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1129" r:id="rId4"/>
    <p:sldId id="1123" r:id="rId5"/>
    <p:sldId id="1126" r:id="rId6"/>
    <p:sldId id="1127" r:id="rId7"/>
    <p:sldId id="1128" r:id="rId8"/>
    <p:sldId id="1124" r:id="rId9"/>
    <p:sldId id="264" r:id="rId10"/>
    <p:sldId id="1130" r:id="rId11"/>
    <p:sldId id="261" r:id="rId12"/>
  </p:sldIdLst>
  <p:sldSz cx="9144000" cy="5143500" type="screen16x9"/>
  <p:notesSz cx="10234613" cy="71040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4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%20L%20Rustichelli\Downloads\alturas%20corrientes%20completa%20hasta%20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%20L%20Rustichelli\Downloads\CAUDAL%20RIO%20PARANA%20en%20corriente%2027-11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/>
              <a:t>Corrientes alturas hidrométricas -</a:t>
            </a:r>
            <a:r>
              <a:rPr lang="es-AR" baseline="0"/>
              <a:t> </a:t>
            </a:r>
            <a:r>
              <a:rPr lang="es-AR" sz="1400" b="0" i="0" u="none" strike="noStrike" baseline="0">
                <a:effectLst/>
              </a:rPr>
              <a:t>Red hidrológica NACIONAL</a:t>
            </a:r>
            <a:endParaRPr lang="es-A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Y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Hoja1!$A$1:$A$129135</c:f>
              <c:numCache>
                <c:formatCode>m/d/yyyy\ h:mm</c:formatCode>
                <c:ptCount val="129135"/>
                <c:pt idx="0">
                  <c:v>1462.25</c:v>
                </c:pt>
                <c:pt idx="1">
                  <c:v>1463.25</c:v>
                </c:pt>
                <c:pt idx="2">
                  <c:v>1464.25</c:v>
                </c:pt>
                <c:pt idx="3">
                  <c:v>1465.25</c:v>
                </c:pt>
                <c:pt idx="4">
                  <c:v>1466.25</c:v>
                </c:pt>
                <c:pt idx="5">
                  <c:v>1467.25</c:v>
                </c:pt>
                <c:pt idx="6">
                  <c:v>1468.25</c:v>
                </c:pt>
                <c:pt idx="7">
                  <c:v>1469.25</c:v>
                </c:pt>
                <c:pt idx="8">
                  <c:v>1470.25</c:v>
                </c:pt>
                <c:pt idx="9">
                  <c:v>1471.25</c:v>
                </c:pt>
                <c:pt idx="10">
                  <c:v>1472.25</c:v>
                </c:pt>
                <c:pt idx="11">
                  <c:v>1473.25</c:v>
                </c:pt>
                <c:pt idx="12">
                  <c:v>1474.25</c:v>
                </c:pt>
                <c:pt idx="13">
                  <c:v>1475.25</c:v>
                </c:pt>
                <c:pt idx="14">
                  <c:v>1476.25</c:v>
                </c:pt>
                <c:pt idx="15">
                  <c:v>1477.25</c:v>
                </c:pt>
                <c:pt idx="16">
                  <c:v>1478.25</c:v>
                </c:pt>
                <c:pt idx="17">
                  <c:v>1479.25</c:v>
                </c:pt>
                <c:pt idx="18">
                  <c:v>1480.25</c:v>
                </c:pt>
                <c:pt idx="19">
                  <c:v>1481.25</c:v>
                </c:pt>
                <c:pt idx="20">
                  <c:v>1482.25</c:v>
                </c:pt>
                <c:pt idx="21">
                  <c:v>1483.25</c:v>
                </c:pt>
                <c:pt idx="22">
                  <c:v>1484.25</c:v>
                </c:pt>
                <c:pt idx="23">
                  <c:v>1485.25</c:v>
                </c:pt>
                <c:pt idx="24">
                  <c:v>1486.25</c:v>
                </c:pt>
                <c:pt idx="25">
                  <c:v>1487.25</c:v>
                </c:pt>
                <c:pt idx="26">
                  <c:v>1488.25</c:v>
                </c:pt>
                <c:pt idx="27">
                  <c:v>1489.25</c:v>
                </c:pt>
                <c:pt idx="28">
                  <c:v>1490.25</c:v>
                </c:pt>
                <c:pt idx="29">
                  <c:v>1491.25</c:v>
                </c:pt>
                <c:pt idx="30">
                  <c:v>1492.25</c:v>
                </c:pt>
                <c:pt idx="31">
                  <c:v>1493.25</c:v>
                </c:pt>
                <c:pt idx="32">
                  <c:v>1494.25</c:v>
                </c:pt>
                <c:pt idx="33">
                  <c:v>1495.25</c:v>
                </c:pt>
                <c:pt idx="34">
                  <c:v>1496.25</c:v>
                </c:pt>
                <c:pt idx="35">
                  <c:v>1497.25</c:v>
                </c:pt>
                <c:pt idx="36">
                  <c:v>1498.25</c:v>
                </c:pt>
                <c:pt idx="37">
                  <c:v>1499.25</c:v>
                </c:pt>
                <c:pt idx="38">
                  <c:v>1500.25</c:v>
                </c:pt>
                <c:pt idx="39">
                  <c:v>1501.25</c:v>
                </c:pt>
                <c:pt idx="40">
                  <c:v>1502.25</c:v>
                </c:pt>
                <c:pt idx="41">
                  <c:v>1503.25</c:v>
                </c:pt>
                <c:pt idx="42">
                  <c:v>1504.25</c:v>
                </c:pt>
                <c:pt idx="43">
                  <c:v>1505.25</c:v>
                </c:pt>
                <c:pt idx="44">
                  <c:v>1506.25</c:v>
                </c:pt>
                <c:pt idx="45">
                  <c:v>1507.25</c:v>
                </c:pt>
                <c:pt idx="46">
                  <c:v>1508.25</c:v>
                </c:pt>
                <c:pt idx="47">
                  <c:v>1509.25</c:v>
                </c:pt>
                <c:pt idx="48">
                  <c:v>1510.25</c:v>
                </c:pt>
                <c:pt idx="49">
                  <c:v>1511.25</c:v>
                </c:pt>
                <c:pt idx="50">
                  <c:v>1512.25</c:v>
                </c:pt>
                <c:pt idx="51">
                  <c:v>1513.25</c:v>
                </c:pt>
                <c:pt idx="52">
                  <c:v>1514.25</c:v>
                </c:pt>
                <c:pt idx="53">
                  <c:v>1515.25</c:v>
                </c:pt>
                <c:pt idx="54">
                  <c:v>1516.25</c:v>
                </c:pt>
                <c:pt idx="55">
                  <c:v>1517.25</c:v>
                </c:pt>
                <c:pt idx="56">
                  <c:v>1518.25</c:v>
                </c:pt>
                <c:pt idx="57">
                  <c:v>1519.25</c:v>
                </c:pt>
                <c:pt idx="58">
                  <c:v>1520.25</c:v>
                </c:pt>
                <c:pt idx="59">
                  <c:v>1521.25</c:v>
                </c:pt>
                <c:pt idx="60">
                  <c:v>1522.25</c:v>
                </c:pt>
                <c:pt idx="61">
                  <c:v>1523.25</c:v>
                </c:pt>
                <c:pt idx="62">
                  <c:v>1524.25</c:v>
                </c:pt>
                <c:pt idx="63">
                  <c:v>1525.25</c:v>
                </c:pt>
                <c:pt idx="64">
                  <c:v>1526.25</c:v>
                </c:pt>
                <c:pt idx="65">
                  <c:v>1527.25</c:v>
                </c:pt>
                <c:pt idx="66">
                  <c:v>1528.25</c:v>
                </c:pt>
                <c:pt idx="67">
                  <c:v>1529.25</c:v>
                </c:pt>
                <c:pt idx="68">
                  <c:v>1530.25</c:v>
                </c:pt>
                <c:pt idx="69">
                  <c:v>1531.25</c:v>
                </c:pt>
                <c:pt idx="70">
                  <c:v>1532.25</c:v>
                </c:pt>
                <c:pt idx="71">
                  <c:v>1533.25</c:v>
                </c:pt>
                <c:pt idx="72">
                  <c:v>1534.25</c:v>
                </c:pt>
                <c:pt idx="73">
                  <c:v>1535.25</c:v>
                </c:pt>
                <c:pt idx="74">
                  <c:v>1536.25</c:v>
                </c:pt>
                <c:pt idx="75">
                  <c:v>1537.25</c:v>
                </c:pt>
                <c:pt idx="76">
                  <c:v>1538.25</c:v>
                </c:pt>
                <c:pt idx="77">
                  <c:v>1539.25</c:v>
                </c:pt>
                <c:pt idx="78">
                  <c:v>1540.25</c:v>
                </c:pt>
                <c:pt idx="79">
                  <c:v>1541.25</c:v>
                </c:pt>
                <c:pt idx="80">
                  <c:v>1542.25</c:v>
                </c:pt>
                <c:pt idx="81">
                  <c:v>1543.25</c:v>
                </c:pt>
                <c:pt idx="82">
                  <c:v>1544.25</c:v>
                </c:pt>
                <c:pt idx="83">
                  <c:v>1545.25</c:v>
                </c:pt>
                <c:pt idx="84">
                  <c:v>1546.25</c:v>
                </c:pt>
                <c:pt idx="85">
                  <c:v>1547.25</c:v>
                </c:pt>
                <c:pt idx="86">
                  <c:v>1548.25</c:v>
                </c:pt>
                <c:pt idx="87">
                  <c:v>1549.25</c:v>
                </c:pt>
                <c:pt idx="88">
                  <c:v>1550.25</c:v>
                </c:pt>
                <c:pt idx="89">
                  <c:v>1551.25</c:v>
                </c:pt>
                <c:pt idx="90">
                  <c:v>1552.25</c:v>
                </c:pt>
                <c:pt idx="91">
                  <c:v>1553.25</c:v>
                </c:pt>
                <c:pt idx="92">
                  <c:v>1554.25</c:v>
                </c:pt>
                <c:pt idx="93">
                  <c:v>1555.25</c:v>
                </c:pt>
                <c:pt idx="94">
                  <c:v>1556.25</c:v>
                </c:pt>
                <c:pt idx="95">
                  <c:v>1557.25</c:v>
                </c:pt>
                <c:pt idx="96">
                  <c:v>1558.25</c:v>
                </c:pt>
                <c:pt idx="97">
                  <c:v>1559.25</c:v>
                </c:pt>
                <c:pt idx="98">
                  <c:v>1560.25</c:v>
                </c:pt>
                <c:pt idx="99">
                  <c:v>1561.25</c:v>
                </c:pt>
                <c:pt idx="100">
                  <c:v>1562.25</c:v>
                </c:pt>
                <c:pt idx="101">
                  <c:v>1563.25</c:v>
                </c:pt>
                <c:pt idx="102">
                  <c:v>1564.25</c:v>
                </c:pt>
                <c:pt idx="103">
                  <c:v>1565.25</c:v>
                </c:pt>
                <c:pt idx="104">
                  <c:v>1566.25</c:v>
                </c:pt>
                <c:pt idx="105">
                  <c:v>1567.25</c:v>
                </c:pt>
                <c:pt idx="106">
                  <c:v>1568.25</c:v>
                </c:pt>
                <c:pt idx="107">
                  <c:v>1569.25</c:v>
                </c:pt>
                <c:pt idx="108">
                  <c:v>1570.25</c:v>
                </c:pt>
                <c:pt idx="109">
                  <c:v>1571.25</c:v>
                </c:pt>
                <c:pt idx="110">
                  <c:v>1572.25</c:v>
                </c:pt>
                <c:pt idx="111">
                  <c:v>1573.25</c:v>
                </c:pt>
                <c:pt idx="112">
                  <c:v>1574.25</c:v>
                </c:pt>
                <c:pt idx="113">
                  <c:v>1575.25</c:v>
                </c:pt>
                <c:pt idx="114">
                  <c:v>1576.25</c:v>
                </c:pt>
                <c:pt idx="115">
                  <c:v>1577.25</c:v>
                </c:pt>
                <c:pt idx="116">
                  <c:v>1578.25</c:v>
                </c:pt>
                <c:pt idx="117">
                  <c:v>1579.25</c:v>
                </c:pt>
                <c:pt idx="118">
                  <c:v>1580.25</c:v>
                </c:pt>
                <c:pt idx="119">
                  <c:v>1581.25</c:v>
                </c:pt>
                <c:pt idx="120">
                  <c:v>1582.25</c:v>
                </c:pt>
                <c:pt idx="121">
                  <c:v>1583.25</c:v>
                </c:pt>
                <c:pt idx="122">
                  <c:v>1584.25</c:v>
                </c:pt>
                <c:pt idx="123">
                  <c:v>1585.25</c:v>
                </c:pt>
                <c:pt idx="124">
                  <c:v>1586.25</c:v>
                </c:pt>
                <c:pt idx="125">
                  <c:v>1587.25</c:v>
                </c:pt>
                <c:pt idx="126">
                  <c:v>1588.25</c:v>
                </c:pt>
                <c:pt idx="127">
                  <c:v>1589.25</c:v>
                </c:pt>
                <c:pt idx="128">
                  <c:v>1590.25</c:v>
                </c:pt>
                <c:pt idx="129">
                  <c:v>1591.25</c:v>
                </c:pt>
                <c:pt idx="130">
                  <c:v>1592.25</c:v>
                </c:pt>
                <c:pt idx="131">
                  <c:v>1593.25</c:v>
                </c:pt>
                <c:pt idx="132">
                  <c:v>1594.25</c:v>
                </c:pt>
                <c:pt idx="133">
                  <c:v>1595.25</c:v>
                </c:pt>
                <c:pt idx="134">
                  <c:v>1596.25</c:v>
                </c:pt>
                <c:pt idx="135">
                  <c:v>1597.25</c:v>
                </c:pt>
                <c:pt idx="136">
                  <c:v>1598.25</c:v>
                </c:pt>
                <c:pt idx="137">
                  <c:v>1599.25</c:v>
                </c:pt>
                <c:pt idx="138">
                  <c:v>1600.25</c:v>
                </c:pt>
                <c:pt idx="139">
                  <c:v>1601.25</c:v>
                </c:pt>
                <c:pt idx="140">
                  <c:v>1602.25</c:v>
                </c:pt>
                <c:pt idx="141">
                  <c:v>1603.25</c:v>
                </c:pt>
                <c:pt idx="142">
                  <c:v>1604.25</c:v>
                </c:pt>
                <c:pt idx="143">
                  <c:v>1605.25</c:v>
                </c:pt>
                <c:pt idx="144">
                  <c:v>1606.25</c:v>
                </c:pt>
                <c:pt idx="145">
                  <c:v>1607.25</c:v>
                </c:pt>
                <c:pt idx="146">
                  <c:v>1608.25</c:v>
                </c:pt>
                <c:pt idx="147">
                  <c:v>1609.25</c:v>
                </c:pt>
                <c:pt idx="148">
                  <c:v>1610.25</c:v>
                </c:pt>
                <c:pt idx="149">
                  <c:v>1611.25</c:v>
                </c:pt>
                <c:pt idx="150">
                  <c:v>1612.25</c:v>
                </c:pt>
                <c:pt idx="151">
                  <c:v>1613.25</c:v>
                </c:pt>
                <c:pt idx="152">
                  <c:v>1614.25</c:v>
                </c:pt>
                <c:pt idx="153">
                  <c:v>1615.25</c:v>
                </c:pt>
                <c:pt idx="154">
                  <c:v>1616.25</c:v>
                </c:pt>
                <c:pt idx="155">
                  <c:v>1617.25</c:v>
                </c:pt>
                <c:pt idx="156">
                  <c:v>1618.25</c:v>
                </c:pt>
                <c:pt idx="157">
                  <c:v>1619.25</c:v>
                </c:pt>
                <c:pt idx="158">
                  <c:v>1620.25</c:v>
                </c:pt>
                <c:pt idx="159">
                  <c:v>1621.25</c:v>
                </c:pt>
                <c:pt idx="160">
                  <c:v>1622.25</c:v>
                </c:pt>
                <c:pt idx="161">
                  <c:v>1623.25</c:v>
                </c:pt>
                <c:pt idx="162">
                  <c:v>1624.25</c:v>
                </c:pt>
                <c:pt idx="163">
                  <c:v>1625.25</c:v>
                </c:pt>
                <c:pt idx="164">
                  <c:v>1626.25</c:v>
                </c:pt>
                <c:pt idx="165">
                  <c:v>1627.25</c:v>
                </c:pt>
                <c:pt idx="166">
                  <c:v>1628.25</c:v>
                </c:pt>
                <c:pt idx="167">
                  <c:v>1629.25</c:v>
                </c:pt>
                <c:pt idx="168">
                  <c:v>1630.25</c:v>
                </c:pt>
                <c:pt idx="169">
                  <c:v>1631.25</c:v>
                </c:pt>
                <c:pt idx="170">
                  <c:v>1632.25</c:v>
                </c:pt>
                <c:pt idx="171">
                  <c:v>1633.25</c:v>
                </c:pt>
                <c:pt idx="172">
                  <c:v>1634.25</c:v>
                </c:pt>
                <c:pt idx="173">
                  <c:v>1635.25</c:v>
                </c:pt>
                <c:pt idx="174">
                  <c:v>1636.25</c:v>
                </c:pt>
                <c:pt idx="175">
                  <c:v>1637.25</c:v>
                </c:pt>
                <c:pt idx="176">
                  <c:v>1638.25</c:v>
                </c:pt>
                <c:pt idx="177">
                  <c:v>1639.25</c:v>
                </c:pt>
                <c:pt idx="178">
                  <c:v>1640.25</c:v>
                </c:pt>
                <c:pt idx="179">
                  <c:v>1641.25</c:v>
                </c:pt>
                <c:pt idx="180">
                  <c:v>1642.25</c:v>
                </c:pt>
                <c:pt idx="181">
                  <c:v>1643.25</c:v>
                </c:pt>
                <c:pt idx="182">
                  <c:v>1644.25</c:v>
                </c:pt>
                <c:pt idx="183">
                  <c:v>1645.25</c:v>
                </c:pt>
                <c:pt idx="184">
                  <c:v>1646.25</c:v>
                </c:pt>
                <c:pt idx="185">
                  <c:v>1647.25</c:v>
                </c:pt>
                <c:pt idx="186">
                  <c:v>1648.25</c:v>
                </c:pt>
                <c:pt idx="187">
                  <c:v>1649.25</c:v>
                </c:pt>
                <c:pt idx="188">
                  <c:v>1650.25</c:v>
                </c:pt>
                <c:pt idx="189">
                  <c:v>1651.25</c:v>
                </c:pt>
                <c:pt idx="190">
                  <c:v>1652.25</c:v>
                </c:pt>
                <c:pt idx="191">
                  <c:v>1653.25</c:v>
                </c:pt>
                <c:pt idx="192">
                  <c:v>1654.25</c:v>
                </c:pt>
                <c:pt idx="193">
                  <c:v>1655.25</c:v>
                </c:pt>
                <c:pt idx="194">
                  <c:v>1656.25</c:v>
                </c:pt>
                <c:pt idx="195">
                  <c:v>1657.25</c:v>
                </c:pt>
                <c:pt idx="196">
                  <c:v>1658.25</c:v>
                </c:pt>
                <c:pt idx="197">
                  <c:v>1659.25</c:v>
                </c:pt>
                <c:pt idx="198">
                  <c:v>1660.25</c:v>
                </c:pt>
                <c:pt idx="199">
                  <c:v>1661.25</c:v>
                </c:pt>
                <c:pt idx="200">
                  <c:v>1662.25</c:v>
                </c:pt>
                <c:pt idx="201">
                  <c:v>1663.25</c:v>
                </c:pt>
                <c:pt idx="202">
                  <c:v>1664.25</c:v>
                </c:pt>
                <c:pt idx="203">
                  <c:v>1665.25</c:v>
                </c:pt>
                <c:pt idx="204">
                  <c:v>1666.25</c:v>
                </c:pt>
                <c:pt idx="205">
                  <c:v>1667.25</c:v>
                </c:pt>
                <c:pt idx="206">
                  <c:v>1668.25</c:v>
                </c:pt>
                <c:pt idx="207">
                  <c:v>1669.25</c:v>
                </c:pt>
                <c:pt idx="208">
                  <c:v>1670.25</c:v>
                </c:pt>
                <c:pt idx="209">
                  <c:v>1671.25</c:v>
                </c:pt>
                <c:pt idx="210">
                  <c:v>1672.25</c:v>
                </c:pt>
                <c:pt idx="211">
                  <c:v>1673.25</c:v>
                </c:pt>
                <c:pt idx="212">
                  <c:v>1674.25</c:v>
                </c:pt>
                <c:pt idx="213">
                  <c:v>1675.25</c:v>
                </c:pt>
                <c:pt idx="214">
                  <c:v>1676.25</c:v>
                </c:pt>
                <c:pt idx="215">
                  <c:v>1677.25</c:v>
                </c:pt>
                <c:pt idx="216">
                  <c:v>1678.25</c:v>
                </c:pt>
                <c:pt idx="217">
                  <c:v>1679.25</c:v>
                </c:pt>
                <c:pt idx="218">
                  <c:v>1680.25</c:v>
                </c:pt>
                <c:pt idx="219">
                  <c:v>1681.25</c:v>
                </c:pt>
                <c:pt idx="220">
                  <c:v>1682.25</c:v>
                </c:pt>
                <c:pt idx="221">
                  <c:v>1683.25</c:v>
                </c:pt>
                <c:pt idx="222">
                  <c:v>1684.25</c:v>
                </c:pt>
                <c:pt idx="223">
                  <c:v>1685.25</c:v>
                </c:pt>
                <c:pt idx="224">
                  <c:v>1686.25</c:v>
                </c:pt>
                <c:pt idx="225">
                  <c:v>1687.25</c:v>
                </c:pt>
                <c:pt idx="226">
                  <c:v>1688.25</c:v>
                </c:pt>
                <c:pt idx="227">
                  <c:v>1689.25</c:v>
                </c:pt>
                <c:pt idx="228">
                  <c:v>1690.25</c:v>
                </c:pt>
                <c:pt idx="229">
                  <c:v>1691.25</c:v>
                </c:pt>
                <c:pt idx="230">
                  <c:v>1692.25</c:v>
                </c:pt>
                <c:pt idx="231">
                  <c:v>1693.25</c:v>
                </c:pt>
                <c:pt idx="232">
                  <c:v>1694.25</c:v>
                </c:pt>
                <c:pt idx="233">
                  <c:v>1695.25</c:v>
                </c:pt>
                <c:pt idx="234">
                  <c:v>1696.25</c:v>
                </c:pt>
                <c:pt idx="235">
                  <c:v>1697.25</c:v>
                </c:pt>
                <c:pt idx="236">
                  <c:v>1698.25</c:v>
                </c:pt>
                <c:pt idx="237">
                  <c:v>1699.25</c:v>
                </c:pt>
                <c:pt idx="238">
                  <c:v>1700.25</c:v>
                </c:pt>
                <c:pt idx="239">
                  <c:v>1701.25</c:v>
                </c:pt>
                <c:pt idx="240">
                  <c:v>1702.25</c:v>
                </c:pt>
                <c:pt idx="241">
                  <c:v>1703.25</c:v>
                </c:pt>
                <c:pt idx="242">
                  <c:v>1704.25</c:v>
                </c:pt>
                <c:pt idx="243">
                  <c:v>1705.25</c:v>
                </c:pt>
                <c:pt idx="244">
                  <c:v>1706.25</c:v>
                </c:pt>
                <c:pt idx="245">
                  <c:v>1707.25</c:v>
                </c:pt>
                <c:pt idx="246">
                  <c:v>1708.25</c:v>
                </c:pt>
                <c:pt idx="247">
                  <c:v>1709.25</c:v>
                </c:pt>
                <c:pt idx="248">
                  <c:v>1710.25</c:v>
                </c:pt>
                <c:pt idx="249">
                  <c:v>1711.25</c:v>
                </c:pt>
                <c:pt idx="250">
                  <c:v>1712.25</c:v>
                </c:pt>
                <c:pt idx="251">
                  <c:v>1713.25</c:v>
                </c:pt>
                <c:pt idx="252">
                  <c:v>1714.25</c:v>
                </c:pt>
                <c:pt idx="253">
                  <c:v>1715.25</c:v>
                </c:pt>
                <c:pt idx="254">
                  <c:v>1716.25</c:v>
                </c:pt>
                <c:pt idx="255">
                  <c:v>1717.25</c:v>
                </c:pt>
                <c:pt idx="256">
                  <c:v>1718.25</c:v>
                </c:pt>
                <c:pt idx="257">
                  <c:v>1719.25</c:v>
                </c:pt>
                <c:pt idx="258">
                  <c:v>1720.25</c:v>
                </c:pt>
                <c:pt idx="259">
                  <c:v>1721.25</c:v>
                </c:pt>
                <c:pt idx="260">
                  <c:v>1722.25</c:v>
                </c:pt>
                <c:pt idx="261">
                  <c:v>1723.25</c:v>
                </c:pt>
                <c:pt idx="262">
                  <c:v>1724.25</c:v>
                </c:pt>
                <c:pt idx="263">
                  <c:v>1725.25</c:v>
                </c:pt>
                <c:pt idx="264">
                  <c:v>1726.25</c:v>
                </c:pt>
                <c:pt idx="265">
                  <c:v>1727.25</c:v>
                </c:pt>
                <c:pt idx="266">
                  <c:v>1728.25</c:v>
                </c:pt>
                <c:pt idx="267">
                  <c:v>1729.25</c:v>
                </c:pt>
                <c:pt idx="268">
                  <c:v>1730.25</c:v>
                </c:pt>
                <c:pt idx="269">
                  <c:v>1731.25</c:v>
                </c:pt>
                <c:pt idx="270">
                  <c:v>1732.25</c:v>
                </c:pt>
                <c:pt idx="271">
                  <c:v>1733.25</c:v>
                </c:pt>
                <c:pt idx="272">
                  <c:v>1734.25</c:v>
                </c:pt>
                <c:pt idx="273">
                  <c:v>1735.25</c:v>
                </c:pt>
                <c:pt idx="274">
                  <c:v>1736.25</c:v>
                </c:pt>
                <c:pt idx="275">
                  <c:v>1737.25</c:v>
                </c:pt>
                <c:pt idx="276">
                  <c:v>1738.25</c:v>
                </c:pt>
                <c:pt idx="277">
                  <c:v>1739.25</c:v>
                </c:pt>
                <c:pt idx="278">
                  <c:v>1740.25</c:v>
                </c:pt>
                <c:pt idx="279">
                  <c:v>1741.25</c:v>
                </c:pt>
                <c:pt idx="280">
                  <c:v>1742.25</c:v>
                </c:pt>
                <c:pt idx="281">
                  <c:v>1743.25</c:v>
                </c:pt>
                <c:pt idx="282">
                  <c:v>1744.25</c:v>
                </c:pt>
                <c:pt idx="283">
                  <c:v>1745.25</c:v>
                </c:pt>
                <c:pt idx="284">
                  <c:v>1746.25</c:v>
                </c:pt>
                <c:pt idx="285">
                  <c:v>1747.25</c:v>
                </c:pt>
                <c:pt idx="286">
                  <c:v>1748.25</c:v>
                </c:pt>
                <c:pt idx="287">
                  <c:v>1749.25</c:v>
                </c:pt>
                <c:pt idx="288">
                  <c:v>1750.25</c:v>
                </c:pt>
                <c:pt idx="289">
                  <c:v>1751.25</c:v>
                </c:pt>
                <c:pt idx="290">
                  <c:v>1752.25</c:v>
                </c:pt>
                <c:pt idx="291">
                  <c:v>1753.25</c:v>
                </c:pt>
                <c:pt idx="292">
                  <c:v>1754.25</c:v>
                </c:pt>
                <c:pt idx="293">
                  <c:v>1755.25</c:v>
                </c:pt>
                <c:pt idx="294">
                  <c:v>1756.25</c:v>
                </c:pt>
                <c:pt idx="295">
                  <c:v>1757.25</c:v>
                </c:pt>
                <c:pt idx="296">
                  <c:v>1758.25</c:v>
                </c:pt>
                <c:pt idx="297">
                  <c:v>1759.25</c:v>
                </c:pt>
                <c:pt idx="298">
                  <c:v>1760.25</c:v>
                </c:pt>
                <c:pt idx="299">
                  <c:v>1761.25</c:v>
                </c:pt>
                <c:pt idx="300">
                  <c:v>1762.25</c:v>
                </c:pt>
                <c:pt idx="301">
                  <c:v>1763.25</c:v>
                </c:pt>
                <c:pt idx="302">
                  <c:v>1764.25</c:v>
                </c:pt>
                <c:pt idx="303">
                  <c:v>1765.25</c:v>
                </c:pt>
                <c:pt idx="304">
                  <c:v>1766.25</c:v>
                </c:pt>
                <c:pt idx="305">
                  <c:v>1767.25</c:v>
                </c:pt>
                <c:pt idx="306">
                  <c:v>1768.25</c:v>
                </c:pt>
                <c:pt idx="307">
                  <c:v>1769.25</c:v>
                </c:pt>
                <c:pt idx="308">
                  <c:v>1770.25</c:v>
                </c:pt>
                <c:pt idx="309">
                  <c:v>1771.25</c:v>
                </c:pt>
                <c:pt idx="310">
                  <c:v>1772.25</c:v>
                </c:pt>
                <c:pt idx="311">
                  <c:v>1773.25</c:v>
                </c:pt>
                <c:pt idx="312">
                  <c:v>1774.25</c:v>
                </c:pt>
                <c:pt idx="313">
                  <c:v>1775.25</c:v>
                </c:pt>
                <c:pt idx="314">
                  <c:v>1776.25</c:v>
                </c:pt>
                <c:pt idx="315">
                  <c:v>1777.25</c:v>
                </c:pt>
                <c:pt idx="316">
                  <c:v>1778.25</c:v>
                </c:pt>
                <c:pt idx="317">
                  <c:v>1779.25</c:v>
                </c:pt>
                <c:pt idx="318">
                  <c:v>1780.25</c:v>
                </c:pt>
                <c:pt idx="319">
                  <c:v>1781.25</c:v>
                </c:pt>
                <c:pt idx="320">
                  <c:v>1782.25</c:v>
                </c:pt>
                <c:pt idx="321">
                  <c:v>1783.25</c:v>
                </c:pt>
                <c:pt idx="322">
                  <c:v>1784.25</c:v>
                </c:pt>
                <c:pt idx="323">
                  <c:v>1785.25</c:v>
                </c:pt>
                <c:pt idx="324">
                  <c:v>1786.25</c:v>
                </c:pt>
                <c:pt idx="325">
                  <c:v>1787.25</c:v>
                </c:pt>
                <c:pt idx="326">
                  <c:v>1788.25</c:v>
                </c:pt>
                <c:pt idx="327">
                  <c:v>1789.25</c:v>
                </c:pt>
                <c:pt idx="328">
                  <c:v>1790.25</c:v>
                </c:pt>
                <c:pt idx="329">
                  <c:v>1791.25</c:v>
                </c:pt>
                <c:pt idx="330">
                  <c:v>1792.25</c:v>
                </c:pt>
                <c:pt idx="331">
                  <c:v>1793.25</c:v>
                </c:pt>
                <c:pt idx="332">
                  <c:v>1794.25</c:v>
                </c:pt>
                <c:pt idx="333">
                  <c:v>1795.25</c:v>
                </c:pt>
                <c:pt idx="334">
                  <c:v>1796.25</c:v>
                </c:pt>
                <c:pt idx="335">
                  <c:v>1797.25</c:v>
                </c:pt>
                <c:pt idx="336">
                  <c:v>1798.25</c:v>
                </c:pt>
                <c:pt idx="337">
                  <c:v>1799.25</c:v>
                </c:pt>
                <c:pt idx="338">
                  <c:v>1800.25</c:v>
                </c:pt>
                <c:pt idx="339">
                  <c:v>1801.25</c:v>
                </c:pt>
                <c:pt idx="340">
                  <c:v>1802.25</c:v>
                </c:pt>
                <c:pt idx="341">
                  <c:v>1803.25</c:v>
                </c:pt>
                <c:pt idx="342">
                  <c:v>1804.25</c:v>
                </c:pt>
                <c:pt idx="343">
                  <c:v>1805.25</c:v>
                </c:pt>
                <c:pt idx="344">
                  <c:v>1806.25</c:v>
                </c:pt>
                <c:pt idx="345">
                  <c:v>1807.25</c:v>
                </c:pt>
                <c:pt idx="346">
                  <c:v>1808.25</c:v>
                </c:pt>
                <c:pt idx="347">
                  <c:v>1809.25</c:v>
                </c:pt>
                <c:pt idx="348">
                  <c:v>1810.25</c:v>
                </c:pt>
                <c:pt idx="349">
                  <c:v>1811.25</c:v>
                </c:pt>
                <c:pt idx="350">
                  <c:v>1812.25</c:v>
                </c:pt>
                <c:pt idx="351">
                  <c:v>1813.25</c:v>
                </c:pt>
                <c:pt idx="352">
                  <c:v>1814.25</c:v>
                </c:pt>
                <c:pt idx="353">
                  <c:v>1815.25</c:v>
                </c:pt>
                <c:pt idx="354">
                  <c:v>1816.25</c:v>
                </c:pt>
                <c:pt idx="355">
                  <c:v>1817.25</c:v>
                </c:pt>
                <c:pt idx="356">
                  <c:v>1818.25</c:v>
                </c:pt>
                <c:pt idx="357">
                  <c:v>1819.25</c:v>
                </c:pt>
                <c:pt idx="358">
                  <c:v>1820.25</c:v>
                </c:pt>
                <c:pt idx="359">
                  <c:v>1821.25</c:v>
                </c:pt>
                <c:pt idx="360">
                  <c:v>1822.25</c:v>
                </c:pt>
                <c:pt idx="361">
                  <c:v>1823.25</c:v>
                </c:pt>
                <c:pt idx="362">
                  <c:v>1824.25</c:v>
                </c:pt>
                <c:pt idx="363">
                  <c:v>1825.25</c:v>
                </c:pt>
                <c:pt idx="364">
                  <c:v>1826.25</c:v>
                </c:pt>
                <c:pt idx="365">
                  <c:v>1827.25</c:v>
                </c:pt>
                <c:pt idx="366">
                  <c:v>1828.25</c:v>
                </c:pt>
                <c:pt idx="367">
                  <c:v>1829.25</c:v>
                </c:pt>
                <c:pt idx="368">
                  <c:v>1830.25</c:v>
                </c:pt>
                <c:pt idx="369">
                  <c:v>1831.25</c:v>
                </c:pt>
                <c:pt idx="370">
                  <c:v>1832.25</c:v>
                </c:pt>
                <c:pt idx="371">
                  <c:v>1833.25</c:v>
                </c:pt>
                <c:pt idx="372">
                  <c:v>1834.25</c:v>
                </c:pt>
                <c:pt idx="373">
                  <c:v>1835.25</c:v>
                </c:pt>
                <c:pt idx="374">
                  <c:v>1836.25</c:v>
                </c:pt>
                <c:pt idx="375">
                  <c:v>1837.25</c:v>
                </c:pt>
                <c:pt idx="376">
                  <c:v>1838.25</c:v>
                </c:pt>
                <c:pt idx="377">
                  <c:v>1839.25</c:v>
                </c:pt>
                <c:pt idx="378">
                  <c:v>1840.25</c:v>
                </c:pt>
                <c:pt idx="379">
                  <c:v>1841.25</c:v>
                </c:pt>
                <c:pt idx="380">
                  <c:v>1842.25</c:v>
                </c:pt>
                <c:pt idx="381">
                  <c:v>1843.25</c:v>
                </c:pt>
                <c:pt idx="382">
                  <c:v>1844.25</c:v>
                </c:pt>
                <c:pt idx="383">
                  <c:v>1845.25</c:v>
                </c:pt>
                <c:pt idx="384">
                  <c:v>1846.25</c:v>
                </c:pt>
                <c:pt idx="385">
                  <c:v>1847.25</c:v>
                </c:pt>
                <c:pt idx="386">
                  <c:v>1848.25</c:v>
                </c:pt>
                <c:pt idx="387">
                  <c:v>1849.25</c:v>
                </c:pt>
                <c:pt idx="388">
                  <c:v>1850.25</c:v>
                </c:pt>
                <c:pt idx="389">
                  <c:v>1851.25</c:v>
                </c:pt>
                <c:pt idx="390">
                  <c:v>1852.25</c:v>
                </c:pt>
                <c:pt idx="391">
                  <c:v>1853.25</c:v>
                </c:pt>
                <c:pt idx="392">
                  <c:v>1854.25</c:v>
                </c:pt>
                <c:pt idx="393">
                  <c:v>1855.25</c:v>
                </c:pt>
                <c:pt idx="394">
                  <c:v>1856.25</c:v>
                </c:pt>
                <c:pt idx="395">
                  <c:v>1857.25</c:v>
                </c:pt>
                <c:pt idx="396">
                  <c:v>1858.25</c:v>
                </c:pt>
                <c:pt idx="397">
                  <c:v>1859.25</c:v>
                </c:pt>
                <c:pt idx="398">
                  <c:v>1860.25</c:v>
                </c:pt>
                <c:pt idx="399">
                  <c:v>1861.25</c:v>
                </c:pt>
                <c:pt idx="400">
                  <c:v>1862.25</c:v>
                </c:pt>
                <c:pt idx="401">
                  <c:v>1863.25</c:v>
                </c:pt>
                <c:pt idx="402">
                  <c:v>1864.25</c:v>
                </c:pt>
                <c:pt idx="403">
                  <c:v>1865.25</c:v>
                </c:pt>
                <c:pt idx="404">
                  <c:v>1866.25</c:v>
                </c:pt>
                <c:pt idx="405">
                  <c:v>1867.25</c:v>
                </c:pt>
                <c:pt idx="406">
                  <c:v>1868.25</c:v>
                </c:pt>
                <c:pt idx="407">
                  <c:v>1869.25</c:v>
                </c:pt>
                <c:pt idx="408">
                  <c:v>1870.25</c:v>
                </c:pt>
                <c:pt idx="409">
                  <c:v>1871.25</c:v>
                </c:pt>
                <c:pt idx="410">
                  <c:v>1872.25</c:v>
                </c:pt>
                <c:pt idx="411">
                  <c:v>1873.25</c:v>
                </c:pt>
                <c:pt idx="412">
                  <c:v>1874.25</c:v>
                </c:pt>
                <c:pt idx="413">
                  <c:v>1875.25</c:v>
                </c:pt>
                <c:pt idx="414">
                  <c:v>1876.25</c:v>
                </c:pt>
                <c:pt idx="415">
                  <c:v>1877.25</c:v>
                </c:pt>
                <c:pt idx="416">
                  <c:v>1878.25</c:v>
                </c:pt>
                <c:pt idx="417">
                  <c:v>1879.25</c:v>
                </c:pt>
                <c:pt idx="418">
                  <c:v>1880.25</c:v>
                </c:pt>
                <c:pt idx="419">
                  <c:v>1881.25</c:v>
                </c:pt>
                <c:pt idx="420">
                  <c:v>1882.25</c:v>
                </c:pt>
                <c:pt idx="421">
                  <c:v>1883.25</c:v>
                </c:pt>
                <c:pt idx="422">
                  <c:v>1884.25</c:v>
                </c:pt>
                <c:pt idx="423">
                  <c:v>1885.25</c:v>
                </c:pt>
                <c:pt idx="424">
                  <c:v>1886.25</c:v>
                </c:pt>
                <c:pt idx="425">
                  <c:v>1887.25</c:v>
                </c:pt>
                <c:pt idx="426">
                  <c:v>1888.25</c:v>
                </c:pt>
                <c:pt idx="427">
                  <c:v>1889.25</c:v>
                </c:pt>
                <c:pt idx="428">
                  <c:v>1890.25</c:v>
                </c:pt>
                <c:pt idx="429">
                  <c:v>1891.25</c:v>
                </c:pt>
                <c:pt idx="430">
                  <c:v>1892.25</c:v>
                </c:pt>
                <c:pt idx="431">
                  <c:v>1893.25</c:v>
                </c:pt>
                <c:pt idx="432">
                  <c:v>1894.25</c:v>
                </c:pt>
                <c:pt idx="433">
                  <c:v>1895.25</c:v>
                </c:pt>
                <c:pt idx="434">
                  <c:v>1896.25</c:v>
                </c:pt>
                <c:pt idx="435">
                  <c:v>1897.25</c:v>
                </c:pt>
                <c:pt idx="436">
                  <c:v>1898.25</c:v>
                </c:pt>
                <c:pt idx="437">
                  <c:v>1899.25</c:v>
                </c:pt>
                <c:pt idx="438">
                  <c:v>1900.25</c:v>
                </c:pt>
                <c:pt idx="439">
                  <c:v>1901.25</c:v>
                </c:pt>
                <c:pt idx="440">
                  <c:v>1902.25</c:v>
                </c:pt>
                <c:pt idx="441">
                  <c:v>1903.25</c:v>
                </c:pt>
                <c:pt idx="442">
                  <c:v>1904.25</c:v>
                </c:pt>
                <c:pt idx="443">
                  <c:v>1905.25</c:v>
                </c:pt>
                <c:pt idx="444">
                  <c:v>1906.25</c:v>
                </c:pt>
                <c:pt idx="445">
                  <c:v>1907.25</c:v>
                </c:pt>
                <c:pt idx="446">
                  <c:v>1908.25</c:v>
                </c:pt>
                <c:pt idx="447">
                  <c:v>1909.25</c:v>
                </c:pt>
                <c:pt idx="448">
                  <c:v>1910.25</c:v>
                </c:pt>
                <c:pt idx="449">
                  <c:v>1911.25</c:v>
                </c:pt>
                <c:pt idx="450">
                  <c:v>1912.25</c:v>
                </c:pt>
                <c:pt idx="451">
                  <c:v>1913.25</c:v>
                </c:pt>
                <c:pt idx="452">
                  <c:v>1914.25</c:v>
                </c:pt>
                <c:pt idx="453">
                  <c:v>1915.25</c:v>
                </c:pt>
                <c:pt idx="454">
                  <c:v>1916.25</c:v>
                </c:pt>
                <c:pt idx="455">
                  <c:v>1917.25</c:v>
                </c:pt>
                <c:pt idx="456">
                  <c:v>1918.25</c:v>
                </c:pt>
                <c:pt idx="457">
                  <c:v>1919.25</c:v>
                </c:pt>
                <c:pt idx="458">
                  <c:v>1920.25</c:v>
                </c:pt>
                <c:pt idx="459">
                  <c:v>1921.25</c:v>
                </c:pt>
                <c:pt idx="460">
                  <c:v>1922.25</c:v>
                </c:pt>
                <c:pt idx="461">
                  <c:v>1923.25</c:v>
                </c:pt>
                <c:pt idx="462">
                  <c:v>1924.25</c:v>
                </c:pt>
                <c:pt idx="463">
                  <c:v>1925.25</c:v>
                </c:pt>
                <c:pt idx="464">
                  <c:v>1926.25</c:v>
                </c:pt>
                <c:pt idx="465">
                  <c:v>1927.25</c:v>
                </c:pt>
                <c:pt idx="466">
                  <c:v>1928.25</c:v>
                </c:pt>
                <c:pt idx="467">
                  <c:v>1929.25</c:v>
                </c:pt>
                <c:pt idx="468">
                  <c:v>1930.25</c:v>
                </c:pt>
                <c:pt idx="469">
                  <c:v>1931.25</c:v>
                </c:pt>
                <c:pt idx="470">
                  <c:v>1932.25</c:v>
                </c:pt>
                <c:pt idx="471">
                  <c:v>1933.25</c:v>
                </c:pt>
                <c:pt idx="472">
                  <c:v>1934.25</c:v>
                </c:pt>
                <c:pt idx="473">
                  <c:v>1935.25</c:v>
                </c:pt>
                <c:pt idx="474">
                  <c:v>1936.25</c:v>
                </c:pt>
                <c:pt idx="475">
                  <c:v>1937.25</c:v>
                </c:pt>
                <c:pt idx="476">
                  <c:v>1938.25</c:v>
                </c:pt>
                <c:pt idx="477">
                  <c:v>1939.25</c:v>
                </c:pt>
                <c:pt idx="478">
                  <c:v>1940.25</c:v>
                </c:pt>
                <c:pt idx="479">
                  <c:v>1941.25</c:v>
                </c:pt>
                <c:pt idx="480">
                  <c:v>1942.25</c:v>
                </c:pt>
                <c:pt idx="481">
                  <c:v>1943.25</c:v>
                </c:pt>
                <c:pt idx="482">
                  <c:v>1944.25</c:v>
                </c:pt>
                <c:pt idx="483">
                  <c:v>1945.25</c:v>
                </c:pt>
                <c:pt idx="484">
                  <c:v>1946.25</c:v>
                </c:pt>
                <c:pt idx="485">
                  <c:v>1947.25</c:v>
                </c:pt>
                <c:pt idx="486">
                  <c:v>1948.25</c:v>
                </c:pt>
                <c:pt idx="487">
                  <c:v>1949.25</c:v>
                </c:pt>
                <c:pt idx="488">
                  <c:v>1950.25</c:v>
                </c:pt>
                <c:pt idx="489">
                  <c:v>1951.25</c:v>
                </c:pt>
                <c:pt idx="490">
                  <c:v>1952.25</c:v>
                </c:pt>
                <c:pt idx="491">
                  <c:v>1953.25</c:v>
                </c:pt>
                <c:pt idx="492">
                  <c:v>1954.25</c:v>
                </c:pt>
                <c:pt idx="493">
                  <c:v>1955.25</c:v>
                </c:pt>
                <c:pt idx="494">
                  <c:v>1956.25</c:v>
                </c:pt>
                <c:pt idx="495">
                  <c:v>1957.25</c:v>
                </c:pt>
                <c:pt idx="496">
                  <c:v>1958.25</c:v>
                </c:pt>
                <c:pt idx="497">
                  <c:v>1959.25</c:v>
                </c:pt>
                <c:pt idx="498">
                  <c:v>1960.25</c:v>
                </c:pt>
                <c:pt idx="499">
                  <c:v>1961.25</c:v>
                </c:pt>
                <c:pt idx="500">
                  <c:v>1962.25</c:v>
                </c:pt>
                <c:pt idx="501">
                  <c:v>1963.25</c:v>
                </c:pt>
                <c:pt idx="502">
                  <c:v>1964.25</c:v>
                </c:pt>
                <c:pt idx="503">
                  <c:v>1965.25</c:v>
                </c:pt>
                <c:pt idx="504">
                  <c:v>1966.25</c:v>
                </c:pt>
                <c:pt idx="505">
                  <c:v>1967.25</c:v>
                </c:pt>
                <c:pt idx="506">
                  <c:v>1968.25</c:v>
                </c:pt>
                <c:pt idx="507">
                  <c:v>1969.25</c:v>
                </c:pt>
                <c:pt idx="508">
                  <c:v>1970.25</c:v>
                </c:pt>
                <c:pt idx="509">
                  <c:v>1971.25</c:v>
                </c:pt>
                <c:pt idx="510">
                  <c:v>1972.25</c:v>
                </c:pt>
                <c:pt idx="511">
                  <c:v>1973.25</c:v>
                </c:pt>
                <c:pt idx="512">
                  <c:v>1974.25</c:v>
                </c:pt>
                <c:pt idx="513">
                  <c:v>1975.25</c:v>
                </c:pt>
                <c:pt idx="514">
                  <c:v>1976.25</c:v>
                </c:pt>
                <c:pt idx="515">
                  <c:v>1977.25</c:v>
                </c:pt>
                <c:pt idx="516">
                  <c:v>1978.25</c:v>
                </c:pt>
                <c:pt idx="517">
                  <c:v>1979.25</c:v>
                </c:pt>
                <c:pt idx="518">
                  <c:v>1980.25</c:v>
                </c:pt>
                <c:pt idx="519">
                  <c:v>1981.25</c:v>
                </c:pt>
                <c:pt idx="520">
                  <c:v>1982.25</c:v>
                </c:pt>
                <c:pt idx="521">
                  <c:v>1983.25</c:v>
                </c:pt>
                <c:pt idx="522">
                  <c:v>1984.25</c:v>
                </c:pt>
                <c:pt idx="523">
                  <c:v>1985.25</c:v>
                </c:pt>
                <c:pt idx="524">
                  <c:v>1986.25</c:v>
                </c:pt>
                <c:pt idx="525">
                  <c:v>1987.25</c:v>
                </c:pt>
                <c:pt idx="526">
                  <c:v>1988.25</c:v>
                </c:pt>
                <c:pt idx="527">
                  <c:v>1989.25</c:v>
                </c:pt>
                <c:pt idx="528">
                  <c:v>1990.25</c:v>
                </c:pt>
                <c:pt idx="529">
                  <c:v>1991.25</c:v>
                </c:pt>
                <c:pt idx="530">
                  <c:v>1992.25</c:v>
                </c:pt>
                <c:pt idx="531">
                  <c:v>1993.25</c:v>
                </c:pt>
                <c:pt idx="532">
                  <c:v>1994.25</c:v>
                </c:pt>
                <c:pt idx="533">
                  <c:v>1995.25</c:v>
                </c:pt>
                <c:pt idx="534">
                  <c:v>1996.25</c:v>
                </c:pt>
                <c:pt idx="535">
                  <c:v>1997.25</c:v>
                </c:pt>
                <c:pt idx="536">
                  <c:v>1998.25</c:v>
                </c:pt>
                <c:pt idx="537">
                  <c:v>1999.25</c:v>
                </c:pt>
                <c:pt idx="538">
                  <c:v>2000.25</c:v>
                </c:pt>
                <c:pt idx="539">
                  <c:v>2001.25</c:v>
                </c:pt>
                <c:pt idx="540">
                  <c:v>2002.25</c:v>
                </c:pt>
                <c:pt idx="541">
                  <c:v>2003.25</c:v>
                </c:pt>
                <c:pt idx="542">
                  <c:v>2004.25</c:v>
                </c:pt>
                <c:pt idx="543">
                  <c:v>2005.25</c:v>
                </c:pt>
                <c:pt idx="544">
                  <c:v>2006.25</c:v>
                </c:pt>
                <c:pt idx="545">
                  <c:v>2007.25</c:v>
                </c:pt>
                <c:pt idx="546">
                  <c:v>2008.25</c:v>
                </c:pt>
                <c:pt idx="547">
                  <c:v>2009.25</c:v>
                </c:pt>
                <c:pt idx="548">
                  <c:v>2010.25</c:v>
                </c:pt>
                <c:pt idx="549">
                  <c:v>2011.25</c:v>
                </c:pt>
                <c:pt idx="550">
                  <c:v>2012.25</c:v>
                </c:pt>
                <c:pt idx="551">
                  <c:v>2013.25</c:v>
                </c:pt>
                <c:pt idx="552">
                  <c:v>2014.25</c:v>
                </c:pt>
                <c:pt idx="553">
                  <c:v>2015.25</c:v>
                </c:pt>
                <c:pt idx="554">
                  <c:v>2016.25</c:v>
                </c:pt>
                <c:pt idx="555">
                  <c:v>2017.25</c:v>
                </c:pt>
                <c:pt idx="556">
                  <c:v>2018.25</c:v>
                </c:pt>
                <c:pt idx="557">
                  <c:v>2019.25</c:v>
                </c:pt>
                <c:pt idx="558">
                  <c:v>2020.25</c:v>
                </c:pt>
                <c:pt idx="559">
                  <c:v>2021.25</c:v>
                </c:pt>
                <c:pt idx="560">
                  <c:v>2022.25</c:v>
                </c:pt>
                <c:pt idx="561">
                  <c:v>2023.25</c:v>
                </c:pt>
                <c:pt idx="562">
                  <c:v>2024.25</c:v>
                </c:pt>
                <c:pt idx="563">
                  <c:v>2025.25</c:v>
                </c:pt>
                <c:pt idx="564">
                  <c:v>2026.25</c:v>
                </c:pt>
                <c:pt idx="565">
                  <c:v>2027.25</c:v>
                </c:pt>
                <c:pt idx="566">
                  <c:v>2028.25</c:v>
                </c:pt>
                <c:pt idx="567">
                  <c:v>2029.25</c:v>
                </c:pt>
                <c:pt idx="568">
                  <c:v>2030.25</c:v>
                </c:pt>
                <c:pt idx="569">
                  <c:v>2031.25</c:v>
                </c:pt>
                <c:pt idx="570">
                  <c:v>2032.25</c:v>
                </c:pt>
                <c:pt idx="571">
                  <c:v>2033.25</c:v>
                </c:pt>
                <c:pt idx="572">
                  <c:v>2034.25</c:v>
                </c:pt>
                <c:pt idx="573">
                  <c:v>2035.25</c:v>
                </c:pt>
                <c:pt idx="574">
                  <c:v>2036.25</c:v>
                </c:pt>
                <c:pt idx="575">
                  <c:v>2037.25</c:v>
                </c:pt>
                <c:pt idx="576">
                  <c:v>2038.25</c:v>
                </c:pt>
                <c:pt idx="577">
                  <c:v>2039.25</c:v>
                </c:pt>
                <c:pt idx="578">
                  <c:v>2040.25</c:v>
                </c:pt>
                <c:pt idx="579">
                  <c:v>2041.25</c:v>
                </c:pt>
                <c:pt idx="580">
                  <c:v>2042.25</c:v>
                </c:pt>
                <c:pt idx="581">
                  <c:v>2043.25</c:v>
                </c:pt>
                <c:pt idx="582">
                  <c:v>2044.25</c:v>
                </c:pt>
                <c:pt idx="583">
                  <c:v>2045.25</c:v>
                </c:pt>
                <c:pt idx="584">
                  <c:v>2046.25</c:v>
                </c:pt>
                <c:pt idx="585">
                  <c:v>2047.25</c:v>
                </c:pt>
                <c:pt idx="586">
                  <c:v>2048.25</c:v>
                </c:pt>
                <c:pt idx="587">
                  <c:v>2049.25</c:v>
                </c:pt>
                <c:pt idx="588">
                  <c:v>2050.25</c:v>
                </c:pt>
                <c:pt idx="589">
                  <c:v>2051.25</c:v>
                </c:pt>
                <c:pt idx="590">
                  <c:v>2052.25</c:v>
                </c:pt>
                <c:pt idx="591">
                  <c:v>2053.25</c:v>
                </c:pt>
                <c:pt idx="592">
                  <c:v>2054.25</c:v>
                </c:pt>
                <c:pt idx="593">
                  <c:v>2055.25</c:v>
                </c:pt>
                <c:pt idx="594">
                  <c:v>2056.25</c:v>
                </c:pt>
                <c:pt idx="595">
                  <c:v>2057.25</c:v>
                </c:pt>
                <c:pt idx="596">
                  <c:v>2058.25</c:v>
                </c:pt>
                <c:pt idx="597">
                  <c:v>2059.25</c:v>
                </c:pt>
                <c:pt idx="598">
                  <c:v>2060.25</c:v>
                </c:pt>
                <c:pt idx="599">
                  <c:v>2061.25</c:v>
                </c:pt>
                <c:pt idx="600">
                  <c:v>2062.25</c:v>
                </c:pt>
                <c:pt idx="601">
                  <c:v>2063.25</c:v>
                </c:pt>
                <c:pt idx="602">
                  <c:v>2064.25</c:v>
                </c:pt>
                <c:pt idx="603">
                  <c:v>2065.25</c:v>
                </c:pt>
                <c:pt idx="604">
                  <c:v>2066.25</c:v>
                </c:pt>
                <c:pt idx="605">
                  <c:v>2067.25</c:v>
                </c:pt>
                <c:pt idx="606">
                  <c:v>2068.25</c:v>
                </c:pt>
                <c:pt idx="607">
                  <c:v>2069.25</c:v>
                </c:pt>
                <c:pt idx="608">
                  <c:v>2070.25</c:v>
                </c:pt>
                <c:pt idx="609">
                  <c:v>2071.25</c:v>
                </c:pt>
                <c:pt idx="610">
                  <c:v>2072.25</c:v>
                </c:pt>
                <c:pt idx="611">
                  <c:v>2073.25</c:v>
                </c:pt>
                <c:pt idx="612">
                  <c:v>2074.25</c:v>
                </c:pt>
                <c:pt idx="613">
                  <c:v>2075.25</c:v>
                </c:pt>
                <c:pt idx="614">
                  <c:v>2076.25</c:v>
                </c:pt>
                <c:pt idx="615">
                  <c:v>2077.25</c:v>
                </c:pt>
                <c:pt idx="616">
                  <c:v>2078.25</c:v>
                </c:pt>
                <c:pt idx="617">
                  <c:v>2079.25</c:v>
                </c:pt>
                <c:pt idx="618">
                  <c:v>2080.25</c:v>
                </c:pt>
                <c:pt idx="619">
                  <c:v>2081.25</c:v>
                </c:pt>
                <c:pt idx="620">
                  <c:v>2082.25</c:v>
                </c:pt>
                <c:pt idx="621">
                  <c:v>2083.25</c:v>
                </c:pt>
                <c:pt idx="622">
                  <c:v>2084.25</c:v>
                </c:pt>
                <c:pt idx="623">
                  <c:v>2085.25</c:v>
                </c:pt>
                <c:pt idx="624">
                  <c:v>2086.25</c:v>
                </c:pt>
                <c:pt idx="625">
                  <c:v>2087.25</c:v>
                </c:pt>
                <c:pt idx="626">
                  <c:v>2088.25</c:v>
                </c:pt>
                <c:pt idx="627">
                  <c:v>2089.25</c:v>
                </c:pt>
                <c:pt idx="628">
                  <c:v>2090.25</c:v>
                </c:pt>
                <c:pt idx="629">
                  <c:v>2091.25</c:v>
                </c:pt>
                <c:pt idx="630">
                  <c:v>2092.25</c:v>
                </c:pt>
                <c:pt idx="631">
                  <c:v>2093.25</c:v>
                </c:pt>
                <c:pt idx="632">
                  <c:v>2094.25</c:v>
                </c:pt>
                <c:pt idx="633">
                  <c:v>2095.25</c:v>
                </c:pt>
                <c:pt idx="634">
                  <c:v>2096.25</c:v>
                </c:pt>
                <c:pt idx="635">
                  <c:v>2097.25</c:v>
                </c:pt>
                <c:pt idx="636">
                  <c:v>2098.25</c:v>
                </c:pt>
                <c:pt idx="637">
                  <c:v>2099.25</c:v>
                </c:pt>
                <c:pt idx="638">
                  <c:v>2100.25</c:v>
                </c:pt>
                <c:pt idx="639">
                  <c:v>2101.25</c:v>
                </c:pt>
                <c:pt idx="640">
                  <c:v>2102.25</c:v>
                </c:pt>
                <c:pt idx="641">
                  <c:v>2103.25</c:v>
                </c:pt>
                <c:pt idx="642">
                  <c:v>2104.25</c:v>
                </c:pt>
                <c:pt idx="643">
                  <c:v>2105.25</c:v>
                </c:pt>
                <c:pt idx="644">
                  <c:v>2106.25</c:v>
                </c:pt>
                <c:pt idx="645">
                  <c:v>2107.25</c:v>
                </c:pt>
                <c:pt idx="646">
                  <c:v>2108.25</c:v>
                </c:pt>
                <c:pt idx="647">
                  <c:v>2109.25</c:v>
                </c:pt>
                <c:pt idx="648">
                  <c:v>2110.25</c:v>
                </c:pt>
                <c:pt idx="649">
                  <c:v>2111.25</c:v>
                </c:pt>
                <c:pt idx="650">
                  <c:v>2112.25</c:v>
                </c:pt>
                <c:pt idx="651">
                  <c:v>2113.25</c:v>
                </c:pt>
                <c:pt idx="652">
                  <c:v>2114.25</c:v>
                </c:pt>
                <c:pt idx="653">
                  <c:v>2115.25</c:v>
                </c:pt>
                <c:pt idx="654">
                  <c:v>2116.25</c:v>
                </c:pt>
                <c:pt idx="655">
                  <c:v>2117.25</c:v>
                </c:pt>
                <c:pt idx="656">
                  <c:v>2118.25</c:v>
                </c:pt>
                <c:pt idx="657">
                  <c:v>2119.25</c:v>
                </c:pt>
                <c:pt idx="658">
                  <c:v>2120.25</c:v>
                </c:pt>
                <c:pt idx="659">
                  <c:v>2121.25</c:v>
                </c:pt>
                <c:pt idx="660">
                  <c:v>2122.25</c:v>
                </c:pt>
                <c:pt idx="661">
                  <c:v>2123.25</c:v>
                </c:pt>
                <c:pt idx="662">
                  <c:v>2124.25</c:v>
                </c:pt>
                <c:pt idx="663">
                  <c:v>2125.25</c:v>
                </c:pt>
                <c:pt idx="664">
                  <c:v>2126.25</c:v>
                </c:pt>
                <c:pt idx="665">
                  <c:v>2127.25</c:v>
                </c:pt>
                <c:pt idx="666">
                  <c:v>2128.25</c:v>
                </c:pt>
                <c:pt idx="667">
                  <c:v>2129.25</c:v>
                </c:pt>
                <c:pt idx="668">
                  <c:v>2130.25</c:v>
                </c:pt>
                <c:pt idx="669">
                  <c:v>2131.25</c:v>
                </c:pt>
                <c:pt idx="670">
                  <c:v>2132.25</c:v>
                </c:pt>
                <c:pt idx="671">
                  <c:v>2133.25</c:v>
                </c:pt>
                <c:pt idx="672">
                  <c:v>2134.25</c:v>
                </c:pt>
                <c:pt idx="673">
                  <c:v>2135.25</c:v>
                </c:pt>
                <c:pt idx="674">
                  <c:v>2136.25</c:v>
                </c:pt>
                <c:pt idx="675">
                  <c:v>2137.25</c:v>
                </c:pt>
                <c:pt idx="676">
                  <c:v>2138.25</c:v>
                </c:pt>
                <c:pt idx="677">
                  <c:v>2139.25</c:v>
                </c:pt>
                <c:pt idx="678">
                  <c:v>2140.25</c:v>
                </c:pt>
                <c:pt idx="679">
                  <c:v>2141.25</c:v>
                </c:pt>
                <c:pt idx="680">
                  <c:v>2142.25</c:v>
                </c:pt>
                <c:pt idx="681">
                  <c:v>2143.25</c:v>
                </c:pt>
                <c:pt idx="682">
                  <c:v>2144.25</c:v>
                </c:pt>
                <c:pt idx="683">
                  <c:v>2145.25</c:v>
                </c:pt>
                <c:pt idx="684">
                  <c:v>2146.25</c:v>
                </c:pt>
                <c:pt idx="685">
                  <c:v>2147.25</c:v>
                </c:pt>
                <c:pt idx="686">
                  <c:v>2148.25</c:v>
                </c:pt>
                <c:pt idx="687">
                  <c:v>2149.25</c:v>
                </c:pt>
                <c:pt idx="688">
                  <c:v>2150.25</c:v>
                </c:pt>
                <c:pt idx="689">
                  <c:v>2151.25</c:v>
                </c:pt>
                <c:pt idx="690">
                  <c:v>2152.25</c:v>
                </c:pt>
                <c:pt idx="691">
                  <c:v>2153.25</c:v>
                </c:pt>
                <c:pt idx="692">
                  <c:v>2154.25</c:v>
                </c:pt>
                <c:pt idx="693">
                  <c:v>2155.25</c:v>
                </c:pt>
                <c:pt idx="694">
                  <c:v>2156.25</c:v>
                </c:pt>
                <c:pt idx="695">
                  <c:v>2157.25</c:v>
                </c:pt>
                <c:pt idx="696">
                  <c:v>2158.25</c:v>
                </c:pt>
                <c:pt idx="697">
                  <c:v>2159.25</c:v>
                </c:pt>
                <c:pt idx="698">
                  <c:v>2160.25</c:v>
                </c:pt>
                <c:pt idx="699">
                  <c:v>2161.25</c:v>
                </c:pt>
                <c:pt idx="700">
                  <c:v>2162.25</c:v>
                </c:pt>
                <c:pt idx="701">
                  <c:v>2163.25</c:v>
                </c:pt>
                <c:pt idx="702">
                  <c:v>2164.25</c:v>
                </c:pt>
                <c:pt idx="703">
                  <c:v>2165.25</c:v>
                </c:pt>
                <c:pt idx="704">
                  <c:v>2166.25</c:v>
                </c:pt>
                <c:pt idx="705">
                  <c:v>2167.25</c:v>
                </c:pt>
                <c:pt idx="706">
                  <c:v>2168.25</c:v>
                </c:pt>
                <c:pt idx="707">
                  <c:v>2169.25</c:v>
                </c:pt>
                <c:pt idx="708">
                  <c:v>2170.25</c:v>
                </c:pt>
                <c:pt idx="709">
                  <c:v>2171.25</c:v>
                </c:pt>
                <c:pt idx="710">
                  <c:v>2172.25</c:v>
                </c:pt>
                <c:pt idx="711">
                  <c:v>2173.25</c:v>
                </c:pt>
                <c:pt idx="712">
                  <c:v>2174.25</c:v>
                </c:pt>
                <c:pt idx="713">
                  <c:v>2175.25</c:v>
                </c:pt>
                <c:pt idx="714">
                  <c:v>2176.25</c:v>
                </c:pt>
                <c:pt idx="715">
                  <c:v>2177.25</c:v>
                </c:pt>
                <c:pt idx="716">
                  <c:v>2178.25</c:v>
                </c:pt>
                <c:pt idx="717">
                  <c:v>2179.25</c:v>
                </c:pt>
                <c:pt idx="718">
                  <c:v>2180.25</c:v>
                </c:pt>
                <c:pt idx="719">
                  <c:v>2181.25</c:v>
                </c:pt>
                <c:pt idx="720">
                  <c:v>2182.25</c:v>
                </c:pt>
                <c:pt idx="721">
                  <c:v>2183.25</c:v>
                </c:pt>
                <c:pt idx="722">
                  <c:v>2184.25</c:v>
                </c:pt>
                <c:pt idx="723">
                  <c:v>2185.25</c:v>
                </c:pt>
                <c:pt idx="724">
                  <c:v>2186.25</c:v>
                </c:pt>
                <c:pt idx="725">
                  <c:v>2187.25</c:v>
                </c:pt>
                <c:pt idx="726">
                  <c:v>2188.25</c:v>
                </c:pt>
                <c:pt idx="727">
                  <c:v>2189.25</c:v>
                </c:pt>
                <c:pt idx="728">
                  <c:v>2190.25</c:v>
                </c:pt>
                <c:pt idx="729">
                  <c:v>2191.25</c:v>
                </c:pt>
                <c:pt idx="730">
                  <c:v>2192.25</c:v>
                </c:pt>
                <c:pt idx="731">
                  <c:v>2193.25</c:v>
                </c:pt>
                <c:pt idx="732">
                  <c:v>2194.25</c:v>
                </c:pt>
                <c:pt idx="733">
                  <c:v>2195.25</c:v>
                </c:pt>
                <c:pt idx="734">
                  <c:v>2196.25</c:v>
                </c:pt>
                <c:pt idx="735">
                  <c:v>2197.25</c:v>
                </c:pt>
                <c:pt idx="736">
                  <c:v>2198.25</c:v>
                </c:pt>
                <c:pt idx="737">
                  <c:v>2199.25</c:v>
                </c:pt>
                <c:pt idx="738">
                  <c:v>2200.25</c:v>
                </c:pt>
                <c:pt idx="739">
                  <c:v>2201.25</c:v>
                </c:pt>
                <c:pt idx="740">
                  <c:v>2202.25</c:v>
                </c:pt>
                <c:pt idx="741">
                  <c:v>2203.25</c:v>
                </c:pt>
                <c:pt idx="742">
                  <c:v>2204.25</c:v>
                </c:pt>
                <c:pt idx="743">
                  <c:v>2205.25</c:v>
                </c:pt>
                <c:pt idx="744">
                  <c:v>2206.25</c:v>
                </c:pt>
                <c:pt idx="745">
                  <c:v>2207.25</c:v>
                </c:pt>
                <c:pt idx="746">
                  <c:v>2208.25</c:v>
                </c:pt>
                <c:pt idx="747">
                  <c:v>2209.25</c:v>
                </c:pt>
                <c:pt idx="748">
                  <c:v>2210.25</c:v>
                </c:pt>
                <c:pt idx="749">
                  <c:v>2211.25</c:v>
                </c:pt>
                <c:pt idx="750">
                  <c:v>2212.25</c:v>
                </c:pt>
                <c:pt idx="751">
                  <c:v>2213.25</c:v>
                </c:pt>
                <c:pt idx="752">
                  <c:v>2214.25</c:v>
                </c:pt>
                <c:pt idx="753">
                  <c:v>2215.25</c:v>
                </c:pt>
                <c:pt idx="754">
                  <c:v>2216.25</c:v>
                </c:pt>
                <c:pt idx="755">
                  <c:v>2217.25</c:v>
                </c:pt>
                <c:pt idx="756">
                  <c:v>2218.25</c:v>
                </c:pt>
                <c:pt idx="757">
                  <c:v>2219.25</c:v>
                </c:pt>
                <c:pt idx="758">
                  <c:v>2220.25</c:v>
                </c:pt>
                <c:pt idx="759">
                  <c:v>2221.25</c:v>
                </c:pt>
                <c:pt idx="760">
                  <c:v>2222.25</c:v>
                </c:pt>
                <c:pt idx="761">
                  <c:v>2223.25</c:v>
                </c:pt>
                <c:pt idx="762">
                  <c:v>2224.25</c:v>
                </c:pt>
                <c:pt idx="763">
                  <c:v>2225.25</c:v>
                </c:pt>
                <c:pt idx="764">
                  <c:v>2226.25</c:v>
                </c:pt>
                <c:pt idx="765">
                  <c:v>2227.25</c:v>
                </c:pt>
                <c:pt idx="766">
                  <c:v>2228.25</c:v>
                </c:pt>
                <c:pt idx="767">
                  <c:v>2229.25</c:v>
                </c:pt>
                <c:pt idx="768">
                  <c:v>2230.25</c:v>
                </c:pt>
                <c:pt idx="769">
                  <c:v>2231.25</c:v>
                </c:pt>
                <c:pt idx="770">
                  <c:v>2232.25</c:v>
                </c:pt>
                <c:pt idx="771">
                  <c:v>2233.25</c:v>
                </c:pt>
                <c:pt idx="772">
                  <c:v>2234.25</c:v>
                </c:pt>
                <c:pt idx="773">
                  <c:v>2235.25</c:v>
                </c:pt>
                <c:pt idx="774">
                  <c:v>2236.25</c:v>
                </c:pt>
                <c:pt idx="775">
                  <c:v>2237.25</c:v>
                </c:pt>
                <c:pt idx="776">
                  <c:v>2238.25</c:v>
                </c:pt>
                <c:pt idx="777">
                  <c:v>2239.25</c:v>
                </c:pt>
                <c:pt idx="778">
                  <c:v>2240.25</c:v>
                </c:pt>
                <c:pt idx="779">
                  <c:v>2241.25</c:v>
                </c:pt>
                <c:pt idx="780">
                  <c:v>2242.25</c:v>
                </c:pt>
                <c:pt idx="781">
                  <c:v>2243.25</c:v>
                </c:pt>
                <c:pt idx="782">
                  <c:v>2244.25</c:v>
                </c:pt>
                <c:pt idx="783">
                  <c:v>2245.25</c:v>
                </c:pt>
                <c:pt idx="784">
                  <c:v>2246.25</c:v>
                </c:pt>
                <c:pt idx="785">
                  <c:v>2247.25</c:v>
                </c:pt>
                <c:pt idx="786">
                  <c:v>2248.25</c:v>
                </c:pt>
                <c:pt idx="787">
                  <c:v>2249.25</c:v>
                </c:pt>
                <c:pt idx="788">
                  <c:v>2250.25</c:v>
                </c:pt>
                <c:pt idx="789">
                  <c:v>2251.25</c:v>
                </c:pt>
                <c:pt idx="790">
                  <c:v>2252.25</c:v>
                </c:pt>
                <c:pt idx="791">
                  <c:v>2253.25</c:v>
                </c:pt>
                <c:pt idx="792">
                  <c:v>2254.25</c:v>
                </c:pt>
                <c:pt idx="793">
                  <c:v>2255.25</c:v>
                </c:pt>
                <c:pt idx="794">
                  <c:v>2256.25</c:v>
                </c:pt>
                <c:pt idx="795">
                  <c:v>2257.25</c:v>
                </c:pt>
                <c:pt idx="796">
                  <c:v>2258.25</c:v>
                </c:pt>
                <c:pt idx="797">
                  <c:v>2259.25</c:v>
                </c:pt>
                <c:pt idx="798">
                  <c:v>2260.25</c:v>
                </c:pt>
                <c:pt idx="799">
                  <c:v>2261.25</c:v>
                </c:pt>
                <c:pt idx="800">
                  <c:v>2262.25</c:v>
                </c:pt>
                <c:pt idx="801">
                  <c:v>2263.25</c:v>
                </c:pt>
                <c:pt idx="802">
                  <c:v>2264.25</c:v>
                </c:pt>
                <c:pt idx="803">
                  <c:v>2265.25</c:v>
                </c:pt>
                <c:pt idx="804">
                  <c:v>2266.25</c:v>
                </c:pt>
                <c:pt idx="805">
                  <c:v>2267.25</c:v>
                </c:pt>
                <c:pt idx="806">
                  <c:v>2268.25</c:v>
                </c:pt>
                <c:pt idx="807">
                  <c:v>2269.25</c:v>
                </c:pt>
                <c:pt idx="808">
                  <c:v>2270.25</c:v>
                </c:pt>
                <c:pt idx="809">
                  <c:v>2271.25</c:v>
                </c:pt>
                <c:pt idx="810">
                  <c:v>2272.25</c:v>
                </c:pt>
                <c:pt idx="811">
                  <c:v>2273.25</c:v>
                </c:pt>
                <c:pt idx="812">
                  <c:v>2274.25</c:v>
                </c:pt>
                <c:pt idx="813">
                  <c:v>2275.25</c:v>
                </c:pt>
                <c:pt idx="814">
                  <c:v>2276.25</c:v>
                </c:pt>
                <c:pt idx="815">
                  <c:v>2277.25</c:v>
                </c:pt>
                <c:pt idx="816">
                  <c:v>2278.25</c:v>
                </c:pt>
                <c:pt idx="817">
                  <c:v>2279.25</c:v>
                </c:pt>
                <c:pt idx="818">
                  <c:v>2280.25</c:v>
                </c:pt>
                <c:pt idx="819">
                  <c:v>2281.25</c:v>
                </c:pt>
                <c:pt idx="820">
                  <c:v>2282.25</c:v>
                </c:pt>
                <c:pt idx="821">
                  <c:v>2283.25</c:v>
                </c:pt>
                <c:pt idx="822">
                  <c:v>2284.25</c:v>
                </c:pt>
                <c:pt idx="823">
                  <c:v>2285.25</c:v>
                </c:pt>
                <c:pt idx="824">
                  <c:v>2286.25</c:v>
                </c:pt>
                <c:pt idx="825">
                  <c:v>2287.25</c:v>
                </c:pt>
                <c:pt idx="826">
                  <c:v>2288.25</c:v>
                </c:pt>
                <c:pt idx="827">
                  <c:v>2289.25</c:v>
                </c:pt>
                <c:pt idx="828">
                  <c:v>2290.25</c:v>
                </c:pt>
                <c:pt idx="829">
                  <c:v>2291.25</c:v>
                </c:pt>
                <c:pt idx="830">
                  <c:v>2292.25</c:v>
                </c:pt>
                <c:pt idx="831">
                  <c:v>2293.25</c:v>
                </c:pt>
                <c:pt idx="832">
                  <c:v>2294.25</c:v>
                </c:pt>
                <c:pt idx="833">
                  <c:v>2295.25</c:v>
                </c:pt>
                <c:pt idx="834">
                  <c:v>2296.25</c:v>
                </c:pt>
                <c:pt idx="835">
                  <c:v>2297.25</c:v>
                </c:pt>
                <c:pt idx="836">
                  <c:v>2298.25</c:v>
                </c:pt>
                <c:pt idx="837">
                  <c:v>2299.25</c:v>
                </c:pt>
                <c:pt idx="838">
                  <c:v>2300.25</c:v>
                </c:pt>
                <c:pt idx="839">
                  <c:v>2301.25</c:v>
                </c:pt>
                <c:pt idx="840">
                  <c:v>2302.25</c:v>
                </c:pt>
                <c:pt idx="841">
                  <c:v>2303.25</c:v>
                </c:pt>
                <c:pt idx="842">
                  <c:v>2304.25</c:v>
                </c:pt>
                <c:pt idx="843">
                  <c:v>2305.25</c:v>
                </c:pt>
                <c:pt idx="844">
                  <c:v>2306.25</c:v>
                </c:pt>
                <c:pt idx="845">
                  <c:v>2307.25</c:v>
                </c:pt>
                <c:pt idx="846">
                  <c:v>2308.25</c:v>
                </c:pt>
                <c:pt idx="847">
                  <c:v>2309.25</c:v>
                </c:pt>
                <c:pt idx="848">
                  <c:v>2310.25</c:v>
                </c:pt>
                <c:pt idx="849">
                  <c:v>2311.25</c:v>
                </c:pt>
                <c:pt idx="850">
                  <c:v>2312.25</c:v>
                </c:pt>
                <c:pt idx="851">
                  <c:v>2313.25</c:v>
                </c:pt>
                <c:pt idx="852">
                  <c:v>2314.25</c:v>
                </c:pt>
                <c:pt idx="853">
                  <c:v>2315.25</c:v>
                </c:pt>
                <c:pt idx="854">
                  <c:v>2316.25</c:v>
                </c:pt>
                <c:pt idx="855">
                  <c:v>2317.25</c:v>
                </c:pt>
                <c:pt idx="856">
                  <c:v>2318.25</c:v>
                </c:pt>
                <c:pt idx="857">
                  <c:v>2319.25</c:v>
                </c:pt>
                <c:pt idx="858">
                  <c:v>2320.25</c:v>
                </c:pt>
                <c:pt idx="859">
                  <c:v>2321.25</c:v>
                </c:pt>
                <c:pt idx="860">
                  <c:v>2322.25</c:v>
                </c:pt>
                <c:pt idx="861">
                  <c:v>2323.25</c:v>
                </c:pt>
                <c:pt idx="862">
                  <c:v>2324.25</c:v>
                </c:pt>
                <c:pt idx="863">
                  <c:v>2325.25</c:v>
                </c:pt>
                <c:pt idx="864">
                  <c:v>2326.25</c:v>
                </c:pt>
                <c:pt idx="865">
                  <c:v>2327.25</c:v>
                </c:pt>
                <c:pt idx="866">
                  <c:v>2328.25</c:v>
                </c:pt>
                <c:pt idx="867">
                  <c:v>2329.25</c:v>
                </c:pt>
                <c:pt idx="868">
                  <c:v>2330.25</c:v>
                </c:pt>
                <c:pt idx="869">
                  <c:v>2331.25</c:v>
                </c:pt>
                <c:pt idx="870">
                  <c:v>2332.25</c:v>
                </c:pt>
                <c:pt idx="871">
                  <c:v>2333.25</c:v>
                </c:pt>
                <c:pt idx="872">
                  <c:v>2334.25</c:v>
                </c:pt>
                <c:pt idx="873">
                  <c:v>2335.25</c:v>
                </c:pt>
                <c:pt idx="874">
                  <c:v>2336.25</c:v>
                </c:pt>
                <c:pt idx="875">
                  <c:v>2337.25</c:v>
                </c:pt>
                <c:pt idx="876">
                  <c:v>2338.25</c:v>
                </c:pt>
                <c:pt idx="877">
                  <c:v>2339.25</c:v>
                </c:pt>
                <c:pt idx="878">
                  <c:v>2340.25</c:v>
                </c:pt>
                <c:pt idx="879">
                  <c:v>2341.25</c:v>
                </c:pt>
                <c:pt idx="880">
                  <c:v>2342.25</c:v>
                </c:pt>
                <c:pt idx="881">
                  <c:v>2343.25</c:v>
                </c:pt>
                <c:pt idx="882">
                  <c:v>2344.25</c:v>
                </c:pt>
                <c:pt idx="883">
                  <c:v>2345.25</c:v>
                </c:pt>
                <c:pt idx="884">
                  <c:v>2346.25</c:v>
                </c:pt>
                <c:pt idx="885">
                  <c:v>2347.25</c:v>
                </c:pt>
                <c:pt idx="886">
                  <c:v>2348.25</c:v>
                </c:pt>
                <c:pt idx="887">
                  <c:v>2349.25</c:v>
                </c:pt>
                <c:pt idx="888">
                  <c:v>2350.25</c:v>
                </c:pt>
                <c:pt idx="889">
                  <c:v>2351.25</c:v>
                </c:pt>
                <c:pt idx="890">
                  <c:v>2352.25</c:v>
                </c:pt>
                <c:pt idx="891">
                  <c:v>2353.25</c:v>
                </c:pt>
                <c:pt idx="892">
                  <c:v>2354.25</c:v>
                </c:pt>
                <c:pt idx="893">
                  <c:v>2355.25</c:v>
                </c:pt>
                <c:pt idx="894">
                  <c:v>2356.25</c:v>
                </c:pt>
                <c:pt idx="895">
                  <c:v>2357.25</c:v>
                </c:pt>
                <c:pt idx="896">
                  <c:v>2358.25</c:v>
                </c:pt>
                <c:pt idx="897">
                  <c:v>2359.25</c:v>
                </c:pt>
                <c:pt idx="898">
                  <c:v>2360.25</c:v>
                </c:pt>
                <c:pt idx="899">
                  <c:v>2361.25</c:v>
                </c:pt>
                <c:pt idx="900">
                  <c:v>2362.25</c:v>
                </c:pt>
                <c:pt idx="901">
                  <c:v>2363.25</c:v>
                </c:pt>
                <c:pt idx="902">
                  <c:v>2364.25</c:v>
                </c:pt>
                <c:pt idx="903">
                  <c:v>2365.25</c:v>
                </c:pt>
                <c:pt idx="904">
                  <c:v>2366.25</c:v>
                </c:pt>
                <c:pt idx="905">
                  <c:v>2367.25</c:v>
                </c:pt>
                <c:pt idx="906">
                  <c:v>2368.25</c:v>
                </c:pt>
                <c:pt idx="907">
                  <c:v>2369.25</c:v>
                </c:pt>
                <c:pt idx="908">
                  <c:v>2370.25</c:v>
                </c:pt>
                <c:pt idx="909">
                  <c:v>2371.25</c:v>
                </c:pt>
                <c:pt idx="910">
                  <c:v>2372.25</c:v>
                </c:pt>
                <c:pt idx="911">
                  <c:v>2373.25</c:v>
                </c:pt>
                <c:pt idx="912">
                  <c:v>2374.25</c:v>
                </c:pt>
                <c:pt idx="913">
                  <c:v>2375.25</c:v>
                </c:pt>
                <c:pt idx="914">
                  <c:v>2376.25</c:v>
                </c:pt>
                <c:pt idx="915">
                  <c:v>2377.25</c:v>
                </c:pt>
                <c:pt idx="916">
                  <c:v>2378.25</c:v>
                </c:pt>
                <c:pt idx="917">
                  <c:v>2379.25</c:v>
                </c:pt>
                <c:pt idx="918">
                  <c:v>2380.25</c:v>
                </c:pt>
                <c:pt idx="919">
                  <c:v>2381.25</c:v>
                </c:pt>
                <c:pt idx="920">
                  <c:v>2382.25</c:v>
                </c:pt>
                <c:pt idx="921">
                  <c:v>2383.25</c:v>
                </c:pt>
                <c:pt idx="922">
                  <c:v>2384.25</c:v>
                </c:pt>
                <c:pt idx="923">
                  <c:v>2385.25</c:v>
                </c:pt>
                <c:pt idx="924">
                  <c:v>2386.25</c:v>
                </c:pt>
                <c:pt idx="925">
                  <c:v>2387.25</c:v>
                </c:pt>
                <c:pt idx="926">
                  <c:v>2388.25</c:v>
                </c:pt>
                <c:pt idx="927">
                  <c:v>2389.25</c:v>
                </c:pt>
                <c:pt idx="928">
                  <c:v>2390.25</c:v>
                </c:pt>
                <c:pt idx="929">
                  <c:v>2391.25</c:v>
                </c:pt>
                <c:pt idx="930">
                  <c:v>2392.25</c:v>
                </c:pt>
                <c:pt idx="931">
                  <c:v>2393.25</c:v>
                </c:pt>
                <c:pt idx="932">
                  <c:v>2394.25</c:v>
                </c:pt>
                <c:pt idx="933">
                  <c:v>2395.25</c:v>
                </c:pt>
                <c:pt idx="934">
                  <c:v>2396.25</c:v>
                </c:pt>
                <c:pt idx="935">
                  <c:v>2397.25</c:v>
                </c:pt>
                <c:pt idx="936">
                  <c:v>2398.25</c:v>
                </c:pt>
                <c:pt idx="937">
                  <c:v>2399.25</c:v>
                </c:pt>
                <c:pt idx="938">
                  <c:v>2400.25</c:v>
                </c:pt>
                <c:pt idx="939">
                  <c:v>2401.25</c:v>
                </c:pt>
                <c:pt idx="940">
                  <c:v>2402.25</c:v>
                </c:pt>
                <c:pt idx="941">
                  <c:v>2403.25</c:v>
                </c:pt>
                <c:pt idx="942">
                  <c:v>2404.25</c:v>
                </c:pt>
                <c:pt idx="943">
                  <c:v>2405.25</c:v>
                </c:pt>
                <c:pt idx="944">
                  <c:v>2406.25</c:v>
                </c:pt>
                <c:pt idx="945">
                  <c:v>2407.25</c:v>
                </c:pt>
                <c:pt idx="946">
                  <c:v>2408.25</c:v>
                </c:pt>
                <c:pt idx="947">
                  <c:v>2409.25</c:v>
                </c:pt>
                <c:pt idx="948">
                  <c:v>2410.25</c:v>
                </c:pt>
                <c:pt idx="949">
                  <c:v>2411.25</c:v>
                </c:pt>
                <c:pt idx="950">
                  <c:v>2412.25</c:v>
                </c:pt>
                <c:pt idx="951">
                  <c:v>2413.25</c:v>
                </c:pt>
                <c:pt idx="952">
                  <c:v>2414.25</c:v>
                </c:pt>
                <c:pt idx="953">
                  <c:v>2415.25</c:v>
                </c:pt>
                <c:pt idx="954">
                  <c:v>2416.25</c:v>
                </c:pt>
                <c:pt idx="955">
                  <c:v>2417.25</c:v>
                </c:pt>
                <c:pt idx="956">
                  <c:v>2418.25</c:v>
                </c:pt>
                <c:pt idx="957">
                  <c:v>2419.25</c:v>
                </c:pt>
                <c:pt idx="958">
                  <c:v>2420.25</c:v>
                </c:pt>
                <c:pt idx="959">
                  <c:v>2421.25</c:v>
                </c:pt>
                <c:pt idx="960">
                  <c:v>2422.25</c:v>
                </c:pt>
                <c:pt idx="961">
                  <c:v>2423.25</c:v>
                </c:pt>
                <c:pt idx="962">
                  <c:v>2424.25</c:v>
                </c:pt>
                <c:pt idx="963">
                  <c:v>2425.25</c:v>
                </c:pt>
                <c:pt idx="964">
                  <c:v>2426.25</c:v>
                </c:pt>
                <c:pt idx="965">
                  <c:v>2427.25</c:v>
                </c:pt>
                <c:pt idx="966">
                  <c:v>2428.25</c:v>
                </c:pt>
                <c:pt idx="967">
                  <c:v>2429.25</c:v>
                </c:pt>
                <c:pt idx="968">
                  <c:v>2430.25</c:v>
                </c:pt>
                <c:pt idx="969">
                  <c:v>2431.25</c:v>
                </c:pt>
                <c:pt idx="970">
                  <c:v>2432.25</c:v>
                </c:pt>
                <c:pt idx="971">
                  <c:v>2433.25</c:v>
                </c:pt>
                <c:pt idx="972">
                  <c:v>2434.25</c:v>
                </c:pt>
                <c:pt idx="973">
                  <c:v>2435.25</c:v>
                </c:pt>
                <c:pt idx="974">
                  <c:v>2436.25</c:v>
                </c:pt>
                <c:pt idx="975">
                  <c:v>2437.25</c:v>
                </c:pt>
                <c:pt idx="976">
                  <c:v>2438.25</c:v>
                </c:pt>
                <c:pt idx="977">
                  <c:v>2439.25</c:v>
                </c:pt>
                <c:pt idx="978">
                  <c:v>2440.25</c:v>
                </c:pt>
                <c:pt idx="979">
                  <c:v>2441.25</c:v>
                </c:pt>
                <c:pt idx="980">
                  <c:v>2442.25</c:v>
                </c:pt>
                <c:pt idx="981">
                  <c:v>2443.25</c:v>
                </c:pt>
                <c:pt idx="982">
                  <c:v>2444.25</c:v>
                </c:pt>
                <c:pt idx="983">
                  <c:v>2445.25</c:v>
                </c:pt>
                <c:pt idx="984">
                  <c:v>2446.25</c:v>
                </c:pt>
                <c:pt idx="985">
                  <c:v>2447.25</c:v>
                </c:pt>
                <c:pt idx="986">
                  <c:v>2448.25</c:v>
                </c:pt>
                <c:pt idx="987">
                  <c:v>2449.25</c:v>
                </c:pt>
                <c:pt idx="988">
                  <c:v>2450.25</c:v>
                </c:pt>
                <c:pt idx="989">
                  <c:v>2451.25</c:v>
                </c:pt>
                <c:pt idx="990">
                  <c:v>2452.25</c:v>
                </c:pt>
                <c:pt idx="991">
                  <c:v>2453.25</c:v>
                </c:pt>
                <c:pt idx="992">
                  <c:v>2454.25</c:v>
                </c:pt>
                <c:pt idx="993">
                  <c:v>2455.25</c:v>
                </c:pt>
                <c:pt idx="994">
                  <c:v>2456.25</c:v>
                </c:pt>
                <c:pt idx="995">
                  <c:v>2457.25</c:v>
                </c:pt>
                <c:pt idx="996">
                  <c:v>2458.25</c:v>
                </c:pt>
                <c:pt idx="997">
                  <c:v>2459.25</c:v>
                </c:pt>
                <c:pt idx="998">
                  <c:v>2460.25</c:v>
                </c:pt>
                <c:pt idx="999">
                  <c:v>2461.25</c:v>
                </c:pt>
                <c:pt idx="1000">
                  <c:v>2462.25</c:v>
                </c:pt>
                <c:pt idx="1001">
                  <c:v>2463.25</c:v>
                </c:pt>
                <c:pt idx="1002">
                  <c:v>2464.25</c:v>
                </c:pt>
                <c:pt idx="1003">
                  <c:v>2465.25</c:v>
                </c:pt>
                <c:pt idx="1004">
                  <c:v>2466.25</c:v>
                </c:pt>
                <c:pt idx="1005">
                  <c:v>2467.25</c:v>
                </c:pt>
                <c:pt idx="1006">
                  <c:v>2468.25</c:v>
                </c:pt>
                <c:pt idx="1007">
                  <c:v>2469.25</c:v>
                </c:pt>
                <c:pt idx="1008">
                  <c:v>2470.25</c:v>
                </c:pt>
                <c:pt idx="1009">
                  <c:v>2471.25</c:v>
                </c:pt>
                <c:pt idx="1010">
                  <c:v>2472.25</c:v>
                </c:pt>
                <c:pt idx="1011">
                  <c:v>2473.25</c:v>
                </c:pt>
                <c:pt idx="1012">
                  <c:v>2474.25</c:v>
                </c:pt>
                <c:pt idx="1013">
                  <c:v>2475.25</c:v>
                </c:pt>
                <c:pt idx="1014">
                  <c:v>2476.25</c:v>
                </c:pt>
                <c:pt idx="1015">
                  <c:v>2477.25</c:v>
                </c:pt>
                <c:pt idx="1016">
                  <c:v>2478.25</c:v>
                </c:pt>
                <c:pt idx="1017">
                  <c:v>2479.25</c:v>
                </c:pt>
                <c:pt idx="1018">
                  <c:v>2480.25</c:v>
                </c:pt>
                <c:pt idx="1019">
                  <c:v>2481.25</c:v>
                </c:pt>
                <c:pt idx="1020">
                  <c:v>2482.25</c:v>
                </c:pt>
                <c:pt idx="1021">
                  <c:v>2483.25</c:v>
                </c:pt>
                <c:pt idx="1022">
                  <c:v>2484.25</c:v>
                </c:pt>
                <c:pt idx="1023">
                  <c:v>2485.25</c:v>
                </c:pt>
                <c:pt idx="1024">
                  <c:v>2486.25</c:v>
                </c:pt>
                <c:pt idx="1025">
                  <c:v>2487.25</c:v>
                </c:pt>
                <c:pt idx="1026">
                  <c:v>2488.25</c:v>
                </c:pt>
                <c:pt idx="1027">
                  <c:v>2489.25</c:v>
                </c:pt>
                <c:pt idx="1028">
                  <c:v>2490.25</c:v>
                </c:pt>
                <c:pt idx="1029">
                  <c:v>2491.25</c:v>
                </c:pt>
                <c:pt idx="1030">
                  <c:v>2492.25</c:v>
                </c:pt>
                <c:pt idx="1031">
                  <c:v>2493.25</c:v>
                </c:pt>
                <c:pt idx="1032">
                  <c:v>2494.25</c:v>
                </c:pt>
                <c:pt idx="1033">
                  <c:v>2495.25</c:v>
                </c:pt>
                <c:pt idx="1034">
                  <c:v>2496.25</c:v>
                </c:pt>
                <c:pt idx="1035">
                  <c:v>2497.25</c:v>
                </c:pt>
                <c:pt idx="1036">
                  <c:v>2498.25</c:v>
                </c:pt>
                <c:pt idx="1037">
                  <c:v>2499.25</c:v>
                </c:pt>
                <c:pt idx="1038">
                  <c:v>2500.25</c:v>
                </c:pt>
                <c:pt idx="1039">
                  <c:v>2501.25</c:v>
                </c:pt>
                <c:pt idx="1040">
                  <c:v>2502.25</c:v>
                </c:pt>
                <c:pt idx="1041">
                  <c:v>2503.25</c:v>
                </c:pt>
                <c:pt idx="1042">
                  <c:v>2504.25</c:v>
                </c:pt>
                <c:pt idx="1043">
                  <c:v>2505.25</c:v>
                </c:pt>
                <c:pt idx="1044">
                  <c:v>2506.25</c:v>
                </c:pt>
                <c:pt idx="1045">
                  <c:v>2507.25</c:v>
                </c:pt>
                <c:pt idx="1046">
                  <c:v>2508.25</c:v>
                </c:pt>
                <c:pt idx="1047">
                  <c:v>2509.25</c:v>
                </c:pt>
                <c:pt idx="1048">
                  <c:v>2510.25</c:v>
                </c:pt>
                <c:pt idx="1049">
                  <c:v>2511.25</c:v>
                </c:pt>
                <c:pt idx="1050">
                  <c:v>2512.25</c:v>
                </c:pt>
                <c:pt idx="1051">
                  <c:v>2513.25</c:v>
                </c:pt>
                <c:pt idx="1052">
                  <c:v>2514.25</c:v>
                </c:pt>
                <c:pt idx="1053">
                  <c:v>2515.25</c:v>
                </c:pt>
                <c:pt idx="1054">
                  <c:v>2516.25</c:v>
                </c:pt>
                <c:pt idx="1055">
                  <c:v>2517.25</c:v>
                </c:pt>
                <c:pt idx="1056">
                  <c:v>2518.25</c:v>
                </c:pt>
                <c:pt idx="1057">
                  <c:v>2519.25</c:v>
                </c:pt>
                <c:pt idx="1058">
                  <c:v>2520.25</c:v>
                </c:pt>
                <c:pt idx="1059">
                  <c:v>2521.25</c:v>
                </c:pt>
                <c:pt idx="1060">
                  <c:v>2522.25</c:v>
                </c:pt>
                <c:pt idx="1061">
                  <c:v>2523.25</c:v>
                </c:pt>
                <c:pt idx="1062">
                  <c:v>2524.25</c:v>
                </c:pt>
                <c:pt idx="1063">
                  <c:v>2525.25</c:v>
                </c:pt>
                <c:pt idx="1064">
                  <c:v>2526.25</c:v>
                </c:pt>
                <c:pt idx="1065">
                  <c:v>2527.25</c:v>
                </c:pt>
                <c:pt idx="1066">
                  <c:v>2528.25</c:v>
                </c:pt>
                <c:pt idx="1067">
                  <c:v>2529.25</c:v>
                </c:pt>
                <c:pt idx="1068">
                  <c:v>2530.25</c:v>
                </c:pt>
                <c:pt idx="1069">
                  <c:v>2531.25</c:v>
                </c:pt>
                <c:pt idx="1070">
                  <c:v>2532.25</c:v>
                </c:pt>
                <c:pt idx="1071">
                  <c:v>2533.25</c:v>
                </c:pt>
                <c:pt idx="1072">
                  <c:v>2534.25</c:v>
                </c:pt>
                <c:pt idx="1073">
                  <c:v>2535.25</c:v>
                </c:pt>
                <c:pt idx="1074">
                  <c:v>2536.25</c:v>
                </c:pt>
                <c:pt idx="1075">
                  <c:v>2537.25</c:v>
                </c:pt>
                <c:pt idx="1076">
                  <c:v>2538.25</c:v>
                </c:pt>
                <c:pt idx="1077">
                  <c:v>2539.25</c:v>
                </c:pt>
                <c:pt idx="1078">
                  <c:v>2540.25</c:v>
                </c:pt>
                <c:pt idx="1079">
                  <c:v>2541.25</c:v>
                </c:pt>
                <c:pt idx="1080">
                  <c:v>2542.25</c:v>
                </c:pt>
                <c:pt idx="1081">
                  <c:v>2543.25</c:v>
                </c:pt>
                <c:pt idx="1082">
                  <c:v>2544.25</c:v>
                </c:pt>
                <c:pt idx="1083">
                  <c:v>2545.25</c:v>
                </c:pt>
                <c:pt idx="1084">
                  <c:v>2546.25</c:v>
                </c:pt>
                <c:pt idx="1085">
                  <c:v>2547.25</c:v>
                </c:pt>
                <c:pt idx="1086">
                  <c:v>2548.25</c:v>
                </c:pt>
                <c:pt idx="1087">
                  <c:v>2549.25</c:v>
                </c:pt>
                <c:pt idx="1088">
                  <c:v>2550.25</c:v>
                </c:pt>
                <c:pt idx="1089">
                  <c:v>2551.25</c:v>
                </c:pt>
                <c:pt idx="1090">
                  <c:v>2552.25</c:v>
                </c:pt>
                <c:pt idx="1091">
                  <c:v>2553.25</c:v>
                </c:pt>
                <c:pt idx="1092">
                  <c:v>2554.25</c:v>
                </c:pt>
                <c:pt idx="1093">
                  <c:v>2555.25</c:v>
                </c:pt>
                <c:pt idx="1094">
                  <c:v>2556.25</c:v>
                </c:pt>
                <c:pt idx="1095">
                  <c:v>2557.25</c:v>
                </c:pt>
                <c:pt idx="1096">
                  <c:v>2558.25</c:v>
                </c:pt>
                <c:pt idx="1097">
                  <c:v>2559.25</c:v>
                </c:pt>
                <c:pt idx="1098">
                  <c:v>2560.25</c:v>
                </c:pt>
                <c:pt idx="1099">
                  <c:v>2561.25</c:v>
                </c:pt>
                <c:pt idx="1100">
                  <c:v>2562.25</c:v>
                </c:pt>
                <c:pt idx="1101">
                  <c:v>2563.25</c:v>
                </c:pt>
                <c:pt idx="1102">
                  <c:v>2564.25</c:v>
                </c:pt>
                <c:pt idx="1103">
                  <c:v>2565.25</c:v>
                </c:pt>
                <c:pt idx="1104">
                  <c:v>2566.25</c:v>
                </c:pt>
                <c:pt idx="1105">
                  <c:v>2567.25</c:v>
                </c:pt>
                <c:pt idx="1106">
                  <c:v>2568.25</c:v>
                </c:pt>
                <c:pt idx="1107">
                  <c:v>2569.25</c:v>
                </c:pt>
                <c:pt idx="1108">
                  <c:v>2570.25</c:v>
                </c:pt>
                <c:pt idx="1109">
                  <c:v>2571.25</c:v>
                </c:pt>
                <c:pt idx="1110">
                  <c:v>2572.25</c:v>
                </c:pt>
                <c:pt idx="1111">
                  <c:v>2573.25</c:v>
                </c:pt>
                <c:pt idx="1112">
                  <c:v>2574.25</c:v>
                </c:pt>
                <c:pt idx="1113">
                  <c:v>2575.25</c:v>
                </c:pt>
                <c:pt idx="1114">
                  <c:v>2576.25</c:v>
                </c:pt>
                <c:pt idx="1115">
                  <c:v>2577.25</c:v>
                </c:pt>
                <c:pt idx="1116">
                  <c:v>2578.25</c:v>
                </c:pt>
                <c:pt idx="1117">
                  <c:v>2579.25</c:v>
                </c:pt>
                <c:pt idx="1118">
                  <c:v>2580.25</c:v>
                </c:pt>
                <c:pt idx="1119">
                  <c:v>2581.25</c:v>
                </c:pt>
                <c:pt idx="1120">
                  <c:v>2582.25</c:v>
                </c:pt>
                <c:pt idx="1121">
                  <c:v>2583.25</c:v>
                </c:pt>
                <c:pt idx="1122">
                  <c:v>2584.25</c:v>
                </c:pt>
                <c:pt idx="1123">
                  <c:v>2585.25</c:v>
                </c:pt>
                <c:pt idx="1124">
                  <c:v>2586.25</c:v>
                </c:pt>
                <c:pt idx="1125">
                  <c:v>2587.25</c:v>
                </c:pt>
                <c:pt idx="1126">
                  <c:v>2588.25</c:v>
                </c:pt>
                <c:pt idx="1127">
                  <c:v>2589.25</c:v>
                </c:pt>
                <c:pt idx="1128">
                  <c:v>2590.25</c:v>
                </c:pt>
                <c:pt idx="1129">
                  <c:v>2591.25</c:v>
                </c:pt>
                <c:pt idx="1130">
                  <c:v>2592.25</c:v>
                </c:pt>
                <c:pt idx="1131">
                  <c:v>2593.25</c:v>
                </c:pt>
                <c:pt idx="1132">
                  <c:v>2594.25</c:v>
                </c:pt>
                <c:pt idx="1133">
                  <c:v>2595.25</c:v>
                </c:pt>
                <c:pt idx="1134">
                  <c:v>2596.25</c:v>
                </c:pt>
                <c:pt idx="1135">
                  <c:v>2597.25</c:v>
                </c:pt>
                <c:pt idx="1136">
                  <c:v>2598.25</c:v>
                </c:pt>
                <c:pt idx="1137">
                  <c:v>2599.25</c:v>
                </c:pt>
                <c:pt idx="1138">
                  <c:v>2600.25</c:v>
                </c:pt>
                <c:pt idx="1139">
                  <c:v>2601.25</c:v>
                </c:pt>
                <c:pt idx="1140">
                  <c:v>2602.25</c:v>
                </c:pt>
                <c:pt idx="1141">
                  <c:v>2603.25</c:v>
                </c:pt>
                <c:pt idx="1142">
                  <c:v>2604.25</c:v>
                </c:pt>
                <c:pt idx="1143">
                  <c:v>2605.25</c:v>
                </c:pt>
                <c:pt idx="1144">
                  <c:v>2606.25</c:v>
                </c:pt>
                <c:pt idx="1145">
                  <c:v>2607.25</c:v>
                </c:pt>
                <c:pt idx="1146">
                  <c:v>2608.25</c:v>
                </c:pt>
                <c:pt idx="1147">
                  <c:v>2609.25</c:v>
                </c:pt>
                <c:pt idx="1148">
                  <c:v>2610.25</c:v>
                </c:pt>
                <c:pt idx="1149">
                  <c:v>2611.25</c:v>
                </c:pt>
                <c:pt idx="1150">
                  <c:v>2612.25</c:v>
                </c:pt>
                <c:pt idx="1151">
                  <c:v>2613.25</c:v>
                </c:pt>
                <c:pt idx="1152">
                  <c:v>2614.25</c:v>
                </c:pt>
                <c:pt idx="1153">
                  <c:v>2615.25</c:v>
                </c:pt>
                <c:pt idx="1154">
                  <c:v>2616.25</c:v>
                </c:pt>
                <c:pt idx="1155">
                  <c:v>2617.25</c:v>
                </c:pt>
                <c:pt idx="1156">
                  <c:v>2618.25</c:v>
                </c:pt>
                <c:pt idx="1157">
                  <c:v>2619.25</c:v>
                </c:pt>
                <c:pt idx="1158">
                  <c:v>2620.25</c:v>
                </c:pt>
                <c:pt idx="1159">
                  <c:v>2621.25</c:v>
                </c:pt>
                <c:pt idx="1160">
                  <c:v>2622.25</c:v>
                </c:pt>
                <c:pt idx="1161">
                  <c:v>2623.25</c:v>
                </c:pt>
                <c:pt idx="1162">
                  <c:v>2624.25</c:v>
                </c:pt>
                <c:pt idx="1163">
                  <c:v>2625.25</c:v>
                </c:pt>
                <c:pt idx="1164">
                  <c:v>2626.25</c:v>
                </c:pt>
                <c:pt idx="1165">
                  <c:v>2627.25</c:v>
                </c:pt>
                <c:pt idx="1166">
                  <c:v>2628.25</c:v>
                </c:pt>
                <c:pt idx="1167">
                  <c:v>2629.25</c:v>
                </c:pt>
                <c:pt idx="1168">
                  <c:v>2630.25</c:v>
                </c:pt>
                <c:pt idx="1169">
                  <c:v>2631.25</c:v>
                </c:pt>
                <c:pt idx="1170">
                  <c:v>2632.25</c:v>
                </c:pt>
                <c:pt idx="1171">
                  <c:v>2633.25</c:v>
                </c:pt>
                <c:pt idx="1172">
                  <c:v>2634.25</c:v>
                </c:pt>
                <c:pt idx="1173">
                  <c:v>2635.25</c:v>
                </c:pt>
                <c:pt idx="1174">
                  <c:v>2636.25</c:v>
                </c:pt>
                <c:pt idx="1175">
                  <c:v>2637.25</c:v>
                </c:pt>
                <c:pt idx="1176">
                  <c:v>2638.25</c:v>
                </c:pt>
                <c:pt idx="1177">
                  <c:v>2639.25</c:v>
                </c:pt>
                <c:pt idx="1178">
                  <c:v>2640.25</c:v>
                </c:pt>
                <c:pt idx="1179">
                  <c:v>2641.25</c:v>
                </c:pt>
                <c:pt idx="1180">
                  <c:v>2642.25</c:v>
                </c:pt>
                <c:pt idx="1181">
                  <c:v>2643.25</c:v>
                </c:pt>
                <c:pt idx="1182">
                  <c:v>2644.25</c:v>
                </c:pt>
                <c:pt idx="1183">
                  <c:v>2645.25</c:v>
                </c:pt>
                <c:pt idx="1184">
                  <c:v>2646.25</c:v>
                </c:pt>
                <c:pt idx="1185">
                  <c:v>2647.25</c:v>
                </c:pt>
                <c:pt idx="1186">
                  <c:v>2648.25</c:v>
                </c:pt>
                <c:pt idx="1187">
                  <c:v>2649.25</c:v>
                </c:pt>
                <c:pt idx="1188">
                  <c:v>2650.25</c:v>
                </c:pt>
                <c:pt idx="1189">
                  <c:v>2651.25</c:v>
                </c:pt>
                <c:pt idx="1190">
                  <c:v>2652.25</c:v>
                </c:pt>
                <c:pt idx="1191">
                  <c:v>2653.25</c:v>
                </c:pt>
                <c:pt idx="1192">
                  <c:v>2654.25</c:v>
                </c:pt>
                <c:pt idx="1193">
                  <c:v>2655.25</c:v>
                </c:pt>
                <c:pt idx="1194">
                  <c:v>2656.25</c:v>
                </c:pt>
                <c:pt idx="1195">
                  <c:v>2657.25</c:v>
                </c:pt>
                <c:pt idx="1196">
                  <c:v>2658.25</c:v>
                </c:pt>
                <c:pt idx="1197">
                  <c:v>2659.25</c:v>
                </c:pt>
                <c:pt idx="1198">
                  <c:v>2660.25</c:v>
                </c:pt>
                <c:pt idx="1199">
                  <c:v>2661.25</c:v>
                </c:pt>
                <c:pt idx="1200">
                  <c:v>2662.25</c:v>
                </c:pt>
                <c:pt idx="1201">
                  <c:v>2663.25</c:v>
                </c:pt>
                <c:pt idx="1202">
                  <c:v>2664.25</c:v>
                </c:pt>
                <c:pt idx="1203">
                  <c:v>2665.25</c:v>
                </c:pt>
                <c:pt idx="1204">
                  <c:v>2666.25</c:v>
                </c:pt>
                <c:pt idx="1205">
                  <c:v>2667.25</c:v>
                </c:pt>
                <c:pt idx="1206">
                  <c:v>2668.25</c:v>
                </c:pt>
                <c:pt idx="1207">
                  <c:v>2669.25</c:v>
                </c:pt>
                <c:pt idx="1208">
                  <c:v>2670.25</c:v>
                </c:pt>
                <c:pt idx="1209">
                  <c:v>2671.25</c:v>
                </c:pt>
                <c:pt idx="1210">
                  <c:v>2672.25</c:v>
                </c:pt>
                <c:pt idx="1211">
                  <c:v>2673.25</c:v>
                </c:pt>
                <c:pt idx="1212">
                  <c:v>2674.25</c:v>
                </c:pt>
                <c:pt idx="1213">
                  <c:v>2675.25</c:v>
                </c:pt>
                <c:pt idx="1214">
                  <c:v>2676.25</c:v>
                </c:pt>
                <c:pt idx="1215">
                  <c:v>2677.25</c:v>
                </c:pt>
                <c:pt idx="1216">
                  <c:v>2678.25</c:v>
                </c:pt>
                <c:pt idx="1217">
                  <c:v>2679.25</c:v>
                </c:pt>
                <c:pt idx="1218">
                  <c:v>2680.25</c:v>
                </c:pt>
                <c:pt idx="1219">
                  <c:v>2681.25</c:v>
                </c:pt>
                <c:pt idx="1220">
                  <c:v>2682.25</c:v>
                </c:pt>
                <c:pt idx="1221">
                  <c:v>2683.25</c:v>
                </c:pt>
                <c:pt idx="1222">
                  <c:v>2684.25</c:v>
                </c:pt>
                <c:pt idx="1223">
                  <c:v>2685.25</c:v>
                </c:pt>
                <c:pt idx="1224">
                  <c:v>2686.25</c:v>
                </c:pt>
                <c:pt idx="1225">
                  <c:v>2687.25</c:v>
                </c:pt>
                <c:pt idx="1226">
                  <c:v>2688.25</c:v>
                </c:pt>
                <c:pt idx="1227">
                  <c:v>2689.25</c:v>
                </c:pt>
                <c:pt idx="1228">
                  <c:v>2690.25</c:v>
                </c:pt>
                <c:pt idx="1229">
                  <c:v>2691.25</c:v>
                </c:pt>
                <c:pt idx="1230">
                  <c:v>2692.25</c:v>
                </c:pt>
                <c:pt idx="1231">
                  <c:v>2693.25</c:v>
                </c:pt>
                <c:pt idx="1232">
                  <c:v>2694.25</c:v>
                </c:pt>
                <c:pt idx="1233">
                  <c:v>2695.25</c:v>
                </c:pt>
                <c:pt idx="1234">
                  <c:v>2696.25</c:v>
                </c:pt>
                <c:pt idx="1235">
                  <c:v>2697.25</c:v>
                </c:pt>
                <c:pt idx="1236">
                  <c:v>2698.25</c:v>
                </c:pt>
                <c:pt idx="1237">
                  <c:v>2699.25</c:v>
                </c:pt>
                <c:pt idx="1238">
                  <c:v>2700.25</c:v>
                </c:pt>
                <c:pt idx="1239">
                  <c:v>2701.25</c:v>
                </c:pt>
                <c:pt idx="1240">
                  <c:v>2702.25</c:v>
                </c:pt>
                <c:pt idx="1241">
                  <c:v>2703.25</c:v>
                </c:pt>
                <c:pt idx="1242">
                  <c:v>2704.25</c:v>
                </c:pt>
                <c:pt idx="1243">
                  <c:v>2705.25</c:v>
                </c:pt>
                <c:pt idx="1244">
                  <c:v>2706.25</c:v>
                </c:pt>
                <c:pt idx="1245">
                  <c:v>2707.25</c:v>
                </c:pt>
                <c:pt idx="1246">
                  <c:v>2708.25</c:v>
                </c:pt>
                <c:pt idx="1247">
                  <c:v>2709.25</c:v>
                </c:pt>
                <c:pt idx="1248">
                  <c:v>2710.25</c:v>
                </c:pt>
                <c:pt idx="1249">
                  <c:v>2711.25</c:v>
                </c:pt>
                <c:pt idx="1250">
                  <c:v>2712.25</c:v>
                </c:pt>
                <c:pt idx="1251">
                  <c:v>2713.25</c:v>
                </c:pt>
                <c:pt idx="1252">
                  <c:v>2714.25</c:v>
                </c:pt>
                <c:pt idx="1253">
                  <c:v>2715.25</c:v>
                </c:pt>
                <c:pt idx="1254">
                  <c:v>2716.25</c:v>
                </c:pt>
                <c:pt idx="1255">
                  <c:v>2717.25</c:v>
                </c:pt>
                <c:pt idx="1256">
                  <c:v>2718.25</c:v>
                </c:pt>
                <c:pt idx="1257">
                  <c:v>2719.25</c:v>
                </c:pt>
                <c:pt idx="1258">
                  <c:v>2720.25</c:v>
                </c:pt>
                <c:pt idx="1259">
                  <c:v>2721.25</c:v>
                </c:pt>
                <c:pt idx="1260">
                  <c:v>2722.25</c:v>
                </c:pt>
                <c:pt idx="1261">
                  <c:v>2723.25</c:v>
                </c:pt>
                <c:pt idx="1262">
                  <c:v>2724.25</c:v>
                </c:pt>
                <c:pt idx="1263">
                  <c:v>2725.25</c:v>
                </c:pt>
                <c:pt idx="1264">
                  <c:v>2726.25</c:v>
                </c:pt>
                <c:pt idx="1265">
                  <c:v>2727.25</c:v>
                </c:pt>
                <c:pt idx="1266">
                  <c:v>2728.25</c:v>
                </c:pt>
                <c:pt idx="1267">
                  <c:v>2729.25</c:v>
                </c:pt>
                <c:pt idx="1268">
                  <c:v>2730.25</c:v>
                </c:pt>
                <c:pt idx="1269">
                  <c:v>2731.25</c:v>
                </c:pt>
                <c:pt idx="1270">
                  <c:v>2732.25</c:v>
                </c:pt>
                <c:pt idx="1271">
                  <c:v>2733.25</c:v>
                </c:pt>
                <c:pt idx="1272">
                  <c:v>2734.25</c:v>
                </c:pt>
                <c:pt idx="1273">
                  <c:v>2735.25</c:v>
                </c:pt>
                <c:pt idx="1274">
                  <c:v>2736.25</c:v>
                </c:pt>
                <c:pt idx="1275">
                  <c:v>2737.25</c:v>
                </c:pt>
                <c:pt idx="1276">
                  <c:v>2738.25</c:v>
                </c:pt>
                <c:pt idx="1277">
                  <c:v>2739.25</c:v>
                </c:pt>
                <c:pt idx="1278">
                  <c:v>2740.25</c:v>
                </c:pt>
                <c:pt idx="1279">
                  <c:v>2741.25</c:v>
                </c:pt>
                <c:pt idx="1280">
                  <c:v>2742.25</c:v>
                </c:pt>
                <c:pt idx="1281">
                  <c:v>2743.25</c:v>
                </c:pt>
                <c:pt idx="1282">
                  <c:v>2744.25</c:v>
                </c:pt>
                <c:pt idx="1283">
                  <c:v>2745.25</c:v>
                </c:pt>
                <c:pt idx="1284">
                  <c:v>2746.25</c:v>
                </c:pt>
                <c:pt idx="1285">
                  <c:v>2747.25</c:v>
                </c:pt>
                <c:pt idx="1286">
                  <c:v>2748.25</c:v>
                </c:pt>
                <c:pt idx="1287">
                  <c:v>2749.25</c:v>
                </c:pt>
                <c:pt idx="1288">
                  <c:v>2750.25</c:v>
                </c:pt>
                <c:pt idx="1289">
                  <c:v>2751.25</c:v>
                </c:pt>
                <c:pt idx="1290">
                  <c:v>2752.25</c:v>
                </c:pt>
                <c:pt idx="1291">
                  <c:v>2753.25</c:v>
                </c:pt>
                <c:pt idx="1292">
                  <c:v>2754.25</c:v>
                </c:pt>
                <c:pt idx="1293">
                  <c:v>2755.25</c:v>
                </c:pt>
                <c:pt idx="1294">
                  <c:v>2756.25</c:v>
                </c:pt>
                <c:pt idx="1295">
                  <c:v>2757.25</c:v>
                </c:pt>
                <c:pt idx="1296">
                  <c:v>2758.25</c:v>
                </c:pt>
                <c:pt idx="1297">
                  <c:v>2759.25</c:v>
                </c:pt>
                <c:pt idx="1298">
                  <c:v>2760.25</c:v>
                </c:pt>
                <c:pt idx="1299">
                  <c:v>2761.25</c:v>
                </c:pt>
                <c:pt idx="1300">
                  <c:v>2762.25</c:v>
                </c:pt>
                <c:pt idx="1301">
                  <c:v>2763.25</c:v>
                </c:pt>
                <c:pt idx="1302">
                  <c:v>2764.25</c:v>
                </c:pt>
                <c:pt idx="1303">
                  <c:v>2765.25</c:v>
                </c:pt>
                <c:pt idx="1304">
                  <c:v>2766.25</c:v>
                </c:pt>
                <c:pt idx="1305">
                  <c:v>2767.25</c:v>
                </c:pt>
                <c:pt idx="1306">
                  <c:v>2768.25</c:v>
                </c:pt>
                <c:pt idx="1307">
                  <c:v>2769.25</c:v>
                </c:pt>
                <c:pt idx="1308">
                  <c:v>2770.25</c:v>
                </c:pt>
                <c:pt idx="1309">
                  <c:v>2771.25</c:v>
                </c:pt>
                <c:pt idx="1310">
                  <c:v>2772.25</c:v>
                </c:pt>
                <c:pt idx="1311">
                  <c:v>2773.25</c:v>
                </c:pt>
                <c:pt idx="1312">
                  <c:v>2774.25</c:v>
                </c:pt>
                <c:pt idx="1313">
                  <c:v>2775.25</c:v>
                </c:pt>
                <c:pt idx="1314">
                  <c:v>2776.25</c:v>
                </c:pt>
                <c:pt idx="1315">
                  <c:v>2777.25</c:v>
                </c:pt>
                <c:pt idx="1316">
                  <c:v>2778.25</c:v>
                </c:pt>
                <c:pt idx="1317">
                  <c:v>2779.25</c:v>
                </c:pt>
                <c:pt idx="1318">
                  <c:v>2780.25</c:v>
                </c:pt>
                <c:pt idx="1319">
                  <c:v>2781.25</c:v>
                </c:pt>
                <c:pt idx="1320">
                  <c:v>2782.25</c:v>
                </c:pt>
                <c:pt idx="1321">
                  <c:v>2783.25</c:v>
                </c:pt>
                <c:pt idx="1322">
                  <c:v>2784.25</c:v>
                </c:pt>
                <c:pt idx="1323">
                  <c:v>2785.25</c:v>
                </c:pt>
                <c:pt idx="1324">
                  <c:v>2786.25</c:v>
                </c:pt>
                <c:pt idx="1325">
                  <c:v>2787.25</c:v>
                </c:pt>
                <c:pt idx="1326">
                  <c:v>2788.25</c:v>
                </c:pt>
                <c:pt idx="1327">
                  <c:v>2789.25</c:v>
                </c:pt>
                <c:pt idx="1328">
                  <c:v>2790.25</c:v>
                </c:pt>
                <c:pt idx="1329">
                  <c:v>2791.25</c:v>
                </c:pt>
                <c:pt idx="1330">
                  <c:v>2792.25</c:v>
                </c:pt>
                <c:pt idx="1331">
                  <c:v>2793.25</c:v>
                </c:pt>
                <c:pt idx="1332">
                  <c:v>2794.25</c:v>
                </c:pt>
                <c:pt idx="1333">
                  <c:v>2795.25</c:v>
                </c:pt>
                <c:pt idx="1334">
                  <c:v>2796.25</c:v>
                </c:pt>
                <c:pt idx="1335">
                  <c:v>2797.25</c:v>
                </c:pt>
                <c:pt idx="1336">
                  <c:v>2798.25</c:v>
                </c:pt>
                <c:pt idx="1337">
                  <c:v>2799.25</c:v>
                </c:pt>
                <c:pt idx="1338">
                  <c:v>2800.25</c:v>
                </c:pt>
                <c:pt idx="1339">
                  <c:v>2801.25</c:v>
                </c:pt>
                <c:pt idx="1340">
                  <c:v>2802.25</c:v>
                </c:pt>
                <c:pt idx="1341">
                  <c:v>2803.25</c:v>
                </c:pt>
                <c:pt idx="1342">
                  <c:v>2804.25</c:v>
                </c:pt>
                <c:pt idx="1343">
                  <c:v>2805.25</c:v>
                </c:pt>
                <c:pt idx="1344">
                  <c:v>2806.25</c:v>
                </c:pt>
                <c:pt idx="1345">
                  <c:v>2807.25</c:v>
                </c:pt>
                <c:pt idx="1346">
                  <c:v>2808.25</c:v>
                </c:pt>
                <c:pt idx="1347">
                  <c:v>2809.25</c:v>
                </c:pt>
                <c:pt idx="1348">
                  <c:v>2810.25</c:v>
                </c:pt>
                <c:pt idx="1349">
                  <c:v>2811.25</c:v>
                </c:pt>
                <c:pt idx="1350">
                  <c:v>2812.25</c:v>
                </c:pt>
                <c:pt idx="1351">
                  <c:v>2813.25</c:v>
                </c:pt>
                <c:pt idx="1352">
                  <c:v>2814.25</c:v>
                </c:pt>
                <c:pt idx="1353">
                  <c:v>2815.25</c:v>
                </c:pt>
                <c:pt idx="1354">
                  <c:v>2816.25</c:v>
                </c:pt>
                <c:pt idx="1355">
                  <c:v>2817.25</c:v>
                </c:pt>
                <c:pt idx="1356">
                  <c:v>2818.25</c:v>
                </c:pt>
                <c:pt idx="1357">
                  <c:v>2819.25</c:v>
                </c:pt>
                <c:pt idx="1358">
                  <c:v>2820.25</c:v>
                </c:pt>
                <c:pt idx="1359">
                  <c:v>2821.25</c:v>
                </c:pt>
                <c:pt idx="1360">
                  <c:v>2822.25</c:v>
                </c:pt>
                <c:pt idx="1361">
                  <c:v>2823.25</c:v>
                </c:pt>
                <c:pt idx="1362">
                  <c:v>2824.25</c:v>
                </c:pt>
                <c:pt idx="1363">
                  <c:v>2825.25</c:v>
                </c:pt>
                <c:pt idx="1364">
                  <c:v>2826.25</c:v>
                </c:pt>
                <c:pt idx="1365">
                  <c:v>2827.25</c:v>
                </c:pt>
                <c:pt idx="1366">
                  <c:v>2828.25</c:v>
                </c:pt>
                <c:pt idx="1367">
                  <c:v>2829.25</c:v>
                </c:pt>
                <c:pt idx="1368">
                  <c:v>2830.25</c:v>
                </c:pt>
                <c:pt idx="1369">
                  <c:v>2831.25</c:v>
                </c:pt>
                <c:pt idx="1370">
                  <c:v>2832.25</c:v>
                </c:pt>
                <c:pt idx="1371">
                  <c:v>2833.25</c:v>
                </c:pt>
                <c:pt idx="1372">
                  <c:v>2834.25</c:v>
                </c:pt>
                <c:pt idx="1373">
                  <c:v>2835.25</c:v>
                </c:pt>
                <c:pt idx="1374">
                  <c:v>2836.25</c:v>
                </c:pt>
                <c:pt idx="1375">
                  <c:v>2837.25</c:v>
                </c:pt>
                <c:pt idx="1376">
                  <c:v>2838.25</c:v>
                </c:pt>
                <c:pt idx="1377">
                  <c:v>2839.25</c:v>
                </c:pt>
                <c:pt idx="1378">
                  <c:v>2840.25</c:v>
                </c:pt>
                <c:pt idx="1379">
                  <c:v>2841.25</c:v>
                </c:pt>
                <c:pt idx="1380">
                  <c:v>2842.25</c:v>
                </c:pt>
                <c:pt idx="1381">
                  <c:v>2843.25</c:v>
                </c:pt>
                <c:pt idx="1382">
                  <c:v>2844.25</c:v>
                </c:pt>
                <c:pt idx="1383">
                  <c:v>2845.25</c:v>
                </c:pt>
                <c:pt idx="1384">
                  <c:v>2846.25</c:v>
                </c:pt>
                <c:pt idx="1385">
                  <c:v>2847.25</c:v>
                </c:pt>
                <c:pt idx="1386">
                  <c:v>2848.25</c:v>
                </c:pt>
                <c:pt idx="1387">
                  <c:v>2849.25</c:v>
                </c:pt>
                <c:pt idx="1388">
                  <c:v>2850.25</c:v>
                </c:pt>
                <c:pt idx="1389">
                  <c:v>2851.25</c:v>
                </c:pt>
                <c:pt idx="1390">
                  <c:v>2852.25</c:v>
                </c:pt>
                <c:pt idx="1391">
                  <c:v>2853.25</c:v>
                </c:pt>
                <c:pt idx="1392">
                  <c:v>2854.25</c:v>
                </c:pt>
                <c:pt idx="1393">
                  <c:v>2855.25</c:v>
                </c:pt>
                <c:pt idx="1394">
                  <c:v>2856.25</c:v>
                </c:pt>
                <c:pt idx="1395">
                  <c:v>2857.25</c:v>
                </c:pt>
                <c:pt idx="1396">
                  <c:v>2858.25</c:v>
                </c:pt>
                <c:pt idx="1397">
                  <c:v>2859.25</c:v>
                </c:pt>
                <c:pt idx="1398">
                  <c:v>2860.25</c:v>
                </c:pt>
                <c:pt idx="1399">
                  <c:v>2861.25</c:v>
                </c:pt>
                <c:pt idx="1400">
                  <c:v>2862.25</c:v>
                </c:pt>
                <c:pt idx="1401">
                  <c:v>2863.25</c:v>
                </c:pt>
                <c:pt idx="1402">
                  <c:v>2864.25</c:v>
                </c:pt>
                <c:pt idx="1403">
                  <c:v>2865.25</c:v>
                </c:pt>
                <c:pt idx="1404">
                  <c:v>2866.25</c:v>
                </c:pt>
                <c:pt idx="1405">
                  <c:v>2867.25</c:v>
                </c:pt>
                <c:pt idx="1406">
                  <c:v>2868.25</c:v>
                </c:pt>
                <c:pt idx="1407">
                  <c:v>2869.25</c:v>
                </c:pt>
                <c:pt idx="1408">
                  <c:v>2870.25</c:v>
                </c:pt>
                <c:pt idx="1409">
                  <c:v>2871.25</c:v>
                </c:pt>
                <c:pt idx="1410">
                  <c:v>2872.25</c:v>
                </c:pt>
                <c:pt idx="1411">
                  <c:v>2873.25</c:v>
                </c:pt>
                <c:pt idx="1412">
                  <c:v>2874.25</c:v>
                </c:pt>
                <c:pt idx="1413">
                  <c:v>2875.25</c:v>
                </c:pt>
                <c:pt idx="1414">
                  <c:v>2876.25</c:v>
                </c:pt>
                <c:pt idx="1415">
                  <c:v>2877.25</c:v>
                </c:pt>
                <c:pt idx="1416">
                  <c:v>2878.25</c:v>
                </c:pt>
                <c:pt idx="1417">
                  <c:v>2879.25</c:v>
                </c:pt>
                <c:pt idx="1418">
                  <c:v>2880.25</c:v>
                </c:pt>
                <c:pt idx="1419">
                  <c:v>2881.25</c:v>
                </c:pt>
                <c:pt idx="1420">
                  <c:v>2882.25</c:v>
                </c:pt>
                <c:pt idx="1421">
                  <c:v>2883.25</c:v>
                </c:pt>
                <c:pt idx="1422">
                  <c:v>2884.25</c:v>
                </c:pt>
                <c:pt idx="1423">
                  <c:v>2885.25</c:v>
                </c:pt>
                <c:pt idx="1424">
                  <c:v>2886.25</c:v>
                </c:pt>
                <c:pt idx="1425">
                  <c:v>2887.25</c:v>
                </c:pt>
                <c:pt idx="1426">
                  <c:v>2888.25</c:v>
                </c:pt>
                <c:pt idx="1427">
                  <c:v>2889.25</c:v>
                </c:pt>
                <c:pt idx="1428">
                  <c:v>2890.25</c:v>
                </c:pt>
                <c:pt idx="1429">
                  <c:v>2891.25</c:v>
                </c:pt>
                <c:pt idx="1430">
                  <c:v>2892.25</c:v>
                </c:pt>
                <c:pt idx="1431">
                  <c:v>2893.25</c:v>
                </c:pt>
                <c:pt idx="1432">
                  <c:v>2894.25</c:v>
                </c:pt>
                <c:pt idx="1433">
                  <c:v>2895.25</c:v>
                </c:pt>
                <c:pt idx="1434">
                  <c:v>2896.25</c:v>
                </c:pt>
                <c:pt idx="1435">
                  <c:v>2897.25</c:v>
                </c:pt>
                <c:pt idx="1436">
                  <c:v>2898.25</c:v>
                </c:pt>
                <c:pt idx="1437">
                  <c:v>2899.25</c:v>
                </c:pt>
                <c:pt idx="1438">
                  <c:v>2900.25</c:v>
                </c:pt>
                <c:pt idx="1439">
                  <c:v>2901.25</c:v>
                </c:pt>
                <c:pt idx="1440">
                  <c:v>2902.25</c:v>
                </c:pt>
                <c:pt idx="1441">
                  <c:v>2903.25</c:v>
                </c:pt>
                <c:pt idx="1442">
                  <c:v>2904.25</c:v>
                </c:pt>
                <c:pt idx="1443">
                  <c:v>2905.25</c:v>
                </c:pt>
                <c:pt idx="1444">
                  <c:v>2906.25</c:v>
                </c:pt>
                <c:pt idx="1445">
                  <c:v>2907.25</c:v>
                </c:pt>
                <c:pt idx="1446">
                  <c:v>2908.25</c:v>
                </c:pt>
                <c:pt idx="1447">
                  <c:v>2909.25</c:v>
                </c:pt>
                <c:pt idx="1448">
                  <c:v>2910.25</c:v>
                </c:pt>
                <c:pt idx="1449">
                  <c:v>2911.25</c:v>
                </c:pt>
                <c:pt idx="1450">
                  <c:v>2912.25</c:v>
                </c:pt>
                <c:pt idx="1451">
                  <c:v>2913.25</c:v>
                </c:pt>
                <c:pt idx="1452">
                  <c:v>2914.25</c:v>
                </c:pt>
                <c:pt idx="1453">
                  <c:v>2915.25</c:v>
                </c:pt>
                <c:pt idx="1454">
                  <c:v>2916.25</c:v>
                </c:pt>
                <c:pt idx="1455">
                  <c:v>2917.25</c:v>
                </c:pt>
                <c:pt idx="1456">
                  <c:v>2918.25</c:v>
                </c:pt>
                <c:pt idx="1457">
                  <c:v>2919.25</c:v>
                </c:pt>
                <c:pt idx="1458">
                  <c:v>2920.25</c:v>
                </c:pt>
                <c:pt idx="1459">
                  <c:v>2921.25</c:v>
                </c:pt>
                <c:pt idx="1460">
                  <c:v>2922.25</c:v>
                </c:pt>
                <c:pt idx="1461">
                  <c:v>3654.25</c:v>
                </c:pt>
                <c:pt idx="1462">
                  <c:v>3655.25</c:v>
                </c:pt>
                <c:pt idx="1463">
                  <c:v>3656.25</c:v>
                </c:pt>
                <c:pt idx="1464">
                  <c:v>3657.25</c:v>
                </c:pt>
                <c:pt idx="1465">
                  <c:v>3658.25</c:v>
                </c:pt>
                <c:pt idx="1466">
                  <c:v>3659.25</c:v>
                </c:pt>
                <c:pt idx="1467">
                  <c:v>3660.25</c:v>
                </c:pt>
                <c:pt idx="1468">
                  <c:v>3661.25</c:v>
                </c:pt>
                <c:pt idx="1469">
                  <c:v>3662.25</c:v>
                </c:pt>
                <c:pt idx="1470">
                  <c:v>3663.25</c:v>
                </c:pt>
                <c:pt idx="1471">
                  <c:v>3664.25</c:v>
                </c:pt>
                <c:pt idx="1472">
                  <c:v>3665.25</c:v>
                </c:pt>
                <c:pt idx="1473">
                  <c:v>3666.25</c:v>
                </c:pt>
                <c:pt idx="1474">
                  <c:v>3667.25</c:v>
                </c:pt>
                <c:pt idx="1475">
                  <c:v>3668.25</c:v>
                </c:pt>
                <c:pt idx="1476">
                  <c:v>3669.25</c:v>
                </c:pt>
                <c:pt idx="1477">
                  <c:v>3670.25</c:v>
                </c:pt>
                <c:pt idx="1478">
                  <c:v>3671.25</c:v>
                </c:pt>
                <c:pt idx="1479">
                  <c:v>3672.25</c:v>
                </c:pt>
                <c:pt idx="1480">
                  <c:v>3673.25</c:v>
                </c:pt>
                <c:pt idx="1481">
                  <c:v>3674.25</c:v>
                </c:pt>
                <c:pt idx="1482">
                  <c:v>3675.25</c:v>
                </c:pt>
                <c:pt idx="1483">
                  <c:v>3676.25</c:v>
                </c:pt>
                <c:pt idx="1484">
                  <c:v>3677.25</c:v>
                </c:pt>
                <c:pt idx="1485">
                  <c:v>3678.25</c:v>
                </c:pt>
                <c:pt idx="1486">
                  <c:v>3679.25</c:v>
                </c:pt>
                <c:pt idx="1487">
                  <c:v>3680.25</c:v>
                </c:pt>
                <c:pt idx="1488">
                  <c:v>3681.25</c:v>
                </c:pt>
                <c:pt idx="1489">
                  <c:v>3682.25</c:v>
                </c:pt>
                <c:pt idx="1490">
                  <c:v>3683.25</c:v>
                </c:pt>
                <c:pt idx="1491">
                  <c:v>3684.25</c:v>
                </c:pt>
                <c:pt idx="1492">
                  <c:v>3685.25</c:v>
                </c:pt>
                <c:pt idx="1493">
                  <c:v>3686.25</c:v>
                </c:pt>
                <c:pt idx="1494">
                  <c:v>3687.25</c:v>
                </c:pt>
                <c:pt idx="1495">
                  <c:v>3688.25</c:v>
                </c:pt>
                <c:pt idx="1496">
                  <c:v>3689.25</c:v>
                </c:pt>
                <c:pt idx="1497">
                  <c:v>3690.25</c:v>
                </c:pt>
                <c:pt idx="1498">
                  <c:v>3691.25</c:v>
                </c:pt>
                <c:pt idx="1499">
                  <c:v>3692.25</c:v>
                </c:pt>
                <c:pt idx="1500">
                  <c:v>3693.25</c:v>
                </c:pt>
                <c:pt idx="1501">
                  <c:v>3694.25</c:v>
                </c:pt>
                <c:pt idx="1502">
                  <c:v>3695.25</c:v>
                </c:pt>
                <c:pt idx="1503">
                  <c:v>3696.25</c:v>
                </c:pt>
                <c:pt idx="1504">
                  <c:v>3697.25</c:v>
                </c:pt>
                <c:pt idx="1505">
                  <c:v>3698.25</c:v>
                </c:pt>
                <c:pt idx="1506">
                  <c:v>3699.25</c:v>
                </c:pt>
                <c:pt idx="1507">
                  <c:v>3700.25</c:v>
                </c:pt>
                <c:pt idx="1508">
                  <c:v>3701.25</c:v>
                </c:pt>
                <c:pt idx="1509">
                  <c:v>3702.25</c:v>
                </c:pt>
                <c:pt idx="1510">
                  <c:v>3703.25</c:v>
                </c:pt>
                <c:pt idx="1511">
                  <c:v>3704.25</c:v>
                </c:pt>
                <c:pt idx="1512">
                  <c:v>3705.25</c:v>
                </c:pt>
                <c:pt idx="1513">
                  <c:v>3706.25</c:v>
                </c:pt>
                <c:pt idx="1514">
                  <c:v>3707.25</c:v>
                </c:pt>
                <c:pt idx="1515">
                  <c:v>3708.25</c:v>
                </c:pt>
                <c:pt idx="1516">
                  <c:v>3709.25</c:v>
                </c:pt>
                <c:pt idx="1517">
                  <c:v>3710.25</c:v>
                </c:pt>
                <c:pt idx="1518">
                  <c:v>3711.25</c:v>
                </c:pt>
                <c:pt idx="1519">
                  <c:v>3712.25</c:v>
                </c:pt>
                <c:pt idx="1520">
                  <c:v>3713.25</c:v>
                </c:pt>
                <c:pt idx="1521">
                  <c:v>3714.25</c:v>
                </c:pt>
                <c:pt idx="1522">
                  <c:v>3715.25</c:v>
                </c:pt>
                <c:pt idx="1523">
                  <c:v>3716.25</c:v>
                </c:pt>
                <c:pt idx="1524">
                  <c:v>3717.25</c:v>
                </c:pt>
                <c:pt idx="1525">
                  <c:v>3718.25</c:v>
                </c:pt>
                <c:pt idx="1526">
                  <c:v>3719.25</c:v>
                </c:pt>
                <c:pt idx="1527">
                  <c:v>3720.25</c:v>
                </c:pt>
                <c:pt idx="1528">
                  <c:v>3721.25</c:v>
                </c:pt>
                <c:pt idx="1529">
                  <c:v>3722.25</c:v>
                </c:pt>
                <c:pt idx="1530">
                  <c:v>3723.25</c:v>
                </c:pt>
                <c:pt idx="1531">
                  <c:v>3724.25</c:v>
                </c:pt>
                <c:pt idx="1532">
                  <c:v>3725.25</c:v>
                </c:pt>
                <c:pt idx="1533">
                  <c:v>3726.25</c:v>
                </c:pt>
                <c:pt idx="1534">
                  <c:v>3727.25</c:v>
                </c:pt>
                <c:pt idx="1535">
                  <c:v>3728.25</c:v>
                </c:pt>
                <c:pt idx="1536">
                  <c:v>3729.25</c:v>
                </c:pt>
                <c:pt idx="1537">
                  <c:v>3730.25</c:v>
                </c:pt>
                <c:pt idx="1538">
                  <c:v>3731.25</c:v>
                </c:pt>
                <c:pt idx="1539">
                  <c:v>3732.25</c:v>
                </c:pt>
                <c:pt idx="1540">
                  <c:v>3733.25</c:v>
                </c:pt>
                <c:pt idx="1541">
                  <c:v>3734.25</c:v>
                </c:pt>
                <c:pt idx="1542">
                  <c:v>3735.25</c:v>
                </c:pt>
                <c:pt idx="1543">
                  <c:v>3736.25</c:v>
                </c:pt>
                <c:pt idx="1544">
                  <c:v>3737.25</c:v>
                </c:pt>
                <c:pt idx="1545">
                  <c:v>3738.25</c:v>
                </c:pt>
                <c:pt idx="1546">
                  <c:v>3739.25</c:v>
                </c:pt>
                <c:pt idx="1547">
                  <c:v>3740.25</c:v>
                </c:pt>
                <c:pt idx="1548">
                  <c:v>3741.25</c:v>
                </c:pt>
                <c:pt idx="1549">
                  <c:v>3742.25</c:v>
                </c:pt>
                <c:pt idx="1550">
                  <c:v>3743.25</c:v>
                </c:pt>
                <c:pt idx="1551">
                  <c:v>3744.25</c:v>
                </c:pt>
                <c:pt idx="1552">
                  <c:v>3745.25</c:v>
                </c:pt>
                <c:pt idx="1553">
                  <c:v>3746.25</c:v>
                </c:pt>
                <c:pt idx="1554">
                  <c:v>3747.25</c:v>
                </c:pt>
                <c:pt idx="1555">
                  <c:v>3748.25</c:v>
                </c:pt>
                <c:pt idx="1556">
                  <c:v>3749.25</c:v>
                </c:pt>
                <c:pt idx="1557">
                  <c:v>3750.25</c:v>
                </c:pt>
                <c:pt idx="1558">
                  <c:v>3751.25</c:v>
                </c:pt>
                <c:pt idx="1559">
                  <c:v>3752.25</c:v>
                </c:pt>
                <c:pt idx="1560">
                  <c:v>3753.25</c:v>
                </c:pt>
                <c:pt idx="1561">
                  <c:v>3754.25</c:v>
                </c:pt>
                <c:pt idx="1562">
                  <c:v>3755.25</c:v>
                </c:pt>
                <c:pt idx="1563">
                  <c:v>3756.25</c:v>
                </c:pt>
                <c:pt idx="1564">
                  <c:v>3757.25</c:v>
                </c:pt>
                <c:pt idx="1565">
                  <c:v>3758.25</c:v>
                </c:pt>
                <c:pt idx="1566">
                  <c:v>3759.25</c:v>
                </c:pt>
                <c:pt idx="1567">
                  <c:v>3760.25</c:v>
                </c:pt>
                <c:pt idx="1568">
                  <c:v>3761.25</c:v>
                </c:pt>
                <c:pt idx="1569">
                  <c:v>3762.25</c:v>
                </c:pt>
                <c:pt idx="1570">
                  <c:v>3763.25</c:v>
                </c:pt>
                <c:pt idx="1571">
                  <c:v>3764.25</c:v>
                </c:pt>
                <c:pt idx="1572">
                  <c:v>3765.25</c:v>
                </c:pt>
                <c:pt idx="1573">
                  <c:v>3766.25</c:v>
                </c:pt>
                <c:pt idx="1574">
                  <c:v>3767.25</c:v>
                </c:pt>
                <c:pt idx="1575">
                  <c:v>3768.25</c:v>
                </c:pt>
                <c:pt idx="1576">
                  <c:v>3769.25</c:v>
                </c:pt>
                <c:pt idx="1577">
                  <c:v>3770.25</c:v>
                </c:pt>
                <c:pt idx="1578">
                  <c:v>3771.25</c:v>
                </c:pt>
                <c:pt idx="1579">
                  <c:v>3772.25</c:v>
                </c:pt>
                <c:pt idx="1580">
                  <c:v>3773.25</c:v>
                </c:pt>
                <c:pt idx="1581">
                  <c:v>3774.25</c:v>
                </c:pt>
                <c:pt idx="1582">
                  <c:v>3775.25</c:v>
                </c:pt>
                <c:pt idx="1583">
                  <c:v>3776.25</c:v>
                </c:pt>
                <c:pt idx="1584">
                  <c:v>3777.25</c:v>
                </c:pt>
                <c:pt idx="1585">
                  <c:v>3778.25</c:v>
                </c:pt>
                <c:pt idx="1586">
                  <c:v>3779.25</c:v>
                </c:pt>
                <c:pt idx="1587">
                  <c:v>3780.25</c:v>
                </c:pt>
                <c:pt idx="1588">
                  <c:v>3781.25</c:v>
                </c:pt>
                <c:pt idx="1589">
                  <c:v>3782.25</c:v>
                </c:pt>
                <c:pt idx="1590">
                  <c:v>3783.25</c:v>
                </c:pt>
                <c:pt idx="1591">
                  <c:v>3784.25</c:v>
                </c:pt>
                <c:pt idx="1592">
                  <c:v>3785.25</c:v>
                </c:pt>
                <c:pt idx="1593">
                  <c:v>3786.25</c:v>
                </c:pt>
                <c:pt idx="1594">
                  <c:v>3787.25</c:v>
                </c:pt>
                <c:pt idx="1595">
                  <c:v>3788.25</c:v>
                </c:pt>
                <c:pt idx="1596">
                  <c:v>3789.25</c:v>
                </c:pt>
                <c:pt idx="1597">
                  <c:v>3790.25</c:v>
                </c:pt>
                <c:pt idx="1598">
                  <c:v>3791.25</c:v>
                </c:pt>
                <c:pt idx="1599">
                  <c:v>3792.25</c:v>
                </c:pt>
                <c:pt idx="1600">
                  <c:v>3793.25</c:v>
                </c:pt>
                <c:pt idx="1601">
                  <c:v>3794.25</c:v>
                </c:pt>
                <c:pt idx="1602">
                  <c:v>3795.25</c:v>
                </c:pt>
                <c:pt idx="1603">
                  <c:v>3796.25</c:v>
                </c:pt>
                <c:pt idx="1604">
                  <c:v>3797.25</c:v>
                </c:pt>
                <c:pt idx="1605">
                  <c:v>3798.25</c:v>
                </c:pt>
                <c:pt idx="1606">
                  <c:v>3799.25</c:v>
                </c:pt>
                <c:pt idx="1607">
                  <c:v>3800.25</c:v>
                </c:pt>
                <c:pt idx="1608">
                  <c:v>3801.25</c:v>
                </c:pt>
                <c:pt idx="1609">
                  <c:v>3802.25</c:v>
                </c:pt>
                <c:pt idx="1610">
                  <c:v>3803.25</c:v>
                </c:pt>
                <c:pt idx="1611">
                  <c:v>3804.25</c:v>
                </c:pt>
                <c:pt idx="1612">
                  <c:v>3805.25</c:v>
                </c:pt>
                <c:pt idx="1613">
                  <c:v>3806.25</c:v>
                </c:pt>
                <c:pt idx="1614">
                  <c:v>3807.25</c:v>
                </c:pt>
                <c:pt idx="1615">
                  <c:v>3808.25</c:v>
                </c:pt>
                <c:pt idx="1616">
                  <c:v>3809.25</c:v>
                </c:pt>
                <c:pt idx="1617">
                  <c:v>3810.25</c:v>
                </c:pt>
                <c:pt idx="1618">
                  <c:v>3811.25</c:v>
                </c:pt>
                <c:pt idx="1619">
                  <c:v>3812.25</c:v>
                </c:pt>
                <c:pt idx="1620">
                  <c:v>3813.25</c:v>
                </c:pt>
                <c:pt idx="1621">
                  <c:v>3814.25</c:v>
                </c:pt>
                <c:pt idx="1622">
                  <c:v>3815.25</c:v>
                </c:pt>
                <c:pt idx="1623">
                  <c:v>3816.25</c:v>
                </c:pt>
                <c:pt idx="1624">
                  <c:v>3817.25</c:v>
                </c:pt>
                <c:pt idx="1625">
                  <c:v>3818.25</c:v>
                </c:pt>
                <c:pt idx="1626">
                  <c:v>3819.25</c:v>
                </c:pt>
                <c:pt idx="1627">
                  <c:v>3820.25</c:v>
                </c:pt>
                <c:pt idx="1628">
                  <c:v>3821.25</c:v>
                </c:pt>
                <c:pt idx="1629">
                  <c:v>3822.25</c:v>
                </c:pt>
                <c:pt idx="1630">
                  <c:v>3823.25</c:v>
                </c:pt>
                <c:pt idx="1631">
                  <c:v>3824.25</c:v>
                </c:pt>
                <c:pt idx="1632">
                  <c:v>3825.25</c:v>
                </c:pt>
                <c:pt idx="1633">
                  <c:v>3826.25</c:v>
                </c:pt>
                <c:pt idx="1634">
                  <c:v>3827.25</c:v>
                </c:pt>
                <c:pt idx="1635">
                  <c:v>3828.25</c:v>
                </c:pt>
                <c:pt idx="1636">
                  <c:v>3829.25</c:v>
                </c:pt>
                <c:pt idx="1637">
                  <c:v>3830.25</c:v>
                </c:pt>
                <c:pt idx="1638">
                  <c:v>3831.25</c:v>
                </c:pt>
                <c:pt idx="1639">
                  <c:v>3832.25</c:v>
                </c:pt>
                <c:pt idx="1640">
                  <c:v>3833.25</c:v>
                </c:pt>
                <c:pt idx="1641">
                  <c:v>3834.25</c:v>
                </c:pt>
                <c:pt idx="1642">
                  <c:v>3835.25</c:v>
                </c:pt>
                <c:pt idx="1643">
                  <c:v>3836.25</c:v>
                </c:pt>
                <c:pt idx="1644">
                  <c:v>3837.25</c:v>
                </c:pt>
                <c:pt idx="1645">
                  <c:v>3838.25</c:v>
                </c:pt>
                <c:pt idx="1646">
                  <c:v>3839.25</c:v>
                </c:pt>
                <c:pt idx="1647">
                  <c:v>3840.25</c:v>
                </c:pt>
                <c:pt idx="1648">
                  <c:v>3841.25</c:v>
                </c:pt>
                <c:pt idx="1649">
                  <c:v>3842.25</c:v>
                </c:pt>
                <c:pt idx="1650">
                  <c:v>3843.25</c:v>
                </c:pt>
                <c:pt idx="1651">
                  <c:v>3844.25</c:v>
                </c:pt>
                <c:pt idx="1652">
                  <c:v>3845.25</c:v>
                </c:pt>
                <c:pt idx="1653">
                  <c:v>3846.25</c:v>
                </c:pt>
                <c:pt idx="1654">
                  <c:v>3847.25</c:v>
                </c:pt>
                <c:pt idx="1655">
                  <c:v>3848.25</c:v>
                </c:pt>
                <c:pt idx="1656">
                  <c:v>3849.25</c:v>
                </c:pt>
                <c:pt idx="1657">
                  <c:v>3850.25</c:v>
                </c:pt>
                <c:pt idx="1658">
                  <c:v>3851.25</c:v>
                </c:pt>
                <c:pt idx="1659">
                  <c:v>3852.25</c:v>
                </c:pt>
                <c:pt idx="1660">
                  <c:v>3853.25</c:v>
                </c:pt>
                <c:pt idx="1661">
                  <c:v>3854.25</c:v>
                </c:pt>
                <c:pt idx="1662">
                  <c:v>3855.25</c:v>
                </c:pt>
                <c:pt idx="1663">
                  <c:v>3856.25</c:v>
                </c:pt>
                <c:pt idx="1664">
                  <c:v>3857.25</c:v>
                </c:pt>
                <c:pt idx="1665">
                  <c:v>3858.25</c:v>
                </c:pt>
                <c:pt idx="1666">
                  <c:v>3859.25</c:v>
                </c:pt>
                <c:pt idx="1667">
                  <c:v>3860.25</c:v>
                </c:pt>
                <c:pt idx="1668">
                  <c:v>3861.25</c:v>
                </c:pt>
                <c:pt idx="1669">
                  <c:v>3862.25</c:v>
                </c:pt>
                <c:pt idx="1670">
                  <c:v>3863.25</c:v>
                </c:pt>
                <c:pt idx="1671">
                  <c:v>3864.25</c:v>
                </c:pt>
                <c:pt idx="1672">
                  <c:v>3865.25</c:v>
                </c:pt>
                <c:pt idx="1673">
                  <c:v>3866.25</c:v>
                </c:pt>
                <c:pt idx="1674">
                  <c:v>3867.25</c:v>
                </c:pt>
                <c:pt idx="1675">
                  <c:v>3868.25</c:v>
                </c:pt>
                <c:pt idx="1676">
                  <c:v>3869.25</c:v>
                </c:pt>
                <c:pt idx="1677">
                  <c:v>3870.25</c:v>
                </c:pt>
                <c:pt idx="1678">
                  <c:v>3871.25</c:v>
                </c:pt>
                <c:pt idx="1679">
                  <c:v>3872.25</c:v>
                </c:pt>
                <c:pt idx="1680">
                  <c:v>3873.25</c:v>
                </c:pt>
                <c:pt idx="1681">
                  <c:v>3874.25</c:v>
                </c:pt>
                <c:pt idx="1682">
                  <c:v>3875.25</c:v>
                </c:pt>
                <c:pt idx="1683">
                  <c:v>3876.25</c:v>
                </c:pt>
                <c:pt idx="1684">
                  <c:v>3877.25</c:v>
                </c:pt>
                <c:pt idx="1685">
                  <c:v>3878.25</c:v>
                </c:pt>
                <c:pt idx="1686">
                  <c:v>3879.25</c:v>
                </c:pt>
                <c:pt idx="1687">
                  <c:v>3880.25</c:v>
                </c:pt>
                <c:pt idx="1688">
                  <c:v>3881.25</c:v>
                </c:pt>
                <c:pt idx="1689">
                  <c:v>3882.25</c:v>
                </c:pt>
                <c:pt idx="1690">
                  <c:v>3883.25</c:v>
                </c:pt>
                <c:pt idx="1691">
                  <c:v>3884.25</c:v>
                </c:pt>
                <c:pt idx="1692">
                  <c:v>3885.25</c:v>
                </c:pt>
                <c:pt idx="1693">
                  <c:v>3886.25</c:v>
                </c:pt>
                <c:pt idx="1694">
                  <c:v>3887.25</c:v>
                </c:pt>
                <c:pt idx="1695">
                  <c:v>3888.25</c:v>
                </c:pt>
                <c:pt idx="1696">
                  <c:v>3889.25</c:v>
                </c:pt>
                <c:pt idx="1697">
                  <c:v>3890.25</c:v>
                </c:pt>
                <c:pt idx="1698">
                  <c:v>3891.25</c:v>
                </c:pt>
                <c:pt idx="1699">
                  <c:v>3892.25</c:v>
                </c:pt>
                <c:pt idx="1700">
                  <c:v>3893.25</c:v>
                </c:pt>
                <c:pt idx="1701">
                  <c:v>3894.25</c:v>
                </c:pt>
                <c:pt idx="1702">
                  <c:v>3895.25</c:v>
                </c:pt>
                <c:pt idx="1703">
                  <c:v>3896.25</c:v>
                </c:pt>
                <c:pt idx="1704">
                  <c:v>3897.25</c:v>
                </c:pt>
                <c:pt idx="1705">
                  <c:v>3898.25</c:v>
                </c:pt>
                <c:pt idx="1706">
                  <c:v>3899.25</c:v>
                </c:pt>
                <c:pt idx="1707">
                  <c:v>3900.25</c:v>
                </c:pt>
                <c:pt idx="1708">
                  <c:v>3901.25</c:v>
                </c:pt>
                <c:pt idx="1709">
                  <c:v>3902.25</c:v>
                </c:pt>
                <c:pt idx="1710">
                  <c:v>3903.25</c:v>
                </c:pt>
                <c:pt idx="1711">
                  <c:v>3904.25</c:v>
                </c:pt>
                <c:pt idx="1712">
                  <c:v>3905.25</c:v>
                </c:pt>
                <c:pt idx="1713">
                  <c:v>3906.25</c:v>
                </c:pt>
                <c:pt idx="1714">
                  <c:v>3907.25</c:v>
                </c:pt>
                <c:pt idx="1715">
                  <c:v>3908.25</c:v>
                </c:pt>
                <c:pt idx="1716">
                  <c:v>3909.25</c:v>
                </c:pt>
                <c:pt idx="1717">
                  <c:v>3910.25</c:v>
                </c:pt>
                <c:pt idx="1718">
                  <c:v>3911.25</c:v>
                </c:pt>
                <c:pt idx="1719">
                  <c:v>3912.25</c:v>
                </c:pt>
                <c:pt idx="1720">
                  <c:v>3913.25</c:v>
                </c:pt>
                <c:pt idx="1721">
                  <c:v>3914.25</c:v>
                </c:pt>
                <c:pt idx="1722">
                  <c:v>3915.25</c:v>
                </c:pt>
                <c:pt idx="1723">
                  <c:v>3916.25</c:v>
                </c:pt>
                <c:pt idx="1724">
                  <c:v>3917.25</c:v>
                </c:pt>
                <c:pt idx="1725">
                  <c:v>3918.25</c:v>
                </c:pt>
                <c:pt idx="1726">
                  <c:v>3919.25</c:v>
                </c:pt>
                <c:pt idx="1727">
                  <c:v>3920.25</c:v>
                </c:pt>
                <c:pt idx="1728">
                  <c:v>3921.25</c:v>
                </c:pt>
                <c:pt idx="1729">
                  <c:v>3922.25</c:v>
                </c:pt>
                <c:pt idx="1730">
                  <c:v>3923.25</c:v>
                </c:pt>
                <c:pt idx="1731">
                  <c:v>3924.25</c:v>
                </c:pt>
                <c:pt idx="1732">
                  <c:v>3925.25</c:v>
                </c:pt>
                <c:pt idx="1733">
                  <c:v>3926.25</c:v>
                </c:pt>
                <c:pt idx="1734">
                  <c:v>3927.25</c:v>
                </c:pt>
                <c:pt idx="1735">
                  <c:v>3928.25</c:v>
                </c:pt>
                <c:pt idx="1736">
                  <c:v>3929.25</c:v>
                </c:pt>
                <c:pt idx="1737">
                  <c:v>3930.25</c:v>
                </c:pt>
                <c:pt idx="1738">
                  <c:v>3931.25</c:v>
                </c:pt>
                <c:pt idx="1739">
                  <c:v>3932.25</c:v>
                </c:pt>
                <c:pt idx="1740">
                  <c:v>3933.25</c:v>
                </c:pt>
                <c:pt idx="1741">
                  <c:v>3934.25</c:v>
                </c:pt>
                <c:pt idx="1742">
                  <c:v>3935.25</c:v>
                </c:pt>
                <c:pt idx="1743">
                  <c:v>3936.25</c:v>
                </c:pt>
                <c:pt idx="1744">
                  <c:v>3937.25</c:v>
                </c:pt>
                <c:pt idx="1745">
                  <c:v>3938.25</c:v>
                </c:pt>
                <c:pt idx="1746">
                  <c:v>3939.25</c:v>
                </c:pt>
                <c:pt idx="1747">
                  <c:v>3940.25</c:v>
                </c:pt>
                <c:pt idx="1748">
                  <c:v>3941.25</c:v>
                </c:pt>
                <c:pt idx="1749">
                  <c:v>3942.25</c:v>
                </c:pt>
                <c:pt idx="1750">
                  <c:v>3943.25</c:v>
                </c:pt>
                <c:pt idx="1751">
                  <c:v>3944.25</c:v>
                </c:pt>
                <c:pt idx="1752">
                  <c:v>3945.25</c:v>
                </c:pt>
                <c:pt idx="1753">
                  <c:v>3946.25</c:v>
                </c:pt>
                <c:pt idx="1754">
                  <c:v>3947.25</c:v>
                </c:pt>
                <c:pt idx="1755">
                  <c:v>3948.25</c:v>
                </c:pt>
                <c:pt idx="1756">
                  <c:v>3949.25</c:v>
                </c:pt>
                <c:pt idx="1757">
                  <c:v>3950.25</c:v>
                </c:pt>
                <c:pt idx="1758">
                  <c:v>3951.25</c:v>
                </c:pt>
                <c:pt idx="1759">
                  <c:v>3952.25</c:v>
                </c:pt>
                <c:pt idx="1760">
                  <c:v>3953.25</c:v>
                </c:pt>
                <c:pt idx="1761">
                  <c:v>3954.25</c:v>
                </c:pt>
                <c:pt idx="1762">
                  <c:v>3955.25</c:v>
                </c:pt>
                <c:pt idx="1763">
                  <c:v>3956.25</c:v>
                </c:pt>
                <c:pt idx="1764">
                  <c:v>3957.25</c:v>
                </c:pt>
                <c:pt idx="1765">
                  <c:v>3958.25</c:v>
                </c:pt>
                <c:pt idx="1766">
                  <c:v>3959.25</c:v>
                </c:pt>
                <c:pt idx="1767">
                  <c:v>3960.25</c:v>
                </c:pt>
                <c:pt idx="1768">
                  <c:v>3961.25</c:v>
                </c:pt>
                <c:pt idx="1769">
                  <c:v>3962.25</c:v>
                </c:pt>
                <c:pt idx="1770">
                  <c:v>3963.25</c:v>
                </c:pt>
                <c:pt idx="1771">
                  <c:v>3964.25</c:v>
                </c:pt>
                <c:pt idx="1772">
                  <c:v>3965.25</c:v>
                </c:pt>
                <c:pt idx="1773">
                  <c:v>3966.25</c:v>
                </c:pt>
                <c:pt idx="1774">
                  <c:v>3967.25</c:v>
                </c:pt>
                <c:pt idx="1775">
                  <c:v>3968.25</c:v>
                </c:pt>
                <c:pt idx="1776">
                  <c:v>3969.25</c:v>
                </c:pt>
                <c:pt idx="1777">
                  <c:v>3970.25</c:v>
                </c:pt>
                <c:pt idx="1778">
                  <c:v>3971.25</c:v>
                </c:pt>
                <c:pt idx="1779">
                  <c:v>3972.25</c:v>
                </c:pt>
                <c:pt idx="1780">
                  <c:v>3973.25</c:v>
                </c:pt>
                <c:pt idx="1781">
                  <c:v>3974.25</c:v>
                </c:pt>
                <c:pt idx="1782">
                  <c:v>3975.25</c:v>
                </c:pt>
                <c:pt idx="1783">
                  <c:v>3976.25</c:v>
                </c:pt>
                <c:pt idx="1784">
                  <c:v>3977.25</c:v>
                </c:pt>
                <c:pt idx="1785">
                  <c:v>3978.25</c:v>
                </c:pt>
                <c:pt idx="1786">
                  <c:v>3979.25</c:v>
                </c:pt>
                <c:pt idx="1787">
                  <c:v>3980.25</c:v>
                </c:pt>
                <c:pt idx="1788">
                  <c:v>3981.25</c:v>
                </c:pt>
                <c:pt idx="1789">
                  <c:v>3982.25</c:v>
                </c:pt>
                <c:pt idx="1790">
                  <c:v>3983.25</c:v>
                </c:pt>
                <c:pt idx="1791">
                  <c:v>3984.25</c:v>
                </c:pt>
                <c:pt idx="1792">
                  <c:v>3985.25</c:v>
                </c:pt>
                <c:pt idx="1793">
                  <c:v>3986.25</c:v>
                </c:pt>
                <c:pt idx="1794">
                  <c:v>3987.25</c:v>
                </c:pt>
                <c:pt idx="1795">
                  <c:v>3988.25</c:v>
                </c:pt>
                <c:pt idx="1796">
                  <c:v>3989.25</c:v>
                </c:pt>
                <c:pt idx="1797">
                  <c:v>3990.25</c:v>
                </c:pt>
                <c:pt idx="1798">
                  <c:v>3991.25</c:v>
                </c:pt>
                <c:pt idx="1799">
                  <c:v>3992.25</c:v>
                </c:pt>
                <c:pt idx="1800">
                  <c:v>3993.25</c:v>
                </c:pt>
                <c:pt idx="1801">
                  <c:v>3994.25</c:v>
                </c:pt>
                <c:pt idx="1802">
                  <c:v>3995.25</c:v>
                </c:pt>
                <c:pt idx="1803">
                  <c:v>3996.25</c:v>
                </c:pt>
                <c:pt idx="1804">
                  <c:v>3997.25</c:v>
                </c:pt>
                <c:pt idx="1805">
                  <c:v>3998.25</c:v>
                </c:pt>
                <c:pt idx="1806">
                  <c:v>3999.25</c:v>
                </c:pt>
                <c:pt idx="1807">
                  <c:v>4000.25</c:v>
                </c:pt>
                <c:pt idx="1808">
                  <c:v>4001.25</c:v>
                </c:pt>
                <c:pt idx="1809">
                  <c:v>4002.25</c:v>
                </c:pt>
                <c:pt idx="1810">
                  <c:v>4003.25</c:v>
                </c:pt>
                <c:pt idx="1811">
                  <c:v>4004.25</c:v>
                </c:pt>
                <c:pt idx="1812">
                  <c:v>4005.25</c:v>
                </c:pt>
                <c:pt idx="1813">
                  <c:v>4006.25</c:v>
                </c:pt>
                <c:pt idx="1814">
                  <c:v>4007.25</c:v>
                </c:pt>
                <c:pt idx="1815">
                  <c:v>4008.25</c:v>
                </c:pt>
                <c:pt idx="1816">
                  <c:v>4009.25</c:v>
                </c:pt>
                <c:pt idx="1817">
                  <c:v>4010.25</c:v>
                </c:pt>
                <c:pt idx="1818">
                  <c:v>4011.25</c:v>
                </c:pt>
                <c:pt idx="1819">
                  <c:v>4012.25</c:v>
                </c:pt>
                <c:pt idx="1820">
                  <c:v>4013.25</c:v>
                </c:pt>
                <c:pt idx="1821">
                  <c:v>4014.25</c:v>
                </c:pt>
                <c:pt idx="1822">
                  <c:v>4015.25</c:v>
                </c:pt>
                <c:pt idx="1823">
                  <c:v>4016.25</c:v>
                </c:pt>
                <c:pt idx="1824">
                  <c:v>4017.25</c:v>
                </c:pt>
                <c:pt idx="1825">
                  <c:v>4018.25</c:v>
                </c:pt>
                <c:pt idx="1826">
                  <c:v>4078.25</c:v>
                </c:pt>
                <c:pt idx="1827">
                  <c:v>4079.25</c:v>
                </c:pt>
                <c:pt idx="1828">
                  <c:v>4080.25</c:v>
                </c:pt>
                <c:pt idx="1829">
                  <c:v>4081.25</c:v>
                </c:pt>
                <c:pt idx="1830">
                  <c:v>4082.25</c:v>
                </c:pt>
                <c:pt idx="1831">
                  <c:v>4083.25</c:v>
                </c:pt>
                <c:pt idx="1832">
                  <c:v>4084.25</c:v>
                </c:pt>
                <c:pt idx="1833">
                  <c:v>4085.25</c:v>
                </c:pt>
                <c:pt idx="1834">
                  <c:v>4086.25</c:v>
                </c:pt>
                <c:pt idx="1835">
                  <c:v>4087.25</c:v>
                </c:pt>
                <c:pt idx="1836">
                  <c:v>4088.25</c:v>
                </c:pt>
                <c:pt idx="1837">
                  <c:v>4089.25</c:v>
                </c:pt>
                <c:pt idx="1838">
                  <c:v>4090.25</c:v>
                </c:pt>
                <c:pt idx="1839">
                  <c:v>4091.25</c:v>
                </c:pt>
                <c:pt idx="1840">
                  <c:v>4092.25</c:v>
                </c:pt>
                <c:pt idx="1841">
                  <c:v>4093.25</c:v>
                </c:pt>
                <c:pt idx="1842">
                  <c:v>4094.25</c:v>
                </c:pt>
                <c:pt idx="1843">
                  <c:v>4095.25</c:v>
                </c:pt>
                <c:pt idx="1844">
                  <c:v>4096.25</c:v>
                </c:pt>
                <c:pt idx="1845">
                  <c:v>4097.25</c:v>
                </c:pt>
                <c:pt idx="1846">
                  <c:v>4098.25</c:v>
                </c:pt>
                <c:pt idx="1847">
                  <c:v>4099.25</c:v>
                </c:pt>
                <c:pt idx="1848">
                  <c:v>4100.25</c:v>
                </c:pt>
                <c:pt idx="1849">
                  <c:v>4101.25</c:v>
                </c:pt>
                <c:pt idx="1850">
                  <c:v>4102.25</c:v>
                </c:pt>
                <c:pt idx="1851">
                  <c:v>4103.25</c:v>
                </c:pt>
                <c:pt idx="1852">
                  <c:v>4104.25</c:v>
                </c:pt>
                <c:pt idx="1853">
                  <c:v>4105.25</c:v>
                </c:pt>
                <c:pt idx="1854">
                  <c:v>4106.25</c:v>
                </c:pt>
                <c:pt idx="1855">
                  <c:v>4107.25</c:v>
                </c:pt>
                <c:pt idx="1856">
                  <c:v>4108.25</c:v>
                </c:pt>
                <c:pt idx="1857">
                  <c:v>4109.25</c:v>
                </c:pt>
                <c:pt idx="1858">
                  <c:v>4110.25</c:v>
                </c:pt>
                <c:pt idx="1859">
                  <c:v>4111.25</c:v>
                </c:pt>
                <c:pt idx="1860">
                  <c:v>4112.25</c:v>
                </c:pt>
                <c:pt idx="1861">
                  <c:v>4113.25</c:v>
                </c:pt>
                <c:pt idx="1862">
                  <c:v>4114.25</c:v>
                </c:pt>
                <c:pt idx="1863">
                  <c:v>4115.25</c:v>
                </c:pt>
                <c:pt idx="1864">
                  <c:v>4116.25</c:v>
                </c:pt>
                <c:pt idx="1865">
                  <c:v>4117.25</c:v>
                </c:pt>
                <c:pt idx="1866">
                  <c:v>4118.25</c:v>
                </c:pt>
                <c:pt idx="1867">
                  <c:v>4119.25</c:v>
                </c:pt>
                <c:pt idx="1868">
                  <c:v>4120.25</c:v>
                </c:pt>
                <c:pt idx="1869">
                  <c:v>4121.25</c:v>
                </c:pt>
                <c:pt idx="1870">
                  <c:v>4122.25</c:v>
                </c:pt>
                <c:pt idx="1871">
                  <c:v>4123.25</c:v>
                </c:pt>
                <c:pt idx="1872">
                  <c:v>4124.25</c:v>
                </c:pt>
                <c:pt idx="1873">
                  <c:v>4125.25</c:v>
                </c:pt>
                <c:pt idx="1874">
                  <c:v>4126.25</c:v>
                </c:pt>
                <c:pt idx="1875">
                  <c:v>4127.25</c:v>
                </c:pt>
                <c:pt idx="1876">
                  <c:v>4128.25</c:v>
                </c:pt>
                <c:pt idx="1877">
                  <c:v>4129.25</c:v>
                </c:pt>
                <c:pt idx="1878">
                  <c:v>4130.25</c:v>
                </c:pt>
                <c:pt idx="1879">
                  <c:v>4131.25</c:v>
                </c:pt>
                <c:pt idx="1880">
                  <c:v>4132.25</c:v>
                </c:pt>
                <c:pt idx="1881">
                  <c:v>4133.25</c:v>
                </c:pt>
                <c:pt idx="1882">
                  <c:v>4134.25</c:v>
                </c:pt>
                <c:pt idx="1883">
                  <c:v>4135.25</c:v>
                </c:pt>
                <c:pt idx="1884">
                  <c:v>4136.25</c:v>
                </c:pt>
                <c:pt idx="1885">
                  <c:v>4137.25</c:v>
                </c:pt>
                <c:pt idx="1886">
                  <c:v>4138.25</c:v>
                </c:pt>
                <c:pt idx="1887">
                  <c:v>4139.25</c:v>
                </c:pt>
                <c:pt idx="1888">
                  <c:v>4140.25</c:v>
                </c:pt>
                <c:pt idx="1889">
                  <c:v>4141.25</c:v>
                </c:pt>
                <c:pt idx="1890">
                  <c:v>4142.25</c:v>
                </c:pt>
                <c:pt idx="1891">
                  <c:v>4143.25</c:v>
                </c:pt>
                <c:pt idx="1892">
                  <c:v>4144.25</c:v>
                </c:pt>
                <c:pt idx="1893">
                  <c:v>4145.25</c:v>
                </c:pt>
                <c:pt idx="1894">
                  <c:v>4146.25</c:v>
                </c:pt>
                <c:pt idx="1895">
                  <c:v>4147.25</c:v>
                </c:pt>
                <c:pt idx="1896">
                  <c:v>4148.25</c:v>
                </c:pt>
                <c:pt idx="1897">
                  <c:v>4149.25</c:v>
                </c:pt>
                <c:pt idx="1898">
                  <c:v>4150.25</c:v>
                </c:pt>
                <c:pt idx="1899">
                  <c:v>4151.25</c:v>
                </c:pt>
                <c:pt idx="1900">
                  <c:v>4152.25</c:v>
                </c:pt>
                <c:pt idx="1901">
                  <c:v>4153.25</c:v>
                </c:pt>
                <c:pt idx="1902">
                  <c:v>4154.25</c:v>
                </c:pt>
                <c:pt idx="1903">
                  <c:v>4155.25</c:v>
                </c:pt>
                <c:pt idx="1904">
                  <c:v>4156.25</c:v>
                </c:pt>
                <c:pt idx="1905">
                  <c:v>4157.25</c:v>
                </c:pt>
                <c:pt idx="1906">
                  <c:v>4158.25</c:v>
                </c:pt>
                <c:pt idx="1907">
                  <c:v>4159.25</c:v>
                </c:pt>
                <c:pt idx="1908">
                  <c:v>4160.25</c:v>
                </c:pt>
                <c:pt idx="1909">
                  <c:v>4161.25</c:v>
                </c:pt>
                <c:pt idx="1910">
                  <c:v>4162.25</c:v>
                </c:pt>
                <c:pt idx="1911">
                  <c:v>4163.25</c:v>
                </c:pt>
                <c:pt idx="1912">
                  <c:v>4164.25</c:v>
                </c:pt>
                <c:pt idx="1913">
                  <c:v>4165.25</c:v>
                </c:pt>
                <c:pt idx="1914">
                  <c:v>4166.25</c:v>
                </c:pt>
                <c:pt idx="1915">
                  <c:v>4167.25</c:v>
                </c:pt>
                <c:pt idx="1916">
                  <c:v>4168.25</c:v>
                </c:pt>
                <c:pt idx="1917">
                  <c:v>4169.25</c:v>
                </c:pt>
                <c:pt idx="1918">
                  <c:v>4170.25</c:v>
                </c:pt>
                <c:pt idx="1919">
                  <c:v>4171.25</c:v>
                </c:pt>
                <c:pt idx="1920">
                  <c:v>4172.25</c:v>
                </c:pt>
                <c:pt idx="1921">
                  <c:v>4173.25</c:v>
                </c:pt>
                <c:pt idx="1922">
                  <c:v>4174.25</c:v>
                </c:pt>
                <c:pt idx="1923">
                  <c:v>4175.25</c:v>
                </c:pt>
                <c:pt idx="1924">
                  <c:v>4176.25</c:v>
                </c:pt>
                <c:pt idx="1925">
                  <c:v>4177.25</c:v>
                </c:pt>
                <c:pt idx="1926">
                  <c:v>4178.25</c:v>
                </c:pt>
                <c:pt idx="1927">
                  <c:v>4179.25</c:v>
                </c:pt>
                <c:pt idx="1928">
                  <c:v>4180.25</c:v>
                </c:pt>
                <c:pt idx="1929">
                  <c:v>4181.25</c:v>
                </c:pt>
                <c:pt idx="1930">
                  <c:v>4182.25</c:v>
                </c:pt>
                <c:pt idx="1931">
                  <c:v>4183.25</c:v>
                </c:pt>
                <c:pt idx="1932">
                  <c:v>4184.25</c:v>
                </c:pt>
                <c:pt idx="1933">
                  <c:v>4185.25</c:v>
                </c:pt>
                <c:pt idx="1934">
                  <c:v>4186.25</c:v>
                </c:pt>
                <c:pt idx="1935">
                  <c:v>4187.25</c:v>
                </c:pt>
                <c:pt idx="1936">
                  <c:v>4188.25</c:v>
                </c:pt>
                <c:pt idx="1937">
                  <c:v>4189.25</c:v>
                </c:pt>
                <c:pt idx="1938">
                  <c:v>4190.25</c:v>
                </c:pt>
                <c:pt idx="1939">
                  <c:v>4191.25</c:v>
                </c:pt>
                <c:pt idx="1940">
                  <c:v>4192.25</c:v>
                </c:pt>
                <c:pt idx="1941">
                  <c:v>4193.25</c:v>
                </c:pt>
                <c:pt idx="1942">
                  <c:v>4194.25</c:v>
                </c:pt>
                <c:pt idx="1943">
                  <c:v>4195.25</c:v>
                </c:pt>
                <c:pt idx="1944">
                  <c:v>4196.25</c:v>
                </c:pt>
                <c:pt idx="1945">
                  <c:v>4197.25</c:v>
                </c:pt>
                <c:pt idx="1946">
                  <c:v>4198.25</c:v>
                </c:pt>
                <c:pt idx="1947">
                  <c:v>4199.25</c:v>
                </c:pt>
                <c:pt idx="1948">
                  <c:v>4200.25</c:v>
                </c:pt>
                <c:pt idx="1949">
                  <c:v>4201.25</c:v>
                </c:pt>
                <c:pt idx="1950">
                  <c:v>4202.25</c:v>
                </c:pt>
                <c:pt idx="1951">
                  <c:v>4203.25</c:v>
                </c:pt>
                <c:pt idx="1952">
                  <c:v>4204.25</c:v>
                </c:pt>
                <c:pt idx="1953">
                  <c:v>4205.25</c:v>
                </c:pt>
                <c:pt idx="1954">
                  <c:v>4206.25</c:v>
                </c:pt>
                <c:pt idx="1955">
                  <c:v>4207.25</c:v>
                </c:pt>
                <c:pt idx="1956">
                  <c:v>4208.25</c:v>
                </c:pt>
                <c:pt idx="1957">
                  <c:v>4209.25</c:v>
                </c:pt>
                <c:pt idx="1958">
                  <c:v>4210.25</c:v>
                </c:pt>
                <c:pt idx="1959">
                  <c:v>4211.25</c:v>
                </c:pt>
                <c:pt idx="1960">
                  <c:v>4212.25</c:v>
                </c:pt>
                <c:pt idx="1961">
                  <c:v>4213.25</c:v>
                </c:pt>
                <c:pt idx="1962">
                  <c:v>4214.25</c:v>
                </c:pt>
                <c:pt idx="1963">
                  <c:v>4215.25</c:v>
                </c:pt>
                <c:pt idx="1964">
                  <c:v>4216.25</c:v>
                </c:pt>
                <c:pt idx="1965">
                  <c:v>4217.25</c:v>
                </c:pt>
                <c:pt idx="1966">
                  <c:v>4218.25</c:v>
                </c:pt>
                <c:pt idx="1967">
                  <c:v>4219.25</c:v>
                </c:pt>
                <c:pt idx="1968">
                  <c:v>4220.25</c:v>
                </c:pt>
                <c:pt idx="1969">
                  <c:v>4221.25</c:v>
                </c:pt>
                <c:pt idx="1970">
                  <c:v>4222.25</c:v>
                </c:pt>
                <c:pt idx="1971">
                  <c:v>4223.25</c:v>
                </c:pt>
                <c:pt idx="1972">
                  <c:v>4224.25</c:v>
                </c:pt>
                <c:pt idx="1973">
                  <c:v>4225.25</c:v>
                </c:pt>
                <c:pt idx="1974">
                  <c:v>4226.25</c:v>
                </c:pt>
                <c:pt idx="1975">
                  <c:v>4227.25</c:v>
                </c:pt>
                <c:pt idx="1976">
                  <c:v>4228.25</c:v>
                </c:pt>
                <c:pt idx="1977">
                  <c:v>4229.25</c:v>
                </c:pt>
                <c:pt idx="1978">
                  <c:v>4230.25</c:v>
                </c:pt>
                <c:pt idx="1979">
                  <c:v>4231.25</c:v>
                </c:pt>
                <c:pt idx="1980">
                  <c:v>4232.25</c:v>
                </c:pt>
                <c:pt idx="1981">
                  <c:v>4233.25</c:v>
                </c:pt>
                <c:pt idx="1982">
                  <c:v>4234.25</c:v>
                </c:pt>
                <c:pt idx="1983">
                  <c:v>4235.25</c:v>
                </c:pt>
                <c:pt idx="1984">
                  <c:v>4236.25</c:v>
                </c:pt>
                <c:pt idx="1985">
                  <c:v>4237.25</c:v>
                </c:pt>
                <c:pt idx="1986">
                  <c:v>4238.25</c:v>
                </c:pt>
                <c:pt idx="1987">
                  <c:v>4239.25</c:v>
                </c:pt>
                <c:pt idx="1988">
                  <c:v>4240.25</c:v>
                </c:pt>
                <c:pt idx="1989">
                  <c:v>4241.25</c:v>
                </c:pt>
                <c:pt idx="1990">
                  <c:v>4242.25</c:v>
                </c:pt>
                <c:pt idx="1991">
                  <c:v>4243.25</c:v>
                </c:pt>
                <c:pt idx="1992">
                  <c:v>4244.25</c:v>
                </c:pt>
                <c:pt idx="1993">
                  <c:v>4245.25</c:v>
                </c:pt>
                <c:pt idx="1994">
                  <c:v>4246.25</c:v>
                </c:pt>
                <c:pt idx="1995">
                  <c:v>4247.25</c:v>
                </c:pt>
                <c:pt idx="1996">
                  <c:v>4248.25</c:v>
                </c:pt>
                <c:pt idx="1997">
                  <c:v>4249.25</c:v>
                </c:pt>
                <c:pt idx="1998">
                  <c:v>4250.25</c:v>
                </c:pt>
                <c:pt idx="1999">
                  <c:v>4251.25</c:v>
                </c:pt>
                <c:pt idx="2000">
                  <c:v>4252.25</c:v>
                </c:pt>
                <c:pt idx="2001">
                  <c:v>4253.25</c:v>
                </c:pt>
                <c:pt idx="2002">
                  <c:v>4254.25</c:v>
                </c:pt>
                <c:pt idx="2003">
                  <c:v>4255.25</c:v>
                </c:pt>
                <c:pt idx="2004">
                  <c:v>4256.25</c:v>
                </c:pt>
                <c:pt idx="2005">
                  <c:v>4257.25</c:v>
                </c:pt>
                <c:pt idx="2006">
                  <c:v>4258.25</c:v>
                </c:pt>
                <c:pt idx="2007">
                  <c:v>4259.25</c:v>
                </c:pt>
                <c:pt idx="2008">
                  <c:v>4260.25</c:v>
                </c:pt>
                <c:pt idx="2009">
                  <c:v>4261.25</c:v>
                </c:pt>
                <c:pt idx="2010">
                  <c:v>4262.25</c:v>
                </c:pt>
                <c:pt idx="2011">
                  <c:v>4263.25</c:v>
                </c:pt>
                <c:pt idx="2012">
                  <c:v>4264.25</c:v>
                </c:pt>
                <c:pt idx="2013">
                  <c:v>4265.25</c:v>
                </c:pt>
                <c:pt idx="2014">
                  <c:v>4266.25</c:v>
                </c:pt>
                <c:pt idx="2015">
                  <c:v>4267.25</c:v>
                </c:pt>
                <c:pt idx="2016">
                  <c:v>4268.25</c:v>
                </c:pt>
                <c:pt idx="2017">
                  <c:v>4269.25</c:v>
                </c:pt>
                <c:pt idx="2018">
                  <c:v>4270.25</c:v>
                </c:pt>
                <c:pt idx="2019">
                  <c:v>4271.25</c:v>
                </c:pt>
                <c:pt idx="2020">
                  <c:v>4272.25</c:v>
                </c:pt>
                <c:pt idx="2021">
                  <c:v>4273.25</c:v>
                </c:pt>
                <c:pt idx="2022">
                  <c:v>4274.25</c:v>
                </c:pt>
                <c:pt idx="2023">
                  <c:v>4275.25</c:v>
                </c:pt>
                <c:pt idx="2024">
                  <c:v>4276.25</c:v>
                </c:pt>
                <c:pt idx="2025">
                  <c:v>4277.25</c:v>
                </c:pt>
                <c:pt idx="2026">
                  <c:v>4278.25</c:v>
                </c:pt>
                <c:pt idx="2027">
                  <c:v>4279.25</c:v>
                </c:pt>
                <c:pt idx="2028">
                  <c:v>4280.25</c:v>
                </c:pt>
                <c:pt idx="2029">
                  <c:v>4281.25</c:v>
                </c:pt>
                <c:pt idx="2030">
                  <c:v>4282.25</c:v>
                </c:pt>
                <c:pt idx="2031">
                  <c:v>4283.25</c:v>
                </c:pt>
                <c:pt idx="2032">
                  <c:v>4284.25</c:v>
                </c:pt>
                <c:pt idx="2033">
                  <c:v>4285.25</c:v>
                </c:pt>
                <c:pt idx="2034">
                  <c:v>4286.25</c:v>
                </c:pt>
                <c:pt idx="2035">
                  <c:v>4287.25</c:v>
                </c:pt>
                <c:pt idx="2036">
                  <c:v>4288.25</c:v>
                </c:pt>
                <c:pt idx="2037">
                  <c:v>4289.25</c:v>
                </c:pt>
                <c:pt idx="2038">
                  <c:v>4290.25</c:v>
                </c:pt>
                <c:pt idx="2039">
                  <c:v>4291.25</c:v>
                </c:pt>
                <c:pt idx="2040">
                  <c:v>4292.25</c:v>
                </c:pt>
                <c:pt idx="2041">
                  <c:v>4293.25</c:v>
                </c:pt>
                <c:pt idx="2042">
                  <c:v>4294.25</c:v>
                </c:pt>
                <c:pt idx="2043">
                  <c:v>4295.25</c:v>
                </c:pt>
                <c:pt idx="2044">
                  <c:v>4296.25</c:v>
                </c:pt>
                <c:pt idx="2045">
                  <c:v>4297.25</c:v>
                </c:pt>
                <c:pt idx="2046">
                  <c:v>4298.25</c:v>
                </c:pt>
                <c:pt idx="2047">
                  <c:v>4299.25</c:v>
                </c:pt>
                <c:pt idx="2048">
                  <c:v>4300.25</c:v>
                </c:pt>
                <c:pt idx="2049">
                  <c:v>4301.25</c:v>
                </c:pt>
                <c:pt idx="2050">
                  <c:v>4302.25</c:v>
                </c:pt>
                <c:pt idx="2051">
                  <c:v>4303.25</c:v>
                </c:pt>
                <c:pt idx="2052">
                  <c:v>4304.25</c:v>
                </c:pt>
                <c:pt idx="2053">
                  <c:v>4305.25</c:v>
                </c:pt>
                <c:pt idx="2054">
                  <c:v>4306.25</c:v>
                </c:pt>
                <c:pt idx="2055">
                  <c:v>4307.25</c:v>
                </c:pt>
                <c:pt idx="2056">
                  <c:v>4308.25</c:v>
                </c:pt>
                <c:pt idx="2057">
                  <c:v>4309.25</c:v>
                </c:pt>
                <c:pt idx="2058">
                  <c:v>4310.25</c:v>
                </c:pt>
                <c:pt idx="2059">
                  <c:v>4311.25</c:v>
                </c:pt>
                <c:pt idx="2060">
                  <c:v>4312.25</c:v>
                </c:pt>
                <c:pt idx="2061">
                  <c:v>4313.25</c:v>
                </c:pt>
                <c:pt idx="2062">
                  <c:v>4314.25</c:v>
                </c:pt>
                <c:pt idx="2063">
                  <c:v>4315.25</c:v>
                </c:pt>
                <c:pt idx="2064">
                  <c:v>4316.25</c:v>
                </c:pt>
                <c:pt idx="2065">
                  <c:v>4317.25</c:v>
                </c:pt>
                <c:pt idx="2066">
                  <c:v>4318.25</c:v>
                </c:pt>
                <c:pt idx="2067">
                  <c:v>4319.25</c:v>
                </c:pt>
                <c:pt idx="2068">
                  <c:v>4320.25</c:v>
                </c:pt>
                <c:pt idx="2069">
                  <c:v>4321.25</c:v>
                </c:pt>
                <c:pt idx="2070">
                  <c:v>4322.25</c:v>
                </c:pt>
                <c:pt idx="2071">
                  <c:v>4323.25</c:v>
                </c:pt>
                <c:pt idx="2072">
                  <c:v>4324.25</c:v>
                </c:pt>
                <c:pt idx="2073">
                  <c:v>4325.25</c:v>
                </c:pt>
                <c:pt idx="2074">
                  <c:v>4326.25</c:v>
                </c:pt>
                <c:pt idx="2075">
                  <c:v>4327.25</c:v>
                </c:pt>
                <c:pt idx="2076">
                  <c:v>4328.25</c:v>
                </c:pt>
                <c:pt idx="2077">
                  <c:v>4329.25</c:v>
                </c:pt>
                <c:pt idx="2078">
                  <c:v>4330.25</c:v>
                </c:pt>
                <c:pt idx="2079">
                  <c:v>4331.25</c:v>
                </c:pt>
                <c:pt idx="2080">
                  <c:v>4332.25</c:v>
                </c:pt>
                <c:pt idx="2081">
                  <c:v>4333.25</c:v>
                </c:pt>
                <c:pt idx="2082">
                  <c:v>4334.25</c:v>
                </c:pt>
                <c:pt idx="2083">
                  <c:v>4335.25</c:v>
                </c:pt>
                <c:pt idx="2084">
                  <c:v>4336.25</c:v>
                </c:pt>
                <c:pt idx="2085">
                  <c:v>4337.25</c:v>
                </c:pt>
                <c:pt idx="2086">
                  <c:v>4338.25</c:v>
                </c:pt>
                <c:pt idx="2087">
                  <c:v>4339.25</c:v>
                </c:pt>
                <c:pt idx="2088">
                  <c:v>4340.25</c:v>
                </c:pt>
                <c:pt idx="2089">
                  <c:v>4341.25</c:v>
                </c:pt>
                <c:pt idx="2090">
                  <c:v>4342.25</c:v>
                </c:pt>
                <c:pt idx="2091">
                  <c:v>4343.25</c:v>
                </c:pt>
                <c:pt idx="2092">
                  <c:v>4344.25</c:v>
                </c:pt>
                <c:pt idx="2093">
                  <c:v>4345.25</c:v>
                </c:pt>
                <c:pt idx="2094">
                  <c:v>4346.25</c:v>
                </c:pt>
                <c:pt idx="2095">
                  <c:v>4347.25</c:v>
                </c:pt>
                <c:pt idx="2096">
                  <c:v>4348.25</c:v>
                </c:pt>
                <c:pt idx="2097">
                  <c:v>4349.25</c:v>
                </c:pt>
                <c:pt idx="2098">
                  <c:v>4350.25</c:v>
                </c:pt>
                <c:pt idx="2099">
                  <c:v>4351.25</c:v>
                </c:pt>
                <c:pt idx="2100">
                  <c:v>4352.25</c:v>
                </c:pt>
                <c:pt idx="2101">
                  <c:v>4353.25</c:v>
                </c:pt>
                <c:pt idx="2102">
                  <c:v>4354.25</c:v>
                </c:pt>
                <c:pt idx="2103">
                  <c:v>4355.25</c:v>
                </c:pt>
                <c:pt idx="2104">
                  <c:v>4356.25</c:v>
                </c:pt>
                <c:pt idx="2105">
                  <c:v>4357.25</c:v>
                </c:pt>
                <c:pt idx="2106">
                  <c:v>4358.25</c:v>
                </c:pt>
                <c:pt idx="2107">
                  <c:v>4359.25</c:v>
                </c:pt>
                <c:pt idx="2108">
                  <c:v>4360.25</c:v>
                </c:pt>
                <c:pt idx="2109">
                  <c:v>4361.25</c:v>
                </c:pt>
                <c:pt idx="2110">
                  <c:v>4362.25</c:v>
                </c:pt>
                <c:pt idx="2111">
                  <c:v>4363.25</c:v>
                </c:pt>
                <c:pt idx="2112">
                  <c:v>4364.25</c:v>
                </c:pt>
                <c:pt idx="2113">
                  <c:v>4365.25</c:v>
                </c:pt>
                <c:pt idx="2114">
                  <c:v>4366.25</c:v>
                </c:pt>
                <c:pt idx="2115">
                  <c:v>4367.25</c:v>
                </c:pt>
                <c:pt idx="2116">
                  <c:v>4368.25</c:v>
                </c:pt>
                <c:pt idx="2117">
                  <c:v>4369.25</c:v>
                </c:pt>
                <c:pt idx="2118">
                  <c:v>4370.25</c:v>
                </c:pt>
                <c:pt idx="2119">
                  <c:v>4371.25</c:v>
                </c:pt>
                <c:pt idx="2120">
                  <c:v>4372.25</c:v>
                </c:pt>
                <c:pt idx="2121">
                  <c:v>4373.25</c:v>
                </c:pt>
                <c:pt idx="2122">
                  <c:v>4374.25</c:v>
                </c:pt>
                <c:pt idx="2123">
                  <c:v>4375.25</c:v>
                </c:pt>
                <c:pt idx="2124">
                  <c:v>4376.25</c:v>
                </c:pt>
                <c:pt idx="2125">
                  <c:v>4377.25</c:v>
                </c:pt>
                <c:pt idx="2126">
                  <c:v>4378.25</c:v>
                </c:pt>
                <c:pt idx="2127">
                  <c:v>4379.25</c:v>
                </c:pt>
                <c:pt idx="2128">
                  <c:v>4380.25</c:v>
                </c:pt>
                <c:pt idx="2129">
                  <c:v>4381.25</c:v>
                </c:pt>
                <c:pt idx="2130">
                  <c:v>4382.25</c:v>
                </c:pt>
                <c:pt idx="2131">
                  <c:v>4383.25</c:v>
                </c:pt>
                <c:pt idx="2132">
                  <c:v>4384.25</c:v>
                </c:pt>
                <c:pt idx="2133">
                  <c:v>4385.25</c:v>
                </c:pt>
                <c:pt idx="2134">
                  <c:v>4386.25</c:v>
                </c:pt>
                <c:pt idx="2135">
                  <c:v>4387.25</c:v>
                </c:pt>
                <c:pt idx="2136">
                  <c:v>4388.25</c:v>
                </c:pt>
                <c:pt idx="2137">
                  <c:v>4389.25</c:v>
                </c:pt>
                <c:pt idx="2138">
                  <c:v>4390.25</c:v>
                </c:pt>
                <c:pt idx="2139">
                  <c:v>4391.25</c:v>
                </c:pt>
                <c:pt idx="2140">
                  <c:v>4392.25</c:v>
                </c:pt>
                <c:pt idx="2141">
                  <c:v>4393.25</c:v>
                </c:pt>
                <c:pt idx="2142">
                  <c:v>4394.25</c:v>
                </c:pt>
                <c:pt idx="2143">
                  <c:v>4395.25</c:v>
                </c:pt>
                <c:pt idx="2144">
                  <c:v>4396.25</c:v>
                </c:pt>
                <c:pt idx="2145">
                  <c:v>4397.25</c:v>
                </c:pt>
                <c:pt idx="2146">
                  <c:v>4398.25</c:v>
                </c:pt>
                <c:pt idx="2147">
                  <c:v>4399.25</c:v>
                </c:pt>
                <c:pt idx="2148">
                  <c:v>4400.25</c:v>
                </c:pt>
                <c:pt idx="2149">
                  <c:v>4401.25</c:v>
                </c:pt>
                <c:pt idx="2150">
                  <c:v>4402.25</c:v>
                </c:pt>
                <c:pt idx="2151">
                  <c:v>4403.25</c:v>
                </c:pt>
                <c:pt idx="2152">
                  <c:v>4404.25</c:v>
                </c:pt>
                <c:pt idx="2153">
                  <c:v>4405.25</c:v>
                </c:pt>
                <c:pt idx="2154">
                  <c:v>4406.25</c:v>
                </c:pt>
                <c:pt idx="2155">
                  <c:v>4407.25</c:v>
                </c:pt>
                <c:pt idx="2156">
                  <c:v>4408.25</c:v>
                </c:pt>
                <c:pt idx="2157">
                  <c:v>4409.25</c:v>
                </c:pt>
                <c:pt idx="2158">
                  <c:v>4410.25</c:v>
                </c:pt>
                <c:pt idx="2159">
                  <c:v>4411.25</c:v>
                </c:pt>
                <c:pt idx="2160">
                  <c:v>4412.25</c:v>
                </c:pt>
                <c:pt idx="2161">
                  <c:v>4413.25</c:v>
                </c:pt>
                <c:pt idx="2162">
                  <c:v>4414.25</c:v>
                </c:pt>
                <c:pt idx="2163">
                  <c:v>4415.25</c:v>
                </c:pt>
                <c:pt idx="2164">
                  <c:v>4416.25</c:v>
                </c:pt>
                <c:pt idx="2165">
                  <c:v>4417.25</c:v>
                </c:pt>
                <c:pt idx="2166">
                  <c:v>4418.25</c:v>
                </c:pt>
                <c:pt idx="2167">
                  <c:v>4419.25</c:v>
                </c:pt>
                <c:pt idx="2168">
                  <c:v>4420.25</c:v>
                </c:pt>
                <c:pt idx="2169">
                  <c:v>4421.25</c:v>
                </c:pt>
                <c:pt idx="2170">
                  <c:v>4422.25</c:v>
                </c:pt>
                <c:pt idx="2171">
                  <c:v>4423.25</c:v>
                </c:pt>
                <c:pt idx="2172">
                  <c:v>4424.25</c:v>
                </c:pt>
                <c:pt idx="2173">
                  <c:v>4425.25</c:v>
                </c:pt>
                <c:pt idx="2174">
                  <c:v>4426.25</c:v>
                </c:pt>
                <c:pt idx="2175">
                  <c:v>4427.25</c:v>
                </c:pt>
                <c:pt idx="2176">
                  <c:v>4428.25</c:v>
                </c:pt>
                <c:pt idx="2177">
                  <c:v>4429.25</c:v>
                </c:pt>
                <c:pt idx="2178">
                  <c:v>4430.25</c:v>
                </c:pt>
                <c:pt idx="2179">
                  <c:v>4431.25</c:v>
                </c:pt>
                <c:pt idx="2180">
                  <c:v>4432.25</c:v>
                </c:pt>
                <c:pt idx="2181">
                  <c:v>4433.25</c:v>
                </c:pt>
                <c:pt idx="2182">
                  <c:v>4434.25</c:v>
                </c:pt>
                <c:pt idx="2183">
                  <c:v>4435.25</c:v>
                </c:pt>
                <c:pt idx="2184">
                  <c:v>4436.25</c:v>
                </c:pt>
                <c:pt idx="2185">
                  <c:v>4437.25</c:v>
                </c:pt>
                <c:pt idx="2186">
                  <c:v>4438.25</c:v>
                </c:pt>
                <c:pt idx="2187">
                  <c:v>4439.25</c:v>
                </c:pt>
                <c:pt idx="2188">
                  <c:v>4440.25</c:v>
                </c:pt>
                <c:pt idx="2189">
                  <c:v>4441.25</c:v>
                </c:pt>
                <c:pt idx="2190">
                  <c:v>4442.25</c:v>
                </c:pt>
                <c:pt idx="2191">
                  <c:v>4443.25</c:v>
                </c:pt>
                <c:pt idx="2192">
                  <c:v>4444.25</c:v>
                </c:pt>
                <c:pt idx="2193">
                  <c:v>4445.25</c:v>
                </c:pt>
                <c:pt idx="2194">
                  <c:v>4446.25</c:v>
                </c:pt>
                <c:pt idx="2195">
                  <c:v>4447.25</c:v>
                </c:pt>
                <c:pt idx="2196">
                  <c:v>4448.25</c:v>
                </c:pt>
                <c:pt idx="2197">
                  <c:v>4449.25</c:v>
                </c:pt>
                <c:pt idx="2198">
                  <c:v>4450.25</c:v>
                </c:pt>
                <c:pt idx="2199">
                  <c:v>4451.25</c:v>
                </c:pt>
                <c:pt idx="2200">
                  <c:v>4452.25</c:v>
                </c:pt>
                <c:pt idx="2201">
                  <c:v>4453.25</c:v>
                </c:pt>
                <c:pt idx="2202">
                  <c:v>4454.25</c:v>
                </c:pt>
                <c:pt idx="2203">
                  <c:v>4455.25</c:v>
                </c:pt>
                <c:pt idx="2204">
                  <c:v>4456.25</c:v>
                </c:pt>
                <c:pt idx="2205">
                  <c:v>4457.25</c:v>
                </c:pt>
                <c:pt idx="2206">
                  <c:v>4458.25</c:v>
                </c:pt>
                <c:pt idx="2207">
                  <c:v>4459.25</c:v>
                </c:pt>
                <c:pt idx="2208">
                  <c:v>4460.25</c:v>
                </c:pt>
                <c:pt idx="2209">
                  <c:v>4461.25</c:v>
                </c:pt>
                <c:pt idx="2210">
                  <c:v>4462.25</c:v>
                </c:pt>
                <c:pt idx="2211">
                  <c:v>4463.25</c:v>
                </c:pt>
                <c:pt idx="2212">
                  <c:v>4464.25</c:v>
                </c:pt>
                <c:pt idx="2213">
                  <c:v>4465.25</c:v>
                </c:pt>
                <c:pt idx="2214">
                  <c:v>4466.25</c:v>
                </c:pt>
                <c:pt idx="2215">
                  <c:v>4467.25</c:v>
                </c:pt>
                <c:pt idx="2216">
                  <c:v>4468.25</c:v>
                </c:pt>
                <c:pt idx="2217">
                  <c:v>4469.25</c:v>
                </c:pt>
                <c:pt idx="2218">
                  <c:v>4470.25</c:v>
                </c:pt>
                <c:pt idx="2219">
                  <c:v>4471.25</c:v>
                </c:pt>
                <c:pt idx="2220">
                  <c:v>4472.25</c:v>
                </c:pt>
                <c:pt idx="2221">
                  <c:v>4473.25</c:v>
                </c:pt>
                <c:pt idx="2222">
                  <c:v>4474.25</c:v>
                </c:pt>
                <c:pt idx="2223">
                  <c:v>4475.25</c:v>
                </c:pt>
                <c:pt idx="2224">
                  <c:v>4476.25</c:v>
                </c:pt>
                <c:pt idx="2225">
                  <c:v>4477.25</c:v>
                </c:pt>
                <c:pt idx="2226">
                  <c:v>4478.25</c:v>
                </c:pt>
                <c:pt idx="2227">
                  <c:v>4479.25</c:v>
                </c:pt>
                <c:pt idx="2228">
                  <c:v>4480.25</c:v>
                </c:pt>
                <c:pt idx="2229">
                  <c:v>4481.25</c:v>
                </c:pt>
                <c:pt idx="2230">
                  <c:v>4482.25</c:v>
                </c:pt>
                <c:pt idx="2231">
                  <c:v>4483.25</c:v>
                </c:pt>
                <c:pt idx="2232">
                  <c:v>4484.25</c:v>
                </c:pt>
                <c:pt idx="2233">
                  <c:v>4485.25</c:v>
                </c:pt>
                <c:pt idx="2234">
                  <c:v>4486.25</c:v>
                </c:pt>
                <c:pt idx="2235">
                  <c:v>4487.25</c:v>
                </c:pt>
                <c:pt idx="2236">
                  <c:v>4488.25</c:v>
                </c:pt>
                <c:pt idx="2237">
                  <c:v>4489.25</c:v>
                </c:pt>
                <c:pt idx="2238">
                  <c:v>4490.25</c:v>
                </c:pt>
                <c:pt idx="2239">
                  <c:v>4491.25</c:v>
                </c:pt>
                <c:pt idx="2240">
                  <c:v>4492.25</c:v>
                </c:pt>
                <c:pt idx="2241">
                  <c:v>4493.25</c:v>
                </c:pt>
                <c:pt idx="2242">
                  <c:v>4494.25</c:v>
                </c:pt>
                <c:pt idx="2243">
                  <c:v>4495.25</c:v>
                </c:pt>
                <c:pt idx="2244">
                  <c:v>4496.25</c:v>
                </c:pt>
                <c:pt idx="2245">
                  <c:v>4497.25</c:v>
                </c:pt>
                <c:pt idx="2246">
                  <c:v>4498.25</c:v>
                </c:pt>
                <c:pt idx="2247">
                  <c:v>4499.25</c:v>
                </c:pt>
                <c:pt idx="2248">
                  <c:v>4500.25</c:v>
                </c:pt>
                <c:pt idx="2249">
                  <c:v>4501.25</c:v>
                </c:pt>
                <c:pt idx="2250">
                  <c:v>4502.25</c:v>
                </c:pt>
                <c:pt idx="2251">
                  <c:v>4503.25</c:v>
                </c:pt>
                <c:pt idx="2252">
                  <c:v>4504.25</c:v>
                </c:pt>
                <c:pt idx="2253">
                  <c:v>4505.25</c:v>
                </c:pt>
                <c:pt idx="2254">
                  <c:v>4506.25</c:v>
                </c:pt>
                <c:pt idx="2255">
                  <c:v>4507.25</c:v>
                </c:pt>
                <c:pt idx="2256">
                  <c:v>4508.25</c:v>
                </c:pt>
                <c:pt idx="2257">
                  <c:v>4509.25</c:v>
                </c:pt>
                <c:pt idx="2258">
                  <c:v>4510.25</c:v>
                </c:pt>
                <c:pt idx="2259">
                  <c:v>4511.25</c:v>
                </c:pt>
                <c:pt idx="2260">
                  <c:v>4512.25</c:v>
                </c:pt>
                <c:pt idx="2261">
                  <c:v>4513.25</c:v>
                </c:pt>
                <c:pt idx="2262">
                  <c:v>4514.25</c:v>
                </c:pt>
                <c:pt idx="2263">
                  <c:v>4515.25</c:v>
                </c:pt>
                <c:pt idx="2264">
                  <c:v>4516.25</c:v>
                </c:pt>
                <c:pt idx="2265">
                  <c:v>4517.25</c:v>
                </c:pt>
                <c:pt idx="2266">
                  <c:v>4518.25</c:v>
                </c:pt>
                <c:pt idx="2267">
                  <c:v>4519.25</c:v>
                </c:pt>
                <c:pt idx="2268">
                  <c:v>4520.25</c:v>
                </c:pt>
                <c:pt idx="2269">
                  <c:v>4521.25</c:v>
                </c:pt>
                <c:pt idx="2270">
                  <c:v>4522.25</c:v>
                </c:pt>
                <c:pt idx="2271">
                  <c:v>4523.25</c:v>
                </c:pt>
                <c:pt idx="2272">
                  <c:v>4524.25</c:v>
                </c:pt>
                <c:pt idx="2273">
                  <c:v>4525.25</c:v>
                </c:pt>
                <c:pt idx="2274">
                  <c:v>4526.25</c:v>
                </c:pt>
                <c:pt idx="2275">
                  <c:v>4527.25</c:v>
                </c:pt>
                <c:pt idx="2276">
                  <c:v>4528.25</c:v>
                </c:pt>
                <c:pt idx="2277">
                  <c:v>4529.25</c:v>
                </c:pt>
                <c:pt idx="2278">
                  <c:v>4530.25</c:v>
                </c:pt>
                <c:pt idx="2279">
                  <c:v>4531.25</c:v>
                </c:pt>
                <c:pt idx="2280">
                  <c:v>4532.25</c:v>
                </c:pt>
                <c:pt idx="2281">
                  <c:v>4533.25</c:v>
                </c:pt>
                <c:pt idx="2282">
                  <c:v>4534.25</c:v>
                </c:pt>
                <c:pt idx="2283">
                  <c:v>4535.25</c:v>
                </c:pt>
                <c:pt idx="2284">
                  <c:v>4536.25</c:v>
                </c:pt>
                <c:pt idx="2285">
                  <c:v>4537.25</c:v>
                </c:pt>
                <c:pt idx="2286">
                  <c:v>4538.25</c:v>
                </c:pt>
                <c:pt idx="2287">
                  <c:v>4539.25</c:v>
                </c:pt>
                <c:pt idx="2288">
                  <c:v>4540.25</c:v>
                </c:pt>
                <c:pt idx="2289">
                  <c:v>4541.25</c:v>
                </c:pt>
                <c:pt idx="2290">
                  <c:v>4542.25</c:v>
                </c:pt>
                <c:pt idx="2291">
                  <c:v>4543.25</c:v>
                </c:pt>
                <c:pt idx="2292">
                  <c:v>4544.25</c:v>
                </c:pt>
                <c:pt idx="2293">
                  <c:v>4545.25</c:v>
                </c:pt>
                <c:pt idx="2294">
                  <c:v>4546.25</c:v>
                </c:pt>
                <c:pt idx="2295">
                  <c:v>4547.25</c:v>
                </c:pt>
                <c:pt idx="2296">
                  <c:v>4548.25</c:v>
                </c:pt>
                <c:pt idx="2297">
                  <c:v>4549.25</c:v>
                </c:pt>
                <c:pt idx="2298">
                  <c:v>4550.25</c:v>
                </c:pt>
                <c:pt idx="2299">
                  <c:v>4551.25</c:v>
                </c:pt>
                <c:pt idx="2300">
                  <c:v>4552.25</c:v>
                </c:pt>
                <c:pt idx="2301">
                  <c:v>4553.25</c:v>
                </c:pt>
                <c:pt idx="2302">
                  <c:v>4554.25</c:v>
                </c:pt>
                <c:pt idx="2303">
                  <c:v>4555.25</c:v>
                </c:pt>
                <c:pt idx="2304">
                  <c:v>4556.25</c:v>
                </c:pt>
                <c:pt idx="2305">
                  <c:v>4557.25</c:v>
                </c:pt>
                <c:pt idx="2306">
                  <c:v>4558.25</c:v>
                </c:pt>
                <c:pt idx="2307">
                  <c:v>4559.25</c:v>
                </c:pt>
                <c:pt idx="2308">
                  <c:v>4560.25</c:v>
                </c:pt>
                <c:pt idx="2309">
                  <c:v>4561.25</c:v>
                </c:pt>
                <c:pt idx="2310">
                  <c:v>4562.25</c:v>
                </c:pt>
                <c:pt idx="2311">
                  <c:v>4563.25</c:v>
                </c:pt>
                <c:pt idx="2312">
                  <c:v>4564.25</c:v>
                </c:pt>
                <c:pt idx="2313">
                  <c:v>4565.25</c:v>
                </c:pt>
                <c:pt idx="2314">
                  <c:v>4566.25</c:v>
                </c:pt>
                <c:pt idx="2315">
                  <c:v>4567.25</c:v>
                </c:pt>
                <c:pt idx="2316">
                  <c:v>4568.25</c:v>
                </c:pt>
                <c:pt idx="2317">
                  <c:v>4569.25</c:v>
                </c:pt>
                <c:pt idx="2318">
                  <c:v>4570.25</c:v>
                </c:pt>
                <c:pt idx="2319">
                  <c:v>4571.25</c:v>
                </c:pt>
                <c:pt idx="2320">
                  <c:v>4572.25</c:v>
                </c:pt>
                <c:pt idx="2321">
                  <c:v>4573.25</c:v>
                </c:pt>
                <c:pt idx="2322">
                  <c:v>4574.25</c:v>
                </c:pt>
                <c:pt idx="2323">
                  <c:v>4575.25</c:v>
                </c:pt>
                <c:pt idx="2324">
                  <c:v>4576.25</c:v>
                </c:pt>
                <c:pt idx="2325">
                  <c:v>4577.25</c:v>
                </c:pt>
                <c:pt idx="2326">
                  <c:v>4578.25</c:v>
                </c:pt>
                <c:pt idx="2327">
                  <c:v>4579.25</c:v>
                </c:pt>
                <c:pt idx="2328">
                  <c:v>4580.25</c:v>
                </c:pt>
                <c:pt idx="2329">
                  <c:v>4581.25</c:v>
                </c:pt>
                <c:pt idx="2330">
                  <c:v>4582.25</c:v>
                </c:pt>
                <c:pt idx="2331">
                  <c:v>4583.25</c:v>
                </c:pt>
                <c:pt idx="2332">
                  <c:v>4584.25</c:v>
                </c:pt>
                <c:pt idx="2333">
                  <c:v>4585.25</c:v>
                </c:pt>
                <c:pt idx="2334">
                  <c:v>4586.25</c:v>
                </c:pt>
                <c:pt idx="2335">
                  <c:v>4587.25</c:v>
                </c:pt>
                <c:pt idx="2336">
                  <c:v>4588.25</c:v>
                </c:pt>
                <c:pt idx="2337">
                  <c:v>4589.25</c:v>
                </c:pt>
                <c:pt idx="2338">
                  <c:v>4590.25</c:v>
                </c:pt>
                <c:pt idx="2339">
                  <c:v>4591.25</c:v>
                </c:pt>
                <c:pt idx="2340">
                  <c:v>4592.25</c:v>
                </c:pt>
                <c:pt idx="2341">
                  <c:v>4593.25</c:v>
                </c:pt>
                <c:pt idx="2342">
                  <c:v>4594.25</c:v>
                </c:pt>
                <c:pt idx="2343">
                  <c:v>4595.25</c:v>
                </c:pt>
                <c:pt idx="2344">
                  <c:v>4596.25</c:v>
                </c:pt>
                <c:pt idx="2345">
                  <c:v>4597.25</c:v>
                </c:pt>
                <c:pt idx="2346">
                  <c:v>4598.25</c:v>
                </c:pt>
                <c:pt idx="2347">
                  <c:v>4599.25</c:v>
                </c:pt>
                <c:pt idx="2348">
                  <c:v>4600.25</c:v>
                </c:pt>
                <c:pt idx="2349">
                  <c:v>4601.25</c:v>
                </c:pt>
                <c:pt idx="2350">
                  <c:v>4602.25</c:v>
                </c:pt>
                <c:pt idx="2351">
                  <c:v>4603.25</c:v>
                </c:pt>
                <c:pt idx="2352">
                  <c:v>4604.25</c:v>
                </c:pt>
                <c:pt idx="2353">
                  <c:v>4605.25</c:v>
                </c:pt>
                <c:pt idx="2354">
                  <c:v>4606.25</c:v>
                </c:pt>
                <c:pt idx="2355">
                  <c:v>4607.25</c:v>
                </c:pt>
                <c:pt idx="2356">
                  <c:v>4608.25</c:v>
                </c:pt>
                <c:pt idx="2357">
                  <c:v>4609.25</c:v>
                </c:pt>
                <c:pt idx="2358">
                  <c:v>4610.25</c:v>
                </c:pt>
                <c:pt idx="2359">
                  <c:v>4611.25</c:v>
                </c:pt>
                <c:pt idx="2360">
                  <c:v>4612.25</c:v>
                </c:pt>
                <c:pt idx="2361">
                  <c:v>4613.25</c:v>
                </c:pt>
                <c:pt idx="2362">
                  <c:v>4614.25</c:v>
                </c:pt>
                <c:pt idx="2363">
                  <c:v>4615.25</c:v>
                </c:pt>
                <c:pt idx="2364">
                  <c:v>4616.25</c:v>
                </c:pt>
                <c:pt idx="2365">
                  <c:v>4617.25</c:v>
                </c:pt>
                <c:pt idx="2366">
                  <c:v>4618.25</c:v>
                </c:pt>
                <c:pt idx="2367">
                  <c:v>4619.25</c:v>
                </c:pt>
                <c:pt idx="2368">
                  <c:v>4620.25</c:v>
                </c:pt>
                <c:pt idx="2369">
                  <c:v>4621.25</c:v>
                </c:pt>
                <c:pt idx="2370">
                  <c:v>4622.25</c:v>
                </c:pt>
                <c:pt idx="2371">
                  <c:v>4623.25</c:v>
                </c:pt>
                <c:pt idx="2372">
                  <c:v>4624.25</c:v>
                </c:pt>
                <c:pt idx="2373">
                  <c:v>4625.25</c:v>
                </c:pt>
                <c:pt idx="2374">
                  <c:v>4626.25</c:v>
                </c:pt>
                <c:pt idx="2375">
                  <c:v>4627.25</c:v>
                </c:pt>
                <c:pt idx="2376">
                  <c:v>4628.25</c:v>
                </c:pt>
                <c:pt idx="2377">
                  <c:v>4629.25</c:v>
                </c:pt>
                <c:pt idx="2378">
                  <c:v>4630.25</c:v>
                </c:pt>
                <c:pt idx="2379">
                  <c:v>4631.25</c:v>
                </c:pt>
                <c:pt idx="2380">
                  <c:v>4632.25</c:v>
                </c:pt>
                <c:pt idx="2381">
                  <c:v>4633.25</c:v>
                </c:pt>
                <c:pt idx="2382">
                  <c:v>4634.25</c:v>
                </c:pt>
                <c:pt idx="2383">
                  <c:v>4635.25</c:v>
                </c:pt>
                <c:pt idx="2384">
                  <c:v>4636.25</c:v>
                </c:pt>
                <c:pt idx="2385">
                  <c:v>4637.25</c:v>
                </c:pt>
                <c:pt idx="2386">
                  <c:v>4638.25</c:v>
                </c:pt>
                <c:pt idx="2387">
                  <c:v>4639.25</c:v>
                </c:pt>
                <c:pt idx="2388">
                  <c:v>4640.25</c:v>
                </c:pt>
                <c:pt idx="2389">
                  <c:v>4641.25</c:v>
                </c:pt>
                <c:pt idx="2390">
                  <c:v>4642.25</c:v>
                </c:pt>
                <c:pt idx="2391">
                  <c:v>4643.25</c:v>
                </c:pt>
                <c:pt idx="2392">
                  <c:v>4644.25</c:v>
                </c:pt>
                <c:pt idx="2393">
                  <c:v>4645.25</c:v>
                </c:pt>
                <c:pt idx="2394">
                  <c:v>4646.25</c:v>
                </c:pt>
                <c:pt idx="2395">
                  <c:v>4647.25</c:v>
                </c:pt>
                <c:pt idx="2396">
                  <c:v>4648.25</c:v>
                </c:pt>
                <c:pt idx="2397">
                  <c:v>4649.25</c:v>
                </c:pt>
                <c:pt idx="2398">
                  <c:v>4650.25</c:v>
                </c:pt>
                <c:pt idx="2399">
                  <c:v>4651.25</c:v>
                </c:pt>
                <c:pt idx="2400">
                  <c:v>4652.25</c:v>
                </c:pt>
                <c:pt idx="2401">
                  <c:v>4653.25</c:v>
                </c:pt>
                <c:pt idx="2402">
                  <c:v>4654.25</c:v>
                </c:pt>
                <c:pt idx="2403">
                  <c:v>4655.25</c:v>
                </c:pt>
                <c:pt idx="2404">
                  <c:v>4656.25</c:v>
                </c:pt>
                <c:pt idx="2405">
                  <c:v>4657.25</c:v>
                </c:pt>
                <c:pt idx="2406">
                  <c:v>4658.25</c:v>
                </c:pt>
                <c:pt idx="2407">
                  <c:v>4659.25</c:v>
                </c:pt>
                <c:pt idx="2408">
                  <c:v>4660.25</c:v>
                </c:pt>
                <c:pt idx="2409">
                  <c:v>4661.25</c:v>
                </c:pt>
                <c:pt idx="2410">
                  <c:v>4662.25</c:v>
                </c:pt>
                <c:pt idx="2411">
                  <c:v>4663.25</c:v>
                </c:pt>
                <c:pt idx="2412">
                  <c:v>4664.25</c:v>
                </c:pt>
                <c:pt idx="2413">
                  <c:v>4665.25</c:v>
                </c:pt>
                <c:pt idx="2414">
                  <c:v>4666.25</c:v>
                </c:pt>
                <c:pt idx="2415">
                  <c:v>4667.25</c:v>
                </c:pt>
                <c:pt idx="2416">
                  <c:v>4668.25</c:v>
                </c:pt>
                <c:pt idx="2417">
                  <c:v>4669.25</c:v>
                </c:pt>
                <c:pt idx="2418">
                  <c:v>4670.25</c:v>
                </c:pt>
                <c:pt idx="2419">
                  <c:v>4671.25</c:v>
                </c:pt>
                <c:pt idx="2420">
                  <c:v>4672.25</c:v>
                </c:pt>
                <c:pt idx="2421">
                  <c:v>4673.25</c:v>
                </c:pt>
                <c:pt idx="2422">
                  <c:v>4674.25</c:v>
                </c:pt>
                <c:pt idx="2423">
                  <c:v>4675.25</c:v>
                </c:pt>
                <c:pt idx="2424">
                  <c:v>4676.25</c:v>
                </c:pt>
                <c:pt idx="2425">
                  <c:v>4677.25</c:v>
                </c:pt>
                <c:pt idx="2426">
                  <c:v>4678.25</c:v>
                </c:pt>
                <c:pt idx="2427">
                  <c:v>4679.25</c:v>
                </c:pt>
                <c:pt idx="2428">
                  <c:v>4680.25</c:v>
                </c:pt>
                <c:pt idx="2429">
                  <c:v>4681.25</c:v>
                </c:pt>
                <c:pt idx="2430">
                  <c:v>4682.25</c:v>
                </c:pt>
                <c:pt idx="2431">
                  <c:v>4683.25</c:v>
                </c:pt>
                <c:pt idx="2432">
                  <c:v>4684.25</c:v>
                </c:pt>
                <c:pt idx="2433">
                  <c:v>4685.25</c:v>
                </c:pt>
                <c:pt idx="2434">
                  <c:v>4686.25</c:v>
                </c:pt>
                <c:pt idx="2435">
                  <c:v>4687.25</c:v>
                </c:pt>
                <c:pt idx="2436">
                  <c:v>4688.25</c:v>
                </c:pt>
                <c:pt idx="2437">
                  <c:v>4689.25</c:v>
                </c:pt>
                <c:pt idx="2438">
                  <c:v>4690.25</c:v>
                </c:pt>
                <c:pt idx="2439">
                  <c:v>4691.25</c:v>
                </c:pt>
                <c:pt idx="2440">
                  <c:v>4692.25</c:v>
                </c:pt>
                <c:pt idx="2441">
                  <c:v>4693.25</c:v>
                </c:pt>
                <c:pt idx="2442">
                  <c:v>4694.25</c:v>
                </c:pt>
                <c:pt idx="2443">
                  <c:v>4695.25</c:v>
                </c:pt>
                <c:pt idx="2444">
                  <c:v>4696.25</c:v>
                </c:pt>
                <c:pt idx="2445">
                  <c:v>4697.25</c:v>
                </c:pt>
                <c:pt idx="2446">
                  <c:v>4698.25</c:v>
                </c:pt>
                <c:pt idx="2447">
                  <c:v>4699.25</c:v>
                </c:pt>
                <c:pt idx="2448">
                  <c:v>4700.25</c:v>
                </c:pt>
                <c:pt idx="2449">
                  <c:v>4701.25</c:v>
                </c:pt>
                <c:pt idx="2450">
                  <c:v>4702.25</c:v>
                </c:pt>
                <c:pt idx="2451">
                  <c:v>4703.25</c:v>
                </c:pt>
                <c:pt idx="2452">
                  <c:v>4704.25</c:v>
                </c:pt>
                <c:pt idx="2453">
                  <c:v>4705.25</c:v>
                </c:pt>
                <c:pt idx="2454">
                  <c:v>4706.25</c:v>
                </c:pt>
                <c:pt idx="2455">
                  <c:v>4707.25</c:v>
                </c:pt>
                <c:pt idx="2456">
                  <c:v>4708.25</c:v>
                </c:pt>
                <c:pt idx="2457">
                  <c:v>4709.25</c:v>
                </c:pt>
                <c:pt idx="2458">
                  <c:v>4710.25</c:v>
                </c:pt>
                <c:pt idx="2459">
                  <c:v>4711.25</c:v>
                </c:pt>
                <c:pt idx="2460">
                  <c:v>4712.25</c:v>
                </c:pt>
                <c:pt idx="2461">
                  <c:v>4713.25</c:v>
                </c:pt>
                <c:pt idx="2462">
                  <c:v>4714.25</c:v>
                </c:pt>
                <c:pt idx="2463">
                  <c:v>4715.25</c:v>
                </c:pt>
                <c:pt idx="2464">
                  <c:v>4716.25</c:v>
                </c:pt>
                <c:pt idx="2465">
                  <c:v>4717.25</c:v>
                </c:pt>
                <c:pt idx="2466">
                  <c:v>4718.25</c:v>
                </c:pt>
                <c:pt idx="2467">
                  <c:v>4719.25</c:v>
                </c:pt>
                <c:pt idx="2468">
                  <c:v>4720.25</c:v>
                </c:pt>
                <c:pt idx="2469">
                  <c:v>4721.25</c:v>
                </c:pt>
                <c:pt idx="2470">
                  <c:v>4722.25</c:v>
                </c:pt>
                <c:pt idx="2471">
                  <c:v>4723.25</c:v>
                </c:pt>
                <c:pt idx="2472">
                  <c:v>4724.25</c:v>
                </c:pt>
                <c:pt idx="2473">
                  <c:v>4725.25</c:v>
                </c:pt>
                <c:pt idx="2474">
                  <c:v>4726.25</c:v>
                </c:pt>
                <c:pt idx="2475">
                  <c:v>4727.25</c:v>
                </c:pt>
                <c:pt idx="2476">
                  <c:v>4728.25</c:v>
                </c:pt>
                <c:pt idx="2477">
                  <c:v>4729.25</c:v>
                </c:pt>
                <c:pt idx="2478">
                  <c:v>4730.25</c:v>
                </c:pt>
                <c:pt idx="2479">
                  <c:v>4731.25</c:v>
                </c:pt>
                <c:pt idx="2480">
                  <c:v>4732.25</c:v>
                </c:pt>
                <c:pt idx="2481">
                  <c:v>4733.25</c:v>
                </c:pt>
                <c:pt idx="2482">
                  <c:v>4734.25</c:v>
                </c:pt>
                <c:pt idx="2483">
                  <c:v>4735.25</c:v>
                </c:pt>
                <c:pt idx="2484">
                  <c:v>4736.25</c:v>
                </c:pt>
                <c:pt idx="2485">
                  <c:v>4737.25</c:v>
                </c:pt>
                <c:pt idx="2486">
                  <c:v>4738.25</c:v>
                </c:pt>
                <c:pt idx="2487">
                  <c:v>4739.25</c:v>
                </c:pt>
                <c:pt idx="2488">
                  <c:v>4740.25</c:v>
                </c:pt>
                <c:pt idx="2489">
                  <c:v>4741.25</c:v>
                </c:pt>
                <c:pt idx="2490">
                  <c:v>4742.25</c:v>
                </c:pt>
                <c:pt idx="2491">
                  <c:v>4743.25</c:v>
                </c:pt>
                <c:pt idx="2492">
                  <c:v>4744.25</c:v>
                </c:pt>
                <c:pt idx="2493">
                  <c:v>4745.25</c:v>
                </c:pt>
                <c:pt idx="2494">
                  <c:v>4746.25</c:v>
                </c:pt>
                <c:pt idx="2495">
                  <c:v>4747.25</c:v>
                </c:pt>
                <c:pt idx="2496">
                  <c:v>4748.25</c:v>
                </c:pt>
                <c:pt idx="2497">
                  <c:v>4749.25</c:v>
                </c:pt>
                <c:pt idx="2498">
                  <c:v>4750.25</c:v>
                </c:pt>
                <c:pt idx="2499">
                  <c:v>4751.25</c:v>
                </c:pt>
                <c:pt idx="2500">
                  <c:v>4752.25</c:v>
                </c:pt>
                <c:pt idx="2501">
                  <c:v>4753.25</c:v>
                </c:pt>
                <c:pt idx="2502">
                  <c:v>4754.25</c:v>
                </c:pt>
                <c:pt idx="2503">
                  <c:v>4755.25</c:v>
                </c:pt>
                <c:pt idx="2504">
                  <c:v>4756.25</c:v>
                </c:pt>
                <c:pt idx="2505">
                  <c:v>4757.25</c:v>
                </c:pt>
                <c:pt idx="2506">
                  <c:v>4758.25</c:v>
                </c:pt>
                <c:pt idx="2507">
                  <c:v>4759.25</c:v>
                </c:pt>
                <c:pt idx="2508">
                  <c:v>4760.25</c:v>
                </c:pt>
                <c:pt idx="2509">
                  <c:v>4761.25</c:v>
                </c:pt>
                <c:pt idx="2510">
                  <c:v>4762.25</c:v>
                </c:pt>
                <c:pt idx="2511">
                  <c:v>4763.25</c:v>
                </c:pt>
                <c:pt idx="2512">
                  <c:v>4764.25</c:v>
                </c:pt>
                <c:pt idx="2513">
                  <c:v>4765.25</c:v>
                </c:pt>
                <c:pt idx="2514">
                  <c:v>4766.25</c:v>
                </c:pt>
                <c:pt idx="2515">
                  <c:v>4767.25</c:v>
                </c:pt>
                <c:pt idx="2516">
                  <c:v>4768.25</c:v>
                </c:pt>
                <c:pt idx="2517">
                  <c:v>4769.25</c:v>
                </c:pt>
                <c:pt idx="2518">
                  <c:v>4770.25</c:v>
                </c:pt>
                <c:pt idx="2519">
                  <c:v>4771.25</c:v>
                </c:pt>
                <c:pt idx="2520">
                  <c:v>4772.25</c:v>
                </c:pt>
                <c:pt idx="2521">
                  <c:v>4773.25</c:v>
                </c:pt>
                <c:pt idx="2522">
                  <c:v>4774.25</c:v>
                </c:pt>
                <c:pt idx="2523">
                  <c:v>4775.25</c:v>
                </c:pt>
                <c:pt idx="2524">
                  <c:v>4776.25</c:v>
                </c:pt>
                <c:pt idx="2525">
                  <c:v>4777.25</c:v>
                </c:pt>
                <c:pt idx="2526">
                  <c:v>4778.25</c:v>
                </c:pt>
                <c:pt idx="2527">
                  <c:v>4779.25</c:v>
                </c:pt>
                <c:pt idx="2528">
                  <c:v>4780.25</c:v>
                </c:pt>
                <c:pt idx="2529">
                  <c:v>4781.25</c:v>
                </c:pt>
                <c:pt idx="2530">
                  <c:v>4782.25</c:v>
                </c:pt>
                <c:pt idx="2531">
                  <c:v>4783.25</c:v>
                </c:pt>
                <c:pt idx="2532">
                  <c:v>4784.25</c:v>
                </c:pt>
                <c:pt idx="2533">
                  <c:v>4785.25</c:v>
                </c:pt>
                <c:pt idx="2534">
                  <c:v>4786.25</c:v>
                </c:pt>
                <c:pt idx="2535">
                  <c:v>4787.25</c:v>
                </c:pt>
                <c:pt idx="2536">
                  <c:v>4788.25</c:v>
                </c:pt>
                <c:pt idx="2537">
                  <c:v>4789.25</c:v>
                </c:pt>
                <c:pt idx="2538">
                  <c:v>4790.25</c:v>
                </c:pt>
                <c:pt idx="2539">
                  <c:v>4791.25</c:v>
                </c:pt>
                <c:pt idx="2540">
                  <c:v>4792.25</c:v>
                </c:pt>
                <c:pt idx="2541">
                  <c:v>4793.25</c:v>
                </c:pt>
                <c:pt idx="2542">
                  <c:v>4794.25</c:v>
                </c:pt>
                <c:pt idx="2543">
                  <c:v>4795.25</c:v>
                </c:pt>
                <c:pt idx="2544">
                  <c:v>4796.25</c:v>
                </c:pt>
                <c:pt idx="2545">
                  <c:v>4797.25</c:v>
                </c:pt>
                <c:pt idx="2546">
                  <c:v>4798.25</c:v>
                </c:pt>
                <c:pt idx="2547">
                  <c:v>4799.25</c:v>
                </c:pt>
                <c:pt idx="2548">
                  <c:v>4800.25</c:v>
                </c:pt>
                <c:pt idx="2549">
                  <c:v>4801.25</c:v>
                </c:pt>
                <c:pt idx="2550">
                  <c:v>4802.25</c:v>
                </c:pt>
                <c:pt idx="2551">
                  <c:v>4803.25</c:v>
                </c:pt>
                <c:pt idx="2552">
                  <c:v>4804.25</c:v>
                </c:pt>
                <c:pt idx="2553">
                  <c:v>4805.25</c:v>
                </c:pt>
                <c:pt idx="2554">
                  <c:v>4806.25</c:v>
                </c:pt>
                <c:pt idx="2555">
                  <c:v>4807.25</c:v>
                </c:pt>
                <c:pt idx="2556">
                  <c:v>4808.25</c:v>
                </c:pt>
                <c:pt idx="2557">
                  <c:v>4809.25</c:v>
                </c:pt>
                <c:pt idx="2558">
                  <c:v>4810.25</c:v>
                </c:pt>
                <c:pt idx="2559">
                  <c:v>4811.25</c:v>
                </c:pt>
                <c:pt idx="2560">
                  <c:v>4812.25</c:v>
                </c:pt>
                <c:pt idx="2561">
                  <c:v>4813.25</c:v>
                </c:pt>
                <c:pt idx="2562">
                  <c:v>4814.25</c:v>
                </c:pt>
                <c:pt idx="2563">
                  <c:v>4815.25</c:v>
                </c:pt>
                <c:pt idx="2564">
                  <c:v>4816.25</c:v>
                </c:pt>
                <c:pt idx="2565">
                  <c:v>4817.25</c:v>
                </c:pt>
                <c:pt idx="2566">
                  <c:v>4818.25</c:v>
                </c:pt>
                <c:pt idx="2567">
                  <c:v>4819.25</c:v>
                </c:pt>
                <c:pt idx="2568">
                  <c:v>4820.25</c:v>
                </c:pt>
                <c:pt idx="2569">
                  <c:v>4821.25</c:v>
                </c:pt>
                <c:pt idx="2570">
                  <c:v>4822.25</c:v>
                </c:pt>
                <c:pt idx="2571">
                  <c:v>4823.25</c:v>
                </c:pt>
                <c:pt idx="2572">
                  <c:v>4824.25</c:v>
                </c:pt>
                <c:pt idx="2573">
                  <c:v>4825.25</c:v>
                </c:pt>
                <c:pt idx="2574">
                  <c:v>4826.25</c:v>
                </c:pt>
                <c:pt idx="2575">
                  <c:v>4827.25</c:v>
                </c:pt>
                <c:pt idx="2576">
                  <c:v>4828.25</c:v>
                </c:pt>
                <c:pt idx="2577">
                  <c:v>4829.25</c:v>
                </c:pt>
                <c:pt idx="2578">
                  <c:v>4830.25</c:v>
                </c:pt>
                <c:pt idx="2579">
                  <c:v>4831.25</c:v>
                </c:pt>
                <c:pt idx="2580">
                  <c:v>4832.25</c:v>
                </c:pt>
                <c:pt idx="2581">
                  <c:v>4833.25</c:v>
                </c:pt>
                <c:pt idx="2582">
                  <c:v>4834.25</c:v>
                </c:pt>
                <c:pt idx="2583">
                  <c:v>4835.25</c:v>
                </c:pt>
                <c:pt idx="2584">
                  <c:v>4836.25</c:v>
                </c:pt>
                <c:pt idx="2585">
                  <c:v>4837.25</c:v>
                </c:pt>
                <c:pt idx="2586">
                  <c:v>4838.25</c:v>
                </c:pt>
                <c:pt idx="2587">
                  <c:v>4839.25</c:v>
                </c:pt>
                <c:pt idx="2588">
                  <c:v>4840.25</c:v>
                </c:pt>
                <c:pt idx="2589">
                  <c:v>4841.25</c:v>
                </c:pt>
                <c:pt idx="2590">
                  <c:v>4842.25</c:v>
                </c:pt>
                <c:pt idx="2591">
                  <c:v>4843.25</c:v>
                </c:pt>
                <c:pt idx="2592">
                  <c:v>4844.25</c:v>
                </c:pt>
                <c:pt idx="2593">
                  <c:v>4845.25</c:v>
                </c:pt>
                <c:pt idx="2594">
                  <c:v>4846.25</c:v>
                </c:pt>
                <c:pt idx="2595">
                  <c:v>4847.25</c:v>
                </c:pt>
                <c:pt idx="2596">
                  <c:v>4848.25</c:v>
                </c:pt>
                <c:pt idx="2597">
                  <c:v>4849.25</c:v>
                </c:pt>
                <c:pt idx="2598">
                  <c:v>4850.25</c:v>
                </c:pt>
                <c:pt idx="2599">
                  <c:v>4851.25</c:v>
                </c:pt>
                <c:pt idx="2600">
                  <c:v>4852.25</c:v>
                </c:pt>
                <c:pt idx="2601">
                  <c:v>4853.25</c:v>
                </c:pt>
                <c:pt idx="2602">
                  <c:v>4854.25</c:v>
                </c:pt>
                <c:pt idx="2603">
                  <c:v>4855.25</c:v>
                </c:pt>
                <c:pt idx="2604">
                  <c:v>4856.25</c:v>
                </c:pt>
                <c:pt idx="2605">
                  <c:v>4857.25</c:v>
                </c:pt>
                <c:pt idx="2606">
                  <c:v>4858.25</c:v>
                </c:pt>
                <c:pt idx="2607">
                  <c:v>4859.25</c:v>
                </c:pt>
                <c:pt idx="2608">
                  <c:v>4860.25</c:v>
                </c:pt>
                <c:pt idx="2609">
                  <c:v>4861.25</c:v>
                </c:pt>
                <c:pt idx="2610">
                  <c:v>4862.25</c:v>
                </c:pt>
                <c:pt idx="2611">
                  <c:v>4863.25</c:v>
                </c:pt>
                <c:pt idx="2612">
                  <c:v>4864.25</c:v>
                </c:pt>
                <c:pt idx="2613">
                  <c:v>4865.25</c:v>
                </c:pt>
                <c:pt idx="2614">
                  <c:v>4866.25</c:v>
                </c:pt>
                <c:pt idx="2615">
                  <c:v>4867.25</c:v>
                </c:pt>
                <c:pt idx="2616">
                  <c:v>4868.25</c:v>
                </c:pt>
                <c:pt idx="2617">
                  <c:v>4869.25</c:v>
                </c:pt>
                <c:pt idx="2618">
                  <c:v>4870.25</c:v>
                </c:pt>
                <c:pt idx="2619">
                  <c:v>4871.25</c:v>
                </c:pt>
                <c:pt idx="2620">
                  <c:v>4872.25</c:v>
                </c:pt>
                <c:pt idx="2621">
                  <c:v>4873.25</c:v>
                </c:pt>
                <c:pt idx="2622">
                  <c:v>4874.25</c:v>
                </c:pt>
                <c:pt idx="2623">
                  <c:v>4875.25</c:v>
                </c:pt>
                <c:pt idx="2624">
                  <c:v>4876.25</c:v>
                </c:pt>
                <c:pt idx="2625">
                  <c:v>4877.25</c:v>
                </c:pt>
                <c:pt idx="2626">
                  <c:v>4878.25</c:v>
                </c:pt>
                <c:pt idx="2627">
                  <c:v>4879.25</c:v>
                </c:pt>
                <c:pt idx="2628">
                  <c:v>4880.25</c:v>
                </c:pt>
                <c:pt idx="2629">
                  <c:v>4881.25</c:v>
                </c:pt>
                <c:pt idx="2630">
                  <c:v>4882.25</c:v>
                </c:pt>
                <c:pt idx="2631">
                  <c:v>4883.25</c:v>
                </c:pt>
                <c:pt idx="2632">
                  <c:v>4884.25</c:v>
                </c:pt>
                <c:pt idx="2633">
                  <c:v>4885.25</c:v>
                </c:pt>
                <c:pt idx="2634">
                  <c:v>4886.25</c:v>
                </c:pt>
                <c:pt idx="2635">
                  <c:v>4887.25</c:v>
                </c:pt>
                <c:pt idx="2636">
                  <c:v>4888.25</c:v>
                </c:pt>
                <c:pt idx="2637">
                  <c:v>4889.25</c:v>
                </c:pt>
                <c:pt idx="2638">
                  <c:v>4890.25</c:v>
                </c:pt>
                <c:pt idx="2639">
                  <c:v>4891.25</c:v>
                </c:pt>
                <c:pt idx="2640">
                  <c:v>4892.25</c:v>
                </c:pt>
                <c:pt idx="2641">
                  <c:v>4893.25</c:v>
                </c:pt>
                <c:pt idx="2642">
                  <c:v>4894.25</c:v>
                </c:pt>
                <c:pt idx="2643">
                  <c:v>4895.25</c:v>
                </c:pt>
                <c:pt idx="2644">
                  <c:v>4896.25</c:v>
                </c:pt>
                <c:pt idx="2645">
                  <c:v>4897.25</c:v>
                </c:pt>
                <c:pt idx="2646">
                  <c:v>4898.25</c:v>
                </c:pt>
                <c:pt idx="2647">
                  <c:v>4899.25</c:v>
                </c:pt>
                <c:pt idx="2648">
                  <c:v>4900.25</c:v>
                </c:pt>
                <c:pt idx="2649">
                  <c:v>4901.25</c:v>
                </c:pt>
                <c:pt idx="2650">
                  <c:v>4902.25</c:v>
                </c:pt>
                <c:pt idx="2651">
                  <c:v>4903.25</c:v>
                </c:pt>
                <c:pt idx="2652">
                  <c:v>4904.25</c:v>
                </c:pt>
                <c:pt idx="2653">
                  <c:v>4905.25</c:v>
                </c:pt>
                <c:pt idx="2654">
                  <c:v>4906.25</c:v>
                </c:pt>
                <c:pt idx="2655">
                  <c:v>4907.25</c:v>
                </c:pt>
                <c:pt idx="2656">
                  <c:v>4908.25</c:v>
                </c:pt>
                <c:pt idx="2657">
                  <c:v>4909.25</c:v>
                </c:pt>
                <c:pt idx="2658">
                  <c:v>4910.25</c:v>
                </c:pt>
                <c:pt idx="2659">
                  <c:v>4911.25</c:v>
                </c:pt>
                <c:pt idx="2660">
                  <c:v>4912.25</c:v>
                </c:pt>
                <c:pt idx="2661">
                  <c:v>4913.25</c:v>
                </c:pt>
                <c:pt idx="2662">
                  <c:v>4914.25</c:v>
                </c:pt>
                <c:pt idx="2663">
                  <c:v>4915.25</c:v>
                </c:pt>
                <c:pt idx="2664">
                  <c:v>4916.25</c:v>
                </c:pt>
                <c:pt idx="2665">
                  <c:v>4917.25</c:v>
                </c:pt>
                <c:pt idx="2666">
                  <c:v>4918.25</c:v>
                </c:pt>
                <c:pt idx="2667">
                  <c:v>4919.25</c:v>
                </c:pt>
                <c:pt idx="2668">
                  <c:v>4920.25</c:v>
                </c:pt>
                <c:pt idx="2669">
                  <c:v>4921.25</c:v>
                </c:pt>
                <c:pt idx="2670">
                  <c:v>4922.25</c:v>
                </c:pt>
                <c:pt idx="2671">
                  <c:v>4923.25</c:v>
                </c:pt>
                <c:pt idx="2672">
                  <c:v>4924.25</c:v>
                </c:pt>
                <c:pt idx="2673">
                  <c:v>4925.25</c:v>
                </c:pt>
                <c:pt idx="2674">
                  <c:v>4926.25</c:v>
                </c:pt>
                <c:pt idx="2675">
                  <c:v>4927.25</c:v>
                </c:pt>
                <c:pt idx="2676">
                  <c:v>4928.25</c:v>
                </c:pt>
                <c:pt idx="2677">
                  <c:v>4929.25</c:v>
                </c:pt>
                <c:pt idx="2678">
                  <c:v>4930.25</c:v>
                </c:pt>
                <c:pt idx="2679">
                  <c:v>4931.25</c:v>
                </c:pt>
                <c:pt idx="2680">
                  <c:v>4932.25</c:v>
                </c:pt>
                <c:pt idx="2681">
                  <c:v>4933.25</c:v>
                </c:pt>
                <c:pt idx="2682">
                  <c:v>4934.25</c:v>
                </c:pt>
                <c:pt idx="2683">
                  <c:v>4935.25</c:v>
                </c:pt>
                <c:pt idx="2684">
                  <c:v>4936.25</c:v>
                </c:pt>
                <c:pt idx="2685">
                  <c:v>4937.25</c:v>
                </c:pt>
                <c:pt idx="2686">
                  <c:v>4938.25</c:v>
                </c:pt>
                <c:pt idx="2687">
                  <c:v>4939.25</c:v>
                </c:pt>
                <c:pt idx="2688">
                  <c:v>4940.25</c:v>
                </c:pt>
                <c:pt idx="2689">
                  <c:v>4941.25</c:v>
                </c:pt>
                <c:pt idx="2690">
                  <c:v>4942.25</c:v>
                </c:pt>
                <c:pt idx="2691">
                  <c:v>4943.25</c:v>
                </c:pt>
                <c:pt idx="2692">
                  <c:v>4944.25</c:v>
                </c:pt>
                <c:pt idx="2693">
                  <c:v>4945.25</c:v>
                </c:pt>
                <c:pt idx="2694">
                  <c:v>4946.25</c:v>
                </c:pt>
                <c:pt idx="2695">
                  <c:v>4947.25</c:v>
                </c:pt>
                <c:pt idx="2696">
                  <c:v>4948.25</c:v>
                </c:pt>
                <c:pt idx="2697">
                  <c:v>4949.25</c:v>
                </c:pt>
                <c:pt idx="2698">
                  <c:v>4950.25</c:v>
                </c:pt>
                <c:pt idx="2699">
                  <c:v>4951.25</c:v>
                </c:pt>
                <c:pt idx="2700">
                  <c:v>4952.25</c:v>
                </c:pt>
                <c:pt idx="2701">
                  <c:v>4953.25</c:v>
                </c:pt>
                <c:pt idx="2702">
                  <c:v>4954.25</c:v>
                </c:pt>
                <c:pt idx="2703">
                  <c:v>4955.25</c:v>
                </c:pt>
                <c:pt idx="2704">
                  <c:v>4956.25</c:v>
                </c:pt>
                <c:pt idx="2705">
                  <c:v>4957.25</c:v>
                </c:pt>
                <c:pt idx="2706">
                  <c:v>4958.25</c:v>
                </c:pt>
                <c:pt idx="2707">
                  <c:v>4959.25</c:v>
                </c:pt>
                <c:pt idx="2708">
                  <c:v>4960.25</c:v>
                </c:pt>
                <c:pt idx="2709">
                  <c:v>4961.25</c:v>
                </c:pt>
                <c:pt idx="2710">
                  <c:v>4962.25</c:v>
                </c:pt>
                <c:pt idx="2711">
                  <c:v>4963.25</c:v>
                </c:pt>
                <c:pt idx="2712">
                  <c:v>4964.25</c:v>
                </c:pt>
                <c:pt idx="2713">
                  <c:v>4965.25</c:v>
                </c:pt>
                <c:pt idx="2714">
                  <c:v>4966.25</c:v>
                </c:pt>
                <c:pt idx="2715">
                  <c:v>4967.25</c:v>
                </c:pt>
                <c:pt idx="2716">
                  <c:v>4968.25</c:v>
                </c:pt>
                <c:pt idx="2717">
                  <c:v>4969.25</c:v>
                </c:pt>
                <c:pt idx="2718">
                  <c:v>4970.25</c:v>
                </c:pt>
                <c:pt idx="2719">
                  <c:v>4971.25</c:v>
                </c:pt>
                <c:pt idx="2720">
                  <c:v>4972.25</c:v>
                </c:pt>
                <c:pt idx="2721">
                  <c:v>4973.25</c:v>
                </c:pt>
                <c:pt idx="2722">
                  <c:v>4974.25</c:v>
                </c:pt>
                <c:pt idx="2723">
                  <c:v>4975.25</c:v>
                </c:pt>
                <c:pt idx="2724">
                  <c:v>4976.25</c:v>
                </c:pt>
                <c:pt idx="2725">
                  <c:v>4977.25</c:v>
                </c:pt>
                <c:pt idx="2726">
                  <c:v>4978.25</c:v>
                </c:pt>
                <c:pt idx="2727">
                  <c:v>4979.25</c:v>
                </c:pt>
                <c:pt idx="2728">
                  <c:v>4980.25</c:v>
                </c:pt>
                <c:pt idx="2729">
                  <c:v>4981.25</c:v>
                </c:pt>
                <c:pt idx="2730">
                  <c:v>4982.25</c:v>
                </c:pt>
                <c:pt idx="2731">
                  <c:v>4983.25</c:v>
                </c:pt>
                <c:pt idx="2732">
                  <c:v>4984.25</c:v>
                </c:pt>
                <c:pt idx="2733">
                  <c:v>4985.25</c:v>
                </c:pt>
                <c:pt idx="2734">
                  <c:v>4986.25</c:v>
                </c:pt>
                <c:pt idx="2735">
                  <c:v>4987.25</c:v>
                </c:pt>
                <c:pt idx="2736">
                  <c:v>4988.25</c:v>
                </c:pt>
                <c:pt idx="2737">
                  <c:v>4989.25</c:v>
                </c:pt>
                <c:pt idx="2738">
                  <c:v>4990.25</c:v>
                </c:pt>
                <c:pt idx="2739">
                  <c:v>4991.25</c:v>
                </c:pt>
                <c:pt idx="2740">
                  <c:v>4992.25</c:v>
                </c:pt>
                <c:pt idx="2741">
                  <c:v>4993.25</c:v>
                </c:pt>
                <c:pt idx="2742">
                  <c:v>4994.25</c:v>
                </c:pt>
                <c:pt idx="2743">
                  <c:v>4995.25</c:v>
                </c:pt>
                <c:pt idx="2744">
                  <c:v>4996.25</c:v>
                </c:pt>
                <c:pt idx="2745">
                  <c:v>4997.25</c:v>
                </c:pt>
                <c:pt idx="2746">
                  <c:v>4998.25</c:v>
                </c:pt>
                <c:pt idx="2747">
                  <c:v>4999.25</c:v>
                </c:pt>
                <c:pt idx="2748">
                  <c:v>5000.25</c:v>
                </c:pt>
                <c:pt idx="2749">
                  <c:v>5001.25</c:v>
                </c:pt>
                <c:pt idx="2750">
                  <c:v>5002.25</c:v>
                </c:pt>
                <c:pt idx="2751">
                  <c:v>5003.25</c:v>
                </c:pt>
                <c:pt idx="2752">
                  <c:v>5004.25</c:v>
                </c:pt>
                <c:pt idx="2753">
                  <c:v>5005.25</c:v>
                </c:pt>
                <c:pt idx="2754">
                  <c:v>5006.25</c:v>
                </c:pt>
                <c:pt idx="2755">
                  <c:v>5007.25</c:v>
                </c:pt>
                <c:pt idx="2756">
                  <c:v>5008.25</c:v>
                </c:pt>
                <c:pt idx="2757">
                  <c:v>5009.25</c:v>
                </c:pt>
                <c:pt idx="2758">
                  <c:v>5010.25</c:v>
                </c:pt>
                <c:pt idx="2759">
                  <c:v>5011.25</c:v>
                </c:pt>
                <c:pt idx="2760">
                  <c:v>5012.25</c:v>
                </c:pt>
                <c:pt idx="2761">
                  <c:v>5013.25</c:v>
                </c:pt>
                <c:pt idx="2762">
                  <c:v>5014.25</c:v>
                </c:pt>
                <c:pt idx="2763">
                  <c:v>5015.25</c:v>
                </c:pt>
                <c:pt idx="2764">
                  <c:v>5016.25</c:v>
                </c:pt>
                <c:pt idx="2765">
                  <c:v>5017.25</c:v>
                </c:pt>
                <c:pt idx="2766">
                  <c:v>5018.25</c:v>
                </c:pt>
                <c:pt idx="2767">
                  <c:v>5019.25</c:v>
                </c:pt>
                <c:pt idx="2768">
                  <c:v>5020.25</c:v>
                </c:pt>
                <c:pt idx="2769">
                  <c:v>5021.25</c:v>
                </c:pt>
                <c:pt idx="2770">
                  <c:v>5022.25</c:v>
                </c:pt>
                <c:pt idx="2771">
                  <c:v>5023.25</c:v>
                </c:pt>
                <c:pt idx="2772">
                  <c:v>5024.25</c:v>
                </c:pt>
                <c:pt idx="2773">
                  <c:v>5025.25</c:v>
                </c:pt>
                <c:pt idx="2774">
                  <c:v>5026.25</c:v>
                </c:pt>
                <c:pt idx="2775">
                  <c:v>5027.25</c:v>
                </c:pt>
                <c:pt idx="2776">
                  <c:v>5028.25</c:v>
                </c:pt>
                <c:pt idx="2777">
                  <c:v>5029.25</c:v>
                </c:pt>
                <c:pt idx="2778">
                  <c:v>5030.25</c:v>
                </c:pt>
                <c:pt idx="2779">
                  <c:v>5031.25</c:v>
                </c:pt>
                <c:pt idx="2780">
                  <c:v>5032.25</c:v>
                </c:pt>
                <c:pt idx="2781">
                  <c:v>5033.25</c:v>
                </c:pt>
                <c:pt idx="2782">
                  <c:v>5034.25</c:v>
                </c:pt>
                <c:pt idx="2783">
                  <c:v>5035.25</c:v>
                </c:pt>
                <c:pt idx="2784">
                  <c:v>5036.25</c:v>
                </c:pt>
                <c:pt idx="2785">
                  <c:v>5037.25</c:v>
                </c:pt>
                <c:pt idx="2786">
                  <c:v>5038.25</c:v>
                </c:pt>
                <c:pt idx="2787">
                  <c:v>5039.25</c:v>
                </c:pt>
                <c:pt idx="2788">
                  <c:v>5040.25</c:v>
                </c:pt>
                <c:pt idx="2789">
                  <c:v>5041.25</c:v>
                </c:pt>
                <c:pt idx="2790">
                  <c:v>5042.25</c:v>
                </c:pt>
                <c:pt idx="2791">
                  <c:v>5043.25</c:v>
                </c:pt>
                <c:pt idx="2792">
                  <c:v>5044.25</c:v>
                </c:pt>
                <c:pt idx="2793">
                  <c:v>5045.25</c:v>
                </c:pt>
                <c:pt idx="2794">
                  <c:v>5046.25</c:v>
                </c:pt>
                <c:pt idx="2795">
                  <c:v>5047.25</c:v>
                </c:pt>
                <c:pt idx="2796">
                  <c:v>5048.25</c:v>
                </c:pt>
                <c:pt idx="2797">
                  <c:v>5049.25</c:v>
                </c:pt>
                <c:pt idx="2798">
                  <c:v>5050.25</c:v>
                </c:pt>
                <c:pt idx="2799">
                  <c:v>5051.25</c:v>
                </c:pt>
                <c:pt idx="2800">
                  <c:v>5052.25</c:v>
                </c:pt>
                <c:pt idx="2801">
                  <c:v>5053.25</c:v>
                </c:pt>
                <c:pt idx="2802">
                  <c:v>5054.25</c:v>
                </c:pt>
                <c:pt idx="2803">
                  <c:v>5055.25</c:v>
                </c:pt>
                <c:pt idx="2804">
                  <c:v>5056.25</c:v>
                </c:pt>
                <c:pt idx="2805">
                  <c:v>5057.25</c:v>
                </c:pt>
                <c:pt idx="2806">
                  <c:v>5058.25</c:v>
                </c:pt>
                <c:pt idx="2807">
                  <c:v>5059.25</c:v>
                </c:pt>
                <c:pt idx="2808">
                  <c:v>5060.25</c:v>
                </c:pt>
                <c:pt idx="2809">
                  <c:v>5061.25</c:v>
                </c:pt>
                <c:pt idx="2810">
                  <c:v>5062.25</c:v>
                </c:pt>
                <c:pt idx="2811">
                  <c:v>5063.25</c:v>
                </c:pt>
                <c:pt idx="2812">
                  <c:v>5064.25</c:v>
                </c:pt>
                <c:pt idx="2813">
                  <c:v>5065.25</c:v>
                </c:pt>
                <c:pt idx="2814">
                  <c:v>5066.25</c:v>
                </c:pt>
                <c:pt idx="2815">
                  <c:v>5067.25</c:v>
                </c:pt>
                <c:pt idx="2816">
                  <c:v>5068.25</c:v>
                </c:pt>
                <c:pt idx="2817">
                  <c:v>5069.25</c:v>
                </c:pt>
                <c:pt idx="2818">
                  <c:v>5070.25</c:v>
                </c:pt>
                <c:pt idx="2819">
                  <c:v>5071.25</c:v>
                </c:pt>
                <c:pt idx="2820">
                  <c:v>5072.25</c:v>
                </c:pt>
                <c:pt idx="2821">
                  <c:v>5073.25</c:v>
                </c:pt>
                <c:pt idx="2822">
                  <c:v>5074.25</c:v>
                </c:pt>
                <c:pt idx="2823">
                  <c:v>5075.25</c:v>
                </c:pt>
                <c:pt idx="2824">
                  <c:v>5076.25</c:v>
                </c:pt>
                <c:pt idx="2825">
                  <c:v>5077.25</c:v>
                </c:pt>
                <c:pt idx="2826">
                  <c:v>5078.25</c:v>
                </c:pt>
                <c:pt idx="2827">
                  <c:v>5079.25</c:v>
                </c:pt>
                <c:pt idx="2828">
                  <c:v>5080.25</c:v>
                </c:pt>
                <c:pt idx="2829">
                  <c:v>5081.25</c:v>
                </c:pt>
                <c:pt idx="2830">
                  <c:v>5082.25</c:v>
                </c:pt>
                <c:pt idx="2831">
                  <c:v>5083.25</c:v>
                </c:pt>
                <c:pt idx="2832">
                  <c:v>5084.25</c:v>
                </c:pt>
                <c:pt idx="2833">
                  <c:v>5085.25</c:v>
                </c:pt>
                <c:pt idx="2834">
                  <c:v>5086.25</c:v>
                </c:pt>
                <c:pt idx="2835">
                  <c:v>5087.25</c:v>
                </c:pt>
                <c:pt idx="2836">
                  <c:v>5088.25</c:v>
                </c:pt>
                <c:pt idx="2837">
                  <c:v>5089.25</c:v>
                </c:pt>
                <c:pt idx="2838">
                  <c:v>5090.25</c:v>
                </c:pt>
                <c:pt idx="2839">
                  <c:v>5091.25</c:v>
                </c:pt>
                <c:pt idx="2840">
                  <c:v>5092.25</c:v>
                </c:pt>
                <c:pt idx="2841">
                  <c:v>5093.25</c:v>
                </c:pt>
                <c:pt idx="2842">
                  <c:v>5094.25</c:v>
                </c:pt>
                <c:pt idx="2843">
                  <c:v>5095.25</c:v>
                </c:pt>
                <c:pt idx="2844">
                  <c:v>5096.25</c:v>
                </c:pt>
                <c:pt idx="2845">
                  <c:v>5097.25</c:v>
                </c:pt>
                <c:pt idx="2846">
                  <c:v>5098.25</c:v>
                </c:pt>
                <c:pt idx="2847">
                  <c:v>5099.25</c:v>
                </c:pt>
                <c:pt idx="2848">
                  <c:v>5100.25</c:v>
                </c:pt>
                <c:pt idx="2849">
                  <c:v>5101.25</c:v>
                </c:pt>
                <c:pt idx="2850">
                  <c:v>5102.25</c:v>
                </c:pt>
                <c:pt idx="2851">
                  <c:v>5103.25</c:v>
                </c:pt>
                <c:pt idx="2852">
                  <c:v>5104.25</c:v>
                </c:pt>
                <c:pt idx="2853">
                  <c:v>5105.25</c:v>
                </c:pt>
                <c:pt idx="2854">
                  <c:v>5106.25</c:v>
                </c:pt>
                <c:pt idx="2855">
                  <c:v>5107.25</c:v>
                </c:pt>
                <c:pt idx="2856">
                  <c:v>5108.25</c:v>
                </c:pt>
                <c:pt idx="2857">
                  <c:v>5109.25</c:v>
                </c:pt>
                <c:pt idx="2858">
                  <c:v>5110.25</c:v>
                </c:pt>
                <c:pt idx="2859">
                  <c:v>5111.25</c:v>
                </c:pt>
                <c:pt idx="2860">
                  <c:v>5112.25</c:v>
                </c:pt>
                <c:pt idx="2861">
                  <c:v>5113.25</c:v>
                </c:pt>
                <c:pt idx="2862">
                  <c:v>5114.25</c:v>
                </c:pt>
                <c:pt idx="2863">
                  <c:v>5115.25</c:v>
                </c:pt>
                <c:pt idx="2864">
                  <c:v>5116.25</c:v>
                </c:pt>
                <c:pt idx="2865">
                  <c:v>5117.25</c:v>
                </c:pt>
                <c:pt idx="2866">
                  <c:v>5118.25</c:v>
                </c:pt>
                <c:pt idx="2867">
                  <c:v>5119.25</c:v>
                </c:pt>
                <c:pt idx="2868">
                  <c:v>5120.25</c:v>
                </c:pt>
                <c:pt idx="2869">
                  <c:v>5121.25</c:v>
                </c:pt>
                <c:pt idx="2870">
                  <c:v>5122.25</c:v>
                </c:pt>
                <c:pt idx="2871">
                  <c:v>5123.25</c:v>
                </c:pt>
                <c:pt idx="2872">
                  <c:v>5124.25</c:v>
                </c:pt>
                <c:pt idx="2873">
                  <c:v>5125.25</c:v>
                </c:pt>
                <c:pt idx="2874">
                  <c:v>5126.25</c:v>
                </c:pt>
                <c:pt idx="2875">
                  <c:v>5127.25</c:v>
                </c:pt>
                <c:pt idx="2876">
                  <c:v>5128.25</c:v>
                </c:pt>
                <c:pt idx="2877">
                  <c:v>5129.25</c:v>
                </c:pt>
                <c:pt idx="2878">
                  <c:v>5130.25</c:v>
                </c:pt>
                <c:pt idx="2879">
                  <c:v>5131.25</c:v>
                </c:pt>
                <c:pt idx="2880">
                  <c:v>5132.25</c:v>
                </c:pt>
                <c:pt idx="2881">
                  <c:v>5133.25</c:v>
                </c:pt>
                <c:pt idx="2882">
                  <c:v>5134.25</c:v>
                </c:pt>
                <c:pt idx="2883">
                  <c:v>5135.25</c:v>
                </c:pt>
                <c:pt idx="2884">
                  <c:v>5136.25</c:v>
                </c:pt>
                <c:pt idx="2885">
                  <c:v>5137.25</c:v>
                </c:pt>
                <c:pt idx="2886">
                  <c:v>5138.25</c:v>
                </c:pt>
                <c:pt idx="2887">
                  <c:v>5139.25</c:v>
                </c:pt>
                <c:pt idx="2888">
                  <c:v>5140.25</c:v>
                </c:pt>
                <c:pt idx="2889">
                  <c:v>5141.25</c:v>
                </c:pt>
                <c:pt idx="2890">
                  <c:v>5142.25</c:v>
                </c:pt>
                <c:pt idx="2891">
                  <c:v>5143.25</c:v>
                </c:pt>
                <c:pt idx="2892">
                  <c:v>5144.25</c:v>
                </c:pt>
                <c:pt idx="2893">
                  <c:v>5145.25</c:v>
                </c:pt>
                <c:pt idx="2894">
                  <c:v>5146.25</c:v>
                </c:pt>
                <c:pt idx="2895">
                  <c:v>5147.25</c:v>
                </c:pt>
                <c:pt idx="2896">
                  <c:v>5148.25</c:v>
                </c:pt>
                <c:pt idx="2897">
                  <c:v>5149.25</c:v>
                </c:pt>
                <c:pt idx="2898">
                  <c:v>5150.25</c:v>
                </c:pt>
                <c:pt idx="2899">
                  <c:v>5151.25</c:v>
                </c:pt>
                <c:pt idx="2900">
                  <c:v>5152.25</c:v>
                </c:pt>
                <c:pt idx="2901">
                  <c:v>5153.25</c:v>
                </c:pt>
                <c:pt idx="2902">
                  <c:v>5154.25</c:v>
                </c:pt>
                <c:pt idx="2903">
                  <c:v>5155.25</c:v>
                </c:pt>
                <c:pt idx="2904">
                  <c:v>5156.25</c:v>
                </c:pt>
                <c:pt idx="2905">
                  <c:v>5157.25</c:v>
                </c:pt>
                <c:pt idx="2906">
                  <c:v>5158.25</c:v>
                </c:pt>
                <c:pt idx="2907">
                  <c:v>5159.25</c:v>
                </c:pt>
                <c:pt idx="2908">
                  <c:v>5160.25</c:v>
                </c:pt>
                <c:pt idx="2909">
                  <c:v>5161.25</c:v>
                </c:pt>
                <c:pt idx="2910">
                  <c:v>5162.25</c:v>
                </c:pt>
                <c:pt idx="2911">
                  <c:v>5163.25</c:v>
                </c:pt>
                <c:pt idx="2912">
                  <c:v>5164.25</c:v>
                </c:pt>
                <c:pt idx="2913">
                  <c:v>5165.25</c:v>
                </c:pt>
                <c:pt idx="2914">
                  <c:v>5166.25</c:v>
                </c:pt>
                <c:pt idx="2915">
                  <c:v>5167.25</c:v>
                </c:pt>
                <c:pt idx="2916">
                  <c:v>5168.25</c:v>
                </c:pt>
                <c:pt idx="2917">
                  <c:v>5169.25</c:v>
                </c:pt>
                <c:pt idx="2918">
                  <c:v>5170.25</c:v>
                </c:pt>
                <c:pt idx="2919">
                  <c:v>5171.25</c:v>
                </c:pt>
                <c:pt idx="2920">
                  <c:v>5172.25</c:v>
                </c:pt>
                <c:pt idx="2921">
                  <c:v>5173.25</c:v>
                </c:pt>
                <c:pt idx="2922">
                  <c:v>5174.25</c:v>
                </c:pt>
                <c:pt idx="2923">
                  <c:v>5175.25</c:v>
                </c:pt>
                <c:pt idx="2924">
                  <c:v>5176.25</c:v>
                </c:pt>
                <c:pt idx="2925">
                  <c:v>5177.25</c:v>
                </c:pt>
                <c:pt idx="2926">
                  <c:v>5178.25</c:v>
                </c:pt>
                <c:pt idx="2927">
                  <c:v>5179.25</c:v>
                </c:pt>
                <c:pt idx="2928">
                  <c:v>5180.25</c:v>
                </c:pt>
                <c:pt idx="2929">
                  <c:v>5181.25</c:v>
                </c:pt>
                <c:pt idx="2930">
                  <c:v>5182.25</c:v>
                </c:pt>
                <c:pt idx="2931">
                  <c:v>5183.25</c:v>
                </c:pt>
                <c:pt idx="2932">
                  <c:v>5184.25</c:v>
                </c:pt>
                <c:pt idx="2933">
                  <c:v>5185.25</c:v>
                </c:pt>
                <c:pt idx="2934">
                  <c:v>5186.25</c:v>
                </c:pt>
                <c:pt idx="2935">
                  <c:v>5187.25</c:v>
                </c:pt>
                <c:pt idx="2936">
                  <c:v>5188.25</c:v>
                </c:pt>
                <c:pt idx="2937">
                  <c:v>5189.25</c:v>
                </c:pt>
                <c:pt idx="2938">
                  <c:v>5190.25</c:v>
                </c:pt>
                <c:pt idx="2939">
                  <c:v>5191.25</c:v>
                </c:pt>
                <c:pt idx="2940">
                  <c:v>5192.25</c:v>
                </c:pt>
                <c:pt idx="2941">
                  <c:v>5193.25</c:v>
                </c:pt>
                <c:pt idx="2942">
                  <c:v>5194.25</c:v>
                </c:pt>
                <c:pt idx="2943">
                  <c:v>5195.25</c:v>
                </c:pt>
                <c:pt idx="2944">
                  <c:v>5196.25</c:v>
                </c:pt>
                <c:pt idx="2945">
                  <c:v>5197.25</c:v>
                </c:pt>
                <c:pt idx="2946">
                  <c:v>5198.25</c:v>
                </c:pt>
                <c:pt idx="2947">
                  <c:v>5199.25</c:v>
                </c:pt>
                <c:pt idx="2948">
                  <c:v>5200.25</c:v>
                </c:pt>
                <c:pt idx="2949">
                  <c:v>5201.25</c:v>
                </c:pt>
                <c:pt idx="2950">
                  <c:v>5202.25</c:v>
                </c:pt>
                <c:pt idx="2951">
                  <c:v>5203.25</c:v>
                </c:pt>
                <c:pt idx="2952">
                  <c:v>5204.25</c:v>
                </c:pt>
                <c:pt idx="2953">
                  <c:v>5205.25</c:v>
                </c:pt>
                <c:pt idx="2954">
                  <c:v>5206.25</c:v>
                </c:pt>
                <c:pt idx="2955">
                  <c:v>5207.25</c:v>
                </c:pt>
                <c:pt idx="2956">
                  <c:v>5208.25</c:v>
                </c:pt>
                <c:pt idx="2957">
                  <c:v>5209.25</c:v>
                </c:pt>
                <c:pt idx="2958">
                  <c:v>5210.25</c:v>
                </c:pt>
                <c:pt idx="2959">
                  <c:v>5211.25</c:v>
                </c:pt>
                <c:pt idx="2960">
                  <c:v>5212.25</c:v>
                </c:pt>
                <c:pt idx="2961">
                  <c:v>5213.25</c:v>
                </c:pt>
                <c:pt idx="2962">
                  <c:v>5214.25</c:v>
                </c:pt>
                <c:pt idx="2963">
                  <c:v>5215.25</c:v>
                </c:pt>
                <c:pt idx="2964">
                  <c:v>5216.25</c:v>
                </c:pt>
                <c:pt idx="2965">
                  <c:v>5217.25</c:v>
                </c:pt>
                <c:pt idx="2966">
                  <c:v>5218.25</c:v>
                </c:pt>
                <c:pt idx="2967">
                  <c:v>5219.25</c:v>
                </c:pt>
                <c:pt idx="2968">
                  <c:v>5220.25</c:v>
                </c:pt>
                <c:pt idx="2969">
                  <c:v>5221.25</c:v>
                </c:pt>
                <c:pt idx="2970">
                  <c:v>5222.25</c:v>
                </c:pt>
                <c:pt idx="2971">
                  <c:v>5223.25</c:v>
                </c:pt>
                <c:pt idx="2972">
                  <c:v>5224.25</c:v>
                </c:pt>
                <c:pt idx="2973">
                  <c:v>5225.25</c:v>
                </c:pt>
                <c:pt idx="2974">
                  <c:v>5226.25</c:v>
                </c:pt>
                <c:pt idx="2975">
                  <c:v>5227.25</c:v>
                </c:pt>
                <c:pt idx="2976">
                  <c:v>5228.25</c:v>
                </c:pt>
                <c:pt idx="2977">
                  <c:v>5229.25</c:v>
                </c:pt>
                <c:pt idx="2978">
                  <c:v>5230.25</c:v>
                </c:pt>
                <c:pt idx="2979">
                  <c:v>5231.25</c:v>
                </c:pt>
                <c:pt idx="2980">
                  <c:v>5232.25</c:v>
                </c:pt>
                <c:pt idx="2981">
                  <c:v>5233.25</c:v>
                </c:pt>
                <c:pt idx="2982">
                  <c:v>5234.25</c:v>
                </c:pt>
                <c:pt idx="2983">
                  <c:v>5235.25</c:v>
                </c:pt>
                <c:pt idx="2984">
                  <c:v>5236.25</c:v>
                </c:pt>
                <c:pt idx="2985">
                  <c:v>5237.25</c:v>
                </c:pt>
                <c:pt idx="2986">
                  <c:v>5238.25</c:v>
                </c:pt>
                <c:pt idx="2987">
                  <c:v>5239.25</c:v>
                </c:pt>
                <c:pt idx="2988">
                  <c:v>5240.25</c:v>
                </c:pt>
                <c:pt idx="2989">
                  <c:v>5241.25</c:v>
                </c:pt>
                <c:pt idx="2990">
                  <c:v>5242.25</c:v>
                </c:pt>
                <c:pt idx="2991">
                  <c:v>5243.25</c:v>
                </c:pt>
                <c:pt idx="2992">
                  <c:v>5244.25</c:v>
                </c:pt>
                <c:pt idx="2993">
                  <c:v>5245.25</c:v>
                </c:pt>
                <c:pt idx="2994">
                  <c:v>5246.25</c:v>
                </c:pt>
                <c:pt idx="2995">
                  <c:v>5247.25</c:v>
                </c:pt>
                <c:pt idx="2996">
                  <c:v>5248.25</c:v>
                </c:pt>
                <c:pt idx="2997">
                  <c:v>5249.25</c:v>
                </c:pt>
                <c:pt idx="2998">
                  <c:v>5250.25</c:v>
                </c:pt>
                <c:pt idx="2999">
                  <c:v>5251.25</c:v>
                </c:pt>
                <c:pt idx="3000">
                  <c:v>5252.25</c:v>
                </c:pt>
                <c:pt idx="3001">
                  <c:v>5253.25</c:v>
                </c:pt>
                <c:pt idx="3002">
                  <c:v>5254.25</c:v>
                </c:pt>
                <c:pt idx="3003">
                  <c:v>5255.25</c:v>
                </c:pt>
                <c:pt idx="3004">
                  <c:v>5256.25</c:v>
                </c:pt>
                <c:pt idx="3005">
                  <c:v>5257.25</c:v>
                </c:pt>
                <c:pt idx="3006">
                  <c:v>5258.25</c:v>
                </c:pt>
                <c:pt idx="3007">
                  <c:v>5259.25</c:v>
                </c:pt>
                <c:pt idx="3008">
                  <c:v>5260.25</c:v>
                </c:pt>
                <c:pt idx="3009">
                  <c:v>5261.25</c:v>
                </c:pt>
                <c:pt idx="3010">
                  <c:v>5262.25</c:v>
                </c:pt>
                <c:pt idx="3011">
                  <c:v>5263.25</c:v>
                </c:pt>
                <c:pt idx="3012">
                  <c:v>5264.25</c:v>
                </c:pt>
                <c:pt idx="3013">
                  <c:v>5265.25</c:v>
                </c:pt>
                <c:pt idx="3014">
                  <c:v>5266.25</c:v>
                </c:pt>
                <c:pt idx="3015">
                  <c:v>5267.25</c:v>
                </c:pt>
                <c:pt idx="3016">
                  <c:v>5268.25</c:v>
                </c:pt>
                <c:pt idx="3017">
                  <c:v>5269.25</c:v>
                </c:pt>
                <c:pt idx="3018">
                  <c:v>5270.25</c:v>
                </c:pt>
                <c:pt idx="3019">
                  <c:v>5271.25</c:v>
                </c:pt>
                <c:pt idx="3020">
                  <c:v>5272.25</c:v>
                </c:pt>
                <c:pt idx="3021">
                  <c:v>5273.25</c:v>
                </c:pt>
                <c:pt idx="3022">
                  <c:v>5274.25</c:v>
                </c:pt>
                <c:pt idx="3023">
                  <c:v>5275.25</c:v>
                </c:pt>
                <c:pt idx="3024">
                  <c:v>5276.25</c:v>
                </c:pt>
                <c:pt idx="3025">
                  <c:v>5277.25</c:v>
                </c:pt>
                <c:pt idx="3026">
                  <c:v>5278.25</c:v>
                </c:pt>
                <c:pt idx="3027">
                  <c:v>5279.25</c:v>
                </c:pt>
                <c:pt idx="3028">
                  <c:v>5280.25</c:v>
                </c:pt>
                <c:pt idx="3029">
                  <c:v>5281.25</c:v>
                </c:pt>
                <c:pt idx="3030">
                  <c:v>5282.25</c:v>
                </c:pt>
                <c:pt idx="3031">
                  <c:v>5283.25</c:v>
                </c:pt>
                <c:pt idx="3032">
                  <c:v>5284.25</c:v>
                </c:pt>
                <c:pt idx="3033">
                  <c:v>5285.25</c:v>
                </c:pt>
                <c:pt idx="3034">
                  <c:v>5286.25</c:v>
                </c:pt>
                <c:pt idx="3035">
                  <c:v>5287.25</c:v>
                </c:pt>
                <c:pt idx="3036">
                  <c:v>5288.25</c:v>
                </c:pt>
                <c:pt idx="3037">
                  <c:v>5289.25</c:v>
                </c:pt>
                <c:pt idx="3038">
                  <c:v>5290.25</c:v>
                </c:pt>
                <c:pt idx="3039">
                  <c:v>5291.25</c:v>
                </c:pt>
                <c:pt idx="3040">
                  <c:v>5292.25</c:v>
                </c:pt>
                <c:pt idx="3041">
                  <c:v>5293.25</c:v>
                </c:pt>
                <c:pt idx="3042">
                  <c:v>5294.25</c:v>
                </c:pt>
                <c:pt idx="3043">
                  <c:v>5295.25</c:v>
                </c:pt>
                <c:pt idx="3044">
                  <c:v>5296.25</c:v>
                </c:pt>
                <c:pt idx="3045">
                  <c:v>5297.25</c:v>
                </c:pt>
                <c:pt idx="3046">
                  <c:v>5298.25</c:v>
                </c:pt>
                <c:pt idx="3047">
                  <c:v>5299.25</c:v>
                </c:pt>
                <c:pt idx="3048">
                  <c:v>5300.25</c:v>
                </c:pt>
                <c:pt idx="3049">
                  <c:v>5301.25</c:v>
                </c:pt>
                <c:pt idx="3050">
                  <c:v>5302.25</c:v>
                </c:pt>
                <c:pt idx="3051">
                  <c:v>5303.25</c:v>
                </c:pt>
                <c:pt idx="3052">
                  <c:v>5304.25</c:v>
                </c:pt>
                <c:pt idx="3053">
                  <c:v>5305.25</c:v>
                </c:pt>
                <c:pt idx="3054">
                  <c:v>5306.25</c:v>
                </c:pt>
                <c:pt idx="3055">
                  <c:v>5307.25</c:v>
                </c:pt>
                <c:pt idx="3056">
                  <c:v>5308.25</c:v>
                </c:pt>
                <c:pt idx="3057">
                  <c:v>5309.25</c:v>
                </c:pt>
                <c:pt idx="3058">
                  <c:v>5310.25</c:v>
                </c:pt>
                <c:pt idx="3059">
                  <c:v>5311.25</c:v>
                </c:pt>
                <c:pt idx="3060">
                  <c:v>5312.25</c:v>
                </c:pt>
                <c:pt idx="3061">
                  <c:v>5313.25</c:v>
                </c:pt>
                <c:pt idx="3062">
                  <c:v>5314.25</c:v>
                </c:pt>
                <c:pt idx="3063">
                  <c:v>5315.25</c:v>
                </c:pt>
                <c:pt idx="3064">
                  <c:v>5316.25</c:v>
                </c:pt>
                <c:pt idx="3065">
                  <c:v>5317.25</c:v>
                </c:pt>
                <c:pt idx="3066">
                  <c:v>5318.25</c:v>
                </c:pt>
                <c:pt idx="3067">
                  <c:v>5319.25</c:v>
                </c:pt>
                <c:pt idx="3068">
                  <c:v>5320.25</c:v>
                </c:pt>
                <c:pt idx="3069">
                  <c:v>5321.25</c:v>
                </c:pt>
                <c:pt idx="3070">
                  <c:v>5322.25</c:v>
                </c:pt>
                <c:pt idx="3071">
                  <c:v>5323.25</c:v>
                </c:pt>
                <c:pt idx="3072">
                  <c:v>5324.25</c:v>
                </c:pt>
                <c:pt idx="3073">
                  <c:v>5325.25</c:v>
                </c:pt>
                <c:pt idx="3074">
                  <c:v>5326.25</c:v>
                </c:pt>
                <c:pt idx="3075">
                  <c:v>5327.25</c:v>
                </c:pt>
                <c:pt idx="3076">
                  <c:v>5328.25</c:v>
                </c:pt>
                <c:pt idx="3077">
                  <c:v>5329.25</c:v>
                </c:pt>
                <c:pt idx="3078">
                  <c:v>5330.25</c:v>
                </c:pt>
                <c:pt idx="3079">
                  <c:v>5331.25</c:v>
                </c:pt>
                <c:pt idx="3080">
                  <c:v>5332.25</c:v>
                </c:pt>
                <c:pt idx="3081">
                  <c:v>5333.25</c:v>
                </c:pt>
                <c:pt idx="3082">
                  <c:v>5334.25</c:v>
                </c:pt>
                <c:pt idx="3083">
                  <c:v>5335.25</c:v>
                </c:pt>
                <c:pt idx="3084">
                  <c:v>5336.25</c:v>
                </c:pt>
                <c:pt idx="3085">
                  <c:v>5337.25</c:v>
                </c:pt>
                <c:pt idx="3086">
                  <c:v>5338.25</c:v>
                </c:pt>
                <c:pt idx="3087">
                  <c:v>5339.25</c:v>
                </c:pt>
                <c:pt idx="3088">
                  <c:v>5340.25</c:v>
                </c:pt>
                <c:pt idx="3089">
                  <c:v>5341.25</c:v>
                </c:pt>
                <c:pt idx="3090">
                  <c:v>5342.25</c:v>
                </c:pt>
                <c:pt idx="3091">
                  <c:v>5343.25</c:v>
                </c:pt>
                <c:pt idx="3092">
                  <c:v>5344.25</c:v>
                </c:pt>
                <c:pt idx="3093">
                  <c:v>5345.25</c:v>
                </c:pt>
                <c:pt idx="3094">
                  <c:v>5346.25</c:v>
                </c:pt>
                <c:pt idx="3095">
                  <c:v>5347.25</c:v>
                </c:pt>
                <c:pt idx="3096">
                  <c:v>5348.25</c:v>
                </c:pt>
                <c:pt idx="3097">
                  <c:v>5349.25</c:v>
                </c:pt>
                <c:pt idx="3098">
                  <c:v>5350.25</c:v>
                </c:pt>
                <c:pt idx="3099">
                  <c:v>5351.25</c:v>
                </c:pt>
                <c:pt idx="3100">
                  <c:v>5352.25</c:v>
                </c:pt>
                <c:pt idx="3101">
                  <c:v>5353.25</c:v>
                </c:pt>
                <c:pt idx="3102">
                  <c:v>5354.25</c:v>
                </c:pt>
                <c:pt idx="3103">
                  <c:v>5355.25</c:v>
                </c:pt>
                <c:pt idx="3104">
                  <c:v>5356.25</c:v>
                </c:pt>
                <c:pt idx="3105">
                  <c:v>5357.25</c:v>
                </c:pt>
                <c:pt idx="3106">
                  <c:v>5358.25</c:v>
                </c:pt>
                <c:pt idx="3107">
                  <c:v>5359.25</c:v>
                </c:pt>
                <c:pt idx="3108">
                  <c:v>5360.25</c:v>
                </c:pt>
                <c:pt idx="3109">
                  <c:v>5361.25</c:v>
                </c:pt>
                <c:pt idx="3110">
                  <c:v>5362.25</c:v>
                </c:pt>
                <c:pt idx="3111">
                  <c:v>5363.25</c:v>
                </c:pt>
                <c:pt idx="3112">
                  <c:v>5364.25</c:v>
                </c:pt>
                <c:pt idx="3113">
                  <c:v>5365.25</c:v>
                </c:pt>
                <c:pt idx="3114">
                  <c:v>5366.25</c:v>
                </c:pt>
                <c:pt idx="3115">
                  <c:v>5367.25</c:v>
                </c:pt>
                <c:pt idx="3116">
                  <c:v>5368.25</c:v>
                </c:pt>
                <c:pt idx="3117">
                  <c:v>5369.25</c:v>
                </c:pt>
                <c:pt idx="3118">
                  <c:v>5370.25</c:v>
                </c:pt>
                <c:pt idx="3119">
                  <c:v>5371.25</c:v>
                </c:pt>
                <c:pt idx="3120">
                  <c:v>5372.25</c:v>
                </c:pt>
                <c:pt idx="3121">
                  <c:v>5373.25</c:v>
                </c:pt>
                <c:pt idx="3122">
                  <c:v>5374.25</c:v>
                </c:pt>
                <c:pt idx="3123">
                  <c:v>5375.25</c:v>
                </c:pt>
                <c:pt idx="3124">
                  <c:v>5376.25</c:v>
                </c:pt>
                <c:pt idx="3125">
                  <c:v>5377.25</c:v>
                </c:pt>
                <c:pt idx="3126">
                  <c:v>5378.25</c:v>
                </c:pt>
                <c:pt idx="3127">
                  <c:v>5379.25</c:v>
                </c:pt>
                <c:pt idx="3128">
                  <c:v>5380.25</c:v>
                </c:pt>
                <c:pt idx="3129">
                  <c:v>5381.25</c:v>
                </c:pt>
                <c:pt idx="3130">
                  <c:v>5382.25</c:v>
                </c:pt>
                <c:pt idx="3131">
                  <c:v>5383.25</c:v>
                </c:pt>
                <c:pt idx="3132">
                  <c:v>5384.25</c:v>
                </c:pt>
                <c:pt idx="3133">
                  <c:v>5385.25</c:v>
                </c:pt>
                <c:pt idx="3134">
                  <c:v>5386.25</c:v>
                </c:pt>
                <c:pt idx="3135">
                  <c:v>5387.25</c:v>
                </c:pt>
                <c:pt idx="3136">
                  <c:v>5388.25</c:v>
                </c:pt>
                <c:pt idx="3137">
                  <c:v>5389.25</c:v>
                </c:pt>
                <c:pt idx="3138">
                  <c:v>5390.25</c:v>
                </c:pt>
                <c:pt idx="3139">
                  <c:v>5391.25</c:v>
                </c:pt>
                <c:pt idx="3140">
                  <c:v>5392.25</c:v>
                </c:pt>
                <c:pt idx="3141">
                  <c:v>5393.25</c:v>
                </c:pt>
                <c:pt idx="3142">
                  <c:v>5394.25</c:v>
                </c:pt>
                <c:pt idx="3143">
                  <c:v>5395.25</c:v>
                </c:pt>
                <c:pt idx="3144">
                  <c:v>5396.25</c:v>
                </c:pt>
                <c:pt idx="3145">
                  <c:v>5397.25</c:v>
                </c:pt>
                <c:pt idx="3146">
                  <c:v>5398.25</c:v>
                </c:pt>
                <c:pt idx="3147">
                  <c:v>5399.25</c:v>
                </c:pt>
                <c:pt idx="3148">
                  <c:v>5400.25</c:v>
                </c:pt>
                <c:pt idx="3149">
                  <c:v>5401.25</c:v>
                </c:pt>
                <c:pt idx="3150">
                  <c:v>5402.25</c:v>
                </c:pt>
                <c:pt idx="3151">
                  <c:v>5403.25</c:v>
                </c:pt>
                <c:pt idx="3152">
                  <c:v>5404.25</c:v>
                </c:pt>
                <c:pt idx="3153">
                  <c:v>5405.25</c:v>
                </c:pt>
                <c:pt idx="3154">
                  <c:v>5406.25</c:v>
                </c:pt>
                <c:pt idx="3155">
                  <c:v>5407.25</c:v>
                </c:pt>
                <c:pt idx="3156">
                  <c:v>5408.25</c:v>
                </c:pt>
                <c:pt idx="3157">
                  <c:v>5409.25</c:v>
                </c:pt>
                <c:pt idx="3158">
                  <c:v>5410.25</c:v>
                </c:pt>
                <c:pt idx="3159">
                  <c:v>5411.25</c:v>
                </c:pt>
                <c:pt idx="3160">
                  <c:v>5412.25</c:v>
                </c:pt>
                <c:pt idx="3161">
                  <c:v>5413.25</c:v>
                </c:pt>
                <c:pt idx="3162">
                  <c:v>5414.25</c:v>
                </c:pt>
                <c:pt idx="3163">
                  <c:v>5415.25</c:v>
                </c:pt>
                <c:pt idx="3164">
                  <c:v>5416.25</c:v>
                </c:pt>
                <c:pt idx="3165">
                  <c:v>5417.25</c:v>
                </c:pt>
                <c:pt idx="3166">
                  <c:v>5418.25</c:v>
                </c:pt>
                <c:pt idx="3167">
                  <c:v>5419.25</c:v>
                </c:pt>
                <c:pt idx="3168">
                  <c:v>5420.25</c:v>
                </c:pt>
                <c:pt idx="3169">
                  <c:v>5421.25</c:v>
                </c:pt>
                <c:pt idx="3170">
                  <c:v>5422.25</c:v>
                </c:pt>
                <c:pt idx="3171">
                  <c:v>5423.25</c:v>
                </c:pt>
                <c:pt idx="3172">
                  <c:v>5424.25</c:v>
                </c:pt>
                <c:pt idx="3173">
                  <c:v>5425.25</c:v>
                </c:pt>
                <c:pt idx="3174">
                  <c:v>5426.25</c:v>
                </c:pt>
                <c:pt idx="3175">
                  <c:v>5427.25</c:v>
                </c:pt>
                <c:pt idx="3176">
                  <c:v>5428.25</c:v>
                </c:pt>
                <c:pt idx="3177">
                  <c:v>5429.25</c:v>
                </c:pt>
                <c:pt idx="3178">
                  <c:v>5430.25</c:v>
                </c:pt>
                <c:pt idx="3179">
                  <c:v>5431.25</c:v>
                </c:pt>
                <c:pt idx="3180">
                  <c:v>5432.25</c:v>
                </c:pt>
                <c:pt idx="3181">
                  <c:v>5433.25</c:v>
                </c:pt>
                <c:pt idx="3182">
                  <c:v>5434.25</c:v>
                </c:pt>
                <c:pt idx="3183">
                  <c:v>5435.25</c:v>
                </c:pt>
                <c:pt idx="3184">
                  <c:v>5436.25</c:v>
                </c:pt>
                <c:pt idx="3185">
                  <c:v>5437.25</c:v>
                </c:pt>
                <c:pt idx="3186">
                  <c:v>5438.25</c:v>
                </c:pt>
                <c:pt idx="3187">
                  <c:v>5439.25</c:v>
                </c:pt>
                <c:pt idx="3188">
                  <c:v>5440.25</c:v>
                </c:pt>
                <c:pt idx="3189">
                  <c:v>5441.25</c:v>
                </c:pt>
                <c:pt idx="3190">
                  <c:v>5442.25</c:v>
                </c:pt>
                <c:pt idx="3191">
                  <c:v>5443.25</c:v>
                </c:pt>
                <c:pt idx="3192">
                  <c:v>5444.25</c:v>
                </c:pt>
                <c:pt idx="3193">
                  <c:v>5445.25</c:v>
                </c:pt>
                <c:pt idx="3194">
                  <c:v>5446.25</c:v>
                </c:pt>
                <c:pt idx="3195">
                  <c:v>5447.25</c:v>
                </c:pt>
                <c:pt idx="3196">
                  <c:v>5448.25</c:v>
                </c:pt>
                <c:pt idx="3197">
                  <c:v>5449.25</c:v>
                </c:pt>
                <c:pt idx="3198">
                  <c:v>5450.25</c:v>
                </c:pt>
                <c:pt idx="3199">
                  <c:v>5451.25</c:v>
                </c:pt>
                <c:pt idx="3200">
                  <c:v>5452.25</c:v>
                </c:pt>
                <c:pt idx="3201">
                  <c:v>5453.25</c:v>
                </c:pt>
                <c:pt idx="3202">
                  <c:v>5454.25</c:v>
                </c:pt>
                <c:pt idx="3203">
                  <c:v>5455.25</c:v>
                </c:pt>
                <c:pt idx="3204">
                  <c:v>5456.25</c:v>
                </c:pt>
                <c:pt idx="3205">
                  <c:v>5457.25</c:v>
                </c:pt>
                <c:pt idx="3206">
                  <c:v>5458.25</c:v>
                </c:pt>
                <c:pt idx="3207">
                  <c:v>5459.25</c:v>
                </c:pt>
                <c:pt idx="3208">
                  <c:v>5460.25</c:v>
                </c:pt>
                <c:pt idx="3209">
                  <c:v>5461.25</c:v>
                </c:pt>
                <c:pt idx="3210">
                  <c:v>5462.25</c:v>
                </c:pt>
                <c:pt idx="3211">
                  <c:v>5463.25</c:v>
                </c:pt>
                <c:pt idx="3212">
                  <c:v>5464.25</c:v>
                </c:pt>
                <c:pt idx="3213">
                  <c:v>5465.25</c:v>
                </c:pt>
                <c:pt idx="3214">
                  <c:v>5466.25</c:v>
                </c:pt>
                <c:pt idx="3215">
                  <c:v>5467.25</c:v>
                </c:pt>
                <c:pt idx="3216">
                  <c:v>5468.25</c:v>
                </c:pt>
                <c:pt idx="3217">
                  <c:v>5469.25</c:v>
                </c:pt>
                <c:pt idx="3218">
                  <c:v>5470.25</c:v>
                </c:pt>
                <c:pt idx="3219">
                  <c:v>5471.25</c:v>
                </c:pt>
                <c:pt idx="3220">
                  <c:v>5472.25</c:v>
                </c:pt>
                <c:pt idx="3221">
                  <c:v>5473.25</c:v>
                </c:pt>
                <c:pt idx="3222">
                  <c:v>5474.25</c:v>
                </c:pt>
                <c:pt idx="3223">
                  <c:v>5475.25</c:v>
                </c:pt>
                <c:pt idx="3224">
                  <c:v>5476.25</c:v>
                </c:pt>
                <c:pt idx="3225">
                  <c:v>5477.25</c:v>
                </c:pt>
                <c:pt idx="3226">
                  <c:v>5478.25</c:v>
                </c:pt>
                <c:pt idx="3227">
                  <c:v>5479.25</c:v>
                </c:pt>
                <c:pt idx="3228">
                  <c:v>5480.25</c:v>
                </c:pt>
                <c:pt idx="3229">
                  <c:v>5481.25</c:v>
                </c:pt>
                <c:pt idx="3230">
                  <c:v>5482.25</c:v>
                </c:pt>
                <c:pt idx="3231">
                  <c:v>5483.25</c:v>
                </c:pt>
                <c:pt idx="3232">
                  <c:v>5484.25</c:v>
                </c:pt>
                <c:pt idx="3233">
                  <c:v>5485.25</c:v>
                </c:pt>
                <c:pt idx="3234">
                  <c:v>5486.25</c:v>
                </c:pt>
                <c:pt idx="3235">
                  <c:v>5487.25</c:v>
                </c:pt>
                <c:pt idx="3236">
                  <c:v>5488.25</c:v>
                </c:pt>
                <c:pt idx="3237">
                  <c:v>5489.25</c:v>
                </c:pt>
                <c:pt idx="3238">
                  <c:v>5490.25</c:v>
                </c:pt>
                <c:pt idx="3239">
                  <c:v>5491.25</c:v>
                </c:pt>
                <c:pt idx="3240">
                  <c:v>5492.25</c:v>
                </c:pt>
                <c:pt idx="3241">
                  <c:v>5493.25</c:v>
                </c:pt>
                <c:pt idx="3242">
                  <c:v>5494.25</c:v>
                </c:pt>
                <c:pt idx="3243">
                  <c:v>5495.25</c:v>
                </c:pt>
                <c:pt idx="3244">
                  <c:v>5496.25</c:v>
                </c:pt>
                <c:pt idx="3245">
                  <c:v>5497.25</c:v>
                </c:pt>
                <c:pt idx="3246">
                  <c:v>5498.25</c:v>
                </c:pt>
                <c:pt idx="3247">
                  <c:v>5499.25</c:v>
                </c:pt>
                <c:pt idx="3248">
                  <c:v>5500.25</c:v>
                </c:pt>
                <c:pt idx="3249">
                  <c:v>5501.25</c:v>
                </c:pt>
                <c:pt idx="3250">
                  <c:v>5502.25</c:v>
                </c:pt>
                <c:pt idx="3251">
                  <c:v>5503.25</c:v>
                </c:pt>
                <c:pt idx="3252">
                  <c:v>5504.25</c:v>
                </c:pt>
                <c:pt idx="3253">
                  <c:v>5505.25</c:v>
                </c:pt>
                <c:pt idx="3254">
                  <c:v>5506.25</c:v>
                </c:pt>
                <c:pt idx="3255">
                  <c:v>5507.25</c:v>
                </c:pt>
                <c:pt idx="3256">
                  <c:v>5508.25</c:v>
                </c:pt>
                <c:pt idx="3257">
                  <c:v>5509.25</c:v>
                </c:pt>
                <c:pt idx="3258">
                  <c:v>5510.25</c:v>
                </c:pt>
                <c:pt idx="3259">
                  <c:v>5511.25</c:v>
                </c:pt>
                <c:pt idx="3260">
                  <c:v>5512.25</c:v>
                </c:pt>
                <c:pt idx="3261">
                  <c:v>5513.25</c:v>
                </c:pt>
                <c:pt idx="3262">
                  <c:v>5514.25</c:v>
                </c:pt>
                <c:pt idx="3263">
                  <c:v>5515.25</c:v>
                </c:pt>
                <c:pt idx="3264">
                  <c:v>5516.25</c:v>
                </c:pt>
                <c:pt idx="3265">
                  <c:v>5517.25</c:v>
                </c:pt>
                <c:pt idx="3266">
                  <c:v>5518.25</c:v>
                </c:pt>
                <c:pt idx="3267">
                  <c:v>5519.25</c:v>
                </c:pt>
                <c:pt idx="3268">
                  <c:v>5520.25</c:v>
                </c:pt>
                <c:pt idx="3269">
                  <c:v>5521.25</c:v>
                </c:pt>
                <c:pt idx="3270">
                  <c:v>5522.25</c:v>
                </c:pt>
                <c:pt idx="3271">
                  <c:v>5523.25</c:v>
                </c:pt>
                <c:pt idx="3272">
                  <c:v>5524.25</c:v>
                </c:pt>
                <c:pt idx="3273">
                  <c:v>5525.25</c:v>
                </c:pt>
                <c:pt idx="3274">
                  <c:v>5526.25</c:v>
                </c:pt>
                <c:pt idx="3275">
                  <c:v>5527.25</c:v>
                </c:pt>
                <c:pt idx="3276">
                  <c:v>5528.25</c:v>
                </c:pt>
                <c:pt idx="3277">
                  <c:v>5529.25</c:v>
                </c:pt>
                <c:pt idx="3278">
                  <c:v>5530.25</c:v>
                </c:pt>
                <c:pt idx="3279">
                  <c:v>5531.25</c:v>
                </c:pt>
                <c:pt idx="3280">
                  <c:v>5532.25</c:v>
                </c:pt>
                <c:pt idx="3281">
                  <c:v>5533.25</c:v>
                </c:pt>
                <c:pt idx="3282">
                  <c:v>5534.25</c:v>
                </c:pt>
                <c:pt idx="3283">
                  <c:v>5535.25</c:v>
                </c:pt>
                <c:pt idx="3284">
                  <c:v>5536.25</c:v>
                </c:pt>
                <c:pt idx="3285">
                  <c:v>5537.25</c:v>
                </c:pt>
                <c:pt idx="3286">
                  <c:v>5538.25</c:v>
                </c:pt>
                <c:pt idx="3287">
                  <c:v>5539.25</c:v>
                </c:pt>
                <c:pt idx="3288">
                  <c:v>5540.25</c:v>
                </c:pt>
                <c:pt idx="3289">
                  <c:v>5541.25</c:v>
                </c:pt>
                <c:pt idx="3290">
                  <c:v>5542.25</c:v>
                </c:pt>
                <c:pt idx="3291">
                  <c:v>5543.25</c:v>
                </c:pt>
                <c:pt idx="3292">
                  <c:v>5544.25</c:v>
                </c:pt>
                <c:pt idx="3293">
                  <c:v>5545.25</c:v>
                </c:pt>
                <c:pt idx="3294">
                  <c:v>5546.25</c:v>
                </c:pt>
                <c:pt idx="3295">
                  <c:v>5547.25</c:v>
                </c:pt>
                <c:pt idx="3296">
                  <c:v>5548.25</c:v>
                </c:pt>
                <c:pt idx="3297">
                  <c:v>5549.25</c:v>
                </c:pt>
                <c:pt idx="3298">
                  <c:v>5550.25</c:v>
                </c:pt>
                <c:pt idx="3299">
                  <c:v>5551.25</c:v>
                </c:pt>
                <c:pt idx="3300">
                  <c:v>5552.25</c:v>
                </c:pt>
                <c:pt idx="3301">
                  <c:v>5553.25</c:v>
                </c:pt>
                <c:pt idx="3302">
                  <c:v>5554.25</c:v>
                </c:pt>
                <c:pt idx="3303">
                  <c:v>5555.25</c:v>
                </c:pt>
                <c:pt idx="3304">
                  <c:v>5556.25</c:v>
                </c:pt>
                <c:pt idx="3305">
                  <c:v>5557.25</c:v>
                </c:pt>
                <c:pt idx="3306">
                  <c:v>5558.25</c:v>
                </c:pt>
                <c:pt idx="3307">
                  <c:v>5559.25</c:v>
                </c:pt>
                <c:pt idx="3308">
                  <c:v>5560.25</c:v>
                </c:pt>
                <c:pt idx="3309">
                  <c:v>5561.25</c:v>
                </c:pt>
                <c:pt idx="3310">
                  <c:v>5562.25</c:v>
                </c:pt>
                <c:pt idx="3311">
                  <c:v>5563.25</c:v>
                </c:pt>
                <c:pt idx="3312">
                  <c:v>5564.25</c:v>
                </c:pt>
                <c:pt idx="3313">
                  <c:v>5565.25</c:v>
                </c:pt>
                <c:pt idx="3314">
                  <c:v>5566.25</c:v>
                </c:pt>
                <c:pt idx="3315">
                  <c:v>5567.25</c:v>
                </c:pt>
                <c:pt idx="3316">
                  <c:v>5568.25</c:v>
                </c:pt>
                <c:pt idx="3317">
                  <c:v>5569.25</c:v>
                </c:pt>
                <c:pt idx="3318">
                  <c:v>5570.25</c:v>
                </c:pt>
                <c:pt idx="3319">
                  <c:v>5571.25</c:v>
                </c:pt>
                <c:pt idx="3320">
                  <c:v>5572.25</c:v>
                </c:pt>
                <c:pt idx="3321">
                  <c:v>5573.25</c:v>
                </c:pt>
                <c:pt idx="3322">
                  <c:v>5574.25</c:v>
                </c:pt>
                <c:pt idx="3323">
                  <c:v>5575.25</c:v>
                </c:pt>
                <c:pt idx="3324">
                  <c:v>5576.25</c:v>
                </c:pt>
                <c:pt idx="3325">
                  <c:v>5577.25</c:v>
                </c:pt>
                <c:pt idx="3326">
                  <c:v>5578.25</c:v>
                </c:pt>
                <c:pt idx="3327">
                  <c:v>5579.25</c:v>
                </c:pt>
                <c:pt idx="3328">
                  <c:v>5580.25</c:v>
                </c:pt>
                <c:pt idx="3329">
                  <c:v>5581.25</c:v>
                </c:pt>
                <c:pt idx="3330">
                  <c:v>5582.25</c:v>
                </c:pt>
                <c:pt idx="3331">
                  <c:v>5583.25</c:v>
                </c:pt>
                <c:pt idx="3332">
                  <c:v>5584.25</c:v>
                </c:pt>
                <c:pt idx="3333">
                  <c:v>5585.25</c:v>
                </c:pt>
                <c:pt idx="3334">
                  <c:v>5586.25</c:v>
                </c:pt>
                <c:pt idx="3335">
                  <c:v>5587.25</c:v>
                </c:pt>
                <c:pt idx="3336">
                  <c:v>5588.25</c:v>
                </c:pt>
                <c:pt idx="3337">
                  <c:v>5589.25</c:v>
                </c:pt>
                <c:pt idx="3338">
                  <c:v>5590.25</c:v>
                </c:pt>
                <c:pt idx="3339">
                  <c:v>5591.25</c:v>
                </c:pt>
                <c:pt idx="3340">
                  <c:v>5592.25</c:v>
                </c:pt>
                <c:pt idx="3341">
                  <c:v>5593.25</c:v>
                </c:pt>
                <c:pt idx="3342">
                  <c:v>5594.25</c:v>
                </c:pt>
                <c:pt idx="3343">
                  <c:v>5595.25</c:v>
                </c:pt>
                <c:pt idx="3344">
                  <c:v>5596.25</c:v>
                </c:pt>
                <c:pt idx="3345">
                  <c:v>5597.25</c:v>
                </c:pt>
                <c:pt idx="3346">
                  <c:v>5598.25</c:v>
                </c:pt>
                <c:pt idx="3347">
                  <c:v>5599.25</c:v>
                </c:pt>
                <c:pt idx="3348">
                  <c:v>5600.25</c:v>
                </c:pt>
                <c:pt idx="3349">
                  <c:v>5601.25</c:v>
                </c:pt>
                <c:pt idx="3350">
                  <c:v>5602.25</c:v>
                </c:pt>
                <c:pt idx="3351">
                  <c:v>5603.25</c:v>
                </c:pt>
                <c:pt idx="3352">
                  <c:v>5604.25</c:v>
                </c:pt>
                <c:pt idx="3353">
                  <c:v>5605.25</c:v>
                </c:pt>
                <c:pt idx="3354">
                  <c:v>5606.25</c:v>
                </c:pt>
                <c:pt idx="3355">
                  <c:v>5607.25</c:v>
                </c:pt>
                <c:pt idx="3356">
                  <c:v>5608.25</c:v>
                </c:pt>
                <c:pt idx="3357">
                  <c:v>5609.25</c:v>
                </c:pt>
                <c:pt idx="3358">
                  <c:v>5610.25</c:v>
                </c:pt>
                <c:pt idx="3359">
                  <c:v>5611.25</c:v>
                </c:pt>
                <c:pt idx="3360">
                  <c:v>5612.25</c:v>
                </c:pt>
                <c:pt idx="3361">
                  <c:v>5613.25</c:v>
                </c:pt>
                <c:pt idx="3362">
                  <c:v>5614.25</c:v>
                </c:pt>
                <c:pt idx="3363">
                  <c:v>5615.25</c:v>
                </c:pt>
                <c:pt idx="3364">
                  <c:v>5616.25</c:v>
                </c:pt>
                <c:pt idx="3365">
                  <c:v>5617.25</c:v>
                </c:pt>
                <c:pt idx="3366">
                  <c:v>5618.25</c:v>
                </c:pt>
                <c:pt idx="3367">
                  <c:v>5619.25</c:v>
                </c:pt>
                <c:pt idx="3368">
                  <c:v>5620.25</c:v>
                </c:pt>
                <c:pt idx="3369">
                  <c:v>5621.25</c:v>
                </c:pt>
                <c:pt idx="3370">
                  <c:v>5622.25</c:v>
                </c:pt>
                <c:pt idx="3371">
                  <c:v>5623.25</c:v>
                </c:pt>
                <c:pt idx="3372">
                  <c:v>5624.25</c:v>
                </c:pt>
                <c:pt idx="3373">
                  <c:v>5625.25</c:v>
                </c:pt>
                <c:pt idx="3374">
                  <c:v>5626.25</c:v>
                </c:pt>
                <c:pt idx="3375">
                  <c:v>5627.25</c:v>
                </c:pt>
                <c:pt idx="3376">
                  <c:v>5628.25</c:v>
                </c:pt>
                <c:pt idx="3377">
                  <c:v>5629.25</c:v>
                </c:pt>
                <c:pt idx="3378">
                  <c:v>5630.25</c:v>
                </c:pt>
                <c:pt idx="3379">
                  <c:v>5631.25</c:v>
                </c:pt>
                <c:pt idx="3380">
                  <c:v>5632.25</c:v>
                </c:pt>
                <c:pt idx="3381">
                  <c:v>5633.25</c:v>
                </c:pt>
                <c:pt idx="3382">
                  <c:v>5634.25</c:v>
                </c:pt>
                <c:pt idx="3383">
                  <c:v>5635.25</c:v>
                </c:pt>
                <c:pt idx="3384">
                  <c:v>5636.25</c:v>
                </c:pt>
                <c:pt idx="3385">
                  <c:v>5637.25</c:v>
                </c:pt>
                <c:pt idx="3386">
                  <c:v>5638.25</c:v>
                </c:pt>
                <c:pt idx="3387">
                  <c:v>5639.25</c:v>
                </c:pt>
                <c:pt idx="3388">
                  <c:v>5640.25</c:v>
                </c:pt>
                <c:pt idx="3389">
                  <c:v>5641.25</c:v>
                </c:pt>
                <c:pt idx="3390">
                  <c:v>5642.25</c:v>
                </c:pt>
                <c:pt idx="3391">
                  <c:v>5643.25</c:v>
                </c:pt>
                <c:pt idx="3392">
                  <c:v>5644.25</c:v>
                </c:pt>
                <c:pt idx="3393">
                  <c:v>5645.25</c:v>
                </c:pt>
                <c:pt idx="3394">
                  <c:v>5646.25</c:v>
                </c:pt>
                <c:pt idx="3395">
                  <c:v>5647.25</c:v>
                </c:pt>
                <c:pt idx="3396">
                  <c:v>5648.25</c:v>
                </c:pt>
                <c:pt idx="3397">
                  <c:v>5649.25</c:v>
                </c:pt>
                <c:pt idx="3398">
                  <c:v>5650.25</c:v>
                </c:pt>
                <c:pt idx="3399">
                  <c:v>5651.25</c:v>
                </c:pt>
                <c:pt idx="3400">
                  <c:v>5652.25</c:v>
                </c:pt>
                <c:pt idx="3401">
                  <c:v>5653.25</c:v>
                </c:pt>
                <c:pt idx="3402">
                  <c:v>5654.25</c:v>
                </c:pt>
                <c:pt idx="3403">
                  <c:v>5655.25</c:v>
                </c:pt>
                <c:pt idx="3404">
                  <c:v>5656.25</c:v>
                </c:pt>
                <c:pt idx="3405">
                  <c:v>5657.25</c:v>
                </c:pt>
                <c:pt idx="3406">
                  <c:v>5658.25</c:v>
                </c:pt>
                <c:pt idx="3407">
                  <c:v>5659.25</c:v>
                </c:pt>
                <c:pt idx="3408">
                  <c:v>5660.25</c:v>
                </c:pt>
                <c:pt idx="3409">
                  <c:v>5661.25</c:v>
                </c:pt>
                <c:pt idx="3410">
                  <c:v>5662.25</c:v>
                </c:pt>
                <c:pt idx="3411">
                  <c:v>5663.25</c:v>
                </c:pt>
                <c:pt idx="3412">
                  <c:v>5664.25</c:v>
                </c:pt>
                <c:pt idx="3413">
                  <c:v>5665.25</c:v>
                </c:pt>
                <c:pt idx="3414">
                  <c:v>5666.25</c:v>
                </c:pt>
                <c:pt idx="3415">
                  <c:v>5667.25</c:v>
                </c:pt>
                <c:pt idx="3416">
                  <c:v>5668.25</c:v>
                </c:pt>
                <c:pt idx="3417">
                  <c:v>5669.25</c:v>
                </c:pt>
                <c:pt idx="3418">
                  <c:v>5670.25</c:v>
                </c:pt>
                <c:pt idx="3419">
                  <c:v>5671.25</c:v>
                </c:pt>
                <c:pt idx="3420">
                  <c:v>5672.25</c:v>
                </c:pt>
                <c:pt idx="3421">
                  <c:v>5673.25</c:v>
                </c:pt>
                <c:pt idx="3422">
                  <c:v>5674.25</c:v>
                </c:pt>
                <c:pt idx="3423">
                  <c:v>5675.25</c:v>
                </c:pt>
                <c:pt idx="3424">
                  <c:v>5676.25</c:v>
                </c:pt>
                <c:pt idx="3425">
                  <c:v>5677.25</c:v>
                </c:pt>
                <c:pt idx="3426">
                  <c:v>5678.25</c:v>
                </c:pt>
                <c:pt idx="3427">
                  <c:v>5679.25</c:v>
                </c:pt>
                <c:pt idx="3428">
                  <c:v>5680.25</c:v>
                </c:pt>
                <c:pt idx="3429">
                  <c:v>5681.25</c:v>
                </c:pt>
                <c:pt idx="3430">
                  <c:v>5682.25</c:v>
                </c:pt>
                <c:pt idx="3431">
                  <c:v>5683.25</c:v>
                </c:pt>
                <c:pt idx="3432">
                  <c:v>5684.25</c:v>
                </c:pt>
                <c:pt idx="3433">
                  <c:v>5685.25</c:v>
                </c:pt>
                <c:pt idx="3434">
                  <c:v>5686.25</c:v>
                </c:pt>
                <c:pt idx="3435">
                  <c:v>5687.25</c:v>
                </c:pt>
                <c:pt idx="3436">
                  <c:v>5688.25</c:v>
                </c:pt>
                <c:pt idx="3437">
                  <c:v>5689.25</c:v>
                </c:pt>
                <c:pt idx="3438">
                  <c:v>5690.25</c:v>
                </c:pt>
                <c:pt idx="3439">
                  <c:v>5691.25</c:v>
                </c:pt>
                <c:pt idx="3440">
                  <c:v>5692.25</c:v>
                </c:pt>
                <c:pt idx="3441">
                  <c:v>5693.25</c:v>
                </c:pt>
                <c:pt idx="3442">
                  <c:v>5694.25</c:v>
                </c:pt>
                <c:pt idx="3443">
                  <c:v>5695.25</c:v>
                </c:pt>
                <c:pt idx="3444">
                  <c:v>5696.25</c:v>
                </c:pt>
                <c:pt idx="3445">
                  <c:v>5697.25</c:v>
                </c:pt>
                <c:pt idx="3446">
                  <c:v>5698.25</c:v>
                </c:pt>
                <c:pt idx="3447">
                  <c:v>5699.25</c:v>
                </c:pt>
                <c:pt idx="3448">
                  <c:v>5700.25</c:v>
                </c:pt>
                <c:pt idx="3449">
                  <c:v>5701.25</c:v>
                </c:pt>
                <c:pt idx="3450">
                  <c:v>5702.25</c:v>
                </c:pt>
                <c:pt idx="3451">
                  <c:v>5703.25</c:v>
                </c:pt>
                <c:pt idx="3452">
                  <c:v>5704.25</c:v>
                </c:pt>
                <c:pt idx="3453">
                  <c:v>5705.25</c:v>
                </c:pt>
                <c:pt idx="3454">
                  <c:v>5706.25</c:v>
                </c:pt>
                <c:pt idx="3455">
                  <c:v>5707.25</c:v>
                </c:pt>
                <c:pt idx="3456">
                  <c:v>5708.25</c:v>
                </c:pt>
                <c:pt idx="3457">
                  <c:v>5709.25</c:v>
                </c:pt>
                <c:pt idx="3458">
                  <c:v>5710.25</c:v>
                </c:pt>
                <c:pt idx="3459">
                  <c:v>5711.25</c:v>
                </c:pt>
                <c:pt idx="3460">
                  <c:v>5712.25</c:v>
                </c:pt>
                <c:pt idx="3461">
                  <c:v>5713.25</c:v>
                </c:pt>
                <c:pt idx="3462">
                  <c:v>5714.25</c:v>
                </c:pt>
                <c:pt idx="3463">
                  <c:v>5715.25</c:v>
                </c:pt>
                <c:pt idx="3464">
                  <c:v>5716.25</c:v>
                </c:pt>
                <c:pt idx="3465">
                  <c:v>5717.25</c:v>
                </c:pt>
                <c:pt idx="3466">
                  <c:v>5718.25</c:v>
                </c:pt>
                <c:pt idx="3467">
                  <c:v>5719.25</c:v>
                </c:pt>
                <c:pt idx="3468">
                  <c:v>5720.25</c:v>
                </c:pt>
                <c:pt idx="3469">
                  <c:v>5721.25</c:v>
                </c:pt>
                <c:pt idx="3470">
                  <c:v>5722.25</c:v>
                </c:pt>
                <c:pt idx="3471">
                  <c:v>5723.25</c:v>
                </c:pt>
                <c:pt idx="3472">
                  <c:v>5724.25</c:v>
                </c:pt>
                <c:pt idx="3473">
                  <c:v>5725.25</c:v>
                </c:pt>
                <c:pt idx="3474">
                  <c:v>5726.25</c:v>
                </c:pt>
                <c:pt idx="3475">
                  <c:v>5727.25</c:v>
                </c:pt>
                <c:pt idx="3476">
                  <c:v>5728.25</c:v>
                </c:pt>
                <c:pt idx="3477">
                  <c:v>5729.25</c:v>
                </c:pt>
                <c:pt idx="3478">
                  <c:v>5730.25</c:v>
                </c:pt>
                <c:pt idx="3479">
                  <c:v>5731.25</c:v>
                </c:pt>
                <c:pt idx="3480">
                  <c:v>5732.25</c:v>
                </c:pt>
                <c:pt idx="3481">
                  <c:v>5733.25</c:v>
                </c:pt>
                <c:pt idx="3482">
                  <c:v>5734.25</c:v>
                </c:pt>
                <c:pt idx="3483">
                  <c:v>5735.25</c:v>
                </c:pt>
                <c:pt idx="3484">
                  <c:v>5736.25</c:v>
                </c:pt>
                <c:pt idx="3485">
                  <c:v>5737.25</c:v>
                </c:pt>
                <c:pt idx="3486">
                  <c:v>5738.25</c:v>
                </c:pt>
                <c:pt idx="3487">
                  <c:v>5739.25</c:v>
                </c:pt>
                <c:pt idx="3488">
                  <c:v>5740.25</c:v>
                </c:pt>
                <c:pt idx="3489">
                  <c:v>5741.25</c:v>
                </c:pt>
                <c:pt idx="3490">
                  <c:v>5742.25</c:v>
                </c:pt>
                <c:pt idx="3491">
                  <c:v>5743.25</c:v>
                </c:pt>
                <c:pt idx="3492">
                  <c:v>5744.25</c:v>
                </c:pt>
                <c:pt idx="3493">
                  <c:v>5745.25</c:v>
                </c:pt>
                <c:pt idx="3494">
                  <c:v>5746.25</c:v>
                </c:pt>
                <c:pt idx="3495">
                  <c:v>5747.25</c:v>
                </c:pt>
                <c:pt idx="3496">
                  <c:v>5748.25</c:v>
                </c:pt>
                <c:pt idx="3497">
                  <c:v>5749.25</c:v>
                </c:pt>
                <c:pt idx="3498">
                  <c:v>5750.25</c:v>
                </c:pt>
                <c:pt idx="3499">
                  <c:v>5751.25</c:v>
                </c:pt>
                <c:pt idx="3500">
                  <c:v>5752.25</c:v>
                </c:pt>
                <c:pt idx="3501">
                  <c:v>5753.25</c:v>
                </c:pt>
                <c:pt idx="3502">
                  <c:v>5754.25</c:v>
                </c:pt>
                <c:pt idx="3503">
                  <c:v>5755.25</c:v>
                </c:pt>
                <c:pt idx="3504">
                  <c:v>5756.25</c:v>
                </c:pt>
                <c:pt idx="3505">
                  <c:v>5757.25</c:v>
                </c:pt>
                <c:pt idx="3506">
                  <c:v>5758.25</c:v>
                </c:pt>
                <c:pt idx="3507">
                  <c:v>5759.25</c:v>
                </c:pt>
                <c:pt idx="3508">
                  <c:v>5760.25</c:v>
                </c:pt>
                <c:pt idx="3509">
                  <c:v>5761.25</c:v>
                </c:pt>
                <c:pt idx="3510">
                  <c:v>5762.25</c:v>
                </c:pt>
                <c:pt idx="3511">
                  <c:v>5763.25</c:v>
                </c:pt>
                <c:pt idx="3512">
                  <c:v>5764.25</c:v>
                </c:pt>
                <c:pt idx="3513">
                  <c:v>5765.25</c:v>
                </c:pt>
                <c:pt idx="3514">
                  <c:v>5766.25</c:v>
                </c:pt>
                <c:pt idx="3515">
                  <c:v>5767.25</c:v>
                </c:pt>
                <c:pt idx="3516">
                  <c:v>5768.25</c:v>
                </c:pt>
                <c:pt idx="3517">
                  <c:v>5769.25</c:v>
                </c:pt>
                <c:pt idx="3518">
                  <c:v>5770.25</c:v>
                </c:pt>
                <c:pt idx="3519">
                  <c:v>5771.25</c:v>
                </c:pt>
                <c:pt idx="3520">
                  <c:v>5772.25</c:v>
                </c:pt>
                <c:pt idx="3521">
                  <c:v>5773.25</c:v>
                </c:pt>
                <c:pt idx="3522">
                  <c:v>5774.25</c:v>
                </c:pt>
                <c:pt idx="3523">
                  <c:v>5775.25</c:v>
                </c:pt>
                <c:pt idx="3524">
                  <c:v>5776.25</c:v>
                </c:pt>
                <c:pt idx="3525">
                  <c:v>5777.25</c:v>
                </c:pt>
                <c:pt idx="3526">
                  <c:v>5778.25</c:v>
                </c:pt>
                <c:pt idx="3527">
                  <c:v>5779.25</c:v>
                </c:pt>
                <c:pt idx="3528">
                  <c:v>5780.25</c:v>
                </c:pt>
                <c:pt idx="3529">
                  <c:v>5781.25</c:v>
                </c:pt>
                <c:pt idx="3530">
                  <c:v>5782.25</c:v>
                </c:pt>
                <c:pt idx="3531">
                  <c:v>5783.25</c:v>
                </c:pt>
                <c:pt idx="3532">
                  <c:v>5784.25</c:v>
                </c:pt>
                <c:pt idx="3533">
                  <c:v>5785.25</c:v>
                </c:pt>
                <c:pt idx="3534">
                  <c:v>5786.25</c:v>
                </c:pt>
                <c:pt idx="3535">
                  <c:v>5787.25</c:v>
                </c:pt>
                <c:pt idx="3536">
                  <c:v>5788.25</c:v>
                </c:pt>
                <c:pt idx="3537">
                  <c:v>5789.25</c:v>
                </c:pt>
                <c:pt idx="3538">
                  <c:v>5790.25</c:v>
                </c:pt>
                <c:pt idx="3539">
                  <c:v>5791.25</c:v>
                </c:pt>
                <c:pt idx="3540">
                  <c:v>5792.25</c:v>
                </c:pt>
                <c:pt idx="3541">
                  <c:v>5793.25</c:v>
                </c:pt>
                <c:pt idx="3542">
                  <c:v>5794.25</c:v>
                </c:pt>
                <c:pt idx="3543">
                  <c:v>5795.25</c:v>
                </c:pt>
                <c:pt idx="3544">
                  <c:v>5796.25</c:v>
                </c:pt>
                <c:pt idx="3545">
                  <c:v>5797.25</c:v>
                </c:pt>
                <c:pt idx="3546">
                  <c:v>5798.25</c:v>
                </c:pt>
                <c:pt idx="3547">
                  <c:v>5799.25</c:v>
                </c:pt>
                <c:pt idx="3548">
                  <c:v>5800.25</c:v>
                </c:pt>
                <c:pt idx="3549">
                  <c:v>5801.25</c:v>
                </c:pt>
                <c:pt idx="3550">
                  <c:v>5802.25</c:v>
                </c:pt>
                <c:pt idx="3551">
                  <c:v>5803.25</c:v>
                </c:pt>
                <c:pt idx="3552">
                  <c:v>5804.25</c:v>
                </c:pt>
                <c:pt idx="3553">
                  <c:v>5805.25</c:v>
                </c:pt>
                <c:pt idx="3554">
                  <c:v>5806.25</c:v>
                </c:pt>
                <c:pt idx="3555">
                  <c:v>5807.25</c:v>
                </c:pt>
                <c:pt idx="3556">
                  <c:v>5808.25</c:v>
                </c:pt>
                <c:pt idx="3557">
                  <c:v>5809.25</c:v>
                </c:pt>
                <c:pt idx="3558">
                  <c:v>5810.25</c:v>
                </c:pt>
                <c:pt idx="3559">
                  <c:v>5811.25</c:v>
                </c:pt>
                <c:pt idx="3560">
                  <c:v>5812.25</c:v>
                </c:pt>
                <c:pt idx="3561">
                  <c:v>5813.25</c:v>
                </c:pt>
                <c:pt idx="3562">
                  <c:v>5814.25</c:v>
                </c:pt>
                <c:pt idx="3563">
                  <c:v>5815.25</c:v>
                </c:pt>
                <c:pt idx="3564">
                  <c:v>5816.25</c:v>
                </c:pt>
                <c:pt idx="3565">
                  <c:v>5817.25</c:v>
                </c:pt>
                <c:pt idx="3566">
                  <c:v>5818.25</c:v>
                </c:pt>
                <c:pt idx="3567">
                  <c:v>5819.25</c:v>
                </c:pt>
                <c:pt idx="3568">
                  <c:v>5820.25</c:v>
                </c:pt>
                <c:pt idx="3569">
                  <c:v>5821.25</c:v>
                </c:pt>
                <c:pt idx="3570">
                  <c:v>5822.25</c:v>
                </c:pt>
                <c:pt idx="3571">
                  <c:v>5823.25</c:v>
                </c:pt>
                <c:pt idx="3572">
                  <c:v>5824.25</c:v>
                </c:pt>
                <c:pt idx="3573">
                  <c:v>5825.25</c:v>
                </c:pt>
                <c:pt idx="3574">
                  <c:v>5826.25</c:v>
                </c:pt>
                <c:pt idx="3575">
                  <c:v>5827.25</c:v>
                </c:pt>
                <c:pt idx="3576">
                  <c:v>5828.25</c:v>
                </c:pt>
                <c:pt idx="3577">
                  <c:v>5829.25</c:v>
                </c:pt>
                <c:pt idx="3578">
                  <c:v>5830.25</c:v>
                </c:pt>
                <c:pt idx="3579">
                  <c:v>5831.25</c:v>
                </c:pt>
                <c:pt idx="3580">
                  <c:v>5832.25</c:v>
                </c:pt>
                <c:pt idx="3581">
                  <c:v>5833.25</c:v>
                </c:pt>
                <c:pt idx="3582">
                  <c:v>5834.25</c:v>
                </c:pt>
                <c:pt idx="3583">
                  <c:v>5835.25</c:v>
                </c:pt>
                <c:pt idx="3584">
                  <c:v>5836.25</c:v>
                </c:pt>
                <c:pt idx="3585">
                  <c:v>5837.25</c:v>
                </c:pt>
                <c:pt idx="3586">
                  <c:v>5838.25</c:v>
                </c:pt>
                <c:pt idx="3587">
                  <c:v>5839.25</c:v>
                </c:pt>
                <c:pt idx="3588">
                  <c:v>5840.25</c:v>
                </c:pt>
                <c:pt idx="3589">
                  <c:v>5841.25</c:v>
                </c:pt>
                <c:pt idx="3590">
                  <c:v>5842.25</c:v>
                </c:pt>
                <c:pt idx="3591">
                  <c:v>5843.25</c:v>
                </c:pt>
                <c:pt idx="3592">
                  <c:v>5844.25</c:v>
                </c:pt>
                <c:pt idx="3593">
                  <c:v>5845.25</c:v>
                </c:pt>
                <c:pt idx="3594">
                  <c:v>5846.25</c:v>
                </c:pt>
                <c:pt idx="3595">
                  <c:v>5847.25</c:v>
                </c:pt>
                <c:pt idx="3596">
                  <c:v>5848.25</c:v>
                </c:pt>
                <c:pt idx="3597">
                  <c:v>5849.25</c:v>
                </c:pt>
                <c:pt idx="3598">
                  <c:v>5850.25</c:v>
                </c:pt>
                <c:pt idx="3599">
                  <c:v>5851.25</c:v>
                </c:pt>
                <c:pt idx="3600">
                  <c:v>5852.25</c:v>
                </c:pt>
                <c:pt idx="3601">
                  <c:v>5853.25</c:v>
                </c:pt>
                <c:pt idx="3602">
                  <c:v>5854.25</c:v>
                </c:pt>
                <c:pt idx="3603">
                  <c:v>5855.25</c:v>
                </c:pt>
                <c:pt idx="3604">
                  <c:v>5856.25</c:v>
                </c:pt>
                <c:pt idx="3605">
                  <c:v>5857.25</c:v>
                </c:pt>
                <c:pt idx="3606">
                  <c:v>5858.25</c:v>
                </c:pt>
                <c:pt idx="3607">
                  <c:v>5859.25</c:v>
                </c:pt>
                <c:pt idx="3608">
                  <c:v>5860.25</c:v>
                </c:pt>
                <c:pt idx="3609">
                  <c:v>5861.25</c:v>
                </c:pt>
                <c:pt idx="3610">
                  <c:v>5862.25</c:v>
                </c:pt>
                <c:pt idx="3611">
                  <c:v>5863.25</c:v>
                </c:pt>
                <c:pt idx="3612">
                  <c:v>5864.25</c:v>
                </c:pt>
                <c:pt idx="3613">
                  <c:v>5865.25</c:v>
                </c:pt>
                <c:pt idx="3614">
                  <c:v>5866.25</c:v>
                </c:pt>
                <c:pt idx="3615">
                  <c:v>5867.25</c:v>
                </c:pt>
                <c:pt idx="3616">
                  <c:v>5868.25</c:v>
                </c:pt>
                <c:pt idx="3617">
                  <c:v>5869.25</c:v>
                </c:pt>
                <c:pt idx="3618">
                  <c:v>5870.25</c:v>
                </c:pt>
                <c:pt idx="3619">
                  <c:v>5871.25</c:v>
                </c:pt>
                <c:pt idx="3620">
                  <c:v>5872.25</c:v>
                </c:pt>
                <c:pt idx="3621">
                  <c:v>5873.25</c:v>
                </c:pt>
                <c:pt idx="3622">
                  <c:v>5874.25</c:v>
                </c:pt>
                <c:pt idx="3623">
                  <c:v>5875.25</c:v>
                </c:pt>
                <c:pt idx="3624">
                  <c:v>5876.25</c:v>
                </c:pt>
                <c:pt idx="3625">
                  <c:v>5877.25</c:v>
                </c:pt>
                <c:pt idx="3626">
                  <c:v>5878.25</c:v>
                </c:pt>
                <c:pt idx="3627">
                  <c:v>5879.25</c:v>
                </c:pt>
                <c:pt idx="3628">
                  <c:v>5880.25</c:v>
                </c:pt>
                <c:pt idx="3629">
                  <c:v>5881.25</c:v>
                </c:pt>
                <c:pt idx="3630">
                  <c:v>5882.25</c:v>
                </c:pt>
                <c:pt idx="3631">
                  <c:v>5883.25</c:v>
                </c:pt>
                <c:pt idx="3632">
                  <c:v>5884.25</c:v>
                </c:pt>
                <c:pt idx="3633">
                  <c:v>5885.25</c:v>
                </c:pt>
                <c:pt idx="3634">
                  <c:v>5886.25</c:v>
                </c:pt>
                <c:pt idx="3635">
                  <c:v>5887.25</c:v>
                </c:pt>
                <c:pt idx="3636">
                  <c:v>5888.25</c:v>
                </c:pt>
                <c:pt idx="3637">
                  <c:v>5889.25</c:v>
                </c:pt>
                <c:pt idx="3638">
                  <c:v>5890.25</c:v>
                </c:pt>
                <c:pt idx="3639">
                  <c:v>5891.25</c:v>
                </c:pt>
                <c:pt idx="3640">
                  <c:v>5892.25</c:v>
                </c:pt>
                <c:pt idx="3641">
                  <c:v>5893.25</c:v>
                </c:pt>
                <c:pt idx="3642">
                  <c:v>5894.25</c:v>
                </c:pt>
                <c:pt idx="3643">
                  <c:v>5895.25</c:v>
                </c:pt>
                <c:pt idx="3644">
                  <c:v>5896.25</c:v>
                </c:pt>
                <c:pt idx="3645">
                  <c:v>5897.25</c:v>
                </c:pt>
                <c:pt idx="3646">
                  <c:v>5898.25</c:v>
                </c:pt>
                <c:pt idx="3647">
                  <c:v>5899.25</c:v>
                </c:pt>
                <c:pt idx="3648">
                  <c:v>5900.25</c:v>
                </c:pt>
                <c:pt idx="3649">
                  <c:v>5901.25</c:v>
                </c:pt>
                <c:pt idx="3650">
                  <c:v>5902.25</c:v>
                </c:pt>
                <c:pt idx="3651">
                  <c:v>5903.25</c:v>
                </c:pt>
                <c:pt idx="3652">
                  <c:v>5904.25</c:v>
                </c:pt>
                <c:pt idx="3653">
                  <c:v>5905.25</c:v>
                </c:pt>
                <c:pt idx="3654">
                  <c:v>5906.25</c:v>
                </c:pt>
                <c:pt idx="3655">
                  <c:v>5907.25</c:v>
                </c:pt>
                <c:pt idx="3656">
                  <c:v>5908.25</c:v>
                </c:pt>
                <c:pt idx="3657">
                  <c:v>5909.25</c:v>
                </c:pt>
                <c:pt idx="3658">
                  <c:v>5910.25</c:v>
                </c:pt>
                <c:pt idx="3659">
                  <c:v>5911.25</c:v>
                </c:pt>
                <c:pt idx="3660">
                  <c:v>5912.25</c:v>
                </c:pt>
                <c:pt idx="3661">
                  <c:v>5913.25</c:v>
                </c:pt>
                <c:pt idx="3662">
                  <c:v>5914.25</c:v>
                </c:pt>
                <c:pt idx="3663">
                  <c:v>5915.25</c:v>
                </c:pt>
                <c:pt idx="3664">
                  <c:v>5916.25</c:v>
                </c:pt>
                <c:pt idx="3665">
                  <c:v>5917.25</c:v>
                </c:pt>
                <c:pt idx="3666">
                  <c:v>5918.25</c:v>
                </c:pt>
                <c:pt idx="3667">
                  <c:v>5919.25</c:v>
                </c:pt>
                <c:pt idx="3668">
                  <c:v>5920.25</c:v>
                </c:pt>
                <c:pt idx="3669">
                  <c:v>5921.25</c:v>
                </c:pt>
                <c:pt idx="3670">
                  <c:v>5922.25</c:v>
                </c:pt>
                <c:pt idx="3671">
                  <c:v>5923.25</c:v>
                </c:pt>
                <c:pt idx="3672">
                  <c:v>5924.25</c:v>
                </c:pt>
                <c:pt idx="3673">
                  <c:v>5925.25</c:v>
                </c:pt>
                <c:pt idx="3674">
                  <c:v>5926.25</c:v>
                </c:pt>
                <c:pt idx="3675">
                  <c:v>5927.25</c:v>
                </c:pt>
                <c:pt idx="3676">
                  <c:v>5928.25</c:v>
                </c:pt>
                <c:pt idx="3677">
                  <c:v>5929.25</c:v>
                </c:pt>
                <c:pt idx="3678">
                  <c:v>5930.25</c:v>
                </c:pt>
                <c:pt idx="3679">
                  <c:v>5931.25</c:v>
                </c:pt>
                <c:pt idx="3680">
                  <c:v>5932.25</c:v>
                </c:pt>
                <c:pt idx="3681">
                  <c:v>5933.25</c:v>
                </c:pt>
                <c:pt idx="3682">
                  <c:v>5934.25</c:v>
                </c:pt>
                <c:pt idx="3683">
                  <c:v>5935.25</c:v>
                </c:pt>
                <c:pt idx="3684">
                  <c:v>5936.25</c:v>
                </c:pt>
                <c:pt idx="3685">
                  <c:v>5937.25</c:v>
                </c:pt>
                <c:pt idx="3686">
                  <c:v>5938.25</c:v>
                </c:pt>
                <c:pt idx="3687">
                  <c:v>5939.25</c:v>
                </c:pt>
                <c:pt idx="3688">
                  <c:v>5940.25</c:v>
                </c:pt>
                <c:pt idx="3689">
                  <c:v>5941.25</c:v>
                </c:pt>
                <c:pt idx="3690">
                  <c:v>5942.25</c:v>
                </c:pt>
                <c:pt idx="3691">
                  <c:v>5943.25</c:v>
                </c:pt>
                <c:pt idx="3692">
                  <c:v>5944.25</c:v>
                </c:pt>
                <c:pt idx="3693">
                  <c:v>5945.25</c:v>
                </c:pt>
                <c:pt idx="3694">
                  <c:v>5946.25</c:v>
                </c:pt>
                <c:pt idx="3695">
                  <c:v>5947.25</c:v>
                </c:pt>
                <c:pt idx="3696">
                  <c:v>5948.25</c:v>
                </c:pt>
                <c:pt idx="3697">
                  <c:v>5949.25</c:v>
                </c:pt>
                <c:pt idx="3698">
                  <c:v>5950.25</c:v>
                </c:pt>
                <c:pt idx="3699">
                  <c:v>5951.25</c:v>
                </c:pt>
                <c:pt idx="3700">
                  <c:v>5952.25</c:v>
                </c:pt>
                <c:pt idx="3701">
                  <c:v>5953.25</c:v>
                </c:pt>
                <c:pt idx="3702">
                  <c:v>5954.25</c:v>
                </c:pt>
                <c:pt idx="3703">
                  <c:v>5955.25</c:v>
                </c:pt>
                <c:pt idx="3704">
                  <c:v>5956.25</c:v>
                </c:pt>
                <c:pt idx="3705">
                  <c:v>5957.25</c:v>
                </c:pt>
                <c:pt idx="3706">
                  <c:v>5958.25</c:v>
                </c:pt>
                <c:pt idx="3707">
                  <c:v>5959.25</c:v>
                </c:pt>
                <c:pt idx="3708">
                  <c:v>5960.25</c:v>
                </c:pt>
                <c:pt idx="3709">
                  <c:v>5961.25</c:v>
                </c:pt>
                <c:pt idx="3710">
                  <c:v>5962.25</c:v>
                </c:pt>
                <c:pt idx="3711">
                  <c:v>5963.25</c:v>
                </c:pt>
                <c:pt idx="3712">
                  <c:v>5964.25</c:v>
                </c:pt>
                <c:pt idx="3713">
                  <c:v>5965.25</c:v>
                </c:pt>
                <c:pt idx="3714">
                  <c:v>5966.25</c:v>
                </c:pt>
                <c:pt idx="3715">
                  <c:v>5967.25</c:v>
                </c:pt>
                <c:pt idx="3716">
                  <c:v>5968.25</c:v>
                </c:pt>
                <c:pt idx="3717">
                  <c:v>5969.25</c:v>
                </c:pt>
                <c:pt idx="3718">
                  <c:v>5970.25</c:v>
                </c:pt>
                <c:pt idx="3719">
                  <c:v>5971.25</c:v>
                </c:pt>
                <c:pt idx="3720">
                  <c:v>5972.25</c:v>
                </c:pt>
                <c:pt idx="3721">
                  <c:v>5973.25</c:v>
                </c:pt>
                <c:pt idx="3722">
                  <c:v>5974.25</c:v>
                </c:pt>
                <c:pt idx="3723">
                  <c:v>5975.25</c:v>
                </c:pt>
                <c:pt idx="3724">
                  <c:v>5976.25</c:v>
                </c:pt>
                <c:pt idx="3725">
                  <c:v>5977.25</c:v>
                </c:pt>
                <c:pt idx="3726">
                  <c:v>5978.25</c:v>
                </c:pt>
                <c:pt idx="3727">
                  <c:v>5979.25</c:v>
                </c:pt>
                <c:pt idx="3728">
                  <c:v>5980.25</c:v>
                </c:pt>
                <c:pt idx="3729">
                  <c:v>5981.25</c:v>
                </c:pt>
                <c:pt idx="3730">
                  <c:v>5982.25</c:v>
                </c:pt>
                <c:pt idx="3731">
                  <c:v>5983.25</c:v>
                </c:pt>
                <c:pt idx="3732">
                  <c:v>5984.25</c:v>
                </c:pt>
                <c:pt idx="3733">
                  <c:v>5985.25</c:v>
                </c:pt>
                <c:pt idx="3734">
                  <c:v>5986.25</c:v>
                </c:pt>
                <c:pt idx="3735">
                  <c:v>5987.25</c:v>
                </c:pt>
                <c:pt idx="3736">
                  <c:v>5988.25</c:v>
                </c:pt>
                <c:pt idx="3737">
                  <c:v>5989.25</c:v>
                </c:pt>
                <c:pt idx="3738">
                  <c:v>5990.25</c:v>
                </c:pt>
                <c:pt idx="3739">
                  <c:v>5991.25</c:v>
                </c:pt>
                <c:pt idx="3740">
                  <c:v>5992.25</c:v>
                </c:pt>
                <c:pt idx="3741">
                  <c:v>5993.25</c:v>
                </c:pt>
                <c:pt idx="3742">
                  <c:v>5994.25</c:v>
                </c:pt>
                <c:pt idx="3743">
                  <c:v>5995.25</c:v>
                </c:pt>
                <c:pt idx="3744">
                  <c:v>5996.25</c:v>
                </c:pt>
                <c:pt idx="3745">
                  <c:v>5997.25</c:v>
                </c:pt>
                <c:pt idx="3746">
                  <c:v>5998.25</c:v>
                </c:pt>
                <c:pt idx="3747">
                  <c:v>5999.25</c:v>
                </c:pt>
                <c:pt idx="3748">
                  <c:v>6000.25</c:v>
                </c:pt>
                <c:pt idx="3749">
                  <c:v>6001.25</c:v>
                </c:pt>
                <c:pt idx="3750">
                  <c:v>6002.25</c:v>
                </c:pt>
                <c:pt idx="3751">
                  <c:v>6003.25</c:v>
                </c:pt>
                <c:pt idx="3752">
                  <c:v>6004.25</c:v>
                </c:pt>
                <c:pt idx="3753">
                  <c:v>6005.25</c:v>
                </c:pt>
                <c:pt idx="3754">
                  <c:v>6006.25</c:v>
                </c:pt>
                <c:pt idx="3755">
                  <c:v>6007.25</c:v>
                </c:pt>
                <c:pt idx="3756">
                  <c:v>6008.25</c:v>
                </c:pt>
                <c:pt idx="3757">
                  <c:v>6009.25</c:v>
                </c:pt>
                <c:pt idx="3758">
                  <c:v>6010.25</c:v>
                </c:pt>
                <c:pt idx="3759">
                  <c:v>6011.25</c:v>
                </c:pt>
                <c:pt idx="3760">
                  <c:v>6012.25</c:v>
                </c:pt>
                <c:pt idx="3761">
                  <c:v>6013.25</c:v>
                </c:pt>
                <c:pt idx="3762">
                  <c:v>6014.25</c:v>
                </c:pt>
                <c:pt idx="3763">
                  <c:v>6015.25</c:v>
                </c:pt>
                <c:pt idx="3764">
                  <c:v>6016.25</c:v>
                </c:pt>
                <c:pt idx="3765">
                  <c:v>6017.25</c:v>
                </c:pt>
                <c:pt idx="3766">
                  <c:v>6018.25</c:v>
                </c:pt>
                <c:pt idx="3767">
                  <c:v>6019.25</c:v>
                </c:pt>
                <c:pt idx="3768">
                  <c:v>6020.25</c:v>
                </c:pt>
                <c:pt idx="3769">
                  <c:v>6021.25</c:v>
                </c:pt>
                <c:pt idx="3770">
                  <c:v>6022.25</c:v>
                </c:pt>
                <c:pt idx="3771">
                  <c:v>6023.25</c:v>
                </c:pt>
                <c:pt idx="3772">
                  <c:v>6024.25</c:v>
                </c:pt>
                <c:pt idx="3773">
                  <c:v>6025.25</c:v>
                </c:pt>
                <c:pt idx="3774">
                  <c:v>6026.25</c:v>
                </c:pt>
                <c:pt idx="3775">
                  <c:v>6027.25</c:v>
                </c:pt>
                <c:pt idx="3776">
                  <c:v>6028.25</c:v>
                </c:pt>
                <c:pt idx="3777">
                  <c:v>6029.25</c:v>
                </c:pt>
                <c:pt idx="3778">
                  <c:v>6030.25</c:v>
                </c:pt>
                <c:pt idx="3779">
                  <c:v>6031.25</c:v>
                </c:pt>
                <c:pt idx="3780">
                  <c:v>6032.25</c:v>
                </c:pt>
                <c:pt idx="3781">
                  <c:v>6033.25</c:v>
                </c:pt>
                <c:pt idx="3782">
                  <c:v>6034.25</c:v>
                </c:pt>
                <c:pt idx="3783">
                  <c:v>6035.25</c:v>
                </c:pt>
                <c:pt idx="3784">
                  <c:v>6036.25</c:v>
                </c:pt>
                <c:pt idx="3785">
                  <c:v>6037.25</c:v>
                </c:pt>
                <c:pt idx="3786">
                  <c:v>6038.25</c:v>
                </c:pt>
                <c:pt idx="3787">
                  <c:v>6039.25</c:v>
                </c:pt>
                <c:pt idx="3788">
                  <c:v>6040.25</c:v>
                </c:pt>
                <c:pt idx="3789">
                  <c:v>6041.25</c:v>
                </c:pt>
                <c:pt idx="3790">
                  <c:v>6042.25</c:v>
                </c:pt>
                <c:pt idx="3791">
                  <c:v>6043.25</c:v>
                </c:pt>
                <c:pt idx="3792">
                  <c:v>6044.25</c:v>
                </c:pt>
                <c:pt idx="3793">
                  <c:v>6045.25</c:v>
                </c:pt>
                <c:pt idx="3794">
                  <c:v>6046.25</c:v>
                </c:pt>
                <c:pt idx="3795">
                  <c:v>6047.25</c:v>
                </c:pt>
                <c:pt idx="3796">
                  <c:v>6048.25</c:v>
                </c:pt>
                <c:pt idx="3797">
                  <c:v>6049.25</c:v>
                </c:pt>
                <c:pt idx="3798">
                  <c:v>6050.25</c:v>
                </c:pt>
                <c:pt idx="3799">
                  <c:v>6051.25</c:v>
                </c:pt>
                <c:pt idx="3800">
                  <c:v>6052.25</c:v>
                </c:pt>
                <c:pt idx="3801">
                  <c:v>6053.25</c:v>
                </c:pt>
                <c:pt idx="3802">
                  <c:v>6054.25</c:v>
                </c:pt>
                <c:pt idx="3803">
                  <c:v>6055.25</c:v>
                </c:pt>
                <c:pt idx="3804">
                  <c:v>6056.25</c:v>
                </c:pt>
                <c:pt idx="3805">
                  <c:v>6057.25</c:v>
                </c:pt>
                <c:pt idx="3806">
                  <c:v>6058.25</c:v>
                </c:pt>
                <c:pt idx="3807">
                  <c:v>6059.25</c:v>
                </c:pt>
                <c:pt idx="3808">
                  <c:v>6060.25</c:v>
                </c:pt>
                <c:pt idx="3809">
                  <c:v>6061.25</c:v>
                </c:pt>
                <c:pt idx="3810">
                  <c:v>6062.25</c:v>
                </c:pt>
                <c:pt idx="3811">
                  <c:v>6063.25</c:v>
                </c:pt>
                <c:pt idx="3812">
                  <c:v>6064.25</c:v>
                </c:pt>
                <c:pt idx="3813">
                  <c:v>6065.25</c:v>
                </c:pt>
                <c:pt idx="3814">
                  <c:v>6066.25</c:v>
                </c:pt>
                <c:pt idx="3815">
                  <c:v>6067.25</c:v>
                </c:pt>
                <c:pt idx="3816">
                  <c:v>6068.25</c:v>
                </c:pt>
                <c:pt idx="3817">
                  <c:v>6069.25</c:v>
                </c:pt>
                <c:pt idx="3818">
                  <c:v>6070.25</c:v>
                </c:pt>
                <c:pt idx="3819">
                  <c:v>6071.25</c:v>
                </c:pt>
                <c:pt idx="3820">
                  <c:v>6072.25</c:v>
                </c:pt>
                <c:pt idx="3821">
                  <c:v>6073.25</c:v>
                </c:pt>
                <c:pt idx="3822">
                  <c:v>6074.25</c:v>
                </c:pt>
                <c:pt idx="3823">
                  <c:v>6075.25</c:v>
                </c:pt>
                <c:pt idx="3824">
                  <c:v>6076.25</c:v>
                </c:pt>
                <c:pt idx="3825">
                  <c:v>6077.25</c:v>
                </c:pt>
                <c:pt idx="3826">
                  <c:v>6078.25</c:v>
                </c:pt>
                <c:pt idx="3827">
                  <c:v>6079.25</c:v>
                </c:pt>
                <c:pt idx="3828">
                  <c:v>6080.25</c:v>
                </c:pt>
                <c:pt idx="3829">
                  <c:v>6081.25</c:v>
                </c:pt>
                <c:pt idx="3830">
                  <c:v>6082.25</c:v>
                </c:pt>
                <c:pt idx="3831">
                  <c:v>6083.25</c:v>
                </c:pt>
                <c:pt idx="3832">
                  <c:v>6084.25</c:v>
                </c:pt>
                <c:pt idx="3833">
                  <c:v>6085.25</c:v>
                </c:pt>
                <c:pt idx="3834">
                  <c:v>6086.25</c:v>
                </c:pt>
                <c:pt idx="3835">
                  <c:v>6087.25</c:v>
                </c:pt>
                <c:pt idx="3836">
                  <c:v>6088.25</c:v>
                </c:pt>
                <c:pt idx="3837">
                  <c:v>6089.25</c:v>
                </c:pt>
                <c:pt idx="3838">
                  <c:v>6090.25</c:v>
                </c:pt>
                <c:pt idx="3839">
                  <c:v>6091.25</c:v>
                </c:pt>
                <c:pt idx="3840">
                  <c:v>6092.25</c:v>
                </c:pt>
                <c:pt idx="3841">
                  <c:v>6093.25</c:v>
                </c:pt>
                <c:pt idx="3842">
                  <c:v>6094.25</c:v>
                </c:pt>
                <c:pt idx="3843">
                  <c:v>6095.25</c:v>
                </c:pt>
                <c:pt idx="3844">
                  <c:v>6096.25</c:v>
                </c:pt>
                <c:pt idx="3845">
                  <c:v>6097.25</c:v>
                </c:pt>
                <c:pt idx="3846">
                  <c:v>6098.25</c:v>
                </c:pt>
                <c:pt idx="3847">
                  <c:v>6099.25</c:v>
                </c:pt>
                <c:pt idx="3848">
                  <c:v>6100.25</c:v>
                </c:pt>
                <c:pt idx="3849">
                  <c:v>6101.25</c:v>
                </c:pt>
                <c:pt idx="3850">
                  <c:v>6102.25</c:v>
                </c:pt>
                <c:pt idx="3851">
                  <c:v>6103.25</c:v>
                </c:pt>
                <c:pt idx="3852">
                  <c:v>6104.25</c:v>
                </c:pt>
                <c:pt idx="3853">
                  <c:v>6105.25</c:v>
                </c:pt>
                <c:pt idx="3854">
                  <c:v>6106.25</c:v>
                </c:pt>
                <c:pt idx="3855">
                  <c:v>6107.25</c:v>
                </c:pt>
                <c:pt idx="3856">
                  <c:v>6108.25</c:v>
                </c:pt>
                <c:pt idx="3857">
                  <c:v>6109.25</c:v>
                </c:pt>
                <c:pt idx="3858">
                  <c:v>6110.25</c:v>
                </c:pt>
                <c:pt idx="3859">
                  <c:v>6111.25</c:v>
                </c:pt>
                <c:pt idx="3860">
                  <c:v>6112.25</c:v>
                </c:pt>
                <c:pt idx="3861">
                  <c:v>6113.25</c:v>
                </c:pt>
                <c:pt idx="3862">
                  <c:v>6114.25</c:v>
                </c:pt>
                <c:pt idx="3863">
                  <c:v>6115.25</c:v>
                </c:pt>
                <c:pt idx="3864">
                  <c:v>6116.25</c:v>
                </c:pt>
                <c:pt idx="3865">
                  <c:v>6117.25</c:v>
                </c:pt>
                <c:pt idx="3866">
                  <c:v>6118.25</c:v>
                </c:pt>
                <c:pt idx="3867">
                  <c:v>6119.25</c:v>
                </c:pt>
                <c:pt idx="3868">
                  <c:v>6120.25</c:v>
                </c:pt>
                <c:pt idx="3869">
                  <c:v>6121.25</c:v>
                </c:pt>
                <c:pt idx="3870">
                  <c:v>6122.25</c:v>
                </c:pt>
                <c:pt idx="3871">
                  <c:v>6123.25</c:v>
                </c:pt>
                <c:pt idx="3872">
                  <c:v>6124.25</c:v>
                </c:pt>
                <c:pt idx="3873">
                  <c:v>6125.25</c:v>
                </c:pt>
                <c:pt idx="3874">
                  <c:v>6126.25</c:v>
                </c:pt>
                <c:pt idx="3875">
                  <c:v>6127.25</c:v>
                </c:pt>
                <c:pt idx="3876">
                  <c:v>6128.25</c:v>
                </c:pt>
                <c:pt idx="3877">
                  <c:v>6129.25</c:v>
                </c:pt>
                <c:pt idx="3878">
                  <c:v>6130.25</c:v>
                </c:pt>
                <c:pt idx="3879">
                  <c:v>6131.25</c:v>
                </c:pt>
                <c:pt idx="3880">
                  <c:v>6132.25</c:v>
                </c:pt>
                <c:pt idx="3881">
                  <c:v>6133.25</c:v>
                </c:pt>
                <c:pt idx="3882">
                  <c:v>6134.25</c:v>
                </c:pt>
                <c:pt idx="3883">
                  <c:v>6135.25</c:v>
                </c:pt>
                <c:pt idx="3884">
                  <c:v>6136.25</c:v>
                </c:pt>
                <c:pt idx="3885">
                  <c:v>6137.25</c:v>
                </c:pt>
                <c:pt idx="3886">
                  <c:v>6138.25</c:v>
                </c:pt>
                <c:pt idx="3887">
                  <c:v>6139.25</c:v>
                </c:pt>
                <c:pt idx="3888">
                  <c:v>6140.25</c:v>
                </c:pt>
                <c:pt idx="3889">
                  <c:v>6141.25</c:v>
                </c:pt>
                <c:pt idx="3890">
                  <c:v>6142.25</c:v>
                </c:pt>
                <c:pt idx="3891">
                  <c:v>6143.25</c:v>
                </c:pt>
                <c:pt idx="3892">
                  <c:v>6144.25</c:v>
                </c:pt>
                <c:pt idx="3893">
                  <c:v>6145.25</c:v>
                </c:pt>
                <c:pt idx="3894">
                  <c:v>6146.25</c:v>
                </c:pt>
                <c:pt idx="3895">
                  <c:v>6147.25</c:v>
                </c:pt>
                <c:pt idx="3896">
                  <c:v>6148.25</c:v>
                </c:pt>
                <c:pt idx="3897">
                  <c:v>6149.25</c:v>
                </c:pt>
                <c:pt idx="3898">
                  <c:v>6150.25</c:v>
                </c:pt>
                <c:pt idx="3899">
                  <c:v>6151.25</c:v>
                </c:pt>
                <c:pt idx="3900">
                  <c:v>6152.25</c:v>
                </c:pt>
                <c:pt idx="3901">
                  <c:v>6153.25</c:v>
                </c:pt>
                <c:pt idx="3902">
                  <c:v>6154.25</c:v>
                </c:pt>
                <c:pt idx="3903">
                  <c:v>6155.25</c:v>
                </c:pt>
                <c:pt idx="3904">
                  <c:v>6156.25</c:v>
                </c:pt>
                <c:pt idx="3905">
                  <c:v>6157.25</c:v>
                </c:pt>
                <c:pt idx="3906">
                  <c:v>6158.25</c:v>
                </c:pt>
                <c:pt idx="3907">
                  <c:v>6159.25</c:v>
                </c:pt>
                <c:pt idx="3908">
                  <c:v>6160.25</c:v>
                </c:pt>
                <c:pt idx="3909">
                  <c:v>6161.25</c:v>
                </c:pt>
                <c:pt idx="3910">
                  <c:v>6162.25</c:v>
                </c:pt>
                <c:pt idx="3911">
                  <c:v>6163.25</c:v>
                </c:pt>
                <c:pt idx="3912">
                  <c:v>6164.25</c:v>
                </c:pt>
                <c:pt idx="3913">
                  <c:v>6165.25</c:v>
                </c:pt>
                <c:pt idx="3914">
                  <c:v>6166.25</c:v>
                </c:pt>
                <c:pt idx="3915">
                  <c:v>6167.25</c:v>
                </c:pt>
                <c:pt idx="3916">
                  <c:v>6168.25</c:v>
                </c:pt>
                <c:pt idx="3917">
                  <c:v>6169.25</c:v>
                </c:pt>
                <c:pt idx="3918">
                  <c:v>6170.25</c:v>
                </c:pt>
                <c:pt idx="3919">
                  <c:v>6171.25</c:v>
                </c:pt>
                <c:pt idx="3920">
                  <c:v>6172.25</c:v>
                </c:pt>
                <c:pt idx="3921">
                  <c:v>6173.25</c:v>
                </c:pt>
                <c:pt idx="3922">
                  <c:v>6174.25</c:v>
                </c:pt>
                <c:pt idx="3923">
                  <c:v>6175.25</c:v>
                </c:pt>
                <c:pt idx="3924">
                  <c:v>6176.25</c:v>
                </c:pt>
                <c:pt idx="3925">
                  <c:v>6177.25</c:v>
                </c:pt>
                <c:pt idx="3926">
                  <c:v>6178.25</c:v>
                </c:pt>
                <c:pt idx="3927">
                  <c:v>6179.25</c:v>
                </c:pt>
                <c:pt idx="3928">
                  <c:v>6180.25</c:v>
                </c:pt>
                <c:pt idx="3929">
                  <c:v>6181.25</c:v>
                </c:pt>
                <c:pt idx="3930">
                  <c:v>6182.25</c:v>
                </c:pt>
                <c:pt idx="3931">
                  <c:v>6183.25</c:v>
                </c:pt>
                <c:pt idx="3932">
                  <c:v>6184.25</c:v>
                </c:pt>
                <c:pt idx="3933">
                  <c:v>6185.25</c:v>
                </c:pt>
                <c:pt idx="3934">
                  <c:v>6186.25</c:v>
                </c:pt>
                <c:pt idx="3935">
                  <c:v>6187.25</c:v>
                </c:pt>
                <c:pt idx="3936">
                  <c:v>6188.25</c:v>
                </c:pt>
                <c:pt idx="3937">
                  <c:v>6189.25</c:v>
                </c:pt>
                <c:pt idx="3938">
                  <c:v>6190.25</c:v>
                </c:pt>
                <c:pt idx="3939">
                  <c:v>6191.25</c:v>
                </c:pt>
                <c:pt idx="3940">
                  <c:v>6192.25</c:v>
                </c:pt>
                <c:pt idx="3941">
                  <c:v>6193.25</c:v>
                </c:pt>
                <c:pt idx="3942">
                  <c:v>6194.25</c:v>
                </c:pt>
                <c:pt idx="3943">
                  <c:v>6195.25</c:v>
                </c:pt>
                <c:pt idx="3944">
                  <c:v>6196.25</c:v>
                </c:pt>
                <c:pt idx="3945">
                  <c:v>6197.25</c:v>
                </c:pt>
                <c:pt idx="3946">
                  <c:v>6198.25</c:v>
                </c:pt>
                <c:pt idx="3947">
                  <c:v>6199.25</c:v>
                </c:pt>
                <c:pt idx="3948">
                  <c:v>6200.25</c:v>
                </c:pt>
                <c:pt idx="3949">
                  <c:v>6201.25</c:v>
                </c:pt>
                <c:pt idx="3950">
                  <c:v>6202.25</c:v>
                </c:pt>
                <c:pt idx="3951">
                  <c:v>6203.25</c:v>
                </c:pt>
                <c:pt idx="3952">
                  <c:v>6204.25</c:v>
                </c:pt>
                <c:pt idx="3953">
                  <c:v>6205.25</c:v>
                </c:pt>
                <c:pt idx="3954">
                  <c:v>6206.25</c:v>
                </c:pt>
                <c:pt idx="3955">
                  <c:v>6207.25</c:v>
                </c:pt>
                <c:pt idx="3956">
                  <c:v>6208.25</c:v>
                </c:pt>
                <c:pt idx="3957">
                  <c:v>6209.25</c:v>
                </c:pt>
                <c:pt idx="3958">
                  <c:v>6210.25</c:v>
                </c:pt>
                <c:pt idx="3959">
                  <c:v>6211.25</c:v>
                </c:pt>
                <c:pt idx="3960">
                  <c:v>6212.25</c:v>
                </c:pt>
                <c:pt idx="3961">
                  <c:v>6213.25</c:v>
                </c:pt>
                <c:pt idx="3962">
                  <c:v>6214.25</c:v>
                </c:pt>
                <c:pt idx="3963">
                  <c:v>6215.25</c:v>
                </c:pt>
                <c:pt idx="3964">
                  <c:v>6216.25</c:v>
                </c:pt>
                <c:pt idx="3965">
                  <c:v>6217.25</c:v>
                </c:pt>
                <c:pt idx="3966">
                  <c:v>6218.25</c:v>
                </c:pt>
                <c:pt idx="3967">
                  <c:v>6219.25</c:v>
                </c:pt>
                <c:pt idx="3968">
                  <c:v>6220.25</c:v>
                </c:pt>
                <c:pt idx="3969">
                  <c:v>6221.25</c:v>
                </c:pt>
                <c:pt idx="3970">
                  <c:v>6222.25</c:v>
                </c:pt>
                <c:pt idx="3971">
                  <c:v>6223.25</c:v>
                </c:pt>
                <c:pt idx="3972">
                  <c:v>6224.25</c:v>
                </c:pt>
                <c:pt idx="3973">
                  <c:v>6225.25</c:v>
                </c:pt>
                <c:pt idx="3974">
                  <c:v>6226.25</c:v>
                </c:pt>
                <c:pt idx="3975">
                  <c:v>6227.25</c:v>
                </c:pt>
                <c:pt idx="3976">
                  <c:v>6228.25</c:v>
                </c:pt>
                <c:pt idx="3977">
                  <c:v>6229.25</c:v>
                </c:pt>
                <c:pt idx="3978">
                  <c:v>6230.25</c:v>
                </c:pt>
                <c:pt idx="3979">
                  <c:v>6231.25</c:v>
                </c:pt>
                <c:pt idx="3980">
                  <c:v>6232.25</c:v>
                </c:pt>
                <c:pt idx="3981">
                  <c:v>6233.25</c:v>
                </c:pt>
                <c:pt idx="3982">
                  <c:v>6234.25</c:v>
                </c:pt>
                <c:pt idx="3983">
                  <c:v>6235.25</c:v>
                </c:pt>
                <c:pt idx="3984">
                  <c:v>6236.25</c:v>
                </c:pt>
                <c:pt idx="3985">
                  <c:v>6237.25</c:v>
                </c:pt>
                <c:pt idx="3986">
                  <c:v>6238.25</c:v>
                </c:pt>
                <c:pt idx="3987">
                  <c:v>6239.25</c:v>
                </c:pt>
                <c:pt idx="3988">
                  <c:v>6240.25</c:v>
                </c:pt>
                <c:pt idx="3989">
                  <c:v>6241.25</c:v>
                </c:pt>
                <c:pt idx="3990">
                  <c:v>6242.25</c:v>
                </c:pt>
                <c:pt idx="3991">
                  <c:v>6243.25</c:v>
                </c:pt>
                <c:pt idx="3992">
                  <c:v>6244.25</c:v>
                </c:pt>
                <c:pt idx="3993">
                  <c:v>6245.25</c:v>
                </c:pt>
                <c:pt idx="3994">
                  <c:v>6246.25</c:v>
                </c:pt>
                <c:pt idx="3995">
                  <c:v>6247.25</c:v>
                </c:pt>
                <c:pt idx="3996">
                  <c:v>6248.25</c:v>
                </c:pt>
                <c:pt idx="3997">
                  <c:v>6249.25</c:v>
                </c:pt>
                <c:pt idx="3998">
                  <c:v>6250.25</c:v>
                </c:pt>
                <c:pt idx="3999">
                  <c:v>6251.25</c:v>
                </c:pt>
                <c:pt idx="4000">
                  <c:v>6252.25</c:v>
                </c:pt>
                <c:pt idx="4001">
                  <c:v>6253.25</c:v>
                </c:pt>
                <c:pt idx="4002">
                  <c:v>6254.25</c:v>
                </c:pt>
                <c:pt idx="4003">
                  <c:v>6255.25</c:v>
                </c:pt>
                <c:pt idx="4004">
                  <c:v>6256.25</c:v>
                </c:pt>
                <c:pt idx="4005">
                  <c:v>6257.25</c:v>
                </c:pt>
                <c:pt idx="4006">
                  <c:v>6258.25</c:v>
                </c:pt>
                <c:pt idx="4007">
                  <c:v>6259.25</c:v>
                </c:pt>
                <c:pt idx="4008">
                  <c:v>6260.25</c:v>
                </c:pt>
                <c:pt idx="4009">
                  <c:v>6261.25</c:v>
                </c:pt>
                <c:pt idx="4010">
                  <c:v>6262.25</c:v>
                </c:pt>
                <c:pt idx="4011">
                  <c:v>6263.25</c:v>
                </c:pt>
                <c:pt idx="4012">
                  <c:v>6264.25</c:v>
                </c:pt>
                <c:pt idx="4013">
                  <c:v>6265.25</c:v>
                </c:pt>
                <c:pt idx="4014">
                  <c:v>6266.25</c:v>
                </c:pt>
                <c:pt idx="4015">
                  <c:v>6267.25</c:v>
                </c:pt>
                <c:pt idx="4016">
                  <c:v>6268.25</c:v>
                </c:pt>
                <c:pt idx="4017">
                  <c:v>6269.25</c:v>
                </c:pt>
                <c:pt idx="4018">
                  <c:v>6270.25</c:v>
                </c:pt>
                <c:pt idx="4019">
                  <c:v>6271.25</c:v>
                </c:pt>
                <c:pt idx="4020">
                  <c:v>6272.25</c:v>
                </c:pt>
                <c:pt idx="4021">
                  <c:v>6273.25</c:v>
                </c:pt>
                <c:pt idx="4022">
                  <c:v>6274.25</c:v>
                </c:pt>
                <c:pt idx="4023">
                  <c:v>6275.25</c:v>
                </c:pt>
                <c:pt idx="4024">
                  <c:v>6276.25</c:v>
                </c:pt>
                <c:pt idx="4025">
                  <c:v>6277.25</c:v>
                </c:pt>
                <c:pt idx="4026">
                  <c:v>6278.25</c:v>
                </c:pt>
                <c:pt idx="4027">
                  <c:v>6279.25</c:v>
                </c:pt>
                <c:pt idx="4028">
                  <c:v>6280.25</c:v>
                </c:pt>
                <c:pt idx="4029">
                  <c:v>6281.25</c:v>
                </c:pt>
                <c:pt idx="4030">
                  <c:v>6282.25</c:v>
                </c:pt>
                <c:pt idx="4031">
                  <c:v>6283.25</c:v>
                </c:pt>
                <c:pt idx="4032">
                  <c:v>6284.25</c:v>
                </c:pt>
                <c:pt idx="4033">
                  <c:v>6285.25</c:v>
                </c:pt>
                <c:pt idx="4034">
                  <c:v>6286.25</c:v>
                </c:pt>
                <c:pt idx="4035">
                  <c:v>6287.25</c:v>
                </c:pt>
                <c:pt idx="4036">
                  <c:v>6288.25</c:v>
                </c:pt>
                <c:pt idx="4037">
                  <c:v>6289.25</c:v>
                </c:pt>
                <c:pt idx="4038">
                  <c:v>6290.25</c:v>
                </c:pt>
                <c:pt idx="4039">
                  <c:v>6291.25</c:v>
                </c:pt>
                <c:pt idx="4040">
                  <c:v>6292.25</c:v>
                </c:pt>
                <c:pt idx="4041">
                  <c:v>6293.25</c:v>
                </c:pt>
                <c:pt idx="4042">
                  <c:v>6294.25</c:v>
                </c:pt>
                <c:pt idx="4043">
                  <c:v>6295.25</c:v>
                </c:pt>
                <c:pt idx="4044">
                  <c:v>6296.25</c:v>
                </c:pt>
                <c:pt idx="4045">
                  <c:v>6297.25</c:v>
                </c:pt>
                <c:pt idx="4046">
                  <c:v>6298.25</c:v>
                </c:pt>
                <c:pt idx="4047">
                  <c:v>6299.25</c:v>
                </c:pt>
                <c:pt idx="4048">
                  <c:v>6300.25</c:v>
                </c:pt>
                <c:pt idx="4049">
                  <c:v>6301.25</c:v>
                </c:pt>
                <c:pt idx="4050">
                  <c:v>6302.25</c:v>
                </c:pt>
                <c:pt idx="4051">
                  <c:v>6303.25</c:v>
                </c:pt>
                <c:pt idx="4052">
                  <c:v>6304.25</c:v>
                </c:pt>
                <c:pt idx="4053">
                  <c:v>6305.25</c:v>
                </c:pt>
                <c:pt idx="4054">
                  <c:v>6306.25</c:v>
                </c:pt>
                <c:pt idx="4055">
                  <c:v>6307.25</c:v>
                </c:pt>
                <c:pt idx="4056">
                  <c:v>6308.25</c:v>
                </c:pt>
                <c:pt idx="4057">
                  <c:v>6309.25</c:v>
                </c:pt>
                <c:pt idx="4058">
                  <c:v>6310.25</c:v>
                </c:pt>
                <c:pt idx="4059">
                  <c:v>6311.25</c:v>
                </c:pt>
                <c:pt idx="4060">
                  <c:v>6312.25</c:v>
                </c:pt>
                <c:pt idx="4061">
                  <c:v>6313.25</c:v>
                </c:pt>
                <c:pt idx="4062">
                  <c:v>6314.25</c:v>
                </c:pt>
                <c:pt idx="4063">
                  <c:v>6315.25</c:v>
                </c:pt>
                <c:pt idx="4064">
                  <c:v>6316.25</c:v>
                </c:pt>
                <c:pt idx="4065">
                  <c:v>6317.25</c:v>
                </c:pt>
                <c:pt idx="4066">
                  <c:v>6318.25</c:v>
                </c:pt>
                <c:pt idx="4067">
                  <c:v>6319.25</c:v>
                </c:pt>
                <c:pt idx="4068">
                  <c:v>6320.25</c:v>
                </c:pt>
                <c:pt idx="4069">
                  <c:v>6321.25</c:v>
                </c:pt>
                <c:pt idx="4070">
                  <c:v>6322.25</c:v>
                </c:pt>
                <c:pt idx="4071">
                  <c:v>6323.25</c:v>
                </c:pt>
                <c:pt idx="4072">
                  <c:v>6324.25</c:v>
                </c:pt>
                <c:pt idx="4073">
                  <c:v>6325.25</c:v>
                </c:pt>
                <c:pt idx="4074">
                  <c:v>6326.25</c:v>
                </c:pt>
                <c:pt idx="4075">
                  <c:v>6327.25</c:v>
                </c:pt>
                <c:pt idx="4076">
                  <c:v>6328.25</c:v>
                </c:pt>
                <c:pt idx="4077">
                  <c:v>6329.25</c:v>
                </c:pt>
                <c:pt idx="4078">
                  <c:v>6330.25</c:v>
                </c:pt>
                <c:pt idx="4079">
                  <c:v>6331.25</c:v>
                </c:pt>
                <c:pt idx="4080">
                  <c:v>6332.25</c:v>
                </c:pt>
                <c:pt idx="4081">
                  <c:v>6333.25</c:v>
                </c:pt>
                <c:pt idx="4082">
                  <c:v>6334.25</c:v>
                </c:pt>
                <c:pt idx="4083">
                  <c:v>6335.25</c:v>
                </c:pt>
                <c:pt idx="4084">
                  <c:v>6336.25</c:v>
                </c:pt>
                <c:pt idx="4085">
                  <c:v>6337.25</c:v>
                </c:pt>
                <c:pt idx="4086">
                  <c:v>6338.25</c:v>
                </c:pt>
                <c:pt idx="4087">
                  <c:v>6339.25</c:v>
                </c:pt>
                <c:pt idx="4088">
                  <c:v>6340.25</c:v>
                </c:pt>
                <c:pt idx="4089">
                  <c:v>6341.25</c:v>
                </c:pt>
                <c:pt idx="4090">
                  <c:v>6342.25</c:v>
                </c:pt>
                <c:pt idx="4091">
                  <c:v>6343.25</c:v>
                </c:pt>
                <c:pt idx="4092">
                  <c:v>6344.25</c:v>
                </c:pt>
                <c:pt idx="4093">
                  <c:v>6345.25</c:v>
                </c:pt>
                <c:pt idx="4094">
                  <c:v>6346.25</c:v>
                </c:pt>
                <c:pt idx="4095">
                  <c:v>6347.25</c:v>
                </c:pt>
                <c:pt idx="4096">
                  <c:v>6348.25</c:v>
                </c:pt>
                <c:pt idx="4097">
                  <c:v>6349.25</c:v>
                </c:pt>
                <c:pt idx="4098">
                  <c:v>6350.25</c:v>
                </c:pt>
                <c:pt idx="4099">
                  <c:v>6351.25</c:v>
                </c:pt>
                <c:pt idx="4100">
                  <c:v>6352.25</c:v>
                </c:pt>
                <c:pt idx="4101">
                  <c:v>6353.25</c:v>
                </c:pt>
                <c:pt idx="4102">
                  <c:v>6354.25</c:v>
                </c:pt>
                <c:pt idx="4103">
                  <c:v>6355.25</c:v>
                </c:pt>
                <c:pt idx="4104">
                  <c:v>6356.25</c:v>
                </c:pt>
                <c:pt idx="4105">
                  <c:v>6357.25</c:v>
                </c:pt>
                <c:pt idx="4106">
                  <c:v>6358.25</c:v>
                </c:pt>
                <c:pt idx="4107">
                  <c:v>6359.25</c:v>
                </c:pt>
                <c:pt idx="4108">
                  <c:v>6360.25</c:v>
                </c:pt>
                <c:pt idx="4109">
                  <c:v>6361.25</c:v>
                </c:pt>
                <c:pt idx="4110">
                  <c:v>6362.25</c:v>
                </c:pt>
                <c:pt idx="4111">
                  <c:v>6363.25</c:v>
                </c:pt>
                <c:pt idx="4112">
                  <c:v>6364.25</c:v>
                </c:pt>
                <c:pt idx="4113">
                  <c:v>6365.25</c:v>
                </c:pt>
                <c:pt idx="4114">
                  <c:v>6366.25</c:v>
                </c:pt>
                <c:pt idx="4115">
                  <c:v>6367.25</c:v>
                </c:pt>
                <c:pt idx="4116">
                  <c:v>6368.25</c:v>
                </c:pt>
                <c:pt idx="4117">
                  <c:v>6369.25</c:v>
                </c:pt>
                <c:pt idx="4118">
                  <c:v>6370.25</c:v>
                </c:pt>
                <c:pt idx="4119">
                  <c:v>6371.25</c:v>
                </c:pt>
                <c:pt idx="4120">
                  <c:v>6372.25</c:v>
                </c:pt>
                <c:pt idx="4121">
                  <c:v>6373.25</c:v>
                </c:pt>
                <c:pt idx="4122">
                  <c:v>6374.25</c:v>
                </c:pt>
                <c:pt idx="4123">
                  <c:v>6375.25</c:v>
                </c:pt>
                <c:pt idx="4124">
                  <c:v>6376.25</c:v>
                </c:pt>
                <c:pt idx="4125">
                  <c:v>6377.25</c:v>
                </c:pt>
                <c:pt idx="4126">
                  <c:v>6378.25</c:v>
                </c:pt>
                <c:pt idx="4127">
                  <c:v>6379.25</c:v>
                </c:pt>
                <c:pt idx="4128">
                  <c:v>6380.25</c:v>
                </c:pt>
                <c:pt idx="4129">
                  <c:v>6381.25</c:v>
                </c:pt>
                <c:pt idx="4130">
                  <c:v>6382.25</c:v>
                </c:pt>
                <c:pt idx="4131">
                  <c:v>6383.25</c:v>
                </c:pt>
                <c:pt idx="4132">
                  <c:v>6384.25</c:v>
                </c:pt>
                <c:pt idx="4133">
                  <c:v>6385.25</c:v>
                </c:pt>
                <c:pt idx="4134">
                  <c:v>6386.25</c:v>
                </c:pt>
                <c:pt idx="4135">
                  <c:v>6387.25</c:v>
                </c:pt>
                <c:pt idx="4136">
                  <c:v>6388.25</c:v>
                </c:pt>
                <c:pt idx="4137">
                  <c:v>6389.25</c:v>
                </c:pt>
                <c:pt idx="4138">
                  <c:v>6390.25</c:v>
                </c:pt>
                <c:pt idx="4139">
                  <c:v>6391.25</c:v>
                </c:pt>
                <c:pt idx="4140">
                  <c:v>6392.25</c:v>
                </c:pt>
                <c:pt idx="4141">
                  <c:v>6393.25</c:v>
                </c:pt>
                <c:pt idx="4142">
                  <c:v>6394.25</c:v>
                </c:pt>
                <c:pt idx="4143">
                  <c:v>6395.25</c:v>
                </c:pt>
                <c:pt idx="4144">
                  <c:v>6396.25</c:v>
                </c:pt>
                <c:pt idx="4145">
                  <c:v>6397.25</c:v>
                </c:pt>
                <c:pt idx="4146">
                  <c:v>6398.25</c:v>
                </c:pt>
                <c:pt idx="4147">
                  <c:v>6399.25</c:v>
                </c:pt>
                <c:pt idx="4148">
                  <c:v>6400.25</c:v>
                </c:pt>
                <c:pt idx="4149">
                  <c:v>6401.25</c:v>
                </c:pt>
                <c:pt idx="4150">
                  <c:v>6402.25</c:v>
                </c:pt>
                <c:pt idx="4151">
                  <c:v>6403.25</c:v>
                </c:pt>
                <c:pt idx="4152">
                  <c:v>6404.25</c:v>
                </c:pt>
                <c:pt idx="4153">
                  <c:v>6405.25</c:v>
                </c:pt>
                <c:pt idx="4154">
                  <c:v>6406.25</c:v>
                </c:pt>
                <c:pt idx="4155">
                  <c:v>6407.25</c:v>
                </c:pt>
                <c:pt idx="4156">
                  <c:v>6408.25</c:v>
                </c:pt>
                <c:pt idx="4157">
                  <c:v>6409.25</c:v>
                </c:pt>
                <c:pt idx="4158">
                  <c:v>6410.25</c:v>
                </c:pt>
                <c:pt idx="4159">
                  <c:v>6411.25</c:v>
                </c:pt>
                <c:pt idx="4160">
                  <c:v>6412.25</c:v>
                </c:pt>
                <c:pt idx="4161">
                  <c:v>6413.25</c:v>
                </c:pt>
                <c:pt idx="4162">
                  <c:v>6414.25</c:v>
                </c:pt>
                <c:pt idx="4163">
                  <c:v>6415.25</c:v>
                </c:pt>
                <c:pt idx="4164">
                  <c:v>6416.25</c:v>
                </c:pt>
                <c:pt idx="4165">
                  <c:v>6417.25</c:v>
                </c:pt>
                <c:pt idx="4166">
                  <c:v>6418.25</c:v>
                </c:pt>
                <c:pt idx="4167">
                  <c:v>6419.25</c:v>
                </c:pt>
                <c:pt idx="4168">
                  <c:v>6420.25</c:v>
                </c:pt>
                <c:pt idx="4169">
                  <c:v>6421.25</c:v>
                </c:pt>
                <c:pt idx="4170">
                  <c:v>6422.25</c:v>
                </c:pt>
                <c:pt idx="4171">
                  <c:v>6423.25</c:v>
                </c:pt>
                <c:pt idx="4172">
                  <c:v>6424.25</c:v>
                </c:pt>
                <c:pt idx="4173">
                  <c:v>6425.25</c:v>
                </c:pt>
                <c:pt idx="4174">
                  <c:v>6426.25</c:v>
                </c:pt>
                <c:pt idx="4175">
                  <c:v>6427.25</c:v>
                </c:pt>
                <c:pt idx="4176">
                  <c:v>6428.25</c:v>
                </c:pt>
                <c:pt idx="4177">
                  <c:v>6429.25</c:v>
                </c:pt>
                <c:pt idx="4178">
                  <c:v>6430.25</c:v>
                </c:pt>
                <c:pt idx="4179">
                  <c:v>6431.25</c:v>
                </c:pt>
                <c:pt idx="4180">
                  <c:v>6432.25</c:v>
                </c:pt>
                <c:pt idx="4181">
                  <c:v>6433.25</c:v>
                </c:pt>
                <c:pt idx="4182">
                  <c:v>6434.25</c:v>
                </c:pt>
                <c:pt idx="4183">
                  <c:v>6435.25</c:v>
                </c:pt>
                <c:pt idx="4184">
                  <c:v>6436.25</c:v>
                </c:pt>
                <c:pt idx="4185">
                  <c:v>6437.25</c:v>
                </c:pt>
                <c:pt idx="4186">
                  <c:v>6438.25</c:v>
                </c:pt>
                <c:pt idx="4187">
                  <c:v>6439.25</c:v>
                </c:pt>
                <c:pt idx="4188">
                  <c:v>6440.25</c:v>
                </c:pt>
                <c:pt idx="4189">
                  <c:v>6441.25</c:v>
                </c:pt>
                <c:pt idx="4190">
                  <c:v>6442.25</c:v>
                </c:pt>
                <c:pt idx="4191">
                  <c:v>6443.25</c:v>
                </c:pt>
                <c:pt idx="4192">
                  <c:v>6444.25</c:v>
                </c:pt>
                <c:pt idx="4193">
                  <c:v>6445.25</c:v>
                </c:pt>
                <c:pt idx="4194">
                  <c:v>6446.25</c:v>
                </c:pt>
                <c:pt idx="4195">
                  <c:v>6447.25</c:v>
                </c:pt>
                <c:pt idx="4196">
                  <c:v>6448.25</c:v>
                </c:pt>
                <c:pt idx="4197">
                  <c:v>6449.25</c:v>
                </c:pt>
                <c:pt idx="4198">
                  <c:v>6450.25</c:v>
                </c:pt>
                <c:pt idx="4199">
                  <c:v>6451.25</c:v>
                </c:pt>
                <c:pt idx="4200">
                  <c:v>6452.25</c:v>
                </c:pt>
                <c:pt idx="4201">
                  <c:v>6453.25</c:v>
                </c:pt>
                <c:pt idx="4202">
                  <c:v>6454.25</c:v>
                </c:pt>
                <c:pt idx="4203">
                  <c:v>6455.25</c:v>
                </c:pt>
                <c:pt idx="4204">
                  <c:v>6456.25</c:v>
                </c:pt>
                <c:pt idx="4205">
                  <c:v>6457.25</c:v>
                </c:pt>
                <c:pt idx="4206">
                  <c:v>6458.25</c:v>
                </c:pt>
                <c:pt idx="4207">
                  <c:v>6459.25</c:v>
                </c:pt>
                <c:pt idx="4208">
                  <c:v>6460.25</c:v>
                </c:pt>
                <c:pt idx="4209">
                  <c:v>6461.25</c:v>
                </c:pt>
                <c:pt idx="4210">
                  <c:v>6462.25</c:v>
                </c:pt>
                <c:pt idx="4211">
                  <c:v>6463.25</c:v>
                </c:pt>
                <c:pt idx="4212">
                  <c:v>6464.25</c:v>
                </c:pt>
                <c:pt idx="4213">
                  <c:v>6465.25</c:v>
                </c:pt>
                <c:pt idx="4214">
                  <c:v>6466.25</c:v>
                </c:pt>
                <c:pt idx="4215">
                  <c:v>6467.25</c:v>
                </c:pt>
                <c:pt idx="4216">
                  <c:v>6468.25</c:v>
                </c:pt>
                <c:pt idx="4217">
                  <c:v>6469.25</c:v>
                </c:pt>
                <c:pt idx="4218">
                  <c:v>6470.25</c:v>
                </c:pt>
                <c:pt idx="4219">
                  <c:v>6471.25</c:v>
                </c:pt>
                <c:pt idx="4220">
                  <c:v>6472.25</c:v>
                </c:pt>
                <c:pt idx="4221">
                  <c:v>6473.25</c:v>
                </c:pt>
                <c:pt idx="4222">
                  <c:v>6474.25</c:v>
                </c:pt>
                <c:pt idx="4223">
                  <c:v>6475.25</c:v>
                </c:pt>
                <c:pt idx="4224">
                  <c:v>6476.25</c:v>
                </c:pt>
                <c:pt idx="4225">
                  <c:v>6477.25</c:v>
                </c:pt>
                <c:pt idx="4226">
                  <c:v>6478.25</c:v>
                </c:pt>
                <c:pt idx="4227">
                  <c:v>6479.25</c:v>
                </c:pt>
                <c:pt idx="4228">
                  <c:v>6480.25</c:v>
                </c:pt>
                <c:pt idx="4229">
                  <c:v>6481.25</c:v>
                </c:pt>
                <c:pt idx="4230">
                  <c:v>6482.25</c:v>
                </c:pt>
                <c:pt idx="4231">
                  <c:v>6483.25</c:v>
                </c:pt>
                <c:pt idx="4232">
                  <c:v>6484.25</c:v>
                </c:pt>
                <c:pt idx="4233">
                  <c:v>6485.25</c:v>
                </c:pt>
                <c:pt idx="4234">
                  <c:v>6486.25</c:v>
                </c:pt>
                <c:pt idx="4235">
                  <c:v>6487.25</c:v>
                </c:pt>
                <c:pt idx="4236">
                  <c:v>6488.25</c:v>
                </c:pt>
                <c:pt idx="4237">
                  <c:v>6489.25</c:v>
                </c:pt>
                <c:pt idx="4238">
                  <c:v>6490.25</c:v>
                </c:pt>
                <c:pt idx="4239">
                  <c:v>6491.25</c:v>
                </c:pt>
                <c:pt idx="4240">
                  <c:v>6492.25</c:v>
                </c:pt>
                <c:pt idx="4241">
                  <c:v>6493.25</c:v>
                </c:pt>
                <c:pt idx="4242">
                  <c:v>6494.25</c:v>
                </c:pt>
                <c:pt idx="4243">
                  <c:v>6495.25</c:v>
                </c:pt>
                <c:pt idx="4244">
                  <c:v>6496.25</c:v>
                </c:pt>
                <c:pt idx="4245">
                  <c:v>6497.25</c:v>
                </c:pt>
                <c:pt idx="4246">
                  <c:v>6498.25</c:v>
                </c:pt>
                <c:pt idx="4247">
                  <c:v>6499.25</c:v>
                </c:pt>
                <c:pt idx="4248">
                  <c:v>6500.25</c:v>
                </c:pt>
                <c:pt idx="4249">
                  <c:v>6501.25</c:v>
                </c:pt>
                <c:pt idx="4250">
                  <c:v>6502.25</c:v>
                </c:pt>
                <c:pt idx="4251">
                  <c:v>6503.25</c:v>
                </c:pt>
                <c:pt idx="4252">
                  <c:v>6504.25</c:v>
                </c:pt>
                <c:pt idx="4253">
                  <c:v>6505.25</c:v>
                </c:pt>
                <c:pt idx="4254">
                  <c:v>6506.25</c:v>
                </c:pt>
                <c:pt idx="4255">
                  <c:v>6507.25</c:v>
                </c:pt>
                <c:pt idx="4256">
                  <c:v>6508.25</c:v>
                </c:pt>
                <c:pt idx="4257">
                  <c:v>6509.25</c:v>
                </c:pt>
                <c:pt idx="4258">
                  <c:v>6510.25</c:v>
                </c:pt>
                <c:pt idx="4259">
                  <c:v>6511.25</c:v>
                </c:pt>
                <c:pt idx="4260">
                  <c:v>6512.25</c:v>
                </c:pt>
                <c:pt idx="4261">
                  <c:v>6513.25</c:v>
                </c:pt>
                <c:pt idx="4262">
                  <c:v>6514.25</c:v>
                </c:pt>
                <c:pt idx="4263">
                  <c:v>6515.25</c:v>
                </c:pt>
                <c:pt idx="4264">
                  <c:v>6516.25</c:v>
                </c:pt>
                <c:pt idx="4265">
                  <c:v>6517.25</c:v>
                </c:pt>
                <c:pt idx="4266">
                  <c:v>6518.25</c:v>
                </c:pt>
                <c:pt idx="4267">
                  <c:v>6519.25</c:v>
                </c:pt>
                <c:pt idx="4268">
                  <c:v>6520.25</c:v>
                </c:pt>
                <c:pt idx="4269">
                  <c:v>6521.25</c:v>
                </c:pt>
                <c:pt idx="4270">
                  <c:v>6522.25</c:v>
                </c:pt>
                <c:pt idx="4271">
                  <c:v>6523.25</c:v>
                </c:pt>
                <c:pt idx="4272">
                  <c:v>6524.25</c:v>
                </c:pt>
                <c:pt idx="4273">
                  <c:v>6525.25</c:v>
                </c:pt>
                <c:pt idx="4274">
                  <c:v>6526.25</c:v>
                </c:pt>
                <c:pt idx="4275">
                  <c:v>6527.25</c:v>
                </c:pt>
                <c:pt idx="4276">
                  <c:v>6528.25</c:v>
                </c:pt>
                <c:pt idx="4277">
                  <c:v>6529.25</c:v>
                </c:pt>
                <c:pt idx="4278">
                  <c:v>6530.25</c:v>
                </c:pt>
                <c:pt idx="4279">
                  <c:v>6531.25</c:v>
                </c:pt>
                <c:pt idx="4280">
                  <c:v>6532.25</c:v>
                </c:pt>
                <c:pt idx="4281">
                  <c:v>6533.25</c:v>
                </c:pt>
                <c:pt idx="4282">
                  <c:v>6534.25</c:v>
                </c:pt>
                <c:pt idx="4283">
                  <c:v>6535.25</c:v>
                </c:pt>
                <c:pt idx="4284">
                  <c:v>6536.25</c:v>
                </c:pt>
                <c:pt idx="4285">
                  <c:v>6537.25</c:v>
                </c:pt>
                <c:pt idx="4286">
                  <c:v>6538.25</c:v>
                </c:pt>
                <c:pt idx="4287">
                  <c:v>6539.25</c:v>
                </c:pt>
                <c:pt idx="4288">
                  <c:v>6540.25</c:v>
                </c:pt>
                <c:pt idx="4289">
                  <c:v>6541.25</c:v>
                </c:pt>
                <c:pt idx="4290">
                  <c:v>6542.25</c:v>
                </c:pt>
                <c:pt idx="4291">
                  <c:v>6543.25</c:v>
                </c:pt>
                <c:pt idx="4292">
                  <c:v>6544.25</c:v>
                </c:pt>
                <c:pt idx="4293">
                  <c:v>6545.25</c:v>
                </c:pt>
                <c:pt idx="4294">
                  <c:v>6546.25</c:v>
                </c:pt>
                <c:pt idx="4295">
                  <c:v>6547.25</c:v>
                </c:pt>
                <c:pt idx="4296">
                  <c:v>6548.25</c:v>
                </c:pt>
                <c:pt idx="4297">
                  <c:v>6549.25</c:v>
                </c:pt>
                <c:pt idx="4298">
                  <c:v>6550.25</c:v>
                </c:pt>
                <c:pt idx="4299">
                  <c:v>6551.25</c:v>
                </c:pt>
                <c:pt idx="4300">
                  <c:v>6552.25</c:v>
                </c:pt>
                <c:pt idx="4301">
                  <c:v>6553.25</c:v>
                </c:pt>
                <c:pt idx="4302">
                  <c:v>6554.25</c:v>
                </c:pt>
                <c:pt idx="4303">
                  <c:v>6555.25</c:v>
                </c:pt>
                <c:pt idx="4304">
                  <c:v>6556.25</c:v>
                </c:pt>
                <c:pt idx="4305">
                  <c:v>6557.25</c:v>
                </c:pt>
                <c:pt idx="4306">
                  <c:v>6558.25</c:v>
                </c:pt>
                <c:pt idx="4307">
                  <c:v>6559.25</c:v>
                </c:pt>
                <c:pt idx="4308">
                  <c:v>6560.25</c:v>
                </c:pt>
                <c:pt idx="4309">
                  <c:v>6561.25</c:v>
                </c:pt>
                <c:pt idx="4310">
                  <c:v>6562.25</c:v>
                </c:pt>
                <c:pt idx="4311">
                  <c:v>6563.25</c:v>
                </c:pt>
                <c:pt idx="4312">
                  <c:v>6564.25</c:v>
                </c:pt>
                <c:pt idx="4313">
                  <c:v>6565.25</c:v>
                </c:pt>
                <c:pt idx="4314">
                  <c:v>6566.25</c:v>
                </c:pt>
                <c:pt idx="4315">
                  <c:v>6567.25</c:v>
                </c:pt>
                <c:pt idx="4316">
                  <c:v>6568.25</c:v>
                </c:pt>
                <c:pt idx="4317">
                  <c:v>6569.25</c:v>
                </c:pt>
                <c:pt idx="4318">
                  <c:v>6570.25</c:v>
                </c:pt>
                <c:pt idx="4319">
                  <c:v>6571.25</c:v>
                </c:pt>
                <c:pt idx="4320">
                  <c:v>6572.25</c:v>
                </c:pt>
                <c:pt idx="4321">
                  <c:v>6573.25</c:v>
                </c:pt>
                <c:pt idx="4322">
                  <c:v>6574.25</c:v>
                </c:pt>
                <c:pt idx="4323">
                  <c:v>6575.25</c:v>
                </c:pt>
                <c:pt idx="4324">
                  <c:v>6576.25</c:v>
                </c:pt>
                <c:pt idx="4325">
                  <c:v>6577.25</c:v>
                </c:pt>
                <c:pt idx="4326">
                  <c:v>6578.25</c:v>
                </c:pt>
                <c:pt idx="4327">
                  <c:v>6579.25</c:v>
                </c:pt>
                <c:pt idx="4328">
                  <c:v>6580.25</c:v>
                </c:pt>
                <c:pt idx="4329">
                  <c:v>6581.25</c:v>
                </c:pt>
                <c:pt idx="4330">
                  <c:v>6582.25</c:v>
                </c:pt>
                <c:pt idx="4331">
                  <c:v>6583.25</c:v>
                </c:pt>
                <c:pt idx="4332">
                  <c:v>6584.25</c:v>
                </c:pt>
                <c:pt idx="4333">
                  <c:v>6585.25</c:v>
                </c:pt>
                <c:pt idx="4334">
                  <c:v>6586.25</c:v>
                </c:pt>
                <c:pt idx="4335">
                  <c:v>6587.25</c:v>
                </c:pt>
                <c:pt idx="4336">
                  <c:v>6588.25</c:v>
                </c:pt>
                <c:pt idx="4337">
                  <c:v>6589.25</c:v>
                </c:pt>
                <c:pt idx="4338">
                  <c:v>6590.25</c:v>
                </c:pt>
                <c:pt idx="4339">
                  <c:v>6591.25</c:v>
                </c:pt>
                <c:pt idx="4340">
                  <c:v>6592.25</c:v>
                </c:pt>
                <c:pt idx="4341">
                  <c:v>6593.25</c:v>
                </c:pt>
                <c:pt idx="4342">
                  <c:v>6594.25</c:v>
                </c:pt>
                <c:pt idx="4343">
                  <c:v>6595.25</c:v>
                </c:pt>
                <c:pt idx="4344">
                  <c:v>6596.25</c:v>
                </c:pt>
                <c:pt idx="4345">
                  <c:v>6597.25</c:v>
                </c:pt>
                <c:pt idx="4346">
                  <c:v>6598.25</c:v>
                </c:pt>
                <c:pt idx="4347">
                  <c:v>6599.25</c:v>
                </c:pt>
                <c:pt idx="4348">
                  <c:v>6600.25</c:v>
                </c:pt>
                <c:pt idx="4349">
                  <c:v>6601.25</c:v>
                </c:pt>
                <c:pt idx="4350">
                  <c:v>6602.25</c:v>
                </c:pt>
                <c:pt idx="4351">
                  <c:v>6603.25</c:v>
                </c:pt>
                <c:pt idx="4352">
                  <c:v>6604.25</c:v>
                </c:pt>
                <c:pt idx="4353">
                  <c:v>6605.25</c:v>
                </c:pt>
                <c:pt idx="4354">
                  <c:v>6606.25</c:v>
                </c:pt>
                <c:pt idx="4355">
                  <c:v>6607.25</c:v>
                </c:pt>
                <c:pt idx="4356">
                  <c:v>6608.25</c:v>
                </c:pt>
                <c:pt idx="4357">
                  <c:v>6609.25</c:v>
                </c:pt>
                <c:pt idx="4358">
                  <c:v>6610.25</c:v>
                </c:pt>
                <c:pt idx="4359">
                  <c:v>6611.25</c:v>
                </c:pt>
                <c:pt idx="4360">
                  <c:v>6612.25</c:v>
                </c:pt>
                <c:pt idx="4361">
                  <c:v>6613.25</c:v>
                </c:pt>
                <c:pt idx="4362">
                  <c:v>6614.25</c:v>
                </c:pt>
                <c:pt idx="4363">
                  <c:v>6615.25</c:v>
                </c:pt>
                <c:pt idx="4364">
                  <c:v>6616.25</c:v>
                </c:pt>
                <c:pt idx="4365">
                  <c:v>6617.25</c:v>
                </c:pt>
                <c:pt idx="4366">
                  <c:v>6618.25</c:v>
                </c:pt>
                <c:pt idx="4367">
                  <c:v>6619.25</c:v>
                </c:pt>
                <c:pt idx="4368">
                  <c:v>6620.25</c:v>
                </c:pt>
                <c:pt idx="4369">
                  <c:v>6621.25</c:v>
                </c:pt>
                <c:pt idx="4370">
                  <c:v>6622.25</c:v>
                </c:pt>
                <c:pt idx="4371">
                  <c:v>6623.25</c:v>
                </c:pt>
                <c:pt idx="4372">
                  <c:v>6624.25</c:v>
                </c:pt>
                <c:pt idx="4373">
                  <c:v>6625.25</c:v>
                </c:pt>
                <c:pt idx="4374">
                  <c:v>6626.25</c:v>
                </c:pt>
                <c:pt idx="4375">
                  <c:v>6627.25</c:v>
                </c:pt>
                <c:pt idx="4376">
                  <c:v>6628.25</c:v>
                </c:pt>
                <c:pt idx="4377">
                  <c:v>6629.25</c:v>
                </c:pt>
                <c:pt idx="4378">
                  <c:v>6630.25</c:v>
                </c:pt>
                <c:pt idx="4379">
                  <c:v>6631.25</c:v>
                </c:pt>
                <c:pt idx="4380">
                  <c:v>6632.25</c:v>
                </c:pt>
                <c:pt idx="4381">
                  <c:v>6633.25</c:v>
                </c:pt>
                <c:pt idx="4382">
                  <c:v>6634.25</c:v>
                </c:pt>
                <c:pt idx="4383">
                  <c:v>6635.25</c:v>
                </c:pt>
                <c:pt idx="4384">
                  <c:v>6636.25</c:v>
                </c:pt>
                <c:pt idx="4385">
                  <c:v>6637.25</c:v>
                </c:pt>
                <c:pt idx="4386">
                  <c:v>6638.25</c:v>
                </c:pt>
                <c:pt idx="4387">
                  <c:v>6639.25</c:v>
                </c:pt>
                <c:pt idx="4388">
                  <c:v>6640.25</c:v>
                </c:pt>
                <c:pt idx="4389">
                  <c:v>6641.25</c:v>
                </c:pt>
                <c:pt idx="4390">
                  <c:v>6642.25</c:v>
                </c:pt>
                <c:pt idx="4391">
                  <c:v>6643.25</c:v>
                </c:pt>
                <c:pt idx="4392">
                  <c:v>6644.25</c:v>
                </c:pt>
                <c:pt idx="4393">
                  <c:v>6645.25</c:v>
                </c:pt>
                <c:pt idx="4394">
                  <c:v>6646.25</c:v>
                </c:pt>
                <c:pt idx="4395">
                  <c:v>6647.25</c:v>
                </c:pt>
                <c:pt idx="4396">
                  <c:v>6648.25</c:v>
                </c:pt>
                <c:pt idx="4397">
                  <c:v>6649.25</c:v>
                </c:pt>
                <c:pt idx="4398">
                  <c:v>6650.25</c:v>
                </c:pt>
                <c:pt idx="4399">
                  <c:v>6651.25</c:v>
                </c:pt>
                <c:pt idx="4400">
                  <c:v>6652.25</c:v>
                </c:pt>
                <c:pt idx="4401">
                  <c:v>6653.25</c:v>
                </c:pt>
                <c:pt idx="4402">
                  <c:v>6654.25</c:v>
                </c:pt>
                <c:pt idx="4403">
                  <c:v>6655.25</c:v>
                </c:pt>
                <c:pt idx="4404">
                  <c:v>6656.25</c:v>
                </c:pt>
                <c:pt idx="4405">
                  <c:v>6657.25</c:v>
                </c:pt>
                <c:pt idx="4406">
                  <c:v>6658.25</c:v>
                </c:pt>
                <c:pt idx="4407">
                  <c:v>6659.25</c:v>
                </c:pt>
                <c:pt idx="4408">
                  <c:v>6660.25</c:v>
                </c:pt>
                <c:pt idx="4409">
                  <c:v>6661.25</c:v>
                </c:pt>
                <c:pt idx="4410">
                  <c:v>6662.25</c:v>
                </c:pt>
                <c:pt idx="4411">
                  <c:v>6663.25</c:v>
                </c:pt>
                <c:pt idx="4412">
                  <c:v>6664.25</c:v>
                </c:pt>
                <c:pt idx="4413">
                  <c:v>6665.25</c:v>
                </c:pt>
                <c:pt idx="4414">
                  <c:v>6666.25</c:v>
                </c:pt>
                <c:pt idx="4415">
                  <c:v>6667.25</c:v>
                </c:pt>
                <c:pt idx="4416">
                  <c:v>6668.25</c:v>
                </c:pt>
                <c:pt idx="4417">
                  <c:v>6669.25</c:v>
                </c:pt>
                <c:pt idx="4418">
                  <c:v>6670.25</c:v>
                </c:pt>
                <c:pt idx="4419">
                  <c:v>6671.25</c:v>
                </c:pt>
                <c:pt idx="4420">
                  <c:v>6672.25</c:v>
                </c:pt>
                <c:pt idx="4421">
                  <c:v>6673.25</c:v>
                </c:pt>
                <c:pt idx="4422">
                  <c:v>6674.25</c:v>
                </c:pt>
                <c:pt idx="4423">
                  <c:v>6675.25</c:v>
                </c:pt>
                <c:pt idx="4424">
                  <c:v>6676.25</c:v>
                </c:pt>
                <c:pt idx="4425">
                  <c:v>6677.25</c:v>
                </c:pt>
                <c:pt idx="4426">
                  <c:v>6678.25</c:v>
                </c:pt>
                <c:pt idx="4427">
                  <c:v>6679.25</c:v>
                </c:pt>
                <c:pt idx="4428">
                  <c:v>6680.25</c:v>
                </c:pt>
                <c:pt idx="4429">
                  <c:v>6681.25</c:v>
                </c:pt>
                <c:pt idx="4430">
                  <c:v>6682.25</c:v>
                </c:pt>
                <c:pt idx="4431">
                  <c:v>6683.25</c:v>
                </c:pt>
                <c:pt idx="4432">
                  <c:v>6684.25</c:v>
                </c:pt>
                <c:pt idx="4433">
                  <c:v>6685.25</c:v>
                </c:pt>
                <c:pt idx="4434">
                  <c:v>6686.25</c:v>
                </c:pt>
                <c:pt idx="4435">
                  <c:v>6687.25</c:v>
                </c:pt>
                <c:pt idx="4436">
                  <c:v>6688.25</c:v>
                </c:pt>
                <c:pt idx="4437">
                  <c:v>6689.25</c:v>
                </c:pt>
                <c:pt idx="4438">
                  <c:v>6690.25</c:v>
                </c:pt>
                <c:pt idx="4439">
                  <c:v>6691.25</c:v>
                </c:pt>
                <c:pt idx="4440">
                  <c:v>6692.25</c:v>
                </c:pt>
                <c:pt idx="4441">
                  <c:v>6693.25</c:v>
                </c:pt>
                <c:pt idx="4442">
                  <c:v>6694.25</c:v>
                </c:pt>
                <c:pt idx="4443">
                  <c:v>6695.25</c:v>
                </c:pt>
                <c:pt idx="4444">
                  <c:v>6696.25</c:v>
                </c:pt>
                <c:pt idx="4445">
                  <c:v>6697.25</c:v>
                </c:pt>
                <c:pt idx="4446">
                  <c:v>6698.25</c:v>
                </c:pt>
                <c:pt idx="4447">
                  <c:v>6699.25</c:v>
                </c:pt>
                <c:pt idx="4448">
                  <c:v>6700.25</c:v>
                </c:pt>
                <c:pt idx="4449">
                  <c:v>6701.25</c:v>
                </c:pt>
                <c:pt idx="4450">
                  <c:v>6702.25</c:v>
                </c:pt>
                <c:pt idx="4451">
                  <c:v>6703.25</c:v>
                </c:pt>
                <c:pt idx="4452">
                  <c:v>6704.25</c:v>
                </c:pt>
                <c:pt idx="4453">
                  <c:v>6705.25</c:v>
                </c:pt>
                <c:pt idx="4454">
                  <c:v>6706.25</c:v>
                </c:pt>
                <c:pt idx="4455">
                  <c:v>6707.25</c:v>
                </c:pt>
                <c:pt idx="4456">
                  <c:v>6708.25</c:v>
                </c:pt>
                <c:pt idx="4457">
                  <c:v>6709.25</c:v>
                </c:pt>
                <c:pt idx="4458">
                  <c:v>6710.25</c:v>
                </c:pt>
                <c:pt idx="4459">
                  <c:v>6711.25</c:v>
                </c:pt>
                <c:pt idx="4460">
                  <c:v>6712.25</c:v>
                </c:pt>
                <c:pt idx="4461">
                  <c:v>6713.25</c:v>
                </c:pt>
                <c:pt idx="4462">
                  <c:v>6714.25</c:v>
                </c:pt>
                <c:pt idx="4463">
                  <c:v>6715.25</c:v>
                </c:pt>
                <c:pt idx="4464">
                  <c:v>6716.25</c:v>
                </c:pt>
                <c:pt idx="4465">
                  <c:v>6717.25</c:v>
                </c:pt>
                <c:pt idx="4466">
                  <c:v>6718.25</c:v>
                </c:pt>
                <c:pt idx="4467">
                  <c:v>6719.25</c:v>
                </c:pt>
                <c:pt idx="4468">
                  <c:v>6720.25</c:v>
                </c:pt>
                <c:pt idx="4469">
                  <c:v>6721.25</c:v>
                </c:pt>
                <c:pt idx="4470">
                  <c:v>6722.25</c:v>
                </c:pt>
                <c:pt idx="4471">
                  <c:v>6723.25</c:v>
                </c:pt>
                <c:pt idx="4472">
                  <c:v>6724.25</c:v>
                </c:pt>
                <c:pt idx="4473">
                  <c:v>6725.25</c:v>
                </c:pt>
                <c:pt idx="4474">
                  <c:v>6726.25</c:v>
                </c:pt>
                <c:pt idx="4475">
                  <c:v>6727.25</c:v>
                </c:pt>
                <c:pt idx="4476">
                  <c:v>6728.25</c:v>
                </c:pt>
                <c:pt idx="4477">
                  <c:v>6729.25</c:v>
                </c:pt>
                <c:pt idx="4478">
                  <c:v>6730.25</c:v>
                </c:pt>
                <c:pt idx="4479">
                  <c:v>6731.25</c:v>
                </c:pt>
                <c:pt idx="4480">
                  <c:v>6732.25</c:v>
                </c:pt>
                <c:pt idx="4481">
                  <c:v>6733.25</c:v>
                </c:pt>
                <c:pt idx="4482">
                  <c:v>6734.25</c:v>
                </c:pt>
                <c:pt idx="4483">
                  <c:v>6735.25</c:v>
                </c:pt>
                <c:pt idx="4484">
                  <c:v>6736.25</c:v>
                </c:pt>
                <c:pt idx="4485">
                  <c:v>6737.25</c:v>
                </c:pt>
                <c:pt idx="4486">
                  <c:v>6738.25</c:v>
                </c:pt>
                <c:pt idx="4487">
                  <c:v>6739.25</c:v>
                </c:pt>
                <c:pt idx="4488">
                  <c:v>6740.25</c:v>
                </c:pt>
                <c:pt idx="4489">
                  <c:v>6741.25</c:v>
                </c:pt>
                <c:pt idx="4490">
                  <c:v>6742.25</c:v>
                </c:pt>
                <c:pt idx="4491">
                  <c:v>6743.25</c:v>
                </c:pt>
                <c:pt idx="4492">
                  <c:v>6744.25</c:v>
                </c:pt>
                <c:pt idx="4493">
                  <c:v>6745.25</c:v>
                </c:pt>
                <c:pt idx="4494">
                  <c:v>6746.25</c:v>
                </c:pt>
                <c:pt idx="4495">
                  <c:v>6747.25</c:v>
                </c:pt>
                <c:pt idx="4496">
                  <c:v>6748.25</c:v>
                </c:pt>
                <c:pt idx="4497">
                  <c:v>6749.25</c:v>
                </c:pt>
                <c:pt idx="4498">
                  <c:v>6750.25</c:v>
                </c:pt>
                <c:pt idx="4499">
                  <c:v>6751.25</c:v>
                </c:pt>
                <c:pt idx="4500">
                  <c:v>6752.25</c:v>
                </c:pt>
                <c:pt idx="4501">
                  <c:v>6753.25</c:v>
                </c:pt>
                <c:pt idx="4502">
                  <c:v>6754.25</c:v>
                </c:pt>
                <c:pt idx="4503">
                  <c:v>6755.25</c:v>
                </c:pt>
                <c:pt idx="4504">
                  <c:v>6756.25</c:v>
                </c:pt>
                <c:pt idx="4505">
                  <c:v>6757.25</c:v>
                </c:pt>
                <c:pt idx="4506">
                  <c:v>6758.25</c:v>
                </c:pt>
                <c:pt idx="4507">
                  <c:v>6759.25</c:v>
                </c:pt>
                <c:pt idx="4508">
                  <c:v>6760.25</c:v>
                </c:pt>
                <c:pt idx="4509">
                  <c:v>6761.25</c:v>
                </c:pt>
                <c:pt idx="4510">
                  <c:v>6762.25</c:v>
                </c:pt>
                <c:pt idx="4511">
                  <c:v>6763.25</c:v>
                </c:pt>
                <c:pt idx="4512">
                  <c:v>6764.25</c:v>
                </c:pt>
                <c:pt idx="4513">
                  <c:v>6765.25</c:v>
                </c:pt>
                <c:pt idx="4514">
                  <c:v>6766.25</c:v>
                </c:pt>
                <c:pt idx="4515">
                  <c:v>6767.25</c:v>
                </c:pt>
                <c:pt idx="4516">
                  <c:v>6768.25</c:v>
                </c:pt>
                <c:pt idx="4517">
                  <c:v>6769.25</c:v>
                </c:pt>
                <c:pt idx="4518">
                  <c:v>6770.25</c:v>
                </c:pt>
                <c:pt idx="4519">
                  <c:v>6771.25</c:v>
                </c:pt>
                <c:pt idx="4520">
                  <c:v>6772.25</c:v>
                </c:pt>
                <c:pt idx="4521">
                  <c:v>6773.25</c:v>
                </c:pt>
                <c:pt idx="4522">
                  <c:v>6774.25</c:v>
                </c:pt>
                <c:pt idx="4523">
                  <c:v>6775.25</c:v>
                </c:pt>
                <c:pt idx="4524">
                  <c:v>6776.25</c:v>
                </c:pt>
                <c:pt idx="4525">
                  <c:v>6777.25</c:v>
                </c:pt>
                <c:pt idx="4526">
                  <c:v>6778.25</c:v>
                </c:pt>
                <c:pt idx="4527">
                  <c:v>6779.25</c:v>
                </c:pt>
                <c:pt idx="4528">
                  <c:v>6780.25</c:v>
                </c:pt>
                <c:pt idx="4529">
                  <c:v>6781.25</c:v>
                </c:pt>
                <c:pt idx="4530">
                  <c:v>6782.25</c:v>
                </c:pt>
                <c:pt idx="4531">
                  <c:v>6783.25</c:v>
                </c:pt>
                <c:pt idx="4532">
                  <c:v>6784.25</c:v>
                </c:pt>
                <c:pt idx="4533">
                  <c:v>6785.25</c:v>
                </c:pt>
                <c:pt idx="4534">
                  <c:v>6786.25</c:v>
                </c:pt>
                <c:pt idx="4535">
                  <c:v>6787.25</c:v>
                </c:pt>
                <c:pt idx="4536">
                  <c:v>6788.25</c:v>
                </c:pt>
                <c:pt idx="4537">
                  <c:v>6789.25</c:v>
                </c:pt>
                <c:pt idx="4538">
                  <c:v>6790.25</c:v>
                </c:pt>
                <c:pt idx="4539">
                  <c:v>6791.25</c:v>
                </c:pt>
                <c:pt idx="4540">
                  <c:v>6792.25</c:v>
                </c:pt>
                <c:pt idx="4541">
                  <c:v>6793.25</c:v>
                </c:pt>
                <c:pt idx="4542">
                  <c:v>6794.25</c:v>
                </c:pt>
                <c:pt idx="4543">
                  <c:v>6795.25</c:v>
                </c:pt>
                <c:pt idx="4544">
                  <c:v>6796.25</c:v>
                </c:pt>
                <c:pt idx="4545">
                  <c:v>6797.25</c:v>
                </c:pt>
                <c:pt idx="4546">
                  <c:v>6798.25</c:v>
                </c:pt>
                <c:pt idx="4547">
                  <c:v>6799.25</c:v>
                </c:pt>
                <c:pt idx="4548">
                  <c:v>6800.25</c:v>
                </c:pt>
                <c:pt idx="4549">
                  <c:v>6801.25</c:v>
                </c:pt>
                <c:pt idx="4550">
                  <c:v>6802.25</c:v>
                </c:pt>
                <c:pt idx="4551">
                  <c:v>6803.25</c:v>
                </c:pt>
                <c:pt idx="4552">
                  <c:v>6804.25</c:v>
                </c:pt>
                <c:pt idx="4553">
                  <c:v>6805.25</c:v>
                </c:pt>
                <c:pt idx="4554">
                  <c:v>6806.25</c:v>
                </c:pt>
                <c:pt idx="4555">
                  <c:v>6807.25</c:v>
                </c:pt>
                <c:pt idx="4556">
                  <c:v>6808.25</c:v>
                </c:pt>
                <c:pt idx="4557">
                  <c:v>6809.25</c:v>
                </c:pt>
                <c:pt idx="4558">
                  <c:v>6810.25</c:v>
                </c:pt>
                <c:pt idx="4559">
                  <c:v>6811.25</c:v>
                </c:pt>
                <c:pt idx="4560">
                  <c:v>6812.25</c:v>
                </c:pt>
                <c:pt idx="4561">
                  <c:v>6813.25</c:v>
                </c:pt>
                <c:pt idx="4562">
                  <c:v>6814.25</c:v>
                </c:pt>
                <c:pt idx="4563">
                  <c:v>6815.25</c:v>
                </c:pt>
                <c:pt idx="4564">
                  <c:v>6816.25</c:v>
                </c:pt>
                <c:pt idx="4565">
                  <c:v>6817.25</c:v>
                </c:pt>
                <c:pt idx="4566">
                  <c:v>6818.25</c:v>
                </c:pt>
                <c:pt idx="4567">
                  <c:v>6819.25</c:v>
                </c:pt>
                <c:pt idx="4568">
                  <c:v>6820.25</c:v>
                </c:pt>
                <c:pt idx="4569">
                  <c:v>6821.25</c:v>
                </c:pt>
                <c:pt idx="4570">
                  <c:v>6822.25</c:v>
                </c:pt>
                <c:pt idx="4571">
                  <c:v>6823.25</c:v>
                </c:pt>
                <c:pt idx="4572">
                  <c:v>6824.25</c:v>
                </c:pt>
                <c:pt idx="4573">
                  <c:v>6825.25</c:v>
                </c:pt>
                <c:pt idx="4574">
                  <c:v>6826.25</c:v>
                </c:pt>
                <c:pt idx="4575">
                  <c:v>6827.25</c:v>
                </c:pt>
                <c:pt idx="4576">
                  <c:v>6828.25</c:v>
                </c:pt>
                <c:pt idx="4577">
                  <c:v>6829.25</c:v>
                </c:pt>
                <c:pt idx="4578">
                  <c:v>6830.25</c:v>
                </c:pt>
                <c:pt idx="4579">
                  <c:v>6831.25</c:v>
                </c:pt>
                <c:pt idx="4580">
                  <c:v>6832.25</c:v>
                </c:pt>
                <c:pt idx="4581">
                  <c:v>6833.25</c:v>
                </c:pt>
                <c:pt idx="4582">
                  <c:v>6834.25</c:v>
                </c:pt>
                <c:pt idx="4583">
                  <c:v>6835.25</c:v>
                </c:pt>
                <c:pt idx="4584">
                  <c:v>6836.25</c:v>
                </c:pt>
                <c:pt idx="4585">
                  <c:v>6837.25</c:v>
                </c:pt>
                <c:pt idx="4586">
                  <c:v>6838.25</c:v>
                </c:pt>
                <c:pt idx="4587">
                  <c:v>6839.25</c:v>
                </c:pt>
                <c:pt idx="4588">
                  <c:v>6840.25</c:v>
                </c:pt>
                <c:pt idx="4589">
                  <c:v>6841.25</c:v>
                </c:pt>
                <c:pt idx="4590">
                  <c:v>6842.25</c:v>
                </c:pt>
                <c:pt idx="4591">
                  <c:v>6843.25</c:v>
                </c:pt>
                <c:pt idx="4592">
                  <c:v>6844.25</c:v>
                </c:pt>
                <c:pt idx="4593">
                  <c:v>6845.25</c:v>
                </c:pt>
                <c:pt idx="4594">
                  <c:v>6846.25</c:v>
                </c:pt>
                <c:pt idx="4595">
                  <c:v>6847.25</c:v>
                </c:pt>
                <c:pt idx="4596">
                  <c:v>6848.25</c:v>
                </c:pt>
                <c:pt idx="4597">
                  <c:v>6849.25</c:v>
                </c:pt>
                <c:pt idx="4598">
                  <c:v>6850.25</c:v>
                </c:pt>
                <c:pt idx="4599">
                  <c:v>6851.25</c:v>
                </c:pt>
                <c:pt idx="4600">
                  <c:v>6852.25</c:v>
                </c:pt>
                <c:pt idx="4601">
                  <c:v>6853.25</c:v>
                </c:pt>
                <c:pt idx="4602">
                  <c:v>6854.25</c:v>
                </c:pt>
                <c:pt idx="4603">
                  <c:v>6855.25</c:v>
                </c:pt>
                <c:pt idx="4604">
                  <c:v>6856.25</c:v>
                </c:pt>
                <c:pt idx="4605">
                  <c:v>6857.25</c:v>
                </c:pt>
                <c:pt idx="4606">
                  <c:v>6858.25</c:v>
                </c:pt>
                <c:pt idx="4607">
                  <c:v>6859.25</c:v>
                </c:pt>
                <c:pt idx="4608">
                  <c:v>6860.25</c:v>
                </c:pt>
                <c:pt idx="4609">
                  <c:v>6861.25</c:v>
                </c:pt>
                <c:pt idx="4610">
                  <c:v>6862.25</c:v>
                </c:pt>
                <c:pt idx="4611">
                  <c:v>6863.25</c:v>
                </c:pt>
                <c:pt idx="4612">
                  <c:v>6864.25</c:v>
                </c:pt>
                <c:pt idx="4613">
                  <c:v>6865.25</c:v>
                </c:pt>
                <c:pt idx="4614">
                  <c:v>6866.25</c:v>
                </c:pt>
                <c:pt idx="4615">
                  <c:v>6867.25</c:v>
                </c:pt>
                <c:pt idx="4616">
                  <c:v>6868.25</c:v>
                </c:pt>
                <c:pt idx="4617">
                  <c:v>6869.25</c:v>
                </c:pt>
                <c:pt idx="4618">
                  <c:v>6870.25</c:v>
                </c:pt>
                <c:pt idx="4619">
                  <c:v>6871.25</c:v>
                </c:pt>
                <c:pt idx="4620">
                  <c:v>6872.25</c:v>
                </c:pt>
                <c:pt idx="4621">
                  <c:v>6873.25</c:v>
                </c:pt>
                <c:pt idx="4622">
                  <c:v>6874.25</c:v>
                </c:pt>
                <c:pt idx="4623">
                  <c:v>6875.25</c:v>
                </c:pt>
                <c:pt idx="4624">
                  <c:v>6876.25</c:v>
                </c:pt>
                <c:pt idx="4625">
                  <c:v>6877.25</c:v>
                </c:pt>
                <c:pt idx="4626">
                  <c:v>6878.25</c:v>
                </c:pt>
                <c:pt idx="4627">
                  <c:v>6879.25</c:v>
                </c:pt>
                <c:pt idx="4628">
                  <c:v>6880.25</c:v>
                </c:pt>
                <c:pt idx="4629">
                  <c:v>6881.25</c:v>
                </c:pt>
                <c:pt idx="4630">
                  <c:v>6882.25</c:v>
                </c:pt>
                <c:pt idx="4631">
                  <c:v>6883.25</c:v>
                </c:pt>
                <c:pt idx="4632">
                  <c:v>6884.25</c:v>
                </c:pt>
                <c:pt idx="4633">
                  <c:v>6885.25</c:v>
                </c:pt>
                <c:pt idx="4634">
                  <c:v>6886.25</c:v>
                </c:pt>
                <c:pt idx="4635">
                  <c:v>6887.25</c:v>
                </c:pt>
                <c:pt idx="4636">
                  <c:v>6888.25</c:v>
                </c:pt>
                <c:pt idx="4637">
                  <c:v>6889.25</c:v>
                </c:pt>
                <c:pt idx="4638">
                  <c:v>6890.25</c:v>
                </c:pt>
                <c:pt idx="4639">
                  <c:v>6891.25</c:v>
                </c:pt>
                <c:pt idx="4640">
                  <c:v>6892.25</c:v>
                </c:pt>
                <c:pt idx="4641">
                  <c:v>6893.25</c:v>
                </c:pt>
                <c:pt idx="4642">
                  <c:v>6894.25</c:v>
                </c:pt>
                <c:pt idx="4643">
                  <c:v>6895.25</c:v>
                </c:pt>
                <c:pt idx="4644">
                  <c:v>6896.25</c:v>
                </c:pt>
                <c:pt idx="4645">
                  <c:v>6897.25</c:v>
                </c:pt>
                <c:pt idx="4646">
                  <c:v>6898.25</c:v>
                </c:pt>
                <c:pt idx="4647">
                  <c:v>6899.25</c:v>
                </c:pt>
                <c:pt idx="4648">
                  <c:v>6900.25</c:v>
                </c:pt>
                <c:pt idx="4649">
                  <c:v>6901.25</c:v>
                </c:pt>
                <c:pt idx="4650">
                  <c:v>6902.25</c:v>
                </c:pt>
                <c:pt idx="4651">
                  <c:v>6903.25</c:v>
                </c:pt>
                <c:pt idx="4652">
                  <c:v>6904.25</c:v>
                </c:pt>
                <c:pt idx="4653">
                  <c:v>6905.25</c:v>
                </c:pt>
                <c:pt idx="4654">
                  <c:v>6906.25</c:v>
                </c:pt>
                <c:pt idx="4655">
                  <c:v>6907.25</c:v>
                </c:pt>
                <c:pt idx="4656">
                  <c:v>6908.25</c:v>
                </c:pt>
                <c:pt idx="4657">
                  <c:v>6909.25</c:v>
                </c:pt>
                <c:pt idx="4658">
                  <c:v>6910.25</c:v>
                </c:pt>
                <c:pt idx="4659">
                  <c:v>6911.25</c:v>
                </c:pt>
                <c:pt idx="4660">
                  <c:v>6912.25</c:v>
                </c:pt>
                <c:pt idx="4661">
                  <c:v>6913.25</c:v>
                </c:pt>
                <c:pt idx="4662">
                  <c:v>6914.25</c:v>
                </c:pt>
                <c:pt idx="4663">
                  <c:v>6915.25</c:v>
                </c:pt>
                <c:pt idx="4664">
                  <c:v>6916.25</c:v>
                </c:pt>
                <c:pt idx="4665">
                  <c:v>6917.25</c:v>
                </c:pt>
                <c:pt idx="4666">
                  <c:v>6918.25</c:v>
                </c:pt>
                <c:pt idx="4667">
                  <c:v>6919.25</c:v>
                </c:pt>
                <c:pt idx="4668">
                  <c:v>6920.25</c:v>
                </c:pt>
                <c:pt idx="4669">
                  <c:v>6921.25</c:v>
                </c:pt>
                <c:pt idx="4670">
                  <c:v>6922.25</c:v>
                </c:pt>
                <c:pt idx="4671">
                  <c:v>6923.25</c:v>
                </c:pt>
                <c:pt idx="4672">
                  <c:v>6924.25</c:v>
                </c:pt>
                <c:pt idx="4673">
                  <c:v>6925.25</c:v>
                </c:pt>
                <c:pt idx="4674">
                  <c:v>6926.25</c:v>
                </c:pt>
                <c:pt idx="4675">
                  <c:v>6927.25</c:v>
                </c:pt>
                <c:pt idx="4676">
                  <c:v>6928.25</c:v>
                </c:pt>
                <c:pt idx="4677">
                  <c:v>6929.25</c:v>
                </c:pt>
                <c:pt idx="4678">
                  <c:v>6930.25</c:v>
                </c:pt>
                <c:pt idx="4679">
                  <c:v>6931.25</c:v>
                </c:pt>
                <c:pt idx="4680">
                  <c:v>6932.25</c:v>
                </c:pt>
                <c:pt idx="4681">
                  <c:v>6933.25</c:v>
                </c:pt>
                <c:pt idx="4682">
                  <c:v>6934.25</c:v>
                </c:pt>
                <c:pt idx="4683">
                  <c:v>6935.25</c:v>
                </c:pt>
                <c:pt idx="4684">
                  <c:v>6936.25</c:v>
                </c:pt>
                <c:pt idx="4685">
                  <c:v>6937.25</c:v>
                </c:pt>
                <c:pt idx="4686">
                  <c:v>6938.25</c:v>
                </c:pt>
                <c:pt idx="4687">
                  <c:v>6939.25</c:v>
                </c:pt>
                <c:pt idx="4688">
                  <c:v>6940.25</c:v>
                </c:pt>
                <c:pt idx="4689">
                  <c:v>6941.25</c:v>
                </c:pt>
                <c:pt idx="4690">
                  <c:v>6942.25</c:v>
                </c:pt>
                <c:pt idx="4691">
                  <c:v>6943.25</c:v>
                </c:pt>
                <c:pt idx="4692">
                  <c:v>6944.25</c:v>
                </c:pt>
                <c:pt idx="4693">
                  <c:v>6945.25</c:v>
                </c:pt>
                <c:pt idx="4694">
                  <c:v>6946.25</c:v>
                </c:pt>
                <c:pt idx="4695">
                  <c:v>6947.25</c:v>
                </c:pt>
                <c:pt idx="4696">
                  <c:v>6948.25</c:v>
                </c:pt>
                <c:pt idx="4697">
                  <c:v>6949.25</c:v>
                </c:pt>
                <c:pt idx="4698">
                  <c:v>6950.25</c:v>
                </c:pt>
                <c:pt idx="4699">
                  <c:v>6951.25</c:v>
                </c:pt>
                <c:pt idx="4700">
                  <c:v>6952.25</c:v>
                </c:pt>
                <c:pt idx="4701">
                  <c:v>6953.25</c:v>
                </c:pt>
                <c:pt idx="4702">
                  <c:v>6954.25</c:v>
                </c:pt>
                <c:pt idx="4703">
                  <c:v>6955.25</c:v>
                </c:pt>
                <c:pt idx="4704">
                  <c:v>6956.25</c:v>
                </c:pt>
                <c:pt idx="4705">
                  <c:v>6957.25</c:v>
                </c:pt>
                <c:pt idx="4706">
                  <c:v>6958.25</c:v>
                </c:pt>
                <c:pt idx="4707">
                  <c:v>6959.25</c:v>
                </c:pt>
                <c:pt idx="4708">
                  <c:v>6960.25</c:v>
                </c:pt>
                <c:pt idx="4709">
                  <c:v>6961.25</c:v>
                </c:pt>
                <c:pt idx="4710">
                  <c:v>6962.25</c:v>
                </c:pt>
                <c:pt idx="4711">
                  <c:v>6963.25</c:v>
                </c:pt>
                <c:pt idx="4712">
                  <c:v>6964.25</c:v>
                </c:pt>
                <c:pt idx="4713">
                  <c:v>6965.25</c:v>
                </c:pt>
                <c:pt idx="4714">
                  <c:v>6966.25</c:v>
                </c:pt>
                <c:pt idx="4715">
                  <c:v>6967.25</c:v>
                </c:pt>
                <c:pt idx="4716">
                  <c:v>6968.25</c:v>
                </c:pt>
                <c:pt idx="4717">
                  <c:v>6969.25</c:v>
                </c:pt>
                <c:pt idx="4718">
                  <c:v>6970.25</c:v>
                </c:pt>
                <c:pt idx="4719">
                  <c:v>6971.25</c:v>
                </c:pt>
                <c:pt idx="4720">
                  <c:v>6972.25</c:v>
                </c:pt>
                <c:pt idx="4721">
                  <c:v>6973.25</c:v>
                </c:pt>
                <c:pt idx="4722">
                  <c:v>6974.25</c:v>
                </c:pt>
                <c:pt idx="4723">
                  <c:v>6975.25</c:v>
                </c:pt>
                <c:pt idx="4724">
                  <c:v>6976.25</c:v>
                </c:pt>
                <c:pt idx="4725">
                  <c:v>6977.25</c:v>
                </c:pt>
                <c:pt idx="4726">
                  <c:v>6978.25</c:v>
                </c:pt>
                <c:pt idx="4727">
                  <c:v>6979.25</c:v>
                </c:pt>
                <c:pt idx="4728">
                  <c:v>6980.25</c:v>
                </c:pt>
                <c:pt idx="4729">
                  <c:v>6981.25</c:v>
                </c:pt>
                <c:pt idx="4730">
                  <c:v>6982.25</c:v>
                </c:pt>
                <c:pt idx="4731">
                  <c:v>6983.25</c:v>
                </c:pt>
                <c:pt idx="4732">
                  <c:v>6984.25</c:v>
                </c:pt>
                <c:pt idx="4733">
                  <c:v>6985.25</c:v>
                </c:pt>
                <c:pt idx="4734">
                  <c:v>6986.25</c:v>
                </c:pt>
                <c:pt idx="4735">
                  <c:v>6987.25</c:v>
                </c:pt>
                <c:pt idx="4736">
                  <c:v>6988.25</c:v>
                </c:pt>
                <c:pt idx="4737">
                  <c:v>6989.25</c:v>
                </c:pt>
                <c:pt idx="4738">
                  <c:v>6990.25</c:v>
                </c:pt>
                <c:pt idx="4739">
                  <c:v>6991.25</c:v>
                </c:pt>
                <c:pt idx="4740">
                  <c:v>6992.25</c:v>
                </c:pt>
                <c:pt idx="4741">
                  <c:v>6993.25</c:v>
                </c:pt>
                <c:pt idx="4742">
                  <c:v>6994.25</c:v>
                </c:pt>
                <c:pt idx="4743">
                  <c:v>6995.25</c:v>
                </c:pt>
                <c:pt idx="4744">
                  <c:v>6996.25</c:v>
                </c:pt>
                <c:pt idx="4745">
                  <c:v>6997.25</c:v>
                </c:pt>
                <c:pt idx="4746">
                  <c:v>6998.25</c:v>
                </c:pt>
                <c:pt idx="4747">
                  <c:v>6999.25</c:v>
                </c:pt>
                <c:pt idx="4748">
                  <c:v>7000.25</c:v>
                </c:pt>
                <c:pt idx="4749">
                  <c:v>7001.25</c:v>
                </c:pt>
                <c:pt idx="4750">
                  <c:v>7002.25</c:v>
                </c:pt>
                <c:pt idx="4751">
                  <c:v>7003.25</c:v>
                </c:pt>
                <c:pt idx="4752">
                  <c:v>7004.25</c:v>
                </c:pt>
                <c:pt idx="4753">
                  <c:v>7005.25</c:v>
                </c:pt>
                <c:pt idx="4754">
                  <c:v>7006.25</c:v>
                </c:pt>
                <c:pt idx="4755">
                  <c:v>7007.25</c:v>
                </c:pt>
                <c:pt idx="4756">
                  <c:v>7008.25</c:v>
                </c:pt>
                <c:pt idx="4757">
                  <c:v>7009.25</c:v>
                </c:pt>
                <c:pt idx="4758">
                  <c:v>7010.25</c:v>
                </c:pt>
                <c:pt idx="4759">
                  <c:v>7011.25</c:v>
                </c:pt>
                <c:pt idx="4760">
                  <c:v>7012.25</c:v>
                </c:pt>
                <c:pt idx="4761">
                  <c:v>7013.25</c:v>
                </c:pt>
                <c:pt idx="4762">
                  <c:v>7014.25</c:v>
                </c:pt>
                <c:pt idx="4763">
                  <c:v>7015.25</c:v>
                </c:pt>
                <c:pt idx="4764">
                  <c:v>7016.25</c:v>
                </c:pt>
                <c:pt idx="4765">
                  <c:v>7017.25</c:v>
                </c:pt>
                <c:pt idx="4766">
                  <c:v>7018.25</c:v>
                </c:pt>
                <c:pt idx="4767">
                  <c:v>7019.25</c:v>
                </c:pt>
                <c:pt idx="4768">
                  <c:v>7020.25</c:v>
                </c:pt>
                <c:pt idx="4769">
                  <c:v>7021.25</c:v>
                </c:pt>
                <c:pt idx="4770">
                  <c:v>7022.25</c:v>
                </c:pt>
                <c:pt idx="4771">
                  <c:v>7023.25</c:v>
                </c:pt>
                <c:pt idx="4772">
                  <c:v>7024.25</c:v>
                </c:pt>
                <c:pt idx="4773">
                  <c:v>7025.25</c:v>
                </c:pt>
                <c:pt idx="4774">
                  <c:v>7026.25</c:v>
                </c:pt>
                <c:pt idx="4775">
                  <c:v>7027.25</c:v>
                </c:pt>
                <c:pt idx="4776">
                  <c:v>7028.25</c:v>
                </c:pt>
                <c:pt idx="4777">
                  <c:v>7029.25</c:v>
                </c:pt>
                <c:pt idx="4778">
                  <c:v>7030.25</c:v>
                </c:pt>
                <c:pt idx="4779">
                  <c:v>7031.25</c:v>
                </c:pt>
                <c:pt idx="4780">
                  <c:v>7032.25</c:v>
                </c:pt>
                <c:pt idx="4781">
                  <c:v>7033.25</c:v>
                </c:pt>
                <c:pt idx="4782">
                  <c:v>7034.25</c:v>
                </c:pt>
                <c:pt idx="4783">
                  <c:v>7035.25</c:v>
                </c:pt>
                <c:pt idx="4784">
                  <c:v>7036.25</c:v>
                </c:pt>
                <c:pt idx="4785">
                  <c:v>7037.25</c:v>
                </c:pt>
                <c:pt idx="4786">
                  <c:v>7038.25</c:v>
                </c:pt>
                <c:pt idx="4787">
                  <c:v>7039.25</c:v>
                </c:pt>
                <c:pt idx="4788">
                  <c:v>7040.25</c:v>
                </c:pt>
                <c:pt idx="4789">
                  <c:v>7041.25</c:v>
                </c:pt>
                <c:pt idx="4790">
                  <c:v>7042.25</c:v>
                </c:pt>
                <c:pt idx="4791">
                  <c:v>7043.25</c:v>
                </c:pt>
                <c:pt idx="4792">
                  <c:v>7044.25</c:v>
                </c:pt>
                <c:pt idx="4793">
                  <c:v>7045.25</c:v>
                </c:pt>
                <c:pt idx="4794">
                  <c:v>7046.25</c:v>
                </c:pt>
                <c:pt idx="4795">
                  <c:v>7047.25</c:v>
                </c:pt>
                <c:pt idx="4796">
                  <c:v>7048.25</c:v>
                </c:pt>
                <c:pt idx="4797">
                  <c:v>7049.25</c:v>
                </c:pt>
                <c:pt idx="4798">
                  <c:v>7050.25</c:v>
                </c:pt>
                <c:pt idx="4799">
                  <c:v>7051.25</c:v>
                </c:pt>
                <c:pt idx="4800">
                  <c:v>7052.25</c:v>
                </c:pt>
                <c:pt idx="4801">
                  <c:v>7053.25</c:v>
                </c:pt>
                <c:pt idx="4802">
                  <c:v>7054.25</c:v>
                </c:pt>
                <c:pt idx="4803">
                  <c:v>7055.25</c:v>
                </c:pt>
                <c:pt idx="4804">
                  <c:v>7056.25</c:v>
                </c:pt>
                <c:pt idx="4805">
                  <c:v>7057.25</c:v>
                </c:pt>
                <c:pt idx="4806">
                  <c:v>7058.25</c:v>
                </c:pt>
                <c:pt idx="4807">
                  <c:v>7059.25</c:v>
                </c:pt>
                <c:pt idx="4808">
                  <c:v>7060.25</c:v>
                </c:pt>
                <c:pt idx="4809">
                  <c:v>7061.25</c:v>
                </c:pt>
                <c:pt idx="4810">
                  <c:v>7062.25</c:v>
                </c:pt>
                <c:pt idx="4811">
                  <c:v>7063.25</c:v>
                </c:pt>
                <c:pt idx="4812">
                  <c:v>7064.25</c:v>
                </c:pt>
                <c:pt idx="4813">
                  <c:v>7065.25</c:v>
                </c:pt>
                <c:pt idx="4814">
                  <c:v>7066.25</c:v>
                </c:pt>
                <c:pt idx="4815">
                  <c:v>7067.25</c:v>
                </c:pt>
                <c:pt idx="4816">
                  <c:v>7068.25</c:v>
                </c:pt>
                <c:pt idx="4817">
                  <c:v>7069.25</c:v>
                </c:pt>
                <c:pt idx="4818">
                  <c:v>7070.25</c:v>
                </c:pt>
                <c:pt idx="4819">
                  <c:v>7071.25</c:v>
                </c:pt>
                <c:pt idx="4820">
                  <c:v>7072.25</c:v>
                </c:pt>
                <c:pt idx="4821">
                  <c:v>7073.25</c:v>
                </c:pt>
                <c:pt idx="4822">
                  <c:v>7074.25</c:v>
                </c:pt>
                <c:pt idx="4823">
                  <c:v>7075.25</c:v>
                </c:pt>
                <c:pt idx="4824">
                  <c:v>7076.25</c:v>
                </c:pt>
                <c:pt idx="4825">
                  <c:v>7077.25</c:v>
                </c:pt>
                <c:pt idx="4826">
                  <c:v>7078.25</c:v>
                </c:pt>
                <c:pt idx="4827">
                  <c:v>7079.25</c:v>
                </c:pt>
                <c:pt idx="4828">
                  <c:v>7080.25</c:v>
                </c:pt>
                <c:pt idx="4829">
                  <c:v>7081.25</c:v>
                </c:pt>
                <c:pt idx="4830">
                  <c:v>7082.25</c:v>
                </c:pt>
                <c:pt idx="4831">
                  <c:v>7083.25</c:v>
                </c:pt>
                <c:pt idx="4832">
                  <c:v>7084.25</c:v>
                </c:pt>
                <c:pt idx="4833">
                  <c:v>7085.25</c:v>
                </c:pt>
                <c:pt idx="4834">
                  <c:v>7086.25</c:v>
                </c:pt>
                <c:pt idx="4835">
                  <c:v>7087.25</c:v>
                </c:pt>
                <c:pt idx="4836">
                  <c:v>7088.25</c:v>
                </c:pt>
                <c:pt idx="4837">
                  <c:v>7089.25</c:v>
                </c:pt>
                <c:pt idx="4838">
                  <c:v>7090.25</c:v>
                </c:pt>
                <c:pt idx="4839">
                  <c:v>7091.25</c:v>
                </c:pt>
                <c:pt idx="4840">
                  <c:v>7092.25</c:v>
                </c:pt>
                <c:pt idx="4841">
                  <c:v>7093.25</c:v>
                </c:pt>
                <c:pt idx="4842">
                  <c:v>7094.25</c:v>
                </c:pt>
                <c:pt idx="4843">
                  <c:v>7095.25</c:v>
                </c:pt>
                <c:pt idx="4844">
                  <c:v>7096.25</c:v>
                </c:pt>
                <c:pt idx="4845">
                  <c:v>7097.25</c:v>
                </c:pt>
                <c:pt idx="4846">
                  <c:v>7098.25</c:v>
                </c:pt>
                <c:pt idx="4847">
                  <c:v>7099.25</c:v>
                </c:pt>
                <c:pt idx="4848">
                  <c:v>7100.25</c:v>
                </c:pt>
                <c:pt idx="4849">
                  <c:v>7101.25</c:v>
                </c:pt>
                <c:pt idx="4850">
                  <c:v>7102.25</c:v>
                </c:pt>
                <c:pt idx="4851">
                  <c:v>7103.25</c:v>
                </c:pt>
                <c:pt idx="4852">
                  <c:v>7104.25</c:v>
                </c:pt>
                <c:pt idx="4853">
                  <c:v>7105.25</c:v>
                </c:pt>
                <c:pt idx="4854">
                  <c:v>7106.25</c:v>
                </c:pt>
                <c:pt idx="4855">
                  <c:v>7107.25</c:v>
                </c:pt>
                <c:pt idx="4856">
                  <c:v>7108.25</c:v>
                </c:pt>
                <c:pt idx="4857">
                  <c:v>7109.25</c:v>
                </c:pt>
                <c:pt idx="4858">
                  <c:v>7110.25</c:v>
                </c:pt>
                <c:pt idx="4859">
                  <c:v>7111.25</c:v>
                </c:pt>
                <c:pt idx="4860">
                  <c:v>7112.25</c:v>
                </c:pt>
                <c:pt idx="4861">
                  <c:v>7113.25</c:v>
                </c:pt>
                <c:pt idx="4862">
                  <c:v>7114.25</c:v>
                </c:pt>
                <c:pt idx="4863">
                  <c:v>7115.25</c:v>
                </c:pt>
                <c:pt idx="4864">
                  <c:v>7116.25</c:v>
                </c:pt>
                <c:pt idx="4865">
                  <c:v>7117.25</c:v>
                </c:pt>
                <c:pt idx="4866">
                  <c:v>7118.25</c:v>
                </c:pt>
                <c:pt idx="4867">
                  <c:v>7119.25</c:v>
                </c:pt>
                <c:pt idx="4868">
                  <c:v>7120.25</c:v>
                </c:pt>
                <c:pt idx="4869">
                  <c:v>7121.25</c:v>
                </c:pt>
                <c:pt idx="4870">
                  <c:v>7122.25</c:v>
                </c:pt>
                <c:pt idx="4871">
                  <c:v>7123.25</c:v>
                </c:pt>
                <c:pt idx="4872">
                  <c:v>7124.25</c:v>
                </c:pt>
                <c:pt idx="4873">
                  <c:v>7125.25</c:v>
                </c:pt>
                <c:pt idx="4874">
                  <c:v>7126.25</c:v>
                </c:pt>
                <c:pt idx="4875">
                  <c:v>7127.25</c:v>
                </c:pt>
                <c:pt idx="4876">
                  <c:v>7128.25</c:v>
                </c:pt>
                <c:pt idx="4877">
                  <c:v>7129.25</c:v>
                </c:pt>
                <c:pt idx="4878">
                  <c:v>7130.25</c:v>
                </c:pt>
                <c:pt idx="4879">
                  <c:v>7131.25</c:v>
                </c:pt>
                <c:pt idx="4880">
                  <c:v>7132.25</c:v>
                </c:pt>
                <c:pt idx="4881">
                  <c:v>7133.25</c:v>
                </c:pt>
                <c:pt idx="4882">
                  <c:v>7134.25</c:v>
                </c:pt>
                <c:pt idx="4883">
                  <c:v>7135.25</c:v>
                </c:pt>
                <c:pt idx="4884">
                  <c:v>7136.25</c:v>
                </c:pt>
                <c:pt idx="4885">
                  <c:v>7137.25</c:v>
                </c:pt>
                <c:pt idx="4886">
                  <c:v>7138.25</c:v>
                </c:pt>
                <c:pt idx="4887">
                  <c:v>7139.25</c:v>
                </c:pt>
                <c:pt idx="4888">
                  <c:v>7140.25</c:v>
                </c:pt>
                <c:pt idx="4889">
                  <c:v>7141.25</c:v>
                </c:pt>
                <c:pt idx="4890">
                  <c:v>7142.25</c:v>
                </c:pt>
                <c:pt idx="4891">
                  <c:v>7143.25</c:v>
                </c:pt>
                <c:pt idx="4892">
                  <c:v>7144.25</c:v>
                </c:pt>
                <c:pt idx="4893">
                  <c:v>7145.25</c:v>
                </c:pt>
                <c:pt idx="4894">
                  <c:v>7146.25</c:v>
                </c:pt>
                <c:pt idx="4895">
                  <c:v>7147.25</c:v>
                </c:pt>
                <c:pt idx="4896">
                  <c:v>7148.25</c:v>
                </c:pt>
                <c:pt idx="4897">
                  <c:v>7149.25</c:v>
                </c:pt>
                <c:pt idx="4898">
                  <c:v>7150.25</c:v>
                </c:pt>
                <c:pt idx="4899">
                  <c:v>7151.25</c:v>
                </c:pt>
                <c:pt idx="4900">
                  <c:v>7152.25</c:v>
                </c:pt>
                <c:pt idx="4901">
                  <c:v>7153.25</c:v>
                </c:pt>
                <c:pt idx="4902">
                  <c:v>7154.25</c:v>
                </c:pt>
                <c:pt idx="4903">
                  <c:v>7155.25</c:v>
                </c:pt>
                <c:pt idx="4904">
                  <c:v>7156.25</c:v>
                </c:pt>
                <c:pt idx="4905">
                  <c:v>7157.25</c:v>
                </c:pt>
                <c:pt idx="4906">
                  <c:v>7158.25</c:v>
                </c:pt>
                <c:pt idx="4907">
                  <c:v>7159.25</c:v>
                </c:pt>
                <c:pt idx="4908">
                  <c:v>7160.25</c:v>
                </c:pt>
                <c:pt idx="4909">
                  <c:v>7161.25</c:v>
                </c:pt>
                <c:pt idx="4910">
                  <c:v>7162.25</c:v>
                </c:pt>
                <c:pt idx="4911">
                  <c:v>7163.25</c:v>
                </c:pt>
                <c:pt idx="4912">
                  <c:v>7164.25</c:v>
                </c:pt>
                <c:pt idx="4913">
                  <c:v>7165.25</c:v>
                </c:pt>
                <c:pt idx="4914">
                  <c:v>7166.25</c:v>
                </c:pt>
                <c:pt idx="4915">
                  <c:v>7167.25</c:v>
                </c:pt>
                <c:pt idx="4916">
                  <c:v>7168.25</c:v>
                </c:pt>
                <c:pt idx="4917">
                  <c:v>7169.25</c:v>
                </c:pt>
                <c:pt idx="4918">
                  <c:v>7170.25</c:v>
                </c:pt>
                <c:pt idx="4919">
                  <c:v>7171.25</c:v>
                </c:pt>
                <c:pt idx="4920">
                  <c:v>7172.25</c:v>
                </c:pt>
                <c:pt idx="4921">
                  <c:v>7173.25</c:v>
                </c:pt>
                <c:pt idx="4922">
                  <c:v>7174.25</c:v>
                </c:pt>
                <c:pt idx="4923">
                  <c:v>7175.25</c:v>
                </c:pt>
                <c:pt idx="4924">
                  <c:v>7176.25</c:v>
                </c:pt>
                <c:pt idx="4925">
                  <c:v>7177.25</c:v>
                </c:pt>
                <c:pt idx="4926">
                  <c:v>7178.25</c:v>
                </c:pt>
                <c:pt idx="4927">
                  <c:v>7179.25</c:v>
                </c:pt>
                <c:pt idx="4928">
                  <c:v>7180.25</c:v>
                </c:pt>
                <c:pt idx="4929">
                  <c:v>7181.25</c:v>
                </c:pt>
                <c:pt idx="4930">
                  <c:v>7182.25</c:v>
                </c:pt>
                <c:pt idx="4931">
                  <c:v>7183.25</c:v>
                </c:pt>
                <c:pt idx="4932">
                  <c:v>7184.25</c:v>
                </c:pt>
                <c:pt idx="4933">
                  <c:v>7185.25</c:v>
                </c:pt>
                <c:pt idx="4934">
                  <c:v>7186.25</c:v>
                </c:pt>
                <c:pt idx="4935">
                  <c:v>7187.25</c:v>
                </c:pt>
                <c:pt idx="4936">
                  <c:v>7188.25</c:v>
                </c:pt>
                <c:pt idx="4937">
                  <c:v>7189.25</c:v>
                </c:pt>
                <c:pt idx="4938">
                  <c:v>7190.25</c:v>
                </c:pt>
                <c:pt idx="4939">
                  <c:v>7191.25</c:v>
                </c:pt>
                <c:pt idx="4940">
                  <c:v>7192.25</c:v>
                </c:pt>
                <c:pt idx="4941">
                  <c:v>7193.25</c:v>
                </c:pt>
                <c:pt idx="4942">
                  <c:v>7194.25</c:v>
                </c:pt>
                <c:pt idx="4943">
                  <c:v>7195.25</c:v>
                </c:pt>
                <c:pt idx="4944">
                  <c:v>7196.25</c:v>
                </c:pt>
                <c:pt idx="4945">
                  <c:v>7197.25</c:v>
                </c:pt>
                <c:pt idx="4946">
                  <c:v>7198.25</c:v>
                </c:pt>
                <c:pt idx="4947">
                  <c:v>7199.25</c:v>
                </c:pt>
                <c:pt idx="4948">
                  <c:v>7200.25</c:v>
                </c:pt>
                <c:pt idx="4949">
                  <c:v>7201.25</c:v>
                </c:pt>
                <c:pt idx="4950">
                  <c:v>7202.25</c:v>
                </c:pt>
                <c:pt idx="4951">
                  <c:v>7203.25</c:v>
                </c:pt>
                <c:pt idx="4952">
                  <c:v>7204.25</c:v>
                </c:pt>
                <c:pt idx="4953">
                  <c:v>7205.25</c:v>
                </c:pt>
                <c:pt idx="4954">
                  <c:v>7206.25</c:v>
                </c:pt>
                <c:pt idx="4955">
                  <c:v>7207.25</c:v>
                </c:pt>
                <c:pt idx="4956">
                  <c:v>7208.25</c:v>
                </c:pt>
                <c:pt idx="4957">
                  <c:v>7209.25</c:v>
                </c:pt>
                <c:pt idx="4958">
                  <c:v>7210.25</c:v>
                </c:pt>
                <c:pt idx="4959">
                  <c:v>7211.25</c:v>
                </c:pt>
                <c:pt idx="4960">
                  <c:v>7212.25</c:v>
                </c:pt>
                <c:pt idx="4961">
                  <c:v>7213.25</c:v>
                </c:pt>
                <c:pt idx="4962">
                  <c:v>7214.25</c:v>
                </c:pt>
                <c:pt idx="4963">
                  <c:v>7215.25</c:v>
                </c:pt>
                <c:pt idx="4964">
                  <c:v>7216.25</c:v>
                </c:pt>
                <c:pt idx="4965">
                  <c:v>7217.25</c:v>
                </c:pt>
                <c:pt idx="4966">
                  <c:v>7218.25</c:v>
                </c:pt>
                <c:pt idx="4967">
                  <c:v>7219.25</c:v>
                </c:pt>
                <c:pt idx="4968">
                  <c:v>7220.25</c:v>
                </c:pt>
                <c:pt idx="4969">
                  <c:v>7221.25</c:v>
                </c:pt>
                <c:pt idx="4970">
                  <c:v>7222.25</c:v>
                </c:pt>
                <c:pt idx="4971">
                  <c:v>7223.25</c:v>
                </c:pt>
                <c:pt idx="4972">
                  <c:v>7224.25</c:v>
                </c:pt>
                <c:pt idx="4973">
                  <c:v>7225.25</c:v>
                </c:pt>
                <c:pt idx="4974">
                  <c:v>7226.25</c:v>
                </c:pt>
                <c:pt idx="4975">
                  <c:v>7227.25</c:v>
                </c:pt>
                <c:pt idx="4976">
                  <c:v>7228.25</c:v>
                </c:pt>
                <c:pt idx="4977">
                  <c:v>7229.25</c:v>
                </c:pt>
                <c:pt idx="4978">
                  <c:v>7230.25</c:v>
                </c:pt>
                <c:pt idx="4979">
                  <c:v>7231.25</c:v>
                </c:pt>
                <c:pt idx="4980">
                  <c:v>7232.25</c:v>
                </c:pt>
                <c:pt idx="4981">
                  <c:v>7233.25</c:v>
                </c:pt>
                <c:pt idx="4982">
                  <c:v>7234.25</c:v>
                </c:pt>
                <c:pt idx="4983">
                  <c:v>7235.25</c:v>
                </c:pt>
                <c:pt idx="4984">
                  <c:v>7236.25</c:v>
                </c:pt>
                <c:pt idx="4985">
                  <c:v>7237.25</c:v>
                </c:pt>
                <c:pt idx="4986">
                  <c:v>7238.25</c:v>
                </c:pt>
                <c:pt idx="4987">
                  <c:v>7239.25</c:v>
                </c:pt>
                <c:pt idx="4988">
                  <c:v>7240.25</c:v>
                </c:pt>
                <c:pt idx="4989">
                  <c:v>7241.25</c:v>
                </c:pt>
                <c:pt idx="4990">
                  <c:v>7242.25</c:v>
                </c:pt>
                <c:pt idx="4991">
                  <c:v>7243.25</c:v>
                </c:pt>
                <c:pt idx="4992">
                  <c:v>7244.25</c:v>
                </c:pt>
                <c:pt idx="4993">
                  <c:v>7245.25</c:v>
                </c:pt>
                <c:pt idx="4994">
                  <c:v>7246.25</c:v>
                </c:pt>
                <c:pt idx="4995">
                  <c:v>7247.25</c:v>
                </c:pt>
                <c:pt idx="4996">
                  <c:v>7248.25</c:v>
                </c:pt>
                <c:pt idx="4997">
                  <c:v>7249.25</c:v>
                </c:pt>
                <c:pt idx="4998">
                  <c:v>7250.25</c:v>
                </c:pt>
                <c:pt idx="4999">
                  <c:v>7251.25</c:v>
                </c:pt>
                <c:pt idx="5000">
                  <c:v>7252.25</c:v>
                </c:pt>
                <c:pt idx="5001">
                  <c:v>7253.25</c:v>
                </c:pt>
                <c:pt idx="5002">
                  <c:v>7254.25</c:v>
                </c:pt>
                <c:pt idx="5003">
                  <c:v>7255.25</c:v>
                </c:pt>
                <c:pt idx="5004">
                  <c:v>7256.25</c:v>
                </c:pt>
                <c:pt idx="5005">
                  <c:v>7257.25</c:v>
                </c:pt>
                <c:pt idx="5006">
                  <c:v>7258.25</c:v>
                </c:pt>
                <c:pt idx="5007">
                  <c:v>7259.25</c:v>
                </c:pt>
                <c:pt idx="5008">
                  <c:v>7260.25</c:v>
                </c:pt>
                <c:pt idx="5009">
                  <c:v>7261.25</c:v>
                </c:pt>
                <c:pt idx="5010">
                  <c:v>7262.25</c:v>
                </c:pt>
                <c:pt idx="5011">
                  <c:v>7263.25</c:v>
                </c:pt>
                <c:pt idx="5012">
                  <c:v>7264.25</c:v>
                </c:pt>
                <c:pt idx="5013">
                  <c:v>7265.25</c:v>
                </c:pt>
                <c:pt idx="5014">
                  <c:v>7266.25</c:v>
                </c:pt>
                <c:pt idx="5015">
                  <c:v>7267.25</c:v>
                </c:pt>
                <c:pt idx="5016">
                  <c:v>7268.25</c:v>
                </c:pt>
                <c:pt idx="5017">
                  <c:v>7269.25</c:v>
                </c:pt>
                <c:pt idx="5018">
                  <c:v>7270.25</c:v>
                </c:pt>
                <c:pt idx="5019">
                  <c:v>7271.25</c:v>
                </c:pt>
                <c:pt idx="5020">
                  <c:v>7272.25</c:v>
                </c:pt>
                <c:pt idx="5021">
                  <c:v>7273.25</c:v>
                </c:pt>
                <c:pt idx="5022">
                  <c:v>7274.25</c:v>
                </c:pt>
                <c:pt idx="5023">
                  <c:v>7275.25</c:v>
                </c:pt>
                <c:pt idx="5024">
                  <c:v>7276.25</c:v>
                </c:pt>
                <c:pt idx="5025">
                  <c:v>7277.25</c:v>
                </c:pt>
                <c:pt idx="5026">
                  <c:v>7278.25</c:v>
                </c:pt>
                <c:pt idx="5027">
                  <c:v>7279.25</c:v>
                </c:pt>
                <c:pt idx="5028">
                  <c:v>7280.25</c:v>
                </c:pt>
                <c:pt idx="5029">
                  <c:v>7281.25</c:v>
                </c:pt>
                <c:pt idx="5030">
                  <c:v>7282.25</c:v>
                </c:pt>
                <c:pt idx="5031">
                  <c:v>7283.25</c:v>
                </c:pt>
                <c:pt idx="5032">
                  <c:v>7284.25</c:v>
                </c:pt>
                <c:pt idx="5033">
                  <c:v>7285.25</c:v>
                </c:pt>
                <c:pt idx="5034">
                  <c:v>7286.25</c:v>
                </c:pt>
                <c:pt idx="5035">
                  <c:v>7287.25</c:v>
                </c:pt>
                <c:pt idx="5036">
                  <c:v>7288.25</c:v>
                </c:pt>
                <c:pt idx="5037">
                  <c:v>7289.25</c:v>
                </c:pt>
                <c:pt idx="5038">
                  <c:v>7290.25</c:v>
                </c:pt>
                <c:pt idx="5039">
                  <c:v>7291.25</c:v>
                </c:pt>
                <c:pt idx="5040">
                  <c:v>7292.25</c:v>
                </c:pt>
                <c:pt idx="5041">
                  <c:v>7293.25</c:v>
                </c:pt>
                <c:pt idx="5042">
                  <c:v>7294.25</c:v>
                </c:pt>
                <c:pt idx="5043">
                  <c:v>7295.25</c:v>
                </c:pt>
                <c:pt idx="5044">
                  <c:v>7296.25</c:v>
                </c:pt>
                <c:pt idx="5045">
                  <c:v>7297.25</c:v>
                </c:pt>
                <c:pt idx="5046">
                  <c:v>7298.25</c:v>
                </c:pt>
                <c:pt idx="5047">
                  <c:v>7299.25</c:v>
                </c:pt>
                <c:pt idx="5048">
                  <c:v>7300.25</c:v>
                </c:pt>
                <c:pt idx="5049">
                  <c:v>7301.25</c:v>
                </c:pt>
                <c:pt idx="5050">
                  <c:v>7302.25</c:v>
                </c:pt>
                <c:pt idx="5051">
                  <c:v>7303.25</c:v>
                </c:pt>
                <c:pt idx="5052">
                  <c:v>7304.25</c:v>
                </c:pt>
                <c:pt idx="5053">
                  <c:v>7305.25</c:v>
                </c:pt>
                <c:pt idx="5054">
                  <c:v>7306.25</c:v>
                </c:pt>
                <c:pt idx="5055">
                  <c:v>7307.25</c:v>
                </c:pt>
                <c:pt idx="5056">
                  <c:v>7308.25</c:v>
                </c:pt>
                <c:pt idx="5057">
                  <c:v>7309.25</c:v>
                </c:pt>
                <c:pt idx="5058">
                  <c:v>7310.25</c:v>
                </c:pt>
                <c:pt idx="5059">
                  <c:v>7311.25</c:v>
                </c:pt>
                <c:pt idx="5060">
                  <c:v>7312.25</c:v>
                </c:pt>
                <c:pt idx="5061">
                  <c:v>7313.25</c:v>
                </c:pt>
                <c:pt idx="5062">
                  <c:v>7314.25</c:v>
                </c:pt>
                <c:pt idx="5063">
                  <c:v>7315.25</c:v>
                </c:pt>
                <c:pt idx="5064">
                  <c:v>7316.25</c:v>
                </c:pt>
                <c:pt idx="5065">
                  <c:v>7317.25</c:v>
                </c:pt>
                <c:pt idx="5066">
                  <c:v>7318.25</c:v>
                </c:pt>
                <c:pt idx="5067">
                  <c:v>7319.25</c:v>
                </c:pt>
                <c:pt idx="5068">
                  <c:v>7320.25</c:v>
                </c:pt>
                <c:pt idx="5069">
                  <c:v>7321.25</c:v>
                </c:pt>
                <c:pt idx="5070">
                  <c:v>7322.25</c:v>
                </c:pt>
                <c:pt idx="5071">
                  <c:v>7323.25</c:v>
                </c:pt>
                <c:pt idx="5072">
                  <c:v>7324.25</c:v>
                </c:pt>
                <c:pt idx="5073">
                  <c:v>7325.25</c:v>
                </c:pt>
                <c:pt idx="5074">
                  <c:v>7326.25</c:v>
                </c:pt>
                <c:pt idx="5075">
                  <c:v>7327.25</c:v>
                </c:pt>
                <c:pt idx="5076">
                  <c:v>7328.25</c:v>
                </c:pt>
                <c:pt idx="5077">
                  <c:v>7329.25</c:v>
                </c:pt>
                <c:pt idx="5078">
                  <c:v>7330.25</c:v>
                </c:pt>
                <c:pt idx="5079">
                  <c:v>7331.25</c:v>
                </c:pt>
                <c:pt idx="5080">
                  <c:v>7332.25</c:v>
                </c:pt>
                <c:pt idx="5081">
                  <c:v>7333.25</c:v>
                </c:pt>
                <c:pt idx="5082">
                  <c:v>7334.25</c:v>
                </c:pt>
                <c:pt idx="5083">
                  <c:v>7335.25</c:v>
                </c:pt>
                <c:pt idx="5084">
                  <c:v>7336.25</c:v>
                </c:pt>
                <c:pt idx="5085">
                  <c:v>7337.25</c:v>
                </c:pt>
                <c:pt idx="5086">
                  <c:v>7338.25</c:v>
                </c:pt>
                <c:pt idx="5087">
                  <c:v>7339.25</c:v>
                </c:pt>
                <c:pt idx="5088">
                  <c:v>7340.25</c:v>
                </c:pt>
                <c:pt idx="5089">
                  <c:v>7341.25</c:v>
                </c:pt>
                <c:pt idx="5090">
                  <c:v>7342.25</c:v>
                </c:pt>
                <c:pt idx="5091">
                  <c:v>7343.25</c:v>
                </c:pt>
                <c:pt idx="5092">
                  <c:v>7344.25</c:v>
                </c:pt>
                <c:pt idx="5093">
                  <c:v>7345.25</c:v>
                </c:pt>
                <c:pt idx="5094">
                  <c:v>7346.25</c:v>
                </c:pt>
                <c:pt idx="5095">
                  <c:v>7347.25</c:v>
                </c:pt>
                <c:pt idx="5096">
                  <c:v>7348.25</c:v>
                </c:pt>
                <c:pt idx="5097">
                  <c:v>7349.25</c:v>
                </c:pt>
                <c:pt idx="5098">
                  <c:v>7350.25</c:v>
                </c:pt>
                <c:pt idx="5099">
                  <c:v>7351.25</c:v>
                </c:pt>
                <c:pt idx="5100">
                  <c:v>7352.25</c:v>
                </c:pt>
                <c:pt idx="5101">
                  <c:v>7353.25</c:v>
                </c:pt>
                <c:pt idx="5102">
                  <c:v>7354.25</c:v>
                </c:pt>
                <c:pt idx="5103">
                  <c:v>7355.25</c:v>
                </c:pt>
                <c:pt idx="5104">
                  <c:v>7356.25</c:v>
                </c:pt>
                <c:pt idx="5105">
                  <c:v>7357.25</c:v>
                </c:pt>
                <c:pt idx="5106">
                  <c:v>7358.25</c:v>
                </c:pt>
                <c:pt idx="5107">
                  <c:v>7359.25</c:v>
                </c:pt>
                <c:pt idx="5108">
                  <c:v>7360.25</c:v>
                </c:pt>
                <c:pt idx="5109">
                  <c:v>7361.25</c:v>
                </c:pt>
                <c:pt idx="5110">
                  <c:v>7362.25</c:v>
                </c:pt>
                <c:pt idx="5111">
                  <c:v>7363.25</c:v>
                </c:pt>
                <c:pt idx="5112">
                  <c:v>7364.25</c:v>
                </c:pt>
                <c:pt idx="5113">
                  <c:v>7365.25</c:v>
                </c:pt>
                <c:pt idx="5114">
                  <c:v>7366.25</c:v>
                </c:pt>
                <c:pt idx="5115">
                  <c:v>7367.25</c:v>
                </c:pt>
                <c:pt idx="5116">
                  <c:v>7368.25</c:v>
                </c:pt>
                <c:pt idx="5117">
                  <c:v>7369.25</c:v>
                </c:pt>
                <c:pt idx="5118">
                  <c:v>7370.25</c:v>
                </c:pt>
                <c:pt idx="5119">
                  <c:v>7371.25</c:v>
                </c:pt>
                <c:pt idx="5120">
                  <c:v>7372.25</c:v>
                </c:pt>
                <c:pt idx="5121">
                  <c:v>7373.25</c:v>
                </c:pt>
                <c:pt idx="5122">
                  <c:v>7374.25</c:v>
                </c:pt>
                <c:pt idx="5123">
                  <c:v>7375.25</c:v>
                </c:pt>
                <c:pt idx="5124">
                  <c:v>7376.25</c:v>
                </c:pt>
                <c:pt idx="5125">
                  <c:v>7377.25</c:v>
                </c:pt>
                <c:pt idx="5126">
                  <c:v>7378.25</c:v>
                </c:pt>
                <c:pt idx="5127">
                  <c:v>7379.25</c:v>
                </c:pt>
                <c:pt idx="5128">
                  <c:v>7380.25</c:v>
                </c:pt>
                <c:pt idx="5129">
                  <c:v>7381.25</c:v>
                </c:pt>
                <c:pt idx="5130">
                  <c:v>7382.25</c:v>
                </c:pt>
                <c:pt idx="5131">
                  <c:v>7383.25</c:v>
                </c:pt>
                <c:pt idx="5132">
                  <c:v>7384.25</c:v>
                </c:pt>
                <c:pt idx="5133">
                  <c:v>7385.25</c:v>
                </c:pt>
                <c:pt idx="5134">
                  <c:v>7386.25</c:v>
                </c:pt>
                <c:pt idx="5135">
                  <c:v>7387.25</c:v>
                </c:pt>
                <c:pt idx="5136">
                  <c:v>7388.25</c:v>
                </c:pt>
                <c:pt idx="5137">
                  <c:v>7389.25</c:v>
                </c:pt>
                <c:pt idx="5138">
                  <c:v>7390.25</c:v>
                </c:pt>
                <c:pt idx="5139">
                  <c:v>7391.25</c:v>
                </c:pt>
                <c:pt idx="5140">
                  <c:v>7392.25</c:v>
                </c:pt>
                <c:pt idx="5141">
                  <c:v>7393.25</c:v>
                </c:pt>
                <c:pt idx="5142">
                  <c:v>7394.25</c:v>
                </c:pt>
                <c:pt idx="5143">
                  <c:v>7395.25</c:v>
                </c:pt>
                <c:pt idx="5144">
                  <c:v>7396.25</c:v>
                </c:pt>
                <c:pt idx="5145">
                  <c:v>7397.25</c:v>
                </c:pt>
                <c:pt idx="5146">
                  <c:v>7398.25</c:v>
                </c:pt>
                <c:pt idx="5147">
                  <c:v>7399.25</c:v>
                </c:pt>
                <c:pt idx="5148">
                  <c:v>7400.25</c:v>
                </c:pt>
                <c:pt idx="5149">
                  <c:v>7401.25</c:v>
                </c:pt>
                <c:pt idx="5150">
                  <c:v>7402.25</c:v>
                </c:pt>
                <c:pt idx="5151">
                  <c:v>7403.25</c:v>
                </c:pt>
                <c:pt idx="5152">
                  <c:v>7404.25</c:v>
                </c:pt>
                <c:pt idx="5153">
                  <c:v>7405.25</c:v>
                </c:pt>
                <c:pt idx="5154">
                  <c:v>7406.25</c:v>
                </c:pt>
                <c:pt idx="5155">
                  <c:v>7407.25</c:v>
                </c:pt>
                <c:pt idx="5156">
                  <c:v>7408.25</c:v>
                </c:pt>
                <c:pt idx="5157">
                  <c:v>7409.25</c:v>
                </c:pt>
                <c:pt idx="5158">
                  <c:v>7410.25</c:v>
                </c:pt>
                <c:pt idx="5159">
                  <c:v>7411.25</c:v>
                </c:pt>
                <c:pt idx="5160">
                  <c:v>7412.25</c:v>
                </c:pt>
                <c:pt idx="5161">
                  <c:v>7413.25</c:v>
                </c:pt>
                <c:pt idx="5162">
                  <c:v>7414.25</c:v>
                </c:pt>
                <c:pt idx="5163">
                  <c:v>7415.25</c:v>
                </c:pt>
                <c:pt idx="5164">
                  <c:v>7416.25</c:v>
                </c:pt>
                <c:pt idx="5165">
                  <c:v>7417.25</c:v>
                </c:pt>
                <c:pt idx="5166">
                  <c:v>7418.25</c:v>
                </c:pt>
                <c:pt idx="5167">
                  <c:v>7419.25</c:v>
                </c:pt>
                <c:pt idx="5168">
                  <c:v>7420.25</c:v>
                </c:pt>
                <c:pt idx="5169">
                  <c:v>7421.25</c:v>
                </c:pt>
                <c:pt idx="5170">
                  <c:v>7422.25</c:v>
                </c:pt>
                <c:pt idx="5171">
                  <c:v>7423.25</c:v>
                </c:pt>
                <c:pt idx="5172">
                  <c:v>7424.25</c:v>
                </c:pt>
                <c:pt idx="5173">
                  <c:v>7425.25</c:v>
                </c:pt>
                <c:pt idx="5174">
                  <c:v>7426.25</c:v>
                </c:pt>
                <c:pt idx="5175">
                  <c:v>7427.25</c:v>
                </c:pt>
                <c:pt idx="5176">
                  <c:v>7428.25</c:v>
                </c:pt>
                <c:pt idx="5177">
                  <c:v>7429.25</c:v>
                </c:pt>
                <c:pt idx="5178">
                  <c:v>7430.25</c:v>
                </c:pt>
                <c:pt idx="5179">
                  <c:v>7431.25</c:v>
                </c:pt>
                <c:pt idx="5180">
                  <c:v>7432.25</c:v>
                </c:pt>
                <c:pt idx="5181">
                  <c:v>7433.25</c:v>
                </c:pt>
                <c:pt idx="5182">
                  <c:v>7434.25</c:v>
                </c:pt>
                <c:pt idx="5183">
                  <c:v>7435.25</c:v>
                </c:pt>
                <c:pt idx="5184">
                  <c:v>7436.25</c:v>
                </c:pt>
                <c:pt idx="5185">
                  <c:v>7437.25</c:v>
                </c:pt>
                <c:pt idx="5186">
                  <c:v>7438.25</c:v>
                </c:pt>
                <c:pt idx="5187">
                  <c:v>7439.25</c:v>
                </c:pt>
                <c:pt idx="5188">
                  <c:v>7440.25</c:v>
                </c:pt>
                <c:pt idx="5189">
                  <c:v>7441.25</c:v>
                </c:pt>
                <c:pt idx="5190">
                  <c:v>7442.25</c:v>
                </c:pt>
                <c:pt idx="5191">
                  <c:v>7443.25</c:v>
                </c:pt>
                <c:pt idx="5192">
                  <c:v>7444.25</c:v>
                </c:pt>
                <c:pt idx="5193">
                  <c:v>7445.25</c:v>
                </c:pt>
                <c:pt idx="5194">
                  <c:v>7446.25</c:v>
                </c:pt>
                <c:pt idx="5195">
                  <c:v>7447.25</c:v>
                </c:pt>
                <c:pt idx="5196">
                  <c:v>7448.25</c:v>
                </c:pt>
                <c:pt idx="5197">
                  <c:v>7449.25</c:v>
                </c:pt>
                <c:pt idx="5198">
                  <c:v>7450.25</c:v>
                </c:pt>
                <c:pt idx="5199">
                  <c:v>7451.25</c:v>
                </c:pt>
                <c:pt idx="5200">
                  <c:v>7452.25</c:v>
                </c:pt>
                <c:pt idx="5201">
                  <c:v>7453.25</c:v>
                </c:pt>
                <c:pt idx="5202">
                  <c:v>7454.25</c:v>
                </c:pt>
                <c:pt idx="5203">
                  <c:v>7455.25</c:v>
                </c:pt>
                <c:pt idx="5204">
                  <c:v>7456.25</c:v>
                </c:pt>
                <c:pt idx="5205">
                  <c:v>7457.25</c:v>
                </c:pt>
                <c:pt idx="5206">
                  <c:v>7458.25</c:v>
                </c:pt>
                <c:pt idx="5207">
                  <c:v>7459.25</c:v>
                </c:pt>
                <c:pt idx="5208">
                  <c:v>7460.25</c:v>
                </c:pt>
                <c:pt idx="5209">
                  <c:v>7461.25</c:v>
                </c:pt>
                <c:pt idx="5210">
                  <c:v>7462.25</c:v>
                </c:pt>
                <c:pt idx="5211">
                  <c:v>7463.25</c:v>
                </c:pt>
                <c:pt idx="5212">
                  <c:v>7464.25</c:v>
                </c:pt>
                <c:pt idx="5213">
                  <c:v>7465.25</c:v>
                </c:pt>
                <c:pt idx="5214">
                  <c:v>7466.25</c:v>
                </c:pt>
                <c:pt idx="5215">
                  <c:v>7467.25</c:v>
                </c:pt>
                <c:pt idx="5216">
                  <c:v>7468.25</c:v>
                </c:pt>
                <c:pt idx="5217">
                  <c:v>7469.25</c:v>
                </c:pt>
                <c:pt idx="5218">
                  <c:v>7470.25</c:v>
                </c:pt>
                <c:pt idx="5219">
                  <c:v>7471.25</c:v>
                </c:pt>
                <c:pt idx="5220">
                  <c:v>7472.25</c:v>
                </c:pt>
                <c:pt idx="5221">
                  <c:v>7473.25</c:v>
                </c:pt>
                <c:pt idx="5222">
                  <c:v>7474.25</c:v>
                </c:pt>
                <c:pt idx="5223">
                  <c:v>7475.25</c:v>
                </c:pt>
                <c:pt idx="5224">
                  <c:v>7476.25</c:v>
                </c:pt>
                <c:pt idx="5225">
                  <c:v>7477.25</c:v>
                </c:pt>
                <c:pt idx="5226">
                  <c:v>7478.25</c:v>
                </c:pt>
                <c:pt idx="5227">
                  <c:v>7479.25</c:v>
                </c:pt>
                <c:pt idx="5228">
                  <c:v>7480.25</c:v>
                </c:pt>
                <c:pt idx="5229">
                  <c:v>7481.25</c:v>
                </c:pt>
                <c:pt idx="5230">
                  <c:v>7482.25</c:v>
                </c:pt>
                <c:pt idx="5231">
                  <c:v>7483.25</c:v>
                </c:pt>
                <c:pt idx="5232">
                  <c:v>7484.25</c:v>
                </c:pt>
                <c:pt idx="5233">
                  <c:v>7485.25</c:v>
                </c:pt>
                <c:pt idx="5234">
                  <c:v>7486.25</c:v>
                </c:pt>
                <c:pt idx="5235">
                  <c:v>7487.25</c:v>
                </c:pt>
                <c:pt idx="5236">
                  <c:v>7488.25</c:v>
                </c:pt>
                <c:pt idx="5237">
                  <c:v>7489.25</c:v>
                </c:pt>
                <c:pt idx="5238">
                  <c:v>7490.25</c:v>
                </c:pt>
                <c:pt idx="5239">
                  <c:v>7491.25</c:v>
                </c:pt>
                <c:pt idx="5240">
                  <c:v>7492.25</c:v>
                </c:pt>
                <c:pt idx="5241">
                  <c:v>7493.25</c:v>
                </c:pt>
                <c:pt idx="5242">
                  <c:v>7494.25</c:v>
                </c:pt>
                <c:pt idx="5243">
                  <c:v>7495.25</c:v>
                </c:pt>
                <c:pt idx="5244">
                  <c:v>7496.25</c:v>
                </c:pt>
                <c:pt idx="5245">
                  <c:v>7497.25</c:v>
                </c:pt>
                <c:pt idx="5246">
                  <c:v>7498.25</c:v>
                </c:pt>
                <c:pt idx="5247">
                  <c:v>7499.25</c:v>
                </c:pt>
                <c:pt idx="5248">
                  <c:v>7500.25</c:v>
                </c:pt>
                <c:pt idx="5249">
                  <c:v>7501.25</c:v>
                </c:pt>
                <c:pt idx="5250">
                  <c:v>7502.25</c:v>
                </c:pt>
                <c:pt idx="5251">
                  <c:v>7503.25</c:v>
                </c:pt>
                <c:pt idx="5252">
                  <c:v>7504.25</c:v>
                </c:pt>
                <c:pt idx="5253">
                  <c:v>7505.25</c:v>
                </c:pt>
                <c:pt idx="5254">
                  <c:v>7506.25</c:v>
                </c:pt>
                <c:pt idx="5255">
                  <c:v>7507.25</c:v>
                </c:pt>
                <c:pt idx="5256">
                  <c:v>7508.25</c:v>
                </c:pt>
                <c:pt idx="5257">
                  <c:v>7509.25</c:v>
                </c:pt>
                <c:pt idx="5258">
                  <c:v>7510.25</c:v>
                </c:pt>
                <c:pt idx="5259">
                  <c:v>7511.25</c:v>
                </c:pt>
                <c:pt idx="5260">
                  <c:v>7512.25</c:v>
                </c:pt>
                <c:pt idx="5261">
                  <c:v>7513.25</c:v>
                </c:pt>
                <c:pt idx="5262">
                  <c:v>7514.25</c:v>
                </c:pt>
                <c:pt idx="5263">
                  <c:v>7515.25</c:v>
                </c:pt>
                <c:pt idx="5264">
                  <c:v>7516.25</c:v>
                </c:pt>
                <c:pt idx="5265">
                  <c:v>7517.25</c:v>
                </c:pt>
                <c:pt idx="5266">
                  <c:v>7518.25</c:v>
                </c:pt>
                <c:pt idx="5267">
                  <c:v>7519.25</c:v>
                </c:pt>
                <c:pt idx="5268">
                  <c:v>7520.25</c:v>
                </c:pt>
                <c:pt idx="5269">
                  <c:v>7521.25</c:v>
                </c:pt>
                <c:pt idx="5270">
                  <c:v>7522.25</c:v>
                </c:pt>
                <c:pt idx="5271">
                  <c:v>7523.25</c:v>
                </c:pt>
                <c:pt idx="5272">
                  <c:v>7524.25</c:v>
                </c:pt>
                <c:pt idx="5273">
                  <c:v>7525.25</c:v>
                </c:pt>
                <c:pt idx="5274">
                  <c:v>7526.25</c:v>
                </c:pt>
                <c:pt idx="5275">
                  <c:v>7527.25</c:v>
                </c:pt>
                <c:pt idx="5276">
                  <c:v>7528.25</c:v>
                </c:pt>
                <c:pt idx="5277">
                  <c:v>7529.25</c:v>
                </c:pt>
                <c:pt idx="5278">
                  <c:v>7530.25</c:v>
                </c:pt>
                <c:pt idx="5279">
                  <c:v>7531.25</c:v>
                </c:pt>
                <c:pt idx="5280">
                  <c:v>7532.25</c:v>
                </c:pt>
                <c:pt idx="5281">
                  <c:v>7533.25</c:v>
                </c:pt>
                <c:pt idx="5282">
                  <c:v>7534.25</c:v>
                </c:pt>
                <c:pt idx="5283">
                  <c:v>7535.25</c:v>
                </c:pt>
                <c:pt idx="5284">
                  <c:v>7536.25</c:v>
                </c:pt>
                <c:pt idx="5285">
                  <c:v>7537.25</c:v>
                </c:pt>
                <c:pt idx="5286">
                  <c:v>7538.25</c:v>
                </c:pt>
                <c:pt idx="5287">
                  <c:v>7539.25</c:v>
                </c:pt>
                <c:pt idx="5288">
                  <c:v>7540.25</c:v>
                </c:pt>
                <c:pt idx="5289">
                  <c:v>7541.25</c:v>
                </c:pt>
                <c:pt idx="5290">
                  <c:v>7542.25</c:v>
                </c:pt>
                <c:pt idx="5291">
                  <c:v>7543.25</c:v>
                </c:pt>
                <c:pt idx="5292">
                  <c:v>7544.25</c:v>
                </c:pt>
                <c:pt idx="5293">
                  <c:v>7545.25</c:v>
                </c:pt>
                <c:pt idx="5294">
                  <c:v>7546.25</c:v>
                </c:pt>
                <c:pt idx="5295">
                  <c:v>7547.25</c:v>
                </c:pt>
                <c:pt idx="5296">
                  <c:v>7548.25</c:v>
                </c:pt>
                <c:pt idx="5297">
                  <c:v>7549.25</c:v>
                </c:pt>
                <c:pt idx="5298">
                  <c:v>7550.25</c:v>
                </c:pt>
                <c:pt idx="5299">
                  <c:v>7551.25</c:v>
                </c:pt>
                <c:pt idx="5300">
                  <c:v>7552.25</c:v>
                </c:pt>
                <c:pt idx="5301">
                  <c:v>7553.25</c:v>
                </c:pt>
                <c:pt idx="5302">
                  <c:v>7554.25</c:v>
                </c:pt>
                <c:pt idx="5303">
                  <c:v>7555.25</c:v>
                </c:pt>
                <c:pt idx="5304">
                  <c:v>7556.25</c:v>
                </c:pt>
                <c:pt idx="5305">
                  <c:v>7557.25</c:v>
                </c:pt>
                <c:pt idx="5306">
                  <c:v>7558.25</c:v>
                </c:pt>
                <c:pt idx="5307">
                  <c:v>7559.25</c:v>
                </c:pt>
                <c:pt idx="5308">
                  <c:v>7560.25</c:v>
                </c:pt>
                <c:pt idx="5309">
                  <c:v>7561.25</c:v>
                </c:pt>
                <c:pt idx="5310">
                  <c:v>7562.25</c:v>
                </c:pt>
                <c:pt idx="5311">
                  <c:v>7563.25</c:v>
                </c:pt>
                <c:pt idx="5312">
                  <c:v>7564.25</c:v>
                </c:pt>
                <c:pt idx="5313">
                  <c:v>7565.25</c:v>
                </c:pt>
                <c:pt idx="5314">
                  <c:v>7566.25</c:v>
                </c:pt>
                <c:pt idx="5315">
                  <c:v>7567.25</c:v>
                </c:pt>
                <c:pt idx="5316">
                  <c:v>7568.25</c:v>
                </c:pt>
                <c:pt idx="5317">
                  <c:v>7569.25</c:v>
                </c:pt>
                <c:pt idx="5318">
                  <c:v>7570.25</c:v>
                </c:pt>
                <c:pt idx="5319">
                  <c:v>7571.25</c:v>
                </c:pt>
                <c:pt idx="5320">
                  <c:v>7572.25</c:v>
                </c:pt>
                <c:pt idx="5321">
                  <c:v>7573.25</c:v>
                </c:pt>
                <c:pt idx="5322">
                  <c:v>7574.25</c:v>
                </c:pt>
                <c:pt idx="5323">
                  <c:v>7575.25</c:v>
                </c:pt>
                <c:pt idx="5324">
                  <c:v>7576.25</c:v>
                </c:pt>
                <c:pt idx="5325">
                  <c:v>7577.25</c:v>
                </c:pt>
                <c:pt idx="5326">
                  <c:v>7578.25</c:v>
                </c:pt>
                <c:pt idx="5327">
                  <c:v>7579.25</c:v>
                </c:pt>
                <c:pt idx="5328">
                  <c:v>7580.25</c:v>
                </c:pt>
                <c:pt idx="5329">
                  <c:v>7581.25</c:v>
                </c:pt>
                <c:pt idx="5330">
                  <c:v>7582.25</c:v>
                </c:pt>
                <c:pt idx="5331">
                  <c:v>7583.25</c:v>
                </c:pt>
                <c:pt idx="5332">
                  <c:v>7584.25</c:v>
                </c:pt>
                <c:pt idx="5333">
                  <c:v>7585.25</c:v>
                </c:pt>
                <c:pt idx="5334">
                  <c:v>7586.25</c:v>
                </c:pt>
                <c:pt idx="5335">
                  <c:v>7587.25</c:v>
                </c:pt>
                <c:pt idx="5336">
                  <c:v>7588.25</c:v>
                </c:pt>
                <c:pt idx="5337">
                  <c:v>7589.25</c:v>
                </c:pt>
                <c:pt idx="5338">
                  <c:v>7590.25</c:v>
                </c:pt>
                <c:pt idx="5339">
                  <c:v>7591.25</c:v>
                </c:pt>
                <c:pt idx="5340">
                  <c:v>7592.25</c:v>
                </c:pt>
                <c:pt idx="5341">
                  <c:v>7593.25</c:v>
                </c:pt>
                <c:pt idx="5342">
                  <c:v>7594.25</c:v>
                </c:pt>
                <c:pt idx="5343">
                  <c:v>7595.25</c:v>
                </c:pt>
                <c:pt idx="5344">
                  <c:v>7596.25</c:v>
                </c:pt>
                <c:pt idx="5345">
                  <c:v>7597.25</c:v>
                </c:pt>
                <c:pt idx="5346">
                  <c:v>7598.25</c:v>
                </c:pt>
                <c:pt idx="5347">
                  <c:v>7599.25</c:v>
                </c:pt>
                <c:pt idx="5348">
                  <c:v>7600.25</c:v>
                </c:pt>
                <c:pt idx="5349">
                  <c:v>7601.25</c:v>
                </c:pt>
                <c:pt idx="5350">
                  <c:v>7602.25</c:v>
                </c:pt>
                <c:pt idx="5351">
                  <c:v>7603.25</c:v>
                </c:pt>
                <c:pt idx="5352">
                  <c:v>7604.25</c:v>
                </c:pt>
                <c:pt idx="5353">
                  <c:v>7605.25</c:v>
                </c:pt>
                <c:pt idx="5354">
                  <c:v>7606.25</c:v>
                </c:pt>
                <c:pt idx="5355">
                  <c:v>7607.25</c:v>
                </c:pt>
                <c:pt idx="5356">
                  <c:v>7608.25</c:v>
                </c:pt>
                <c:pt idx="5357">
                  <c:v>7609.25</c:v>
                </c:pt>
                <c:pt idx="5358">
                  <c:v>7610.25</c:v>
                </c:pt>
                <c:pt idx="5359">
                  <c:v>7611.25</c:v>
                </c:pt>
                <c:pt idx="5360">
                  <c:v>7612.25</c:v>
                </c:pt>
                <c:pt idx="5361">
                  <c:v>7613.25</c:v>
                </c:pt>
                <c:pt idx="5362">
                  <c:v>7614.25</c:v>
                </c:pt>
                <c:pt idx="5363">
                  <c:v>7615.25</c:v>
                </c:pt>
                <c:pt idx="5364">
                  <c:v>7616.25</c:v>
                </c:pt>
                <c:pt idx="5365">
                  <c:v>7617.25</c:v>
                </c:pt>
                <c:pt idx="5366">
                  <c:v>7618.25</c:v>
                </c:pt>
                <c:pt idx="5367">
                  <c:v>7619.25</c:v>
                </c:pt>
                <c:pt idx="5368">
                  <c:v>7620.25</c:v>
                </c:pt>
                <c:pt idx="5369">
                  <c:v>7621.25</c:v>
                </c:pt>
                <c:pt idx="5370">
                  <c:v>7622.25</c:v>
                </c:pt>
                <c:pt idx="5371">
                  <c:v>7623.25</c:v>
                </c:pt>
                <c:pt idx="5372">
                  <c:v>7624.25</c:v>
                </c:pt>
                <c:pt idx="5373">
                  <c:v>7625.25</c:v>
                </c:pt>
                <c:pt idx="5374">
                  <c:v>7626.25</c:v>
                </c:pt>
                <c:pt idx="5375">
                  <c:v>7627.25</c:v>
                </c:pt>
                <c:pt idx="5376">
                  <c:v>7628.25</c:v>
                </c:pt>
                <c:pt idx="5377">
                  <c:v>7629.25</c:v>
                </c:pt>
                <c:pt idx="5378">
                  <c:v>7630.25</c:v>
                </c:pt>
                <c:pt idx="5379">
                  <c:v>7631.25</c:v>
                </c:pt>
                <c:pt idx="5380">
                  <c:v>7632.25</c:v>
                </c:pt>
                <c:pt idx="5381">
                  <c:v>7633.25</c:v>
                </c:pt>
                <c:pt idx="5382">
                  <c:v>7634.25</c:v>
                </c:pt>
                <c:pt idx="5383">
                  <c:v>7635.25</c:v>
                </c:pt>
                <c:pt idx="5384">
                  <c:v>7636.25</c:v>
                </c:pt>
                <c:pt idx="5385">
                  <c:v>7637.25</c:v>
                </c:pt>
                <c:pt idx="5386">
                  <c:v>7638.25</c:v>
                </c:pt>
                <c:pt idx="5387">
                  <c:v>7639.25</c:v>
                </c:pt>
                <c:pt idx="5388">
                  <c:v>7640.25</c:v>
                </c:pt>
                <c:pt idx="5389">
                  <c:v>7641.25</c:v>
                </c:pt>
                <c:pt idx="5390">
                  <c:v>7642.25</c:v>
                </c:pt>
                <c:pt idx="5391">
                  <c:v>7643.25</c:v>
                </c:pt>
                <c:pt idx="5392">
                  <c:v>7644.25</c:v>
                </c:pt>
                <c:pt idx="5393">
                  <c:v>7645.25</c:v>
                </c:pt>
                <c:pt idx="5394">
                  <c:v>7646.25</c:v>
                </c:pt>
                <c:pt idx="5395">
                  <c:v>7647.25</c:v>
                </c:pt>
                <c:pt idx="5396">
                  <c:v>7648.25</c:v>
                </c:pt>
                <c:pt idx="5397">
                  <c:v>7649.25</c:v>
                </c:pt>
                <c:pt idx="5398">
                  <c:v>7650.25</c:v>
                </c:pt>
                <c:pt idx="5399">
                  <c:v>7651.25</c:v>
                </c:pt>
                <c:pt idx="5400">
                  <c:v>7652.25</c:v>
                </c:pt>
                <c:pt idx="5401">
                  <c:v>7653.25</c:v>
                </c:pt>
                <c:pt idx="5402">
                  <c:v>7654.25</c:v>
                </c:pt>
                <c:pt idx="5403">
                  <c:v>7655.25</c:v>
                </c:pt>
                <c:pt idx="5404">
                  <c:v>7656.25</c:v>
                </c:pt>
                <c:pt idx="5405">
                  <c:v>7657.25</c:v>
                </c:pt>
                <c:pt idx="5406">
                  <c:v>7658.25</c:v>
                </c:pt>
                <c:pt idx="5407">
                  <c:v>7659.25</c:v>
                </c:pt>
                <c:pt idx="5408">
                  <c:v>7660.25</c:v>
                </c:pt>
                <c:pt idx="5409">
                  <c:v>7661.25</c:v>
                </c:pt>
                <c:pt idx="5410">
                  <c:v>7662.25</c:v>
                </c:pt>
                <c:pt idx="5411">
                  <c:v>7663.25</c:v>
                </c:pt>
                <c:pt idx="5412">
                  <c:v>7664.25</c:v>
                </c:pt>
                <c:pt idx="5413">
                  <c:v>7665.25</c:v>
                </c:pt>
                <c:pt idx="5414">
                  <c:v>7666.25</c:v>
                </c:pt>
                <c:pt idx="5415">
                  <c:v>7667.25</c:v>
                </c:pt>
                <c:pt idx="5416">
                  <c:v>7668.25</c:v>
                </c:pt>
                <c:pt idx="5417">
                  <c:v>7669.25</c:v>
                </c:pt>
                <c:pt idx="5418">
                  <c:v>7670.25</c:v>
                </c:pt>
                <c:pt idx="5419">
                  <c:v>7671.25</c:v>
                </c:pt>
                <c:pt idx="5420">
                  <c:v>7672.25</c:v>
                </c:pt>
                <c:pt idx="5421">
                  <c:v>7673.25</c:v>
                </c:pt>
                <c:pt idx="5422">
                  <c:v>7674.25</c:v>
                </c:pt>
                <c:pt idx="5423">
                  <c:v>7675.25</c:v>
                </c:pt>
                <c:pt idx="5424">
                  <c:v>7676.25</c:v>
                </c:pt>
                <c:pt idx="5425">
                  <c:v>7677.25</c:v>
                </c:pt>
                <c:pt idx="5426">
                  <c:v>7678.25</c:v>
                </c:pt>
                <c:pt idx="5427">
                  <c:v>7679.25</c:v>
                </c:pt>
                <c:pt idx="5428">
                  <c:v>7680.25</c:v>
                </c:pt>
                <c:pt idx="5429">
                  <c:v>7681.25</c:v>
                </c:pt>
                <c:pt idx="5430">
                  <c:v>7682.25</c:v>
                </c:pt>
                <c:pt idx="5431">
                  <c:v>7683.25</c:v>
                </c:pt>
                <c:pt idx="5432">
                  <c:v>7684.25</c:v>
                </c:pt>
                <c:pt idx="5433">
                  <c:v>7685.25</c:v>
                </c:pt>
                <c:pt idx="5434">
                  <c:v>7686.25</c:v>
                </c:pt>
                <c:pt idx="5435">
                  <c:v>7687.25</c:v>
                </c:pt>
                <c:pt idx="5436">
                  <c:v>7688.25</c:v>
                </c:pt>
                <c:pt idx="5437">
                  <c:v>7689.25</c:v>
                </c:pt>
                <c:pt idx="5438">
                  <c:v>7690.25</c:v>
                </c:pt>
                <c:pt idx="5439">
                  <c:v>7691.25</c:v>
                </c:pt>
                <c:pt idx="5440">
                  <c:v>7692.25</c:v>
                </c:pt>
                <c:pt idx="5441">
                  <c:v>7693.25</c:v>
                </c:pt>
                <c:pt idx="5442">
                  <c:v>7694.25</c:v>
                </c:pt>
                <c:pt idx="5443">
                  <c:v>7695.25</c:v>
                </c:pt>
                <c:pt idx="5444">
                  <c:v>7696.25</c:v>
                </c:pt>
                <c:pt idx="5445">
                  <c:v>7697.25</c:v>
                </c:pt>
                <c:pt idx="5446">
                  <c:v>7698.25</c:v>
                </c:pt>
                <c:pt idx="5447">
                  <c:v>7699.25</c:v>
                </c:pt>
                <c:pt idx="5448">
                  <c:v>7700.25</c:v>
                </c:pt>
                <c:pt idx="5449">
                  <c:v>7701.25</c:v>
                </c:pt>
                <c:pt idx="5450">
                  <c:v>7702.25</c:v>
                </c:pt>
                <c:pt idx="5451">
                  <c:v>7703.25</c:v>
                </c:pt>
                <c:pt idx="5452">
                  <c:v>7704.25</c:v>
                </c:pt>
                <c:pt idx="5453">
                  <c:v>7705.25</c:v>
                </c:pt>
                <c:pt idx="5454">
                  <c:v>7706.25</c:v>
                </c:pt>
                <c:pt idx="5455">
                  <c:v>7707.25</c:v>
                </c:pt>
                <c:pt idx="5456">
                  <c:v>7708.25</c:v>
                </c:pt>
                <c:pt idx="5457">
                  <c:v>7709.25</c:v>
                </c:pt>
                <c:pt idx="5458">
                  <c:v>7710.25</c:v>
                </c:pt>
                <c:pt idx="5459">
                  <c:v>7711.25</c:v>
                </c:pt>
                <c:pt idx="5460">
                  <c:v>7712.25</c:v>
                </c:pt>
                <c:pt idx="5461">
                  <c:v>7713.25</c:v>
                </c:pt>
                <c:pt idx="5462">
                  <c:v>7714.25</c:v>
                </c:pt>
                <c:pt idx="5463">
                  <c:v>7715.25</c:v>
                </c:pt>
                <c:pt idx="5464">
                  <c:v>7716.25</c:v>
                </c:pt>
                <c:pt idx="5465">
                  <c:v>7717.25</c:v>
                </c:pt>
                <c:pt idx="5466">
                  <c:v>7718.25</c:v>
                </c:pt>
                <c:pt idx="5467">
                  <c:v>7719.25</c:v>
                </c:pt>
                <c:pt idx="5468">
                  <c:v>7720.25</c:v>
                </c:pt>
                <c:pt idx="5469">
                  <c:v>7721.25</c:v>
                </c:pt>
                <c:pt idx="5470">
                  <c:v>7722.25</c:v>
                </c:pt>
                <c:pt idx="5471">
                  <c:v>7723.25</c:v>
                </c:pt>
                <c:pt idx="5472">
                  <c:v>7724.25</c:v>
                </c:pt>
                <c:pt idx="5473">
                  <c:v>7725.25</c:v>
                </c:pt>
                <c:pt idx="5474">
                  <c:v>7726.25</c:v>
                </c:pt>
                <c:pt idx="5475">
                  <c:v>7727.25</c:v>
                </c:pt>
                <c:pt idx="5476">
                  <c:v>7728.25</c:v>
                </c:pt>
                <c:pt idx="5477">
                  <c:v>7729.25</c:v>
                </c:pt>
                <c:pt idx="5478">
                  <c:v>7730.25</c:v>
                </c:pt>
                <c:pt idx="5479">
                  <c:v>7731.25</c:v>
                </c:pt>
                <c:pt idx="5480">
                  <c:v>7732.25</c:v>
                </c:pt>
                <c:pt idx="5481">
                  <c:v>7733.25</c:v>
                </c:pt>
                <c:pt idx="5482">
                  <c:v>7734.25</c:v>
                </c:pt>
                <c:pt idx="5483">
                  <c:v>7735.25</c:v>
                </c:pt>
                <c:pt idx="5484">
                  <c:v>7736.25</c:v>
                </c:pt>
                <c:pt idx="5485">
                  <c:v>7737.25</c:v>
                </c:pt>
                <c:pt idx="5486">
                  <c:v>7738.25</c:v>
                </c:pt>
                <c:pt idx="5487">
                  <c:v>7739.25</c:v>
                </c:pt>
                <c:pt idx="5488">
                  <c:v>7740.25</c:v>
                </c:pt>
                <c:pt idx="5489">
                  <c:v>7741.25</c:v>
                </c:pt>
                <c:pt idx="5490">
                  <c:v>7742.25</c:v>
                </c:pt>
                <c:pt idx="5491">
                  <c:v>7743.25</c:v>
                </c:pt>
                <c:pt idx="5492">
                  <c:v>7744.25</c:v>
                </c:pt>
                <c:pt idx="5493">
                  <c:v>7745.25</c:v>
                </c:pt>
                <c:pt idx="5494">
                  <c:v>7746.25</c:v>
                </c:pt>
                <c:pt idx="5495">
                  <c:v>7747.25</c:v>
                </c:pt>
                <c:pt idx="5496">
                  <c:v>7748.25</c:v>
                </c:pt>
                <c:pt idx="5497">
                  <c:v>7749.25</c:v>
                </c:pt>
                <c:pt idx="5498">
                  <c:v>7750.25</c:v>
                </c:pt>
                <c:pt idx="5499">
                  <c:v>7751.25</c:v>
                </c:pt>
                <c:pt idx="5500">
                  <c:v>7752.25</c:v>
                </c:pt>
                <c:pt idx="5501">
                  <c:v>7753.25</c:v>
                </c:pt>
                <c:pt idx="5502">
                  <c:v>7754.25</c:v>
                </c:pt>
                <c:pt idx="5503">
                  <c:v>7755.25</c:v>
                </c:pt>
                <c:pt idx="5504">
                  <c:v>7756.25</c:v>
                </c:pt>
                <c:pt idx="5505">
                  <c:v>7757.25</c:v>
                </c:pt>
                <c:pt idx="5506">
                  <c:v>7758.25</c:v>
                </c:pt>
                <c:pt idx="5507">
                  <c:v>7759.25</c:v>
                </c:pt>
                <c:pt idx="5508">
                  <c:v>7760.25</c:v>
                </c:pt>
                <c:pt idx="5509">
                  <c:v>7761.25</c:v>
                </c:pt>
                <c:pt idx="5510">
                  <c:v>7762.25</c:v>
                </c:pt>
                <c:pt idx="5511">
                  <c:v>7763.25</c:v>
                </c:pt>
                <c:pt idx="5512">
                  <c:v>7764.25</c:v>
                </c:pt>
                <c:pt idx="5513">
                  <c:v>7765.25</c:v>
                </c:pt>
                <c:pt idx="5514">
                  <c:v>7766.25</c:v>
                </c:pt>
                <c:pt idx="5515">
                  <c:v>7767.25</c:v>
                </c:pt>
                <c:pt idx="5516">
                  <c:v>7768.25</c:v>
                </c:pt>
                <c:pt idx="5517">
                  <c:v>7769.25</c:v>
                </c:pt>
                <c:pt idx="5518">
                  <c:v>7770.25</c:v>
                </c:pt>
                <c:pt idx="5519">
                  <c:v>7771.25</c:v>
                </c:pt>
                <c:pt idx="5520">
                  <c:v>7772.25</c:v>
                </c:pt>
                <c:pt idx="5521">
                  <c:v>7773.25</c:v>
                </c:pt>
                <c:pt idx="5522">
                  <c:v>7774.25</c:v>
                </c:pt>
                <c:pt idx="5523">
                  <c:v>7775.25</c:v>
                </c:pt>
                <c:pt idx="5524">
                  <c:v>7776.25</c:v>
                </c:pt>
                <c:pt idx="5525">
                  <c:v>7777.25</c:v>
                </c:pt>
                <c:pt idx="5526">
                  <c:v>7778.25</c:v>
                </c:pt>
                <c:pt idx="5527">
                  <c:v>7779.25</c:v>
                </c:pt>
                <c:pt idx="5528">
                  <c:v>7780.25</c:v>
                </c:pt>
                <c:pt idx="5529">
                  <c:v>7781.25</c:v>
                </c:pt>
                <c:pt idx="5530">
                  <c:v>7782.25</c:v>
                </c:pt>
                <c:pt idx="5531">
                  <c:v>7783.25</c:v>
                </c:pt>
                <c:pt idx="5532">
                  <c:v>7784.25</c:v>
                </c:pt>
                <c:pt idx="5533">
                  <c:v>7785.25</c:v>
                </c:pt>
                <c:pt idx="5534">
                  <c:v>7786.25</c:v>
                </c:pt>
                <c:pt idx="5535">
                  <c:v>7787.25</c:v>
                </c:pt>
                <c:pt idx="5536">
                  <c:v>7788.25</c:v>
                </c:pt>
                <c:pt idx="5537">
                  <c:v>7789.25</c:v>
                </c:pt>
                <c:pt idx="5538">
                  <c:v>7790.25</c:v>
                </c:pt>
                <c:pt idx="5539">
                  <c:v>7791.25</c:v>
                </c:pt>
                <c:pt idx="5540">
                  <c:v>7792.25</c:v>
                </c:pt>
                <c:pt idx="5541">
                  <c:v>7793.25</c:v>
                </c:pt>
                <c:pt idx="5542">
                  <c:v>7794.25</c:v>
                </c:pt>
                <c:pt idx="5543">
                  <c:v>7795.25</c:v>
                </c:pt>
                <c:pt idx="5544">
                  <c:v>7796.25</c:v>
                </c:pt>
                <c:pt idx="5545">
                  <c:v>7797.25</c:v>
                </c:pt>
                <c:pt idx="5546">
                  <c:v>7798.25</c:v>
                </c:pt>
                <c:pt idx="5547">
                  <c:v>7799.25</c:v>
                </c:pt>
                <c:pt idx="5548">
                  <c:v>7800.25</c:v>
                </c:pt>
                <c:pt idx="5549">
                  <c:v>7801.25</c:v>
                </c:pt>
                <c:pt idx="5550">
                  <c:v>7802.25</c:v>
                </c:pt>
                <c:pt idx="5551">
                  <c:v>7803.25</c:v>
                </c:pt>
                <c:pt idx="5552">
                  <c:v>7804.25</c:v>
                </c:pt>
                <c:pt idx="5553">
                  <c:v>7805.25</c:v>
                </c:pt>
                <c:pt idx="5554">
                  <c:v>7806.25</c:v>
                </c:pt>
                <c:pt idx="5555">
                  <c:v>7807.25</c:v>
                </c:pt>
                <c:pt idx="5556">
                  <c:v>7808.25</c:v>
                </c:pt>
                <c:pt idx="5557">
                  <c:v>7809.25</c:v>
                </c:pt>
                <c:pt idx="5558">
                  <c:v>7810.25</c:v>
                </c:pt>
                <c:pt idx="5559">
                  <c:v>7811.25</c:v>
                </c:pt>
                <c:pt idx="5560">
                  <c:v>7812.25</c:v>
                </c:pt>
                <c:pt idx="5561">
                  <c:v>7813.25</c:v>
                </c:pt>
                <c:pt idx="5562">
                  <c:v>7814.25</c:v>
                </c:pt>
                <c:pt idx="5563">
                  <c:v>7815.25</c:v>
                </c:pt>
                <c:pt idx="5564">
                  <c:v>7816.25</c:v>
                </c:pt>
                <c:pt idx="5565">
                  <c:v>7817.25</c:v>
                </c:pt>
                <c:pt idx="5566">
                  <c:v>7818.25</c:v>
                </c:pt>
                <c:pt idx="5567">
                  <c:v>7819.25</c:v>
                </c:pt>
                <c:pt idx="5568">
                  <c:v>7820.25</c:v>
                </c:pt>
                <c:pt idx="5569">
                  <c:v>7821.25</c:v>
                </c:pt>
                <c:pt idx="5570">
                  <c:v>7822.25</c:v>
                </c:pt>
                <c:pt idx="5571">
                  <c:v>7823.25</c:v>
                </c:pt>
                <c:pt idx="5572">
                  <c:v>7824.25</c:v>
                </c:pt>
                <c:pt idx="5573">
                  <c:v>7825.25</c:v>
                </c:pt>
                <c:pt idx="5574">
                  <c:v>7826.25</c:v>
                </c:pt>
                <c:pt idx="5575">
                  <c:v>7827.25</c:v>
                </c:pt>
                <c:pt idx="5576">
                  <c:v>7828.25</c:v>
                </c:pt>
                <c:pt idx="5577">
                  <c:v>7829.25</c:v>
                </c:pt>
                <c:pt idx="5578">
                  <c:v>7830.25</c:v>
                </c:pt>
                <c:pt idx="5579">
                  <c:v>7831.25</c:v>
                </c:pt>
                <c:pt idx="5580">
                  <c:v>7832.25</c:v>
                </c:pt>
                <c:pt idx="5581">
                  <c:v>7833.25</c:v>
                </c:pt>
                <c:pt idx="5582">
                  <c:v>7834.25</c:v>
                </c:pt>
                <c:pt idx="5583">
                  <c:v>7835.25</c:v>
                </c:pt>
                <c:pt idx="5584">
                  <c:v>7836.25</c:v>
                </c:pt>
                <c:pt idx="5585">
                  <c:v>7837.25</c:v>
                </c:pt>
                <c:pt idx="5586">
                  <c:v>7838.25</c:v>
                </c:pt>
                <c:pt idx="5587">
                  <c:v>7839.25</c:v>
                </c:pt>
                <c:pt idx="5588">
                  <c:v>7840.25</c:v>
                </c:pt>
                <c:pt idx="5589">
                  <c:v>7841.25</c:v>
                </c:pt>
                <c:pt idx="5590">
                  <c:v>7842.25</c:v>
                </c:pt>
                <c:pt idx="5591">
                  <c:v>7843.25</c:v>
                </c:pt>
                <c:pt idx="5592">
                  <c:v>7844.25</c:v>
                </c:pt>
                <c:pt idx="5593">
                  <c:v>7845.25</c:v>
                </c:pt>
                <c:pt idx="5594">
                  <c:v>7846.25</c:v>
                </c:pt>
                <c:pt idx="5595">
                  <c:v>7847.25</c:v>
                </c:pt>
                <c:pt idx="5596">
                  <c:v>7848.25</c:v>
                </c:pt>
                <c:pt idx="5597">
                  <c:v>7849.25</c:v>
                </c:pt>
                <c:pt idx="5598">
                  <c:v>7850.25</c:v>
                </c:pt>
                <c:pt idx="5599">
                  <c:v>7851.25</c:v>
                </c:pt>
                <c:pt idx="5600">
                  <c:v>7852.25</c:v>
                </c:pt>
                <c:pt idx="5601">
                  <c:v>7853.25</c:v>
                </c:pt>
                <c:pt idx="5602">
                  <c:v>7854.25</c:v>
                </c:pt>
                <c:pt idx="5603">
                  <c:v>7855.25</c:v>
                </c:pt>
                <c:pt idx="5604">
                  <c:v>7856.25</c:v>
                </c:pt>
                <c:pt idx="5605">
                  <c:v>7857.25</c:v>
                </c:pt>
                <c:pt idx="5606">
                  <c:v>7858.25</c:v>
                </c:pt>
                <c:pt idx="5607">
                  <c:v>7859.25</c:v>
                </c:pt>
                <c:pt idx="5608">
                  <c:v>7860.25</c:v>
                </c:pt>
                <c:pt idx="5609">
                  <c:v>7861.25</c:v>
                </c:pt>
                <c:pt idx="5610">
                  <c:v>7862.25</c:v>
                </c:pt>
                <c:pt idx="5611">
                  <c:v>7863.25</c:v>
                </c:pt>
                <c:pt idx="5612">
                  <c:v>7864.25</c:v>
                </c:pt>
                <c:pt idx="5613">
                  <c:v>7865.25</c:v>
                </c:pt>
                <c:pt idx="5614">
                  <c:v>7866.25</c:v>
                </c:pt>
                <c:pt idx="5615">
                  <c:v>7867.25</c:v>
                </c:pt>
                <c:pt idx="5616">
                  <c:v>7868.25</c:v>
                </c:pt>
                <c:pt idx="5617">
                  <c:v>7869.25</c:v>
                </c:pt>
                <c:pt idx="5618">
                  <c:v>7870.25</c:v>
                </c:pt>
                <c:pt idx="5619">
                  <c:v>7871.25</c:v>
                </c:pt>
                <c:pt idx="5620">
                  <c:v>7872.25</c:v>
                </c:pt>
                <c:pt idx="5621">
                  <c:v>7873.25</c:v>
                </c:pt>
                <c:pt idx="5622">
                  <c:v>7874.25</c:v>
                </c:pt>
                <c:pt idx="5623">
                  <c:v>7875.25</c:v>
                </c:pt>
                <c:pt idx="5624">
                  <c:v>7876.25</c:v>
                </c:pt>
                <c:pt idx="5625">
                  <c:v>7877.25</c:v>
                </c:pt>
                <c:pt idx="5626">
                  <c:v>7878.25</c:v>
                </c:pt>
                <c:pt idx="5627">
                  <c:v>7879.25</c:v>
                </c:pt>
                <c:pt idx="5628">
                  <c:v>7880.25</c:v>
                </c:pt>
                <c:pt idx="5629">
                  <c:v>7881.25</c:v>
                </c:pt>
                <c:pt idx="5630">
                  <c:v>7882.25</c:v>
                </c:pt>
                <c:pt idx="5631">
                  <c:v>7883.25</c:v>
                </c:pt>
                <c:pt idx="5632">
                  <c:v>7884.25</c:v>
                </c:pt>
                <c:pt idx="5633">
                  <c:v>7885.25</c:v>
                </c:pt>
                <c:pt idx="5634">
                  <c:v>7886.25</c:v>
                </c:pt>
                <c:pt idx="5635">
                  <c:v>7887.25</c:v>
                </c:pt>
                <c:pt idx="5636">
                  <c:v>7888.25</c:v>
                </c:pt>
                <c:pt idx="5637">
                  <c:v>7889.25</c:v>
                </c:pt>
                <c:pt idx="5638">
                  <c:v>7890.25</c:v>
                </c:pt>
                <c:pt idx="5639">
                  <c:v>7891.25</c:v>
                </c:pt>
                <c:pt idx="5640">
                  <c:v>7892.25</c:v>
                </c:pt>
                <c:pt idx="5641">
                  <c:v>7893.25</c:v>
                </c:pt>
                <c:pt idx="5642">
                  <c:v>7894.25</c:v>
                </c:pt>
                <c:pt idx="5643">
                  <c:v>7895.25</c:v>
                </c:pt>
                <c:pt idx="5644">
                  <c:v>7896.25</c:v>
                </c:pt>
                <c:pt idx="5645">
                  <c:v>7897.25</c:v>
                </c:pt>
                <c:pt idx="5646">
                  <c:v>7898.25</c:v>
                </c:pt>
                <c:pt idx="5647">
                  <c:v>7899.25</c:v>
                </c:pt>
                <c:pt idx="5648">
                  <c:v>7900.25</c:v>
                </c:pt>
                <c:pt idx="5649">
                  <c:v>7901.25</c:v>
                </c:pt>
                <c:pt idx="5650">
                  <c:v>7902.25</c:v>
                </c:pt>
                <c:pt idx="5651">
                  <c:v>7903.25</c:v>
                </c:pt>
                <c:pt idx="5652">
                  <c:v>7904.25</c:v>
                </c:pt>
                <c:pt idx="5653">
                  <c:v>7905.25</c:v>
                </c:pt>
                <c:pt idx="5654">
                  <c:v>7906.25</c:v>
                </c:pt>
                <c:pt idx="5655">
                  <c:v>7907.25</c:v>
                </c:pt>
                <c:pt idx="5656">
                  <c:v>7908.25</c:v>
                </c:pt>
                <c:pt idx="5657">
                  <c:v>7909.25</c:v>
                </c:pt>
                <c:pt idx="5658">
                  <c:v>7910.25</c:v>
                </c:pt>
                <c:pt idx="5659">
                  <c:v>7911.25</c:v>
                </c:pt>
                <c:pt idx="5660">
                  <c:v>7912.25</c:v>
                </c:pt>
                <c:pt idx="5661">
                  <c:v>7913.25</c:v>
                </c:pt>
                <c:pt idx="5662">
                  <c:v>7914.25</c:v>
                </c:pt>
                <c:pt idx="5663">
                  <c:v>7915.25</c:v>
                </c:pt>
                <c:pt idx="5664">
                  <c:v>7916.25</c:v>
                </c:pt>
                <c:pt idx="5665">
                  <c:v>7917.25</c:v>
                </c:pt>
                <c:pt idx="5666">
                  <c:v>7918.25</c:v>
                </c:pt>
                <c:pt idx="5667">
                  <c:v>7919.25</c:v>
                </c:pt>
                <c:pt idx="5668">
                  <c:v>7920.25</c:v>
                </c:pt>
                <c:pt idx="5669">
                  <c:v>7921.25</c:v>
                </c:pt>
                <c:pt idx="5670">
                  <c:v>7922.25</c:v>
                </c:pt>
                <c:pt idx="5671">
                  <c:v>7923.25</c:v>
                </c:pt>
                <c:pt idx="5672">
                  <c:v>7924.25</c:v>
                </c:pt>
                <c:pt idx="5673">
                  <c:v>7925.25</c:v>
                </c:pt>
                <c:pt idx="5674">
                  <c:v>7926.25</c:v>
                </c:pt>
                <c:pt idx="5675">
                  <c:v>7927.25</c:v>
                </c:pt>
                <c:pt idx="5676">
                  <c:v>7928.25</c:v>
                </c:pt>
                <c:pt idx="5677">
                  <c:v>7929.25</c:v>
                </c:pt>
                <c:pt idx="5678">
                  <c:v>7930.25</c:v>
                </c:pt>
                <c:pt idx="5679">
                  <c:v>7931.25</c:v>
                </c:pt>
                <c:pt idx="5680">
                  <c:v>7932.25</c:v>
                </c:pt>
                <c:pt idx="5681">
                  <c:v>7933.25</c:v>
                </c:pt>
                <c:pt idx="5682">
                  <c:v>7934.25</c:v>
                </c:pt>
                <c:pt idx="5683">
                  <c:v>7935.25</c:v>
                </c:pt>
                <c:pt idx="5684">
                  <c:v>7936.25</c:v>
                </c:pt>
                <c:pt idx="5685">
                  <c:v>7937.25</c:v>
                </c:pt>
                <c:pt idx="5686">
                  <c:v>7938.25</c:v>
                </c:pt>
                <c:pt idx="5687">
                  <c:v>7939.25</c:v>
                </c:pt>
                <c:pt idx="5688">
                  <c:v>7940.25</c:v>
                </c:pt>
                <c:pt idx="5689">
                  <c:v>7941.25</c:v>
                </c:pt>
                <c:pt idx="5690">
                  <c:v>7942.25</c:v>
                </c:pt>
                <c:pt idx="5691">
                  <c:v>7943.25</c:v>
                </c:pt>
                <c:pt idx="5692">
                  <c:v>7944.25</c:v>
                </c:pt>
                <c:pt idx="5693">
                  <c:v>7945.25</c:v>
                </c:pt>
                <c:pt idx="5694">
                  <c:v>7946.25</c:v>
                </c:pt>
                <c:pt idx="5695">
                  <c:v>7947.25</c:v>
                </c:pt>
                <c:pt idx="5696">
                  <c:v>7948.25</c:v>
                </c:pt>
                <c:pt idx="5697">
                  <c:v>7949.25</c:v>
                </c:pt>
                <c:pt idx="5698">
                  <c:v>7950.25</c:v>
                </c:pt>
                <c:pt idx="5699">
                  <c:v>7951.25</c:v>
                </c:pt>
                <c:pt idx="5700">
                  <c:v>7952.25</c:v>
                </c:pt>
                <c:pt idx="5701">
                  <c:v>7953.25</c:v>
                </c:pt>
                <c:pt idx="5702">
                  <c:v>7954.25</c:v>
                </c:pt>
                <c:pt idx="5703">
                  <c:v>7955.25</c:v>
                </c:pt>
                <c:pt idx="5704">
                  <c:v>7956.25</c:v>
                </c:pt>
                <c:pt idx="5705">
                  <c:v>7957.25</c:v>
                </c:pt>
                <c:pt idx="5706">
                  <c:v>7958.25</c:v>
                </c:pt>
                <c:pt idx="5707">
                  <c:v>7959.25</c:v>
                </c:pt>
                <c:pt idx="5708">
                  <c:v>7960.25</c:v>
                </c:pt>
                <c:pt idx="5709">
                  <c:v>7961.25</c:v>
                </c:pt>
                <c:pt idx="5710">
                  <c:v>7962.25</c:v>
                </c:pt>
                <c:pt idx="5711">
                  <c:v>7963.25</c:v>
                </c:pt>
                <c:pt idx="5712">
                  <c:v>7964.25</c:v>
                </c:pt>
                <c:pt idx="5713">
                  <c:v>7965.25</c:v>
                </c:pt>
                <c:pt idx="5714">
                  <c:v>7966.25</c:v>
                </c:pt>
                <c:pt idx="5715">
                  <c:v>7967.25</c:v>
                </c:pt>
                <c:pt idx="5716">
                  <c:v>7968.25</c:v>
                </c:pt>
                <c:pt idx="5717">
                  <c:v>7969.25</c:v>
                </c:pt>
                <c:pt idx="5718">
                  <c:v>7970.25</c:v>
                </c:pt>
                <c:pt idx="5719">
                  <c:v>7971.25</c:v>
                </c:pt>
                <c:pt idx="5720">
                  <c:v>7972.25</c:v>
                </c:pt>
                <c:pt idx="5721">
                  <c:v>7973.25</c:v>
                </c:pt>
                <c:pt idx="5722">
                  <c:v>7974.25</c:v>
                </c:pt>
                <c:pt idx="5723">
                  <c:v>7975.25</c:v>
                </c:pt>
                <c:pt idx="5724">
                  <c:v>7976.25</c:v>
                </c:pt>
                <c:pt idx="5725">
                  <c:v>7977.25</c:v>
                </c:pt>
                <c:pt idx="5726">
                  <c:v>7978.25</c:v>
                </c:pt>
                <c:pt idx="5727">
                  <c:v>7979.25</c:v>
                </c:pt>
                <c:pt idx="5728">
                  <c:v>7980.25</c:v>
                </c:pt>
                <c:pt idx="5729">
                  <c:v>7981.25</c:v>
                </c:pt>
                <c:pt idx="5730">
                  <c:v>7982.25</c:v>
                </c:pt>
                <c:pt idx="5731">
                  <c:v>7983.25</c:v>
                </c:pt>
                <c:pt idx="5732">
                  <c:v>7984.25</c:v>
                </c:pt>
                <c:pt idx="5733">
                  <c:v>7985.25</c:v>
                </c:pt>
                <c:pt idx="5734">
                  <c:v>7986.25</c:v>
                </c:pt>
                <c:pt idx="5735">
                  <c:v>7987.25</c:v>
                </c:pt>
                <c:pt idx="5736">
                  <c:v>7988.25</c:v>
                </c:pt>
                <c:pt idx="5737">
                  <c:v>7989.25</c:v>
                </c:pt>
                <c:pt idx="5738">
                  <c:v>7990.25</c:v>
                </c:pt>
                <c:pt idx="5739">
                  <c:v>7991.25</c:v>
                </c:pt>
                <c:pt idx="5740">
                  <c:v>7992.25</c:v>
                </c:pt>
                <c:pt idx="5741">
                  <c:v>7993.25</c:v>
                </c:pt>
                <c:pt idx="5742">
                  <c:v>7994.25</c:v>
                </c:pt>
                <c:pt idx="5743">
                  <c:v>7995.25</c:v>
                </c:pt>
                <c:pt idx="5744">
                  <c:v>7996.25</c:v>
                </c:pt>
                <c:pt idx="5745">
                  <c:v>7997.25</c:v>
                </c:pt>
                <c:pt idx="5746">
                  <c:v>7998.25</c:v>
                </c:pt>
                <c:pt idx="5747">
                  <c:v>7999.25</c:v>
                </c:pt>
                <c:pt idx="5748">
                  <c:v>8000.25</c:v>
                </c:pt>
                <c:pt idx="5749">
                  <c:v>8001.25</c:v>
                </c:pt>
                <c:pt idx="5750">
                  <c:v>8002.25</c:v>
                </c:pt>
                <c:pt idx="5751">
                  <c:v>8003.25</c:v>
                </c:pt>
                <c:pt idx="5752">
                  <c:v>8004.25</c:v>
                </c:pt>
                <c:pt idx="5753">
                  <c:v>8005.25</c:v>
                </c:pt>
                <c:pt idx="5754">
                  <c:v>8006.25</c:v>
                </c:pt>
                <c:pt idx="5755">
                  <c:v>8007.25</c:v>
                </c:pt>
                <c:pt idx="5756">
                  <c:v>8008.25</c:v>
                </c:pt>
                <c:pt idx="5757">
                  <c:v>8009.25</c:v>
                </c:pt>
                <c:pt idx="5758">
                  <c:v>8010.25</c:v>
                </c:pt>
                <c:pt idx="5759">
                  <c:v>8011.25</c:v>
                </c:pt>
                <c:pt idx="5760">
                  <c:v>8012.25</c:v>
                </c:pt>
                <c:pt idx="5761">
                  <c:v>8013.25</c:v>
                </c:pt>
                <c:pt idx="5762">
                  <c:v>8014.25</c:v>
                </c:pt>
                <c:pt idx="5763">
                  <c:v>8015.25</c:v>
                </c:pt>
                <c:pt idx="5764">
                  <c:v>8016.25</c:v>
                </c:pt>
                <c:pt idx="5765">
                  <c:v>8017.25</c:v>
                </c:pt>
                <c:pt idx="5766">
                  <c:v>8018.25</c:v>
                </c:pt>
                <c:pt idx="5767">
                  <c:v>8019.25</c:v>
                </c:pt>
                <c:pt idx="5768">
                  <c:v>8020.25</c:v>
                </c:pt>
                <c:pt idx="5769">
                  <c:v>8021.25</c:v>
                </c:pt>
                <c:pt idx="5770">
                  <c:v>8022.25</c:v>
                </c:pt>
                <c:pt idx="5771">
                  <c:v>8023.25</c:v>
                </c:pt>
                <c:pt idx="5772">
                  <c:v>8024.25</c:v>
                </c:pt>
                <c:pt idx="5773">
                  <c:v>8025.25</c:v>
                </c:pt>
                <c:pt idx="5774">
                  <c:v>8026.25</c:v>
                </c:pt>
                <c:pt idx="5775">
                  <c:v>8027.25</c:v>
                </c:pt>
                <c:pt idx="5776">
                  <c:v>8028.25</c:v>
                </c:pt>
                <c:pt idx="5777">
                  <c:v>8029.25</c:v>
                </c:pt>
                <c:pt idx="5778">
                  <c:v>8030.25</c:v>
                </c:pt>
                <c:pt idx="5779">
                  <c:v>8031.25</c:v>
                </c:pt>
                <c:pt idx="5780">
                  <c:v>8032.25</c:v>
                </c:pt>
                <c:pt idx="5781">
                  <c:v>8033.25</c:v>
                </c:pt>
                <c:pt idx="5782">
                  <c:v>8034.25</c:v>
                </c:pt>
                <c:pt idx="5783">
                  <c:v>8035.25</c:v>
                </c:pt>
                <c:pt idx="5784">
                  <c:v>8036.25</c:v>
                </c:pt>
                <c:pt idx="5785">
                  <c:v>8037.25</c:v>
                </c:pt>
                <c:pt idx="5786">
                  <c:v>8038.25</c:v>
                </c:pt>
                <c:pt idx="5787">
                  <c:v>8039.25</c:v>
                </c:pt>
                <c:pt idx="5788">
                  <c:v>8040.25</c:v>
                </c:pt>
                <c:pt idx="5789">
                  <c:v>8041.25</c:v>
                </c:pt>
                <c:pt idx="5790">
                  <c:v>8042.25</c:v>
                </c:pt>
                <c:pt idx="5791">
                  <c:v>8043.25</c:v>
                </c:pt>
                <c:pt idx="5792">
                  <c:v>8044.25</c:v>
                </c:pt>
                <c:pt idx="5793">
                  <c:v>8045.25</c:v>
                </c:pt>
                <c:pt idx="5794">
                  <c:v>8046.25</c:v>
                </c:pt>
                <c:pt idx="5795">
                  <c:v>8047.25</c:v>
                </c:pt>
                <c:pt idx="5796">
                  <c:v>8048.25</c:v>
                </c:pt>
                <c:pt idx="5797">
                  <c:v>8049.25</c:v>
                </c:pt>
                <c:pt idx="5798">
                  <c:v>8050.25</c:v>
                </c:pt>
                <c:pt idx="5799">
                  <c:v>8051.25</c:v>
                </c:pt>
                <c:pt idx="5800">
                  <c:v>8052.25</c:v>
                </c:pt>
                <c:pt idx="5801">
                  <c:v>8053.25</c:v>
                </c:pt>
                <c:pt idx="5802">
                  <c:v>8054.25</c:v>
                </c:pt>
                <c:pt idx="5803">
                  <c:v>8055.25</c:v>
                </c:pt>
                <c:pt idx="5804">
                  <c:v>8056.25</c:v>
                </c:pt>
                <c:pt idx="5805">
                  <c:v>8057.25</c:v>
                </c:pt>
                <c:pt idx="5806">
                  <c:v>8058.25</c:v>
                </c:pt>
                <c:pt idx="5807">
                  <c:v>8059.25</c:v>
                </c:pt>
                <c:pt idx="5808">
                  <c:v>8060.25</c:v>
                </c:pt>
                <c:pt idx="5809">
                  <c:v>8061.25</c:v>
                </c:pt>
                <c:pt idx="5810">
                  <c:v>8062.25</c:v>
                </c:pt>
                <c:pt idx="5811">
                  <c:v>8063.25</c:v>
                </c:pt>
                <c:pt idx="5812">
                  <c:v>8064.25</c:v>
                </c:pt>
                <c:pt idx="5813">
                  <c:v>8065.25</c:v>
                </c:pt>
                <c:pt idx="5814">
                  <c:v>8066.25</c:v>
                </c:pt>
                <c:pt idx="5815">
                  <c:v>8067.25</c:v>
                </c:pt>
                <c:pt idx="5816">
                  <c:v>8068.25</c:v>
                </c:pt>
                <c:pt idx="5817">
                  <c:v>8069.25</c:v>
                </c:pt>
                <c:pt idx="5818">
                  <c:v>8070.25</c:v>
                </c:pt>
                <c:pt idx="5819">
                  <c:v>8071.25</c:v>
                </c:pt>
                <c:pt idx="5820">
                  <c:v>8072.25</c:v>
                </c:pt>
                <c:pt idx="5821">
                  <c:v>8073.25</c:v>
                </c:pt>
                <c:pt idx="5822">
                  <c:v>8074.25</c:v>
                </c:pt>
                <c:pt idx="5823">
                  <c:v>8075.25</c:v>
                </c:pt>
                <c:pt idx="5824">
                  <c:v>8076.25</c:v>
                </c:pt>
                <c:pt idx="5825">
                  <c:v>8077.25</c:v>
                </c:pt>
                <c:pt idx="5826">
                  <c:v>8078.25</c:v>
                </c:pt>
                <c:pt idx="5827">
                  <c:v>8079.25</c:v>
                </c:pt>
                <c:pt idx="5828">
                  <c:v>8080.25</c:v>
                </c:pt>
                <c:pt idx="5829">
                  <c:v>8081.25</c:v>
                </c:pt>
                <c:pt idx="5830">
                  <c:v>8082.25</c:v>
                </c:pt>
                <c:pt idx="5831">
                  <c:v>8083.25</c:v>
                </c:pt>
                <c:pt idx="5832">
                  <c:v>8084.25</c:v>
                </c:pt>
                <c:pt idx="5833">
                  <c:v>8085.25</c:v>
                </c:pt>
                <c:pt idx="5834">
                  <c:v>8086.25</c:v>
                </c:pt>
                <c:pt idx="5835">
                  <c:v>8087.25</c:v>
                </c:pt>
                <c:pt idx="5836">
                  <c:v>8088.25</c:v>
                </c:pt>
                <c:pt idx="5837">
                  <c:v>8089.25</c:v>
                </c:pt>
                <c:pt idx="5838">
                  <c:v>8090.25</c:v>
                </c:pt>
                <c:pt idx="5839">
                  <c:v>8091.25</c:v>
                </c:pt>
                <c:pt idx="5840">
                  <c:v>8092.25</c:v>
                </c:pt>
                <c:pt idx="5841">
                  <c:v>8093.25</c:v>
                </c:pt>
                <c:pt idx="5842">
                  <c:v>8094.25</c:v>
                </c:pt>
                <c:pt idx="5843">
                  <c:v>8095.25</c:v>
                </c:pt>
                <c:pt idx="5844">
                  <c:v>8096.25</c:v>
                </c:pt>
                <c:pt idx="5845">
                  <c:v>8097.25</c:v>
                </c:pt>
                <c:pt idx="5846">
                  <c:v>8098.25</c:v>
                </c:pt>
                <c:pt idx="5847">
                  <c:v>8099.25</c:v>
                </c:pt>
                <c:pt idx="5848">
                  <c:v>8100.25</c:v>
                </c:pt>
                <c:pt idx="5849">
                  <c:v>8101.25</c:v>
                </c:pt>
                <c:pt idx="5850">
                  <c:v>8102.25</c:v>
                </c:pt>
                <c:pt idx="5851">
                  <c:v>8103.25</c:v>
                </c:pt>
                <c:pt idx="5852">
                  <c:v>8104.25</c:v>
                </c:pt>
                <c:pt idx="5853">
                  <c:v>8105.25</c:v>
                </c:pt>
                <c:pt idx="5854">
                  <c:v>8106.25</c:v>
                </c:pt>
                <c:pt idx="5855">
                  <c:v>8107.25</c:v>
                </c:pt>
                <c:pt idx="5856">
                  <c:v>8108.25</c:v>
                </c:pt>
                <c:pt idx="5857">
                  <c:v>8109.25</c:v>
                </c:pt>
                <c:pt idx="5858">
                  <c:v>8110.25</c:v>
                </c:pt>
                <c:pt idx="5859">
                  <c:v>8111.25</c:v>
                </c:pt>
                <c:pt idx="5860">
                  <c:v>8112.25</c:v>
                </c:pt>
                <c:pt idx="5861">
                  <c:v>8113.25</c:v>
                </c:pt>
                <c:pt idx="5862">
                  <c:v>8114.25</c:v>
                </c:pt>
                <c:pt idx="5863">
                  <c:v>8115.25</c:v>
                </c:pt>
                <c:pt idx="5864">
                  <c:v>8116.25</c:v>
                </c:pt>
                <c:pt idx="5865">
                  <c:v>8117.25</c:v>
                </c:pt>
                <c:pt idx="5866">
                  <c:v>8118.25</c:v>
                </c:pt>
                <c:pt idx="5867">
                  <c:v>8119.25</c:v>
                </c:pt>
                <c:pt idx="5868">
                  <c:v>8120.25</c:v>
                </c:pt>
                <c:pt idx="5869">
                  <c:v>8121.25</c:v>
                </c:pt>
                <c:pt idx="5870">
                  <c:v>8122.25</c:v>
                </c:pt>
                <c:pt idx="5871">
                  <c:v>8123.25</c:v>
                </c:pt>
                <c:pt idx="5872">
                  <c:v>8124.25</c:v>
                </c:pt>
                <c:pt idx="5873">
                  <c:v>8125.25</c:v>
                </c:pt>
                <c:pt idx="5874">
                  <c:v>8126.25</c:v>
                </c:pt>
                <c:pt idx="5875">
                  <c:v>8127.25</c:v>
                </c:pt>
                <c:pt idx="5876">
                  <c:v>8128.25</c:v>
                </c:pt>
                <c:pt idx="5877">
                  <c:v>8129.25</c:v>
                </c:pt>
                <c:pt idx="5878">
                  <c:v>8130.25</c:v>
                </c:pt>
                <c:pt idx="5879">
                  <c:v>8131.25</c:v>
                </c:pt>
                <c:pt idx="5880">
                  <c:v>8132.25</c:v>
                </c:pt>
                <c:pt idx="5881">
                  <c:v>8133.25</c:v>
                </c:pt>
                <c:pt idx="5882">
                  <c:v>8134.25</c:v>
                </c:pt>
                <c:pt idx="5883">
                  <c:v>8135.25</c:v>
                </c:pt>
                <c:pt idx="5884">
                  <c:v>8136.25</c:v>
                </c:pt>
                <c:pt idx="5885">
                  <c:v>8137.25</c:v>
                </c:pt>
                <c:pt idx="5886">
                  <c:v>8138.25</c:v>
                </c:pt>
                <c:pt idx="5887">
                  <c:v>8139.25</c:v>
                </c:pt>
                <c:pt idx="5888">
                  <c:v>8140.25</c:v>
                </c:pt>
                <c:pt idx="5889">
                  <c:v>8141.25</c:v>
                </c:pt>
                <c:pt idx="5890">
                  <c:v>8142.25</c:v>
                </c:pt>
                <c:pt idx="5891">
                  <c:v>8143.25</c:v>
                </c:pt>
                <c:pt idx="5892">
                  <c:v>8144.25</c:v>
                </c:pt>
                <c:pt idx="5893">
                  <c:v>8145.25</c:v>
                </c:pt>
                <c:pt idx="5894">
                  <c:v>8146.25</c:v>
                </c:pt>
                <c:pt idx="5895">
                  <c:v>8147.25</c:v>
                </c:pt>
                <c:pt idx="5896">
                  <c:v>8148.25</c:v>
                </c:pt>
                <c:pt idx="5897">
                  <c:v>8149.25</c:v>
                </c:pt>
                <c:pt idx="5898">
                  <c:v>8150.25</c:v>
                </c:pt>
                <c:pt idx="5899">
                  <c:v>8151.25</c:v>
                </c:pt>
                <c:pt idx="5900">
                  <c:v>8152.25</c:v>
                </c:pt>
                <c:pt idx="5901">
                  <c:v>8153.25</c:v>
                </c:pt>
                <c:pt idx="5902">
                  <c:v>8154.25</c:v>
                </c:pt>
                <c:pt idx="5903">
                  <c:v>8155.25</c:v>
                </c:pt>
                <c:pt idx="5904">
                  <c:v>8156.25</c:v>
                </c:pt>
                <c:pt idx="5905">
                  <c:v>8157.25</c:v>
                </c:pt>
                <c:pt idx="5906">
                  <c:v>8158.25</c:v>
                </c:pt>
                <c:pt idx="5907">
                  <c:v>8159.25</c:v>
                </c:pt>
                <c:pt idx="5908">
                  <c:v>8160.25</c:v>
                </c:pt>
                <c:pt idx="5909">
                  <c:v>8161.25</c:v>
                </c:pt>
                <c:pt idx="5910">
                  <c:v>8162.25</c:v>
                </c:pt>
                <c:pt idx="5911">
                  <c:v>8163.25</c:v>
                </c:pt>
                <c:pt idx="5912">
                  <c:v>8164.25</c:v>
                </c:pt>
                <c:pt idx="5913">
                  <c:v>8165.25</c:v>
                </c:pt>
                <c:pt idx="5914">
                  <c:v>8166.25</c:v>
                </c:pt>
                <c:pt idx="5915">
                  <c:v>8167.25</c:v>
                </c:pt>
                <c:pt idx="5916">
                  <c:v>8168.25</c:v>
                </c:pt>
                <c:pt idx="5917">
                  <c:v>8169.25</c:v>
                </c:pt>
                <c:pt idx="5918">
                  <c:v>8170.25</c:v>
                </c:pt>
                <c:pt idx="5919">
                  <c:v>8171.25</c:v>
                </c:pt>
                <c:pt idx="5920">
                  <c:v>8172.25</c:v>
                </c:pt>
                <c:pt idx="5921">
                  <c:v>8173.25</c:v>
                </c:pt>
                <c:pt idx="5922">
                  <c:v>8174.25</c:v>
                </c:pt>
                <c:pt idx="5923">
                  <c:v>8175.25</c:v>
                </c:pt>
                <c:pt idx="5924">
                  <c:v>8176.25</c:v>
                </c:pt>
                <c:pt idx="5925">
                  <c:v>8177.25</c:v>
                </c:pt>
                <c:pt idx="5926">
                  <c:v>8178.25</c:v>
                </c:pt>
                <c:pt idx="5927">
                  <c:v>8179.25</c:v>
                </c:pt>
                <c:pt idx="5928">
                  <c:v>8180.25</c:v>
                </c:pt>
                <c:pt idx="5929">
                  <c:v>8181.25</c:v>
                </c:pt>
                <c:pt idx="5930">
                  <c:v>8182.25</c:v>
                </c:pt>
                <c:pt idx="5931">
                  <c:v>8183.25</c:v>
                </c:pt>
                <c:pt idx="5932">
                  <c:v>8184.25</c:v>
                </c:pt>
                <c:pt idx="5933">
                  <c:v>8185.25</c:v>
                </c:pt>
                <c:pt idx="5934">
                  <c:v>8186.25</c:v>
                </c:pt>
                <c:pt idx="5935">
                  <c:v>8187.25</c:v>
                </c:pt>
                <c:pt idx="5936">
                  <c:v>8188.25</c:v>
                </c:pt>
                <c:pt idx="5937">
                  <c:v>8189.25</c:v>
                </c:pt>
                <c:pt idx="5938">
                  <c:v>8190.25</c:v>
                </c:pt>
                <c:pt idx="5939">
                  <c:v>8191.25</c:v>
                </c:pt>
                <c:pt idx="5940">
                  <c:v>8192.25</c:v>
                </c:pt>
                <c:pt idx="5941">
                  <c:v>8193.25</c:v>
                </c:pt>
                <c:pt idx="5942">
                  <c:v>8194.25</c:v>
                </c:pt>
                <c:pt idx="5943">
                  <c:v>8195.25</c:v>
                </c:pt>
                <c:pt idx="5944">
                  <c:v>8196.25</c:v>
                </c:pt>
                <c:pt idx="5945">
                  <c:v>8197.25</c:v>
                </c:pt>
                <c:pt idx="5946">
                  <c:v>8198.25</c:v>
                </c:pt>
                <c:pt idx="5947">
                  <c:v>8199.25</c:v>
                </c:pt>
                <c:pt idx="5948">
                  <c:v>8200.25</c:v>
                </c:pt>
                <c:pt idx="5949">
                  <c:v>8201.25</c:v>
                </c:pt>
                <c:pt idx="5950">
                  <c:v>8202.25</c:v>
                </c:pt>
                <c:pt idx="5951">
                  <c:v>8203.25</c:v>
                </c:pt>
                <c:pt idx="5952">
                  <c:v>8204.25</c:v>
                </c:pt>
                <c:pt idx="5953">
                  <c:v>8205.25</c:v>
                </c:pt>
                <c:pt idx="5954">
                  <c:v>8206.25</c:v>
                </c:pt>
                <c:pt idx="5955">
                  <c:v>8207.25</c:v>
                </c:pt>
                <c:pt idx="5956">
                  <c:v>8208.25</c:v>
                </c:pt>
                <c:pt idx="5957">
                  <c:v>8209.25</c:v>
                </c:pt>
                <c:pt idx="5958">
                  <c:v>8210.25</c:v>
                </c:pt>
                <c:pt idx="5959">
                  <c:v>8211.25</c:v>
                </c:pt>
                <c:pt idx="5960">
                  <c:v>8212.25</c:v>
                </c:pt>
                <c:pt idx="5961">
                  <c:v>8213.25</c:v>
                </c:pt>
                <c:pt idx="5962">
                  <c:v>8214.25</c:v>
                </c:pt>
                <c:pt idx="5963">
                  <c:v>8215.25</c:v>
                </c:pt>
                <c:pt idx="5964">
                  <c:v>8216.25</c:v>
                </c:pt>
                <c:pt idx="5965">
                  <c:v>8217.25</c:v>
                </c:pt>
                <c:pt idx="5966">
                  <c:v>8218.25</c:v>
                </c:pt>
                <c:pt idx="5967">
                  <c:v>8219.25</c:v>
                </c:pt>
                <c:pt idx="5968">
                  <c:v>8220.25</c:v>
                </c:pt>
                <c:pt idx="5969">
                  <c:v>8221.25</c:v>
                </c:pt>
                <c:pt idx="5970">
                  <c:v>8222.25</c:v>
                </c:pt>
                <c:pt idx="5971">
                  <c:v>8223.25</c:v>
                </c:pt>
                <c:pt idx="5972">
                  <c:v>8224.25</c:v>
                </c:pt>
                <c:pt idx="5973">
                  <c:v>8225.25</c:v>
                </c:pt>
                <c:pt idx="5974">
                  <c:v>8226.25</c:v>
                </c:pt>
                <c:pt idx="5975">
                  <c:v>8227.25</c:v>
                </c:pt>
                <c:pt idx="5976">
                  <c:v>8228.25</c:v>
                </c:pt>
                <c:pt idx="5977">
                  <c:v>8229.25</c:v>
                </c:pt>
                <c:pt idx="5978">
                  <c:v>8230.25</c:v>
                </c:pt>
                <c:pt idx="5979">
                  <c:v>8231.25</c:v>
                </c:pt>
                <c:pt idx="5980">
                  <c:v>8232.25</c:v>
                </c:pt>
                <c:pt idx="5981">
                  <c:v>8233.25</c:v>
                </c:pt>
                <c:pt idx="5982">
                  <c:v>8234.25</c:v>
                </c:pt>
                <c:pt idx="5983">
                  <c:v>8235.25</c:v>
                </c:pt>
                <c:pt idx="5984">
                  <c:v>8236.25</c:v>
                </c:pt>
                <c:pt idx="5985">
                  <c:v>8237.25</c:v>
                </c:pt>
                <c:pt idx="5986">
                  <c:v>8238.25</c:v>
                </c:pt>
                <c:pt idx="5987">
                  <c:v>8239.25</c:v>
                </c:pt>
                <c:pt idx="5988">
                  <c:v>8240.25</c:v>
                </c:pt>
                <c:pt idx="5989">
                  <c:v>8241.25</c:v>
                </c:pt>
                <c:pt idx="5990">
                  <c:v>8242.25</c:v>
                </c:pt>
                <c:pt idx="5991">
                  <c:v>8243.25</c:v>
                </c:pt>
                <c:pt idx="5992">
                  <c:v>8244.25</c:v>
                </c:pt>
                <c:pt idx="5993">
                  <c:v>8245.25</c:v>
                </c:pt>
                <c:pt idx="5994">
                  <c:v>8246.25</c:v>
                </c:pt>
                <c:pt idx="5995">
                  <c:v>8247.25</c:v>
                </c:pt>
                <c:pt idx="5996">
                  <c:v>8248.25</c:v>
                </c:pt>
                <c:pt idx="5997">
                  <c:v>8249.25</c:v>
                </c:pt>
                <c:pt idx="5998">
                  <c:v>8250.25</c:v>
                </c:pt>
                <c:pt idx="5999">
                  <c:v>8251.25</c:v>
                </c:pt>
                <c:pt idx="6000">
                  <c:v>8252.25</c:v>
                </c:pt>
                <c:pt idx="6001">
                  <c:v>8253.25</c:v>
                </c:pt>
                <c:pt idx="6002">
                  <c:v>8254.25</c:v>
                </c:pt>
                <c:pt idx="6003">
                  <c:v>8255.25</c:v>
                </c:pt>
                <c:pt idx="6004">
                  <c:v>8256.25</c:v>
                </c:pt>
                <c:pt idx="6005">
                  <c:v>8257.25</c:v>
                </c:pt>
                <c:pt idx="6006">
                  <c:v>8258.25</c:v>
                </c:pt>
                <c:pt idx="6007">
                  <c:v>8259.25</c:v>
                </c:pt>
                <c:pt idx="6008">
                  <c:v>8260.25</c:v>
                </c:pt>
                <c:pt idx="6009">
                  <c:v>8261.25</c:v>
                </c:pt>
                <c:pt idx="6010">
                  <c:v>8262.25</c:v>
                </c:pt>
                <c:pt idx="6011">
                  <c:v>8263.25</c:v>
                </c:pt>
                <c:pt idx="6012">
                  <c:v>8264.25</c:v>
                </c:pt>
                <c:pt idx="6013">
                  <c:v>8265.25</c:v>
                </c:pt>
                <c:pt idx="6014">
                  <c:v>8266.25</c:v>
                </c:pt>
                <c:pt idx="6015">
                  <c:v>8267.25</c:v>
                </c:pt>
                <c:pt idx="6016">
                  <c:v>8268.25</c:v>
                </c:pt>
                <c:pt idx="6017">
                  <c:v>8269.25</c:v>
                </c:pt>
                <c:pt idx="6018">
                  <c:v>8270.25</c:v>
                </c:pt>
                <c:pt idx="6019">
                  <c:v>8271.25</c:v>
                </c:pt>
                <c:pt idx="6020">
                  <c:v>8272.25</c:v>
                </c:pt>
                <c:pt idx="6021">
                  <c:v>8273.25</c:v>
                </c:pt>
                <c:pt idx="6022">
                  <c:v>8274.25</c:v>
                </c:pt>
                <c:pt idx="6023">
                  <c:v>8275.25</c:v>
                </c:pt>
                <c:pt idx="6024">
                  <c:v>8276.25</c:v>
                </c:pt>
                <c:pt idx="6025">
                  <c:v>8277.25</c:v>
                </c:pt>
                <c:pt idx="6026">
                  <c:v>8278.25</c:v>
                </c:pt>
                <c:pt idx="6027">
                  <c:v>8279.25</c:v>
                </c:pt>
                <c:pt idx="6028">
                  <c:v>8280.25</c:v>
                </c:pt>
                <c:pt idx="6029">
                  <c:v>8281.25</c:v>
                </c:pt>
                <c:pt idx="6030">
                  <c:v>8282.25</c:v>
                </c:pt>
                <c:pt idx="6031">
                  <c:v>8283.25</c:v>
                </c:pt>
                <c:pt idx="6032">
                  <c:v>8284.25</c:v>
                </c:pt>
                <c:pt idx="6033">
                  <c:v>8285.25</c:v>
                </c:pt>
                <c:pt idx="6034">
                  <c:v>8286.25</c:v>
                </c:pt>
                <c:pt idx="6035">
                  <c:v>8287.25</c:v>
                </c:pt>
                <c:pt idx="6036">
                  <c:v>8288.25</c:v>
                </c:pt>
                <c:pt idx="6037">
                  <c:v>8289.25</c:v>
                </c:pt>
                <c:pt idx="6038">
                  <c:v>8290.25</c:v>
                </c:pt>
                <c:pt idx="6039">
                  <c:v>8291.25</c:v>
                </c:pt>
                <c:pt idx="6040">
                  <c:v>8292.25</c:v>
                </c:pt>
                <c:pt idx="6041">
                  <c:v>8293.25</c:v>
                </c:pt>
                <c:pt idx="6042">
                  <c:v>8294.25</c:v>
                </c:pt>
                <c:pt idx="6043">
                  <c:v>8295.25</c:v>
                </c:pt>
                <c:pt idx="6044">
                  <c:v>8296.25</c:v>
                </c:pt>
                <c:pt idx="6045">
                  <c:v>8297.25</c:v>
                </c:pt>
                <c:pt idx="6046">
                  <c:v>8298.25</c:v>
                </c:pt>
                <c:pt idx="6047">
                  <c:v>8299.25</c:v>
                </c:pt>
                <c:pt idx="6048">
                  <c:v>8300.25</c:v>
                </c:pt>
                <c:pt idx="6049">
                  <c:v>8301.25</c:v>
                </c:pt>
                <c:pt idx="6050">
                  <c:v>8302.25</c:v>
                </c:pt>
                <c:pt idx="6051">
                  <c:v>8303.25</c:v>
                </c:pt>
                <c:pt idx="6052">
                  <c:v>8304.25</c:v>
                </c:pt>
                <c:pt idx="6053">
                  <c:v>8305.25</c:v>
                </c:pt>
                <c:pt idx="6054">
                  <c:v>8306.25</c:v>
                </c:pt>
                <c:pt idx="6055">
                  <c:v>8307.25</c:v>
                </c:pt>
                <c:pt idx="6056">
                  <c:v>8308.25</c:v>
                </c:pt>
                <c:pt idx="6057">
                  <c:v>8309.25</c:v>
                </c:pt>
                <c:pt idx="6058">
                  <c:v>8310.25</c:v>
                </c:pt>
                <c:pt idx="6059">
                  <c:v>8311.25</c:v>
                </c:pt>
                <c:pt idx="6060">
                  <c:v>8312.25</c:v>
                </c:pt>
                <c:pt idx="6061">
                  <c:v>8313.25</c:v>
                </c:pt>
                <c:pt idx="6062">
                  <c:v>8314.25</c:v>
                </c:pt>
                <c:pt idx="6063">
                  <c:v>8315.25</c:v>
                </c:pt>
                <c:pt idx="6064">
                  <c:v>8316.25</c:v>
                </c:pt>
                <c:pt idx="6065">
                  <c:v>8317.25</c:v>
                </c:pt>
                <c:pt idx="6066">
                  <c:v>8318.25</c:v>
                </c:pt>
                <c:pt idx="6067">
                  <c:v>8319.25</c:v>
                </c:pt>
                <c:pt idx="6068">
                  <c:v>8320.25</c:v>
                </c:pt>
                <c:pt idx="6069">
                  <c:v>8321.25</c:v>
                </c:pt>
                <c:pt idx="6070">
                  <c:v>8322.25</c:v>
                </c:pt>
                <c:pt idx="6071">
                  <c:v>8323.25</c:v>
                </c:pt>
                <c:pt idx="6072">
                  <c:v>8324.25</c:v>
                </c:pt>
                <c:pt idx="6073">
                  <c:v>8325.25</c:v>
                </c:pt>
                <c:pt idx="6074">
                  <c:v>8326.25</c:v>
                </c:pt>
                <c:pt idx="6075">
                  <c:v>8327.25</c:v>
                </c:pt>
                <c:pt idx="6076">
                  <c:v>8328.25</c:v>
                </c:pt>
                <c:pt idx="6077">
                  <c:v>8329.25</c:v>
                </c:pt>
                <c:pt idx="6078">
                  <c:v>8330.25</c:v>
                </c:pt>
                <c:pt idx="6079">
                  <c:v>8331.25</c:v>
                </c:pt>
                <c:pt idx="6080">
                  <c:v>8332.25</c:v>
                </c:pt>
                <c:pt idx="6081">
                  <c:v>8333.25</c:v>
                </c:pt>
                <c:pt idx="6082">
                  <c:v>8334.25</c:v>
                </c:pt>
                <c:pt idx="6083">
                  <c:v>8335.25</c:v>
                </c:pt>
                <c:pt idx="6084">
                  <c:v>8336.25</c:v>
                </c:pt>
                <c:pt idx="6085">
                  <c:v>8337.25</c:v>
                </c:pt>
                <c:pt idx="6086">
                  <c:v>8338.25</c:v>
                </c:pt>
                <c:pt idx="6087">
                  <c:v>8339.25</c:v>
                </c:pt>
                <c:pt idx="6088">
                  <c:v>8340.25</c:v>
                </c:pt>
                <c:pt idx="6089">
                  <c:v>8341.25</c:v>
                </c:pt>
                <c:pt idx="6090">
                  <c:v>8342.25</c:v>
                </c:pt>
                <c:pt idx="6091">
                  <c:v>8343.25</c:v>
                </c:pt>
                <c:pt idx="6092">
                  <c:v>8344.25</c:v>
                </c:pt>
                <c:pt idx="6093">
                  <c:v>8345.25</c:v>
                </c:pt>
                <c:pt idx="6094">
                  <c:v>8346.25</c:v>
                </c:pt>
                <c:pt idx="6095">
                  <c:v>8347.25</c:v>
                </c:pt>
                <c:pt idx="6096">
                  <c:v>8348.25</c:v>
                </c:pt>
                <c:pt idx="6097">
                  <c:v>8349.25</c:v>
                </c:pt>
                <c:pt idx="6098">
                  <c:v>8350.25</c:v>
                </c:pt>
                <c:pt idx="6099">
                  <c:v>8351.25</c:v>
                </c:pt>
                <c:pt idx="6100">
                  <c:v>8352.25</c:v>
                </c:pt>
                <c:pt idx="6101">
                  <c:v>8353.25</c:v>
                </c:pt>
                <c:pt idx="6102">
                  <c:v>8354.25</c:v>
                </c:pt>
                <c:pt idx="6103">
                  <c:v>8355.25</c:v>
                </c:pt>
                <c:pt idx="6104">
                  <c:v>8356.25</c:v>
                </c:pt>
                <c:pt idx="6105">
                  <c:v>8357.25</c:v>
                </c:pt>
                <c:pt idx="6106">
                  <c:v>8358.25</c:v>
                </c:pt>
                <c:pt idx="6107">
                  <c:v>8359.25</c:v>
                </c:pt>
                <c:pt idx="6108">
                  <c:v>8360.25</c:v>
                </c:pt>
                <c:pt idx="6109">
                  <c:v>8361.25</c:v>
                </c:pt>
                <c:pt idx="6110">
                  <c:v>8362.25</c:v>
                </c:pt>
                <c:pt idx="6111">
                  <c:v>8363.25</c:v>
                </c:pt>
                <c:pt idx="6112">
                  <c:v>8364.25</c:v>
                </c:pt>
                <c:pt idx="6113">
                  <c:v>8365.25</c:v>
                </c:pt>
                <c:pt idx="6114">
                  <c:v>8366.25</c:v>
                </c:pt>
                <c:pt idx="6115">
                  <c:v>8367.25</c:v>
                </c:pt>
                <c:pt idx="6116">
                  <c:v>8368.25</c:v>
                </c:pt>
                <c:pt idx="6117">
                  <c:v>8369.25</c:v>
                </c:pt>
                <c:pt idx="6118">
                  <c:v>8370.25</c:v>
                </c:pt>
                <c:pt idx="6119">
                  <c:v>8371.25</c:v>
                </c:pt>
                <c:pt idx="6120">
                  <c:v>8372.25</c:v>
                </c:pt>
                <c:pt idx="6121">
                  <c:v>8373.25</c:v>
                </c:pt>
                <c:pt idx="6122">
                  <c:v>8374.25</c:v>
                </c:pt>
                <c:pt idx="6123">
                  <c:v>8375.25</c:v>
                </c:pt>
                <c:pt idx="6124">
                  <c:v>8376.25</c:v>
                </c:pt>
                <c:pt idx="6125">
                  <c:v>8377.25</c:v>
                </c:pt>
                <c:pt idx="6126">
                  <c:v>8378.25</c:v>
                </c:pt>
                <c:pt idx="6127">
                  <c:v>8379.25</c:v>
                </c:pt>
                <c:pt idx="6128">
                  <c:v>8380.25</c:v>
                </c:pt>
                <c:pt idx="6129">
                  <c:v>8381.25</c:v>
                </c:pt>
                <c:pt idx="6130">
                  <c:v>8382.25</c:v>
                </c:pt>
                <c:pt idx="6131">
                  <c:v>8383.25</c:v>
                </c:pt>
                <c:pt idx="6132">
                  <c:v>8384.25</c:v>
                </c:pt>
                <c:pt idx="6133">
                  <c:v>8385.25</c:v>
                </c:pt>
                <c:pt idx="6134">
                  <c:v>8386.25</c:v>
                </c:pt>
                <c:pt idx="6135">
                  <c:v>8387.25</c:v>
                </c:pt>
                <c:pt idx="6136">
                  <c:v>8388.25</c:v>
                </c:pt>
                <c:pt idx="6137">
                  <c:v>8389.25</c:v>
                </c:pt>
                <c:pt idx="6138">
                  <c:v>8390.25</c:v>
                </c:pt>
                <c:pt idx="6139">
                  <c:v>8391.25</c:v>
                </c:pt>
                <c:pt idx="6140">
                  <c:v>8392.25</c:v>
                </c:pt>
                <c:pt idx="6141">
                  <c:v>8393.25</c:v>
                </c:pt>
                <c:pt idx="6142">
                  <c:v>8394.25</c:v>
                </c:pt>
                <c:pt idx="6143">
                  <c:v>8395.25</c:v>
                </c:pt>
                <c:pt idx="6144">
                  <c:v>8396.25</c:v>
                </c:pt>
                <c:pt idx="6145">
                  <c:v>8397.25</c:v>
                </c:pt>
                <c:pt idx="6146">
                  <c:v>8398.25</c:v>
                </c:pt>
                <c:pt idx="6147">
                  <c:v>8399.25</c:v>
                </c:pt>
                <c:pt idx="6148">
                  <c:v>8400.25</c:v>
                </c:pt>
                <c:pt idx="6149">
                  <c:v>8401.25</c:v>
                </c:pt>
                <c:pt idx="6150">
                  <c:v>8402.25</c:v>
                </c:pt>
                <c:pt idx="6151">
                  <c:v>8403.25</c:v>
                </c:pt>
                <c:pt idx="6152">
                  <c:v>8404.25</c:v>
                </c:pt>
                <c:pt idx="6153">
                  <c:v>8405.25</c:v>
                </c:pt>
                <c:pt idx="6154">
                  <c:v>8406.25</c:v>
                </c:pt>
                <c:pt idx="6155">
                  <c:v>8407.25</c:v>
                </c:pt>
                <c:pt idx="6156">
                  <c:v>8408.25</c:v>
                </c:pt>
                <c:pt idx="6157">
                  <c:v>8409.25</c:v>
                </c:pt>
                <c:pt idx="6158">
                  <c:v>8410.25</c:v>
                </c:pt>
                <c:pt idx="6159">
                  <c:v>8411.25</c:v>
                </c:pt>
                <c:pt idx="6160">
                  <c:v>8412.25</c:v>
                </c:pt>
                <c:pt idx="6161">
                  <c:v>8413.25</c:v>
                </c:pt>
                <c:pt idx="6162">
                  <c:v>8414.25</c:v>
                </c:pt>
                <c:pt idx="6163">
                  <c:v>8415.25</c:v>
                </c:pt>
                <c:pt idx="6164">
                  <c:v>8416.25</c:v>
                </c:pt>
                <c:pt idx="6165">
                  <c:v>8417.25</c:v>
                </c:pt>
                <c:pt idx="6166">
                  <c:v>8418.25</c:v>
                </c:pt>
                <c:pt idx="6167">
                  <c:v>8419.25</c:v>
                </c:pt>
                <c:pt idx="6168">
                  <c:v>8420.25</c:v>
                </c:pt>
                <c:pt idx="6169">
                  <c:v>8421.25</c:v>
                </c:pt>
                <c:pt idx="6170">
                  <c:v>8422.25</c:v>
                </c:pt>
                <c:pt idx="6171">
                  <c:v>8423.25</c:v>
                </c:pt>
                <c:pt idx="6172">
                  <c:v>8424.25</c:v>
                </c:pt>
                <c:pt idx="6173">
                  <c:v>8425.25</c:v>
                </c:pt>
                <c:pt idx="6174">
                  <c:v>8426.25</c:v>
                </c:pt>
                <c:pt idx="6175">
                  <c:v>8427.25</c:v>
                </c:pt>
                <c:pt idx="6176">
                  <c:v>8428.25</c:v>
                </c:pt>
                <c:pt idx="6177">
                  <c:v>8429.25</c:v>
                </c:pt>
                <c:pt idx="6178">
                  <c:v>8430.25</c:v>
                </c:pt>
                <c:pt idx="6179">
                  <c:v>8431.25</c:v>
                </c:pt>
                <c:pt idx="6180">
                  <c:v>8432.25</c:v>
                </c:pt>
                <c:pt idx="6181">
                  <c:v>8433.25</c:v>
                </c:pt>
                <c:pt idx="6182">
                  <c:v>8434.25</c:v>
                </c:pt>
                <c:pt idx="6183">
                  <c:v>8435.25</c:v>
                </c:pt>
                <c:pt idx="6184">
                  <c:v>8436.25</c:v>
                </c:pt>
                <c:pt idx="6185">
                  <c:v>8437.25</c:v>
                </c:pt>
                <c:pt idx="6186">
                  <c:v>8438.25</c:v>
                </c:pt>
                <c:pt idx="6187">
                  <c:v>8439.25</c:v>
                </c:pt>
                <c:pt idx="6188">
                  <c:v>8440.25</c:v>
                </c:pt>
                <c:pt idx="6189">
                  <c:v>8441.25</c:v>
                </c:pt>
                <c:pt idx="6190">
                  <c:v>8442.25</c:v>
                </c:pt>
                <c:pt idx="6191">
                  <c:v>8443.25</c:v>
                </c:pt>
                <c:pt idx="6192">
                  <c:v>8444.25</c:v>
                </c:pt>
                <c:pt idx="6193">
                  <c:v>8445.25</c:v>
                </c:pt>
                <c:pt idx="6194">
                  <c:v>8446.25</c:v>
                </c:pt>
                <c:pt idx="6195">
                  <c:v>8447.25</c:v>
                </c:pt>
                <c:pt idx="6196">
                  <c:v>8448.25</c:v>
                </c:pt>
                <c:pt idx="6197">
                  <c:v>8449.25</c:v>
                </c:pt>
                <c:pt idx="6198">
                  <c:v>8450.25</c:v>
                </c:pt>
                <c:pt idx="6199">
                  <c:v>8451.25</c:v>
                </c:pt>
                <c:pt idx="6200">
                  <c:v>8452.25</c:v>
                </c:pt>
                <c:pt idx="6201">
                  <c:v>8453.25</c:v>
                </c:pt>
                <c:pt idx="6202">
                  <c:v>8454.25</c:v>
                </c:pt>
                <c:pt idx="6203">
                  <c:v>8455.25</c:v>
                </c:pt>
                <c:pt idx="6204">
                  <c:v>8456.25</c:v>
                </c:pt>
                <c:pt idx="6205">
                  <c:v>8457.25</c:v>
                </c:pt>
                <c:pt idx="6206">
                  <c:v>8458.25</c:v>
                </c:pt>
                <c:pt idx="6207">
                  <c:v>8459.25</c:v>
                </c:pt>
                <c:pt idx="6208">
                  <c:v>8460.25</c:v>
                </c:pt>
                <c:pt idx="6209">
                  <c:v>8461.25</c:v>
                </c:pt>
                <c:pt idx="6210">
                  <c:v>8462.25</c:v>
                </c:pt>
                <c:pt idx="6211">
                  <c:v>8463.25</c:v>
                </c:pt>
                <c:pt idx="6212">
                  <c:v>8464.25</c:v>
                </c:pt>
                <c:pt idx="6213">
                  <c:v>8465.25</c:v>
                </c:pt>
                <c:pt idx="6214">
                  <c:v>8466.25</c:v>
                </c:pt>
                <c:pt idx="6215">
                  <c:v>8467.25</c:v>
                </c:pt>
                <c:pt idx="6216">
                  <c:v>8468.25</c:v>
                </c:pt>
                <c:pt idx="6217">
                  <c:v>8469.25</c:v>
                </c:pt>
                <c:pt idx="6218">
                  <c:v>8470.25</c:v>
                </c:pt>
                <c:pt idx="6219">
                  <c:v>8471.25</c:v>
                </c:pt>
                <c:pt idx="6220">
                  <c:v>8472.25</c:v>
                </c:pt>
                <c:pt idx="6221">
                  <c:v>8473.25</c:v>
                </c:pt>
                <c:pt idx="6222">
                  <c:v>8474.25</c:v>
                </c:pt>
                <c:pt idx="6223">
                  <c:v>8475.25</c:v>
                </c:pt>
                <c:pt idx="6224">
                  <c:v>8476.25</c:v>
                </c:pt>
                <c:pt idx="6225">
                  <c:v>8477.25</c:v>
                </c:pt>
                <c:pt idx="6226">
                  <c:v>8478.25</c:v>
                </c:pt>
                <c:pt idx="6227">
                  <c:v>8479.25</c:v>
                </c:pt>
                <c:pt idx="6228">
                  <c:v>8480.25</c:v>
                </c:pt>
                <c:pt idx="6229">
                  <c:v>8481.25</c:v>
                </c:pt>
                <c:pt idx="6230">
                  <c:v>8482.25</c:v>
                </c:pt>
                <c:pt idx="6231">
                  <c:v>8483.25</c:v>
                </c:pt>
                <c:pt idx="6232">
                  <c:v>8484.25</c:v>
                </c:pt>
                <c:pt idx="6233">
                  <c:v>8485.25</c:v>
                </c:pt>
                <c:pt idx="6234">
                  <c:v>8486.25</c:v>
                </c:pt>
                <c:pt idx="6235">
                  <c:v>8487.25</c:v>
                </c:pt>
                <c:pt idx="6236">
                  <c:v>8488.25</c:v>
                </c:pt>
                <c:pt idx="6237">
                  <c:v>8489.25</c:v>
                </c:pt>
                <c:pt idx="6238">
                  <c:v>8490.25</c:v>
                </c:pt>
                <c:pt idx="6239">
                  <c:v>8491.25</c:v>
                </c:pt>
                <c:pt idx="6240">
                  <c:v>8492.25</c:v>
                </c:pt>
                <c:pt idx="6241">
                  <c:v>8493.25</c:v>
                </c:pt>
                <c:pt idx="6242">
                  <c:v>8494.25</c:v>
                </c:pt>
                <c:pt idx="6243">
                  <c:v>8495.25</c:v>
                </c:pt>
                <c:pt idx="6244">
                  <c:v>8496.25</c:v>
                </c:pt>
                <c:pt idx="6245">
                  <c:v>8497.25</c:v>
                </c:pt>
                <c:pt idx="6246">
                  <c:v>8498.25</c:v>
                </c:pt>
                <c:pt idx="6247">
                  <c:v>8499.25</c:v>
                </c:pt>
                <c:pt idx="6248">
                  <c:v>8500.25</c:v>
                </c:pt>
                <c:pt idx="6249">
                  <c:v>8501.25</c:v>
                </c:pt>
                <c:pt idx="6250">
                  <c:v>8502.25</c:v>
                </c:pt>
                <c:pt idx="6251">
                  <c:v>8503.25</c:v>
                </c:pt>
                <c:pt idx="6252">
                  <c:v>8504.25</c:v>
                </c:pt>
                <c:pt idx="6253">
                  <c:v>8505.25</c:v>
                </c:pt>
                <c:pt idx="6254">
                  <c:v>8506.25</c:v>
                </c:pt>
                <c:pt idx="6255">
                  <c:v>8507.25</c:v>
                </c:pt>
                <c:pt idx="6256">
                  <c:v>8508.25</c:v>
                </c:pt>
                <c:pt idx="6257">
                  <c:v>8509.25</c:v>
                </c:pt>
                <c:pt idx="6258">
                  <c:v>8510.25</c:v>
                </c:pt>
                <c:pt idx="6259">
                  <c:v>8511.25</c:v>
                </c:pt>
                <c:pt idx="6260">
                  <c:v>8512.25</c:v>
                </c:pt>
                <c:pt idx="6261">
                  <c:v>8513.25</c:v>
                </c:pt>
                <c:pt idx="6262">
                  <c:v>8514.25</c:v>
                </c:pt>
                <c:pt idx="6263">
                  <c:v>8515.25</c:v>
                </c:pt>
                <c:pt idx="6264">
                  <c:v>8516.25</c:v>
                </c:pt>
                <c:pt idx="6265">
                  <c:v>8517.25</c:v>
                </c:pt>
                <c:pt idx="6266">
                  <c:v>8518.25</c:v>
                </c:pt>
                <c:pt idx="6267">
                  <c:v>8519.25</c:v>
                </c:pt>
                <c:pt idx="6268">
                  <c:v>8520.25</c:v>
                </c:pt>
                <c:pt idx="6269">
                  <c:v>8521.25</c:v>
                </c:pt>
                <c:pt idx="6270">
                  <c:v>8522.25</c:v>
                </c:pt>
                <c:pt idx="6271">
                  <c:v>8523.25</c:v>
                </c:pt>
                <c:pt idx="6272">
                  <c:v>8524.25</c:v>
                </c:pt>
                <c:pt idx="6273">
                  <c:v>8525.25</c:v>
                </c:pt>
                <c:pt idx="6274">
                  <c:v>8526.25</c:v>
                </c:pt>
                <c:pt idx="6275">
                  <c:v>8527.25</c:v>
                </c:pt>
                <c:pt idx="6276">
                  <c:v>8528.25</c:v>
                </c:pt>
                <c:pt idx="6277">
                  <c:v>8529.25</c:v>
                </c:pt>
                <c:pt idx="6278">
                  <c:v>8530.25</c:v>
                </c:pt>
                <c:pt idx="6279">
                  <c:v>8531.25</c:v>
                </c:pt>
                <c:pt idx="6280">
                  <c:v>8532.25</c:v>
                </c:pt>
                <c:pt idx="6281">
                  <c:v>8533.25</c:v>
                </c:pt>
                <c:pt idx="6282">
                  <c:v>8534.25</c:v>
                </c:pt>
                <c:pt idx="6283">
                  <c:v>8535.25</c:v>
                </c:pt>
                <c:pt idx="6284">
                  <c:v>8536.25</c:v>
                </c:pt>
                <c:pt idx="6285">
                  <c:v>8537.25</c:v>
                </c:pt>
                <c:pt idx="6286">
                  <c:v>8538.25</c:v>
                </c:pt>
                <c:pt idx="6287">
                  <c:v>8539.25</c:v>
                </c:pt>
                <c:pt idx="6288">
                  <c:v>8540.25</c:v>
                </c:pt>
                <c:pt idx="6289">
                  <c:v>8541.25</c:v>
                </c:pt>
                <c:pt idx="6290">
                  <c:v>8542.25</c:v>
                </c:pt>
                <c:pt idx="6291">
                  <c:v>8543.25</c:v>
                </c:pt>
                <c:pt idx="6292">
                  <c:v>8544.25</c:v>
                </c:pt>
                <c:pt idx="6293">
                  <c:v>8545.25</c:v>
                </c:pt>
                <c:pt idx="6294">
                  <c:v>8546.25</c:v>
                </c:pt>
                <c:pt idx="6295">
                  <c:v>8547.25</c:v>
                </c:pt>
                <c:pt idx="6296">
                  <c:v>8548.25</c:v>
                </c:pt>
                <c:pt idx="6297">
                  <c:v>8549.25</c:v>
                </c:pt>
                <c:pt idx="6298">
                  <c:v>8550.25</c:v>
                </c:pt>
                <c:pt idx="6299">
                  <c:v>8551.25</c:v>
                </c:pt>
                <c:pt idx="6300">
                  <c:v>8552.25</c:v>
                </c:pt>
                <c:pt idx="6301">
                  <c:v>8553.25</c:v>
                </c:pt>
                <c:pt idx="6302">
                  <c:v>8554.25</c:v>
                </c:pt>
                <c:pt idx="6303">
                  <c:v>8555.25</c:v>
                </c:pt>
                <c:pt idx="6304">
                  <c:v>8556.25</c:v>
                </c:pt>
                <c:pt idx="6305">
                  <c:v>8557.25</c:v>
                </c:pt>
                <c:pt idx="6306">
                  <c:v>8558.25</c:v>
                </c:pt>
                <c:pt idx="6307">
                  <c:v>8559.25</c:v>
                </c:pt>
                <c:pt idx="6308">
                  <c:v>8560.25</c:v>
                </c:pt>
                <c:pt idx="6309">
                  <c:v>8561.25</c:v>
                </c:pt>
                <c:pt idx="6310">
                  <c:v>8562.25</c:v>
                </c:pt>
                <c:pt idx="6311">
                  <c:v>8563.25</c:v>
                </c:pt>
                <c:pt idx="6312">
                  <c:v>8564.25</c:v>
                </c:pt>
                <c:pt idx="6313">
                  <c:v>8565.25</c:v>
                </c:pt>
                <c:pt idx="6314">
                  <c:v>8566.25</c:v>
                </c:pt>
                <c:pt idx="6315">
                  <c:v>8567.25</c:v>
                </c:pt>
                <c:pt idx="6316">
                  <c:v>8568.25</c:v>
                </c:pt>
                <c:pt idx="6317">
                  <c:v>8569.25</c:v>
                </c:pt>
                <c:pt idx="6318">
                  <c:v>8570.25</c:v>
                </c:pt>
                <c:pt idx="6319">
                  <c:v>8571.25</c:v>
                </c:pt>
                <c:pt idx="6320">
                  <c:v>8572.25</c:v>
                </c:pt>
                <c:pt idx="6321">
                  <c:v>8573.25</c:v>
                </c:pt>
                <c:pt idx="6322">
                  <c:v>8574.25</c:v>
                </c:pt>
                <c:pt idx="6323">
                  <c:v>8575.25</c:v>
                </c:pt>
                <c:pt idx="6324">
                  <c:v>8576.25</c:v>
                </c:pt>
                <c:pt idx="6325">
                  <c:v>8577.25</c:v>
                </c:pt>
                <c:pt idx="6326">
                  <c:v>8578.25</c:v>
                </c:pt>
                <c:pt idx="6327">
                  <c:v>8579.25</c:v>
                </c:pt>
                <c:pt idx="6328">
                  <c:v>8580.25</c:v>
                </c:pt>
                <c:pt idx="6329">
                  <c:v>8581.25</c:v>
                </c:pt>
                <c:pt idx="6330">
                  <c:v>8582.25</c:v>
                </c:pt>
                <c:pt idx="6331">
                  <c:v>8583.25</c:v>
                </c:pt>
                <c:pt idx="6332">
                  <c:v>8584.25</c:v>
                </c:pt>
                <c:pt idx="6333">
                  <c:v>8585.25</c:v>
                </c:pt>
                <c:pt idx="6334">
                  <c:v>8586.25</c:v>
                </c:pt>
                <c:pt idx="6335">
                  <c:v>8587.25</c:v>
                </c:pt>
                <c:pt idx="6336">
                  <c:v>8588.25</c:v>
                </c:pt>
                <c:pt idx="6337">
                  <c:v>8589.25</c:v>
                </c:pt>
                <c:pt idx="6338">
                  <c:v>8590.25</c:v>
                </c:pt>
                <c:pt idx="6339">
                  <c:v>8591.25</c:v>
                </c:pt>
                <c:pt idx="6340">
                  <c:v>8592.25</c:v>
                </c:pt>
                <c:pt idx="6341">
                  <c:v>8593.25</c:v>
                </c:pt>
                <c:pt idx="6342">
                  <c:v>8594.25</c:v>
                </c:pt>
                <c:pt idx="6343">
                  <c:v>8595.25</c:v>
                </c:pt>
                <c:pt idx="6344">
                  <c:v>8596.25</c:v>
                </c:pt>
                <c:pt idx="6345">
                  <c:v>8597.25</c:v>
                </c:pt>
                <c:pt idx="6346">
                  <c:v>8598.25</c:v>
                </c:pt>
                <c:pt idx="6347">
                  <c:v>8599.25</c:v>
                </c:pt>
                <c:pt idx="6348">
                  <c:v>8600.25</c:v>
                </c:pt>
                <c:pt idx="6349">
                  <c:v>8601.25</c:v>
                </c:pt>
                <c:pt idx="6350">
                  <c:v>8602.25</c:v>
                </c:pt>
                <c:pt idx="6351">
                  <c:v>8603.25</c:v>
                </c:pt>
                <c:pt idx="6352">
                  <c:v>8604.25</c:v>
                </c:pt>
                <c:pt idx="6353">
                  <c:v>8605.25</c:v>
                </c:pt>
                <c:pt idx="6354">
                  <c:v>8606.25</c:v>
                </c:pt>
                <c:pt idx="6355">
                  <c:v>8607.25</c:v>
                </c:pt>
                <c:pt idx="6356">
                  <c:v>8608.25</c:v>
                </c:pt>
                <c:pt idx="6357">
                  <c:v>8609.25</c:v>
                </c:pt>
                <c:pt idx="6358">
                  <c:v>8610.25</c:v>
                </c:pt>
                <c:pt idx="6359">
                  <c:v>8611.25</c:v>
                </c:pt>
                <c:pt idx="6360">
                  <c:v>8612.25</c:v>
                </c:pt>
                <c:pt idx="6361">
                  <c:v>8613.25</c:v>
                </c:pt>
                <c:pt idx="6362">
                  <c:v>8614.25</c:v>
                </c:pt>
                <c:pt idx="6363">
                  <c:v>8615.25</c:v>
                </c:pt>
                <c:pt idx="6364">
                  <c:v>8616.25</c:v>
                </c:pt>
                <c:pt idx="6365">
                  <c:v>8617.25</c:v>
                </c:pt>
                <c:pt idx="6366">
                  <c:v>8618.25</c:v>
                </c:pt>
                <c:pt idx="6367">
                  <c:v>8619.25</c:v>
                </c:pt>
                <c:pt idx="6368">
                  <c:v>8620.25</c:v>
                </c:pt>
                <c:pt idx="6369">
                  <c:v>8621.25</c:v>
                </c:pt>
                <c:pt idx="6370">
                  <c:v>8622.25</c:v>
                </c:pt>
                <c:pt idx="6371">
                  <c:v>8623.25</c:v>
                </c:pt>
                <c:pt idx="6372">
                  <c:v>8624.25</c:v>
                </c:pt>
                <c:pt idx="6373">
                  <c:v>8625.25</c:v>
                </c:pt>
                <c:pt idx="6374">
                  <c:v>8626.25</c:v>
                </c:pt>
                <c:pt idx="6375">
                  <c:v>8627.25</c:v>
                </c:pt>
                <c:pt idx="6376">
                  <c:v>8628.25</c:v>
                </c:pt>
                <c:pt idx="6377">
                  <c:v>8629.25</c:v>
                </c:pt>
                <c:pt idx="6378">
                  <c:v>8630.25</c:v>
                </c:pt>
                <c:pt idx="6379">
                  <c:v>8631.25</c:v>
                </c:pt>
                <c:pt idx="6380">
                  <c:v>8632.25</c:v>
                </c:pt>
                <c:pt idx="6381">
                  <c:v>8633.25</c:v>
                </c:pt>
                <c:pt idx="6382">
                  <c:v>8634.25</c:v>
                </c:pt>
                <c:pt idx="6383">
                  <c:v>8635.25</c:v>
                </c:pt>
                <c:pt idx="6384">
                  <c:v>8636.25</c:v>
                </c:pt>
                <c:pt idx="6385">
                  <c:v>8637.25</c:v>
                </c:pt>
                <c:pt idx="6386">
                  <c:v>8638.25</c:v>
                </c:pt>
                <c:pt idx="6387">
                  <c:v>8639.25</c:v>
                </c:pt>
                <c:pt idx="6388">
                  <c:v>8640.25</c:v>
                </c:pt>
                <c:pt idx="6389">
                  <c:v>8641.25</c:v>
                </c:pt>
                <c:pt idx="6390">
                  <c:v>8642.25</c:v>
                </c:pt>
                <c:pt idx="6391">
                  <c:v>8643.25</c:v>
                </c:pt>
                <c:pt idx="6392">
                  <c:v>8644.25</c:v>
                </c:pt>
                <c:pt idx="6393">
                  <c:v>8645.25</c:v>
                </c:pt>
                <c:pt idx="6394">
                  <c:v>8646.25</c:v>
                </c:pt>
                <c:pt idx="6395">
                  <c:v>8647.25</c:v>
                </c:pt>
                <c:pt idx="6396">
                  <c:v>8648.25</c:v>
                </c:pt>
                <c:pt idx="6397">
                  <c:v>8649.25</c:v>
                </c:pt>
                <c:pt idx="6398">
                  <c:v>8650.25</c:v>
                </c:pt>
                <c:pt idx="6399">
                  <c:v>8651.25</c:v>
                </c:pt>
                <c:pt idx="6400">
                  <c:v>8652.25</c:v>
                </c:pt>
                <c:pt idx="6401">
                  <c:v>8653.25</c:v>
                </c:pt>
                <c:pt idx="6402">
                  <c:v>8654.25</c:v>
                </c:pt>
                <c:pt idx="6403">
                  <c:v>8655.25</c:v>
                </c:pt>
                <c:pt idx="6404">
                  <c:v>8656.25</c:v>
                </c:pt>
                <c:pt idx="6405">
                  <c:v>8657.25</c:v>
                </c:pt>
                <c:pt idx="6406">
                  <c:v>8658.25</c:v>
                </c:pt>
                <c:pt idx="6407">
                  <c:v>8659.25</c:v>
                </c:pt>
                <c:pt idx="6408">
                  <c:v>8660.25</c:v>
                </c:pt>
                <c:pt idx="6409">
                  <c:v>8661.25</c:v>
                </c:pt>
                <c:pt idx="6410">
                  <c:v>8662.25</c:v>
                </c:pt>
                <c:pt idx="6411">
                  <c:v>8663.25</c:v>
                </c:pt>
                <c:pt idx="6412">
                  <c:v>8664.25</c:v>
                </c:pt>
                <c:pt idx="6413">
                  <c:v>8665.25</c:v>
                </c:pt>
                <c:pt idx="6414">
                  <c:v>8666.25</c:v>
                </c:pt>
                <c:pt idx="6415">
                  <c:v>8667.25</c:v>
                </c:pt>
                <c:pt idx="6416">
                  <c:v>8668.25</c:v>
                </c:pt>
                <c:pt idx="6417">
                  <c:v>8669.25</c:v>
                </c:pt>
                <c:pt idx="6418">
                  <c:v>8670.25</c:v>
                </c:pt>
                <c:pt idx="6419">
                  <c:v>8671.25</c:v>
                </c:pt>
                <c:pt idx="6420">
                  <c:v>8672.25</c:v>
                </c:pt>
                <c:pt idx="6421">
                  <c:v>8673.25</c:v>
                </c:pt>
                <c:pt idx="6422">
                  <c:v>8674.25</c:v>
                </c:pt>
                <c:pt idx="6423">
                  <c:v>8675.25</c:v>
                </c:pt>
                <c:pt idx="6424">
                  <c:v>8676.25</c:v>
                </c:pt>
                <c:pt idx="6425">
                  <c:v>8677.25</c:v>
                </c:pt>
                <c:pt idx="6426">
                  <c:v>8678.25</c:v>
                </c:pt>
                <c:pt idx="6427">
                  <c:v>8679.25</c:v>
                </c:pt>
                <c:pt idx="6428">
                  <c:v>8680.25</c:v>
                </c:pt>
                <c:pt idx="6429">
                  <c:v>8681.25</c:v>
                </c:pt>
                <c:pt idx="6430">
                  <c:v>8682.25</c:v>
                </c:pt>
                <c:pt idx="6431">
                  <c:v>8683.25</c:v>
                </c:pt>
                <c:pt idx="6432">
                  <c:v>8684.25</c:v>
                </c:pt>
                <c:pt idx="6433">
                  <c:v>8685.25</c:v>
                </c:pt>
                <c:pt idx="6434">
                  <c:v>8686.25</c:v>
                </c:pt>
                <c:pt idx="6435">
                  <c:v>8687.25</c:v>
                </c:pt>
                <c:pt idx="6436">
                  <c:v>8688.25</c:v>
                </c:pt>
                <c:pt idx="6437">
                  <c:v>8689.25</c:v>
                </c:pt>
                <c:pt idx="6438">
                  <c:v>8690.25</c:v>
                </c:pt>
                <c:pt idx="6439">
                  <c:v>8691.25</c:v>
                </c:pt>
                <c:pt idx="6440">
                  <c:v>8692.25</c:v>
                </c:pt>
                <c:pt idx="6441">
                  <c:v>8693.25</c:v>
                </c:pt>
                <c:pt idx="6442">
                  <c:v>8694.25</c:v>
                </c:pt>
                <c:pt idx="6443">
                  <c:v>8695.25</c:v>
                </c:pt>
                <c:pt idx="6444">
                  <c:v>8696.25</c:v>
                </c:pt>
                <c:pt idx="6445">
                  <c:v>8697.25</c:v>
                </c:pt>
                <c:pt idx="6446">
                  <c:v>8698.25</c:v>
                </c:pt>
                <c:pt idx="6447">
                  <c:v>8699.25</c:v>
                </c:pt>
                <c:pt idx="6448">
                  <c:v>8700.25</c:v>
                </c:pt>
                <c:pt idx="6449">
                  <c:v>8701.25</c:v>
                </c:pt>
                <c:pt idx="6450">
                  <c:v>8702.25</c:v>
                </c:pt>
                <c:pt idx="6451">
                  <c:v>8703.25</c:v>
                </c:pt>
                <c:pt idx="6452">
                  <c:v>8704.25</c:v>
                </c:pt>
                <c:pt idx="6453">
                  <c:v>8705.25</c:v>
                </c:pt>
                <c:pt idx="6454">
                  <c:v>8706.25</c:v>
                </c:pt>
                <c:pt idx="6455">
                  <c:v>8707.25</c:v>
                </c:pt>
                <c:pt idx="6456">
                  <c:v>8708.25</c:v>
                </c:pt>
                <c:pt idx="6457">
                  <c:v>8709.25</c:v>
                </c:pt>
                <c:pt idx="6458">
                  <c:v>8710.25</c:v>
                </c:pt>
                <c:pt idx="6459">
                  <c:v>8711.25</c:v>
                </c:pt>
                <c:pt idx="6460">
                  <c:v>8712.25</c:v>
                </c:pt>
                <c:pt idx="6461">
                  <c:v>8713.25</c:v>
                </c:pt>
                <c:pt idx="6462">
                  <c:v>8714.25</c:v>
                </c:pt>
                <c:pt idx="6463">
                  <c:v>8715.25</c:v>
                </c:pt>
                <c:pt idx="6464">
                  <c:v>8716.25</c:v>
                </c:pt>
                <c:pt idx="6465">
                  <c:v>8717.25</c:v>
                </c:pt>
                <c:pt idx="6466">
                  <c:v>8718.25</c:v>
                </c:pt>
                <c:pt idx="6467">
                  <c:v>8719.25</c:v>
                </c:pt>
                <c:pt idx="6468">
                  <c:v>8720.25</c:v>
                </c:pt>
                <c:pt idx="6469">
                  <c:v>8721.25</c:v>
                </c:pt>
                <c:pt idx="6470">
                  <c:v>8722.25</c:v>
                </c:pt>
                <c:pt idx="6471">
                  <c:v>8723.25</c:v>
                </c:pt>
                <c:pt idx="6472">
                  <c:v>8724.25</c:v>
                </c:pt>
                <c:pt idx="6473">
                  <c:v>8725.25</c:v>
                </c:pt>
                <c:pt idx="6474">
                  <c:v>8726.25</c:v>
                </c:pt>
                <c:pt idx="6475">
                  <c:v>8727.25</c:v>
                </c:pt>
                <c:pt idx="6476">
                  <c:v>8728.25</c:v>
                </c:pt>
                <c:pt idx="6477">
                  <c:v>8729.25</c:v>
                </c:pt>
                <c:pt idx="6478">
                  <c:v>8730.25</c:v>
                </c:pt>
                <c:pt idx="6479">
                  <c:v>8731.25</c:v>
                </c:pt>
                <c:pt idx="6480">
                  <c:v>8732.25</c:v>
                </c:pt>
                <c:pt idx="6481">
                  <c:v>8733.25</c:v>
                </c:pt>
                <c:pt idx="6482">
                  <c:v>8734.25</c:v>
                </c:pt>
                <c:pt idx="6483">
                  <c:v>8735.25</c:v>
                </c:pt>
                <c:pt idx="6484">
                  <c:v>8736.25</c:v>
                </c:pt>
                <c:pt idx="6485">
                  <c:v>8737.25</c:v>
                </c:pt>
                <c:pt idx="6486">
                  <c:v>8738.25</c:v>
                </c:pt>
                <c:pt idx="6487">
                  <c:v>8739.25</c:v>
                </c:pt>
                <c:pt idx="6488">
                  <c:v>8740.25</c:v>
                </c:pt>
                <c:pt idx="6489">
                  <c:v>8741.25</c:v>
                </c:pt>
                <c:pt idx="6490">
                  <c:v>8742.25</c:v>
                </c:pt>
                <c:pt idx="6491">
                  <c:v>8743.25</c:v>
                </c:pt>
                <c:pt idx="6492">
                  <c:v>8744.25</c:v>
                </c:pt>
                <c:pt idx="6493">
                  <c:v>8745.25</c:v>
                </c:pt>
                <c:pt idx="6494">
                  <c:v>8746.25</c:v>
                </c:pt>
                <c:pt idx="6495">
                  <c:v>8747.25</c:v>
                </c:pt>
                <c:pt idx="6496">
                  <c:v>8748.25</c:v>
                </c:pt>
                <c:pt idx="6497">
                  <c:v>8749.25</c:v>
                </c:pt>
                <c:pt idx="6498">
                  <c:v>8750.25</c:v>
                </c:pt>
                <c:pt idx="6499">
                  <c:v>8751.25</c:v>
                </c:pt>
                <c:pt idx="6500">
                  <c:v>8752.25</c:v>
                </c:pt>
                <c:pt idx="6501">
                  <c:v>8753.25</c:v>
                </c:pt>
                <c:pt idx="6502">
                  <c:v>8754.25</c:v>
                </c:pt>
                <c:pt idx="6503">
                  <c:v>8755.25</c:v>
                </c:pt>
                <c:pt idx="6504">
                  <c:v>8756.25</c:v>
                </c:pt>
                <c:pt idx="6505">
                  <c:v>8757.25</c:v>
                </c:pt>
                <c:pt idx="6506">
                  <c:v>8758.25</c:v>
                </c:pt>
                <c:pt idx="6507">
                  <c:v>8759.25</c:v>
                </c:pt>
                <c:pt idx="6508">
                  <c:v>8760.25</c:v>
                </c:pt>
                <c:pt idx="6509">
                  <c:v>8761.25</c:v>
                </c:pt>
                <c:pt idx="6510">
                  <c:v>8762.25</c:v>
                </c:pt>
                <c:pt idx="6511">
                  <c:v>8763.25</c:v>
                </c:pt>
                <c:pt idx="6512">
                  <c:v>8764.25</c:v>
                </c:pt>
                <c:pt idx="6513">
                  <c:v>8765.25</c:v>
                </c:pt>
                <c:pt idx="6514">
                  <c:v>8766.25</c:v>
                </c:pt>
                <c:pt idx="6515">
                  <c:v>8767.25</c:v>
                </c:pt>
                <c:pt idx="6516">
                  <c:v>8768.25</c:v>
                </c:pt>
                <c:pt idx="6517">
                  <c:v>8769.25</c:v>
                </c:pt>
                <c:pt idx="6518">
                  <c:v>8770.25</c:v>
                </c:pt>
                <c:pt idx="6519">
                  <c:v>8771.25</c:v>
                </c:pt>
                <c:pt idx="6520">
                  <c:v>8772.25</c:v>
                </c:pt>
                <c:pt idx="6521">
                  <c:v>8773.25</c:v>
                </c:pt>
                <c:pt idx="6522">
                  <c:v>8774.25</c:v>
                </c:pt>
                <c:pt idx="6523">
                  <c:v>8775.25</c:v>
                </c:pt>
                <c:pt idx="6524">
                  <c:v>8776.25</c:v>
                </c:pt>
                <c:pt idx="6525">
                  <c:v>8777.25</c:v>
                </c:pt>
                <c:pt idx="6526">
                  <c:v>8778.25</c:v>
                </c:pt>
                <c:pt idx="6527">
                  <c:v>8779.25</c:v>
                </c:pt>
                <c:pt idx="6528">
                  <c:v>8780.25</c:v>
                </c:pt>
                <c:pt idx="6529">
                  <c:v>8781.25</c:v>
                </c:pt>
                <c:pt idx="6530">
                  <c:v>8782.25</c:v>
                </c:pt>
                <c:pt idx="6531">
                  <c:v>8783.25</c:v>
                </c:pt>
                <c:pt idx="6532">
                  <c:v>8784.25</c:v>
                </c:pt>
                <c:pt idx="6533">
                  <c:v>8785.25</c:v>
                </c:pt>
                <c:pt idx="6534">
                  <c:v>8786.25</c:v>
                </c:pt>
                <c:pt idx="6535">
                  <c:v>8787.25</c:v>
                </c:pt>
                <c:pt idx="6536">
                  <c:v>8788.25</c:v>
                </c:pt>
                <c:pt idx="6537">
                  <c:v>8789.25</c:v>
                </c:pt>
                <c:pt idx="6538">
                  <c:v>8790.25</c:v>
                </c:pt>
                <c:pt idx="6539">
                  <c:v>8791.25</c:v>
                </c:pt>
                <c:pt idx="6540">
                  <c:v>8792.25</c:v>
                </c:pt>
                <c:pt idx="6541">
                  <c:v>8793.25</c:v>
                </c:pt>
                <c:pt idx="6542">
                  <c:v>8794.25</c:v>
                </c:pt>
                <c:pt idx="6543">
                  <c:v>8795.25</c:v>
                </c:pt>
                <c:pt idx="6544">
                  <c:v>8796.25</c:v>
                </c:pt>
                <c:pt idx="6545">
                  <c:v>8797.25</c:v>
                </c:pt>
                <c:pt idx="6546">
                  <c:v>8798.25</c:v>
                </c:pt>
                <c:pt idx="6547">
                  <c:v>8799.25</c:v>
                </c:pt>
                <c:pt idx="6548">
                  <c:v>8800.25</c:v>
                </c:pt>
                <c:pt idx="6549">
                  <c:v>8801.25</c:v>
                </c:pt>
                <c:pt idx="6550">
                  <c:v>8802.25</c:v>
                </c:pt>
                <c:pt idx="6551">
                  <c:v>8803.25</c:v>
                </c:pt>
                <c:pt idx="6552">
                  <c:v>8804.25</c:v>
                </c:pt>
                <c:pt idx="6553">
                  <c:v>8805.25</c:v>
                </c:pt>
                <c:pt idx="6554">
                  <c:v>8806.25</c:v>
                </c:pt>
                <c:pt idx="6555">
                  <c:v>8807.25</c:v>
                </c:pt>
                <c:pt idx="6556">
                  <c:v>8808.25</c:v>
                </c:pt>
                <c:pt idx="6557">
                  <c:v>8809.25</c:v>
                </c:pt>
                <c:pt idx="6558">
                  <c:v>8810.25</c:v>
                </c:pt>
                <c:pt idx="6559">
                  <c:v>8811.25</c:v>
                </c:pt>
                <c:pt idx="6560">
                  <c:v>8812.25</c:v>
                </c:pt>
                <c:pt idx="6561">
                  <c:v>8813.25</c:v>
                </c:pt>
                <c:pt idx="6562">
                  <c:v>8814.25</c:v>
                </c:pt>
                <c:pt idx="6563">
                  <c:v>8815.25</c:v>
                </c:pt>
                <c:pt idx="6564">
                  <c:v>8816.25</c:v>
                </c:pt>
                <c:pt idx="6565">
                  <c:v>8817.25</c:v>
                </c:pt>
                <c:pt idx="6566">
                  <c:v>8818.25</c:v>
                </c:pt>
                <c:pt idx="6567">
                  <c:v>8819.25</c:v>
                </c:pt>
                <c:pt idx="6568">
                  <c:v>8820.25</c:v>
                </c:pt>
                <c:pt idx="6569">
                  <c:v>8821.25</c:v>
                </c:pt>
                <c:pt idx="6570">
                  <c:v>8822.25</c:v>
                </c:pt>
                <c:pt idx="6571">
                  <c:v>8823.25</c:v>
                </c:pt>
                <c:pt idx="6572">
                  <c:v>8824.25</c:v>
                </c:pt>
                <c:pt idx="6573">
                  <c:v>8825.25</c:v>
                </c:pt>
                <c:pt idx="6574">
                  <c:v>8826.25</c:v>
                </c:pt>
                <c:pt idx="6575">
                  <c:v>8827.25</c:v>
                </c:pt>
                <c:pt idx="6576">
                  <c:v>8828.25</c:v>
                </c:pt>
                <c:pt idx="6577">
                  <c:v>8829.25</c:v>
                </c:pt>
                <c:pt idx="6578">
                  <c:v>8830.25</c:v>
                </c:pt>
                <c:pt idx="6579">
                  <c:v>8831.25</c:v>
                </c:pt>
                <c:pt idx="6580">
                  <c:v>8832.25</c:v>
                </c:pt>
                <c:pt idx="6581">
                  <c:v>8833.25</c:v>
                </c:pt>
                <c:pt idx="6582">
                  <c:v>8834.25</c:v>
                </c:pt>
                <c:pt idx="6583">
                  <c:v>8835.25</c:v>
                </c:pt>
                <c:pt idx="6584">
                  <c:v>8836.25</c:v>
                </c:pt>
                <c:pt idx="6585">
                  <c:v>8837.25</c:v>
                </c:pt>
                <c:pt idx="6586">
                  <c:v>8838.25</c:v>
                </c:pt>
                <c:pt idx="6587">
                  <c:v>8839.25</c:v>
                </c:pt>
                <c:pt idx="6588">
                  <c:v>8840.25</c:v>
                </c:pt>
                <c:pt idx="6589">
                  <c:v>8841.25</c:v>
                </c:pt>
                <c:pt idx="6590">
                  <c:v>8842.25</c:v>
                </c:pt>
                <c:pt idx="6591">
                  <c:v>8843.25</c:v>
                </c:pt>
                <c:pt idx="6592">
                  <c:v>8844.25</c:v>
                </c:pt>
                <c:pt idx="6593">
                  <c:v>8845.25</c:v>
                </c:pt>
                <c:pt idx="6594">
                  <c:v>8846.25</c:v>
                </c:pt>
                <c:pt idx="6595">
                  <c:v>8847.25</c:v>
                </c:pt>
                <c:pt idx="6596">
                  <c:v>8848.25</c:v>
                </c:pt>
                <c:pt idx="6597">
                  <c:v>8849.25</c:v>
                </c:pt>
                <c:pt idx="6598">
                  <c:v>8850.25</c:v>
                </c:pt>
                <c:pt idx="6599">
                  <c:v>8851.25</c:v>
                </c:pt>
                <c:pt idx="6600">
                  <c:v>8852.25</c:v>
                </c:pt>
                <c:pt idx="6601">
                  <c:v>8853.25</c:v>
                </c:pt>
                <c:pt idx="6602">
                  <c:v>8854.25</c:v>
                </c:pt>
                <c:pt idx="6603">
                  <c:v>8855.25</c:v>
                </c:pt>
                <c:pt idx="6604">
                  <c:v>8856.25</c:v>
                </c:pt>
                <c:pt idx="6605">
                  <c:v>8857.25</c:v>
                </c:pt>
                <c:pt idx="6606">
                  <c:v>8858.25</c:v>
                </c:pt>
                <c:pt idx="6607">
                  <c:v>8859.25</c:v>
                </c:pt>
                <c:pt idx="6608">
                  <c:v>8860.25</c:v>
                </c:pt>
                <c:pt idx="6609">
                  <c:v>8861.25</c:v>
                </c:pt>
                <c:pt idx="6610">
                  <c:v>8862.25</c:v>
                </c:pt>
                <c:pt idx="6611">
                  <c:v>8863.25</c:v>
                </c:pt>
                <c:pt idx="6612">
                  <c:v>8864.25</c:v>
                </c:pt>
                <c:pt idx="6613">
                  <c:v>8865.25</c:v>
                </c:pt>
                <c:pt idx="6614">
                  <c:v>8866.25</c:v>
                </c:pt>
                <c:pt idx="6615">
                  <c:v>8867.25</c:v>
                </c:pt>
                <c:pt idx="6616">
                  <c:v>8868.25</c:v>
                </c:pt>
                <c:pt idx="6617">
                  <c:v>8869.25</c:v>
                </c:pt>
                <c:pt idx="6618">
                  <c:v>8870.25</c:v>
                </c:pt>
                <c:pt idx="6619">
                  <c:v>8871.25</c:v>
                </c:pt>
                <c:pt idx="6620">
                  <c:v>8872.25</c:v>
                </c:pt>
                <c:pt idx="6621">
                  <c:v>8873.25</c:v>
                </c:pt>
                <c:pt idx="6622">
                  <c:v>8874.25</c:v>
                </c:pt>
                <c:pt idx="6623">
                  <c:v>8875.25</c:v>
                </c:pt>
                <c:pt idx="6624">
                  <c:v>8876.25</c:v>
                </c:pt>
                <c:pt idx="6625">
                  <c:v>8877.25</c:v>
                </c:pt>
                <c:pt idx="6626">
                  <c:v>8878.25</c:v>
                </c:pt>
                <c:pt idx="6627">
                  <c:v>8879.25</c:v>
                </c:pt>
                <c:pt idx="6628">
                  <c:v>8880.25</c:v>
                </c:pt>
                <c:pt idx="6629">
                  <c:v>8881.25</c:v>
                </c:pt>
                <c:pt idx="6630">
                  <c:v>8882.25</c:v>
                </c:pt>
                <c:pt idx="6631">
                  <c:v>8883.25</c:v>
                </c:pt>
                <c:pt idx="6632">
                  <c:v>8884.25</c:v>
                </c:pt>
                <c:pt idx="6633">
                  <c:v>8885.25</c:v>
                </c:pt>
                <c:pt idx="6634">
                  <c:v>8886.25</c:v>
                </c:pt>
                <c:pt idx="6635">
                  <c:v>8887.25</c:v>
                </c:pt>
                <c:pt idx="6636">
                  <c:v>8888.25</c:v>
                </c:pt>
                <c:pt idx="6637">
                  <c:v>8889.25</c:v>
                </c:pt>
                <c:pt idx="6638">
                  <c:v>8890.25</c:v>
                </c:pt>
                <c:pt idx="6639">
                  <c:v>8891.25</c:v>
                </c:pt>
                <c:pt idx="6640">
                  <c:v>8892.25</c:v>
                </c:pt>
                <c:pt idx="6641">
                  <c:v>8893.25</c:v>
                </c:pt>
                <c:pt idx="6642">
                  <c:v>8894.25</c:v>
                </c:pt>
                <c:pt idx="6643">
                  <c:v>8895.25</c:v>
                </c:pt>
                <c:pt idx="6644">
                  <c:v>8896.25</c:v>
                </c:pt>
                <c:pt idx="6645">
                  <c:v>8897.25</c:v>
                </c:pt>
                <c:pt idx="6646">
                  <c:v>8898.25</c:v>
                </c:pt>
                <c:pt idx="6647">
                  <c:v>8899.25</c:v>
                </c:pt>
                <c:pt idx="6648">
                  <c:v>8900.25</c:v>
                </c:pt>
                <c:pt idx="6649">
                  <c:v>8901.25</c:v>
                </c:pt>
                <c:pt idx="6650">
                  <c:v>8902.25</c:v>
                </c:pt>
                <c:pt idx="6651">
                  <c:v>8903.25</c:v>
                </c:pt>
                <c:pt idx="6652">
                  <c:v>8904.25</c:v>
                </c:pt>
                <c:pt idx="6653">
                  <c:v>8905.25</c:v>
                </c:pt>
                <c:pt idx="6654">
                  <c:v>8906.25</c:v>
                </c:pt>
                <c:pt idx="6655">
                  <c:v>8907.25</c:v>
                </c:pt>
                <c:pt idx="6656">
                  <c:v>8908.25</c:v>
                </c:pt>
                <c:pt idx="6657">
                  <c:v>8909.25</c:v>
                </c:pt>
                <c:pt idx="6658">
                  <c:v>8910.25</c:v>
                </c:pt>
                <c:pt idx="6659">
                  <c:v>8911.25</c:v>
                </c:pt>
                <c:pt idx="6660">
                  <c:v>8912.25</c:v>
                </c:pt>
                <c:pt idx="6661">
                  <c:v>8913.25</c:v>
                </c:pt>
                <c:pt idx="6662">
                  <c:v>8914.25</c:v>
                </c:pt>
                <c:pt idx="6663">
                  <c:v>8915.25</c:v>
                </c:pt>
                <c:pt idx="6664">
                  <c:v>8916.25</c:v>
                </c:pt>
                <c:pt idx="6665">
                  <c:v>8917.25</c:v>
                </c:pt>
                <c:pt idx="6666">
                  <c:v>8918.25</c:v>
                </c:pt>
                <c:pt idx="6667">
                  <c:v>8919.25</c:v>
                </c:pt>
                <c:pt idx="6668">
                  <c:v>8920.25</c:v>
                </c:pt>
                <c:pt idx="6669">
                  <c:v>8921.25</c:v>
                </c:pt>
                <c:pt idx="6670">
                  <c:v>8922.25</c:v>
                </c:pt>
                <c:pt idx="6671">
                  <c:v>8923.25</c:v>
                </c:pt>
                <c:pt idx="6672">
                  <c:v>8924.25</c:v>
                </c:pt>
                <c:pt idx="6673">
                  <c:v>8925.25</c:v>
                </c:pt>
                <c:pt idx="6674">
                  <c:v>8926.25</c:v>
                </c:pt>
                <c:pt idx="6675">
                  <c:v>8927.25</c:v>
                </c:pt>
                <c:pt idx="6676">
                  <c:v>8928.25</c:v>
                </c:pt>
                <c:pt idx="6677">
                  <c:v>8929.25</c:v>
                </c:pt>
                <c:pt idx="6678">
                  <c:v>8930.25</c:v>
                </c:pt>
                <c:pt idx="6679">
                  <c:v>8931.25</c:v>
                </c:pt>
                <c:pt idx="6680">
                  <c:v>8932.25</c:v>
                </c:pt>
                <c:pt idx="6681">
                  <c:v>8933.25</c:v>
                </c:pt>
                <c:pt idx="6682">
                  <c:v>8934.25</c:v>
                </c:pt>
                <c:pt idx="6683">
                  <c:v>8935.25</c:v>
                </c:pt>
                <c:pt idx="6684">
                  <c:v>8936.25</c:v>
                </c:pt>
                <c:pt idx="6685">
                  <c:v>8937.25</c:v>
                </c:pt>
                <c:pt idx="6686">
                  <c:v>8938.25</c:v>
                </c:pt>
                <c:pt idx="6687">
                  <c:v>8939.25</c:v>
                </c:pt>
                <c:pt idx="6688">
                  <c:v>8940.25</c:v>
                </c:pt>
                <c:pt idx="6689">
                  <c:v>8941.25</c:v>
                </c:pt>
                <c:pt idx="6690">
                  <c:v>8942.25</c:v>
                </c:pt>
                <c:pt idx="6691">
                  <c:v>8943.25</c:v>
                </c:pt>
                <c:pt idx="6692">
                  <c:v>8944.25</c:v>
                </c:pt>
                <c:pt idx="6693">
                  <c:v>8945.25</c:v>
                </c:pt>
                <c:pt idx="6694">
                  <c:v>8946.25</c:v>
                </c:pt>
                <c:pt idx="6695">
                  <c:v>8947.25</c:v>
                </c:pt>
                <c:pt idx="6696">
                  <c:v>8948.25</c:v>
                </c:pt>
                <c:pt idx="6697">
                  <c:v>8949.25</c:v>
                </c:pt>
                <c:pt idx="6698">
                  <c:v>8950.25</c:v>
                </c:pt>
                <c:pt idx="6699">
                  <c:v>8951.25</c:v>
                </c:pt>
                <c:pt idx="6700">
                  <c:v>8952.25</c:v>
                </c:pt>
                <c:pt idx="6701">
                  <c:v>8953.25</c:v>
                </c:pt>
                <c:pt idx="6702">
                  <c:v>8954.25</c:v>
                </c:pt>
                <c:pt idx="6703">
                  <c:v>8955.25</c:v>
                </c:pt>
                <c:pt idx="6704">
                  <c:v>8956.25</c:v>
                </c:pt>
                <c:pt idx="6705">
                  <c:v>8957.25</c:v>
                </c:pt>
                <c:pt idx="6706">
                  <c:v>8958.25</c:v>
                </c:pt>
                <c:pt idx="6707">
                  <c:v>8959.25</c:v>
                </c:pt>
                <c:pt idx="6708">
                  <c:v>8960.25</c:v>
                </c:pt>
                <c:pt idx="6709">
                  <c:v>8961.25</c:v>
                </c:pt>
                <c:pt idx="6710">
                  <c:v>8962.25</c:v>
                </c:pt>
                <c:pt idx="6711">
                  <c:v>8963.25</c:v>
                </c:pt>
                <c:pt idx="6712">
                  <c:v>8964.25</c:v>
                </c:pt>
                <c:pt idx="6713">
                  <c:v>8965.25</c:v>
                </c:pt>
                <c:pt idx="6714">
                  <c:v>8966.25</c:v>
                </c:pt>
                <c:pt idx="6715">
                  <c:v>8967.25</c:v>
                </c:pt>
                <c:pt idx="6716">
                  <c:v>8968.25</c:v>
                </c:pt>
                <c:pt idx="6717">
                  <c:v>8969.25</c:v>
                </c:pt>
                <c:pt idx="6718">
                  <c:v>8970.25</c:v>
                </c:pt>
                <c:pt idx="6719">
                  <c:v>8971.25</c:v>
                </c:pt>
                <c:pt idx="6720">
                  <c:v>8972.25</c:v>
                </c:pt>
                <c:pt idx="6721">
                  <c:v>8973.25</c:v>
                </c:pt>
                <c:pt idx="6722">
                  <c:v>8974.25</c:v>
                </c:pt>
                <c:pt idx="6723">
                  <c:v>8975.25</c:v>
                </c:pt>
                <c:pt idx="6724">
                  <c:v>8976.25</c:v>
                </c:pt>
                <c:pt idx="6725">
                  <c:v>8977.25</c:v>
                </c:pt>
                <c:pt idx="6726">
                  <c:v>8978.25</c:v>
                </c:pt>
                <c:pt idx="6727">
                  <c:v>8979.25</c:v>
                </c:pt>
                <c:pt idx="6728">
                  <c:v>8980.25</c:v>
                </c:pt>
                <c:pt idx="6729">
                  <c:v>8981.25</c:v>
                </c:pt>
                <c:pt idx="6730">
                  <c:v>8982.25</c:v>
                </c:pt>
                <c:pt idx="6731">
                  <c:v>8983.25</c:v>
                </c:pt>
                <c:pt idx="6732">
                  <c:v>8984.25</c:v>
                </c:pt>
                <c:pt idx="6733">
                  <c:v>8985.25</c:v>
                </c:pt>
                <c:pt idx="6734">
                  <c:v>8986.25</c:v>
                </c:pt>
                <c:pt idx="6735">
                  <c:v>8987.25</c:v>
                </c:pt>
                <c:pt idx="6736">
                  <c:v>8988.25</c:v>
                </c:pt>
                <c:pt idx="6737">
                  <c:v>8989.25</c:v>
                </c:pt>
                <c:pt idx="6738">
                  <c:v>8990.25</c:v>
                </c:pt>
                <c:pt idx="6739">
                  <c:v>8991.25</c:v>
                </c:pt>
                <c:pt idx="6740">
                  <c:v>8992.25</c:v>
                </c:pt>
                <c:pt idx="6741">
                  <c:v>8993.25</c:v>
                </c:pt>
                <c:pt idx="6742">
                  <c:v>8994.25</c:v>
                </c:pt>
                <c:pt idx="6743">
                  <c:v>8995.25</c:v>
                </c:pt>
                <c:pt idx="6744">
                  <c:v>8996.25</c:v>
                </c:pt>
                <c:pt idx="6745">
                  <c:v>8997.25</c:v>
                </c:pt>
                <c:pt idx="6746">
                  <c:v>8998.25</c:v>
                </c:pt>
                <c:pt idx="6747">
                  <c:v>8999.25</c:v>
                </c:pt>
                <c:pt idx="6748">
                  <c:v>9000.25</c:v>
                </c:pt>
                <c:pt idx="6749">
                  <c:v>9001.25</c:v>
                </c:pt>
                <c:pt idx="6750">
                  <c:v>9002.25</c:v>
                </c:pt>
                <c:pt idx="6751">
                  <c:v>9003.25</c:v>
                </c:pt>
                <c:pt idx="6752">
                  <c:v>9004.25</c:v>
                </c:pt>
                <c:pt idx="6753">
                  <c:v>9005.25</c:v>
                </c:pt>
                <c:pt idx="6754">
                  <c:v>9006.25</c:v>
                </c:pt>
                <c:pt idx="6755">
                  <c:v>9007.25</c:v>
                </c:pt>
                <c:pt idx="6756">
                  <c:v>9008.25</c:v>
                </c:pt>
                <c:pt idx="6757">
                  <c:v>9009.25</c:v>
                </c:pt>
                <c:pt idx="6758">
                  <c:v>9010.25</c:v>
                </c:pt>
                <c:pt idx="6759">
                  <c:v>9011.25</c:v>
                </c:pt>
                <c:pt idx="6760">
                  <c:v>9012.25</c:v>
                </c:pt>
                <c:pt idx="6761">
                  <c:v>9013.25</c:v>
                </c:pt>
                <c:pt idx="6762">
                  <c:v>9014.25</c:v>
                </c:pt>
                <c:pt idx="6763">
                  <c:v>9015.25</c:v>
                </c:pt>
                <c:pt idx="6764">
                  <c:v>9016.25</c:v>
                </c:pt>
                <c:pt idx="6765">
                  <c:v>9017.25</c:v>
                </c:pt>
                <c:pt idx="6766">
                  <c:v>9018.25</c:v>
                </c:pt>
                <c:pt idx="6767">
                  <c:v>9019.25</c:v>
                </c:pt>
                <c:pt idx="6768">
                  <c:v>9020.25</c:v>
                </c:pt>
                <c:pt idx="6769">
                  <c:v>9021.25</c:v>
                </c:pt>
                <c:pt idx="6770">
                  <c:v>9022.25</c:v>
                </c:pt>
                <c:pt idx="6771">
                  <c:v>9023.25</c:v>
                </c:pt>
                <c:pt idx="6772">
                  <c:v>9024.25</c:v>
                </c:pt>
                <c:pt idx="6773">
                  <c:v>9025.25</c:v>
                </c:pt>
                <c:pt idx="6774">
                  <c:v>9026.25</c:v>
                </c:pt>
                <c:pt idx="6775">
                  <c:v>9027.25</c:v>
                </c:pt>
                <c:pt idx="6776">
                  <c:v>9028.25</c:v>
                </c:pt>
                <c:pt idx="6777">
                  <c:v>9029.25</c:v>
                </c:pt>
                <c:pt idx="6778">
                  <c:v>9030.25</c:v>
                </c:pt>
                <c:pt idx="6779">
                  <c:v>9031.25</c:v>
                </c:pt>
                <c:pt idx="6780">
                  <c:v>9032.25</c:v>
                </c:pt>
                <c:pt idx="6781">
                  <c:v>9033.25</c:v>
                </c:pt>
                <c:pt idx="6782">
                  <c:v>9034.25</c:v>
                </c:pt>
                <c:pt idx="6783">
                  <c:v>9035.25</c:v>
                </c:pt>
                <c:pt idx="6784">
                  <c:v>9036.25</c:v>
                </c:pt>
                <c:pt idx="6785">
                  <c:v>9037.25</c:v>
                </c:pt>
                <c:pt idx="6786">
                  <c:v>9038.25</c:v>
                </c:pt>
                <c:pt idx="6787">
                  <c:v>9039.25</c:v>
                </c:pt>
                <c:pt idx="6788">
                  <c:v>9040.25</c:v>
                </c:pt>
                <c:pt idx="6789">
                  <c:v>9041.25</c:v>
                </c:pt>
                <c:pt idx="6790">
                  <c:v>9042.25</c:v>
                </c:pt>
                <c:pt idx="6791">
                  <c:v>9043.25</c:v>
                </c:pt>
                <c:pt idx="6792">
                  <c:v>9044.25</c:v>
                </c:pt>
                <c:pt idx="6793">
                  <c:v>9045.25</c:v>
                </c:pt>
                <c:pt idx="6794">
                  <c:v>9046.25</c:v>
                </c:pt>
                <c:pt idx="6795">
                  <c:v>9047.25</c:v>
                </c:pt>
                <c:pt idx="6796">
                  <c:v>9048.25</c:v>
                </c:pt>
                <c:pt idx="6797">
                  <c:v>9049.25</c:v>
                </c:pt>
                <c:pt idx="6798">
                  <c:v>9050.25</c:v>
                </c:pt>
                <c:pt idx="6799">
                  <c:v>9051.25</c:v>
                </c:pt>
                <c:pt idx="6800">
                  <c:v>9052.25</c:v>
                </c:pt>
                <c:pt idx="6801">
                  <c:v>9053.25</c:v>
                </c:pt>
                <c:pt idx="6802">
                  <c:v>9054.25</c:v>
                </c:pt>
                <c:pt idx="6803">
                  <c:v>9055.25</c:v>
                </c:pt>
                <c:pt idx="6804">
                  <c:v>9056.25</c:v>
                </c:pt>
                <c:pt idx="6805">
                  <c:v>9057.25</c:v>
                </c:pt>
                <c:pt idx="6806">
                  <c:v>9058.25</c:v>
                </c:pt>
                <c:pt idx="6807">
                  <c:v>9059.25</c:v>
                </c:pt>
                <c:pt idx="6808">
                  <c:v>9060.25</c:v>
                </c:pt>
                <c:pt idx="6809">
                  <c:v>9061.25</c:v>
                </c:pt>
                <c:pt idx="6810">
                  <c:v>9062.25</c:v>
                </c:pt>
                <c:pt idx="6811">
                  <c:v>9063.25</c:v>
                </c:pt>
                <c:pt idx="6812">
                  <c:v>9064.25</c:v>
                </c:pt>
                <c:pt idx="6813">
                  <c:v>9065.25</c:v>
                </c:pt>
                <c:pt idx="6814">
                  <c:v>9066.25</c:v>
                </c:pt>
                <c:pt idx="6815">
                  <c:v>9067.25</c:v>
                </c:pt>
                <c:pt idx="6816">
                  <c:v>9068.25</c:v>
                </c:pt>
                <c:pt idx="6817">
                  <c:v>9069.25</c:v>
                </c:pt>
                <c:pt idx="6818">
                  <c:v>9070.25</c:v>
                </c:pt>
                <c:pt idx="6819">
                  <c:v>9071.25</c:v>
                </c:pt>
                <c:pt idx="6820">
                  <c:v>9072.25</c:v>
                </c:pt>
                <c:pt idx="6821">
                  <c:v>9073.25</c:v>
                </c:pt>
                <c:pt idx="6822">
                  <c:v>9074.25</c:v>
                </c:pt>
                <c:pt idx="6823">
                  <c:v>9075.25</c:v>
                </c:pt>
                <c:pt idx="6824">
                  <c:v>9076.25</c:v>
                </c:pt>
                <c:pt idx="6825">
                  <c:v>9077.25</c:v>
                </c:pt>
                <c:pt idx="6826">
                  <c:v>9078.25</c:v>
                </c:pt>
                <c:pt idx="6827">
                  <c:v>9079.25</c:v>
                </c:pt>
                <c:pt idx="6828">
                  <c:v>9080.25</c:v>
                </c:pt>
                <c:pt idx="6829">
                  <c:v>9081.25</c:v>
                </c:pt>
                <c:pt idx="6830">
                  <c:v>9082.25</c:v>
                </c:pt>
                <c:pt idx="6831">
                  <c:v>9083.25</c:v>
                </c:pt>
                <c:pt idx="6832">
                  <c:v>9084.25</c:v>
                </c:pt>
                <c:pt idx="6833">
                  <c:v>9085.25</c:v>
                </c:pt>
                <c:pt idx="6834">
                  <c:v>9086.25</c:v>
                </c:pt>
                <c:pt idx="6835">
                  <c:v>9087.25</c:v>
                </c:pt>
                <c:pt idx="6836">
                  <c:v>9088.25</c:v>
                </c:pt>
                <c:pt idx="6837">
                  <c:v>9089.25</c:v>
                </c:pt>
                <c:pt idx="6838">
                  <c:v>9090.25</c:v>
                </c:pt>
                <c:pt idx="6839">
                  <c:v>9091.25</c:v>
                </c:pt>
                <c:pt idx="6840">
                  <c:v>9092.25</c:v>
                </c:pt>
                <c:pt idx="6841">
                  <c:v>9093.25</c:v>
                </c:pt>
                <c:pt idx="6842">
                  <c:v>9094.25</c:v>
                </c:pt>
                <c:pt idx="6843">
                  <c:v>9095.25</c:v>
                </c:pt>
                <c:pt idx="6844">
                  <c:v>9096.25</c:v>
                </c:pt>
                <c:pt idx="6845">
                  <c:v>9097.25</c:v>
                </c:pt>
                <c:pt idx="6846">
                  <c:v>9098.25</c:v>
                </c:pt>
                <c:pt idx="6847">
                  <c:v>9099.25</c:v>
                </c:pt>
                <c:pt idx="6848">
                  <c:v>9100.25</c:v>
                </c:pt>
                <c:pt idx="6849">
                  <c:v>9101.25</c:v>
                </c:pt>
                <c:pt idx="6850">
                  <c:v>9102.25</c:v>
                </c:pt>
                <c:pt idx="6851">
                  <c:v>9103.25</c:v>
                </c:pt>
                <c:pt idx="6852">
                  <c:v>9104.25</c:v>
                </c:pt>
                <c:pt idx="6853">
                  <c:v>9105.25</c:v>
                </c:pt>
                <c:pt idx="6854">
                  <c:v>9106.25</c:v>
                </c:pt>
                <c:pt idx="6855">
                  <c:v>9107.25</c:v>
                </c:pt>
                <c:pt idx="6856">
                  <c:v>9108.25</c:v>
                </c:pt>
                <c:pt idx="6857">
                  <c:v>9109.25</c:v>
                </c:pt>
                <c:pt idx="6858">
                  <c:v>9110.25</c:v>
                </c:pt>
                <c:pt idx="6859">
                  <c:v>9111.25</c:v>
                </c:pt>
                <c:pt idx="6860">
                  <c:v>9112.25</c:v>
                </c:pt>
                <c:pt idx="6861">
                  <c:v>9113.25</c:v>
                </c:pt>
                <c:pt idx="6862">
                  <c:v>9114.25</c:v>
                </c:pt>
                <c:pt idx="6863">
                  <c:v>9115.25</c:v>
                </c:pt>
                <c:pt idx="6864">
                  <c:v>9116.25</c:v>
                </c:pt>
                <c:pt idx="6865">
                  <c:v>9117.25</c:v>
                </c:pt>
                <c:pt idx="6866">
                  <c:v>9118.25</c:v>
                </c:pt>
                <c:pt idx="6867">
                  <c:v>9119.25</c:v>
                </c:pt>
                <c:pt idx="6868">
                  <c:v>9120.25</c:v>
                </c:pt>
                <c:pt idx="6869">
                  <c:v>9121.25</c:v>
                </c:pt>
                <c:pt idx="6870">
                  <c:v>9122.25</c:v>
                </c:pt>
                <c:pt idx="6871">
                  <c:v>9123.25</c:v>
                </c:pt>
                <c:pt idx="6872">
                  <c:v>9124.25</c:v>
                </c:pt>
                <c:pt idx="6873">
                  <c:v>9125.25</c:v>
                </c:pt>
                <c:pt idx="6874">
                  <c:v>9126.25</c:v>
                </c:pt>
                <c:pt idx="6875">
                  <c:v>9127.25</c:v>
                </c:pt>
                <c:pt idx="6876">
                  <c:v>9128.25</c:v>
                </c:pt>
                <c:pt idx="6877">
                  <c:v>9129.25</c:v>
                </c:pt>
                <c:pt idx="6878">
                  <c:v>9130.25</c:v>
                </c:pt>
                <c:pt idx="6879">
                  <c:v>9131.25</c:v>
                </c:pt>
                <c:pt idx="6880">
                  <c:v>9132.25</c:v>
                </c:pt>
                <c:pt idx="6881">
                  <c:v>9133.25</c:v>
                </c:pt>
                <c:pt idx="6882">
                  <c:v>9134.25</c:v>
                </c:pt>
                <c:pt idx="6883">
                  <c:v>9135.25</c:v>
                </c:pt>
                <c:pt idx="6884">
                  <c:v>9136.25</c:v>
                </c:pt>
                <c:pt idx="6885">
                  <c:v>9137.25</c:v>
                </c:pt>
                <c:pt idx="6886">
                  <c:v>9138.25</c:v>
                </c:pt>
                <c:pt idx="6887">
                  <c:v>9139.25</c:v>
                </c:pt>
                <c:pt idx="6888">
                  <c:v>9140.25</c:v>
                </c:pt>
                <c:pt idx="6889">
                  <c:v>9141.25</c:v>
                </c:pt>
                <c:pt idx="6890">
                  <c:v>9142.25</c:v>
                </c:pt>
                <c:pt idx="6891">
                  <c:v>9143.25</c:v>
                </c:pt>
                <c:pt idx="6892">
                  <c:v>9144.25</c:v>
                </c:pt>
                <c:pt idx="6893">
                  <c:v>9145.25</c:v>
                </c:pt>
                <c:pt idx="6894">
                  <c:v>9146.25</c:v>
                </c:pt>
                <c:pt idx="6895">
                  <c:v>9147.25</c:v>
                </c:pt>
                <c:pt idx="6896">
                  <c:v>9148.25</c:v>
                </c:pt>
                <c:pt idx="6897">
                  <c:v>9149.25</c:v>
                </c:pt>
                <c:pt idx="6898">
                  <c:v>9150.25</c:v>
                </c:pt>
                <c:pt idx="6899">
                  <c:v>9151.25</c:v>
                </c:pt>
                <c:pt idx="6900">
                  <c:v>9152.25</c:v>
                </c:pt>
                <c:pt idx="6901">
                  <c:v>9153.25</c:v>
                </c:pt>
                <c:pt idx="6902">
                  <c:v>9154.25</c:v>
                </c:pt>
                <c:pt idx="6903">
                  <c:v>9155.25</c:v>
                </c:pt>
                <c:pt idx="6904">
                  <c:v>9156.25</c:v>
                </c:pt>
                <c:pt idx="6905">
                  <c:v>9157.25</c:v>
                </c:pt>
                <c:pt idx="6906">
                  <c:v>9158.25</c:v>
                </c:pt>
                <c:pt idx="6907">
                  <c:v>9159.25</c:v>
                </c:pt>
                <c:pt idx="6908">
                  <c:v>9160.25</c:v>
                </c:pt>
                <c:pt idx="6909">
                  <c:v>9161.25</c:v>
                </c:pt>
                <c:pt idx="6910">
                  <c:v>9162.25</c:v>
                </c:pt>
                <c:pt idx="6911">
                  <c:v>9163.25</c:v>
                </c:pt>
                <c:pt idx="6912">
                  <c:v>9164.25</c:v>
                </c:pt>
                <c:pt idx="6913">
                  <c:v>9165.25</c:v>
                </c:pt>
                <c:pt idx="6914">
                  <c:v>9166.25</c:v>
                </c:pt>
                <c:pt idx="6915">
                  <c:v>9167.25</c:v>
                </c:pt>
                <c:pt idx="6916">
                  <c:v>9168.25</c:v>
                </c:pt>
                <c:pt idx="6917">
                  <c:v>9169.25</c:v>
                </c:pt>
                <c:pt idx="6918">
                  <c:v>9170.25</c:v>
                </c:pt>
                <c:pt idx="6919">
                  <c:v>9171.25</c:v>
                </c:pt>
                <c:pt idx="6920">
                  <c:v>9172.25</c:v>
                </c:pt>
                <c:pt idx="6921">
                  <c:v>9173.25</c:v>
                </c:pt>
                <c:pt idx="6922">
                  <c:v>9174.25</c:v>
                </c:pt>
                <c:pt idx="6923">
                  <c:v>9175.25</c:v>
                </c:pt>
                <c:pt idx="6924">
                  <c:v>9176.25</c:v>
                </c:pt>
                <c:pt idx="6925">
                  <c:v>9177.25</c:v>
                </c:pt>
                <c:pt idx="6926">
                  <c:v>9178.25</c:v>
                </c:pt>
                <c:pt idx="6927">
                  <c:v>9179.25</c:v>
                </c:pt>
                <c:pt idx="6928">
                  <c:v>9180.25</c:v>
                </c:pt>
                <c:pt idx="6929">
                  <c:v>9181.25</c:v>
                </c:pt>
                <c:pt idx="6930">
                  <c:v>9182.25</c:v>
                </c:pt>
                <c:pt idx="6931">
                  <c:v>9183.25</c:v>
                </c:pt>
                <c:pt idx="6932">
                  <c:v>9184.25</c:v>
                </c:pt>
                <c:pt idx="6933">
                  <c:v>9185.25</c:v>
                </c:pt>
                <c:pt idx="6934">
                  <c:v>9186.25</c:v>
                </c:pt>
                <c:pt idx="6935">
                  <c:v>9187.25</c:v>
                </c:pt>
                <c:pt idx="6936">
                  <c:v>9188.25</c:v>
                </c:pt>
                <c:pt idx="6937">
                  <c:v>9189.25</c:v>
                </c:pt>
                <c:pt idx="6938">
                  <c:v>9190.25</c:v>
                </c:pt>
                <c:pt idx="6939">
                  <c:v>9191.25</c:v>
                </c:pt>
                <c:pt idx="6940">
                  <c:v>9192.25</c:v>
                </c:pt>
                <c:pt idx="6941">
                  <c:v>9193.25</c:v>
                </c:pt>
                <c:pt idx="6942">
                  <c:v>9194.25</c:v>
                </c:pt>
                <c:pt idx="6943">
                  <c:v>9195.25</c:v>
                </c:pt>
                <c:pt idx="6944">
                  <c:v>9196.25</c:v>
                </c:pt>
                <c:pt idx="6945">
                  <c:v>9197.25</c:v>
                </c:pt>
                <c:pt idx="6946">
                  <c:v>9198.25</c:v>
                </c:pt>
                <c:pt idx="6947">
                  <c:v>9199.25</c:v>
                </c:pt>
                <c:pt idx="6948">
                  <c:v>9200.25</c:v>
                </c:pt>
                <c:pt idx="6949">
                  <c:v>9201.25</c:v>
                </c:pt>
                <c:pt idx="6950">
                  <c:v>9202.25</c:v>
                </c:pt>
                <c:pt idx="6951">
                  <c:v>9203.25</c:v>
                </c:pt>
                <c:pt idx="6952">
                  <c:v>9204.25</c:v>
                </c:pt>
                <c:pt idx="6953">
                  <c:v>9205.25</c:v>
                </c:pt>
                <c:pt idx="6954">
                  <c:v>9206.25</c:v>
                </c:pt>
                <c:pt idx="6955">
                  <c:v>9207.25</c:v>
                </c:pt>
                <c:pt idx="6956">
                  <c:v>9208.25</c:v>
                </c:pt>
                <c:pt idx="6957">
                  <c:v>9209.25</c:v>
                </c:pt>
                <c:pt idx="6958">
                  <c:v>9210.25</c:v>
                </c:pt>
                <c:pt idx="6959">
                  <c:v>9211.25</c:v>
                </c:pt>
                <c:pt idx="6960">
                  <c:v>9212.25</c:v>
                </c:pt>
                <c:pt idx="6961">
                  <c:v>9213.25</c:v>
                </c:pt>
                <c:pt idx="6962">
                  <c:v>9214.25</c:v>
                </c:pt>
                <c:pt idx="6963">
                  <c:v>9215.25</c:v>
                </c:pt>
                <c:pt idx="6964">
                  <c:v>9216.25</c:v>
                </c:pt>
                <c:pt idx="6965">
                  <c:v>9217.25</c:v>
                </c:pt>
                <c:pt idx="6966">
                  <c:v>9218.25</c:v>
                </c:pt>
                <c:pt idx="6967">
                  <c:v>9219.25</c:v>
                </c:pt>
                <c:pt idx="6968">
                  <c:v>9220.25</c:v>
                </c:pt>
                <c:pt idx="6969">
                  <c:v>9221.25</c:v>
                </c:pt>
                <c:pt idx="6970">
                  <c:v>9222.25</c:v>
                </c:pt>
                <c:pt idx="6971">
                  <c:v>9223.25</c:v>
                </c:pt>
                <c:pt idx="6972">
                  <c:v>9224.25</c:v>
                </c:pt>
                <c:pt idx="6973">
                  <c:v>9225.25</c:v>
                </c:pt>
                <c:pt idx="6974">
                  <c:v>9226.25</c:v>
                </c:pt>
                <c:pt idx="6975">
                  <c:v>9227.25</c:v>
                </c:pt>
                <c:pt idx="6976">
                  <c:v>9228.25</c:v>
                </c:pt>
                <c:pt idx="6977">
                  <c:v>9229.25</c:v>
                </c:pt>
                <c:pt idx="6978">
                  <c:v>9230.25</c:v>
                </c:pt>
                <c:pt idx="6979">
                  <c:v>9231.25</c:v>
                </c:pt>
                <c:pt idx="6980">
                  <c:v>9232.25</c:v>
                </c:pt>
                <c:pt idx="6981">
                  <c:v>9233.25</c:v>
                </c:pt>
                <c:pt idx="6982">
                  <c:v>9234.25</c:v>
                </c:pt>
                <c:pt idx="6983">
                  <c:v>9235.25</c:v>
                </c:pt>
                <c:pt idx="6984">
                  <c:v>9236.25</c:v>
                </c:pt>
                <c:pt idx="6985">
                  <c:v>9237.25</c:v>
                </c:pt>
                <c:pt idx="6986">
                  <c:v>9238.25</c:v>
                </c:pt>
                <c:pt idx="6987">
                  <c:v>9239.25</c:v>
                </c:pt>
                <c:pt idx="6988">
                  <c:v>9240.25</c:v>
                </c:pt>
                <c:pt idx="6989">
                  <c:v>9241.25</c:v>
                </c:pt>
                <c:pt idx="6990">
                  <c:v>9242.25</c:v>
                </c:pt>
                <c:pt idx="6991">
                  <c:v>9243.25</c:v>
                </c:pt>
                <c:pt idx="6992">
                  <c:v>9244.25</c:v>
                </c:pt>
                <c:pt idx="6993">
                  <c:v>9245.25</c:v>
                </c:pt>
                <c:pt idx="6994">
                  <c:v>9246.25</c:v>
                </c:pt>
                <c:pt idx="6995">
                  <c:v>9247.25</c:v>
                </c:pt>
                <c:pt idx="6996">
                  <c:v>9248.25</c:v>
                </c:pt>
                <c:pt idx="6997">
                  <c:v>9249.25</c:v>
                </c:pt>
                <c:pt idx="6998">
                  <c:v>9250.25</c:v>
                </c:pt>
                <c:pt idx="6999">
                  <c:v>9251.25</c:v>
                </c:pt>
                <c:pt idx="7000">
                  <c:v>9252.25</c:v>
                </c:pt>
                <c:pt idx="7001">
                  <c:v>9253.25</c:v>
                </c:pt>
                <c:pt idx="7002">
                  <c:v>9254.25</c:v>
                </c:pt>
                <c:pt idx="7003">
                  <c:v>9255.25</c:v>
                </c:pt>
                <c:pt idx="7004">
                  <c:v>9256.25</c:v>
                </c:pt>
                <c:pt idx="7005">
                  <c:v>9257.25</c:v>
                </c:pt>
                <c:pt idx="7006">
                  <c:v>9258.25</c:v>
                </c:pt>
                <c:pt idx="7007">
                  <c:v>9259.25</c:v>
                </c:pt>
                <c:pt idx="7008">
                  <c:v>9260.25</c:v>
                </c:pt>
                <c:pt idx="7009">
                  <c:v>9261.25</c:v>
                </c:pt>
                <c:pt idx="7010">
                  <c:v>9262.25</c:v>
                </c:pt>
                <c:pt idx="7011">
                  <c:v>9263.25</c:v>
                </c:pt>
                <c:pt idx="7012">
                  <c:v>9264.25</c:v>
                </c:pt>
                <c:pt idx="7013">
                  <c:v>9265.25</c:v>
                </c:pt>
                <c:pt idx="7014">
                  <c:v>9266.25</c:v>
                </c:pt>
                <c:pt idx="7015">
                  <c:v>9267.25</c:v>
                </c:pt>
                <c:pt idx="7016">
                  <c:v>9268.25</c:v>
                </c:pt>
                <c:pt idx="7017">
                  <c:v>9269.25</c:v>
                </c:pt>
                <c:pt idx="7018">
                  <c:v>9270.25</c:v>
                </c:pt>
                <c:pt idx="7019">
                  <c:v>9271.25</c:v>
                </c:pt>
                <c:pt idx="7020">
                  <c:v>9272.25</c:v>
                </c:pt>
                <c:pt idx="7021">
                  <c:v>9273.25</c:v>
                </c:pt>
                <c:pt idx="7022">
                  <c:v>9274.25</c:v>
                </c:pt>
                <c:pt idx="7023">
                  <c:v>9275.25</c:v>
                </c:pt>
                <c:pt idx="7024">
                  <c:v>9276.25</c:v>
                </c:pt>
                <c:pt idx="7025">
                  <c:v>9277.25</c:v>
                </c:pt>
                <c:pt idx="7026">
                  <c:v>9278.25</c:v>
                </c:pt>
                <c:pt idx="7027">
                  <c:v>9279.25</c:v>
                </c:pt>
                <c:pt idx="7028">
                  <c:v>9280.25</c:v>
                </c:pt>
                <c:pt idx="7029">
                  <c:v>9281.25</c:v>
                </c:pt>
                <c:pt idx="7030">
                  <c:v>9282.25</c:v>
                </c:pt>
                <c:pt idx="7031">
                  <c:v>9283.25</c:v>
                </c:pt>
                <c:pt idx="7032">
                  <c:v>9284.25</c:v>
                </c:pt>
                <c:pt idx="7033">
                  <c:v>9285.25</c:v>
                </c:pt>
                <c:pt idx="7034">
                  <c:v>9286.25</c:v>
                </c:pt>
                <c:pt idx="7035">
                  <c:v>9287.25</c:v>
                </c:pt>
                <c:pt idx="7036">
                  <c:v>9288.25</c:v>
                </c:pt>
                <c:pt idx="7037">
                  <c:v>9289.25</c:v>
                </c:pt>
                <c:pt idx="7038">
                  <c:v>9290.25</c:v>
                </c:pt>
                <c:pt idx="7039">
                  <c:v>9291.25</c:v>
                </c:pt>
                <c:pt idx="7040">
                  <c:v>9292.25</c:v>
                </c:pt>
                <c:pt idx="7041">
                  <c:v>9293.25</c:v>
                </c:pt>
                <c:pt idx="7042">
                  <c:v>9294.25</c:v>
                </c:pt>
                <c:pt idx="7043">
                  <c:v>9295.25</c:v>
                </c:pt>
                <c:pt idx="7044">
                  <c:v>9296.25</c:v>
                </c:pt>
                <c:pt idx="7045">
                  <c:v>9297.25</c:v>
                </c:pt>
                <c:pt idx="7046">
                  <c:v>9298.25</c:v>
                </c:pt>
                <c:pt idx="7047">
                  <c:v>9299.25</c:v>
                </c:pt>
                <c:pt idx="7048">
                  <c:v>9300.25</c:v>
                </c:pt>
                <c:pt idx="7049">
                  <c:v>9301.25</c:v>
                </c:pt>
                <c:pt idx="7050">
                  <c:v>9302.25</c:v>
                </c:pt>
                <c:pt idx="7051">
                  <c:v>9303.25</c:v>
                </c:pt>
                <c:pt idx="7052">
                  <c:v>9304.25</c:v>
                </c:pt>
                <c:pt idx="7053">
                  <c:v>9305.25</c:v>
                </c:pt>
                <c:pt idx="7054">
                  <c:v>9306.25</c:v>
                </c:pt>
                <c:pt idx="7055">
                  <c:v>9307.25</c:v>
                </c:pt>
                <c:pt idx="7056">
                  <c:v>9308.25</c:v>
                </c:pt>
                <c:pt idx="7057">
                  <c:v>9309.25</c:v>
                </c:pt>
                <c:pt idx="7058">
                  <c:v>9310.25</c:v>
                </c:pt>
                <c:pt idx="7059">
                  <c:v>9311.25</c:v>
                </c:pt>
                <c:pt idx="7060">
                  <c:v>9312.25</c:v>
                </c:pt>
                <c:pt idx="7061">
                  <c:v>9313.25</c:v>
                </c:pt>
                <c:pt idx="7062">
                  <c:v>9314.25</c:v>
                </c:pt>
                <c:pt idx="7063">
                  <c:v>9315.25</c:v>
                </c:pt>
                <c:pt idx="7064">
                  <c:v>9316.25</c:v>
                </c:pt>
                <c:pt idx="7065">
                  <c:v>9317.25</c:v>
                </c:pt>
                <c:pt idx="7066">
                  <c:v>9318.25</c:v>
                </c:pt>
                <c:pt idx="7067">
                  <c:v>9319.25</c:v>
                </c:pt>
                <c:pt idx="7068">
                  <c:v>9320.25</c:v>
                </c:pt>
                <c:pt idx="7069">
                  <c:v>9321.25</c:v>
                </c:pt>
                <c:pt idx="7070">
                  <c:v>9322.25</c:v>
                </c:pt>
                <c:pt idx="7071">
                  <c:v>9323.25</c:v>
                </c:pt>
                <c:pt idx="7072">
                  <c:v>9324.25</c:v>
                </c:pt>
                <c:pt idx="7073">
                  <c:v>9325.25</c:v>
                </c:pt>
                <c:pt idx="7074">
                  <c:v>9326.25</c:v>
                </c:pt>
                <c:pt idx="7075">
                  <c:v>9327.25</c:v>
                </c:pt>
                <c:pt idx="7076">
                  <c:v>9328.25</c:v>
                </c:pt>
                <c:pt idx="7077">
                  <c:v>9329.25</c:v>
                </c:pt>
                <c:pt idx="7078">
                  <c:v>9330.25</c:v>
                </c:pt>
                <c:pt idx="7079">
                  <c:v>9331.25</c:v>
                </c:pt>
                <c:pt idx="7080">
                  <c:v>9332.25</c:v>
                </c:pt>
                <c:pt idx="7081">
                  <c:v>9333.25</c:v>
                </c:pt>
                <c:pt idx="7082">
                  <c:v>9334.25</c:v>
                </c:pt>
                <c:pt idx="7083">
                  <c:v>9335.25</c:v>
                </c:pt>
                <c:pt idx="7084">
                  <c:v>9336.25</c:v>
                </c:pt>
                <c:pt idx="7085">
                  <c:v>9337.25</c:v>
                </c:pt>
                <c:pt idx="7086">
                  <c:v>9338.25</c:v>
                </c:pt>
                <c:pt idx="7087">
                  <c:v>9339.25</c:v>
                </c:pt>
                <c:pt idx="7088">
                  <c:v>9340.25</c:v>
                </c:pt>
                <c:pt idx="7089">
                  <c:v>9341.25</c:v>
                </c:pt>
                <c:pt idx="7090">
                  <c:v>9342.25</c:v>
                </c:pt>
                <c:pt idx="7091">
                  <c:v>9343.25</c:v>
                </c:pt>
                <c:pt idx="7092">
                  <c:v>9344.25</c:v>
                </c:pt>
                <c:pt idx="7093">
                  <c:v>9345.25</c:v>
                </c:pt>
                <c:pt idx="7094">
                  <c:v>9346.25</c:v>
                </c:pt>
                <c:pt idx="7095">
                  <c:v>9347.25</c:v>
                </c:pt>
                <c:pt idx="7096">
                  <c:v>9348.25</c:v>
                </c:pt>
                <c:pt idx="7097">
                  <c:v>9349.25</c:v>
                </c:pt>
                <c:pt idx="7098">
                  <c:v>9350.25</c:v>
                </c:pt>
                <c:pt idx="7099">
                  <c:v>9351.25</c:v>
                </c:pt>
                <c:pt idx="7100">
                  <c:v>9352.25</c:v>
                </c:pt>
                <c:pt idx="7101">
                  <c:v>9353.25</c:v>
                </c:pt>
                <c:pt idx="7102">
                  <c:v>9354.25</c:v>
                </c:pt>
                <c:pt idx="7103">
                  <c:v>9355.25</c:v>
                </c:pt>
                <c:pt idx="7104">
                  <c:v>9356.25</c:v>
                </c:pt>
                <c:pt idx="7105">
                  <c:v>9357.25</c:v>
                </c:pt>
                <c:pt idx="7106">
                  <c:v>9358.25</c:v>
                </c:pt>
                <c:pt idx="7107">
                  <c:v>9359.25</c:v>
                </c:pt>
                <c:pt idx="7108">
                  <c:v>9360.25</c:v>
                </c:pt>
                <c:pt idx="7109">
                  <c:v>9361.25</c:v>
                </c:pt>
                <c:pt idx="7110">
                  <c:v>9362.25</c:v>
                </c:pt>
                <c:pt idx="7111">
                  <c:v>9363.25</c:v>
                </c:pt>
                <c:pt idx="7112">
                  <c:v>9364.25</c:v>
                </c:pt>
                <c:pt idx="7113">
                  <c:v>9365.25</c:v>
                </c:pt>
                <c:pt idx="7114">
                  <c:v>9366.25</c:v>
                </c:pt>
                <c:pt idx="7115">
                  <c:v>9367.25</c:v>
                </c:pt>
                <c:pt idx="7116">
                  <c:v>9368.25</c:v>
                </c:pt>
                <c:pt idx="7117">
                  <c:v>9369.25</c:v>
                </c:pt>
                <c:pt idx="7118">
                  <c:v>9370.25</c:v>
                </c:pt>
                <c:pt idx="7119">
                  <c:v>9371.25</c:v>
                </c:pt>
                <c:pt idx="7120">
                  <c:v>9372.25</c:v>
                </c:pt>
                <c:pt idx="7121">
                  <c:v>9373.25</c:v>
                </c:pt>
                <c:pt idx="7122">
                  <c:v>9374.25</c:v>
                </c:pt>
                <c:pt idx="7123">
                  <c:v>9375.25</c:v>
                </c:pt>
                <c:pt idx="7124">
                  <c:v>9376.25</c:v>
                </c:pt>
                <c:pt idx="7125">
                  <c:v>9377.25</c:v>
                </c:pt>
                <c:pt idx="7126">
                  <c:v>9378.25</c:v>
                </c:pt>
                <c:pt idx="7127">
                  <c:v>9379.25</c:v>
                </c:pt>
                <c:pt idx="7128">
                  <c:v>9380.25</c:v>
                </c:pt>
                <c:pt idx="7129">
                  <c:v>9381.25</c:v>
                </c:pt>
                <c:pt idx="7130">
                  <c:v>9382.25</c:v>
                </c:pt>
                <c:pt idx="7131">
                  <c:v>9383.25</c:v>
                </c:pt>
                <c:pt idx="7132">
                  <c:v>9384.25</c:v>
                </c:pt>
                <c:pt idx="7133">
                  <c:v>9385.25</c:v>
                </c:pt>
                <c:pt idx="7134">
                  <c:v>9386.25</c:v>
                </c:pt>
                <c:pt idx="7135">
                  <c:v>9387.25</c:v>
                </c:pt>
                <c:pt idx="7136">
                  <c:v>9388.25</c:v>
                </c:pt>
                <c:pt idx="7137">
                  <c:v>9389.25</c:v>
                </c:pt>
                <c:pt idx="7138">
                  <c:v>9390.25</c:v>
                </c:pt>
                <c:pt idx="7139">
                  <c:v>9391.25</c:v>
                </c:pt>
                <c:pt idx="7140">
                  <c:v>9392.25</c:v>
                </c:pt>
                <c:pt idx="7141">
                  <c:v>9393.25</c:v>
                </c:pt>
                <c:pt idx="7142">
                  <c:v>9394.25</c:v>
                </c:pt>
                <c:pt idx="7143">
                  <c:v>9395.25</c:v>
                </c:pt>
                <c:pt idx="7144">
                  <c:v>9396.25</c:v>
                </c:pt>
                <c:pt idx="7145">
                  <c:v>9397.25</c:v>
                </c:pt>
                <c:pt idx="7146">
                  <c:v>9398.25</c:v>
                </c:pt>
                <c:pt idx="7147">
                  <c:v>9399.25</c:v>
                </c:pt>
                <c:pt idx="7148">
                  <c:v>9400.25</c:v>
                </c:pt>
                <c:pt idx="7149">
                  <c:v>9401.25</c:v>
                </c:pt>
                <c:pt idx="7150">
                  <c:v>9402.25</c:v>
                </c:pt>
                <c:pt idx="7151">
                  <c:v>9403.25</c:v>
                </c:pt>
                <c:pt idx="7152">
                  <c:v>9404.25</c:v>
                </c:pt>
                <c:pt idx="7153">
                  <c:v>9405.25</c:v>
                </c:pt>
                <c:pt idx="7154">
                  <c:v>9406.25</c:v>
                </c:pt>
                <c:pt idx="7155">
                  <c:v>9407.25</c:v>
                </c:pt>
                <c:pt idx="7156">
                  <c:v>9408.25</c:v>
                </c:pt>
                <c:pt idx="7157">
                  <c:v>9409.25</c:v>
                </c:pt>
                <c:pt idx="7158">
                  <c:v>9410.25</c:v>
                </c:pt>
                <c:pt idx="7159">
                  <c:v>9411.25</c:v>
                </c:pt>
                <c:pt idx="7160">
                  <c:v>9412.25</c:v>
                </c:pt>
                <c:pt idx="7161">
                  <c:v>9413.25</c:v>
                </c:pt>
                <c:pt idx="7162">
                  <c:v>9414.25</c:v>
                </c:pt>
                <c:pt idx="7163">
                  <c:v>9415.25</c:v>
                </c:pt>
                <c:pt idx="7164">
                  <c:v>9416.25</c:v>
                </c:pt>
                <c:pt idx="7165">
                  <c:v>9417.25</c:v>
                </c:pt>
                <c:pt idx="7166">
                  <c:v>9418.25</c:v>
                </c:pt>
                <c:pt idx="7167">
                  <c:v>9419.25</c:v>
                </c:pt>
                <c:pt idx="7168">
                  <c:v>9420.25</c:v>
                </c:pt>
                <c:pt idx="7169">
                  <c:v>9421.25</c:v>
                </c:pt>
                <c:pt idx="7170">
                  <c:v>9422.25</c:v>
                </c:pt>
                <c:pt idx="7171">
                  <c:v>9423.25</c:v>
                </c:pt>
                <c:pt idx="7172">
                  <c:v>9424.25</c:v>
                </c:pt>
                <c:pt idx="7173">
                  <c:v>9425.25</c:v>
                </c:pt>
                <c:pt idx="7174">
                  <c:v>9426.25</c:v>
                </c:pt>
                <c:pt idx="7175">
                  <c:v>9427.25</c:v>
                </c:pt>
                <c:pt idx="7176">
                  <c:v>9428.25</c:v>
                </c:pt>
                <c:pt idx="7177">
                  <c:v>9429.25</c:v>
                </c:pt>
                <c:pt idx="7178">
                  <c:v>9430.25</c:v>
                </c:pt>
                <c:pt idx="7179">
                  <c:v>9431.25</c:v>
                </c:pt>
                <c:pt idx="7180">
                  <c:v>9432.25</c:v>
                </c:pt>
                <c:pt idx="7181">
                  <c:v>9433.25</c:v>
                </c:pt>
                <c:pt idx="7182">
                  <c:v>9434.25</c:v>
                </c:pt>
                <c:pt idx="7183">
                  <c:v>9435.25</c:v>
                </c:pt>
                <c:pt idx="7184">
                  <c:v>9436.25</c:v>
                </c:pt>
                <c:pt idx="7185">
                  <c:v>9437.25</c:v>
                </c:pt>
                <c:pt idx="7186">
                  <c:v>9438.25</c:v>
                </c:pt>
                <c:pt idx="7187">
                  <c:v>9439.25</c:v>
                </c:pt>
                <c:pt idx="7188">
                  <c:v>9440.25</c:v>
                </c:pt>
                <c:pt idx="7189">
                  <c:v>9441.25</c:v>
                </c:pt>
                <c:pt idx="7190">
                  <c:v>9442.25</c:v>
                </c:pt>
                <c:pt idx="7191">
                  <c:v>9443.25</c:v>
                </c:pt>
                <c:pt idx="7192">
                  <c:v>9444.25</c:v>
                </c:pt>
                <c:pt idx="7193">
                  <c:v>9445.25</c:v>
                </c:pt>
                <c:pt idx="7194">
                  <c:v>9446.25</c:v>
                </c:pt>
                <c:pt idx="7195">
                  <c:v>9447.25</c:v>
                </c:pt>
                <c:pt idx="7196">
                  <c:v>9448.25</c:v>
                </c:pt>
                <c:pt idx="7197">
                  <c:v>9449.25</c:v>
                </c:pt>
                <c:pt idx="7198">
                  <c:v>9450.25</c:v>
                </c:pt>
                <c:pt idx="7199">
                  <c:v>9451.25</c:v>
                </c:pt>
                <c:pt idx="7200">
                  <c:v>9452.25</c:v>
                </c:pt>
                <c:pt idx="7201">
                  <c:v>9453.25</c:v>
                </c:pt>
                <c:pt idx="7202">
                  <c:v>9454.25</c:v>
                </c:pt>
                <c:pt idx="7203">
                  <c:v>9455.25</c:v>
                </c:pt>
                <c:pt idx="7204">
                  <c:v>9456.25</c:v>
                </c:pt>
                <c:pt idx="7205">
                  <c:v>9457.25</c:v>
                </c:pt>
                <c:pt idx="7206">
                  <c:v>9458.25</c:v>
                </c:pt>
                <c:pt idx="7207">
                  <c:v>9459.25</c:v>
                </c:pt>
                <c:pt idx="7208">
                  <c:v>9460.25</c:v>
                </c:pt>
                <c:pt idx="7209">
                  <c:v>9461.25</c:v>
                </c:pt>
                <c:pt idx="7210">
                  <c:v>9462.25</c:v>
                </c:pt>
                <c:pt idx="7211">
                  <c:v>9463.25</c:v>
                </c:pt>
                <c:pt idx="7212">
                  <c:v>9464.25</c:v>
                </c:pt>
                <c:pt idx="7213">
                  <c:v>9465.25</c:v>
                </c:pt>
                <c:pt idx="7214">
                  <c:v>9466.25</c:v>
                </c:pt>
                <c:pt idx="7215">
                  <c:v>9467.25</c:v>
                </c:pt>
                <c:pt idx="7216">
                  <c:v>9468.25</c:v>
                </c:pt>
                <c:pt idx="7217">
                  <c:v>9469.25</c:v>
                </c:pt>
                <c:pt idx="7218">
                  <c:v>9470.25</c:v>
                </c:pt>
                <c:pt idx="7219">
                  <c:v>9471.25</c:v>
                </c:pt>
                <c:pt idx="7220">
                  <c:v>9472.25</c:v>
                </c:pt>
                <c:pt idx="7221">
                  <c:v>9473.25</c:v>
                </c:pt>
                <c:pt idx="7222">
                  <c:v>9474.25</c:v>
                </c:pt>
                <c:pt idx="7223">
                  <c:v>9475.25</c:v>
                </c:pt>
                <c:pt idx="7224">
                  <c:v>9476.25</c:v>
                </c:pt>
                <c:pt idx="7225">
                  <c:v>9477.25</c:v>
                </c:pt>
                <c:pt idx="7226">
                  <c:v>9478.25</c:v>
                </c:pt>
                <c:pt idx="7227">
                  <c:v>9479.25</c:v>
                </c:pt>
                <c:pt idx="7228">
                  <c:v>9480.25</c:v>
                </c:pt>
                <c:pt idx="7229">
                  <c:v>9481.25</c:v>
                </c:pt>
                <c:pt idx="7230">
                  <c:v>9482.25</c:v>
                </c:pt>
                <c:pt idx="7231">
                  <c:v>9483.25</c:v>
                </c:pt>
                <c:pt idx="7232">
                  <c:v>9484.25</c:v>
                </c:pt>
                <c:pt idx="7233">
                  <c:v>9485.25</c:v>
                </c:pt>
                <c:pt idx="7234">
                  <c:v>9486.25</c:v>
                </c:pt>
                <c:pt idx="7235">
                  <c:v>9487.25</c:v>
                </c:pt>
                <c:pt idx="7236">
                  <c:v>9488.25</c:v>
                </c:pt>
                <c:pt idx="7237">
                  <c:v>9489.25</c:v>
                </c:pt>
                <c:pt idx="7238">
                  <c:v>9490.25</c:v>
                </c:pt>
                <c:pt idx="7239">
                  <c:v>9491.25</c:v>
                </c:pt>
                <c:pt idx="7240">
                  <c:v>9492.25</c:v>
                </c:pt>
                <c:pt idx="7241">
                  <c:v>9493.25</c:v>
                </c:pt>
                <c:pt idx="7242">
                  <c:v>9494.25</c:v>
                </c:pt>
                <c:pt idx="7243">
                  <c:v>9495.25</c:v>
                </c:pt>
                <c:pt idx="7244">
                  <c:v>9496.25</c:v>
                </c:pt>
                <c:pt idx="7245">
                  <c:v>9497.25</c:v>
                </c:pt>
                <c:pt idx="7246">
                  <c:v>9498.25</c:v>
                </c:pt>
                <c:pt idx="7247">
                  <c:v>9499.25</c:v>
                </c:pt>
                <c:pt idx="7248">
                  <c:v>9500.25</c:v>
                </c:pt>
                <c:pt idx="7249">
                  <c:v>9501.25</c:v>
                </c:pt>
                <c:pt idx="7250">
                  <c:v>9502.25</c:v>
                </c:pt>
                <c:pt idx="7251">
                  <c:v>9503.25</c:v>
                </c:pt>
                <c:pt idx="7252">
                  <c:v>9504.25</c:v>
                </c:pt>
                <c:pt idx="7253">
                  <c:v>9505.25</c:v>
                </c:pt>
                <c:pt idx="7254">
                  <c:v>9506.25</c:v>
                </c:pt>
                <c:pt idx="7255">
                  <c:v>9507.25</c:v>
                </c:pt>
                <c:pt idx="7256">
                  <c:v>9508.25</c:v>
                </c:pt>
                <c:pt idx="7257">
                  <c:v>9509.25</c:v>
                </c:pt>
                <c:pt idx="7258">
                  <c:v>9510.25</c:v>
                </c:pt>
                <c:pt idx="7259">
                  <c:v>9511.25</c:v>
                </c:pt>
                <c:pt idx="7260">
                  <c:v>9512.25</c:v>
                </c:pt>
                <c:pt idx="7261">
                  <c:v>9513.25</c:v>
                </c:pt>
                <c:pt idx="7262">
                  <c:v>9514.25</c:v>
                </c:pt>
                <c:pt idx="7263">
                  <c:v>9515.25</c:v>
                </c:pt>
                <c:pt idx="7264">
                  <c:v>9516.25</c:v>
                </c:pt>
                <c:pt idx="7265">
                  <c:v>9517.25</c:v>
                </c:pt>
                <c:pt idx="7266">
                  <c:v>9518.25</c:v>
                </c:pt>
                <c:pt idx="7267">
                  <c:v>9519.25</c:v>
                </c:pt>
                <c:pt idx="7268">
                  <c:v>9520.25</c:v>
                </c:pt>
                <c:pt idx="7269">
                  <c:v>9521.25</c:v>
                </c:pt>
                <c:pt idx="7270">
                  <c:v>9522.25</c:v>
                </c:pt>
                <c:pt idx="7271">
                  <c:v>9523.25</c:v>
                </c:pt>
                <c:pt idx="7272">
                  <c:v>9524.25</c:v>
                </c:pt>
                <c:pt idx="7273">
                  <c:v>9525.25</c:v>
                </c:pt>
                <c:pt idx="7274">
                  <c:v>9526.25</c:v>
                </c:pt>
                <c:pt idx="7275">
                  <c:v>9527.25</c:v>
                </c:pt>
                <c:pt idx="7276">
                  <c:v>9528.25</c:v>
                </c:pt>
                <c:pt idx="7277">
                  <c:v>9529.25</c:v>
                </c:pt>
                <c:pt idx="7278">
                  <c:v>9530.25</c:v>
                </c:pt>
                <c:pt idx="7279">
                  <c:v>9531.25</c:v>
                </c:pt>
                <c:pt idx="7280">
                  <c:v>9532.25</c:v>
                </c:pt>
                <c:pt idx="7281">
                  <c:v>9533.25</c:v>
                </c:pt>
                <c:pt idx="7282">
                  <c:v>9534.25</c:v>
                </c:pt>
                <c:pt idx="7283">
                  <c:v>9535.25</c:v>
                </c:pt>
                <c:pt idx="7284">
                  <c:v>9536.25</c:v>
                </c:pt>
                <c:pt idx="7285">
                  <c:v>9537.25</c:v>
                </c:pt>
                <c:pt idx="7286">
                  <c:v>9538.25</c:v>
                </c:pt>
                <c:pt idx="7287">
                  <c:v>9539.25</c:v>
                </c:pt>
                <c:pt idx="7288">
                  <c:v>9540.25</c:v>
                </c:pt>
                <c:pt idx="7289">
                  <c:v>9541.25</c:v>
                </c:pt>
                <c:pt idx="7290">
                  <c:v>9542.25</c:v>
                </c:pt>
                <c:pt idx="7291">
                  <c:v>9543.25</c:v>
                </c:pt>
                <c:pt idx="7292">
                  <c:v>9544.25</c:v>
                </c:pt>
                <c:pt idx="7293">
                  <c:v>9545.25</c:v>
                </c:pt>
                <c:pt idx="7294">
                  <c:v>9546.25</c:v>
                </c:pt>
                <c:pt idx="7295">
                  <c:v>9547.25</c:v>
                </c:pt>
                <c:pt idx="7296">
                  <c:v>9548.25</c:v>
                </c:pt>
                <c:pt idx="7297">
                  <c:v>9549.25</c:v>
                </c:pt>
                <c:pt idx="7298">
                  <c:v>9550.25</c:v>
                </c:pt>
                <c:pt idx="7299">
                  <c:v>9551.25</c:v>
                </c:pt>
                <c:pt idx="7300">
                  <c:v>9552.25</c:v>
                </c:pt>
                <c:pt idx="7301">
                  <c:v>9553.25</c:v>
                </c:pt>
                <c:pt idx="7302">
                  <c:v>9554.25</c:v>
                </c:pt>
                <c:pt idx="7303">
                  <c:v>9555.25</c:v>
                </c:pt>
                <c:pt idx="7304">
                  <c:v>9556.25</c:v>
                </c:pt>
                <c:pt idx="7305">
                  <c:v>9557.25</c:v>
                </c:pt>
                <c:pt idx="7306">
                  <c:v>9558.25</c:v>
                </c:pt>
                <c:pt idx="7307">
                  <c:v>9559.25</c:v>
                </c:pt>
                <c:pt idx="7308">
                  <c:v>9560.25</c:v>
                </c:pt>
                <c:pt idx="7309">
                  <c:v>9561.25</c:v>
                </c:pt>
                <c:pt idx="7310">
                  <c:v>9562.25</c:v>
                </c:pt>
                <c:pt idx="7311">
                  <c:v>9563.25</c:v>
                </c:pt>
                <c:pt idx="7312">
                  <c:v>9564.25</c:v>
                </c:pt>
                <c:pt idx="7313">
                  <c:v>9565.25</c:v>
                </c:pt>
                <c:pt idx="7314">
                  <c:v>9566.25</c:v>
                </c:pt>
                <c:pt idx="7315">
                  <c:v>9567.25</c:v>
                </c:pt>
                <c:pt idx="7316">
                  <c:v>9568.25</c:v>
                </c:pt>
                <c:pt idx="7317">
                  <c:v>9569.25</c:v>
                </c:pt>
                <c:pt idx="7318">
                  <c:v>9570.25</c:v>
                </c:pt>
                <c:pt idx="7319">
                  <c:v>9571.25</c:v>
                </c:pt>
                <c:pt idx="7320">
                  <c:v>9572.25</c:v>
                </c:pt>
                <c:pt idx="7321">
                  <c:v>9573.25</c:v>
                </c:pt>
                <c:pt idx="7322">
                  <c:v>9574.25</c:v>
                </c:pt>
                <c:pt idx="7323">
                  <c:v>9575.25</c:v>
                </c:pt>
                <c:pt idx="7324">
                  <c:v>9576.25</c:v>
                </c:pt>
                <c:pt idx="7325">
                  <c:v>9577.25</c:v>
                </c:pt>
                <c:pt idx="7326">
                  <c:v>9578.25</c:v>
                </c:pt>
                <c:pt idx="7327">
                  <c:v>9579.25</c:v>
                </c:pt>
                <c:pt idx="7328">
                  <c:v>9580.25</c:v>
                </c:pt>
                <c:pt idx="7329">
                  <c:v>9581.25</c:v>
                </c:pt>
                <c:pt idx="7330">
                  <c:v>9582.25</c:v>
                </c:pt>
                <c:pt idx="7331">
                  <c:v>9583.25</c:v>
                </c:pt>
                <c:pt idx="7332">
                  <c:v>9584.25</c:v>
                </c:pt>
                <c:pt idx="7333">
                  <c:v>9585.25</c:v>
                </c:pt>
                <c:pt idx="7334">
                  <c:v>9586.25</c:v>
                </c:pt>
                <c:pt idx="7335">
                  <c:v>9587.25</c:v>
                </c:pt>
                <c:pt idx="7336">
                  <c:v>9588.25</c:v>
                </c:pt>
                <c:pt idx="7337">
                  <c:v>9589.25</c:v>
                </c:pt>
                <c:pt idx="7338">
                  <c:v>9590.25</c:v>
                </c:pt>
                <c:pt idx="7339">
                  <c:v>9591.25</c:v>
                </c:pt>
                <c:pt idx="7340">
                  <c:v>9592.25</c:v>
                </c:pt>
                <c:pt idx="7341">
                  <c:v>9593.25</c:v>
                </c:pt>
                <c:pt idx="7342">
                  <c:v>9594.25</c:v>
                </c:pt>
                <c:pt idx="7343">
                  <c:v>9595.25</c:v>
                </c:pt>
                <c:pt idx="7344">
                  <c:v>9596.25</c:v>
                </c:pt>
                <c:pt idx="7345">
                  <c:v>9597.25</c:v>
                </c:pt>
                <c:pt idx="7346">
                  <c:v>9598.25</c:v>
                </c:pt>
                <c:pt idx="7347">
                  <c:v>9599.25</c:v>
                </c:pt>
                <c:pt idx="7348">
                  <c:v>9600.25</c:v>
                </c:pt>
                <c:pt idx="7349">
                  <c:v>9601.25</c:v>
                </c:pt>
                <c:pt idx="7350">
                  <c:v>9602.25</c:v>
                </c:pt>
                <c:pt idx="7351">
                  <c:v>9603.25</c:v>
                </c:pt>
                <c:pt idx="7352">
                  <c:v>9604.25</c:v>
                </c:pt>
                <c:pt idx="7353">
                  <c:v>9605.25</c:v>
                </c:pt>
                <c:pt idx="7354">
                  <c:v>9606.25</c:v>
                </c:pt>
                <c:pt idx="7355">
                  <c:v>9607.25</c:v>
                </c:pt>
                <c:pt idx="7356">
                  <c:v>9608.25</c:v>
                </c:pt>
                <c:pt idx="7357">
                  <c:v>9609.25</c:v>
                </c:pt>
                <c:pt idx="7358">
                  <c:v>9610.25</c:v>
                </c:pt>
                <c:pt idx="7359">
                  <c:v>9611.25</c:v>
                </c:pt>
                <c:pt idx="7360">
                  <c:v>9612.25</c:v>
                </c:pt>
                <c:pt idx="7361">
                  <c:v>9613.25</c:v>
                </c:pt>
                <c:pt idx="7362">
                  <c:v>9614.25</c:v>
                </c:pt>
                <c:pt idx="7363">
                  <c:v>9615.25</c:v>
                </c:pt>
                <c:pt idx="7364">
                  <c:v>9616.25</c:v>
                </c:pt>
                <c:pt idx="7365">
                  <c:v>9617.25</c:v>
                </c:pt>
                <c:pt idx="7366">
                  <c:v>9618.25</c:v>
                </c:pt>
                <c:pt idx="7367">
                  <c:v>9619.25</c:v>
                </c:pt>
                <c:pt idx="7368">
                  <c:v>9620.25</c:v>
                </c:pt>
                <c:pt idx="7369">
                  <c:v>9621.25</c:v>
                </c:pt>
                <c:pt idx="7370">
                  <c:v>9622.25</c:v>
                </c:pt>
                <c:pt idx="7371">
                  <c:v>9623.25</c:v>
                </c:pt>
                <c:pt idx="7372">
                  <c:v>9624.25</c:v>
                </c:pt>
                <c:pt idx="7373">
                  <c:v>9625.25</c:v>
                </c:pt>
                <c:pt idx="7374">
                  <c:v>9626.25</c:v>
                </c:pt>
                <c:pt idx="7375">
                  <c:v>9627.25</c:v>
                </c:pt>
                <c:pt idx="7376">
                  <c:v>9628.25</c:v>
                </c:pt>
                <c:pt idx="7377">
                  <c:v>9629.25</c:v>
                </c:pt>
                <c:pt idx="7378">
                  <c:v>9630.25</c:v>
                </c:pt>
                <c:pt idx="7379">
                  <c:v>9631.25</c:v>
                </c:pt>
                <c:pt idx="7380">
                  <c:v>9632.25</c:v>
                </c:pt>
                <c:pt idx="7381">
                  <c:v>9633.25</c:v>
                </c:pt>
                <c:pt idx="7382">
                  <c:v>9634.25</c:v>
                </c:pt>
                <c:pt idx="7383">
                  <c:v>9635.25</c:v>
                </c:pt>
                <c:pt idx="7384">
                  <c:v>9636.25</c:v>
                </c:pt>
                <c:pt idx="7385">
                  <c:v>9637.25</c:v>
                </c:pt>
                <c:pt idx="7386">
                  <c:v>9638.25</c:v>
                </c:pt>
                <c:pt idx="7387">
                  <c:v>9639.25</c:v>
                </c:pt>
                <c:pt idx="7388">
                  <c:v>9640.25</c:v>
                </c:pt>
                <c:pt idx="7389">
                  <c:v>9641.25</c:v>
                </c:pt>
                <c:pt idx="7390">
                  <c:v>9642.25</c:v>
                </c:pt>
                <c:pt idx="7391">
                  <c:v>9643.25</c:v>
                </c:pt>
                <c:pt idx="7392">
                  <c:v>9644.25</c:v>
                </c:pt>
                <c:pt idx="7393">
                  <c:v>9645.25</c:v>
                </c:pt>
                <c:pt idx="7394">
                  <c:v>9646.25</c:v>
                </c:pt>
                <c:pt idx="7395">
                  <c:v>9647.25</c:v>
                </c:pt>
                <c:pt idx="7396">
                  <c:v>9648.25</c:v>
                </c:pt>
                <c:pt idx="7397">
                  <c:v>9649.25</c:v>
                </c:pt>
                <c:pt idx="7398">
                  <c:v>9650.25</c:v>
                </c:pt>
                <c:pt idx="7399">
                  <c:v>9651.25</c:v>
                </c:pt>
                <c:pt idx="7400">
                  <c:v>9652.25</c:v>
                </c:pt>
                <c:pt idx="7401">
                  <c:v>9653.25</c:v>
                </c:pt>
                <c:pt idx="7402">
                  <c:v>9654.25</c:v>
                </c:pt>
                <c:pt idx="7403">
                  <c:v>9655.25</c:v>
                </c:pt>
                <c:pt idx="7404">
                  <c:v>9656.25</c:v>
                </c:pt>
                <c:pt idx="7405">
                  <c:v>9657.25</c:v>
                </c:pt>
                <c:pt idx="7406">
                  <c:v>9658.25</c:v>
                </c:pt>
                <c:pt idx="7407">
                  <c:v>9659.25</c:v>
                </c:pt>
                <c:pt idx="7408">
                  <c:v>9660.25</c:v>
                </c:pt>
                <c:pt idx="7409">
                  <c:v>9661.25</c:v>
                </c:pt>
                <c:pt idx="7410">
                  <c:v>9662.25</c:v>
                </c:pt>
                <c:pt idx="7411">
                  <c:v>9663.25</c:v>
                </c:pt>
                <c:pt idx="7412">
                  <c:v>9664.25</c:v>
                </c:pt>
                <c:pt idx="7413">
                  <c:v>9665.25</c:v>
                </c:pt>
                <c:pt idx="7414">
                  <c:v>9666.25</c:v>
                </c:pt>
                <c:pt idx="7415">
                  <c:v>9667.25</c:v>
                </c:pt>
                <c:pt idx="7416">
                  <c:v>9668.25</c:v>
                </c:pt>
                <c:pt idx="7417">
                  <c:v>9669.25</c:v>
                </c:pt>
                <c:pt idx="7418">
                  <c:v>9670.25</c:v>
                </c:pt>
                <c:pt idx="7419">
                  <c:v>9671.25</c:v>
                </c:pt>
                <c:pt idx="7420">
                  <c:v>9672.25</c:v>
                </c:pt>
                <c:pt idx="7421">
                  <c:v>9673.25</c:v>
                </c:pt>
                <c:pt idx="7422">
                  <c:v>9674.25</c:v>
                </c:pt>
                <c:pt idx="7423">
                  <c:v>9675.25</c:v>
                </c:pt>
                <c:pt idx="7424">
                  <c:v>9676.25</c:v>
                </c:pt>
                <c:pt idx="7425">
                  <c:v>9677.25</c:v>
                </c:pt>
                <c:pt idx="7426">
                  <c:v>9678.25</c:v>
                </c:pt>
                <c:pt idx="7427">
                  <c:v>9679.25</c:v>
                </c:pt>
                <c:pt idx="7428">
                  <c:v>9680.25</c:v>
                </c:pt>
                <c:pt idx="7429">
                  <c:v>9681.25</c:v>
                </c:pt>
                <c:pt idx="7430">
                  <c:v>9682.25</c:v>
                </c:pt>
                <c:pt idx="7431">
                  <c:v>9683.25</c:v>
                </c:pt>
                <c:pt idx="7432">
                  <c:v>9684.25</c:v>
                </c:pt>
                <c:pt idx="7433">
                  <c:v>9685.25</c:v>
                </c:pt>
                <c:pt idx="7434">
                  <c:v>9686.25</c:v>
                </c:pt>
                <c:pt idx="7435">
                  <c:v>9687.25</c:v>
                </c:pt>
                <c:pt idx="7436">
                  <c:v>9688.25</c:v>
                </c:pt>
                <c:pt idx="7437">
                  <c:v>9689.25</c:v>
                </c:pt>
                <c:pt idx="7438">
                  <c:v>9690.25</c:v>
                </c:pt>
                <c:pt idx="7439">
                  <c:v>9691.25</c:v>
                </c:pt>
                <c:pt idx="7440">
                  <c:v>9692.25</c:v>
                </c:pt>
                <c:pt idx="7441">
                  <c:v>9693.25</c:v>
                </c:pt>
                <c:pt idx="7442">
                  <c:v>9694.25</c:v>
                </c:pt>
                <c:pt idx="7443">
                  <c:v>9695.25</c:v>
                </c:pt>
                <c:pt idx="7444">
                  <c:v>9696.25</c:v>
                </c:pt>
                <c:pt idx="7445">
                  <c:v>9697.25</c:v>
                </c:pt>
                <c:pt idx="7446">
                  <c:v>9698.25</c:v>
                </c:pt>
                <c:pt idx="7447">
                  <c:v>9699.25</c:v>
                </c:pt>
                <c:pt idx="7448">
                  <c:v>9700.25</c:v>
                </c:pt>
                <c:pt idx="7449">
                  <c:v>9701.25</c:v>
                </c:pt>
                <c:pt idx="7450">
                  <c:v>9702.25</c:v>
                </c:pt>
                <c:pt idx="7451">
                  <c:v>9703.25</c:v>
                </c:pt>
                <c:pt idx="7452">
                  <c:v>9704.25</c:v>
                </c:pt>
                <c:pt idx="7453">
                  <c:v>9705.25</c:v>
                </c:pt>
                <c:pt idx="7454">
                  <c:v>9706.25</c:v>
                </c:pt>
                <c:pt idx="7455">
                  <c:v>9707.25</c:v>
                </c:pt>
                <c:pt idx="7456">
                  <c:v>9708.25</c:v>
                </c:pt>
                <c:pt idx="7457">
                  <c:v>9709.25</c:v>
                </c:pt>
                <c:pt idx="7458">
                  <c:v>9710.25</c:v>
                </c:pt>
                <c:pt idx="7459">
                  <c:v>9711.25</c:v>
                </c:pt>
                <c:pt idx="7460">
                  <c:v>9712.25</c:v>
                </c:pt>
                <c:pt idx="7461">
                  <c:v>9713.25</c:v>
                </c:pt>
                <c:pt idx="7462">
                  <c:v>9714.25</c:v>
                </c:pt>
                <c:pt idx="7463">
                  <c:v>9715.25</c:v>
                </c:pt>
                <c:pt idx="7464">
                  <c:v>9716.25</c:v>
                </c:pt>
                <c:pt idx="7465">
                  <c:v>9717.25</c:v>
                </c:pt>
                <c:pt idx="7466">
                  <c:v>9718.25</c:v>
                </c:pt>
                <c:pt idx="7467">
                  <c:v>9719.25</c:v>
                </c:pt>
                <c:pt idx="7468">
                  <c:v>9720.25</c:v>
                </c:pt>
                <c:pt idx="7469">
                  <c:v>9721.25</c:v>
                </c:pt>
                <c:pt idx="7470">
                  <c:v>9722.25</c:v>
                </c:pt>
                <c:pt idx="7471">
                  <c:v>9723.25</c:v>
                </c:pt>
                <c:pt idx="7472">
                  <c:v>9724.25</c:v>
                </c:pt>
                <c:pt idx="7473">
                  <c:v>9725.25</c:v>
                </c:pt>
                <c:pt idx="7474">
                  <c:v>9726.25</c:v>
                </c:pt>
                <c:pt idx="7475">
                  <c:v>9727.25</c:v>
                </c:pt>
                <c:pt idx="7476">
                  <c:v>9728.25</c:v>
                </c:pt>
                <c:pt idx="7477">
                  <c:v>9729.25</c:v>
                </c:pt>
                <c:pt idx="7478">
                  <c:v>9730.25</c:v>
                </c:pt>
                <c:pt idx="7479">
                  <c:v>9731.25</c:v>
                </c:pt>
                <c:pt idx="7480">
                  <c:v>9732.25</c:v>
                </c:pt>
                <c:pt idx="7481">
                  <c:v>9733.25</c:v>
                </c:pt>
                <c:pt idx="7482">
                  <c:v>9734.25</c:v>
                </c:pt>
                <c:pt idx="7483">
                  <c:v>9735.25</c:v>
                </c:pt>
                <c:pt idx="7484">
                  <c:v>9736.25</c:v>
                </c:pt>
                <c:pt idx="7485">
                  <c:v>9737.25</c:v>
                </c:pt>
                <c:pt idx="7486">
                  <c:v>9738.25</c:v>
                </c:pt>
                <c:pt idx="7487">
                  <c:v>9739.25</c:v>
                </c:pt>
                <c:pt idx="7488">
                  <c:v>9740.25</c:v>
                </c:pt>
                <c:pt idx="7489">
                  <c:v>9741.25</c:v>
                </c:pt>
                <c:pt idx="7490">
                  <c:v>9742.25</c:v>
                </c:pt>
                <c:pt idx="7491">
                  <c:v>9743.25</c:v>
                </c:pt>
                <c:pt idx="7492">
                  <c:v>9744.25</c:v>
                </c:pt>
                <c:pt idx="7493">
                  <c:v>9745.25</c:v>
                </c:pt>
                <c:pt idx="7494">
                  <c:v>9746.25</c:v>
                </c:pt>
                <c:pt idx="7495">
                  <c:v>9747.25</c:v>
                </c:pt>
                <c:pt idx="7496">
                  <c:v>9748.25</c:v>
                </c:pt>
                <c:pt idx="7497">
                  <c:v>9749.25</c:v>
                </c:pt>
                <c:pt idx="7498">
                  <c:v>9750.25</c:v>
                </c:pt>
                <c:pt idx="7499">
                  <c:v>9751.25</c:v>
                </c:pt>
                <c:pt idx="7500">
                  <c:v>9752.25</c:v>
                </c:pt>
                <c:pt idx="7501">
                  <c:v>9753.25</c:v>
                </c:pt>
                <c:pt idx="7502">
                  <c:v>9754.25</c:v>
                </c:pt>
                <c:pt idx="7503">
                  <c:v>9755.25</c:v>
                </c:pt>
                <c:pt idx="7504">
                  <c:v>9756.25</c:v>
                </c:pt>
                <c:pt idx="7505">
                  <c:v>9757.25</c:v>
                </c:pt>
                <c:pt idx="7506">
                  <c:v>9758.25</c:v>
                </c:pt>
                <c:pt idx="7507">
                  <c:v>9759.25</c:v>
                </c:pt>
                <c:pt idx="7508">
                  <c:v>9760.25</c:v>
                </c:pt>
                <c:pt idx="7509">
                  <c:v>9761.25</c:v>
                </c:pt>
                <c:pt idx="7510">
                  <c:v>9762.25</c:v>
                </c:pt>
                <c:pt idx="7511">
                  <c:v>9763.25</c:v>
                </c:pt>
                <c:pt idx="7512">
                  <c:v>9764.25</c:v>
                </c:pt>
                <c:pt idx="7513">
                  <c:v>9765.25</c:v>
                </c:pt>
                <c:pt idx="7514">
                  <c:v>9766.25</c:v>
                </c:pt>
                <c:pt idx="7515">
                  <c:v>9767.25</c:v>
                </c:pt>
                <c:pt idx="7516">
                  <c:v>9768.25</c:v>
                </c:pt>
                <c:pt idx="7517">
                  <c:v>9769.25</c:v>
                </c:pt>
                <c:pt idx="7518">
                  <c:v>9770.25</c:v>
                </c:pt>
                <c:pt idx="7519">
                  <c:v>9771.25</c:v>
                </c:pt>
                <c:pt idx="7520">
                  <c:v>9772.25</c:v>
                </c:pt>
                <c:pt idx="7521">
                  <c:v>9773.25</c:v>
                </c:pt>
                <c:pt idx="7522">
                  <c:v>9774.25</c:v>
                </c:pt>
                <c:pt idx="7523">
                  <c:v>9775.25</c:v>
                </c:pt>
                <c:pt idx="7524">
                  <c:v>9776.25</c:v>
                </c:pt>
                <c:pt idx="7525">
                  <c:v>9777.25</c:v>
                </c:pt>
                <c:pt idx="7526">
                  <c:v>9778.25</c:v>
                </c:pt>
                <c:pt idx="7527">
                  <c:v>9779.25</c:v>
                </c:pt>
                <c:pt idx="7528">
                  <c:v>9780.25</c:v>
                </c:pt>
                <c:pt idx="7529">
                  <c:v>9781.25</c:v>
                </c:pt>
                <c:pt idx="7530">
                  <c:v>9782.25</c:v>
                </c:pt>
                <c:pt idx="7531">
                  <c:v>9783.25</c:v>
                </c:pt>
                <c:pt idx="7532">
                  <c:v>9784.25</c:v>
                </c:pt>
                <c:pt idx="7533">
                  <c:v>9785.25</c:v>
                </c:pt>
                <c:pt idx="7534">
                  <c:v>9786.25</c:v>
                </c:pt>
                <c:pt idx="7535">
                  <c:v>9787.25</c:v>
                </c:pt>
                <c:pt idx="7536">
                  <c:v>9788.25</c:v>
                </c:pt>
                <c:pt idx="7537">
                  <c:v>9789.25</c:v>
                </c:pt>
                <c:pt idx="7538">
                  <c:v>9790.25</c:v>
                </c:pt>
                <c:pt idx="7539">
                  <c:v>9791.25</c:v>
                </c:pt>
                <c:pt idx="7540">
                  <c:v>9792.25</c:v>
                </c:pt>
                <c:pt idx="7541">
                  <c:v>9793.25</c:v>
                </c:pt>
                <c:pt idx="7542">
                  <c:v>9794.25</c:v>
                </c:pt>
                <c:pt idx="7543">
                  <c:v>9795.25</c:v>
                </c:pt>
                <c:pt idx="7544">
                  <c:v>9796.25</c:v>
                </c:pt>
                <c:pt idx="7545">
                  <c:v>9797.25</c:v>
                </c:pt>
                <c:pt idx="7546">
                  <c:v>9798.25</c:v>
                </c:pt>
                <c:pt idx="7547">
                  <c:v>9799.25</c:v>
                </c:pt>
                <c:pt idx="7548">
                  <c:v>9800.25</c:v>
                </c:pt>
                <c:pt idx="7549">
                  <c:v>9801.25</c:v>
                </c:pt>
                <c:pt idx="7550">
                  <c:v>9802.25</c:v>
                </c:pt>
                <c:pt idx="7551">
                  <c:v>9803.25</c:v>
                </c:pt>
                <c:pt idx="7552">
                  <c:v>9804.25</c:v>
                </c:pt>
                <c:pt idx="7553">
                  <c:v>9805.25</c:v>
                </c:pt>
                <c:pt idx="7554">
                  <c:v>9806.25</c:v>
                </c:pt>
                <c:pt idx="7555">
                  <c:v>9807.25</c:v>
                </c:pt>
                <c:pt idx="7556">
                  <c:v>9808.25</c:v>
                </c:pt>
                <c:pt idx="7557">
                  <c:v>9809.25</c:v>
                </c:pt>
                <c:pt idx="7558">
                  <c:v>9810.25</c:v>
                </c:pt>
                <c:pt idx="7559">
                  <c:v>9811.25</c:v>
                </c:pt>
                <c:pt idx="7560">
                  <c:v>9812.25</c:v>
                </c:pt>
                <c:pt idx="7561">
                  <c:v>9813.25</c:v>
                </c:pt>
                <c:pt idx="7562">
                  <c:v>9814.25</c:v>
                </c:pt>
                <c:pt idx="7563">
                  <c:v>9815.25</c:v>
                </c:pt>
                <c:pt idx="7564">
                  <c:v>9816.25</c:v>
                </c:pt>
                <c:pt idx="7565">
                  <c:v>9817.25</c:v>
                </c:pt>
                <c:pt idx="7566">
                  <c:v>9818.25</c:v>
                </c:pt>
                <c:pt idx="7567">
                  <c:v>9819.25</c:v>
                </c:pt>
                <c:pt idx="7568">
                  <c:v>9820.25</c:v>
                </c:pt>
                <c:pt idx="7569">
                  <c:v>9821.25</c:v>
                </c:pt>
                <c:pt idx="7570">
                  <c:v>9822.25</c:v>
                </c:pt>
                <c:pt idx="7571">
                  <c:v>9823.25</c:v>
                </c:pt>
                <c:pt idx="7572">
                  <c:v>9824.25</c:v>
                </c:pt>
                <c:pt idx="7573">
                  <c:v>9825.25</c:v>
                </c:pt>
                <c:pt idx="7574">
                  <c:v>9826.25</c:v>
                </c:pt>
                <c:pt idx="7575">
                  <c:v>9827.25</c:v>
                </c:pt>
                <c:pt idx="7576">
                  <c:v>9828.25</c:v>
                </c:pt>
                <c:pt idx="7577">
                  <c:v>9829.25</c:v>
                </c:pt>
                <c:pt idx="7578">
                  <c:v>9830.25</c:v>
                </c:pt>
                <c:pt idx="7579">
                  <c:v>9831.25</c:v>
                </c:pt>
                <c:pt idx="7580">
                  <c:v>9832.25</c:v>
                </c:pt>
                <c:pt idx="7581">
                  <c:v>9833.25</c:v>
                </c:pt>
                <c:pt idx="7582">
                  <c:v>9834.25</c:v>
                </c:pt>
                <c:pt idx="7583">
                  <c:v>9835.25</c:v>
                </c:pt>
                <c:pt idx="7584">
                  <c:v>9836.25</c:v>
                </c:pt>
                <c:pt idx="7585">
                  <c:v>9837.25</c:v>
                </c:pt>
                <c:pt idx="7586">
                  <c:v>9838.25</c:v>
                </c:pt>
                <c:pt idx="7587">
                  <c:v>9839.25</c:v>
                </c:pt>
                <c:pt idx="7588">
                  <c:v>9840.25</c:v>
                </c:pt>
                <c:pt idx="7589">
                  <c:v>9841.25</c:v>
                </c:pt>
                <c:pt idx="7590">
                  <c:v>9842.25</c:v>
                </c:pt>
                <c:pt idx="7591">
                  <c:v>9843.25</c:v>
                </c:pt>
                <c:pt idx="7592">
                  <c:v>9844.25</c:v>
                </c:pt>
                <c:pt idx="7593">
                  <c:v>9845.25</c:v>
                </c:pt>
                <c:pt idx="7594">
                  <c:v>9846.25</c:v>
                </c:pt>
                <c:pt idx="7595">
                  <c:v>9847.25</c:v>
                </c:pt>
                <c:pt idx="7596">
                  <c:v>9848.25</c:v>
                </c:pt>
                <c:pt idx="7597">
                  <c:v>9849.25</c:v>
                </c:pt>
                <c:pt idx="7598">
                  <c:v>9850.25</c:v>
                </c:pt>
                <c:pt idx="7599">
                  <c:v>9851.25</c:v>
                </c:pt>
                <c:pt idx="7600">
                  <c:v>9852.25</c:v>
                </c:pt>
                <c:pt idx="7601">
                  <c:v>9853.25</c:v>
                </c:pt>
                <c:pt idx="7602">
                  <c:v>9854.25</c:v>
                </c:pt>
                <c:pt idx="7603">
                  <c:v>9855.25</c:v>
                </c:pt>
                <c:pt idx="7604">
                  <c:v>9856.25</c:v>
                </c:pt>
                <c:pt idx="7605">
                  <c:v>9857.25</c:v>
                </c:pt>
                <c:pt idx="7606">
                  <c:v>9858.25</c:v>
                </c:pt>
                <c:pt idx="7607">
                  <c:v>9859.25</c:v>
                </c:pt>
                <c:pt idx="7608">
                  <c:v>9860.25</c:v>
                </c:pt>
                <c:pt idx="7609">
                  <c:v>9861.25</c:v>
                </c:pt>
                <c:pt idx="7610">
                  <c:v>9862.25</c:v>
                </c:pt>
                <c:pt idx="7611">
                  <c:v>9863.25</c:v>
                </c:pt>
                <c:pt idx="7612">
                  <c:v>9864.25</c:v>
                </c:pt>
                <c:pt idx="7613">
                  <c:v>9865.25</c:v>
                </c:pt>
                <c:pt idx="7614">
                  <c:v>9866.25</c:v>
                </c:pt>
                <c:pt idx="7615">
                  <c:v>9867.25</c:v>
                </c:pt>
                <c:pt idx="7616">
                  <c:v>9868.25</c:v>
                </c:pt>
                <c:pt idx="7617">
                  <c:v>9869.25</c:v>
                </c:pt>
                <c:pt idx="7618">
                  <c:v>9870.25</c:v>
                </c:pt>
                <c:pt idx="7619">
                  <c:v>9871.25</c:v>
                </c:pt>
                <c:pt idx="7620">
                  <c:v>9872.25</c:v>
                </c:pt>
                <c:pt idx="7621">
                  <c:v>9873.25</c:v>
                </c:pt>
                <c:pt idx="7622">
                  <c:v>9874.25</c:v>
                </c:pt>
                <c:pt idx="7623">
                  <c:v>9875.25</c:v>
                </c:pt>
                <c:pt idx="7624">
                  <c:v>9876.25</c:v>
                </c:pt>
                <c:pt idx="7625">
                  <c:v>9877.25</c:v>
                </c:pt>
                <c:pt idx="7626">
                  <c:v>9878.25</c:v>
                </c:pt>
                <c:pt idx="7627">
                  <c:v>9879.25</c:v>
                </c:pt>
                <c:pt idx="7628">
                  <c:v>9880.25</c:v>
                </c:pt>
                <c:pt idx="7629">
                  <c:v>9881.25</c:v>
                </c:pt>
                <c:pt idx="7630">
                  <c:v>9882.25</c:v>
                </c:pt>
                <c:pt idx="7631">
                  <c:v>9883.25</c:v>
                </c:pt>
                <c:pt idx="7632">
                  <c:v>9884.25</c:v>
                </c:pt>
                <c:pt idx="7633">
                  <c:v>9885.25</c:v>
                </c:pt>
                <c:pt idx="7634">
                  <c:v>9886.25</c:v>
                </c:pt>
                <c:pt idx="7635">
                  <c:v>9887.25</c:v>
                </c:pt>
                <c:pt idx="7636">
                  <c:v>9888.25</c:v>
                </c:pt>
                <c:pt idx="7637">
                  <c:v>9889.25</c:v>
                </c:pt>
                <c:pt idx="7638">
                  <c:v>9890.25</c:v>
                </c:pt>
                <c:pt idx="7639">
                  <c:v>9891.25</c:v>
                </c:pt>
                <c:pt idx="7640">
                  <c:v>9892.25</c:v>
                </c:pt>
                <c:pt idx="7641">
                  <c:v>9893.25</c:v>
                </c:pt>
                <c:pt idx="7642">
                  <c:v>9894.25</c:v>
                </c:pt>
                <c:pt idx="7643">
                  <c:v>9895.25</c:v>
                </c:pt>
                <c:pt idx="7644">
                  <c:v>9896.25</c:v>
                </c:pt>
                <c:pt idx="7645">
                  <c:v>9897.25</c:v>
                </c:pt>
                <c:pt idx="7646">
                  <c:v>9898.25</c:v>
                </c:pt>
                <c:pt idx="7647">
                  <c:v>9899.25</c:v>
                </c:pt>
                <c:pt idx="7648">
                  <c:v>9900.25</c:v>
                </c:pt>
                <c:pt idx="7649">
                  <c:v>9901.25</c:v>
                </c:pt>
                <c:pt idx="7650">
                  <c:v>9902.25</c:v>
                </c:pt>
                <c:pt idx="7651">
                  <c:v>9903.25</c:v>
                </c:pt>
                <c:pt idx="7652">
                  <c:v>9904.25</c:v>
                </c:pt>
                <c:pt idx="7653">
                  <c:v>9905.25</c:v>
                </c:pt>
                <c:pt idx="7654">
                  <c:v>9906.25</c:v>
                </c:pt>
                <c:pt idx="7655">
                  <c:v>9907.25</c:v>
                </c:pt>
                <c:pt idx="7656">
                  <c:v>9908.25</c:v>
                </c:pt>
                <c:pt idx="7657">
                  <c:v>9909.25</c:v>
                </c:pt>
                <c:pt idx="7658">
                  <c:v>9910.25</c:v>
                </c:pt>
                <c:pt idx="7659">
                  <c:v>9911.25</c:v>
                </c:pt>
                <c:pt idx="7660">
                  <c:v>9912.25</c:v>
                </c:pt>
                <c:pt idx="7661">
                  <c:v>9913.25</c:v>
                </c:pt>
                <c:pt idx="7662">
                  <c:v>9914.25</c:v>
                </c:pt>
                <c:pt idx="7663">
                  <c:v>9915.25</c:v>
                </c:pt>
                <c:pt idx="7664">
                  <c:v>9916.25</c:v>
                </c:pt>
                <c:pt idx="7665">
                  <c:v>9917.25</c:v>
                </c:pt>
                <c:pt idx="7666">
                  <c:v>9918.25</c:v>
                </c:pt>
                <c:pt idx="7667">
                  <c:v>9919.25</c:v>
                </c:pt>
                <c:pt idx="7668">
                  <c:v>9920.25</c:v>
                </c:pt>
                <c:pt idx="7669">
                  <c:v>9921.25</c:v>
                </c:pt>
                <c:pt idx="7670">
                  <c:v>9922.25</c:v>
                </c:pt>
                <c:pt idx="7671">
                  <c:v>9923.25</c:v>
                </c:pt>
                <c:pt idx="7672">
                  <c:v>9924.25</c:v>
                </c:pt>
                <c:pt idx="7673">
                  <c:v>9925.25</c:v>
                </c:pt>
                <c:pt idx="7674">
                  <c:v>9926.25</c:v>
                </c:pt>
                <c:pt idx="7675">
                  <c:v>9927.25</c:v>
                </c:pt>
                <c:pt idx="7676">
                  <c:v>9928.25</c:v>
                </c:pt>
                <c:pt idx="7677">
                  <c:v>9929.25</c:v>
                </c:pt>
                <c:pt idx="7678">
                  <c:v>9930.25</c:v>
                </c:pt>
                <c:pt idx="7679">
                  <c:v>9931.25</c:v>
                </c:pt>
                <c:pt idx="7680">
                  <c:v>9932.25</c:v>
                </c:pt>
                <c:pt idx="7681">
                  <c:v>9933.25</c:v>
                </c:pt>
                <c:pt idx="7682">
                  <c:v>9934.25</c:v>
                </c:pt>
                <c:pt idx="7683">
                  <c:v>9935.25</c:v>
                </c:pt>
                <c:pt idx="7684">
                  <c:v>9936.25</c:v>
                </c:pt>
                <c:pt idx="7685">
                  <c:v>9937.25</c:v>
                </c:pt>
                <c:pt idx="7686">
                  <c:v>9938.25</c:v>
                </c:pt>
                <c:pt idx="7687">
                  <c:v>9939.25</c:v>
                </c:pt>
                <c:pt idx="7688">
                  <c:v>9940.25</c:v>
                </c:pt>
                <c:pt idx="7689">
                  <c:v>9941.25</c:v>
                </c:pt>
                <c:pt idx="7690">
                  <c:v>9942.25</c:v>
                </c:pt>
                <c:pt idx="7691">
                  <c:v>9943.25</c:v>
                </c:pt>
                <c:pt idx="7692">
                  <c:v>9944.25</c:v>
                </c:pt>
                <c:pt idx="7693">
                  <c:v>9945.25</c:v>
                </c:pt>
                <c:pt idx="7694">
                  <c:v>9946.25</c:v>
                </c:pt>
                <c:pt idx="7695">
                  <c:v>9947.25</c:v>
                </c:pt>
                <c:pt idx="7696">
                  <c:v>9948.25</c:v>
                </c:pt>
                <c:pt idx="7697">
                  <c:v>9949.25</c:v>
                </c:pt>
                <c:pt idx="7698">
                  <c:v>9950.25</c:v>
                </c:pt>
                <c:pt idx="7699">
                  <c:v>9951.25</c:v>
                </c:pt>
                <c:pt idx="7700">
                  <c:v>9952.25</c:v>
                </c:pt>
                <c:pt idx="7701">
                  <c:v>9953.25</c:v>
                </c:pt>
                <c:pt idx="7702">
                  <c:v>9954.25</c:v>
                </c:pt>
                <c:pt idx="7703">
                  <c:v>9955.25</c:v>
                </c:pt>
                <c:pt idx="7704">
                  <c:v>9956.25</c:v>
                </c:pt>
                <c:pt idx="7705">
                  <c:v>9957.25</c:v>
                </c:pt>
                <c:pt idx="7706">
                  <c:v>9958.25</c:v>
                </c:pt>
                <c:pt idx="7707">
                  <c:v>9959.25</c:v>
                </c:pt>
                <c:pt idx="7708">
                  <c:v>9960.25</c:v>
                </c:pt>
                <c:pt idx="7709">
                  <c:v>9961.25</c:v>
                </c:pt>
                <c:pt idx="7710">
                  <c:v>9962.25</c:v>
                </c:pt>
                <c:pt idx="7711">
                  <c:v>9963.25</c:v>
                </c:pt>
                <c:pt idx="7712">
                  <c:v>9964.25</c:v>
                </c:pt>
                <c:pt idx="7713">
                  <c:v>9965.25</c:v>
                </c:pt>
                <c:pt idx="7714">
                  <c:v>9966.25</c:v>
                </c:pt>
                <c:pt idx="7715">
                  <c:v>9967.25</c:v>
                </c:pt>
                <c:pt idx="7716">
                  <c:v>9968.25</c:v>
                </c:pt>
                <c:pt idx="7717">
                  <c:v>9969.25</c:v>
                </c:pt>
                <c:pt idx="7718">
                  <c:v>9970.25</c:v>
                </c:pt>
                <c:pt idx="7719">
                  <c:v>9971.25</c:v>
                </c:pt>
                <c:pt idx="7720">
                  <c:v>9972.25</c:v>
                </c:pt>
                <c:pt idx="7721">
                  <c:v>9973.25</c:v>
                </c:pt>
                <c:pt idx="7722">
                  <c:v>9974.25</c:v>
                </c:pt>
                <c:pt idx="7723">
                  <c:v>9975.25</c:v>
                </c:pt>
                <c:pt idx="7724">
                  <c:v>9976.25</c:v>
                </c:pt>
                <c:pt idx="7725">
                  <c:v>9977.25</c:v>
                </c:pt>
                <c:pt idx="7726">
                  <c:v>9978.25</c:v>
                </c:pt>
                <c:pt idx="7727">
                  <c:v>9979.25</c:v>
                </c:pt>
                <c:pt idx="7728">
                  <c:v>9980.25</c:v>
                </c:pt>
                <c:pt idx="7729">
                  <c:v>9981.25</c:v>
                </c:pt>
                <c:pt idx="7730">
                  <c:v>9982.25</c:v>
                </c:pt>
                <c:pt idx="7731">
                  <c:v>9983.25</c:v>
                </c:pt>
                <c:pt idx="7732">
                  <c:v>9984.25</c:v>
                </c:pt>
                <c:pt idx="7733">
                  <c:v>9985.25</c:v>
                </c:pt>
                <c:pt idx="7734">
                  <c:v>9986.25</c:v>
                </c:pt>
                <c:pt idx="7735">
                  <c:v>9987.25</c:v>
                </c:pt>
                <c:pt idx="7736">
                  <c:v>9988.25</c:v>
                </c:pt>
                <c:pt idx="7737">
                  <c:v>9989.25</c:v>
                </c:pt>
                <c:pt idx="7738">
                  <c:v>9990.25</c:v>
                </c:pt>
                <c:pt idx="7739">
                  <c:v>9991.25</c:v>
                </c:pt>
                <c:pt idx="7740">
                  <c:v>9992.25</c:v>
                </c:pt>
                <c:pt idx="7741">
                  <c:v>9993.25</c:v>
                </c:pt>
                <c:pt idx="7742">
                  <c:v>9994.25</c:v>
                </c:pt>
                <c:pt idx="7743">
                  <c:v>9995.25</c:v>
                </c:pt>
                <c:pt idx="7744">
                  <c:v>9996.25</c:v>
                </c:pt>
                <c:pt idx="7745">
                  <c:v>9997.25</c:v>
                </c:pt>
                <c:pt idx="7746">
                  <c:v>9998.25</c:v>
                </c:pt>
                <c:pt idx="7747">
                  <c:v>9999.25</c:v>
                </c:pt>
                <c:pt idx="7748">
                  <c:v>10000.25</c:v>
                </c:pt>
                <c:pt idx="7749">
                  <c:v>10001.25</c:v>
                </c:pt>
                <c:pt idx="7750">
                  <c:v>10002.25</c:v>
                </c:pt>
                <c:pt idx="7751">
                  <c:v>10003.25</c:v>
                </c:pt>
                <c:pt idx="7752">
                  <c:v>10004.25</c:v>
                </c:pt>
                <c:pt idx="7753">
                  <c:v>10005.25</c:v>
                </c:pt>
                <c:pt idx="7754">
                  <c:v>10006.25</c:v>
                </c:pt>
                <c:pt idx="7755">
                  <c:v>10007.25</c:v>
                </c:pt>
                <c:pt idx="7756">
                  <c:v>10008.25</c:v>
                </c:pt>
                <c:pt idx="7757">
                  <c:v>10009.25</c:v>
                </c:pt>
                <c:pt idx="7758">
                  <c:v>10010.25</c:v>
                </c:pt>
                <c:pt idx="7759">
                  <c:v>10011.25</c:v>
                </c:pt>
                <c:pt idx="7760">
                  <c:v>10012.25</c:v>
                </c:pt>
                <c:pt idx="7761">
                  <c:v>10013.25</c:v>
                </c:pt>
                <c:pt idx="7762">
                  <c:v>10014.25</c:v>
                </c:pt>
                <c:pt idx="7763">
                  <c:v>10015.25</c:v>
                </c:pt>
                <c:pt idx="7764">
                  <c:v>10016.25</c:v>
                </c:pt>
                <c:pt idx="7765">
                  <c:v>10017.25</c:v>
                </c:pt>
                <c:pt idx="7766">
                  <c:v>10018.25</c:v>
                </c:pt>
                <c:pt idx="7767">
                  <c:v>10019.25</c:v>
                </c:pt>
                <c:pt idx="7768">
                  <c:v>10020.25</c:v>
                </c:pt>
                <c:pt idx="7769">
                  <c:v>10021.25</c:v>
                </c:pt>
                <c:pt idx="7770">
                  <c:v>10022.25</c:v>
                </c:pt>
                <c:pt idx="7771">
                  <c:v>10023.25</c:v>
                </c:pt>
                <c:pt idx="7772">
                  <c:v>10024.25</c:v>
                </c:pt>
                <c:pt idx="7773">
                  <c:v>10025.25</c:v>
                </c:pt>
                <c:pt idx="7774">
                  <c:v>10026.25</c:v>
                </c:pt>
                <c:pt idx="7775">
                  <c:v>10027.25</c:v>
                </c:pt>
                <c:pt idx="7776">
                  <c:v>10028.25</c:v>
                </c:pt>
                <c:pt idx="7777">
                  <c:v>10029.25</c:v>
                </c:pt>
                <c:pt idx="7778">
                  <c:v>10030.25</c:v>
                </c:pt>
                <c:pt idx="7779">
                  <c:v>10031.25</c:v>
                </c:pt>
                <c:pt idx="7780">
                  <c:v>10032.25</c:v>
                </c:pt>
                <c:pt idx="7781">
                  <c:v>10033.25</c:v>
                </c:pt>
                <c:pt idx="7782">
                  <c:v>10034.25</c:v>
                </c:pt>
                <c:pt idx="7783">
                  <c:v>10035.25</c:v>
                </c:pt>
                <c:pt idx="7784">
                  <c:v>10036.25</c:v>
                </c:pt>
                <c:pt idx="7785">
                  <c:v>10037.25</c:v>
                </c:pt>
                <c:pt idx="7786">
                  <c:v>10038.25</c:v>
                </c:pt>
                <c:pt idx="7787">
                  <c:v>10039.25</c:v>
                </c:pt>
                <c:pt idx="7788">
                  <c:v>10040.25</c:v>
                </c:pt>
                <c:pt idx="7789">
                  <c:v>10041.25</c:v>
                </c:pt>
                <c:pt idx="7790">
                  <c:v>10042.25</c:v>
                </c:pt>
                <c:pt idx="7791">
                  <c:v>10043.25</c:v>
                </c:pt>
                <c:pt idx="7792">
                  <c:v>10044.25</c:v>
                </c:pt>
                <c:pt idx="7793">
                  <c:v>10045.25</c:v>
                </c:pt>
                <c:pt idx="7794">
                  <c:v>10046.25</c:v>
                </c:pt>
                <c:pt idx="7795">
                  <c:v>10047.25</c:v>
                </c:pt>
                <c:pt idx="7796">
                  <c:v>10048.25</c:v>
                </c:pt>
                <c:pt idx="7797">
                  <c:v>10049.25</c:v>
                </c:pt>
                <c:pt idx="7798">
                  <c:v>10050.25</c:v>
                </c:pt>
                <c:pt idx="7799">
                  <c:v>10051.25</c:v>
                </c:pt>
                <c:pt idx="7800">
                  <c:v>10052.25</c:v>
                </c:pt>
                <c:pt idx="7801">
                  <c:v>10053.25</c:v>
                </c:pt>
                <c:pt idx="7802">
                  <c:v>10054.25</c:v>
                </c:pt>
                <c:pt idx="7803">
                  <c:v>10055.25</c:v>
                </c:pt>
                <c:pt idx="7804">
                  <c:v>10056.25</c:v>
                </c:pt>
                <c:pt idx="7805">
                  <c:v>10057.25</c:v>
                </c:pt>
                <c:pt idx="7806">
                  <c:v>10058.25</c:v>
                </c:pt>
                <c:pt idx="7807">
                  <c:v>10059.25</c:v>
                </c:pt>
                <c:pt idx="7808">
                  <c:v>10060.25</c:v>
                </c:pt>
                <c:pt idx="7809">
                  <c:v>10061.25</c:v>
                </c:pt>
                <c:pt idx="7810">
                  <c:v>10062.25</c:v>
                </c:pt>
                <c:pt idx="7811">
                  <c:v>10063.25</c:v>
                </c:pt>
                <c:pt idx="7812">
                  <c:v>10064.25</c:v>
                </c:pt>
                <c:pt idx="7813">
                  <c:v>10065.25</c:v>
                </c:pt>
                <c:pt idx="7814">
                  <c:v>10066.25</c:v>
                </c:pt>
                <c:pt idx="7815">
                  <c:v>10067.25</c:v>
                </c:pt>
                <c:pt idx="7816">
                  <c:v>10068.25</c:v>
                </c:pt>
                <c:pt idx="7817">
                  <c:v>10069.25</c:v>
                </c:pt>
                <c:pt idx="7818">
                  <c:v>10070.25</c:v>
                </c:pt>
                <c:pt idx="7819">
                  <c:v>10071.25</c:v>
                </c:pt>
                <c:pt idx="7820">
                  <c:v>10072.25</c:v>
                </c:pt>
                <c:pt idx="7821">
                  <c:v>10073.25</c:v>
                </c:pt>
                <c:pt idx="7822">
                  <c:v>10074.25</c:v>
                </c:pt>
                <c:pt idx="7823">
                  <c:v>10075.25</c:v>
                </c:pt>
                <c:pt idx="7824">
                  <c:v>10076.25</c:v>
                </c:pt>
                <c:pt idx="7825">
                  <c:v>10077.25</c:v>
                </c:pt>
                <c:pt idx="7826">
                  <c:v>10078.25</c:v>
                </c:pt>
                <c:pt idx="7827">
                  <c:v>10079.25</c:v>
                </c:pt>
                <c:pt idx="7828">
                  <c:v>10080.25</c:v>
                </c:pt>
                <c:pt idx="7829">
                  <c:v>10081.25</c:v>
                </c:pt>
                <c:pt idx="7830">
                  <c:v>10082.25</c:v>
                </c:pt>
                <c:pt idx="7831">
                  <c:v>10083.25</c:v>
                </c:pt>
                <c:pt idx="7832">
                  <c:v>10084.25</c:v>
                </c:pt>
                <c:pt idx="7833">
                  <c:v>10085.25</c:v>
                </c:pt>
                <c:pt idx="7834">
                  <c:v>10086.25</c:v>
                </c:pt>
                <c:pt idx="7835">
                  <c:v>10087.25</c:v>
                </c:pt>
                <c:pt idx="7836">
                  <c:v>10088.25</c:v>
                </c:pt>
                <c:pt idx="7837">
                  <c:v>10089.25</c:v>
                </c:pt>
                <c:pt idx="7838">
                  <c:v>10090.25</c:v>
                </c:pt>
                <c:pt idx="7839">
                  <c:v>10091.25</c:v>
                </c:pt>
                <c:pt idx="7840">
                  <c:v>10092.25</c:v>
                </c:pt>
                <c:pt idx="7841">
                  <c:v>10093.25</c:v>
                </c:pt>
                <c:pt idx="7842">
                  <c:v>10094.25</c:v>
                </c:pt>
                <c:pt idx="7843">
                  <c:v>10095.25</c:v>
                </c:pt>
                <c:pt idx="7844">
                  <c:v>10096.25</c:v>
                </c:pt>
                <c:pt idx="7845">
                  <c:v>10097.25</c:v>
                </c:pt>
                <c:pt idx="7846">
                  <c:v>10098.25</c:v>
                </c:pt>
                <c:pt idx="7847">
                  <c:v>10099.25</c:v>
                </c:pt>
                <c:pt idx="7848">
                  <c:v>10100.25</c:v>
                </c:pt>
                <c:pt idx="7849">
                  <c:v>10101.25</c:v>
                </c:pt>
                <c:pt idx="7850">
                  <c:v>10102.25</c:v>
                </c:pt>
                <c:pt idx="7851">
                  <c:v>10103.25</c:v>
                </c:pt>
                <c:pt idx="7852">
                  <c:v>10104.25</c:v>
                </c:pt>
                <c:pt idx="7853">
                  <c:v>10105.25</c:v>
                </c:pt>
                <c:pt idx="7854">
                  <c:v>10106.25</c:v>
                </c:pt>
                <c:pt idx="7855">
                  <c:v>10107.25</c:v>
                </c:pt>
                <c:pt idx="7856">
                  <c:v>10108.25</c:v>
                </c:pt>
                <c:pt idx="7857">
                  <c:v>10109.25</c:v>
                </c:pt>
                <c:pt idx="7858">
                  <c:v>10110.25</c:v>
                </c:pt>
                <c:pt idx="7859">
                  <c:v>10111.25</c:v>
                </c:pt>
                <c:pt idx="7860">
                  <c:v>10112.25</c:v>
                </c:pt>
                <c:pt idx="7861">
                  <c:v>10113.25</c:v>
                </c:pt>
                <c:pt idx="7862">
                  <c:v>10114.25</c:v>
                </c:pt>
                <c:pt idx="7863">
                  <c:v>10115.25</c:v>
                </c:pt>
                <c:pt idx="7864">
                  <c:v>10116.25</c:v>
                </c:pt>
                <c:pt idx="7865">
                  <c:v>10117.25</c:v>
                </c:pt>
                <c:pt idx="7866">
                  <c:v>10118.25</c:v>
                </c:pt>
                <c:pt idx="7867">
                  <c:v>10119.25</c:v>
                </c:pt>
                <c:pt idx="7868">
                  <c:v>10120.25</c:v>
                </c:pt>
                <c:pt idx="7869">
                  <c:v>10121.25</c:v>
                </c:pt>
                <c:pt idx="7870">
                  <c:v>10122.25</c:v>
                </c:pt>
                <c:pt idx="7871">
                  <c:v>10123.25</c:v>
                </c:pt>
                <c:pt idx="7872">
                  <c:v>10124.25</c:v>
                </c:pt>
                <c:pt idx="7873">
                  <c:v>10125.25</c:v>
                </c:pt>
                <c:pt idx="7874">
                  <c:v>10126.25</c:v>
                </c:pt>
                <c:pt idx="7875">
                  <c:v>10127.25</c:v>
                </c:pt>
                <c:pt idx="7876">
                  <c:v>10128.25</c:v>
                </c:pt>
                <c:pt idx="7877">
                  <c:v>10129.25</c:v>
                </c:pt>
                <c:pt idx="7878">
                  <c:v>10130.25</c:v>
                </c:pt>
                <c:pt idx="7879">
                  <c:v>10131.25</c:v>
                </c:pt>
                <c:pt idx="7880">
                  <c:v>10132.25</c:v>
                </c:pt>
                <c:pt idx="7881">
                  <c:v>10133.25</c:v>
                </c:pt>
                <c:pt idx="7882">
                  <c:v>10134.25</c:v>
                </c:pt>
                <c:pt idx="7883">
                  <c:v>10135.25</c:v>
                </c:pt>
                <c:pt idx="7884">
                  <c:v>10136.25</c:v>
                </c:pt>
                <c:pt idx="7885">
                  <c:v>10137.25</c:v>
                </c:pt>
                <c:pt idx="7886">
                  <c:v>10138.25</c:v>
                </c:pt>
                <c:pt idx="7887">
                  <c:v>10139.25</c:v>
                </c:pt>
                <c:pt idx="7888">
                  <c:v>10140.25</c:v>
                </c:pt>
                <c:pt idx="7889">
                  <c:v>10141.25</c:v>
                </c:pt>
                <c:pt idx="7890">
                  <c:v>10142.25</c:v>
                </c:pt>
                <c:pt idx="7891">
                  <c:v>10143.25</c:v>
                </c:pt>
                <c:pt idx="7892">
                  <c:v>10144.25</c:v>
                </c:pt>
                <c:pt idx="7893">
                  <c:v>10145.25</c:v>
                </c:pt>
                <c:pt idx="7894">
                  <c:v>10146.25</c:v>
                </c:pt>
                <c:pt idx="7895">
                  <c:v>10147.25</c:v>
                </c:pt>
                <c:pt idx="7896">
                  <c:v>10148.25</c:v>
                </c:pt>
                <c:pt idx="7897">
                  <c:v>10149.25</c:v>
                </c:pt>
                <c:pt idx="7898">
                  <c:v>10150.25</c:v>
                </c:pt>
                <c:pt idx="7899">
                  <c:v>10151.25</c:v>
                </c:pt>
                <c:pt idx="7900">
                  <c:v>10152.25</c:v>
                </c:pt>
                <c:pt idx="7901">
                  <c:v>10153.25</c:v>
                </c:pt>
                <c:pt idx="7902">
                  <c:v>10154.25</c:v>
                </c:pt>
                <c:pt idx="7903">
                  <c:v>10155.25</c:v>
                </c:pt>
                <c:pt idx="7904">
                  <c:v>10156.25</c:v>
                </c:pt>
                <c:pt idx="7905">
                  <c:v>10157.25</c:v>
                </c:pt>
                <c:pt idx="7906">
                  <c:v>10158.25</c:v>
                </c:pt>
                <c:pt idx="7907">
                  <c:v>10159.25</c:v>
                </c:pt>
                <c:pt idx="7908">
                  <c:v>10160.25</c:v>
                </c:pt>
                <c:pt idx="7909">
                  <c:v>10161.25</c:v>
                </c:pt>
                <c:pt idx="7910">
                  <c:v>10162.25</c:v>
                </c:pt>
                <c:pt idx="7911">
                  <c:v>10163.25</c:v>
                </c:pt>
                <c:pt idx="7912">
                  <c:v>10164.25</c:v>
                </c:pt>
                <c:pt idx="7913">
                  <c:v>10165.25</c:v>
                </c:pt>
                <c:pt idx="7914">
                  <c:v>10166.25</c:v>
                </c:pt>
                <c:pt idx="7915">
                  <c:v>10167.25</c:v>
                </c:pt>
                <c:pt idx="7916">
                  <c:v>10168.25</c:v>
                </c:pt>
                <c:pt idx="7917">
                  <c:v>10169.25</c:v>
                </c:pt>
                <c:pt idx="7918">
                  <c:v>10170.25</c:v>
                </c:pt>
                <c:pt idx="7919">
                  <c:v>10171.25</c:v>
                </c:pt>
                <c:pt idx="7920">
                  <c:v>10172.25</c:v>
                </c:pt>
                <c:pt idx="7921">
                  <c:v>10173.25</c:v>
                </c:pt>
                <c:pt idx="7922">
                  <c:v>10174.25</c:v>
                </c:pt>
                <c:pt idx="7923">
                  <c:v>10175.25</c:v>
                </c:pt>
                <c:pt idx="7924">
                  <c:v>10176.25</c:v>
                </c:pt>
                <c:pt idx="7925">
                  <c:v>10177.25</c:v>
                </c:pt>
                <c:pt idx="7926">
                  <c:v>10178.25</c:v>
                </c:pt>
                <c:pt idx="7927">
                  <c:v>10179.25</c:v>
                </c:pt>
                <c:pt idx="7928">
                  <c:v>10180.25</c:v>
                </c:pt>
                <c:pt idx="7929">
                  <c:v>10181.25</c:v>
                </c:pt>
                <c:pt idx="7930">
                  <c:v>10182.25</c:v>
                </c:pt>
                <c:pt idx="7931">
                  <c:v>10183.25</c:v>
                </c:pt>
                <c:pt idx="7932">
                  <c:v>10184.25</c:v>
                </c:pt>
                <c:pt idx="7933">
                  <c:v>10185.25</c:v>
                </c:pt>
                <c:pt idx="7934">
                  <c:v>10186.25</c:v>
                </c:pt>
                <c:pt idx="7935">
                  <c:v>10187.25</c:v>
                </c:pt>
                <c:pt idx="7936">
                  <c:v>10188.25</c:v>
                </c:pt>
                <c:pt idx="7937">
                  <c:v>10189.25</c:v>
                </c:pt>
                <c:pt idx="7938">
                  <c:v>10190.25</c:v>
                </c:pt>
                <c:pt idx="7939">
                  <c:v>10191.25</c:v>
                </c:pt>
                <c:pt idx="7940">
                  <c:v>10192.25</c:v>
                </c:pt>
                <c:pt idx="7941">
                  <c:v>10193.25</c:v>
                </c:pt>
                <c:pt idx="7942">
                  <c:v>10194.25</c:v>
                </c:pt>
                <c:pt idx="7943">
                  <c:v>10195.25</c:v>
                </c:pt>
                <c:pt idx="7944">
                  <c:v>10196.25</c:v>
                </c:pt>
                <c:pt idx="7945">
                  <c:v>10197.25</c:v>
                </c:pt>
                <c:pt idx="7946">
                  <c:v>10198.25</c:v>
                </c:pt>
                <c:pt idx="7947">
                  <c:v>10199.25</c:v>
                </c:pt>
                <c:pt idx="7948">
                  <c:v>10200.25</c:v>
                </c:pt>
                <c:pt idx="7949">
                  <c:v>10201.25</c:v>
                </c:pt>
                <c:pt idx="7950">
                  <c:v>10202.25</c:v>
                </c:pt>
                <c:pt idx="7951">
                  <c:v>10203.25</c:v>
                </c:pt>
                <c:pt idx="7952">
                  <c:v>10204.25</c:v>
                </c:pt>
                <c:pt idx="7953">
                  <c:v>10205.25</c:v>
                </c:pt>
                <c:pt idx="7954">
                  <c:v>10206.25</c:v>
                </c:pt>
                <c:pt idx="7955">
                  <c:v>10207.25</c:v>
                </c:pt>
                <c:pt idx="7956">
                  <c:v>10208.25</c:v>
                </c:pt>
                <c:pt idx="7957">
                  <c:v>10209.25</c:v>
                </c:pt>
                <c:pt idx="7958">
                  <c:v>10210.25</c:v>
                </c:pt>
                <c:pt idx="7959">
                  <c:v>10211.25</c:v>
                </c:pt>
                <c:pt idx="7960">
                  <c:v>10212.25</c:v>
                </c:pt>
                <c:pt idx="7961">
                  <c:v>10213.25</c:v>
                </c:pt>
                <c:pt idx="7962">
                  <c:v>10214.25</c:v>
                </c:pt>
                <c:pt idx="7963">
                  <c:v>10215.25</c:v>
                </c:pt>
                <c:pt idx="7964">
                  <c:v>10216.25</c:v>
                </c:pt>
                <c:pt idx="7965">
                  <c:v>10217.25</c:v>
                </c:pt>
                <c:pt idx="7966">
                  <c:v>10218.25</c:v>
                </c:pt>
                <c:pt idx="7967">
                  <c:v>10219.25</c:v>
                </c:pt>
                <c:pt idx="7968">
                  <c:v>10220.25</c:v>
                </c:pt>
                <c:pt idx="7969">
                  <c:v>10221.25</c:v>
                </c:pt>
                <c:pt idx="7970">
                  <c:v>10222.25</c:v>
                </c:pt>
                <c:pt idx="7971">
                  <c:v>10223.25</c:v>
                </c:pt>
                <c:pt idx="7972">
                  <c:v>10224.25</c:v>
                </c:pt>
                <c:pt idx="7973">
                  <c:v>10225.25</c:v>
                </c:pt>
                <c:pt idx="7974">
                  <c:v>10226.25</c:v>
                </c:pt>
                <c:pt idx="7975">
                  <c:v>10227.25</c:v>
                </c:pt>
                <c:pt idx="7976">
                  <c:v>10228.25</c:v>
                </c:pt>
                <c:pt idx="7977">
                  <c:v>10229.25</c:v>
                </c:pt>
                <c:pt idx="7978">
                  <c:v>10230.25</c:v>
                </c:pt>
                <c:pt idx="7979">
                  <c:v>10231.25</c:v>
                </c:pt>
                <c:pt idx="7980">
                  <c:v>10232.25</c:v>
                </c:pt>
                <c:pt idx="7981">
                  <c:v>10233.25</c:v>
                </c:pt>
                <c:pt idx="7982">
                  <c:v>10234.25</c:v>
                </c:pt>
                <c:pt idx="7983">
                  <c:v>10235.25</c:v>
                </c:pt>
                <c:pt idx="7984">
                  <c:v>10236.25</c:v>
                </c:pt>
                <c:pt idx="7985">
                  <c:v>10237.25</c:v>
                </c:pt>
                <c:pt idx="7986">
                  <c:v>10238.25</c:v>
                </c:pt>
                <c:pt idx="7987">
                  <c:v>10239.25</c:v>
                </c:pt>
                <c:pt idx="7988">
                  <c:v>10240.25</c:v>
                </c:pt>
                <c:pt idx="7989">
                  <c:v>10241.25</c:v>
                </c:pt>
                <c:pt idx="7990">
                  <c:v>10242.25</c:v>
                </c:pt>
                <c:pt idx="7991">
                  <c:v>10243.25</c:v>
                </c:pt>
                <c:pt idx="7992">
                  <c:v>10244.25</c:v>
                </c:pt>
                <c:pt idx="7993">
                  <c:v>10245.25</c:v>
                </c:pt>
                <c:pt idx="7994">
                  <c:v>10246.25</c:v>
                </c:pt>
                <c:pt idx="7995">
                  <c:v>10247.25</c:v>
                </c:pt>
                <c:pt idx="7996">
                  <c:v>10248.25</c:v>
                </c:pt>
                <c:pt idx="7997">
                  <c:v>10249.25</c:v>
                </c:pt>
                <c:pt idx="7998">
                  <c:v>10250.25</c:v>
                </c:pt>
                <c:pt idx="7999">
                  <c:v>10251.25</c:v>
                </c:pt>
                <c:pt idx="8000">
                  <c:v>10252.25</c:v>
                </c:pt>
                <c:pt idx="8001">
                  <c:v>10253.25</c:v>
                </c:pt>
                <c:pt idx="8002">
                  <c:v>10254.25</c:v>
                </c:pt>
                <c:pt idx="8003">
                  <c:v>10255.25</c:v>
                </c:pt>
                <c:pt idx="8004">
                  <c:v>10256.25</c:v>
                </c:pt>
                <c:pt idx="8005">
                  <c:v>10257.25</c:v>
                </c:pt>
                <c:pt idx="8006">
                  <c:v>10258.25</c:v>
                </c:pt>
                <c:pt idx="8007">
                  <c:v>10259.25</c:v>
                </c:pt>
                <c:pt idx="8008">
                  <c:v>10260.25</c:v>
                </c:pt>
                <c:pt idx="8009">
                  <c:v>10261.25</c:v>
                </c:pt>
                <c:pt idx="8010">
                  <c:v>10262.25</c:v>
                </c:pt>
                <c:pt idx="8011">
                  <c:v>10263.25</c:v>
                </c:pt>
                <c:pt idx="8012">
                  <c:v>10264.25</c:v>
                </c:pt>
                <c:pt idx="8013">
                  <c:v>10265.25</c:v>
                </c:pt>
                <c:pt idx="8014">
                  <c:v>10266.25</c:v>
                </c:pt>
                <c:pt idx="8015">
                  <c:v>10267.25</c:v>
                </c:pt>
                <c:pt idx="8016">
                  <c:v>10268.25</c:v>
                </c:pt>
                <c:pt idx="8017">
                  <c:v>10269.25</c:v>
                </c:pt>
                <c:pt idx="8018">
                  <c:v>10270.25</c:v>
                </c:pt>
                <c:pt idx="8019">
                  <c:v>10271.25</c:v>
                </c:pt>
                <c:pt idx="8020">
                  <c:v>10272.25</c:v>
                </c:pt>
                <c:pt idx="8021">
                  <c:v>10273.25</c:v>
                </c:pt>
                <c:pt idx="8022">
                  <c:v>10274.25</c:v>
                </c:pt>
                <c:pt idx="8023">
                  <c:v>10275.25</c:v>
                </c:pt>
                <c:pt idx="8024">
                  <c:v>10276.25</c:v>
                </c:pt>
                <c:pt idx="8025">
                  <c:v>10277.25</c:v>
                </c:pt>
                <c:pt idx="8026">
                  <c:v>10278.25</c:v>
                </c:pt>
                <c:pt idx="8027">
                  <c:v>10279.25</c:v>
                </c:pt>
                <c:pt idx="8028">
                  <c:v>10280.25</c:v>
                </c:pt>
                <c:pt idx="8029">
                  <c:v>10281.25</c:v>
                </c:pt>
                <c:pt idx="8030">
                  <c:v>10282.25</c:v>
                </c:pt>
                <c:pt idx="8031">
                  <c:v>10283.25</c:v>
                </c:pt>
                <c:pt idx="8032">
                  <c:v>10284.25</c:v>
                </c:pt>
                <c:pt idx="8033">
                  <c:v>10285.25</c:v>
                </c:pt>
                <c:pt idx="8034">
                  <c:v>10286.25</c:v>
                </c:pt>
                <c:pt idx="8035">
                  <c:v>10287.25</c:v>
                </c:pt>
                <c:pt idx="8036">
                  <c:v>10288.25</c:v>
                </c:pt>
                <c:pt idx="8037">
                  <c:v>10289.25</c:v>
                </c:pt>
                <c:pt idx="8038">
                  <c:v>10290.25</c:v>
                </c:pt>
                <c:pt idx="8039">
                  <c:v>10291.25</c:v>
                </c:pt>
                <c:pt idx="8040">
                  <c:v>10292.25</c:v>
                </c:pt>
                <c:pt idx="8041">
                  <c:v>10293.25</c:v>
                </c:pt>
                <c:pt idx="8042">
                  <c:v>10294.25</c:v>
                </c:pt>
                <c:pt idx="8043">
                  <c:v>10295.25</c:v>
                </c:pt>
                <c:pt idx="8044">
                  <c:v>10296.25</c:v>
                </c:pt>
                <c:pt idx="8045">
                  <c:v>10297.25</c:v>
                </c:pt>
                <c:pt idx="8046">
                  <c:v>10298.25</c:v>
                </c:pt>
                <c:pt idx="8047">
                  <c:v>10299.25</c:v>
                </c:pt>
                <c:pt idx="8048">
                  <c:v>10300.25</c:v>
                </c:pt>
                <c:pt idx="8049">
                  <c:v>10301.25</c:v>
                </c:pt>
                <c:pt idx="8050">
                  <c:v>10302.25</c:v>
                </c:pt>
                <c:pt idx="8051">
                  <c:v>10303.25</c:v>
                </c:pt>
                <c:pt idx="8052">
                  <c:v>10304.25</c:v>
                </c:pt>
                <c:pt idx="8053">
                  <c:v>10305.25</c:v>
                </c:pt>
                <c:pt idx="8054">
                  <c:v>10306.25</c:v>
                </c:pt>
                <c:pt idx="8055">
                  <c:v>10307.25</c:v>
                </c:pt>
                <c:pt idx="8056">
                  <c:v>10308.25</c:v>
                </c:pt>
                <c:pt idx="8057">
                  <c:v>10309.25</c:v>
                </c:pt>
                <c:pt idx="8058">
                  <c:v>10310.25</c:v>
                </c:pt>
                <c:pt idx="8059">
                  <c:v>10311.25</c:v>
                </c:pt>
                <c:pt idx="8060">
                  <c:v>10312.25</c:v>
                </c:pt>
                <c:pt idx="8061">
                  <c:v>10313.25</c:v>
                </c:pt>
                <c:pt idx="8062">
                  <c:v>10314.25</c:v>
                </c:pt>
                <c:pt idx="8063">
                  <c:v>10315.25</c:v>
                </c:pt>
                <c:pt idx="8064">
                  <c:v>10316.25</c:v>
                </c:pt>
                <c:pt idx="8065">
                  <c:v>10317.25</c:v>
                </c:pt>
                <c:pt idx="8066">
                  <c:v>10318.25</c:v>
                </c:pt>
                <c:pt idx="8067">
                  <c:v>10319.25</c:v>
                </c:pt>
                <c:pt idx="8068">
                  <c:v>10320.25</c:v>
                </c:pt>
                <c:pt idx="8069">
                  <c:v>10321.25</c:v>
                </c:pt>
                <c:pt idx="8070">
                  <c:v>10322.25</c:v>
                </c:pt>
                <c:pt idx="8071">
                  <c:v>10323.25</c:v>
                </c:pt>
                <c:pt idx="8072">
                  <c:v>10324.25</c:v>
                </c:pt>
                <c:pt idx="8073">
                  <c:v>10325.25</c:v>
                </c:pt>
                <c:pt idx="8074">
                  <c:v>10326.25</c:v>
                </c:pt>
                <c:pt idx="8075">
                  <c:v>10327.25</c:v>
                </c:pt>
                <c:pt idx="8076">
                  <c:v>10328.25</c:v>
                </c:pt>
                <c:pt idx="8077">
                  <c:v>10329.25</c:v>
                </c:pt>
                <c:pt idx="8078">
                  <c:v>10330.25</c:v>
                </c:pt>
                <c:pt idx="8079">
                  <c:v>10331.25</c:v>
                </c:pt>
                <c:pt idx="8080">
                  <c:v>10332.25</c:v>
                </c:pt>
                <c:pt idx="8081">
                  <c:v>10333.25</c:v>
                </c:pt>
                <c:pt idx="8082">
                  <c:v>10334.25</c:v>
                </c:pt>
                <c:pt idx="8083">
                  <c:v>10335.25</c:v>
                </c:pt>
                <c:pt idx="8084">
                  <c:v>10336.25</c:v>
                </c:pt>
                <c:pt idx="8085">
                  <c:v>10337.25</c:v>
                </c:pt>
                <c:pt idx="8086">
                  <c:v>10338.25</c:v>
                </c:pt>
                <c:pt idx="8087">
                  <c:v>10339.25</c:v>
                </c:pt>
                <c:pt idx="8088">
                  <c:v>10340.25</c:v>
                </c:pt>
                <c:pt idx="8089">
                  <c:v>10341.25</c:v>
                </c:pt>
                <c:pt idx="8090">
                  <c:v>10342.25</c:v>
                </c:pt>
                <c:pt idx="8091">
                  <c:v>10343.25</c:v>
                </c:pt>
                <c:pt idx="8092">
                  <c:v>10344.25</c:v>
                </c:pt>
                <c:pt idx="8093">
                  <c:v>10345.25</c:v>
                </c:pt>
                <c:pt idx="8094">
                  <c:v>10346.25</c:v>
                </c:pt>
                <c:pt idx="8095">
                  <c:v>10347.25</c:v>
                </c:pt>
                <c:pt idx="8096">
                  <c:v>10348.25</c:v>
                </c:pt>
                <c:pt idx="8097">
                  <c:v>10349.25</c:v>
                </c:pt>
                <c:pt idx="8098">
                  <c:v>10350.25</c:v>
                </c:pt>
                <c:pt idx="8099">
                  <c:v>10351.25</c:v>
                </c:pt>
                <c:pt idx="8100">
                  <c:v>10352.25</c:v>
                </c:pt>
                <c:pt idx="8101">
                  <c:v>10353.25</c:v>
                </c:pt>
                <c:pt idx="8102">
                  <c:v>10354.25</c:v>
                </c:pt>
                <c:pt idx="8103">
                  <c:v>10355.25</c:v>
                </c:pt>
                <c:pt idx="8104">
                  <c:v>10356.25</c:v>
                </c:pt>
                <c:pt idx="8105">
                  <c:v>10357.25</c:v>
                </c:pt>
                <c:pt idx="8106">
                  <c:v>10358.25</c:v>
                </c:pt>
                <c:pt idx="8107">
                  <c:v>10359.25</c:v>
                </c:pt>
                <c:pt idx="8108">
                  <c:v>10360.25</c:v>
                </c:pt>
                <c:pt idx="8109">
                  <c:v>10361.25</c:v>
                </c:pt>
                <c:pt idx="8110">
                  <c:v>10362.25</c:v>
                </c:pt>
                <c:pt idx="8111">
                  <c:v>10363.25</c:v>
                </c:pt>
                <c:pt idx="8112">
                  <c:v>10364.25</c:v>
                </c:pt>
                <c:pt idx="8113">
                  <c:v>10365.25</c:v>
                </c:pt>
                <c:pt idx="8114">
                  <c:v>10366.25</c:v>
                </c:pt>
                <c:pt idx="8115">
                  <c:v>10367.25</c:v>
                </c:pt>
                <c:pt idx="8116">
                  <c:v>10368.25</c:v>
                </c:pt>
                <c:pt idx="8117">
                  <c:v>10369.25</c:v>
                </c:pt>
                <c:pt idx="8118">
                  <c:v>10370.25</c:v>
                </c:pt>
                <c:pt idx="8119">
                  <c:v>10371.25</c:v>
                </c:pt>
                <c:pt idx="8120">
                  <c:v>10372.25</c:v>
                </c:pt>
                <c:pt idx="8121">
                  <c:v>10373.25</c:v>
                </c:pt>
                <c:pt idx="8122">
                  <c:v>10374.25</c:v>
                </c:pt>
                <c:pt idx="8123">
                  <c:v>10375.25</c:v>
                </c:pt>
                <c:pt idx="8124">
                  <c:v>10376.25</c:v>
                </c:pt>
                <c:pt idx="8125">
                  <c:v>10377.25</c:v>
                </c:pt>
                <c:pt idx="8126">
                  <c:v>10378.25</c:v>
                </c:pt>
                <c:pt idx="8127">
                  <c:v>10379.25</c:v>
                </c:pt>
                <c:pt idx="8128">
                  <c:v>10380.25</c:v>
                </c:pt>
                <c:pt idx="8129">
                  <c:v>10381.25</c:v>
                </c:pt>
                <c:pt idx="8130">
                  <c:v>10382.25</c:v>
                </c:pt>
                <c:pt idx="8131">
                  <c:v>10383.25</c:v>
                </c:pt>
                <c:pt idx="8132">
                  <c:v>10384.25</c:v>
                </c:pt>
                <c:pt idx="8133">
                  <c:v>10385.25</c:v>
                </c:pt>
                <c:pt idx="8134">
                  <c:v>10386.25</c:v>
                </c:pt>
                <c:pt idx="8135">
                  <c:v>10387.25</c:v>
                </c:pt>
                <c:pt idx="8136">
                  <c:v>10388.25</c:v>
                </c:pt>
                <c:pt idx="8137">
                  <c:v>10389.25</c:v>
                </c:pt>
                <c:pt idx="8138">
                  <c:v>10390.25</c:v>
                </c:pt>
                <c:pt idx="8139">
                  <c:v>10391.25</c:v>
                </c:pt>
                <c:pt idx="8140">
                  <c:v>10392.25</c:v>
                </c:pt>
                <c:pt idx="8141">
                  <c:v>10393.25</c:v>
                </c:pt>
                <c:pt idx="8142">
                  <c:v>10394.25</c:v>
                </c:pt>
                <c:pt idx="8143">
                  <c:v>10395.25</c:v>
                </c:pt>
                <c:pt idx="8144">
                  <c:v>10396.25</c:v>
                </c:pt>
                <c:pt idx="8145">
                  <c:v>10397.25</c:v>
                </c:pt>
                <c:pt idx="8146">
                  <c:v>10398.25</c:v>
                </c:pt>
                <c:pt idx="8147">
                  <c:v>10399.25</c:v>
                </c:pt>
                <c:pt idx="8148">
                  <c:v>10400.25</c:v>
                </c:pt>
                <c:pt idx="8149">
                  <c:v>10401.25</c:v>
                </c:pt>
                <c:pt idx="8150">
                  <c:v>10402.25</c:v>
                </c:pt>
                <c:pt idx="8151">
                  <c:v>10403.25</c:v>
                </c:pt>
                <c:pt idx="8152">
                  <c:v>10404.25</c:v>
                </c:pt>
                <c:pt idx="8153">
                  <c:v>10405.25</c:v>
                </c:pt>
                <c:pt idx="8154">
                  <c:v>10406.25</c:v>
                </c:pt>
                <c:pt idx="8155">
                  <c:v>10407.25</c:v>
                </c:pt>
                <c:pt idx="8156">
                  <c:v>10408.25</c:v>
                </c:pt>
                <c:pt idx="8157">
                  <c:v>10409.25</c:v>
                </c:pt>
                <c:pt idx="8158">
                  <c:v>10410.25</c:v>
                </c:pt>
                <c:pt idx="8159">
                  <c:v>10411.25</c:v>
                </c:pt>
                <c:pt idx="8160">
                  <c:v>10412.25</c:v>
                </c:pt>
                <c:pt idx="8161">
                  <c:v>10413.25</c:v>
                </c:pt>
                <c:pt idx="8162">
                  <c:v>10414.25</c:v>
                </c:pt>
                <c:pt idx="8163">
                  <c:v>10415.25</c:v>
                </c:pt>
                <c:pt idx="8164">
                  <c:v>10416.25</c:v>
                </c:pt>
                <c:pt idx="8165">
                  <c:v>10417.25</c:v>
                </c:pt>
                <c:pt idx="8166">
                  <c:v>10418.25</c:v>
                </c:pt>
                <c:pt idx="8167">
                  <c:v>10419.25</c:v>
                </c:pt>
                <c:pt idx="8168">
                  <c:v>10420.25</c:v>
                </c:pt>
                <c:pt idx="8169">
                  <c:v>10421.25</c:v>
                </c:pt>
                <c:pt idx="8170">
                  <c:v>10422.25</c:v>
                </c:pt>
                <c:pt idx="8171">
                  <c:v>10423.25</c:v>
                </c:pt>
                <c:pt idx="8172">
                  <c:v>10424.25</c:v>
                </c:pt>
                <c:pt idx="8173">
                  <c:v>10425.25</c:v>
                </c:pt>
                <c:pt idx="8174">
                  <c:v>10426.25</c:v>
                </c:pt>
                <c:pt idx="8175">
                  <c:v>10427.25</c:v>
                </c:pt>
                <c:pt idx="8176">
                  <c:v>10428.25</c:v>
                </c:pt>
                <c:pt idx="8177">
                  <c:v>10429.25</c:v>
                </c:pt>
                <c:pt idx="8178">
                  <c:v>10430.25</c:v>
                </c:pt>
                <c:pt idx="8179">
                  <c:v>10431.25</c:v>
                </c:pt>
                <c:pt idx="8180">
                  <c:v>10432.25</c:v>
                </c:pt>
                <c:pt idx="8181">
                  <c:v>10433.25</c:v>
                </c:pt>
                <c:pt idx="8182">
                  <c:v>10434.25</c:v>
                </c:pt>
                <c:pt idx="8183">
                  <c:v>10435.25</c:v>
                </c:pt>
                <c:pt idx="8184">
                  <c:v>10436.25</c:v>
                </c:pt>
                <c:pt idx="8185">
                  <c:v>10437.25</c:v>
                </c:pt>
                <c:pt idx="8186">
                  <c:v>10438.25</c:v>
                </c:pt>
                <c:pt idx="8187">
                  <c:v>10439.25</c:v>
                </c:pt>
                <c:pt idx="8188">
                  <c:v>10440.25</c:v>
                </c:pt>
                <c:pt idx="8189">
                  <c:v>10441.25</c:v>
                </c:pt>
                <c:pt idx="8190">
                  <c:v>10442.25</c:v>
                </c:pt>
                <c:pt idx="8191">
                  <c:v>10443.25</c:v>
                </c:pt>
                <c:pt idx="8192">
                  <c:v>10444.25</c:v>
                </c:pt>
                <c:pt idx="8193">
                  <c:v>10445.25</c:v>
                </c:pt>
                <c:pt idx="8194">
                  <c:v>10446.25</c:v>
                </c:pt>
                <c:pt idx="8195">
                  <c:v>10447.25</c:v>
                </c:pt>
                <c:pt idx="8196">
                  <c:v>10448.25</c:v>
                </c:pt>
                <c:pt idx="8197">
                  <c:v>10449.25</c:v>
                </c:pt>
                <c:pt idx="8198">
                  <c:v>10450.25</c:v>
                </c:pt>
                <c:pt idx="8199">
                  <c:v>10451.25</c:v>
                </c:pt>
                <c:pt idx="8200">
                  <c:v>10452.25</c:v>
                </c:pt>
                <c:pt idx="8201">
                  <c:v>10453.25</c:v>
                </c:pt>
                <c:pt idx="8202">
                  <c:v>10454.25</c:v>
                </c:pt>
                <c:pt idx="8203">
                  <c:v>10455.25</c:v>
                </c:pt>
                <c:pt idx="8204">
                  <c:v>10456.25</c:v>
                </c:pt>
                <c:pt idx="8205">
                  <c:v>10457.25</c:v>
                </c:pt>
                <c:pt idx="8206">
                  <c:v>10458.25</c:v>
                </c:pt>
                <c:pt idx="8207">
                  <c:v>10459.25</c:v>
                </c:pt>
                <c:pt idx="8208">
                  <c:v>10460.25</c:v>
                </c:pt>
                <c:pt idx="8209">
                  <c:v>10461.25</c:v>
                </c:pt>
                <c:pt idx="8210">
                  <c:v>10462.25</c:v>
                </c:pt>
                <c:pt idx="8211">
                  <c:v>10463.25</c:v>
                </c:pt>
                <c:pt idx="8212">
                  <c:v>10464.25</c:v>
                </c:pt>
                <c:pt idx="8213">
                  <c:v>10465.25</c:v>
                </c:pt>
                <c:pt idx="8214">
                  <c:v>10466.25</c:v>
                </c:pt>
                <c:pt idx="8215">
                  <c:v>10467.25</c:v>
                </c:pt>
                <c:pt idx="8216">
                  <c:v>10468.25</c:v>
                </c:pt>
                <c:pt idx="8217">
                  <c:v>10469.25</c:v>
                </c:pt>
                <c:pt idx="8218">
                  <c:v>10470.25</c:v>
                </c:pt>
                <c:pt idx="8219">
                  <c:v>10471.25</c:v>
                </c:pt>
                <c:pt idx="8220">
                  <c:v>10472.25</c:v>
                </c:pt>
                <c:pt idx="8221">
                  <c:v>10473.25</c:v>
                </c:pt>
                <c:pt idx="8222">
                  <c:v>10474.25</c:v>
                </c:pt>
                <c:pt idx="8223">
                  <c:v>10475.25</c:v>
                </c:pt>
                <c:pt idx="8224">
                  <c:v>10476.25</c:v>
                </c:pt>
                <c:pt idx="8225">
                  <c:v>10477.25</c:v>
                </c:pt>
                <c:pt idx="8226">
                  <c:v>10478.25</c:v>
                </c:pt>
                <c:pt idx="8227">
                  <c:v>10479.25</c:v>
                </c:pt>
                <c:pt idx="8228">
                  <c:v>10480.25</c:v>
                </c:pt>
                <c:pt idx="8229">
                  <c:v>10481.25</c:v>
                </c:pt>
                <c:pt idx="8230">
                  <c:v>10482.25</c:v>
                </c:pt>
                <c:pt idx="8231">
                  <c:v>10483.25</c:v>
                </c:pt>
                <c:pt idx="8232">
                  <c:v>10484.25</c:v>
                </c:pt>
                <c:pt idx="8233">
                  <c:v>10485.25</c:v>
                </c:pt>
                <c:pt idx="8234">
                  <c:v>10486.25</c:v>
                </c:pt>
                <c:pt idx="8235">
                  <c:v>10487.25</c:v>
                </c:pt>
                <c:pt idx="8236">
                  <c:v>10488.25</c:v>
                </c:pt>
                <c:pt idx="8237">
                  <c:v>10489.25</c:v>
                </c:pt>
                <c:pt idx="8238">
                  <c:v>10490.25</c:v>
                </c:pt>
                <c:pt idx="8239">
                  <c:v>10491.25</c:v>
                </c:pt>
                <c:pt idx="8240">
                  <c:v>10492.25</c:v>
                </c:pt>
                <c:pt idx="8241">
                  <c:v>10493.25</c:v>
                </c:pt>
                <c:pt idx="8242">
                  <c:v>10494.25</c:v>
                </c:pt>
                <c:pt idx="8243">
                  <c:v>10495.25</c:v>
                </c:pt>
                <c:pt idx="8244">
                  <c:v>10496.25</c:v>
                </c:pt>
                <c:pt idx="8245">
                  <c:v>10497.25</c:v>
                </c:pt>
                <c:pt idx="8246">
                  <c:v>10498.25</c:v>
                </c:pt>
                <c:pt idx="8247">
                  <c:v>10499.25</c:v>
                </c:pt>
                <c:pt idx="8248">
                  <c:v>10500.25</c:v>
                </c:pt>
                <c:pt idx="8249">
                  <c:v>10501.25</c:v>
                </c:pt>
                <c:pt idx="8250">
                  <c:v>10502.25</c:v>
                </c:pt>
                <c:pt idx="8251">
                  <c:v>10503.25</c:v>
                </c:pt>
                <c:pt idx="8252">
                  <c:v>10504.25</c:v>
                </c:pt>
                <c:pt idx="8253">
                  <c:v>10505.25</c:v>
                </c:pt>
                <c:pt idx="8254">
                  <c:v>10506.25</c:v>
                </c:pt>
                <c:pt idx="8255">
                  <c:v>10507.25</c:v>
                </c:pt>
                <c:pt idx="8256">
                  <c:v>10508.25</c:v>
                </c:pt>
                <c:pt idx="8257">
                  <c:v>10509.25</c:v>
                </c:pt>
                <c:pt idx="8258">
                  <c:v>10510.25</c:v>
                </c:pt>
                <c:pt idx="8259">
                  <c:v>10511.25</c:v>
                </c:pt>
                <c:pt idx="8260">
                  <c:v>10512.25</c:v>
                </c:pt>
                <c:pt idx="8261">
                  <c:v>10513.25</c:v>
                </c:pt>
                <c:pt idx="8262">
                  <c:v>10514.25</c:v>
                </c:pt>
                <c:pt idx="8263">
                  <c:v>10515.25</c:v>
                </c:pt>
                <c:pt idx="8264">
                  <c:v>10516.25</c:v>
                </c:pt>
                <c:pt idx="8265">
                  <c:v>10517.25</c:v>
                </c:pt>
                <c:pt idx="8266">
                  <c:v>10518.25</c:v>
                </c:pt>
                <c:pt idx="8267">
                  <c:v>10519.25</c:v>
                </c:pt>
                <c:pt idx="8268">
                  <c:v>10520.25</c:v>
                </c:pt>
                <c:pt idx="8269">
                  <c:v>10521.25</c:v>
                </c:pt>
                <c:pt idx="8270">
                  <c:v>10522.25</c:v>
                </c:pt>
                <c:pt idx="8271">
                  <c:v>10523.25</c:v>
                </c:pt>
                <c:pt idx="8272">
                  <c:v>10524.25</c:v>
                </c:pt>
                <c:pt idx="8273">
                  <c:v>10525.25</c:v>
                </c:pt>
                <c:pt idx="8274">
                  <c:v>10526.25</c:v>
                </c:pt>
                <c:pt idx="8275">
                  <c:v>10527.25</c:v>
                </c:pt>
                <c:pt idx="8276">
                  <c:v>10528.25</c:v>
                </c:pt>
                <c:pt idx="8277">
                  <c:v>10529.25</c:v>
                </c:pt>
                <c:pt idx="8278">
                  <c:v>10530.25</c:v>
                </c:pt>
                <c:pt idx="8279">
                  <c:v>10531.25</c:v>
                </c:pt>
                <c:pt idx="8280">
                  <c:v>10532.25</c:v>
                </c:pt>
                <c:pt idx="8281">
                  <c:v>10533.25</c:v>
                </c:pt>
                <c:pt idx="8282">
                  <c:v>10534.25</c:v>
                </c:pt>
                <c:pt idx="8283">
                  <c:v>10535.25</c:v>
                </c:pt>
                <c:pt idx="8284">
                  <c:v>10536.25</c:v>
                </c:pt>
                <c:pt idx="8285">
                  <c:v>10537.25</c:v>
                </c:pt>
                <c:pt idx="8286">
                  <c:v>10538.25</c:v>
                </c:pt>
                <c:pt idx="8287">
                  <c:v>10539.25</c:v>
                </c:pt>
                <c:pt idx="8288">
                  <c:v>10540.25</c:v>
                </c:pt>
                <c:pt idx="8289">
                  <c:v>10541.25</c:v>
                </c:pt>
                <c:pt idx="8290">
                  <c:v>10542.25</c:v>
                </c:pt>
                <c:pt idx="8291">
                  <c:v>10543.25</c:v>
                </c:pt>
                <c:pt idx="8292">
                  <c:v>10544.25</c:v>
                </c:pt>
                <c:pt idx="8293">
                  <c:v>10545.25</c:v>
                </c:pt>
                <c:pt idx="8294">
                  <c:v>10546.25</c:v>
                </c:pt>
                <c:pt idx="8295">
                  <c:v>10547.25</c:v>
                </c:pt>
                <c:pt idx="8296">
                  <c:v>10548.25</c:v>
                </c:pt>
                <c:pt idx="8297">
                  <c:v>10549.25</c:v>
                </c:pt>
                <c:pt idx="8298">
                  <c:v>10550.25</c:v>
                </c:pt>
                <c:pt idx="8299">
                  <c:v>10551.25</c:v>
                </c:pt>
                <c:pt idx="8300">
                  <c:v>10552.25</c:v>
                </c:pt>
                <c:pt idx="8301">
                  <c:v>10553.25</c:v>
                </c:pt>
                <c:pt idx="8302">
                  <c:v>10554.25</c:v>
                </c:pt>
                <c:pt idx="8303">
                  <c:v>10555.25</c:v>
                </c:pt>
                <c:pt idx="8304">
                  <c:v>10556.25</c:v>
                </c:pt>
                <c:pt idx="8305">
                  <c:v>10557.25</c:v>
                </c:pt>
                <c:pt idx="8306">
                  <c:v>10558.25</c:v>
                </c:pt>
                <c:pt idx="8307">
                  <c:v>10559.25</c:v>
                </c:pt>
                <c:pt idx="8308">
                  <c:v>10560.25</c:v>
                </c:pt>
                <c:pt idx="8309">
                  <c:v>10561.25</c:v>
                </c:pt>
                <c:pt idx="8310">
                  <c:v>10562.25</c:v>
                </c:pt>
                <c:pt idx="8311">
                  <c:v>10563.25</c:v>
                </c:pt>
                <c:pt idx="8312">
                  <c:v>10564.25</c:v>
                </c:pt>
                <c:pt idx="8313">
                  <c:v>10565.25</c:v>
                </c:pt>
                <c:pt idx="8314">
                  <c:v>10566.25</c:v>
                </c:pt>
                <c:pt idx="8315">
                  <c:v>10567.25</c:v>
                </c:pt>
                <c:pt idx="8316">
                  <c:v>10568.25</c:v>
                </c:pt>
                <c:pt idx="8317">
                  <c:v>10569.25</c:v>
                </c:pt>
                <c:pt idx="8318">
                  <c:v>10570.25</c:v>
                </c:pt>
                <c:pt idx="8319">
                  <c:v>10571.25</c:v>
                </c:pt>
                <c:pt idx="8320">
                  <c:v>10572.25</c:v>
                </c:pt>
                <c:pt idx="8321">
                  <c:v>10573.25</c:v>
                </c:pt>
                <c:pt idx="8322">
                  <c:v>10574.25</c:v>
                </c:pt>
                <c:pt idx="8323">
                  <c:v>10575.25</c:v>
                </c:pt>
                <c:pt idx="8324">
                  <c:v>10576.25</c:v>
                </c:pt>
                <c:pt idx="8325">
                  <c:v>10577.25</c:v>
                </c:pt>
                <c:pt idx="8326">
                  <c:v>10578.25</c:v>
                </c:pt>
                <c:pt idx="8327">
                  <c:v>10579.25</c:v>
                </c:pt>
                <c:pt idx="8328">
                  <c:v>10580.25</c:v>
                </c:pt>
                <c:pt idx="8329">
                  <c:v>10581.25</c:v>
                </c:pt>
                <c:pt idx="8330">
                  <c:v>10582.25</c:v>
                </c:pt>
                <c:pt idx="8331">
                  <c:v>10583.25</c:v>
                </c:pt>
                <c:pt idx="8332">
                  <c:v>10584.25</c:v>
                </c:pt>
                <c:pt idx="8333">
                  <c:v>10585.25</c:v>
                </c:pt>
                <c:pt idx="8334">
                  <c:v>10586.25</c:v>
                </c:pt>
                <c:pt idx="8335">
                  <c:v>10587.25</c:v>
                </c:pt>
                <c:pt idx="8336">
                  <c:v>10588.25</c:v>
                </c:pt>
                <c:pt idx="8337">
                  <c:v>10589.25</c:v>
                </c:pt>
                <c:pt idx="8338">
                  <c:v>10590.25</c:v>
                </c:pt>
                <c:pt idx="8339">
                  <c:v>10591.25</c:v>
                </c:pt>
                <c:pt idx="8340">
                  <c:v>10592.25</c:v>
                </c:pt>
                <c:pt idx="8341">
                  <c:v>10593.25</c:v>
                </c:pt>
                <c:pt idx="8342">
                  <c:v>10594.25</c:v>
                </c:pt>
                <c:pt idx="8343">
                  <c:v>10595.25</c:v>
                </c:pt>
                <c:pt idx="8344">
                  <c:v>10596.25</c:v>
                </c:pt>
                <c:pt idx="8345">
                  <c:v>10597.25</c:v>
                </c:pt>
                <c:pt idx="8346">
                  <c:v>10598.25</c:v>
                </c:pt>
                <c:pt idx="8347">
                  <c:v>10599.25</c:v>
                </c:pt>
                <c:pt idx="8348">
                  <c:v>10600.25</c:v>
                </c:pt>
                <c:pt idx="8349">
                  <c:v>10601.25</c:v>
                </c:pt>
                <c:pt idx="8350">
                  <c:v>10602.25</c:v>
                </c:pt>
                <c:pt idx="8351">
                  <c:v>10603.25</c:v>
                </c:pt>
                <c:pt idx="8352">
                  <c:v>10604.25</c:v>
                </c:pt>
                <c:pt idx="8353">
                  <c:v>10605.25</c:v>
                </c:pt>
                <c:pt idx="8354">
                  <c:v>10606.25</c:v>
                </c:pt>
                <c:pt idx="8355">
                  <c:v>10607.25</c:v>
                </c:pt>
                <c:pt idx="8356">
                  <c:v>10608.25</c:v>
                </c:pt>
                <c:pt idx="8357">
                  <c:v>10609.25</c:v>
                </c:pt>
                <c:pt idx="8358">
                  <c:v>10610.25</c:v>
                </c:pt>
                <c:pt idx="8359">
                  <c:v>10611.25</c:v>
                </c:pt>
                <c:pt idx="8360">
                  <c:v>10612.25</c:v>
                </c:pt>
                <c:pt idx="8361">
                  <c:v>10613.25</c:v>
                </c:pt>
                <c:pt idx="8362">
                  <c:v>10614.25</c:v>
                </c:pt>
                <c:pt idx="8363">
                  <c:v>10615.25</c:v>
                </c:pt>
                <c:pt idx="8364">
                  <c:v>10616.25</c:v>
                </c:pt>
                <c:pt idx="8365">
                  <c:v>10617.25</c:v>
                </c:pt>
                <c:pt idx="8366">
                  <c:v>10618.25</c:v>
                </c:pt>
                <c:pt idx="8367">
                  <c:v>10619.25</c:v>
                </c:pt>
                <c:pt idx="8368">
                  <c:v>10620.25</c:v>
                </c:pt>
                <c:pt idx="8369">
                  <c:v>10621.25</c:v>
                </c:pt>
                <c:pt idx="8370">
                  <c:v>10622.25</c:v>
                </c:pt>
                <c:pt idx="8371">
                  <c:v>10623.25</c:v>
                </c:pt>
                <c:pt idx="8372">
                  <c:v>10624.25</c:v>
                </c:pt>
                <c:pt idx="8373">
                  <c:v>10625.25</c:v>
                </c:pt>
                <c:pt idx="8374">
                  <c:v>10626.25</c:v>
                </c:pt>
                <c:pt idx="8375">
                  <c:v>10627.25</c:v>
                </c:pt>
                <c:pt idx="8376">
                  <c:v>10628.25</c:v>
                </c:pt>
                <c:pt idx="8377">
                  <c:v>10629.25</c:v>
                </c:pt>
                <c:pt idx="8378">
                  <c:v>10630.25</c:v>
                </c:pt>
                <c:pt idx="8379">
                  <c:v>10631.25</c:v>
                </c:pt>
                <c:pt idx="8380">
                  <c:v>10632.25</c:v>
                </c:pt>
                <c:pt idx="8381">
                  <c:v>10633.25</c:v>
                </c:pt>
                <c:pt idx="8382">
                  <c:v>10634.25</c:v>
                </c:pt>
                <c:pt idx="8383">
                  <c:v>10635.25</c:v>
                </c:pt>
                <c:pt idx="8384">
                  <c:v>10636.25</c:v>
                </c:pt>
                <c:pt idx="8385">
                  <c:v>10637.25</c:v>
                </c:pt>
                <c:pt idx="8386">
                  <c:v>10638.25</c:v>
                </c:pt>
                <c:pt idx="8387">
                  <c:v>10639.25</c:v>
                </c:pt>
                <c:pt idx="8388">
                  <c:v>10640.25</c:v>
                </c:pt>
                <c:pt idx="8389">
                  <c:v>10641.25</c:v>
                </c:pt>
                <c:pt idx="8390">
                  <c:v>10642.25</c:v>
                </c:pt>
                <c:pt idx="8391">
                  <c:v>10643.25</c:v>
                </c:pt>
                <c:pt idx="8392">
                  <c:v>10644.25</c:v>
                </c:pt>
                <c:pt idx="8393">
                  <c:v>10645.25</c:v>
                </c:pt>
                <c:pt idx="8394">
                  <c:v>10646.25</c:v>
                </c:pt>
                <c:pt idx="8395">
                  <c:v>10647.25</c:v>
                </c:pt>
                <c:pt idx="8396">
                  <c:v>10648.25</c:v>
                </c:pt>
                <c:pt idx="8397">
                  <c:v>10649.25</c:v>
                </c:pt>
                <c:pt idx="8398">
                  <c:v>10650.25</c:v>
                </c:pt>
                <c:pt idx="8399">
                  <c:v>10651.25</c:v>
                </c:pt>
                <c:pt idx="8400">
                  <c:v>10652.25</c:v>
                </c:pt>
                <c:pt idx="8401">
                  <c:v>10653.25</c:v>
                </c:pt>
                <c:pt idx="8402">
                  <c:v>10654.25</c:v>
                </c:pt>
                <c:pt idx="8403">
                  <c:v>10655.25</c:v>
                </c:pt>
                <c:pt idx="8404">
                  <c:v>10656.25</c:v>
                </c:pt>
                <c:pt idx="8405">
                  <c:v>10657.25</c:v>
                </c:pt>
                <c:pt idx="8406">
                  <c:v>10658.25</c:v>
                </c:pt>
                <c:pt idx="8407">
                  <c:v>10659.25</c:v>
                </c:pt>
                <c:pt idx="8408">
                  <c:v>10660.25</c:v>
                </c:pt>
                <c:pt idx="8409">
                  <c:v>10661.25</c:v>
                </c:pt>
                <c:pt idx="8410">
                  <c:v>10662.25</c:v>
                </c:pt>
                <c:pt idx="8411">
                  <c:v>10663.25</c:v>
                </c:pt>
                <c:pt idx="8412">
                  <c:v>10664.25</c:v>
                </c:pt>
                <c:pt idx="8413">
                  <c:v>10665.25</c:v>
                </c:pt>
                <c:pt idx="8414">
                  <c:v>10666.25</c:v>
                </c:pt>
                <c:pt idx="8415">
                  <c:v>10667.25</c:v>
                </c:pt>
                <c:pt idx="8416">
                  <c:v>10668.25</c:v>
                </c:pt>
                <c:pt idx="8417">
                  <c:v>10669.25</c:v>
                </c:pt>
                <c:pt idx="8418">
                  <c:v>10670.25</c:v>
                </c:pt>
                <c:pt idx="8419">
                  <c:v>10671.25</c:v>
                </c:pt>
                <c:pt idx="8420">
                  <c:v>10672.25</c:v>
                </c:pt>
                <c:pt idx="8421">
                  <c:v>10673.25</c:v>
                </c:pt>
                <c:pt idx="8422">
                  <c:v>10674.25</c:v>
                </c:pt>
                <c:pt idx="8423">
                  <c:v>10675.25</c:v>
                </c:pt>
                <c:pt idx="8424">
                  <c:v>10676.25</c:v>
                </c:pt>
                <c:pt idx="8425">
                  <c:v>10677.25</c:v>
                </c:pt>
                <c:pt idx="8426">
                  <c:v>10678.25</c:v>
                </c:pt>
                <c:pt idx="8427">
                  <c:v>10679.25</c:v>
                </c:pt>
                <c:pt idx="8428">
                  <c:v>10680.25</c:v>
                </c:pt>
                <c:pt idx="8429">
                  <c:v>10681.25</c:v>
                </c:pt>
                <c:pt idx="8430">
                  <c:v>10682.25</c:v>
                </c:pt>
                <c:pt idx="8431">
                  <c:v>10683.25</c:v>
                </c:pt>
                <c:pt idx="8432">
                  <c:v>10684.25</c:v>
                </c:pt>
                <c:pt idx="8433">
                  <c:v>10685.25</c:v>
                </c:pt>
                <c:pt idx="8434">
                  <c:v>10686.25</c:v>
                </c:pt>
                <c:pt idx="8435">
                  <c:v>10687.25</c:v>
                </c:pt>
                <c:pt idx="8436">
                  <c:v>10688.25</c:v>
                </c:pt>
                <c:pt idx="8437">
                  <c:v>10689.25</c:v>
                </c:pt>
                <c:pt idx="8438">
                  <c:v>10690.25</c:v>
                </c:pt>
                <c:pt idx="8439">
                  <c:v>10691.25</c:v>
                </c:pt>
                <c:pt idx="8440">
                  <c:v>10692.25</c:v>
                </c:pt>
                <c:pt idx="8441">
                  <c:v>10693.25</c:v>
                </c:pt>
                <c:pt idx="8442">
                  <c:v>10694.25</c:v>
                </c:pt>
                <c:pt idx="8443">
                  <c:v>10695.25</c:v>
                </c:pt>
                <c:pt idx="8444">
                  <c:v>10696.25</c:v>
                </c:pt>
                <c:pt idx="8445">
                  <c:v>10697.25</c:v>
                </c:pt>
                <c:pt idx="8446">
                  <c:v>10698.25</c:v>
                </c:pt>
                <c:pt idx="8447">
                  <c:v>10699.25</c:v>
                </c:pt>
                <c:pt idx="8448">
                  <c:v>10700.25</c:v>
                </c:pt>
                <c:pt idx="8449">
                  <c:v>10701.25</c:v>
                </c:pt>
                <c:pt idx="8450">
                  <c:v>10702.25</c:v>
                </c:pt>
                <c:pt idx="8451">
                  <c:v>10703.25</c:v>
                </c:pt>
                <c:pt idx="8452">
                  <c:v>10704.25</c:v>
                </c:pt>
                <c:pt idx="8453">
                  <c:v>10705.25</c:v>
                </c:pt>
                <c:pt idx="8454">
                  <c:v>10706.25</c:v>
                </c:pt>
                <c:pt idx="8455">
                  <c:v>10707.25</c:v>
                </c:pt>
                <c:pt idx="8456">
                  <c:v>10708.25</c:v>
                </c:pt>
                <c:pt idx="8457">
                  <c:v>10709.25</c:v>
                </c:pt>
                <c:pt idx="8458">
                  <c:v>10710.25</c:v>
                </c:pt>
                <c:pt idx="8459">
                  <c:v>10711.25</c:v>
                </c:pt>
                <c:pt idx="8460">
                  <c:v>10712.25</c:v>
                </c:pt>
                <c:pt idx="8461">
                  <c:v>10713.25</c:v>
                </c:pt>
                <c:pt idx="8462">
                  <c:v>10714.25</c:v>
                </c:pt>
                <c:pt idx="8463">
                  <c:v>10715.25</c:v>
                </c:pt>
                <c:pt idx="8464">
                  <c:v>10716.25</c:v>
                </c:pt>
                <c:pt idx="8465">
                  <c:v>10717.25</c:v>
                </c:pt>
                <c:pt idx="8466">
                  <c:v>10718.25</c:v>
                </c:pt>
                <c:pt idx="8467">
                  <c:v>10719.25</c:v>
                </c:pt>
                <c:pt idx="8468">
                  <c:v>10720.25</c:v>
                </c:pt>
                <c:pt idx="8469">
                  <c:v>10721.25</c:v>
                </c:pt>
                <c:pt idx="8470">
                  <c:v>10722.25</c:v>
                </c:pt>
                <c:pt idx="8471">
                  <c:v>10723.25</c:v>
                </c:pt>
                <c:pt idx="8472">
                  <c:v>10724.25</c:v>
                </c:pt>
                <c:pt idx="8473">
                  <c:v>10725.25</c:v>
                </c:pt>
                <c:pt idx="8474">
                  <c:v>10726.25</c:v>
                </c:pt>
                <c:pt idx="8475">
                  <c:v>10727.25</c:v>
                </c:pt>
                <c:pt idx="8476">
                  <c:v>10728.25</c:v>
                </c:pt>
                <c:pt idx="8477">
                  <c:v>10729.25</c:v>
                </c:pt>
                <c:pt idx="8478">
                  <c:v>10730.25</c:v>
                </c:pt>
                <c:pt idx="8479">
                  <c:v>10731.25</c:v>
                </c:pt>
                <c:pt idx="8480">
                  <c:v>10732.25</c:v>
                </c:pt>
                <c:pt idx="8481">
                  <c:v>10733.25</c:v>
                </c:pt>
                <c:pt idx="8482">
                  <c:v>10734.25</c:v>
                </c:pt>
                <c:pt idx="8483">
                  <c:v>10735.25</c:v>
                </c:pt>
                <c:pt idx="8484">
                  <c:v>10736.25</c:v>
                </c:pt>
                <c:pt idx="8485">
                  <c:v>10737.25</c:v>
                </c:pt>
                <c:pt idx="8486">
                  <c:v>10738.25</c:v>
                </c:pt>
                <c:pt idx="8487">
                  <c:v>10739.25</c:v>
                </c:pt>
                <c:pt idx="8488">
                  <c:v>10740.25</c:v>
                </c:pt>
                <c:pt idx="8489">
                  <c:v>10741.25</c:v>
                </c:pt>
                <c:pt idx="8490">
                  <c:v>10742.25</c:v>
                </c:pt>
                <c:pt idx="8491">
                  <c:v>10743.25</c:v>
                </c:pt>
                <c:pt idx="8492">
                  <c:v>10744.25</c:v>
                </c:pt>
                <c:pt idx="8493">
                  <c:v>10745.25</c:v>
                </c:pt>
                <c:pt idx="8494">
                  <c:v>10746.25</c:v>
                </c:pt>
                <c:pt idx="8495">
                  <c:v>10747.25</c:v>
                </c:pt>
                <c:pt idx="8496">
                  <c:v>10748.25</c:v>
                </c:pt>
                <c:pt idx="8497">
                  <c:v>10749.25</c:v>
                </c:pt>
                <c:pt idx="8498">
                  <c:v>10750.25</c:v>
                </c:pt>
                <c:pt idx="8499">
                  <c:v>10751.25</c:v>
                </c:pt>
                <c:pt idx="8500">
                  <c:v>10752.25</c:v>
                </c:pt>
                <c:pt idx="8501">
                  <c:v>10753.25</c:v>
                </c:pt>
                <c:pt idx="8502">
                  <c:v>10754.25</c:v>
                </c:pt>
                <c:pt idx="8503">
                  <c:v>10755.25</c:v>
                </c:pt>
                <c:pt idx="8504">
                  <c:v>10756.25</c:v>
                </c:pt>
                <c:pt idx="8505">
                  <c:v>10757.25</c:v>
                </c:pt>
                <c:pt idx="8506">
                  <c:v>10758.25</c:v>
                </c:pt>
                <c:pt idx="8507">
                  <c:v>10759.25</c:v>
                </c:pt>
                <c:pt idx="8508">
                  <c:v>10760.25</c:v>
                </c:pt>
                <c:pt idx="8509">
                  <c:v>10761.25</c:v>
                </c:pt>
                <c:pt idx="8510">
                  <c:v>10762.25</c:v>
                </c:pt>
                <c:pt idx="8511">
                  <c:v>10763.25</c:v>
                </c:pt>
                <c:pt idx="8512">
                  <c:v>10764.25</c:v>
                </c:pt>
                <c:pt idx="8513">
                  <c:v>10765.25</c:v>
                </c:pt>
                <c:pt idx="8514">
                  <c:v>10766.25</c:v>
                </c:pt>
                <c:pt idx="8515">
                  <c:v>10767.25</c:v>
                </c:pt>
                <c:pt idx="8516">
                  <c:v>10768.25</c:v>
                </c:pt>
                <c:pt idx="8517">
                  <c:v>10769.25</c:v>
                </c:pt>
                <c:pt idx="8518">
                  <c:v>10770.25</c:v>
                </c:pt>
                <c:pt idx="8519">
                  <c:v>10771.25</c:v>
                </c:pt>
                <c:pt idx="8520">
                  <c:v>10772.25</c:v>
                </c:pt>
                <c:pt idx="8521">
                  <c:v>10773.25</c:v>
                </c:pt>
                <c:pt idx="8522">
                  <c:v>10774.25</c:v>
                </c:pt>
                <c:pt idx="8523">
                  <c:v>10775.25</c:v>
                </c:pt>
                <c:pt idx="8524">
                  <c:v>10776.25</c:v>
                </c:pt>
                <c:pt idx="8525">
                  <c:v>10777.25</c:v>
                </c:pt>
                <c:pt idx="8526">
                  <c:v>10778.25</c:v>
                </c:pt>
                <c:pt idx="8527">
                  <c:v>10779.25</c:v>
                </c:pt>
                <c:pt idx="8528">
                  <c:v>10780.25</c:v>
                </c:pt>
                <c:pt idx="8529">
                  <c:v>10781.25</c:v>
                </c:pt>
                <c:pt idx="8530">
                  <c:v>10782.25</c:v>
                </c:pt>
                <c:pt idx="8531">
                  <c:v>10783.25</c:v>
                </c:pt>
                <c:pt idx="8532">
                  <c:v>10784.25</c:v>
                </c:pt>
                <c:pt idx="8533">
                  <c:v>10785.25</c:v>
                </c:pt>
                <c:pt idx="8534">
                  <c:v>10786.25</c:v>
                </c:pt>
                <c:pt idx="8535">
                  <c:v>10787.25</c:v>
                </c:pt>
                <c:pt idx="8536">
                  <c:v>10788.25</c:v>
                </c:pt>
                <c:pt idx="8537">
                  <c:v>10789.25</c:v>
                </c:pt>
                <c:pt idx="8538">
                  <c:v>10790.25</c:v>
                </c:pt>
                <c:pt idx="8539">
                  <c:v>10791.25</c:v>
                </c:pt>
                <c:pt idx="8540">
                  <c:v>10792.25</c:v>
                </c:pt>
                <c:pt idx="8541">
                  <c:v>10793.25</c:v>
                </c:pt>
                <c:pt idx="8542">
                  <c:v>10794.25</c:v>
                </c:pt>
                <c:pt idx="8543">
                  <c:v>10795.25</c:v>
                </c:pt>
                <c:pt idx="8544">
                  <c:v>10796.25</c:v>
                </c:pt>
                <c:pt idx="8545">
                  <c:v>10797.25</c:v>
                </c:pt>
                <c:pt idx="8546">
                  <c:v>10798.25</c:v>
                </c:pt>
                <c:pt idx="8547">
                  <c:v>10799.25</c:v>
                </c:pt>
                <c:pt idx="8548">
                  <c:v>10800.25</c:v>
                </c:pt>
                <c:pt idx="8549">
                  <c:v>10801.25</c:v>
                </c:pt>
                <c:pt idx="8550">
                  <c:v>10802.25</c:v>
                </c:pt>
                <c:pt idx="8551">
                  <c:v>10803.25</c:v>
                </c:pt>
                <c:pt idx="8552">
                  <c:v>10804.25</c:v>
                </c:pt>
                <c:pt idx="8553">
                  <c:v>10805.25</c:v>
                </c:pt>
                <c:pt idx="8554">
                  <c:v>10806.25</c:v>
                </c:pt>
                <c:pt idx="8555">
                  <c:v>10807.25</c:v>
                </c:pt>
                <c:pt idx="8556">
                  <c:v>10808.25</c:v>
                </c:pt>
                <c:pt idx="8557">
                  <c:v>10809.25</c:v>
                </c:pt>
                <c:pt idx="8558">
                  <c:v>10810.25</c:v>
                </c:pt>
                <c:pt idx="8559">
                  <c:v>10811.25</c:v>
                </c:pt>
                <c:pt idx="8560">
                  <c:v>10812.25</c:v>
                </c:pt>
                <c:pt idx="8561">
                  <c:v>10813.25</c:v>
                </c:pt>
                <c:pt idx="8562">
                  <c:v>10814.25</c:v>
                </c:pt>
                <c:pt idx="8563">
                  <c:v>10815.25</c:v>
                </c:pt>
                <c:pt idx="8564">
                  <c:v>10816.25</c:v>
                </c:pt>
                <c:pt idx="8565">
                  <c:v>10817.25</c:v>
                </c:pt>
                <c:pt idx="8566">
                  <c:v>10818.25</c:v>
                </c:pt>
                <c:pt idx="8567">
                  <c:v>10819.25</c:v>
                </c:pt>
                <c:pt idx="8568">
                  <c:v>10820.25</c:v>
                </c:pt>
                <c:pt idx="8569">
                  <c:v>10821.25</c:v>
                </c:pt>
                <c:pt idx="8570">
                  <c:v>10822.25</c:v>
                </c:pt>
                <c:pt idx="8571">
                  <c:v>10823.25</c:v>
                </c:pt>
                <c:pt idx="8572">
                  <c:v>10824.25</c:v>
                </c:pt>
                <c:pt idx="8573">
                  <c:v>10825.25</c:v>
                </c:pt>
                <c:pt idx="8574">
                  <c:v>10826.25</c:v>
                </c:pt>
                <c:pt idx="8575">
                  <c:v>10827.25</c:v>
                </c:pt>
                <c:pt idx="8576">
                  <c:v>10828.25</c:v>
                </c:pt>
                <c:pt idx="8577">
                  <c:v>10829.25</c:v>
                </c:pt>
                <c:pt idx="8578">
                  <c:v>10830.25</c:v>
                </c:pt>
                <c:pt idx="8579">
                  <c:v>10831.25</c:v>
                </c:pt>
                <c:pt idx="8580">
                  <c:v>10832.25</c:v>
                </c:pt>
                <c:pt idx="8581">
                  <c:v>10833.25</c:v>
                </c:pt>
                <c:pt idx="8582">
                  <c:v>10834.25</c:v>
                </c:pt>
                <c:pt idx="8583">
                  <c:v>10835.25</c:v>
                </c:pt>
                <c:pt idx="8584">
                  <c:v>10836.25</c:v>
                </c:pt>
                <c:pt idx="8585">
                  <c:v>10837.25</c:v>
                </c:pt>
                <c:pt idx="8586">
                  <c:v>10838.25</c:v>
                </c:pt>
                <c:pt idx="8587">
                  <c:v>10839.25</c:v>
                </c:pt>
                <c:pt idx="8588">
                  <c:v>10840.25</c:v>
                </c:pt>
                <c:pt idx="8589">
                  <c:v>10841.25</c:v>
                </c:pt>
                <c:pt idx="8590">
                  <c:v>10842.25</c:v>
                </c:pt>
                <c:pt idx="8591">
                  <c:v>10843.25</c:v>
                </c:pt>
                <c:pt idx="8592">
                  <c:v>10844.25</c:v>
                </c:pt>
                <c:pt idx="8593">
                  <c:v>10845.25</c:v>
                </c:pt>
                <c:pt idx="8594">
                  <c:v>10846.25</c:v>
                </c:pt>
                <c:pt idx="8595">
                  <c:v>10847.25</c:v>
                </c:pt>
                <c:pt idx="8596">
                  <c:v>10848.25</c:v>
                </c:pt>
                <c:pt idx="8597">
                  <c:v>10849.25</c:v>
                </c:pt>
                <c:pt idx="8598">
                  <c:v>10850.25</c:v>
                </c:pt>
                <c:pt idx="8599">
                  <c:v>10851.25</c:v>
                </c:pt>
                <c:pt idx="8600">
                  <c:v>10852.25</c:v>
                </c:pt>
                <c:pt idx="8601">
                  <c:v>10853.25</c:v>
                </c:pt>
                <c:pt idx="8602">
                  <c:v>10854.25</c:v>
                </c:pt>
                <c:pt idx="8603">
                  <c:v>10855.25</c:v>
                </c:pt>
                <c:pt idx="8604">
                  <c:v>10856.25</c:v>
                </c:pt>
                <c:pt idx="8605">
                  <c:v>10857.25</c:v>
                </c:pt>
                <c:pt idx="8606">
                  <c:v>10858.25</c:v>
                </c:pt>
                <c:pt idx="8607">
                  <c:v>10859.25</c:v>
                </c:pt>
                <c:pt idx="8608">
                  <c:v>10860.25</c:v>
                </c:pt>
                <c:pt idx="8609">
                  <c:v>10861.25</c:v>
                </c:pt>
                <c:pt idx="8610">
                  <c:v>10862.25</c:v>
                </c:pt>
                <c:pt idx="8611">
                  <c:v>10863.25</c:v>
                </c:pt>
                <c:pt idx="8612">
                  <c:v>10864.25</c:v>
                </c:pt>
                <c:pt idx="8613">
                  <c:v>10865.25</c:v>
                </c:pt>
                <c:pt idx="8614">
                  <c:v>10866.25</c:v>
                </c:pt>
                <c:pt idx="8615">
                  <c:v>10867.25</c:v>
                </c:pt>
                <c:pt idx="8616">
                  <c:v>10868.25</c:v>
                </c:pt>
                <c:pt idx="8617">
                  <c:v>10869.25</c:v>
                </c:pt>
                <c:pt idx="8618">
                  <c:v>10870.25</c:v>
                </c:pt>
                <c:pt idx="8619">
                  <c:v>10871.25</c:v>
                </c:pt>
                <c:pt idx="8620">
                  <c:v>10872.25</c:v>
                </c:pt>
                <c:pt idx="8621">
                  <c:v>10873.25</c:v>
                </c:pt>
                <c:pt idx="8622">
                  <c:v>10874.25</c:v>
                </c:pt>
                <c:pt idx="8623">
                  <c:v>10875.25</c:v>
                </c:pt>
                <c:pt idx="8624">
                  <c:v>10876.25</c:v>
                </c:pt>
                <c:pt idx="8625">
                  <c:v>10877.25</c:v>
                </c:pt>
                <c:pt idx="8626">
                  <c:v>10878.25</c:v>
                </c:pt>
                <c:pt idx="8627">
                  <c:v>10879.25</c:v>
                </c:pt>
                <c:pt idx="8628">
                  <c:v>10880.25</c:v>
                </c:pt>
                <c:pt idx="8629">
                  <c:v>10881.25</c:v>
                </c:pt>
                <c:pt idx="8630">
                  <c:v>10882.25</c:v>
                </c:pt>
                <c:pt idx="8631">
                  <c:v>10883.25</c:v>
                </c:pt>
                <c:pt idx="8632">
                  <c:v>10884.25</c:v>
                </c:pt>
                <c:pt idx="8633">
                  <c:v>10885.25</c:v>
                </c:pt>
                <c:pt idx="8634">
                  <c:v>10886.25</c:v>
                </c:pt>
                <c:pt idx="8635">
                  <c:v>10887.25</c:v>
                </c:pt>
                <c:pt idx="8636">
                  <c:v>10888.25</c:v>
                </c:pt>
                <c:pt idx="8637">
                  <c:v>10889.25</c:v>
                </c:pt>
                <c:pt idx="8638">
                  <c:v>10890.25</c:v>
                </c:pt>
                <c:pt idx="8639">
                  <c:v>10891.25</c:v>
                </c:pt>
                <c:pt idx="8640">
                  <c:v>10892.25</c:v>
                </c:pt>
                <c:pt idx="8641">
                  <c:v>10893.25</c:v>
                </c:pt>
                <c:pt idx="8642">
                  <c:v>10894.25</c:v>
                </c:pt>
                <c:pt idx="8643">
                  <c:v>10895.25</c:v>
                </c:pt>
                <c:pt idx="8644">
                  <c:v>10896.25</c:v>
                </c:pt>
                <c:pt idx="8645">
                  <c:v>10897.25</c:v>
                </c:pt>
                <c:pt idx="8646">
                  <c:v>10898.25</c:v>
                </c:pt>
                <c:pt idx="8647">
                  <c:v>10899.25</c:v>
                </c:pt>
                <c:pt idx="8648">
                  <c:v>10900.25</c:v>
                </c:pt>
                <c:pt idx="8649">
                  <c:v>10901.25</c:v>
                </c:pt>
                <c:pt idx="8650">
                  <c:v>10902.25</c:v>
                </c:pt>
                <c:pt idx="8651">
                  <c:v>10903.25</c:v>
                </c:pt>
                <c:pt idx="8652">
                  <c:v>10904.25</c:v>
                </c:pt>
                <c:pt idx="8653">
                  <c:v>10905.25</c:v>
                </c:pt>
                <c:pt idx="8654">
                  <c:v>10906.25</c:v>
                </c:pt>
                <c:pt idx="8655">
                  <c:v>10907.25</c:v>
                </c:pt>
                <c:pt idx="8656">
                  <c:v>10908.25</c:v>
                </c:pt>
                <c:pt idx="8657">
                  <c:v>10909.25</c:v>
                </c:pt>
                <c:pt idx="8658">
                  <c:v>10910.25</c:v>
                </c:pt>
                <c:pt idx="8659">
                  <c:v>10911.25</c:v>
                </c:pt>
                <c:pt idx="8660">
                  <c:v>10912.25</c:v>
                </c:pt>
                <c:pt idx="8661">
                  <c:v>10913.25</c:v>
                </c:pt>
                <c:pt idx="8662">
                  <c:v>10914.25</c:v>
                </c:pt>
                <c:pt idx="8663">
                  <c:v>10915.25</c:v>
                </c:pt>
                <c:pt idx="8664">
                  <c:v>10916.25</c:v>
                </c:pt>
                <c:pt idx="8665">
                  <c:v>10917.25</c:v>
                </c:pt>
                <c:pt idx="8666">
                  <c:v>10918.25</c:v>
                </c:pt>
                <c:pt idx="8667">
                  <c:v>10919.25</c:v>
                </c:pt>
                <c:pt idx="8668">
                  <c:v>10920.25</c:v>
                </c:pt>
                <c:pt idx="8669">
                  <c:v>10921.25</c:v>
                </c:pt>
                <c:pt idx="8670">
                  <c:v>10922.25</c:v>
                </c:pt>
                <c:pt idx="8671">
                  <c:v>10923.25</c:v>
                </c:pt>
                <c:pt idx="8672">
                  <c:v>10924.25</c:v>
                </c:pt>
                <c:pt idx="8673">
                  <c:v>10925.25</c:v>
                </c:pt>
                <c:pt idx="8674">
                  <c:v>10926.25</c:v>
                </c:pt>
                <c:pt idx="8675">
                  <c:v>10927.25</c:v>
                </c:pt>
                <c:pt idx="8676">
                  <c:v>10928.25</c:v>
                </c:pt>
                <c:pt idx="8677">
                  <c:v>10929.25</c:v>
                </c:pt>
                <c:pt idx="8678">
                  <c:v>10930.25</c:v>
                </c:pt>
                <c:pt idx="8679">
                  <c:v>10931.25</c:v>
                </c:pt>
                <c:pt idx="8680">
                  <c:v>10932.25</c:v>
                </c:pt>
                <c:pt idx="8681">
                  <c:v>10933.25</c:v>
                </c:pt>
                <c:pt idx="8682">
                  <c:v>10934.25</c:v>
                </c:pt>
                <c:pt idx="8683">
                  <c:v>10935.25</c:v>
                </c:pt>
                <c:pt idx="8684">
                  <c:v>10936.25</c:v>
                </c:pt>
                <c:pt idx="8685">
                  <c:v>10937.25</c:v>
                </c:pt>
                <c:pt idx="8686">
                  <c:v>10938.25</c:v>
                </c:pt>
                <c:pt idx="8687">
                  <c:v>10939.25</c:v>
                </c:pt>
                <c:pt idx="8688">
                  <c:v>10940.25</c:v>
                </c:pt>
                <c:pt idx="8689">
                  <c:v>10941.25</c:v>
                </c:pt>
                <c:pt idx="8690">
                  <c:v>10942.25</c:v>
                </c:pt>
                <c:pt idx="8691">
                  <c:v>10943.25</c:v>
                </c:pt>
                <c:pt idx="8692">
                  <c:v>10944.25</c:v>
                </c:pt>
                <c:pt idx="8693">
                  <c:v>10945.25</c:v>
                </c:pt>
                <c:pt idx="8694">
                  <c:v>10946.25</c:v>
                </c:pt>
                <c:pt idx="8695">
                  <c:v>10947.25</c:v>
                </c:pt>
                <c:pt idx="8696">
                  <c:v>10948.25</c:v>
                </c:pt>
                <c:pt idx="8697">
                  <c:v>10949.25</c:v>
                </c:pt>
                <c:pt idx="8698">
                  <c:v>10950.25</c:v>
                </c:pt>
                <c:pt idx="8699">
                  <c:v>10951.25</c:v>
                </c:pt>
                <c:pt idx="8700">
                  <c:v>10952.25</c:v>
                </c:pt>
                <c:pt idx="8701">
                  <c:v>10953.25</c:v>
                </c:pt>
                <c:pt idx="8702">
                  <c:v>10954.25</c:v>
                </c:pt>
                <c:pt idx="8703">
                  <c:v>10955.25</c:v>
                </c:pt>
                <c:pt idx="8704">
                  <c:v>10956.25</c:v>
                </c:pt>
                <c:pt idx="8705">
                  <c:v>10957.25</c:v>
                </c:pt>
                <c:pt idx="8706">
                  <c:v>10958.25</c:v>
                </c:pt>
                <c:pt idx="8707">
                  <c:v>10959.25</c:v>
                </c:pt>
                <c:pt idx="8708">
                  <c:v>10960.25</c:v>
                </c:pt>
                <c:pt idx="8709">
                  <c:v>10961.25</c:v>
                </c:pt>
                <c:pt idx="8710">
                  <c:v>10962.25</c:v>
                </c:pt>
                <c:pt idx="8711">
                  <c:v>10963.25</c:v>
                </c:pt>
                <c:pt idx="8712">
                  <c:v>10964.25</c:v>
                </c:pt>
                <c:pt idx="8713">
                  <c:v>10965.25</c:v>
                </c:pt>
                <c:pt idx="8714">
                  <c:v>10966.25</c:v>
                </c:pt>
                <c:pt idx="8715">
                  <c:v>10967.25</c:v>
                </c:pt>
                <c:pt idx="8716">
                  <c:v>10968.25</c:v>
                </c:pt>
                <c:pt idx="8717">
                  <c:v>10969.25</c:v>
                </c:pt>
                <c:pt idx="8718">
                  <c:v>10970.25</c:v>
                </c:pt>
                <c:pt idx="8719">
                  <c:v>10971.25</c:v>
                </c:pt>
                <c:pt idx="8720">
                  <c:v>10972.25</c:v>
                </c:pt>
                <c:pt idx="8721">
                  <c:v>10973.25</c:v>
                </c:pt>
                <c:pt idx="8722">
                  <c:v>10974.25</c:v>
                </c:pt>
                <c:pt idx="8723">
                  <c:v>10975.25</c:v>
                </c:pt>
                <c:pt idx="8724">
                  <c:v>10976.25</c:v>
                </c:pt>
                <c:pt idx="8725">
                  <c:v>10977.25</c:v>
                </c:pt>
                <c:pt idx="8726">
                  <c:v>10978.25</c:v>
                </c:pt>
                <c:pt idx="8727">
                  <c:v>10979.25</c:v>
                </c:pt>
                <c:pt idx="8728">
                  <c:v>10980.25</c:v>
                </c:pt>
                <c:pt idx="8729">
                  <c:v>10981.25</c:v>
                </c:pt>
                <c:pt idx="8730">
                  <c:v>10982.25</c:v>
                </c:pt>
                <c:pt idx="8731">
                  <c:v>10983.25</c:v>
                </c:pt>
                <c:pt idx="8732">
                  <c:v>10984.25</c:v>
                </c:pt>
                <c:pt idx="8733">
                  <c:v>10985.25</c:v>
                </c:pt>
                <c:pt idx="8734">
                  <c:v>10986.25</c:v>
                </c:pt>
                <c:pt idx="8735">
                  <c:v>10987.25</c:v>
                </c:pt>
                <c:pt idx="8736">
                  <c:v>10988.25</c:v>
                </c:pt>
                <c:pt idx="8737">
                  <c:v>10989.25</c:v>
                </c:pt>
                <c:pt idx="8738">
                  <c:v>10990.25</c:v>
                </c:pt>
                <c:pt idx="8739">
                  <c:v>10991.25</c:v>
                </c:pt>
                <c:pt idx="8740">
                  <c:v>10992.25</c:v>
                </c:pt>
                <c:pt idx="8741">
                  <c:v>10993.25</c:v>
                </c:pt>
                <c:pt idx="8742">
                  <c:v>10994.25</c:v>
                </c:pt>
                <c:pt idx="8743">
                  <c:v>10995.25</c:v>
                </c:pt>
                <c:pt idx="8744">
                  <c:v>10996.25</c:v>
                </c:pt>
                <c:pt idx="8745">
                  <c:v>10997.25</c:v>
                </c:pt>
                <c:pt idx="8746">
                  <c:v>10998.25</c:v>
                </c:pt>
                <c:pt idx="8747">
                  <c:v>10999.25</c:v>
                </c:pt>
                <c:pt idx="8748">
                  <c:v>11000.25</c:v>
                </c:pt>
                <c:pt idx="8749">
                  <c:v>11001.25</c:v>
                </c:pt>
                <c:pt idx="8750">
                  <c:v>11002.25</c:v>
                </c:pt>
                <c:pt idx="8751">
                  <c:v>11003.25</c:v>
                </c:pt>
                <c:pt idx="8752">
                  <c:v>11004.25</c:v>
                </c:pt>
                <c:pt idx="8753">
                  <c:v>11005.25</c:v>
                </c:pt>
                <c:pt idx="8754">
                  <c:v>11006.25</c:v>
                </c:pt>
                <c:pt idx="8755">
                  <c:v>11007.25</c:v>
                </c:pt>
                <c:pt idx="8756">
                  <c:v>11008.25</c:v>
                </c:pt>
                <c:pt idx="8757">
                  <c:v>11009.25</c:v>
                </c:pt>
                <c:pt idx="8758">
                  <c:v>11010.25</c:v>
                </c:pt>
                <c:pt idx="8759">
                  <c:v>11011.25</c:v>
                </c:pt>
                <c:pt idx="8760">
                  <c:v>11012.25</c:v>
                </c:pt>
                <c:pt idx="8761">
                  <c:v>11013.25</c:v>
                </c:pt>
                <c:pt idx="8762">
                  <c:v>11014.25</c:v>
                </c:pt>
                <c:pt idx="8763">
                  <c:v>11015.25</c:v>
                </c:pt>
                <c:pt idx="8764">
                  <c:v>11016.25</c:v>
                </c:pt>
                <c:pt idx="8765">
                  <c:v>11017.25</c:v>
                </c:pt>
                <c:pt idx="8766">
                  <c:v>11018.25</c:v>
                </c:pt>
                <c:pt idx="8767">
                  <c:v>11019.25</c:v>
                </c:pt>
                <c:pt idx="8768">
                  <c:v>11020.25</c:v>
                </c:pt>
                <c:pt idx="8769">
                  <c:v>11021.25</c:v>
                </c:pt>
                <c:pt idx="8770">
                  <c:v>11022.25</c:v>
                </c:pt>
                <c:pt idx="8771">
                  <c:v>11023.25</c:v>
                </c:pt>
                <c:pt idx="8772">
                  <c:v>11024.25</c:v>
                </c:pt>
                <c:pt idx="8773">
                  <c:v>11025.25</c:v>
                </c:pt>
                <c:pt idx="8774">
                  <c:v>11026.25</c:v>
                </c:pt>
                <c:pt idx="8775">
                  <c:v>11027.25</c:v>
                </c:pt>
                <c:pt idx="8776">
                  <c:v>11028.25</c:v>
                </c:pt>
                <c:pt idx="8777">
                  <c:v>11029.25</c:v>
                </c:pt>
                <c:pt idx="8778">
                  <c:v>11030.25</c:v>
                </c:pt>
                <c:pt idx="8779">
                  <c:v>11031.25</c:v>
                </c:pt>
                <c:pt idx="8780">
                  <c:v>11032.25</c:v>
                </c:pt>
                <c:pt idx="8781">
                  <c:v>11033.25</c:v>
                </c:pt>
                <c:pt idx="8782">
                  <c:v>11034.25</c:v>
                </c:pt>
                <c:pt idx="8783">
                  <c:v>11035.25</c:v>
                </c:pt>
                <c:pt idx="8784">
                  <c:v>11036.25</c:v>
                </c:pt>
                <c:pt idx="8785">
                  <c:v>11037.25</c:v>
                </c:pt>
                <c:pt idx="8786">
                  <c:v>11038.25</c:v>
                </c:pt>
                <c:pt idx="8787">
                  <c:v>11039.25</c:v>
                </c:pt>
                <c:pt idx="8788">
                  <c:v>11040.25</c:v>
                </c:pt>
                <c:pt idx="8789">
                  <c:v>11041.25</c:v>
                </c:pt>
                <c:pt idx="8790">
                  <c:v>11042.25</c:v>
                </c:pt>
                <c:pt idx="8791">
                  <c:v>11043.25</c:v>
                </c:pt>
                <c:pt idx="8792">
                  <c:v>11044.25</c:v>
                </c:pt>
                <c:pt idx="8793">
                  <c:v>11045.25</c:v>
                </c:pt>
                <c:pt idx="8794">
                  <c:v>11046.25</c:v>
                </c:pt>
                <c:pt idx="8795">
                  <c:v>11047.25</c:v>
                </c:pt>
                <c:pt idx="8796">
                  <c:v>11048.25</c:v>
                </c:pt>
                <c:pt idx="8797">
                  <c:v>11049.25</c:v>
                </c:pt>
                <c:pt idx="8798">
                  <c:v>11050.25</c:v>
                </c:pt>
                <c:pt idx="8799">
                  <c:v>11051.25</c:v>
                </c:pt>
                <c:pt idx="8800">
                  <c:v>11052.25</c:v>
                </c:pt>
                <c:pt idx="8801">
                  <c:v>11053.25</c:v>
                </c:pt>
                <c:pt idx="8802">
                  <c:v>11054.25</c:v>
                </c:pt>
                <c:pt idx="8803">
                  <c:v>11055.25</c:v>
                </c:pt>
                <c:pt idx="8804">
                  <c:v>11056.25</c:v>
                </c:pt>
                <c:pt idx="8805">
                  <c:v>11057.25</c:v>
                </c:pt>
                <c:pt idx="8806">
                  <c:v>11058.25</c:v>
                </c:pt>
                <c:pt idx="8807">
                  <c:v>11059.25</c:v>
                </c:pt>
                <c:pt idx="8808">
                  <c:v>11060.25</c:v>
                </c:pt>
                <c:pt idx="8809">
                  <c:v>11061.25</c:v>
                </c:pt>
                <c:pt idx="8810">
                  <c:v>11062.25</c:v>
                </c:pt>
                <c:pt idx="8811">
                  <c:v>11063.25</c:v>
                </c:pt>
                <c:pt idx="8812">
                  <c:v>11064.25</c:v>
                </c:pt>
                <c:pt idx="8813">
                  <c:v>11065.25</c:v>
                </c:pt>
                <c:pt idx="8814">
                  <c:v>11066.25</c:v>
                </c:pt>
                <c:pt idx="8815">
                  <c:v>11067.25</c:v>
                </c:pt>
                <c:pt idx="8816">
                  <c:v>11068.25</c:v>
                </c:pt>
                <c:pt idx="8817">
                  <c:v>11069.25</c:v>
                </c:pt>
                <c:pt idx="8818">
                  <c:v>11070.25</c:v>
                </c:pt>
                <c:pt idx="8819">
                  <c:v>11071.25</c:v>
                </c:pt>
                <c:pt idx="8820">
                  <c:v>11072.25</c:v>
                </c:pt>
                <c:pt idx="8821">
                  <c:v>11073.25</c:v>
                </c:pt>
                <c:pt idx="8822">
                  <c:v>11074.25</c:v>
                </c:pt>
                <c:pt idx="8823">
                  <c:v>11075.25</c:v>
                </c:pt>
                <c:pt idx="8824">
                  <c:v>11076.25</c:v>
                </c:pt>
                <c:pt idx="8825">
                  <c:v>11077.25</c:v>
                </c:pt>
                <c:pt idx="8826">
                  <c:v>11078.25</c:v>
                </c:pt>
                <c:pt idx="8827">
                  <c:v>11079.25</c:v>
                </c:pt>
                <c:pt idx="8828">
                  <c:v>11080.25</c:v>
                </c:pt>
                <c:pt idx="8829">
                  <c:v>11081.25</c:v>
                </c:pt>
                <c:pt idx="8830">
                  <c:v>11082.25</c:v>
                </c:pt>
                <c:pt idx="8831">
                  <c:v>11083.25</c:v>
                </c:pt>
                <c:pt idx="8832">
                  <c:v>11084.25</c:v>
                </c:pt>
                <c:pt idx="8833">
                  <c:v>11085.25</c:v>
                </c:pt>
                <c:pt idx="8834">
                  <c:v>11086.25</c:v>
                </c:pt>
                <c:pt idx="8835">
                  <c:v>11087.25</c:v>
                </c:pt>
                <c:pt idx="8836">
                  <c:v>11088.25</c:v>
                </c:pt>
                <c:pt idx="8837">
                  <c:v>11089.25</c:v>
                </c:pt>
                <c:pt idx="8838">
                  <c:v>11090.25</c:v>
                </c:pt>
                <c:pt idx="8839">
                  <c:v>11091.25</c:v>
                </c:pt>
                <c:pt idx="8840">
                  <c:v>11092.25</c:v>
                </c:pt>
                <c:pt idx="8841">
                  <c:v>11093.25</c:v>
                </c:pt>
                <c:pt idx="8842">
                  <c:v>11094.25</c:v>
                </c:pt>
                <c:pt idx="8843">
                  <c:v>11095.25</c:v>
                </c:pt>
                <c:pt idx="8844">
                  <c:v>11096.25</c:v>
                </c:pt>
                <c:pt idx="8845">
                  <c:v>11097.25</c:v>
                </c:pt>
                <c:pt idx="8846">
                  <c:v>11098.25</c:v>
                </c:pt>
                <c:pt idx="8847">
                  <c:v>11099.25</c:v>
                </c:pt>
                <c:pt idx="8848">
                  <c:v>11100.25</c:v>
                </c:pt>
                <c:pt idx="8849">
                  <c:v>11101.25</c:v>
                </c:pt>
                <c:pt idx="8850">
                  <c:v>11102.25</c:v>
                </c:pt>
                <c:pt idx="8851">
                  <c:v>11103.25</c:v>
                </c:pt>
                <c:pt idx="8852">
                  <c:v>11104.25</c:v>
                </c:pt>
                <c:pt idx="8853">
                  <c:v>11105.25</c:v>
                </c:pt>
                <c:pt idx="8854">
                  <c:v>11106.25</c:v>
                </c:pt>
                <c:pt idx="8855">
                  <c:v>11107.25</c:v>
                </c:pt>
                <c:pt idx="8856">
                  <c:v>11108.25</c:v>
                </c:pt>
                <c:pt idx="8857">
                  <c:v>11109.25</c:v>
                </c:pt>
                <c:pt idx="8858">
                  <c:v>11110.25</c:v>
                </c:pt>
                <c:pt idx="8859">
                  <c:v>11111.25</c:v>
                </c:pt>
                <c:pt idx="8860">
                  <c:v>11112.25</c:v>
                </c:pt>
                <c:pt idx="8861">
                  <c:v>11113.25</c:v>
                </c:pt>
                <c:pt idx="8862">
                  <c:v>11114.25</c:v>
                </c:pt>
                <c:pt idx="8863">
                  <c:v>11115.25</c:v>
                </c:pt>
                <c:pt idx="8864">
                  <c:v>11116.25</c:v>
                </c:pt>
                <c:pt idx="8865">
                  <c:v>11117.25</c:v>
                </c:pt>
                <c:pt idx="8866">
                  <c:v>11118.25</c:v>
                </c:pt>
                <c:pt idx="8867">
                  <c:v>11119.25</c:v>
                </c:pt>
                <c:pt idx="8868">
                  <c:v>11120.25</c:v>
                </c:pt>
                <c:pt idx="8869">
                  <c:v>11121.25</c:v>
                </c:pt>
                <c:pt idx="8870">
                  <c:v>11122.25</c:v>
                </c:pt>
                <c:pt idx="8871">
                  <c:v>11123.25</c:v>
                </c:pt>
                <c:pt idx="8872">
                  <c:v>11124.25</c:v>
                </c:pt>
                <c:pt idx="8873">
                  <c:v>11125.25</c:v>
                </c:pt>
                <c:pt idx="8874">
                  <c:v>11126.25</c:v>
                </c:pt>
                <c:pt idx="8875">
                  <c:v>11127.25</c:v>
                </c:pt>
                <c:pt idx="8876">
                  <c:v>11128.25</c:v>
                </c:pt>
                <c:pt idx="8877">
                  <c:v>11129.25</c:v>
                </c:pt>
                <c:pt idx="8878">
                  <c:v>11130.25</c:v>
                </c:pt>
                <c:pt idx="8879">
                  <c:v>11131.25</c:v>
                </c:pt>
                <c:pt idx="8880">
                  <c:v>11132.25</c:v>
                </c:pt>
                <c:pt idx="8881">
                  <c:v>11133.25</c:v>
                </c:pt>
                <c:pt idx="8882">
                  <c:v>11134.25</c:v>
                </c:pt>
                <c:pt idx="8883">
                  <c:v>11135.25</c:v>
                </c:pt>
                <c:pt idx="8884">
                  <c:v>11136.25</c:v>
                </c:pt>
                <c:pt idx="8885">
                  <c:v>11137.25</c:v>
                </c:pt>
                <c:pt idx="8886">
                  <c:v>11138.25</c:v>
                </c:pt>
                <c:pt idx="8887">
                  <c:v>11139.25</c:v>
                </c:pt>
                <c:pt idx="8888">
                  <c:v>11140.25</c:v>
                </c:pt>
                <c:pt idx="8889">
                  <c:v>11141.25</c:v>
                </c:pt>
                <c:pt idx="8890">
                  <c:v>11142.25</c:v>
                </c:pt>
                <c:pt idx="8891">
                  <c:v>11143.25</c:v>
                </c:pt>
                <c:pt idx="8892">
                  <c:v>11144.25</c:v>
                </c:pt>
                <c:pt idx="8893">
                  <c:v>11145.25</c:v>
                </c:pt>
                <c:pt idx="8894">
                  <c:v>11146.25</c:v>
                </c:pt>
                <c:pt idx="8895">
                  <c:v>11147.25</c:v>
                </c:pt>
                <c:pt idx="8896">
                  <c:v>11148.25</c:v>
                </c:pt>
                <c:pt idx="8897">
                  <c:v>11149.25</c:v>
                </c:pt>
                <c:pt idx="8898">
                  <c:v>11150.25</c:v>
                </c:pt>
                <c:pt idx="8899">
                  <c:v>11151.25</c:v>
                </c:pt>
                <c:pt idx="8900">
                  <c:v>11152.25</c:v>
                </c:pt>
                <c:pt idx="8901">
                  <c:v>11153.25</c:v>
                </c:pt>
                <c:pt idx="8902">
                  <c:v>11154.25</c:v>
                </c:pt>
                <c:pt idx="8903">
                  <c:v>11155.25</c:v>
                </c:pt>
                <c:pt idx="8904">
                  <c:v>11156.25</c:v>
                </c:pt>
                <c:pt idx="8905">
                  <c:v>11157.25</c:v>
                </c:pt>
                <c:pt idx="8906">
                  <c:v>11158.25</c:v>
                </c:pt>
                <c:pt idx="8907">
                  <c:v>11159.25</c:v>
                </c:pt>
                <c:pt idx="8908">
                  <c:v>11160.25</c:v>
                </c:pt>
                <c:pt idx="8909">
                  <c:v>11161.25</c:v>
                </c:pt>
                <c:pt idx="8910">
                  <c:v>11162.25</c:v>
                </c:pt>
                <c:pt idx="8911">
                  <c:v>11163.25</c:v>
                </c:pt>
                <c:pt idx="8912">
                  <c:v>11164.25</c:v>
                </c:pt>
                <c:pt idx="8913">
                  <c:v>11165.25</c:v>
                </c:pt>
                <c:pt idx="8914">
                  <c:v>11166.25</c:v>
                </c:pt>
                <c:pt idx="8915">
                  <c:v>11167.25</c:v>
                </c:pt>
                <c:pt idx="8916">
                  <c:v>11168.25</c:v>
                </c:pt>
                <c:pt idx="8917">
                  <c:v>11169.25</c:v>
                </c:pt>
                <c:pt idx="8918">
                  <c:v>11170.25</c:v>
                </c:pt>
                <c:pt idx="8919">
                  <c:v>11171.25</c:v>
                </c:pt>
                <c:pt idx="8920">
                  <c:v>11172.25</c:v>
                </c:pt>
                <c:pt idx="8921">
                  <c:v>11173.25</c:v>
                </c:pt>
                <c:pt idx="8922">
                  <c:v>11174.25</c:v>
                </c:pt>
                <c:pt idx="8923">
                  <c:v>11175.25</c:v>
                </c:pt>
                <c:pt idx="8924">
                  <c:v>11176.25</c:v>
                </c:pt>
                <c:pt idx="8925">
                  <c:v>11177.25</c:v>
                </c:pt>
                <c:pt idx="8926">
                  <c:v>11178.25</c:v>
                </c:pt>
                <c:pt idx="8927">
                  <c:v>11179.25</c:v>
                </c:pt>
                <c:pt idx="8928">
                  <c:v>11180.25</c:v>
                </c:pt>
                <c:pt idx="8929">
                  <c:v>11181.25</c:v>
                </c:pt>
                <c:pt idx="8930">
                  <c:v>11182.25</c:v>
                </c:pt>
                <c:pt idx="8931">
                  <c:v>11183.25</c:v>
                </c:pt>
                <c:pt idx="8932">
                  <c:v>11184.25</c:v>
                </c:pt>
                <c:pt idx="8933">
                  <c:v>11185.25</c:v>
                </c:pt>
                <c:pt idx="8934">
                  <c:v>11186.25</c:v>
                </c:pt>
                <c:pt idx="8935">
                  <c:v>11187.25</c:v>
                </c:pt>
                <c:pt idx="8936">
                  <c:v>11188.25</c:v>
                </c:pt>
                <c:pt idx="8937">
                  <c:v>11189.25</c:v>
                </c:pt>
                <c:pt idx="8938">
                  <c:v>11190.25</c:v>
                </c:pt>
                <c:pt idx="8939">
                  <c:v>11191.25</c:v>
                </c:pt>
                <c:pt idx="8940">
                  <c:v>11192.25</c:v>
                </c:pt>
                <c:pt idx="8941">
                  <c:v>11193.25</c:v>
                </c:pt>
                <c:pt idx="8942">
                  <c:v>11194.25</c:v>
                </c:pt>
                <c:pt idx="8943">
                  <c:v>11195.25</c:v>
                </c:pt>
                <c:pt idx="8944">
                  <c:v>11196.25</c:v>
                </c:pt>
                <c:pt idx="8945">
                  <c:v>11197.25</c:v>
                </c:pt>
                <c:pt idx="8946">
                  <c:v>11198.25</c:v>
                </c:pt>
                <c:pt idx="8947">
                  <c:v>11199.25</c:v>
                </c:pt>
                <c:pt idx="8948">
                  <c:v>11200.25</c:v>
                </c:pt>
                <c:pt idx="8949">
                  <c:v>11201.25</c:v>
                </c:pt>
                <c:pt idx="8950">
                  <c:v>11202.25</c:v>
                </c:pt>
                <c:pt idx="8951">
                  <c:v>11203.25</c:v>
                </c:pt>
                <c:pt idx="8952">
                  <c:v>11204.25</c:v>
                </c:pt>
                <c:pt idx="8953">
                  <c:v>11205.25</c:v>
                </c:pt>
                <c:pt idx="8954">
                  <c:v>11206.25</c:v>
                </c:pt>
                <c:pt idx="8955">
                  <c:v>11207.25</c:v>
                </c:pt>
                <c:pt idx="8956">
                  <c:v>11208.25</c:v>
                </c:pt>
                <c:pt idx="8957">
                  <c:v>11209.25</c:v>
                </c:pt>
                <c:pt idx="8958">
                  <c:v>11210.25</c:v>
                </c:pt>
                <c:pt idx="8959">
                  <c:v>11211.25</c:v>
                </c:pt>
                <c:pt idx="8960">
                  <c:v>11212.25</c:v>
                </c:pt>
                <c:pt idx="8961">
                  <c:v>11213.25</c:v>
                </c:pt>
                <c:pt idx="8962">
                  <c:v>11214.25</c:v>
                </c:pt>
                <c:pt idx="8963">
                  <c:v>11215.25</c:v>
                </c:pt>
                <c:pt idx="8964">
                  <c:v>11216.25</c:v>
                </c:pt>
                <c:pt idx="8965">
                  <c:v>11217.25</c:v>
                </c:pt>
                <c:pt idx="8966">
                  <c:v>11218.25</c:v>
                </c:pt>
                <c:pt idx="8967">
                  <c:v>11219.25</c:v>
                </c:pt>
                <c:pt idx="8968">
                  <c:v>11220.25</c:v>
                </c:pt>
                <c:pt idx="8969">
                  <c:v>11221.25</c:v>
                </c:pt>
                <c:pt idx="8970">
                  <c:v>11222.25</c:v>
                </c:pt>
                <c:pt idx="8971">
                  <c:v>11223.25</c:v>
                </c:pt>
                <c:pt idx="8972">
                  <c:v>11224.25</c:v>
                </c:pt>
                <c:pt idx="8973">
                  <c:v>11225.25</c:v>
                </c:pt>
                <c:pt idx="8974">
                  <c:v>11226.25</c:v>
                </c:pt>
                <c:pt idx="8975">
                  <c:v>11227.25</c:v>
                </c:pt>
                <c:pt idx="8976">
                  <c:v>11228.25</c:v>
                </c:pt>
                <c:pt idx="8977">
                  <c:v>11229.25</c:v>
                </c:pt>
                <c:pt idx="8978">
                  <c:v>11230.25</c:v>
                </c:pt>
                <c:pt idx="8979">
                  <c:v>11231.25</c:v>
                </c:pt>
                <c:pt idx="8980">
                  <c:v>11232.25</c:v>
                </c:pt>
                <c:pt idx="8981">
                  <c:v>11233.25</c:v>
                </c:pt>
                <c:pt idx="8982">
                  <c:v>11234.25</c:v>
                </c:pt>
                <c:pt idx="8983">
                  <c:v>11235.25</c:v>
                </c:pt>
                <c:pt idx="8984">
                  <c:v>11236.25</c:v>
                </c:pt>
                <c:pt idx="8985">
                  <c:v>11237.25</c:v>
                </c:pt>
                <c:pt idx="8986">
                  <c:v>11238.25</c:v>
                </c:pt>
                <c:pt idx="8987">
                  <c:v>11239.25</c:v>
                </c:pt>
                <c:pt idx="8988">
                  <c:v>11240.25</c:v>
                </c:pt>
                <c:pt idx="8989">
                  <c:v>11241.25</c:v>
                </c:pt>
                <c:pt idx="8990">
                  <c:v>11242.25</c:v>
                </c:pt>
                <c:pt idx="8991">
                  <c:v>11243.25</c:v>
                </c:pt>
                <c:pt idx="8992">
                  <c:v>11244.25</c:v>
                </c:pt>
                <c:pt idx="8993">
                  <c:v>11245.25</c:v>
                </c:pt>
                <c:pt idx="8994">
                  <c:v>11246.25</c:v>
                </c:pt>
                <c:pt idx="8995">
                  <c:v>11247.25</c:v>
                </c:pt>
                <c:pt idx="8996">
                  <c:v>11248.25</c:v>
                </c:pt>
                <c:pt idx="8997">
                  <c:v>11249.25</c:v>
                </c:pt>
                <c:pt idx="8998">
                  <c:v>11250.25</c:v>
                </c:pt>
                <c:pt idx="8999">
                  <c:v>11251.25</c:v>
                </c:pt>
                <c:pt idx="9000">
                  <c:v>11252.25</c:v>
                </c:pt>
                <c:pt idx="9001">
                  <c:v>11253.25</c:v>
                </c:pt>
                <c:pt idx="9002">
                  <c:v>11254.25</c:v>
                </c:pt>
                <c:pt idx="9003">
                  <c:v>11255.25</c:v>
                </c:pt>
                <c:pt idx="9004">
                  <c:v>11256.25</c:v>
                </c:pt>
                <c:pt idx="9005">
                  <c:v>11257.25</c:v>
                </c:pt>
                <c:pt idx="9006">
                  <c:v>11258.25</c:v>
                </c:pt>
                <c:pt idx="9007">
                  <c:v>11259.25</c:v>
                </c:pt>
                <c:pt idx="9008">
                  <c:v>11260.25</c:v>
                </c:pt>
                <c:pt idx="9009">
                  <c:v>11261.25</c:v>
                </c:pt>
                <c:pt idx="9010">
                  <c:v>11262.25</c:v>
                </c:pt>
                <c:pt idx="9011">
                  <c:v>11263.25</c:v>
                </c:pt>
                <c:pt idx="9012">
                  <c:v>11264.25</c:v>
                </c:pt>
                <c:pt idx="9013">
                  <c:v>11265.25</c:v>
                </c:pt>
                <c:pt idx="9014">
                  <c:v>11266.25</c:v>
                </c:pt>
                <c:pt idx="9015">
                  <c:v>11267.25</c:v>
                </c:pt>
                <c:pt idx="9016">
                  <c:v>11268.25</c:v>
                </c:pt>
                <c:pt idx="9017">
                  <c:v>11269.25</c:v>
                </c:pt>
                <c:pt idx="9018">
                  <c:v>11270.25</c:v>
                </c:pt>
                <c:pt idx="9019">
                  <c:v>11271.25</c:v>
                </c:pt>
                <c:pt idx="9020">
                  <c:v>11272.25</c:v>
                </c:pt>
                <c:pt idx="9021">
                  <c:v>11273.25</c:v>
                </c:pt>
                <c:pt idx="9022">
                  <c:v>11274.25</c:v>
                </c:pt>
                <c:pt idx="9023">
                  <c:v>11275.25</c:v>
                </c:pt>
                <c:pt idx="9024">
                  <c:v>11276.25</c:v>
                </c:pt>
                <c:pt idx="9025">
                  <c:v>11277.25</c:v>
                </c:pt>
                <c:pt idx="9026">
                  <c:v>11278.25</c:v>
                </c:pt>
                <c:pt idx="9027">
                  <c:v>11279.25</c:v>
                </c:pt>
                <c:pt idx="9028">
                  <c:v>11280.25</c:v>
                </c:pt>
                <c:pt idx="9029">
                  <c:v>11281.25</c:v>
                </c:pt>
                <c:pt idx="9030">
                  <c:v>11282.25</c:v>
                </c:pt>
                <c:pt idx="9031">
                  <c:v>11283.25</c:v>
                </c:pt>
                <c:pt idx="9032">
                  <c:v>11284.25</c:v>
                </c:pt>
                <c:pt idx="9033">
                  <c:v>11285.25</c:v>
                </c:pt>
                <c:pt idx="9034">
                  <c:v>11286.25</c:v>
                </c:pt>
                <c:pt idx="9035">
                  <c:v>11287.25</c:v>
                </c:pt>
                <c:pt idx="9036">
                  <c:v>11288.25</c:v>
                </c:pt>
                <c:pt idx="9037">
                  <c:v>11289.25</c:v>
                </c:pt>
                <c:pt idx="9038">
                  <c:v>11290.25</c:v>
                </c:pt>
                <c:pt idx="9039">
                  <c:v>11291.25</c:v>
                </c:pt>
                <c:pt idx="9040">
                  <c:v>11292.25</c:v>
                </c:pt>
                <c:pt idx="9041">
                  <c:v>11293.25</c:v>
                </c:pt>
                <c:pt idx="9042">
                  <c:v>11294.25</c:v>
                </c:pt>
                <c:pt idx="9043">
                  <c:v>11295.25</c:v>
                </c:pt>
                <c:pt idx="9044">
                  <c:v>11296.25</c:v>
                </c:pt>
                <c:pt idx="9045">
                  <c:v>11297.25</c:v>
                </c:pt>
                <c:pt idx="9046">
                  <c:v>11298.25</c:v>
                </c:pt>
                <c:pt idx="9047">
                  <c:v>11299.25</c:v>
                </c:pt>
                <c:pt idx="9048">
                  <c:v>11300.25</c:v>
                </c:pt>
                <c:pt idx="9049">
                  <c:v>11301.25</c:v>
                </c:pt>
                <c:pt idx="9050">
                  <c:v>11302.25</c:v>
                </c:pt>
                <c:pt idx="9051">
                  <c:v>11303.25</c:v>
                </c:pt>
                <c:pt idx="9052">
                  <c:v>11304.25</c:v>
                </c:pt>
                <c:pt idx="9053">
                  <c:v>11305.25</c:v>
                </c:pt>
                <c:pt idx="9054">
                  <c:v>11306.25</c:v>
                </c:pt>
                <c:pt idx="9055">
                  <c:v>11307.25</c:v>
                </c:pt>
                <c:pt idx="9056">
                  <c:v>11308.25</c:v>
                </c:pt>
                <c:pt idx="9057">
                  <c:v>11309.25</c:v>
                </c:pt>
                <c:pt idx="9058">
                  <c:v>11310.25</c:v>
                </c:pt>
                <c:pt idx="9059">
                  <c:v>11311.25</c:v>
                </c:pt>
                <c:pt idx="9060">
                  <c:v>11312.25</c:v>
                </c:pt>
                <c:pt idx="9061">
                  <c:v>11313.25</c:v>
                </c:pt>
                <c:pt idx="9062">
                  <c:v>11314.25</c:v>
                </c:pt>
                <c:pt idx="9063">
                  <c:v>11315.25</c:v>
                </c:pt>
                <c:pt idx="9064">
                  <c:v>11316.25</c:v>
                </c:pt>
                <c:pt idx="9065">
                  <c:v>11317.25</c:v>
                </c:pt>
                <c:pt idx="9066">
                  <c:v>11318.25</c:v>
                </c:pt>
                <c:pt idx="9067">
                  <c:v>11319.25</c:v>
                </c:pt>
                <c:pt idx="9068">
                  <c:v>11320.25</c:v>
                </c:pt>
                <c:pt idx="9069">
                  <c:v>11321.25</c:v>
                </c:pt>
                <c:pt idx="9070">
                  <c:v>11322.25</c:v>
                </c:pt>
                <c:pt idx="9071">
                  <c:v>11323.25</c:v>
                </c:pt>
                <c:pt idx="9072">
                  <c:v>11324.25</c:v>
                </c:pt>
                <c:pt idx="9073">
                  <c:v>11325.25</c:v>
                </c:pt>
                <c:pt idx="9074">
                  <c:v>11326.25</c:v>
                </c:pt>
                <c:pt idx="9075">
                  <c:v>11327.25</c:v>
                </c:pt>
                <c:pt idx="9076">
                  <c:v>11328.25</c:v>
                </c:pt>
                <c:pt idx="9077">
                  <c:v>11329.25</c:v>
                </c:pt>
                <c:pt idx="9078">
                  <c:v>11330.25</c:v>
                </c:pt>
                <c:pt idx="9079">
                  <c:v>11331.25</c:v>
                </c:pt>
                <c:pt idx="9080">
                  <c:v>11332.25</c:v>
                </c:pt>
                <c:pt idx="9081">
                  <c:v>11333.25</c:v>
                </c:pt>
                <c:pt idx="9082">
                  <c:v>11334.25</c:v>
                </c:pt>
                <c:pt idx="9083">
                  <c:v>11335.25</c:v>
                </c:pt>
                <c:pt idx="9084">
                  <c:v>11336.25</c:v>
                </c:pt>
                <c:pt idx="9085">
                  <c:v>11337.25</c:v>
                </c:pt>
                <c:pt idx="9086">
                  <c:v>11338.25</c:v>
                </c:pt>
                <c:pt idx="9087">
                  <c:v>11339.25</c:v>
                </c:pt>
                <c:pt idx="9088">
                  <c:v>11340.25</c:v>
                </c:pt>
                <c:pt idx="9089">
                  <c:v>11341.25</c:v>
                </c:pt>
                <c:pt idx="9090">
                  <c:v>11342.25</c:v>
                </c:pt>
                <c:pt idx="9091">
                  <c:v>11343.25</c:v>
                </c:pt>
                <c:pt idx="9092">
                  <c:v>11344.25</c:v>
                </c:pt>
                <c:pt idx="9093">
                  <c:v>11345.25</c:v>
                </c:pt>
                <c:pt idx="9094">
                  <c:v>11346.25</c:v>
                </c:pt>
                <c:pt idx="9095">
                  <c:v>11347.25</c:v>
                </c:pt>
                <c:pt idx="9096">
                  <c:v>11348.25</c:v>
                </c:pt>
                <c:pt idx="9097">
                  <c:v>11349.25</c:v>
                </c:pt>
                <c:pt idx="9098">
                  <c:v>11350.25</c:v>
                </c:pt>
                <c:pt idx="9099">
                  <c:v>11351.25</c:v>
                </c:pt>
                <c:pt idx="9100">
                  <c:v>11352.25</c:v>
                </c:pt>
                <c:pt idx="9101">
                  <c:v>11353.25</c:v>
                </c:pt>
                <c:pt idx="9102">
                  <c:v>11354.25</c:v>
                </c:pt>
                <c:pt idx="9103">
                  <c:v>11355.25</c:v>
                </c:pt>
                <c:pt idx="9104">
                  <c:v>11356.25</c:v>
                </c:pt>
                <c:pt idx="9105">
                  <c:v>11357.25</c:v>
                </c:pt>
                <c:pt idx="9106">
                  <c:v>11358.25</c:v>
                </c:pt>
                <c:pt idx="9107">
                  <c:v>11359.25</c:v>
                </c:pt>
                <c:pt idx="9108">
                  <c:v>11360.25</c:v>
                </c:pt>
                <c:pt idx="9109">
                  <c:v>11361.25</c:v>
                </c:pt>
                <c:pt idx="9110">
                  <c:v>11362.25</c:v>
                </c:pt>
                <c:pt idx="9111">
                  <c:v>11363.25</c:v>
                </c:pt>
                <c:pt idx="9112">
                  <c:v>11364.25</c:v>
                </c:pt>
                <c:pt idx="9113">
                  <c:v>11365.25</c:v>
                </c:pt>
                <c:pt idx="9114">
                  <c:v>11366.25</c:v>
                </c:pt>
                <c:pt idx="9115">
                  <c:v>11367.25</c:v>
                </c:pt>
                <c:pt idx="9116">
                  <c:v>11368.25</c:v>
                </c:pt>
                <c:pt idx="9117">
                  <c:v>11369.25</c:v>
                </c:pt>
                <c:pt idx="9118">
                  <c:v>11370.25</c:v>
                </c:pt>
                <c:pt idx="9119">
                  <c:v>11371.25</c:v>
                </c:pt>
                <c:pt idx="9120">
                  <c:v>11372.25</c:v>
                </c:pt>
                <c:pt idx="9121">
                  <c:v>11373.25</c:v>
                </c:pt>
                <c:pt idx="9122">
                  <c:v>11374.25</c:v>
                </c:pt>
                <c:pt idx="9123">
                  <c:v>11375.25</c:v>
                </c:pt>
                <c:pt idx="9124">
                  <c:v>11376.25</c:v>
                </c:pt>
                <c:pt idx="9125">
                  <c:v>11377.25</c:v>
                </c:pt>
                <c:pt idx="9126">
                  <c:v>11378.25</c:v>
                </c:pt>
                <c:pt idx="9127">
                  <c:v>11379.25</c:v>
                </c:pt>
                <c:pt idx="9128">
                  <c:v>11380.25</c:v>
                </c:pt>
                <c:pt idx="9129">
                  <c:v>11381.25</c:v>
                </c:pt>
                <c:pt idx="9130">
                  <c:v>11382.25</c:v>
                </c:pt>
                <c:pt idx="9131">
                  <c:v>11383.25</c:v>
                </c:pt>
                <c:pt idx="9132">
                  <c:v>11384.25</c:v>
                </c:pt>
                <c:pt idx="9133">
                  <c:v>11385.25</c:v>
                </c:pt>
                <c:pt idx="9134">
                  <c:v>11386.25</c:v>
                </c:pt>
                <c:pt idx="9135">
                  <c:v>11387.25</c:v>
                </c:pt>
                <c:pt idx="9136">
                  <c:v>11388.25</c:v>
                </c:pt>
                <c:pt idx="9137">
                  <c:v>11389.25</c:v>
                </c:pt>
                <c:pt idx="9138">
                  <c:v>11390.25</c:v>
                </c:pt>
                <c:pt idx="9139">
                  <c:v>11391.25</c:v>
                </c:pt>
                <c:pt idx="9140">
                  <c:v>11392.25</c:v>
                </c:pt>
                <c:pt idx="9141">
                  <c:v>11393.25</c:v>
                </c:pt>
                <c:pt idx="9142">
                  <c:v>11394.25</c:v>
                </c:pt>
                <c:pt idx="9143">
                  <c:v>11395.25</c:v>
                </c:pt>
                <c:pt idx="9144">
                  <c:v>11396.25</c:v>
                </c:pt>
                <c:pt idx="9145">
                  <c:v>11397.25</c:v>
                </c:pt>
                <c:pt idx="9146">
                  <c:v>11398.25</c:v>
                </c:pt>
                <c:pt idx="9147">
                  <c:v>11399.25</c:v>
                </c:pt>
                <c:pt idx="9148">
                  <c:v>11400.25</c:v>
                </c:pt>
                <c:pt idx="9149">
                  <c:v>11401.25</c:v>
                </c:pt>
                <c:pt idx="9150">
                  <c:v>11402.25</c:v>
                </c:pt>
                <c:pt idx="9151">
                  <c:v>11403.25</c:v>
                </c:pt>
                <c:pt idx="9152">
                  <c:v>11404.25</c:v>
                </c:pt>
                <c:pt idx="9153">
                  <c:v>11405.25</c:v>
                </c:pt>
                <c:pt idx="9154">
                  <c:v>11406.25</c:v>
                </c:pt>
                <c:pt idx="9155">
                  <c:v>11407.25</c:v>
                </c:pt>
                <c:pt idx="9156">
                  <c:v>11408.25</c:v>
                </c:pt>
                <c:pt idx="9157">
                  <c:v>11409.25</c:v>
                </c:pt>
                <c:pt idx="9158">
                  <c:v>11410.25</c:v>
                </c:pt>
                <c:pt idx="9159">
                  <c:v>11411.25</c:v>
                </c:pt>
                <c:pt idx="9160">
                  <c:v>11412.25</c:v>
                </c:pt>
                <c:pt idx="9161">
                  <c:v>11413.25</c:v>
                </c:pt>
                <c:pt idx="9162">
                  <c:v>11414.25</c:v>
                </c:pt>
                <c:pt idx="9163">
                  <c:v>11415.25</c:v>
                </c:pt>
                <c:pt idx="9164">
                  <c:v>11416.25</c:v>
                </c:pt>
                <c:pt idx="9165">
                  <c:v>11417.25</c:v>
                </c:pt>
                <c:pt idx="9166">
                  <c:v>11418.25</c:v>
                </c:pt>
                <c:pt idx="9167">
                  <c:v>11419.25</c:v>
                </c:pt>
                <c:pt idx="9168">
                  <c:v>11420.25</c:v>
                </c:pt>
                <c:pt idx="9169">
                  <c:v>11421.25</c:v>
                </c:pt>
                <c:pt idx="9170">
                  <c:v>11422.25</c:v>
                </c:pt>
                <c:pt idx="9171">
                  <c:v>11423.25</c:v>
                </c:pt>
                <c:pt idx="9172">
                  <c:v>11424.25</c:v>
                </c:pt>
                <c:pt idx="9173">
                  <c:v>11425.25</c:v>
                </c:pt>
                <c:pt idx="9174">
                  <c:v>11426.25</c:v>
                </c:pt>
                <c:pt idx="9175">
                  <c:v>11427.25</c:v>
                </c:pt>
                <c:pt idx="9176">
                  <c:v>11428.25</c:v>
                </c:pt>
                <c:pt idx="9177">
                  <c:v>11429.25</c:v>
                </c:pt>
                <c:pt idx="9178">
                  <c:v>11430.25</c:v>
                </c:pt>
                <c:pt idx="9179">
                  <c:v>11431.25</c:v>
                </c:pt>
                <c:pt idx="9180">
                  <c:v>11432.25</c:v>
                </c:pt>
                <c:pt idx="9181">
                  <c:v>11433.25</c:v>
                </c:pt>
                <c:pt idx="9182">
                  <c:v>11434.25</c:v>
                </c:pt>
                <c:pt idx="9183">
                  <c:v>11435.25</c:v>
                </c:pt>
                <c:pt idx="9184">
                  <c:v>11436.25</c:v>
                </c:pt>
                <c:pt idx="9185">
                  <c:v>11437.25</c:v>
                </c:pt>
                <c:pt idx="9186">
                  <c:v>11438.25</c:v>
                </c:pt>
                <c:pt idx="9187">
                  <c:v>11439.25</c:v>
                </c:pt>
                <c:pt idx="9188">
                  <c:v>11440.25</c:v>
                </c:pt>
                <c:pt idx="9189">
                  <c:v>11441.25</c:v>
                </c:pt>
                <c:pt idx="9190">
                  <c:v>11442.25</c:v>
                </c:pt>
                <c:pt idx="9191">
                  <c:v>11443.25</c:v>
                </c:pt>
                <c:pt idx="9192">
                  <c:v>11444.25</c:v>
                </c:pt>
                <c:pt idx="9193">
                  <c:v>11445.25</c:v>
                </c:pt>
                <c:pt idx="9194">
                  <c:v>11446.25</c:v>
                </c:pt>
                <c:pt idx="9195">
                  <c:v>11447.25</c:v>
                </c:pt>
                <c:pt idx="9196">
                  <c:v>11448.25</c:v>
                </c:pt>
                <c:pt idx="9197">
                  <c:v>11449.25</c:v>
                </c:pt>
                <c:pt idx="9198">
                  <c:v>11450.25</c:v>
                </c:pt>
                <c:pt idx="9199">
                  <c:v>11451.25</c:v>
                </c:pt>
                <c:pt idx="9200">
                  <c:v>11452.25</c:v>
                </c:pt>
                <c:pt idx="9201">
                  <c:v>11453.25</c:v>
                </c:pt>
                <c:pt idx="9202">
                  <c:v>11454.25</c:v>
                </c:pt>
                <c:pt idx="9203">
                  <c:v>11455.25</c:v>
                </c:pt>
                <c:pt idx="9204">
                  <c:v>11456.25</c:v>
                </c:pt>
                <c:pt idx="9205">
                  <c:v>11457.25</c:v>
                </c:pt>
                <c:pt idx="9206">
                  <c:v>11458.25</c:v>
                </c:pt>
                <c:pt idx="9207">
                  <c:v>11459.25</c:v>
                </c:pt>
                <c:pt idx="9208">
                  <c:v>11460.25</c:v>
                </c:pt>
                <c:pt idx="9209">
                  <c:v>11461.25</c:v>
                </c:pt>
                <c:pt idx="9210">
                  <c:v>11462.25</c:v>
                </c:pt>
                <c:pt idx="9211">
                  <c:v>11463.25</c:v>
                </c:pt>
                <c:pt idx="9212">
                  <c:v>11464.25</c:v>
                </c:pt>
                <c:pt idx="9213">
                  <c:v>11465.25</c:v>
                </c:pt>
                <c:pt idx="9214">
                  <c:v>11466.25</c:v>
                </c:pt>
                <c:pt idx="9215">
                  <c:v>11467.25</c:v>
                </c:pt>
                <c:pt idx="9216">
                  <c:v>11468.25</c:v>
                </c:pt>
                <c:pt idx="9217">
                  <c:v>11469.25</c:v>
                </c:pt>
                <c:pt idx="9218">
                  <c:v>11470.25</c:v>
                </c:pt>
                <c:pt idx="9219">
                  <c:v>11471.25</c:v>
                </c:pt>
                <c:pt idx="9220">
                  <c:v>11472.25</c:v>
                </c:pt>
                <c:pt idx="9221">
                  <c:v>11473.25</c:v>
                </c:pt>
                <c:pt idx="9222">
                  <c:v>11474.25</c:v>
                </c:pt>
                <c:pt idx="9223">
                  <c:v>11475.25</c:v>
                </c:pt>
                <c:pt idx="9224">
                  <c:v>11476.25</c:v>
                </c:pt>
                <c:pt idx="9225">
                  <c:v>11477.25</c:v>
                </c:pt>
                <c:pt idx="9226">
                  <c:v>11478.25</c:v>
                </c:pt>
                <c:pt idx="9227">
                  <c:v>11479.25</c:v>
                </c:pt>
                <c:pt idx="9228">
                  <c:v>11480.25</c:v>
                </c:pt>
                <c:pt idx="9229">
                  <c:v>11481.25</c:v>
                </c:pt>
                <c:pt idx="9230">
                  <c:v>11482.25</c:v>
                </c:pt>
                <c:pt idx="9231">
                  <c:v>11483.25</c:v>
                </c:pt>
                <c:pt idx="9232">
                  <c:v>11484.25</c:v>
                </c:pt>
                <c:pt idx="9233">
                  <c:v>11485.25</c:v>
                </c:pt>
                <c:pt idx="9234">
                  <c:v>11486.25</c:v>
                </c:pt>
                <c:pt idx="9235">
                  <c:v>11487.25</c:v>
                </c:pt>
                <c:pt idx="9236">
                  <c:v>11488.25</c:v>
                </c:pt>
                <c:pt idx="9237">
                  <c:v>11489.25</c:v>
                </c:pt>
                <c:pt idx="9238">
                  <c:v>11490.25</c:v>
                </c:pt>
                <c:pt idx="9239">
                  <c:v>11491.25</c:v>
                </c:pt>
                <c:pt idx="9240">
                  <c:v>11492.25</c:v>
                </c:pt>
                <c:pt idx="9241">
                  <c:v>11493.25</c:v>
                </c:pt>
                <c:pt idx="9242">
                  <c:v>11494.25</c:v>
                </c:pt>
                <c:pt idx="9243">
                  <c:v>11495.25</c:v>
                </c:pt>
                <c:pt idx="9244">
                  <c:v>11496.25</c:v>
                </c:pt>
                <c:pt idx="9245">
                  <c:v>11497.25</c:v>
                </c:pt>
                <c:pt idx="9246">
                  <c:v>11498.25</c:v>
                </c:pt>
                <c:pt idx="9247">
                  <c:v>11499.25</c:v>
                </c:pt>
                <c:pt idx="9248">
                  <c:v>11500.25</c:v>
                </c:pt>
                <c:pt idx="9249">
                  <c:v>11501.25</c:v>
                </c:pt>
                <c:pt idx="9250">
                  <c:v>11502.25</c:v>
                </c:pt>
                <c:pt idx="9251">
                  <c:v>11503.25</c:v>
                </c:pt>
                <c:pt idx="9252">
                  <c:v>11504.25</c:v>
                </c:pt>
                <c:pt idx="9253">
                  <c:v>11505.25</c:v>
                </c:pt>
                <c:pt idx="9254">
                  <c:v>11506.25</c:v>
                </c:pt>
                <c:pt idx="9255">
                  <c:v>11507.25</c:v>
                </c:pt>
                <c:pt idx="9256">
                  <c:v>11508.25</c:v>
                </c:pt>
                <c:pt idx="9257">
                  <c:v>11509.25</c:v>
                </c:pt>
                <c:pt idx="9258">
                  <c:v>11510.25</c:v>
                </c:pt>
                <c:pt idx="9259">
                  <c:v>11511.25</c:v>
                </c:pt>
                <c:pt idx="9260">
                  <c:v>11512.25</c:v>
                </c:pt>
                <c:pt idx="9261">
                  <c:v>11513.25</c:v>
                </c:pt>
                <c:pt idx="9262">
                  <c:v>11514.25</c:v>
                </c:pt>
                <c:pt idx="9263">
                  <c:v>11515.25</c:v>
                </c:pt>
                <c:pt idx="9264">
                  <c:v>11516.25</c:v>
                </c:pt>
                <c:pt idx="9265">
                  <c:v>11517.25</c:v>
                </c:pt>
                <c:pt idx="9266">
                  <c:v>11518.25</c:v>
                </c:pt>
                <c:pt idx="9267">
                  <c:v>11519.25</c:v>
                </c:pt>
                <c:pt idx="9268">
                  <c:v>11520.25</c:v>
                </c:pt>
                <c:pt idx="9269">
                  <c:v>11521.25</c:v>
                </c:pt>
                <c:pt idx="9270">
                  <c:v>11522.25</c:v>
                </c:pt>
                <c:pt idx="9271">
                  <c:v>11523.25</c:v>
                </c:pt>
                <c:pt idx="9272">
                  <c:v>11524.25</c:v>
                </c:pt>
                <c:pt idx="9273">
                  <c:v>11525.25</c:v>
                </c:pt>
                <c:pt idx="9274">
                  <c:v>11526.25</c:v>
                </c:pt>
                <c:pt idx="9275">
                  <c:v>11527.25</c:v>
                </c:pt>
                <c:pt idx="9276">
                  <c:v>11528.25</c:v>
                </c:pt>
                <c:pt idx="9277">
                  <c:v>11529.25</c:v>
                </c:pt>
                <c:pt idx="9278">
                  <c:v>11530.25</c:v>
                </c:pt>
                <c:pt idx="9279">
                  <c:v>11531.25</c:v>
                </c:pt>
                <c:pt idx="9280">
                  <c:v>11532.25</c:v>
                </c:pt>
                <c:pt idx="9281">
                  <c:v>11533.25</c:v>
                </c:pt>
                <c:pt idx="9282">
                  <c:v>11534.25</c:v>
                </c:pt>
                <c:pt idx="9283">
                  <c:v>11535.25</c:v>
                </c:pt>
                <c:pt idx="9284">
                  <c:v>11536.25</c:v>
                </c:pt>
                <c:pt idx="9285">
                  <c:v>11537.25</c:v>
                </c:pt>
                <c:pt idx="9286">
                  <c:v>11538.25</c:v>
                </c:pt>
                <c:pt idx="9287">
                  <c:v>11539.25</c:v>
                </c:pt>
                <c:pt idx="9288">
                  <c:v>11540.25</c:v>
                </c:pt>
                <c:pt idx="9289">
                  <c:v>11541.25</c:v>
                </c:pt>
                <c:pt idx="9290">
                  <c:v>11542.25</c:v>
                </c:pt>
                <c:pt idx="9291">
                  <c:v>11543.25</c:v>
                </c:pt>
                <c:pt idx="9292">
                  <c:v>11544.25</c:v>
                </c:pt>
                <c:pt idx="9293">
                  <c:v>11545.25</c:v>
                </c:pt>
                <c:pt idx="9294">
                  <c:v>11546.25</c:v>
                </c:pt>
                <c:pt idx="9295">
                  <c:v>11547.25</c:v>
                </c:pt>
                <c:pt idx="9296">
                  <c:v>11548.25</c:v>
                </c:pt>
                <c:pt idx="9297">
                  <c:v>11549.25</c:v>
                </c:pt>
                <c:pt idx="9298">
                  <c:v>11550.25</c:v>
                </c:pt>
                <c:pt idx="9299">
                  <c:v>11551.25</c:v>
                </c:pt>
                <c:pt idx="9300">
                  <c:v>11552.25</c:v>
                </c:pt>
                <c:pt idx="9301">
                  <c:v>11553.25</c:v>
                </c:pt>
                <c:pt idx="9302">
                  <c:v>11554.25</c:v>
                </c:pt>
                <c:pt idx="9303">
                  <c:v>11555.25</c:v>
                </c:pt>
                <c:pt idx="9304">
                  <c:v>11556.25</c:v>
                </c:pt>
                <c:pt idx="9305">
                  <c:v>11557.25</c:v>
                </c:pt>
                <c:pt idx="9306">
                  <c:v>11558.25</c:v>
                </c:pt>
                <c:pt idx="9307">
                  <c:v>11559.25</c:v>
                </c:pt>
                <c:pt idx="9308">
                  <c:v>11560.25</c:v>
                </c:pt>
                <c:pt idx="9309">
                  <c:v>11561.25</c:v>
                </c:pt>
                <c:pt idx="9310">
                  <c:v>11562.25</c:v>
                </c:pt>
                <c:pt idx="9311">
                  <c:v>11563.25</c:v>
                </c:pt>
                <c:pt idx="9312">
                  <c:v>11564.25</c:v>
                </c:pt>
                <c:pt idx="9313">
                  <c:v>11565.25</c:v>
                </c:pt>
                <c:pt idx="9314">
                  <c:v>11566.25</c:v>
                </c:pt>
                <c:pt idx="9315">
                  <c:v>11567.25</c:v>
                </c:pt>
                <c:pt idx="9316">
                  <c:v>11568.25</c:v>
                </c:pt>
                <c:pt idx="9317">
                  <c:v>11569.25</c:v>
                </c:pt>
                <c:pt idx="9318">
                  <c:v>11570.25</c:v>
                </c:pt>
                <c:pt idx="9319">
                  <c:v>11571.25</c:v>
                </c:pt>
                <c:pt idx="9320">
                  <c:v>11572.25</c:v>
                </c:pt>
                <c:pt idx="9321">
                  <c:v>11573.25</c:v>
                </c:pt>
                <c:pt idx="9322">
                  <c:v>11574.25</c:v>
                </c:pt>
                <c:pt idx="9323">
                  <c:v>11575.25</c:v>
                </c:pt>
                <c:pt idx="9324">
                  <c:v>11576.25</c:v>
                </c:pt>
                <c:pt idx="9325">
                  <c:v>11577.25</c:v>
                </c:pt>
                <c:pt idx="9326">
                  <c:v>11578.25</c:v>
                </c:pt>
                <c:pt idx="9327">
                  <c:v>11579.25</c:v>
                </c:pt>
                <c:pt idx="9328">
                  <c:v>11580.25</c:v>
                </c:pt>
                <c:pt idx="9329">
                  <c:v>11581.25</c:v>
                </c:pt>
                <c:pt idx="9330">
                  <c:v>11582.25</c:v>
                </c:pt>
                <c:pt idx="9331">
                  <c:v>11583.25</c:v>
                </c:pt>
                <c:pt idx="9332">
                  <c:v>11584.25</c:v>
                </c:pt>
                <c:pt idx="9333">
                  <c:v>11585.25</c:v>
                </c:pt>
                <c:pt idx="9334">
                  <c:v>11586.25</c:v>
                </c:pt>
                <c:pt idx="9335">
                  <c:v>11587.25</c:v>
                </c:pt>
                <c:pt idx="9336">
                  <c:v>11588.25</c:v>
                </c:pt>
                <c:pt idx="9337">
                  <c:v>11589.25</c:v>
                </c:pt>
                <c:pt idx="9338">
                  <c:v>11590.25</c:v>
                </c:pt>
                <c:pt idx="9339">
                  <c:v>11591.25</c:v>
                </c:pt>
                <c:pt idx="9340">
                  <c:v>11592.25</c:v>
                </c:pt>
                <c:pt idx="9341">
                  <c:v>11593.25</c:v>
                </c:pt>
                <c:pt idx="9342">
                  <c:v>11594.25</c:v>
                </c:pt>
                <c:pt idx="9343">
                  <c:v>11595.25</c:v>
                </c:pt>
                <c:pt idx="9344">
                  <c:v>11596.25</c:v>
                </c:pt>
                <c:pt idx="9345">
                  <c:v>11597.25</c:v>
                </c:pt>
                <c:pt idx="9346">
                  <c:v>11598.25</c:v>
                </c:pt>
                <c:pt idx="9347">
                  <c:v>11599.25</c:v>
                </c:pt>
                <c:pt idx="9348">
                  <c:v>11600.25</c:v>
                </c:pt>
                <c:pt idx="9349">
                  <c:v>11601.25</c:v>
                </c:pt>
                <c:pt idx="9350">
                  <c:v>11602.25</c:v>
                </c:pt>
                <c:pt idx="9351">
                  <c:v>11603.25</c:v>
                </c:pt>
                <c:pt idx="9352">
                  <c:v>11604.25</c:v>
                </c:pt>
                <c:pt idx="9353">
                  <c:v>11605.25</c:v>
                </c:pt>
                <c:pt idx="9354">
                  <c:v>11606.25</c:v>
                </c:pt>
                <c:pt idx="9355">
                  <c:v>11607.25</c:v>
                </c:pt>
                <c:pt idx="9356">
                  <c:v>11608.25</c:v>
                </c:pt>
                <c:pt idx="9357">
                  <c:v>11609.25</c:v>
                </c:pt>
                <c:pt idx="9358">
                  <c:v>11610.25</c:v>
                </c:pt>
                <c:pt idx="9359">
                  <c:v>11611.25</c:v>
                </c:pt>
                <c:pt idx="9360">
                  <c:v>11612.25</c:v>
                </c:pt>
                <c:pt idx="9361">
                  <c:v>11613.25</c:v>
                </c:pt>
                <c:pt idx="9362">
                  <c:v>11614.25</c:v>
                </c:pt>
                <c:pt idx="9363">
                  <c:v>11615.25</c:v>
                </c:pt>
                <c:pt idx="9364">
                  <c:v>11616.25</c:v>
                </c:pt>
                <c:pt idx="9365">
                  <c:v>11617.25</c:v>
                </c:pt>
                <c:pt idx="9366">
                  <c:v>11618.25</c:v>
                </c:pt>
                <c:pt idx="9367">
                  <c:v>11619.25</c:v>
                </c:pt>
                <c:pt idx="9368">
                  <c:v>11620.25</c:v>
                </c:pt>
                <c:pt idx="9369">
                  <c:v>11621.25</c:v>
                </c:pt>
                <c:pt idx="9370">
                  <c:v>11622.25</c:v>
                </c:pt>
                <c:pt idx="9371">
                  <c:v>11623.25</c:v>
                </c:pt>
                <c:pt idx="9372">
                  <c:v>11624.25</c:v>
                </c:pt>
                <c:pt idx="9373">
                  <c:v>11625.25</c:v>
                </c:pt>
                <c:pt idx="9374">
                  <c:v>11626.25</c:v>
                </c:pt>
                <c:pt idx="9375">
                  <c:v>11627.25</c:v>
                </c:pt>
                <c:pt idx="9376">
                  <c:v>11628.25</c:v>
                </c:pt>
                <c:pt idx="9377">
                  <c:v>11629.25</c:v>
                </c:pt>
                <c:pt idx="9378">
                  <c:v>11630.25</c:v>
                </c:pt>
                <c:pt idx="9379">
                  <c:v>11631.25</c:v>
                </c:pt>
                <c:pt idx="9380">
                  <c:v>11632.25</c:v>
                </c:pt>
                <c:pt idx="9381">
                  <c:v>11633.25</c:v>
                </c:pt>
                <c:pt idx="9382">
                  <c:v>11634.25</c:v>
                </c:pt>
                <c:pt idx="9383">
                  <c:v>11635.25</c:v>
                </c:pt>
                <c:pt idx="9384">
                  <c:v>11636.25</c:v>
                </c:pt>
                <c:pt idx="9385">
                  <c:v>11637.25</c:v>
                </c:pt>
                <c:pt idx="9386">
                  <c:v>11638.25</c:v>
                </c:pt>
                <c:pt idx="9387">
                  <c:v>11639.25</c:v>
                </c:pt>
                <c:pt idx="9388">
                  <c:v>11640.25</c:v>
                </c:pt>
                <c:pt idx="9389">
                  <c:v>11641.25</c:v>
                </c:pt>
                <c:pt idx="9390">
                  <c:v>11642.25</c:v>
                </c:pt>
                <c:pt idx="9391">
                  <c:v>11643.25</c:v>
                </c:pt>
                <c:pt idx="9392">
                  <c:v>11644.25</c:v>
                </c:pt>
                <c:pt idx="9393">
                  <c:v>11645.25</c:v>
                </c:pt>
                <c:pt idx="9394">
                  <c:v>11646.25</c:v>
                </c:pt>
                <c:pt idx="9395">
                  <c:v>11647.25</c:v>
                </c:pt>
                <c:pt idx="9396">
                  <c:v>11648.25</c:v>
                </c:pt>
                <c:pt idx="9397">
                  <c:v>11649.25</c:v>
                </c:pt>
                <c:pt idx="9398">
                  <c:v>11650.25</c:v>
                </c:pt>
                <c:pt idx="9399">
                  <c:v>11651.25</c:v>
                </c:pt>
                <c:pt idx="9400">
                  <c:v>11652.25</c:v>
                </c:pt>
                <c:pt idx="9401">
                  <c:v>11653.25</c:v>
                </c:pt>
                <c:pt idx="9402">
                  <c:v>11654.25</c:v>
                </c:pt>
                <c:pt idx="9403">
                  <c:v>11655.25</c:v>
                </c:pt>
                <c:pt idx="9404">
                  <c:v>11656.25</c:v>
                </c:pt>
                <c:pt idx="9405">
                  <c:v>11657.25</c:v>
                </c:pt>
                <c:pt idx="9406">
                  <c:v>11658.25</c:v>
                </c:pt>
                <c:pt idx="9407">
                  <c:v>11659.25</c:v>
                </c:pt>
                <c:pt idx="9408">
                  <c:v>11660.25</c:v>
                </c:pt>
                <c:pt idx="9409">
                  <c:v>11661.25</c:v>
                </c:pt>
                <c:pt idx="9410">
                  <c:v>11662.25</c:v>
                </c:pt>
                <c:pt idx="9411">
                  <c:v>11663.25</c:v>
                </c:pt>
                <c:pt idx="9412">
                  <c:v>11664.25</c:v>
                </c:pt>
                <c:pt idx="9413">
                  <c:v>11665.25</c:v>
                </c:pt>
                <c:pt idx="9414">
                  <c:v>11666.25</c:v>
                </c:pt>
                <c:pt idx="9415">
                  <c:v>11667.25</c:v>
                </c:pt>
                <c:pt idx="9416">
                  <c:v>11668.25</c:v>
                </c:pt>
                <c:pt idx="9417">
                  <c:v>11669.25</c:v>
                </c:pt>
                <c:pt idx="9418">
                  <c:v>11670.25</c:v>
                </c:pt>
                <c:pt idx="9419">
                  <c:v>11671.25</c:v>
                </c:pt>
                <c:pt idx="9420">
                  <c:v>11672.25</c:v>
                </c:pt>
                <c:pt idx="9421">
                  <c:v>11673.25</c:v>
                </c:pt>
                <c:pt idx="9422">
                  <c:v>11674.25</c:v>
                </c:pt>
                <c:pt idx="9423">
                  <c:v>11675.25</c:v>
                </c:pt>
                <c:pt idx="9424">
                  <c:v>11676.25</c:v>
                </c:pt>
                <c:pt idx="9425">
                  <c:v>11677.25</c:v>
                </c:pt>
                <c:pt idx="9426">
                  <c:v>11678.25</c:v>
                </c:pt>
                <c:pt idx="9427">
                  <c:v>11679.25</c:v>
                </c:pt>
                <c:pt idx="9428">
                  <c:v>11680.25</c:v>
                </c:pt>
                <c:pt idx="9429">
                  <c:v>11681.25</c:v>
                </c:pt>
                <c:pt idx="9430">
                  <c:v>11682.25</c:v>
                </c:pt>
                <c:pt idx="9431">
                  <c:v>11683.25</c:v>
                </c:pt>
                <c:pt idx="9432">
                  <c:v>11684.25</c:v>
                </c:pt>
                <c:pt idx="9433">
                  <c:v>11685.25</c:v>
                </c:pt>
                <c:pt idx="9434">
                  <c:v>11686.25</c:v>
                </c:pt>
                <c:pt idx="9435">
                  <c:v>11687.25</c:v>
                </c:pt>
                <c:pt idx="9436">
                  <c:v>11688.25</c:v>
                </c:pt>
                <c:pt idx="9437">
                  <c:v>11689.25</c:v>
                </c:pt>
                <c:pt idx="9438">
                  <c:v>11690.25</c:v>
                </c:pt>
                <c:pt idx="9439">
                  <c:v>11691.25</c:v>
                </c:pt>
                <c:pt idx="9440">
                  <c:v>11692.25</c:v>
                </c:pt>
                <c:pt idx="9441">
                  <c:v>11693.25</c:v>
                </c:pt>
                <c:pt idx="9442">
                  <c:v>11694.25</c:v>
                </c:pt>
                <c:pt idx="9443">
                  <c:v>11695.25</c:v>
                </c:pt>
                <c:pt idx="9444">
                  <c:v>11696.25</c:v>
                </c:pt>
                <c:pt idx="9445">
                  <c:v>11697.25</c:v>
                </c:pt>
                <c:pt idx="9446">
                  <c:v>11698.25</c:v>
                </c:pt>
                <c:pt idx="9447">
                  <c:v>11699.25</c:v>
                </c:pt>
                <c:pt idx="9448">
                  <c:v>11700.25</c:v>
                </c:pt>
                <c:pt idx="9449">
                  <c:v>11701.25</c:v>
                </c:pt>
                <c:pt idx="9450">
                  <c:v>11702.25</c:v>
                </c:pt>
                <c:pt idx="9451">
                  <c:v>11703.25</c:v>
                </c:pt>
                <c:pt idx="9452">
                  <c:v>11704.25</c:v>
                </c:pt>
                <c:pt idx="9453">
                  <c:v>11705.25</c:v>
                </c:pt>
                <c:pt idx="9454">
                  <c:v>11706.25</c:v>
                </c:pt>
                <c:pt idx="9455">
                  <c:v>11707.25</c:v>
                </c:pt>
                <c:pt idx="9456">
                  <c:v>11708.25</c:v>
                </c:pt>
                <c:pt idx="9457">
                  <c:v>11709.25</c:v>
                </c:pt>
                <c:pt idx="9458">
                  <c:v>11710.25</c:v>
                </c:pt>
                <c:pt idx="9459">
                  <c:v>11711.25</c:v>
                </c:pt>
                <c:pt idx="9460">
                  <c:v>11712.25</c:v>
                </c:pt>
                <c:pt idx="9461">
                  <c:v>11713.25</c:v>
                </c:pt>
                <c:pt idx="9462">
                  <c:v>11714.25</c:v>
                </c:pt>
                <c:pt idx="9463">
                  <c:v>11715.25</c:v>
                </c:pt>
                <c:pt idx="9464">
                  <c:v>11716.25</c:v>
                </c:pt>
                <c:pt idx="9465">
                  <c:v>11717.25</c:v>
                </c:pt>
                <c:pt idx="9466">
                  <c:v>11718.25</c:v>
                </c:pt>
                <c:pt idx="9467">
                  <c:v>11719.25</c:v>
                </c:pt>
                <c:pt idx="9468">
                  <c:v>11720.25</c:v>
                </c:pt>
                <c:pt idx="9469">
                  <c:v>11721.25</c:v>
                </c:pt>
                <c:pt idx="9470">
                  <c:v>11722.25</c:v>
                </c:pt>
                <c:pt idx="9471">
                  <c:v>11723.25</c:v>
                </c:pt>
                <c:pt idx="9472">
                  <c:v>11724.25</c:v>
                </c:pt>
                <c:pt idx="9473">
                  <c:v>11725.25</c:v>
                </c:pt>
                <c:pt idx="9474">
                  <c:v>11726.25</c:v>
                </c:pt>
                <c:pt idx="9475">
                  <c:v>11727.25</c:v>
                </c:pt>
                <c:pt idx="9476">
                  <c:v>11728.25</c:v>
                </c:pt>
                <c:pt idx="9477">
                  <c:v>11729.25</c:v>
                </c:pt>
                <c:pt idx="9478">
                  <c:v>11730.25</c:v>
                </c:pt>
                <c:pt idx="9479">
                  <c:v>11731.25</c:v>
                </c:pt>
                <c:pt idx="9480">
                  <c:v>11732.25</c:v>
                </c:pt>
                <c:pt idx="9481">
                  <c:v>11733.25</c:v>
                </c:pt>
                <c:pt idx="9482">
                  <c:v>11734.25</c:v>
                </c:pt>
                <c:pt idx="9483">
                  <c:v>11735.25</c:v>
                </c:pt>
                <c:pt idx="9484">
                  <c:v>11736.25</c:v>
                </c:pt>
                <c:pt idx="9485">
                  <c:v>11737.25</c:v>
                </c:pt>
                <c:pt idx="9486">
                  <c:v>11738.25</c:v>
                </c:pt>
                <c:pt idx="9487">
                  <c:v>11739.25</c:v>
                </c:pt>
                <c:pt idx="9488">
                  <c:v>11740.25</c:v>
                </c:pt>
                <c:pt idx="9489">
                  <c:v>11741.25</c:v>
                </c:pt>
                <c:pt idx="9490">
                  <c:v>11742.25</c:v>
                </c:pt>
                <c:pt idx="9491">
                  <c:v>11743.25</c:v>
                </c:pt>
                <c:pt idx="9492">
                  <c:v>11744.25</c:v>
                </c:pt>
                <c:pt idx="9493">
                  <c:v>11745.25</c:v>
                </c:pt>
                <c:pt idx="9494">
                  <c:v>11746.25</c:v>
                </c:pt>
                <c:pt idx="9495">
                  <c:v>11747.25</c:v>
                </c:pt>
                <c:pt idx="9496">
                  <c:v>11748.25</c:v>
                </c:pt>
                <c:pt idx="9497">
                  <c:v>11749.25</c:v>
                </c:pt>
                <c:pt idx="9498">
                  <c:v>11750.25</c:v>
                </c:pt>
                <c:pt idx="9499">
                  <c:v>11751.25</c:v>
                </c:pt>
                <c:pt idx="9500">
                  <c:v>11752.25</c:v>
                </c:pt>
                <c:pt idx="9501">
                  <c:v>11753.25</c:v>
                </c:pt>
                <c:pt idx="9502">
                  <c:v>11754.25</c:v>
                </c:pt>
                <c:pt idx="9503">
                  <c:v>11755.25</c:v>
                </c:pt>
                <c:pt idx="9504">
                  <c:v>11756.25</c:v>
                </c:pt>
                <c:pt idx="9505">
                  <c:v>11757.25</c:v>
                </c:pt>
                <c:pt idx="9506">
                  <c:v>11758.25</c:v>
                </c:pt>
                <c:pt idx="9507">
                  <c:v>11759.25</c:v>
                </c:pt>
                <c:pt idx="9508">
                  <c:v>11760.25</c:v>
                </c:pt>
                <c:pt idx="9509">
                  <c:v>11761.25</c:v>
                </c:pt>
                <c:pt idx="9510">
                  <c:v>11762.25</c:v>
                </c:pt>
                <c:pt idx="9511">
                  <c:v>11763.25</c:v>
                </c:pt>
                <c:pt idx="9512">
                  <c:v>11764.25</c:v>
                </c:pt>
                <c:pt idx="9513">
                  <c:v>11765.25</c:v>
                </c:pt>
                <c:pt idx="9514">
                  <c:v>11766.25</c:v>
                </c:pt>
                <c:pt idx="9515">
                  <c:v>11767.25</c:v>
                </c:pt>
                <c:pt idx="9516">
                  <c:v>11768.25</c:v>
                </c:pt>
                <c:pt idx="9517">
                  <c:v>11769.25</c:v>
                </c:pt>
                <c:pt idx="9518">
                  <c:v>11770.25</c:v>
                </c:pt>
                <c:pt idx="9519">
                  <c:v>11771.25</c:v>
                </c:pt>
                <c:pt idx="9520">
                  <c:v>11772.25</c:v>
                </c:pt>
                <c:pt idx="9521">
                  <c:v>11773.25</c:v>
                </c:pt>
                <c:pt idx="9522">
                  <c:v>11774.25</c:v>
                </c:pt>
                <c:pt idx="9523">
                  <c:v>11775.25</c:v>
                </c:pt>
                <c:pt idx="9524">
                  <c:v>11776.25</c:v>
                </c:pt>
                <c:pt idx="9525">
                  <c:v>11777.25</c:v>
                </c:pt>
                <c:pt idx="9526">
                  <c:v>11778.25</c:v>
                </c:pt>
                <c:pt idx="9527">
                  <c:v>11779.25</c:v>
                </c:pt>
                <c:pt idx="9528">
                  <c:v>11780.25</c:v>
                </c:pt>
                <c:pt idx="9529">
                  <c:v>11781.25</c:v>
                </c:pt>
                <c:pt idx="9530">
                  <c:v>11782.25</c:v>
                </c:pt>
                <c:pt idx="9531">
                  <c:v>11783.25</c:v>
                </c:pt>
                <c:pt idx="9532">
                  <c:v>11784.25</c:v>
                </c:pt>
                <c:pt idx="9533">
                  <c:v>11785.25</c:v>
                </c:pt>
                <c:pt idx="9534">
                  <c:v>11786.25</c:v>
                </c:pt>
                <c:pt idx="9535">
                  <c:v>11787.25</c:v>
                </c:pt>
                <c:pt idx="9536">
                  <c:v>11788.25</c:v>
                </c:pt>
                <c:pt idx="9537">
                  <c:v>11789.25</c:v>
                </c:pt>
                <c:pt idx="9538">
                  <c:v>11790.25</c:v>
                </c:pt>
                <c:pt idx="9539">
                  <c:v>11791.25</c:v>
                </c:pt>
                <c:pt idx="9540">
                  <c:v>11792.25</c:v>
                </c:pt>
                <c:pt idx="9541">
                  <c:v>11793.25</c:v>
                </c:pt>
                <c:pt idx="9542">
                  <c:v>11794.25</c:v>
                </c:pt>
                <c:pt idx="9543">
                  <c:v>11795.25</c:v>
                </c:pt>
                <c:pt idx="9544">
                  <c:v>11796.25</c:v>
                </c:pt>
                <c:pt idx="9545">
                  <c:v>11797.25</c:v>
                </c:pt>
                <c:pt idx="9546">
                  <c:v>11798.25</c:v>
                </c:pt>
                <c:pt idx="9547">
                  <c:v>11799.25</c:v>
                </c:pt>
                <c:pt idx="9548">
                  <c:v>11800.25</c:v>
                </c:pt>
                <c:pt idx="9549">
                  <c:v>11801.25</c:v>
                </c:pt>
                <c:pt idx="9550">
                  <c:v>11802.25</c:v>
                </c:pt>
                <c:pt idx="9551">
                  <c:v>11803.25</c:v>
                </c:pt>
                <c:pt idx="9552">
                  <c:v>11804.25</c:v>
                </c:pt>
                <c:pt idx="9553">
                  <c:v>11805.25</c:v>
                </c:pt>
                <c:pt idx="9554">
                  <c:v>11806.25</c:v>
                </c:pt>
                <c:pt idx="9555">
                  <c:v>11807.25</c:v>
                </c:pt>
                <c:pt idx="9556">
                  <c:v>11808.25</c:v>
                </c:pt>
                <c:pt idx="9557">
                  <c:v>11809.25</c:v>
                </c:pt>
                <c:pt idx="9558">
                  <c:v>11810.25</c:v>
                </c:pt>
                <c:pt idx="9559">
                  <c:v>11811.25</c:v>
                </c:pt>
                <c:pt idx="9560">
                  <c:v>11812.25</c:v>
                </c:pt>
                <c:pt idx="9561">
                  <c:v>11813.25</c:v>
                </c:pt>
                <c:pt idx="9562">
                  <c:v>11814.25</c:v>
                </c:pt>
                <c:pt idx="9563">
                  <c:v>11815.25</c:v>
                </c:pt>
                <c:pt idx="9564">
                  <c:v>11816.25</c:v>
                </c:pt>
                <c:pt idx="9565">
                  <c:v>11817.25</c:v>
                </c:pt>
                <c:pt idx="9566">
                  <c:v>11818.25</c:v>
                </c:pt>
                <c:pt idx="9567">
                  <c:v>11819.25</c:v>
                </c:pt>
                <c:pt idx="9568">
                  <c:v>11820.25</c:v>
                </c:pt>
                <c:pt idx="9569">
                  <c:v>11821.25</c:v>
                </c:pt>
                <c:pt idx="9570">
                  <c:v>11822.25</c:v>
                </c:pt>
                <c:pt idx="9571">
                  <c:v>11823.25</c:v>
                </c:pt>
                <c:pt idx="9572">
                  <c:v>11824.25</c:v>
                </c:pt>
                <c:pt idx="9573">
                  <c:v>11825.25</c:v>
                </c:pt>
                <c:pt idx="9574">
                  <c:v>11826.25</c:v>
                </c:pt>
                <c:pt idx="9575">
                  <c:v>11827.25</c:v>
                </c:pt>
                <c:pt idx="9576">
                  <c:v>11828.25</c:v>
                </c:pt>
                <c:pt idx="9577">
                  <c:v>11829.25</c:v>
                </c:pt>
                <c:pt idx="9578">
                  <c:v>11830.25</c:v>
                </c:pt>
                <c:pt idx="9579">
                  <c:v>11831.25</c:v>
                </c:pt>
                <c:pt idx="9580">
                  <c:v>11832.25</c:v>
                </c:pt>
                <c:pt idx="9581">
                  <c:v>11833.25</c:v>
                </c:pt>
                <c:pt idx="9582">
                  <c:v>11834.25</c:v>
                </c:pt>
                <c:pt idx="9583">
                  <c:v>11835.25</c:v>
                </c:pt>
                <c:pt idx="9584">
                  <c:v>11836.25</c:v>
                </c:pt>
                <c:pt idx="9585">
                  <c:v>11837.25</c:v>
                </c:pt>
                <c:pt idx="9586">
                  <c:v>11838.25</c:v>
                </c:pt>
                <c:pt idx="9587">
                  <c:v>11839.25</c:v>
                </c:pt>
                <c:pt idx="9588">
                  <c:v>11840.25</c:v>
                </c:pt>
                <c:pt idx="9589">
                  <c:v>11841.25</c:v>
                </c:pt>
                <c:pt idx="9590">
                  <c:v>11842.25</c:v>
                </c:pt>
                <c:pt idx="9591">
                  <c:v>11843.25</c:v>
                </c:pt>
                <c:pt idx="9592">
                  <c:v>11844.25</c:v>
                </c:pt>
                <c:pt idx="9593">
                  <c:v>11845.25</c:v>
                </c:pt>
                <c:pt idx="9594">
                  <c:v>11846.25</c:v>
                </c:pt>
                <c:pt idx="9595">
                  <c:v>11847.25</c:v>
                </c:pt>
                <c:pt idx="9596">
                  <c:v>11848.25</c:v>
                </c:pt>
                <c:pt idx="9597">
                  <c:v>11849.25</c:v>
                </c:pt>
                <c:pt idx="9598">
                  <c:v>11850.25</c:v>
                </c:pt>
                <c:pt idx="9599">
                  <c:v>11851.25</c:v>
                </c:pt>
                <c:pt idx="9600">
                  <c:v>11852.25</c:v>
                </c:pt>
                <c:pt idx="9601">
                  <c:v>11853.25</c:v>
                </c:pt>
                <c:pt idx="9602">
                  <c:v>11854.25</c:v>
                </c:pt>
                <c:pt idx="9603">
                  <c:v>11855.25</c:v>
                </c:pt>
                <c:pt idx="9604">
                  <c:v>11856.25</c:v>
                </c:pt>
                <c:pt idx="9605">
                  <c:v>11857.25</c:v>
                </c:pt>
                <c:pt idx="9606">
                  <c:v>11858.25</c:v>
                </c:pt>
                <c:pt idx="9607">
                  <c:v>11859.25</c:v>
                </c:pt>
                <c:pt idx="9608">
                  <c:v>11860.25</c:v>
                </c:pt>
                <c:pt idx="9609">
                  <c:v>11861.25</c:v>
                </c:pt>
                <c:pt idx="9610">
                  <c:v>11862.25</c:v>
                </c:pt>
                <c:pt idx="9611">
                  <c:v>11863.25</c:v>
                </c:pt>
                <c:pt idx="9612">
                  <c:v>11864.25</c:v>
                </c:pt>
                <c:pt idx="9613">
                  <c:v>11865.25</c:v>
                </c:pt>
                <c:pt idx="9614">
                  <c:v>11866.25</c:v>
                </c:pt>
                <c:pt idx="9615">
                  <c:v>11867.25</c:v>
                </c:pt>
                <c:pt idx="9616">
                  <c:v>11868.25</c:v>
                </c:pt>
                <c:pt idx="9617">
                  <c:v>11869.25</c:v>
                </c:pt>
                <c:pt idx="9618">
                  <c:v>11870.25</c:v>
                </c:pt>
                <c:pt idx="9619">
                  <c:v>11871.25</c:v>
                </c:pt>
                <c:pt idx="9620">
                  <c:v>11872.25</c:v>
                </c:pt>
                <c:pt idx="9621">
                  <c:v>11873.25</c:v>
                </c:pt>
                <c:pt idx="9622">
                  <c:v>11874.25</c:v>
                </c:pt>
                <c:pt idx="9623">
                  <c:v>11875.25</c:v>
                </c:pt>
                <c:pt idx="9624">
                  <c:v>11876.25</c:v>
                </c:pt>
                <c:pt idx="9625">
                  <c:v>11877.25</c:v>
                </c:pt>
                <c:pt idx="9626">
                  <c:v>11878.25</c:v>
                </c:pt>
                <c:pt idx="9627">
                  <c:v>11879.25</c:v>
                </c:pt>
                <c:pt idx="9628">
                  <c:v>11880.25</c:v>
                </c:pt>
                <c:pt idx="9629">
                  <c:v>11881.25</c:v>
                </c:pt>
                <c:pt idx="9630">
                  <c:v>11882.25</c:v>
                </c:pt>
                <c:pt idx="9631">
                  <c:v>11883.25</c:v>
                </c:pt>
                <c:pt idx="9632">
                  <c:v>11884.25</c:v>
                </c:pt>
                <c:pt idx="9633">
                  <c:v>11885.25</c:v>
                </c:pt>
                <c:pt idx="9634">
                  <c:v>11886.25</c:v>
                </c:pt>
                <c:pt idx="9635">
                  <c:v>11887.25</c:v>
                </c:pt>
                <c:pt idx="9636">
                  <c:v>11888.25</c:v>
                </c:pt>
                <c:pt idx="9637">
                  <c:v>11889.25</c:v>
                </c:pt>
                <c:pt idx="9638">
                  <c:v>11890.25</c:v>
                </c:pt>
                <c:pt idx="9639">
                  <c:v>11891.25</c:v>
                </c:pt>
                <c:pt idx="9640">
                  <c:v>11892.25</c:v>
                </c:pt>
                <c:pt idx="9641">
                  <c:v>11893.25</c:v>
                </c:pt>
                <c:pt idx="9642">
                  <c:v>11894.25</c:v>
                </c:pt>
                <c:pt idx="9643">
                  <c:v>11895.25</c:v>
                </c:pt>
                <c:pt idx="9644">
                  <c:v>11896.25</c:v>
                </c:pt>
                <c:pt idx="9645">
                  <c:v>11897.25</c:v>
                </c:pt>
                <c:pt idx="9646">
                  <c:v>11898.25</c:v>
                </c:pt>
                <c:pt idx="9647">
                  <c:v>11899.25</c:v>
                </c:pt>
                <c:pt idx="9648">
                  <c:v>11900.25</c:v>
                </c:pt>
                <c:pt idx="9649">
                  <c:v>11901.25</c:v>
                </c:pt>
                <c:pt idx="9650">
                  <c:v>11902.25</c:v>
                </c:pt>
                <c:pt idx="9651">
                  <c:v>11903.25</c:v>
                </c:pt>
                <c:pt idx="9652">
                  <c:v>11904.25</c:v>
                </c:pt>
                <c:pt idx="9653">
                  <c:v>11905.25</c:v>
                </c:pt>
                <c:pt idx="9654">
                  <c:v>11906.25</c:v>
                </c:pt>
                <c:pt idx="9655">
                  <c:v>11907.25</c:v>
                </c:pt>
                <c:pt idx="9656">
                  <c:v>11908.25</c:v>
                </c:pt>
                <c:pt idx="9657">
                  <c:v>11909.25</c:v>
                </c:pt>
                <c:pt idx="9658">
                  <c:v>11910.25</c:v>
                </c:pt>
                <c:pt idx="9659">
                  <c:v>11911.25</c:v>
                </c:pt>
                <c:pt idx="9660">
                  <c:v>11912.25</c:v>
                </c:pt>
                <c:pt idx="9661">
                  <c:v>11913.25</c:v>
                </c:pt>
                <c:pt idx="9662">
                  <c:v>11914.25</c:v>
                </c:pt>
                <c:pt idx="9663">
                  <c:v>11915.25</c:v>
                </c:pt>
                <c:pt idx="9664">
                  <c:v>11916.25</c:v>
                </c:pt>
                <c:pt idx="9665">
                  <c:v>11917.25</c:v>
                </c:pt>
                <c:pt idx="9666">
                  <c:v>11918.25</c:v>
                </c:pt>
                <c:pt idx="9667">
                  <c:v>11919.25</c:v>
                </c:pt>
                <c:pt idx="9668">
                  <c:v>11920.25</c:v>
                </c:pt>
                <c:pt idx="9669">
                  <c:v>11921.25</c:v>
                </c:pt>
                <c:pt idx="9670">
                  <c:v>11922.25</c:v>
                </c:pt>
                <c:pt idx="9671">
                  <c:v>11923.25</c:v>
                </c:pt>
                <c:pt idx="9672">
                  <c:v>11924.25</c:v>
                </c:pt>
                <c:pt idx="9673">
                  <c:v>11925.25</c:v>
                </c:pt>
                <c:pt idx="9674">
                  <c:v>11926.25</c:v>
                </c:pt>
                <c:pt idx="9675">
                  <c:v>11927.25</c:v>
                </c:pt>
                <c:pt idx="9676">
                  <c:v>11928.25</c:v>
                </c:pt>
                <c:pt idx="9677">
                  <c:v>11929.25</c:v>
                </c:pt>
                <c:pt idx="9678">
                  <c:v>11930.25</c:v>
                </c:pt>
                <c:pt idx="9679">
                  <c:v>11931.25</c:v>
                </c:pt>
                <c:pt idx="9680">
                  <c:v>11932.25</c:v>
                </c:pt>
                <c:pt idx="9681">
                  <c:v>11933.25</c:v>
                </c:pt>
                <c:pt idx="9682">
                  <c:v>11934.25</c:v>
                </c:pt>
                <c:pt idx="9683">
                  <c:v>11935.25</c:v>
                </c:pt>
                <c:pt idx="9684">
                  <c:v>11936.25</c:v>
                </c:pt>
                <c:pt idx="9685">
                  <c:v>11937.25</c:v>
                </c:pt>
                <c:pt idx="9686">
                  <c:v>11938.25</c:v>
                </c:pt>
                <c:pt idx="9687">
                  <c:v>11939.25</c:v>
                </c:pt>
                <c:pt idx="9688">
                  <c:v>11940.25</c:v>
                </c:pt>
                <c:pt idx="9689">
                  <c:v>11941.25</c:v>
                </c:pt>
                <c:pt idx="9690">
                  <c:v>11942.25</c:v>
                </c:pt>
                <c:pt idx="9691">
                  <c:v>11943.25</c:v>
                </c:pt>
                <c:pt idx="9692">
                  <c:v>11944.25</c:v>
                </c:pt>
                <c:pt idx="9693">
                  <c:v>11945.25</c:v>
                </c:pt>
                <c:pt idx="9694">
                  <c:v>11946.25</c:v>
                </c:pt>
                <c:pt idx="9695">
                  <c:v>11947.25</c:v>
                </c:pt>
                <c:pt idx="9696">
                  <c:v>11948.25</c:v>
                </c:pt>
                <c:pt idx="9697">
                  <c:v>11949.25</c:v>
                </c:pt>
                <c:pt idx="9698">
                  <c:v>11950.25</c:v>
                </c:pt>
                <c:pt idx="9699">
                  <c:v>11951.25</c:v>
                </c:pt>
                <c:pt idx="9700">
                  <c:v>11952.25</c:v>
                </c:pt>
                <c:pt idx="9701">
                  <c:v>11953.25</c:v>
                </c:pt>
                <c:pt idx="9702">
                  <c:v>11954.25</c:v>
                </c:pt>
                <c:pt idx="9703">
                  <c:v>11955.25</c:v>
                </c:pt>
                <c:pt idx="9704">
                  <c:v>11956.25</c:v>
                </c:pt>
                <c:pt idx="9705">
                  <c:v>11957.25</c:v>
                </c:pt>
                <c:pt idx="9706">
                  <c:v>11958.25</c:v>
                </c:pt>
                <c:pt idx="9707">
                  <c:v>11959.25</c:v>
                </c:pt>
                <c:pt idx="9708">
                  <c:v>11960.25</c:v>
                </c:pt>
                <c:pt idx="9709">
                  <c:v>11961.25</c:v>
                </c:pt>
                <c:pt idx="9710">
                  <c:v>11962.25</c:v>
                </c:pt>
                <c:pt idx="9711">
                  <c:v>11963.25</c:v>
                </c:pt>
                <c:pt idx="9712">
                  <c:v>11964.25</c:v>
                </c:pt>
                <c:pt idx="9713">
                  <c:v>11965.25</c:v>
                </c:pt>
                <c:pt idx="9714">
                  <c:v>11966.25</c:v>
                </c:pt>
                <c:pt idx="9715">
                  <c:v>11967.25</c:v>
                </c:pt>
                <c:pt idx="9716">
                  <c:v>11968.25</c:v>
                </c:pt>
                <c:pt idx="9717">
                  <c:v>11969.25</c:v>
                </c:pt>
                <c:pt idx="9718">
                  <c:v>11970.25</c:v>
                </c:pt>
                <c:pt idx="9719">
                  <c:v>11971.25</c:v>
                </c:pt>
                <c:pt idx="9720">
                  <c:v>11972.25</c:v>
                </c:pt>
                <c:pt idx="9721">
                  <c:v>11973.25</c:v>
                </c:pt>
                <c:pt idx="9722">
                  <c:v>11974.25</c:v>
                </c:pt>
                <c:pt idx="9723">
                  <c:v>11975.25</c:v>
                </c:pt>
                <c:pt idx="9724">
                  <c:v>11976.25</c:v>
                </c:pt>
                <c:pt idx="9725">
                  <c:v>11977.25</c:v>
                </c:pt>
                <c:pt idx="9726">
                  <c:v>11978.25</c:v>
                </c:pt>
                <c:pt idx="9727">
                  <c:v>11979.25</c:v>
                </c:pt>
                <c:pt idx="9728">
                  <c:v>11980.25</c:v>
                </c:pt>
                <c:pt idx="9729">
                  <c:v>11981.25</c:v>
                </c:pt>
                <c:pt idx="9730">
                  <c:v>11982.25</c:v>
                </c:pt>
                <c:pt idx="9731">
                  <c:v>11983.25</c:v>
                </c:pt>
                <c:pt idx="9732">
                  <c:v>11984.25</c:v>
                </c:pt>
                <c:pt idx="9733">
                  <c:v>11985.25</c:v>
                </c:pt>
                <c:pt idx="9734">
                  <c:v>11986.25</c:v>
                </c:pt>
                <c:pt idx="9735">
                  <c:v>11987.25</c:v>
                </c:pt>
                <c:pt idx="9736">
                  <c:v>11988.25</c:v>
                </c:pt>
                <c:pt idx="9737">
                  <c:v>11989.25</c:v>
                </c:pt>
                <c:pt idx="9738">
                  <c:v>11990.25</c:v>
                </c:pt>
                <c:pt idx="9739">
                  <c:v>11991.25</c:v>
                </c:pt>
                <c:pt idx="9740">
                  <c:v>11992.25</c:v>
                </c:pt>
                <c:pt idx="9741">
                  <c:v>11993.25</c:v>
                </c:pt>
                <c:pt idx="9742">
                  <c:v>11994.25</c:v>
                </c:pt>
                <c:pt idx="9743">
                  <c:v>11995.25</c:v>
                </c:pt>
                <c:pt idx="9744">
                  <c:v>11996.25</c:v>
                </c:pt>
                <c:pt idx="9745">
                  <c:v>11997.25</c:v>
                </c:pt>
                <c:pt idx="9746">
                  <c:v>11998.25</c:v>
                </c:pt>
                <c:pt idx="9747">
                  <c:v>11999.25</c:v>
                </c:pt>
                <c:pt idx="9748">
                  <c:v>12000.25</c:v>
                </c:pt>
                <c:pt idx="9749">
                  <c:v>12001.25</c:v>
                </c:pt>
                <c:pt idx="9750">
                  <c:v>12002.25</c:v>
                </c:pt>
                <c:pt idx="9751">
                  <c:v>12003.25</c:v>
                </c:pt>
                <c:pt idx="9752">
                  <c:v>12004.25</c:v>
                </c:pt>
                <c:pt idx="9753">
                  <c:v>12005.25</c:v>
                </c:pt>
                <c:pt idx="9754">
                  <c:v>12006.25</c:v>
                </c:pt>
                <c:pt idx="9755">
                  <c:v>12007.25</c:v>
                </c:pt>
                <c:pt idx="9756">
                  <c:v>12008.25</c:v>
                </c:pt>
                <c:pt idx="9757">
                  <c:v>12009.25</c:v>
                </c:pt>
                <c:pt idx="9758">
                  <c:v>12010.25</c:v>
                </c:pt>
                <c:pt idx="9759">
                  <c:v>12011.25</c:v>
                </c:pt>
                <c:pt idx="9760">
                  <c:v>12012.25</c:v>
                </c:pt>
                <c:pt idx="9761">
                  <c:v>12013.25</c:v>
                </c:pt>
                <c:pt idx="9762">
                  <c:v>12014.25</c:v>
                </c:pt>
                <c:pt idx="9763">
                  <c:v>12015.25</c:v>
                </c:pt>
                <c:pt idx="9764">
                  <c:v>12016.25</c:v>
                </c:pt>
                <c:pt idx="9765">
                  <c:v>12017.25</c:v>
                </c:pt>
                <c:pt idx="9766">
                  <c:v>12018.25</c:v>
                </c:pt>
                <c:pt idx="9767">
                  <c:v>12019.25</c:v>
                </c:pt>
                <c:pt idx="9768">
                  <c:v>12020.25</c:v>
                </c:pt>
                <c:pt idx="9769">
                  <c:v>12021.25</c:v>
                </c:pt>
                <c:pt idx="9770">
                  <c:v>12022.25</c:v>
                </c:pt>
                <c:pt idx="9771">
                  <c:v>12023.25</c:v>
                </c:pt>
                <c:pt idx="9772">
                  <c:v>12024.25</c:v>
                </c:pt>
                <c:pt idx="9773">
                  <c:v>12025.25</c:v>
                </c:pt>
                <c:pt idx="9774">
                  <c:v>12026.25</c:v>
                </c:pt>
                <c:pt idx="9775">
                  <c:v>12027.25</c:v>
                </c:pt>
                <c:pt idx="9776">
                  <c:v>12028.25</c:v>
                </c:pt>
                <c:pt idx="9777">
                  <c:v>12029.25</c:v>
                </c:pt>
                <c:pt idx="9778">
                  <c:v>12030.25</c:v>
                </c:pt>
                <c:pt idx="9779">
                  <c:v>12031.25</c:v>
                </c:pt>
                <c:pt idx="9780">
                  <c:v>12032.25</c:v>
                </c:pt>
                <c:pt idx="9781">
                  <c:v>12033.25</c:v>
                </c:pt>
                <c:pt idx="9782">
                  <c:v>12034.25</c:v>
                </c:pt>
                <c:pt idx="9783">
                  <c:v>12035.25</c:v>
                </c:pt>
                <c:pt idx="9784">
                  <c:v>12036.25</c:v>
                </c:pt>
                <c:pt idx="9785">
                  <c:v>12037.25</c:v>
                </c:pt>
                <c:pt idx="9786">
                  <c:v>12038.25</c:v>
                </c:pt>
                <c:pt idx="9787">
                  <c:v>12039.25</c:v>
                </c:pt>
                <c:pt idx="9788">
                  <c:v>12040.25</c:v>
                </c:pt>
                <c:pt idx="9789">
                  <c:v>12041.25</c:v>
                </c:pt>
                <c:pt idx="9790">
                  <c:v>12042.25</c:v>
                </c:pt>
                <c:pt idx="9791">
                  <c:v>12043.25</c:v>
                </c:pt>
                <c:pt idx="9792">
                  <c:v>12044.25</c:v>
                </c:pt>
                <c:pt idx="9793">
                  <c:v>12045.25</c:v>
                </c:pt>
                <c:pt idx="9794">
                  <c:v>12046.25</c:v>
                </c:pt>
                <c:pt idx="9795">
                  <c:v>12047.25</c:v>
                </c:pt>
                <c:pt idx="9796">
                  <c:v>12048.25</c:v>
                </c:pt>
                <c:pt idx="9797">
                  <c:v>12049.25</c:v>
                </c:pt>
                <c:pt idx="9798">
                  <c:v>12050.25</c:v>
                </c:pt>
                <c:pt idx="9799">
                  <c:v>12051.25</c:v>
                </c:pt>
                <c:pt idx="9800">
                  <c:v>12052.25</c:v>
                </c:pt>
                <c:pt idx="9801">
                  <c:v>12053.25</c:v>
                </c:pt>
                <c:pt idx="9802">
                  <c:v>12054.25</c:v>
                </c:pt>
                <c:pt idx="9803">
                  <c:v>12055.25</c:v>
                </c:pt>
                <c:pt idx="9804">
                  <c:v>12056.25</c:v>
                </c:pt>
                <c:pt idx="9805">
                  <c:v>12057.25</c:v>
                </c:pt>
                <c:pt idx="9806">
                  <c:v>12058.25</c:v>
                </c:pt>
                <c:pt idx="9807">
                  <c:v>12059.25</c:v>
                </c:pt>
                <c:pt idx="9808">
                  <c:v>12060.25</c:v>
                </c:pt>
                <c:pt idx="9809">
                  <c:v>12061.25</c:v>
                </c:pt>
                <c:pt idx="9810">
                  <c:v>12062.25</c:v>
                </c:pt>
                <c:pt idx="9811">
                  <c:v>12063.25</c:v>
                </c:pt>
                <c:pt idx="9812">
                  <c:v>12064.25</c:v>
                </c:pt>
                <c:pt idx="9813">
                  <c:v>12065.25</c:v>
                </c:pt>
                <c:pt idx="9814">
                  <c:v>12066.25</c:v>
                </c:pt>
                <c:pt idx="9815">
                  <c:v>12067.25</c:v>
                </c:pt>
                <c:pt idx="9816">
                  <c:v>12068.25</c:v>
                </c:pt>
                <c:pt idx="9817">
                  <c:v>12069.25</c:v>
                </c:pt>
                <c:pt idx="9818">
                  <c:v>12070.25</c:v>
                </c:pt>
                <c:pt idx="9819">
                  <c:v>12071.25</c:v>
                </c:pt>
                <c:pt idx="9820">
                  <c:v>12072.25</c:v>
                </c:pt>
                <c:pt idx="9821">
                  <c:v>12073.25</c:v>
                </c:pt>
                <c:pt idx="9822">
                  <c:v>12074.25</c:v>
                </c:pt>
                <c:pt idx="9823">
                  <c:v>12075.25</c:v>
                </c:pt>
                <c:pt idx="9824">
                  <c:v>12076.25</c:v>
                </c:pt>
                <c:pt idx="9825">
                  <c:v>12077.25</c:v>
                </c:pt>
                <c:pt idx="9826">
                  <c:v>12078.25</c:v>
                </c:pt>
                <c:pt idx="9827">
                  <c:v>12079.25</c:v>
                </c:pt>
                <c:pt idx="9828">
                  <c:v>12080.25</c:v>
                </c:pt>
                <c:pt idx="9829">
                  <c:v>12081.25</c:v>
                </c:pt>
                <c:pt idx="9830">
                  <c:v>12082.25</c:v>
                </c:pt>
                <c:pt idx="9831">
                  <c:v>12083.25</c:v>
                </c:pt>
                <c:pt idx="9832">
                  <c:v>12084.25</c:v>
                </c:pt>
                <c:pt idx="9833">
                  <c:v>12085.25</c:v>
                </c:pt>
                <c:pt idx="9834">
                  <c:v>12086.25</c:v>
                </c:pt>
                <c:pt idx="9835">
                  <c:v>12087.25</c:v>
                </c:pt>
                <c:pt idx="9836">
                  <c:v>12088.25</c:v>
                </c:pt>
                <c:pt idx="9837">
                  <c:v>12089.25</c:v>
                </c:pt>
                <c:pt idx="9838">
                  <c:v>12090.25</c:v>
                </c:pt>
                <c:pt idx="9839">
                  <c:v>12091.25</c:v>
                </c:pt>
                <c:pt idx="9840">
                  <c:v>12092.25</c:v>
                </c:pt>
                <c:pt idx="9841">
                  <c:v>12093.25</c:v>
                </c:pt>
                <c:pt idx="9842">
                  <c:v>12094.25</c:v>
                </c:pt>
                <c:pt idx="9843">
                  <c:v>12095.25</c:v>
                </c:pt>
                <c:pt idx="9844">
                  <c:v>12096.25</c:v>
                </c:pt>
                <c:pt idx="9845">
                  <c:v>12097.25</c:v>
                </c:pt>
                <c:pt idx="9846">
                  <c:v>12098.25</c:v>
                </c:pt>
                <c:pt idx="9847">
                  <c:v>12099.25</c:v>
                </c:pt>
                <c:pt idx="9848">
                  <c:v>12100.25</c:v>
                </c:pt>
                <c:pt idx="9849">
                  <c:v>12101.25</c:v>
                </c:pt>
                <c:pt idx="9850">
                  <c:v>12102.25</c:v>
                </c:pt>
                <c:pt idx="9851">
                  <c:v>12103.25</c:v>
                </c:pt>
                <c:pt idx="9852">
                  <c:v>12104.25</c:v>
                </c:pt>
                <c:pt idx="9853">
                  <c:v>12105.25</c:v>
                </c:pt>
                <c:pt idx="9854">
                  <c:v>12106.25</c:v>
                </c:pt>
                <c:pt idx="9855">
                  <c:v>12107.25</c:v>
                </c:pt>
                <c:pt idx="9856">
                  <c:v>12108.25</c:v>
                </c:pt>
                <c:pt idx="9857">
                  <c:v>12109.25</c:v>
                </c:pt>
                <c:pt idx="9858">
                  <c:v>12110.25</c:v>
                </c:pt>
                <c:pt idx="9859">
                  <c:v>12111.25</c:v>
                </c:pt>
                <c:pt idx="9860">
                  <c:v>12112.25</c:v>
                </c:pt>
                <c:pt idx="9861">
                  <c:v>12113.25</c:v>
                </c:pt>
                <c:pt idx="9862">
                  <c:v>12114.25</c:v>
                </c:pt>
                <c:pt idx="9863">
                  <c:v>12115.25</c:v>
                </c:pt>
                <c:pt idx="9864">
                  <c:v>12116.25</c:v>
                </c:pt>
                <c:pt idx="9865">
                  <c:v>12117.25</c:v>
                </c:pt>
                <c:pt idx="9866">
                  <c:v>12118.25</c:v>
                </c:pt>
                <c:pt idx="9867">
                  <c:v>12119.25</c:v>
                </c:pt>
                <c:pt idx="9868">
                  <c:v>12120.25</c:v>
                </c:pt>
                <c:pt idx="9869">
                  <c:v>12121.25</c:v>
                </c:pt>
                <c:pt idx="9870">
                  <c:v>12122.25</c:v>
                </c:pt>
                <c:pt idx="9871">
                  <c:v>12123.25</c:v>
                </c:pt>
                <c:pt idx="9872">
                  <c:v>12124.25</c:v>
                </c:pt>
                <c:pt idx="9873">
                  <c:v>12125.25</c:v>
                </c:pt>
                <c:pt idx="9874">
                  <c:v>12126.25</c:v>
                </c:pt>
                <c:pt idx="9875">
                  <c:v>12127.25</c:v>
                </c:pt>
                <c:pt idx="9876">
                  <c:v>12128.25</c:v>
                </c:pt>
                <c:pt idx="9877">
                  <c:v>12129.25</c:v>
                </c:pt>
                <c:pt idx="9878">
                  <c:v>12130.25</c:v>
                </c:pt>
                <c:pt idx="9879">
                  <c:v>12131.25</c:v>
                </c:pt>
                <c:pt idx="9880">
                  <c:v>12132.25</c:v>
                </c:pt>
                <c:pt idx="9881">
                  <c:v>12133.25</c:v>
                </c:pt>
                <c:pt idx="9882">
                  <c:v>12134.25</c:v>
                </c:pt>
                <c:pt idx="9883">
                  <c:v>12135.25</c:v>
                </c:pt>
                <c:pt idx="9884">
                  <c:v>12136.25</c:v>
                </c:pt>
                <c:pt idx="9885">
                  <c:v>12137.25</c:v>
                </c:pt>
                <c:pt idx="9886">
                  <c:v>12138.25</c:v>
                </c:pt>
                <c:pt idx="9887">
                  <c:v>12139.25</c:v>
                </c:pt>
                <c:pt idx="9888">
                  <c:v>12140.25</c:v>
                </c:pt>
                <c:pt idx="9889">
                  <c:v>12141.25</c:v>
                </c:pt>
                <c:pt idx="9890">
                  <c:v>12142.25</c:v>
                </c:pt>
                <c:pt idx="9891">
                  <c:v>12143.25</c:v>
                </c:pt>
                <c:pt idx="9892">
                  <c:v>12144.25</c:v>
                </c:pt>
                <c:pt idx="9893">
                  <c:v>12145.25</c:v>
                </c:pt>
                <c:pt idx="9894">
                  <c:v>12146.25</c:v>
                </c:pt>
                <c:pt idx="9895">
                  <c:v>12147.25</c:v>
                </c:pt>
                <c:pt idx="9896">
                  <c:v>12148.25</c:v>
                </c:pt>
                <c:pt idx="9897">
                  <c:v>12149.25</c:v>
                </c:pt>
                <c:pt idx="9898">
                  <c:v>12150.25</c:v>
                </c:pt>
                <c:pt idx="9899">
                  <c:v>12151.25</c:v>
                </c:pt>
                <c:pt idx="9900">
                  <c:v>12152.25</c:v>
                </c:pt>
                <c:pt idx="9901">
                  <c:v>12153.25</c:v>
                </c:pt>
                <c:pt idx="9902">
                  <c:v>12154.25</c:v>
                </c:pt>
                <c:pt idx="9903">
                  <c:v>12155.25</c:v>
                </c:pt>
                <c:pt idx="9904">
                  <c:v>12156.25</c:v>
                </c:pt>
                <c:pt idx="9905">
                  <c:v>12157.25</c:v>
                </c:pt>
                <c:pt idx="9906">
                  <c:v>12158.25</c:v>
                </c:pt>
                <c:pt idx="9907">
                  <c:v>12159.25</c:v>
                </c:pt>
                <c:pt idx="9908">
                  <c:v>12160.25</c:v>
                </c:pt>
                <c:pt idx="9909">
                  <c:v>12161.25</c:v>
                </c:pt>
                <c:pt idx="9910">
                  <c:v>12162.25</c:v>
                </c:pt>
                <c:pt idx="9911">
                  <c:v>12163.25</c:v>
                </c:pt>
                <c:pt idx="9912">
                  <c:v>12164.25</c:v>
                </c:pt>
                <c:pt idx="9913">
                  <c:v>12165.25</c:v>
                </c:pt>
                <c:pt idx="9914">
                  <c:v>12166.25</c:v>
                </c:pt>
                <c:pt idx="9915">
                  <c:v>12167.25</c:v>
                </c:pt>
                <c:pt idx="9916">
                  <c:v>12168.25</c:v>
                </c:pt>
                <c:pt idx="9917">
                  <c:v>12169.25</c:v>
                </c:pt>
                <c:pt idx="9918">
                  <c:v>12170.25</c:v>
                </c:pt>
                <c:pt idx="9919">
                  <c:v>12171.25</c:v>
                </c:pt>
                <c:pt idx="9920">
                  <c:v>12172.25</c:v>
                </c:pt>
                <c:pt idx="9921">
                  <c:v>12173.25</c:v>
                </c:pt>
                <c:pt idx="9922">
                  <c:v>12174.25</c:v>
                </c:pt>
                <c:pt idx="9923">
                  <c:v>12175.25</c:v>
                </c:pt>
                <c:pt idx="9924">
                  <c:v>12176.25</c:v>
                </c:pt>
                <c:pt idx="9925">
                  <c:v>12177.25</c:v>
                </c:pt>
                <c:pt idx="9926">
                  <c:v>12178.25</c:v>
                </c:pt>
                <c:pt idx="9927">
                  <c:v>12179.25</c:v>
                </c:pt>
                <c:pt idx="9928">
                  <c:v>12180.25</c:v>
                </c:pt>
                <c:pt idx="9929">
                  <c:v>12181.25</c:v>
                </c:pt>
                <c:pt idx="9930">
                  <c:v>12182.25</c:v>
                </c:pt>
                <c:pt idx="9931">
                  <c:v>12183.25</c:v>
                </c:pt>
                <c:pt idx="9932">
                  <c:v>12184.25</c:v>
                </c:pt>
                <c:pt idx="9933">
                  <c:v>12185.25</c:v>
                </c:pt>
                <c:pt idx="9934">
                  <c:v>12186.25</c:v>
                </c:pt>
                <c:pt idx="9935">
                  <c:v>12187.25</c:v>
                </c:pt>
                <c:pt idx="9936">
                  <c:v>12188.25</c:v>
                </c:pt>
                <c:pt idx="9937">
                  <c:v>12189.25</c:v>
                </c:pt>
                <c:pt idx="9938">
                  <c:v>12190.25</c:v>
                </c:pt>
                <c:pt idx="9939">
                  <c:v>12191.25</c:v>
                </c:pt>
                <c:pt idx="9940">
                  <c:v>12192.25</c:v>
                </c:pt>
                <c:pt idx="9941">
                  <c:v>12193.25</c:v>
                </c:pt>
                <c:pt idx="9942">
                  <c:v>12194.25</c:v>
                </c:pt>
                <c:pt idx="9943">
                  <c:v>12195.25</c:v>
                </c:pt>
                <c:pt idx="9944">
                  <c:v>12196.25</c:v>
                </c:pt>
                <c:pt idx="9945">
                  <c:v>12197.25</c:v>
                </c:pt>
                <c:pt idx="9946">
                  <c:v>12198.25</c:v>
                </c:pt>
                <c:pt idx="9947">
                  <c:v>12199.25</c:v>
                </c:pt>
                <c:pt idx="9948">
                  <c:v>12200.25</c:v>
                </c:pt>
                <c:pt idx="9949">
                  <c:v>12201.25</c:v>
                </c:pt>
                <c:pt idx="9950">
                  <c:v>12202.25</c:v>
                </c:pt>
                <c:pt idx="9951">
                  <c:v>12203.25</c:v>
                </c:pt>
                <c:pt idx="9952">
                  <c:v>12204.25</c:v>
                </c:pt>
                <c:pt idx="9953">
                  <c:v>12205.25</c:v>
                </c:pt>
                <c:pt idx="9954">
                  <c:v>12206.25</c:v>
                </c:pt>
                <c:pt idx="9955">
                  <c:v>12207.25</c:v>
                </c:pt>
                <c:pt idx="9956">
                  <c:v>12208.25</c:v>
                </c:pt>
                <c:pt idx="9957">
                  <c:v>12209.25</c:v>
                </c:pt>
                <c:pt idx="9958">
                  <c:v>12210.25</c:v>
                </c:pt>
                <c:pt idx="9959">
                  <c:v>12211.25</c:v>
                </c:pt>
                <c:pt idx="9960">
                  <c:v>12212.25</c:v>
                </c:pt>
                <c:pt idx="9961">
                  <c:v>12213.25</c:v>
                </c:pt>
                <c:pt idx="9962">
                  <c:v>12214.25</c:v>
                </c:pt>
                <c:pt idx="9963">
                  <c:v>12215.25</c:v>
                </c:pt>
                <c:pt idx="9964">
                  <c:v>12216.25</c:v>
                </c:pt>
                <c:pt idx="9965">
                  <c:v>12217.25</c:v>
                </c:pt>
                <c:pt idx="9966">
                  <c:v>12218.25</c:v>
                </c:pt>
                <c:pt idx="9967">
                  <c:v>12219.25</c:v>
                </c:pt>
                <c:pt idx="9968">
                  <c:v>12220.25</c:v>
                </c:pt>
                <c:pt idx="9969">
                  <c:v>12221.25</c:v>
                </c:pt>
                <c:pt idx="9970">
                  <c:v>12222.25</c:v>
                </c:pt>
                <c:pt idx="9971">
                  <c:v>12223.25</c:v>
                </c:pt>
                <c:pt idx="9972">
                  <c:v>12224.25</c:v>
                </c:pt>
                <c:pt idx="9973">
                  <c:v>12225.25</c:v>
                </c:pt>
                <c:pt idx="9974">
                  <c:v>12226.25</c:v>
                </c:pt>
                <c:pt idx="9975">
                  <c:v>12227.25</c:v>
                </c:pt>
                <c:pt idx="9976">
                  <c:v>12228.25</c:v>
                </c:pt>
                <c:pt idx="9977">
                  <c:v>12229.25</c:v>
                </c:pt>
                <c:pt idx="9978">
                  <c:v>12230.25</c:v>
                </c:pt>
                <c:pt idx="9979">
                  <c:v>12231.25</c:v>
                </c:pt>
                <c:pt idx="9980">
                  <c:v>12232.25</c:v>
                </c:pt>
                <c:pt idx="9981">
                  <c:v>12233.25</c:v>
                </c:pt>
                <c:pt idx="9982">
                  <c:v>12234.25</c:v>
                </c:pt>
                <c:pt idx="9983">
                  <c:v>12235.25</c:v>
                </c:pt>
                <c:pt idx="9984">
                  <c:v>12236.25</c:v>
                </c:pt>
                <c:pt idx="9985">
                  <c:v>12237.25</c:v>
                </c:pt>
                <c:pt idx="9986">
                  <c:v>12238.25</c:v>
                </c:pt>
                <c:pt idx="9987">
                  <c:v>12239.25</c:v>
                </c:pt>
                <c:pt idx="9988">
                  <c:v>12240.25</c:v>
                </c:pt>
                <c:pt idx="9989">
                  <c:v>12241.25</c:v>
                </c:pt>
                <c:pt idx="9990">
                  <c:v>12242.25</c:v>
                </c:pt>
                <c:pt idx="9991">
                  <c:v>12243.25</c:v>
                </c:pt>
                <c:pt idx="9992">
                  <c:v>12244.25</c:v>
                </c:pt>
                <c:pt idx="9993">
                  <c:v>12245.25</c:v>
                </c:pt>
                <c:pt idx="9994">
                  <c:v>12246.25</c:v>
                </c:pt>
                <c:pt idx="9995">
                  <c:v>12247.25</c:v>
                </c:pt>
                <c:pt idx="9996">
                  <c:v>12248.25</c:v>
                </c:pt>
                <c:pt idx="9997">
                  <c:v>12249.25</c:v>
                </c:pt>
                <c:pt idx="9998">
                  <c:v>12250.25</c:v>
                </c:pt>
                <c:pt idx="9999">
                  <c:v>12251.25</c:v>
                </c:pt>
                <c:pt idx="10000">
                  <c:v>12252.25</c:v>
                </c:pt>
                <c:pt idx="10001">
                  <c:v>12253.25</c:v>
                </c:pt>
                <c:pt idx="10002">
                  <c:v>12254.25</c:v>
                </c:pt>
                <c:pt idx="10003">
                  <c:v>12255.25</c:v>
                </c:pt>
                <c:pt idx="10004">
                  <c:v>12256.25</c:v>
                </c:pt>
                <c:pt idx="10005">
                  <c:v>12257.25</c:v>
                </c:pt>
                <c:pt idx="10006">
                  <c:v>12258.25</c:v>
                </c:pt>
                <c:pt idx="10007">
                  <c:v>12259.25</c:v>
                </c:pt>
                <c:pt idx="10008">
                  <c:v>12260.25</c:v>
                </c:pt>
                <c:pt idx="10009">
                  <c:v>12261.25</c:v>
                </c:pt>
                <c:pt idx="10010">
                  <c:v>12262.25</c:v>
                </c:pt>
                <c:pt idx="10011">
                  <c:v>12263.25</c:v>
                </c:pt>
                <c:pt idx="10012">
                  <c:v>12264.25</c:v>
                </c:pt>
                <c:pt idx="10013">
                  <c:v>12265.25</c:v>
                </c:pt>
                <c:pt idx="10014">
                  <c:v>12266.25</c:v>
                </c:pt>
                <c:pt idx="10015">
                  <c:v>12267.25</c:v>
                </c:pt>
                <c:pt idx="10016">
                  <c:v>12268.25</c:v>
                </c:pt>
                <c:pt idx="10017">
                  <c:v>12269.25</c:v>
                </c:pt>
                <c:pt idx="10018">
                  <c:v>12270.25</c:v>
                </c:pt>
                <c:pt idx="10019">
                  <c:v>12271.25</c:v>
                </c:pt>
                <c:pt idx="10020">
                  <c:v>12272.25</c:v>
                </c:pt>
                <c:pt idx="10021">
                  <c:v>12273.25</c:v>
                </c:pt>
                <c:pt idx="10022">
                  <c:v>12274.25</c:v>
                </c:pt>
                <c:pt idx="10023">
                  <c:v>12275.25</c:v>
                </c:pt>
                <c:pt idx="10024">
                  <c:v>12276.25</c:v>
                </c:pt>
                <c:pt idx="10025">
                  <c:v>12277.25</c:v>
                </c:pt>
                <c:pt idx="10026">
                  <c:v>12278.25</c:v>
                </c:pt>
                <c:pt idx="10027">
                  <c:v>12279.25</c:v>
                </c:pt>
                <c:pt idx="10028">
                  <c:v>12280.25</c:v>
                </c:pt>
                <c:pt idx="10029">
                  <c:v>12281.25</c:v>
                </c:pt>
                <c:pt idx="10030">
                  <c:v>12282.25</c:v>
                </c:pt>
                <c:pt idx="10031">
                  <c:v>12283.25</c:v>
                </c:pt>
                <c:pt idx="10032">
                  <c:v>12284.25</c:v>
                </c:pt>
                <c:pt idx="10033">
                  <c:v>12285.25</c:v>
                </c:pt>
                <c:pt idx="10034">
                  <c:v>12286.25</c:v>
                </c:pt>
                <c:pt idx="10035">
                  <c:v>12287.25</c:v>
                </c:pt>
                <c:pt idx="10036">
                  <c:v>12288.25</c:v>
                </c:pt>
                <c:pt idx="10037">
                  <c:v>12289.25</c:v>
                </c:pt>
                <c:pt idx="10038">
                  <c:v>12290.25</c:v>
                </c:pt>
                <c:pt idx="10039">
                  <c:v>12291.25</c:v>
                </c:pt>
                <c:pt idx="10040">
                  <c:v>12292.25</c:v>
                </c:pt>
                <c:pt idx="10041">
                  <c:v>12293.25</c:v>
                </c:pt>
                <c:pt idx="10042">
                  <c:v>12294.25</c:v>
                </c:pt>
                <c:pt idx="10043">
                  <c:v>12295.25</c:v>
                </c:pt>
                <c:pt idx="10044">
                  <c:v>12296.25</c:v>
                </c:pt>
                <c:pt idx="10045">
                  <c:v>12297.25</c:v>
                </c:pt>
                <c:pt idx="10046">
                  <c:v>12298.25</c:v>
                </c:pt>
                <c:pt idx="10047">
                  <c:v>12299.25</c:v>
                </c:pt>
                <c:pt idx="10048">
                  <c:v>12300.25</c:v>
                </c:pt>
                <c:pt idx="10049">
                  <c:v>12301.25</c:v>
                </c:pt>
                <c:pt idx="10050">
                  <c:v>12302.25</c:v>
                </c:pt>
                <c:pt idx="10051">
                  <c:v>12303.25</c:v>
                </c:pt>
                <c:pt idx="10052">
                  <c:v>12304.25</c:v>
                </c:pt>
                <c:pt idx="10053">
                  <c:v>12305.25</c:v>
                </c:pt>
                <c:pt idx="10054">
                  <c:v>12306.25</c:v>
                </c:pt>
                <c:pt idx="10055">
                  <c:v>12307.25</c:v>
                </c:pt>
                <c:pt idx="10056">
                  <c:v>12308.25</c:v>
                </c:pt>
                <c:pt idx="10057">
                  <c:v>12309.25</c:v>
                </c:pt>
                <c:pt idx="10058">
                  <c:v>12310.25</c:v>
                </c:pt>
                <c:pt idx="10059">
                  <c:v>12311.25</c:v>
                </c:pt>
                <c:pt idx="10060">
                  <c:v>12312.25</c:v>
                </c:pt>
                <c:pt idx="10061">
                  <c:v>12313.25</c:v>
                </c:pt>
                <c:pt idx="10062">
                  <c:v>12314.25</c:v>
                </c:pt>
                <c:pt idx="10063">
                  <c:v>12315.25</c:v>
                </c:pt>
                <c:pt idx="10064">
                  <c:v>12316.25</c:v>
                </c:pt>
                <c:pt idx="10065">
                  <c:v>12317.25</c:v>
                </c:pt>
                <c:pt idx="10066">
                  <c:v>12318.25</c:v>
                </c:pt>
                <c:pt idx="10067">
                  <c:v>12319.25</c:v>
                </c:pt>
                <c:pt idx="10068">
                  <c:v>12320.25</c:v>
                </c:pt>
                <c:pt idx="10069">
                  <c:v>12321.25</c:v>
                </c:pt>
                <c:pt idx="10070">
                  <c:v>12322.25</c:v>
                </c:pt>
                <c:pt idx="10071">
                  <c:v>12323.25</c:v>
                </c:pt>
                <c:pt idx="10072">
                  <c:v>12324.25</c:v>
                </c:pt>
                <c:pt idx="10073">
                  <c:v>12325.25</c:v>
                </c:pt>
                <c:pt idx="10074">
                  <c:v>12326.25</c:v>
                </c:pt>
                <c:pt idx="10075">
                  <c:v>12327.25</c:v>
                </c:pt>
                <c:pt idx="10076">
                  <c:v>12328.25</c:v>
                </c:pt>
                <c:pt idx="10077">
                  <c:v>12329.25</c:v>
                </c:pt>
                <c:pt idx="10078">
                  <c:v>12330.25</c:v>
                </c:pt>
                <c:pt idx="10079">
                  <c:v>12331.25</c:v>
                </c:pt>
                <c:pt idx="10080">
                  <c:v>12332.25</c:v>
                </c:pt>
                <c:pt idx="10081">
                  <c:v>12333.25</c:v>
                </c:pt>
                <c:pt idx="10082">
                  <c:v>12334.25</c:v>
                </c:pt>
                <c:pt idx="10083">
                  <c:v>12335.25</c:v>
                </c:pt>
                <c:pt idx="10084">
                  <c:v>12336.25</c:v>
                </c:pt>
                <c:pt idx="10085">
                  <c:v>12337.25</c:v>
                </c:pt>
                <c:pt idx="10086">
                  <c:v>12338.25</c:v>
                </c:pt>
                <c:pt idx="10087">
                  <c:v>12339.25</c:v>
                </c:pt>
                <c:pt idx="10088">
                  <c:v>12340.25</c:v>
                </c:pt>
                <c:pt idx="10089">
                  <c:v>12341.25</c:v>
                </c:pt>
                <c:pt idx="10090">
                  <c:v>12342.25</c:v>
                </c:pt>
                <c:pt idx="10091">
                  <c:v>12343.25</c:v>
                </c:pt>
                <c:pt idx="10092">
                  <c:v>12344.25</c:v>
                </c:pt>
                <c:pt idx="10093">
                  <c:v>12345.25</c:v>
                </c:pt>
                <c:pt idx="10094">
                  <c:v>12346.25</c:v>
                </c:pt>
                <c:pt idx="10095">
                  <c:v>12347.25</c:v>
                </c:pt>
                <c:pt idx="10096">
                  <c:v>12348.25</c:v>
                </c:pt>
                <c:pt idx="10097">
                  <c:v>12349.25</c:v>
                </c:pt>
                <c:pt idx="10098">
                  <c:v>12350.25</c:v>
                </c:pt>
                <c:pt idx="10099">
                  <c:v>12351.25</c:v>
                </c:pt>
                <c:pt idx="10100">
                  <c:v>12352.25</c:v>
                </c:pt>
                <c:pt idx="10101">
                  <c:v>12353.25</c:v>
                </c:pt>
                <c:pt idx="10102">
                  <c:v>12354.25</c:v>
                </c:pt>
                <c:pt idx="10103">
                  <c:v>12355.25</c:v>
                </c:pt>
                <c:pt idx="10104">
                  <c:v>12356.25</c:v>
                </c:pt>
                <c:pt idx="10105">
                  <c:v>12357.25</c:v>
                </c:pt>
                <c:pt idx="10106">
                  <c:v>12358.25</c:v>
                </c:pt>
                <c:pt idx="10107">
                  <c:v>12359.25</c:v>
                </c:pt>
                <c:pt idx="10108">
                  <c:v>12360.25</c:v>
                </c:pt>
                <c:pt idx="10109">
                  <c:v>12361.25</c:v>
                </c:pt>
                <c:pt idx="10110">
                  <c:v>12362.25</c:v>
                </c:pt>
                <c:pt idx="10111">
                  <c:v>12363.25</c:v>
                </c:pt>
                <c:pt idx="10112">
                  <c:v>12364.25</c:v>
                </c:pt>
                <c:pt idx="10113">
                  <c:v>12365.25</c:v>
                </c:pt>
                <c:pt idx="10114">
                  <c:v>12366.25</c:v>
                </c:pt>
                <c:pt idx="10115">
                  <c:v>12367.25</c:v>
                </c:pt>
                <c:pt idx="10116">
                  <c:v>12368.25</c:v>
                </c:pt>
                <c:pt idx="10117">
                  <c:v>12369.25</c:v>
                </c:pt>
                <c:pt idx="10118">
                  <c:v>12370.25</c:v>
                </c:pt>
                <c:pt idx="10119">
                  <c:v>12371.25</c:v>
                </c:pt>
                <c:pt idx="10120">
                  <c:v>12372.25</c:v>
                </c:pt>
                <c:pt idx="10121">
                  <c:v>12373.25</c:v>
                </c:pt>
                <c:pt idx="10122">
                  <c:v>12374.25</c:v>
                </c:pt>
                <c:pt idx="10123">
                  <c:v>12375.25</c:v>
                </c:pt>
                <c:pt idx="10124">
                  <c:v>12376.25</c:v>
                </c:pt>
                <c:pt idx="10125">
                  <c:v>12377.25</c:v>
                </c:pt>
                <c:pt idx="10126">
                  <c:v>12378.25</c:v>
                </c:pt>
                <c:pt idx="10127">
                  <c:v>12379.25</c:v>
                </c:pt>
                <c:pt idx="10128">
                  <c:v>12380.25</c:v>
                </c:pt>
                <c:pt idx="10129">
                  <c:v>12381.25</c:v>
                </c:pt>
                <c:pt idx="10130">
                  <c:v>12382.25</c:v>
                </c:pt>
                <c:pt idx="10131">
                  <c:v>12383.25</c:v>
                </c:pt>
                <c:pt idx="10132">
                  <c:v>12384.25</c:v>
                </c:pt>
                <c:pt idx="10133">
                  <c:v>12385.25</c:v>
                </c:pt>
                <c:pt idx="10134">
                  <c:v>12386.25</c:v>
                </c:pt>
                <c:pt idx="10135">
                  <c:v>12387.25</c:v>
                </c:pt>
                <c:pt idx="10136">
                  <c:v>12388.25</c:v>
                </c:pt>
                <c:pt idx="10137">
                  <c:v>12389.25</c:v>
                </c:pt>
                <c:pt idx="10138">
                  <c:v>12390.25</c:v>
                </c:pt>
                <c:pt idx="10139">
                  <c:v>12391.25</c:v>
                </c:pt>
                <c:pt idx="10140">
                  <c:v>12392.25</c:v>
                </c:pt>
                <c:pt idx="10141">
                  <c:v>12393.25</c:v>
                </c:pt>
                <c:pt idx="10142">
                  <c:v>12394.25</c:v>
                </c:pt>
                <c:pt idx="10143">
                  <c:v>12395.25</c:v>
                </c:pt>
                <c:pt idx="10144">
                  <c:v>12396.25</c:v>
                </c:pt>
                <c:pt idx="10145">
                  <c:v>12397.25</c:v>
                </c:pt>
                <c:pt idx="10146">
                  <c:v>12398.25</c:v>
                </c:pt>
                <c:pt idx="10147">
                  <c:v>12399.25</c:v>
                </c:pt>
                <c:pt idx="10148">
                  <c:v>12400.25</c:v>
                </c:pt>
                <c:pt idx="10149">
                  <c:v>12401.25</c:v>
                </c:pt>
                <c:pt idx="10150">
                  <c:v>12402.25</c:v>
                </c:pt>
                <c:pt idx="10151">
                  <c:v>12403.25</c:v>
                </c:pt>
                <c:pt idx="10152">
                  <c:v>12404.25</c:v>
                </c:pt>
                <c:pt idx="10153">
                  <c:v>12405.25</c:v>
                </c:pt>
                <c:pt idx="10154">
                  <c:v>12406.25</c:v>
                </c:pt>
                <c:pt idx="10155">
                  <c:v>12407.25</c:v>
                </c:pt>
                <c:pt idx="10156">
                  <c:v>12408.25</c:v>
                </c:pt>
                <c:pt idx="10157">
                  <c:v>12409.25</c:v>
                </c:pt>
                <c:pt idx="10158">
                  <c:v>12410.25</c:v>
                </c:pt>
                <c:pt idx="10159">
                  <c:v>12411.25</c:v>
                </c:pt>
                <c:pt idx="10160">
                  <c:v>12412.25</c:v>
                </c:pt>
                <c:pt idx="10161">
                  <c:v>12413.25</c:v>
                </c:pt>
                <c:pt idx="10162">
                  <c:v>12414.25</c:v>
                </c:pt>
                <c:pt idx="10163">
                  <c:v>12415.25</c:v>
                </c:pt>
                <c:pt idx="10164">
                  <c:v>12416.25</c:v>
                </c:pt>
                <c:pt idx="10165">
                  <c:v>12417.25</c:v>
                </c:pt>
                <c:pt idx="10166">
                  <c:v>12418.25</c:v>
                </c:pt>
                <c:pt idx="10167">
                  <c:v>12419.25</c:v>
                </c:pt>
                <c:pt idx="10168">
                  <c:v>12420.25</c:v>
                </c:pt>
                <c:pt idx="10169">
                  <c:v>12421.25</c:v>
                </c:pt>
                <c:pt idx="10170">
                  <c:v>12422.25</c:v>
                </c:pt>
                <c:pt idx="10171">
                  <c:v>12423.25</c:v>
                </c:pt>
                <c:pt idx="10172">
                  <c:v>12424.25</c:v>
                </c:pt>
                <c:pt idx="10173">
                  <c:v>12425.25</c:v>
                </c:pt>
                <c:pt idx="10174">
                  <c:v>12426.25</c:v>
                </c:pt>
                <c:pt idx="10175">
                  <c:v>12427.25</c:v>
                </c:pt>
                <c:pt idx="10176">
                  <c:v>12428.25</c:v>
                </c:pt>
                <c:pt idx="10177">
                  <c:v>12429.25</c:v>
                </c:pt>
                <c:pt idx="10178">
                  <c:v>12430.25</c:v>
                </c:pt>
                <c:pt idx="10179">
                  <c:v>12431.25</c:v>
                </c:pt>
                <c:pt idx="10180">
                  <c:v>12432.25</c:v>
                </c:pt>
                <c:pt idx="10181">
                  <c:v>12433.25</c:v>
                </c:pt>
                <c:pt idx="10182">
                  <c:v>12434.25</c:v>
                </c:pt>
                <c:pt idx="10183">
                  <c:v>12435.25</c:v>
                </c:pt>
                <c:pt idx="10184">
                  <c:v>12436.25</c:v>
                </c:pt>
                <c:pt idx="10185">
                  <c:v>12437.25</c:v>
                </c:pt>
                <c:pt idx="10186">
                  <c:v>12438.25</c:v>
                </c:pt>
                <c:pt idx="10187">
                  <c:v>12439.25</c:v>
                </c:pt>
                <c:pt idx="10188">
                  <c:v>12440.25</c:v>
                </c:pt>
                <c:pt idx="10189">
                  <c:v>12441.25</c:v>
                </c:pt>
                <c:pt idx="10190">
                  <c:v>12442.25</c:v>
                </c:pt>
                <c:pt idx="10191">
                  <c:v>12443.25</c:v>
                </c:pt>
                <c:pt idx="10192">
                  <c:v>12444.25</c:v>
                </c:pt>
                <c:pt idx="10193">
                  <c:v>12445.25</c:v>
                </c:pt>
                <c:pt idx="10194">
                  <c:v>12446.25</c:v>
                </c:pt>
                <c:pt idx="10195">
                  <c:v>12447.25</c:v>
                </c:pt>
                <c:pt idx="10196">
                  <c:v>12448.25</c:v>
                </c:pt>
                <c:pt idx="10197">
                  <c:v>12449.25</c:v>
                </c:pt>
                <c:pt idx="10198">
                  <c:v>12450.25</c:v>
                </c:pt>
                <c:pt idx="10199">
                  <c:v>12451.25</c:v>
                </c:pt>
                <c:pt idx="10200">
                  <c:v>12452.25</c:v>
                </c:pt>
                <c:pt idx="10201">
                  <c:v>12453.25</c:v>
                </c:pt>
                <c:pt idx="10202">
                  <c:v>12454.25</c:v>
                </c:pt>
                <c:pt idx="10203">
                  <c:v>12455.25</c:v>
                </c:pt>
                <c:pt idx="10204">
                  <c:v>12456.25</c:v>
                </c:pt>
                <c:pt idx="10205">
                  <c:v>12457.25</c:v>
                </c:pt>
                <c:pt idx="10206">
                  <c:v>12458.25</c:v>
                </c:pt>
                <c:pt idx="10207">
                  <c:v>12459.25</c:v>
                </c:pt>
                <c:pt idx="10208">
                  <c:v>12460.25</c:v>
                </c:pt>
                <c:pt idx="10209">
                  <c:v>12461.25</c:v>
                </c:pt>
                <c:pt idx="10210">
                  <c:v>12462.25</c:v>
                </c:pt>
                <c:pt idx="10211">
                  <c:v>12463.25</c:v>
                </c:pt>
                <c:pt idx="10212">
                  <c:v>12464.25</c:v>
                </c:pt>
                <c:pt idx="10213">
                  <c:v>12465.25</c:v>
                </c:pt>
                <c:pt idx="10214">
                  <c:v>12466.25</c:v>
                </c:pt>
                <c:pt idx="10215">
                  <c:v>12467.25</c:v>
                </c:pt>
                <c:pt idx="10216">
                  <c:v>12468.25</c:v>
                </c:pt>
                <c:pt idx="10217">
                  <c:v>12469.25</c:v>
                </c:pt>
                <c:pt idx="10218">
                  <c:v>12470.25</c:v>
                </c:pt>
                <c:pt idx="10219">
                  <c:v>12471.25</c:v>
                </c:pt>
                <c:pt idx="10220">
                  <c:v>12472.25</c:v>
                </c:pt>
                <c:pt idx="10221">
                  <c:v>12473.25</c:v>
                </c:pt>
                <c:pt idx="10222">
                  <c:v>12474.25</c:v>
                </c:pt>
                <c:pt idx="10223">
                  <c:v>12475.25</c:v>
                </c:pt>
                <c:pt idx="10224">
                  <c:v>12476.25</c:v>
                </c:pt>
                <c:pt idx="10225">
                  <c:v>12477.25</c:v>
                </c:pt>
                <c:pt idx="10226">
                  <c:v>12478.25</c:v>
                </c:pt>
                <c:pt idx="10227">
                  <c:v>12479.25</c:v>
                </c:pt>
                <c:pt idx="10228">
                  <c:v>12480.25</c:v>
                </c:pt>
                <c:pt idx="10229">
                  <c:v>12481.25</c:v>
                </c:pt>
                <c:pt idx="10230">
                  <c:v>12482.25</c:v>
                </c:pt>
                <c:pt idx="10231">
                  <c:v>12483.25</c:v>
                </c:pt>
                <c:pt idx="10232">
                  <c:v>12484.25</c:v>
                </c:pt>
                <c:pt idx="10233">
                  <c:v>12485.25</c:v>
                </c:pt>
                <c:pt idx="10234">
                  <c:v>12486.25</c:v>
                </c:pt>
                <c:pt idx="10235">
                  <c:v>12487.25</c:v>
                </c:pt>
                <c:pt idx="10236">
                  <c:v>12488.25</c:v>
                </c:pt>
                <c:pt idx="10237">
                  <c:v>12489.25</c:v>
                </c:pt>
                <c:pt idx="10238">
                  <c:v>12490.25</c:v>
                </c:pt>
                <c:pt idx="10239">
                  <c:v>12491.25</c:v>
                </c:pt>
                <c:pt idx="10240">
                  <c:v>12492.25</c:v>
                </c:pt>
                <c:pt idx="10241">
                  <c:v>12493.25</c:v>
                </c:pt>
                <c:pt idx="10242">
                  <c:v>12494.25</c:v>
                </c:pt>
                <c:pt idx="10243">
                  <c:v>12495.25</c:v>
                </c:pt>
                <c:pt idx="10244">
                  <c:v>12496.25</c:v>
                </c:pt>
                <c:pt idx="10245">
                  <c:v>12497.25</c:v>
                </c:pt>
                <c:pt idx="10246">
                  <c:v>12498.25</c:v>
                </c:pt>
                <c:pt idx="10247">
                  <c:v>12499.25</c:v>
                </c:pt>
                <c:pt idx="10248">
                  <c:v>12500.25</c:v>
                </c:pt>
                <c:pt idx="10249">
                  <c:v>12501.25</c:v>
                </c:pt>
                <c:pt idx="10250">
                  <c:v>12502.25</c:v>
                </c:pt>
                <c:pt idx="10251">
                  <c:v>12503.25</c:v>
                </c:pt>
                <c:pt idx="10252">
                  <c:v>12504.25</c:v>
                </c:pt>
                <c:pt idx="10253">
                  <c:v>12505.25</c:v>
                </c:pt>
                <c:pt idx="10254">
                  <c:v>12506.25</c:v>
                </c:pt>
                <c:pt idx="10255">
                  <c:v>12507.25</c:v>
                </c:pt>
                <c:pt idx="10256">
                  <c:v>12508.25</c:v>
                </c:pt>
                <c:pt idx="10257">
                  <c:v>12509.25</c:v>
                </c:pt>
                <c:pt idx="10258">
                  <c:v>12510.25</c:v>
                </c:pt>
                <c:pt idx="10259">
                  <c:v>12511.25</c:v>
                </c:pt>
                <c:pt idx="10260">
                  <c:v>12512.25</c:v>
                </c:pt>
                <c:pt idx="10261">
                  <c:v>12513.25</c:v>
                </c:pt>
                <c:pt idx="10262">
                  <c:v>12514.25</c:v>
                </c:pt>
                <c:pt idx="10263">
                  <c:v>12515.25</c:v>
                </c:pt>
                <c:pt idx="10264">
                  <c:v>12516.25</c:v>
                </c:pt>
                <c:pt idx="10265">
                  <c:v>12517.25</c:v>
                </c:pt>
                <c:pt idx="10266">
                  <c:v>12518.25</c:v>
                </c:pt>
                <c:pt idx="10267">
                  <c:v>12519.25</c:v>
                </c:pt>
                <c:pt idx="10268">
                  <c:v>12520.25</c:v>
                </c:pt>
                <c:pt idx="10269">
                  <c:v>12521.25</c:v>
                </c:pt>
                <c:pt idx="10270">
                  <c:v>12522.25</c:v>
                </c:pt>
                <c:pt idx="10271">
                  <c:v>12523.25</c:v>
                </c:pt>
                <c:pt idx="10272">
                  <c:v>12524.25</c:v>
                </c:pt>
                <c:pt idx="10273">
                  <c:v>12525.25</c:v>
                </c:pt>
                <c:pt idx="10274">
                  <c:v>12526.25</c:v>
                </c:pt>
                <c:pt idx="10275">
                  <c:v>12527.25</c:v>
                </c:pt>
                <c:pt idx="10276">
                  <c:v>12528.25</c:v>
                </c:pt>
                <c:pt idx="10277">
                  <c:v>12529.25</c:v>
                </c:pt>
                <c:pt idx="10278">
                  <c:v>12530.25</c:v>
                </c:pt>
                <c:pt idx="10279">
                  <c:v>12531.25</c:v>
                </c:pt>
                <c:pt idx="10280">
                  <c:v>12532.25</c:v>
                </c:pt>
                <c:pt idx="10281">
                  <c:v>12533.25</c:v>
                </c:pt>
                <c:pt idx="10282">
                  <c:v>12534.25</c:v>
                </c:pt>
                <c:pt idx="10283">
                  <c:v>12535.25</c:v>
                </c:pt>
                <c:pt idx="10284">
                  <c:v>12536.25</c:v>
                </c:pt>
                <c:pt idx="10285">
                  <c:v>12537.25</c:v>
                </c:pt>
                <c:pt idx="10286">
                  <c:v>12538.25</c:v>
                </c:pt>
                <c:pt idx="10287">
                  <c:v>12539.25</c:v>
                </c:pt>
                <c:pt idx="10288">
                  <c:v>12540.25</c:v>
                </c:pt>
                <c:pt idx="10289">
                  <c:v>12541.25</c:v>
                </c:pt>
                <c:pt idx="10290">
                  <c:v>12542.25</c:v>
                </c:pt>
                <c:pt idx="10291">
                  <c:v>12543.25</c:v>
                </c:pt>
                <c:pt idx="10292">
                  <c:v>12544.25</c:v>
                </c:pt>
                <c:pt idx="10293">
                  <c:v>12545.25</c:v>
                </c:pt>
                <c:pt idx="10294">
                  <c:v>12546.25</c:v>
                </c:pt>
                <c:pt idx="10295">
                  <c:v>12547.25</c:v>
                </c:pt>
                <c:pt idx="10296">
                  <c:v>12548.25</c:v>
                </c:pt>
                <c:pt idx="10297">
                  <c:v>12549.25</c:v>
                </c:pt>
                <c:pt idx="10298">
                  <c:v>12550.25</c:v>
                </c:pt>
                <c:pt idx="10299">
                  <c:v>12551.25</c:v>
                </c:pt>
                <c:pt idx="10300">
                  <c:v>12552.25</c:v>
                </c:pt>
                <c:pt idx="10301">
                  <c:v>12553.25</c:v>
                </c:pt>
                <c:pt idx="10302">
                  <c:v>12554.25</c:v>
                </c:pt>
                <c:pt idx="10303">
                  <c:v>12555.25</c:v>
                </c:pt>
                <c:pt idx="10304">
                  <c:v>12556.25</c:v>
                </c:pt>
                <c:pt idx="10305">
                  <c:v>12557.25</c:v>
                </c:pt>
                <c:pt idx="10306">
                  <c:v>12558.25</c:v>
                </c:pt>
                <c:pt idx="10307">
                  <c:v>12559.25</c:v>
                </c:pt>
                <c:pt idx="10308">
                  <c:v>12560.25</c:v>
                </c:pt>
                <c:pt idx="10309">
                  <c:v>12561.25</c:v>
                </c:pt>
                <c:pt idx="10310">
                  <c:v>12562.25</c:v>
                </c:pt>
                <c:pt idx="10311">
                  <c:v>12563.25</c:v>
                </c:pt>
                <c:pt idx="10312">
                  <c:v>12564.25</c:v>
                </c:pt>
                <c:pt idx="10313">
                  <c:v>12565.25</c:v>
                </c:pt>
                <c:pt idx="10314">
                  <c:v>12566.25</c:v>
                </c:pt>
                <c:pt idx="10315">
                  <c:v>12567.25</c:v>
                </c:pt>
                <c:pt idx="10316">
                  <c:v>12568.25</c:v>
                </c:pt>
                <c:pt idx="10317">
                  <c:v>12569.25</c:v>
                </c:pt>
                <c:pt idx="10318">
                  <c:v>12570.25</c:v>
                </c:pt>
                <c:pt idx="10319">
                  <c:v>12571.25</c:v>
                </c:pt>
                <c:pt idx="10320">
                  <c:v>12572.25</c:v>
                </c:pt>
                <c:pt idx="10321">
                  <c:v>12573.25</c:v>
                </c:pt>
                <c:pt idx="10322">
                  <c:v>12574.25</c:v>
                </c:pt>
                <c:pt idx="10323">
                  <c:v>12575.25</c:v>
                </c:pt>
                <c:pt idx="10324">
                  <c:v>12576.25</c:v>
                </c:pt>
                <c:pt idx="10325">
                  <c:v>12577.25</c:v>
                </c:pt>
                <c:pt idx="10326">
                  <c:v>12578.25</c:v>
                </c:pt>
                <c:pt idx="10327">
                  <c:v>12579.25</c:v>
                </c:pt>
                <c:pt idx="10328">
                  <c:v>12580.25</c:v>
                </c:pt>
                <c:pt idx="10329">
                  <c:v>12581.25</c:v>
                </c:pt>
                <c:pt idx="10330">
                  <c:v>12582.25</c:v>
                </c:pt>
                <c:pt idx="10331">
                  <c:v>12583.25</c:v>
                </c:pt>
                <c:pt idx="10332">
                  <c:v>12584.25</c:v>
                </c:pt>
                <c:pt idx="10333">
                  <c:v>12585.25</c:v>
                </c:pt>
                <c:pt idx="10334">
                  <c:v>12586.25</c:v>
                </c:pt>
                <c:pt idx="10335">
                  <c:v>12587.25</c:v>
                </c:pt>
                <c:pt idx="10336">
                  <c:v>12588.25</c:v>
                </c:pt>
                <c:pt idx="10337">
                  <c:v>12589.25</c:v>
                </c:pt>
                <c:pt idx="10338">
                  <c:v>12590.25</c:v>
                </c:pt>
                <c:pt idx="10339">
                  <c:v>12591.25</c:v>
                </c:pt>
                <c:pt idx="10340">
                  <c:v>12592.25</c:v>
                </c:pt>
                <c:pt idx="10341">
                  <c:v>12593.25</c:v>
                </c:pt>
                <c:pt idx="10342">
                  <c:v>12594.25</c:v>
                </c:pt>
                <c:pt idx="10343">
                  <c:v>12595.25</c:v>
                </c:pt>
                <c:pt idx="10344">
                  <c:v>12596.25</c:v>
                </c:pt>
                <c:pt idx="10345">
                  <c:v>12597.25</c:v>
                </c:pt>
                <c:pt idx="10346">
                  <c:v>12598.25</c:v>
                </c:pt>
                <c:pt idx="10347">
                  <c:v>12599.25</c:v>
                </c:pt>
                <c:pt idx="10348">
                  <c:v>12600.25</c:v>
                </c:pt>
                <c:pt idx="10349">
                  <c:v>12601.25</c:v>
                </c:pt>
                <c:pt idx="10350">
                  <c:v>12602.25</c:v>
                </c:pt>
                <c:pt idx="10351">
                  <c:v>12603.25</c:v>
                </c:pt>
                <c:pt idx="10352">
                  <c:v>12604.25</c:v>
                </c:pt>
                <c:pt idx="10353">
                  <c:v>12605.25</c:v>
                </c:pt>
                <c:pt idx="10354">
                  <c:v>12606.25</c:v>
                </c:pt>
                <c:pt idx="10355">
                  <c:v>12607.25</c:v>
                </c:pt>
                <c:pt idx="10356">
                  <c:v>12608.25</c:v>
                </c:pt>
                <c:pt idx="10357">
                  <c:v>12609.25</c:v>
                </c:pt>
                <c:pt idx="10358">
                  <c:v>12610.25</c:v>
                </c:pt>
                <c:pt idx="10359">
                  <c:v>12611.25</c:v>
                </c:pt>
                <c:pt idx="10360">
                  <c:v>12612.25</c:v>
                </c:pt>
                <c:pt idx="10361">
                  <c:v>12613.25</c:v>
                </c:pt>
                <c:pt idx="10362">
                  <c:v>12614.25</c:v>
                </c:pt>
                <c:pt idx="10363">
                  <c:v>12615.25</c:v>
                </c:pt>
                <c:pt idx="10364">
                  <c:v>12616.25</c:v>
                </c:pt>
                <c:pt idx="10365">
                  <c:v>12617.25</c:v>
                </c:pt>
                <c:pt idx="10366">
                  <c:v>12618.25</c:v>
                </c:pt>
                <c:pt idx="10367">
                  <c:v>12619.25</c:v>
                </c:pt>
                <c:pt idx="10368">
                  <c:v>12620.25</c:v>
                </c:pt>
                <c:pt idx="10369">
                  <c:v>12621.25</c:v>
                </c:pt>
                <c:pt idx="10370">
                  <c:v>12622.25</c:v>
                </c:pt>
                <c:pt idx="10371">
                  <c:v>12623.25</c:v>
                </c:pt>
                <c:pt idx="10372">
                  <c:v>12624.25</c:v>
                </c:pt>
                <c:pt idx="10373">
                  <c:v>12625.25</c:v>
                </c:pt>
                <c:pt idx="10374">
                  <c:v>12626.25</c:v>
                </c:pt>
                <c:pt idx="10375">
                  <c:v>12627.25</c:v>
                </c:pt>
                <c:pt idx="10376">
                  <c:v>12628.25</c:v>
                </c:pt>
                <c:pt idx="10377">
                  <c:v>12629.25</c:v>
                </c:pt>
                <c:pt idx="10378">
                  <c:v>12630.25</c:v>
                </c:pt>
                <c:pt idx="10379">
                  <c:v>12631.25</c:v>
                </c:pt>
                <c:pt idx="10380">
                  <c:v>12632.25</c:v>
                </c:pt>
                <c:pt idx="10381">
                  <c:v>12633.25</c:v>
                </c:pt>
                <c:pt idx="10382">
                  <c:v>12634.25</c:v>
                </c:pt>
                <c:pt idx="10383">
                  <c:v>12635.25</c:v>
                </c:pt>
                <c:pt idx="10384">
                  <c:v>12636.25</c:v>
                </c:pt>
                <c:pt idx="10385">
                  <c:v>12637.25</c:v>
                </c:pt>
                <c:pt idx="10386">
                  <c:v>12638.25</c:v>
                </c:pt>
                <c:pt idx="10387">
                  <c:v>12639.25</c:v>
                </c:pt>
                <c:pt idx="10388">
                  <c:v>12640.25</c:v>
                </c:pt>
                <c:pt idx="10389">
                  <c:v>12641.25</c:v>
                </c:pt>
                <c:pt idx="10390">
                  <c:v>12642.25</c:v>
                </c:pt>
                <c:pt idx="10391">
                  <c:v>12643.25</c:v>
                </c:pt>
                <c:pt idx="10392">
                  <c:v>12644.25</c:v>
                </c:pt>
                <c:pt idx="10393">
                  <c:v>12645.25</c:v>
                </c:pt>
                <c:pt idx="10394">
                  <c:v>12646.25</c:v>
                </c:pt>
                <c:pt idx="10395">
                  <c:v>12647.25</c:v>
                </c:pt>
                <c:pt idx="10396">
                  <c:v>12648.25</c:v>
                </c:pt>
                <c:pt idx="10397">
                  <c:v>12649.25</c:v>
                </c:pt>
                <c:pt idx="10398">
                  <c:v>12650.25</c:v>
                </c:pt>
                <c:pt idx="10399">
                  <c:v>12651.25</c:v>
                </c:pt>
                <c:pt idx="10400">
                  <c:v>12652.25</c:v>
                </c:pt>
                <c:pt idx="10401">
                  <c:v>12653.25</c:v>
                </c:pt>
                <c:pt idx="10402">
                  <c:v>12654.25</c:v>
                </c:pt>
                <c:pt idx="10403">
                  <c:v>12655.25</c:v>
                </c:pt>
                <c:pt idx="10404">
                  <c:v>12656.25</c:v>
                </c:pt>
                <c:pt idx="10405">
                  <c:v>12657.25</c:v>
                </c:pt>
                <c:pt idx="10406">
                  <c:v>12658.25</c:v>
                </c:pt>
                <c:pt idx="10407">
                  <c:v>12659.25</c:v>
                </c:pt>
                <c:pt idx="10408">
                  <c:v>12660.25</c:v>
                </c:pt>
                <c:pt idx="10409">
                  <c:v>12661.25</c:v>
                </c:pt>
                <c:pt idx="10410">
                  <c:v>12662.25</c:v>
                </c:pt>
                <c:pt idx="10411">
                  <c:v>12663.25</c:v>
                </c:pt>
                <c:pt idx="10412">
                  <c:v>12664.25</c:v>
                </c:pt>
                <c:pt idx="10413">
                  <c:v>12665.25</c:v>
                </c:pt>
                <c:pt idx="10414">
                  <c:v>12666.25</c:v>
                </c:pt>
                <c:pt idx="10415">
                  <c:v>12667.25</c:v>
                </c:pt>
                <c:pt idx="10416">
                  <c:v>12668.25</c:v>
                </c:pt>
                <c:pt idx="10417">
                  <c:v>12669.25</c:v>
                </c:pt>
                <c:pt idx="10418">
                  <c:v>12670.25</c:v>
                </c:pt>
                <c:pt idx="10419">
                  <c:v>12671.25</c:v>
                </c:pt>
                <c:pt idx="10420">
                  <c:v>12672.25</c:v>
                </c:pt>
                <c:pt idx="10421">
                  <c:v>12673.25</c:v>
                </c:pt>
                <c:pt idx="10422">
                  <c:v>12674.25</c:v>
                </c:pt>
                <c:pt idx="10423">
                  <c:v>12675.25</c:v>
                </c:pt>
                <c:pt idx="10424">
                  <c:v>12676.25</c:v>
                </c:pt>
                <c:pt idx="10425">
                  <c:v>12677.25</c:v>
                </c:pt>
                <c:pt idx="10426">
                  <c:v>12678.25</c:v>
                </c:pt>
                <c:pt idx="10427">
                  <c:v>12679.25</c:v>
                </c:pt>
                <c:pt idx="10428">
                  <c:v>12680.25</c:v>
                </c:pt>
                <c:pt idx="10429">
                  <c:v>12681.25</c:v>
                </c:pt>
                <c:pt idx="10430">
                  <c:v>12682.25</c:v>
                </c:pt>
                <c:pt idx="10431">
                  <c:v>12683.25</c:v>
                </c:pt>
                <c:pt idx="10432">
                  <c:v>12684.25</c:v>
                </c:pt>
                <c:pt idx="10433">
                  <c:v>12685.25</c:v>
                </c:pt>
                <c:pt idx="10434">
                  <c:v>12686.25</c:v>
                </c:pt>
                <c:pt idx="10435">
                  <c:v>12687.25</c:v>
                </c:pt>
                <c:pt idx="10436">
                  <c:v>12688.25</c:v>
                </c:pt>
                <c:pt idx="10437">
                  <c:v>12689.25</c:v>
                </c:pt>
                <c:pt idx="10438">
                  <c:v>12690.25</c:v>
                </c:pt>
                <c:pt idx="10439">
                  <c:v>12691.25</c:v>
                </c:pt>
                <c:pt idx="10440">
                  <c:v>12692.25</c:v>
                </c:pt>
                <c:pt idx="10441">
                  <c:v>12693.25</c:v>
                </c:pt>
                <c:pt idx="10442">
                  <c:v>12694.25</c:v>
                </c:pt>
                <c:pt idx="10443">
                  <c:v>12695.25</c:v>
                </c:pt>
                <c:pt idx="10444">
                  <c:v>12696.25</c:v>
                </c:pt>
                <c:pt idx="10445">
                  <c:v>12697.25</c:v>
                </c:pt>
                <c:pt idx="10446">
                  <c:v>12698.25</c:v>
                </c:pt>
                <c:pt idx="10447">
                  <c:v>12699.25</c:v>
                </c:pt>
                <c:pt idx="10448">
                  <c:v>12700.25</c:v>
                </c:pt>
                <c:pt idx="10449">
                  <c:v>12701.25</c:v>
                </c:pt>
                <c:pt idx="10450">
                  <c:v>12702.25</c:v>
                </c:pt>
                <c:pt idx="10451">
                  <c:v>12703.25</c:v>
                </c:pt>
                <c:pt idx="10452">
                  <c:v>12704.25</c:v>
                </c:pt>
                <c:pt idx="10453">
                  <c:v>12705.25</c:v>
                </c:pt>
                <c:pt idx="10454">
                  <c:v>12706.25</c:v>
                </c:pt>
                <c:pt idx="10455">
                  <c:v>12707.25</c:v>
                </c:pt>
                <c:pt idx="10456">
                  <c:v>12708.25</c:v>
                </c:pt>
                <c:pt idx="10457">
                  <c:v>12709.25</c:v>
                </c:pt>
                <c:pt idx="10458">
                  <c:v>12710.25</c:v>
                </c:pt>
                <c:pt idx="10459">
                  <c:v>12711.25</c:v>
                </c:pt>
                <c:pt idx="10460">
                  <c:v>12712.25</c:v>
                </c:pt>
                <c:pt idx="10461">
                  <c:v>12713.25</c:v>
                </c:pt>
                <c:pt idx="10462">
                  <c:v>12714.25</c:v>
                </c:pt>
                <c:pt idx="10463">
                  <c:v>12715.25</c:v>
                </c:pt>
                <c:pt idx="10464">
                  <c:v>12716.25</c:v>
                </c:pt>
                <c:pt idx="10465">
                  <c:v>12717.25</c:v>
                </c:pt>
                <c:pt idx="10466">
                  <c:v>12718.25</c:v>
                </c:pt>
                <c:pt idx="10467">
                  <c:v>12719.25</c:v>
                </c:pt>
                <c:pt idx="10468">
                  <c:v>12720.25</c:v>
                </c:pt>
                <c:pt idx="10469">
                  <c:v>12721.25</c:v>
                </c:pt>
                <c:pt idx="10470">
                  <c:v>12722.25</c:v>
                </c:pt>
                <c:pt idx="10471">
                  <c:v>12723.25</c:v>
                </c:pt>
                <c:pt idx="10472">
                  <c:v>12724.25</c:v>
                </c:pt>
                <c:pt idx="10473">
                  <c:v>12725.25</c:v>
                </c:pt>
                <c:pt idx="10474">
                  <c:v>12726.25</c:v>
                </c:pt>
                <c:pt idx="10475">
                  <c:v>12727.25</c:v>
                </c:pt>
                <c:pt idx="10476">
                  <c:v>12728.25</c:v>
                </c:pt>
                <c:pt idx="10477">
                  <c:v>12729.25</c:v>
                </c:pt>
                <c:pt idx="10478">
                  <c:v>12730.25</c:v>
                </c:pt>
                <c:pt idx="10479">
                  <c:v>12731.25</c:v>
                </c:pt>
                <c:pt idx="10480">
                  <c:v>12732.25</c:v>
                </c:pt>
                <c:pt idx="10481">
                  <c:v>12733.25</c:v>
                </c:pt>
                <c:pt idx="10482">
                  <c:v>12734.25</c:v>
                </c:pt>
                <c:pt idx="10483">
                  <c:v>12735.25</c:v>
                </c:pt>
                <c:pt idx="10484">
                  <c:v>12736.25</c:v>
                </c:pt>
                <c:pt idx="10485">
                  <c:v>12737.25</c:v>
                </c:pt>
                <c:pt idx="10486">
                  <c:v>12738.25</c:v>
                </c:pt>
                <c:pt idx="10487">
                  <c:v>12739.25</c:v>
                </c:pt>
                <c:pt idx="10488">
                  <c:v>12740.25</c:v>
                </c:pt>
                <c:pt idx="10489">
                  <c:v>12741.25</c:v>
                </c:pt>
                <c:pt idx="10490">
                  <c:v>12742.25</c:v>
                </c:pt>
                <c:pt idx="10491">
                  <c:v>12743.25</c:v>
                </c:pt>
                <c:pt idx="10492">
                  <c:v>12744.25</c:v>
                </c:pt>
                <c:pt idx="10493">
                  <c:v>12745.25</c:v>
                </c:pt>
                <c:pt idx="10494">
                  <c:v>12746.25</c:v>
                </c:pt>
                <c:pt idx="10495">
                  <c:v>12747.25</c:v>
                </c:pt>
                <c:pt idx="10496">
                  <c:v>12748.25</c:v>
                </c:pt>
                <c:pt idx="10497">
                  <c:v>12749.25</c:v>
                </c:pt>
                <c:pt idx="10498">
                  <c:v>12750.25</c:v>
                </c:pt>
                <c:pt idx="10499">
                  <c:v>12751.25</c:v>
                </c:pt>
                <c:pt idx="10500">
                  <c:v>12752.25</c:v>
                </c:pt>
                <c:pt idx="10501">
                  <c:v>12753.25</c:v>
                </c:pt>
                <c:pt idx="10502">
                  <c:v>12754.25</c:v>
                </c:pt>
                <c:pt idx="10503">
                  <c:v>12755.25</c:v>
                </c:pt>
                <c:pt idx="10504">
                  <c:v>12756.25</c:v>
                </c:pt>
                <c:pt idx="10505">
                  <c:v>12757.25</c:v>
                </c:pt>
                <c:pt idx="10506">
                  <c:v>12758.25</c:v>
                </c:pt>
                <c:pt idx="10507">
                  <c:v>12759.25</c:v>
                </c:pt>
                <c:pt idx="10508">
                  <c:v>12760.25</c:v>
                </c:pt>
                <c:pt idx="10509">
                  <c:v>12761.25</c:v>
                </c:pt>
                <c:pt idx="10510">
                  <c:v>12762.25</c:v>
                </c:pt>
                <c:pt idx="10511">
                  <c:v>12763.25</c:v>
                </c:pt>
                <c:pt idx="10512">
                  <c:v>12764.25</c:v>
                </c:pt>
                <c:pt idx="10513">
                  <c:v>12765.25</c:v>
                </c:pt>
                <c:pt idx="10514">
                  <c:v>12766.25</c:v>
                </c:pt>
                <c:pt idx="10515">
                  <c:v>12767.25</c:v>
                </c:pt>
                <c:pt idx="10516">
                  <c:v>12768.25</c:v>
                </c:pt>
                <c:pt idx="10517">
                  <c:v>12769.25</c:v>
                </c:pt>
                <c:pt idx="10518">
                  <c:v>12770.25</c:v>
                </c:pt>
                <c:pt idx="10519">
                  <c:v>12771.25</c:v>
                </c:pt>
                <c:pt idx="10520">
                  <c:v>12772.25</c:v>
                </c:pt>
                <c:pt idx="10521">
                  <c:v>12773.25</c:v>
                </c:pt>
                <c:pt idx="10522">
                  <c:v>12774.25</c:v>
                </c:pt>
                <c:pt idx="10523">
                  <c:v>12775.25</c:v>
                </c:pt>
                <c:pt idx="10524">
                  <c:v>12776.25</c:v>
                </c:pt>
                <c:pt idx="10525">
                  <c:v>12777.25</c:v>
                </c:pt>
                <c:pt idx="10526">
                  <c:v>12778.25</c:v>
                </c:pt>
                <c:pt idx="10527">
                  <c:v>12779.25</c:v>
                </c:pt>
                <c:pt idx="10528">
                  <c:v>12780.25</c:v>
                </c:pt>
                <c:pt idx="10529">
                  <c:v>12781.25</c:v>
                </c:pt>
                <c:pt idx="10530">
                  <c:v>12782.25</c:v>
                </c:pt>
                <c:pt idx="10531">
                  <c:v>12783.25</c:v>
                </c:pt>
                <c:pt idx="10532">
                  <c:v>12784.25</c:v>
                </c:pt>
                <c:pt idx="10533">
                  <c:v>12785.25</c:v>
                </c:pt>
                <c:pt idx="10534">
                  <c:v>12786.25</c:v>
                </c:pt>
                <c:pt idx="10535">
                  <c:v>12787.25</c:v>
                </c:pt>
                <c:pt idx="10536">
                  <c:v>12788.25</c:v>
                </c:pt>
                <c:pt idx="10537">
                  <c:v>12789.25</c:v>
                </c:pt>
                <c:pt idx="10538">
                  <c:v>12790.25</c:v>
                </c:pt>
                <c:pt idx="10539">
                  <c:v>12791.25</c:v>
                </c:pt>
                <c:pt idx="10540">
                  <c:v>12792.25</c:v>
                </c:pt>
                <c:pt idx="10541">
                  <c:v>12793.25</c:v>
                </c:pt>
                <c:pt idx="10542">
                  <c:v>12794.25</c:v>
                </c:pt>
                <c:pt idx="10543">
                  <c:v>12795.25</c:v>
                </c:pt>
                <c:pt idx="10544">
                  <c:v>12796.25</c:v>
                </c:pt>
                <c:pt idx="10545">
                  <c:v>12797.25</c:v>
                </c:pt>
                <c:pt idx="10546">
                  <c:v>12798.25</c:v>
                </c:pt>
                <c:pt idx="10547">
                  <c:v>12799.25</c:v>
                </c:pt>
                <c:pt idx="10548">
                  <c:v>12800.25</c:v>
                </c:pt>
                <c:pt idx="10549">
                  <c:v>12801.25</c:v>
                </c:pt>
                <c:pt idx="10550">
                  <c:v>12802.25</c:v>
                </c:pt>
                <c:pt idx="10551">
                  <c:v>12803.25</c:v>
                </c:pt>
                <c:pt idx="10552">
                  <c:v>12804.25</c:v>
                </c:pt>
                <c:pt idx="10553">
                  <c:v>12805.25</c:v>
                </c:pt>
                <c:pt idx="10554">
                  <c:v>12806.25</c:v>
                </c:pt>
                <c:pt idx="10555">
                  <c:v>12807.25</c:v>
                </c:pt>
                <c:pt idx="10556">
                  <c:v>12808.25</c:v>
                </c:pt>
                <c:pt idx="10557">
                  <c:v>12809.25</c:v>
                </c:pt>
                <c:pt idx="10558">
                  <c:v>12810.25</c:v>
                </c:pt>
                <c:pt idx="10559">
                  <c:v>12811.25</c:v>
                </c:pt>
                <c:pt idx="10560">
                  <c:v>12812.25</c:v>
                </c:pt>
                <c:pt idx="10561">
                  <c:v>12813.25</c:v>
                </c:pt>
                <c:pt idx="10562">
                  <c:v>12814.25</c:v>
                </c:pt>
                <c:pt idx="10563">
                  <c:v>12815.25</c:v>
                </c:pt>
                <c:pt idx="10564">
                  <c:v>12816.25</c:v>
                </c:pt>
                <c:pt idx="10565">
                  <c:v>12817.25</c:v>
                </c:pt>
                <c:pt idx="10566">
                  <c:v>12818.25</c:v>
                </c:pt>
                <c:pt idx="10567">
                  <c:v>12819.25</c:v>
                </c:pt>
                <c:pt idx="10568">
                  <c:v>12820.25</c:v>
                </c:pt>
                <c:pt idx="10569">
                  <c:v>12821.25</c:v>
                </c:pt>
                <c:pt idx="10570">
                  <c:v>12822.25</c:v>
                </c:pt>
                <c:pt idx="10571">
                  <c:v>12823.25</c:v>
                </c:pt>
                <c:pt idx="10572">
                  <c:v>12824.25</c:v>
                </c:pt>
                <c:pt idx="10573">
                  <c:v>12825.25</c:v>
                </c:pt>
                <c:pt idx="10574">
                  <c:v>12826.25</c:v>
                </c:pt>
                <c:pt idx="10575">
                  <c:v>12827.25</c:v>
                </c:pt>
                <c:pt idx="10576">
                  <c:v>12828.25</c:v>
                </c:pt>
                <c:pt idx="10577">
                  <c:v>12829.25</c:v>
                </c:pt>
                <c:pt idx="10578">
                  <c:v>12830.25</c:v>
                </c:pt>
                <c:pt idx="10579">
                  <c:v>12831.25</c:v>
                </c:pt>
                <c:pt idx="10580">
                  <c:v>12832.25</c:v>
                </c:pt>
                <c:pt idx="10581">
                  <c:v>12833.25</c:v>
                </c:pt>
                <c:pt idx="10582">
                  <c:v>12834.25</c:v>
                </c:pt>
                <c:pt idx="10583">
                  <c:v>12835.25</c:v>
                </c:pt>
                <c:pt idx="10584">
                  <c:v>12836.25</c:v>
                </c:pt>
                <c:pt idx="10585">
                  <c:v>12837.25</c:v>
                </c:pt>
                <c:pt idx="10586">
                  <c:v>12838.25</c:v>
                </c:pt>
                <c:pt idx="10587">
                  <c:v>12839.25</c:v>
                </c:pt>
                <c:pt idx="10588">
                  <c:v>12840.25</c:v>
                </c:pt>
                <c:pt idx="10589">
                  <c:v>12841.25</c:v>
                </c:pt>
                <c:pt idx="10590">
                  <c:v>12842.25</c:v>
                </c:pt>
                <c:pt idx="10591">
                  <c:v>12843.25</c:v>
                </c:pt>
                <c:pt idx="10592">
                  <c:v>12844.25</c:v>
                </c:pt>
                <c:pt idx="10593">
                  <c:v>12845.25</c:v>
                </c:pt>
                <c:pt idx="10594">
                  <c:v>12846.25</c:v>
                </c:pt>
                <c:pt idx="10595">
                  <c:v>12847.25</c:v>
                </c:pt>
                <c:pt idx="10596">
                  <c:v>12848.25</c:v>
                </c:pt>
                <c:pt idx="10597">
                  <c:v>12849.25</c:v>
                </c:pt>
                <c:pt idx="10598">
                  <c:v>12850.25</c:v>
                </c:pt>
                <c:pt idx="10599">
                  <c:v>12851.25</c:v>
                </c:pt>
                <c:pt idx="10600">
                  <c:v>12852.25</c:v>
                </c:pt>
                <c:pt idx="10601">
                  <c:v>12853.25</c:v>
                </c:pt>
                <c:pt idx="10602">
                  <c:v>12854.25</c:v>
                </c:pt>
                <c:pt idx="10603">
                  <c:v>12855.25</c:v>
                </c:pt>
                <c:pt idx="10604">
                  <c:v>12856.25</c:v>
                </c:pt>
                <c:pt idx="10605">
                  <c:v>12857.25</c:v>
                </c:pt>
                <c:pt idx="10606">
                  <c:v>12858.25</c:v>
                </c:pt>
                <c:pt idx="10607">
                  <c:v>12859.25</c:v>
                </c:pt>
                <c:pt idx="10608">
                  <c:v>12860.25</c:v>
                </c:pt>
                <c:pt idx="10609">
                  <c:v>12861.25</c:v>
                </c:pt>
                <c:pt idx="10610">
                  <c:v>12862.25</c:v>
                </c:pt>
                <c:pt idx="10611">
                  <c:v>12863.25</c:v>
                </c:pt>
                <c:pt idx="10612">
                  <c:v>12864.25</c:v>
                </c:pt>
                <c:pt idx="10613">
                  <c:v>12865.25</c:v>
                </c:pt>
                <c:pt idx="10614">
                  <c:v>12866.25</c:v>
                </c:pt>
                <c:pt idx="10615">
                  <c:v>12867.25</c:v>
                </c:pt>
                <c:pt idx="10616">
                  <c:v>12868.25</c:v>
                </c:pt>
                <c:pt idx="10617">
                  <c:v>12869.25</c:v>
                </c:pt>
                <c:pt idx="10618">
                  <c:v>12870.25</c:v>
                </c:pt>
                <c:pt idx="10619">
                  <c:v>12871.25</c:v>
                </c:pt>
                <c:pt idx="10620">
                  <c:v>12872.25</c:v>
                </c:pt>
                <c:pt idx="10621">
                  <c:v>12873.25</c:v>
                </c:pt>
                <c:pt idx="10622">
                  <c:v>12874.25</c:v>
                </c:pt>
                <c:pt idx="10623">
                  <c:v>12875.25</c:v>
                </c:pt>
                <c:pt idx="10624">
                  <c:v>12876.25</c:v>
                </c:pt>
                <c:pt idx="10625">
                  <c:v>12877.25</c:v>
                </c:pt>
                <c:pt idx="10626">
                  <c:v>12878.25</c:v>
                </c:pt>
                <c:pt idx="10627">
                  <c:v>12879.25</c:v>
                </c:pt>
                <c:pt idx="10628">
                  <c:v>12880.25</c:v>
                </c:pt>
                <c:pt idx="10629">
                  <c:v>12881.25</c:v>
                </c:pt>
                <c:pt idx="10630">
                  <c:v>12882.25</c:v>
                </c:pt>
                <c:pt idx="10631">
                  <c:v>12883.25</c:v>
                </c:pt>
                <c:pt idx="10632">
                  <c:v>12884.25</c:v>
                </c:pt>
                <c:pt idx="10633">
                  <c:v>12885.25</c:v>
                </c:pt>
                <c:pt idx="10634">
                  <c:v>12886.25</c:v>
                </c:pt>
                <c:pt idx="10635">
                  <c:v>12887.25</c:v>
                </c:pt>
                <c:pt idx="10636">
                  <c:v>12888.25</c:v>
                </c:pt>
                <c:pt idx="10637">
                  <c:v>12889.25</c:v>
                </c:pt>
                <c:pt idx="10638">
                  <c:v>12890.25</c:v>
                </c:pt>
                <c:pt idx="10639">
                  <c:v>12891.25</c:v>
                </c:pt>
                <c:pt idx="10640">
                  <c:v>12892.25</c:v>
                </c:pt>
                <c:pt idx="10641">
                  <c:v>12893.25</c:v>
                </c:pt>
                <c:pt idx="10642">
                  <c:v>12894.25</c:v>
                </c:pt>
                <c:pt idx="10643">
                  <c:v>12895.25</c:v>
                </c:pt>
                <c:pt idx="10644">
                  <c:v>12896.25</c:v>
                </c:pt>
                <c:pt idx="10645">
                  <c:v>12897.25</c:v>
                </c:pt>
                <c:pt idx="10646">
                  <c:v>12898.25</c:v>
                </c:pt>
                <c:pt idx="10647">
                  <c:v>12899.25</c:v>
                </c:pt>
                <c:pt idx="10648">
                  <c:v>12900.25</c:v>
                </c:pt>
                <c:pt idx="10649">
                  <c:v>12901.25</c:v>
                </c:pt>
                <c:pt idx="10650">
                  <c:v>12902.25</c:v>
                </c:pt>
                <c:pt idx="10651">
                  <c:v>12903.25</c:v>
                </c:pt>
                <c:pt idx="10652">
                  <c:v>12904.25</c:v>
                </c:pt>
                <c:pt idx="10653">
                  <c:v>12905.25</c:v>
                </c:pt>
                <c:pt idx="10654">
                  <c:v>12906.25</c:v>
                </c:pt>
                <c:pt idx="10655">
                  <c:v>12907.25</c:v>
                </c:pt>
                <c:pt idx="10656">
                  <c:v>12908.25</c:v>
                </c:pt>
                <c:pt idx="10657">
                  <c:v>12909.25</c:v>
                </c:pt>
                <c:pt idx="10658">
                  <c:v>12910.25</c:v>
                </c:pt>
                <c:pt idx="10659">
                  <c:v>12911.25</c:v>
                </c:pt>
                <c:pt idx="10660">
                  <c:v>12912.25</c:v>
                </c:pt>
                <c:pt idx="10661">
                  <c:v>12913.25</c:v>
                </c:pt>
                <c:pt idx="10662">
                  <c:v>12914.25</c:v>
                </c:pt>
                <c:pt idx="10663">
                  <c:v>12915.25</c:v>
                </c:pt>
                <c:pt idx="10664">
                  <c:v>12916.25</c:v>
                </c:pt>
                <c:pt idx="10665">
                  <c:v>12917.25</c:v>
                </c:pt>
                <c:pt idx="10666">
                  <c:v>12918.25</c:v>
                </c:pt>
                <c:pt idx="10667">
                  <c:v>12919.25</c:v>
                </c:pt>
                <c:pt idx="10668">
                  <c:v>12920.25</c:v>
                </c:pt>
                <c:pt idx="10669">
                  <c:v>12921.25</c:v>
                </c:pt>
                <c:pt idx="10670">
                  <c:v>12922.25</c:v>
                </c:pt>
                <c:pt idx="10671">
                  <c:v>12923.25</c:v>
                </c:pt>
                <c:pt idx="10672">
                  <c:v>12924.25</c:v>
                </c:pt>
                <c:pt idx="10673">
                  <c:v>12925.25</c:v>
                </c:pt>
                <c:pt idx="10674">
                  <c:v>12926.25</c:v>
                </c:pt>
                <c:pt idx="10675">
                  <c:v>12927.25</c:v>
                </c:pt>
                <c:pt idx="10676">
                  <c:v>12928.25</c:v>
                </c:pt>
                <c:pt idx="10677">
                  <c:v>12929.25</c:v>
                </c:pt>
                <c:pt idx="10678">
                  <c:v>12930.25</c:v>
                </c:pt>
                <c:pt idx="10679">
                  <c:v>12931.25</c:v>
                </c:pt>
                <c:pt idx="10680">
                  <c:v>12932.25</c:v>
                </c:pt>
                <c:pt idx="10681">
                  <c:v>12933.25</c:v>
                </c:pt>
                <c:pt idx="10682">
                  <c:v>12934.25</c:v>
                </c:pt>
                <c:pt idx="10683">
                  <c:v>12935.25</c:v>
                </c:pt>
                <c:pt idx="10684">
                  <c:v>12936.25</c:v>
                </c:pt>
                <c:pt idx="10685">
                  <c:v>12937.25</c:v>
                </c:pt>
                <c:pt idx="10686">
                  <c:v>12938.25</c:v>
                </c:pt>
                <c:pt idx="10687">
                  <c:v>12939.25</c:v>
                </c:pt>
                <c:pt idx="10688">
                  <c:v>12940.25</c:v>
                </c:pt>
                <c:pt idx="10689">
                  <c:v>12941.25</c:v>
                </c:pt>
                <c:pt idx="10690">
                  <c:v>12942.25</c:v>
                </c:pt>
                <c:pt idx="10691">
                  <c:v>12943.25</c:v>
                </c:pt>
                <c:pt idx="10692">
                  <c:v>12944.25</c:v>
                </c:pt>
                <c:pt idx="10693">
                  <c:v>12945.25</c:v>
                </c:pt>
                <c:pt idx="10694">
                  <c:v>12946.25</c:v>
                </c:pt>
                <c:pt idx="10695">
                  <c:v>12947.25</c:v>
                </c:pt>
                <c:pt idx="10696">
                  <c:v>12948.25</c:v>
                </c:pt>
                <c:pt idx="10697">
                  <c:v>12949.25</c:v>
                </c:pt>
                <c:pt idx="10698">
                  <c:v>12950.25</c:v>
                </c:pt>
                <c:pt idx="10699">
                  <c:v>12951.25</c:v>
                </c:pt>
                <c:pt idx="10700">
                  <c:v>12952.25</c:v>
                </c:pt>
                <c:pt idx="10701">
                  <c:v>12953.25</c:v>
                </c:pt>
                <c:pt idx="10702">
                  <c:v>12954.25</c:v>
                </c:pt>
                <c:pt idx="10703">
                  <c:v>12955.25</c:v>
                </c:pt>
                <c:pt idx="10704">
                  <c:v>12956.25</c:v>
                </c:pt>
                <c:pt idx="10705">
                  <c:v>12957.25</c:v>
                </c:pt>
                <c:pt idx="10706">
                  <c:v>12958.25</c:v>
                </c:pt>
                <c:pt idx="10707">
                  <c:v>12959.25</c:v>
                </c:pt>
                <c:pt idx="10708">
                  <c:v>12960.25</c:v>
                </c:pt>
                <c:pt idx="10709">
                  <c:v>12961.25</c:v>
                </c:pt>
                <c:pt idx="10710">
                  <c:v>12962.25</c:v>
                </c:pt>
                <c:pt idx="10711">
                  <c:v>12963.25</c:v>
                </c:pt>
                <c:pt idx="10712">
                  <c:v>12964.25</c:v>
                </c:pt>
                <c:pt idx="10713">
                  <c:v>12965.25</c:v>
                </c:pt>
                <c:pt idx="10714">
                  <c:v>12966.25</c:v>
                </c:pt>
                <c:pt idx="10715">
                  <c:v>12967.25</c:v>
                </c:pt>
                <c:pt idx="10716">
                  <c:v>12968.25</c:v>
                </c:pt>
                <c:pt idx="10717">
                  <c:v>12969.25</c:v>
                </c:pt>
                <c:pt idx="10718">
                  <c:v>12970.25</c:v>
                </c:pt>
                <c:pt idx="10719">
                  <c:v>12971.25</c:v>
                </c:pt>
                <c:pt idx="10720">
                  <c:v>12972.25</c:v>
                </c:pt>
                <c:pt idx="10721">
                  <c:v>12973.25</c:v>
                </c:pt>
                <c:pt idx="10722">
                  <c:v>12974.25</c:v>
                </c:pt>
                <c:pt idx="10723">
                  <c:v>12975.25</c:v>
                </c:pt>
                <c:pt idx="10724">
                  <c:v>12976.25</c:v>
                </c:pt>
                <c:pt idx="10725">
                  <c:v>12977.25</c:v>
                </c:pt>
                <c:pt idx="10726">
                  <c:v>12978.25</c:v>
                </c:pt>
                <c:pt idx="10727">
                  <c:v>12979.25</c:v>
                </c:pt>
                <c:pt idx="10728">
                  <c:v>12980.25</c:v>
                </c:pt>
                <c:pt idx="10729">
                  <c:v>12981.25</c:v>
                </c:pt>
                <c:pt idx="10730">
                  <c:v>12982.25</c:v>
                </c:pt>
                <c:pt idx="10731">
                  <c:v>12983.25</c:v>
                </c:pt>
                <c:pt idx="10732">
                  <c:v>12984.25</c:v>
                </c:pt>
                <c:pt idx="10733">
                  <c:v>12985.25</c:v>
                </c:pt>
                <c:pt idx="10734">
                  <c:v>12986.25</c:v>
                </c:pt>
                <c:pt idx="10735">
                  <c:v>12987.25</c:v>
                </c:pt>
                <c:pt idx="10736">
                  <c:v>12988.25</c:v>
                </c:pt>
                <c:pt idx="10737">
                  <c:v>12989.25</c:v>
                </c:pt>
                <c:pt idx="10738">
                  <c:v>12990.25</c:v>
                </c:pt>
                <c:pt idx="10739">
                  <c:v>12991.25</c:v>
                </c:pt>
                <c:pt idx="10740">
                  <c:v>12992.25</c:v>
                </c:pt>
                <c:pt idx="10741">
                  <c:v>12993.25</c:v>
                </c:pt>
                <c:pt idx="10742">
                  <c:v>12994.25</c:v>
                </c:pt>
                <c:pt idx="10743">
                  <c:v>12995.25</c:v>
                </c:pt>
                <c:pt idx="10744">
                  <c:v>12996.25</c:v>
                </c:pt>
                <c:pt idx="10745">
                  <c:v>12997.25</c:v>
                </c:pt>
                <c:pt idx="10746">
                  <c:v>12998.25</c:v>
                </c:pt>
                <c:pt idx="10747">
                  <c:v>12999.25</c:v>
                </c:pt>
                <c:pt idx="10748">
                  <c:v>13000.25</c:v>
                </c:pt>
                <c:pt idx="10749">
                  <c:v>13001.25</c:v>
                </c:pt>
                <c:pt idx="10750">
                  <c:v>13002.25</c:v>
                </c:pt>
                <c:pt idx="10751">
                  <c:v>13003.25</c:v>
                </c:pt>
                <c:pt idx="10752">
                  <c:v>13004.25</c:v>
                </c:pt>
                <c:pt idx="10753">
                  <c:v>13005.25</c:v>
                </c:pt>
                <c:pt idx="10754">
                  <c:v>13006.25</c:v>
                </c:pt>
                <c:pt idx="10755">
                  <c:v>13007.25</c:v>
                </c:pt>
                <c:pt idx="10756">
                  <c:v>13008.25</c:v>
                </c:pt>
                <c:pt idx="10757">
                  <c:v>13009.25</c:v>
                </c:pt>
                <c:pt idx="10758">
                  <c:v>13010.25</c:v>
                </c:pt>
                <c:pt idx="10759">
                  <c:v>13011.25</c:v>
                </c:pt>
                <c:pt idx="10760">
                  <c:v>13012.25</c:v>
                </c:pt>
                <c:pt idx="10761">
                  <c:v>13013.25</c:v>
                </c:pt>
                <c:pt idx="10762">
                  <c:v>13014.25</c:v>
                </c:pt>
                <c:pt idx="10763">
                  <c:v>13015.25</c:v>
                </c:pt>
                <c:pt idx="10764">
                  <c:v>13016.25</c:v>
                </c:pt>
                <c:pt idx="10765">
                  <c:v>13017.25</c:v>
                </c:pt>
                <c:pt idx="10766">
                  <c:v>13018.25</c:v>
                </c:pt>
                <c:pt idx="10767">
                  <c:v>13019.25</c:v>
                </c:pt>
                <c:pt idx="10768">
                  <c:v>13020.25</c:v>
                </c:pt>
                <c:pt idx="10769">
                  <c:v>13021.25</c:v>
                </c:pt>
                <c:pt idx="10770">
                  <c:v>13022.25</c:v>
                </c:pt>
                <c:pt idx="10771">
                  <c:v>13023.25</c:v>
                </c:pt>
                <c:pt idx="10772">
                  <c:v>13024.25</c:v>
                </c:pt>
                <c:pt idx="10773">
                  <c:v>13025.25</c:v>
                </c:pt>
                <c:pt idx="10774">
                  <c:v>13026.25</c:v>
                </c:pt>
                <c:pt idx="10775">
                  <c:v>13027.25</c:v>
                </c:pt>
                <c:pt idx="10776">
                  <c:v>13028.25</c:v>
                </c:pt>
                <c:pt idx="10777">
                  <c:v>13029.25</c:v>
                </c:pt>
                <c:pt idx="10778">
                  <c:v>13030.25</c:v>
                </c:pt>
                <c:pt idx="10779">
                  <c:v>13031.25</c:v>
                </c:pt>
                <c:pt idx="10780">
                  <c:v>13032.25</c:v>
                </c:pt>
                <c:pt idx="10781">
                  <c:v>13033.25</c:v>
                </c:pt>
                <c:pt idx="10782">
                  <c:v>13034.25</c:v>
                </c:pt>
                <c:pt idx="10783">
                  <c:v>13035.25</c:v>
                </c:pt>
                <c:pt idx="10784">
                  <c:v>13036.25</c:v>
                </c:pt>
                <c:pt idx="10785">
                  <c:v>13037.25</c:v>
                </c:pt>
                <c:pt idx="10786">
                  <c:v>13038.25</c:v>
                </c:pt>
                <c:pt idx="10787">
                  <c:v>13039.25</c:v>
                </c:pt>
                <c:pt idx="10788">
                  <c:v>13040.25</c:v>
                </c:pt>
                <c:pt idx="10789">
                  <c:v>13041.25</c:v>
                </c:pt>
                <c:pt idx="10790">
                  <c:v>13042.25</c:v>
                </c:pt>
                <c:pt idx="10791">
                  <c:v>13043.25</c:v>
                </c:pt>
                <c:pt idx="10792">
                  <c:v>13044.25</c:v>
                </c:pt>
                <c:pt idx="10793">
                  <c:v>13045.25</c:v>
                </c:pt>
                <c:pt idx="10794">
                  <c:v>13046.25</c:v>
                </c:pt>
                <c:pt idx="10795">
                  <c:v>13047.25</c:v>
                </c:pt>
                <c:pt idx="10796">
                  <c:v>13048.25</c:v>
                </c:pt>
                <c:pt idx="10797">
                  <c:v>13049.25</c:v>
                </c:pt>
                <c:pt idx="10798">
                  <c:v>13050.25</c:v>
                </c:pt>
                <c:pt idx="10799">
                  <c:v>13051.25</c:v>
                </c:pt>
                <c:pt idx="10800">
                  <c:v>13052.25</c:v>
                </c:pt>
                <c:pt idx="10801">
                  <c:v>13053.25</c:v>
                </c:pt>
                <c:pt idx="10802">
                  <c:v>13054.25</c:v>
                </c:pt>
                <c:pt idx="10803">
                  <c:v>13055.25</c:v>
                </c:pt>
                <c:pt idx="10804">
                  <c:v>13056.25</c:v>
                </c:pt>
                <c:pt idx="10805">
                  <c:v>13057.25</c:v>
                </c:pt>
                <c:pt idx="10806">
                  <c:v>13058.25</c:v>
                </c:pt>
                <c:pt idx="10807">
                  <c:v>13059.25</c:v>
                </c:pt>
                <c:pt idx="10808">
                  <c:v>13060.25</c:v>
                </c:pt>
                <c:pt idx="10809">
                  <c:v>13061.25</c:v>
                </c:pt>
                <c:pt idx="10810">
                  <c:v>13062.25</c:v>
                </c:pt>
                <c:pt idx="10811">
                  <c:v>13063.25</c:v>
                </c:pt>
                <c:pt idx="10812">
                  <c:v>13064.25</c:v>
                </c:pt>
                <c:pt idx="10813">
                  <c:v>13065.25</c:v>
                </c:pt>
                <c:pt idx="10814">
                  <c:v>13066.25</c:v>
                </c:pt>
                <c:pt idx="10815">
                  <c:v>13067.25</c:v>
                </c:pt>
                <c:pt idx="10816">
                  <c:v>13068.25</c:v>
                </c:pt>
                <c:pt idx="10817">
                  <c:v>13069.25</c:v>
                </c:pt>
                <c:pt idx="10818">
                  <c:v>13070.25</c:v>
                </c:pt>
                <c:pt idx="10819">
                  <c:v>13071.25</c:v>
                </c:pt>
                <c:pt idx="10820">
                  <c:v>13072.25</c:v>
                </c:pt>
                <c:pt idx="10821">
                  <c:v>13073.25</c:v>
                </c:pt>
                <c:pt idx="10822">
                  <c:v>13074.25</c:v>
                </c:pt>
                <c:pt idx="10823">
                  <c:v>13075.25</c:v>
                </c:pt>
                <c:pt idx="10824">
                  <c:v>13076.25</c:v>
                </c:pt>
                <c:pt idx="10825">
                  <c:v>13077.25</c:v>
                </c:pt>
                <c:pt idx="10826">
                  <c:v>13078.25</c:v>
                </c:pt>
                <c:pt idx="10827">
                  <c:v>13079.25</c:v>
                </c:pt>
                <c:pt idx="10828">
                  <c:v>13080.25</c:v>
                </c:pt>
                <c:pt idx="10829">
                  <c:v>13081.25</c:v>
                </c:pt>
                <c:pt idx="10830">
                  <c:v>13082.25</c:v>
                </c:pt>
                <c:pt idx="10831">
                  <c:v>13083.25</c:v>
                </c:pt>
                <c:pt idx="10832">
                  <c:v>13084.25</c:v>
                </c:pt>
                <c:pt idx="10833">
                  <c:v>13085.25</c:v>
                </c:pt>
                <c:pt idx="10834">
                  <c:v>13086.25</c:v>
                </c:pt>
                <c:pt idx="10835">
                  <c:v>13087.25</c:v>
                </c:pt>
                <c:pt idx="10836">
                  <c:v>13088.25</c:v>
                </c:pt>
                <c:pt idx="10837">
                  <c:v>13089.25</c:v>
                </c:pt>
                <c:pt idx="10838">
                  <c:v>13090.25</c:v>
                </c:pt>
                <c:pt idx="10839">
                  <c:v>13091.25</c:v>
                </c:pt>
                <c:pt idx="10840">
                  <c:v>13092.25</c:v>
                </c:pt>
                <c:pt idx="10841">
                  <c:v>13093.25</c:v>
                </c:pt>
                <c:pt idx="10842">
                  <c:v>13094.25</c:v>
                </c:pt>
                <c:pt idx="10843">
                  <c:v>13095.25</c:v>
                </c:pt>
                <c:pt idx="10844">
                  <c:v>13096.25</c:v>
                </c:pt>
                <c:pt idx="10845">
                  <c:v>13097.25</c:v>
                </c:pt>
                <c:pt idx="10846">
                  <c:v>13098.25</c:v>
                </c:pt>
                <c:pt idx="10847">
                  <c:v>13099.25</c:v>
                </c:pt>
                <c:pt idx="10848">
                  <c:v>13100.25</c:v>
                </c:pt>
                <c:pt idx="10849">
                  <c:v>13101.25</c:v>
                </c:pt>
                <c:pt idx="10850">
                  <c:v>13102.25</c:v>
                </c:pt>
                <c:pt idx="10851">
                  <c:v>13103.25</c:v>
                </c:pt>
                <c:pt idx="10852">
                  <c:v>13104.25</c:v>
                </c:pt>
                <c:pt idx="10853">
                  <c:v>13105.25</c:v>
                </c:pt>
                <c:pt idx="10854">
                  <c:v>13106.25</c:v>
                </c:pt>
                <c:pt idx="10855">
                  <c:v>13107.25</c:v>
                </c:pt>
                <c:pt idx="10856">
                  <c:v>13108.25</c:v>
                </c:pt>
                <c:pt idx="10857">
                  <c:v>13109.25</c:v>
                </c:pt>
                <c:pt idx="10858">
                  <c:v>13110.25</c:v>
                </c:pt>
                <c:pt idx="10859">
                  <c:v>13111.25</c:v>
                </c:pt>
                <c:pt idx="10860">
                  <c:v>13112.25</c:v>
                </c:pt>
                <c:pt idx="10861">
                  <c:v>13113.25</c:v>
                </c:pt>
                <c:pt idx="10862">
                  <c:v>13114.25</c:v>
                </c:pt>
                <c:pt idx="10863">
                  <c:v>13115.25</c:v>
                </c:pt>
                <c:pt idx="10864">
                  <c:v>13116.25</c:v>
                </c:pt>
                <c:pt idx="10865">
                  <c:v>13117.25</c:v>
                </c:pt>
                <c:pt idx="10866">
                  <c:v>13118.25</c:v>
                </c:pt>
                <c:pt idx="10867">
                  <c:v>13119.25</c:v>
                </c:pt>
                <c:pt idx="10868">
                  <c:v>13120.25</c:v>
                </c:pt>
                <c:pt idx="10869">
                  <c:v>13121.25</c:v>
                </c:pt>
                <c:pt idx="10870">
                  <c:v>13122.25</c:v>
                </c:pt>
                <c:pt idx="10871">
                  <c:v>13123.25</c:v>
                </c:pt>
                <c:pt idx="10872">
                  <c:v>13124.25</c:v>
                </c:pt>
                <c:pt idx="10873">
                  <c:v>13125.25</c:v>
                </c:pt>
                <c:pt idx="10874">
                  <c:v>13126.25</c:v>
                </c:pt>
                <c:pt idx="10875">
                  <c:v>13127.25</c:v>
                </c:pt>
                <c:pt idx="10876">
                  <c:v>13128.25</c:v>
                </c:pt>
                <c:pt idx="10877">
                  <c:v>13129.25</c:v>
                </c:pt>
                <c:pt idx="10878">
                  <c:v>13130.25</c:v>
                </c:pt>
                <c:pt idx="10879">
                  <c:v>13131.25</c:v>
                </c:pt>
                <c:pt idx="10880">
                  <c:v>13132.25</c:v>
                </c:pt>
                <c:pt idx="10881">
                  <c:v>13133.25</c:v>
                </c:pt>
                <c:pt idx="10882">
                  <c:v>13134.25</c:v>
                </c:pt>
                <c:pt idx="10883">
                  <c:v>13135.25</c:v>
                </c:pt>
                <c:pt idx="10884">
                  <c:v>13136.25</c:v>
                </c:pt>
                <c:pt idx="10885">
                  <c:v>13137.25</c:v>
                </c:pt>
                <c:pt idx="10886">
                  <c:v>13138.25</c:v>
                </c:pt>
                <c:pt idx="10887">
                  <c:v>13139.25</c:v>
                </c:pt>
                <c:pt idx="10888">
                  <c:v>13140.25</c:v>
                </c:pt>
                <c:pt idx="10889">
                  <c:v>13141.25</c:v>
                </c:pt>
                <c:pt idx="10890">
                  <c:v>13142.25</c:v>
                </c:pt>
                <c:pt idx="10891">
                  <c:v>13143.25</c:v>
                </c:pt>
                <c:pt idx="10892">
                  <c:v>13144.25</c:v>
                </c:pt>
                <c:pt idx="10893">
                  <c:v>13145.25</c:v>
                </c:pt>
                <c:pt idx="10894">
                  <c:v>13146.25</c:v>
                </c:pt>
                <c:pt idx="10895">
                  <c:v>13147.25</c:v>
                </c:pt>
                <c:pt idx="10896">
                  <c:v>13148.25</c:v>
                </c:pt>
                <c:pt idx="10897">
                  <c:v>13149.25</c:v>
                </c:pt>
                <c:pt idx="10898">
                  <c:v>13150.25</c:v>
                </c:pt>
                <c:pt idx="10899">
                  <c:v>13151.25</c:v>
                </c:pt>
                <c:pt idx="10900">
                  <c:v>13152.25</c:v>
                </c:pt>
                <c:pt idx="10901">
                  <c:v>13153.25</c:v>
                </c:pt>
                <c:pt idx="10902">
                  <c:v>13154.25</c:v>
                </c:pt>
                <c:pt idx="10903">
                  <c:v>13155.25</c:v>
                </c:pt>
                <c:pt idx="10904">
                  <c:v>13156.25</c:v>
                </c:pt>
                <c:pt idx="10905">
                  <c:v>13157.25</c:v>
                </c:pt>
                <c:pt idx="10906">
                  <c:v>13158.25</c:v>
                </c:pt>
                <c:pt idx="10907">
                  <c:v>13159.25</c:v>
                </c:pt>
                <c:pt idx="10908">
                  <c:v>13160.25</c:v>
                </c:pt>
                <c:pt idx="10909">
                  <c:v>13161.25</c:v>
                </c:pt>
                <c:pt idx="10910">
                  <c:v>13162.25</c:v>
                </c:pt>
                <c:pt idx="10911">
                  <c:v>13163.25</c:v>
                </c:pt>
                <c:pt idx="10912">
                  <c:v>13164.25</c:v>
                </c:pt>
                <c:pt idx="10913">
                  <c:v>13165.25</c:v>
                </c:pt>
                <c:pt idx="10914">
                  <c:v>13166.25</c:v>
                </c:pt>
                <c:pt idx="10915">
                  <c:v>13167.25</c:v>
                </c:pt>
                <c:pt idx="10916">
                  <c:v>13168.25</c:v>
                </c:pt>
                <c:pt idx="10917">
                  <c:v>13169.25</c:v>
                </c:pt>
                <c:pt idx="10918">
                  <c:v>13170.25</c:v>
                </c:pt>
                <c:pt idx="10919">
                  <c:v>13171.25</c:v>
                </c:pt>
                <c:pt idx="10920">
                  <c:v>13172.25</c:v>
                </c:pt>
                <c:pt idx="10921">
                  <c:v>13173.25</c:v>
                </c:pt>
                <c:pt idx="10922">
                  <c:v>13174.25</c:v>
                </c:pt>
                <c:pt idx="10923">
                  <c:v>13175.25</c:v>
                </c:pt>
                <c:pt idx="10924">
                  <c:v>13176.25</c:v>
                </c:pt>
                <c:pt idx="10925">
                  <c:v>13177.25</c:v>
                </c:pt>
                <c:pt idx="10926">
                  <c:v>13178.25</c:v>
                </c:pt>
                <c:pt idx="10927">
                  <c:v>13179.25</c:v>
                </c:pt>
                <c:pt idx="10928">
                  <c:v>13180.25</c:v>
                </c:pt>
                <c:pt idx="10929">
                  <c:v>13181.25</c:v>
                </c:pt>
                <c:pt idx="10930">
                  <c:v>13182.25</c:v>
                </c:pt>
                <c:pt idx="10931">
                  <c:v>13183.25</c:v>
                </c:pt>
                <c:pt idx="10932">
                  <c:v>13184.25</c:v>
                </c:pt>
                <c:pt idx="10933">
                  <c:v>13185.25</c:v>
                </c:pt>
                <c:pt idx="10934">
                  <c:v>13186.25</c:v>
                </c:pt>
                <c:pt idx="10935">
                  <c:v>13187.25</c:v>
                </c:pt>
                <c:pt idx="10936">
                  <c:v>13188.25</c:v>
                </c:pt>
                <c:pt idx="10937">
                  <c:v>13189.25</c:v>
                </c:pt>
                <c:pt idx="10938">
                  <c:v>13190.25</c:v>
                </c:pt>
                <c:pt idx="10939">
                  <c:v>13191.25</c:v>
                </c:pt>
                <c:pt idx="10940">
                  <c:v>13192.25</c:v>
                </c:pt>
                <c:pt idx="10941">
                  <c:v>13193.25</c:v>
                </c:pt>
                <c:pt idx="10942">
                  <c:v>13194.25</c:v>
                </c:pt>
                <c:pt idx="10943">
                  <c:v>13195.25</c:v>
                </c:pt>
                <c:pt idx="10944">
                  <c:v>13196.25</c:v>
                </c:pt>
                <c:pt idx="10945">
                  <c:v>13197.25</c:v>
                </c:pt>
                <c:pt idx="10946">
                  <c:v>13198.25</c:v>
                </c:pt>
                <c:pt idx="10947">
                  <c:v>13199.25</c:v>
                </c:pt>
                <c:pt idx="10948">
                  <c:v>13200.25</c:v>
                </c:pt>
                <c:pt idx="10949">
                  <c:v>13201.25</c:v>
                </c:pt>
                <c:pt idx="10950">
                  <c:v>13202.25</c:v>
                </c:pt>
                <c:pt idx="10951">
                  <c:v>13203.25</c:v>
                </c:pt>
                <c:pt idx="10952">
                  <c:v>13204.25</c:v>
                </c:pt>
                <c:pt idx="10953">
                  <c:v>13205.25</c:v>
                </c:pt>
                <c:pt idx="10954">
                  <c:v>13206.25</c:v>
                </c:pt>
                <c:pt idx="10955">
                  <c:v>13207.25</c:v>
                </c:pt>
                <c:pt idx="10956">
                  <c:v>13208.25</c:v>
                </c:pt>
                <c:pt idx="10957">
                  <c:v>13209.25</c:v>
                </c:pt>
                <c:pt idx="10958">
                  <c:v>13210.25</c:v>
                </c:pt>
                <c:pt idx="10959">
                  <c:v>13211.25</c:v>
                </c:pt>
                <c:pt idx="10960">
                  <c:v>13212.25</c:v>
                </c:pt>
                <c:pt idx="10961">
                  <c:v>13213.25</c:v>
                </c:pt>
                <c:pt idx="10962">
                  <c:v>13214.25</c:v>
                </c:pt>
                <c:pt idx="10963">
                  <c:v>13215.25</c:v>
                </c:pt>
                <c:pt idx="10964">
                  <c:v>13216.25</c:v>
                </c:pt>
                <c:pt idx="10965">
                  <c:v>13217.25</c:v>
                </c:pt>
                <c:pt idx="10966">
                  <c:v>13218.25</c:v>
                </c:pt>
                <c:pt idx="10967">
                  <c:v>13219.25</c:v>
                </c:pt>
                <c:pt idx="10968">
                  <c:v>13220.25</c:v>
                </c:pt>
                <c:pt idx="10969">
                  <c:v>13221.25</c:v>
                </c:pt>
                <c:pt idx="10970">
                  <c:v>13222.25</c:v>
                </c:pt>
                <c:pt idx="10971">
                  <c:v>13223.25</c:v>
                </c:pt>
                <c:pt idx="10972">
                  <c:v>13224.25</c:v>
                </c:pt>
                <c:pt idx="10973">
                  <c:v>13225.25</c:v>
                </c:pt>
                <c:pt idx="10974">
                  <c:v>13226.25</c:v>
                </c:pt>
                <c:pt idx="10975">
                  <c:v>13227.25</c:v>
                </c:pt>
                <c:pt idx="10976">
                  <c:v>13228.25</c:v>
                </c:pt>
                <c:pt idx="10977">
                  <c:v>13229.25</c:v>
                </c:pt>
                <c:pt idx="10978">
                  <c:v>13230.25</c:v>
                </c:pt>
                <c:pt idx="10979">
                  <c:v>13231.25</c:v>
                </c:pt>
                <c:pt idx="10980">
                  <c:v>13232.25</c:v>
                </c:pt>
                <c:pt idx="10981">
                  <c:v>13233.25</c:v>
                </c:pt>
                <c:pt idx="10982">
                  <c:v>13234.25</c:v>
                </c:pt>
                <c:pt idx="10983">
                  <c:v>13235.25</c:v>
                </c:pt>
                <c:pt idx="10984">
                  <c:v>13236.25</c:v>
                </c:pt>
                <c:pt idx="10985">
                  <c:v>13237.25</c:v>
                </c:pt>
                <c:pt idx="10986">
                  <c:v>13238.25</c:v>
                </c:pt>
                <c:pt idx="10987">
                  <c:v>13239.25</c:v>
                </c:pt>
                <c:pt idx="10988">
                  <c:v>13240.25</c:v>
                </c:pt>
                <c:pt idx="10989">
                  <c:v>13241.25</c:v>
                </c:pt>
                <c:pt idx="10990">
                  <c:v>13242.25</c:v>
                </c:pt>
                <c:pt idx="10991">
                  <c:v>13243.25</c:v>
                </c:pt>
                <c:pt idx="10992">
                  <c:v>13244.25</c:v>
                </c:pt>
                <c:pt idx="10993">
                  <c:v>13245.25</c:v>
                </c:pt>
                <c:pt idx="10994">
                  <c:v>13246.25</c:v>
                </c:pt>
                <c:pt idx="10995">
                  <c:v>13247.25</c:v>
                </c:pt>
                <c:pt idx="10996">
                  <c:v>13248.25</c:v>
                </c:pt>
                <c:pt idx="10997">
                  <c:v>13249.25</c:v>
                </c:pt>
                <c:pt idx="10998">
                  <c:v>13250.25</c:v>
                </c:pt>
                <c:pt idx="10999">
                  <c:v>13251.25</c:v>
                </c:pt>
                <c:pt idx="11000">
                  <c:v>13252.25</c:v>
                </c:pt>
                <c:pt idx="11001">
                  <c:v>13253.25</c:v>
                </c:pt>
                <c:pt idx="11002">
                  <c:v>13254.25</c:v>
                </c:pt>
                <c:pt idx="11003">
                  <c:v>13255.25</c:v>
                </c:pt>
                <c:pt idx="11004">
                  <c:v>13256.25</c:v>
                </c:pt>
                <c:pt idx="11005">
                  <c:v>13257.25</c:v>
                </c:pt>
                <c:pt idx="11006">
                  <c:v>13258.25</c:v>
                </c:pt>
                <c:pt idx="11007">
                  <c:v>13259.25</c:v>
                </c:pt>
                <c:pt idx="11008">
                  <c:v>13260.25</c:v>
                </c:pt>
                <c:pt idx="11009">
                  <c:v>13261.25</c:v>
                </c:pt>
                <c:pt idx="11010">
                  <c:v>13262.25</c:v>
                </c:pt>
                <c:pt idx="11011">
                  <c:v>13263.25</c:v>
                </c:pt>
                <c:pt idx="11012">
                  <c:v>13264.25</c:v>
                </c:pt>
                <c:pt idx="11013">
                  <c:v>13265.25</c:v>
                </c:pt>
                <c:pt idx="11014">
                  <c:v>13266.25</c:v>
                </c:pt>
                <c:pt idx="11015">
                  <c:v>13267.25</c:v>
                </c:pt>
                <c:pt idx="11016">
                  <c:v>13268.25</c:v>
                </c:pt>
                <c:pt idx="11017">
                  <c:v>13269.25</c:v>
                </c:pt>
                <c:pt idx="11018">
                  <c:v>13270.25</c:v>
                </c:pt>
                <c:pt idx="11019">
                  <c:v>13271.25</c:v>
                </c:pt>
                <c:pt idx="11020">
                  <c:v>13272.25</c:v>
                </c:pt>
                <c:pt idx="11021">
                  <c:v>13273.25</c:v>
                </c:pt>
                <c:pt idx="11022">
                  <c:v>13274.25</c:v>
                </c:pt>
                <c:pt idx="11023">
                  <c:v>13275.25</c:v>
                </c:pt>
                <c:pt idx="11024">
                  <c:v>13276.25</c:v>
                </c:pt>
                <c:pt idx="11025">
                  <c:v>13277.25</c:v>
                </c:pt>
                <c:pt idx="11026">
                  <c:v>13278.25</c:v>
                </c:pt>
                <c:pt idx="11027">
                  <c:v>13279.25</c:v>
                </c:pt>
                <c:pt idx="11028">
                  <c:v>13280.25</c:v>
                </c:pt>
                <c:pt idx="11029">
                  <c:v>13281.25</c:v>
                </c:pt>
                <c:pt idx="11030">
                  <c:v>13282.25</c:v>
                </c:pt>
                <c:pt idx="11031">
                  <c:v>13283.25</c:v>
                </c:pt>
                <c:pt idx="11032">
                  <c:v>13284.25</c:v>
                </c:pt>
                <c:pt idx="11033">
                  <c:v>13285.25</c:v>
                </c:pt>
                <c:pt idx="11034">
                  <c:v>13286.25</c:v>
                </c:pt>
                <c:pt idx="11035">
                  <c:v>13287.25</c:v>
                </c:pt>
                <c:pt idx="11036">
                  <c:v>13288.25</c:v>
                </c:pt>
                <c:pt idx="11037">
                  <c:v>13289.25</c:v>
                </c:pt>
                <c:pt idx="11038">
                  <c:v>13290.25</c:v>
                </c:pt>
                <c:pt idx="11039">
                  <c:v>13291.25</c:v>
                </c:pt>
                <c:pt idx="11040">
                  <c:v>13292.25</c:v>
                </c:pt>
                <c:pt idx="11041">
                  <c:v>13293.25</c:v>
                </c:pt>
                <c:pt idx="11042">
                  <c:v>13294.25</c:v>
                </c:pt>
                <c:pt idx="11043">
                  <c:v>13295.25</c:v>
                </c:pt>
                <c:pt idx="11044">
                  <c:v>13296.25</c:v>
                </c:pt>
                <c:pt idx="11045">
                  <c:v>13297.25</c:v>
                </c:pt>
                <c:pt idx="11046">
                  <c:v>13298.25</c:v>
                </c:pt>
                <c:pt idx="11047">
                  <c:v>13299.25</c:v>
                </c:pt>
                <c:pt idx="11048">
                  <c:v>13300.25</c:v>
                </c:pt>
                <c:pt idx="11049">
                  <c:v>13301.25</c:v>
                </c:pt>
                <c:pt idx="11050">
                  <c:v>13302.25</c:v>
                </c:pt>
                <c:pt idx="11051">
                  <c:v>13303.25</c:v>
                </c:pt>
                <c:pt idx="11052">
                  <c:v>13304.25</c:v>
                </c:pt>
                <c:pt idx="11053">
                  <c:v>13305.25</c:v>
                </c:pt>
                <c:pt idx="11054">
                  <c:v>13306.25</c:v>
                </c:pt>
                <c:pt idx="11055">
                  <c:v>13307.25</c:v>
                </c:pt>
                <c:pt idx="11056">
                  <c:v>13308.25</c:v>
                </c:pt>
                <c:pt idx="11057">
                  <c:v>13309.25</c:v>
                </c:pt>
                <c:pt idx="11058">
                  <c:v>13310.25</c:v>
                </c:pt>
                <c:pt idx="11059">
                  <c:v>13311.25</c:v>
                </c:pt>
                <c:pt idx="11060">
                  <c:v>13312.25</c:v>
                </c:pt>
                <c:pt idx="11061">
                  <c:v>13313.25</c:v>
                </c:pt>
                <c:pt idx="11062">
                  <c:v>13314.25</c:v>
                </c:pt>
                <c:pt idx="11063">
                  <c:v>13315.25</c:v>
                </c:pt>
                <c:pt idx="11064">
                  <c:v>13316.25</c:v>
                </c:pt>
                <c:pt idx="11065">
                  <c:v>13317.25</c:v>
                </c:pt>
                <c:pt idx="11066">
                  <c:v>13318.25</c:v>
                </c:pt>
                <c:pt idx="11067">
                  <c:v>13319.25</c:v>
                </c:pt>
                <c:pt idx="11068">
                  <c:v>13320.25</c:v>
                </c:pt>
                <c:pt idx="11069">
                  <c:v>13321.25</c:v>
                </c:pt>
                <c:pt idx="11070">
                  <c:v>13322.25</c:v>
                </c:pt>
                <c:pt idx="11071">
                  <c:v>13323.25</c:v>
                </c:pt>
                <c:pt idx="11072">
                  <c:v>13324.25</c:v>
                </c:pt>
                <c:pt idx="11073">
                  <c:v>13325.25</c:v>
                </c:pt>
                <c:pt idx="11074">
                  <c:v>13326.25</c:v>
                </c:pt>
                <c:pt idx="11075">
                  <c:v>13327.25</c:v>
                </c:pt>
                <c:pt idx="11076">
                  <c:v>13328.25</c:v>
                </c:pt>
                <c:pt idx="11077">
                  <c:v>13329.25</c:v>
                </c:pt>
                <c:pt idx="11078">
                  <c:v>13330.25</c:v>
                </c:pt>
                <c:pt idx="11079">
                  <c:v>13331.25</c:v>
                </c:pt>
                <c:pt idx="11080">
                  <c:v>13332.25</c:v>
                </c:pt>
                <c:pt idx="11081">
                  <c:v>13333.25</c:v>
                </c:pt>
                <c:pt idx="11082">
                  <c:v>13334.25</c:v>
                </c:pt>
                <c:pt idx="11083">
                  <c:v>13335.25</c:v>
                </c:pt>
                <c:pt idx="11084">
                  <c:v>13336.25</c:v>
                </c:pt>
                <c:pt idx="11085">
                  <c:v>13337.25</c:v>
                </c:pt>
                <c:pt idx="11086">
                  <c:v>13338.25</c:v>
                </c:pt>
                <c:pt idx="11087">
                  <c:v>13339.25</c:v>
                </c:pt>
                <c:pt idx="11088">
                  <c:v>13340.25</c:v>
                </c:pt>
                <c:pt idx="11089">
                  <c:v>13341.25</c:v>
                </c:pt>
                <c:pt idx="11090">
                  <c:v>13342.25</c:v>
                </c:pt>
                <c:pt idx="11091">
                  <c:v>13343.25</c:v>
                </c:pt>
                <c:pt idx="11092">
                  <c:v>13344.25</c:v>
                </c:pt>
                <c:pt idx="11093">
                  <c:v>13345.25</c:v>
                </c:pt>
                <c:pt idx="11094">
                  <c:v>13346.25</c:v>
                </c:pt>
                <c:pt idx="11095">
                  <c:v>13347.25</c:v>
                </c:pt>
                <c:pt idx="11096">
                  <c:v>13348.25</c:v>
                </c:pt>
                <c:pt idx="11097">
                  <c:v>13349.25</c:v>
                </c:pt>
                <c:pt idx="11098">
                  <c:v>13350.25</c:v>
                </c:pt>
                <c:pt idx="11099">
                  <c:v>13351.25</c:v>
                </c:pt>
                <c:pt idx="11100">
                  <c:v>13352.25</c:v>
                </c:pt>
                <c:pt idx="11101">
                  <c:v>13353.25</c:v>
                </c:pt>
                <c:pt idx="11102">
                  <c:v>13354.25</c:v>
                </c:pt>
                <c:pt idx="11103">
                  <c:v>13355.25</c:v>
                </c:pt>
                <c:pt idx="11104">
                  <c:v>13356.25</c:v>
                </c:pt>
                <c:pt idx="11105">
                  <c:v>13357.25</c:v>
                </c:pt>
                <c:pt idx="11106">
                  <c:v>13358.25</c:v>
                </c:pt>
                <c:pt idx="11107">
                  <c:v>13359.25</c:v>
                </c:pt>
                <c:pt idx="11108">
                  <c:v>13360.25</c:v>
                </c:pt>
                <c:pt idx="11109">
                  <c:v>13361.25</c:v>
                </c:pt>
                <c:pt idx="11110">
                  <c:v>13362.25</c:v>
                </c:pt>
                <c:pt idx="11111">
                  <c:v>13363.25</c:v>
                </c:pt>
                <c:pt idx="11112">
                  <c:v>13364.25</c:v>
                </c:pt>
                <c:pt idx="11113">
                  <c:v>13365.25</c:v>
                </c:pt>
                <c:pt idx="11114">
                  <c:v>13366.25</c:v>
                </c:pt>
                <c:pt idx="11115">
                  <c:v>13367.25</c:v>
                </c:pt>
                <c:pt idx="11116">
                  <c:v>13368.25</c:v>
                </c:pt>
                <c:pt idx="11117">
                  <c:v>13369.25</c:v>
                </c:pt>
                <c:pt idx="11118">
                  <c:v>13370.25</c:v>
                </c:pt>
                <c:pt idx="11119">
                  <c:v>13371.25</c:v>
                </c:pt>
                <c:pt idx="11120">
                  <c:v>13372.25</c:v>
                </c:pt>
                <c:pt idx="11121">
                  <c:v>13373.25</c:v>
                </c:pt>
                <c:pt idx="11122">
                  <c:v>13374.25</c:v>
                </c:pt>
                <c:pt idx="11123">
                  <c:v>13375.25</c:v>
                </c:pt>
                <c:pt idx="11124">
                  <c:v>13376.25</c:v>
                </c:pt>
                <c:pt idx="11125">
                  <c:v>13377.25</c:v>
                </c:pt>
                <c:pt idx="11126">
                  <c:v>13378.25</c:v>
                </c:pt>
                <c:pt idx="11127">
                  <c:v>13379.25</c:v>
                </c:pt>
                <c:pt idx="11128">
                  <c:v>13380.25</c:v>
                </c:pt>
                <c:pt idx="11129">
                  <c:v>13381.25</c:v>
                </c:pt>
                <c:pt idx="11130">
                  <c:v>13382.25</c:v>
                </c:pt>
                <c:pt idx="11131">
                  <c:v>13383.25</c:v>
                </c:pt>
                <c:pt idx="11132">
                  <c:v>13384.25</c:v>
                </c:pt>
                <c:pt idx="11133">
                  <c:v>13385.25</c:v>
                </c:pt>
                <c:pt idx="11134">
                  <c:v>13386.25</c:v>
                </c:pt>
                <c:pt idx="11135">
                  <c:v>13387.25</c:v>
                </c:pt>
                <c:pt idx="11136">
                  <c:v>13388.25</c:v>
                </c:pt>
                <c:pt idx="11137">
                  <c:v>13389.25</c:v>
                </c:pt>
                <c:pt idx="11138">
                  <c:v>13390.25</c:v>
                </c:pt>
                <c:pt idx="11139">
                  <c:v>13391.25</c:v>
                </c:pt>
                <c:pt idx="11140">
                  <c:v>13392.25</c:v>
                </c:pt>
                <c:pt idx="11141">
                  <c:v>13393.25</c:v>
                </c:pt>
                <c:pt idx="11142">
                  <c:v>13394.25</c:v>
                </c:pt>
                <c:pt idx="11143">
                  <c:v>13395.25</c:v>
                </c:pt>
                <c:pt idx="11144">
                  <c:v>13396.25</c:v>
                </c:pt>
                <c:pt idx="11145">
                  <c:v>13397.25</c:v>
                </c:pt>
                <c:pt idx="11146">
                  <c:v>13398.25</c:v>
                </c:pt>
                <c:pt idx="11147">
                  <c:v>13399.25</c:v>
                </c:pt>
                <c:pt idx="11148">
                  <c:v>13400.25</c:v>
                </c:pt>
                <c:pt idx="11149">
                  <c:v>13401.25</c:v>
                </c:pt>
                <c:pt idx="11150">
                  <c:v>13402.25</c:v>
                </c:pt>
                <c:pt idx="11151">
                  <c:v>13403.25</c:v>
                </c:pt>
                <c:pt idx="11152">
                  <c:v>13404.25</c:v>
                </c:pt>
                <c:pt idx="11153">
                  <c:v>13405.25</c:v>
                </c:pt>
                <c:pt idx="11154">
                  <c:v>13406.25</c:v>
                </c:pt>
                <c:pt idx="11155">
                  <c:v>13407.25</c:v>
                </c:pt>
                <c:pt idx="11156">
                  <c:v>13408.25</c:v>
                </c:pt>
                <c:pt idx="11157">
                  <c:v>13409.25</c:v>
                </c:pt>
                <c:pt idx="11158">
                  <c:v>13410.25</c:v>
                </c:pt>
                <c:pt idx="11159">
                  <c:v>13411.25</c:v>
                </c:pt>
                <c:pt idx="11160">
                  <c:v>13412.25</c:v>
                </c:pt>
                <c:pt idx="11161">
                  <c:v>13413.25</c:v>
                </c:pt>
                <c:pt idx="11162">
                  <c:v>13414.25</c:v>
                </c:pt>
                <c:pt idx="11163">
                  <c:v>13415.25</c:v>
                </c:pt>
                <c:pt idx="11164">
                  <c:v>13416.25</c:v>
                </c:pt>
                <c:pt idx="11165">
                  <c:v>13417.25</c:v>
                </c:pt>
                <c:pt idx="11166">
                  <c:v>13418.25</c:v>
                </c:pt>
                <c:pt idx="11167">
                  <c:v>13419.25</c:v>
                </c:pt>
                <c:pt idx="11168">
                  <c:v>13420.25</c:v>
                </c:pt>
                <c:pt idx="11169">
                  <c:v>13421.25</c:v>
                </c:pt>
                <c:pt idx="11170">
                  <c:v>13422.25</c:v>
                </c:pt>
                <c:pt idx="11171">
                  <c:v>13423.25</c:v>
                </c:pt>
                <c:pt idx="11172">
                  <c:v>13424.25</c:v>
                </c:pt>
                <c:pt idx="11173">
                  <c:v>13425.25</c:v>
                </c:pt>
                <c:pt idx="11174">
                  <c:v>13426.25</c:v>
                </c:pt>
                <c:pt idx="11175">
                  <c:v>13427.25</c:v>
                </c:pt>
                <c:pt idx="11176">
                  <c:v>13428.25</c:v>
                </c:pt>
                <c:pt idx="11177">
                  <c:v>13429.25</c:v>
                </c:pt>
                <c:pt idx="11178">
                  <c:v>13430.25</c:v>
                </c:pt>
                <c:pt idx="11179">
                  <c:v>13431.25</c:v>
                </c:pt>
                <c:pt idx="11180">
                  <c:v>13432.25</c:v>
                </c:pt>
                <c:pt idx="11181">
                  <c:v>13433.25</c:v>
                </c:pt>
                <c:pt idx="11182">
                  <c:v>13434.25</c:v>
                </c:pt>
                <c:pt idx="11183">
                  <c:v>13435.25</c:v>
                </c:pt>
                <c:pt idx="11184">
                  <c:v>13436.25</c:v>
                </c:pt>
                <c:pt idx="11185">
                  <c:v>13437.25</c:v>
                </c:pt>
                <c:pt idx="11186">
                  <c:v>13438.25</c:v>
                </c:pt>
                <c:pt idx="11187">
                  <c:v>13439.25</c:v>
                </c:pt>
                <c:pt idx="11188">
                  <c:v>13440.25</c:v>
                </c:pt>
                <c:pt idx="11189">
                  <c:v>13441.25</c:v>
                </c:pt>
                <c:pt idx="11190">
                  <c:v>13442.25</c:v>
                </c:pt>
                <c:pt idx="11191">
                  <c:v>13443.25</c:v>
                </c:pt>
                <c:pt idx="11192">
                  <c:v>13444.25</c:v>
                </c:pt>
                <c:pt idx="11193">
                  <c:v>13445.25</c:v>
                </c:pt>
                <c:pt idx="11194">
                  <c:v>13446.25</c:v>
                </c:pt>
                <c:pt idx="11195">
                  <c:v>13447.25</c:v>
                </c:pt>
                <c:pt idx="11196">
                  <c:v>13448.25</c:v>
                </c:pt>
                <c:pt idx="11197">
                  <c:v>13449.25</c:v>
                </c:pt>
                <c:pt idx="11198">
                  <c:v>13450.25</c:v>
                </c:pt>
                <c:pt idx="11199">
                  <c:v>13451.25</c:v>
                </c:pt>
                <c:pt idx="11200">
                  <c:v>13452.25</c:v>
                </c:pt>
                <c:pt idx="11201">
                  <c:v>13453.25</c:v>
                </c:pt>
                <c:pt idx="11202">
                  <c:v>13454.25</c:v>
                </c:pt>
                <c:pt idx="11203">
                  <c:v>13455.25</c:v>
                </c:pt>
                <c:pt idx="11204">
                  <c:v>13456.25</c:v>
                </c:pt>
                <c:pt idx="11205">
                  <c:v>13457.25</c:v>
                </c:pt>
                <c:pt idx="11206">
                  <c:v>13458.25</c:v>
                </c:pt>
                <c:pt idx="11207">
                  <c:v>13459.25</c:v>
                </c:pt>
                <c:pt idx="11208">
                  <c:v>13460.25</c:v>
                </c:pt>
                <c:pt idx="11209">
                  <c:v>13461.25</c:v>
                </c:pt>
                <c:pt idx="11210">
                  <c:v>13462.25</c:v>
                </c:pt>
                <c:pt idx="11211">
                  <c:v>13463.25</c:v>
                </c:pt>
                <c:pt idx="11212">
                  <c:v>13464.25</c:v>
                </c:pt>
                <c:pt idx="11213">
                  <c:v>13465.25</c:v>
                </c:pt>
                <c:pt idx="11214">
                  <c:v>13466.25</c:v>
                </c:pt>
                <c:pt idx="11215">
                  <c:v>13467.25</c:v>
                </c:pt>
                <c:pt idx="11216">
                  <c:v>13468.25</c:v>
                </c:pt>
                <c:pt idx="11217">
                  <c:v>13469.25</c:v>
                </c:pt>
                <c:pt idx="11218">
                  <c:v>13470.25</c:v>
                </c:pt>
                <c:pt idx="11219">
                  <c:v>13471.25</c:v>
                </c:pt>
                <c:pt idx="11220">
                  <c:v>13472.25</c:v>
                </c:pt>
                <c:pt idx="11221">
                  <c:v>13473.25</c:v>
                </c:pt>
                <c:pt idx="11222">
                  <c:v>13474.25</c:v>
                </c:pt>
                <c:pt idx="11223">
                  <c:v>13475.25</c:v>
                </c:pt>
                <c:pt idx="11224">
                  <c:v>13476.25</c:v>
                </c:pt>
                <c:pt idx="11225">
                  <c:v>13477.25</c:v>
                </c:pt>
                <c:pt idx="11226">
                  <c:v>13478.25</c:v>
                </c:pt>
                <c:pt idx="11227">
                  <c:v>13479.25</c:v>
                </c:pt>
                <c:pt idx="11228">
                  <c:v>13480.25</c:v>
                </c:pt>
                <c:pt idx="11229">
                  <c:v>13481.25</c:v>
                </c:pt>
                <c:pt idx="11230">
                  <c:v>13482.25</c:v>
                </c:pt>
                <c:pt idx="11231">
                  <c:v>13483.25</c:v>
                </c:pt>
                <c:pt idx="11232">
                  <c:v>13484.25</c:v>
                </c:pt>
                <c:pt idx="11233">
                  <c:v>13485.25</c:v>
                </c:pt>
                <c:pt idx="11234">
                  <c:v>13486.25</c:v>
                </c:pt>
                <c:pt idx="11235">
                  <c:v>13487.25</c:v>
                </c:pt>
                <c:pt idx="11236">
                  <c:v>13488.25</c:v>
                </c:pt>
                <c:pt idx="11237">
                  <c:v>13489.25</c:v>
                </c:pt>
                <c:pt idx="11238">
                  <c:v>13490.25</c:v>
                </c:pt>
                <c:pt idx="11239">
                  <c:v>13491.25</c:v>
                </c:pt>
                <c:pt idx="11240">
                  <c:v>13492.25</c:v>
                </c:pt>
                <c:pt idx="11241">
                  <c:v>13493.25</c:v>
                </c:pt>
                <c:pt idx="11242">
                  <c:v>13494.25</c:v>
                </c:pt>
                <c:pt idx="11243">
                  <c:v>13495.25</c:v>
                </c:pt>
                <c:pt idx="11244">
                  <c:v>13496.25</c:v>
                </c:pt>
                <c:pt idx="11245">
                  <c:v>13497.25</c:v>
                </c:pt>
                <c:pt idx="11246">
                  <c:v>13498.25</c:v>
                </c:pt>
                <c:pt idx="11247">
                  <c:v>13499.25</c:v>
                </c:pt>
                <c:pt idx="11248">
                  <c:v>13500.25</c:v>
                </c:pt>
                <c:pt idx="11249">
                  <c:v>13501.25</c:v>
                </c:pt>
                <c:pt idx="11250">
                  <c:v>13502.25</c:v>
                </c:pt>
                <c:pt idx="11251">
                  <c:v>13503.25</c:v>
                </c:pt>
                <c:pt idx="11252">
                  <c:v>13504.25</c:v>
                </c:pt>
                <c:pt idx="11253">
                  <c:v>13505.25</c:v>
                </c:pt>
                <c:pt idx="11254">
                  <c:v>13506.25</c:v>
                </c:pt>
                <c:pt idx="11255">
                  <c:v>13507.25</c:v>
                </c:pt>
                <c:pt idx="11256">
                  <c:v>13508.25</c:v>
                </c:pt>
                <c:pt idx="11257">
                  <c:v>13509.25</c:v>
                </c:pt>
                <c:pt idx="11258">
                  <c:v>13510.25</c:v>
                </c:pt>
                <c:pt idx="11259">
                  <c:v>13511.25</c:v>
                </c:pt>
                <c:pt idx="11260">
                  <c:v>13512.25</c:v>
                </c:pt>
                <c:pt idx="11261">
                  <c:v>13513.25</c:v>
                </c:pt>
                <c:pt idx="11262">
                  <c:v>13514.25</c:v>
                </c:pt>
                <c:pt idx="11263">
                  <c:v>13515.25</c:v>
                </c:pt>
                <c:pt idx="11264">
                  <c:v>13516.25</c:v>
                </c:pt>
                <c:pt idx="11265">
                  <c:v>13517.25</c:v>
                </c:pt>
                <c:pt idx="11266">
                  <c:v>13518.25</c:v>
                </c:pt>
                <c:pt idx="11267">
                  <c:v>13519.25</c:v>
                </c:pt>
                <c:pt idx="11268">
                  <c:v>13520.25</c:v>
                </c:pt>
                <c:pt idx="11269">
                  <c:v>13521.25</c:v>
                </c:pt>
                <c:pt idx="11270">
                  <c:v>13522.25</c:v>
                </c:pt>
                <c:pt idx="11271">
                  <c:v>13523.25</c:v>
                </c:pt>
                <c:pt idx="11272">
                  <c:v>13524.25</c:v>
                </c:pt>
                <c:pt idx="11273">
                  <c:v>13525.25</c:v>
                </c:pt>
                <c:pt idx="11274">
                  <c:v>13526.25</c:v>
                </c:pt>
                <c:pt idx="11275">
                  <c:v>13527.25</c:v>
                </c:pt>
                <c:pt idx="11276">
                  <c:v>13528.25</c:v>
                </c:pt>
                <c:pt idx="11277">
                  <c:v>13529.25</c:v>
                </c:pt>
                <c:pt idx="11278">
                  <c:v>13530.25</c:v>
                </c:pt>
                <c:pt idx="11279">
                  <c:v>13531.25</c:v>
                </c:pt>
                <c:pt idx="11280">
                  <c:v>13532.25</c:v>
                </c:pt>
                <c:pt idx="11281">
                  <c:v>13533.25</c:v>
                </c:pt>
                <c:pt idx="11282">
                  <c:v>13534.25</c:v>
                </c:pt>
                <c:pt idx="11283">
                  <c:v>13535.25</c:v>
                </c:pt>
                <c:pt idx="11284">
                  <c:v>13536.25</c:v>
                </c:pt>
                <c:pt idx="11285">
                  <c:v>13537.25</c:v>
                </c:pt>
                <c:pt idx="11286">
                  <c:v>13538.25</c:v>
                </c:pt>
                <c:pt idx="11287">
                  <c:v>13539.25</c:v>
                </c:pt>
                <c:pt idx="11288">
                  <c:v>13540.25</c:v>
                </c:pt>
                <c:pt idx="11289">
                  <c:v>13541.25</c:v>
                </c:pt>
                <c:pt idx="11290">
                  <c:v>13542.25</c:v>
                </c:pt>
                <c:pt idx="11291">
                  <c:v>13543.25</c:v>
                </c:pt>
                <c:pt idx="11292">
                  <c:v>13544.25</c:v>
                </c:pt>
                <c:pt idx="11293">
                  <c:v>13545.25</c:v>
                </c:pt>
                <c:pt idx="11294">
                  <c:v>13546.25</c:v>
                </c:pt>
                <c:pt idx="11295">
                  <c:v>13547.25</c:v>
                </c:pt>
                <c:pt idx="11296">
                  <c:v>13548.25</c:v>
                </c:pt>
                <c:pt idx="11297">
                  <c:v>13549.25</c:v>
                </c:pt>
                <c:pt idx="11298">
                  <c:v>13550.25</c:v>
                </c:pt>
                <c:pt idx="11299">
                  <c:v>13551.25</c:v>
                </c:pt>
                <c:pt idx="11300">
                  <c:v>13552.25</c:v>
                </c:pt>
                <c:pt idx="11301">
                  <c:v>13553.25</c:v>
                </c:pt>
                <c:pt idx="11302">
                  <c:v>13554.25</c:v>
                </c:pt>
                <c:pt idx="11303">
                  <c:v>13555.25</c:v>
                </c:pt>
                <c:pt idx="11304">
                  <c:v>13556.25</c:v>
                </c:pt>
                <c:pt idx="11305">
                  <c:v>13557.25</c:v>
                </c:pt>
                <c:pt idx="11306">
                  <c:v>13558.25</c:v>
                </c:pt>
                <c:pt idx="11307">
                  <c:v>13559.25</c:v>
                </c:pt>
                <c:pt idx="11308">
                  <c:v>13560.25</c:v>
                </c:pt>
                <c:pt idx="11309">
                  <c:v>13561.25</c:v>
                </c:pt>
                <c:pt idx="11310">
                  <c:v>13562.25</c:v>
                </c:pt>
                <c:pt idx="11311">
                  <c:v>13563.25</c:v>
                </c:pt>
                <c:pt idx="11312">
                  <c:v>13564.25</c:v>
                </c:pt>
                <c:pt idx="11313">
                  <c:v>13565.25</c:v>
                </c:pt>
                <c:pt idx="11314">
                  <c:v>13566.25</c:v>
                </c:pt>
                <c:pt idx="11315">
                  <c:v>13567.25</c:v>
                </c:pt>
                <c:pt idx="11316">
                  <c:v>13568.25</c:v>
                </c:pt>
                <c:pt idx="11317">
                  <c:v>13569.25</c:v>
                </c:pt>
                <c:pt idx="11318">
                  <c:v>13570.25</c:v>
                </c:pt>
                <c:pt idx="11319">
                  <c:v>13571.25</c:v>
                </c:pt>
                <c:pt idx="11320">
                  <c:v>13572.25</c:v>
                </c:pt>
                <c:pt idx="11321">
                  <c:v>13573.25</c:v>
                </c:pt>
                <c:pt idx="11322">
                  <c:v>13574.25</c:v>
                </c:pt>
                <c:pt idx="11323">
                  <c:v>13575.25</c:v>
                </c:pt>
                <c:pt idx="11324">
                  <c:v>13576.25</c:v>
                </c:pt>
                <c:pt idx="11325">
                  <c:v>13577.25</c:v>
                </c:pt>
                <c:pt idx="11326">
                  <c:v>13578.25</c:v>
                </c:pt>
                <c:pt idx="11327">
                  <c:v>13579.25</c:v>
                </c:pt>
                <c:pt idx="11328">
                  <c:v>13580.25</c:v>
                </c:pt>
                <c:pt idx="11329">
                  <c:v>13581.25</c:v>
                </c:pt>
                <c:pt idx="11330">
                  <c:v>13582.25</c:v>
                </c:pt>
                <c:pt idx="11331">
                  <c:v>13583.25</c:v>
                </c:pt>
                <c:pt idx="11332">
                  <c:v>13584.25</c:v>
                </c:pt>
                <c:pt idx="11333">
                  <c:v>13585.25</c:v>
                </c:pt>
                <c:pt idx="11334">
                  <c:v>13586.25</c:v>
                </c:pt>
                <c:pt idx="11335">
                  <c:v>13587.25</c:v>
                </c:pt>
                <c:pt idx="11336">
                  <c:v>13588.25</c:v>
                </c:pt>
                <c:pt idx="11337">
                  <c:v>13589.25</c:v>
                </c:pt>
                <c:pt idx="11338">
                  <c:v>13590.25</c:v>
                </c:pt>
                <c:pt idx="11339">
                  <c:v>13591.25</c:v>
                </c:pt>
                <c:pt idx="11340">
                  <c:v>13592.25</c:v>
                </c:pt>
                <c:pt idx="11341">
                  <c:v>13593.25</c:v>
                </c:pt>
                <c:pt idx="11342">
                  <c:v>13594.25</c:v>
                </c:pt>
                <c:pt idx="11343">
                  <c:v>13595.25</c:v>
                </c:pt>
                <c:pt idx="11344">
                  <c:v>13596.25</c:v>
                </c:pt>
                <c:pt idx="11345">
                  <c:v>13597.25</c:v>
                </c:pt>
                <c:pt idx="11346">
                  <c:v>13598.25</c:v>
                </c:pt>
                <c:pt idx="11347">
                  <c:v>13599.25</c:v>
                </c:pt>
                <c:pt idx="11348">
                  <c:v>13600.25</c:v>
                </c:pt>
                <c:pt idx="11349">
                  <c:v>13601.25</c:v>
                </c:pt>
                <c:pt idx="11350">
                  <c:v>13602.25</c:v>
                </c:pt>
                <c:pt idx="11351">
                  <c:v>13603.25</c:v>
                </c:pt>
                <c:pt idx="11352">
                  <c:v>13604.25</c:v>
                </c:pt>
                <c:pt idx="11353">
                  <c:v>13605.25</c:v>
                </c:pt>
                <c:pt idx="11354">
                  <c:v>13606.25</c:v>
                </c:pt>
                <c:pt idx="11355">
                  <c:v>13607.25</c:v>
                </c:pt>
                <c:pt idx="11356">
                  <c:v>13608.25</c:v>
                </c:pt>
                <c:pt idx="11357">
                  <c:v>13609.25</c:v>
                </c:pt>
                <c:pt idx="11358">
                  <c:v>13610.25</c:v>
                </c:pt>
                <c:pt idx="11359">
                  <c:v>13611.25</c:v>
                </c:pt>
                <c:pt idx="11360">
                  <c:v>13612.25</c:v>
                </c:pt>
                <c:pt idx="11361">
                  <c:v>13613.25</c:v>
                </c:pt>
                <c:pt idx="11362">
                  <c:v>13614.25</c:v>
                </c:pt>
                <c:pt idx="11363">
                  <c:v>13615.25</c:v>
                </c:pt>
                <c:pt idx="11364">
                  <c:v>13616.25</c:v>
                </c:pt>
                <c:pt idx="11365">
                  <c:v>13617.25</c:v>
                </c:pt>
                <c:pt idx="11366">
                  <c:v>13618.25</c:v>
                </c:pt>
                <c:pt idx="11367">
                  <c:v>13619.25</c:v>
                </c:pt>
                <c:pt idx="11368">
                  <c:v>13620.25</c:v>
                </c:pt>
                <c:pt idx="11369">
                  <c:v>13621.25</c:v>
                </c:pt>
                <c:pt idx="11370">
                  <c:v>13622.25</c:v>
                </c:pt>
                <c:pt idx="11371">
                  <c:v>13623.25</c:v>
                </c:pt>
                <c:pt idx="11372">
                  <c:v>13624.25</c:v>
                </c:pt>
                <c:pt idx="11373">
                  <c:v>13625.25</c:v>
                </c:pt>
                <c:pt idx="11374">
                  <c:v>13626.25</c:v>
                </c:pt>
                <c:pt idx="11375">
                  <c:v>13627.25</c:v>
                </c:pt>
                <c:pt idx="11376">
                  <c:v>13628.25</c:v>
                </c:pt>
                <c:pt idx="11377">
                  <c:v>13629.25</c:v>
                </c:pt>
                <c:pt idx="11378">
                  <c:v>13630.25</c:v>
                </c:pt>
                <c:pt idx="11379">
                  <c:v>13631.25</c:v>
                </c:pt>
                <c:pt idx="11380">
                  <c:v>13632.25</c:v>
                </c:pt>
                <c:pt idx="11381">
                  <c:v>13633.25</c:v>
                </c:pt>
                <c:pt idx="11382">
                  <c:v>13634.25</c:v>
                </c:pt>
                <c:pt idx="11383">
                  <c:v>13635.25</c:v>
                </c:pt>
                <c:pt idx="11384">
                  <c:v>13636.25</c:v>
                </c:pt>
                <c:pt idx="11385">
                  <c:v>13637.25</c:v>
                </c:pt>
                <c:pt idx="11386">
                  <c:v>13638.25</c:v>
                </c:pt>
                <c:pt idx="11387">
                  <c:v>13639.25</c:v>
                </c:pt>
                <c:pt idx="11388">
                  <c:v>13640.25</c:v>
                </c:pt>
                <c:pt idx="11389">
                  <c:v>13641.25</c:v>
                </c:pt>
                <c:pt idx="11390">
                  <c:v>13642.25</c:v>
                </c:pt>
                <c:pt idx="11391">
                  <c:v>13643.25</c:v>
                </c:pt>
                <c:pt idx="11392">
                  <c:v>13644.25</c:v>
                </c:pt>
                <c:pt idx="11393">
                  <c:v>13645.25</c:v>
                </c:pt>
                <c:pt idx="11394">
                  <c:v>13646.25</c:v>
                </c:pt>
                <c:pt idx="11395">
                  <c:v>13647.25</c:v>
                </c:pt>
                <c:pt idx="11396">
                  <c:v>13648.25</c:v>
                </c:pt>
                <c:pt idx="11397">
                  <c:v>13649.25</c:v>
                </c:pt>
                <c:pt idx="11398">
                  <c:v>13650.25</c:v>
                </c:pt>
                <c:pt idx="11399">
                  <c:v>13651.25</c:v>
                </c:pt>
                <c:pt idx="11400">
                  <c:v>13652.25</c:v>
                </c:pt>
                <c:pt idx="11401">
                  <c:v>13653.25</c:v>
                </c:pt>
                <c:pt idx="11402">
                  <c:v>13654.25</c:v>
                </c:pt>
                <c:pt idx="11403">
                  <c:v>13655.25</c:v>
                </c:pt>
                <c:pt idx="11404">
                  <c:v>13656.25</c:v>
                </c:pt>
                <c:pt idx="11405">
                  <c:v>13657.25</c:v>
                </c:pt>
                <c:pt idx="11406">
                  <c:v>13658.25</c:v>
                </c:pt>
                <c:pt idx="11407">
                  <c:v>13659.25</c:v>
                </c:pt>
                <c:pt idx="11408">
                  <c:v>13660.25</c:v>
                </c:pt>
                <c:pt idx="11409">
                  <c:v>13661.25</c:v>
                </c:pt>
                <c:pt idx="11410">
                  <c:v>13662.25</c:v>
                </c:pt>
                <c:pt idx="11411">
                  <c:v>13663.25</c:v>
                </c:pt>
                <c:pt idx="11412">
                  <c:v>13664.25</c:v>
                </c:pt>
                <c:pt idx="11413">
                  <c:v>13665.25</c:v>
                </c:pt>
                <c:pt idx="11414">
                  <c:v>13666.25</c:v>
                </c:pt>
                <c:pt idx="11415">
                  <c:v>13667.25</c:v>
                </c:pt>
                <c:pt idx="11416">
                  <c:v>13668.25</c:v>
                </c:pt>
                <c:pt idx="11417">
                  <c:v>13669.25</c:v>
                </c:pt>
                <c:pt idx="11418">
                  <c:v>13670.25</c:v>
                </c:pt>
                <c:pt idx="11419">
                  <c:v>13671.25</c:v>
                </c:pt>
                <c:pt idx="11420">
                  <c:v>13672.25</c:v>
                </c:pt>
                <c:pt idx="11421">
                  <c:v>13673.25</c:v>
                </c:pt>
                <c:pt idx="11422">
                  <c:v>13674.25</c:v>
                </c:pt>
                <c:pt idx="11423">
                  <c:v>13675.25</c:v>
                </c:pt>
                <c:pt idx="11424">
                  <c:v>13676.25</c:v>
                </c:pt>
                <c:pt idx="11425">
                  <c:v>13677.25</c:v>
                </c:pt>
                <c:pt idx="11426">
                  <c:v>13678.25</c:v>
                </c:pt>
                <c:pt idx="11427">
                  <c:v>13679.25</c:v>
                </c:pt>
                <c:pt idx="11428">
                  <c:v>13680.25</c:v>
                </c:pt>
                <c:pt idx="11429">
                  <c:v>13681.25</c:v>
                </c:pt>
                <c:pt idx="11430">
                  <c:v>13682.25</c:v>
                </c:pt>
                <c:pt idx="11431">
                  <c:v>13683.25</c:v>
                </c:pt>
                <c:pt idx="11432">
                  <c:v>13684.25</c:v>
                </c:pt>
                <c:pt idx="11433">
                  <c:v>13685.25</c:v>
                </c:pt>
                <c:pt idx="11434">
                  <c:v>13686.25</c:v>
                </c:pt>
                <c:pt idx="11435">
                  <c:v>13687.25</c:v>
                </c:pt>
                <c:pt idx="11436">
                  <c:v>13688.25</c:v>
                </c:pt>
                <c:pt idx="11437">
                  <c:v>13689.25</c:v>
                </c:pt>
                <c:pt idx="11438">
                  <c:v>13690.25</c:v>
                </c:pt>
                <c:pt idx="11439">
                  <c:v>13691.25</c:v>
                </c:pt>
                <c:pt idx="11440">
                  <c:v>13692.25</c:v>
                </c:pt>
                <c:pt idx="11441">
                  <c:v>13693.25</c:v>
                </c:pt>
                <c:pt idx="11442">
                  <c:v>13694.25</c:v>
                </c:pt>
                <c:pt idx="11443">
                  <c:v>13695.25</c:v>
                </c:pt>
                <c:pt idx="11444">
                  <c:v>13696.25</c:v>
                </c:pt>
                <c:pt idx="11445">
                  <c:v>13697.25</c:v>
                </c:pt>
                <c:pt idx="11446">
                  <c:v>13698.25</c:v>
                </c:pt>
                <c:pt idx="11447">
                  <c:v>13699.25</c:v>
                </c:pt>
                <c:pt idx="11448">
                  <c:v>13700.25</c:v>
                </c:pt>
                <c:pt idx="11449">
                  <c:v>13701.25</c:v>
                </c:pt>
                <c:pt idx="11450">
                  <c:v>13702.25</c:v>
                </c:pt>
                <c:pt idx="11451">
                  <c:v>13703.25</c:v>
                </c:pt>
                <c:pt idx="11452">
                  <c:v>13704.25</c:v>
                </c:pt>
                <c:pt idx="11453">
                  <c:v>13705.25</c:v>
                </c:pt>
                <c:pt idx="11454">
                  <c:v>13706.25</c:v>
                </c:pt>
                <c:pt idx="11455">
                  <c:v>13707.25</c:v>
                </c:pt>
                <c:pt idx="11456">
                  <c:v>13708.25</c:v>
                </c:pt>
                <c:pt idx="11457">
                  <c:v>13709.25</c:v>
                </c:pt>
                <c:pt idx="11458">
                  <c:v>13710.25</c:v>
                </c:pt>
                <c:pt idx="11459">
                  <c:v>13711.25</c:v>
                </c:pt>
                <c:pt idx="11460">
                  <c:v>13712.25</c:v>
                </c:pt>
                <c:pt idx="11461">
                  <c:v>13713.25</c:v>
                </c:pt>
                <c:pt idx="11462">
                  <c:v>13714.25</c:v>
                </c:pt>
                <c:pt idx="11463">
                  <c:v>13715.25</c:v>
                </c:pt>
                <c:pt idx="11464">
                  <c:v>13716.25</c:v>
                </c:pt>
                <c:pt idx="11465">
                  <c:v>13717.25</c:v>
                </c:pt>
                <c:pt idx="11466">
                  <c:v>13718.25</c:v>
                </c:pt>
                <c:pt idx="11467">
                  <c:v>13719.25</c:v>
                </c:pt>
                <c:pt idx="11468">
                  <c:v>13720.25</c:v>
                </c:pt>
                <c:pt idx="11469">
                  <c:v>13721.25</c:v>
                </c:pt>
                <c:pt idx="11470">
                  <c:v>13722.25</c:v>
                </c:pt>
                <c:pt idx="11471">
                  <c:v>13723.25</c:v>
                </c:pt>
                <c:pt idx="11472">
                  <c:v>13724.25</c:v>
                </c:pt>
                <c:pt idx="11473">
                  <c:v>13725.25</c:v>
                </c:pt>
                <c:pt idx="11474">
                  <c:v>13726.25</c:v>
                </c:pt>
                <c:pt idx="11475">
                  <c:v>13727.25</c:v>
                </c:pt>
                <c:pt idx="11476">
                  <c:v>13728.25</c:v>
                </c:pt>
                <c:pt idx="11477">
                  <c:v>13729.25</c:v>
                </c:pt>
                <c:pt idx="11478">
                  <c:v>13730.25</c:v>
                </c:pt>
                <c:pt idx="11479">
                  <c:v>13731.25</c:v>
                </c:pt>
                <c:pt idx="11480">
                  <c:v>13732.25</c:v>
                </c:pt>
                <c:pt idx="11481">
                  <c:v>13733.25</c:v>
                </c:pt>
                <c:pt idx="11482">
                  <c:v>13734.25</c:v>
                </c:pt>
                <c:pt idx="11483">
                  <c:v>13735.25</c:v>
                </c:pt>
                <c:pt idx="11484">
                  <c:v>13736.25</c:v>
                </c:pt>
                <c:pt idx="11485">
                  <c:v>13737.25</c:v>
                </c:pt>
                <c:pt idx="11486">
                  <c:v>13738.25</c:v>
                </c:pt>
                <c:pt idx="11487">
                  <c:v>13739.25</c:v>
                </c:pt>
                <c:pt idx="11488">
                  <c:v>13740.25</c:v>
                </c:pt>
                <c:pt idx="11489">
                  <c:v>13741.25</c:v>
                </c:pt>
                <c:pt idx="11490">
                  <c:v>13742.25</c:v>
                </c:pt>
                <c:pt idx="11491">
                  <c:v>13743.25</c:v>
                </c:pt>
                <c:pt idx="11492">
                  <c:v>13744.25</c:v>
                </c:pt>
                <c:pt idx="11493">
                  <c:v>13745.25</c:v>
                </c:pt>
                <c:pt idx="11494">
                  <c:v>13746.25</c:v>
                </c:pt>
                <c:pt idx="11495">
                  <c:v>13747.25</c:v>
                </c:pt>
                <c:pt idx="11496">
                  <c:v>13748.25</c:v>
                </c:pt>
                <c:pt idx="11497">
                  <c:v>13749.25</c:v>
                </c:pt>
                <c:pt idx="11498">
                  <c:v>13750.25</c:v>
                </c:pt>
                <c:pt idx="11499">
                  <c:v>13751.25</c:v>
                </c:pt>
                <c:pt idx="11500">
                  <c:v>13752.25</c:v>
                </c:pt>
                <c:pt idx="11501">
                  <c:v>13753.25</c:v>
                </c:pt>
                <c:pt idx="11502">
                  <c:v>13754.25</c:v>
                </c:pt>
                <c:pt idx="11503">
                  <c:v>13755.25</c:v>
                </c:pt>
                <c:pt idx="11504">
                  <c:v>13756.25</c:v>
                </c:pt>
                <c:pt idx="11505">
                  <c:v>13757.25</c:v>
                </c:pt>
                <c:pt idx="11506">
                  <c:v>13758.25</c:v>
                </c:pt>
                <c:pt idx="11507">
                  <c:v>13759.25</c:v>
                </c:pt>
                <c:pt idx="11508">
                  <c:v>13760.25</c:v>
                </c:pt>
                <c:pt idx="11509">
                  <c:v>13761.25</c:v>
                </c:pt>
                <c:pt idx="11510">
                  <c:v>13762.25</c:v>
                </c:pt>
                <c:pt idx="11511">
                  <c:v>13763.25</c:v>
                </c:pt>
                <c:pt idx="11512">
                  <c:v>13764.25</c:v>
                </c:pt>
                <c:pt idx="11513">
                  <c:v>13765.25</c:v>
                </c:pt>
                <c:pt idx="11514">
                  <c:v>13766.25</c:v>
                </c:pt>
                <c:pt idx="11515">
                  <c:v>13767.25</c:v>
                </c:pt>
                <c:pt idx="11516">
                  <c:v>13768.25</c:v>
                </c:pt>
                <c:pt idx="11517">
                  <c:v>13769.25</c:v>
                </c:pt>
                <c:pt idx="11518">
                  <c:v>13770.25</c:v>
                </c:pt>
                <c:pt idx="11519">
                  <c:v>13771.25</c:v>
                </c:pt>
                <c:pt idx="11520">
                  <c:v>13772.25</c:v>
                </c:pt>
                <c:pt idx="11521">
                  <c:v>13773.25</c:v>
                </c:pt>
                <c:pt idx="11522">
                  <c:v>13774.25</c:v>
                </c:pt>
                <c:pt idx="11523">
                  <c:v>13775.25</c:v>
                </c:pt>
                <c:pt idx="11524">
                  <c:v>13776.25</c:v>
                </c:pt>
                <c:pt idx="11525">
                  <c:v>13777.25</c:v>
                </c:pt>
                <c:pt idx="11526">
                  <c:v>13778.25</c:v>
                </c:pt>
                <c:pt idx="11527">
                  <c:v>13779.25</c:v>
                </c:pt>
                <c:pt idx="11528">
                  <c:v>13780.25</c:v>
                </c:pt>
                <c:pt idx="11529">
                  <c:v>13781.25</c:v>
                </c:pt>
                <c:pt idx="11530">
                  <c:v>13782.25</c:v>
                </c:pt>
                <c:pt idx="11531">
                  <c:v>13783.25</c:v>
                </c:pt>
                <c:pt idx="11532">
                  <c:v>13784.25</c:v>
                </c:pt>
                <c:pt idx="11533">
                  <c:v>13785.25</c:v>
                </c:pt>
                <c:pt idx="11534">
                  <c:v>13786.25</c:v>
                </c:pt>
                <c:pt idx="11535">
                  <c:v>13787.25</c:v>
                </c:pt>
                <c:pt idx="11536">
                  <c:v>13788.25</c:v>
                </c:pt>
                <c:pt idx="11537">
                  <c:v>13789.25</c:v>
                </c:pt>
                <c:pt idx="11538">
                  <c:v>13790.25</c:v>
                </c:pt>
                <c:pt idx="11539">
                  <c:v>13791.25</c:v>
                </c:pt>
                <c:pt idx="11540">
                  <c:v>13792.25</c:v>
                </c:pt>
                <c:pt idx="11541">
                  <c:v>13793.25</c:v>
                </c:pt>
                <c:pt idx="11542">
                  <c:v>13794.25</c:v>
                </c:pt>
                <c:pt idx="11543">
                  <c:v>13795.25</c:v>
                </c:pt>
                <c:pt idx="11544">
                  <c:v>13796.25</c:v>
                </c:pt>
                <c:pt idx="11545">
                  <c:v>13797.25</c:v>
                </c:pt>
                <c:pt idx="11546">
                  <c:v>13798.25</c:v>
                </c:pt>
                <c:pt idx="11547">
                  <c:v>13799.25</c:v>
                </c:pt>
                <c:pt idx="11548">
                  <c:v>13800.25</c:v>
                </c:pt>
                <c:pt idx="11549">
                  <c:v>13801.25</c:v>
                </c:pt>
                <c:pt idx="11550">
                  <c:v>13802.25</c:v>
                </c:pt>
                <c:pt idx="11551">
                  <c:v>13803.25</c:v>
                </c:pt>
                <c:pt idx="11552">
                  <c:v>13804.25</c:v>
                </c:pt>
                <c:pt idx="11553">
                  <c:v>13805.25</c:v>
                </c:pt>
                <c:pt idx="11554">
                  <c:v>13806.25</c:v>
                </c:pt>
                <c:pt idx="11555">
                  <c:v>13807.25</c:v>
                </c:pt>
                <c:pt idx="11556">
                  <c:v>13808.25</c:v>
                </c:pt>
                <c:pt idx="11557">
                  <c:v>13809.25</c:v>
                </c:pt>
                <c:pt idx="11558">
                  <c:v>13810.25</c:v>
                </c:pt>
                <c:pt idx="11559">
                  <c:v>13811.25</c:v>
                </c:pt>
                <c:pt idx="11560">
                  <c:v>13812.25</c:v>
                </c:pt>
                <c:pt idx="11561">
                  <c:v>13813.25</c:v>
                </c:pt>
                <c:pt idx="11562">
                  <c:v>13814.25</c:v>
                </c:pt>
                <c:pt idx="11563">
                  <c:v>13815.25</c:v>
                </c:pt>
                <c:pt idx="11564">
                  <c:v>13816.25</c:v>
                </c:pt>
                <c:pt idx="11565">
                  <c:v>13817.25</c:v>
                </c:pt>
                <c:pt idx="11566">
                  <c:v>13818.25</c:v>
                </c:pt>
                <c:pt idx="11567">
                  <c:v>13819.25</c:v>
                </c:pt>
                <c:pt idx="11568">
                  <c:v>13820.25</c:v>
                </c:pt>
                <c:pt idx="11569">
                  <c:v>13821.25</c:v>
                </c:pt>
                <c:pt idx="11570">
                  <c:v>13822.25</c:v>
                </c:pt>
                <c:pt idx="11571">
                  <c:v>13823.25</c:v>
                </c:pt>
                <c:pt idx="11572">
                  <c:v>13824.25</c:v>
                </c:pt>
                <c:pt idx="11573">
                  <c:v>13825.25</c:v>
                </c:pt>
                <c:pt idx="11574">
                  <c:v>13826.25</c:v>
                </c:pt>
                <c:pt idx="11575">
                  <c:v>13827.25</c:v>
                </c:pt>
                <c:pt idx="11576">
                  <c:v>13828.25</c:v>
                </c:pt>
                <c:pt idx="11577">
                  <c:v>13829.25</c:v>
                </c:pt>
                <c:pt idx="11578">
                  <c:v>13830.25</c:v>
                </c:pt>
                <c:pt idx="11579">
                  <c:v>13831.25</c:v>
                </c:pt>
                <c:pt idx="11580">
                  <c:v>13832.25</c:v>
                </c:pt>
                <c:pt idx="11581">
                  <c:v>13833.25</c:v>
                </c:pt>
                <c:pt idx="11582">
                  <c:v>13834.25</c:v>
                </c:pt>
                <c:pt idx="11583">
                  <c:v>13835.25</c:v>
                </c:pt>
                <c:pt idx="11584">
                  <c:v>13836.25</c:v>
                </c:pt>
                <c:pt idx="11585">
                  <c:v>13837.25</c:v>
                </c:pt>
                <c:pt idx="11586">
                  <c:v>13838.25</c:v>
                </c:pt>
                <c:pt idx="11587">
                  <c:v>13839.25</c:v>
                </c:pt>
                <c:pt idx="11588">
                  <c:v>13840.25</c:v>
                </c:pt>
                <c:pt idx="11589">
                  <c:v>13841.25</c:v>
                </c:pt>
                <c:pt idx="11590">
                  <c:v>13842.25</c:v>
                </c:pt>
                <c:pt idx="11591">
                  <c:v>13843.25</c:v>
                </c:pt>
                <c:pt idx="11592">
                  <c:v>13844.25</c:v>
                </c:pt>
                <c:pt idx="11593">
                  <c:v>13845.25</c:v>
                </c:pt>
                <c:pt idx="11594">
                  <c:v>13846.25</c:v>
                </c:pt>
                <c:pt idx="11595">
                  <c:v>13847.25</c:v>
                </c:pt>
                <c:pt idx="11596">
                  <c:v>13848.25</c:v>
                </c:pt>
                <c:pt idx="11597">
                  <c:v>13849.25</c:v>
                </c:pt>
                <c:pt idx="11598">
                  <c:v>13850.25</c:v>
                </c:pt>
                <c:pt idx="11599">
                  <c:v>13851.25</c:v>
                </c:pt>
                <c:pt idx="11600">
                  <c:v>13852.25</c:v>
                </c:pt>
                <c:pt idx="11601">
                  <c:v>13853.25</c:v>
                </c:pt>
                <c:pt idx="11602">
                  <c:v>13854.25</c:v>
                </c:pt>
                <c:pt idx="11603">
                  <c:v>13855.25</c:v>
                </c:pt>
                <c:pt idx="11604">
                  <c:v>13856.25</c:v>
                </c:pt>
                <c:pt idx="11605">
                  <c:v>13857.25</c:v>
                </c:pt>
                <c:pt idx="11606">
                  <c:v>13858.25</c:v>
                </c:pt>
                <c:pt idx="11607">
                  <c:v>13859.25</c:v>
                </c:pt>
                <c:pt idx="11608">
                  <c:v>13860.25</c:v>
                </c:pt>
                <c:pt idx="11609">
                  <c:v>13861.25</c:v>
                </c:pt>
                <c:pt idx="11610">
                  <c:v>13862.25</c:v>
                </c:pt>
                <c:pt idx="11611">
                  <c:v>13863.25</c:v>
                </c:pt>
                <c:pt idx="11612">
                  <c:v>13864.25</c:v>
                </c:pt>
                <c:pt idx="11613">
                  <c:v>13865.25</c:v>
                </c:pt>
                <c:pt idx="11614">
                  <c:v>13866.25</c:v>
                </c:pt>
                <c:pt idx="11615">
                  <c:v>13867.25</c:v>
                </c:pt>
                <c:pt idx="11616">
                  <c:v>13868.25</c:v>
                </c:pt>
                <c:pt idx="11617">
                  <c:v>13869.25</c:v>
                </c:pt>
                <c:pt idx="11618">
                  <c:v>13870.25</c:v>
                </c:pt>
                <c:pt idx="11619">
                  <c:v>13871.25</c:v>
                </c:pt>
                <c:pt idx="11620">
                  <c:v>13872.25</c:v>
                </c:pt>
                <c:pt idx="11621">
                  <c:v>13873.25</c:v>
                </c:pt>
                <c:pt idx="11622">
                  <c:v>13874.25</c:v>
                </c:pt>
                <c:pt idx="11623">
                  <c:v>13875.25</c:v>
                </c:pt>
                <c:pt idx="11624">
                  <c:v>13876.25</c:v>
                </c:pt>
                <c:pt idx="11625">
                  <c:v>13877.25</c:v>
                </c:pt>
                <c:pt idx="11626">
                  <c:v>13878.25</c:v>
                </c:pt>
                <c:pt idx="11627">
                  <c:v>13879.25</c:v>
                </c:pt>
                <c:pt idx="11628">
                  <c:v>13880.25</c:v>
                </c:pt>
                <c:pt idx="11629">
                  <c:v>13881.25</c:v>
                </c:pt>
                <c:pt idx="11630">
                  <c:v>13882.25</c:v>
                </c:pt>
                <c:pt idx="11631">
                  <c:v>13883.25</c:v>
                </c:pt>
                <c:pt idx="11632">
                  <c:v>13884.25</c:v>
                </c:pt>
                <c:pt idx="11633">
                  <c:v>13885.25</c:v>
                </c:pt>
                <c:pt idx="11634">
                  <c:v>13886.25</c:v>
                </c:pt>
                <c:pt idx="11635">
                  <c:v>13887.25</c:v>
                </c:pt>
                <c:pt idx="11636">
                  <c:v>13888.25</c:v>
                </c:pt>
                <c:pt idx="11637">
                  <c:v>13889.25</c:v>
                </c:pt>
                <c:pt idx="11638">
                  <c:v>13890.25</c:v>
                </c:pt>
                <c:pt idx="11639">
                  <c:v>13891.25</c:v>
                </c:pt>
                <c:pt idx="11640">
                  <c:v>13892.25</c:v>
                </c:pt>
                <c:pt idx="11641">
                  <c:v>13893.25</c:v>
                </c:pt>
                <c:pt idx="11642">
                  <c:v>13894.25</c:v>
                </c:pt>
                <c:pt idx="11643">
                  <c:v>13895.25</c:v>
                </c:pt>
                <c:pt idx="11644">
                  <c:v>13896.25</c:v>
                </c:pt>
                <c:pt idx="11645">
                  <c:v>13897.25</c:v>
                </c:pt>
                <c:pt idx="11646">
                  <c:v>13898.25</c:v>
                </c:pt>
                <c:pt idx="11647">
                  <c:v>13899.25</c:v>
                </c:pt>
                <c:pt idx="11648">
                  <c:v>13900.25</c:v>
                </c:pt>
                <c:pt idx="11649">
                  <c:v>13901.25</c:v>
                </c:pt>
                <c:pt idx="11650">
                  <c:v>13902.25</c:v>
                </c:pt>
                <c:pt idx="11651">
                  <c:v>13903.25</c:v>
                </c:pt>
                <c:pt idx="11652">
                  <c:v>13904.25</c:v>
                </c:pt>
                <c:pt idx="11653">
                  <c:v>13905.25</c:v>
                </c:pt>
                <c:pt idx="11654">
                  <c:v>13906.25</c:v>
                </c:pt>
                <c:pt idx="11655">
                  <c:v>13907.25</c:v>
                </c:pt>
                <c:pt idx="11656">
                  <c:v>13908.25</c:v>
                </c:pt>
                <c:pt idx="11657">
                  <c:v>13909.25</c:v>
                </c:pt>
                <c:pt idx="11658">
                  <c:v>13910.25</c:v>
                </c:pt>
                <c:pt idx="11659">
                  <c:v>13911.25</c:v>
                </c:pt>
                <c:pt idx="11660">
                  <c:v>13912.25</c:v>
                </c:pt>
                <c:pt idx="11661">
                  <c:v>13913.25</c:v>
                </c:pt>
                <c:pt idx="11662">
                  <c:v>13914.25</c:v>
                </c:pt>
                <c:pt idx="11663">
                  <c:v>13915.25</c:v>
                </c:pt>
                <c:pt idx="11664">
                  <c:v>13916.25</c:v>
                </c:pt>
                <c:pt idx="11665">
                  <c:v>13917.25</c:v>
                </c:pt>
                <c:pt idx="11666">
                  <c:v>13918.25</c:v>
                </c:pt>
                <c:pt idx="11667">
                  <c:v>13919.25</c:v>
                </c:pt>
                <c:pt idx="11668">
                  <c:v>13920.25</c:v>
                </c:pt>
                <c:pt idx="11669">
                  <c:v>13921.25</c:v>
                </c:pt>
                <c:pt idx="11670">
                  <c:v>13922.25</c:v>
                </c:pt>
                <c:pt idx="11671">
                  <c:v>13923.25</c:v>
                </c:pt>
                <c:pt idx="11672">
                  <c:v>13924.25</c:v>
                </c:pt>
                <c:pt idx="11673">
                  <c:v>13925.25</c:v>
                </c:pt>
                <c:pt idx="11674">
                  <c:v>13926.25</c:v>
                </c:pt>
                <c:pt idx="11675">
                  <c:v>13927.25</c:v>
                </c:pt>
                <c:pt idx="11676">
                  <c:v>13928.25</c:v>
                </c:pt>
                <c:pt idx="11677">
                  <c:v>13929.25</c:v>
                </c:pt>
                <c:pt idx="11678">
                  <c:v>13930.25</c:v>
                </c:pt>
                <c:pt idx="11679">
                  <c:v>13931.25</c:v>
                </c:pt>
                <c:pt idx="11680">
                  <c:v>13932.25</c:v>
                </c:pt>
                <c:pt idx="11681">
                  <c:v>13933.25</c:v>
                </c:pt>
                <c:pt idx="11682">
                  <c:v>13934.25</c:v>
                </c:pt>
                <c:pt idx="11683">
                  <c:v>13935.25</c:v>
                </c:pt>
                <c:pt idx="11684">
                  <c:v>13936.25</c:v>
                </c:pt>
                <c:pt idx="11685">
                  <c:v>13937.25</c:v>
                </c:pt>
                <c:pt idx="11686">
                  <c:v>13938.25</c:v>
                </c:pt>
                <c:pt idx="11687">
                  <c:v>13939.25</c:v>
                </c:pt>
                <c:pt idx="11688">
                  <c:v>13940.25</c:v>
                </c:pt>
                <c:pt idx="11689">
                  <c:v>13941.25</c:v>
                </c:pt>
                <c:pt idx="11690">
                  <c:v>13942.25</c:v>
                </c:pt>
                <c:pt idx="11691">
                  <c:v>13943.25</c:v>
                </c:pt>
                <c:pt idx="11692">
                  <c:v>13944.25</c:v>
                </c:pt>
                <c:pt idx="11693">
                  <c:v>13945.25</c:v>
                </c:pt>
                <c:pt idx="11694">
                  <c:v>13946.25</c:v>
                </c:pt>
                <c:pt idx="11695">
                  <c:v>13947.25</c:v>
                </c:pt>
                <c:pt idx="11696">
                  <c:v>13948.25</c:v>
                </c:pt>
                <c:pt idx="11697">
                  <c:v>13949.25</c:v>
                </c:pt>
                <c:pt idx="11698">
                  <c:v>13950.25</c:v>
                </c:pt>
                <c:pt idx="11699">
                  <c:v>13951.25</c:v>
                </c:pt>
                <c:pt idx="11700">
                  <c:v>13952.25</c:v>
                </c:pt>
                <c:pt idx="11701">
                  <c:v>13953.25</c:v>
                </c:pt>
                <c:pt idx="11702">
                  <c:v>13954.25</c:v>
                </c:pt>
                <c:pt idx="11703">
                  <c:v>13955.25</c:v>
                </c:pt>
                <c:pt idx="11704">
                  <c:v>13956.25</c:v>
                </c:pt>
                <c:pt idx="11705">
                  <c:v>13957.25</c:v>
                </c:pt>
                <c:pt idx="11706">
                  <c:v>13958.25</c:v>
                </c:pt>
                <c:pt idx="11707">
                  <c:v>13959.25</c:v>
                </c:pt>
                <c:pt idx="11708">
                  <c:v>13960.25</c:v>
                </c:pt>
                <c:pt idx="11709">
                  <c:v>13961.25</c:v>
                </c:pt>
                <c:pt idx="11710">
                  <c:v>13962.25</c:v>
                </c:pt>
                <c:pt idx="11711">
                  <c:v>13963.25</c:v>
                </c:pt>
                <c:pt idx="11712">
                  <c:v>13964.25</c:v>
                </c:pt>
                <c:pt idx="11713">
                  <c:v>13965.25</c:v>
                </c:pt>
                <c:pt idx="11714">
                  <c:v>13966.25</c:v>
                </c:pt>
                <c:pt idx="11715">
                  <c:v>13967.25</c:v>
                </c:pt>
                <c:pt idx="11716">
                  <c:v>13968.25</c:v>
                </c:pt>
                <c:pt idx="11717">
                  <c:v>13969.25</c:v>
                </c:pt>
                <c:pt idx="11718">
                  <c:v>13970.25</c:v>
                </c:pt>
                <c:pt idx="11719">
                  <c:v>13971.25</c:v>
                </c:pt>
                <c:pt idx="11720">
                  <c:v>13972.25</c:v>
                </c:pt>
                <c:pt idx="11721">
                  <c:v>13973.25</c:v>
                </c:pt>
                <c:pt idx="11722">
                  <c:v>13974.25</c:v>
                </c:pt>
                <c:pt idx="11723">
                  <c:v>13975.25</c:v>
                </c:pt>
                <c:pt idx="11724">
                  <c:v>13976.25</c:v>
                </c:pt>
                <c:pt idx="11725">
                  <c:v>13977.25</c:v>
                </c:pt>
                <c:pt idx="11726">
                  <c:v>13978.25</c:v>
                </c:pt>
                <c:pt idx="11727">
                  <c:v>13979.25</c:v>
                </c:pt>
                <c:pt idx="11728">
                  <c:v>13980.25</c:v>
                </c:pt>
                <c:pt idx="11729">
                  <c:v>13981.25</c:v>
                </c:pt>
                <c:pt idx="11730">
                  <c:v>13982.25</c:v>
                </c:pt>
                <c:pt idx="11731">
                  <c:v>13983.25</c:v>
                </c:pt>
                <c:pt idx="11732">
                  <c:v>13984.25</c:v>
                </c:pt>
                <c:pt idx="11733">
                  <c:v>13985.25</c:v>
                </c:pt>
                <c:pt idx="11734">
                  <c:v>13986.25</c:v>
                </c:pt>
                <c:pt idx="11735">
                  <c:v>13987.25</c:v>
                </c:pt>
                <c:pt idx="11736">
                  <c:v>13988.25</c:v>
                </c:pt>
                <c:pt idx="11737">
                  <c:v>13989.25</c:v>
                </c:pt>
                <c:pt idx="11738">
                  <c:v>13990.25</c:v>
                </c:pt>
                <c:pt idx="11739">
                  <c:v>13991.25</c:v>
                </c:pt>
                <c:pt idx="11740">
                  <c:v>13992.25</c:v>
                </c:pt>
                <c:pt idx="11741">
                  <c:v>13993.25</c:v>
                </c:pt>
                <c:pt idx="11742">
                  <c:v>13994.25</c:v>
                </c:pt>
                <c:pt idx="11743">
                  <c:v>13995.25</c:v>
                </c:pt>
                <c:pt idx="11744">
                  <c:v>13996.25</c:v>
                </c:pt>
                <c:pt idx="11745">
                  <c:v>13997.25</c:v>
                </c:pt>
                <c:pt idx="11746">
                  <c:v>13998.25</c:v>
                </c:pt>
                <c:pt idx="11747">
                  <c:v>13999.25</c:v>
                </c:pt>
                <c:pt idx="11748">
                  <c:v>14000.25</c:v>
                </c:pt>
                <c:pt idx="11749">
                  <c:v>14001.25</c:v>
                </c:pt>
                <c:pt idx="11750">
                  <c:v>14002.25</c:v>
                </c:pt>
                <c:pt idx="11751">
                  <c:v>14003.25</c:v>
                </c:pt>
                <c:pt idx="11752">
                  <c:v>14004.25</c:v>
                </c:pt>
                <c:pt idx="11753">
                  <c:v>14005.25</c:v>
                </c:pt>
                <c:pt idx="11754">
                  <c:v>14006.25</c:v>
                </c:pt>
                <c:pt idx="11755">
                  <c:v>14007.25</c:v>
                </c:pt>
                <c:pt idx="11756">
                  <c:v>14008.25</c:v>
                </c:pt>
                <c:pt idx="11757">
                  <c:v>14009.25</c:v>
                </c:pt>
                <c:pt idx="11758">
                  <c:v>14010.25</c:v>
                </c:pt>
                <c:pt idx="11759">
                  <c:v>14011.25</c:v>
                </c:pt>
                <c:pt idx="11760">
                  <c:v>14012.25</c:v>
                </c:pt>
                <c:pt idx="11761">
                  <c:v>14013.25</c:v>
                </c:pt>
                <c:pt idx="11762">
                  <c:v>14014.25</c:v>
                </c:pt>
                <c:pt idx="11763">
                  <c:v>14015.25</c:v>
                </c:pt>
                <c:pt idx="11764">
                  <c:v>14016.25</c:v>
                </c:pt>
                <c:pt idx="11765">
                  <c:v>14017.25</c:v>
                </c:pt>
                <c:pt idx="11766">
                  <c:v>14018.25</c:v>
                </c:pt>
                <c:pt idx="11767">
                  <c:v>14019.25</c:v>
                </c:pt>
                <c:pt idx="11768">
                  <c:v>14020.25</c:v>
                </c:pt>
                <c:pt idx="11769">
                  <c:v>14021.25</c:v>
                </c:pt>
                <c:pt idx="11770">
                  <c:v>14022.25</c:v>
                </c:pt>
                <c:pt idx="11771">
                  <c:v>14023.25</c:v>
                </c:pt>
                <c:pt idx="11772">
                  <c:v>14024.25</c:v>
                </c:pt>
                <c:pt idx="11773">
                  <c:v>14025.25</c:v>
                </c:pt>
                <c:pt idx="11774">
                  <c:v>14026.25</c:v>
                </c:pt>
                <c:pt idx="11775">
                  <c:v>14027.25</c:v>
                </c:pt>
                <c:pt idx="11776">
                  <c:v>14028.25</c:v>
                </c:pt>
                <c:pt idx="11777">
                  <c:v>14029.25</c:v>
                </c:pt>
                <c:pt idx="11778">
                  <c:v>14030.25</c:v>
                </c:pt>
                <c:pt idx="11779">
                  <c:v>14031.25</c:v>
                </c:pt>
                <c:pt idx="11780">
                  <c:v>14032.25</c:v>
                </c:pt>
                <c:pt idx="11781">
                  <c:v>14033.25</c:v>
                </c:pt>
                <c:pt idx="11782">
                  <c:v>14034.25</c:v>
                </c:pt>
                <c:pt idx="11783">
                  <c:v>14035.25</c:v>
                </c:pt>
                <c:pt idx="11784">
                  <c:v>14036.25</c:v>
                </c:pt>
                <c:pt idx="11785">
                  <c:v>14037.25</c:v>
                </c:pt>
                <c:pt idx="11786">
                  <c:v>14038.25</c:v>
                </c:pt>
                <c:pt idx="11787">
                  <c:v>14039.25</c:v>
                </c:pt>
                <c:pt idx="11788">
                  <c:v>14040.25</c:v>
                </c:pt>
                <c:pt idx="11789">
                  <c:v>14041.25</c:v>
                </c:pt>
                <c:pt idx="11790">
                  <c:v>14042.25</c:v>
                </c:pt>
                <c:pt idx="11791">
                  <c:v>14043.25</c:v>
                </c:pt>
                <c:pt idx="11792">
                  <c:v>14044.25</c:v>
                </c:pt>
                <c:pt idx="11793">
                  <c:v>14045.25</c:v>
                </c:pt>
                <c:pt idx="11794">
                  <c:v>14046.25</c:v>
                </c:pt>
                <c:pt idx="11795">
                  <c:v>14047.25</c:v>
                </c:pt>
                <c:pt idx="11796">
                  <c:v>14048.25</c:v>
                </c:pt>
                <c:pt idx="11797">
                  <c:v>14049.25</c:v>
                </c:pt>
                <c:pt idx="11798">
                  <c:v>14050.25</c:v>
                </c:pt>
                <c:pt idx="11799">
                  <c:v>14051.25</c:v>
                </c:pt>
                <c:pt idx="11800">
                  <c:v>14052.25</c:v>
                </c:pt>
                <c:pt idx="11801">
                  <c:v>14053.25</c:v>
                </c:pt>
                <c:pt idx="11802">
                  <c:v>14054.25</c:v>
                </c:pt>
                <c:pt idx="11803">
                  <c:v>14055.25</c:v>
                </c:pt>
                <c:pt idx="11804">
                  <c:v>14056.25</c:v>
                </c:pt>
                <c:pt idx="11805">
                  <c:v>14057.25</c:v>
                </c:pt>
                <c:pt idx="11806">
                  <c:v>14058.25</c:v>
                </c:pt>
                <c:pt idx="11807">
                  <c:v>14059.25</c:v>
                </c:pt>
                <c:pt idx="11808">
                  <c:v>14060.25</c:v>
                </c:pt>
                <c:pt idx="11809">
                  <c:v>14061.25</c:v>
                </c:pt>
                <c:pt idx="11810">
                  <c:v>14062.25</c:v>
                </c:pt>
                <c:pt idx="11811">
                  <c:v>14063.25</c:v>
                </c:pt>
                <c:pt idx="11812">
                  <c:v>14064.25</c:v>
                </c:pt>
                <c:pt idx="11813">
                  <c:v>14065.25</c:v>
                </c:pt>
                <c:pt idx="11814">
                  <c:v>14066.25</c:v>
                </c:pt>
                <c:pt idx="11815">
                  <c:v>14067.25</c:v>
                </c:pt>
                <c:pt idx="11816">
                  <c:v>14068.25</c:v>
                </c:pt>
                <c:pt idx="11817">
                  <c:v>14069.25</c:v>
                </c:pt>
                <c:pt idx="11818">
                  <c:v>14070.25</c:v>
                </c:pt>
                <c:pt idx="11819">
                  <c:v>14071.25</c:v>
                </c:pt>
                <c:pt idx="11820">
                  <c:v>14072.25</c:v>
                </c:pt>
                <c:pt idx="11821">
                  <c:v>14073.25</c:v>
                </c:pt>
                <c:pt idx="11822">
                  <c:v>14074.25</c:v>
                </c:pt>
                <c:pt idx="11823">
                  <c:v>14075.25</c:v>
                </c:pt>
                <c:pt idx="11824">
                  <c:v>14076.25</c:v>
                </c:pt>
                <c:pt idx="11825">
                  <c:v>14077.25</c:v>
                </c:pt>
                <c:pt idx="11826">
                  <c:v>14078.25</c:v>
                </c:pt>
                <c:pt idx="11827">
                  <c:v>14079.25</c:v>
                </c:pt>
                <c:pt idx="11828">
                  <c:v>14080.25</c:v>
                </c:pt>
                <c:pt idx="11829">
                  <c:v>14081.25</c:v>
                </c:pt>
                <c:pt idx="11830">
                  <c:v>14082.25</c:v>
                </c:pt>
                <c:pt idx="11831">
                  <c:v>14083.25</c:v>
                </c:pt>
                <c:pt idx="11832">
                  <c:v>14084.25</c:v>
                </c:pt>
                <c:pt idx="11833">
                  <c:v>14085.25</c:v>
                </c:pt>
                <c:pt idx="11834">
                  <c:v>14086.25</c:v>
                </c:pt>
                <c:pt idx="11835">
                  <c:v>14087.25</c:v>
                </c:pt>
                <c:pt idx="11836">
                  <c:v>14088.25</c:v>
                </c:pt>
                <c:pt idx="11837">
                  <c:v>14089.25</c:v>
                </c:pt>
                <c:pt idx="11838">
                  <c:v>14090.25</c:v>
                </c:pt>
                <c:pt idx="11839">
                  <c:v>14091.25</c:v>
                </c:pt>
                <c:pt idx="11840">
                  <c:v>14092.25</c:v>
                </c:pt>
                <c:pt idx="11841">
                  <c:v>14093.25</c:v>
                </c:pt>
                <c:pt idx="11842">
                  <c:v>14094.25</c:v>
                </c:pt>
                <c:pt idx="11843">
                  <c:v>14095.25</c:v>
                </c:pt>
                <c:pt idx="11844">
                  <c:v>14096.25</c:v>
                </c:pt>
                <c:pt idx="11845">
                  <c:v>14097.25</c:v>
                </c:pt>
                <c:pt idx="11846">
                  <c:v>14098.25</c:v>
                </c:pt>
                <c:pt idx="11847">
                  <c:v>14099.25</c:v>
                </c:pt>
                <c:pt idx="11848">
                  <c:v>14100.25</c:v>
                </c:pt>
                <c:pt idx="11849">
                  <c:v>14101.25</c:v>
                </c:pt>
                <c:pt idx="11850">
                  <c:v>14102.25</c:v>
                </c:pt>
                <c:pt idx="11851">
                  <c:v>14103.25</c:v>
                </c:pt>
                <c:pt idx="11852">
                  <c:v>14104.25</c:v>
                </c:pt>
                <c:pt idx="11853">
                  <c:v>14105.25</c:v>
                </c:pt>
                <c:pt idx="11854">
                  <c:v>14106.25</c:v>
                </c:pt>
                <c:pt idx="11855">
                  <c:v>14107.25</c:v>
                </c:pt>
                <c:pt idx="11856">
                  <c:v>14108.25</c:v>
                </c:pt>
                <c:pt idx="11857">
                  <c:v>14109.25</c:v>
                </c:pt>
                <c:pt idx="11858">
                  <c:v>14110.25</c:v>
                </c:pt>
                <c:pt idx="11859">
                  <c:v>14111.25</c:v>
                </c:pt>
                <c:pt idx="11860">
                  <c:v>14112.25</c:v>
                </c:pt>
                <c:pt idx="11861">
                  <c:v>14113.25</c:v>
                </c:pt>
                <c:pt idx="11862">
                  <c:v>14114.25</c:v>
                </c:pt>
                <c:pt idx="11863">
                  <c:v>14115.25</c:v>
                </c:pt>
                <c:pt idx="11864">
                  <c:v>14116.25</c:v>
                </c:pt>
                <c:pt idx="11865">
                  <c:v>14117.25</c:v>
                </c:pt>
                <c:pt idx="11866">
                  <c:v>14118.25</c:v>
                </c:pt>
                <c:pt idx="11867">
                  <c:v>14119.25</c:v>
                </c:pt>
                <c:pt idx="11868">
                  <c:v>14120.25</c:v>
                </c:pt>
                <c:pt idx="11869">
                  <c:v>14121.25</c:v>
                </c:pt>
                <c:pt idx="11870">
                  <c:v>14122.25</c:v>
                </c:pt>
                <c:pt idx="11871">
                  <c:v>14123.25</c:v>
                </c:pt>
                <c:pt idx="11872">
                  <c:v>14124.25</c:v>
                </c:pt>
                <c:pt idx="11873">
                  <c:v>14125.25</c:v>
                </c:pt>
                <c:pt idx="11874">
                  <c:v>14126.25</c:v>
                </c:pt>
                <c:pt idx="11875">
                  <c:v>14127.25</c:v>
                </c:pt>
                <c:pt idx="11876">
                  <c:v>14128.25</c:v>
                </c:pt>
                <c:pt idx="11877">
                  <c:v>14129.25</c:v>
                </c:pt>
                <c:pt idx="11878">
                  <c:v>14130.25</c:v>
                </c:pt>
                <c:pt idx="11879">
                  <c:v>14131.25</c:v>
                </c:pt>
                <c:pt idx="11880">
                  <c:v>14132.25</c:v>
                </c:pt>
                <c:pt idx="11881">
                  <c:v>14133.25</c:v>
                </c:pt>
                <c:pt idx="11882">
                  <c:v>14134.25</c:v>
                </c:pt>
                <c:pt idx="11883">
                  <c:v>14135.25</c:v>
                </c:pt>
                <c:pt idx="11884">
                  <c:v>14136.25</c:v>
                </c:pt>
                <c:pt idx="11885">
                  <c:v>14137.25</c:v>
                </c:pt>
                <c:pt idx="11886">
                  <c:v>14138.25</c:v>
                </c:pt>
                <c:pt idx="11887">
                  <c:v>14139.25</c:v>
                </c:pt>
                <c:pt idx="11888">
                  <c:v>14140.25</c:v>
                </c:pt>
                <c:pt idx="11889">
                  <c:v>14141.25</c:v>
                </c:pt>
                <c:pt idx="11890">
                  <c:v>14142.25</c:v>
                </c:pt>
                <c:pt idx="11891">
                  <c:v>14143.25</c:v>
                </c:pt>
                <c:pt idx="11892">
                  <c:v>14144.25</c:v>
                </c:pt>
                <c:pt idx="11893">
                  <c:v>14145.25</c:v>
                </c:pt>
                <c:pt idx="11894">
                  <c:v>14146.25</c:v>
                </c:pt>
                <c:pt idx="11895">
                  <c:v>14147.25</c:v>
                </c:pt>
                <c:pt idx="11896">
                  <c:v>14148.25</c:v>
                </c:pt>
                <c:pt idx="11897">
                  <c:v>14149.25</c:v>
                </c:pt>
                <c:pt idx="11898">
                  <c:v>14150.25</c:v>
                </c:pt>
                <c:pt idx="11899">
                  <c:v>14151.25</c:v>
                </c:pt>
                <c:pt idx="11900">
                  <c:v>14152.25</c:v>
                </c:pt>
                <c:pt idx="11901">
                  <c:v>14153.25</c:v>
                </c:pt>
                <c:pt idx="11902">
                  <c:v>14154.25</c:v>
                </c:pt>
                <c:pt idx="11903">
                  <c:v>14155.25</c:v>
                </c:pt>
                <c:pt idx="11904">
                  <c:v>14156.25</c:v>
                </c:pt>
                <c:pt idx="11905">
                  <c:v>14157.25</c:v>
                </c:pt>
                <c:pt idx="11906">
                  <c:v>14158.25</c:v>
                </c:pt>
                <c:pt idx="11907">
                  <c:v>14159.25</c:v>
                </c:pt>
                <c:pt idx="11908">
                  <c:v>14160.25</c:v>
                </c:pt>
                <c:pt idx="11909">
                  <c:v>14161.25</c:v>
                </c:pt>
                <c:pt idx="11910">
                  <c:v>14162.25</c:v>
                </c:pt>
                <c:pt idx="11911">
                  <c:v>14163.25</c:v>
                </c:pt>
                <c:pt idx="11912">
                  <c:v>14164.25</c:v>
                </c:pt>
                <c:pt idx="11913">
                  <c:v>14165.25</c:v>
                </c:pt>
                <c:pt idx="11914">
                  <c:v>14166.25</c:v>
                </c:pt>
                <c:pt idx="11915">
                  <c:v>14167.25</c:v>
                </c:pt>
                <c:pt idx="11916">
                  <c:v>14168.25</c:v>
                </c:pt>
                <c:pt idx="11917">
                  <c:v>14169.25</c:v>
                </c:pt>
                <c:pt idx="11918">
                  <c:v>14170.25</c:v>
                </c:pt>
                <c:pt idx="11919">
                  <c:v>14171.25</c:v>
                </c:pt>
                <c:pt idx="11920">
                  <c:v>14172.25</c:v>
                </c:pt>
                <c:pt idx="11921">
                  <c:v>14173.25</c:v>
                </c:pt>
                <c:pt idx="11922">
                  <c:v>14174.25</c:v>
                </c:pt>
                <c:pt idx="11923">
                  <c:v>14175.25</c:v>
                </c:pt>
                <c:pt idx="11924">
                  <c:v>14176.25</c:v>
                </c:pt>
                <c:pt idx="11925">
                  <c:v>14177.25</c:v>
                </c:pt>
                <c:pt idx="11926">
                  <c:v>14178.25</c:v>
                </c:pt>
                <c:pt idx="11927">
                  <c:v>14179.25</c:v>
                </c:pt>
                <c:pt idx="11928">
                  <c:v>14180.25</c:v>
                </c:pt>
                <c:pt idx="11929">
                  <c:v>14181.25</c:v>
                </c:pt>
                <c:pt idx="11930">
                  <c:v>14182.25</c:v>
                </c:pt>
                <c:pt idx="11931">
                  <c:v>14183.25</c:v>
                </c:pt>
                <c:pt idx="11932">
                  <c:v>14184.25</c:v>
                </c:pt>
                <c:pt idx="11933">
                  <c:v>14185.25</c:v>
                </c:pt>
                <c:pt idx="11934">
                  <c:v>14186.25</c:v>
                </c:pt>
                <c:pt idx="11935">
                  <c:v>14187.25</c:v>
                </c:pt>
                <c:pt idx="11936">
                  <c:v>14188.25</c:v>
                </c:pt>
                <c:pt idx="11937">
                  <c:v>14189.25</c:v>
                </c:pt>
                <c:pt idx="11938">
                  <c:v>14190.25</c:v>
                </c:pt>
                <c:pt idx="11939">
                  <c:v>14191.25</c:v>
                </c:pt>
                <c:pt idx="11940">
                  <c:v>14192.25</c:v>
                </c:pt>
                <c:pt idx="11941">
                  <c:v>14193.25</c:v>
                </c:pt>
                <c:pt idx="11942">
                  <c:v>14194.25</c:v>
                </c:pt>
                <c:pt idx="11943">
                  <c:v>14195.25</c:v>
                </c:pt>
                <c:pt idx="11944">
                  <c:v>14196.25</c:v>
                </c:pt>
                <c:pt idx="11945">
                  <c:v>14197.25</c:v>
                </c:pt>
                <c:pt idx="11946">
                  <c:v>14198.25</c:v>
                </c:pt>
                <c:pt idx="11947">
                  <c:v>14199.25</c:v>
                </c:pt>
                <c:pt idx="11948">
                  <c:v>14200.25</c:v>
                </c:pt>
                <c:pt idx="11949">
                  <c:v>14201.25</c:v>
                </c:pt>
                <c:pt idx="11950">
                  <c:v>14202.25</c:v>
                </c:pt>
                <c:pt idx="11951">
                  <c:v>14203.25</c:v>
                </c:pt>
                <c:pt idx="11952">
                  <c:v>14204.25</c:v>
                </c:pt>
                <c:pt idx="11953">
                  <c:v>14205.25</c:v>
                </c:pt>
                <c:pt idx="11954">
                  <c:v>14206.25</c:v>
                </c:pt>
                <c:pt idx="11955">
                  <c:v>14207.25</c:v>
                </c:pt>
                <c:pt idx="11956">
                  <c:v>14208.25</c:v>
                </c:pt>
                <c:pt idx="11957">
                  <c:v>14209.25</c:v>
                </c:pt>
                <c:pt idx="11958">
                  <c:v>14210.25</c:v>
                </c:pt>
                <c:pt idx="11959">
                  <c:v>14211.25</c:v>
                </c:pt>
                <c:pt idx="11960">
                  <c:v>14212.25</c:v>
                </c:pt>
                <c:pt idx="11961">
                  <c:v>14213.25</c:v>
                </c:pt>
                <c:pt idx="11962">
                  <c:v>14214.25</c:v>
                </c:pt>
                <c:pt idx="11963">
                  <c:v>14215.25</c:v>
                </c:pt>
                <c:pt idx="11964">
                  <c:v>14216.25</c:v>
                </c:pt>
                <c:pt idx="11965">
                  <c:v>14217.25</c:v>
                </c:pt>
                <c:pt idx="11966">
                  <c:v>14218.25</c:v>
                </c:pt>
                <c:pt idx="11967">
                  <c:v>14219.25</c:v>
                </c:pt>
                <c:pt idx="11968">
                  <c:v>14220.25</c:v>
                </c:pt>
                <c:pt idx="11969">
                  <c:v>14221.25</c:v>
                </c:pt>
                <c:pt idx="11970">
                  <c:v>14222.25</c:v>
                </c:pt>
                <c:pt idx="11971">
                  <c:v>14223.25</c:v>
                </c:pt>
                <c:pt idx="11972">
                  <c:v>14224.25</c:v>
                </c:pt>
                <c:pt idx="11973">
                  <c:v>14225.25</c:v>
                </c:pt>
                <c:pt idx="11974">
                  <c:v>14226.25</c:v>
                </c:pt>
                <c:pt idx="11975">
                  <c:v>14227.25</c:v>
                </c:pt>
                <c:pt idx="11976">
                  <c:v>14228.25</c:v>
                </c:pt>
                <c:pt idx="11977">
                  <c:v>14229.25</c:v>
                </c:pt>
                <c:pt idx="11978">
                  <c:v>14230.25</c:v>
                </c:pt>
                <c:pt idx="11979">
                  <c:v>14231.25</c:v>
                </c:pt>
                <c:pt idx="11980">
                  <c:v>14232.25</c:v>
                </c:pt>
                <c:pt idx="11981">
                  <c:v>14233.25</c:v>
                </c:pt>
                <c:pt idx="11982">
                  <c:v>14234.25</c:v>
                </c:pt>
                <c:pt idx="11983">
                  <c:v>14235.25</c:v>
                </c:pt>
                <c:pt idx="11984">
                  <c:v>14236.25</c:v>
                </c:pt>
                <c:pt idx="11985">
                  <c:v>14237.25</c:v>
                </c:pt>
                <c:pt idx="11986">
                  <c:v>14238.25</c:v>
                </c:pt>
                <c:pt idx="11987">
                  <c:v>14239.25</c:v>
                </c:pt>
                <c:pt idx="11988">
                  <c:v>14240.25</c:v>
                </c:pt>
                <c:pt idx="11989">
                  <c:v>14241.25</c:v>
                </c:pt>
                <c:pt idx="11990">
                  <c:v>14242.25</c:v>
                </c:pt>
                <c:pt idx="11991">
                  <c:v>14243.25</c:v>
                </c:pt>
                <c:pt idx="11992">
                  <c:v>14244.25</c:v>
                </c:pt>
                <c:pt idx="11993">
                  <c:v>14245.25</c:v>
                </c:pt>
                <c:pt idx="11994">
                  <c:v>14246.25</c:v>
                </c:pt>
                <c:pt idx="11995">
                  <c:v>14247.25</c:v>
                </c:pt>
                <c:pt idx="11996">
                  <c:v>14248.25</c:v>
                </c:pt>
                <c:pt idx="11997">
                  <c:v>14249.25</c:v>
                </c:pt>
                <c:pt idx="11998">
                  <c:v>14250.25</c:v>
                </c:pt>
                <c:pt idx="11999">
                  <c:v>14251.25</c:v>
                </c:pt>
                <c:pt idx="12000">
                  <c:v>14252.25</c:v>
                </c:pt>
                <c:pt idx="12001">
                  <c:v>14253.25</c:v>
                </c:pt>
                <c:pt idx="12002">
                  <c:v>14254.25</c:v>
                </c:pt>
                <c:pt idx="12003">
                  <c:v>14255.25</c:v>
                </c:pt>
                <c:pt idx="12004">
                  <c:v>14256.25</c:v>
                </c:pt>
                <c:pt idx="12005">
                  <c:v>14257.25</c:v>
                </c:pt>
                <c:pt idx="12006">
                  <c:v>14258.25</c:v>
                </c:pt>
                <c:pt idx="12007">
                  <c:v>14259.25</c:v>
                </c:pt>
                <c:pt idx="12008">
                  <c:v>14260.25</c:v>
                </c:pt>
                <c:pt idx="12009">
                  <c:v>14261.25</c:v>
                </c:pt>
                <c:pt idx="12010">
                  <c:v>14262.25</c:v>
                </c:pt>
                <c:pt idx="12011">
                  <c:v>14263.25</c:v>
                </c:pt>
                <c:pt idx="12012">
                  <c:v>14264.25</c:v>
                </c:pt>
                <c:pt idx="12013">
                  <c:v>14265.25</c:v>
                </c:pt>
                <c:pt idx="12014">
                  <c:v>14266.25</c:v>
                </c:pt>
                <c:pt idx="12015">
                  <c:v>14267.25</c:v>
                </c:pt>
                <c:pt idx="12016">
                  <c:v>14268.25</c:v>
                </c:pt>
                <c:pt idx="12017">
                  <c:v>14269.25</c:v>
                </c:pt>
                <c:pt idx="12018">
                  <c:v>14270.25</c:v>
                </c:pt>
                <c:pt idx="12019">
                  <c:v>14271.25</c:v>
                </c:pt>
                <c:pt idx="12020">
                  <c:v>14272.25</c:v>
                </c:pt>
                <c:pt idx="12021">
                  <c:v>14273.25</c:v>
                </c:pt>
                <c:pt idx="12022">
                  <c:v>14274.25</c:v>
                </c:pt>
                <c:pt idx="12023">
                  <c:v>14275.25</c:v>
                </c:pt>
                <c:pt idx="12024">
                  <c:v>14276.25</c:v>
                </c:pt>
                <c:pt idx="12025">
                  <c:v>14277.25</c:v>
                </c:pt>
                <c:pt idx="12026">
                  <c:v>14278.25</c:v>
                </c:pt>
                <c:pt idx="12027">
                  <c:v>14279.25</c:v>
                </c:pt>
                <c:pt idx="12028">
                  <c:v>14280.25</c:v>
                </c:pt>
                <c:pt idx="12029">
                  <c:v>14281.25</c:v>
                </c:pt>
                <c:pt idx="12030">
                  <c:v>14282.25</c:v>
                </c:pt>
                <c:pt idx="12031">
                  <c:v>14283.25</c:v>
                </c:pt>
                <c:pt idx="12032">
                  <c:v>14284.25</c:v>
                </c:pt>
                <c:pt idx="12033">
                  <c:v>14285.25</c:v>
                </c:pt>
                <c:pt idx="12034">
                  <c:v>14286.25</c:v>
                </c:pt>
                <c:pt idx="12035">
                  <c:v>14287.25</c:v>
                </c:pt>
                <c:pt idx="12036">
                  <c:v>14288.25</c:v>
                </c:pt>
                <c:pt idx="12037">
                  <c:v>14289.25</c:v>
                </c:pt>
                <c:pt idx="12038">
                  <c:v>14290.25</c:v>
                </c:pt>
                <c:pt idx="12039">
                  <c:v>14291.25</c:v>
                </c:pt>
                <c:pt idx="12040">
                  <c:v>14292.25</c:v>
                </c:pt>
                <c:pt idx="12041">
                  <c:v>14293.25</c:v>
                </c:pt>
                <c:pt idx="12042">
                  <c:v>14294.25</c:v>
                </c:pt>
                <c:pt idx="12043">
                  <c:v>14295.25</c:v>
                </c:pt>
                <c:pt idx="12044">
                  <c:v>14296.25</c:v>
                </c:pt>
                <c:pt idx="12045">
                  <c:v>14297.25</c:v>
                </c:pt>
                <c:pt idx="12046">
                  <c:v>14298.25</c:v>
                </c:pt>
                <c:pt idx="12047">
                  <c:v>14299.25</c:v>
                </c:pt>
                <c:pt idx="12048">
                  <c:v>14300.25</c:v>
                </c:pt>
                <c:pt idx="12049">
                  <c:v>14301.25</c:v>
                </c:pt>
                <c:pt idx="12050">
                  <c:v>14302.25</c:v>
                </c:pt>
                <c:pt idx="12051">
                  <c:v>14303.25</c:v>
                </c:pt>
                <c:pt idx="12052">
                  <c:v>14304.25</c:v>
                </c:pt>
                <c:pt idx="12053">
                  <c:v>14305.25</c:v>
                </c:pt>
                <c:pt idx="12054">
                  <c:v>14306.25</c:v>
                </c:pt>
                <c:pt idx="12055">
                  <c:v>14307.25</c:v>
                </c:pt>
                <c:pt idx="12056">
                  <c:v>14308.25</c:v>
                </c:pt>
                <c:pt idx="12057">
                  <c:v>14309.25</c:v>
                </c:pt>
                <c:pt idx="12058">
                  <c:v>14310.25</c:v>
                </c:pt>
                <c:pt idx="12059">
                  <c:v>14311.25</c:v>
                </c:pt>
                <c:pt idx="12060">
                  <c:v>14312.25</c:v>
                </c:pt>
                <c:pt idx="12061">
                  <c:v>14313.25</c:v>
                </c:pt>
                <c:pt idx="12062">
                  <c:v>14314.25</c:v>
                </c:pt>
                <c:pt idx="12063">
                  <c:v>14315.25</c:v>
                </c:pt>
                <c:pt idx="12064">
                  <c:v>14316.25</c:v>
                </c:pt>
                <c:pt idx="12065">
                  <c:v>14317.25</c:v>
                </c:pt>
                <c:pt idx="12066">
                  <c:v>14318.25</c:v>
                </c:pt>
                <c:pt idx="12067">
                  <c:v>14319.25</c:v>
                </c:pt>
                <c:pt idx="12068">
                  <c:v>14320.25</c:v>
                </c:pt>
                <c:pt idx="12069">
                  <c:v>14321.25</c:v>
                </c:pt>
                <c:pt idx="12070">
                  <c:v>14322.25</c:v>
                </c:pt>
                <c:pt idx="12071">
                  <c:v>14323.25</c:v>
                </c:pt>
                <c:pt idx="12072">
                  <c:v>14324.25</c:v>
                </c:pt>
                <c:pt idx="12073">
                  <c:v>14325.25</c:v>
                </c:pt>
                <c:pt idx="12074">
                  <c:v>14326.25</c:v>
                </c:pt>
                <c:pt idx="12075">
                  <c:v>14327.25</c:v>
                </c:pt>
                <c:pt idx="12076">
                  <c:v>14328.25</c:v>
                </c:pt>
                <c:pt idx="12077">
                  <c:v>14329.25</c:v>
                </c:pt>
                <c:pt idx="12078">
                  <c:v>14330.25</c:v>
                </c:pt>
                <c:pt idx="12079">
                  <c:v>14331.25</c:v>
                </c:pt>
                <c:pt idx="12080">
                  <c:v>14332.25</c:v>
                </c:pt>
                <c:pt idx="12081">
                  <c:v>14333.25</c:v>
                </c:pt>
                <c:pt idx="12082">
                  <c:v>14334.25</c:v>
                </c:pt>
                <c:pt idx="12083">
                  <c:v>14335.25</c:v>
                </c:pt>
                <c:pt idx="12084">
                  <c:v>14336.25</c:v>
                </c:pt>
                <c:pt idx="12085">
                  <c:v>14337.25</c:v>
                </c:pt>
                <c:pt idx="12086">
                  <c:v>14338.25</c:v>
                </c:pt>
                <c:pt idx="12087">
                  <c:v>14339.25</c:v>
                </c:pt>
                <c:pt idx="12088">
                  <c:v>14340.25</c:v>
                </c:pt>
                <c:pt idx="12089">
                  <c:v>14341.25</c:v>
                </c:pt>
                <c:pt idx="12090">
                  <c:v>14342.25</c:v>
                </c:pt>
                <c:pt idx="12091">
                  <c:v>14343.25</c:v>
                </c:pt>
                <c:pt idx="12092">
                  <c:v>14344.25</c:v>
                </c:pt>
                <c:pt idx="12093">
                  <c:v>14345.25</c:v>
                </c:pt>
                <c:pt idx="12094">
                  <c:v>14346.25</c:v>
                </c:pt>
                <c:pt idx="12095">
                  <c:v>14347.25</c:v>
                </c:pt>
                <c:pt idx="12096">
                  <c:v>14348.25</c:v>
                </c:pt>
                <c:pt idx="12097">
                  <c:v>14349.25</c:v>
                </c:pt>
                <c:pt idx="12098">
                  <c:v>14350.25</c:v>
                </c:pt>
                <c:pt idx="12099">
                  <c:v>14351.25</c:v>
                </c:pt>
                <c:pt idx="12100">
                  <c:v>14352.25</c:v>
                </c:pt>
                <c:pt idx="12101">
                  <c:v>14353.25</c:v>
                </c:pt>
                <c:pt idx="12102">
                  <c:v>14354.25</c:v>
                </c:pt>
                <c:pt idx="12103">
                  <c:v>14355.25</c:v>
                </c:pt>
                <c:pt idx="12104">
                  <c:v>14356.25</c:v>
                </c:pt>
                <c:pt idx="12105">
                  <c:v>14357.25</c:v>
                </c:pt>
                <c:pt idx="12106">
                  <c:v>14358.25</c:v>
                </c:pt>
                <c:pt idx="12107">
                  <c:v>14359.25</c:v>
                </c:pt>
                <c:pt idx="12108">
                  <c:v>14360.25</c:v>
                </c:pt>
                <c:pt idx="12109">
                  <c:v>14361.25</c:v>
                </c:pt>
                <c:pt idx="12110">
                  <c:v>14362.25</c:v>
                </c:pt>
                <c:pt idx="12111">
                  <c:v>14363.25</c:v>
                </c:pt>
                <c:pt idx="12112">
                  <c:v>14364.25</c:v>
                </c:pt>
                <c:pt idx="12113">
                  <c:v>14365.25</c:v>
                </c:pt>
                <c:pt idx="12114">
                  <c:v>14366.25</c:v>
                </c:pt>
                <c:pt idx="12115">
                  <c:v>14367.25</c:v>
                </c:pt>
                <c:pt idx="12116">
                  <c:v>14368.25</c:v>
                </c:pt>
                <c:pt idx="12117">
                  <c:v>14369.25</c:v>
                </c:pt>
                <c:pt idx="12118">
                  <c:v>14370.25</c:v>
                </c:pt>
                <c:pt idx="12119">
                  <c:v>14371.25</c:v>
                </c:pt>
                <c:pt idx="12120">
                  <c:v>14372.25</c:v>
                </c:pt>
                <c:pt idx="12121">
                  <c:v>14373.25</c:v>
                </c:pt>
                <c:pt idx="12122">
                  <c:v>14374.25</c:v>
                </c:pt>
                <c:pt idx="12123">
                  <c:v>14375.25</c:v>
                </c:pt>
                <c:pt idx="12124">
                  <c:v>14376.25</c:v>
                </c:pt>
                <c:pt idx="12125">
                  <c:v>14377.25</c:v>
                </c:pt>
                <c:pt idx="12126">
                  <c:v>14378.25</c:v>
                </c:pt>
                <c:pt idx="12127">
                  <c:v>14379.25</c:v>
                </c:pt>
                <c:pt idx="12128">
                  <c:v>14380.25</c:v>
                </c:pt>
                <c:pt idx="12129">
                  <c:v>14381.25</c:v>
                </c:pt>
                <c:pt idx="12130">
                  <c:v>14382.25</c:v>
                </c:pt>
                <c:pt idx="12131">
                  <c:v>14383.25</c:v>
                </c:pt>
                <c:pt idx="12132">
                  <c:v>14384.25</c:v>
                </c:pt>
                <c:pt idx="12133">
                  <c:v>14385.25</c:v>
                </c:pt>
                <c:pt idx="12134">
                  <c:v>14386.25</c:v>
                </c:pt>
                <c:pt idx="12135">
                  <c:v>14387.25</c:v>
                </c:pt>
                <c:pt idx="12136">
                  <c:v>14388.25</c:v>
                </c:pt>
                <c:pt idx="12137">
                  <c:v>14389.25</c:v>
                </c:pt>
                <c:pt idx="12138">
                  <c:v>14390.25</c:v>
                </c:pt>
                <c:pt idx="12139">
                  <c:v>14391.25</c:v>
                </c:pt>
                <c:pt idx="12140">
                  <c:v>14392.25</c:v>
                </c:pt>
                <c:pt idx="12141">
                  <c:v>14393.25</c:v>
                </c:pt>
                <c:pt idx="12142">
                  <c:v>14394.25</c:v>
                </c:pt>
                <c:pt idx="12143">
                  <c:v>14395.25</c:v>
                </c:pt>
                <c:pt idx="12144">
                  <c:v>14396.25</c:v>
                </c:pt>
                <c:pt idx="12145">
                  <c:v>14397.25</c:v>
                </c:pt>
                <c:pt idx="12146">
                  <c:v>14398.25</c:v>
                </c:pt>
                <c:pt idx="12147">
                  <c:v>14399.25</c:v>
                </c:pt>
                <c:pt idx="12148">
                  <c:v>14400.25</c:v>
                </c:pt>
                <c:pt idx="12149">
                  <c:v>14401.25</c:v>
                </c:pt>
                <c:pt idx="12150">
                  <c:v>14402.25</c:v>
                </c:pt>
                <c:pt idx="12151">
                  <c:v>14403.25</c:v>
                </c:pt>
                <c:pt idx="12152">
                  <c:v>14404.25</c:v>
                </c:pt>
                <c:pt idx="12153">
                  <c:v>14405.25</c:v>
                </c:pt>
                <c:pt idx="12154">
                  <c:v>14406.25</c:v>
                </c:pt>
                <c:pt idx="12155">
                  <c:v>14407.25</c:v>
                </c:pt>
                <c:pt idx="12156">
                  <c:v>14408.25</c:v>
                </c:pt>
                <c:pt idx="12157">
                  <c:v>14409.25</c:v>
                </c:pt>
                <c:pt idx="12158">
                  <c:v>14410.25</c:v>
                </c:pt>
                <c:pt idx="12159">
                  <c:v>14411.25</c:v>
                </c:pt>
                <c:pt idx="12160">
                  <c:v>14412.25</c:v>
                </c:pt>
                <c:pt idx="12161">
                  <c:v>14413.25</c:v>
                </c:pt>
                <c:pt idx="12162">
                  <c:v>14414.25</c:v>
                </c:pt>
                <c:pt idx="12163">
                  <c:v>14415.25</c:v>
                </c:pt>
                <c:pt idx="12164">
                  <c:v>14416.25</c:v>
                </c:pt>
                <c:pt idx="12165">
                  <c:v>14417.25</c:v>
                </c:pt>
                <c:pt idx="12166">
                  <c:v>14418.25</c:v>
                </c:pt>
                <c:pt idx="12167">
                  <c:v>14419.25</c:v>
                </c:pt>
                <c:pt idx="12168">
                  <c:v>14420.25</c:v>
                </c:pt>
                <c:pt idx="12169">
                  <c:v>14421.25</c:v>
                </c:pt>
                <c:pt idx="12170">
                  <c:v>14422.25</c:v>
                </c:pt>
                <c:pt idx="12171">
                  <c:v>14423.25</c:v>
                </c:pt>
                <c:pt idx="12172">
                  <c:v>14424.25</c:v>
                </c:pt>
                <c:pt idx="12173">
                  <c:v>14425.25</c:v>
                </c:pt>
                <c:pt idx="12174">
                  <c:v>14426.25</c:v>
                </c:pt>
                <c:pt idx="12175">
                  <c:v>14427.25</c:v>
                </c:pt>
                <c:pt idx="12176">
                  <c:v>14428.25</c:v>
                </c:pt>
                <c:pt idx="12177">
                  <c:v>14429.25</c:v>
                </c:pt>
                <c:pt idx="12178">
                  <c:v>14430.25</c:v>
                </c:pt>
                <c:pt idx="12179">
                  <c:v>14431.25</c:v>
                </c:pt>
                <c:pt idx="12180">
                  <c:v>14432.25</c:v>
                </c:pt>
                <c:pt idx="12181">
                  <c:v>14433.25</c:v>
                </c:pt>
                <c:pt idx="12182">
                  <c:v>14434.25</c:v>
                </c:pt>
                <c:pt idx="12183">
                  <c:v>14435.25</c:v>
                </c:pt>
                <c:pt idx="12184">
                  <c:v>14436.25</c:v>
                </c:pt>
                <c:pt idx="12185">
                  <c:v>14437.25</c:v>
                </c:pt>
                <c:pt idx="12186">
                  <c:v>14438.25</c:v>
                </c:pt>
                <c:pt idx="12187">
                  <c:v>14439.25</c:v>
                </c:pt>
                <c:pt idx="12188">
                  <c:v>14440.25</c:v>
                </c:pt>
                <c:pt idx="12189">
                  <c:v>14441.25</c:v>
                </c:pt>
                <c:pt idx="12190">
                  <c:v>14442.25</c:v>
                </c:pt>
                <c:pt idx="12191">
                  <c:v>14443.25</c:v>
                </c:pt>
                <c:pt idx="12192">
                  <c:v>14444.25</c:v>
                </c:pt>
                <c:pt idx="12193">
                  <c:v>14445.25</c:v>
                </c:pt>
                <c:pt idx="12194">
                  <c:v>14446.25</c:v>
                </c:pt>
                <c:pt idx="12195">
                  <c:v>14447.25</c:v>
                </c:pt>
                <c:pt idx="12196">
                  <c:v>14448.25</c:v>
                </c:pt>
                <c:pt idx="12197">
                  <c:v>14449.25</c:v>
                </c:pt>
                <c:pt idx="12198">
                  <c:v>14450.25</c:v>
                </c:pt>
                <c:pt idx="12199">
                  <c:v>14451.25</c:v>
                </c:pt>
                <c:pt idx="12200">
                  <c:v>14452.25</c:v>
                </c:pt>
                <c:pt idx="12201">
                  <c:v>14453.25</c:v>
                </c:pt>
                <c:pt idx="12202">
                  <c:v>14454.25</c:v>
                </c:pt>
                <c:pt idx="12203">
                  <c:v>14455.25</c:v>
                </c:pt>
                <c:pt idx="12204">
                  <c:v>14456.25</c:v>
                </c:pt>
                <c:pt idx="12205">
                  <c:v>14457.25</c:v>
                </c:pt>
                <c:pt idx="12206">
                  <c:v>14458.25</c:v>
                </c:pt>
                <c:pt idx="12207">
                  <c:v>14459.25</c:v>
                </c:pt>
                <c:pt idx="12208">
                  <c:v>14460.25</c:v>
                </c:pt>
                <c:pt idx="12209">
                  <c:v>14461.25</c:v>
                </c:pt>
                <c:pt idx="12210">
                  <c:v>14462.25</c:v>
                </c:pt>
                <c:pt idx="12211">
                  <c:v>14463.25</c:v>
                </c:pt>
                <c:pt idx="12212">
                  <c:v>14464.25</c:v>
                </c:pt>
                <c:pt idx="12213">
                  <c:v>14465.25</c:v>
                </c:pt>
                <c:pt idx="12214">
                  <c:v>14466.25</c:v>
                </c:pt>
                <c:pt idx="12215">
                  <c:v>14467.25</c:v>
                </c:pt>
                <c:pt idx="12216">
                  <c:v>14468.25</c:v>
                </c:pt>
                <c:pt idx="12217">
                  <c:v>14469.25</c:v>
                </c:pt>
                <c:pt idx="12218">
                  <c:v>14470.25</c:v>
                </c:pt>
                <c:pt idx="12219">
                  <c:v>14471.25</c:v>
                </c:pt>
                <c:pt idx="12220">
                  <c:v>14472.25</c:v>
                </c:pt>
                <c:pt idx="12221">
                  <c:v>14473.25</c:v>
                </c:pt>
                <c:pt idx="12222">
                  <c:v>14474.25</c:v>
                </c:pt>
                <c:pt idx="12223">
                  <c:v>14475.25</c:v>
                </c:pt>
                <c:pt idx="12224">
                  <c:v>14476.25</c:v>
                </c:pt>
                <c:pt idx="12225">
                  <c:v>14477.25</c:v>
                </c:pt>
                <c:pt idx="12226">
                  <c:v>14478.25</c:v>
                </c:pt>
                <c:pt idx="12227">
                  <c:v>14479.25</c:v>
                </c:pt>
                <c:pt idx="12228">
                  <c:v>14480.25</c:v>
                </c:pt>
                <c:pt idx="12229">
                  <c:v>14481.25</c:v>
                </c:pt>
                <c:pt idx="12230">
                  <c:v>14482.25</c:v>
                </c:pt>
                <c:pt idx="12231">
                  <c:v>14483.25</c:v>
                </c:pt>
                <c:pt idx="12232">
                  <c:v>14484.25</c:v>
                </c:pt>
                <c:pt idx="12233">
                  <c:v>14485.25</c:v>
                </c:pt>
                <c:pt idx="12234">
                  <c:v>14486.25</c:v>
                </c:pt>
                <c:pt idx="12235">
                  <c:v>14487.25</c:v>
                </c:pt>
                <c:pt idx="12236">
                  <c:v>14488.25</c:v>
                </c:pt>
                <c:pt idx="12237">
                  <c:v>14489.25</c:v>
                </c:pt>
                <c:pt idx="12238">
                  <c:v>14490.25</c:v>
                </c:pt>
                <c:pt idx="12239">
                  <c:v>14491.25</c:v>
                </c:pt>
                <c:pt idx="12240">
                  <c:v>14492.25</c:v>
                </c:pt>
                <c:pt idx="12241">
                  <c:v>14493.25</c:v>
                </c:pt>
                <c:pt idx="12242">
                  <c:v>14494.25</c:v>
                </c:pt>
                <c:pt idx="12243">
                  <c:v>14495.25</c:v>
                </c:pt>
                <c:pt idx="12244">
                  <c:v>14496.25</c:v>
                </c:pt>
                <c:pt idx="12245">
                  <c:v>14497.25</c:v>
                </c:pt>
                <c:pt idx="12246">
                  <c:v>14498.25</c:v>
                </c:pt>
                <c:pt idx="12247">
                  <c:v>14499.25</c:v>
                </c:pt>
                <c:pt idx="12248">
                  <c:v>14500.25</c:v>
                </c:pt>
                <c:pt idx="12249">
                  <c:v>14501.25</c:v>
                </c:pt>
                <c:pt idx="12250">
                  <c:v>14502.25</c:v>
                </c:pt>
                <c:pt idx="12251">
                  <c:v>14503.25</c:v>
                </c:pt>
                <c:pt idx="12252">
                  <c:v>14504.25</c:v>
                </c:pt>
                <c:pt idx="12253">
                  <c:v>14505.25</c:v>
                </c:pt>
                <c:pt idx="12254">
                  <c:v>14506.25</c:v>
                </c:pt>
                <c:pt idx="12255">
                  <c:v>14507.25</c:v>
                </c:pt>
                <c:pt idx="12256">
                  <c:v>14508.25</c:v>
                </c:pt>
                <c:pt idx="12257">
                  <c:v>14509.25</c:v>
                </c:pt>
                <c:pt idx="12258">
                  <c:v>14510.25</c:v>
                </c:pt>
                <c:pt idx="12259">
                  <c:v>14511.25</c:v>
                </c:pt>
                <c:pt idx="12260">
                  <c:v>14512.25</c:v>
                </c:pt>
                <c:pt idx="12261">
                  <c:v>14513.25</c:v>
                </c:pt>
                <c:pt idx="12262">
                  <c:v>14514.25</c:v>
                </c:pt>
                <c:pt idx="12263">
                  <c:v>14515.25</c:v>
                </c:pt>
                <c:pt idx="12264">
                  <c:v>14516.25</c:v>
                </c:pt>
                <c:pt idx="12265">
                  <c:v>14517.25</c:v>
                </c:pt>
                <c:pt idx="12266">
                  <c:v>14518.25</c:v>
                </c:pt>
                <c:pt idx="12267">
                  <c:v>14519.25</c:v>
                </c:pt>
                <c:pt idx="12268">
                  <c:v>14520.25</c:v>
                </c:pt>
                <c:pt idx="12269">
                  <c:v>14521.25</c:v>
                </c:pt>
                <c:pt idx="12270">
                  <c:v>14522.25</c:v>
                </c:pt>
                <c:pt idx="12271">
                  <c:v>14523.25</c:v>
                </c:pt>
                <c:pt idx="12272">
                  <c:v>14524.25</c:v>
                </c:pt>
                <c:pt idx="12273">
                  <c:v>14525.25</c:v>
                </c:pt>
                <c:pt idx="12274">
                  <c:v>14526.25</c:v>
                </c:pt>
                <c:pt idx="12275">
                  <c:v>14527.25</c:v>
                </c:pt>
                <c:pt idx="12276">
                  <c:v>14528.25</c:v>
                </c:pt>
                <c:pt idx="12277">
                  <c:v>14529.25</c:v>
                </c:pt>
                <c:pt idx="12278">
                  <c:v>14530.25</c:v>
                </c:pt>
                <c:pt idx="12279">
                  <c:v>14531.25</c:v>
                </c:pt>
                <c:pt idx="12280">
                  <c:v>14532.25</c:v>
                </c:pt>
                <c:pt idx="12281">
                  <c:v>14533.25</c:v>
                </c:pt>
                <c:pt idx="12282">
                  <c:v>14534.25</c:v>
                </c:pt>
                <c:pt idx="12283">
                  <c:v>14535.25</c:v>
                </c:pt>
                <c:pt idx="12284">
                  <c:v>14536.25</c:v>
                </c:pt>
                <c:pt idx="12285">
                  <c:v>14537.25</c:v>
                </c:pt>
                <c:pt idx="12286">
                  <c:v>14538.25</c:v>
                </c:pt>
                <c:pt idx="12287">
                  <c:v>14539.25</c:v>
                </c:pt>
                <c:pt idx="12288">
                  <c:v>14540.25</c:v>
                </c:pt>
                <c:pt idx="12289">
                  <c:v>14541.25</c:v>
                </c:pt>
                <c:pt idx="12290">
                  <c:v>14542.25</c:v>
                </c:pt>
                <c:pt idx="12291">
                  <c:v>14543.25</c:v>
                </c:pt>
                <c:pt idx="12292">
                  <c:v>14544.25</c:v>
                </c:pt>
                <c:pt idx="12293">
                  <c:v>14545.25</c:v>
                </c:pt>
                <c:pt idx="12294">
                  <c:v>14546.25</c:v>
                </c:pt>
                <c:pt idx="12295">
                  <c:v>14547.25</c:v>
                </c:pt>
                <c:pt idx="12296">
                  <c:v>14548.25</c:v>
                </c:pt>
                <c:pt idx="12297">
                  <c:v>14549.25</c:v>
                </c:pt>
                <c:pt idx="12298">
                  <c:v>14550.25</c:v>
                </c:pt>
                <c:pt idx="12299">
                  <c:v>14551.25</c:v>
                </c:pt>
                <c:pt idx="12300">
                  <c:v>14552.25</c:v>
                </c:pt>
                <c:pt idx="12301">
                  <c:v>14553.25</c:v>
                </c:pt>
                <c:pt idx="12302">
                  <c:v>14554.25</c:v>
                </c:pt>
                <c:pt idx="12303">
                  <c:v>14555.25</c:v>
                </c:pt>
                <c:pt idx="12304">
                  <c:v>14556.25</c:v>
                </c:pt>
                <c:pt idx="12305">
                  <c:v>14557.25</c:v>
                </c:pt>
                <c:pt idx="12306">
                  <c:v>14558.25</c:v>
                </c:pt>
                <c:pt idx="12307">
                  <c:v>14559.25</c:v>
                </c:pt>
                <c:pt idx="12308">
                  <c:v>14560.25</c:v>
                </c:pt>
                <c:pt idx="12309">
                  <c:v>14561.25</c:v>
                </c:pt>
                <c:pt idx="12310">
                  <c:v>14562.25</c:v>
                </c:pt>
                <c:pt idx="12311">
                  <c:v>14563.25</c:v>
                </c:pt>
                <c:pt idx="12312">
                  <c:v>14564.25</c:v>
                </c:pt>
                <c:pt idx="12313">
                  <c:v>14565.25</c:v>
                </c:pt>
                <c:pt idx="12314">
                  <c:v>14566.25</c:v>
                </c:pt>
                <c:pt idx="12315">
                  <c:v>14567.25</c:v>
                </c:pt>
                <c:pt idx="12316">
                  <c:v>14568.25</c:v>
                </c:pt>
                <c:pt idx="12317">
                  <c:v>14569.25</c:v>
                </c:pt>
                <c:pt idx="12318">
                  <c:v>14570.25</c:v>
                </c:pt>
                <c:pt idx="12319">
                  <c:v>14571.25</c:v>
                </c:pt>
                <c:pt idx="12320">
                  <c:v>14572.25</c:v>
                </c:pt>
                <c:pt idx="12321">
                  <c:v>14573.25</c:v>
                </c:pt>
                <c:pt idx="12322">
                  <c:v>14574.25</c:v>
                </c:pt>
                <c:pt idx="12323">
                  <c:v>14575.25</c:v>
                </c:pt>
                <c:pt idx="12324">
                  <c:v>14576.25</c:v>
                </c:pt>
                <c:pt idx="12325">
                  <c:v>14577.25</c:v>
                </c:pt>
                <c:pt idx="12326">
                  <c:v>14578.25</c:v>
                </c:pt>
                <c:pt idx="12327">
                  <c:v>14579.25</c:v>
                </c:pt>
                <c:pt idx="12328">
                  <c:v>14580.25</c:v>
                </c:pt>
                <c:pt idx="12329">
                  <c:v>14581.25</c:v>
                </c:pt>
                <c:pt idx="12330">
                  <c:v>14582.25</c:v>
                </c:pt>
                <c:pt idx="12331">
                  <c:v>14583.25</c:v>
                </c:pt>
                <c:pt idx="12332">
                  <c:v>14584.25</c:v>
                </c:pt>
                <c:pt idx="12333">
                  <c:v>14585.25</c:v>
                </c:pt>
                <c:pt idx="12334">
                  <c:v>14586.25</c:v>
                </c:pt>
                <c:pt idx="12335">
                  <c:v>14587.25</c:v>
                </c:pt>
                <c:pt idx="12336">
                  <c:v>14588.25</c:v>
                </c:pt>
                <c:pt idx="12337">
                  <c:v>14589.25</c:v>
                </c:pt>
                <c:pt idx="12338">
                  <c:v>14590.25</c:v>
                </c:pt>
                <c:pt idx="12339">
                  <c:v>14591.25</c:v>
                </c:pt>
                <c:pt idx="12340">
                  <c:v>14592.25</c:v>
                </c:pt>
                <c:pt idx="12341">
                  <c:v>14593.25</c:v>
                </c:pt>
                <c:pt idx="12342">
                  <c:v>14594.25</c:v>
                </c:pt>
                <c:pt idx="12343">
                  <c:v>14595.25</c:v>
                </c:pt>
                <c:pt idx="12344">
                  <c:v>14596.25</c:v>
                </c:pt>
                <c:pt idx="12345">
                  <c:v>14597.25</c:v>
                </c:pt>
                <c:pt idx="12346">
                  <c:v>14598.25</c:v>
                </c:pt>
                <c:pt idx="12347">
                  <c:v>14599.25</c:v>
                </c:pt>
                <c:pt idx="12348">
                  <c:v>14600.25</c:v>
                </c:pt>
                <c:pt idx="12349">
                  <c:v>14601.25</c:v>
                </c:pt>
                <c:pt idx="12350">
                  <c:v>14602.25</c:v>
                </c:pt>
                <c:pt idx="12351">
                  <c:v>14603.25</c:v>
                </c:pt>
                <c:pt idx="12352">
                  <c:v>14604.25</c:v>
                </c:pt>
                <c:pt idx="12353">
                  <c:v>14605.25</c:v>
                </c:pt>
                <c:pt idx="12354">
                  <c:v>14606.25</c:v>
                </c:pt>
                <c:pt idx="12355">
                  <c:v>14607.25</c:v>
                </c:pt>
                <c:pt idx="12356">
                  <c:v>14608.25</c:v>
                </c:pt>
                <c:pt idx="12357">
                  <c:v>14609.25</c:v>
                </c:pt>
                <c:pt idx="12358">
                  <c:v>14610.25</c:v>
                </c:pt>
                <c:pt idx="12359">
                  <c:v>14611.25</c:v>
                </c:pt>
                <c:pt idx="12360">
                  <c:v>14612.25</c:v>
                </c:pt>
                <c:pt idx="12361">
                  <c:v>14613.25</c:v>
                </c:pt>
                <c:pt idx="12362">
                  <c:v>14614.25</c:v>
                </c:pt>
                <c:pt idx="12363">
                  <c:v>14615.25</c:v>
                </c:pt>
                <c:pt idx="12364">
                  <c:v>14616.25</c:v>
                </c:pt>
                <c:pt idx="12365">
                  <c:v>14617.25</c:v>
                </c:pt>
                <c:pt idx="12366">
                  <c:v>14618.25</c:v>
                </c:pt>
                <c:pt idx="12367">
                  <c:v>14619.25</c:v>
                </c:pt>
                <c:pt idx="12368">
                  <c:v>14620.25</c:v>
                </c:pt>
                <c:pt idx="12369">
                  <c:v>14621.25</c:v>
                </c:pt>
                <c:pt idx="12370">
                  <c:v>14622.25</c:v>
                </c:pt>
                <c:pt idx="12371">
                  <c:v>14623.25</c:v>
                </c:pt>
                <c:pt idx="12372">
                  <c:v>14624.25</c:v>
                </c:pt>
                <c:pt idx="12373">
                  <c:v>14625.25</c:v>
                </c:pt>
                <c:pt idx="12374">
                  <c:v>14626.25</c:v>
                </c:pt>
                <c:pt idx="12375">
                  <c:v>14627.25</c:v>
                </c:pt>
                <c:pt idx="12376">
                  <c:v>14628.25</c:v>
                </c:pt>
                <c:pt idx="12377">
                  <c:v>14629.25</c:v>
                </c:pt>
                <c:pt idx="12378">
                  <c:v>14630.25</c:v>
                </c:pt>
                <c:pt idx="12379">
                  <c:v>14631.25</c:v>
                </c:pt>
                <c:pt idx="12380">
                  <c:v>14632.25</c:v>
                </c:pt>
                <c:pt idx="12381">
                  <c:v>14633.25</c:v>
                </c:pt>
                <c:pt idx="12382">
                  <c:v>14634.25</c:v>
                </c:pt>
                <c:pt idx="12383">
                  <c:v>14635.25</c:v>
                </c:pt>
                <c:pt idx="12384">
                  <c:v>14636.25</c:v>
                </c:pt>
                <c:pt idx="12385">
                  <c:v>14637.25</c:v>
                </c:pt>
                <c:pt idx="12386">
                  <c:v>14638.25</c:v>
                </c:pt>
                <c:pt idx="12387">
                  <c:v>14639.25</c:v>
                </c:pt>
                <c:pt idx="12388">
                  <c:v>14640.25</c:v>
                </c:pt>
                <c:pt idx="12389">
                  <c:v>14641.25</c:v>
                </c:pt>
                <c:pt idx="12390">
                  <c:v>14642.25</c:v>
                </c:pt>
                <c:pt idx="12391">
                  <c:v>14643.25</c:v>
                </c:pt>
                <c:pt idx="12392">
                  <c:v>14644.25</c:v>
                </c:pt>
                <c:pt idx="12393">
                  <c:v>14645.25</c:v>
                </c:pt>
                <c:pt idx="12394">
                  <c:v>14646.25</c:v>
                </c:pt>
                <c:pt idx="12395">
                  <c:v>14647.25</c:v>
                </c:pt>
                <c:pt idx="12396">
                  <c:v>14648.25</c:v>
                </c:pt>
                <c:pt idx="12397">
                  <c:v>14649.25</c:v>
                </c:pt>
                <c:pt idx="12398">
                  <c:v>14650.25</c:v>
                </c:pt>
                <c:pt idx="12399">
                  <c:v>14651.25</c:v>
                </c:pt>
                <c:pt idx="12400">
                  <c:v>14652.25</c:v>
                </c:pt>
                <c:pt idx="12401">
                  <c:v>14653.25</c:v>
                </c:pt>
                <c:pt idx="12402">
                  <c:v>14654.25</c:v>
                </c:pt>
                <c:pt idx="12403">
                  <c:v>14655.25</c:v>
                </c:pt>
                <c:pt idx="12404">
                  <c:v>14656.25</c:v>
                </c:pt>
                <c:pt idx="12405">
                  <c:v>14657.25</c:v>
                </c:pt>
                <c:pt idx="12406">
                  <c:v>14658.25</c:v>
                </c:pt>
                <c:pt idx="12407">
                  <c:v>14659.25</c:v>
                </c:pt>
                <c:pt idx="12408">
                  <c:v>14660.25</c:v>
                </c:pt>
                <c:pt idx="12409">
                  <c:v>14661.25</c:v>
                </c:pt>
                <c:pt idx="12410">
                  <c:v>14662.25</c:v>
                </c:pt>
                <c:pt idx="12411">
                  <c:v>14663.25</c:v>
                </c:pt>
                <c:pt idx="12412">
                  <c:v>14664.25</c:v>
                </c:pt>
                <c:pt idx="12413">
                  <c:v>14665.25</c:v>
                </c:pt>
                <c:pt idx="12414">
                  <c:v>14666.25</c:v>
                </c:pt>
                <c:pt idx="12415">
                  <c:v>14667.25</c:v>
                </c:pt>
                <c:pt idx="12416">
                  <c:v>14668.25</c:v>
                </c:pt>
                <c:pt idx="12417">
                  <c:v>14669.25</c:v>
                </c:pt>
                <c:pt idx="12418">
                  <c:v>14670.25</c:v>
                </c:pt>
                <c:pt idx="12419">
                  <c:v>14671.25</c:v>
                </c:pt>
                <c:pt idx="12420">
                  <c:v>14672.25</c:v>
                </c:pt>
                <c:pt idx="12421">
                  <c:v>14673.25</c:v>
                </c:pt>
                <c:pt idx="12422">
                  <c:v>14674.25</c:v>
                </c:pt>
                <c:pt idx="12423">
                  <c:v>14675.25</c:v>
                </c:pt>
                <c:pt idx="12424">
                  <c:v>14676.25</c:v>
                </c:pt>
                <c:pt idx="12425">
                  <c:v>14677.25</c:v>
                </c:pt>
                <c:pt idx="12426">
                  <c:v>14678.25</c:v>
                </c:pt>
                <c:pt idx="12427">
                  <c:v>14679.25</c:v>
                </c:pt>
                <c:pt idx="12428">
                  <c:v>14680.25</c:v>
                </c:pt>
                <c:pt idx="12429">
                  <c:v>14681.25</c:v>
                </c:pt>
                <c:pt idx="12430">
                  <c:v>14682.25</c:v>
                </c:pt>
                <c:pt idx="12431">
                  <c:v>14683.25</c:v>
                </c:pt>
                <c:pt idx="12432">
                  <c:v>14684.25</c:v>
                </c:pt>
                <c:pt idx="12433">
                  <c:v>14685.25</c:v>
                </c:pt>
                <c:pt idx="12434">
                  <c:v>14686.25</c:v>
                </c:pt>
                <c:pt idx="12435">
                  <c:v>14687.25</c:v>
                </c:pt>
                <c:pt idx="12436">
                  <c:v>14688.25</c:v>
                </c:pt>
                <c:pt idx="12437">
                  <c:v>14689.25</c:v>
                </c:pt>
                <c:pt idx="12438">
                  <c:v>14690.25</c:v>
                </c:pt>
                <c:pt idx="12439">
                  <c:v>14691.25</c:v>
                </c:pt>
                <c:pt idx="12440">
                  <c:v>14692.25</c:v>
                </c:pt>
                <c:pt idx="12441">
                  <c:v>14693.25</c:v>
                </c:pt>
                <c:pt idx="12442">
                  <c:v>14694.25</c:v>
                </c:pt>
                <c:pt idx="12443">
                  <c:v>14695.25</c:v>
                </c:pt>
                <c:pt idx="12444">
                  <c:v>14696.25</c:v>
                </c:pt>
                <c:pt idx="12445">
                  <c:v>14697.25</c:v>
                </c:pt>
                <c:pt idx="12446">
                  <c:v>14698.25</c:v>
                </c:pt>
                <c:pt idx="12447">
                  <c:v>14699.25</c:v>
                </c:pt>
                <c:pt idx="12448">
                  <c:v>14700.25</c:v>
                </c:pt>
                <c:pt idx="12449">
                  <c:v>14701.25</c:v>
                </c:pt>
                <c:pt idx="12450">
                  <c:v>14702.25</c:v>
                </c:pt>
                <c:pt idx="12451">
                  <c:v>14703.25</c:v>
                </c:pt>
                <c:pt idx="12452">
                  <c:v>14704.25</c:v>
                </c:pt>
                <c:pt idx="12453">
                  <c:v>14705.25</c:v>
                </c:pt>
                <c:pt idx="12454">
                  <c:v>14706.25</c:v>
                </c:pt>
                <c:pt idx="12455">
                  <c:v>14707.25</c:v>
                </c:pt>
                <c:pt idx="12456">
                  <c:v>14708.25</c:v>
                </c:pt>
                <c:pt idx="12457">
                  <c:v>14709.25</c:v>
                </c:pt>
                <c:pt idx="12458">
                  <c:v>14710.25</c:v>
                </c:pt>
                <c:pt idx="12459">
                  <c:v>14711.25</c:v>
                </c:pt>
                <c:pt idx="12460">
                  <c:v>14712.25</c:v>
                </c:pt>
                <c:pt idx="12461">
                  <c:v>14713.25</c:v>
                </c:pt>
                <c:pt idx="12462">
                  <c:v>14714.25</c:v>
                </c:pt>
                <c:pt idx="12463">
                  <c:v>14715.25</c:v>
                </c:pt>
                <c:pt idx="12464">
                  <c:v>14716.25</c:v>
                </c:pt>
                <c:pt idx="12465">
                  <c:v>14717.25</c:v>
                </c:pt>
                <c:pt idx="12466">
                  <c:v>14718.25</c:v>
                </c:pt>
                <c:pt idx="12467">
                  <c:v>14719.25</c:v>
                </c:pt>
                <c:pt idx="12468">
                  <c:v>14720.25</c:v>
                </c:pt>
                <c:pt idx="12469">
                  <c:v>14721.25</c:v>
                </c:pt>
                <c:pt idx="12470">
                  <c:v>14722.25</c:v>
                </c:pt>
                <c:pt idx="12471">
                  <c:v>14723.25</c:v>
                </c:pt>
                <c:pt idx="12472">
                  <c:v>14724.25</c:v>
                </c:pt>
                <c:pt idx="12473">
                  <c:v>14725.25</c:v>
                </c:pt>
                <c:pt idx="12474">
                  <c:v>14726.25</c:v>
                </c:pt>
                <c:pt idx="12475">
                  <c:v>14727.25</c:v>
                </c:pt>
                <c:pt idx="12476">
                  <c:v>14728.25</c:v>
                </c:pt>
                <c:pt idx="12477">
                  <c:v>14729.25</c:v>
                </c:pt>
                <c:pt idx="12478">
                  <c:v>14730.25</c:v>
                </c:pt>
                <c:pt idx="12479">
                  <c:v>14731.25</c:v>
                </c:pt>
                <c:pt idx="12480">
                  <c:v>14732.25</c:v>
                </c:pt>
                <c:pt idx="12481">
                  <c:v>14733.25</c:v>
                </c:pt>
                <c:pt idx="12482">
                  <c:v>14734.25</c:v>
                </c:pt>
                <c:pt idx="12483">
                  <c:v>14735.25</c:v>
                </c:pt>
                <c:pt idx="12484">
                  <c:v>14736.25</c:v>
                </c:pt>
                <c:pt idx="12485">
                  <c:v>14737.25</c:v>
                </c:pt>
                <c:pt idx="12486">
                  <c:v>14738.25</c:v>
                </c:pt>
                <c:pt idx="12487">
                  <c:v>14739.25</c:v>
                </c:pt>
                <c:pt idx="12488">
                  <c:v>14740.25</c:v>
                </c:pt>
                <c:pt idx="12489">
                  <c:v>14741.25</c:v>
                </c:pt>
                <c:pt idx="12490">
                  <c:v>14742.25</c:v>
                </c:pt>
                <c:pt idx="12491">
                  <c:v>14743.25</c:v>
                </c:pt>
                <c:pt idx="12492">
                  <c:v>14744.25</c:v>
                </c:pt>
                <c:pt idx="12493">
                  <c:v>14745.25</c:v>
                </c:pt>
                <c:pt idx="12494">
                  <c:v>14746.25</c:v>
                </c:pt>
                <c:pt idx="12495">
                  <c:v>14747.25</c:v>
                </c:pt>
                <c:pt idx="12496">
                  <c:v>14748.25</c:v>
                </c:pt>
                <c:pt idx="12497">
                  <c:v>14749.25</c:v>
                </c:pt>
                <c:pt idx="12498">
                  <c:v>14750.25</c:v>
                </c:pt>
                <c:pt idx="12499">
                  <c:v>14751.25</c:v>
                </c:pt>
                <c:pt idx="12500">
                  <c:v>14752.25</c:v>
                </c:pt>
                <c:pt idx="12501">
                  <c:v>14753.25</c:v>
                </c:pt>
                <c:pt idx="12502">
                  <c:v>14754.25</c:v>
                </c:pt>
                <c:pt idx="12503">
                  <c:v>14755.25</c:v>
                </c:pt>
                <c:pt idx="12504">
                  <c:v>14756.25</c:v>
                </c:pt>
                <c:pt idx="12505">
                  <c:v>14757.25</c:v>
                </c:pt>
                <c:pt idx="12506">
                  <c:v>14758.25</c:v>
                </c:pt>
                <c:pt idx="12507">
                  <c:v>14759.25</c:v>
                </c:pt>
                <c:pt idx="12508">
                  <c:v>14760.25</c:v>
                </c:pt>
                <c:pt idx="12509">
                  <c:v>14761.25</c:v>
                </c:pt>
                <c:pt idx="12510">
                  <c:v>14762.25</c:v>
                </c:pt>
                <c:pt idx="12511">
                  <c:v>14763.25</c:v>
                </c:pt>
                <c:pt idx="12512">
                  <c:v>14764.25</c:v>
                </c:pt>
                <c:pt idx="12513">
                  <c:v>14765.25</c:v>
                </c:pt>
                <c:pt idx="12514">
                  <c:v>14766.25</c:v>
                </c:pt>
                <c:pt idx="12515">
                  <c:v>14767.25</c:v>
                </c:pt>
                <c:pt idx="12516">
                  <c:v>14768.25</c:v>
                </c:pt>
                <c:pt idx="12517">
                  <c:v>14769.25</c:v>
                </c:pt>
                <c:pt idx="12518">
                  <c:v>14770.25</c:v>
                </c:pt>
                <c:pt idx="12519">
                  <c:v>14771.25</c:v>
                </c:pt>
                <c:pt idx="12520">
                  <c:v>14772.25</c:v>
                </c:pt>
                <c:pt idx="12521">
                  <c:v>14773.25</c:v>
                </c:pt>
                <c:pt idx="12522">
                  <c:v>14774.25</c:v>
                </c:pt>
                <c:pt idx="12523">
                  <c:v>14775.25</c:v>
                </c:pt>
                <c:pt idx="12524">
                  <c:v>14776.25</c:v>
                </c:pt>
                <c:pt idx="12525">
                  <c:v>14777.25</c:v>
                </c:pt>
                <c:pt idx="12526">
                  <c:v>14778.25</c:v>
                </c:pt>
                <c:pt idx="12527">
                  <c:v>14779.25</c:v>
                </c:pt>
                <c:pt idx="12528">
                  <c:v>14780.25</c:v>
                </c:pt>
                <c:pt idx="12529">
                  <c:v>14781.25</c:v>
                </c:pt>
                <c:pt idx="12530">
                  <c:v>14782.25</c:v>
                </c:pt>
                <c:pt idx="12531">
                  <c:v>14783.25</c:v>
                </c:pt>
                <c:pt idx="12532">
                  <c:v>14784.25</c:v>
                </c:pt>
                <c:pt idx="12533">
                  <c:v>14785.25</c:v>
                </c:pt>
                <c:pt idx="12534">
                  <c:v>14786.25</c:v>
                </c:pt>
                <c:pt idx="12535">
                  <c:v>14787.25</c:v>
                </c:pt>
                <c:pt idx="12536">
                  <c:v>14788.25</c:v>
                </c:pt>
                <c:pt idx="12537">
                  <c:v>14789.25</c:v>
                </c:pt>
                <c:pt idx="12538">
                  <c:v>14790.25</c:v>
                </c:pt>
                <c:pt idx="12539">
                  <c:v>14791.25</c:v>
                </c:pt>
                <c:pt idx="12540">
                  <c:v>14792.25</c:v>
                </c:pt>
                <c:pt idx="12541">
                  <c:v>14793.25</c:v>
                </c:pt>
                <c:pt idx="12542">
                  <c:v>14794.25</c:v>
                </c:pt>
                <c:pt idx="12543">
                  <c:v>14795.25</c:v>
                </c:pt>
                <c:pt idx="12544">
                  <c:v>14796.25</c:v>
                </c:pt>
                <c:pt idx="12545">
                  <c:v>14797.25</c:v>
                </c:pt>
                <c:pt idx="12546">
                  <c:v>14798.25</c:v>
                </c:pt>
                <c:pt idx="12547">
                  <c:v>14799.25</c:v>
                </c:pt>
                <c:pt idx="12548">
                  <c:v>14800.25</c:v>
                </c:pt>
                <c:pt idx="12549">
                  <c:v>14801.25</c:v>
                </c:pt>
                <c:pt idx="12550">
                  <c:v>14802.25</c:v>
                </c:pt>
                <c:pt idx="12551">
                  <c:v>14803.25</c:v>
                </c:pt>
                <c:pt idx="12552">
                  <c:v>14804.25</c:v>
                </c:pt>
                <c:pt idx="12553">
                  <c:v>14805.25</c:v>
                </c:pt>
                <c:pt idx="12554">
                  <c:v>14806.25</c:v>
                </c:pt>
                <c:pt idx="12555">
                  <c:v>14807.25</c:v>
                </c:pt>
                <c:pt idx="12556">
                  <c:v>14808.25</c:v>
                </c:pt>
                <c:pt idx="12557">
                  <c:v>14809.25</c:v>
                </c:pt>
                <c:pt idx="12558">
                  <c:v>14810.25</c:v>
                </c:pt>
                <c:pt idx="12559">
                  <c:v>14811.25</c:v>
                </c:pt>
                <c:pt idx="12560">
                  <c:v>14812.25</c:v>
                </c:pt>
                <c:pt idx="12561">
                  <c:v>14813.25</c:v>
                </c:pt>
                <c:pt idx="12562">
                  <c:v>14814.25</c:v>
                </c:pt>
                <c:pt idx="12563">
                  <c:v>14815.25</c:v>
                </c:pt>
                <c:pt idx="12564">
                  <c:v>14816.25</c:v>
                </c:pt>
                <c:pt idx="12565">
                  <c:v>14817.25</c:v>
                </c:pt>
                <c:pt idx="12566">
                  <c:v>14818.25</c:v>
                </c:pt>
                <c:pt idx="12567">
                  <c:v>14819.25</c:v>
                </c:pt>
                <c:pt idx="12568">
                  <c:v>14820.25</c:v>
                </c:pt>
                <c:pt idx="12569">
                  <c:v>14821.25</c:v>
                </c:pt>
                <c:pt idx="12570">
                  <c:v>14822.25</c:v>
                </c:pt>
                <c:pt idx="12571">
                  <c:v>14823.25</c:v>
                </c:pt>
                <c:pt idx="12572">
                  <c:v>14824.25</c:v>
                </c:pt>
                <c:pt idx="12573">
                  <c:v>14825.25</c:v>
                </c:pt>
                <c:pt idx="12574">
                  <c:v>14826.25</c:v>
                </c:pt>
                <c:pt idx="12575">
                  <c:v>14827.25</c:v>
                </c:pt>
                <c:pt idx="12576">
                  <c:v>14828.25</c:v>
                </c:pt>
                <c:pt idx="12577">
                  <c:v>14829.25</c:v>
                </c:pt>
                <c:pt idx="12578">
                  <c:v>14830.25</c:v>
                </c:pt>
                <c:pt idx="12579">
                  <c:v>14831.25</c:v>
                </c:pt>
                <c:pt idx="12580">
                  <c:v>14832.25</c:v>
                </c:pt>
                <c:pt idx="12581">
                  <c:v>14833.25</c:v>
                </c:pt>
                <c:pt idx="12582">
                  <c:v>14834.25</c:v>
                </c:pt>
                <c:pt idx="12583">
                  <c:v>14835.25</c:v>
                </c:pt>
                <c:pt idx="12584">
                  <c:v>14836.25</c:v>
                </c:pt>
                <c:pt idx="12585">
                  <c:v>14837.25</c:v>
                </c:pt>
                <c:pt idx="12586">
                  <c:v>14838.25</c:v>
                </c:pt>
                <c:pt idx="12587">
                  <c:v>14839.25</c:v>
                </c:pt>
                <c:pt idx="12588">
                  <c:v>14840.25</c:v>
                </c:pt>
                <c:pt idx="12589">
                  <c:v>14841.25</c:v>
                </c:pt>
                <c:pt idx="12590">
                  <c:v>14842.25</c:v>
                </c:pt>
                <c:pt idx="12591">
                  <c:v>14843.25</c:v>
                </c:pt>
                <c:pt idx="12592">
                  <c:v>14844.25</c:v>
                </c:pt>
                <c:pt idx="12593">
                  <c:v>14845.25</c:v>
                </c:pt>
                <c:pt idx="12594">
                  <c:v>14846.25</c:v>
                </c:pt>
                <c:pt idx="12595">
                  <c:v>14847.25</c:v>
                </c:pt>
                <c:pt idx="12596">
                  <c:v>14848.25</c:v>
                </c:pt>
                <c:pt idx="12597">
                  <c:v>14849.25</c:v>
                </c:pt>
                <c:pt idx="12598">
                  <c:v>14850.25</c:v>
                </c:pt>
                <c:pt idx="12599">
                  <c:v>14851.25</c:v>
                </c:pt>
                <c:pt idx="12600">
                  <c:v>14852.25</c:v>
                </c:pt>
                <c:pt idx="12601">
                  <c:v>14853.25</c:v>
                </c:pt>
                <c:pt idx="12602">
                  <c:v>14854.25</c:v>
                </c:pt>
                <c:pt idx="12603">
                  <c:v>14855.25</c:v>
                </c:pt>
                <c:pt idx="12604">
                  <c:v>14856.25</c:v>
                </c:pt>
                <c:pt idx="12605">
                  <c:v>14857.25</c:v>
                </c:pt>
                <c:pt idx="12606">
                  <c:v>14858.25</c:v>
                </c:pt>
                <c:pt idx="12607">
                  <c:v>14859.25</c:v>
                </c:pt>
                <c:pt idx="12608">
                  <c:v>14860.25</c:v>
                </c:pt>
                <c:pt idx="12609">
                  <c:v>14861.25</c:v>
                </c:pt>
                <c:pt idx="12610">
                  <c:v>14862.25</c:v>
                </c:pt>
                <c:pt idx="12611">
                  <c:v>14863.25</c:v>
                </c:pt>
                <c:pt idx="12612">
                  <c:v>14864.25</c:v>
                </c:pt>
                <c:pt idx="12613">
                  <c:v>14865.25</c:v>
                </c:pt>
                <c:pt idx="12614">
                  <c:v>14866.25</c:v>
                </c:pt>
                <c:pt idx="12615">
                  <c:v>14867.25</c:v>
                </c:pt>
                <c:pt idx="12616">
                  <c:v>14868.25</c:v>
                </c:pt>
                <c:pt idx="12617">
                  <c:v>14869.25</c:v>
                </c:pt>
                <c:pt idx="12618">
                  <c:v>14870.25</c:v>
                </c:pt>
                <c:pt idx="12619">
                  <c:v>14871.25</c:v>
                </c:pt>
                <c:pt idx="12620">
                  <c:v>14872.25</c:v>
                </c:pt>
                <c:pt idx="12621">
                  <c:v>14873.25</c:v>
                </c:pt>
                <c:pt idx="12622">
                  <c:v>14874.25</c:v>
                </c:pt>
                <c:pt idx="12623">
                  <c:v>14875.25</c:v>
                </c:pt>
                <c:pt idx="12624">
                  <c:v>14876.25</c:v>
                </c:pt>
                <c:pt idx="12625">
                  <c:v>14877.25</c:v>
                </c:pt>
                <c:pt idx="12626">
                  <c:v>14878.25</c:v>
                </c:pt>
                <c:pt idx="12627">
                  <c:v>14879.25</c:v>
                </c:pt>
                <c:pt idx="12628">
                  <c:v>14880.25</c:v>
                </c:pt>
                <c:pt idx="12629">
                  <c:v>14881.25</c:v>
                </c:pt>
                <c:pt idx="12630">
                  <c:v>14882.25</c:v>
                </c:pt>
                <c:pt idx="12631">
                  <c:v>14883.25</c:v>
                </c:pt>
                <c:pt idx="12632">
                  <c:v>14884.25</c:v>
                </c:pt>
                <c:pt idx="12633">
                  <c:v>14885.25</c:v>
                </c:pt>
                <c:pt idx="12634">
                  <c:v>14886.25</c:v>
                </c:pt>
                <c:pt idx="12635">
                  <c:v>14887.25</c:v>
                </c:pt>
                <c:pt idx="12636">
                  <c:v>14888.25</c:v>
                </c:pt>
                <c:pt idx="12637">
                  <c:v>14889.25</c:v>
                </c:pt>
                <c:pt idx="12638">
                  <c:v>14890.25</c:v>
                </c:pt>
                <c:pt idx="12639">
                  <c:v>14891.25</c:v>
                </c:pt>
                <c:pt idx="12640">
                  <c:v>14892.25</c:v>
                </c:pt>
                <c:pt idx="12641">
                  <c:v>14893.25</c:v>
                </c:pt>
                <c:pt idx="12642">
                  <c:v>14894.25</c:v>
                </c:pt>
                <c:pt idx="12643">
                  <c:v>14895.25</c:v>
                </c:pt>
                <c:pt idx="12644">
                  <c:v>14896.25</c:v>
                </c:pt>
                <c:pt idx="12645">
                  <c:v>14897.25</c:v>
                </c:pt>
                <c:pt idx="12646">
                  <c:v>14898.25</c:v>
                </c:pt>
                <c:pt idx="12647">
                  <c:v>14899.25</c:v>
                </c:pt>
                <c:pt idx="12648">
                  <c:v>14900.25</c:v>
                </c:pt>
                <c:pt idx="12649">
                  <c:v>14901.25</c:v>
                </c:pt>
                <c:pt idx="12650">
                  <c:v>14902.25</c:v>
                </c:pt>
                <c:pt idx="12651">
                  <c:v>14903.25</c:v>
                </c:pt>
                <c:pt idx="12652">
                  <c:v>14904.25</c:v>
                </c:pt>
                <c:pt idx="12653">
                  <c:v>14905.25</c:v>
                </c:pt>
                <c:pt idx="12654">
                  <c:v>14906.25</c:v>
                </c:pt>
                <c:pt idx="12655">
                  <c:v>14907.25</c:v>
                </c:pt>
                <c:pt idx="12656">
                  <c:v>14908.25</c:v>
                </c:pt>
                <c:pt idx="12657">
                  <c:v>14909.25</c:v>
                </c:pt>
                <c:pt idx="12658">
                  <c:v>14910.25</c:v>
                </c:pt>
                <c:pt idx="12659">
                  <c:v>14911.25</c:v>
                </c:pt>
                <c:pt idx="12660">
                  <c:v>14912.25</c:v>
                </c:pt>
                <c:pt idx="12661">
                  <c:v>14913.25</c:v>
                </c:pt>
                <c:pt idx="12662">
                  <c:v>14914.25</c:v>
                </c:pt>
                <c:pt idx="12663">
                  <c:v>14915.25</c:v>
                </c:pt>
                <c:pt idx="12664">
                  <c:v>14916.25</c:v>
                </c:pt>
                <c:pt idx="12665">
                  <c:v>14917.25</c:v>
                </c:pt>
                <c:pt idx="12666">
                  <c:v>14918.25</c:v>
                </c:pt>
                <c:pt idx="12667">
                  <c:v>14919.25</c:v>
                </c:pt>
                <c:pt idx="12668">
                  <c:v>14920.25</c:v>
                </c:pt>
                <c:pt idx="12669">
                  <c:v>14921.25</c:v>
                </c:pt>
                <c:pt idx="12670">
                  <c:v>14922.25</c:v>
                </c:pt>
                <c:pt idx="12671">
                  <c:v>14923.25</c:v>
                </c:pt>
                <c:pt idx="12672">
                  <c:v>14924.25</c:v>
                </c:pt>
                <c:pt idx="12673">
                  <c:v>14925.25</c:v>
                </c:pt>
                <c:pt idx="12674">
                  <c:v>14926.25</c:v>
                </c:pt>
                <c:pt idx="12675">
                  <c:v>14927.25</c:v>
                </c:pt>
                <c:pt idx="12676">
                  <c:v>14928.25</c:v>
                </c:pt>
                <c:pt idx="12677">
                  <c:v>14929.25</c:v>
                </c:pt>
                <c:pt idx="12678">
                  <c:v>14930.25</c:v>
                </c:pt>
                <c:pt idx="12679">
                  <c:v>14931.25</c:v>
                </c:pt>
                <c:pt idx="12680">
                  <c:v>14932.25</c:v>
                </c:pt>
                <c:pt idx="12681">
                  <c:v>14933.25</c:v>
                </c:pt>
                <c:pt idx="12682">
                  <c:v>14934.25</c:v>
                </c:pt>
                <c:pt idx="12683">
                  <c:v>14935.25</c:v>
                </c:pt>
                <c:pt idx="12684">
                  <c:v>14936.25</c:v>
                </c:pt>
                <c:pt idx="12685">
                  <c:v>14937.25</c:v>
                </c:pt>
                <c:pt idx="12686">
                  <c:v>14938.25</c:v>
                </c:pt>
                <c:pt idx="12687">
                  <c:v>14939.25</c:v>
                </c:pt>
                <c:pt idx="12688">
                  <c:v>14940.25</c:v>
                </c:pt>
                <c:pt idx="12689">
                  <c:v>14941.25</c:v>
                </c:pt>
                <c:pt idx="12690">
                  <c:v>14942.25</c:v>
                </c:pt>
                <c:pt idx="12691">
                  <c:v>14943.25</c:v>
                </c:pt>
                <c:pt idx="12692">
                  <c:v>14944.25</c:v>
                </c:pt>
                <c:pt idx="12693">
                  <c:v>14945.25</c:v>
                </c:pt>
                <c:pt idx="12694">
                  <c:v>14946.25</c:v>
                </c:pt>
                <c:pt idx="12695">
                  <c:v>14947.25</c:v>
                </c:pt>
                <c:pt idx="12696">
                  <c:v>14948.25</c:v>
                </c:pt>
                <c:pt idx="12697">
                  <c:v>14949.25</c:v>
                </c:pt>
                <c:pt idx="12698">
                  <c:v>14950.25</c:v>
                </c:pt>
                <c:pt idx="12699">
                  <c:v>14951.25</c:v>
                </c:pt>
                <c:pt idx="12700">
                  <c:v>14952.25</c:v>
                </c:pt>
                <c:pt idx="12701">
                  <c:v>14953.25</c:v>
                </c:pt>
                <c:pt idx="12702">
                  <c:v>14954.25</c:v>
                </c:pt>
                <c:pt idx="12703">
                  <c:v>14955.25</c:v>
                </c:pt>
                <c:pt idx="12704">
                  <c:v>14956.25</c:v>
                </c:pt>
                <c:pt idx="12705">
                  <c:v>14957.25</c:v>
                </c:pt>
                <c:pt idx="12706">
                  <c:v>14958.25</c:v>
                </c:pt>
                <c:pt idx="12707">
                  <c:v>14959.25</c:v>
                </c:pt>
                <c:pt idx="12708">
                  <c:v>14960.25</c:v>
                </c:pt>
                <c:pt idx="12709">
                  <c:v>14961.25</c:v>
                </c:pt>
                <c:pt idx="12710">
                  <c:v>14962.25</c:v>
                </c:pt>
                <c:pt idx="12711">
                  <c:v>14963.25</c:v>
                </c:pt>
                <c:pt idx="12712">
                  <c:v>14964.25</c:v>
                </c:pt>
                <c:pt idx="12713">
                  <c:v>14965.25</c:v>
                </c:pt>
                <c:pt idx="12714">
                  <c:v>14966.25</c:v>
                </c:pt>
                <c:pt idx="12715">
                  <c:v>14967.25</c:v>
                </c:pt>
                <c:pt idx="12716">
                  <c:v>14968.25</c:v>
                </c:pt>
                <c:pt idx="12717">
                  <c:v>14969.25</c:v>
                </c:pt>
                <c:pt idx="12718">
                  <c:v>14970.25</c:v>
                </c:pt>
                <c:pt idx="12719">
                  <c:v>14971.25</c:v>
                </c:pt>
                <c:pt idx="12720">
                  <c:v>14972.25</c:v>
                </c:pt>
                <c:pt idx="12721">
                  <c:v>14973.25</c:v>
                </c:pt>
                <c:pt idx="12722">
                  <c:v>14974.25</c:v>
                </c:pt>
                <c:pt idx="12723">
                  <c:v>14975.25</c:v>
                </c:pt>
                <c:pt idx="12724">
                  <c:v>14976.25</c:v>
                </c:pt>
                <c:pt idx="12725">
                  <c:v>14977.25</c:v>
                </c:pt>
                <c:pt idx="12726">
                  <c:v>14978.25</c:v>
                </c:pt>
                <c:pt idx="12727">
                  <c:v>14979.25</c:v>
                </c:pt>
                <c:pt idx="12728">
                  <c:v>14980.25</c:v>
                </c:pt>
                <c:pt idx="12729">
                  <c:v>14981.25</c:v>
                </c:pt>
                <c:pt idx="12730">
                  <c:v>14982.25</c:v>
                </c:pt>
                <c:pt idx="12731">
                  <c:v>14983.25</c:v>
                </c:pt>
                <c:pt idx="12732">
                  <c:v>14984.25</c:v>
                </c:pt>
                <c:pt idx="12733">
                  <c:v>14985.25</c:v>
                </c:pt>
                <c:pt idx="12734">
                  <c:v>14986.25</c:v>
                </c:pt>
                <c:pt idx="12735">
                  <c:v>14987.25</c:v>
                </c:pt>
                <c:pt idx="12736">
                  <c:v>14988.25</c:v>
                </c:pt>
                <c:pt idx="12737">
                  <c:v>14989.25</c:v>
                </c:pt>
                <c:pt idx="12738">
                  <c:v>14990.25</c:v>
                </c:pt>
                <c:pt idx="12739">
                  <c:v>14991.25</c:v>
                </c:pt>
                <c:pt idx="12740">
                  <c:v>14992.25</c:v>
                </c:pt>
                <c:pt idx="12741">
                  <c:v>14993.25</c:v>
                </c:pt>
                <c:pt idx="12742">
                  <c:v>14994.25</c:v>
                </c:pt>
                <c:pt idx="12743">
                  <c:v>14995.25</c:v>
                </c:pt>
                <c:pt idx="12744">
                  <c:v>14996.25</c:v>
                </c:pt>
                <c:pt idx="12745">
                  <c:v>14997.25</c:v>
                </c:pt>
                <c:pt idx="12746">
                  <c:v>14998.25</c:v>
                </c:pt>
                <c:pt idx="12747">
                  <c:v>14999.25</c:v>
                </c:pt>
                <c:pt idx="12748">
                  <c:v>15000.25</c:v>
                </c:pt>
                <c:pt idx="12749">
                  <c:v>15001.25</c:v>
                </c:pt>
                <c:pt idx="12750">
                  <c:v>15002.25</c:v>
                </c:pt>
                <c:pt idx="12751">
                  <c:v>15003.25</c:v>
                </c:pt>
                <c:pt idx="12752">
                  <c:v>15004.25</c:v>
                </c:pt>
                <c:pt idx="12753">
                  <c:v>15005.25</c:v>
                </c:pt>
                <c:pt idx="12754">
                  <c:v>15006.25</c:v>
                </c:pt>
                <c:pt idx="12755">
                  <c:v>15007.25</c:v>
                </c:pt>
                <c:pt idx="12756">
                  <c:v>15008.25</c:v>
                </c:pt>
                <c:pt idx="12757">
                  <c:v>15009.25</c:v>
                </c:pt>
                <c:pt idx="12758">
                  <c:v>15010.25</c:v>
                </c:pt>
                <c:pt idx="12759">
                  <c:v>15011.25</c:v>
                </c:pt>
                <c:pt idx="12760">
                  <c:v>15012.25</c:v>
                </c:pt>
                <c:pt idx="12761">
                  <c:v>15013.25</c:v>
                </c:pt>
                <c:pt idx="12762">
                  <c:v>15014.25</c:v>
                </c:pt>
                <c:pt idx="12763">
                  <c:v>15015.25</c:v>
                </c:pt>
                <c:pt idx="12764">
                  <c:v>15016.25</c:v>
                </c:pt>
                <c:pt idx="12765">
                  <c:v>15017.25</c:v>
                </c:pt>
                <c:pt idx="12766">
                  <c:v>15018.25</c:v>
                </c:pt>
                <c:pt idx="12767">
                  <c:v>15019.25</c:v>
                </c:pt>
                <c:pt idx="12768">
                  <c:v>15020.25</c:v>
                </c:pt>
                <c:pt idx="12769">
                  <c:v>15021.25</c:v>
                </c:pt>
                <c:pt idx="12770">
                  <c:v>15022.25</c:v>
                </c:pt>
                <c:pt idx="12771">
                  <c:v>15023.25</c:v>
                </c:pt>
                <c:pt idx="12772">
                  <c:v>15024.25</c:v>
                </c:pt>
                <c:pt idx="12773">
                  <c:v>15025.25</c:v>
                </c:pt>
                <c:pt idx="12774">
                  <c:v>15026.25</c:v>
                </c:pt>
                <c:pt idx="12775">
                  <c:v>15027.25</c:v>
                </c:pt>
                <c:pt idx="12776">
                  <c:v>15028.25</c:v>
                </c:pt>
                <c:pt idx="12777">
                  <c:v>15029.25</c:v>
                </c:pt>
                <c:pt idx="12778">
                  <c:v>15030.25</c:v>
                </c:pt>
                <c:pt idx="12779">
                  <c:v>15031.25</c:v>
                </c:pt>
                <c:pt idx="12780">
                  <c:v>15032.25</c:v>
                </c:pt>
                <c:pt idx="12781">
                  <c:v>15033.25</c:v>
                </c:pt>
                <c:pt idx="12782">
                  <c:v>15034.25</c:v>
                </c:pt>
                <c:pt idx="12783">
                  <c:v>15035.25</c:v>
                </c:pt>
                <c:pt idx="12784">
                  <c:v>15036.25</c:v>
                </c:pt>
                <c:pt idx="12785">
                  <c:v>15037.25</c:v>
                </c:pt>
                <c:pt idx="12786">
                  <c:v>15038.25</c:v>
                </c:pt>
                <c:pt idx="12787">
                  <c:v>15039.25</c:v>
                </c:pt>
                <c:pt idx="12788">
                  <c:v>15040.25</c:v>
                </c:pt>
                <c:pt idx="12789">
                  <c:v>15041.25</c:v>
                </c:pt>
                <c:pt idx="12790">
                  <c:v>15042.25</c:v>
                </c:pt>
                <c:pt idx="12791">
                  <c:v>15043.25</c:v>
                </c:pt>
                <c:pt idx="12792">
                  <c:v>15044.25</c:v>
                </c:pt>
                <c:pt idx="12793">
                  <c:v>15045.25</c:v>
                </c:pt>
                <c:pt idx="12794">
                  <c:v>15046.25</c:v>
                </c:pt>
                <c:pt idx="12795">
                  <c:v>15047.25</c:v>
                </c:pt>
                <c:pt idx="12796">
                  <c:v>15048.25</c:v>
                </c:pt>
                <c:pt idx="12797">
                  <c:v>15049.25</c:v>
                </c:pt>
                <c:pt idx="12798">
                  <c:v>15050.25</c:v>
                </c:pt>
                <c:pt idx="12799">
                  <c:v>15051.25</c:v>
                </c:pt>
                <c:pt idx="12800">
                  <c:v>15052.25</c:v>
                </c:pt>
                <c:pt idx="12801">
                  <c:v>15053.25</c:v>
                </c:pt>
                <c:pt idx="12802">
                  <c:v>15054.25</c:v>
                </c:pt>
                <c:pt idx="12803">
                  <c:v>15055.25</c:v>
                </c:pt>
                <c:pt idx="12804">
                  <c:v>15056.25</c:v>
                </c:pt>
                <c:pt idx="12805">
                  <c:v>15057.25</c:v>
                </c:pt>
                <c:pt idx="12806">
                  <c:v>15058.25</c:v>
                </c:pt>
                <c:pt idx="12807">
                  <c:v>15059.25</c:v>
                </c:pt>
                <c:pt idx="12808">
                  <c:v>15060.25</c:v>
                </c:pt>
                <c:pt idx="12809">
                  <c:v>15061.25</c:v>
                </c:pt>
                <c:pt idx="12810">
                  <c:v>15062.25</c:v>
                </c:pt>
                <c:pt idx="12811">
                  <c:v>15063.25</c:v>
                </c:pt>
                <c:pt idx="12812">
                  <c:v>15064.25</c:v>
                </c:pt>
                <c:pt idx="12813">
                  <c:v>15065.25</c:v>
                </c:pt>
                <c:pt idx="12814">
                  <c:v>15066.25</c:v>
                </c:pt>
                <c:pt idx="12815">
                  <c:v>15067.25</c:v>
                </c:pt>
                <c:pt idx="12816">
                  <c:v>15068.25</c:v>
                </c:pt>
                <c:pt idx="12817">
                  <c:v>15069.25</c:v>
                </c:pt>
                <c:pt idx="12818">
                  <c:v>15070.25</c:v>
                </c:pt>
                <c:pt idx="12819">
                  <c:v>15071.25</c:v>
                </c:pt>
                <c:pt idx="12820">
                  <c:v>15072.25</c:v>
                </c:pt>
                <c:pt idx="12821">
                  <c:v>15073.25</c:v>
                </c:pt>
                <c:pt idx="12822">
                  <c:v>15074.25</c:v>
                </c:pt>
                <c:pt idx="12823">
                  <c:v>15075.25</c:v>
                </c:pt>
                <c:pt idx="12824">
                  <c:v>15076.25</c:v>
                </c:pt>
                <c:pt idx="12825">
                  <c:v>15077.25</c:v>
                </c:pt>
                <c:pt idx="12826">
                  <c:v>15078.25</c:v>
                </c:pt>
                <c:pt idx="12827">
                  <c:v>15079.25</c:v>
                </c:pt>
                <c:pt idx="12828">
                  <c:v>15080.25</c:v>
                </c:pt>
                <c:pt idx="12829">
                  <c:v>15081.25</c:v>
                </c:pt>
                <c:pt idx="12830">
                  <c:v>15082.25</c:v>
                </c:pt>
                <c:pt idx="12831">
                  <c:v>15083.25</c:v>
                </c:pt>
                <c:pt idx="12832">
                  <c:v>15084.25</c:v>
                </c:pt>
                <c:pt idx="12833">
                  <c:v>15085.25</c:v>
                </c:pt>
                <c:pt idx="12834">
                  <c:v>15086.25</c:v>
                </c:pt>
                <c:pt idx="12835">
                  <c:v>15087.25</c:v>
                </c:pt>
                <c:pt idx="12836">
                  <c:v>15088.25</c:v>
                </c:pt>
                <c:pt idx="12837">
                  <c:v>15089.25</c:v>
                </c:pt>
                <c:pt idx="12838">
                  <c:v>15090.25</c:v>
                </c:pt>
                <c:pt idx="12839">
                  <c:v>15091.25</c:v>
                </c:pt>
                <c:pt idx="12840">
                  <c:v>15092.25</c:v>
                </c:pt>
                <c:pt idx="12841">
                  <c:v>15093.25</c:v>
                </c:pt>
                <c:pt idx="12842">
                  <c:v>15094.25</c:v>
                </c:pt>
                <c:pt idx="12843">
                  <c:v>15095.25</c:v>
                </c:pt>
                <c:pt idx="12844">
                  <c:v>15096.25</c:v>
                </c:pt>
                <c:pt idx="12845">
                  <c:v>15097.25</c:v>
                </c:pt>
                <c:pt idx="12846">
                  <c:v>15098.25</c:v>
                </c:pt>
                <c:pt idx="12847">
                  <c:v>15099.25</c:v>
                </c:pt>
                <c:pt idx="12848">
                  <c:v>15100.25</c:v>
                </c:pt>
                <c:pt idx="12849">
                  <c:v>15101.25</c:v>
                </c:pt>
                <c:pt idx="12850">
                  <c:v>15102.25</c:v>
                </c:pt>
                <c:pt idx="12851">
                  <c:v>15103.25</c:v>
                </c:pt>
                <c:pt idx="12852">
                  <c:v>15104.25</c:v>
                </c:pt>
                <c:pt idx="12853">
                  <c:v>15105.25</c:v>
                </c:pt>
                <c:pt idx="12854">
                  <c:v>15106.25</c:v>
                </c:pt>
                <c:pt idx="12855">
                  <c:v>15107.25</c:v>
                </c:pt>
                <c:pt idx="12856">
                  <c:v>15108.25</c:v>
                </c:pt>
                <c:pt idx="12857">
                  <c:v>15109.25</c:v>
                </c:pt>
                <c:pt idx="12858">
                  <c:v>15110.25</c:v>
                </c:pt>
                <c:pt idx="12859">
                  <c:v>15111.25</c:v>
                </c:pt>
                <c:pt idx="12860">
                  <c:v>15112.25</c:v>
                </c:pt>
                <c:pt idx="12861">
                  <c:v>15113.25</c:v>
                </c:pt>
                <c:pt idx="12862">
                  <c:v>15114.25</c:v>
                </c:pt>
                <c:pt idx="12863">
                  <c:v>15115.25</c:v>
                </c:pt>
                <c:pt idx="12864">
                  <c:v>15116.25</c:v>
                </c:pt>
                <c:pt idx="12865">
                  <c:v>15117.25</c:v>
                </c:pt>
                <c:pt idx="12866">
                  <c:v>15118.25</c:v>
                </c:pt>
                <c:pt idx="12867">
                  <c:v>15119.25</c:v>
                </c:pt>
                <c:pt idx="12868">
                  <c:v>15120.25</c:v>
                </c:pt>
                <c:pt idx="12869">
                  <c:v>15121.25</c:v>
                </c:pt>
                <c:pt idx="12870">
                  <c:v>15122.25</c:v>
                </c:pt>
                <c:pt idx="12871">
                  <c:v>15123.25</c:v>
                </c:pt>
                <c:pt idx="12872">
                  <c:v>15124.25</c:v>
                </c:pt>
                <c:pt idx="12873">
                  <c:v>15125.25</c:v>
                </c:pt>
                <c:pt idx="12874">
                  <c:v>15126.25</c:v>
                </c:pt>
                <c:pt idx="12875">
                  <c:v>15127.25</c:v>
                </c:pt>
                <c:pt idx="12876">
                  <c:v>15128.25</c:v>
                </c:pt>
                <c:pt idx="12877">
                  <c:v>15129.25</c:v>
                </c:pt>
                <c:pt idx="12878">
                  <c:v>15130.25</c:v>
                </c:pt>
                <c:pt idx="12879">
                  <c:v>15131.25</c:v>
                </c:pt>
                <c:pt idx="12880">
                  <c:v>15132.25</c:v>
                </c:pt>
                <c:pt idx="12881">
                  <c:v>15133.25</c:v>
                </c:pt>
                <c:pt idx="12882">
                  <c:v>15134.25</c:v>
                </c:pt>
                <c:pt idx="12883">
                  <c:v>15135.25</c:v>
                </c:pt>
                <c:pt idx="12884">
                  <c:v>15136.25</c:v>
                </c:pt>
                <c:pt idx="12885">
                  <c:v>15137.25</c:v>
                </c:pt>
                <c:pt idx="12886">
                  <c:v>15138.25</c:v>
                </c:pt>
                <c:pt idx="12887">
                  <c:v>15139.25</c:v>
                </c:pt>
                <c:pt idx="12888">
                  <c:v>15140.25</c:v>
                </c:pt>
                <c:pt idx="12889">
                  <c:v>15141.25</c:v>
                </c:pt>
                <c:pt idx="12890">
                  <c:v>15142.25</c:v>
                </c:pt>
                <c:pt idx="12891">
                  <c:v>15143.25</c:v>
                </c:pt>
                <c:pt idx="12892">
                  <c:v>15144.25</c:v>
                </c:pt>
                <c:pt idx="12893">
                  <c:v>15145.25</c:v>
                </c:pt>
                <c:pt idx="12894">
                  <c:v>15146.25</c:v>
                </c:pt>
                <c:pt idx="12895">
                  <c:v>15147.25</c:v>
                </c:pt>
                <c:pt idx="12896">
                  <c:v>15148.25</c:v>
                </c:pt>
                <c:pt idx="12897">
                  <c:v>15149.25</c:v>
                </c:pt>
                <c:pt idx="12898">
                  <c:v>15150.25</c:v>
                </c:pt>
                <c:pt idx="12899">
                  <c:v>15151.25</c:v>
                </c:pt>
                <c:pt idx="12900">
                  <c:v>15152.25</c:v>
                </c:pt>
                <c:pt idx="12901">
                  <c:v>15153.25</c:v>
                </c:pt>
                <c:pt idx="12902">
                  <c:v>15154.25</c:v>
                </c:pt>
                <c:pt idx="12903">
                  <c:v>15155.25</c:v>
                </c:pt>
                <c:pt idx="12904">
                  <c:v>15156.25</c:v>
                </c:pt>
                <c:pt idx="12905">
                  <c:v>15157.25</c:v>
                </c:pt>
                <c:pt idx="12906">
                  <c:v>15158.25</c:v>
                </c:pt>
                <c:pt idx="12907">
                  <c:v>15159.25</c:v>
                </c:pt>
                <c:pt idx="12908">
                  <c:v>15160.25</c:v>
                </c:pt>
                <c:pt idx="12909">
                  <c:v>15161.25</c:v>
                </c:pt>
                <c:pt idx="12910">
                  <c:v>15162.25</c:v>
                </c:pt>
                <c:pt idx="12911">
                  <c:v>15163.25</c:v>
                </c:pt>
                <c:pt idx="12912">
                  <c:v>15164.25</c:v>
                </c:pt>
                <c:pt idx="12913">
                  <c:v>15165.25</c:v>
                </c:pt>
                <c:pt idx="12914">
                  <c:v>15166.25</c:v>
                </c:pt>
                <c:pt idx="12915">
                  <c:v>15167.25</c:v>
                </c:pt>
                <c:pt idx="12916">
                  <c:v>15168.25</c:v>
                </c:pt>
                <c:pt idx="12917">
                  <c:v>15169.25</c:v>
                </c:pt>
                <c:pt idx="12918">
                  <c:v>15170.25</c:v>
                </c:pt>
                <c:pt idx="12919">
                  <c:v>15171.25</c:v>
                </c:pt>
                <c:pt idx="12920">
                  <c:v>15172.25</c:v>
                </c:pt>
                <c:pt idx="12921">
                  <c:v>15173.25</c:v>
                </c:pt>
                <c:pt idx="12922">
                  <c:v>15174.25</c:v>
                </c:pt>
                <c:pt idx="12923">
                  <c:v>15175.25</c:v>
                </c:pt>
                <c:pt idx="12924">
                  <c:v>15176.25</c:v>
                </c:pt>
                <c:pt idx="12925">
                  <c:v>15177.25</c:v>
                </c:pt>
                <c:pt idx="12926">
                  <c:v>15178.25</c:v>
                </c:pt>
                <c:pt idx="12927">
                  <c:v>15179.25</c:v>
                </c:pt>
                <c:pt idx="12928">
                  <c:v>15180.25</c:v>
                </c:pt>
                <c:pt idx="12929">
                  <c:v>15181.25</c:v>
                </c:pt>
                <c:pt idx="12930">
                  <c:v>15182.25</c:v>
                </c:pt>
                <c:pt idx="12931">
                  <c:v>15183.25</c:v>
                </c:pt>
                <c:pt idx="12932">
                  <c:v>15184.25</c:v>
                </c:pt>
                <c:pt idx="12933">
                  <c:v>15185.25</c:v>
                </c:pt>
                <c:pt idx="12934">
                  <c:v>15186.25</c:v>
                </c:pt>
                <c:pt idx="12935">
                  <c:v>15187.25</c:v>
                </c:pt>
                <c:pt idx="12936">
                  <c:v>15188.25</c:v>
                </c:pt>
                <c:pt idx="12937">
                  <c:v>15189.25</c:v>
                </c:pt>
                <c:pt idx="12938">
                  <c:v>15190.25</c:v>
                </c:pt>
                <c:pt idx="12939">
                  <c:v>15191.25</c:v>
                </c:pt>
                <c:pt idx="12940">
                  <c:v>15192.25</c:v>
                </c:pt>
                <c:pt idx="12941">
                  <c:v>15193.25</c:v>
                </c:pt>
                <c:pt idx="12942">
                  <c:v>15194.25</c:v>
                </c:pt>
                <c:pt idx="12943">
                  <c:v>15195.25</c:v>
                </c:pt>
                <c:pt idx="12944">
                  <c:v>15196.25</c:v>
                </c:pt>
                <c:pt idx="12945">
                  <c:v>15197.25</c:v>
                </c:pt>
                <c:pt idx="12946">
                  <c:v>15198.25</c:v>
                </c:pt>
                <c:pt idx="12947">
                  <c:v>15199.25</c:v>
                </c:pt>
                <c:pt idx="12948">
                  <c:v>15200.25</c:v>
                </c:pt>
                <c:pt idx="12949">
                  <c:v>15201.25</c:v>
                </c:pt>
                <c:pt idx="12950">
                  <c:v>15202.25</c:v>
                </c:pt>
                <c:pt idx="12951">
                  <c:v>15203.25</c:v>
                </c:pt>
                <c:pt idx="12952">
                  <c:v>15204.25</c:v>
                </c:pt>
                <c:pt idx="12953">
                  <c:v>15205.25</c:v>
                </c:pt>
                <c:pt idx="12954">
                  <c:v>15206.25</c:v>
                </c:pt>
                <c:pt idx="12955">
                  <c:v>15207.25</c:v>
                </c:pt>
                <c:pt idx="12956">
                  <c:v>15208.25</c:v>
                </c:pt>
                <c:pt idx="12957">
                  <c:v>15209.25</c:v>
                </c:pt>
                <c:pt idx="12958">
                  <c:v>15210.25</c:v>
                </c:pt>
                <c:pt idx="12959">
                  <c:v>15211.25</c:v>
                </c:pt>
                <c:pt idx="12960">
                  <c:v>15212.25</c:v>
                </c:pt>
                <c:pt idx="12961">
                  <c:v>15213.25</c:v>
                </c:pt>
                <c:pt idx="12962">
                  <c:v>15214.25</c:v>
                </c:pt>
                <c:pt idx="12963">
                  <c:v>15215.25</c:v>
                </c:pt>
                <c:pt idx="12964">
                  <c:v>15216.25</c:v>
                </c:pt>
                <c:pt idx="12965">
                  <c:v>15217.25</c:v>
                </c:pt>
                <c:pt idx="12966">
                  <c:v>15218.25</c:v>
                </c:pt>
                <c:pt idx="12967">
                  <c:v>15219.25</c:v>
                </c:pt>
                <c:pt idx="12968">
                  <c:v>15220.25</c:v>
                </c:pt>
                <c:pt idx="12969">
                  <c:v>15221.25</c:v>
                </c:pt>
                <c:pt idx="12970">
                  <c:v>15222.25</c:v>
                </c:pt>
                <c:pt idx="12971">
                  <c:v>15223.25</c:v>
                </c:pt>
                <c:pt idx="12972">
                  <c:v>15224.25</c:v>
                </c:pt>
                <c:pt idx="12973">
                  <c:v>15225.25</c:v>
                </c:pt>
                <c:pt idx="12974">
                  <c:v>15226.25</c:v>
                </c:pt>
                <c:pt idx="12975">
                  <c:v>15227.25</c:v>
                </c:pt>
                <c:pt idx="12976">
                  <c:v>15228.25</c:v>
                </c:pt>
                <c:pt idx="12977">
                  <c:v>15229.25</c:v>
                </c:pt>
                <c:pt idx="12978">
                  <c:v>15230.25</c:v>
                </c:pt>
                <c:pt idx="12979">
                  <c:v>15231.25</c:v>
                </c:pt>
                <c:pt idx="12980">
                  <c:v>15232.25</c:v>
                </c:pt>
                <c:pt idx="12981">
                  <c:v>15233.25</c:v>
                </c:pt>
                <c:pt idx="12982">
                  <c:v>15234.25</c:v>
                </c:pt>
                <c:pt idx="12983">
                  <c:v>15235.25</c:v>
                </c:pt>
                <c:pt idx="12984">
                  <c:v>15236.25</c:v>
                </c:pt>
                <c:pt idx="12985">
                  <c:v>15237.25</c:v>
                </c:pt>
                <c:pt idx="12986">
                  <c:v>15238.25</c:v>
                </c:pt>
                <c:pt idx="12987">
                  <c:v>15239.25</c:v>
                </c:pt>
                <c:pt idx="12988">
                  <c:v>15240.25</c:v>
                </c:pt>
                <c:pt idx="12989">
                  <c:v>15241.25</c:v>
                </c:pt>
                <c:pt idx="12990">
                  <c:v>15242.25</c:v>
                </c:pt>
                <c:pt idx="12991">
                  <c:v>15243.25</c:v>
                </c:pt>
                <c:pt idx="12992">
                  <c:v>15244.25</c:v>
                </c:pt>
                <c:pt idx="12993">
                  <c:v>15245.25</c:v>
                </c:pt>
                <c:pt idx="12994">
                  <c:v>15246.25</c:v>
                </c:pt>
                <c:pt idx="12995">
                  <c:v>15247.25</c:v>
                </c:pt>
                <c:pt idx="12996">
                  <c:v>15248.25</c:v>
                </c:pt>
                <c:pt idx="12997">
                  <c:v>15249.25</c:v>
                </c:pt>
                <c:pt idx="12998">
                  <c:v>15250.25</c:v>
                </c:pt>
                <c:pt idx="12999">
                  <c:v>15251.25</c:v>
                </c:pt>
                <c:pt idx="13000">
                  <c:v>15252.25</c:v>
                </c:pt>
                <c:pt idx="13001">
                  <c:v>15253.25</c:v>
                </c:pt>
                <c:pt idx="13002">
                  <c:v>15254.25</c:v>
                </c:pt>
                <c:pt idx="13003">
                  <c:v>15255.25</c:v>
                </c:pt>
                <c:pt idx="13004">
                  <c:v>15256.25</c:v>
                </c:pt>
                <c:pt idx="13005">
                  <c:v>15257.25</c:v>
                </c:pt>
                <c:pt idx="13006">
                  <c:v>15258.25</c:v>
                </c:pt>
                <c:pt idx="13007">
                  <c:v>15259.25</c:v>
                </c:pt>
                <c:pt idx="13008">
                  <c:v>15260.25</c:v>
                </c:pt>
                <c:pt idx="13009">
                  <c:v>15261.25</c:v>
                </c:pt>
                <c:pt idx="13010">
                  <c:v>15262.25</c:v>
                </c:pt>
                <c:pt idx="13011">
                  <c:v>15263.25</c:v>
                </c:pt>
                <c:pt idx="13012">
                  <c:v>15264.25</c:v>
                </c:pt>
                <c:pt idx="13013">
                  <c:v>15265.25</c:v>
                </c:pt>
                <c:pt idx="13014">
                  <c:v>15266.25</c:v>
                </c:pt>
                <c:pt idx="13015">
                  <c:v>15267.25</c:v>
                </c:pt>
                <c:pt idx="13016">
                  <c:v>15268.25</c:v>
                </c:pt>
                <c:pt idx="13017">
                  <c:v>15269.25</c:v>
                </c:pt>
                <c:pt idx="13018">
                  <c:v>15270.25</c:v>
                </c:pt>
                <c:pt idx="13019">
                  <c:v>15271.25</c:v>
                </c:pt>
                <c:pt idx="13020">
                  <c:v>15272.25</c:v>
                </c:pt>
                <c:pt idx="13021">
                  <c:v>15273.25</c:v>
                </c:pt>
                <c:pt idx="13022">
                  <c:v>15274.25</c:v>
                </c:pt>
                <c:pt idx="13023">
                  <c:v>15275.25</c:v>
                </c:pt>
                <c:pt idx="13024">
                  <c:v>15276.25</c:v>
                </c:pt>
                <c:pt idx="13025">
                  <c:v>15277.25</c:v>
                </c:pt>
                <c:pt idx="13026">
                  <c:v>15278.25</c:v>
                </c:pt>
                <c:pt idx="13027">
                  <c:v>15279.25</c:v>
                </c:pt>
                <c:pt idx="13028">
                  <c:v>15280.25</c:v>
                </c:pt>
                <c:pt idx="13029">
                  <c:v>15281.25</c:v>
                </c:pt>
                <c:pt idx="13030">
                  <c:v>15282.25</c:v>
                </c:pt>
                <c:pt idx="13031">
                  <c:v>15283.25</c:v>
                </c:pt>
                <c:pt idx="13032">
                  <c:v>15284.25</c:v>
                </c:pt>
                <c:pt idx="13033">
                  <c:v>15285.25</c:v>
                </c:pt>
                <c:pt idx="13034">
                  <c:v>15286.25</c:v>
                </c:pt>
                <c:pt idx="13035">
                  <c:v>15287.25</c:v>
                </c:pt>
                <c:pt idx="13036">
                  <c:v>15288.25</c:v>
                </c:pt>
                <c:pt idx="13037">
                  <c:v>15289.25</c:v>
                </c:pt>
                <c:pt idx="13038">
                  <c:v>15290.25</c:v>
                </c:pt>
                <c:pt idx="13039">
                  <c:v>15291.25</c:v>
                </c:pt>
                <c:pt idx="13040">
                  <c:v>15292.25</c:v>
                </c:pt>
                <c:pt idx="13041">
                  <c:v>15293.25</c:v>
                </c:pt>
                <c:pt idx="13042">
                  <c:v>15294.25</c:v>
                </c:pt>
                <c:pt idx="13043">
                  <c:v>15295.25</c:v>
                </c:pt>
                <c:pt idx="13044">
                  <c:v>15296.25</c:v>
                </c:pt>
                <c:pt idx="13045">
                  <c:v>15297.25</c:v>
                </c:pt>
                <c:pt idx="13046">
                  <c:v>15298.25</c:v>
                </c:pt>
                <c:pt idx="13047">
                  <c:v>15299.25</c:v>
                </c:pt>
                <c:pt idx="13048">
                  <c:v>15300.25</c:v>
                </c:pt>
                <c:pt idx="13049">
                  <c:v>15301.25</c:v>
                </c:pt>
                <c:pt idx="13050">
                  <c:v>15302.25</c:v>
                </c:pt>
                <c:pt idx="13051">
                  <c:v>15303.25</c:v>
                </c:pt>
                <c:pt idx="13052">
                  <c:v>15304.25</c:v>
                </c:pt>
                <c:pt idx="13053">
                  <c:v>15305.25</c:v>
                </c:pt>
                <c:pt idx="13054">
                  <c:v>15306.25</c:v>
                </c:pt>
                <c:pt idx="13055">
                  <c:v>15307.25</c:v>
                </c:pt>
                <c:pt idx="13056">
                  <c:v>15308.25</c:v>
                </c:pt>
                <c:pt idx="13057">
                  <c:v>15309.25</c:v>
                </c:pt>
                <c:pt idx="13058">
                  <c:v>15310.25</c:v>
                </c:pt>
                <c:pt idx="13059">
                  <c:v>15311.25</c:v>
                </c:pt>
                <c:pt idx="13060">
                  <c:v>15312.25</c:v>
                </c:pt>
                <c:pt idx="13061">
                  <c:v>15313.25</c:v>
                </c:pt>
                <c:pt idx="13062">
                  <c:v>15314.25</c:v>
                </c:pt>
                <c:pt idx="13063">
                  <c:v>15315.25</c:v>
                </c:pt>
                <c:pt idx="13064">
                  <c:v>15316.25</c:v>
                </c:pt>
                <c:pt idx="13065">
                  <c:v>15317.25</c:v>
                </c:pt>
                <c:pt idx="13066">
                  <c:v>15318.25</c:v>
                </c:pt>
                <c:pt idx="13067">
                  <c:v>15319.25</c:v>
                </c:pt>
                <c:pt idx="13068">
                  <c:v>15320.25</c:v>
                </c:pt>
                <c:pt idx="13069">
                  <c:v>15321.25</c:v>
                </c:pt>
                <c:pt idx="13070">
                  <c:v>15322.25</c:v>
                </c:pt>
                <c:pt idx="13071">
                  <c:v>15323.25</c:v>
                </c:pt>
                <c:pt idx="13072">
                  <c:v>15324.25</c:v>
                </c:pt>
                <c:pt idx="13073">
                  <c:v>15325.25</c:v>
                </c:pt>
                <c:pt idx="13074">
                  <c:v>15326.25</c:v>
                </c:pt>
                <c:pt idx="13075">
                  <c:v>15327.25</c:v>
                </c:pt>
                <c:pt idx="13076">
                  <c:v>15328.25</c:v>
                </c:pt>
                <c:pt idx="13077">
                  <c:v>15329.25</c:v>
                </c:pt>
                <c:pt idx="13078">
                  <c:v>15330.25</c:v>
                </c:pt>
                <c:pt idx="13079">
                  <c:v>15331.25</c:v>
                </c:pt>
                <c:pt idx="13080">
                  <c:v>15332.25</c:v>
                </c:pt>
                <c:pt idx="13081">
                  <c:v>15333.25</c:v>
                </c:pt>
                <c:pt idx="13082">
                  <c:v>15334.25</c:v>
                </c:pt>
                <c:pt idx="13083">
                  <c:v>15335.25</c:v>
                </c:pt>
                <c:pt idx="13084">
                  <c:v>15336.25</c:v>
                </c:pt>
                <c:pt idx="13085">
                  <c:v>15337.25</c:v>
                </c:pt>
                <c:pt idx="13086">
                  <c:v>15338.25</c:v>
                </c:pt>
                <c:pt idx="13087">
                  <c:v>15339.25</c:v>
                </c:pt>
                <c:pt idx="13088">
                  <c:v>15340.25</c:v>
                </c:pt>
                <c:pt idx="13089">
                  <c:v>15341.25</c:v>
                </c:pt>
                <c:pt idx="13090">
                  <c:v>15342.25</c:v>
                </c:pt>
                <c:pt idx="13091">
                  <c:v>15343.25</c:v>
                </c:pt>
                <c:pt idx="13092">
                  <c:v>15344.25</c:v>
                </c:pt>
                <c:pt idx="13093">
                  <c:v>15345.25</c:v>
                </c:pt>
                <c:pt idx="13094">
                  <c:v>15346.25</c:v>
                </c:pt>
                <c:pt idx="13095">
                  <c:v>15347.25</c:v>
                </c:pt>
                <c:pt idx="13096">
                  <c:v>15348.25</c:v>
                </c:pt>
                <c:pt idx="13097">
                  <c:v>15349.25</c:v>
                </c:pt>
                <c:pt idx="13098">
                  <c:v>15350.25</c:v>
                </c:pt>
                <c:pt idx="13099">
                  <c:v>15351.25</c:v>
                </c:pt>
                <c:pt idx="13100">
                  <c:v>15352.25</c:v>
                </c:pt>
                <c:pt idx="13101">
                  <c:v>15353.25</c:v>
                </c:pt>
                <c:pt idx="13102">
                  <c:v>15354.25</c:v>
                </c:pt>
                <c:pt idx="13103">
                  <c:v>15355.25</c:v>
                </c:pt>
                <c:pt idx="13104">
                  <c:v>15356.25</c:v>
                </c:pt>
                <c:pt idx="13105">
                  <c:v>15357.25</c:v>
                </c:pt>
                <c:pt idx="13106">
                  <c:v>15358.25</c:v>
                </c:pt>
                <c:pt idx="13107">
                  <c:v>15359.25</c:v>
                </c:pt>
                <c:pt idx="13108">
                  <c:v>15360.25</c:v>
                </c:pt>
                <c:pt idx="13109">
                  <c:v>15361.25</c:v>
                </c:pt>
                <c:pt idx="13110">
                  <c:v>15362.25</c:v>
                </c:pt>
                <c:pt idx="13111">
                  <c:v>15363.25</c:v>
                </c:pt>
                <c:pt idx="13112">
                  <c:v>15364.25</c:v>
                </c:pt>
                <c:pt idx="13113">
                  <c:v>15365.25</c:v>
                </c:pt>
                <c:pt idx="13114">
                  <c:v>15366.25</c:v>
                </c:pt>
                <c:pt idx="13115">
                  <c:v>15367.25</c:v>
                </c:pt>
                <c:pt idx="13116">
                  <c:v>15368.25</c:v>
                </c:pt>
                <c:pt idx="13117">
                  <c:v>15369.25</c:v>
                </c:pt>
                <c:pt idx="13118">
                  <c:v>15370.25</c:v>
                </c:pt>
                <c:pt idx="13119">
                  <c:v>15371.25</c:v>
                </c:pt>
                <c:pt idx="13120">
                  <c:v>15372.25</c:v>
                </c:pt>
                <c:pt idx="13121">
                  <c:v>15373.25</c:v>
                </c:pt>
                <c:pt idx="13122">
                  <c:v>15374.25</c:v>
                </c:pt>
                <c:pt idx="13123">
                  <c:v>15375.25</c:v>
                </c:pt>
                <c:pt idx="13124">
                  <c:v>15376.25</c:v>
                </c:pt>
                <c:pt idx="13125">
                  <c:v>15377.25</c:v>
                </c:pt>
                <c:pt idx="13126">
                  <c:v>15378.25</c:v>
                </c:pt>
                <c:pt idx="13127">
                  <c:v>15379.25</c:v>
                </c:pt>
                <c:pt idx="13128">
                  <c:v>15380.25</c:v>
                </c:pt>
                <c:pt idx="13129">
                  <c:v>15381.25</c:v>
                </c:pt>
                <c:pt idx="13130">
                  <c:v>15382.25</c:v>
                </c:pt>
                <c:pt idx="13131">
                  <c:v>15383.25</c:v>
                </c:pt>
                <c:pt idx="13132">
                  <c:v>15384.25</c:v>
                </c:pt>
                <c:pt idx="13133">
                  <c:v>15385.25</c:v>
                </c:pt>
                <c:pt idx="13134">
                  <c:v>15386.25</c:v>
                </c:pt>
                <c:pt idx="13135">
                  <c:v>15387.25</c:v>
                </c:pt>
                <c:pt idx="13136">
                  <c:v>15388.25</c:v>
                </c:pt>
                <c:pt idx="13137">
                  <c:v>15389.25</c:v>
                </c:pt>
                <c:pt idx="13138">
                  <c:v>15390.25</c:v>
                </c:pt>
                <c:pt idx="13139">
                  <c:v>15391.25</c:v>
                </c:pt>
                <c:pt idx="13140">
                  <c:v>15392.25</c:v>
                </c:pt>
                <c:pt idx="13141">
                  <c:v>15393.25</c:v>
                </c:pt>
                <c:pt idx="13142">
                  <c:v>15394.25</c:v>
                </c:pt>
                <c:pt idx="13143">
                  <c:v>15395.25</c:v>
                </c:pt>
                <c:pt idx="13144">
                  <c:v>15396.25</c:v>
                </c:pt>
                <c:pt idx="13145">
                  <c:v>15397.25</c:v>
                </c:pt>
                <c:pt idx="13146">
                  <c:v>15398.25</c:v>
                </c:pt>
                <c:pt idx="13147">
                  <c:v>15399.25</c:v>
                </c:pt>
                <c:pt idx="13148">
                  <c:v>15400.25</c:v>
                </c:pt>
                <c:pt idx="13149">
                  <c:v>15401.25</c:v>
                </c:pt>
                <c:pt idx="13150">
                  <c:v>15402.25</c:v>
                </c:pt>
                <c:pt idx="13151">
                  <c:v>15403.25</c:v>
                </c:pt>
                <c:pt idx="13152">
                  <c:v>15404.25</c:v>
                </c:pt>
                <c:pt idx="13153">
                  <c:v>15405.25</c:v>
                </c:pt>
                <c:pt idx="13154">
                  <c:v>15406.25</c:v>
                </c:pt>
                <c:pt idx="13155">
                  <c:v>15407.25</c:v>
                </c:pt>
                <c:pt idx="13156">
                  <c:v>15408.25</c:v>
                </c:pt>
                <c:pt idx="13157">
                  <c:v>15409.25</c:v>
                </c:pt>
                <c:pt idx="13158">
                  <c:v>15410.25</c:v>
                </c:pt>
                <c:pt idx="13159">
                  <c:v>15411.25</c:v>
                </c:pt>
                <c:pt idx="13160">
                  <c:v>15412.25</c:v>
                </c:pt>
                <c:pt idx="13161">
                  <c:v>15413.25</c:v>
                </c:pt>
                <c:pt idx="13162">
                  <c:v>15414.25</c:v>
                </c:pt>
                <c:pt idx="13163">
                  <c:v>15415.25</c:v>
                </c:pt>
                <c:pt idx="13164">
                  <c:v>15416.25</c:v>
                </c:pt>
                <c:pt idx="13165">
                  <c:v>15417.25</c:v>
                </c:pt>
                <c:pt idx="13166">
                  <c:v>15418.25</c:v>
                </c:pt>
                <c:pt idx="13167">
                  <c:v>15419.25</c:v>
                </c:pt>
                <c:pt idx="13168">
                  <c:v>15420.25</c:v>
                </c:pt>
                <c:pt idx="13169">
                  <c:v>15421.25</c:v>
                </c:pt>
                <c:pt idx="13170">
                  <c:v>15422.25</c:v>
                </c:pt>
                <c:pt idx="13171">
                  <c:v>15423.25</c:v>
                </c:pt>
                <c:pt idx="13172">
                  <c:v>15424.25</c:v>
                </c:pt>
                <c:pt idx="13173">
                  <c:v>15425.25</c:v>
                </c:pt>
                <c:pt idx="13174">
                  <c:v>15426.25</c:v>
                </c:pt>
                <c:pt idx="13175">
                  <c:v>15427.25</c:v>
                </c:pt>
                <c:pt idx="13176">
                  <c:v>15428.25</c:v>
                </c:pt>
                <c:pt idx="13177">
                  <c:v>15429.25</c:v>
                </c:pt>
                <c:pt idx="13178">
                  <c:v>15430.25</c:v>
                </c:pt>
                <c:pt idx="13179">
                  <c:v>15431.25</c:v>
                </c:pt>
                <c:pt idx="13180">
                  <c:v>15432.25</c:v>
                </c:pt>
                <c:pt idx="13181">
                  <c:v>15433.25</c:v>
                </c:pt>
                <c:pt idx="13182">
                  <c:v>15434.25</c:v>
                </c:pt>
                <c:pt idx="13183">
                  <c:v>15435.25</c:v>
                </c:pt>
                <c:pt idx="13184">
                  <c:v>15436.25</c:v>
                </c:pt>
                <c:pt idx="13185">
                  <c:v>15437.25</c:v>
                </c:pt>
                <c:pt idx="13186">
                  <c:v>15438.25</c:v>
                </c:pt>
                <c:pt idx="13187">
                  <c:v>15439.25</c:v>
                </c:pt>
                <c:pt idx="13188">
                  <c:v>15440.25</c:v>
                </c:pt>
                <c:pt idx="13189">
                  <c:v>15441.25</c:v>
                </c:pt>
                <c:pt idx="13190">
                  <c:v>15442.25</c:v>
                </c:pt>
                <c:pt idx="13191">
                  <c:v>15443.25</c:v>
                </c:pt>
                <c:pt idx="13192">
                  <c:v>15444.25</c:v>
                </c:pt>
                <c:pt idx="13193">
                  <c:v>15445.25</c:v>
                </c:pt>
                <c:pt idx="13194">
                  <c:v>15446.25</c:v>
                </c:pt>
                <c:pt idx="13195">
                  <c:v>15447.25</c:v>
                </c:pt>
                <c:pt idx="13196">
                  <c:v>15448.25</c:v>
                </c:pt>
                <c:pt idx="13197">
                  <c:v>15449.25</c:v>
                </c:pt>
                <c:pt idx="13198">
                  <c:v>15450.25</c:v>
                </c:pt>
                <c:pt idx="13199">
                  <c:v>15451.25</c:v>
                </c:pt>
                <c:pt idx="13200">
                  <c:v>15452.25</c:v>
                </c:pt>
                <c:pt idx="13201">
                  <c:v>15453.25</c:v>
                </c:pt>
                <c:pt idx="13202">
                  <c:v>15454.25</c:v>
                </c:pt>
                <c:pt idx="13203">
                  <c:v>15455.25</c:v>
                </c:pt>
                <c:pt idx="13204">
                  <c:v>15456.25</c:v>
                </c:pt>
                <c:pt idx="13205">
                  <c:v>15457.25</c:v>
                </c:pt>
                <c:pt idx="13206">
                  <c:v>15458.25</c:v>
                </c:pt>
                <c:pt idx="13207">
                  <c:v>15459.25</c:v>
                </c:pt>
                <c:pt idx="13208">
                  <c:v>15460.25</c:v>
                </c:pt>
                <c:pt idx="13209">
                  <c:v>15461.25</c:v>
                </c:pt>
                <c:pt idx="13210">
                  <c:v>15462.25</c:v>
                </c:pt>
                <c:pt idx="13211">
                  <c:v>15463.25</c:v>
                </c:pt>
                <c:pt idx="13212">
                  <c:v>15464.25</c:v>
                </c:pt>
                <c:pt idx="13213">
                  <c:v>15465.25</c:v>
                </c:pt>
                <c:pt idx="13214">
                  <c:v>15466.25</c:v>
                </c:pt>
                <c:pt idx="13215">
                  <c:v>15467.25</c:v>
                </c:pt>
                <c:pt idx="13216">
                  <c:v>15468.25</c:v>
                </c:pt>
                <c:pt idx="13217">
                  <c:v>15469.25</c:v>
                </c:pt>
                <c:pt idx="13218">
                  <c:v>15470.25</c:v>
                </c:pt>
                <c:pt idx="13219">
                  <c:v>15471.25</c:v>
                </c:pt>
                <c:pt idx="13220">
                  <c:v>15472.25</c:v>
                </c:pt>
                <c:pt idx="13221">
                  <c:v>15473.25</c:v>
                </c:pt>
                <c:pt idx="13222">
                  <c:v>15474.25</c:v>
                </c:pt>
                <c:pt idx="13223">
                  <c:v>15475.25</c:v>
                </c:pt>
                <c:pt idx="13224">
                  <c:v>15476.25</c:v>
                </c:pt>
                <c:pt idx="13225">
                  <c:v>15477.25</c:v>
                </c:pt>
                <c:pt idx="13226">
                  <c:v>15478.25</c:v>
                </c:pt>
                <c:pt idx="13227">
                  <c:v>15479.25</c:v>
                </c:pt>
                <c:pt idx="13228">
                  <c:v>15480.25</c:v>
                </c:pt>
                <c:pt idx="13229">
                  <c:v>15481.25</c:v>
                </c:pt>
                <c:pt idx="13230">
                  <c:v>15482.25</c:v>
                </c:pt>
                <c:pt idx="13231">
                  <c:v>15483.25</c:v>
                </c:pt>
                <c:pt idx="13232">
                  <c:v>15484.25</c:v>
                </c:pt>
                <c:pt idx="13233">
                  <c:v>15485.25</c:v>
                </c:pt>
                <c:pt idx="13234">
                  <c:v>15486.25</c:v>
                </c:pt>
                <c:pt idx="13235">
                  <c:v>15487.25</c:v>
                </c:pt>
                <c:pt idx="13236">
                  <c:v>15488.25</c:v>
                </c:pt>
                <c:pt idx="13237">
                  <c:v>15489.25</c:v>
                </c:pt>
                <c:pt idx="13238">
                  <c:v>15490.25</c:v>
                </c:pt>
                <c:pt idx="13239">
                  <c:v>15491.25</c:v>
                </c:pt>
                <c:pt idx="13240">
                  <c:v>15492.25</c:v>
                </c:pt>
                <c:pt idx="13241">
                  <c:v>15493.25</c:v>
                </c:pt>
                <c:pt idx="13242">
                  <c:v>15494.25</c:v>
                </c:pt>
                <c:pt idx="13243">
                  <c:v>15495.25</c:v>
                </c:pt>
                <c:pt idx="13244">
                  <c:v>15496.25</c:v>
                </c:pt>
                <c:pt idx="13245">
                  <c:v>15497.25</c:v>
                </c:pt>
                <c:pt idx="13246">
                  <c:v>15498.25</c:v>
                </c:pt>
                <c:pt idx="13247">
                  <c:v>15499.25</c:v>
                </c:pt>
                <c:pt idx="13248">
                  <c:v>15500.25</c:v>
                </c:pt>
                <c:pt idx="13249">
                  <c:v>15501.25</c:v>
                </c:pt>
                <c:pt idx="13250">
                  <c:v>15502.25</c:v>
                </c:pt>
                <c:pt idx="13251">
                  <c:v>15503.25</c:v>
                </c:pt>
                <c:pt idx="13252">
                  <c:v>15504.25</c:v>
                </c:pt>
                <c:pt idx="13253">
                  <c:v>15505.25</c:v>
                </c:pt>
                <c:pt idx="13254">
                  <c:v>15506.25</c:v>
                </c:pt>
                <c:pt idx="13255">
                  <c:v>15507.25</c:v>
                </c:pt>
                <c:pt idx="13256">
                  <c:v>15508.25</c:v>
                </c:pt>
                <c:pt idx="13257">
                  <c:v>15509.25</c:v>
                </c:pt>
                <c:pt idx="13258">
                  <c:v>15510.25</c:v>
                </c:pt>
                <c:pt idx="13259">
                  <c:v>15511.25</c:v>
                </c:pt>
                <c:pt idx="13260">
                  <c:v>15512.25</c:v>
                </c:pt>
                <c:pt idx="13261">
                  <c:v>15513.25</c:v>
                </c:pt>
                <c:pt idx="13262">
                  <c:v>15514.25</c:v>
                </c:pt>
                <c:pt idx="13263">
                  <c:v>15515.25</c:v>
                </c:pt>
                <c:pt idx="13264">
                  <c:v>15516.25</c:v>
                </c:pt>
                <c:pt idx="13265">
                  <c:v>15517.25</c:v>
                </c:pt>
                <c:pt idx="13266">
                  <c:v>15518.25</c:v>
                </c:pt>
                <c:pt idx="13267">
                  <c:v>15519.25</c:v>
                </c:pt>
                <c:pt idx="13268">
                  <c:v>15520.25</c:v>
                </c:pt>
                <c:pt idx="13269">
                  <c:v>15521.25</c:v>
                </c:pt>
                <c:pt idx="13270">
                  <c:v>15522.25</c:v>
                </c:pt>
                <c:pt idx="13271">
                  <c:v>15523.25</c:v>
                </c:pt>
                <c:pt idx="13272">
                  <c:v>15524.25</c:v>
                </c:pt>
                <c:pt idx="13273">
                  <c:v>15525.25</c:v>
                </c:pt>
                <c:pt idx="13274">
                  <c:v>15526.25</c:v>
                </c:pt>
                <c:pt idx="13275">
                  <c:v>15527.25</c:v>
                </c:pt>
                <c:pt idx="13276">
                  <c:v>15528.25</c:v>
                </c:pt>
                <c:pt idx="13277">
                  <c:v>15529.25</c:v>
                </c:pt>
                <c:pt idx="13278">
                  <c:v>15530.25</c:v>
                </c:pt>
                <c:pt idx="13279">
                  <c:v>15531.25</c:v>
                </c:pt>
                <c:pt idx="13280">
                  <c:v>15532.25</c:v>
                </c:pt>
                <c:pt idx="13281">
                  <c:v>15533.25</c:v>
                </c:pt>
                <c:pt idx="13282">
                  <c:v>15534.25</c:v>
                </c:pt>
                <c:pt idx="13283">
                  <c:v>15535.25</c:v>
                </c:pt>
                <c:pt idx="13284">
                  <c:v>15536.25</c:v>
                </c:pt>
                <c:pt idx="13285">
                  <c:v>15537.25</c:v>
                </c:pt>
                <c:pt idx="13286">
                  <c:v>15538.25</c:v>
                </c:pt>
                <c:pt idx="13287">
                  <c:v>15539.25</c:v>
                </c:pt>
                <c:pt idx="13288">
                  <c:v>15540.25</c:v>
                </c:pt>
                <c:pt idx="13289">
                  <c:v>15541.25</c:v>
                </c:pt>
                <c:pt idx="13290">
                  <c:v>15542.25</c:v>
                </c:pt>
                <c:pt idx="13291">
                  <c:v>15543.25</c:v>
                </c:pt>
                <c:pt idx="13292">
                  <c:v>15544.25</c:v>
                </c:pt>
                <c:pt idx="13293">
                  <c:v>15545.25</c:v>
                </c:pt>
                <c:pt idx="13294">
                  <c:v>15546.25</c:v>
                </c:pt>
                <c:pt idx="13295">
                  <c:v>15547.25</c:v>
                </c:pt>
                <c:pt idx="13296">
                  <c:v>15548.25</c:v>
                </c:pt>
                <c:pt idx="13297">
                  <c:v>15549.25</c:v>
                </c:pt>
                <c:pt idx="13298">
                  <c:v>15550.25</c:v>
                </c:pt>
                <c:pt idx="13299">
                  <c:v>15551.25</c:v>
                </c:pt>
                <c:pt idx="13300">
                  <c:v>15552.25</c:v>
                </c:pt>
                <c:pt idx="13301">
                  <c:v>15553.25</c:v>
                </c:pt>
                <c:pt idx="13302">
                  <c:v>15554.25</c:v>
                </c:pt>
                <c:pt idx="13303">
                  <c:v>15555.25</c:v>
                </c:pt>
                <c:pt idx="13304">
                  <c:v>15556.25</c:v>
                </c:pt>
                <c:pt idx="13305">
                  <c:v>15557.25</c:v>
                </c:pt>
                <c:pt idx="13306">
                  <c:v>15558.25</c:v>
                </c:pt>
                <c:pt idx="13307">
                  <c:v>15559.25</c:v>
                </c:pt>
                <c:pt idx="13308">
                  <c:v>15560.25</c:v>
                </c:pt>
                <c:pt idx="13309">
                  <c:v>15561.25</c:v>
                </c:pt>
                <c:pt idx="13310">
                  <c:v>15562.25</c:v>
                </c:pt>
                <c:pt idx="13311">
                  <c:v>15563.25</c:v>
                </c:pt>
                <c:pt idx="13312">
                  <c:v>15564.25</c:v>
                </c:pt>
                <c:pt idx="13313">
                  <c:v>15565.25</c:v>
                </c:pt>
                <c:pt idx="13314">
                  <c:v>15566.25</c:v>
                </c:pt>
                <c:pt idx="13315">
                  <c:v>15567.25</c:v>
                </c:pt>
                <c:pt idx="13316">
                  <c:v>15568.25</c:v>
                </c:pt>
                <c:pt idx="13317">
                  <c:v>15569.25</c:v>
                </c:pt>
                <c:pt idx="13318">
                  <c:v>15570.25</c:v>
                </c:pt>
                <c:pt idx="13319">
                  <c:v>15571.25</c:v>
                </c:pt>
                <c:pt idx="13320">
                  <c:v>15572.25</c:v>
                </c:pt>
                <c:pt idx="13321">
                  <c:v>15573.25</c:v>
                </c:pt>
                <c:pt idx="13322">
                  <c:v>15574.25</c:v>
                </c:pt>
                <c:pt idx="13323">
                  <c:v>15575.25</c:v>
                </c:pt>
                <c:pt idx="13324">
                  <c:v>15576.25</c:v>
                </c:pt>
                <c:pt idx="13325">
                  <c:v>15577.25</c:v>
                </c:pt>
                <c:pt idx="13326">
                  <c:v>15578.25</c:v>
                </c:pt>
                <c:pt idx="13327">
                  <c:v>15579.25</c:v>
                </c:pt>
                <c:pt idx="13328">
                  <c:v>15580.25</c:v>
                </c:pt>
                <c:pt idx="13329">
                  <c:v>15581.25</c:v>
                </c:pt>
                <c:pt idx="13330">
                  <c:v>15582.25</c:v>
                </c:pt>
                <c:pt idx="13331">
                  <c:v>15583.25</c:v>
                </c:pt>
                <c:pt idx="13332">
                  <c:v>15584.25</c:v>
                </c:pt>
                <c:pt idx="13333">
                  <c:v>15585.25</c:v>
                </c:pt>
                <c:pt idx="13334">
                  <c:v>15586.25</c:v>
                </c:pt>
                <c:pt idx="13335">
                  <c:v>15587.25</c:v>
                </c:pt>
                <c:pt idx="13336">
                  <c:v>15588.25</c:v>
                </c:pt>
                <c:pt idx="13337">
                  <c:v>15589.25</c:v>
                </c:pt>
                <c:pt idx="13338">
                  <c:v>15590.25</c:v>
                </c:pt>
                <c:pt idx="13339">
                  <c:v>15591.25</c:v>
                </c:pt>
                <c:pt idx="13340">
                  <c:v>15592.25</c:v>
                </c:pt>
                <c:pt idx="13341">
                  <c:v>15593.25</c:v>
                </c:pt>
                <c:pt idx="13342">
                  <c:v>15594.25</c:v>
                </c:pt>
                <c:pt idx="13343">
                  <c:v>15595.25</c:v>
                </c:pt>
                <c:pt idx="13344">
                  <c:v>15596.25</c:v>
                </c:pt>
                <c:pt idx="13345">
                  <c:v>15597.25</c:v>
                </c:pt>
                <c:pt idx="13346">
                  <c:v>15598.25</c:v>
                </c:pt>
                <c:pt idx="13347">
                  <c:v>15599.25</c:v>
                </c:pt>
                <c:pt idx="13348">
                  <c:v>15600.25</c:v>
                </c:pt>
                <c:pt idx="13349">
                  <c:v>15601.25</c:v>
                </c:pt>
                <c:pt idx="13350">
                  <c:v>15602.25</c:v>
                </c:pt>
                <c:pt idx="13351">
                  <c:v>15603.25</c:v>
                </c:pt>
                <c:pt idx="13352">
                  <c:v>15604.25</c:v>
                </c:pt>
                <c:pt idx="13353">
                  <c:v>15605.25</c:v>
                </c:pt>
                <c:pt idx="13354">
                  <c:v>15606.25</c:v>
                </c:pt>
                <c:pt idx="13355">
                  <c:v>15607.25</c:v>
                </c:pt>
                <c:pt idx="13356">
                  <c:v>15608.25</c:v>
                </c:pt>
                <c:pt idx="13357">
                  <c:v>15609.25</c:v>
                </c:pt>
                <c:pt idx="13358">
                  <c:v>15610.25</c:v>
                </c:pt>
                <c:pt idx="13359">
                  <c:v>15611.25</c:v>
                </c:pt>
                <c:pt idx="13360">
                  <c:v>15612.25</c:v>
                </c:pt>
                <c:pt idx="13361">
                  <c:v>15613.25</c:v>
                </c:pt>
                <c:pt idx="13362">
                  <c:v>15614.25</c:v>
                </c:pt>
                <c:pt idx="13363">
                  <c:v>15615.25</c:v>
                </c:pt>
                <c:pt idx="13364">
                  <c:v>15616.25</c:v>
                </c:pt>
                <c:pt idx="13365">
                  <c:v>15617.25</c:v>
                </c:pt>
                <c:pt idx="13366">
                  <c:v>15618.25</c:v>
                </c:pt>
                <c:pt idx="13367">
                  <c:v>15619.25</c:v>
                </c:pt>
                <c:pt idx="13368">
                  <c:v>15620.25</c:v>
                </c:pt>
                <c:pt idx="13369">
                  <c:v>15621.25</c:v>
                </c:pt>
                <c:pt idx="13370">
                  <c:v>15622.25</c:v>
                </c:pt>
                <c:pt idx="13371">
                  <c:v>15623.25</c:v>
                </c:pt>
                <c:pt idx="13372">
                  <c:v>15624.25</c:v>
                </c:pt>
                <c:pt idx="13373">
                  <c:v>15625.25</c:v>
                </c:pt>
                <c:pt idx="13374">
                  <c:v>15626.25</c:v>
                </c:pt>
                <c:pt idx="13375">
                  <c:v>15627.25</c:v>
                </c:pt>
                <c:pt idx="13376">
                  <c:v>15628.25</c:v>
                </c:pt>
                <c:pt idx="13377">
                  <c:v>15629.25</c:v>
                </c:pt>
                <c:pt idx="13378">
                  <c:v>15630.25</c:v>
                </c:pt>
                <c:pt idx="13379">
                  <c:v>15631.25</c:v>
                </c:pt>
                <c:pt idx="13380">
                  <c:v>15632.25</c:v>
                </c:pt>
                <c:pt idx="13381">
                  <c:v>15633.25</c:v>
                </c:pt>
                <c:pt idx="13382">
                  <c:v>15634.25</c:v>
                </c:pt>
                <c:pt idx="13383">
                  <c:v>15635.25</c:v>
                </c:pt>
                <c:pt idx="13384">
                  <c:v>15636.25</c:v>
                </c:pt>
                <c:pt idx="13385">
                  <c:v>15637.25</c:v>
                </c:pt>
                <c:pt idx="13386">
                  <c:v>15638.25</c:v>
                </c:pt>
                <c:pt idx="13387">
                  <c:v>15639.25</c:v>
                </c:pt>
                <c:pt idx="13388">
                  <c:v>15640.25</c:v>
                </c:pt>
                <c:pt idx="13389">
                  <c:v>15641.25</c:v>
                </c:pt>
                <c:pt idx="13390">
                  <c:v>15642.25</c:v>
                </c:pt>
                <c:pt idx="13391">
                  <c:v>15643.25</c:v>
                </c:pt>
                <c:pt idx="13392">
                  <c:v>15644.25</c:v>
                </c:pt>
                <c:pt idx="13393">
                  <c:v>15645.25</c:v>
                </c:pt>
                <c:pt idx="13394">
                  <c:v>15646.25</c:v>
                </c:pt>
                <c:pt idx="13395">
                  <c:v>15647.25</c:v>
                </c:pt>
                <c:pt idx="13396">
                  <c:v>15648.25</c:v>
                </c:pt>
                <c:pt idx="13397">
                  <c:v>15649.25</c:v>
                </c:pt>
                <c:pt idx="13398">
                  <c:v>15650.25</c:v>
                </c:pt>
                <c:pt idx="13399">
                  <c:v>15651.25</c:v>
                </c:pt>
                <c:pt idx="13400">
                  <c:v>15652.25</c:v>
                </c:pt>
                <c:pt idx="13401">
                  <c:v>15653.25</c:v>
                </c:pt>
                <c:pt idx="13402">
                  <c:v>15654.25</c:v>
                </c:pt>
                <c:pt idx="13403">
                  <c:v>15655.25</c:v>
                </c:pt>
                <c:pt idx="13404">
                  <c:v>15656.25</c:v>
                </c:pt>
                <c:pt idx="13405">
                  <c:v>15657.25</c:v>
                </c:pt>
                <c:pt idx="13406">
                  <c:v>15658.25</c:v>
                </c:pt>
                <c:pt idx="13407">
                  <c:v>15659.25</c:v>
                </c:pt>
                <c:pt idx="13408">
                  <c:v>15660.25</c:v>
                </c:pt>
                <c:pt idx="13409">
                  <c:v>15661.25</c:v>
                </c:pt>
                <c:pt idx="13410">
                  <c:v>15662.25</c:v>
                </c:pt>
                <c:pt idx="13411">
                  <c:v>15663.25</c:v>
                </c:pt>
                <c:pt idx="13412">
                  <c:v>15664.25</c:v>
                </c:pt>
                <c:pt idx="13413">
                  <c:v>15665.25</c:v>
                </c:pt>
                <c:pt idx="13414">
                  <c:v>15666.25</c:v>
                </c:pt>
                <c:pt idx="13415">
                  <c:v>15667.25</c:v>
                </c:pt>
                <c:pt idx="13416">
                  <c:v>15668.25</c:v>
                </c:pt>
                <c:pt idx="13417">
                  <c:v>15669.25</c:v>
                </c:pt>
                <c:pt idx="13418">
                  <c:v>15670.25</c:v>
                </c:pt>
                <c:pt idx="13419">
                  <c:v>15671.25</c:v>
                </c:pt>
                <c:pt idx="13420">
                  <c:v>15672.25</c:v>
                </c:pt>
                <c:pt idx="13421">
                  <c:v>15673.25</c:v>
                </c:pt>
                <c:pt idx="13422">
                  <c:v>15674.25</c:v>
                </c:pt>
                <c:pt idx="13423">
                  <c:v>15675.25</c:v>
                </c:pt>
                <c:pt idx="13424">
                  <c:v>15676.25</c:v>
                </c:pt>
                <c:pt idx="13425">
                  <c:v>15677.25</c:v>
                </c:pt>
                <c:pt idx="13426">
                  <c:v>15678.25</c:v>
                </c:pt>
                <c:pt idx="13427">
                  <c:v>15679.25</c:v>
                </c:pt>
                <c:pt idx="13428">
                  <c:v>15680.25</c:v>
                </c:pt>
                <c:pt idx="13429">
                  <c:v>15681.25</c:v>
                </c:pt>
                <c:pt idx="13430">
                  <c:v>15682.25</c:v>
                </c:pt>
                <c:pt idx="13431">
                  <c:v>15683.25</c:v>
                </c:pt>
                <c:pt idx="13432">
                  <c:v>15684.25</c:v>
                </c:pt>
                <c:pt idx="13433">
                  <c:v>15685.25</c:v>
                </c:pt>
                <c:pt idx="13434">
                  <c:v>15686.25</c:v>
                </c:pt>
                <c:pt idx="13435">
                  <c:v>15687.25</c:v>
                </c:pt>
                <c:pt idx="13436">
                  <c:v>15688.25</c:v>
                </c:pt>
                <c:pt idx="13437">
                  <c:v>15689.25</c:v>
                </c:pt>
                <c:pt idx="13438">
                  <c:v>15690.25</c:v>
                </c:pt>
                <c:pt idx="13439">
                  <c:v>15691.25</c:v>
                </c:pt>
                <c:pt idx="13440">
                  <c:v>15692.25</c:v>
                </c:pt>
                <c:pt idx="13441">
                  <c:v>15693.25</c:v>
                </c:pt>
                <c:pt idx="13442">
                  <c:v>15694.25</c:v>
                </c:pt>
                <c:pt idx="13443">
                  <c:v>15695.25</c:v>
                </c:pt>
                <c:pt idx="13444">
                  <c:v>15696.25</c:v>
                </c:pt>
                <c:pt idx="13445">
                  <c:v>15697.25</c:v>
                </c:pt>
                <c:pt idx="13446">
                  <c:v>15698.25</c:v>
                </c:pt>
                <c:pt idx="13447">
                  <c:v>15699.25</c:v>
                </c:pt>
                <c:pt idx="13448">
                  <c:v>15700.25</c:v>
                </c:pt>
                <c:pt idx="13449">
                  <c:v>15701.25</c:v>
                </c:pt>
                <c:pt idx="13450">
                  <c:v>15702.25</c:v>
                </c:pt>
                <c:pt idx="13451">
                  <c:v>15703.25</c:v>
                </c:pt>
                <c:pt idx="13452">
                  <c:v>15704.25</c:v>
                </c:pt>
                <c:pt idx="13453">
                  <c:v>15705.25</c:v>
                </c:pt>
                <c:pt idx="13454">
                  <c:v>15706.25</c:v>
                </c:pt>
                <c:pt idx="13455">
                  <c:v>15707.25</c:v>
                </c:pt>
                <c:pt idx="13456">
                  <c:v>15708.25</c:v>
                </c:pt>
                <c:pt idx="13457">
                  <c:v>15709.25</c:v>
                </c:pt>
                <c:pt idx="13458">
                  <c:v>15710.25</c:v>
                </c:pt>
                <c:pt idx="13459">
                  <c:v>15711.25</c:v>
                </c:pt>
                <c:pt idx="13460">
                  <c:v>15712.25</c:v>
                </c:pt>
                <c:pt idx="13461">
                  <c:v>15713.25</c:v>
                </c:pt>
                <c:pt idx="13462">
                  <c:v>15714.25</c:v>
                </c:pt>
                <c:pt idx="13463">
                  <c:v>15715.25</c:v>
                </c:pt>
                <c:pt idx="13464">
                  <c:v>15716.25</c:v>
                </c:pt>
                <c:pt idx="13465">
                  <c:v>15717.25</c:v>
                </c:pt>
                <c:pt idx="13466">
                  <c:v>15718.25</c:v>
                </c:pt>
                <c:pt idx="13467">
                  <c:v>15719.25</c:v>
                </c:pt>
                <c:pt idx="13468">
                  <c:v>15720.25</c:v>
                </c:pt>
                <c:pt idx="13469">
                  <c:v>15721.25</c:v>
                </c:pt>
                <c:pt idx="13470">
                  <c:v>15722.25</c:v>
                </c:pt>
                <c:pt idx="13471">
                  <c:v>15723.25</c:v>
                </c:pt>
                <c:pt idx="13472">
                  <c:v>15724.25</c:v>
                </c:pt>
                <c:pt idx="13473">
                  <c:v>15725.25</c:v>
                </c:pt>
                <c:pt idx="13474">
                  <c:v>15726.25</c:v>
                </c:pt>
                <c:pt idx="13475">
                  <c:v>15727.25</c:v>
                </c:pt>
                <c:pt idx="13476">
                  <c:v>15728.25</c:v>
                </c:pt>
                <c:pt idx="13477">
                  <c:v>15729.25</c:v>
                </c:pt>
                <c:pt idx="13478">
                  <c:v>15730.25</c:v>
                </c:pt>
                <c:pt idx="13479">
                  <c:v>15731.25</c:v>
                </c:pt>
                <c:pt idx="13480">
                  <c:v>15732.25</c:v>
                </c:pt>
                <c:pt idx="13481">
                  <c:v>15733.25</c:v>
                </c:pt>
                <c:pt idx="13482">
                  <c:v>15734.25</c:v>
                </c:pt>
                <c:pt idx="13483">
                  <c:v>15735.25</c:v>
                </c:pt>
                <c:pt idx="13484">
                  <c:v>15736.25</c:v>
                </c:pt>
                <c:pt idx="13485">
                  <c:v>15737.25</c:v>
                </c:pt>
                <c:pt idx="13486">
                  <c:v>15738.25</c:v>
                </c:pt>
                <c:pt idx="13487">
                  <c:v>15739.25</c:v>
                </c:pt>
                <c:pt idx="13488">
                  <c:v>15740.25</c:v>
                </c:pt>
                <c:pt idx="13489">
                  <c:v>15741.25</c:v>
                </c:pt>
                <c:pt idx="13490">
                  <c:v>15742.25</c:v>
                </c:pt>
                <c:pt idx="13491">
                  <c:v>15743.25</c:v>
                </c:pt>
                <c:pt idx="13492">
                  <c:v>15744.25</c:v>
                </c:pt>
                <c:pt idx="13493">
                  <c:v>15745.25</c:v>
                </c:pt>
                <c:pt idx="13494">
                  <c:v>15746.25</c:v>
                </c:pt>
                <c:pt idx="13495">
                  <c:v>15747.25</c:v>
                </c:pt>
                <c:pt idx="13496">
                  <c:v>15748.25</c:v>
                </c:pt>
                <c:pt idx="13497">
                  <c:v>15749.25</c:v>
                </c:pt>
                <c:pt idx="13498">
                  <c:v>15750.25</c:v>
                </c:pt>
                <c:pt idx="13499">
                  <c:v>15751.25</c:v>
                </c:pt>
                <c:pt idx="13500">
                  <c:v>15752.25</c:v>
                </c:pt>
                <c:pt idx="13501">
                  <c:v>15753.25</c:v>
                </c:pt>
                <c:pt idx="13502">
                  <c:v>15754.25</c:v>
                </c:pt>
                <c:pt idx="13503">
                  <c:v>15755.25</c:v>
                </c:pt>
                <c:pt idx="13504">
                  <c:v>15756.25</c:v>
                </c:pt>
                <c:pt idx="13505">
                  <c:v>15757.25</c:v>
                </c:pt>
                <c:pt idx="13506">
                  <c:v>15758.25</c:v>
                </c:pt>
                <c:pt idx="13507">
                  <c:v>15759.25</c:v>
                </c:pt>
                <c:pt idx="13508">
                  <c:v>15760.25</c:v>
                </c:pt>
                <c:pt idx="13509">
                  <c:v>15761.25</c:v>
                </c:pt>
                <c:pt idx="13510">
                  <c:v>15762.25</c:v>
                </c:pt>
                <c:pt idx="13511">
                  <c:v>15763.25</c:v>
                </c:pt>
                <c:pt idx="13512">
                  <c:v>15764.25</c:v>
                </c:pt>
                <c:pt idx="13513">
                  <c:v>15765.25</c:v>
                </c:pt>
                <c:pt idx="13514">
                  <c:v>15766.25</c:v>
                </c:pt>
                <c:pt idx="13515">
                  <c:v>15767.25</c:v>
                </c:pt>
                <c:pt idx="13516">
                  <c:v>15768.25</c:v>
                </c:pt>
                <c:pt idx="13517">
                  <c:v>15769.25</c:v>
                </c:pt>
                <c:pt idx="13518">
                  <c:v>15770.25</c:v>
                </c:pt>
                <c:pt idx="13519">
                  <c:v>15771.25</c:v>
                </c:pt>
                <c:pt idx="13520">
                  <c:v>15772.25</c:v>
                </c:pt>
                <c:pt idx="13521">
                  <c:v>15773.25</c:v>
                </c:pt>
                <c:pt idx="13522">
                  <c:v>15774.25</c:v>
                </c:pt>
                <c:pt idx="13523">
                  <c:v>15775.25</c:v>
                </c:pt>
                <c:pt idx="13524">
                  <c:v>15776.25</c:v>
                </c:pt>
                <c:pt idx="13525">
                  <c:v>15777.25</c:v>
                </c:pt>
                <c:pt idx="13526">
                  <c:v>15778.25</c:v>
                </c:pt>
                <c:pt idx="13527">
                  <c:v>15779.25</c:v>
                </c:pt>
                <c:pt idx="13528">
                  <c:v>15780.25</c:v>
                </c:pt>
                <c:pt idx="13529">
                  <c:v>15781.25</c:v>
                </c:pt>
                <c:pt idx="13530">
                  <c:v>15782.25</c:v>
                </c:pt>
                <c:pt idx="13531">
                  <c:v>15783.25</c:v>
                </c:pt>
                <c:pt idx="13532">
                  <c:v>15784.25</c:v>
                </c:pt>
                <c:pt idx="13533">
                  <c:v>15785.25</c:v>
                </c:pt>
                <c:pt idx="13534">
                  <c:v>15786.25</c:v>
                </c:pt>
                <c:pt idx="13535">
                  <c:v>15787.25</c:v>
                </c:pt>
                <c:pt idx="13536">
                  <c:v>15788.25</c:v>
                </c:pt>
                <c:pt idx="13537">
                  <c:v>15789.25</c:v>
                </c:pt>
                <c:pt idx="13538">
                  <c:v>15790.25</c:v>
                </c:pt>
                <c:pt idx="13539">
                  <c:v>15791.25</c:v>
                </c:pt>
                <c:pt idx="13540">
                  <c:v>15792.25</c:v>
                </c:pt>
                <c:pt idx="13541">
                  <c:v>15793.25</c:v>
                </c:pt>
                <c:pt idx="13542">
                  <c:v>15794.25</c:v>
                </c:pt>
                <c:pt idx="13543">
                  <c:v>15795.25</c:v>
                </c:pt>
                <c:pt idx="13544">
                  <c:v>15796.25</c:v>
                </c:pt>
                <c:pt idx="13545">
                  <c:v>15797.25</c:v>
                </c:pt>
                <c:pt idx="13546">
                  <c:v>15798.25</c:v>
                </c:pt>
                <c:pt idx="13547">
                  <c:v>15799.25</c:v>
                </c:pt>
                <c:pt idx="13548">
                  <c:v>15800.25</c:v>
                </c:pt>
                <c:pt idx="13549">
                  <c:v>15801.25</c:v>
                </c:pt>
                <c:pt idx="13550">
                  <c:v>15802.25</c:v>
                </c:pt>
                <c:pt idx="13551">
                  <c:v>15803.25</c:v>
                </c:pt>
                <c:pt idx="13552">
                  <c:v>15804.25</c:v>
                </c:pt>
                <c:pt idx="13553">
                  <c:v>15805.25</c:v>
                </c:pt>
                <c:pt idx="13554">
                  <c:v>15806.25</c:v>
                </c:pt>
                <c:pt idx="13555">
                  <c:v>15807.25</c:v>
                </c:pt>
                <c:pt idx="13556">
                  <c:v>15808.25</c:v>
                </c:pt>
                <c:pt idx="13557">
                  <c:v>15809.25</c:v>
                </c:pt>
                <c:pt idx="13558">
                  <c:v>15810.25</c:v>
                </c:pt>
                <c:pt idx="13559">
                  <c:v>15811.25</c:v>
                </c:pt>
                <c:pt idx="13560">
                  <c:v>15812.25</c:v>
                </c:pt>
                <c:pt idx="13561">
                  <c:v>15813.25</c:v>
                </c:pt>
                <c:pt idx="13562">
                  <c:v>15814.25</c:v>
                </c:pt>
                <c:pt idx="13563">
                  <c:v>15815.25</c:v>
                </c:pt>
                <c:pt idx="13564">
                  <c:v>15816.25</c:v>
                </c:pt>
                <c:pt idx="13565">
                  <c:v>15817.25</c:v>
                </c:pt>
                <c:pt idx="13566">
                  <c:v>15818.25</c:v>
                </c:pt>
                <c:pt idx="13567">
                  <c:v>15819.25</c:v>
                </c:pt>
                <c:pt idx="13568">
                  <c:v>15820.25</c:v>
                </c:pt>
                <c:pt idx="13569">
                  <c:v>15821.25</c:v>
                </c:pt>
                <c:pt idx="13570">
                  <c:v>15822.25</c:v>
                </c:pt>
                <c:pt idx="13571">
                  <c:v>15823.25</c:v>
                </c:pt>
                <c:pt idx="13572">
                  <c:v>15824.25</c:v>
                </c:pt>
                <c:pt idx="13573">
                  <c:v>15825.25</c:v>
                </c:pt>
                <c:pt idx="13574">
                  <c:v>15826.25</c:v>
                </c:pt>
                <c:pt idx="13575">
                  <c:v>15827.25</c:v>
                </c:pt>
                <c:pt idx="13576">
                  <c:v>15828.25</c:v>
                </c:pt>
                <c:pt idx="13577">
                  <c:v>15829.25</c:v>
                </c:pt>
                <c:pt idx="13578">
                  <c:v>15830.25</c:v>
                </c:pt>
                <c:pt idx="13579">
                  <c:v>15831.25</c:v>
                </c:pt>
                <c:pt idx="13580">
                  <c:v>15832.25</c:v>
                </c:pt>
                <c:pt idx="13581">
                  <c:v>15833.25</c:v>
                </c:pt>
                <c:pt idx="13582">
                  <c:v>15834.25</c:v>
                </c:pt>
                <c:pt idx="13583">
                  <c:v>15835.25</c:v>
                </c:pt>
                <c:pt idx="13584">
                  <c:v>15836.25</c:v>
                </c:pt>
                <c:pt idx="13585">
                  <c:v>15837.25</c:v>
                </c:pt>
                <c:pt idx="13586">
                  <c:v>15838.25</c:v>
                </c:pt>
                <c:pt idx="13587">
                  <c:v>15839.25</c:v>
                </c:pt>
                <c:pt idx="13588">
                  <c:v>15840.25</c:v>
                </c:pt>
                <c:pt idx="13589">
                  <c:v>15841.25</c:v>
                </c:pt>
                <c:pt idx="13590">
                  <c:v>15842.25</c:v>
                </c:pt>
                <c:pt idx="13591">
                  <c:v>15843.25</c:v>
                </c:pt>
                <c:pt idx="13592">
                  <c:v>15844.25</c:v>
                </c:pt>
                <c:pt idx="13593">
                  <c:v>15845.25</c:v>
                </c:pt>
                <c:pt idx="13594">
                  <c:v>15846.25</c:v>
                </c:pt>
                <c:pt idx="13595">
                  <c:v>15847.25</c:v>
                </c:pt>
                <c:pt idx="13596">
                  <c:v>15848.25</c:v>
                </c:pt>
                <c:pt idx="13597">
                  <c:v>15849.25</c:v>
                </c:pt>
                <c:pt idx="13598">
                  <c:v>15850.25</c:v>
                </c:pt>
                <c:pt idx="13599">
                  <c:v>15851.25</c:v>
                </c:pt>
                <c:pt idx="13600">
                  <c:v>15852.25</c:v>
                </c:pt>
                <c:pt idx="13601">
                  <c:v>15853.25</c:v>
                </c:pt>
                <c:pt idx="13602">
                  <c:v>15854.25</c:v>
                </c:pt>
                <c:pt idx="13603">
                  <c:v>15855.25</c:v>
                </c:pt>
                <c:pt idx="13604">
                  <c:v>15856.25</c:v>
                </c:pt>
                <c:pt idx="13605">
                  <c:v>15857.25</c:v>
                </c:pt>
                <c:pt idx="13606">
                  <c:v>15858.25</c:v>
                </c:pt>
                <c:pt idx="13607">
                  <c:v>15859.25</c:v>
                </c:pt>
                <c:pt idx="13608">
                  <c:v>15860.25</c:v>
                </c:pt>
                <c:pt idx="13609">
                  <c:v>15861.25</c:v>
                </c:pt>
                <c:pt idx="13610">
                  <c:v>15862.25</c:v>
                </c:pt>
                <c:pt idx="13611">
                  <c:v>15863.25</c:v>
                </c:pt>
                <c:pt idx="13612">
                  <c:v>15864.25</c:v>
                </c:pt>
                <c:pt idx="13613">
                  <c:v>15865.25</c:v>
                </c:pt>
                <c:pt idx="13614">
                  <c:v>15866.25</c:v>
                </c:pt>
                <c:pt idx="13615">
                  <c:v>15867.25</c:v>
                </c:pt>
                <c:pt idx="13616">
                  <c:v>15868.25</c:v>
                </c:pt>
                <c:pt idx="13617">
                  <c:v>15869.25</c:v>
                </c:pt>
                <c:pt idx="13618">
                  <c:v>15870.25</c:v>
                </c:pt>
                <c:pt idx="13619">
                  <c:v>15871.25</c:v>
                </c:pt>
                <c:pt idx="13620">
                  <c:v>15872.25</c:v>
                </c:pt>
                <c:pt idx="13621">
                  <c:v>15873.25</c:v>
                </c:pt>
                <c:pt idx="13622">
                  <c:v>15874.25</c:v>
                </c:pt>
                <c:pt idx="13623">
                  <c:v>15875.25</c:v>
                </c:pt>
                <c:pt idx="13624">
                  <c:v>15876.25</c:v>
                </c:pt>
                <c:pt idx="13625">
                  <c:v>15877.25</c:v>
                </c:pt>
                <c:pt idx="13626">
                  <c:v>15878.25</c:v>
                </c:pt>
                <c:pt idx="13627">
                  <c:v>15879.25</c:v>
                </c:pt>
                <c:pt idx="13628">
                  <c:v>15880.25</c:v>
                </c:pt>
                <c:pt idx="13629">
                  <c:v>15881.25</c:v>
                </c:pt>
                <c:pt idx="13630">
                  <c:v>15882.25</c:v>
                </c:pt>
                <c:pt idx="13631">
                  <c:v>15883.25</c:v>
                </c:pt>
                <c:pt idx="13632">
                  <c:v>15884.25</c:v>
                </c:pt>
                <c:pt idx="13633">
                  <c:v>15885.25</c:v>
                </c:pt>
                <c:pt idx="13634">
                  <c:v>15886.25</c:v>
                </c:pt>
                <c:pt idx="13635">
                  <c:v>15887.25</c:v>
                </c:pt>
                <c:pt idx="13636">
                  <c:v>15888.25</c:v>
                </c:pt>
                <c:pt idx="13637">
                  <c:v>15889.25</c:v>
                </c:pt>
                <c:pt idx="13638">
                  <c:v>15890.25</c:v>
                </c:pt>
                <c:pt idx="13639">
                  <c:v>15891.25</c:v>
                </c:pt>
                <c:pt idx="13640">
                  <c:v>15892.25</c:v>
                </c:pt>
                <c:pt idx="13641">
                  <c:v>15893.25</c:v>
                </c:pt>
                <c:pt idx="13642">
                  <c:v>15894.25</c:v>
                </c:pt>
                <c:pt idx="13643">
                  <c:v>15895.25</c:v>
                </c:pt>
                <c:pt idx="13644">
                  <c:v>15896.25</c:v>
                </c:pt>
                <c:pt idx="13645">
                  <c:v>15897.25</c:v>
                </c:pt>
                <c:pt idx="13646">
                  <c:v>15898.25</c:v>
                </c:pt>
                <c:pt idx="13647">
                  <c:v>15899.25</c:v>
                </c:pt>
                <c:pt idx="13648">
                  <c:v>15900.25</c:v>
                </c:pt>
                <c:pt idx="13649">
                  <c:v>15901.25</c:v>
                </c:pt>
                <c:pt idx="13650">
                  <c:v>15902.25</c:v>
                </c:pt>
                <c:pt idx="13651">
                  <c:v>15903.25</c:v>
                </c:pt>
                <c:pt idx="13652">
                  <c:v>15904.25</c:v>
                </c:pt>
                <c:pt idx="13653">
                  <c:v>15905.25</c:v>
                </c:pt>
                <c:pt idx="13654">
                  <c:v>15906.25</c:v>
                </c:pt>
                <c:pt idx="13655">
                  <c:v>15907.25</c:v>
                </c:pt>
                <c:pt idx="13656">
                  <c:v>15908.25</c:v>
                </c:pt>
                <c:pt idx="13657">
                  <c:v>15909.25</c:v>
                </c:pt>
                <c:pt idx="13658">
                  <c:v>15910.25</c:v>
                </c:pt>
                <c:pt idx="13659">
                  <c:v>15911.25</c:v>
                </c:pt>
                <c:pt idx="13660">
                  <c:v>15912.25</c:v>
                </c:pt>
                <c:pt idx="13661">
                  <c:v>15913.25</c:v>
                </c:pt>
                <c:pt idx="13662">
                  <c:v>15914.25</c:v>
                </c:pt>
                <c:pt idx="13663">
                  <c:v>15915.25</c:v>
                </c:pt>
                <c:pt idx="13664">
                  <c:v>15916.25</c:v>
                </c:pt>
                <c:pt idx="13665">
                  <c:v>15917.25</c:v>
                </c:pt>
                <c:pt idx="13666">
                  <c:v>15918.25</c:v>
                </c:pt>
                <c:pt idx="13667">
                  <c:v>15919.25</c:v>
                </c:pt>
                <c:pt idx="13668">
                  <c:v>15920.25</c:v>
                </c:pt>
                <c:pt idx="13669">
                  <c:v>15921.25</c:v>
                </c:pt>
                <c:pt idx="13670">
                  <c:v>15922.25</c:v>
                </c:pt>
                <c:pt idx="13671">
                  <c:v>15923.25</c:v>
                </c:pt>
                <c:pt idx="13672">
                  <c:v>15924.25</c:v>
                </c:pt>
                <c:pt idx="13673">
                  <c:v>15925.25</c:v>
                </c:pt>
                <c:pt idx="13674">
                  <c:v>15926.25</c:v>
                </c:pt>
                <c:pt idx="13675">
                  <c:v>15927.25</c:v>
                </c:pt>
                <c:pt idx="13676">
                  <c:v>15928.25</c:v>
                </c:pt>
                <c:pt idx="13677">
                  <c:v>15929.25</c:v>
                </c:pt>
                <c:pt idx="13678">
                  <c:v>15930.25</c:v>
                </c:pt>
                <c:pt idx="13679">
                  <c:v>15931.25</c:v>
                </c:pt>
                <c:pt idx="13680">
                  <c:v>15932.25</c:v>
                </c:pt>
                <c:pt idx="13681">
                  <c:v>15933.25</c:v>
                </c:pt>
                <c:pt idx="13682">
                  <c:v>15934.25</c:v>
                </c:pt>
                <c:pt idx="13683">
                  <c:v>15935.25</c:v>
                </c:pt>
                <c:pt idx="13684">
                  <c:v>15936.25</c:v>
                </c:pt>
                <c:pt idx="13685">
                  <c:v>15937.25</c:v>
                </c:pt>
                <c:pt idx="13686">
                  <c:v>15938.25</c:v>
                </c:pt>
                <c:pt idx="13687">
                  <c:v>15939.25</c:v>
                </c:pt>
                <c:pt idx="13688">
                  <c:v>15940.25</c:v>
                </c:pt>
                <c:pt idx="13689">
                  <c:v>15941.25</c:v>
                </c:pt>
                <c:pt idx="13690">
                  <c:v>15942.25</c:v>
                </c:pt>
                <c:pt idx="13691">
                  <c:v>15943.25</c:v>
                </c:pt>
                <c:pt idx="13692">
                  <c:v>15944.25</c:v>
                </c:pt>
                <c:pt idx="13693">
                  <c:v>15945.25</c:v>
                </c:pt>
                <c:pt idx="13694">
                  <c:v>15946.25</c:v>
                </c:pt>
                <c:pt idx="13695">
                  <c:v>15947.25</c:v>
                </c:pt>
                <c:pt idx="13696">
                  <c:v>15948.25</c:v>
                </c:pt>
                <c:pt idx="13697">
                  <c:v>15949.25</c:v>
                </c:pt>
                <c:pt idx="13698">
                  <c:v>15950.25</c:v>
                </c:pt>
                <c:pt idx="13699">
                  <c:v>15951.25</c:v>
                </c:pt>
                <c:pt idx="13700">
                  <c:v>15952.25</c:v>
                </c:pt>
                <c:pt idx="13701">
                  <c:v>15953.25</c:v>
                </c:pt>
                <c:pt idx="13702">
                  <c:v>15954.25</c:v>
                </c:pt>
                <c:pt idx="13703">
                  <c:v>15955.25</c:v>
                </c:pt>
                <c:pt idx="13704">
                  <c:v>15956.25</c:v>
                </c:pt>
                <c:pt idx="13705">
                  <c:v>15957.25</c:v>
                </c:pt>
                <c:pt idx="13706">
                  <c:v>15958.25</c:v>
                </c:pt>
                <c:pt idx="13707">
                  <c:v>15959.25</c:v>
                </c:pt>
                <c:pt idx="13708">
                  <c:v>15960.25</c:v>
                </c:pt>
                <c:pt idx="13709">
                  <c:v>15961.25</c:v>
                </c:pt>
                <c:pt idx="13710">
                  <c:v>15962.25</c:v>
                </c:pt>
                <c:pt idx="13711">
                  <c:v>15963.25</c:v>
                </c:pt>
                <c:pt idx="13712">
                  <c:v>15964.25</c:v>
                </c:pt>
                <c:pt idx="13713">
                  <c:v>15965.25</c:v>
                </c:pt>
                <c:pt idx="13714">
                  <c:v>15966.25</c:v>
                </c:pt>
                <c:pt idx="13715">
                  <c:v>15967.25</c:v>
                </c:pt>
                <c:pt idx="13716">
                  <c:v>15968.25</c:v>
                </c:pt>
                <c:pt idx="13717">
                  <c:v>15969.25</c:v>
                </c:pt>
                <c:pt idx="13718">
                  <c:v>15970.25</c:v>
                </c:pt>
                <c:pt idx="13719">
                  <c:v>15971.25</c:v>
                </c:pt>
                <c:pt idx="13720">
                  <c:v>15972.25</c:v>
                </c:pt>
                <c:pt idx="13721">
                  <c:v>15973.25</c:v>
                </c:pt>
                <c:pt idx="13722">
                  <c:v>15974.25</c:v>
                </c:pt>
                <c:pt idx="13723">
                  <c:v>15975.25</c:v>
                </c:pt>
                <c:pt idx="13724">
                  <c:v>15976.25</c:v>
                </c:pt>
                <c:pt idx="13725">
                  <c:v>15977.25</c:v>
                </c:pt>
                <c:pt idx="13726">
                  <c:v>15978.25</c:v>
                </c:pt>
                <c:pt idx="13727">
                  <c:v>15979.25</c:v>
                </c:pt>
                <c:pt idx="13728">
                  <c:v>15980.25</c:v>
                </c:pt>
                <c:pt idx="13729">
                  <c:v>15981.25</c:v>
                </c:pt>
                <c:pt idx="13730">
                  <c:v>15982.25</c:v>
                </c:pt>
                <c:pt idx="13731">
                  <c:v>15983.25</c:v>
                </c:pt>
                <c:pt idx="13732">
                  <c:v>15984.25</c:v>
                </c:pt>
                <c:pt idx="13733">
                  <c:v>15985.25</c:v>
                </c:pt>
                <c:pt idx="13734">
                  <c:v>15986.25</c:v>
                </c:pt>
                <c:pt idx="13735">
                  <c:v>15987.25</c:v>
                </c:pt>
                <c:pt idx="13736">
                  <c:v>15988.25</c:v>
                </c:pt>
                <c:pt idx="13737">
                  <c:v>15989.25</c:v>
                </c:pt>
                <c:pt idx="13738">
                  <c:v>15990.25</c:v>
                </c:pt>
                <c:pt idx="13739">
                  <c:v>15991.25</c:v>
                </c:pt>
                <c:pt idx="13740">
                  <c:v>15992.25</c:v>
                </c:pt>
                <c:pt idx="13741">
                  <c:v>15993.25</c:v>
                </c:pt>
                <c:pt idx="13742">
                  <c:v>15994.25</c:v>
                </c:pt>
                <c:pt idx="13743">
                  <c:v>15995.25</c:v>
                </c:pt>
                <c:pt idx="13744">
                  <c:v>15996.25</c:v>
                </c:pt>
                <c:pt idx="13745">
                  <c:v>15997.25</c:v>
                </c:pt>
                <c:pt idx="13746">
                  <c:v>15998.25</c:v>
                </c:pt>
                <c:pt idx="13747">
                  <c:v>15999.25</c:v>
                </c:pt>
                <c:pt idx="13748">
                  <c:v>16000.25</c:v>
                </c:pt>
                <c:pt idx="13749">
                  <c:v>16001.25</c:v>
                </c:pt>
                <c:pt idx="13750">
                  <c:v>16002.25</c:v>
                </c:pt>
                <c:pt idx="13751">
                  <c:v>16003.25</c:v>
                </c:pt>
                <c:pt idx="13752">
                  <c:v>16004.25</c:v>
                </c:pt>
                <c:pt idx="13753">
                  <c:v>16005.25</c:v>
                </c:pt>
                <c:pt idx="13754">
                  <c:v>16006.25</c:v>
                </c:pt>
                <c:pt idx="13755">
                  <c:v>16007.25</c:v>
                </c:pt>
                <c:pt idx="13756">
                  <c:v>16008.25</c:v>
                </c:pt>
                <c:pt idx="13757">
                  <c:v>16009.25</c:v>
                </c:pt>
                <c:pt idx="13758">
                  <c:v>16010.25</c:v>
                </c:pt>
                <c:pt idx="13759">
                  <c:v>16011.25</c:v>
                </c:pt>
                <c:pt idx="13760">
                  <c:v>16012.25</c:v>
                </c:pt>
                <c:pt idx="13761">
                  <c:v>16013.25</c:v>
                </c:pt>
                <c:pt idx="13762">
                  <c:v>16014.25</c:v>
                </c:pt>
                <c:pt idx="13763">
                  <c:v>16015.25</c:v>
                </c:pt>
                <c:pt idx="13764">
                  <c:v>16016.25</c:v>
                </c:pt>
                <c:pt idx="13765">
                  <c:v>16017.25</c:v>
                </c:pt>
                <c:pt idx="13766">
                  <c:v>16018.25</c:v>
                </c:pt>
                <c:pt idx="13767">
                  <c:v>16019.25</c:v>
                </c:pt>
                <c:pt idx="13768">
                  <c:v>16020.25</c:v>
                </c:pt>
                <c:pt idx="13769">
                  <c:v>16021.25</c:v>
                </c:pt>
                <c:pt idx="13770">
                  <c:v>16022.25</c:v>
                </c:pt>
                <c:pt idx="13771">
                  <c:v>16023.25</c:v>
                </c:pt>
                <c:pt idx="13772">
                  <c:v>16024.25</c:v>
                </c:pt>
                <c:pt idx="13773">
                  <c:v>16025.25</c:v>
                </c:pt>
                <c:pt idx="13774">
                  <c:v>16026.25</c:v>
                </c:pt>
                <c:pt idx="13775">
                  <c:v>16027.25</c:v>
                </c:pt>
                <c:pt idx="13776">
                  <c:v>16028.25</c:v>
                </c:pt>
                <c:pt idx="13777">
                  <c:v>16029.25</c:v>
                </c:pt>
                <c:pt idx="13778">
                  <c:v>16030.25</c:v>
                </c:pt>
                <c:pt idx="13779">
                  <c:v>16031.25</c:v>
                </c:pt>
                <c:pt idx="13780">
                  <c:v>16032.25</c:v>
                </c:pt>
                <c:pt idx="13781">
                  <c:v>16033.25</c:v>
                </c:pt>
                <c:pt idx="13782">
                  <c:v>16034.25</c:v>
                </c:pt>
                <c:pt idx="13783">
                  <c:v>16035.25</c:v>
                </c:pt>
                <c:pt idx="13784">
                  <c:v>16036.25</c:v>
                </c:pt>
                <c:pt idx="13785">
                  <c:v>16037.25</c:v>
                </c:pt>
                <c:pt idx="13786">
                  <c:v>16038.25</c:v>
                </c:pt>
                <c:pt idx="13787">
                  <c:v>16039.25</c:v>
                </c:pt>
                <c:pt idx="13788">
                  <c:v>16040.25</c:v>
                </c:pt>
                <c:pt idx="13789">
                  <c:v>16041.25</c:v>
                </c:pt>
                <c:pt idx="13790">
                  <c:v>16042.25</c:v>
                </c:pt>
                <c:pt idx="13791">
                  <c:v>16043.25</c:v>
                </c:pt>
                <c:pt idx="13792">
                  <c:v>16044.25</c:v>
                </c:pt>
                <c:pt idx="13793">
                  <c:v>16045.25</c:v>
                </c:pt>
                <c:pt idx="13794">
                  <c:v>16046.25</c:v>
                </c:pt>
                <c:pt idx="13795">
                  <c:v>16047.25</c:v>
                </c:pt>
                <c:pt idx="13796">
                  <c:v>16048.25</c:v>
                </c:pt>
                <c:pt idx="13797">
                  <c:v>16049.25</c:v>
                </c:pt>
                <c:pt idx="13798">
                  <c:v>16050.25</c:v>
                </c:pt>
                <c:pt idx="13799">
                  <c:v>16051.25</c:v>
                </c:pt>
                <c:pt idx="13800">
                  <c:v>16052.25</c:v>
                </c:pt>
                <c:pt idx="13801">
                  <c:v>16053.25</c:v>
                </c:pt>
                <c:pt idx="13802">
                  <c:v>16054.25</c:v>
                </c:pt>
                <c:pt idx="13803">
                  <c:v>16055.25</c:v>
                </c:pt>
                <c:pt idx="13804">
                  <c:v>16056.25</c:v>
                </c:pt>
                <c:pt idx="13805">
                  <c:v>16057.25</c:v>
                </c:pt>
                <c:pt idx="13806">
                  <c:v>16058.25</c:v>
                </c:pt>
                <c:pt idx="13807">
                  <c:v>16059.25</c:v>
                </c:pt>
                <c:pt idx="13808">
                  <c:v>16060.25</c:v>
                </c:pt>
                <c:pt idx="13809">
                  <c:v>16061.25</c:v>
                </c:pt>
                <c:pt idx="13810">
                  <c:v>16062.25</c:v>
                </c:pt>
                <c:pt idx="13811">
                  <c:v>16063.25</c:v>
                </c:pt>
                <c:pt idx="13812">
                  <c:v>16064.25</c:v>
                </c:pt>
                <c:pt idx="13813">
                  <c:v>16065.25</c:v>
                </c:pt>
                <c:pt idx="13814">
                  <c:v>16066.25</c:v>
                </c:pt>
                <c:pt idx="13815">
                  <c:v>16067.25</c:v>
                </c:pt>
                <c:pt idx="13816">
                  <c:v>16068.25</c:v>
                </c:pt>
                <c:pt idx="13817">
                  <c:v>16069.25</c:v>
                </c:pt>
                <c:pt idx="13818">
                  <c:v>16070.25</c:v>
                </c:pt>
                <c:pt idx="13819">
                  <c:v>16071.25</c:v>
                </c:pt>
                <c:pt idx="13820">
                  <c:v>16072.25</c:v>
                </c:pt>
                <c:pt idx="13821">
                  <c:v>16073.25</c:v>
                </c:pt>
                <c:pt idx="13822">
                  <c:v>16074.25</c:v>
                </c:pt>
                <c:pt idx="13823">
                  <c:v>16075.25</c:v>
                </c:pt>
                <c:pt idx="13824">
                  <c:v>16076.25</c:v>
                </c:pt>
                <c:pt idx="13825">
                  <c:v>16077.25</c:v>
                </c:pt>
                <c:pt idx="13826">
                  <c:v>16078.25</c:v>
                </c:pt>
                <c:pt idx="13827">
                  <c:v>16079.25</c:v>
                </c:pt>
                <c:pt idx="13828">
                  <c:v>16080.25</c:v>
                </c:pt>
                <c:pt idx="13829">
                  <c:v>16081.25</c:v>
                </c:pt>
                <c:pt idx="13830">
                  <c:v>16082.25</c:v>
                </c:pt>
                <c:pt idx="13831">
                  <c:v>16083.25</c:v>
                </c:pt>
                <c:pt idx="13832">
                  <c:v>16084.25</c:v>
                </c:pt>
                <c:pt idx="13833">
                  <c:v>16085.25</c:v>
                </c:pt>
                <c:pt idx="13834">
                  <c:v>16086.25</c:v>
                </c:pt>
                <c:pt idx="13835">
                  <c:v>16087.25</c:v>
                </c:pt>
                <c:pt idx="13836">
                  <c:v>16088.25</c:v>
                </c:pt>
                <c:pt idx="13837">
                  <c:v>16089.25</c:v>
                </c:pt>
                <c:pt idx="13838">
                  <c:v>16090.25</c:v>
                </c:pt>
                <c:pt idx="13839">
                  <c:v>16091.25</c:v>
                </c:pt>
                <c:pt idx="13840">
                  <c:v>16092.25</c:v>
                </c:pt>
                <c:pt idx="13841">
                  <c:v>16093.25</c:v>
                </c:pt>
                <c:pt idx="13842">
                  <c:v>16094.25</c:v>
                </c:pt>
                <c:pt idx="13843">
                  <c:v>16095.25</c:v>
                </c:pt>
                <c:pt idx="13844">
                  <c:v>16096.25</c:v>
                </c:pt>
                <c:pt idx="13845">
                  <c:v>16097.25</c:v>
                </c:pt>
                <c:pt idx="13846">
                  <c:v>16098.25</c:v>
                </c:pt>
                <c:pt idx="13847">
                  <c:v>16099.25</c:v>
                </c:pt>
                <c:pt idx="13848">
                  <c:v>16100.25</c:v>
                </c:pt>
                <c:pt idx="13849">
                  <c:v>16101.25</c:v>
                </c:pt>
                <c:pt idx="13850">
                  <c:v>16102.25</c:v>
                </c:pt>
                <c:pt idx="13851">
                  <c:v>16103.25</c:v>
                </c:pt>
                <c:pt idx="13852">
                  <c:v>16104.25</c:v>
                </c:pt>
                <c:pt idx="13853">
                  <c:v>16105.25</c:v>
                </c:pt>
                <c:pt idx="13854">
                  <c:v>16106.25</c:v>
                </c:pt>
                <c:pt idx="13855">
                  <c:v>16107.25</c:v>
                </c:pt>
                <c:pt idx="13856">
                  <c:v>16108.25</c:v>
                </c:pt>
                <c:pt idx="13857">
                  <c:v>16109.25</c:v>
                </c:pt>
                <c:pt idx="13858">
                  <c:v>16110.25</c:v>
                </c:pt>
                <c:pt idx="13859">
                  <c:v>16111.25</c:v>
                </c:pt>
                <c:pt idx="13860">
                  <c:v>16112.25</c:v>
                </c:pt>
                <c:pt idx="13861">
                  <c:v>16113.25</c:v>
                </c:pt>
                <c:pt idx="13862">
                  <c:v>16114.25</c:v>
                </c:pt>
                <c:pt idx="13863">
                  <c:v>16115.25</c:v>
                </c:pt>
                <c:pt idx="13864">
                  <c:v>16116.25</c:v>
                </c:pt>
                <c:pt idx="13865">
                  <c:v>16117.25</c:v>
                </c:pt>
                <c:pt idx="13866">
                  <c:v>16118.25</c:v>
                </c:pt>
                <c:pt idx="13867">
                  <c:v>16119.25</c:v>
                </c:pt>
                <c:pt idx="13868">
                  <c:v>16120.25</c:v>
                </c:pt>
                <c:pt idx="13869">
                  <c:v>16121.25</c:v>
                </c:pt>
                <c:pt idx="13870">
                  <c:v>16122.25</c:v>
                </c:pt>
                <c:pt idx="13871">
                  <c:v>16123.25</c:v>
                </c:pt>
                <c:pt idx="13872">
                  <c:v>16124.25</c:v>
                </c:pt>
                <c:pt idx="13873">
                  <c:v>16125.25</c:v>
                </c:pt>
                <c:pt idx="13874">
                  <c:v>16126.25</c:v>
                </c:pt>
                <c:pt idx="13875">
                  <c:v>16127.25</c:v>
                </c:pt>
                <c:pt idx="13876">
                  <c:v>16128.25</c:v>
                </c:pt>
                <c:pt idx="13877">
                  <c:v>16129.25</c:v>
                </c:pt>
                <c:pt idx="13878">
                  <c:v>16130.25</c:v>
                </c:pt>
                <c:pt idx="13879">
                  <c:v>16131.25</c:v>
                </c:pt>
                <c:pt idx="13880">
                  <c:v>16132.25</c:v>
                </c:pt>
                <c:pt idx="13881">
                  <c:v>16133.25</c:v>
                </c:pt>
                <c:pt idx="13882">
                  <c:v>16134.25</c:v>
                </c:pt>
                <c:pt idx="13883">
                  <c:v>16135.25</c:v>
                </c:pt>
                <c:pt idx="13884">
                  <c:v>16136.25</c:v>
                </c:pt>
                <c:pt idx="13885">
                  <c:v>16137.25</c:v>
                </c:pt>
                <c:pt idx="13886">
                  <c:v>16138.25</c:v>
                </c:pt>
                <c:pt idx="13887">
                  <c:v>16139.25</c:v>
                </c:pt>
                <c:pt idx="13888">
                  <c:v>16140.25</c:v>
                </c:pt>
                <c:pt idx="13889">
                  <c:v>16141.25</c:v>
                </c:pt>
                <c:pt idx="13890">
                  <c:v>16142.25</c:v>
                </c:pt>
                <c:pt idx="13891">
                  <c:v>16143.25</c:v>
                </c:pt>
                <c:pt idx="13892">
                  <c:v>16144.25</c:v>
                </c:pt>
                <c:pt idx="13893">
                  <c:v>16145.25</c:v>
                </c:pt>
                <c:pt idx="13894">
                  <c:v>16146.25</c:v>
                </c:pt>
                <c:pt idx="13895">
                  <c:v>16147.25</c:v>
                </c:pt>
                <c:pt idx="13896">
                  <c:v>16148.25</c:v>
                </c:pt>
                <c:pt idx="13897">
                  <c:v>16149.25</c:v>
                </c:pt>
                <c:pt idx="13898">
                  <c:v>16150.25</c:v>
                </c:pt>
                <c:pt idx="13899">
                  <c:v>16151.25</c:v>
                </c:pt>
                <c:pt idx="13900">
                  <c:v>16152.25</c:v>
                </c:pt>
                <c:pt idx="13901">
                  <c:v>16153.25</c:v>
                </c:pt>
                <c:pt idx="13902">
                  <c:v>16154.25</c:v>
                </c:pt>
                <c:pt idx="13903">
                  <c:v>16155.25</c:v>
                </c:pt>
                <c:pt idx="13904">
                  <c:v>16156.25</c:v>
                </c:pt>
                <c:pt idx="13905">
                  <c:v>16157.25</c:v>
                </c:pt>
                <c:pt idx="13906">
                  <c:v>16158.25</c:v>
                </c:pt>
                <c:pt idx="13907">
                  <c:v>16159.25</c:v>
                </c:pt>
                <c:pt idx="13908">
                  <c:v>16160.25</c:v>
                </c:pt>
                <c:pt idx="13909">
                  <c:v>16161.25</c:v>
                </c:pt>
                <c:pt idx="13910">
                  <c:v>16162.25</c:v>
                </c:pt>
                <c:pt idx="13911">
                  <c:v>16163.25</c:v>
                </c:pt>
                <c:pt idx="13912">
                  <c:v>16164.25</c:v>
                </c:pt>
                <c:pt idx="13913">
                  <c:v>16165.25</c:v>
                </c:pt>
                <c:pt idx="13914">
                  <c:v>16166.25</c:v>
                </c:pt>
                <c:pt idx="13915">
                  <c:v>16167.25</c:v>
                </c:pt>
                <c:pt idx="13916">
                  <c:v>16168.25</c:v>
                </c:pt>
                <c:pt idx="13917">
                  <c:v>16169.25</c:v>
                </c:pt>
                <c:pt idx="13918">
                  <c:v>16170.25</c:v>
                </c:pt>
                <c:pt idx="13919">
                  <c:v>16171.25</c:v>
                </c:pt>
                <c:pt idx="13920">
                  <c:v>16172.25</c:v>
                </c:pt>
                <c:pt idx="13921">
                  <c:v>16173.25</c:v>
                </c:pt>
                <c:pt idx="13922">
                  <c:v>16174.25</c:v>
                </c:pt>
                <c:pt idx="13923">
                  <c:v>16175.25</c:v>
                </c:pt>
                <c:pt idx="13924">
                  <c:v>16176.25</c:v>
                </c:pt>
                <c:pt idx="13925">
                  <c:v>16177.25</c:v>
                </c:pt>
                <c:pt idx="13926">
                  <c:v>16178.25</c:v>
                </c:pt>
                <c:pt idx="13927">
                  <c:v>16179.25</c:v>
                </c:pt>
                <c:pt idx="13928">
                  <c:v>16180.25</c:v>
                </c:pt>
                <c:pt idx="13929">
                  <c:v>16181.25</c:v>
                </c:pt>
                <c:pt idx="13930">
                  <c:v>16182.25</c:v>
                </c:pt>
                <c:pt idx="13931">
                  <c:v>16183.25</c:v>
                </c:pt>
                <c:pt idx="13932">
                  <c:v>16184.25</c:v>
                </c:pt>
                <c:pt idx="13933">
                  <c:v>16185.25</c:v>
                </c:pt>
                <c:pt idx="13934">
                  <c:v>16186.25</c:v>
                </c:pt>
                <c:pt idx="13935">
                  <c:v>16187.25</c:v>
                </c:pt>
                <c:pt idx="13936">
                  <c:v>16188.25</c:v>
                </c:pt>
                <c:pt idx="13937">
                  <c:v>16189.25</c:v>
                </c:pt>
                <c:pt idx="13938">
                  <c:v>16190.25</c:v>
                </c:pt>
                <c:pt idx="13939">
                  <c:v>16191.25</c:v>
                </c:pt>
                <c:pt idx="13940">
                  <c:v>16192.25</c:v>
                </c:pt>
                <c:pt idx="13941">
                  <c:v>16193.25</c:v>
                </c:pt>
                <c:pt idx="13942">
                  <c:v>16194.25</c:v>
                </c:pt>
                <c:pt idx="13943">
                  <c:v>16195.25</c:v>
                </c:pt>
                <c:pt idx="13944">
                  <c:v>16196.25</c:v>
                </c:pt>
                <c:pt idx="13945">
                  <c:v>16197.25</c:v>
                </c:pt>
                <c:pt idx="13946">
                  <c:v>16198.25</c:v>
                </c:pt>
                <c:pt idx="13947">
                  <c:v>16199.25</c:v>
                </c:pt>
                <c:pt idx="13948">
                  <c:v>16200.25</c:v>
                </c:pt>
                <c:pt idx="13949">
                  <c:v>16201.25</c:v>
                </c:pt>
                <c:pt idx="13950">
                  <c:v>16202.25</c:v>
                </c:pt>
                <c:pt idx="13951">
                  <c:v>16203.25</c:v>
                </c:pt>
                <c:pt idx="13952">
                  <c:v>16204.25</c:v>
                </c:pt>
                <c:pt idx="13953">
                  <c:v>16205.25</c:v>
                </c:pt>
                <c:pt idx="13954">
                  <c:v>16206.25</c:v>
                </c:pt>
                <c:pt idx="13955">
                  <c:v>16207.25</c:v>
                </c:pt>
                <c:pt idx="13956">
                  <c:v>16208.25</c:v>
                </c:pt>
                <c:pt idx="13957">
                  <c:v>16209.25</c:v>
                </c:pt>
                <c:pt idx="13958">
                  <c:v>16210.25</c:v>
                </c:pt>
                <c:pt idx="13959">
                  <c:v>16211.25</c:v>
                </c:pt>
                <c:pt idx="13960">
                  <c:v>16212.25</c:v>
                </c:pt>
                <c:pt idx="13961">
                  <c:v>16213.25</c:v>
                </c:pt>
                <c:pt idx="13962">
                  <c:v>16214.25</c:v>
                </c:pt>
                <c:pt idx="13963">
                  <c:v>16215.25</c:v>
                </c:pt>
                <c:pt idx="13964">
                  <c:v>16216.25</c:v>
                </c:pt>
                <c:pt idx="13965">
                  <c:v>16217.25</c:v>
                </c:pt>
                <c:pt idx="13966">
                  <c:v>16218.25</c:v>
                </c:pt>
                <c:pt idx="13967">
                  <c:v>16219.25</c:v>
                </c:pt>
                <c:pt idx="13968">
                  <c:v>16220.25</c:v>
                </c:pt>
                <c:pt idx="13969">
                  <c:v>16221.25</c:v>
                </c:pt>
                <c:pt idx="13970">
                  <c:v>16222.25</c:v>
                </c:pt>
                <c:pt idx="13971">
                  <c:v>16223.25</c:v>
                </c:pt>
                <c:pt idx="13972">
                  <c:v>16224.25</c:v>
                </c:pt>
                <c:pt idx="13973">
                  <c:v>16225.25</c:v>
                </c:pt>
                <c:pt idx="13974">
                  <c:v>16226.25</c:v>
                </c:pt>
                <c:pt idx="13975">
                  <c:v>16227.25</c:v>
                </c:pt>
                <c:pt idx="13976">
                  <c:v>16228.25</c:v>
                </c:pt>
                <c:pt idx="13977">
                  <c:v>16229.25</c:v>
                </c:pt>
                <c:pt idx="13978">
                  <c:v>16230.25</c:v>
                </c:pt>
                <c:pt idx="13979">
                  <c:v>16231.25</c:v>
                </c:pt>
                <c:pt idx="13980">
                  <c:v>16232.25</c:v>
                </c:pt>
                <c:pt idx="13981">
                  <c:v>16233.25</c:v>
                </c:pt>
                <c:pt idx="13982">
                  <c:v>16234.25</c:v>
                </c:pt>
                <c:pt idx="13983">
                  <c:v>16235.25</c:v>
                </c:pt>
                <c:pt idx="13984">
                  <c:v>16236.25</c:v>
                </c:pt>
                <c:pt idx="13985">
                  <c:v>16237.25</c:v>
                </c:pt>
                <c:pt idx="13986">
                  <c:v>16238.25</c:v>
                </c:pt>
                <c:pt idx="13987">
                  <c:v>16239.25</c:v>
                </c:pt>
                <c:pt idx="13988">
                  <c:v>16240.25</c:v>
                </c:pt>
                <c:pt idx="13989">
                  <c:v>16241.25</c:v>
                </c:pt>
                <c:pt idx="13990">
                  <c:v>16242.25</c:v>
                </c:pt>
                <c:pt idx="13991">
                  <c:v>16243.25</c:v>
                </c:pt>
                <c:pt idx="13992">
                  <c:v>16244.25</c:v>
                </c:pt>
                <c:pt idx="13993">
                  <c:v>16245.25</c:v>
                </c:pt>
                <c:pt idx="13994">
                  <c:v>16246.25</c:v>
                </c:pt>
                <c:pt idx="13995">
                  <c:v>16247.25</c:v>
                </c:pt>
                <c:pt idx="13996">
                  <c:v>16248.25</c:v>
                </c:pt>
                <c:pt idx="13997">
                  <c:v>16249.25</c:v>
                </c:pt>
                <c:pt idx="13998">
                  <c:v>16250.25</c:v>
                </c:pt>
                <c:pt idx="13999">
                  <c:v>16251.25</c:v>
                </c:pt>
                <c:pt idx="14000">
                  <c:v>16252.25</c:v>
                </c:pt>
                <c:pt idx="14001">
                  <c:v>16253.25</c:v>
                </c:pt>
                <c:pt idx="14002">
                  <c:v>16254.25</c:v>
                </c:pt>
                <c:pt idx="14003">
                  <c:v>16255.25</c:v>
                </c:pt>
                <c:pt idx="14004">
                  <c:v>16256.25</c:v>
                </c:pt>
                <c:pt idx="14005">
                  <c:v>16257.25</c:v>
                </c:pt>
                <c:pt idx="14006">
                  <c:v>16258.25</c:v>
                </c:pt>
                <c:pt idx="14007">
                  <c:v>16259.25</c:v>
                </c:pt>
                <c:pt idx="14008">
                  <c:v>16260.25</c:v>
                </c:pt>
                <c:pt idx="14009">
                  <c:v>16261.25</c:v>
                </c:pt>
                <c:pt idx="14010">
                  <c:v>16262.25</c:v>
                </c:pt>
                <c:pt idx="14011">
                  <c:v>16263.25</c:v>
                </c:pt>
                <c:pt idx="14012">
                  <c:v>16264.25</c:v>
                </c:pt>
                <c:pt idx="14013">
                  <c:v>16265.25</c:v>
                </c:pt>
                <c:pt idx="14014">
                  <c:v>16266.25</c:v>
                </c:pt>
                <c:pt idx="14015">
                  <c:v>16267.25</c:v>
                </c:pt>
                <c:pt idx="14016">
                  <c:v>16268.25</c:v>
                </c:pt>
                <c:pt idx="14017">
                  <c:v>16269.25</c:v>
                </c:pt>
                <c:pt idx="14018">
                  <c:v>16270.25</c:v>
                </c:pt>
                <c:pt idx="14019">
                  <c:v>16271.25</c:v>
                </c:pt>
                <c:pt idx="14020">
                  <c:v>16272.25</c:v>
                </c:pt>
                <c:pt idx="14021">
                  <c:v>16273.25</c:v>
                </c:pt>
                <c:pt idx="14022">
                  <c:v>16274.25</c:v>
                </c:pt>
                <c:pt idx="14023">
                  <c:v>16275.25</c:v>
                </c:pt>
                <c:pt idx="14024">
                  <c:v>16276.25</c:v>
                </c:pt>
                <c:pt idx="14025">
                  <c:v>16277.25</c:v>
                </c:pt>
                <c:pt idx="14026">
                  <c:v>16278.25</c:v>
                </c:pt>
                <c:pt idx="14027">
                  <c:v>16279.25</c:v>
                </c:pt>
                <c:pt idx="14028">
                  <c:v>16280.25</c:v>
                </c:pt>
                <c:pt idx="14029">
                  <c:v>16281.25</c:v>
                </c:pt>
                <c:pt idx="14030">
                  <c:v>16282.25</c:v>
                </c:pt>
                <c:pt idx="14031">
                  <c:v>16283.25</c:v>
                </c:pt>
                <c:pt idx="14032">
                  <c:v>16284.25</c:v>
                </c:pt>
                <c:pt idx="14033">
                  <c:v>16285.25</c:v>
                </c:pt>
                <c:pt idx="14034">
                  <c:v>16286.25</c:v>
                </c:pt>
                <c:pt idx="14035">
                  <c:v>16287.25</c:v>
                </c:pt>
                <c:pt idx="14036">
                  <c:v>16288.25</c:v>
                </c:pt>
                <c:pt idx="14037">
                  <c:v>16289.25</c:v>
                </c:pt>
                <c:pt idx="14038">
                  <c:v>16290.25</c:v>
                </c:pt>
                <c:pt idx="14039">
                  <c:v>16291.25</c:v>
                </c:pt>
                <c:pt idx="14040">
                  <c:v>16292.25</c:v>
                </c:pt>
                <c:pt idx="14041">
                  <c:v>16293.25</c:v>
                </c:pt>
                <c:pt idx="14042">
                  <c:v>16294.25</c:v>
                </c:pt>
                <c:pt idx="14043">
                  <c:v>16295.25</c:v>
                </c:pt>
                <c:pt idx="14044">
                  <c:v>16296.25</c:v>
                </c:pt>
                <c:pt idx="14045">
                  <c:v>16297.25</c:v>
                </c:pt>
                <c:pt idx="14046">
                  <c:v>16298.25</c:v>
                </c:pt>
                <c:pt idx="14047">
                  <c:v>16299.25</c:v>
                </c:pt>
                <c:pt idx="14048">
                  <c:v>16300.25</c:v>
                </c:pt>
                <c:pt idx="14049">
                  <c:v>16301.25</c:v>
                </c:pt>
                <c:pt idx="14050">
                  <c:v>16302.25</c:v>
                </c:pt>
                <c:pt idx="14051">
                  <c:v>16303.25</c:v>
                </c:pt>
                <c:pt idx="14052">
                  <c:v>16304.25</c:v>
                </c:pt>
                <c:pt idx="14053">
                  <c:v>16305.25</c:v>
                </c:pt>
                <c:pt idx="14054">
                  <c:v>16306.25</c:v>
                </c:pt>
                <c:pt idx="14055">
                  <c:v>16307.25</c:v>
                </c:pt>
                <c:pt idx="14056">
                  <c:v>16308.25</c:v>
                </c:pt>
                <c:pt idx="14057">
                  <c:v>16309.25</c:v>
                </c:pt>
                <c:pt idx="14058">
                  <c:v>16310.25</c:v>
                </c:pt>
                <c:pt idx="14059">
                  <c:v>16311.25</c:v>
                </c:pt>
                <c:pt idx="14060">
                  <c:v>16312.25</c:v>
                </c:pt>
                <c:pt idx="14061">
                  <c:v>16313.25</c:v>
                </c:pt>
                <c:pt idx="14062">
                  <c:v>16314.25</c:v>
                </c:pt>
                <c:pt idx="14063">
                  <c:v>16315.25</c:v>
                </c:pt>
                <c:pt idx="14064">
                  <c:v>16316.25</c:v>
                </c:pt>
                <c:pt idx="14065">
                  <c:v>16317.25</c:v>
                </c:pt>
                <c:pt idx="14066">
                  <c:v>16318.25</c:v>
                </c:pt>
                <c:pt idx="14067">
                  <c:v>16319.25</c:v>
                </c:pt>
                <c:pt idx="14068">
                  <c:v>16320.25</c:v>
                </c:pt>
                <c:pt idx="14069">
                  <c:v>16321.25</c:v>
                </c:pt>
                <c:pt idx="14070">
                  <c:v>16322.25</c:v>
                </c:pt>
                <c:pt idx="14071">
                  <c:v>16323.25</c:v>
                </c:pt>
                <c:pt idx="14072">
                  <c:v>16324.25</c:v>
                </c:pt>
                <c:pt idx="14073">
                  <c:v>16325.25</c:v>
                </c:pt>
                <c:pt idx="14074">
                  <c:v>16326.25</c:v>
                </c:pt>
                <c:pt idx="14075">
                  <c:v>16327.25</c:v>
                </c:pt>
                <c:pt idx="14076">
                  <c:v>16328.25</c:v>
                </c:pt>
                <c:pt idx="14077">
                  <c:v>16329.25</c:v>
                </c:pt>
                <c:pt idx="14078">
                  <c:v>16330.25</c:v>
                </c:pt>
                <c:pt idx="14079">
                  <c:v>16331.25</c:v>
                </c:pt>
                <c:pt idx="14080">
                  <c:v>16332.25</c:v>
                </c:pt>
                <c:pt idx="14081">
                  <c:v>16333.25</c:v>
                </c:pt>
                <c:pt idx="14082">
                  <c:v>16334.25</c:v>
                </c:pt>
                <c:pt idx="14083">
                  <c:v>16335.25</c:v>
                </c:pt>
                <c:pt idx="14084">
                  <c:v>16336.25</c:v>
                </c:pt>
                <c:pt idx="14085">
                  <c:v>16337.25</c:v>
                </c:pt>
                <c:pt idx="14086">
                  <c:v>16338.25</c:v>
                </c:pt>
                <c:pt idx="14087">
                  <c:v>16339.25</c:v>
                </c:pt>
                <c:pt idx="14088">
                  <c:v>16340.25</c:v>
                </c:pt>
                <c:pt idx="14089">
                  <c:v>16341.25</c:v>
                </c:pt>
                <c:pt idx="14090">
                  <c:v>16342.25</c:v>
                </c:pt>
                <c:pt idx="14091">
                  <c:v>16343.25</c:v>
                </c:pt>
                <c:pt idx="14092">
                  <c:v>16344.25</c:v>
                </c:pt>
                <c:pt idx="14093">
                  <c:v>16345.25</c:v>
                </c:pt>
                <c:pt idx="14094">
                  <c:v>16346.25</c:v>
                </c:pt>
                <c:pt idx="14095">
                  <c:v>16347.25</c:v>
                </c:pt>
                <c:pt idx="14096">
                  <c:v>16348.25</c:v>
                </c:pt>
                <c:pt idx="14097">
                  <c:v>16349.25</c:v>
                </c:pt>
                <c:pt idx="14098">
                  <c:v>16350.25</c:v>
                </c:pt>
                <c:pt idx="14099">
                  <c:v>16351.25</c:v>
                </c:pt>
                <c:pt idx="14100">
                  <c:v>16352.25</c:v>
                </c:pt>
                <c:pt idx="14101">
                  <c:v>16353.25</c:v>
                </c:pt>
                <c:pt idx="14102">
                  <c:v>16354.25</c:v>
                </c:pt>
                <c:pt idx="14103">
                  <c:v>16355.25</c:v>
                </c:pt>
                <c:pt idx="14104">
                  <c:v>16356.25</c:v>
                </c:pt>
                <c:pt idx="14105">
                  <c:v>16357.25</c:v>
                </c:pt>
                <c:pt idx="14106">
                  <c:v>16358.25</c:v>
                </c:pt>
                <c:pt idx="14107">
                  <c:v>16359.25</c:v>
                </c:pt>
                <c:pt idx="14108">
                  <c:v>16360.25</c:v>
                </c:pt>
                <c:pt idx="14109">
                  <c:v>16361.25</c:v>
                </c:pt>
                <c:pt idx="14110">
                  <c:v>16362.25</c:v>
                </c:pt>
                <c:pt idx="14111">
                  <c:v>16363.25</c:v>
                </c:pt>
                <c:pt idx="14112">
                  <c:v>16364.25</c:v>
                </c:pt>
                <c:pt idx="14113">
                  <c:v>16365.25</c:v>
                </c:pt>
                <c:pt idx="14114">
                  <c:v>16366.25</c:v>
                </c:pt>
                <c:pt idx="14115">
                  <c:v>16367.25</c:v>
                </c:pt>
                <c:pt idx="14116">
                  <c:v>16368.25</c:v>
                </c:pt>
                <c:pt idx="14117">
                  <c:v>16369.25</c:v>
                </c:pt>
                <c:pt idx="14118">
                  <c:v>16370.25</c:v>
                </c:pt>
                <c:pt idx="14119">
                  <c:v>16371.25</c:v>
                </c:pt>
                <c:pt idx="14120">
                  <c:v>16372.25</c:v>
                </c:pt>
                <c:pt idx="14121">
                  <c:v>16373.25</c:v>
                </c:pt>
                <c:pt idx="14122">
                  <c:v>16374.25</c:v>
                </c:pt>
                <c:pt idx="14123">
                  <c:v>16375.25</c:v>
                </c:pt>
                <c:pt idx="14124">
                  <c:v>16376.25</c:v>
                </c:pt>
                <c:pt idx="14125">
                  <c:v>16377.25</c:v>
                </c:pt>
                <c:pt idx="14126">
                  <c:v>16378.25</c:v>
                </c:pt>
                <c:pt idx="14127">
                  <c:v>16379.25</c:v>
                </c:pt>
                <c:pt idx="14128">
                  <c:v>16380.25</c:v>
                </c:pt>
                <c:pt idx="14129">
                  <c:v>16381.25</c:v>
                </c:pt>
                <c:pt idx="14130">
                  <c:v>16382.25</c:v>
                </c:pt>
                <c:pt idx="14131">
                  <c:v>16383.25</c:v>
                </c:pt>
                <c:pt idx="14132">
                  <c:v>16384.25</c:v>
                </c:pt>
                <c:pt idx="14133">
                  <c:v>16385.25</c:v>
                </c:pt>
                <c:pt idx="14134">
                  <c:v>16386.25</c:v>
                </c:pt>
                <c:pt idx="14135">
                  <c:v>16387.25</c:v>
                </c:pt>
                <c:pt idx="14136">
                  <c:v>16388.25</c:v>
                </c:pt>
                <c:pt idx="14137">
                  <c:v>16389.25</c:v>
                </c:pt>
                <c:pt idx="14138">
                  <c:v>16390.25</c:v>
                </c:pt>
                <c:pt idx="14139">
                  <c:v>16391.25</c:v>
                </c:pt>
                <c:pt idx="14140">
                  <c:v>16392.25</c:v>
                </c:pt>
                <c:pt idx="14141">
                  <c:v>16393.25</c:v>
                </c:pt>
                <c:pt idx="14142">
                  <c:v>16394.25</c:v>
                </c:pt>
                <c:pt idx="14143">
                  <c:v>16395.25</c:v>
                </c:pt>
                <c:pt idx="14144">
                  <c:v>16396.25</c:v>
                </c:pt>
                <c:pt idx="14145">
                  <c:v>16397.25</c:v>
                </c:pt>
                <c:pt idx="14146">
                  <c:v>16398.25</c:v>
                </c:pt>
                <c:pt idx="14147">
                  <c:v>16399.25</c:v>
                </c:pt>
                <c:pt idx="14148">
                  <c:v>16400.25</c:v>
                </c:pt>
                <c:pt idx="14149">
                  <c:v>16401.25</c:v>
                </c:pt>
                <c:pt idx="14150">
                  <c:v>16402.25</c:v>
                </c:pt>
                <c:pt idx="14151">
                  <c:v>16403.25</c:v>
                </c:pt>
                <c:pt idx="14152">
                  <c:v>16404.25</c:v>
                </c:pt>
                <c:pt idx="14153">
                  <c:v>16405.25</c:v>
                </c:pt>
                <c:pt idx="14154">
                  <c:v>16406.25</c:v>
                </c:pt>
                <c:pt idx="14155">
                  <c:v>16407.25</c:v>
                </c:pt>
                <c:pt idx="14156">
                  <c:v>16408.25</c:v>
                </c:pt>
                <c:pt idx="14157">
                  <c:v>16409.25</c:v>
                </c:pt>
                <c:pt idx="14158">
                  <c:v>16410.25</c:v>
                </c:pt>
                <c:pt idx="14159">
                  <c:v>16411.25</c:v>
                </c:pt>
                <c:pt idx="14160">
                  <c:v>16412.25</c:v>
                </c:pt>
                <c:pt idx="14161">
                  <c:v>16413.25</c:v>
                </c:pt>
                <c:pt idx="14162">
                  <c:v>16414.25</c:v>
                </c:pt>
                <c:pt idx="14163">
                  <c:v>16415.25</c:v>
                </c:pt>
                <c:pt idx="14164">
                  <c:v>16416.25</c:v>
                </c:pt>
                <c:pt idx="14165">
                  <c:v>16417.25</c:v>
                </c:pt>
                <c:pt idx="14166">
                  <c:v>16418.25</c:v>
                </c:pt>
                <c:pt idx="14167">
                  <c:v>16419.25</c:v>
                </c:pt>
                <c:pt idx="14168">
                  <c:v>16420.25</c:v>
                </c:pt>
                <c:pt idx="14169">
                  <c:v>16421.25</c:v>
                </c:pt>
                <c:pt idx="14170">
                  <c:v>16422.25</c:v>
                </c:pt>
                <c:pt idx="14171">
                  <c:v>16423.25</c:v>
                </c:pt>
                <c:pt idx="14172">
                  <c:v>16424.25</c:v>
                </c:pt>
                <c:pt idx="14173">
                  <c:v>16425.25</c:v>
                </c:pt>
                <c:pt idx="14174">
                  <c:v>16426.25</c:v>
                </c:pt>
                <c:pt idx="14175">
                  <c:v>16427.25</c:v>
                </c:pt>
                <c:pt idx="14176">
                  <c:v>16428.25</c:v>
                </c:pt>
                <c:pt idx="14177">
                  <c:v>16429.25</c:v>
                </c:pt>
                <c:pt idx="14178">
                  <c:v>16430.25</c:v>
                </c:pt>
                <c:pt idx="14179">
                  <c:v>16431.25</c:v>
                </c:pt>
                <c:pt idx="14180">
                  <c:v>16432.25</c:v>
                </c:pt>
                <c:pt idx="14181">
                  <c:v>16433.25</c:v>
                </c:pt>
                <c:pt idx="14182">
                  <c:v>16434.25</c:v>
                </c:pt>
                <c:pt idx="14183">
                  <c:v>16435.25</c:v>
                </c:pt>
                <c:pt idx="14184">
                  <c:v>16436.25</c:v>
                </c:pt>
                <c:pt idx="14185">
                  <c:v>16437.25</c:v>
                </c:pt>
                <c:pt idx="14186">
                  <c:v>16438.25</c:v>
                </c:pt>
                <c:pt idx="14187">
                  <c:v>16439.25</c:v>
                </c:pt>
                <c:pt idx="14188">
                  <c:v>16440.25</c:v>
                </c:pt>
                <c:pt idx="14189">
                  <c:v>16441.25</c:v>
                </c:pt>
                <c:pt idx="14190">
                  <c:v>16442.25</c:v>
                </c:pt>
                <c:pt idx="14191">
                  <c:v>16443.25</c:v>
                </c:pt>
                <c:pt idx="14192">
                  <c:v>16444.25</c:v>
                </c:pt>
                <c:pt idx="14193">
                  <c:v>16445.25</c:v>
                </c:pt>
                <c:pt idx="14194">
                  <c:v>16446.25</c:v>
                </c:pt>
                <c:pt idx="14195">
                  <c:v>16447.25</c:v>
                </c:pt>
                <c:pt idx="14196">
                  <c:v>16448.25</c:v>
                </c:pt>
                <c:pt idx="14197">
                  <c:v>16449.25</c:v>
                </c:pt>
                <c:pt idx="14198">
                  <c:v>16450.25</c:v>
                </c:pt>
                <c:pt idx="14199">
                  <c:v>16451.25</c:v>
                </c:pt>
                <c:pt idx="14200">
                  <c:v>16452.25</c:v>
                </c:pt>
                <c:pt idx="14201">
                  <c:v>16453.25</c:v>
                </c:pt>
                <c:pt idx="14202">
                  <c:v>16454.25</c:v>
                </c:pt>
                <c:pt idx="14203">
                  <c:v>16455.25</c:v>
                </c:pt>
                <c:pt idx="14204">
                  <c:v>16456.25</c:v>
                </c:pt>
                <c:pt idx="14205">
                  <c:v>16457.25</c:v>
                </c:pt>
                <c:pt idx="14206">
                  <c:v>16458.25</c:v>
                </c:pt>
                <c:pt idx="14207">
                  <c:v>16459.25</c:v>
                </c:pt>
                <c:pt idx="14208">
                  <c:v>16460.25</c:v>
                </c:pt>
                <c:pt idx="14209">
                  <c:v>16461.25</c:v>
                </c:pt>
                <c:pt idx="14210">
                  <c:v>16462.25</c:v>
                </c:pt>
                <c:pt idx="14211">
                  <c:v>16463.25</c:v>
                </c:pt>
                <c:pt idx="14212">
                  <c:v>16464.25</c:v>
                </c:pt>
                <c:pt idx="14213">
                  <c:v>16465.25</c:v>
                </c:pt>
                <c:pt idx="14214">
                  <c:v>16466.25</c:v>
                </c:pt>
                <c:pt idx="14215">
                  <c:v>16467.25</c:v>
                </c:pt>
                <c:pt idx="14216">
                  <c:v>16468.25</c:v>
                </c:pt>
                <c:pt idx="14217">
                  <c:v>16469.25</c:v>
                </c:pt>
                <c:pt idx="14218">
                  <c:v>16470.25</c:v>
                </c:pt>
                <c:pt idx="14219">
                  <c:v>16471.25</c:v>
                </c:pt>
                <c:pt idx="14220">
                  <c:v>16472.25</c:v>
                </c:pt>
                <c:pt idx="14221">
                  <c:v>16473.25</c:v>
                </c:pt>
                <c:pt idx="14222">
                  <c:v>16474.25</c:v>
                </c:pt>
                <c:pt idx="14223">
                  <c:v>16475.25</c:v>
                </c:pt>
                <c:pt idx="14224">
                  <c:v>16476.25</c:v>
                </c:pt>
                <c:pt idx="14225">
                  <c:v>16477.25</c:v>
                </c:pt>
                <c:pt idx="14226">
                  <c:v>16478.25</c:v>
                </c:pt>
                <c:pt idx="14227">
                  <c:v>16479.25</c:v>
                </c:pt>
                <c:pt idx="14228">
                  <c:v>16480.25</c:v>
                </c:pt>
                <c:pt idx="14229">
                  <c:v>16481.25</c:v>
                </c:pt>
                <c:pt idx="14230">
                  <c:v>16482.25</c:v>
                </c:pt>
                <c:pt idx="14231">
                  <c:v>16483.25</c:v>
                </c:pt>
                <c:pt idx="14232">
                  <c:v>16484.25</c:v>
                </c:pt>
                <c:pt idx="14233">
                  <c:v>16485.25</c:v>
                </c:pt>
                <c:pt idx="14234">
                  <c:v>16486.25</c:v>
                </c:pt>
                <c:pt idx="14235">
                  <c:v>16487.25</c:v>
                </c:pt>
                <c:pt idx="14236">
                  <c:v>16488.25</c:v>
                </c:pt>
                <c:pt idx="14237">
                  <c:v>16489.25</c:v>
                </c:pt>
                <c:pt idx="14238">
                  <c:v>16490.25</c:v>
                </c:pt>
                <c:pt idx="14239">
                  <c:v>16491.25</c:v>
                </c:pt>
                <c:pt idx="14240">
                  <c:v>16492.25</c:v>
                </c:pt>
                <c:pt idx="14241">
                  <c:v>16493.25</c:v>
                </c:pt>
                <c:pt idx="14242">
                  <c:v>16494.25</c:v>
                </c:pt>
                <c:pt idx="14243">
                  <c:v>16495.25</c:v>
                </c:pt>
                <c:pt idx="14244">
                  <c:v>16496.25</c:v>
                </c:pt>
                <c:pt idx="14245">
                  <c:v>16497.25</c:v>
                </c:pt>
                <c:pt idx="14246">
                  <c:v>16498.25</c:v>
                </c:pt>
                <c:pt idx="14247">
                  <c:v>16499.25</c:v>
                </c:pt>
                <c:pt idx="14248">
                  <c:v>16500.25</c:v>
                </c:pt>
                <c:pt idx="14249">
                  <c:v>16501.25</c:v>
                </c:pt>
                <c:pt idx="14250">
                  <c:v>16502.25</c:v>
                </c:pt>
                <c:pt idx="14251">
                  <c:v>16503.25</c:v>
                </c:pt>
                <c:pt idx="14252">
                  <c:v>16504.25</c:v>
                </c:pt>
                <c:pt idx="14253">
                  <c:v>16505.25</c:v>
                </c:pt>
                <c:pt idx="14254">
                  <c:v>16506.25</c:v>
                </c:pt>
                <c:pt idx="14255">
                  <c:v>16507.25</c:v>
                </c:pt>
                <c:pt idx="14256">
                  <c:v>16508.25</c:v>
                </c:pt>
                <c:pt idx="14257">
                  <c:v>16509.25</c:v>
                </c:pt>
                <c:pt idx="14258">
                  <c:v>16510.25</c:v>
                </c:pt>
                <c:pt idx="14259">
                  <c:v>16511.25</c:v>
                </c:pt>
                <c:pt idx="14260">
                  <c:v>16512.25</c:v>
                </c:pt>
                <c:pt idx="14261">
                  <c:v>16513.25</c:v>
                </c:pt>
                <c:pt idx="14262">
                  <c:v>16514.25</c:v>
                </c:pt>
                <c:pt idx="14263">
                  <c:v>16515.25</c:v>
                </c:pt>
                <c:pt idx="14264">
                  <c:v>16516.25</c:v>
                </c:pt>
                <c:pt idx="14265">
                  <c:v>16517.25</c:v>
                </c:pt>
                <c:pt idx="14266">
                  <c:v>16518.25</c:v>
                </c:pt>
                <c:pt idx="14267">
                  <c:v>16519.25</c:v>
                </c:pt>
                <c:pt idx="14268">
                  <c:v>16520.25</c:v>
                </c:pt>
                <c:pt idx="14269">
                  <c:v>16521.25</c:v>
                </c:pt>
                <c:pt idx="14270">
                  <c:v>16522.25</c:v>
                </c:pt>
                <c:pt idx="14271">
                  <c:v>16523.25</c:v>
                </c:pt>
                <c:pt idx="14272">
                  <c:v>16524.25</c:v>
                </c:pt>
                <c:pt idx="14273">
                  <c:v>16525.25</c:v>
                </c:pt>
                <c:pt idx="14274">
                  <c:v>16526.25</c:v>
                </c:pt>
                <c:pt idx="14275">
                  <c:v>16527.25</c:v>
                </c:pt>
                <c:pt idx="14276">
                  <c:v>16528.25</c:v>
                </c:pt>
                <c:pt idx="14277">
                  <c:v>16529.25</c:v>
                </c:pt>
                <c:pt idx="14278">
                  <c:v>16530.25</c:v>
                </c:pt>
                <c:pt idx="14279">
                  <c:v>16531.25</c:v>
                </c:pt>
                <c:pt idx="14280">
                  <c:v>16532.25</c:v>
                </c:pt>
                <c:pt idx="14281">
                  <c:v>16533.25</c:v>
                </c:pt>
                <c:pt idx="14282">
                  <c:v>16534.25</c:v>
                </c:pt>
                <c:pt idx="14283">
                  <c:v>16535.25</c:v>
                </c:pt>
                <c:pt idx="14284">
                  <c:v>16536.25</c:v>
                </c:pt>
                <c:pt idx="14285">
                  <c:v>16537.25</c:v>
                </c:pt>
                <c:pt idx="14286">
                  <c:v>16538.25</c:v>
                </c:pt>
                <c:pt idx="14287">
                  <c:v>16539.25</c:v>
                </c:pt>
                <c:pt idx="14288">
                  <c:v>16540.25</c:v>
                </c:pt>
                <c:pt idx="14289">
                  <c:v>16541.25</c:v>
                </c:pt>
                <c:pt idx="14290">
                  <c:v>16542.25</c:v>
                </c:pt>
                <c:pt idx="14291">
                  <c:v>16543.25</c:v>
                </c:pt>
                <c:pt idx="14292">
                  <c:v>16544.25</c:v>
                </c:pt>
                <c:pt idx="14293">
                  <c:v>16545.25</c:v>
                </c:pt>
                <c:pt idx="14294">
                  <c:v>16546.25</c:v>
                </c:pt>
                <c:pt idx="14295">
                  <c:v>16547.25</c:v>
                </c:pt>
                <c:pt idx="14296">
                  <c:v>16548.25</c:v>
                </c:pt>
                <c:pt idx="14297">
                  <c:v>16549.25</c:v>
                </c:pt>
                <c:pt idx="14298">
                  <c:v>16550.25</c:v>
                </c:pt>
                <c:pt idx="14299">
                  <c:v>16551.25</c:v>
                </c:pt>
                <c:pt idx="14300">
                  <c:v>16552.25</c:v>
                </c:pt>
                <c:pt idx="14301">
                  <c:v>16553.25</c:v>
                </c:pt>
                <c:pt idx="14302">
                  <c:v>16554.25</c:v>
                </c:pt>
                <c:pt idx="14303">
                  <c:v>16555.25</c:v>
                </c:pt>
                <c:pt idx="14304">
                  <c:v>16556.25</c:v>
                </c:pt>
                <c:pt idx="14305">
                  <c:v>16557.25</c:v>
                </c:pt>
                <c:pt idx="14306">
                  <c:v>16558.25</c:v>
                </c:pt>
                <c:pt idx="14307">
                  <c:v>16559.25</c:v>
                </c:pt>
                <c:pt idx="14308">
                  <c:v>16560.25</c:v>
                </c:pt>
                <c:pt idx="14309">
                  <c:v>16561.25</c:v>
                </c:pt>
                <c:pt idx="14310">
                  <c:v>16562.25</c:v>
                </c:pt>
                <c:pt idx="14311">
                  <c:v>16563.25</c:v>
                </c:pt>
                <c:pt idx="14312">
                  <c:v>16564.25</c:v>
                </c:pt>
                <c:pt idx="14313">
                  <c:v>16565.25</c:v>
                </c:pt>
                <c:pt idx="14314">
                  <c:v>16566.25</c:v>
                </c:pt>
                <c:pt idx="14315">
                  <c:v>16567.25</c:v>
                </c:pt>
                <c:pt idx="14316">
                  <c:v>16568.25</c:v>
                </c:pt>
                <c:pt idx="14317">
                  <c:v>16569.25</c:v>
                </c:pt>
                <c:pt idx="14318">
                  <c:v>16570.25</c:v>
                </c:pt>
                <c:pt idx="14319">
                  <c:v>16571.25</c:v>
                </c:pt>
                <c:pt idx="14320">
                  <c:v>16572.25</c:v>
                </c:pt>
                <c:pt idx="14321">
                  <c:v>16573.25</c:v>
                </c:pt>
                <c:pt idx="14322">
                  <c:v>16574.25</c:v>
                </c:pt>
                <c:pt idx="14323">
                  <c:v>16575.25</c:v>
                </c:pt>
                <c:pt idx="14324">
                  <c:v>16576.25</c:v>
                </c:pt>
                <c:pt idx="14325">
                  <c:v>16577.25</c:v>
                </c:pt>
                <c:pt idx="14326">
                  <c:v>16578.25</c:v>
                </c:pt>
                <c:pt idx="14327">
                  <c:v>16579.25</c:v>
                </c:pt>
                <c:pt idx="14328">
                  <c:v>16580.25</c:v>
                </c:pt>
                <c:pt idx="14329">
                  <c:v>16581.25</c:v>
                </c:pt>
                <c:pt idx="14330">
                  <c:v>16582.25</c:v>
                </c:pt>
                <c:pt idx="14331">
                  <c:v>16583.25</c:v>
                </c:pt>
                <c:pt idx="14332">
                  <c:v>16584.25</c:v>
                </c:pt>
                <c:pt idx="14333">
                  <c:v>16585.25</c:v>
                </c:pt>
                <c:pt idx="14334">
                  <c:v>16586.25</c:v>
                </c:pt>
                <c:pt idx="14335">
                  <c:v>16587.25</c:v>
                </c:pt>
                <c:pt idx="14336">
                  <c:v>16588.25</c:v>
                </c:pt>
                <c:pt idx="14337">
                  <c:v>16589.25</c:v>
                </c:pt>
                <c:pt idx="14338">
                  <c:v>16590.25</c:v>
                </c:pt>
                <c:pt idx="14339">
                  <c:v>16591.25</c:v>
                </c:pt>
                <c:pt idx="14340">
                  <c:v>16592.25</c:v>
                </c:pt>
                <c:pt idx="14341">
                  <c:v>16593.25</c:v>
                </c:pt>
                <c:pt idx="14342">
                  <c:v>16594.25</c:v>
                </c:pt>
                <c:pt idx="14343">
                  <c:v>16595.25</c:v>
                </c:pt>
                <c:pt idx="14344">
                  <c:v>16596.25</c:v>
                </c:pt>
                <c:pt idx="14345">
                  <c:v>16597.25</c:v>
                </c:pt>
                <c:pt idx="14346">
                  <c:v>16598.25</c:v>
                </c:pt>
                <c:pt idx="14347">
                  <c:v>16599.25</c:v>
                </c:pt>
                <c:pt idx="14348">
                  <c:v>16600.25</c:v>
                </c:pt>
                <c:pt idx="14349">
                  <c:v>16601.25</c:v>
                </c:pt>
                <c:pt idx="14350">
                  <c:v>16602.25</c:v>
                </c:pt>
                <c:pt idx="14351">
                  <c:v>16603.25</c:v>
                </c:pt>
                <c:pt idx="14352">
                  <c:v>16604.25</c:v>
                </c:pt>
                <c:pt idx="14353">
                  <c:v>16605.25</c:v>
                </c:pt>
                <c:pt idx="14354">
                  <c:v>16606.25</c:v>
                </c:pt>
                <c:pt idx="14355">
                  <c:v>16607.25</c:v>
                </c:pt>
                <c:pt idx="14356">
                  <c:v>16608.25</c:v>
                </c:pt>
                <c:pt idx="14357">
                  <c:v>16609.25</c:v>
                </c:pt>
                <c:pt idx="14358">
                  <c:v>16610.25</c:v>
                </c:pt>
                <c:pt idx="14359">
                  <c:v>16611.25</c:v>
                </c:pt>
                <c:pt idx="14360">
                  <c:v>16612.25</c:v>
                </c:pt>
                <c:pt idx="14361">
                  <c:v>16613.25</c:v>
                </c:pt>
                <c:pt idx="14362">
                  <c:v>16614.25</c:v>
                </c:pt>
                <c:pt idx="14363">
                  <c:v>16615.25</c:v>
                </c:pt>
                <c:pt idx="14364">
                  <c:v>16616.25</c:v>
                </c:pt>
                <c:pt idx="14365">
                  <c:v>16617.25</c:v>
                </c:pt>
                <c:pt idx="14366">
                  <c:v>16618.25</c:v>
                </c:pt>
                <c:pt idx="14367">
                  <c:v>16619.25</c:v>
                </c:pt>
                <c:pt idx="14368">
                  <c:v>16620.25</c:v>
                </c:pt>
                <c:pt idx="14369">
                  <c:v>16621.25</c:v>
                </c:pt>
                <c:pt idx="14370">
                  <c:v>16622.25</c:v>
                </c:pt>
                <c:pt idx="14371">
                  <c:v>16623.25</c:v>
                </c:pt>
                <c:pt idx="14372">
                  <c:v>16624.25</c:v>
                </c:pt>
                <c:pt idx="14373">
                  <c:v>16625.25</c:v>
                </c:pt>
                <c:pt idx="14374">
                  <c:v>16626.25</c:v>
                </c:pt>
                <c:pt idx="14375">
                  <c:v>16627.25</c:v>
                </c:pt>
                <c:pt idx="14376">
                  <c:v>16628.25</c:v>
                </c:pt>
                <c:pt idx="14377">
                  <c:v>16629.25</c:v>
                </c:pt>
                <c:pt idx="14378">
                  <c:v>16630.25</c:v>
                </c:pt>
                <c:pt idx="14379">
                  <c:v>16631.25</c:v>
                </c:pt>
                <c:pt idx="14380">
                  <c:v>16632.25</c:v>
                </c:pt>
                <c:pt idx="14381">
                  <c:v>16633.25</c:v>
                </c:pt>
                <c:pt idx="14382">
                  <c:v>16634.25</c:v>
                </c:pt>
                <c:pt idx="14383">
                  <c:v>16635.25</c:v>
                </c:pt>
                <c:pt idx="14384">
                  <c:v>16636.25</c:v>
                </c:pt>
                <c:pt idx="14385">
                  <c:v>16637.25</c:v>
                </c:pt>
                <c:pt idx="14386">
                  <c:v>16638.25</c:v>
                </c:pt>
                <c:pt idx="14387">
                  <c:v>16639.25</c:v>
                </c:pt>
                <c:pt idx="14388">
                  <c:v>16640.25</c:v>
                </c:pt>
                <c:pt idx="14389">
                  <c:v>16641.25</c:v>
                </c:pt>
                <c:pt idx="14390">
                  <c:v>16642.25</c:v>
                </c:pt>
                <c:pt idx="14391">
                  <c:v>16643.25</c:v>
                </c:pt>
                <c:pt idx="14392">
                  <c:v>16644.25</c:v>
                </c:pt>
                <c:pt idx="14393">
                  <c:v>16645.25</c:v>
                </c:pt>
                <c:pt idx="14394">
                  <c:v>16646.25</c:v>
                </c:pt>
                <c:pt idx="14395">
                  <c:v>16647.25</c:v>
                </c:pt>
                <c:pt idx="14396">
                  <c:v>16648.25</c:v>
                </c:pt>
                <c:pt idx="14397">
                  <c:v>16649.25</c:v>
                </c:pt>
                <c:pt idx="14398">
                  <c:v>16650.25</c:v>
                </c:pt>
                <c:pt idx="14399">
                  <c:v>16651.25</c:v>
                </c:pt>
                <c:pt idx="14400">
                  <c:v>16652.25</c:v>
                </c:pt>
                <c:pt idx="14401">
                  <c:v>16653.25</c:v>
                </c:pt>
                <c:pt idx="14402">
                  <c:v>16654.25</c:v>
                </c:pt>
                <c:pt idx="14403">
                  <c:v>16655.25</c:v>
                </c:pt>
                <c:pt idx="14404">
                  <c:v>16656.25</c:v>
                </c:pt>
                <c:pt idx="14405">
                  <c:v>16657.25</c:v>
                </c:pt>
                <c:pt idx="14406">
                  <c:v>16658.25</c:v>
                </c:pt>
                <c:pt idx="14407">
                  <c:v>16659.25</c:v>
                </c:pt>
                <c:pt idx="14408">
                  <c:v>16660.25</c:v>
                </c:pt>
                <c:pt idx="14409">
                  <c:v>16661.25</c:v>
                </c:pt>
                <c:pt idx="14410">
                  <c:v>16662.25</c:v>
                </c:pt>
                <c:pt idx="14411">
                  <c:v>16663.25</c:v>
                </c:pt>
                <c:pt idx="14412">
                  <c:v>16664.25</c:v>
                </c:pt>
                <c:pt idx="14413">
                  <c:v>16665.25</c:v>
                </c:pt>
                <c:pt idx="14414">
                  <c:v>16666.25</c:v>
                </c:pt>
                <c:pt idx="14415">
                  <c:v>16667.25</c:v>
                </c:pt>
                <c:pt idx="14416">
                  <c:v>16668.25</c:v>
                </c:pt>
                <c:pt idx="14417">
                  <c:v>16669.25</c:v>
                </c:pt>
                <c:pt idx="14418">
                  <c:v>16670.25</c:v>
                </c:pt>
                <c:pt idx="14419">
                  <c:v>16671.25</c:v>
                </c:pt>
                <c:pt idx="14420">
                  <c:v>16672.25</c:v>
                </c:pt>
                <c:pt idx="14421">
                  <c:v>16673.25</c:v>
                </c:pt>
                <c:pt idx="14422">
                  <c:v>16674.25</c:v>
                </c:pt>
                <c:pt idx="14423">
                  <c:v>16675.25</c:v>
                </c:pt>
                <c:pt idx="14424">
                  <c:v>16676.25</c:v>
                </c:pt>
                <c:pt idx="14425">
                  <c:v>16677.25</c:v>
                </c:pt>
                <c:pt idx="14426">
                  <c:v>16678.25</c:v>
                </c:pt>
                <c:pt idx="14427">
                  <c:v>16679.25</c:v>
                </c:pt>
                <c:pt idx="14428">
                  <c:v>16680.25</c:v>
                </c:pt>
                <c:pt idx="14429">
                  <c:v>16681.25</c:v>
                </c:pt>
                <c:pt idx="14430">
                  <c:v>16682.25</c:v>
                </c:pt>
                <c:pt idx="14431">
                  <c:v>16683.25</c:v>
                </c:pt>
                <c:pt idx="14432">
                  <c:v>16684.25</c:v>
                </c:pt>
                <c:pt idx="14433">
                  <c:v>16685.25</c:v>
                </c:pt>
                <c:pt idx="14434">
                  <c:v>16686.25</c:v>
                </c:pt>
                <c:pt idx="14435">
                  <c:v>16687.25</c:v>
                </c:pt>
                <c:pt idx="14436">
                  <c:v>16688.25</c:v>
                </c:pt>
                <c:pt idx="14437">
                  <c:v>16689.25</c:v>
                </c:pt>
                <c:pt idx="14438">
                  <c:v>16690.25</c:v>
                </c:pt>
                <c:pt idx="14439">
                  <c:v>16691.25</c:v>
                </c:pt>
                <c:pt idx="14440">
                  <c:v>16692.25</c:v>
                </c:pt>
                <c:pt idx="14441">
                  <c:v>16693.25</c:v>
                </c:pt>
                <c:pt idx="14442">
                  <c:v>16694.25</c:v>
                </c:pt>
                <c:pt idx="14443">
                  <c:v>16695.25</c:v>
                </c:pt>
                <c:pt idx="14444">
                  <c:v>16696.25</c:v>
                </c:pt>
                <c:pt idx="14445">
                  <c:v>16697.25</c:v>
                </c:pt>
                <c:pt idx="14446">
                  <c:v>16698.25</c:v>
                </c:pt>
                <c:pt idx="14447">
                  <c:v>16699.25</c:v>
                </c:pt>
                <c:pt idx="14448">
                  <c:v>16700.25</c:v>
                </c:pt>
                <c:pt idx="14449">
                  <c:v>16701.25</c:v>
                </c:pt>
                <c:pt idx="14450">
                  <c:v>16702.25</c:v>
                </c:pt>
                <c:pt idx="14451">
                  <c:v>16703.25</c:v>
                </c:pt>
                <c:pt idx="14452">
                  <c:v>16704.25</c:v>
                </c:pt>
                <c:pt idx="14453">
                  <c:v>16705.25</c:v>
                </c:pt>
                <c:pt idx="14454">
                  <c:v>16706.25</c:v>
                </c:pt>
                <c:pt idx="14455">
                  <c:v>16707.25</c:v>
                </c:pt>
                <c:pt idx="14456">
                  <c:v>16708.25</c:v>
                </c:pt>
                <c:pt idx="14457">
                  <c:v>16709.25</c:v>
                </c:pt>
                <c:pt idx="14458">
                  <c:v>16710.25</c:v>
                </c:pt>
                <c:pt idx="14459">
                  <c:v>16711.25</c:v>
                </c:pt>
                <c:pt idx="14460">
                  <c:v>16712.25</c:v>
                </c:pt>
                <c:pt idx="14461">
                  <c:v>16713.25</c:v>
                </c:pt>
                <c:pt idx="14462">
                  <c:v>16714.25</c:v>
                </c:pt>
                <c:pt idx="14463">
                  <c:v>16715.25</c:v>
                </c:pt>
                <c:pt idx="14464">
                  <c:v>16716.25</c:v>
                </c:pt>
                <c:pt idx="14465">
                  <c:v>16717.25</c:v>
                </c:pt>
                <c:pt idx="14466">
                  <c:v>16718.25</c:v>
                </c:pt>
                <c:pt idx="14467">
                  <c:v>16719.25</c:v>
                </c:pt>
                <c:pt idx="14468">
                  <c:v>16720.25</c:v>
                </c:pt>
                <c:pt idx="14469">
                  <c:v>16721.25</c:v>
                </c:pt>
                <c:pt idx="14470">
                  <c:v>16722.25</c:v>
                </c:pt>
                <c:pt idx="14471">
                  <c:v>16723.25</c:v>
                </c:pt>
                <c:pt idx="14472">
                  <c:v>16724.25</c:v>
                </c:pt>
                <c:pt idx="14473">
                  <c:v>16725.25</c:v>
                </c:pt>
                <c:pt idx="14474">
                  <c:v>16726.25</c:v>
                </c:pt>
                <c:pt idx="14475">
                  <c:v>16727.25</c:v>
                </c:pt>
                <c:pt idx="14476">
                  <c:v>16728.25</c:v>
                </c:pt>
                <c:pt idx="14477">
                  <c:v>16729.25</c:v>
                </c:pt>
                <c:pt idx="14478">
                  <c:v>16730.25</c:v>
                </c:pt>
                <c:pt idx="14479">
                  <c:v>16731.25</c:v>
                </c:pt>
                <c:pt idx="14480">
                  <c:v>16732.25</c:v>
                </c:pt>
                <c:pt idx="14481">
                  <c:v>16733.25</c:v>
                </c:pt>
                <c:pt idx="14482">
                  <c:v>16734.25</c:v>
                </c:pt>
                <c:pt idx="14483">
                  <c:v>16735.25</c:v>
                </c:pt>
                <c:pt idx="14484">
                  <c:v>16736.25</c:v>
                </c:pt>
                <c:pt idx="14485">
                  <c:v>16737.25</c:v>
                </c:pt>
                <c:pt idx="14486">
                  <c:v>16738.25</c:v>
                </c:pt>
                <c:pt idx="14487">
                  <c:v>16739.25</c:v>
                </c:pt>
                <c:pt idx="14488">
                  <c:v>16740.25</c:v>
                </c:pt>
                <c:pt idx="14489">
                  <c:v>16741.25</c:v>
                </c:pt>
                <c:pt idx="14490">
                  <c:v>16742.25</c:v>
                </c:pt>
                <c:pt idx="14491">
                  <c:v>16743.25</c:v>
                </c:pt>
                <c:pt idx="14492">
                  <c:v>16744.25</c:v>
                </c:pt>
                <c:pt idx="14493">
                  <c:v>16745.25</c:v>
                </c:pt>
                <c:pt idx="14494">
                  <c:v>16746.25</c:v>
                </c:pt>
                <c:pt idx="14495">
                  <c:v>16747.25</c:v>
                </c:pt>
                <c:pt idx="14496">
                  <c:v>16748.25</c:v>
                </c:pt>
                <c:pt idx="14497">
                  <c:v>16749.25</c:v>
                </c:pt>
                <c:pt idx="14498">
                  <c:v>16750.25</c:v>
                </c:pt>
                <c:pt idx="14499">
                  <c:v>16751.25</c:v>
                </c:pt>
                <c:pt idx="14500">
                  <c:v>16752.25</c:v>
                </c:pt>
                <c:pt idx="14501">
                  <c:v>16753.25</c:v>
                </c:pt>
                <c:pt idx="14502">
                  <c:v>16754.25</c:v>
                </c:pt>
                <c:pt idx="14503">
                  <c:v>16755.25</c:v>
                </c:pt>
                <c:pt idx="14504">
                  <c:v>16756.25</c:v>
                </c:pt>
                <c:pt idx="14505">
                  <c:v>16757.25</c:v>
                </c:pt>
                <c:pt idx="14506">
                  <c:v>16758.25</c:v>
                </c:pt>
                <c:pt idx="14507">
                  <c:v>16759.25</c:v>
                </c:pt>
                <c:pt idx="14508">
                  <c:v>16760.25</c:v>
                </c:pt>
                <c:pt idx="14509">
                  <c:v>16761.25</c:v>
                </c:pt>
                <c:pt idx="14510">
                  <c:v>16762.25</c:v>
                </c:pt>
                <c:pt idx="14511">
                  <c:v>16763.25</c:v>
                </c:pt>
                <c:pt idx="14512">
                  <c:v>16764.25</c:v>
                </c:pt>
                <c:pt idx="14513">
                  <c:v>16765.25</c:v>
                </c:pt>
                <c:pt idx="14514">
                  <c:v>16766.25</c:v>
                </c:pt>
                <c:pt idx="14515">
                  <c:v>16767.25</c:v>
                </c:pt>
                <c:pt idx="14516">
                  <c:v>16768.25</c:v>
                </c:pt>
                <c:pt idx="14517">
                  <c:v>16769.25</c:v>
                </c:pt>
                <c:pt idx="14518">
                  <c:v>16770.25</c:v>
                </c:pt>
                <c:pt idx="14519">
                  <c:v>16771.25</c:v>
                </c:pt>
                <c:pt idx="14520">
                  <c:v>16772.25</c:v>
                </c:pt>
                <c:pt idx="14521">
                  <c:v>16773.25</c:v>
                </c:pt>
                <c:pt idx="14522">
                  <c:v>16774.25</c:v>
                </c:pt>
                <c:pt idx="14523">
                  <c:v>16775.25</c:v>
                </c:pt>
                <c:pt idx="14524">
                  <c:v>16776.25</c:v>
                </c:pt>
                <c:pt idx="14525">
                  <c:v>16777.25</c:v>
                </c:pt>
                <c:pt idx="14526">
                  <c:v>16778.25</c:v>
                </c:pt>
                <c:pt idx="14527">
                  <c:v>16779.25</c:v>
                </c:pt>
                <c:pt idx="14528">
                  <c:v>16780.25</c:v>
                </c:pt>
                <c:pt idx="14529">
                  <c:v>16781.25</c:v>
                </c:pt>
                <c:pt idx="14530">
                  <c:v>16782.25</c:v>
                </c:pt>
                <c:pt idx="14531">
                  <c:v>16783.25</c:v>
                </c:pt>
                <c:pt idx="14532">
                  <c:v>16784.25</c:v>
                </c:pt>
                <c:pt idx="14533">
                  <c:v>16785.25</c:v>
                </c:pt>
                <c:pt idx="14534">
                  <c:v>16786.25</c:v>
                </c:pt>
                <c:pt idx="14535">
                  <c:v>16787.25</c:v>
                </c:pt>
                <c:pt idx="14536">
                  <c:v>16788.25</c:v>
                </c:pt>
                <c:pt idx="14537">
                  <c:v>16789.25</c:v>
                </c:pt>
                <c:pt idx="14538">
                  <c:v>16790.25</c:v>
                </c:pt>
                <c:pt idx="14539">
                  <c:v>16791.25</c:v>
                </c:pt>
                <c:pt idx="14540">
                  <c:v>16792.25</c:v>
                </c:pt>
                <c:pt idx="14541">
                  <c:v>16793.25</c:v>
                </c:pt>
                <c:pt idx="14542">
                  <c:v>16794.25</c:v>
                </c:pt>
                <c:pt idx="14543">
                  <c:v>16795.25</c:v>
                </c:pt>
                <c:pt idx="14544">
                  <c:v>16796.25</c:v>
                </c:pt>
                <c:pt idx="14545">
                  <c:v>16797.25</c:v>
                </c:pt>
                <c:pt idx="14546">
                  <c:v>16798.25</c:v>
                </c:pt>
                <c:pt idx="14547">
                  <c:v>16799.25</c:v>
                </c:pt>
                <c:pt idx="14548">
                  <c:v>16800.25</c:v>
                </c:pt>
                <c:pt idx="14549">
                  <c:v>16801.25</c:v>
                </c:pt>
                <c:pt idx="14550">
                  <c:v>16802.25</c:v>
                </c:pt>
                <c:pt idx="14551">
                  <c:v>16803.25</c:v>
                </c:pt>
                <c:pt idx="14552">
                  <c:v>16804.25</c:v>
                </c:pt>
                <c:pt idx="14553">
                  <c:v>16805.25</c:v>
                </c:pt>
                <c:pt idx="14554">
                  <c:v>16806.25</c:v>
                </c:pt>
                <c:pt idx="14555">
                  <c:v>16807.25</c:v>
                </c:pt>
                <c:pt idx="14556">
                  <c:v>16808.25</c:v>
                </c:pt>
                <c:pt idx="14557">
                  <c:v>16809.25</c:v>
                </c:pt>
                <c:pt idx="14558">
                  <c:v>16810.25</c:v>
                </c:pt>
                <c:pt idx="14559">
                  <c:v>16811.25</c:v>
                </c:pt>
                <c:pt idx="14560">
                  <c:v>16812.25</c:v>
                </c:pt>
                <c:pt idx="14561">
                  <c:v>16813.25</c:v>
                </c:pt>
                <c:pt idx="14562">
                  <c:v>16814.25</c:v>
                </c:pt>
                <c:pt idx="14563">
                  <c:v>16815.25</c:v>
                </c:pt>
                <c:pt idx="14564">
                  <c:v>16816.25</c:v>
                </c:pt>
                <c:pt idx="14565">
                  <c:v>16817.25</c:v>
                </c:pt>
                <c:pt idx="14566">
                  <c:v>16818.25</c:v>
                </c:pt>
                <c:pt idx="14567">
                  <c:v>16819.25</c:v>
                </c:pt>
                <c:pt idx="14568">
                  <c:v>16820.25</c:v>
                </c:pt>
                <c:pt idx="14569">
                  <c:v>16821.25</c:v>
                </c:pt>
                <c:pt idx="14570">
                  <c:v>16822.25</c:v>
                </c:pt>
                <c:pt idx="14571">
                  <c:v>16823.25</c:v>
                </c:pt>
                <c:pt idx="14572">
                  <c:v>16824.25</c:v>
                </c:pt>
                <c:pt idx="14573">
                  <c:v>16825.25</c:v>
                </c:pt>
                <c:pt idx="14574">
                  <c:v>16826.25</c:v>
                </c:pt>
                <c:pt idx="14575">
                  <c:v>16827.25</c:v>
                </c:pt>
                <c:pt idx="14576">
                  <c:v>16828.25</c:v>
                </c:pt>
                <c:pt idx="14577">
                  <c:v>16829.25</c:v>
                </c:pt>
                <c:pt idx="14578">
                  <c:v>16830.25</c:v>
                </c:pt>
                <c:pt idx="14579">
                  <c:v>16831.25</c:v>
                </c:pt>
                <c:pt idx="14580">
                  <c:v>16832.25</c:v>
                </c:pt>
                <c:pt idx="14581">
                  <c:v>16833.25</c:v>
                </c:pt>
                <c:pt idx="14582">
                  <c:v>16834.25</c:v>
                </c:pt>
                <c:pt idx="14583">
                  <c:v>16835.25</c:v>
                </c:pt>
                <c:pt idx="14584">
                  <c:v>16836.25</c:v>
                </c:pt>
                <c:pt idx="14585">
                  <c:v>16837.25</c:v>
                </c:pt>
                <c:pt idx="14586">
                  <c:v>16838.25</c:v>
                </c:pt>
                <c:pt idx="14587">
                  <c:v>16839.25</c:v>
                </c:pt>
                <c:pt idx="14588">
                  <c:v>16840.25</c:v>
                </c:pt>
                <c:pt idx="14589">
                  <c:v>16841.25</c:v>
                </c:pt>
                <c:pt idx="14590">
                  <c:v>16842.25</c:v>
                </c:pt>
                <c:pt idx="14591">
                  <c:v>16843.25</c:v>
                </c:pt>
                <c:pt idx="14592">
                  <c:v>16844.25</c:v>
                </c:pt>
                <c:pt idx="14593">
                  <c:v>16845.25</c:v>
                </c:pt>
                <c:pt idx="14594">
                  <c:v>16846.25</c:v>
                </c:pt>
                <c:pt idx="14595">
                  <c:v>16847.25</c:v>
                </c:pt>
                <c:pt idx="14596">
                  <c:v>16848.25</c:v>
                </c:pt>
                <c:pt idx="14597">
                  <c:v>16849.25</c:v>
                </c:pt>
                <c:pt idx="14598">
                  <c:v>16850.25</c:v>
                </c:pt>
                <c:pt idx="14599">
                  <c:v>16851.25</c:v>
                </c:pt>
                <c:pt idx="14600">
                  <c:v>16852.25</c:v>
                </c:pt>
                <c:pt idx="14601">
                  <c:v>16853.25</c:v>
                </c:pt>
                <c:pt idx="14602">
                  <c:v>16854.25</c:v>
                </c:pt>
                <c:pt idx="14603">
                  <c:v>16855.25</c:v>
                </c:pt>
                <c:pt idx="14604">
                  <c:v>16856.25</c:v>
                </c:pt>
                <c:pt idx="14605">
                  <c:v>16857.25</c:v>
                </c:pt>
                <c:pt idx="14606">
                  <c:v>16858.25</c:v>
                </c:pt>
                <c:pt idx="14607">
                  <c:v>16859.25</c:v>
                </c:pt>
                <c:pt idx="14608">
                  <c:v>16860.25</c:v>
                </c:pt>
                <c:pt idx="14609">
                  <c:v>16861.25</c:v>
                </c:pt>
                <c:pt idx="14610">
                  <c:v>16862.25</c:v>
                </c:pt>
                <c:pt idx="14611">
                  <c:v>16863.25</c:v>
                </c:pt>
                <c:pt idx="14612">
                  <c:v>16864.25</c:v>
                </c:pt>
                <c:pt idx="14613">
                  <c:v>16865.25</c:v>
                </c:pt>
                <c:pt idx="14614">
                  <c:v>16866.25</c:v>
                </c:pt>
                <c:pt idx="14615">
                  <c:v>16867.25</c:v>
                </c:pt>
                <c:pt idx="14616">
                  <c:v>16868.25</c:v>
                </c:pt>
                <c:pt idx="14617">
                  <c:v>16869.25</c:v>
                </c:pt>
                <c:pt idx="14618">
                  <c:v>16870.25</c:v>
                </c:pt>
                <c:pt idx="14619">
                  <c:v>16871.25</c:v>
                </c:pt>
                <c:pt idx="14620">
                  <c:v>16872.25</c:v>
                </c:pt>
                <c:pt idx="14621">
                  <c:v>16873.25</c:v>
                </c:pt>
                <c:pt idx="14622">
                  <c:v>16874.25</c:v>
                </c:pt>
                <c:pt idx="14623">
                  <c:v>16875.25</c:v>
                </c:pt>
                <c:pt idx="14624">
                  <c:v>16876.25</c:v>
                </c:pt>
                <c:pt idx="14625">
                  <c:v>16877.25</c:v>
                </c:pt>
                <c:pt idx="14626">
                  <c:v>16878.25</c:v>
                </c:pt>
                <c:pt idx="14627">
                  <c:v>16879.25</c:v>
                </c:pt>
                <c:pt idx="14628">
                  <c:v>16880.25</c:v>
                </c:pt>
                <c:pt idx="14629">
                  <c:v>16881.25</c:v>
                </c:pt>
                <c:pt idx="14630">
                  <c:v>16882.25</c:v>
                </c:pt>
                <c:pt idx="14631">
                  <c:v>16883.25</c:v>
                </c:pt>
                <c:pt idx="14632">
                  <c:v>16884.25</c:v>
                </c:pt>
                <c:pt idx="14633">
                  <c:v>16885.25</c:v>
                </c:pt>
                <c:pt idx="14634">
                  <c:v>16886.25</c:v>
                </c:pt>
                <c:pt idx="14635">
                  <c:v>16887.25</c:v>
                </c:pt>
                <c:pt idx="14636">
                  <c:v>16888.25</c:v>
                </c:pt>
                <c:pt idx="14637">
                  <c:v>16889.25</c:v>
                </c:pt>
                <c:pt idx="14638">
                  <c:v>16890.25</c:v>
                </c:pt>
                <c:pt idx="14639">
                  <c:v>16891.25</c:v>
                </c:pt>
                <c:pt idx="14640">
                  <c:v>16892.25</c:v>
                </c:pt>
                <c:pt idx="14641">
                  <c:v>16893.25</c:v>
                </c:pt>
                <c:pt idx="14642">
                  <c:v>16894.25</c:v>
                </c:pt>
                <c:pt idx="14643">
                  <c:v>16895.25</c:v>
                </c:pt>
                <c:pt idx="14644">
                  <c:v>16896.25</c:v>
                </c:pt>
                <c:pt idx="14645">
                  <c:v>16897.25</c:v>
                </c:pt>
                <c:pt idx="14646">
                  <c:v>16898.25</c:v>
                </c:pt>
                <c:pt idx="14647">
                  <c:v>16899.25</c:v>
                </c:pt>
                <c:pt idx="14648">
                  <c:v>16900.25</c:v>
                </c:pt>
                <c:pt idx="14649">
                  <c:v>16901.25</c:v>
                </c:pt>
                <c:pt idx="14650">
                  <c:v>16902.25</c:v>
                </c:pt>
                <c:pt idx="14651">
                  <c:v>16903.25</c:v>
                </c:pt>
                <c:pt idx="14652">
                  <c:v>16904.25</c:v>
                </c:pt>
                <c:pt idx="14653">
                  <c:v>16905.25</c:v>
                </c:pt>
                <c:pt idx="14654">
                  <c:v>16906.25</c:v>
                </c:pt>
                <c:pt idx="14655">
                  <c:v>16907.25</c:v>
                </c:pt>
                <c:pt idx="14656">
                  <c:v>16908.25</c:v>
                </c:pt>
                <c:pt idx="14657">
                  <c:v>16909.25</c:v>
                </c:pt>
                <c:pt idx="14658">
                  <c:v>16910.25</c:v>
                </c:pt>
                <c:pt idx="14659">
                  <c:v>16911.25</c:v>
                </c:pt>
                <c:pt idx="14660">
                  <c:v>16912.25</c:v>
                </c:pt>
                <c:pt idx="14661">
                  <c:v>16913.25</c:v>
                </c:pt>
                <c:pt idx="14662">
                  <c:v>16914.25</c:v>
                </c:pt>
                <c:pt idx="14663">
                  <c:v>16915.25</c:v>
                </c:pt>
                <c:pt idx="14664">
                  <c:v>16916.25</c:v>
                </c:pt>
                <c:pt idx="14665">
                  <c:v>16917.25</c:v>
                </c:pt>
                <c:pt idx="14666">
                  <c:v>16918.25</c:v>
                </c:pt>
                <c:pt idx="14667">
                  <c:v>16919.25</c:v>
                </c:pt>
                <c:pt idx="14668">
                  <c:v>16920.25</c:v>
                </c:pt>
                <c:pt idx="14669">
                  <c:v>16921.25</c:v>
                </c:pt>
                <c:pt idx="14670">
                  <c:v>16922.25</c:v>
                </c:pt>
                <c:pt idx="14671">
                  <c:v>16923.25</c:v>
                </c:pt>
                <c:pt idx="14672">
                  <c:v>16924.25</c:v>
                </c:pt>
                <c:pt idx="14673">
                  <c:v>16925.25</c:v>
                </c:pt>
                <c:pt idx="14674">
                  <c:v>16926.25</c:v>
                </c:pt>
                <c:pt idx="14675">
                  <c:v>16927.25</c:v>
                </c:pt>
                <c:pt idx="14676">
                  <c:v>16928.25</c:v>
                </c:pt>
                <c:pt idx="14677">
                  <c:v>16929.25</c:v>
                </c:pt>
                <c:pt idx="14678">
                  <c:v>16930.25</c:v>
                </c:pt>
                <c:pt idx="14679">
                  <c:v>16931.25</c:v>
                </c:pt>
                <c:pt idx="14680">
                  <c:v>16932.25</c:v>
                </c:pt>
                <c:pt idx="14681">
                  <c:v>16933.25</c:v>
                </c:pt>
                <c:pt idx="14682">
                  <c:v>16934.25</c:v>
                </c:pt>
                <c:pt idx="14683">
                  <c:v>16935.25</c:v>
                </c:pt>
                <c:pt idx="14684">
                  <c:v>16936.25</c:v>
                </c:pt>
                <c:pt idx="14685">
                  <c:v>16937.25</c:v>
                </c:pt>
                <c:pt idx="14686">
                  <c:v>16938.25</c:v>
                </c:pt>
                <c:pt idx="14687">
                  <c:v>16939.25</c:v>
                </c:pt>
                <c:pt idx="14688">
                  <c:v>16940.25</c:v>
                </c:pt>
                <c:pt idx="14689">
                  <c:v>16941.25</c:v>
                </c:pt>
                <c:pt idx="14690">
                  <c:v>16942.25</c:v>
                </c:pt>
                <c:pt idx="14691">
                  <c:v>16943.25</c:v>
                </c:pt>
                <c:pt idx="14692">
                  <c:v>16944.25</c:v>
                </c:pt>
                <c:pt idx="14693">
                  <c:v>16945.25</c:v>
                </c:pt>
                <c:pt idx="14694">
                  <c:v>16946.25</c:v>
                </c:pt>
                <c:pt idx="14695">
                  <c:v>16947.25</c:v>
                </c:pt>
                <c:pt idx="14696">
                  <c:v>16948.25</c:v>
                </c:pt>
                <c:pt idx="14697">
                  <c:v>16949.25</c:v>
                </c:pt>
                <c:pt idx="14698">
                  <c:v>16950.25</c:v>
                </c:pt>
                <c:pt idx="14699">
                  <c:v>16951.25</c:v>
                </c:pt>
                <c:pt idx="14700">
                  <c:v>16952.25</c:v>
                </c:pt>
                <c:pt idx="14701">
                  <c:v>16953.25</c:v>
                </c:pt>
                <c:pt idx="14702">
                  <c:v>16954.25</c:v>
                </c:pt>
                <c:pt idx="14703">
                  <c:v>16955.25</c:v>
                </c:pt>
                <c:pt idx="14704">
                  <c:v>16956.25</c:v>
                </c:pt>
                <c:pt idx="14705">
                  <c:v>16957.25</c:v>
                </c:pt>
                <c:pt idx="14706">
                  <c:v>16958.25</c:v>
                </c:pt>
                <c:pt idx="14707">
                  <c:v>16959.25</c:v>
                </c:pt>
                <c:pt idx="14708">
                  <c:v>16960.25</c:v>
                </c:pt>
                <c:pt idx="14709">
                  <c:v>16961.25</c:v>
                </c:pt>
                <c:pt idx="14710">
                  <c:v>16962.25</c:v>
                </c:pt>
                <c:pt idx="14711">
                  <c:v>16963.25</c:v>
                </c:pt>
                <c:pt idx="14712">
                  <c:v>16964.25</c:v>
                </c:pt>
                <c:pt idx="14713">
                  <c:v>16965.25</c:v>
                </c:pt>
                <c:pt idx="14714">
                  <c:v>16966.25</c:v>
                </c:pt>
                <c:pt idx="14715">
                  <c:v>16967.25</c:v>
                </c:pt>
                <c:pt idx="14716">
                  <c:v>16968.25</c:v>
                </c:pt>
                <c:pt idx="14717">
                  <c:v>16969.25</c:v>
                </c:pt>
                <c:pt idx="14718">
                  <c:v>16970.25</c:v>
                </c:pt>
                <c:pt idx="14719">
                  <c:v>16971.25</c:v>
                </c:pt>
                <c:pt idx="14720">
                  <c:v>16972.25</c:v>
                </c:pt>
                <c:pt idx="14721">
                  <c:v>16973.25</c:v>
                </c:pt>
                <c:pt idx="14722">
                  <c:v>16974.25</c:v>
                </c:pt>
                <c:pt idx="14723">
                  <c:v>16975.25</c:v>
                </c:pt>
                <c:pt idx="14724">
                  <c:v>16976.25</c:v>
                </c:pt>
                <c:pt idx="14725">
                  <c:v>16977.25</c:v>
                </c:pt>
                <c:pt idx="14726">
                  <c:v>16978.25</c:v>
                </c:pt>
                <c:pt idx="14727">
                  <c:v>16979.25</c:v>
                </c:pt>
                <c:pt idx="14728">
                  <c:v>16980.25</c:v>
                </c:pt>
                <c:pt idx="14729">
                  <c:v>16981.25</c:v>
                </c:pt>
                <c:pt idx="14730">
                  <c:v>16982.25</c:v>
                </c:pt>
                <c:pt idx="14731">
                  <c:v>16983.25</c:v>
                </c:pt>
                <c:pt idx="14732">
                  <c:v>16984.25</c:v>
                </c:pt>
                <c:pt idx="14733">
                  <c:v>16985.25</c:v>
                </c:pt>
                <c:pt idx="14734">
                  <c:v>16986.25</c:v>
                </c:pt>
                <c:pt idx="14735">
                  <c:v>16987.25</c:v>
                </c:pt>
                <c:pt idx="14736">
                  <c:v>16988.25</c:v>
                </c:pt>
                <c:pt idx="14737">
                  <c:v>16989.25</c:v>
                </c:pt>
                <c:pt idx="14738">
                  <c:v>16990.25</c:v>
                </c:pt>
                <c:pt idx="14739">
                  <c:v>16991.25</c:v>
                </c:pt>
                <c:pt idx="14740">
                  <c:v>16992.25</c:v>
                </c:pt>
                <c:pt idx="14741">
                  <c:v>16993.25</c:v>
                </c:pt>
                <c:pt idx="14742">
                  <c:v>16994.25</c:v>
                </c:pt>
                <c:pt idx="14743">
                  <c:v>16995.25</c:v>
                </c:pt>
                <c:pt idx="14744">
                  <c:v>16996.25</c:v>
                </c:pt>
                <c:pt idx="14745">
                  <c:v>16997.25</c:v>
                </c:pt>
                <c:pt idx="14746">
                  <c:v>16998.25</c:v>
                </c:pt>
                <c:pt idx="14747">
                  <c:v>16999.25</c:v>
                </c:pt>
                <c:pt idx="14748">
                  <c:v>17000.25</c:v>
                </c:pt>
                <c:pt idx="14749">
                  <c:v>17001.25</c:v>
                </c:pt>
                <c:pt idx="14750">
                  <c:v>17002.25</c:v>
                </c:pt>
                <c:pt idx="14751">
                  <c:v>17003.25</c:v>
                </c:pt>
                <c:pt idx="14752">
                  <c:v>17004.25</c:v>
                </c:pt>
                <c:pt idx="14753">
                  <c:v>17005.25</c:v>
                </c:pt>
                <c:pt idx="14754">
                  <c:v>17006.25</c:v>
                </c:pt>
                <c:pt idx="14755">
                  <c:v>17007.25</c:v>
                </c:pt>
                <c:pt idx="14756">
                  <c:v>17008.25</c:v>
                </c:pt>
                <c:pt idx="14757">
                  <c:v>17009.25</c:v>
                </c:pt>
                <c:pt idx="14758">
                  <c:v>17010.25</c:v>
                </c:pt>
                <c:pt idx="14759">
                  <c:v>17011.25</c:v>
                </c:pt>
                <c:pt idx="14760">
                  <c:v>17012.25</c:v>
                </c:pt>
                <c:pt idx="14761">
                  <c:v>17013.25</c:v>
                </c:pt>
                <c:pt idx="14762">
                  <c:v>17014.25</c:v>
                </c:pt>
                <c:pt idx="14763">
                  <c:v>17015.25</c:v>
                </c:pt>
                <c:pt idx="14764">
                  <c:v>17016.25</c:v>
                </c:pt>
                <c:pt idx="14765">
                  <c:v>17017.25</c:v>
                </c:pt>
                <c:pt idx="14766">
                  <c:v>17018.25</c:v>
                </c:pt>
                <c:pt idx="14767">
                  <c:v>17019.25</c:v>
                </c:pt>
                <c:pt idx="14768">
                  <c:v>17020.25</c:v>
                </c:pt>
                <c:pt idx="14769">
                  <c:v>17021.25</c:v>
                </c:pt>
                <c:pt idx="14770">
                  <c:v>17022.25</c:v>
                </c:pt>
                <c:pt idx="14771">
                  <c:v>17023.25</c:v>
                </c:pt>
                <c:pt idx="14772">
                  <c:v>17024.25</c:v>
                </c:pt>
                <c:pt idx="14773">
                  <c:v>17025.25</c:v>
                </c:pt>
                <c:pt idx="14774">
                  <c:v>17026.25</c:v>
                </c:pt>
                <c:pt idx="14775">
                  <c:v>17027.25</c:v>
                </c:pt>
                <c:pt idx="14776">
                  <c:v>17028.25</c:v>
                </c:pt>
                <c:pt idx="14777">
                  <c:v>17029.25</c:v>
                </c:pt>
                <c:pt idx="14778">
                  <c:v>17030.25</c:v>
                </c:pt>
                <c:pt idx="14779">
                  <c:v>17031.25</c:v>
                </c:pt>
                <c:pt idx="14780">
                  <c:v>17032.25</c:v>
                </c:pt>
                <c:pt idx="14781">
                  <c:v>17033.25</c:v>
                </c:pt>
                <c:pt idx="14782">
                  <c:v>17034.25</c:v>
                </c:pt>
                <c:pt idx="14783">
                  <c:v>17035.25</c:v>
                </c:pt>
                <c:pt idx="14784">
                  <c:v>17036.25</c:v>
                </c:pt>
                <c:pt idx="14785">
                  <c:v>17037.25</c:v>
                </c:pt>
                <c:pt idx="14786">
                  <c:v>17038.25</c:v>
                </c:pt>
                <c:pt idx="14787">
                  <c:v>17039.25</c:v>
                </c:pt>
                <c:pt idx="14788">
                  <c:v>17040.25</c:v>
                </c:pt>
                <c:pt idx="14789">
                  <c:v>17041.25</c:v>
                </c:pt>
                <c:pt idx="14790">
                  <c:v>17042.25</c:v>
                </c:pt>
                <c:pt idx="14791">
                  <c:v>17043.25</c:v>
                </c:pt>
                <c:pt idx="14792">
                  <c:v>17044.25</c:v>
                </c:pt>
                <c:pt idx="14793">
                  <c:v>17045.25</c:v>
                </c:pt>
                <c:pt idx="14794">
                  <c:v>17046.25</c:v>
                </c:pt>
                <c:pt idx="14795">
                  <c:v>17047.25</c:v>
                </c:pt>
                <c:pt idx="14796">
                  <c:v>17048.25</c:v>
                </c:pt>
                <c:pt idx="14797">
                  <c:v>17049.25</c:v>
                </c:pt>
                <c:pt idx="14798">
                  <c:v>17050.25</c:v>
                </c:pt>
                <c:pt idx="14799">
                  <c:v>17051.25</c:v>
                </c:pt>
                <c:pt idx="14800">
                  <c:v>17052.25</c:v>
                </c:pt>
                <c:pt idx="14801">
                  <c:v>17053.25</c:v>
                </c:pt>
                <c:pt idx="14802">
                  <c:v>17054.25</c:v>
                </c:pt>
                <c:pt idx="14803">
                  <c:v>17055.25</c:v>
                </c:pt>
                <c:pt idx="14804">
                  <c:v>17056.25</c:v>
                </c:pt>
                <c:pt idx="14805">
                  <c:v>17057.25</c:v>
                </c:pt>
                <c:pt idx="14806">
                  <c:v>17058.25</c:v>
                </c:pt>
                <c:pt idx="14807">
                  <c:v>17059.25</c:v>
                </c:pt>
                <c:pt idx="14808">
                  <c:v>17060.25</c:v>
                </c:pt>
                <c:pt idx="14809">
                  <c:v>17061.25</c:v>
                </c:pt>
                <c:pt idx="14810">
                  <c:v>17062.25</c:v>
                </c:pt>
                <c:pt idx="14811">
                  <c:v>17063.25</c:v>
                </c:pt>
                <c:pt idx="14812">
                  <c:v>17064.25</c:v>
                </c:pt>
                <c:pt idx="14813">
                  <c:v>17065.25</c:v>
                </c:pt>
                <c:pt idx="14814">
                  <c:v>17066.25</c:v>
                </c:pt>
                <c:pt idx="14815">
                  <c:v>17067.25</c:v>
                </c:pt>
                <c:pt idx="14816">
                  <c:v>17068.25</c:v>
                </c:pt>
                <c:pt idx="14817">
                  <c:v>17069.25</c:v>
                </c:pt>
                <c:pt idx="14818">
                  <c:v>17070.25</c:v>
                </c:pt>
                <c:pt idx="14819">
                  <c:v>17071.25</c:v>
                </c:pt>
                <c:pt idx="14820">
                  <c:v>17072.25</c:v>
                </c:pt>
                <c:pt idx="14821">
                  <c:v>17073.25</c:v>
                </c:pt>
                <c:pt idx="14822">
                  <c:v>17074.25</c:v>
                </c:pt>
                <c:pt idx="14823">
                  <c:v>17075.25</c:v>
                </c:pt>
                <c:pt idx="14824">
                  <c:v>17076.25</c:v>
                </c:pt>
                <c:pt idx="14825">
                  <c:v>17077.25</c:v>
                </c:pt>
                <c:pt idx="14826">
                  <c:v>17078.25</c:v>
                </c:pt>
                <c:pt idx="14827">
                  <c:v>17079.25</c:v>
                </c:pt>
                <c:pt idx="14828">
                  <c:v>17080.25</c:v>
                </c:pt>
                <c:pt idx="14829">
                  <c:v>17081.25</c:v>
                </c:pt>
                <c:pt idx="14830">
                  <c:v>17082.25</c:v>
                </c:pt>
                <c:pt idx="14831">
                  <c:v>17083.25</c:v>
                </c:pt>
                <c:pt idx="14832">
                  <c:v>17084.25</c:v>
                </c:pt>
                <c:pt idx="14833">
                  <c:v>17085.25</c:v>
                </c:pt>
                <c:pt idx="14834">
                  <c:v>17086.25</c:v>
                </c:pt>
                <c:pt idx="14835">
                  <c:v>17087.25</c:v>
                </c:pt>
                <c:pt idx="14836">
                  <c:v>17088.25</c:v>
                </c:pt>
                <c:pt idx="14837">
                  <c:v>17089.25</c:v>
                </c:pt>
                <c:pt idx="14838">
                  <c:v>17090.25</c:v>
                </c:pt>
                <c:pt idx="14839">
                  <c:v>17091.25</c:v>
                </c:pt>
                <c:pt idx="14840">
                  <c:v>17092.25</c:v>
                </c:pt>
                <c:pt idx="14841">
                  <c:v>17093.25</c:v>
                </c:pt>
                <c:pt idx="14842">
                  <c:v>17094.25</c:v>
                </c:pt>
                <c:pt idx="14843">
                  <c:v>17095.25</c:v>
                </c:pt>
                <c:pt idx="14844">
                  <c:v>17096.25</c:v>
                </c:pt>
                <c:pt idx="14845">
                  <c:v>17097.25</c:v>
                </c:pt>
                <c:pt idx="14846">
                  <c:v>17098.25</c:v>
                </c:pt>
                <c:pt idx="14847">
                  <c:v>17099.25</c:v>
                </c:pt>
                <c:pt idx="14848">
                  <c:v>17100.25</c:v>
                </c:pt>
                <c:pt idx="14849">
                  <c:v>17101.25</c:v>
                </c:pt>
                <c:pt idx="14850">
                  <c:v>17102.25</c:v>
                </c:pt>
                <c:pt idx="14851">
                  <c:v>17103.25</c:v>
                </c:pt>
                <c:pt idx="14852">
                  <c:v>17104.25</c:v>
                </c:pt>
                <c:pt idx="14853">
                  <c:v>17105.25</c:v>
                </c:pt>
                <c:pt idx="14854">
                  <c:v>17106.25</c:v>
                </c:pt>
                <c:pt idx="14855">
                  <c:v>17107.25</c:v>
                </c:pt>
                <c:pt idx="14856">
                  <c:v>17108.25</c:v>
                </c:pt>
                <c:pt idx="14857">
                  <c:v>17109.25</c:v>
                </c:pt>
                <c:pt idx="14858">
                  <c:v>17110.25</c:v>
                </c:pt>
                <c:pt idx="14859">
                  <c:v>17111.25</c:v>
                </c:pt>
                <c:pt idx="14860">
                  <c:v>17112.25</c:v>
                </c:pt>
                <c:pt idx="14861">
                  <c:v>17113.25</c:v>
                </c:pt>
                <c:pt idx="14862">
                  <c:v>17114.25</c:v>
                </c:pt>
                <c:pt idx="14863">
                  <c:v>17115.25</c:v>
                </c:pt>
                <c:pt idx="14864">
                  <c:v>17116.25</c:v>
                </c:pt>
                <c:pt idx="14865">
                  <c:v>17117.25</c:v>
                </c:pt>
                <c:pt idx="14866">
                  <c:v>17118.25</c:v>
                </c:pt>
                <c:pt idx="14867">
                  <c:v>17119.25</c:v>
                </c:pt>
                <c:pt idx="14868">
                  <c:v>17120.25</c:v>
                </c:pt>
                <c:pt idx="14869">
                  <c:v>17121.25</c:v>
                </c:pt>
                <c:pt idx="14870">
                  <c:v>17122.25</c:v>
                </c:pt>
                <c:pt idx="14871">
                  <c:v>17123.25</c:v>
                </c:pt>
                <c:pt idx="14872">
                  <c:v>17124.25</c:v>
                </c:pt>
                <c:pt idx="14873">
                  <c:v>17125.25</c:v>
                </c:pt>
                <c:pt idx="14874">
                  <c:v>17126.25</c:v>
                </c:pt>
                <c:pt idx="14875">
                  <c:v>17127.25</c:v>
                </c:pt>
                <c:pt idx="14876">
                  <c:v>17128.25</c:v>
                </c:pt>
                <c:pt idx="14877">
                  <c:v>17129.25</c:v>
                </c:pt>
                <c:pt idx="14878">
                  <c:v>17130.25</c:v>
                </c:pt>
                <c:pt idx="14879">
                  <c:v>17131.25</c:v>
                </c:pt>
                <c:pt idx="14880">
                  <c:v>17132.25</c:v>
                </c:pt>
                <c:pt idx="14881">
                  <c:v>17133.25</c:v>
                </c:pt>
                <c:pt idx="14882">
                  <c:v>17134.25</c:v>
                </c:pt>
                <c:pt idx="14883">
                  <c:v>17135.25</c:v>
                </c:pt>
                <c:pt idx="14884">
                  <c:v>17136.25</c:v>
                </c:pt>
                <c:pt idx="14885">
                  <c:v>17137.25</c:v>
                </c:pt>
                <c:pt idx="14886">
                  <c:v>17138.25</c:v>
                </c:pt>
                <c:pt idx="14887">
                  <c:v>17139.25</c:v>
                </c:pt>
                <c:pt idx="14888">
                  <c:v>17140.25</c:v>
                </c:pt>
                <c:pt idx="14889">
                  <c:v>17141.25</c:v>
                </c:pt>
                <c:pt idx="14890">
                  <c:v>17142.25</c:v>
                </c:pt>
                <c:pt idx="14891">
                  <c:v>17143.25</c:v>
                </c:pt>
                <c:pt idx="14892">
                  <c:v>17144.25</c:v>
                </c:pt>
                <c:pt idx="14893">
                  <c:v>17145.25</c:v>
                </c:pt>
                <c:pt idx="14894">
                  <c:v>17146.25</c:v>
                </c:pt>
                <c:pt idx="14895">
                  <c:v>17147.25</c:v>
                </c:pt>
                <c:pt idx="14896">
                  <c:v>17148.25</c:v>
                </c:pt>
                <c:pt idx="14897">
                  <c:v>17149.25</c:v>
                </c:pt>
                <c:pt idx="14898">
                  <c:v>17150.25</c:v>
                </c:pt>
                <c:pt idx="14899">
                  <c:v>17151.25</c:v>
                </c:pt>
                <c:pt idx="14900">
                  <c:v>17152.25</c:v>
                </c:pt>
                <c:pt idx="14901">
                  <c:v>17153.25</c:v>
                </c:pt>
                <c:pt idx="14902">
                  <c:v>17154.25</c:v>
                </c:pt>
                <c:pt idx="14903">
                  <c:v>17155.25</c:v>
                </c:pt>
                <c:pt idx="14904">
                  <c:v>17156.25</c:v>
                </c:pt>
                <c:pt idx="14905">
                  <c:v>17157.25</c:v>
                </c:pt>
                <c:pt idx="14906">
                  <c:v>17158.25</c:v>
                </c:pt>
                <c:pt idx="14907">
                  <c:v>17159.25</c:v>
                </c:pt>
                <c:pt idx="14908">
                  <c:v>17160.25</c:v>
                </c:pt>
                <c:pt idx="14909">
                  <c:v>17161.25</c:v>
                </c:pt>
                <c:pt idx="14910">
                  <c:v>17162.25</c:v>
                </c:pt>
                <c:pt idx="14911">
                  <c:v>17163.25</c:v>
                </c:pt>
                <c:pt idx="14912">
                  <c:v>17164.25</c:v>
                </c:pt>
                <c:pt idx="14913">
                  <c:v>17165.25</c:v>
                </c:pt>
                <c:pt idx="14914">
                  <c:v>17166.25</c:v>
                </c:pt>
                <c:pt idx="14915">
                  <c:v>17167.25</c:v>
                </c:pt>
                <c:pt idx="14916">
                  <c:v>17168.25</c:v>
                </c:pt>
                <c:pt idx="14917">
                  <c:v>17169.25</c:v>
                </c:pt>
                <c:pt idx="14918">
                  <c:v>17170.25</c:v>
                </c:pt>
                <c:pt idx="14919">
                  <c:v>17171.25</c:v>
                </c:pt>
                <c:pt idx="14920">
                  <c:v>17172.25</c:v>
                </c:pt>
                <c:pt idx="14921">
                  <c:v>17173.25</c:v>
                </c:pt>
                <c:pt idx="14922">
                  <c:v>17174.25</c:v>
                </c:pt>
                <c:pt idx="14923">
                  <c:v>17175.25</c:v>
                </c:pt>
                <c:pt idx="14924">
                  <c:v>17176.25</c:v>
                </c:pt>
                <c:pt idx="14925">
                  <c:v>17177.25</c:v>
                </c:pt>
                <c:pt idx="14926">
                  <c:v>17178.25</c:v>
                </c:pt>
                <c:pt idx="14927">
                  <c:v>17179.25</c:v>
                </c:pt>
                <c:pt idx="14928">
                  <c:v>17180.25</c:v>
                </c:pt>
                <c:pt idx="14929">
                  <c:v>17181.25</c:v>
                </c:pt>
                <c:pt idx="14930">
                  <c:v>17182.25</c:v>
                </c:pt>
                <c:pt idx="14931">
                  <c:v>17183.25</c:v>
                </c:pt>
                <c:pt idx="14932">
                  <c:v>17184.25</c:v>
                </c:pt>
                <c:pt idx="14933">
                  <c:v>17185.25</c:v>
                </c:pt>
                <c:pt idx="14934">
                  <c:v>17186.25</c:v>
                </c:pt>
                <c:pt idx="14935">
                  <c:v>17187.25</c:v>
                </c:pt>
                <c:pt idx="14936">
                  <c:v>17188.25</c:v>
                </c:pt>
                <c:pt idx="14937">
                  <c:v>17189.25</c:v>
                </c:pt>
                <c:pt idx="14938">
                  <c:v>17190.25</c:v>
                </c:pt>
                <c:pt idx="14939">
                  <c:v>17191.25</c:v>
                </c:pt>
                <c:pt idx="14940">
                  <c:v>17192.25</c:v>
                </c:pt>
                <c:pt idx="14941">
                  <c:v>17193.25</c:v>
                </c:pt>
                <c:pt idx="14942">
                  <c:v>17194.25</c:v>
                </c:pt>
                <c:pt idx="14943">
                  <c:v>17195.25</c:v>
                </c:pt>
                <c:pt idx="14944">
                  <c:v>17196.25</c:v>
                </c:pt>
                <c:pt idx="14945">
                  <c:v>17197.25</c:v>
                </c:pt>
                <c:pt idx="14946">
                  <c:v>17198.25</c:v>
                </c:pt>
                <c:pt idx="14947">
                  <c:v>17199.25</c:v>
                </c:pt>
                <c:pt idx="14948">
                  <c:v>17200.25</c:v>
                </c:pt>
                <c:pt idx="14949">
                  <c:v>17201.25</c:v>
                </c:pt>
                <c:pt idx="14950">
                  <c:v>17202.25</c:v>
                </c:pt>
                <c:pt idx="14951">
                  <c:v>17203.25</c:v>
                </c:pt>
                <c:pt idx="14952">
                  <c:v>17204.25</c:v>
                </c:pt>
                <c:pt idx="14953">
                  <c:v>17205.25</c:v>
                </c:pt>
                <c:pt idx="14954">
                  <c:v>17206.25</c:v>
                </c:pt>
                <c:pt idx="14955">
                  <c:v>17207.25</c:v>
                </c:pt>
                <c:pt idx="14956">
                  <c:v>17208.25</c:v>
                </c:pt>
                <c:pt idx="14957">
                  <c:v>17209.25</c:v>
                </c:pt>
                <c:pt idx="14958">
                  <c:v>17210.25</c:v>
                </c:pt>
                <c:pt idx="14959">
                  <c:v>17211.25</c:v>
                </c:pt>
                <c:pt idx="14960">
                  <c:v>17212.25</c:v>
                </c:pt>
                <c:pt idx="14961">
                  <c:v>17213.25</c:v>
                </c:pt>
                <c:pt idx="14962">
                  <c:v>17214.25</c:v>
                </c:pt>
                <c:pt idx="14963">
                  <c:v>17215.25</c:v>
                </c:pt>
                <c:pt idx="14964">
                  <c:v>17216.25</c:v>
                </c:pt>
                <c:pt idx="14965">
                  <c:v>17217.25</c:v>
                </c:pt>
                <c:pt idx="14966">
                  <c:v>17218.25</c:v>
                </c:pt>
                <c:pt idx="14967">
                  <c:v>17219.25</c:v>
                </c:pt>
                <c:pt idx="14968">
                  <c:v>17220.25</c:v>
                </c:pt>
                <c:pt idx="14969">
                  <c:v>17221.25</c:v>
                </c:pt>
                <c:pt idx="14970">
                  <c:v>17222.25</c:v>
                </c:pt>
                <c:pt idx="14971">
                  <c:v>17223.25</c:v>
                </c:pt>
                <c:pt idx="14972">
                  <c:v>17224.25</c:v>
                </c:pt>
                <c:pt idx="14973">
                  <c:v>17225.25</c:v>
                </c:pt>
                <c:pt idx="14974">
                  <c:v>17226.25</c:v>
                </c:pt>
                <c:pt idx="14975">
                  <c:v>17227.25</c:v>
                </c:pt>
                <c:pt idx="14976">
                  <c:v>17228.25</c:v>
                </c:pt>
                <c:pt idx="14977">
                  <c:v>17229.25</c:v>
                </c:pt>
                <c:pt idx="14978">
                  <c:v>17230.25</c:v>
                </c:pt>
                <c:pt idx="14979">
                  <c:v>17231.25</c:v>
                </c:pt>
                <c:pt idx="14980">
                  <c:v>17232.25</c:v>
                </c:pt>
                <c:pt idx="14981">
                  <c:v>17233.25</c:v>
                </c:pt>
                <c:pt idx="14982">
                  <c:v>17234.25</c:v>
                </c:pt>
                <c:pt idx="14983">
                  <c:v>17235.25</c:v>
                </c:pt>
                <c:pt idx="14984">
                  <c:v>17236.25</c:v>
                </c:pt>
                <c:pt idx="14985">
                  <c:v>17237.25</c:v>
                </c:pt>
                <c:pt idx="14986">
                  <c:v>17238.25</c:v>
                </c:pt>
                <c:pt idx="14987">
                  <c:v>17239.25</c:v>
                </c:pt>
                <c:pt idx="14988">
                  <c:v>17240.25</c:v>
                </c:pt>
                <c:pt idx="14989">
                  <c:v>17241.25</c:v>
                </c:pt>
                <c:pt idx="14990">
                  <c:v>17242.25</c:v>
                </c:pt>
                <c:pt idx="14991">
                  <c:v>17243.25</c:v>
                </c:pt>
                <c:pt idx="14992">
                  <c:v>17244.25</c:v>
                </c:pt>
                <c:pt idx="14993">
                  <c:v>17245.25</c:v>
                </c:pt>
                <c:pt idx="14994">
                  <c:v>17246.25</c:v>
                </c:pt>
                <c:pt idx="14995">
                  <c:v>17247.25</c:v>
                </c:pt>
                <c:pt idx="14996">
                  <c:v>17248.25</c:v>
                </c:pt>
                <c:pt idx="14997">
                  <c:v>17249.25</c:v>
                </c:pt>
                <c:pt idx="14998">
                  <c:v>17250.25</c:v>
                </c:pt>
                <c:pt idx="14999">
                  <c:v>17251.25</c:v>
                </c:pt>
                <c:pt idx="15000">
                  <c:v>17252.25</c:v>
                </c:pt>
                <c:pt idx="15001">
                  <c:v>17253.25</c:v>
                </c:pt>
                <c:pt idx="15002">
                  <c:v>17254.25</c:v>
                </c:pt>
                <c:pt idx="15003">
                  <c:v>17255.25</c:v>
                </c:pt>
                <c:pt idx="15004">
                  <c:v>17256.25</c:v>
                </c:pt>
                <c:pt idx="15005">
                  <c:v>17257.25</c:v>
                </c:pt>
                <c:pt idx="15006">
                  <c:v>17258.25</c:v>
                </c:pt>
                <c:pt idx="15007">
                  <c:v>17259.25</c:v>
                </c:pt>
                <c:pt idx="15008">
                  <c:v>17260.25</c:v>
                </c:pt>
                <c:pt idx="15009">
                  <c:v>17261.25</c:v>
                </c:pt>
                <c:pt idx="15010">
                  <c:v>17262.25</c:v>
                </c:pt>
                <c:pt idx="15011">
                  <c:v>17263.25</c:v>
                </c:pt>
                <c:pt idx="15012">
                  <c:v>17264.25</c:v>
                </c:pt>
                <c:pt idx="15013">
                  <c:v>17265.25</c:v>
                </c:pt>
                <c:pt idx="15014">
                  <c:v>17266.25</c:v>
                </c:pt>
                <c:pt idx="15015">
                  <c:v>17267.25</c:v>
                </c:pt>
                <c:pt idx="15016">
                  <c:v>17268.25</c:v>
                </c:pt>
                <c:pt idx="15017">
                  <c:v>17269.25</c:v>
                </c:pt>
                <c:pt idx="15018">
                  <c:v>17270.25</c:v>
                </c:pt>
                <c:pt idx="15019">
                  <c:v>17271.25</c:v>
                </c:pt>
                <c:pt idx="15020">
                  <c:v>17272.25</c:v>
                </c:pt>
                <c:pt idx="15021">
                  <c:v>17273.25</c:v>
                </c:pt>
                <c:pt idx="15022">
                  <c:v>17274.25</c:v>
                </c:pt>
                <c:pt idx="15023">
                  <c:v>17275.25</c:v>
                </c:pt>
                <c:pt idx="15024">
                  <c:v>17276.25</c:v>
                </c:pt>
                <c:pt idx="15025">
                  <c:v>17277.25</c:v>
                </c:pt>
                <c:pt idx="15026">
                  <c:v>17278.25</c:v>
                </c:pt>
                <c:pt idx="15027">
                  <c:v>17279.25</c:v>
                </c:pt>
                <c:pt idx="15028">
                  <c:v>17280.25</c:v>
                </c:pt>
                <c:pt idx="15029">
                  <c:v>17281.25</c:v>
                </c:pt>
                <c:pt idx="15030">
                  <c:v>17282.25</c:v>
                </c:pt>
                <c:pt idx="15031">
                  <c:v>17283.25</c:v>
                </c:pt>
                <c:pt idx="15032">
                  <c:v>17284.25</c:v>
                </c:pt>
                <c:pt idx="15033">
                  <c:v>17285.25</c:v>
                </c:pt>
                <c:pt idx="15034">
                  <c:v>17286.25</c:v>
                </c:pt>
                <c:pt idx="15035">
                  <c:v>17287.25</c:v>
                </c:pt>
                <c:pt idx="15036">
                  <c:v>17288.25</c:v>
                </c:pt>
                <c:pt idx="15037">
                  <c:v>17289.25</c:v>
                </c:pt>
                <c:pt idx="15038">
                  <c:v>17290.25</c:v>
                </c:pt>
                <c:pt idx="15039">
                  <c:v>17291.25</c:v>
                </c:pt>
                <c:pt idx="15040">
                  <c:v>17292.25</c:v>
                </c:pt>
                <c:pt idx="15041">
                  <c:v>17293.25</c:v>
                </c:pt>
                <c:pt idx="15042">
                  <c:v>17294.25</c:v>
                </c:pt>
                <c:pt idx="15043">
                  <c:v>17295.25</c:v>
                </c:pt>
                <c:pt idx="15044">
                  <c:v>17296.25</c:v>
                </c:pt>
                <c:pt idx="15045">
                  <c:v>17297.25</c:v>
                </c:pt>
                <c:pt idx="15046">
                  <c:v>17298.25</c:v>
                </c:pt>
                <c:pt idx="15047">
                  <c:v>17299.25</c:v>
                </c:pt>
                <c:pt idx="15048">
                  <c:v>17300.25</c:v>
                </c:pt>
                <c:pt idx="15049">
                  <c:v>17301.25</c:v>
                </c:pt>
                <c:pt idx="15050">
                  <c:v>17302.25</c:v>
                </c:pt>
                <c:pt idx="15051">
                  <c:v>17303.25</c:v>
                </c:pt>
                <c:pt idx="15052">
                  <c:v>17304.25</c:v>
                </c:pt>
                <c:pt idx="15053">
                  <c:v>17305.25</c:v>
                </c:pt>
                <c:pt idx="15054">
                  <c:v>17306.25</c:v>
                </c:pt>
                <c:pt idx="15055">
                  <c:v>17307.25</c:v>
                </c:pt>
                <c:pt idx="15056">
                  <c:v>17308.25</c:v>
                </c:pt>
                <c:pt idx="15057">
                  <c:v>17309.25</c:v>
                </c:pt>
                <c:pt idx="15058">
                  <c:v>17310.25</c:v>
                </c:pt>
                <c:pt idx="15059">
                  <c:v>17311.25</c:v>
                </c:pt>
                <c:pt idx="15060">
                  <c:v>17312.25</c:v>
                </c:pt>
                <c:pt idx="15061">
                  <c:v>17313.25</c:v>
                </c:pt>
                <c:pt idx="15062">
                  <c:v>17314.25</c:v>
                </c:pt>
                <c:pt idx="15063">
                  <c:v>17315.25</c:v>
                </c:pt>
                <c:pt idx="15064">
                  <c:v>17316.25</c:v>
                </c:pt>
                <c:pt idx="15065">
                  <c:v>17317.25</c:v>
                </c:pt>
                <c:pt idx="15066">
                  <c:v>17318.25</c:v>
                </c:pt>
                <c:pt idx="15067">
                  <c:v>17319.25</c:v>
                </c:pt>
                <c:pt idx="15068">
                  <c:v>17320.25</c:v>
                </c:pt>
                <c:pt idx="15069">
                  <c:v>17321.25</c:v>
                </c:pt>
                <c:pt idx="15070">
                  <c:v>17322.25</c:v>
                </c:pt>
                <c:pt idx="15071">
                  <c:v>17323.25</c:v>
                </c:pt>
                <c:pt idx="15072">
                  <c:v>17324.25</c:v>
                </c:pt>
                <c:pt idx="15073">
                  <c:v>17325.25</c:v>
                </c:pt>
                <c:pt idx="15074">
                  <c:v>17326.25</c:v>
                </c:pt>
                <c:pt idx="15075">
                  <c:v>17327.25</c:v>
                </c:pt>
                <c:pt idx="15076">
                  <c:v>17328.25</c:v>
                </c:pt>
                <c:pt idx="15077">
                  <c:v>17329.25</c:v>
                </c:pt>
                <c:pt idx="15078">
                  <c:v>17330.25</c:v>
                </c:pt>
                <c:pt idx="15079">
                  <c:v>17331.25</c:v>
                </c:pt>
                <c:pt idx="15080">
                  <c:v>17332.25</c:v>
                </c:pt>
                <c:pt idx="15081">
                  <c:v>17333.25</c:v>
                </c:pt>
                <c:pt idx="15082">
                  <c:v>17334.25</c:v>
                </c:pt>
                <c:pt idx="15083">
                  <c:v>17335.25</c:v>
                </c:pt>
                <c:pt idx="15084">
                  <c:v>17336.25</c:v>
                </c:pt>
                <c:pt idx="15085">
                  <c:v>17337.25</c:v>
                </c:pt>
                <c:pt idx="15086">
                  <c:v>17338.25</c:v>
                </c:pt>
                <c:pt idx="15087">
                  <c:v>17339.25</c:v>
                </c:pt>
                <c:pt idx="15088">
                  <c:v>17340.25</c:v>
                </c:pt>
                <c:pt idx="15089">
                  <c:v>17341.25</c:v>
                </c:pt>
                <c:pt idx="15090">
                  <c:v>17342.25</c:v>
                </c:pt>
                <c:pt idx="15091">
                  <c:v>17343.25</c:v>
                </c:pt>
                <c:pt idx="15092">
                  <c:v>17344.25</c:v>
                </c:pt>
                <c:pt idx="15093">
                  <c:v>17345.25</c:v>
                </c:pt>
                <c:pt idx="15094">
                  <c:v>17346.25</c:v>
                </c:pt>
                <c:pt idx="15095">
                  <c:v>17347.25</c:v>
                </c:pt>
                <c:pt idx="15096">
                  <c:v>17348.25</c:v>
                </c:pt>
                <c:pt idx="15097">
                  <c:v>17349.25</c:v>
                </c:pt>
                <c:pt idx="15098">
                  <c:v>17350.25</c:v>
                </c:pt>
                <c:pt idx="15099">
                  <c:v>17351.25</c:v>
                </c:pt>
                <c:pt idx="15100">
                  <c:v>17352.25</c:v>
                </c:pt>
                <c:pt idx="15101">
                  <c:v>17353.25</c:v>
                </c:pt>
                <c:pt idx="15102">
                  <c:v>17354.25</c:v>
                </c:pt>
                <c:pt idx="15103">
                  <c:v>17355.25</c:v>
                </c:pt>
                <c:pt idx="15104">
                  <c:v>17356.25</c:v>
                </c:pt>
                <c:pt idx="15105">
                  <c:v>17357.25</c:v>
                </c:pt>
                <c:pt idx="15106">
                  <c:v>17358.25</c:v>
                </c:pt>
                <c:pt idx="15107">
                  <c:v>17359.25</c:v>
                </c:pt>
                <c:pt idx="15108">
                  <c:v>17360.25</c:v>
                </c:pt>
                <c:pt idx="15109">
                  <c:v>17361.25</c:v>
                </c:pt>
                <c:pt idx="15110">
                  <c:v>17362.25</c:v>
                </c:pt>
                <c:pt idx="15111">
                  <c:v>17363.25</c:v>
                </c:pt>
                <c:pt idx="15112">
                  <c:v>17364.25</c:v>
                </c:pt>
                <c:pt idx="15113">
                  <c:v>17365.25</c:v>
                </c:pt>
                <c:pt idx="15114">
                  <c:v>17366.25</c:v>
                </c:pt>
                <c:pt idx="15115">
                  <c:v>17367.25</c:v>
                </c:pt>
                <c:pt idx="15116">
                  <c:v>17368.25</c:v>
                </c:pt>
                <c:pt idx="15117">
                  <c:v>17369.25</c:v>
                </c:pt>
                <c:pt idx="15118">
                  <c:v>17370.25</c:v>
                </c:pt>
                <c:pt idx="15119">
                  <c:v>17371.25</c:v>
                </c:pt>
                <c:pt idx="15120">
                  <c:v>17372.25</c:v>
                </c:pt>
                <c:pt idx="15121">
                  <c:v>17373.25</c:v>
                </c:pt>
                <c:pt idx="15122">
                  <c:v>17374.25</c:v>
                </c:pt>
                <c:pt idx="15123">
                  <c:v>17375.25</c:v>
                </c:pt>
                <c:pt idx="15124">
                  <c:v>17376.25</c:v>
                </c:pt>
                <c:pt idx="15125">
                  <c:v>17377.25</c:v>
                </c:pt>
                <c:pt idx="15126">
                  <c:v>17378.25</c:v>
                </c:pt>
                <c:pt idx="15127">
                  <c:v>17379.25</c:v>
                </c:pt>
                <c:pt idx="15128">
                  <c:v>17380.25</c:v>
                </c:pt>
                <c:pt idx="15129">
                  <c:v>17381.25</c:v>
                </c:pt>
                <c:pt idx="15130">
                  <c:v>17382.25</c:v>
                </c:pt>
                <c:pt idx="15131">
                  <c:v>17383.25</c:v>
                </c:pt>
                <c:pt idx="15132">
                  <c:v>17384.25</c:v>
                </c:pt>
                <c:pt idx="15133">
                  <c:v>17385.25</c:v>
                </c:pt>
                <c:pt idx="15134">
                  <c:v>17386.25</c:v>
                </c:pt>
                <c:pt idx="15135">
                  <c:v>17387.25</c:v>
                </c:pt>
                <c:pt idx="15136">
                  <c:v>17388.25</c:v>
                </c:pt>
                <c:pt idx="15137">
                  <c:v>17389.25</c:v>
                </c:pt>
                <c:pt idx="15138">
                  <c:v>17390.25</c:v>
                </c:pt>
                <c:pt idx="15139">
                  <c:v>17391.25</c:v>
                </c:pt>
                <c:pt idx="15140">
                  <c:v>17392.25</c:v>
                </c:pt>
                <c:pt idx="15141">
                  <c:v>17393.25</c:v>
                </c:pt>
                <c:pt idx="15142">
                  <c:v>17394.25</c:v>
                </c:pt>
                <c:pt idx="15143">
                  <c:v>17395.25</c:v>
                </c:pt>
                <c:pt idx="15144">
                  <c:v>17396.25</c:v>
                </c:pt>
                <c:pt idx="15145">
                  <c:v>17397.25</c:v>
                </c:pt>
                <c:pt idx="15146">
                  <c:v>17398.25</c:v>
                </c:pt>
                <c:pt idx="15147">
                  <c:v>17399.25</c:v>
                </c:pt>
                <c:pt idx="15148">
                  <c:v>17400.25</c:v>
                </c:pt>
                <c:pt idx="15149">
                  <c:v>17401.25</c:v>
                </c:pt>
                <c:pt idx="15150">
                  <c:v>17402.25</c:v>
                </c:pt>
                <c:pt idx="15151">
                  <c:v>17403.25</c:v>
                </c:pt>
                <c:pt idx="15152">
                  <c:v>17404.25</c:v>
                </c:pt>
                <c:pt idx="15153">
                  <c:v>17405.25</c:v>
                </c:pt>
                <c:pt idx="15154">
                  <c:v>17406.25</c:v>
                </c:pt>
                <c:pt idx="15155">
                  <c:v>17407.25</c:v>
                </c:pt>
                <c:pt idx="15156">
                  <c:v>17408.25</c:v>
                </c:pt>
                <c:pt idx="15157">
                  <c:v>17409.25</c:v>
                </c:pt>
                <c:pt idx="15158">
                  <c:v>17410.25</c:v>
                </c:pt>
                <c:pt idx="15159">
                  <c:v>17411.25</c:v>
                </c:pt>
                <c:pt idx="15160">
                  <c:v>17412.25</c:v>
                </c:pt>
                <c:pt idx="15161">
                  <c:v>17413.25</c:v>
                </c:pt>
                <c:pt idx="15162">
                  <c:v>17414.25</c:v>
                </c:pt>
                <c:pt idx="15163">
                  <c:v>17415.25</c:v>
                </c:pt>
                <c:pt idx="15164">
                  <c:v>17416.25</c:v>
                </c:pt>
                <c:pt idx="15165">
                  <c:v>17417.25</c:v>
                </c:pt>
                <c:pt idx="15166">
                  <c:v>17418.25</c:v>
                </c:pt>
                <c:pt idx="15167">
                  <c:v>17419.25</c:v>
                </c:pt>
                <c:pt idx="15168">
                  <c:v>17420.25</c:v>
                </c:pt>
                <c:pt idx="15169">
                  <c:v>17421.25</c:v>
                </c:pt>
                <c:pt idx="15170">
                  <c:v>17422.25</c:v>
                </c:pt>
                <c:pt idx="15171">
                  <c:v>17423.25</c:v>
                </c:pt>
                <c:pt idx="15172">
                  <c:v>17424.25</c:v>
                </c:pt>
                <c:pt idx="15173">
                  <c:v>17425.25</c:v>
                </c:pt>
                <c:pt idx="15174">
                  <c:v>17426.25</c:v>
                </c:pt>
                <c:pt idx="15175">
                  <c:v>17427.25</c:v>
                </c:pt>
                <c:pt idx="15176">
                  <c:v>17428.25</c:v>
                </c:pt>
                <c:pt idx="15177">
                  <c:v>17429.25</c:v>
                </c:pt>
                <c:pt idx="15178">
                  <c:v>17430.25</c:v>
                </c:pt>
                <c:pt idx="15179">
                  <c:v>17431.25</c:v>
                </c:pt>
                <c:pt idx="15180">
                  <c:v>17432.25</c:v>
                </c:pt>
                <c:pt idx="15181">
                  <c:v>17433.25</c:v>
                </c:pt>
                <c:pt idx="15182">
                  <c:v>17434.25</c:v>
                </c:pt>
                <c:pt idx="15183">
                  <c:v>17435.25</c:v>
                </c:pt>
                <c:pt idx="15184">
                  <c:v>17436.25</c:v>
                </c:pt>
                <c:pt idx="15185">
                  <c:v>17437.25</c:v>
                </c:pt>
                <c:pt idx="15186">
                  <c:v>17438.25</c:v>
                </c:pt>
                <c:pt idx="15187">
                  <c:v>17439.25</c:v>
                </c:pt>
                <c:pt idx="15188">
                  <c:v>17440.25</c:v>
                </c:pt>
                <c:pt idx="15189">
                  <c:v>17441.25</c:v>
                </c:pt>
                <c:pt idx="15190">
                  <c:v>17442.25</c:v>
                </c:pt>
                <c:pt idx="15191">
                  <c:v>17443.25</c:v>
                </c:pt>
                <c:pt idx="15192">
                  <c:v>17444.25</c:v>
                </c:pt>
                <c:pt idx="15193">
                  <c:v>17445.25</c:v>
                </c:pt>
                <c:pt idx="15194">
                  <c:v>17446.25</c:v>
                </c:pt>
                <c:pt idx="15195">
                  <c:v>17447.25</c:v>
                </c:pt>
                <c:pt idx="15196">
                  <c:v>17448.25</c:v>
                </c:pt>
                <c:pt idx="15197">
                  <c:v>17449.25</c:v>
                </c:pt>
                <c:pt idx="15198">
                  <c:v>17450.25</c:v>
                </c:pt>
                <c:pt idx="15199">
                  <c:v>17451.25</c:v>
                </c:pt>
                <c:pt idx="15200">
                  <c:v>17452.25</c:v>
                </c:pt>
                <c:pt idx="15201">
                  <c:v>17453.25</c:v>
                </c:pt>
                <c:pt idx="15202">
                  <c:v>17454.25</c:v>
                </c:pt>
                <c:pt idx="15203">
                  <c:v>17455.25</c:v>
                </c:pt>
                <c:pt idx="15204">
                  <c:v>17456.25</c:v>
                </c:pt>
                <c:pt idx="15205">
                  <c:v>17457.25</c:v>
                </c:pt>
                <c:pt idx="15206">
                  <c:v>17458.25</c:v>
                </c:pt>
                <c:pt idx="15207">
                  <c:v>17459.25</c:v>
                </c:pt>
                <c:pt idx="15208">
                  <c:v>17460.25</c:v>
                </c:pt>
                <c:pt idx="15209">
                  <c:v>17461.25</c:v>
                </c:pt>
                <c:pt idx="15210">
                  <c:v>17462.25</c:v>
                </c:pt>
                <c:pt idx="15211">
                  <c:v>17463.25</c:v>
                </c:pt>
                <c:pt idx="15212">
                  <c:v>17464.25</c:v>
                </c:pt>
                <c:pt idx="15213">
                  <c:v>17465.25</c:v>
                </c:pt>
                <c:pt idx="15214">
                  <c:v>17466.25</c:v>
                </c:pt>
                <c:pt idx="15215">
                  <c:v>17467.25</c:v>
                </c:pt>
                <c:pt idx="15216">
                  <c:v>17468.25</c:v>
                </c:pt>
                <c:pt idx="15217">
                  <c:v>17469.25</c:v>
                </c:pt>
                <c:pt idx="15218">
                  <c:v>17470.25</c:v>
                </c:pt>
                <c:pt idx="15219">
                  <c:v>17471.25</c:v>
                </c:pt>
                <c:pt idx="15220">
                  <c:v>17472.25</c:v>
                </c:pt>
                <c:pt idx="15221">
                  <c:v>17473.25</c:v>
                </c:pt>
                <c:pt idx="15222">
                  <c:v>17474.25</c:v>
                </c:pt>
                <c:pt idx="15223">
                  <c:v>17475.25</c:v>
                </c:pt>
                <c:pt idx="15224">
                  <c:v>17476.25</c:v>
                </c:pt>
                <c:pt idx="15225">
                  <c:v>17477.25</c:v>
                </c:pt>
                <c:pt idx="15226">
                  <c:v>17478.25</c:v>
                </c:pt>
                <c:pt idx="15227">
                  <c:v>17479.25</c:v>
                </c:pt>
                <c:pt idx="15228">
                  <c:v>17480.25</c:v>
                </c:pt>
                <c:pt idx="15229">
                  <c:v>17481.25</c:v>
                </c:pt>
                <c:pt idx="15230">
                  <c:v>17482.25</c:v>
                </c:pt>
                <c:pt idx="15231">
                  <c:v>17483.25</c:v>
                </c:pt>
                <c:pt idx="15232">
                  <c:v>17484.25</c:v>
                </c:pt>
                <c:pt idx="15233">
                  <c:v>17485.25</c:v>
                </c:pt>
                <c:pt idx="15234">
                  <c:v>17486.25</c:v>
                </c:pt>
                <c:pt idx="15235">
                  <c:v>17487.25</c:v>
                </c:pt>
                <c:pt idx="15236">
                  <c:v>17488.25</c:v>
                </c:pt>
                <c:pt idx="15237">
                  <c:v>17489.25</c:v>
                </c:pt>
                <c:pt idx="15238">
                  <c:v>17490.25</c:v>
                </c:pt>
                <c:pt idx="15239">
                  <c:v>17491.25</c:v>
                </c:pt>
                <c:pt idx="15240">
                  <c:v>17492.25</c:v>
                </c:pt>
                <c:pt idx="15241">
                  <c:v>17493.25</c:v>
                </c:pt>
                <c:pt idx="15242">
                  <c:v>17494.25</c:v>
                </c:pt>
                <c:pt idx="15243">
                  <c:v>17495.25</c:v>
                </c:pt>
                <c:pt idx="15244">
                  <c:v>17496.25</c:v>
                </c:pt>
                <c:pt idx="15245">
                  <c:v>17497.25</c:v>
                </c:pt>
                <c:pt idx="15246">
                  <c:v>17498.25</c:v>
                </c:pt>
                <c:pt idx="15247">
                  <c:v>17499.25</c:v>
                </c:pt>
                <c:pt idx="15248">
                  <c:v>17500.25</c:v>
                </c:pt>
                <c:pt idx="15249">
                  <c:v>17501.25</c:v>
                </c:pt>
                <c:pt idx="15250">
                  <c:v>17502.25</c:v>
                </c:pt>
                <c:pt idx="15251">
                  <c:v>17503.25</c:v>
                </c:pt>
                <c:pt idx="15252">
                  <c:v>17504.25</c:v>
                </c:pt>
                <c:pt idx="15253">
                  <c:v>17505.25</c:v>
                </c:pt>
                <c:pt idx="15254">
                  <c:v>17506.25</c:v>
                </c:pt>
                <c:pt idx="15255">
                  <c:v>17507.25</c:v>
                </c:pt>
                <c:pt idx="15256">
                  <c:v>17508.25</c:v>
                </c:pt>
                <c:pt idx="15257">
                  <c:v>17509.25</c:v>
                </c:pt>
                <c:pt idx="15258">
                  <c:v>17510.25</c:v>
                </c:pt>
                <c:pt idx="15259">
                  <c:v>17511.25</c:v>
                </c:pt>
                <c:pt idx="15260">
                  <c:v>17512.25</c:v>
                </c:pt>
                <c:pt idx="15261">
                  <c:v>17513.25</c:v>
                </c:pt>
                <c:pt idx="15262">
                  <c:v>17514.25</c:v>
                </c:pt>
                <c:pt idx="15263">
                  <c:v>17515.25</c:v>
                </c:pt>
                <c:pt idx="15264">
                  <c:v>17516.25</c:v>
                </c:pt>
                <c:pt idx="15265">
                  <c:v>17517.25</c:v>
                </c:pt>
                <c:pt idx="15266">
                  <c:v>17518.25</c:v>
                </c:pt>
                <c:pt idx="15267">
                  <c:v>17519.25</c:v>
                </c:pt>
                <c:pt idx="15268">
                  <c:v>17520.25</c:v>
                </c:pt>
                <c:pt idx="15269">
                  <c:v>17521.25</c:v>
                </c:pt>
                <c:pt idx="15270">
                  <c:v>17522.25</c:v>
                </c:pt>
                <c:pt idx="15271">
                  <c:v>17523.25</c:v>
                </c:pt>
                <c:pt idx="15272">
                  <c:v>17524.25</c:v>
                </c:pt>
                <c:pt idx="15273">
                  <c:v>17525.25</c:v>
                </c:pt>
                <c:pt idx="15274">
                  <c:v>17526.25</c:v>
                </c:pt>
                <c:pt idx="15275">
                  <c:v>17527.25</c:v>
                </c:pt>
                <c:pt idx="15276">
                  <c:v>17528.25</c:v>
                </c:pt>
                <c:pt idx="15277">
                  <c:v>17529.25</c:v>
                </c:pt>
                <c:pt idx="15278">
                  <c:v>17530.25</c:v>
                </c:pt>
                <c:pt idx="15279">
                  <c:v>17531.25</c:v>
                </c:pt>
                <c:pt idx="15280">
                  <c:v>17532.25</c:v>
                </c:pt>
                <c:pt idx="15281">
                  <c:v>17533.25</c:v>
                </c:pt>
                <c:pt idx="15282">
                  <c:v>17534.25</c:v>
                </c:pt>
                <c:pt idx="15283">
                  <c:v>17535.25</c:v>
                </c:pt>
                <c:pt idx="15284">
                  <c:v>17536.25</c:v>
                </c:pt>
                <c:pt idx="15285">
                  <c:v>17537.25</c:v>
                </c:pt>
                <c:pt idx="15286">
                  <c:v>17538.25</c:v>
                </c:pt>
                <c:pt idx="15287">
                  <c:v>17539.25</c:v>
                </c:pt>
                <c:pt idx="15288">
                  <c:v>17540.25</c:v>
                </c:pt>
                <c:pt idx="15289">
                  <c:v>17541.25</c:v>
                </c:pt>
                <c:pt idx="15290">
                  <c:v>17542.25</c:v>
                </c:pt>
                <c:pt idx="15291">
                  <c:v>17543.25</c:v>
                </c:pt>
                <c:pt idx="15292">
                  <c:v>17544.25</c:v>
                </c:pt>
                <c:pt idx="15293">
                  <c:v>17545.25</c:v>
                </c:pt>
                <c:pt idx="15294">
                  <c:v>17546.25</c:v>
                </c:pt>
                <c:pt idx="15295">
                  <c:v>17547.25</c:v>
                </c:pt>
                <c:pt idx="15296">
                  <c:v>17548.25</c:v>
                </c:pt>
                <c:pt idx="15297">
                  <c:v>17549.25</c:v>
                </c:pt>
                <c:pt idx="15298">
                  <c:v>17550.25</c:v>
                </c:pt>
                <c:pt idx="15299">
                  <c:v>17551.25</c:v>
                </c:pt>
                <c:pt idx="15300">
                  <c:v>17552.25</c:v>
                </c:pt>
                <c:pt idx="15301">
                  <c:v>17553.25</c:v>
                </c:pt>
                <c:pt idx="15302">
                  <c:v>17554.25</c:v>
                </c:pt>
                <c:pt idx="15303">
                  <c:v>17555.25</c:v>
                </c:pt>
                <c:pt idx="15304">
                  <c:v>17556.25</c:v>
                </c:pt>
                <c:pt idx="15305">
                  <c:v>17557.25</c:v>
                </c:pt>
                <c:pt idx="15306">
                  <c:v>17558.25</c:v>
                </c:pt>
                <c:pt idx="15307">
                  <c:v>17559.25</c:v>
                </c:pt>
                <c:pt idx="15308">
                  <c:v>17560.25</c:v>
                </c:pt>
                <c:pt idx="15309">
                  <c:v>17561.25</c:v>
                </c:pt>
                <c:pt idx="15310">
                  <c:v>17562.25</c:v>
                </c:pt>
                <c:pt idx="15311">
                  <c:v>17563.25</c:v>
                </c:pt>
                <c:pt idx="15312">
                  <c:v>17564.25</c:v>
                </c:pt>
                <c:pt idx="15313">
                  <c:v>17565.25</c:v>
                </c:pt>
                <c:pt idx="15314">
                  <c:v>17566.25</c:v>
                </c:pt>
                <c:pt idx="15315">
                  <c:v>17567.25</c:v>
                </c:pt>
                <c:pt idx="15316">
                  <c:v>17568.25</c:v>
                </c:pt>
                <c:pt idx="15317">
                  <c:v>17569.25</c:v>
                </c:pt>
                <c:pt idx="15318">
                  <c:v>17570.25</c:v>
                </c:pt>
                <c:pt idx="15319">
                  <c:v>17571.25</c:v>
                </c:pt>
                <c:pt idx="15320">
                  <c:v>17572.25</c:v>
                </c:pt>
                <c:pt idx="15321">
                  <c:v>17573.25</c:v>
                </c:pt>
                <c:pt idx="15322">
                  <c:v>17574.25</c:v>
                </c:pt>
                <c:pt idx="15323">
                  <c:v>17575.25</c:v>
                </c:pt>
                <c:pt idx="15324">
                  <c:v>17576.25</c:v>
                </c:pt>
                <c:pt idx="15325">
                  <c:v>17577.25</c:v>
                </c:pt>
                <c:pt idx="15326">
                  <c:v>17578.25</c:v>
                </c:pt>
                <c:pt idx="15327">
                  <c:v>17579.25</c:v>
                </c:pt>
                <c:pt idx="15328">
                  <c:v>17580.25</c:v>
                </c:pt>
                <c:pt idx="15329">
                  <c:v>17581.25</c:v>
                </c:pt>
                <c:pt idx="15330">
                  <c:v>17582.25</c:v>
                </c:pt>
                <c:pt idx="15331">
                  <c:v>17583.25</c:v>
                </c:pt>
                <c:pt idx="15332">
                  <c:v>17584.25</c:v>
                </c:pt>
                <c:pt idx="15333">
                  <c:v>17585.25</c:v>
                </c:pt>
                <c:pt idx="15334">
                  <c:v>17586.25</c:v>
                </c:pt>
                <c:pt idx="15335">
                  <c:v>17587.25</c:v>
                </c:pt>
                <c:pt idx="15336">
                  <c:v>17588.25</c:v>
                </c:pt>
                <c:pt idx="15337">
                  <c:v>17589.25</c:v>
                </c:pt>
                <c:pt idx="15338">
                  <c:v>17590.25</c:v>
                </c:pt>
                <c:pt idx="15339">
                  <c:v>17591.25</c:v>
                </c:pt>
                <c:pt idx="15340">
                  <c:v>17592.25</c:v>
                </c:pt>
                <c:pt idx="15341">
                  <c:v>17593.25</c:v>
                </c:pt>
                <c:pt idx="15342">
                  <c:v>17594.25</c:v>
                </c:pt>
                <c:pt idx="15343">
                  <c:v>17595.25</c:v>
                </c:pt>
                <c:pt idx="15344">
                  <c:v>17596.25</c:v>
                </c:pt>
                <c:pt idx="15345">
                  <c:v>17597.25</c:v>
                </c:pt>
                <c:pt idx="15346">
                  <c:v>17598.25</c:v>
                </c:pt>
                <c:pt idx="15347">
                  <c:v>17599.25</c:v>
                </c:pt>
                <c:pt idx="15348">
                  <c:v>17600.25</c:v>
                </c:pt>
                <c:pt idx="15349">
                  <c:v>17601.25</c:v>
                </c:pt>
                <c:pt idx="15350">
                  <c:v>17602.25</c:v>
                </c:pt>
                <c:pt idx="15351">
                  <c:v>17603.25</c:v>
                </c:pt>
                <c:pt idx="15352">
                  <c:v>17604.25</c:v>
                </c:pt>
                <c:pt idx="15353">
                  <c:v>17605.25</c:v>
                </c:pt>
                <c:pt idx="15354">
                  <c:v>17606.25</c:v>
                </c:pt>
                <c:pt idx="15355">
                  <c:v>17607.25</c:v>
                </c:pt>
                <c:pt idx="15356">
                  <c:v>17608.25</c:v>
                </c:pt>
                <c:pt idx="15357">
                  <c:v>17609.25</c:v>
                </c:pt>
                <c:pt idx="15358">
                  <c:v>17610.25</c:v>
                </c:pt>
                <c:pt idx="15359">
                  <c:v>17611.25</c:v>
                </c:pt>
                <c:pt idx="15360">
                  <c:v>17612.25</c:v>
                </c:pt>
                <c:pt idx="15361">
                  <c:v>17613.25</c:v>
                </c:pt>
                <c:pt idx="15362">
                  <c:v>17614.25</c:v>
                </c:pt>
                <c:pt idx="15363">
                  <c:v>17615.25</c:v>
                </c:pt>
                <c:pt idx="15364">
                  <c:v>17616.25</c:v>
                </c:pt>
                <c:pt idx="15365">
                  <c:v>17617.25</c:v>
                </c:pt>
                <c:pt idx="15366">
                  <c:v>17618.25</c:v>
                </c:pt>
                <c:pt idx="15367">
                  <c:v>17619.25</c:v>
                </c:pt>
                <c:pt idx="15368">
                  <c:v>17620.25</c:v>
                </c:pt>
                <c:pt idx="15369">
                  <c:v>17621.25</c:v>
                </c:pt>
                <c:pt idx="15370">
                  <c:v>17622.25</c:v>
                </c:pt>
                <c:pt idx="15371">
                  <c:v>17623.25</c:v>
                </c:pt>
                <c:pt idx="15372">
                  <c:v>17624.25</c:v>
                </c:pt>
                <c:pt idx="15373">
                  <c:v>17625.25</c:v>
                </c:pt>
                <c:pt idx="15374">
                  <c:v>17626.25</c:v>
                </c:pt>
                <c:pt idx="15375">
                  <c:v>17627.25</c:v>
                </c:pt>
                <c:pt idx="15376">
                  <c:v>17628.25</c:v>
                </c:pt>
                <c:pt idx="15377">
                  <c:v>17629.25</c:v>
                </c:pt>
                <c:pt idx="15378">
                  <c:v>17630.25</c:v>
                </c:pt>
                <c:pt idx="15379">
                  <c:v>17631.25</c:v>
                </c:pt>
                <c:pt idx="15380">
                  <c:v>17632.25</c:v>
                </c:pt>
                <c:pt idx="15381">
                  <c:v>17633.25</c:v>
                </c:pt>
                <c:pt idx="15382">
                  <c:v>17634.25</c:v>
                </c:pt>
                <c:pt idx="15383">
                  <c:v>17635.25</c:v>
                </c:pt>
                <c:pt idx="15384">
                  <c:v>17636.25</c:v>
                </c:pt>
                <c:pt idx="15385">
                  <c:v>17637.25</c:v>
                </c:pt>
                <c:pt idx="15386">
                  <c:v>17638.25</c:v>
                </c:pt>
                <c:pt idx="15387">
                  <c:v>17639.25</c:v>
                </c:pt>
                <c:pt idx="15388">
                  <c:v>17640.25</c:v>
                </c:pt>
                <c:pt idx="15389">
                  <c:v>17641.25</c:v>
                </c:pt>
                <c:pt idx="15390">
                  <c:v>17642.25</c:v>
                </c:pt>
                <c:pt idx="15391">
                  <c:v>17643.25</c:v>
                </c:pt>
                <c:pt idx="15392">
                  <c:v>17644.25</c:v>
                </c:pt>
                <c:pt idx="15393">
                  <c:v>17645.25</c:v>
                </c:pt>
                <c:pt idx="15394">
                  <c:v>17646.25</c:v>
                </c:pt>
                <c:pt idx="15395">
                  <c:v>17647.25</c:v>
                </c:pt>
                <c:pt idx="15396">
                  <c:v>17648.25</c:v>
                </c:pt>
                <c:pt idx="15397">
                  <c:v>17649.25</c:v>
                </c:pt>
                <c:pt idx="15398">
                  <c:v>17650.25</c:v>
                </c:pt>
                <c:pt idx="15399">
                  <c:v>17651.25</c:v>
                </c:pt>
                <c:pt idx="15400">
                  <c:v>17652.25</c:v>
                </c:pt>
                <c:pt idx="15401">
                  <c:v>17653.25</c:v>
                </c:pt>
                <c:pt idx="15402">
                  <c:v>17654.25</c:v>
                </c:pt>
                <c:pt idx="15403">
                  <c:v>17655.25</c:v>
                </c:pt>
                <c:pt idx="15404">
                  <c:v>17656.25</c:v>
                </c:pt>
                <c:pt idx="15405">
                  <c:v>17657.25</c:v>
                </c:pt>
                <c:pt idx="15406">
                  <c:v>17658.25</c:v>
                </c:pt>
                <c:pt idx="15407">
                  <c:v>17659.25</c:v>
                </c:pt>
                <c:pt idx="15408">
                  <c:v>17660.25</c:v>
                </c:pt>
                <c:pt idx="15409">
                  <c:v>17661.25</c:v>
                </c:pt>
                <c:pt idx="15410">
                  <c:v>17662.25</c:v>
                </c:pt>
                <c:pt idx="15411">
                  <c:v>17663.25</c:v>
                </c:pt>
                <c:pt idx="15412">
                  <c:v>17664.25</c:v>
                </c:pt>
                <c:pt idx="15413">
                  <c:v>17665.25</c:v>
                </c:pt>
                <c:pt idx="15414">
                  <c:v>17666.25</c:v>
                </c:pt>
                <c:pt idx="15415">
                  <c:v>17667.25</c:v>
                </c:pt>
                <c:pt idx="15416">
                  <c:v>17668.25</c:v>
                </c:pt>
                <c:pt idx="15417">
                  <c:v>17669.25</c:v>
                </c:pt>
                <c:pt idx="15418">
                  <c:v>17670.25</c:v>
                </c:pt>
                <c:pt idx="15419">
                  <c:v>17671.25</c:v>
                </c:pt>
                <c:pt idx="15420">
                  <c:v>17672.25</c:v>
                </c:pt>
                <c:pt idx="15421">
                  <c:v>17673.25</c:v>
                </c:pt>
                <c:pt idx="15422">
                  <c:v>17674.25</c:v>
                </c:pt>
                <c:pt idx="15423">
                  <c:v>17675.25</c:v>
                </c:pt>
                <c:pt idx="15424">
                  <c:v>17676.25</c:v>
                </c:pt>
                <c:pt idx="15425">
                  <c:v>17677.25</c:v>
                </c:pt>
                <c:pt idx="15426">
                  <c:v>17678.25</c:v>
                </c:pt>
                <c:pt idx="15427">
                  <c:v>17679.25</c:v>
                </c:pt>
                <c:pt idx="15428">
                  <c:v>17680.25</c:v>
                </c:pt>
                <c:pt idx="15429">
                  <c:v>17681.25</c:v>
                </c:pt>
                <c:pt idx="15430">
                  <c:v>17682.25</c:v>
                </c:pt>
                <c:pt idx="15431">
                  <c:v>17683.25</c:v>
                </c:pt>
                <c:pt idx="15432">
                  <c:v>17684.25</c:v>
                </c:pt>
                <c:pt idx="15433">
                  <c:v>17685.25</c:v>
                </c:pt>
                <c:pt idx="15434">
                  <c:v>17686.25</c:v>
                </c:pt>
                <c:pt idx="15435">
                  <c:v>17687.25</c:v>
                </c:pt>
                <c:pt idx="15436">
                  <c:v>17688.25</c:v>
                </c:pt>
                <c:pt idx="15437">
                  <c:v>17689.25</c:v>
                </c:pt>
                <c:pt idx="15438">
                  <c:v>17690.25</c:v>
                </c:pt>
                <c:pt idx="15439">
                  <c:v>17691.25</c:v>
                </c:pt>
                <c:pt idx="15440">
                  <c:v>17692.25</c:v>
                </c:pt>
                <c:pt idx="15441">
                  <c:v>17693.25</c:v>
                </c:pt>
                <c:pt idx="15442">
                  <c:v>17694.25</c:v>
                </c:pt>
                <c:pt idx="15443">
                  <c:v>17695.25</c:v>
                </c:pt>
                <c:pt idx="15444">
                  <c:v>17696.25</c:v>
                </c:pt>
                <c:pt idx="15445">
                  <c:v>17697.25</c:v>
                </c:pt>
                <c:pt idx="15446">
                  <c:v>17698.25</c:v>
                </c:pt>
                <c:pt idx="15447">
                  <c:v>17699.25</c:v>
                </c:pt>
                <c:pt idx="15448">
                  <c:v>17700.25</c:v>
                </c:pt>
                <c:pt idx="15449">
                  <c:v>17701.25</c:v>
                </c:pt>
                <c:pt idx="15450">
                  <c:v>17702.25</c:v>
                </c:pt>
                <c:pt idx="15451">
                  <c:v>17703.25</c:v>
                </c:pt>
                <c:pt idx="15452">
                  <c:v>17704.25</c:v>
                </c:pt>
                <c:pt idx="15453">
                  <c:v>17705.25</c:v>
                </c:pt>
                <c:pt idx="15454">
                  <c:v>17706.25</c:v>
                </c:pt>
                <c:pt idx="15455">
                  <c:v>17707.25</c:v>
                </c:pt>
                <c:pt idx="15456">
                  <c:v>17708.25</c:v>
                </c:pt>
                <c:pt idx="15457">
                  <c:v>17709.25</c:v>
                </c:pt>
                <c:pt idx="15458">
                  <c:v>17710.25</c:v>
                </c:pt>
                <c:pt idx="15459">
                  <c:v>17711.25</c:v>
                </c:pt>
                <c:pt idx="15460">
                  <c:v>17712.25</c:v>
                </c:pt>
                <c:pt idx="15461">
                  <c:v>17713.25</c:v>
                </c:pt>
                <c:pt idx="15462">
                  <c:v>17714.25</c:v>
                </c:pt>
                <c:pt idx="15463">
                  <c:v>17715.25</c:v>
                </c:pt>
                <c:pt idx="15464">
                  <c:v>17716.25</c:v>
                </c:pt>
                <c:pt idx="15465">
                  <c:v>17717.25</c:v>
                </c:pt>
                <c:pt idx="15466">
                  <c:v>17718.25</c:v>
                </c:pt>
                <c:pt idx="15467">
                  <c:v>17719.25</c:v>
                </c:pt>
                <c:pt idx="15468">
                  <c:v>17720.25</c:v>
                </c:pt>
                <c:pt idx="15469">
                  <c:v>17721.25</c:v>
                </c:pt>
                <c:pt idx="15470">
                  <c:v>17722.25</c:v>
                </c:pt>
                <c:pt idx="15471">
                  <c:v>17723.25</c:v>
                </c:pt>
                <c:pt idx="15472">
                  <c:v>17724.25</c:v>
                </c:pt>
                <c:pt idx="15473">
                  <c:v>17725.25</c:v>
                </c:pt>
                <c:pt idx="15474">
                  <c:v>17726.25</c:v>
                </c:pt>
                <c:pt idx="15475">
                  <c:v>17727.25</c:v>
                </c:pt>
                <c:pt idx="15476">
                  <c:v>17728.25</c:v>
                </c:pt>
                <c:pt idx="15477">
                  <c:v>17729.25</c:v>
                </c:pt>
                <c:pt idx="15478">
                  <c:v>17730.25</c:v>
                </c:pt>
                <c:pt idx="15479">
                  <c:v>17731.25</c:v>
                </c:pt>
                <c:pt idx="15480">
                  <c:v>17732.25</c:v>
                </c:pt>
                <c:pt idx="15481">
                  <c:v>17733.25</c:v>
                </c:pt>
                <c:pt idx="15482">
                  <c:v>17734.25</c:v>
                </c:pt>
                <c:pt idx="15483">
                  <c:v>17735.25</c:v>
                </c:pt>
                <c:pt idx="15484">
                  <c:v>17736.25</c:v>
                </c:pt>
                <c:pt idx="15485">
                  <c:v>17737.25</c:v>
                </c:pt>
                <c:pt idx="15486">
                  <c:v>17738.25</c:v>
                </c:pt>
                <c:pt idx="15487">
                  <c:v>17739.25</c:v>
                </c:pt>
                <c:pt idx="15488">
                  <c:v>17740.25</c:v>
                </c:pt>
                <c:pt idx="15489">
                  <c:v>17741.25</c:v>
                </c:pt>
                <c:pt idx="15490">
                  <c:v>17742.25</c:v>
                </c:pt>
                <c:pt idx="15491">
                  <c:v>17743.25</c:v>
                </c:pt>
                <c:pt idx="15492">
                  <c:v>17744.25</c:v>
                </c:pt>
                <c:pt idx="15493">
                  <c:v>17745.25</c:v>
                </c:pt>
                <c:pt idx="15494">
                  <c:v>17746.25</c:v>
                </c:pt>
                <c:pt idx="15495">
                  <c:v>17747.25</c:v>
                </c:pt>
                <c:pt idx="15496">
                  <c:v>17748.25</c:v>
                </c:pt>
                <c:pt idx="15497">
                  <c:v>17749.25</c:v>
                </c:pt>
                <c:pt idx="15498">
                  <c:v>17750.25</c:v>
                </c:pt>
                <c:pt idx="15499">
                  <c:v>17751.25</c:v>
                </c:pt>
                <c:pt idx="15500">
                  <c:v>17752.25</c:v>
                </c:pt>
                <c:pt idx="15501">
                  <c:v>17753.25</c:v>
                </c:pt>
                <c:pt idx="15502">
                  <c:v>17754.25</c:v>
                </c:pt>
                <c:pt idx="15503">
                  <c:v>17755.25</c:v>
                </c:pt>
                <c:pt idx="15504">
                  <c:v>17756.25</c:v>
                </c:pt>
                <c:pt idx="15505">
                  <c:v>17757.25</c:v>
                </c:pt>
                <c:pt idx="15506">
                  <c:v>17758.25</c:v>
                </c:pt>
                <c:pt idx="15507">
                  <c:v>17759.25</c:v>
                </c:pt>
                <c:pt idx="15508">
                  <c:v>17760.25</c:v>
                </c:pt>
                <c:pt idx="15509">
                  <c:v>17761.25</c:v>
                </c:pt>
                <c:pt idx="15510">
                  <c:v>17762.25</c:v>
                </c:pt>
                <c:pt idx="15511">
                  <c:v>17763.25</c:v>
                </c:pt>
                <c:pt idx="15512">
                  <c:v>17764.25</c:v>
                </c:pt>
                <c:pt idx="15513">
                  <c:v>17765.25</c:v>
                </c:pt>
                <c:pt idx="15514">
                  <c:v>17766.25</c:v>
                </c:pt>
                <c:pt idx="15515">
                  <c:v>17767.25</c:v>
                </c:pt>
                <c:pt idx="15516">
                  <c:v>17768.25</c:v>
                </c:pt>
                <c:pt idx="15517">
                  <c:v>17769.25</c:v>
                </c:pt>
                <c:pt idx="15518">
                  <c:v>17770.25</c:v>
                </c:pt>
                <c:pt idx="15519">
                  <c:v>17771.25</c:v>
                </c:pt>
                <c:pt idx="15520">
                  <c:v>17772.25</c:v>
                </c:pt>
                <c:pt idx="15521">
                  <c:v>17773.25</c:v>
                </c:pt>
                <c:pt idx="15522">
                  <c:v>17774.25</c:v>
                </c:pt>
                <c:pt idx="15523">
                  <c:v>17775.25</c:v>
                </c:pt>
                <c:pt idx="15524">
                  <c:v>17776.25</c:v>
                </c:pt>
                <c:pt idx="15525">
                  <c:v>17777.25</c:v>
                </c:pt>
                <c:pt idx="15526">
                  <c:v>17778.25</c:v>
                </c:pt>
                <c:pt idx="15527">
                  <c:v>17779.25</c:v>
                </c:pt>
                <c:pt idx="15528">
                  <c:v>17780.25</c:v>
                </c:pt>
                <c:pt idx="15529">
                  <c:v>17781.25</c:v>
                </c:pt>
                <c:pt idx="15530">
                  <c:v>17782.25</c:v>
                </c:pt>
                <c:pt idx="15531">
                  <c:v>17783.25</c:v>
                </c:pt>
                <c:pt idx="15532">
                  <c:v>17784.25</c:v>
                </c:pt>
                <c:pt idx="15533">
                  <c:v>17785.25</c:v>
                </c:pt>
                <c:pt idx="15534">
                  <c:v>17786.25</c:v>
                </c:pt>
                <c:pt idx="15535">
                  <c:v>17787.25</c:v>
                </c:pt>
                <c:pt idx="15536">
                  <c:v>17788.25</c:v>
                </c:pt>
                <c:pt idx="15537">
                  <c:v>17789.25</c:v>
                </c:pt>
                <c:pt idx="15538">
                  <c:v>17790.25</c:v>
                </c:pt>
                <c:pt idx="15539">
                  <c:v>17791.25</c:v>
                </c:pt>
                <c:pt idx="15540">
                  <c:v>17792.25</c:v>
                </c:pt>
                <c:pt idx="15541">
                  <c:v>17793.25</c:v>
                </c:pt>
                <c:pt idx="15542">
                  <c:v>17794.25</c:v>
                </c:pt>
                <c:pt idx="15543">
                  <c:v>17795.25</c:v>
                </c:pt>
                <c:pt idx="15544">
                  <c:v>17796.25</c:v>
                </c:pt>
                <c:pt idx="15545">
                  <c:v>17797.25</c:v>
                </c:pt>
                <c:pt idx="15546">
                  <c:v>17798.25</c:v>
                </c:pt>
                <c:pt idx="15547">
                  <c:v>17799.25</c:v>
                </c:pt>
                <c:pt idx="15548">
                  <c:v>17800.25</c:v>
                </c:pt>
                <c:pt idx="15549">
                  <c:v>17801.25</c:v>
                </c:pt>
                <c:pt idx="15550">
                  <c:v>17802.25</c:v>
                </c:pt>
                <c:pt idx="15551">
                  <c:v>17803.25</c:v>
                </c:pt>
                <c:pt idx="15552">
                  <c:v>17804.25</c:v>
                </c:pt>
                <c:pt idx="15553">
                  <c:v>17805.25</c:v>
                </c:pt>
                <c:pt idx="15554">
                  <c:v>17806.25</c:v>
                </c:pt>
                <c:pt idx="15555">
                  <c:v>17807.25</c:v>
                </c:pt>
                <c:pt idx="15556">
                  <c:v>17808.25</c:v>
                </c:pt>
                <c:pt idx="15557">
                  <c:v>17809.25</c:v>
                </c:pt>
                <c:pt idx="15558">
                  <c:v>17810.25</c:v>
                </c:pt>
                <c:pt idx="15559">
                  <c:v>17811.25</c:v>
                </c:pt>
                <c:pt idx="15560">
                  <c:v>17812.25</c:v>
                </c:pt>
                <c:pt idx="15561">
                  <c:v>17813.25</c:v>
                </c:pt>
                <c:pt idx="15562">
                  <c:v>17814.25</c:v>
                </c:pt>
                <c:pt idx="15563">
                  <c:v>17815.25</c:v>
                </c:pt>
                <c:pt idx="15564">
                  <c:v>17816.25</c:v>
                </c:pt>
                <c:pt idx="15565">
                  <c:v>17817.25</c:v>
                </c:pt>
                <c:pt idx="15566">
                  <c:v>17818.25</c:v>
                </c:pt>
                <c:pt idx="15567">
                  <c:v>17819.25</c:v>
                </c:pt>
                <c:pt idx="15568">
                  <c:v>17820.25</c:v>
                </c:pt>
                <c:pt idx="15569">
                  <c:v>17821.25</c:v>
                </c:pt>
                <c:pt idx="15570">
                  <c:v>17822.25</c:v>
                </c:pt>
                <c:pt idx="15571">
                  <c:v>17823.25</c:v>
                </c:pt>
                <c:pt idx="15572">
                  <c:v>17824.25</c:v>
                </c:pt>
                <c:pt idx="15573">
                  <c:v>17825.25</c:v>
                </c:pt>
                <c:pt idx="15574">
                  <c:v>17826.25</c:v>
                </c:pt>
                <c:pt idx="15575">
                  <c:v>17827.25</c:v>
                </c:pt>
                <c:pt idx="15576">
                  <c:v>17828.25</c:v>
                </c:pt>
                <c:pt idx="15577">
                  <c:v>17829.25</c:v>
                </c:pt>
                <c:pt idx="15578">
                  <c:v>17830.25</c:v>
                </c:pt>
                <c:pt idx="15579">
                  <c:v>17831.25</c:v>
                </c:pt>
                <c:pt idx="15580">
                  <c:v>17832.25</c:v>
                </c:pt>
                <c:pt idx="15581">
                  <c:v>17833.25</c:v>
                </c:pt>
                <c:pt idx="15582">
                  <c:v>17834.25</c:v>
                </c:pt>
                <c:pt idx="15583">
                  <c:v>17835.25</c:v>
                </c:pt>
                <c:pt idx="15584">
                  <c:v>17836.25</c:v>
                </c:pt>
                <c:pt idx="15585">
                  <c:v>17837.25</c:v>
                </c:pt>
                <c:pt idx="15586">
                  <c:v>17838.25</c:v>
                </c:pt>
                <c:pt idx="15587">
                  <c:v>17839.25</c:v>
                </c:pt>
                <c:pt idx="15588">
                  <c:v>17840.25</c:v>
                </c:pt>
                <c:pt idx="15589">
                  <c:v>17841.25</c:v>
                </c:pt>
                <c:pt idx="15590">
                  <c:v>17842.25</c:v>
                </c:pt>
                <c:pt idx="15591">
                  <c:v>17843.25</c:v>
                </c:pt>
                <c:pt idx="15592">
                  <c:v>17844.25</c:v>
                </c:pt>
                <c:pt idx="15593">
                  <c:v>17845.25</c:v>
                </c:pt>
                <c:pt idx="15594">
                  <c:v>17846.25</c:v>
                </c:pt>
                <c:pt idx="15595">
                  <c:v>17847.25</c:v>
                </c:pt>
                <c:pt idx="15596">
                  <c:v>17848.25</c:v>
                </c:pt>
                <c:pt idx="15597">
                  <c:v>17849.25</c:v>
                </c:pt>
                <c:pt idx="15598">
                  <c:v>17850.25</c:v>
                </c:pt>
                <c:pt idx="15599">
                  <c:v>17851.25</c:v>
                </c:pt>
                <c:pt idx="15600">
                  <c:v>17852.25</c:v>
                </c:pt>
                <c:pt idx="15601">
                  <c:v>17853.25</c:v>
                </c:pt>
                <c:pt idx="15602">
                  <c:v>17854.25</c:v>
                </c:pt>
                <c:pt idx="15603">
                  <c:v>17855.25</c:v>
                </c:pt>
                <c:pt idx="15604">
                  <c:v>17856.25</c:v>
                </c:pt>
                <c:pt idx="15605">
                  <c:v>17857.25</c:v>
                </c:pt>
                <c:pt idx="15606">
                  <c:v>17858.25</c:v>
                </c:pt>
                <c:pt idx="15607">
                  <c:v>17859.25</c:v>
                </c:pt>
                <c:pt idx="15608">
                  <c:v>17860.25</c:v>
                </c:pt>
                <c:pt idx="15609">
                  <c:v>17861.25</c:v>
                </c:pt>
                <c:pt idx="15610">
                  <c:v>17862.25</c:v>
                </c:pt>
                <c:pt idx="15611">
                  <c:v>17863.25</c:v>
                </c:pt>
                <c:pt idx="15612">
                  <c:v>17864.25</c:v>
                </c:pt>
                <c:pt idx="15613">
                  <c:v>17865.25</c:v>
                </c:pt>
                <c:pt idx="15614">
                  <c:v>17866.25</c:v>
                </c:pt>
                <c:pt idx="15615">
                  <c:v>17867.25</c:v>
                </c:pt>
                <c:pt idx="15616">
                  <c:v>17868.25</c:v>
                </c:pt>
                <c:pt idx="15617">
                  <c:v>17869.25</c:v>
                </c:pt>
                <c:pt idx="15618">
                  <c:v>17870.25</c:v>
                </c:pt>
                <c:pt idx="15619">
                  <c:v>17871.25</c:v>
                </c:pt>
                <c:pt idx="15620">
                  <c:v>17872.25</c:v>
                </c:pt>
                <c:pt idx="15621">
                  <c:v>17873.25</c:v>
                </c:pt>
                <c:pt idx="15622">
                  <c:v>17874.25</c:v>
                </c:pt>
                <c:pt idx="15623">
                  <c:v>17875.25</c:v>
                </c:pt>
                <c:pt idx="15624">
                  <c:v>17876.25</c:v>
                </c:pt>
                <c:pt idx="15625">
                  <c:v>17877.25</c:v>
                </c:pt>
                <c:pt idx="15626">
                  <c:v>17878.25</c:v>
                </c:pt>
                <c:pt idx="15627">
                  <c:v>17879.25</c:v>
                </c:pt>
                <c:pt idx="15628">
                  <c:v>17880.25</c:v>
                </c:pt>
                <c:pt idx="15629">
                  <c:v>17881.25</c:v>
                </c:pt>
                <c:pt idx="15630">
                  <c:v>17882.25</c:v>
                </c:pt>
                <c:pt idx="15631">
                  <c:v>17883.25</c:v>
                </c:pt>
                <c:pt idx="15632">
                  <c:v>17884.25</c:v>
                </c:pt>
                <c:pt idx="15633">
                  <c:v>17885.25</c:v>
                </c:pt>
                <c:pt idx="15634">
                  <c:v>17886.25</c:v>
                </c:pt>
                <c:pt idx="15635">
                  <c:v>17887.25</c:v>
                </c:pt>
                <c:pt idx="15636">
                  <c:v>17888.25</c:v>
                </c:pt>
                <c:pt idx="15637">
                  <c:v>17889.25</c:v>
                </c:pt>
                <c:pt idx="15638">
                  <c:v>17890.25</c:v>
                </c:pt>
                <c:pt idx="15639">
                  <c:v>17891.25</c:v>
                </c:pt>
                <c:pt idx="15640">
                  <c:v>17892.25</c:v>
                </c:pt>
                <c:pt idx="15641">
                  <c:v>17893.25</c:v>
                </c:pt>
                <c:pt idx="15642">
                  <c:v>17894.25</c:v>
                </c:pt>
                <c:pt idx="15643">
                  <c:v>17895.25</c:v>
                </c:pt>
                <c:pt idx="15644">
                  <c:v>17896.25</c:v>
                </c:pt>
                <c:pt idx="15645">
                  <c:v>17897.25</c:v>
                </c:pt>
                <c:pt idx="15646">
                  <c:v>17898.25</c:v>
                </c:pt>
                <c:pt idx="15647">
                  <c:v>17899.25</c:v>
                </c:pt>
                <c:pt idx="15648">
                  <c:v>17900.25</c:v>
                </c:pt>
                <c:pt idx="15649">
                  <c:v>17901.25</c:v>
                </c:pt>
                <c:pt idx="15650">
                  <c:v>17902.25</c:v>
                </c:pt>
                <c:pt idx="15651">
                  <c:v>17903.25</c:v>
                </c:pt>
                <c:pt idx="15652">
                  <c:v>17904.25</c:v>
                </c:pt>
                <c:pt idx="15653">
                  <c:v>17905.25</c:v>
                </c:pt>
                <c:pt idx="15654">
                  <c:v>17906.25</c:v>
                </c:pt>
                <c:pt idx="15655">
                  <c:v>17907.25</c:v>
                </c:pt>
                <c:pt idx="15656">
                  <c:v>17908.25</c:v>
                </c:pt>
                <c:pt idx="15657">
                  <c:v>17909.25</c:v>
                </c:pt>
                <c:pt idx="15658">
                  <c:v>17910.25</c:v>
                </c:pt>
                <c:pt idx="15659">
                  <c:v>17911.25</c:v>
                </c:pt>
                <c:pt idx="15660">
                  <c:v>17912.25</c:v>
                </c:pt>
                <c:pt idx="15661">
                  <c:v>17913.25</c:v>
                </c:pt>
                <c:pt idx="15662">
                  <c:v>17914.25</c:v>
                </c:pt>
                <c:pt idx="15663">
                  <c:v>17915.25</c:v>
                </c:pt>
                <c:pt idx="15664">
                  <c:v>17916.25</c:v>
                </c:pt>
                <c:pt idx="15665">
                  <c:v>17917.25</c:v>
                </c:pt>
                <c:pt idx="15666">
                  <c:v>17918.25</c:v>
                </c:pt>
                <c:pt idx="15667">
                  <c:v>17919.25</c:v>
                </c:pt>
                <c:pt idx="15668">
                  <c:v>17920.25</c:v>
                </c:pt>
                <c:pt idx="15669">
                  <c:v>17921.25</c:v>
                </c:pt>
                <c:pt idx="15670">
                  <c:v>17922.25</c:v>
                </c:pt>
                <c:pt idx="15671">
                  <c:v>17923.25</c:v>
                </c:pt>
                <c:pt idx="15672">
                  <c:v>17924.25</c:v>
                </c:pt>
                <c:pt idx="15673">
                  <c:v>17925.25</c:v>
                </c:pt>
                <c:pt idx="15674">
                  <c:v>17926.25</c:v>
                </c:pt>
                <c:pt idx="15675">
                  <c:v>17927.25</c:v>
                </c:pt>
                <c:pt idx="15676">
                  <c:v>17928.25</c:v>
                </c:pt>
                <c:pt idx="15677">
                  <c:v>17929.25</c:v>
                </c:pt>
                <c:pt idx="15678">
                  <c:v>17930.25</c:v>
                </c:pt>
                <c:pt idx="15679">
                  <c:v>17931.25</c:v>
                </c:pt>
                <c:pt idx="15680">
                  <c:v>17932.25</c:v>
                </c:pt>
                <c:pt idx="15681">
                  <c:v>17933.25</c:v>
                </c:pt>
                <c:pt idx="15682">
                  <c:v>17934.25</c:v>
                </c:pt>
                <c:pt idx="15683">
                  <c:v>17935.25</c:v>
                </c:pt>
                <c:pt idx="15684">
                  <c:v>17936.25</c:v>
                </c:pt>
                <c:pt idx="15685">
                  <c:v>17937.25</c:v>
                </c:pt>
                <c:pt idx="15686">
                  <c:v>17938.25</c:v>
                </c:pt>
                <c:pt idx="15687">
                  <c:v>17939.25</c:v>
                </c:pt>
                <c:pt idx="15688">
                  <c:v>17940.25</c:v>
                </c:pt>
                <c:pt idx="15689">
                  <c:v>17941.25</c:v>
                </c:pt>
                <c:pt idx="15690">
                  <c:v>17942.25</c:v>
                </c:pt>
                <c:pt idx="15691">
                  <c:v>17943.25</c:v>
                </c:pt>
                <c:pt idx="15692">
                  <c:v>17944.25</c:v>
                </c:pt>
                <c:pt idx="15693">
                  <c:v>17945.25</c:v>
                </c:pt>
                <c:pt idx="15694">
                  <c:v>17946.25</c:v>
                </c:pt>
                <c:pt idx="15695">
                  <c:v>17947.25</c:v>
                </c:pt>
                <c:pt idx="15696">
                  <c:v>17948.25</c:v>
                </c:pt>
                <c:pt idx="15697">
                  <c:v>17949.25</c:v>
                </c:pt>
                <c:pt idx="15698">
                  <c:v>17950.25</c:v>
                </c:pt>
                <c:pt idx="15699">
                  <c:v>17951.25</c:v>
                </c:pt>
                <c:pt idx="15700">
                  <c:v>17952.25</c:v>
                </c:pt>
                <c:pt idx="15701">
                  <c:v>17953.25</c:v>
                </c:pt>
                <c:pt idx="15702">
                  <c:v>17954.25</c:v>
                </c:pt>
                <c:pt idx="15703">
                  <c:v>17955.25</c:v>
                </c:pt>
                <c:pt idx="15704">
                  <c:v>17956.25</c:v>
                </c:pt>
                <c:pt idx="15705">
                  <c:v>17957.25</c:v>
                </c:pt>
                <c:pt idx="15706">
                  <c:v>17958.25</c:v>
                </c:pt>
                <c:pt idx="15707">
                  <c:v>17959.25</c:v>
                </c:pt>
                <c:pt idx="15708">
                  <c:v>17960.25</c:v>
                </c:pt>
                <c:pt idx="15709">
                  <c:v>17961.25</c:v>
                </c:pt>
                <c:pt idx="15710">
                  <c:v>17962.25</c:v>
                </c:pt>
                <c:pt idx="15711">
                  <c:v>17963.25</c:v>
                </c:pt>
                <c:pt idx="15712">
                  <c:v>17964.25</c:v>
                </c:pt>
                <c:pt idx="15713">
                  <c:v>17965.25</c:v>
                </c:pt>
                <c:pt idx="15714">
                  <c:v>17966.25</c:v>
                </c:pt>
                <c:pt idx="15715">
                  <c:v>17967.25</c:v>
                </c:pt>
                <c:pt idx="15716">
                  <c:v>17968.25</c:v>
                </c:pt>
                <c:pt idx="15717">
                  <c:v>17969.25</c:v>
                </c:pt>
                <c:pt idx="15718">
                  <c:v>17970.25</c:v>
                </c:pt>
                <c:pt idx="15719">
                  <c:v>17971.25</c:v>
                </c:pt>
                <c:pt idx="15720">
                  <c:v>17972.25</c:v>
                </c:pt>
                <c:pt idx="15721">
                  <c:v>17973.25</c:v>
                </c:pt>
                <c:pt idx="15722">
                  <c:v>17974.25</c:v>
                </c:pt>
                <c:pt idx="15723">
                  <c:v>17975.25</c:v>
                </c:pt>
                <c:pt idx="15724">
                  <c:v>17976.25</c:v>
                </c:pt>
                <c:pt idx="15725">
                  <c:v>17977.25</c:v>
                </c:pt>
                <c:pt idx="15726">
                  <c:v>17978.25</c:v>
                </c:pt>
                <c:pt idx="15727">
                  <c:v>17979.25</c:v>
                </c:pt>
                <c:pt idx="15728">
                  <c:v>17980.25</c:v>
                </c:pt>
                <c:pt idx="15729">
                  <c:v>17981.25</c:v>
                </c:pt>
                <c:pt idx="15730">
                  <c:v>17982.25</c:v>
                </c:pt>
                <c:pt idx="15731">
                  <c:v>17983.25</c:v>
                </c:pt>
                <c:pt idx="15732">
                  <c:v>17984.25</c:v>
                </c:pt>
                <c:pt idx="15733">
                  <c:v>17985.25</c:v>
                </c:pt>
                <c:pt idx="15734">
                  <c:v>17986.25</c:v>
                </c:pt>
                <c:pt idx="15735">
                  <c:v>17987.25</c:v>
                </c:pt>
                <c:pt idx="15736">
                  <c:v>17988.25</c:v>
                </c:pt>
                <c:pt idx="15737">
                  <c:v>17989.25</c:v>
                </c:pt>
                <c:pt idx="15738">
                  <c:v>17990.25</c:v>
                </c:pt>
                <c:pt idx="15739">
                  <c:v>17991.25</c:v>
                </c:pt>
                <c:pt idx="15740">
                  <c:v>17992.25</c:v>
                </c:pt>
                <c:pt idx="15741">
                  <c:v>17993.25</c:v>
                </c:pt>
                <c:pt idx="15742">
                  <c:v>17994.25</c:v>
                </c:pt>
                <c:pt idx="15743">
                  <c:v>17995.25</c:v>
                </c:pt>
                <c:pt idx="15744">
                  <c:v>17996.25</c:v>
                </c:pt>
                <c:pt idx="15745">
                  <c:v>17997.25</c:v>
                </c:pt>
                <c:pt idx="15746">
                  <c:v>17998.25</c:v>
                </c:pt>
                <c:pt idx="15747">
                  <c:v>17999.25</c:v>
                </c:pt>
                <c:pt idx="15748">
                  <c:v>18000.25</c:v>
                </c:pt>
                <c:pt idx="15749">
                  <c:v>18001.25</c:v>
                </c:pt>
                <c:pt idx="15750">
                  <c:v>18002.25</c:v>
                </c:pt>
                <c:pt idx="15751">
                  <c:v>18003.25</c:v>
                </c:pt>
                <c:pt idx="15752">
                  <c:v>18004.25</c:v>
                </c:pt>
                <c:pt idx="15753">
                  <c:v>18005.25</c:v>
                </c:pt>
                <c:pt idx="15754">
                  <c:v>18006.25</c:v>
                </c:pt>
                <c:pt idx="15755">
                  <c:v>18007.25</c:v>
                </c:pt>
                <c:pt idx="15756">
                  <c:v>18008.25</c:v>
                </c:pt>
                <c:pt idx="15757">
                  <c:v>18009.25</c:v>
                </c:pt>
                <c:pt idx="15758">
                  <c:v>18010.25</c:v>
                </c:pt>
                <c:pt idx="15759">
                  <c:v>18011.25</c:v>
                </c:pt>
                <c:pt idx="15760">
                  <c:v>18012.25</c:v>
                </c:pt>
                <c:pt idx="15761">
                  <c:v>18013.25</c:v>
                </c:pt>
                <c:pt idx="15762">
                  <c:v>18014.25</c:v>
                </c:pt>
                <c:pt idx="15763">
                  <c:v>18015.25</c:v>
                </c:pt>
                <c:pt idx="15764">
                  <c:v>18016.25</c:v>
                </c:pt>
                <c:pt idx="15765">
                  <c:v>18017.25</c:v>
                </c:pt>
                <c:pt idx="15766">
                  <c:v>18018.25</c:v>
                </c:pt>
                <c:pt idx="15767">
                  <c:v>18019.25</c:v>
                </c:pt>
                <c:pt idx="15768">
                  <c:v>18020.25</c:v>
                </c:pt>
                <c:pt idx="15769">
                  <c:v>18021.25</c:v>
                </c:pt>
                <c:pt idx="15770">
                  <c:v>18022.25</c:v>
                </c:pt>
                <c:pt idx="15771">
                  <c:v>18023.25</c:v>
                </c:pt>
                <c:pt idx="15772">
                  <c:v>18024.25</c:v>
                </c:pt>
                <c:pt idx="15773">
                  <c:v>18025.25</c:v>
                </c:pt>
                <c:pt idx="15774">
                  <c:v>18026.25</c:v>
                </c:pt>
                <c:pt idx="15775">
                  <c:v>18027.25</c:v>
                </c:pt>
                <c:pt idx="15776">
                  <c:v>18028.25</c:v>
                </c:pt>
                <c:pt idx="15777">
                  <c:v>18029.25</c:v>
                </c:pt>
                <c:pt idx="15778">
                  <c:v>18030.25</c:v>
                </c:pt>
                <c:pt idx="15779">
                  <c:v>18031.25</c:v>
                </c:pt>
                <c:pt idx="15780">
                  <c:v>18032.25</c:v>
                </c:pt>
                <c:pt idx="15781">
                  <c:v>18033.25</c:v>
                </c:pt>
                <c:pt idx="15782">
                  <c:v>18034.25</c:v>
                </c:pt>
                <c:pt idx="15783">
                  <c:v>18035.25</c:v>
                </c:pt>
                <c:pt idx="15784">
                  <c:v>18036.25</c:v>
                </c:pt>
                <c:pt idx="15785">
                  <c:v>18037.25</c:v>
                </c:pt>
                <c:pt idx="15786">
                  <c:v>18038.25</c:v>
                </c:pt>
                <c:pt idx="15787">
                  <c:v>18039.25</c:v>
                </c:pt>
                <c:pt idx="15788">
                  <c:v>18040.25</c:v>
                </c:pt>
                <c:pt idx="15789">
                  <c:v>18041.25</c:v>
                </c:pt>
                <c:pt idx="15790">
                  <c:v>18042.25</c:v>
                </c:pt>
                <c:pt idx="15791">
                  <c:v>18043.25</c:v>
                </c:pt>
                <c:pt idx="15792">
                  <c:v>18044.25</c:v>
                </c:pt>
                <c:pt idx="15793">
                  <c:v>18045.25</c:v>
                </c:pt>
                <c:pt idx="15794">
                  <c:v>18046.25</c:v>
                </c:pt>
                <c:pt idx="15795">
                  <c:v>18047.25</c:v>
                </c:pt>
                <c:pt idx="15796">
                  <c:v>18048.25</c:v>
                </c:pt>
                <c:pt idx="15797">
                  <c:v>18049.25</c:v>
                </c:pt>
                <c:pt idx="15798">
                  <c:v>18050.25</c:v>
                </c:pt>
                <c:pt idx="15799">
                  <c:v>18051.25</c:v>
                </c:pt>
                <c:pt idx="15800">
                  <c:v>18052.25</c:v>
                </c:pt>
                <c:pt idx="15801">
                  <c:v>18053.25</c:v>
                </c:pt>
                <c:pt idx="15802">
                  <c:v>18054.25</c:v>
                </c:pt>
                <c:pt idx="15803">
                  <c:v>18055.25</c:v>
                </c:pt>
                <c:pt idx="15804">
                  <c:v>18056.25</c:v>
                </c:pt>
                <c:pt idx="15805">
                  <c:v>18057.25</c:v>
                </c:pt>
                <c:pt idx="15806">
                  <c:v>18058.25</c:v>
                </c:pt>
                <c:pt idx="15807">
                  <c:v>18059.25</c:v>
                </c:pt>
                <c:pt idx="15808">
                  <c:v>18060.25</c:v>
                </c:pt>
                <c:pt idx="15809">
                  <c:v>18061.25</c:v>
                </c:pt>
                <c:pt idx="15810">
                  <c:v>18062.25</c:v>
                </c:pt>
                <c:pt idx="15811">
                  <c:v>18063.25</c:v>
                </c:pt>
                <c:pt idx="15812">
                  <c:v>18064.25</c:v>
                </c:pt>
                <c:pt idx="15813">
                  <c:v>18065.25</c:v>
                </c:pt>
                <c:pt idx="15814">
                  <c:v>18066.25</c:v>
                </c:pt>
                <c:pt idx="15815">
                  <c:v>18067.25</c:v>
                </c:pt>
                <c:pt idx="15816">
                  <c:v>18068.25</c:v>
                </c:pt>
                <c:pt idx="15817">
                  <c:v>18069.25</c:v>
                </c:pt>
                <c:pt idx="15818">
                  <c:v>18070.25</c:v>
                </c:pt>
                <c:pt idx="15819">
                  <c:v>18071.25</c:v>
                </c:pt>
                <c:pt idx="15820">
                  <c:v>18072.25</c:v>
                </c:pt>
                <c:pt idx="15821">
                  <c:v>18073.25</c:v>
                </c:pt>
                <c:pt idx="15822">
                  <c:v>18074.25</c:v>
                </c:pt>
                <c:pt idx="15823">
                  <c:v>18075.25</c:v>
                </c:pt>
                <c:pt idx="15824">
                  <c:v>18076.25</c:v>
                </c:pt>
                <c:pt idx="15825">
                  <c:v>18077.25</c:v>
                </c:pt>
                <c:pt idx="15826">
                  <c:v>18078.25</c:v>
                </c:pt>
                <c:pt idx="15827">
                  <c:v>18079.25</c:v>
                </c:pt>
                <c:pt idx="15828">
                  <c:v>18080.25</c:v>
                </c:pt>
                <c:pt idx="15829">
                  <c:v>18081.25</c:v>
                </c:pt>
                <c:pt idx="15830">
                  <c:v>18082.25</c:v>
                </c:pt>
                <c:pt idx="15831">
                  <c:v>18083.25</c:v>
                </c:pt>
                <c:pt idx="15832">
                  <c:v>18084.25</c:v>
                </c:pt>
                <c:pt idx="15833">
                  <c:v>18085.25</c:v>
                </c:pt>
                <c:pt idx="15834">
                  <c:v>18086.25</c:v>
                </c:pt>
                <c:pt idx="15835">
                  <c:v>18087.25</c:v>
                </c:pt>
                <c:pt idx="15836">
                  <c:v>18088.25</c:v>
                </c:pt>
                <c:pt idx="15837">
                  <c:v>18089.25</c:v>
                </c:pt>
                <c:pt idx="15838">
                  <c:v>18090.25</c:v>
                </c:pt>
                <c:pt idx="15839">
                  <c:v>18091.25</c:v>
                </c:pt>
                <c:pt idx="15840">
                  <c:v>18092.25</c:v>
                </c:pt>
                <c:pt idx="15841">
                  <c:v>18093.25</c:v>
                </c:pt>
                <c:pt idx="15842">
                  <c:v>18094.25</c:v>
                </c:pt>
                <c:pt idx="15843">
                  <c:v>18095.25</c:v>
                </c:pt>
                <c:pt idx="15844">
                  <c:v>18096.25</c:v>
                </c:pt>
                <c:pt idx="15845">
                  <c:v>18097.25</c:v>
                </c:pt>
                <c:pt idx="15846">
                  <c:v>18098.25</c:v>
                </c:pt>
                <c:pt idx="15847">
                  <c:v>18099.25</c:v>
                </c:pt>
                <c:pt idx="15848">
                  <c:v>18100.25</c:v>
                </c:pt>
                <c:pt idx="15849">
                  <c:v>18101.25</c:v>
                </c:pt>
                <c:pt idx="15850">
                  <c:v>18102.25</c:v>
                </c:pt>
                <c:pt idx="15851">
                  <c:v>18103.25</c:v>
                </c:pt>
                <c:pt idx="15852">
                  <c:v>18104.25</c:v>
                </c:pt>
                <c:pt idx="15853">
                  <c:v>18105.25</c:v>
                </c:pt>
                <c:pt idx="15854">
                  <c:v>18106.25</c:v>
                </c:pt>
                <c:pt idx="15855">
                  <c:v>18107.25</c:v>
                </c:pt>
                <c:pt idx="15856">
                  <c:v>18108.25</c:v>
                </c:pt>
                <c:pt idx="15857">
                  <c:v>18109.25</c:v>
                </c:pt>
                <c:pt idx="15858">
                  <c:v>18110.25</c:v>
                </c:pt>
                <c:pt idx="15859">
                  <c:v>18111.25</c:v>
                </c:pt>
                <c:pt idx="15860">
                  <c:v>18112.25</c:v>
                </c:pt>
                <c:pt idx="15861">
                  <c:v>18113.25</c:v>
                </c:pt>
                <c:pt idx="15862">
                  <c:v>18114.25</c:v>
                </c:pt>
                <c:pt idx="15863">
                  <c:v>18115.25</c:v>
                </c:pt>
                <c:pt idx="15864">
                  <c:v>18116.25</c:v>
                </c:pt>
                <c:pt idx="15865">
                  <c:v>18117.25</c:v>
                </c:pt>
                <c:pt idx="15866">
                  <c:v>18118.25</c:v>
                </c:pt>
                <c:pt idx="15867">
                  <c:v>18119.25</c:v>
                </c:pt>
                <c:pt idx="15868">
                  <c:v>18120.25</c:v>
                </c:pt>
                <c:pt idx="15869">
                  <c:v>18121.25</c:v>
                </c:pt>
                <c:pt idx="15870">
                  <c:v>18122.25</c:v>
                </c:pt>
                <c:pt idx="15871">
                  <c:v>18123.25</c:v>
                </c:pt>
                <c:pt idx="15872">
                  <c:v>18124.25</c:v>
                </c:pt>
                <c:pt idx="15873">
                  <c:v>18125.25</c:v>
                </c:pt>
                <c:pt idx="15874">
                  <c:v>18126.25</c:v>
                </c:pt>
                <c:pt idx="15875">
                  <c:v>18127.25</c:v>
                </c:pt>
                <c:pt idx="15876">
                  <c:v>18128.25</c:v>
                </c:pt>
                <c:pt idx="15877">
                  <c:v>18129.25</c:v>
                </c:pt>
                <c:pt idx="15878">
                  <c:v>18130.25</c:v>
                </c:pt>
                <c:pt idx="15879">
                  <c:v>18131.25</c:v>
                </c:pt>
                <c:pt idx="15880">
                  <c:v>18132.25</c:v>
                </c:pt>
                <c:pt idx="15881">
                  <c:v>18133.25</c:v>
                </c:pt>
                <c:pt idx="15882">
                  <c:v>18134.25</c:v>
                </c:pt>
                <c:pt idx="15883">
                  <c:v>18135.25</c:v>
                </c:pt>
                <c:pt idx="15884">
                  <c:v>18136.25</c:v>
                </c:pt>
                <c:pt idx="15885">
                  <c:v>18137.25</c:v>
                </c:pt>
                <c:pt idx="15886">
                  <c:v>18138.25</c:v>
                </c:pt>
                <c:pt idx="15887">
                  <c:v>18139.25</c:v>
                </c:pt>
                <c:pt idx="15888">
                  <c:v>18140.25</c:v>
                </c:pt>
                <c:pt idx="15889">
                  <c:v>18141.25</c:v>
                </c:pt>
                <c:pt idx="15890">
                  <c:v>18142.25</c:v>
                </c:pt>
                <c:pt idx="15891">
                  <c:v>18143.25</c:v>
                </c:pt>
                <c:pt idx="15892">
                  <c:v>18144.25</c:v>
                </c:pt>
                <c:pt idx="15893">
                  <c:v>18145.25</c:v>
                </c:pt>
                <c:pt idx="15894">
                  <c:v>18146.25</c:v>
                </c:pt>
                <c:pt idx="15895">
                  <c:v>18147.25</c:v>
                </c:pt>
                <c:pt idx="15896">
                  <c:v>18148.25</c:v>
                </c:pt>
                <c:pt idx="15897">
                  <c:v>18149.25</c:v>
                </c:pt>
                <c:pt idx="15898">
                  <c:v>18150.25</c:v>
                </c:pt>
                <c:pt idx="15899">
                  <c:v>18151.25</c:v>
                </c:pt>
                <c:pt idx="15900">
                  <c:v>18152.25</c:v>
                </c:pt>
                <c:pt idx="15901">
                  <c:v>18153.25</c:v>
                </c:pt>
                <c:pt idx="15902">
                  <c:v>18154.25</c:v>
                </c:pt>
                <c:pt idx="15903">
                  <c:v>18155.25</c:v>
                </c:pt>
                <c:pt idx="15904">
                  <c:v>18156.25</c:v>
                </c:pt>
                <c:pt idx="15905">
                  <c:v>18157.25</c:v>
                </c:pt>
                <c:pt idx="15906">
                  <c:v>18158.25</c:v>
                </c:pt>
                <c:pt idx="15907">
                  <c:v>18159.25</c:v>
                </c:pt>
                <c:pt idx="15908">
                  <c:v>18160.25</c:v>
                </c:pt>
                <c:pt idx="15909">
                  <c:v>18161.25</c:v>
                </c:pt>
                <c:pt idx="15910">
                  <c:v>18162.25</c:v>
                </c:pt>
                <c:pt idx="15911">
                  <c:v>18163.25</c:v>
                </c:pt>
                <c:pt idx="15912">
                  <c:v>18164.25</c:v>
                </c:pt>
                <c:pt idx="15913">
                  <c:v>18165.25</c:v>
                </c:pt>
                <c:pt idx="15914">
                  <c:v>18166.25</c:v>
                </c:pt>
                <c:pt idx="15915">
                  <c:v>18167.25</c:v>
                </c:pt>
                <c:pt idx="15916">
                  <c:v>18168.25</c:v>
                </c:pt>
                <c:pt idx="15917">
                  <c:v>18169.25</c:v>
                </c:pt>
                <c:pt idx="15918">
                  <c:v>18170.25</c:v>
                </c:pt>
                <c:pt idx="15919">
                  <c:v>18171.25</c:v>
                </c:pt>
                <c:pt idx="15920">
                  <c:v>18172.25</c:v>
                </c:pt>
                <c:pt idx="15921">
                  <c:v>18173.25</c:v>
                </c:pt>
                <c:pt idx="15922">
                  <c:v>18174.25</c:v>
                </c:pt>
                <c:pt idx="15923">
                  <c:v>18175.25</c:v>
                </c:pt>
                <c:pt idx="15924">
                  <c:v>18176.25</c:v>
                </c:pt>
                <c:pt idx="15925">
                  <c:v>18177.25</c:v>
                </c:pt>
                <c:pt idx="15926">
                  <c:v>18178.25</c:v>
                </c:pt>
                <c:pt idx="15927">
                  <c:v>18179.25</c:v>
                </c:pt>
                <c:pt idx="15928">
                  <c:v>18180.25</c:v>
                </c:pt>
                <c:pt idx="15929">
                  <c:v>18181.25</c:v>
                </c:pt>
                <c:pt idx="15930">
                  <c:v>18182.25</c:v>
                </c:pt>
                <c:pt idx="15931">
                  <c:v>18183.25</c:v>
                </c:pt>
                <c:pt idx="15932">
                  <c:v>18184.25</c:v>
                </c:pt>
                <c:pt idx="15933">
                  <c:v>18185.25</c:v>
                </c:pt>
                <c:pt idx="15934">
                  <c:v>18186.25</c:v>
                </c:pt>
                <c:pt idx="15935">
                  <c:v>18187.25</c:v>
                </c:pt>
                <c:pt idx="15936">
                  <c:v>18188.25</c:v>
                </c:pt>
                <c:pt idx="15937">
                  <c:v>18189.25</c:v>
                </c:pt>
                <c:pt idx="15938">
                  <c:v>18190.25</c:v>
                </c:pt>
                <c:pt idx="15939">
                  <c:v>18191.25</c:v>
                </c:pt>
                <c:pt idx="15940">
                  <c:v>18192.25</c:v>
                </c:pt>
                <c:pt idx="15941">
                  <c:v>18193.25</c:v>
                </c:pt>
                <c:pt idx="15942">
                  <c:v>18194.25</c:v>
                </c:pt>
                <c:pt idx="15943">
                  <c:v>18195.25</c:v>
                </c:pt>
                <c:pt idx="15944">
                  <c:v>18196.25</c:v>
                </c:pt>
                <c:pt idx="15945">
                  <c:v>18197.25</c:v>
                </c:pt>
                <c:pt idx="15946">
                  <c:v>18198.25</c:v>
                </c:pt>
                <c:pt idx="15947">
                  <c:v>18199.25</c:v>
                </c:pt>
                <c:pt idx="15948">
                  <c:v>18200.25</c:v>
                </c:pt>
                <c:pt idx="15949">
                  <c:v>18201.25</c:v>
                </c:pt>
                <c:pt idx="15950">
                  <c:v>18202.25</c:v>
                </c:pt>
                <c:pt idx="15951">
                  <c:v>18203.25</c:v>
                </c:pt>
                <c:pt idx="15952">
                  <c:v>18204.25</c:v>
                </c:pt>
                <c:pt idx="15953">
                  <c:v>18205.25</c:v>
                </c:pt>
                <c:pt idx="15954">
                  <c:v>18206.25</c:v>
                </c:pt>
                <c:pt idx="15955">
                  <c:v>18207.25</c:v>
                </c:pt>
                <c:pt idx="15956">
                  <c:v>18208.25</c:v>
                </c:pt>
                <c:pt idx="15957">
                  <c:v>18209.25</c:v>
                </c:pt>
                <c:pt idx="15958">
                  <c:v>18210.25</c:v>
                </c:pt>
                <c:pt idx="15959">
                  <c:v>18211.25</c:v>
                </c:pt>
                <c:pt idx="15960">
                  <c:v>18212.25</c:v>
                </c:pt>
                <c:pt idx="15961">
                  <c:v>18213.25</c:v>
                </c:pt>
                <c:pt idx="15962">
                  <c:v>18214.25</c:v>
                </c:pt>
                <c:pt idx="15963">
                  <c:v>18215.25</c:v>
                </c:pt>
                <c:pt idx="15964">
                  <c:v>18216.25</c:v>
                </c:pt>
                <c:pt idx="15965">
                  <c:v>18217.25</c:v>
                </c:pt>
                <c:pt idx="15966">
                  <c:v>18218.25</c:v>
                </c:pt>
                <c:pt idx="15967">
                  <c:v>18219.25</c:v>
                </c:pt>
                <c:pt idx="15968">
                  <c:v>18220.25</c:v>
                </c:pt>
                <c:pt idx="15969">
                  <c:v>18221.25</c:v>
                </c:pt>
                <c:pt idx="15970">
                  <c:v>18222.25</c:v>
                </c:pt>
                <c:pt idx="15971">
                  <c:v>18223.25</c:v>
                </c:pt>
                <c:pt idx="15972">
                  <c:v>18224.25</c:v>
                </c:pt>
                <c:pt idx="15973">
                  <c:v>18225.25</c:v>
                </c:pt>
                <c:pt idx="15974">
                  <c:v>18226.25</c:v>
                </c:pt>
                <c:pt idx="15975">
                  <c:v>18227.25</c:v>
                </c:pt>
                <c:pt idx="15976">
                  <c:v>18228.25</c:v>
                </c:pt>
                <c:pt idx="15977">
                  <c:v>18229.25</c:v>
                </c:pt>
                <c:pt idx="15978">
                  <c:v>18230.25</c:v>
                </c:pt>
                <c:pt idx="15979">
                  <c:v>18231.25</c:v>
                </c:pt>
                <c:pt idx="15980">
                  <c:v>18232.25</c:v>
                </c:pt>
                <c:pt idx="15981">
                  <c:v>18233.25</c:v>
                </c:pt>
                <c:pt idx="15982">
                  <c:v>18234.25</c:v>
                </c:pt>
                <c:pt idx="15983">
                  <c:v>18235.25</c:v>
                </c:pt>
                <c:pt idx="15984">
                  <c:v>18236.25</c:v>
                </c:pt>
                <c:pt idx="15985">
                  <c:v>18237.25</c:v>
                </c:pt>
                <c:pt idx="15986">
                  <c:v>18238.25</c:v>
                </c:pt>
                <c:pt idx="15987">
                  <c:v>18239.25</c:v>
                </c:pt>
                <c:pt idx="15988">
                  <c:v>18240.25</c:v>
                </c:pt>
                <c:pt idx="15989">
                  <c:v>18241.25</c:v>
                </c:pt>
                <c:pt idx="15990">
                  <c:v>18242.25</c:v>
                </c:pt>
                <c:pt idx="15991">
                  <c:v>18243.25</c:v>
                </c:pt>
                <c:pt idx="15992">
                  <c:v>18244.25</c:v>
                </c:pt>
                <c:pt idx="15993">
                  <c:v>18245.25</c:v>
                </c:pt>
                <c:pt idx="15994">
                  <c:v>18246.25</c:v>
                </c:pt>
                <c:pt idx="15995">
                  <c:v>18247.25</c:v>
                </c:pt>
                <c:pt idx="15996">
                  <c:v>18248.25</c:v>
                </c:pt>
                <c:pt idx="15997">
                  <c:v>18249.25</c:v>
                </c:pt>
                <c:pt idx="15998">
                  <c:v>18250.25</c:v>
                </c:pt>
                <c:pt idx="15999">
                  <c:v>18251.25</c:v>
                </c:pt>
                <c:pt idx="16000">
                  <c:v>18252.25</c:v>
                </c:pt>
                <c:pt idx="16001">
                  <c:v>18253.25</c:v>
                </c:pt>
                <c:pt idx="16002">
                  <c:v>18254.25</c:v>
                </c:pt>
                <c:pt idx="16003">
                  <c:v>18255.25</c:v>
                </c:pt>
                <c:pt idx="16004">
                  <c:v>18256.25</c:v>
                </c:pt>
                <c:pt idx="16005">
                  <c:v>18257.25</c:v>
                </c:pt>
                <c:pt idx="16006">
                  <c:v>18258.25</c:v>
                </c:pt>
                <c:pt idx="16007">
                  <c:v>18259.25</c:v>
                </c:pt>
                <c:pt idx="16008">
                  <c:v>18260.25</c:v>
                </c:pt>
                <c:pt idx="16009">
                  <c:v>18261.25</c:v>
                </c:pt>
                <c:pt idx="16010">
                  <c:v>18262.25</c:v>
                </c:pt>
                <c:pt idx="16011">
                  <c:v>18263.25</c:v>
                </c:pt>
                <c:pt idx="16012">
                  <c:v>18264.25</c:v>
                </c:pt>
                <c:pt idx="16013">
                  <c:v>18265.25</c:v>
                </c:pt>
                <c:pt idx="16014">
                  <c:v>18266.25</c:v>
                </c:pt>
                <c:pt idx="16015">
                  <c:v>18267.25</c:v>
                </c:pt>
                <c:pt idx="16016">
                  <c:v>18268.25</c:v>
                </c:pt>
                <c:pt idx="16017">
                  <c:v>18269.25</c:v>
                </c:pt>
                <c:pt idx="16018">
                  <c:v>18270.25</c:v>
                </c:pt>
                <c:pt idx="16019">
                  <c:v>18271.25</c:v>
                </c:pt>
                <c:pt idx="16020">
                  <c:v>18272.25</c:v>
                </c:pt>
                <c:pt idx="16021">
                  <c:v>18273.25</c:v>
                </c:pt>
                <c:pt idx="16022">
                  <c:v>18274.25</c:v>
                </c:pt>
                <c:pt idx="16023">
                  <c:v>18275.25</c:v>
                </c:pt>
                <c:pt idx="16024">
                  <c:v>18276.25</c:v>
                </c:pt>
                <c:pt idx="16025">
                  <c:v>18277.25</c:v>
                </c:pt>
                <c:pt idx="16026">
                  <c:v>18278.25</c:v>
                </c:pt>
                <c:pt idx="16027">
                  <c:v>18279.25</c:v>
                </c:pt>
                <c:pt idx="16028">
                  <c:v>18280.25</c:v>
                </c:pt>
                <c:pt idx="16029">
                  <c:v>18281.25</c:v>
                </c:pt>
                <c:pt idx="16030">
                  <c:v>18282.25</c:v>
                </c:pt>
                <c:pt idx="16031">
                  <c:v>18283.25</c:v>
                </c:pt>
                <c:pt idx="16032">
                  <c:v>18284.25</c:v>
                </c:pt>
                <c:pt idx="16033">
                  <c:v>18285.25</c:v>
                </c:pt>
                <c:pt idx="16034">
                  <c:v>18286.25</c:v>
                </c:pt>
                <c:pt idx="16035">
                  <c:v>18287.25</c:v>
                </c:pt>
                <c:pt idx="16036">
                  <c:v>18288.25</c:v>
                </c:pt>
                <c:pt idx="16037">
                  <c:v>18289.25</c:v>
                </c:pt>
                <c:pt idx="16038">
                  <c:v>18290.25</c:v>
                </c:pt>
                <c:pt idx="16039">
                  <c:v>18291.25</c:v>
                </c:pt>
                <c:pt idx="16040">
                  <c:v>18292.25</c:v>
                </c:pt>
                <c:pt idx="16041">
                  <c:v>18293.25</c:v>
                </c:pt>
                <c:pt idx="16042">
                  <c:v>18294.25</c:v>
                </c:pt>
                <c:pt idx="16043">
                  <c:v>18295.25</c:v>
                </c:pt>
                <c:pt idx="16044">
                  <c:v>18296.25</c:v>
                </c:pt>
                <c:pt idx="16045">
                  <c:v>18297.25</c:v>
                </c:pt>
                <c:pt idx="16046">
                  <c:v>18298.25</c:v>
                </c:pt>
                <c:pt idx="16047">
                  <c:v>18299.25</c:v>
                </c:pt>
                <c:pt idx="16048">
                  <c:v>18300.25</c:v>
                </c:pt>
                <c:pt idx="16049">
                  <c:v>18301.25</c:v>
                </c:pt>
                <c:pt idx="16050">
                  <c:v>18302.25</c:v>
                </c:pt>
                <c:pt idx="16051">
                  <c:v>18303.25</c:v>
                </c:pt>
                <c:pt idx="16052">
                  <c:v>18304.25</c:v>
                </c:pt>
                <c:pt idx="16053">
                  <c:v>18305.25</c:v>
                </c:pt>
                <c:pt idx="16054">
                  <c:v>18306.25</c:v>
                </c:pt>
                <c:pt idx="16055">
                  <c:v>18307.25</c:v>
                </c:pt>
                <c:pt idx="16056">
                  <c:v>18308.25</c:v>
                </c:pt>
                <c:pt idx="16057">
                  <c:v>18309.25</c:v>
                </c:pt>
                <c:pt idx="16058">
                  <c:v>18310.25</c:v>
                </c:pt>
                <c:pt idx="16059">
                  <c:v>18311.25</c:v>
                </c:pt>
                <c:pt idx="16060">
                  <c:v>18312.25</c:v>
                </c:pt>
                <c:pt idx="16061">
                  <c:v>18313.25</c:v>
                </c:pt>
                <c:pt idx="16062">
                  <c:v>18314.25</c:v>
                </c:pt>
                <c:pt idx="16063">
                  <c:v>18315.25</c:v>
                </c:pt>
                <c:pt idx="16064">
                  <c:v>18316.25</c:v>
                </c:pt>
                <c:pt idx="16065">
                  <c:v>18317.25</c:v>
                </c:pt>
                <c:pt idx="16066">
                  <c:v>18318.25</c:v>
                </c:pt>
                <c:pt idx="16067">
                  <c:v>18319.25</c:v>
                </c:pt>
                <c:pt idx="16068">
                  <c:v>18320.25</c:v>
                </c:pt>
                <c:pt idx="16069">
                  <c:v>18321.25</c:v>
                </c:pt>
                <c:pt idx="16070">
                  <c:v>18322.25</c:v>
                </c:pt>
                <c:pt idx="16071">
                  <c:v>18323.25</c:v>
                </c:pt>
                <c:pt idx="16072">
                  <c:v>18324.25</c:v>
                </c:pt>
                <c:pt idx="16073">
                  <c:v>18325.25</c:v>
                </c:pt>
                <c:pt idx="16074">
                  <c:v>18326.25</c:v>
                </c:pt>
                <c:pt idx="16075">
                  <c:v>18327.25</c:v>
                </c:pt>
                <c:pt idx="16076">
                  <c:v>18328.25</c:v>
                </c:pt>
                <c:pt idx="16077">
                  <c:v>18329.25</c:v>
                </c:pt>
                <c:pt idx="16078">
                  <c:v>18330.25</c:v>
                </c:pt>
                <c:pt idx="16079">
                  <c:v>18331.25</c:v>
                </c:pt>
                <c:pt idx="16080">
                  <c:v>18332.25</c:v>
                </c:pt>
                <c:pt idx="16081">
                  <c:v>18333.25</c:v>
                </c:pt>
                <c:pt idx="16082">
                  <c:v>18334.25</c:v>
                </c:pt>
                <c:pt idx="16083">
                  <c:v>18335.25</c:v>
                </c:pt>
                <c:pt idx="16084">
                  <c:v>18336.25</c:v>
                </c:pt>
                <c:pt idx="16085">
                  <c:v>18337.25</c:v>
                </c:pt>
                <c:pt idx="16086">
                  <c:v>18338.25</c:v>
                </c:pt>
                <c:pt idx="16087">
                  <c:v>18339.25</c:v>
                </c:pt>
                <c:pt idx="16088">
                  <c:v>18340.25</c:v>
                </c:pt>
                <c:pt idx="16089">
                  <c:v>18341.25</c:v>
                </c:pt>
                <c:pt idx="16090">
                  <c:v>18342.25</c:v>
                </c:pt>
                <c:pt idx="16091">
                  <c:v>18343.25</c:v>
                </c:pt>
                <c:pt idx="16092">
                  <c:v>18344.25</c:v>
                </c:pt>
                <c:pt idx="16093">
                  <c:v>18345.25</c:v>
                </c:pt>
                <c:pt idx="16094">
                  <c:v>18346.25</c:v>
                </c:pt>
                <c:pt idx="16095">
                  <c:v>18347.25</c:v>
                </c:pt>
                <c:pt idx="16096">
                  <c:v>18348.25</c:v>
                </c:pt>
                <c:pt idx="16097">
                  <c:v>18349.25</c:v>
                </c:pt>
                <c:pt idx="16098">
                  <c:v>18350.25</c:v>
                </c:pt>
                <c:pt idx="16099">
                  <c:v>18351.25</c:v>
                </c:pt>
                <c:pt idx="16100">
                  <c:v>18352.25</c:v>
                </c:pt>
                <c:pt idx="16101">
                  <c:v>18353.25</c:v>
                </c:pt>
                <c:pt idx="16102">
                  <c:v>18354.25</c:v>
                </c:pt>
                <c:pt idx="16103">
                  <c:v>18355.25</c:v>
                </c:pt>
                <c:pt idx="16104">
                  <c:v>18356.25</c:v>
                </c:pt>
                <c:pt idx="16105">
                  <c:v>18357.25</c:v>
                </c:pt>
                <c:pt idx="16106">
                  <c:v>18358.25</c:v>
                </c:pt>
                <c:pt idx="16107">
                  <c:v>18359.25</c:v>
                </c:pt>
                <c:pt idx="16108">
                  <c:v>18360.25</c:v>
                </c:pt>
                <c:pt idx="16109">
                  <c:v>18361.25</c:v>
                </c:pt>
                <c:pt idx="16110">
                  <c:v>18362.25</c:v>
                </c:pt>
                <c:pt idx="16111">
                  <c:v>18363.25</c:v>
                </c:pt>
                <c:pt idx="16112">
                  <c:v>18364.25</c:v>
                </c:pt>
                <c:pt idx="16113">
                  <c:v>18365.25</c:v>
                </c:pt>
                <c:pt idx="16114">
                  <c:v>18366.25</c:v>
                </c:pt>
                <c:pt idx="16115">
                  <c:v>18367.25</c:v>
                </c:pt>
                <c:pt idx="16116">
                  <c:v>18368.25</c:v>
                </c:pt>
                <c:pt idx="16117">
                  <c:v>18369.25</c:v>
                </c:pt>
                <c:pt idx="16118">
                  <c:v>18370.25</c:v>
                </c:pt>
                <c:pt idx="16119">
                  <c:v>18371.25</c:v>
                </c:pt>
                <c:pt idx="16120">
                  <c:v>18372.25</c:v>
                </c:pt>
                <c:pt idx="16121">
                  <c:v>18373.25</c:v>
                </c:pt>
                <c:pt idx="16122">
                  <c:v>18374.25</c:v>
                </c:pt>
                <c:pt idx="16123">
                  <c:v>18375.25</c:v>
                </c:pt>
                <c:pt idx="16124">
                  <c:v>18376.25</c:v>
                </c:pt>
                <c:pt idx="16125">
                  <c:v>18377.25</c:v>
                </c:pt>
                <c:pt idx="16126">
                  <c:v>18378.25</c:v>
                </c:pt>
                <c:pt idx="16127">
                  <c:v>18379.25</c:v>
                </c:pt>
                <c:pt idx="16128">
                  <c:v>18380.25</c:v>
                </c:pt>
                <c:pt idx="16129">
                  <c:v>18381.25</c:v>
                </c:pt>
                <c:pt idx="16130">
                  <c:v>18382.25</c:v>
                </c:pt>
                <c:pt idx="16131">
                  <c:v>18383.25</c:v>
                </c:pt>
                <c:pt idx="16132">
                  <c:v>18384.25</c:v>
                </c:pt>
                <c:pt idx="16133">
                  <c:v>18385.25</c:v>
                </c:pt>
                <c:pt idx="16134">
                  <c:v>18386.25</c:v>
                </c:pt>
                <c:pt idx="16135">
                  <c:v>18387.25</c:v>
                </c:pt>
                <c:pt idx="16136">
                  <c:v>18388.25</c:v>
                </c:pt>
                <c:pt idx="16137">
                  <c:v>18389.25</c:v>
                </c:pt>
                <c:pt idx="16138">
                  <c:v>18390.25</c:v>
                </c:pt>
                <c:pt idx="16139">
                  <c:v>18391.25</c:v>
                </c:pt>
                <c:pt idx="16140">
                  <c:v>18392.25</c:v>
                </c:pt>
                <c:pt idx="16141">
                  <c:v>18393.25</c:v>
                </c:pt>
                <c:pt idx="16142">
                  <c:v>18394.25</c:v>
                </c:pt>
                <c:pt idx="16143">
                  <c:v>18395.25</c:v>
                </c:pt>
                <c:pt idx="16144">
                  <c:v>18396.25</c:v>
                </c:pt>
                <c:pt idx="16145">
                  <c:v>18397.25</c:v>
                </c:pt>
                <c:pt idx="16146">
                  <c:v>18398.25</c:v>
                </c:pt>
                <c:pt idx="16147">
                  <c:v>18399.25</c:v>
                </c:pt>
                <c:pt idx="16148">
                  <c:v>18400.25</c:v>
                </c:pt>
                <c:pt idx="16149">
                  <c:v>18401.25</c:v>
                </c:pt>
                <c:pt idx="16150">
                  <c:v>18402.25</c:v>
                </c:pt>
                <c:pt idx="16151">
                  <c:v>18403.25</c:v>
                </c:pt>
                <c:pt idx="16152">
                  <c:v>18404.25</c:v>
                </c:pt>
                <c:pt idx="16153">
                  <c:v>18405.25</c:v>
                </c:pt>
                <c:pt idx="16154">
                  <c:v>18406.25</c:v>
                </c:pt>
                <c:pt idx="16155">
                  <c:v>18407.25</c:v>
                </c:pt>
                <c:pt idx="16156">
                  <c:v>18408.25</c:v>
                </c:pt>
                <c:pt idx="16157">
                  <c:v>18409.25</c:v>
                </c:pt>
                <c:pt idx="16158">
                  <c:v>18410.25</c:v>
                </c:pt>
                <c:pt idx="16159">
                  <c:v>18411.25</c:v>
                </c:pt>
                <c:pt idx="16160">
                  <c:v>18412.25</c:v>
                </c:pt>
                <c:pt idx="16161">
                  <c:v>18413.25</c:v>
                </c:pt>
                <c:pt idx="16162">
                  <c:v>18414.25</c:v>
                </c:pt>
                <c:pt idx="16163">
                  <c:v>18415.25</c:v>
                </c:pt>
                <c:pt idx="16164">
                  <c:v>18416.25</c:v>
                </c:pt>
                <c:pt idx="16165">
                  <c:v>18417.25</c:v>
                </c:pt>
                <c:pt idx="16166">
                  <c:v>18418.25</c:v>
                </c:pt>
                <c:pt idx="16167">
                  <c:v>18419.25</c:v>
                </c:pt>
                <c:pt idx="16168">
                  <c:v>18420.25</c:v>
                </c:pt>
                <c:pt idx="16169">
                  <c:v>18421.25</c:v>
                </c:pt>
                <c:pt idx="16170">
                  <c:v>18422.25</c:v>
                </c:pt>
                <c:pt idx="16171">
                  <c:v>18423.25</c:v>
                </c:pt>
                <c:pt idx="16172">
                  <c:v>18424.25</c:v>
                </c:pt>
                <c:pt idx="16173">
                  <c:v>18425.25</c:v>
                </c:pt>
                <c:pt idx="16174">
                  <c:v>18426.25</c:v>
                </c:pt>
                <c:pt idx="16175">
                  <c:v>18427.25</c:v>
                </c:pt>
                <c:pt idx="16176">
                  <c:v>18428.25</c:v>
                </c:pt>
                <c:pt idx="16177">
                  <c:v>18429.25</c:v>
                </c:pt>
                <c:pt idx="16178">
                  <c:v>18430.25</c:v>
                </c:pt>
                <c:pt idx="16179">
                  <c:v>18431.25</c:v>
                </c:pt>
                <c:pt idx="16180">
                  <c:v>18432.25</c:v>
                </c:pt>
                <c:pt idx="16181">
                  <c:v>18433.25</c:v>
                </c:pt>
                <c:pt idx="16182">
                  <c:v>18434.25</c:v>
                </c:pt>
                <c:pt idx="16183">
                  <c:v>18435.25</c:v>
                </c:pt>
                <c:pt idx="16184">
                  <c:v>18436.25</c:v>
                </c:pt>
                <c:pt idx="16185">
                  <c:v>18437.25</c:v>
                </c:pt>
                <c:pt idx="16186">
                  <c:v>18438.25</c:v>
                </c:pt>
                <c:pt idx="16187">
                  <c:v>18439.25</c:v>
                </c:pt>
                <c:pt idx="16188">
                  <c:v>18440.25</c:v>
                </c:pt>
                <c:pt idx="16189">
                  <c:v>18441.25</c:v>
                </c:pt>
                <c:pt idx="16190">
                  <c:v>18442.25</c:v>
                </c:pt>
                <c:pt idx="16191">
                  <c:v>18443.25</c:v>
                </c:pt>
                <c:pt idx="16192">
                  <c:v>18444.25</c:v>
                </c:pt>
                <c:pt idx="16193">
                  <c:v>18445.25</c:v>
                </c:pt>
                <c:pt idx="16194">
                  <c:v>18446.25</c:v>
                </c:pt>
                <c:pt idx="16195">
                  <c:v>18447.25</c:v>
                </c:pt>
                <c:pt idx="16196">
                  <c:v>18448.25</c:v>
                </c:pt>
                <c:pt idx="16197">
                  <c:v>18449.25</c:v>
                </c:pt>
                <c:pt idx="16198">
                  <c:v>18450.25</c:v>
                </c:pt>
                <c:pt idx="16199">
                  <c:v>18451.25</c:v>
                </c:pt>
                <c:pt idx="16200">
                  <c:v>18452.25</c:v>
                </c:pt>
                <c:pt idx="16201">
                  <c:v>18453.25</c:v>
                </c:pt>
                <c:pt idx="16202">
                  <c:v>18454.25</c:v>
                </c:pt>
                <c:pt idx="16203">
                  <c:v>18455.25</c:v>
                </c:pt>
                <c:pt idx="16204">
                  <c:v>18456.25</c:v>
                </c:pt>
                <c:pt idx="16205">
                  <c:v>18457.25</c:v>
                </c:pt>
                <c:pt idx="16206">
                  <c:v>18458.25</c:v>
                </c:pt>
                <c:pt idx="16207">
                  <c:v>18459.25</c:v>
                </c:pt>
                <c:pt idx="16208">
                  <c:v>18460.25</c:v>
                </c:pt>
                <c:pt idx="16209">
                  <c:v>18461.25</c:v>
                </c:pt>
                <c:pt idx="16210">
                  <c:v>18462.25</c:v>
                </c:pt>
                <c:pt idx="16211">
                  <c:v>18463.25</c:v>
                </c:pt>
                <c:pt idx="16212">
                  <c:v>18464.25</c:v>
                </c:pt>
                <c:pt idx="16213">
                  <c:v>18465.25</c:v>
                </c:pt>
                <c:pt idx="16214">
                  <c:v>18466.25</c:v>
                </c:pt>
                <c:pt idx="16215">
                  <c:v>18467.25</c:v>
                </c:pt>
                <c:pt idx="16216">
                  <c:v>18468.25</c:v>
                </c:pt>
                <c:pt idx="16217">
                  <c:v>18469.25</c:v>
                </c:pt>
                <c:pt idx="16218">
                  <c:v>18470.25</c:v>
                </c:pt>
                <c:pt idx="16219">
                  <c:v>18471.25</c:v>
                </c:pt>
                <c:pt idx="16220">
                  <c:v>18472.25</c:v>
                </c:pt>
                <c:pt idx="16221">
                  <c:v>18473.25</c:v>
                </c:pt>
                <c:pt idx="16222">
                  <c:v>18474.25</c:v>
                </c:pt>
                <c:pt idx="16223">
                  <c:v>18475.25</c:v>
                </c:pt>
                <c:pt idx="16224">
                  <c:v>18476.25</c:v>
                </c:pt>
                <c:pt idx="16225">
                  <c:v>18477.25</c:v>
                </c:pt>
                <c:pt idx="16226">
                  <c:v>18478.25</c:v>
                </c:pt>
                <c:pt idx="16227">
                  <c:v>18479.25</c:v>
                </c:pt>
                <c:pt idx="16228">
                  <c:v>18480.25</c:v>
                </c:pt>
                <c:pt idx="16229">
                  <c:v>18481.25</c:v>
                </c:pt>
                <c:pt idx="16230">
                  <c:v>18482.25</c:v>
                </c:pt>
                <c:pt idx="16231">
                  <c:v>18483.25</c:v>
                </c:pt>
                <c:pt idx="16232">
                  <c:v>18484.25</c:v>
                </c:pt>
                <c:pt idx="16233">
                  <c:v>18485.25</c:v>
                </c:pt>
                <c:pt idx="16234">
                  <c:v>18486.25</c:v>
                </c:pt>
                <c:pt idx="16235">
                  <c:v>18487.25</c:v>
                </c:pt>
                <c:pt idx="16236">
                  <c:v>18488.25</c:v>
                </c:pt>
                <c:pt idx="16237">
                  <c:v>18489.25</c:v>
                </c:pt>
                <c:pt idx="16238">
                  <c:v>18490.25</c:v>
                </c:pt>
                <c:pt idx="16239">
                  <c:v>18491.25</c:v>
                </c:pt>
                <c:pt idx="16240">
                  <c:v>18492.25</c:v>
                </c:pt>
                <c:pt idx="16241">
                  <c:v>18493.25</c:v>
                </c:pt>
                <c:pt idx="16242">
                  <c:v>18494.25</c:v>
                </c:pt>
                <c:pt idx="16243">
                  <c:v>18495.25</c:v>
                </c:pt>
                <c:pt idx="16244">
                  <c:v>18496.25</c:v>
                </c:pt>
                <c:pt idx="16245">
                  <c:v>18497.25</c:v>
                </c:pt>
                <c:pt idx="16246">
                  <c:v>18498.25</c:v>
                </c:pt>
                <c:pt idx="16247">
                  <c:v>18499.25</c:v>
                </c:pt>
                <c:pt idx="16248">
                  <c:v>18500.25</c:v>
                </c:pt>
                <c:pt idx="16249">
                  <c:v>18501.25</c:v>
                </c:pt>
                <c:pt idx="16250">
                  <c:v>18502.25</c:v>
                </c:pt>
                <c:pt idx="16251">
                  <c:v>18503.25</c:v>
                </c:pt>
                <c:pt idx="16252">
                  <c:v>18504.25</c:v>
                </c:pt>
                <c:pt idx="16253">
                  <c:v>18505.25</c:v>
                </c:pt>
                <c:pt idx="16254">
                  <c:v>18506.25</c:v>
                </c:pt>
                <c:pt idx="16255">
                  <c:v>18507.25</c:v>
                </c:pt>
                <c:pt idx="16256">
                  <c:v>18508.25</c:v>
                </c:pt>
                <c:pt idx="16257">
                  <c:v>18509.25</c:v>
                </c:pt>
                <c:pt idx="16258">
                  <c:v>18510.25</c:v>
                </c:pt>
                <c:pt idx="16259">
                  <c:v>18511.25</c:v>
                </c:pt>
                <c:pt idx="16260">
                  <c:v>18512.25</c:v>
                </c:pt>
                <c:pt idx="16261">
                  <c:v>18513.25</c:v>
                </c:pt>
                <c:pt idx="16262">
                  <c:v>18514.25</c:v>
                </c:pt>
                <c:pt idx="16263">
                  <c:v>18515.25</c:v>
                </c:pt>
                <c:pt idx="16264">
                  <c:v>18516.25</c:v>
                </c:pt>
                <c:pt idx="16265">
                  <c:v>18517.25</c:v>
                </c:pt>
                <c:pt idx="16266">
                  <c:v>18518.25</c:v>
                </c:pt>
                <c:pt idx="16267">
                  <c:v>18519.25</c:v>
                </c:pt>
                <c:pt idx="16268">
                  <c:v>18520.25</c:v>
                </c:pt>
                <c:pt idx="16269">
                  <c:v>18521.25</c:v>
                </c:pt>
                <c:pt idx="16270">
                  <c:v>18522.25</c:v>
                </c:pt>
                <c:pt idx="16271">
                  <c:v>18523.25</c:v>
                </c:pt>
                <c:pt idx="16272">
                  <c:v>18524.25</c:v>
                </c:pt>
                <c:pt idx="16273">
                  <c:v>18525.25</c:v>
                </c:pt>
                <c:pt idx="16274">
                  <c:v>18526.25</c:v>
                </c:pt>
                <c:pt idx="16275">
                  <c:v>18527.25</c:v>
                </c:pt>
                <c:pt idx="16276">
                  <c:v>18528.25</c:v>
                </c:pt>
                <c:pt idx="16277">
                  <c:v>18529.25</c:v>
                </c:pt>
                <c:pt idx="16278">
                  <c:v>18530.25</c:v>
                </c:pt>
                <c:pt idx="16279">
                  <c:v>18531.25</c:v>
                </c:pt>
                <c:pt idx="16280">
                  <c:v>18532.25</c:v>
                </c:pt>
                <c:pt idx="16281">
                  <c:v>18533.25</c:v>
                </c:pt>
                <c:pt idx="16282">
                  <c:v>18534.25</c:v>
                </c:pt>
                <c:pt idx="16283">
                  <c:v>18535.25</c:v>
                </c:pt>
                <c:pt idx="16284">
                  <c:v>18536.25</c:v>
                </c:pt>
                <c:pt idx="16285">
                  <c:v>18537.25</c:v>
                </c:pt>
                <c:pt idx="16286">
                  <c:v>18538.25</c:v>
                </c:pt>
                <c:pt idx="16287">
                  <c:v>18539.25</c:v>
                </c:pt>
                <c:pt idx="16288">
                  <c:v>18540.25</c:v>
                </c:pt>
                <c:pt idx="16289">
                  <c:v>18541.25</c:v>
                </c:pt>
                <c:pt idx="16290">
                  <c:v>18542.25</c:v>
                </c:pt>
                <c:pt idx="16291">
                  <c:v>18543.25</c:v>
                </c:pt>
                <c:pt idx="16292">
                  <c:v>18544.25</c:v>
                </c:pt>
                <c:pt idx="16293">
                  <c:v>18545.25</c:v>
                </c:pt>
                <c:pt idx="16294">
                  <c:v>18546.25</c:v>
                </c:pt>
                <c:pt idx="16295">
                  <c:v>18547.25</c:v>
                </c:pt>
                <c:pt idx="16296">
                  <c:v>18548.25</c:v>
                </c:pt>
                <c:pt idx="16297">
                  <c:v>18549.25</c:v>
                </c:pt>
                <c:pt idx="16298">
                  <c:v>18550.25</c:v>
                </c:pt>
                <c:pt idx="16299">
                  <c:v>18551.25</c:v>
                </c:pt>
                <c:pt idx="16300">
                  <c:v>18552.25</c:v>
                </c:pt>
                <c:pt idx="16301">
                  <c:v>18553.25</c:v>
                </c:pt>
                <c:pt idx="16302">
                  <c:v>18554.25</c:v>
                </c:pt>
                <c:pt idx="16303">
                  <c:v>18555.25</c:v>
                </c:pt>
                <c:pt idx="16304">
                  <c:v>18556.25</c:v>
                </c:pt>
                <c:pt idx="16305">
                  <c:v>18557.25</c:v>
                </c:pt>
                <c:pt idx="16306">
                  <c:v>18558.25</c:v>
                </c:pt>
                <c:pt idx="16307">
                  <c:v>18559.25</c:v>
                </c:pt>
                <c:pt idx="16308">
                  <c:v>18560.25</c:v>
                </c:pt>
                <c:pt idx="16309">
                  <c:v>18561.25</c:v>
                </c:pt>
                <c:pt idx="16310">
                  <c:v>18562.25</c:v>
                </c:pt>
                <c:pt idx="16311">
                  <c:v>18563.25</c:v>
                </c:pt>
                <c:pt idx="16312">
                  <c:v>18564.25</c:v>
                </c:pt>
                <c:pt idx="16313">
                  <c:v>18565.25</c:v>
                </c:pt>
                <c:pt idx="16314">
                  <c:v>18566.25</c:v>
                </c:pt>
                <c:pt idx="16315">
                  <c:v>18567.25</c:v>
                </c:pt>
                <c:pt idx="16316">
                  <c:v>18568.25</c:v>
                </c:pt>
                <c:pt idx="16317">
                  <c:v>18569.25</c:v>
                </c:pt>
                <c:pt idx="16318">
                  <c:v>18570.25</c:v>
                </c:pt>
                <c:pt idx="16319">
                  <c:v>18571.25</c:v>
                </c:pt>
                <c:pt idx="16320">
                  <c:v>18572.25</c:v>
                </c:pt>
                <c:pt idx="16321">
                  <c:v>18573.25</c:v>
                </c:pt>
                <c:pt idx="16322">
                  <c:v>18574.25</c:v>
                </c:pt>
                <c:pt idx="16323">
                  <c:v>18575.25</c:v>
                </c:pt>
                <c:pt idx="16324">
                  <c:v>18576.25</c:v>
                </c:pt>
                <c:pt idx="16325">
                  <c:v>18577.25</c:v>
                </c:pt>
                <c:pt idx="16326">
                  <c:v>18578.25</c:v>
                </c:pt>
                <c:pt idx="16327">
                  <c:v>18579.25</c:v>
                </c:pt>
                <c:pt idx="16328">
                  <c:v>18580.25</c:v>
                </c:pt>
                <c:pt idx="16329">
                  <c:v>18581.25</c:v>
                </c:pt>
                <c:pt idx="16330">
                  <c:v>18582.25</c:v>
                </c:pt>
                <c:pt idx="16331">
                  <c:v>18583.25</c:v>
                </c:pt>
                <c:pt idx="16332">
                  <c:v>18584.25</c:v>
                </c:pt>
                <c:pt idx="16333">
                  <c:v>18585.25</c:v>
                </c:pt>
                <c:pt idx="16334">
                  <c:v>18586.25</c:v>
                </c:pt>
                <c:pt idx="16335">
                  <c:v>18587.25</c:v>
                </c:pt>
                <c:pt idx="16336">
                  <c:v>18588.25</c:v>
                </c:pt>
                <c:pt idx="16337">
                  <c:v>18589.25</c:v>
                </c:pt>
                <c:pt idx="16338">
                  <c:v>18590.25</c:v>
                </c:pt>
                <c:pt idx="16339">
                  <c:v>18591.25</c:v>
                </c:pt>
                <c:pt idx="16340">
                  <c:v>18592.25</c:v>
                </c:pt>
                <c:pt idx="16341">
                  <c:v>18593.25</c:v>
                </c:pt>
                <c:pt idx="16342">
                  <c:v>18594.25</c:v>
                </c:pt>
                <c:pt idx="16343">
                  <c:v>18595.25</c:v>
                </c:pt>
                <c:pt idx="16344">
                  <c:v>18596.25</c:v>
                </c:pt>
                <c:pt idx="16345">
                  <c:v>18597.25</c:v>
                </c:pt>
                <c:pt idx="16346">
                  <c:v>18598.25</c:v>
                </c:pt>
                <c:pt idx="16347">
                  <c:v>18599.25</c:v>
                </c:pt>
                <c:pt idx="16348">
                  <c:v>18600.25</c:v>
                </c:pt>
                <c:pt idx="16349">
                  <c:v>18601.25</c:v>
                </c:pt>
                <c:pt idx="16350">
                  <c:v>18602.25</c:v>
                </c:pt>
                <c:pt idx="16351">
                  <c:v>18603.25</c:v>
                </c:pt>
                <c:pt idx="16352">
                  <c:v>18604.25</c:v>
                </c:pt>
                <c:pt idx="16353">
                  <c:v>18605.25</c:v>
                </c:pt>
                <c:pt idx="16354">
                  <c:v>18606.25</c:v>
                </c:pt>
                <c:pt idx="16355">
                  <c:v>18607.25</c:v>
                </c:pt>
                <c:pt idx="16356">
                  <c:v>18608.25</c:v>
                </c:pt>
                <c:pt idx="16357">
                  <c:v>18609.25</c:v>
                </c:pt>
                <c:pt idx="16358">
                  <c:v>18610.25</c:v>
                </c:pt>
                <c:pt idx="16359">
                  <c:v>18611.25</c:v>
                </c:pt>
                <c:pt idx="16360">
                  <c:v>18612.25</c:v>
                </c:pt>
                <c:pt idx="16361">
                  <c:v>18613.25</c:v>
                </c:pt>
                <c:pt idx="16362">
                  <c:v>18614.25</c:v>
                </c:pt>
                <c:pt idx="16363">
                  <c:v>18615.25</c:v>
                </c:pt>
                <c:pt idx="16364">
                  <c:v>18616.25</c:v>
                </c:pt>
                <c:pt idx="16365">
                  <c:v>18617.25</c:v>
                </c:pt>
                <c:pt idx="16366">
                  <c:v>18618.25</c:v>
                </c:pt>
                <c:pt idx="16367">
                  <c:v>18619.25</c:v>
                </c:pt>
                <c:pt idx="16368">
                  <c:v>18620.25</c:v>
                </c:pt>
                <c:pt idx="16369">
                  <c:v>18621.25</c:v>
                </c:pt>
                <c:pt idx="16370">
                  <c:v>18622.25</c:v>
                </c:pt>
                <c:pt idx="16371">
                  <c:v>18623.25</c:v>
                </c:pt>
                <c:pt idx="16372">
                  <c:v>18624.25</c:v>
                </c:pt>
                <c:pt idx="16373">
                  <c:v>18625.25</c:v>
                </c:pt>
                <c:pt idx="16374">
                  <c:v>18626.25</c:v>
                </c:pt>
                <c:pt idx="16375">
                  <c:v>18627.25</c:v>
                </c:pt>
                <c:pt idx="16376">
                  <c:v>18628.25</c:v>
                </c:pt>
                <c:pt idx="16377">
                  <c:v>18629.25</c:v>
                </c:pt>
                <c:pt idx="16378">
                  <c:v>18630.25</c:v>
                </c:pt>
                <c:pt idx="16379">
                  <c:v>18631.25</c:v>
                </c:pt>
                <c:pt idx="16380">
                  <c:v>18632.25</c:v>
                </c:pt>
                <c:pt idx="16381">
                  <c:v>18633.25</c:v>
                </c:pt>
                <c:pt idx="16382">
                  <c:v>18634.25</c:v>
                </c:pt>
                <c:pt idx="16383">
                  <c:v>18635.25</c:v>
                </c:pt>
                <c:pt idx="16384">
                  <c:v>18636.25</c:v>
                </c:pt>
                <c:pt idx="16385">
                  <c:v>18637.25</c:v>
                </c:pt>
                <c:pt idx="16386">
                  <c:v>18638.25</c:v>
                </c:pt>
                <c:pt idx="16387">
                  <c:v>18639.25</c:v>
                </c:pt>
                <c:pt idx="16388">
                  <c:v>18640.25</c:v>
                </c:pt>
                <c:pt idx="16389">
                  <c:v>18641.25</c:v>
                </c:pt>
                <c:pt idx="16390">
                  <c:v>18642.25</c:v>
                </c:pt>
                <c:pt idx="16391">
                  <c:v>18643.25</c:v>
                </c:pt>
                <c:pt idx="16392">
                  <c:v>18644.25</c:v>
                </c:pt>
                <c:pt idx="16393">
                  <c:v>18645.25</c:v>
                </c:pt>
                <c:pt idx="16394">
                  <c:v>18646.25</c:v>
                </c:pt>
                <c:pt idx="16395">
                  <c:v>18647.25</c:v>
                </c:pt>
                <c:pt idx="16396">
                  <c:v>18648.25</c:v>
                </c:pt>
                <c:pt idx="16397">
                  <c:v>18649.25</c:v>
                </c:pt>
                <c:pt idx="16398">
                  <c:v>18650.25</c:v>
                </c:pt>
                <c:pt idx="16399">
                  <c:v>18651.25</c:v>
                </c:pt>
                <c:pt idx="16400">
                  <c:v>18652.25</c:v>
                </c:pt>
                <c:pt idx="16401">
                  <c:v>18653.25</c:v>
                </c:pt>
                <c:pt idx="16402">
                  <c:v>18654.25</c:v>
                </c:pt>
                <c:pt idx="16403">
                  <c:v>18655.25</c:v>
                </c:pt>
                <c:pt idx="16404">
                  <c:v>18656.25</c:v>
                </c:pt>
                <c:pt idx="16405">
                  <c:v>18657.25</c:v>
                </c:pt>
                <c:pt idx="16406">
                  <c:v>18658.25</c:v>
                </c:pt>
                <c:pt idx="16407">
                  <c:v>18659.25</c:v>
                </c:pt>
                <c:pt idx="16408">
                  <c:v>18660.25</c:v>
                </c:pt>
                <c:pt idx="16409">
                  <c:v>18661.25</c:v>
                </c:pt>
                <c:pt idx="16410">
                  <c:v>18662.25</c:v>
                </c:pt>
                <c:pt idx="16411">
                  <c:v>18663.25</c:v>
                </c:pt>
                <c:pt idx="16412">
                  <c:v>18664.25</c:v>
                </c:pt>
                <c:pt idx="16413">
                  <c:v>18665.25</c:v>
                </c:pt>
                <c:pt idx="16414">
                  <c:v>18666.25</c:v>
                </c:pt>
                <c:pt idx="16415">
                  <c:v>18667.25</c:v>
                </c:pt>
                <c:pt idx="16416">
                  <c:v>18668.25</c:v>
                </c:pt>
                <c:pt idx="16417">
                  <c:v>18669.25</c:v>
                </c:pt>
                <c:pt idx="16418">
                  <c:v>18670.25</c:v>
                </c:pt>
                <c:pt idx="16419">
                  <c:v>18671.25</c:v>
                </c:pt>
                <c:pt idx="16420">
                  <c:v>18672.25</c:v>
                </c:pt>
                <c:pt idx="16421">
                  <c:v>18673.25</c:v>
                </c:pt>
                <c:pt idx="16422">
                  <c:v>18674.25</c:v>
                </c:pt>
                <c:pt idx="16423">
                  <c:v>18675.25</c:v>
                </c:pt>
                <c:pt idx="16424">
                  <c:v>18676.25</c:v>
                </c:pt>
                <c:pt idx="16425">
                  <c:v>18677.25</c:v>
                </c:pt>
                <c:pt idx="16426">
                  <c:v>18678.25</c:v>
                </c:pt>
                <c:pt idx="16427">
                  <c:v>18679.25</c:v>
                </c:pt>
                <c:pt idx="16428">
                  <c:v>18680.25</c:v>
                </c:pt>
                <c:pt idx="16429">
                  <c:v>18681.25</c:v>
                </c:pt>
                <c:pt idx="16430">
                  <c:v>18682.25</c:v>
                </c:pt>
                <c:pt idx="16431">
                  <c:v>18683.25</c:v>
                </c:pt>
                <c:pt idx="16432">
                  <c:v>18684.25</c:v>
                </c:pt>
                <c:pt idx="16433">
                  <c:v>18685.25</c:v>
                </c:pt>
                <c:pt idx="16434">
                  <c:v>18686.25</c:v>
                </c:pt>
                <c:pt idx="16435">
                  <c:v>18687.25</c:v>
                </c:pt>
                <c:pt idx="16436">
                  <c:v>18688.25</c:v>
                </c:pt>
                <c:pt idx="16437">
                  <c:v>18689.25</c:v>
                </c:pt>
                <c:pt idx="16438">
                  <c:v>18690.25</c:v>
                </c:pt>
                <c:pt idx="16439">
                  <c:v>18691.25</c:v>
                </c:pt>
                <c:pt idx="16440">
                  <c:v>18692.25</c:v>
                </c:pt>
                <c:pt idx="16441">
                  <c:v>18693.25</c:v>
                </c:pt>
                <c:pt idx="16442">
                  <c:v>18694.25</c:v>
                </c:pt>
                <c:pt idx="16443">
                  <c:v>18695.25</c:v>
                </c:pt>
                <c:pt idx="16444">
                  <c:v>18696.25</c:v>
                </c:pt>
                <c:pt idx="16445">
                  <c:v>18697.25</c:v>
                </c:pt>
                <c:pt idx="16446">
                  <c:v>18698.25</c:v>
                </c:pt>
                <c:pt idx="16447">
                  <c:v>18699.25</c:v>
                </c:pt>
                <c:pt idx="16448">
                  <c:v>18700.25</c:v>
                </c:pt>
                <c:pt idx="16449">
                  <c:v>18701.25</c:v>
                </c:pt>
                <c:pt idx="16450">
                  <c:v>18702.25</c:v>
                </c:pt>
                <c:pt idx="16451">
                  <c:v>18703.25</c:v>
                </c:pt>
                <c:pt idx="16452">
                  <c:v>18704.25</c:v>
                </c:pt>
                <c:pt idx="16453">
                  <c:v>18705.25</c:v>
                </c:pt>
                <c:pt idx="16454">
                  <c:v>18706.25</c:v>
                </c:pt>
                <c:pt idx="16455">
                  <c:v>18707.25</c:v>
                </c:pt>
                <c:pt idx="16456">
                  <c:v>18708.25</c:v>
                </c:pt>
                <c:pt idx="16457">
                  <c:v>18709.25</c:v>
                </c:pt>
                <c:pt idx="16458">
                  <c:v>18710.25</c:v>
                </c:pt>
                <c:pt idx="16459">
                  <c:v>18711.25</c:v>
                </c:pt>
                <c:pt idx="16460">
                  <c:v>18712.25</c:v>
                </c:pt>
                <c:pt idx="16461">
                  <c:v>18713.25</c:v>
                </c:pt>
                <c:pt idx="16462">
                  <c:v>18714.25</c:v>
                </c:pt>
                <c:pt idx="16463">
                  <c:v>18715.25</c:v>
                </c:pt>
                <c:pt idx="16464">
                  <c:v>18716.25</c:v>
                </c:pt>
                <c:pt idx="16465">
                  <c:v>18717.25</c:v>
                </c:pt>
                <c:pt idx="16466">
                  <c:v>18718.25</c:v>
                </c:pt>
                <c:pt idx="16467">
                  <c:v>18719.25</c:v>
                </c:pt>
                <c:pt idx="16468">
                  <c:v>18720.25</c:v>
                </c:pt>
                <c:pt idx="16469">
                  <c:v>18721.25</c:v>
                </c:pt>
                <c:pt idx="16470">
                  <c:v>18722.25</c:v>
                </c:pt>
                <c:pt idx="16471">
                  <c:v>18723.25</c:v>
                </c:pt>
                <c:pt idx="16472">
                  <c:v>18724.25</c:v>
                </c:pt>
                <c:pt idx="16473">
                  <c:v>18725.25</c:v>
                </c:pt>
                <c:pt idx="16474">
                  <c:v>18726.25</c:v>
                </c:pt>
                <c:pt idx="16475">
                  <c:v>18727.25</c:v>
                </c:pt>
                <c:pt idx="16476">
                  <c:v>18728.25</c:v>
                </c:pt>
                <c:pt idx="16477">
                  <c:v>18729.25</c:v>
                </c:pt>
                <c:pt idx="16478">
                  <c:v>18730.25</c:v>
                </c:pt>
                <c:pt idx="16479">
                  <c:v>18731.25</c:v>
                </c:pt>
                <c:pt idx="16480">
                  <c:v>18732.25</c:v>
                </c:pt>
                <c:pt idx="16481">
                  <c:v>18733.25</c:v>
                </c:pt>
                <c:pt idx="16482">
                  <c:v>18734.25</c:v>
                </c:pt>
                <c:pt idx="16483">
                  <c:v>18735.25</c:v>
                </c:pt>
                <c:pt idx="16484">
                  <c:v>18736.25</c:v>
                </c:pt>
                <c:pt idx="16485">
                  <c:v>18737.25</c:v>
                </c:pt>
                <c:pt idx="16486">
                  <c:v>18738.25</c:v>
                </c:pt>
                <c:pt idx="16487">
                  <c:v>18739.25</c:v>
                </c:pt>
                <c:pt idx="16488">
                  <c:v>18740.25</c:v>
                </c:pt>
                <c:pt idx="16489">
                  <c:v>18741.25</c:v>
                </c:pt>
                <c:pt idx="16490">
                  <c:v>18742.25</c:v>
                </c:pt>
                <c:pt idx="16491">
                  <c:v>18743.25</c:v>
                </c:pt>
                <c:pt idx="16492">
                  <c:v>18744.25</c:v>
                </c:pt>
                <c:pt idx="16493">
                  <c:v>18745.25</c:v>
                </c:pt>
                <c:pt idx="16494">
                  <c:v>18746.25</c:v>
                </c:pt>
                <c:pt idx="16495">
                  <c:v>18747.25</c:v>
                </c:pt>
                <c:pt idx="16496">
                  <c:v>18748.25</c:v>
                </c:pt>
                <c:pt idx="16497">
                  <c:v>18749.25</c:v>
                </c:pt>
                <c:pt idx="16498">
                  <c:v>18750.25</c:v>
                </c:pt>
                <c:pt idx="16499">
                  <c:v>18751.25</c:v>
                </c:pt>
                <c:pt idx="16500">
                  <c:v>18752.25</c:v>
                </c:pt>
                <c:pt idx="16501">
                  <c:v>18753.25</c:v>
                </c:pt>
                <c:pt idx="16502">
                  <c:v>18754.25</c:v>
                </c:pt>
                <c:pt idx="16503">
                  <c:v>18755.25</c:v>
                </c:pt>
                <c:pt idx="16504">
                  <c:v>18756.25</c:v>
                </c:pt>
                <c:pt idx="16505">
                  <c:v>18757.25</c:v>
                </c:pt>
                <c:pt idx="16506">
                  <c:v>18758.25</c:v>
                </c:pt>
                <c:pt idx="16507">
                  <c:v>18759.25</c:v>
                </c:pt>
                <c:pt idx="16508">
                  <c:v>18760.25</c:v>
                </c:pt>
                <c:pt idx="16509">
                  <c:v>18761.25</c:v>
                </c:pt>
                <c:pt idx="16510">
                  <c:v>18762.25</c:v>
                </c:pt>
                <c:pt idx="16511">
                  <c:v>18763.25</c:v>
                </c:pt>
                <c:pt idx="16512">
                  <c:v>18764.25</c:v>
                </c:pt>
                <c:pt idx="16513">
                  <c:v>18765.25</c:v>
                </c:pt>
                <c:pt idx="16514">
                  <c:v>18766.25</c:v>
                </c:pt>
                <c:pt idx="16515">
                  <c:v>18767.25</c:v>
                </c:pt>
                <c:pt idx="16516">
                  <c:v>18768.25</c:v>
                </c:pt>
                <c:pt idx="16517">
                  <c:v>18769.25</c:v>
                </c:pt>
                <c:pt idx="16518">
                  <c:v>18770.25</c:v>
                </c:pt>
                <c:pt idx="16519">
                  <c:v>18771.25</c:v>
                </c:pt>
                <c:pt idx="16520">
                  <c:v>18772.25</c:v>
                </c:pt>
                <c:pt idx="16521">
                  <c:v>18773.25</c:v>
                </c:pt>
                <c:pt idx="16522">
                  <c:v>18774.25</c:v>
                </c:pt>
                <c:pt idx="16523">
                  <c:v>18775.25</c:v>
                </c:pt>
                <c:pt idx="16524">
                  <c:v>18776.25</c:v>
                </c:pt>
                <c:pt idx="16525">
                  <c:v>18777.25</c:v>
                </c:pt>
                <c:pt idx="16526">
                  <c:v>18778.25</c:v>
                </c:pt>
                <c:pt idx="16527">
                  <c:v>18779.25</c:v>
                </c:pt>
                <c:pt idx="16528">
                  <c:v>18780.25</c:v>
                </c:pt>
                <c:pt idx="16529">
                  <c:v>18781.25</c:v>
                </c:pt>
                <c:pt idx="16530">
                  <c:v>18782.25</c:v>
                </c:pt>
                <c:pt idx="16531">
                  <c:v>18783.25</c:v>
                </c:pt>
                <c:pt idx="16532">
                  <c:v>18784.25</c:v>
                </c:pt>
                <c:pt idx="16533">
                  <c:v>18785.25</c:v>
                </c:pt>
                <c:pt idx="16534">
                  <c:v>18786.25</c:v>
                </c:pt>
                <c:pt idx="16535">
                  <c:v>18787.25</c:v>
                </c:pt>
                <c:pt idx="16536">
                  <c:v>18788.25</c:v>
                </c:pt>
                <c:pt idx="16537">
                  <c:v>18789.25</c:v>
                </c:pt>
                <c:pt idx="16538">
                  <c:v>18790.25</c:v>
                </c:pt>
                <c:pt idx="16539">
                  <c:v>18791.25</c:v>
                </c:pt>
                <c:pt idx="16540">
                  <c:v>18792.25</c:v>
                </c:pt>
                <c:pt idx="16541">
                  <c:v>18793.25</c:v>
                </c:pt>
                <c:pt idx="16542">
                  <c:v>18794.25</c:v>
                </c:pt>
                <c:pt idx="16543">
                  <c:v>18795.25</c:v>
                </c:pt>
                <c:pt idx="16544">
                  <c:v>18796.25</c:v>
                </c:pt>
                <c:pt idx="16545">
                  <c:v>18797.25</c:v>
                </c:pt>
                <c:pt idx="16546">
                  <c:v>18798.25</c:v>
                </c:pt>
                <c:pt idx="16547">
                  <c:v>18799.25</c:v>
                </c:pt>
                <c:pt idx="16548">
                  <c:v>18800.25</c:v>
                </c:pt>
                <c:pt idx="16549">
                  <c:v>18801.25</c:v>
                </c:pt>
                <c:pt idx="16550">
                  <c:v>18802.25</c:v>
                </c:pt>
                <c:pt idx="16551">
                  <c:v>18803.25</c:v>
                </c:pt>
                <c:pt idx="16552">
                  <c:v>18804.25</c:v>
                </c:pt>
                <c:pt idx="16553">
                  <c:v>18805.25</c:v>
                </c:pt>
                <c:pt idx="16554">
                  <c:v>18806.25</c:v>
                </c:pt>
                <c:pt idx="16555">
                  <c:v>18807.25</c:v>
                </c:pt>
                <c:pt idx="16556">
                  <c:v>18808.25</c:v>
                </c:pt>
                <c:pt idx="16557">
                  <c:v>18809.25</c:v>
                </c:pt>
                <c:pt idx="16558">
                  <c:v>18810.25</c:v>
                </c:pt>
                <c:pt idx="16559">
                  <c:v>18811.25</c:v>
                </c:pt>
                <c:pt idx="16560">
                  <c:v>18812.25</c:v>
                </c:pt>
                <c:pt idx="16561">
                  <c:v>18813.25</c:v>
                </c:pt>
                <c:pt idx="16562">
                  <c:v>18814.25</c:v>
                </c:pt>
                <c:pt idx="16563">
                  <c:v>18815.25</c:v>
                </c:pt>
                <c:pt idx="16564">
                  <c:v>18816.25</c:v>
                </c:pt>
                <c:pt idx="16565">
                  <c:v>18817.25</c:v>
                </c:pt>
                <c:pt idx="16566">
                  <c:v>18818.25</c:v>
                </c:pt>
                <c:pt idx="16567">
                  <c:v>18819.25</c:v>
                </c:pt>
                <c:pt idx="16568">
                  <c:v>18820.25</c:v>
                </c:pt>
                <c:pt idx="16569">
                  <c:v>18821.25</c:v>
                </c:pt>
                <c:pt idx="16570">
                  <c:v>18822.25</c:v>
                </c:pt>
                <c:pt idx="16571">
                  <c:v>18823.25</c:v>
                </c:pt>
                <c:pt idx="16572">
                  <c:v>18824.25</c:v>
                </c:pt>
                <c:pt idx="16573">
                  <c:v>18825.25</c:v>
                </c:pt>
                <c:pt idx="16574">
                  <c:v>18826.25</c:v>
                </c:pt>
                <c:pt idx="16575">
                  <c:v>18827.25</c:v>
                </c:pt>
                <c:pt idx="16576">
                  <c:v>18828.25</c:v>
                </c:pt>
                <c:pt idx="16577">
                  <c:v>18829.25</c:v>
                </c:pt>
                <c:pt idx="16578">
                  <c:v>18830.25</c:v>
                </c:pt>
                <c:pt idx="16579">
                  <c:v>18831.25</c:v>
                </c:pt>
                <c:pt idx="16580">
                  <c:v>18832.25</c:v>
                </c:pt>
                <c:pt idx="16581">
                  <c:v>18833.25</c:v>
                </c:pt>
                <c:pt idx="16582">
                  <c:v>18834.25</c:v>
                </c:pt>
                <c:pt idx="16583">
                  <c:v>18835.25</c:v>
                </c:pt>
                <c:pt idx="16584">
                  <c:v>18836.25</c:v>
                </c:pt>
                <c:pt idx="16585">
                  <c:v>18837.25</c:v>
                </c:pt>
                <c:pt idx="16586">
                  <c:v>18838.25</c:v>
                </c:pt>
                <c:pt idx="16587">
                  <c:v>18839.25</c:v>
                </c:pt>
                <c:pt idx="16588">
                  <c:v>18840.25</c:v>
                </c:pt>
                <c:pt idx="16589">
                  <c:v>18841.25</c:v>
                </c:pt>
                <c:pt idx="16590">
                  <c:v>18842.25</c:v>
                </c:pt>
                <c:pt idx="16591">
                  <c:v>18843.25</c:v>
                </c:pt>
                <c:pt idx="16592">
                  <c:v>18844.25</c:v>
                </c:pt>
                <c:pt idx="16593">
                  <c:v>18845.25</c:v>
                </c:pt>
                <c:pt idx="16594">
                  <c:v>18846.25</c:v>
                </c:pt>
                <c:pt idx="16595">
                  <c:v>18847.25</c:v>
                </c:pt>
                <c:pt idx="16596">
                  <c:v>18848.25</c:v>
                </c:pt>
                <c:pt idx="16597">
                  <c:v>18849.25</c:v>
                </c:pt>
                <c:pt idx="16598">
                  <c:v>18850.25</c:v>
                </c:pt>
                <c:pt idx="16599">
                  <c:v>18851.25</c:v>
                </c:pt>
                <c:pt idx="16600">
                  <c:v>18852.25</c:v>
                </c:pt>
                <c:pt idx="16601">
                  <c:v>18853.25</c:v>
                </c:pt>
                <c:pt idx="16602">
                  <c:v>18854.25</c:v>
                </c:pt>
                <c:pt idx="16603">
                  <c:v>18855.25</c:v>
                </c:pt>
                <c:pt idx="16604">
                  <c:v>18856.25</c:v>
                </c:pt>
                <c:pt idx="16605">
                  <c:v>18857.25</c:v>
                </c:pt>
                <c:pt idx="16606">
                  <c:v>18858.25</c:v>
                </c:pt>
                <c:pt idx="16607">
                  <c:v>18859.25</c:v>
                </c:pt>
                <c:pt idx="16608">
                  <c:v>18860.25</c:v>
                </c:pt>
                <c:pt idx="16609">
                  <c:v>18861.25</c:v>
                </c:pt>
                <c:pt idx="16610">
                  <c:v>18862.25</c:v>
                </c:pt>
                <c:pt idx="16611">
                  <c:v>18863.25</c:v>
                </c:pt>
                <c:pt idx="16612">
                  <c:v>18864.25</c:v>
                </c:pt>
                <c:pt idx="16613">
                  <c:v>18865.25</c:v>
                </c:pt>
                <c:pt idx="16614">
                  <c:v>18866.25</c:v>
                </c:pt>
                <c:pt idx="16615">
                  <c:v>18867.25</c:v>
                </c:pt>
                <c:pt idx="16616">
                  <c:v>18868.25</c:v>
                </c:pt>
                <c:pt idx="16617">
                  <c:v>18869.25</c:v>
                </c:pt>
                <c:pt idx="16618">
                  <c:v>18870.25</c:v>
                </c:pt>
                <c:pt idx="16619">
                  <c:v>18871.25</c:v>
                </c:pt>
                <c:pt idx="16620">
                  <c:v>18872.25</c:v>
                </c:pt>
                <c:pt idx="16621">
                  <c:v>18873.25</c:v>
                </c:pt>
                <c:pt idx="16622">
                  <c:v>18874.25</c:v>
                </c:pt>
                <c:pt idx="16623">
                  <c:v>18875.25</c:v>
                </c:pt>
                <c:pt idx="16624">
                  <c:v>18876.25</c:v>
                </c:pt>
                <c:pt idx="16625">
                  <c:v>18877.25</c:v>
                </c:pt>
                <c:pt idx="16626">
                  <c:v>18878.25</c:v>
                </c:pt>
                <c:pt idx="16627">
                  <c:v>18879.25</c:v>
                </c:pt>
                <c:pt idx="16628">
                  <c:v>18880.25</c:v>
                </c:pt>
                <c:pt idx="16629">
                  <c:v>18881.25</c:v>
                </c:pt>
                <c:pt idx="16630">
                  <c:v>18882.25</c:v>
                </c:pt>
                <c:pt idx="16631">
                  <c:v>18883.25</c:v>
                </c:pt>
                <c:pt idx="16632">
                  <c:v>18884.25</c:v>
                </c:pt>
                <c:pt idx="16633">
                  <c:v>18885.25</c:v>
                </c:pt>
                <c:pt idx="16634">
                  <c:v>18886.25</c:v>
                </c:pt>
                <c:pt idx="16635">
                  <c:v>18887.25</c:v>
                </c:pt>
                <c:pt idx="16636">
                  <c:v>18888.25</c:v>
                </c:pt>
                <c:pt idx="16637">
                  <c:v>18889.25</c:v>
                </c:pt>
                <c:pt idx="16638">
                  <c:v>18890.25</c:v>
                </c:pt>
                <c:pt idx="16639">
                  <c:v>18891.25</c:v>
                </c:pt>
                <c:pt idx="16640">
                  <c:v>18892.25</c:v>
                </c:pt>
                <c:pt idx="16641">
                  <c:v>18893.25</c:v>
                </c:pt>
                <c:pt idx="16642">
                  <c:v>18894.25</c:v>
                </c:pt>
                <c:pt idx="16643">
                  <c:v>18895.25</c:v>
                </c:pt>
                <c:pt idx="16644">
                  <c:v>18896.25</c:v>
                </c:pt>
                <c:pt idx="16645">
                  <c:v>18897.25</c:v>
                </c:pt>
                <c:pt idx="16646">
                  <c:v>18898.25</c:v>
                </c:pt>
                <c:pt idx="16647">
                  <c:v>18899.25</c:v>
                </c:pt>
                <c:pt idx="16648">
                  <c:v>18900.25</c:v>
                </c:pt>
                <c:pt idx="16649">
                  <c:v>18901.25</c:v>
                </c:pt>
                <c:pt idx="16650">
                  <c:v>18902.25</c:v>
                </c:pt>
                <c:pt idx="16651">
                  <c:v>18903.25</c:v>
                </c:pt>
                <c:pt idx="16652">
                  <c:v>18904.25</c:v>
                </c:pt>
                <c:pt idx="16653">
                  <c:v>18905.25</c:v>
                </c:pt>
                <c:pt idx="16654">
                  <c:v>18906.25</c:v>
                </c:pt>
                <c:pt idx="16655">
                  <c:v>18907.25</c:v>
                </c:pt>
                <c:pt idx="16656">
                  <c:v>18908.25</c:v>
                </c:pt>
                <c:pt idx="16657">
                  <c:v>18909.25</c:v>
                </c:pt>
                <c:pt idx="16658">
                  <c:v>18910.25</c:v>
                </c:pt>
                <c:pt idx="16659">
                  <c:v>18911.25</c:v>
                </c:pt>
                <c:pt idx="16660">
                  <c:v>18912.25</c:v>
                </c:pt>
                <c:pt idx="16661">
                  <c:v>18913.25</c:v>
                </c:pt>
                <c:pt idx="16662">
                  <c:v>18914.25</c:v>
                </c:pt>
                <c:pt idx="16663">
                  <c:v>18915.25</c:v>
                </c:pt>
                <c:pt idx="16664">
                  <c:v>18916.25</c:v>
                </c:pt>
                <c:pt idx="16665">
                  <c:v>18917.25</c:v>
                </c:pt>
                <c:pt idx="16666">
                  <c:v>18918.25</c:v>
                </c:pt>
                <c:pt idx="16667">
                  <c:v>18919.25</c:v>
                </c:pt>
                <c:pt idx="16668">
                  <c:v>18920.25</c:v>
                </c:pt>
                <c:pt idx="16669">
                  <c:v>18921.25</c:v>
                </c:pt>
                <c:pt idx="16670">
                  <c:v>18922.25</c:v>
                </c:pt>
                <c:pt idx="16671">
                  <c:v>18923.25</c:v>
                </c:pt>
                <c:pt idx="16672">
                  <c:v>18924.25</c:v>
                </c:pt>
                <c:pt idx="16673">
                  <c:v>18925.25</c:v>
                </c:pt>
                <c:pt idx="16674">
                  <c:v>18926.25</c:v>
                </c:pt>
                <c:pt idx="16675">
                  <c:v>18927.25</c:v>
                </c:pt>
                <c:pt idx="16676">
                  <c:v>18928.25</c:v>
                </c:pt>
                <c:pt idx="16677">
                  <c:v>18929.25</c:v>
                </c:pt>
                <c:pt idx="16678">
                  <c:v>18930.25</c:v>
                </c:pt>
                <c:pt idx="16679">
                  <c:v>18931.25</c:v>
                </c:pt>
                <c:pt idx="16680">
                  <c:v>18932.25</c:v>
                </c:pt>
                <c:pt idx="16681">
                  <c:v>18933.25</c:v>
                </c:pt>
                <c:pt idx="16682">
                  <c:v>18934.25</c:v>
                </c:pt>
                <c:pt idx="16683">
                  <c:v>18935.25</c:v>
                </c:pt>
                <c:pt idx="16684">
                  <c:v>18936.25</c:v>
                </c:pt>
                <c:pt idx="16685">
                  <c:v>18937.25</c:v>
                </c:pt>
                <c:pt idx="16686">
                  <c:v>18938.25</c:v>
                </c:pt>
                <c:pt idx="16687">
                  <c:v>18939.25</c:v>
                </c:pt>
                <c:pt idx="16688">
                  <c:v>18940.25</c:v>
                </c:pt>
                <c:pt idx="16689">
                  <c:v>18941.25</c:v>
                </c:pt>
                <c:pt idx="16690">
                  <c:v>18942.25</c:v>
                </c:pt>
                <c:pt idx="16691">
                  <c:v>18943.25</c:v>
                </c:pt>
                <c:pt idx="16692">
                  <c:v>18944.25</c:v>
                </c:pt>
                <c:pt idx="16693">
                  <c:v>18945.25</c:v>
                </c:pt>
                <c:pt idx="16694">
                  <c:v>18946.25</c:v>
                </c:pt>
                <c:pt idx="16695">
                  <c:v>18947.25</c:v>
                </c:pt>
                <c:pt idx="16696">
                  <c:v>18948.25</c:v>
                </c:pt>
                <c:pt idx="16697">
                  <c:v>18949.25</c:v>
                </c:pt>
                <c:pt idx="16698">
                  <c:v>18950.25</c:v>
                </c:pt>
                <c:pt idx="16699">
                  <c:v>18951.25</c:v>
                </c:pt>
                <c:pt idx="16700">
                  <c:v>18952.25</c:v>
                </c:pt>
                <c:pt idx="16701">
                  <c:v>18953.25</c:v>
                </c:pt>
                <c:pt idx="16702">
                  <c:v>18954.25</c:v>
                </c:pt>
                <c:pt idx="16703">
                  <c:v>18955.25</c:v>
                </c:pt>
                <c:pt idx="16704">
                  <c:v>18956.25</c:v>
                </c:pt>
                <c:pt idx="16705">
                  <c:v>18957.25</c:v>
                </c:pt>
                <c:pt idx="16706">
                  <c:v>18958.25</c:v>
                </c:pt>
                <c:pt idx="16707">
                  <c:v>18959.25</c:v>
                </c:pt>
                <c:pt idx="16708">
                  <c:v>18960.25</c:v>
                </c:pt>
                <c:pt idx="16709">
                  <c:v>18961.25</c:v>
                </c:pt>
                <c:pt idx="16710">
                  <c:v>18962.25</c:v>
                </c:pt>
                <c:pt idx="16711">
                  <c:v>18963.25</c:v>
                </c:pt>
                <c:pt idx="16712">
                  <c:v>18964.25</c:v>
                </c:pt>
                <c:pt idx="16713">
                  <c:v>18965.25</c:v>
                </c:pt>
                <c:pt idx="16714">
                  <c:v>18966.25</c:v>
                </c:pt>
                <c:pt idx="16715">
                  <c:v>18967.25</c:v>
                </c:pt>
                <c:pt idx="16716">
                  <c:v>18968.25</c:v>
                </c:pt>
                <c:pt idx="16717">
                  <c:v>18969.25</c:v>
                </c:pt>
                <c:pt idx="16718">
                  <c:v>18970.25</c:v>
                </c:pt>
                <c:pt idx="16719">
                  <c:v>18971.25</c:v>
                </c:pt>
                <c:pt idx="16720">
                  <c:v>18972.25</c:v>
                </c:pt>
                <c:pt idx="16721">
                  <c:v>18973.25</c:v>
                </c:pt>
                <c:pt idx="16722">
                  <c:v>18974.25</c:v>
                </c:pt>
                <c:pt idx="16723">
                  <c:v>18975.25</c:v>
                </c:pt>
                <c:pt idx="16724">
                  <c:v>18976.25</c:v>
                </c:pt>
                <c:pt idx="16725">
                  <c:v>18977.25</c:v>
                </c:pt>
                <c:pt idx="16726">
                  <c:v>18978.25</c:v>
                </c:pt>
                <c:pt idx="16727">
                  <c:v>18979.25</c:v>
                </c:pt>
                <c:pt idx="16728">
                  <c:v>18980.25</c:v>
                </c:pt>
                <c:pt idx="16729">
                  <c:v>18981.25</c:v>
                </c:pt>
                <c:pt idx="16730">
                  <c:v>18982.25</c:v>
                </c:pt>
                <c:pt idx="16731">
                  <c:v>18983.25</c:v>
                </c:pt>
                <c:pt idx="16732">
                  <c:v>18984.25</c:v>
                </c:pt>
                <c:pt idx="16733">
                  <c:v>18985.25</c:v>
                </c:pt>
                <c:pt idx="16734">
                  <c:v>18986.25</c:v>
                </c:pt>
                <c:pt idx="16735">
                  <c:v>18987.25</c:v>
                </c:pt>
                <c:pt idx="16736">
                  <c:v>18988.25</c:v>
                </c:pt>
                <c:pt idx="16737">
                  <c:v>18989.25</c:v>
                </c:pt>
                <c:pt idx="16738">
                  <c:v>18990.25</c:v>
                </c:pt>
                <c:pt idx="16739">
                  <c:v>18991.25</c:v>
                </c:pt>
                <c:pt idx="16740">
                  <c:v>18992.25</c:v>
                </c:pt>
                <c:pt idx="16741">
                  <c:v>18993.25</c:v>
                </c:pt>
                <c:pt idx="16742">
                  <c:v>18994.25</c:v>
                </c:pt>
                <c:pt idx="16743">
                  <c:v>18995.25</c:v>
                </c:pt>
                <c:pt idx="16744">
                  <c:v>18996.25</c:v>
                </c:pt>
                <c:pt idx="16745">
                  <c:v>18997.25</c:v>
                </c:pt>
                <c:pt idx="16746">
                  <c:v>18998.25</c:v>
                </c:pt>
                <c:pt idx="16747">
                  <c:v>18999.25</c:v>
                </c:pt>
                <c:pt idx="16748">
                  <c:v>19000.25</c:v>
                </c:pt>
                <c:pt idx="16749">
                  <c:v>19001.25</c:v>
                </c:pt>
                <c:pt idx="16750">
                  <c:v>19002.25</c:v>
                </c:pt>
                <c:pt idx="16751">
                  <c:v>19003.25</c:v>
                </c:pt>
                <c:pt idx="16752">
                  <c:v>19004.25</c:v>
                </c:pt>
                <c:pt idx="16753">
                  <c:v>19005.25</c:v>
                </c:pt>
                <c:pt idx="16754">
                  <c:v>19006.25</c:v>
                </c:pt>
                <c:pt idx="16755">
                  <c:v>19007.25</c:v>
                </c:pt>
                <c:pt idx="16756">
                  <c:v>19008.25</c:v>
                </c:pt>
                <c:pt idx="16757">
                  <c:v>19009.25</c:v>
                </c:pt>
                <c:pt idx="16758">
                  <c:v>19010.25</c:v>
                </c:pt>
                <c:pt idx="16759">
                  <c:v>19011.25</c:v>
                </c:pt>
                <c:pt idx="16760">
                  <c:v>19012.25</c:v>
                </c:pt>
                <c:pt idx="16761">
                  <c:v>19013.25</c:v>
                </c:pt>
                <c:pt idx="16762">
                  <c:v>19014.25</c:v>
                </c:pt>
                <c:pt idx="16763">
                  <c:v>19015.25</c:v>
                </c:pt>
                <c:pt idx="16764">
                  <c:v>19016.25</c:v>
                </c:pt>
                <c:pt idx="16765">
                  <c:v>19017.25</c:v>
                </c:pt>
                <c:pt idx="16766">
                  <c:v>19018.25</c:v>
                </c:pt>
                <c:pt idx="16767">
                  <c:v>19019.25</c:v>
                </c:pt>
                <c:pt idx="16768">
                  <c:v>19020.25</c:v>
                </c:pt>
                <c:pt idx="16769">
                  <c:v>19021.25</c:v>
                </c:pt>
                <c:pt idx="16770">
                  <c:v>19022.25</c:v>
                </c:pt>
                <c:pt idx="16771">
                  <c:v>19023.25</c:v>
                </c:pt>
                <c:pt idx="16772">
                  <c:v>19024.25</c:v>
                </c:pt>
                <c:pt idx="16773">
                  <c:v>19025.25</c:v>
                </c:pt>
                <c:pt idx="16774">
                  <c:v>19026.25</c:v>
                </c:pt>
                <c:pt idx="16775">
                  <c:v>19027.25</c:v>
                </c:pt>
                <c:pt idx="16776">
                  <c:v>19028.25</c:v>
                </c:pt>
                <c:pt idx="16777">
                  <c:v>19029.25</c:v>
                </c:pt>
                <c:pt idx="16778">
                  <c:v>19030.25</c:v>
                </c:pt>
                <c:pt idx="16779">
                  <c:v>19031.25</c:v>
                </c:pt>
                <c:pt idx="16780">
                  <c:v>19032.25</c:v>
                </c:pt>
                <c:pt idx="16781">
                  <c:v>19033.25</c:v>
                </c:pt>
                <c:pt idx="16782">
                  <c:v>19034.25</c:v>
                </c:pt>
                <c:pt idx="16783">
                  <c:v>19035.25</c:v>
                </c:pt>
                <c:pt idx="16784">
                  <c:v>19036.25</c:v>
                </c:pt>
                <c:pt idx="16785">
                  <c:v>19037.25</c:v>
                </c:pt>
                <c:pt idx="16786">
                  <c:v>19038.25</c:v>
                </c:pt>
                <c:pt idx="16787">
                  <c:v>19039.25</c:v>
                </c:pt>
                <c:pt idx="16788">
                  <c:v>19040.25</c:v>
                </c:pt>
                <c:pt idx="16789">
                  <c:v>19041.25</c:v>
                </c:pt>
                <c:pt idx="16790">
                  <c:v>19042.25</c:v>
                </c:pt>
                <c:pt idx="16791">
                  <c:v>19043.25</c:v>
                </c:pt>
                <c:pt idx="16792">
                  <c:v>19044.25</c:v>
                </c:pt>
                <c:pt idx="16793">
                  <c:v>19045.25</c:v>
                </c:pt>
                <c:pt idx="16794">
                  <c:v>19046.25</c:v>
                </c:pt>
                <c:pt idx="16795">
                  <c:v>19047.25</c:v>
                </c:pt>
                <c:pt idx="16796">
                  <c:v>19048.25</c:v>
                </c:pt>
                <c:pt idx="16797">
                  <c:v>19049.25</c:v>
                </c:pt>
                <c:pt idx="16798">
                  <c:v>19050.25</c:v>
                </c:pt>
                <c:pt idx="16799">
                  <c:v>19051.25</c:v>
                </c:pt>
                <c:pt idx="16800">
                  <c:v>19052.25</c:v>
                </c:pt>
                <c:pt idx="16801">
                  <c:v>19053.25</c:v>
                </c:pt>
                <c:pt idx="16802">
                  <c:v>19054.25</c:v>
                </c:pt>
                <c:pt idx="16803">
                  <c:v>19055.25</c:v>
                </c:pt>
                <c:pt idx="16804">
                  <c:v>19056.25</c:v>
                </c:pt>
                <c:pt idx="16805">
                  <c:v>19057.25</c:v>
                </c:pt>
                <c:pt idx="16806">
                  <c:v>19058.25</c:v>
                </c:pt>
                <c:pt idx="16807">
                  <c:v>19059.25</c:v>
                </c:pt>
                <c:pt idx="16808">
                  <c:v>19060.25</c:v>
                </c:pt>
                <c:pt idx="16809">
                  <c:v>19061.25</c:v>
                </c:pt>
                <c:pt idx="16810">
                  <c:v>19062.25</c:v>
                </c:pt>
                <c:pt idx="16811">
                  <c:v>19063.25</c:v>
                </c:pt>
                <c:pt idx="16812">
                  <c:v>19064.25</c:v>
                </c:pt>
                <c:pt idx="16813">
                  <c:v>19065.25</c:v>
                </c:pt>
                <c:pt idx="16814">
                  <c:v>19066.25</c:v>
                </c:pt>
                <c:pt idx="16815">
                  <c:v>19067.25</c:v>
                </c:pt>
                <c:pt idx="16816">
                  <c:v>19068.25</c:v>
                </c:pt>
                <c:pt idx="16817">
                  <c:v>19069.25</c:v>
                </c:pt>
                <c:pt idx="16818">
                  <c:v>19070.25</c:v>
                </c:pt>
                <c:pt idx="16819">
                  <c:v>19071.25</c:v>
                </c:pt>
                <c:pt idx="16820">
                  <c:v>19072.25</c:v>
                </c:pt>
                <c:pt idx="16821">
                  <c:v>19073.25</c:v>
                </c:pt>
                <c:pt idx="16822">
                  <c:v>19074.25</c:v>
                </c:pt>
                <c:pt idx="16823">
                  <c:v>19075.25</c:v>
                </c:pt>
                <c:pt idx="16824">
                  <c:v>19076.25</c:v>
                </c:pt>
                <c:pt idx="16825">
                  <c:v>19077.25</c:v>
                </c:pt>
                <c:pt idx="16826">
                  <c:v>19078.25</c:v>
                </c:pt>
                <c:pt idx="16827">
                  <c:v>19079.25</c:v>
                </c:pt>
                <c:pt idx="16828">
                  <c:v>19080.25</c:v>
                </c:pt>
                <c:pt idx="16829">
                  <c:v>19081.25</c:v>
                </c:pt>
                <c:pt idx="16830">
                  <c:v>19082.25</c:v>
                </c:pt>
                <c:pt idx="16831">
                  <c:v>19083.25</c:v>
                </c:pt>
                <c:pt idx="16832">
                  <c:v>19084.25</c:v>
                </c:pt>
                <c:pt idx="16833">
                  <c:v>19085.25</c:v>
                </c:pt>
                <c:pt idx="16834">
                  <c:v>19086.25</c:v>
                </c:pt>
                <c:pt idx="16835">
                  <c:v>19087.25</c:v>
                </c:pt>
                <c:pt idx="16836">
                  <c:v>19088.25</c:v>
                </c:pt>
                <c:pt idx="16837">
                  <c:v>19089.25</c:v>
                </c:pt>
                <c:pt idx="16838">
                  <c:v>19090.25</c:v>
                </c:pt>
                <c:pt idx="16839">
                  <c:v>19091.25</c:v>
                </c:pt>
                <c:pt idx="16840">
                  <c:v>19092.25</c:v>
                </c:pt>
                <c:pt idx="16841">
                  <c:v>19093.25</c:v>
                </c:pt>
                <c:pt idx="16842">
                  <c:v>19094.25</c:v>
                </c:pt>
                <c:pt idx="16843">
                  <c:v>19095.25</c:v>
                </c:pt>
                <c:pt idx="16844">
                  <c:v>19096.25</c:v>
                </c:pt>
                <c:pt idx="16845">
                  <c:v>19097.25</c:v>
                </c:pt>
                <c:pt idx="16846">
                  <c:v>19098.25</c:v>
                </c:pt>
                <c:pt idx="16847">
                  <c:v>19099.25</c:v>
                </c:pt>
                <c:pt idx="16848">
                  <c:v>19100.25</c:v>
                </c:pt>
                <c:pt idx="16849">
                  <c:v>19101.25</c:v>
                </c:pt>
                <c:pt idx="16850">
                  <c:v>19102.25</c:v>
                </c:pt>
                <c:pt idx="16851">
                  <c:v>19103.25</c:v>
                </c:pt>
                <c:pt idx="16852">
                  <c:v>19104.25</c:v>
                </c:pt>
                <c:pt idx="16853">
                  <c:v>19105.25</c:v>
                </c:pt>
                <c:pt idx="16854">
                  <c:v>19106.25</c:v>
                </c:pt>
                <c:pt idx="16855">
                  <c:v>19107.25</c:v>
                </c:pt>
                <c:pt idx="16856">
                  <c:v>19108.25</c:v>
                </c:pt>
                <c:pt idx="16857">
                  <c:v>19109.25</c:v>
                </c:pt>
                <c:pt idx="16858">
                  <c:v>19110.25</c:v>
                </c:pt>
                <c:pt idx="16859">
                  <c:v>19111.25</c:v>
                </c:pt>
                <c:pt idx="16860">
                  <c:v>19112.25</c:v>
                </c:pt>
                <c:pt idx="16861">
                  <c:v>19113.25</c:v>
                </c:pt>
                <c:pt idx="16862">
                  <c:v>19114.25</c:v>
                </c:pt>
                <c:pt idx="16863">
                  <c:v>19115.25</c:v>
                </c:pt>
                <c:pt idx="16864">
                  <c:v>19116.25</c:v>
                </c:pt>
                <c:pt idx="16865">
                  <c:v>19117.25</c:v>
                </c:pt>
                <c:pt idx="16866">
                  <c:v>19118.25</c:v>
                </c:pt>
                <c:pt idx="16867">
                  <c:v>19119.25</c:v>
                </c:pt>
                <c:pt idx="16868">
                  <c:v>19120.25</c:v>
                </c:pt>
                <c:pt idx="16869">
                  <c:v>19121.25</c:v>
                </c:pt>
                <c:pt idx="16870">
                  <c:v>19122.25</c:v>
                </c:pt>
                <c:pt idx="16871">
                  <c:v>19123.25</c:v>
                </c:pt>
                <c:pt idx="16872">
                  <c:v>19124.25</c:v>
                </c:pt>
                <c:pt idx="16873">
                  <c:v>19125.25</c:v>
                </c:pt>
                <c:pt idx="16874">
                  <c:v>19126.25</c:v>
                </c:pt>
                <c:pt idx="16875">
                  <c:v>19127.25</c:v>
                </c:pt>
                <c:pt idx="16876">
                  <c:v>19128.25</c:v>
                </c:pt>
                <c:pt idx="16877">
                  <c:v>19129.25</c:v>
                </c:pt>
                <c:pt idx="16878">
                  <c:v>19130.25</c:v>
                </c:pt>
                <c:pt idx="16879">
                  <c:v>19131.25</c:v>
                </c:pt>
                <c:pt idx="16880">
                  <c:v>19132.25</c:v>
                </c:pt>
                <c:pt idx="16881">
                  <c:v>19133.25</c:v>
                </c:pt>
                <c:pt idx="16882">
                  <c:v>19134.25</c:v>
                </c:pt>
                <c:pt idx="16883">
                  <c:v>19135.25</c:v>
                </c:pt>
                <c:pt idx="16884">
                  <c:v>19136.25</c:v>
                </c:pt>
                <c:pt idx="16885">
                  <c:v>19137.25</c:v>
                </c:pt>
                <c:pt idx="16886">
                  <c:v>19138.25</c:v>
                </c:pt>
                <c:pt idx="16887">
                  <c:v>19139.25</c:v>
                </c:pt>
                <c:pt idx="16888">
                  <c:v>19140.25</c:v>
                </c:pt>
                <c:pt idx="16889">
                  <c:v>19141.25</c:v>
                </c:pt>
                <c:pt idx="16890">
                  <c:v>19142.25</c:v>
                </c:pt>
                <c:pt idx="16891">
                  <c:v>19143.25</c:v>
                </c:pt>
                <c:pt idx="16892">
                  <c:v>19144.25</c:v>
                </c:pt>
                <c:pt idx="16893">
                  <c:v>19145.25</c:v>
                </c:pt>
                <c:pt idx="16894">
                  <c:v>19146.25</c:v>
                </c:pt>
                <c:pt idx="16895">
                  <c:v>19147.25</c:v>
                </c:pt>
                <c:pt idx="16896">
                  <c:v>19148.25</c:v>
                </c:pt>
                <c:pt idx="16897">
                  <c:v>19149.25</c:v>
                </c:pt>
                <c:pt idx="16898">
                  <c:v>19150.25</c:v>
                </c:pt>
                <c:pt idx="16899">
                  <c:v>19151.25</c:v>
                </c:pt>
                <c:pt idx="16900">
                  <c:v>19152.25</c:v>
                </c:pt>
                <c:pt idx="16901">
                  <c:v>19153.25</c:v>
                </c:pt>
                <c:pt idx="16902">
                  <c:v>19154.25</c:v>
                </c:pt>
                <c:pt idx="16903">
                  <c:v>19155.25</c:v>
                </c:pt>
                <c:pt idx="16904">
                  <c:v>19156.25</c:v>
                </c:pt>
                <c:pt idx="16905">
                  <c:v>19157.25</c:v>
                </c:pt>
                <c:pt idx="16906">
                  <c:v>19158.25</c:v>
                </c:pt>
                <c:pt idx="16907">
                  <c:v>19159.25</c:v>
                </c:pt>
                <c:pt idx="16908">
                  <c:v>19160.25</c:v>
                </c:pt>
                <c:pt idx="16909">
                  <c:v>19161.25</c:v>
                </c:pt>
                <c:pt idx="16910">
                  <c:v>19162.25</c:v>
                </c:pt>
                <c:pt idx="16911">
                  <c:v>19163.25</c:v>
                </c:pt>
                <c:pt idx="16912">
                  <c:v>19164.25</c:v>
                </c:pt>
                <c:pt idx="16913">
                  <c:v>19165.25</c:v>
                </c:pt>
                <c:pt idx="16914">
                  <c:v>19166.25</c:v>
                </c:pt>
                <c:pt idx="16915">
                  <c:v>19167.25</c:v>
                </c:pt>
                <c:pt idx="16916">
                  <c:v>19168.25</c:v>
                </c:pt>
                <c:pt idx="16917">
                  <c:v>19169.25</c:v>
                </c:pt>
                <c:pt idx="16918">
                  <c:v>19170.25</c:v>
                </c:pt>
                <c:pt idx="16919">
                  <c:v>19171.25</c:v>
                </c:pt>
                <c:pt idx="16920">
                  <c:v>19172.25</c:v>
                </c:pt>
                <c:pt idx="16921">
                  <c:v>19173.25</c:v>
                </c:pt>
                <c:pt idx="16922">
                  <c:v>19174.25</c:v>
                </c:pt>
                <c:pt idx="16923">
                  <c:v>19175.25</c:v>
                </c:pt>
                <c:pt idx="16924">
                  <c:v>19176.25</c:v>
                </c:pt>
                <c:pt idx="16925">
                  <c:v>19177.25</c:v>
                </c:pt>
                <c:pt idx="16926">
                  <c:v>19178.25</c:v>
                </c:pt>
                <c:pt idx="16927">
                  <c:v>19179.25</c:v>
                </c:pt>
                <c:pt idx="16928">
                  <c:v>19180.25</c:v>
                </c:pt>
                <c:pt idx="16929">
                  <c:v>19181.25</c:v>
                </c:pt>
                <c:pt idx="16930">
                  <c:v>19182.25</c:v>
                </c:pt>
                <c:pt idx="16931">
                  <c:v>19183.25</c:v>
                </c:pt>
                <c:pt idx="16932">
                  <c:v>19184.25</c:v>
                </c:pt>
                <c:pt idx="16933">
                  <c:v>19185.25</c:v>
                </c:pt>
                <c:pt idx="16934">
                  <c:v>19186.25</c:v>
                </c:pt>
                <c:pt idx="16935">
                  <c:v>19187.25</c:v>
                </c:pt>
                <c:pt idx="16936">
                  <c:v>19188.25</c:v>
                </c:pt>
                <c:pt idx="16937">
                  <c:v>19189.25</c:v>
                </c:pt>
                <c:pt idx="16938">
                  <c:v>19190.25</c:v>
                </c:pt>
                <c:pt idx="16939">
                  <c:v>19191.25</c:v>
                </c:pt>
                <c:pt idx="16940">
                  <c:v>19192.25</c:v>
                </c:pt>
                <c:pt idx="16941">
                  <c:v>19193.25</c:v>
                </c:pt>
                <c:pt idx="16942">
                  <c:v>19194.25</c:v>
                </c:pt>
                <c:pt idx="16943">
                  <c:v>19195.25</c:v>
                </c:pt>
                <c:pt idx="16944">
                  <c:v>19196.25</c:v>
                </c:pt>
                <c:pt idx="16945">
                  <c:v>19197.25</c:v>
                </c:pt>
                <c:pt idx="16946">
                  <c:v>19198.25</c:v>
                </c:pt>
                <c:pt idx="16947">
                  <c:v>19199.25</c:v>
                </c:pt>
                <c:pt idx="16948">
                  <c:v>19200.25</c:v>
                </c:pt>
                <c:pt idx="16949">
                  <c:v>19201.25</c:v>
                </c:pt>
                <c:pt idx="16950">
                  <c:v>19202.25</c:v>
                </c:pt>
                <c:pt idx="16951">
                  <c:v>19203.25</c:v>
                </c:pt>
                <c:pt idx="16952">
                  <c:v>19204.25</c:v>
                </c:pt>
                <c:pt idx="16953">
                  <c:v>19205.25</c:v>
                </c:pt>
                <c:pt idx="16954">
                  <c:v>19206.25</c:v>
                </c:pt>
                <c:pt idx="16955">
                  <c:v>19207.25</c:v>
                </c:pt>
                <c:pt idx="16956">
                  <c:v>19208.25</c:v>
                </c:pt>
                <c:pt idx="16957">
                  <c:v>19209.25</c:v>
                </c:pt>
                <c:pt idx="16958">
                  <c:v>19210.25</c:v>
                </c:pt>
                <c:pt idx="16959">
                  <c:v>19211.25</c:v>
                </c:pt>
                <c:pt idx="16960">
                  <c:v>19212.25</c:v>
                </c:pt>
                <c:pt idx="16961">
                  <c:v>19213.25</c:v>
                </c:pt>
                <c:pt idx="16962">
                  <c:v>19214.25</c:v>
                </c:pt>
                <c:pt idx="16963">
                  <c:v>19215.25</c:v>
                </c:pt>
                <c:pt idx="16964">
                  <c:v>19216.25</c:v>
                </c:pt>
                <c:pt idx="16965">
                  <c:v>19217.25</c:v>
                </c:pt>
                <c:pt idx="16966">
                  <c:v>19218.25</c:v>
                </c:pt>
                <c:pt idx="16967">
                  <c:v>19219.25</c:v>
                </c:pt>
                <c:pt idx="16968">
                  <c:v>19220.25</c:v>
                </c:pt>
                <c:pt idx="16969">
                  <c:v>19221.25</c:v>
                </c:pt>
                <c:pt idx="16970">
                  <c:v>19222.25</c:v>
                </c:pt>
                <c:pt idx="16971">
                  <c:v>19223.25</c:v>
                </c:pt>
                <c:pt idx="16972">
                  <c:v>19224.25</c:v>
                </c:pt>
                <c:pt idx="16973">
                  <c:v>19225.25</c:v>
                </c:pt>
                <c:pt idx="16974">
                  <c:v>19226.25</c:v>
                </c:pt>
                <c:pt idx="16975">
                  <c:v>19227.25</c:v>
                </c:pt>
                <c:pt idx="16976">
                  <c:v>19228.25</c:v>
                </c:pt>
                <c:pt idx="16977">
                  <c:v>19229.25</c:v>
                </c:pt>
                <c:pt idx="16978">
                  <c:v>19230.25</c:v>
                </c:pt>
                <c:pt idx="16979">
                  <c:v>19231.25</c:v>
                </c:pt>
                <c:pt idx="16980">
                  <c:v>19232.25</c:v>
                </c:pt>
                <c:pt idx="16981">
                  <c:v>19233.25</c:v>
                </c:pt>
                <c:pt idx="16982">
                  <c:v>19234.25</c:v>
                </c:pt>
                <c:pt idx="16983">
                  <c:v>19235.25</c:v>
                </c:pt>
                <c:pt idx="16984">
                  <c:v>19236.25</c:v>
                </c:pt>
                <c:pt idx="16985">
                  <c:v>19237.25</c:v>
                </c:pt>
                <c:pt idx="16986">
                  <c:v>19238.25</c:v>
                </c:pt>
                <c:pt idx="16987">
                  <c:v>19239.25</c:v>
                </c:pt>
                <c:pt idx="16988">
                  <c:v>19240.25</c:v>
                </c:pt>
                <c:pt idx="16989">
                  <c:v>19241.25</c:v>
                </c:pt>
                <c:pt idx="16990">
                  <c:v>19242.25</c:v>
                </c:pt>
                <c:pt idx="16991">
                  <c:v>19243.25</c:v>
                </c:pt>
                <c:pt idx="16992">
                  <c:v>19244.25</c:v>
                </c:pt>
                <c:pt idx="16993">
                  <c:v>19245.25</c:v>
                </c:pt>
                <c:pt idx="16994">
                  <c:v>19246.25</c:v>
                </c:pt>
                <c:pt idx="16995">
                  <c:v>19247.25</c:v>
                </c:pt>
                <c:pt idx="16996">
                  <c:v>19248.25</c:v>
                </c:pt>
                <c:pt idx="16997">
                  <c:v>19249.25</c:v>
                </c:pt>
                <c:pt idx="16998">
                  <c:v>19250.25</c:v>
                </c:pt>
                <c:pt idx="16999">
                  <c:v>19251.25</c:v>
                </c:pt>
                <c:pt idx="17000">
                  <c:v>19252.25</c:v>
                </c:pt>
                <c:pt idx="17001">
                  <c:v>19253.25</c:v>
                </c:pt>
                <c:pt idx="17002">
                  <c:v>19254.25</c:v>
                </c:pt>
                <c:pt idx="17003">
                  <c:v>19255.25</c:v>
                </c:pt>
                <c:pt idx="17004">
                  <c:v>19256.25</c:v>
                </c:pt>
                <c:pt idx="17005">
                  <c:v>19257.25</c:v>
                </c:pt>
                <c:pt idx="17006">
                  <c:v>19258.25</c:v>
                </c:pt>
                <c:pt idx="17007">
                  <c:v>19259.25</c:v>
                </c:pt>
                <c:pt idx="17008">
                  <c:v>19260.25</c:v>
                </c:pt>
                <c:pt idx="17009">
                  <c:v>19261.25</c:v>
                </c:pt>
                <c:pt idx="17010">
                  <c:v>19262.25</c:v>
                </c:pt>
                <c:pt idx="17011">
                  <c:v>19263.25</c:v>
                </c:pt>
                <c:pt idx="17012">
                  <c:v>19264.25</c:v>
                </c:pt>
                <c:pt idx="17013">
                  <c:v>19265.25</c:v>
                </c:pt>
                <c:pt idx="17014">
                  <c:v>19266.25</c:v>
                </c:pt>
                <c:pt idx="17015">
                  <c:v>19267.25</c:v>
                </c:pt>
                <c:pt idx="17016">
                  <c:v>19268.25</c:v>
                </c:pt>
                <c:pt idx="17017">
                  <c:v>19269.25</c:v>
                </c:pt>
                <c:pt idx="17018">
                  <c:v>19270.25</c:v>
                </c:pt>
                <c:pt idx="17019">
                  <c:v>19271.25</c:v>
                </c:pt>
                <c:pt idx="17020">
                  <c:v>19272.25</c:v>
                </c:pt>
                <c:pt idx="17021">
                  <c:v>19273.25</c:v>
                </c:pt>
                <c:pt idx="17022">
                  <c:v>19274.25</c:v>
                </c:pt>
                <c:pt idx="17023">
                  <c:v>19275.25</c:v>
                </c:pt>
                <c:pt idx="17024">
                  <c:v>19276.25</c:v>
                </c:pt>
                <c:pt idx="17025">
                  <c:v>19277.25</c:v>
                </c:pt>
                <c:pt idx="17026">
                  <c:v>19278.25</c:v>
                </c:pt>
                <c:pt idx="17027">
                  <c:v>19279.25</c:v>
                </c:pt>
                <c:pt idx="17028">
                  <c:v>19280.25</c:v>
                </c:pt>
                <c:pt idx="17029">
                  <c:v>19281.25</c:v>
                </c:pt>
                <c:pt idx="17030">
                  <c:v>19282.25</c:v>
                </c:pt>
                <c:pt idx="17031">
                  <c:v>19283.25</c:v>
                </c:pt>
                <c:pt idx="17032">
                  <c:v>19284.25</c:v>
                </c:pt>
                <c:pt idx="17033">
                  <c:v>19285.25</c:v>
                </c:pt>
                <c:pt idx="17034">
                  <c:v>19286.25</c:v>
                </c:pt>
                <c:pt idx="17035">
                  <c:v>19287.25</c:v>
                </c:pt>
                <c:pt idx="17036">
                  <c:v>19288.25</c:v>
                </c:pt>
                <c:pt idx="17037">
                  <c:v>19289.25</c:v>
                </c:pt>
                <c:pt idx="17038">
                  <c:v>19290.25</c:v>
                </c:pt>
                <c:pt idx="17039">
                  <c:v>19291.25</c:v>
                </c:pt>
                <c:pt idx="17040">
                  <c:v>19292.25</c:v>
                </c:pt>
                <c:pt idx="17041">
                  <c:v>19293.25</c:v>
                </c:pt>
                <c:pt idx="17042">
                  <c:v>19294.25</c:v>
                </c:pt>
                <c:pt idx="17043">
                  <c:v>19295.25</c:v>
                </c:pt>
                <c:pt idx="17044">
                  <c:v>19296.25</c:v>
                </c:pt>
                <c:pt idx="17045">
                  <c:v>19297.25</c:v>
                </c:pt>
                <c:pt idx="17046">
                  <c:v>19298.25</c:v>
                </c:pt>
                <c:pt idx="17047">
                  <c:v>19299.25</c:v>
                </c:pt>
                <c:pt idx="17048">
                  <c:v>19300.25</c:v>
                </c:pt>
                <c:pt idx="17049">
                  <c:v>19301.25</c:v>
                </c:pt>
                <c:pt idx="17050">
                  <c:v>19302.25</c:v>
                </c:pt>
                <c:pt idx="17051">
                  <c:v>19303.25</c:v>
                </c:pt>
                <c:pt idx="17052">
                  <c:v>19304.25</c:v>
                </c:pt>
                <c:pt idx="17053">
                  <c:v>19305.25</c:v>
                </c:pt>
                <c:pt idx="17054">
                  <c:v>19306.25</c:v>
                </c:pt>
                <c:pt idx="17055">
                  <c:v>19307.25</c:v>
                </c:pt>
                <c:pt idx="17056">
                  <c:v>19308.25</c:v>
                </c:pt>
                <c:pt idx="17057">
                  <c:v>19309.25</c:v>
                </c:pt>
                <c:pt idx="17058">
                  <c:v>19310.25</c:v>
                </c:pt>
                <c:pt idx="17059">
                  <c:v>19311.25</c:v>
                </c:pt>
                <c:pt idx="17060">
                  <c:v>19312.25</c:v>
                </c:pt>
                <c:pt idx="17061">
                  <c:v>19313.25</c:v>
                </c:pt>
                <c:pt idx="17062">
                  <c:v>19314.25</c:v>
                </c:pt>
                <c:pt idx="17063">
                  <c:v>19315.25</c:v>
                </c:pt>
                <c:pt idx="17064">
                  <c:v>19316.25</c:v>
                </c:pt>
                <c:pt idx="17065">
                  <c:v>19317.25</c:v>
                </c:pt>
                <c:pt idx="17066">
                  <c:v>19318.25</c:v>
                </c:pt>
                <c:pt idx="17067">
                  <c:v>19319.25</c:v>
                </c:pt>
                <c:pt idx="17068">
                  <c:v>19320.25</c:v>
                </c:pt>
                <c:pt idx="17069">
                  <c:v>19321.25</c:v>
                </c:pt>
                <c:pt idx="17070">
                  <c:v>19322.25</c:v>
                </c:pt>
                <c:pt idx="17071">
                  <c:v>19323.25</c:v>
                </c:pt>
                <c:pt idx="17072">
                  <c:v>19324.25</c:v>
                </c:pt>
                <c:pt idx="17073">
                  <c:v>19325.25</c:v>
                </c:pt>
                <c:pt idx="17074">
                  <c:v>19326.25</c:v>
                </c:pt>
                <c:pt idx="17075">
                  <c:v>19327.25</c:v>
                </c:pt>
                <c:pt idx="17076">
                  <c:v>19328.25</c:v>
                </c:pt>
                <c:pt idx="17077">
                  <c:v>19329.25</c:v>
                </c:pt>
                <c:pt idx="17078">
                  <c:v>19330.25</c:v>
                </c:pt>
                <c:pt idx="17079">
                  <c:v>19331.25</c:v>
                </c:pt>
                <c:pt idx="17080">
                  <c:v>19332.25</c:v>
                </c:pt>
                <c:pt idx="17081">
                  <c:v>19333.25</c:v>
                </c:pt>
                <c:pt idx="17082">
                  <c:v>19334.25</c:v>
                </c:pt>
                <c:pt idx="17083">
                  <c:v>19335.25</c:v>
                </c:pt>
                <c:pt idx="17084">
                  <c:v>19336.25</c:v>
                </c:pt>
                <c:pt idx="17085">
                  <c:v>19337.25</c:v>
                </c:pt>
                <c:pt idx="17086">
                  <c:v>19338.25</c:v>
                </c:pt>
                <c:pt idx="17087">
                  <c:v>19339.25</c:v>
                </c:pt>
                <c:pt idx="17088">
                  <c:v>19340.25</c:v>
                </c:pt>
                <c:pt idx="17089">
                  <c:v>19341.25</c:v>
                </c:pt>
                <c:pt idx="17090">
                  <c:v>19342.25</c:v>
                </c:pt>
                <c:pt idx="17091">
                  <c:v>19343.25</c:v>
                </c:pt>
                <c:pt idx="17092">
                  <c:v>19344.25</c:v>
                </c:pt>
                <c:pt idx="17093">
                  <c:v>19345.25</c:v>
                </c:pt>
                <c:pt idx="17094">
                  <c:v>19346.25</c:v>
                </c:pt>
                <c:pt idx="17095">
                  <c:v>19347.25</c:v>
                </c:pt>
                <c:pt idx="17096">
                  <c:v>19348.25</c:v>
                </c:pt>
                <c:pt idx="17097">
                  <c:v>19349.25</c:v>
                </c:pt>
                <c:pt idx="17098">
                  <c:v>19350.25</c:v>
                </c:pt>
                <c:pt idx="17099">
                  <c:v>19351.25</c:v>
                </c:pt>
                <c:pt idx="17100">
                  <c:v>19352.25</c:v>
                </c:pt>
                <c:pt idx="17101">
                  <c:v>19353.25</c:v>
                </c:pt>
                <c:pt idx="17102">
                  <c:v>19354.25</c:v>
                </c:pt>
                <c:pt idx="17103">
                  <c:v>19355.25</c:v>
                </c:pt>
                <c:pt idx="17104">
                  <c:v>19356.25</c:v>
                </c:pt>
                <c:pt idx="17105">
                  <c:v>19357.25</c:v>
                </c:pt>
                <c:pt idx="17106">
                  <c:v>19358.25</c:v>
                </c:pt>
                <c:pt idx="17107">
                  <c:v>19359.25</c:v>
                </c:pt>
                <c:pt idx="17108">
                  <c:v>19360.25</c:v>
                </c:pt>
                <c:pt idx="17109">
                  <c:v>19361.25</c:v>
                </c:pt>
                <c:pt idx="17110">
                  <c:v>19362.25</c:v>
                </c:pt>
                <c:pt idx="17111">
                  <c:v>19363.25</c:v>
                </c:pt>
                <c:pt idx="17112">
                  <c:v>19364.25</c:v>
                </c:pt>
                <c:pt idx="17113">
                  <c:v>19365.25</c:v>
                </c:pt>
                <c:pt idx="17114">
                  <c:v>19366.25</c:v>
                </c:pt>
                <c:pt idx="17115">
                  <c:v>19367.25</c:v>
                </c:pt>
                <c:pt idx="17116">
                  <c:v>19368.25</c:v>
                </c:pt>
                <c:pt idx="17117">
                  <c:v>19369.25</c:v>
                </c:pt>
                <c:pt idx="17118">
                  <c:v>19370.25</c:v>
                </c:pt>
                <c:pt idx="17119">
                  <c:v>19371.25</c:v>
                </c:pt>
                <c:pt idx="17120">
                  <c:v>19372.25</c:v>
                </c:pt>
                <c:pt idx="17121">
                  <c:v>19373.25</c:v>
                </c:pt>
                <c:pt idx="17122">
                  <c:v>19374.25</c:v>
                </c:pt>
                <c:pt idx="17123">
                  <c:v>19375.25</c:v>
                </c:pt>
                <c:pt idx="17124">
                  <c:v>19376.25</c:v>
                </c:pt>
                <c:pt idx="17125">
                  <c:v>19377.25</c:v>
                </c:pt>
                <c:pt idx="17126">
                  <c:v>19378.25</c:v>
                </c:pt>
                <c:pt idx="17127">
                  <c:v>19379.25</c:v>
                </c:pt>
                <c:pt idx="17128">
                  <c:v>19380.25</c:v>
                </c:pt>
                <c:pt idx="17129">
                  <c:v>19381.25</c:v>
                </c:pt>
                <c:pt idx="17130">
                  <c:v>19382.25</c:v>
                </c:pt>
                <c:pt idx="17131">
                  <c:v>19383.25</c:v>
                </c:pt>
                <c:pt idx="17132">
                  <c:v>19384.25</c:v>
                </c:pt>
                <c:pt idx="17133">
                  <c:v>19385.25</c:v>
                </c:pt>
                <c:pt idx="17134">
                  <c:v>19386.25</c:v>
                </c:pt>
                <c:pt idx="17135">
                  <c:v>19387.25</c:v>
                </c:pt>
                <c:pt idx="17136">
                  <c:v>19388.25</c:v>
                </c:pt>
                <c:pt idx="17137">
                  <c:v>19389.25</c:v>
                </c:pt>
                <c:pt idx="17138">
                  <c:v>19390.25</c:v>
                </c:pt>
                <c:pt idx="17139">
                  <c:v>19391.25</c:v>
                </c:pt>
                <c:pt idx="17140">
                  <c:v>19392.25</c:v>
                </c:pt>
                <c:pt idx="17141">
                  <c:v>19393.25</c:v>
                </c:pt>
                <c:pt idx="17142">
                  <c:v>19394.25</c:v>
                </c:pt>
                <c:pt idx="17143">
                  <c:v>19395.25</c:v>
                </c:pt>
                <c:pt idx="17144">
                  <c:v>19396.25</c:v>
                </c:pt>
                <c:pt idx="17145">
                  <c:v>19397.25</c:v>
                </c:pt>
                <c:pt idx="17146">
                  <c:v>19398.25</c:v>
                </c:pt>
                <c:pt idx="17147">
                  <c:v>19399.25</c:v>
                </c:pt>
                <c:pt idx="17148">
                  <c:v>19400.25</c:v>
                </c:pt>
                <c:pt idx="17149">
                  <c:v>19401.25</c:v>
                </c:pt>
                <c:pt idx="17150">
                  <c:v>19402.25</c:v>
                </c:pt>
                <c:pt idx="17151">
                  <c:v>19403.25</c:v>
                </c:pt>
                <c:pt idx="17152">
                  <c:v>19404.25</c:v>
                </c:pt>
                <c:pt idx="17153">
                  <c:v>19405.25</c:v>
                </c:pt>
                <c:pt idx="17154">
                  <c:v>19406.25</c:v>
                </c:pt>
                <c:pt idx="17155">
                  <c:v>19407.25</c:v>
                </c:pt>
                <c:pt idx="17156">
                  <c:v>19408.25</c:v>
                </c:pt>
                <c:pt idx="17157">
                  <c:v>19409.25</c:v>
                </c:pt>
                <c:pt idx="17158">
                  <c:v>19410.25</c:v>
                </c:pt>
                <c:pt idx="17159">
                  <c:v>19411.25</c:v>
                </c:pt>
                <c:pt idx="17160">
                  <c:v>19412.25</c:v>
                </c:pt>
                <c:pt idx="17161">
                  <c:v>19413.25</c:v>
                </c:pt>
                <c:pt idx="17162">
                  <c:v>19414.25</c:v>
                </c:pt>
                <c:pt idx="17163">
                  <c:v>19415.25</c:v>
                </c:pt>
                <c:pt idx="17164">
                  <c:v>19416.25</c:v>
                </c:pt>
                <c:pt idx="17165">
                  <c:v>19417.25</c:v>
                </c:pt>
                <c:pt idx="17166">
                  <c:v>19418.25</c:v>
                </c:pt>
                <c:pt idx="17167">
                  <c:v>19419.25</c:v>
                </c:pt>
                <c:pt idx="17168">
                  <c:v>19420.25</c:v>
                </c:pt>
                <c:pt idx="17169">
                  <c:v>19421.25</c:v>
                </c:pt>
                <c:pt idx="17170">
                  <c:v>19422.25</c:v>
                </c:pt>
                <c:pt idx="17171">
                  <c:v>19423.25</c:v>
                </c:pt>
                <c:pt idx="17172">
                  <c:v>19424.25</c:v>
                </c:pt>
                <c:pt idx="17173">
                  <c:v>19425.25</c:v>
                </c:pt>
                <c:pt idx="17174">
                  <c:v>19426.25</c:v>
                </c:pt>
                <c:pt idx="17175">
                  <c:v>19427.25</c:v>
                </c:pt>
                <c:pt idx="17176">
                  <c:v>19428.25</c:v>
                </c:pt>
                <c:pt idx="17177">
                  <c:v>19429.25</c:v>
                </c:pt>
                <c:pt idx="17178">
                  <c:v>19430.25</c:v>
                </c:pt>
                <c:pt idx="17179">
                  <c:v>19431.25</c:v>
                </c:pt>
                <c:pt idx="17180">
                  <c:v>19432.25</c:v>
                </c:pt>
                <c:pt idx="17181">
                  <c:v>19433.25</c:v>
                </c:pt>
                <c:pt idx="17182">
                  <c:v>19434.25</c:v>
                </c:pt>
                <c:pt idx="17183">
                  <c:v>19435.25</c:v>
                </c:pt>
                <c:pt idx="17184">
                  <c:v>19436.25</c:v>
                </c:pt>
                <c:pt idx="17185">
                  <c:v>19437.25</c:v>
                </c:pt>
                <c:pt idx="17186">
                  <c:v>19438.25</c:v>
                </c:pt>
                <c:pt idx="17187">
                  <c:v>19439.25</c:v>
                </c:pt>
                <c:pt idx="17188">
                  <c:v>19440.25</c:v>
                </c:pt>
                <c:pt idx="17189">
                  <c:v>19441.25</c:v>
                </c:pt>
                <c:pt idx="17190">
                  <c:v>19442.25</c:v>
                </c:pt>
                <c:pt idx="17191">
                  <c:v>19443.25</c:v>
                </c:pt>
                <c:pt idx="17192">
                  <c:v>19444.25</c:v>
                </c:pt>
                <c:pt idx="17193">
                  <c:v>19445.25</c:v>
                </c:pt>
                <c:pt idx="17194">
                  <c:v>19446.25</c:v>
                </c:pt>
                <c:pt idx="17195">
                  <c:v>19447.25</c:v>
                </c:pt>
                <c:pt idx="17196">
                  <c:v>19448.25</c:v>
                </c:pt>
                <c:pt idx="17197">
                  <c:v>19449.25</c:v>
                </c:pt>
                <c:pt idx="17198">
                  <c:v>19450.25</c:v>
                </c:pt>
                <c:pt idx="17199">
                  <c:v>19451.25</c:v>
                </c:pt>
                <c:pt idx="17200">
                  <c:v>19452.25</c:v>
                </c:pt>
                <c:pt idx="17201">
                  <c:v>19453.25</c:v>
                </c:pt>
                <c:pt idx="17202">
                  <c:v>19454.25</c:v>
                </c:pt>
                <c:pt idx="17203">
                  <c:v>19455.25</c:v>
                </c:pt>
                <c:pt idx="17204">
                  <c:v>19456.25</c:v>
                </c:pt>
                <c:pt idx="17205">
                  <c:v>19457.25</c:v>
                </c:pt>
                <c:pt idx="17206">
                  <c:v>19458.25</c:v>
                </c:pt>
                <c:pt idx="17207">
                  <c:v>19459.25</c:v>
                </c:pt>
                <c:pt idx="17208">
                  <c:v>19460.25</c:v>
                </c:pt>
                <c:pt idx="17209">
                  <c:v>19461.25</c:v>
                </c:pt>
                <c:pt idx="17210">
                  <c:v>19462.25</c:v>
                </c:pt>
                <c:pt idx="17211">
                  <c:v>19463.25</c:v>
                </c:pt>
                <c:pt idx="17212">
                  <c:v>19464.25</c:v>
                </c:pt>
                <c:pt idx="17213">
                  <c:v>19465.25</c:v>
                </c:pt>
                <c:pt idx="17214">
                  <c:v>19466.25</c:v>
                </c:pt>
                <c:pt idx="17215">
                  <c:v>19467.25</c:v>
                </c:pt>
                <c:pt idx="17216">
                  <c:v>19468.25</c:v>
                </c:pt>
                <c:pt idx="17217">
                  <c:v>19469.25</c:v>
                </c:pt>
                <c:pt idx="17218">
                  <c:v>19470.25</c:v>
                </c:pt>
                <c:pt idx="17219">
                  <c:v>19471.25</c:v>
                </c:pt>
                <c:pt idx="17220">
                  <c:v>19472.25</c:v>
                </c:pt>
                <c:pt idx="17221">
                  <c:v>19473.25</c:v>
                </c:pt>
                <c:pt idx="17222">
                  <c:v>19474.25</c:v>
                </c:pt>
                <c:pt idx="17223">
                  <c:v>19475.25</c:v>
                </c:pt>
                <c:pt idx="17224">
                  <c:v>19476.25</c:v>
                </c:pt>
                <c:pt idx="17225">
                  <c:v>19477.25</c:v>
                </c:pt>
                <c:pt idx="17226">
                  <c:v>19478.25</c:v>
                </c:pt>
                <c:pt idx="17227">
                  <c:v>19479.25</c:v>
                </c:pt>
                <c:pt idx="17228">
                  <c:v>19480.25</c:v>
                </c:pt>
                <c:pt idx="17229">
                  <c:v>19481.25</c:v>
                </c:pt>
                <c:pt idx="17230">
                  <c:v>19482.25</c:v>
                </c:pt>
                <c:pt idx="17231">
                  <c:v>19483.25</c:v>
                </c:pt>
                <c:pt idx="17232">
                  <c:v>19484.25</c:v>
                </c:pt>
                <c:pt idx="17233">
                  <c:v>19485.25</c:v>
                </c:pt>
                <c:pt idx="17234">
                  <c:v>19486.25</c:v>
                </c:pt>
                <c:pt idx="17235">
                  <c:v>19487.25</c:v>
                </c:pt>
                <c:pt idx="17236">
                  <c:v>19488.25</c:v>
                </c:pt>
                <c:pt idx="17237">
                  <c:v>19489.25</c:v>
                </c:pt>
                <c:pt idx="17238">
                  <c:v>19490.25</c:v>
                </c:pt>
                <c:pt idx="17239">
                  <c:v>19491.25</c:v>
                </c:pt>
                <c:pt idx="17240">
                  <c:v>19492.25</c:v>
                </c:pt>
                <c:pt idx="17241">
                  <c:v>19493.25</c:v>
                </c:pt>
                <c:pt idx="17242">
                  <c:v>19494.25</c:v>
                </c:pt>
                <c:pt idx="17243">
                  <c:v>19495.25</c:v>
                </c:pt>
                <c:pt idx="17244">
                  <c:v>19496.25</c:v>
                </c:pt>
                <c:pt idx="17245">
                  <c:v>19497.25</c:v>
                </c:pt>
                <c:pt idx="17246">
                  <c:v>19498.25</c:v>
                </c:pt>
                <c:pt idx="17247">
                  <c:v>19499.25</c:v>
                </c:pt>
                <c:pt idx="17248">
                  <c:v>19500.25</c:v>
                </c:pt>
                <c:pt idx="17249">
                  <c:v>19501.25</c:v>
                </c:pt>
                <c:pt idx="17250">
                  <c:v>19502.25</c:v>
                </c:pt>
                <c:pt idx="17251">
                  <c:v>19503.25</c:v>
                </c:pt>
                <c:pt idx="17252">
                  <c:v>19504.25</c:v>
                </c:pt>
                <c:pt idx="17253">
                  <c:v>19505.25</c:v>
                </c:pt>
                <c:pt idx="17254">
                  <c:v>19506.25</c:v>
                </c:pt>
                <c:pt idx="17255">
                  <c:v>19507.25</c:v>
                </c:pt>
                <c:pt idx="17256">
                  <c:v>19508.25</c:v>
                </c:pt>
                <c:pt idx="17257">
                  <c:v>19509.25</c:v>
                </c:pt>
                <c:pt idx="17258">
                  <c:v>19510.25</c:v>
                </c:pt>
                <c:pt idx="17259">
                  <c:v>19511.25</c:v>
                </c:pt>
                <c:pt idx="17260">
                  <c:v>19512.25</c:v>
                </c:pt>
                <c:pt idx="17261">
                  <c:v>19513.25</c:v>
                </c:pt>
                <c:pt idx="17262">
                  <c:v>19514.25</c:v>
                </c:pt>
                <c:pt idx="17263">
                  <c:v>19515.25</c:v>
                </c:pt>
                <c:pt idx="17264">
                  <c:v>19516.25</c:v>
                </c:pt>
                <c:pt idx="17265">
                  <c:v>19517.25</c:v>
                </c:pt>
                <c:pt idx="17266">
                  <c:v>19518.25</c:v>
                </c:pt>
                <c:pt idx="17267">
                  <c:v>19519.25</c:v>
                </c:pt>
                <c:pt idx="17268">
                  <c:v>19520.25</c:v>
                </c:pt>
                <c:pt idx="17269">
                  <c:v>19521.25</c:v>
                </c:pt>
                <c:pt idx="17270">
                  <c:v>19522.25</c:v>
                </c:pt>
                <c:pt idx="17271">
                  <c:v>19523.25</c:v>
                </c:pt>
                <c:pt idx="17272">
                  <c:v>19524.25</c:v>
                </c:pt>
                <c:pt idx="17273">
                  <c:v>19525.25</c:v>
                </c:pt>
                <c:pt idx="17274">
                  <c:v>19526.25</c:v>
                </c:pt>
                <c:pt idx="17275">
                  <c:v>19527.25</c:v>
                </c:pt>
                <c:pt idx="17276">
                  <c:v>19528.25</c:v>
                </c:pt>
                <c:pt idx="17277">
                  <c:v>19529.25</c:v>
                </c:pt>
                <c:pt idx="17278">
                  <c:v>19530.25</c:v>
                </c:pt>
                <c:pt idx="17279">
                  <c:v>19531.25</c:v>
                </c:pt>
                <c:pt idx="17280">
                  <c:v>19532.25</c:v>
                </c:pt>
                <c:pt idx="17281">
                  <c:v>19533.25</c:v>
                </c:pt>
                <c:pt idx="17282">
                  <c:v>19534.25</c:v>
                </c:pt>
                <c:pt idx="17283">
                  <c:v>19535.25</c:v>
                </c:pt>
                <c:pt idx="17284">
                  <c:v>19536.25</c:v>
                </c:pt>
                <c:pt idx="17285">
                  <c:v>19537.25</c:v>
                </c:pt>
                <c:pt idx="17286">
                  <c:v>19538.25</c:v>
                </c:pt>
                <c:pt idx="17287">
                  <c:v>19539.25</c:v>
                </c:pt>
                <c:pt idx="17288">
                  <c:v>19540.25</c:v>
                </c:pt>
                <c:pt idx="17289">
                  <c:v>19541.25</c:v>
                </c:pt>
                <c:pt idx="17290">
                  <c:v>19542.25</c:v>
                </c:pt>
                <c:pt idx="17291">
                  <c:v>19543.25</c:v>
                </c:pt>
                <c:pt idx="17292">
                  <c:v>19544.25</c:v>
                </c:pt>
                <c:pt idx="17293">
                  <c:v>19545.25</c:v>
                </c:pt>
                <c:pt idx="17294">
                  <c:v>19546.25</c:v>
                </c:pt>
                <c:pt idx="17295">
                  <c:v>19547.25</c:v>
                </c:pt>
                <c:pt idx="17296">
                  <c:v>19548.25</c:v>
                </c:pt>
                <c:pt idx="17297">
                  <c:v>19549.25</c:v>
                </c:pt>
                <c:pt idx="17298">
                  <c:v>19550.25</c:v>
                </c:pt>
                <c:pt idx="17299">
                  <c:v>19551.25</c:v>
                </c:pt>
                <c:pt idx="17300">
                  <c:v>19552.25</c:v>
                </c:pt>
                <c:pt idx="17301">
                  <c:v>19553.25</c:v>
                </c:pt>
                <c:pt idx="17302">
                  <c:v>19554.25</c:v>
                </c:pt>
                <c:pt idx="17303">
                  <c:v>19555.25</c:v>
                </c:pt>
                <c:pt idx="17304">
                  <c:v>19556.25</c:v>
                </c:pt>
                <c:pt idx="17305">
                  <c:v>19557.25</c:v>
                </c:pt>
                <c:pt idx="17306">
                  <c:v>19558.25</c:v>
                </c:pt>
                <c:pt idx="17307">
                  <c:v>19559.25</c:v>
                </c:pt>
                <c:pt idx="17308">
                  <c:v>19560.25</c:v>
                </c:pt>
                <c:pt idx="17309">
                  <c:v>19561.25</c:v>
                </c:pt>
                <c:pt idx="17310">
                  <c:v>19562.25</c:v>
                </c:pt>
                <c:pt idx="17311">
                  <c:v>19563.25</c:v>
                </c:pt>
                <c:pt idx="17312">
                  <c:v>19564.25</c:v>
                </c:pt>
                <c:pt idx="17313">
                  <c:v>19565.25</c:v>
                </c:pt>
                <c:pt idx="17314">
                  <c:v>19566.25</c:v>
                </c:pt>
                <c:pt idx="17315">
                  <c:v>19567.25</c:v>
                </c:pt>
                <c:pt idx="17316">
                  <c:v>19568.25</c:v>
                </c:pt>
                <c:pt idx="17317">
                  <c:v>19569.25</c:v>
                </c:pt>
                <c:pt idx="17318">
                  <c:v>19570.25</c:v>
                </c:pt>
                <c:pt idx="17319">
                  <c:v>19571.25</c:v>
                </c:pt>
                <c:pt idx="17320">
                  <c:v>19572.25</c:v>
                </c:pt>
                <c:pt idx="17321">
                  <c:v>19573.25</c:v>
                </c:pt>
                <c:pt idx="17322">
                  <c:v>19574.25</c:v>
                </c:pt>
                <c:pt idx="17323">
                  <c:v>19575.25</c:v>
                </c:pt>
                <c:pt idx="17324">
                  <c:v>19576.25</c:v>
                </c:pt>
                <c:pt idx="17325">
                  <c:v>19577.25</c:v>
                </c:pt>
                <c:pt idx="17326">
                  <c:v>19578.25</c:v>
                </c:pt>
                <c:pt idx="17327">
                  <c:v>19579.25</c:v>
                </c:pt>
                <c:pt idx="17328">
                  <c:v>19580.25</c:v>
                </c:pt>
                <c:pt idx="17329">
                  <c:v>19581.25</c:v>
                </c:pt>
                <c:pt idx="17330">
                  <c:v>19582.25</c:v>
                </c:pt>
                <c:pt idx="17331">
                  <c:v>19583.25</c:v>
                </c:pt>
                <c:pt idx="17332">
                  <c:v>19584.25</c:v>
                </c:pt>
                <c:pt idx="17333">
                  <c:v>19585.25</c:v>
                </c:pt>
                <c:pt idx="17334">
                  <c:v>19586.25</c:v>
                </c:pt>
                <c:pt idx="17335">
                  <c:v>19587.25</c:v>
                </c:pt>
                <c:pt idx="17336">
                  <c:v>19588.25</c:v>
                </c:pt>
                <c:pt idx="17337">
                  <c:v>19589.25</c:v>
                </c:pt>
                <c:pt idx="17338">
                  <c:v>19590.25</c:v>
                </c:pt>
                <c:pt idx="17339">
                  <c:v>19591.25</c:v>
                </c:pt>
                <c:pt idx="17340">
                  <c:v>19592.25</c:v>
                </c:pt>
                <c:pt idx="17341">
                  <c:v>19593.25</c:v>
                </c:pt>
                <c:pt idx="17342">
                  <c:v>19594.25</c:v>
                </c:pt>
                <c:pt idx="17343">
                  <c:v>19595.25</c:v>
                </c:pt>
                <c:pt idx="17344">
                  <c:v>19596.25</c:v>
                </c:pt>
                <c:pt idx="17345">
                  <c:v>19597.25</c:v>
                </c:pt>
                <c:pt idx="17346">
                  <c:v>19598.25</c:v>
                </c:pt>
                <c:pt idx="17347">
                  <c:v>19599.25</c:v>
                </c:pt>
                <c:pt idx="17348">
                  <c:v>19600.25</c:v>
                </c:pt>
                <c:pt idx="17349">
                  <c:v>19601.25</c:v>
                </c:pt>
                <c:pt idx="17350">
                  <c:v>19602.25</c:v>
                </c:pt>
                <c:pt idx="17351">
                  <c:v>19603.25</c:v>
                </c:pt>
                <c:pt idx="17352">
                  <c:v>19604.25</c:v>
                </c:pt>
                <c:pt idx="17353">
                  <c:v>19605.25</c:v>
                </c:pt>
                <c:pt idx="17354">
                  <c:v>19606.25</c:v>
                </c:pt>
                <c:pt idx="17355">
                  <c:v>19607.25</c:v>
                </c:pt>
                <c:pt idx="17356">
                  <c:v>19608.25</c:v>
                </c:pt>
                <c:pt idx="17357">
                  <c:v>19609.25</c:v>
                </c:pt>
                <c:pt idx="17358">
                  <c:v>19610.25</c:v>
                </c:pt>
                <c:pt idx="17359">
                  <c:v>19611.25</c:v>
                </c:pt>
                <c:pt idx="17360">
                  <c:v>19612.25</c:v>
                </c:pt>
                <c:pt idx="17361">
                  <c:v>19613.25</c:v>
                </c:pt>
                <c:pt idx="17362">
                  <c:v>19614.25</c:v>
                </c:pt>
                <c:pt idx="17363">
                  <c:v>19615.25</c:v>
                </c:pt>
                <c:pt idx="17364">
                  <c:v>19616.25</c:v>
                </c:pt>
                <c:pt idx="17365">
                  <c:v>19617.25</c:v>
                </c:pt>
                <c:pt idx="17366">
                  <c:v>19618.25</c:v>
                </c:pt>
                <c:pt idx="17367">
                  <c:v>19619.25</c:v>
                </c:pt>
                <c:pt idx="17368">
                  <c:v>19620.25</c:v>
                </c:pt>
                <c:pt idx="17369">
                  <c:v>19621.25</c:v>
                </c:pt>
                <c:pt idx="17370">
                  <c:v>19622.25</c:v>
                </c:pt>
                <c:pt idx="17371">
                  <c:v>19623.25</c:v>
                </c:pt>
                <c:pt idx="17372">
                  <c:v>19624.25</c:v>
                </c:pt>
                <c:pt idx="17373">
                  <c:v>19625.25</c:v>
                </c:pt>
                <c:pt idx="17374">
                  <c:v>19626.25</c:v>
                </c:pt>
                <c:pt idx="17375">
                  <c:v>19627.25</c:v>
                </c:pt>
                <c:pt idx="17376">
                  <c:v>19628.25</c:v>
                </c:pt>
                <c:pt idx="17377">
                  <c:v>19629.25</c:v>
                </c:pt>
                <c:pt idx="17378">
                  <c:v>19630.25</c:v>
                </c:pt>
                <c:pt idx="17379">
                  <c:v>19631.25</c:v>
                </c:pt>
                <c:pt idx="17380">
                  <c:v>19632.25</c:v>
                </c:pt>
                <c:pt idx="17381">
                  <c:v>19633.25</c:v>
                </c:pt>
                <c:pt idx="17382">
                  <c:v>19634.25</c:v>
                </c:pt>
                <c:pt idx="17383">
                  <c:v>19635.25</c:v>
                </c:pt>
                <c:pt idx="17384">
                  <c:v>19636.25</c:v>
                </c:pt>
                <c:pt idx="17385">
                  <c:v>19637.25</c:v>
                </c:pt>
                <c:pt idx="17386">
                  <c:v>19638.25</c:v>
                </c:pt>
                <c:pt idx="17387">
                  <c:v>19639.25</c:v>
                </c:pt>
                <c:pt idx="17388">
                  <c:v>19640.25</c:v>
                </c:pt>
                <c:pt idx="17389">
                  <c:v>19641.25</c:v>
                </c:pt>
                <c:pt idx="17390">
                  <c:v>19642.25</c:v>
                </c:pt>
                <c:pt idx="17391">
                  <c:v>19643.25</c:v>
                </c:pt>
                <c:pt idx="17392">
                  <c:v>19644.25</c:v>
                </c:pt>
                <c:pt idx="17393">
                  <c:v>19645.25</c:v>
                </c:pt>
                <c:pt idx="17394">
                  <c:v>19646.25</c:v>
                </c:pt>
                <c:pt idx="17395">
                  <c:v>19647.25</c:v>
                </c:pt>
                <c:pt idx="17396">
                  <c:v>19648.25</c:v>
                </c:pt>
                <c:pt idx="17397">
                  <c:v>19649.25</c:v>
                </c:pt>
                <c:pt idx="17398">
                  <c:v>19650.25</c:v>
                </c:pt>
                <c:pt idx="17399">
                  <c:v>19651.25</c:v>
                </c:pt>
                <c:pt idx="17400">
                  <c:v>19652.25</c:v>
                </c:pt>
                <c:pt idx="17401">
                  <c:v>19653.25</c:v>
                </c:pt>
                <c:pt idx="17402">
                  <c:v>19654.25</c:v>
                </c:pt>
                <c:pt idx="17403">
                  <c:v>19655.25</c:v>
                </c:pt>
                <c:pt idx="17404">
                  <c:v>19656.25</c:v>
                </c:pt>
                <c:pt idx="17405">
                  <c:v>19657.25</c:v>
                </c:pt>
                <c:pt idx="17406">
                  <c:v>19658.25</c:v>
                </c:pt>
                <c:pt idx="17407">
                  <c:v>19659.25</c:v>
                </c:pt>
                <c:pt idx="17408">
                  <c:v>19660.25</c:v>
                </c:pt>
                <c:pt idx="17409">
                  <c:v>19661.25</c:v>
                </c:pt>
                <c:pt idx="17410">
                  <c:v>19662.25</c:v>
                </c:pt>
                <c:pt idx="17411">
                  <c:v>19663.25</c:v>
                </c:pt>
                <c:pt idx="17412">
                  <c:v>19664.25</c:v>
                </c:pt>
                <c:pt idx="17413">
                  <c:v>19665.25</c:v>
                </c:pt>
                <c:pt idx="17414">
                  <c:v>19666.25</c:v>
                </c:pt>
                <c:pt idx="17415">
                  <c:v>19667.25</c:v>
                </c:pt>
                <c:pt idx="17416">
                  <c:v>19668.25</c:v>
                </c:pt>
                <c:pt idx="17417">
                  <c:v>19669.25</c:v>
                </c:pt>
                <c:pt idx="17418">
                  <c:v>19670.25</c:v>
                </c:pt>
                <c:pt idx="17419">
                  <c:v>19671.25</c:v>
                </c:pt>
                <c:pt idx="17420">
                  <c:v>19672.25</c:v>
                </c:pt>
                <c:pt idx="17421">
                  <c:v>19673.25</c:v>
                </c:pt>
                <c:pt idx="17422">
                  <c:v>19674.25</c:v>
                </c:pt>
                <c:pt idx="17423">
                  <c:v>19675.25</c:v>
                </c:pt>
                <c:pt idx="17424">
                  <c:v>19676.25</c:v>
                </c:pt>
                <c:pt idx="17425">
                  <c:v>19677.25</c:v>
                </c:pt>
                <c:pt idx="17426">
                  <c:v>19678.25</c:v>
                </c:pt>
                <c:pt idx="17427">
                  <c:v>19679.25</c:v>
                </c:pt>
                <c:pt idx="17428">
                  <c:v>19680.25</c:v>
                </c:pt>
                <c:pt idx="17429">
                  <c:v>19681.25</c:v>
                </c:pt>
                <c:pt idx="17430">
                  <c:v>19682.25</c:v>
                </c:pt>
                <c:pt idx="17431">
                  <c:v>19683.25</c:v>
                </c:pt>
                <c:pt idx="17432">
                  <c:v>19684.25</c:v>
                </c:pt>
                <c:pt idx="17433">
                  <c:v>19685.25</c:v>
                </c:pt>
                <c:pt idx="17434">
                  <c:v>19686.25</c:v>
                </c:pt>
                <c:pt idx="17435">
                  <c:v>19687.25</c:v>
                </c:pt>
                <c:pt idx="17436">
                  <c:v>19688.25</c:v>
                </c:pt>
                <c:pt idx="17437">
                  <c:v>19689.25</c:v>
                </c:pt>
                <c:pt idx="17438">
                  <c:v>19690.25</c:v>
                </c:pt>
                <c:pt idx="17439">
                  <c:v>19691.25</c:v>
                </c:pt>
                <c:pt idx="17440">
                  <c:v>19692.25</c:v>
                </c:pt>
                <c:pt idx="17441">
                  <c:v>19693.25</c:v>
                </c:pt>
                <c:pt idx="17442">
                  <c:v>19694.25</c:v>
                </c:pt>
                <c:pt idx="17443">
                  <c:v>19695.25</c:v>
                </c:pt>
                <c:pt idx="17444">
                  <c:v>19696.25</c:v>
                </c:pt>
                <c:pt idx="17445">
                  <c:v>19697.25</c:v>
                </c:pt>
                <c:pt idx="17446">
                  <c:v>19698.25</c:v>
                </c:pt>
                <c:pt idx="17447">
                  <c:v>19699.25</c:v>
                </c:pt>
                <c:pt idx="17448">
                  <c:v>19700.25</c:v>
                </c:pt>
                <c:pt idx="17449">
                  <c:v>19701.25</c:v>
                </c:pt>
                <c:pt idx="17450">
                  <c:v>19702.25</c:v>
                </c:pt>
                <c:pt idx="17451">
                  <c:v>19703.25</c:v>
                </c:pt>
                <c:pt idx="17452">
                  <c:v>19704.25</c:v>
                </c:pt>
                <c:pt idx="17453">
                  <c:v>19705.25</c:v>
                </c:pt>
                <c:pt idx="17454">
                  <c:v>19706.25</c:v>
                </c:pt>
                <c:pt idx="17455">
                  <c:v>19707.25</c:v>
                </c:pt>
                <c:pt idx="17456">
                  <c:v>19708.25</c:v>
                </c:pt>
                <c:pt idx="17457">
                  <c:v>19709.25</c:v>
                </c:pt>
                <c:pt idx="17458">
                  <c:v>19710.25</c:v>
                </c:pt>
                <c:pt idx="17459">
                  <c:v>19711.25</c:v>
                </c:pt>
                <c:pt idx="17460">
                  <c:v>19712.25</c:v>
                </c:pt>
                <c:pt idx="17461">
                  <c:v>19713.25</c:v>
                </c:pt>
                <c:pt idx="17462">
                  <c:v>19714.25</c:v>
                </c:pt>
                <c:pt idx="17463">
                  <c:v>19715.25</c:v>
                </c:pt>
                <c:pt idx="17464">
                  <c:v>19716.25</c:v>
                </c:pt>
                <c:pt idx="17465">
                  <c:v>19717.25</c:v>
                </c:pt>
                <c:pt idx="17466">
                  <c:v>19718.25</c:v>
                </c:pt>
                <c:pt idx="17467">
                  <c:v>19719.25</c:v>
                </c:pt>
                <c:pt idx="17468">
                  <c:v>19720.25</c:v>
                </c:pt>
                <c:pt idx="17469">
                  <c:v>19721.25</c:v>
                </c:pt>
                <c:pt idx="17470">
                  <c:v>19722.25</c:v>
                </c:pt>
                <c:pt idx="17471">
                  <c:v>19723.25</c:v>
                </c:pt>
                <c:pt idx="17472">
                  <c:v>19724.25</c:v>
                </c:pt>
                <c:pt idx="17473">
                  <c:v>19725.25</c:v>
                </c:pt>
                <c:pt idx="17474">
                  <c:v>19726.25</c:v>
                </c:pt>
                <c:pt idx="17475">
                  <c:v>19727.25</c:v>
                </c:pt>
                <c:pt idx="17476">
                  <c:v>19728.25</c:v>
                </c:pt>
                <c:pt idx="17477">
                  <c:v>19729.25</c:v>
                </c:pt>
                <c:pt idx="17478">
                  <c:v>19730.25</c:v>
                </c:pt>
                <c:pt idx="17479">
                  <c:v>19731.25</c:v>
                </c:pt>
                <c:pt idx="17480">
                  <c:v>19732.25</c:v>
                </c:pt>
                <c:pt idx="17481">
                  <c:v>19733.25</c:v>
                </c:pt>
                <c:pt idx="17482">
                  <c:v>19734.25</c:v>
                </c:pt>
                <c:pt idx="17483">
                  <c:v>19735.25</c:v>
                </c:pt>
                <c:pt idx="17484">
                  <c:v>19736.25</c:v>
                </c:pt>
                <c:pt idx="17485">
                  <c:v>19737.25</c:v>
                </c:pt>
                <c:pt idx="17486">
                  <c:v>19738.25</c:v>
                </c:pt>
                <c:pt idx="17487">
                  <c:v>19739.25</c:v>
                </c:pt>
                <c:pt idx="17488">
                  <c:v>19740.25</c:v>
                </c:pt>
                <c:pt idx="17489">
                  <c:v>19741.25</c:v>
                </c:pt>
                <c:pt idx="17490">
                  <c:v>19742.25</c:v>
                </c:pt>
                <c:pt idx="17491">
                  <c:v>19743.25</c:v>
                </c:pt>
                <c:pt idx="17492">
                  <c:v>19744.25</c:v>
                </c:pt>
                <c:pt idx="17493">
                  <c:v>19745.25</c:v>
                </c:pt>
                <c:pt idx="17494">
                  <c:v>19746.25</c:v>
                </c:pt>
                <c:pt idx="17495">
                  <c:v>19747.25</c:v>
                </c:pt>
                <c:pt idx="17496">
                  <c:v>19748.25</c:v>
                </c:pt>
                <c:pt idx="17497">
                  <c:v>19749.25</c:v>
                </c:pt>
                <c:pt idx="17498">
                  <c:v>19750.25</c:v>
                </c:pt>
                <c:pt idx="17499">
                  <c:v>19751.25</c:v>
                </c:pt>
                <c:pt idx="17500">
                  <c:v>19752.25</c:v>
                </c:pt>
                <c:pt idx="17501">
                  <c:v>19753.25</c:v>
                </c:pt>
                <c:pt idx="17502">
                  <c:v>19754.25</c:v>
                </c:pt>
                <c:pt idx="17503">
                  <c:v>19755.25</c:v>
                </c:pt>
                <c:pt idx="17504">
                  <c:v>19756.25</c:v>
                </c:pt>
                <c:pt idx="17505">
                  <c:v>19757.25</c:v>
                </c:pt>
                <c:pt idx="17506">
                  <c:v>19758.25</c:v>
                </c:pt>
                <c:pt idx="17507">
                  <c:v>19759.25</c:v>
                </c:pt>
                <c:pt idx="17508">
                  <c:v>19760.25</c:v>
                </c:pt>
                <c:pt idx="17509">
                  <c:v>19761.25</c:v>
                </c:pt>
                <c:pt idx="17510">
                  <c:v>19762.25</c:v>
                </c:pt>
                <c:pt idx="17511">
                  <c:v>19763.25</c:v>
                </c:pt>
                <c:pt idx="17512">
                  <c:v>19764.25</c:v>
                </c:pt>
                <c:pt idx="17513">
                  <c:v>19765.25</c:v>
                </c:pt>
                <c:pt idx="17514">
                  <c:v>19766.25</c:v>
                </c:pt>
                <c:pt idx="17515">
                  <c:v>19767.25</c:v>
                </c:pt>
                <c:pt idx="17516">
                  <c:v>19768.25</c:v>
                </c:pt>
                <c:pt idx="17517">
                  <c:v>19769.25</c:v>
                </c:pt>
                <c:pt idx="17518">
                  <c:v>19770.25</c:v>
                </c:pt>
                <c:pt idx="17519">
                  <c:v>19771.25</c:v>
                </c:pt>
                <c:pt idx="17520">
                  <c:v>19772.25</c:v>
                </c:pt>
                <c:pt idx="17521">
                  <c:v>19773.25</c:v>
                </c:pt>
                <c:pt idx="17522">
                  <c:v>19774.25</c:v>
                </c:pt>
                <c:pt idx="17523">
                  <c:v>19775.25</c:v>
                </c:pt>
                <c:pt idx="17524">
                  <c:v>19776.25</c:v>
                </c:pt>
                <c:pt idx="17525">
                  <c:v>19777.25</c:v>
                </c:pt>
                <c:pt idx="17526">
                  <c:v>19778.25</c:v>
                </c:pt>
                <c:pt idx="17527">
                  <c:v>19779.25</c:v>
                </c:pt>
                <c:pt idx="17528">
                  <c:v>19780.25</c:v>
                </c:pt>
                <c:pt idx="17529">
                  <c:v>19781.25</c:v>
                </c:pt>
                <c:pt idx="17530">
                  <c:v>19782.25</c:v>
                </c:pt>
                <c:pt idx="17531">
                  <c:v>19783.25</c:v>
                </c:pt>
                <c:pt idx="17532">
                  <c:v>19784.25</c:v>
                </c:pt>
                <c:pt idx="17533">
                  <c:v>19785.25</c:v>
                </c:pt>
                <c:pt idx="17534">
                  <c:v>19786.25</c:v>
                </c:pt>
                <c:pt idx="17535">
                  <c:v>19787.25</c:v>
                </c:pt>
                <c:pt idx="17536">
                  <c:v>19788.25</c:v>
                </c:pt>
                <c:pt idx="17537">
                  <c:v>19789.25</c:v>
                </c:pt>
                <c:pt idx="17538">
                  <c:v>19790.25</c:v>
                </c:pt>
                <c:pt idx="17539">
                  <c:v>19791.25</c:v>
                </c:pt>
                <c:pt idx="17540">
                  <c:v>19792.25</c:v>
                </c:pt>
                <c:pt idx="17541">
                  <c:v>19793.25</c:v>
                </c:pt>
                <c:pt idx="17542">
                  <c:v>19794.25</c:v>
                </c:pt>
                <c:pt idx="17543">
                  <c:v>19795.25</c:v>
                </c:pt>
                <c:pt idx="17544">
                  <c:v>19796.25</c:v>
                </c:pt>
                <c:pt idx="17545">
                  <c:v>19797.25</c:v>
                </c:pt>
                <c:pt idx="17546">
                  <c:v>19798.25</c:v>
                </c:pt>
                <c:pt idx="17547">
                  <c:v>19799.25</c:v>
                </c:pt>
                <c:pt idx="17548">
                  <c:v>19800.25</c:v>
                </c:pt>
                <c:pt idx="17549">
                  <c:v>19801.25</c:v>
                </c:pt>
                <c:pt idx="17550">
                  <c:v>19802.25</c:v>
                </c:pt>
                <c:pt idx="17551">
                  <c:v>19803.25</c:v>
                </c:pt>
                <c:pt idx="17552">
                  <c:v>19804.25</c:v>
                </c:pt>
                <c:pt idx="17553">
                  <c:v>19805.25</c:v>
                </c:pt>
                <c:pt idx="17554">
                  <c:v>19806.25</c:v>
                </c:pt>
                <c:pt idx="17555">
                  <c:v>19807.25</c:v>
                </c:pt>
                <c:pt idx="17556">
                  <c:v>19808.25</c:v>
                </c:pt>
                <c:pt idx="17557">
                  <c:v>19809.25</c:v>
                </c:pt>
                <c:pt idx="17558">
                  <c:v>19810.25</c:v>
                </c:pt>
                <c:pt idx="17559">
                  <c:v>19811.25</c:v>
                </c:pt>
                <c:pt idx="17560">
                  <c:v>19812.25</c:v>
                </c:pt>
                <c:pt idx="17561">
                  <c:v>19813.25</c:v>
                </c:pt>
                <c:pt idx="17562">
                  <c:v>19814.25</c:v>
                </c:pt>
                <c:pt idx="17563">
                  <c:v>19815.25</c:v>
                </c:pt>
                <c:pt idx="17564">
                  <c:v>19816.25</c:v>
                </c:pt>
                <c:pt idx="17565">
                  <c:v>19817.25</c:v>
                </c:pt>
                <c:pt idx="17566">
                  <c:v>19818.25</c:v>
                </c:pt>
                <c:pt idx="17567">
                  <c:v>19819.25</c:v>
                </c:pt>
                <c:pt idx="17568">
                  <c:v>19820.25</c:v>
                </c:pt>
                <c:pt idx="17569">
                  <c:v>19821.25</c:v>
                </c:pt>
                <c:pt idx="17570">
                  <c:v>19822.25</c:v>
                </c:pt>
                <c:pt idx="17571">
                  <c:v>19823.25</c:v>
                </c:pt>
                <c:pt idx="17572">
                  <c:v>19824.25</c:v>
                </c:pt>
                <c:pt idx="17573">
                  <c:v>19825.25</c:v>
                </c:pt>
                <c:pt idx="17574">
                  <c:v>19826.25</c:v>
                </c:pt>
                <c:pt idx="17575">
                  <c:v>19827.25</c:v>
                </c:pt>
                <c:pt idx="17576">
                  <c:v>19828.25</c:v>
                </c:pt>
                <c:pt idx="17577">
                  <c:v>19829.25</c:v>
                </c:pt>
                <c:pt idx="17578">
                  <c:v>19830.25</c:v>
                </c:pt>
                <c:pt idx="17579">
                  <c:v>19831.25</c:v>
                </c:pt>
                <c:pt idx="17580">
                  <c:v>19832.25</c:v>
                </c:pt>
                <c:pt idx="17581">
                  <c:v>19833.25</c:v>
                </c:pt>
                <c:pt idx="17582">
                  <c:v>19834.25</c:v>
                </c:pt>
                <c:pt idx="17583">
                  <c:v>19835.25</c:v>
                </c:pt>
                <c:pt idx="17584">
                  <c:v>19836.25</c:v>
                </c:pt>
                <c:pt idx="17585">
                  <c:v>19837.25</c:v>
                </c:pt>
                <c:pt idx="17586">
                  <c:v>19838.25</c:v>
                </c:pt>
                <c:pt idx="17587">
                  <c:v>19839.25</c:v>
                </c:pt>
                <c:pt idx="17588">
                  <c:v>19840.25</c:v>
                </c:pt>
                <c:pt idx="17589">
                  <c:v>19841.25</c:v>
                </c:pt>
                <c:pt idx="17590">
                  <c:v>19842.25</c:v>
                </c:pt>
                <c:pt idx="17591">
                  <c:v>19843.25</c:v>
                </c:pt>
                <c:pt idx="17592">
                  <c:v>19844.25</c:v>
                </c:pt>
                <c:pt idx="17593">
                  <c:v>19845.25</c:v>
                </c:pt>
                <c:pt idx="17594">
                  <c:v>19846.25</c:v>
                </c:pt>
                <c:pt idx="17595">
                  <c:v>19847.25</c:v>
                </c:pt>
                <c:pt idx="17596">
                  <c:v>19848.25</c:v>
                </c:pt>
                <c:pt idx="17597">
                  <c:v>19849.25</c:v>
                </c:pt>
                <c:pt idx="17598">
                  <c:v>19850.25</c:v>
                </c:pt>
                <c:pt idx="17599">
                  <c:v>19851.25</c:v>
                </c:pt>
                <c:pt idx="17600">
                  <c:v>19852.25</c:v>
                </c:pt>
                <c:pt idx="17601">
                  <c:v>19853.25</c:v>
                </c:pt>
                <c:pt idx="17602">
                  <c:v>19854.25</c:v>
                </c:pt>
                <c:pt idx="17603">
                  <c:v>19855.25</c:v>
                </c:pt>
                <c:pt idx="17604">
                  <c:v>19856.25</c:v>
                </c:pt>
                <c:pt idx="17605">
                  <c:v>19857.25</c:v>
                </c:pt>
                <c:pt idx="17606">
                  <c:v>19858.25</c:v>
                </c:pt>
                <c:pt idx="17607">
                  <c:v>19859.25</c:v>
                </c:pt>
                <c:pt idx="17608">
                  <c:v>19860.25</c:v>
                </c:pt>
                <c:pt idx="17609">
                  <c:v>19861.25</c:v>
                </c:pt>
                <c:pt idx="17610">
                  <c:v>19862.25</c:v>
                </c:pt>
                <c:pt idx="17611">
                  <c:v>19863.25</c:v>
                </c:pt>
                <c:pt idx="17612">
                  <c:v>19864.25</c:v>
                </c:pt>
                <c:pt idx="17613">
                  <c:v>19865.25</c:v>
                </c:pt>
                <c:pt idx="17614">
                  <c:v>19866.25</c:v>
                </c:pt>
                <c:pt idx="17615">
                  <c:v>19867.25</c:v>
                </c:pt>
                <c:pt idx="17616">
                  <c:v>19868.25</c:v>
                </c:pt>
                <c:pt idx="17617">
                  <c:v>19869.25</c:v>
                </c:pt>
                <c:pt idx="17618">
                  <c:v>19870.25</c:v>
                </c:pt>
                <c:pt idx="17619">
                  <c:v>19871.25</c:v>
                </c:pt>
                <c:pt idx="17620">
                  <c:v>19872.25</c:v>
                </c:pt>
                <c:pt idx="17621">
                  <c:v>19873.25</c:v>
                </c:pt>
                <c:pt idx="17622">
                  <c:v>19874.25</c:v>
                </c:pt>
                <c:pt idx="17623">
                  <c:v>19875.25</c:v>
                </c:pt>
                <c:pt idx="17624">
                  <c:v>19876.25</c:v>
                </c:pt>
                <c:pt idx="17625">
                  <c:v>19877.25</c:v>
                </c:pt>
                <c:pt idx="17626">
                  <c:v>19878.25</c:v>
                </c:pt>
                <c:pt idx="17627">
                  <c:v>19879.25</c:v>
                </c:pt>
                <c:pt idx="17628">
                  <c:v>19880.25</c:v>
                </c:pt>
                <c:pt idx="17629">
                  <c:v>19881.25</c:v>
                </c:pt>
                <c:pt idx="17630">
                  <c:v>19882.25</c:v>
                </c:pt>
                <c:pt idx="17631">
                  <c:v>19883.25</c:v>
                </c:pt>
                <c:pt idx="17632">
                  <c:v>19884.25</c:v>
                </c:pt>
                <c:pt idx="17633">
                  <c:v>19885.25</c:v>
                </c:pt>
                <c:pt idx="17634">
                  <c:v>19886.25</c:v>
                </c:pt>
                <c:pt idx="17635">
                  <c:v>19887.25</c:v>
                </c:pt>
                <c:pt idx="17636">
                  <c:v>19888.25</c:v>
                </c:pt>
                <c:pt idx="17637">
                  <c:v>19889.25</c:v>
                </c:pt>
                <c:pt idx="17638">
                  <c:v>19890.25</c:v>
                </c:pt>
                <c:pt idx="17639">
                  <c:v>19891.25</c:v>
                </c:pt>
                <c:pt idx="17640">
                  <c:v>19892.25</c:v>
                </c:pt>
                <c:pt idx="17641">
                  <c:v>19893.25</c:v>
                </c:pt>
                <c:pt idx="17642">
                  <c:v>19894.25</c:v>
                </c:pt>
                <c:pt idx="17643">
                  <c:v>19895.25</c:v>
                </c:pt>
                <c:pt idx="17644">
                  <c:v>19896.25</c:v>
                </c:pt>
                <c:pt idx="17645">
                  <c:v>19897.25</c:v>
                </c:pt>
                <c:pt idx="17646">
                  <c:v>19898.25</c:v>
                </c:pt>
                <c:pt idx="17647">
                  <c:v>19899.25</c:v>
                </c:pt>
                <c:pt idx="17648">
                  <c:v>19900.25</c:v>
                </c:pt>
                <c:pt idx="17649">
                  <c:v>19901.25</c:v>
                </c:pt>
                <c:pt idx="17650">
                  <c:v>19902.25</c:v>
                </c:pt>
                <c:pt idx="17651">
                  <c:v>19903.25</c:v>
                </c:pt>
                <c:pt idx="17652">
                  <c:v>19904.25</c:v>
                </c:pt>
                <c:pt idx="17653">
                  <c:v>19905.25</c:v>
                </c:pt>
                <c:pt idx="17654">
                  <c:v>19906.25</c:v>
                </c:pt>
                <c:pt idx="17655">
                  <c:v>19907.25</c:v>
                </c:pt>
                <c:pt idx="17656">
                  <c:v>19908.25</c:v>
                </c:pt>
                <c:pt idx="17657">
                  <c:v>19909.25</c:v>
                </c:pt>
                <c:pt idx="17658">
                  <c:v>19910.25</c:v>
                </c:pt>
                <c:pt idx="17659">
                  <c:v>19911.25</c:v>
                </c:pt>
                <c:pt idx="17660">
                  <c:v>19912.25</c:v>
                </c:pt>
                <c:pt idx="17661">
                  <c:v>19913.25</c:v>
                </c:pt>
                <c:pt idx="17662">
                  <c:v>19914.25</c:v>
                </c:pt>
                <c:pt idx="17663">
                  <c:v>19915.25</c:v>
                </c:pt>
                <c:pt idx="17664">
                  <c:v>19916.25</c:v>
                </c:pt>
                <c:pt idx="17665">
                  <c:v>19917.25</c:v>
                </c:pt>
                <c:pt idx="17666">
                  <c:v>19918.25</c:v>
                </c:pt>
                <c:pt idx="17667">
                  <c:v>19919.25</c:v>
                </c:pt>
                <c:pt idx="17668">
                  <c:v>19920.25</c:v>
                </c:pt>
                <c:pt idx="17669">
                  <c:v>19921.25</c:v>
                </c:pt>
                <c:pt idx="17670">
                  <c:v>19922.25</c:v>
                </c:pt>
                <c:pt idx="17671">
                  <c:v>19923.25</c:v>
                </c:pt>
                <c:pt idx="17672">
                  <c:v>19924.25</c:v>
                </c:pt>
                <c:pt idx="17673">
                  <c:v>19925.25</c:v>
                </c:pt>
                <c:pt idx="17674">
                  <c:v>19926.25</c:v>
                </c:pt>
                <c:pt idx="17675">
                  <c:v>19927.25</c:v>
                </c:pt>
                <c:pt idx="17676">
                  <c:v>19928.25</c:v>
                </c:pt>
                <c:pt idx="17677">
                  <c:v>19929.25</c:v>
                </c:pt>
                <c:pt idx="17678">
                  <c:v>19930.25</c:v>
                </c:pt>
                <c:pt idx="17679">
                  <c:v>19931.25</c:v>
                </c:pt>
                <c:pt idx="17680">
                  <c:v>19932.25</c:v>
                </c:pt>
                <c:pt idx="17681">
                  <c:v>19933.25</c:v>
                </c:pt>
                <c:pt idx="17682">
                  <c:v>19934.25</c:v>
                </c:pt>
                <c:pt idx="17683">
                  <c:v>19935.25</c:v>
                </c:pt>
                <c:pt idx="17684">
                  <c:v>19936.25</c:v>
                </c:pt>
                <c:pt idx="17685">
                  <c:v>19937.25</c:v>
                </c:pt>
                <c:pt idx="17686">
                  <c:v>19938.25</c:v>
                </c:pt>
                <c:pt idx="17687">
                  <c:v>19939.25</c:v>
                </c:pt>
                <c:pt idx="17688">
                  <c:v>19940.25</c:v>
                </c:pt>
                <c:pt idx="17689">
                  <c:v>19941.25</c:v>
                </c:pt>
                <c:pt idx="17690">
                  <c:v>19942.25</c:v>
                </c:pt>
                <c:pt idx="17691">
                  <c:v>19943.25</c:v>
                </c:pt>
                <c:pt idx="17692">
                  <c:v>19944.25</c:v>
                </c:pt>
                <c:pt idx="17693">
                  <c:v>19945.25</c:v>
                </c:pt>
                <c:pt idx="17694">
                  <c:v>19946.25</c:v>
                </c:pt>
                <c:pt idx="17695">
                  <c:v>19947.25</c:v>
                </c:pt>
                <c:pt idx="17696">
                  <c:v>19948.25</c:v>
                </c:pt>
                <c:pt idx="17697">
                  <c:v>19949.25</c:v>
                </c:pt>
                <c:pt idx="17698">
                  <c:v>19950.25</c:v>
                </c:pt>
                <c:pt idx="17699">
                  <c:v>19951.25</c:v>
                </c:pt>
                <c:pt idx="17700">
                  <c:v>19952.25</c:v>
                </c:pt>
                <c:pt idx="17701">
                  <c:v>19953.25</c:v>
                </c:pt>
                <c:pt idx="17702">
                  <c:v>19954.25</c:v>
                </c:pt>
                <c:pt idx="17703">
                  <c:v>19955.25</c:v>
                </c:pt>
                <c:pt idx="17704">
                  <c:v>19956.25</c:v>
                </c:pt>
                <c:pt idx="17705">
                  <c:v>19957.25</c:v>
                </c:pt>
                <c:pt idx="17706">
                  <c:v>19958.25</c:v>
                </c:pt>
                <c:pt idx="17707">
                  <c:v>19959.25</c:v>
                </c:pt>
                <c:pt idx="17708">
                  <c:v>19960.25</c:v>
                </c:pt>
                <c:pt idx="17709">
                  <c:v>19961.25</c:v>
                </c:pt>
                <c:pt idx="17710">
                  <c:v>19962.25</c:v>
                </c:pt>
                <c:pt idx="17711">
                  <c:v>19963.25</c:v>
                </c:pt>
                <c:pt idx="17712">
                  <c:v>19964.25</c:v>
                </c:pt>
                <c:pt idx="17713">
                  <c:v>19965.25</c:v>
                </c:pt>
                <c:pt idx="17714">
                  <c:v>19966.25</c:v>
                </c:pt>
                <c:pt idx="17715">
                  <c:v>19967.25</c:v>
                </c:pt>
                <c:pt idx="17716">
                  <c:v>19968.25</c:v>
                </c:pt>
                <c:pt idx="17717">
                  <c:v>19969.25</c:v>
                </c:pt>
                <c:pt idx="17718">
                  <c:v>19970.25</c:v>
                </c:pt>
                <c:pt idx="17719">
                  <c:v>19971.25</c:v>
                </c:pt>
                <c:pt idx="17720">
                  <c:v>19972.25</c:v>
                </c:pt>
                <c:pt idx="17721">
                  <c:v>19973.25</c:v>
                </c:pt>
                <c:pt idx="17722">
                  <c:v>19974.25</c:v>
                </c:pt>
                <c:pt idx="17723">
                  <c:v>19975.25</c:v>
                </c:pt>
                <c:pt idx="17724">
                  <c:v>19976.25</c:v>
                </c:pt>
                <c:pt idx="17725">
                  <c:v>19977.25</c:v>
                </c:pt>
                <c:pt idx="17726">
                  <c:v>19978.25</c:v>
                </c:pt>
                <c:pt idx="17727">
                  <c:v>19979.25</c:v>
                </c:pt>
                <c:pt idx="17728">
                  <c:v>19980.25</c:v>
                </c:pt>
                <c:pt idx="17729">
                  <c:v>19981.25</c:v>
                </c:pt>
                <c:pt idx="17730">
                  <c:v>19982.25</c:v>
                </c:pt>
                <c:pt idx="17731">
                  <c:v>19983.25</c:v>
                </c:pt>
                <c:pt idx="17732">
                  <c:v>19984.25</c:v>
                </c:pt>
                <c:pt idx="17733">
                  <c:v>19985.25</c:v>
                </c:pt>
                <c:pt idx="17734">
                  <c:v>19986.25</c:v>
                </c:pt>
                <c:pt idx="17735">
                  <c:v>19987.25</c:v>
                </c:pt>
                <c:pt idx="17736">
                  <c:v>19988.25</c:v>
                </c:pt>
                <c:pt idx="17737">
                  <c:v>19989.25</c:v>
                </c:pt>
                <c:pt idx="17738">
                  <c:v>19990.25</c:v>
                </c:pt>
                <c:pt idx="17739">
                  <c:v>19991.25</c:v>
                </c:pt>
                <c:pt idx="17740">
                  <c:v>19992.25</c:v>
                </c:pt>
                <c:pt idx="17741">
                  <c:v>19993.25</c:v>
                </c:pt>
                <c:pt idx="17742">
                  <c:v>19994.25</c:v>
                </c:pt>
                <c:pt idx="17743">
                  <c:v>19995.25</c:v>
                </c:pt>
                <c:pt idx="17744">
                  <c:v>19996.25</c:v>
                </c:pt>
                <c:pt idx="17745">
                  <c:v>19997.25</c:v>
                </c:pt>
                <c:pt idx="17746">
                  <c:v>19998.25</c:v>
                </c:pt>
                <c:pt idx="17747">
                  <c:v>19999.25</c:v>
                </c:pt>
                <c:pt idx="17748">
                  <c:v>20000.25</c:v>
                </c:pt>
                <c:pt idx="17749">
                  <c:v>20001.25</c:v>
                </c:pt>
                <c:pt idx="17750">
                  <c:v>20002.25</c:v>
                </c:pt>
                <c:pt idx="17751">
                  <c:v>20003.25</c:v>
                </c:pt>
                <c:pt idx="17752">
                  <c:v>20004.25</c:v>
                </c:pt>
                <c:pt idx="17753">
                  <c:v>20005.25</c:v>
                </c:pt>
                <c:pt idx="17754">
                  <c:v>20006.25</c:v>
                </c:pt>
                <c:pt idx="17755">
                  <c:v>20007.25</c:v>
                </c:pt>
                <c:pt idx="17756">
                  <c:v>20008.25</c:v>
                </c:pt>
                <c:pt idx="17757">
                  <c:v>20009.25</c:v>
                </c:pt>
                <c:pt idx="17758">
                  <c:v>20010.25</c:v>
                </c:pt>
                <c:pt idx="17759">
                  <c:v>20011.25</c:v>
                </c:pt>
                <c:pt idx="17760">
                  <c:v>20012.25</c:v>
                </c:pt>
                <c:pt idx="17761">
                  <c:v>20013.25</c:v>
                </c:pt>
                <c:pt idx="17762">
                  <c:v>20014.25</c:v>
                </c:pt>
                <c:pt idx="17763">
                  <c:v>20015.25</c:v>
                </c:pt>
                <c:pt idx="17764">
                  <c:v>20016.25</c:v>
                </c:pt>
                <c:pt idx="17765">
                  <c:v>20017.25</c:v>
                </c:pt>
                <c:pt idx="17766">
                  <c:v>20018.25</c:v>
                </c:pt>
                <c:pt idx="17767">
                  <c:v>20019.25</c:v>
                </c:pt>
                <c:pt idx="17768">
                  <c:v>20020.25</c:v>
                </c:pt>
                <c:pt idx="17769">
                  <c:v>20021.25</c:v>
                </c:pt>
                <c:pt idx="17770">
                  <c:v>20022.25</c:v>
                </c:pt>
                <c:pt idx="17771">
                  <c:v>20023.25</c:v>
                </c:pt>
                <c:pt idx="17772">
                  <c:v>20024.25</c:v>
                </c:pt>
                <c:pt idx="17773">
                  <c:v>20025.25</c:v>
                </c:pt>
                <c:pt idx="17774">
                  <c:v>20026.25</c:v>
                </c:pt>
                <c:pt idx="17775">
                  <c:v>20027.25</c:v>
                </c:pt>
                <c:pt idx="17776">
                  <c:v>20028.25</c:v>
                </c:pt>
                <c:pt idx="17777">
                  <c:v>20029.25</c:v>
                </c:pt>
                <c:pt idx="17778">
                  <c:v>20030.25</c:v>
                </c:pt>
                <c:pt idx="17779">
                  <c:v>20031.25</c:v>
                </c:pt>
                <c:pt idx="17780">
                  <c:v>20032.25</c:v>
                </c:pt>
                <c:pt idx="17781">
                  <c:v>20033.25</c:v>
                </c:pt>
                <c:pt idx="17782">
                  <c:v>20034.25</c:v>
                </c:pt>
                <c:pt idx="17783">
                  <c:v>20035.25</c:v>
                </c:pt>
                <c:pt idx="17784">
                  <c:v>20036.25</c:v>
                </c:pt>
                <c:pt idx="17785">
                  <c:v>20037.25</c:v>
                </c:pt>
                <c:pt idx="17786">
                  <c:v>20038.25</c:v>
                </c:pt>
                <c:pt idx="17787">
                  <c:v>20039.25</c:v>
                </c:pt>
                <c:pt idx="17788">
                  <c:v>20040.25</c:v>
                </c:pt>
                <c:pt idx="17789">
                  <c:v>20041.25</c:v>
                </c:pt>
                <c:pt idx="17790">
                  <c:v>20042.25</c:v>
                </c:pt>
                <c:pt idx="17791">
                  <c:v>20043.25</c:v>
                </c:pt>
                <c:pt idx="17792">
                  <c:v>20044.25</c:v>
                </c:pt>
                <c:pt idx="17793">
                  <c:v>20045.25</c:v>
                </c:pt>
                <c:pt idx="17794">
                  <c:v>20046.25</c:v>
                </c:pt>
                <c:pt idx="17795">
                  <c:v>20047.25</c:v>
                </c:pt>
                <c:pt idx="17796">
                  <c:v>20048.25</c:v>
                </c:pt>
                <c:pt idx="17797">
                  <c:v>20049.25</c:v>
                </c:pt>
                <c:pt idx="17798">
                  <c:v>20050.25</c:v>
                </c:pt>
                <c:pt idx="17799">
                  <c:v>20051.25</c:v>
                </c:pt>
                <c:pt idx="17800">
                  <c:v>20052.25</c:v>
                </c:pt>
                <c:pt idx="17801">
                  <c:v>20053.25</c:v>
                </c:pt>
                <c:pt idx="17802">
                  <c:v>20054.25</c:v>
                </c:pt>
                <c:pt idx="17803">
                  <c:v>20055.25</c:v>
                </c:pt>
                <c:pt idx="17804">
                  <c:v>20056.25</c:v>
                </c:pt>
                <c:pt idx="17805">
                  <c:v>20057.25</c:v>
                </c:pt>
                <c:pt idx="17806">
                  <c:v>20058.25</c:v>
                </c:pt>
                <c:pt idx="17807">
                  <c:v>20059.25</c:v>
                </c:pt>
                <c:pt idx="17808">
                  <c:v>20060.25</c:v>
                </c:pt>
                <c:pt idx="17809">
                  <c:v>20061.25</c:v>
                </c:pt>
                <c:pt idx="17810">
                  <c:v>20062.25</c:v>
                </c:pt>
                <c:pt idx="17811">
                  <c:v>20063.25</c:v>
                </c:pt>
                <c:pt idx="17812">
                  <c:v>20064.25</c:v>
                </c:pt>
                <c:pt idx="17813">
                  <c:v>20065.25</c:v>
                </c:pt>
                <c:pt idx="17814">
                  <c:v>20066.25</c:v>
                </c:pt>
                <c:pt idx="17815">
                  <c:v>20067.25</c:v>
                </c:pt>
                <c:pt idx="17816">
                  <c:v>20068.25</c:v>
                </c:pt>
                <c:pt idx="17817">
                  <c:v>20069.25</c:v>
                </c:pt>
                <c:pt idx="17818">
                  <c:v>20070.25</c:v>
                </c:pt>
                <c:pt idx="17819">
                  <c:v>20071.25</c:v>
                </c:pt>
                <c:pt idx="17820">
                  <c:v>20072.25</c:v>
                </c:pt>
                <c:pt idx="17821">
                  <c:v>20073.25</c:v>
                </c:pt>
                <c:pt idx="17822">
                  <c:v>20074.25</c:v>
                </c:pt>
                <c:pt idx="17823">
                  <c:v>20075.25</c:v>
                </c:pt>
                <c:pt idx="17824">
                  <c:v>20076.25</c:v>
                </c:pt>
                <c:pt idx="17825">
                  <c:v>20077.25</c:v>
                </c:pt>
                <c:pt idx="17826">
                  <c:v>20078.25</c:v>
                </c:pt>
                <c:pt idx="17827">
                  <c:v>20079.25</c:v>
                </c:pt>
                <c:pt idx="17828">
                  <c:v>20080.25</c:v>
                </c:pt>
                <c:pt idx="17829">
                  <c:v>20081.25</c:v>
                </c:pt>
                <c:pt idx="17830">
                  <c:v>20082.25</c:v>
                </c:pt>
                <c:pt idx="17831">
                  <c:v>20083.25</c:v>
                </c:pt>
                <c:pt idx="17832">
                  <c:v>20084.25</c:v>
                </c:pt>
                <c:pt idx="17833">
                  <c:v>20085.25</c:v>
                </c:pt>
                <c:pt idx="17834">
                  <c:v>20086.25</c:v>
                </c:pt>
                <c:pt idx="17835">
                  <c:v>20087.25</c:v>
                </c:pt>
                <c:pt idx="17836">
                  <c:v>20088.25</c:v>
                </c:pt>
                <c:pt idx="17837">
                  <c:v>20089.25</c:v>
                </c:pt>
                <c:pt idx="17838">
                  <c:v>20090.25</c:v>
                </c:pt>
                <c:pt idx="17839">
                  <c:v>20091.25</c:v>
                </c:pt>
                <c:pt idx="17840">
                  <c:v>20092.25</c:v>
                </c:pt>
                <c:pt idx="17841">
                  <c:v>20093.25</c:v>
                </c:pt>
                <c:pt idx="17842">
                  <c:v>20094.25</c:v>
                </c:pt>
                <c:pt idx="17843">
                  <c:v>20095.25</c:v>
                </c:pt>
                <c:pt idx="17844">
                  <c:v>20096.25</c:v>
                </c:pt>
                <c:pt idx="17845">
                  <c:v>20097.25</c:v>
                </c:pt>
                <c:pt idx="17846">
                  <c:v>20098.25</c:v>
                </c:pt>
                <c:pt idx="17847">
                  <c:v>20099.25</c:v>
                </c:pt>
                <c:pt idx="17848">
                  <c:v>20100.25</c:v>
                </c:pt>
                <c:pt idx="17849">
                  <c:v>20101.25</c:v>
                </c:pt>
                <c:pt idx="17850">
                  <c:v>20102.25</c:v>
                </c:pt>
                <c:pt idx="17851">
                  <c:v>20103.25</c:v>
                </c:pt>
                <c:pt idx="17852">
                  <c:v>20104.25</c:v>
                </c:pt>
                <c:pt idx="17853">
                  <c:v>20105.25</c:v>
                </c:pt>
                <c:pt idx="17854">
                  <c:v>20106.25</c:v>
                </c:pt>
                <c:pt idx="17855">
                  <c:v>20107.25</c:v>
                </c:pt>
                <c:pt idx="17856">
                  <c:v>20108.25</c:v>
                </c:pt>
                <c:pt idx="17857">
                  <c:v>20109.25</c:v>
                </c:pt>
                <c:pt idx="17858">
                  <c:v>20110.25</c:v>
                </c:pt>
                <c:pt idx="17859">
                  <c:v>20111.25</c:v>
                </c:pt>
                <c:pt idx="17860">
                  <c:v>20112.25</c:v>
                </c:pt>
                <c:pt idx="17861">
                  <c:v>20113.25</c:v>
                </c:pt>
                <c:pt idx="17862">
                  <c:v>20114.25</c:v>
                </c:pt>
                <c:pt idx="17863">
                  <c:v>20115.25</c:v>
                </c:pt>
                <c:pt idx="17864">
                  <c:v>20116.25</c:v>
                </c:pt>
                <c:pt idx="17865">
                  <c:v>20117.25</c:v>
                </c:pt>
                <c:pt idx="17866">
                  <c:v>20118.25</c:v>
                </c:pt>
                <c:pt idx="17867">
                  <c:v>20119.25</c:v>
                </c:pt>
                <c:pt idx="17868">
                  <c:v>20120.25</c:v>
                </c:pt>
                <c:pt idx="17869">
                  <c:v>20121.25</c:v>
                </c:pt>
                <c:pt idx="17870">
                  <c:v>20122.25</c:v>
                </c:pt>
                <c:pt idx="17871">
                  <c:v>20123.25</c:v>
                </c:pt>
                <c:pt idx="17872">
                  <c:v>20124.25</c:v>
                </c:pt>
                <c:pt idx="17873">
                  <c:v>20125.25</c:v>
                </c:pt>
                <c:pt idx="17874">
                  <c:v>20126.25</c:v>
                </c:pt>
                <c:pt idx="17875">
                  <c:v>20127.25</c:v>
                </c:pt>
                <c:pt idx="17876">
                  <c:v>20128.25</c:v>
                </c:pt>
                <c:pt idx="17877">
                  <c:v>20129.25</c:v>
                </c:pt>
                <c:pt idx="17878">
                  <c:v>20130.25</c:v>
                </c:pt>
                <c:pt idx="17879">
                  <c:v>20131.25</c:v>
                </c:pt>
                <c:pt idx="17880">
                  <c:v>20132.25</c:v>
                </c:pt>
                <c:pt idx="17881">
                  <c:v>20133.25</c:v>
                </c:pt>
                <c:pt idx="17882">
                  <c:v>20134.25</c:v>
                </c:pt>
                <c:pt idx="17883">
                  <c:v>20135.25</c:v>
                </c:pt>
                <c:pt idx="17884">
                  <c:v>20136.25</c:v>
                </c:pt>
                <c:pt idx="17885">
                  <c:v>20137.25</c:v>
                </c:pt>
                <c:pt idx="17886">
                  <c:v>20138.25</c:v>
                </c:pt>
                <c:pt idx="17887">
                  <c:v>20139.25</c:v>
                </c:pt>
                <c:pt idx="17888">
                  <c:v>20140.25</c:v>
                </c:pt>
                <c:pt idx="17889">
                  <c:v>20141.25</c:v>
                </c:pt>
                <c:pt idx="17890">
                  <c:v>20142.25</c:v>
                </c:pt>
                <c:pt idx="17891">
                  <c:v>20143.25</c:v>
                </c:pt>
                <c:pt idx="17892">
                  <c:v>20144.25</c:v>
                </c:pt>
                <c:pt idx="17893">
                  <c:v>20145.25</c:v>
                </c:pt>
                <c:pt idx="17894">
                  <c:v>20146.25</c:v>
                </c:pt>
                <c:pt idx="17895">
                  <c:v>20147.25</c:v>
                </c:pt>
                <c:pt idx="17896">
                  <c:v>20148.25</c:v>
                </c:pt>
                <c:pt idx="17897">
                  <c:v>20149.25</c:v>
                </c:pt>
                <c:pt idx="17898">
                  <c:v>20150.25</c:v>
                </c:pt>
                <c:pt idx="17899">
                  <c:v>20151.25</c:v>
                </c:pt>
                <c:pt idx="17900">
                  <c:v>20152.25</c:v>
                </c:pt>
                <c:pt idx="17901">
                  <c:v>20153.25</c:v>
                </c:pt>
                <c:pt idx="17902">
                  <c:v>20154.25</c:v>
                </c:pt>
                <c:pt idx="17903">
                  <c:v>20155.25</c:v>
                </c:pt>
                <c:pt idx="17904">
                  <c:v>20156.25</c:v>
                </c:pt>
                <c:pt idx="17905">
                  <c:v>20157.25</c:v>
                </c:pt>
                <c:pt idx="17906">
                  <c:v>20158.25</c:v>
                </c:pt>
                <c:pt idx="17907">
                  <c:v>20159.25</c:v>
                </c:pt>
                <c:pt idx="17908">
                  <c:v>20160.25</c:v>
                </c:pt>
                <c:pt idx="17909">
                  <c:v>20161.25</c:v>
                </c:pt>
                <c:pt idx="17910">
                  <c:v>20162.25</c:v>
                </c:pt>
                <c:pt idx="17911">
                  <c:v>20163.25</c:v>
                </c:pt>
                <c:pt idx="17912">
                  <c:v>20164.25</c:v>
                </c:pt>
                <c:pt idx="17913">
                  <c:v>20165.25</c:v>
                </c:pt>
                <c:pt idx="17914">
                  <c:v>20166.25</c:v>
                </c:pt>
                <c:pt idx="17915">
                  <c:v>20167.25</c:v>
                </c:pt>
                <c:pt idx="17916">
                  <c:v>20168.25</c:v>
                </c:pt>
                <c:pt idx="17917">
                  <c:v>20169.25</c:v>
                </c:pt>
                <c:pt idx="17918">
                  <c:v>20170.25</c:v>
                </c:pt>
                <c:pt idx="17919">
                  <c:v>20171.25</c:v>
                </c:pt>
                <c:pt idx="17920">
                  <c:v>20172.25</c:v>
                </c:pt>
                <c:pt idx="17921">
                  <c:v>20173.25</c:v>
                </c:pt>
                <c:pt idx="17922">
                  <c:v>20174.25</c:v>
                </c:pt>
                <c:pt idx="17923">
                  <c:v>20175.25</c:v>
                </c:pt>
                <c:pt idx="17924">
                  <c:v>20176.25</c:v>
                </c:pt>
                <c:pt idx="17925">
                  <c:v>20177.25</c:v>
                </c:pt>
                <c:pt idx="17926">
                  <c:v>20178.25</c:v>
                </c:pt>
                <c:pt idx="17927">
                  <c:v>20179.25</c:v>
                </c:pt>
                <c:pt idx="17928">
                  <c:v>20180.25</c:v>
                </c:pt>
                <c:pt idx="17929">
                  <c:v>20181.25</c:v>
                </c:pt>
                <c:pt idx="17930">
                  <c:v>20182.25</c:v>
                </c:pt>
                <c:pt idx="17931">
                  <c:v>20183.25</c:v>
                </c:pt>
                <c:pt idx="17932">
                  <c:v>20184.25</c:v>
                </c:pt>
                <c:pt idx="17933">
                  <c:v>20185.25</c:v>
                </c:pt>
                <c:pt idx="17934">
                  <c:v>20186.25</c:v>
                </c:pt>
                <c:pt idx="17935">
                  <c:v>20187.25</c:v>
                </c:pt>
                <c:pt idx="17936">
                  <c:v>20188.25</c:v>
                </c:pt>
                <c:pt idx="17937">
                  <c:v>20189.25</c:v>
                </c:pt>
                <c:pt idx="17938">
                  <c:v>20190.25</c:v>
                </c:pt>
                <c:pt idx="17939">
                  <c:v>20191.25</c:v>
                </c:pt>
                <c:pt idx="17940">
                  <c:v>20192.25</c:v>
                </c:pt>
                <c:pt idx="17941">
                  <c:v>20193.25</c:v>
                </c:pt>
                <c:pt idx="17942">
                  <c:v>20194.25</c:v>
                </c:pt>
                <c:pt idx="17943">
                  <c:v>20195.25</c:v>
                </c:pt>
                <c:pt idx="17944">
                  <c:v>20196.25</c:v>
                </c:pt>
                <c:pt idx="17945">
                  <c:v>20197.25</c:v>
                </c:pt>
                <c:pt idx="17946">
                  <c:v>20198.25</c:v>
                </c:pt>
                <c:pt idx="17947">
                  <c:v>20199.25</c:v>
                </c:pt>
                <c:pt idx="17948">
                  <c:v>20200.25</c:v>
                </c:pt>
                <c:pt idx="17949">
                  <c:v>20201.25</c:v>
                </c:pt>
                <c:pt idx="17950">
                  <c:v>20202.25</c:v>
                </c:pt>
                <c:pt idx="17951">
                  <c:v>20203.25</c:v>
                </c:pt>
                <c:pt idx="17952">
                  <c:v>20204.25</c:v>
                </c:pt>
                <c:pt idx="17953">
                  <c:v>20205.25</c:v>
                </c:pt>
                <c:pt idx="17954">
                  <c:v>20206.25</c:v>
                </c:pt>
                <c:pt idx="17955">
                  <c:v>20207.25</c:v>
                </c:pt>
                <c:pt idx="17956">
                  <c:v>20208.25</c:v>
                </c:pt>
                <c:pt idx="17957">
                  <c:v>20209.25</c:v>
                </c:pt>
                <c:pt idx="17958">
                  <c:v>20210.25</c:v>
                </c:pt>
                <c:pt idx="17959">
                  <c:v>20211.25</c:v>
                </c:pt>
                <c:pt idx="17960">
                  <c:v>20212.25</c:v>
                </c:pt>
                <c:pt idx="17961">
                  <c:v>20213.25</c:v>
                </c:pt>
                <c:pt idx="17962">
                  <c:v>20214.25</c:v>
                </c:pt>
                <c:pt idx="17963">
                  <c:v>20215.25</c:v>
                </c:pt>
                <c:pt idx="17964">
                  <c:v>20216.25</c:v>
                </c:pt>
                <c:pt idx="17965">
                  <c:v>20217.25</c:v>
                </c:pt>
                <c:pt idx="17966">
                  <c:v>20218.25</c:v>
                </c:pt>
                <c:pt idx="17967">
                  <c:v>20219.25</c:v>
                </c:pt>
                <c:pt idx="17968">
                  <c:v>20220.25</c:v>
                </c:pt>
                <c:pt idx="17969">
                  <c:v>20221.25</c:v>
                </c:pt>
                <c:pt idx="17970">
                  <c:v>20222.25</c:v>
                </c:pt>
                <c:pt idx="17971">
                  <c:v>20223.25</c:v>
                </c:pt>
                <c:pt idx="17972">
                  <c:v>20224.25</c:v>
                </c:pt>
                <c:pt idx="17973">
                  <c:v>20225.25</c:v>
                </c:pt>
                <c:pt idx="17974">
                  <c:v>20226.25</c:v>
                </c:pt>
                <c:pt idx="17975">
                  <c:v>20227.25</c:v>
                </c:pt>
                <c:pt idx="17976">
                  <c:v>20228.25</c:v>
                </c:pt>
                <c:pt idx="17977">
                  <c:v>20229.25</c:v>
                </c:pt>
                <c:pt idx="17978">
                  <c:v>20230.25</c:v>
                </c:pt>
                <c:pt idx="17979">
                  <c:v>20231.25</c:v>
                </c:pt>
                <c:pt idx="17980">
                  <c:v>20232.25</c:v>
                </c:pt>
                <c:pt idx="17981">
                  <c:v>20233.25</c:v>
                </c:pt>
                <c:pt idx="17982">
                  <c:v>20234.25</c:v>
                </c:pt>
                <c:pt idx="17983">
                  <c:v>20235.25</c:v>
                </c:pt>
                <c:pt idx="17984">
                  <c:v>20236.25</c:v>
                </c:pt>
                <c:pt idx="17985">
                  <c:v>20237.25</c:v>
                </c:pt>
                <c:pt idx="17986">
                  <c:v>20238.25</c:v>
                </c:pt>
                <c:pt idx="17987">
                  <c:v>20239.25</c:v>
                </c:pt>
                <c:pt idx="17988">
                  <c:v>20240.25</c:v>
                </c:pt>
                <c:pt idx="17989">
                  <c:v>20241.25</c:v>
                </c:pt>
                <c:pt idx="17990">
                  <c:v>20242.25</c:v>
                </c:pt>
                <c:pt idx="17991">
                  <c:v>20243.25</c:v>
                </c:pt>
                <c:pt idx="17992">
                  <c:v>20244.25</c:v>
                </c:pt>
                <c:pt idx="17993">
                  <c:v>20245.25</c:v>
                </c:pt>
                <c:pt idx="17994">
                  <c:v>20246.25</c:v>
                </c:pt>
                <c:pt idx="17995">
                  <c:v>20247.25</c:v>
                </c:pt>
                <c:pt idx="17996">
                  <c:v>20248.25</c:v>
                </c:pt>
                <c:pt idx="17997">
                  <c:v>20249.25</c:v>
                </c:pt>
                <c:pt idx="17998">
                  <c:v>20250.25</c:v>
                </c:pt>
                <c:pt idx="17999">
                  <c:v>20251.25</c:v>
                </c:pt>
                <c:pt idx="18000">
                  <c:v>20252.25</c:v>
                </c:pt>
                <c:pt idx="18001">
                  <c:v>20253.25</c:v>
                </c:pt>
                <c:pt idx="18002">
                  <c:v>20254.25</c:v>
                </c:pt>
                <c:pt idx="18003">
                  <c:v>20255.25</c:v>
                </c:pt>
                <c:pt idx="18004">
                  <c:v>20256.25</c:v>
                </c:pt>
                <c:pt idx="18005">
                  <c:v>20257.25</c:v>
                </c:pt>
                <c:pt idx="18006">
                  <c:v>20258.25</c:v>
                </c:pt>
                <c:pt idx="18007">
                  <c:v>20259.25</c:v>
                </c:pt>
                <c:pt idx="18008">
                  <c:v>20260.25</c:v>
                </c:pt>
                <c:pt idx="18009">
                  <c:v>20261.25</c:v>
                </c:pt>
                <c:pt idx="18010">
                  <c:v>20262.25</c:v>
                </c:pt>
                <c:pt idx="18011">
                  <c:v>20263.25</c:v>
                </c:pt>
                <c:pt idx="18012">
                  <c:v>20264.25</c:v>
                </c:pt>
                <c:pt idx="18013">
                  <c:v>20265.25</c:v>
                </c:pt>
                <c:pt idx="18014">
                  <c:v>20266.25</c:v>
                </c:pt>
                <c:pt idx="18015">
                  <c:v>20267.25</c:v>
                </c:pt>
                <c:pt idx="18016">
                  <c:v>20268.25</c:v>
                </c:pt>
                <c:pt idx="18017">
                  <c:v>20269.25</c:v>
                </c:pt>
                <c:pt idx="18018">
                  <c:v>20270.25</c:v>
                </c:pt>
                <c:pt idx="18019">
                  <c:v>20271.25</c:v>
                </c:pt>
                <c:pt idx="18020">
                  <c:v>20272.25</c:v>
                </c:pt>
                <c:pt idx="18021">
                  <c:v>20273.25</c:v>
                </c:pt>
                <c:pt idx="18022">
                  <c:v>20274.25</c:v>
                </c:pt>
                <c:pt idx="18023">
                  <c:v>20275.25</c:v>
                </c:pt>
                <c:pt idx="18024">
                  <c:v>20276.25</c:v>
                </c:pt>
                <c:pt idx="18025">
                  <c:v>20277.25</c:v>
                </c:pt>
                <c:pt idx="18026">
                  <c:v>20278.25</c:v>
                </c:pt>
                <c:pt idx="18027">
                  <c:v>20279.25</c:v>
                </c:pt>
                <c:pt idx="18028">
                  <c:v>20280.25</c:v>
                </c:pt>
                <c:pt idx="18029">
                  <c:v>20281.25</c:v>
                </c:pt>
                <c:pt idx="18030">
                  <c:v>20282.25</c:v>
                </c:pt>
                <c:pt idx="18031">
                  <c:v>20283.25</c:v>
                </c:pt>
                <c:pt idx="18032">
                  <c:v>20284.25</c:v>
                </c:pt>
                <c:pt idx="18033">
                  <c:v>20285.25</c:v>
                </c:pt>
                <c:pt idx="18034">
                  <c:v>20286.25</c:v>
                </c:pt>
                <c:pt idx="18035">
                  <c:v>20287.25</c:v>
                </c:pt>
                <c:pt idx="18036">
                  <c:v>20288.25</c:v>
                </c:pt>
                <c:pt idx="18037">
                  <c:v>20289.25</c:v>
                </c:pt>
                <c:pt idx="18038">
                  <c:v>20290.25</c:v>
                </c:pt>
                <c:pt idx="18039">
                  <c:v>20291.25</c:v>
                </c:pt>
                <c:pt idx="18040">
                  <c:v>20292.25</c:v>
                </c:pt>
                <c:pt idx="18041">
                  <c:v>20293.25</c:v>
                </c:pt>
                <c:pt idx="18042">
                  <c:v>20294.25</c:v>
                </c:pt>
                <c:pt idx="18043">
                  <c:v>20295.25</c:v>
                </c:pt>
                <c:pt idx="18044">
                  <c:v>20296.25</c:v>
                </c:pt>
                <c:pt idx="18045">
                  <c:v>20297.25</c:v>
                </c:pt>
                <c:pt idx="18046">
                  <c:v>20298.25</c:v>
                </c:pt>
                <c:pt idx="18047">
                  <c:v>20299.25</c:v>
                </c:pt>
                <c:pt idx="18048">
                  <c:v>20300.25</c:v>
                </c:pt>
                <c:pt idx="18049">
                  <c:v>20301.25</c:v>
                </c:pt>
                <c:pt idx="18050">
                  <c:v>20302.25</c:v>
                </c:pt>
                <c:pt idx="18051">
                  <c:v>20303.25</c:v>
                </c:pt>
                <c:pt idx="18052">
                  <c:v>20304.25</c:v>
                </c:pt>
                <c:pt idx="18053">
                  <c:v>20305.25</c:v>
                </c:pt>
                <c:pt idx="18054">
                  <c:v>20306.25</c:v>
                </c:pt>
                <c:pt idx="18055">
                  <c:v>20307.25</c:v>
                </c:pt>
                <c:pt idx="18056">
                  <c:v>20308.25</c:v>
                </c:pt>
                <c:pt idx="18057">
                  <c:v>20309.25</c:v>
                </c:pt>
                <c:pt idx="18058">
                  <c:v>20310.25</c:v>
                </c:pt>
                <c:pt idx="18059">
                  <c:v>20311.25</c:v>
                </c:pt>
                <c:pt idx="18060">
                  <c:v>20312.25</c:v>
                </c:pt>
                <c:pt idx="18061">
                  <c:v>20313.25</c:v>
                </c:pt>
                <c:pt idx="18062">
                  <c:v>20314.25</c:v>
                </c:pt>
                <c:pt idx="18063">
                  <c:v>20315.25</c:v>
                </c:pt>
                <c:pt idx="18064">
                  <c:v>20316.25</c:v>
                </c:pt>
                <c:pt idx="18065">
                  <c:v>20317.25</c:v>
                </c:pt>
                <c:pt idx="18066">
                  <c:v>20318.25</c:v>
                </c:pt>
                <c:pt idx="18067">
                  <c:v>20319.25</c:v>
                </c:pt>
                <c:pt idx="18068">
                  <c:v>20320.25</c:v>
                </c:pt>
                <c:pt idx="18069">
                  <c:v>20321.25</c:v>
                </c:pt>
                <c:pt idx="18070">
                  <c:v>20322.25</c:v>
                </c:pt>
                <c:pt idx="18071">
                  <c:v>20323.25</c:v>
                </c:pt>
                <c:pt idx="18072">
                  <c:v>20324.25</c:v>
                </c:pt>
                <c:pt idx="18073">
                  <c:v>20325.25</c:v>
                </c:pt>
                <c:pt idx="18074">
                  <c:v>20326.25</c:v>
                </c:pt>
                <c:pt idx="18075">
                  <c:v>20327.25</c:v>
                </c:pt>
                <c:pt idx="18076">
                  <c:v>20328.25</c:v>
                </c:pt>
                <c:pt idx="18077">
                  <c:v>20329.25</c:v>
                </c:pt>
                <c:pt idx="18078">
                  <c:v>20330.25</c:v>
                </c:pt>
                <c:pt idx="18079">
                  <c:v>20331.25</c:v>
                </c:pt>
                <c:pt idx="18080">
                  <c:v>20332.25</c:v>
                </c:pt>
                <c:pt idx="18081">
                  <c:v>20333.25</c:v>
                </c:pt>
                <c:pt idx="18082">
                  <c:v>20334.25</c:v>
                </c:pt>
                <c:pt idx="18083">
                  <c:v>20335.25</c:v>
                </c:pt>
                <c:pt idx="18084">
                  <c:v>20336.25</c:v>
                </c:pt>
                <c:pt idx="18085">
                  <c:v>20337.25</c:v>
                </c:pt>
                <c:pt idx="18086">
                  <c:v>20338.25</c:v>
                </c:pt>
                <c:pt idx="18087">
                  <c:v>20339.25</c:v>
                </c:pt>
                <c:pt idx="18088">
                  <c:v>20340.25</c:v>
                </c:pt>
                <c:pt idx="18089">
                  <c:v>20341.25</c:v>
                </c:pt>
                <c:pt idx="18090">
                  <c:v>20342.25</c:v>
                </c:pt>
                <c:pt idx="18091">
                  <c:v>20343.25</c:v>
                </c:pt>
                <c:pt idx="18092">
                  <c:v>20344.25</c:v>
                </c:pt>
                <c:pt idx="18093">
                  <c:v>20345.25</c:v>
                </c:pt>
                <c:pt idx="18094">
                  <c:v>20346.25</c:v>
                </c:pt>
                <c:pt idx="18095">
                  <c:v>20347.25</c:v>
                </c:pt>
                <c:pt idx="18096">
                  <c:v>20348.25</c:v>
                </c:pt>
                <c:pt idx="18097">
                  <c:v>20349.25</c:v>
                </c:pt>
                <c:pt idx="18098">
                  <c:v>20350.25</c:v>
                </c:pt>
                <c:pt idx="18099">
                  <c:v>20351.25</c:v>
                </c:pt>
                <c:pt idx="18100">
                  <c:v>20352.25</c:v>
                </c:pt>
                <c:pt idx="18101">
                  <c:v>20353.25</c:v>
                </c:pt>
                <c:pt idx="18102">
                  <c:v>20354.25</c:v>
                </c:pt>
                <c:pt idx="18103">
                  <c:v>20355.25</c:v>
                </c:pt>
                <c:pt idx="18104">
                  <c:v>20356.25</c:v>
                </c:pt>
                <c:pt idx="18105">
                  <c:v>20357.25</c:v>
                </c:pt>
                <c:pt idx="18106">
                  <c:v>20358.25</c:v>
                </c:pt>
                <c:pt idx="18107">
                  <c:v>20359.25</c:v>
                </c:pt>
                <c:pt idx="18108">
                  <c:v>20360.25</c:v>
                </c:pt>
                <c:pt idx="18109">
                  <c:v>20361.25</c:v>
                </c:pt>
                <c:pt idx="18110">
                  <c:v>20362.25</c:v>
                </c:pt>
                <c:pt idx="18111">
                  <c:v>20363.25</c:v>
                </c:pt>
                <c:pt idx="18112">
                  <c:v>20364.25</c:v>
                </c:pt>
                <c:pt idx="18113">
                  <c:v>20365.25</c:v>
                </c:pt>
                <c:pt idx="18114">
                  <c:v>20366.25</c:v>
                </c:pt>
                <c:pt idx="18115">
                  <c:v>20367.25</c:v>
                </c:pt>
                <c:pt idx="18116">
                  <c:v>20368.25</c:v>
                </c:pt>
                <c:pt idx="18117">
                  <c:v>20369.25</c:v>
                </c:pt>
                <c:pt idx="18118">
                  <c:v>20370.25</c:v>
                </c:pt>
                <c:pt idx="18119">
                  <c:v>20371.25</c:v>
                </c:pt>
                <c:pt idx="18120">
                  <c:v>20372.25</c:v>
                </c:pt>
                <c:pt idx="18121">
                  <c:v>20373.25</c:v>
                </c:pt>
                <c:pt idx="18122">
                  <c:v>20374.25</c:v>
                </c:pt>
                <c:pt idx="18123">
                  <c:v>20375.25</c:v>
                </c:pt>
                <c:pt idx="18124">
                  <c:v>20376.25</c:v>
                </c:pt>
                <c:pt idx="18125">
                  <c:v>20377.25</c:v>
                </c:pt>
                <c:pt idx="18126">
                  <c:v>20378.25</c:v>
                </c:pt>
                <c:pt idx="18127">
                  <c:v>20379.25</c:v>
                </c:pt>
                <c:pt idx="18128">
                  <c:v>20380.25</c:v>
                </c:pt>
                <c:pt idx="18129">
                  <c:v>20381.25</c:v>
                </c:pt>
                <c:pt idx="18130">
                  <c:v>20382.25</c:v>
                </c:pt>
                <c:pt idx="18131">
                  <c:v>20383.25</c:v>
                </c:pt>
                <c:pt idx="18132">
                  <c:v>20384.25</c:v>
                </c:pt>
                <c:pt idx="18133">
                  <c:v>20385.25</c:v>
                </c:pt>
                <c:pt idx="18134">
                  <c:v>20386.25</c:v>
                </c:pt>
                <c:pt idx="18135">
                  <c:v>20387.25</c:v>
                </c:pt>
                <c:pt idx="18136">
                  <c:v>20388.25</c:v>
                </c:pt>
                <c:pt idx="18137">
                  <c:v>20389.25</c:v>
                </c:pt>
                <c:pt idx="18138">
                  <c:v>20390.25</c:v>
                </c:pt>
                <c:pt idx="18139">
                  <c:v>20391.25</c:v>
                </c:pt>
                <c:pt idx="18140">
                  <c:v>20392.25</c:v>
                </c:pt>
                <c:pt idx="18141">
                  <c:v>20393.25</c:v>
                </c:pt>
                <c:pt idx="18142">
                  <c:v>20394.25</c:v>
                </c:pt>
                <c:pt idx="18143">
                  <c:v>20395.25</c:v>
                </c:pt>
                <c:pt idx="18144">
                  <c:v>20396.25</c:v>
                </c:pt>
                <c:pt idx="18145">
                  <c:v>20397.25</c:v>
                </c:pt>
                <c:pt idx="18146">
                  <c:v>20398.25</c:v>
                </c:pt>
                <c:pt idx="18147">
                  <c:v>20399.25</c:v>
                </c:pt>
                <c:pt idx="18148">
                  <c:v>20400.25</c:v>
                </c:pt>
                <c:pt idx="18149">
                  <c:v>20401.25</c:v>
                </c:pt>
                <c:pt idx="18150">
                  <c:v>20402.25</c:v>
                </c:pt>
                <c:pt idx="18151">
                  <c:v>20403.25</c:v>
                </c:pt>
                <c:pt idx="18152">
                  <c:v>20404.25</c:v>
                </c:pt>
                <c:pt idx="18153">
                  <c:v>20405.25</c:v>
                </c:pt>
                <c:pt idx="18154">
                  <c:v>20406.25</c:v>
                </c:pt>
                <c:pt idx="18155">
                  <c:v>20407.25</c:v>
                </c:pt>
                <c:pt idx="18156">
                  <c:v>20408.25</c:v>
                </c:pt>
                <c:pt idx="18157">
                  <c:v>20409.25</c:v>
                </c:pt>
                <c:pt idx="18158">
                  <c:v>20410.25</c:v>
                </c:pt>
                <c:pt idx="18159">
                  <c:v>20411.25</c:v>
                </c:pt>
                <c:pt idx="18160">
                  <c:v>20412.25</c:v>
                </c:pt>
                <c:pt idx="18161">
                  <c:v>20413.25</c:v>
                </c:pt>
                <c:pt idx="18162">
                  <c:v>20414.25</c:v>
                </c:pt>
                <c:pt idx="18163">
                  <c:v>20415.25</c:v>
                </c:pt>
                <c:pt idx="18164">
                  <c:v>20416.25</c:v>
                </c:pt>
                <c:pt idx="18165">
                  <c:v>20417.25</c:v>
                </c:pt>
                <c:pt idx="18166">
                  <c:v>20418.25</c:v>
                </c:pt>
                <c:pt idx="18167">
                  <c:v>20419.25</c:v>
                </c:pt>
                <c:pt idx="18168">
                  <c:v>20420.25</c:v>
                </c:pt>
                <c:pt idx="18169">
                  <c:v>20421.25</c:v>
                </c:pt>
                <c:pt idx="18170">
                  <c:v>20422.25</c:v>
                </c:pt>
                <c:pt idx="18171">
                  <c:v>20423.25</c:v>
                </c:pt>
                <c:pt idx="18172">
                  <c:v>20424.25</c:v>
                </c:pt>
                <c:pt idx="18173">
                  <c:v>20425.25</c:v>
                </c:pt>
                <c:pt idx="18174">
                  <c:v>20426.25</c:v>
                </c:pt>
                <c:pt idx="18175">
                  <c:v>20427.25</c:v>
                </c:pt>
                <c:pt idx="18176">
                  <c:v>20428.25</c:v>
                </c:pt>
                <c:pt idx="18177">
                  <c:v>20429.25</c:v>
                </c:pt>
                <c:pt idx="18178">
                  <c:v>20430.25</c:v>
                </c:pt>
                <c:pt idx="18179">
                  <c:v>20431.25</c:v>
                </c:pt>
                <c:pt idx="18180">
                  <c:v>20432.25</c:v>
                </c:pt>
                <c:pt idx="18181">
                  <c:v>20433.25</c:v>
                </c:pt>
                <c:pt idx="18182">
                  <c:v>20434.25</c:v>
                </c:pt>
                <c:pt idx="18183">
                  <c:v>20435.25</c:v>
                </c:pt>
                <c:pt idx="18184">
                  <c:v>20436.25</c:v>
                </c:pt>
                <c:pt idx="18185">
                  <c:v>20437.25</c:v>
                </c:pt>
                <c:pt idx="18186">
                  <c:v>20438.25</c:v>
                </c:pt>
                <c:pt idx="18187">
                  <c:v>20439.25</c:v>
                </c:pt>
                <c:pt idx="18188">
                  <c:v>20440.25</c:v>
                </c:pt>
                <c:pt idx="18189">
                  <c:v>20441.25</c:v>
                </c:pt>
                <c:pt idx="18190">
                  <c:v>20442.25</c:v>
                </c:pt>
                <c:pt idx="18191">
                  <c:v>20443.25</c:v>
                </c:pt>
                <c:pt idx="18192">
                  <c:v>20444.25</c:v>
                </c:pt>
                <c:pt idx="18193">
                  <c:v>20445.25</c:v>
                </c:pt>
                <c:pt idx="18194">
                  <c:v>20446.25</c:v>
                </c:pt>
                <c:pt idx="18195">
                  <c:v>20447.25</c:v>
                </c:pt>
                <c:pt idx="18196">
                  <c:v>20448.25</c:v>
                </c:pt>
                <c:pt idx="18197">
                  <c:v>20449.25</c:v>
                </c:pt>
                <c:pt idx="18198">
                  <c:v>20450.25</c:v>
                </c:pt>
                <c:pt idx="18199">
                  <c:v>20451.25</c:v>
                </c:pt>
                <c:pt idx="18200">
                  <c:v>20452.25</c:v>
                </c:pt>
                <c:pt idx="18201">
                  <c:v>20453.25</c:v>
                </c:pt>
                <c:pt idx="18202">
                  <c:v>20454.25</c:v>
                </c:pt>
                <c:pt idx="18203">
                  <c:v>20455.25</c:v>
                </c:pt>
                <c:pt idx="18204">
                  <c:v>20456.25</c:v>
                </c:pt>
                <c:pt idx="18205">
                  <c:v>20457.25</c:v>
                </c:pt>
                <c:pt idx="18206">
                  <c:v>20458.25</c:v>
                </c:pt>
                <c:pt idx="18207">
                  <c:v>20459.25</c:v>
                </c:pt>
                <c:pt idx="18208">
                  <c:v>20460.25</c:v>
                </c:pt>
                <c:pt idx="18209">
                  <c:v>20461.25</c:v>
                </c:pt>
                <c:pt idx="18210">
                  <c:v>20462.25</c:v>
                </c:pt>
                <c:pt idx="18211">
                  <c:v>20463.25</c:v>
                </c:pt>
                <c:pt idx="18212">
                  <c:v>20464.25</c:v>
                </c:pt>
                <c:pt idx="18213">
                  <c:v>20465.25</c:v>
                </c:pt>
                <c:pt idx="18214">
                  <c:v>20466.25</c:v>
                </c:pt>
                <c:pt idx="18215">
                  <c:v>20467.25</c:v>
                </c:pt>
                <c:pt idx="18216">
                  <c:v>20468.25</c:v>
                </c:pt>
                <c:pt idx="18217">
                  <c:v>20469.25</c:v>
                </c:pt>
                <c:pt idx="18218">
                  <c:v>20470.25</c:v>
                </c:pt>
                <c:pt idx="18219">
                  <c:v>20471.25</c:v>
                </c:pt>
                <c:pt idx="18220">
                  <c:v>20472.25</c:v>
                </c:pt>
                <c:pt idx="18221">
                  <c:v>20473.25</c:v>
                </c:pt>
                <c:pt idx="18222">
                  <c:v>20474.25</c:v>
                </c:pt>
                <c:pt idx="18223">
                  <c:v>20475.25</c:v>
                </c:pt>
                <c:pt idx="18224">
                  <c:v>20476.25</c:v>
                </c:pt>
                <c:pt idx="18225">
                  <c:v>20477.25</c:v>
                </c:pt>
                <c:pt idx="18226">
                  <c:v>20478.25</c:v>
                </c:pt>
                <c:pt idx="18227">
                  <c:v>20479.25</c:v>
                </c:pt>
                <c:pt idx="18228">
                  <c:v>20480.25</c:v>
                </c:pt>
                <c:pt idx="18229">
                  <c:v>20481.25</c:v>
                </c:pt>
                <c:pt idx="18230">
                  <c:v>20482.25</c:v>
                </c:pt>
                <c:pt idx="18231">
                  <c:v>20483.25</c:v>
                </c:pt>
                <c:pt idx="18232">
                  <c:v>20484.25</c:v>
                </c:pt>
                <c:pt idx="18233">
                  <c:v>20485.25</c:v>
                </c:pt>
                <c:pt idx="18234">
                  <c:v>20486.25</c:v>
                </c:pt>
                <c:pt idx="18235">
                  <c:v>20487.25</c:v>
                </c:pt>
                <c:pt idx="18236">
                  <c:v>20488.25</c:v>
                </c:pt>
                <c:pt idx="18237">
                  <c:v>20489.25</c:v>
                </c:pt>
                <c:pt idx="18238">
                  <c:v>20490.25</c:v>
                </c:pt>
                <c:pt idx="18239">
                  <c:v>20491.25</c:v>
                </c:pt>
                <c:pt idx="18240">
                  <c:v>20492.25</c:v>
                </c:pt>
                <c:pt idx="18241">
                  <c:v>20493.25</c:v>
                </c:pt>
                <c:pt idx="18242">
                  <c:v>20494.25</c:v>
                </c:pt>
                <c:pt idx="18243">
                  <c:v>20495.25</c:v>
                </c:pt>
                <c:pt idx="18244">
                  <c:v>20496.25</c:v>
                </c:pt>
                <c:pt idx="18245">
                  <c:v>20497.25</c:v>
                </c:pt>
                <c:pt idx="18246">
                  <c:v>20498.25</c:v>
                </c:pt>
                <c:pt idx="18247">
                  <c:v>20499.25</c:v>
                </c:pt>
                <c:pt idx="18248">
                  <c:v>20500.25</c:v>
                </c:pt>
                <c:pt idx="18249">
                  <c:v>20501.25</c:v>
                </c:pt>
                <c:pt idx="18250">
                  <c:v>20502.25</c:v>
                </c:pt>
                <c:pt idx="18251">
                  <c:v>20503.25</c:v>
                </c:pt>
                <c:pt idx="18252">
                  <c:v>20504.25</c:v>
                </c:pt>
                <c:pt idx="18253">
                  <c:v>20505.25</c:v>
                </c:pt>
                <c:pt idx="18254">
                  <c:v>20506.25</c:v>
                </c:pt>
                <c:pt idx="18255">
                  <c:v>20507.25</c:v>
                </c:pt>
                <c:pt idx="18256">
                  <c:v>20508.25</c:v>
                </c:pt>
                <c:pt idx="18257">
                  <c:v>20509.25</c:v>
                </c:pt>
                <c:pt idx="18258">
                  <c:v>20510.25</c:v>
                </c:pt>
                <c:pt idx="18259">
                  <c:v>20511.25</c:v>
                </c:pt>
                <c:pt idx="18260">
                  <c:v>20512.25</c:v>
                </c:pt>
                <c:pt idx="18261">
                  <c:v>20513.25</c:v>
                </c:pt>
                <c:pt idx="18262">
                  <c:v>20514.25</c:v>
                </c:pt>
                <c:pt idx="18263">
                  <c:v>20515.25</c:v>
                </c:pt>
                <c:pt idx="18264">
                  <c:v>20516.25</c:v>
                </c:pt>
                <c:pt idx="18265">
                  <c:v>20517.25</c:v>
                </c:pt>
                <c:pt idx="18266">
                  <c:v>20518.25</c:v>
                </c:pt>
                <c:pt idx="18267">
                  <c:v>20519.25</c:v>
                </c:pt>
                <c:pt idx="18268">
                  <c:v>20520.25</c:v>
                </c:pt>
                <c:pt idx="18269">
                  <c:v>20521.25</c:v>
                </c:pt>
                <c:pt idx="18270">
                  <c:v>20522.25</c:v>
                </c:pt>
                <c:pt idx="18271">
                  <c:v>20523.25</c:v>
                </c:pt>
                <c:pt idx="18272">
                  <c:v>20524.25</c:v>
                </c:pt>
                <c:pt idx="18273">
                  <c:v>20525.25</c:v>
                </c:pt>
                <c:pt idx="18274">
                  <c:v>20526.25</c:v>
                </c:pt>
                <c:pt idx="18275">
                  <c:v>20527.25</c:v>
                </c:pt>
                <c:pt idx="18276">
                  <c:v>20528.25</c:v>
                </c:pt>
                <c:pt idx="18277">
                  <c:v>20529.25</c:v>
                </c:pt>
                <c:pt idx="18278">
                  <c:v>20530.25</c:v>
                </c:pt>
                <c:pt idx="18279">
                  <c:v>20531.25</c:v>
                </c:pt>
                <c:pt idx="18280">
                  <c:v>20532.25</c:v>
                </c:pt>
                <c:pt idx="18281">
                  <c:v>20533.25</c:v>
                </c:pt>
                <c:pt idx="18282">
                  <c:v>20534.25</c:v>
                </c:pt>
                <c:pt idx="18283">
                  <c:v>20535.25</c:v>
                </c:pt>
                <c:pt idx="18284">
                  <c:v>20536.25</c:v>
                </c:pt>
                <c:pt idx="18285">
                  <c:v>20537.25</c:v>
                </c:pt>
                <c:pt idx="18286">
                  <c:v>20538.25</c:v>
                </c:pt>
                <c:pt idx="18287">
                  <c:v>20539.25</c:v>
                </c:pt>
                <c:pt idx="18288">
                  <c:v>20540.25</c:v>
                </c:pt>
                <c:pt idx="18289">
                  <c:v>20541.25</c:v>
                </c:pt>
                <c:pt idx="18290">
                  <c:v>20542.25</c:v>
                </c:pt>
                <c:pt idx="18291">
                  <c:v>20543.25</c:v>
                </c:pt>
                <c:pt idx="18292">
                  <c:v>20544.25</c:v>
                </c:pt>
                <c:pt idx="18293">
                  <c:v>20545.25</c:v>
                </c:pt>
                <c:pt idx="18294">
                  <c:v>20546.25</c:v>
                </c:pt>
                <c:pt idx="18295">
                  <c:v>20547.25</c:v>
                </c:pt>
                <c:pt idx="18296">
                  <c:v>20548.25</c:v>
                </c:pt>
                <c:pt idx="18297">
                  <c:v>20549.25</c:v>
                </c:pt>
                <c:pt idx="18298">
                  <c:v>20550.25</c:v>
                </c:pt>
                <c:pt idx="18299">
                  <c:v>20551.25</c:v>
                </c:pt>
                <c:pt idx="18300">
                  <c:v>20552.25</c:v>
                </c:pt>
                <c:pt idx="18301">
                  <c:v>20553.25</c:v>
                </c:pt>
                <c:pt idx="18302">
                  <c:v>20554.25</c:v>
                </c:pt>
                <c:pt idx="18303">
                  <c:v>20555.25</c:v>
                </c:pt>
                <c:pt idx="18304">
                  <c:v>20556.25</c:v>
                </c:pt>
                <c:pt idx="18305">
                  <c:v>20557.25</c:v>
                </c:pt>
                <c:pt idx="18306">
                  <c:v>20558.25</c:v>
                </c:pt>
                <c:pt idx="18307">
                  <c:v>20559.25</c:v>
                </c:pt>
                <c:pt idx="18308">
                  <c:v>20560.25</c:v>
                </c:pt>
                <c:pt idx="18309">
                  <c:v>20561.25</c:v>
                </c:pt>
                <c:pt idx="18310">
                  <c:v>20562.25</c:v>
                </c:pt>
                <c:pt idx="18311">
                  <c:v>20563.25</c:v>
                </c:pt>
                <c:pt idx="18312">
                  <c:v>20564.25</c:v>
                </c:pt>
                <c:pt idx="18313">
                  <c:v>20565.25</c:v>
                </c:pt>
                <c:pt idx="18314">
                  <c:v>20566.25</c:v>
                </c:pt>
                <c:pt idx="18315">
                  <c:v>20567.25</c:v>
                </c:pt>
                <c:pt idx="18316">
                  <c:v>20568.25</c:v>
                </c:pt>
                <c:pt idx="18317">
                  <c:v>20569.25</c:v>
                </c:pt>
                <c:pt idx="18318">
                  <c:v>20570.25</c:v>
                </c:pt>
                <c:pt idx="18319">
                  <c:v>20571.25</c:v>
                </c:pt>
                <c:pt idx="18320">
                  <c:v>20572.25</c:v>
                </c:pt>
                <c:pt idx="18321">
                  <c:v>20573.25</c:v>
                </c:pt>
                <c:pt idx="18322">
                  <c:v>20574.25</c:v>
                </c:pt>
                <c:pt idx="18323">
                  <c:v>20575.25</c:v>
                </c:pt>
                <c:pt idx="18324">
                  <c:v>20576.25</c:v>
                </c:pt>
                <c:pt idx="18325">
                  <c:v>20577.25</c:v>
                </c:pt>
                <c:pt idx="18326">
                  <c:v>20578.25</c:v>
                </c:pt>
                <c:pt idx="18327">
                  <c:v>20579.25</c:v>
                </c:pt>
                <c:pt idx="18328">
                  <c:v>20580.25</c:v>
                </c:pt>
                <c:pt idx="18329">
                  <c:v>20581.25</c:v>
                </c:pt>
                <c:pt idx="18330">
                  <c:v>20582.25</c:v>
                </c:pt>
                <c:pt idx="18331">
                  <c:v>20583.25</c:v>
                </c:pt>
                <c:pt idx="18332">
                  <c:v>20584.25</c:v>
                </c:pt>
                <c:pt idx="18333">
                  <c:v>20585.25</c:v>
                </c:pt>
                <c:pt idx="18334">
                  <c:v>20586.25</c:v>
                </c:pt>
                <c:pt idx="18335">
                  <c:v>20587.25</c:v>
                </c:pt>
                <c:pt idx="18336">
                  <c:v>20588.25</c:v>
                </c:pt>
                <c:pt idx="18337">
                  <c:v>20589.25</c:v>
                </c:pt>
                <c:pt idx="18338">
                  <c:v>20590.25</c:v>
                </c:pt>
                <c:pt idx="18339">
                  <c:v>20591.25</c:v>
                </c:pt>
                <c:pt idx="18340">
                  <c:v>20592.25</c:v>
                </c:pt>
                <c:pt idx="18341">
                  <c:v>20593.25</c:v>
                </c:pt>
                <c:pt idx="18342">
                  <c:v>20594.25</c:v>
                </c:pt>
                <c:pt idx="18343">
                  <c:v>20595.25</c:v>
                </c:pt>
                <c:pt idx="18344">
                  <c:v>20596.25</c:v>
                </c:pt>
                <c:pt idx="18345">
                  <c:v>20597.25</c:v>
                </c:pt>
                <c:pt idx="18346">
                  <c:v>20598.25</c:v>
                </c:pt>
                <c:pt idx="18347">
                  <c:v>20599.25</c:v>
                </c:pt>
                <c:pt idx="18348">
                  <c:v>20600.25</c:v>
                </c:pt>
                <c:pt idx="18349">
                  <c:v>20601.25</c:v>
                </c:pt>
                <c:pt idx="18350">
                  <c:v>20602.25</c:v>
                </c:pt>
                <c:pt idx="18351">
                  <c:v>20603.25</c:v>
                </c:pt>
                <c:pt idx="18352">
                  <c:v>20604.25</c:v>
                </c:pt>
                <c:pt idx="18353">
                  <c:v>20605.25</c:v>
                </c:pt>
                <c:pt idx="18354">
                  <c:v>20606.25</c:v>
                </c:pt>
                <c:pt idx="18355">
                  <c:v>20607.25</c:v>
                </c:pt>
                <c:pt idx="18356">
                  <c:v>20608.25</c:v>
                </c:pt>
                <c:pt idx="18357">
                  <c:v>20609.25</c:v>
                </c:pt>
                <c:pt idx="18358">
                  <c:v>20610.25</c:v>
                </c:pt>
                <c:pt idx="18359">
                  <c:v>20611.25</c:v>
                </c:pt>
                <c:pt idx="18360">
                  <c:v>20612.25</c:v>
                </c:pt>
                <c:pt idx="18361">
                  <c:v>20613.25</c:v>
                </c:pt>
                <c:pt idx="18362">
                  <c:v>20614.25</c:v>
                </c:pt>
                <c:pt idx="18363">
                  <c:v>20615.25</c:v>
                </c:pt>
                <c:pt idx="18364">
                  <c:v>20616.25</c:v>
                </c:pt>
                <c:pt idx="18365">
                  <c:v>20617.25</c:v>
                </c:pt>
                <c:pt idx="18366">
                  <c:v>20618.25</c:v>
                </c:pt>
                <c:pt idx="18367">
                  <c:v>20619.25</c:v>
                </c:pt>
                <c:pt idx="18368">
                  <c:v>20620.25</c:v>
                </c:pt>
                <c:pt idx="18369">
                  <c:v>20621.25</c:v>
                </c:pt>
                <c:pt idx="18370">
                  <c:v>20622.25</c:v>
                </c:pt>
                <c:pt idx="18371">
                  <c:v>20623.25</c:v>
                </c:pt>
                <c:pt idx="18372">
                  <c:v>20624.25</c:v>
                </c:pt>
                <c:pt idx="18373">
                  <c:v>20625.25</c:v>
                </c:pt>
                <c:pt idx="18374">
                  <c:v>20626.25</c:v>
                </c:pt>
                <c:pt idx="18375">
                  <c:v>20627.25</c:v>
                </c:pt>
                <c:pt idx="18376">
                  <c:v>20628.25</c:v>
                </c:pt>
                <c:pt idx="18377">
                  <c:v>20629.25</c:v>
                </c:pt>
                <c:pt idx="18378">
                  <c:v>20630.25</c:v>
                </c:pt>
                <c:pt idx="18379">
                  <c:v>20631.25</c:v>
                </c:pt>
                <c:pt idx="18380">
                  <c:v>20632.25</c:v>
                </c:pt>
                <c:pt idx="18381">
                  <c:v>20633.25</c:v>
                </c:pt>
                <c:pt idx="18382">
                  <c:v>20634.25</c:v>
                </c:pt>
                <c:pt idx="18383">
                  <c:v>20635.25</c:v>
                </c:pt>
                <c:pt idx="18384">
                  <c:v>20636.25</c:v>
                </c:pt>
                <c:pt idx="18385">
                  <c:v>20637.25</c:v>
                </c:pt>
                <c:pt idx="18386">
                  <c:v>20638.25</c:v>
                </c:pt>
                <c:pt idx="18387">
                  <c:v>20639.25</c:v>
                </c:pt>
                <c:pt idx="18388">
                  <c:v>20640.25</c:v>
                </c:pt>
                <c:pt idx="18389">
                  <c:v>20641.25</c:v>
                </c:pt>
                <c:pt idx="18390">
                  <c:v>20642.25</c:v>
                </c:pt>
                <c:pt idx="18391">
                  <c:v>20643.25</c:v>
                </c:pt>
                <c:pt idx="18392">
                  <c:v>20644.25</c:v>
                </c:pt>
                <c:pt idx="18393">
                  <c:v>20645.25</c:v>
                </c:pt>
                <c:pt idx="18394">
                  <c:v>20646.25</c:v>
                </c:pt>
                <c:pt idx="18395">
                  <c:v>20647.25</c:v>
                </c:pt>
                <c:pt idx="18396">
                  <c:v>20648.25</c:v>
                </c:pt>
                <c:pt idx="18397">
                  <c:v>20649.25</c:v>
                </c:pt>
                <c:pt idx="18398">
                  <c:v>20650.25</c:v>
                </c:pt>
                <c:pt idx="18399">
                  <c:v>20651.25</c:v>
                </c:pt>
                <c:pt idx="18400">
                  <c:v>20652.25</c:v>
                </c:pt>
                <c:pt idx="18401">
                  <c:v>20653.25</c:v>
                </c:pt>
                <c:pt idx="18402">
                  <c:v>20654.25</c:v>
                </c:pt>
                <c:pt idx="18403">
                  <c:v>20655.25</c:v>
                </c:pt>
                <c:pt idx="18404">
                  <c:v>20656.25</c:v>
                </c:pt>
                <c:pt idx="18405">
                  <c:v>20657.25</c:v>
                </c:pt>
                <c:pt idx="18406">
                  <c:v>20658.25</c:v>
                </c:pt>
                <c:pt idx="18407">
                  <c:v>20659.25</c:v>
                </c:pt>
                <c:pt idx="18408">
                  <c:v>20660.25</c:v>
                </c:pt>
                <c:pt idx="18409">
                  <c:v>20661.25</c:v>
                </c:pt>
                <c:pt idx="18410">
                  <c:v>20662.25</c:v>
                </c:pt>
                <c:pt idx="18411">
                  <c:v>20663.25</c:v>
                </c:pt>
                <c:pt idx="18412">
                  <c:v>20664.25</c:v>
                </c:pt>
                <c:pt idx="18413">
                  <c:v>20665.25</c:v>
                </c:pt>
                <c:pt idx="18414">
                  <c:v>20666.25</c:v>
                </c:pt>
                <c:pt idx="18415">
                  <c:v>20667.25</c:v>
                </c:pt>
                <c:pt idx="18416">
                  <c:v>20668.25</c:v>
                </c:pt>
                <c:pt idx="18417">
                  <c:v>20669.25</c:v>
                </c:pt>
                <c:pt idx="18418">
                  <c:v>20670.25</c:v>
                </c:pt>
                <c:pt idx="18419">
                  <c:v>20671.25</c:v>
                </c:pt>
                <c:pt idx="18420">
                  <c:v>20672.25</c:v>
                </c:pt>
                <c:pt idx="18421">
                  <c:v>20673.25</c:v>
                </c:pt>
                <c:pt idx="18422">
                  <c:v>20674.25</c:v>
                </c:pt>
                <c:pt idx="18423">
                  <c:v>20675.25</c:v>
                </c:pt>
                <c:pt idx="18424">
                  <c:v>20676.25</c:v>
                </c:pt>
                <c:pt idx="18425">
                  <c:v>20677.25</c:v>
                </c:pt>
                <c:pt idx="18426">
                  <c:v>20678.25</c:v>
                </c:pt>
                <c:pt idx="18427">
                  <c:v>20679.25</c:v>
                </c:pt>
                <c:pt idx="18428">
                  <c:v>20680.25</c:v>
                </c:pt>
                <c:pt idx="18429">
                  <c:v>20681.25</c:v>
                </c:pt>
                <c:pt idx="18430">
                  <c:v>20682.25</c:v>
                </c:pt>
                <c:pt idx="18431">
                  <c:v>20683.25</c:v>
                </c:pt>
                <c:pt idx="18432">
                  <c:v>20684.25</c:v>
                </c:pt>
                <c:pt idx="18433">
                  <c:v>20685.25</c:v>
                </c:pt>
                <c:pt idx="18434">
                  <c:v>20686.25</c:v>
                </c:pt>
                <c:pt idx="18435">
                  <c:v>20687.25</c:v>
                </c:pt>
                <c:pt idx="18436">
                  <c:v>20688.25</c:v>
                </c:pt>
                <c:pt idx="18437">
                  <c:v>20689.25</c:v>
                </c:pt>
                <c:pt idx="18438">
                  <c:v>20690.25</c:v>
                </c:pt>
                <c:pt idx="18439">
                  <c:v>20691.25</c:v>
                </c:pt>
                <c:pt idx="18440">
                  <c:v>20692.25</c:v>
                </c:pt>
                <c:pt idx="18441">
                  <c:v>20693.25</c:v>
                </c:pt>
                <c:pt idx="18442">
                  <c:v>20694.25</c:v>
                </c:pt>
                <c:pt idx="18443">
                  <c:v>20695.25</c:v>
                </c:pt>
                <c:pt idx="18444">
                  <c:v>20696.25</c:v>
                </c:pt>
                <c:pt idx="18445">
                  <c:v>20697.25</c:v>
                </c:pt>
                <c:pt idx="18446">
                  <c:v>20698.25</c:v>
                </c:pt>
                <c:pt idx="18447">
                  <c:v>20699.25</c:v>
                </c:pt>
                <c:pt idx="18448">
                  <c:v>20700.25</c:v>
                </c:pt>
                <c:pt idx="18449">
                  <c:v>20701.25</c:v>
                </c:pt>
                <c:pt idx="18450">
                  <c:v>20702.25</c:v>
                </c:pt>
                <c:pt idx="18451">
                  <c:v>20703.25</c:v>
                </c:pt>
                <c:pt idx="18452">
                  <c:v>20704.25</c:v>
                </c:pt>
                <c:pt idx="18453">
                  <c:v>20705.25</c:v>
                </c:pt>
                <c:pt idx="18454">
                  <c:v>20706.25</c:v>
                </c:pt>
                <c:pt idx="18455">
                  <c:v>20707.25</c:v>
                </c:pt>
                <c:pt idx="18456">
                  <c:v>20708.25</c:v>
                </c:pt>
                <c:pt idx="18457">
                  <c:v>20709.25</c:v>
                </c:pt>
                <c:pt idx="18458">
                  <c:v>20710.25</c:v>
                </c:pt>
                <c:pt idx="18459">
                  <c:v>20711.25</c:v>
                </c:pt>
                <c:pt idx="18460">
                  <c:v>20712.25</c:v>
                </c:pt>
                <c:pt idx="18461">
                  <c:v>20713.25</c:v>
                </c:pt>
                <c:pt idx="18462">
                  <c:v>20714.25</c:v>
                </c:pt>
                <c:pt idx="18463">
                  <c:v>20715.25</c:v>
                </c:pt>
                <c:pt idx="18464">
                  <c:v>20716.25</c:v>
                </c:pt>
                <c:pt idx="18465">
                  <c:v>20717.25</c:v>
                </c:pt>
                <c:pt idx="18466">
                  <c:v>20718.25</c:v>
                </c:pt>
                <c:pt idx="18467">
                  <c:v>20719.25</c:v>
                </c:pt>
                <c:pt idx="18468">
                  <c:v>20720.25</c:v>
                </c:pt>
                <c:pt idx="18469">
                  <c:v>20721.25</c:v>
                </c:pt>
                <c:pt idx="18470">
                  <c:v>20722.25</c:v>
                </c:pt>
                <c:pt idx="18471">
                  <c:v>20723.25</c:v>
                </c:pt>
                <c:pt idx="18472">
                  <c:v>20724.25</c:v>
                </c:pt>
                <c:pt idx="18473">
                  <c:v>20725.25</c:v>
                </c:pt>
                <c:pt idx="18474">
                  <c:v>20726.25</c:v>
                </c:pt>
                <c:pt idx="18475">
                  <c:v>20727.25</c:v>
                </c:pt>
                <c:pt idx="18476">
                  <c:v>20728.25</c:v>
                </c:pt>
                <c:pt idx="18477">
                  <c:v>20729.25</c:v>
                </c:pt>
                <c:pt idx="18478">
                  <c:v>20730.25</c:v>
                </c:pt>
                <c:pt idx="18479">
                  <c:v>20731.25</c:v>
                </c:pt>
                <c:pt idx="18480">
                  <c:v>20732.25</c:v>
                </c:pt>
                <c:pt idx="18481">
                  <c:v>20733.25</c:v>
                </c:pt>
                <c:pt idx="18482">
                  <c:v>20734.25</c:v>
                </c:pt>
                <c:pt idx="18483">
                  <c:v>20735.25</c:v>
                </c:pt>
                <c:pt idx="18484">
                  <c:v>20736.25</c:v>
                </c:pt>
                <c:pt idx="18485">
                  <c:v>20737.25</c:v>
                </c:pt>
                <c:pt idx="18486">
                  <c:v>20738.25</c:v>
                </c:pt>
                <c:pt idx="18487">
                  <c:v>20739.25</c:v>
                </c:pt>
                <c:pt idx="18488">
                  <c:v>20740.25</c:v>
                </c:pt>
                <c:pt idx="18489">
                  <c:v>20741.25</c:v>
                </c:pt>
                <c:pt idx="18490">
                  <c:v>20742.25</c:v>
                </c:pt>
                <c:pt idx="18491">
                  <c:v>20743.25</c:v>
                </c:pt>
                <c:pt idx="18492">
                  <c:v>20744.25</c:v>
                </c:pt>
                <c:pt idx="18493">
                  <c:v>20745.25</c:v>
                </c:pt>
                <c:pt idx="18494">
                  <c:v>20746.25</c:v>
                </c:pt>
                <c:pt idx="18495">
                  <c:v>20747.25</c:v>
                </c:pt>
                <c:pt idx="18496">
                  <c:v>20748.25</c:v>
                </c:pt>
                <c:pt idx="18497">
                  <c:v>20749.25</c:v>
                </c:pt>
                <c:pt idx="18498">
                  <c:v>20750.25</c:v>
                </c:pt>
                <c:pt idx="18499">
                  <c:v>20751.25</c:v>
                </c:pt>
                <c:pt idx="18500">
                  <c:v>20752.25</c:v>
                </c:pt>
                <c:pt idx="18501">
                  <c:v>20753.25</c:v>
                </c:pt>
                <c:pt idx="18502">
                  <c:v>20754.25</c:v>
                </c:pt>
                <c:pt idx="18503">
                  <c:v>20755.25</c:v>
                </c:pt>
                <c:pt idx="18504">
                  <c:v>20756.25</c:v>
                </c:pt>
                <c:pt idx="18505">
                  <c:v>20757.25</c:v>
                </c:pt>
                <c:pt idx="18506">
                  <c:v>20758.25</c:v>
                </c:pt>
                <c:pt idx="18507">
                  <c:v>20759.25</c:v>
                </c:pt>
                <c:pt idx="18508">
                  <c:v>20760.25</c:v>
                </c:pt>
                <c:pt idx="18509">
                  <c:v>20761.25</c:v>
                </c:pt>
                <c:pt idx="18510">
                  <c:v>20762.25</c:v>
                </c:pt>
                <c:pt idx="18511">
                  <c:v>20763.25</c:v>
                </c:pt>
                <c:pt idx="18512">
                  <c:v>20764.25</c:v>
                </c:pt>
                <c:pt idx="18513">
                  <c:v>20765.25</c:v>
                </c:pt>
                <c:pt idx="18514">
                  <c:v>20766.25</c:v>
                </c:pt>
                <c:pt idx="18515">
                  <c:v>20767.25</c:v>
                </c:pt>
                <c:pt idx="18516">
                  <c:v>20768.25</c:v>
                </c:pt>
                <c:pt idx="18517">
                  <c:v>20769.25</c:v>
                </c:pt>
                <c:pt idx="18518">
                  <c:v>20770.25</c:v>
                </c:pt>
                <c:pt idx="18519">
                  <c:v>20771.25</c:v>
                </c:pt>
                <c:pt idx="18520">
                  <c:v>20772.25</c:v>
                </c:pt>
                <c:pt idx="18521">
                  <c:v>20773.25</c:v>
                </c:pt>
                <c:pt idx="18522">
                  <c:v>20774.25</c:v>
                </c:pt>
                <c:pt idx="18523">
                  <c:v>20775.25</c:v>
                </c:pt>
                <c:pt idx="18524">
                  <c:v>20776.25</c:v>
                </c:pt>
                <c:pt idx="18525">
                  <c:v>20777.25</c:v>
                </c:pt>
                <c:pt idx="18526">
                  <c:v>20778.25</c:v>
                </c:pt>
                <c:pt idx="18527">
                  <c:v>20779.25</c:v>
                </c:pt>
                <c:pt idx="18528">
                  <c:v>20780.25</c:v>
                </c:pt>
                <c:pt idx="18529">
                  <c:v>20781.25</c:v>
                </c:pt>
                <c:pt idx="18530">
                  <c:v>20782.25</c:v>
                </c:pt>
                <c:pt idx="18531">
                  <c:v>20783.25</c:v>
                </c:pt>
                <c:pt idx="18532">
                  <c:v>20784.25</c:v>
                </c:pt>
                <c:pt idx="18533">
                  <c:v>20785.25</c:v>
                </c:pt>
                <c:pt idx="18534">
                  <c:v>20786.25</c:v>
                </c:pt>
                <c:pt idx="18535">
                  <c:v>20787.25</c:v>
                </c:pt>
                <c:pt idx="18536">
                  <c:v>20788.25</c:v>
                </c:pt>
                <c:pt idx="18537">
                  <c:v>20789.25</c:v>
                </c:pt>
                <c:pt idx="18538">
                  <c:v>20790.25</c:v>
                </c:pt>
                <c:pt idx="18539">
                  <c:v>20791.25</c:v>
                </c:pt>
                <c:pt idx="18540">
                  <c:v>20792.25</c:v>
                </c:pt>
                <c:pt idx="18541">
                  <c:v>20793.25</c:v>
                </c:pt>
                <c:pt idx="18542">
                  <c:v>20794.25</c:v>
                </c:pt>
                <c:pt idx="18543">
                  <c:v>20795.25</c:v>
                </c:pt>
                <c:pt idx="18544">
                  <c:v>20796.25</c:v>
                </c:pt>
                <c:pt idx="18545">
                  <c:v>20797.25</c:v>
                </c:pt>
                <c:pt idx="18546">
                  <c:v>20798.25</c:v>
                </c:pt>
                <c:pt idx="18547">
                  <c:v>20799.25</c:v>
                </c:pt>
                <c:pt idx="18548">
                  <c:v>20800.25</c:v>
                </c:pt>
                <c:pt idx="18549">
                  <c:v>20801.25</c:v>
                </c:pt>
                <c:pt idx="18550">
                  <c:v>20802.25</c:v>
                </c:pt>
                <c:pt idx="18551">
                  <c:v>20803.25</c:v>
                </c:pt>
                <c:pt idx="18552">
                  <c:v>20804.25</c:v>
                </c:pt>
                <c:pt idx="18553">
                  <c:v>20805.25</c:v>
                </c:pt>
                <c:pt idx="18554">
                  <c:v>20806.25</c:v>
                </c:pt>
                <c:pt idx="18555">
                  <c:v>20807.25</c:v>
                </c:pt>
                <c:pt idx="18556">
                  <c:v>20808.25</c:v>
                </c:pt>
                <c:pt idx="18557">
                  <c:v>20809.25</c:v>
                </c:pt>
                <c:pt idx="18558">
                  <c:v>20810.25</c:v>
                </c:pt>
                <c:pt idx="18559">
                  <c:v>20811.25</c:v>
                </c:pt>
                <c:pt idx="18560">
                  <c:v>20812.25</c:v>
                </c:pt>
                <c:pt idx="18561">
                  <c:v>20813.25</c:v>
                </c:pt>
                <c:pt idx="18562">
                  <c:v>20814.25</c:v>
                </c:pt>
                <c:pt idx="18563">
                  <c:v>20815.25</c:v>
                </c:pt>
                <c:pt idx="18564">
                  <c:v>20816.25</c:v>
                </c:pt>
                <c:pt idx="18565">
                  <c:v>20817.25</c:v>
                </c:pt>
                <c:pt idx="18566">
                  <c:v>20818.25</c:v>
                </c:pt>
                <c:pt idx="18567">
                  <c:v>20819.25</c:v>
                </c:pt>
                <c:pt idx="18568">
                  <c:v>20820.25</c:v>
                </c:pt>
                <c:pt idx="18569">
                  <c:v>20821.25</c:v>
                </c:pt>
                <c:pt idx="18570">
                  <c:v>20822.25</c:v>
                </c:pt>
                <c:pt idx="18571">
                  <c:v>20823.25</c:v>
                </c:pt>
                <c:pt idx="18572">
                  <c:v>20824.25</c:v>
                </c:pt>
                <c:pt idx="18573">
                  <c:v>20825.25</c:v>
                </c:pt>
                <c:pt idx="18574">
                  <c:v>20826.25</c:v>
                </c:pt>
                <c:pt idx="18575">
                  <c:v>20827.25</c:v>
                </c:pt>
                <c:pt idx="18576">
                  <c:v>20828.25</c:v>
                </c:pt>
                <c:pt idx="18577">
                  <c:v>20829.25</c:v>
                </c:pt>
                <c:pt idx="18578">
                  <c:v>20830.25</c:v>
                </c:pt>
                <c:pt idx="18579">
                  <c:v>20831.25</c:v>
                </c:pt>
                <c:pt idx="18580">
                  <c:v>20832.25</c:v>
                </c:pt>
                <c:pt idx="18581">
                  <c:v>20833.25</c:v>
                </c:pt>
                <c:pt idx="18582">
                  <c:v>20834.25</c:v>
                </c:pt>
                <c:pt idx="18583">
                  <c:v>20835.25</c:v>
                </c:pt>
                <c:pt idx="18584">
                  <c:v>20836.25</c:v>
                </c:pt>
                <c:pt idx="18585">
                  <c:v>20837.25</c:v>
                </c:pt>
                <c:pt idx="18586">
                  <c:v>20838.25</c:v>
                </c:pt>
                <c:pt idx="18587">
                  <c:v>20839.25</c:v>
                </c:pt>
                <c:pt idx="18588">
                  <c:v>20840.25</c:v>
                </c:pt>
                <c:pt idx="18589">
                  <c:v>20841.25</c:v>
                </c:pt>
                <c:pt idx="18590">
                  <c:v>20842.25</c:v>
                </c:pt>
                <c:pt idx="18591">
                  <c:v>20843.25</c:v>
                </c:pt>
                <c:pt idx="18592">
                  <c:v>20844.25</c:v>
                </c:pt>
                <c:pt idx="18593">
                  <c:v>20845.25</c:v>
                </c:pt>
                <c:pt idx="18594">
                  <c:v>20846.25</c:v>
                </c:pt>
                <c:pt idx="18595">
                  <c:v>20847.25</c:v>
                </c:pt>
                <c:pt idx="18596">
                  <c:v>20848.25</c:v>
                </c:pt>
                <c:pt idx="18597">
                  <c:v>20849.25</c:v>
                </c:pt>
                <c:pt idx="18598">
                  <c:v>20850.25</c:v>
                </c:pt>
                <c:pt idx="18599">
                  <c:v>20851.25</c:v>
                </c:pt>
                <c:pt idx="18600">
                  <c:v>20852.25</c:v>
                </c:pt>
                <c:pt idx="18601">
                  <c:v>20853.25</c:v>
                </c:pt>
                <c:pt idx="18602">
                  <c:v>20854.25</c:v>
                </c:pt>
                <c:pt idx="18603">
                  <c:v>20855.25</c:v>
                </c:pt>
                <c:pt idx="18604">
                  <c:v>20856.25</c:v>
                </c:pt>
                <c:pt idx="18605">
                  <c:v>20857.25</c:v>
                </c:pt>
                <c:pt idx="18606">
                  <c:v>20858.25</c:v>
                </c:pt>
                <c:pt idx="18607">
                  <c:v>20859.25</c:v>
                </c:pt>
                <c:pt idx="18608">
                  <c:v>20860.25</c:v>
                </c:pt>
                <c:pt idx="18609">
                  <c:v>20861.25</c:v>
                </c:pt>
                <c:pt idx="18610">
                  <c:v>20862.25</c:v>
                </c:pt>
                <c:pt idx="18611">
                  <c:v>20863.25</c:v>
                </c:pt>
                <c:pt idx="18612">
                  <c:v>20864.25</c:v>
                </c:pt>
                <c:pt idx="18613">
                  <c:v>20865.25</c:v>
                </c:pt>
                <c:pt idx="18614">
                  <c:v>20866.25</c:v>
                </c:pt>
                <c:pt idx="18615">
                  <c:v>20867.25</c:v>
                </c:pt>
                <c:pt idx="18616">
                  <c:v>20868.25</c:v>
                </c:pt>
                <c:pt idx="18617">
                  <c:v>20869.25</c:v>
                </c:pt>
                <c:pt idx="18618">
                  <c:v>20870.25</c:v>
                </c:pt>
                <c:pt idx="18619">
                  <c:v>20871.25</c:v>
                </c:pt>
                <c:pt idx="18620">
                  <c:v>20872.25</c:v>
                </c:pt>
                <c:pt idx="18621">
                  <c:v>20873.25</c:v>
                </c:pt>
                <c:pt idx="18622">
                  <c:v>20874.25</c:v>
                </c:pt>
                <c:pt idx="18623">
                  <c:v>20875.25</c:v>
                </c:pt>
                <c:pt idx="18624">
                  <c:v>20876.25</c:v>
                </c:pt>
                <c:pt idx="18625">
                  <c:v>20877.25</c:v>
                </c:pt>
                <c:pt idx="18626">
                  <c:v>20878.25</c:v>
                </c:pt>
                <c:pt idx="18627">
                  <c:v>20879.25</c:v>
                </c:pt>
                <c:pt idx="18628">
                  <c:v>20880.25</c:v>
                </c:pt>
                <c:pt idx="18629">
                  <c:v>20881.25</c:v>
                </c:pt>
                <c:pt idx="18630">
                  <c:v>20882.25</c:v>
                </c:pt>
                <c:pt idx="18631">
                  <c:v>20883.25</c:v>
                </c:pt>
                <c:pt idx="18632">
                  <c:v>20884.25</c:v>
                </c:pt>
                <c:pt idx="18633">
                  <c:v>20885.25</c:v>
                </c:pt>
                <c:pt idx="18634">
                  <c:v>20886.25</c:v>
                </c:pt>
                <c:pt idx="18635">
                  <c:v>20887.25</c:v>
                </c:pt>
                <c:pt idx="18636">
                  <c:v>20888.25</c:v>
                </c:pt>
                <c:pt idx="18637">
                  <c:v>20889.25</c:v>
                </c:pt>
                <c:pt idx="18638">
                  <c:v>20890.25</c:v>
                </c:pt>
                <c:pt idx="18639">
                  <c:v>20891.25</c:v>
                </c:pt>
                <c:pt idx="18640">
                  <c:v>20892.25</c:v>
                </c:pt>
                <c:pt idx="18641">
                  <c:v>20893.25</c:v>
                </c:pt>
                <c:pt idx="18642">
                  <c:v>20894.25</c:v>
                </c:pt>
                <c:pt idx="18643">
                  <c:v>20895.25</c:v>
                </c:pt>
                <c:pt idx="18644">
                  <c:v>20896.25</c:v>
                </c:pt>
                <c:pt idx="18645">
                  <c:v>20897.25</c:v>
                </c:pt>
                <c:pt idx="18646">
                  <c:v>20898.25</c:v>
                </c:pt>
                <c:pt idx="18647">
                  <c:v>20899.25</c:v>
                </c:pt>
                <c:pt idx="18648">
                  <c:v>20900.25</c:v>
                </c:pt>
                <c:pt idx="18649">
                  <c:v>20901.25</c:v>
                </c:pt>
                <c:pt idx="18650">
                  <c:v>20902.25</c:v>
                </c:pt>
                <c:pt idx="18651">
                  <c:v>20903.25</c:v>
                </c:pt>
                <c:pt idx="18652">
                  <c:v>20904.25</c:v>
                </c:pt>
                <c:pt idx="18653">
                  <c:v>20905.25</c:v>
                </c:pt>
                <c:pt idx="18654">
                  <c:v>20906.25</c:v>
                </c:pt>
                <c:pt idx="18655">
                  <c:v>20907.25</c:v>
                </c:pt>
                <c:pt idx="18656">
                  <c:v>20908.25</c:v>
                </c:pt>
                <c:pt idx="18657">
                  <c:v>20909.25</c:v>
                </c:pt>
                <c:pt idx="18658">
                  <c:v>20910.25</c:v>
                </c:pt>
                <c:pt idx="18659">
                  <c:v>20911.25</c:v>
                </c:pt>
                <c:pt idx="18660">
                  <c:v>20912.25</c:v>
                </c:pt>
                <c:pt idx="18661">
                  <c:v>20913.25</c:v>
                </c:pt>
                <c:pt idx="18662">
                  <c:v>20914.25</c:v>
                </c:pt>
                <c:pt idx="18663">
                  <c:v>20915.25</c:v>
                </c:pt>
                <c:pt idx="18664">
                  <c:v>20916.25</c:v>
                </c:pt>
                <c:pt idx="18665">
                  <c:v>20917.25</c:v>
                </c:pt>
                <c:pt idx="18666">
                  <c:v>20918.25</c:v>
                </c:pt>
                <c:pt idx="18667">
                  <c:v>20919.25</c:v>
                </c:pt>
                <c:pt idx="18668">
                  <c:v>20920.25</c:v>
                </c:pt>
                <c:pt idx="18669">
                  <c:v>20921.25</c:v>
                </c:pt>
                <c:pt idx="18670">
                  <c:v>20922.25</c:v>
                </c:pt>
                <c:pt idx="18671">
                  <c:v>20923.25</c:v>
                </c:pt>
                <c:pt idx="18672">
                  <c:v>20924.25</c:v>
                </c:pt>
                <c:pt idx="18673">
                  <c:v>20925.25</c:v>
                </c:pt>
                <c:pt idx="18674">
                  <c:v>20926.25</c:v>
                </c:pt>
                <c:pt idx="18675">
                  <c:v>20927.25</c:v>
                </c:pt>
                <c:pt idx="18676">
                  <c:v>20928.25</c:v>
                </c:pt>
                <c:pt idx="18677">
                  <c:v>20929.25</c:v>
                </c:pt>
                <c:pt idx="18678">
                  <c:v>20930.25</c:v>
                </c:pt>
                <c:pt idx="18679">
                  <c:v>20931.25</c:v>
                </c:pt>
                <c:pt idx="18680">
                  <c:v>20932.25</c:v>
                </c:pt>
                <c:pt idx="18681">
                  <c:v>20933.25</c:v>
                </c:pt>
                <c:pt idx="18682">
                  <c:v>20934.25</c:v>
                </c:pt>
                <c:pt idx="18683">
                  <c:v>20935.25</c:v>
                </c:pt>
                <c:pt idx="18684">
                  <c:v>20936.25</c:v>
                </c:pt>
                <c:pt idx="18685">
                  <c:v>20937.25</c:v>
                </c:pt>
                <c:pt idx="18686">
                  <c:v>20938.25</c:v>
                </c:pt>
                <c:pt idx="18687">
                  <c:v>20939.25</c:v>
                </c:pt>
                <c:pt idx="18688">
                  <c:v>20940.25</c:v>
                </c:pt>
                <c:pt idx="18689">
                  <c:v>20941.25</c:v>
                </c:pt>
                <c:pt idx="18690">
                  <c:v>20942.25</c:v>
                </c:pt>
                <c:pt idx="18691">
                  <c:v>20943.25</c:v>
                </c:pt>
                <c:pt idx="18692">
                  <c:v>20944.25</c:v>
                </c:pt>
                <c:pt idx="18693">
                  <c:v>20945.25</c:v>
                </c:pt>
                <c:pt idx="18694">
                  <c:v>20946.25</c:v>
                </c:pt>
                <c:pt idx="18695">
                  <c:v>20947.25</c:v>
                </c:pt>
                <c:pt idx="18696">
                  <c:v>20948.25</c:v>
                </c:pt>
                <c:pt idx="18697">
                  <c:v>20949.25</c:v>
                </c:pt>
                <c:pt idx="18698">
                  <c:v>20950.25</c:v>
                </c:pt>
                <c:pt idx="18699">
                  <c:v>20951.25</c:v>
                </c:pt>
                <c:pt idx="18700">
                  <c:v>20952.25</c:v>
                </c:pt>
                <c:pt idx="18701">
                  <c:v>20953.25</c:v>
                </c:pt>
                <c:pt idx="18702">
                  <c:v>20954.25</c:v>
                </c:pt>
                <c:pt idx="18703">
                  <c:v>20955.25</c:v>
                </c:pt>
                <c:pt idx="18704">
                  <c:v>20956.25</c:v>
                </c:pt>
                <c:pt idx="18705">
                  <c:v>20957.25</c:v>
                </c:pt>
                <c:pt idx="18706">
                  <c:v>20958.25</c:v>
                </c:pt>
                <c:pt idx="18707">
                  <c:v>20959.25</c:v>
                </c:pt>
                <c:pt idx="18708">
                  <c:v>20960.25</c:v>
                </c:pt>
                <c:pt idx="18709">
                  <c:v>20961.25</c:v>
                </c:pt>
                <c:pt idx="18710">
                  <c:v>20962.25</c:v>
                </c:pt>
                <c:pt idx="18711">
                  <c:v>20963.25</c:v>
                </c:pt>
                <c:pt idx="18712">
                  <c:v>20964.25</c:v>
                </c:pt>
                <c:pt idx="18713">
                  <c:v>20965.25</c:v>
                </c:pt>
                <c:pt idx="18714">
                  <c:v>20966.25</c:v>
                </c:pt>
                <c:pt idx="18715">
                  <c:v>20967.25</c:v>
                </c:pt>
                <c:pt idx="18716">
                  <c:v>20968.25</c:v>
                </c:pt>
                <c:pt idx="18717">
                  <c:v>20969.25</c:v>
                </c:pt>
                <c:pt idx="18718">
                  <c:v>20970.25</c:v>
                </c:pt>
                <c:pt idx="18719">
                  <c:v>20971.25</c:v>
                </c:pt>
                <c:pt idx="18720">
                  <c:v>20972.25</c:v>
                </c:pt>
                <c:pt idx="18721">
                  <c:v>20973.25</c:v>
                </c:pt>
                <c:pt idx="18722">
                  <c:v>20974.25</c:v>
                </c:pt>
                <c:pt idx="18723">
                  <c:v>20975.25</c:v>
                </c:pt>
                <c:pt idx="18724">
                  <c:v>20976.25</c:v>
                </c:pt>
                <c:pt idx="18725">
                  <c:v>20977.25</c:v>
                </c:pt>
                <c:pt idx="18726">
                  <c:v>20978.25</c:v>
                </c:pt>
                <c:pt idx="18727">
                  <c:v>20979.25</c:v>
                </c:pt>
                <c:pt idx="18728">
                  <c:v>20980.25</c:v>
                </c:pt>
                <c:pt idx="18729">
                  <c:v>20981.25</c:v>
                </c:pt>
                <c:pt idx="18730">
                  <c:v>20982.25</c:v>
                </c:pt>
                <c:pt idx="18731">
                  <c:v>20983.25</c:v>
                </c:pt>
                <c:pt idx="18732">
                  <c:v>20984.25</c:v>
                </c:pt>
                <c:pt idx="18733">
                  <c:v>20985.25</c:v>
                </c:pt>
                <c:pt idx="18734">
                  <c:v>20986.25</c:v>
                </c:pt>
                <c:pt idx="18735">
                  <c:v>20987.25</c:v>
                </c:pt>
                <c:pt idx="18736">
                  <c:v>20988.25</c:v>
                </c:pt>
                <c:pt idx="18737">
                  <c:v>20989.25</c:v>
                </c:pt>
                <c:pt idx="18738">
                  <c:v>20990.25</c:v>
                </c:pt>
                <c:pt idx="18739">
                  <c:v>20991.25</c:v>
                </c:pt>
                <c:pt idx="18740">
                  <c:v>20992.25</c:v>
                </c:pt>
                <c:pt idx="18741">
                  <c:v>20993.25</c:v>
                </c:pt>
                <c:pt idx="18742">
                  <c:v>20994.25</c:v>
                </c:pt>
                <c:pt idx="18743">
                  <c:v>20995.25</c:v>
                </c:pt>
                <c:pt idx="18744">
                  <c:v>20996.25</c:v>
                </c:pt>
                <c:pt idx="18745">
                  <c:v>20997.25</c:v>
                </c:pt>
                <c:pt idx="18746">
                  <c:v>20998.25</c:v>
                </c:pt>
                <c:pt idx="18747">
                  <c:v>20999.25</c:v>
                </c:pt>
                <c:pt idx="18748">
                  <c:v>21000.25</c:v>
                </c:pt>
                <c:pt idx="18749">
                  <c:v>21001.25</c:v>
                </c:pt>
                <c:pt idx="18750">
                  <c:v>21002.25</c:v>
                </c:pt>
                <c:pt idx="18751">
                  <c:v>21003.25</c:v>
                </c:pt>
                <c:pt idx="18752">
                  <c:v>21004.25</c:v>
                </c:pt>
                <c:pt idx="18753">
                  <c:v>21005.25</c:v>
                </c:pt>
                <c:pt idx="18754">
                  <c:v>21006.25</c:v>
                </c:pt>
                <c:pt idx="18755">
                  <c:v>21007.25</c:v>
                </c:pt>
                <c:pt idx="18756">
                  <c:v>21008.25</c:v>
                </c:pt>
                <c:pt idx="18757">
                  <c:v>21009.25</c:v>
                </c:pt>
                <c:pt idx="18758">
                  <c:v>21010.25</c:v>
                </c:pt>
                <c:pt idx="18759">
                  <c:v>21011.25</c:v>
                </c:pt>
                <c:pt idx="18760">
                  <c:v>21012.25</c:v>
                </c:pt>
                <c:pt idx="18761">
                  <c:v>21013.25</c:v>
                </c:pt>
                <c:pt idx="18762">
                  <c:v>21014.25</c:v>
                </c:pt>
                <c:pt idx="18763">
                  <c:v>21015.25</c:v>
                </c:pt>
                <c:pt idx="18764">
                  <c:v>21016.25</c:v>
                </c:pt>
                <c:pt idx="18765">
                  <c:v>21017.25</c:v>
                </c:pt>
                <c:pt idx="18766">
                  <c:v>21018.25</c:v>
                </c:pt>
                <c:pt idx="18767">
                  <c:v>21019.25</c:v>
                </c:pt>
                <c:pt idx="18768">
                  <c:v>21020.25</c:v>
                </c:pt>
                <c:pt idx="18769">
                  <c:v>21021.25</c:v>
                </c:pt>
                <c:pt idx="18770">
                  <c:v>21022.25</c:v>
                </c:pt>
                <c:pt idx="18771">
                  <c:v>21023.25</c:v>
                </c:pt>
                <c:pt idx="18772">
                  <c:v>21024.25</c:v>
                </c:pt>
                <c:pt idx="18773">
                  <c:v>21025.25</c:v>
                </c:pt>
                <c:pt idx="18774">
                  <c:v>21026.25</c:v>
                </c:pt>
                <c:pt idx="18775">
                  <c:v>21027.25</c:v>
                </c:pt>
                <c:pt idx="18776">
                  <c:v>21028.25</c:v>
                </c:pt>
                <c:pt idx="18777">
                  <c:v>21029.25</c:v>
                </c:pt>
                <c:pt idx="18778">
                  <c:v>21030.25</c:v>
                </c:pt>
                <c:pt idx="18779">
                  <c:v>21031.25</c:v>
                </c:pt>
                <c:pt idx="18780">
                  <c:v>21032.25</c:v>
                </c:pt>
                <c:pt idx="18781">
                  <c:v>21033.25</c:v>
                </c:pt>
                <c:pt idx="18782">
                  <c:v>21034.25</c:v>
                </c:pt>
                <c:pt idx="18783">
                  <c:v>21035.25</c:v>
                </c:pt>
                <c:pt idx="18784">
                  <c:v>21036.25</c:v>
                </c:pt>
                <c:pt idx="18785">
                  <c:v>21037.25</c:v>
                </c:pt>
                <c:pt idx="18786">
                  <c:v>21038.25</c:v>
                </c:pt>
                <c:pt idx="18787">
                  <c:v>21039.25</c:v>
                </c:pt>
                <c:pt idx="18788">
                  <c:v>21040.25</c:v>
                </c:pt>
                <c:pt idx="18789">
                  <c:v>21041.25</c:v>
                </c:pt>
                <c:pt idx="18790">
                  <c:v>21042.25</c:v>
                </c:pt>
                <c:pt idx="18791">
                  <c:v>21043.25</c:v>
                </c:pt>
                <c:pt idx="18792">
                  <c:v>21044.25</c:v>
                </c:pt>
                <c:pt idx="18793">
                  <c:v>21045.25</c:v>
                </c:pt>
                <c:pt idx="18794">
                  <c:v>21046.25</c:v>
                </c:pt>
                <c:pt idx="18795">
                  <c:v>21047.25</c:v>
                </c:pt>
                <c:pt idx="18796">
                  <c:v>21048.25</c:v>
                </c:pt>
                <c:pt idx="18797">
                  <c:v>21049.25</c:v>
                </c:pt>
                <c:pt idx="18798">
                  <c:v>21050.25</c:v>
                </c:pt>
                <c:pt idx="18799">
                  <c:v>21051.25</c:v>
                </c:pt>
                <c:pt idx="18800">
                  <c:v>21052.25</c:v>
                </c:pt>
                <c:pt idx="18801">
                  <c:v>21053.25</c:v>
                </c:pt>
                <c:pt idx="18802">
                  <c:v>21054.25</c:v>
                </c:pt>
                <c:pt idx="18803">
                  <c:v>21055.25</c:v>
                </c:pt>
                <c:pt idx="18804">
                  <c:v>21056.25</c:v>
                </c:pt>
                <c:pt idx="18805">
                  <c:v>21057.25</c:v>
                </c:pt>
                <c:pt idx="18806">
                  <c:v>21058.25</c:v>
                </c:pt>
                <c:pt idx="18807">
                  <c:v>21059.25</c:v>
                </c:pt>
                <c:pt idx="18808">
                  <c:v>21060.25</c:v>
                </c:pt>
                <c:pt idx="18809">
                  <c:v>21061.25</c:v>
                </c:pt>
                <c:pt idx="18810">
                  <c:v>21062.25</c:v>
                </c:pt>
                <c:pt idx="18811">
                  <c:v>21063.25</c:v>
                </c:pt>
                <c:pt idx="18812">
                  <c:v>21064.25</c:v>
                </c:pt>
                <c:pt idx="18813">
                  <c:v>21065.25</c:v>
                </c:pt>
                <c:pt idx="18814">
                  <c:v>21066.25</c:v>
                </c:pt>
                <c:pt idx="18815">
                  <c:v>21067.25</c:v>
                </c:pt>
                <c:pt idx="18816">
                  <c:v>21068.25</c:v>
                </c:pt>
                <c:pt idx="18817">
                  <c:v>21069.25</c:v>
                </c:pt>
                <c:pt idx="18818">
                  <c:v>21070.25</c:v>
                </c:pt>
                <c:pt idx="18819">
                  <c:v>21071.25</c:v>
                </c:pt>
                <c:pt idx="18820">
                  <c:v>21072.25</c:v>
                </c:pt>
                <c:pt idx="18821">
                  <c:v>21073.25</c:v>
                </c:pt>
                <c:pt idx="18822">
                  <c:v>21074.25</c:v>
                </c:pt>
                <c:pt idx="18823">
                  <c:v>21075.25</c:v>
                </c:pt>
                <c:pt idx="18824">
                  <c:v>21076.25</c:v>
                </c:pt>
                <c:pt idx="18825">
                  <c:v>21077.25</c:v>
                </c:pt>
                <c:pt idx="18826">
                  <c:v>21078.25</c:v>
                </c:pt>
                <c:pt idx="18827">
                  <c:v>21079.25</c:v>
                </c:pt>
                <c:pt idx="18828">
                  <c:v>21080.25</c:v>
                </c:pt>
                <c:pt idx="18829">
                  <c:v>21081.25</c:v>
                </c:pt>
                <c:pt idx="18830">
                  <c:v>21082.25</c:v>
                </c:pt>
                <c:pt idx="18831">
                  <c:v>21083.25</c:v>
                </c:pt>
                <c:pt idx="18832">
                  <c:v>21084.25</c:v>
                </c:pt>
                <c:pt idx="18833">
                  <c:v>21085.25</c:v>
                </c:pt>
                <c:pt idx="18834">
                  <c:v>21086.25</c:v>
                </c:pt>
                <c:pt idx="18835">
                  <c:v>21087.25</c:v>
                </c:pt>
                <c:pt idx="18836">
                  <c:v>21088.25</c:v>
                </c:pt>
                <c:pt idx="18837">
                  <c:v>21089.25</c:v>
                </c:pt>
                <c:pt idx="18838">
                  <c:v>21090.25</c:v>
                </c:pt>
                <c:pt idx="18839">
                  <c:v>21091.25</c:v>
                </c:pt>
                <c:pt idx="18840">
                  <c:v>21092.25</c:v>
                </c:pt>
                <c:pt idx="18841">
                  <c:v>21093.25</c:v>
                </c:pt>
                <c:pt idx="18842">
                  <c:v>21094.25</c:v>
                </c:pt>
                <c:pt idx="18843">
                  <c:v>21095.25</c:v>
                </c:pt>
                <c:pt idx="18844">
                  <c:v>21096.25</c:v>
                </c:pt>
                <c:pt idx="18845">
                  <c:v>21097.25</c:v>
                </c:pt>
                <c:pt idx="18846">
                  <c:v>21098.25</c:v>
                </c:pt>
                <c:pt idx="18847">
                  <c:v>21099.25</c:v>
                </c:pt>
                <c:pt idx="18848">
                  <c:v>21100.25</c:v>
                </c:pt>
                <c:pt idx="18849">
                  <c:v>21101.25</c:v>
                </c:pt>
                <c:pt idx="18850">
                  <c:v>21102.25</c:v>
                </c:pt>
                <c:pt idx="18851">
                  <c:v>21103.25</c:v>
                </c:pt>
                <c:pt idx="18852">
                  <c:v>21104.25</c:v>
                </c:pt>
                <c:pt idx="18853">
                  <c:v>21105.25</c:v>
                </c:pt>
                <c:pt idx="18854">
                  <c:v>21106.25</c:v>
                </c:pt>
                <c:pt idx="18855">
                  <c:v>21107.25</c:v>
                </c:pt>
                <c:pt idx="18856">
                  <c:v>21108.25</c:v>
                </c:pt>
                <c:pt idx="18857">
                  <c:v>21109.25</c:v>
                </c:pt>
                <c:pt idx="18858">
                  <c:v>21110.25</c:v>
                </c:pt>
                <c:pt idx="18859">
                  <c:v>21111.25</c:v>
                </c:pt>
                <c:pt idx="18860">
                  <c:v>21112.25</c:v>
                </c:pt>
                <c:pt idx="18861">
                  <c:v>21113.25</c:v>
                </c:pt>
                <c:pt idx="18862">
                  <c:v>21114.25</c:v>
                </c:pt>
                <c:pt idx="18863">
                  <c:v>21115.25</c:v>
                </c:pt>
                <c:pt idx="18864">
                  <c:v>21116.25</c:v>
                </c:pt>
                <c:pt idx="18865">
                  <c:v>21117.25</c:v>
                </c:pt>
                <c:pt idx="18866">
                  <c:v>21118.25</c:v>
                </c:pt>
                <c:pt idx="18867">
                  <c:v>21119.25</c:v>
                </c:pt>
                <c:pt idx="18868">
                  <c:v>21120.25</c:v>
                </c:pt>
                <c:pt idx="18869">
                  <c:v>21121.25</c:v>
                </c:pt>
                <c:pt idx="18870">
                  <c:v>21122.25</c:v>
                </c:pt>
                <c:pt idx="18871">
                  <c:v>21123.25</c:v>
                </c:pt>
                <c:pt idx="18872">
                  <c:v>21124.25</c:v>
                </c:pt>
                <c:pt idx="18873">
                  <c:v>21125.25</c:v>
                </c:pt>
                <c:pt idx="18874">
                  <c:v>21126.25</c:v>
                </c:pt>
                <c:pt idx="18875">
                  <c:v>21127.25</c:v>
                </c:pt>
                <c:pt idx="18876">
                  <c:v>21128.25</c:v>
                </c:pt>
                <c:pt idx="18877">
                  <c:v>21129.25</c:v>
                </c:pt>
                <c:pt idx="18878">
                  <c:v>21130.25</c:v>
                </c:pt>
                <c:pt idx="18879">
                  <c:v>21131.25</c:v>
                </c:pt>
                <c:pt idx="18880">
                  <c:v>21132.25</c:v>
                </c:pt>
                <c:pt idx="18881">
                  <c:v>21133.25</c:v>
                </c:pt>
                <c:pt idx="18882">
                  <c:v>21134.25</c:v>
                </c:pt>
                <c:pt idx="18883">
                  <c:v>21135.25</c:v>
                </c:pt>
                <c:pt idx="18884">
                  <c:v>21136.25</c:v>
                </c:pt>
                <c:pt idx="18885">
                  <c:v>21137.25</c:v>
                </c:pt>
                <c:pt idx="18886">
                  <c:v>21138.25</c:v>
                </c:pt>
                <c:pt idx="18887">
                  <c:v>21139.25</c:v>
                </c:pt>
                <c:pt idx="18888">
                  <c:v>21140.25</c:v>
                </c:pt>
                <c:pt idx="18889">
                  <c:v>21141.25</c:v>
                </c:pt>
                <c:pt idx="18890">
                  <c:v>21142.25</c:v>
                </c:pt>
                <c:pt idx="18891">
                  <c:v>21143.25</c:v>
                </c:pt>
                <c:pt idx="18892">
                  <c:v>21144.25</c:v>
                </c:pt>
                <c:pt idx="18893">
                  <c:v>21145.25</c:v>
                </c:pt>
                <c:pt idx="18894">
                  <c:v>21146.25</c:v>
                </c:pt>
                <c:pt idx="18895">
                  <c:v>21147.25</c:v>
                </c:pt>
                <c:pt idx="18896">
                  <c:v>21148.25</c:v>
                </c:pt>
                <c:pt idx="18897">
                  <c:v>21149.25</c:v>
                </c:pt>
                <c:pt idx="18898">
                  <c:v>21150.25</c:v>
                </c:pt>
                <c:pt idx="18899">
                  <c:v>21151.25</c:v>
                </c:pt>
                <c:pt idx="18900">
                  <c:v>21152.25</c:v>
                </c:pt>
                <c:pt idx="18901">
                  <c:v>21153.25</c:v>
                </c:pt>
                <c:pt idx="18902">
                  <c:v>21154.25</c:v>
                </c:pt>
                <c:pt idx="18903">
                  <c:v>21155.25</c:v>
                </c:pt>
                <c:pt idx="18904">
                  <c:v>21156.25</c:v>
                </c:pt>
                <c:pt idx="18905">
                  <c:v>21157.25</c:v>
                </c:pt>
                <c:pt idx="18906">
                  <c:v>21158.25</c:v>
                </c:pt>
                <c:pt idx="18907">
                  <c:v>21159.25</c:v>
                </c:pt>
                <c:pt idx="18908">
                  <c:v>21160.25</c:v>
                </c:pt>
                <c:pt idx="18909">
                  <c:v>21161.25</c:v>
                </c:pt>
                <c:pt idx="18910">
                  <c:v>21162.25</c:v>
                </c:pt>
                <c:pt idx="18911">
                  <c:v>21163.25</c:v>
                </c:pt>
                <c:pt idx="18912">
                  <c:v>21164.25</c:v>
                </c:pt>
                <c:pt idx="18913">
                  <c:v>21165.25</c:v>
                </c:pt>
                <c:pt idx="18914">
                  <c:v>21166.25</c:v>
                </c:pt>
                <c:pt idx="18915">
                  <c:v>21167.25</c:v>
                </c:pt>
                <c:pt idx="18916">
                  <c:v>21168.25</c:v>
                </c:pt>
                <c:pt idx="18917">
                  <c:v>21169.25</c:v>
                </c:pt>
                <c:pt idx="18918">
                  <c:v>21170.25</c:v>
                </c:pt>
                <c:pt idx="18919">
                  <c:v>21171.25</c:v>
                </c:pt>
                <c:pt idx="18920">
                  <c:v>21172.25</c:v>
                </c:pt>
                <c:pt idx="18921">
                  <c:v>21173.25</c:v>
                </c:pt>
                <c:pt idx="18922">
                  <c:v>21174.25</c:v>
                </c:pt>
                <c:pt idx="18923">
                  <c:v>21175.25</c:v>
                </c:pt>
                <c:pt idx="18924">
                  <c:v>21176.25</c:v>
                </c:pt>
                <c:pt idx="18925">
                  <c:v>21177.25</c:v>
                </c:pt>
                <c:pt idx="18926">
                  <c:v>21178.25</c:v>
                </c:pt>
                <c:pt idx="18927">
                  <c:v>21179.25</c:v>
                </c:pt>
                <c:pt idx="18928">
                  <c:v>21180.25</c:v>
                </c:pt>
                <c:pt idx="18929">
                  <c:v>21181.25</c:v>
                </c:pt>
                <c:pt idx="18930">
                  <c:v>21182.25</c:v>
                </c:pt>
                <c:pt idx="18931">
                  <c:v>21183.25</c:v>
                </c:pt>
                <c:pt idx="18932">
                  <c:v>21184.25</c:v>
                </c:pt>
                <c:pt idx="18933">
                  <c:v>21185.25</c:v>
                </c:pt>
                <c:pt idx="18934">
                  <c:v>21186.25</c:v>
                </c:pt>
                <c:pt idx="18935">
                  <c:v>21187.25</c:v>
                </c:pt>
                <c:pt idx="18936">
                  <c:v>21188.25</c:v>
                </c:pt>
                <c:pt idx="18937">
                  <c:v>21189.25</c:v>
                </c:pt>
                <c:pt idx="18938">
                  <c:v>21190.25</c:v>
                </c:pt>
                <c:pt idx="18939">
                  <c:v>21191.25</c:v>
                </c:pt>
                <c:pt idx="18940">
                  <c:v>21192.25</c:v>
                </c:pt>
                <c:pt idx="18941">
                  <c:v>21193.25</c:v>
                </c:pt>
                <c:pt idx="18942">
                  <c:v>21194.25</c:v>
                </c:pt>
                <c:pt idx="18943">
                  <c:v>21195.25</c:v>
                </c:pt>
                <c:pt idx="18944">
                  <c:v>21196.25</c:v>
                </c:pt>
                <c:pt idx="18945">
                  <c:v>21197.25</c:v>
                </c:pt>
                <c:pt idx="18946">
                  <c:v>21198.25</c:v>
                </c:pt>
                <c:pt idx="18947">
                  <c:v>21199.25</c:v>
                </c:pt>
                <c:pt idx="18948">
                  <c:v>21200.25</c:v>
                </c:pt>
                <c:pt idx="18949">
                  <c:v>21201.25</c:v>
                </c:pt>
                <c:pt idx="18950">
                  <c:v>21202.25</c:v>
                </c:pt>
                <c:pt idx="18951">
                  <c:v>21203.25</c:v>
                </c:pt>
                <c:pt idx="18952">
                  <c:v>21204.25</c:v>
                </c:pt>
                <c:pt idx="18953">
                  <c:v>21205.25</c:v>
                </c:pt>
                <c:pt idx="18954">
                  <c:v>21206.25</c:v>
                </c:pt>
                <c:pt idx="18955">
                  <c:v>21207.25</c:v>
                </c:pt>
                <c:pt idx="18956">
                  <c:v>21208.25</c:v>
                </c:pt>
                <c:pt idx="18957">
                  <c:v>21209.25</c:v>
                </c:pt>
                <c:pt idx="18958">
                  <c:v>21210.25</c:v>
                </c:pt>
                <c:pt idx="18959">
                  <c:v>21211.25</c:v>
                </c:pt>
                <c:pt idx="18960">
                  <c:v>21212.25</c:v>
                </c:pt>
                <c:pt idx="18961">
                  <c:v>21213.25</c:v>
                </c:pt>
                <c:pt idx="18962">
                  <c:v>21214.25</c:v>
                </c:pt>
                <c:pt idx="18963">
                  <c:v>21215.25</c:v>
                </c:pt>
                <c:pt idx="18964">
                  <c:v>21216.25</c:v>
                </c:pt>
                <c:pt idx="18965">
                  <c:v>21217.25</c:v>
                </c:pt>
                <c:pt idx="18966">
                  <c:v>21218.25</c:v>
                </c:pt>
                <c:pt idx="18967">
                  <c:v>21219.25</c:v>
                </c:pt>
                <c:pt idx="18968">
                  <c:v>21220.25</c:v>
                </c:pt>
                <c:pt idx="18969">
                  <c:v>21221.25</c:v>
                </c:pt>
                <c:pt idx="18970">
                  <c:v>21222.25</c:v>
                </c:pt>
                <c:pt idx="18971">
                  <c:v>21223.25</c:v>
                </c:pt>
                <c:pt idx="18972">
                  <c:v>21224.25</c:v>
                </c:pt>
                <c:pt idx="18973">
                  <c:v>21225.25</c:v>
                </c:pt>
                <c:pt idx="18974">
                  <c:v>21226.25</c:v>
                </c:pt>
                <c:pt idx="18975">
                  <c:v>21227.25</c:v>
                </c:pt>
                <c:pt idx="18976">
                  <c:v>21228.25</c:v>
                </c:pt>
                <c:pt idx="18977">
                  <c:v>21229.25</c:v>
                </c:pt>
                <c:pt idx="18978">
                  <c:v>21230.25</c:v>
                </c:pt>
                <c:pt idx="18979">
                  <c:v>21231.25</c:v>
                </c:pt>
                <c:pt idx="18980">
                  <c:v>21232.25</c:v>
                </c:pt>
                <c:pt idx="18981">
                  <c:v>21233.25</c:v>
                </c:pt>
                <c:pt idx="18982">
                  <c:v>21234.25</c:v>
                </c:pt>
                <c:pt idx="18983">
                  <c:v>21235.25</c:v>
                </c:pt>
                <c:pt idx="18984">
                  <c:v>21236.25</c:v>
                </c:pt>
                <c:pt idx="18985">
                  <c:v>21237.25</c:v>
                </c:pt>
                <c:pt idx="18986">
                  <c:v>21238.25</c:v>
                </c:pt>
                <c:pt idx="18987">
                  <c:v>21239.25</c:v>
                </c:pt>
                <c:pt idx="18988">
                  <c:v>21240.25</c:v>
                </c:pt>
                <c:pt idx="18989">
                  <c:v>21241.25</c:v>
                </c:pt>
                <c:pt idx="18990">
                  <c:v>21242.25</c:v>
                </c:pt>
                <c:pt idx="18991">
                  <c:v>21243.25</c:v>
                </c:pt>
                <c:pt idx="18992">
                  <c:v>21244.25</c:v>
                </c:pt>
                <c:pt idx="18993">
                  <c:v>21245.25</c:v>
                </c:pt>
                <c:pt idx="18994">
                  <c:v>21246.25</c:v>
                </c:pt>
                <c:pt idx="18995">
                  <c:v>21247.25</c:v>
                </c:pt>
                <c:pt idx="18996">
                  <c:v>21248.25</c:v>
                </c:pt>
                <c:pt idx="18997">
                  <c:v>21249.25</c:v>
                </c:pt>
                <c:pt idx="18998">
                  <c:v>21250.25</c:v>
                </c:pt>
                <c:pt idx="18999">
                  <c:v>21251.25</c:v>
                </c:pt>
                <c:pt idx="19000">
                  <c:v>21252.25</c:v>
                </c:pt>
                <c:pt idx="19001">
                  <c:v>21253.25</c:v>
                </c:pt>
                <c:pt idx="19002">
                  <c:v>21254.25</c:v>
                </c:pt>
                <c:pt idx="19003">
                  <c:v>21255.25</c:v>
                </c:pt>
                <c:pt idx="19004">
                  <c:v>21256.25</c:v>
                </c:pt>
                <c:pt idx="19005">
                  <c:v>21257.25</c:v>
                </c:pt>
                <c:pt idx="19006">
                  <c:v>21258.25</c:v>
                </c:pt>
                <c:pt idx="19007">
                  <c:v>21259.25</c:v>
                </c:pt>
                <c:pt idx="19008">
                  <c:v>21260.25</c:v>
                </c:pt>
                <c:pt idx="19009">
                  <c:v>21261.25</c:v>
                </c:pt>
                <c:pt idx="19010">
                  <c:v>21262.25</c:v>
                </c:pt>
                <c:pt idx="19011">
                  <c:v>21263.25</c:v>
                </c:pt>
                <c:pt idx="19012">
                  <c:v>21264.25</c:v>
                </c:pt>
                <c:pt idx="19013">
                  <c:v>21265.25</c:v>
                </c:pt>
                <c:pt idx="19014">
                  <c:v>21266.25</c:v>
                </c:pt>
                <c:pt idx="19015">
                  <c:v>21267.25</c:v>
                </c:pt>
                <c:pt idx="19016">
                  <c:v>21268.25</c:v>
                </c:pt>
                <c:pt idx="19017">
                  <c:v>21269.25</c:v>
                </c:pt>
                <c:pt idx="19018">
                  <c:v>21270.25</c:v>
                </c:pt>
                <c:pt idx="19019">
                  <c:v>21271.25</c:v>
                </c:pt>
                <c:pt idx="19020">
                  <c:v>21272.25</c:v>
                </c:pt>
                <c:pt idx="19021">
                  <c:v>21273.25</c:v>
                </c:pt>
                <c:pt idx="19022">
                  <c:v>21274.25</c:v>
                </c:pt>
                <c:pt idx="19023">
                  <c:v>21275.25</c:v>
                </c:pt>
                <c:pt idx="19024">
                  <c:v>21276.25</c:v>
                </c:pt>
                <c:pt idx="19025">
                  <c:v>21277.25</c:v>
                </c:pt>
                <c:pt idx="19026">
                  <c:v>21278.25</c:v>
                </c:pt>
                <c:pt idx="19027">
                  <c:v>21279.25</c:v>
                </c:pt>
                <c:pt idx="19028">
                  <c:v>21280.25</c:v>
                </c:pt>
                <c:pt idx="19029">
                  <c:v>21281.25</c:v>
                </c:pt>
                <c:pt idx="19030">
                  <c:v>21282.25</c:v>
                </c:pt>
                <c:pt idx="19031">
                  <c:v>21283.25</c:v>
                </c:pt>
                <c:pt idx="19032">
                  <c:v>21284.25</c:v>
                </c:pt>
                <c:pt idx="19033">
                  <c:v>21285.25</c:v>
                </c:pt>
                <c:pt idx="19034">
                  <c:v>21286.25</c:v>
                </c:pt>
                <c:pt idx="19035">
                  <c:v>21287.25</c:v>
                </c:pt>
                <c:pt idx="19036">
                  <c:v>21288.25</c:v>
                </c:pt>
                <c:pt idx="19037">
                  <c:v>21289.25</c:v>
                </c:pt>
                <c:pt idx="19038">
                  <c:v>21290.25</c:v>
                </c:pt>
                <c:pt idx="19039">
                  <c:v>21291.25</c:v>
                </c:pt>
                <c:pt idx="19040">
                  <c:v>21292.25</c:v>
                </c:pt>
                <c:pt idx="19041">
                  <c:v>21293.25</c:v>
                </c:pt>
                <c:pt idx="19042">
                  <c:v>21294.25</c:v>
                </c:pt>
                <c:pt idx="19043">
                  <c:v>21295.25</c:v>
                </c:pt>
                <c:pt idx="19044">
                  <c:v>21296.25</c:v>
                </c:pt>
                <c:pt idx="19045">
                  <c:v>21297.25</c:v>
                </c:pt>
                <c:pt idx="19046">
                  <c:v>21298.25</c:v>
                </c:pt>
                <c:pt idx="19047">
                  <c:v>21299.25</c:v>
                </c:pt>
                <c:pt idx="19048">
                  <c:v>21300.25</c:v>
                </c:pt>
                <c:pt idx="19049">
                  <c:v>21301.25</c:v>
                </c:pt>
                <c:pt idx="19050">
                  <c:v>21302.25</c:v>
                </c:pt>
                <c:pt idx="19051">
                  <c:v>21303.25</c:v>
                </c:pt>
                <c:pt idx="19052">
                  <c:v>21304.25</c:v>
                </c:pt>
                <c:pt idx="19053">
                  <c:v>21305.25</c:v>
                </c:pt>
                <c:pt idx="19054">
                  <c:v>21306.25</c:v>
                </c:pt>
                <c:pt idx="19055">
                  <c:v>21307.25</c:v>
                </c:pt>
                <c:pt idx="19056">
                  <c:v>21308.25</c:v>
                </c:pt>
                <c:pt idx="19057">
                  <c:v>21309.25</c:v>
                </c:pt>
                <c:pt idx="19058">
                  <c:v>21310.25</c:v>
                </c:pt>
                <c:pt idx="19059">
                  <c:v>21311.25</c:v>
                </c:pt>
                <c:pt idx="19060">
                  <c:v>21312.25</c:v>
                </c:pt>
                <c:pt idx="19061">
                  <c:v>21313.25</c:v>
                </c:pt>
                <c:pt idx="19062">
                  <c:v>21314.25</c:v>
                </c:pt>
                <c:pt idx="19063">
                  <c:v>21315.25</c:v>
                </c:pt>
                <c:pt idx="19064">
                  <c:v>21316.25</c:v>
                </c:pt>
                <c:pt idx="19065">
                  <c:v>21317.25</c:v>
                </c:pt>
                <c:pt idx="19066">
                  <c:v>21318.25</c:v>
                </c:pt>
                <c:pt idx="19067">
                  <c:v>21319.25</c:v>
                </c:pt>
                <c:pt idx="19068">
                  <c:v>21320.25</c:v>
                </c:pt>
                <c:pt idx="19069">
                  <c:v>21321.25</c:v>
                </c:pt>
                <c:pt idx="19070">
                  <c:v>21322.25</c:v>
                </c:pt>
                <c:pt idx="19071">
                  <c:v>21323.25</c:v>
                </c:pt>
                <c:pt idx="19072">
                  <c:v>21324.25</c:v>
                </c:pt>
                <c:pt idx="19073">
                  <c:v>21325.25</c:v>
                </c:pt>
                <c:pt idx="19074">
                  <c:v>21326.25</c:v>
                </c:pt>
                <c:pt idx="19075">
                  <c:v>21327.25</c:v>
                </c:pt>
                <c:pt idx="19076">
                  <c:v>21328.25</c:v>
                </c:pt>
                <c:pt idx="19077">
                  <c:v>21329.25</c:v>
                </c:pt>
                <c:pt idx="19078">
                  <c:v>21330.25</c:v>
                </c:pt>
                <c:pt idx="19079">
                  <c:v>21331.25</c:v>
                </c:pt>
                <c:pt idx="19080">
                  <c:v>21332.25</c:v>
                </c:pt>
                <c:pt idx="19081">
                  <c:v>21333.25</c:v>
                </c:pt>
                <c:pt idx="19082">
                  <c:v>21334.25</c:v>
                </c:pt>
                <c:pt idx="19083">
                  <c:v>21335.25</c:v>
                </c:pt>
                <c:pt idx="19084">
                  <c:v>21336.25</c:v>
                </c:pt>
                <c:pt idx="19085">
                  <c:v>21337.25</c:v>
                </c:pt>
                <c:pt idx="19086">
                  <c:v>21338.25</c:v>
                </c:pt>
                <c:pt idx="19087">
                  <c:v>21339.25</c:v>
                </c:pt>
                <c:pt idx="19088">
                  <c:v>21340.25</c:v>
                </c:pt>
                <c:pt idx="19089">
                  <c:v>21341.25</c:v>
                </c:pt>
                <c:pt idx="19090">
                  <c:v>21342.25</c:v>
                </c:pt>
                <c:pt idx="19091">
                  <c:v>21343.25</c:v>
                </c:pt>
                <c:pt idx="19092">
                  <c:v>21344.25</c:v>
                </c:pt>
                <c:pt idx="19093">
                  <c:v>21345.25</c:v>
                </c:pt>
                <c:pt idx="19094">
                  <c:v>21346.25</c:v>
                </c:pt>
                <c:pt idx="19095">
                  <c:v>21347.25</c:v>
                </c:pt>
                <c:pt idx="19096">
                  <c:v>21348.25</c:v>
                </c:pt>
                <c:pt idx="19097">
                  <c:v>21349.25</c:v>
                </c:pt>
                <c:pt idx="19098">
                  <c:v>21350.25</c:v>
                </c:pt>
                <c:pt idx="19099">
                  <c:v>21351.25</c:v>
                </c:pt>
                <c:pt idx="19100">
                  <c:v>21352.25</c:v>
                </c:pt>
                <c:pt idx="19101">
                  <c:v>21353.25</c:v>
                </c:pt>
                <c:pt idx="19102">
                  <c:v>21354.25</c:v>
                </c:pt>
                <c:pt idx="19103">
                  <c:v>21355.25</c:v>
                </c:pt>
                <c:pt idx="19104">
                  <c:v>21356.25</c:v>
                </c:pt>
                <c:pt idx="19105">
                  <c:v>21357.25</c:v>
                </c:pt>
                <c:pt idx="19106">
                  <c:v>21358.25</c:v>
                </c:pt>
                <c:pt idx="19107">
                  <c:v>21359.25</c:v>
                </c:pt>
                <c:pt idx="19108">
                  <c:v>21360.25</c:v>
                </c:pt>
                <c:pt idx="19109">
                  <c:v>21361.25</c:v>
                </c:pt>
                <c:pt idx="19110">
                  <c:v>21362.25</c:v>
                </c:pt>
                <c:pt idx="19111">
                  <c:v>21363.25</c:v>
                </c:pt>
                <c:pt idx="19112">
                  <c:v>21364.25</c:v>
                </c:pt>
                <c:pt idx="19113">
                  <c:v>21365.25</c:v>
                </c:pt>
                <c:pt idx="19114">
                  <c:v>21366.25</c:v>
                </c:pt>
                <c:pt idx="19115">
                  <c:v>21367.25</c:v>
                </c:pt>
                <c:pt idx="19116">
                  <c:v>21368.25</c:v>
                </c:pt>
                <c:pt idx="19117">
                  <c:v>21369.25</c:v>
                </c:pt>
                <c:pt idx="19118">
                  <c:v>21370.25</c:v>
                </c:pt>
                <c:pt idx="19119">
                  <c:v>21371.25</c:v>
                </c:pt>
                <c:pt idx="19120">
                  <c:v>21372.25</c:v>
                </c:pt>
                <c:pt idx="19121">
                  <c:v>21373.25</c:v>
                </c:pt>
                <c:pt idx="19122">
                  <c:v>21374.25</c:v>
                </c:pt>
                <c:pt idx="19123">
                  <c:v>21375.25</c:v>
                </c:pt>
                <c:pt idx="19124">
                  <c:v>21376.25</c:v>
                </c:pt>
                <c:pt idx="19125">
                  <c:v>21377.25</c:v>
                </c:pt>
                <c:pt idx="19126">
                  <c:v>21378.25</c:v>
                </c:pt>
                <c:pt idx="19127">
                  <c:v>21379.25</c:v>
                </c:pt>
                <c:pt idx="19128">
                  <c:v>21380.25</c:v>
                </c:pt>
                <c:pt idx="19129">
                  <c:v>21381.25</c:v>
                </c:pt>
                <c:pt idx="19130">
                  <c:v>21382.25</c:v>
                </c:pt>
                <c:pt idx="19131">
                  <c:v>21383.25</c:v>
                </c:pt>
                <c:pt idx="19132">
                  <c:v>21384.25</c:v>
                </c:pt>
                <c:pt idx="19133">
                  <c:v>21385.25</c:v>
                </c:pt>
                <c:pt idx="19134">
                  <c:v>21386.25</c:v>
                </c:pt>
                <c:pt idx="19135">
                  <c:v>21387.25</c:v>
                </c:pt>
                <c:pt idx="19136">
                  <c:v>21388.25</c:v>
                </c:pt>
                <c:pt idx="19137">
                  <c:v>21389.25</c:v>
                </c:pt>
                <c:pt idx="19138">
                  <c:v>21390.25</c:v>
                </c:pt>
                <c:pt idx="19139">
                  <c:v>21391.25</c:v>
                </c:pt>
                <c:pt idx="19140">
                  <c:v>21392.25</c:v>
                </c:pt>
                <c:pt idx="19141">
                  <c:v>21393.25</c:v>
                </c:pt>
                <c:pt idx="19142">
                  <c:v>21394.25</c:v>
                </c:pt>
                <c:pt idx="19143">
                  <c:v>21395.25</c:v>
                </c:pt>
                <c:pt idx="19144">
                  <c:v>21396.25</c:v>
                </c:pt>
                <c:pt idx="19145">
                  <c:v>21397.25</c:v>
                </c:pt>
                <c:pt idx="19146">
                  <c:v>21398.25</c:v>
                </c:pt>
                <c:pt idx="19147">
                  <c:v>21399.25</c:v>
                </c:pt>
                <c:pt idx="19148">
                  <c:v>21400.25</c:v>
                </c:pt>
                <c:pt idx="19149">
                  <c:v>21401.25</c:v>
                </c:pt>
                <c:pt idx="19150">
                  <c:v>21402.25</c:v>
                </c:pt>
                <c:pt idx="19151">
                  <c:v>21403.25</c:v>
                </c:pt>
                <c:pt idx="19152">
                  <c:v>21404.25</c:v>
                </c:pt>
                <c:pt idx="19153">
                  <c:v>21405.25</c:v>
                </c:pt>
                <c:pt idx="19154">
                  <c:v>21406.25</c:v>
                </c:pt>
                <c:pt idx="19155">
                  <c:v>21407.25</c:v>
                </c:pt>
                <c:pt idx="19156">
                  <c:v>21408.25</c:v>
                </c:pt>
                <c:pt idx="19157">
                  <c:v>21409.25</c:v>
                </c:pt>
                <c:pt idx="19158">
                  <c:v>21410.25</c:v>
                </c:pt>
                <c:pt idx="19159">
                  <c:v>21411.25</c:v>
                </c:pt>
                <c:pt idx="19160">
                  <c:v>21412.25</c:v>
                </c:pt>
                <c:pt idx="19161">
                  <c:v>21413.25</c:v>
                </c:pt>
                <c:pt idx="19162">
                  <c:v>21414.25</c:v>
                </c:pt>
                <c:pt idx="19163">
                  <c:v>21415.25</c:v>
                </c:pt>
                <c:pt idx="19164">
                  <c:v>21416.25</c:v>
                </c:pt>
                <c:pt idx="19165">
                  <c:v>21417.25</c:v>
                </c:pt>
                <c:pt idx="19166">
                  <c:v>21418.25</c:v>
                </c:pt>
                <c:pt idx="19167">
                  <c:v>21419.25</c:v>
                </c:pt>
                <c:pt idx="19168">
                  <c:v>21420.25</c:v>
                </c:pt>
                <c:pt idx="19169">
                  <c:v>21421.25</c:v>
                </c:pt>
                <c:pt idx="19170">
                  <c:v>21422.25</c:v>
                </c:pt>
                <c:pt idx="19171">
                  <c:v>21423.25</c:v>
                </c:pt>
                <c:pt idx="19172">
                  <c:v>21424.25</c:v>
                </c:pt>
                <c:pt idx="19173">
                  <c:v>21425.25</c:v>
                </c:pt>
                <c:pt idx="19174">
                  <c:v>21426.25</c:v>
                </c:pt>
                <c:pt idx="19175">
                  <c:v>21427.25</c:v>
                </c:pt>
                <c:pt idx="19176">
                  <c:v>21428.25</c:v>
                </c:pt>
                <c:pt idx="19177">
                  <c:v>21429.25</c:v>
                </c:pt>
                <c:pt idx="19178">
                  <c:v>21430.25</c:v>
                </c:pt>
                <c:pt idx="19179">
                  <c:v>21431.25</c:v>
                </c:pt>
                <c:pt idx="19180">
                  <c:v>21432.25</c:v>
                </c:pt>
                <c:pt idx="19181">
                  <c:v>21433.25</c:v>
                </c:pt>
                <c:pt idx="19182">
                  <c:v>21434.25</c:v>
                </c:pt>
                <c:pt idx="19183">
                  <c:v>21435.25</c:v>
                </c:pt>
                <c:pt idx="19184">
                  <c:v>21436.25</c:v>
                </c:pt>
                <c:pt idx="19185">
                  <c:v>21437.25</c:v>
                </c:pt>
                <c:pt idx="19186">
                  <c:v>21438.25</c:v>
                </c:pt>
                <c:pt idx="19187">
                  <c:v>21439.25</c:v>
                </c:pt>
                <c:pt idx="19188">
                  <c:v>21440.25</c:v>
                </c:pt>
                <c:pt idx="19189">
                  <c:v>21441.25</c:v>
                </c:pt>
                <c:pt idx="19190">
                  <c:v>21442.25</c:v>
                </c:pt>
                <c:pt idx="19191">
                  <c:v>21443.25</c:v>
                </c:pt>
                <c:pt idx="19192">
                  <c:v>21444.25</c:v>
                </c:pt>
                <c:pt idx="19193">
                  <c:v>21445.25</c:v>
                </c:pt>
                <c:pt idx="19194">
                  <c:v>21446.25</c:v>
                </c:pt>
                <c:pt idx="19195">
                  <c:v>21447.25</c:v>
                </c:pt>
                <c:pt idx="19196">
                  <c:v>21448.25</c:v>
                </c:pt>
                <c:pt idx="19197">
                  <c:v>21449.25</c:v>
                </c:pt>
                <c:pt idx="19198">
                  <c:v>21450.25</c:v>
                </c:pt>
                <c:pt idx="19199">
                  <c:v>21451.25</c:v>
                </c:pt>
                <c:pt idx="19200">
                  <c:v>21452.25</c:v>
                </c:pt>
                <c:pt idx="19201">
                  <c:v>21453.25</c:v>
                </c:pt>
                <c:pt idx="19202">
                  <c:v>21454.25</c:v>
                </c:pt>
                <c:pt idx="19203">
                  <c:v>21455.25</c:v>
                </c:pt>
                <c:pt idx="19204">
                  <c:v>21456.25</c:v>
                </c:pt>
                <c:pt idx="19205">
                  <c:v>21457.25</c:v>
                </c:pt>
                <c:pt idx="19206">
                  <c:v>21458.25</c:v>
                </c:pt>
                <c:pt idx="19207">
                  <c:v>21459.25</c:v>
                </c:pt>
                <c:pt idx="19208">
                  <c:v>21460.25</c:v>
                </c:pt>
                <c:pt idx="19209">
                  <c:v>21461.25</c:v>
                </c:pt>
                <c:pt idx="19210">
                  <c:v>21462.25</c:v>
                </c:pt>
                <c:pt idx="19211">
                  <c:v>21463.25</c:v>
                </c:pt>
                <c:pt idx="19212">
                  <c:v>21464.25</c:v>
                </c:pt>
                <c:pt idx="19213">
                  <c:v>21465.25</c:v>
                </c:pt>
                <c:pt idx="19214">
                  <c:v>21466.25</c:v>
                </c:pt>
                <c:pt idx="19215">
                  <c:v>21467.25</c:v>
                </c:pt>
                <c:pt idx="19216">
                  <c:v>21468.25</c:v>
                </c:pt>
                <c:pt idx="19217">
                  <c:v>21469.25</c:v>
                </c:pt>
                <c:pt idx="19218">
                  <c:v>21470.25</c:v>
                </c:pt>
                <c:pt idx="19219">
                  <c:v>21471.25</c:v>
                </c:pt>
                <c:pt idx="19220">
                  <c:v>21472.25</c:v>
                </c:pt>
                <c:pt idx="19221">
                  <c:v>21473.25</c:v>
                </c:pt>
                <c:pt idx="19222">
                  <c:v>21474.25</c:v>
                </c:pt>
                <c:pt idx="19223">
                  <c:v>21475.25</c:v>
                </c:pt>
                <c:pt idx="19224">
                  <c:v>21476.25</c:v>
                </c:pt>
                <c:pt idx="19225">
                  <c:v>21477.25</c:v>
                </c:pt>
                <c:pt idx="19226">
                  <c:v>21478.25</c:v>
                </c:pt>
                <c:pt idx="19227">
                  <c:v>21479.25</c:v>
                </c:pt>
                <c:pt idx="19228">
                  <c:v>21480.25</c:v>
                </c:pt>
                <c:pt idx="19229">
                  <c:v>21481.25</c:v>
                </c:pt>
                <c:pt idx="19230">
                  <c:v>21482.25</c:v>
                </c:pt>
                <c:pt idx="19231">
                  <c:v>21483.25</c:v>
                </c:pt>
                <c:pt idx="19232">
                  <c:v>21484.25</c:v>
                </c:pt>
                <c:pt idx="19233">
                  <c:v>21485.25</c:v>
                </c:pt>
                <c:pt idx="19234">
                  <c:v>21486.25</c:v>
                </c:pt>
                <c:pt idx="19235">
                  <c:v>21487.25</c:v>
                </c:pt>
                <c:pt idx="19236">
                  <c:v>21488.25</c:v>
                </c:pt>
                <c:pt idx="19237">
                  <c:v>21489.25</c:v>
                </c:pt>
                <c:pt idx="19238">
                  <c:v>21490.25</c:v>
                </c:pt>
                <c:pt idx="19239">
                  <c:v>21491.25</c:v>
                </c:pt>
                <c:pt idx="19240">
                  <c:v>21492.25</c:v>
                </c:pt>
                <c:pt idx="19241">
                  <c:v>21493.25</c:v>
                </c:pt>
                <c:pt idx="19242">
                  <c:v>21494.25</c:v>
                </c:pt>
                <c:pt idx="19243">
                  <c:v>21495.25</c:v>
                </c:pt>
                <c:pt idx="19244">
                  <c:v>21496.25</c:v>
                </c:pt>
                <c:pt idx="19245">
                  <c:v>21497.25</c:v>
                </c:pt>
                <c:pt idx="19246">
                  <c:v>21498.25</c:v>
                </c:pt>
                <c:pt idx="19247">
                  <c:v>21499.25</c:v>
                </c:pt>
                <c:pt idx="19248">
                  <c:v>21500.25</c:v>
                </c:pt>
                <c:pt idx="19249">
                  <c:v>21501.25</c:v>
                </c:pt>
                <c:pt idx="19250">
                  <c:v>21502.25</c:v>
                </c:pt>
                <c:pt idx="19251">
                  <c:v>21503.25</c:v>
                </c:pt>
                <c:pt idx="19252">
                  <c:v>21504.25</c:v>
                </c:pt>
                <c:pt idx="19253">
                  <c:v>21505.25</c:v>
                </c:pt>
                <c:pt idx="19254">
                  <c:v>21506.25</c:v>
                </c:pt>
                <c:pt idx="19255">
                  <c:v>21507.25</c:v>
                </c:pt>
                <c:pt idx="19256">
                  <c:v>21508.25</c:v>
                </c:pt>
                <c:pt idx="19257">
                  <c:v>21509.25</c:v>
                </c:pt>
                <c:pt idx="19258">
                  <c:v>21510.25</c:v>
                </c:pt>
                <c:pt idx="19259">
                  <c:v>21511.25</c:v>
                </c:pt>
                <c:pt idx="19260">
                  <c:v>21512.25</c:v>
                </c:pt>
                <c:pt idx="19261">
                  <c:v>21513.25</c:v>
                </c:pt>
                <c:pt idx="19262">
                  <c:v>21514.25</c:v>
                </c:pt>
                <c:pt idx="19263">
                  <c:v>21515.25</c:v>
                </c:pt>
                <c:pt idx="19264">
                  <c:v>21516.25</c:v>
                </c:pt>
                <c:pt idx="19265">
                  <c:v>21517.25</c:v>
                </c:pt>
                <c:pt idx="19266">
                  <c:v>21518.25</c:v>
                </c:pt>
                <c:pt idx="19267">
                  <c:v>21519.25</c:v>
                </c:pt>
                <c:pt idx="19268">
                  <c:v>21520.25</c:v>
                </c:pt>
                <c:pt idx="19269">
                  <c:v>21521.25</c:v>
                </c:pt>
                <c:pt idx="19270">
                  <c:v>21522.25</c:v>
                </c:pt>
                <c:pt idx="19271">
                  <c:v>21523.25</c:v>
                </c:pt>
                <c:pt idx="19272">
                  <c:v>21524.25</c:v>
                </c:pt>
                <c:pt idx="19273">
                  <c:v>21525.25</c:v>
                </c:pt>
                <c:pt idx="19274">
                  <c:v>21526.25</c:v>
                </c:pt>
                <c:pt idx="19275">
                  <c:v>21527.25</c:v>
                </c:pt>
                <c:pt idx="19276">
                  <c:v>21528.25</c:v>
                </c:pt>
                <c:pt idx="19277">
                  <c:v>21529.25</c:v>
                </c:pt>
                <c:pt idx="19278">
                  <c:v>21530.25</c:v>
                </c:pt>
                <c:pt idx="19279">
                  <c:v>21531.25</c:v>
                </c:pt>
                <c:pt idx="19280">
                  <c:v>21532.25</c:v>
                </c:pt>
                <c:pt idx="19281">
                  <c:v>21533.25</c:v>
                </c:pt>
                <c:pt idx="19282">
                  <c:v>21534.25</c:v>
                </c:pt>
                <c:pt idx="19283">
                  <c:v>21535.25</c:v>
                </c:pt>
                <c:pt idx="19284">
                  <c:v>21536.25</c:v>
                </c:pt>
                <c:pt idx="19285">
                  <c:v>21537.25</c:v>
                </c:pt>
                <c:pt idx="19286">
                  <c:v>21538.25</c:v>
                </c:pt>
                <c:pt idx="19287">
                  <c:v>21539.25</c:v>
                </c:pt>
                <c:pt idx="19288">
                  <c:v>21540.25</c:v>
                </c:pt>
                <c:pt idx="19289">
                  <c:v>21541.25</c:v>
                </c:pt>
                <c:pt idx="19290">
                  <c:v>21542.25</c:v>
                </c:pt>
                <c:pt idx="19291">
                  <c:v>21543.25</c:v>
                </c:pt>
                <c:pt idx="19292">
                  <c:v>21544.25</c:v>
                </c:pt>
                <c:pt idx="19293">
                  <c:v>21545.25</c:v>
                </c:pt>
                <c:pt idx="19294">
                  <c:v>21546.25</c:v>
                </c:pt>
                <c:pt idx="19295">
                  <c:v>21547.25</c:v>
                </c:pt>
                <c:pt idx="19296">
                  <c:v>21548.25</c:v>
                </c:pt>
                <c:pt idx="19297">
                  <c:v>21549.25</c:v>
                </c:pt>
                <c:pt idx="19298">
                  <c:v>21550.25</c:v>
                </c:pt>
                <c:pt idx="19299">
                  <c:v>21551.25</c:v>
                </c:pt>
                <c:pt idx="19300">
                  <c:v>21552.25</c:v>
                </c:pt>
                <c:pt idx="19301">
                  <c:v>21553.25</c:v>
                </c:pt>
                <c:pt idx="19302">
                  <c:v>21554.25</c:v>
                </c:pt>
                <c:pt idx="19303">
                  <c:v>21555.25</c:v>
                </c:pt>
                <c:pt idx="19304">
                  <c:v>21556.25</c:v>
                </c:pt>
                <c:pt idx="19305">
                  <c:v>21557.25</c:v>
                </c:pt>
                <c:pt idx="19306">
                  <c:v>21558.25</c:v>
                </c:pt>
                <c:pt idx="19307">
                  <c:v>21559.25</c:v>
                </c:pt>
                <c:pt idx="19308">
                  <c:v>21560.25</c:v>
                </c:pt>
                <c:pt idx="19309">
                  <c:v>21561.25</c:v>
                </c:pt>
                <c:pt idx="19310">
                  <c:v>21562.25</c:v>
                </c:pt>
                <c:pt idx="19311">
                  <c:v>21563.25</c:v>
                </c:pt>
                <c:pt idx="19312">
                  <c:v>21564.25</c:v>
                </c:pt>
                <c:pt idx="19313">
                  <c:v>21565.25</c:v>
                </c:pt>
                <c:pt idx="19314">
                  <c:v>21566.25</c:v>
                </c:pt>
                <c:pt idx="19315">
                  <c:v>21567.25</c:v>
                </c:pt>
                <c:pt idx="19316">
                  <c:v>21568.25</c:v>
                </c:pt>
                <c:pt idx="19317">
                  <c:v>21569.25</c:v>
                </c:pt>
                <c:pt idx="19318">
                  <c:v>21570.25</c:v>
                </c:pt>
                <c:pt idx="19319">
                  <c:v>21571.25</c:v>
                </c:pt>
                <c:pt idx="19320">
                  <c:v>21572.25</c:v>
                </c:pt>
                <c:pt idx="19321">
                  <c:v>21573.25</c:v>
                </c:pt>
                <c:pt idx="19322">
                  <c:v>21574.25</c:v>
                </c:pt>
                <c:pt idx="19323">
                  <c:v>21575.25</c:v>
                </c:pt>
                <c:pt idx="19324">
                  <c:v>21576.25</c:v>
                </c:pt>
                <c:pt idx="19325">
                  <c:v>21577.25</c:v>
                </c:pt>
                <c:pt idx="19326">
                  <c:v>21578.25</c:v>
                </c:pt>
                <c:pt idx="19327">
                  <c:v>21579.25</c:v>
                </c:pt>
                <c:pt idx="19328">
                  <c:v>21580.25</c:v>
                </c:pt>
                <c:pt idx="19329">
                  <c:v>21581.25</c:v>
                </c:pt>
                <c:pt idx="19330">
                  <c:v>21582.25</c:v>
                </c:pt>
                <c:pt idx="19331">
                  <c:v>21583.25</c:v>
                </c:pt>
                <c:pt idx="19332">
                  <c:v>21584.25</c:v>
                </c:pt>
                <c:pt idx="19333">
                  <c:v>21585.25</c:v>
                </c:pt>
                <c:pt idx="19334">
                  <c:v>21586.25</c:v>
                </c:pt>
                <c:pt idx="19335">
                  <c:v>21587.25</c:v>
                </c:pt>
                <c:pt idx="19336">
                  <c:v>21588.25</c:v>
                </c:pt>
                <c:pt idx="19337">
                  <c:v>21589.25</c:v>
                </c:pt>
                <c:pt idx="19338">
                  <c:v>21590.25</c:v>
                </c:pt>
                <c:pt idx="19339">
                  <c:v>21591.25</c:v>
                </c:pt>
                <c:pt idx="19340">
                  <c:v>21592.25</c:v>
                </c:pt>
                <c:pt idx="19341">
                  <c:v>21593.25</c:v>
                </c:pt>
                <c:pt idx="19342">
                  <c:v>21594.25</c:v>
                </c:pt>
                <c:pt idx="19343">
                  <c:v>21595.25</c:v>
                </c:pt>
                <c:pt idx="19344">
                  <c:v>21596.25</c:v>
                </c:pt>
                <c:pt idx="19345">
                  <c:v>21597.25</c:v>
                </c:pt>
                <c:pt idx="19346">
                  <c:v>21598.25</c:v>
                </c:pt>
                <c:pt idx="19347">
                  <c:v>21599.25</c:v>
                </c:pt>
                <c:pt idx="19348">
                  <c:v>21600.25</c:v>
                </c:pt>
                <c:pt idx="19349">
                  <c:v>21601.25</c:v>
                </c:pt>
                <c:pt idx="19350">
                  <c:v>21602.25</c:v>
                </c:pt>
                <c:pt idx="19351">
                  <c:v>21603.25</c:v>
                </c:pt>
                <c:pt idx="19352">
                  <c:v>21604.25</c:v>
                </c:pt>
                <c:pt idx="19353">
                  <c:v>21605.25</c:v>
                </c:pt>
                <c:pt idx="19354">
                  <c:v>21606.25</c:v>
                </c:pt>
                <c:pt idx="19355">
                  <c:v>21607.25</c:v>
                </c:pt>
                <c:pt idx="19356">
                  <c:v>21608.25</c:v>
                </c:pt>
                <c:pt idx="19357">
                  <c:v>21609.25</c:v>
                </c:pt>
                <c:pt idx="19358">
                  <c:v>21610.25</c:v>
                </c:pt>
                <c:pt idx="19359">
                  <c:v>21611.25</c:v>
                </c:pt>
                <c:pt idx="19360">
                  <c:v>21612.25</c:v>
                </c:pt>
                <c:pt idx="19361">
                  <c:v>21613.25</c:v>
                </c:pt>
                <c:pt idx="19362">
                  <c:v>21614.25</c:v>
                </c:pt>
                <c:pt idx="19363">
                  <c:v>21615.25</c:v>
                </c:pt>
                <c:pt idx="19364">
                  <c:v>21616.25</c:v>
                </c:pt>
                <c:pt idx="19365">
                  <c:v>21617.25</c:v>
                </c:pt>
                <c:pt idx="19366">
                  <c:v>21618.25</c:v>
                </c:pt>
                <c:pt idx="19367">
                  <c:v>21619.25</c:v>
                </c:pt>
                <c:pt idx="19368">
                  <c:v>21620.25</c:v>
                </c:pt>
                <c:pt idx="19369">
                  <c:v>21621.25</c:v>
                </c:pt>
                <c:pt idx="19370">
                  <c:v>21622.25</c:v>
                </c:pt>
                <c:pt idx="19371">
                  <c:v>21623.25</c:v>
                </c:pt>
                <c:pt idx="19372">
                  <c:v>21624.25</c:v>
                </c:pt>
                <c:pt idx="19373">
                  <c:v>21625.25</c:v>
                </c:pt>
                <c:pt idx="19374">
                  <c:v>21626.25</c:v>
                </c:pt>
                <c:pt idx="19375">
                  <c:v>21627.25</c:v>
                </c:pt>
                <c:pt idx="19376">
                  <c:v>21628.25</c:v>
                </c:pt>
                <c:pt idx="19377">
                  <c:v>21629.25</c:v>
                </c:pt>
                <c:pt idx="19378">
                  <c:v>21630.25</c:v>
                </c:pt>
                <c:pt idx="19379">
                  <c:v>21631.25</c:v>
                </c:pt>
                <c:pt idx="19380">
                  <c:v>21632.25</c:v>
                </c:pt>
                <c:pt idx="19381">
                  <c:v>21633.25</c:v>
                </c:pt>
                <c:pt idx="19382">
                  <c:v>21634.25</c:v>
                </c:pt>
                <c:pt idx="19383">
                  <c:v>21635.25</c:v>
                </c:pt>
                <c:pt idx="19384">
                  <c:v>21636.25</c:v>
                </c:pt>
                <c:pt idx="19385">
                  <c:v>21637.25</c:v>
                </c:pt>
                <c:pt idx="19386">
                  <c:v>21638.25</c:v>
                </c:pt>
                <c:pt idx="19387">
                  <c:v>21639.25</c:v>
                </c:pt>
                <c:pt idx="19388">
                  <c:v>21640.25</c:v>
                </c:pt>
                <c:pt idx="19389">
                  <c:v>21641.25</c:v>
                </c:pt>
                <c:pt idx="19390">
                  <c:v>21642.25</c:v>
                </c:pt>
                <c:pt idx="19391">
                  <c:v>21643.25</c:v>
                </c:pt>
                <c:pt idx="19392">
                  <c:v>21644.25</c:v>
                </c:pt>
                <c:pt idx="19393">
                  <c:v>21645.25</c:v>
                </c:pt>
                <c:pt idx="19394">
                  <c:v>21646.25</c:v>
                </c:pt>
                <c:pt idx="19395">
                  <c:v>21647.25</c:v>
                </c:pt>
                <c:pt idx="19396">
                  <c:v>21648.25</c:v>
                </c:pt>
                <c:pt idx="19397">
                  <c:v>21649.25</c:v>
                </c:pt>
                <c:pt idx="19398">
                  <c:v>21650.25</c:v>
                </c:pt>
                <c:pt idx="19399">
                  <c:v>21651.25</c:v>
                </c:pt>
                <c:pt idx="19400">
                  <c:v>21652.25</c:v>
                </c:pt>
                <c:pt idx="19401">
                  <c:v>21653.25</c:v>
                </c:pt>
                <c:pt idx="19402">
                  <c:v>21654.25</c:v>
                </c:pt>
                <c:pt idx="19403">
                  <c:v>21655.25</c:v>
                </c:pt>
                <c:pt idx="19404">
                  <c:v>21656.25</c:v>
                </c:pt>
                <c:pt idx="19405">
                  <c:v>21657.25</c:v>
                </c:pt>
                <c:pt idx="19406">
                  <c:v>21658.25</c:v>
                </c:pt>
                <c:pt idx="19407">
                  <c:v>21659.25</c:v>
                </c:pt>
                <c:pt idx="19408">
                  <c:v>21660.25</c:v>
                </c:pt>
                <c:pt idx="19409">
                  <c:v>21661.25</c:v>
                </c:pt>
                <c:pt idx="19410">
                  <c:v>21662.25</c:v>
                </c:pt>
                <c:pt idx="19411">
                  <c:v>21663.25</c:v>
                </c:pt>
                <c:pt idx="19412">
                  <c:v>21664.25</c:v>
                </c:pt>
                <c:pt idx="19413">
                  <c:v>21665.25</c:v>
                </c:pt>
                <c:pt idx="19414">
                  <c:v>21666.25</c:v>
                </c:pt>
                <c:pt idx="19415">
                  <c:v>21667.25</c:v>
                </c:pt>
                <c:pt idx="19416">
                  <c:v>21668.25</c:v>
                </c:pt>
                <c:pt idx="19417">
                  <c:v>21669.25</c:v>
                </c:pt>
                <c:pt idx="19418">
                  <c:v>21670.25</c:v>
                </c:pt>
                <c:pt idx="19419">
                  <c:v>21671.25</c:v>
                </c:pt>
                <c:pt idx="19420">
                  <c:v>21672.25</c:v>
                </c:pt>
                <c:pt idx="19421">
                  <c:v>21673.25</c:v>
                </c:pt>
                <c:pt idx="19422">
                  <c:v>21674.25</c:v>
                </c:pt>
                <c:pt idx="19423">
                  <c:v>21675.25</c:v>
                </c:pt>
                <c:pt idx="19424">
                  <c:v>21676.25</c:v>
                </c:pt>
                <c:pt idx="19425">
                  <c:v>21677.25</c:v>
                </c:pt>
                <c:pt idx="19426">
                  <c:v>21678.25</c:v>
                </c:pt>
                <c:pt idx="19427">
                  <c:v>21679.25</c:v>
                </c:pt>
                <c:pt idx="19428">
                  <c:v>21680.25</c:v>
                </c:pt>
                <c:pt idx="19429">
                  <c:v>21681.25</c:v>
                </c:pt>
                <c:pt idx="19430">
                  <c:v>21682.25</c:v>
                </c:pt>
                <c:pt idx="19431">
                  <c:v>21683.25</c:v>
                </c:pt>
                <c:pt idx="19432">
                  <c:v>21684.25</c:v>
                </c:pt>
                <c:pt idx="19433">
                  <c:v>21685.25</c:v>
                </c:pt>
                <c:pt idx="19434">
                  <c:v>21686.25</c:v>
                </c:pt>
                <c:pt idx="19435">
                  <c:v>21687.25</c:v>
                </c:pt>
                <c:pt idx="19436">
                  <c:v>21688.25</c:v>
                </c:pt>
                <c:pt idx="19437">
                  <c:v>21689.25</c:v>
                </c:pt>
                <c:pt idx="19438">
                  <c:v>21690.25</c:v>
                </c:pt>
                <c:pt idx="19439">
                  <c:v>21691.25</c:v>
                </c:pt>
                <c:pt idx="19440">
                  <c:v>21692.25</c:v>
                </c:pt>
                <c:pt idx="19441">
                  <c:v>21693.25</c:v>
                </c:pt>
                <c:pt idx="19442">
                  <c:v>21694.25</c:v>
                </c:pt>
                <c:pt idx="19443">
                  <c:v>21695.25</c:v>
                </c:pt>
                <c:pt idx="19444">
                  <c:v>21696.25</c:v>
                </c:pt>
                <c:pt idx="19445">
                  <c:v>21697.25</c:v>
                </c:pt>
                <c:pt idx="19446">
                  <c:v>21698.25</c:v>
                </c:pt>
                <c:pt idx="19447">
                  <c:v>21699.25</c:v>
                </c:pt>
                <c:pt idx="19448">
                  <c:v>21700.25</c:v>
                </c:pt>
                <c:pt idx="19449">
                  <c:v>21701.25</c:v>
                </c:pt>
                <c:pt idx="19450">
                  <c:v>21702.25</c:v>
                </c:pt>
                <c:pt idx="19451">
                  <c:v>21703.25</c:v>
                </c:pt>
                <c:pt idx="19452">
                  <c:v>21704.25</c:v>
                </c:pt>
                <c:pt idx="19453">
                  <c:v>21705.25</c:v>
                </c:pt>
                <c:pt idx="19454">
                  <c:v>21706.25</c:v>
                </c:pt>
                <c:pt idx="19455">
                  <c:v>21707.25</c:v>
                </c:pt>
                <c:pt idx="19456">
                  <c:v>21708.25</c:v>
                </c:pt>
                <c:pt idx="19457">
                  <c:v>21709.25</c:v>
                </c:pt>
                <c:pt idx="19458">
                  <c:v>21710.25</c:v>
                </c:pt>
                <c:pt idx="19459">
                  <c:v>21711.25</c:v>
                </c:pt>
                <c:pt idx="19460">
                  <c:v>21712.25</c:v>
                </c:pt>
                <c:pt idx="19461">
                  <c:v>21713.25</c:v>
                </c:pt>
                <c:pt idx="19462">
                  <c:v>21714.25</c:v>
                </c:pt>
                <c:pt idx="19463">
                  <c:v>21715.25</c:v>
                </c:pt>
                <c:pt idx="19464">
                  <c:v>21716.25</c:v>
                </c:pt>
                <c:pt idx="19465">
                  <c:v>21717.25</c:v>
                </c:pt>
                <c:pt idx="19466">
                  <c:v>21718.25</c:v>
                </c:pt>
                <c:pt idx="19467">
                  <c:v>21719.25</c:v>
                </c:pt>
                <c:pt idx="19468">
                  <c:v>21720.25</c:v>
                </c:pt>
                <c:pt idx="19469">
                  <c:v>21721.25</c:v>
                </c:pt>
                <c:pt idx="19470">
                  <c:v>21722.25</c:v>
                </c:pt>
                <c:pt idx="19471">
                  <c:v>21723.25</c:v>
                </c:pt>
                <c:pt idx="19472">
                  <c:v>21724.25</c:v>
                </c:pt>
                <c:pt idx="19473">
                  <c:v>21725.25</c:v>
                </c:pt>
                <c:pt idx="19474">
                  <c:v>21726.25</c:v>
                </c:pt>
                <c:pt idx="19475">
                  <c:v>21727.25</c:v>
                </c:pt>
                <c:pt idx="19476">
                  <c:v>21728.25</c:v>
                </c:pt>
                <c:pt idx="19477">
                  <c:v>21729.25</c:v>
                </c:pt>
                <c:pt idx="19478">
                  <c:v>21730.25</c:v>
                </c:pt>
                <c:pt idx="19479">
                  <c:v>21731.25</c:v>
                </c:pt>
                <c:pt idx="19480">
                  <c:v>21732.25</c:v>
                </c:pt>
                <c:pt idx="19481">
                  <c:v>21733.25</c:v>
                </c:pt>
                <c:pt idx="19482">
                  <c:v>21734.25</c:v>
                </c:pt>
                <c:pt idx="19483">
                  <c:v>21735.25</c:v>
                </c:pt>
                <c:pt idx="19484">
                  <c:v>21736.25</c:v>
                </c:pt>
                <c:pt idx="19485">
                  <c:v>21737.25</c:v>
                </c:pt>
                <c:pt idx="19486">
                  <c:v>21738.25</c:v>
                </c:pt>
                <c:pt idx="19487">
                  <c:v>21739.25</c:v>
                </c:pt>
                <c:pt idx="19488">
                  <c:v>21740.25</c:v>
                </c:pt>
                <c:pt idx="19489">
                  <c:v>21741.25</c:v>
                </c:pt>
                <c:pt idx="19490">
                  <c:v>21742.25</c:v>
                </c:pt>
                <c:pt idx="19491">
                  <c:v>21743.25</c:v>
                </c:pt>
                <c:pt idx="19492">
                  <c:v>21744.25</c:v>
                </c:pt>
                <c:pt idx="19493">
                  <c:v>21745.25</c:v>
                </c:pt>
                <c:pt idx="19494">
                  <c:v>21746.25</c:v>
                </c:pt>
                <c:pt idx="19495">
                  <c:v>21747.25</c:v>
                </c:pt>
                <c:pt idx="19496">
                  <c:v>21748.25</c:v>
                </c:pt>
                <c:pt idx="19497">
                  <c:v>21749.25</c:v>
                </c:pt>
                <c:pt idx="19498">
                  <c:v>21750.25</c:v>
                </c:pt>
                <c:pt idx="19499">
                  <c:v>21751.25</c:v>
                </c:pt>
                <c:pt idx="19500">
                  <c:v>21752.25</c:v>
                </c:pt>
                <c:pt idx="19501">
                  <c:v>21753.25</c:v>
                </c:pt>
                <c:pt idx="19502">
                  <c:v>21754.25</c:v>
                </c:pt>
                <c:pt idx="19503">
                  <c:v>21755.25</c:v>
                </c:pt>
                <c:pt idx="19504">
                  <c:v>21756.25</c:v>
                </c:pt>
                <c:pt idx="19505">
                  <c:v>21757.25</c:v>
                </c:pt>
                <c:pt idx="19506">
                  <c:v>21758.25</c:v>
                </c:pt>
                <c:pt idx="19507">
                  <c:v>21759.25</c:v>
                </c:pt>
                <c:pt idx="19508">
                  <c:v>21760.25</c:v>
                </c:pt>
                <c:pt idx="19509">
                  <c:v>21761.25</c:v>
                </c:pt>
                <c:pt idx="19510">
                  <c:v>21762.25</c:v>
                </c:pt>
                <c:pt idx="19511">
                  <c:v>21763.25</c:v>
                </c:pt>
                <c:pt idx="19512">
                  <c:v>21764.25</c:v>
                </c:pt>
                <c:pt idx="19513">
                  <c:v>21765.25</c:v>
                </c:pt>
                <c:pt idx="19514">
                  <c:v>21766.25</c:v>
                </c:pt>
                <c:pt idx="19515">
                  <c:v>21767.25</c:v>
                </c:pt>
                <c:pt idx="19516">
                  <c:v>21768.25</c:v>
                </c:pt>
                <c:pt idx="19517">
                  <c:v>21769.25</c:v>
                </c:pt>
                <c:pt idx="19518">
                  <c:v>21770.25</c:v>
                </c:pt>
                <c:pt idx="19519">
                  <c:v>21771.25</c:v>
                </c:pt>
                <c:pt idx="19520">
                  <c:v>21772.25</c:v>
                </c:pt>
                <c:pt idx="19521">
                  <c:v>21773.25</c:v>
                </c:pt>
                <c:pt idx="19522">
                  <c:v>21774.25</c:v>
                </c:pt>
                <c:pt idx="19523">
                  <c:v>21775.25</c:v>
                </c:pt>
                <c:pt idx="19524">
                  <c:v>21776.25</c:v>
                </c:pt>
                <c:pt idx="19525">
                  <c:v>21777.25</c:v>
                </c:pt>
                <c:pt idx="19526">
                  <c:v>21778.25</c:v>
                </c:pt>
                <c:pt idx="19527">
                  <c:v>21779.25</c:v>
                </c:pt>
                <c:pt idx="19528">
                  <c:v>21780.25</c:v>
                </c:pt>
                <c:pt idx="19529">
                  <c:v>21781.25</c:v>
                </c:pt>
                <c:pt idx="19530">
                  <c:v>21782.25</c:v>
                </c:pt>
                <c:pt idx="19531">
                  <c:v>21783.25</c:v>
                </c:pt>
                <c:pt idx="19532">
                  <c:v>21784.25</c:v>
                </c:pt>
                <c:pt idx="19533">
                  <c:v>21785.25</c:v>
                </c:pt>
                <c:pt idx="19534">
                  <c:v>21786.25</c:v>
                </c:pt>
                <c:pt idx="19535">
                  <c:v>21787.25</c:v>
                </c:pt>
                <c:pt idx="19536">
                  <c:v>21788.25</c:v>
                </c:pt>
                <c:pt idx="19537">
                  <c:v>21789.25</c:v>
                </c:pt>
                <c:pt idx="19538">
                  <c:v>21790.25</c:v>
                </c:pt>
                <c:pt idx="19539">
                  <c:v>21791.25</c:v>
                </c:pt>
                <c:pt idx="19540">
                  <c:v>21792.25</c:v>
                </c:pt>
                <c:pt idx="19541">
                  <c:v>21793.25</c:v>
                </c:pt>
                <c:pt idx="19542">
                  <c:v>21794.25</c:v>
                </c:pt>
                <c:pt idx="19543">
                  <c:v>21795.25</c:v>
                </c:pt>
                <c:pt idx="19544">
                  <c:v>21796.25</c:v>
                </c:pt>
                <c:pt idx="19545">
                  <c:v>21797.25</c:v>
                </c:pt>
                <c:pt idx="19546">
                  <c:v>21798.25</c:v>
                </c:pt>
                <c:pt idx="19547">
                  <c:v>21799.25</c:v>
                </c:pt>
                <c:pt idx="19548">
                  <c:v>21800.25</c:v>
                </c:pt>
                <c:pt idx="19549">
                  <c:v>21801.25</c:v>
                </c:pt>
                <c:pt idx="19550">
                  <c:v>21802.25</c:v>
                </c:pt>
                <c:pt idx="19551">
                  <c:v>21803.25</c:v>
                </c:pt>
                <c:pt idx="19552">
                  <c:v>21804.25</c:v>
                </c:pt>
                <c:pt idx="19553">
                  <c:v>21805.25</c:v>
                </c:pt>
                <c:pt idx="19554">
                  <c:v>21806.25</c:v>
                </c:pt>
                <c:pt idx="19555">
                  <c:v>21807.25</c:v>
                </c:pt>
                <c:pt idx="19556">
                  <c:v>21808.25</c:v>
                </c:pt>
                <c:pt idx="19557">
                  <c:v>21809.25</c:v>
                </c:pt>
                <c:pt idx="19558">
                  <c:v>21810.25</c:v>
                </c:pt>
                <c:pt idx="19559">
                  <c:v>21811.25</c:v>
                </c:pt>
                <c:pt idx="19560">
                  <c:v>21812.25</c:v>
                </c:pt>
                <c:pt idx="19561">
                  <c:v>21813.25</c:v>
                </c:pt>
                <c:pt idx="19562">
                  <c:v>21814.25</c:v>
                </c:pt>
                <c:pt idx="19563">
                  <c:v>21815.25</c:v>
                </c:pt>
                <c:pt idx="19564">
                  <c:v>21816.25</c:v>
                </c:pt>
                <c:pt idx="19565">
                  <c:v>21817.25</c:v>
                </c:pt>
                <c:pt idx="19566">
                  <c:v>21818.25</c:v>
                </c:pt>
                <c:pt idx="19567">
                  <c:v>21819.25</c:v>
                </c:pt>
                <c:pt idx="19568">
                  <c:v>21820.25</c:v>
                </c:pt>
                <c:pt idx="19569">
                  <c:v>21821.25</c:v>
                </c:pt>
                <c:pt idx="19570">
                  <c:v>21822.25</c:v>
                </c:pt>
                <c:pt idx="19571">
                  <c:v>21823.25</c:v>
                </c:pt>
                <c:pt idx="19572">
                  <c:v>21824.25</c:v>
                </c:pt>
                <c:pt idx="19573">
                  <c:v>21825.25</c:v>
                </c:pt>
                <c:pt idx="19574">
                  <c:v>21826.25</c:v>
                </c:pt>
                <c:pt idx="19575">
                  <c:v>21827.25</c:v>
                </c:pt>
                <c:pt idx="19576">
                  <c:v>21828.25</c:v>
                </c:pt>
                <c:pt idx="19577">
                  <c:v>21829.25</c:v>
                </c:pt>
                <c:pt idx="19578">
                  <c:v>21830.25</c:v>
                </c:pt>
                <c:pt idx="19579">
                  <c:v>21831.25</c:v>
                </c:pt>
                <c:pt idx="19580">
                  <c:v>21832.25</c:v>
                </c:pt>
                <c:pt idx="19581">
                  <c:v>21833.25</c:v>
                </c:pt>
                <c:pt idx="19582">
                  <c:v>21834.25</c:v>
                </c:pt>
                <c:pt idx="19583">
                  <c:v>21835.25</c:v>
                </c:pt>
                <c:pt idx="19584">
                  <c:v>21836.25</c:v>
                </c:pt>
                <c:pt idx="19585">
                  <c:v>21837.25</c:v>
                </c:pt>
                <c:pt idx="19586">
                  <c:v>21838.25</c:v>
                </c:pt>
                <c:pt idx="19587">
                  <c:v>21839.25</c:v>
                </c:pt>
                <c:pt idx="19588">
                  <c:v>21840.25</c:v>
                </c:pt>
                <c:pt idx="19589">
                  <c:v>21841.25</c:v>
                </c:pt>
                <c:pt idx="19590">
                  <c:v>21842.25</c:v>
                </c:pt>
                <c:pt idx="19591">
                  <c:v>21843.25</c:v>
                </c:pt>
                <c:pt idx="19592">
                  <c:v>21844.25</c:v>
                </c:pt>
                <c:pt idx="19593">
                  <c:v>21845.25</c:v>
                </c:pt>
                <c:pt idx="19594">
                  <c:v>21846.25</c:v>
                </c:pt>
                <c:pt idx="19595">
                  <c:v>21847.25</c:v>
                </c:pt>
                <c:pt idx="19596">
                  <c:v>21848.25</c:v>
                </c:pt>
                <c:pt idx="19597">
                  <c:v>21849.25</c:v>
                </c:pt>
                <c:pt idx="19598">
                  <c:v>21850.25</c:v>
                </c:pt>
                <c:pt idx="19599">
                  <c:v>21851.25</c:v>
                </c:pt>
                <c:pt idx="19600">
                  <c:v>21852.25</c:v>
                </c:pt>
                <c:pt idx="19601">
                  <c:v>21853.25</c:v>
                </c:pt>
                <c:pt idx="19602">
                  <c:v>21854.25</c:v>
                </c:pt>
                <c:pt idx="19603">
                  <c:v>21855.25</c:v>
                </c:pt>
                <c:pt idx="19604">
                  <c:v>21856.25</c:v>
                </c:pt>
                <c:pt idx="19605">
                  <c:v>21857.25</c:v>
                </c:pt>
                <c:pt idx="19606">
                  <c:v>21858.25</c:v>
                </c:pt>
                <c:pt idx="19607">
                  <c:v>21859.25</c:v>
                </c:pt>
                <c:pt idx="19608">
                  <c:v>21860.25</c:v>
                </c:pt>
                <c:pt idx="19609">
                  <c:v>21861.25</c:v>
                </c:pt>
                <c:pt idx="19610">
                  <c:v>21862.25</c:v>
                </c:pt>
                <c:pt idx="19611">
                  <c:v>21863.25</c:v>
                </c:pt>
                <c:pt idx="19612">
                  <c:v>21864.25</c:v>
                </c:pt>
                <c:pt idx="19613">
                  <c:v>21865.25</c:v>
                </c:pt>
                <c:pt idx="19614">
                  <c:v>21866.25</c:v>
                </c:pt>
                <c:pt idx="19615">
                  <c:v>21867.25</c:v>
                </c:pt>
                <c:pt idx="19616">
                  <c:v>21868.25</c:v>
                </c:pt>
                <c:pt idx="19617">
                  <c:v>21869.25</c:v>
                </c:pt>
                <c:pt idx="19618">
                  <c:v>21870.25</c:v>
                </c:pt>
                <c:pt idx="19619">
                  <c:v>21871.25</c:v>
                </c:pt>
                <c:pt idx="19620">
                  <c:v>21872.25</c:v>
                </c:pt>
                <c:pt idx="19621">
                  <c:v>21873.25</c:v>
                </c:pt>
                <c:pt idx="19622">
                  <c:v>21874.25</c:v>
                </c:pt>
                <c:pt idx="19623">
                  <c:v>21875.25</c:v>
                </c:pt>
                <c:pt idx="19624">
                  <c:v>21876.25</c:v>
                </c:pt>
                <c:pt idx="19625">
                  <c:v>21877.25</c:v>
                </c:pt>
                <c:pt idx="19626">
                  <c:v>21878.25</c:v>
                </c:pt>
                <c:pt idx="19627">
                  <c:v>21879.25</c:v>
                </c:pt>
                <c:pt idx="19628">
                  <c:v>21880.25</c:v>
                </c:pt>
                <c:pt idx="19629">
                  <c:v>21881.25</c:v>
                </c:pt>
                <c:pt idx="19630">
                  <c:v>21882.25</c:v>
                </c:pt>
                <c:pt idx="19631">
                  <c:v>21883.25</c:v>
                </c:pt>
                <c:pt idx="19632">
                  <c:v>21884.25</c:v>
                </c:pt>
                <c:pt idx="19633">
                  <c:v>21885.25</c:v>
                </c:pt>
                <c:pt idx="19634">
                  <c:v>21886.25</c:v>
                </c:pt>
                <c:pt idx="19635">
                  <c:v>21887.25</c:v>
                </c:pt>
                <c:pt idx="19636">
                  <c:v>21888.25</c:v>
                </c:pt>
                <c:pt idx="19637">
                  <c:v>21889.25</c:v>
                </c:pt>
                <c:pt idx="19638">
                  <c:v>21890.25</c:v>
                </c:pt>
                <c:pt idx="19639">
                  <c:v>21891.25</c:v>
                </c:pt>
                <c:pt idx="19640">
                  <c:v>21892.25</c:v>
                </c:pt>
                <c:pt idx="19641">
                  <c:v>21893.25</c:v>
                </c:pt>
                <c:pt idx="19642">
                  <c:v>21894.25</c:v>
                </c:pt>
                <c:pt idx="19643">
                  <c:v>21895.25</c:v>
                </c:pt>
                <c:pt idx="19644">
                  <c:v>21896.25</c:v>
                </c:pt>
                <c:pt idx="19645">
                  <c:v>21897.25</c:v>
                </c:pt>
                <c:pt idx="19646">
                  <c:v>21898.25</c:v>
                </c:pt>
                <c:pt idx="19647">
                  <c:v>21899.25</c:v>
                </c:pt>
                <c:pt idx="19648">
                  <c:v>21900.25</c:v>
                </c:pt>
                <c:pt idx="19649">
                  <c:v>21901.25</c:v>
                </c:pt>
                <c:pt idx="19650">
                  <c:v>21902.25</c:v>
                </c:pt>
                <c:pt idx="19651">
                  <c:v>21903.25</c:v>
                </c:pt>
                <c:pt idx="19652">
                  <c:v>21904.25</c:v>
                </c:pt>
                <c:pt idx="19653">
                  <c:v>21905.25</c:v>
                </c:pt>
                <c:pt idx="19654">
                  <c:v>21906.25</c:v>
                </c:pt>
                <c:pt idx="19655">
                  <c:v>21907.25</c:v>
                </c:pt>
                <c:pt idx="19656">
                  <c:v>21908.25</c:v>
                </c:pt>
                <c:pt idx="19657">
                  <c:v>21909.25</c:v>
                </c:pt>
                <c:pt idx="19658">
                  <c:v>21910.25</c:v>
                </c:pt>
                <c:pt idx="19659">
                  <c:v>21911.25</c:v>
                </c:pt>
                <c:pt idx="19660">
                  <c:v>21912.25</c:v>
                </c:pt>
                <c:pt idx="19661">
                  <c:v>21913.25</c:v>
                </c:pt>
                <c:pt idx="19662">
                  <c:v>21914.25</c:v>
                </c:pt>
                <c:pt idx="19663">
                  <c:v>21915.25</c:v>
                </c:pt>
                <c:pt idx="19664">
                  <c:v>21916.25</c:v>
                </c:pt>
                <c:pt idx="19665">
                  <c:v>21917.25</c:v>
                </c:pt>
                <c:pt idx="19666">
                  <c:v>21918.25</c:v>
                </c:pt>
                <c:pt idx="19667">
                  <c:v>21919.25</c:v>
                </c:pt>
                <c:pt idx="19668">
                  <c:v>21920.25</c:v>
                </c:pt>
                <c:pt idx="19669">
                  <c:v>21921.25</c:v>
                </c:pt>
                <c:pt idx="19670">
                  <c:v>21922.25</c:v>
                </c:pt>
                <c:pt idx="19671">
                  <c:v>21923.25</c:v>
                </c:pt>
                <c:pt idx="19672">
                  <c:v>21924.25</c:v>
                </c:pt>
                <c:pt idx="19673">
                  <c:v>21925.25</c:v>
                </c:pt>
                <c:pt idx="19674">
                  <c:v>21926.25</c:v>
                </c:pt>
                <c:pt idx="19675">
                  <c:v>21927.25</c:v>
                </c:pt>
                <c:pt idx="19676">
                  <c:v>21928.25</c:v>
                </c:pt>
                <c:pt idx="19677">
                  <c:v>21929.25</c:v>
                </c:pt>
                <c:pt idx="19678">
                  <c:v>21930.25</c:v>
                </c:pt>
                <c:pt idx="19679">
                  <c:v>21931.25</c:v>
                </c:pt>
                <c:pt idx="19680">
                  <c:v>21932.25</c:v>
                </c:pt>
                <c:pt idx="19681">
                  <c:v>21933.25</c:v>
                </c:pt>
                <c:pt idx="19682">
                  <c:v>21934.25</c:v>
                </c:pt>
                <c:pt idx="19683">
                  <c:v>21935.25</c:v>
                </c:pt>
                <c:pt idx="19684">
                  <c:v>21936.25</c:v>
                </c:pt>
                <c:pt idx="19685">
                  <c:v>21937.25</c:v>
                </c:pt>
                <c:pt idx="19686">
                  <c:v>21938.25</c:v>
                </c:pt>
                <c:pt idx="19687">
                  <c:v>21939.25</c:v>
                </c:pt>
                <c:pt idx="19688">
                  <c:v>21940.25</c:v>
                </c:pt>
                <c:pt idx="19689">
                  <c:v>21941.25</c:v>
                </c:pt>
                <c:pt idx="19690">
                  <c:v>21942.25</c:v>
                </c:pt>
                <c:pt idx="19691">
                  <c:v>21943.25</c:v>
                </c:pt>
                <c:pt idx="19692">
                  <c:v>21944.25</c:v>
                </c:pt>
                <c:pt idx="19693">
                  <c:v>21945.25</c:v>
                </c:pt>
                <c:pt idx="19694">
                  <c:v>21946.25</c:v>
                </c:pt>
                <c:pt idx="19695">
                  <c:v>21947.25</c:v>
                </c:pt>
                <c:pt idx="19696">
                  <c:v>21948.25</c:v>
                </c:pt>
                <c:pt idx="19697">
                  <c:v>21949.25</c:v>
                </c:pt>
                <c:pt idx="19698">
                  <c:v>21950.25</c:v>
                </c:pt>
                <c:pt idx="19699">
                  <c:v>21951.25</c:v>
                </c:pt>
                <c:pt idx="19700">
                  <c:v>21952.25</c:v>
                </c:pt>
                <c:pt idx="19701">
                  <c:v>21953.25</c:v>
                </c:pt>
                <c:pt idx="19702">
                  <c:v>21954.25</c:v>
                </c:pt>
                <c:pt idx="19703">
                  <c:v>21955.25</c:v>
                </c:pt>
                <c:pt idx="19704">
                  <c:v>21956.25</c:v>
                </c:pt>
                <c:pt idx="19705">
                  <c:v>21957.25</c:v>
                </c:pt>
                <c:pt idx="19706">
                  <c:v>21958.25</c:v>
                </c:pt>
                <c:pt idx="19707">
                  <c:v>21959.25</c:v>
                </c:pt>
                <c:pt idx="19708">
                  <c:v>21960.25</c:v>
                </c:pt>
                <c:pt idx="19709">
                  <c:v>21961.25</c:v>
                </c:pt>
                <c:pt idx="19710">
                  <c:v>21962.25</c:v>
                </c:pt>
                <c:pt idx="19711">
                  <c:v>21963.25</c:v>
                </c:pt>
                <c:pt idx="19712">
                  <c:v>21964.25</c:v>
                </c:pt>
                <c:pt idx="19713">
                  <c:v>21965.25</c:v>
                </c:pt>
                <c:pt idx="19714">
                  <c:v>21966.25</c:v>
                </c:pt>
                <c:pt idx="19715">
                  <c:v>21967.25</c:v>
                </c:pt>
                <c:pt idx="19716">
                  <c:v>21968.25</c:v>
                </c:pt>
                <c:pt idx="19717">
                  <c:v>21969.25</c:v>
                </c:pt>
                <c:pt idx="19718">
                  <c:v>21970.25</c:v>
                </c:pt>
                <c:pt idx="19719">
                  <c:v>21971.25</c:v>
                </c:pt>
                <c:pt idx="19720">
                  <c:v>21972.25</c:v>
                </c:pt>
                <c:pt idx="19721">
                  <c:v>21973.25</c:v>
                </c:pt>
                <c:pt idx="19722">
                  <c:v>21974.25</c:v>
                </c:pt>
                <c:pt idx="19723">
                  <c:v>21975.25</c:v>
                </c:pt>
                <c:pt idx="19724">
                  <c:v>21976.25</c:v>
                </c:pt>
                <c:pt idx="19725">
                  <c:v>21977.25</c:v>
                </c:pt>
                <c:pt idx="19726">
                  <c:v>21978.25</c:v>
                </c:pt>
                <c:pt idx="19727">
                  <c:v>21979.25</c:v>
                </c:pt>
                <c:pt idx="19728">
                  <c:v>21980.25</c:v>
                </c:pt>
                <c:pt idx="19729">
                  <c:v>21981.25</c:v>
                </c:pt>
                <c:pt idx="19730">
                  <c:v>21982.25</c:v>
                </c:pt>
                <c:pt idx="19731">
                  <c:v>21983.25</c:v>
                </c:pt>
                <c:pt idx="19732">
                  <c:v>21984.25</c:v>
                </c:pt>
                <c:pt idx="19733">
                  <c:v>21985.25</c:v>
                </c:pt>
                <c:pt idx="19734">
                  <c:v>21986.25</c:v>
                </c:pt>
                <c:pt idx="19735">
                  <c:v>21987.25</c:v>
                </c:pt>
                <c:pt idx="19736">
                  <c:v>21988.25</c:v>
                </c:pt>
                <c:pt idx="19737">
                  <c:v>21989.25</c:v>
                </c:pt>
                <c:pt idx="19738">
                  <c:v>21990.25</c:v>
                </c:pt>
                <c:pt idx="19739">
                  <c:v>21991.25</c:v>
                </c:pt>
                <c:pt idx="19740">
                  <c:v>21992.25</c:v>
                </c:pt>
                <c:pt idx="19741">
                  <c:v>21993.25</c:v>
                </c:pt>
                <c:pt idx="19742">
                  <c:v>21994.25</c:v>
                </c:pt>
                <c:pt idx="19743">
                  <c:v>21995.25</c:v>
                </c:pt>
                <c:pt idx="19744">
                  <c:v>21996.25</c:v>
                </c:pt>
                <c:pt idx="19745">
                  <c:v>21997.25</c:v>
                </c:pt>
                <c:pt idx="19746">
                  <c:v>21998.25</c:v>
                </c:pt>
                <c:pt idx="19747">
                  <c:v>21999.25</c:v>
                </c:pt>
                <c:pt idx="19748">
                  <c:v>22000.25</c:v>
                </c:pt>
                <c:pt idx="19749">
                  <c:v>22001.25</c:v>
                </c:pt>
                <c:pt idx="19750">
                  <c:v>22002.25</c:v>
                </c:pt>
                <c:pt idx="19751">
                  <c:v>22003.25</c:v>
                </c:pt>
                <c:pt idx="19752">
                  <c:v>22004.25</c:v>
                </c:pt>
                <c:pt idx="19753">
                  <c:v>22005.25</c:v>
                </c:pt>
                <c:pt idx="19754">
                  <c:v>22006.25</c:v>
                </c:pt>
                <c:pt idx="19755">
                  <c:v>22007.25</c:v>
                </c:pt>
                <c:pt idx="19756">
                  <c:v>22008.25</c:v>
                </c:pt>
                <c:pt idx="19757">
                  <c:v>22009.25</c:v>
                </c:pt>
                <c:pt idx="19758">
                  <c:v>22010.25</c:v>
                </c:pt>
                <c:pt idx="19759">
                  <c:v>22011.25</c:v>
                </c:pt>
                <c:pt idx="19760">
                  <c:v>22012.25</c:v>
                </c:pt>
                <c:pt idx="19761">
                  <c:v>22013.25</c:v>
                </c:pt>
                <c:pt idx="19762">
                  <c:v>22014.25</c:v>
                </c:pt>
                <c:pt idx="19763">
                  <c:v>22015.25</c:v>
                </c:pt>
                <c:pt idx="19764">
                  <c:v>22016.25</c:v>
                </c:pt>
                <c:pt idx="19765">
                  <c:v>22017.25</c:v>
                </c:pt>
                <c:pt idx="19766">
                  <c:v>22018.25</c:v>
                </c:pt>
                <c:pt idx="19767">
                  <c:v>22019.25</c:v>
                </c:pt>
                <c:pt idx="19768">
                  <c:v>22020.25</c:v>
                </c:pt>
                <c:pt idx="19769">
                  <c:v>22021.25</c:v>
                </c:pt>
                <c:pt idx="19770">
                  <c:v>22022.25</c:v>
                </c:pt>
                <c:pt idx="19771">
                  <c:v>22023.25</c:v>
                </c:pt>
                <c:pt idx="19772">
                  <c:v>22024.25</c:v>
                </c:pt>
                <c:pt idx="19773">
                  <c:v>22025.25</c:v>
                </c:pt>
                <c:pt idx="19774">
                  <c:v>22026.25</c:v>
                </c:pt>
                <c:pt idx="19775">
                  <c:v>22027.25</c:v>
                </c:pt>
                <c:pt idx="19776">
                  <c:v>22028.25</c:v>
                </c:pt>
                <c:pt idx="19777">
                  <c:v>22029.25</c:v>
                </c:pt>
                <c:pt idx="19778">
                  <c:v>22030.25</c:v>
                </c:pt>
                <c:pt idx="19779">
                  <c:v>22031.25</c:v>
                </c:pt>
                <c:pt idx="19780">
                  <c:v>22032.25</c:v>
                </c:pt>
                <c:pt idx="19781">
                  <c:v>22033.25</c:v>
                </c:pt>
                <c:pt idx="19782">
                  <c:v>22034.25</c:v>
                </c:pt>
                <c:pt idx="19783">
                  <c:v>22035.25</c:v>
                </c:pt>
                <c:pt idx="19784">
                  <c:v>22036.25</c:v>
                </c:pt>
                <c:pt idx="19785">
                  <c:v>22037.25</c:v>
                </c:pt>
                <c:pt idx="19786">
                  <c:v>22038.25</c:v>
                </c:pt>
                <c:pt idx="19787">
                  <c:v>22039.25</c:v>
                </c:pt>
                <c:pt idx="19788">
                  <c:v>22040.25</c:v>
                </c:pt>
                <c:pt idx="19789">
                  <c:v>22041.25</c:v>
                </c:pt>
                <c:pt idx="19790">
                  <c:v>22042.25</c:v>
                </c:pt>
                <c:pt idx="19791">
                  <c:v>22043.25</c:v>
                </c:pt>
                <c:pt idx="19792">
                  <c:v>22044.25</c:v>
                </c:pt>
                <c:pt idx="19793">
                  <c:v>22045.25</c:v>
                </c:pt>
                <c:pt idx="19794">
                  <c:v>22046.25</c:v>
                </c:pt>
                <c:pt idx="19795">
                  <c:v>22047.25</c:v>
                </c:pt>
                <c:pt idx="19796">
                  <c:v>22048.25</c:v>
                </c:pt>
                <c:pt idx="19797">
                  <c:v>22049.25</c:v>
                </c:pt>
                <c:pt idx="19798">
                  <c:v>22050.25</c:v>
                </c:pt>
                <c:pt idx="19799">
                  <c:v>22051.25</c:v>
                </c:pt>
                <c:pt idx="19800">
                  <c:v>22052.25</c:v>
                </c:pt>
                <c:pt idx="19801">
                  <c:v>22053.25</c:v>
                </c:pt>
                <c:pt idx="19802">
                  <c:v>22054.25</c:v>
                </c:pt>
                <c:pt idx="19803">
                  <c:v>22055.25</c:v>
                </c:pt>
                <c:pt idx="19804">
                  <c:v>22056.25</c:v>
                </c:pt>
                <c:pt idx="19805">
                  <c:v>22057.25</c:v>
                </c:pt>
                <c:pt idx="19806">
                  <c:v>22058.25</c:v>
                </c:pt>
                <c:pt idx="19807">
                  <c:v>22059.25</c:v>
                </c:pt>
                <c:pt idx="19808">
                  <c:v>22060.25</c:v>
                </c:pt>
                <c:pt idx="19809">
                  <c:v>22061.25</c:v>
                </c:pt>
                <c:pt idx="19810">
                  <c:v>22062.25</c:v>
                </c:pt>
                <c:pt idx="19811">
                  <c:v>22063.25</c:v>
                </c:pt>
                <c:pt idx="19812">
                  <c:v>22064.25</c:v>
                </c:pt>
                <c:pt idx="19813">
                  <c:v>22065.25</c:v>
                </c:pt>
                <c:pt idx="19814">
                  <c:v>22066.25</c:v>
                </c:pt>
                <c:pt idx="19815">
                  <c:v>22067.25</c:v>
                </c:pt>
                <c:pt idx="19816">
                  <c:v>22068.25</c:v>
                </c:pt>
                <c:pt idx="19817">
                  <c:v>22069.25</c:v>
                </c:pt>
                <c:pt idx="19818">
                  <c:v>22070.25</c:v>
                </c:pt>
                <c:pt idx="19819">
                  <c:v>22071.25</c:v>
                </c:pt>
                <c:pt idx="19820">
                  <c:v>22072.25</c:v>
                </c:pt>
                <c:pt idx="19821">
                  <c:v>22073.25</c:v>
                </c:pt>
                <c:pt idx="19822">
                  <c:v>22074.25</c:v>
                </c:pt>
                <c:pt idx="19823">
                  <c:v>22075.25</c:v>
                </c:pt>
                <c:pt idx="19824">
                  <c:v>22076.25</c:v>
                </c:pt>
                <c:pt idx="19825">
                  <c:v>22077.25</c:v>
                </c:pt>
                <c:pt idx="19826">
                  <c:v>22078.25</c:v>
                </c:pt>
                <c:pt idx="19827">
                  <c:v>22079.25</c:v>
                </c:pt>
                <c:pt idx="19828">
                  <c:v>22080.25</c:v>
                </c:pt>
                <c:pt idx="19829">
                  <c:v>22081.25</c:v>
                </c:pt>
                <c:pt idx="19830">
                  <c:v>22082.25</c:v>
                </c:pt>
                <c:pt idx="19831">
                  <c:v>22083.25</c:v>
                </c:pt>
                <c:pt idx="19832">
                  <c:v>22084.25</c:v>
                </c:pt>
                <c:pt idx="19833">
                  <c:v>22085.25</c:v>
                </c:pt>
                <c:pt idx="19834">
                  <c:v>22086.25</c:v>
                </c:pt>
                <c:pt idx="19835">
                  <c:v>22087.25</c:v>
                </c:pt>
                <c:pt idx="19836">
                  <c:v>22088.25</c:v>
                </c:pt>
                <c:pt idx="19837">
                  <c:v>22089.25</c:v>
                </c:pt>
                <c:pt idx="19838">
                  <c:v>22090.25</c:v>
                </c:pt>
                <c:pt idx="19839">
                  <c:v>22091.25</c:v>
                </c:pt>
                <c:pt idx="19840">
                  <c:v>22092.25</c:v>
                </c:pt>
                <c:pt idx="19841">
                  <c:v>22093.25</c:v>
                </c:pt>
                <c:pt idx="19842">
                  <c:v>22094.25</c:v>
                </c:pt>
                <c:pt idx="19843">
                  <c:v>22095.25</c:v>
                </c:pt>
                <c:pt idx="19844">
                  <c:v>22096.25</c:v>
                </c:pt>
                <c:pt idx="19845">
                  <c:v>22097.25</c:v>
                </c:pt>
                <c:pt idx="19846">
                  <c:v>22098.25</c:v>
                </c:pt>
                <c:pt idx="19847">
                  <c:v>22099.25</c:v>
                </c:pt>
                <c:pt idx="19848">
                  <c:v>22100.25</c:v>
                </c:pt>
                <c:pt idx="19849">
                  <c:v>22101.25</c:v>
                </c:pt>
                <c:pt idx="19850">
                  <c:v>22102.25</c:v>
                </c:pt>
                <c:pt idx="19851">
                  <c:v>22103.25</c:v>
                </c:pt>
                <c:pt idx="19852">
                  <c:v>22104.25</c:v>
                </c:pt>
                <c:pt idx="19853">
                  <c:v>22105.25</c:v>
                </c:pt>
                <c:pt idx="19854">
                  <c:v>22106.25</c:v>
                </c:pt>
                <c:pt idx="19855">
                  <c:v>22107.25</c:v>
                </c:pt>
                <c:pt idx="19856">
                  <c:v>22108.25</c:v>
                </c:pt>
                <c:pt idx="19857">
                  <c:v>22109.25</c:v>
                </c:pt>
                <c:pt idx="19858">
                  <c:v>22110.25</c:v>
                </c:pt>
                <c:pt idx="19859">
                  <c:v>22111.25</c:v>
                </c:pt>
                <c:pt idx="19860">
                  <c:v>22112.25</c:v>
                </c:pt>
                <c:pt idx="19861">
                  <c:v>22113.25</c:v>
                </c:pt>
                <c:pt idx="19862">
                  <c:v>22114.25</c:v>
                </c:pt>
                <c:pt idx="19863">
                  <c:v>22115.25</c:v>
                </c:pt>
                <c:pt idx="19864">
                  <c:v>22116.25</c:v>
                </c:pt>
                <c:pt idx="19865">
                  <c:v>22117.25</c:v>
                </c:pt>
                <c:pt idx="19866">
                  <c:v>22118.25</c:v>
                </c:pt>
                <c:pt idx="19867">
                  <c:v>22119.25</c:v>
                </c:pt>
                <c:pt idx="19868">
                  <c:v>22120.25</c:v>
                </c:pt>
                <c:pt idx="19869">
                  <c:v>22121.25</c:v>
                </c:pt>
                <c:pt idx="19870">
                  <c:v>22122.25</c:v>
                </c:pt>
                <c:pt idx="19871">
                  <c:v>22123.25</c:v>
                </c:pt>
                <c:pt idx="19872">
                  <c:v>22124.25</c:v>
                </c:pt>
                <c:pt idx="19873">
                  <c:v>22125.25</c:v>
                </c:pt>
                <c:pt idx="19874">
                  <c:v>22126.25</c:v>
                </c:pt>
                <c:pt idx="19875">
                  <c:v>22127.25</c:v>
                </c:pt>
                <c:pt idx="19876">
                  <c:v>22128.25</c:v>
                </c:pt>
                <c:pt idx="19877">
                  <c:v>22129.25</c:v>
                </c:pt>
                <c:pt idx="19878">
                  <c:v>22130.25</c:v>
                </c:pt>
                <c:pt idx="19879">
                  <c:v>22131.25</c:v>
                </c:pt>
                <c:pt idx="19880">
                  <c:v>22132.25</c:v>
                </c:pt>
                <c:pt idx="19881">
                  <c:v>22133.25</c:v>
                </c:pt>
                <c:pt idx="19882">
                  <c:v>22134.25</c:v>
                </c:pt>
                <c:pt idx="19883">
                  <c:v>22135.25</c:v>
                </c:pt>
                <c:pt idx="19884">
                  <c:v>22136.25</c:v>
                </c:pt>
                <c:pt idx="19885">
                  <c:v>22137.25</c:v>
                </c:pt>
                <c:pt idx="19886">
                  <c:v>22138.25</c:v>
                </c:pt>
                <c:pt idx="19887">
                  <c:v>22139.25</c:v>
                </c:pt>
                <c:pt idx="19888">
                  <c:v>22140.25</c:v>
                </c:pt>
                <c:pt idx="19889">
                  <c:v>22141.25</c:v>
                </c:pt>
                <c:pt idx="19890">
                  <c:v>22142.25</c:v>
                </c:pt>
                <c:pt idx="19891">
                  <c:v>22143.25</c:v>
                </c:pt>
                <c:pt idx="19892">
                  <c:v>22144.25</c:v>
                </c:pt>
                <c:pt idx="19893">
                  <c:v>22145.25</c:v>
                </c:pt>
                <c:pt idx="19894">
                  <c:v>22146.25</c:v>
                </c:pt>
                <c:pt idx="19895">
                  <c:v>22147.25</c:v>
                </c:pt>
                <c:pt idx="19896">
                  <c:v>22148.25</c:v>
                </c:pt>
                <c:pt idx="19897">
                  <c:v>22149.25</c:v>
                </c:pt>
                <c:pt idx="19898">
                  <c:v>22150.25</c:v>
                </c:pt>
                <c:pt idx="19899">
                  <c:v>22151.25</c:v>
                </c:pt>
                <c:pt idx="19900">
                  <c:v>22152.25</c:v>
                </c:pt>
                <c:pt idx="19901">
                  <c:v>22153.25</c:v>
                </c:pt>
                <c:pt idx="19902">
                  <c:v>22154.25</c:v>
                </c:pt>
                <c:pt idx="19903">
                  <c:v>22155.25</c:v>
                </c:pt>
                <c:pt idx="19904">
                  <c:v>22156.25</c:v>
                </c:pt>
                <c:pt idx="19905">
                  <c:v>22157.25</c:v>
                </c:pt>
                <c:pt idx="19906">
                  <c:v>22158.25</c:v>
                </c:pt>
                <c:pt idx="19907">
                  <c:v>22159.25</c:v>
                </c:pt>
                <c:pt idx="19908">
                  <c:v>22160.25</c:v>
                </c:pt>
                <c:pt idx="19909">
                  <c:v>22161.25</c:v>
                </c:pt>
                <c:pt idx="19910">
                  <c:v>22162.25</c:v>
                </c:pt>
                <c:pt idx="19911">
                  <c:v>22163.25</c:v>
                </c:pt>
                <c:pt idx="19912">
                  <c:v>22164.25</c:v>
                </c:pt>
                <c:pt idx="19913">
                  <c:v>22165.25</c:v>
                </c:pt>
                <c:pt idx="19914">
                  <c:v>22166.25</c:v>
                </c:pt>
                <c:pt idx="19915">
                  <c:v>22167.25</c:v>
                </c:pt>
                <c:pt idx="19916">
                  <c:v>22168.25</c:v>
                </c:pt>
                <c:pt idx="19917">
                  <c:v>22169.25</c:v>
                </c:pt>
                <c:pt idx="19918">
                  <c:v>22170.25</c:v>
                </c:pt>
                <c:pt idx="19919">
                  <c:v>22171.25</c:v>
                </c:pt>
                <c:pt idx="19920">
                  <c:v>22172.25</c:v>
                </c:pt>
                <c:pt idx="19921">
                  <c:v>22173.25</c:v>
                </c:pt>
                <c:pt idx="19922">
                  <c:v>22174.25</c:v>
                </c:pt>
                <c:pt idx="19923">
                  <c:v>22175.25</c:v>
                </c:pt>
                <c:pt idx="19924">
                  <c:v>22176.25</c:v>
                </c:pt>
                <c:pt idx="19925">
                  <c:v>22177.25</c:v>
                </c:pt>
                <c:pt idx="19926">
                  <c:v>22178.25</c:v>
                </c:pt>
                <c:pt idx="19927">
                  <c:v>22179.25</c:v>
                </c:pt>
                <c:pt idx="19928">
                  <c:v>22180.25</c:v>
                </c:pt>
                <c:pt idx="19929">
                  <c:v>22181.25</c:v>
                </c:pt>
                <c:pt idx="19930">
                  <c:v>22182.25</c:v>
                </c:pt>
                <c:pt idx="19931">
                  <c:v>22183.25</c:v>
                </c:pt>
                <c:pt idx="19932">
                  <c:v>22184.25</c:v>
                </c:pt>
                <c:pt idx="19933">
                  <c:v>22185.25</c:v>
                </c:pt>
                <c:pt idx="19934">
                  <c:v>22186.25</c:v>
                </c:pt>
                <c:pt idx="19935">
                  <c:v>22187.25</c:v>
                </c:pt>
                <c:pt idx="19936">
                  <c:v>22188.25</c:v>
                </c:pt>
                <c:pt idx="19937">
                  <c:v>22189.25</c:v>
                </c:pt>
                <c:pt idx="19938">
                  <c:v>22190.25</c:v>
                </c:pt>
                <c:pt idx="19939">
                  <c:v>22191.25</c:v>
                </c:pt>
                <c:pt idx="19940">
                  <c:v>22192.25</c:v>
                </c:pt>
                <c:pt idx="19941">
                  <c:v>22193.25</c:v>
                </c:pt>
                <c:pt idx="19942">
                  <c:v>22194.25</c:v>
                </c:pt>
                <c:pt idx="19943">
                  <c:v>22195.25</c:v>
                </c:pt>
                <c:pt idx="19944">
                  <c:v>22196.25</c:v>
                </c:pt>
                <c:pt idx="19945">
                  <c:v>22197.25</c:v>
                </c:pt>
                <c:pt idx="19946">
                  <c:v>22198.25</c:v>
                </c:pt>
                <c:pt idx="19947">
                  <c:v>22199.25</c:v>
                </c:pt>
                <c:pt idx="19948">
                  <c:v>22200.25</c:v>
                </c:pt>
                <c:pt idx="19949">
                  <c:v>22201.25</c:v>
                </c:pt>
                <c:pt idx="19950">
                  <c:v>22202.25</c:v>
                </c:pt>
                <c:pt idx="19951">
                  <c:v>22203.25</c:v>
                </c:pt>
                <c:pt idx="19952">
                  <c:v>22204.25</c:v>
                </c:pt>
                <c:pt idx="19953">
                  <c:v>22205.25</c:v>
                </c:pt>
                <c:pt idx="19954">
                  <c:v>22206.25</c:v>
                </c:pt>
                <c:pt idx="19955">
                  <c:v>22207.25</c:v>
                </c:pt>
                <c:pt idx="19956">
                  <c:v>22208.25</c:v>
                </c:pt>
                <c:pt idx="19957">
                  <c:v>22209.25</c:v>
                </c:pt>
                <c:pt idx="19958">
                  <c:v>22210.25</c:v>
                </c:pt>
                <c:pt idx="19959">
                  <c:v>22211.25</c:v>
                </c:pt>
                <c:pt idx="19960">
                  <c:v>22212.25</c:v>
                </c:pt>
                <c:pt idx="19961">
                  <c:v>22213.25</c:v>
                </c:pt>
                <c:pt idx="19962">
                  <c:v>22214.25</c:v>
                </c:pt>
                <c:pt idx="19963">
                  <c:v>22215.25</c:v>
                </c:pt>
                <c:pt idx="19964">
                  <c:v>22216.25</c:v>
                </c:pt>
                <c:pt idx="19965">
                  <c:v>22217.25</c:v>
                </c:pt>
                <c:pt idx="19966">
                  <c:v>22218.25</c:v>
                </c:pt>
                <c:pt idx="19967">
                  <c:v>22219.25</c:v>
                </c:pt>
                <c:pt idx="19968">
                  <c:v>22220.25</c:v>
                </c:pt>
                <c:pt idx="19969">
                  <c:v>22221.25</c:v>
                </c:pt>
                <c:pt idx="19970">
                  <c:v>22222.25</c:v>
                </c:pt>
                <c:pt idx="19971">
                  <c:v>22223.25</c:v>
                </c:pt>
                <c:pt idx="19972">
                  <c:v>22224.25</c:v>
                </c:pt>
                <c:pt idx="19973">
                  <c:v>22225.25</c:v>
                </c:pt>
                <c:pt idx="19974">
                  <c:v>22226.25</c:v>
                </c:pt>
                <c:pt idx="19975">
                  <c:v>22227.25</c:v>
                </c:pt>
                <c:pt idx="19976">
                  <c:v>22228.25</c:v>
                </c:pt>
                <c:pt idx="19977">
                  <c:v>22229.25</c:v>
                </c:pt>
                <c:pt idx="19978">
                  <c:v>22230.25</c:v>
                </c:pt>
                <c:pt idx="19979">
                  <c:v>22231.25</c:v>
                </c:pt>
                <c:pt idx="19980">
                  <c:v>22232.25</c:v>
                </c:pt>
                <c:pt idx="19981">
                  <c:v>22233.25</c:v>
                </c:pt>
                <c:pt idx="19982">
                  <c:v>22234.25</c:v>
                </c:pt>
                <c:pt idx="19983">
                  <c:v>22235.25</c:v>
                </c:pt>
                <c:pt idx="19984">
                  <c:v>22236.25</c:v>
                </c:pt>
                <c:pt idx="19985">
                  <c:v>22237.25</c:v>
                </c:pt>
                <c:pt idx="19986">
                  <c:v>22238.25</c:v>
                </c:pt>
                <c:pt idx="19987">
                  <c:v>22239.25</c:v>
                </c:pt>
                <c:pt idx="19988">
                  <c:v>22240.25</c:v>
                </c:pt>
                <c:pt idx="19989">
                  <c:v>22241.25</c:v>
                </c:pt>
                <c:pt idx="19990">
                  <c:v>22242.25</c:v>
                </c:pt>
                <c:pt idx="19991">
                  <c:v>22243.25</c:v>
                </c:pt>
                <c:pt idx="19992">
                  <c:v>22244.25</c:v>
                </c:pt>
                <c:pt idx="19993">
                  <c:v>22245.25</c:v>
                </c:pt>
                <c:pt idx="19994">
                  <c:v>22246.25</c:v>
                </c:pt>
                <c:pt idx="19995">
                  <c:v>22247.25</c:v>
                </c:pt>
                <c:pt idx="19996">
                  <c:v>22248.25</c:v>
                </c:pt>
                <c:pt idx="19997">
                  <c:v>22249.25</c:v>
                </c:pt>
                <c:pt idx="19998">
                  <c:v>22250.25</c:v>
                </c:pt>
                <c:pt idx="19999">
                  <c:v>22251.25</c:v>
                </c:pt>
                <c:pt idx="20000">
                  <c:v>22252.25</c:v>
                </c:pt>
                <c:pt idx="20001">
                  <c:v>22253.25</c:v>
                </c:pt>
                <c:pt idx="20002">
                  <c:v>22254.25</c:v>
                </c:pt>
                <c:pt idx="20003">
                  <c:v>22255.25</c:v>
                </c:pt>
                <c:pt idx="20004">
                  <c:v>22256.25</c:v>
                </c:pt>
                <c:pt idx="20005">
                  <c:v>22257.25</c:v>
                </c:pt>
                <c:pt idx="20006">
                  <c:v>22258.25</c:v>
                </c:pt>
                <c:pt idx="20007">
                  <c:v>22259.25</c:v>
                </c:pt>
                <c:pt idx="20008">
                  <c:v>22260.25</c:v>
                </c:pt>
                <c:pt idx="20009">
                  <c:v>22261.25</c:v>
                </c:pt>
                <c:pt idx="20010">
                  <c:v>22262.25</c:v>
                </c:pt>
                <c:pt idx="20011">
                  <c:v>22263.25</c:v>
                </c:pt>
                <c:pt idx="20012">
                  <c:v>22264.25</c:v>
                </c:pt>
                <c:pt idx="20013">
                  <c:v>22265.25</c:v>
                </c:pt>
                <c:pt idx="20014">
                  <c:v>22266.25</c:v>
                </c:pt>
                <c:pt idx="20015">
                  <c:v>22267.25</c:v>
                </c:pt>
                <c:pt idx="20016">
                  <c:v>22268.25</c:v>
                </c:pt>
                <c:pt idx="20017">
                  <c:v>22269.25</c:v>
                </c:pt>
                <c:pt idx="20018">
                  <c:v>22270.25</c:v>
                </c:pt>
                <c:pt idx="20019">
                  <c:v>22271.25</c:v>
                </c:pt>
                <c:pt idx="20020">
                  <c:v>22272.25</c:v>
                </c:pt>
                <c:pt idx="20021">
                  <c:v>22273.25</c:v>
                </c:pt>
                <c:pt idx="20022">
                  <c:v>22274.25</c:v>
                </c:pt>
                <c:pt idx="20023">
                  <c:v>22275.25</c:v>
                </c:pt>
                <c:pt idx="20024">
                  <c:v>22276.25</c:v>
                </c:pt>
                <c:pt idx="20025">
                  <c:v>22277.25</c:v>
                </c:pt>
                <c:pt idx="20026">
                  <c:v>22278.25</c:v>
                </c:pt>
                <c:pt idx="20027">
                  <c:v>22279.25</c:v>
                </c:pt>
                <c:pt idx="20028">
                  <c:v>22280.25</c:v>
                </c:pt>
                <c:pt idx="20029">
                  <c:v>22281.25</c:v>
                </c:pt>
                <c:pt idx="20030">
                  <c:v>22282.25</c:v>
                </c:pt>
                <c:pt idx="20031">
                  <c:v>22283.25</c:v>
                </c:pt>
                <c:pt idx="20032">
                  <c:v>22284.25</c:v>
                </c:pt>
                <c:pt idx="20033">
                  <c:v>22285.25</c:v>
                </c:pt>
                <c:pt idx="20034">
                  <c:v>22286.25</c:v>
                </c:pt>
                <c:pt idx="20035">
                  <c:v>22287.25</c:v>
                </c:pt>
                <c:pt idx="20036">
                  <c:v>22288.25</c:v>
                </c:pt>
                <c:pt idx="20037">
                  <c:v>22289.25</c:v>
                </c:pt>
                <c:pt idx="20038">
                  <c:v>22290.25</c:v>
                </c:pt>
                <c:pt idx="20039">
                  <c:v>22291.25</c:v>
                </c:pt>
                <c:pt idx="20040">
                  <c:v>22292.25</c:v>
                </c:pt>
                <c:pt idx="20041">
                  <c:v>22293.25</c:v>
                </c:pt>
                <c:pt idx="20042">
                  <c:v>22294.25</c:v>
                </c:pt>
                <c:pt idx="20043">
                  <c:v>22295.25</c:v>
                </c:pt>
                <c:pt idx="20044">
                  <c:v>22296.25</c:v>
                </c:pt>
                <c:pt idx="20045">
                  <c:v>22297.25</c:v>
                </c:pt>
                <c:pt idx="20046">
                  <c:v>22298.25</c:v>
                </c:pt>
                <c:pt idx="20047">
                  <c:v>22299.25</c:v>
                </c:pt>
                <c:pt idx="20048">
                  <c:v>22300.25</c:v>
                </c:pt>
                <c:pt idx="20049">
                  <c:v>22301.25</c:v>
                </c:pt>
                <c:pt idx="20050">
                  <c:v>22302.25</c:v>
                </c:pt>
                <c:pt idx="20051">
                  <c:v>22303.25</c:v>
                </c:pt>
                <c:pt idx="20052">
                  <c:v>22304.25</c:v>
                </c:pt>
                <c:pt idx="20053">
                  <c:v>22305.25</c:v>
                </c:pt>
                <c:pt idx="20054">
                  <c:v>22306.25</c:v>
                </c:pt>
                <c:pt idx="20055">
                  <c:v>22307.25</c:v>
                </c:pt>
                <c:pt idx="20056">
                  <c:v>22308.25</c:v>
                </c:pt>
                <c:pt idx="20057">
                  <c:v>22309.25</c:v>
                </c:pt>
                <c:pt idx="20058">
                  <c:v>22310.25</c:v>
                </c:pt>
                <c:pt idx="20059">
                  <c:v>22311.25</c:v>
                </c:pt>
                <c:pt idx="20060">
                  <c:v>22312.25</c:v>
                </c:pt>
                <c:pt idx="20061">
                  <c:v>22313.25</c:v>
                </c:pt>
                <c:pt idx="20062">
                  <c:v>22314.25</c:v>
                </c:pt>
                <c:pt idx="20063">
                  <c:v>22315.25</c:v>
                </c:pt>
                <c:pt idx="20064">
                  <c:v>22316.25</c:v>
                </c:pt>
                <c:pt idx="20065">
                  <c:v>22317.25</c:v>
                </c:pt>
                <c:pt idx="20066">
                  <c:v>22318.25</c:v>
                </c:pt>
                <c:pt idx="20067">
                  <c:v>22319.25</c:v>
                </c:pt>
                <c:pt idx="20068">
                  <c:v>22320.25</c:v>
                </c:pt>
                <c:pt idx="20069">
                  <c:v>22321.25</c:v>
                </c:pt>
                <c:pt idx="20070">
                  <c:v>22322.25</c:v>
                </c:pt>
                <c:pt idx="20071">
                  <c:v>22323.25</c:v>
                </c:pt>
                <c:pt idx="20072">
                  <c:v>22324.25</c:v>
                </c:pt>
                <c:pt idx="20073">
                  <c:v>22325.25</c:v>
                </c:pt>
                <c:pt idx="20074">
                  <c:v>22326.25</c:v>
                </c:pt>
                <c:pt idx="20075">
                  <c:v>22327.25</c:v>
                </c:pt>
                <c:pt idx="20076">
                  <c:v>22328.25</c:v>
                </c:pt>
                <c:pt idx="20077">
                  <c:v>22329.25</c:v>
                </c:pt>
                <c:pt idx="20078">
                  <c:v>22330.25</c:v>
                </c:pt>
                <c:pt idx="20079">
                  <c:v>22331.25</c:v>
                </c:pt>
                <c:pt idx="20080">
                  <c:v>22332.25</c:v>
                </c:pt>
                <c:pt idx="20081">
                  <c:v>22333.25</c:v>
                </c:pt>
                <c:pt idx="20082">
                  <c:v>22334.25</c:v>
                </c:pt>
                <c:pt idx="20083">
                  <c:v>22335.25</c:v>
                </c:pt>
                <c:pt idx="20084">
                  <c:v>22336.25</c:v>
                </c:pt>
                <c:pt idx="20085">
                  <c:v>22337.25</c:v>
                </c:pt>
                <c:pt idx="20086">
                  <c:v>22338.25</c:v>
                </c:pt>
                <c:pt idx="20087">
                  <c:v>22339.25</c:v>
                </c:pt>
                <c:pt idx="20088">
                  <c:v>22340.25</c:v>
                </c:pt>
                <c:pt idx="20089">
                  <c:v>22341.25</c:v>
                </c:pt>
                <c:pt idx="20090">
                  <c:v>22342.25</c:v>
                </c:pt>
                <c:pt idx="20091">
                  <c:v>22343.25</c:v>
                </c:pt>
                <c:pt idx="20092">
                  <c:v>22344.25</c:v>
                </c:pt>
                <c:pt idx="20093">
                  <c:v>22345.25</c:v>
                </c:pt>
                <c:pt idx="20094">
                  <c:v>22346.25</c:v>
                </c:pt>
                <c:pt idx="20095">
                  <c:v>22347.25</c:v>
                </c:pt>
                <c:pt idx="20096">
                  <c:v>22348.25</c:v>
                </c:pt>
                <c:pt idx="20097">
                  <c:v>22349.25</c:v>
                </c:pt>
                <c:pt idx="20098">
                  <c:v>22350.25</c:v>
                </c:pt>
                <c:pt idx="20099">
                  <c:v>22351.25</c:v>
                </c:pt>
                <c:pt idx="20100">
                  <c:v>22352.25</c:v>
                </c:pt>
                <c:pt idx="20101">
                  <c:v>22353.25</c:v>
                </c:pt>
                <c:pt idx="20102">
                  <c:v>22354.25</c:v>
                </c:pt>
                <c:pt idx="20103">
                  <c:v>22355.25</c:v>
                </c:pt>
                <c:pt idx="20104">
                  <c:v>22356.25</c:v>
                </c:pt>
                <c:pt idx="20105">
                  <c:v>22357.25</c:v>
                </c:pt>
                <c:pt idx="20106">
                  <c:v>22358.25</c:v>
                </c:pt>
                <c:pt idx="20107">
                  <c:v>22359.25</c:v>
                </c:pt>
                <c:pt idx="20108">
                  <c:v>22360.25</c:v>
                </c:pt>
                <c:pt idx="20109">
                  <c:v>22361.25</c:v>
                </c:pt>
                <c:pt idx="20110">
                  <c:v>22362.25</c:v>
                </c:pt>
                <c:pt idx="20111">
                  <c:v>22363.25</c:v>
                </c:pt>
                <c:pt idx="20112">
                  <c:v>22364.25</c:v>
                </c:pt>
                <c:pt idx="20113">
                  <c:v>22365.25</c:v>
                </c:pt>
                <c:pt idx="20114">
                  <c:v>22366.25</c:v>
                </c:pt>
                <c:pt idx="20115">
                  <c:v>22367.25</c:v>
                </c:pt>
                <c:pt idx="20116">
                  <c:v>22368.25</c:v>
                </c:pt>
                <c:pt idx="20117">
                  <c:v>22369.25</c:v>
                </c:pt>
                <c:pt idx="20118">
                  <c:v>22370.25</c:v>
                </c:pt>
                <c:pt idx="20119">
                  <c:v>22371.25</c:v>
                </c:pt>
                <c:pt idx="20120">
                  <c:v>22372.25</c:v>
                </c:pt>
                <c:pt idx="20121">
                  <c:v>22373.25</c:v>
                </c:pt>
                <c:pt idx="20122">
                  <c:v>22374.25</c:v>
                </c:pt>
                <c:pt idx="20123">
                  <c:v>22375.25</c:v>
                </c:pt>
                <c:pt idx="20124">
                  <c:v>22376.25</c:v>
                </c:pt>
                <c:pt idx="20125">
                  <c:v>22377.25</c:v>
                </c:pt>
                <c:pt idx="20126">
                  <c:v>22378.25</c:v>
                </c:pt>
                <c:pt idx="20127">
                  <c:v>22379.25</c:v>
                </c:pt>
                <c:pt idx="20128">
                  <c:v>22380.25</c:v>
                </c:pt>
                <c:pt idx="20129">
                  <c:v>22381.25</c:v>
                </c:pt>
                <c:pt idx="20130">
                  <c:v>22382.25</c:v>
                </c:pt>
                <c:pt idx="20131">
                  <c:v>22383.25</c:v>
                </c:pt>
                <c:pt idx="20132">
                  <c:v>22384.25</c:v>
                </c:pt>
                <c:pt idx="20133">
                  <c:v>22385.25</c:v>
                </c:pt>
                <c:pt idx="20134">
                  <c:v>22386.25</c:v>
                </c:pt>
                <c:pt idx="20135">
                  <c:v>22387.25</c:v>
                </c:pt>
                <c:pt idx="20136">
                  <c:v>22388.25</c:v>
                </c:pt>
                <c:pt idx="20137">
                  <c:v>22389.25</c:v>
                </c:pt>
                <c:pt idx="20138">
                  <c:v>22390.25</c:v>
                </c:pt>
                <c:pt idx="20139">
                  <c:v>22391.25</c:v>
                </c:pt>
                <c:pt idx="20140">
                  <c:v>22392.25</c:v>
                </c:pt>
                <c:pt idx="20141">
                  <c:v>22393.25</c:v>
                </c:pt>
                <c:pt idx="20142">
                  <c:v>22394.25</c:v>
                </c:pt>
                <c:pt idx="20143">
                  <c:v>22395.25</c:v>
                </c:pt>
                <c:pt idx="20144">
                  <c:v>22396.25</c:v>
                </c:pt>
                <c:pt idx="20145">
                  <c:v>22397.25</c:v>
                </c:pt>
                <c:pt idx="20146">
                  <c:v>22398.25</c:v>
                </c:pt>
                <c:pt idx="20147">
                  <c:v>22399.25</c:v>
                </c:pt>
                <c:pt idx="20148">
                  <c:v>22400.25</c:v>
                </c:pt>
                <c:pt idx="20149">
                  <c:v>22401.25</c:v>
                </c:pt>
                <c:pt idx="20150">
                  <c:v>22402.25</c:v>
                </c:pt>
                <c:pt idx="20151">
                  <c:v>22403.25</c:v>
                </c:pt>
                <c:pt idx="20152">
                  <c:v>22404.25</c:v>
                </c:pt>
                <c:pt idx="20153">
                  <c:v>22405.25</c:v>
                </c:pt>
                <c:pt idx="20154">
                  <c:v>22406.25</c:v>
                </c:pt>
                <c:pt idx="20155">
                  <c:v>22407.25</c:v>
                </c:pt>
                <c:pt idx="20156">
                  <c:v>22408.25</c:v>
                </c:pt>
                <c:pt idx="20157">
                  <c:v>22409.25</c:v>
                </c:pt>
                <c:pt idx="20158">
                  <c:v>22410.25</c:v>
                </c:pt>
                <c:pt idx="20159">
                  <c:v>22411.25</c:v>
                </c:pt>
                <c:pt idx="20160">
                  <c:v>22412.25</c:v>
                </c:pt>
                <c:pt idx="20161">
                  <c:v>22413.25</c:v>
                </c:pt>
                <c:pt idx="20162">
                  <c:v>22414.25</c:v>
                </c:pt>
                <c:pt idx="20163">
                  <c:v>22415.25</c:v>
                </c:pt>
                <c:pt idx="20164">
                  <c:v>22416.25</c:v>
                </c:pt>
                <c:pt idx="20165">
                  <c:v>22417.25</c:v>
                </c:pt>
                <c:pt idx="20166">
                  <c:v>22418.25</c:v>
                </c:pt>
                <c:pt idx="20167">
                  <c:v>22419.25</c:v>
                </c:pt>
                <c:pt idx="20168">
                  <c:v>22420.25</c:v>
                </c:pt>
                <c:pt idx="20169">
                  <c:v>22421.25</c:v>
                </c:pt>
                <c:pt idx="20170">
                  <c:v>22422.25</c:v>
                </c:pt>
                <c:pt idx="20171">
                  <c:v>22423.25</c:v>
                </c:pt>
                <c:pt idx="20172">
                  <c:v>22424.25</c:v>
                </c:pt>
                <c:pt idx="20173">
                  <c:v>22425.25</c:v>
                </c:pt>
                <c:pt idx="20174">
                  <c:v>22426.25</c:v>
                </c:pt>
                <c:pt idx="20175">
                  <c:v>22427.25</c:v>
                </c:pt>
                <c:pt idx="20176">
                  <c:v>22428.25</c:v>
                </c:pt>
                <c:pt idx="20177">
                  <c:v>22429.25</c:v>
                </c:pt>
                <c:pt idx="20178">
                  <c:v>22430.25</c:v>
                </c:pt>
                <c:pt idx="20179">
                  <c:v>22431.25</c:v>
                </c:pt>
                <c:pt idx="20180">
                  <c:v>22432.25</c:v>
                </c:pt>
                <c:pt idx="20181">
                  <c:v>22433.25</c:v>
                </c:pt>
                <c:pt idx="20182">
                  <c:v>22434.25</c:v>
                </c:pt>
                <c:pt idx="20183">
                  <c:v>22435.25</c:v>
                </c:pt>
                <c:pt idx="20184">
                  <c:v>22436.25</c:v>
                </c:pt>
                <c:pt idx="20185">
                  <c:v>22437.25</c:v>
                </c:pt>
                <c:pt idx="20186">
                  <c:v>22438.25</c:v>
                </c:pt>
                <c:pt idx="20187">
                  <c:v>22439.25</c:v>
                </c:pt>
                <c:pt idx="20188">
                  <c:v>22440.25</c:v>
                </c:pt>
                <c:pt idx="20189">
                  <c:v>22441.25</c:v>
                </c:pt>
                <c:pt idx="20190">
                  <c:v>22442.25</c:v>
                </c:pt>
                <c:pt idx="20191">
                  <c:v>22443.25</c:v>
                </c:pt>
                <c:pt idx="20192">
                  <c:v>22444.25</c:v>
                </c:pt>
                <c:pt idx="20193">
                  <c:v>22445.25</c:v>
                </c:pt>
                <c:pt idx="20194">
                  <c:v>22446.25</c:v>
                </c:pt>
                <c:pt idx="20195">
                  <c:v>22447.25</c:v>
                </c:pt>
                <c:pt idx="20196">
                  <c:v>22448.25</c:v>
                </c:pt>
                <c:pt idx="20197">
                  <c:v>22449.25</c:v>
                </c:pt>
                <c:pt idx="20198">
                  <c:v>22450.25</c:v>
                </c:pt>
                <c:pt idx="20199">
                  <c:v>22451.25</c:v>
                </c:pt>
                <c:pt idx="20200">
                  <c:v>22452.25</c:v>
                </c:pt>
                <c:pt idx="20201">
                  <c:v>22453.25</c:v>
                </c:pt>
                <c:pt idx="20202">
                  <c:v>22454.25</c:v>
                </c:pt>
                <c:pt idx="20203">
                  <c:v>22455.25</c:v>
                </c:pt>
                <c:pt idx="20204">
                  <c:v>22456.25</c:v>
                </c:pt>
                <c:pt idx="20205">
                  <c:v>22457.25</c:v>
                </c:pt>
                <c:pt idx="20206">
                  <c:v>22458.25</c:v>
                </c:pt>
                <c:pt idx="20207">
                  <c:v>22459.25</c:v>
                </c:pt>
                <c:pt idx="20208">
                  <c:v>22460.25</c:v>
                </c:pt>
                <c:pt idx="20209">
                  <c:v>22461.25</c:v>
                </c:pt>
                <c:pt idx="20210">
                  <c:v>22462.25</c:v>
                </c:pt>
                <c:pt idx="20211">
                  <c:v>22463.25</c:v>
                </c:pt>
                <c:pt idx="20212">
                  <c:v>22464.25</c:v>
                </c:pt>
                <c:pt idx="20213">
                  <c:v>22465.25</c:v>
                </c:pt>
                <c:pt idx="20214">
                  <c:v>22466.25</c:v>
                </c:pt>
                <c:pt idx="20215">
                  <c:v>22467.25</c:v>
                </c:pt>
                <c:pt idx="20216">
                  <c:v>22468.25</c:v>
                </c:pt>
                <c:pt idx="20217">
                  <c:v>22469.25</c:v>
                </c:pt>
                <c:pt idx="20218">
                  <c:v>22470.25</c:v>
                </c:pt>
                <c:pt idx="20219">
                  <c:v>22471.25</c:v>
                </c:pt>
                <c:pt idx="20220">
                  <c:v>22472.25</c:v>
                </c:pt>
                <c:pt idx="20221">
                  <c:v>22473.25</c:v>
                </c:pt>
                <c:pt idx="20222">
                  <c:v>22474.25</c:v>
                </c:pt>
                <c:pt idx="20223">
                  <c:v>22475.25</c:v>
                </c:pt>
                <c:pt idx="20224">
                  <c:v>22476.25</c:v>
                </c:pt>
                <c:pt idx="20225">
                  <c:v>22477.25</c:v>
                </c:pt>
                <c:pt idx="20226">
                  <c:v>22478.25</c:v>
                </c:pt>
                <c:pt idx="20227">
                  <c:v>22479.25</c:v>
                </c:pt>
                <c:pt idx="20228">
                  <c:v>22480.25</c:v>
                </c:pt>
                <c:pt idx="20229">
                  <c:v>22481.25</c:v>
                </c:pt>
                <c:pt idx="20230">
                  <c:v>22482.25</c:v>
                </c:pt>
                <c:pt idx="20231">
                  <c:v>22483.25</c:v>
                </c:pt>
                <c:pt idx="20232">
                  <c:v>22484.25</c:v>
                </c:pt>
                <c:pt idx="20233">
                  <c:v>22485.25</c:v>
                </c:pt>
                <c:pt idx="20234">
                  <c:v>22486.25</c:v>
                </c:pt>
                <c:pt idx="20235">
                  <c:v>22487.25</c:v>
                </c:pt>
                <c:pt idx="20236">
                  <c:v>22488.25</c:v>
                </c:pt>
                <c:pt idx="20237">
                  <c:v>22489.25</c:v>
                </c:pt>
                <c:pt idx="20238">
                  <c:v>22490.25</c:v>
                </c:pt>
                <c:pt idx="20239">
                  <c:v>22491.25</c:v>
                </c:pt>
                <c:pt idx="20240">
                  <c:v>22492.25</c:v>
                </c:pt>
                <c:pt idx="20241">
                  <c:v>22493.25</c:v>
                </c:pt>
                <c:pt idx="20242">
                  <c:v>22494.25</c:v>
                </c:pt>
                <c:pt idx="20243">
                  <c:v>22495.25</c:v>
                </c:pt>
                <c:pt idx="20244">
                  <c:v>22496.25</c:v>
                </c:pt>
                <c:pt idx="20245">
                  <c:v>22497.25</c:v>
                </c:pt>
                <c:pt idx="20246">
                  <c:v>22498.25</c:v>
                </c:pt>
                <c:pt idx="20247">
                  <c:v>22499.25</c:v>
                </c:pt>
                <c:pt idx="20248">
                  <c:v>22500.25</c:v>
                </c:pt>
                <c:pt idx="20249">
                  <c:v>22501.25</c:v>
                </c:pt>
                <c:pt idx="20250">
                  <c:v>22502.25</c:v>
                </c:pt>
                <c:pt idx="20251">
                  <c:v>22503.25</c:v>
                </c:pt>
                <c:pt idx="20252">
                  <c:v>22504.25</c:v>
                </c:pt>
                <c:pt idx="20253">
                  <c:v>22505.25</c:v>
                </c:pt>
                <c:pt idx="20254">
                  <c:v>22506.25</c:v>
                </c:pt>
                <c:pt idx="20255">
                  <c:v>22507.25</c:v>
                </c:pt>
                <c:pt idx="20256">
                  <c:v>22508.25</c:v>
                </c:pt>
                <c:pt idx="20257">
                  <c:v>22509.25</c:v>
                </c:pt>
                <c:pt idx="20258">
                  <c:v>22510.25</c:v>
                </c:pt>
                <c:pt idx="20259">
                  <c:v>22511.25</c:v>
                </c:pt>
                <c:pt idx="20260">
                  <c:v>22512.25</c:v>
                </c:pt>
                <c:pt idx="20261">
                  <c:v>22513.25</c:v>
                </c:pt>
                <c:pt idx="20262">
                  <c:v>22514.25</c:v>
                </c:pt>
                <c:pt idx="20263">
                  <c:v>22515.25</c:v>
                </c:pt>
                <c:pt idx="20264">
                  <c:v>22516.25</c:v>
                </c:pt>
                <c:pt idx="20265">
                  <c:v>22517.25</c:v>
                </c:pt>
                <c:pt idx="20266">
                  <c:v>22518.25</c:v>
                </c:pt>
                <c:pt idx="20267">
                  <c:v>22519.25</c:v>
                </c:pt>
                <c:pt idx="20268">
                  <c:v>22520.25</c:v>
                </c:pt>
                <c:pt idx="20269">
                  <c:v>22521.25</c:v>
                </c:pt>
                <c:pt idx="20270">
                  <c:v>22522.25</c:v>
                </c:pt>
                <c:pt idx="20271">
                  <c:v>22523.25</c:v>
                </c:pt>
                <c:pt idx="20272">
                  <c:v>22524.25</c:v>
                </c:pt>
                <c:pt idx="20273">
                  <c:v>22525.25</c:v>
                </c:pt>
                <c:pt idx="20274">
                  <c:v>22526.25</c:v>
                </c:pt>
                <c:pt idx="20275">
                  <c:v>22527.25</c:v>
                </c:pt>
                <c:pt idx="20276">
                  <c:v>22528.25</c:v>
                </c:pt>
                <c:pt idx="20277">
                  <c:v>22529.25</c:v>
                </c:pt>
                <c:pt idx="20278">
                  <c:v>22530.25</c:v>
                </c:pt>
                <c:pt idx="20279">
                  <c:v>22531.25</c:v>
                </c:pt>
                <c:pt idx="20280">
                  <c:v>22532.25</c:v>
                </c:pt>
                <c:pt idx="20281">
                  <c:v>22533.25</c:v>
                </c:pt>
                <c:pt idx="20282">
                  <c:v>22534.25</c:v>
                </c:pt>
                <c:pt idx="20283">
                  <c:v>22535.25</c:v>
                </c:pt>
                <c:pt idx="20284">
                  <c:v>22536.25</c:v>
                </c:pt>
                <c:pt idx="20285">
                  <c:v>22537.25</c:v>
                </c:pt>
                <c:pt idx="20286">
                  <c:v>22538.25</c:v>
                </c:pt>
                <c:pt idx="20287">
                  <c:v>22539.25</c:v>
                </c:pt>
                <c:pt idx="20288">
                  <c:v>22540.25</c:v>
                </c:pt>
                <c:pt idx="20289">
                  <c:v>22541.25</c:v>
                </c:pt>
                <c:pt idx="20290">
                  <c:v>22542.25</c:v>
                </c:pt>
                <c:pt idx="20291">
                  <c:v>22543.25</c:v>
                </c:pt>
                <c:pt idx="20292">
                  <c:v>22544.25</c:v>
                </c:pt>
                <c:pt idx="20293">
                  <c:v>22545.25</c:v>
                </c:pt>
                <c:pt idx="20294">
                  <c:v>22546.25</c:v>
                </c:pt>
                <c:pt idx="20295">
                  <c:v>22547.25</c:v>
                </c:pt>
                <c:pt idx="20296">
                  <c:v>22548.25</c:v>
                </c:pt>
                <c:pt idx="20297">
                  <c:v>22549.25</c:v>
                </c:pt>
                <c:pt idx="20298">
                  <c:v>22550.25</c:v>
                </c:pt>
                <c:pt idx="20299">
                  <c:v>22551.25</c:v>
                </c:pt>
                <c:pt idx="20300">
                  <c:v>22552.25</c:v>
                </c:pt>
                <c:pt idx="20301">
                  <c:v>22553.25</c:v>
                </c:pt>
                <c:pt idx="20302">
                  <c:v>22554.25</c:v>
                </c:pt>
                <c:pt idx="20303">
                  <c:v>22555.25</c:v>
                </c:pt>
                <c:pt idx="20304">
                  <c:v>22556.25</c:v>
                </c:pt>
                <c:pt idx="20305">
                  <c:v>22557.25</c:v>
                </c:pt>
                <c:pt idx="20306">
                  <c:v>22558.25</c:v>
                </c:pt>
                <c:pt idx="20307">
                  <c:v>22559.25</c:v>
                </c:pt>
                <c:pt idx="20308">
                  <c:v>22560.25</c:v>
                </c:pt>
                <c:pt idx="20309">
                  <c:v>22561.25</c:v>
                </c:pt>
                <c:pt idx="20310">
                  <c:v>22562.25</c:v>
                </c:pt>
                <c:pt idx="20311">
                  <c:v>22563.25</c:v>
                </c:pt>
                <c:pt idx="20312">
                  <c:v>22564.25</c:v>
                </c:pt>
                <c:pt idx="20313">
                  <c:v>22565.25</c:v>
                </c:pt>
                <c:pt idx="20314">
                  <c:v>22566.25</c:v>
                </c:pt>
                <c:pt idx="20315">
                  <c:v>22567.25</c:v>
                </c:pt>
                <c:pt idx="20316">
                  <c:v>22568.25</c:v>
                </c:pt>
                <c:pt idx="20317">
                  <c:v>22569.25</c:v>
                </c:pt>
                <c:pt idx="20318">
                  <c:v>22570.25</c:v>
                </c:pt>
                <c:pt idx="20319">
                  <c:v>22571.25</c:v>
                </c:pt>
                <c:pt idx="20320">
                  <c:v>22572.25</c:v>
                </c:pt>
                <c:pt idx="20321">
                  <c:v>22573.25</c:v>
                </c:pt>
                <c:pt idx="20322">
                  <c:v>22574.25</c:v>
                </c:pt>
                <c:pt idx="20323">
                  <c:v>22575.25</c:v>
                </c:pt>
                <c:pt idx="20324">
                  <c:v>22576.25</c:v>
                </c:pt>
                <c:pt idx="20325">
                  <c:v>22577.25</c:v>
                </c:pt>
                <c:pt idx="20326">
                  <c:v>22578.25</c:v>
                </c:pt>
                <c:pt idx="20327">
                  <c:v>22579.25</c:v>
                </c:pt>
                <c:pt idx="20328">
                  <c:v>22580.25</c:v>
                </c:pt>
                <c:pt idx="20329">
                  <c:v>22581.25</c:v>
                </c:pt>
                <c:pt idx="20330">
                  <c:v>22582.25</c:v>
                </c:pt>
                <c:pt idx="20331">
                  <c:v>22583.25</c:v>
                </c:pt>
                <c:pt idx="20332">
                  <c:v>22584.25</c:v>
                </c:pt>
                <c:pt idx="20333">
                  <c:v>22585.25</c:v>
                </c:pt>
                <c:pt idx="20334">
                  <c:v>22586.25</c:v>
                </c:pt>
                <c:pt idx="20335">
                  <c:v>22587.25</c:v>
                </c:pt>
                <c:pt idx="20336">
                  <c:v>22588.25</c:v>
                </c:pt>
                <c:pt idx="20337">
                  <c:v>22589.25</c:v>
                </c:pt>
                <c:pt idx="20338">
                  <c:v>22590.25</c:v>
                </c:pt>
                <c:pt idx="20339">
                  <c:v>22591.25</c:v>
                </c:pt>
                <c:pt idx="20340">
                  <c:v>22592.25</c:v>
                </c:pt>
                <c:pt idx="20341">
                  <c:v>22593.25</c:v>
                </c:pt>
                <c:pt idx="20342">
                  <c:v>22594.25</c:v>
                </c:pt>
                <c:pt idx="20343">
                  <c:v>22595.25</c:v>
                </c:pt>
                <c:pt idx="20344">
                  <c:v>22596.25</c:v>
                </c:pt>
                <c:pt idx="20345">
                  <c:v>22597.25</c:v>
                </c:pt>
                <c:pt idx="20346">
                  <c:v>22598.25</c:v>
                </c:pt>
                <c:pt idx="20347">
                  <c:v>22599.25</c:v>
                </c:pt>
                <c:pt idx="20348">
                  <c:v>22600.25</c:v>
                </c:pt>
                <c:pt idx="20349">
                  <c:v>22601.25</c:v>
                </c:pt>
                <c:pt idx="20350">
                  <c:v>22602.25</c:v>
                </c:pt>
                <c:pt idx="20351">
                  <c:v>22603.25</c:v>
                </c:pt>
                <c:pt idx="20352">
                  <c:v>22604.25</c:v>
                </c:pt>
                <c:pt idx="20353">
                  <c:v>22605.25</c:v>
                </c:pt>
                <c:pt idx="20354">
                  <c:v>22606.25</c:v>
                </c:pt>
                <c:pt idx="20355">
                  <c:v>22607.25</c:v>
                </c:pt>
                <c:pt idx="20356">
                  <c:v>22608.25</c:v>
                </c:pt>
                <c:pt idx="20357">
                  <c:v>22609.25</c:v>
                </c:pt>
                <c:pt idx="20358">
                  <c:v>22610.25</c:v>
                </c:pt>
                <c:pt idx="20359">
                  <c:v>22611.25</c:v>
                </c:pt>
                <c:pt idx="20360">
                  <c:v>22612.25</c:v>
                </c:pt>
                <c:pt idx="20361">
                  <c:v>22613.25</c:v>
                </c:pt>
                <c:pt idx="20362">
                  <c:v>22614.25</c:v>
                </c:pt>
                <c:pt idx="20363">
                  <c:v>22615.25</c:v>
                </c:pt>
                <c:pt idx="20364">
                  <c:v>22616.25</c:v>
                </c:pt>
                <c:pt idx="20365">
                  <c:v>22617.25</c:v>
                </c:pt>
                <c:pt idx="20366">
                  <c:v>22618.25</c:v>
                </c:pt>
                <c:pt idx="20367">
                  <c:v>22619.25</c:v>
                </c:pt>
                <c:pt idx="20368">
                  <c:v>22620.25</c:v>
                </c:pt>
                <c:pt idx="20369">
                  <c:v>22621.25</c:v>
                </c:pt>
                <c:pt idx="20370">
                  <c:v>22622.25</c:v>
                </c:pt>
                <c:pt idx="20371">
                  <c:v>22623.25</c:v>
                </c:pt>
                <c:pt idx="20372">
                  <c:v>22624.25</c:v>
                </c:pt>
                <c:pt idx="20373">
                  <c:v>22625.25</c:v>
                </c:pt>
                <c:pt idx="20374">
                  <c:v>22626.25</c:v>
                </c:pt>
                <c:pt idx="20375">
                  <c:v>22627.25</c:v>
                </c:pt>
                <c:pt idx="20376">
                  <c:v>22628.25</c:v>
                </c:pt>
                <c:pt idx="20377">
                  <c:v>22629.25</c:v>
                </c:pt>
                <c:pt idx="20378">
                  <c:v>22630.25</c:v>
                </c:pt>
                <c:pt idx="20379">
                  <c:v>22631.25</c:v>
                </c:pt>
                <c:pt idx="20380">
                  <c:v>22632.25</c:v>
                </c:pt>
                <c:pt idx="20381">
                  <c:v>22633.25</c:v>
                </c:pt>
                <c:pt idx="20382">
                  <c:v>22634.25</c:v>
                </c:pt>
                <c:pt idx="20383">
                  <c:v>22635.25</c:v>
                </c:pt>
                <c:pt idx="20384">
                  <c:v>22636.25</c:v>
                </c:pt>
                <c:pt idx="20385">
                  <c:v>22637.25</c:v>
                </c:pt>
                <c:pt idx="20386">
                  <c:v>22638.25</c:v>
                </c:pt>
                <c:pt idx="20387">
                  <c:v>22639.25</c:v>
                </c:pt>
                <c:pt idx="20388">
                  <c:v>22640.25</c:v>
                </c:pt>
                <c:pt idx="20389">
                  <c:v>22641.25</c:v>
                </c:pt>
                <c:pt idx="20390">
                  <c:v>22642.25</c:v>
                </c:pt>
                <c:pt idx="20391">
                  <c:v>22643.25</c:v>
                </c:pt>
                <c:pt idx="20392">
                  <c:v>22644.25</c:v>
                </c:pt>
                <c:pt idx="20393">
                  <c:v>22645.25</c:v>
                </c:pt>
                <c:pt idx="20394">
                  <c:v>22646.25</c:v>
                </c:pt>
                <c:pt idx="20395">
                  <c:v>22647.25</c:v>
                </c:pt>
                <c:pt idx="20396">
                  <c:v>22648.25</c:v>
                </c:pt>
                <c:pt idx="20397">
                  <c:v>22649.25</c:v>
                </c:pt>
                <c:pt idx="20398">
                  <c:v>22650.25</c:v>
                </c:pt>
                <c:pt idx="20399">
                  <c:v>22651.25</c:v>
                </c:pt>
                <c:pt idx="20400">
                  <c:v>22652.25</c:v>
                </c:pt>
                <c:pt idx="20401">
                  <c:v>22653.25</c:v>
                </c:pt>
                <c:pt idx="20402">
                  <c:v>22654.25</c:v>
                </c:pt>
                <c:pt idx="20403">
                  <c:v>22655.25</c:v>
                </c:pt>
                <c:pt idx="20404">
                  <c:v>22656.25</c:v>
                </c:pt>
                <c:pt idx="20405">
                  <c:v>22657.25</c:v>
                </c:pt>
                <c:pt idx="20406">
                  <c:v>22658.25</c:v>
                </c:pt>
                <c:pt idx="20407">
                  <c:v>22659.25</c:v>
                </c:pt>
                <c:pt idx="20408">
                  <c:v>22660.25</c:v>
                </c:pt>
                <c:pt idx="20409">
                  <c:v>22661.25</c:v>
                </c:pt>
                <c:pt idx="20410">
                  <c:v>22662.25</c:v>
                </c:pt>
                <c:pt idx="20411">
                  <c:v>22663.25</c:v>
                </c:pt>
                <c:pt idx="20412">
                  <c:v>22664.25</c:v>
                </c:pt>
                <c:pt idx="20413">
                  <c:v>22665.25</c:v>
                </c:pt>
                <c:pt idx="20414">
                  <c:v>22666.25</c:v>
                </c:pt>
                <c:pt idx="20415">
                  <c:v>22667.25</c:v>
                </c:pt>
                <c:pt idx="20416">
                  <c:v>22668.25</c:v>
                </c:pt>
                <c:pt idx="20417">
                  <c:v>22669.25</c:v>
                </c:pt>
                <c:pt idx="20418">
                  <c:v>22670.25</c:v>
                </c:pt>
                <c:pt idx="20419">
                  <c:v>22671.25</c:v>
                </c:pt>
                <c:pt idx="20420">
                  <c:v>22672.25</c:v>
                </c:pt>
                <c:pt idx="20421">
                  <c:v>22673.25</c:v>
                </c:pt>
                <c:pt idx="20422">
                  <c:v>22674.25</c:v>
                </c:pt>
                <c:pt idx="20423">
                  <c:v>22675.25</c:v>
                </c:pt>
                <c:pt idx="20424">
                  <c:v>22676.25</c:v>
                </c:pt>
                <c:pt idx="20425">
                  <c:v>22677.25</c:v>
                </c:pt>
                <c:pt idx="20426">
                  <c:v>22678.25</c:v>
                </c:pt>
                <c:pt idx="20427">
                  <c:v>22679.25</c:v>
                </c:pt>
                <c:pt idx="20428">
                  <c:v>22680.25</c:v>
                </c:pt>
                <c:pt idx="20429">
                  <c:v>22681.25</c:v>
                </c:pt>
                <c:pt idx="20430">
                  <c:v>22682.25</c:v>
                </c:pt>
                <c:pt idx="20431">
                  <c:v>22683.25</c:v>
                </c:pt>
                <c:pt idx="20432">
                  <c:v>22684.25</c:v>
                </c:pt>
                <c:pt idx="20433">
                  <c:v>22685.25</c:v>
                </c:pt>
                <c:pt idx="20434">
                  <c:v>22686.25</c:v>
                </c:pt>
                <c:pt idx="20435">
                  <c:v>22687.25</c:v>
                </c:pt>
                <c:pt idx="20436">
                  <c:v>22688.25</c:v>
                </c:pt>
                <c:pt idx="20437">
                  <c:v>22689.25</c:v>
                </c:pt>
                <c:pt idx="20438">
                  <c:v>22690.25</c:v>
                </c:pt>
                <c:pt idx="20439">
                  <c:v>22691.25</c:v>
                </c:pt>
                <c:pt idx="20440">
                  <c:v>22692.25</c:v>
                </c:pt>
                <c:pt idx="20441">
                  <c:v>22693.25</c:v>
                </c:pt>
                <c:pt idx="20442">
                  <c:v>22694.25</c:v>
                </c:pt>
                <c:pt idx="20443">
                  <c:v>22695.25</c:v>
                </c:pt>
                <c:pt idx="20444">
                  <c:v>22696.25</c:v>
                </c:pt>
                <c:pt idx="20445">
                  <c:v>22697.25</c:v>
                </c:pt>
                <c:pt idx="20446">
                  <c:v>22698.25</c:v>
                </c:pt>
                <c:pt idx="20447">
                  <c:v>22699.25</c:v>
                </c:pt>
                <c:pt idx="20448">
                  <c:v>22700.25</c:v>
                </c:pt>
                <c:pt idx="20449">
                  <c:v>22701.25</c:v>
                </c:pt>
                <c:pt idx="20450">
                  <c:v>22702.25</c:v>
                </c:pt>
                <c:pt idx="20451">
                  <c:v>22703.25</c:v>
                </c:pt>
                <c:pt idx="20452">
                  <c:v>22704.25</c:v>
                </c:pt>
                <c:pt idx="20453">
                  <c:v>22705.25</c:v>
                </c:pt>
                <c:pt idx="20454">
                  <c:v>22706.25</c:v>
                </c:pt>
                <c:pt idx="20455">
                  <c:v>22707.25</c:v>
                </c:pt>
                <c:pt idx="20456">
                  <c:v>22708.25</c:v>
                </c:pt>
                <c:pt idx="20457">
                  <c:v>22709.25</c:v>
                </c:pt>
                <c:pt idx="20458">
                  <c:v>22710.25</c:v>
                </c:pt>
                <c:pt idx="20459">
                  <c:v>22711.25</c:v>
                </c:pt>
                <c:pt idx="20460">
                  <c:v>22712.25</c:v>
                </c:pt>
                <c:pt idx="20461">
                  <c:v>22713.25</c:v>
                </c:pt>
                <c:pt idx="20462">
                  <c:v>22714.25</c:v>
                </c:pt>
                <c:pt idx="20463">
                  <c:v>22715.25</c:v>
                </c:pt>
                <c:pt idx="20464">
                  <c:v>22716.25</c:v>
                </c:pt>
                <c:pt idx="20465">
                  <c:v>22717.25</c:v>
                </c:pt>
                <c:pt idx="20466">
                  <c:v>22718.25</c:v>
                </c:pt>
                <c:pt idx="20467">
                  <c:v>22719.25</c:v>
                </c:pt>
                <c:pt idx="20468">
                  <c:v>22720.25</c:v>
                </c:pt>
                <c:pt idx="20469">
                  <c:v>22721.25</c:v>
                </c:pt>
                <c:pt idx="20470">
                  <c:v>22722.25</c:v>
                </c:pt>
                <c:pt idx="20471">
                  <c:v>22723.25</c:v>
                </c:pt>
                <c:pt idx="20472">
                  <c:v>22724.25</c:v>
                </c:pt>
                <c:pt idx="20473">
                  <c:v>22725.25</c:v>
                </c:pt>
                <c:pt idx="20474">
                  <c:v>22726.25</c:v>
                </c:pt>
                <c:pt idx="20475">
                  <c:v>22727.25</c:v>
                </c:pt>
                <c:pt idx="20476">
                  <c:v>22728.25</c:v>
                </c:pt>
                <c:pt idx="20477">
                  <c:v>22729.25</c:v>
                </c:pt>
                <c:pt idx="20478">
                  <c:v>22730.25</c:v>
                </c:pt>
                <c:pt idx="20479">
                  <c:v>22731.25</c:v>
                </c:pt>
                <c:pt idx="20480">
                  <c:v>22732.25</c:v>
                </c:pt>
                <c:pt idx="20481">
                  <c:v>22733.25</c:v>
                </c:pt>
                <c:pt idx="20482">
                  <c:v>22734.25</c:v>
                </c:pt>
                <c:pt idx="20483">
                  <c:v>22735.25</c:v>
                </c:pt>
                <c:pt idx="20484">
                  <c:v>22736.25</c:v>
                </c:pt>
                <c:pt idx="20485">
                  <c:v>22737.25</c:v>
                </c:pt>
                <c:pt idx="20486">
                  <c:v>22738.25</c:v>
                </c:pt>
                <c:pt idx="20487">
                  <c:v>22739.25</c:v>
                </c:pt>
                <c:pt idx="20488">
                  <c:v>22740.25</c:v>
                </c:pt>
                <c:pt idx="20489">
                  <c:v>22741.25</c:v>
                </c:pt>
                <c:pt idx="20490">
                  <c:v>22742.25</c:v>
                </c:pt>
                <c:pt idx="20491">
                  <c:v>22743.25</c:v>
                </c:pt>
                <c:pt idx="20492">
                  <c:v>22744.25</c:v>
                </c:pt>
                <c:pt idx="20493">
                  <c:v>22745.25</c:v>
                </c:pt>
                <c:pt idx="20494">
                  <c:v>22746.25</c:v>
                </c:pt>
                <c:pt idx="20495">
                  <c:v>22747.25</c:v>
                </c:pt>
                <c:pt idx="20496">
                  <c:v>22748.25</c:v>
                </c:pt>
                <c:pt idx="20497">
                  <c:v>22749.25</c:v>
                </c:pt>
                <c:pt idx="20498">
                  <c:v>22750.25</c:v>
                </c:pt>
                <c:pt idx="20499">
                  <c:v>22751.25</c:v>
                </c:pt>
                <c:pt idx="20500">
                  <c:v>22752.25</c:v>
                </c:pt>
                <c:pt idx="20501">
                  <c:v>22753.25</c:v>
                </c:pt>
                <c:pt idx="20502">
                  <c:v>22754.25</c:v>
                </c:pt>
                <c:pt idx="20503">
                  <c:v>22755.25</c:v>
                </c:pt>
                <c:pt idx="20504">
                  <c:v>22756.25</c:v>
                </c:pt>
                <c:pt idx="20505">
                  <c:v>22757.25</c:v>
                </c:pt>
                <c:pt idx="20506">
                  <c:v>22758.25</c:v>
                </c:pt>
                <c:pt idx="20507">
                  <c:v>22759.25</c:v>
                </c:pt>
                <c:pt idx="20508">
                  <c:v>22760.25</c:v>
                </c:pt>
                <c:pt idx="20509">
                  <c:v>22761.25</c:v>
                </c:pt>
                <c:pt idx="20510">
                  <c:v>22762.25</c:v>
                </c:pt>
                <c:pt idx="20511">
                  <c:v>22763.25</c:v>
                </c:pt>
                <c:pt idx="20512">
                  <c:v>22764.25</c:v>
                </c:pt>
                <c:pt idx="20513">
                  <c:v>22765.25</c:v>
                </c:pt>
                <c:pt idx="20514">
                  <c:v>22766.25</c:v>
                </c:pt>
                <c:pt idx="20515">
                  <c:v>22767.25</c:v>
                </c:pt>
                <c:pt idx="20516">
                  <c:v>22768.25</c:v>
                </c:pt>
                <c:pt idx="20517">
                  <c:v>22769.25</c:v>
                </c:pt>
                <c:pt idx="20518">
                  <c:v>22770.25</c:v>
                </c:pt>
                <c:pt idx="20519">
                  <c:v>22771.25</c:v>
                </c:pt>
                <c:pt idx="20520">
                  <c:v>22772.25</c:v>
                </c:pt>
                <c:pt idx="20521">
                  <c:v>22773.25</c:v>
                </c:pt>
                <c:pt idx="20522">
                  <c:v>22774.25</c:v>
                </c:pt>
                <c:pt idx="20523">
                  <c:v>22775.25</c:v>
                </c:pt>
                <c:pt idx="20524">
                  <c:v>22776.25</c:v>
                </c:pt>
                <c:pt idx="20525">
                  <c:v>22777.25</c:v>
                </c:pt>
                <c:pt idx="20526">
                  <c:v>22778.25</c:v>
                </c:pt>
                <c:pt idx="20527">
                  <c:v>22779.25</c:v>
                </c:pt>
                <c:pt idx="20528">
                  <c:v>22780.25</c:v>
                </c:pt>
                <c:pt idx="20529">
                  <c:v>22781.25</c:v>
                </c:pt>
                <c:pt idx="20530">
                  <c:v>22782.25</c:v>
                </c:pt>
                <c:pt idx="20531">
                  <c:v>22783.25</c:v>
                </c:pt>
                <c:pt idx="20532">
                  <c:v>22784.25</c:v>
                </c:pt>
                <c:pt idx="20533">
                  <c:v>22785.25</c:v>
                </c:pt>
                <c:pt idx="20534">
                  <c:v>22786.25</c:v>
                </c:pt>
                <c:pt idx="20535">
                  <c:v>22787.25</c:v>
                </c:pt>
                <c:pt idx="20536">
                  <c:v>22788.25</c:v>
                </c:pt>
                <c:pt idx="20537">
                  <c:v>22789.25</c:v>
                </c:pt>
                <c:pt idx="20538">
                  <c:v>22790.25</c:v>
                </c:pt>
                <c:pt idx="20539">
                  <c:v>22791.25</c:v>
                </c:pt>
                <c:pt idx="20540">
                  <c:v>22792.25</c:v>
                </c:pt>
                <c:pt idx="20541">
                  <c:v>22793.25</c:v>
                </c:pt>
                <c:pt idx="20542">
                  <c:v>22794.25</c:v>
                </c:pt>
                <c:pt idx="20543">
                  <c:v>22795.25</c:v>
                </c:pt>
                <c:pt idx="20544">
                  <c:v>22796.25</c:v>
                </c:pt>
                <c:pt idx="20545">
                  <c:v>22797.25</c:v>
                </c:pt>
                <c:pt idx="20546">
                  <c:v>22798.25</c:v>
                </c:pt>
                <c:pt idx="20547">
                  <c:v>22799.25</c:v>
                </c:pt>
                <c:pt idx="20548">
                  <c:v>22800.25</c:v>
                </c:pt>
                <c:pt idx="20549">
                  <c:v>22801.25</c:v>
                </c:pt>
                <c:pt idx="20550">
                  <c:v>22802.25</c:v>
                </c:pt>
                <c:pt idx="20551">
                  <c:v>22803.25</c:v>
                </c:pt>
                <c:pt idx="20552">
                  <c:v>22804.25</c:v>
                </c:pt>
                <c:pt idx="20553">
                  <c:v>22805.25</c:v>
                </c:pt>
                <c:pt idx="20554">
                  <c:v>22806.25</c:v>
                </c:pt>
                <c:pt idx="20555">
                  <c:v>22807.25</c:v>
                </c:pt>
                <c:pt idx="20556">
                  <c:v>22808.25</c:v>
                </c:pt>
                <c:pt idx="20557">
                  <c:v>22809.25</c:v>
                </c:pt>
                <c:pt idx="20558">
                  <c:v>22810.25</c:v>
                </c:pt>
                <c:pt idx="20559">
                  <c:v>22811.25</c:v>
                </c:pt>
                <c:pt idx="20560">
                  <c:v>22812.25</c:v>
                </c:pt>
                <c:pt idx="20561">
                  <c:v>22813.25</c:v>
                </c:pt>
                <c:pt idx="20562">
                  <c:v>22814.25</c:v>
                </c:pt>
                <c:pt idx="20563">
                  <c:v>22815.25</c:v>
                </c:pt>
                <c:pt idx="20564">
                  <c:v>22816.25</c:v>
                </c:pt>
                <c:pt idx="20565">
                  <c:v>22817.25</c:v>
                </c:pt>
                <c:pt idx="20566">
                  <c:v>22818.25</c:v>
                </c:pt>
                <c:pt idx="20567">
                  <c:v>22819.25</c:v>
                </c:pt>
                <c:pt idx="20568">
                  <c:v>22820.25</c:v>
                </c:pt>
                <c:pt idx="20569">
                  <c:v>22821.25</c:v>
                </c:pt>
                <c:pt idx="20570">
                  <c:v>22822.25</c:v>
                </c:pt>
                <c:pt idx="20571">
                  <c:v>22823.25</c:v>
                </c:pt>
                <c:pt idx="20572">
                  <c:v>22824.25</c:v>
                </c:pt>
                <c:pt idx="20573">
                  <c:v>22825.25</c:v>
                </c:pt>
                <c:pt idx="20574">
                  <c:v>22826.25</c:v>
                </c:pt>
                <c:pt idx="20575">
                  <c:v>22827.25</c:v>
                </c:pt>
                <c:pt idx="20576">
                  <c:v>22828.25</c:v>
                </c:pt>
                <c:pt idx="20577">
                  <c:v>22829.25</c:v>
                </c:pt>
                <c:pt idx="20578">
                  <c:v>22830.25</c:v>
                </c:pt>
                <c:pt idx="20579">
                  <c:v>22831.25</c:v>
                </c:pt>
                <c:pt idx="20580">
                  <c:v>22832.25</c:v>
                </c:pt>
                <c:pt idx="20581">
                  <c:v>22833.25</c:v>
                </c:pt>
                <c:pt idx="20582">
                  <c:v>22834.25</c:v>
                </c:pt>
                <c:pt idx="20583">
                  <c:v>22835.25</c:v>
                </c:pt>
                <c:pt idx="20584">
                  <c:v>22836.25</c:v>
                </c:pt>
                <c:pt idx="20585">
                  <c:v>22837.25</c:v>
                </c:pt>
                <c:pt idx="20586">
                  <c:v>22838.25</c:v>
                </c:pt>
                <c:pt idx="20587">
                  <c:v>22839.25</c:v>
                </c:pt>
                <c:pt idx="20588">
                  <c:v>22840.25</c:v>
                </c:pt>
                <c:pt idx="20589">
                  <c:v>22841.25</c:v>
                </c:pt>
                <c:pt idx="20590">
                  <c:v>22842.25</c:v>
                </c:pt>
                <c:pt idx="20591">
                  <c:v>22843.25</c:v>
                </c:pt>
                <c:pt idx="20592">
                  <c:v>22844.25</c:v>
                </c:pt>
                <c:pt idx="20593">
                  <c:v>22845.25</c:v>
                </c:pt>
                <c:pt idx="20594">
                  <c:v>22846.25</c:v>
                </c:pt>
                <c:pt idx="20595">
                  <c:v>22847.25</c:v>
                </c:pt>
                <c:pt idx="20596">
                  <c:v>22848.25</c:v>
                </c:pt>
                <c:pt idx="20597">
                  <c:v>22849.25</c:v>
                </c:pt>
                <c:pt idx="20598">
                  <c:v>22850.25</c:v>
                </c:pt>
                <c:pt idx="20599">
                  <c:v>22851.25</c:v>
                </c:pt>
                <c:pt idx="20600">
                  <c:v>22852.25</c:v>
                </c:pt>
                <c:pt idx="20601">
                  <c:v>22853.25</c:v>
                </c:pt>
                <c:pt idx="20602">
                  <c:v>22854.25</c:v>
                </c:pt>
                <c:pt idx="20603">
                  <c:v>22855.25</c:v>
                </c:pt>
                <c:pt idx="20604">
                  <c:v>22856.25</c:v>
                </c:pt>
                <c:pt idx="20605">
                  <c:v>22857.25</c:v>
                </c:pt>
                <c:pt idx="20606">
                  <c:v>22858.25</c:v>
                </c:pt>
                <c:pt idx="20607">
                  <c:v>22859.25</c:v>
                </c:pt>
                <c:pt idx="20608">
                  <c:v>22860.25</c:v>
                </c:pt>
                <c:pt idx="20609">
                  <c:v>22861.25</c:v>
                </c:pt>
                <c:pt idx="20610">
                  <c:v>22862.25</c:v>
                </c:pt>
                <c:pt idx="20611">
                  <c:v>22863.25</c:v>
                </c:pt>
                <c:pt idx="20612">
                  <c:v>22864.25</c:v>
                </c:pt>
                <c:pt idx="20613">
                  <c:v>22865.25</c:v>
                </c:pt>
                <c:pt idx="20614">
                  <c:v>22866.25</c:v>
                </c:pt>
                <c:pt idx="20615">
                  <c:v>22867.25</c:v>
                </c:pt>
                <c:pt idx="20616">
                  <c:v>22868.25</c:v>
                </c:pt>
                <c:pt idx="20617">
                  <c:v>22869.25</c:v>
                </c:pt>
                <c:pt idx="20618">
                  <c:v>22870.25</c:v>
                </c:pt>
                <c:pt idx="20619">
                  <c:v>22871.25</c:v>
                </c:pt>
                <c:pt idx="20620">
                  <c:v>22872.25</c:v>
                </c:pt>
                <c:pt idx="20621">
                  <c:v>22873.25</c:v>
                </c:pt>
                <c:pt idx="20622">
                  <c:v>22874.25</c:v>
                </c:pt>
                <c:pt idx="20623">
                  <c:v>22875.25</c:v>
                </c:pt>
                <c:pt idx="20624">
                  <c:v>22876.25</c:v>
                </c:pt>
                <c:pt idx="20625">
                  <c:v>22877.25</c:v>
                </c:pt>
                <c:pt idx="20626">
                  <c:v>22878.25</c:v>
                </c:pt>
                <c:pt idx="20627">
                  <c:v>22879.25</c:v>
                </c:pt>
                <c:pt idx="20628">
                  <c:v>22880.25</c:v>
                </c:pt>
                <c:pt idx="20629">
                  <c:v>22881.25</c:v>
                </c:pt>
                <c:pt idx="20630">
                  <c:v>22882.25</c:v>
                </c:pt>
                <c:pt idx="20631">
                  <c:v>22883.25</c:v>
                </c:pt>
                <c:pt idx="20632">
                  <c:v>22884.25</c:v>
                </c:pt>
                <c:pt idx="20633">
                  <c:v>22885.25</c:v>
                </c:pt>
                <c:pt idx="20634">
                  <c:v>22886.25</c:v>
                </c:pt>
                <c:pt idx="20635">
                  <c:v>22887.25</c:v>
                </c:pt>
                <c:pt idx="20636">
                  <c:v>22888.25</c:v>
                </c:pt>
                <c:pt idx="20637">
                  <c:v>22889.25</c:v>
                </c:pt>
                <c:pt idx="20638">
                  <c:v>22890.25</c:v>
                </c:pt>
                <c:pt idx="20639">
                  <c:v>22891.25</c:v>
                </c:pt>
                <c:pt idx="20640">
                  <c:v>22892.25</c:v>
                </c:pt>
                <c:pt idx="20641">
                  <c:v>22893.25</c:v>
                </c:pt>
                <c:pt idx="20642">
                  <c:v>22894.25</c:v>
                </c:pt>
                <c:pt idx="20643">
                  <c:v>22895.25</c:v>
                </c:pt>
                <c:pt idx="20644">
                  <c:v>22896.25</c:v>
                </c:pt>
                <c:pt idx="20645">
                  <c:v>22897.25</c:v>
                </c:pt>
                <c:pt idx="20646">
                  <c:v>22898.25</c:v>
                </c:pt>
                <c:pt idx="20647">
                  <c:v>22899.25</c:v>
                </c:pt>
                <c:pt idx="20648">
                  <c:v>22900.25</c:v>
                </c:pt>
                <c:pt idx="20649">
                  <c:v>22901.25</c:v>
                </c:pt>
                <c:pt idx="20650">
                  <c:v>22902.25</c:v>
                </c:pt>
                <c:pt idx="20651">
                  <c:v>22903.25</c:v>
                </c:pt>
                <c:pt idx="20652">
                  <c:v>22904.25</c:v>
                </c:pt>
                <c:pt idx="20653">
                  <c:v>22905.25</c:v>
                </c:pt>
                <c:pt idx="20654">
                  <c:v>22906.25</c:v>
                </c:pt>
                <c:pt idx="20655">
                  <c:v>22907.25</c:v>
                </c:pt>
                <c:pt idx="20656">
                  <c:v>22908.25</c:v>
                </c:pt>
                <c:pt idx="20657">
                  <c:v>22909.25</c:v>
                </c:pt>
                <c:pt idx="20658">
                  <c:v>22910.25</c:v>
                </c:pt>
                <c:pt idx="20659">
                  <c:v>22911.25</c:v>
                </c:pt>
                <c:pt idx="20660">
                  <c:v>22912.25</c:v>
                </c:pt>
                <c:pt idx="20661">
                  <c:v>22913.25</c:v>
                </c:pt>
                <c:pt idx="20662">
                  <c:v>22914.25</c:v>
                </c:pt>
                <c:pt idx="20663">
                  <c:v>22915.25</c:v>
                </c:pt>
                <c:pt idx="20664">
                  <c:v>22916.25</c:v>
                </c:pt>
                <c:pt idx="20665">
                  <c:v>22917.25</c:v>
                </c:pt>
                <c:pt idx="20666">
                  <c:v>22918.25</c:v>
                </c:pt>
                <c:pt idx="20667">
                  <c:v>22919.25</c:v>
                </c:pt>
                <c:pt idx="20668">
                  <c:v>22920.25</c:v>
                </c:pt>
                <c:pt idx="20669">
                  <c:v>22921.25</c:v>
                </c:pt>
                <c:pt idx="20670">
                  <c:v>22922.25</c:v>
                </c:pt>
                <c:pt idx="20671">
                  <c:v>22923.25</c:v>
                </c:pt>
                <c:pt idx="20672">
                  <c:v>22924.25</c:v>
                </c:pt>
                <c:pt idx="20673">
                  <c:v>22925.25</c:v>
                </c:pt>
                <c:pt idx="20674">
                  <c:v>22926.25</c:v>
                </c:pt>
                <c:pt idx="20675">
                  <c:v>22927.25</c:v>
                </c:pt>
                <c:pt idx="20676">
                  <c:v>22928.25</c:v>
                </c:pt>
                <c:pt idx="20677">
                  <c:v>22929.25</c:v>
                </c:pt>
                <c:pt idx="20678">
                  <c:v>22930.25</c:v>
                </c:pt>
                <c:pt idx="20679">
                  <c:v>22931.25</c:v>
                </c:pt>
                <c:pt idx="20680">
                  <c:v>22932.25</c:v>
                </c:pt>
                <c:pt idx="20681">
                  <c:v>22933.25</c:v>
                </c:pt>
                <c:pt idx="20682">
                  <c:v>22934.25</c:v>
                </c:pt>
                <c:pt idx="20683">
                  <c:v>22935.25</c:v>
                </c:pt>
                <c:pt idx="20684">
                  <c:v>22936.25</c:v>
                </c:pt>
                <c:pt idx="20685">
                  <c:v>22937.25</c:v>
                </c:pt>
                <c:pt idx="20686">
                  <c:v>22938.25</c:v>
                </c:pt>
                <c:pt idx="20687">
                  <c:v>22939.25</c:v>
                </c:pt>
                <c:pt idx="20688">
                  <c:v>22940.25</c:v>
                </c:pt>
                <c:pt idx="20689">
                  <c:v>22941.25</c:v>
                </c:pt>
                <c:pt idx="20690">
                  <c:v>22942.25</c:v>
                </c:pt>
                <c:pt idx="20691">
                  <c:v>22943.25</c:v>
                </c:pt>
                <c:pt idx="20692">
                  <c:v>22944.25</c:v>
                </c:pt>
                <c:pt idx="20693">
                  <c:v>22945.25</c:v>
                </c:pt>
                <c:pt idx="20694">
                  <c:v>22946.25</c:v>
                </c:pt>
                <c:pt idx="20695">
                  <c:v>22947.25</c:v>
                </c:pt>
                <c:pt idx="20696">
                  <c:v>22948.25</c:v>
                </c:pt>
                <c:pt idx="20697">
                  <c:v>22949.25</c:v>
                </c:pt>
                <c:pt idx="20698">
                  <c:v>22950.25</c:v>
                </c:pt>
                <c:pt idx="20699">
                  <c:v>22951.25</c:v>
                </c:pt>
                <c:pt idx="20700">
                  <c:v>22952.25</c:v>
                </c:pt>
                <c:pt idx="20701">
                  <c:v>22953.25</c:v>
                </c:pt>
                <c:pt idx="20702">
                  <c:v>22954.25</c:v>
                </c:pt>
                <c:pt idx="20703">
                  <c:v>22955.25</c:v>
                </c:pt>
                <c:pt idx="20704">
                  <c:v>22956.25</c:v>
                </c:pt>
                <c:pt idx="20705">
                  <c:v>22957.25</c:v>
                </c:pt>
                <c:pt idx="20706">
                  <c:v>22958.25</c:v>
                </c:pt>
                <c:pt idx="20707">
                  <c:v>22959.25</c:v>
                </c:pt>
                <c:pt idx="20708">
                  <c:v>22960.25</c:v>
                </c:pt>
                <c:pt idx="20709">
                  <c:v>22961.25</c:v>
                </c:pt>
                <c:pt idx="20710">
                  <c:v>22962.25</c:v>
                </c:pt>
                <c:pt idx="20711">
                  <c:v>22963.25</c:v>
                </c:pt>
                <c:pt idx="20712">
                  <c:v>22964.25</c:v>
                </c:pt>
                <c:pt idx="20713">
                  <c:v>22965.25</c:v>
                </c:pt>
                <c:pt idx="20714">
                  <c:v>22966.25</c:v>
                </c:pt>
                <c:pt idx="20715">
                  <c:v>22967.25</c:v>
                </c:pt>
                <c:pt idx="20716">
                  <c:v>22968.25</c:v>
                </c:pt>
                <c:pt idx="20717">
                  <c:v>22969.25</c:v>
                </c:pt>
                <c:pt idx="20718">
                  <c:v>22970.25</c:v>
                </c:pt>
                <c:pt idx="20719">
                  <c:v>22971.25</c:v>
                </c:pt>
                <c:pt idx="20720">
                  <c:v>22972.25</c:v>
                </c:pt>
                <c:pt idx="20721">
                  <c:v>22973.25</c:v>
                </c:pt>
                <c:pt idx="20722">
                  <c:v>22974.25</c:v>
                </c:pt>
                <c:pt idx="20723">
                  <c:v>22975.25</c:v>
                </c:pt>
                <c:pt idx="20724">
                  <c:v>22976.25</c:v>
                </c:pt>
                <c:pt idx="20725">
                  <c:v>22977.25</c:v>
                </c:pt>
                <c:pt idx="20726">
                  <c:v>22978.25</c:v>
                </c:pt>
                <c:pt idx="20727">
                  <c:v>22979.25</c:v>
                </c:pt>
                <c:pt idx="20728">
                  <c:v>22980.25</c:v>
                </c:pt>
                <c:pt idx="20729">
                  <c:v>22981.25</c:v>
                </c:pt>
                <c:pt idx="20730">
                  <c:v>22982.25</c:v>
                </c:pt>
                <c:pt idx="20731">
                  <c:v>22983.25</c:v>
                </c:pt>
                <c:pt idx="20732">
                  <c:v>22984.25</c:v>
                </c:pt>
                <c:pt idx="20733">
                  <c:v>22985.25</c:v>
                </c:pt>
                <c:pt idx="20734">
                  <c:v>22986.25</c:v>
                </c:pt>
                <c:pt idx="20735">
                  <c:v>22987.25</c:v>
                </c:pt>
                <c:pt idx="20736">
                  <c:v>22988.25</c:v>
                </c:pt>
                <c:pt idx="20737">
                  <c:v>22989.25</c:v>
                </c:pt>
                <c:pt idx="20738">
                  <c:v>22990.25</c:v>
                </c:pt>
                <c:pt idx="20739">
                  <c:v>22991.25</c:v>
                </c:pt>
                <c:pt idx="20740">
                  <c:v>22992.25</c:v>
                </c:pt>
                <c:pt idx="20741">
                  <c:v>22993.25</c:v>
                </c:pt>
                <c:pt idx="20742">
                  <c:v>22994.25</c:v>
                </c:pt>
                <c:pt idx="20743">
                  <c:v>22995.25</c:v>
                </c:pt>
                <c:pt idx="20744">
                  <c:v>22996.25</c:v>
                </c:pt>
                <c:pt idx="20745">
                  <c:v>22997.25</c:v>
                </c:pt>
                <c:pt idx="20746">
                  <c:v>22998.25</c:v>
                </c:pt>
                <c:pt idx="20747">
                  <c:v>22999.25</c:v>
                </c:pt>
                <c:pt idx="20748">
                  <c:v>23000.25</c:v>
                </c:pt>
                <c:pt idx="20749">
                  <c:v>23001.25</c:v>
                </c:pt>
                <c:pt idx="20750">
                  <c:v>23002.25</c:v>
                </c:pt>
                <c:pt idx="20751">
                  <c:v>23003.25</c:v>
                </c:pt>
                <c:pt idx="20752">
                  <c:v>23004.25</c:v>
                </c:pt>
                <c:pt idx="20753">
                  <c:v>23005.25</c:v>
                </c:pt>
                <c:pt idx="20754">
                  <c:v>23006.25</c:v>
                </c:pt>
                <c:pt idx="20755">
                  <c:v>23007.25</c:v>
                </c:pt>
                <c:pt idx="20756">
                  <c:v>23008.25</c:v>
                </c:pt>
                <c:pt idx="20757">
                  <c:v>23009.25</c:v>
                </c:pt>
                <c:pt idx="20758">
                  <c:v>23010.25</c:v>
                </c:pt>
                <c:pt idx="20759">
                  <c:v>23011.25</c:v>
                </c:pt>
                <c:pt idx="20760">
                  <c:v>23012.25</c:v>
                </c:pt>
                <c:pt idx="20761">
                  <c:v>23013.25</c:v>
                </c:pt>
                <c:pt idx="20762">
                  <c:v>23014.25</c:v>
                </c:pt>
                <c:pt idx="20763">
                  <c:v>23015.25</c:v>
                </c:pt>
                <c:pt idx="20764">
                  <c:v>23016.25</c:v>
                </c:pt>
                <c:pt idx="20765">
                  <c:v>23017.25</c:v>
                </c:pt>
                <c:pt idx="20766">
                  <c:v>23018.25</c:v>
                </c:pt>
                <c:pt idx="20767">
                  <c:v>23019.25</c:v>
                </c:pt>
                <c:pt idx="20768">
                  <c:v>23020.25</c:v>
                </c:pt>
                <c:pt idx="20769">
                  <c:v>23021.25</c:v>
                </c:pt>
                <c:pt idx="20770">
                  <c:v>23022.25</c:v>
                </c:pt>
                <c:pt idx="20771">
                  <c:v>23023.25</c:v>
                </c:pt>
                <c:pt idx="20772">
                  <c:v>23024.25</c:v>
                </c:pt>
                <c:pt idx="20773">
                  <c:v>23025.25</c:v>
                </c:pt>
                <c:pt idx="20774">
                  <c:v>23026.25</c:v>
                </c:pt>
                <c:pt idx="20775">
                  <c:v>23027.25</c:v>
                </c:pt>
                <c:pt idx="20776">
                  <c:v>23028.25</c:v>
                </c:pt>
                <c:pt idx="20777">
                  <c:v>23029.25</c:v>
                </c:pt>
                <c:pt idx="20778">
                  <c:v>23030.25</c:v>
                </c:pt>
                <c:pt idx="20779">
                  <c:v>23031.25</c:v>
                </c:pt>
                <c:pt idx="20780">
                  <c:v>23032.25</c:v>
                </c:pt>
                <c:pt idx="20781">
                  <c:v>23033.25</c:v>
                </c:pt>
                <c:pt idx="20782">
                  <c:v>23034.25</c:v>
                </c:pt>
                <c:pt idx="20783">
                  <c:v>23035.25</c:v>
                </c:pt>
                <c:pt idx="20784">
                  <c:v>23036.25</c:v>
                </c:pt>
                <c:pt idx="20785">
                  <c:v>23037.25</c:v>
                </c:pt>
                <c:pt idx="20786">
                  <c:v>23038.25</c:v>
                </c:pt>
                <c:pt idx="20787">
                  <c:v>23039.25</c:v>
                </c:pt>
                <c:pt idx="20788">
                  <c:v>23040.25</c:v>
                </c:pt>
                <c:pt idx="20789">
                  <c:v>23041.25</c:v>
                </c:pt>
                <c:pt idx="20790">
                  <c:v>23042.25</c:v>
                </c:pt>
                <c:pt idx="20791">
                  <c:v>23043.25</c:v>
                </c:pt>
                <c:pt idx="20792">
                  <c:v>23044.25</c:v>
                </c:pt>
                <c:pt idx="20793">
                  <c:v>23045.25</c:v>
                </c:pt>
                <c:pt idx="20794">
                  <c:v>23046.25</c:v>
                </c:pt>
                <c:pt idx="20795">
                  <c:v>23047.25</c:v>
                </c:pt>
                <c:pt idx="20796">
                  <c:v>23048.25</c:v>
                </c:pt>
                <c:pt idx="20797">
                  <c:v>23049.25</c:v>
                </c:pt>
                <c:pt idx="20798">
                  <c:v>23050.25</c:v>
                </c:pt>
                <c:pt idx="20799">
                  <c:v>23051.25</c:v>
                </c:pt>
                <c:pt idx="20800">
                  <c:v>23052.25</c:v>
                </c:pt>
                <c:pt idx="20801">
                  <c:v>23053.25</c:v>
                </c:pt>
                <c:pt idx="20802">
                  <c:v>23054.25</c:v>
                </c:pt>
                <c:pt idx="20803">
                  <c:v>23055.25</c:v>
                </c:pt>
                <c:pt idx="20804">
                  <c:v>23056.25</c:v>
                </c:pt>
                <c:pt idx="20805">
                  <c:v>23057.25</c:v>
                </c:pt>
                <c:pt idx="20806">
                  <c:v>23058.25</c:v>
                </c:pt>
                <c:pt idx="20807">
                  <c:v>23059.25</c:v>
                </c:pt>
                <c:pt idx="20808">
                  <c:v>23060.25</c:v>
                </c:pt>
                <c:pt idx="20809">
                  <c:v>23061.25</c:v>
                </c:pt>
                <c:pt idx="20810">
                  <c:v>23062.25</c:v>
                </c:pt>
                <c:pt idx="20811">
                  <c:v>23063.25</c:v>
                </c:pt>
                <c:pt idx="20812">
                  <c:v>23064.25</c:v>
                </c:pt>
                <c:pt idx="20813">
                  <c:v>23065.25</c:v>
                </c:pt>
                <c:pt idx="20814">
                  <c:v>23066.25</c:v>
                </c:pt>
                <c:pt idx="20815">
                  <c:v>23067.25</c:v>
                </c:pt>
                <c:pt idx="20816">
                  <c:v>23068.25</c:v>
                </c:pt>
                <c:pt idx="20817">
                  <c:v>23069.25</c:v>
                </c:pt>
                <c:pt idx="20818">
                  <c:v>23070.25</c:v>
                </c:pt>
                <c:pt idx="20819">
                  <c:v>23071.25</c:v>
                </c:pt>
                <c:pt idx="20820">
                  <c:v>23072.25</c:v>
                </c:pt>
                <c:pt idx="20821">
                  <c:v>23073.25</c:v>
                </c:pt>
                <c:pt idx="20822">
                  <c:v>23074.25</c:v>
                </c:pt>
                <c:pt idx="20823">
                  <c:v>23075.25</c:v>
                </c:pt>
                <c:pt idx="20824">
                  <c:v>23076.25</c:v>
                </c:pt>
                <c:pt idx="20825">
                  <c:v>23077.25</c:v>
                </c:pt>
                <c:pt idx="20826">
                  <c:v>23078.25</c:v>
                </c:pt>
                <c:pt idx="20827">
                  <c:v>23079.25</c:v>
                </c:pt>
                <c:pt idx="20828">
                  <c:v>23080.25</c:v>
                </c:pt>
                <c:pt idx="20829">
                  <c:v>23081.25</c:v>
                </c:pt>
                <c:pt idx="20830">
                  <c:v>23082.25</c:v>
                </c:pt>
                <c:pt idx="20831">
                  <c:v>23083.25</c:v>
                </c:pt>
                <c:pt idx="20832">
                  <c:v>23084.25</c:v>
                </c:pt>
                <c:pt idx="20833">
                  <c:v>23085.25</c:v>
                </c:pt>
                <c:pt idx="20834">
                  <c:v>23086.25</c:v>
                </c:pt>
                <c:pt idx="20835">
                  <c:v>23087.25</c:v>
                </c:pt>
                <c:pt idx="20836">
                  <c:v>23088.25</c:v>
                </c:pt>
                <c:pt idx="20837">
                  <c:v>23089.25</c:v>
                </c:pt>
                <c:pt idx="20838">
                  <c:v>23090.25</c:v>
                </c:pt>
                <c:pt idx="20839">
                  <c:v>23091.25</c:v>
                </c:pt>
                <c:pt idx="20840">
                  <c:v>23092.25</c:v>
                </c:pt>
                <c:pt idx="20841">
                  <c:v>23093.25</c:v>
                </c:pt>
                <c:pt idx="20842">
                  <c:v>23094.25</c:v>
                </c:pt>
                <c:pt idx="20843">
                  <c:v>23095.25</c:v>
                </c:pt>
                <c:pt idx="20844">
                  <c:v>23096.25</c:v>
                </c:pt>
                <c:pt idx="20845">
                  <c:v>23097.25</c:v>
                </c:pt>
                <c:pt idx="20846">
                  <c:v>23098.25</c:v>
                </c:pt>
                <c:pt idx="20847">
                  <c:v>23099.25</c:v>
                </c:pt>
                <c:pt idx="20848">
                  <c:v>23100.25</c:v>
                </c:pt>
                <c:pt idx="20849">
                  <c:v>23101.25</c:v>
                </c:pt>
                <c:pt idx="20850">
                  <c:v>23102.25</c:v>
                </c:pt>
                <c:pt idx="20851">
                  <c:v>23103.25</c:v>
                </c:pt>
                <c:pt idx="20852">
                  <c:v>23104.25</c:v>
                </c:pt>
                <c:pt idx="20853">
                  <c:v>23105.25</c:v>
                </c:pt>
                <c:pt idx="20854">
                  <c:v>23106.25</c:v>
                </c:pt>
                <c:pt idx="20855">
                  <c:v>23107.25</c:v>
                </c:pt>
                <c:pt idx="20856">
                  <c:v>23108.25</c:v>
                </c:pt>
                <c:pt idx="20857">
                  <c:v>23109.25</c:v>
                </c:pt>
                <c:pt idx="20858">
                  <c:v>23110.25</c:v>
                </c:pt>
                <c:pt idx="20859">
                  <c:v>23111.25</c:v>
                </c:pt>
                <c:pt idx="20860">
                  <c:v>23112.25</c:v>
                </c:pt>
                <c:pt idx="20861">
                  <c:v>23113.25</c:v>
                </c:pt>
                <c:pt idx="20862">
                  <c:v>23114.25</c:v>
                </c:pt>
                <c:pt idx="20863">
                  <c:v>23115.25</c:v>
                </c:pt>
                <c:pt idx="20864">
                  <c:v>23116.25</c:v>
                </c:pt>
                <c:pt idx="20865">
                  <c:v>23117.25</c:v>
                </c:pt>
                <c:pt idx="20866">
                  <c:v>23118.25</c:v>
                </c:pt>
                <c:pt idx="20867">
                  <c:v>23119.25</c:v>
                </c:pt>
                <c:pt idx="20868">
                  <c:v>23120.25</c:v>
                </c:pt>
                <c:pt idx="20869">
                  <c:v>23121.25</c:v>
                </c:pt>
                <c:pt idx="20870">
                  <c:v>23122.25</c:v>
                </c:pt>
                <c:pt idx="20871">
                  <c:v>23123.25</c:v>
                </c:pt>
                <c:pt idx="20872">
                  <c:v>23124.25</c:v>
                </c:pt>
                <c:pt idx="20873">
                  <c:v>23125.25</c:v>
                </c:pt>
                <c:pt idx="20874">
                  <c:v>23126.25</c:v>
                </c:pt>
                <c:pt idx="20875">
                  <c:v>23127.25</c:v>
                </c:pt>
                <c:pt idx="20876">
                  <c:v>23128.25</c:v>
                </c:pt>
                <c:pt idx="20877">
                  <c:v>23129.25</c:v>
                </c:pt>
                <c:pt idx="20878">
                  <c:v>23130.25</c:v>
                </c:pt>
                <c:pt idx="20879">
                  <c:v>23131.25</c:v>
                </c:pt>
                <c:pt idx="20880">
                  <c:v>23132.25</c:v>
                </c:pt>
                <c:pt idx="20881">
                  <c:v>23133.25</c:v>
                </c:pt>
                <c:pt idx="20882">
                  <c:v>23134.25</c:v>
                </c:pt>
                <c:pt idx="20883">
                  <c:v>23135.25</c:v>
                </c:pt>
                <c:pt idx="20884">
                  <c:v>23136.25</c:v>
                </c:pt>
                <c:pt idx="20885">
                  <c:v>23137.25</c:v>
                </c:pt>
                <c:pt idx="20886">
                  <c:v>23138.25</c:v>
                </c:pt>
                <c:pt idx="20887">
                  <c:v>23139.25</c:v>
                </c:pt>
                <c:pt idx="20888">
                  <c:v>23140.25</c:v>
                </c:pt>
                <c:pt idx="20889">
                  <c:v>23141.25</c:v>
                </c:pt>
                <c:pt idx="20890">
                  <c:v>23142.25</c:v>
                </c:pt>
                <c:pt idx="20891">
                  <c:v>23143.25</c:v>
                </c:pt>
                <c:pt idx="20892">
                  <c:v>23144.25</c:v>
                </c:pt>
                <c:pt idx="20893">
                  <c:v>23145.25</c:v>
                </c:pt>
                <c:pt idx="20894">
                  <c:v>23146.25</c:v>
                </c:pt>
                <c:pt idx="20895">
                  <c:v>23147.25</c:v>
                </c:pt>
                <c:pt idx="20896">
                  <c:v>23148.25</c:v>
                </c:pt>
                <c:pt idx="20897">
                  <c:v>23149.25</c:v>
                </c:pt>
                <c:pt idx="20898">
                  <c:v>23150.25</c:v>
                </c:pt>
                <c:pt idx="20899">
                  <c:v>23151.25</c:v>
                </c:pt>
                <c:pt idx="20900">
                  <c:v>23152.25</c:v>
                </c:pt>
                <c:pt idx="20901">
                  <c:v>23153.25</c:v>
                </c:pt>
                <c:pt idx="20902">
                  <c:v>23154.25</c:v>
                </c:pt>
                <c:pt idx="20903">
                  <c:v>23155.25</c:v>
                </c:pt>
                <c:pt idx="20904">
                  <c:v>23156.25</c:v>
                </c:pt>
                <c:pt idx="20905">
                  <c:v>23157.25</c:v>
                </c:pt>
                <c:pt idx="20906">
                  <c:v>23158.25</c:v>
                </c:pt>
                <c:pt idx="20907">
                  <c:v>23159.25</c:v>
                </c:pt>
                <c:pt idx="20908">
                  <c:v>23160.25</c:v>
                </c:pt>
                <c:pt idx="20909">
                  <c:v>23161.25</c:v>
                </c:pt>
                <c:pt idx="20910">
                  <c:v>23162.25</c:v>
                </c:pt>
                <c:pt idx="20911">
                  <c:v>23163.25</c:v>
                </c:pt>
                <c:pt idx="20912">
                  <c:v>23164.25</c:v>
                </c:pt>
                <c:pt idx="20913">
                  <c:v>23165.25</c:v>
                </c:pt>
                <c:pt idx="20914">
                  <c:v>23166.25</c:v>
                </c:pt>
                <c:pt idx="20915">
                  <c:v>23167.25</c:v>
                </c:pt>
                <c:pt idx="20916">
                  <c:v>23168.25</c:v>
                </c:pt>
                <c:pt idx="20917">
                  <c:v>23169.25</c:v>
                </c:pt>
                <c:pt idx="20918">
                  <c:v>23170.25</c:v>
                </c:pt>
                <c:pt idx="20919">
                  <c:v>23171.25</c:v>
                </c:pt>
                <c:pt idx="20920">
                  <c:v>23172.25</c:v>
                </c:pt>
                <c:pt idx="20921">
                  <c:v>23173.25</c:v>
                </c:pt>
                <c:pt idx="20922">
                  <c:v>23174.25</c:v>
                </c:pt>
                <c:pt idx="20923">
                  <c:v>23175.25</c:v>
                </c:pt>
                <c:pt idx="20924">
                  <c:v>23176.25</c:v>
                </c:pt>
                <c:pt idx="20925">
                  <c:v>23177.25</c:v>
                </c:pt>
                <c:pt idx="20926">
                  <c:v>23178.25</c:v>
                </c:pt>
                <c:pt idx="20927">
                  <c:v>23179.25</c:v>
                </c:pt>
                <c:pt idx="20928">
                  <c:v>23180.25</c:v>
                </c:pt>
                <c:pt idx="20929">
                  <c:v>23181.25</c:v>
                </c:pt>
                <c:pt idx="20930">
                  <c:v>23182.25</c:v>
                </c:pt>
                <c:pt idx="20931">
                  <c:v>23183.25</c:v>
                </c:pt>
                <c:pt idx="20932">
                  <c:v>23184.25</c:v>
                </c:pt>
                <c:pt idx="20933">
                  <c:v>23185.25</c:v>
                </c:pt>
                <c:pt idx="20934">
                  <c:v>23186.25</c:v>
                </c:pt>
                <c:pt idx="20935">
                  <c:v>23187.25</c:v>
                </c:pt>
                <c:pt idx="20936">
                  <c:v>23188.25</c:v>
                </c:pt>
                <c:pt idx="20937">
                  <c:v>23189.25</c:v>
                </c:pt>
                <c:pt idx="20938">
                  <c:v>23190.25</c:v>
                </c:pt>
                <c:pt idx="20939">
                  <c:v>23191.25</c:v>
                </c:pt>
                <c:pt idx="20940">
                  <c:v>23192.25</c:v>
                </c:pt>
                <c:pt idx="20941">
                  <c:v>23193.25</c:v>
                </c:pt>
                <c:pt idx="20942">
                  <c:v>23194.25</c:v>
                </c:pt>
                <c:pt idx="20943">
                  <c:v>23195.25</c:v>
                </c:pt>
                <c:pt idx="20944">
                  <c:v>23196.25</c:v>
                </c:pt>
                <c:pt idx="20945">
                  <c:v>23197.25</c:v>
                </c:pt>
                <c:pt idx="20946">
                  <c:v>23198.25</c:v>
                </c:pt>
                <c:pt idx="20947">
                  <c:v>23199.25</c:v>
                </c:pt>
                <c:pt idx="20948">
                  <c:v>23200.25</c:v>
                </c:pt>
                <c:pt idx="20949">
                  <c:v>23201.25</c:v>
                </c:pt>
                <c:pt idx="20950">
                  <c:v>23202.25</c:v>
                </c:pt>
                <c:pt idx="20951">
                  <c:v>23203.25</c:v>
                </c:pt>
                <c:pt idx="20952">
                  <c:v>23204.25</c:v>
                </c:pt>
                <c:pt idx="20953">
                  <c:v>23205.25</c:v>
                </c:pt>
                <c:pt idx="20954">
                  <c:v>23206.25</c:v>
                </c:pt>
                <c:pt idx="20955">
                  <c:v>23207.25</c:v>
                </c:pt>
                <c:pt idx="20956">
                  <c:v>23208.25</c:v>
                </c:pt>
                <c:pt idx="20957">
                  <c:v>23209.25</c:v>
                </c:pt>
                <c:pt idx="20958">
                  <c:v>23210.25</c:v>
                </c:pt>
                <c:pt idx="20959">
                  <c:v>23211.25</c:v>
                </c:pt>
                <c:pt idx="20960">
                  <c:v>23212.25</c:v>
                </c:pt>
                <c:pt idx="20961">
                  <c:v>23213.25</c:v>
                </c:pt>
                <c:pt idx="20962">
                  <c:v>23214.25</c:v>
                </c:pt>
                <c:pt idx="20963">
                  <c:v>23215.25</c:v>
                </c:pt>
                <c:pt idx="20964">
                  <c:v>23216.25</c:v>
                </c:pt>
                <c:pt idx="20965">
                  <c:v>23217.25</c:v>
                </c:pt>
                <c:pt idx="20966">
                  <c:v>23218.25</c:v>
                </c:pt>
                <c:pt idx="20967">
                  <c:v>23219.25</c:v>
                </c:pt>
                <c:pt idx="20968">
                  <c:v>23220.25</c:v>
                </c:pt>
                <c:pt idx="20969">
                  <c:v>23221.25</c:v>
                </c:pt>
                <c:pt idx="20970">
                  <c:v>23222.25</c:v>
                </c:pt>
                <c:pt idx="20971">
                  <c:v>23223.25</c:v>
                </c:pt>
                <c:pt idx="20972">
                  <c:v>23224.25</c:v>
                </c:pt>
                <c:pt idx="20973">
                  <c:v>23225.25</c:v>
                </c:pt>
                <c:pt idx="20974">
                  <c:v>23226.25</c:v>
                </c:pt>
                <c:pt idx="20975">
                  <c:v>23227.25</c:v>
                </c:pt>
                <c:pt idx="20976">
                  <c:v>23228.25</c:v>
                </c:pt>
                <c:pt idx="20977">
                  <c:v>23229.25</c:v>
                </c:pt>
                <c:pt idx="20978">
                  <c:v>23230.25</c:v>
                </c:pt>
                <c:pt idx="20979">
                  <c:v>23231.25</c:v>
                </c:pt>
                <c:pt idx="20980">
                  <c:v>23232.25</c:v>
                </c:pt>
                <c:pt idx="20981">
                  <c:v>23233.25</c:v>
                </c:pt>
                <c:pt idx="20982">
                  <c:v>23234.25</c:v>
                </c:pt>
                <c:pt idx="20983">
                  <c:v>23235.25</c:v>
                </c:pt>
                <c:pt idx="20984">
                  <c:v>23236.25</c:v>
                </c:pt>
                <c:pt idx="20985">
                  <c:v>23237.25</c:v>
                </c:pt>
                <c:pt idx="20986">
                  <c:v>23238.25</c:v>
                </c:pt>
                <c:pt idx="20987">
                  <c:v>23239.25</c:v>
                </c:pt>
                <c:pt idx="20988">
                  <c:v>23240.25</c:v>
                </c:pt>
                <c:pt idx="20989">
                  <c:v>23241.25</c:v>
                </c:pt>
                <c:pt idx="20990">
                  <c:v>23242.25</c:v>
                </c:pt>
                <c:pt idx="20991">
                  <c:v>23243.25</c:v>
                </c:pt>
                <c:pt idx="20992">
                  <c:v>23244.25</c:v>
                </c:pt>
                <c:pt idx="20993">
                  <c:v>23245.25</c:v>
                </c:pt>
                <c:pt idx="20994">
                  <c:v>23246.25</c:v>
                </c:pt>
                <c:pt idx="20995">
                  <c:v>23247.25</c:v>
                </c:pt>
                <c:pt idx="20996">
                  <c:v>23248.25</c:v>
                </c:pt>
                <c:pt idx="20997">
                  <c:v>23249.25</c:v>
                </c:pt>
                <c:pt idx="20998">
                  <c:v>23250.25</c:v>
                </c:pt>
                <c:pt idx="20999">
                  <c:v>23251.25</c:v>
                </c:pt>
                <c:pt idx="21000">
                  <c:v>23252.25</c:v>
                </c:pt>
                <c:pt idx="21001">
                  <c:v>23253.25</c:v>
                </c:pt>
                <c:pt idx="21002">
                  <c:v>23254.25</c:v>
                </c:pt>
                <c:pt idx="21003">
                  <c:v>23255.25</c:v>
                </c:pt>
                <c:pt idx="21004">
                  <c:v>23256.25</c:v>
                </c:pt>
                <c:pt idx="21005">
                  <c:v>23257.25</c:v>
                </c:pt>
                <c:pt idx="21006">
                  <c:v>23258.25</c:v>
                </c:pt>
                <c:pt idx="21007">
                  <c:v>23259.25</c:v>
                </c:pt>
                <c:pt idx="21008">
                  <c:v>23260.25</c:v>
                </c:pt>
                <c:pt idx="21009">
                  <c:v>23261.25</c:v>
                </c:pt>
                <c:pt idx="21010">
                  <c:v>23262.25</c:v>
                </c:pt>
                <c:pt idx="21011">
                  <c:v>23263.25</c:v>
                </c:pt>
                <c:pt idx="21012">
                  <c:v>23264.25</c:v>
                </c:pt>
                <c:pt idx="21013">
                  <c:v>23265.25</c:v>
                </c:pt>
                <c:pt idx="21014">
                  <c:v>23266.25</c:v>
                </c:pt>
                <c:pt idx="21015">
                  <c:v>23267.25</c:v>
                </c:pt>
                <c:pt idx="21016">
                  <c:v>23268.25</c:v>
                </c:pt>
                <c:pt idx="21017">
                  <c:v>23269.25</c:v>
                </c:pt>
                <c:pt idx="21018">
                  <c:v>23270.25</c:v>
                </c:pt>
                <c:pt idx="21019">
                  <c:v>23271.25</c:v>
                </c:pt>
                <c:pt idx="21020">
                  <c:v>23272.25</c:v>
                </c:pt>
                <c:pt idx="21021">
                  <c:v>23273.25</c:v>
                </c:pt>
                <c:pt idx="21022">
                  <c:v>23274.25</c:v>
                </c:pt>
                <c:pt idx="21023">
                  <c:v>23275.25</c:v>
                </c:pt>
                <c:pt idx="21024">
                  <c:v>23276.25</c:v>
                </c:pt>
                <c:pt idx="21025">
                  <c:v>23277.25</c:v>
                </c:pt>
                <c:pt idx="21026">
                  <c:v>23278.25</c:v>
                </c:pt>
                <c:pt idx="21027">
                  <c:v>23279.25</c:v>
                </c:pt>
                <c:pt idx="21028">
                  <c:v>23280.25</c:v>
                </c:pt>
                <c:pt idx="21029">
                  <c:v>23281.25</c:v>
                </c:pt>
                <c:pt idx="21030">
                  <c:v>23282.25</c:v>
                </c:pt>
                <c:pt idx="21031">
                  <c:v>23283.25</c:v>
                </c:pt>
                <c:pt idx="21032">
                  <c:v>23284.25</c:v>
                </c:pt>
                <c:pt idx="21033">
                  <c:v>23285.25</c:v>
                </c:pt>
                <c:pt idx="21034">
                  <c:v>23286.25</c:v>
                </c:pt>
                <c:pt idx="21035">
                  <c:v>23287.25</c:v>
                </c:pt>
                <c:pt idx="21036">
                  <c:v>23288.25</c:v>
                </c:pt>
                <c:pt idx="21037">
                  <c:v>23289.25</c:v>
                </c:pt>
                <c:pt idx="21038">
                  <c:v>23290.25</c:v>
                </c:pt>
                <c:pt idx="21039">
                  <c:v>23291.25</c:v>
                </c:pt>
                <c:pt idx="21040">
                  <c:v>23292.25</c:v>
                </c:pt>
                <c:pt idx="21041">
                  <c:v>23293.25</c:v>
                </c:pt>
                <c:pt idx="21042">
                  <c:v>23294.25</c:v>
                </c:pt>
                <c:pt idx="21043">
                  <c:v>23295.25</c:v>
                </c:pt>
                <c:pt idx="21044">
                  <c:v>23296.25</c:v>
                </c:pt>
                <c:pt idx="21045">
                  <c:v>23297.25</c:v>
                </c:pt>
                <c:pt idx="21046">
                  <c:v>23298.25</c:v>
                </c:pt>
                <c:pt idx="21047">
                  <c:v>23299.25</c:v>
                </c:pt>
                <c:pt idx="21048">
                  <c:v>23300.25</c:v>
                </c:pt>
                <c:pt idx="21049">
                  <c:v>23301.25</c:v>
                </c:pt>
                <c:pt idx="21050">
                  <c:v>23302.25</c:v>
                </c:pt>
                <c:pt idx="21051">
                  <c:v>23303.25</c:v>
                </c:pt>
                <c:pt idx="21052">
                  <c:v>23304.25</c:v>
                </c:pt>
                <c:pt idx="21053">
                  <c:v>23305.25</c:v>
                </c:pt>
                <c:pt idx="21054">
                  <c:v>23306.25</c:v>
                </c:pt>
                <c:pt idx="21055">
                  <c:v>23307.25</c:v>
                </c:pt>
                <c:pt idx="21056">
                  <c:v>23308.25</c:v>
                </c:pt>
                <c:pt idx="21057">
                  <c:v>23309.25</c:v>
                </c:pt>
                <c:pt idx="21058">
                  <c:v>23310.25</c:v>
                </c:pt>
                <c:pt idx="21059">
                  <c:v>23311.25</c:v>
                </c:pt>
                <c:pt idx="21060">
                  <c:v>23312.25</c:v>
                </c:pt>
                <c:pt idx="21061">
                  <c:v>23313.25</c:v>
                </c:pt>
                <c:pt idx="21062">
                  <c:v>23314.25</c:v>
                </c:pt>
                <c:pt idx="21063">
                  <c:v>23315.25</c:v>
                </c:pt>
                <c:pt idx="21064">
                  <c:v>23316.25</c:v>
                </c:pt>
                <c:pt idx="21065">
                  <c:v>23317.25</c:v>
                </c:pt>
                <c:pt idx="21066">
                  <c:v>23318.25</c:v>
                </c:pt>
                <c:pt idx="21067">
                  <c:v>23319.25</c:v>
                </c:pt>
                <c:pt idx="21068">
                  <c:v>23320.25</c:v>
                </c:pt>
                <c:pt idx="21069">
                  <c:v>23321.25</c:v>
                </c:pt>
                <c:pt idx="21070">
                  <c:v>23322.25</c:v>
                </c:pt>
                <c:pt idx="21071">
                  <c:v>23323.25</c:v>
                </c:pt>
                <c:pt idx="21072">
                  <c:v>23324.25</c:v>
                </c:pt>
                <c:pt idx="21073">
                  <c:v>23325.25</c:v>
                </c:pt>
                <c:pt idx="21074">
                  <c:v>23326.25</c:v>
                </c:pt>
                <c:pt idx="21075">
                  <c:v>23327.25</c:v>
                </c:pt>
                <c:pt idx="21076">
                  <c:v>23328.25</c:v>
                </c:pt>
                <c:pt idx="21077">
                  <c:v>23329.25</c:v>
                </c:pt>
                <c:pt idx="21078">
                  <c:v>23330.25</c:v>
                </c:pt>
                <c:pt idx="21079">
                  <c:v>23331.25</c:v>
                </c:pt>
                <c:pt idx="21080">
                  <c:v>23332.25</c:v>
                </c:pt>
                <c:pt idx="21081">
                  <c:v>23333.25</c:v>
                </c:pt>
                <c:pt idx="21082">
                  <c:v>23334.25</c:v>
                </c:pt>
                <c:pt idx="21083">
                  <c:v>23335.25</c:v>
                </c:pt>
                <c:pt idx="21084">
                  <c:v>23336.25</c:v>
                </c:pt>
                <c:pt idx="21085">
                  <c:v>23337.25</c:v>
                </c:pt>
                <c:pt idx="21086">
                  <c:v>23338.25</c:v>
                </c:pt>
                <c:pt idx="21087">
                  <c:v>23339.25</c:v>
                </c:pt>
                <c:pt idx="21088">
                  <c:v>23340.25</c:v>
                </c:pt>
                <c:pt idx="21089">
                  <c:v>23341.25</c:v>
                </c:pt>
                <c:pt idx="21090">
                  <c:v>23342.25</c:v>
                </c:pt>
                <c:pt idx="21091">
                  <c:v>23343.25</c:v>
                </c:pt>
                <c:pt idx="21092">
                  <c:v>23344.25</c:v>
                </c:pt>
                <c:pt idx="21093">
                  <c:v>23345.25</c:v>
                </c:pt>
                <c:pt idx="21094">
                  <c:v>23346.25</c:v>
                </c:pt>
                <c:pt idx="21095">
                  <c:v>23347.25</c:v>
                </c:pt>
                <c:pt idx="21096">
                  <c:v>23348.25</c:v>
                </c:pt>
                <c:pt idx="21097">
                  <c:v>23349.25</c:v>
                </c:pt>
                <c:pt idx="21098">
                  <c:v>23350.25</c:v>
                </c:pt>
                <c:pt idx="21099">
                  <c:v>23351.25</c:v>
                </c:pt>
                <c:pt idx="21100">
                  <c:v>23352.25</c:v>
                </c:pt>
                <c:pt idx="21101">
                  <c:v>23353.25</c:v>
                </c:pt>
                <c:pt idx="21102">
                  <c:v>23354.25</c:v>
                </c:pt>
                <c:pt idx="21103">
                  <c:v>23355.25</c:v>
                </c:pt>
                <c:pt idx="21104">
                  <c:v>23356.25</c:v>
                </c:pt>
                <c:pt idx="21105">
                  <c:v>23357.25</c:v>
                </c:pt>
                <c:pt idx="21106">
                  <c:v>23358.25</c:v>
                </c:pt>
                <c:pt idx="21107">
                  <c:v>23359.25</c:v>
                </c:pt>
                <c:pt idx="21108">
                  <c:v>23360.25</c:v>
                </c:pt>
                <c:pt idx="21109">
                  <c:v>23361.25</c:v>
                </c:pt>
                <c:pt idx="21110">
                  <c:v>23362.25</c:v>
                </c:pt>
                <c:pt idx="21111">
                  <c:v>23363.25</c:v>
                </c:pt>
                <c:pt idx="21112">
                  <c:v>23364.25</c:v>
                </c:pt>
                <c:pt idx="21113">
                  <c:v>23365.25</c:v>
                </c:pt>
                <c:pt idx="21114">
                  <c:v>23366.25</c:v>
                </c:pt>
                <c:pt idx="21115">
                  <c:v>23367.25</c:v>
                </c:pt>
                <c:pt idx="21116">
                  <c:v>23368.25</c:v>
                </c:pt>
                <c:pt idx="21117">
                  <c:v>23369.25</c:v>
                </c:pt>
                <c:pt idx="21118">
                  <c:v>23370.25</c:v>
                </c:pt>
                <c:pt idx="21119">
                  <c:v>23371.25</c:v>
                </c:pt>
                <c:pt idx="21120">
                  <c:v>23372.25</c:v>
                </c:pt>
                <c:pt idx="21121">
                  <c:v>23373.25</c:v>
                </c:pt>
                <c:pt idx="21122">
                  <c:v>23374.25</c:v>
                </c:pt>
                <c:pt idx="21123">
                  <c:v>23375.25</c:v>
                </c:pt>
                <c:pt idx="21124">
                  <c:v>23376.25</c:v>
                </c:pt>
                <c:pt idx="21125">
                  <c:v>23377.25</c:v>
                </c:pt>
                <c:pt idx="21126">
                  <c:v>23378.25</c:v>
                </c:pt>
                <c:pt idx="21127">
                  <c:v>23379.25</c:v>
                </c:pt>
                <c:pt idx="21128">
                  <c:v>23380.25</c:v>
                </c:pt>
                <c:pt idx="21129">
                  <c:v>23381.25</c:v>
                </c:pt>
                <c:pt idx="21130">
                  <c:v>23382.25</c:v>
                </c:pt>
                <c:pt idx="21131">
                  <c:v>23383.25</c:v>
                </c:pt>
                <c:pt idx="21132">
                  <c:v>23384.25</c:v>
                </c:pt>
                <c:pt idx="21133">
                  <c:v>23385.25</c:v>
                </c:pt>
                <c:pt idx="21134">
                  <c:v>23386.25</c:v>
                </c:pt>
                <c:pt idx="21135">
                  <c:v>23387.25</c:v>
                </c:pt>
                <c:pt idx="21136">
                  <c:v>23388.25</c:v>
                </c:pt>
                <c:pt idx="21137">
                  <c:v>23389.25</c:v>
                </c:pt>
                <c:pt idx="21138">
                  <c:v>23390.25</c:v>
                </c:pt>
                <c:pt idx="21139">
                  <c:v>23391.25</c:v>
                </c:pt>
                <c:pt idx="21140">
                  <c:v>23392.25</c:v>
                </c:pt>
                <c:pt idx="21141">
                  <c:v>23393.25</c:v>
                </c:pt>
                <c:pt idx="21142">
                  <c:v>23394.25</c:v>
                </c:pt>
                <c:pt idx="21143">
                  <c:v>23395.25</c:v>
                </c:pt>
                <c:pt idx="21144">
                  <c:v>23396.25</c:v>
                </c:pt>
                <c:pt idx="21145">
                  <c:v>23397.25</c:v>
                </c:pt>
                <c:pt idx="21146">
                  <c:v>23398.25</c:v>
                </c:pt>
                <c:pt idx="21147">
                  <c:v>23399.25</c:v>
                </c:pt>
                <c:pt idx="21148">
                  <c:v>23400.25</c:v>
                </c:pt>
                <c:pt idx="21149">
                  <c:v>23401.25</c:v>
                </c:pt>
                <c:pt idx="21150">
                  <c:v>23402.25</c:v>
                </c:pt>
                <c:pt idx="21151">
                  <c:v>23403.25</c:v>
                </c:pt>
                <c:pt idx="21152">
                  <c:v>23404.25</c:v>
                </c:pt>
                <c:pt idx="21153">
                  <c:v>23405.25</c:v>
                </c:pt>
                <c:pt idx="21154">
                  <c:v>23406.25</c:v>
                </c:pt>
                <c:pt idx="21155">
                  <c:v>23407.25</c:v>
                </c:pt>
                <c:pt idx="21156">
                  <c:v>23408.25</c:v>
                </c:pt>
                <c:pt idx="21157">
                  <c:v>23409.25</c:v>
                </c:pt>
                <c:pt idx="21158">
                  <c:v>23410.25</c:v>
                </c:pt>
                <c:pt idx="21159">
                  <c:v>23411.25</c:v>
                </c:pt>
                <c:pt idx="21160">
                  <c:v>23412.25</c:v>
                </c:pt>
                <c:pt idx="21161">
                  <c:v>23413.25</c:v>
                </c:pt>
                <c:pt idx="21162">
                  <c:v>23414.25</c:v>
                </c:pt>
                <c:pt idx="21163">
                  <c:v>23415.25</c:v>
                </c:pt>
                <c:pt idx="21164">
                  <c:v>23416.25</c:v>
                </c:pt>
                <c:pt idx="21165">
                  <c:v>23417.25</c:v>
                </c:pt>
                <c:pt idx="21166">
                  <c:v>23418.25</c:v>
                </c:pt>
                <c:pt idx="21167">
                  <c:v>23419.25</c:v>
                </c:pt>
                <c:pt idx="21168">
                  <c:v>23420.25</c:v>
                </c:pt>
                <c:pt idx="21169">
                  <c:v>23421.25</c:v>
                </c:pt>
                <c:pt idx="21170">
                  <c:v>23422.25</c:v>
                </c:pt>
                <c:pt idx="21171">
                  <c:v>23423.25</c:v>
                </c:pt>
                <c:pt idx="21172">
                  <c:v>23424.25</c:v>
                </c:pt>
                <c:pt idx="21173">
                  <c:v>23425.25</c:v>
                </c:pt>
                <c:pt idx="21174">
                  <c:v>23426.25</c:v>
                </c:pt>
                <c:pt idx="21175">
                  <c:v>23427.25</c:v>
                </c:pt>
                <c:pt idx="21176">
                  <c:v>23428.25</c:v>
                </c:pt>
                <c:pt idx="21177">
                  <c:v>23429.25</c:v>
                </c:pt>
                <c:pt idx="21178">
                  <c:v>23430.25</c:v>
                </c:pt>
                <c:pt idx="21179">
                  <c:v>23431.25</c:v>
                </c:pt>
                <c:pt idx="21180">
                  <c:v>23432.25</c:v>
                </c:pt>
                <c:pt idx="21181">
                  <c:v>23433.25</c:v>
                </c:pt>
                <c:pt idx="21182">
                  <c:v>23434.25</c:v>
                </c:pt>
                <c:pt idx="21183">
                  <c:v>23435.25</c:v>
                </c:pt>
                <c:pt idx="21184">
                  <c:v>23436.25</c:v>
                </c:pt>
                <c:pt idx="21185">
                  <c:v>23437.25</c:v>
                </c:pt>
                <c:pt idx="21186">
                  <c:v>23438.25</c:v>
                </c:pt>
                <c:pt idx="21187">
                  <c:v>23439.25</c:v>
                </c:pt>
                <c:pt idx="21188">
                  <c:v>23440.25</c:v>
                </c:pt>
                <c:pt idx="21189">
                  <c:v>23441.25</c:v>
                </c:pt>
                <c:pt idx="21190">
                  <c:v>23442.25</c:v>
                </c:pt>
                <c:pt idx="21191">
                  <c:v>23443.25</c:v>
                </c:pt>
                <c:pt idx="21192">
                  <c:v>23444.25</c:v>
                </c:pt>
                <c:pt idx="21193">
                  <c:v>23445.25</c:v>
                </c:pt>
                <c:pt idx="21194">
                  <c:v>23446.25</c:v>
                </c:pt>
                <c:pt idx="21195">
                  <c:v>23447.25</c:v>
                </c:pt>
                <c:pt idx="21196">
                  <c:v>23448.25</c:v>
                </c:pt>
                <c:pt idx="21197">
                  <c:v>23449.25</c:v>
                </c:pt>
                <c:pt idx="21198">
                  <c:v>23450.25</c:v>
                </c:pt>
                <c:pt idx="21199">
                  <c:v>23451.25</c:v>
                </c:pt>
                <c:pt idx="21200">
                  <c:v>23452.25</c:v>
                </c:pt>
                <c:pt idx="21201">
                  <c:v>23453.25</c:v>
                </c:pt>
                <c:pt idx="21202">
                  <c:v>23454.25</c:v>
                </c:pt>
                <c:pt idx="21203">
                  <c:v>23455.25</c:v>
                </c:pt>
                <c:pt idx="21204">
                  <c:v>23456.25</c:v>
                </c:pt>
                <c:pt idx="21205">
                  <c:v>23457.25</c:v>
                </c:pt>
                <c:pt idx="21206">
                  <c:v>23458.25</c:v>
                </c:pt>
                <c:pt idx="21207">
                  <c:v>23459.25</c:v>
                </c:pt>
                <c:pt idx="21208">
                  <c:v>23460.25</c:v>
                </c:pt>
                <c:pt idx="21209">
                  <c:v>23461.25</c:v>
                </c:pt>
                <c:pt idx="21210">
                  <c:v>23462.25</c:v>
                </c:pt>
                <c:pt idx="21211">
                  <c:v>23463.25</c:v>
                </c:pt>
                <c:pt idx="21212">
                  <c:v>23464.25</c:v>
                </c:pt>
                <c:pt idx="21213">
                  <c:v>23465.25</c:v>
                </c:pt>
                <c:pt idx="21214">
                  <c:v>23466.25</c:v>
                </c:pt>
                <c:pt idx="21215">
                  <c:v>23467.25</c:v>
                </c:pt>
                <c:pt idx="21216">
                  <c:v>23468.25</c:v>
                </c:pt>
                <c:pt idx="21217">
                  <c:v>23469.25</c:v>
                </c:pt>
                <c:pt idx="21218">
                  <c:v>23470.25</c:v>
                </c:pt>
                <c:pt idx="21219">
                  <c:v>23471.25</c:v>
                </c:pt>
                <c:pt idx="21220">
                  <c:v>23472.25</c:v>
                </c:pt>
                <c:pt idx="21221">
                  <c:v>23473.25</c:v>
                </c:pt>
                <c:pt idx="21222">
                  <c:v>23474.25</c:v>
                </c:pt>
                <c:pt idx="21223">
                  <c:v>23475.25</c:v>
                </c:pt>
                <c:pt idx="21224">
                  <c:v>23476.25</c:v>
                </c:pt>
                <c:pt idx="21225">
                  <c:v>23477.25</c:v>
                </c:pt>
                <c:pt idx="21226">
                  <c:v>23478.25</c:v>
                </c:pt>
                <c:pt idx="21227">
                  <c:v>23479.25</c:v>
                </c:pt>
                <c:pt idx="21228">
                  <c:v>23480.25</c:v>
                </c:pt>
                <c:pt idx="21229">
                  <c:v>23481.25</c:v>
                </c:pt>
                <c:pt idx="21230">
                  <c:v>23482.25</c:v>
                </c:pt>
                <c:pt idx="21231">
                  <c:v>23483.25</c:v>
                </c:pt>
                <c:pt idx="21232">
                  <c:v>23484.25</c:v>
                </c:pt>
                <c:pt idx="21233">
                  <c:v>23485.25</c:v>
                </c:pt>
                <c:pt idx="21234">
                  <c:v>23486.25</c:v>
                </c:pt>
                <c:pt idx="21235">
                  <c:v>23487.25</c:v>
                </c:pt>
                <c:pt idx="21236">
                  <c:v>23488.25</c:v>
                </c:pt>
                <c:pt idx="21237">
                  <c:v>23489.25</c:v>
                </c:pt>
                <c:pt idx="21238">
                  <c:v>23490.25</c:v>
                </c:pt>
                <c:pt idx="21239">
                  <c:v>23491.25</c:v>
                </c:pt>
                <c:pt idx="21240">
                  <c:v>23492.25</c:v>
                </c:pt>
                <c:pt idx="21241">
                  <c:v>23493.25</c:v>
                </c:pt>
                <c:pt idx="21242">
                  <c:v>23494.25</c:v>
                </c:pt>
                <c:pt idx="21243">
                  <c:v>23495.25</c:v>
                </c:pt>
                <c:pt idx="21244">
                  <c:v>23496.25</c:v>
                </c:pt>
                <c:pt idx="21245">
                  <c:v>23497.25</c:v>
                </c:pt>
                <c:pt idx="21246">
                  <c:v>23498.25</c:v>
                </c:pt>
                <c:pt idx="21247">
                  <c:v>23499.25</c:v>
                </c:pt>
                <c:pt idx="21248">
                  <c:v>23500.25</c:v>
                </c:pt>
                <c:pt idx="21249">
                  <c:v>23501.25</c:v>
                </c:pt>
                <c:pt idx="21250">
                  <c:v>23502.25</c:v>
                </c:pt>
                <c:pt idx="21251">
                  <c:v>23503.25</c:v>
                </c:pt>
                <c:pt idx="21252">
                  <c:v>23504.25</c:v>
                </c:pt>
                <c:pt idx="21253">
                  <c:v>23505.25</c:v>
                </c:pt>
                <c:pt idx="21254">
                  <c:v>23506.25</c:v>
                </c:pt>
                <c:pt idx="21255">
                  <c:v>23507.25</c:v>
                </c:pt>
                <c:pt idx="21256">
                  <c:v>23508.25</c:v>
                </c:pt>
                <c:pt idx="21257">
                  <c:v>23509.25</c:v>
                </c:pt>
                <c:pt idx="21258">
                  <c:v>23510.25</c:v>
                </c:pt>
                <c:pt idx="21259">
                  <c:v>23511.25</c:v>
                </c:pt>
                <c:pt idx="21260">
                  <c:v>23512.25</c:v>
                </c:pt>
                <c:pt idx="21261">
                  <c:v>23513.25</c:v>
                </c:pt>
                <c:pt idx="21262">
                  <c:v>23514.25</c:v>
                </c:pt>
                <c:pt idx="21263">
                  <c:v>23515.25</c:v>
                </c:pt>
                <c:pt idx="21264">
                  <c:v>23516.25</c:v>
                </c:pt>
                <c:pt idx="21265">
                  <c:v>23517.25</c:v>
                </c:pt>
                <c:pt idx="21266">
                  <c:v>23518.25</c:v>
                </c:pt>
                <c:pt idx="21267">
                  <c:v>23519.25</c:v>
                </c:pt>
                <c:pt idx="21268">
                  <c:v>23520.25</c:v>
                </c:pt>
                <c:pt idx="21269">
                  <c:v>23521.25</c:v>
                </c:pt>
                <c:pt idx="21270">
                  <c:v>23522.25</c:v>
                </c:pt>
                <c:pt idx="21271">
                  <c:v>23523.25</c:v>
                </c:pt>
                <c:pt idx="21272">
                  <c:v>23524.25</c:v>
                </c:pt>
                <c:pt idx="21273">
                  <c:v>23525.25</c:v>
                </c:pt>
                <c:pt idx="21274">
                  <c:v>23526.25</c:v>
                </c:pt>
                <c:pt idx="21275">
                  <c:v>23527.25</c:v>
                </c:pt>
                <c:pt idx="21276">
                  <c:v>23528.25</c:v>
                </c:pt>
                <c:pt idx="21277">
                  <c:v>23529.25</c:v>
                </c:pt>
                <c:pt idx="21278">
                  <c:v>23530.25</c:v>
                </c:pt>
                <c:pt idx="21279">
                  <c:v>23531.25</c:v>
                </c:pt>
                <c:pt idx="21280">
                  <c:v>23532.25</c:v>
                </c:pt>
                <c:pt idx="21281">
                  <c:v>23533.25</c:v>
                </c:pt>
                <c:pt idx="21282">
                  <c:v>23534.25</c:v>
                </c:pt>
                <c:pt idx="21283">
                  <c:v>23535.25</c:v>
                </c:pt>
                <c:pt idx="21284">
                  <c:v>23536.25</c:v>
                </c:pt>
                <c:pt idx="21285">
                  <c:v>23537.25</c:v>
                </c:pt>
                <c:pt idx="21286">
                  <c:v>23538.25</c:v>
                </c:pt>
                <c:pt idx="21287">
                  <c:v>23539.25</c:v>
                </c:pt>
                <c:pt idx="21288">
                  <c:v>23540.25</c:v>
                </c:pt>
                <c:pt idx="21289">
                  <c:v>23541.25</c:v>
                </c:pt>
                <c:pt idx="21290">
                  <c:v>23542.25</c:v>
                </c:pt>
                <c:pt idx="21291">
                  <c:v>23543.25</c:v>
                </c:pt>
                <c:pt idx="21292">
                  <c:v>23544.25</c:v>
                </c:pt>
                <c:pt idx="21293">
                  <c:v>23545.25</c:v>
                </c:pt>
                <c:pt idx="21294">
                  <c:v>23546.25</c:v>
                </c:pt>
                <c:pt idx="21295">
                  <c:v>23547.25</c:v>
                </c:pt>
                <c:pt idx="21296">
                  <c:v>23548.25</c:v>
                </c:pt>
                <c:pt idx="21297">
                  <c:v>23549.25</c:v>
                </c:pt>
                <c:pt idx="21298">
                  <c:v>23550.25</c:v>
                </c:pt>
                <c:pt idx="21299">
                  <c:v>23551.25</c:v>
                </c:pt>
                <c:pt idx="21300">
                  <c:v>23552.25</c:v>
                </c:pt>
                <c:pt idx="21301">
                  <c:v>23553.25</c:v>
                </c:pt>
                <c:pt idx="21302">
                  <c:v>23554.25</c:v>
                </c:pt>
                <c:pt idx="21303">
                  <c:v>23555.25</c:v>
                </c:pt>
                <c:pt idx="21304">
                  <c:v>23556.25</c:v>
                </c:pt>
                <c:pt idx="21305">
                  <c:v>23557.25</c:v>
                </c:pt>
                <c:pt idx="21306">
                  <c:v>23558.25</c:v>
                </c:pt>
                <c:pt idx="21307">
                  <c:v>23559.25</c:v>
                </c:pt>
                <c:pt idx="21308">
                  <c:v>23560.25</c:v>
                </c:pt>
                <c:pt idx="21309">
                  <c:v>23561.25</c:v>
                </c:pt>
                <c:pt idx="21310">
                  <c:v>23562.25</c:v>
                </c:pt>
                <c:pt idx="21311">
                  <c:v>23563.25</c:v>
                </c:pt>
                <c:pt idx="21312">
                  <c:v>23564.25</c:v>
                </c:pt>
                <c:pt idx="21313">
                  <c:v>23565.25</c:v>
                </c:pt>
                <c:pt idx="21314">
                  <c:v>23566.25</c:v>
                </c:pt>
                <c:pt idx="21315">
                  <c:v>23567.25</c:v>
                </c:pt>
                <c:pt idx="21316">
                  <c:v>23568.25</c:v>
                </c:pt>
                <c:pt idx="21317">
                  <c:v>23569.25</c:v>
                </c:pt>
                <c:pt idx="21318">
                  <c:v>23570.25</c:v>
                </c:pt>
                <c:pt idx="21319">
                  <c:v>23571.25</c:v>
                </c:pt>
                <c:pt idx="21320">
                  <c:v>23572.25</c:v>
                </c:pt>
                <c:pt idx="21321">
                  <c:v>23573.25</c:v>
                </c:pt>
                <c:pt idx="21322">
                  <c:v>23574.25</c:v>
                </c:pt>
                <c:pt idx="21323">
                  <c:v>23575.25</c:v>
                </c:pt>
                <c:pt idx="21324">
                  <c:v>23576.25</c:v>
                </c:pt>
                <c:pt idx="21325">
                  <c:v>23577.25</c:v>
                </c:pt>
                <c:pt idx="21326">
                  <c:v>23578.25</c:v>
                </c:pt>
                <c:pt idx="21327">
                  <c:v>23579.25</c:v>
                </c:pt>
                <c:pt idx="21328">
                  <c:v>23580.25</c:v>
                </c:pt>
                <c:pt idx="21329">
                  <c:v>23581.25</c:v>
                </c:pt>
                <c:pt idx="21330">
                  <c:v>23582.25</c:v>
                </c:pt>
                <c:pt idx="21331">
                  <c:v>23583.25</c:v>
                </c:pt>
                <c:pt idx="21332">
                  <c:v>23584.25</c:v>
                </c:pt>
                <c:pt idx="21333">
                  <c:v>23585.25</c:v>
                </c:pt>
                <c:pt idx="21334">
                  <c:v>23586.25</c:v>
                </c:pt>
                <c:pt idx="21335">
                  <c:v>23587.25</c:v>
                </c:pt>
                <c:pt idx="21336">
                  <c:v>23588.25</c:v>
                </c:pt>
                <c:pt idx="21337">
                  <c:v>23589.25</c:v>
                </c:pt>
                <c:pt idx="21338">
                  <c:v>23590.25</c:v>
                </c:pt>
                <c:pt idx="21339">
                  <c:v>23591.25</c:v>
                </c:pt>
                <c:pt idx="21340">
                  <c:v>23592.25</c:v>
                </c:pt>
                <c:pt idx="21341">
                  <c:v>23593.25</c:v>
                </c:pt>
                <c:pt idx="21342">
                  <c:v>23594.25</c:v>
                </c:pt>
                <c:pt idx="21343">
                  <c:v>23595.25</c:v>
                </c:pt>
                <c:pt idx="21344">
                  <c:v>23596.25</c:v>
                </c:pt>
                <c:pt idx="21345">
                  <c:v>23597.25</c:v>
                </c:pt>
                <c:pt idx="21346">
                  <c:v>23598.25</c:v>
                </c:pt>
                <c:pt idx="21347">
                  <c:v>23599.25</c:v>
                </c:pt>
                <c:pt idx="21348">
                  <c:v>23600.25</c:v>
                </c:pt>
                <c:pt idx="21349">
                  <c:v>23601.25</c:v>
                </c:pt>
                <c:pt idx="21350">
                  <c:v>23602.25</c:v>
                </c:pt>
                <c:pt idx="21351">
                  <c:v>23603.25</c:v>
                </c:pt>
                <c:pt idx="21352">
                  <c:v>23604.25</c:v>
                </c:pt>
                <c:pt idx="21353">
                  <c:v>23605.25</c:v>
                </c:pt>
                <c:pt idx="21354">
                  <c:v>23606.25</c:v>
                </c:pt>
                <c:pt idx="21355">
                  <c:v>23607.25</c:v>
                </c:pt>
                <c:pt idx="21356">
                  <c:v>23608.25</c:v>
                </c:pt>
                <c:pt idx="21357">
                  <c:v>23609.25</c:v>
                </c:pt>
                <c:pt idx="21358">
                  <c:v>23610.25</c:v>
                </c:pt>
                <c:pt idx="21359">
                  <c:v>23611.25</c:v>
                </c:pt>
                <c:pt idx="21360">
                  <c:v>23612.25</c:v>
                </c:pt>
                <c:pt idx="21361">
                  <c:v>23613.25</c:v>
                </c:pt>
                <c:pt idx="21362">
                  <c:v>23614.25</c:v>
                </c:pt>
                <c:pt idx="21363">
                  <c:v>23615.25</c:v>
                </c:pt>
                <c:pt idx="21364">
                  <c:v>23616.25</c:v>
                </c:pt>
                <c:pt idx="21365">
                  <c:v>23617.25</c:v>
                </c:pt>
                <c:pt idx="21366">
                  <c:v>23618.25</c:v>
                </c:pt>
                <c:pt idx="21367">
                  <c:v>23619.25</c:v>
                </c:pt>
                <c:pt idx="21368">
                  <c:v>23620.25</c:v>
                </c:pt>
                <c:pt idx="21369">
                  <c:v>23621.25</c:v>
                </c:pt>
                <c:pt idx="21370">
                  <c:v>23622.25</c:v>
                </c:pt>
                <c:pt idx="21371">
                  <c:v>23623.25</c:v>
                </c:pt>
                <c:pt idx="21372">
                  <c:v>23624.25</c:v>
                </c:pt>
                <c:pt idx="21373">
                  <c:v>23625.25</c:v>
                </c:pt>
                <c:pt idx="21374">
                  <c:v>23626.25</c:v>
                </c:pt>
                <c:pt idx="21375">
                  <c:v>23627.25</c:v>
                </c:pt>
                <c:pt idx="21376">
                  <c:v>23628.25</c:v>
                </c:pt>
                <c:pt idx="21377">
                  <c:v>23629.25</c:v>
                </c:pt>
                <c:pt idx="21378">
                  <c:v>23630.25</c:v>
                </c:pt>
                <c:pt idx="21379">
                  <c:v>23631.25</c:v>
                </c:pt>
                <c:pt idx="21380">
                  <c:v>23632.25</c:v>
                </c:pt>
                <c:pt idx="21381">
                  <c:v>23633.25</c:v>
                </c:pt>
                <c:pt idx="21382">
                  <c:v>23634.25</c:v>
                </c:pt>
                <c:pt idx="21383">
                  <c:v>23635.25</c:v>
                </c:pt>
                <c:pt idx="21384">
                  <c:v>23636.25</c:v>
                </c:pt>
                <c:pt idx="21385">
                  <c:v>23637.25</c:v>
                </c:pt>
                <c:pt idx="21386">
                  <c:v>23638.25</c:v>
                </c:pt>
                <c:pt idx="21387">
                  <c:v>23639.25</c:v>
                </c:pt>
                <c:pt idx="21388">
                  <c:v>23640.25</c:v>
                </c:pt>
                <c:pt idx="21389">
                  <c:v>23641.25</c:v>
                </c:pt>
                <c:pt idx="21390">
                  <c:v>23642.25</c:v>
                </c:pt>
                <c:pt idx="21391">
                  <c:v>23643.25</c:v>
                </c:pt>
                <c:pt idx="21392">
                  <c:v>23644.25</c:v>
                </c:pt>
                <c:pt idx="21393">
                  <c:v>23645.25</c:v>
                </c:pt>
                <c:pt idx="21394">
                  <c:v>23646.25</c:v>
                </c:pt>
                <c:pt idx="21395">
                  <c:v>23647.25</c:v>
                </c:pt>
                <c:pt idx="21396">
                  <c:v>23648.25</c:v>
                </c:pt>
                <c:pt idx="21397">
                  <c:v>23649.25</c:v>
                </c:pt>
                <c:pt idx="21398">
                  <c:v>23650.25</c:v>
                </c:pt>
                <c:pt idx="21399">
                  <c:v>23651.25</c:v>
                </c:pt>
                <c:pt idx="21400">
                  <c:v>23652.25</c:v>
                </c:pt>
                <c:pt idx="21401">
                  <c:v>23653.25</c:v>
                </c:pt>
                <c:pt idx="21402">
                  <c:v>23654.25</c:v>
                </c:pt>
                <c:pt idx="21403">
                  <c:v>23655.25</c:v>
                </c:pt>
                <c:pt idx="21404">
                  <c:v>23656.25</c:v>
                </c:pt>
                <c:pt idx="21405">
                  <c:v>23657.25</c:v>
                </c:pt>
                <c:pt idx="21406">
                  <c:v>23658.25</c:v>
                </c:pt>
                <c:pt idx="21407">
                  <c:v>23659.25</c:v>
                </c:pt>
                <c:pt idx="21408">
                  <c:v>23660.25</c:v>
                </c:pt>
                <c:pt idx="21409">
                  <c:v>23661.25</c:v>
                </c:pt>
                <c:pt idx="21410">
                  <c:v>23662.25</c:v>
                </c:pt>
                <c:pt idx="21411">
                  <c:v>23663.25</c:v>
                </c:pt>
                <c:pt idx="21412">
                  <c:v>23664.25</c:v>
                </c:pt>
                <c:pt idx="21413">
                  <c:v>23665.25</c:v>
                </c:pt>
                <c:pt idx="21414">
                  <c:v>23666.25</c:v>
                </c:pt>
                <c:pt idx="21415">
                  <c:v>23667.25</c:v>
                </c:pt>
                <c:pt idx="21416">
                  <c:v>23668.25</c:v>
                </c:pt>
                <c:pt idx="21417">
                  <c:v>23669.25</c:v>
                </c:pt>
                <c:pt idx="21418">
                  <c:v>23670.25</c:v>
                </c:pt>
                <c:pt idx="21419">
                  <c:v>23671.25</c:v>
                </c:pt>
                <c:pt idx="21420">
                  <c:v>23672.25</c:v>
                </c:pt>
                <c:pt idx="21421">
                  <c:v>23673.25</c:v>
                </c:pt>
                <c:pt idx="21422">
                  <c:v>23674.25</c:v>
                </c:pt>
                <c:pt idx="21423">
                  <c:v>23675.25</c:v>
                </c:pt>
                <c:pt idx="21424">
                  <c:v>23676.25</c:v>
                </c:pt>
                <c:pt idx="21425">
                  <c:v>23677.25</c:v>
                </c:pt>
                <c:pt idx="21426">
                  <c:v>23678.25</c:v>
                </c:pt>
                <c:pt idx="21427">
                  <c:v>23679.25</c:v>
                </c:pt>
                <c:pt idx="21428">
                  <c:v>23680.25</c:v>
                </c:pt>
                <c:pt idx="21429">
                  <c:v>23681.25</c:v>
                </c:pt>
                <c:pt idx="21430">
                  <c:v>23682.25</c:v>
                </c:pt>
                <c:pt idx="21431">
                  <c:v>23683.25</c:v>
                </c:pt>
                <c:pt idx="21432">
                  <c:v>23684.25</c:v>
                </c:pt>
                <c:pt idx="21433">
                  <c:v>23685.25</c:v>
                </c:pt>
                <c:pt idx="21434">
                  <c:v>23686.25</c:v>
                </c:pt>
                <c:pt idx="21435">
                  <c:v>23687.25</c:v>
                </c:pt>
                <c:pt idx="21436">
                  <c:v>23688.25</c:v>
                </c:pt>
                <c:pt idx="21437">
                  <c:v>23689.25</c:v>
                </c:pt>
                <c:pt idx="21438">
                  <c:v>23690.25</c:v>
                </c:pt>
                <c:pt idx="21439">
                  <c:v>23691.25</c:v>
                </c:pt>
                <c:pt idx="21440">
                  <c:v>23692.25</c:v>
                </c:pt>
                <c:pt idx="21441">
                  <c:v>23693.25</c:v>
                </c:pt>
                <c:pt idx="21442">
                  <c:v>23694.25</c:v>
                </c:pt>
                <c:pt idx="21443">
                  <c:v>23695.25</c:v>
                </c:pt>
                <c:pt idx="21444">
                  <c:v>23696.25</c:v>
                </c:pt>
                <c:pt idx="21445">
                  <c:v>23697.25</c:v>
                </c:pt>
                <c:pt idx="21446">
                  <c:v>23698.25</c:v>
                </c:pt>
                <c:pt idx="21447">
                  <c:v>23699.25</c:v>
                </c:pt>
                <c:pt idx="21448">
                  <c:v>23700.25</c:v>
                </c:pt>
                <c:pt idx="21449">
                  <c:v>23701.25</c:v>
                </c:pt>
                <c:pt idx="21450">
                  <c:v>23702.25</c:v>
                </c:pt>
                <c:pt idx="21451">
                  <c:v>23703.25</c:v>
                </c:pt>
                <c:pt idx="21452">
                  <c:v>23704.25</c:v>
                </c:pt>
                <c:pt idx="21453">
                  <c:v>23705.25</c:v>
                </c:pt>
                <c:pt idx="21454">
                  <c:v>23706.25</c:v>
                </c:pt>
                <c:pt idx="21455">
                  <c:v>23707.25</c:v>
                </c:pt>
                <c:pt idx="21456">
                  <c:v>23708.25</c:v>
                </c:pt>
                <c:pt idx="21457">
                  <c:v>23709.25</c:v>
                </c:pt>
                <c:pt idx="21458">
                  <c:v>23710.25</c:v>
                </c:pt>
                <c:pt idx="21459">
                  <c:v>23711.25</c:v>
                </c:pt>
                <c:pt idx="21460">
                  <c:v>23712.25</c:v>
                </c:pt>
                <c:pt idx="21461">
                  <c:v>23713.25</c:v>
                </c:pt>
                <c:pt idx="21462">
                  <c:v>23714.25</c:v>
                </c:pt>
                <c:pt idx="21463">
                  <c:v>23715.25</c:v>
                </c:pt>
                <c:pt idx="21464">
                  <c:v>23716.25</c:v>
                </c:pt>
                <c:pt idx="21465">
                  <c:v>23717.25</c:v>
                </c:pt>
                <c:pt idx="21466">
                  <c:v>23718.25</c:v>
                </c:pt>
                <c:pt idx="21467">
                  <c:v>23719.25</c:v>
                </c:pt>
                <c:pt idx="21468">
                  <c:v>23720.25</c:v>
                </c:pt>
                <c:pt idx="21469">
                  <c:v>23721.25</c:v>
                </c:pt>
                <c:pt idx="21470">
                  <c:v>23722.25</c:v>
                </c:pt>
                <c:pt idx="21471">
                  <c:v>23723.25</c:v>
                </c:pt>
                <c:pt idx="21472">
                  <c:v>23724.25</c:v>
                </c:pt>
                <c:pt idx="21473">
                  <c:v>23725.25</c:v>
                </c:pt>
                <c:pt idx="21474">
                  <c:v>23726.25</c:v>
                </c:pt>
                <c:pt idx="21475">
                  <c:v>23727.25</c:v>
                </c:pt>
                <c:pt idx="21476">
                  <c:v>23728.25</c:v>
                </c:pt>
                <c:pt idx="21477">
                  <c:v>23729.25</c:v>
                </c:pt>
                <c:pt idx="21478">
                  <c:v>23730.25</c:v>
                </c:pt>
                <c:pt idx="21479">
                  <c:v>23731.25</c:v>
                </c:pt>
                <c:pt idx="21480">
                  <c:v>23732.25</c:v>
                </c:pt>
                <c:pt idx="21481">
                  <c:v>23733.25</c:v>
                </c:pt>
                <c:pt idx="21482">
                  <c:v>23734.25</c:v>
                </c:pt>
                <c:pt idx="21483">
                  <c:v>23735.25</c:v>
                </c:pt>
                <c:pt idx="21484">
                  <c:v>23736.25</c:v>
                </c:pt>
                <c:pt idx="21485">
                  <c:v>23737.25</c:v>
                </c:pt>
                <c:pt idx="21486">
                  <c:v>23738.25</c:v>
                </c:pt>
                <c:pt idx="21487">
                  <c:v>23739.25</c:v>
                </c:pt>
                <c:pt idx="21488">
                  <c:v>23740.25</c:v>
                </c:pt>
                <c:pt idx="21489">
                  <c:v>23741.25</c:v>
                </c:pt>
                <c:pt idx="21490">
                  <c:v>23742.25</c:v>
                </c:pt>
                <c:pt idx="21491">
                  <c:v>23743.25</c:v>
                </c:pt>
                <c:pt idx="21492">
                  <c:v>23744.25</c:v>
                </c:pt>
                <c:pt idx="21493">
                  <c:v>23745.25</c:v>
                </c:pt>
                <c:pt idx="21494">
                  <c:v>23746.25</c:v>
                </c:pt>
                <c:pt idx="21495">
                  <c:v>23747.25</c:v>
                </c:pt>
                <c:pt idx="21496">
                  <c:v>23748.25</c:v>
                </c:pt>
                <c:pt idx="21497">
                  <c:v>23749.25</c:v>
                </c:pt>
                <c:pt idx="21498">
                  <c:v>23750.25</c:v>
                </c:pt>
                <c:pt idx="21499">
                  <c:v>23751.25</c:v>
                </c:pt>
                <c:pt idx="21500">
                  <c:v>23752.25</c:v>
                </c:pt>
                <c:pt idx="21501">
                  <c:v>23753.25</c:v>
                </c:pt>
                <c:pt idx="21502">
                  <c:v>23754.25</c:v>
                </c:pt>
                <c:pt idx="21503">
                  <c:v>23755.25</c:v>
                </c:pt>
                <c:pt idx="21504">
                  <c:v>23756.25</c:v>
                </c:pt>
                <c:pt idx="21505">
                  <c:v>23757.25</c:v>
                </c:pt>
                <c:pt idx="21506">
                  <c:v>23758.25</c:v>
                </c:pt>
                <c:pt idx="21507">
                  <c:v>23759.25</c:v>
                </c:pt>
                <c:pt idx="21508">
                  <c:v>23760.25</c:v>
                </c:pt>
                <c:pt idx="21509">
                  <c:v>23761.25</c:v>
                </c:pt>
                <c:pt idx="21510">
                  <c:v>23762.25</c:v>
                </c:pt>
                <c:pt idx="21511">
                  <c:v>23763.25</c:v>
                </c:pt>
                <c:pt idx="21512">
                  <c:v>23764.25</c:v>
                </c:pt>
                <c:pt idx="21513">
                  <c:v>23765.25</c:v>
                </c:pt>
                <c:pt idx="21514">
                  <c:v>23766.25</c:v>
                </c:pt>
                <c:pt idx="21515">
                  <c:v>23767.25</c:v>
                </c:pt>
                <c:pt idx="21516">
                  <c:v>23768.25</c:v>
                </c:pt>
                <c:pt idx="21517">
                  <c:v>23769.25</c:v>
                </c:pt>
                <c:pt idx="21518">
                  <c:v>23770.25</c:v>
                </c:pt>
                <c:pt idx="21519">
                  <c:v>23771.25</c:v>
                </c:pt>
                <c:pt idx="21520">
                  <c:v>23772.25</c:v>
                </c:pt>
                <c:pt idx="21521">
                  <c:v>23773.25</c:v>
                </c:pt>
                <c:pt idx="21522">
                  <c:v>23774.25</c:v>
                </c:pt>
                <c:pt idx="21523">
                  <c:v>23775.25</c:v>
                </c:pt>
                <c:pt idx="21524">
                  <c:v>23776.25</c:v>
                </c:pt>
                <c:pt idx="21525">
                  <c:v>23777.25</c:v>
                </c:pt>
                <c:pt idx="21526">
                  <c:v>23778.25</c:v>
                </c:pt>
                <c:pt idx="21527">
                  <c:v>23779.25</c:v>
                </c:pt>
                <c:pt idx="21528">
                  <c:v>23780.25</c:v>
                </c:pt>
                <c:pt idx="21529">
                  <c:v>23781.25</c:v>
                </c:pt>
                <c:pt idx="21530">
                  <c:v>23782.25</c:v>
                </c:pt>
                <c:pt idx="21531">
                  <c:v>23783.25</c:v>
                </c:pt>
                <c:pt idx="21532">
                  <c:v>23784.25</c:v>
                </c:pt>
                <c:pt idx="21533">
                  <c:v>23785.25</c:v>
                </c:pt>
                <c:pt idx="21534">
                  <c:v>23786.25</c:v>
                </c:pt>
                <c:pt idx="21535">
                  <c:v>23787.25</c:v>
                </c:pt>
                <c:pt idx="21536">
                  <c:v>23788.25</c:v>
                </c:pt>
                <c:pt idx="21537">
                  <c:v>23789.25</c:v>
                </c:pt>
                <c:pt idx="21538">
                  <c:v>23790.25</c:v>
                </c:pt>
                <c:pt idx="21539">
                  <c:v>23791.25</c:v>
                </c:pt>
                <c:pt idx="21540">
                  <c:v>23792.25</c:v>
                </c:pt>
                <c:pt idx="21541">
                  <c:v>23793.25</c:v>
                </c:pt>
                <c:pt idx="21542">
                  <c:v>23794.25</c:v>
                </c:pt>
                <c:pt idx="21543">
                  <c:v>23795.25</c:v>
                </c:pt>
                <c:pt idx="21544">
                  <c:v>23796.25</c:v>
                </c:pt>
                <c:pt idx="21545">
                  <c:v>23797.25</c:v>
                </c:pt>
                <c:pt idx="21546">
                  <c:v>23798.25</c:v>
                </c:pt>
                <c:pt idx="21547">
                  <c:v>23799.25</c:v>
                </c:pt>
                <c:pt idx="21548">
                  <c:v>23800.25</c:v>
                </c:pt>
                <c:pt idx="21549">
                  <c:v>23801.25</c:v>
                </c:pt>
                <c:pt idx="21550">
                  <c:v>23802.25</c:v>
                </c:pt>
                <c:pt idx="21551">
                  <c:v>23803.25</c:v>
                </c:pt>
                <c:pt idx="21552">
                  <c:v>23804.25</c:v>
                </c:pt>
                <c:pt idx="21553">
                  <c:v>23805.25</c:v>
                </c:pt>
                <c:pt idx="21554">
                  <c:v>23806.25</c:v>
                </c:pt>
                <c:pt idx="21555">
                  <c:v>23807.25</c:v>
                </c:pt>
                <c:pt idx="21556">
                  <c:v>23808.25</c:v>
                </c:pt>
                <c:pt idx="21557">
                  <c:v>23809.25</c:v>
                </c:pt>
                <c:pt idx="21558">
                  <c:v>23810.25</c:v>
                </c:pt>
                <c:pt idx="21559">
                  <c:v>23811.25</c:v>
                </c:pt>
                <c:pt idx="21560">
                  <c:v>23812.25</c:v>
                </c:pt>
                <c:pt idx="21561">
                  <c:v>23813.25</c:v>
                </c:pt>
                <c:pt idx="21562">
                  <c:v>23814.25</c:v>
                </c:pt>
                <c:pt idx="21563">
                  <c:v>23815.25</c:v>
                </c:pt>
                <c:pt idx="21564">
                  <c:v>23816.25</c:v>
                </c:pt>
                <c:pt idx="21565">
                  <c:v>23817.25</c:v>
                </c:pt>
                <c:pt idx="21566">
                  <c:v>23818.25</c:v>
                </c:pt>
                <c:pt idx="21567">
                  <c:v>23819.25</c:v>
                </c:pt>
                <c:pt idx="21568">
                  <c:v>23820.25</c:v>
                </c:pt>
                <c:pt idx="21569">
                  <c:v>23821.25</c:v>
                </c:pt>
                <c:pt idx="21570">
                  <c:v>23822.25</c:v>
                </c:pt>
                <c:pt idx="21571">
                  <c:v>23823.25</c:v>
                </c:pt>
                <c:pt idx="21572">
                  <c:v>23824.25</c:v>
                </c:pt>
                <c:pt idx="21573">
                  <c:v>23825.25</c:v>
                </c:pt>
                <c:pt idx="21574">
                  <c:v>23826.25</c:v>
                </c:pt>
                <c:pt idx="21575">
                  <c:v>23827.25</c:v>
                </c:pt>
                <c:pt idx="21576">
                  <c:v>23828.25</c:v>
                </c:pt>
                <c:pt idx="21577">
                  <c:v>23829.25</c:v>
                </c:pt>
                <c:pt idx="21578">
                  <c:v>23830.25</c:v>
                </c:pt>
                <c:pt idx="21579">
                  <c:v>23831.25</c:v>
                </c:pt>
                <c:pt idx="21580">
                  <c:v>23832.25</c:v>
                </c:pt>
                <c:pt idx="21581">
                  <c:v>23833.25</c:v>
                </c:pt>
                <c:pt idx="21582">
                  <c:v>23834.25</c:v>
                </c:pt>
                <c:pt idx="21583">
                  <c:v>23835.25</c:v>
                </c:pt>
                <c:pt idx="21584">
                  <c:v>23836.25</c:v>
                </c:pt>
                <c:pt idx="21585">
                  <c:v>23837.25</c:v>
                </c:pt>
                <c:pt idx="21586">
                  <c:v>23838.25</c:v>
                </c:pt>
                <c:pt idx="21587">
                  <c:v>23839.25</c:v>
                </c:pt>
                <c:pt idx="21588">
                  <c:v>23840.25</c:v>
                </c:pt>
                <c:pt idx="21589">
                  <c:v>23841.25</c:v>
                </c:pt>
                <c:pt idx="21590">
                  <c:v>23842.25</c:v>
                </c:pt>
                <c:pt idx="21591">
                  <c:v>23843.25</c:v>
                </c:pt>
                <c:pt idx="21592">
                  <c:v>23844.25</c:v>
                </c:pt>
                <c:pt idx="21593">
                  <c:v>23845.25</c:v>
                </c:pt>
                <c:pt idx="21594">
                  <c:v>23846.25</c:v>
                </c:pt>
                <c:pt idx="21595">
                  <c:v>23847.25</c:v>
                </c:pt>
                <c:pt idx="21596">
                  <c:v>23848.25</c:v>
                </c:pt>
                <c:pt idx="21597">
                  <c:v>23849.25</c:v>
                </c:pt>
                <c:pt idx="21598">
                  <c:v>23850.25</c:v>
                </c:pt>
                <c:pt idx="21599">
                  <c:v>23851.25</c:v>
                </c:pt>
                <c:pt idx="21600">
                  <c:v>23852.25</c:v>
                </c:pt>
                <c:pt idx="21601">
                  <c:v>23853.25</c:v>
                </c:pt>
                <c:pt idx="21602">
                  <c:v>23854.25</c:v>
                </c:pt>
                <c:pt idx="21603">
                  <c:v>23855.25</c:v>
                </c:pt>
                <c:pt idx="21604">
                  <c:v>23856.25</c:v>
                </c:pt>
                <c:pt idx="21605">
                  <c:v>23857.25</c:v>
                </c:pt>
                <c:pt idx="21606">
                  <c:v>23858.25</c:v>
                </c:pt>
                <c:pt idx="21607">
                  <c:v>23859.25</c:v>
                </c:pt>
                <c:pt idx="21608">
                  <c:v>23860.25</c:v>
                </c:pt>
                <c:pt idx="21609">
                  <c:v>23861.25</c:v>
                </c:pt>
                <c:pt idx="21610">
                  <c:v>23862.25</c:v>
                </c:pt>
                <c:pt idx="21611">
                  <c:v>23863.25</c:v>
                </c:pt>
                <c:pt idx="21612">
                  <c:v>23864.25</c:v>
                </c:pt>
                <c:pt idx="21613">
                  <c:v>23865.25</c:v>
                </c:pt>
                <c:pt idx="21614">
                  <c:v>23866.25</c:v>
                </c:pt>
                <c:pt idx="21615">
                  <c:v>23867.25</c:v>
                </c:pt>
                <c:pt idx="21616">
                  <c:v>23868.25</c:v>
                </c:pt>
                <c:pt idx="21617">
                  <c:v>23869.25</c:v>
                </c:pt>
                <c:pt idx="21618">
                  <c:v>23870.25</c:v>
                </c:pt>
                <c:pt idx="21619">
                  <c:v>23871.25</c:v>
                </c:pt>
                <c:pt idx="21620">
                  <c:v>23872.25</c:v>
                </c:pt>
                <c:pt idx="21621">
                  <c:v>23873.25</c:v>
                </c:pt>
                <c:pt idx="21622">
                  <c:v>23874.25</c:v>
                </c:pt>
                <c:pt idx="21623">
                  <c:v>23875.25</c:v>
                </c:pt>
                <c:pt idx="21624">
                  <c:v>23876.25</c:v>
                </c:pt>
                <c:pt idx="21625">
                  <c:v>23877.25</c:v>
                </c:pt>
                <c:pt idx="21626">
                  <c:v>23878.25</c:v>
                </c:pt>
                <c:pt idx="21627">
                  <c:v>23879.25</c:v>
                </c:pt>
                <c:pt idx="21628">
                  <c:v>23880.25</c:v>
                </c:pt>
                <c:pt idx="21629">
                  <c:v>23881.25</c:v>
                </c:pt>
                <c:pt idx="21630">
                  <c:v>23882.25</c:v>
                </c:pt>
                <c:pt idx="21631">
                  <c:v>23883.25</c:v>
                </c:pt>
                <c:pt idx="21632">
                  <c:v>23884.25</c:v>
                </c:pt>
                <c:pt idx="21633">
                  <c:v>23885.25</c:v>
                </c:pt>
                <c:pt idx="21634">
                  <c:v>23886.25</c:v>
                </c:pt>
                <c:pt idx="21635">
                  <c:v>23887.25</c:v>
                </c:pt>
                <c:pt idx="21636">
                  <c:v>23888.25</c:v>
                </c:pt>
                <c:pt idx="21637">
                  <c:v>23889.25</c:v>
                </c:pt>
                <c:pt idx="21638">
                  <c:v>23890.25</c:v>
                </c:pt>
                <c:pt idx="21639">
                  <c:v>23891.25</c:v>
                </c:pt>
                <c:pt idx="21640">
                  <c:v>23892.25</c:v>
                </c:pt>
                <c:pt idx="21641">
                  <c:v>23893.25</c:v>
                </c:pt>
                <c:pt idx="21642">
                  <c:v>23894.25</c:v>
                </c:pt>
                <c:pt idx="21643">
                  <c:v>23895.25</c:v>
                </c:pt>
                <c:pt idx="21644">
                  <c:v>23896.25</c:v>
                </c:pt>
                <c:pt idx="21645">
                  <c:v>23897.25</c:v>
                </c:pt>
                <c:pt idx="21646">
                  <c:v>23898.25</c:v>
                </c:pt>
                <c:pt idx="21647">
                  <c:v>23899.25</c:v>
                </c:pt>
                <c:pt idx="21648">
                  <c:v>23900.25</c:v>
                </c:pt>
                <c:pt idx="21649">
                  <c:v>23901.25</c:v>
                </c:pt>
                <c:pt idx="21650">
                  <c:v>23902.25</c:v>
                </c:pt>
                <c:pt idx="21651">
                  <c:v>23903.25</c:v>
                </c:pt>
                <c:pt idx="21652">
                  <c:v>23904.25</c:v>
                </c:pt>
                <c:pt idx="21653">
                  <c:v>23905.25</c:v>
                </c:pt>
                <c:pt idx="21654">
                  <c:v>23906.25</c:v>
                </c:pt>
                <c:pt idx="21655">
                  <c:v>23907.25</c:v>
                </c:pt>
                <c:pt idx="21656">
                  <c:v>23908.25</c:v>
                </c:pt>
                <c:pt idx="21657">
                  <c:v>23909.25</c:v>
                </c:pt>
                <c:pt idx="21658">
                  <c:v>23910.25</c:v>
                </c:pt>
                <c:pt idx="21659">
                  <c:v>23911.25</c:v>
                </c:pt>
                <c:pt idx="21660">
                  <c:v>23912.25</c:v>
                </c:pt>
                <c:pt idx="21661">
                  <c:v>23913.25</c:v>
                </c:pt>
                <c:pt idx="21662">
                  <c:v>23914.25</c:v>
                </c:pt>
                <c:pt idx="21663">
                  <c:v>23915.25</c:v>
                </c:pt>
                <c:pt idx="21664">
                  <c:v>23916.25</c:v>
                </c:pt>
                <c:pt idx="21665">
                  <c:v>23917.25</c:v>
                </c:pt>
                <c:pt idx="21666">
                  <c:v>23918.25</c:v>
                </c:pt>
                <c:pt idx="21667">
                  <c:v>23919.25</c:v>
                </c:pt>
                <c:pt idx="21668">
                  <c:v>23920.25</c:v>
                </c:pt>
                <c:pt idx="21669">
                  <c:v>23921.25</c:v>
                </c:pt>
                <c:pt idx="21670">
                  <c:v>23922.25</c:v>
                </c:pt>
                <c:pt idx="21671">
                  <c:v>23923.25</c:v>
                </c:pt>
                <c:pt idx="21672">
                  <c:v>23924.25</c:v>
                </c:pt>
                <c:pt idx="21673">
                  <c:v>23925.25</c:v>
                </c:pt>
                <c:pt idx="21674">
                  <c:v>23926.25</c:v>
                </c:pt>
                <c:pt idx="21675">
                  <c:v>23927.25</c:v>
                </c:pt>
                <c:pt idx="21676">
                  <c:v>23928.25</c:v>
                </c:pt>
                <c:pt idx="21677">
                  <c:v>23929.25</c:v>
                </c:pt>
                <c:pt idx="21678">
                  <c:v>23930.25</c:v>
                </c:pt>
                <c:pt idx="21679">
                  <c:v>23931.25</c:v>
                </c:pt>
                <c:pt idx="21680">
                  <c:v>23932.25</c:v>
                </c:pt>
                <c:pt idx="21681">
                  <c:v>23933.25</c:v>
                </c:pt>
                <c:pt idx="21682">
                  <c:v>23934.25</c:v>
                </c:pt>
                <c:pt idx="21683">
                  <c:v>23935.25</c:v>
                </c:pt>
                <c:pt idx="21684">
                  <c:v>23936.25</c:v>
                </c:pt>
                <c:pt idx="21685">
                  <c:v>23937.25</c:v>
                </c:pt>
                <c:pt idx="21686">
                  <c:v>23938.25</c:v>
                </c:pt>
                <c:pt idx="21687">
                  <c:v>23939.25</c:v>
                </c:pt>
                <c:pt idx="21688">
                  <c:v>23940.25</c:v>
                </c:pt>
                <c:pt idx="21689">
                  <c:v>23941.25</c:v>
                </c:pt>
                <c:pt idx="21690">
                  <c:v>23942.25</c:v>
                </c:pt>
                <c:pt idx="21691">
                  <c:v>23943.25</c:v>
                </c:pt>
                <c:pt idx="21692">
                  <c:v>23944.25</c:v>
                </c:pt>
                <c:pt idx="21693">
                  <c:v>23945.25</c:v>
                </c:pt>
                <c:pt idx="21694">
                  <c:v>23946.25</c:v>
                </c:pt>
                <c:pt idx="21695">
                  <c:v>23947.25</c:v>
                </c:pt>
                <c:pt idx="21696">
                  <c:v>23948.25</c:v>
                </c:pt>
                <c:pt idx="21697">
                  <c:v>23949.25</c:v>
                </c:pt>
                <c:pt idx="21698">
                  <c:v>23950.25</c:v>
                </c:pt>
                <c:pt idx="21699">
                  <c:v>23951.25</c:v>
                </c:pt>
                <c:pt idx="21700">
                  <c:v>23952.25</c:v>
                </c:pt>
                <c:pt idx="21701">
                  <c:v>23953.25</c:v>
                </c:pt>
                <c:pt idx="21702">
                  <c:v>23954.25</c:v>
                </c:pt>
                <c:pt idx="21703">
                  <c:v>23955.25</c:v>
                </c:pt>
                <c:pt idx="21704">
                  <c:v>23956.25</c:v>
                </c:pt>
                <c:pt idx="21705">
                  <c:v>23957.25</c:v>
                </c:pt>
                <c:pt idx="21706">
                  <c:v>23958.25</c:v>
                </c:pt>
                <c:pt idx="21707">
                  <c:v>23959.25</c:v>
                </c:pt>
                <c:pt idx="21708">
                  <c:v>23960.25</c:v>
                </c:pt>
                <c:pt idx="21709">
                  <c:v>23961.25</c:v>
                </c:pt>
                <c:pt idx="21710">
                  <c:v>23962.25</c:v>
                </c:pt>
                <c:pt idx="21711">
                  <c:v>23963.25</c:v>
                </c:pt>
                <c:pt idx="21712">
                  <c:v>23964.25</c:v>
                </c:pt>
                <c:pt idx="21713">
                  <c:v>23965.25</c:v>
                </c:pt>
                <c:pt idx="21714">
                  <c:v>23966.25</c:v>
                </c:pt>
                <c:pt idx="21715">
                  <c:v>23967.25</c:v>
                </c:pt>
                <c:pt idx="21716">
                  <c:v>23968.25</c:v>
                </c:pt>
                <c:pt idx="21717">
                  <c:v>23969.25</c:v>
                </c:pt>
                <c:pt idx="21718">
                  <c:v>23970.25</c:v>
                </c:pt>
                <c:pt idx="21719">
                  <c:v>23971.25</c:v>
                </c:pt>
                <c:pt idx="21720">
                  <c:v>23972.25</c:v>
                </c:pt>
                <c:pt idx="21721">
                  <c:v>23973.25</c:v>
                </c:pt>
                <c:pt idx="21722">
                  <c:v>23974.25</c:v>
                </c:pt>
                <c:pt idx="21723">
                  <c:v>23975.25</c:v>
                </c:pt>
                <c:pt idx="21724">
                  <c:v>23976.25</c:v>
                </c:pt>
                <c:pt idx="21725">
                  <c:v>23977.25</c:v>
                </c:pt>
                <c:pt idx="21726">
                  <c:v>23978.25</c:v>
                </c:pt>
                <c:pt idx="21727">
                  <c:v>23979.25</c:v>
                </c:pt>
                <c:pt idx="21728">
                  <c:v>23980.25</c:v>
                </c:pt>
                <c:pt idx="21729">
                  <c:v>23981.25</c:v>
                </c:pt>
                <c:pt idx="21730">
                  <c:v>23982.25</c:v>
                </c:pt>
                <c:pt idx="21731">
                  <c:v>23983.25</c:v>
                </c:pt>
                <c:pt idx="21732">
                  <c:v>23984.25</c:v>
                </c:pt>
                <c:pt idx="21733">
                  <c:v>23985.25</c:v>
                </c:pt>
                <c:pt idx="21734">
                  <c:v>23986.25</c:v>
                </c:pt>
                <c:pt idx="21735">
                  <c:v>23987.25</c:v>
                </c:pt>
                <c:pt idx="21736">
                  <c:v>23988.25</c:v>
                </c:pt>
                <c:pt idx="21737">
                  <c:v>23989.25</c:v>
                </c:pt>
                <c:pt idx="21738">
                  <c:v>23990.25</c:v>
                </c:pt>
                <c:pt idx="21739">
                  <c:v>23991.25</c:v>
                </c:pt>
                <c:pt idx="21740">
                  <c:v>23992.25</c:v>
                </c:pt>
                <c:pt idx="21741">
                  <c:v>23993.25</c:v>
                </c:pt>
                <c:pt idx="21742">
                  <c:v>23994.25</c:v>
                </c:pt>
                <c:pt idx="21743">
                  <c:v>23995.25</c:v>
                </c:pt>
                <c:pt idx="21744">
                  <c:v>23996.25</c:v>
                </c:pt>
                <c:pt idx="21745">
                  <c:v>23997.25</c:v>
                </c:pt>
                <c:pt idx="21746">
                  <c:v>23998.25</c:v>
                </c:pt>
                <c:pt idx="21747">
                  <c:v>23999.25</c:v>
                </c:pt>
                <c:pt idx="21748">
                  <c:v>24000.25</c:v>
                </c:pt>
                <c:pt idx="21749">
                  <c:v>24001.25</c:v>
                </c:pt>
                <c:pt idx="21750">
                  <c:v>24002.25</c:v>
                </c:pt>
                <c:pt idx="21751">
                  <c:v>24003.25</c:v>
                </c:pt>
                <c:pt idx="21752">
                  <c:v>24004.25</c:v>
                </c:pt>
                <c:pt idx="21753">
                  <c:v>24005.25</c:v>
                </c:pt>
                <c:pt idx="21754">
                  <c:v>24006.25</c:v>
                </c:pt>
                <c:pt idx="21755">
                  <c:v>24007.25</c:v>
                </c:pt>
                <c:pt idx="21756">
                  <c:v>24008.25</c:v>
                </c:pt>
                <c:pt idx="21757">
                  <c:v>24009.25</c:v>
                </c:pt>
                <c:pt idx="21758">
                  <c:v>24010.25</c:v>
                </c:pt>
                <c:pt idx="21759">
                  <c:v>24011.25</c:v>
                </c:pt>
                <c:pt idx="21760">
                  <c:v>24012.25</c:v>
                </c:pt>
                <c:pt idx="21761">
                  <c:v>24013.25</c:v>
                </c:pt>
                <c:pt idx="21762">
                  <c:v>24014.25</c:v>
                </c:pt>
                <c:pt idx="21763">
                  <c:v>24015.25</c:v>
                </c:pt>
                <c:pt idx="21764">
                  <c:v>24016.25</c:v>
                </c:pt>
                <c:pt idx="21765">
                  <c:v>24017.25</c:v>
                </c:pt>
                <c:pt idx="21766">
                  <c:v>24018.25</c:v>
                </c:pt>
                <c:pt idx="21767">
                  <c:v>24019.25</c:v>
                </c:pt>
                <c:pt idx="21768">
                  <c:v>24020.25</c:v>
                </c:pt>
                <c:pt idx="21769">
                  <c:v>24021.25</c:v>
                </c:pt>
                <c:pt idx="21770">
                  <c:v>24022.25</c:v>
                </c:pt>
                <c:pt idx="21771">
                  <c:v>24023.25</c:v>
                </c:pt>
                <c:pt idx="21772">
                  <c:v>24024.25</c:v>
                </c:pt>
                <c:pt idx="21773">
                  <c:v>24025.25</c:v>
                </c:pt>
                <c:pt idx="21774">
                  <c:v>24026.25</c:v>
                </c:pt>
                <c:pt idx="21775">
                  <c:v>24027.25</c:v>
                </c:pt>
                <c:pt idx="21776">
                  <c:v>24028.25</c:v>
                </c:pt>
                <c:pt idx="21777">
                  <c:v>24029.25</c:v>
                </c:pt>
                <c:pt idx="21778">
                  <c:v>24030.25</c:v>
                </c:pt>
                <c:pt idx="21779">
                  <c:v>24031.25</c:v>
                </c:pt>
                <c:pt idx="21780">
                  <c:v>24032.25</c:v>
                </c:pt>
                <c:pt idx="21781">
                  <c:v>24033.25</c:v>
                </c:pt>
                <c:pt idx="21782">
                  <c:v>24034.25</c:v>
                </c:pt>
                <c:pt idx="21783">
                  <c:v>24035.25</c:v>
                </c:pt>
                <c:pt idx="21784">
                  <c:v>24036.25</c:v>
                </c:pt>
                <c:pt idx="21785">
                  <c:v>24037.25</c:v>
                </c:pt>
                <c:pt idx="21786">
                  <c:v>24038.25</c:v>
                </c:pt>
                <c:pt idx="21787">
                  <c:v>24039.25</c:v>
                </c:pt>
                <c:pt idx="21788">
                  <c:v>24040.25</c:v>
                </c:pt>
                <c:pt idx="21789">
                  <c:v>24041.25</c:v>
                </c:pt>
                <c:pt idx="21790">
                  <c:v>24042.25</c:v>
                </c:pt>
                <c:pt idx="21791">
                  <c:v>24043.25</c:v>
                </c:pt>
                <c:pt idx="21792">
                  <c:v>24044.25</c:v>
                </c:pt>
                <c:pt idx="21793">
                  <c:v>24045.25</c:v>
                </c:pt>
                <c:pt idx="21794">
                  <c:v>24046.25</c:v>
                </c:pt>
                <c:pt idx="21795">
                  <c:v>24047.25</c:v>
                </c:pt>
                <c:pt idx="21796">
                  <c:v>24048.25</c:v>
                </c:pt>
                <c:pt idx="21797">
                  <c:v>24049.25</c:v>
                </c:pt>
                <c:pt idx="21798">
                  <c:v>24050.25</c:v>
                </c:pt>
                <c:pt idx="21799">
                  <c:v>24051.25</c:v>
                </c:pt>
                <c:pt idx="21800">
                  <c:v>24052.25</c:v>
                </c:pt>
                <c:pt idx="21801">
                  <c:v>24053.25</c:v>
                </c:pt>
                <c:pt idx="21802">
                  <c:v>24054.25</c:v>
                </c:pt>
                <c:pt idx="21803">
                  <c:v>24055.25</c:v>
                </c:pt>
                <c:pt idx="21804">
                  <c:v>24056.25</c:v>
                </c:pt>
                <c:pt idx="21805">
                  <c:v>24057.25</c:v>
                </c:pt>
                <c:pt idx="21806">
                  <c:v>24058.25</c:v>
                </c:pt>
                <c:pt idx="21807">
                  <c:v>24059.25</c:v>
                </c:pt>
                <c:pt idx="21808">
                  <c:v>24060.25</c:v>
                </c:pt>
                <c:pt idx="21809">
                  <c:v>24061.25</c:v>
                </c:pt>
                <c:pt idx="21810">
                  <c:v>24062.25</c:v>
                </c:pt>
                <c:pt idx="21811">
                  <c:v>24063.25</c:v>
                </c:pt>
                <c:pt idx="21812">
                  <c:v>24064.25</c:v>
                </c:pt>
                <c:pt idx="21813">
                  <c:v>24065.25</c:v>
                </c:pt>
                <c:pt idx="21814">
                  <c:v>24066.25</c:v>
                </c:pt>
                <c:pt idx="21815">
                  <c:v>24067.25</c:v>
                </c:pt>
                <c:pt idx="21816">
                  <c:v>24068.25</c:v>
                </c:pt>
                <c:pt idx="21817">
                  <c:v>24069.25</c:v>
                </c:pt>
                <c:pt idx="21818">
                  <c:v>24070.25</c:v>
                </c:pt>
                <c:pt idx="21819">
                  <c:v>24071.25</c:v>
                </c:pt>
                <c:pt idx="21820">
                  <c:v>24072.25</c:v>
                </c:pt>
                <c:pt idx="21821">
                  <c:v>24073.25</c:v>
                </c:pt>
                <c:pt idx="21822">
                  <c:v>24074.25</c:v>
                </c:pt>
                <c:pt idx="21823">
                  <c:v>24075.25</c:v>
                </c:pt>
                <c:pt idx="21824">
                  <c:v>24076.25</c:v>
                </c:pt>
                <c:pt idx="21825">
                  <c:v>24077.25</c:v>
                </c:pt>
                <c:pt idx="21826">
                  <c:v>24078.25</c:v>
                </c:pt>
                <c:pt idx="21827">
                  <c:v>24079.25</c:v>
                </c:pt>
                <c:pt idx="21828">
                  <c:v>24080.25</c:v>
                </c:pt>
                <c:pt idx="21829">
                  <c:v>24081.25</c:v>
                </c:pt>
                <c:pt idx="21830">
                  <c:v>24082.25</c:v>
                </c:pt>
                <c:pt idx="21831">
                  <c:v>24083.25</c:v>
                </c:pt>
                <c:pt idx="21832">
                  <c:v>24084.25</c:v>
                </c:pt>
                <c:pt idx="21833">
                  <c:v>24085.25</c:v>
                </c:pt>
                <c:pt idx="21834">
                  <c:v>24086.25</c:v>
                </c:pt>
                <c:pt idx="21835">
                  <c:v>24087.25</c:v>
                </c:pt>
                <c:pt idx="21836">
                  <c:v>24088.25</c:v>
                </c:pt>
                <c:pt idx="21837">
                  <c:v>24089.25</c:v>
                </c:pt>
                <c:pt idx="21838">
                  <c:v>24090.25</c:v>
                </c:pt>
                <c:pt idx="21839">
                  <c:v>24091.25</c:v>
                </c:pt>
                <c:pt idx="21840">
                  <c:v>24092.25</c:v>
                </c:pt>
                <c:pt idx="21841">
                  <c:v>24093.25</c:v>
                </c:pt>
                <c:pt idx="21842">
                  <c:v>24094.25</c:v>
                </c:pt>
                <c:pt idx="21843">
                  <c:v>24095.25</c:v>
                </c:pt>
                <c:pt idx="21844">
                  <c:v>24096.25</c:v>
                </c:pt>
                <c:pt idx="21845">
                  <c:v>24097.25</c:v>
                </c:pt>
                <c:pt idx="21846">
                  <c:v>24098.25</c:v>
                </c:pt>
                <c:pt idx="21847">
                  <c:v>24099.25</c:v>
                </c:pt>
                <c:pt idx="21848">
                  <c:v>24100.25</c:v>
                </c:pt>
                <c:pt idx="21849">
                  <c:v>24101.25</c:v>
                </c:pt>
                <c:pt idx="21850">
                  <c:v>24102.25</c:v>
                </c:pt>
                <c:pt idx="21851">
                  <c:v>24103.25</c:v>
                </c:pt>
                <c:pt idx="21852">
                  <c:v>24104.25</c:v>
                </c:pt>
                <c:pt idx="21853">
                  <c:v>24105.25</c:v>
                </c:pt>
                <c:pt idx="21854">
                  <c:v>24106.25</c:v>
                </c:pt>
                <c:pt idx="21855">
                  <c:v>24107.25</c:v>
                </c:pt>
                <c:pt idx="21856">
                  <c:v>24108.25</c:v>
                </c:pt>
                <c:pt idx="21857">
                  <c:v>24109.25</c:v>
                </c:pt>
                <c:pt idx="21858">
                  <c:v>24110.25</c:v>
                </c:pt>
                <c:pt idx="21859">
                  <c:v>24111.25</c:v>
                </c:pt>
                <c:pt idx="21860">
                  <c:v>24112.25</c:v>
                </c:pt>
                <c:pt idx="21861">
                  <c:v>24113.25</c:v>
                </c:pt>
                <c:pt idx="21862">
                  <c:v>24114.25</c:v>
                </c:pt>
                <c:pt idx="21863">
                  <c:v>24115.25</c:v>
                </c:pt>
                <c:pt idx="21864">
                  <c:v>24116.25</c:v>
                </c:pt>
                <c:pt idx="21865">
                  <c:v>24117.25</c:v>
                </c:pt>
                <c:pt idx="21866">
                  <c:v>24118.25</c:v>
                </c:pt>
                <c:pt idx="21867">
                  <c:v>24119.25</c:v>
                </c:pt>
                <c:pt idx="21868">
                  <c:v>24120.25</c:v>
                </c:pt>
                <c:pt idx="21869">
                  <c:v>24121.25</c:v>
                </c:pt>
                <c:pt idx="21870">
                  <c:v>24122.25</c:v>
                </c:pt>
                <c:pt idx="21871">
                  <c:v>24123.25</c:v>
                </c:pt>
                <c:pt idx="21872">
                  <c:v>24124.25</c:v>
                </c:pt>
                <c:pt idx="21873">
                  <c:v>24125.25</c:v>
                </c:pt>
                <c:pt idx="21874">
                  <c:v>24126.25</c:v>
                </c:pt>
                <c:pt idx="21875">
                  <c:v>24127.25</c:v>
                </c:pt>
                <c:pt idx="21876">
                  <c:v>24128.25</c:v>
                </c:pt>
                <c:pt idx="21877">
                  <c:v>24129.25</c:v>
                </c:pt>
                <c:pt idx="21878">
                  <c:v>24130.25</c:v>
                </c:pt>
                <c:pt idx="21879">
                  <c:v>24131.25</c:v>
                </c:pt>
                <c:pt idx="21880">
                  <c:v>24132.25</c:v>
                </c:pt>
                <c:pt idx="21881">
                  <c:v>24133.25</c:v>
                </c:pt>
                <c:pt idx="21882">
                  <c:v>24134.25</c:v>
                </c:pt>
                <c:pt idx="21883">
                  <c:v>24135.25</c:v>
                </c:pt>
                <c:pt idx="21884">
                  <c:v>24136.25</c:v>
                </c:pt>
                <c:pt idx="21885">
                  <c:v>24137.25</c:v>
                </c:pt>
                <c:pt idx="21886">
                  <c:v>24138.25</c:v>
                </c:pt>
                <c:pt idx="21887">
                  <c:v>24139.25</c:v>
                </c:pt>
                <c:pt idx="21888">
                  <c:v>24140.25</c:v>
                </c:pt>
                <c:pt idx="21889">
                  <c:v>24141.25</c:v>
                </c:pt>
                <c:pt idx="21890">
                  <c:v>24142.25</c:v>
                </c:pt>
                <c:pt idx="21891">
                  <c:v>24143.25</c:v>
                </c:pt>
                <c:pt idx="21892">
                  <c:v>24144.25</c:v>
                </c:pt>
                <c:pt idx="21893">
                  <c:v>24145.25</c:v>
                </c:pt>
                <c:pt idx="21894">
                  <c:v>24146.25</c:v>
                </c:pt>
                <c:pt idx="21895">
                  <c:v>24147.25</c:v>
                </c:pt>
                <c:pt idx="21896">
                  <c:v>24148.25</c:v>
                </c:pt>
                <c:pt idx="21897">
                  <c:v>24149.25</c:v>
                </c:pt>
                <c:pt idx="21898">
                  <c:v>24150.25</c:v>
                </c:pt>
                <c:pt idx="21899">
                  <c:v>24151.25</c:v>
                </c:pt>
                <c:pt idx="21900">
                  <c:v>24152.25</c:v>
                </c:pt>
                <c:pt idx="21901">
                  <c:v>24153.25</c:v>
                </c:pt>
                <c:pt idx="21902">
                  <c:v>24154.25</c:v>
                </c:pt>
                <c:pt idx="21903">
                  <c:v>24155.25</c:v>
                </c:pt>
                <c:pt idx="21904">
                  <c:v>24156.25</c:v>
                </c:pt>
                <c:pt idx="21905">
                  <c:v>24157.25</c:v>
                </c:pt>
                <c:pt idx="21906">
                  <c:v>24158.25</c:v>
                </c:pt>
                <c:pt idx="21907">
                  <c:v>24159.25</c:v>
                </c:pt>
                <c:pt idx="21908">
                  <c:v>24160.25</c:v>
                </c:pt>
                <c:pt idx="21909">
                  <c:v>24161.25</c:v>
                </c:pt>
                <c:pt idx="21910">
                  <c:v>24162.25</c:v>
                </c:pt>
                <c:pt idx="21911">
                  <c:v>24163.25</c:v>
                </c:pt>
                <c:pt idx="21912">
                  <c:v>24164.25</c:v>
                </c:pt>
                <c:pt idx="21913">
                  <c:v>24165.25</c:v>
                </c:pt>
                <c:pt idx="21914">
                  <c:v>24166.25</c:v>
                </c:pt>
                <c:pt idx="21915">
                  <c:v>24167.25</c:v>
                </c:pt>
                <c:pt idx="21916">
                  <c:v>24168.25</c:v>
                </c:pt>
                <c:pt idx="21917">
                  <c:v>24169.25</c:v>
                </c:pt>
                <c:pt idx="21918">
                  <c:v>24170.25</c:v>
                </c:pt>
                <c:pt idx="21919">
                  <c:v>24171.25</c:v>
                </c:pt>
                <c:pt idx="21920">
                  <c:v>24172.25</c:v>
                </c:pt>
                <c:pt idx="21921">
                  <c:v>24173.25</c:v>
                </c:pt>
                <c:pt idx="21922">
                  <c:v>24174.25</c:v>
                </c:pt>
                <c:pt idx="21923">
                  <c:v>24175.25</c:v>
                </c:pt>
                <c:pt idx="21924">
                  <c:v>24176.25</c:v>
                </c:pt>
                <c:pt idx="21925">
                  <c:v>24177.25</c:v>
                </c:pt>
                <c:pt idx="21926">
                  <c:v>24178.25</c:v>
                </c:pt>
                <c:pt idx="21927">
                  <c:v>24179.25</c:v>
                </c:pt>
                <c:pt idx="21928">
                  <c:v>24180.25</c:v>
                </c:pt>
                <c:pt idx="21929">
                  <c:v>24181.25</c:v>
                </c:pt>
                <c:pt idx="21930">
                  <c:v>24182.25</c:v>
                </c:pt>
                <c:pt idx="21931">
                  <c:v>24183.25</c:v>
                </c:pt>
                <c:pt idx="21932">
                  <c:v>24184.25</c:v>
                </c:pt>
                <c:pt idx="21933">
                  <c:v>24185.25</c:v>
                </c:pt>
                <c:pt idx="21934">
                  <c:v>24186.25</c:v>
                </c:pt>
                <c:pt idx="21935">
                  <c:v>24187.25</c:v>
                </c:pt>
                <c:pt idx="21936">
                  <c:v>24188.25</c:v>
                </c:pt>
                <c:pt idx="21937">
                  <c:v>24189.25</c:v>
                </c:pt>
                <c:pt idx="21938">
                  <c:v>24190.25</c:v>
                </c:pt>
                <c:pt idx="21939">
                  <c:v>24191.25</c:v>
                </c:pt>
                <c:pt idx="21940">
                  <c:v>24192.25</c:v>
                </c:pt>
                <c:pt idx="21941">
                  <c:v>24193.25</c:v>
                </c:pt>
                <c:pt idx="21942">
                  <c:v>24194.25</c:v>
                </c:pt>
                <c:pt idx="21943">
                  <c:v>24195.25</c:v>
                </c:pt>
                <c:pt idx="21944">
                  <c:v>24196.25</c:v>
                </c:pt>
                <c:pt idx="21945">
                  <c:v>24197.25</c:v>
                </c:pt>
                <c:pt idx="21946">
                  <c:v>24198.25</c:v>
                </c:pt>
                <c:pt idx="21947">
                  <c:v>24199.25</c:v>
                </c:pt>
                <c:pt idx="21948">
                  <c:v>24200.25</c:v>
                </c:pt>
                <c:pt idx="21949">
                  <c:v>24201.25</c:v>
                </c:pt>
                <c:pt idx="21950">
                  <c:v>24202.25</c:v>
                </c:pt>
                <c:pt idx="21951">
                  <c:v>24203.25</c:v>
                </c:pt>
                <c:pt idx="21952">
                  <c:v>24204.25</c:v>
                </c:pt>
                <c:pt idx="21953">
                  <c:v>24205.25</c:v>
                </c:pt>
                <c:pt idx="21954">
                  <c:v>24206.25</c:v>
                </c:pt>
                <c:pt idx="21955">
                  <c:v>24207.25</c:v>
                </c:pt>
                <c:pt idx="21956">
                  <c:v>24208.25</c:v>
                </c:pt>
                <c:pt idx="21957">
                  <c:v>24209.25</c:v>
                </c:pt>
                <c:pt idx="21958">
                  <c:v>24210.25</c:v>
                </c:pt>
                <c:pt idx="21959">
                  <c:v>24211.25</c:v>
                </c:pt>
                <c:pt idx="21960">
                  <c:v>24212.25</c:v>
                </c:pt>
                <c:pt idx="21961">
                  <c:v>24213.25</c:v>
                </c:pt>
                <c:pt idx="21962">
                  <c:v>24214.25</c:v>
                </c:pt>
                <c:pt idx="21963">
                  <c:v>24215.25</c:v>
                </c:pt>
                <c:pt idx="21964">
                  <c:v>24216.25</c:v>
                </c:pt>
                <c:pt idx="21965">
                  <c:v>24217.25</c:v>
                </c:pt>
                <c:pt idx="21966">
                  <c:v>24218.25</c:v>
                </c:pt>
                <c:pt idx="21967">
                  <c:v>24219.25</c:v>
                </c:pt>
                <c:pt idx="21968">
                  <c:v>24220.25</c:v>
                </c:pt>
                <c:pt idx="21969">
                  <c:v>24221.25</c:v>
                </c:pt>
                <c:pt idx="21970">
                  <c:v>24222.25</c:v>
                </c:pt>
                <c:pt idx="21971">
                  <c:v>24223.25</c:v>
                </c:pt>
                <c:pt idx="21972">
                  <c:v>24224.25</c:v>
                </c:pt>
                <c:pt idx="21973">
                  <c:v>24225.25</c:v>
                </c:pt>
                <c:pt idx="21974">
                  <c:v>24226.25</c:v>
                </c:pt>
                <c:pt idx="21975">
                  <c:v>24227.25</c:v>
                </c:pt>
                <c:pt idx="21976">
                  <c:v>24228.25</c:v>
                </c:pt>
                <c:pt idx="21977">
                  <c:v>24229.25</c:v>
                </c:pt>
                <c:pt idx="21978">
                  <c:v>24230.25</c:v>
                </c:pt>
                <c:pt idx="21979">
                  <c:v>24231.25</c:v>
                </c:pt>
                <c:pt idx="21980">
                  <c:v>24232.25</c:v>
                </c:pt>
                <c:pt idx="21981">
                  <c:v>24233.25</c:v>
                </c:pt>
                <c:pt idx="21982">
                  <c:v>24234.25</c:v>
                </c:pt>
                <c:pt idx="21983">
                  <c:v>24235.25</c:v>
                </c:pt>
                <c:pt idx="21984">
                  <c:v>24236.25</c:v>
                </c:pt>
                <c:pt idx="21985">
                  <c:v>24237.25</c:v>
                </c:pt>
                <c:pt idx="21986">
                  <c:v>24238.25</c:v>
                </c:pt>
                <c:pt idx="21987">
                  <c:v>24239.25</c:v>
                </c:pt>
                <c:pt idx="21988">
                  <c:v>24240.25</c:v>
                </c:pt>
                <c:pt idx="21989">
                  <c:v>24241.25</c:v>
                </c:pt>
                <c:pt idx="21990">
                  <c:v>24242.25</c:v>
                </c:pt>
                <c:pt idx="21991">
                  <c:v>24243.25</c:v>
                </c:pt>
                <c:pt idx="21992">
                  <c:v>24244.25</c:v>
                </c:pt>
                <c:pt idx="21993">
                  <c:v>24245.25</c:v>
                </c:pt>
                <c:pt idx="21994">
                  <c:v>24246.25</c:v>
                </c:pt>
                <c:pt idx="21995">
                  <c:v>24247.25</c:v>
                </c:pt>
                <c:pt idx="21996">
                  <c:v>24248.25</c:v>
                </c:pt>
                <c:pt idx="21997">
                  <c:v>24249.25</c:v>
                </c:pt>
                <c:pt idx="21998">
                  <c:v>24250.25</c:v>
                </c:pt>
                <c:pt idx="21999">
                  <c:v>24251.25</c:v>
                </c:pt>
                <c:pt idx="22000">
                  <c:v>24252.25</c:v>
                </c:pt>
                <c:pt idx="22001">
                  <c:v>24253.25</c:v>
                </c:pt>
                <c:pt idx="22002">
                  <c:v>24254.25</c:v>
                </c:pt>
                <c:pt idx="22003">
                  <c:v>24255.25</c:v>
                </c:pt>
                <c:pt idx="22004">
                  <c:v>24256.25</c:v>
                </c:pt>
                <c:pt idx="22005">
                  <c:v>24257.25</c:v>
                </c:pt>
                <c:pt idx="22006">
                  <c:v>24258.25</c:v>
                </c:pt>
                <c:pt idx="22007">
                  <c:v>24259.25</c:v>
                </c:pt>
                <c:pt idx="22008">
                  <c:v>24260.25</c:v>
                </c:pt>
                <c:pt idx="22009">
                  <c:v>24261.25</c:v>
                </c:pt>
                <c:pt idx="22010">
                  <c:v>24262.25</c:v>
                </c:pt>
                <c:pt idx="22011">
                  <c:v>24263.25</c:v>
                </c:pt>
                <c:pt idx="22012">
                  <c:v>24264.25</c:v>
                </c:pt>
                <c:pt idx="22013">
                  <c:v>24265.25</c:v>
                </c:pt>
                <c:pt idx="22014">
                  <c:v>24266.25</c:v>
                </c:pt>
                <c:pt idx="22015">
                  <c:v>24267.25</c:v>
                </c:pt>
                <c:pt idx="22016">
                  <c:v>24268.25</c:v>
                </c:pt>
                <c:pt idx="22017">
                  <c:v>24269.25</c:v>
                </c:pt>
                <c:pt idx="22018">
                  <c:v>24270.25</c:v>
                </c:pt>
                <c:pt idx="22019">
                  <c:v>24271.25</c:v>
                </c:pt>
                <c:pt idx="22020">
                  <c:v>24272.25</c:v>
                </c:pt>
                <c:pt idx="22021">
                  <c:v>24273.25</c:v>
                </c:pt>
                <c:pt idx="22022">
                  <c:v>24274.25</c:v>
                </c:pt>
                <c:pt idx="22023">
                  <c:v>24275.25</c:v>
                </c:pt>
                <c:pt idx="22024">
                  <c:v>24276.25</c:v>
                </c:pt>
                <c:pt idx="22025">
                  <c:v>24277.25</c:v>
                </c:pt>
                <c:pt idx="22026">
                  <c:v>24278.25</c:v>
                </c:pt>
                <c:pt idx="22027">
                  <c:v>24279.25</c:v>
                </c:pt>
                <c:pt idx="22028">
                  <c:v>24280.25</c:v>
                </c:pt>
                <c:pt idx="22029">
                  <c:v>24281.25</c:v>
                </c:pt>
                <c:pt idx="22030">
                  <c:v>24282.25</c:v>
                </c:pt>
                <c:pt idx="22031">
                  <c:v>24283.25</c:v>
                </c:pt>
                <c:pt idx="22032">
                  <c:v>24284.25</c:v>
                </c:pt>
                <c:pt idx="22033">
                  <c:v>24285.25</c:v>
                </c:pt>
                <c:pt idx="22034">
                  <c:v>24286.25</c:v>
                </c:pt>
                <c:pt idx="22035">
                  <c:v>24287.25</c:v>
                </c:pt>
                <c:pt idx="22036">
                  <c:v>24288.25</c:v>
                </c:pt>
                <c:pt idx="22037">
                  <c:v>24289.25</c:v>
                </c:pt>
                <c:pt idx="22038">
                  <c:v>24290.25</c:v>
                </c:pt>
                <c:pt idx="22039">
                  <c:v>24291.25</c:v>
                </c:pt>
                <c:pt idx="22040">
                  <c:v>24292.25</c:v>
                </c:pt>
                <c:pt idx="22041">
                  <c:v>24293.25</c:v>
                </c:pt>
                <c:pt idx="22042">
                  <c:v>24294.25</c:v>
                </c:pt>
                <c:pt idx="22043">
                  <c:v>24295.25</c:v>
                </c:pt>
                <c:pt idx="22044">
                  <c:v>24296.25</c:v>
                </c:pt>
                <c:pt idx="22045">
                  <c:v>24297.25</c:v>
                </c:pt>
                <c:pt idx="22046">
                  <c:v>24298.25</c:v>
                </c:pt>
                <c:pt idx="22047">
                  <c:v>24299.25</c:v>
                </c:pt>
                <c:pt idx="22048">
                  <c:v>24300.25</c:v>
                </c:pt>
                <c:pt idx="22049">
                  <c:v>24301.25</c:v>
                </c:pt>
                <c:pt idx="22050">
                  <c:v>24302.25</c:v>
                </c:pt>
                <c:pt idx="22051">
                  <c:v>24303.25</c:v>
                </c:pt>
                <c:pt idx="22052">
                  <c:v>24304.25</c:v>
                </c:pt>
                <c:pt idx="22053">
                  <c:v>24305.25</c:v>
                </c:pt>
                <c:pt idx="22054">
                  <c:v>24306.25</c:v>
                </c:pt>
                <c:pt idx="22055">
                  <c:v>24307.25</c:v>
                </c:pt>
                <c:pt idx="22056">
                  <c:v>24308.25</c:v>
                </c:pt>
                <c:pt idx="22057">
                  <c:v>24309.25</c:v>
                </c:pt>
                <c:pt idx="22058">
                  <c:v>24310.25</c:v>
                </c:pt>
                <c:pt idx="22059">
                  <c:v>24311.25</c:v>
                </c:pt>
                <c:pt idx="22060">
                  <c:v>24312.25</c:v>
                </c:pt>
                <c:pt idx="22061">
                  <c:v>24313.25</c:v>
                </c:pt>
                <c:pt idx="22062">
                  <c:v>24314.25</c:v>
                </c:pt>
                <c:pt idx="22063">
                  <c:v>24315.25</c:v>
                </c:pt>
                <c:pt idx="22064">
                  <c:v>24316.25</c:v>
                </c:pt>
                <c:pt idx="22065">
                  <c:v>24317.25</c:v>
                </c:pt>
                <c:pt idx="22066">
                  <c:v>24318.25</c:v>
                </c:pt>
                <c:pt idx="22067">
                  <c:v>24319.25</c:v>
                </c:pt>
                <c:pt idx="22068">
                  <c:v>24320.25</c:v>
                </c:pt>
                <c:pt idx="22069">
                  <c:v>24321.25</c:v>
                </c:pt>
                <c:pt idx="22070">
                  <c:v>24322.25</c:v>
                </c:pt>
                <c:pt idx="22071">
                  <c:v>24323.25</c:v>
                </c:pt>
                <c:pt idx="22072">
                  <c:v>24324.25</c:v>
                </c:pt>
                <c:pt idx="22073">
                  <c:v>24325.25</c:v>
                </c:pt>
                <c:pt idx="22074">
                  <c:v>24326.25</c:v>
                </c:pt>
                <c:pt idx="22075">
                  <c:v>24327.25</c:v>
                </c:pt>
                <c:pt idx="22076">
                  <c:v>24328.25</c:v>
                </c:pt>
                <c:pt idx="22077">
                  <c:v>24329.25</c:v>
                </c:pt>
                <c:pt idx="22078">
                  <c:v>24330.25</c:v>
                </c:pt>
                <c:pt idx="22079">
                  <c:v>24331.25</c:v>
                </c:pt>
                <c:pt idx="22080">
                  <c:v>24332.25</c:v>
                </c:pt>
                <c:pt idx="22081">
                  <c:v>24333.25</c:v>
                </c:pt>
                <c:pt idx="22082">
                  <c:v>24334.25</c:v>
                </c:pt>
                <c:pt idx="22083">
                  <c:v>24335.25</c:v>
                </c:pt>
                <c:pt idx="22084">
                  <c:v>24336.25</c:v>
                </c:pt>
                <c:pt idx="22085">
                  <c:v>24337.25</c:v>
                </c:pt>
                <c:pt idx="22086">
                  <c:v>24338.25</c:v>
                </c:pt>
                <c:pt idx="22087">
                  <c:v>24339.25</c:v>
                </c:pt>
                <c:pt idx="22088">
                  <c:v>24340.25</c:v>
                </c:pt>
                <c:pt idx="22089">
                  <c:v>24341.25</c:v>
                </c:pt>
                <c:pt idx="22090">
                  <c:v>24342.25</c:v>
                </c:pt>
                <c:pt idx="22091">
                  <c:v>24343.25</c:v>
                </c:pt>
                <c:pt idx="22092">
                  <c:v>24344.25</c:v>
                </c:pt>
                <c:pt idx="22093">
                  <c:v>24345.25</c:v>
                </c:pt>
                <c:pt idx="22094">
                  <c:v>24346.25</c:v>
                </c:pt>
                <c:pt idx="22095">
                  <c:v>24347.25</c:v>
                </c:pt>
                <c:pt idx="22096">
                  <c:v>24348.25</c:v>
                </c:pt>
                <c:pt idx="22097">
                  <c:v>24349.25</c:v>
                </c:pt>
                <c:pt idx="22098">
                  <c:v>24350.25</c:v>
                </c:pt>
                <c:pt idx="22099">
                  <c:v>24351.25</c:v>
                </c:pt>
                <c:pt idx="22100">
                  <c:v>24352.25</c:v>
                </c:pt>
                <c:pt idx="22101">
                  <c:v>24353.25</c:v>
                </c:pt>
                <c:pt idx="22102">
                  <c:v>24354.25</c:v>
                </c:pt>
                <c:pt idx="22103">
                  <c:v>24355.25</c:v>
                </c:pt>
                <c:pt idx="22104">
                  <c:v>24356.25</c:v>
                </c:pt>
                <c:pt idx="22105">
                  <c:v>24357.25</c:v>
                </c:pt>
                <c:pt idx="22106">
                  <c:v>24358.25</c:v>
                </c:pt>
                <c:pt idx="22107">
                  <c:v>24359.25</c:v>
                </c:pt>
                <c:pt idx="22108">
                  <c:v>24360.25</c:v>
                </c:pt>
                <c:pt idx="22109">
                  <c:v>24361.25</c:v>
                </c:pt>
                <c:pt idx="22110">
                  <c:v>24362.25</c:v>
                </c:pt>
                <c:pt idx="22111">
                  <c:v>24363.25</c:v>
                </c:pt>
                <c:pt idx="22112">
                  <c:v>24364.25</c:v>
                </c:pt>
                <c:pt idx="22113">
                  <c:v>24365.25</c:v>
                </c:pt>
                <c:pt idx="22114">
                  <c:v>24366.25</c:v>
                </c:pt>
                <c:pt idx="22115">
                  <c:v>24367.25</c:v>
                </c:pt>
                <c:pt idx="22116">
                  <c:v>24368.25</c:v>
                </c:pt>
                <c:pt idx="22117">
                  <c:v>24369.25</c:v>
                </c:pt>
                <c:pt idx="22118">
                  <c:v>24370.25</c:v>
                </c:pt>
                <c:pt idx="22119">
                  <c:v>24371.25</c:v>
                </c:pt>
                <c:pt idx="22120">
                  <c:v>24372.25</c:v>
                </c:pt>
                <c:pt idx="22121">
                  <c:v>24373.25</c:v>
                </c:pt>
                <c:pt idx="22122">
                  <c:v>24374.25</c:v>
                </c:pt>
                <c:pt idx="22123">
                  <c:v>24375.25</c:v>
                </c:pt>
                <c:pt idx="22124">
                  <c:v>24376.25</c:v>
                </c:pt>
                <c:pt idx="22125">
                  <c:v>24377.25</c:v>
                </c:pt>
                <c:pt idx="22126">
                  <c:v>24378.25</c:v>
                </c:pt>
                <c:pt idx="22127">
                  <c:v>24379.25</c:v>
                </c:pt>
                <c:pt idx="22128">
                  <c:v>24380.25</c:v>
                </c:pt>
                <c:pt idx="22129">
                  <c:v>24381.25</c:v>
                </c:pt>
                <c:pt idx="22130">
                  <c:v>24382.25</c:v>
                </c:pt>
                <c:pt idx="22131">
                  <c:v>24383.25</c:v>
                </c:pt>
                <c:pt idx="22132">
                  <c:v>24384.25</c:v>
                </c:pt>
                <c:pt idx="22133">
                  <c:v>24385.25</c:v>
                </c:pt>
                <c:pt idx="22134">
                  <c:v>24386.25</c:v>
                </c:pt>
                <c:pt idx="22135">
                  <c:v>24387.25</c:v>
                </c:pt>
                <c:pt idx="22136">
                  <c:v>24388.25</c:v>
                </c:pt>
                <c:pt idx="22137">
                  <c:v>24389.25</c:v>
                </c:pt>
                <c:pt idx="22138">
                  <c:v>24390.25</c:v>
                </c:pt>
                <c:pt idx="22139">
                  <c:v>24391.25</c:v>
                </c:pt>
                <c:pt idx="22140">
                  <c:v>24392.25</c:v>
                </c:pt>
                <c:pt idx="22141">
                  <c:v>24393.25</c:v>
                </c:pt>
                <c:pt idx="22142">
                  <c:v>24394.25</c:v>
                </c:pt>
                <c:pt idx="22143">
                  <c:v>24395.25</c:v>
                </c:pt>
                <c:pt idx="22144">
                  <c:v>24396.25</c:v>
                </c:pt>
                <c:pt idx="22145">
                  <c:v>24397.25</c:v>
                </c:pt>
                <c:pt idx="22146">
                  <c:v>24398.25</c:v>
                </c:pt>
                <c:pt idx="22147">
                  <c:v>24399.25</c:v>
                </c:pt>
                <c:pt idx="22148">
                  <c:v>24400.25</c:v>
                </c:pt>
                <c:pt idx="22149">
                  <c:v>24401.25</c:v>
                </c:pt>
                <c:pt idx="22150">
                  <c:v>24402.25</c:v>
                </c:pt>
                <c:pt idx="22151">
                  <c:v>24403.25</c:v>
                </c:pt>
                <c:pt idx="22152">
                  <c:v>24404.25</c:v>
                </c:pt>
                <c:pt idx="22153">
                  <c:v>24405.25</c:v>
                </c:pt>
                <c:pt idx="22154">
                  <c:v>24406.25</c:v>
                </c:pt>
                <c:pt idx="22155">
                  <c:v>24407.25</c:v>
                </c:pt>
                <c:pt idx="22156">
                  <c:v>24408.25</c:v>
                </c:pt>
                <c:pt idx="22157">
                  <c:v>24409.25</c:v>
                </c:pt>
                <c:pt idx="22158">
                  <c:v>24410.25</c:v>
                </c:pt>
                <c:pt idx="22159">
                  <c:v>24411.25</c:v>
                </c:pt>
                <c:pt idx="22160">
                  <c:v>24412.25</c:v>
                </c:pt>
                <c:pt idx="22161">
                  <c:v>24413.25</c:v>
                </c:pt>
                <c:pt idx="22162">
                  <c:v>24414.25</c:v>
                </c:pt>
                <c:pt idx="22163">
                  <c:v>24415.25</c:v>
                </c:pt>
                <c:pt idx="22164">
                  <c:v>24416.25</c:v>
                </c:pt>
                <c:pt idx="22165">
                  <c:v>24417.25</c:v>
                </c:pt>
                <c:pt idx="22166">
                  <c:v>24418.25</c:v>
                </c:pt>
                <c:pt idx="22167">
                  <c:v>24419.25</c:v>
                </c:pt>
                <c:pt idx="22168">
                  <c:v>24420.25</c:v>
                </c:pt>
                <c:pt idx="22169">
                  <c:v>24421.25</c:v>
                </c:pt>
                <c:pt idx="22170">
                  <c:v>24422.25</c:v>
                </c:pt>
                <c:pt idx="22171">
                  <c:v>24423.25</c:v>
                </c:pt>
                <c:pt idx="22172">
                  <c:v>24424.25</c:v>
                </c:pt>
                <c:pt idx="22173">
                  <c:v>24425.25</c:v>
                </c:pt>
                <c:pt idx="22174">
                  <c:v>24426.25</c:v>
                </c:pt>
                <c:pt idx="22175">
                  <c:v>24427.25</c:v>
                </c:pt>
                <c:pt idx="22176">
                  <c:v>24428.25</c:v>
                </c:pt>
                <c:pt idx="22177">
                  <c:v>24429.25</c:v>
                </c:pt>
                <c:pt idx="22178">
                  <c:v>24430.25</c:v>
                </c:pt>
                <c:pt idx="22179">
                  <c:v>24431.25</c:v>
                </c:pt>
                <c:pt idx="22180">
                  <c:v>24432.25</c:v>
                </c:pt>
                <c:pt idx="22181">
                  <c:v>24433.25</c:v>
                </c:pt>
                <c:pt idx="22182">
                  <c:v>24434.25</c:v>
                </c:pt>
                <c:pt idx="22183">
                  <c:v>24435.25</c:v>
                </c:pt>
                <c:pt idx="22184">
                  <c:v>24436.25</c:v>
                </c:pt>
                <c:pt idx="22185">
                  <c:v>24437.25</c:v>
                </c:pt>
                <c:pt idx="22186">
                  <c:v>24438.25</c:v>
                </c:pt>
                <c:pt idx="22187">
                  <c:v>24439.25</c:v>
                </c:pt>
                <c:pt idx="22188">
                  <c:v>24440.25</c:v>
                </c:pt>
                <c:pt idx="22189">
                  <c:v>24441.25</c:v>
                </c:pt>
                <c:pt idx="22190">
                  <c:v>24442.25</c:v>
                </c:pt>
                <c:pt idx="22191">
                  <c:v>24443.25</c:v>
                </c:pt>
                <c:pt idx="22192">
                  <c:v>24444.25</c:v>
                </c:pt>
                <c:pt idx="22193">
                  <c:v>24445.25</c:v>
                </c:pt>
                <c:pt idx="22194">
                  <c:v>24446.25</c:v>
                </c:pt>
                <c:pt idx="22195">
                  <c:v>24447.25</c:v>
                </c:pt>
                <c:pt idx="22196">
                  <c:v>24448.25</c:v>
                </c:pt>
                <c:pt idx="22197">
                  <c:v>24449.25</c:v>
                </c:pt>
                <c:pt idx="22198">
                  <c:v>24450.25</c:v>
                </c:pt>
                <c:pt idx="22199">
                  <c:v>24451.25</c:v>
                </c:pt>
                <c:pt idx="22200">
                  <c:v>24452.25</c:v>
                </c:pt>
                <c:pt idx="22201">
                  <c:v>24453.25</c:v>
                </c:pt>
                <c:pt idx="22202">
                  <c:v>24454.25</c:v>
                </c:pt>
                <c:pt idx="22203">
                  <c:v>24455.25</c:v>
                </c:pt>
                <c:pt idx="22204">
                  <c:v>24456.25</c:v>
                </c:pt>
                <c:pt idx="22205">
                  <c:v>24457.25</c:v>
                </c:pt>
                <c:pt idx="22206">
                  <c:v>24458.25</c:v>
                </c:pt>
                <c:pt idx="22207">
                  <c:v>24459.25</c:v>
                </c:pt>
                <c:pt idx="22208">
                  <c:v>24460.25</c:v>
                </c:pt>
                <c:pt idx="22209">
                  <c:v>24461.25</c:v>
                </c:pt>
                <c:pt idx="22210">
                  <c:v>24462.25</c:v>
                </c:pt>
                <c:pt idx="22211">
                  <c:v>24463.25</c:v>
                </c:pt>
                <c:pt idx="22212">
                  <c:v>24464.25</c:v>
                </c:pt>
                <c:pt idx="22213">
                  <c:v>24465.25</c:v>
                </c:pt>
                <c:pt idx="22214">
                  <c:v>24466.25</c:v>
                </c:pt>
                <c:pt idx="22215">
                  <c:v>24467.25</c:v>
                </c:pt>
                <c:pt idx="22216">
                  <c:v>24468.25</c:v>
                </c:pt>
                <c:pt idx="22217">
                  <c:v>24469.25</c:v>
                </c:pt>
                <c:pt idx="22218">
                  <c:v>24470.25</c:v>
                </c:pt>
                <c:pt idx="22219">
                  <c:v>24471.25</c:v>
                </c:pt>
                <c:pt idx="22220">
                  <c:v>24472.25</c:v>
                </c:pt>
                <c:pt idx="22221">
                  <c:v>24473.25</c:v>
                </c:pt>
                <c:pt idx="22222">
                  <c:v>24474.25</c:v>
                </c:pt>
                <c:pt idx="22223">
                  <c:v>24475.25</c:v>
                </c:pt>
                <c:pt idx="22224">
                  <c:v>24476.25</c:v>
                </c:pt>
                <c:pt idx="22225">
                  <c:v>24477.25</c:v>
                </c:pt>
                <c:pt idx="22226">
                  <c:v>24478.25</c:v>
                </c:pt>
                <c:pt idx="22227">
                  <c:v>24479.25</c:v>
                </c:pt>
                <c:pt idx="22228">
                  <c:v>24480.25</c:v>
                </c:pt>
                <c:pt idx="22229">
                  <c:v>24481.25</c:v>
                </c:pt>
                <c:pt idx="22230">
                  <c:v>24482.25</c:v>
                </c:pt>
                <c:pt idx="22231">
                  <c:v>24483.25</c:v>
                </c:pt>
                <c:pt idx="22232">
                  <c:v>24484.25</c:v>
                </c:pt>
                <c:pt idx="22233">
                  <c:v>24485.25</c:v>
                </c:pt>
                <c:pt idx="22234">
                  <c:v>24486.25</c:v>
                </c:pt>
                <c:pt idx="22235">
                  <c:v>24487.25</c:v>
                </c:pt>
                <c:pt idx="22236">
                  <c:v>24488.25</c:v>
                </c:pt>
                <c:pt idx="22237">
                  <c:v>24489.25</c:v>
                </c:pt>
                <c:pt idx="22238">
                  <c:v>24490.25</c:v>
                </c:pt>
                <c:pt idx="22239">
                  <c:v>24491.25</c:v>
                </c:pt>
                <c:pt idx="22240">
                  <c:v>24492.25</c:v>
                </c:pt>
                <c:pt idx="22241">
                  <c:v>24493.25</c:v>
                </c:pt>
                <c:pt idx="22242">
                  <c:v>24494.25</c:v>
                </c:pt>
                <c:pt idx="22243">
                  <c:v>24495.25</c:v>
                </c:pt>
                <c:pt idx="22244">
                  <c:v>24496.25</c:v>
                </c:pt>
                <c:pt idx="22245">
                  <c:v>24497.25</c:v>
                </c:pt>
                <c:pt idx="22246">
                  <c:v>24498.25</c:v>
                </c:pt>
                <c:pt idx="22247">
                  <c:v>24499.25</c:v>
                </c:pt>
                <c:pt idx="22248">
                  <c:v>24500.25</c:v>
                </c:pt>
                <c:pt idx="22249">
                  <c:v>24501.25</c:v>
                </c:pt>
                <c:pt idx="22250">
                  <c:v>24502.25</c:v>
                </c:pt>
                <c:pt idx="22251">
                  <c:v>24503.25</c:v>
                </c:pt>
                <c:pt idx="22252">
                  <c:v>24504.25</c:v>
                </c:pt>
                <c:pt idx="22253">
                  <c:v>24505.25</c:v>
                </c:pt>
                <c:pt idx="22254">
                  <c:v>24506.25</c:v>
                </c:pt>
                <c:pt idx="22255">
                  <c:v>24507.25</c:v>
                </c:pt>
                <c:pt idx="22256">
                  <c:v>24508.25</c:v>
                </c:pt>
                <c:pt idx="22257">
                  <c:v>24509.25</c:v>
                </c:pt>
                <c:pt idx="22258">
                  <c:v>24510.25</c:v>
                </c:pt>
                <c:pt idx="22259">
                  <c:v>24511.25</c:v>
                </c:pt>
                <c:pt idx="22260">
                  <c:v>24512.25</c:v>
                </c:pt>
                <c:pt idx="22261">
                  <c:v>24513.25</c:v>
                </c:pt>
                <c:pt idx="22262">
                  <c:v>24514.25</c:v>
                </c:pt>
                <c:pt idx="22263">
                  <c:v>24515.25</c:v>
                </c:pt>
                <c:pt idx="22264">
                  <c:v>24516.25</c:v>
                </c:pt>
                <c:pt idx="22265">
                  <c:v>24517.25</c:v>
                </c:pt>
                <c:pt idx="22266">
                  <c:v>24518.25</c:v>
                </c:pt>
                <c:pt idx="22267">
                  <c:v>24519.25</c:v>
                </c:pt>
                <c:pt idx="22268">
                  <c:v>24520.25</c:v>
                </c:pt>
                <c:pt idx="22269">
                  <c:v>24521.25</c:v>
                </c:pt>
                <c:pt idx="22270">
                  <c:v>24522.25</c:v>
                </c:pt>
                <c:pt idx="22271">
                  <c:v>24523.25</c:v>
                </c:pt>
                <c:pt idx="22272">
                  <c:v>24524.25</c:v>
                </c:pt>
                <c:pt idx="22273">
                  <c:v>24525.25</c:v>
                </c:pt>
                <c:pt idx="22274">
                  <c:v>24526.25</c:v>
                </c:pt>
                <c:pt idx="22275">
                  <c:v>24527.25</c:v>
                </c:pt>
                <c:pt idx="22276">
                  <c:v>24528.25</c:v>
                </c:pt>
                <c:pt idx="22277">
                  <c:v>24529.25</c:v>
                </c:pt>
                <c:pt idx="22278">
                  <c:v>24530.25</c:v>
                </c:pt>
                <c:pt idx="22279">
                  <c:v>24531.25</c:v>
                </c:pt>
                <c:pt idx="22280">
                  <c:v>24532.25</c:v>
                </c:pt>
                <c:pt idx="22281">
                  <c:v>24533.25</c:v>
                </c:pt>
                <c:pt idx="22282">
                  <c:v>24534.25</c:v>
                </c:pt>
                <c:pt idx="22283">
                  <c:v>24535.25</c:v>
                </c:pt>
                <c:pt idx="22284">
                  <c:v>24536.25</c:v>
                </c:pt>
                <c:pt idx="22285">
                  <c:v>24537.25</c:v>
                </c:pt>
                <c:pt idx="22286">
                  <c:v>24538.25</c:v>
                </c:pt>
                <c:pt idx="22287">
                  <c:v>24539.25</c:v>
                </c:pt>
                <c:pt idx="22288">
                  <c:v>24540.25</c:v>
                </c:pt>
                <c:pt idx="22289">
                  <c:v>24541.25</c:v>
                </c:pt>
                <c:pt idx="22290">
                  <c:v>24542.25</c:v>
                </c:pt>
                <c:pt idx="22291">
                  <c:v>24543.25</c:v>
                </c:pt>
                <c:pt idx="22292">
                  <c:v>24544.25</c:v>
                </c:pt>
                <c:pt idx="22293">
                  <c:v>24545.25</c:v>
                </c:pt>
                <c:pt idx="22294">
                  <c:v>24546.25</c:v>
                </c:pt>
                <c:pt idx="22295">
                  <c:v>24547.25</c:v>
                </c:pt>
                <c:pt idx="22296">
                  <c:v>24548.25</c:v>
                </c:pt>
                <c:pt idx="22297">
                  <c:v>24549.25</c:v>
                </c:pt>
                <c:pt idx="22298">
                  <c:v>24550.25</c:v>
                </c:pt>
                <c:pt idx="22299">
                  <c:v>24551.25</c:v>
                </c:pt>
                <c:pt idx="22300">
                  <c:v>24552.25</c:v>
                </c:pt>
                <c:pt idx="22301">
                  <c:v>24553.25</c:v>
                </c:pt>
                <c:pt idx="22302">
                  <c:v>24554.25</c:v>
                </c:pt>
                <c:pt idx="22303">
                  <c:v>24555.25</c:v>
                </c:pt>
                <c:pt idx="22304">
                  <c:v>24556.25</c:v>
                </c:pt>
                <c:pt idx="22305">
                  <c:v>24557.25</c:v>
                </c:pt>
                <c:pt idx="22306">
                  <c:v>24558.25</c:v>
                </c:pt>
                <c:pt idx="22307">
                  <c:v>24559.25</c:v>
                </c:pt>
                <c:pt idx="22308">
                  <c:v>24560.25</c:v>
                </c:pt>
                <c:pt idx="22309">
                  <c:v>24561.25</c:v>
                </c:pt>
                <c:pt idx="22310">
                  <c:v>24562.25</c:v>
                </c:pt>
                <c:pt idx="22311">
                  <c:v>24563.25</c:v>
                </c:pt>
                <c:pt idx="22312">
                  <c:v>24564.25</c:v>
                </c:pt>
                <c:pt idx="22313">
                  <c:v>24565.25</c:v>
                </c:pt>
                <c:pt idx="22314">
                  <c:v>24566.25</c:v>
                </c:pt>
                <c:pt idx="22315">
                  <c:v>24567.25</c:v>
                </c:pt>
                <c:pt idx="22316">
                  <c:v>24568.25</c:v>
                </c:pt>
                <c:pt idx="22317">
                  <c:v>24569.25</c:v>
                </c:pt>
                <c:pt idx="22318">
                  <c:v>24570.25</c:v>
                </c:pt>
                <c:pt idx="22319">
                  <c:v>24571.25</c:v>
                </c:pt>
                <c:pt idx="22320">
                  <c:v>24572.25</c:v>
                </c:pt>
                <c:pt idx="22321">
                  <c:v>24573.25</c:v>
                </c:pt>
                <c:pt idx="22322">
                  <c:v>24574.25</c:v>
                </c:pt>
                <c:pt idx="22323">
                  <c:v>24575.25</c:v>
                </c:pt>
                <c:pt idx="22324">
                  <c:v>24576.25</c:v>
                </c:pt>
                <c:pt idx="22325">
                  <c:v>24577.25</c:v>
                </c:pt>
                <c:pt idx="22326">
                  <c:v>24578.25</c:v>
                </c:pt>
                <c:pt idx="22327">
                  <c:v>24579.25</c:v>
                </c:pt>
                <c:pt idx="22328">
                  <c:v>24580.25</c:v>
                </c:pt>
                <c:pt idx="22329">
                  <c:v>24581.25</c:v>
                </c:pt>
                <c:pt idx="22330">
                  <c:v>24582.25</c:v>
                </c:pt>
                <c:pt idx="22331">
                  <c:v>24583.25</c:v>
                </c:pt>
                <c:pt idx="22332">
                  <c:v>24584.25</c:v>
                </c:pt>
                <c:pt idx="22333">
                  <c:v>24585.25</c:v>
                </c:pt>
                <c:pt idx="22334">
                  <c:v>24586.25</c:v>
                </c:pt>
                <c:pt idx="22335">
                  <c:v>24587.25</c:v>
                </c:pt>
                <c:pt idx="22336">
                  <c:v>24588.25</c:v>
                </c:pt>
                <c:pt idx="22337">
                  <c:v>24589.25</c:v>
                </c:pt>
                <c:pt idx="22338">
                  <c:v>24590.25</c:v>
                </c:pt>
                <c:pt idx="22339">
                  <c:v>24591.25</c:v>
                </c:pt>
                <c:pt idx="22340">
                  <c:v>24592.25</c:v>
                </c:pt>
                <c:pt idx="22341">
                  <c:v>24593.25</c:v>
                </c:pt>
                <c:pt idx="22342">
                  <c:v>24594.25</c:v>
                </c:pt>
                <c:pt idx="22343">
                  <c:v>24595.25</c:v>
                </c:pt>
                <c:pt idx="22344">
                  <c:v>24596.25</c:v>
                </c:pt>
                <c:pt idx="22345">
                  <c:v>24597.25</c:v>
                </c:pt>
                <c:pt idx="22346">
                  <c:v>24598.25</c:v>
                </c:pt>
                <c:pt idx="22347">
                  <c:v>24599.25</c:v>
                </c:pt>
                <c:pt idx="22348">
                  <c:v>24600.25</c:v>
                </c:pt>
                <c:pt idx="22349">
                  <c:v>24601.25</c:v>
                </c:pt>
                <c:pt idx="22350">
                  <c:v>24602.25</c:v>
                </c:pt>
                <c:pt idx="22351">
                  <c:v>24603.25</c:v>
                </c:pt>
                <c:pt idx="22352">
                  <c:v>24604.25</c:v>
                </c:pt>
                <c:pt idx="22353">
                  <c:v>24605.25</c:v>
                </c:pt>
                <c:pt idx="22354">
                  <c:v>24606.25</c:v>
                </c:pt>
                <c:pt idx="22355">
                  <c:v>24607.25</c:v>
                </c:pt>
                <c:pt idx="22356">
                  <c:v>24608.25</c:v>
                </c:pt>
                <c:pt idx="22357">
                  <c:v>24609.25</c:v>
                </c:pt>
                <c:pt idx="22358">
                  <c:v>24610.25</c:v>
                </c:pt>
                <c:pt idx="22359">
                  <c:v>24611.25</c:v>
                </c:pt>
                <c:pt idx="22360">
                  <c:v>24612.25</c:v>
                </c:pt>
                <c:pt idx="22361">
                  <c:v>24613.25</c:v>
                </c:pt>
                <c:pt idx="22362">
                  <c:v>24614.25</c:v>
                </c:pt>
                <c:pt idx="22363">
                  <c:v>24615.25</c:v>
                </c:pt>
                <c:pt idx="22364">
                  <c:v>24616.25</c:v>
                </c:pt>
                <c:pt idx="22365">
                  <c:v>24617.25</c:v>
                </c:pt>
                <c:pt idx="22366">
                  <c:v>24618.25</c:v>
                </c:pt>
                <c:pt idx="22367">
                  <c:v>24619.25</c:v>
                </c:pt>
                <c:pt idx="22368">
                  <c:v>24620.25</c:v>
                </c:pt>
                <c:pt idx="22369">
                  <c:v>24621.25</c:v>
                </c:pt>
                <c:pt idx="22370">
                  <c:v>24622.25</c:v>
                </c:pt>
                <c:pt idx="22371">
                  <c:v>24623.25</c:v>
                </c:pt>
                <c:pt idx="22372">
                  <c:v>24624.25</c:v>
                </c:pt>
                <c:pt idx="22373">
                  <c:v>24625.25</c:v>
                </c:pt>
                <c:pt idx="22374">
                  <c:v>24626.25</c:v>
                </c:pt>
                <c:pt idx="22375">
                  <c:v>24627.25</c:v>
                </c:pt>
                <c:pt idx="22376">
                  <c:v>24628.25</c:v>
                </c:pt>
                <c:pt idx="22377">
                  <c:v>24629.25</c:v>
                </c:pt>
                <c:pt idx="22378">
                  <c:v>24630.25</c:v>
                </c:pt>
                <c:pt idx="22379">
                  <c:v>24631.25</c:v>
                </c:pt>
                <c:pt idx="22380">
                  <c:v>24632.25</c:v>
                </c:pt>
                <c:pt idx="22381">
                  <c:v>24633.25</c:v>
                </c:pt>
                <c:pt idx="22382">
                  <c:v>24634.25</c:v>
                </c:pt>
                <c:pt idx="22383">
                  <c:v>24635.25</c:v>
                </c:pt>
                <c:pt idx="22384">
                  <c:v>24636.25</c:v>
                </c:pt>
                <c:pt idx="22385">
                  <c:v>24637.25</c:v>
                </c:pt>
                <c:pt idx="22386">
                  <c:v>24638.25</c:v>
                </c:pt>
                <c:pt idx="22387">
                  <c:v>24639.25</c:v>
                </c:pt>
                <c:pt idx="22388">
                  <c:v>24640.25</c:v>
                </c:pt>
                <c:pt idx="22389">
                  <c:v>24641.25</c:v>
                </c:pt>
                <c:pt idx="22390">
                  <c:v>24642.25</c:v>
                </c:pt>
                <c:pt idx="22391">
                  <c:v>24643.25</c:v>
                </c:pt>
                <c:pt idx="22392">
                  <c:v>24644.25</c:v>
                </c:pt>
                <c:pt idx="22393">
                  <c:v>24645.25</c:v>
                </c:pt>
                <c:pt idx="22394">
                  <c:v>24646.25</c:v>
                </c:pt>
                <c:pt idx="22395">
                  <c:v>24647.25</c:v>
                </c:pt>
                <c:pt idx="22396">
                  <c:v>24648.25</c:v>
                </c:pt>
                <c:pt idx="22397">
                  <c:v>24649.25</c:v>
                </c:pt>
                <c:pt idx="22398">
                  <c:v>24650.25</c:v>
                </c:pt>
                <c:pt idx="22399">
                  <c:v>24651.25</c:v>
                </c:pt>
                <c:pt idx="22400">
                  <c:v>24652.25</c:v>
                </c:pt>
                <c:pt idx="22401">
                  <c:v>24653.25</c:v>
                </c:pt>
                <c:pt idx="22402">
                  <c:v>24654.25</c:v>
                </c:pt>
                <c:pt idx="22403">
                  <c:v>24655.25</c:v>
                </c:pt>
                <c:pt idx="22404">
                  <c:v>24656.25</c:v>
                </c:pt>
                <c:pt idx="22405">
                  <c:v>24657.25</c:v>
                </c:pt>
                <c:pt idx="22406">
                  <c:v>24658.25</c:v>
                </c:pt>
                <c:pt idx="22407">
                  <c:v>24659.25</c:v>
                </c:pt>
                <c:pt idx="22408">
                  <c:v>24660.25</c:v>
                </c:pt>
                <c:pt idx="22409">
                  <c:v>24661.25</c:v>
                </c:pt>
                <c:pt idx="22410">
                  <c:v>24662.25</c:v>
                </c:pt>
                <c:pt idx="22411">
                  <c:v>24663.25</c:v>
                </c:pt>
                <c:pt idx="22412">
                  <c:v>24664.25</c:v>
                </c:pt>
                <c:pt idx="22413">
                  <c:v>24665.25</c:v>
                </c:pt>
                <c:pt idx="22414">
                  <c:v>24666.25</c:v>
                </c:pt>
                <c:pt idx="22415">
                  <c:v>24667.25</c:v>
                </c:pt>
                <c:pt idx="22416">
                  <c:v>24668.25</c:v>
                </c:pt>
                <c:pt idx="22417">
                  <c:v>24669.25</c:v>
                </c:pt>
                <c:pt idx="22418">
                  <c:v>24670.25</c:v>
                </c:pt>
                <c:pt idx="22419">
                  <c:v>24671.25</c:v>
                </c:pt>
                <c:pt idx="22420">
                  <c:v>24672.25</c:v>
                </c:pt>
                <c:pt idx="22421">
                  <c:v>24673.25</c:v>
                </c:pt>
                <c:pt idx="22422">
                  <c:v>24674.25</c:v>
                </c:pt>
                <c:pt idx="22423">
                  <c:v>24675.25</c:v>
                </c:pt>
                <c:pt idx="22424">
                  <c:v>24676.25</c:v>
                </c:pt>
                <c:pt idx="22425">
                  <c:v>24677.25</c:v>
                </c:pt>
                <c:pt idx="22426">
                  <c:v>24678.25</c:v>
                </c:pt>
                <c:pt idx="22427">
                  <c:v>24679.25</c:v>
                </c:pt>
                <c:pt idx="22428">
                  <c:v>24680.25</c:v>
                </c:pt>
                <c:pt idx="22429">
                  <c:v>24681.25</c:v>
                </c:pt>
                <c:pt idx="22430">
                  <c:v>24682.25</c:v>
                </c:pt>
                <c:pt idx="22431">
                  <c:v>24683.25</c:v>
                </c:pt>
                <c:pt idx="22432">
                  <c:v>24684.25</c:v>
                </c:pt>
                <c:pt idx="22433">
                  <c:v>24685.25</c:v>
                </c:pt>
                <c:pt idx="22434">
                  <c:v>24686.25</c:v>
                </c:pt>
                <c:pt idx="22435">
                  <c:v>24687.25</c:v>
                </c:pt>
                <c:pt idx="22436">
                  <c:v>24688.25</c:v>
                </c:pt>
                <c:pt idx="22437">
                  <c:v>24689.25</c:v>
                </c:pt>
                <c:pt idx="22438">
                  <c:v>24690.25</c:v>
                </c:pt>
                <c:pt idx="22439">
                  <c:v>24691.25</c:v>
                </c:pt>
                <c:pt idx="22440">
                  <c:v>24692.25</c:v>
                </c:pt>
                <c:pt idx="22441">
                  <c:v>24693.25</c:v>
                </c:pt>
                <c:pt idx="22442">
                  <c:v>24694.25</c:v>
                </c:pt>
                <c:pt idx="22443">
                  <c:v>24695.25</c:v>
                </c:pt>
                <c:pt idx="22444">
                  <c:v>24696.25</c:v>
                </c:pt>
                <c:pt idx="22445">
                  <c:v>24697.25</c:v>
                </c:pt>
                <c:pt idx="22446">
                  <c:v>24698.25</c:v>
                </c:pt>
                <c:pt idx="22447">
                  <c:v>24699.25</c:v>
                </c:pt>
                <c:pt idx="22448">
                  <c:v>24700.25</c:v>
                </c:pt>
                <c:pt idx="22449">
                  <c:v>24701.25</c:v>
                </c:pt>
                <c:pt idx="22450">
                  <c:v>24702.25</c:v>
                </c:pt>
                <c:pt idx="22451">
                  <c:v>24703.25</c:v>
                </c:pt>
                <c:pt idx="22452">
                  <c:v>24704.25</c:v>
                </c:pt>
                <c:pt idx="22453">
                  <c:v>24705.25</c:v>
                </c:pt>
                <c:pt idx="22454">
                  <c:v>24706.25</c:v>
                </c:pt>
                <c:pt idx="22455">
                  <c:v>24707.25</c:v>
                </c:pt>
                <c:pt idx="22456">
                  <c:v>24708.25</c:v>
                </c:pt>
                <c:pt idx="22457">
                  <c:v>24709.25</c:v>
                </c:pt>
                <c:pt idx="22458">
                  <c:v>24710.25</c:v>
                </c:pt>
                <c:pt idx="22459">
                  <c:v>24711.25</c:v>
                </c:pt>
                <c:pt idx="22460">
                  <c:v>24712.25</c:v>
                </c:pt>
                <c:pt idx="22461">
                  <c:v>24713.25</c:v>
                </c:pt>
                <c:pt idx="22462">
                  <c:v>24714.25</c:v>
                </c:pt>
                <c:pt idx="22463">
                  <c:v>24715.25</c:v>
                </c:pt>
                <c:pt idx="22464">
                  <c:v>24716.25</c:v>
                </c:pt>
                <c:pt idx="22465">
                  <c:v>24717.25</c:v>
                </c:pt>
                <c:pt idx="22466">
                  <c:v>24718.25</c:v>
                </c:pt>
                <c:pt idx="22467">
                  <c:v>24719.25</c:v>
                </c:pt>
                <c:pt idx="22468">
                  <c:v>24720.25</c:v>
                </c:pt>
                <c:pt idx="22469">
                  <c:v>24721.25</c:v>
                </c:pt>
                <c:pt idx="22470">
                  <c:v>24722.25</c:v>
                </c:pt>
                <c:pt idx="22471">
                  <c:v>24723.25</c:v>
                </c:pt>
                <c:pt idx="22472">
                  <c:v>24724.25</c:v>
                </c:pt>
                <c:pt idx="22473">
                  <c:v>24725.25</c:v>
                </c:pt>
                <c:pt idx="22474">
                  <c:v>24726.25</c:v>
                </c:pt>
                <c:pt idx="22475">
                  <c:v>24727.25</c:v>
                </c:pt>
                <c:pt idx="22476">
                  <c:v>24728.25</c:v>
                </c:pt>
                <c:pt idx="22477">
                  <c:v>24729.25</c:v>
                </c:pt>
                <c:pt idx="22478">
                  <c:v>24730.25</c:v>
                </c:pt>
                <c:pt idx="22479">
                  <c:v>24731.25</c:v>
                </c:pt>
                <c:pt idx="22480">
                  <c:v>24732.25</c:v>
                </c:pt>
                <c:pt idx="22481">
                  <c:v>24733.25</c:v>
                </c:pt>
                <c:pt idx="22482">
                  <c:v>24734.25</c:v>
                </c:pt>
                <c:pt idx="22483">
                  <c:v>24735.25</c:v>
                </c:pt>
                <c:pt idx="22484">
                  <c:v>24736.25</c:v>
                </c:pt>
                <c:pt idx="22485">
                  <c:v>24737.25</c:v>
                </c:pt>
                <c:pt idx="22486">
                  <c:v>24738.25</c:v>
                </c:pt>
                <c:pt idx="22487">
                  <c:v>24739.25</c:v>
                </c:pt>
                <c:pt idx="22488">
                  <c:v>24740.25</c:v>
                </c:pt>
                <c:pt idx="22489">
                  <c:v>24741.25</c:v>
                </c:pt>
                <c:pt idx="22490">
                  <c:v>24742.25</c:v>
                </c:pt>
                <c:pt idx="22491">
                  <c:v>24743.25</c:v>
                </c:pt>
                <c:pt idx="22492">
                  <c:v>24744.25</c:v>
                </c:pt>
                <c:pt idx="22493">
                  <c:v>24745.25</c:v>
                </c:pt>
                <c:pt idx="22494">
                  <c:v>24746.25</c:v>
                </c:pt>
                <c:pt idx="22495">
                  <c:v>24747.25</c:v>
                </c:pt>
                <c:pt idx="22496">
                  <c:v>24748.25</c:v>
                </c:pt>
                <c:pt idx="22497">
                  <c:v>24749.25</c:v>
                </c:pt>
                <c:pt idx="22498">
                  <c:v>24750.25</c:v>
                </c:pt>
                <c:pt idx="22499">
                  <c:v>24751.25</c:v>
                </c:pt>
                <c:pt idx="22500">
                  <c:v>24752.25</c:v>
                </c:pt>
                <c:pt idx="22501">
                  <c:v>24753.25</c:v>
                </c:pt>
                <c:pt idx="22502">
                  <c:v>24754.25</c:v>
                </c:pt>
                <c:pt idx="22503">
                  <c:v>24755.25</c:v>
                </c:pt>
                <c:pt idx="22504">
                  <c:v>24756.25</c:v>
                </c:pt>
                <c:pt idx="22505">
                  <c:v>24757.25</c:v>
                </c:pt>
                <c:pt idx="22506">
                  <c:v>24758.25</c:v>
                </c:pt>
                <c:pt idx="22507">
                  <c:v>24759.25</c:v>
                </c:pt>
                <c:pt idx="22508">
                  <c:v>24760.25</c:v>
                </c:pt>
                <c:pt idx="22509">
                  <c:v>24761.25</c:v>
                </c:pt>
                <c:pt idx="22510">
                  <c:v>24762.25</c:v>
                </c:pt>
                <c:pt idx="22511">
                  <c:v>24763.25</c:v>
                </c:pt>
                <c:pt idx="22512">
                  <c:v>24764.25</c:v>
                </c:pt>
                <c:pt idx="22513">
                  <c:v>24765.25</c:v>
                </c:pt>
                <c:pt idx="22514">
                  <c:v>24766.25</c:v>
                </c:pt>
                <c:pt idx="22515">
                  <c:v>24767.25</c:v>
                </c:pt>
                <c:pt idx="22516">
                  <c:v>24768.25</c:v>
                </c:pt>
                <c:pt idx="22517">
                  <c:v>24769.25</c:v>
                </c:pt>
                <c:pt idx="22518">
                  <c:v>24770.25</c:v>
                </c:pt>
                <c:pt idx="22519">
                  <c:v>24771.25</c:v>
                </c:pt>
                <c:pt idx="22520">
                  <c:v>24772.25</c:v>
                </c:pt>
                <c:pt idx="22521">
                  <c:v>24773.25</c:v>
                </c:pt>
                <c:pt idx="22522">
                  <c:v>24774.25</c:v>
                </c:pt>
                <c:pt idx="22523">
                  <c:v>24775.25</c:v>
                </c:pt>
                <c:pt idx="22524">
                  <c:v>24776.25</c:v>
                </c:pt>
                <c:pt idx="22525">
                  <c:v>24777.25</c:v>
                </c:pt>
                <c:pt idx="22526">
                  <c:v>24778.25</c:v>
                </c:pt>
                <c:pt idx="22527">
                  <c:v>24779.25</c:v>
                </c:pt>
                <c:pt idx="22528">
                  <c:v>24780.25</c:v>
                </c:pt>
                <c:pt idx="22529">
                  <c:v>24781.25</c:v>
                </c:pt>
                <c:pt idx="22530">
                  <c:v>24782.25</c:v>
                </c:pt>
                <c:pt idx="22531">
                  <c:v>24783.25</c:v>
                </c:pt>
                <c:pt idx="22532">
                  <c:v>24784.25</c:v>
                </c:pt>
                <c:pt idx="22533">
                  <c:v>24785.25</c:v>
                </c:pt>
                <c:pt idx="22534">
                  <c:v>24786.25</c:v>
                </c:pt>
                <c:pt idx="22535">
                  <c:v>24787.25</c:v>
                </c:pt>
                <c:pt idx="22536">
                  <c:v>24788.25</c:v>
                </c:pt>
                <c:pt idx="22537">
                  <c:v>24789.25</c:v>
                </c:pt>
                <c:pt idx="22538">
                  <c:v>24790.25</c:v>
                </c:pt>
                <c:pt idx="22539">
                  <c:v>24791.25</c:v>
                </c:pt>
                <c:pt idx="22540">
                  <c:v>24792.25</c:v>
                </c:pt>
                <c:pt idx="22541">
                  <c:v>24793.25</c:v>
                </c:pt>
                <c:pt idx="22542">
                  <c:v>24794.25</c:v>
                </c:pt>
                <c:pt idx="22543">
                  <c:v>24795.25</c:v>
                </c:pt>
                <c:pt idx="22544">
                  <c:v>24796.25</c:v>
                </c:pt>
                <c:pt idx="22545">
                  <c:v>24797.25</c:v>
                </c:pt>
                <c:pt idx="22546">
                  <c:v>24798.25</c:v>
                </c:pt>
                <c:pt idx="22547">
                  <c:v>24799.25</c:v>
                </c:pt>
                <c:pt idx="22548">
                  <c:v>24800.25</c:v>
                </c:pt>
                <c:pt idx="22549">
                  <c:v>24801.25</c:v>
                </c:pt>
                <c:pt idx="22550">
                  <c:v>24802.25</c:v>
                </c:pt>
                <c:pt idx="22551">
                  <c:v>24803.25</c:v>
                </c:pt>
                <c:pt idx="22552">
                  <c:v>24804.25</c:v>
                </c:pt>
                <c:pt idx="22553">
                  <c:v>24805.25</c:v>
                </c:pt>
                <c:pt idx="22554">
                  <c:v>24806.25</c:v>
                </c:pt>
                <c:pt idx="22555">
                  <c:v>24807.25</c:v>
                </c:pt>
                <c:pt idx="22556">
                  <c:v>24808.25</c:v>
                </c:pt>
                <c:pt idx="22557">
                  <c:v>24809.25</c:v>
                </c:pt>
                <c:pt idx="22558">
                  <c:v>24810.25</c:v>
                </c:pt>
                <c:pt idx="22559">
                  <c:v>24811.25</c:v>
                </c:pt>
                <c:pt idx="22560">
                  <c:v>24812.25</c:v>
                </c:pt>
                <c:pt idx="22561">
                  <c:v>24813.25</c:v>
                </c:pt>
                <c:pt idx="22562">
                  <c:v>24814.25</c:v>
                </c:pt>
                <c:pt idx="22563">
                  <c:v>24815.25</c:v>
                </c:pt>
                <c:pt idx="22564">
                  <c:v>24816.25</c:v>
                </c:pt>
                <c:pt idx="22565">
                  <c:v>24817.25</c:v>
                </c:pt>
                <c:pt idx="22566">
                  <c:v>24818.25</c:v>
                </c:pt>
                <c:pt idx="22567">
                  <c:v>24819.25</c:v>
                </c:pt>
                <c:pt idx="22568">
                  <c:v>24820.25</c:v>
                </c:pt>
                <c:pt idx="22569">
                  <c:v>24821.25</c:v>
                </c:pt>
                <c:pt idx="22570">
                  <c:v>24822.25</c:v>
                </c:pt>
                <c:pt idx="22571">
                  <c:v>24823.25</c:v>
                </c:pt>
                <c:pt idx="22572">
                  <c:v>24824.25</c:v>
                </c:pt>
                <c:pt idx="22573">
                  <c:v>24825.25</c:v>
                </c:pt>
                <c:pt idx="22574">
                  <c:v>24826.25</c:v>
                </c:pt>
                <c:pt idx="22575">
                  <c:v>24827.25</c:v>
                </c:pt>
                <c:pt idx="22576">
                  <c:v>24828.25</c:v>
                </c:pt>
                <c:pt idx="22577">
                  <c:v>24829.25</c:v>
                </c:pt>
                <c:pt idx="22578">
                  <c:v>24830.25</c:v>
                </c:pt>
                <c:pt idx="22579">
                  <c:v>24831.25</c:v>
                </c:pt>
                <c:pt idx="22580">
                  <c:v>24832.25</c:v>
                </c:pt>
                <c:pt idx="22581">
                  <c:v>24833.25</c:v>
                </c:pt>
                <c:pt idx="22582">
                  <c:v>24834.25</c:v>
                </c:pt>
                <c:pt idx="22583">
                  <c:v>24835.25</c:v>
                </c:pt>
                <c:pt idx="22584">
                  <c:v>24836.25</c:v>
                </c:pt>
                <c:pt idx="22585">
                  <c:v>24837.25</c:v>
                </c:pt>
                <c:pt idx="22586">
                  <c:v>24838.25</c:v>
                </c:pt>
                <c:pt idx="22587">
                  <c:v>24839.25</c:v>
                </c:pt>
                <c:pt idx="22588">
                  <c:v>24840.25</c:v>
                </c:pt>
                <c:pt idx="22589">
                  <c:v>24841.25</c:v>
                </c:pt>
                <c:pt idx="22590">
                  <c:v>24842.25</c:v>
                </c:pt>
                <c:pt idx="22591">
                  <c:v>24843.25</c:v>
                </c:pt>
                <c:pt idx="22592">
                  <c:v>24844.25</c:v>
                </c:pt>
                <c:pt idx="22593">
                  <c:v>24845.25</c:v>
                </c:pt>
                <c:pt idx="22594">
                  <c:v>24846.25</c:v>
                </c:pt>
                <c:pt idx="22595">
                  <c:v>24847.25</c:v>
                </c:pt>
                <c:pt idx="22596">
                  <c:v>24848.25</c:v>
                </c:pt>
                <c:pt idx="22597">
                  <c:v>24849.25</c:v>
                </c:pt>
                <c:pt idx="22598">
                  <c:v>24850.25</c:v>
                </c:pt>
                <c:pt idx="22599">
                  <c:v>24851.25</c:v>
                </c:pt>
                <c:pt idx="22600">
                  <c:v>24852.25</c:v>
                </c:pt>
                <c:pt idx="22601">
                  <c:v>24853.25</c:v>
                </c:pt>
                <c:pt idx="22602">
                  <c:v>24854.25</c:v>
                </c:pt>
                <c:pt idx="22603">
                  <c:v>24855.25</c:v>
                </c:pt>
                <c:pt idx="22604">
                  <c:v>24856.25</c:v>
                </c:pt>
                <c:pt idx="22605">
                  <c:v>24857.25</c:v>
                </c:pt>
                <c:pt idx="22606">
                  <c:v>24858.25</c:v>
                </c:pt>
                <c:pt idx="22607">
                  <c:v>24859.25</c:v>
                </c:pt>
                <c:pt idx="22608">
                  <c:v>24860.25</c:v>
                </c:pt>
                <c:pt idx="22609">
                  <c:v>24861.25</c:v>
                </c:pt>
                <c:pt idx="22610">
                  <c:v>24862.25</c:v>
                </c:pt>
                <c:pt idx="22611">
                  <c:v>24863.25</c:v>
                </c:pt>
                <c:pt idx="22612">
                  <c:v>24864.25</c:v>
                </c:pt>
                <c:pt idx="22613">
                  <c:v>24865.25</c:v>
                </c:pt>
                <c:pt idx="22614">
                  <c:v>24866.25</c:v>
                </c:pt>
                <c:pt idx="22615">
                  <c:v>24867.25</c:v>
                </c:pt>
                <c:pt idx="22616">
                  <c:v>24868.25</c:v>
                </c:pt>
                <c:pt idx="22617">
                  <c:v>24869.25</c:v>
                </c:pt>
                <c:pt idx="22618">
                  <c:v>24870.25</c:v>
                </c:pt>
                <c:pt idx="22619">
                  <c:v>24871.25</c:v>
                </c:pt>
                <c:pt idx="22620">
                  <c:v>24872.25</c:v>
                </c:pt>
                <c:pt idx="22621">
                  <c:v>24873.25</c:v>
                </c:pt>
                <c:pt idx="22622">
                  <c:v>24874.25</c:v>
                </c:pt>
                <c:pt idx="22623">
                  <c:v>24875.25</c:v>
                </c:pt>
                <c:pt idx="22624">
                  <c:v>24876.25</c:v>
                </c:pt>
                <c:pt idx="22625">
                  <c:v>24877.25</c:v>
                </c:pt>
                <c:pt idx="22626">
                  <c:v>24878.25</c:v>
                </c:pt>
                <c:pt idx="22627">
                  <c:v>24879.25</c:v>
                </c:pt>
                <c:pt idx="22628">
                  <c:v>24880.25</c:v>
                </c:pt>
                <c:pt idx="22629">
                  <c:v>24881.25</c:v>
                </c:pt>
                <c:pt idx="22630">
                  <c:v>24882.25</c:v>
                </c:pt>
                <c:pt idx="22631">
                  <c:v>24883.25</c:v>
                </c:pt>
                <c:pt idx="22632">
                  <c:v>24884.25</c:v>
                </c:pt>
                <c:pt idx="22633">
                  <c:v>24885.25</c:v>
                </c:pt>
                <c:pt idx="22634">
                  <c:v>24886.25</c:v>
                </c:pt>
                <c:pt idx="22635">
                  <c:v>24887.25</c:v>
                </c:pt>
                <c:pt idx="22636">
                  <c:v>24888.25</c:v>
                </c:pt>
                <c:pt idx="22637">
                  <c:v>24889.25</c:v>
                </c:pt>
                <c:pt idx="22638">
                  <c:v>24890.25</c:v>
                </c:pt>
                <c:pt idx="22639">
                  <c:v>24891.25</c:v>
                </c:pt>
                <c:pt idx="22640">
                  <c:v>24892.25</c:v>
                </c:pt>
                <c:pt idx="22641">
                  <c:v>24893.25</c:v>
                </c:pt>
                <c:pt idx="22642">
                  <c:v>24894.25</c:v>
                </c:pt>
                <c:pt idx="22643">
                  <c:v>24895.25</c:v>
                </c:pt>
                <c:pt idx="22644">
                  <c:v>24896.25</c:v>
                </c:pt>
                <c:pt idx="22645">
                  <c:v>24897.25</c:v>
                </c:pt>
                <c:pt idx="22646">
                  <c:v>24898.25</c:v>
                </c:pt>
                <c:pt idx="22647">
                  <c:v>24899.25</c:v>
                </c:pt>
                <c:pt idx="22648">
                  <c:v>24900.25</c:v>
                </c:pt>
                <c:pt idx="22649">
                  <c:v>24901.25</c:v>
                </c:pt>
                <c:pt idx="22650">
                  <c:v>24902.25</c:v>
                </c:pt>
                <c:pt idx="22651">
                  <c:v>24903.25</c:v>
                </c:pt>
                <c:pt idx="22652">
                  <c:v>24904.25</c:v>
                </c:pt>
                <c:pt idx="22653">
                  <c:v>24905.25</c:v>
                </c:pt>
                <c:pt idx="22654">
                  <c:v>24906.25</c:v>
                </c:pt>
                <c:pt idx="22655">
                  <c:v>24907.25</c:v>
                </c:pt>
                <c:pt idx="22656">
                  <c:v>24908.25</c:v>
                </c:pt>
                <c:pt idx="22657">
                  <c:v>24909.25</c:v>
                </c:pt>
                <c:pt idx="22658">
                  <c:v>24910.25</c:v>
                </c:pt>
                <c:pt idx="22659">
                  <c:v>24911.25</c:v>
                </c:pt>
                <c:pt idx="22660">
                  <c:v>24912.25</c:v>
                </c:pt>
                <c:pt idx="22661">
                  <c:v>24913.25</c:v>
                </c:pt>
                <c:pt idx="22662">
                  <c:v>24914.25</c:v>
                </c:pt>
                <c:pt idx="22663">
                  <c:v>24915.25</c:v>
                </c:pt>
                <c:pt idx="22664">
                  <c:v>24916.25</c:v>
                </c:pt>
                <c:pt idx="22665">
                  <c:v>24917.25</c:v>
                </c:pt>
                <c:pt idx="22666">
                  <c:v>24918.25</c:v>
                </c:pt>
                <c:pt idx="22667">
                  <c:v>24919.25</c:v>
                </c:pt>
                <c:pt idx="22668">
                  <c:v>24920.25</c:v>
                </c:pt>
                <c:pt idx="22669">
                  <c:v>24921.25</c:v>
                </c:pt>
                <c:pt idx="22670">
                  <c:v>24922.25</c:v>
                </c:pt>
                <c:pt idx="22671">
                  <c:v>24923.25</c:v>
                </c:pt>
                <c:pt idx="22672">
                  <c:v>24924.25</c:v>
                </c:pt>
                <c:pt idx="22673">
                  <c:v>24925.25</c:v>
                </c:pt>
                <c:pt idx="22674">
                  <c:v>24926.25</c:v>
                </c:pt>
                <c:pt idx="22675">
                  <c:v>24927.25</c:v>
                </c:pt>
                <c:pt idx="22676">
                  <c:v>24928.25</c:v>
                </c:pt>
                <c:pt idx="22677">
                  <c:v>24929.25</c:v>
                </c:pt>
                <c:pt idx="22678">
                  <c:v>24930.25</c:v>
                </c:pt>
                <c:pt idx="22679">
                  <c:v>24931.25</c:v>
                </c:pt>
                <c:pt idx="22680">
                  <c:v>24932.25</c:v>
                </c:pt>
                <c:pt idx="22681">
                  <c:v>24933.25</c:v>
                </c:pt>
                <c:pt idx="22682">
                  <c:v>24934.25</c:v>
                </c:pt>
                <c:pt idx="22683">
                  <c:v>24935.25</c:v>
                </c:pt>
                <c:pt idx="22684">
                  <c:v>24936.25</c:v>
                </c:pt>
                <c:pt idx="22685">
                  <c:v>24937.25</c:v>
                </c:pt>
                <c:pt idx="22686">
                  <c:v>24938.25</c:v>
                </c:pt>
                <c:pt idx="22687">
                  <c:v>24939.25</c:v>
                </c:pt>
                <c:pt idx="22688">
                  <c:v>24940.25</c:v>
                </c:pt>
                <c:pt idx="22689">
                  <c:v>24941.25</c:v>
                </c:pt>
                <c:pt idx="22690">
                  <c:v>24942.25</c:v>
                </c:pt>
                <c:pt idx="22691">
                  <c:v>24943.25</c:v>
                </c:pt>
                <c:pt idx="22692">
                  <c:v>24944.25</c:v>
                </c:pt>
                <c:pt idx="22693">
                  <c:v>24945.25</c:v>
                </c:pt>
                <c:pt idx="22694">
                  <c:v>24946.25</c:v>
                </c:pt>
                <c:pt idx="22695">
                  <c:v>24947.25</c:v>
                </c:pt>
                <c:pt idx="22696">
                  <c:v>24948.25</c:v>
                </c:pt>
                <c:pt idx="22697">
                  <c:v>24949.25</c:v>
                </c:pt>
                <c:pt idx="22698">
                  <c:v>24950.25</c:v>
                </c:pt>
                <c:pt idx="22699">
                  <c:v>24951.25</c:v>
                </c:pt>
                <c:pt idx="22700">
                  <c:v>24952.25</c:v>
                </c:pt>
                <c:pt idx="22701">
                  <c:v>24953.25</c:v>
                </c:pt>
                <c:pt idx="22702">
                  <c:v>24954.25</c:v>
                </c:pt>
                <c:pt idx="22703">
                  <c:v>24955.25</c:v>
                </c:pt>
                <c:pt idx="22704">
                  <c:v>24956.25</c:v>
                </c:pt>
                <c:pt idx="22705">
                  <c:v>24957.25</c:v>
                </c:pt>
                <c:pt idx="22706">
                  <c:v>24958.25</c:v>
                </c:pt>
                <c:pt idx="22707">
                  <c:v>24959.25</c:v>
                </c:pt>
                <c:pt idx="22708">
                  <c:v>24960.25</c:v>
                </c:pt>
                <c:pt idx="22709">
                  <c:v>24961.25</c:v>
                </c:pt>
                <c:pt idx="22710">
                  <c:v>24962.25</c:v>
                </c:pt>
                <c:pt idx="22711">
                  <c:v>24963.25</c:v>
                </c:pt>
                <c:pt idx="22712">
                  <c:v>24964.25</c:v>
                </c:pt>
                <c:pt idx="22713">
                  <c:v>24965.25</c:v>
                </c:pt>
                <c:pt idx="22714">
                  <c:v>24966.25</c:v>
                </c:pt>
                <c:pt idx="22715">
                  <c:v>24967.25</c:v>
                </c:pt>
                <c:pt idx="22716">
                  <c:v>24968.25</c:v>
                </c:pt>
                <c:pt idx="22717">
                  <c:v>24969.25</c:v>
                </c:pt>
                <c:pt idx="22718">
                  <c:v>24970.25</c:v>
                </c:pt>
                <c:pt idx="22719">
                  <c:v>24971.25</c:v>
                </c:pt>
                <c:pt idx="22720">
                  <c:v>24972.25</c:v>
                </c:pt>
                <c:pt idx="22721">
                  <c:v>24973.25</c:v>
                </c:pt>
                <c:pt idx="22722">
                  <c:v>24974.25</c:v>
                </c:pt>
                <c:pt idx="22723">
                  <c:v>24975.25</c:v>
                </c:pt>
                <c:pt idx="22724">
                  <c:v>24976.25</c:v>
                </c:pt>
                <c:pt idx="22725">
                  <c:v>24977.25</c:v>
                </c:pt>
                <c:pt idx="22726">
                  <c:v>24978.25</c:v>
                </c:pt>
                <c:pt idx="22727">
                  <c:v>24979.25</c:v>
                </c:pt>
                <c:pt idx="22728">
                  <c:v>24980.25</c:v>
                </c:pt>
                <c:pt idx="22729">
                  <c:v>24981.25</c:v>
                </c:pt>
                <c:pt idx="22730">
                  <c:v>24982.25</c:v>
                </c:pt>
                <c:pt idx="22731">
                  <c:v>24983.25</c:v>
                </c:pt>
                <c:pt idx="22732">
                  <c:v>24984.25</c:v>
                </c:pt>
                <c:pt idx="22733">
                  <c:v>24985.25</c:v>
                </c:pt>
                <c:pt idx="22734">
                  <c:v>24986.25</c:v>
                </c:pt>
                <c:pt idx="22735">
                  <c:v>24987.25</c:v>
                </c:pt>
                <c:pt idx="22736">
                  <c:v>24988.25</c:v>
                </c:pt>
                <c:pt idx="22737">
                  <c:v>24989.25</c:v>
                </c:pt>
                <c:pt idx="22738">
                  <c:v>24990.25</c:v>
                </c:pt>
                <c:pt idx="22739">
                  <c:v>24991.25</c:v>
                </c:pt>
                <c:pt idx="22740">
                  <c:v>24992.25</c:v>
                </c:pt>
                <c:pt idx="22741">
                  <c:v>24993.25</c:v>
                </c:pt>
                <c:pt idx="22742">
                  <c:v>24994.25</c:v>
                </c:pt>
                <c:pt idx="22743">
                  <c:v>24995.25</c:v>
                </c:pt>
                <c:pt idx="22744">
                  <c:v>24996.25</c:v>
                </c:pt>
                <c:pt idx="22745">
                  <c:v>24997.25</c:v>
                </c:pt>
                <c:pt idx="22746">
                  <c:v>24998.25</c:v>
                </c:pt>
                <c:pt idx="22747">
                  <c:v>24999.25</c:v>
                </c:pt>
                <c:pt idx="22748">
                  <c:v>25000.25</c:v>
                </c:pt>
                <c:pt idx="22749">
                  <c:v>25001.25</c:v>
                </c:pt>
                <c:pt idx="22750">
                  <c:v>25002.25</c:v>
                </c:pt>
                <c:pt idx="22751">
                  <c:v>25003.25</c:v>
                </c:pt>
                <c:pt idx="22752">
                  <c:v>25004.25</c:v>
                </c:pt>
                <c:pt idx="22753">
                  <c:v>25005.25</c:v>
                </c:pt>
                <c:pt idx="22754">
                  <c:v>25006.25</c:v>
                </c:pt>
                <c:pt idx="22755">
                  <c:v>25007.25</c:v>
                </c:pt>
                <c:pt idx="22756">
                  <c:v>25008.25</c:v>
                </c:pt>
                <c:pt idx="22757">
                  <c:v>25009.25</c:v>
                </c:pt>
                <c:pt idx="22758">
                  <c:v>25010.25</c:v>
                </c:pt>
                <c:pt idx="22759">
                  <c:v>25011.25</c:v>
                </c:pt>
                <c:pt idx="22760">
                  <c:v>25012.25</c:v>
                </c:pt>
                <c:pt idx="22761">
                  <c:v>25013.25</c:v>
                </c:pt>
                <c:pt idx="22762">
                  <c:v>25014.25</c:v>
                </c:pt>
                <c:pt idx="22763">
                  <c:v>25015.25</c:v>
                </c:pt>
                <c:pt idx="22764">
                  <c:v>25016.25</c:v>
                </c:pt>
                <c:pt idx="22765">
                  <c:v>25017.25</c:v>
                </c:pt>
                <c:pt idx="22766">
                  <c:v>25018.25</c:v>
                </c:pt>
                <c:pt idx="22767">
                  <c:v>25019.25</c:v>
                </c:pt>
                <c:pt idx="22768">
                  <c:v>25020.25</c:v>
                </c:pt>
                <c:pt idx="22769">
                  <c:v>25021.25</c:v>
                </c:pt>
                <c:pt idx="22770">
                  <c:v>25022.25</c:v>
                </c:pt>
                <c:pt idx="22771">
                  <c:v>25023.25</c:v>
                </c:pt>
                <c:pt idx="22772">
                  <c:v>25024.25</c:v>
                </c:pt>
                <c:pt idx="22773">
                  <c:v>25025.25</c:v>
                </c:pt>
                <c:pt idx="22774">
                  <c:v>25026.25</c:v>
                </c:pt>
                <c:pt idx="22775">
                  <c:v>25027.25</c:v>
                </c:pt>
                <c:pt idx="22776">
                  <c:v>25028.25</c:v>
                </c:pt>
                <c:pt idx="22777">
                  <c:v>25029.25</c:v>
                </c:pt>
                <c:pt idx="22778">
                  <c:v>25030.25</c:v>
                </c:pt>
                <c:pt idx="22779">
                  <c:v>25031.25</c:v>
                </c:pt>
                <c:pt idx="22780">
                  <c:v>25032.25</c:v>
                </c:pt>
                <c:pt idx="22781">
                  <c:v>25033.25</c:v>
                </c:pt>
                <c:pt idx="22782">
                  <c:v>25034.25</c:v>
                </c:pt>
                <c:pt idx="22783">
                  <c:v>25035.25</c:v>
                </c:pt>
                <c:pt idx="22784">
                  <c:v>25036.25</c:v>
                </c:pt>
                <c:pt idx="22785">
                  <c:v>25037.25</c:v>
                </c:pt>
                <c:pt idx="22786">
                  <c:v>25038.25</c:v>
                </c:pt>
                <c:pt idx="22787">
                  <c:v>25039.25</c:v>
                </c:pt>
                <c:pt idx="22788">
                  <c:v>25040.25</c:v>
                </c:pt>
                <c:pt idx="22789">
                  <c:v>25041.25</c:v>
                </c:pt>
                <c:pt idx="22790">
                  <c:v>25042.25</c:v>
                </c:pt>
                <c:pt idx="22791">
                  <c:v>25043.25</c:v>
                </c:pt>
                <c:pt idx="22792">
                  <c:v>25044.25</c:v>
                </c:pt>
                <c:pt idx="22793">
                  <c:v>25045.25</c:v>
                </c:pt>
                <c:pt idx="22794">
                  <c:v>25046.25</c:v>
                </c:pt>
                <c:pt idx="22795">
                  <c:v>25047.25</c:v>
                </c:pt>
                <c:pt idx="22796">
                  <c:v>25048.25</c:v>
                </c:pt>
                <c:pt idx="22797">
                  <c:v>25049.25</c:v>
                </c:pt>
                <c:pt idx="22798">
                  <c:v>25050.25</c:v>
                </c:pt>
                <c:pt idx="22799">
                  <c:v>25051.25</c:v>
                </c:pt>
                <c:pt idx="22800">
                  <c:v>25052.25</c:v>
                </c:pt>
                <c:pt idx="22801">
                  <c:v>25053.25</c:v>
                </c:pt>
                <c:pt idx="22802">
                  <c:v>25054.25</c:v>
                </c:pt>
                <c:pt idx="22803">
                  <c:v>25055.25</c:v>
                </c:pt>
                <c:pt idx="22804">
                  <c:v>25056.25</c:v>
                </c:pt>
                <c:pt idx="22805">
                  <c:v>25057.25</c:v>
                </c:pt>
                <c:pt idx="22806">
                  <c:v>25058.25</c:v>
                </c:pt>
                <c:pt idx="22807">
                  <c:v>25059.25</c:v>
                </c:pt>
                <c:pt idx="22808">
                  <c:v>25060.25</c:v>
                </c:pt>
                <c:pt idx="22809">
                  <c:v>25061.25</c:v>
                </c:pt>
                <c:pt idx="22810">
                  <c:v>25062.25</c:v>
                </c:pt>
                <c:pt idx="22811">
                  <c:v>25063.25</c:v>
                </c:pt>
                <c:pt idx="22812">
                  <c:v>25064.25</c:v>
                </c:pt>
                <c:pt idx="22813">
                  <c:v>25065.25</c:v>
                </c:pt>
                <c:pt idx="22814">
                  <c:v>25066.25</c:v>
                </c:pt>
                <c:pt idx="22815">
                  <c:v>25067.25</c:v>
                </c:pt>
                <c:pt idx="22816">
                  <c:v>25068.25</c:v>
                </c:pt>
                <c:pt idx="22817">
                  <c:v>25069.25</c:v>
                </c:pt>
                <c:pt idx="22818">
                  <c:v>25070.25</c:v>
                </c:pt>
                <c:pt idx="22819">
                  <c:v>25071.25</c:v>
                </c:pt>
                <c:pt idx="22820">
                  <c:v>25072.25</c:v>
                </c:pt>
                <c:pt idx="22821">
                  <c:v>25073.25</c:v>
                </c:pt>
                <c:pt idx="22822">
                  <c:v>25074.25</c:v>
                </c:pt>
                <c:pt idx="22823">
                  <c:v>25075.25</c:v>
                </c:pt>
                <c:pt idx="22824">
                  <c:v>25076.25</c:v>
                </c:pt>
                <c:pt idx="22825">
                  <c:v>25077.25</c:v>
                </c:pt>
                <c:pt idx="22826">
                  <c:v>25078.25</c:v>
                </c:pt>
                <c:pt idx="22827">
                  <c:v>25079.25</c:v>
                </c:pt>
                <c:pt idx="22828">
                  <c:v>25080.25</c:v>
                </c:pt>
                <c:pt idx="22829">
                  <c:v>25081.25</c:v>
                </c:pt>
                <c:pt idx="22830">
                  <c:v>25082.25</c:v>
                </c:pt>
                <c:pt idx="22831">
                  <c:v>25083.25</c:v>
                </c:pt>
                <c:pt idx="22832">
                  <c:v>25084.25</c:v>
                </c:pt>
                <c:pt idx="22833">
                  <c:v>25085.25</c:v>
                </c:pt>
                <c:pt idx="22834">
                  <c:v>25086.25</c:v>
                </c:pt>
                <c:pt idx="22835">
                  <c:v>25087.25</c:v>
                </c:pt>
                <c:pt idx="22836">
                  <c:v>25088.25</c:v>
                </c:pt>
                <c:pt idx="22837">
                  <c:v>25089.25</c:v>
                </c:pt>
                <c:pt idx="22838">
                  <c:v>25090.25</c:v>
                </c:pt>
                <c:pt idx="22839">
                  <c:v>25091.25</c:v>
                </c:pt>
                <c:pt idx="22840">
                  <c:v>25092.25</c:v>
                </c:pt>
                <c:pt idx="22841">
                  <c:v>25093.25</c:v>
                </c:pt>
                <c:pt idx="22842">
                  <c:v>25094.25</c:v>
                </c:pt>
                <c:pt idx="22843">
                  <c:v>25095.25</c:v>
                </c:pt>
                <c:pt idx="22844">
                  <c:v>25096.25</c:v>
                </c:pt>
                <c:pt idx="22845">
                  <c:v>25097.25</c:v>
                </c:pt>
                <c:pt idx="22846">
                  <c:v>25098.25</c:v>
                </c:pt>
                <c:pt idx="22847">
                  <c:v>25099.25</c:v>
                </c:pt>
                <c:pt idx="22848">
                  <c:v>25100.25</c:v>
                </c:pt>
                <c:pt idx="22849">
                  <c:v>25101.25</c:v>
                </c:pt>
                <c:pt idx="22850">
                  <c:v>25102.25</c:v>
                </c:pt>
                <c:pt idx="22851">
                  <c:v>25103.25</c:v>
                </c:pt>
                <c:pt idx="22852">
                  <c:v>25104.25</c:v>
                </c:pt>
                <c:pt idx="22853">
                  <c:v>25105.25</c:v>
                </c:pt>
                <c:pt idx="22854">
                  <c:v>25106.25</c:v>
                </c:pt>
                <c:pt idx="22855">
                  <c:v>25107.25</c:v>
                </c:pt>
                <c:pt idx="22856">
                  <c:v>25108.25</c:v>
                </c:pt>
                <c:pt idx="22857">
                  <c:v>25109.25</c:v>
                </c:pt>
                <c:pt idx="22858">
                  <c:v>25110.25</c:v>
                </c:pt>
                <c:pt idx="22859">
                  <c:v>25111.25</c:v>
                </c:pt>
                <c:pt idx="22860">
                  <c:v>25112.25</c:v>
                </c:pt>
                <c:pt idx="22861">
                  <c:v>25113.25</c:v>
                </c:pt>
                <c:pt idx="22862">
                  <c:v>25114.25</c:v>
                </c:pt>
                <c:pt idx="22863">
                  <c:v>25115.25</c:v>
                </c:pt>
                <c:pt idx="22864">
                  <c:v>25116.25</c:v>
                </c:pt>
                <c:pt idx="22865">
                  <c:v>25117.25</c:v>
                </c:pt>
                <c:pt idx="22866">
                  <c:v>25118.25</c:v>
                </c:pt>
                <c:pt idx="22867">
                  <c:v>25119.25</c:v>
                </c:pt>
                <c:pt idx="22868">
                  <c:v>25120.25</c:v>
                </c:pt>
                <c:pt idx="22869">
                  <c:v>25121.25</c:v>
                </c:pt>
                <c:pt idx="22870">
                  <c:v>25122.25</c:v>
                </c:pt>
                <c:pt idx="22871">
                  <c:v>25123.25</c:v>
                </c:pt>
                <c:pt idx="22872">
                  <c:v>25124.25</c:v>
                </c:pt>
                <c:pt idx="22873">
                  <c:v>25125.25</c:v>
                </c:pt>
                <c:pt idx="22874">
                  <c:v>25126.25</c:v>
                </c:pt>
                <c:pt idx="22875">
                  <c:v>25127.25</c:v>
                </c:pt>
                <c:pt idx="22876">
                  <c:v>25128.25</c:v>
                </c:pt>
                <c:pt idx="22877">
                  <c:v>25129.25</c:v>
                </c:pt>
                <c:pt idx="22878">
                  <c:v>25130.25</c:v>
                </c:pt>
                <c:pt idx="22879">
                  <c:v>25131.25</c:v>
                </c:pt>
                <c:pt idx="22880">
                  <c:v>25132.25</c:v>
                </c:pt>
                <c:pt idx="22881">
                  <c:v>25133.25</c:v>
                </c:pt>
                <c:pt idx="22882">
                  <c:v>25134.25</c:v>
                </c:pt>
                <c:pt idx="22883">
                  <c:v>25135.25</c:v>
                </c:pt>
                <c:pt idx="22884">
                  <c:v>25136.25</c:v>
                </c:pt>
                <c:pt idx="22885">
                  <c:v>25137.25</c:v>
                </c:pt>
                <c:pt idx="22886">
                  <c:v>25138.25</c:v>
                </c:pt>
                <c:pt idx="22887">
                  <c:v>25139.25</c:v>
                </c:pt>
                <c:pt idx="22888">
                  <c:v>25140.25</c:v>
                </c:pt>
                <c:pt idx="22889">
                  <c:v>25141.25</c:v>
                </c:pt>
                <c:pt idx="22890">
                  <c:v>25142.25</c:v>
                </c:pt>
                <c:pt idx="22891">
                  <c:v>25143.25</c:v>
                </c:pt>
                <c:pt idx="22892">
                  <c:v>25144.25</c:v>
                </c:pt>
                <c:pt idx="22893">
                  <c:v>25145.25</c:v>
                </c:pt>
                <c:pt idx="22894">
                  <c:v>25146.25</c:v>
                </c:pt>
                <c:pt idx="22895">
                  <c:v>25147.25</c:v>
                </c:pt>
                <c:pt idx="22896">
                  <c:v>25148.25</c:v>
                </c:pt>
                <c:pt idx="22897">
                  <c:v>25149.25</c:v>
                </c:pt>
                <c:pt idx="22898">
                  <c:v>25150.25</c:v>
                </c:pt>
                <c:pt idx="22899">
                  <c:v>25151.25</c:v>
                </c:pt>
                <c:pt idx="22900">
                  <c:v>25152.25</c:v>
                </c:pt>
                <c:pt idx="22901">
                  <c:v>25153.25</c:v>
                </c:pt>
                <c:pt idx="22902">
                  <c:v>25154.25</c:v>
                </c:pt>
                <c:pt idx="22903">
                  <c:v>25155.25</c:v>
                </c:pt>
                <c:pt idx="22904">
                  <c:v>25156.25</c:v>
                </c:pt>
                <c:pt idx="22905">
                  <c:v>25157.25</c:v>
                </c:pt>
                <c:pt idx="22906">
                  <c:v>25158.25</c:v>
                </c:pt>
                <c:pt idx="22907">
                  <c:v>25159.25</c:v>
                </c:pt>
                <c:pt idx="22908">
                  <c:v>25160.25</c:v>
                </c:pt>
                <c:pt idx="22909">
                  <c:v>25161.25</c:v>
                </c:pt>
                <c:pt idx="22910">
                  <c:v>25162.25</c:v>
                </c:pt>
                <c:pt idx="22911">
                  <c:v>25163.25</c:v>
                </c:pt>
                <c:pt idx="22912">
                  <c:v>25164.25</c:v>
                </c:pt>
                <c:pt idx="22913">
                  <c:v>25165.25</c:v>
                </c:pt>
                <c:pt idx="22914">
                  <c:v>25166.25</c:v>
                </c:pt>
                <c:pt idx="22915">
                  <c:v>25167.25</c:v>
                </c:pt>
                <c:pt idx="22916">
                  <c:v>25168.25</c:v>
                </c:pt>
                <c:pt idx="22917">
                  <c:v>25169.25</c:v>
                </c:pt>
                <c:pt idx="22918">
                  <c:v>25170.25</c:v>
                </c:pt>
                <c:pt idx="22919">
                  <c:v>25171.25</c:v>
                </c:pt>
                <c:pt idx="22920">
                  <c:v>25172.25</c:v>
                </c:pt>
                <c:pt idx="22921">
                  <c:v>25173.25</c:v>
                </c:pt>
                <c:pt idx="22922">
                  <c:v>25174.25</c:v>
                </c:pt>
                <c:pt idx="22923">
                  <c:v>25175.25</c:v>
                </c:pt>
                <c:pt idx="22924">
                  <c:v>25176.25</c:v>
                </c:pt>
                <c:pt idx="22925">
                  <c:v>25177.25</c:v>
                </c:pt>
                <c:pt idx="22926">
                  <c:v>25178.25</c:v>
                </c:pt>
                <c:pt idx="22927">
                  <c:v>25179.25</c:v>
                </c:pt>
                <c:pt idx="22928">
                  <c:v>25180.25</c:v>
                </c:pt>
                <c:pt idx="22929">
                  <c:v>25181.25</c:v>
                </c:pt>
                <c:pt idx="22930">
                  <c:v>25182.25</c:v>
                </c:pt>
                <c:pt idx="22931">
                  <c:v>25183.25</c:v>
                </c:pt>
                <c:pt idx="22932">
                  <c:v>25184.25</c:v>
                </c:pt>
                <c:pt idx="22933">
                  <c:v>25185.25</c:v>
                </c:pt>
                <c:pt idx="22934">
                  <c:v>25186.25</c:v>
                </c:pt>
                <c:pt idx="22935">
                  <c:v>25187.25</c:v>
                </c:pt>
                <c:pt idx="22936">
                  <c:v>25188.25</c:v>
                </c:pt>
                <c:pt idx="22937">
                  <c:v>25189.25</c:v>
                </c:pt>
                <c:pt idx="22938">
                  <c:v>25190.25</c:v>
                </c:pt>
                <c:pt idx="22939">
                  <c:v>25191.25</c:v>
                </c:pt>
                <c:pt idx="22940">
                  <c:v>25192.25</c:v>
                </c:pt>
                <c:pt idx="22941">
                  <c:v>25193.25</c:v>
                </c:pt>
                <c:pt idx="22942">
                  <c:v>25194.25</c:v>
                </c:pt>
                <c:pt idx="22943">
                  <c:v>25195.25</c:v>
                </c:pt>
                <c:pt idx="22944">
                  <c:v>25196.25</c:v>
                </c:pt>
                <c:pt idx="22945">
                  <c:v>25197.25</c:v>
                </c:pt>
                <c:pt idx="22946">
                  <c:v>25198.25</c:v>
                </c:pt>
                <c:pt idx="22947">
                  <c:v>25199.25</c:v>
                </c:pt>
                <c:pt idx="22948">
                  <c:v>25200.25</c:v>
                </c:pt>
                <c:pt idx="22949">
                  <c:v>25201.25</c:v>
                </c:pt>
                <c:pt idx="22950">
                  <c:v>25202.25</c:v>
                </c:pt>
                <c:pt idx="22951">
                  <c:v>25203.25</c:v>
                </c:pt>
                <c:pt idx="22952">
                  <c:v>25204.25</c:v>
                </c:pt>
                <c:pt idx="22953">
                  <c:v>25205.25</c:v>
                </c:pt>
                <c:pt idx="22954">
                  <c:v>25206.25</c:v>
                </c:pt>
                <c:pt idx="22955">
                  <c:v>25207.25</c:v>
                </c:pt>
                <c:pt idx="22956">
                  <c:v>25208.25</c:v>
                </c:pt>
                <c:pt idx="22957">
                  <c:v>25209.25</c:v>
                </c:pt>
                <c:pt idx="22958">
                  <c:v>25210.25</c:v>
                </c:pt>
                <c:pt idx="22959">
                  <c:v>25211.25</c:v>
                </c:pt>
                <c:pt idx="22960">
                  <c:v>25212.25</c:v>
                </c:pt>
                <c:pt idx="22961">
                  <c:v>25213.25</c:v>
                </c:pt>
                <c:pt idx="22962">
                  <c:v>25214.25</c:v>
                </c:pt>
                <c:pt idx="22963">
                  <c:v>25215.25</c:v>
                </c:pt>
                <c:pt idx="22964">
                  <c:v>25216.25</c:v>
                </c:pt>
                <c:pt idx="22965">
                  <c:v>25217.25</c:v>
                </c:pt>
                <c:pt idx="22966">
                  <c:v>25218.25</c:v>
                </c:pt>
                <c:pt idx="22967">
                  <c:v>25219.25</c:v>
                </c:pt>
                <c:pt idx="22968">
                  <c:v>25220.25</c:v>
                </c:pt>
                <c:pt idx="22969">
                  <c:v>25221.25</c:v>
                </c:pt>
                <c:pt idx="22970">
                  <c:v>25222.25</c:v>
                </c:pt>
                <c:pt idx="22971">
                  <c:v>25223.25</c:v>
                </c:pt>
                <c:pt idx="22972">
                  <c:v>25224.25</c:v>
                </c:pt>
                <c:pt idx="22973">
                  <c:v>25225.25</c:v>
                </c:pt>
                <c:pt idx="22974">
                  <c:v>25226.25</c:v>
                </c:pt>
                <c:pt idx="22975">
                  <c:v>25227.25</c:v>
                </c:pt>
                <c:pt idx="22976">
                  <c:v>25228.25</c:v>
                </c:pt>
                <c:pt idx="22977">
                  <c:v>25229.25</c:v>
                </c:pt>
                <c:pt idx="22978">
                  <c:v>25230.25</c:v>
                </c:pt>
                <c:pt idx="22979">
                  <c:v>25231.25</c:v>
                </c:pt>
                <c:pt idx="22980">
                  <c:v>25232.25</c:v>
                </c:pt>
                <c:pt idx="22981">
                  <c:v>25233.25</c:v>
                </c:pt>
                <c:pt idx="22982">
                  <c:v>25234.25</c:v>
                </c:pt>
                <c:pt idx="22983">
                  <c:v>25235.25</c:v>
                </c:pt>
                <c:pt idx="22984">
                  <c:v>25236.25</c:v>
                </c:pt>
                <c:pt idx="22985">
                  <c:v>25237.25</c:v>
                </c:pt>
                <c:pt idx="22986">
                  <c:v>25238.25</c:v>
                </c:pt>
                <c:pt idx="22987">
                  <c:v>25239.25</c:v>
                </c:pt>
                <c:pt idx="22988">
                  <c:v>25240.25</c:v>
                </c:pt>
                <c:pt idx="22989">
                  <c:v>25241.25</c:v>
                </c:pt>
                <c:pt idx="22990">
                  <c:v>25242.25</c:v>
                </c:pt>
                <c:pt idx="22991">
                  <c:v>25243.25</c:v>
                </c:pt>
                <c:pt idx="22992">
                  <c:v>25244.25</c:v>
                </c:pt>
                <c:pt idx="22993">
                  <c:v>25245.25</c:v>
                </c:pt>
                <c:pt idx="22994">
                  <c:v>25246.25</c:v>
                </c:pt>
                <c:pt idx="22995">
                  <c:v>25247.25</c:v>
                </c:pt>
                <c:pt idx="22996">
                  <c:v>25248.25</c:v>
                </c:pt>
                <c:pt idx="22997">
                  <c:v>25249.25</c:v>
                </c:pt>
                <c:pt idx="22998">
                  <c:v>25250.25</c:v>
                </c:pt>
                <c:pt idx="22999">
                  <c:v>25251.25</c:v>
                </c:pt>
                <c:pt idx="23000">
                  <c:v>25252.25</c:v>
                </c:pt>
                <c:pt idx="23001">
                  <c:v>25253.25</c:v>
                </c:pt>
                <c:pt idx="23002">
                  <c:v>25254.25</c:v>
                </c:pt>
                <c:pt idx="23003">
                  <c:v>25255.25</c:v>
                </c:pt>
                <c:pt idx="23004">
                  <c:v>25256.25</c:v>
                </c:pt>
                <c:pt idx="23005">
                  <c:v>25257.25</c:v>
                </c:pt>
                <c:pt idx="23006">
                  <c:v>25258.25</c:v>
                </c:pt>
                <c:pt idx="23007">
                  <c:v>25259.25</c:v>
                </c:pt>
                <c:pt idx="23008">
                  <c:v>25260.25</c:v>
                </c:pt>
                <c:pt idx="23009">
                  <c:v>25261.25</c:v>
                </c:pt>
                <c:pt idx="23010">
                  <c:v>25262.25</c:v>
                </c:pt>
                <c:pt idx="23011">
                  <c:v>25263.25</c:v>
                </c:pt>
                <c:pt idx="23012">
                  <c:v>25264.25</c:v>
                </c:pt>
                <c:pt idx="23013">
                  <c:v>25265.25</c:v>
                </c:pt>
                <c:pt idx="23014">
                  <c:v>25266.25</c:v>
                </c:pt>
                <c:pt idx="23015">
                  <c:v>25267.25</c:v>
                </c:pt>
                <c:pt idx="23016">
                  <c:v>25268.25</c:v>
                </c:pt>
                <c:pt idx="23017">
                  <c:v>25269.25</c:v>
                </c:pt>
                <c:pt idx="23018">
                  <c:v>25270.25</c:v>
                </c:pt>
                <c:pt idx="23019">
                  <c:v>25271.25</c:v>
                </c:pt>
                <c:pt idx="23020">
                  <c:v>25272.25</c:v>
                </c:pt>
                <c:pt idx="23021">
                  <c:v>25273.25</c:v>
                </c:pt>
                <c:pt idx="23022">
                  <c:v>25274.25</c:v>
                </c:pt>
                <c:pt idx="23023">
                  <c:v>25275.25</c:v>
                </c:pt>
                <c:pt idx="23024">
                  <c:v>25276.25</c:v>
                </c:pt>
                <c:pt idx="23025">
                  <c:v>25277.25</c:v>
                </c:pt>
                <c:pt idx="23026">
                  <c:v>25278.25</c:v>
                </c:pt>
                <c:pt idx="23027">
                  <c:v>25279.25</c:v>
                </c:pt>
                <c:pt idx="23028">
                  <c:v>25280.25</c:v>
                </c:pt>
                <c:pt idx="23029">
                  <c:v>25281.25</c:v>
                </c:pt>
                <c:pt idx="23030">
                  <c:v>25282.25</c:v>
                </c:pt>
                <c:pt idx="23031">
                  <c:v>25283.25</c:v>
                </c:pt>
                <c:pt idx="23032">
                  <c:v>25284.25</c:v>
                </c:pt>
                <c:pt idx="23033">
                  <c:v>25285.25</c:v>
                </c:pt>
                <c:pt idx="23034">
                  <c:v>25286.25</c:v>
                </c:pt>
                <c:pt idx="23035">
                  <c:v>25287.25</c:v>
                </c:pt>
                <c:pt idx="23036">
                  <c:v>25288.25</c:v>
                </c:pt>
                <c:pt idx="23037">
                  <c:v>25289.25</c:v>
                </c:pt>
                <c:pt idx="23038">
                  <c:v>25290.25</c:v>
                </c:pt>
                <c:pt idx="23039">
                  <c:v>25291.25</c:v>
                </c:pt>
                <c:pt idx="23040">
                  <c:v>25292.25</c:v>
                </c:pt>
                <c:pt idx="23041">
                  <c:v>25293.25</c:v>
                </c:pt>
                <c:pt idx="23042">
                  <c:v>25294.25</c:v>
                </c:pt>
                <c:pt idx="23043">
                  <c:v>25295.25</c:v>
                </c:pt>
                <c:pt idx="23044">
                  <c:v>25296.25</c:v>
                </c:pt>
                <c:pt idx="23045">
                  <c:v>25297.25</c:v>
                </c:pt>
                <c:pt idx="23046">
                  <c:v>25298.25</c:v>
                </c:pt>
                <c:pt idx="23047">
                  <c:v>25299.25</c:v>
                </c:pt>
                <c:pt idx="23048">
                  <c:v>25300.25</c:v>
                </c:pt>
                <c:pt idx="23049">
                  <c:v>25301.25</c:v>
                </c:pt>
                <c:pt idx="23050">
                  <c:v>25302.25</c:v>
                </c:pt>
                <c:pt idx="23051">
                  <c:v>25303.25</c:v>
                </c:pt>
                <c:pt idx="23052">
                  <c:v>25304.25</c:v>
                </c:pt>
                <c:pt idx="23053">
                  <c:v>25305.25</c:v>
                </c:pt>
                <c:pt idx="23054">
                  <c:v>25306.25</c:v>
                </c:pt>
                <c:pt idx="23055">
                  <c:v>25307.25</c:v>
                </c:pt>
                <c:pt idx="23056">
                  <c:v>25308.25</c:v>
                </c:pt>
                <c:pt idx="23057">
                  <c:v>25309.25</c:v>
                </c:pt>
                <c:pt idx="23058">
                  <c:v>25310.25</c:v>
                </c:pt>
                <c:pt idx="23059">
                  <c:v>25311.25</c:v>
                </c:pt>
                <c:pt idx="23060">
                  <c:v>25312.25</c:v>
                </c:pt>
                <c:pt idx="23061">
                  <c:v>25313.25</c:v>
                </c:pt>
                <c:pt idx="23062">
                  <c:v>25314.25</c:v>
                </c:pt>
                <c:pt idx="23063">
                  <c:v>25315.25</c:v>
                </c:pt>
                <c:pt idx="23064">
                  <c:v>25316.25</c:v>
                </c:pt>
                <c:pt idx="23065">
                  <c:v>25317.25</c:v>
                </c:pt>
                <c:pt idx="23066">
                  <c:v>25318.25</c:v>
                </c:pt>
                <c:pt idx="23067">
                  <c:v>25319.25</c:v>
                </c:pt>
                <c:pt idx="23068">
                  <c:v>25320.25</c:v>
                </c:pt>
                <c:pt idx="23069">
                  <c:v>25321.25</c:v>
                </c:pt>
                <c:pt idx="23070">
                  <c:v>25322.25</c:v>
                </c:pt>
                <c:pt idx="23071">
                  <c:v>25323.25</c:v>
                </c:pt>
                <c:pt idx="23072">
                  <c:v>25324.25</c:v>
                </c:pt>
                <c:pt idx="23073">
                  <c:v>25325.25</c:v>
                </c:pt>
                <c:pt idx="23074">
                  <c:v>25326.25</c:v>
                </c:pt>
                <c:pt idx="23075">
                  <c:v>25327.25</c:v>
                </c:pt>
                <c:pt idx="23076">
                  <c:v>25328.25</c:v>
                </c:pt>
                <c:pt idx="23077">
                  <c:v>25329.25</c:v>
                </c:pt>
                <c:pt idx="23078">
                  <c:v>25330.25</c:v>
                </c:pt>
                <c:pt idx="23079">
                  <c:v>25331.25</c:v>
                </c:pt>
                <c:pt idx="23080">
                  <c:v>25332.25</c:v>
                </c:pt>
                <c:pt idx="23081">
                  <c:v>25333.25</c:v>
                </c:pt>
                <c:pt idx="23082">
                  <c:v>25334.25</c:v>
                </c:pt>
                <c:pt idx="23083">
                  <c:v>25335.25</c:v>
                </c:pt>
                <c:pt idx="23084">
                  <c:v>25336.25</c:v>
                </c:pt>
                <c:pt idx="23085">
                  <c:v>25337.25</c:v>
                </c:pt>
                <c:pt idx="23086">
                  <c:v>25338.25</c:v>
                </c:pt>
                <c:pt idx="23087">
                  <c:v>25339.25</c:v>
                </c:pt>
                <c:pt idx="23088">
                  <c:v>25340.25</c:v>
                </c:pt>
                <c:pt idx="23089">
                  <c:v>25341.25</c:v>
                </c:pt>
                <c:pt idx="23090">
                  <c:v>25342.25</c:v>
                </c:pt>
                <c:pt idx="23091">
                  <c:v>25343.25</c:v>
                </c:pt>
                <c:pt idx="23092">
                  <c:v>25344.25</c:v>
                </c:pt>
                <c:pt idx="23093">
                  <c:v>25345.25</c:v>
                </c:pt>
                <c:pt idx="23094">
                  <c:v>25346.25</c:v>
                </c:pt>
                <c:pt idx="23095">
                  <c:v>25347.25</c:v>
                </c:pt>
                <c:pt idx="23096">
                  <c:v>25348.25</c:v>
                </c:pt>
                <c:pt idx="23097">
                  <c:v>25349.25</c:v>
                </c:pt>
                <c:pt idx="23098">
                  <c:v>25350.25</c:v>
                </c:pt>
                <c:pt idx="23099">
                  <c:v>25351.25</c:v>
                </c:pt>
                <c:pt idx="23100">
                  <c:v>25352.25</c:v>
                </c:pt>
                <c:pt idx="23101">
                  <c:v>25353.25</c:v>
                </c:pt>
                <c:pt idx="23102">
                  <c:v>25354.25</c:v>
                </c:pt>
                <c:pt idx="23103">
                  <c:v>25355.25</c:v>
                </c:pt>
                <c:pt idx="23104">
                  <c:v>25356.25</c:v>
                </c:pt>
                <c:pt idx="23105">
                  <c:v>25357.25</c:v>
                </c:pt>
                <c:pt idx="23106">
                  <c:v>25358.25</c:v>
                </c:pt>
                <c:pt idx="23107">
                  <c:v>25359.25</c:v>
                </c:pt>
                <c:pt idx="23108">
                  <c:v>25360.25</c:v>
                </c:pt>
                <c:pt idx="23109">
                  <c:v>25361.25</c:v>
                </c:pt>
                <c:pt idx="23110">
                  <c:v>25362.25</c:v>
                </c:pt>
                <c:pt idx="23111">
                  <c:v>25363.25</c:v>
                </c:pt>
                <c:pt idx="23112">
                  <c:v>25364.25</c:v>
                </c:pt>
                <c:pt idx="23113">
                  <c:v>25365.25</c:v>
                </c:pt>
                <c:pt idx="23114">
                  <c:v>25366.25</c:v>
                </c:pt>
                <c:pt idx="23115">
                  <c:v>25367.25</c:v>
                </c:pt>
                <c:pt idx="23116">
                  <c:v>25368.25</c:v>
                </c:pt>
                <c:pt idx="23117">
                  <c:v>25369.25</c:v>
                </c:pt>
                <c:pt idx="23118">
                  <c:v>25370.25</c:v>
                </c:pt>
                <c:pt idx="23119">
                  <c:v>25371.25</c:v>
                </c:pt>
                <c:pt idx="23120">
                  <c:v>25372.25</c:v>
                </c:pt>
                <c:pt idx="23121">
                  <c:v>25373.25</c:v>
                </c:pt>
                <c:pt idx="23122">
                  <c:v>25374.25</c:v>
                </c:pt>
                <c:pt idx="23123">
                  <c:v>25375.25</c:v>
                </c:pt>
                <c:pt idx="23124">
                  <c:v>25376.25</c:v>
                </c:pt>
                <c:pt idx="23125">
                  <c:v>25377.25</c:v>
                </c:pt>
                <c:pt idx="23126">
                  <c:v>25378.25</c:v>
                </c:pt>
                <c:pt idx="23127">
                  <c:v>25379.25</c:v>
                </c:pt>
                <c:pt idx="23128">
                  <c:v>25380.25</c:v>
                </c:pt>
                <c:pt idx="23129">
                  <c:v>25381.25</c:v>
                </c:pt>
                <c:pt idx="23130">
                  <c:v>25382.25</c:v>
                </c:pt>
                <c:pt idx="23131">
                  <c:v>25383.25</c:v>
                </c:pt>
                <c:pt idx="23132">
                  <c:v>25384.25</c:v>
                </c:pt>
                <c:pt idx="23133">
                  <c:v>25385.25</c:v>
                </c:pt>
                <c:pt idx="23134">
                  <c:v>25386.25</c:v>
                </c:pt>
                <c:pt idx="23135">
                  <c:v>25387.25</c:v>
                </c:pt>
                <c:pt idx="23136">
                  <c:v>25388.25</c:v>
                </c:pt>
                <c:pt idx="23137">
                  <c:v>25389.25</c:v>
                </c:pt>
                <c:pt idx="23138">
                  <c:v>25390.25</c:v>
                </c:pt>
                <c:pt idx="23139">
                  <c:v>25391.25</c:v>
                </c:pt>
                <c:pt idx="23140">
                  <c:v>25392.25</c:v>
                </c:pt>
                <c:pt idx="23141">
                  <c:v>25393.25</c:v>
                </c:pt>
                <c:pt idx="23142">
                  <c:v>25394.25</c:v>
                </c:pt>
                <c:pt idx="23143">
                  <c:v>25395.25</c:v>
                </c:pt>
                <c:pt idx="23144">
                  <c:v>25396.25</c:v>
                </c:pt>
                <c:pt idx="23145">
                  <c:v>25397.25</c:v>
                </c:pt>
                <c:pt idx="23146">
                  <c:v>25398.25</c:v>
                </c:pt>
                <c:pt idx="23147">
                  <c:v>25399.25</c:v>
                </c:pt>
                <c:pt idx="23148">
                  <c:v>25400.25</c:v>
                </c:pt>
                <c:pt idx="23149">
                  <c:v>25401.25</c:v>
                </c:pt>
                <c:pt idx="23150">
                  <c:v>25402.25</c:v>
                </c:pt>
                <c:pt idx="23151">
                  <c:v>25403.25</c:v>
                </c:pt>
                <c:pt idx="23152">
                  <c:v>25404.25</c:v>
                </c:pt>
                <c:pt idx="23153">
                  <c:v>25405.25</c:v>
                </c:pt>
                <c:pt idx="23154">
                  <c:v>25406.25</c:v>
                </c:pt>
                <c:pt idx="23155">
                  <c:v>25407.25</c:v>
                </c:pt>
                <c:pt idx="23156">
                  <c:v>25408.25</c:v>
                </c:pt>
                <c:pt idx="23157">
                  <c:v>25409.25</c:v>
                </c:pt>
                <c:pt idx="23158">
                  <c:v>25410.25</c:v>
                </c:pt>
                <c:pt idx="23159">
                  <c:v>25411.25</c:v>
                </c:pt>
                <c:pt idx="23160">
                  <c:v>25412.25</c:v>
                </c:pt>
                <c:pt idx="23161">
                  <c:v>25413.25</c:v>
                </c:pt>
                <c:pt idx="23162">
                  <c:v>25414.25</c:v>
                </c:pt>
                <c:pt idx="23163">
                  <c:v>25415.25</c:v>
                </c:pt>
                <c:pt idx="23164">
                  <c:v>25416.25</c:v>
                </c:pt>
                <c:pt idx="23165">
                  <c:v>25417.25</c:v>
                </c:pt>
                <c:pt idx="23166">
                  <c:v>25418.25</c:v>
                </c:pt>
                <c:pt idx="23167">
                  <c:v>25419.25</c:v>
                </c:pt>
                <c:pt idx="23168">
                  <c:v>25420.25</c:v>
                </c:pt>
                <c:pt idx="23169">
                  <c:v>25421.25</c:v>
                </c:pt>
                <c:pt idx="23170">
                  <c:v>25422.25</c:v>
                </c:pt>
                <c:pt idx="23171">
                  <c:v>25423.25</c:v>
                </c:pt>
                <c:pt idx="23172">
                  <c:v>25424.25</c:v>
                </c:pt>
                <c:pt idx="23173">
                  <c:v>25425.25</c:v>
                </c:pt>
                <c:pt idx="23174">
                  <c:v>25426.25</c:v>
                </c:pt>
                <c:pt idx="23175">
                  <c:v>25427.25</c:v>
                </c:pt>
                <c:pt idx="23176">
                  <c:v>25428.25</c:v>
                </c:pt>
                <c:pt idx="23177">
                  <c:v>25429.25</c:v>
                </c:pt>
                <c:pt idx="23178">
                  <c:v>25430.25</c:v>
                </c:pt>
                <c:pt idx="23179">
                  <c:v>25431.25</c:v>
                </c:pt>
                <c:pt idx="23180">
                  <c:v>25432.25</c:v>
                </c:pt>
                <c:pt idx="23181">
                  <c:v>25433.25</c:v>
                </c:pt>
                <c:pt idx="23182">
                  <c:v>25434.25</c:v>
                </c:pt>
                <c:pt idx="23183">
                  <c:v>25435.25</c:v>
                </c:pt>
                <c:pt idx="23184">
                  <c:v>25436.25</c:v>
                </c:pt>
                <c:pt idx="23185">
                  <c:v>25437.25</c:v>
                </c:pt>
                <c:pt idx="23186">
                  <c:v>25438.25</c:v>
                </c:pt>
                <c:pt idx="23187">
                  <c:v>25439.25</c:v>
                </c:pt>
                <c:pt idx="23188">
                  <c:v>25440.25</c:v>
                </c:pt>
                <c:pt idx="23189">
                  <c:v>25441.25</c:v>
                </c:pt>
                <c:pt idx="23190">
                  <c:v>25442.25</c:v>
                </c:pt>
                <c:pt idx="23191">
                  <c:v>25443.25</c:v>
                </c:pt>
                <c:pt idx="23192">
                  <c:v>25444.25</c:v>
                </c:pt>
                <c:pt idx="23193">
                  <c:v>25445.25</c:v>
                </c:pt>
                <c:pt idx="23194">
                  <c:v>25446.25</c:v>
                </c:pt>
                <c:pt idx="23195">
                  <c:v>25447.25</c:v>
                </c:pt>
                <c:pt idx="23196">
                  <c:v>25448.25</c:v>
                </c:pt>
                <c:pt idx="23197">
                  <c:v>25449.25</c:v>
                </c:pt>
                <c:pt idx="23198">
                  <c:v>25450.25</c:v>
                </c:pt>
                <c:pt idx="23199">
                  <c:v>25451.25</c:v>
                </c:pt>
                <c:pt idx="23200">
                  <c:v>25452.25</c:v>
                </c:pt>
                <c:pt idx="23201">
                  <c:v>25453.25</c:v>
                </c:pt>
                <c:pt idx="23202">
                  <c:v>25454.25</c:v>
                </c:pt>
                <c:pt idx="23203">
                  <c:v>25455.25</c:v>
                </c:pt>
                <c:pt idx="23204">
                  <c:v>25456.25</c:v>
                </c:pt>
                <c:pt idx="23205">
                  <c:v>25457.25</c:v>
                </c:pt>
                <c:pt idx="23206">
                  <c:v>25458.25</c:v>
                </c:pt>
                <c:pt idx="23207">
                  <c:v>25459.25</c:v>
                </c:pt>
                <c:pt idx="23208">
                  <c:v>25460.25</c:v>
                </c:pt>
                <c:pt idx="23209">
                  <c:v>25461.25</c:v>
                </c:pt>
                <c:pt idx="23210">
                  <c:v>25462.25</c:v>
                </c:pt>
                <c:pt idx="23211">
                  <c:v>25463.25</c:v>
                </c:pt>
                <c:pt idx="23212">
                  <c:v>25464.25</c:v>
                </c:pt>
                <c:pt idx="23213">
                  <c:v>25465.25</c:v>
                </c:pt>
                <c:pt idx="23214">
                  <c:v>25466.25</c:v>
                </c:pt>
                <c:pt idx="23215">
                  <c:v>25467.25</c:v>
                </c:pt>
                <c:pt idx="23216">
                  <c:v>25468.25</c:v>
                </c:pt>
                <c:pt idx="23217">
                  <c:v>25469.25</c:v>
                </c:pt>
                <c:pt idx="23218">
                  <c:v>25470.25</c:v>
                </c:pt>
                <c:pt idx="23219">
                  <c:v>25471.25</c:v>
                </c:pt>
                <c:pt idx="23220">
                  <c:v>25472.25</c:v>
                </c:pt>
                <c:pt idx="23221">
                  <c:v>25473.25</c:v>
                </c:pt>
                <c:pt idx="23222">
                  <c:v>25474.25</c:v>
                </c:pt>
                <c:pt idx="23223">
                  <c:v>25475.25</c:v>
                </c:pt>
                <c:pt idx="23224">
                  <c:v>25476.25</c:v>
                </c:pt>
                <c:pt idx="23225">
                  <c:v>25477.25</c:v>
                </c:pt>
                <c:pt idx="23226">
                  <c:v>25478.25</c:v>
                </c:pt>
                <c:pt idx="23227">
                  <c:v>25479.25</c:v>
                </c:pt>
                <c:pt idx="23228">
                  <c:v>25480.25</c:v>
                </c:pt>
                <c:pt idx="23229">
                  <c:v>25481.25</c:v>
                </c:pt>
                <c:pt idx="23230">
                  <c:v>25482.25</c:v>
                </c:pt>
                <c:pt idx="23231">
                  <c:v>25483.25</c:v>
                </c:pt>
                <c:pt idx="23232">
                  <c:v>25484.25</c:v>
                </c:pt>
                <c:pt idx="23233">
                  <c:v>25485.25</c:v>
                </c:pt>
                <c:pt idx="23234">
                  <c:v>25486.25</c:v>
                </c:pt>
                <c:pt idx="23235">
                  <c:v>25487.25</c:v>
                </c:pt>
                <c:pt idx="23236">
                  <c:v>25488.25</c:v>
                </c:pt>
                <c:pt idx="23237">
                  <c:v>25489.25</c:v>
                </c:pt>
                <c:pt idx="23238">
                  <c:v>25490.25</c:v>
                </c:pt>
                <c:pt idx="23239">
                  <c:v>25491.25</c:v>
                </c:pt>
                <c:pt idx="23240">
                  <c:v>25492.25</c:v>
                </c:pt>
                <c:pt idx="23241">
                  <c:v>25493.25</c:v>
                </c:pt>
                <c:pt idx="23242">
                  <c:v>25494.25</c:v>
                </c:pt>
                <c:pt idx="23243">
                  <c:v>25495.25</c:v>
                </c:pt>
                <c:pt idx="23244">
                  <c:v>25496.25</c:v>
                </c:pt>
                <c:pt idx="23245">
                  <c:v>25497.25</c:v>
                </c:pt>
                <c:pt idx="23246">
                  <c:v>25498.25</c:v>
                </c:pt>
                <c:pt idx="23247">
                  <c:v>25499.25</c:v>
                </c:pt>
                <c:pt idx="23248">
                  <c:v>25500.25</c:v>
                </c:pt>
                <c:pt idx="23249">
                  <c:v>25501.25</c:v>
                </c:pt>
                <c:pt idx="23250">
                  <c:v>25502.25</c:v>
                </c:pt>
                <c:pt idx="23251">
                  <c:v>25503.25</c:v>
                </c:pt>
                <c:pt idx="23252">
                  <c:v>25504.25</c:v>
                </c:pt>
                <c:pt idx="23253">
                  <c:v>25505.25</c:v>
                </c:pt>
                <c:pt idx="23254">
                  <c:v>25506.25</c:v>
                </c:pt>
                <c:pt idx="23255">
                  <c:v>25507.25</c:v>
                </c:pt>
                <c:pt idx="23256">
                  <c:v>25508.25</c:v>
                </c:pt>
                <c:pt idx="23257">
                  <c:v>25509.25</c:v>
                </c:pt>
                <c:pt idx="23258">
                  <c:v>25510.25</c:v>
                </c:pt>
                <c:pt idx="23259">
                  <c:v>25511.25</c:v>
                </c:pt>
                <c:pt idx="23260">
                  <c:v>25512.25</c:v>
                </c:pt>
                <c:pt idx="23261">
                  <c:v>25513.25</c:v>
                </c:pt>
                <c:pt idx="23262">
                  <c:v>25514.25</c:v>
                </c:pt>
                <c:pt idx="23263">
                  <c:v>25515.25</c:v>
                </c:pt>
                <c:pt idx="23264">
                  <c:v>25516.25</c:v>
                </c:pt>
                <c:pt idx="23265">
                  <c:v>25517.25</c:v>
                </c:pt>
                <c:pt idx="23266">
                  <c:v>25518.25</c:v>
                </c:pt>
                <c:pt idx="23267">
                  <c:v>25519.25</c:v>
                </c:pt>
                <c:pt idx="23268">
                  <c:v>25520.25</c:v>
                </c:pt>
                <c:pt idx="23269">
                  <c:v>25521.25</c:v>
                </c:pt>
                <c:pt idx="23270">
                  <c:v>25522.25</c:v>
                </c:pt>
                <c:pt idx="23271">
                  <c:v>25523.25</c:v>
                </c:pt>
                <c:pt idx="23272">
                  <c:v>25524.25</c:v>
                </c:pt>
                <c:pt idx="23273">
                  <c:v>25525.25</c:v>
                </c:pt>
                <c:pt idx="23274">
                  <c:v>25526.25</c:v>
                </c:pt>
                <c:pt idx="23275">
                  <c:v>25527.25</c:v>
                </c:pt>
                <c:pt idx="23276">
                  <c:v>25528.25</c:v>
                </c:pt>
                <c:pt idx="23277">
                  <c:v>25529.25</c:v>
                </c:pt>
                <c:pt idx="23278">
                  <c:v>25530.25</c:v>
                </c:pt>
                <c:pt idx="23279">
                  <c:v>25531.25</c:v>
                </c:pt>
                <c:pt idx="23280">
                  <c:v>25532.25</c:v>
                </c:pt>
                <c:pt idx="23281">
                  <c:v>25533.25</c:v>
                </c:pt>
                <c:pt idx="23282">
                  <c:v>25534.25</c:v>
                </c:pt>
                <c:pt idx="23283">
                  <c:v>25535.25</c:v>
                </c:pt>
                <c:pt idx="23284">
                  <c:v>25536.25</c:v>
                </c:pt>
                <c:pt idx="23285">
                  <c:v>25537.25</c:v>
                </c:pt>
                <c:pt idx="23286">
                  <c:v>25538.25</c:v>
                </c:pt>
                <c:pt idx="23287">
                  <c:v>25539.25</c:v>
                </c:pt>
                <c:pt idx="23288">
                  <c:v>25540.25</c:v>
                </c:pt>
                <c:pt idx="23289">
                  <c:v>25541.25</c:v>
                </c:pt>
                <c:pt idx="23290">
                  <c:v>25542.25</c:v>
                </c:pt>
                <c:pt idx="23291">
                  <c:v>25543.25</c:v>
                </c:pt>
                <c:pt idx="23292">
                  <c:v>25544.25</c:v>
                </c:pt>
                <c:pt idx="23293">
                  <c:v>25545.25</c:v>
                </c:pt>
                <c:pt idx="23294">
                  <c:v>25546.25</c:v>
                </c:pt>
                <c:pt idx="23295">
                  <c:v>25547.25</c:v>
                </c:pt>
                <c:pt idx="23296">
                  <c:v>25548.25</c:v>
                </c:pt>
                <c:pt idx="23297">
                  <c:v>25549.25</c:v>
                </c:pt>
                <c:pt idx="23298">
                  <c:v>25550.25</c:v>
                </c:pt>
                <c:pt idx="23299">
                  <c:v>25551.25</c:v>
                </c:pt>
                <c:pt idx="23300">
                  <c:v>25552.25</c:v>
                </c:pt>
                <c:pt idx="23301">
                  <c:v>25553.25</c:v>
                </c:pt>
                <c:pt idx="23302">
                  <c:v>25554.25</c:v>
                </c:pt>
                <c:pt idx="23303">
                  <c:v>25555.25</c:v>
                </c:pt>
                <c:pt idx="23304">
                  <c:v>25556.25</c:v>
                </c:pt>
                <c:pt idx="23305">
                  <c:v>25557.25</c:v>
                </c:pt>
                <c:pt idx="23306">
                  <c:v>25558.25</c:v>
                </c:pt>
                <c:pt idx="23307">
                  <c:v>25559.25</c:v>
                </c:pt>
                <c:pt idx="23308">
                  <c:v>25560.25</c:v>
                </c:pt>
                <c:pt idx="23309">
                  <c:v>25561.25</c:v>
                </c:pt>
                <c:pt idx="23310">
                  <c:v>25562.25</c:v>
                </c:pt>
                <c:pt idx="23311">
                  <c:v>25563.25</c:v>
                </c:pt>
                <c:pt idx="23312">
                  <c:v>25564.25</c:v>
                </c:pt>
                <c:pt idx="23313">
                  <c:v>25565.25</c:v>
                </c:pt>
                <c:pt idx="23314">
                  <c:v>25566.25</c:v>
                </c:pt>
                <c:pt idx="23315">
                  <c:v>25567.25</c:v>
                </c:pt>
                <c:pt idx="23316">
                  <c:v>25568.25</c:v>
                </c:pt>
                <c:pt idx="23317">
                  <c:v>25569.25</c:v>
                </c:pt>
                <c:pt idx="23318">
                  <c:v>25570.25</c:v>
                </c:pt>
                <c:pt idx="23319">
                  <c:v>25571.25</c:v>
                </c:pt>
                <c:pt idx="23320">
                  <c:v>25572.25</c:v>
                </c:pt>
                <c:pt idx="23321">
                  <c:v>25573.25</c:v>
                </c:pt>
                <c:pt idx="23322">
                  <c:v>25574.25</c:v>
                </c:pt>
                <c:pt idx="23323">
                  <c:v>25575.25</c:v>
                </c:pt>
                <c:pt idx="23324">
                  <c:v>25576.25</c:v>
                </c:pt>
                <c:pt idx="23325">
                  <c:v>25577.25</c:v>
                </c:pt>
                <c:pt idx="23326">
                  <c:v>25578.25</c:v>
                </c:pt>
                <c:pt idx="23327">
                  <c:v>25579.25</c:v>
                </c:pt>
                <c:pt idx="23328">
                  <c:v>25580.25</c:v>
                </c:pt>
                <c:pt idx="23329">
                  <c:v>25581.25</c:v>
                </c:pt>
                <c:pt idx="23330">
                  <c:v>25582.25</c:v>
                </c:pt>
                <c:pt idx="23331">
                  <c:v>25583.25</c:v>
                </c:pt>
                <c:pt idx="23332">
                  <c:v>25584.25</c:v>
                </c:pt>
                <c:pt idx="23333">
                  <c:v>25585.25</c:v>
                </c:pt>
                <c:pt idx="23334">
                  <c:v>25586.25</c:v>
                </c:pt>
                <c:pt idx="23335">
                  <c:v>25587.25</c:v>
                </c:pt>
                <c:pt idx="23336">
                  <c:v>25588.25</c:v>
                </c:pt>
                <c:pt idx="23337">
                  <c:v>25589.25</c:v>
                </c:pt>
                <c:pt idx="23338">
                  <c:v>25590.25</c:v>
                </c:pt>
                <c:pt idx="23339">
                  <c:v>25591.25</c:v>
                </c:pt>
                <c:pt idx="23340">
                  <c:v>25592.25</c:v>
                </c:pt>
                <c:pt idx="23341">
                  <c:v>25593.25</c:v>
                </c:pt>
                <c:pt idx="23342">
                  <c:v>25594.25</c:v>
                </c:pt>
                <c:pt idx="23343">
                  <c:v>25595.25</c:v>
                </c:pt>
                <c:pt idx="23344">
                  <c:v>25596.25</c:v>
                </c:pt>
                <c:pt idx="23345">
                  <c:v>25597.25</c:v>
                </c:pt>
                <c:pt idx="23346">
                  <c:v>25598.25</c:v>
                </c:pt>
                <c:pt idx="23347">
                  <c:v>25599.25</c:v>
                </c:pt>
                <c:pt idx="23348">
                  <c:v>25600.25</c:v>
                </c:pt>
                <c:pt idx="23349">
                  <c:v>25601.25</c:v>
                </c:pt>
                <c:pt idx="23350">
                  <c:v>25602.25</c:v>
                </c:pt>
                <c:pt idx="23351">
                  <c:v>25603.25</c:v>
                </c:pt>
                <c:pt idx="23352">
                  <c:v>25604.25</c:v>
                </c:pt>
                <c:pt idx="23353">
                  <c:v>25605.25</c:v>
                </c:pt>
                <c:pt idx="23354">
                  <c:v>25606.25</c:v>
                </c:pt>
                <c:pt idx="23355">
                  <c:v>25607.25</c:v>
                </c:pt>
                <c:pt idx="23356">
                  <c:v>25608.25</c:v>
                </c:pt>
                <c:pt idx="23357">
                  <c:v>25609.25</c:v>
                </c:pt>
                <c:pt idx="23358">
                  <c:v>25610.25</c:v>
                </c:pt>
                <c:pt idx="23359">
                  <c:v>25611.25</c:v>
                </c:pt>
                <c:pt idx="23360">
                  <c:v>25612.25</c:v>
                </c:pt>
                <c:pt idx="23361">
                  <c:v>25613.25</c:v>
                </c:pt>
                <c:pt idx="23362">
                  <c:v>25614.25</c:v>
                </c:pt>
                <c:pt idx="23363">
                  <c:v>25615.25</c:v>
                </c:pt>
                <c:pt idx="23364">
                  <c:v>25616.25</c:v>
                </c:pt>
                <c:pt idx="23365">
                  <c:v>25617.25</c:v>
                </c:pt>
                <c:pt idx="23366">
                  <c:v>25618.25</c:v>
                </c:pt>
                <c:pt idx="23367">
                  <c:v>25619.25</c:v>
                </c:pt>
                <c:pt idx="23368">
                  <c:v>25620.25</c:v>
                </c:pt>
                <c:pt idx="23369">
                  <c:v>25621.25</c:v>
                </c:pt>
                <c:pt idx="23370">
                  <c:v>25622.25</c:v>
                </c:pt>
                <c:pt idx="23371">
                  <c:v>25623.25</c:v>
                </c:pt>
                <c:pt idx="23372">
                  <c:v>25624.25</c:v>
                </c:pt>
                <c:pt idx="23373">
                  <c:v>25625.25</c:v>
                </c:pt>
                <c:pt idx="23374">
                  <c:v>25626.25</c:v>
                </c:pt>
                <c:pt idx="23375">
                  <c:v>25627.25</c:v>
                </c:pt>
                <c:pt idx="23376">
                  <c:v>25628.25</c:v>
                </c:pt>
                <c:pt idx="23377">
                  <c:v>25629.25</c:v>
                </c:pt>
                <c:pt idx="23378">
                  <c:v>25630.25</c:v>
                </c:pt>
                <c:pt idx="23379">
                  <c:v>25631.25</c:v>
                </c:pt>
                <c:pt idx="23380">
                  <c:v>25632.25</c:v>
                </c:pt>
                <c:pt idx="23381">
                  <c:v>25633.25</c:v>
                </c:pt>
                <c:pt idx="23382">
                  <c:v>25634.25</c:v>
                </c:pt>
                <c:pt idx="23383">
                  <c:v>25635.25</c:v>
                </c:pt>
                <c:pt idx="23384">
                  <c:v>25636.25</c:v>
                </c:pt>
                <c:pt idx="23385">
                  <c:v>25637.25</c:v>
                </c:pt>
                <c:pt idx="23386">
                  <c:v>25638.25</c:v>
                </c:pt>
                <c:pt idx="23387">
                  <c:v>25639.25</c:v>
                </c:pt>
                <c:pt idx="23388">
                  <c:v>25640.25</c:v>
                </c:pt>
                <c:pt idx="23389">
                  <c:v>25641.25</c:v>
                </c:pt>
                <c:pt idx="23390">
                  <c:v>25642.25</c:v>
                </c:pt>
                <c:pt idx="23391">
                  <c:v>25643.25</c:v>
                </c:pt>
                <c:pt idx="23392">
                  <c:v>25644.25</c:v>
                </c:pt>
                <c:pt idx="23393">
                  <c:v>25645.25</c:v>
                </c:pt>
                <c:pt idx="23394">
                  <c:v>25646.25</c:v>
                </c:pt>
                <c:pt idx="23395">
                  <c:v>25647.25</c:v>
                </c:pt>
                <c:pt idx="23396">
                  <c:v>25648.25</c:v>
                </c:pt>
                <c:pt idx="23397">
                  <c:v>25649.25</c:v>
                </c:pt>
                <c:pt idx="23398">
                  <c:v>25650.25</c:v>
                </c:pt>
                <c:pt idx="23399">
                  <c:v>25651.25</c:v>
                </c:pt>
                <c:pt idx="23400">
                  <c:v>25652.25</c:v>
                </c:pt>
                <c:pt idx="23401">
                  <c:v>25653.25</c:v>
                </c:pt>
                <c:pt idx="23402">
                  <c:v>25654.25</c:v>
                </c:pt>
                <c:pt idx="23403">
                  <c:v>25655.25</c:v>
                </c:pt>
                <c:pt idx="23404">
                  <c:v>25656.25</c:v>
                </c:pt>
                <c:pt idx="23405">
                  <c:v>25657.25</c:v>
                </c:pt>
                <c:pt idx="23406">
                  <c:v>25658.25</c:v>
                </c:pt>
                <c:pt idx="23407">
                  <c:v>25659.25</c:v>
                </c:pt>
                <c:pt idx="23408">
                  <c:v>25660.25</c:v>
                </c:pt>
                <c:pt idx="23409">
                  <c:v>25661.25</c:v>
                </c:pt>
                <c:pt idx="23410">
                  <c:v>25662.25</c:v>
                </c:pt>
                <c:pt idx="23411">
                  <c:v>25663.25</c:v>
                </c:pt>
                <c:pt idx="23412">
                  <c:v>25664.25</c:v>
                </c:pt>
                <c:pt idx="23413">
                  <c:v>25665.25</c:v>
                </c:pt>
                <c:pt idx="23414">
                  <c:v>25666.25</c:v>
                </c:pt>
                <c:pt idx="23415">
                  <c:v>25667.25</c:v>
                </c:pt>
                <c:pt idx="23416">
                  <c:v>25668.25</c:v>
                </c:pt>
                <c:pt idx="23417">
                  <c:v>25669.25</c:v>
                </c:pt>
                <c:pt idx="23418">
                  <c:v>25670.25</c:v>
                </c:pt>
                <c:pt idx="23419">
                  <c:v>25671.25</c:v>
                </c:pt>
                <c:pt idx="23420">
                  <c:v>25672.25</c:v>
                </c:pt>
                <c:pt idx="23421">
                  <c:v>25673.25</c:v>
                </c:pt>
                <c:pt idx="23422">
                  <c:v>25674.25</c:v>
                </c:pt>
                <c:pt idx="23423">
                  <c:v>25675.25</c:v>
                </c:pt>
                <c:pt idx="23424">
                  <c:v>25676.25</c:v>
                </c:pt>
                <c:pt idx="23425">
                  <c:v>25677.25</c:v>
                </c:pt>
                <c:pt idx="23426">
                  <c:v>25678.25</c:v>
                </c:pt>
                <c:pt idx="23427">
                  <c:v>25679.25</c:v>
                </c:pt>
                <c:pt idx="23428">
                  <c:v>25680.25</c:v>
                </c:pt>
                <c:pt idx="23429">
                  <c:v>25681.25</c:v>
                </c:pt>
                <c:pt idx="23430">
                  <c:v>25682.25</c:v>
                </c:pt>
                <c:pt idx="23431">
                  <c:v>25683.25</c:v>
                </c:pt>
                <c:pt idx="23432">
                  <c:v>25684.25</c:v>
                </c:pt>
                <c:pt idx="23433">
                  <c:v>25685.25</c:v>
                </c:pt>
                <c:pt idx="23434">
                  <c:v>25686.25</c:v>
                </c:pt>
                <c:pt idx="23435">
                  <c:v>25687.25</c:v>
                </c:pt>
                <c:pt idx="23436">
                  <c:v>25688.25</c:v>
                </c:pt>
                <c:pt idx="23437">
                  <c:v>25689.25</c:v>
                </c:pt>
                <c:pt idx="23438">
                  <c:v>25690.25</c:v>
                </c:pt>
                <c:pt idx="23439">
                  <c:v>25691.25</c:v>
                </c:pt>
                <c:pt idx="23440">
                  <c:v>25692.25</c:v>
                </c:pt>
                <c:pt idx="23441">
                  <c:v>25693.25</c:v>
                </c:pt>
                <c:pt idx="23442">
                  <c:v>25694.25</c:v>
                </c:pt>
                <c:pt idx="23443">
                  <c:v>25695.25</c:v>
                </c:pt>
                <c:pt idx="23444">
                  <c:v>25696.25</c:v>
                </c:pt>
                <c:pt idx="23445">
                  <c:v>25697.25</c:v>
                </c:pt>
                <c:pt idx="23446">
                  <c:v>25698.25</c:v>
                </c:pt>
                <c:pt idx="23447">
                  <c:v>25699.25</c:v>
                </c:pt>
                <c:pt idx="23448">
                  <c:v>25700.25</c:v>
                </c:pt>
                <c:pt idx="23449">
                  <c:v>25701.25</c:v>
                </c:pt>
                <c:pt idx="23450">
                  <c:v>25702.25</c:v>
                </c:pt>
                <c:pt idx="23451">
                  <c:v>25703.25</c:v>
                </c:pt>
                <c:pt idx="23452">
                  <c:v>25704.25</c:v>
                </c:pt>
                <c:pt idx="23453">
                  <c:v>25705.25</c:v>
                </c:pt>
                <c:pt idx="23454">
                  <c:v>25706.25</c:v>
                </c:pt>
                <c:pt idx="23455">
                  <c:v>25707.25</c:v>
                </c:pt>
                <c:pt idx="23456">
                  <c:v>25708.25</c:v>
                </c:pt>
                <c:pt idx="23457">
                  <c:v>25709.25</c:v>
                </c:pt>
                <c:pt idx="23458">
                  <c:v>25710.25</c:v>
                </c:pt>
                <c:pt idx="23459">
                  <c:v>25711.25</c:v>
                </c:pt>
                <c:pt idx="23460">
                  <c:v>25712.25</c:v>
                </c:pt>
                <c:pt idx="23461">
                  <c:v>25713.25</c:v>
                </c:pt>
                <c:pt idx="23462">
                  <c:v>25714.25</c:v>
                </c:pt>
                <c:pt idx="23463">
                  <c:v>25715.25</c:v>
                </c:pt>
                <c:pt idx="23464">
                  <c:v>25716.25</c:v>
                </c:pt>
                <c:pt idx="23465">
                  <c:v>25717.25</c:v>
                </c:pt>
                <c:pt idx="23466">
                  <c:v>25718.25</c:v>
                </c:pt>
                <c:pt idx="23467">
                  <c:v>25719.25</c:v>
                </c:pt>
                <c:pt idx="23468">
                  <c:v>25720.25</c:v>
                </c:pt>
                <c:pt idx="23469">
                  <c:v>25721.25</c:v>
                </c:pt>
                <c:pt idx="23470">
                  <c:v>25722.25</c:v>
                </c:pt>
                <c:pt idx="23471">
                  <c:v>25723.25</c:v>
                </c:pt>
                <c:pt idx="23472">
                  <c:v>25724.25</c:v>
                </c:pt>
                <c:pt idx="23473">
                  <c:v>25725.25</c:v>
                </c:pt>
                <c:pt idx="23474">
                  <c:v>25726.25</c:v>
                </c:pt>
                <c:pt idx="23475">
                  <c:v>25727.25</c:v>
                </c:pt>
                <c:pt idx="23476">
                  <c:v>25728.25</c:v>
                </c:pt>
                <c:pt idx="23477">
                  <c:v>25729.25</c:v>
                </c:pt>
                <c:pt idx="23478">
                  <c:v>25730.25</c:v>
                </c:pt>
                <c:pt idx="23479">
                  <c:v>25731.25</c:v>
                </c:pt>
                <c:pt idx="23480">
                  <c:v>25732.25</c:v>
                </c:pt>
                <c:pt idx="23481">
                  <c:v>25733.25</c:v>
                </c:pt>
                <c:pt idx="23482">
                  <c:v>25734.25</c:v>
                </c:pt>
                <c:pt idx="23483">
                  <c:v>25735.25</c:v>
                </c:pt>
                <c:pt idx="23484">
                  <c:v>25736.25</c:v>
                </c:pt>
                <c:pt idx="23485">
                  <c:v>25737.25</c:v>
                </c:pt>
                <c:pt idx="23486">
                  <c:v>25738.25</c:v>
                </c:pt>
                <c:pt idx="23487">
                  <c:v>25739.25</c:v>
                </c:pt>
                <c:pt idx="23488">
                  <c:v>25740.25</c:v>
                </c:pt>
                <c:pt idx="23489">
                  <c:v>25741.25</c:v>
                </c:pt>
                <c:pt idx="23490">
                  <c:v>25742.25</c:v>
                </c:pt>
                <c:pt idx="23491">
                  <c:v>25743.25</c:v>
                </c:pt>
                <c:pt idx="23492">
                  <c:v>25744.25</c:v>
                </c:pt>
                <c:pt idx="23493">
                  <c:v>25745.25</c:v>
                </c:pt>
                <c:pt idx="23494">
                  <c:v>25746.25</c:v>
                </c:pt>
                <c:pt idx="23495">
                  <c:v>25747.25</c:v>
                </c:pt>
                <c:pt idx="23496">
                  <c:v>25748.25</c:v>
                </c:pt>
                <c:pt idx="23497">
                  <c:v>25749.25</c:v>
                </c:pt>
                <c:pt idx="23498">
                  <c:v>25750.25</c:v>
                </c:pt>
                <c:pt idx="23499">
                  <c:v>25751.25</c:v>
                </c:pt>
                <c:pt idx="23500">
                  <c:v>25752.25</c:v>
                </c:pt>
                <c:pt idx="23501">
                  <c:v>25753.25</c:v>
                </c:pt>
                <c:pt idx="23502">
                  <c:v>25754.25</c:v>
                </c:pt>
                <c:pt idx="23503">
                  <c:v>25755.25</c:v>
                </c:pt>
                <c:pt idx="23504">
                  <c:v>25756.25</c:v>
                </c:pt>
                <c:pt idx="23505">
                  <c:v>25757.25</c:v>
                </c:pt>
                <c:pt idx="23506">
                  <c:v>25758.25</c:v>
                </c:pt>
                <c:pt idx="23507">
                  <c:v>25759.25</c:v>
                </c:pt>
                <c:pt idx="23508">
                  <c:v>25760.25</c:v>
                </c:pt>
                <c:pt idx="23509">
                  <c:v>25761.25</c:v>
                </c:pt>
                <c:pt idx="23510">
                  <c:v>25762.25</c:v>
                </c:pt>
                <c:pt idx="23511">
                  <c:v>25763.25</c:v>
                </c:pt>
                <c:pt idx="23512">
                  <c:v>25764.25</c:v>
                </c:pt>
                <c:pt idx="23513">
                  <c:v>25765.25</c:v>
                </c:pt>
                <c:pt idx="23514">
                  <c:v>25766.25</c:v>
                </c:pt>
                <c:pt idx="23515">
                  <c:v>25767.25</c:v>
                </c:pt>
                <c:pt idx="23516">
                  <c:v>25768.25</c:v>
                </c:pt>
                <c:pt idx="23517">
                  <c:v>25769.25</c:v>
                </c:pt>
                <c:pt idx="23518">
                  <c:v>25770.25</c:v>
                </c:pt>
                <c:pt idx="23519">
                  <c:v>25771.25</c:v>
                </c:pt>
                <c:pt idx="23520">
                  <c:v>25772.25</c:v>
                </c:pt>
                <c:pt idx="23521">
                  <c:v>25773.25</c:v>
                </c:pt>
                <c:pt idx="23522">
                  <c:v>25774.25</c:v>
                </c:pt>
                <c:pt idx="23523">
                  <c:v>25775.25</c:v>
                </c:pt>
                <c:pt idx="23524">
                  <c:v>25776.25</c:v>
                </c:pt>
                <c:pt idx="23525">
                  <c:v>25777.25</c:v>
                </c:pt>
                <c:pt idx="23526">
                  <c:v>25778.25</c:v>
                </c:pt>
                <c:pt idx="23527">
                  <c:v>25779.25</c:v>
                </c:pt>
                <c:pt idx="23528">
                  <c:v>25780.25</c:v>
                </c:pt>
                <c:pt idx="23529">
                  <c:v>25781.25</c:v>
                </c:pt>
                <c:pt idx="23530">
                  <c:v>25782.25</c:v>
                </c:pt>
                <c:pt idx="23531">
                  <c:v>25783.25</c:v>
                </c:pt>
                <c:pt idx="23532">
                  <c:v>25784.25</c:v>
                </c:pt>
                <c:pt idx="23533">
                  <c:v>25785.25</c:v>
                </c:pt>
                <c:pt idx="23534">
                  <c:v>25786.25</c:v>
                </c:pt>
                <c:pt idx="23535">
                  <c:v>25787.25</c:v>
                </c:pt>
                <c:pt idx="23536">
                  <c:v>25788.25</c:v>
                </c:pt>
                <c:pt idx="23537">
                  <c:v>25789.25</c:v>
                </c:pt>
                <c:pt idx="23538">
                  <c:v>25790.25</c:v>
                </c:pt>
                <c:pt idx="23539">
                  <c:v>25791.25</c:v>
                </c:pt>
                <c:pt idx="23540">
                  <c:v>25792.25</c:v>
                </c:pt>
                <c:pt idx="23541">
                  <c:v>25793.25</c:v>
                </c:pt>
                <c:pt idx="23542">
                  <c:v>25794.25</c:v>
                </c:pt>
                <c:pt idx="23543">
                  <c:v>25795.25</c:v>
                </c:pt>
                <c:pt idx="23544">
                  <c:v>25796.25</c:v>
                </c:pt>
                <c:pt idx="23545">
                  <c:v>25797.25</c:v>
                </c:pt>
                <c:pt idx="23546">
                  <c:v>25798.25</c:v>
                </c:pt>
                <c:pt idx="23547">
                  <c:v>25799.25</c:v>
                </c:pt>
                <c:pt idx="23548">
                  <c:v>25800.25</c:v>
                </c:pt>
                <c:pt idx="23549">
                  <c:v>25801.25</c:v>
                </c:pt>
                <c:pt idx="23550">
                  <c:v>25802.25</c:v>
                </c:pt>
                <c:pt idx="23551">
                  <c:v>25803.25</c:v>
                </c:pt>
                <c:pt idx="23552">
                  <c:v>25804.25</c:v>
                </c:pt>
                <c:pt idx="23553">
                  <c:v>25805.25</c:v>
                </c:pt>
                <c:pt idx="23554">
                  <c:v>25806.25</c:v>
                </c:pt>
                <c:pt idx="23555">
                  <c:v>25807.25</c:v>
                </c:pt>
                <c:pt idx="23556">
                  <c:v>25808.25</c:v>
                </c:pt>
                <c:pt idx="23557">
                  <c:v>25809.25</c:v>
                </c:pt>
                <c:pt idx="23558">
                  <c:v>25810.25</c:v>
                </c:pt>
                <c:pt idx="23559">
                  <c:v>25811.25</c:v>
                </c:pt>
                <c:pt idx="23560">
                  <c:v>25812.25</c:v>
                </c:pt>
                <c:pt idx="23561">
                  <c:v>25813.25</c:v>
                </c:pt>
                <c:pt idx="23562">
                  <c:v>25814.25</c:v>
                </c:pt>
                <c:pt idx="23563">
                  <c:v>25815.25</c:v>
                </c:pt>
                <c:pt idx="23564">
                  <c:v>25816.25</c:v>
                </c:pt>
                <c:pt idx="23565">
                  <c:v>25817.25</c:v>
                </c:pt>
                <c:pt idx="23566">
                  <c:v>25818.25</c:v>
                </c:pt>
                <c:pt idx="23567">
                  <c:v>25819.25</c:v>
                </c:pt>
                <c:pt idx="23568">
                  <c:v>25820.25</c:v>
                </c:pt>
                <c:pt idx="23569">
                  <c:v>25821.25</c:v>
                </c:pt>
                <c:pt idx="23570">
                  <c:v>25822.25</c:v>
                </c:pt>
                <c:pt idx="23571">
                  <c:v>25823.25</c:v>
                </c:pt>
                <c:pt idx="23572">
                  <c:v>25824.25</c:v>
                </c:pt>
                <c:pt idx="23573">
                  <c:v>25825.25</c:v>
                </c:pt>
                <c:pt idx="23574">
                  <c:v>25826.25</c:v>
                </c:pt>
                <c:pt idx="23575">
                  <c:v>25827.25</c:v>
                </c:pt>
                <c:pt idx="23576">
                  <c:v>25828.25</c:v>
                </c:pt>
                <c:pt idx="23577">
                  <c:v>25829.25</c:v>
                </c:pt>
                <c:pt idx="23578">
                  <c:v>25830.25</c:v>
                </c:pt>
                <c:pt idx="23579">
                  <c:v>25831.25</c:v>
                </c:pt>
                <c:pt idx="23580">
                  <c:v>25832.25</c:v>
                </c:pt>
                <c:pt idx="23581">
                  <c:v>25833.25</c:v>
                </c:pt>
                <c:pt idx="23582">
                  <c:v>25834.25</c:v>
                </c:pt>
                <c:pt idx="23583">
                  <c:v>25835.25</c:v>
                </c:pt>
                <c:pt idx="23584">
                  <c:v>25836.25</c:v>
                </c:pt>
                <c:pt idx="23585">
                  <c:v>25837.25</c:v>
                </c:pt>
                <c:pt idx="23586">
                  <c:v>25838.25</c:v>
                </c:pt>
                <c:pt idx="23587">
                  <c:v>25839.25</c:v>
                </c:pt>
                <c:pt idx="23588">
                  <c:v>25840.25</c:v>
                </c:pt>
                <c:pt idx="23589">
                  <c:v>25841.25</c:v>
                </c:pt>
                <c:pt idx="23590">
                  <c:v>25842.25</c:v>
                </c:pt>
                <c:pt idx="23591">
                  <c:v>25843.25</c:v>
                </c:pt>
                <c:pt idx="23592">
                  <c:v>25844.25</c:v>
                </c:pt>
                <c:pt idx="23593">
                  <c:v>25845.25</c:v>
                </c:pt>
                <c:pt idx="23594">
                  <c:v>25846.25</c:v>
                </c:pt>
                <c:pt idx="23595">
                  <c:v>25847.25</c:v>
                </c:pt>
                <c:pt idx="23596">
                  <c:v>25848.25</c:v>
                </c:pt>
                <c:pt idx="23597">
                  <c:v>25849.25</c:v>
                </c:pt>
                <c:pt idx="23598">
                  <c:v>25850.25</c:v>
                </c:pt>
                <c:pt idx="23599">
                  <c:v>25851.25</c:v>
                </c:pt>
                <c:pt idx="23600">
                  <c:v>25852.25</c:v>
                </c:pt>
                <c:pt idx="23601">
                  <c:v>25853.25</c:v>
                </c:pt>
                <c:pt idx="23602">
                  <c:v>25854.25</c:v>
                </c:pt>
                <c:pt idx="23603">
                  <c:v>25855.25</c:v>
                </c:pt>
                <c:pt idx="23604">
                  <c:v>25856.25</c:v>
                </c:pt>
                <c:pt idx="23605">
                  <c:v>25857.25</c:v>
                </c:pt>
                <c:pt idx="23606">
                  <c:v>25858.25</c:v>
                </c:pt>
                <c:pt idx="23607">
                  <c:v>25859.25</c:v>
                </c:pt>
                <c:pt idx="23608">
                  <c:v>25860.25</c:v>
                </c:pt>
                <c:pt idx="23609">
                  <c:v>25861.25</c:v>
                </c:pt>
                <c:pt idx="23610">
                  <c:v>25862.25</c:v>
                </c:pt>
                <c:pt idx="23611">
                  <c:v>25863.25</c:v>
                </c:pt>
                <c:pt idx="23612">
                  <c:v>25864.25</c:v>
                </c:pt>
                <c:pt idx="23613">
                  <c:v>25865.25</c:v>
                </c:pt>
                <c:pt idx="23614">
                  <c:v>25866.25</c:v>
                </c:pt>
                <c:pt idx="23615">
                  <c:v>25867.25</c:v>
                </c:pt>
                <c:pt idx="23616">
                  <c:v>25868.25</c:v>
                </c:pt>
                <c:pt idx="23617">
                  <c:v>25869.25</c:v>
                </c:pt>
                <c:pt idx="23618">
                  <c:v>25870.25</c:v>
                </c:pt>
                <c:pt idx="23619">
                  <c:v>25871.25</c:v>
                </c:pt>
                <c:pt idx="23620">
                  <c:v>25872.25</c:v>
                </c:pt>
                <c:pt idx="23621">
                  <c:v>25873.25</c:v>
                </c:pt>
                <c:pt idx="23622">
                  <c:v>25874.25</c:v>
                </c:pt>
                <c:pt idx="23623">
                  <c:v>25875.25</c:v>
                </c:pt>
                <c:pt idx="23624">
                  <c:v>25876.25</c:v>
                </c:pt>
                <c:pt idx="23625">
                  <c:v>25877.25</c:v>
                </c:pt>
                <c:pt idx="23626">
                  <c:v>25878.25</c:v>
                </c:pt>
                <c:pt idx="23627">
                  <c:v>25879.25</c:v>
                </c:pt>
                <c:pt idx="23628">
                  <c:v>25880.25</c:v>
                </c:pt>
                <c:pt idx="23629">
                  <c:v>25881.25</c:v>
                </c:pt>
                <c:pt idx="23630">
                  <c:v>25882.25</c:v>
                </c:pt>
                <c:pt idx="23631">
                  <c:v>25883.25</c:v>
                </c:pt>
                <c:pt idx="23632">
                  <c:v>25884.25</c:v>
                </c:pt>
                <c:pt idx="23633">
                  <c:v>25885.25</c:v>
                </c:pt>
                <c:pt idx="23634">
                  <c:v>25886.25</c:v>
                </c:pt>
                <c:pt idx="23635">
                  <c:v>25887.25</c:v>
                </c:pt>
                <c:pt idx="23636">
                  <c:v>25888.25</c:v>
                </c:pt>
                <c:pt idx="23637">
                  <c:v>25889.25</c:v>
                </c:pt>
                <c:pt idx="23638">
                  <c:v>25890.25</c:v>
                </c:pt>
                <c:pt idx="23639">
                  <c:v>25891.25</c:v>
                </c:pt>
                <c:pt idx="23640">
                  <c:v>25892.25</c:v>
                </c:pt>
                <c:pt idx="23641">
                  <c:v>25893.25</c:v>
                </c:pt>
                <c:pt idx="23642">
                  <c:v>25894.25</c:v>
                </c:pt>
                <c:pt idx="23643">
                  <c:v>25895.25</c:v>
                </c:pt>
                <c:pt idx="23644">
                  <c:v>25896.25</c:v>
                </c:pt>
                <c:pt idx="23645">
                  <c:v>25897.25</c:v>
                </c:pt>
                <c:pt idx="23646">
                  <c:v>25898.25</c:v>
                </c:pt>
                <c:pt idx="23647">
                  <c:v>25899.25</c:v>
                </c:pt>
                <c:pt idx="23648">
                  <c:v>25900.25</c:v>
                </c:pt>
                <c:pt idx="23649">
                  <c:v>25901.25</c:v>
                </c:pt>
                <c:pt idx="23650">
                  <c:v>25902.25</c:v>
                </c:pt>
                <c:pt idx="23651">
                  <c:v>25903.25</c:v>
                </c:pt>
                <c:pt idx="23652">
                  <c:v>25904.25</c:v>
                </c:pt>
                <c:pt idx="23653">
                  <c:v>25905.25</c:v>
                </c:pt>
                <c:pt idx="23654">
                  <c:v>25906.25</c:v>
                </c:pt>
                <c:pt idx="23655">
                  <c:v>25907.25</c:v>
                </c:pt>
                <c:pt idx="23656">
                  <c:v>25908.25</c:v>
                </c:pt>
                <c:pt idx="23657">
                  <c:v>25909.25</c:v>
                </c:pt>
                <c:pt idx="23658">
                  <c:v>25910.25</c:v>
                </c:pt>
                <c:pt idx="23659">
                  <c:v>25911.25</c:v>
                </c:pt>
                <c:pt idx="23660">
                  <c:v>25912.25</c:v>
                </c:pt>
                <c:pt idx="23661">
                  <c:v>25913.25</c:v>
                </c:pt>
                <c:pt idx="23662">
                  <c:v>25914.25</c:v>
                </c:pt>
                <c:pt idx="23663">
                  <c:v>25915.25</c:v>
                </c:pt>
                <c:pt idx="23664">
                  <c:v>25916.25</c:v>
                </c:pt>
                <c:pt idx="23665">
                  <c:v>25917.25</c:v>
                </c:pt>
                <c:pt idx="23666">
                  <c:v>25918.25</c:v>
                </c:pt>
                <c:pt idx="23667">
                  <c:v>25919.25</c:v>
                </c:pt>
                <c:pt idx="23668">
                  <c:v>25920.25</c:v>
                </c:pt>
                <c:pt idx="23669">
                  <c:v>25921.25</c:v>
                </c:pt>
                <c:pt idx="23670">
                  <c:v>25922.25</c:v>
                </c:pt>
                <c:pt idx="23671">
                  <c:v>25923.25</c:v>
                </c:pt>
                <c:pt idx="23672">
                  <c:v>25924.25</c:v>
                </c:pt>
                <c:pt idx="23673">
                  <c:v>25925.25</c:v>
                </c:pt>
                <c:pt idx="23674">
                  <c:v>25926.25</c:v>
                </c:pt>
                <c:pt idx="23675">
                  <c:v>25927.25</c:v>
                </c:pt>
                <c:pt idx="23676">
                  <c:v>25928.25</c:v>
                </c:pt>
                <c:pt idx="23677">
                  <c:v>25929.25</c:v>
                </c:pt>
                <c:pt idx="23678">
                  <c:v>25930.25</c:v>
                </c:pt>
                <c:pt idx="23679">
                  <c:v>25931.25</c:v>
                </c:pt>
                <c:pt idx="23680">
                  <c:v>25932.25</c:v>
                </c:pt>
                <c:pt idx="23681">
                  <c:v>25933.25</c:v>
                </c:pt>
                <c:pt idx="23682">
                  <c:v>25934.25</c:v>
                </c:pt>
                <c:pt idx="23683">
                  <c:v>25935.25</c:v>
                </c:pt>
                <c:pt idx="23684">
                  <c:v>25936.25</c:v>
                </c:pt>
                <c:pt idx="23685">
                  <c:v>25937.25</c:v>
                </c:pt>
                <c:pt idx="23686">
                  <c:v>25938.25</c:v>
                </c:pt>
                <c:pt idx="23687">
                  <c:v>25939.25</c:v>
                </c:pt>
                <c:pt idx="23688">
                  <c:v>25940.25</c:v>
                </c:pt>
                <c:pt idx="23689">
                  <c:v>25941.25</c:v>
                </c:pt>
                <c:pt idx="23690">
                  <c:v>25942.25</c:v>
                </c:pt>
                <c:pt idx="23691">
                  <c:v>25943.25</c:v>
                </c:pt>
                <c:pt idx="23692">
                  <c:v>25944.25</c:v>
                </c:pt>
                <c:pt idx="23693">
                  <c:v>25945.25</c:v>
                </c:pt>
                <c:pt idx="23694">
                  <c:v>25946.25</c:v>
                </c:pt>
                <c:pt idx="23695">
                  <c:v>25947.25</c:v>
                </c:pt>
                <c:pt idx="23696">
                  <c:v>25948.25</c:v>
                </c:pt>
                <c:pt idx="23697">
                  <c:v>25949.25</c:v>
                </c:pt>
                <c:pt idx="23698">
                  <c:v>25950.25</c:v>
                </c:pt>
                <c:pt idx="23699">
                  <c:v>25951.25</c:v>
                </c:pt>
                <c:pt idx="23700">
                  <c:v>25952.25</c:v>
                </c:pt>
                <c:pt idx="23701">
                  <c:v>25953.25</c:v>
                </c:pt>
                <c:pt idx="23702">
                  <c:v>25954.25</c:v>
                </c:pt>
                <c:pt idx="23703">
                  <c:v>25955.25</c:v>
                </c:pt>
                <c:pt idx="23704">
                  <c:v>25956.25</c:v>
                </c:pt>
                <c:pt idx="23705">
                  <c:v>25957.25</c:v>
                </c:pt>
                <c:pt idx="23706">
                  <c:v>25958.25</c:v>
                </c:pt>
                <c:pt idx="23707">
                  <c:v>25959.25</c:v>
                </c:pt>
                <c:pt idx="23708">
                  <c:v>25960.25</c:v>
                </c:pt>
                <c:pt idx="23709">
                  <c:v>25961.25</c:v>
                </c:pt>
                <c:pt idx="23710">
                  <c:v>25962.25</c:v>
                </c:pt>
                <c:pt idx="23711">
                  <c:v>25963.25</c:v>
                </c:pt>
                <c:pt idx="23712">
                  <c:v>25964.25</c:v>
                </c:pt>
                <c:pt idx="23713">
                  <c:v>25965.25</c:v>
                </c:pt>
                <c:pt idx="23714">
                  <c:v>25966.25</c:v>
                </c:pt>
                <c:pt idx="23715">
                  <c:v>25967.25</c:v>
                </c:pt>
                <c:pt idx="23716">
                  <c:v>25968.25</c:v>
                </c:pt>
                <c:pt idx="23717">
                  <c:v>25969.25</c:v>
                </c:pt>
                <c:pt idx="23718">
                  <c:v>25970.25</c:v>
                </c:pt>
                <c:pt idx="23719">
                  <c:v>25971.25</c:v>
                </c:pt>
                <c:pt idx="23720">
                  <c:v>25972.25</c:v>
                </c:pt>
                <c:pt idx="23721">
                  <c:v>25973.25</c:v>
                </c:pt>
                <c:pt idx="23722">
                  <c:v>25974.25</c:v>
                </c:pt>
                <c:pt idx="23723">
                  <c:v>25975.25</c:v>
                </c:pt>
                <c:pt idx="23724">
                  <c:v>25976.25</c:v>
                </c:pt>
                <c:pt idx="23725">
                  <c:v>25977.25</c:v>
                </c:pt>
                <c:pt idx="23726">
                  <c:v>25978.25</c:v>
                </c:pt>
                <c:pt idx="23727">
                  <c:v>25979.25</c:v>
                </c:pt>
                <c:pt idx="23728">
                  <c:v>25980.25</c:v>
                </c:pt>
                <c:pt idx="23729">
                  <c:v>25981.25</c:v>
                </c:pt>
                <c:pt idx="23730">
                  <c:v>25982.25</c:v>
                </c:pt>
                <c:pt idx="23731">
                  <c:v>25983.25</c:v>
                </c:pt>
                <c:pt idx="23732">
                  <c:v>25984.25</c:v>
                </c:pt>
                <c:pt idx="23733">
                  <c:v>25985.25</c:v>
                </c:pt>
                <c:pt idx="23734">
                  <c:v>25986.25</c:v>
                </c:pt>
                <c:pt idx="23735">
                  <c:v>25987.25</c:v>
                </c:pt>
                <c:pt idx="23736">
                  <c:v>25988.25</c:v>
                </c:pt>
                <c:pt idx="23737">
                  <c:v>25989.25</c:v>
                </c:pt>
                <c:pt idx="23738">
                  <c:v>25990.25</c:v>
                </c:pt>
                <c:pt idx="23739">
                  <c:v>25991.25</c:v>
                </c:pt>
                <c:pt idx="23740">
                  <c:v>25992.25</c:v>
                </c:pt>
                <c:pt idx="23741">
                  <c:v>25993.25</c:v>
                </c:pt>
                <c:pt idx="23742">
                  <c:v>25994.25</c:v>
                </c:pt>
                <c:pt idx="23743">
                  <c:v>25995.25</c:v>
                </c:pt>
                <c:pt idx="23744">
                  <c:v>25996.25</c:v>
                </c:pt>
                <c:pt idx="23745">
                  <c:v>25997.25</c:v>
                </c:pt>
                <c:pt idx="23746">
                  <c:v>25998.25</c:v>
                </c:pt>
                <c:pt idx="23747">
                  <c:v>25999.25</c:v>
                </c:pt>
                <c:pt idx="23748">
                  <c:v>26000.25</c:v>
                </c:pt>
                <c:pt idx="23749">
                  <c:v>26001.25</c:v>
                </c:pt>
                <c:pt idx="23750">
                  <c:v>26002.25</c:v>
                </c:pt>
                <c:pt idx="23751">
                  <c:v>26003.25</c:v>
                </c:pt>
                <c:pt idx="23752">
                  <c:v>26004.25</c:v>
                </c:pt>
                <c:pt idx="23753">
                  <c:v>26005.25</c:v>
                </c:pt>
                <c:pt idx="23754">
                  <c:v>26006.25</c:v>
                </c:pt>
                <c:pt idx="23755">
                  <c:v>26007.25</c:v>
                </c:pt>
                <c:pt idx="23756">
                  <c:v>26008.25</c:v>
                </c:pt>
                <c:pt idx="23757">
                  <c:v>26009.25</c:v>
                </c:pt>
                <c:pt idx="23758">
                  <c:v>26010.25</c:v>
                </c:pt>
                <c:pt idx="23759">
                  <c:v>26011.25</c:v>
                </c:pt>
                <c:pt idx="23760">
                  <c:v>26012.25</c:v>
                </c:pt>
                <c:pt idx="23761">
                  <c:v>26013.25</c:v>
                </c:pt>
                <c:pt idx="23762">
                  <c:v>26014.25</c:v>
                </c:pt>
                <c:pt idx="23763">
                  <c:v>26015.25</c:v>
                </c:pt>
                <c:pt idx="23764">
                  <c:v>26016.25</c:v>
                </c:pt>
                <c:pt idx="23765">
                  <c:v>26017.25</c:v>
                </c:pt>
                <c:pt idx="23766">
                  <c:v>26018.25</c:v>
                </c:pt>
                <c:pt idx="23767">
                  <c:v>26019.25</c:v>
                </c:pt>
                <c:pt idx="23768">
                  <c:v>26020.25</c:v>
                </c:pt>
                <c:pt idx="23769">
                  <c:v>26021.25</c:v>
                </c:pt>
                <c:pt idx="23770">
                  <c:v>26022.25</c:v>
                </c:pt>
                <c:pt idx="23771">
                  <c:v>26023.25</c:v>
                </c:pt>
                <c:pt idx="23772">
                  <c:v>26024.25</c:v>
                </c:pt>
                <c:pt idx="23773">
                  <c:v>26025.25</c:v>
                </c:pt>
                <c:pt idx="23774">
                  <c:v>26026.25</c:v>
                </c:pt>
                <c:pt idx="23775">
                  <c:v>26027.25</c:v>
                </c:pt>
                <c:pt idx="23776">
                  <c:v>26028.25</c:v>
                </c:pt>
                <c:pt idx="23777">
                  <c:v>26029.25</c:v>
                </c:pt>
                <c:pt idx="23778">
                  <c:v>26030.25</c:v>
                </c:pt>
                <c:pt idx="23779">
                  <c:v>26031.25</c:v>
                </c:pt>
                <c:pt idx="23780">
                  <c:v>26032.25</c:v>
                </c:pt>
                <c:pt idx="23781">
                  <c:v>26033.25</c:v>
                </c:pt>
                <c:pt idx="23782">
                  <c:v>26034.25</c:v>
                </c:pt>
                <c:pt idx="23783">
                  <c:v>26035.25</c:v>
                </c:pt>
                <c:pt idx="23784">
                  <c:v>26036.25</c:v>
                </c:pt>
                <c:pt idx="23785">
                  <c:v>26037.25</c:v>
                </c:pt>
                <c:pt idx="23786">
                  <c:v>26038.25</c:v>
                </c:pt>
                <c:pt idx="23787">
                  <c:v>26039.25</c:v>
                </c:pt>
                <c:pt idx="23788">
                  <c:v>26040.25</c:v>
                </c:pt>
                <c:pt idx="23789">
                  <c:v>26041.25</c:v>
                </c:pt>
                <c:pt idx="23790">
                  <c:v>26042.25</c:v>
                </c:pt>
                <c:pt idx="23791">
                  <c:v>26043.25</c:v>
                </c:pt>
                <c:pt idx="23792">
                  <c:v>26044.25</c:v>
                </c:pt>
                <c:pt idx="23793">
                  <c:v>26045.25</c:v>
                </c:pt>
                <c:pt idx="23794">
                  <c:v>26046.25</c:v>
                </c:pt>
                <c:pt idx="23795">
                  <c:v>26047.25</c:v>
                </c:pt>
                <c:pt idx="23796">
                  <c:v>26048.25</c:v>
                </c:pt>
                <c:pt idx="23797">
                  <c:v>26049.25</c:v>
                </c:pt>
                <c:pt idx="23798">
                  <c:v>26050.25</c:v>
                </c:pt>
                <c:pt idx="23799">
                  <c:v>26051.25</c:v>
                </c:pt>
                <c:pt idx="23800">
                  <c:v>26052.25</c:v>
                </c:pt>
                <c:pt idx="23801">
                  <c:v>26053.25</c:v>
                </c:pt>
                <c:pt idx="23802">
                  <c:v>26054.25</c:v>
                </c:pt>
                <c:pt idx="23803">
                  <c:v>26055.25</c:v>
                </c:pt>
                <c:pt idx="23804">
                  <c:v>26056.25</c:v>
                </c:pt>
                <c:pt idx="23805">
                  <c:v>26057.25</c:v>
                </c:pt>
                <c:pt idx="23806">
                  <c:v>26058.25</c:v>
                </c:pt>
                <c:pt idx="23807">
                  <c:v>26059.25</c:v>
                </c:pt>
                <c:pt idx="23808">
                  <c:v>26060.25</c:v>
                </c:pt>
                <c:pt idx="23809">
                  <c:v>26061.25</c:v>
                </c:pt>
                <c:pt idx="23810">
                  <c:v>26062.25</c:v>
                </c:pt>
                <c:pt idx="23811">
                  <c:v>26063.25</c:v>
                </c:pt>
                <c:pt idx="23812">
                  <c:v>26064.25</c:v>
                </c:pt>
                <c:pt idx="23813">
                  <c:v>26065.25</c:v>
                </c:pt>
                <c:pt idx="23814">
                  <c:v>26066.25</c:v>
                </c:pt>
                <c:pt idx="23815">
                  <c:v>26067.25</c:v>
                </c:pt>
                <c:pt idx="23816">
                  <c:v>26068.25</c:v>
                </c:pt>
                <c:pt idx="23817">
                  <c:v>26069.25</c:v>
                </c:pt>
                <c:pt idx="23818">
                  <c:v>26070.25</c:v>
                </c:pt>
                <c:pt idx="23819">
                  <c:v>26071.25</c:v>
                </c:pt>
                <c:pt idx="23820">
                  <c:v>26072.25</c:v>
                </c:pt>
                <c:pt idx="23821">
                  <c:v>26073.25</c:v>
                </c:pt>
                <c:pt idx="23822">
                  <c:v>26074.25</c:v>
                </c:pt>
                <c:pt idx="23823">
                  <c:v>26075.25</c:v>
                </c:pt>
                <c:pt idx="23824">
                  <c:v>26076.25</c:v>
                </c:pt>
                <c:pt idx="23825">
                  <c:v>26077.25</c:v>
                </c:pt>
                <c:pt idx="23826">
                  <c:v>26078.25</c:v>
                </c:pt>
                <c:pt idx="23827">
                  <c:v>26079.25</c:v>
                </c:pt>
                <c:pt idx="23828">
                  <c:v>26080.25</c:v>
                </c:pt>
                <c:pt idx="23829">
                  <c:v>26081.25</c:v>
                </c:pt>
                <c:pt idx="23830">
                  <c:v>26082.25</c:v>
                </c:pt>
                <c:pt idx="23831">
                  <c:v>26083.25</c:v>
                </c:pt>
                <c:pt idx="23832">
                  <c:v>26084.25</c:v>
                </c:pt>
                <c:pt idx="23833">
                  <c:v>26085.25</c:v>
                </c:pt>
                <c:pt idx="23834">
                  <c:v>26086.25</c:v>
                </c:pt>
                <c:pt idx="23835">
                  <c:v>26087.25</c:v>
                </c:pt>
                <c:pt idx="23836">
                  <c:v>26088.25</c:v>
                </c:pt>
                <c:pt idx="23837">
                  <c:v>26089.25</c:v>
                </c:pt>
                <c:pt idx="23838">
                  <c:v>26090.25</c:v>
                </c:pt>
                <c:pt idx="23839">
                  <c:v>26091.25</c:v>
                </c:pt>
                <c:pt idx="23840">
                  <c:v>26092.25</c:v>
                </c:pt>
                <c:pt idx="23841">
                  <c:v>26093.25</c:v>
                </c:pt>
                <c:pt idx="23842">
                  <c:v>26094.25</c:v>
                </c:pt>
                <c:pt idx="23843">
                  <c:v>26095.25</c:v>
                </c:pt>
                <c:pt idx="23844">
                  <c:v>26096.25</c:v>
                </c:pt>
                <c:pt idx="23845">
                  <c:v>26097.25</c:v>
                </c:pt>
                <c:pt idx="23846">
                  <c:v>26098.25</c:v>
                </c:pt>
                <c:pt idx="23847">
                  <c:v>26099.25</c:v>
                </c:pt>
                <c:pt idx="23848">
                  <c:v>26100.25</c:v>
                </c:pt>
                <c:pt idx="23849">
                  <c:v>26101.25</c:v>
                </c:pt>
                <c:pt idx="23850">
                  <c:v>26102.25</c:v>
                </c:pt>
                <c:pt idx="23851">
                  <c:v>26103.25</c:v>
                </c:pt>
                <c:pt idx="23852">
                  <c:v>26104.25</c:v>
                </c:pt>
                <c:pt idx="23853">
                  <c:v>26105.25</c:v>
                </c:pt>
                <c:pt idx="23854">
                  <c:v>26106.25</c:v>
                </c:pt>
                <c:pt idx="23855">
                  <c:v>26107.25</c:v>
                </c:pt>
                <c:pt idx="23856">
                  <c:v>26108.25</c:v>
                </c:pt>
                <c:pt idx="23857">
                  <c:v>26109.25</c:v>
                </c:pt>
                <c:pt idx="23858">
                  <c:v>26110.25</c:v>
                </c:pt>
                <c:pt idx="23859">
                  <c:v>26111.25</c:v>
                </c:pt>
                <c:pt idx="23860">
                  <c:v>26112.25</c:v>
                </c:pt>
                <c:pt idx="23861">
                  <c:v>26113.25</c:v>
                </c:pt>
                <c:pt idx="23862">
                  <c:v>26114.25</c:v>
                </c:pt>
                <c:pt idx="23863">
                  <c:v>26115.25</c:v>
                </c:pt>
                <c:pt idx="23864">
                  <c:v>26116.25</c:v>
                </c:pt>
                <c:pt idx="23865">
                  <c:v>26117.25</c:v>
                </c:pt>
                <c:pt idx="23866">
                  <c:v>26118.25</c:v>
                </c:pt>
                <c:pt idx="23867">
                  <c:v>26119.25</c:v>
                </c:pt>
                <c:pt idx="23868">
                  <c:v>26120.25</c:v>
                </c:pt>
                <c:pt idx="23869">
                  <c:v>26121.25</c:v>
                </c:pt>
                <c:pt idx="23870">
                  <c:v>26122.25</c:v>
                </c:pt>
                <c:pt idx="23871">
                  <c:v>26123.25</c:v>
                </c:pt>
                <c:pt idx="23872">
                  <c:v>26124.25</c:v>
                </c:pt>
                <c:pt idx="23873">
                  <c:v>26125.25</c:v>
                </c:pt>
                <c:pt idx="23874">
                  <c:v>26126.25</c:v>
                </c:pt>
                <c:pt idx="23875">
                  <c:v>26127.25</c:v>
                </c:pt>
                <c:pt idx="23876">
                  <c:v>26128.25</c:v>
                </c:pt>
                <c:pt idx="23877">
                  <c:v>26129.25</c:v>
                </c:pt>
                <c:pt idx="23878">
                  <c:v>26130.25</c:v>
                </c:pt>
                <c:pt idx="23879">
                  <c:v>26131.25</c:v>
                </c:pt>
                <c:pt idx="23880">
                  <c:v>26132.25</c:v>
                </c:pt>
                <c:pt idx="23881">
                  <c:v>26133.25</c:v>
                </c:pt>
                <c:pt idx="23882">
                  <c:v>26134.25</c:v>
                </c:pt>
                <c:pt idx="23883">
                  <c:v>26135.25</c:v>
                </c:pt>
                <c:pt idx="23884">
                  <c:v>26136.25</c:v>
                </c:pt>
                <c:pt idx="23885">
                  <c:v>26137.25</c:v>
                </c:pt>
                <c:pt idx="23886">
                  <c:v>26138.25</c:v>
                </c:pt>
                <c:pt idx="23887">
                  <c:v>26139.25</c:v>
                </c:pt>
                <c:pt idx="23888">
                  <c:v>26140.25</c:v>
                </c:pt>
                <c:pt idx="23889">
                  <c:v>26141.25</c:v>
                </c:pt>
                <c:pt idx="23890">
                  <c:v>26142.25</c:v>
                </c:pt>
                <c:pt idx="23891">
                  <c:v>26143.25</c:v>
                </c:pt>
                <c:pt idx="23892">
                  <c:v>26144.25</c:v>
                </c:pt>
                <c:pt idx="23893">
                  <c:v>26145.25</c:v>
                </c:pt>
                <c:pt idx="23894">
                  <c:v>26146.25</c:v>
                </c:pt>
                <c:pt idx="23895">
                  <c:v>26147.25</c:v>
                </c:pt>
                <c:pt idx="23896">
                  <c:v>26148.25</c:v>
                </c:pt>
                <c:pt idx="23897">
                  <c:v>26149.25</c:v>
                </c:pt>
                <c:pt idx="23898">
                  <c:v>26150.25</c:v>
                </c:pt>
                <c:pt idx="23899">
                  <c:v>26151.25</c:v>
                </c:pt>
                <c:pt idx="23900">
                  <c:v>26152.25</c:v>
                </c:pt>
                <c:pt idx="23901">
                  <c:v>26153.25</c:v>
                </c:pt>
                <c:pt idx="23902">
                  <c:v>26154.25</c:v>
                </c:pt>
                <c:pt idx="23903">
                  <c:v>26155.25</c:v>
                </c:pt>
                <c:pt idx="23904">
                  <c:v>26156.25</c:v>
                </c:pt>
                <c:pt idx="23905">
                  <c:v>26157.25</c:v>
                </c:pt>
                <c:pt idx="23906">
                  <c:v>26158.25</c:v>
                </c:pt>
                <c:pt idx="23907">
                  <c:v>26159.25</c:v>
                </c:pt>
                <c:pt idx="23908">
                  <c:v>26160.25</c:v>
                </c:pt>
                <c:pt idx="23909">
                  <c:v>26161.25</c:v>
                </c:pt>
                <c:pt idx="23910">
                  <c:v>26162.25</c:v>
                </c:pt>
                <c:pt idx="23911">
                  <c:v>26163.25</c:v>
                </c:pt>
                <c:pt idx="23912">
                  <c:v>26164.25</c:v>
                </c:pt>
                <c:pt idx="23913">
                  <c:v>26165.25</c:v>
                </c:pt>
                <c:pt idx="23914">
                  <c:v>26166.25</c:v>
                </c:pt>
                <c:pt idx="23915">
                  <c:v>26167.25</c:v>
                </c:pt>
                <c:pt idx="23916">
                  <c:v>26168.25</c:v>
                </c:pt>
                <c:pt idx="23917">
                  <c:v>26169.25</c:v>
                </c:pt>
                <c:pt idx="23918">
                  <c:v>26170.25</c:v>
                </c:pt>
                <c:pt idx="23919">
                  <c:v>26171.25</c:v>
                </c:pt>
                <c:pt idx="23920">
                  <c:v>26172.25</c:v>
                </c:pt>
                <c:pt idx="23921">
                  <c:v>26173.25</c:v>
                </c:pt>
                <c:pt idx="23922">
                  <c:v>26174.25</c:v>
                </c:pt>
                <c:pt idx="23923">
                  <c:v>26175.25</c:v>
                </c:pt>
                <c:pt idx="23924">
                  <c:v>26176.25</c:v>
                </c:pt>
                <c:pt idx="23925">
                  <c:v>26177.25</c:v>
                </c:pt>
                <c:pt idx="23926">
                  <c:v>26178.25</c:v>
                </c:pt>
                <c:pt idx="23927">
                  <c:v>26179.25</c:v>
                </c:pt>
                <c:pt idx="23928">
                  <c:v>26180.25</c:v>
                </c:pt>
                <c:pt idx="23929">
                  <c:v>26181.25</c:v>
                </c:pt>
                <c:pt idx="23930">
                  <c:v>26182.25</c:v>
                </c:pt>
                <c:pt idx="23931">
                  <c:v>26183.25</c:v>
                </c:pt>
                <c:pt idx="23932">
                  <c:v>26184.25</c:v>
                </c:pt>
                <c:pt idx="23933">
                  <c:v>26185.25</c:v>
                </c:pt>
                <c:pt idx="23934">
                  <c:v>26186.25</c:v>
                </c:pt>
                <c:pt idx="23935">
                  <c:v>26187.25</c:v>
                </c:pt>
                <c:pt idx="23936">
                  <c:v>26188.25</c:v>
                </c:pt>
                <c:pt idx="23937">
                  <c:v>26189.25</c:v>
                </c:pt>
                <c:pt idx="23938">
                  <c:v>26190.25</c:v>
                </c:pt>
                <c:pt idx="23939">
                  <c:v>26191.25</c:v>
                </c:pt>
                <c:pt idx="23940">
                  <c:v>26192.25</c:v>
                </c:pt>
                <c:pt idx="23941">
                  <c:v>26193.25</c:v>
                </c:pt>
                <c:pt idx="23942">
                  <c:v>26194.25</c:v>
                </c:pt>
                <c:pt idx="23943">
                  <c:v>26195.25</c:v>
                </c:pt>
                <c:pt idx="23944">
                  <c:v>26196.25</c:v>
                </c:pt>
                <c:pt idx="23945">
                  <c:v>26197.25</c:v>
                </c:pt>
                <c:pt idx="23946">
                  <c:v>26198.25</c:v>
                </c:pt>
                <c:pt idx="23947">
                  <c:v>26199.25</c:v>
                </c:pt>
                <c:pt idx="23948">
                  <c:v>26200.25</c:v>
                </c:pt>
                <c:pt idx="23949">
                  <c:v>26201.25</c:v>
                </c:pt>
                <c:pt idx="23950">
                  <c:v>26202.25</c:v>
                </c:pt>
                <c:pt idx="23951">
                  <c:v>26203.25</c:v>
                </c:pt>
                <c:pt idx="23952">
                  <c:v>26204.25</c:v>
                </c:pt>
                <c:pt idx="23953">
                  <c:v>26205.25</c:v>
                </c:pt>
                <c:pt idx="23954">
                  <c:v>26206.25</c:v>
                </c:pt>
                <c:pt idx="23955">
                  <c:v>26207.25</c:v>
                </c:pt>
                <c:pt idx="23956">
                  <c:v>26208.25</c:v>
                </c:pt>
                <c:pt idx="23957">
                  <c:v>26209.25</c:v>
                </c:pt>
                <c:pt idx="23958">
                  <c:v>26210.25</c:v>
                </c:pt>
                <c:pt idx="23959">
                  <c:v>26211.25</c:v>
                </c:pt>
                <c:pt idx="23960">
                  <c:v>26212.25</c:v>
                </c:pt>
                <c:pt idx="23961">
                  <c:v>26213.25</c:v>
                </c:pt>
                <c:pt idx="23962">
                  <c:v>26214.25</c:v>
                </c:pt>
                <c:pt idx="23963">
                  <c:v>26215.25</c:v>
                </c:pt>
                <c:pt idx="23964">
                  <c:v>26216.25</c:v>
                </c:pt>
                <c:pt idx="23965">
                  <c:v>26217.25</c:v>
                </c:pt>
                <c:pt idx="23966">
                  <c:v>26218.25</c:v>
                </c:pt>
                <c:pt idx="23967">
                  <c:v>26219.25</c:v>
                </c:pt>
                <c:pt idx="23968">
                  <c:v>26220.25</c:v>
                </c:pt>
                <c:pt idx="23969">
                  <c:v>26221.25</c:v>
                </c:pt>
                <c:pt idx="23970">
                  <c:v>26222.25</c:v>
                </c:pt>
                <c:pt idx="23971">
                  <c:v>26223.25</c:v>
                </c:pt>
                <c:pt idx="23972">
                  <c:v>26224.25</c:v>
                </c:pt>
                <c:pt idx="23973">
                  <c:v>26225.25</c:v>
                </c:pt>
                <c:pt idx="23974">
                  <c:v>26226.25</c:v>
                </c:pt>
                <c:pt idx="23975">
                  <c:v>26227.25</c:v>
                </c:pt>
                <c:pt idx="23976">
                  <c:v>26228.25</c:v>
                </c:pt>
                <c:pt idx="23977">
                  <c:v>26229.25</c:v>
                </c:pt>
                <c:pt idx="23978">
                  <c:v>26230.25</c:v>
                </c:pt>
                <c:pt idx="23979">
                  <c:v>26231.25</c:v>
                </c:pt>
                <c:pt idx="23980">
                  <c:v>26232.25</c:v>
                </c:pt>
                <c:pt idx="23981">
                  <c:v>26233.25</c:v>
                </c:pt>
                <c:pt idx="23982">
                  <c:v>26234.25</c:v>
                </c:pt>
                <c:pt idx="23983">
                  <c:v>26235.25</c:v>
                </c:pt>
                <c:pt idx="23984">
                  <c:v>26236.25</c:v>
                </c:pt>
                <c:pt idx="23985">
                  <c:v>26237.25</c:v>
                </c:pt>
                <c:pt idx="23986">
                  <c:v>26238.25</c:v>
                </c:pt>
                <c:pt idx="23987">
                  <c:v>26239.25</c:v>
                </c:pt>
                <c:pt idx="23988">
                  <c:v>26240.25</c:v>
                </c:pt>
                <c:pt idx="23989">
                  <c:v>26241.25</c:v>
                </c:pt>
                <c:pt idx="23990">
                  <c:v>26242.25</c:v>
                </c:pt>
                <c:pt idx="23991">
                  <c:v>26243.25</c:v>
                </c:pt>
                <c:pt idx="23992">
                  <c:v>26244.25</c:v>
                </c:pt>
                <c:pt idx="23993">
                  <c:v>26245.25</c:v>
                </c:pt>
                <c:pt idx="23994">
                  <c:v>26246.25</c:v>
                </c:pt>
                <c:pt idx="23995">
                  <c:v>26247.25</c:v>
                </c:pt>
                <c:pt idx="23996">
                  <c:v>26248.25</c:v>
                </c:pt>
                <c:pt idx="23997">
                  <c:v>26249.25</c:v>
                </c:pt>
                <c:pt idx="23998">
                  <c:v>26250.25</c:v>
                </c:pt>
                <c:pt idx="23999">
                  <c:v>26251.25</c:v>
                </c:pt>
                <c:pt idx="24000">
                  <c:v>26252.25</c:v>
                </c:pt>
                <c:pt idx="24001">
                  <c:v>26253.25</c:v>
                </c:pt>
                <c:pt idx="24002">
                  <c:v>26254.25</c:v>
                </c:pt>
                <c:pt idx="24003">
                  <c:v>26255.25</c:v>
                </c:pt>
                <c:pt idx="24004">
                  <c:v>26256.25</c:v>
                </c:pt>
                <c:pt idx="24005">
                  <c:v>26257.25</c:v>
                </c:pt>
                <c:pt idx="24006">
                  <c:v>26258.25</c:v>
                </c:pt>
                <c:pt idx="24007">
                  <c:v>26259.25</c:v>
                </c:pt>
                <c:pt idx="24008">
                  <c:v>26260.25</c:v>
                </c:pt>
                <c:pt idx="24009">
                  <c:v>26261.25</c:v>
                </c:pt>
                <c:pt idx="24010">
                  <c:v>26262.25</c:v>
                </c:pt>
                <c:pt idx="24011">
                  <c:v>26263.25</c:v>
                </c:pt>
                <c:pt idx="24012">
                  <c:v>26264.25</c:v>
                </c:pt>
                <c:pt idx="24013">
                  <c:v>26265.25</c:v>
                </c:pt>
                <c:pt idx="24014">
                  <c:v>26266.25</c:v>
                </c:pt>
                <c:pt idx="24015">
                  <c:v>26267.25</c:v>
                </c:pt>
                <c:pt idx="24016">
                  <c:v>26268.25</c:v>
                </c:pt>
                <c:pt idx="24017">
                  <c:v>26269.25</c:v>
                </c:pt>
                <c:pt idx="24018">
                  <c:v>26270.25</c:v>
                </c:pt>
                <c:pt idx="24019">
                  <c:v>26271.25</c:v>
                </c:pt>
                <c:pt idx="24020">
                  <c:v>26272.25</c:v>
                </c:pt>
                <c:pt idx="24021">
                  <c:v>26273.25</c:v>
                </c:pt>
                <c:pt idx="24022">
                  <c:v>26274.25</c:v>
                </c:pt>
                <c:pt idx="24023">
                  <c:v>26275.25</c:v>
                </c:pt>
                <c:pt idx="24024">
                  <c:v>26276.25</c:v>
                </c:pt>
                <c:pt idx="24025">
                  <c:v>26277.25</c:v>
                </c:pt>
                <c:pt idx="24026">
                  <c:v>26278.25</c:v>
                </c:pt>
                <c:pt idx="24027">
                  <c:v>26279.25</c:v>
                </c:pt>
                <c:pt idx="24028">
                  <c:v>26280.25</c:v>
                </c:pt>
                <c:pt idx="24029">
                  <c:v>26281.25</c:v>
                </c:pt>
                <c:pt idx="24030">
                  <c:v>26282.25</c:v>
                </c:pt>
                <c:pt idx="24031">
                  <c:v>26283.25</c:v>
                </c:pt>
                <c:pt idx="24032">
                  <c:v>26284.25</c:v>
                </c:pt>
                <c:pt idx="24033">
                  <c:v>26285.25</c:v>
                </c:pt>
                <c:pt idx="24034">
                  <c:v>26286.25</c:v>
                </c:pt>
                <c:pt idx="24035">
                  <c:v>26287.25</c:v>
                </c:pt>
                <c:pt idx="24036">
                  <c:v>26288.25</c:v>
                </c:pt>
                <c:pt idx="24037">
                  <c:v>26289.25</c:v>
                </c:pt>
                <c:pt idx="24038">
                  <c:v>26290.25</c:v>
                </c:pt>
                <c:pt idx="24039">
                  <c:v>26291.25</c:v>
                </c:pt>
                <c:pt idx="24040">
                  <c:v>26292.25</c:v>
                </c:pt>
                <c:pt idx="24041">
                  <c:v>26293.25</c:v>
                </c:pt>
                <c:pt idx="24042">
                  <c:v>26294.25</c:v>
                </c:pt>
                <c:pt idx="24043">
                  <c:v>26295.25</c:v>
                </c:pt>
                <c:pt idx="24044">
                  <c:v>26296.25</c:v>
                </c:pt>
                <c:pt idx="24045">
                  <c:v>26297.25</c:v>
                </c:pt>
                <c:pt idx="24046">
                  <c:v>26298.25</c:v>
                </c:pt>
                <c:pt idx="24047">
                  <c:v>26299.25</c:v>
                </c:pt>
                <c:pt idx="24048">
                  <c:v>26300.25</c:v>
                </c:pt>
                <c:pt idx="24049">
                  <c:v>26301.25</c:v>
                </c:pt>
                <c:pt idx="24050">
                  <c:v>26302.25</c:v>
                </c:pt>
                <c:pt idx="24051">
                  <c:v>26303.25</c:v>
                </c:pt>
                <c:pt idx="24052">
                  <c:v>26304.25</c:v>
                </c:pt>
                <c:pt idx="24053">
                  <c:v>26305.25</c:v>
                </c:pt>
                <c:pt idx="24054">
                  <c:v>26306.25</c:v>
                </c:pt>
                <c:pt idx="24055">
                  <c:v>26307.25</c:v>
                </c:pt>
                <c:pt idx="24056">
                  <c:v>26308.25</c:v>
                </c:pt>
                <c:pt idx="24057">
                  <c:v>26309.25</c:v>
                </c:pt>
                <c:pt idx="24058">
                  <c:v>26310.25</c:v>
                </c:pt>
                <c:pt idx="24059">
                  <c:v>26311.25</c:v>
                </c:pt>
                <c:pt idx="24060">
                  <c:v>26312.25</c:v>
                </c:pt>
                <c:pt idx="24061">
                  <c:v>26313.25</c:v>
                </c:pt>
                <c:pt idx="24062">
                  <c:v>26314.25</c:v>
                </c:pt>
                <c:pt idx="24063">
                  <c:v>26315.25</c:v>
                </c:pt>
                <c:pt idx="24064">
                  <c:v>26316.25</c:v>
                </c:pt>
                <c:pt idx="24065">
                  <c:v>26317.25</c:v>
                </c:pt>
                <c:pt idx="24066">
                  <c:v>26318.25</c:v>
                </c:pt>
                <c:pt idx="24067">
                  <c:v>26319.25</c:v>
                </c:pt>
                <c:pt idx="24068">
                  <c:v>26320.25</c:v>
                </c:pt>
                <c:pt idx="24069">
                  <c:v>26321.25</c:v>
                </c:pt>
                <c:pt idx="24070">
                  <c:v>26322.25</c:v>
                </c:pt>
                <c:pt idx="24071">
                  <c:v>26323.25</c:v>
                </c:pt>
                <c:pt idx="24072">
                  <c:v>26324.25</c:v>
                </c:pt>
                <c:pt idx="24073">
                  <c:v>26325.25</c:v>
                </c:pt>
                <c:pt idx="24074">
                  <c:v>26326.25</c:v>
                </c:pt>
                <c:pt idx="24075">
                  <c:v>26327.25</c:v>
                </c:pt>
                <c:pt idx="24076">
                  <c:v>26328.25</c:v>
                </c:pt>
                <c:pt idx="24077">
                  <c:v>26329.25</c:v>
                </c:pt>
                <c:pt idx="24078">
                  <c:v>26330.25</c:v>
                </c:pt>
                <c:pt idx="24079">
                  <c:v>26331.25</c:v>
                </c:pt>
                <c:pt idx="24080">
                  <c:v>26332.25</c:v>
                </c:pt>
                <c:pt idx="24081">
                  <c:v>26333.25</c:v>
                </c:pt>
                <c:pt idx="24082">
                  <c:v>26334.25</c:v>
                </c:pt>
                <c:pt idx="24083">
                  <c:v>26335.25</c:v>
                </c:pt>
                <c:pt idx="24084">
                  <c:v>26336.25</c:v>
                </c:pt>
                <c:pt idx="24085">
                  <c:v>26337.25</c:v>
                </c:pt>
                <c:pt idx="24086">
                  <c:v>26338.25</c:v>
                </c:pt>
                <c:pt idx="24087">
                  <c:v>26339.25</c:v>
                </c:pt>
                <c:pt idx="24088">
                  <c:v>26340.25</c:v>
                </c:pt>
                <c:pt idx="24089">
                  <c:v>26341.25</c:v>
                </c:pt>
                <c:pt idx="24090">
                  <c:v>26342.25</c:v>
                </c:pt>
                <c:pt idx="24091">
                  <c:v>26343.25</c:v>
                </c:pt>
                <c:pt idx="24092">
                  <c:v>26344.25</c:v>
                </c:pt>
                <c:pt idx="24093">
                  <c:v>26345.25</c:v>
                </c:pt>
                <c:pt idx="24094">
                  <c:v>26346.25</c:v>
                </c:pt>
                <c:pt idx="24095">
                  <c:v>26347.25</c:v>
                </c:pt>
                <c:pt idx="24096">
                  <c:v>26348.25</c:v>
                </c:pt>
                <c:pt idx="24097">
                  <c:v>26349.25</c:v>
                </c:pt>
                <c:pt idx="24098">
                  <c:v>26350.25</c:v>
                </c:pt>
                <c:pt idx="24099">
                  <c:v>26351.25</c:v>
                </c:pt>
                <c:pt idx="24100">
                  <c:v>26352.25</c:v>
                </c:pt>
                <c:pt idx="24101">
                  <c:v>26353.25</c:v>
                </c:pt>
                <c:pt idx="24102">
                  <c:v>26354.25</c:v>
                </c:pt>
                <c:pt idx="24103">
                  <c:v>26355.25</c:v>
                </c:pt>
                <c:pt idx="24104">
                  <c:v>26356.25</c:v>
                </c:pt>
                <c:pt idx="24105">
                  <c:v>26357.25</c:v>
                </c:pt>
                <c:pt idx="24106">
                  <c:v>26358.25</c:v>
                </c:pt>
                <c:pt idx="24107">
                  <c:v>26359.25</c:v>
                </c:pt>
                <c:pt idx="24108">
                  <c:v>26360.25</c:v>
                </c:pt>
                <c:pt idx="24109">
                  <c:v>26361.25</c:v>
                </c:pt>
                <c:pt idx="24110">
                  <c:v>26362.25</c:v>
                </c:pt>
                <c:pt idx="24111">
                  <c:v>26363.25</c:v>
                </c:pt>
                <c:pt idx="24112">
                  <c:v>26364.25</c:v>
                </c:pt>
                <c:pt idx="24113">
                  <c:v>26365.25</c:v>
                </c:pt>
                <c:pt idx="24114">
                  <c:v>26366.25</c:v>
                </c:pt>
                <c:pt idx="24115">
                  <c:v>26367.25</c:v>
                </c:pt>
                <c:pt idx="24116">
                  <c:v>26368.25</c:v>
                </c:pt>
                <c:pt idx="24117">
                  <c:v>26369.25</c:v>
                </c:pt>
                <c:pt idx="24118">
                  <c:v>26370.25</c:v>
                </c:pt>
                <c:pt idx="24119">
                  <c:v>26371.25</c:v>
                </c:pt>
                <c:pt idx="24120">
                  <c:v>26372.25</c:v>
                </c:pt>
                <c:pt idx="24121">
                  <c:v>26373.25</c:v>
                </c:pt>
                <c:pt idx="24122">
                  <c:v>26374.25</c:v>
                </c:pt>
                <c:pt idx="24123">
                  <c:v>26375.25</c:v>
                </c:pt>
                <c:pt idx="24124">
                  <c:v>26376.25</c:v>
                </c:pt>
                <c:pt idx="24125">
                  <c:v>26377.25</c:v>
                </c:pt>
                <c:pt idx="24126">
                  <c:v>26378.25</c:v>
                </c:pt>
                <c:pt idx="24127">
                  <c:v>26379.25</c:v>
                </c:pt>
                <c:pt idx="24128">
                  <c:v>26380.25</c:v>
                </c:pt>
                <c:pt idx="24129">
                  <c:v>26381.25</c:v>
                </c:pt>
                <c:pt idx="24130">
                  <c:v>26382.25</c:v>
                </c:pt>
                <c:pt idx="24131">
                  <c:v>26383.25</c:v>
                </c:pt>
                <c:pt idx="24132">
                  <c:v>26384.25</c:v>
                </c:pt>
                <c:pt idx="24133">
                  <c:v>26385.25</c:v>
                </c:pt>
                <c:pt idx="24134">
                  <c:v>26386.25</c:v>
                </c:pt>
                <c:pt idx="24135">
                  <c:v>26387.25</c:v>
                </c:pt>
                <c:pt idx="24136">
                  <c:v>26388.25</c:v>
                </c:pt>
                <c:pt idx="24137">
                  <c:v>26389.25</c:v>
                </c:pt>
                <c:pt idx="24138">
                  <c:v>26390.25</c:v>
                </c:pt>
                <c:pt idx="24139">
                  <c:v>26391.25</c:v>
                </c:pt>
                <c:pt idx="24140">
                  <c:v>26392.25</c:v>
                </c:pt>
                <c:pt idx="24141">
                  <c:v>26393.25</c:v>
                </c:pt>
                <c:pt idx="24142">
                  <c:v>26394.25</c:v>
                </c:pt>
                <c:pt idx="24143">
                  <c:v>26395.25</c:v>
                </c:pt>
                <c:pt idx="24144">
                  <c:v>26396.25</c:v>
                </c:pt>
                <c:pt idx="24145">
                  <c:v>26397.25</c:v>
                </c:pt>
                <c:pt idx="24146">
                  <c:v>26398.25</c:v>
                </c:pt>
                <c:pt idx="24147">
                  <c:v>26399.25</c:v>
                </c:pt>
                <c:pt idx="24148">
                  <c:v>26400.25</c:v>
                </c:pt>
                <c:pt idx="24149">
                  <c:v>26401.25</c:v>
                </c:pt>
                <c:pt idx="24150">
                  <c:v>26402.25</c:v>
                </c:pt>
                <c:pt idx="24151">
                  <c:v>26403.25</c:v>
                </c:pt>
                <c:pt idx="24152">
                  <c:v>26404.25</c:v>
                </c:pt>
                <c:pt idx="24153">
                  <c:v>26405.25</c:v>
                </c:pt>
                <c:pt idx="24154">
                  <c:v>26406.25</c:v>
                </c:pt>
                <c:pt idx="24155">
                  <c:v>26407.25</c:v>
                </c:pt>
                <c:pt idx="24156">
                  <c:v>26408.25</c:v>
                </c:pt>
                <c:pt idx="24157">
                  <c:v>26409.25</c:v>
                </c:pt>
                <c:pt idx="24158">
                  <c:v>26410.25</c:v>
                </c:pt>
                <c:pt idx="24159">
                  <c:v>26411.25</c:v>
                </c:pt>
                <c:pt idx="24160">
                  <c:v>26412.25</c:v>
                </c:pt>
                <c:pt idx="24161">
                  <c:v>26413.25</c:v>
                </c:pt>
                <c:pt idx="24162">
                  <c:v>26414.25</c:v>
                </c:pt>
                <c:pt idx="24163">
                  <c:v>26415.25</c:v>
                </c:pt>
                <c:pt idx="24164">
                  <c:v>26416.25</c:v>
                </c:pt>
                <c:pt idx="24165">
                  <c:v>26417.25</c:v>
                </c:pt>
                <c:pt idx="24166">
                  <c:v>26418.25</c:v>
                </c:pt>
                <c:pt idx="24167">
                  <c:v>26419.25</c:v>
                </c:pt>
                <c:pt idx="24168">
                  <c:v>26420.25</c:v>
                </c:pt>
                <c:pt idx="24169">
                  <c:v>26421.25</c:v>
                </c:pt>
                <c:pt idx="24170">
                  <c:v>26422.25</c:v>
                </c:pt>
                <c:pt idx="24171">
                  <c:v>26423.25</c:v>
                </c:pt>
                <c:pt idx="24172">
                  <c:v>26424.25</c:v>
                </c:pt>
                <c:pt idx="24173">
                  <c:v>26425.25</c:v>
                </c:pt>
                <c:pt idx="24174">
                  <c:v>26426.25</c:v>
                </c:pt>
                <c:pt idx="24175">
                  <c:v>26427.25</c:v>
                </c:pt>
                <c:pt idx="24176">
                  <c:v>26428.25</c:v>
                </c:pt>
                <c:pt idx="24177">
                  <c:v>26429.25</c:v>
                </c:pt>
                <c:pt idx="24178">
                  <c:v>26430.25</c:v>
                </c:pt>
                <c:pt idx="24179">
                  <c:v>26431.25</c:v>
                </c:pt>
                <c:pt idx="24180">
                  <c:v>26432.25</c:v>
                </c:pt>
                <c:pt idx="24181">
                  <c:v>26433.25</c:v>
                </c:pt>
                <c:pt idx="24182">
                  <c:v>26434.25</c:v>
                </c:pt>
                <c:pt idx="24183">
                  <c:v>26435.25</c:v>
                </c:pt>
                <c:pt idx="24184">
                  <c:v>26436.25</c:v>
                </c:pt>
                <c:pt idx="24185">
                  <c:v>26437.25</c:v>
                </c:pt>
                <c:pt idx="24186">
                  <c:v>26438.25</c:v>
                </c:pt>
                <c:pt idx="24187">
                  <c:v>26439.25</c:v>
                </c:pt>
                <c:pt idx="24188">
                  <c:v>26440.25</c:v>
                </c:pt>
                <c:pt idx="24189">
                  <c:v>26441.25</c:v>
                </c:pt>
                <c:pt idx="24190">
                  <c:v>26442.25</c:v>
                </c:pt>
                <c:pt idx="24191">
                  <c:v>26443.25</c:v>
                </c:pt>
                <c:pt idx="24192">
                  <c:v>26444.25</c:v>
                </c:pt>
                <c:pt idx="24193">
                  <c:v>26445.25</c:v>
                </c:pt>
                <c:pt idx="24194">
                  <c:v>26446.25</c:v>
                </c:pt>
                <c:pt idx="24195">
                  <c:v>26447.25</c:v>
                </c:pt>
                <c:pt idx="24196">
                  <c:v>26448.25</c:v>
                </c:pt>
                <c:pt idx="24197">
                  <c:v>26449.25</c:v>
                </c:pt>
                <c:pt idx="24198">
                  <c:v>26450.25</c:v>
                </c:pt>
                <c:pt idx="24199">
                  <c:v>26451.25</c:v>
                </c:pt>
                <c:pt idx="24200">
                  <c:v>26452.25</c:v>
                </c:pt>
                <c:pt idx="24201">
                  <c:v>26453.25</c:v>
                </c:pt>
                <c:pt idx="24202">
                  <c:v>26454.25</c:v>
                </c:pt>
                <c:pt idx="24203">
                  <c:v>26455.25</c:v>
                </c:pt>
                <c:pt idx="24204">
                  <c:v>26456.25</c:v>
                </c:pt>
                <c:pt idx="24205">
                  <c:v>26457.25</c:v>
                </c:pt>
                <c:pt idx="24206">
                  <c:v>26458.25</c:v>
                </c:pt>
                <c:pt idx="24207">
                  <c:v>26459.25</c:v>
                </c:pt>
                <c:pt idx="24208">
                  <c:v>26460.25</c:v>
                </c:pt>
                <c:pt idx="24209">
                  <c:v>26461.25</c:v>
                </c:pt>
                <c:pt idx="24210">
                  <c:v>26462.25</c:v>
                </c:pt>
                <c:pt idx="24211">
                  <c:v>26463.25</c:v>
                </c:pt>
                <c:pt idx="24212">
                  <c:v>26464.25</c:v>
                </c:pt>
                <c:pt idx="24213">
                  <c:v>26465.25</c:v>
                </c:pt>
                <c:pt idx="24214">
                  <c:v>26466.25</c:v>
                </c:pt>
                <c:pt idx="24215">
                  <c:v>26467.25</c:v>
                </c:pt>
                <c:pt idx="24216">
                  <c:v>26468.25</c:v>
                </c:pt>
                <c:pt idx="24217">
                  <c:v>26469.25</c:v>
                </c:pt>
                <c:pt idx="24218">
                  <c:v>26470.25</c:v>
                </c:pt>
                <c:pt idx="24219">
                  <c:v>26471.25</c:v>
                </c:pt>
                <c:pt idx="24220">
                  <c:v>26472.25</c:v>
                </c:pt>
                <c:pt idx="24221">
                  <c:v>26473.25</c:v>
                </c:pt>
                <c:pt idx="24222">
                  <c:v>26474.25</c:v>
                </c:pt>
                <c:pt idx="24223">
                  <c:v>26475.25</c:v>
                </c:pt>
                <c:pt idx="24224">
                  <c:v>26476.25</c:v>
                </c:pt>
                <c:pt idx="24225">
                  <c:v>26477.25</c:v>
                </c:pt>
                <c:pt idx="24226">
                  <c:v>26478.25</c:v>
                </c:pt>
                <c:pt idx="24227">
                  <c:v>26479.25</c:v>
                </c:pt>
                <c:pt idx="24228">
                  <c:v>26480.25</c:v>
                </c:pt>
                <c:pt idx="24229">
                  <c:v>26481.25</c:v>
                </c:pt>
                <c:pt idx="24230">
                  <c:v>26482.25</c:v>
                </c:pt>
                <c:pt idx="24231">
                  <c:v>26483.25</c:v>
                </c:pt>
                <c:pt idx="24232">
                  <c:v>26484.25</c:v>
                </c:pt>
                <c:pt idx="24233">
                  <c:v>26485.25</c:v>
                </c:pt>
                <c:pt idx="24234">
                  <c:v>26486.25</c:v>
                </c:pt>
                <c:pt idx="24235">
                  <c:v>26487.25</c:v>
                </c:pt>
                <c:pt idx="24236">
                  <c:v>26488.25</c:v>
                </c:pt>
                <c:pt idx="24237">
                  <c:v>26489.25</c:v>
                </c:pt>
                <c:pt idx="24238">
                  <c:v>26490.25</c:v>
                </c:pt>
                <c:pt idx="24239">
                  <c:v>26491.25</c:v>
                </c:pt>
                <c:pt idx="24240">
                  <c:v>26492.25</c:v>
                </c:pt>
                <c:pt idx="24241">
                  <c:v>26493.25</c:v>
                </c:pt>
                <c:pt idx="24242">
                  <c:v>26494.25</c:v>
                </c:pt>
                <c:pt idx="24243">
                  <c:v>26495.25</c:v>
                </c:pt>
                <c:pt idx="24244">
                  <c:v>26496.25</c:v>
                </c:pt>
                <c:pt idx="24245">
                  <c:v>26497.25</c:v>
                </c:pt>
                <c:pt idx="24246">
                  <c:v>26498.25</c:v>
                </c:pt>
                <c:pt idx="24247">
                  <c:v>26499.25</c:v>
                </c:pt>
                <c:pt idx="24248">
                  <c:v>26500.25</c:v>
                </c:pt>
                <c:pt idx="24249">
                  <c:v>26501.25</c:v>
                </c:pt>
                <c:pt idx="24250">
                  <c:v>26502.25</c:v>
                </c:pt>
                <c:pt idx="24251">
                  <c:v>26503.25</c:v>
                </c:pt>
                <c:pt idx="24252">
                  <c:v>26504.25</c:v>
                </c:pt>
                <c:pt idx="24253">
                  <c:v>26505.25</c:v>
                </c:pt>
                <c:pt idx="24254">
                  <c:v>26506.25</c:v>
                </c:pt>
                <c:pt idx="24255">
                  <c:v>26507.25</c:v>
                </c:pt>
                <c:pt idx="24256">
                  <c:v>26508.25</c:v>
                </c:pt>
                <c:pt idx="24257">
                  <c:v>26509.25</c:v>
                </c:pt>
                <c:pt idx="24258">
                  <c:v>26510.25</c:v>
                </c:pt>
                <c:pt idx="24259">
                  <c:v>26511.25</c:v>
                </c:pt>
                <c:pt idx="24260">
                  <c:v>26512.25</c:v>
                </c:pt>
                <c:pt idx="24261">
                  <c:v>26513.25</c:v>
                </c:pt>
                <c:pt idx="24262">
                  <c:v>26514.25</c:v>
                </c:pt>
                <c:pt idx="24263">
                  <c:v>26515.25</c:v>
                </c:pt>
                <c:pt idx="24264">
                  <c:v>26516.25</c:v>
                </c:pt>
                <c:pt idx="24265">
                  <c:v>26517.25</c:v>
                </c:pt>
                <c:pt idx="24266">
                  <c:v>26518.25</c:v>
                </c:pt>
                <c:pt idx="24267">
                  <c:v>26519.25</c:v>
                </c:pt>
                <c:pt idx="24268">
                  <c:v>26520.25</c:v>
                </c:pt>
                <c:pt idx="24269">
                  <c:v>26521.25</c:v>
                </c:pt>
                <c:pt idx="24270">
                  <c:v>26522.25</c:v>
                </c:pt>
                <c:pt idx="24271">
                  <c:v>26523.25</c:v>
                </c:pt>
                <c:pt idx="24272">
                  <c:v>26524.25</c:v>
                </c:pt>
                <c:pt idx="24273">
                  <c:v>26525.25</c:v>
                </c:pt>
                <c:pt idx="24274">
                  <c:v>26526.25</c:v>
                </c:pt>
                <c:pt idx="24275">
                  <c:v>26527.25</c:v>
                </c:pt>
                <c:pt idx="24276">
                  <c:v>26528.25</c:v>
                </c:pt>
                <c:pt idx="24277">
                  <c:v>26529.25</c:v>
                </c:pt>
                <c:pt idx="24278">
                  <c:v>26530.25</c:v>
                </c:pt>
                <c:pt idx="24279">
                  <c:v>26531.25</c:v>
                </c:pt>
                <c:pt idx="24280">
                  <c:v>26532.25</c:v>
                </c:pt>
                <c:pt idx="24281">
                  <c:v>26533.25</c:v>
                </c:pt>
                <c:pt idx="24282">
                  <c:v>26534.25</c:v>
                </c:pt>
                <c:pt idx="24283">
                  <c:v>26535.25</c:v>
                </c:pt>
                <c:pt idx="24284">
                  <c:v>26536.25</c:v>
                </c:pt>
                <c:pt idx="24285">
                  <c:v>26537.25</c:v>
                </c:pt>
                <c:pt idx="24286">
                  <c:v>26538.25</c:v>
                </c:pt>
                <c:pt idx="24287">
                  <c:v>26539.25</c:v>
                </c:pt>
                <c:pt idx="24288">
                  <c:v>26540.25</c:v>
                </c:pt>
                <c:pt idx="24289">
                  <c:v>26541.25</c:v>
                </c:pt>
                <c:pt idx="24290">
                  <c:v>26542.25</c:v>
                </c:pt>
                <c:pt idx="24291">
                  <c:v>26543.25</c:v>
                </c:pt>
                <c:pt idx="24292">
                  <c:v>26544.25</c:v>
                </c:pt>
                <c:pt idx="24293">
                  <c:v>26545.25</c:v>
                </c:pt>
                <c:pt idx="24294">
                  <c:v>26546.25</c:v>
                </c:pt>
                <c:pt idx="24295">
                  <c:v>26547.25</c:v>
                </c:pt>
                <c:pt idx="24296">
                  <c:v>26548.25</c:v>
                </c:pt>
                <c:pt idx="24297">
                  <c:v>26549.25</c:v>
                </c:pt>
                <c:pt idx="24298">
                  <c:v>26550.25</c:v>
                </c:pt>
                <c:pt idx="24299">
                  <c:v>26551.25</c:v>
                </c:pt>
                <c:pt idx="24300">
                  <c:v>26552.25</c:v>
                </c:pt>
                <c:pt idx="24301">
                  <c:v>26553.25</c:v>
                </c:pt>
                <c:pt idx="24302">
                  <c:v>26554.25</c:v>
                </c:pt>
                <c:pt idx="24303">
                  <c:v>26555.25</c:v>
                </c:pt>
                <c:pt idx="24304">
                  <c:v>26556.25</c:v>
                </c:pt>
                <c:pt idx="24305">
                  <c:v>26557.25</c:v>
                </c:pt>
                <c:pt idx="24306">
                  <c:v>26558.25</c:v>
                </c:pt>
                <c:pt idx="24307">
                  <c:v>26559.25</c:v>
                </c:pt>
                <c:pt idx="24308">
                  <c:v>26560.25</c:v>
                </c:pt>
                <c:pt idx="24309">
                  <c:v>26561.25</c:v>
                </c:pt>
                <c:pt idx="24310">
                  <c:v>26562.25</c:v>
                </c:pt>
                <c:pt idx="24311">
                  <c:v>26563.25</c:v>
                </c:pt>
                <c:pt idx="24312">
                  <c:v>26564.25</c:v>
                </c:pt>
                <c:pt idx="24313">
                  <c:v>26565.25</c:v>
                </c:pt>
                <c:pt idx="24314">
                  <c:v>26566.25</c:v>
                </c:pt>
                <c:pt idx="24315">
                  <c:v>26567.25</c:v>
                </c:pt>
                <c:pt idx="24316">
                  <c:v>26568.25</c:v>
                </c:pt>
                <c:pt idx="24317">
                  <c:v>26569.25</c:v>
                </c:pt>
                <c:pt idx="24318">
                  <c:v>26570.25</c:v>
                </c:pt>
                <c:pt idx="24319">
                  <c:v>26571.25</c:v>
                </c:pt>
                <c:pt idx="24320">
                  <c:v>26572.25</c:v>
                </c:pt>
                <c:pt idx="24321">
                  <c:v>26573.25</c:v>
                </c:pt>
                <c:pt idx="24322">
                  <c:v>26574.25</c:v>
                </c:pt>
                <c:pt idx="24323">
                  <c:v>26575.25</c:v>
                </c:pt>
                <c:pt idx="24324">
                  <c:v>26576.25</c:v>
                </c:pt>
                <c:pt idx="24325">
                  <c:v>26577.25</c:v>
                </c:pt>
                <c:pt idx="24326">
                  <c:v>26578.25</c:v>
                </c:pt>
                <c:pt idx="24327">
                  <c:v>26579.25</c:v>
                </c:pt>
                <c:pt idx="24328">
                  <c:v>26580.25</c:v>
                </c:pt>
                <c:pt idx="24329">
                  <c:v>26581.25</c:v>
                </c:pt>
                <c:pt idx="24330">
                  <c:v>26582.25</c:v>
                </c:pt>
                <c:pt idx="24331">
                  <c:v>26583.25</c:v>
                </c:pt>
                <c:pt idx="24332">
                  <c:v>26584.25</c:v>
                </c:pt>
                <c:pt idx="24333">
                  <c:v>26585.25</c:v>
                </c:pt>
                <c:pt idx="24334">
                  <c:v>26586.25</c:v>
                </c:pt>
                <c:pt idx="24335">
                  <c:v>26587.25</c:v>
                </c:pt>
                <c:pt idx="24336">
                  <c:v>26588.25</c:v>
                </c:pt>
                <c:pt idx="24337">
                  <c:v>26589.25</c:v>
                </c:pt>
                <c:pt idx="24338">
                  <c:v>26590.25</c:v>
                </c:pt>
                <c:pt idx="24339">
                  <c:v>26591.25</c:v>
                </c:pt>
                <c:pt idx="24340">
                  <c:v>26592.25</c:v>
                </c:pt>
                <c:pt idx="24341">
                  <c:v>26593.25</c:v>
                </c:pt>
                <c:pt idx="24342">
                  <c:v>26594.25</c:v>
                </c:pt>
                <c:pt idx="24343">
                  <c:v>26595.25</c:v>
                </c:pt>
                <c:pt idx="24344">
                  <c:v>26596.25</c:v>
                </c:pt>
                <c:pt idx="24345">
                  <c:v>26597.25</c:v>
                </c:pt>
                <c:pt idx="24346">
                  <c:v>26598.25</c:v>
                </c:pt>
                <c:pt idx="24347">
                  <c:v>26599.25</c:v>
                </c:pt>
                <c:pt idx="24348">
                  <c:v>26600.25</c:v>
                </c:pt>
                <c:pt idx="24349">
                  <c:v>26601.25</c:v>
                </c:pt>
                <c:pt idx="24350">
                  <c:v>26602.25</c:v>
                </c:pt>
                <c:pt idx="24351">
                  <c:v>26603.25</c:v>
                </c:pt>
                <c:pt idx="24352">
                  <c:v>26604.25</c:v>
                </c:pt>
                <c:pt idx="24353">
                  <c:v>26605.25</c:v>
                </c:pt>
                <c:pt idx="24354">
                  <c:v>26606.25</c:v>
                </c:pt>
                <c:pt idx="24355">
                  <c:v>26607.25</c:v>
                </c:pt>
                <c:pt idx="24356">
                  <c:v>26608.25</c:v>
                </c:pt>
                <c:pt idx="24357">
                  <c:v>26609.25</c:v>
                </c:pt>
                <c:pt idx="24358">
                  <c:v>26610.25</c:v>
                </c:pt>
                <c:pt idx="24359">
                  <c:v>26611.25</c:v>
                </c:pt>
                <c:pt idx="24360">
                  <c:v>26612.25</c:v>
                </c:pt>
                <c:pt idx="24361">
                  <c:v>26613.25</c:v>
                </c:pt>
                <c:pt idx="24362">
                  <c:v>26614.25</c:v>
                </c:pt>
                <c:pt idx="24363">
                  <c:v>26615.25</c:v>
                </c:pt>
                <c:pt idx="24364">
                  <c:v>26616.25</c:v>
                </c:pt>
                <c:pt idx="24365">
                  <c:v>26617.25</c:v>
                </c:pt>
                <c:pt idx="24366">
                  <c:v>26618.25</c:v>
                </c:pt>
                <c:pt idx="24367">
                  <c:v>26619.25</c:v>
                </c:pt>
                <c:pt idx="24368">
                  <c:v>26620.25</c:v>
                </c:pt>
                <c:pt idx="24369">
                  <c:v>26621.25</c:v>
                </c:pt>
                <c:pt idx="24370">
                  <c:v>26622.25</c:v>
                </c:pt>
                <c:pt idx="24371">
                  <c:v>26623.25</c:v>
                </c:pt>
                <c:pt idx="24372">
                  <c:v>26624.25</c:v>
                </c:pt>
                <c:pt idx="24373">
                  <c:v>26625.25</c:v>
                </c:pt>
                <c:pt idx="24374">
                  <c:v>26626.25</c:v>
                </c:pt>
                <c:pt idx="24375">
                  <c:v>26627.25</c:v>
                </c:pt>
                <c:pt idx="24376">
                  <c:v>26628.25</c:v>
                </c:pt>
                <c:pt idx="24377">
                  <c:v>26629.25</c:v>
                </c:pt>
                <c:pt idx="24378">
                  <c:v>26630.25</c:v>
                </c:pt>
                <c:pt idx="24379">
                  <c:v>26631.25</c:v>
                </c:pt>
                <c:pt idx="24380">
                  <c:v>26632.25</c:v>
                </c:pt>
                <c:pt idx="24381">
                  <c:v>26633.25</c:v>
                </c:pt>
                <c:pt idx="24382">
                  <c:v>26634.25</c:v>
                </c:pt>
                <c:pt idx="24383">
                  <c:v>26635.25</c:v>
                </c:pt>
                <c:pt idx="24384">
                  <c:v>26636.25</c:v>
                </c:pt>
                <c:pt idx="24385">
                  <c:v>26637.25</c:v>
                </c:pt>
                <c:pt idx="24386">
                  <c:v>26638.25</c:v>
                </c:pt>
                <c:pt idx="24387">
                  <c:v>26639.25</c:v>
                </c:pt>
                <c:pt idx="24388">
                  <c:v>26640.25</c:v>
                </c:pt>
                <c:pt idx="24389">
                  <c:v>26641.25</c:v>
                </c:pt>
                <c:pt idx="24390">
                  <c:v>26642.25</c:v>
                </c:pt>
                <c:pt idx="24391">
                  <c:v>26643.25</c:v>
                </c:pt>
                <c:pt idx="24392">
                  <c:v>26644.25</c:v>
                </c:pt>
                <c:pt idx="24393">
                  <c:v>26645.25</c:v>
                </c:pt>
                <c:pt idx="24394">
                  <c:v>26646.25</c:v>
                </c:pt>
                <c:pt idx="24395">
                  <c:v>26647.25</c:v>
                </c:pt>
                <c:pt idx="24396">
                  <c:v>26648.25</c:v>
                </c:pt>
                <c:pt idx="24397">
                  <c:v>26649.25</c:v>
                </c:pt>
                <c:pt idx="24398">
                  <c:v>26650.25</c:v>
                </c:pt>
                <c:pt idx="24399">
                  <c:v>26651.25</c:v>
                </c:pt>
                <c:pt idx="24400">
                  <c:v>26652.25</c:v>
                </c:pt>
                <c:pt idx="24401">
                  <c:v>26653.25</c:v>
                </c:pt>
                <c:pt idx="24402">
                  <c:v>26654.25</c:v>
                </c:pt>
                <c:pt idx="24403">
                  <c:v>26655.25</c:v>
                </c:pt>
                <c:pt idx="24404">
                  <c:v>26656.25</c:v>
                </c:pt>
                <c:pt idx="24405">
                  <c:v>26657.25</c:v>
                </c:pt>
                <c:pt idx="24406">
                  <c:v>26658.25</c:v>
                </c:pt>
                <c:pt idx="24407">
                  <c:v>26659.25</c:v>
                </c:pt>
                <c:pt idx="24408">
                  <c:v>26660.25</c:v>
                </c:pt>
                <c:pt idx="24409">
                  <c:v>26661.25</c:v>
                </c:pt>
                <c:pt idx="24410">
                  <c:v>26662.25</c:v>
                </c:pt>
                <c:pt idx="24411">
                  <c:v>26663.25</c:v>
                </c:pt>
                <c:pt idx="24412">
                  <c:v>26664.25</c:v>
                </c:pt>
                <c:pt idx="24413">
                  <c:v>26665.25</c:v>
                </c:pt>
                <c:pt idx="24414">
                  <c:v>26666.25</c:v>
                </c:pt>
                <c:pt idx="24415">
                  <c:v>26667.25</c:v>
                </c:pt>
                <c:pt idx="24416">
                  <c:v>26668.25</c:v>
                </c:pt>
                <c:pt idx="24417">
                  <c:v>26669.25</c:v>
                </c:pt>
                <c:pt idx="24418">
                  <c:v>26670.25</c:v>
                </c:pt>
                <c:pt idx="24419">
                  <c:v>26671.25</c:v>
                </c:pt>
                <c:pt idx="24420">
                  <c:v>26672.25</c:v>
                </c:pt>
                <c:pt idx="24421">
                  <c:v>26673.25</c:v>
                </c:pt>
                <c:pt idx="24422">
                  <c:v>26674.25</c:v>
                </c:pt>
                <c:pt idx="24423">
                  <c:v>26675.25</c:v>
                </c:pt>
                <c:pt idx="24424">
                  <c:v>26676.25</c:v>
                </c:pt>
                <c:pt idx="24425">
                  <c:v>26677.25</c:v>
                </c:pt>
                <c:pt idx="24426">
                  <c:v>26678.25</c:v>
                </c:pt>
                <c:pt idx="24427">
                  <c:v>26679.25</c:v>
                </c:pt>
                <c:pt idx="24428">
                  <c:v>26680.25</c:v>
                </c:pt>
                <c:pt idx="24429">
                  <c:v>26681.25</c:v>
                </c:pt>
                <c:pt idx="24430">
                  <c:v>26682.25</c:v>
                </c:pt>
                <c:pt idx="24431">
                  <c:v>26683.25</c:v>
                </c:pt>
                <c:pt idx="24432">
                  <c:v>26684.25</c:v>
                </c:pt>
                <c:pt idx="24433">
                  <c:v>26685.25</c:v>
                </c:pt>
                <c:pt idx="24434">
                  <c:v>26686.25</c:v>
                </c:pt>
                <c:pt idx="24435">
                  <c:v>26687.25</c:v>
                </c:pt>
                <c:pt idx="24436">
                  <c:v>26688.25</c:v>
                </c:pt>
                <c:pt idx="24437">
                  <c:v>26689.25</c:v>
                </c:pt>
                <c:pt idx="24438">
                  <c:v>26690.25</c:v>
                </c:pt>
                <c:pt idx="24439">
                  <c:v>26691.25</c:v>
                </c:pt>
                <c:pt idx="24440">
                  <c:v>26692.25</c:v>
                </c:pt>
                <c:pt idx="24441">
                  <c:v>26693.25</c:v>
                </c:pt>
                <c:pt idx="24442">
                  <c:v>26694.25</c:v>
                </c:pt>
                <c:pt idx="24443">
                  <c:v>26695.25</c:v>
                </c:pt>
                <c:pt idx="24444">
                  <c:v>26696.25</c:v>
                </c:pt>
                <c:pt idx="24445">
                  <c:v>26697.25</c:v>
                </c:pt>
                <c:pt idx="24446">
                  <c:v>26698.25</c:v>
                </c:pt>
                <c:pt idx="24447">
                  <c:v>26699.25</c:v>
                </c:pt>
                <c:pt idx="24448">
                  <c:v>26700.25</c:v>
                </c:pt>
                <c:pt idx="24449">
                  <c:v>26701.25</c:v>
                </c:pt>
                <c:pt idx="24450">
                  <c:v>26702.25</c:v>
                </c:pt>
                <c:pt idx="24451">
                  <c:v>26703.25</c:v>
                </c:pt>
                <c:pt idx="24452">
                  <c:v>26704.25</c:v>
                </c:pt>
                <c:pt idx="24453">
                  <c:v>26705.25</c:v>
                </c:pt>
                <c:pt idx="24454">
                  <c:v>26706.25</c:v>
                </c:pt>
                <c:pt idx="24455">
                  <c:v>26707.25</c:v>
                </c:pt>
                <c:pt idx="24456">
                  <c:v>26708.25</c:v>
                </c:pt>
                <c:pt idx="24457">
                  <c:v>26709.25</c:v>
                </c:pt>
                <c:pt idx="24458">
                  <c:v>26710.25</c:v>
                </c:pt>
                <c:pt idx="24459">
                  <c:v>26711.25</c:v>
                </c:pt>
                <c:pt idx="24460">
                  <c:v>26712.25</c:v>
                </c:pt>
                <c:pt idx="24461">
                  <c:v>26713.25</c:v>
                </c:pt>
                <c:pt idx="24462">
                  <c:v>26714.25</c:v>
                </c:pt>
                <c:pt idx="24463">
                  <c:v>26715.25</c:v>
                </c:pt>
                <c:pt idx="24464">
                  <c:v>26716.25</c:v>
                </c:pt>
                <c:pt idx="24465">
                  <c:v>26717.25</c:v>
                </c:pt>
                <c:pt idx="24466">
                  <c:v>26718.25</c:v>
                </c:pt>
                <c:pt idx="24467">
                  <c:v>26719.25</c:v>
                </c:pt>
                <c:pt idx="24468">
                  <c:v>26720.25</c:v>
                </c:pt>
                <c:pt idx="24469">
                  <c:v>26721.25</c:v>
                </c:pt>
                <c:pt idx="24470">
                  <c:v>26722.25</c:v>
                </c:pt>
                <c:pt idx="24471">
                  <c:v>26723.25</c:v>
                </c:pt>
                <c:pt idx="24472">
                  <c:v>26724.25</c:v>
                </c:pt>
                <c:pt idx="24473">
                  <c:v>26725.25</c:v>
                </c:pt>
                <c:pt idx="24474">
                  <c:v>26726.25</c:v>
                </c:pt>
                <c:pt idx="24475">
                  <c:v>26727.25</c:v>
                </c:pt>
                <c:pt idx="24476">
                  <c:v>26728.25</c:v>
                </c:pt>
                <c:pt idx="24477">
                  <c:v>26729.25</c:v>
                </c:pt>
                <c:pt idx="24478">
                  <c:v>26730.25</c:v>
                </c:pt>
                <c:pt idx="24479">
                  <c:v>26731.25</c:v>
                </c:pt>
                <c:pt idx="24480">
                  <c:v>26732.25</c:v>
                </c:pt>
                <c:pt idx="24481">
                  <c:v>26733.25</c:v>
                </c:pt>
                <c:pt idx="24482">
                  <c:v>26734.25</c:v>
                </c:pt>
                <c:pt idx="24483">
                  <c:v>26735.25</c:v>
                </c:pt>
                <c:pt idx="24484">
                  <c:v>26736.25</c:v>
                </c:pt>
                <c:pt idx="24485">
                  <c:v>26737.25</c:v>
                </c:pt>
                <c:pt idx="24486">
                  <c:v>26738.25</c:v>
                </c:pt>
                <c:pt idx="24487">
                  <c:v>26739.25</c:v>
                </c:pt>
                <c:pt idx="24488">
                  <c:v>26740.25</c:v>
                </c:pt>
                <c:pt idx="24489">
                  <c:v>26741.25</c:v>
                </c:pt>
                <c:pt idx="24490">
                  <c:v>26742.25</c:v>
                </c:pt>
                <c:pt idx="24491">
                  <c:v>26743.25</c:v>
                </c:pt>
                <c:pt idx="24492">
                  <c:v>26744.25</c:v>
                </c:pt>
                <c:pt idx="24493">
                  <c:v>26745.25</c:v>
                </c:pt>
                <c:pt idx="24494">
                  <c:v>26746.25</c:v>
                </c:pt>
                <c:pt idx="24495">
                  <c:v>26747.25</c:v>
                </c:pt>
                <c:pt idx="24496">
                  <c:v>26748.25</c:v>
                </c:pt>
                <c:pt idx="24497">
                  <c:v>26749.25</c:v>
                </c:pt>
                <c:pt idx="24498">
                  <c:v>26750.25</c:v>
                </c:pt>
                <c:pt idx="24499">
                  <c:v>26751.25</c:v>
                </c:pt>
                <c:pt idx="24500">
                  <c:v>26752.25</c:v>
                </c:pt>
                <c:pt idx="24501">
                  <c:v>26753.25</c:v>
                </c:pt>
                <c:pt idx="24502">
                  <c:v>26754.25</c:v>
                </c:pt>
                <c:pt idx="24503">
                  <c:v>26755.25</c:v>
                </c:pt>
                <c:pt idx="24504">
                  <c:v>26756.25</c:v>
                </c:pt>
                <c:pt idx="24505">
                  <c:v>26757.25</c:v>
                </c:pt>
                <c:pt idx="24506">
                  <c:v>26758.25</c:v>
                </c:pt>
                <c:pt idx="24507">
                  <c:v>26759.25</c:v>
                </c:pt>
                <c:pt idx="24508">
                  <c:v>26760.25</c:v>
                </c:pt>
                <c:pt idx="24509">
                  <c:v>26761.25</c:v>
                </c:pt>
                <c:pt idx="24510">
                  <c:v>26762.25</c:v>
                </c:pt>
                <c:pt idx="24511">
                  <c:v>26763.25</c:v>
                </c:pt>
                <c:pt idx="24512">
                  <c:v>26764.25</c:v>
                </c:pt>
                <c:pt idx="24513">
                  <c:v>26765.25</c:v>
                </c:pt>
                <c:pt idx="24514">
                  <c:v>26766.25</c:v>
                </c:pt>
                <c:pt idx="24515">
                  <c:v>26767.25</c:v>
                </c:pt>
                <c:pt idx="24516">
                  <c:v>26768.25</c:v>
                </c:pt>
                <c:pt idx="24517">
                  <c:v>26769.25</c:v>
                </c:pt>
                <c:pt idx="24518">
                  <c:v>26770.25</c:v>
                </c:pt>
                <c:pt idx="24519">
                  <c:v>26771.25</c:v>
                </c:pt>
                <c:pt idx="24520">
                  <c:v>26772.25</c:v>
                </c:pt>
                <c:pt idx="24521">
                  <c:v>26773.25</c:v>
                </c:pt>
                <c:pt idx="24522">
                  <c:v>26774.25</c:v>
                </c:pt>
                <c:pt idx="24523">
                  <c:v>26775.25</c:v>
                </c:pt>
                <c:pt idx="24524">
                  <c:v>26776.25</c:v>
                </c:pt>
                <c:pt idx="24525">
                  <c:v>26777.25</c:v>
                </c:pt>
                <c:pt idx="24526">
                  <c:v>26778.25</c:v>
                </c:pt>
                <c:pt idx="24527">
                  <c:v>26779.25</c:v>
                </c:pt>
                <c:pt idx="24528">
                  <c:v>26780.25</c:v>
                </c:pt>
                <c:pt idx="24529">
                  <c:v>26781.25</c:v>
                </c:pt>
                <c:pt idx="24530">
                  <c:v>26782.25</c:v>
                </c:pt>
                <c:pt idx="24531">
                  <c:v>26783.25</c:v>
                </c:pt>
                <c:pt idx="24532">
                  <c:v>26784.25</c:v>
                </c:pt>
                <c:pt idx="24533">
                  <c:v>26785.25</c:v>
                </c:pt>
                <c:pt idx="24534">
                  <c:v>26786.25</c:v>
                </c:pt>
                <c:pt idx="24535">
                  <c:v>26787.25</c:v>
                </c:pt>
                <c:pt idx="24536">
                  <c:v>26788.25</c:v>
                </c:pt>
                <c:pt idx="24537">
                  <c:v>26789.25</c:v>
                </c:pt>
                <c:pt idx="24538">
                  <c:v>26790.25</c:v>
                </c:pt>
                <c:pt idx="24539">
                  <c:v>26791.25</c:v>
                </c:pt>
                <c:pt idx="24540">
                  <c:v>26792.25</c:v>
                </c:pt>
                <c:pt idx="24541">
                  <c:v>26793.25</c:v>
                </c:pt>
                <c:pt idx="24542">
                  <c:v>26794.25</c:v>
                </c:pt>
                <c:pt idx="24543">
                  <c:v>26795.25</c:v>
                </c:pt>
                <c:pt idx="24544">
                  <c:v>26796.25</c:v>
                </c:pt>
                <c:pt idx="24545">
                  <c:v>26797.25</c:v>
                </c:pt>
                <c:pt idx="24546">
                  <c:v>26798.25</c:v>
                </c:pt>
                <c:pt idx="24547">
                  <c:v>26799.25</c:v>
                </c:pt>
                <c:pt idx="24548">
                  <c:v>26800.25</c:v>
                </c:pt>
                <c:pt idx="24549">
                  <c:v>26801.25</c:v>
                </c:pt>
                <c:pt idx="24550">
                  <c:v>26802.25</c:v>
                </c:pt>
                <c:pt idx="24551">
                  <c:v>26803.25</c:v>
                </c:pt>
                <c:pt idx="24552">
                  <c:v>26804.25</c:v>
                </c:pt>
                <c:pt idx="24553">
                  <c:v>26805.25</c:v>
                </c:pt>
                <c:pt idx="24554">
                  <c:v>26806.25</c:v>
                </c:pt>
                <c:pt idx="24555">
                  <c:v>26807.25</c:v>
                </c:pt>
                <c:pt idx="24556">
                  <c:v>26808.25</c:v>
                </c:pt>
                <c:pt idx="24557">
                  <c:v>26809.25</c:v>
                </c:pt>
                <c:pt idx="24558">
                  <c:v>26810.25</c:v>
                </c:pt>
                <c:pt idx="24559">
                  <c:v>26811.25</c:v>
                </c:pt>
                <c:pt idx="24560">
                  <c:v>26812.25</c:v>
                </c:pt>
                <c:pt idx="24561">
                  <c:v>26813.25</c:v>
                </c:pt>
                <c:pt idx="24562">
                  <c:v>26814.25</c:v>
                </c:pt>
                <c:pt idx="24563">
                  <c:v>26815.25</c:v>
                </c:pt>
                <c:pt idx="24564">
                  <c:v>26816.25</c:v>
                </c:pt>
                <c:pt idx="24565">
                  <c:v>26817.25</c:v>
                </c:pt>
                <c:pt idx="24566">
                  <c:v>26818.25</c:v>
                </c:pt>
                <c:pt idx="24567">
                  <c:v>26819.25</c:v>
                </c:pt>
                <c:pt idx="24568">
                  <c:v>26820.25</c:v>
                </c:pt>
                <c:pt idx="24569">
                  <c:v>26821.25</c:v>
                </c:pt>
                <c:pt idx="24570">
                  <c:v>26822.25</c:v>
                </c:pt>
                <c:pt idx="24571">
                  <c:v>26823.25</c:v>
                </c:pt>
                <c:pt idx="24572">
                  <c:v>26824.25</c:v>
                </c:pt>
                <c:pt idx="24573">
                  <c:v>26825.25</c:v>
                </c:pt>
                <c:pt idx="24574">
                  <c:v>26826.25</c:v>
                </c:pt>
                <c:pt idx="24575">
                  <c:v>26827.25</c:v>
                </c:pt>
                <c:pt idx="24576">
                  <c:v>26828.25</c:v>
                </c:pt>
                <c:pt idx="24577">
                  <c:v>26829.25</c:v>
                </c:pt>
                <c:pt idx="24578">
                  <c:v>26830.25</c:v>
                </c:pt>
                <c:pt idx="24579">
                  <c:v>26831.25</c:v>
                </c:pt>
                <c:pt idx="24580">
                  <c:v>26832.25</c:v>
                </c:pt>
                <c:pt idx="24581">
                  <c:v>26833.25</c:v>
                </c:pt>
                <c:pt idx="24582">
                  <c:v>26834.25</c:v>
                </c:pt>
                <c:pt idx="24583">
                  <c:v>26835.25</c:v>
                </c:pt>
                <c:pt idx="24584">
                  <c:v>26836.25</c:v>
                </c:pt>
                <c:pt idx="24585">
                  <c:v>26837.25</c:v>
                </c:pt>
                <c:pt idx="24586">
                  <c:v>26838.25</c:v>
                </c:pt>
                <c:pt idx="24587">
                  <c:v>26839.25</c:v>
                </c:pt>
                <c:pt idx="24588">
                  <c:v>26840.25</c:v>
                </c:pt>
                <c:pt idx="24589">
                  <c:v>26841.25</c:v>
                </c:pt>
                <c:pt idx="24590">
                  <c:v>26842.25</c:v>
                </c:pt>
                <c:pt idx="24591">
                  <c:v>26843.25</c:v>
                </c:pt>
                <c:pt idx="24592">
                  <c:v>26844.25</c:v>
                </c:pt>
                <c:pt idx="24593">
                  <c:v>26845.25</c:v>
                </c:pt>
                <c:pt idx="24594">
                  <c:v>26846.25</c:v>
                </c:pt>
                <c:pt idx="24595">
                  <c:v>26847.25</c:v>
                </c:pt>
                <c:pt idx="24596">
                  <c:v>26848.25</c:v>
                </c:pt>
                <c:pt idx="24597">
                  <c:v>26849.25</c:v>
                </c:pt>
                <c:pt idx="24598">
                  <c:v>26850.25</c:v>
                </c:pt>
                <c:pt idx="24599">
                  <c:v>26851.25</c:v>
                </c:pt>
                <c:pt idx="24600">
                  <c:v>26852.25</c:v>
                </c:pt>
                <c:pt idx="24601">
                  <c:v>26853.25</c:v>
                </c:pt>
                <c:pt idx="24602">
                  <c:v>26854.25</c:v>
                </c:pt>
                <c:pt idx="24603">
                  <c:v>26855.25</c:v>
                </c:pt>
                <c:pt idx="24604">
                  <c:v>26856.25</c:v>
                </c:pt>
                <c:pt idx="24605">
                  <c:v>26857.25</c:v>
                </c:pt>
                <c:pt idx="24606">
                  <c:v>26858.25</c:v>
                </c:pt>
                <c:pt idx="24607">
                  <c:v>26859.25</c:v>
                </c:pt>
                <c:pt idx="24608">
                  <c:v>26860.25</c:v>
                </c:pt>
                <c:pt idx="24609">
                  <c:v>26861.25</c:v>
                </c:pt>
                <c:pt idx="24610">
                  <c:v>26862.25</c:v>
                </c:pt>
                <c:pt idx="24611">
                  <c:v>26863.25</c:v>
                </c:pt>
                <c:pt idx="24612">
                  <c:v>26864.25</c:v>
                </c:pt>
                <c:pt idx="24613">
                  <c:v>26865.25</c:v>
                </c:pt>
                <c:pt idx="24614">
                  <c:v>26866.25</c:v>
                </c:pt>
                <c:pt idx="24615">
                  <c:v>26867.25</c:v>
                </c:pt>
                <c:pt idx="24616">
                  <c:v>26868.25</c:v>
                </c:pt>
                <c:pt idx="24617">
                  <c:v>26869.25</c:v>
                </c:pt>
                <c:pt idx="24618">
                  <c:v>26870.25</c:v>
                </c:pt>
                <c:pt idx="24619">
                  <c:v>26871.25</c:v>
                </c:pt>
                <c:pt idx="24620">
                  <c:v>26872.25</c:v>
                </c:pt>
                <c:pt idx="24621">
                  <c:v>26873.25</c:v>
                </c:pt>
                <c:pt idx="24622">
                  <c:v>26874.25</c:v>
                </c:pt>
                <c:pt idx="24623">
                  <c:v>26875.25</c:v>
                </c:pt>
                <c:pt idx="24624">
                  <c:v>26876.25</c:v>
                </c:pt>
                <c:pt idx="24625">
                  <c:v>26877.25</c:v>
                </c:pt>
                <c:pt idx="24626">
                  <c:v>26878.25</c:v>
                </c:pt>
                <c:pt idx="24627">
                  <c:v>26879.25</c:v>
                </c:pt>
                <c:pt idx="24628">
                  <c:v>26880.25</c:v>
                </c:pt>
                <c:pt idx="24629">
                  <c:v>26881.25</c:v>
                </c:pt>
                <c:pt idx="24630">
                  <c:v>26882.25</c:v>
                </c:pt>
                <c:pt idx="24631">
                  <c:v>26883.25</c:v>
                </c:pt>
                <c:pt idx="24632">
                  <c:v>26884.25</c:v>
                </c:pt>
                <c:pt idx="24633">
                  <c:v>26885.25</c:v>
                </c:pt>
                <c:pt idx="24634">
                  <c:v>26886.25</c:v>
                </c:pt>
                <c:pt idx="24635">
                  <c:v>26887.25</c:v>
                </c:pt>
                <c:pt idx="24636">
                  <c:v>26888.25</c:v>
                </c:pt>
                <c:pt idx="24637">
                  <c:v>26889.25</c:v>
                </c:pt>
                <c:pt idx="24638">
                  <c:v>26890.25</c:v>
                </c:pt>
                <c:pt idx="24639">
                  <c:v>26891.25</c:v>
                </c:pt>
                <c:pt idx="24640">
                  <c:v>26892.25</c:v>
                </c:pt>
                <c:pt idx="24641">
                  <c:v>26893.25</c:v>
                </c:pt>
                <c:pt idx="24642">
                  <c:v>26894.25</c:v>
                </c:pt>
                <c:pt idx="24643">
                  <c:v>26895.25</c:v>
                </c:pt>
                <c:pt idx="24644">
                  <c:v>26896.25</c:v>
                </c:pt>
                <c:pt idx="24645">
                  <c:v>26897.25</c:v>
                </c:pt>
                <c:pt idx="24646">
                  <c:v>26898.25</c:v>
                </c:pt>
                <c:pt idx="24647">
                  <c:v>26899.25</c:v>
                </c:pt>
                <c:pt idx="24648">
                  <c:v>26900.25</c:v>
                </c:pt>
                <c:pt idx="24649">
                  <c:v>26901.25</c:v>
                </c:pt>
                <c:pt idx="24650">
                  <c:v>26902.25</c:v>
                </c:pt>
                <c:pt idx="24651">
                  <c:v>26903.25</c:v>
                </c:pt>
                <c:pt idx="24652">
                  <c:v>26904.25</c:v>
                </c:pt>
                <c:pt idx="24653">
                  <c:v>26905.25</c:v>
                </c:pt>
                <c:pt idx="24654">
                  <c:v>26906.25</c:v>
                </c:pt>
                <c:pt idx="24655">
                  <c:v>26907.25</c:v>
                </c:pt>
                <c:pt idx="24656">
                  <c:v>26908.25</c:v>
                </c:pt>
                <c:pt idx="24657">
                  <c:v>26909.25</c:v>
                </c:pt>
                <c:pt idx="24658">
                  <c:v>26910.25</c:v>
                </c:pt>
                <c:pt idx="24659">
                  <c:v>26911.25</c:v>
                </c:pt>
                <c:pt idx="24660">
                  <c:v>26912.25</c:v>
                </c:pt>
                <c:pt idx="24661">
                  <c:v>26913.25</c:v>
                </c:pt>
                <c:pt idx="24662">
                  <c:v>26914.25</c:v>
                </c:pt>
                <c:pt idx="24663">
                  <c:v>26915.25</c:v>
                </c:pt>
                <c:pt idx="24664">
                  <c:v>26916.25</c:v>
                </c:pt>
                <c:pt idx="24665">
                  <c:v>26917.25</c:v>
                </c:pt>
                <c:pt idx="24666">
                  <c:v>26918.25</c:v>
                </c:pt>
                <c:pt idx="24667">
                  <c:v>26919.25</c:v>
                </c:pt>
                <c:pt idx="24668">
                  <c:v>26920.25</c:v>
                </c:pt>
                <c:pt idx="24669">
                  <c:v>26921.25</c:v>
                </c:pt>
                <c:pt idx="24670">
                  <c:v>26922.25</c:v>
                </c:pt>
                <c:pt idx="24671">
                  <c:v>26923.25</c:v>
                </c:pt>
                <c:pt idx="24672">
                  <c:v>26924.25</c:v>
                </c:pt>
                <c:pt idx="24673">
                  <c:v>26925.25</c:v>
                </c:pt>
                <c:pt idx="24674">
                  <c:v>26926.25</c:v>
                </c:pt>
                <c:pt idx="24675">
                  <c:v>26927.25</c:v>
                </c:pt>
                <c:pt idx="24676">
                  <c:v>26928.25</c:v>
                </c:pt>
                <c:pt idx="24677">
                  <c:v>26929.25</c:v>
                </c:pt>
                <c:pt idx="24678">
                  <c:v>26930.25</c:v>
                </c:pt>
                <c:pt idx="24679">
                  <c:v>26931.25</c:v>
                </c:pt>
                <c:pt idx="24680">
                  <c:v>26932.25</c:v>
                </c:pt>
                <c:pt idx="24681">
                  <c:v>26933.25</c:v>
                </c:pt>
                <c:pt idx="24682">
                  <c:v>26934.25</c:v>
                </c:pt>
                <c:pt idx="24683">
                  <c:v>26935.25</c:v>
                </c:pt>
                <c:pt idx="24684">
                  <c:v>26936.25</c:v>
                </c:pt>
                <c:pt idx="24685">
                  <c:v>26937.25</c:v>
                </c:pt>
                <c:pt idx="24686">
                  <c:v>26938.25</c:v>
                </c:pt>
                <c:pt idx="24687">
                  <c:v>26939.25</c:v>
                </c:pt>
                <c:pt idx="24688">
                  <c:v>26940.25</c:v>
                </c:pt>
                <c:pt idx="24689">
                  <c:v>26941.25</c:v>
                </c:pt>
                <c:pt idx="24690">
                  <c:v>26942.25</c:v>
                </c:pt>
                <c:pt idx="24691">
                  <c:v>26943.25</c:v>
                </c:pt>
                <c:pt idx="24692">
                  <c:v>26944.25</c:v>
                </c:pt>
                <c:pt idx="24693">
                  <c:v>26945.25</c:v>
                </c:pt>
                <c:pt idx="24694">
                  <c:v>26946.25</c:v>
                </c:pt>
                <c:pt idx="24695">
                  <c:v>26947.25</c:v>
                </c:pt>
                <c:pt idx="24696">
                  <c:v>26948.25</c:v>
                </c:pt>
                <c:pt idx="24697">
                  <c:v>26949.25</c:v>
                </c:pt>
                <c:pt idx="24698">
                  <c:v>26950.25</c:v>
                </c:pt>
                <c:pt idx="24699">
                  <c:v>26951.25</c:v>
                </c:pt>
                <c:pt idx="24700">
                  <c:v>26952.25</c:v>
                </c:pt>
                <c:pt idx="24701">
                  <c:v>26953.25</c:v>
                </c:pt>
                <c:pt idx="24702">
                  <c:v>26954.25</c:v>
                </c:pt>
                <c:pt idx="24703">
                  <c:v>26955.25</c:v>
                </c:pt>
                <c:pt idx="24704">
                  <c:v>26956.25</c:v>
                </c:pt>
                <c:pt idx="24705">
                  <c:v>26957.25</c:v>
                </c:pt>
                <c:pt idx="24706">
                  <c:v>26958.25</c:v>
                </c:pt>
                <c:pt idx="24707">
                  <c:v>26959.25</c:v>
                </c:pt>
                <c:pt idx="24708">
                  <c:v>26960.25</c:v>
                </c:pt>
                <c:pt idx="24709">
                  <c:v>26961.25</c:v>
                </c:pt>
                <c:pt idx="24710">
                  <c:v>26962.25</c:v>
                </c:pt>
                <c:pt idx="24711">
                  <c:v>26963.25</c:v>
                </c:pt>
                <c:pt idx="24712">
                  <c:v>26964.25</c:v>
                </c:pt>
                <c:pt idx="24713">
                  <c:v>26965.25</c:v>
                </c:pt>
                <c:pt idx="24714">
                  <c:v>26966.25</c:v>
                </c:pt>
                <c:pt idx="24715">
                  <c:v>26967.25</c:v>
                </c:pt>
                <c:pt idx="24716">
                  <c:v>26968.25</c:v>
                </c:pt>
                <c:pt idx="24717">
                  <c:v>26969.25</c:v>
                </c:pt>
                <c:pt idx="24718">
                  <c:v>26970.25</c:v>
                </c:pt>
                <c:pt idx="24719">
                  <c:v>26971.25</c:v>
                </c:pt>
                <c:pt idx="24720">
                  <c:v>26972.25</c:v>
                </c:pt>
                <c:pt idx="24721">
                  <c:v>26973.25</c:v>
                </c:pt>
                <c:pt idx="24722">
                  <c:v>26974.25</c:v>
                </c:pt>
                <c:pt idx="24723">
                  <c:v>26975.25</c:v>
                </c:pt>
                <c:pt idx="24724">
                  <c:v>26976.25</c:v>
                </c:pt>
                <c:pt idx="24725">
                  <c:v>26977.25</c:v>
                </c:pt>
                <c:pt idx="24726">
                  <c:v>26978.25</c:v>
                </c:pt>
                <c:pt idx="24727">
                  <c:v>26979.25</c:v>
                </c:pt>
                <c:pt idx="24728">
                  <c:v>26980.25</c:v>
                </c:pt>
                <c:pt idx="24729">
                  <c:v>26981.25</c:v>
                </c:pt>
                <c:pt idx="24730">
                  <c:v>26982.25</c:v>
                </c:pt>
                <c:pt idx="24731">
                  <c:v>26983.25</c:v>
                </c:pt>
                <c:pt idx="24732">
                  <c:v>26984.25</c:v>
                </c:pt>
                <c:pt idx="24733">
                  <c:v>26985.25</c:v>
                </c:pt>
                <c:pt idx="24734">
                  <c:v>26986.25</c:v>
                </c:pt>
                <c:pt idx="24735">
                  <c:v>26987.25</c:v>
                </c:pt>
                <c:pt idx="24736">
                  <c:v>26988.25</c:v>
                </c:pt>
                <c:pt idx="24737">
                  <c:v>26989.25</c:v>
                </c:pt>
                <c:pt idx="24738">
                  <c:v>26990.25</c:v>
                </c:pt>
                <c:pt idx="24739">
                  <c:v>26991.25</c:v>
                </c:pt>
                <c:pt idx="24740">
                  <c:v>26992.25</c:v>
                </c:pt>
                <c:pt idx="24741">
                  <c:v>26993.25</c:v>
                </c:pt>
                <c:pt idx="24742">
                  <c:v>26994.25</c:v>
                </c:pt>
                <c:pt idx="24743">
                  <c:v>26995.25</c:v>
                </c:pt>
                <c:pt idx="24744">
                  <c:v>26996.25</c:v>
                </c:pt>
                <c:pt idx="24745">
                  <c:v>26997.25</c:v>
                </c:pt>
                <c:pt idx="24746">
                  <c:v>26998.25</c:v>
                </c:pt>
                <c:pt idx="24747">
                  <c:v>26999.25</c:v>
                </c:pt>
                <c:pt idx="24748">
                  <c:v>27000.25</c:v>
                </c:pt>
                <c:pt idx="24749">
                  <c:v>27001.25</c:v>
                </c:pt>
                <c:pt idx="24750">
                  <c:v>27002.25</c:v>
                </c:pt>
                <c:pt idx="24751">
                  <c:v>27003.25</c:v>
                </c:pt>
                <c:pt idx="24752">
                  <c:v>27004.25</c:v>
                </c:pt>
                <c:pt idx="24753">
                  <c:v>27005.25</c:v>
                </c:pt>
                <c:pt idx="24754">
                  <c:v>27006.25</c:v>
                </c:pt>
                <c:pt idx="24755">
                  <c:v>27007.25</c:v>
                </c:pt>
                <c:pt idx="24756">
                  <c:v>27008.25</c:v>
                </c:pt>
                <c:pt idx="24757">
                  <c:v>27009.25</c:v>
                </c:pt>
                <c:pt idx="24758">
                  <c:v>27010.25</c:v>
                </c:pt>
                <c:pt idx="24759">
                  <c:v>27011.25</c:v>
                </c:pt>
                <c:pt idx="24760">
                  <c:v>27012.25</c:v>
                </c:pt>
                <c:pt idx="24761">
                  <c:v>27013.25</c:v>
                </c:pt>
                <c:pt idx="24762">
                  <c:v>27014.25</c:v>
                </c:pt>
                <c:pt idx="24763">
                  <c:v>27015.25</c:v>
                </c:pt>
                <c:pt idx="24764">
                  <c:v>27016.25</c:v>
                </c:pt>
                <c:pt idx="24765">
                  <c:v>27017.25</c:v>
                </c:pt>
                <c:pt idx="24766">
                  <c:v>27018.25</c:v>
                </c:pt>
                <c:pt idx="24767">
                  <c:v>27019.25</c:v>
                </c:pt>
                <c:pt idx="24768">
                  <c:v>27020.25</c:v>
                </c:pt>
                <c:pt idx="24769">
                  <c:v>27021.25</c:v>
                </c:pt>
                <c:pt idx="24770">
                  <c:v>27022.25</c:v>
                </c:pt>
                <c:pt idx="24771">
                  <c:v>27023.25</c:v>
                </c:pt>
                <c:pt idx="24772">
                  <c:v>27024.25</c:v>
                </c:pt>
                <c:pt idx="24773">
                  <c:v>27025.25</c:v>
                </c:pt>
                <c:pt idx="24774">
                  <c:v>27026.25</c:v>
                </c:pt>
                <c:pt idx="24775">
                  <c:v>27027.25</c:v>
                </c:pt>
                <c:pt idx="24776">
                  <c:v>27028.25</c:v>
                </c:pt>
                <c:pt idx="24777">
                  <c:v>27029.25</c:v>
                </c:pt>
                <c:pt idx="24778">
                  <c:v>27030.25</c:v>
                </c:pt>
                <c:pt idx="24779">
                  <c:v>27031.25</c:v>
                </c:pt>
                <c:pt idx="24780">
                  <c:v>27032.25</c:v>
                </c:pt>
                <c:pt idx="24781">
                  <c:v>27033.25</c:v>
                </c:pt>
                <c:pt idx="24782">
                  <c:v>27034.25</c:v>
                </c:pt>
                <c:pt idx="24783">
                  <c:v>27035.25</c:v>
                </c:pt>
                <c:pt idx="24784">
                  <c:v>27036.25</c:v>
                </c:pt>
                <c:pt idx="24785">
                  <c:v>27037.25</c:v>
                </c:pt>
                <c:pt idx="24786">
                  <c:v>27038.25</c:v>
                </c:pt>
                <c:pt idx="24787">
                  <c:v>27039.25</c:v>
                </c:pt>
                <c:pt idx="24788">
                  <c:v>27040.25</c:v>
                </c:pt>
                <c:pt idx="24789">
                  <c:v>27041.25</c:v>
                </c:pt>
                <c:pt idx="24790">
                  <c:v>27042.25</c:v>
                </c:pt>
                <c:pt idx="24791">
                  <c:v>27043.25</c:v>
                </c:pt>
                <c:pt idx="24792">
                  <c:v>27044.25</c:v>
                </c:pt>
                <c:pt idx="24793">
                  <c:v>27045.25</c:v>
                </c:pt>
                <c:pt idx="24794">
                  <c:v>27046.25</c:v>
                </c:pt>
                <c:pt idx="24795">
                  <c:v>27047.25</c:v>
                </c:pt>
                <c:pt idx="24796">
                  <c:v>27048.25</c:v>
                </c:pt>
                <c:pt idx="24797">
                  <c:v>27049.25</c:v>
                </c:pt>
                <c:pt idx="24798">
                  <c:v>27050.25</c:v>
                </c:pt>
                <c:pt idx="24799">
                  <c:v>27051.25</c:v>
                </c:pt>
                <c:pt idx="24800">
                  <c:v>27052.25</c:v>
                </c:pt>
                <c:pt idx="24801">
                  <c:v>27053.25</c:v>
                </c:pt>
                <c:pt idx="24802">
                  <c:v>27054.25</c:v>
                </c:pt>
                <c:pt idx="24803">
                  <c:v>27055.25</c:v>
                </c:pt>
                <c:pt idx="24804">
                  <c:v>27056.25</c:v>
                </c:pt>
                <c:pt idx="24805">
                  <c:v>27057.25</c:v>
                </c:pt>
                <c:pt idx="24806">
                  <c:v>27058.25</c:v>
                </c:pt>
                <c:pt idx="24807">
                  <c:v>27059.25</c:v>
                </c:pt>
                <c:pt idx="24808">
                  <c:v>27060.25</c:v>
                </c:pt>
                <c:pt idx="24809">
                  <c:v>27061.25</c:v>
                </c:pt>
                <c:pt idx="24810">
                  <c:v>27062.25</c:v>
                </c:pt>
                <c:pt idx="24811">
                  <c:v>27063.25</c:v>
                </c:pt>
                <c:pt idx="24812">
                  <c:v>27064.25</c:v>
                </c:pt>
                <c:pt idx="24813">
                  <c:v>27065.25</c:v>
                </c:pt>
                <c:pt idx="24814">
                  <c:v>27066.25</c:v>
                </c:pt>
                <c:pt idx="24815">
                  <c:v>27067.25</c:v>
                </c:pt>
                <c:pt idx="24816">
                  <c:v>27068.25</c:v>
                </c:pt>
                <c:pt idx="24817">
                  <c:v>27069.25</c:v>
                </c:pt>
                <c:pt idx="24818">
                  <c:v>27070.25</c:v>
                </c:pt>
                <c:pt idx="24819">
                  <c:v>27071.25</c:v>
                </c:pt>
                <c:pt idx="24820">
                  <c:v>27072.25</c:v>
                </c:pt>
                <c:pt idx="24821">
                  <c:v>27073.25</c:v>
                </c:pt>
                <c:pt idx="24822">
                  <c:v>27074.25</c:v>
                </c:pt>
                <c:pt idx="24823">
                  <c:v>27075.25</c:v>
                </c:pt>
                <c:pt idx="24824">
                  <c:v>27076.25</c:v>
                </c:pt>
                <c:pt idx="24825">
                  <c:v>27077.25</c:v>
                </c:pt>
                <c:pt idx="24826">
                  <c:v>27078.25</c:v>
                </c:pt>
                <c:pt idx="24827">
                  <c:v>27079.25</c:v>
                </c:pt>
                <c:pt idx="24828">
                  <c:v>27080.25</c:v>
                </c:pt>
                <c:pt idx="24829">
                  <c:v>27081.25</c:v>
                </c:pt>
                <c:pt idx="24830">
                  <c:v>27082.25</c:v>
                </c:pt>
                <c:pt idx="24831">
                  <c:v>27083.25</c:v>
                </c:pt>
                <c:pt idx="24832">
                  <c:v>27084.25</c:v>
                </c:pt>
                <c:pt idx="24833">
                  <c:v>27085.25</c:v>
                </c:pt>
                <c:pt idx="24834">
                  <c:v>27086.25</c:v>
                </c:pt>
                <c:pt idx="24835">
                  <c:v>27087.25</c:v>
                </c:pt>
                <c:pt idx="24836">
                  <c:v>27088.25</c:v>
                </c:pt>
                <c:pt idx="24837">
                  <c:v>27089.25</c:v>
                </c:pt>
                <c:pt idx="24838">
                  <c:v>27090.25</c:v>
                </c:pt>
                <c:pt idx="24839">
                  <c:v>27091.25</c:v>
                </c:pt>
                <c:pt idx="24840">
                  <c:v>27092.25</c:v>
                </c:pt>
                <c:pt idx="24841">
                  <c:v>27093.25</c:v>
                </c:pt>
                <c:pt idx="24842">
                  <c:v>27094.25</c:v>
                </c:pt>
                <c:pt idx="24843">
                  <c:v>27095.25</c:v>
                </c:pt>
                <c:pt idx="24844">
                  <c:v>27096.25</c:v>
                </c:pt>
                <c:pt idx="24845">
                  <c:v>27097.25</c:v>
                </c:pt>
                <c:pt idx="24846">
                  <c:v>27098.25</c:v>
                </c:pt>
                <c:pt idx="24847">
                  <c:v>27099.25</c:v>
                </c:pt>
                <c:pt idx="24848">
                  <c:v>27100.25</c:v>
                </c:pt>
                <c:pt idx="24849">
                  <c:v>27101.25</c:v>
                </c:pt>
                <c:pt idx="24850">
                  <c:v>27102.25</c:v>
                </c:pt>
                <c:pt idx="24851">
                  <c:v>27103.25</c:v>
                </c:pt>
                <c:pt idx="24852">
                  <c:v>27104.25</c:v>
                </c:pt>
                <c:pt idx="24853">
                  <c:v>27105.25</c:v>
                </c:pt>
                <c:pt idx="24854">
                  <c:v>27106.25</c:v>
                </c:pt>
                <c:pt idx="24855">
                  <c:v>27107.25</c:v>
                </c:pt>
                <c:pt idx="24856">
                  <c:v>27108.25</c:v>
                </c:pt>
                <c:pt idx="24857">
                  <c:v>27109.25</c:v>
                </c:pt>
                <c:pt idx="24858">
                  <c:v>27110.25</c:v>
                </c:pt>
                <c:pt idx="24859">
                  <c:v>27111.25</c:v>
                </c:pt>
                <c:pt idx="24860">
                  <c:v>27112.25</c:v>
                </c:pt>
                <c:pt idx="24861">
                  <c:v>27113.25</c:v>
                </c:pt>
                <c:pt idx="24862">
                  <c:v>27114.25</c:v>
                </c:pt>
                <c:pt idx="24863">
                  <c:v>27115.25</c:v>
                </c:pt>
                <c:pt idx="24864">
                  <c:v>27116.25</c:v>
                </c:pt>
                <c:pt idx="24865">
                  <c:v>27117.25</c:v>
                </c:pt>
                <c:pt idx="24866">
                  <c:v>27118.25</c:v>
                </c:pt>
                <c:pt idx="24867">
                  <c:v>27119.25</c:v>
                </c:pt>
                <c:pt idx="24868">
                  <c:v>27120.25</c:v>
                </c:pt>
                <c:pt idx="24869">
                  <c:v>27121.25</c:v>
                </c:pt>
                <c:pt idx="24870">
                  <c:v>27122.25</c:v>
                </c:pt>
                <c:pt idx="24871">
                  <c:v>27123.25</c:v>
                </c:pt>
                <c:pt idx="24872">
                  <c:v>27124.25</c:v>
                </c:pt>
                <c:pt idx="24873">
                  <c:v>27125.25</c:v>
                </c:pt>
                <c:pt idx="24874">
                  <c:v>27126.25</c:v>
                </c:pt>
                <c:pt idx="24875">
                  <c:v>27127.25</c:v>
                </c:pt>
                <c:pt idx="24876">
                  <c:v>27128.25</c:v>
                </c:pt>
                <c:pt idx="24877">
                  <c:v>27129.25</c:v>
                </c:pt>
                <c:pt idx="24878">
                  <c:v>27130.25</c:v>
                </c:pt>
                <c:pt idx="24879">
                  <c:v>27131.25</c:v>
                </c:pt>
                <c:pt idx="24880">
                  <c:v>27132.25</c:v>
                </c:pt>
                <c:pt idx="24881">
                  <c:v>27133.25</c:v>
                </c:pt>
                <c:pt idx="24882">
                  <c:v>27134.25</c:v>
                </c:pt>
                <c:pt idx="24883">
                  <c:v>27135.25</c:v>
                </c:pt>
                <c:pt idx="24884">
                  <c:v>27136.25</c:v>
                </c:pt>
                <c:pt idx="24885">
                  <c:v>27137.25</c:v>
                </c:pt>
                <c:pt idx="24886">
                  <c:v>27138.25</c:v>
                </c:pt>
                <c:pt idx="24887">
                  <c:v>27139.25</c:v>
                </c:pt>
                <c:pt idx="24888">
                  <c:v>27140.25</c:v>
                </c:pt>
                <c:pt idx="24889">
                  <c:v>27141.25</c:v>
                </c:pt>
                <c:pt idx="24890">
                  <c:v>27142.25</c:v>
                </c:pt>
                <c:pt idx="24891">
                  <c:v>27143.25</c:v>
                </c:pt>
                <c:pt idx="24892">
                  <c:v>27144.25</c:v>
                </c:pt>
                <c:pt idx="24893">
                  <c:v>27145.25</c:v>
                </c:pt>
                <c:pt idx="24894">
                  <c:v>27146.25</c:v>
                </c:pt>
                <c:pt idx="24895">
                  <c:v>27147.25</c:v>
                </c:pt>
                <c:pt idx="24896">
                  <c:v>27148.25</c:v>
                </c:pt>
                <c:pt idx="24897">
                  <c:v>27149.25</c:v>
                </c:pt>
                <c:pt idx="24898">
                  <c:v>27150.25</c:v>
                </c:pt>
                <c:pt idx="24899">
                  <c:v>27151.25</c:v>
                </c:pt>
                <c:pt idx="24900">
                  <c:v>27152.25</c:v>
                </c:pt>
                <c:pt idx="24901">
                  <c:v>27153.25</c:v>
                </c:pt>
                <c:pt idx="24902">
                  <c:v>27154.25</c:v>
                </c:pt>
                <c:pt idx="24903">
                  <c:v>27155.25</c:v>
                </c:pt>
                <c:pt idx="24904">
                  <c:v>27156.25</c:v>
                </c:pt>
                <c:pt idx="24905">
                  <c:v>27157.25</c:v>
                </c:pt>
                <c:pt idx="24906">
                  <c:v>27158.25</c:v>
                </c:pt>
                <c:pt idx="24907">
                  <c:v>27159.25</c:v>
                </c:pt>
                <c:pt idx="24908">
                  <c:v>27160.25</c:v>
                </c:pt>
                <c:pt idx="24909">
                  <c:v>27161.25</c:v>
                </c:pt>
                <c:pt idx="24910">
                  <c:v>27162.25</c:v>
                </c:pt>
                <c:pt idx="24911">
                  <c:v>27163.25</c:v>
                </c:pt>
                <c:pt idx="24912">
                  <c:v>27164.25</c:v>
                </c:pt>
                <c:pt idx="24913">
                  <c:v>27165.25</c:v>
                </c:pt>
                <c:pt idx="24914">
                  <c:v>27166.25</c:v>
                </c:pt>
                <c:pt idx="24915">
                  <c:v>27167.25</c:v>
                </c:pt>
                <c:pt idx="24916">
                  <c:v>27168.25</c:v>
                </c:pt>
                <c:pt idx="24917">
                  <c:v>27169.25</c:v>
                </c:pt>
                <c:pt idx="24918">
                  <c:v>27170.25</c:v>
                </c:pt>
                <c:pt idx="24919">
                  <c:v>27171.25</c:v>
                </c:pt>
                <c:pt idx="24920">
                  <c:v>27172.25</c:v>
                </c:pt>
                <c:pt idx="24921">
                  <c:v>27173.25</c:v>
                </c:pt>
                <c:pt idx="24922">
                  <c:v>27174.25</c:v>
                </c:pt>
                <c:pt idx="24923">
                  <c:v>27175.25</c:v>
                </c:pt>
                <c:pt idx="24924">
                  <c:v>27176.25</c:v>
                </c:pt>
                <c:pt idx="24925">
                  <c:v>27177.25</c:v>
                </c:pt>
                <c:pt idx="24926">
                  <c:v>27178.25</c:v>
                </c:pt>
                <c:pt idx="24927">
                  <c:v>27179.25</c:v>
                </c:pt>
                <c:pt idx="24928">
                  <c:v>27180.25</c:v>
                </c:pt>
                <c:pt idx="24929">
                  <c:v>27181.25</c:v>
                </c:pt>
                <c:pt idx="24930">
                  <c:v>27182.25</c:v>
                </c:pt>
                <c:pt idx="24931">
                  <c:v>27183.25</c:v>
                </c:pt>
                <c:pt idx="24932">
                  <c:v>27184.25</c:v>
                </c:pt>
                <c:pt idx="24933">
                  <c:v>27185.25</c:v>
                </c:pt>
                <c:pt idx="24934">
                  <c:v>27186.25</c:v>
                </c:pt>
                <c:pt idx="24935">
                  <c:v>27187.25</c:v>
                </c:pt>
                <c:pt idx="24936">
                  <c:v>27188.25</c:v>
                </c:pt>
                <c:pt idx="24937">
                  <c:v>27189.25</c:v>
                </c:pt>
                <c:pt idx="24938">
                  <c:v>27190.25</c:v>
                </c:pt>
                <c:pt idx="24939">
                  <c:v>27191.25</c:v>
                </c:pt>
                <c:pt idx="24940">
                  <c:v>27192.25</c:v>
                </c:pt>
                <c:pt idx="24941">
                  <c:v>27193.25</c:v>
                </c:pt>
                <c:pt idx="24942">
                  <c:v>27194.25</c:v>
                </c:pt>
                <c:pt idx="24943">
                  <c:v>27195.25</c:v>
                </c:pt>
                <c:pt idx="24944">
                  <c:v>27196.25</c:v>
                </c:pt>
                <c:pt idx="24945">
                  <c:v>27197.25</c:v>
                </c:pt>
                <c:pt idx="24946">
                  <c:v>27198.25</c:v>
                </c:pt>
                <c:pt idx="24947">
                  <c:v>27199.25</c:v>
                </c:pt>
                <c:pt idx="24948">
                  <c:v>27200.25</c:v>
                </c:pt>
                <c:pt idx="24949">
                  <c:v>27201.25</c:v>
                </c:pt>
                <c:pt idx="24950">
                  <c:v>27202.25</c:v>
                </c:pt>
                <c:pt idx="24951">
                  <c:v>27203.25</c:v>
                </c:pt>
                <c:pt idx="24952">
                  <c:v>27204.25</c:v>
                </c:pt>
                <c:pt idx="24953">
                  <c:v>27205.25</c:v>
                </c:pt>
                <c:pt idx="24954">
                  <c:v>27206.25</c:v>
                </c:pt>
                <c:pt idx="24955">
                  <c:v>27207.25</c:v>
                </c:pt>
                <c:pt idx="24956">
                  <c:v>27208.25</c:v>
                </c:pt>
                <c:pt idx="24957">
                  <c:v>27209.25</c:v>
                </c:pt>
                <c:pt idx="24958">
                  <c:v>27210.25</c:v>
                </c:pt>
                <c:pt idx="24959">
                  <c:v>27211.25</c:v>
                </c:pt>
                <c:pt idx="24960">
                  <c:v>27212.25</c:v>
                </c:pt>
                <c:pt idx="24961">
                  <c:v>27213.25</c:v>
                </c:pt>
                <c:pt idx="24962">
                  <c:v>27214.25</c:v>
                </c:pt>
                <c:pt idx="24963">
                  <c:v>27215.25</c:v>
                </c:pt>
                <c:pt idx="24964">
                  <c:v>27216.25</c:v>
                </c:pt>
                <c:pt idx="24965">
                  <c:v>27217.25</c:v>
                </c:pt>
                <c:pt idx="24966">
                  <c:v>27218.25</c:v>
                </c:pt>
                <c:pt idx="24967">
                  <c:v>27219.25</c:v>
                </c:pt>
                <c:pt idx="24968">
                  <c:v>27220.25</c:v>
                </c:pt>
                <c:pt idx="24969">
                  <c:v>27221.25</c:v>
                </c:pt>
                <c:pt idx="24970">
                  <c:v>27222.25</c:v>
                </c:pt>
                <c:pt idx="24971">
                  <c:v>27223.25</c:v>
                </c:pt>
                <c:pt idx="24972">
                  <c:v>27224.25</c:v>
                </c:pt>
                <c:pt idx="24973">
                  <c:v>27225.25</c:v>
                </c:pt>
                <c:pt idx="24974">
                  <c:v>27226.25</c:v>
                </c:pt>
                <c:pt idx="24975">
                  <c:v>27227.25</c:v>
                </c:pt>
                <c:pt idx="24976">
                  <c:v>27228.25</c:v>
                </c:pt>
                <c:pt idx="24977">
                  <c:v>27229.25</c:v>
                </c:pt>
                <c:pt idx="24978">
                  <c:v>27230.25</c:v>
                </c:pt>
                <c:pt idx="24979">
                  <c:v>27231.25</c:v>
                </c:pt>
                <c:pt idx="24980">
                  <c:v>27232.25</c:v>
                </c:pt>
                <c:pt idx="24981">
                  <c:v>27233.25</c:v>
                </c:pt>
                <c:pt idx="24982">
                  <c:v>27234.25</c:v>
                </c:pt>
                <c:pt idx="24983">
                  <c:v>27235.25</c:v>
                </c:pt>
                <c:pt idx="24984">
                  <c:v>27236.25</c:v>
                </c:pt>
                <c:pt idx="24985">
                  <c:v>27237.25</c:v>
                </c:pt>
                <c:pt idx="24986">
                  <c:v>27238.25</c:v>
                </c:pt>
                <c:pt idx="24987">
                  <c:v>27239.25</c:v>
                </c:pt>
                <c:pt idx="24988">
                  <c:v>27240.25</c:v>
                </c:pt>
                <c:pt idx="24989">
                  <c:v>27241.25</c:v>
                </c:pt>
                <c:pt idx="24990">
                  <c:v>27242.25</c:v>
                </c:pt>
                <c:pt idx="24991">
                  <c:v>27243.25</c:v>
                </c:pt>
                <c:pt idx="24992">
                  <c:v>27244.25</c:v>
                </c:pt>
                <c:pt idx="24993">
                  <c:v>27245.25</c:v>
                </c:pt>
                <c:pt idx="24994">
                  <c:v>27246.25</c:v>
                </c:pt>
                <c:pt idx="24995">
                  <c:v>27247.25</c:v>
                </c:pt>
                <c:pt idx="24996">
                  <c:v>27248.25</c:v>
                </c:pt>
                <c:pt idx="24997">
                  <c:v>27249.25</c:v>
                </c:pt>
                <c:pt idx="24998">
                  <c:v>27250.25</c:v>
                </c:pt>
                <c:pt idx="24999">
                  <c:v>27251.25</c:v>
                </c:pt>
                <c:pt idx="25000">
                  <c:v>27252.25</c:v>
                </c:pt>
                <c:pt idx="25001">
                  <c:v>27253.25</c:v>
                </c:pt>
                <c:pt idx="25002">
                  <c:v>27254.25</c:v>
                </c:pt>
                <c:pt idx="25003">
                  <c:v>27255.25</c:v>
                </c:pt>
                <c:pt idx="25004">
                  <c:v>27256.25</c:v>
                </c:pt>
                <c:pt idx="25005">
                  <c:v>27257.25</c:v>
                </c:pt>
                <c:pt idx="25006">
                  <c:v>27258.25</c:v>
                </c:pt>
                <c:pt idx="25007">
                  <c:v>27259.25</c:v>
                </c:pt>
                <c:pt idx="25008">
                  <c:v>27260.25</c:v>
                </c:pt>
                <c:pt idx="25009">
                  <c:v>27261.25</c:v>
                </c:pt>
                <c:pt idx="25010">
                  <c:v>27262.25</c:v>
                </c:pt>
                <c:pt idx="25011">
                  <c:v>27263.25</c:v>
                </c:pt>
                <c:pt idx="25012">
                  <c:v>27264.25</c:v>
                </c:pt>
                <c:pt idx="25013">
                  <c:v>27265.25</c:v>
                </c:pt>
                <c:pt idx="25014">
                  <c:v>27266.25</c:v>
                </c:pt>
                <c:pt idx="25015">
                  <c:v>27267.25</c:v>
                </c:pt>
                <c:pt idx="25016">
                  <c:v>27268.25</c:v>
                </c:pt>
                <c:pt idx="25017">
                  <c:v>27269.25</c:v>
                </c:pt>
                <c:pt idx="25018">
                  <c:v>27270.25</c:v>
                </c:pt>
                <c:pt idx="25019">
                  <c:v>27271.25</c:v>
                </c:pt>
                <c:pt idx="25020">
                  <c:v>27272.25</c:v>
                </c:pt>
                <c:pt idx="25021">
                  <c:v>27273.25</c:v>
                </c:pt>
                <c:pt idx="25022">
                  <c:v>27274.25</c:v>
                </c:pt>
                <c:pt idx="25023">
                  <c:v>27275.25</c:v>
                </c:pt>
                <c:pt idx="25024">
                  <c:v>27276.25</c:v>
                </c:pt>
                <c:pt idx="25025">
                  <c:v>27277.25</c:v>
                </c:pt>
                <c:pt idx="25026">
                  <c:v>27278.25</c:v>
                </c:pt>
                <c:pt idx="25027">
                  <c:v>27279.25</c:v>
                </c:pt>
                <c:pt idx="25028">
                  <c:v>27280.25</c:v>
                </c:pt>
                <c:pt idx="25029">
                  <c:v>27281.25</c:v>
                </c:pt>
                <c:pt idx="25030">
                  <c:v>27282.25</c:v>
                </c:pt>
                <c:pt idx="25031">
                  <c:v>27283.25</c:v>
                </c:pt>
                <c:pt idx="25032">
                  <c:v>27284.25</c:v>
                </c:pt>
                <c:pt idx="25033">
                  <c:v>27285.25</c:v>
                </c:pt>
                <c:pt idx="25034">
                  <c:v>27286.25</c:v>
                </c:pt>
                <c:pt idx="25035">
                  <c:v>27287.25</c:v>
                </c:pt>
                <c:pt idx="25036">
                  <c:v>27288.25</c:v>
                </c:pt>
                <c:pt idx="25037">
                  <c:v>27289.25</c:v>
                </c:pt>
                <c:pt idx="25038">
                  <c:v>27290.25</c:v>
                </c:pt>
                <c:pt idx="25039">
                  <c:v>27291.25</c:v>
                </c:pt>
                <c:pt idx="25040">
                  <c:v>27292.25</c:v>
                </c:pt>
                <c:pt idx="25041">
                  <c:v>27293.25</c:v>
                </c:pt>
                <c:pt idx="25042">
                  <c:v>27294.25</c:v>
                </c:pt>
                <c:pt idx="25043">
                  <c:v>27295.25</c:v>
                </c:pt>
                <c:pt idx="25044">
                  <c:v>27296.25</c:v>
                </c:pt>
                <c:pt idx="25045">
                  <c:v>27297.25</c:v>
                </c:pt>
                <c:pt idx="25046">
                  <c:v>27298.25</c:v>
                </c:pt>
                <c:pt idx="25047">
                  <c:v>27299.25</c:v>
                </c:pt>
                <c:pt idx="25048">
                  <c:v>27300.25</c:v>
                </c:pt>
                <c:pt idx="25049">
                  <c:v>27301.25</c:v>
                </c:pt>
                <c:pt idx="25050">
                  <c:v>27302.25</c:v>
                </c:pt>
                <c:pt idx="25051">
                  <c:v>27303.25</c:v>
                </c:pt>
                <c:pt idx="25052">
                  <c:v>27304.25</c:v>
                </c:pt>
                <c:pt idx="25053">
                  <c:v>27305.25</c:v>
                </c:pt>
                <c:pt idx="25054">
                  <c:v>27306.25</c:v>
                </c:pt>
                <c:pt idx="25055">
                  <c:v>27307.25</c:v>
                </c:pt>
                <c:pt idx="25056">
                  <c:v>27308.25</c:v>
                </c:pt>
                <c:pt idx="25057">
                  <c:v>27309.25</c:v>
                </c:pt>
                <c:pt idx="25058">
                  <c:v>27310.25</c:v>
                </c:pt>
                <c:pt idx="25059">
                  <c:v>27311.25</c:v>
                </c:pt>
                <c:pt idx="25060">
                  <c:v>27312.25</c:v>
                </c:pt>
                <c:pt idx="25061">
                  <c:v>27313.25</c:v>
                </c:pt>
                <c:pt idx="25062">
                  <c:v>27314.25</c:v>
                </c:pt>
                <c:pt idx="25063">
                  <c:v>27315.25</c:v>
                </c:pt>
                <c:pt idx="25064">
                  <c:v>27316.25</c:v>
                </c:pt>
                <c:pt idx="25065">
                  <c:v>27317.25</c:v>
                </c:pt>
                <c:pt idx="25066">
                  <c:v>27318.25</c:v>
                </c:pt>
                <c:pt idx="25067">
                  <c:v>27319.25</c:v>
                </c:pt>
                <c:pt idx="25068">
                  <c:v>27320.25</c:v>
                </c:pt>
                <c:pt idx="25069">
                  <c:v>27321.25</c:v>
                </c:pt>
                <c:pt idx="25070">
                  <c:v>27322.25</c:v>
                </c:pt>
                <c:pt idx="25071">
                  <c:v>27323.25</c:v>
                </c:pt>
                <c:pt idx="25072">
                  <c:v>27324.25</c:v>
                </c:pt>
                <c:pt idx="25073">
                  <c:v>27325.25</c:v>
                </c:pt>
                <c:pt idx="25074">
                  <c:v>27326.25</c:v>
                </c:pt>
                <c:pt idx="25075">
                  <c:v>27327.25</c:v>
                </c:pt>
                <c:pt idx="25076">
                  <c:v>27328.25</c:v>
                </c:pt>
                <c:pt idx="25077">
                  <c:v>27329.25</c:v>
                </c:pt>
                <c:pt idx="25078">
                  <c:v>27330.25</c:v>
                </c:pt>
                <c:pt idx="25079">
                  <c:v>27331.25</c:v>
                </c:pt>
                <c:pt idx="25080">
                  <c:v>27332.25</c:v>
                </c:pt>
                <c:pt idx="25081">
                  <c:v>27333.25</c:v>
                </c:pt>
                <c:pt idx="25082">
                  <c:v>27334.25</c:v>
                </c:pt>
                <c:pt idx="25083">
                  <c:v>27335.25</c:v>
                </c:pt>
                <c:pt idx="25084">
                  <c:v>27336.25</c:v>
                </c:pt>
                <c:pt idx="25085">
                  <c:v>27337.25</c:v>
                </c:pt>
                <c:pt idx="25086">
                  <c:v>27338.25</c:v>
                </c:pt>
                <c:pt idx="25087">
                  <c:v>27339.25</c:v>
                </c:pt>
                <c:pt idx="25088">
                  <c:v>27340.25</c:v>
                </c:pt>
                <c:pt idx="25089">
                  <c:v>27341.25</c:v>
                </c:pt>
                <c:pt idx="25090">
                  <c:v>27342.25</c:v>
                </c:pt>
                <c:pt idx="25091">
                  <c:v>27343.25</c:v>
                </c:pt>
                <c:pt idx="25092">
                  <c:v>27344.25</c:v>
                </c:pt>
                <c:pt idx="25093">
                  <c:v>27345.25</c:v>
                </c:pt>
                <c:pt idx="25094">
                  <c:v>27346.25</c:v>
                </c:pt>
                <c:pt idx="25095">
                  <c:v>27347.25</c:v>
                </c:pt>
                <c:pt idx="25096">
                  <c:v>27348.25</c:v>
                </c:pt>
                <c:pt idx="25097">
                  <c:v>27349.25</c:v>
                </c:pt>
                <c:pt idx="25098">
                  <c:v>27350.25</c:v>
                </c:pt>
                <c:pt idx="25099">
                  <c:v>27351.25</c:v>
                </c:pt>
                <c:pt idx="25100">
                  <c:v>27352.25</c:v>
                </c:pt>
                <c:pt idx="25101">
                  <c:v>27353.25</c:v>
                </c:pt>
                <c:pt idx="25102">
                  <c:v>27354.25</c:v>
                </c:pt>
                <c:pt idx="25103">
                  <c:v>27355.25</c:v>
                </c:pt>
                <c:pt idx="25104">
                  <c:v>27356.25</c:v>
                </c:pt>
                <c:pt idx="25105">
                  <c:v>27357.25</c:v>
                </c:pt>
                <c:pt idx="25106">
                  <c:v>27358.25</c:v>
                </c:pt>
                <c:pt idx="25107">
                  <c:v>27359.25</c:v>
                </c:pt>
                <c:pt idx="25108">
                  <c:v>27360.25</c:v>
                </c:pt>
                <c:pt idx="25109">
                  <c:v>27361.25</c:v>
                </c:pt>
                <c:pt idx="25110">
                  <c:v>27362.25</c:v>
                </c:pt>
                <c:pt idx="25111">
                  <c:v>27363.25</c:v>
                </c:pt>
                <c:pt idx="25112">
                  <c:v>27364.25</c:v>
                </c:pt>
                <c:pt idx="25113">
                  <c:v>27365.25</c:v>
                </c:pt>
                <c:pt idx="25114">
                  <c:v>27366.25</c:v>
                </c:pt>
                <c:pt idx="25115">
                  <c:v>27367.25</c:v>
                </c:pt>
                <c:pt idx="25116">
                  <c:v>27368.25</c:v>
                </c:pt>
                <c:pt idx="25117">
                  <c:v>27369.25</c:v>
                </c:pt>
                <c:pt idx="25118">
                  <c:v>27370.25</c:v>
                </c:pt>
                <c:pt idx="25119">
                  <c:v>27371.25</c:v>
                </c:pt>
                <c:pt idx="25120">
                  <c:v>27372.25</c:v>
                </c:pt>
                <c:pt idx="25121">
                  <c:v>27373.25</c:v>
                </c:pt>
                <c:pt idx="25122">
                  <c:v>27374.25</c:v>
                </c:pt>
                <c:pt idx="25123">
                  <c:v>27375.25</c:v>
                </c:pt>
                <c:pt idx="25124">
                  <c:v>27376.25</c:v>
                </c:pt>
                <c:pt idx="25125">
                  <c:v>27377.25</c:v>
                </c:pt>
                <c:pt idx="25126">
                  <c:v>27378.25</c:v>
                </c:pt>
                <c:pt idx="25127">
                  <c:v>27379.25</c:v>
                </c:pt>
                <c:pt idx="25128">
                  <c:v>27380.25</c:v>
                </c:pt>
                <c:pt idx="25129">
                  <c:v>27381.25</c:v>
                </c:pt>
                <c:pt idx="25130">
                  <c:v>27382.25</c:v>
                </c:pt>
                <c:pt idx="25131">
                  <c:v>27383.25</c:v>
                </c:pt>
                <c:pt idx="25132">
                  <c:v>27384.25</c:v>
                </c:pt>
                <c:pt idx="25133">
                  <c:v>27385.25</c:v>
                </c:pt>
                <c:pt idx="25134">
                  <c:v>27386.25</c:v>
                </c:pt>
                <c:pt idx="25135">
                  <c:v>27387.25</c:v>
                </c:pt>
                <c:pt idx="25136">
                  <c:v>27388.25</c:v>
                </c:pt>
                <c:pt idx="25137">
                  <c:v>27389.25</c:v>
                </c:pt>
                <c:pt idx="25138">
                  <c:v>27390.25</c:v>
                </c:pt>
                <c:pt idx="25139">
                  <c:v>27391.25</c:v>
                </c:pt>
                <c:pt idx="25140">
                  <c:v>27392.25</c:v>
                </c:pt>
                <c:pt idx="25141">
                  <c:v>27393.25</c:v>
                </c:pt>
                <c:pt idx="25142">
                  <c:v>27394.25</c:v>
                </c:pt>
                <c:pt idx="25143">
                  <c:v>27395.25</c:v>
                </c:pt>
                <c:pt idx="25144">
                  <c:v>27396.25</c:v>
                </c:pt>
                <c:pt idx="25145">
                  <c:v>27397.25</c:v>
                </c:pt>
                <c:pt idx="25146">
                  <c:v>27398.25</c:v>
                </c:pt>
                <c:pt idx="25147">
                  <c:v>27399.25</c:v>
                </c:pt>
                <c:pt idx="25148">
                  <c:v>27400.25</c:v>
                </c:pt>
                <c:pt idx="25149">
                  <c:v>27401.25</c:v>
                </c:pt>
                <c:pt idx="25150">
                  <c:v>27402.25</c:v>
                </c:pt>
                <c:pt idx="25151">
                  <c:v>27403.25</c:v>
                </c:pt>
                <c:pt idx="25152">
                  <c:v>27404.25</c:v>
                </c:pt>
                <c:pt idx="25153">
                  <c:v>27405.25</c:v>
                </c:pt>
                <c:pt idx="25154">
                  <c:v>27406.25</c:v>
                </c:pt>
                <c:pt idx="25155">
                  <c:v>27407.25</c:v>
                </c:pt>
                <c:pt idx="25156">
                  <c:v>27408.25</c:v>
                </c:pt>
                <c:pt idx="25157">
                  <c:v>27409.25</c:v>
                </c:pt>
                <c:pt idx="25158">
                  <c:v>27410.25</c:v>
                </c:pt>
                <c:pt idx="25159">
                  <c:v>27411.25</c:v>
                </c:pt>
                <c:pt idx="25160">
                  <c:v>27412.25</c:v>
                </c:pt>
                <c:pt idx="25161">
                  <c:v>27413.25</c:v>
                </c:pt>
                <c:pt idx="25162">
                  <c:v>27414.25</c:v>
                </c:pt>
                <c:pt idx="25163">
                  <c:v>27415.25</c:v>
                </c:pt>
                <c:pt idx="25164">
                  <c:v>27416.25</c:v>
                </c:pt>
                <c:pt idx="25165">
                  <c:v>27417.25</c:v>
                </c:pt>
                <c:pt idx="25166">
                  <c:v>27418.25</c:v>
                </c:pt>
                <c:pt idx="25167">
                  <c:v>27419.25</c:v>
                </c:pt>
                <c:pt idx="25168">
                  <c:v>27420.25</c:v>
                </c:pt>
                <c:pt idx="25169">
                  <c:v>27421.25</c:v>
                </c:pt>
                <c:pt idx="25170">
                  <c:v>27422.25</c:v>
                </c:pt>
                <c:pt idx="25171">
                  <c:v>27423.25</c:v>
                </c:pt>
                <c:pt idx="25172">
                  <c:v>27424.25</c:v>
                </c:pt>
                <c:pt idx="25173">
                  <c:v>27425.25</c:v>
                </c:pt>
                <c:pt idx="25174">
                  <c:v>27426.25</c:v>
                </c:pt>
                <c:pt idx="25175">
                  <c:v>27427.25</c:v>
                </c:pt>
                <c:pt idx="25176">
                  <c:v>27428.25</c:v>
                </c:pt>
                <c:pt idx="25177">
                  <c:v>27429.25</c:v>
                </c:pt>
                <c:pt idx="25178">
                  <c:v>27430.25</c:v>
                </c:pt>
                <c:pt idx="25179">
                  <c:v>27431.25</c:v>
                </c:pt>
                <c:pt idx="25180">
                  <c:v>27432.25</c:v>
                </c:pt>
                <c:pt idx="25181">
                  <c:v>27433.25</c:v>
                </c:pt>
                <c:pt idx="25182">
                  <c:v>27434.25</c:v>
                </c:pt>
                <c:pt idx="25183">
                  <c:v>27435.25</c:v>
                </c:pt>
                <c:pt idx="25184">
                  <c:v>27436.25</c:v>
                </c:pt>
                <c:pt idx="25185">
                  <c:v>27437.25</c:v>
                </c:pt>
                <c:pt idx="25186">
                  <c:v>27438.25</c:v>
                </c:pt>
                <c:pt idx="25187">
                  <c:v>27439.25</c:v>
                </c:pt>
                <c:pt idx="25188">
                  <c:v>27440.25</c:v>
                </c:pt>
                <c:pt idx="25189">
                  <c:v>27441.25</c:v>
                </c:pt>
                <c:pt idx="25190">
                  <c:v>27442.25</c:v>
                </c:pt>
                <c:pt idx="25191">
                  <c:v>27443.25</c:v>
                </c:pt>
                <c:pt idx="25192">
                  <c:v>27444.25</c:v>
                </c:pt>
                <c:pt idx="25193">
                  <c:v>27445.25</c:v>
                </c:pt>
                <c:pt idx="25194">
                  <c:v>27446.25</c:v>
                </c:pt>
                <c:pt idx="25195">
                  <c:v>27447.25</c:v>
                </c:pt>
                <c:pt idx="25196">
                  <c:v>27448.25</c:v>
                </c:pt>
                <c:pt idx="25197">
                  <c:v>27449.25</c:v>
                </c:pt>
                <c:pt idx="25198">
                  <c:v>27450.25</c:v>
                </c:pt>
                <c:pt idx="25199">
                  <c:v>27451.25</c:v>
                </c:pt>
                <c:pt idx="25200">
                  <c:v>27452.25</c:v>
                </c:pt>
                <c:pt idx="25201">
                  <c:v>27453.25</c:v>
                </c:pt>
                <c:pt idx="25202">
                  <c:v>27454.25</c:v>
                </c:pt>
                <c:pt idx="25203">
                  <c:v>27455.25</c:v>
                </c:pt>
                <c:pt idx="25204">
                  <c:v>27456.25</c:v>
                </c:pt>
                <c:pt idx="25205">
                  <c:v>27457.25</c:v>
                </c:pt>
                <c:pt idx="25206">
                  <c:v>27458.25</c:v>
                </c:pt>
                <c:pt idx="25207">
                  <c:v>27459.25</c:v>
                </c:pt>
                <c:pt idx="25208">
                  <c:v>27460.25</c:v>
                </c:pt>
                <c:pt idx="25209">
                  <c:v>27461.25</c:v>
                </c:pt>
                <c:pt idx="25210">
                  <c:v>27462.25</c:v>
                </c:pt>
                <c:pt idx="25211">
                  <c:v>27463.25</c:v>
                </c:pt>
                <c:pt idx="25212">
                  <c:v>27464.25</c:v>
                </c:pt>
                <c:pt idx="25213">
                  <c:v>27465.25</c:v>
                </c:pt>
                <c:pt idx="25214">
                  <c:v>27466.25</c:v>
                </c:pt>
                <c:pt idx="25215">
                  <c:v>27467.25</c:v>
                </c:pt>
                <c:pt idx="25216">
                  <c:v>27468.25</c:v>
                </c:pt>
                <c:pt idx="25217">
                  <c:v>27469.25</c:v>
                </c:pt>
                <c:pt idx="25218">
                  <c:v>27470.25</c:v>
                </c:pt>
                <c:pt idx="25219">
                  <c:v>27471.25</c:v>
                </c:pt>
                <c:pt idx="25220">
                  <c:v>27472.25</c:v>
                </c:pt>
                <c:pt idx="25221">
                  <c:v>27473.25</c:v>
                </c:pt>
                <c:pt idx="25222">
                  <c:v>27474.25</c:v>
                </c:pt>
                <c:pt idx="25223">
                  <c:v>27475.25</c:v>
                </c:pt>
                <c:pt idx="25224">
                  <c:v>27476.25</c:v>
                </c:pt>
                <c:pt idx="25225">
                  <c:v>27477.25</c:v>
                </c:pt>
                <c:pt idx="25226">
                  <c:v>27478.25</c:v>
                </c:pt>
                <c:pt idx="25227">
                  <c:v>27479.25</c:v>
                </c:pt>
                <c:pt idx="25228">
                  <c:v>27480.25</c:v>
                </c:pt>
                <c:pt idx="25229">
                  <c:v>27481.25</c:v>
                </c:pt>
                <c:pt idx="25230">
                  <c:v>27482.25</c:v>
                </c:pt>
                <c:pt idx="25231">
                  <c:v>27483.25</c:v>
                </c:pt>
                <c:pt idx="25232">
                  <c:v>27484.25</c:v>
                </c:pt>
                <c:pt idx="25233">
                  <c:v>27485.25</c:v>
                </c:pt>
                <c:pt idx="25234">
                  <c:v>27486.25</c:v>
                </c:pt>
                <c:pt idx="25235">
                  <c:v>27487.25</c:v>
                </c:pt>
                <c:pt idx="25236">
                  <c:v>27488.25</c:v>
                </c:pt>
                <c:pt idx="25237">
                  <c:v>27489.25</c:v>
                </c:pt>
                <c:pt idx="25238">
                  <c:v>27490.25</c:v>
                </c:pt>
                <c:pt idx="25239">
                  <c:v>27491.25</c:v>
                </c:pt>
                <c:pt idx="25240">
                  <c:v>27492.25</c:v>
                </c:pt>
                <c:pt idx="25241">
                  <c:v>27493.25</c:v>
                </c:pt>
                <c:pt idx="25242">
                  <c:v>27494.25</c:v>
                </c:pt>
                <c:pt idx="25243">
                  <c:v>27495.25</c:v>
                </c:pt>
                <c:pt idx="25244">
                  <c:v>27496.25</c:v>
                </c:pt>
                <c:pt idx="25245">
                  <c:v>27497.25</c:v>
                </c:pt>
                <c:pt idx="25246">
                  <c:v>27498.25</c:v>
                </c:pt>
                <c:pt idx="25247">
                  <c:v>27499.25</c:v>
                </c:pt>
                <c:pt idx="25248">
                  <c:v>27500.25</c:v>
                </c:pt>
                <c:pt idx="25249">
                  <c:v>27501.25</c:v>
                </c:pt>
                <c:pt idx="25250">
                  <c:v>27502.25</c:v>
                </c:pt>
                <c:pt idx="25251">
                  <c:v>27503.25</c:v>
                </c:pt>
                <c:pt idx="25252">
                  <c:v>27504.25</c:v>
                </c:pt>
                <c:pt idx="25253">
                  <c:v>27505.25</c:v>
                </c:pt>
                <c:pt idx="25254">
                  <c:v>27506.25</c:v>
                </c:pt>
                <c:pt idx="25255">
                  <c:v>27507.25</c:v>
                </c:pt>
                <c:pt idx="25256">
                  <c:v>27508.25</c:v>
                </c:pt>
                <c:pt idx="25257">
                  <c:v>27509.25</c:v>
                </c:pt>
                <c:pt idx="25258">
                  <c:v>27510.25</c:v>
                </c:pt>
                <c:pt idx="25259">
                  <c:v>27511.25</c:v>
                </c:pt>
                <c:pt idx="25260">
                  <c:v>27512.25</c:v>
                </c:pt>
                <c:pt idx="25261">
                  <c:v>27513.25</c:v>
                </c:pt>
                <c:pt idx="25262">
                  <c:v>27514.25</c:v>
                </c:pt>
                <c:pt idx="25263">
                  <c:v>27515.25</c:v>
                </c:pt>
                <c:pt idx="25264">
                  <c:v>27516.25</c:v>
                </c:pt>
                <c:pt idx="25265">
                  <c:v>27517.25</c:v>
                </c:pt>
                <c:pt idx="25266">
                  <c:v>27518.25</c:v>
                </c:pt>
                <c:pt idx="25267">
                  <c:v>27519.25</c:v>
                </c:pt>
                <c:pt idx="25268">
                  <c:v>27520.25</c:v>
                </c:pt>
                <c:pt idx="25269">
                  <c:v>27521.25</c:v>
                </c:pt>
                <c:pt idx="25270">
                  <c:v>27522.25</c:v>
                </c:pt>
                <c:pt idx="25271">
                  <c:v>27523.25</c:v>
                </c:pt>
                <c:pt idx="25272">
                  <c:v>27524.25</c:v>
                </c:pt>
                <c:pt idx="25273">
                  <c:v>27525.25</c:v>
                </c:pt>
                <c:pt idx="25274">
                  <c:v>27526.25</c:v>
                </c:pt>
                <c:pt idx="25275">
                  <c:v>27527.25</c:v>
                </c:pt>
                <c:pt idx="25276">
                  <c:v>27528.25</c:v>
                </c:pt>
                <c:pt idx="25277">
                  <c:v>27529.25</c:v>
                </c:pt>
                <c:pt idx="25278">
                  <c:v>27530.25</c:v>
                </c:pt>
                <c:pt idx="25279">
                  <c:v>27531.25</c:v>
                </c:pt>
                <c:pt idx="25280">
                  <c:v>27532.25</c:v>
                </c:pt>
                <c:pt idx="25281">
                  <c:v>27533.25</c:v>
                </c:pt>
                <c:pt idx="25282">
                  <c:v>27534.25</c:v>
                </c:pt>
                <c:pt idx="25283">
                  <c:v>27535.25</c:v>
                </c:pt>
                <c:pt idx="25284">
                  <c:v>27536.25</c:v>
                </c:pt>
                <c:pt idx="25285">
                  <c:v>27537.25</c:v>
                </c:pt>
                <c:pt idx="25286">
                  <c:v>27538.25</c:v>
                </c:pt>
                <c:pt idx="25287">
                  <c:v>27539.25</c:v>
                </c:pt>
                <c:pt idx="25288">
                  <c:v>27540.25</c:v>
                </c:pt>
                <c:pt idx="25289">
                  <c:v>27541.25</c:v>
                </c:pt>
                <c:pt idx="25290">
                  <c:v>27542.25</c:v>
                </c:pt>
                <c:pt idx="25291">
                  <c:v>27543.25</c:v>
                </c:pt>
                <c:pt idx="25292">
                  <c:v>27544.25</c:v>
                </c:pt>
                <c:pt idx="25293">
                  <c:v>27545.25</c:v>
                </c:pt>
                <c:pt idx="25294">
                  <c:v>27546.25</c:v>
                </c:pt>
                <c:pt idx="25295">
                  <c:v>27547.25</c:v>
                </c:pt>
                <c:pt idx="25296">
                  <c:v>27548.25</c:v>
                </c:pt>
                <c:pt idx="25297">
                  <c:v>27549.25</c:v>
                </c:pt>
                <c:pt idx="25298">
                  <c:v>27550.25</c:v>
                </c:pt>
                <c:pt idx="25299">
                  <c:v>27551.25</c:v>
                </c:pt>
                <c:pt idx="25300">
                  <c:v>27552.25</c:v>
                </c:pt>
                <c:pt idx="25301">
                  <c:v>27553.25</c:v>
                </c:pt>
                <c:pt idx="25302">
                  <c:v>27554.25</c:v>
                </c:pt>
                <c:pt idx="25303">
                  <c:v>27555.25</c:v>
                </c:pt>
                <c:pt idx="25304">
                  <c:v>27556.25</c:v>
                </c:pt>
                <c:pt idx="25305">
                  <c:v>27557.25</c:v>
                </c:pt>
                <c:pt idx="25306">
                  <c:v>27558.25</c:v>
                </c:pt>
                <c:pt idx="25307">
                  <c:v>27559.25</c:v>
                </c:pt>
                <c:pt idx="25308">
                  <c:v>27560.25</c:v>
                </c:pt>
                <c:pt idx="25309">
                  <c:v>27561.25</c:v>
                </c:pt>
                <c:pt idx="25310">
                  <c:v>27562.25</c:v>
                </c:pt>
                <c:pt idx="25311">
                  <c:v>27563.25</c:v>
                </c:pt>
                <c:pt idx="25312">
                  <c:v>27564.25</c:v>
                </c:pt>
                <c:pt idx="25313">
                  <c:v>27565.25</c:v>
                </c:pt>
                <c:pt idx="25314">
                  <c:v>27566.25</c:v>
                </c:pt>
                <c:pt idx="25315">
                  <c:v>27567.25</c:v>
                </c:pt>
                <c:pt idx="25316">
                  <c:v>27568.25</c:v>
                </c:pt>
                <c:pt idx="25317">
                  <c:v>27569.25</c:v>
                </c:pt>
                <c:pt idx="25318">
                  <c:v>27570.25</c:v>
                </c:pt>
                <c:pt idx="25319">
                  <c:v>27571.25</c:v>
                </c:pt>
                <c:pt idx="25320">
                  <c:v>27572.25</c:v>
                </c:pt>
                <c:pt idx="25321">
                  <c:v>27573.25</c:v>
                </c:pt>
                <c:pt idx="25322">
                  <c:v>27574.25</c:v>
                </c:pt>
                <c:pt idx="25323">
                  <c:v>27575.25</c:v>
                </c:pt>
                <c:pt idx="25324">
                  <c:v>27576.25</c:v>
                </c:pt>
                <c:pt idx="25325">
                  <c:v>27577.25</c:v>
                </c:pt>
                <c:pt idx="25326">
                  <c:v>27578.25</c:v>
                </c:pt>
                <c:pt idx="25327">
                  <c:v>27579.25</c:v>
                </c:pt>
                <c:pt idx="25328">
                  <c:v>27580.25</c:v>
                </c:pt>
                <c:pt idx="25329">
                  <c:v>27581.25</c:v>
                </c:pt>
                <c:pt idx="25330">
                  <c:v>27582.25</c:v>
                </c:pt>
                <c:pt idx="25331">
                  <c:v>27583.25</c:v>
                </c:pt>
                <c:pt idx="25332">
                  <c:v>27584.25</c:v>
                </c:pt>
                <c:pt idx="25333">
                  <c:v>27585.25</c:v>
                </c:pt>
                <c:pt idx="25334">
                  <c:v>27586.25</c:v>
                </c:pt>
                <c:pt idx="25335">
                  <c:v>27587.25</c:v>
                </c:pt>
                <c:pt idx="25336">
                  <c:v>27588.25</c:v>
                </c:pt>
                <c:pt idx="25337">
                  <c:v>27589.25</c:v>
                </c:pt>
                <c:pt idx="25338">
                  <c:v>27590.25</c:v>
                </c:pt>
                <c:pt idx="25339">
                  <c:v>27591.25</c:v>
                </c:pt>
                <c:pt idx="25340">
                  <c:v>27592.25</c:v>
                </c:pt>
                <c:pt idx="25341">
                  <c:v>27593.25</c:v>
                </c:pt>
                <c:pt idx="25342">
                  <c:v>27594.25</c:v>
                </c:pt>
                <c:pt idx="25343">
                  <c:v>27595.25</c:v>
                </c:pt>
                <c:pt idx="25344">
                  <c:v>27596.25</c:v>
                </c:pt>
                <c:pt idx="25345">
                  <c:v>27597.25</c:v>
                </c:pt>
                <c:pt idx="25346">
                  <c:v>27598.25</c:v>
                </c:pt>
                <c:pt idx="25347">
                  <c:v>27599.25</c:v>
                </c:pt>
                <c:pt idx="25348">
                  <c:v>27600.25</c:v>
                </c:pt>
                <c:pt idx="25349">
                  <c:v>27601.25</c:v>
                </c:pt>
                <c:pt idx="25350">
                  <c:v>27602.25</c:v>
                </c:pt>
                <c:pt idx="25351">
                  <c:v>27603.25</c:v>
                </c:pt>
                <c:pt idx="25352">
                  <c:v>27604.25</c:v>
                </c:pt>
                <c:pt idx="25353">
                  <c:v>27605.25</c:v>
                </c:pt>
                <c:pt idx="25354">
                  <c:v>27606.25</c:v>
                </c:pt>
                <c:pt idx="25355">
                  <c:v>27607.25</c:v>
                </c:pt>
                <c:pt idx="25356">
                  <c:v>27608.25</c:v>
                </c:pt>
                <c:pt idx="25357">
                  <c:v>27609.25</c:v>
                </c:pt>
                <c:pt idx="25358">
                  <c:v>27610.25</c:v>
                </c:pt>
                <c:pt idx="25359">
                  <c:v>27611.25</c:v>
                </c:pt>
                <c:pt idx="25360">
                  <c:v>27612.25</c:v>
                </c:pt>
                <c:pt idx="25361">
                  <c:v>27613.25</c:v>
                </c:pt>
                <c:pt idx="25362">
                  <c:v>27614.25</c:v>
                </c:pt>
                <c:pt idx="25363">
                  <c:v>27615.25</c:v>
                </c:pt>
                <c:pt idx="25364">
                  <c:v>27616.25</c:v>
                </c:pt>
                <c:pt idx="25365">
                  <c:v>27617.25</c:v>
                </c:pt>
                <c:pt idx="25366">
                  <c:v>27618.25</c:v>
                </c:pt>
                <c:pt idx="25367">
                  <c:v>27619.25</c:v>
                </c:pt>
                <c:pt idx="25368">
                  <c:v>27620.25</c:v>
                </c:pt>
                <c:pt idx="25369">
                  <c:v>27621.25</c:v>
                </c:pt>
                <c:pt idx="25370">
                  <c:v>27622.25</c:v>
                </c:pt>
                <c:pt idx="25371">
                  <c:v>27623.25</c:v>
                </c:pt>
                <c:pt idx="25372">
                  <c:v>27624.25</c:v>
                </c:pt>
                <c:pt idx="25373">
                  <c:v>27625.25</c:v>
                </c:pt>
                <c:pt idx="25374">
                  <c:v>27626.25</c:v>
                </c:pt>
                <c:pt idx="25375">
                  <c:v>27627.25</c:v>
                </c:pt>
                <c:pt idx="25376">
                  <c:v>27628.25</c:v>
                </c:pt>
                <c:pt idx="25377">
                  <c:v>27629.25</c:v>
                </c:pt>
                <c:pt idx="25378">
                  <c:v>27630.25</c:v>
                </c:pt>
                <c:pt idx="25379">
                  <c:v>27631.25</c:v>
                </c:pt>
                <c:pt idx="25380">
                  <c:v>27632.25</c:v>
                </c:pt>
                <c:pt idx="25381">
                  <c:v>27633.25</c:v>
                </c:pt>
                <c:pt idx="25382">
                  <c:v>27634.25</c:v>
                </c:pt>
                <c:pt idx="25383">
                  <c:v>27635.25</c:v>
                </c:pt>
                <c:pt idx="25384">
                  <c:v>27636.25</c:v>
                </c:pt>
                <c:pt idx="25385">
                  <c:v>27637.25</c:v>
                </c:pt>
                <c:pt idx="25386">
                  <c:v>27638.25</c:v>
                </c:pt>
                <c:pt idx="25387">
                  <c:v>27639.25</c:v>
                </c:pt>
                <c:pt idx="25388">
                  <c:v>27640.25</c:v>
                </c:pt>
                <c:pt idx="25389">
                  <c:v>27641.25</c:v>
                </c:pt>
                <c:pt idx="25390">
                  <c:v>27642.25</c:v>
                </c:pt>
                <c:pt idx="25391">
                  <c:v>27643.25</c:v>
                </c:pt>
                <c:pt idx="25392">
                  <c:v>27644.25</c:v>
                </c:pt>
                <c:pt idx="25393">
                  <c:v>27645.25</c:v>
                </c:pt>
                <c:pt idx="25394">
                  <c:v>27646.25</c:v>
                </c:pt>
                <c:pt idx="25395">
                  <c:v>27647.25</c:v>
                </c:pt>
                <c:pt idx="25396">
                  <c:v>27648.25</c:v>
                </c:pt>
                <c:pt idx="25397">
                  <c:v>27649.25</c:v>
                </c:pt>
                <c:pt idx="25398">
                  <c:v>27650.25</c:v>
                </c:pt>
                <c:pt idx="25399">
                  <c:v>27651.25</c:v>
                </c:pt>
                <c:pt idx="25400">
                  <c:v>27652.25</c:v>
                </c:pt>
                <c:pt idx="25401">
                  <c:v>27653.25</c:v>
                </c:pt>
                <c:pt idx="25402">
                  <c:v>27654.25</c:v>
                </c:pt>
                <c:pt idx="25403">
                  <c:v>27655.25</c:v>
                </c:pt>
                <c:pt idx="25404">
                  <c:v>27656.25</c:v>
                </c:pt>
                <c:pt idx="25405">
                  <c:v>27657.25</c:v>
                </c:pt>
                <c:pt idx="25406">
                  <c:v>27658.25</c:v>
                </c:pt>
                <c:pt idx="25407">
                  <c:v>27659.25</c:v>
                </c:pt>
                <c:pt idx="25408">
                  <c:v>27660.25</c:v>
                </c:pt>
                <c:pt idx="25409">
                  <c:v>27661.25</c:v>
                </c:pt>
                <c:pt idx="25410">
                  <c:v>27662.25</c:v>
                </c:pt>
                <c:pt idx="25411">
                  <c:v>27663.25</c:v>
                </c:pt>
                <c:pt idx="25412">
                  <c:v>27664.25</c:v>
                </c:pt>
                <c:pt idx="25413">
                  <c:v>27665.25</c:v>
                </c:pt>
                <c:pt idx="25414">
                  <c:v>27666.25</c:v>
                </c:pt>
                <c:pt idx="25415">
                  <c:v>27667.25</c:v>
                </c:pt>
                <c:pt idx="25416">
                  <c:v>27668.25</c:v>
                </c:pt>
                <c:pt idx="25417">
                  <c:v>27669.25</c:v>
                </c:pt>
                <c:pt idx="25418">
                  <c:v>27670.25</c:v>
                </c:pt>
                <c:pt idx="25419">
                  <c:v>27671.25</c:v>
                </c:pt>
                <c:pt idx="25420">
                  <c:v>27672.25</c:v>
                </c:pt>
                <c:pt idx="25421">
                  <c:v>27673.25</c:v>
                </c:pt>
                <c:pt idx="25422">
                  <c:v>27674.25</c:v>
                </c:pt>
                <c:pt idx="25423">
                  <c:v>27675.25</c:v>
                </c:pt>
                <c:pt idx="25424">
                  <c:v>27676.25</c:v>
                </c:pt>
                <c:pt idx="25425">
                  <c:v>27677.25</c:v>
                </c:pt>
                <c:pt idx="25426">
                  <c:v>27678.25</c:v>
                </c:pt>
                <c:pt idx="25427">
                  <c:v>27679.25</c:v>
                </c:pt>
                <c:pt idx="25428">
                  <c:v>27680.25</c:v>
                </c:pt>
                <c:pt idx="25429">
                  <c:v>27681.25</c:v>
                </c:pt>
                <c:pt idx="25430">
                  <c:v>27682.25</c:v>
                </c:pt>
                <c:pt idx="25431">
                  <c:v>27683.25</c:v>
                </c:pt>
                <c:pt idx="25432">
                  <c:v>27684.25</c:v>
                </c:pt>
                <c:pt idx="25433">
                  <c:v>27685.25</c:v>
                </c:pt>
                <c:pt idx="25434">
                  <c:v>27686.25</c:v>
                </c:pt>
                <c:pt idx="25435">
                  <c:v>27687.25</c:v>
                </c:pt>
                <c:pt idx="25436">
                  <c:v>27688.25</c:v>
                </c:pt>
                <c:pt idx="25437">
                  <c:v>27689.25</c:v>
                </c:pt>
                <c:pt idx="25438">
                  <c:v>27690.25</c:v>
                </c:pt>
                <c:pt idx="25439">
                  <c:v>27691.25</c:v>
                </c:pt>
                <c:pt idx="25440">
                  <c:v>27692.25</c:v>
                </c:pt>
                <c:pt idx="25441">
                  <c:v>27693.25</c:v>
                </c:pt>
                <c:pt idx="25442">
                  <c:v>27694.25</c:v>
                </c:pt>
                <c:pt idx="25443">
                  <c:v>27695.25</c:v>
                </c:pt>
                <c:pt idx="25444">
                  <c:v>27696.25</c:v>
                </c:pt>
                <c:pt idx="25445">
                  <c:v>27697.25</c:v>
                </c:pt>
                <c:pt idx="25446">
                  <c:v>27698.25</c:v>
                </c:pt>
                <c:pt idx="25447">
                  <c:v>27699.25</c:v>
                </c:pt>
                <c:pt idx="25448">
                  <c:v>27700.25</c:v>
                </c:pt>
                <c:pt idx="25449">
                  <c:v>27701.25</c:v>
                </c:pt>
                <c:pt idx="25450">
                  <c:v>27702.25</c:v>
                </c:pt>
                <c:pt idx="25451">
                  <c:v>27703.25</c:v>
                </c:pt>
                <c:pt idx="25452">
                  <c:v>27704.25</c:v>
                </c:pt>
                <c:pt idx="25453">
                  <c:v>27705.25</c:v>
                </c:pt>
                <c:pt idx="25454">
                  <c:v>27706.25</c:v>
                </c:pt>
                <c:pt idx="25455">
                  <c:v>27707.25</c:v>
                </c:pt>
                <c:pt idx="25456">
                  <c:v>27708.25</c:v>
                </c:pt>
                <c:pt idx="25457">
                  <c:v>27709.25</c:v>
                </c:pt>
                <c:pt idx="25458">
                  <c:v>27710.25</c:v>
                </c:pt>
                <c:pt idx="25459">
                  <c:v>27711.25</c:v>
                </c:pt>
                <c:pt idx="25460">
                  <c:v>27712.25</c:v>
                </c:pt>
                <c:pt idx="25461">
                  <c:v>27713.25</c:v>
                </c:pt>
                <c:pt idx="25462">
                  <c:v>27714.25</c:v>
                </c:pt>
                <c:pt idx="25463">
                  <c:v>27715.25</c:v>
                </c:pt>
                <c:pt idx="25464">
                  <c:v>27716.25</c:v>
                </c:pt>
                <c:pt idx="25465">
                  <c:v>27717.25</c:v>
                </c:pt>
                <c:pt idx="25466">
                  <c:v>27718.25</c:v>
                </c:pt>
                <c:pt idx="25467">
                  <c:v>27719.25</c:v>
                </c:pt>
                <c:pt idx="25468">
                  <c:v>27720.25</c:v>
                </c:pt>
                <c:pt idx="25469">
                  <c:v>27721.25</c:v>
                </c:pt>
                <c:pt idx="25470">
                  <c:v>27722.25</c:v>
                </c:pt>
                <c:pt idx="25471">
                  <c:v>27723.25</c:v>
                </c:pt>
                <c:pt idx="25472">
                  <c:v>27724.25</c:v>
                </c:pt>
                <c:pt idx="25473">
                  <c:v>27725.25</c:v>
                </c:pt>
                <c:pt idx="25474">
                  <c:v>27726.25</c:v>
                </c:pt>
                <c:pt idx="25475">
                  <c:v>27727.25</c:v>
                </c:pt>
                <c:pt idx="25476">
                  <c:v>27728.25</c:v>
                </c:pt>
                <c:pt idx="25477">
                  <c:v>27729.25</c:v>
                </c:pt>
                <c:pt idx="25478">
                  <c:v>27730.25</c:v>
                </c:pt>
                <c:pt idx="25479">
                  <c:v>27731.25</c:v>
                </c:pt>
                <c:pt idx="25480">
                  <c:v>27732.25</c:v>
                </c:pt>
                <c:pt idx="25481">
                  <c:v>27733.25</c:v>
                </c:pt>
                <c:pt idx="25482">
                  <c:v>27734.25</c:v>
                </c:pt>
                <c:pt idx="25483">
                  <c:v>27735.25</c:v>
                </c:pt>
                <c:pt idx="25484">
                  <c:v>27736.25</c:v>
                </c:pt>
                <c:pt idx="25485">
                  <c:v>27737.25</c:v>
                </c:pt>
                <c:pt idx="25486">
                  <c:v>27738.25</c:v>
                </c:pt>
                <c:pt idx="25487">
                  <c:v>27739.25</c:v>
                </c:pt>
                <c:pt idx="25488">
                  <c:v>27740.25</c:v>
                </c:pt>
                <c:pt idx="25489">
                  <c:v>27741.25</c:v>
                </c:pt>
                <c:pt idx="25490">
                  <c:v>27742.25</c:v>
                </c:pt>
                <c:pt idx="25491">
                  <c:v>27743.25</c:v>
                </c:pt>
                <c:pt idx="25492">
                  <c:v>27744.25</c:v>
                </c:pt>
                <c:pt idx="25493">
                  <c:v>27745.25</c:v>
                </c:pt>
                <c:pt idx="25494">
                  <c:v>27746.25</c:v>
                </c:pt>
                <c:pt idx="25495">
                  <c:v>27747.25</c:v>
                </c:pt>
                <c:pt idx="25496">
                  <c:v>27748.25</c:v>
                </c:pt>
                <c:pt idx="25497">
                  <c:v>27749.25</c:v>
                </c:pt>
                <c:pt idx="25498">
                  <c:v>27750.25</c:v>
                </c:pt>
                <c:pt idx="25499">
                  <c:v>27751.25</c:v>
                </c:pt>
                <c:pt idx="25500">
                  <c:v>27752.25</c:v>
                </c:pt>
                <c:pt idx="25501">
                  <c:v>27753.25</c:v>
                </c:pt>
                <c:pt idx="25502">
                  <c:v>27754.25</c:v>
                </c:pt>
                <c:pt idx="25503">
                  <c:v>27755.25</c:v>
                </c:pt>
                <c:pt idx="25504">
                  <c:v>27756.25</c:v>
                </c:pt>
                <c:pt idx="25505">
                  <c:v>27757.25</c:v>
                </c:pt>
                <c:pt idx="25506">
                  <c:v>27758.25</c:v>
                </c:pt>
                <c:pt idx="25507">
                  <c:v>27759.25</c:v>
                </c:pt>
                <c:pt idx="25508">
                  <c:v>27760.25</c:v>
                </c:pt>
                <c:pt idx="25509">
                  <c:v>27761.25</c:v>
                </c:pt>
                <c:pt idx="25510">
                  <c:v>27762.25</c:v>
                </c:pt>
                <c:pt idx="25511">
                  <c:v>27763.25</c:v>
                </c:pt>
                <c:pt idx="25512">
                  <c:v>27764.25</c:v>
                </c:pt>
                <c:pt idx="25513">
                  <c:v>27765.25</c:v>
                </c:pt>
                <c:pt idx="25514">
                  <c:v>27766.25</c:v>
                </c:pt>
                <c:pt idx="25515">
                  <c:v>27767.25</c:v>
                </c:pt>
                <c:pt idx="25516">
                  <c:v>27768.25</c:v>
                </c:pt>
                <c:pt idx="25517">
                  <c:v>27769.25</c:v>
                </c:pt>
                <c:pt idx="25518">
                  <c:v>27770.25</c:v>
                </c:pt>
                <c:pt idx="25519">
                  <c:v>27771.25</c:v>
                </c:pt>
                <c:pt idx="25520">
                  <c:v>27772.25</c:v>
                </c:pt>
                <c:pt idx="25521">
                  <c:v>27773.25</c:v>
                </c:pt>
                <c:pt idx="25522">
                  <c:v>27774.25</c:v>
                </c:pt>
                <c:pt idx="25523">
                  <c:v>27775.25</c:v>
                </c:pt>
                <c:pt idx="25524">
                  <c:v>27776.25</c:v>
                </c:pt>
                <c:pt idx="25525">
                  <c:v>27777.25</c:v>
                </c:pt>
                <c:pt idx="25526">
                  <c:v>27778.25</c:v>
                </c:pt>
                <c:pt idx="25527">
                  <c:v>27779.25</c:v>
                </c:pt>
                <c:pt idx="25528">
                  <c:v>27780.25</c:v>
                </c:pt>
                <c:pt idx="25529">
                  <c:v>27781.25</c:v>
                </c:pt>
                <c:pt idx="25530">
                  <c:v>27782.25</c:v>
                </c:pt>
                <c:pt idx="25531">
                  <c:v>27783.25</c:v>
                </c:pt>
                <c:pt idx="25532">
                  <c:v>27784.25</c:v>
                </c:pt>
                <c:pt idx="25533">
                  <c:v>27785.25</c:v>
                </c:pt>
                <c:pt idx="25534">
                  <c:v>27786.25</c:v>
                </c:pt>
                <c:pt idx="25535">
                  <c:v>27787.25</c:v>
                </c:pt>
                <c:pt idx="25536">
                  <c:v>27788.25</c:v>
                </c:pt>
                <c:pt idx="25537">
                  <c:v>27789.25</c:v>
                </c:pt>
                <c:pt idx="25538">
                  <c:v>27790.25</c:v>
                </c:pt>
                <c:pt idx="25539">
                  <c:v>27791.25</c:v>
                </c:pt>
                <c:pt idx="25540">
                  <c:v>27792.25</c:v>
                </c:pt>
                <c:pt idx="25541">
                  <c:v>27793.25</c:v>
                </c:pt>
                <c:pt idx="25542">
                  <c:v>27794.25</c:v>
                </c:pt>
                <c:pt idx="25543">
                  <c:v>27795.25</c:v>
                </c:pt>
                <c:pt idx="25544">
                  <c:v>27796.25</c:v>
                </c:pt>
                <c:pt idx="25545">
                  <c:v>27797.25</c:v>
                </c:pt>
                <c:pt idx="25546">
                  <c:v>27798.25</c:v>
                </c:pt>
                <c:pt idx="25547">
                  <c:v>27799.25</c:v>
                </c:pt>
                <c:pt idx="25548">
                  <c:v>27800.25</c:v>
                </c:pt>
                <c:pt idx="25549">
                  <c:v>27801.25</c:v>
                </c:pt>
                <c:pt idx="25550">
                  <c:v>27802.25</c:v>
                </c:pt>
                <c:pt idx="25551">
                  <c:v>27803.25</c:v>
                </c:pt>
                <c:pt idx="25552">
                  <c:v>27804.25</c:v>
                </c:pt>
                <c:pt idx="25553">
                  <c:v>27805.25</c:v>
                </c:pt>
                <c:pt idx="25554">
                  <c:v>27806.25</c:v>
                </c:pt>
                <c:pt idx="25555">
                  <c:v>27807.25</c:v>
                </c:pt>
                <c:pt idx="25556">
                  <c:v>27808.25</c:v>
                </c:pt>
                <c:pt idx="25557">
                  <c:v>27809.25</c:v>
                </c:pt>
                <c:pt idx="25558">
                  <c:v>27810.25</c:v>
                </c:pt>
                <c:pt idx="25559">
                  <c:v>27811.25</c:v>
                </c:pt>
                <c:pt idx="25560">
                  <c:v>27812.25</c:v>
                </c:pt>
                <c:pt idx="25561">
                  <c:v>27813.25</c:v>
                </c:pt>
                <c:pt idx="25562">
                  <c:v>27814.25</c:v>
                </c:pt>
                <c:pt idx="25563">
                  <c:v>27815.25</c:v>
                </c:pt>
                <c:pt idx="25564">
                  <c:v>27816.25</c:v>
                </c:pt>
                <c:pt idx="25565">
                  <c:v>27817.25</c:v>
                </c:pt>
                <c:pt idx="25566">
                  <c:v>27818.25</c:v>
                </c:pt>
                <c:pt idx="25567">
                  <c:v>27819.25</c:v>
                </c:pt>
                <c:pt idx="25568">
                  <c:v>27820.25</c:v>
                </c:pt>
                <c:pt idx="25569">
                  <c:v>27821.25</c:v>
                </c:pt>
                <c:pt idx="25570">
                  <c:v>27822.25</c:v>
                </c:pt>
                <c:pt idx="25571">
                  <c:v>27823.25</c:v>
                </c:pt>
                <c:pt idx="25572">
                  <c:v>27824.25</c:v>
                </c:pt>
                <c:pt idx="25573">
                  <c:v>27825.25</c:v>
                </c:pt>
                <c:pt idx="25574">
                  <c:v>27826.25</c:v>
                </c:pt>
                <c:pt idx="25575">
                  <c:v>27827.25</c:v>
                </c:pt>
                <c:pt idx="25576">
                  <c:v>27828.25</c:v>
                </c:pt>
                <c:pt idx="25577">
                  <c:v>27829.25</c:v>
                </c:pt>
                <c:pt idx="25578">
                  <c:v>27830.25</c:v>
                </c:pt>
                <c:pt idx="25579">
                  <c:v>27831.25</c:v>
                </c:pt>
                <c:pt idx="25580">
                  <c:v>27832.25</c:v>
                </c:pt>
                <c:pt idx="25581">
                  <c:v>27833.25</c:v>
                </c:pt>
                <c:pt idx="25582">
                  <c:v>27834.25</c:v>
                </c:pt>
                <c:pt idx="25583">
                  <c:v>27835.25</c:v>
                </c:pt>
                <c:pt idx="25584">
                  <c:v>27836.25</c:v>
                </c:pt>
                <c:pt idx="25585">
                  <c:v>27837.25</c:v>
                </c:pt>
                <c:pt idx="25586">
                  <c:v>27838.25</c:v>
                </c:pt>
                <c:pt idx="25587">
                  <c:v>27839.25</c:v>
                </c:pt>
                <c:pt idx="25588">
                  <c:v>27840.25</c:v>
                </c:pt>
                <c:pt idx="25589">
                  <c:v>27841.25</c:v>
                </c:pt>
                <c:pt idx="25590">
                  <c:v>27842.25</c:v>
                </c:pt>
                <c:pt idx="25591">
                  <c:v>27843.25</c:v>
                </c:pt>
                <c:pt idx="25592">
                  <c:v>27844.25</c:v>
                </c:pt>
                <c:pt idx="25593">
                  <c:v>27845.25</c:v>
                </c:pt>
                <c:pt idx="25594">
                  <c:v>27846.25</c:v>
                </c:pt>
                <c:pt idx="25595">
                  <c:v>27847.25</c:v>
                </c:pt>
                <c:pt idx="25596">
                  <c:v>27848.25</c:v>
                </c:pt>
                <c:pt idx="25597">
                  <c:v>27849.25</c:v>
                </c:pt>
                <c:pt idx="25598">
                  <c:v>27850.25</c:v>
                </c:pt>
                <c:pt idx="25599">
                  <c:v>27851.25</c:v>
                </c:pt>
                <c:pt idx="25600">
                  <c:v>27852.25</c:v>
                </c:pt>
                <c:pt idx="25601">
                  <c:v>27853.25</c:v>
                </c:pt>
                <c:pt idx="25602">
                  <c:v>27854.25</c:v>
                </c:pt>
                <c:pt idx="25603">
                  <c:v>27855.25</c:v>
                </c:pt>
                <c:pt idx="25604">
                  <c:v>27856.25</c:v>
                </c:pt>
                <c:pt idx="25605">
                  <c:v>27857.25</c:v>
                </c:pt>
                <c:pt idx="25606">
                  <c:v>27858.25</c:v>
                </c:pt>
                <c:pt idx="25607">
                  <c:v>27859.25</c:v>
                </c:pt>
                <c:pt idx="25608">
                  <c:v>27860.25</c:v>
                </c:pt>
                <c:pt idx="25609">
                  <c:v>27861.25</c:v>
                </c:pt>
                <c:pt idx="25610">
                  <c:v>27862.25</c:v>
                </c:pt>
                <c:pt idx="25611">
                  <c:v>27863.25</c:v>
                </c:pt>
                <c:pt idx="25612">
                  <c:v>27864.25</c:v>
                </c:pt>
                <c:pt idx="25613">
                  <c:v>27865.25</c:v>
                </c:pt>
                <c:pt idx="25614">
                  <c:v>27866.25</c:v>
                </c:pt>
                <c:pt idx="25615">
                  <c:v>27867.25</c:v>
                </c:pt>
                <c:pt idx="25616">
                  <c:v>27868.25</c:v>
                </c:pt>
                <c:pt idx="25617">
                  <c:v>27869.25</c:v>
                </c:pt>
                <c:pt idx="25618">
                  <c:v>27870.25</c:v>
                </c:pt>
                <c:pt idx="25619">
                  <c:v>27871.25</c:v>
                </c:pt>
                <c:pt idx="25620">
                  <c:v>27872.25</c:v>
                </c:pt>
                <c:pt idx="25621">
                  <c:v>27873.25</c:v>
                </c:pt>
                <c:pt idx="25622">
                  <c:v>27874.25</c:v>
                </c:pt>
                <c:pt idx="25623">
                  <c:v>27875.25</c:v>
                </c:pt>
                <c:pt idx="25624">
                  <c:v>27876.25</c:v>
                </c:pt>
                <c:pt idx="25625">
                  <c:v>27877.25</c:v>
                </c:pt>
                <c:pt idx="25626">
                  <c:v>27878.25</c:v>
                </c:pt>
                <c:pt idx="25627">
                  <c:v>27879.25</c:v>
                </c:pt>
                <c:pt idx="25628">
                  <c:v>27880.25</c:v>
                </c:pt>
                <c:pt idx="25629">
                  <c:v>27881.25</c:v>
                </c:pt>
                <c:pt idx="25630">
                  <c:v>27882.25</c:v>
                </c:pt>
                <c:pt idx="25631">
                  <c:v>27883.25</c:v>
                </c:pt>
                <c:pt idx="25632">
                  <c:v>27884.25</c:v>
                </c:pt>
                <c:pt idx="25633">
                  <c:v>27885.25</c:v>
                </c:pt>
                <c:pt idx="25634">
                  <c:v>27886.25</c:v>
                </c:pt>
                <c:pt idx="25635">
                  <c:v>27887.25</c:v>
                </c:pt>
                <c:pt idx="25636">
                  <c:v>27888.25</c:v>
                </c:pt>
                <c:pt idx="25637">
                  <c:v>27889.25</c:v>
                </c:pt>
                <c:pt idx="25638">
                  <c:v>27890.25</c:v>
                </c:pt>
                <c:pt idx="25639">
                  <c:v>27891.25</c:v>
                </c:pt>
                <c:pt idx="25640">
                  <c:v>27892.25</c:v>
                </c:pt>
                <c:pt idx="25641">
                  <c:v>27893.25</c:v>
                </c:pt>
                <c:pt idx="25642">
                  <c:v>27894.25</c:v>
                </c:pt>
                <c:pt idx="25643">
                  <c:v>27895.25</c:v>
                </c:pt>
                <c:pt idx="25644">
                  <c:v>27896.25</c:v>
                </c:pt>
                <c:pt idx="25645">
                  <c:v>27897.25</c:v>
                </c:pt>
                <c:pt idx="25646">
                  <c:v>27898.25</c:v>
                </c:pt>
                <c:pt idx="25647">
                  <c:v>27899.25</c:v>
                </c:pt>
                <c:pt idx="25648">
                  <c:v>27900.25</c:v>
                </c:pt>
                <c:pt idx="25649">
                  <c:v>27901.25</c:v>
                </c:pt>
                <c:pt idx="25650">
                  <c:v>27902.25</c:v>
                </c:pt>
                <c:pt idx="25651">
                  <c:v>27903.25</c:v>
                </c:pt>
                <c:pt idx="25652">
                  <c:v>27904.25</c:v>
                </c:pt>
                <c:pt idx="25653">
                  <c:v>27905.25</c:v>
                </c:pt>
                <c:pt idx="25654">
                  <c:v>27906.25</c:v>
                </c:pt>
                <c:pt idx="25655">
                  <c:v>27907.25</c:v>
                </c:pt>
                <c:pt idx="25656">
                  <c:v>27908.25</c:v>
                </c:pt>
                <c:pt idx="25657">
                  <c:v>27909.25</c:v>
                </c:pt>
                <c:pt idx="25658">
                  <c:v>27910.25</c:v>
                </c:pt>
                <c:pt idx="25659">
                  <c:v>27911.25</c:v>
                </c:pt>
                <c:pt idx="25660">
                  <c:v>27912.25</c:v>
                </c:pt>
                <c:pt idx="25661">
                  <c:v>27913.25</c:v>
                </c:pt>
                <c:pt idx="25662">
                  <c:v>27914.25</c:v>
                </c:pt>
                <c:pt idx="25663">
                  <c:v>27915.25</c:v>
                </c:pt>
                <c:pt idx="25664">
                  <c:v>27916.25</c:v>
                </c:pt>
                <c:pt idx="25665">
                  <c:v>27917.25</c:v>
                </c:pt>
                <c:pt idx="25666">
                  <c:v>27918.25</c:v>
                </c:pt>
                <c:pt idx="25667">
                  <c:v>27919.25</c:v>
                </c:pt>
                <c:pt idx="25668">
                  <c:v>27920.25</c:v>
                </c:pt>
                <c:pt idx="25669">
                  <c:v>27921.25</c:v>
                </c:pt>
                <c:pt idx="25670">
                  <c:v>27922.25</c:v>
                </c:pt>
                <c:pt idx="25671">
                  <c:v>27923.25</c:v>
                </c:pt>
                <c:pt idx="25672">
                  <c:v>27924.25</c:v>
                </c:pt>
                <c:pt idx="25673">
                  <c:v>27925.25</c:v>
                </c:pt>
                <c:pt idx="25674">
                  <c:v>27926.25</c:v>
                </c:pt>
                <c:pt idx="25675">
                  <c:v>27927.25</c:v>
                </c:pt>
                <c:pt idx="25676">
                  <c:v>27928.25</c:v>
                </c:pt>
                <c:pt idx="25677">
                  <c:v>27929.25</c:v>
                </c:pt>
                <c:pt idx="25678">
                  <c:v>27930.25</c:v>
                </c:pt>
                <c:pt idx="25679">
                  <c:v>27931.25</c:v>
                </c:pt>
                <c:pt idx="25680">
                  <c:v>27932.25</c:v>
                </c:pt>
                <c:pt idx="25681">
                  <c:v>27933.25</c:v>
                </c:pt>
                <c:pt idx="25682">
                  <c:v>27934.25</c:v>
                </c:pt>
                <c:pt idx="25683">
                  <c:v>27935.25</c:v>
                </c:pt>
                <c:pt idx="25684">
                  <c:v>27936.25</c:v>
                </c:pt>
                <c:pt idx="25685">
                  <c:v>27937.25</c:v>
                </c:pt>
                <c:pt idx="25686">
                  <c:v>27938.25</c:v>
                </c:pt>
                <c:pt idx="25687">
                  <c:v>27939.25</c:v>
                </c:pt>
                <c:pt idx="25688">
                  <c:v>27940.25</c:v>
                </c:pt>
                <c:pt idx="25689">
                  <c:v>27941.25</c:v>
                </c:pt>
                <c:pt idx="25690">
                  <c:v>27942.25</c:v>
                </c:pt>
                <c:pt idx="25691">
                  <c:v>27943.25</c:v>
                </c:pt>
                <c:pt idx="25692">
                  <c:v>27944.25</c:v>
                </c:pt>
                <c:pt idx="25693">
                  <c:v>27945.25</c:v>
                </c:pt>
                <c:pt idx="25694">
                  <c:v>27946.25</c:v>
                </c:pt>
                <c:pt idx="25695">
                  <c:v>27947.25</c:v>
                </c:pt>
                <c:pt idx="25696">
                  <c:v>27948.25</c:v>
                </c:pt>
                <c:pt idx="25697">
                  <c:v>27949.25</c:v>
                </c:pt>
                <c:pt idx="25698">
                  <c:v>27950.25</c:v>
                </c:pt>
                <c:pt idx="25699">
                  <c:v>27951.25</c:v>
                </c:pt>
                <c:pt idx="25700">
                  <c:v>27952.25</c:v>
                </c:pt>
                <c:pt idx="25701">
                  <c:v>27953.25</c:v>
                </c:pt>
                <c:pt idx="25702">
                  <c:v>27954.25</c:v>
                </c:pt>
                <c:pt idx="25703">
                  <c:v>27955.25</c:v>
                </c:pt>
                <c:pt idx="25704">
                  <c:v>27956.25</c:v>
                </c:pt>
                <c:pt idx="25705">
                  <c:v>27957.25</c:v>
                </c:pt>
                <c:pt idx="25706">
                  <c:v>27958.25</c:v>
                </c:pt>
                <c:pt idx="25707">
                  <c:v>27959.25</c:v>
                </c:pt>
                <c:pt idx="25708">
                  <c:v>27960.25</c:v>
                </c:pt>
                <c:pt idx="25709">
                  <c:v>27961.25</c:v>
                </c:pt>
                <c:pt idx="25710">
                  <c:v>27962.25</c:v>
                </c:pt>
                <c:pt idx="25711">
                  <c:v>27963.25</c:v>
                </c:pt>
                <c:pt idx="25712">
                  <c:v>27964.25</c:v>
                </c:pt>
                <c:pt idx="25713">
                  <c:v>27965.25</c:v>
                </c:pt>
                <c:pt idx="25714">
                  <c:v>27966.25</c:v>
                </c:pt>
                <c:pt idx="25715">
                  <c:v>27967.25</c:v>
                </c:pt>
                <c:pt idx="25716">
                  <c:v>27968.25</c:v>
                </c:pt>
                <c:pt idx="25717">
                  <c:v>27969.25</c:v>
                </c:pt>
                <c:pt idx="25718">
                  <c:v>27970.25</c:v>
                </c:pt>
                <c:pt idx="25719">
                  <c:v>27971.25</c:v>
                </c:pt>
                <c:pt idx="25720">
                  <c:v>27972.25</c:v>
                </c:pt>
                <c:pt idx="25721">
                  <c:v>27973.25</c:v>
                </c:pt>
                <c:pt idx="25722">
                  <c:v>27974.25</c:v>
                </c:pt>
                <c:pt idx="25723">
                  <c:v>27975.25</c:v>
                </c:pt>
                <c:pt idx="25724">
                  <c:v>27976.25</c:v>
                </c:pt>
                <c:pt idx="25725">
                  <c:v>27977.25</c:v>
                </c:pt>
                <c:pt idx="25726">
                  <c:v>27978.25</c:v>
                </c:pt>
                <c:pt idx="25727">
                  <c:v>27979.25</c:v>
                </c:pt>
                <c:pt idx="25728">
                  <c:v>27980.25</c:v>
                </c:pt>
                <c:pt idx="25729">
                  <c:v>27981.25</c:v>
                </c:pt>
                <c:pt idx="25730">
                  <c:v>27982.25</c:v>
                </c:pt>
                <c:pt idx="25731">
                  <c:v>27983.25</c:v>
                </c:pt>
                <c:pt idx="25732">
                  <c:v>27984.25</c:v>
                </c:pt>
                <c:pt idx="25733">
                  <c:v>27985.25</c:v>
                </c:pt>
                <c:pt idx="25734">
                  <c:v>27986.25</c:v>
                </c:pt>
                <c:pt idx="25735">
                  <c:v>27987.25</c:v>
                </c:pt>
                <c:pt idx="25736">
                  <c:v>27988.25</c:v>
                </c:pt>
                <c:pt idx="25737">
                  <c:v>27989.25</c:v>
                </c:pt>
                <c:pt idx="25738">
                  <c:v>27990.25</c:v>
                </c:pt>
                <c:pt idx="25739">
                  <c:v>27991.25</c:v>
                </c:pt>
                <c:pt idx="25740">
                  <c:v>27992.25</c:v>
                </c:pt>
                <c:pt idx="25741">
                  <c:v>27993.25</c:v>
                </c:pt>
                <c:pt idx="25742">
                  <c:v>27994.25</c:v>
                </c:pt>
                <c:pt idx="25743">
                  <c:v>27995.25</c:v>
                </c:pt>
                <c:pt idx="25744">
                  <c:v>27996.25</c:v>
                </c:pt>
                <c:pt idx="25745">
                  <c:v>27997.25</c:v>
                </c:pt>
                <c:pt idx="25746">
                  <c:v>27998.25</c:v>
                </c:pt>
                <c:pt idx="25747">
                  <c:v>27999.25</c:v>
                </c:pt>
                <c:pt idx="25748">
                  <c:v>28000.25</c:v>
                </c:pt>
                <c:pt idx="25749">
                  <c:v>28001.25</c:v>
                </c:pt>
                <c:pt idx="25750">
                  <c:v>28002.25</c:v>
                </c:pt>
                <c:pt idx="25751">
                  <c:v>28003.25</c:v>
                </c:pt>
                <c:pt idx="25752">
                  <c:v>28004.25</c:v>
                </c:pt>
                <c:pt idx="25753">
                  <c:v>28005.25</c:v>
                </c:pt>
                <c:pt idx="25754">
                  <c:v>28006.25</c:v>
                </c:pt>
                <c:pt idx="25755">
                  <c:v>28007.25</c:v>
                </c:pt>
                <c:pt idx="25756">
                  <c:v>28008.25</c:v>
                </c:pt>
                <c:pt idx="25757">
                  <c:v>28009.25</c:v>
                </c:pt>
                <c:pt idx="25758">
                  <c:v>28010.25</c:v>
                </c:pt>
                <c:pt idx="25759">
                  <c:v>28011.25</c:v>
                </c:pt>
                <c:pt idx="25760">
                  <c:v>28012.25</c:v>
                </c:pt>
                <c:pt idx="25761">
                  <c:v>28013.25</c:v>
                </c:pt>
                <c:pt idx="25762">
                  <c:v>28014.25</c:v>
                </c:pt>
                <c:pt idx="25763">
                  <c:v>28015.25</c:v>
                </c:pt>
                <c:pt idx="25764">
                  <c:v>28016.25</c:v>
                </c:pt>
                <c:pt idx="25765">
                  <c:v>28017.25</c:v>
                </c:pt>
                <c:pt idx="25766">
                  <c:v>28018.25</c:v>
                </c:pt>
                <c:pt idx="25767">
                  <c:v>28019.25</c:v>
                </c:pt>
                <c:pt idx="25768">
                  <c:v>28020.25</c:v>
                </c:pt>
                <c:pt idx="25769">
                  <c:v>28021.25</c:v>
                </c:pt>
                <c:pt idx="25770">
                  <c:v>28022.25</c:v>
                </c:pt>
                <c:pt idx="25771">
                  <c:v>28023.25</c:v>
                </c:pt>
                <c:pt idx="25772">
                  <c:v>28024.25</c:v>
                </c:pt>
                <c:pt idx="25773">
                  <c:v>28025.25</c:v>
                </c:pt>
                <c:pt idx="25774">
                  <c:v>28026.25</c:v>
                </c:pt>
                <c:pt idx="25775">
                  <c:v>28027.25</c:v>
                </c:pt>
                <c:pt idx="25776">
                  <c:v>28028.25</c:v>
                </c:pt>
                <c:pt idx="25777">
                  <c:v>28029.25</c:v>
                </c:pt>
                <c:pt idx="25778">
                  <c:v>28030.25</c:v>
                </c:pt>
                <c:pt idx="25779">
                  <c:v>28031.25</c:v>
                </c:pt>
                <c:pt idx="25780">
                  <c:v>28032.25</c:v>
                </c:pt>
                <c:pt idx="25781">
                  <c:v>28033.25</c:v>
                </c:pt>
                <c:pt idx="25782">
                  <c:v>28034.25</c:v>
                </c:pt>
                <c:pt idx="25783">
                  <c:v>28035.25</c:v>
                </c:pt>
                <c:pt idx="25784">
                  <c:v>28036.25</c:v>
                </c:pt>
                <c:pt idx="25785">
                  <c:v>28037.25</c:v>
                </c:pt>
                <c:pt idx="25786">
                  <c:v>28038.25</c:v>
                </c:pt>
                <c:pt idx="25787">
                  <c:v>28039.25</c:v>
                </c:pt>
                <c:pt idx="25788">
                  <c:v>28040.25</c:v>
                </c:pt>
                <c:pt idx="25789">
                  <c:v>28041.25</c:v>
                </c:pt>
                <c:pt idx="25790">
                  <c:v>28042.25</c:v>
                </c:pt>
                <c:pt idx="25791">
                  <c:v>28043.25</c:v>
                </c:pt>
                <c:pt idx="25792">
                  <c:v>28044.25</c:v>
                </c:pt>
                <c:pt idx="25793">
                  <c:v>28045.25</c:v>
                </c:pt>
                <c:pt idx="25794">
                  <c:v>28046.25</c:v>
                </c:pt>
                <c:pt idx="25795">
                  <c:v>28047.25</c:v>
                </c:pt>
                <c:pt idx="25796">
                  <c:v>28048.25</c:v>
                </c:pt>
                <c:pt idx="25797">
                  <c:v>28049.25</c:v>
                </c:pt>
                <c:pt idx="25798">
                  <c:v>28050.25</c:v>
                </c:pt>
                <c:pt idx="25799">
                  <c:v>28051.25</c:v>
                </c:pt>
                <c:pt idx="25800">
                  <c:v>28052.25</c:v>
                </c:pt>
                <c:pt idx="25801">
                  <c:v>28053.25</c:v>
                </c:pt>
                <c:pt idx="25802">
                  <c:v>28054.25</c:v>
                </c:pt>
                <c:pt idx="25803">
                  <c:v>28055.25</c:v>
                </c:pt>
                <c:pt idx="25804">
                  <c:v>28056.25</c:v>
                </c:pt>
                <c:pt idx="25805">
                  <c:v>28057.25</c:v>
                </c:pt>
                <c:pt idx="25806">
                  <c:v>28058.25</c:v>
                </c:pt>
                <c:pt idx="25807">
                  <c:v>28059.25</c:v>
                </c:pt>
                <c:pt idx="25808">
                  <c:v>28060.25</c:v>
                </c:pt>
                <c:pt idx="25809">
                  <c:v>28061.25</c:v>
                </c:pt>
                <c:pt idx="25810">
                  <c:v>28062.25</c:v>
                </c:pt>
                <c:pt idx="25811">
                  <c:v>28063.25</c:v>
                </c:pt>
                <c:pt idx="25812">
                  <c:v>28064.25</c:v>
                </c:pt>
                <c:pt idx="25813">
                  <c:v>28065.25</c:v>
                </c:pt>
                <c:pt idx="25814">
                  <c:v>28066.25</c:v>
                </c:pt>
                <c:pt idx="25815">
                  <c:v>28067.25</c:v>
                </c:pt>
                <c:pt idx="25816">
                  <c:v>28068.25</c:v>
                </c:pt>
                <c:pt idx="25817">
                  <c:v>28069.25</c:v>
                </c:pt>
                <c:pt idx="25818">
                  <c:v>28070.25</c:v>
                </c:pt>
                <c:pt idx="25819">
                  <c:v>28071.25</c:v>
                </c:pt>
                <c:pt idx="25820">
                  <c:v>28072.25</c:v>
                </c:pt>
                <c:pt idx="25821">
                  <c:v>28073.25</c:v>
                </c:pt>
                <c:pt idx="25822">
                  <c:v>28074.25</c:v>
                </c:pt>
                <c:pt idx="25823">
                  <c:v>28075.25</c:v>
                </c:pt>
                <c:pt idx="25824">
                  <c:v>28076.25</c:v>
                </c:pt>
                <c:pt idx="25825">
                  <c:v>28077.25</c:v>
                </c:pt>
                <c:pt idx="25826">
                  <c:v>28078.25</c:v>
                </c:pt>
                <c:pt idx="25827">
                  <c:v>28079.25</c:v>
                </c:pt>
                <c:pt idx="25828">
                  <c:v>28080.25</c:v>
                </c:pt>
                <c:pt idx="25829">
                  <c:v>28081.25</c:v>
                </c:pt>
                <c:pt idx="25830">
                  <c:v>28082.25</c:v>
                </c:pt>
                <c:pt idx="25831">
                  <c:v>28083.25</c:v>
                </c:pt>
                <c:pt idx="25832">
                  <c:v>28084.25</c:v>
                </c:pt>
                <c:pt idx="25833">
                  <c:v>28085.25</c:v>
                </c:pt>
                <c:pt idx="25834">
                  <c:v>28086.25</c:v>
                </c:pt>
                <c:pt idx="25835">
                  <c:v>28087.25</c:v>
                </c:pt>
                <c:pt idx="25836">
                  <c:v>28088.25</c:v>
                </c:pt>
                <c:pt idx="25837">
                  <c:v>28089.25</c:v>
                </c:pt>
                <c:pt idx="25838">
                  <c:v>28090.25</c:v>
                </c:pt>
                <c:pt idx="25839">
                  <c:v>28091.25</c:v>
                </c:pt>
                <c:pt idx="25840">
                  <c:v>28092.25</c:v>
                </c:pt>
                <c:pt idx="25841">
                  <c:v>28093.25</c:v>
                </c:pt>
                <c:pt idx="25842">
                  <c:v>28094.25</c:v>
                </c:pt>
                <c:pt idx="25843">
                  <c:v>28095.25</c:v>
                </c:pt>
                <c:pt idx="25844">
                  <c:v>28096.25</c:v>
                </c:pt>
                <c:pt idx="25845">
                  <c:v>28097.25</c:v>
                </c:pt>
                <c:pt idx="25846">
                  <c:v>28098.25</c:v>
                </c:pt>
                <c:pt idx="25847">
                  <c:v>28099.25</c:v>
                </c:pt>
                <c:pt idx="25848">
                  <c:v>28100.25</c:v>
                </c:pt>
                <c:pt idx="25849">
                  <c:v>28101.25</c:v>
                </c:pt>
                <c:pt idx="25850">
                  <c:v>28102.25</c:v>
                </c:pt>
                <c:pt idx="25851">
                  <c:v>28103.25</c:v>
                </c:pt>
                <c:pt idx="25852">
                  <c:v>28104.25</c:v>
                </c:pt>
                <c:pt idx="25853">
                  <c:v>28105.25</c:v>
                </c:pt>
                <c:pt idx="25854">
                  <c:v>28106.25</c:v>
                </c:pt>
                <c:pt idx="25855">
                  <c:v>28107.25</c:v>
                </c:pt>
                <c:pt idx="25856">
                  <c:v>28108.25</c:v>
                </c:pt>
                <c:pt idx="25857">
                  <c:v>28109.25</c:v>
                </c:pt>
                <c:pt idx="25858">
                  <c:v>28110.25</c:v>
                </c:pt>
                <c:pt idx="25859">
                  <c:v>28111.25</c:v>
                </c:pt>
                <c:pt idx="25860">
                  <c:v>28112.25</c:v>
                </c:pt>
                <c:pt idx="25861">
                  <c:v>28113.25</c:v>
                </c:pt>
                <c:pt idx="25862">
                  <c:v>28114.25</c:v>
                </c:pt>
                <c:pt idx="25863">
                  <c:v>28115.25</c:v>
                </c:pt>
                <c:pt idx="25864">
                  <c:v>28116.25</c:v>
                </c:pt>
                <c:pt idx="25865">
                  <c:v>28117.25</c:v>
                </c:pt>
                <c:pt idx="25866">
                  <c:v>28118.25</c:v>
                </c:pt>
                <c:pt idx="25867">
                  <c:v>28119.25</c:v>
                </c:pt>
                <c:pt idx="25868">
                  <c:v>28120.25</c:v>
                </c:pt>
                <c:pt idx="25869">
                  <c:v>28121.25</c:v>
                </c:pt>
                <c:pt idx="25870">
                  <c:v>28122.25</c:v>
                </c:pt>
                <c:pt idx="25871">
                  <c:v>28123.25</c:v>
                </c:pt>
                <c:pt idx="25872">
                  <c:v>28124.25</c:v>
                </c:pt>
                <c:pt idx="25873">
                  <c:v>28125.25</c:v>
                </c:pt>
                <c:pt idx="25874">
                  <c:v>28126.25</c:v>
                </c:pt>
                <c:pt idx="25875">
                  <c:v>28127.25</c:v>
                </c:pt>
                <c:pt idx="25876">
                  <c:v>28128.25</c:v>
                </c:pt>
                <c:pt idx="25877">
                  <c:v>28129.25</c:v>
                </c:pt>
                <c:pt idx="25878">
                  <c:v>28130.25</c:v>
                </c:pt>
                <c:pt idx="25879">
                  <c:v>28131.25</c:v>
                </c:pt>
                <c:pt idx="25880">
                  <c:v>28132.25</c:v>
                </c:pt>
                <c:pt idx="25881">
                  <c:v>28133.25</c:v>
                </c:pt>
                <c:pt idx="25882">
                  <c:v>28134.25</c:v>
                </c:pt>
                <c:pt idx="25883">
                  <c:v>28135.25</c:v>
                </c:pt>
                <c:pt idx="25884">
                  <c:v>28136.25</c:v>
                </c:pt>
                <c:pt idx="25885">
                  <c:v>28137.25</c:v>
                </c:pt>
                <c:pt idx="25886">
                  <c:v>28138.25</c:v>
                </c:pt>
                <c:pt idx="25887">
                  <c:v>28139.25</c:v>
                </c:pt>
                <c:pt idx="25888">
                  <c:v>28140.25</c:v>
                </c:pt>
                <c:pt idx="25889">
                  <c:v>28141.25</c:v>
                </c:pt>
                <c:pt idx="25890">
                  <c:v>28142.25</c:v>
                </c:pt>
                <c:pt idx="25891">
                  <c:v>28143.25</c:v>
                </c:pt>
                <c:pt idx="25892">
                  <c:v>28144.25</c:v>
                </c:pt>
                <c:pt idx="25893">
                  <c:v>28145.25</c:v>
                </c:pt>
                <c:pt idx="25894">
                  <c:v>28146.25</c:v>
                </c:pt>
                <c:pt idx="25895">
                  <c:v>28147.25</c:v>
                </c:pt>
                <c:pt idx="25896">
                  <c:v>28148.25</c:v>
                </c:pt>
                <c:pt idx="25897">
                  <c:v>28149.25</c:v>
                </c:pt>
                <c:pt idx="25898">
                  <c:v>28150.25</c:v>
                </c:pt>
                <c:pt idx="25899">
                  <c:v>28151.25</c:v>
                </c:pt>
                <c:pt idx="25900">
                  <c:v>28152.25</c:v>
                </c:pt>
                <c:pt idx="25901">
                  <c:v>28153.25</c:v>
                </c:pt>
                <c:pt idx="25902">
                  <c:v>28154.25</c:v>
                </c:pt>
                <c:pt idx="25903">
                  <c:v>28155.25</c:v>
                </c:pt>
                <c:pt idx="25904">
                  <c:v>28156.25</c:v>
                </c:pt>
                <c:pt idx="25905">
                  <c:v>28157.25</c:v>
                </c:pt>
                <c:pt idx="25906">
                  <c:v>28158.25</c:v>
                </c:pt>
                <c:pt idx="25907">
                  <c:v>28159.25</c:v>
                </c:pt>
                <c:pt idx="25908">
                  <c:v>28160.25</c:v>
                </c:pt>
                <c:pt idx="25909">
                  <c:v>28161.25</c:v>
                </c:pt>
                <c:pt idx="25910">
                  <c:v>28162.25</c:v>
                </c:pt>
                <c:pt idx="25911">
                  <c:v>28163.25</c:v>
                </c:pt>
                <c:pt idx="25912">
                  <c:v>28164.25</c:v>
                </c:pt>
                <c:pt idx="25913">
                  <c:v>28165.25</c:v>
                </c:pt>
                <c:pt idx="25914">
                  <c:v>28166.25</c:v>
                </c:pt>
                <c:pt idx="25915">
                  <c:v>28167.25</c:v>
                </c:pt>
                <c:pt idx="25916">
                  <c:v>28168.25</c:v>
                </c:pt>
                <c:pt idx="25917">
                  <c:v>28169.25</c:v>
                </c:pt>
                <c:pt idx="25918">
                  <c:v>28170.25</c:v>
                </c:pt>
                <c:pt idx="25919">
                  <c:v>28171.25</c:v>
                </c:pt>
                <c:pt idx="25920">
                  <c:v>28172.25</c:v>
                </c:pt>
                <c:pt idx="25921">
                  <c:v>28173.25</c:v>
                </c:pt>
                <c:pt idx="25922">
                  <c:v>28174.25</c:v>
                </c:pt>
                <c:pt idx="25923">
                  <c:v>28175.25</c:v>
                </c:pt>
                <c:pt idx="25924">
                  <c:v>28176.25</c:v>
                </c:pt>
                <c:pt idx="25925">
                  <c:v>28177.25</c:v>
                </c:pt>
                <c:pt idx="25926">
                  <c:v>28178.25</c:v>
                </c:pt>
                <c:pt idx="25927">
                  <c:v>28179.25</c:v>
                </c:pt>
                <c:pt idx="25928">
                  <c:v>28180.25</c:v>
                </c:pt>
                <c:pt idx="25929">
                  <c:v>28181.25</c:v>
                </c:pt>
                <c:pt idx="25930">
                  <c:v>28182.25</c:v>
                </c:pt>
                <c:pt idx="25931">
                  <c:v>28183.25</c:v>
                </c:pt>
                <c:pt idx="25932">
                  <c:v>28184.25</c:v>
                </c:pt>
                <c:pt idx="25933">
                  <c:v>28185.25</c:v>
                </c:pt>
                <c:pt idx="25934">
                  <c:v>28186.25</c:v>
                </c:pt>
                <c:pt idx="25935">
                  <c:v>28187.25</c:v>
                </c:pt>
                <c:pt idx="25936">
                  <c:v>28188.25</c:v>
                </c:pt>
                <c:pt idx="25937">
                  <c:v>28189.25</c:v>
                </c:pt>
                <c:pt idx="25938">
                  <c:v>28190.25</c:v>
                </c:pt>
                <c:pt idx="25939">
                  <c:v>28191.25</c:v>
                </c:pt>
                <c:pt idx="25940">
                  <c:v>28192.25</c:v>
                </c:pt>
                <c:pt idx="25941">
                  <c:v>28193.25</c:v>
                </c:pt>
                <c:pt idx="25942">
                  <c:v>28194.25</c:v>
                </c:pt>
                <c:pt idx="25943">
                  <c:v>28195.25</c:v>
                </c:pt>
                <c:pt idx="25944">
                  <c:v>28196.25</c:v>
                </c:pt>
                <c:pt idx="25945">
                  <c:v>28197.25</c:v>
                </c:pt>
                <c:pt idx="25946">
                  <c:v>28198.25</c:v>
                </c:pt>
                <c:pt idx="25947">
                  <c:v>28199.25</c:v>
                </c:pt>
                <c:pt idx="25948">
                  <c:v>28200.25</c:v>
                </c:pt>
                <c:pt idx="25949">
                  <c:v>28201.25</c:v>
                </c:pt>
                <c:pt idx="25950">
                  <c:v>28202.25</c:v>
                </c:pt>
                <c:pt idx="25951">
                  <c:v>28203.25</c:v>
                </c:pt>
                <c:pt idx="25952">
                  <c:v>28204.25</c:v>
                </c:pt>
                <c:pt idx="25953">
                  <c:v>28205.25</c:v>
                </c:pt>
                <c:pt idx="25954">
                  <c:v>28206.25</c:v>
                </c:pt>
                <c:pt idx="25955">
                  <c:v>28207.25</c:v>
                </c:pt>
                <c:pt idx="25956">
                  <c:v>28208.25</c:v>
                </c:pt>
                <c:pt idx="25957">
                  <c:v>28209.25</c:v>
                </c:pt>
                <c:pt idx="25958">
                  <c:v>28210.25</c:v>
                </c:pt>
                <c:pt idx="25959">
                  <c:v>28211.25</c:v>
                </c:pt>
                <c:pt idx="25960">
                  <c:v>28212.25</c:v>
                </c:pt>
                <c:pt idx="25961">
                  <c:v>28213.25</c:v>
                </c:pt>
                <c:pt idx="25962">
                  <c:v>28214.25</c:v>
                </c:pt>
                <c:pt idx="25963">
                  <c:v>28215.25</c:v>
                </c:pt>
                <c:pt idx="25964">
                  <c:v>28216.25</c:v>
                </c:pt>
                <c:pt idx="25965">
                  <c:v>28217.25</c:v>
                </c:pt>
                <c:pt idx="25966">
                  <c:v>28218.25</c:v>
                </c:pt>
                <c:pt idx="25967">
                  <c:v>28219.25</c:v>
                </c:pt>
                <c:pt idx="25968">
                  <c:v>28220.25</c:v>
                </c:pt>
                <c:pt idx="25969">
                  <c:v>28221.25</c:v>
                </c:pt>
                <c:pt idx="25970">
                  <c:v>28222.25</c:v>
                </c:pt>
                <c:pt idx="25971">
                  <c:v>28223.25</c:v>
                </c:pt>
                <c:pt idx="25972">
                  <c:v>28224.25</c:v>
                </c:pt>
                <c:pt idx="25973">
                  <c:v>28225.25</c:v>
                </c:pt>
                <c:pt idx="25974">
                  <c:v>28226.25</c:v>
                </c:pt>
                <c:pt idx="25975">
                  <c:v>28227.25</c:v>
                </c:pt>
                <c:pt idx="25976">
                  <c:v>28228.25</c:v>
                </c:pt>
                <c:pt idx="25977">
                  <c:v>28229.25</c:v>
                </c:pt>
                <c:pt idx="25978">
                  <c:v>28230.25</c:v>
                </c:pt>
                <c:pt idx="25979">
                  <c:v>28231.25</c:v>
                </c:pt>
                <c:pt idx="25980">
                  <c:v>28232.25</c:v>
                </c:pt>
                <c:pt idx="25981">
                  <c:v>28233.25</c:v>
                </c:pt>
                <c:pt idx="25982">
                  <c:v>28234.25</c:v>
                </c:pt>
                <c:pt idx="25983">
                  <c:v>28235.25</c:v>
                </c:pt>
                <c:pt idx="25984">
                  <c:v>28236.25</c:v>
                </c:pt>
                <c:pt idx="25985">
                  <c:v>28237.25</c:v>
                </c:pt>
                <c:pt idx="25986">
                  <c:v>28238.25</c:v>
                </c:pt>
                <c:pt idx="25987">
                  <c:v>28239.25</c:v>
                </c:pt>
                <c:pt idx="25988">
                  <c:v>28240.25</c:v>
                </c:pt>
                <c:pt idx="25989">
                  <c:v>28241.25</c:v>
                </c:pt>
                <c:pt idx="25990">
                  <c:v>28242.25</c:v>
                </c:pt>
                <c:pt idx="25991">
                  <c:v>28243.25</c:v>
                </c:pt>
                <c:pt idx="25992">
                  <c:v>28244.25</c:v>
                </c:pt>
                <c:pt idx="25993">
                  <c:v>28245.25</c:v>
                </c:pt>
                <c:pt idx="25994">
                  <c:v>28246.25</c:v>
                </c:pt>
                <c:pt idx="25995">
                  <c:v>28247.25</c:v>
                </c:pt>
                <c:pt idx="25996">
                  <c:v>28248.25</c:v>
                </c:pt>
                <c:pt idx="25997">
                  <c:v>28249.25</c:v>
                </c:pt>
                <c:pt idx="25998">
                  <c:v>28250.25</c:v>
                </c:pt>
                <c:pt idx="25999">
                  <c:v>28251.25</c:v>
                </c:pt>
                <c:pt idx="26000">
                  <c:v>28252.25</c:v>
                </c:pt>
                <c:pt idx="26001">
                  <c:v>28253.25</c:v>
                </c:pt>
                <c:pt idx="26002">
                  <c:v>28254.25</c:v>
                </c:pt>
                <c:pt idx="26003">
                  <c:v>28255.25</c:v>
                </c:pt>
                <c:pt idx="26004">
                  <c:v>28256.25</c:v>
                </c:pt>
                <c:pt idx="26005">
                  <c:v>28257.25</c:v>
                </c:pt>
                <c:pt idx="26006">
                  <c:v>28258.25</c:v>
                </c:pt>
                <c:pt idx="26007">
                  <c:v>28259.25</c:v>
                </c:pt>
                <c:pt idx="26008">
                  <c:v>28260.25</c:v>
                </c:pt>
                <c:pt idx="26009">
                  <c:v>28261.25</c:v>
                </c:pt>
                <c:pt idx="26010">
                  <c:v>28262.25</c:v>
                </c:pt>
                <c:pt idx="26011">
                  <c:v>28263.25</c:v>
                </c:pt>
                <c:pt idx="26012">
                  <c:v>28264.25</c:v>
                </c:pt>
                <c:pt idx="26013">
                  <c:v>28265.25</c:v>
                </c:pt>
                <c:pt idx="26014">
                  <c:v>28266.25</c:v>
                </c:pt>
                <c:pt idx="26015">
                  <c:v>28267.25</c:v>
                </c:pt>
                <c:pt idx="26016">
                  <c:v>28268.25</c:v>
                </c:pt>
                <c:pt idx="26017">
                  <c:v>28269.25</c:v>
                </c:pt>
                <c:pt idx="26018">
                  <c:v>28270.25</c:v>
                </c:pt>
                <c:pt idx="26019">
                  <c:v>28271.25</c:v>
                </c:pt>
                <c:pt idx="26020">
                  <c:v>28272.25</c:v>
                </c:pt>
                <c:pt idx="26021">
                  <c:v>28273.25</c:v>
                </c:pt>
                <c:pt idx="26022">
                  <c:v>28274.25</c:v>
                </c:pt>
                <c:pt idx="26023">
                  <c:v>28275.25</c:v>
                </c:pt>
                <c:pt idx="26024">
                  <c:v>28276.25</c:v>
                </c:pt>
                <c:pt idx="26025">
                  <c:v>28277.25</c:v>
                </c:pt>
                <c:pt idx="26026">
                  <c:v>28278.25</c:v>
                </c:pt>
                <c:pt idx="26027">
                  <c:v>28279.25</c:v>
                </c:pt>
                <c:pt idx="26028">
                  <c:v>28280.25</c:v>
                </c:pt>
                <c:pt idx="26029">
                  <c:v>28281.25</c:v>
                </c:pt>
                <c:pt idx="26030">
                  <c:v>28282.25</c:v>
                </c:pt>
                <c:pt idx="26031">
                  <c:v>28283.25</c:v>
                </c:pt>
                <c:pt idx="26032">
                  <c:v>28284.25</c:v>
                </c:pt>
                <c:pt idx="26033">
                  <c:v>28285.25</c:v>
                </c:pt>
                <c:pt idx="26034">
                  <c:v>28286.25</c:v>
                </c:pt>
                <c:pt idx="26035">
                  <c:v>28287.25</c:v>
                </c:pt>
                <c:pt idx="26036">
                  <c:v>28288.25</c:v>
                </c:pt>
                <c:pt idx="26037">
                  <c:v>28289.25</c:v>
                </c:pt>
                <c:pt idx="26038">
                  <c:v>28290.25</c:v>
                </c:pt>
                <c:pt idx="26039">
                  <c:v>28291.25</c:v>
                </c:pt>
                <c:pt idx="26040">
                  <c:v>28292.25</c:v>
                </c:pt>
                <c:pt idx="26041">
                  <c:v>28293.25</c:v>
                </c:pt>
                <c:pt idx="26042">
                  <c:v>28294.25</c:v>
                </c:pt>
                <c:pt idx="26043">
                  <c:v>28295.25</c:v>
                </c:pt>
                <c:pt idx="26044">
                  <c:v>28296.25</c:v>
                </c:pt>
                <c:pt idx="26045">
                  <c:v>28297.25</c:v>
                </c:pt>
                <c:pt idx="26046">
                  <c:v>28298.25</c:v>
                </c:pt>
                <c:pt idx="26047">
                  <c:v>28299.25</c:v>
                </c:pt>
                <c:pt idx="26048">
                  <c:v>28300.25</c:v>
                </c:pt>
                <c:pt idx="26049">
                  <c:v>28301.25</c:v>
                </c:pt>
                <c:pt idx="26050">
                  <c:v>28302.25</c:v>
                </c:pt>
                <c:pt idx="26051">
                  <c:v>28303.25</c:v>
                </c:pt>
                <c:pt idx="26052">
                  <c:v>28304.25</c:v>
                </c:pt>
                <c:pt idx="26053">
                  <c:v>28305.25</c:v>
                </c:pt>
                <c:pt idx="26054">
                  <c:v>28306.25</c:v>
                </c:pt>
                <c:pt idx="26055">
                  <c:v>28307.25</c:v>
                </c:pt>
                <c:pt idx="26056">
                  <c:v>28308.25</c:v>
                </c:pt>
                <c:pt idx="26057">
                  <c:v>28309.25</c:v>
                </c:pt>
                <c:pt idx="26058">
                  <c:v>28310.25</c:v>
                </c:pt>
                <c:pt idx="26059">
                  <c:v>28311.25</c:v>
                </c:pt>
                <c:pt idx="26060">
                  <c:v>28312.25</c:v>
                </c:pt>
                <c:pt idx="26061">
                  <c:v>28313.25</c:v>
                </c:pt>
                <c:pt idx="26062">
                  <c:v>28314.25</c:v>
                </c:pt>
                <c:pt idx="26063">
                  <c:v>28315.25</c:v>
                </c:pt>
                <c:pt idx="26064">
                  <c:v>28316.25</c:v>
                </c:pt>
                <c:pt idx="26065">
                  <c:v>28317.25</c:v>
                </c:pt>
                <c:pt idx="26066">
                  <c:v>28318.25</c:v>
                </c:pt>
                <c:pt idx="26067">
                  <c:v>28319.25</c:v>
                </c:pt>
                <c:pt idx="26068">
                  <c:v>28320.25</c:v>
                </c:pt>
                <c:pt idx="26069">
                  <c:v>28321.25</c:v>
                </c:pt>
                <c:pt idx="26070">
                  <c:v>28322.25</c:v>
                </c:pt>
                <c:pt idx="26071">
                  <c:v>28323.25</c:v>
                </c:pt>
                <c:pt idx="26072">
                  <c:v>28324.25</c:v>
                </c:pt>
                <c:pt idx="26073">
                  <c:v>28325.25</c:v>
                </c:pt>
                <c:pt idx="26074">
                  <c:v>28326.25</c:v>
                </c:pt>
                <c:pt idx="26075">
                  <c:v>28327.25</c:v>
                </c:pt>
                <c:pt idx="26076">
                  <c:v>28328.25</c:v>
                </c:pt>
                <c:pt idx="26077">
                  <c:v>28329.25</c:v>
                </c:pt>
                <c:pt idx="26078">
                  <c:v>28330.25</c:v>
                </c:pt>
                <c:pt idx="26079">
                  <c:v>28331.25</c:v>
                </c:pt>
                <c:pt idx="26080">
                  <c:v>28332.25</c:v>
                </c:pt>
                <c:pt idx="26081">
                  <c:v>28333.25</c:v>
                </c:pt>
                <c:pt idx="26082">
                  <c:v>28334.25</c:v>
                </c:pt>
                <c:pt idx="26083">
                  <c:v>28335.25</c:v>
                </c:pt>
                <c:pt idx="26084">
                  <c:v>28336.25</c:v>
                </c:pt>
                <c:pt idx="26085">
                  <c:v>28337.25</c:v>
                </c:pt>
                <c:pt idx="26086">
                  <c:v>28338.25</c:v>
                </c:pt>
                <c:pt idx="26087">
                  <c:v>28339.25</c:v>
                </c:pt>
                <c:pt idx="26088">
                  <c:v>28340.25</c:v>
                </c:pt>
                <c:pt idx="26089">
                  <c:v>28341.25</c:v>
                </c:pt>
                <c:pt idx="26090">
                  <c:v>28342.25</c:v>
                </c:pt>
                <c:pt idx="26091">
                  <c:v>28343.25</c:v>
                </c:pt>
                <c:pt idx="26092">
                  <c:v>28344.25</c:v>
                </c:pt>
                <c:pt idx="26093">
                  <c:v>28345.25</c:v>
                </c:pt>
                <c:pt idx="26094">
                  <c:v>28346.25</c:v>
                </c:pt>
                <c:pt idx="26095">
                  <c:v>28347.25</c:v>
                </c:pt>
                <c:pt idx="26096">
                  <c:v>28348.25</c:v>
                </c:pt>
                <c:pt idx="26097">
                  <c:v>28349.25</c:v>
                </c:pt>
                <c:pt idx="26098">
                  <c:v>28350.25</c:v>
                </c:pt>
                <c:pt idx="26099">
                  <c:v>28351.25</c:v>
                </c:pt>
                <c:pt idx="26100">
                  <c:v>28352.25</c:v>
                </c:pt>
                <c:pt idx="26101">
                  <c:v>28353.25</c:v>
                </c:pt>
                <c:pt idx="26102">
                  <c:v>28354.25</c:v>
                </c:pt>
                <c:pt idx="26103">
                  <c:v>28355.25</c:v>
                </c:pt>
                <c:pt idx="26104">
                  <c:v>28356.25</c:v>
                </c:pt>
                <c:pt idx="26105">
                  <c:v>28357.25</c:v>
                </c:pt>
                <c:pt idx="26106">
                  <c:v>28358.25</c:v>
                </c:pt>
                <c:pt idx="26107">
                  <c:v>28359.25</c:v>
                </c:pt>
                <c:pt idx="26108">
                  <c:v>28360.25</c:v>
                </c:pt>
                <c:pt idx="26109">
                  <c:v>28361.25</c:v>
                </c:pt>
                <c:pt idx="26110">
                  <c:v>28362.25</c:v>
                </c:pt>
                <c:pt idx="26111">
                  <c:v>28363.25</c:v>
                </c:pt>
                <c:pt idx="26112">
                  <c:v>28364.25</c:v>
                </c:pt>
                <c:pt idx="26113">
                  <c:v>28365.25</c:v>
                </c:pt>
                <c:pt idx="26114">
                  <c:v>28366.25</c:v>
                </c:pt>
                <c:pt idx="26115">
                  <c:v>28367.25</c:v>
                </c:pt>
                <c:pt idx="26116">
                  <c:v>28368.25</c:v>
                </c:pt>
                <c:pt idx="26117">
                  <c:v>28369.25</c:v>
                </c:pt>
                <c:pt idx="26118">
                  <c:v>28370.25</c:v>
                </c:pt>
                <c:pt idx="26119">
                  <c:v>28371.25</c:v>
                </c:pt>
                <c:pt idx="26120">
                  <c:v>28372.25</c:v>
                </c:pt>
                <c:pt idx="26121">
                  <c:v>28373.25</c:v>
                </c:pt>
                <c:pt idx="26122">
                  <c:v>28374.25</c:v>
                </c:pt>
                <c:pt idx="26123">
                  <c:v>28375.25</c:v>
                </c:pt>
                <c:pt idx="26124">
                  <c:v>28376.25</c:v>
                </c:pt>
                <c:pt idx="26125">
                  <c:v>28377.25</c:v>
                </c:pt>
                <c:pt idx="26126">
                  <c:v>28378.25</c:v>
                </c:pt>
                <c:pt idx="26127">
                  <c:v>28379.25</c:v>
                </c:pt>
                <c:pt idx="26128">
                  <c:v>28380.25</c:v>
                </c:pt>
                <c:pt idx="26129">
                  <c:v>28381.25</c:v>
                </c:pt>
                <c:pt idx="26130">
                  <c:v>28382.25</c:v>
                </c:pt>
                <c:pt idx="26131">
                  <c:v>28383.25</c:v>
                </c:pt>
                <c:pt idx="26132">
                  <c:v>28384.25</c:v>
                </c:pt>
                <c:pt idx="26133">
                  <c:v>28385.25</c:v>
                </c:pt>
                <c:pt idx="26134">
                  <c:v>28386.25</c:v>
                </c:pt>
                <c:pt idx="26135">
                  <c:v>28387.25</c:v>
                </c:pt>
                <c:pt idx="26136">
                  <c:v>28388.25</c:v>
                </c:pt>
                <c:pt idx="26137">
                  <c:v>28389.25</c:v>
                </c:pt>
                <c:pt idx="26138">
                  <c:v>28390.25</c:v>
                </c:pt>
                <c:pt idx="26139">
                  <c:v>28391.25</c:v>
                </c:pt>
                <c:pt idx="26140">
                  <c:v>28392.25</c:v>
                </c:pt>
                <c:pt idx="26141">
                  <c:v>28393.25</c:v>
                </c:pt>
                <c:pt idx="26142">
                  <c:v>28394.25</c:v>
                </c:pt>
                <c:pt idx="26143">
                  <c:v>28395.25</c:v>
                </c:pt>
                <c:pt idx="26144">
                  <c:v>28396.25</c:v>
                </c:pt>
                <c:pt idx="26145">
                  <c:v>28397.25</c:v>
                </c:pt>
                <c:pt idx="26146">
                  <c:v>28398.25</c:v>
                </c:pt>
                <c:pt idx="26147">
                  <c:v>28399.25</c:v>
                </c:pt>
                <c:pt idx="26148">
                  <c:v>28400.25</c:v>
                </c:pt>
                <c:pt idx="26149">
                  <c:v>28401.25</c:v>
                </c:pt>
                <c:pt idx="26150">
                  <c:v>28402.25</c:v>
                </c:pt>
                <c:pt idx="26151">
                  <c:v>28403.25</c:v>
                </c:pt>
                <c:pt idx="26152">
                  <c:v>28404.25</c:v>
                </c:pt>
                <c:pt idx="26153">
                  <c:v>28405.25</c:v>
                </c:pt>
                <c:pt idx="26154">
                  <c:v>28406.25</c:v>
                </c:pt>
                <c:pt idx="26155">
                  <c:v>28407.25</c:v>
                </c:pt>
                <c:pt idx="26156">
                  <c:v>28408.25</c:v>
                </c:pt>
                <c:pt idx="26157">
                  <c:v>28409.25</c:v>
                </c:pt>
                <c:pt idx="26158">
                  <c:v>28410.25</c:v>
                </c:pt>
                <c:pt idx="26159">
                  <c:v>28411.25</c:v>
                </c:pt>
                <c:pt idx="26160">
                  <c:v>28412.25</c:v>
                </c:pt>
                <c:pt idx="26161">
                  <c:v>28413.25</c:v>
                </c:pt>
                <c:pt idx="26162">
                  <c:v>28414.25</c:v>
                </c:pt>
                <c:pt idx="26163">
                  <c:v>28415.25</c:v>
                </c:pt>
                <c:pt idx="26164">
                  <c:v>28416.25</c:v>
                </c:pt>
                <c:pt idx="26165">
                  <c:v>28417.25</c:v>
                </c:pt>
                <c:pt idx="26166">
                  <c:v>28418.25</c:v>
                </c:pt>
                <c:pt idx="26167">
                  <c:v>28419.25</c:v>
                </c:pt>
                <c:pt idx="26168">
                  <c:v>28420.25</c:v>
                </c:pt>
                <c:pt idx="26169">
                  <c:v>28421.25</c:v>
                </c:pt>
                <c:pt idx="26170">
                  <c:v>28422.25</c:v>
                </c:pt>
                <c:pt idx="26171">
                  <c:v>28423.25</c:v>
                </c:pt>
                <c:pt idx="26172">
                  <c:v>28424.25</c:v>
                </c:pt>
                <c:pt idx="26173">
                  <c:v>28425.25</c:v>
                </c:pt>
                <c:pt idx="26174">
                  <c:v>28426.25</c:v>
                </c:pt>
                <c:pt idx="26175">
                  <c:v>28427.25</c:v>
                </c:pt>
                <c:pt idx="26176">
                  <c:v>28428.25</c:v>
                </c:pt>
                <c:pt idx="26177">
                  <c:v>28429.25</c:v>
                </c:pt>
                <c:pt idx="26178">
                  <c:v>28430.25</c:v>
                </c:pt>
                <c:pt idx="26179">
                  <c:v>28431.25</c:v>
                </c:pt>
                <c:pt idx="26180">
                  <c:v>28432.25</c:v>
                </c:pt>
                <c:pt idx="26181">
                  <c:v>28433.25</c:v>
                </c:pt>
                <c:pt idx="26182">
                  <c:v>28434.25</c:v>
                </c:pt>
                <c:pt idx="26183">
                  <c:v>28435.25</c:v>
                </c:pt>
                <c:pt idx="26184">
                  <c:v>28436.25</c:v>
                </c:pt>
                <c:pt idx="26185">
                  <c:v>28437.25</c:v>
                </c:pt>
                <c:pt idx="26186">
                  <c:v>28438.25</c:v>
                </c:pt>
                <c:pt idx="26187">
                  <c:v>28439.25</c:v>
                </c:pt>
                <c:pt idx="26188">
                  <c:v>28440.25</c:v>
                </c:pt>
                <c:pt idx="26189">
                  <c:v>28441.25</c:v>
                </c:pt>
                <c:pt idx="26190">
                  <c:v>28442.25</c:v>
                </c:pt>
                <c:pt idx="26191">
                  <c:v>28443.25</c:v>
                </c:pt>
                <c:pt idx="26192">
                  <c:v>28444.25</c:v>
                </c:pt>
                <c:pt idx="26193">
                  <c:v>28445.25</c:v>
                </c:pt>
                <c:pt idx="26194">
                  <c:v>28446.25</c:v>
                </c:pt>
                <c:pt idx="26195">
                  <c:v>28447.25</c:v>
                </c:pt>
                <c:pt idx="26196">
                  <c:v>28448.25</c:v>
                </c:pt>
                <c:pt idx="26197">
                  <c:v>28449.25</c:v>
                </c:pt>
                <c:pt idx="26198">
                  <c:v>28450.25</c:v>
                </c:pt>
                <c:pt idx="26199">
                  <c:v>28451.25</c:v>
                </c:pt>
                <c:pt idx="26200">
                  <c:v>28452.25</c:v>
                </c:pt>
                <c:pt idx="26201">
                  <c:v>28453.25</c:v>
                </c:pt>
                <c:pt idx="26202">
                  <c:v>28454.25</c:v>
                </c:pt>
                <c:pt idx="26203">
                  <c:v>28455.25</c:v>
                </c:pt>
                <c:pt idx="26204">
                  <c:v>28456.25</c:v>
                </c:pt>
                <c:pt idx="26205">
                  <c:v>28457.25</c:v>
                </c:pt>
                <c:pt idx="26206">
                  <c:v>28458.25</c:v>
                </c:pt>
                <c:pt idx="26207">
                  <c:v>28459.25</c:v>
                </c:pt>
                <c:pt idx="26208">
                  <c:v>28460.25</c:v>
                </c:pt>
                <c:pt idx="26209">
                  <c:v>28461.25</c:v>
                </c:pt>
                <c:pt idx="26210">
                  <c:v>28462.25</c:v>
                </c:pt>
                <c:pt idx="26211">
                  <c:v>28463.25</c:v>
                </c:pt>
                <c:pt idx="26212">
                  <c:v>28464.25</c:v>
                </c:pt>
                <c:pt idx="26213">
                  <c:v>28465.25</c:v>
                </c:pt>
                <c:pt idx="26214">
                  <c:v>28466.25</c:v>
                </c:pt>
                <c:pt idx="26215">
                  <c:v>28467.25</c:v>
                </c:pt>
                <c:pt idx="26216">
                  <c:v>28468.25</c:v>
                </c:pt>
                <c:pt idx="26217">
                  <c:v>28469.25</c:v>
                </c:pt>
                <c:pt idx="26218">
                  <c:v>28470.25</c:v>
                </c:pt>
                <c:pt idx="26219">
                  <c:v>28471.25</c:v>
                </c:pt>
                <c:pt idx="26220">
                  <c:v>28472.25</c:v>
                </c:pt>
                <c:pt idx="26221">
                  <c:v>28473.25</c:v>
                </c:pt>
                <c:pt idx="26222">
                  <c:v>28474.25</c:v>
                </c:pt>
                <c:pt idx="26223">
                  <c:v>28475.25</c:v>
                </c:pt>
                <c:pt idx="26224">
                  <c:v>28476.25</c:v>
                </c:pt>
                <c:pt idx="26225">
                  <c:v>28477.25</c:v>
                </c:pt>
                <c:pt idx="26226">
                  <c:v>28478.25</c:v>
                </c:pt>
                <c:pt idx="26227">
                  <c:v>28479.25</c:v>
                </c:pt>
                <c:pt idx="26228">
                  <c:v>28480.25</c:v>
                </c:pt>
                <c:pt idx="26229">
                  <c:v>28481.25</c:v>
                </c:pt>
                <c:pt idx="26230">
                  <c:v>28482.25</c:v>
                </c:pt>
                <c:pt idx="26231">
                  <c:v>28483.25</c:v>
                </c:pt>
                <c:pt idx="26232">
                  <c:v>28484.25</c:v>
                </c:pt>
                <c:pt idx="26233">
                  <c:v>28485.25</c:v>
                </c:pt>
                <c:pt idx="26234">
                  <c:v>28486.25</c:v>
                </c:pt>
                <c:pt idx="26235">
                  <c:v>28487.25</c:v>
                </c:pt>
                <c:pt idx="26236">
                  <c:v>28488.25</c:v>
                </c:pt>
                <c:pt idx="26237">
                  <c:v>28489.25</c:v>
                </c:pt>
                <c:pt idx="26238">
                  <c:v>28490.25</c:v>
                </c:pt>
                <c:pt idx="26239">
                  <c:v>28491.25</c:v>
                </c:pt>
                <c:pt idx="26240">
                  <c:v>28492.25</c:v>
                </c:pt>
                <c:pt idx="26241">
                  <c:v>28493.25</c:v>
                </c:pt>
                <c:pt idx="26242">
                  <c:v>28494.25</c:v>
                </c:pt>
                <c:pt idx="26243">
                  <c:v>28495.25</c:v>
                </c:pt>
                <c:pt idx="26244">
                  <c:v>28496.25</c:v>
                </c:pt>
                <c:pt idx="26245">
                  <c:v>28497.25</c:v>
                </c:pt>
                <c:pt idx="26246">
                  <c:v>28498.25</c:v>
                </c:pt>
                <c:pt idx="26247">
                  <c:v>28499.25</c:v>
                </c:pt>
                <c:pt idx="26248">
                  <c:v>28500.25</c:v>
                </c:pt>
                <c:pt idx="26249">
                  <c:v>28501.25</c:v>
                </c:pt>
                <c:pt idx="26250">
                  <c:v>28502.25</c:v>
                </c:pt>
                <c:pt idx="26251">
                  <c:v>28503.25</c:v>
                </c:pt>
                <c:pt idx="26252">
                  <c:v>28504.25</c:v>
                </c:pt>
                <c:pt idx="26253">
                  <c:v>28505.25</c:v>
                </c:pt>
                <c:pt idx="26254">
                  <c:v>28506.25</c:v>
                </c:pt>
                <c:pt idx="26255">
                  <c:v>28507.25</c:v>
                </c:pt>
                <c:pt idx="26256">
                  <c:v>28508.25</c:v>
                </c:pt>
                <c:pt idx="26257">
                  <c:v>28509.25</c:v>
                </c:pt>
                <c:pt idx="26258">
                  <c:v>28510.25</c:v>
                </c:pt>
                <c:pt idx="26259">
                  <c:v>28511.25</c:v>
                </c:pt>
                <c:pt idx="26260">
                  <c:v>28512.25</c:v>
                </c:pt>
                <c:pt idx="26261">
                  <c:v>28513.25</c:v>
                </c:pt>
                <c:pt idx="26262">
                  <c:v>28514.25</c:v>
                </c:pt>
                <c:pt idx="26263">
                  <c:v>28515.25</c:v>
                </c:pt>
                <c:pt idx="26264">
                  <c:v>28516.25</c:v>
                </c:pt>
                <c:pt idx="26265">
                  <c:v>28517.25</c:v>
                </c:pt>
                <c:pt idx="26266">
                  <c:v>28518.25</c:v>
                </c:pt>
                <c:pt idx="26267">
                  <c:v>28519.25</c:v>
                </c:pt>
                <c:pt idx="26268">
                  <c:v>28520.25</c:v>
                </c:pt>
                <c:pt idx="26269">
                  <c:v>28521.25</c:v>
                </c:pt>
                <c:pt idx="26270">
                  <c:v>28522.25</c:v>
                </c:pt>
                <c:pt idx="26271">
                  <c:v>28523.25</c:v>
                </c:pt>
                <c:pt idx="26272">
                  <c:v>28524.25</c:v>
                </c:pt>
                <c:pt idx="26273">
                  <c:v>28525.25</c:v>
                </c:pt>
                <c:pt idx="26274">
                  <c:v>28526.25</c:v>
                </c:pt>
                <c:pt idx="26275">
                  <c:v>28527.25</c:v>
                </c:pt>
                <c:pt idx="26276">
                  <c:v>28528.25</c:v>
                </c:pt>
                <c:pt idx="26277">
                  <c:v>28529.25</c:v>
                </c:pt>
                <c:pt idx="26278">
                  <c:v>28530.25</c:v>
                </c:pt>
                <c:pt idx="26279">
                  <c:v>28531.25</c:v>
                </c:pt>
                <c:pt idx="26280">
                  <c:v>28532.25</c:v>
                </c:pt>
                <c:pt idx="26281">
                  <c:v>28533.25</c:v>
                </c:pt>
                <c:pt idx="26282">
                  <c:v>28534.25</c:v>
                </c:pt>
                <c:pt idx="26283">
                  <c:v>28535.25</c:v>
                </c:pt>
                <c:pt idx="26284">
                  <c:v>28536.25</c:v>
                </c:pt>
                <c:pt idx="26285">
                  <c:v>28537.25</c:v>
                </c:pt>
                <c:pt idx="26286">
                  <c:v>28538.25</c:v>
                </c:pt>
                <c:pt idx="26287">
                  <c:v>28539.25</c:v>
                </c:pt>
                <c:pt idx="26288">
                  <c:v>28540.25</c:v>
                </c:pt>
                <c:pt idx="26289">
                  <c:v>28541.25</c:v>
                </c:pt>
                <c:pt idx="26290">
                  <c:v>28542.25</c:v>
                </c:pt>
                <c:pt idx="26291">
                  <c:v>28543.25</c:v>
                </c:pt>
                <c:pt idx="26292">
                  <c:v>28544.25</c:v>
                </c:pt>
                <c:pt idx="26293">
                  <c:v>28545.25</c:v>
                </c:pt>
                <c:pt idx="26294">
                  <c:v>28546.25</c:v>
                </c:pt>
                <c:pt idx="26295">
                  <c:v>28547.25</c:v>
                </c:pt>
                <c:pt idx="26296">
                  <c:v>28548.25</c:v>
                </c:pt>
                <c:pt idx="26297">
                  <c:v>28549.25</c:v>
                </c:pt>
                <c:pt idx="26298">
                  <c:v>28550.25</c:v>
                </c:pt>
                <c:pt idx="26299">
                  <c:v>28551.25</c:v>
                </c:pt>
                <c:pt idx="26300">
                  <c:v>28552.25</c:v>
                </c:pt>
                <c:pt idx="26301">
                  <c:v>28553.25</c:v>
                </c:pt>
                <c:pt idx="26302">
                  <c:v>28554.25</c:v>
                </c:pt>
                <c:pt idx="26303">
                  <c:v>28555.25</c:v>
                </c:pt>
                <c:pt idx="26304">
                  <c:v>28556.25</c:v>
                </c:pt>
                <c:pt idx="26305">
                  <c:v>28557.25</c:v>
                </c:pt>
                <c:pt idx="26306">
                  <c:v>28558.25</c:v>
                </c:pt>
                <c:pt idx="26307">
                  <c:v>28559.25</c:v>
                </c:pt>
                <c:pt idx="26308">
                  <c:v>28560.25</c:v>
                </c:pt>
                <c:pt idx="26309">
                  <c:v>28561.25</c:v>
                </c:pt>
                <c:pt idx="26310">
                  <c:v>28562.25</c:v>
                </c:pt>
                <c:pt idx="26311">
                  <c:v>28563.25</c:v>
                </c:pt>
                <c:pt idx="26312">
                  <c:v>28564.25</c:v>
                </c:pt>
                <c:pt idx="26313">
                  <c:v>28565.25</c:v>
                </c:pt>
                <c:pt idx="26314">
                  <c:v>28566.25</c:v>
                </c:pt>
                <c:pt idx="26315">
                  <c:v>28567.25</c:v>
                </c:pt>
                <c:pt idx="26316">
                  <c:v>28568.25</c:v>
                </c:pt>
                <c:pt idx="26317">
                  <c:v>28569.25</c:v>
                </c:pt>
                <c:pt idx="26318">
                  <c:v>28570.25</c:v>
                </c:pt>
                <c:pt idx="26319">
                  <c:v>28571.25</c:v>
                </c:pt>
                <c:pt idx="26320">
                  <c:v>28572.25</c:v>
                </c:pt>
                <c:pt idx="26321">
                  <c:v>28573.25</c:v>
                </c:pt>
                <c:pt idx="26322">
                  <c:v>28574.25</c:v>
                </c:pt>
                <c:pt idx="26323">
                  <c:v>28575.25</c:v>
                </c:pt>
                <c:pt idx="26324">
                  <c:v>28576.25</c:v>
                </c:pt>
                <c:pt idx="26325">
                  <c:v>28577.25</c:v>
                </c:pt>
                <c:pt idx="26326">
                  <c:v>28578.25</c:v>
                </c:pt>
                <c:pt idx="26327">
                  <c:v>28579.25</c:v>
                </c:pt>
                <c:pt idx="26328">
                  <c:v>28580.25</c:v>
                </c:pt>
                <c:pt idx="26329">
                  <c:v>28581.25</c:v>
                </c:pt>
                <c:pt idx="26330">
                  <c:v>28582.25</c:v>
                </c:pt>
                <c:pt idx="26331">
                  <c:v>28583.25</c:v>
                </c:pt>
                <c:pt idx="26332">
                  <c:v>28584.25</c:v>
                </c:pt>
                <c:pt idx="26333">
                  <c:v>28585.25</c:v>
                </c:pt>
                <c:pt idx="26334">
                  <c:v>28586.25</c:v>
                </c:pt>
                <c:pt idx="26335">
                  <c:v>28587.25</c:v>
                </c:pt>
                <c:pt idx="26336">
                  <c:v>28588.25</c:v>
                </c:pt>
                <c:pt idx="26337">
                  <c:v>28589.25</c:v>
                </c:pt>
                <c:pt idx="26338">
                  <c:v>28590.25</c:v>
                </c:pt>
                <c:pt idx="26339">
                  <c:v>28591.25</c:v>
                </c:pt>
                <c:pt idx="26340">
                  <c:v>28592.25</c:v>
                </c:pt>
                <c:pt idx="26341">
                  <c:v>28593.25</c:v>
                </c:pt>
                <c:pt idx="26342">
                  <c:v>28594.25</c:v>
                </c:pt>
                <c:pt idx="26343">
                  <c:v>28595.25</c:v>
                </c:pt>
                <c:pt idx="26344">
                  <c:v>28596.25</c:v>
                </c:pt>
                <c:pt idx="26345">
                  <c:v>28597.25</c:v>
                </c:pt>
                <c:pt idx="26346">
                  <c:v>28598.25</c:v>
                </c:pt>
                <c:pt idx="26347">
                  <c:v>28599.25</c:v>
                </c:pt>
                <c:pt idx="26348">
                  <c:v>28600.25</c:v>
                </c:pt>
                <c:pt idx="26349">
                  <c:v>28601.25</c:v>
                </c:pt>
                <c:pt idx="26350">
                  <c:v>28602.25</c:v>
                </c:pt>
                <c:pt idx="26351">
                  <c:v>28603.25</c:v>
                </c:pt>
                <c:pt idx="26352">
                  <c:v>28604.25</c:v>
                </c:pt>
                <c:pt idx="26353">
                  <c:v>28605.25</c:v>
                </c:pt>
                <c:pt idx="26354">
                  <c:v>28606.25</c:v>
                </c:pt>
                <c:pt idx="26355">
                  <c:v>28607.25</c:v>
                </c:pt>
                <c:pt idx="26356">
                  <c:v>28608.25</c:v>
                </c:pt>
                <c:pt idx="26357">
                  <c:v>28609.25</c:v>
                </c:pt>
                <c:pt idx="26358">
                  <c:v>28610.25</c:v>
                </c:pt>
                <c:pt idx="26359">
                  <c:v>28611.25</c:v>
                </c:pt>
                <c:pt idx="26360">
                  <c:v>28612.25</c:v>
                </c:pt>
                <c:pt idx="26361">
                  <c:v>28613.25</c:v>
                </c:pt>
                <c:pt idx="26362">
                  <c:v>28614.25</c:v>
                </c:pt>
                <c:pt idx="26363">
                  <c:v>28615.25</c:v>
                </c:pt>
                <c:pt idx="26364">
                  <c:v>28616.25</c:v>
                </c:pt>
                <c:pt idx="26365">
                  <c:v>28617.25</c:v>
                </c:pt>
                <c:pt idx="26366">
                  <c:v>28618.25</c:v>
                </c:pt>
                <c:pt idx="26367">
                  <c:v>28619.25</c:v>
                </c:pt>
                <c:pt idx="26368">
                  <c:v>28620.25</c:v>
                </c:pt>
                <c:pt idx="26369">
                  <c:v>28621.25</c:v>
                </c:pt>
                <c:pt idx="26370">
                  <c:v>28622.25</c:v>
                </c:pt>
                <c:pt idx="26371">
                  <c:v>28623.25</c:v>
                </c:pt>
                <c:pt idx="26372">
                  <c:v>28624.25</c:v>
                </c:pt>
                <c:pt idx="26373">
                  <c:v>28625.25</c:v>
                </c:pt>
                <c:pt idx="26374">
                  <c:v>28626.25</c:v>
                </c:pt>
                <c:pt idx="26375">
                  <c:v>28627.25</c:v>
                </c:pt>
                <c:pt idx="26376">
                  <c:v>28628.25</c:v>
                </c:pt>
                <c:pt idx="26377">
                  <c:v>28629.25</c:v>
                </c:pt>
                <c:pt idx="26378">
                  <c:v>28630.25</c:v>
                </c:pt>
                <c:pt idx="26379">
                  <c:v>28631.25</c:v>
                </c:pt>
                <c:pt idx="26380">
                  <c:v>28632.25</c:v>
                </c:pt>
                <c:pt idx="26381">
                  <c:v>28633.25</c:v>
                </c:pt>
                <c:pt idx="26382">
                  <c:v>28634.25</c:v>
                </c:pt>
                <c:pt idx="26383">
                  <c:v>28635.25</c:v>
                </c:pt>
                <c:pt idx="26384">
                  <c:v>28636.25</c:v>
                </c:pt>
                <c:pt idx="26385">
                  <c:v>28637.25</c:v>
                </c:pt>
                <c:pt idx="26386">
                  <c:v>28638.25</c:v>
                </c:pt>
                <c:pt idx="26387">
                  <c:v>28639.25</c:v>
                </c:pt>
                <c:pt idx="26388">
                  <c:v>28640.25</c:v>
                </c:pt>
                <c:pt idx="26389">
                  <c:v>28641.25</c:v>
                </c:pt>
                <c:pt idx="26390">
                  <c:v>28642.25</c:v>
                </c:pt>
                <c:pt idx="26391">
                  <c:v>28643.25</c:v>
                </c:pt>
                <c:pt idx="26392">
                  <c:v>28644.25</c:v>
                </c:pt>
                <c:pt idx="26393">
                  <c:v>28645.25</c:v>
                </c:pt>
                <c:pt idx="26394">
                  <c:v>28646.25</c:v>
                </c:pt>
                <c:pt idx="26395">
                  <c:v>28647.25</c:v>
                </c:pt>
                <c:pt idx="26396">
                  <c:v>28648.25</c:v>
                </c:pt>
                <c:pt idx="26397">
                  <c:v>28649.25</c:v>
                </c:pt>
                <c:pt idx="26398">
                  <c:v>28650.25</c:v>
                </c:pt>
                <c:pt idx="26399">
                  <c:v>28651.25</c:v>
                </c:pt>
                <c:pt idx="26400">
                  <c:v>28652.25</c:v>
                </c:pt>
                <c:pt idx="26401">
                  <c:v>28653.25</c:v>
                </c:pt>
                <c:pt idx="26402">
                  <c:v>28654.25</c:v>
                </c:pt>
                <c:pt idx="26403">
                  <c:v>28655.25</c:v>
                </c:pt>
                <c:pt idx="26404">
                  <c:v>28656.25</c:v>
                </c:pt>
                <c:pt idx="26405">
                  <c:v>28657.25</c:v>
                </c:pt>
                <c:pt idx="26406">
                  <c:v>28658.25</c:v>
                </c:pt>
                <c:pt idx="26407">
                  <c:v>28659.25</c:v>
                </c:pt>
                <c:pt idx="26408">
                  <c:v>28660.25</c:v>
                </c:pt>
                <c:pt idx="26409">
                  <c:v>28661.25</c:v>
                </c:pt>
                <c:pt idx="26410">
                  <c:v>28662.25</c:v>
                </c:pt>
                <c:pt idx="26411">
                  <c:v>28663.25</c:v>
                </c:pt>
                <c:pt idx="26412">
                  <c:v>28664.25</c:v>
                </c:pt>
                <c:pt idx="26413">
                  <c:v>28665.25</c:v>
                </c:pt>
                <c:pt idx="26414">
                  <c:v>28666.25</c:v>
                </c:pt>
                <c:pt idx="26415">
                  <c:v>28667.25</c:v>
                </c:pt>
                <c:pt idx="26416">
                  <c:v>28668.25</c:v>
                </c:pt>
                <c:pt idx="26417">
                  <c:v>28669.25</c:v>
                </c:pt>
                <c:pt idx="26418">
                  <c:v>28670.25</c:v>
                </c:pt>
                <c:pt idx="26419">
                  <c:v>28671.25</c:v>
                </c:pt>
                <c:pt idx="26420">
                  <c:v>28672.25</c:v>
                </c:pt>
                <c:pt idx="26421">
                  <c:v>28673.25</c:v>
                </c:pt>
                <c:pt idx="26422">
                  <c:v>28674.25</c:v>
                </c:pt>
                <c:pt idx="26423">
                  <c:v>28675.25</c:v>
                </c:pt>
                <c:pt idx="26424">
                  <c:v>28676.25</c:v>
                </c:pt>
                <c:pt idx="26425">
                  <c:v>28677.25</c:v>
                </c:pt>
                <c:pt idx="26426">
                  <c:v>28678.25</c:v>
                </c:pt>
                <c:pt idx="26427">
                  <c:v>28679.25</c:v>
                </c:pt>
                <c:pt idx="26428">
                  <c:v>28680.25</c:v>
                </c:pt>
                <c:pt idx="26429">
                  <c:v>28681.25</c:v>
                </c:pt>
                <c:pt idx="26430">
                  <c:v>28682.25</c:v>
                </c:pt>
                <c:pt idx="26431">
                  <c:v>28683.25</c:v>
                </c:pt>
                <c:pt idx="26432">
                  <c:v>28684.25</c:v>
                </c:pt>
                <c:pt idx="26433">
                  <c:v>28685.25</c:v>
                </c:pt>
                <c:pt idx="26434">
                  <c:v>28686.25</c:v>
                </c:pt>
                <c:pt idx="26435">
                  <c:v>28687.25</c:v>
                </c:pt>
                <c:pt idx="26436">
                  <c:v>28688.25</c:v>
                </c:pt>
                <c:pt idx="26437">
                  <c:v>28689.25</c:v>
                </c:pt>
                <c:pt idx="26438">
                  <c:v>28690.25</c:v>
                </c:pt>
                <c:pt idx="26439">
                  <c:v>28691.25</c:v>
                </c:pt>
                <c:pt idx="26440">
                  <c:v>28692.25</c:v>
                </c:pt>
                <c:pt idx="26441">
                  <c:v>28693.25</c:v>
                </c:pt>
                <c:pt idx="26442">
                  <c:v>28694.25</c:v>
                </c:pt>
                <c:pt idx="26443">
                  <c:v>28695.25</c:v>
                </c:pt>
                <c:pt idx="26444">
                  <c:v>28696.25</c:v>
                </c:pt>
                <c:pt idx="26445">
                  <c:v>28697.25</c:v>
                </c:pt>
                <c:pt idx="26446">
                  <c:v>28698.25</c:v>
                </c:pt>
                <c:pt idx="26447">
                  <c:v>28699.25</c:v>
                </c:pt>
                <c:pt idx="26448">
                  <c:v>28700.25</c:v>
                </c:pt>
                <c:pt idx="26449">
                  <c:v>28701.25</c:v>
                </c:pt>
                <c:pt idx="26450">
                  <c:v>28702.25</c:v>
                </c:pt>
                <c:pt idx="26451">
                  <c:v>28703.25</c:v>
                </c:pt>
                <c:pt idx="26452">
                  <c:v>28704.25</c:v>
                </c:pt>
                <c:pt idx="26453">
                  <c:v>28705.25</c:v>
                </c:pt>
                <c:pt idx="26454">
                  <c:v>28706.25</c:v>
                </c:pt>
                <c:pt idx="26455">
                  <c:v>28707.25</c:v>
                </c:pt>
                <c:pt idx="26456">
                  <c:v>28708.25</c:v>
                </c:pt>
                <c:pt idx="26457">
                  <c:v>28709.25</c:v>
                </c:pt>
                <c:pt idx="26458">
                  <c:v>28710.25</c:v>
                </c:pt>
                <c:pt idx="26459">
                  <c:v>28711.25</c:v>
                </c:pt>
                <c:pt idx="26460">
                  <c:v>28712.25</c:v>
                </c:pt>
                <c:pt idx="26461">
                  <c:v>28713.25</c:v>
                </c:pt>
                <c:pt idx="26462">
                  <c:v>28714.25</c:v>
                </c:pt>
                <c:pt idx="26463">
                  <c:v>28715.25</c:v>
                </c:pt>
                <c:pt idx="26464">
                  <c:v>28716.25</c:v>
                </c:pt>
                <c:pt idx="26465">
                  <c:v>28717.25</c:v>
                </c:pt>
                <c:pt idx="26466">
                  <c:v>28718.25</c:v>
                </c:pt>
                <c:pt idx="26467">
                  <c:v>28719.25</c:v>
                </c:pt>
                <c:pt idx="26468">
                  <c:v>28720.25</c:v>
                </c:pt>
                <c:pt idx="26469">
                  <c:v>28721.25</c:v>
                </c:pt>
                <c:pt idx="26470">
                  <c:v>28722.25</c:v>
                </c:pt>
                <c:pt idx="26471">
                  <c:v>28723.25</c:v>
                </c:pt>
                <c:pt idx="26472">
                  <c:v>28724.25</c:v>
                </c:pt>
                <c:pt idx="26473">
                  <c:v>28725.25</c:v>
                </c:pt>
                <c:pt idx="26474">
                  <c:v>28726.25</c:v>
                </c:pt>
                <c:pt idx="26475">
                  <c:v>28727.25</c:v>
                </c:pt>
                <c:pt idx="26476">
                  <c:v>28728.25</c:v>
                </c:pt>
                <c:pt idx="26477">
                  <c:v>28729.25</c:v>
                </c:pt>
                <c:pt idx="26478">
                  <c:v>28730.25</c:v>
                </c:pt>
                <c:pt idx="26479">
                  <c:v>28731.25</c:v>
                </c:pt>
                <c:pt idx="26480">
                  <c:v>28732.25</c:v>
                </c:pt>
                <c:pt idx="26481">
                  <c:v>28733.25</c:v>
                </c:pt>
                <c:pt idx="26482">
                  <c:v>28734.25</c:v>
                </c:pt>
                <c:pt idx="26483">
                  <c:v>28735.25</c:v>
                </c:pt>
                <c:pt idx="26484">
                  <c:v>28736.25</c:v>
                </c:pt>
                <c:pt idx="26485">
                  <c:v>28737.25</c:v>
                </c:pt>
                <c:pt idx="26486">
                  <c:v>28738.25</c:v>
                </c:pt>
                <c:pt idx="26487">
                  <c:v>28739.25</c:v>
                </c:pt>
                <c:pt idx="26488">
                  <c:v>28740.25</c:v>
                </c:pt>
                <c:pt idx="26489">
                  <c:v>28741.25</c:v>
                </c:pt>
                <c:pt idx="26490">
                  <c:v>28742.25</c:v>
                </c:pt>
                <c:pt idx="26491">
                  <c:v>28743.25</c:v>
                </c:pt>
                <c:pt idx="26492">
                  <c:v>28744.25</c:v>
                </c:pt>
                <c:pt idx="26493">
                  <c:v>28745.25</c:v>
                </c:pt>
                <c:pt idx="26494">
                  <c:v>28746.25</c:v>
                </c:pt>
                <c:pt idx="26495">
                  <c:v>28747.25</c:v>
                </c:pt>
                <c:pt idx="26496">
                  <c:v>28748.25</c:v>
                </c:pt>
                <c:pt idx="26497">
                  <c:v>28749.25</c:v>
                </c:pt>
                <c:pt idx="26498">
                  <c:v>28750.25</c:v>
                </c:pt>
                <c:pt idx="26499">
                  <c:v>28751.25</c:v>
                </c:pt>
                <c:pt idx="26500">
                  <c:v>28752.25</c:v>
                </c:pt>
                <c:pt idx="26501">
                  <c:v>28753.25</c:v>
                </c:pt>
                <c:pt idx="26502">
                  <c:v>28754.25</c:v>
                </c:pt>
                <c:pt idx="26503">
                  <c:v>28755.25</c:v>
                </c:pt>
                <c:pt idx="26504">
                  <c:v>28756.25</c:v>
                </c:pt>
                <c:pt idx="26505">
                  <c:v>28757.25</c:v>
                </c:pt>
                <c:pt idx="26506">
                  <c:v>28758.25</c:v>
                </c:pt>
                <c:pt idx="26507">
                  <c:v>28759.25</c:v>
                </c:pt>
                <c:pt idx="26508">
                  <c:v>28760.25</c:v>
                </c:pt>
                <c:pt idx="26509">
                  <c:v>28761.25</c:v>
                </c:pt>
                <c:pt idx="26510">
                  <c:v>28762.25</c:v>
                </c:pt>
                <c:pt idx="26511">
                  <c:v>28763.25</c:v>
                </c:pt>
                <c:pt idx="26512">
                  <c:v>28764.25</c:v>
                </c:pt>
                <c:pt idx="26513">
                  <c:v>28765.25</c:v>
                </c:pt>
                <c:pt idx="26514">
                  <c:v>28766.25</c:v>
                </c:pt>
                <c:pt idx="26515">
                  <c:v>28767.25</c:v>
                </c:pt>
                <c:pt idx="26516">
                  <c:v>28768.25</c:v>
                </c:pt>
                <c:pt idx="26517">
                  <c:v>28769.25</c:v>
                </c:pt>
                <c:pt idx="26518">
                  <c:v>28770.25</c:v>
                </c:pt>
                <c:pt idx="26519">
                  <c:v>28771.25</c:v>
                </c:pt>
                <c:pt idx="26520">
                  <c:v>28772.25</c:v>
                </c:pt>
                <c:pt idx="26521">
                  <c:v>28773.25</c:v>
                </c:pt>
                <c:pt idx="26522">
                  <c:v>28774.25</c:v>
                </c:pt>
                <c:pt idx="26523">
                  <c:v>28775.25</c:v>
                </c:pt>
                <c:pt idx="26524">
                  <c:v>28776.25</c:v>
                </c:pt>
                <c:pt idx="26525">
                  <c:v>28777.25</c:v>
                </c:pt>
                <c:pt idx="26526">
                  <c:v>28778.25</c:v>
                </c:pt>
                <c:pt idx="26527">
                  <c:v>28779.25</c:v>
                </c:pt>
                <c:pt idx="26528">
                  <c:v>28780.25</c:v>
                </c:pt>
                <c:pt idx="26529">
                  <c:v>28781.25</c:v>
                </c:pt>
                <c:pt idx="26530">
                  <c:v>28782.25</c:v>
                </c:pt>
                <c:pt idx="26531">
                  <c:v>28783.25</c:v>
                </c:pt>
                <c:pt idx="26532">
                  <c:v>28784.25</c:v>
                </c:pt>
                <c:pt idx="26533">
                  <c:v>28785.25</c:v>
                </c:pt>
                <c:pt idx="26534">
                  <c:v>28786.25</c:v>
                </c:pt>
                <c:pt idx="26535">
                  <c:v>28787.25</c:v>
                </c:pt>
                <c:pt idx="26536">
                  <c:v>28788.25</c:v>
                </c:pt>
                <c:pt idx="26537">
                  <c:v>28789.25</c:v>
                </c:pt>
                <c:pt idx="26538">
                  <c:v>28790.25</c:v>
                </c:pt>
                <c:pt idx="26539">
                  <c:v>28791.25</c:v>
                </c:pt>
                <c:pt idx="26540">
                  <c:v>28792.25</c:v>
                </c:pt>
                <c:pt idx="26541">
                  <c:v>28793.25</c:v>
                </c:pt>
                <c:pt idx="26542">
                  <c:v>28794.25</c:v>
                </c:pt>
                <c:pt idx="26543">
                  <c:v>28795.25</c:v>
                </c:pt>
                <c:pt idx="26544">
                  <c:v>28796.25</c:v>
                </c:pt>
                <c:pt idx="26545">
                  <c:v>28797.25</c:v>
                </c:pt>
                <c:pt idx="26546">
                  <c:v>28798.25</c:v>
                </c:pt>
                <c:pt idx="26547">
                  <c:v>28799.25</c:v>
                </c:pt>
                <c:pt idx="26548">
                  <c:v>28800.25</c:v>
                </c:pt>
                <c:pt idx="26549">
                  <c:v>28801.25</c:v>
                </c:pt>
                <c:pt idx="26550">
                  <c:v>28802.25</c:v>
                </c:pt>
                <c:pt idx="26551">
                  <c:v>28803.25</c:v>
                </c:pt>
                <c:pt idx="26552">
                  <c:v>28804.25</c:v>
                </c:pt>
                <c:pt idx="26553">
                  <c:v>28805.25</c:v>
                </c:pt>
                <c:pt idx="26554">
                  <c:v>28806.25</c:v>
                </c:pt>
                <c:pt idx="26555">
                  <c:v>28807.25</c:v>
                </c:pt>
                <c:pt idx="26556">
                  <c:v>28808.25</c:v>
                </c:pt>
                <c:pt idx="26557">
                  <c:v>28809.25</c:v>
                </c:pt>
                <c:pt idx="26558">
                  <c:v>28810.25</c:v>
                </c:pt>
                <c:pt idx="26559">
                  <c:v>28811.25</c:v>
                </c:pt>
                <c:pt idx="26560">
                  <c:v>28812.25</c:v>
                </c:pt>
                <c:pt idx="26561">
                  <c:v>28813.25</c:v>
                </c:pt>
                <c:pt idx="26562">
                  <c:v>28814.25</c:v>
                </c:pt>
                <c:pt idx="26563">
                  <c:v>28815.25</c:v>
                </c:pt>
                <c:pt idx="26564">
                  <c:v>28816.25</c:v>
                </c:pt>
                <c:pt idx="26565">
                  <c:v>28817.25</c:v>
                </c:pt>
                <c:pt idx="26566">
                  <c:v>28818.25</c:v>
                </c:pt>
                <c:pt idx="26567">
                  <c:v>28819.25</c:v>
                </c:pt>
                <c:pt idx="26568">
                  <c:v>28820.25</c:v>
                </c:pt>
                <c:pt idx="26569">
                  <c:v>28821.25</c:v>
                </c:pt>
                <c:pt idx="26570">
                  <c:v>28822.25</c:v>
                </c:pt>
                <c:pt idx="26571">
                  <c:v>28823.25</c:v>
                </c:pt>
                <c:pt idx="26572">
                  <c:v>28824.25</c:v>
                </c:pt>
                <c:pt idx="26573">
                  <c:v>28825.25</c:v>
                </c:pt>
                <c:pt idx="26574">
                  <c:v>28826.25</c:v>
                </c:pt>
                <c:pt idx="26575">
                  <c:v>28827.25</c:v>
                </c:pt>
                <c:pt idx="26576">
                  <c:v>28828.25</c:v>
                </c:pt>
                <c:pt idx="26577">
                  <c:v>28829.25</c:v>
                </c:pt>
                <c:pt idx="26578">
                  <c:v>28830.25</c:v>
                </c:pt>
                <c:pt idx="26579">
                  <c:v>28831.25</c:v>
                </c:pt>
                <c:pt idx="26580">
                  <c:v>28832.25</c:v>
                </c:pt>
                <c:pt idx="26581">
                  <c:v>28833.25</c:v>
                </c:pt>
                <c:pt idx="26582">
                  <c:v>28834.25</c:v>
                </c:pt>
                <c:pt idx="26583">
                  <c:v>28835.25</c:v>
                </c:pt>
                <c:pt idx="26584">
                  <c:v>28836.25</c:v>
                </c:pt>
                <c:pt idx="26585">
                  <c:v>28837.25</c:v>
                </c:pt>
                <c:pt idx="26586">
                  <c:v>28838.25</c:v>
                </c:pt>
                <c:pt idx="26587">
                  <c:v>28839.25</c:v>
                </c:pt>
                <c:pt idx="26588">
                  <c:v>28840.25</c:v>
                </c:pt>
                <c:pt idx="26589">
                  <c:v>28841.25</c:v>
                </c:pt>
                <c:pt idx="26590">
                  <c:v>28842.25</c:v>
                </c:pt>
                <c:pt idx="26591">
                  <c:v>28843.25</c:v>
                </c:pt>
                <c:pt idx="26592">
                  <c:v>28844.25</c:v>
                </c:pt>
                <c:pt idx="26593">
                  <c:v>28845.25</c:v>
                </c:pt>
                <c:pt idx="26594">
                  <c:v>28846.25</c:v>
                </c:pt>
                <c:pt idx="26595">
                  <c:v>28847.25</c:v>
                </c:pt>
                <c:pt idx="26596">
                  <c:v>28848.25</c:v>
                </c:pt>
                <c:pt idx="26597">
                  <c:v>28849.25</c:v>
                </c:pt>
                <c:pt idx="26598">
                  <c:v>28850.25</c:v>
                </c:pt>
                <c:pt idx="26599">
                  <c:v>28851.25</c:v>
                </c:pt>
                <c:pt idx="26600">
                  <c:v>28852.25</c:v>
                </c:pt>
                <c:pt idx="26601">
                  <c:v>28853.25</c:v>
                </c:pt>
                <c:pt idx="26602">
                  <c:v>28854.25</c:v>
                </c:pt>
                <c:pt idx="26603">
                  <c:v>28855.25</c:v>
                </c:pt>
                <c:pt idx="26604">
                  <c:v>28856.25</c:v>
                </c:pt>
                <c:pt idx="26605">
                  <c:v>28857.25</c:v>
                </c:pt>
                <c:pt idx="26606">
                  <c:v>28858.25</c:v>
                </c:pt>
                <c:pt idx="26607">
                  <c:v>28859.25</c:v>
                </c:pt>
                <c:pt idx="26608">
                  <c:v>28860.25</c:v>
                </c:pt>
                <c:pt idx="26609">
                  <c:v>28861.25</c:v>
                </c:pt>
                <c:pt idx="26610">
                  <c:v>28862.25</c:v>
                </c:pt>
                <c:pt idx="26611">
                  <c:v>28863.25</c:v>
                </c:pt>
                <c:pt idx="26612">
                  <c:v>28864.25</c:v>
                </c:pt>
                <c:pt idx="26613">
                  <c:v>28865.25</c:v>
                </c:pt>
                <c:pt idx="26614">
                  <c:v>28866.25</c:v>
                </c:pt>
                <c:pt idx="26615">
                  <c:v>28867.25</c:v>
                </c:pt>
                <c:pt idx="26616">
                  <c:v>28868.25</c:v>
                </c:pt>
                <c:pt idx="26617">
                  <c:v>28869.25</c:v>
                </c:pt>
                <c:pt idx="26618">
                  <c:v>28870.25</c:v>
                </c:pt>
                <c:pt idx="26619">
                  <c:v>28871.25</c:v>
                </c:pt>
                <c:pt idx="26620">
                  <c:v>28872.25</c:v>
                </c:pt>
                <c:pt idx="26621">
                  <c:v>28873.25</c:v>
                </c:pt>
                <c:pt idx="26622">
                  <c:v>28874.25</c:v>
                </c:pt>
                <c:pt idx="26623">
                  <c:v>28875.25</c:v>
                </c:pt>
                <c:pt idx="26624">
                  <c:v>28876.25</c:v>
                </c:pt>
                <c:pt idx="26625">
                  <c:v>28877.25</c:v>
                </c:pt>
                <c:pt idx="26626">
                  <c:v>28878.25</c:v>
                </c:pt>
                <c:pt idx="26627">
                  <c:v>28879.25</c:v>
                </c:pt>
                <c:pt idx="26628">
                  <c:v>28880.25</c:v>
                </c:pt>
                <c:pt idx="26629">
                  <c:v>28881.25</c:v>
                </c:pt>
                <c:pt idx="26630">
                  <c:v>28882.25</c:v>
                </c:pt>
                <c:pt idx="26631">
                  <c:v>28883.25</c:v>
                </c:pt>
                <c:pt idx="26632">
                  <c:v>28884.25</c:v>
                </c:pt>
                <c:pt idx="26633">
                  <c:v>28885.25</c:v>
                </c:pt>
                <c:pt idx="26634">
                  <c:v>28886.25</c:v>
                </c:pt>
                <c:pt idx="26635">
                  <c:v>28887.25</c:v>
                </c:pt>
                <c:pt idx="26636">
                  <c:v>28888.25</c:v>
                </c:pt>
                <c:pt idx="26637">
                  <c:v>28889.25</c:v>
                </c:pt>
                <c:pt idx="26638">
                  <c:v>28890.25</c:v>
                </c:pt>
                <c:pt idx="26639">
                  <c:v>28891.25</c:v>
                </c:pt>
                <c:pt idx="26640">
                  <c:v>28892.25</c:v>
                </c:pt>
                <c:pt idx="26641">
                  <c:v>28893.25</c:v>
                </c:pt>
                <c:pt idx="26642">
                  <c:v>28894.25</c:v>
                </c:pt>
                <c:pt idx="26643">
                  <c:v>28895.25</c:v>
                </c:pt>
                <c:pt idx="26644">
                  <c:v>28896.25</c:v>
                </c:pt>
                <c:pt idx="26645">
                  <c:v>28897.25</c:v>
                </c:pt>
                <c:pt idx="26646">
                  <c:v>28898.25</c:v>
                </c:pt>
                <c:pt idx="26647">
                  <c:v>28899.25</c:v>
                </c:pt>
                <c:pt idx="26648">
                  <c:v>28900.25</c:v>
                </c:pt>
                <c:pt idx="26649">
                  <c:v>28901.25</c:v>
                </c:pt>
                <c:pt idx="26650">
                  <c:v>28902.25</c:v>
                </c:pt>
                <c:pt idx="26651">
                  <c:v>28903.25</c:v>
                </c:pt>
                <c:pt idx="26652">
                  <c:v>28904.25</c:v>
                </c:pt>
                <c:pt idx="26653">
                  <c:v>28905.25</c:v>
                </c:pt>
                <c:pt idx="26654">
                  <c:v>28906.25</c:v>
                </c:pt>
                <c:pt idx="26655">
                  <c:v>28907.25</c:v>
                </c:pt>
                <c:pt idx="26656">
                  <c:v>28908.25</c:v>
                </c:pt>
                <c:pt idx="26657">
                  <c:v>28909.25</c:v>
                </c:pt>
                <c:pt idx="26658">
                  <c:v>28910.25</c:v>
                </c:pt>
                <c:pt idx="26659">
                  <c:v>28911.25</c:v>
                </c:pt>
                <c:pt idx="26660">
                  <c:v>28912.25</c:v>
                </c:pt>
                <c:pt idx="26661">
                  <c:v>28913.25</c:v>
                </c:pt>
                <c:pt idx="26662">
                  <c:v>28914.25</c:v>
                </c:pt>
                <c:pt idx="26663">
                  <c:v>28915.25</c:v>
                </c:pt>
                <c:pt idx="26664">
                  <c:v>28916.25</c:v>
                </c:pt>
                <c:pt idx="26665">
                  <c:v>28917.25</c:v>
                </c:pt>
                <c:pt idx="26666">
                  <c:v>28918.25</c:v>
                </c:pt>
                <c:pt idx="26667">
                  <c:v>28919.25</c:v>
                </c:pt>
                <c:pt idx="26668">
                  <c:v>28920.25</c:v>
                </c:pt>
                <c:pt idx="26669">
                  <c:v>28921.25</c:v>
                </c:pt>
                <c:pt idx="26670">
                  <c:v>28922.25</c:v>
                </c:pt>
                <c:pt idx="26671">
                  <c:v>28923.25</c:v>
                </c:pt>
                <c:pt idx="26672">
                  <c:v>28924.25</c:v>
                </c:pt>
                <c:pt idx="26673">
                  <c:v>28925.25</c:v>
                </c:pt>
                <c:pt idx="26674">
                  <c:v>28926.25</c:v>
                </c:pt>
                <c:pt idx="26675">
                  <c:v>28927.25</c:v>
                </c:pt>
                <c:pt idx="26676">
                  <c:v>28928.25</c:v>
                </c:pt>
                <c:pt idx="26677">
                  <c:v>28929.25</c:v>
                </c:pt>
                <c:pt idx="26678">
                  <c:v>28930.25</c:v>
                </c:pt>
                <c:pt idx="26679">
                  <c:v>28931.25</c:v>
                </c:pt>
                <c:pt idx="26680">
                  <c:v>28932.25</c:v>
                </c:pt>
                <c:pt idx="26681">
                  <c:v>28933.25</c:v>
                </c:pt>
                <c:pt idx="26682">
                  <c:v>28934.25</c:v>
                </c:pt>
                <c:pt idx="26683">
                  <c:v>28935.25</c:v>
                </c:pt>
                <c:pt idx="26684">
                  <c:v>28936.25</c:v>
                </c:pt>
                <c:pt idx="26685">
                  <c:v>28937.25</c:v>
                </c:pt>
                <c:pt idx="26686">
                  <c:v>28938.25</c:v>
                </c:pt>
                <c:pt idx="26687">
                  <c:v>28939.25</c:v>
                </c:pt>
                <c:pt idx="26688">
                  <c:v>28940.25</c:v>
                </c:pt>
                <c:pt idx="26689">
                  <c:v>28941.25</c:v>
                </c:pt>
                <c:pt idx="26690">
                  <c:v>28942.25</c:v>
                </c:pt>
                <c:pt idx="26691">
                  <c:v>28943.25</c:v>
                </c:pt>
                <c:pt idx="26692">
                  <c:v>28944.25</c:v>
                </c:pt>
                <c:pt idx="26693">
                  <c:v>28945.25</c:v>
                </c:pt>
                <c:pt idx="26694">
                  <c:v>28946.25</c:v>
                </c:pt>
                <c:pt idx="26695">
                  <c:v>28947.25</c:v>
                </c:pt>
                <c:pt idx="26696">
                  <c:v>28948.25</c:v>
                </c:pt>
                <c:pt idx="26697">
                  <c:v>28949.25</c:v>
                </c:pt>
                <c:pt idx="26698">
                  <c:v>28950.25</c:v>
                </c:pt>
                <c:pt idx="26699">
                  <c:v>28951.25</c:v>
                </c:pt>
                <c:pt idx="26700">
                  <c:v>28952.25</c:v>
                </c:pt>
                <c:pt idx="26701">
                  <c:v>28953.25</c:v>
                </c:pt>
                <c:pt idx="26702">
                  <c:v>28954.25</c:v>
                </c:pt>
                <c:pt idx="26703">
                  <c:v>28955.25</c:v>
                </c:pt>
                <c:pt idx="26704">
                  <c:v>28956.25</c:v>
                </c:pt>
                <c:pt idx="26705">
                  <c:v>28957.25</c:v>
                </c:pt>
                <c:pt idx="26706">
                  <c:v>28958.25</c:v>
                </c:pt>
                <c:pt idx="26707">
                  <c:v>28959.25</c:v>
                </c:pt>
                <c:pt idx="26708">
                  <c:v>28960.25</c:v>
                </c:pt>
                <c:pt idx="26709">
                  <c:v>28961.25</c:v>
                </c:pt>
                <c:pt idx="26710">
                  <c:v>28962.25</c:v>
                </c:pt>
                <c:pt idx="26711">
                  <c:v>28963.25</c:v>
                </c:pt>
                <c:pt idx="26712">
                  <c:v>28964.25</c:v>
                </c:pt>
                <c:pt idx="26713">
                  <c:v>28965.25</c:v>
                </c:pt>
                <c:pt idx="26714">
                  <c:v>28966.25</c:v>
                </c:pt>
                <c:pt idx="26715">
                  <c:v>28967.25</c:v>
                </c:pt>
                <c:pt idx="26716">
                  <c:v>28968.25</c:v>
                </c:pt>
                <c:pt idx="26717">
                  <c:v>28969.25</c:v>
                </c:pt>
                <c:pt idx="26718">
                  <c:v>28970.25</c:v>
                </c:pt>
                <c:pt idx="26719">
                  <c:v>28971.25</c:v>
                </c:pt>
                <c:pt idx="26720">
                  <c:v>28972.25</c:v>
                </c:pt>
                <c:pt idx="26721">
                  <c:v>28973.25</c:v>
                </c:pt>
                <c:pt idx="26722">
                  <c:v>28974.25</c:v>
                </c:pt>
                <c:pt idx="26723">
                  <c:v>28975.25</c:v>
                </c:pt>
                <c:pt idx="26724">
                  <c:v>28976.25</c:v>
                </c:pt>
                <c:pt idx="26725">
                  <c:v>28977.25</c:v>
                </c:pt>
                <c:pt idx="26726">
                  <c:v>28978.25</c:v>
                </c:pt>
                <c:pt idx="26727">
                  <c:v>28979.25</c:v>
                </c:pt>
                <c:pt idx="26728">
                  <c:v>28980.25</c:v>
                </c:pt>
                <c:pt idx="26729">
                  <c:v>28981.25</c:v>
                </c:pt>
                <c:pt idx="26730">
                  <c:v>28982.25</c:v>
                </c:pt>
                <c:pt idx="26731">
                  <c:v>28983.25</c:v>
                </c:pt>
                <c:pt idx="26732">
                  <c:v>28984.25</c:v>
                </c:pt>
                <c:pt idx="26733">
                  <c:v>28985.25</c:v>
                </c:pt>
                <c:pt idx="26734">
                  <c:v>28986.25</c:v>
                </c:pt>
                <c:pt idx="26735">
                  <c:v>28987.25</c:v>
                </c:pt>
                <c:pt idx="26736">
                  <c:v>28988.25</c:v>
                </c:pt>
                <c:pt idx="26737">
                  <c:v>28989.25</c:v>
                </c:pt>
                <c:pt idx="26738">
                  <c:v>28990.25</c:v>
                </c:pt>
                <c:pt idx="26739">
                  <c:v>28991.25</c:v>
                </c:pt>
                <c:pt idx="26740">
                  <c:v>28992.25</c:v>
                </c:pt>
                <c:pt idx="26741">
                  <c:v>28993.25</c:v>
                </c:pt>
                <c:pt idx="26742">
                  <c:v>28994.25</c:v>
                </c:pt>
                <c:pt idx="26743">
                  <c:v>28995.25</c:v>
                </c:pt>
                <c:pt idx="26744">
                  <c:v>28996.25</c:v>
                </c:pt>
                <c:pt idx="26745">
                  <c:v>28997.25</c:v>
                </c:pt>
                <c:pt idx="26746">
                  <c:v>28998.25</c:v>
                </c:pt>
                <c:pt idx="26747">
                  <c:v>28999.25</c:v>
                </c:pt>
                <c:pt idx="26748">
                  <c:v>29000.25</c:v>
                </c:pt>
                <c:pt idx="26749">
                  <c:v>29001.25</c:v>
                </c:pt>
                <c:pt idx="26750">
                  <c:v>29002.25</c:v>
                </c:pt>
                <c:pt idx="26751">
                  <c:v>29003.25</c:v>
                </c:pt>
                <c:pt idx="26752">
                  <c:v>29004.25</c:v>
                </c:pt>
                <c:pt idx="26753">
                  <c:v>29005.25</c:v>
                </c:pt>
                <c:pt idx="26754">
                  <c:v>29006.25</c:v>
                </c:pt>
                <c:pt idx="26755">
                  <c:v>29007.25</c:v>
                </c:pt>
                <c:pt idx="26756">
                  <c:v>29008.25</c:v>
                </c:pt>
                <c:pt idx="26757">
                  <c:v>29009.25</c:v>
                </c:pt>
                <c:pt idx="26758">
                  <c:v>29010.25</c:v>
                </c:pt>
                <c:pt idx="26759">
                  <c:v>29011.25</c:v>
                </c:pt>
                <c:pt idx="26760">
                  <c:v>29012.25</c:v>
                </c:pt>
                <c:pt idx="26761">
                  <c:v>29013.25</c:v>
                </c:pt>
                <c:pt idx="26762">
                  <c:v>29014.25</c:v>
                </c:pt>
                <c:pt idx="26763">
                  <c:v>29015.25</c:v>
                </c:pt>
                <c:pt idx="26764">
                  <c:v>29016.25</c:v>
                </c:pt>
                <c:pt idx="26765">
                  <c:v>29017.25</c:v>
                </c:pt>
                <c:pt idx="26766">
                  <c:v>29018.25</c:v>
                </c:pt>
                <c:pt idx="26767">
                  <c:v>29019.25</c:v>
                </c:pt>
                <c:pt idx="26768">
                  <c:v>29020.25</c:v>
                </c:pt>
                <c:pt idx="26769">
                  <c:v>29021.25</c:v>
                </c:pt>
                <c:pt idx="26770">
                  <c:v>29022.25</c:v>
                </c:pt>
                <c:pt idx="26771">
                  <c:v>29023.25</c:v>
                </c:pt>
                <c:pt idx="26772">
                  <c:v>29024.25</c:v>
                </c:pt>
                <c:pt idx="26773">
                  <c:v>29025.25</c:v>
                </c:pt>
                <c:pt idx="26774">
                  <c:v>29026.25</c:v>
                </c:pt>
                <c:pt idx="26775">
                  <c:v>29027.25</c:v>
                </c:pt>
                <c:pt idx="26776">
                  <c:v>29028.25</c:v>
                </c:pt>
                <c:pt idx="26777">
                  <c:v>29029.25</c:v>
                </c:pt>
                <c:pt idx="26778">
                  <c:v>29030.25</c:v>
                </c:pt>
                <c:pt idx="26779">
                  <c:v>29031.25</c:v>
                </c:pt>
                <c:pt idx="26780">
                  <c:v>29032.25</c:v>
                </c:pt>
                <c:pt idx="26781">
                  <c:v>29033.25</c:v>
                </c:pt>
                <c:pt idx="26782">
                  <c:v>29034.25</c:v>
                </c:pt>
                <c:pt idx="26783">
                  <c:v>29035.25</c:v>
                </c:pt>
                <c:pt idx="26784">
                  <c:v>29036.25</c:v>
                </c:pt>
                <c:pt idx="26785">
                  <c:v>29037.25</c:v>
                </c:pt>
                <c:pt idx="26786">
                  <c:v>29038.25</c:v>
                </c:pt>
                <c:pt idx="26787">
                  <c:v>29039.25</c:v>
                </c:pt>
                <c:pt idx="26788">
                  <c:v>29040.25</c:v>
                </c:pt>
                <c:pt idx="26789">
                  <c:v>29041.25</c:v>
                </c:pt>
                <c:pt idx="26790">
                  <c:v>29042.25</c:v>
                </c:pt>
                <c:pt idx="26791">
                  <c:v>29043.25</c:v>
                </c:pt>
                <c:pt idx="26792">
                  <c:v>29044.25</c:v>
                </c:pt>
                <c:pt idx="26793">
                  <c:v>29045.25</c:v>
                </c:pt>
                <c:pt idx="26794">
                  <c:v>29046.25</c:v>
                </c:pt>
                <c:pt idx="26795">
                  <c:v>29047.25</c:v>
                </c:pt>
                <c:pt idx="26796">
                  <c:v>29048.25</c:v>
                </c:pt>
                <c:pt idx="26797">
                  <c:v>29049.25</c:v>
                </c:pt>
                <c:pt idx="26798">
                  <c:v>29050.25</c:v>
                </c:pt>
                <c:pt idx="26799">
                  <c:v>29051.25</c:v>
                </c:pt>
                <c:pt idx="26800">
                  <c:v>29052.25</c:v>
                </c:pt>
                <c:pt idx="26801">
                  <c:v>29053.25</c:v>
                </c:pt>
                <c:pt idx="26802">
                  <c:v>29054.25</c:v>
                </c:pt>
                <c:pt idx="26803">
                  <c:v>29055.25</c:v>
                </c:pt>
                <c:pt idx="26804">
                  <c:v>29056.25</c:v>
                </c:pt>
                <c:pt idx="26805">
                  <c:v>29057.25</c:v>
                </c:pt>
                <c:pt idx="26806">
                  <c:v>29058.25</c:v>
                </c:pt>
                <c:pt idx="26807">
                  <c:v>29059.25</c:v>
                </c:pt>
                <c:pt idx="26808">
                  <c:v>29060.25</c:v>
                </c:pt>
                <c:pt idx="26809">
                  <c:v>29061.25</c:v>
                </c:pt>
                <c:pt idx="26810">
                  <c:v>29062.25</c:v>
                </c:pt>
                <c:pt idx="26811">
                  <c:v>29063.25</c:v>
                </c:pt>
                <c:pt idx="26812">
                  <c:v>29064.25</c:v>
                </c:pt>
                <c:pt idx="26813">
                  <c:v>29065.25</c:v>
                </c:pt>
                <c:pt idx="26814">
                  <c:v>29066.25</c:v>
                </c:pt>
                <c:pt idx="26815">
                  <c:v>29067.25</c:v>
                </c:pt>
                <c:pt idx="26816">
                  <c:v>29068.25</c:v>
                </c:pt>
                <c:pt idx="26817">
                  <c:v>29069.25</c:v>
                </c:pt>
                <c:pt idx="26818">
                  <c:v>29070.25</c:v>
                </c:pt>
                <c:pt idx="26819">
                  <c:v>29071.25</c:v>
                </c:pt>
                <c:pt idx="26820">
                  <c:v>29072.25</c:v>
                </c:pt>
                <c:pt idx="26821">
                  <c:v>29073.25</c:v>
                </c:pt>
                <c:pt idx="26822">
                  <c:v>29074.25</c:v>
                </c:pt>
                <c:pt idx="26823">
                  <c:v>29075.25</c:v>
                </c:pt>
                <c:pt idx="26824">
                  <c:v>29076.25</c:v>
                </c:pt>
                <c:pt idx="26825">
                  <c:v>29077.25</c:v>
                </c:pt>
                <c:pt idx="26826">
                  <c:v>29078.25</c:v>
                </c:pt>
                <c:pt idx="26827">
                  <c:v>29079.25</c:v>
                </c:pt>
                <c:pt idx="26828">
                  <c:v>29080.25</c:v>
                </c:pt>
                <c:pt idx="26829">
                  <c:v>29081.25</c:v>
                </c:pt>
                <c:pt idx="26830">
                  <c:v>29082.25</c:v>
                </c:pt>
                <c:pt idx="26831">
                  <c:v>29083.25</c:v>
                </c:pt>
                <c:pt idx="26832">
                  <c:v>29084.25</c:v>
                </c:pt>
                <c:pt idx="26833">
                  <c:v>29085.25</c:v>
                </c:pt>
                <c:pt idx="26834">
                  <c:v>29086.25</c:v>
                </c:pt>
                <c:pt idx="26835">
                  <c:v>29087.25</c:v>
                </c:pt>
                <c:pt idx="26836">
                  <c:v>29088.25</c:v>
                </c:pt>
                <c:pt idx="26837">
                  <c:v>29089.25</c:v>
                </c:pt>
                <c:pt idx="26838">
                  <c:v>29090.25</c:v>
                </c:pt>
                <c:pt idx="26839">
                  <c:v>29091.25</c:v>
                </c:pt>
                <c:pt idx="26840">
                  <c:v>29092.25</c:v>
                </c:pt>
                <c:pt idx="26841">
                  <c:v>29093.25</c:v>
                </c:pt>
                <c:pt idx="26842">
                  <c:v>29094.25</c:v>
                </c:pt>
                <c:pt idx="26843">
                  <c:v>29095.25</c:v>
                </c:pt>
                <c:pt idx="26844">
                  <c:v>29096.25</c:v>
                </c:pt>
                <c:pt idx="26845">
                  <c:v>29097.25</c:v>
                </c:pt>
                <c:pt idx="26846">
                  <c:v>29098.25</c:v>
                </c:pt>
                <c:pt idx="26847">
                  <c:v>29099.25</c:v>
                </c:pt>
                <c:pt idx="26848">
                  <c:v>29100.25</c:v>
                </c:pt>
                <c:pt idx="26849">
                  <c:v>29101.25</c:v>
                </c:pt>
                <c:pt idx="26850">
                  <c:v>29102.25</c:v>
                </c:pt>
                <c:pt idx="26851">
                  <c:v>29103.25</c:v>
                </c:pt>
                <c:pt idx="26852">
                  <c:v>29104.25</c:v>
                </c:pt>
                <c:pt idx="26853">
                  <c:v>29105.25</c:v>
                </c:pt>
                <c:pt idx="26854">
                  <c:v>29106.25</c:v>
                </c:pt>
                <c:pt idx="26855">
                  <c:v>29107.25</c:v>
                </c:pt>
                <c:pt idx="26856">
                  <c:v>29108.25</c:v>
                </c:pt>
                <c:pt idx="26857">
                  <c:v>29109.25</c:v>
                </c:pt>
                <c:pt idx="26858">
                  <c:v>29110.25</c:v>
                </c:pt>
                <c:pt idx="26859">
                  <c:v>29111.25</c:v>
                </c:pt>
                <c:pt idx="26860">
                  <c:v>29112.25</c:v>
                </c:pt>
                <c:pt idx="26861">
                  <c:v>29113.25</c:v>
                </c:pt>
                <c:pt idx="26862">
                  <c:v>29114.25</c:v>
                </c:pt>
                <c:pt idx="26863">
                  <c:v>29115.25</c:v>
                </c:pt>
                <c:pt idx="26864">
                  <c:v>29116.25</c:v>
                </c:pt>
                <c:pt idx="26865">
                  <c:v>29117.25</c:v>
                </c:pt>
                <c:pt idx="26866">
                  <c:v>29118.25</c:v>
                </c:pt>
                <c:pt idx="26867">
                  <c:v>29119.25</c:v>
                </c:pt>
                <c:pt idx="26868">
                  <c:v>29120.25</c:v>
                </c:pt>
                <c:pt idx="26869">
                  <c:v>29121.25</c:v>
                </c:pt>
                <c:pt idx="26870">
                  <c:v>29122.25</c:v>
                </c:pt>
                <c:pt idx="26871">
                  <c:v>29123.25</c:v>
                </c:pt>
                <c:pt idx="26872">
                  <c:v>29124.25</c:v>
                </c:pt>
                <c:pt idx="26873">
                  <c:v>29125.25</c:v>
                </c:pt>
                <c:pt idx="26874">
                  <c:v>29126.25</c:v>
                </c:pt>
                <c:pt idx="26875">
                  <c:v>29127.25</c:v>
                </c:pt>
                <c:pt idx="26876">
                  <c:v>29128.25</c:v>
                </c:pt>
                <c:pt idx="26877">
                  <c:v>29129.25</c:v>
                </c:pt>
                <c:pt idx="26878">
                  <c:v>29130.25</c:v>
                </c:pt>
                <c:pt idx="26879">
                  <c:v>29131.25</c:v>
                </c:pt>
                <c:pt idx="26880">
                  <c:v>29132.25</c:v>
                </c:pt>
                <c:pt idx="26881">
                  <c:v>29133.25</c:v>
                </c:pt>
                <c:pt idx="26882">
                  <c:v>29134.25</c:v>
                </c:pt>
                <c:pt idx="26883">
                  <c:v>29135.25</c:v>
                </c:pt>
                <c:pt idx="26884">
                  <c:v>29136.25</c:v>
                </c:pt>
                <c:pt idx="26885">
                  <c:v>29137.25</c:v>
                </c:pt>
                <c:pt idx="26886">
                  <c:v>29138.25</c:v>
                </c:pt>
                <c:pt idx="26887">
                  <c:v>29139.25</c:v>
                </c:pt>
                <c:pt idx="26888">
                  <c:v>29140.25</c:v>
                </c:pt>
                <c:pt idx="26889">
                  <c:v>29141.25</c:v>
                </c:pt>
                <c:pt idx="26890">
                  <c:v>29142.25</c:v>
                </c:pt>
                <c:pt idx="26891">
                  <c:v>29143.25</c:v>
                </c:pt>
                <c:pt idx="26892">
                  <c:v>29144.25</c:v>
                </c:pt>
                <c:pt idx="26893">
                  <c:v>29145.25</c:v>
                </c:pt>
                <c:pt idx="26894">
                  <c:v>29146.25</c:v>
                </c:pt>
                <c:pt idx="26895">
                  <c:v>29147.25</c:v>
                </c:pt>
                <c:pt idx="26896">
                  <c:v>29148.25</c:v>
                </c:pt>
                <c:pt idx="26897">
                  <c:v>29149.25</c:v>
                </c:pt>
                <c:pt idx="26898">
                  <c:v>29150.25</c:v>
                </c:pt>
                <c:pt idx="26899">
                  <c:v>29151.25</c:v>
                </c:pt>
                <c:pt idx="26900">
                  <c:v>29152.25</c:v>
                </c:pt>
                <c:pt idx="26901">
                  <c:v>29153.25</c:v>
                </c:pt>
                <c:pt idx="26902">
                  <c:v>29154.25</c:v>
                </c:pt>
                <c:pt idx="26903">
                  <c:v>29155.25</c:v>
                </c:pt>
                <c:pt idx="26904">
                  <c:v>29156.25</c:v>
                </c:pt>
                <c:pt idx="26905">
                  <c:v>29157.25</c:v>
                </c:pt>
                <c:pt idx="26906">
                  <c:v>29158.25</c:v>
                </c:pt>
                <c:pt idx="26907">
                  <c:v>29159.25</c:v>
                </c:pt>
                <c:pt idx="26908">
                  <c:v>29160.25</c:v>
                </c:pt>
                <c:pt idx="26909">
                  <c:v>29161.25</c:v>
                </c:pt>
                <c:pt idx="26910">
                  <c:v>29162.25</c:v>
                </c:pt>
                <c:pt idx="26911">
                  <c:v>29163.25</c:v>
                </c:pt>
                <c:pt idx="26912">
                  <c:v>29164.25</c:v>
                </c:pt>
                <c:pt idx="26913">
                  <c:v>29165.25</c:v>
                </c:pt>
                <c:pt idx="26914">
                  <c:v>29166.25</c:v>
                </c:pt>
                <c:pt idx="26915">
                  <c:v>29167.25</c:v>
                </c:pt>
                <c:pt idx="26916">
                  <c:v>29168.25</c:v>
                </c:pt>
                <c:pt idx="26917">
                  <c:v>29169.25</c:v>
                </c:pt>
                <c:pt idx="26918">
                  <c:v>29170.25</c:v>
                </c:pt>
                <c:pt idx="26919">
                  <c:v>29171.25</c:v>
                </c:pt>
                <c:pt idx="26920">
                  <c:v>29172.25</c:v>
                </c:pt>
                <c:pt idx="26921">
                  <c:v>29173.25</c:v>
                </c:pt>
                <c:pt idx="26922">
                  <c:v>29174.25</c:v>
                </c:pt>
                <c:pt idx="26923">
                  <c:v>29175.25</c:v>
                </c:pt>
                <c:pt idx="26924">
                  <c:v>29176.25</c:v>
                </c:pt>
                <c:pt idx="26925">
                  <c:v>29177.25</c:v>
                </c:pt>
                <c:pt idx="26926">
                  <c:v>29178.25</c:v>
                </c:pt>
                <c:pt idx="26927">
                  <c:v>29179.25</c:v>
                </c:pt>
                <c:pt idx="26928">
                  <c:v>29180.25</c:v>
                </c:pt>
                <c:pt idx="26929">
                  <c:v>29181.25</c:v>
                </c:pt>
                <c:pt idx="26930">
                  <c:v>29182.25</c:v>
                </c:pt>
                <c:pt idx="26931">
                  <c:v>29183.25</c:v>
                </c:pt>
                <c:pt idx="26932">
                  <c:v>29184.25</c:v>
                </c:pt>
                <c:pt idx="26933">
                  <c:v>29185.25</c:v>
                </c:pt>
                <c:pt idx="26934">
                  <c:v>29186.25</c:v>
                </c:pt>
                <c:pt idx="26935">
                  <c:v>29187.25</c:v>
                </c:pt>
                <c:pt idx="26936">
                  <c:v>29188.25</c:v>
                </c:pt>
                <c:pt idx="26937">
                  <c:v>29189.25</c:v>
                </c:pt>
                <c:pt idx="26938">
                  <c:v>29190.25</c:v>
                </c:pt>
                <c:pt idx="26939">
                  <c:v>29191.25</c:v>
                </c:pt>
                <c:pt idx="26940">
                  <c:v>29192.25</c:v>
                </c:pt>
                <c:pt idx="26941">
                  <c:v>29193.25</c:v>
                </c:pt>
                <c:pt idx="26942">
                  <c:v>29194.25</c:v>
                </c:pt>
                <c:pt idx="26943">
                  <c:v>29195.25</c:v>
                </c:pt>
                <c:pt idx="26944">
                  <c:v>29196.25</c:v>
                </c:pt>
                <c:pt idx="26945">
                  <c:v>29197.25</c:v>
                </c:pt>
                <c:pt idx="26946">
                  <c:v>29198.25</c:v>
                </c:pt>
                <c:pt idx="26947">
                  <c:v>29199.25</c:v>
                </c:pt>
                <c:pt idx="26948">
                  <c:v>29200.25</c:v>
                </c:pt>
                <c:pt idx="26949">
                  <c:v>29201.25</c:v>
                </c:pt>
                <c:pt idx="26950">
                  <c:v>29202.25</c:v>
                </c:pt>
                <c:pt idx="26951">
                  <c:v>29203.25</c:v>
                </c:pt>
                <c:pt idx="26952">
                  <c:v>29204.25</c:v>
                </c:pt>
                <c:pt idx="26953">
                  <c:v>29205.25</c:v>
                </c:pt>
                <c:pt idx="26954">
                  <c:v>29206.25</c:v>
                </c:pt>
                <c:pt idx="26955">
                  <c:v>29207.25</c:v>
                </c:pt>
                <c:pt idx="26956">
                  <c:v>29208.25</c:v>
                </c:pt>
                <c:pt idx="26957">
                  <c:v>29209.25</c:v>
                </c:pt>
                <c:pt idx="26958">
                  <c:v>29210.25</c:v>
                </c:pt>
                <c:pt idx="26959">
                  <c:v>29211.25</c:v>
                </c:pt>
                <c:pt idx="26960">
                  <c:v>29212.25</c:v>
                </c:pt>
                <c:pt idx="26961">
                  <c:v>29213.25</c:v>
                </c:pt>
                <c:pt idx="26962">
                  <c:v>29214.25</c:v>
                </c:pt>
                <c:pt idx="26963">
                  <c:v>29215.25</c:v>
                </c:pt>
                <c:pt idx="26964">
                  <c:v>29216.25</c:v>
                </c:pt>
                <c:pt idx="26965">
                  <c:v>29217.25</c:v>
                </c:pt>
                <c:pt idx="26966">
                  <c:v>29218.25</c:v>
                </c:pt>
                <c:pt idx="26967">
                  <c:v>29219.25</c:v>
                </c:pt>
                <c:pt idx="26968">
                  <c:v>29220.25</c:v>
                </c:pt>
                <c:pt idx="26969">
                  <c:v>29221.25</c:v>
                </c:pt>
                <c:pt idx="26970">
                  <c:v>29222.25</c:v>
                </c:pt>
                <c:pt idx="26971">
                  <c:v>29223.25</c:v>
                </c:pt>
                <c:pt idx="26972">
                  <c:v>29224.25</c:v>
                </c:pt>
                <c:pt idx="26973">
                  <c:v>29225.25</c:v>
                </c:pt>
                <c:pt idx="26974">
                  <c:v>29226.25</c:v>
                </c:pt>
                <c:pt idx="26975">
                  <c:v>29227.25</c:v>
                </c:pt>
                <c:pt idx="26976">
                  <c:v>29228.25</c:v>
                </c:pt>
                <c:pt idx="26977">
                  <c:v>29229.25</c:v>
                </c:pt>
                <c:pt idx="26978">
                  <c:v>29230.25</c:v>
                </c:pt>
                <c:pt idx="26979">
                  <c:v>29231.25</c:v>
                </c:pt>
                <c:pt idx="26980">
                  <c:v>29232.25</c:v>
                </c:pt>
                <c:pt idx="26981">
                  <c:v>29233.25</c:v>
                </c:pt>
                <c:pt idx="26982">
                  <c:v>29234.25</c:v>
                </c:pt>
                <c:pt idx="26983">
                  <c:v>29235.25</c:v>
                </c:pt>
                <c:pt idx="26984">
                  <c:v>29236.25</c:v>
                </c:pt>
                <c:pt idx="26985">
                  <c:v>29237.25</c:v>
                </c:pt>
                <c:pt idx="26986">
                  <c:v>29238.25</c:v>
                </c:pt>
                <c:pt idx="26987">
                  <c:v>29239.25</c:v>
                </c:pt>
                <c:pt idx="26988">
                  <c:v>29240.25</c:v>
                </c:pt>
                <c:pt idx="26989">
                  <c:v>29241.25</c:v>
                </c:pt>
                <c:pt idx="26990">
                  <c:v>29242.25</c:v>
                </c:pt>
                <c:pt idx="26991">
                  <c:v>29243.25</c:v>
                </c:pt>
                <c:pt idx="26992">
                  <c:v>29244.25</c:v>
                </c:pt>
                <c:pt idx="26993">
                  <c:v>29245.25</c:v>
                </c:pt>
                <c:pt idx="26994">
                  <c:v>29246.25</c:v>
                </c:pt>
                <c:pt idx="26995">
                  <c:v>29247.25</c:v>
                </c:pt>
                <c:pt idx="26996">
                  <c:v>29248.25</c:v>
                </c:pt>
                <c:pt idx="26997">
                  <c:v>29249.25</c:v>
                </c:pt>
                <c:pt idx="26998">
                  <c:v>29250.25</c:v>
                </c:pt>
                <c:pt idx="26999">
                  <c:v>29251.25</c:v>
                </c:pt>
                <c:pt idx="27000">
                  <c:v>29252.25</c:v>
                </c:pt>
                <c:pt idx="27001">
                  <c:v>29253.25</c:v>
                </c:pt>
                <c:pt idx="27002">
                  <c:v>29254.25</c:v>
                </c:pt>
                <c:pt idx="27003">
                  <c:v>29255.25</c:v>
                </c:pt>
                <c:pt idx="27004">
                  <c:v>29256.25</c:v>
                </c:pt>
                <c:pt idx="27005">
                  <c:v>29257.25</c:v>
                </c:pt>
                <c:pt idx="27006">
                  <c:v>29258.25</c:v>
                </c:pt>
                <c:pt idx="27007">
                  <c:v>29259.25</c:v>
                </c:pt>
                <c:pt idx="27008">
                  <c:v>29260.25</c:v>
                </c:pt>
                <c:pt idx="27009">
                  <c:v>29261.25</c:v>
                </c:pt>
                <c:pt idx="27010">
                  <c:v>29262.25</c:v>
                </c:pt>
                <c:pt idx="27011">
                  <c:v>29263.25</c:v>
                </c:pt>
                <c:pt idx="27012">
                  <c:v>29264.25</c:v>
                </c:pt>
                <c:pt idx="27013">
                  <c:v>29265.25</c:v>
                </c:pt>
                <c:pt idx="27014">
                  <c:v>29266.25</c:v>
                </c:pt>
                <c:pt idx="27015">
                  <c:v>29267.25</c:v>
                </c:pt>
                <c:pt idx="27016">
                  <c:v>29268.25</c:v>
                </c:pt>
                <c:pt idx="27017">
                  <c:v>29269.25</c:v>
                </c:pt>
                <c:pt idx="27018">
                  <c:v>29270.25</c:v>
                </c:pt>
                <c:pt idx="27019">
                  <c:v>29271.25</c:v>
                </c:pt>
                <c:pt idx="27020">
                  <c:v>29272.25</c:v>
                </c:pt>
                <c:pt idx="27021">
                  <c:v>29273.25</c:v>
                </c:pt>
                <c:pt idx="27022">
                  <c:v>29274.25</c:v>
                </c:pt>
                <c:pt idx="27023">
                  <c:v>29275.25</c:v>
                </c:pt>
                <c:pt idx="27024">
                  <c:v>29276.25</c:v>
                </c:pt>
                <c:pt idx="27025">
                  <c:v>29277.25</c:v>
                </c:pt>
                <c:pt idx="27026">
                  <c:v>29278.25</c:v>
                </c:pt>
                <c:pt idx="27027">
                  <c:v>29279.25</c:v>
                </c:pt>
                <c:pt idx="27028">
                  <c:v>29280.25</c:v>
                </c:pt>
                <c:pt idx="27029">
                  <c:v>29281.25</c:v>
                </c:pt>
                <c:pt idx="27030">
                  <c:v>29282.25</c:v>
                </c:pt>
                <c:pt idx="27031">
                  <c:v>29283.25</c:v>
                </c:pt>
                <c:pt idx="27032">
                  <c:v>29284.25</c:v>
                </c:pt>
                <c:pt idx="27033">
                  <c:v>29285.25</c:v>
                </c:pt>
                <c:pt idx="27034">
                  <c:v>29286.25</c:v>
                </c:pt>
                <c:pt idx="27035">
                  <c:v>29287.25</c:v>
                </c:pt>
                <c:pt idx="27036">
                  <c:v>29288.25</c:v>
                </c:pt>
                <c:pt idx="27037">
                  <c:v>29289.25</c:v>
                </c:pt>
                <c:pt idx="27038">
                  <c:v>29290.25</c:v>
                </c:pt>
                <c:pt idx="27039">
                  <c:v>29291.25</c:v>
                </c:pt>
                <c:pt idx="27040">
                  <c:v>29292.25</c:v>
                </c:pt>
                <c:pt idx="27041">
                  <c:v>29293.25</c:v>
                </c:pt>
                <c:pt idx="27042">
                  <c:v>29294.25</c:v>
                </c:pt>
                <c:pt idx="27043">
                  <c:v>29295.25</c:v>
                </c:pt>
                <c:pt idx="27044">
                  <c:v>29296.25</c:v>
                </c:pt>
                <c:pt idx="27045">
                  <c:v>29297.25</c:v>
                </c:pt>
                <c:pt idx="27046">
                  <c:v>29298.25</c:v>
                </c:pt>
                <c:pt idx="27047">
                  <c:v>29299.25</c:v>
                </c:pt>
                <c:pt idx="27048">
                  <c:v>29300.25</c:v>
                </c:pt>
                <c:pt idx="27049">
                  <c:v>29301.25</c:v>
                </c:pt>
                <c:pt idx="27050">
                  <c:v>29302.25</c:v>
                </c:pt>
                <c:pt idx="27051">
                  <c:v>29303.25</c:v>
                </c:pt>
                <c:pt idx="27052">
                  <c:v>29304.25</c:v>
                </c:pt>
                <c:pt idx="27053">
                  <c:v>29305.25</c:v>
                </c:pt>
                <c:pt idx="27054">
                  <c:v>29306.25</c:v>
                </c:pt>
                <c:pt idx="27055">
                  <c:v>29307.25</c:v>
                </c:pt>
                <c:pt idx="27056">
                  <c:v>29308.25</c:v>
                </c:pt>
                <c:pt idx="27057">
                  <c:v>29309.25</c:v>
                </c:pt>
                <c:pt idx="27058">
                  <c:v>29310.25</c:v>
                </c:pt>
                <c:pt idx="27059">
                  <c:v>29311.25</c:v>
                </c:pt>
                <c:pt idx="27060">
                  <c:v>29312.25</c:v>
                </c:pt>
                <c:pt idx="27061">
                  <c:v>29313.25</c:v>
                </c:pt>
                <c:pt idx="27062">
                  <c:v>29314.25</c:v>
                </c:pt>
                <c:pt idx="27063">
                  <c:v>29315.25</c:v>
                </c:pt>
                <c:pt idx="27064">
                  <c:v>29316.25</c:v>
                </c:pt>
                <c:pt idx="27065">
                  <c:v>29317.25</c:v>
                </c:pt>
                <c:pt idx="27066">
                  <c:v>29318.25</c:v>
                </c:pt>
                <c:pt idx="27067">
                  <c:v>29319.25</c:v>
                </c:pt>
                <c:pt idx="27068">
                  <c:v>29320.25</c:v>
                </c:pt>
                <c:pt idx="27069">
                  <c:v>29321.25</c:v>
                </c:pt>
                <c:pt idx="27070">
                  <c:v>29322.25</c:v>
                </c:pt>
                <c:pt idx="27071">
                  <c:v>29323.25</c:v>
                </c:pt>
                <c:pt idx="27072">
                  <c:v>29324.25</c:v>
                </c:pt>
                <c:pt idx="27073">
                  <c:v>29325.25</c:v>
                </c:pt>
                <c:pt idx="27074">
                  <c:v>29326.25</c:v>
                </c:pt>
                <c:pt idx="27075">
                  <c:v>29327.25</c:v>
                </c:pt>
                <c:pt idx="27076">
                  <c:v>29328.25</c:v>
                </c:pt>
                <c:pt idx="27077">
                  <c:v>29329.25</c:v>
                </c:pt>
                <c:pt idx="27078">
                  <c:v>29330.25</c:v>
                </c:pt>
                <c:pt idx="27079">
                  <c:v>29331.25</c:v>
                </c:pt>
                <c:pt idx="27080">
                  <c:v>29332.25</c:v>
                </c:pt>
                <c:pt idx="27081">
                  <c:v>29333.25</c:v>
                </c:pt>
                <c:pt idx="27082">
                  <c:v>29334.25</c:v>
                </c:pt>
                <c:pt idx="27083">
                  <c:v>29335.25</c:v>
                </c:pt>
                <c:pt idx="27084">
                  <c:v>29336.25</c:v>
                </c:pt>
                <c:pt idx="27085">
                  <c:v>29337.25</c:v>
                </c:pt>
                <c:pt idx="27086">
                  <c:v>29338.25</c:v>
                </c:pt>
                <c:pt idx="27087">
                  <c:v>29339.25</c:v>
                </c:pt>
                <c:pt idx="27088">
                  <c:v>29340.25</c:v>
                </c:pt>
                <c:pt idx="27089">
                  <c:v>29341.25</c:v>
                </c:pt>
                <c:pt idx="27090">
                  <c:v>29342.25</c:v>
                </c:pt>
                <c:pt idx="27091">
                  <c:v>29343.25</c:v>
                </c:pt>
                <c:pt idx="27092">
                  <c:v>29344.25</c:v>
                </c:pt>
                <c:pt idx="27093">
                  <c:v>29345.25</c:v>
                </c:pt>
                <c:pt idx="27094">
                  <c:v>29346.25</c:v>
                </c:pt>
                <c:pt idx="27095">
                  <c:v>29347.25</c:v>
                </c:pt>
                <c:pt idx="27096">
                  <c:v>29348.25</c:v>
                </c:pt>
                <c:pt idx="27097">
                  <c:v>29349.25</c:v>
                </c:pt>
                <c:pt idx="27098">
                  <c:v>29350.25</c:v>
                </c:pt>
                <c:pt idx="27099">
                  <c:v>29351.25</c:v>
                </c:pt>
                <c:pt idx="27100">
                  <c:v>29352.25</c:v>
                </c:pt>
                <c:pt idx="27101">
                  <c:v>29353.25</c:v>
                </c:pt>
                <c:pt idx="27102">
                  <c:v>29354.25</c:v>
                </c:pt>
                <c:pt idx="27103">
                  <c:v>29355.25</c:v>
                </c:pt>
                <c:pt idx="27104">
                  <c:v>29356.25</c:v>
                </c:pt>
                <c:pt idx="27105">
                  <c:v>29357.25</c:v>
                </c:pt>
                <c:pt idx="27106">
                  <c:v>29358.25</c:v>
                </c:pt>
                <c:pt idx="27107">
                  <c:v>29359.25</c:v>
                </c:pt>
                <c:pt idx="27108">
                  <c:v>29360.25</c:v>
                </c:pt>
                <c:pt idx="27109">
                  <c:v>29361.25</c:v>
                </c:pt>
                <c:pt idx="27110">
                  <c:v>29362.25</c:v>
                </c:pt>
                <c:pt idx="27111">
                  <c:v>29363.25</c:v>
                </c:pt>
                <c:pt idx="27112">
                  <c:v>29364.25</c:v>
                </c:pt>
                <c:pt idx="27113">
                  <c:v>29365.25</c:v>
                </c:pt>
                <c:pt idx="27114">
                  <c:v>29366.25</c:v>
                </c:pt>
                <c:pt idx="27115">
                  <c:v>29367.25</c:v>
                </c:pt>
                <c:pt idx="27116">
                  <c:v>29368.25</c:v>
                </c:pt>
                <c:pt idx="27117">
                  <c:v>29369.25</c:v>
                </c:pt>
                <c:pt idx="27118">
                  <c:v>29370.25</c:v>
                </c:pt>
                <c:pt idx="27119">
                  <c:v>29371.25</c:v>
                </c:pt>
                <c:pt idx="27120">
                  <c:v>29372.25</c:v>
                </c:pt>
                <c:pt idx="27121">
                  <c:v>29373.25</c:v>
                </c:pt>
                <c:pt idx="27122">
                  <c:v>29374.25</c:v>
                </c:pt>
                <c:pt idx="27123">
                  <c:v>29375.25</c:v>
                </c:pt>
                <c:pt idx="27124">
                  <c:v>29376.25</c:v>
                </c:pt>
                <c:pt idx="27125">
                  <c:v>29377.25</c:v>
                </c:pt>
                <c:pt idx="27126">
                  <c:v>29378.25</c:v>
                </c:pt>
                <c:pt idx="27127">
                  <c:v>29379.25</c:v>
                </c:pt>
                <c:pt idx="27128">
                  <c:v>29380.25</c:v>
                </c:pt>
                <c:pt idx="27129">
                  <c:v>29381.25</c:v>
                </c:pt>
                <c:pt idx="27130">
                  <c:v>29382.25</c:v>
                </c:pt>
                <c:pt idx="27131">
                  <c:v>29383.25</c:v>
                </c:pt>
                <c:pt idx="27132">
                  <c:v>29384.25</c:v>
                </c:pt>
                <c:pt idx="27133">
                  <c:v>29385.25</c:v>
                </c:pt>
                <c:pt idx="27134">
                  <c:v>29386.25</c:v>
                </c:pt>
                <c:pt idx="27135">
                  <c:v>29387.25</c:v>
                </c:pt>
                <c:pt idx="27136">
                  <c:v>29388.25</c:v>
                </c:pt>
                <c:pt idx="27137">
                  <c:v>29389.25</c:v>
                </c:pt>
                <c:pt idx="27138">
                  <c:v>29390.25</c:v>
                </c:pt>
                <c:pt idx="27139">
                  <c:v>29391.25</c:v>
                </c:pt>
                <c:pt idx="27140">
                  <c:v>29392.25</c:v>
                </c:pt>
                <c:pt idx="27141">
                  <c:v>29393.25</c:v>
                </c:pt>
                <c:pt idx="27142">
                  <c:v>29394.25</c:v>
                </c:pt>
                <c:pt idx="27143">
                  <c:v>29395.25</c:v>
                </c:pt>
                <c:pt idx="27144">
                  <c:v>29396.25</c:v>
                </c:pt>
                <c:pt idx="27145">
                  <c:v>29397.25</c:v>
                </c:pt>
                <c:pt idx="27146">
                  <c:v>29398.25</c:v>
                </c:pt>
                <c:pt idx="27147">
                  <c:v>29399.25</c:v>
                </c:pt>
                <c:pt idx="27148">
                  <c:v>29400.25</c:v>
                </c:pt>
                <c:pt idx="27149">
                  <c:v>29401.25</c:v>
                </c:pt>
                <c:pt idx="27150">
                  <c:v>29402.25</c:v>
                </c:pt>
                <c:pt idx="27151">
                  <c:v>29403.25</c:v>
                </c:pt>
                <c:pt idx="27152">
                  <c:v>29404.25</c:v>
                </c:pt>
                <c:pt idx="27153">
                  <c:v>29405.25</c:v>
                </c:pt>
                <c:pt idx="27154">
                  <c:v>29406.25</c:v>
                </c:pt>
                <c:pt idx="27155">
                  <c:v>29407.25</c:v>
                </c:pt>
                <c:pt idx="27156">
                  <c:v>29408.25</c:v>
                </c:pt>
                <c:pt idx="27157">
                  <c:v>29409.25</c:v>
                </c:pt>
                <c:pt idx="27158">
                  <c:v>29410.25</c:v>
                </c:pt>
                <c:pt idx="27159">
                  <c:v>29411.25</c:v>
                </c:pt>
                <c:pt idx="27160">
                  <c:v>29412.25</c:v>
                </c:pt>
                <c:pt idx="27161">
                  <c:v>29413.25</c:v>
                </c:pt>
                <c:pt idx="27162">
                  <c:v>29414.25</c:v>
                </c:pt>
                <c:pt idx="27163">
                  <c:v>29415.25</c:v>
                </c:pt>
                <c:pt idx="27164">
                  <c:v>29416.25</c:v>
                </c:pt>
                <c:pt idx="27165">
                  <c:v>29417.25</c:v>
                </c:pt>
                <c:pt idx="27166">
                  <c:v>29418.25</c:v>
                </c:pt>
                <c:pt idx="27167">
                  <c:v>29419.25</c:v>
                </c:pt>
                <c:pt idx="27168">
                  <c:v>29420.25</c:v>
                </c:pt>
                <c:pt idx="27169">
                  <c:v>29421.25</c:v>
                </c:pt>
                <c:pt idx="27170">
                  <c:v>29422.25</c:v>
                </c:pt>
                <c:pt idx="27171">
                  <c:v>29423.25</c:v>
                </c:pt>
                <c:pt idx="27172">
                  <c:v>29424.25</c:v>
                </c:pt>
                <c:pt idx="27173">
                  <c:v>29425.25</c:v>
                </c:pt>
                <c:pt idx="27174">
                  <c:v>29426.25</c:v>
                </c:pt>
                <c:pt idx="27175">
                  <c:v>29427.25</c:v>
                </c:pt>
                <c:pt idx="27176">
                  <c:v>29428.25</c:v>
                </c:pt>
                <c:pt idx="27177">
                  <c:v>29429.25</c:v>
                </c:pt>
                <c:pt idx="27178">
                  <c:v>29430.25</c:v>
                </c:pt>
                <c:pt idx="27179">
                  <c:v>29431.25</c:v>
                </c:pt>
                <c:pt idx="27180">
                  <c:v>29432.25</c:v>
                </c:pt>
                <c:pt idx="27181">
                  <c:v>29433.25</c:v>
                </c:pt>
                <c:pt idx="27182">
                  <c:v>29434.25</c:v>
                </c:pt>
                <c:pt idx="27183">
                  <c:v>29435.25</c:v>
                </c:pt>
                <c:pt idx="27184">
                  <c:v>29436.25</c:v>
                </c:pt>
                <c:pt idx="27185">
                  <c:v>29437.25</c:v>
                </c:pt>
                <c:pt idx="27186">
                  <c:v>29438.25</c:v>
                </c:pt>
                <c:pt idx="27187">
                  <c:v>29439.25</c:v>
                </c:pt>
                <c:pt idx="27188">
                  <c:v>29440.25</c:v>
                </c:pt>
                <c:pt idx="27189">
                  <c:v>29441.25</c:v>
                </c:pt>
                <c:pt idx="27190">
                  <c:v>29442.25</c:v>
                </c:pt>
                <c:pt idx="27191">
                  <c:v>29443.25</c:v>
                </c:pt>
                <c:pt idx="27192">
                  <c:v>29444.25</c:v>
                </c:pt>
                <c:pt idx="27193">
                  <c:v>29445.25</c:v>
                </c:pt>
                <c:pt idx="27194">
                  <c:v>29446.25</c:v>
                </c:pt>
                <c:pt idx="27195">
                  <c:v>29447.25</c:v>
                </c:pt>
                <c:pt idx="27196">
                  <c:v>29448.25</c:v>
                </c:pt>
                <c:pt idx="27197">
                  <c:v>29449.25</c:v>
                </c:pt>
                <c:pt idx="27198">
                  <c:v>29450.25</c:v>
                </c:pt>
                <c:pt idx="27199">
                  <c:v>29451.25</c:v>
                </c:pt>
                <c:pt idx="27200">
                  <c:v>29452.25</c:v>
                </c:pt>
                <c:pt idx="27201">
                  <c:v>29453.25</c:v>
                </c:pt>
                <c:pt idx="27202">
                  <c:v>29454.25</c:v>
                </c:pt>
                <c:pt idx="27203">
                  <c:v>29455.25</c:v>
                </c:pt>
                <c:pt idx="27204">
                  <c:v>29456.25</c:v>
                </c:pt>
                <c:pt idx="27205">
                  <c:v>29457.25</c:v>
                </c:pt>
                <c:pt idx="27206">
                  <c:v>29458.25</c:v>
                </c:pt>
                <c:pt idx="27207">
                  <c:v>29459.25</c:v>
                </c:pt>
                <c:pt idx="27208">
                  <c:v>29460.25</c:v>
                </c:pt>
                <c:pt idx="27209">
                  <c:v>29461.25</c:v>
                </c:pt>
                <c:pt idx="27210">
                  <c:v>29462.25</c:v>
                </c:pt>
                <c:pt idx="27211">
                  <c:v>29463.25</c:v>
                </c:pt>
                <c:pt idx="27212">
                  <c:v>29464.25</c:v>
                </c:pt>
                <c:pt idx="27213">
                  <c:v>29465.25</c:v>
                </c:pt>
                <c:pt idx="27214">
                  <c:v>29466.25</c:v>
                </c:pt>
                <c:pt idx="27215">
                  <c:v>29467.25</c:v>
                </c:pt>
                <c:pt idx="27216">
                  <c:v>29468.25</c:v>
                </c:pt>
                <c:pt idx="27217">
                  <c:v>29469.25</c:v>
                </c:pt>
                <c:pt idx="27218">
                  <c:v>29470.25</c:v>
                </c:pt>
                <c:pt idx="27219">
                  <c:v>29471.25</c:v>
                </c:pt>
                <c:pt idx="27220">
                  <c:v>29472.25</c:v>
                </c:pt>
                <c:pt idx="27221">
                  <c:v>29473.25</c:v>
                </c:pt>
                <c:pt idx="27222">
                  <c:v>29474.25</c:v>
                </c:pt>
                <c:pt idx="27223">
                  <c:v>29475.25</c:v>
                </c:pt>
                <c:pt idx="27224">
                  <c:v>29476.25</c:v>
                </c:pt>
                <c:pt idx="27225">
                  <c:v>29477.25</c:v>
                </c:pt>
                <c:pt idx="27226">
                  <c:v>29478.25</c:v>
                </c:pt>
                <c:pt idx="27227">
                  <c:v>29479.25</c:v>
                </c:pt>
                <c:pt idx="27228">
                  <c:v>29480.25</c:v>
                </c:pt>
                <c:pt idx="27229">
                  <c:v>29481.25</c:v>
                </c:pt>
                <c:pt idx="27230">
                  <c:v>29482.25</c:v>
                </c:pt>
                <c:pt idx="27231">
                  <c:v>29483.25</c:v>
                </c:pt>
                <c:pt idx="27232">
                  <c:v>29484.25</c:v>
                </c:pt>
                <c:pt idx="27233">
                  <c:v>29485.25</c:v>
                </c:pt>
                <c:pt idx="27234">
                  <c:v>29486.25</c:v>
                </c:pt>
                <c:pt idx="27235">
                  <c:v>29487.25</c:v>
                </c:pt>
                <c:pt idx="27236">
                  <c:v>29488.25</c:v>
                </c:pt>
                <c:pt idx="27237">
                  <c:v>29489.25</c:v>
                </c:pt>
                <c:pt idx="27238">
                  <c:v>29490.25</c:v>
                </c:pt>
                <c:pt idx="27239">
                  <c:v>29491.25</c:v>
                </c:pt>
                <c:pt idx="27240">
                  <c:v>29492.25</c:v>
                </c:pt>
                <c:pt idx="27241">
                  <c:v>29493.25</c:v>
                </c:pt>
                <c:pt idx="27242">
                  <c:v>29494.25</c:v>
                </c:pt>
                <c:pt idx="27243">
                  <c:v>29495.25</c:v>
                </c:pt>
                <c:pt idx="27244">
                  <c:v>29496.25</c:v>
                </c:pt>
                <c:pt idx="27245">
                  <c:v>29497.25</c:v>
                </c:pt>
                <c:pt idx="27246">
                  <c:v>29498.25</c:v>
                </c:pt>
                <c:pt idx="27247">
                  <c:v>29499.25</c:v>
                </c:pt>
                <c:pt idx="27248">
                  <c:v>29500.25</c:v>
                </c:pt>
                <c:pt idx="27249">
                  <c:v>29501.25</c:v>
                </c:pt>
                <c:pt idx="27250">
                  <c:v>29502.25</c:v>
                </c:pt>
                <c:pt idx="27251">
                  <c:v>29503.25</c:v>
                </c:pt>
                <c:pt idx="27252">
                  <c:v>29504.25</c:v>
                </c:pt>
                <c:pt idx="27253">
                  <c:v>29505.25</c:v>
                </c:pt>
                <c:pt idx="27254">
                  <c:v>29506.25</c:v>
                </c:pt>
                <c:pt idx="27255">
                  <c:v>29507.25</c:v>
                </c:pt>
                <c:pt idx="27256">
                  <c:v>29508.25</c:v>
                </c:pt>
                <c:pt idx="27257">
                  <c:v>29509.25</c:v>
                </c:pt>
                <c:pt idx="27258">
                  <c:v>29510.25</c:v>
                </c:pt>
                <c:pt idx="27259">
                  <c:v>29511.25</c:v>
                </c:pt>
                <c:pt idx="27260">
                  <c:v>29512.25</c:v>
                </c:pt>
                <c:pt idx="27261">
                  <c:v>29513.25</c:v>
                </c:pt>
                <c:pt idx="27262">
                  <c:v>29514.25</c:v>
                </c:pt>
                <c:pt idx="27263">
                  <c:v>29515.25</c:v>
                </c:pt>
                <c:pt idx="27264">
                  <c:v>29516.25</c:v>
                </c:pt>
                <c:pt idx="27265">
                  <c:v>29517.25</c:v>
                </c:pt>
                <c:pt idx="27266">
                  <c:v>29518.25</c:v>
                </c:pt>
                <c:pt idx="27267">
                  <c:v>29519.25</c:v>
                </c:pt>
                <c:pt idx="27268">
                  <c:v>29520.25</c:v>
                </c:pt>
                <c:pt idx="27269">
                  <c:v>29521.25</c:v>
                </c:pt>
                <c:pt idx="27270">
                  <c:v>29522.25</c:v>
                </c:pt>
                <c:pt idx="27271">
                  <c:v>29523.25</c:v>
                </c:pt>
                <c:pt idx="27272">
                  <c:v>29524.25</c:v>
                </c:pt>
                <c:pt idx="27273">
                  <c:v>29525.25</c:v>
                </c:pt>
                <c:pt idx="27274">
                  <c:v>29526.25</c:v>
                </c:pt>
                <c:pt idx="27275">
                  <c:v>29527.25</c:v>
                </c:pt>
                <c:pt idx="27276">
                  <c:v>29528.25</c:v>
                </c:pt>
                <c:pt idx="27277">
                  <c:v>29529.25</c:v>
                </c:pt>
                <c:pt idx="27278">
                  <c:v>29530.25</c:v>
                </c:pt>
                <c:pt idx="27279">
                  <c:v>29531.25</c:v>
                </c:pt>
                <c:pt idx="27280">
                  <c:v>29532.25</c:v>
                </c:pt>
                <c:pt idx="27281">
                  <c:v>29533.25</c:v>
                </c:pt>
                <c:pt idx="27282">
                  <c:v>29534.25</c:v>
                </c:pt>
                <c:pt idx="27283">
                  <c:v>29535.25</c:v>
                </c:pt>
                <c:pt idx="27284">
                  <c:v>29536.25</c:v>
                </c:pt>
                <c:pt idx="27285">
                  <c:v>29537.25</c:v>
                </c:pt>
                <c:pt idx="27286">
                  <c:v>29538.25</c:v>
                </c:pt>
                <c:pt idx="27287">
                  <c:v>29539.25</c:v>
                </c:pt>
                <c:pt idx="27288">
                  <c:v>29540.25</c:v>
                </c:pt>
                <c:pt idx="27289">
                  <c:v>29541.25</c:v>
                </c:pt>
                <c:pt idx="27290">
                  <c:v>29542.25</c:v>
                </c:pt>
                <c:pt idx="27291">
                  <c:v>29543.25</c:v>
                </c:pt>
                <c:pt idx="27292">
                  <c:v>29544.25</c:v>
                </c:pt>
                <c:pt idx="27293">
                  <c:v>29545.25</c:v>
                </c:pt>
                <c:pt idx="27294">
                  <c:v>29546.25</c:v>
                </c:pt>
                <c:pt idx="27295">
                  <c:v>29547.25</c:v>
                </c:pt>
                <c:pt idx="27296">
                  <c:v>29548.25</c:v>
                </c:pt>
                <c:pt idx="27297">
                  <c:v>29549.25</c:v>
                </c:pt>
                <c:pt idx="27298">
                  <c:v>29550.25</c:v>
                </c:pt>
                <c:pt idx="27299">
                  <c:v>29551.25</c:v>
                </c:pt>
                <c:pt idx="27300">
                  <c:v>29552.25</c:v>
                </c:pt>
                <c:pt idx="27301">
                  <c:v>29553.25</c:v>
                </c:pt>
                <c:pt idx="27302">
                  <c:v>29554.25</c:v>
                </c:pt>
                <c:pt idx="27303">
                  <c:v>29555.25</c:v>
                </c:pt>
                <c:pt idx="27304">
                  <c:v>29556.25</c:v>
                </c:pt>
                <c:pt idx="27305">
                  <c:v>29557.25</c:v>
                </c:pt>
                <c:pt idx="27306">
                  <c:v>29558.25</c:v>
                </c:pt>
                <c:pt idx="27307">
                  <c:v>29559.25</c:v>
                </c:pt>
                <c:pt idx="27308">
                  <c:v>29560.25</c:v>
                </c:pt>
                <c:pt idx="27309">
                  <c:v>29561.25</c:v>
                </c:pt>
                <c:pt idx="27310">
                  <c:v>29562.25</c:v>
                </c:pt>
                <c:pt idx="27311">
                  <c:v>29563.25</c:v>
                </c:pt>
                <c:pt idx="27312">
                  <c:v>29564.25</c:v>
                </c:pt>
                <c:pt idx="27313">
                  <c:v>29565.25</c:v>
                </c:pt>
                <c:pt idx="27314">
                  <c:v>29566.25</c:v>
                </c:pt>
                <c:pt idx="27315">
                  <c:v>29567.25</c:v>
                </c:pt>
                <c:pt idx="27316">
                  <c:v>29568.25</c:v>
                </c:pt>
                <c:pt idx="27317">
                  <c:v>29569.25</c:v>
                </c:pt>
                <c:pt idx="27318">
                  <c:v>29570.25</c:v>
                </c:pt>
                <c:pt idx="27319">
                  <c:v>29571.25</c:v>
                </c:pt>
                <c:pt idx="27320">
                  <c:v>29572.25</c:v>
                </c:pt>
                <c:pt idx="27321">
                  <c:v>29573.25</c:v>
                </c:pt>
                <c:pt idx="27322">
                  <c:v>29574.25</c:v>
                </c:pt>
                <c:pt idx="27323">
                  <c:v>29575.25</c:v>
                </c:pt>
                <c:pt idx="27324">
                  <c:v>29576.25</c:v>
                </c:pt>
                <c:pt idx="27325">
                  <c:v>29577.25</c:v>
                </c:pt>
                <c:pt idx="27326">
                  <c:v>29578.25</c:v>
                </c:pt>
                <c:pt idx="27327">
                  <c:v>29579.25</c:v>
                </c:pt>
                <c:pt idx="27328">
                  <c:v>29580.25</c:v>
                </c:pt>
                <c:pt idx="27329">
                  <c:v>29581.25</c:v>
                </c:pt>
                <c:pt idx="27330">
                  <c:v>29582.25</c:v>
                </c:pt>
                <c:pt idx="27331">
                  <c:v>29583.25</c:v>
                </c:pt>
                <c:pt idx="27332">
                  <c:v>29584.25</c:v>
                </c:pt>
                <c:pt idx="27333">
                  <c:v>29585.25</c:v>
                </c:pt>
                <c:pt idx="27334">
                  <c:v>29586.25</c:v>
                </c:pt>
                <c:pt idx="27335">
                  <c:v>29587.25</c:v>
                </c:pt>
                <c:pt idx="27336">
                  <c:v>29588.25</c:v>
                </c:pt>
                <c:pt idx="27337">
                  <c:v>29589.25</c:v>
                </c:pt>
                <c:pt idx="27338">
                  <c:v>29590.25</c:v>
                </c:pt>
                <c:pt idx="27339">
                  <c:v>29591.25</c:v>
                </c:pt>
                <c:pt idx="27340">
                  <c:v>29592.25</c:v>
                </c:pt>
                <c:pt idx="27341">
                  <c:v>29593.25</c:v>
                </c:pt>
                <c:pt idx="27342">
                  <c:v>29594.25</c:v>
                </c:pt>
                <c:pt idx="27343">
                  <c:v>29595.25</c:v>
                </c:pt>
                <c:pt idx="27344">
                  <c:v>29596.25</c:v>
                </c:pt>
                <c:pt idx="27345">
                  <c:v>29597.25</c:v>
                </c:pt>
                <c:pt idx="27346">
                  <c:v>29598.25</c:v>
                </c:pt>
                <c:pt idx="27347">
                  <c:v>29599.25</c:v>
                </c:pt>
                <c:pt idx="27348">
                  <c:v>29600.25</c:v>
                </c:pt>
                <c:pt idx="27349">
                  <c:v>29601.25</c:v>
                </c:pt>
                <c:pt idx="27350">
                  <c:v>29602.25</c:v>
                </c:pt>
                <c:pt idx="27351">
                  <c:v>29603.25</c:v>
                </c:pt>
                <c:pt idx="27352">
                  <c:v>29604.25</c:v>
                </c:pt>
                <c:pt idx="27353">
                  <c:v>29605.25</c:v>
                </c:pt>
                <c:pt idx="27354">
                  <c:v>29606.25</c:v>
                </c:pt>
                <c:pt idx="27355">
                  <c:v>29607.25</c:v>
                </c:pt>
                <c:pt idx="27356">
                  <c:v>29608.25</c:v>
                </c:pt>
                <c:pt idx="27357">
                  <c:v>29609.25</c:v>
                </c:pt>
                <c:pt idx="27358">
                  <c:v>29610.25</c:v>
                </c:pt>
                <c:pt idx="27359">
                  <c:v>29611.25</c:v>
                </c:pt>
                <c:pt idx="27360">
                  <c:v>29612.25</c:v>
                </c:pt>
                <c:pt idx="27361">
                  <c:v>29613.25</c:v>
                </c:pt>
                <c:pt idx="27362">
                  <c:v>29614.25</c:v>
                </c:pt>
                <c:pt idx="27363">
                  <c:v>29615.25</c:v>
                </c:pt>
                <c:pt idx="27364">
                  <c:v>29616.25</c:v>
                </c:pt>
                <c:pt idx="27365">
                  <c:v>29617.25</c:v>
                </c:pt>
                <c:pt idx="27366">
                  <c:v>29618.25</c:v>
                </c:pt>
                <c:pt idx="27367">
                  <c:v>29619.25</c:v>
                </c:pt>
                <c:pt idx="27368">
                  <c:v>29620.25</c:v>
                </c:pt>
                <c:pt idx="27369">
                  <c:v>29621.25</c:v>
                </c:pt>
                <c:pt idx="27370">
                  <c:v>29622.25</c:v>
                </c:pt>
                <c:pt idx="27371">
                  <c:v>29623.25</c:v>
                </c:pt>
                <c:pt idx="27372">
                  <c:v>29624.25</c:v>
                </c:pt>
                <c:pt idx="27373">
                  <c:v>29625.25</c:v>
                </c:pt>
                <c:pt idx="27374">
                  <c:v>29626.25</c:v>
                </c:pt>
                <c:pt idx="27375">
                  <c:v>29627.25</c:v>
                </c:pt>
                <c:pt idx="27376">
                  <c:v>29628.25</c:v>
                </c:pt>
                <c:pt idx="27377">
                  <c:v>29629.25</c:v>
                </c:pt>
                <c:pt idx="27378">
                  <c:v>29630.25</c:v>
                </c:pt>
                <c:pt idx="27379">
                  <c:v>29631.25</c:v>
                </c:pt>
                <c:pt idx="27380">
                  <c:v>29632.25</c:v>
                </c:pt>
                <c:pt idx="27381">
                  <c:v>29633.25</c:v>
                </c:pt>
                <c:pt idx="27382">
                  <c:v>29634.25</c:v>
                </c:pt>
                <c:pt idx="27383">
                  <c:v>29635.25</c:v>
                </c:pt>
                <c:pt idx="27384">
                  <c:v>29636.25</c:v>
                </c:pt>
                <c:pt idx="27385">
                  <c:v>29637.25</c:v>
                </c:pt>
                <c:pt idx="27386">
                  <c:v>29638.25</c:v>
                </c:pt>
                <c:pt idx="27387">
                  <c:v>29639.25</c:v>
                </c:pt>
                <c:pt idx="27388">
                  <c:v>29640.25</c:v>
                </c:pt>
                <c:pt idx="27389">
                  <c:v>29641.25</c:v>
                </c:pt>
                <c:pt idx="27390">
                  <c:v>29642.25</c:v>
                </c:pt>
                <c:pt idx="27391">
                  <c:v>29643.25</c:v>
                </c:pt>
                <c:pt idx="27392">
                  <c:v>29644.25</c:v>
                </c:pt>
                <c:pt idx="27393">
                  <c:v>29645.25</c:v>
                </c:pt>
                <c:pt idx="27394">
                  <c:v>29646.25</c:v>
                </c:pt>
                <c:pt idx="27395">
                  <c:v>29647.25</c:v>
                </c:pt>
                <c:pt idx="27396">
                  <c:v>29648.25</c:v>
                </c:pt>
                <c:pt idx="27397">
                  <c:v>29649.25</c:v>
                </c:pt>
                <c:pt idx="27398">
                  <c:v>29650.25</c:v>
                </c:pt>
                <c:pt idx="27399">
                  <c:v>29651.25</c:v>
                </c:pt>
                <c:pt idx="27400">
                  <c:v>29652.25</c:v>
                </c:pt>
                <c:pt idx="27401">
                  <c:v>29653.25</c:v>
                </c:pt>
                <c:pt idx="27402">
                  <c:v>29654.25</c:v>
                </c:pt>
                <c:pt idx="27403">
                  <c:v>29655.25</c:v>
                </c:pt>
                <c:pt idx="27404">
                  <c:v>29656.25</c:v>
                </c:pt>
                <c:pt idx="27405">
                  <c:v>29657.25</c:v>
                </c:pt>
                <c:pt idx="27406">
                  <c:v>29658.25</c:v>
                </c:pt>
                <c:pt idx="27407">
                  <c:v>29659.25</c:v>
                </c:pt>
                <c:pt idx="27408">
                  <c:v>29660.25</c:v>
                </c:pt>
                <c:pt idx="27409">
                  <c:v>29661.25</c:v>
                </c:pt>
                <c:pt idx="27410">
                  <c:v>29662.25</c:v>
                </c:pt>
                <c:pt idx="27411">
                  <c:v>29663.25</c:v>
                </c:pt>
                <c:pt idx="27412">
                  <c:v>29664.25</c:v>
                </c:pt>
                <c:pt idx="27413">
                  <c:v>29665.25</c:v>
                </c:pt>
                <c:pt idx="27414">
                  <c:v>29666.25</c:v>
                </c:pt>
                <c:pt idx="27415">
                  <c:v>29667.25</c:v>
                </c:pt>
                <c:pt idx="27416">
                  <c:v>29668.25</c:v>
                </c:pt>
                <c:pt idx="27417">
                  <c:v>29669.25</c:v>
                </c:pt>
                <c:pt idx="27418">
                  <c:v>29670.25</c:v>
                </c:pt>
                <c:pt idx="27419">
                  <c:v>29671.25</c:v>
                </c:pt>
                <c:pt idx="27420">
                  <c:v>29672.25</c:v>
                </c:pt>
                <c:pt idx="27421">
                  <c:v>29673.25</c:v>
                </c:pt>
                <c:pt idx="27422">
                  <c:v>29674.25</c:v>
                </c:pt>
                <c:pt idx="27423">
                  <c:v>29675.25</c:v>
                </c:pt>
                <c:pt idx="27424">
                  <c:v>29676.25</c:v>
                </c:pt>
                <c:pt idx="27425">
                  <c:v>29677.25</c:v>
                </c:pt>
                <c:pt idx="27426">
                  <c:v>29678.25</c:v>
                </c:pt>
                <c:pt idx="27427">
                  <c:v>29679.25</c:v>
                </c:pt>
                <c:pt idx="27428">
                  <c:v>29680.25</c:v>
                </c:pt>
                <c:pt idx="27429">
                  <c:v>29681.25</c:v>
                </c:pt>
                <c:pt idx="27430">
                  <c:v>29682.25</c:v>
                </c:pt>
                <c:pt idx="27431">
                  <c:v>29683.25</c:v>
                </c:pt>
                <c:pt idx="27432">
                  <c:v>29684.25</c:v>
                </c:pt>
                <c:pt idx="27433">
                  <c:v>29685.25</c:v>
                </c:pt>
                <c:pt idx="27434">
                  <c:v>29686.25</c:v>
                </c:pt>
                <c:pt idx="27435">
                  <c:v>29687.25</c:v>
                </c:pt>
                <c:pt idx="27436">
                  <c:v>29688.25</c:v>
                </c:pt>
                <c:pt idx="27437">
                  <c:v>29689.25</c:v>
                </c:pt>
                <c:pt idx="27438">
                  <c:v>29690.25</c:v>
                </c:pt>
                <c:pt idx="27439">
                  <c:v>29691.25</c:v>
                </c:pt>
                <c:pt idx="27440">
                  <c:v>29692.25</c:v>
                </c:pt>
                <c:pt idx="27441">
                  <c:v>29693.25</c:v>
                </c:pt>
                <c:pt idx="27442">
                  <c:v>29694.25</c:v>
                </c:pt>
                <c:pt idx="27443">
                  <c:v>29695.25</c:v>
                </c:pt>
                <c:pt idx="27444">
                  <c:v>29696.25</c:v>
                </c:pt>
                <c:pt idx="27445">
                  <c:v>29697.25</c:v>
                </c:pt>
                <c:pt idx="27446">
                  <c:v>29698.25</c:v>
                </c:pt>
                <c:pt idx="27447">
                  <c:v>29699.25</c:v>
                </c:pt>
                <c:pt idx="27448">
                  <c:v>29700.25</c:v>
                </c:pt>
                <c:pt idx="27449">
                  <c:v>29701.25</c:v>
                </c:pt>
                <c:pt idx="27450">
                  <c:v>29702.25</c:v>
                </c:pt>
                <c:pt idx="27451">
                  <c:v>29703.25</c:v>
                </c:pt>
                <c:pt idx="27452">
                  <c:v>29704.25</c:v>
                </c:pt>
                <c:pt idx="27453">
                  <c:v>29705.25</c:v>
                </c:pt>
                <c:pt idx="27454">
                  <c:v>29706.25</c:v>
                </c:pt>
                <c:pt idx="27455">
                  <c:v>29707.25</c:v>
                </c:pt>
                <c:pt idx="27456">
                  <c:v>29708.25</c:v>
                </c:pt>
                <c:pt idx="27457">
                  <c:v>29709.25</c:v>
                </c:pt>
                <c:pt idx="27458">
                  <c:v>29710.25</c:v>
                </c:pt>
                <c:pt idx="27459">
                  <c:v>29711.25</c:v>
                </c:pt>
                <c:pt idx="27460">
                  <c:v>29712.25</c:v>
                </c:pt>
                <c:pt idx="27461">
                  <c:v>29713.25</c:v>
                </c:pt>
                <c:pt idx="27462">
                  <c:v>29714.25</c:v>
                </c:pt>
                <c:pt idx="27463">
                  <c:v>29715.25</c:v>
                </c:pt>
                <c:pt idx="27464">
                  <c:v>29716.25</c:v>
                </c:pt>
                <c:pt idx="27465">
                  <c:v>29717.25</c:v>
                </c:pt>
                <c:pt idx="27466">
                  <c:v>29718.25</c:v>
                </c:pt>
                <c:pt idx="27467">
                  <c:v>29719.25</c:v>
                </c:pt>
                <c:pt idx="27468">
                  <c:v>29720.25</c:v>
                </c:pt>
                <c:pt idx="27469">
                  <c:v>29721.25</c:v>
                </c:pt>
                <c:pt idx="27470">
                  <c:v>29722.25</c:v>
                </c:pt>
                <c:pt idx="27471">
                  <c:v>29723.25</c:v>
                </c:pt>
                <c:pt idx="27472">
                  <c:v>29724.25</c:v>
                </c:pt>
                <c:pt idx="27473">
                  <c:v>29725.25</c:v>
                </c:pt>
                <c:pt idx="27474">
                  <c:v>29726.25</c:v>
                </c:pt>
                <c:pt idx="27475">
                  <c:v>29727.25</c:v>
                </c:pt>
                <c:pt idx="27476">
                  <c:v>29728.25</c:v>
                </c:pt>
                <c:pt idx="27477">
                  <c:v>29729.25</c:v>
                </c:pt>
                <c:pt idx="27478">
                  <c:v>29730.25</c:v>
                </c:pt>
                <c:pt idx="27479">
                  <c:v>29731.25</c:v>
                </c:pt>
                <c:pt idx="27480">
                  <c:v>29732.25</c:v>
                </c:pt>
                <c:pt idx="27481">
                  <c:v>29733.25</c:v>
                </c:pt>
                <c:pt idx="27482">
                  <c:v>29734.25</c:v>
                </c:pt>
                <c:pt idx="27483">
                  <c:v>29735.25</c:v>
                </c:pt>
                <c:pt idx="27484">
                  <c:v>29736.25</c:v>
                </c:pt>
                <c:pt idx="27485">
                  <c:v>29737.25</c:v>
                </c:pt>
                <c:pt idx="27486">
                  <c:v>29738.25</c:v>
                </c:pt>
                <c:pt idx="27487">
                  <c:v>29739.25</c:v>
                </c:pt>
                <c:pt idx="27488">
                  <c:v>29740.25</c:v>
                </c:pt>
                <c:pt idx="27489">
                  <c:v>29741.25</c:v>
                </c:pt>
                <c:pt idx="27490">
                  <c:v>29742.25</c:v>
                </c:pt>
                <c:pt idx="27491">
                  <c:v>29743.25</c:v>
                </c:pt>
                <c:pt idx="27492">
                  <c:v>29744.25</c:v>
                </c:pt>
                <c:pt idx="27493">
                  <c:v>29745.25</c:v>
                </c:pt>
                <c:pt idx="27494">
                  <c:v>29746.25</c:v>
                </c:pt>
                <c:pt idx="27495">
                  <c:v>29747.25</c:v>
                </c:pt>
                <c:pt idx="27496">
                  <c:v>29748.25</c:v>
                </c:pt>
                <c:pt idx="27497">
                  <c:v>29749.25</c:v>
                </c:pt>
                <c:pt idx="27498">
                  <c:v>29750.25</c:v>
                </c:pt>
                <c:pt idx="27499">
                  <c:v>29751.25</c:v>
                </c:pt>
                <c:pt idx="27500">
                  <c:v>29752.25</c:v>
                </c:pt>
                <c:pt idx="27501">
                  <c:v>29753.25</c:v>
                </c:pt>
                <c:pt idx="27502">
                  <c:v>29754.25</c:v>
                </c:pt>
                <c:pt idx="27503">
                  <c:v>29755.25</c:v>
                </c:pt>
                <c:pt idx="27504">
                  <c:v>29756.25</c:v>
                </c:pt>
                <c:pt idx="27505">
                  <c:v>29757.25</c:v>
                </c:pt>
                <c:pt idx="27506">
                  <c:v>29758.25</c:v>
                </c:pt>
                <c:pt idx="27507">
                  <c:v>29759.25</c:v>
                </c:pt>
                <c:pt idx="27508">
                  <c:v>29760.25</c:v>
                </c:pt>
                <c:pt idx="27509">
                  <c:v>29761.25</c:v>
                </c:pt>
                <c:pt idx="27510">
                  <c:v>29762.25</c:v>
                </c:pt>
                <c:pt idx="27511">
                  <c:v>29763.25</c:v>
                </c:pt>
                <c:pt idx="27512">
                  <c:v>29764.25</c:v>
                </c:pt>
                <c:pt idx="27513">
                  <c:v>29765.25</c:v>
                </c:pt>
                <c:pt idx="27514">
                  <c:v>29766.25</c:v>
                </c:pt>
                <c:pt idx="27515">
                  <c:v>29767.25</c:v>
                </c:pt>
                <c:pt idx="27516">
                  <c:v>29768.25</c:v>
                </c:pt>
                <c:pt idx="27517">
                  <c:v>29769.25</c:v>
                </c:pt>
                <c:pt idx="27518">
                  <c:v>29770.25</c:v>
                </c:pt>
                <c:pt idx="27519">
                  <c:v>29771.25</c:v>
                </c:pt>
                <c:pt idx="27520">
                  <c:v>29772.25</c:v>
                </c:pt>
                <c:pt idx="27521">
                  <c:v>29773.25</c:v>
                </c:pt>
                <c:pt idx="27522">
                  <c:v>29774.25</c:v>
                </c:pt>
                <c:pt idx="27523">
                  <c:v>29775.25</c:v>
                </c:pt>
                <c:pt idx="27524">
                  <c:v>29776.25</c:v>
                </c:pt>
                <c:pt idx="27525">
                  <c:v>29777.25</c:v>
                </c:pt>
                <c:pt idx="27526">
                  <c:v>29778.25</c:v>
                </c:pt>
                <c:pt idx="27527">
                  <c:v>29779.25</c:v>
                </c:pt>
                <c:pt idx="27528">
                  <c:v>29780.25</c:v>
                </c:pt>
                <c:pt idx="27529">
                  <c:v>29781.25</c:v>
                </c:pt>
                <c:pt idx="27530">
                  <c:v>29782.25</c:v>
                </c:pt>
                <c:pt idx="27531">
                  <c:v>29783.25</c:v>
                </c:pt>
                <c:pt idx="27532">
                  <c:v>29784.25</c:v>
                </c:pt>
                <c:pt idx="27533">
                  <c:v>29785.25</c:v>
                </c:pt>
                <c:pt idx="27534">
                  <c:v>29786.25</c:v>
                </c:pt>
                <c:pt idx="27535">
                  <c:v>29787.25</c:v>
                </c:pt>
                <c:pt idx="27536">
                  <c:v>29788.25</c:v>
                </c:pt>
                <c:pt idx="27537">
                  <c:v>29789.25</c:v>
                </c:pt>
                <c:pt idx="27538">
                  <c:v>29790.25</c:v>
                </c:pt>
                <c:pt idx="27539">
                  <c:v>29791.25</c:v>
                </c:pt>
                <c:pt idx="27540">
                  <c:v>29792.25</c:v>
                </c:pt>
                <c:pt idx="27541">
                  <c:v>29793.25</c:v>
                </c:pt>
                <c:pt idx="27542">
                  <c:v>29794.25</c:v>
                </c:pt>
                <c:pt idx="27543">
                  <c:v>29795.25</c:v>
                </c:pt>
                <c:pt idx="27544">
                  <c:v>29796.25</c:v>
                </c:pt>
                <c:pt idx="27545">
                  <c:v>29797.25</c:v>
                </c:pt>
                <c:pt idx="27546">
                  <c:v>29798.25</c:v>
                </c:pt>
                <c:pt idx="27547">
                  <c:v>29799.25</c:v>
                </c:pt>
                <c:pt idx="27548">
                  <c:v>29800.25</c:v>
                </c:pt>
                <c:pt idx="27549">
                  <c:v>29801.25</c:v>
                </c:pt>
                <c:pt idx="27550">
                  <c:v>29802.25</c:v>
                </c:pt>
                <c:pt idx="27551">
                  <c:v>29803.25</c:v>
                </c:pt>
                <c:pt idx="27552">
                  <c:v>29804.25</c:v>
                </c:pt>
                <c:pt idx="27553">
                  <c:v>29805.25</c:v>
                </c:pt>
                <c:pt idx="27554">
                  <c:v>29806.25</c:v>
                </c:pt>
                <c:pt idx="27555">
                  <c:v>29807.25</c:v>
                </c:pt>
                <c:pt idx="27556">
                  <c:v>29808.25</c:v>
                </c:pt>
                <c:pt idx="27557">
                  <c:v>29809.25</c:v>
                </c:pt>
                <c:pt idx="27558">
                  <c:v>29810.25</c:v>
                </c:pt>
                <c:pt idx="27559">
                  <c:v>29811.25</c:v>
                </c:pt>
                <c:pt idx="27560">
                  <c:v>29812.25</c:v>
                </c:pt>
                <c:pt idx="27561">
                  <c:v>29813.25</c:v>
                </c:pt>
                <c:pt idx="27562">
                  <c:v>29814.25</c:v>
                </c:pt>
                <c:pt idx="27563">
                  <c:v>29815.25</c:v>
                </c:pt>
                <c:pt idx="27564">
                  <c:v>29816.25</c:v>
                </c:pt>
                <c:pt idx="27565">
                  <c:v>29817.25</c:v>
                </c:pt>
                <c:pt idx="27566">
                  <c:v>29818.25</c:v>
                </c:pt>
                <c:pt idx="27567">
                  <c:v>29819.25</c:v>
                </c:pt>
                <c:pt idx="27568">
                  <c:v>29820.25</c:v>
                </c:pt>
                <c:pt idx="27569">
                  <c:v>29821.25</c:v>
                </c:pt>
                <c:pt idx="27570">
                  <c:v>29822.25</c:v>
                </c:pt>
                <c:pt idx="27571">
                  <c:v>29823.25</c:v>
                </c:pt>
                <c:pt idx="27572">
                  <c:v>29824.25</c:v>
                </c:pt>
                <c:pt idx="27573">
                  <c:v>29825.25</c:v>
                </c:pt>
                <c:pt idx="27574">
                  <c:v>29826.25</c:v>
                </c:pt>
                <c:pt idx="27575">
                  <c:v>29827.25</c:v>
                </c:pt>
                <c:pt idx="27576">
                  <c:v>29828.25</c:v>
                </c:pt>
                <c:pt idx="27577">
                  <c:v>29829.25</c:v>
                </c:pt>
                <c:pt idx="27578">
                  <c:v>29830.25</c:v>
                </c:pt>
                <c:pt idx="27579">
                  <c:v>29831.25</c:v>
                </c:pt>
                <c:pt idx="27580">
                  <c:v>29832.25</c:v>
                </c:pt>
                <c:pt idx="27581">
                  <c:v>29833.25</c:v>
                </c:pt>
                <c:pt idx="27582">
                  <c:v>29834.25</c:v>
                </c:pt>
                <c:pt idx="27583">
                  <c:v>29835.25</c:v>
                </c:pt>
                <c:pt idx="27584">
                  <c:v>29836.25</c:v>
                </c:pt>
                <c:pt idx="27585">
                  <c:v>29837.25</c:v>
                </c:pt>
                <c:pt idx="27586">
                  <c:v>29838.25</c:v>
                </c:pt>
                <c:pt idx="27587">
                  <c:v>29839.25</c:v>
                </c:pt>
                <c:pt idx="27588">
                  <c:v>29840.25</c:v>
                </c:pt>
                <c:pt idx="27589">
                  <c:v>29841.25</c:v>
                </c:pt>
                <c:pt idx="27590">
                  <c:v>29842.25</c:v>
                </c:pt>
                <c:pt idx="27591">
                  <c:v>29843.25</c:v>
                </c:pt>
                <c:pt idx="27592">
                  <c:v>29844.25</c:v>
                </c:pt>
                <c:pt idx="27593">
                  <c:v>29845.25</c:v>
                </c:pt>
                <c:pt idx="27594">
                  <c:v>29846.25</c:v>
                </c:pt>
                <c:pt idx="27595">
                  <c:v>29847.25</c:v>
                </c:pt>
                <c:pt idx="27596">
                  <c:v>29848.25</c:v>
                </c:pt>
                <c:pt idx="27597">
                  <c:v>29849.25</c:v>
                </c:pt>
                <c:pt idx="27598">
                  <c:v>29850.25</c:v>
                </c:pt>
                <c:pt idx="27599">
                  <c:v>29851.25</c:v>
                </c:pt>
                <c:pt idx="27600">
                  <c:v>29852.25</c:v>
                </c:pt>
                <c:pt idx="27601">
                  <c:v>29853.25</c:v>
                </c:pt>
                <c:pt idx="27602">
                  <c:v>29854.25</c:v>
                </c:pt>
                <c:pt idx="27603">
                  <c:v>29855.25</c:v>
                </c:pt>
                <c:pt idx="27604">
                  <c:v>29856.25</c:v>
                </c:pt>
                <c:pt idx="27605">
                  <c:v>29857.25</c:v>
                </c:pt>
                <c:pt idx="27606">
                  <c:v>29858.25</c:v>
                </c:pt>
                <c:pt idx="27607">
                  <c:v>29859.25</c:v>
                </c:pt>
                <c:pt idx="27608">
                  <c:v>29860.25</c:v>
                </c:pt>
                <c:pt idx="27609">
                  <c:v>29861.25</c:v>
                </c:pt>
                <c:pt idx="27610">
                  <c:v>29862.25</c:v>
                </c:pt>
                <c:pt idx="27611">
                  <c:v>29863.25</c:v>
                </c:pt>
                <c:pt idx="27612">
                  <c:v>29864.25</c:v>
                </c:pt>
                <c:pt idx="27613">
                  <c:v>29865.25</c:v>
                </c:pt>
                <c:pt idx="27614">
                  <c:v>29866.25</c:v>
                </c:pt>
                <c:pt idx="27615">
                  <c:v>29867.25</c:v>
                </c:pt>
                <c:pt idx="27616">
                  <c:v>29868.25</c:v>
                </c:pt>
                <c:pt idx="27617">
                  <c:v>29869.25</c:v>
                </c:pt>
                <c:pt idx="27618">
                  <c:v>29870.25</c:v>
                </c:pt>
                <c:pt idx="27619">
                  <c:v>29871.25</c:v>
                </c:pt>
                <c:pt idx="27620">
                  <c:v>29872.25</c:v>
                </c:pt>
                <c:pt idx="27621">
                  <c:v>29873.25</c:v>
                </c:pt>
                <c:pt idx="27622">
                  <c:v>29874.25</c:v>
                </c:pt>
                <c:pt idx="27623">
                  <c:v>29875.25</c:v>
                </c:pt>
                <c:pt idx="27624">
                  <c:v>29876.25</c:v>
                </c:pt>
                <c:pt idx="27625">
                  <c:v>29877.25</c:v>
                </c:pt>
                <c:pt idx="27626">
                  <c:v>29878.25</c:v>
                </c:pt>
                <c:pt idx="27627">
                  <c:v>29879.25</c:v>
                </c:pt>
                <c:pt idx="27628">
                  <c:v>29880.25</c:v>
                </c:pt>
                <c:pt idx="27629">
                  <c:v>29881.25</c:v>
                </c:pt>
                <c:pt idx="27630">
                  <c:v>29882.25</c:v>
                </c:pt>
                <c:pt idx="27631">
                  <c:v>29883.25</c:v>
                </c:pt>
                <c:pt idx="27632">
                  <c:v>29884.25</c:v>
                </c:pt>
                <c:pt idx="27633">
                  <c:v>29885.25</c:v>
                </c:pt>
                <c:pt idx="27634">
                  <c:v>29886.25</c:v>
                </c:pt>
                <c:pt idx="27635">
                  <c:v>29887.25</c:v>
                </c:pt>
                <c:pt idx="27636">
                  <c:v>29888.25</c:v>
                </c:pt>
                <c:pt idx="27637">
                  <c:v>29889.25</c:v>
                </c:pt>
                <c:pt idx="27638">
                  <c:v>29890.25</c:v>
                </c:pt>
                <c:pt idx="27639">
                  <c:v>29891.25</c:v>
                </c:pt>
                <c:pt idx="27640">
                  <c:v>29892.25</c:v>
                </c:pt>
                <c:pt idx="27641">
                  <c:v>29893.25</c:v>
                </c:pt>
                <c:pt idx="27642">
                  <c:v>29894.25</c:v>
                </c:pt>
                <c:pt idx="27643">
                  <c:v>29895.25</c:v>
                </c:pt>
                <c:pt idx="27644">
                  <c:v>29896.25</c:v>
                </c:pt>
                <c:pt idx="27645">
                  <c:v>29897.25</c:v>
                </c:pt>
                <c:pt idx="27646">
                  <c:v>29898.25</c:v>
                </c:pt>
                <c:pt idx="27647">
                  <c:v>29899.25</c:v>
                </c:pt>
                <c:pt idx="27648">
                  <c:v>29900.25</c:v>
                </c:pt>
                <c:pt idx="27649">
                  <c:v>29901.25</c:v>
                </c:pt>
                <c:pt idx="27650">
                  <c:v>29902.25</c:v>
                </c:pt>
                <c:pt idx="27651">
                  <c:v>29903.25</c:v>
                </c:pt>
                <c:pt idx="27652">
                  <c:v>29904.25</c:v>
                </c:pt>
                <c:pt idx="27653">
                  <c:v>29905.25</c:v>
                </c:pt>
                <c:pt idx="27654">
                  <c:v>29906.25</c:v>
                </c:pt>
                <c:pt idx="27655">
                  <c:v>29907.25</c:v>
                </c:pt>
                <c:pt idx="27656">
                  <c:v>29908.25</c:v>
                </c:pt>
                <c:pt idx="27657">
                  <c:v>29909.25</c:v>
                </c:pt>
                <c:pt idx="27658">
                  <c:v>29910.25</c:v>
                </c:pt>
                <c:pt idx="27659">
                  <c:v>29911.25</c:v>
                </c:pt>
                <c:pt idx="27660">
                  <c:v>29912.25</c:v>
                </c:pt>
                <c:pt idx="27661">
                  <c:v>29913.25</c:v>
                </c:pt>
                <c:pt idx="27662">
                  <c:v>29914.25</c:v>
                </c:pt>
                <c:pt idx="27663">
                  <c:v>29915.25</c:v>
                </c:pt>
                <c:pt idx="27664">
                  <c:v>29916.25</c:v>
                </c:pt>
                <c:pt idx="27665">
                  <c:v>29917.25</c:v>
                </c:pt>
                <c:pt idx="27666">
                  <c:v>29918.25</c:v>
                </c:pt>
                <c:pt idx="27667">
                  <c:v>29919.25</c:v>
                </c:pt>
                <c:pt idx="27668">
                  <c:v>29920.25</c:v>
                </c:pt>
                <c:pt idx="27669">
                  <c:v>29921.25</c:v>
                </c:pt>
                <c:pt idx="27670">
                  <c:v>29922.25</c:v>
                </c:pt>
                <c:pt idx="27671">
                  <c:v>29923.25</c:v>
                </c:pt>
                <c:pt idx="27672">
                  <c:v>29924.25</c:v>
                </c:pt>
                <c:pt idx="27673">
                  <c:v>29925.25</c:v>
                </c:pt>
                <c:pt idx="27674">
                  <c:v>29926.25</c:v>
                </c:pt>
                <c:pt idx="27675">
                  <c:v>29927.25</c:v>
                </c:pt>
                <c:pt idx="27676">
                  <c:v>29928.25</c:v>
                </c:pt>
                <c:pt idx="27677">
                  <c:v>29929.25</c:v>
                </c:pt>
                <c:pt idx="27678">
                  <c:v>29930.25</c:v>
                </c:pt>
                <c:pt idx="27679">
                  <c:v>29931.25</c:v>
                </c:pt>
                <c:pt idx="27680">
                  <c:v>29932.25</c:v>
                </c:pt>
                <c:pt idx="27681">
                  <c:v>29933.25</c:v>
                </c:pt>
                <c:pt idx="27682">
                  <c:v>29934.25</c:v>
                </c:pt>
                <c:pt idx="27683">
                  <c:v>29935.25</c:v>
                </c:pt>
                <c:pt idx="27684">
                  <c:v>29936.25</c:v>
                </c:pt>
                <c:pt idx="27685">
                  <c:v>29937.25</c:v>
                </c:pt>
                <c:pt idx="27686">
                  <c:v>29938.25</c:v>
                </c:pt>
                <c:pt idx="27687">
                  <c:v>29939.25</c:v>
                </c:pt>
                <c:pt idx="27688">
                  <c:v>29940.25</c:v>
                </c:pt>
                <c:pt idx="27689">
                  <c:v>29941.25</c:v>
                </c:pt>
                <c:pt idx="27690">
                  <c:v>29942.25</c:v>
                </c:pt>
                <c:pt idx="27691">
                  <c:v>29943.25</c:v>
                </c:pt>
                <c:pt idx="27692">
                  <c:v>29944.25</c:v>
                </c:pt>
                <c:pt idx="27693">
                  <c:v>29945.25</c:v>
                </c:pt>
                <c:pt idx="27694">
                  <c:v>29946.25</c:v>
                </c:pt>
                <c:pt idx="27695">
                  <c:v>29947.25</c:v>
                </c:pt>
                <c:pt idx="27696">
                  <c:v>29948.25</c:v>
                </c:pt>
                <c:pt idx="27697">
                  <c:v>29949.25</c:v>
                </c:pt>
                <c:pt idx="27698">
                  <c:v>29950.25</c:v>
                </c:pt>
                <c:pt idx="27699">
                  <c:v>29951.25</c:v>
                </c:pt>
                <c:pt idx="27700">
                  <c:v>29952.25</c:v>
                </c:pt>
                <c:pt idx="27701">
                  <c:v>29953.25</c:v>
                </c:pt>
                <c:pt idx="27702">
                  <c:v>29954.25</c:v>
                </c:pt>
                <c:pt idx="27703">
                  <c:v>29955.25</c:v>
                </c:pt>
                <c:pt idx="27704">
                  <c:v>29956.25</c:v>
                </c:pt>
                <c:pt idx="27705">
                  <c:v>29957.25</c:v>
                </c:pt>
                <c:pt idx="27706">
                  <c:v>29958.25</c:v>
                </c:pt>
                <c:pt idx="27707">
                  <c:v>29959.25</c:v>
                </c:pt>
                <c:pt idx="27708">
                  <c:v>29960.25</c:v>
                </c:pt>
                <c:pt idx="27709">
                  <c:v>29961.25</c:v>
                </c:pt>
                <c:pt idx="27710">
                  <c:v>29962.25</c:v>
                </c:pt>
                <c:pt idx="27711">
                  <c:v>29963.25</c:v>
                </c:pt>
                <c:pt idx="27712">
                  <c:v>29964.25</c:v>
                </c:pt>
                <c:pt idx="27713">
                  <c:v>29965.25</c:v>
                </c:pt>
                <c:pt idx="27714">
                  <c:v>29966.25</c:v>
                </c:pt>
                <c:pt idx="27715">
                  <c:v>29967.25</c:v>
                </c:pt>
                <c:pt idx="27716">
                  <c:v>29968.25</c:v>
                </c:pt>
                <c:pt idx="27717">
                  <c:v>29969.25</c:v>
                </c:pt>
                <c:pt idx="27718">
                  <c:v>29970.25</c:v>
                </c:pt>
                <c:pt idx="27719">
                  <c:v>29971.25</c:v>
                </c:pt>
                <c:pt idx="27720">
                  <c:v>29972.25</c:v>
                </c:pt>
                <c:pt idx="27721">
                  <c:v>29973.25</c:v>
                </c:pt>
                <c:pt idx="27722">
                  <c:v>29974.25</c:v>
                </c:pt>
                <c:pt idx="27723">
                  <c:v>29975.25</c:v>
                </c:pt>
                <c:pt idx="27724">
                  <c:v>29976.25</c:v>
                </c:pt>
                <c:pt idx="27725">
                  <c:v>29977.25</c:v>
                </c:pt>
                <c:pt idx="27726">
                  <c:v>29978.25</c:v>
                </c:pt>
                <c:pt idx="27727">
                  <c:v>29979.25</c:v>
                </c:pt>
                <c:pt idx="27728">
                  <c:v>29980.25</c:v>
                </c:pt>
                <c:pt idx="27729">
                  <c:v>29981.25</c:v>
                </c:pt>
                <c:pt idx="27730">
                  <c:v>29982.25</c:v>
                </c:pt>
                <c:pt idx="27731">
                  <c:v>29983.25</c:v>
                </c:pt>
                <c:pt idx="27732">
                  <c:v>29984.25</c:v>
                </c:pt>
                <c:pt idx="27733">
                  <c:v>29985.25</c:v>
                </c:pt>
                <c:pt idx="27734">
                  <c:v>29986.25</c:v>
                </c:pt>
                <c:pt idx="27735">
                  <c:v>29987.25</c:v>
                </c:pt>
                <c:pt idx="27736">
                  <c:v>29988.25</c:v>
                </c:pt>
                <c:pt idx="27737">
                  <c:v>29989.25</c:v>
                </c:pt>
                <c:pt idx="27738">
                  <c:v>29990.25</c:v>
                </c:pt>
                <c:pt idx="27739">
                  <c:v>29991.25</c:v>
                </c:pt>
                <c:pt idx="27740">
                  <c:v>29992.25</c:v>
                </c:pt>
                <c:pt idx="27741">
                  <c:v>29993.25</c:v>
                </c:pt>
                <c:pt idx="27742">
                  <c:v>29994.25</c:v>
                </c:pt>
                <c:pt idx="27743">
                  <c:v>29995.25</c:v>
                </c:pt>
                <c:pt idx="27744">
                  <c:v>29996.25</c:v>
                </c:pt>
                <c:pt idx="27745">
                  <c:v>29997.25</c:v>
                </c:pt>
                <c:pt idx="27746">
                  <c:v>29998.25</c:v>
                </c:pt>
                <c:pt idx="27747">
                  <c:v>29999.25</c:v>
                </c:pt>
                <c:pt idx="27748">
                  <c:v>30000.25</c:v>
                </c:pt>
                <c:pt idx="27749">
                  <c:v>30001.25</c:v>
                </c:pt>
                <c:pt idx="27750">
                  <c:v>30002.25</c:v>
                </c:pt>
                <c:pt idx="27751">
                  <c:v>30003.25</c:v>
                </c:pt>
                <c:pt idx="27752">
                  <c:v>30004.25</c:v>
                </c:pt>
                <c:pt idx="27753">
                  <c:v>30005.25</c:v>
                </c:pt>
                <c:pt idx="27754">
                  <c:v>30006.25</c:v>
                </c:pt>
                <c:pt idx="27755">
                  <c:v>30007.25</c:v>
                </c:pt>
                <c:pt idx="27756">
                  <c:v>30008.25</c:v>
                </c:pt>
                <c:pt idx="27757">
                  <c:v>30009.25</c:v>
                </c:pt>
                <c:pt idx="27758">
                  <c:v>30010.25</c:v>
                </c:pt>
                <c:pt idx="27759">
                  <c:v>30011.25</c:v>
                </c:pt>
                <c:pt idx="27760">
                  <c:v>30012.25</c:v>
                </c:pt>
                <c:pt idx="27761">
                  <c:v>30013.25</c:v>
                </c:pt>
                <c:pt idx="27762">
                  <c:v>30014.25</c:v>
                </c:pt>
                <c:pt idx="27763">
                  <c:v>30015.25</c:v>
                </c:pt>
                <c:pt idx="27764">
                  <c:v>30016.25</c:v>
                </c:pt>
                <c:pt idx="27765">
                  <c:v>30017.25</c:v>
                </c:pt>
                <c:pt idx="27766">
                  <c:v>30018.25</c:v>
                </c:pt>
                <c:pt idx="27767">
                  <c:v>30019.25</c:v>
                </c:pt>
                <c:pt idx="27768">
                  <c:v>30020.25</c:v>
                </c:pt>
                <c:pt idx="27769">
                  <c:v>30021.25</c:v>
                </c:pt>
                <c:pt idx="27770">
                  <c:v>30022.25</c:v>
                </c:pt>
                <c:pt idx="27771">
                  <c:v>30023.25</c:v>
                </c:pt>
                <c:pt idx="27772">
                  <c:v>30024.25</c:v>
                </c:pt>
                <c:pt idx="27773">
                  <c:v>30025.25</c:v>
                </c:pt>
                <c:pt idx="27774">
                  <c:v>30026.25</c:v>
                </c:pt>
                <c:pt idx="27775">
                  <c:v>30027.25</c:v>
                </c:pt>
                <c:pt idx="27776">
                  <c:v>30028.25</c:v>
                </c:pt>
                <c:pt idx="27777">
                  <c:v>30029.25</c:v>
                </c:pt>
                <c:pt idx="27778">
                  <c:v>30030.25</c:v>
                </c:pt>
                <c:pt idx="27779">
                  <c:v>30031.25</c:v>
                </c:pt>
                <c:pt idx="27780">
                  <c:v>30032.25</c:v>
                </c:pt>
                <c:pt idx="27781">
                  <c:v>30033.25</c:v>
                </c:pt>
                <c:pt idx="27782">
                  <c:v>30034.25</c:v>
                </c:pt>
                <c:pt idx="27783">
                  <c:v>30035.25</c:v>
                </c:pt>
                <c:pt idx="27784">
                  <c:v>30036.25</c:v>
                </c:pt>
                <c:pt idx="27785">
                  <c:v>30037.25</c:v>
                </c:pt>
                <c:pt idx="27786">
                  <c:v>30038.25</c:v>
                </c:pt>
                <c:pt idx="27787">
                  <c:v>30039.25</c:v>
                </c:pt>
                <c:pt idx="27788">
                  <c:v>30040.25</c:v>
                </c:pt>
                <c:pt idx="27789">
                  <c:v>30041.25</c:v>
                </c:pt>
                <c:pt idx="27790">
                  <c:v>30042.25</c:v>
                </c:pt>
                <c:pt idx="27791">
                  <c:v>30043.25</c:v>
                </c:pt>
                <c:pt idx="27792">
                  <c:v>30044.25</c:v>
                </c:pt>
                <c:pt idx="27793">
                  <c:v>30045.25</c:v>
                </c:pt>
                <c:pt idx="27794">
                  <c:v>30046.25</c:v>
                </c:pt>
                <c:pt idx="27795">
                  <c:v>30047.25</c:v>
                </c:pt>
                <c:pt idx="27796">
                  <c:v>30048.25</c:v>
                </c:pt>
                <c:pt idx="27797">
                  <c:v>30049.25</c:v>
                </c:pt>
                <c:pt idx="27798">
                  <c:v>30050.25</c:v>
                </c:pt>
                <c:pt idx="27799">
                  <c:v>30051.25</c:v>
                </c:pt>
                <c:pt idx="27800">
                  <c:v>30052.25</c:v>
                </c:pt>
                <c:pt idx="27801">
                  <c:v>30053.25</c:v>
                </c:pt>
                <c:pt idx="27802">
                  <c:v>30054.25</c:v>
                </c:pt>
                <c:pt idx="27803">
                  <c:v>30055.25</c:v>
                </c:pt>
                <c:pt idx="27804">
                  <c:v>30056.25</c:v>
                </c:pt>
                <c:pt idx="27805">
                  <c:v>30057.25</c:v>
                </c:pt>
                <c:pt idx="27806">
                  <c:v>30058.25</c:v>
                </c:pt>
                <c:pt idx="27807">
                  <c:v>30059.25</c:v>
                </c:pt>
                <c:pt idx="27808">
                  <c:v>30060.25</c:v>
                </c:pt>
                <c:pt idx="27809">
                  <c:v>30061.25</c:v>
                </c:pt>
                <c:pt idx="27810">
                  <c:v>30062.25</c:v>
                </c:pt>
                <c:pt idx="27811">
                  <c:v>30063.25</c:v>
                </c:pt>
                <c:pt idx="27812">
                  <c:v>30064.25</c:v>
                </c:pt>
                <c:pt idx="27813">
                  <c:v>30065.25</c:v>
                </c:pt>
                <c:pt idx="27814">
                  <c:v>30066.25</c:v>
                </c:pt>
                <c:pt idx="27815">
                  <c:v>30067.25</c:v>
                </c:pt>
                <c:pt idx="27816">
                  <c:v>30068.25</c:v>
                </c:pt>
                <c:pt idx="27817">
                  <c:v>30069.25</c:v>
                </c:pt>
                <c:pt idx="27818">
                  <c:v>30070.25</c:v>
                </c:pt>
                <c:pt idx="27819">
                  <c:v>30071.25</c:v>
                </c:pt>
                <c:pt idx="27820">
                  <c:v>30072.25</c:v>
                </c:pt>
                <c:pt idx="27821">
                  <c:v>30073.25</c:v>
                </c:pt>
                <c:pt idx="27822">
                  <c:v>30074.25</c:v>
                </c:pt>
                <c:pt idx="27823">
                  <c:v>30075.25</c:v>
                </c:pt>
                <c:pt idx="27824">
                  <c:v>30076.25</c:v>
                </c:pt>
                <c:pt idx="27825">
                  <c:v>30077.25</c:v>
                </c:pt>
                <c:pt idx="27826">
                  <c:v>30078.25</c:v>
                </c:pt>
                <c:pt idx="27827">
                  <c:v>30079.25</c:v>
                </c:pt>
                <c:pt idx="27828">
                  <c:v>30080.25</c:v>
                </c:pt>
                <c:pt idx="27829">
                  <c:v>30081.25</c:v>
                </c:pt>
                <c:pt idx="27830">
                  <c:v>30082.25</c:v>
                </c:pt>
                <c:pt idx="27831">
                  <c:v>30083.25</c:v>
                </c:pt>
                <c:pt idx="27832">
                  <c:v>30084.25</c:v>
                </c:pt>
                <c:pt idx="27833">
                  <c:v>30085.25</c:v>
                </c:pt>
                <c:pt idx="27834">
                  <c:v>30086.25</c:v>
                </c:pt>
                <c:pt idx="27835">
                  <c:v>30087.25</c:v>
                </c:pt>
                <c:pt idx="27836">
                  <c:v>30088.25</c:v>
                </c:pt>
                <c:pt idx="27837">
                  <c:v>30089.25</c:v>
                </c:pt>
                <c:pt idx="27838">
                  <c:v>30090.25</c:v>
                </c:pt>
                <c:pt idx="27839">
                  <c:v>30091.25</c:v>
                </c:pt>
                <c:pt idx="27840">
                  <c:v>30092.25</c:v>
                </c:pt>
                <c:pt idx="27841">
                  <c:v>30093.25</c:v>
                </c:pt>
                <c:pt idx="27842">
                  <c:v>30094.25</c:v>
                </c:pt>
                <c:pt idx="27843">
                  <c:v>30095.25</c:v>
                </c:pt>
                <c:pt idx="27844">
                  <c:v>30096.25</c:v>
                </c:pt>
                <c:pt idx="27845">
                  <c:v>30097.25</c:v>
                </c:pt>
                <c:pt idx="27846">
                  <c:v>30098.25</c:v>
                </c:pt>
                <c:pt idx="27847">
                  <c:v>30099.25</c:v>
                </c:pt>
                <c:pt idx="27848">
                  <c:v>30100.25</c:v>
                </c:pt>
                <c:pt idx="27849">
                  <c:v>30101.25</c:v>
                </c:pt>
                <c:pt idx="27850">
                  <c:v>30102.25</c:v>
                </c:pt>
                <c:pt idx="27851">
                  <c:v>30103.25</c:v>
                </c:pt>
                <c:pt idx="27852">
                  <c:v>30104.25</c:v>
                </c:pt>
                <c:pt idx="27853">
                  <c:v>30105.25</c:v>
                </c:pt>
                <c:pt idx="27854">
                  <c:v>30106.25</c:v>
                </c:pt>
                <c:pt idx="27855">
                  <c:v>30107.25</c:v>
                </c:pt>
                <c:pt idx="27856">
                  <c:v>30108.25</c:v>
                </c:pt>
                <c:pt idx="27857">
                  <c:v>30109.25</c:v>
                </c:pt>
                <c:pt idx="27858">
                  <c:v>30110.25</c:v>
                </c:pt>
                <c:pt idx="27859">
                  <c:v>30111.25</c:v>
                </c:pt>
                <c:pt idx="27860">
                  <c:v>30112.25</c:v>
                </c:pt>
                <c:pt idx="27861">
                  <c:v>30113.25</c:v>
                </c:pt>
                <c:pt idx="27862">
                  <c:v>30114.25</c:v>
                </c:pt>
                <c:pt idx="27863">
                  <c:v>30115.25</c:v>
                </c:pt>
                <c:pt idx="27864">
                  <c:v>30116.25</c:v>
                </c:pt>
                <c:pt idx="27865">
                  <c:v>30117.25</c:v>
                </c:pt>
                <c:pt idx="27866">
                  <c:v>30118.25</c:v>
                </c:pt>
                <c:pt idx="27867">
                  <c:v>30119.25</c:v>
                </c:pt>
                <c:pt idx="27868">
                  <c:v>30120.25</c:v>
                </c:pt>
                <c:pt idx="27869">
                  <c:v>30121.25</c:v>
                </c:pt>
                <c:pt idx="27870">
                  <c:v>30122.25</c:v>
                </c:pt>
                <c:pt idx="27871">
                  <c:v>30123.25</c:v>
                </c:pt>
                <c:pt idx="27872">
                  <c:v>30124.25</c:v>
                </c:pt>
                <c:pt idx="27873">
                  <c:v>30125.25</c:v>
                </c:pt>
                <c:pt idx="27874">
                  <c:v>30126.25</c:v>
                </c:pt>
                <c:pt idx="27875">
                  <c:v>30127.25</c:v>
                </c:pt>
                <c:pt idx="27876">
                  <c:v>30128.25</c:v>
                </c:pt>
                <c:pt idx="27877">
                  <c:v>30129.25</c:v>
                </c:pt>
                <c:pt idx="27878">
                  <c:v>30130.25</c:v>
                </c:pt>
                <c:pt idx="27879">
                  <c:v>30131.25</c:v>
                </c:pt>
                <c:pt idx="27880">
                  <c:v>30132.25</c:v>
                </c:pt>
                <c:pt idx="27881">
                  <c:v>30133.25</c:v>
                </c:pt>
                <c:pt idx="27882">
                  <c:v>30134.25</c:v>
                </c:pt>
                <c:pt idx="27883">
                  <c:v>30135.25</c:v>
                </c:pt>
                <c:pt idx="27884">
                  <c:v>30136.25</c:v>
                </c:pt>
                <c:pt idx="27885">
                  <c:v>30137.25</c:v>
                </c:pt>
                <c:pt idx="27886">
                  <c:v>30138.25</c:v>
                </c:pt>
                <c:pt idx="27887">
                  <c:v>30139.25</c:v>
                </c:pt>
                <c:pt idx="27888">
                  <c:v>30140.25</c:v>
                </c:pt>
                <c:pt idx="27889">
                  <c:v>30141.25</c:v>
                </c:pt>
                <c:pt idx="27890">
                  <c:v>30142.25</c:v>
                </c:pt>
                <c:pt idx="27891">
                  <c:v>30143.25</c:v>
                </c:pt>
                <c:pt idx="27892">
                  <c:v>30144.25</c:v>
                </c:pt>
                <c:pt idx="27893">
                  <c:v>30145.25</c:v>
                </c:pt>
                <c:pt idx="27894">
                  <c:v>30146.25</c:v>
                </c:pt>
                <c:pt idx="27895">
                  <c:v>30147.25</c:v>
                </c:pt>
                <c:pt idx="27896">
                  <c:v>30148.25</c:v>
                </c:pt>
                <c:pt idx="27897">
                  <c:v>30149.25</c:v>
                </c:pt>
                <c:pt idx="27898">
                  <c:v>30150.25</c:v>
                </c:pt>
                <c:pt idx="27899">
                  <c:v>30151.25</c:v>
                </c:pt>
                <c:pt idx="27900">
                  <c:v>30152.25</c:v>
                </c:pt>
                <c:pt idx="27901">
                  <c:v>30153.25</c:v>
                </c:pt>
                <c:pt idx="27902">
                  <c:v>30154.25</c:v>
                </c:pt>
                <c:pt idx="27903">
                  <c:v>30155.25</c:v>
                </c:pt>
                <c:pt idx="27904">
                  <c:v>30156.25</c:v>
                </c:pt>
                <c:pt idx="27905">
                  <c:v>30157.25</c:v>
                </c:pt>
                <c:pt idx="27906">
                  <c:v>30158.25</c:v>
                </c:pt>
                <c:pt idx="27907">
                  <c:v>30159.25</c:v>
                </c:pt>
                <c:pt idx="27908">
                  <c:v>30160.25</c:v>
                </c:pt>
                <c:pt idx="27909">
                  <c:v>30161.25</c:v>
                </c:pt>
                <c:pt idx="27910">
                  <c:v>30162.25</c:v>
                </c:pt>
                <c:pt idx="27911">
                  <c:v>30163.25</c:v>
                </c:pt>
                <c:pt idx="27912">
                  <c:v>30164.25</c:v>
                </c:pt>
                <c:pt idx="27913">
                  <c:v>30165.25</c:v>
                </c:pt>
                <c:pt idx="27914">
                  <c:v>30166.25</c:v>
                </c:pt>
                <c:pt idx="27915">
                  <c:v>30167.25</c:v>
                </c:pt>
                <c:pt idx="27916">
                  <c:v>30168.25</c:v>
                </c:pt>
                <c:pt idx="27917">
                  <c:v>30169.25</c:v>
                </c:pt>
                <c:pt idx="27918">
                  <c:v>30170.25</c:v>
                </c:pt>
                <c:pt idx="27919">
                  <c:v>30171.25</c:v>
                </c:pt>
                <c:pt idx="27920">
                  <c:v>30172.25</c:v>
                </c:pt>
                <c:pt idx="27921">
                  <c:v>30173.25</c:v>
                </c:pt>
                <c:pt idx="27922">
                  <c:v>30174.25</c:v>
                </c:pt>
                <c:pt idx="27923">
                  <c:v>30175.25</c:v>
                </c:pt>
                <c:pt idx="27924">
                  <c:v>30176.25</c:v>
                </c:pt>
                <c:pt idx="27925">
                  <c:v>30177.25</c:v>
                </c:pt>
                <c:pt idx="27926">
                  <c:v>30178.25</c:v>
                </c:pt>
                <c:pt idx="27927">
                  <c:v>30179.25</c:v>
                </c:pt>
                <c:pt idx="27928">
                  <c:v>30180.25</c:v>
                </c:pt>
                <c:pt idx="27929">
                  <c:v>30181.25</c:v>
                </c:pt>
                <c:pt idx="27930">
                  <c:v>30182.25</c:v>
                </c:pt>
                <c:pt idx="27931">
                  <c:v>30183.25</c:v>
                </c:pt>
                <c:pt idx="27932">
                  <c:v>30184.25</c:v>
                </c:pt>
                <c:pt idx="27933">
                  <c:v>30185.25</c:v>
                </c:pt>
                <c:pt idx="27934">
                  <c:v>30186.25</c:v>
                </c:pt>
                <c:pt idx="27935">
                  <c:v>30187.25</c:v>
                </c:pt>
                <c:pt idx="27936">
                  <c:v>30188.25</c:v>
                </c:pt>
                <c:pt idx="27937">
                  <c:v>30189.25</c:v>
                </c:pt>
                <c:pt idx="27938">
                  <c:v>30190.25</c:v>
                </c:pt>
                <c:pt idx="27939">
                  <c:v>30191.25</c:v>
                </c:pt>
                <c:pt idx="27940">
                  <c:v>30192.25</c:v>
                </c:pt>
                <c:pt idx="27941">
                  <c:v>30193.25</c:v>
                </c:pt>
                <c:pt idx="27942">
                  <c:v>30194.25</c:v>
                </c:pt>
                <c:pt idx="27943">
                  <c:v>30195.25</c:v>
                </c:pt>
                <c:pt idx="27944">
                  <c:v>30196.25</c:v>
                </c:pt>
                <c:pt idx="27945">
                  <c:v>30197.25</c:v>
                </c:pt>
                <c:pt idx="27946">
                  <c:v>30198.25</c:v>
                </c:pt>
                <c:pt idx="27947">
                  <c:v>30199.25</c:v>
                </c:pt>
                <c:pt idx="27948">
                  <c:v>30200.25</c:v>
                </c:pt>
                <c:pt idx="27949">
                  <c:v>30201.25</c:v>
                </c:pt>
                <c:pt idx="27950">
                  <c:v>30202.25</c:v>
                </c:pt>
                <c:pt idx="27951">
                  <c:v>30203.25</c:v>
                </c:pt>
                <c:pt idx="27952">
                  <c:v>30204.25</c:v>
                </c:pt>
                <c:pt idx="27953">
                  <c:v>30205.25</c:v>
                </c:pt>
                <c:pt idx="27954">
                  <c:v>30206.25</c:v>
                </c:pt>
                <c:pt idx="27955">
                  <c:v>30207.25</c:v>
                </c:pt>
                <c:pt idx="27956">
                  <c:v>30208.25</c:v>
                </c:pt>
                <c:pt idx="27957">
                  <c:v>30209.25</c:v>
                </c:pt>
                <c:pt idx="27958">
                  <c:v>30210.25</c:v>
                </c:pt>
                <c:pt idx="27959">
                  <c:v>30211.25</c:v>
                </c:pt>
                <c:pt idx="27960">
                  <c:v>30212.25</c:v>
                </c:pt>
                <c:pt idx="27961">
                  <c:v>30213.25</c:v>
                </c:pt>
                <c:pt idx="27962">
                  <c:v>30214.25</c:v>
                </c:pt>
                <c:pt idx="27963">
                  <c:v>30215.25</c:v>
                </c:pt>
                <c:pt idx="27964">
                  <c:v>30216.25</c:v>
                </c:pt>
                <c:pt idx="27965">
                  <c:v>30217.25</c:v>
                </c:pt>
                <c:pt idx="27966">
                  <c:v>30218.25</c:v>
                </c:pt>
                <c:pt idx="27967">
                  <c:v>30219.25</c:v>
                </c:pt>
                <c:pt idx="27968">
                  <c:v>30220.25</c:v>
                </c:pt>
                <c:pt idx="27969">
                  <c:v>30221.25</c:v>
                </c:pt>
                <c:pt idx="27970">
                  <c:v>30222.25</c:v>
                </c:pt>
                <c:pt idx="27971">
                  <c:v>30223.25</c:v>
                </c:pt>
                <c:pt idx="27972">
                  <c:v>30224.25</c:v>
                </c:pt>
                <c:pt idx="27973">
                  <c:v>30225.25</c:v>
                </c:pt>
                <c:pt idx="27974">
                  <c:v>30226.25</c:v>
                </c:pt>
                <c:pt idx="27975">
                  <c:v>30227.25</c:v>
                </c:pt>
                <c:pt idx="27976">
                  <c:v>30228.25</c:v>
                </c:pt>
                <c:pt idx="27977">
                  <c:v>30229.25</c:v>
                </c:pt>
                <c:pt idx="27978">
                  <c:v>30230.25</c:v>
                </c:pt>
                <c:pt idx="27979">
                  <c:v>30231.25</c:v>
                </c:pt>
                <c:pt idx="27980">
                  <c:v>30232.25</c:v>
                </c:pt>
                <c:pt idx="27981">
                  <c:v>30233.25</c:v>
                </c:pt>
                <c:pt idx="27982">
                  <c:v>30234.25</c:v>
                </c:pt>
                <c:pt idx="27983">
                  <c:v>30235.25</c:v>
                </c:pt>
                <c:pt idx="27984">
                  <c:v>30236.25</c:v>
                </c:pt>
                <c:pt idx="27985">
                  <c:v>30237.25</c:v>
                </c:pt>
                <c:pt idx="27986">
                  <c:v>30238.25</c:v>
                </c:pt>
                <c:pt idx="27987">
                  <c:v>30239.25</c:v>
                </c:pt>
                <c:pt idx="27988">
                  <c:v>30240.25</c:v>
                </c:pt>
                <c:pt idx="27989">
                  <c:v>30241.25</c:v>
                </c:pt>
                <c:pt idx="27990">
                  <c:v>30242.25</c:v>
                </c:pt>
                <c:pt idx="27991">
                  <c:v>30243.25</c:v>
                </c:pt>
                <c:pt idx="27992">
                  <c:v>30244.25</c:v>
                </c:pt>
                <c:pt idx="27993">
                  <c:v>30245.25</c:v>
                </c:pt>
                <c:pt idx="27994">
                  <c:v>30246.25</c:v>
                </c:pt>
                <c:pt idx="27995">
                  <c:v>30247.25</c:v>
                </c:pt>
                <c:pt idx="27996">
                  <c:v>30248.25</c:v>
                </c:pt>
                <c:pt idx="27997">
                  <c:v>30249.25</c:v>
                </c:pt>
                <c:pt idx="27998">
                  <c:v>30250.25</c:v>
                </c:pt>
                <c:pt idx="27999">
                  <c:v>30251.25</c:v>
                </c:pt>
                <c:pt idx="28000">
                  <c:v>30252.25</c:v>
                </c:pt>
                <c:pt idx="28001">
                  <c:v>30253.25</c:v>
                </c:pt>
                <c:pt idx="28002">
                  <c:v>30254.25</c:v>
                </c:pt>
                <c:pt idx="28003">
                  <c:v>30255.25</c:v>
                </c:pt>
                <c:pt idx="28004">
                  <c:v>30256.25</c:v>
                </c:pt>
                <c:pt idx="28005">
                  <c:v>30257.25</c:v>
                </c:pt>
                <c:pt idx="28006">
                  <c:v>30258.25</c:v>
                </c:pt>
                <c:pt idx="28007">
                  <c:v>30259.25</c:v>
                </c:pt>
                <c:pt idx="28008">
                  <c:v>30260.25</c:v>
                </c:pt>
                <c:pt idx="28009">
                  <c:v>30261.25</c:v>
                </c:pt>
                <c:pt idx="28010">
                  <c:v>30262.25</c:v>
                </c:pt>
                <c:pt idx="28011">
                  <c:v>30263.25</c:v>
                </c:pt>
                <c:pt idx="28012">
                  <c:v>30264.25</c:v>
                </c:pt>
                <c:pt idx="28013">
                  <c:v>30265.25</c:v>
                </c:pt>
                <c:pt idx="28014">
                  <c:v>30266.25</c:v>
                </c:pt>
                <c:pt idx="28015">
                  <c:v>30267.25</c:v>
                </c:pt>
                <c:pt idx="28016">
                  <c:v>30268.25</c:v>
                </c:pt>
                <c:pt idx="28017">
                  <c:v>30269.25</c:v>
                </c:pt>
                <c:pt idx="28018">
                  <c:v>30270.25</c:v>
                </c:pt>
                <c:pt idx="28019">
                  <c:v>30271.25</c:v>
                </c:pt>
                <c:pt idx="28020">
                  <c:v>30272.25</c:v>
                </c:pt>
                <c:pt idx="28021">
                  <c:v>30273.25</c:v>
                </c:pt>
                <c:pt idx="28022">
                  <c:v>30274.25</c:v>
                </c:pt>
                <c:pt idx="28023">
                  <c:v>30275.25</c:v>
                </c:pt>
                <c:pt idx="28024">
                  <c:v>30276.25</c:v>
                </c:pt>
                <c:pt idx="28025">
                  <c:v>30277.25</c:v>
                </c:pt>
                <c:pt idx="28026">
                  <c:v>30278.25</c:v>
                </c:pt>
                <c:pt idx="28027">
                  <c:v>30279.25</c:v>
                </c:pt>
                <c:pt idx="28028">
                  <c:v>30280.25</c:v>
                </c:pt>
                <c:pt idx="28029">
                  <c:v>30281.25</c:v>
                </c:pt>
                <c:pt idx="28030">
                  <c:v>30282.25</c:v>
                </c:pt>
                <c:pt idx="28031">
                  <c:v>30283.25</c:v>
                </c:pt>
                <c:pt idx="28032">
                  <c:v>30284.25</c:v>
                </c:pt>
                <c:pt idx="28033">
                  <c:v>30285.25</c:v>
                </c:pt>
                <c:pt idx="28034">
                  <c:v>30286.25</c:v>
                </c:pt>
                <c:pt idx="28035">
                  <c:v>30287.25</c:v>
                </c:pt>
                <c:pt idx="28036">
                  <c:v>30288.25</c:v>
                </c:pt>
                <c:pt idx="28037">
                  <c:v>30289.25</c:v>
                </c:pt>
                <c:pt idx="28038">
                  <c:v>30290.25</c:v>
                </c:pt>
                <c:pt idx="28039">
                  <c:v>30291.25</c:v>
                </c:pt>
                <c:pt idx="28040">
                  <c:v>30292.25</c:v>
                </c:pt>
                <c:pt idx="28041">
                  <c:v>30293.25</c:v>
                </c:pt>
                <c:pt idx="28042">
                  <c:v>30294.25</c:v>
                </c:pt>
                <c:pt idx="28043">
                  <c:v>30295.25</c:v>
                </c:pt>
                <c:pt idx="28044">
                  <c:v>30296.25</c:v>
                </c:pt>
                <c:pt idx="28045">
                  <c:v>30297.25</c:v>
                </c:pt>
                <c:pt idx="28046">
                  <c:v>30298.25</c:v>
                </c:pt>
                <c:pt idx="28047">
                  <c:v>30299.25</c:v>
                </c:pt>
                <c:pt idx="28048">
                  <c:v>30300.25</c:v>
                </c:pt>
                <c:pt idx="28049">
                  <c:v>30301.25</c:v>
                </c:pt>
                <c:pt idx="28050">
                  <c:v>30302.25</c:v>
                </c:pt>
                <c:pt idx="28051">
                  <c:v>30303.25</c:v>
                </c:pt>
                <c:pt idx="28052">
                  <c:v>30304.25</c:v>
                </c:pt>
                <c:pt idx="28053">
                  <c:v>30305.25</c:v>
                </c:pt>
                <c:pt idx="28054">
                  <c:v>30306.25</c:v>
                </c:pt>
                <c:pt idx="28055">
                  <c:v>30307.25</c:v>
                </c:pt>
                <c:pt idx="28056">
                  <c:v>30308.25</c:v>
                </c:pt>
                <c:pt idx="28057">
                  <c:v>30309.25</c:v>
                </c:pt>
                <c:pt idx="28058">
                  <c:v>30310.25</c:v>
                </c:pt>
                <c:pt idx="28059">
                  <c:v>30311.25</c:v>
                </c:pt>
                <c:pt idx="28060">
                  <c:v>30312.25</c:v>
                </c:pt>
                <c:pt idx="28061">
                  <c:v>30313.25</c:v>
                </c:pt>
                <c:pt idx="28062">
                  <c:v>30314.25</c:v>
                </c:pt>
                <c:pt idx="28063">
                  <c:v>30315.25</c:v>
                </c:pt>
                <c:pt idx="28064">
                  <c:v>30316.25</c:v>
                </c:pt>
                <c:pt idx="28065">
                  <c:v>30317.25</c:v>
                </c:pt>
                <c:pt idx="28066">
                  <c:v>30318.25</c:v>
                </c:pt>
                <c:pt idx="28067">
                  <c:v>30319.25</c:v>
                </c:pt>
                <c:pt idx="28068">
                  <c:v>30320.25</c:v>
                </c:pt>
                <c:pt idx="28069">
                  <c:v>30321.25</c:v>
                </c:pt>
                <c:pt idx="28070">
                  <c:v>30322.25</c:v>
                </c:pt>
                <c:pt idx="28071">
                  <c:v>30323.25</c:v>
                </c:pt>
                <c:pt idx="28072">
                  <c:v>30324.25</c:v>
                </c:pt>
                <c:pt idx="28073">
                  <c:v>30325.25</c:v>
                </c:pt>
                <c:pt idx="28074">
                  <c:v>30326.25</c:v>
                </c:pt>
                <c:pt idx="28075">
                  <c:v>30327.25</c:v>
                </c:pt>
                <c:pt idx="28076">
                  <c:v>30328.25</c:v>
                </c:pt>
                <c:pt idx="28077">
                  <c:v>30329.25</c:v>
                </c:pt>
                <c:pt idx="28078">
                  <c:v>30330.25</c:v>
                </c:pt>
                <c:pt idx="28079">
                  <c:v>30331.25</c:v>
                </c:pt>
                <c:pt idx="28080">
                  <c:v>30332.25</c:v>
                </c:pt>
                <c:pt idx="28081">
                  <c:v>30333.25</c:v>
                </c:pt>
                <c:pt idx="28082">
                  <c:v>30334.25</c:v>
                </c:pt>
                <c:pt idx="28083">
                  <c:v>30335.25</c:v>
                </c:pt>
                <c:pt idx="28084">
                  <c:v>30336.25</c:v>
                </c:pt>
                <c:pt idx="28085">
                  <c:v>30337.25</c:v>
                </c:pt>
                <c:pt idx="28086">
                  <c:v>30338.25</c:v>
                </c:pt>
                <c:pt idx="28087">
                  <c:v>30339.25</c:v>
                </c:pt>
                <c:pt idx="28088">
                  <c:v>30340.25</c:v>
                </c:pt>
                <c:pt idx="28089">
                  <c:v>30341.25</c:v>
                </c:pt>
                <c:pt idx="28090">
                  <c:v>30342.25</c:v>
                </c:pt>
                <c:pt idx="28091">
                  <c:v>30343.25</c:v>
                </c:pt>
                <c:pt idx="28092">
                  <c:v>30344.25</c:v>
                </c:pt>
                <c:pt idx="28093">
                  <c:v>30345.25</c:v>
                </c:pt>
                <c:pt idx="28094">
                  <c:v>30346.25</c:v>
                </c:pt>
                <c:pt idx="28095">
                  <c:v>30347.25</c:v>
                </c:pt>
                <c:pt idx="28096">
                  <c:v>30348.25</c:v>
                </c:pt>
                <c:pt idx="28097">
                  <c:v>30349.25</c:v>
                </c:pt>
                <c:pt idx="28098">
                  <c:v>30350.25</c:v>
                </c:pt>
                <c:pt idx="28099">
                  <c:v>30351.25</c:v>
                </c:pt>
                <c:pt idx="28100">
                  <c:v>30352.25</c:v>
                </c:pt>
                <c:pt idx="28101">
                  <c:v>30353.25</c:v>
                </c:pt>
                <c:pt idx="28102">
                  <c:v>30354.25</c:v>
                </c:pt>
                <c:pt idx="28103">
                  <c:v>30355.25</c:v>
                </c:pt>
                <c:pt idx="28104">
                  <c:v>30356.25</c:v>
                </c:pt>
                <c:pt idx="28105">
                  <c:v>30357.25</c:v>
                </c:pt>
                <c:pt idx="28106">
                  <c:v>30358.25</c:v>
                </c:pt>
                <c:pt idx="28107">
                  <c:v>30359.25</c:v>
                </c:pt>
                <c:pt idx="28108">
                  <c:v>30360.25</c:v>
                </c:pt>
                <c:pt idx="28109">
                  <c:v>30361.25</c:v>
                </c:pt>
                <c:pt idx="28110">
                  <c:v>30362.25</c:v>
                </c:pt>
                <c:pt idx="28111">
                  <c:v>30363.25</c:v>
                </c:pt>
                <c:pt idx="28112">
                  <c:v>30364.25</c:v>
                </c:pt>
                <c:pt idx="28113">
                  <c:v>30365.25</c:v>
                </c:pt>
                <c:pt idx="28114">
                  <c:v>30366.25</c:v>
                </c:pt>
                <c:pt idx="28115">
                  <c:v>30367.25</c:v>
                </c:pt>
                <c:pt idx="28116">
                  <c:v>30368.25</c:v>
                </c:pt>
                <c:pt idx="28117">
                  <c:v>30369.25</c:v>
                </c:pt>
                <c:pt idx="28118">
                  <c:v>30370.25</c:v>
                </c:pt>
                <c:pt idx="28119">
                  <c:v>30371.25</c:v>
                </c:pt>
                <c:pt idx="28120">
                  <c:v>30372.25</c:v>
                </c:pt>
                <c:pt idx="28121">
                  <c:v>30373.25</c:v>
                </c:pt>
                <c:pt idx="28122">
                  <c:v>30374.25</c:v>
                </c:pt>
                <c:pt idx="28123">
                  <c:v>30375.25</c:v>
                </c:pt>
                <c:pt idx="28124">
                  <c:v>30376.25</c:v>
                </c:pt>
                <c:pt idx="28125">
                  <c:v>30377.25</c:v>
                </c:pt>
                <c:pt idx="28126">
                  <c:v>30378.25</c:v>
                </c:pt>
                <c:pt idx="28127">
                  <c:v>30379.25</c:v>
                </c:pt>
                <c:pt idx="28128">
                  <c:v>30380.25</c:v>
                </c:pt>
                <c:pt idx="28129">
                  <c:v>30381.25</c:v>
                </c:pt>
                <c:pt idx="28130">
                  <c:v>30382.25</c:v>
                </c:pt>
                <c:pt idx="28131">
                  <c:v>30383.25</c:v>
                </c:pt>
                <c:pt idx="28132">
                  <c:v>30384.25</c:v>
                </c:pt>
                <c:pt idx="28133">
                  <c:v>30385.25</c:v>
                </c:pt>
                <c:pt idx="28134">
                  <c:v>30386.25</c:v>
                </c:pt>
                <c:pt idx="28135">
                  <c:v>30387.25</c:v>
                </c:pt>
                <c:pt idx="28136">
                  <c:v>30388.25</c:v>
                </c:pt>
                <c:pt idx="28137">
                  <c:v>30389.25</c:v>
                </c:pt>
                <c:pt idx="28138">
                  <c:v>30390.25</c:v>
                </c:pt>
                <c:pt idx="28139">
                  <c:v>30391.25</c:v>
                </c:pt>
                <c:pt idx="28140">
                  <c:v>30392.25</c:v>
                </c:pt>
                <c:pt idx="28141">
                  <c:v>30393.25</c:v>
                </c:pt>
                <c:pt idx="28142">
                  <c:v>30394.25</c:v>
                </c:pt>
                <c:pt idx="28143">
                  <c:v>30395.25</c:v>
                </c:pt>
                <c:pt idx="28144">
                  <c:v>30396.25</c:v>
                </c:pt>
                <c:pt idx="28145">
                  <c:v>30397.25</c:v>
                </c:pt>
                <c:pt idx="28146">
                  <c:v>30398.25</c:v>
                </c:pt>
                <c:pt idx="28147">
                  <c:v>30399.25</c:v>
                </c:pt>
                <c:pt idx="28148">
                  <c:v>30400.25</c:v>
                </c:pt>
                <c:pt idx="28149">
                  <c:v>30401.25</c:v>
                </c:pt>
                <c:pt idx="28150">
                  <c:v>30402.25</c:v>
                </c:pt>
                <c:pt idx="28151">
                  <c:v>30403.25</c:v>
                </c:pt>
                <c:pt idx="28152">
                  <c:v>30404.25</c:v>
                </c:pt>
                <c:pt idx="28153">
                  <c:v>30405.25</c:v>
                </c:pt>
                <c:pt idx="28154">
                  <c:v>30406.25</c:v>
                </c:pt>
                <c:pt idx="28155">
                  <c:v>30407.25</c:v>
                </c:pt>
                <c:pt idx="28156">
                  <c:v>30408.25</c:v>
                </c:pt>
                <c:pt idx="28157">
                  <c:v>30409.25</c:v>
                </c:pt>
                <c:pt idx="28158">
                  <c:v>30410.25</c:v>
                </c:pt>
                <c:pt idx="28159">
                  <c:v>30411.25</c:v>
                </c:pt>
                <c:pt idx="28160">
                  <c:v>30412.25</c:v>
                </c:pt>
                <c:pt idx="28161">
                  <c:v>30413.25</c:v>
                </c:pt>
                <c:pt idx="28162">
                  <c:v>30414.25</c:v>
                </c:pt>
                <c:pt idx="28163">
                  <c:v>30415.25</c:v>
                </c:pt>
                <c:pt idx="28164">
                  <c:v>30416.25</c:v>
                </c:pt>
                <c:pt idx="28165">
                  <c:v>30417.25</c:v>
                </c:pt>
                <c:pt idx="28166">
                  <c:v>30418.25</c:v>
                </c:pt>
                <c:pt idx="28167">
                  <c:v>30419.25</c:v>
                </c:pt>
                <c:pt idx="28168">
                  <c:v>30420.25</c:v>
                </c:pt>
                <c:pt idx="28169">
                  <c:v>30421.25</c:v>
                </c:pt>
                <c:pt idx="28170">
                  <c:v>30422.25</c:v>
                </c:pt>
                <c:pt idx="28171">
                  <c:v>30423.25</c:v>
                </c:pt>
                <c:pt idx="28172">
                  <c:v>30424.25</c:v>
                </c:pt>
                <c:pt idx="28173">
                  <c:v>30425.25</c:v>
                </c:pt>
                <c:pt idx="28174">
                  <c:v>30426.25</c:v>
                </c:pt>
                <c:pt idx="28175">
                  <c:v>30427.25</c:v>
                </c:pt>
                <c:pt idx="28176">
                  <c:v>30428.25</c:v>
                </c:pt>
                <c:pt idx="28177">
                  <c:v>30429.25</c:v>
                </c:pt>
                <c:pt idx="28178">
                  <c:v>30430.25</c:v>
                </c:pt>
                <c:pt idx="28179">
                  <c:v>30431.25</c:v>
                </c:pt>
                <c:pt idx="28180">
                  <c:v>30432.25</c:v>
                </c:pt>
                <c:pt idx="28181">
                  <c:v>30433.25</c:v>
                </c:pt>
                <c:pt idx="28182">
                  <c:v>30434.25</c:v>
                </c:pt>
                <c:pt idx="28183">
                  <c:v>30435.25</c:v>
                </c:pt>
                <c:pt idx="28184">
                  <c:v>30436.25</c:v>
                </c:pt>
                <c:pt idx="28185">
                  <c:v>30437.25</c:v>
                </c:pt>
                <c:pt idx="28186">
                  <c:v>30438.25</c:v>
                </c:pt>
                <c:pt idx="28187">
                  <c:v>30439.25</c:v>
                </c:pt>
                <c:pt idx="28188">
                  <c:v>30440.25</c:v>
                </c:pt>
                <c:pt idx="28189">
                  <c:v>30441.25</c:v>
                </c:pt>
                <c:pt idx="28190">
                  <c:v>30442.25</c:v>
                </c:pt>
                <c:pt idx="28191">
                  <c:v>30443.25</c:v>
                </c:pt>
                <c:pt idx="28192">
                  <c:v>30444.25</c:v>
                </c:pt>
                <c:pt idx="28193">
                  <c:v>30445.25</c:v>
                </c:pt>
                <c:pt idx="28194">
                  <c:v>30446.25</c:v>
                </c:pt>
                <c:pt idx="28195">
                  <c:v>30447.25</c:v>
                </c:pt>
                <c:pt idx="28196">
                  <c:v>30448.25</c:v>
                </c:pt>
                <c:pt idx="28197">
                  <c:v>30449.25</c:v>
                </c:pt>
                <c:pt idx="28198">
                  <c:v>30450.25</c:v>
                </c:pt>
                <c:pt idx="28199">
                  <c:v>30451.25</c:v>
                </c:pt>
                <c:pt idx="28200">
                  <c:v>30452.25</c:v>
                </c:pt>
                <c:pt idx="28201">
                  <c:v>30453.25</c:v>
                </c:pt>
                <c:pt idx="28202">
                  <c:v>30454.25</c:v>
                </c:pt>
                <c:pt idx="28203">
                  <c:v>30455.25</c:v>
                </c:pt>
                <c:pt idx="28204">
                  <c:v>30456.25</c:v>
                </c:pt>
                <c:pt idx="28205">
                  <c:v>30457.25</c:v>
                </c:pt>
                <c:pt idx="28206">
                  <c:v>30458.25</c:v>
                </c:pt>
                <c:pt idx="28207">
                  <c:v>30459.25</c:v>
                </c:pt>
                <c:pt idx="28208">
                  <c:v>30460.25</c:v>
                </c:pt>
                <c:pt idx="28209">
                  <c:v>30461.25</c:v>
                </c:pt>
                <c:pt idx="28210">
                  <c:v>30462.25</c:v>
                </c:pt>
                <c:pt idx="28211">
                  <c:v>30463.25</c:v>
                </c:pt>
                <c:pt idx="28212">
                  <c:v>30464.25</c:v>
                </c:pt>
                <c:pt idx="28213">
                  <c:v>30465.25</c:v>
                </c:pt>
                <c:pt idx="28214">
                  <c:v>30466.25</c:v>
                </c:pt>
                <c:pt idx="28215">
                  <c:v>30467.25</c:v>
                </c:pt>
                <c:pt idx="28216">
                  <c:v>30468.25</c:v>
                </c:pt>
                <c:pt idx="28217">
                  <c:v>30469.25</c:v>
                </c:pt>
                <c:pt idx="28218">
                  <c:v>30470.25</c:v>
                </c:pt>
                <c:pt idx="28219">
                  <c:v>30471.25</c:v>
                </c:pt>
                <c:pt idx="28220">
                  <c:v>30472.25</c:v>
                </c:pt>
                <c:pt idx="28221">
                  <c:v>30473.25</c:v>
                </c:pt>
                <c:pt idx="28222">
                  <c:v>30474.25</c:v>
                </c:pt>
                <c:pt idx="28223">
                  <c:v>30475.25</c:v>
                </c:pt>
                <c:pt idx="28224">
                  <c:v>30476.25</c:v>
                </c:pt>
                <c:pt idx="28225">
                  <c:v>30477.25</c:v>
                </c:pt>
                <c:pt idx="28226">
                  <c:v>30478.25</c:v>
                </c:pt>
                <c:pt idx="28227">
                  <c:v>30479.25</c:v>
                </c:pt>
                <c:pt idx="28228">
                  <c:v>30480.25</c:v>
                </c:pt>
                <c:pt idx="28229">
                  <c:v>30481.25</c:v>
                </c:pt>
                <c:pt idx="28230">
                  <c:v>30482.25</c:v>
                </c:pt>
                <c:pt idx="28231">
                  <c:v>30483.25</c:v>
                </c:pt>
                <c:pt idx="28232">
                  <c:v>30484.25</c:v>
                </c:pt>
                <c:pt idx="28233">
                  <c:v>30485.25</c:v>
                </c:pt>
                <c:pt idx="28234">
                  <c:v>30486.25</c:v>
                </c:pt>
                <c:pt idx="28235">
                  <c:v>30487.25</c:v>
                </c:pt>
                <c:pt idx="28236">
                  <c:v>30488.25</c:v>
                </c:pt>
                <c:pt idx="28237">
                  <c:v>30489.25</c:v>
                </c:pt>
                <c:pt idx="28238">
                  <c:v>30490.25</c:v>
                </c:pt>
                <c:pt idx="28239">
                  <c:v>30491.25</c:v>
                </c:pt>
                <c:pt idx="28240">
                  <c:v>30492.25</c:v>
                </c:pt>
                <c:pt idx="28241">
                  <c:v>30493.25</c:v>
                </c:pt>
                <c:pt idx="28242">
                  <c:v>30494.25</c:v>
                </c:pt>
                <c:pt idx="28243">
                  <c:v>30495.25</c:v>
                </c:pt>
                <c:pt idx="28244">
                  <c:v>30496.25</c:v>
                </c:pt>
                <c:pt idx="28245">
                  <c:v>30497.25</c:v>
                </c:pt>
                <c:pt idx="28246">
                  <c:v>30498.25</c:v>
                </c:pt>
                <c:pt idx="28247">
                  <c:v>30499.25</c:v>
                </c:pt>
                <c:pt idx="28248">
                  <c:v>30500.25</c:v>
                </c:pt>
                <c:pt idx="28249">
                  <c:v>30501.25</c:v>
                </c:pt>
                <c:pt idx="28250">
                  <c:v>30502.25</c:v>
                </c:pt>
                <c:pt idx="28251">
                  <c:v>30503.25</c:v>
                </c:pt>
                <c:pt idx="28252">
                  <c:v>30504.25</c:v>
                </c:pt>
                <c:pt idx="28253">
                  <c:v>30505.25</c:v>
                </c:pt>
                <c:pt idx="28254">
                  <c:v>30506.25</c:v>
                </c:pt>
                <c:pt idx="28255">
                  <c:v>30507.25</c:v>
                </c:pt>
                <c:pt idx="28256">
                  <c:v>30508.25</c:v>
                </c:pt>
                <c:pt idx="28257">
                  <c:v>30509.25</c:v>
                </c:pt>
                <c:pt idx="28258">
                  <c:v>30510.25</c:v>
                </c:pt>
                <c:pt idx="28259">
                  <c:v>30511.25</c:v>
                </c:pt>
                <c:pt idx="28260">
                  <c:v>30512.25</c:v>
                </c:pt>
                <c:pt idx="28261">
                  <c:v>30513.25</c:v>
                </c:pt>
                <c:pt idx="28262">
                  <c:v>30514.25</c:v>
                </c:pt>
                <c:pt idx="28263">
                  <c:v>30515.25</c:v>
                </c:pt>
                <c:pt idx="28264">
                  <c:v>30516.25</c:v>
                </c:pt>
                <c:pt idx="28265">
                  <c:v>30517.25</c:v>
                </c:pt>
                <c:pt idx="28266">
                  <c:v>30518.25</c:v>
                </c:pt>
                <c:pt idx="28267">
                  <c:v>30519.25</c:v>
                </c:pt>
                <c:pt idx="28268">
                  <c:v>30520.25</c:v>
                </c:pt>
                <c:pt idx="28269">
                  <c:v>30521.25</c:v>
                </c:pt>
                <c:pt idx="28270">
                  <c:v>30522.25</c:v>
                </c:pt>
                <c:pt idx="28271">
                  <c:v>30523.25</c:v>
                </c:pt>
                <c:pt idx="28272">
                  <c:v>30524.25</c:v>
                </c:pt>
                <c:pt idx="28273">
                  <c:v>30525.25</c:v>
                </c:pt>
                <c:pt idx="28274">
                  <c:v>30526.25</c:v>
                </c:pt>
                <c:pt idx="28275">
                  <c:v>30527.25</c:v>
                </c:pt>
                <c:pt idx="28276">
                  <c:v>30528.25</c:v>
                </c:pt>
                <c:pt idx="28277">
                  <c:v>30529.25</c:v>
                </c:pt>
                <c:pt idx="28278">
                  <c:v>30530.25</c:v>
                </c:pt>
                <c:pt idx="28279">
                  <c:v>30531.25</c:v>
                </c:pt>
                <c:pt idx="28280">
                  <c:v>30532.25</c:v>
                </c:pt>
                <c:pt idx="28281">
                  <c:v>30533.25</c:v>
                </c:pt>
                <c:pt idx="28282">
                  <c:v>30534.25</c:v>
                </c:pt>
                <c:pt idx="28283">
                  <c:v>30535.25</c:v>
                </c:pt>
                <c:pt idx="28284">
                  <c:v>30536.25</c:v>
                </c:pt>
                <c:pt idx="28285">
                  <c:v>30537.25</c:v>
                </c:pt>
                <c:pt idx="28286">
                  <c:v>30538.25</c:v>
                </c:pt>
                <c:pt idx="28287">
                  <c:v>30539.25</c:v>
                </c:pt>
                <c:pt idx="28288">
                  <c:v>30540.25</c:v>
                </c:pt>
                <c:pt idx="28289">
                  <c:v>30541.25</c:v>
                </c:pt>
                <c:pt idx="28290">
                  <c:v>30542.25</c:v>
                </c:pt>
                <c:pt idx="28291">
                  <c:v>30543.25</c:v>
                </c:pt>
                <c:pt idx="28292">
                  <c:v>30544.25</c:v>
                </c:pt>
                <c:pt idx="28293">
                  <c:v>30545.25</c:v>
                </c:pt>
                <c:pt idx="28294">
                  <c:v>30546.25</c:v>
                </c:pt>
                <c:pt idx="28295">
                  <c:v>30547.25</c:v>
                </c:pt>
                <c:pt idx="28296">
                  <c:v>30548.25</c:v>
                </c:pt>
                <c:pt idx="28297">
                  <c:v>30549.25</c:v>
                </c:pt>
                <c:pt idx="28298">
                  <c:v>30550.25</c:v>
                </c:pt>
                <c:pt idx="28299">
                  <c:v>30551.25</c:v>
                </c:pt>
                <c:pt idx="28300">
                  <c:v>30552.25</c:v>
                </c:pt>
                <c:pt idx="28301">
                  <c:v>30553.25</c:v>
                </c:pt>
                <c:pt idx="28302">
                  <c:v>30554.25</c:v>
                </c:pt>
                <c:pt idx="28303">
                  <c:v>30555.25</c:v>
                </c:pt>
                <c:pt idx="28304">
                  <c:v>30556.25</c:v>
                </c:pt>
                <c:pt idx="28305">
                  <c:v>30557.25</c:v>
                </c:pt>
                <c:pt idx="28306">
                  <c:v>30558.25</c:v>
                </c:pt>
                <c:pt idx="28307">
                  <c:v>30559.25</c:v>
                </c:pt>
                <c:pt idx="28308">
                  <c:v>30560.25</c:v>
                </c:pt>
                <c:pt idx="28309">
                  <c:v>30561.25</c:v>
                </c:pt>
                <c:pt idx="28310">
                  <c:v>30562.25</c:v>
                </c:pt>
                <c:pt idx="28311">
                  <c:v>30563.25</c:v>
                </c:pt>
                <c:pt idx="28312">
                  <c:v>30564.25</c:v>
                </c:pt>
                <c:pt idx="28313">
                  <c:v>30565.25</c:v>
                </c:pt>
                <c:pt idx="28314">
                  <c:v>30566.25</c:v>
                </c:pt>
                <c:pt idx="28315">
                  <c:v>30567.25</c:v>
                </c:pt>
                <c:pt idx="28316">
                  <c:v>30568.25</c:v>
                </c:pt>
                <c:pt idx="28317">
                  <c:v>30569.25</c:v>
                </c:pt>
                <c:pt idx="28318">
                  <c:v>30570.25</c:v>
                </c:pt>
                <c:pt idx="28319">
                  <c:v>30571.25</c:v>
                </c:pt>
                <c:pt idx="28320">
                  <c:v>30572.25</c:v>
                </c:pt>
                <c:pt idx="28321">
                  <c:v>30573.25</c:v>
                </c:pt>
                <c:pt idx="28322">
                  <c:v>30574.25</c:v>
                </c:pt>
                <c:pt idx="28323">
                  <c:v>30575.25</c:v>
                </c:pt>
                <c:pt idx="28324">
                  <c:v>30576.25</c:v>
                </c:pt>
                <c:pt idx="28325">
                  <c:v>30577.25</c:v>
                </c:pt>
                <c:pt idx="28326">
                  <c:v>30578.25</c:v>
                </c:pt>
                <c:pt idx="28327">
                  <c:v>30579.25</c:v>
                </c:pt>
                <c:pt idx="28328">
                  <c:v>30580.25</c:v>
                </c:pt>
                <c:pt idx="28329">
                  <c:v>30581.25</c:v>
                </c:pt>
                <c:pt idx="28330">
                  <c:v>30582.25</c:v>
                </c:pt>
                <c:pt idx="28331">
                  <c:v>30583.25</c:v>
                </c:pt>
                <c:pt idx="28332">
                  <c:v>30584.25</c:v>
                </c:pt>
                <c:pt idx="28333">
                  <c:v>30585.25</c:v>
                </c:pt>
                <c:pt idx="28334">
                  <c:v>30586.25</c:v>
                </c:pt>
                <c:pt idx="28335">
                  <c:v>30587.25</c:v>
                </c:pt>
                <c:pt idx="28336">
                  <c:v>30588.25</c:v>
                </c:pt>
                <c:pt idx="28337">
                  <c:v>30589.25</c:v>
                </c:pt>
                <c:pt idx="28338">
                  <c:v>30590.25</c:v>
                </c:pt>
                <c:pt idx="28339">
                  <c:v>30591.25</c:v>
                </c:pt>
                <c:pt idx="28340">
                  <c:v>30592.25</c:v>
                </c:pt>
                <c:pt idx="28341">
                  <c:v>30593.25</c:v>
                </c:pt>
                <c:pt idx="28342">
                  <c:v>30594.25</c:v>
                </c:pt>
                <c:pt idx="28343">
                  <c:v>30595.25</c:v>
                </c:pt>
                <c:pt idx="28344">
                  <c:v>30596.25</c:v>
                </c:pt>
                <c:pt idx="28345">
                  <c:v>30597.25</c:v>
                </c:pt>
                <c:pt idx="28346">
                  <c:v>30598.25</c:v>
                </c:pt>
                <c:pt idx="28347">
                  <c:v>30599.25</c:v>
                </c:pt>
                <c:pt idx="28348">
                  <c:v>30600.25</c:v>
                </c:pt>
                <c:pt idx="28349">
                  <c:v>30601.25</c:v>
                </c:pt>
                <c:pt idx="28350">
                  <c:v>30602.25</c:v>
                </c:pt>
                <c:pt idx="28351">
                  <c:v>30603.25</c:v>
                </c:pt>
                <c:pt idx="28352">
                  <c:v>30604.25</c:v>
                </c:pt>
                <c:pt idx="28353">
                  <c:v>30605.25</c:v>
                </c:pt>
                <c:pt idx="28354">
                  <c:v>30606.25</c:v>
                </c:pt>
                <c:pt idx="28355">
                  <c:v>30607.25</c:v>
                </c:pt>
                <c:pt idx="28356">
                  <c:v>30608.25</c:v>
                </c:pt>
                <c:pt idx="28357">
                  <c:v>30609.25</c:v>
                </c:pt>
                <c:pt idx="28358">
                  <c:v>30610.25</c:v>
                </c:pt>
                <c:pt idx="28359">
                  <c:v>30611.25</c:v>
                </c:pt>
                <c:pt idx="28360">
                  <c:v>30612.25</c:v>
                </c:pt>
                <c:pt idx="28361">
                  <c:v>30613.25</c:v>
                </c:pt>
                <c:pt idx="28362">
                  <c:v>30614.25</c:v>
                </c:pt>
                <c:pt idx="28363">
                  <c:v>30615.25</c:v>
                </c:pt>
                <c:pt idx="28364">
                  <c:v>30616.25</c:v>
                </c:pt>
                <c:pt idx="28365">
                  <c:v>30617.25</c:v>
                </c:pt>
                <c:pt idx="28366">
                  <c:v>30618.25</c:v>
                </c:pt>
                <c:pt idx="28367">
                  <c:v>30619.25</c:v>
                </c:pt>
                <c:pt idx="28368">
                  <c:v>30620.25</c:v>
                </c:pt>
                <c:pt idx="28369">
                  <c:v>30621.25</c:v>
                </c:pt>
                <c:pt idx="28370">
                  <c:v>30622.25</c:v>
                </c:pt>
                <c:pt idx="28371">
                  <c:v>30623.25</c:v>
                </c:pt>
                <c:pt idx="28372">
                  <c:v>30624.25</c:v>
                </c:pt>
                <c:pt idx="28373">
                  <c:v>30625.25</c:v>
                </c:pt>
                <c:pt idx="28374">
                  <c:v>30626.25</c:v>
                </c:pt>
                <c:pt idx="28375">
                  <c:v>30627.25</c:v>
                </c:pt>
                <c:pt idx="28376">
                  <c:v>30628.25</c:v>
                </c:pt>
                <c:pt idx="28377">
                  <c:v>30629.25</c:v>
                </c:pt>
                <c:pt idx="28378">
                  <c:v>30630.25</c:v>
                </c:pt>
                <c:pt idx="28379">
                  <c:v>30631.25</c:v>
                </c:pt>
                <c:pt idx="28380">
                  <c:v>30632.25</c:v>
                </c:pt>
                <c:pt idx="28381">
                  <c:v>30633.25</c:v>
                </c:pt>
                <c:pt idx="28382">
                  <c:v>30634.25</c:v>
                </c:pt>
                <c:pt idx="28383">
                  <c:v>30635.25</c:v>
                </c:pt>
                <c:pt idx="28384">
                  <c:v>30636.25</c:v>
                </c:pt>
                <c:pt idx="28385">
                  <c:v>30637.25</c:v>
                </c:pt>
                <c:pt idx="28386">
                  <c:v>30638.25</c:v>
                </c:pt>
                <c:pt idx="28387">
                  <c:v>30639.25</c:v>
                </c:pt>
                <c:pt idx="28388">
                  <c:v>30640.25</c:v>
                </c:pt>
                <c:pt idx="28389">
                  <c:v>30641.25</c:v>
                </c:pt>
                <c:pt idx="28390">
                  <c:v>30642.25</c:v>
                </c:pt>
                <c:pt idx="28391">
                  <c:v>30643.25</c:v>
                </c:pt>
                <c:pt idx="28392">
                  <c:v>30644.25</c:v>
                </c:pt>
                <c:pt idx="28393">
                  <c:v>30645.25</c:v>
                </c:pt>
                <c:pt idx="28394">
                  <c:v>30646.25</c:v>
                </c:pt>
                <c:pt idx="28395">
                  <c:v>30647.25</c:v>
                </c:pt>
                <c:pt idx="28396">
                  <c:v>30648.25</c:v>
                </c:pt>
                <c:pt idx="28397">
                  <c:v>30649.25</c:v>
                </c:pt>
                <c:pt idx="28398">
                  <c:v>30650.25</c:v>
                </c:pt>
                <c:pt idx="28399">
                  <c:v>30651.25</c:v>
                </c:pt>
                <c:pt idx="28400">
                  <c:v>30652.25</c:v>
                </c:pt>
                <c:pt idx="28401">
                  <c:v>30653.25</c:v>
                </c:pt>
                <c:pt idx="28402">
                  <c:v>30654.25</c:v>
                </c:pt>
                <c:pt idx="28403">
                  <c:v>30655.25</c:v>
                </c:pt>
                <c:pt idx="28404">
                  <c:v>30656.25</c:v>
                </c:pt>
                <c:pt idx="28405">
                  <c:v>30657.25</c:v>
                </c:pt>
                <c:pt idx="28406">
                  <c:v>30658.25</c:v>
                </c:pt>
                <c:pt idx="28407">
                  <c:v>30659.25</c:v>
                </c:pt>
                <c:pt idx="28408">
                  <c:v>30660.25</c:v>
                </c:pt>
                <c:pt idx="28409">
                  <c:v>30661.25</c:v>
                </c:pt>
                <c:pt idx="28410">
                  <c:v>30662.25</c:v>
                </c:pt>
                <c:pt idx="28411">
                  <c:v>30663.25</c:v>
                </c:pt>
                <c:pt idx="28412">
                  <c:v>30664.25</c:v>
                </c:pt>
                <c:pt idx="28413">
                  <c:v>30665.25</c:v>
                </c:pt>
                <c:pt idx="28414">
                  <c:v>30666.25</c:v>
                </c:pt>
                <c:pt idx="28415">
                  <c:v>30667.25</c:v>
                </c:pt>
                <c:pt idx="28416">
                  <c:v>30668.25</c:v>
                </c:pt>
                <c:pt idx="28417">
                  <c:v>30669.25</c:v>
                </c:pt>
                <c:pt idx="28418">
                  <c:v>30670.25</c:v>
                </c:pt>
                <c:pt idx="28419">
                  <c:v>30671.25</c:v>
                </c:pt>
                <c:pt idx="28420">
                  <c:v>30672.25</c:v>
                </c:pt>
                <c:pt idx="28421">
                  <c:v>30673.25</c:v>
                </c:pt>
                <c:pt idx="28422">
                  <c:v>30674.25</c:v>
                </c:pt>
                <c:pt idx="28423">
                  <c:v>30675.25</c:v>
                </c:pt>
                <c:pt idx="28424">
                  <c:v>30676.25</c:v>
                </c:pt>
                <c:pt idx="28425">
                  <c:v>30677.25</c:v>
                </c:pt>
                <c:pt idx="28426">
                  <c:v>30678.25</c:v>
                </c:pt>
                <c:pt idx="28427">
                  <c:v>30679.25</c:v>
                </c:pt>
                <c:pt idx="28428">
                  <c:v>30680.25</c:v>
                </c:pt>
                <c:pt idx="28429">
                  <c:v>30681.25</c:v>
                </c:pt>
                <c:pt idx="28430">
                  <c:v>30682.25</c:v>
                </c:pt>
                <c:pt idx="28431">
                  <c:v>30683.25</c:v>
                </c:pt>
                <c:pt idx="28432">
                  <c:v>30684.25</c:v>
                </c:pt>
                <c:pt idx="28433">
                  <c:v>30685.25</c:v>
                </c:pt>
                <c:pt idx="28434">
                  <c:v>30686.25</c:v>
                </c:pt>
                <c:pt idx="28435">
                  <c:v>30687.25</c:v>
                </c:pt>
                <c:pt idx="28436">
                  <c:v>30688.25</c:v>
                </c:pt>
                <c:pt idx="28437">
                  <c:v>30689.25</c:v>
                </c:pt>
                <c:pt idx="28438">
                  <c:v>30690.25</c:v>
                </c:pt>
                <c:pt idx="28439">
                  <c:v>30691.25</c:v>
                </c:pt>
                <c:pt idx="28440">
                  <c:v>30692.25</c:v>
                </c:pt>
                <c:pt idx="28441">
                  <c:v>30693.25</c:v>
                </c:pt>
                <c:pt idx="28442">
                  <c:v>30694.25</c:v>
                </c:pt>
                <c:pt idx="28443">
                  <c:v>30695.25</c:v>
                </c:pt>
                <c:pt idx="28444">
                  <c:v>30696.25</c:v>
                </c:pt>
                <c:pt idx="28445">
                  <c:v>30697.25</c:v>
                </c:pt>
                <c:pt idx="28446">
                  <c:v>30698.25</c:v>
                </c:pt>
                <c:pt idx="28447">
                  <c:v>30699.25</c:v>
                </c:pt>
                <c:pt idx="28448">
                  <c:v>30700.25</c:v>
                </c:pt>
                <c:pt idx="28449">
                  <c:v>30701.25</c:v>
                </c:pt>
                <c:pt idx="28450">
                  <c:v>30702.25</c:v>
                </c:pt>
                <c:pt idx="28451">
                  <c:v>30703.25</c:v>
                </c:pt>
                <c:pt idx="28452">
                  <c:v>30704.25</c:v>
                </c:pt>
                <c:pt idx="28453">
                  <c:v>30705.25</c:v>
                </c:pt>
                <c:pt idx="28454">
                  <c:v>30706.25</c:v>
                </c:pt>
                <c:pt idx="28455">
                  <c:v>30707.25</c:v>
                </c:pt>
                <c:pt idx="28456">
                  <c:v>30708.25</c:v>
                </c:pt>
                <c:pt idx="28457">
                  <c:v>30709.25</c:v>
                </c:pt>
                <c:pt idx="28458">
                  <c:v>30710.25</c:v>
                </c:pt>
                <c:pt idx="28459">
                  <c:v>30711.25</c:v>
                </c:pt>
                <c:pt idx="28460">
                  <c:v>30712.25</c:v>
                </c:pt>
                <c:pt idx="28461">
                  <c:v>30713.25</c:v>
                </c:pt>
                <c:pt idx="28462">
                  <c:v>30714.25</c:v>
                </c:pt>
                <c:pt idx="28463">
                  <c:v>30715.25</c:v>
                </c:pt>
                <c:pt idx="28464">
                  <c:v>30716.25</c:v>
                </c:pt>
                <c:pt idx="28465">
                  <c:v>30717.25</c:v>
                </c:pt>
                <c:pt idx="28466">
                  <c:v>30718.25</c:v>
                </c:pt>
                <c:pt idx="28467">
                  <c:v>30719.25</c:v>
                </c:pt>
                <c:pt idx="28468">
                  <c:v>30720.25</c:v>
                </c:pt>
                <c:pt idx="28469">
                  <c:v>30721.25</c:v>
                </c:pt>
                <c:pt idx="28470">
                  <c:v>30722.25</c:v>
                </c:pt>
                <c:pt idx="28471">
                  <c:v>30723.25</c:v>
                </c:pt>
                <c:pt idx="28472">
                  <c:v>30724.25</c:v>
                </c:pt>
                <c:pt idx="28473">
                  <c:v>30725.25</c:v>
                </c:pt>
                <c:pt idx="28474">
                  <c:v>30726.25</c:v>
                </c:pt>
                <c:pt idx="28475">
                  <c:v>30727.25</c:v>
                </c:pt>
                <c:pt idx="28476">
                  <c:v>30728.25</c:v>
                </c:pt>
                <c:pt idx="28477">
                  <c:v>30729.25</c:v>
                </c:pt>
                <c:pt idx="28478">
                  <c:v>30730.25</c:v>
                </c:pt>
                <c:pt idx="28479">
                  <c:v>30731.25</c:v>
                </c:pt>
                <c:pt idx="28480">
                  <c:v>30732.25</c:v>
                </c:pt>
                <c:pt idx="28481">
                  <c:v>30733.25</c:v>
                </c:pt>
                <c:pt idx="28482">
                  <c:v>30734.25</c:v>
                </c:pt>
                <c:pt idx="28483">
                  <c:v>30735.25</c:v>
                </c:pt>
                <c:pt idx="28484">
                  <c:v>30736.25</c:v>
                </c:pt>
                <c:pt idx="28485">
                  <c:v>30737.25</c:v>
                </c:pt>
                <c:pt idx="28486">
                  <c:v>30738.25</c:v>
                </c:pt>
                <c:pt idx="28487">
                  <c:v>30739.25</c:v>
                </c:pt>
                <c:pt idx="28488">
                  <c:v>30740.25</c:v>
                </c:pt>
                <c:pt idx="28489">
                  <c:v>30741.25</c:v>
                </c:pt>
                <c:pt idx="28490">
                  <c:v>30742.25</c:v>
                </c:pt>
                <c:pt idx="28491">
                  <c:v>30743.25</c:v>
                </c:pt>
                <c:pt idx="28492">
                  <c:v>30744.25</c:v>
                </c:pt>
                <c:pt idx="28493">
                  <c:v>30745.25</c:v>
                </c:pt>
                <c:pt idx="28494">
                  <c:v>30746.25</c:v>
                </c:pt>
                <c:pt idx="28495">
                  <c:v>30747.25</c:v>
                </c:pt>
                <c:pt idx="28496">
                  <c:v>30748.25</c:v>
                </c:pt>
                <c:pt idx="28497">
                  <c:v>30749.25</c:v>
                </c:pt>
                <c:pt idx="28498">
                  <c:v>30750.25</c:v>
                </c:pt>
                <c:pt idx="28499">
                  <c:v>30751.25</c:v>
                </c:pt>
                <c:pt idx="28500">
                  <c:v>30752.25</c:v>
                </c:pt>
                <c:pt idx="28501">
                  <c:v>30753.25</c:v>
                </c:pt>
                <c:pt idx="28502">
                  <c:v>30754.25</c:v>
                </c:pt>
                <c:pt idx="28503">
                  <c:v>30755.25</c:v>
                </c:pt>
                <c:pt idx="28504">
                  <c:v>30756.25</c:v>
                </c:pt>
                <c:pt idx="28505">
                  <c:v>30757.25</c:v>
                </c:pt>
                <c:pt idx="28506">
                  <c:v>30758.25</c:v>
                </c:pt>
                <c:pt idx="28507">
                  <c:v>30759.25</c:v>
                </c:pt>
                <c:pt idx="28508">
                  <c:v>30760.25</c:v>
                </c:pt>
                <c:pt idx="28509">
                  <c:v>30761.25</c:v>
                </c:pt>
                <c:pt idx="28510">
                  <c:v>30762.25</c:v>
                </c:pt>
                <c:pt idx="28511">
                  <c:v>30763.25</c:v>
                </c:pt>
                <c:pt idx="28512">
                  <c:v>30764.25</c:v>
                </c:pt>
                <c:pt idx="28513">
                  <c:v>30765.25</c:v>
                </c:pt>
                <c:pt idx="28514">
                  <c:v>30766.25</c:v>
                </c:pt>
                <c:pt idx="28515">
                  <c:v>30767.25</c:v>
                </c:pt>
                <c:pt idx="28516">
                  <c:v>30768.25</c:v>
                </c:pt>
                <c:pt idx="28517">
                  <c:v>30769.25</c:v>
                </c:pt>
                <c:pt idx="28518">
                  <c:v>30770.25</c:v>
                </c:pt>
                <c:pt idx="28519">
                  <c:v>30771.25</c:v>
                </c:pt>
                <c:pt idx="28520">
                  <c:v>30772.25</c:v>
                </c:pt>
                <c:pt idx="28521">
                  <c:v>30773.25</c:v>
                </c:pt>
                <c:pt idx="28522">
                  <c:v>30774.25</c:v>
                </c:pt>
                <c:pt idx="28523">
                  <c:v>30775.25</c:v>
                </c:pt>
                <c:pt idx="28524">
                  <c:v>30776.25</c:v>
                </c:pt>
                <c:pt idx="28525">
                  <c:v>30777.25</c:v>
                </c:pt>
                <c:pt idx="28526">
                  <c:v>30778.25</c:v>
                </c:pt>
                <c:pt idx="28527">
                  <c:v>30779.25</c:v>
                </c:pt>
                <c:pt idx="28528">
                  <c:v>30780.25</c:v>
                </c:pt>
                <c:pt idx="28529">
                  <c:v>30781.25</c:v>
                </c:pt>
                <c:pt idx="28530">
                  <c:v>30782.25</c:v>
                </c:pt>
                <c:pt idx="28531">
                  <c:v>30783.25</c:v>
                </c:pt>
                <c:pt idx="28532">
                  <c:v>30784.25</c:v>
                </c:pt>
                <c:pt idx="28533">
                  <c:v>30785.25</c:v>
                </c:pt>
                <c:pt idx="28534">
                  <c:v>30786.25</c:v>
                </c:pt>
                <c:pt idx="28535">
                  <c:v>30787.25</c:v>
                </c:pt>
                <c:pt idx="28536">
                  <c:v>30788.25</c:v>
                </c:pt>
                <c:pt idx="28537">
                  <c:v>30789.25</c:v>
                </c:pt>
                <c:pt idx="28538">
                  <c:v>30790.25</c:v>
                </c:pt>
                <c:pt idx="28539">
                  <c:v>30791.25</c:v>
                </c:pt>
                <c:pt idx="28540">
                  <c:v>30792.25</c:v>
                </c:pt>
                <c:pt idx="28541">
                  <c:v>30793.25</c:v>
                </c:pt>
                <c:pt idx="28542">
                  <c:v>30794.25</c:v>
                </c:pt>
                <c:pt idx="28543">
                  <c:v>30795.25</c:v>
                </c:pt>
                <c:pt idx="28544">
                  <c:v>30796.25</c:v>
                </c:pt>
                <c:pt idx="28545">
                  <c:v>30797.25</c:v>
                </c:pt>
                <c:pt idx="28546">
                  <c:v>30798.25</c:v>
                </c:pt>
                <c:pt idx="28547">
                  <c:v>30799.25</c:v>
                </c:pt>
                <c:pt idx="28548">
                  <c:v>30800.25</c:v>
                </c:pt>
                <c:pt idx="28549">
                  <c:v>30801.25</c:v>
                </c:pt>
                <c:pt idx="28550">
                  <c:v>30802.25</c:v>
                </c:pt>
                <c:pt idx="28551">
                  <c:v>30803.25</c:v>
                </c:pt>
                <c:pt idx="28552">
                  <c:v>30804.25</c:v>
                </c:pt>
                <c:pt idx="28553">
                  <c:v>30805.25</c:v>
                </c:pt>
                <c:pt idx="28554">
                  <c:v>30806.25</c:v>
                </c:pt>
                <c:pt idx="28555">
                  <c:v>30807.25</c:v>
                </c:pt>
                <c:pt idx="28556">
                  <c:v>30808.25</c:v>
                </c:pt>
                <c:pt idx="28557">
                  <c:v>30809.25</c:v>
                </c:pt>
                <c:pt idx="28558">
                  <c:v>30810.25</c:v>
                </c:pt>
                <c:pt idx="28559">
                  <c:v>30811.25</c:v>
                </c:pt>
                <c:pt idx="28560">
                  <c:v>30812.25</c:v>
                </c:pt>
                <c:pt idx="28561">
                  <c:v>30813.25</c:v>
                </c:pt>
                <c:pt idx="28562">
                  <c:v>30814.25</c:v>
                </c:pt>
                <c:pt idx="28563">
                  <c:v>30815.25</c:v>
                </c:pt>
                <c:pt idx="28564">
                  <c:v>30816.25</c:v>
                </c:pt>
                <c:pt idx="28565">
                  <c:v>30817.25</c:v>
                </c:pt>
                <c:pt idx="28566">
                  <c:v>30818.25</c:v>
                </c:pt>
                <c:pt idx="28567">
                  <c:v>30819.25</c:v>
                </c:pt>
                <c:pt idx="28568">
                  <c:v>30820.25</c:v>
                </c:pt>
                <c:pt idx="28569">
                  <c:v>30821.25</c:v>
                </c:pt>
                <c:pt idx="28570">
                  <c:v>30822.25</c:v>
                </c:pt>
                <c:pt idx="28571">
                  <c:v>30823.25</c:v>
                </c:pt>
                <c:pt idx="28572">
                  <c:v>30824.25</c:v>
                </c:pt>
                <c:pt idx="28573">
                  <c:v>30825.25</c:v>
                </c:pt>
                <c:pt idx="28574">
                  <c:v>30826.25</c:v>
                </c:pt>
                <c:pt idx="28575">
                  <c:v>30827.25</c:v>
                </c:pt>
                <c:pt idx="28576">
                  <c:v>30828.25</c:v>
                </c:pt>
                <c:pt idx="28577">
                  <c:v>30829.25</c:v>
                </c:pt>
                <c:pt idx="28578">
                  <c:v>30830.25</c:v>
                </c:pt>
                <c:pt idx="28579">
                  <c:v>30831.25</c:v>
                </c:pt>
                <c:pt idx="28580">
                  <c:v>30832.25</c:v>
                </c:pt>
                <c:pt idx="28581">
                  <c:v>30833.25</c:v>
                </c:pt>
                <c:pt idx="28582">
                  <c:v>30834.25</c:v>
                </c:pt>
                <c:pt idx="28583">
                  <c:v>30835.25</c:v>
                </c:pt>
                <c:pt idx="28584">
                  <c:v>30836.25</c:v>
                </c:pt>
                <c:pt idx="28585">
                  <c:v>30837.25</c:v>
                </c:pt>
                <c:pt idx="28586">
                  <c:v>30838.25</c:v>
                </c:pt>
                <c:pt idx="28587">
                  <c:v>30839.25</c:v>
                </c:pt>
                <c:pt idx="28588">
                  <c:v>30840.25</c:v>
                </c:pt>
                <c:pt idx="28589">
                  <c:v>30841.25</c:v>
                </c:pt>
                <c:pt idx="28590">
                  <c:v>30842.25</c:v>
                </c:pt>
                <c:pt idx="28591">
                  <c:v>30843.25</c:v>
                </c:pt>
                <c:pt idx="28592">
                  <c:v>30844.25</c:v>
                </c:pt>
                <c:pt idx="28593">
                  <c:v>30845.25</c:v>
                </c:pt>
                <c:pt idx="28594">
                  <c:v>30846.25</c:v>
                </c:pt>
                <c:pt idx="28595">
                  <c:v>30847.25</c:v>
                </c:pt>
                <c:pt idx="28596">
                  <c:v>30848.25</c:v>
                </c:pt>
                <c:pt idx="28597">
                  <c:v>30849.25</c:v>
                </c:pt>
                <c:pt idx="28598">
                  <c:v>30850.25</c:v>
                </c:pt>
                <c:pt idx="28599">
                  <c:v>30851.25</c:v>
                </c:pt>
                <c:pt idx="28600">
                  <c:v>30852.25</c:v>
                </c:pt>
                <c:pt idx="28601">
                  <c:v>30853.25</c:v>
                </c:pt>
                <c:pt idx="28602">
                  <c:v>30854.25</c:v>
                </c:pt>
                <c:pt idx="28603">
                  <c:v>30855.25</c:v>
                </c:pt>
                <c:pt idx="28604">
                  <c:v>30856.25</c:v>
                </c:pt>
                <c:pt idx="28605">
                  <c:v>30857.25</c:v>
                </c:pt>
                <c:pt idx="28606">
                  <c:v>30858.25</c:v>
                </c:pt>
                <c:pt idx="28607">
                  <c:v>30859.25</c:v>
                </c:pt>
                <c:pt idx="28608">
                  <c:v>30860.25</c:v>
                </c:pt>
                <c:pt idx="28609">
                  <c:v>30861.25</c:v>
                </c:pt>
                <c:pt idx="28610">
                  <c:v>30862.25</c:v>
                </c:pt>
                <c:pt idx="28611">
                  <c:v>30863.25</c:v>
                </c:pt>
                <c:pt idx="28612">
                  <c:v>30864.25</c:v>
                </c:pt>
                <c:pt idx="28613">
                  <c:v>30865.25</c:v>
                </c:pt>
                <c:pt idx="28614">
                  <c:v>30866.25</c:v>
                </c:pt>
                <c:pt idx="28615">
                  <c:v>30867.25</c:v>
                </c:pt>
                <c:pt idx="28616">
                  <c:v>30868.25</c:v>
                </c:pt>
                <c:pt idx="28617">
                  <c:v>30869.25</c:v>
                </c:pt>
                <c:pt idx="28618">
                  <c:v>30870.25</c:v>
                </c:pt>
                <c:pt idx="28619">
                  <c:v>30871.25</c:v>
                </c:pt>
                <c:pt idx="28620">
                  <c:v>30872.25</c:v>
                </c:pt>
                <c:pt idx="28621">
                  <c:v>30873.25</c:v>
                </c:pt>
                <c:pt idx="28622">
                  <c:v>30874.25</c:v>
                </c:pt>
                <c:pt idx="28623">
                  <c:v>30875.25</c:v>
                </c:pt>
                <c:pt idx="28624">
                  <c:v>30876.25</c:v>
                </c:pt>
                <c:pt idx="28625">
                  <c:v>30877.25</c:v>
                </c:pt>
                <c:pt idx="28626">
                  <c:v>30878.25</c:v>
                </c:pt>
                <c:pt idx="28627">
                  <c:v>30879.25</c:v>
                </c:pt>
                <c:pt idx="28628">
                  <c:v>30880.25</c:v>
                </c:pt>
                <c:pt idx="28629">
                  <c:v>30881.25</c:v>
                </c:pt>
                <c:pt idx="28630">
                  <c:v>30882.25</c:v>
                </c:pt>
                <c:pt idx="28631">
                  <c:v>30883.25</c:v>
                </c:pt>
                <c:pt idx="28632">
                  <c:v>30884.25</c:v>
                </c:pt>
                <c:pt idx="28633">
                  <c:v>30885.25</c:v>
                </c:pt>
                <c:pt idx="28634">
                  <c:v>30886.25</c:v>
                </c:pt>
                <c:pt idx="28635">
                  <c:v>30887.25</c:v>
                </c:pt>
                <c:pt idx="28636">
                  <c:v>30888.25</c:v>
                </c:pt>
                <c:pt idx="28637">
                  <c:v>30889.25</c:v>
                </c:pt>
                <c:pt idx="28638">
                  <c:v>30890.25</c:v>
                </c:pt>
                <c:pt idx="28639">
                  <c:v>30891.25</c:v>
                </c:pt>
                <c:pt idx="28640">
                  <c:v>30892.25</c:v>
                </c:pt>
                <c:pt idx="28641">
                  <c:v>30893.25</c:v>
                </c:pt>
                <c:pt idx="28642">
                  <c:v>30894.25</c:v>
                </c:pt>
                <c:pt idx="28643">
                  <c:v>30895.25</c:v>
                </c:pt>
                <c:pt idx="28644">
                  <c:v>30896.25</c:v>
                </c:pt>
                <c:pt idx="28645">
                  <c:v>30897.25</c:v>
                </c:pt>
                <c:pt idx="28646">
                  <c:v>30898.25</c:v>
                </c:pt>
                <c:pt idx="28647">
                  <c:v>30899.25</c:v>
                </c:pt>
                <c:pt idx="28648">
                  <c:v>30900.25</c:v>
                </c:pt>
                <c:pt idx="28649">
                  <c:v>30901.25</c:v>
                </c:pt>
                <c:pt idx="28650">
                  <c:v>30902.25</c:v>
                </c:pt>
                <c:pt idx="28651">
                  <c:v>30903.25</c:v>
                </c:pt>
                <c:pt idx="28652">
                  <c:v>30904.25</c:v>
                </c:pt>
                <c:pt idx="28653">
                  <c:v>30905.25</c:v>
                </c:pt>
                <c:pt idx="28654">
                  <c:v>30906.25</c:v>
                </c:pt>
                <c:pt idx="28655">
                  <c:v>30907.25</c:v>
                </c:pt>
                <c:pt idx="28656">
                  <c:v>30908.25</c:v>
                </c:pt>
                <c:pt idx="28657">
                  <c:v>30909.25</c:v>
                </c:pt>
                <c:pt idx="28658">
                  <c:v>30910.25</c:v>
                </c:pt>
                <c:pt idx="28659">
                  <c:v>30911.25</c:v>
                </c:pt>
                <c:pt idx="28660">
                  <c:v>30912.25</c:v>
                </c:pt>
                <c:pt idx="28661">
                  <c:v>30913.25</c:v>
                </c:pt>
                <c:pt idx="28662">
                  <c:v>30914.25</c:v>
                </c:pt>
                <c:pt idx="28663">
                  <c:v>30915.25</c:v>
                </c:pt>
                <c:pt idx="28664">
                  <c:v>30916.25</c:v>
                </c:pt>
                <c:pt idx="28665">
                  <c:v>30917.25</c:v>
                </c:pt>
                <c:pt idx="28666">
                  <c:v>30918.25</c:v>
                </c:pt>
                <c:pt idx="28667">
                  <c:v>30919.25</c:v>
                </c:pt>
                <c:pt idx="28668">
                  <c:v>30920.25</c:v>
                </c:pt>
                <c:pt idx="28669">
                  <c:v>30921.25</c:v>
                </c:pt>
                <c:pt idx="28670">
                  <c:v>30922.25</c:v>
                </c:pt>
                <c:pt idx="28671">
                  <c:v>30923.25</c:v>
                </c:pt>
                <c:pt idx="28672">
                  <c:v>30924.25</c:v>
                </c:pt>
                <c:pt idx="28673">
                  <c:v>30925.25</c:v>
                </c:pt>
                <c:pt idx="28674">
                  <c:v>30926.25</c:v>
                </c:pt>
                <c:pt idx="28675">
                  <c:v>30927.25</c:v>
                </c:pt>
                <c:pt idx="28676">
                  <c:v>30928.25</c:v>
                </c:pt>
                <c:pt idx="28677">
                  <c:v>30929.25</c:v>
                </c:pt>
                <c:pt idx="28678">
                  <c:v>30930.25</c:v>
                </c:pt>
                <c:pt idx="28679">
                  <c:v>30931.25</c:v>
                </c:pt>
                <c:pt idx="28680">
                  <c:v>30932.25</c:v>
                </c:pt>
                <c:pt idx="28681">
                  <c:v>30933.25</c:v>
                </c:pt>
                <c:pt idx="28682">
                  <c:v>30934.25</c:v>
                </c:pt>
                <c:pt idx="28683">
                  <c:v>30935.25</c:v>
                </c:pt>
                <c:pt idx="28684">
                  <c:v>30936.25</c:v>
                </c:pt>
                <c:pt idx="28685">
                  <c:v>30937.25</c:v>
                </c:pt>
                <c:pt idx="28686">
                  <c:v>30938.25</c:v>
                </c:pt>
                <c:pt idx="28687">
                  <c:v>30939.25</c:v>
                </c:pt>
                <c:pt idx="28688">
                  <c:v>30940.25</c:v>
                </c:pt>
                <c:pt idx="28689">
                  <c:v>30941.25</c:v>
                </c:pt>
                <c:pt idx="28690">
                  <c:v>30942.25</c:v>
                </c:pt>
                <c:pt idx="28691">
                  <c:v>30943.25</c:v>
                </c:pt>
                <c:pt idx="28692">
                  <c:v>30944.25</c:v>
                </c:pt>
                <c:pt idx="28693">
                  <c:v>30945.25</c:v>
                </c:pt>
                <c:pt idx="28694">
                  <c:v>30946.25</c:v>
                </c:pt>
                <c:pt idx="28695">
                  <c:v>30947.25</c:v>
                </c:pt>
                <c:pt idx="28696">
                  <c:v>30948.25</c:v>
                </c:pt>
                <c:pt idx="28697">
                  <c:v>30949.25</c:v>
                </c:pt>
                <c:pt idx="28698">
                  <c:v>30950.25</c:v>
                </c:pt>
                <c:pt idx="28699">
                  <c:v>30951.25</c:v>
                </c:pt>
                <c:pt idx="28700">
                  <c:v>30952.25</c:v>
                </c:pt>
                <c:pt idx="28701">
                  <c:v>30953.25</c:v>
                </c:pt>
                <c:pt idx="28702">
                  <c:v>30954.25</c:v>
                </c:pt>
                <c:pt idx="28703">
                  <c:v>30955.25</c:v>
                </c:pt>
                <c:pt idx="28704">
                  <c:v>30956.25</c:v>
                </c:pt>
                <c:pt idx="28705">
                  <c:v>30957.25</c:v>
                </c:pt>
                <c:pt idx="28706">
                  <c:v>30958.25</c:v>
                </c:pt>
                <c:pt idx="28707">
                  <c:v>30959.25</c:v>
                </c:pt>
                <c:pt idx="28708">
                  <c:v>30960.25</c:v>
                </c:pt>
                <c:pt idx="28709">
                  <c:v>30961.25</c:v>
                </c:pt>
                <c:pt idx="28710">
                  <c:v>30962.25</c:v>
                </c:pt>
                <c:pt idx="28711">
                  <c:v>30963.25</c:v>
                </c:pt>
                <c:pt idx="28712">
                  <c:v>30964.25</c:v>
                </c:pt>
                <c:pt idx="28713">
                  <c:v>30965.25</c:v>
                </c:pt>
                <c:pt idx="28714">
                  <c:v>30966.25</c:v>
                </c:pt>
                <c:pt idx="28715">
                  <c:v>30967.25</c:v>
                </c:pt>
                <c:pt idx="28716">
                  <c:v>30968.25</c:v>
                </c:pt>
                <c:pt idx="28717">
                  <c:v>30969.25</c:v>
                </c:pt>
                <c:pt idx="28718">
                  <c:v>30970.25</c:v>
                </c:pt>
                <c:pt idx="28719">
                  <c:v>30971.25</c:v>
                </c:pt>
                <c:pt idx="28720">
                  <c:v>30972.25</c:v>
                </c:pt>
                <c:pt idx="28721">
                  <c:v>30973.25</c:v>
                </c:pt>
                <c:pt idx="28722">
                  <c:v>30974.25</c:v>
                </c:pt>
                <c:pt idx="28723">
                  <c:v>30975.25</c:v>
                </c:pt>
                <c:pt idx="28724">
                  <c:v>30976.25</c:v>
                </c:pt>
                <c:pt idx="28725">
                  <c:v>30977.25</c:v>
                </c:pt>
                <c:pt idx="28726">
                  <c:v>30978.25</c:v>
                </c:pt>
                <c:pt idx="28727">
                  <c:v>30979.25</c:v>
                </c:pt>
                <c:pt idx="28728">
                  <c:v>30980.25</c:v>
                </c:pt>
                <c:pt idx="28729">
                  <c:v>30981.25</c:v>
                </c:pt>
                <c:pt idx="28730">
                  <c:v>30982.25</c:v>
                </c:pt>
                <c:pt idx="28731">
                  <c:v>30983.25</c:v>
                </c:pt>
                <c:pt idx="28732">
                  <c:v>30984.25</c:v>
                </c:pt>
                <c:pt idx="28733">
                  <c:v>30985.25</c:v>
                </c:pt>
                <c:pt idx="28734">
                  <c:v>30986.25</c:v>
                </c:pt>
                <c:pt idx="28735">
                  <c:v>30987.25</c:v>
                </c:pt>
                <c:pt idx="28736">
                  <c:v>30988.25</c:v>
                </c:pt>
                <c:pt idx="28737">
                  <c:v>30989.25</c:v>
                </c:pt>
                <c:pt idx="28738">
                  <c:v>30990.25</c:v>
                </c:pt>
                <c:pt idx="28739">
                  <c:v>30991.25</c:v>
                </c:pt>
                <c:pt idx="28740">
                  <c:v>30992.25</c:v>
                </c:pt>
                <c:pt idx="28741">
                  <c:v>30993.25</c:v>
                </c:pt>
                <c:pt idx="28742">
                  <c:v>30994.25</c:v>
                </c:pt>
                <c:pt idx="28743">
                  <c:v>30995.25</c:v>
                </c:pt>
                <c:pt idx="28744">
                  <c:v>30996.25</c:v>
                </c:pt>
                <c:pt idx="28745">
                  <c:v>30997.25</c:v>
                </c:pt>
                <c:pt idx="28746">
                  <c:v>30998.25</c:v>
                </c:pt>
                <c:pt idx="28747">
                  <c:v>30999.25</c:v>
                </c:pt>
                <c:pt idx="28748">
                  <c:v>31000.25</c:v>
                </c:pt>
                <c:pt idx="28749">
                  <c:v>31001.25</c:v>
                </c:pt>
                <c:pt idx="28750">
                  <c:v>31002.25</c:v>
                </c:pt>
                <c:pt idx="28751">
                  <c:v>31003.25</c:v>
                </c:pt>
                <c:pt idx="28752">
                  <c:v>31004.25</c:v>
                </c:pt>
                <c:pt idx="28753">
                  <c:v>31005.25</c:v>
                </c:pt>
                <c:pt idx="28754">
                  <c:v>31006.25</c:v>
                </c:pt>
                <c:pt idx="28755">
                  <c:v>31007.25</c:v>
                </c:pt>
                <c:pt idx="28756">
                  <c:v>31008.25</c:v>
                </c:pt>
                <c:pt idx="28757">
                  <c:v>31009.25</c:v>
                </c:pt>
                <c:pt idx="28758">
                  <c:v>31010.25</c:v>
                </c:pt>
                <c:pt idx="28759">
                  <c:v>31011.25</c:v>
                </c:pt>
                <c:pt idx="28760">
                  <c:v>31012.25</c:v>
                </c:pt>
                <c:pt idx="28761">
                  <c:v>31013.25</c:v>
                </c:pt>
                <c:pt idx="28762">
                  <c:v>31014.25</c:v>
                </c:pt>
                <c:pt idx="28763">
                  <c:v>31015.25</c:v>
                </c:pt>
                <c:pt idx="28764">
                  <c:v>31016.25</c:v>
                </c:pt>
                <c:pt idx="28765">
                  <c:v>31017.25</c:v>
                </c:pt>
                <c:pt idx="28766">
                  <c:v>31018.25</c:v>
                </c:pt>
                <c:pt idx="28767">
                  <c:v>31019.25</c:v>
                </c:pt>
                <c:pt idx="28768">
                  <c:v>31020.25</c:v>
                </c:pt>
                <c:pt idx="28769">
                  <c:v>31021.25</c:v>
                </c:pt>
                <c:pt idx="28770">
                  <c:v>31022.25</c:v>
                </c:pt>
                <c:pt idx="28771">
                  <c:v>31023.25</c:v>
                </c:pt>
                <c:pt idx="28772">
                  <c:v>31024.25</c:v>
                </c:pt>
                <c:pt idx="28773">
                  <c:v>31025.25</c:v>
                </c:pt>
                <c:pt idx="28774">
                  <c:v>31026.25</c:v>
                </c:pt>
                <c:pt idx="28775">
                  <c:v>31027.25</c:v>
                </c:pt>
                <c:pt idx="28776">
                  <c:v>31028.25</c:v>
                </c:pt>
                <c:pt idx="28777">
                  <c:v>31029.25</c:v>
                </c:pt>
                <c:pt idx="28778">
                  <c:v>31030.25</c:v>
                </c:pt>
                <c:pt idx="28779">
                  <c:v>31031.25</c:v>
                </c:pt>
                <c:pt idx="28780">
                  <c:v>31032.25</c:v>
                </c:pt>
                <c:pt idx="28781">
                  <c:v>31033.25</c:v>
                </c:pt>
                <c:pt idx="28782">
                  <c:v>31034.25</c:v>
                </c:pt>
                <c:pt idx="28783">
                  <c:v>31035.25</c:v>
                </c:pt>
                <c:pt idx="28784">
                  <c:v>31036.25</c:v>
                </c:pt>
                <c:pt idx="28785">
                  <c:v>31037.25</c:v>
                </c:pt>
                <c:pt idx="28786">
                  <c:v>31038.25</c:v>
                </c:pt>
                <c:pt idx="28787">
                  <c:v>31039.25</c:v>
                </c:pt>
                <c:pt idx="28788">
                  <c:v>31040.25</c:v>
                </c:pt>
                <c:pt idx="28789">
                  <c:v>31041.25</c:v>
                </c:pt>
                <c:pt idx="28790">
                  <c:v>31042.25</c:v>
                </c:pt>
                <c:pt idx="28791">
                  <c:v>31043.25</c:v>
                </c:pt>
                <c:pt idx="28792">
                  <c:v>31044.25</c:v>
                </c:pt>
                <c:pt idx="28793">
                  <c:v>31045.25</c:v>
                </c:pt>
                <c:pt idx="28794">
                  <c:v>31046.25</c:v>
                </c:pt>
                <c:pt idx="28795">
                  <c:v>31047.25</c:v>
                </c:pt>
                <c:pt idx="28796">
                  <c:v>31048.25</c:v>
                </c:pt>
                <c:pt idx="28797">
                  <c:v>31049.25</c:v>
                </c:pt>
                <c:pt idx="28798">
                  <c:v>31050.25</c:v>
                </c:pt>
                <c:pt idx="28799">
                  <c:v>31051.25</c:v>
                </c:pt>
                <c:pt idx="28800">
                  <c:v>31052.25</c:v>
                </c:pt>
                <c:pt idx="28801">
                  <c:v>31053.25</c:v>
                </c:pt>
                <c:pt idx="28802">
                  <c:v>31054.25</c:v>
                </c:pt>
                <c:pt idx="28803">
                  <c:v>31055.25</c:v>
                </c:pt>
                <c:pt idx="28804">
                  <c:v>31056.25</c:v>
                </c:pt>
                <c:pt idx="28805">
                  <c:v>31057.25</c:v>
                </c:pt>
                <c:pt idx="28806">
                  <c:v>31058.25</c:v>
                </c:pt>
                <c:pt idx="28807">
                  <c:v>31059.25</c:v>
                </c:pt>
                <c:pt idx="28808">
                  <c:v>31060.25</c:v>
                </c:pt>
                <c:pt idx="28809">
                  <c:v>31061.25</c:v>
                </c:pt>
                <c:pt idx="28810">
                  <c:v>31062.25</c:v>
                </c:pt>
                <c:pt idx="28811">
                  <c:v>31063.25</c:v>
                </c:pt>
                <c:pt idx="28812">
                  <c:v>31064.25</c:v>
                </c:pt>
                <c:pt idx="28813">
                  <c:v>31065.25</c:v>
                </c:pt>
                <c:pt idx="28814">
                  <c:v>31066.25</c:v>
                </c:pt>
                <c:pt idx="28815">
                  <c:v>31067.25</c:v>
                </c:pt>
                <c:pt idx="28816">
                  <c:v>31068.25</c:v>
                </c:pt>
                <c:pt idx="28817">
                  <c:v>31069.25</c:v>
                </c:pt>
                <c:pt idx="28818">
                  <c:v>31070.25</c:v>
                </c:pt>
                <c:pt idx="28819">
                  <c:v>31071.25</c:v>
                </c:pt>
                <c:pt idx="28820">
                  <c:v>31072.25</c:v>
                </c:pt>
                <c:pt idx="28821">
                  <c:v>31073.25</c:v>
                </c:pt>
                <c:pt idx="28822">
                  <c:v>31074.25</c:v>
                </c:pt>
                <c:pt idx="28823">
                  <c:v>31075.25</c:v>
                </c:pt>
                <c:pt idx="28824">
                  <c:v>31076.25</c:v>
                </c:pt>
                <c:pt idx="28825">
                  <c:v>31077.25</c:v>
                </c:pt>
                <c:pt idx="28826">
                  <c:v>31078.25</c:v>
                </c:pt>
                <c:pt idx="28827">
                  <c:v>31079.25</c:v>
                </c:pt>
                <c:pt idx="28828">
                  <c:v>31080.25</c:v>
                </c:pt>
                <c:pt idx="28829">
                  <c:v>31081.25</c:v>
                </c:pt>
                <c:pt idx="28830">
                  <c:v>31082.25</c:v>
                </c:pt>
                <c:pt idx="28831">
                  <c:v>31083.25</c:v>
                </c:pt>
                <c:pt idx="28832">
                  <c:v>31084.25</c:v>
                </c:pt>
                <c:pt idx="28833">
                  <c:v>31085.25</c:v>
                </c:pt>
                <c:pt idx="28834">
                  <c:v>31086.25</c:v>
                </c:pt>
                <c:pt idx="28835">
                  <c:v>31087.25</c:v>
                </c:pt>
                <c:pt idx="28836">
                  <c:v>31088.25</c:v>
                </c:pt>
                <c:pt idx="28837">
                  <c:v>31089.25</c:v>
                </c:pt>
                <c:pt idx="28838">
                  <c:v>31090.25</c:v>
                </c:pt>
                <c:pt idx="28839">
                  <c:v>31091.25</c:v>
                </c:pt>
                <c:pt idx="28840">
                  <c:v>31092.25</c:v>
                </c:pt>
                <c:pt idx="28841">
                  <c:v>31093.25</c:v>
                </c:pt>
                <c:pt idx="28842">
                  <c:v>31094.25</c:v>
                </c:pt>
                <c:pt idx="28843">
                  <c:v>31095.25</c:v>
                </c:pt>
                <c:pt idx="28844">
                  <c:v>31096.25</c:v>
                </c:pt>
                <c:pt idx="28845">
                  <c:v>31097.25</c:v>
                </c:pt>
                <c:pt idx="28846">
                  <c:v>31098.25</c:v>
                </c:pt>
                <c:pt idx="28847">
                  <c:v>31099.25</c:v>
                </c:pt>
                <c:pt idx="28848">
                  <c:v>31100.25</c:v>
                </c:pt>
                <c:pt idx="28849">
                  <c:v>31101.25</c:v>
                </c:pt>
                <c:pt idx="28850">
                  <c:v>31102.25</c:v>
                </c:pt>
                <c:pt idx="28851">
                  <c:v>31103.25</c:v>
                </c:pt>
                <c:pt idx="28852">
                  <c:v>31104.25</c:v>
                </c:pt>
                <c:pt idx="28853">
                  <c:v>31105.25</c:v>
                </c:pt>
                <c:pt idx="28854">
                  <c:v>31106.25</c:v>
                </c:pt>
                <c:pt idx="28855">
                  <c:v>31107.25</c:v>
                </c:pt>
                <c:pt idx="28856">
                  <c:v>31108.25</c:v>
                </c:pt>
                <c:pt idx="28857">
                  <c:v>31109.25</c:v>
                </c:pt>
                <c:pt idx="28858">
                  <c:v>31110.25</c:v>
                </c:pt>
                <c:pt idx="28859">
                  <c:v>31111.25</c:v>
                </c:pt>
                <c:pt idx="28860">
                  <c:v>31112.25</c:v>
                </c:pt>
                <c:pt idx="28861">
                  <c:v>31113.25</c:v>
                </c:pt>
                <c:pt idx="28862">
                  <c:v>31114.25</c:v>
                </c:pt>
                <c:pt idx="28863">
                  <c:v>31115.25</c:v>
                </c:pt>
                <c:pt idx="28864">
                  <c:v>31116.25</c:v>
                </c:pt>
                <c:pt idx="28865">
                  <c:v>31117.25</c:v>
                </c:pt>
                <c:pt idx="28866">
                  <c:v>31118.25</c:v>
                </c:pt>
                <c:pt idx="28867">
                  <c:v>31119.25</c:v>
                </c:pt>
                <c:pt idx="28868">
                  <c:v>31120.25</c:v>
                </c:pt>
                <c:pt idx="28869">
                  <c:v>31121.25</c:v>
                </c:pt>
                <c:pt idx="28870">
                  <c:v>31122.25</c:v>
                </c:pt>
                <c:pt idx="28871">
                  <c:v>31123.25</c:v>
                </c:pt>
                <c:pt idx="28872">
                  <c:v>31124.25</c:v>
                </c:pt>
                <c:pt idx="28873">
                  <c:v>31125.25</c:v>
                </c:pt>
                <c:pt idx="28874">
                  <c:v>31126.25</c:v>
                </c:pt>
                <c:pt idx="28875">
                  <c:v>31127.25</c:v>
                </c:pt>
                <c:pt idx="28876">
                  <c:v>31128.25</c:v>
                </c:pt>
                <c:pt idx="28877">
                  <c:v>31129.25</c:v>
                </c:pt>
                <c:pt idx="28878">
                  <c:v>31130.25</c:v>
                </c:pt>
                <c:pt idx="28879">
                  <c:v>31131.25</c:v>
                </c:pt>
                <c:pt idx="28880">
                  <c:v>31132.25</c:v>
                </c:pt>
                <c:pt idx="28881">
                  <c:v>31133.25</c:v>
                </c:pt>
                <c:pt idx="28882">
                  <c:v>31134.25</c:v>
                </c:pt>
                <c:pt idx="28883">
                  <c:v>31135.25</c:v>
                </c:pt>
                <c:pt idx="28884">
                  <c:v>31136.25</c:v>
                </c:pt>
                <c:pt idx="28885">
                  <c:v>31137.25</c:v>
                </c:pt>
                <c:pt idx="28886">
                  <c:v>31138.25</c:v>
                </c:pt>
                <c:pt idx="28887">
                  <c:v>31139.25</c:v>
                </c:pt>
                <c:pt idx="28888">
                  <c:v>31140.25</c:v>
                </c:pt>
                <c:pt idx="28889">
                  <c:v>31141.25</c:v>
                </c:pt>
                <c:pt idx="28890">
                  <c:v>31142.25</c:v>
                </c:pt>
                <c:pt idx="28891">
                  <c:v>31143.25</c:v>
                </c:pt>
                <c:pt idx="28892">
                  <c:v>31144.25</c:v>
                </c:pt>
                <c:pt idx="28893">
                  <c:v>31145.25</c:v>
                </c:pt>
                <c:pt idx="28894">
                  <c:v>31146.25</c:v>
                </c:pt>
                <c:pt idx="28895">
                  <c:v>31147.25</c:v>
                </c:pt>
                <c:pt idx="28896">
                  <c:v>31148.25</c:v>
                </c:pt>
                <c:pt idx="28897">
                  <c:v>31149.25</c:v>
                </c:pt>
                <c:pt idx="28898">
                  <c:v>31150.25</c:v>
                </c:pt>
                <c:pt idx="28899">
                  <c:v>31151.25</c:v>
                </c:pt>
                <c:pt idx="28900">
                  <c:v>31152.25</c:v>
                </c:pt>
                <c:pt idx="28901">
                  <c:v>31153.25</c:v>
                </c:pt>
                <c:pt idx="28902">
                  <c:v>31154.25</c:v>
                </c:pt>
                <c:pt idx="28903">
                  <c:v>31155.25</c:v>
                </c:pt>
                <c:pt idx="28904">
                  <c:v>31156.25</c:v>
                </c:pt>
                <c:pt idx="28905">
                  <c:v>31157.25</c:v>
                </c:pt>
                <c:pt idx="28906">
                  <c:v>31158.25</c:v>
                </c:pt>
                <c:pt idx="28907">
                  <c:v>31159.25</c:v>
                </c:pt>
                <c:pt idx="28908">
                  <c:v>31160.25</c:v>
                </c:pt>
                <c:pt idx="28909">
                  <c:v>31161.25</c:v>
                </c:pt>
                <c:pt idx="28910">
                  <c:v>31162.25</c:v>
                </c:pt>
                <c:pt idx="28911">
                  <c:v>31163.25</c:v>
                </c:pt>
                <c:pt idx="28912">
                  <c:v>31164.25</c:v>
                </c:pt>
                <c:pt idx="28913">
                  <c:v>31165.25</c:v>
                </c:pt>
                <c:pt idx="28914">
                  <c:v>31166.25</c:v>
                </c:pt>
                <c:pt idx="28915">
                  <c:v>31167.25</c:v>
                </c:pt>
                <c:pt idx="28916">
                  <c:v>31168.25</c:v>
                </c:pt>
                <c:pt idx="28917">
                  <c:v>31169.25</c:v>
                </c:pt>
                <c:pt idx="28918">
                  <c:v>31170.25</c:v>
                </c:pt>
                <c:pt idx="28919">
                  <c:v>31171.25</c:v>
                </c:pt>
                <c:pt idx="28920">
                  <c:v>31172.25</c:v>
                </c:pt>
                <c:pt idx="28921">
                  <c:v>31173.25</c:v>
                </c:pt>
                <c:pt idx="28922">
                  <c:v>31174.25</c:v>
                </c:pt>
                <c:pt idx="28923">
                  <c:v>31175.25</c:v>
                </c:pt>
                <c:pt idx="28924">
                  <c:v>31176.25</c:v>
                </c:pt>
                <c:pt idx="28925">
                  <c:v>31177.25</c:v>
                </c:pt>
                <c:pt idx="28926">
                  <c:v>31178.25</c:v>
                </c:pt>
                <c:pt idx="28927">
                  <c:v>31179.25</c:v>
                </c:pt>
                <c:pt idx="28928">
                  <c:v>31180.25</c:v>
                </c:pt>
                <c:pt idx="28929">
                  <c:v>31181.25</c:v>
                </c:pt>
                <c:pt idx="28930">
                  <c:v>31182.25</c:v>
                </c:pt>
                <c:pt idx="28931">
                  <c:v>31183.25</c:v>
                </c:pt>
                <c:pt idx="28932">
                  <c:v>31184.25</c:v>
                </c:pt>
                <c:pt idx="28933">
                  <c:v>31185.25</c:v>
                </c:pt>
                <c:pt idx="28934">
                  <c:v>31186.25</c:v>
                </c:pt>
                <c:pt idx="28935">
                  <c:v>31187.25</c:v>
                </c:pt>
                <c:pt idx="28936">
                  <c:v>31188.25</c:v>
                </c:pt>
                <c:pt idx="28937">
                  <c:v>31189.25</c:v>
                </c:pt>
                <c:pt idx="28938">
                  <c:v>31190.25</c:v>
                </c:pt>
                <c:pt idx="28939">
                  <c:v>31191.25</c:v>
                </c:pt>
                <c:pt idx="28940">
                  <c:v>31192.25</c:v>
                </c:pt>
                <c:pt idx="28941">
                  <c:v>31193.25</c:v>
                </c:pt>
                <c:pt idx="28942">
                  <c:v>31194.25</c:v>
                </c:pt>
                <c:pt idx="28943">
                  <c:v>31195.25</c:v>
                </c:pt>
                <c:pt idx="28944">
                  <c:v>31196.25</c:v>
                </c:pt>
                <c:pt idx="28945">
                  <c:v>31197.25</c:v>
                </c:pt>
                <c:pt idx="28946">
                  <c:v>31198.25</c:v>
                </c:pt>
                <c:pt idx="28947">
                  <c:v>31199.25</c:v>
                </c:pt>
                <c:pt idx="28948">
                  <c:v>31200.25</c:v>
                </c:pt>
                <c:pt idx="28949">
                  <c:v>31201.25</c:v>
                </c:pt>
                <c:pt idx="28950">
                  <c:v>31202.25</c:v>
                </c:pt>
                <c:pt idx="28951">
                  <c:v>31203.25</c:v>
                </c:pt>
                <c:pt idx="28952">
                  <c:v>31204.25</c:v>
                </c:pt>
                <c:pt idx="28953">
                  <c:v>31205.25</c:v>
                </c:pt>
                <c:pt idx="28954">
                  <c:v>31206.25</c:v>
                </c:pt>
                <c:pt idx="28955">
                  <c:v>31207.25</c:v>
                </c:pt>
                <c:pt idx="28956">
                  <c:v>31208.25</c:v>
                </c:pt>
                <c:pt idx="28957">
                  <c:v>31209.25</c:v>
                </c:pt>
                <c:pt idx="28958">
                  <c:v>31210.25</c:v>
                </c:pt>
                <c:pt idx="28959">
                  <c:v>31211.25</c:v>
                </c:pt>
                <c:pt idx="28960">
                  <c:v>31212.25</c:v>
                </c:pt>
                <c:pt idx="28961">
                  <c:v>31213.25</c:v>
                </c:pt>
                <c:pt idx="28962">
                  <c:v>31214.25</c:v>
                </c:pt>
                <c:pt idx="28963">
                  <c:v>31215.25</c:v>
                </c:pt>
                <c:pt idx="28964">
                  <c:v>31216.25</c:v>
                </c:pt>
                <c:pt idx="28965">
                  <c:v>31217.25</c:v>
                </c:pt>
                <c:pt idx="28966">
                  <c:v>31218.25</c:v>
                </c:pt>
                <c:pt idx="28967">
                  <c:v>31219.25</c:v>
                </c:pt>
                <c:pt idx="28968">
                  <c:v>31220.25</c:v>
                </c:pt>
                <c:pt idx="28969">
                  <c:v>31221.25</c:v>
                </c:pt>
                <c:pt idx="28970">
                  <c:v>31222.25</c:v>
                </c:pt>
                <c:pt idx="28971">
                  <c:v>31223.25</c:v>
                </c:pt>
                <c:pt idx="28972">
                  <c:v>31224.25</c:v>
                </c:pt>
                <c:pt idx="28973">
                  <c:v>31225.25</c:v>
                </c:pt>
                <c:pt idx="28974">
                  <c:v>31226.25</c:v>
                </c:pt>
                <c:pt idx="28975">
                  <c:v>31227.25</c:v>
                </c:pt>
                <c:pt idx="28976">
                  <c:v>31228.25</c:v>
                </c:pt>
                <c:pt idx="28977">
                  <c:v>31229.25</c:v>
                </c:pt>
                <c:pt idx="28978">
                  <c:v>31230.25</c:v>
                </c:pt>
                <c:pt idx="28979">
                  <c:v>31231.25</c:v>
                </c:pt>
                <c:pt idx="28980">
                  <c:v>31232.25</c:v>
                </c:pt>
                <c:pt idx="28981">
                  <c:v>31233.25</c:v>
                </c:pt>
                <c:pt idx="28982">
                  <c:v>31234.25</c:v>
                </c:pt>
                <c:pt idx="28983">
                  <c:v>31235.25</c:v>
                </c:pt>
                <c:pt idx="28984">
                  <c:v>31236.25</c:v>
                </c:pt>
                <c:pt idx="28985">
                  <c:v>31237.25</c:v>
                </c:pt>
                <c:pt idx="28986">
                  <c:v>31238.25</c:v>
                </c:pt>
                <c:pt idx="28987">
                  <c:v>31239.25</c:v>
                </c:pt>
                <c:pt idx="28988">
                  <c:v>31240.25</c:v>
                </c:pt>
                <c:pt idx="28989">
                  <c:v>31241.25</c:v>
                </c:pt>
                <c:pt idx="28990">
                  <c:v>31242.25</c:v>
                </c:pt>
                <c:pt idx="28991">
                  <c:v>31243.25</c:v>
                </c:pt>
                <c:pt idx="28992">
                  <c:v>31244.25</c:v>
                </c:pt>
                <c:pt idx="28993">
                  <c:v>31245.25</c:v>
                </c:pt>
                <c:pt idx="28994">
                  <c:v>31246.25</c:v>
                </c:pt>
                <c:pt idx="28995">
                  <c:v>31247.25</c:v>
                </c:pt>
                <c:pt idx="28996">
                  <c:v>31248.25</c:v>
                </c:pt>
                <c:pt idx="28997">
                  <c:v>31249.25</c:v>
                </c:pt>
                <c:pt idx="28998">
                  <c:v>31250.25</c:v>
                </c:pt>
                <c:pt idx="28999">
                  <c:v>31251.25</c:v>
                </c:pt>
                <c:pt idx="29000">
                  <c:v>31252.25</c:v>
                </c:pt>
                <c:pt idx="29001">
                  <c:v>31253.25</c:v>
                </c:pt>
                <c:pt idx="29002">
                  <c:v>31254.25</c:v>
                </c:pt>
                <c:pt idx="29003">
                  <c:v>31255.25</c:v>
                </c:pt>
                <c:pt idx="29004">
                  <c:v>31256.25</c:v>
                </c:pt>
                <c:pt idx="29005">
                  <c:v>31257.25</c:v>
                </c:pt>
                <c:pt idx="29006">
                  <c:v>31258.25</c:v>
                </c:pt>
                <c:pt idx="29007">
                  <c:v>31259.25</c:v>
                </c:pt>
                <c:pt idx="29008">
                  <c:v>31260.25</c:v>
                </c:pt>
                <c:pt idx="29009">
                  <c:v>31261.25</c:v>
                </c:pt>
                <c:pt idx="29010">
                  <c:v>31262.25</c:v>
                </c:pt>
                <c:pt idx="29011">
                  <c:v>31263.25</c:v>
                </c:pt>
                <c:pt idx="29012">
                  <c:v>31264.25</c:v>
                </c:pt>
                <c:pt idx="29013">
                  <c:v>31265.25</c:v>
                </c:pt>
                <c:pt idx="29014">
                  <c:v>31266.25</c:v>
                </c:pt>
                <c:pt idx="29015">
                  <c:v>31267.25</c:v>
                </c:pt>
                <c:pt idx="29016">
                  <c:v>31268.25</c:v>
                </c:pt>
                <c:pt idx="29017">
                  <c:v>31269.25</c:v>
                </c:pt>
                <c:pt idx="29018">
                  <c:v>31270.25</c:v>
                </c:pt>
                <c:pt idx="29019">
                  <c:v>31271.25</c:v>
                </c:pt>
                <c:pt idx="29020">
                  <c:v>31272.25</c:v>
                </c:pt>
                <c:pt idx="29021">
                  <c:v>31273.25</c:v>
                </c:pt>
                <c:pt idx="29022">
                  <c:v>31274.25</c:v>
                </c:pt>
                <c:pt idx="29023">
                  <c:v>31275.25</c:v>
                </c:pt>
                <c:pt idx="29024">
                  <c:v>31276.25</c:v>
                </c:pt>
                <c:pt idx="29025">
                  <c:v>31277.25</c:v>
                </c:pt>
                <c:pt idx="29026">
                  <c:v>31278.25</c:v>
                </c:pt>
                <c:pt idx="29027">
                  <c:v>31279.25</c:v>
                </c:pt>
                <c:pt idx="29028">
                  <c:v>31280.25</c:v>
                </c:pt>
                <c:pt idx="29029">
                  <c:v>31281.25</c:v>
                </c:pt>
                <c:pt idx="29030">
                  <c:v>31282.25</c:v>
                </c:pt>
                <c:pt idx="29031">
                  <c:v>31283.25</c:v>
                </c:pt>
                <c:pt idx="29032">
                  <c:v>31284.25</c:v>
                </c:pt>
                <c:pt idx="29033">
                  <c:v>31285.25</c:v>
                </c:pt>
                <c:pt idx="29034">
                  <c:v>31286.25</c:v>
                </c:pt>
                <c:pt idx="29035">
                  <c:v>31287.25</c:v>
                </c:pt>
                <c:pt idx="29036">
                  <c:v>31288.25</c:v>
                </c:pt>
                <c:pt idx="29037">
                  <c:v>31289.25</c:v>
                </c:pt>
                <c:pt idx="29038">
                  <c:v>31290.25</c:v>
                </c:pt>
                <c:pt idx="29039">
                  <c:v>31291.25</c:v>
                </c:pt>
                <c:pt idx="29040">
                  <c:v>31292.25</c:v>
                </c:pt>
                <c:pt idx="29041">
                  <c:v>31293.25</c:v>
                </c:pt>
                <c:pt idx="29042">
                  <c:v>31294.25</c:v>
                </c:pt>
                <c:pt idx="29043">
                  <c:v>31295.25</c:v>
                </c:pt>
                <c:pt idx="29044">
                  <c:v>31296.25</c:v>
                </c:pt>
                <c:pt idx="29045">
                  <c:v>31297.25</c:v>
                </c:pt>
                <c:pt idx="29046">
                  <c:v>31298.25</c:v>
                </c:pt>
                <c:pt idx="29047">
                  <c:v>31299.25</c:v>
                </c:pt>
                <c:pt idx="29048">
                  <c:v>31300.25</c:v>
                </c:pt>
                <c:pt idx="29049">
                  <c:v>31301.25</c:v>
                </c:pt>
                <c:pt idx="29050">
                  <c:v>31302.25</c:v>
                </c:pt>
                <c:pt idx="29051">
                  <c:v>31303.25</c:v>
                </c:pt>
                <c:pt idx="29052">
                  <c:v>31304.25</c:v>
                </c:pt>
                <c:pt idx="29053">
                  <c:v>31305.25</c:v>
                </c:pt>
                <c:pt idx="29054">
                  <c:v>31306.25</c:v>
                </c:pt>
                <c:pt idx="29055">
                  <c:v>31307.25</c:v>
                </c:pt>
                <c:pt idx="29056">
                  <c:v>31308.25</c:v>
                </c:pt>
                <c:pt idx="29057">
                  <c:v>31309.25</c:v>
                </c:pt>
                <c:pt idx="29058">
                  <c:v>31310.25</c:v>
                </c:pt>
                <c:pt idx="29059">
                  <c:v>31311.25</c:v>
                </c:pt>
                <c:pt idx="29060">
                  <c:v>31312.25</c:v>
                </c:pt>
                <c:pt idx="29061">
                  <c:v>31313.25</c:v>
                </c:pt>
                <c:pt idx="29062">
                  <c:v>31314.25</c:v>
                </c:pt>
                <c:pt idx="29063">
                  <c:v>31315.25</c:v>
                </c:pt>
                <c:pt idx="29064">
                  <c:v>31316.25</c:v>
                </c:pt>
                <c:pt idx="29065">
                  <c:v>31317.25</c:v>
                </c:pt>
                <c:pt idx="29066">
                  <c:v>31318.25</c:v>
                </c:pt>
                <c:pt idx="29067">
                  <c:v>31319.25</c:v>
                </c:pt>
                <c:pt idx="29068">
                  <c:v>31320.25</c:v>
                </c:pt>
                <c:pt idx="29069">
                  <c:v>31321.25</c:v>
                </c:pt>
                <c:pt idx="29070">
                  <c:v>31322.25</c:v>
                </c:pt>
                <c:pt idx="29071">
                  <c:v>31323.25</c:v>
                </c:pt>
                <c:pt idx="29072">
                  <c:v>31324.25</c:v>
                </c:pt>
                <c:pt idx="29073">
                  <c:v>31325.25</c:v>
                </c:pt>
                <c:pt idx="29074">
                  <c:v>31326.25</c:v>
                </c:pt>
                <c:pt idx="29075">
                  <c:v>31327.25</c:v>
                </c:pt>
                <c:pt idx="29076">
                  <c:v>31328.25</c:v>
                </c:pt>
                <c:pt idx="29077">
                  <c:v>31329.25</c:v>
                </c:pt>
                <c:pt idx="29078">
                  <c:v>31330.25</c:v>
                </c:pt>
                <c:pt idx="29079">
                  <c:v>31331.25</c:v>
                </c:pt>
                <c:pt idx="29080">
                  <c:v>31332.25</c:v>
                </c:pt>
                <c:pt idx="29081">
                  <c:v>31333.25</c:v>
                </c:pt>
                <c:pt idx="29082">
                  <c:v>31334.25</c:v>
                </c:pt>
                <c:pt idx="29083">
                  <c:v>31335.25</c:v>
                </c:pt>
                <c:pt idx="29084">
                  <c:v>31336.25</c:v>
                </c:pt>
                <c:pt idx="29085">
                  <c:v>31337.25</c:v>
                </c:pt>
                <c:pt idx="29086">
                  <c:v>31338.25</c:v>
                </c:pt>
                <c:pt idx="29087">
                  <c:v>31339.25</c:v>
                </c:pt>
                <c:pt idx="29088">
                  <c:v>31340.25</c:v>
                </c:pt>
                <c:pt idx="29089">
                  <c:v>31341.25</c:v>
                </c:pt>
                <c:pt idx="29090">
                  <c:v>31342.25</c:v>
                </c:pt>
                <c:pt idx="29091">
                  <c:v>31343.25</c:v>
                </c:pt>
                <c:pt idx="29092">
                  <c:v>31344.25</c:v>
                </c:pt>
                <c:pt idx="29093">
                  <c:v>31345.25</c:v>
                </c:pt>
                <c:pt idx="29094">
                  <c:v>31346.25</c:v>
                </c:pt>
                <c:pt idx="29095">
                  <c:v>31347.25</c:v>
                </c:pt>
                <c:pt idx="29096">
                  <c:v>31348.25</c:v>
                </c:pt>
                <c:pt idx="29097">
                  <c:v>31349.25</c:v>
                </c:pt>
                <c:pt idx="29098">
                  <c:v>31350.25</c:v>
                </c:pt>
                <c:pt idx="29099">
                  <c:v>31351.25</c:v>
                </c:pt>
                <c:pt idx="29100">
                  <c:v>31352.25</c:v>
                </c:pt>
                <c:pt idx="29101">
                  <c:v>31353.25</c:v>
                </c:pt>
                <c:pt idx="29102">
                  <c:v>31354.25</c:v>
                </c:pt>
                <c:pt idx="29103">
                  <c:v>31355.25</c:v>
                </c:pt>
                <c:pt idx="29104">
                  <c:v>31356.25</c:v>
                </c:pt>
                <c:pt idx="29105">
                  <c:v>31357.25</c:v>
                </c:pt>
                <c:pt idx="29106">
                  <c:v>31358.25</c:v>
                </c:pt>
                <c:pt idx="29107">
                  <c:v>31359.25</c:v>
                </c:pt>
                <c:pt idx="29108">
                  <c:v>31360.25</c:v>
                </c:pt>
                <c:pt idx="29109">
                  <c:v>31361.25</c:v>
                </c:pt>
                <c:pt idx="29110">
                  <c:v>31362.25</c:v>
                </c:pt>
                <c:pt idx="29111">
                  <c:v>31363.25</c:v>
                </c:pt>
                <c:pt idx="29112">
                  <c:v>31364.25</c:v>
                </c:pt>
                <c:pt idx="29113">
                  <c:v>31365.25</c:v>
                </c:pt>
                <c:pt idx="29114">
                  <c:v>31366.25</c:v>
                </c:pt>
                <c:pt idx="29115">
                  <c:v>31367.25</c:v>
                </c:pt>
                <c:pt idx="29116">
                  <c:v>31368.25</c:v>
                </c:pt>
                <c:pt idx="29117">
                  <c:v>31369.25</c:v>
                </c:pt>
                <c:pt idx="29118">
                  <c:v>31370.25</c:v>
                </c:pt>
                <c:pt idx="29119">
                  <c:v>31371.25</c:v>
                </c:pt>
                <c:pt idx="29120">
                  <c:v>31372.25</c:v>
                </c:pt>
                <c:pt idx="29121">
                  <c:v>31373.25</c:v>
                </c:pt>
                <c:pt idx="29122">
                  <c:v>31374.25</c:v>
                </c:pt>
                <c:pt idx="29123">
                  <c:v>31375.25</c:v>
                </c:pt>
                <c:pt idx="29124">
                  <c:v>31376.25</c:v>
                </c:pt>
                <c:pt idx="29125">
                  <c:v>31377.25</c:v>
                </c:pt>
                <c:pt idx="29126">
                  <c:v>31378.25</c:v>
                </c:pt>
                <c:pt idx="29127">
                  <c:v>31379.25</c:v>
                </c:pt>
                <c:pt idx="29128">
                  <c:v>31380.25</c:v>
                </c:pt>
                <c:pt idx="29129">
                  <c:v>31381.25</c:v>
                </c:pt>
                <c:pt idx="29130">
                  <c:v>31382.25</c:v>
                </c:pt>
                <c:pt idx="29131">
                  <c:v>31383.25</c:v>
                </c:pt>
                <c:pt idx="29132">
                  <c:v>31384.25</c:v>
                </c:pt>
                <c:pt idx="29133">
                  <c:v>31385.25</c:v>
                </c:pt>
                <c:pt idx="29134">
                  <c:v>31386.25</c:v>
                </c:pt>
                <c:pt idx="29135">
                  <c:v>31387.25</c:v>
                </c:pt>
                <c:pt idx="29136">
                  <c:v>31388.25</c:v>
                </c:pt>
                <c:pt idx="29137">
                  <c:v>31389.25</c:v>
                </c:pt>
                <c:pt idx="29138">
                  <c:v>31390.25</c:v>
                </c:pt>
                <c:pt idx="29139">
                  <c:v>31391.25</c:v>
                </c:pt>
                <c:pt idx="29140">
                  <c:v>31392.25</c:v>
                </c:pt>
                <c:pt idx="29141">
                  <c:v>31393.25</c:v>
                </c:pt>
                <c:pt idx="29142">
                  <c:v>31394.25</c:v>
                </c:pt>
                <c:pt idx="29143">
                  <c:v>31395.25</c:v>
                </c:pt>
                <c:pt idx="29144">
                  <c:v>31396.25</c:v>
                </c:pt>
                <c:pt idx="29145">
                  <c:v>31397.25</c:v>
                </c:pt>
                <c:pt idx="29146">
                  <c:v>31398.25</c:v>
                </c:pt>
                <c:pt idx="29147">
                  <c:v>31399.25</c:v>
                </c:pt>
                <c:pt idx="29148">
                  <c:v>31400.25</c:v>
                </c:pt>
                <c:pt idx="29149">
                  <c:v>31401.25</c:v>
                </c:pt>
                <c:pt idx="29150">
                  <c:v>31402.25</c:v>
                </c:pt>
                <c:pt idx="29151">
                  <c:v>31403.25</c:v>
                </c:pt>
                <c:pt idx="29152">
                  <c:v>31404.25</c:v>
                </c:pt>
                <c:pt idx="29153">
                  <c:v>31405.25</c:v>
                </c:pt>
                <c:pt idx="29154">
                  <c:v>31406.25</c:v>
                </c:pt>
                <c:pt idx="29155">
                  <c:v>31407.25</c:v>
                </c:pt>
                <c:pt idx="29156">
                  <c:v>31408.25</c:v>
                </c:pt>
                <c:pt idx="29157">
                  <c:v>31409.25</c:v>
                </c:pt>
                <c:pt idx="29158">
                  <c:v>31410.25</c:v>
                </c:pt>
                <c:pt idx="29159">
                  <c:v>31411.25</c:v>
                </c:pt>
                <c:pt idx="29160">
                  <c:v>31412.25</c:v>
                </c:pt>
                <c:pt idx="29161">
                  <c:v>31413.25</c:v>
                </c:pt>
                <c:pt idx="29162">
                  <c:v>31414.25</c:v>
                </c:pt>
                <c:pt idx="29163">
                  <c:v>31415.25</c:v>
                </c:pt>
                <c:pt idx="29164">
                  <c:v>31416.25</c:v>
                </c:pt>
                <c:pt idx="29165">
                  <c:v>31417.25</c:v>
                </c:pt>
                <c:pt idx="29166">
                  <c:v>31418.25</c:v>
                </c:pt>
                <c:pt idx="29167">
                  <c:v>31419.25</c:v>
                </c:pt>
                <c:pt idx="29168">
                  <c:v>31420.25</c:v>
                </c:pt>
                <c:pt idx="29169">
                  <c:v>31421.25</c:v>
                </c:pt>
                <c:pt idx="29170">
                  <c:v>31422.25</c:v>
                </c:pt>
                <c:pt idx="29171">
                  <c:v>31423.25</c:v>
                </c:pt>
                <c:pt idx="29172">
                  <c:v>31424.25</c:v>
                </c:pt>
                <c:pt idx="29173">
                  <c:v>31425.25</c:v>
                </c:pt>
                <c:pt idx="29174">
                  <c:v>31426.25</c:v>
                </c:pt>
                <c:pt idx="29175">
                  <c:v>31427.25</c:v>
                </c:pt>
                <c:pt idx="29176">
                  <c:v>31428.25</c:v>
                </c:pt>
                <c:pt idx="29177">
                  <c:v>31429.25</c:v>
                </c:pt>
                <c:pt idx="29178">
                  <c:v>31430.25</c:v>
                </c:pt>
                <c:pt idx="29179">
                  <c:v>31431.25</c:v>
                </c:pt>
                <c:pt idx="29180">
                  <c:v>31432.25</c:v>
                </c:pt>
                <c:pt idx="29181">
                  <c:v>31433.25</c:v>
                </c:pt>
                <c:pt idx="29182">
                  <c:v>31434.25</c:v>
                </c:pt>
                <c:pt idx="29183">
                  <c:v>31435.25</c:v>
                </c:pt>
                <c:pt idx="29184">
                  <c:v>31436.25</c:v>
                </c:pt>
                <c:pt idx="29185">
                  <c:v>31437.25</c:v>
                </c:pt>
                <c:pt idx="29186">
                  <c:v>31438.25</c:v>
                </c:pt>
                <c:pt idx="29187">
                  <c:v>31439.25</c:v>
                </c:pt>
                <c:pt idx="29188">
                  <c:v>31440.25</c:v>
                </c:pt>
                <c:pt idx="29189">
                  <c:v>31441.25</c:v>
                </c:pt>
                <c:pt idx="29190">
                  <c:v>31442.25</c:v>
                </c:pt>
                <c:pt idx="29191">
                  <c:v>31443.25</c:v>
                </c:pt>
                <c:pt idx="29192">
                  <c:v>31444.25</c:v>
                </c:pt>
                <c:pt idx="29193">
                  <c:v>31445.25</c:v>
                </c:pt>
                <c:pt idx="29194">
                  <c:v>31446.25</c:v>
                </c:pt>
                <c:pt idx="29195">
                  <c:v>31447.25</c:v>
                </c:pt>
                <c:pt idx="29196">
                  <c:v>31448.25</c:v>
                </c:pt>
                <c:pt idx="29197">
                  <c:v>31449.25</c:v>
                </c:pt>
                <c:pt idx="29198">
                  <c:v>31450.25</c:v>
                </c:pt>
                <c:pt idx="29199">
                  <c:v>31451.25</c:v>
                </c:pt>
                <c:pt idx="29200">
                  <c:v>31452.25</c:v>
                </c:pt>
                <c:pt idx="29201">
                  <c:v>31453.25</c:v>
                </c:pt>
                <c:pt idx="29202">
                  <c:v>31454.25</c:v>
                </c:pt>
                <c:pt idx="29203">
                  <c:v>31455.25</c:v>
                </c:pt>
                <c:pt idx="29204">
                  <c:v>31456.25</c:v>
                </c:pt>
                <c:pt idx="29205">
                  <c:v>31457.25</c:v>
                </c:pt>
                <c:pt idx="29206">
                  <c:v>31458.25</c:v>
                </c:pt>
                <c:pt idx="29207">
                  <c:v>31459.25</c:v>
                </c:pt>
                <c:pt idx="29208">
                  <c:v>31460.25</c:v>
                </c:pt>
                <c:pt idx="29209">
                  <c:v>31461.25</c:v>
                </c:pt>
                <c:pt idx="29210">
                  <c:v>31462.25</c:v>
                </c:pt>
                <c:pt idx="29211">
                  <c:v>31463.25</c:v>
                </c:pt>
                <c:pt idx="29212">
                  <c:v>31464.25</c:v>
                </c:pt>
                <c:pt idx="29213">
                  <c:v>31465.25</c:v>
                </c:pt>
                <c:pt idx="29214">
                  <c:v>31466.25</c:v>
                </c:pt>
                <c:pt idx="29215">
                  <c:v>31467.25</c:v>
                </c:pt>
                <c:pt idx="29216">
                  <c:v>31468.25</c:v>
                </c:pt>
                <c:pt idx="29217">
                  <c:v>31469.25</c:v>
                </c:pt>
                <c:pt idx="29218">
                  <c:v>31470.25</c:v>
                </c:pt>
                <c:pt idx="29219">
                  <c:v>31471.25</c:v>
                </c:pt>
                <c:pt idx="29220">
                  <c:v>31472.25</c:v>
                </c:pt>
                <c:pt idx="29221">
                  <c:v>31473.25</c:v>
                </c:pt>
                <c:pt idx="29222">
                  <c:v>31474.25</c:v>
                </c:pt>
                <c:pt idx="29223">
                  <c:v>31475.25</c:v>
                </c:pt>
                <c:pt idx="29224">
                  <c:v>31476.25</c:v>
                </c:pt>
                <c:pt idx="29225">
                  <c:v>31477.25</c:v>
                </c:pt>
                <c:pt idx="29226">
                  <c:v>31478.25</c:v>
                </c:pt>
                <c:pt idx="29227">
                  <c:v>31479.25</c:v>
                </c:pt>
                <c:pt idx="29228">
                  <c:v>31480.25</c:v>
                </c:pt>
                <c:pt idx="29229">
                  <c:v>31481.25</c:v>
                </c:pt>
                <c:pt idx="29230">
                  <c:v>31482.25</c:v>
                </c:pt>
                <c:pt idx="29231">
                  <c:v>31483.25</c:v>
                </c:pt>
                <c:pt idx="29232">
                  <c:v>31484.25</c:v>
                </c:pt>
                <c:pt idx="29233">
                  <c:v>31485.25</c:v>
                </c:pt>
                <c:pt idx="29234">
                  <c:v>31486.25</c:v>
                </c:pt>
                <c:pt idx="29235">
                  <c:v>31487.25</c:v>
                </c:pt>
                <c:pt idx="29236">
                  <c:v>31488.25</c:v>
                </c:pt>
                <c:pt idx="29237">
                  <c:v>31489.25</c:v>
                </c:pt>
                <c:pt idx="29238">
                  <c:v>31490.25</c:v>
                </c:pt>
                <c:pt idx="29239">
                  <c:v>31491.25</c:v>
                </c:pt>
                <c:pt idx="29240">
                  <c:v>31492.25</c:v>
                </c:pt>
                <c:pt idx="29241">
                  <c:v>31493.25</c:v>
                </c:pt>
                <c:pt idx="29242">
                  <c:v>31494.25</c:v>
                </c:pt>
                <c:pt idx="29243">
                  <c:v>31495.25</c:v>
                </c:pt>
                <c:pt idx="29244">
                  <c:v>31496.25</c:v>
                </c:pt>
                <c:pt idx="29245">
                  <c:v>31497.25</c:v>
                </c:pt>
                <c:pt idx="29246">
                  <c:v>31498.25</c:v>
                </c:pt>
                <c:pt idx="29247">
                  <c:v>31499.25</c:v>
                </c:pt>
                <c:pt idx="29248">
                  <c:v>31500.25</c:v>
                </c:pt>
                <c:pt idx="29249">
                  <c:v>31501.25</c:v>
                </c:pt>
                <c:pt idx="29250">
                  <c:v>31502.25</c:v>
                </c:pt>
                <c:pt idx="29251">
                  <c:v>31503.25</c:v>
                </c:pt>
                <c:pt idx="29252">
                  <c:v>31504.25</c:v>
                </c:pt>
                <c:pt idx="29253">
                  <c:v>31505.25</c:v>
                </c:pt>
                <c:pt idx="29254">
                  <c:v>31506.25</c:v>
                </c:pt>
                <c:pt idx="29255">
                  <c:v>31507.25</c:v>
                </c:pt>
                <c:pt idx="29256">
                  <c:v>31508.25</c:v>
                </c:pt>
                <c:pt idx="29257">
                  <c:v>31509.25</c:v>
                </c:pt>
                <c:pt idx="29258">
                  <c:v>31510.25</c:v>
                </c:pt>
                <c:pt idx="29259">
                  <c:v>31511.25</c:v>
                </c:pt>
                <c:pt idx="29260">
                  <c:v>31512.25</c:v>
                </c:pt>
                <c:pt idx="29261">
                  <c:v>31513.25</c:v>
                </c:pt>
                <c:pt idx="29262">
                  <c:v>31514.25</c:v>
                </c:pt>
                <c:pt idx="29263">
                  <c:v>31515.25</c:v>
                </c:pt>
                <c:pt idx="29264">
                  <c:v>31516.25</c:v>
                </c:pt>
                <c:pt idx="29265">
                  <c:v>31517.25</c:v>
                </c:pt>
                <c:pt idx="29266">
                  <c:v>31518.25</c:v>
                </c:pt>
                <c:pt idx="29267">
                  <c:v>31519.25</c:v>
                </c:pt>
                <c:pt idx="29268">
                  <c:v>31520.25</c:v>
                </c:pt>
                <c:pt idx="29269">
                  <c:v>31521.25</c:v>
                </c:pt>
                <c:pt idx="29270">
                  <c:v>31522.25</c:v>
                </c:pt>
                <c:pt idx="29271">
                  <c:v>31523.25</c:v>
                </c:pt>
                <c:pt idx="29272">
                  <c:v>31524.25</c:v>
                </c:pt>
                <c:pt idx="29273">
                  <c:v>31525.25</c:v>
                </c:pt>
                <c:pt idx="29274">
                  <c:v>31526.25</c:v>
                </c:pt>
                <c:pt idx="29275">
                  <c:v>31527.25</c:v>
                </c:pt>
                <c:pt idx="29276">
                  <c:v>31528.25</c:v>
                </c:pt>
                <c:pt idx="29277">
                  <c:v>31529.25</c:v>
                </c:pt>
                <c:pt idx="29278">
                  <c:v>31530.25</c:v>
                </c:pt>
                <c:pt idx="29279">
                  <c:v>31531.25</c:v>
                </c:pt>
                <c:pt idx="29280">
                  <c:v>31532.25</c:v>
                </c:pt>
                <c:pt idx="29281">
                  <c:v>31533.25</c:v>
                </c:pt>
                <c:pt idx="29282">
                  <c:v>31534.25</c:v>
                </c:pt>
                <c:pt idx="29283">
                  <c:v>31535.25</c:v>
                </c:pt>
                <c:pt idx="29284">
                  <c:v>31536.25</c:v>
                </c:pt>
                <c:pt idx="29285">
                  <c:v>31537.25</c:v>
                </c:pt>
                <c:pt idx="29286">
                  <c:v>31538.25</c:v>
                </c:pt>
                <c:pt idx="29287">
                  <c:v>31539.25</c:v>
                </c:pt>
                <c:pt idx="29288">
                  <c:v>31540.25</c:v>
                </c:pt>
                <c:pt idx="29289">
                  <c:v>31541.25</c:v>
                </c:pt>
                <c:pt idx="29290">
                  <c:v>31542.25</c:v>
                </c:pt>
                <c:pt idx="29291">
                  <c:v>31543.25</c:v>
                </c:pt>
                <c:pt idx="29292">
                  <c:v>31544.25</c:v>
                </c:pt>
                <c:pt idx="29293">
                  <c:v>31545.25</c:v>
                </c:pt>
                <c:pt idx="29294">
                  <c:v>31546.25</c:v>
                </c:pt>
                <c:pt idx="29295">
                  <c:v>31547.25</c:v>
                </c:pt>
                <c:pt idx="29296">
                  <c:v>31548.25</c:v>
                </c:pt>
                <c:pt idx="29297">
                  <c:v>31549.25</c:v>
                </c:pt>
                <c:pt idx="29298">
                  <c:v>31550.25</c:v>
                </c:pt>
                <c:pt idx="29299">
                  <c:v>31551.25</c:v>
                </c:pt>
                <c:pt idx="29300">
                  <c:v>31552.25</c:v>
                </c:pt>
                <c:pt idx="29301">
                  <c:v>31553.25</c:v>
                </c:pt>
                <c:pt idx="29302">
                  <c:v>31554.25</c:v>
                </c:pt>
                <c:pt idx="29303">
                  <c:v>31555.25</c:v>
                </c:pt>
                <c:pt idx="29304">
                  <c:v>31556.25</c:v>
                </c:pt>
                <c:pt idx="29305">
                  <c:v>31557.25</c:v>
                </c:pt>
                <c:pt idx="29306">
                  <c:v>31558.25</c:v>
                </c:pt>
                <c:pt idx="29307">
                  <c:v>31559.25</c:v>
                </c:pt>
                <c:pt idx="29308">
                  <c:v>31560.25</c:v>
                </c:pt>
                <c:pt idx="29309">
                  <c:v>31561.25</c:v>
                </c:pt>
                <c:pt idx="29310">
                  <c:v>31562.25</c:v>
                </c:pt>
                <c:pt idx="29311">
                  <c:v>31563.25</c:v>
                </c:pt>
                <c:pt idx="29312">
                  <c:v>31564.25</c:v>
                </c:pt>
                <c:pt idx="29313">
                  <c:v>31565.25</c:v>
                </c:pt>
                <c:pt idx="29314">
                  <c:v>31566.25</c:v>
                </c:pt>
                <c:pt idx="29315">
                  <c:v>31567.25</c:v>
                </c:pt>
                <c:pt idx="29316">
                  <c:v>31568.25</c:v>
                </c:pt>
                <c:pt idx="29317">
                  <c:v>31569.25</c:v>
                </c:pt>
                <c:pt idx="29318">
                  <c:v>31570.25</c:v>
                </c:pt>
                <c:pt idx="29319">
                  <c:v>31571.25</c:v>
                </c:pt>
                <c:pt idx="29320">
                  <c:v>31572.25</c:v>
                </c:pt>
                <c:pt idx="29321">
                  <c:v>31573.25</c:v>
                </c:pt>
                <c:pt idx="29322">
                  <c:v>31574.25</c:v>
                </c:pt>
                <c:pt idx="29323">
                  <c:v>31575.25</c:v>
                </c:pt>
                <c:pt idx="29324">
                  <c:v>31576.25</c:v>
                </c:pt>
                <c:pt idx="29325">
                  <c:v>31577.25</c:v>
                </c:pt>
                <c:pt idx="29326">
                  <c:v>31578.25</c:v>
                </c:pt>
                <c:pt idx="29327">
                  <c:v>31579.25</c:v>
                </c:pt>
                <c:pt idx="29328">
                  <c:v>31580.25</c:v>
                </c:pt>
                <c:pt idx="29329">
                  <c:v>31581.25</c:v>
                </c:pt>
                <c:pt idx="29330">
                  <c:v>31582.25</c:v>
                </c:pt>
                <c:pt idx="29331">
                  <c:v>31583.25</c:v>
                </c:pt>
                <c:pt idx="29332">
                  <c:v>31584.25</c:v>
                </c:pt>
                <c:pt idx="29333">
                  <c:v>31585.25</c:v>
                </c:pt>
                <c:pt idx="29334">
                  <c:v>31586.25</c:v>
                </c:pt>
                <c:pt idx="29335">
                  <c:v>31587.25</c:v>
                </c:pt>
                <c:pt idx="29336">
                  <c:v>31588.25</c:v>
                </c:pt>
                <c:pt idx="29337">
                  <c:v>31589.25</c:v>
                </c:pt>
                <c:pt idx="29338">
                  <c:v>31590.25</c:v>
                </c:pt>
                <c:pt idx="29339">
                  <c:v>31591.25</c:v>
                </c:pt>
                <c:pt idx="29340">
                  <c:v>31592.25</c:v>
                </c:pt>
                <c:pt idx="29341">
                  <c:v>31593.25</c:v>
                </c:pt>
                <c:pt idx="29342">
                  <c:v>31594.25</c:v>
                </c:pt>
                <c:pt idx="29343">
                  <c:v>31595.25</c:v>
                </c:pt>
                <c:pt idx="29344">
                  <c:v>31596.25</c:v>
                </c:pt>
                <c:pt idx="29345">
                  <c:v>31597.25</c:v>
                </c:pt>
                <c:pt idx="29346">
                  <c:v>31598.25</c:v>
                </c:pt>
                <c:pt idx="29347">
                  <c:v>31599.25</c:v>
                </c:pt>
                <c:pt idx="29348">
                  <c:v>31600.25</c:v>
                </c:pt>
                <c:pt idx="29349">
                  <c:v>31601.25</c:v>
                </c:pt>
                <c:pt idx="29350">
                  <c:v>31602.25</c:v>
                </c:pt>
                <c:pt idx="29351">
                  <c:v>31603.25</c:v>
                </c:pt>
                <c:pt idx="29352">
                  <c:v>31604.25</c:v>
                </c:pt>
                <c:pt idx="29353">
                  <c:v>31605.25</c:v>
                </c:pt>
                <c:pt idx="29354">
                  <c:v>31606.25</c:v>
                </c:pt>
                <c:pt idx="29355">
                  <c:v>31607.25</c:v>
                </c:pt>
                <c:pt idx="29356">
                  <c:v>31608.25</c:v>
                </c:pt>
                <c:pt idx="29357">
                  <c:v>31609.25</c:v>
                </c:pt>
                <c:pt idx="29358">
                  <c:v>31610.25</c:v>
                </c:pt>
                <c:pt idx="29359">
                  <c:v>31611.25</c:v>
                </c:pt>
                <c:pt idx="29360">
                  <c:v>31612.25</c:v>
                </c:pt>
                <c:pt idx="29361">
                  <c:v>31613.25</c:v>
                </c:pt>
                <c:pt idx="29362">
                  <c:v>31614.25</c:v>
                </c:pt>
                <c:pt idx="29363">
                  <c:v>31615.25</c:v>
                </c:pt>
                <c:pt idx="29364">
                  <c:v>31616.25</c:v>
                </c:pt>
                <c:pt idx="29365">
                  <c:v>31617.25</c:v>
                </c:pt>
                <c:pt idx="29366">
                  <c:v>31618.25</c:v>
                </c:pt>
                <c:pt idx="29367">
                  <c:v>31619.25</c:v>
                </c:pt>
                <c:pt idx="29368">
                  <c:v>31620.25</c:v>
                </c:pt>
                <c:pt idx="29369">
                  <c:v>31621.25</c:v>
                </c:pt>
                <c:pt idx="29370">
                  <c:v>31622.25</c:v>
                </c:pt>
                <c:pt idx="29371">
                  <c:v>31623.25</c:v>
                </c:pt>
                <c:pt idx="29372">
                  <c:v>31624.25</c:v>
                </c:pt>
                <c:pt idx="29373">
                  <c:v>31625.25</c:v>
                </c:pt>
                <c:pt idx="29374">
                  <c:v>31626.25</c:v>
                </c:pt>
                <c:pt idx="29375">
                  <c:v>31627.25</c:v>
                </c:pt>
                <c:pt idx="29376">
                  <c:v>31628.25</c:v>
                </c:pt>
                <c:pt idx="29377">
                  <c:v>31629.25</c:v>
                </c:pt>
                <c:pt idx="29378">
                  <c:v>31630.25</c:v>
                </c:pt>
                <c:pt idx="29379">
                  <c:v>31631.25</c:v>
                </c:pt>
                <c:pt idx="29380">
                  <c:v>31632.25</c:v>
                </c:pt>
                <c:pt idx="29381">
                  <c:v>31633.25</c:v>
                </c:pt>
                <c:pt idx="29382">
                  <c:v>31634.25</c:v>
                </c:pt>
                <c:pt idx="29383">
                  <c:v>31635.25</c:v>
                </c:pt>
                <c:pt idx="29384">
                  <c:v>31636.25</c:v>
                </c:pt>
                <c:pt idx="29385">
                  <c:v>31637.25</c:v>
                </c:pt>
                <c:pt idx="29386">
                  <c:v>31638.25</c:v>
                </c:pt>
                <c:pt idx="29387">
                  <c:v>31639.25</c:v>
                </c:pt>
                <c:pt idx="29388">
                  <c:v>31640.25</c:v>
                </c:pt>
                <c:pt idx="29389">
                  <c:v>31641.25</c:v>
                </c:pt>
                <c:pt idx="29390">
                  <c:v>31642.25</c:v>
                </c:pt>
                <c:pt idx="29391">
                  <c:v>31643.25</c:v>
                </c:pt>
                <c:pt idx="29392">
                  <c:v>31644.25</c:v>
                </c:pt>
                <c:pt idx="29393">
                  <c:v>31645.25</c:v>
                </c:pt>
                <c:pt idx="29394">
                  <c:v>31646.25</c:v>
                </c:pt>
                <c:pt idx="29395">
                  <c:v>31647.25</c:v>
                </c:pt>
                <c:pt idx="29396">
                  <c:v>31648.25</c:v>
                </c:pt>
                <c:pt idx="29397">
                  <c:v>31649.25</c:v>
                </c:pt>
                <c:pt idx="29398">
                  <c:v>31650.25</c:v>
                </c:pt>
                <c:pt idx="29399">
                  <c:v>31651.25</c:v>
                </c:pt>
                <c:pt idx="29400">
                  <c:v>31652.25</c:v>
                </c:pt>
                <c:pt idx="29401">
                  <c:v>31653.25</c:v>
                </c:pt>
                <c:pt idx="29402">
                  <c:v>31654.25</c:v>
                </c:pt>
                <c:pt idx="29403">
                  <c:v>31655.25</c:v>
                </c:pt>
                <c:pt idx="29404">
                  <c:v>31656.25</c:v>
                </c:pt>
                <c:pt idx="29405">
                  <c:v>31657.25</c:v>
                </c:pt>
                <c:pt idx="29406">
                  <c:v>31658.25</c:v>
                </c:pt>
                <c:pt idx="29407">
                  <c:v>31659.25</c:v>
                </c:pt>
                <c:pt idx="29408">
                  <c:v>31660.25</c:v>
                </c:pt>
                <c:pt idx="29409">
                  <c:v>31661.25</c:v>
                </c:pt>
                <c:pt idx="29410">
                  <c:v>31662.25</c:v>
                </c:pt>
                <c:pt idx="29411">
                  <c:v>31663.25</c:v>
                </c:pt>
                <c:pt idx="29412">
                  <c:v>31664.25</c:v>
                </c:pt>
                <c:pt idx="29413">
                  <c:v>31665.25</c:v>
                </c:pt>
                <c:pt idx="29414">
                  <c:v>31666.25</c:v>
                </c:pt>
                <c:pt idx="29415">
                  <c:v>31667.25</c:v>
                </c:pt>
                <c:pt idx="29416">
                  <c:v>31668.25</c:v>
                </c:pt>
                <c:pt idx="29417">
                  <c:v>31669.25</c:v>
                </c:pt>
                <c:pt idx="29418">
                  <c:v>31670.25</c:v>
                </c:pt>
                <c:pt idx="29419">
                  <c:v>31671.25</c:v>
                </c:pt>
                <c:pt idx="29420">
                  <c:v>31672.25</c:v>
                </c:pt>
                <c:pt idx="29421">
                  <c:v>31673.25</c:v>
                </c:pt>
                <c:pt idx="29422">
                  <c:v>31674.25</c:v>
                </c:pt>
                <c:pt idx="29423">
                  <c:v>31675.25</c:v>
                </c:pt>
                <c:pt idx="29424">
                  <c:v>31676.25</c:v>
                </c:pt>
                <c:pt idx="29425">
                  <c:v>31677.25</c:v>
                </c:pt>
                <c:pt idx="29426">
                  <c:v>31678.25</c:v>
                </c:pt>
                <c:pt idx="29427">
                  <c:v>31679.25</c:v>
                </c:pt>
                <c:pt idx="29428">
                  <c:v>31680.25</c:v>
                </c:pt>
                <c:pt idx="29429">
                  <c:v>31681.25</c:v>
                </c:pt>
                <c:pt idx="29430">
                  <c:v>31682.25</c:v>
                </c:pt>
                <c:pt idx="29431">
                  <c:v>31683.25</c:v>
                </c:pt>
                <c:pt idx="29432">
                  <c:v>31684.25</c:v>
                </c:pt>
                <c:pt idx="29433">
                  <c:v>31685.25</c:v>
                </c:pt>
                <c:pt idx="29434">
                  <c:v>31686.25</c:v>
                </c:pt>
                <c:pt idx="29435">
                  <c:v>31687.25</c:v>
                </c:pt>
                <c:pt idx="29436">
                  <c:v>31688.25</c:v>
                </c:pt>
                <c:pt idx="29437">
                  <c:v>31689.25</c:v>
                </c:pt>
                <c:pt idx="29438">
                  <c:v>31690.25</c:v>
                </c:pt>
                <c:pt idx="29439">
                  <c:v>31691.25</c:v>
                </c:pt>
                <c:pt idx="29440">
                  <c:v>31692.25</c:v>
                </c:pt>
                <c:pt idx="29441">
                  <c:v>31693.25</c:v>
                </c:pt>
                <c:pt idx="29442">
                  <c:v>31694.25</c:v>
                </c:pt>
                <c:pt idx="29443">
                  <c:v>31695.25</c:v>
                </c:pt>
                <c:pt idx="29444">
                  <c:v>31696.25</c:v>
                </c:pt>
                <c:pt idx="29445">
                  <c:v>31697.25</c:v>
                </c:pt>
                <c:pt idx="29446">
                  <c:v>31698.25</c:v>
                </c:pt>
                <c:pt idx="29447">
                  <c:v>31699.25</c:v>
                </c:pt>
                <c:pt idx="29448">
                  <c:v>31700.25</c:v>
                </c:pt>
                <c:pt idx="29449">
                  <c:v>31701.25</c:v>
                </c:pt>
                <c:pt idx="29450">
                  <c:v>31702.25</c:v>
                </c:pt>
                <c:pt idx="29451">
                  <c:v>31703.25</c:v>
                </c:pt>
                <c:pt idx="29452">
                  <c:v>31704.25</c:v>
                </c:pt>
                <c:pt idx="29453">
                  <c:v>31705.25</c:v>
                </c:pt>
                <c:pt idx="29454">
                  <c:v>31706.25</c:v>
                </c:pt>
                <c:pt idx="29455">
                  <c:v>31707.25</c:v>
                </c:pt>
                <c:pt idx="29456">
                  <c:v>31708.25</c:v>
                </c:pt>
                <c:pt idx="29457">
                  <c:v>31709.25</c:v>
                </c:pt>
                <c:pt idx="29458">
                  <c:v>31710.25</c:v>
                </c:pt>
                <c:pt idx="29459">
                  <c:v>31711.25</c:v>
                </c:pt>
                <c:pt idx="29460">
                  <c:v>31712.25</c:v>
                </c:pt>
                <c:pt idx="29461">
                  <c:v>31713.25</c:v>
                </c:pt>
                <c:pt idx="29462">
                  <c:v>31714.25</c:v>
                </c:pt>
                <c:pt idx="29463">
                  <c:v>31715.25</c:v>
                </c:pt>
                <c:pt idx="29464">
                  <c:v>31716.25</c:v>
                </c:pt>
                <c:pt idx="29465">
                  <c:v>31717.25</c:v>
                </c:pt>
                <c:pt idx="29466">
                  <c:v>31718.25</c:v>
                </c:pt>
                <c:pt idx="29467">
                  <c:v>31719.25</c:v>
                </c:pt>
                <c:pt idx="29468">
                  <c:v>31720.25</c:v>
                </c:pt>
                <c:pt idx="29469">
                  <c:v>31721.25</c:v>
                </c:pt>
                <c:pt idx="29470">
                  <c:v>31722.25</c:v>
                </c:pt>
                <c:pt idx="29471">
                  <c:v>31723.25</c:v>
                </c:pt>
                <c:pt idx="29472">
                  <c:v>31724.25</c:v>
                </c:pt>
                <c:pt idx="29473">
                  <c:v>31725.25</c:v>
                </c:pt>
                <c:pt idx="29474">
                  <c:v>31726.25</c:v>
                </c:pt>
                <c:pt idx="29475">
                  <c:v>31727.25</c:v>
                </c:pt>
                <c:pt idx="29476">
                  <c:v>31728.25</c:v>
                </c:pt>
                <c:pt idx="29477">
                  <c:v>31729.25</c:v>
                </c:pt>
                <c:pt idx="29478">
                  <c:v>31730.25</c:v>
                </c:pt>
                <c:pt idx="29479">
                  <c:v>31731.25</c:v>
                </c:pt>
                <c:pt idx="29480">
                  <c:v>31732.25</c:v>
                </c:pt>
                <c:pt idx="29481">
                  <c:v>31733.25</c:v>
                </c:pt>
                <c:pt idx="29482">
                  <c:v>31734.25</c:v>
                </c:pt>
                <c:pt idx="29483">
                  <c:v>31735.25</c:v>
                </c:pt>
                <c:pt idx="29484">
                  <c:v>31736.25</c:v>
                </c:pt>
                <c:pt idx="29485">
                  <c:v>31737.25</c:v>
                </c:pt>
                <c:pt idx="29486">
                  <c:v>31738.25</c:v>
                </c:pt>
                <c:pt idx="29487">
                  <c:v>31739.25</c:v>
                </c:pt>
                <c:pt idx="29488">
                  <c:v>31740.25</c:v>
                </c:pt>
                <c:pt idx="29489">
                  <c:v>31741.25</c:v>
                </c:pt>
                <c:pt idx="29490">
                  <c:v>31742.25</c:v>
                </c:pt>
                <c:pt idx="29491">
                  <c:v>31743.25</c:v>
                </c:pt>
                <c:pt idx="29492">
                  <c:v>31744.25</c:v>
                </c:pt>
                <c:pt idx="29493">
                  <c:v>31745.25</c:v>
                </c:pt>
                <c:pt idx="29494">
                  <c:v>31746.25</c:v>
                </c:pt>
                <c:pt idx="29495">
                  <c:v>31747.25</c:v>
                </c:pt>
                <c:pt idx="29496">
                  <c:v>31748.25</c:v>
                </c:pt>
                <c:pt idx="29497">
                  <c:v>31749.25</c:v>
                </c:pt>
                <c:pt idx="29498">
                  <c:v>31750.25</c:v>
                </c:pt>
                <c:pt idx="29499">
                  <c:v>31751.25</c:v>
                </c:pt>
                <c:pt idx="29500">
                  <c:v>31752.25</c:v>
                </c:pt>
                <c:pt idx="29501">
                  <c:v>31753.25</c:v>
                </c:pt>
                <c:pt idx="29502">
                  <c:v>31754.25</c:v>
                </c:pt>
                <c:pt idx="29503">
                  <c:v>31755.25</c:v>
                </c:pt>
                <c:pt idx="29504">
                  <c:v>31756.25</c:v>
                </c:pt>
                <c:pt idx="29505">
                  <c:v>31757.25</c:v>
                </c:pt>
                <c:pt idx="29506">
                  <c:v>31758.25</c:v>
                </c:pt>
                <c:pt idx="29507">
                  <c:v>31759.25</c:v>
                </c:pt>
                <c:pt idx="29508">
                  <c:v>31760.25</c:v>
                </c:pt>
                <c:pt idx="29509">
                  <c:v>31761.25</c:v>
                </c:pt>
                <c:pt idx="29510">
                  <c:v>31762.25</c:v>
                </c:pt>
                <c:pt idx="29511">
                  <c:v>31763.25</c:v>
                </c:pt>
                <c:pt idx="29512">
                  <c:v>31764.25</c:v>
                </c:pt>
                <c:pt idx="29513">
                  <c:v>31765.25</c:v>
                </c:pt>
                <c:pt idx="29514">
                  <c:v>31766.25</c:v>
                </c:pt>
                <c:pt idx="29515">
                  <c:v>31767.25</c:v>
                </c:pt>
                <c:pt idx="29516">
                  <c:v>31768.25</c:v>
                </c:pt>
                <c:pt idx="29517">
                  <c:v>31769.25</c:v>
                </c:pt>
                <c:pt idx="29518">
                  <c:v>31770.25</c:v>
                </c:pt>
                <c:pt idx="29519">
                  <c:v>31771.25</c:v>
                </c:pt>
                <c:pt idx="29520">
                  <c:v>31772.25</c:v>
                </c:pt>
                <c:pt idx="29521">
                  <c:v>31773.25</c:v>
                </c:pt>
                <c:pt idx="29522">
                  <c:v>31774.25</c:v>
                </c:pt>
                <c:pt idx="29523">
                  <c:v>31775.25</c:v>
                </c:pt>
                <c:pt idx="29524">
                  <c:v>31776.25</c:v>
                </c:pt>
                <c:pt idx="29525">
                  <c:v>31777.25</c:v>
                </c:pt>
                <c:pt idx="29526">
                  <c:v>31778.25</c:v>
                </c:pt>
                <c:pt idx="29527">
                  <c:v>31779.25</c:v>
                </c:pt>
                <c:pt idx="29528">
                  <c:v>31780.25</c:v>
                </c:pt>
                <c:pt idx="29529">
                  <c:v>31781.25</c:v>
                </c:pt>
                <c:pt idx="29530">
                  <c:v>31782.25</c:v>
                </c:pt>
                <c:pt idx="29531">
                  <c:v>31783.25</c:v>
                </c:pt>
                <c:pt idx="29532">
                  <c:v>31784.25</c:v>
                </c:pt>
                <c:pt idx="29533">
                  <c:v>31785.25</c:v>
                </c:pt>
                <c:pt idx="29534">
                  <c:v>31786.25</c:v>
                </c:pt>
                <c:pt idx="29535">
                  <c:v>31787.25</c:v>
                </c:pt>
                <c:pt idx="29536">
                  <c:v>31788.25</c:v>
                </c:pt>
                <c:pt idx="29537">
                  <c:v>31789.25</c:v>
                </c:pt>
                <c:pt idx="29538">
                  <c:v>31790.25</c:v>
                </c:pt>
                <c:pt idx="29539">
                  <c:v>31791.25</c:v>
                </c:pt>
                <c:pt idx="29540">
                  <c:v>31792.25</c:v>
                </c:pt>
                <c:pt idx="29541">
                  <c:v>31793.25</c:v>
                </c:pt>
                <c:pt idx="29542">
                  <c:v>31794.25</c:v>
                </c:pt>
                <c:pt idx="29543">
                  <c:v>31795.25</c:v>
                </c:pt>
                <c:pt idx="29544">
                  <c:v>31796.25</c:v>
                </c:pt>
                <c:pt idx="29545">
                  <c:v>31797.25</c:v>
                </c:pt>
                <c:pt idx="29546">
                  <c:v>31798.25</c:v>
                </c:pt>
                <c:pt idx="29547">
                  <c:v>31799.25</c:v>
                </c:pt>
                <c:pt idx="29548">
                  <c:v>31800.25</c:v>
                </c:pt>
                <c:pt idx="29549">
                  <c:v>31801.25</c:v>
                </c:pt>
                <c:pt idx="29550">
                  <c:v>31802.25</c:v>
                </c:pt>
                <c:pt idx="29551">
                  <c:v>31803.25</c:v>
                </c:pt>
                <c:pt idx="29552">
                  <c:v>31804.25</c:v>
                </c:pt>
                <c:pt idx="29553">
                  <c:v>31805.25</c:v>
                </c:pt>
                <c:pt idx="29554">
                  <c:v>31806.25</c:v>
                </c:pt>
                <c:pt idx="29555">
                  <c:v>31807.25</c:v>
                </c:pt>
                <c:pt idx="29556">
                  <c:v>31808.25</c:v>
                </c:pt>
                <c:pt idx="29557">
                  <c:v>31809.25</c:v>
                </c:pt>
                <c:pt idx="29558">
                  <c:v>31810.25</c:v>
                </c:pt>
                <c:pt idx="29559">
                  <c:v>31811.25</c:v>
                </c:pt>
                <c:pt idx="29560">
                  <c:v>31812.25</c:v>
                </c:pt>
                <c:pt idx="29561">
                  <c:v>31813.25</c:v>
                </c:pt>
                <c:pt idx="29562">
                  <c:v>31814.25</c:v>
                </c:pt>
                <c:pt idx="29563">
                  <c:v>31815.25</c:v>
                </c:pt>
                <c:pt idx="29564">
                  <c:v>31816.25</c:v>
                </c:pt>
                <c:pt idx="29565">
                  <c:v>31817.25</c:v>
                </c:pt>
                <c:pt idx="29566">
                  <c:v>31818.25</c:v>
                </c:pt>
                <c:pt idx="29567">
                  <c:v>31819.25</c:v>
                </c:pt>
                <c:pt idx="29568">
                  <c:v>31820.25</c:v>
                </c:pt>
                <c:pt idx="29569">
                  <c:v>31821.25</c:v>
                </c:pt>
                <c:pt idx="29570">
                  <c:v>31822.25</c:v>
                </c:pt>
                <c:pt idx="29571">
                  <c:v>31823.25</c:v>
                </c:pt>
                <c:pt idx="29572">
                  <c:v>31824.25</c:v>
                </c:pt>
                <c:pt idx="29573">
                  <c:v>31825.25</c:v>
                </c:pt>
                <c:pt idx="29574">
                  <c:v>31826.25</c:v>
                </c:pt>
                <c:pt idx="29575">
                  <c:v>31827.25</c:v>
                </c:pt>
                <c:pt idx="29576">
                  <c:v>31828.25</c:v>
                </c:pt>
                <c:pt idx="29577">
                  <c:v>31829.25</c:v>
                </c:pt>
                <c:pt idx="29578">
                  <c:v>31837.25</c:v>
                </c:pt>
                <c:pt idx="29579">
                  <c:v>31838.25</c:v>
                </c:pt>
                <c:pt idx="29580">
                  <c:v>31839.25</c:v>
                </c:pt>
                <c:pt idx="29581">
                  <c:v>31840.25</c:v>
                </c:pt>
                <c:pt idx="29582">
                  <c:v>31841.25</c:v>
                </c:pt>
                <c:pt idx="29583">
                  <c:v>31842.25</c:v>
                </c:pt>
                <c:pt idx="29584">
                  <c:v>31843.25</c:v>
                </c:pt>
                <c:pt idx="29585">
                  <c:v>31844.25</c:v>
                </c:pt>
                <c:pt idx="29586">
                  <c:v>31845.25</c:v>
                </c:pt>
                <c:pt idx="29587">
                  <c:v>31846.25</c:v>
                </c:pt>
                <c:pt idx="29588">
                  <c:v>31847.25</c:v>
                </c:pt>
                <c:pt idx="29589">
                  <c:v>31848.25</c:v>
                </c:pt>
                <c:pt idx="29590">
                  <c:v>31849.25</c:v>
                </c:pt>
                <c:pt idx="29591">
                  <c:v>31850.25</c:v>
                </c:pt>
                <c:pt idx="29592">
                  <c:v>31851.25</c:v>
                </c:pt>
                <c:pt idx="29593">
                  <c:v>31852.25</c:v>
                </c:pt>
                <c:pt idx="29594">
                  <c:v>31853.25</c:v>
                </c:pt>
                <c:pt idx="29595">
                  <c:v>31854.25</c:v>
                </c:pt>
                <c:pt idx="29596">
                  <c:v>31855.25</c:v>
                </c:pt>
                <c:pt idx="29597">
                  <c:v>31856.25</c:v>
                </c:pt>
                <c:pt idx="29598">
                  <c:v>31857.25</c:v>
                </c:pt>
                <c:pt idx="29599">
                  <c:v>31858.25</c:v>
                </c:pt>
                <c:pt idx="29600">
                  <c:v>31859.25</c:v>
                </c:pt>
                <c:pt idx="29601">
                  <c:v>31860.25</c:v>
                </c:pt>
                <c:pt idx="29602">
                  <c:v>31861.25</c:v>
                </c:pt>
                <c:pt idx="29603">
                  <c:v>31862.25</c:v>
                </c:pt>
                <c:pt idx="29604">
                  <c:v>31863.25</c:v>
                </c:pt>
                <c:pt idx="29605">
                  <c:v>31864.25</c:v>
                </c:pt>
                <c:pt idx="29606">
                  <c:v>31865.25</c:v>
                </c:pt>
                <c:pt idx="29607">
                  <c:v>31866.25</c:v>
                </c:pt>
                <c:pt idx="29608">
                  <c:v>31867.25</c:v>
                </c:pt>
                <c:pt idx="29609">
                  <c:v>31868.25</c:v>
                </c:pt>
                <c:pt idx="29610">
                  <c:v>31869.25</c:v>
                </c:pt>
                <c:pt idx="29611">
                  <c:v>31870.25</c:v>
                </c:pt>
                <c:pt idx="29612">
                  <c:v>31871.25</c:v>
                </c:pt>
                <c:pt idx="29613">
                  <c:v>31872.25</c:v>
                </c:pt>
                <c:pt idx="29614">
                  <c:v>31873.25</c:v>
                </c:pt>
                <c:pt idx="29615">
                  <c:v>31874.25</c:v>
                </c:pt>
                <c:pt idx="29616">
                  <c:v>31875.25</c:v>
                </c:pt>
                <c:pt idx="29617">
                  <c:v>31876.25</c:v>
                </c:pt>
                <c:pt idx="29618">
                  <c:v>31877.25</c:v>
                </c:pt>
                <c:pt idx="29619">
                  <c:v>31878.25</c:v>
                </c:pt>
                <c:pt idx="29620">
                  <c:v>31879.25</c:v>
                </c:pt>
                <c:pt idx="29621">
                  <c:v>31880.25</c:v>
                </c:pt>
                <c:pt idx="29622">
                  <c:v>31881.25</c:v>
                </c:pt>
                <c:pt idx="29623">
                  <c:v>31882.25</c:v>
                </c:pt>
                <c:pt idx="29624">
                  <c:v>31883.25</c:v>
                </c:pt>
                <c:pt idx="29625">
                  <c:v>31884.25</c:v>
                </c:pt>
                <c:pt idx="29626">
                  <c:v>31885.25</c:v>
                </c:pt>
                <c:pt idx="29627">
                  <c:v>31886.25</c:v>
                </c:pt>
                <c:pt idx="29628">
                  <c:v>31887.25</c:v>
                </c:pt>
                <c:pt idx="29629">
                  <c:v>31888.25</c:v>
                </c:pt>
                <c:pt idx="29630">
                  <c:v>31889.25</c:v>
                </c:pt>
                <c:pt idx="29631">
                  <c:v>31890.25</c:v>
                </c:pt>
                <c:pt idx="29632">
                  <c:v>31891.25</c:v>
                </c:pt>
                <c:pt idx="29633">
                  <c:v>31892.25</c:v>
                </c:pt>
                <c:pt idx="29634">
                  <c:v>31893.25</c:v>
                </c:pt>
                <c:pt idx="29635">
                  <c:v>31894.25</c:v>
                </c:pt>
                <c:pt idx="29636">
                  <c:v>31895.25</c:v>
                </c:pt>
                <c:pt idx="29637">
                  <c:v>31896.25</c:v>
                </c:pt>
                <c:pt idx="29638">
                  <c:v>31897.25</c:v>
                </c:pt>
                <c:pt idx="29639">
                  <c:v>31898.25</c:v>
                </c:pt>
                <c:pt idx="29640">
                  <c:v>31899.25</c:v>
                </c:pt>
                <c:pt idx="29641">
                  <c:v>31900.25</c:v>
                </c:pt>
                <c:pt idx="29642">
                  <c:v>31901.25</c:v>
                </c:pt>
                <c:pt idx="29643">
                  <c:v>31902.25</c:v>
                </c:pt>
                <c:pt idx="29644">
                  <c:v>31903.25</c:v>
                </c:pt>
                <c:pt idx="29645">
                  <c:v>31904.25</c:v>
                </c:pt>
                <c:pt idx="29646">
                  <c:v>31905.25</c:v>
                </c:pt>
                <c:pt idx="29647">
                  <c:v>31906.25</c:v>
                </c:pt>
                <c:pt idx="29648">
                  <c:v>31907.25</c:v>
                </c:pt>
                <c:pt idx="29649">
                  <c:v>31908.25</c:v>
                </c:pt>
                <c:pt idx="29650">
                  <c:v>31909.25</c:v>
                </c:pt>
                <c:pt idx="29651">
                  <c:v>31910.25</c:v>
                </c:pt>
                <c:pt idx="29652">
                  <c:v>31911.25</c:v>
                </c:pt>
                <c:pt idx="29653">
                  <c:v>31912.25</c:v>
                </c:pt>
                <c:pt idx="29654">
                  <c:v>31913.25</c:v>
                </c:pt>
                <c:pt idx="29655">
                  <c:v>31914.25</c:v>
                </c:pt>
                <c:pt idx="29656">
                  <c:v>31915.25</c:v>
                </c:pt>
                <c:pt idx="29657">
                  <c:v>31916.25</c:v>
                </c:pt>
                <c:pt idx="29658">
                  <c:v>31917.25</c:v>
                </c:pt>
                <c:pt idx="29659">
                  <c:v>31918.25</c:v>
                </c:pt>
                <c:pt idx="29660">
                  <c:v>31919.25</c:v>
                </c:pt>
                <c:pt idx="29661">
                  <c:v>31920.25</c:v>
                </c:pt>
                <c:pt idx="29662">
                  <c:v>31921.25</c:v>
                </c:pt>
                <c:pt idx="29663">
                  <c:v>31922.25</c:v>
                </c:pt>
                <c:pt idx="29664">
                  <c:v>31923.25</c:v>
                </c:pt>
                <c:pt idx="29665">
                  <c:v>31924.25</c:v>
                </c:pt>
                <c:pt idx="29666">
                  <c:v>31925.25</c:v>
                </c:pt>
                <c:pt idx="29667">
                  <c:v>31926.25</c:v>
                </c:pt>
                <c:pt idx="29668">
                  <c:v>31927.25</c:v>
                </c:pt>
                <c:pt idx="29669">
                  <c:v>31928.25</c:v>
                </c:pt>
                <c:pt idx="29670">
                  <c:v>31929.25</c:v>
                </c:pt>
                <c:pt idx="29671">
                  <c:v>31930.25</c:v>
                </c:pt>
                <c:pt idx="29672">
                  <c:v>31931.25</c:v>
                </c:pt>
                <c:pt idx="29673">
                  <c:v>31932.25</c:v>
                </c:pt>
                <c:pt idx="29674">
                  <c:v>31933.25</c:v>
                </c:pt>
                <c:pt idx="29675">
                  <c:v>31934.25</c:v>
                </c:pt>
                <c:pt idx="29676">
                  <c:v>31935.25</c:v>
                </c:pt>
                <c:pt idx="29677">
                  <c:v>31936.25</c:v>
                </c:pt>
                <c:pt idx="29678">
                  <c:v>31937.25</c:v>
                </c:pt>
                <c:pt idx="29679">
                  <c:v>31938.25</c:v>
                </c:pt>
                <c:pt idx="29680">
                  <c:v>31939.25</c:v>
                </c:pt>
                <c:pt idx="29681">
                  <c:v>31940.25</c:v>
                </c:pt>
                <c:pt idx="29682">
                  <c:v>31941.25</c:v>
                </c:pt>
                <c:pt idx="29683">
                  <c:v>31942.25</c:v>
                </c:pt>
                <c:pt idx="29684">
                  <c:v>31943.25</c:v>
                </c:pt>
                <c:pt idx="29685">
                  <c:v>31944.25</c:v>
                </c:pt>
                <c:pt idx="29686">
                  <c:v>31945.25</c:v>
                </c:pt>
                <c:pt idx="29687">
                  <c:v>31946.25</c:v>
                </c:pt>
                <c:pt idx="29688">
                  <c:v>31947.25</c:v>
                </c:pt>
                <c:pt idx="29689">
                  <c:v>31948.25</c:v>
                </c:pt>
                <c:pt idx="29690">
                  <c:v>31949.25</c:v>
                </c:pt>
                <c:pt idx="29691">
                  <c:v>31950.25</c:v>
                </c:pt>
                <c:pt idx="29692">
                  <c:v>31951.25</c:v>
                </c:pt>
                <c:pt idx="29693">
                  <c:v>31952.25</c:v>
                </c:pt>
                <c:pt idx="29694">
                  <c:v>31953.25</c:v>
                </c:pt>
                <c:pt idx="29695">
                  <c:v>31954.25</c:v>
                </c:pt>
                <c:pt idx="29696">
                  <c:v>31955.25</c:v>
                </c:pt>
                <c:pt idx="29697">
                  <c:v>31956.25</c:v>
                </c:pt>
                <c:pt idx="29698">
                  <c:v>31957.25</c:v>
                </c:pt>
                <c:pt idx="29699">
                  <c:v>31958.25</c:v>
                </c:pt>
                <c:pt idx="29700">
                  <c:v>31959.25</c:v>
                </c:pt>
                <c:pt idx="29701">
                  <c:v>31960.25</c:v>
                </c:pt>
                <c:pt idx="29702">
                  <c:v>31961.25</c:v>
                </c:pt>
                <c:pt idx="29703">
                  <c:v>31962.25</c:v>
                </c:pt>
                <c:pt idx="29704">
                  <c:v>31963.25</c:v>
                </c:pt>
                <c:pt idx="29705">
                  <c:v>31964.25</c:v>
                </c:pt>
                <c:pt idx="29706">
                  <c:v>31965.25</c:v>
                </c:pt>
                <c:pt idx="29707">
                  <c:v>31966.25</c:v>
                </c:pt>
                <c:pt idx="29708">
                  <c:v>31967.25</c:v>
                </c:pt>
                <c:pt idx="29709">
                  <c:v>31968.25</c:v>
                </c:pt>
                <c:pt idx="29710">
                  <c:v>31969.25</c:v>
                </c:pt>
                <c:pt idx="29711">
                  <c:v>31970.25</c:v>
                </c:pt>
                <c:pt idx="29712">
                  <c:v>31971.25</c:v>
                </c:pt>
                <c:pt idx="29713">
                  <c:v>31972.25</c:v>
                </c:pt>
                <c:pt idx="29714">
                  <c:v>31973.25</c:v>
                </c:pt>
                <c:pt idx="29715">
                  <c:v>31974.25</c:v>
                </c:pt>
                <c:pt idx="29716">
                  <c:v>31975.25</c:v>
                </c:pt>
                <c:pt idx="29717">
                  <c:v>31976.25</c:v>
                </c:pt>
                <c:pt idx="29718">
                  <c:v>31977.25</c:v>
                </c:pt>
                <c:pt idx="29719">
                  <c:v>31978.25</c:v>
                </c:pt>
                <c:pt idx="29720">
                  <c:v>31979.25</c:v>
                </c:pt>
                <c:pt idx="29721">
                  <c:v>31980.25</c:v>
                </c:pt>
                <c:pt idx="29722">
                  <c:v>31981.25</c:v>
                </c:pt>
                <c:pt idx="29723">
                  <c:v>31982.25</c:v>
                </c:pt>
                <c:pt idx="29724">
                  <c:v>31983.25</c:v>
                </c:pt>
                <c:pt idx="29725">
                  <c:v>31984.25</c:v>
                </c:pt>
                <c:pt idx="29726">
                  <c:v>31985.25</c:v>
                </c:pt>
                <c:pt idx="29727">
                  <c:v>31986.25</c:v>
                </c:pt>
                <c:pt idx="29728">
                  <c:v>31987.25</c:v>
                </c:pt>
                <c:pt idx="29729">
                  <c:v>31988.25</c:v>
                </c:pt>
                <c:pt idx="29730">
                  <c:v>31989.25</c:v>
                </c:pt>
                <c:pt idx="29731">
                  <c:v>31990.25</c:v>
                </c:pt>
                <c:pt idx="29732">
                  <c:v>31991.25</c:v>
                </c:pt>
                <c:pt idx="29733">
                  <c:v>31992.25</c:v>
                </c:pt>
                <c:pt idx="29734">
                  <c:v>31993.25</c:v>
                </c:pt>
                <c:pt idx="29735">
                  <c:v>31994.25</c:v>
                </c:pt>
                <c:pt idx="29736">
                  <c:v>31995.25</c:v>
                </c:pt>
                <c:pt idx="29737">
                  <c:v>31996.25</c:v>
                </c:pt>
                <c:pt idx="29738">
                  <c:v>31997.25</c:v>
                </c:pt>
                <c:pt idx="29739">
                  <c:v>31998.25</c:v>
                </c:pt>
                <c:pt idx="29740">
                  <c:v>31999.25</c:v>
                </c:pt>
                <c:pt idx="29741">
                  <c:v>32000.25</c:v>
                </c:pt>
                <c:pt idx="29742">
                  <c:v>32001.25</c:v>
                </c:pt>
                <c:pt idx="29743">
                  <c:v>32002.25</c:v>
                </c:pt>
                <c:pt idx="29744">
                  <c:v>32003.25</c:v>
                </c:pt>
                <c:pt idx="29745">
                  <c:v>32004.25</c:v>
                </c:pt>
                <c:pt idx="29746">
                  <c:v>32005.25</c:v>
                </c:pt>
                <c:pt idx="29747">
                  <c:v>32006.25</c:v>
                </c:pt>
                <c:pt idx="29748">
                  <c:v>32007.25</c:v>
                </c:pt>
                <c:pt idx="29749">
                  <c:v>32008.25</c:v>
                </c:pt>
                <c:pt idx="29750">
                  <c:v>32009.25</c:v>
                </c:pt>
                <c:pt idx="29751">
                  <c:v>32010.25</c:v>
                </c:pt>
                <c:pt idx="29752">
                  <c:v>32011.25</c:v>
                </c:pt>
                <c:pt idx="29753">
                  <c:v>32012.25</c:v>
                </c:pt>
                <c:pt idx="29754">
                  <c:v>32013.25</c:v>
                </c:pt>
                <c:pt idx="29755">
                  <c:v>32014.25</c:v>
                </c:pt>
                <c:pt idx="29756">
                  <c:v>32015.25</c:v>
                </c:pt>
                <c:pt idx="29757">
                  <c:v>32016.25</c:v>
                </c:pt>
                <c:pt idx="29758">
                  <c:v>32017.25</c:v>
                </c:pt>
                <c:pt idx="29759">
                  <c:v>32018.25</c:v>
                </c:pt>
                <c:pt idx="29760">
                  <c:v>32019.25</c:v>
                </c:pt>
                <c:pt idx="29761">
                  <c:v>32020.25</c:v>
                </c:pt>
                <c:pt idx="29762">
                  <c:v>32021.25</c:v>
                </c:pt>
                <c:pt idx="29763">
                  <c:v>32022.25</c:v>
                </c:pt>
                <c:pt idx="29764">
                  <c:v>32023.25</c:v>
                </c:pt>
                <c:pt idx="29765">
                  <c:v>32024.25</c:v>
                </c:pt>
                <c:pt idx="29766">
                  <c:v>32025.25</c:v>
                </c:pt>
                <c:pt idx="29767">
                  <c:v>32026.25</c:v>
                </c:pt>
                <c:pt idx="29768">
                  <c:v>32027.25</c:v>
                </c:pt>
                <c:pt idx="29769">
                  <c:v>32028.25</c:v>
                </c:pt>
                <c:pt idx="29770">
                  <c:v>32029.25</c:v>
                </c:pt>
                <c:pt idx="29771">
                  <c:v>32030.25</c:v>
                </c:pt>
                <c:pt idx="29772">
                  <c:v>32031.25</c:v>
                </c:pt>
                <c:pt idx="29773">
                  <c:v>32032.25</c:v>
                </c:pt>
                <c:pt idx="29774">
                  <c:v>32033.25</c:v>
                </c:pt>
                <c:pt idx="29775">
                  <c:v>32034.25</c:v>
                </c:pt>
                <c:pt idx="29776">
                  <c:v>32035.25</c:v>
                </c:pt>
                <c:pt idx="29777">
                  <c:v>32036.25</c:v>
                </c:pt>
                <c:pt idx="29778">
                  <c:v>32037.25</c:v>
                </c:pt>
                <c:pt idx="29779">
                  <c:v>32038.25</c:v>
                </c:pt>
                <c:pt idx="29780">
                  <c:v>32039.25</c:v>
                </c:pt>
                <c:pt idx="29781">
                  <c:v>32040.25</c:v>
                </c:pt>
                <c:pt idx="29782">
                  <c:v>32041.25</c:v>
                </c:pt>
                <c:pt idx="29783">
                  <c:v>32042.25</c:v>
                </c:pt>
                <c:pt idx="29784">
                  <c:v>32043.25</c:v>
                </c:pt>
                <c:pt idx="29785">
                  <c:v>32044.25</c:v>
                </c:pt>
                <c:pt idx="29786">
                  <c:v>32045.25</c:v>
                </c:pt>
                <c:pt idx="29787">
                  <c:v>32046.25</c:v>
                </c:pt>
                <c:pt idx="29788">
                  <c:v>32047.25</c:v>
                </c:pt>
                <c:pt idx="29789">
                  <c:v>32048.25</c:v>
                </c:pt>
                <c:pt idx="29790">
                  <c:v>32049.25</c:v>
                </c:pt>
                <c:pt idx="29791">
                  <c:v>32050.25</c:v>
                </c:pt>
                <c:pt idx="29792">
                  <c:v>32051.25</c:v>
                </c:pt>
                <c:pt idx="29793">
                  <c:v>32052.25</c:v>
                </c:pt>
                <c:pt idx="29794">
                  <c:v>32053.25</c:v>
                </c:pt>
                <c:pt idx="29795">
                  <c:v>32054.25</c:v>
                </c:pt>
                <c:pt idx="29796">
                  <c:v>32055.25</c:v>
                </c:pt>
                <c:pt idx="29797">
                  <c:v>32056.25</c:v>
                </c:pt>
                <c:pt idx="29798">
                  <c:v>32057.25</c:v>
                </c:pt>
                <c:pt idx="29799">
                  <c:v>32058.25</c:v>
                </c:pt>
                <c:pt idx="29800">
                  <c:v>32059.25</c:v>
                </c:pt>
                <c:pt idx="29801">
                  <c:v>32060.25</c:v>
                </c:pt>
                <c:pt idx="29802">
                  <c:v>32061.25</c:v>
                </c:pt>
                <c:pt idx="29803">
                  <c:v>32062.25</c:v>
                </c:pt>
                <c:pt idx="29804">
                  <c:v>32063.25</c:v>
                </c:pt>
                <c:pt idx="29805">
                  <c:v>32064.25</c:v>
                </c:pt>
                <c:pt idx="29806">
                  <c:v>32065.25</c:v>
                </c:pt>
                <c:pt idx="29807">
                  <c:v>32066.25</c:v>
                </c:pt>
                <c:pt idx="29808">
                  <c:v>32067.25</c:v>
                </c:pt>
                <c:pt idx="29809">
                  <c:v>32068.25</c:v>
                </c:pt>
                <c:pt idx="29810">
                  <c:v>32069.25</c:v>
                </c:pt>
                <c:pt idx="29811">
                  <c:v>32070.25</c:v>
                </c:pt>
                <c:pt idx="29812">
                  <c:v>32071.25</c:v>
                </c:pt>
                <c:pt idx="29813">
                  <c:v>32072.25</c:v>
                </c:pt>
                <c:pt idx="29814">
                  <c:v>32073.25</c:v>
                </c:pt>
                <c:pt idx="29815">
                  <c:v>32074.25</c:v>
                </c:pt>
                <c:pt idx="29816">
                  <c:v>32075.25</c:v>
                </c:pt>
                <c:pt idx="29817">
                  <c:v>32076.25</c:v>
                </c:pt>
                <c:pt idx="29818">
                  <c:v>32077.25</c:v>
                </c:pt>
                <c:pt idx="29819">
                  <c:v>32078.25</c:v>
                </c:pt>
                <c:pt idx="29820">
                  <c:v>32079.25</c:v>
                </c:pt>
                <c:pt idx="29821">
                  <c:v>32080.25</c:v>
                </c:pt>
                <c:pt idx="29822">
                  <c:v>32081.25</c:v>
                </c:pt>
                <c:pt idx="29823">
                  <c:v>32082.25</c:v>
                </c:pt>
                <c:pt idx="29824">
                  <c:v>32083.25</c:v>
                </c:pt>
                <c:pt idx="29825">
                  <c:v>32084.25</c:v>
                </c:pt>
                <c:pt idx="29826">
                  <c:v>32085.25</c:v>
                </c:pt>
                <c:pt idx="29827">
                  <c:v>32086.25</c:v>
                </c:pt>
                <c:pt idx="29828">
                  <c:v>32087.25</c:v>
                </c:pt>
                <c:pt idx="29829">
                  <c:v>32088.25</c:v>
                </c:pt>
                <c:pt idx="29830">
                  <c:v>32089.25</c:v>
                </c:pt>
                <c:pt idx="29831">
                  <c:v>32090.25</c:v>
                </c:pt>
                <c:pt idx="29832">
                  <c:v>32091.25</c:v>
                </c:pt>
                <c:pt idx="29833">
                  <c:v>32092.25</c:v>
                </c:pt>
                <c:pt idx="29834">
                  <c:v>32093.25</c:v>
                </c:pt>
                <c:pt idx="29835">
                  <c:v>32094.25</c:v>
                </c:pt>
                <c:pt idx="29836">
                  <c:v>32095.25</c:v>
                </c:pt>
                <c:pt idx="29837">
                  <c:v>32096.25</c:v>
                </c:pt>
                <c:pt idx="29838">
                  <c:v>32097.25</c:v>
                </c:pt>
                <c:pt idx="29839">
                  <c:v>32098.25</c:v>
                </c:pt>
                <c:pt idx="29840">
                  <c:v>32099.25</c:v>
                </c:pt>
                <c:pt idx="29841">
                  <c:v>32100.25</c:v>
                </c:pt>
                <c:pt idx="29842">
                  <c:v>32101.25</c:v>
                </c:pt>
                <c:pt idx="29843">
                  <c:v>32102.25</c:v>
                </c:pt>
                <c:pt idx="29844">
                  <c:v>32103.25</c:v>
                </c:pt>
                <c:pt idx="29845">
                  <c:v>32104.25</c:v>
                </c:pt>
                <c:pt idx="29846">
                  <c:v>32105.25</c:v>
                </c:pt>
                <c:pt idx="29847">
                  <c:v>32106.25</c:v>
                </c:pt>
                <c:pt idx="29848">
                  <c:v>32107.25</c:v>
                </c:pt>
                <c:pt idx="29849">
                  <c:v>32108.25</c:v>
                </c:pt>
                <c:pt idx="29850">
                  <c:v>32109.25</c:v>
                </c:pt>
                <c:pt idx="29851">
                  <c:v>32110.25</c:v>
                </c:pt>
                <c:pt idx="29852">
                  <c:v>32111.25</c:v>
                </c:pt>
                <c:pt idx="29853">
                  <c:v>32112.25</c:v>
                </c:pt>
                <c:pt idx="29854">
                  <c:v>32113.25</c:v>
                </c:pt>
                <c:pt idx="29855">
                  <c:v>32114.25</c:v>
                </c:pt>
                <c:pt idx="29856">
                  <c:v>32115.25</c:v>
                </c:pt>
                <c:pt idx="29857">
                  <c:v>32116.25</c:v>
                </c:pt>
                <c:pt idx="29858">
                  <c:v>32117.25</c:v>
                </c:pt>
                <c:pt idx="29859">
                  <c:v>32118.25</c:v>
                </c:pt>
                <c:pt idx="29860">
                  <c:v>32119.25</c:v>
                </c:pt>
                <c:pt idx="29861">
                  <c:v>32120.25</c:v>
                </c:pt>
                <c:pt idx="29862">
                  <c:v>32121.25</c:v>
                </c:pt>
                <c:pt idx="29863">
                  <c:v>32122.25</c:v>
                </c:pt>
                <c:pt idx="29864">
                  <c:v>32123.25</c:v>
                </c:pt>
                <c:pt idx="29865">
                  <c:v>32124.25</c:v>
                </c:pt>
                <c:pt idx="29866">
                  <c:v>32125.25</c:v>
                </c:pt>
                <c:pt idx="29867">
                  <c:v>32126.25</c:v>
                </c:pt>
                <c:pt idx="29868">
                  <c:v>32127.25</c:v>
                </c:pt>
                <c:pt idx="29869">
                  <c:v>32128.25</c:v>
                </c:pt>
                <c:pt idx="29870">
                  <c:v>32129.25</c:v>
                </c:pt>
                <c:pt idx="29871">
                  <c:v>32130.25</c:v>
                </c:pt>
                <c:pt idx="29872">
                  <c:v>32131.25</c:v>
                </c:pt>
                <c:pt idx="29873">
                  <c:v>32132.25</c:v>
                </c:pt>
                <c:pt idx="29874">
                  <c:v>32133.25</c:v>
                </c:pt>
                <c:pt idx="29875">
                  <c:v>32134.25</c:v>
                </c:pt>
                <c:pt idx="29876">
                  <c:v>32135.25</c:v>
                </c:pt>
                <c:pt idx="29877">
                  <c:v>32136.25</c:v>
                </c:pt>
                <c:pt idx="29878">
                  <c:v>32137.25</c:v>
                </c:pt>
                <c:pt idx="29879">
                  <c:v>32138.25</c:v>
                </c:pt>
                <c:pt idx="29880">
                  <c:v>32139.25</c:v>
                </c:pt>
                <c:pt idx="29881">
                  <c:v>32140.25</c:v>
                </c:pt>
                <c:pt idx="29882">
                  <c:v>32141.25</c:v>
                </c:pt>
                <c:pt idx="29883">
                  <c:v>32142.25</c:v>
                </c:pt>
                <c:pt idx="29884">
                  <c:v>32143.25</c:v>
                </c:pt>
                <c:pt idx="29885">
                  <c:v>32144.25</c:v>
                </c:pt>
                <c:pt idx="29886">
                  <c:v>32145.25</c:v>
                </c:pt>
                <c:pt idx="29887">
                  <c:v>32146.25</c:v>
                </c:pt>
                <c:pt idx="29888">
                  <c:v>32147.25</c:v>
                </c:pt>
                <c:pt idx="29889">
                  <c:v>32148.25</c:v>
                </c:pt>
                <c:pt idx="29890">
                  <c:v>32149.25</c:v>
                </c:pt>
                <c:pt idx="29891">
                  <c:v>32150.25</c:v>
                </c:pt>
                <c:pt idx="29892">
                  <c:v>32151.25</c:v>
                </c:pt>
                <c:pt idx="29893">
                  <c:v>32152.25</c:v>
                </c:pt>
                <c:pt idx="29894">
                  <c:v>32153.25</c:v>
                </c:pt>
                <c:pt idx="29895">
                  <c:v>32154.25</c:v>
                </c:pt>
                <c:pt idx="29896">
                  <c:v>32155.25</c:v>
                </c:pt>
                <c:pt idx="29897">
                  <c:v>32156.25</c:v>
                </c:pt>
                <c:pt idx="29898">
                  <c:v>32157.25</c:v>
                </c:pt>
                <c:pt idx="29899">
                  <c:v>32158.25</c:v>
                </c:pt>
                <c:pt idx="29900">
                  <c:v>32159.25</c:v>
                </c:pt>
                <c:pt idx="29901">
                  <c:v>32160.25</c:v>
                </c:pt>
                <c:pt idx="29902">
                  <c:v>32161.25</c:v>
                </c:pt>
                <c:pt idx="29903">
                  <c:v>32162.25</c:v>
                </c:pt>
                <c:pt idx="29904">
                  <c:v>32163.25</c:v>
                </c:pt>
                <c:pt idx="29905">
                  <c:v>32164.25</c:v>
                </c:pt>
                <c:pt idx="29906">
                  <c:v>32165.25</c:v>
                </c:pt>
                <c:pt idx="29907">
                  <c:v>32166.25</c:v>
                </c:pt>
                <c:pt idx="29908">
                  <c:v>32167.25</c:v>
                </c:pt>
                <c:pt idx="29909">
                  <c:v>32168.25</c:v>
                </c:pt>
                <c:pt idx="29910">
                  <c:v>32169.25</c:v>
                </c:pt>
                <c:pt idx="29911">
                  <c:v>32170.25</c:v>
                </c:pt>
                <c:pt idx="29912">
                  <c:v>32171.25</c:v>
                </c:pt>
                <c:pt idx="29913">
                  <c:v>32172.25</c:v>
                </c:pt>
                <c:pt idx="29914">
                  <c:v>32173.25</c:v>
                </c:pt>
                <c:pt idx="29915">
                  <c:v>32174.25</c:v>
                </c:pt>
                <c:pt idx="29916">
                  <c:v>32175.25</c:v>
                </c:pt>
                <c:pt idx="29917">
                  <c:v>32176.25</c:v>
                </c:pt>
                <c:pt idx="29918">
                  <c:v>32177.25</c:v>
                </c:pt>
                <c:pt idx="29919">
                  <c:v>32178.25</c:v>
                </c:pt>
                <c:pt idx="29920">
                  <c:v>32179.25</c:v>
                </c:pt>
                <c:pt idx="29921">
                  <c:v>32180.25</c:v>
                </c:pt>
                <c:pt idx="29922">
                  <c:v>32181.25</c:v>
                </c:pt>
                <c:pt idx="29923">
                  <c:v>32182.25</c:v>
                </c:pt>
                <c:pt idx="29924">
                  <c:v>32183.25</c:v>
                </c:pt>
                <c:pt idx="29925">
                  <c:v>32184.25</c:v>
                </c:pt>
                <c:pt idx="29926">
                  <c:v>32185.25</c:v>
                </c:pt>
                <c:pt idx="29927">
                  <c:v>32186.25</c:v>
                </c:pt>
                <c:pt idx="29928">
                  <c:v>32187.25</c:v>
                </c:pt>
                <c:pt idx="29929">
                  <c:v>32188.25</c:v>
                </c:pt>
                <c:pt idx="29930">
                  <c:v>32189.25</c:v>
                </c:pt>
                <c:pt idx="29931">
                  <c:v>32190.25</c:v>
                </c:pt>
                <c:pt idx="29932">
                  <c:v>32191.25</c:v>
                </c:pt>
                <c:pt idx="29933">
                  <c:v>32192.25</c:v>
                </c:pt>
                <c:pt idx="29934">
                  <c:v>32193.25</c:v>
                </c:pt>
                <c:pt idx="29935">
                  <c:v>32194.25</c:v>
                </c:pt>
                <c:pt idx="29936">
                  <c:v>32195.25</c:v>
                </c:pt>
                <c:pt idx="29937">
                  <c:v>32196.25</c:v>
                </c:pt>
                <c:pt idx="29938">
                  <c:v>32197.25</c:v>
                </c:pt>
                <c:pt idx="29939">
                  <c:v>32198.25</c:v>
                </c:pt>
                <c:pt idx="29940">
                  <c:v>32199.25</c:v>
                </c:pt>
                <c:pt idx="29941">
                  <c:v>32200.25</c:v>
                </c:pt>
                <c:pt idx="29942">
                  <c:v>32201.25</c:v>
                </c:pt>
                <c:pt idx="29943">
                  <c:v>32202.25</c:v>
                </c:pt>
                <c:pt idx="29944">
                  <c:v>32203.25</c:v>
                </c:pt>
                <c:pt idx="29945">
                  <c:v>32204.25</c:v>
                </c:pt>
                <c:pt idx="29946">
                  <c:v>32205.25</c:v>
                </c:pt>
                <c:pt idx="29947">
                  <c:v>32206.25</c:v>
                </c:pt>
                <c:pt idx="29948">
                  <c:v>32207.25</c:v>
                </c:pt>
                <c:pt idx="29949">
                  <c:v>32208.25</c:v>
                </c:pt>
                <c:pt idx="29950">
                  <c:v>32209.25</c:v>
                </c:pt>
                <c:pt idx="29951">
                  <c:v>32210.25</c:v>
                </c:pt>
                <c:pt idx="29952">
                  <c:v>32211.25</c:v>
                </c:pt>
                <c:pt idx="29953">
                  <c:v>32212.25</c:v>
                </c:pt>
                <c:pt idx="29954">
                  <c:v>32213.25</c:v>
                </c:pt>
                <c:pt idx="29955">
                  <c:v>32214.25</c:v>
                </c:pt>
                <c:pt idx="29956">
                  <c:v>32215.25</c:v>
                </c:pt>
                <c:pt idx="29957">
                  <c:v>32216.25</c:v>
                </c:pt>
                <c:pt idx="29958">
                  <c:v>32217.25</c:v>
                </c:pt>
                <c:pt idx="29959">
                  <c:v>32218.25</c:v>
                </c:pt>
                <c:pt idx="29960">
                  <c:v>32219.25</c:v>
                </c:pt>
                <c:pt idx="29961">
                  <c:v>32220.25</c:v>
                </c:pt>
                <c:pt idx="29962">
                  <c:v>32221.25</c:v>
                </c:pt>
                <c:pt idx="29963">
                  <c:v>32222.25</c:v>
                </c:pt>
                <c:pt idx="29964">
                  <c:v>32223.25</c:v>
                </c:pt>
                <c:pt idx="29965">
                  <c:v>32224.25</c:v>
                </c:pt>
                <c:pt idx="29966">
                  <c:v>32225.25</c:v>
                </c:pt>
                <c:pt idx="29967">
                  <c:v>32226.25</c:v>
                </c:pt>
                <c:pt idx="29968">
                  <c:v>32227.25</c:v>
                </c:pt>
                <c:pt idx="29969">
                  <c:v>32228.25</c:v>
                </c:pt>
                <c:pt idx="29970">
                  <c:v>32229.25</c:v>
                </c:pt>
                <c:pt idx="29971">
                  <c:v>32230.25</c:v>
                </c:pt>
                <c:pt idx="29972">
                  <c:v>32231.25</c:v>
                </c:pt>
                <c:pt idx="29973">
                  <c:v>32232.25</c:v>
                </c:pt>
                <c:pt idx="29974">
                  <c:v>32233.25</c:v>
                </c:pt>
                <c:pt idx="29975">
                  <c:v>32234.25</c:v>
                </c:pt>
                <c:pt idx="29976">
                  <c:v>32235.25</c:v>
                </c:pt>
                <c:pt idx="29977">
                  <c:v>32236.25</c:v>
                </c:pt>
                <c:pt idx="29978">
                  <c:v>32237.25</c:v>
                </c:pt>
                <c:pt idx="29979">
                  <c:v>32238.25</c:v>
                </c:pt>
                <c:pt idx="29980">
                  <c:v>32239.25</c:v>
                </c:pt>
                <c:pt idx="29981">
                  <c:v>32240.25</c:v>
                </c:pt>
                <c:pt idx="29982">
                  <c:v>32241.25</c:v>
                </c:pt>
                <c:pt idx="29983">
                  <c:v>32242.25</c:v>
                </c:pt>
                <c:pt idx="29984">
                  <c:v>32243.25</c:v>
                </c:pt>
                <c:pt idx="29985">
                  <c:v>32244.25</c:v>
                </c:pt>
                <c:pt idx="29986">
                  <c:v>32245.25</c:v>
                </c:pt>
                <c:pt idx="29987">
                  <c:v>32246.25</c:v>
                </c:pt>
                <c:pt idx="29988">
                  <c:v>32247.25</c:v>
                </c:pt>
                <c:pt idx="29989">
                  <c:v>32248.25</c:v>
                </c:pt>
                <c:pt idx="29990">
                  <c:v>32249.25</c:v>
                </c:pt>
                <c:pt idx="29991">
                  <c:v>32250.25</c:v>
                </c:pt>
                <c:pt idx="29992">
                  <c:v>32251.25</c:v>
                </c:pt>
                <c:pt idx="29993">
                  <c:v>32252.25</c:v>
                </c:pt>
                <c:pt idx="29994">
                  <c:v>32253.25</c:v>
                </c:pt>
                <c:pt idx="29995">
                  <c:v>32254.25</c:v>
                </c:pt>
                <c:pt idx="29996">
                  <c:v>32255.25</c:v>
                </c:pt>
                <c:pt idx="29997">
                  <c:v>32256.25</c:v>
                </c:pt>
                <c:pt idx="29998">
                  <c:v>32257.25</c:v>
                </c:pt>
                <c:pt idx="29999">
                  <c:v>32258.25</c:v>
                </c:pt>
                <c:pt idx="30000">
                  <c:v>32259.25</c:v>
                </c:pt>
                <c:pt idx="30001">
                  <c:v>32260.25</c:v>
                </c:pt>
                <c:pt idx="30002">
                  <c:v>32261.25</c:v>
                </c:pt>
                <c:pt idx="30003">
                  <c:v>32262.25</c:v>
                </c:pt>
                <c:pt idx="30004">
                  <c:v>32263.25</c:v>
                </c:pt>
                <c:pt idx="30005">
                  <c:v>32264.25</c:v>
                </c:pt>
                <c:pt idx="30006">
                  <c:v>32265.25</c:v>
                </c:pt>
                <c:pt idx="30007">
                  <c:v>32266.25</c:v>
                </c:pt>
                <c:pt idx="30008">
                  <c:v>32267.25</c:v>
                </c:pt>
                <c:pt idx="30009">
                  <c:v>32268.25</c:v>
                </c:pt>
                <c:pt idx="30010">
                  <c:v>32269.25</c:v>
                </c:pt>
                <c:pt idx="30011">
                  <c:v>32270.25</c:v>
                </c:pt>
                <c:pt idx="30012">
                  <c:v>32271.25</c:v>
                </c:pt>
                <c:pt idx="30013">
                  <c:v>32272.25</c:v>
                </c:pt>
                <c:pt idx="30014">
                  <c:v>32273.25</c:v>
                </c:pt>
                <c:pt idx="30015">
                  <c:v>32274.25</c:v>
                </c:pt>
                <c:pt idx="30016">
                  <c:v>32275.25</c:v>
                </c:pt>
                <c:pt idx="30017">
                  <c:v>32276.25</c:v>
                </c:pt>
                <c:pt idx="30018">
                  <c:v>32277.25</c:v>
                </c:pt>
                <c:pt idx="30019">
                  <c:v>32278.25</c:v>
                </c:pt>
                <c:pt idx="30020">
                  <c:v>32279.25</c:v>
                </c:pt>
                <c:pt idx="30021">
                  <c:v>32280.25</c:v>
                </c:pt>
                <c:pt idx="30022">
                  <c:v>32281.25</c:v>
                </c:pt>
                <c:pt idx="30023">
                  <c:v>32282.25</c:v>
                </c:pt>
                <c:pt idx="30024">
                  <c:v>32283.25</c:v>
                </c:pt>
                <c:pt idx="30025">
                  <c:v>32284.25</c:v>
                </c:pt>
                <c:pt idx="30026">
                  <c:v>32285.25</c:v>
                </c:pt>
                <c:pt idx="30027">
                  <c:v>32286.25</c:v>
                </c:pt>
                <c:pt idx="30028">
                  <c:v>32287.25</c:v>
                </c:pt>
                <c:pt idx="30029">
                  <c:v>32288.25</c:v>
                </c:pt>
                <c:pt idx="30030">
                  <c:v>32289.25</c:v>
                </c:pt>
                <c:pt idx="30031">
                  <c:v>32290.25</c:v>
                </c:pt>
                <c:pt idx="30032">
                  <c:v>32291.25</c:v>
                </c:pt>
                <c:pt idx="30033">
                  <c:v>32292.25</c:v>
                </c:pt>
                <c:pt idx="30034">
                  <c:v>32293.25</c:v>
                </c:pt>
                <c:pt idx="30035">
                  <c:v>32294.25</c:v>
                </c:pt>
                <c:pt idx="30036">
                  <c:v>32295.25</c:v>
                </c:pt>
                <c:pt idx="30037">
                  <c:v>32296.25</c:v>
                </c:pt>
                <c:pt idx="30038">
                  <c:v>32297.25</c:v>
                </c:pt>
                <c:pt idx="30039">
                  <c:v>32298.25</c:v>
                </c:pt>
                <c:pt idx="30040">
                  <c:v>32299.25</c:v>
                </c:pt>
                <c:pt idx="30041">
                  <c:v>32300.25</c:v>
                </c:pt>
                <c:pt idx="30042">
                  <c:v>32301.25</c:v>
                </c:pt>
                <c:pt idx="30043">
                  <c:v>32302.25</c:v>
                </c:pt>
                <c:pt idx="30044">
                  <c:v>32303.25</c:v>
                </c:pt>
                <c:pt idx="30045">
                  <c:v>32304.25</c:v>
                </c:pt>
                <c:pt idx="30046">
                  <c:v>32305.25</c:v>
                </c:pt>
                <c:pt idx="30047">
                  <c:v>32306.25</c:v>
                </c:pt>
                <c:pt idx="30048">
                  <c:v>32307.25</c:v>
                </c:pt>
                <c:pt idx="30049">
                  <c:v>32308.25</c:v>
                </c:pt>
                <c:pt idx="30050">
                  <c:v>32309.25</c:v>
                </c:pt>
                <c:pt idx="30051">
                  <c:v>32310.25</c:v>
                </c:pt>
                <c:pt idx="30052">
                  <c:v>32311.25</c:v>
                </c:pt>
                <c:pt idx="30053">
                  <c:v>32312.25</c:v>
                </c:pt>
                <c:pt idx="30054">
                  <c:v>32313.25</c:v>
                </c:pt>
                <c:pt idx="30055">
                  <c:v>32314.25</c:v>
                </c:pt>
                <c:pt idx="30056">
                  <c:v>32315.25</c:v>
                </c:pt>
                <c:pt idx="30057">
                  <c:v>32316.25</c:v>
                </c:pt>
                <c:pt idx="30058">
                  <c:v>32317.25</c:v>
                </c:pt>
                <c:pt idx="30059">
                  <c:v>32318.25</c:v>
                </c:pt>
                <c:pt idx="30060">
                  <c:v>32319.25</c:v>
                </c:pt>
                <c:pt idx="30061">
                  <c:v>32320.25</c:v>
                </c:pt>
                <c:pt idx="30062">
                  <c:v>32321.25</c:v>
                </c:pt>
                <c:pt idx="30063">
                  <c:v>32322.25</c:v>
                </c:pt>
                <c:pt idx="30064">
                  <c:v>32323.25</c:v>
                </c:pt>
                <c:pt idx="30065">
                  <c:v>32324.25</c:v>
                </c:pt>
                <c:pt idx="30066">
                  <c:v>32325.25</c:v>
                </c:pt>
                <c:pt idx="30067">
                  <c:v>32326.25</c:v>
                </c:pt>
                <c:pt idx="30068">
                  <c:v>32327.25</c:v>
                </c:pt>
                <c:pt idx="30069">
                  <c:v>32328.25</c:v>
                </c:pt>
                <c:pt idx="30070">
                  <c:v>32329.25</c:v>
                </c:pt>
                <c:pt idx="30071">
                  <c:v>32330.25</c:v>
                </c:pt>
                <c:pt idx="30072">
                  <c:v>32331.25</c:v>
                </c:pt>
                <c:pt idx="30073">
                  <c:v>32332.25</c:v>
                </c:pt>
                <c:pt idx="30074">
                  <c:v>32333.25</c:v>
                </c:pt>
                <c:pt idx="30075">
                  <c:v>32334.25</c:v>
                </c:pt>
                <c:pt idx="30076">
                  <c:v>32335.25</c:v>
                </c:pt>
                <c:pt idx="30077">
                  <c:v>32336.25</c:v>
                </c:pt>
                <c:pt idx="30078">
                  <c:v>32337.25</c:v>
                </c:pt>
                <c:pt idx="30079">
                  <c:v>32338.25</c:v>
                </c:pt>
                <c:pt idx="30080">
                  <c:v>32339.25</c:v>
                </c:pt>
                <c:pt idx="30081">
                  <c:v>32340.25</c:v>
                </c:pt>
                <c:pt idx="30082">
                  <c:v>32341.25</c:v>
                </c:pt>
                <c:pt idx="30083">
                  <c:v>32342.25</c:v>
                </c:pt>
                <c:pt idx="30084">
                  <c:v>32343.25</c:v>
                </c:pt>
                <c:pt idx="30085">
                  <c:v>32344.25</c:v>
                </c:pt>
                <c:pt idx="30086">
                  <c:v>32344.458333333332</c:v>
                </c:pt>
                <c:pt idx="30087">
                  <c:v>32344.5</c:v>
                </c:pt>
                <c:pt idx="30088">
                  <c:v>32344.541666666668</c:v>
                </c:pt>
                <c:pt idx="30089">
                  <c:v>32344.583333333332</c:v>
                </c:pt>
                <c:pt idx="30090">
                  <c:v>32344.625</c:v>
                </c:pt>
                <c:pt idx="30091">
                  <c:v>32344.666666666668</c:v>
                </c:pt>
                <c:pt idx="30092">
                  <c:v>32344.708333333332</c:v>
                </c:pt>
                <c:pt idx="30093">
                  <c:v>32344.75</c:v>
                </c:pt>
                <c:pt idx="30094">
                  <c:v>32344.833333333332</c:v>
                </c:pt>
                <c:pt idx="30095">
                  <c:v>32344.875</c:v>
                </c:pt>
                <c:pt idx="30096">
                  <c:v>32344.916666666668</c:v>
                </c:pt>
                <c:pt idx="30097">
                  <c:v>32344.958333333332</c:v>
                </c:pt>
                <c:pt idx="30098">
                  <c:v>32345</c:v>
                </c:pt>
                <c:pt idx="30099">
                  <c:v>32345.041666666668</c:v>
                </c:pt>
                <c:pt idx="30100">
                  <c:v>32345.083333333332</c:v>
                </c:pt>
                <c:pt idx="30101">
                  <c:v>32345.125</c:v>
                </c:pt>
                <c:pt idx="30102">
                  <c:v>32345.166666666668</c:v>
                </c:pt>
                <c:pt idx="30103">
                  <c:v>32345.208333333332</c:v>
                </c:pt>
                <c:pt idx="30104">
                  <c:v>32345.25</c:v>
                </c:pt>
                <c:pt idx="30105">
                  <c:v>32345.291666666668</c:v>
                </c:pt>
                <c:pt idx="30106">
                  <c:v>32345.333333333332</c:v>
                </c:pt>
                <c:pt idx="30107">
                  <c:v>32345.375</c:v>
                </c:pt>
                <c:pt idx="30108">
                  <c:v>32345.416666666668</c:v>
                </c:pt>
                <c:pt idx="30109">
                  <c:v>32345.458333333332</c:v>
                </c:pt>
                <c:pt idx="30110">
                  <c:v>32345.5</c:v>
                </c:pt>
                <c:pt idx="30111">
                  <c:v>32345.541666666668</c:v>
                </c:pt>
                <c:pt idx="30112">
                  <c:v>32345.583333333332</c:v>
                </c:pt>
                <c:pt idx="30113">
                  <c:v>32345.625</c:v>
                </c:pt>
                <c:pt idx="30114">
                  <c:v>32345.666666666668</c:v>
                </c:pt>
                <c:pt idx="30115">
                  <c:v>32345.708333333332</c:v>
                </c:pt>
                <c:pt idx="30116">
                  <c:v>32345.75</c:v>
                </c:pt>
                <c:pt idx="30117">
                  <c:v>32345.833333333332</c:v>
                </c:pt>
                <c:pt idx="30118">
                  <c:v>32345.875</c:v>
                </c:pt>
                <c:pt idx="30119">
                  <c:v>32345.916666666668</c:v>
                </c:pt>
                <c:pt idx="30120">
                  <c:v>32345.958333333332</c:v>
                </c:pt>
                <c:pt idx="30121">
                  <c:v>32346</c:v>
                </c:pt>
                <c:pt idx="30122">
                  <c:v>32346.041666666668</c:v>
                </c:pt>
                <c:pt idx="30123">
                  <c:v>32346.083333333332</c:v>
                </c:pt>
                <c:pt idx="30124">
                  <c:v>32346.125</c:v>
                </c:pt>
                <c:pt idx="30125">
                  <c:v>32346.166666666668</c:v>
                </c:pt>
                <c:pt idx="30126">
                  <c:v>32346.208333333332</c:v>
                </c:pt>
                <c:pt idx="30127">
                  <c:v>32346.25</c:v>
                </c:pt>
                <c:pt idx="30128">
                  <c:v>32346.291666666668</c:v>
                </c:pt>
                <c:pt idx="30129">
                  <c:v>32346.333333333332</c:v>
                </c:pt>
                <c:pt idx="30130">
                  <c:v>32346.375</c:v>
                </c:pt>
                <c:pt idx="30131">
                  <c:v>32346.416666666668</c:v>
                </c:pt>
                <c:pt idx="30132">
                  <c:v>32346.458333333332</c:v>
                </c:pt>
                <c:pt idx="30133">
                  <c:v>32346.5</c:v>
                </c:pt>
                <c:pt idx="30134">
                  <c:v>32346.541666666668</c:v>
                </c:pt>
                <c:pt idx="30135">
                  <c:v>32346.583333333332</c:v>
                </c:pt>
                <c:pt idx="30136">
                  <c:v>32346.625</c:v>
                </c:pt>
                <c:pt idx="30137">
                  <c:v>32346.666666666668</c:v>
                </c:pt>
                <c:pt idx="30138">
                  <c:v>32346.708333333332</c:v>
                </c:pt>
                <c:pt idx="30139">
                  <c:v>32346.75</c:v>
                </c:pt>
                <c:pt idx="30140">
                  <c:v>32346.833333333332</c:v>
                </c:pt>
                <c:pt idx="30141">
                  <c:v>32346.875</c:v>
                </c:pt>
                <c:pt idx="30142">
                  <c:v>32346.916666666668</c:v>
                </c:pt>
                <c:pt idx="30143">
                  <c:v>32346.958333333332</c:v>
                </c:pt>
                <c:pt idx="30144">
                  <c:v>32347</c:v>
                </c:pt>
                <c:pt idx="30145">
                  <c:v>32347.041666666668</c:v>
                </c:pt>
                <c:pt idx="30146">
                  <c:v>32347.083333333332</c:v>
                </c:pt>
                <c:pt idx="30147">
                  <c:v>32347.125</c:v>
                </c:pt>
                <c:pt idx="30148">
                  <c:v>32347.166666666668</c:v>
                </c:pt>
                <c:pt idx="30149">
                  <c:v>32347.208333333332</c:v>
                </c:pt>
                <c:pt idx="30150">
                  <c:v>32347.25</c:v>
                </c:pt>
                <c:pt idx="30151">
                  <c:v>32347.291666666668</c:v>
                </c:pt>
                <c:pt idx="30152">
                  <c:v>32347.333333333332</c:v>
                </c:pt>
                <c:pt idx="30153">
                  <c:v>32347.375</c:v>
                </c:pt>
                <c:pt idx="30154">
                  <c:v>32347.416666666668</c:v>
                </c:pt>
                <c:pt idx="30155">
                  <c:v>32347.458333333332</c:v>
                </c:pt>
                <c:pt idx="30156">
                  <c:v>32347.5</c:v>
                </c:pt>
                <c:pt idx="30157">
                  <c:v>32347.541666666668</c:v>
                </c:pt>
                <c:pt idx="30158">
                  <c:v>32347.583333333332</c:v>
                </c:pt>
                <c:pt idx="30159">
                  <c:v>32347.625</c:v>
                </c:pt>
                <c:pt idx="30160">
                  <c:v>32347.666666666668</c:v>
                </c:pt>
                <c:pt idx="30161">
                  <c:v>32347.708333333332</c:v>
                </c:pt>
                <c:pt idx="30162">
                  <c:v>32347.75</c:v>
                </c:pt>
                <c:pt idx="30163">
                  <c:v>32347.833333333332</c:v>
                </c:pt>
                <c:pt idx="30164">
                  <c:v>32347.875</c:v>
                </c:pt>
                <c:pt idx="30165">
                  <c:v>32347.916666666668</c:v>
                </c:pt>
                <c:pt idx="30166">
                  <c:v>32347.958333333332</c:v>
                </c:pt>
                <c:pt idx="30167">
                  <c:v>32348</c:v>
                </c:pt>
                <c:pt idx="30168">
                  <c:v>32348.041666666668</c:v>
                </c:pt>
                <c:pt idx="30169">
                  <c:v>32348.083333333332</c:v>
                </c:pt>
                <c:pt idx="30170">
                  <c:v>32348.125</c:v>
                </c:pt>
                <c:pt idx="30171">
                  <c:v>32348.166666666668</c:v>
                </c:pt>
                <c:pt idx="30172">
                  <c:v>32348.208333333332</c:v>
                </c:pt>
                <c:pt idx="30173">
                  <c:v>32348.25</c:v>
                </c:pt>
                <c:pt idx="30174">
                  <c:v>32348.291666666668</c:v>
                </c:pt>
                <c:pt idx="30175">
                  <c:v>32348.333333333332</c:v>
                </c:pt>
                <c:pt idx="30176">
                  <c:v>32348.375</c:v>
                </c:pt>
                <c:pt idx="30177">
                  <c:v>32348.416666666668</c:v>
                </c:pt>
                <c:pt idx="30178">
                  <c:v>32348.458333333332</c:v>
                </c:pt>
                <c:pt idx="30179">
                  <c:v>32348.5</c:v>
                </c:pt>
                <c:pt idx="30180">
                  <c:v>32348.541666666668</c:v>
                </c:pt>
                <c:pt idx="30181">
                  <c:v>32348.583333333332</c:v>
                </c:pt>
                <c:pt idx="30182">
                  <c:v>32348.625</c:v>
                </c:pt>
                <c:pt idx="30183">
                  <c:v>32348.666666666668</c:v>
                </c:pt>
                <c:pt idx="30184">
                  <c:v>32348.708333333332</c:v>
                </c:pt>
                <c:pt idx="30185">
                  <c:v>32348.75</c:v>
                </c:pt>
                <c:pt idx="30186">
                  <c:v>32348.833333333332</c:v>
                </c:pt>
                <c:pt idx="30187">
                  <c:v>32348.875</c:v>
                </c:pt>
                <c:pt idx="30188">
                  <c:v>32348.916666666668</c:v>
                </c:pt>
                <c:pt idx="30189">
                  <c:v>32348.958333333332</c:v>
                </c:pt>
                <c:pt idx="30190">
                  <c:v>32349</c:v>
                </c:pt>
                <c:pt idx="30191">
                  <c:v>32349.041666666668</c:v>
                </c:pt>
                <c:pt idx="30192">
                  <c:v>32349.083333333332</c:v>
                </c:pt>
                <c:pt idx="30193">
                  <c:v>32349.125</c:v>
                </c:pt>
                <c:pt idx="30194">
                  <c:v>32349.166666666668</c:v>
                </c:pt>
                <c:pt idx="30195">
                  <c:v>32349.208333333332</c:v>
                </c:pt>
                <c:pt idx="30196">
                  <c:v>32349.25</c:v>
                </c:pt>
                <c:pt idx="30197">
                  <c:v>32349.291666666668</c:v>
                </c:pt>
                <c:pt idx="30198">
                  <c:v>32349.333333333332</c:v>
                </c:pt>
                <c:pt idx="30199">
                  <c:v>32349.375</c:v>
                </c:pt>
                <c:pt idx="30200">
                  <c:v>32349.416666666668</c:v>
                </c:pt>
                <c:pt idx="30201">
                  <c:v>32349.458333333332</c:v>
                </c:pt>
                <c:pt idx="30202">
                  <c:v>32349.5</c:v>
                </c:pt>
                <c:pt idx="30203">
                  <c:v>32349.541666666668</c:v>
                </c:pt>
                <c:pt idx="30204">
                  <c:v>32349.583333333332</c:v>
                </c:pt>
                <c:pt idx="30205">
                  <c:v>32349.625</c:v>
                </c:pt>
                <c:pt idx="30206">
                  <c:v>32349.666666666668</c:v>
                </c:pt>
                <c:pt idx="30207">
                  <c:v>32349.708333333332</c:v>
                </c:pt>
                <c:pt idx="30208">
                  <c:v>32349.75</c:v>
                </c:pt>
                <c:pt idx="30209">
                  <c:v>32349.833333333332</c:v>
                </c:pt>
                <c:pt idx="30210">
                  <c:v>32349.875</c:v>
                </c:pt>
                <c:pt idx="30211">
                  <c:v>32349.916666666668</c:v>
                </c:pt>
                <c:pt idx="30212">
                  <c:v>32349.958333333332</c:v>
                </c:pt>
                <c:pt idx="30213">
                  <c:v>32350</c:v>
                </c:pt>
                <c:pt idx="30214">
                  <c:v>32350.041666666668</c:v>
                </c:pt>
                <c:pt idx="30215">
                  <c:v>32350.083333333332</c:v>
                </c:pt>
                <c:pt idx="30216">
                  <c:v>32350.125</c:v>
                </c:pt>
                <c:pt idx="30217">
                  <c:v>32350.166666666668</c:v>
                </c:pt>
                <c:pt idx="30218">
                  <c:v>32350.208333333332</c:v>
                </c:pt>
                <c:pt idx="30219">
                  <c:v>32350.25</c:v>
                </c:pt>
                <c:pt idx="30220">
                  <c:v>32350.291666666668</c:v>
                </c:pt>
                <c:pt idx="30221">
                  <c:v>32350.333333333332</c:v>
                </c:pt>
                <c:pt idx="30222">
                  <c:v>32350.375</c:v>
                </c:pt>
                <c:pt idx="30223">
                  <c:v>32350.416666666668</c:v>
                </c:pt>
                <c:pt idx="30224">
                  <c:v>32350.458333333332</c:v>
                </c:pt>
                <c:pt idx="30225">
                  <c:v>32350.5</c:v>
                </c:pt>
                <c:pt idx="30226">
                  <c:v>32350.541666666668</c:v>
                </c:pt>
                <c:pt idx="30227">
                  <c:v>32350.583333333332</c:v>
                </c:pt>
                <c:pt idx="30228">
                  <c:v>32350.625</c:v>
                </c:pt>
                <c:pt idx="30229">
                  <c:v>32350.666666666668</c:v>
                </c:pt>
                <c:pt idx="30230">
                  <c:v>32350.708333333332</c:v>
                </c:pt>
                <c:pt idx="30231">
                  <c:v>32350.75</c:v>
                </c:pt>
                <c:pt idx="30232">
                  <c:v>32350.833333333332</c:v>
                </c:pt>
                <c:pt idx="30233">
                  <c:v>32350.875</c:v>
                </c:pt>
                <c:pt idx="30234">
                  <c:v>32350.916666666668</c:v>
                </c:pt>
                <c:pt idx="30235">
                  <c:v>32350.958333333332</c:v>
                </c:pt>
                <c:pt idx="30236">
                  <c:v>32351</c:v>
                </c:pt>
                <c:pt idx="30237">
                  <c:v>32351.041666666668</c:v>
                </c:pt>
                <c:pt idx="30238">
                  <c:v>32351.083333333332</c:v>
                </c:pt>
                <c:pt idx="30239">
                  <c:v>32351.125</c:v>
                </c:pt>
                <c:pt idx="30240">
                  <c:v>32351.166666666668</c:v>
                </c:pt>
                <c:pt idx="30241">
                  <c:v>32351.208333333332</c:v>
                </c:pt>
                <c:pt idx="30242">
                  <c:v>32351.25</c:v>
                </c:pt>
                <c:pt idx="30243">
                  <c:v>32351.291666666668</c:v>
                </c:pt>
                <c:pt idx="30244">
                  <c:v>32351.333333333332</c:v>
                </c:pt>
                <c:pt idx="30245">
                  <c:v>32351.375</c:v>
                </c:pt>
                <c:pt idx="30246">
                  <c:v>32351.416666666668</c:v>
                </c:pt>
                <c:pt idx="30247">
                  <c:v>32351.458333333332</c:v>
                </c:pt>
                <c:pt idx="30248">
                  <c:v>32351.5</c:v>
                </c:pt>
                <c:pt idx="30249">
                  <c:v>32351.541666666668</c:v>
                </c:pt>
                <c:pt idx="30250">
                  <c:v>32351.583333333332</c:v>
                </c:pt>
                <c:pt idx="30251">
                  <c:v>32351.625</c:v>
                </c:pt>
                <c:pt idx="30252">
                  <c:v>32351.666666666668</c:v>
                </c:pt>
                <c:pt idx="30253">
                  <c:v>32351.708333333332</c:v>
                </c:pt>
                <c:pt idx="30254">
                  <c:v>32351.75</c:v>
                </c:pt>
                <c:pt idx="30255">
                  <c:v>32351.833333333332</c:v>
                </c:pt>
                <c:pt idx="30256">
                  <c:v>32351.875</c:v>
                </c:pt>
                <c:pt idx="30257">
                  <c:v>32351.916666666668</c:v>
                </c:pt>
                <c:pt idx="30258">
                  <c:v>32351.958333333332</c:v>
                </c:pt>
                <c:pt idx="30259">
                  <c:v>32352</c:v>
                </c:pt>
                <c:pt idx="30260">
                  <c:v>32352.041666666668</c:v>
                </c:pt>
                <c:pt idx="30261">
                  <c:v>32352.083333333332</c:v>
                </c:pt>
                <c:pt idx="30262">
                  <c:v>32352.125</c:v>
                </c:pt>
                <c:pt idx="30263">
                  <c:v>32352.166666666668</c:v>
                </c:pt>
                <c:pt idx="30264">
                  <c:v>32352.208333333332</c:v>
                </c:pt>
                <c:pt idx="30265">
                  <c:v>32352.25</c:v>
                </c:pt>
                <c:pt idx="30266">
                  <c:v>32352.291666666668</c:v>
                </c:pt>
                <c:pt idx="30267">
                  <c:v>32352.333333333332</c:v>
                </c:pt>
                <c:pt idx="30268">
                  <c:v>32352.375</c:v>
                </c:pt>
                <c:pt idx="30269">
                  <c:v>32352.416666666668</c:v>
                </c:pt>
                <c:pt idx="30270">
                  <c:v>32352.458333333332</c:v>
                </c:pt>
                <c:pt idx="30271">
                  <c:v>32352.5</c:v>
                </c:pt>
                <c:pt idx="30272">
                  <c:v>32352.541666666668</c:v>
                </c:pt>
                <c:pt idx="30273">
                  <c:v>32352.583333333332</c:v>
                </c:pt>
                <c:pt idx="30274">
                  <c:v>32352.625</c:v>
                </c:pt>
                <c:pt idx="30275">
                  <c:v>32352.666666666668</c:v>
                </c:pt>
                <c:pt idx="30276">
                  <c:v>32352.708333333332</c:v>
                </c:pt>
                <c:pt idx="30277">
                  <c:v>32352.75</c:v>
                </c:pt>
                <c:pt idx="30278">
                  <c:v>32352.833333333332</c:v>
                </c:pt>
                <c:pt idx="30279">
                  <c:v>32352.875</c:v>
                </c:pt>
                <c:pt idx="30280">
                  <c:v>32352.916666666668</c:v>
                </c:pt>
                <c:pt idx="30281">
                  <c:v>32352.958333333332</c:v>
                </c:pt>
                <c:pt idx="30282">
                  <c:v>32353</c:v>
                </c:pt>
                <c:pt idx="30283">
                  <c:v>32353.041666666668</c:v>
                </c:pt>
                <c:pt idx="30284">
                  <c:v>32353.083333333332</c:v>
                </c:pt>
                <c:pt idx="30285">
                  <c:v>32353.125</c:v>
                </c:pt>
                <c:pt idx="30286">
                  <c:v>32353.166666666668</c:v>
                </c:pt>
                <c:pt idx="30287">
                  <c:v>32353.208333333332</c:v>
                </c:pt>
                <c:pt idx="30288">
                  <c:v>32353.25</c:v>
                </c:pt>
                <c:pt idx="30289">
                  <c:v>32353.291666666668</c:v>
                </c:pt>
                <c:pt idx="30290">
                  <c:v>32353.333333333332</c:v>
                </c:pt>
                <c:pt idx="30291">
                  <c:v>32353.375</c:v>
                </c:pt>
                <c:pt idx="30292">
                  <c:v>32353.416666666668</c:v>
                </c:pt>
                <c:pt idx="30293">
                  <c:v>32353.458333333332</c:v>
                </c:pt>
                <c:pt idx="30294">
                  <c:v>32353.5</c:v>
                </c:pt>
                <c:pt idx="30295">
                  <c:v>32353.541666666668</c:v>
                </c:pt>
                <c:pt idx="30296">
                  <c:v>32353.583333333332</c:v>
                </c:pt>
                <c:pt idx="30297">
                  <c:v>32353.625</c:v>
                </c:pt>
                <c:pt idx="30298">
                  <c:v>32353.666666666668</c:v>
                </c:pt>
                <c:pt idx="30299">
                  <c:v>32353.708333333332</c:v>
                </c:pt>
                <c:pt idx="30300">
                  <c:v>32353.75</c:v>
                </c:pt>
                <c:pt idx="30301">
                  <c:v>32353.833333333332</c:v>
                </c:pt>
                <c:pt idx="30302">
                  <c:v>32353.875</c:v>
                </c:pt>
                <c:pt idx="30303">
                  <c:v>32353.916666666668</c:v>
                </c:pt>
                <c:pt idx="30304">
                  <c:v>32353.958333333332</c:v>
                </c:pt>
                <c:pt idx="30305">
                  <c:v>32354</c:v>
                </c:pt>
                <c:pt idx="30306">
                  <c:v>32354.041666666668</c:v>
                </c:pt>
                <c:pt idx="30307">
                  <c:v>32354.083333333332</c:v>
                </c:pt>
                <c:pt idx="30308">
                  <c:v>32354.125</c:v>
                </c:pt>
                <c:pt idx="30309">
                  <c:v>32354.166666666668</c:v>
                </c:pt>
                <c:pt idx="30310">
                  <c:v>32354.208333333332</c:v>
                </c:pt>
                <c:pt idx="30311">
                  <c:v>32354.25</c:v>
                </c:pt>
                <c:pt idx="30312">
                  <c:v>32354.291666666668</c:v>
                </c:pt>
                <c:pt idx="30313">
                  <c:v>32354.333333333332</c:v>
                </c:pt>
                <c:pt idx="30314">
                  <c:v>32354.375</c:v>
                </c:pt>
                <c:pt idx="30315">
                  <c:v>32354.416666666668</c:v>
                </c:pt>
                <c:pt idx="30316">
                  <c:v>32354.458333333332</c:v>
                </c:pt>
                <c:pt idx="30317">
                  <c:v>32354.5</c:v>
                </c:pt>
                <c:pt idx="30318">
                  <c:v>32354.541666666668</c:v>
                </c:pt>
                <c:pt idx="30319">
                  <c:v>32354.583333333332</c:v>
                </c:pt>
                <c:pt idx="30320">
                  <c:v>32354.625</c:v>
                </c:pt>
                <c:pt idx="30321">
                  <c:v>32354.666666666668</c:v>
                </c:pt>
                <c:pt idx="30322">
                  <c:v>32354.708333333332</c:v>
                </c:pt>
                <c:pt idx="30323">
                  <c:v>32354.75</c:v>
                </c:pt>
                <c:pt idx="30324">
                  <c:v>32354.833333333332</c:v>
                </c:pt>
                <c:pt idx="30325">
                  <c:v>32354.875</c:v>
                </c:pt>
                <c:pt idx="30326">
                  <c:v>32354.916666666668</c:v>
                </c:pt>
                <c:pt idx="30327">
                  <c:v>32354.958333333332</c:v>
                </c:pt>
                <c:pt idx="30328">
                  <c:v>32355</c:v>
                </c:pt>
                <c:pt idx="30329">
                  <c:v>32355.041666666668</c:v>
                </c:pt>
                <c:pt idx="30330">
                  <c:v>32355.083333333332</c:v>
                </c:pt>
                <c:pt idx="30331">
                  <c:v>32355.125</c:v>
                </c:pt>
                <c:pt idx="30332">
                  <c:v>32355.166666666668</c:v>
                </c:pt>
                <c:pt idx="30333">
                  <c:v>32355.208333333332</c:v>
                </c:pt>
                <c:pt idx="30334">
                  <c:v>32355.25</c:v>
                </c:pt>
                <c:pt idx="30335">
                  <c:v>32355.291666666668</c:v>
                </c:pt>
                <c:pt idx="30336">
                  <c:v>32355.333333333332</c:v>
                </c:pt>
                <c:pt idx="30337">
                  <c:v>32355.375</c:v>
                </c:pt>
                <c:pt idx="30338">
                  <c:v>32355.416666666668</c:v>
                </c:pt>
                <c:pt idx="30339">
                  <c:v>32355.458333333332</c:v>
                </c:pt>
                <c:pt idx="30340">
                  <c:v>32355.5</c:v>
                </c:pt>
                <c:pt idx="30341">
                  <c:v>32355.541666666668</c:v>
                </c:pt>
                <c:pt idx="30342">
                  <c:v>32355.583333333332</c:v>
                </c:pt>
                <c:pt idx="30343">
                  <c:v>32355.625</c:v>
                </c:pt>
                <c:pt idx="30344">
                  <c:v>32355.666666666668</c:v>
                </c:pt>
                <c:pt idx="30345">
                  <c:v>32355.708333333332</c:v>
                </c:pt>
                <c:pt idx="30346">
                  <c:v>32355.75</c:v>
                </c:pt>
                <c:pt idx="30347">
                  <c:v>32355.833333333332</c:v>
                </c:pt>
                <c:pt idx="30348">
                  <c:v>32355.875</c:v>
                </c:pt>
                <c:pt idx="30349">
                  <c:v>32355.916666666668</c:v>
                </c:pt>
                <c:pt idx="30350">
                  <c:v>32355.958333333332</c:v>
                </c:pt>
                <c:pt idx="30351">
                  <c:v>32356</c:v>
                </c:pt>
                <c:pt idx="30352">
                  <c:v>32356.041666666668</c:v>
                </c:pt>
                <c:pt idx="30353">
                  <c:v>32356.083333333332</c:v>
                </c:pt>
                <c:pt idx="30354">
                  <c:v>32356.125</c:v>
                </c:pt>
                <c:pt idx="30355">
                  <c:v>32356.166666666668</c:v>
                </c:pt>
                <c:pt idx="30356">
                  <c:v>32356.208333333332</c:v>
                </c:pt>
                <c:pt idx="30357">
                  <c:v>32356.25</c:v>
                </c:pt>
                <c:pt idx="30358">
                  <c:v>32356.291666666668</c:v>
                </c:pt>
                <c:pt idx="30359">
                  <c:v>32356.333333333332</c:v>
                </c:pt>
                <c:pt idx="30360">
                  <c:v>32356.375</c:v>
                </c:pt>
                <c:pt idx="30361">
                  <c:v>32356.416666666668</c:v>
                </c:pt>
                <c:pt idx="30362">
                  <c:v>32356.458333333332</c:v>
                </c:pt>
                <c:pt idx="30363">
                  <c:v>32356.5</c:v>
                </c:pt>
                <c:pt idx="30364">
                  <c:v>32356.541666666668</c:v>
                </c:pt>
                <c:pt idx="30365">
                  <c:v>32356.583333333332</c:v>
                </c:pt>
                <c:pt idx="30366">
                  <c:v>32356.625</c:v>
                </c:pt>
                <c:pt idx="30367">
                  <c:v>32356.666666666668</c:v>
                </c:pt>
                <c:pt idx="30368">
                  <c:v>32356.708333333332</c:v>
                </c:pt>
                <c:pt idx="30369">
                  <c:v>32356.75</c:v>
                </c:pt>
                <c:pt idx="30370">
                  <c:v>32356.791666666668</c:v>
                </c:pt>
                <c:pt idx="30371">
                  <c:v>32356.833333333332</c:v>
                </c:pt>
                <c:pt idx="30372">
                  <c:v>32356.875</c:v>
                </c:pt>
                <c:pt idx="30373">
                  <c:v>32356.916666666668</c:v>
                </c:pt>
                <c:pt idx="30374">
                  <c:v>32356.958333333332</c:v>
                </c:pt>
                <c:pt idx="30375">
                  <c:v>32357</c:v>
                </c:pt>
                <c:pt idx="30376">
                  <c:v>32357.041666666668</c:v>
                </c:pt>
                <c:pt idx="30377">
                  <c:v>32357.083333333332</c:v>
                </c:pt>
                <c:pt idx="30378">
                  <c:v>32357.125</c:v>
                </c:pt>
                <c:pt idx="30379">
                  <c:v>32357.166666666668</c:v>
                </c:pt>
                <c:pt idx="30380">
                  <c:v>32357.208333333332</c:v>
                </c:pt>
                <c:pt idx="30381">
                  <c:v>32357.25</c:v>
                </c:pt>
                <c:pt idx="30382">
                  <c:v>32357.291666666668</c:v>
                </c:pt>
                <c:pt idx="30383">
                  <c:v>32357.333333333332</c:v>
                </c:pt>
                <c:pt idx="30384">
                  <c:v>32357.375</c:v>
                </c:pt>
                <c:pt idx="30385">
                  <c:v>32357.416666666668</c:v>
                </c:pt>
                <c:pt idx="30386">
                  <c:v>32357.458333333332</c:v>
                </c:pt>
                <c:pt idx="30387">
                  <c:v>32357.5</c:v>
                </c:pt>
                <c:pt idx="30388">
                  <c:v>32357.541666666668</c:v>
                </c:pt>
                <c:pt idx="30389">
                  <c:v>32357.583333333332</c:v>
                </c:pt>
                <c:pt idx="30390">
                  <c:v>32357.625</c:v>
                </c:pt>
                <c:pt idx="30391">
                  <c:v>32357.666666666668</c:v>
                </c:pt>
                <c:pt idx="30392">
                  <c:v>32357.708333333332</c:v>
                </c:pt>
                <c:pt idx="30393">
                  <c:v>32357.75</c:v>
                </c:pt>
                <c:pt idx="30394">
                  <c:v>32357.791666666668</c:v>
                </c:pt>
                <c:pt idx="30395">
                  <c:v>32357.833333333332</c:v>
                </c:pt>
                <c:pt idx="30396">
                  <c:v>32357.875</c:v>
                </c:pt>
                <c:pt idx="30397">
                  <c:v>32357.916666666668</c:v>
                </c:pt>
                <c:pt idx="30398">
                  <c:v>32357.958333333332</c:v>
                </c:pt>
                <c:pt idx="30399">
                  <c:v>32358</c:v>
                </c:pt>
                <c:pt idx="30400">
                  <c:v>32358.041666666668</c:v>
                </c:pt>
                <c:pt idx="30401">
                  <c:v>32358.083333333332</c:v>
                </c:pt>
                <c:pt idx="30402">
                  <c:v>32358.125</c:v>
                </c:pt>
                <c:pt idx="30403">
                  <c:v>32358.166666666668</c:v>
                </c:pt>
                <c:pt idx="30404">
                  <c:v>32358.208333333332</c:v>
                </c:pt>
                <c:pt idx="30405">
                  <c:v>32358.25</c:v>
                </c:pt>
                <c:pt idx="30406">
                  <c:v>32358.291666666668</c:v>
                </c:pt>
                <c:pt idx="30407">
                  <c:v>32358.333333333332</c:v>
                </c:pt>
                <c:pt idx="30408">
                  <c:v>32358.375</c:v>
                </c:pt>
                <c:pt idx="30409">
                  <c:v>32358.416666666668</c:v>
                </c:pt>
                <c:pt idx="30410">
                  <c:v>32358.458333333332</c:v>
                </c:pt>
                <c:pt idx="30411">
                  <c:v>32358.5</c:v>
                </c:pt>
                <c:pt idx="30412">
                  <c:v>32358.541666666668</c:v>
                </c:pt>
                <c:pt idx="30413">
                  <c:v>32358.583333333332</c:v>
                </c:pt>
                <c:pt idx="30414">
                  <c:v>32358.625</c:v>
                </c:pt>
                <c:pt idx="30415">
                  <c:v>32358.666666666668</c:v>
                </c:pt>
                <c:pt idx="30416">
                  <c:v>32358.708333333332</c:v>
                </c:pt>
                <c:pt idx="30417">
                  <c:v>32358.75</c:v>
                </c:pt>
                <c:pt idx="30418">
                  <c:v>32358.791666666668</c:v>
                </c:pt>
                <c:pt idx="30419">
                  <c:v>32358.833333333332</c:v>
                </c:pt>
                <c:pt idx="30420">
                  <c:v>32358.875</c:v>
                </c:pt>
                <c:pt idx="30421">
                  <c:v>32358.916666666668</c:v>
                </c:pt>
                <c:pt idx="30422">
                  <c:v>32358.958333333332</c:v>
                </c:pt>
                <c:pt idx="30423">
                  <c:v>32359</c:v>
                </c:pt>
                <c:pt idx="30424">
                  <c:v>32359.041666666668</c:v>
                </c:pt>
                <c:pt idx="30425">
                  <c:v>32359.083333333332</c:v>
                </c:pt>
                <c:pt idx="30426">
                  <c:v>32359.125</c:v>
                </c:pt>
                <c:pt idx="30427">
                  <c:v>32359.166666666668</c:v>
                </c:pt>
                <c:pt idx="30428">
                  <c:v>32359.208333333332</c:v>
                </c:pt>
                <c:pt idx="30429">
                  <c:v>32359.25</c:v>
                </c:pt>
                <c:pt idx="30430">
                  <c:v>32359.291666666668</c:v>
                </c:pt>
                <c:pt idx="30431">
                  <c:v>32359.333333333332</c:v>
                </c:pt>
                <c:pt idx="30432">
                  <c:v>32359.375</c:v>
                </c:pt>
                <c:pt idx="30433">
                  <c:v>32359.416666666668</c:v>
                </c:pt>
                <c:pt idx="30434">
                  <c:v>32359.458333333332</c:v>
                </c:pt>
                <c:pt idx="30435">
                  <c:v>32359.5</c:v>
                </c:pt>
                <c:pt idx="30436">
                  <c:v>32359.541666666668</c:v>
                </c:pt>
                <c:pt idx="30437">
                  <c:v>32359.583333333332</c:v>
                </c:pt>
                <c:pt idx="30438">
                  <c:v>32359.625</c:v>
                </c:pt>
                <c:pt idx="30439">
                  <c:v>32359.666666666668</c:v>
                </c:pt>
                <c:pt idx="30440">
                  <c:v>32359.708333333332</c:v>
                </c:pt>
                <c:pt idx="30441">
                  <c:v>32359.75</c:v>
                </c:pt>
                <c:pt idx="30442">
                  <c:v>32359.791666666668</c:v>
                </c:pt>
                <c:pt idx="30443">
                  <c:v>32359.833333333332</c:v>
                </c:pt>
                <c:pt idx="30444">
                  <c:v>32359.875</c:v>
                </c:pt>
                <c:pt idx="30445">
                  <c:v>32359.916666666668</c:v>
                </c:pt>
                <c:pt idx="30446">
                  <c:v>32359.958333333332</c:v>
                </c:pt>
                <c:pt idx="30447">
                  <c:v>32360</c:v>
                </c:pt>
                <c:pt idx="30448">
                  <c:v>32360.208333333332</c:v>
                </c:pt>
                <c:pt idx="30449">
                  <c:v>32360.25</c:v>
                </c:pt>
                <c:pt idx="30450">
                  <c:v>32360.291666666668</c:v>
                </c:pt>
                <c:pt idx="30451">
                  <c:v>32360.333333333332</c:v>
                </c:pt>
                <c:pt idx="30452">
                  <c:v>32361.25</c:v>
                </c:pt>
                <c:pt idx="30453">
                  <c:v>32362.25</c:v>
                </c:pt>
                <c:pt idx="30454">
                  <c:v>32363.25</c:v>
                </c:pt>
                <c:pt idx="30455">
                  <c:v>32364.25</c:v>
                </c:pt>
                <c:pt idx="30456">
                  <c:v>32365.25</c:v>
                </c:pt>
                <c:pt idx="30457">
                  <c:v>32366.25</c:v>
                </c:pt>
                <c:pt idx="30458">
                  <c:v>32367.25</c:v>
                </c:pt>
                <c:pt idx="30459">
                  <c:v>32368.25</c:v>
                </c:pt>
                <c:pt idx="30460">
                  <c:v>32369.25</c:v>
                </c:pt>
                <c:pt idx="30461">
                  <c:v>32370.25</c:v>
                </c:pt>
                <c:pt idx="30462">
                  <c:v>32371.25</c:v>
                </c:pt>
                <c:pt idx="30463">
                  <c:v>32372.25</c:v>
                </c:pt>
                <c:pt idx="30464">
                  <c:v>32373.25</c:v>
                </c:pt>
                <c:pt idx="30465">
                  <c:v>32374.25</c:v>
                </c:pt>
                <c:pt idx="30466">
                  <c:v>32375.25</c:v>
                </c:pt>
                <c:pt idx="30467">
                  <c:v>32376.25</c:v>
                </c:pt>
                <c:pt idx="30468">
                  <c:v>32377.25</c:v>
                </c:pt>
                <c:pt idx="30469">
                  <c:v>32378.25</c:v>
                </c:pt>
                <c:pt idx="30470">
                  <c:v>32379.25</c:v>
                </c:pt>
                <c:pt idx="30471">
                  <c:v>32380.25</c:v>
                </c:pt>
                <c:pt idx="30472">
                  <c:v>32381.25</c:v>
                </c:pt>
                <c:pt idx="30473">
                  <c:v>32381.5</c:v>
                </c:pt>
                <c:pt idx="30474">
                  <c:v>32381.541666666668</c:v>
                </c:pt>
                <c:pt idx="30475">
                  <c:v>32381.583333333332</c:v>
                </c:pt>
                <c:pt idx="30476">
                  <c:v>32381.625</c:v>
                </c:pt>
                <c:pt idx="30477">
                  <c:v>32381.666666666668</c:v>
                </c:pt>
                <c:pt idx="30478">
                  <c:v>32381.708333333332</c:v>
                </c:pt>
                <c:pt idx="30479">
                  <c:v>32381.75</c:v>
                </c:pt>
                <c:pt idx="30480">
                  <c:v>32381.791666666668</c:v>
                </c:pt>
                <c:pt idx="30481">
                  <c:v>32381.833333333332</c:v>
                </c:pt>
                <c:pt idx="30482">
                  <c:v>32381.875</c:v>
                </c:pt>
                <c:pt idx="30483">
                  <c:v>32381.916666666668</c:v>
                </c:pt>
                <c:pt idx="30484">
                  <c:v>32381.958333333332</c:v>
                </c:pt>
                <c:pt idx="30485">
                  <c:v>32382</c:v>
                </c:pt>
                <c:pt idx="30486">
                  <c:v>32382.041666666668</c:v>
                </c:pt>
                <c:pt idx="30487">
                  <c:v>32382.083333333332</c:v>
                </c:pt>
                <c:pt idx="30488">
                  <c:v>32382.125</c:v>
                </c:pt>
                <c:pt idx="30489">
                  <c:v>32382.166666666668</c:v>
                </c:pt>
                <c:pt idx="30490">
                  <c:v>32382.208333333332</c:v>
                </c:pt>
                <c:pt idx="30491">
                  <c:v>32382.25</c:v>
                </c:pt>
                <c:pt idx="30492">
                  <c:v>32382.291666666668</c:v>
                </c:pt>
                <c:pt idx="30493">
                  <c:v>32382.333333333332</c:v>
                </c:pt>
                <c:pt idx="30494">
                  <c:v>32382.375</c:v>
                </c:pt>
                <c:pt idx="30495">
                  <c:v>32382.416666666668</c:v>
                </c:pt>
                <c:pt idx="30496">
                  <c:v>32382.458333333332</c:v>
                </c:pt>
                <c:pt idx="30497">
                  <c:v>32382.5</c:v>
                </c:pt>
                <c:pt idx="30498">
                  <c:v>32382.541666666668</c:v>
                </c:pt>
                <c:pt idx="30499">
                  <c:v>32382.583333333332</c:v>
                </c:pt>
                <c:pt idx="30500">
                  <c:v>32382.625</c:v>
                </c:pt>
                <c:pt idx="30501">
                  <c:v>32382.666666666668</c:v>
                </c:pt>
                <c:pt idx="30502">
                  <c:v>32382.708333333332</c:v>
                </c:pt>
                <c:pt idx="30503">
                  <c:v>32382.75</c:v>
                </c:pt>
                <c:pt idx="30504">
                  <c:v>32382.791666666668</c:v>
                </c:pt>
                <c:pt idx="30505">
                  <c:v>32382.833333333332</c:v>
                </c:pt>
                <c:pt idx="30506">
                  <c:v>32382.875</c:v>
                </c:pt>
                <c:pt idx="30507">
                  <c:v>32382.916666666668</c:v>
                </c:pt>
                <c:pt idx="30508">
                  <c:v>32382.958333333332</c:v>
                </c:pt>
                <c:pt idx="30509">
                  <c:v>32383</c:v>
                </c:pt>
                <c:pt idx="30510">
                  <c:v>32383.041666666668</c:v>
                </c:pt>
                <c:pt idx="30511">
                  <c:v>32383.083333333332</c:v>
                </c:pt>
                <c:pt idx="30512">
                  <c:v>32383.125</c:v>
                </c:pt>
                <c:pt idx="30513">
                  <c:v>32383.166666666668</c:v>
                </c:pt>
                <c:pt idx="30514">
                  <c:v>32383.208333333332</c:v>
                </c:pt>
                <c:pt idx="30515">
                  <c:v>32383.25</c:v>
                </c:pt>
                <c:pt idx="30516">
                  <c:v>32383.291666666668</c:v>
                </c:pt>
                <c:pt idx="30517">
                  <c:v>32383.333333333332</c:v>
                </c:pt>
                <c:pt idx="30518">
                  <c:v>32383.375</c:v>
                </c:pt>
                <c:pt idx="30519">
                  <c:v>32383.416666666668</c:v>
                </c:pt>
                <c:pt idx="30520">
                  <c:v>32383.458333333332</c:v>
                </c:pt>
                <c:pt idx="30521">
                  <c:v>32383.5</c:v>
                </c:pt>
                <c:pt idx="30522">
                  <c:v>32383.541666666668</c:v>
                </c:pt>
                <c:pt idx="30523">
                  <c:v>32383.583333333332</c:v>
                </c:pt>
                <c:pt idx="30524">
                  <c:v>32383.625</c:v>
                </c:pt>
                <c:pt idx="30525">
                  <c:v>32383.666666666668</c:v>
                </c:pt>
                <c:pt idx="30526">
                  <c:v>32383.708333333332</c:v>
                </c:pt>
                <c:pt idx="30527">
                  <c:v>32383.75</c:v>
                </c:pt>
                <c:pt idx="30528">
                  <c:v>32383.791666666668</c:v>
                </c:pt>
                <c:pt idx="30529">
                  <c:v>32383.833333333332</c:v>
                </c:pt>
                <c:pt idx="30530">
                  <c:v>32383.875</c:v>
                </c:pt>
                <c:pt idx="30531">
                  <c:v>32383.916666666668</c:v>
                </c:pt>
                <c:pt idx="30532">
                  <c:v>32383.958333333332</c:v>
                </c:pt>
                <c:pt idx="30533">
                  <c:v>32384</c:v>
                </c:pt>
                <c:pt idx="30534">
                  <c:v>32384.041666666668</c:v>
                </c:pt>
                <c:pt idx="30535">
                  <c:v>32384.083333333332</c:v>
                </c:pt>
                <c:pt idx="30536">
                  <c:v>32384.125</c:v>
                </c:pt>
                <c:pt idx="30537">
                  <c:v>32384.166666666668</c:v>
                </c:pt>
                <c:pt idx="30538">
                  <c:v>32384.208333333332</c:v>
                </c:pt>
                <c:pt idx="30539">
                  <c:v>32384.25</c:v>
                </c:pt>
                <c:pt idx="30540">
                  <c:v>32384.291666666668</c:v>
                </c:pt>
                <c:pt idx="30541">
                  <c:v>32384.333333333332</c:v>
                </c:pt>
                <c:pt idx="30542">
                  <c:v>32384.375</c:v>
                </c:pt>
                <c:pt idx="30543">
                  <c:v>32384.416666666668</c:v>
                </c:pt>
                <c:pt idx="30544">
                  <c:v>32384.458333333332</c:v>
                </c:pt>
                <c:pt idx="30545">
                  <c:v>32384.5</c:v>
                </c:pt>
                <c:pt idx="30546">
                  <c:v>32384.541666666668</c:v>
                </c:pt>
                <c:pt idx="30547">
                  <c:v>32384.583333333332</c:v>
                </c:pt>
                <c:pt idx="30548">
                  <c:v>32384.625</c:v>
                </c:pt>
                <c:pt idx="30549">
                  <c:v>32384.666666666668</c:v>
                </c:pt>
                <c:pt idx="30550">
                  <c:v>32384.708333333332</c:v>
                </c:pt>
                <c:pt idx="30551">
                  <c:v>32384.75</c:v>
                </c:pt>
                <c:pt idx="30552">
                  <c:v>32384.791666666668</c:v>
                </c:pt>
                <c:pt idx="30553">
                  <c:v>32384.833333333332</c:v>
                </c:pt>
                <c:pt idx="30554">
                  <c:v>32384.875</c:v>
                </c:pt>
                <c:pt idx="30555">
                  <c:v>32384.916666666668</c:v>
                </c:pt>
                <c:pt idx="30556">
                  <c:v>32384.958333333332</c:v>
                </c:pt>
                <c:pt idx="30557">
                  <c:v>32385</c:v>
                </c:pt>
                <c:pt idx="30558">
                  <c:v>32385.041666666668</c:v>
                </c:pt>
                <c:pt idx="30559">
                  <c:v>32385.083333333332</c:v>
                </c:pt>
                <c:pt idx="30560">
                  <c:v>32385.125</c:v>
                </c:pt>
                <c:pt idx="30561">
                  <c:v>32385.166666666668</c:v>
                </c:pt>
                <c:pt idx="30562">
                  <c:v>32385.208333333332</c:v>
                </c:pt>
                <c:pt idx="30563">
                  <c:v>32385.25</c:v>
                </c:pt>
                <c:pt idx="30564">
                  <c:v>32385.291666666668</c:v>
                </c:pt>
                <c:pt idx="30565">
                  <c:v>32385.333333333332</c:v>
                </c:pt>
                <c:pt idx="30566">
                  <c:v>32385.375</c:v>
                </c:pt>
                <c:pt idx="30567">
                  <c:v>32385.416666666668</c:v>
                </c:pt>
                <c:pt idx="30568">
                  <c:v>32385.458333333332</c:v>
                </c:pt>
                <c:pt idx="30569">
                  <c:v>32385.5</c:v>
                </c:pt>
                <c:pt idx="30570">
                  <c:v>32385.541666666668</c:v>
                </c:pt>
                <c:pt idx="30571">
                  <c:v>32385.583333333332</c:v>
                </c:pt>
                <c:pt idx="30572">
                  <c:v>32385.625</c:v>
                </c:pt>
                <c:pt idx="30573">
                  <c:v>32385.666666666668</c:v>
                </c:pt>
                <c:pt idx="30574">
                  <c:v>32385.708333333332</c:v>
                </c:pt>
                <c:pt idx="30575">
                  <c:v>32385.75</c:v>
                </c:pt>
                <c:pt idx="30576">
                  <c:v>32385.791666666668</c:v>
                </c:pt>
                <c:pt idx="30577">
                  <c:v>32385.833333333332</c:v>
                </c:pt>
                <c:pt idx="30578">
                  <c:v>32385.875</c:v>
                </c:pt>
                <c:pt idx="30579">
                  <c:v>32385.916666666668</c:v>
                </c:pt>
                <c:pt idx="30580">
                  <c:v>32385.958333333332</c:v>
                </c:pt>
                <c:pt idx="30581">
                  <c:v>32386</c:v>
                </c:pt>
                <c:pt idx="30582">
                  <c:v>32386.041666666668</c:v>
                </c:pt>
                <c:pt idx="30583">
                  <c:v>32386.083333333332</c:v>
                </c:pt>
                <c:pt idx="30584">
                  <c:v>32386.125</c:v>
                </c:pt>
                <c:pt idx="30585">
                  <c:v>32386.166666666668</c:v>
                </c:pt>
                <c:pt idx="30586">
                  <c:v>32386.208333333332</c:v>
                </c:pt>
                <c:pt idx="30587">
                  <c:v>32386.25</c:v>
                </c:pt>
                <c:pt idx="30588">
                  <c:v>32386.291666666668</c:v>
                </c:pt>
                <c:pt idx="30589">
                  <c:v>32386.333333333332</c:v>
                </c:pt>
                <c:pt idx="30590">
                  <c:v>32386.375</c:v>
                </c:pt>
                <c:pt idx="30591">
                  <c:v>32386.416666666668</c:v>
                </c:pt>
                <c:pt idx="30592">
                  <c:v>32386.458333333332</c:v>
                </c:pt>
                <c:pt idx="30593">
                  <c:v>32386.5</c:v>
                </c:pt>
                <c:pt idx="30594">
                  <c:v>32386.541666666668</c:v>
                </c:pt>
                <c:pt idx="30595">
                  <c:v>32386.583333333332</c:v>
                </c:pt>
                <c:pt idx="30596">
                  <c:v>32386.625</c:v>
                </c:pt>
                <c:pt idx="30597">
                  <c:v>32386.666666666668</c:v>
                </c:pt>
                <c:pt idx="30598">
                  <c:v>32386.708333333332</c:v>
                </c:pt>
                <c:pt idx="30599">
                  <c:v>32386.75</c:v>
                </c:pt>
                <c:pt idx="30600">
                  <c:v>32386.791666666668</c:v>
                </c:pt>
                <c:pt idx="30601">
                  <c:v>32386.833333333332</c:v>
                </c:pt>
                <c:pt idx="30602">
                  <c:v>32386.875</c:v>
                </c:pt>
                <c:pt idx="30603">
                  <c:v>32386.916666666668</c:v>
                </c:pt>
                <c:pt idx="30604">
                  <c:v>32386.958333333332</c:v>
                </c:pt>
                <c:pt idx="30605">
                  <c:v>32387</c:v>
                </c:pt>
                <c:pt idx="30606">
                  <c:v>32387.041666666668</c:v>
                </c:pt>
                <c:pt idx="30607">
                  <c:v>32387.083333333332</c:v>
                </c:pt>
                <c:pt idx="30608">
                  <c:v>32387.125</c:v>
                </c:pt>
                <c:pt idx="30609">
                  <c:v>32387.166666666668</c:v>
                </c:pt>
                <c:pt idx="30610">
                  <c:v>32387.208333333332</c:v>
                </c:pt>
                <c:pt idx="30611">
                  <c:v>32387.25</c:v>
                </c:pt>
                <c:pt idx="30612">
                  <c:v>32387.291666666668</c:v>
                </c:pt>
                <c:pt idx="30613">
                  <c:v>32387.333333333332</c:v>
                </c:pt>
                <c:pt idx="30614">
                  <c:v>32387.375</c:v>
                </c:pt>
                <c:pt idx="30615">
                  <c:v>32387.416666666668</c:v>
                </c:pt>
                <c:pt idx="30616">
                  <c:v>32387.458333333332</c:v>
                </c:pt>
                <c:pt idx="30617">
                  <c:v>32387.5</c:v>
                </c:pt>
                <c:pt idx="30618">
                  <c:v>32387.541666666668</c:v>
                </c:pt>
                <c:pt idx="30619">
                  <c:v>32387.583333333332</c:v>
                </c:pt>
                <c:pt idx="30620">
                  <c:v>32387.625</c:v>
                </c:pt>
                <c:pt idx="30621">
                  <c:v>32387.666666666668</c:v>
                </c:pt>
                <c:pt idx="30622">
                  <c:v>32387.708333333332</c:v>
                </c:pt>
                <c:pt idx="30623">
                  <c:v>32387.75</c:v>
                </c:pt>
                <c:pt idx="30624">
                  <c:v>32387.791666666668</c:v>
                </c:pt>
                <c:pt idx="30625">
                  <c:v>32387.833333333332</c:v>
                </c:pt>
                <c:pt idx="30626">
                  <c:v>32387.875</c:v>
                </c:pt>
                <c:pt idx="30627">
                  <c:v>32387.916666666668</c:v>
                </c:pt>
                <c:pt idx="30628">
                  <c:v>32387.958333333332</c:v>
                </c:pt>
                <c:pt idx="30629">
                  <c:v>32388</c:v>
                </c:pt>
                <c:pt idx="30630">
                  <c:v>32388.041666666668</c:v>
                </c:pt>
                <c:pt idx="30631">
                  <c:v>32388.083333333332</c:v>
                </c:pt>
                <c:pt idx="30632">
                  <c:v>32388.125</c:v>
                </c:pt>
                <c:pt idx="30633">
                  <c:v>32388.166666666668</c:v>
                </c:pt>
                <c:pt idx="30634">
                  <c:v>32388.208333333332</c:v>
                </c:pt>
                <c:pt idx="30635">
                  <c:v>32388.25</c:v>
                </c:pt>
                <c:pt idx="30636">
                  <c:v>32388.291666666668</c:v>
                </c:pt>
                <c:pt idx="30637">
                  <c:v>32388.333333333332</c:v>
                </c:pt>
                <c:pt idx="30638">
                  <c:v>32388.375</c:v>
                </c:pt>
                <c:pt idx="30639">
                  <c:v>32388.416666666668</c:v>
                </c:pt>
                <c:pt idx="30640">
                  <c:v>32388.458333333332</c:v>
                </c:pt>
                <c:pt idx="30641">
                  <c:v>32388.5</c:v>
                </c:pt>
                <c:pt idx="30642">
                  <c:v>32388.541666666668</c:v>
                </c:pt>
                <c:pt idx="30643">
                  <c:v>32388.583333333332</c:v>
                </c:pt>
                <c:pt idx="30644">
                  <c:v>32388.625</c:v>
                </c:pt>
                <c:pt idx="30645">
                  <c:v>32388.666666666668</c:v>
                </c:pt>
                <c:pt idx="30646">
                  <c:v>32388.708333333332</c:v>
                </c:pt>
                <c:pt idx="30647">
                  <c:v>32388.75</c:v>
                </c:pt>
                <c:pt idx="30648">
                  <c:v>32388.791666666668</c:v>
                </c:pt>
                <c:pt idx="30649">
                  <c:v>32388.833333333332</c:v>
                </c:pt>
                <c:pt idx="30650">
                  <c:v>32388.875</c:v>
                </c:pt>
                <c:pt idx="30651">
                  <c:v>32388.916666666668</c:v>
                </c:pt>
                <c:pt idx="30652">
                  <c:v>32388.958333333332</c:v>
                </c:pt>
                <c:pt idx="30653">
                  <c:v>32389</c:v>
                </c:pt>
                <c:pt idx="30654">
                  <c:v>32389.041666666668</c:v>
                </c:pt>
                <c:pt idx="30655">
                  <c:v>32389.083333333332</c:v>
                </c:pt>
                <c:pt idx="30656">
                  <c:v>32389.125</c:v>
                </c:pt>
                <c:pt idx="30657">
                  <c:v>32389.166666666668</c:v>
                </c:pt>
                <c:pt idx="30658">
                  <c:v>32389.208333333332</c:v>
                </c:pt>
                <c:pt idx="30659">
                  <c:v>32389.25</c:v>
                </c:pt>
                <c:pt idx="30660">
                  <c:v>32389.291666666668</c:v>
                </c:pt>
                <c:pt idx="30661">
                  <c:v>32389.333333333332</c:v>
                </c:pt>
                <c:pt idx="30662">
                  <c:v>32389.375</c:v>
                </c:pt>
                <c:pt idx="30663">
                  <c:v>32389.416666666668</c:v>
                </c:pt>
                <c:pt idx="30664">
                  <c:v>32389.458333333332</c:v>
                </c:pt>
                <c:pt idx="30665">
                  <c:v>32389.5</c:v>
                </c:pt>
                <c:pt idx="30666">
                  <c:v>32389.541666666668</c:v>
                </c:pt>
                <c:pt idx="30667">
                  <c:v>32389.583333333332</c:v>
                </c:pt>
                <c:pt idx="30668">
                  <c:v>32389.625</c:v>
                </c:pt>
                <c:pt idx="30669">
                  <c:v>32389.666666666668</c:v>
                </c:pt>
                <c:pt idx="30670">
                  <c:v>32389.708333333332</c:v>
                </c:pt>
                <c:pt idx="30671">
                  <c:v>32389.75</c:v>
                </c:pt>
                <c:pt idx="30672">
                  <c:v>32389.791666666668</c:v>
                </c:pt>
                <c:pt idx="30673">
                  <c:v>32389.833333333332</c:v>
                </c:pt>
                <c:pt idx="30674">
                  <c:v>32389.875</c:v>
                </c:pt>
                <c:pt idx="30675">
                  <c:v>32389.916666666668</c:v>
                </c:pt>
                <c:pt idx="30676">
                  <c:v>32389.958333333332</c:v>
                </c:pt>
                <c:pt idx="30677">
                  <c:v>32390</c:v>
                </c:pt>
                <c:pt idx="30678">
                  <c:v>32390.041666666668</c:v>
                </c:pt>
                <c:pt idx="30679">
                  <c:v>32390.083333333332</c:v>
                </c:pt>
                <c:pt idx="30680">
                  <c:v>32390.125</c:v>
                </c:pt>
                <c:pt idx="30681">
                  <c:v>32390.166666666668</c:v>
                </c:pt>
                <c:pt idx="30682">
                  <c:v>32390.208333333332</c:v>
                </c:pt>
                <c:pt idx="30683">
                  <c:v>32390.25</c:v>
                </c:pt>
                <c:pt idx="30684">
                  <c:v>32390.291666666668</c:v>
                </c:pt>
                <c:pt idx="30685">
                  <c:v>32390.333333333332</c:v>
                </c:pt>
                <c:pt idx="30686">
                  <c:v>32390.375</c:v>
                </c:pt>
                <c:pt idx="30687">
                  <c:v>32390.416666666668</c:v>
                </c:pt>
                <c:pt idx="30688">
                  <c:v>32390.458333333332</c:v>
                </c:pt>
                <c:pt idx="30689">
                  <c:v>32390.5</c:v>
                </c:pt>
                <c:pt idx="30690">
                  <c:v>32390.541666666668</c:v>
                </c:pt>
                <c:pt idx="30691">
                  <c:v>32390.583333333332</c:v>
                </c:pt>
                <c:pt idx="30692">
                  <c:v>32390.625</c:v>
                </c:pt>
                <c:pt idx="30693">
                  <c:v>32390.666666666668</c:v>
                </c:pt>
                <c:pt idx="30694">
                  <c:v>32390.708333333332</c:v>
                </c:pt>
                <c:pt idx="30695">
                  <c:v>32390.75</c:v>
                </c:pt>
                <c:pt idx="30696">
                  <c:v>32390.791666666668</c:v>
                </c:pt>
                <c:pt idx="30697">
                  <c:v>32390.833333333332</c:v>
                </c:pt>
                <c:pt idx="30698">
                  <c:v>32390.875</c:v>
                </c:pt>
                <c:pt idx="30699">
                  <c:v>32390.916666666668</c:v>
                </c:pt>
                <c:pt idx="30700">
                  <c:v>32390.958333333332</c:v>
                </c:pt>
                <c:pt idx="30701">
                  <c:v>32391</c:v>
                </c:pt>
                <c:pt idx="30702">
                  <c:v>32391.041666666668</c:v>
                </c:pt>
                <c:pt idx="30703">
                  <c:v>32391.083333333332</c:v>
                </c:pt>
                <c:pt idx="30704">
                  <c:v>32391.125</c:v>
                </c:pt>
                <c:pt idx="30705">
                  <c:v>32391.166666666668</c:v>
                </c:pt>
                <c:pt idx="30706">
                  <c:v>32391.208333333332</c:v>
                </c:pt>
                <c:pt idx="30707">
                  <c:v>32391.25</c:v>
                </c:pt>
                <c:pt idx="30708">
                  <c:v>32391.291666666668</c:v>
                </c:pt>
                <c:pt idx="30709">
                  <c:v>32391.333333333332</c:v>
                </c:pt>
                <c:pt idx="30710">
                  <c:v>32391.375</c:v>
                </c:pt>
                <c:pt idx="30711">
                  <c:v>32391.416666666668</c:v>
                </c:pt>
                <c:pt idx="30712">
                  <c:v>32391.458333333332</c:v>
                </c:pt>
                <c:pt idx="30713">
                  <c:v>32391.5</c:v>
                </c:pt>
                <c:pt idx="30714">
                  <c:v>32391.541666666668</c:v>
                </c:pt>
                <c:pt idx="30715">
                  <c:v>32391.583333333332</c:v>
                </c:pt>
                <c:pt idx="30716">
                  <c:v>32391.625</c:v>
                </c:pt>
                <c:pt idx="30717">
                  <c:v>32391.666666666668</c:v>
                </c:pt>
                <c:pt idx="30718">
                  <c:v>32391.708333333332</c:v>
                </c:pt>
                <c:pt idx="30719">
                  <c:v>32391.75</c:v>
                </c:pt>
                <c:pt idx="30720">
                  <c:v>32391.791666666668</c:v>
                </c:pt>
                <c:pt idx="30721">
                  <c:v>32391.833333333332</c:v>
                </c:pt>
                <c:pt idx="30722">
                  <c:v>32391.875</c:v>
                </c:pt>
                <c:pt idx="30723">
                  <c:v>32391.916666666668</c:v>
                </c:pt>
                <c:pt idx="30724">
                  <c:v>32391.958333333332</c:v>
                </c:pt>
                <c:pt idx="30725">
                  <c:v>32392</c:v>
                </c:pt>
                <c:pt idx="30726">
                  <c:v>32392.041666666668</c:v>
                </c:pt>
                <c:pt idx="30727">
                  <c:v>32392.083333333332</c:v>
                </c:pt>
                <c:pt idx="30728">
                  <c:v>32392.125</c:v>
                </c:pt>
                <c:pt idx="30729">
                  <c:v>32392.166666666668</c:v>
                </c:pt>
                <c:pt idx="30730">
                  <c:v>32392.208333333332</c:v>
                </c:pt>
                <c:pt idx="30731">
                  <c:v>32392.25</c:v>
                </c:pt>
                <c:pt idx="30732">
                  <c:v>32392.291666666668</c:v>
                </c:pt>
                <c:pt idx="30733">
                  <c:v>32392.333333333332</c:v>
                </c:pt>
                <c:pt idx="30734">
                  <c:v>32392.375</c:v>
                </c:pt>
                <c:pt idx="30735">
                  <c:v>32392.416666666668</c:v>
                </c:pt>
                <c:pt idx="30736">
                  <c:v>32392.458333333332</c:v>
                </c:pt>
                <c:pt idx="30737">
                  <c:v>32392.5</c:v>
                </c:pt>
                <c:pt idx="30738">
                  <c:v>32392.541666666668</c:v>
                </c:pt>
                <c:pt idx="30739">
                  <c:v>32392.583333333332</c:v>
                </c:pt>
                <c:pt idx="30740">
                  <c:v>32392.625</c:v>
                </c:pt>
                <c:pt idx="30741">
                  <c:v>32392.666666666668</c:v>
                </c:pt>
                <c:pt idx="30742">
                  <c:v>32392.708333333332</c:v>
                </c:pt>
                <c:pt idx="30743">
                  <c:v>32392.75</c:v>
                </c:pt>
                <c:pt idx="30744">
                  <c:v>32392.791666666668</c:v>
                </c:pt>
                <c:pt idx="30745">
                  <c:v>32392.833333333332</c:v>
                </c:pt>
                <c:pt idx="30746">
                  <c:v>32392.875</c:v>
                </c:pt>
                <c:pt idx="30747">
                  <c:v>32392.916666666668</c:v>
                </c:pt>
                <c:pt idx="30748">
                  <c:v>32392.958333333332</c:v>
                </c:pt>
                <c:pt idx="30749">
                  <c:v>32393</c:v>
                </c:pt>
                <c:pt idx="30750">
                  <c:v>32393.041666666668</c:v>
                </c:pt>
                <c:pt idx="30751">
                  <c:v>32393.083333333332</c:v>
                </c:pt>
                <c:pt idx="30752">
                  <c:v>32393.125</c:v>
                </c:pt>
                <c:pt idx="30753">
                  <c:v>32393.166666666668</c:v>
                </c:pt>
                <c:pt idx="30754">
                  <c:v>32393.208333333332</c:v>
                </c:pt>
                <c:pt idx="30755">
                  <c:v>32393.25</c:v>
                </c:pt>
                <c:pt idx="30756">
                  <c:v>32393.291666666668</c:v>
                </c:pt>
                <c:pt idx="30757">
                  <c:v>32393.333333333332</c:v>
                </c:pt>
                <c:pt idx="30758">
                  <c:v>32393.375</c:v>
                </c:pt>
                <c:pt idx="30759">
                  <c:v>32393.416666666668</c:v>
                </c:pt>
                <c:pt idx="30760">
                  <c:v>32393.458333333332</c:v>
                </c:pt>
                <c:pt idx="30761">
                  <c:v>32393.5</c:v>
                </c:pt>
                <c:pt idx="30762">
                  <c:v>32393.541666666668</c:v>
                </c:pt>
                <c:pt idx="30763">
                  <c:v>32393.583333333332</c:v>
                </c:pt>
                <c:pt idx="30764">
                  <c:v>32393.625</c:v>
                </c:pt>
                <c:pt idx="30765">
                  <c:v>32393.666666666668</c:v>
                </c:pt>
                <c:pt idx="30766">
                  <c:v>32393.708333333332</c:v>
                </c:pt>
                <c:pt idx="30767">
                  <c:v>32393.75</c:v>
                </c:pt>
                <c:pt idx="30768">
                  <c:v>32393.791666666668</c:v>
                </c:pt>
                <c:pt idx="30769">
                  <c:v>32393.833333333332</c:v>
                </c:pt>
                <c:pt idx="30770">
                  <c:v>32393.875</c:v>
                </c:pt>
                <c:pt idx="30771">
                  <c:v>32393.916666666668</c:v>
                </c:pt>
                <c:pt idx="30772">
                  <c:v>32393.958333333332</c:v>
                </c:pt>
                <c:pt idx="30773">
                  <c:v>32394</c:v>
                </c:pt>
                <c:pt idx="30774">
                  <c:v>32394.041666666668</c:v>
                </c:pt>
                <c:pt idx="30775">
                  <c:v>32394.083333333332</c:v>
                </c:pt>
                <c:pt idx="30776">
                  <c:v>32394.125</c:v>
                </c:pt>
                <c:pt idx="30777">
                  <c:v>32394.166666666668</c:v>
                </c:pt>
                <c:pt idx="30778">
                  <c:v>32394.208333333332</c:v>
                </c:pt>
                <c:pt idx="30779">
                  <c:v>32394.25</c:v>
                </c:pt>
                <c:pt idx="30780">
                  <c:v>32394.291666666668</c:v>
                </c:pt>
                <c:pt idx="30781">
                  <c:v>32394.333333333332</c:v>
                </c:pt>
                <c:pt idx="30782">
                  <c:v>32394.375</c:v>
                </c:pt>
                <c:pt idx="30783">
                  <c:v>32394.416666666668</c:v>
                </c:pt>
                <c:pt idx="30784">
                  <c:v>32394.458333333332</c:v>
                </c:pt>
                <c:pt idx="30785">
                  <c:v>32394.5</c:v>
                </c:pt>
                <c:pt idx="30786">
                  <c:v>32394.541666666668</c:v>
                </c:pt>
                <c:pt idx="30787">
                  <c:v>32394.583333333332</c:v>
                </c:pt>
                <c:pt idx="30788">
                  <c:v>32394.625</c:v>
                </c:pt>
                <c:pt idx="30789">
                  <c:v>32394.666666666668</c:v>
                </c:pt>
                <c:pt idx="30790">
                  <c:v>32394.708333333332</c:v>
                </c:pt>
                <c:pt idx="30791">
                  <c:v>32394.75</c:v>
                </c:pt>
                <c:pt idx="30792">
                  <c:v>32394.791666666668</c:v>
                </c:pt>
                <c:pt idx="30793">
                  <c:v>32394.833333333332</c:v>
                </c:pt>
                <c:pt idx="30794">
                  <c:v>32394.875</c:v>
                </c:pt>
                <c:pt idx="30795">
                  <c:v>32394.916666666668</c:v>
                </c:pt>
                <c:pt idx="30796">
                  <c:v>32394.958333333332</c:v>
                </c:pt>
                <c:pt idx="30797">
                  <c:v>32395</c:v>
                </c:pt>
                <c:pt idx="30798">
                  <c:v>32395.041666666668</c:v>
                </c:pt>
                <c:pt idx="30799">
                  <c:v>32395.083333333332</c:v>
                </c:pt>
                <c:pt idx="30800">
                  <c:v>32395.125</c:v>
                </c:pt>
                <c:pt idx="30801">
                  <c:v>32395.166666666668</c:v>
                </c:pt>
                <c:pt idx="30802">
                  <c:v>32395.208333333332</c:v>
                </c:pt>
                <c:pt idx="30803">
                  <c:v>32395.25</c:v>
                </c:pt>
                <c:pt idx="30804">
                  <c:v>32395.291666666668</c:v>
                </c:pt>
                <c:pt idx="30805">
                  <c:v>32395.333333333332</c:v>
                </c:pt>
                <c:pt idx="30806">
                  <c:v>32395.375</c:v>
                </c:pt>
                <c:pt idx="30807">
                  <c:v>32395.416666666668</c:v>
                </c:pt>
                <c:pt idx="30808">
                  <c:v>32395.458333333332</c:v>
                </c:pt>
                <c:pt idx="30809">
                  <c:v>32395.5</c:v>
                </c:pt>
                <c:pt idx="30810">
                  <c:v>32396.208333333332</c:v>
                </c:pt>
                <c:pt idx="30811">
                  <c:v>32397.208333333332</c:v>
                </c:pt>
                <c:pt idx="30812">
                  <c:v>32398.208333333332</c:v>
                </c:pt>
                <c:pt idx="30813">
                  <c:v>32399.208333333332</c:v>
                </c:pt>
                <c:pt idx="30814">
                  <c:v>32400.208333333332</c:v>
                </c:pt>
                <c:pt idx="30815">
                  <c:v>32401.208333333332</c:v>
                </c:pt>
                <c:pt idx="30816">
                  <c:v>32402.208333333332</c:v>
                </c:pt>
                <c:pt idx="30817">
                  <c:v>32402.583333333332</c:v>
                </c:pt>
                <c:pt idx="30818">
                  <c:v>32402.625</c:v>
                </c:pt>
                <c:pt idx="30819">
                  <c:v>32402.666666666668</c:v>
                </c:pt>
                <c:pt idx="30820">
                  <c:v>32402.708333333332</c:v>
                </c:pt>
                <c:pt idx="30821">
                  <c:v>32402.75</c:v>
                </c:pt>
                <c:pt idx="30822">
                  <c:v>32402.791666666668</c:v>
                </c:pt>
                <c:pt idx="30823">
                  <c:v>32402.833333333332</c:v>
                </c:pt>
                <c:pt idx="30824">
                  <c:v>32402.875</c:v>
                </c:pt>
                <c:pt idx="30825">
                  <c:v>32402.916666666668</c:v>
                </c:pt>
                <c:pt idx="30826">
                  <c:v>32402.958333333332</c:v>
                </c:pt>
                <c:pt idx="30827">
                  <c:v>32403</c:v>
                </c:pt>
                <c:pt idx="30828">
                  <c:v>32403.041666666668</c:v>
                </c:pt>
                <c:pt idx="30829">
                  <c:v>32403.083333333332</c:v>
                </c:pt>
                <c:pt idx="30830">
                  <c:v>32403.125</c:v>
                </c:pt>
                <c:pt idx="30831">
                  <c:v>32403.166666666668</c:v>
                </c:pt>
                <c:pt idx="30832">
                  <c:v>32403.208333333332</c:v>
                </c:pt>
                <c:pt idx="30833">
                  <c:v>32403.25</c:v>
                </c:pt>
                <c:pt idx="30834">
                  <c:v>32403.291666666668</c:v>
                </c:pt>
                <c:pt idx="30835">
                  <c:v>32403.333333333332</c:v>
                </c:pt>
                <c:pt idx="30836">
                  <c:v>32403.375</c:v>
                </c:pt>
                <c:pt idx="30837">
                  <c:v>32403.416666666668</c:v>
                </c:pt>
                <c:pt idx="30838">
                  <c:v>32403.458333333332</c:v>
                </c:pt>
                <c:pt idx="30839">
                  <c:v>32403.5</c:v>
                </c:pt>
                <c:pt idx="30840">
                  <c:v>32403.541666666668</c:v>
                </c:pt>
                <c:pt idx="30841">
                  <c:v>32403.583333333332</c:v>
                </c:pt>
                <c:pt idx="30842">
                  <c:v>32403.625</c:v>
                </c:pt>
                <c:pt idx="30843">
                  <c:v>32403.666666666668</c:v>
                </c:pt>
                <c:pt idx="30844">
                  <c:v>32403.708333333332</c:v>
                </c:pt>
                <c:pt idx="30845">
                  <c:v>32403.75</c:v>
                </c:pt>
                <c:pt idx="30846">
                  <c:v>32403.791666666668</c:v>
                </c:pt>
                <c:pt idx="30847">
                  <c:v>32403.833333333332</c:v>
                </c:pt>
                <c:pt idx="30848">
                  <c:v>32403.875</c:v>
                </c:pt>
                <c:pt idx="30849">
                  <c:v>32403.916666666668</c:v>
                </c:pt>
                <c:pt idx="30850">
                  <c:v>32403.958333333332</c:v>
                </c:pt>
                <c:pt idx="30851">
                  <c:v>32404</c:v>
                </c:pt>
                <c:pt idx="30852">
                  <c:v>32404.041666666668</c:v>
                </c:pt>
                <c:pt idx="30853">
                  <c:v>32404.083333333332</c:v>
                </c:pt>
                <c:pt idx="30854">
                  <c:v>32404.125</c:v>
                </c:pt>
                <c:pt idx="30855">
                  <c:v>32404.166666666668</c:v>
                </c:pt>
                <c:pt idx="30856">
                  <c:v>32404.208333333332</c:v>
                </c:pt>
                <c:pt idx="30857">
                  <c:v>32404.25</c:v>
                </c:pt>
                <c:pt idx="30858">
                  <c:v>32404.291666666668</c:v>
                </c:pt>
                <c:pt idx="30859">
                  <c:v>32404.333333333332</c:v>
                </c:pt>
                <c:pt idx="30860">
                  <c:v>32404.375</c:v>
                </c:pt>
                <c:pt idx="30861">
                  <c:v>32404.416666666668</c:v>
                </c:pt>
                <c:pt idx="30862">
                  <c:v>32404.458333333332</c:v>
                </c:pt>
                <c:pt idx="30863">
                  <c:v>32404.5</c:v>
                </c:pt>
                <c:pt idx="30864">
                  <c:v>32404.541666666668</c:v>
                </c:pt>
                <c:pt idx="30865">
                  <c:v>32404.583333333332</c:v>
                </c:pt>
                <c:pt idx="30866">
                  <c:v>32404.625</c:v>
                </c:pt>
                <c:pt idx="30867">
                  <c:v>32404.666666666668</c:v>
                </c:pt>
                <c:pt idx="30868">
                  <c:v>32404.708333333332</c:v>
                </c:pt>
                <c:pt idx="30869">
                  <c:v>32404.75</c:v>
                </c:pt>
                <c:pt idx="30870">
                  <c:v>32404.791666666668</c:v>
                </c:pt>
                <c:pt idx="30871">
                  <c:v>32404.833333333332</c:v>
                </c:pt>
                <c:pt idx="30872">
                  <c:v>32404.875</c:v>
                </c:pt>
                <c:pt idx="30873">
                  <c:v>32404.916666666668</c:v>
                </c:pt>
                <c:pt idx="30874">
                  <c:v>32404.958333333332</c:v>
                </c:pt>
                <c:pt idx="30875">
                  <c:v>32405</c:v>
                </c:pt>
                <c:pt idx="30876">
                  <c:v>32405.041666666668</c:v>
                </c:pt>
                <c:pt idx="30877">
                  <c:v>32405.083333333332</c:v>
                </c:pt>
                <c:pt idx="30878">
                  <c:v>32405.125</c:v>
                </c:pt>
                <c:pt idx="30879">
                  <c:v>32405.166666666668</c:v>
                </c:pt>
                <c:pt idx="30880">
                  <c:v>32405.208333333332</c:v>
                </c:pt>
                <c:pt idx="30881">
                  <c:v>32405.25</c:v>
                </c:pt>
                <c:pt idx="30882">
                  <c:v>32405.291666666668</c:v>
                </c:pt>
                <c:pt idx="30883">
                  <c:v>32405.333333333332</c:v>
                </c:pt>
                <c:pt idx="30884">
                  <c:v>32405.375</c:v>
                </c:pt>
                <c:pt idx="30885">
                  <c:v>32405.416666666668</c:v>
                </c:pt>
                <c:pt idx="30886">
                  <c:v>32405.458333333332</c:v>
                </c:pt>
                <c:pt idx="30887">
                  <c:v>32405.5</c:v>
                </c:pt>
                <c:pt idx="30888">
                  <c:v>32405.541666666668</c:v>
                </c:pt>
                <c:pt idx="30889">
                  <c:v>32405.583333333332</c:v>
                </c:pt>
                <c:pt idx="30890">
                  <c:v>32405.625</c:v>
                </c:pt>
                <c:pt idx="30891">
                  <c:v>32405.666666666668</c:v>
                </c:pt>
                <c:pt idx="30892">
                  <c:v>32405.708333333332</c:v>
                </c:pt>
                <c:pt idx="30893">
                  <c:v>32405.75</c:v>
                </c:pt>
                <c:pt idx="30894">
                  <c:v>32405.791666666668</c:v>
                </c:pt>
                <c:pt idx="30895">
                  <c:v>32405.833333333332</c:v>
                </c:pt>
                <c:pt idx="30896">
                  <c:v>32405.875</c:v>
                </c:pt>
                <c:pt idx="30897">
                  <c:v>32405.916666666668</c:v>
                </c:pt>
                <c:pt idx="30898">
                  <c:v>32405.958333333332</c:v>
                </c:pt>
                <c:pt idx="30899">
                  <c:v>32406</c:v>
                </c:pt>
                <c:pt idx="30900">
                  <c:v>32406.041666666668</c:v>
                </c:pt>
                <c:pt idx="30901">
                  <c:v>32406.083333333332</c:v>
                </c:pt>
                <c:pt idx="30902">
                  <c:v>32406.125</c:v>
                </c:pt>
                <c:pt idx="30903">
                  <c:v>32406.166666666668</c:v>
                </c:pt>
                <c:pt idx="30904">
                  <c:v>32406.208333333332</c:v>
                </c:pt>
                <c:pt idx="30905">
                  <c:v>32406.25</c:v>
                </c:pt>
                <c:pt idx="30906">
                  <c:v>32406.291666666668</c:v>
                </c:pt>
                <c:pt idx="30907">
                  <c:v>32406.333333333332</c:v>
                </c:pt>
                <c:pt idx="30908">
                  <c:v>32406.375</c:v>
                </c:pt>
                <c:pt idx="30909">
                  <c:v>32406.416666666668</c:v>
                </c:pt>
                <c:pt idx="30910">
                  <c:v>32406.458333333332</c:v>
                </c:pt>
                <c:pt idx="30911">
                  <c:v>32406.5</c:v>
                </c:pt>
                <c:pt idx="30912">
                  <c:v>32406.541666666668</c:v>
                </c:pt>
                <c:pt idx="30913">
                  <c:v>32406.583333333332</c:v>
                </c:pt>
                <c:pt idx="30914">
                  <c:v>32406.625</c:v>
                </c:pt>
                <c:pt idx="30915">
                  <c:v>32406.666666666668</c:v>
                </c:pt>
                <c:pt idx="30916">
                  <c:v>32406.708333333332</c:v>
                </c:pt>
                <c:pt idx="30917">
                  <c:v>32406.75</c:v>
                </c:pt>
                <c:pt idx="30918">
                  <c:v>32406.791666666668</c:v>
                </c:pt>
                <c:pt idx="30919">
                  <c:v>32406.833333333332</c:v>
                </c:pt>
                <c:pt idx="30920">
                  <c:v>32406.875</c:v>
                </c:pt>
                <c:pt idx="30921">
                  <c:v>32406.916666666668</c:v>
                </c:pt>
                <c:pt idx="30922">
                  <c:v>32406.958333333332</c:v>
                </c:pt>
                <c:pt idx="30923">
                  <c:v>32407</c:v>
                </c:pt>
                <c:pt idx="30924">
                  <c:v>32407.041666666668</c:v>
                </c:pt>
                <c:pt idx="30925">
                  <c:v>32407.083333333332</c:v>
                </c:pt>
                <c:pt idx="30926">
                  <c:v>32407.125</c:v>
                </c:pt>
                <c:pt idx="30927">
                  <c:v>32407.166666666668</c:v>
                </c:pt>
                <c:pt idx="30928">
                  <c:v>32407.208333333332</c:v>
                </c:pt>
                <c:pt idx="30929">
                  <c:v>32407.25</c:v>
                </c:pt>
                <c:pt idx="30930">
                  <c:v>32407.291666666668</c:v>
                </c:pt>
                <c:pt idx="30931">
                  <c:v>32407.333333333332</c:v>
                </c:pt>
                <c:pt idx="30932">
                  <c:v>32407.375</c:v>
                </c:pt>
                <c:pt idx="30933">
                  <c:v>32407.416666666668</c:v>
                </c:pt>
                <c:pt idx="30934">
                  <c:v>32407.458333333332</c:v>
                </c:pt>
                <c:pt idx="30935">
                  <c:v>32407.5</c:v>
                </c:pt>
                <c:pt idx="30936">
                  <c:v>32407.541666666668</c:v>
                </c:pt>
                <c:pt idx="30937">
                  <c:v>32407.583333333332</c:v>
                </c:pt>
                <c:pt idx="30938">
                  <c:v>32407.625</c:v>
                </c:pt>
                <c:pt idx="30939">
                  <c:v>32407.666666666668</c:v>
                </c:pt>
                <c:pt idx="30940">
                  <c:v>32407.708333333332</c:v>
                </c:pt>
                <c:pt idx="30941">
                  <c:v>32407.75</c:v>
                </c:pt>
                <c:pt idx="30942">
                  <c:v>32407.791666666668</c:v>
                </c:pt>
                <c:pt idx="30943">
                  <c:v>32407.833333333332</c:v>
                </c:pt>
                <c:pt idx="30944">
                  <c:v>32407.875</c:v>
                </c:pt>
                <c:pt idx="30945">
                  <c:v>32407.916666666668</c:v>
                </c:pt>
                <c:pt idx="30946">
                  <c:v>32407.958333333332</c:v>
                </c:pt>
                <c:pt idx="30947">
                  <c:v>32408</c:v>
                </c:pt>
                <c:pt idx="30948">
                  <c:v>32408.041666666668</c:v>
                </c:pt>
                <c:pt idx="30949">
                  <c:v>32408.083333333332</c:v>
                </c:pt>
                <c:pt idx="30950">
                  <c:v>32408.125</c:v>
                </c:pt>
                <c:pt idx="30951">
                  <c:v>32408.166666666668</c:v>
                </c:pt>
                <c:pt idx="30952">
                  <c:v>32408.208333333332</c:v>
                </c:pt>
                <c:pt idx="30953">
                  <c:v>32408.25</c:v>
                </c:pt>
                <c:pt idx="30954">
                  <c:v>32408.291666666668</c:v>
                </c:pt>
                <c:pt idx="30955">
                  <c:v>32408.333333333332</c:v>
                </c:pt>
                <c:pt idx="30956">
                  <c:v>32408.375</c:v>
                </c:pt>
                <c:pt idx="30957">
                  <c:v>32408.416666666668</c:v>
                </c:pt>
                <c:pt idx="30958">
                  <c:v>32408.458333333332</c:v>
                </c:pt>
                <c:pt idx="30959">
                  <c:v>32408.5</c:v>
                </c:pt>
                <c:pt idx="30960">
                  <c:v>32408.541666666668</c:v>
                </c:pt>
                <c:pt idx="30961">
                  <c:v>32408.583333333332</c:v>
                </c:pt>
                <c:pt idx="30962">
                  <c:v>32408.625</c:v>
                </c:pt>
                <c:pt idx="30963">
                  <c:v>32408.666666666668</c:v>
                </c:pt>
                <c:pt idx="30964">
                  <c:v>32408.708333333332</c:v>
                </c:pt>
                <c:pt idx="30965">
                  <c:v>32408.75</c:v>
                </c:pt>
                <c:pt idx="30966">
                  <c:v>32408.791666666668</c:v>
                </c:pt>
                <c:pt idx="30967">
                  <c:v>32408.833333333332</c:v>
                </c:pt>
                <c:pt idx="30968">
                  <c:v>32408.875</c:v>
                </c:pt>
                <c:pt idx="30969">
                  <c:v>32408.916666666668</c:v>
                </c:pt>
                <c:pt idx="30970">
                  <c:v>32408.958333333332</c:v>
                </c:pt>
                <c:pt idx="30971">
                  <c:v>32409</c:v>
                </c:pt>
                <c:pt idx="30972">
                  <c:v>32409.041666666668</c:v>
                </c:pt>
                <c:pt idx="30973">
                  <c:v>32409.083333333332</c:v>
                </c:pt>
                <c:pt idx="30974">
                  <c:v>32409.125</c:v>
                </c:pt>
                <c:pt idx="30975">
                  <c:v>32409.166666666668</c:v>
                </c:pt>
                <c:pt idx="30976">
                  <c:v>32409.208333333332</c:v>
                </c:pt>
                <c:pt idx="30977">
                  <c:v>32409.25</c:v>
                </c:pt>
                <c:pt idx="30978">
                  <c:v>32409.291666666668</c:v>
                </c:pt>
                <c:pt idx="30979">
                  <c:v>32409.333333333332</c:v>
                </c:pt>
                <c:pt idx="30980">
                  <c:v>32409.375</c:v>
                </c:pt>
                <c:pt idx="30981">
                  <c:v>32409.416666666668</c:v>
                </c:pt>
                <c:pt idx="30982">
                  <c:v>32409.458333333332</c:v>
                </c:pt>
                <c:pt idx="30983">
                  <c:v>32409.5</c:v>
                </c:pt>
                <c:pt idx="30984">
                  <c:v>32409.541666666668</c:v>
                </c:pt>
                <c:pt idx="30985">
                  <c:v>32409.583333333332</c:v>
                </c:pt>
                <c:pt idx="30986">
                  <c:v>32409.625</c:v>
                </c:pt>
                <c:pt idx="30987">
                  <c:v>32409.666666666668</c:v>
                </c:pt>
                <c:pt idx="30988">
                  <c:v>32409.708333333332</c:v>
                </c:pt>
                <c:pt idx="30989">
                  <c:v>32409.75</c:v>
                </c:pt>
                <c:pt idx="30990">
                  <c:v>32409.791666666668</c:v>
                </c:pt>
                <c:pt idx="30991">
                  <c:v>32409.833333333332</c:v>
                </c:pt>
                <c:pt idx="30992">
                  <c:v>32409.875</c:v>
                </c:pt>
                <c:pt idx="30993">
                  <c:v>32409.916666666668</c:v>
                </c:pt>
                <c:pt idx="30994">
                  <c:v>32409.958333333332</c:v>
                </c:pt>
                <c:pt idx="30995">
                  <c:v>32410</c:v>
                </c:pt>
                <c:pt idx="30996">
                  <c:v>32410.041666666668</c:v>
                </c:pt>
                <c:pt idx="30997">
                  <c:v>32410.083333333332</c:v>
                </c:pt>
                <c:pt idx="30998">
                  <c:v>32410.125</c:v>
                </c:pt>
                <c:pt idx="30999">
                  <c:v>32410.166666666668</c:v>
                </c:pt>
                <c:pt idx="31000">
                  <c:v>32410.208333333332</c:v>
                </c:pt>
                <c:pt idx="31001">
                  <c:v>32410.25</c:v>
                </c:pt>
                <c:pt idx="31002">
                  <c:v>32410.291666666668</c:v>
                </c:pt>
                <c:pt idx="31003">
                  <c:v>32410.333333333332</c:v>
                </c:pt>
                <c:pt idx="31004">
                  <c:v>32410.375</c:v>
                </c:pt>
                <c:pt idx="31005">
                  <c:v>32410.416666666668</c:v>
                </c:pt>
                <c:pt idx="31006">
                  <c:v>32410.458333333332</c:v>
                </c:pt>
                <c:pt idx="31007">
                  <c:v>32410.5</c:v>
                </c:pt>
                <c:pt idx="31008">
                  <c:v>32410.541666666668</c:v>
                </c:pt>
                <c:pt idx="31009">
                  <c:v>32410.583333333332</c:v>
                </c:pt>
                <c:pt idx="31010">
                  <c:v>32410.625</c:v>
                </c:pt>
                <c:pt idx="31011">
                  <c:v>32410.666666666668</c:v>
                </c:pt>
                <c:pt idx="31012">
                  <c:v>32410.708333333332</c:v>
                </c:pt>
                <c:pt idx="31013">
                  <c:v>32410.75</c:v>
                </c:pt>
                <c:pt idx="31014">
                  <c:v>32410.791666666668</c:v>
                </c:pt>
                <c:pt idx="31015">
                  <c:v>32410.833333333332</c:v>
                </c:pt>
                <c:pt idx="31016">
                  <c:v>32410.875</c:v>
                </c:pt>
                <c:pt idx="31017">
                  <c:v>32410.916666666668</c:v>
                </c:pt>
                <c:pt idx="31018">
                  <c:v>32410.958333333332</c:v>
                </c:pt>
                <c:pt idx="31019">
                  <c:v>32411</c:v>
                </c:pt>
                <c:pt idx="31020">
                  <c:v>32411.041666666668</c:v>
                </c:pt>
                <c:pt idx="31021">
                  <c:v>32411.083333333332</c:v>
                </c:pt>
                <c:pt idx="31022">
                  <c:v>32411.125</c:v>
                </c:pt>
                <c:pt idx="31023">
                  <c:v>32411.166666666668</c:v>
                </c:pt>
                <c:pt idx="31024">
                  <c:v>32411.208333333332</c:v>
                </c:pt>
                <c:pt idx="31025">
                  <c:v>32411.25</c:v>
                </c:pt>
                <c:pt idx="31026">
                  <c:v>32411.291666666668</c:v>
                </c:pt>
                <c:pt idx="31027">
                  <c:v>32411.333333333332</c:v>
                </c:pt>
                <c:pt idx="31028">
                  <c:v>32411.375</c:v>
                </c:pt>
                <c:pt idx="31029">
                  <c:v>32411.416666666668</c:v>
                </c:pt>
                <c:pt idx="31030">
                  <c:v>32411.458333333332</c:v>
                </c:pt>
                <c:pt idx="31031">
                  <c:v>32411.5</c:v>
                </c:pt>
                <c:pt idx="31032">
                  <c:v>32411.541666666668</c:v>
                </c:pt>
                <c:pt idx="31033">
                  <c:v>32411.583333333332</c:v>
                </c:pt>
                <c:pt idx="31034">
                  <c:v>32411.625</c:v>
                </c:pt>
                <c:pt idx="31035">
                  <c:v>32411.666666666668</c:v>
                </c:pt>
                <c:pt idx="31036">
                  <c:v>32411.708333333332</c:v>
                </c:pt>
                <c:pt idx="31037">
                  <c:v>32411.75</c:v>
                </c:pt>
                <c:pt idx="31038">
                  <c:v>32411.791666666668</c:v>
                </c:pt>
                <c:pt idx="31039">
                  <c:v>32411.833333333332</c:v>
                </c:pt>
                <c:pt idx="31040">
                  <c:v>32411.875</c:v>
                </c:pt>
                <c:pt idx="31041">
                  <c:v>32411.916666666668</c:v>
                </c:pt>
                <c:pt idx="31042">
                  <c:v>32411.958333333332</c:v>
                </c:pt>
                <c:pt idx="31043">
                  <c:v>32412</c:v>
                </c:pt>
                <c:pt idx="31044">
                  <c:v>32412.041666666668</c:v>
                </c:pt>
                <c:pt idx="31045">
                  <c:v>32412.083333333332</c:v>
                </c:pt>
                <c:pt idx="31046">
                  <c:v>32412.125</c:v>
                </c:pt>
                <c:pt idx="31047">
                  <c:v>32412.166666666668</c:v>
                </c:pt>
                <c:pt idx="31048">
                  <c:v>32412.208333333332</c:v>
                </c:pt>
                <c:pt idx="31049">
                  <c:v>32412.25</c:v>
                </c:pt>
                <c:pt idx="31050">
                  <c:v>32412.291666666668</c:v>
                </c:pt>
                <c:pt idx="31051">
                  <c:v>32412.333333333332</c:v>
                </c:pt>
                <c:pt idx="31052">
                  <c:v>32412.375</c:v>
                </c:pt>
                <c:pt idx="31053">
                  <c:v>32412.416666666668</c:v>
                </c:pt>
                <c:pt idx="31054">
                  <c:v>32412.458333333332</c:v>
                </c:pt>
                <c:pt idx="31055">
                  <c:v>32412.5</c:v>
                </c:pt>
                <c:pt idx="31056">
                  <c:v>32412.541666666668</c:v>
                </c:pt>
                <c:pt idx="31057">
                  <c:v>32412.583333333332</c:v>
                </c:pt>
                <c:pt idx="31058">
                  <c:v>32412.625</c:v>
                </c:pt>
                <c:pt idx="31059">
                  <c:v>32412.666666666668</c:v>
                </c:pt>
                <c:pt idx="31060">
                  <c:v>32412.708333333332</c:v>
                </c:pt>
                <c:pt idx="31061">
                  <c:v>32412.75</c:v>
                </c:pt>
                <c:pt idx="31062">
                  <c:v>32412.791666666668</c:v>
                </c:pt>
                <c:pt idx="31063">
                  <c:v>32412.833333333332</c:v>
                </c:pt>
                <c:pt idx="31064">
                  <c:v>32412.875</c:v>
                </c:pt>
                <c:pt idx="31065">
                  <c:v>32412.916666666668</c:v>
                </c:pt>
                <c:pt idx="31066">
                  <c:v>32412.958333333332</c:v>
                </c:pt>
                <c:pt idx="31067">
                  <c:v>32413</c:v>
                </c:pt>
                <c:pt idx="31068">
                  <c:v>32413.041666666668</c:v>
                </c:pt>
                <c:pt idx="31069">
                  <c:v>32413.083333333332</c:v>
                </c:pt>
                <c:pt idx="31070">
                  <c:v>32413.125</c:v>
                </c:pt>
                <c:pt idx="31071">
                  <c:v>32413.166666666668</c:v>
                </c:pt>
                <c:pt idx="31072">
                  <c:v>32413.208333333332</c:v>
                </c:pt>
                <c:pt idx="31073">
                  <c:v>32413.25</c:v>
                </c:pt>
                <c:pt idx="31074">
                  <c:v>32413.291666666668</c:v>
                </c:pt>
                <c:pt idx="31075">
                  <c:v>32413.333333333332</c:v>
                </c:pt>
                <c:pt idx="31076">
                  <c:v>32413.375</c:v>
                </c:pt>
                <c:pt idx="31077">
                  <c:v>32413.416666666668</c:v>
                </c:pt>
                <c:pt idx="31078">
                  <c:v>32413.458333333332</c:v>
                </c:pt>
                <c:pt idx="31079">
                  <c:v>32413.5</c:v>
                </c:pt>
                <c:pt idx="31080">
                  <c:v>32413.541666666668</c:v>
                </c:pt>
                <c:pt idx="31081">
                  <c:v>32413.583333333332</c:v>
                </c:pt>
                <c:pt idx="31082">
                  <c:v>32413.625</c:v>
                </c:pt>
                <c:pt idx="31083">
                  <c:v>32413.666666666668</c:v>
                </c:pt>
                <c:pt idx="31084">
                  <c:v>32413.708333333332</c:v>
                </c:pt>
                <c:pt idx="31085">
                  <c:v>32413.75</c:v>
                </c:pt>
                <c:pt idx="31086">
                  <c:v>32413.791666666668</c:v>
                </c:pt>
                <c:pt idx="31087">
                  <c:v>32413.833333333332</c:v>
                </c:pt>
                <c:pt idx="31088">
                  <c:v>32413.875</c:v>
                </c:pt>
                <c:pt idx="31089">
                  <c:v>32413.916666666668</c:v>
                </c:pt>
                <c:pt idx="31090">
                  <c:v>32413.958333333332</c:v>
                </c:pt>
                <c:pt idx="31091">
                  <c:v>32414</c:v>
                </c:pt>
                <c:pt idx="31092">
                  <c:v>32414.041666666668</c:v>
                </c:pt>
                <c:pt idx="31093">
                  <c:v>32414.083333333332</c:v>
                </c:pt>
                <c:pt idx="31094">
                  <c:v>32414.125</c:v>
                </c:pt>
                <c:pt idx="31095">
                  <c:v>32414.166666666668</c:v>
                </c:pt>
                <c:pt idx="31096">
                  <c:v>32414.208333333332</c:v>
                </c:pt>
                <c:pt idx="31097">
                  <c:v>32414.25</c:v>
                </c:pt>
                <c:pt idx="31098">
                  <c:v>32414.291666666668</c:v>
                </c:pt>
                <c:pt idx="31099">
                  <c:v>32414.333333333332</c:v>
                </c:pt>
                <c:pt idx="31100">
                  <c:v>32414.375</c:v>
                </c:pt>
                <c:pt idx="31101">
                  <c:v>32414.416666666668</c:v>
                </c:pt>
                <c:pt idx="31102">
                  <c:v>32414.458333333332</c:v>
                </c:pt>
                <c:pt idx="31103">
                  <c:v>32414.5</c:v>
                </c:pt>
                <c:pt idx="31104">
                  <c:v>32414.541666666668</c:v>
                </c:pt>
                <c:pt idx="31105">
                  <c:v>32414.583333333332</c:v>
                </c:pt>
                <c:pt idx="31106">
                  <c:v>32414.625</c:v>
                </c:pt>
                <c:pt idx="31107">
                  <c:v>32414.666666666668</c:v>
                </c:pt>
                <c:pt idx="31108">
                  <c:v>32414.708333333332</c:v>
                </c:pt>
                <c:pt idx="31109">
                  <c:v>32414.75</c:v>
                </c:pt>
                <c:pt idx="31110">
                  <c:v>32414.791666666668</c:v>
                </c:pt>
                <c:pt idx="31111">
                  <c:v>32414.833333333332</c:v>
                </c:pt>
                <c:pt idx="31112">
                  <c:v>32414.875</c:v>
                </c:pt>
                <c:pt idx="31113">
                  <c:v>32414.916666666668</c:v>
                </c:pt>
                <c:pt idx="31114">
                  <c:v>32414.958333333332</c:v>
                </c:pt>
                <c:pt idx="31115">
                  <c:v>32415</c:v>
                </c:pt>
                <c:pt idx="31116">
                  <c:v>32415.041666666668</c:v>
                </c:pt>
                <c:pt idx="31117">
                  <c:v>32415.083333333332</c:v>
                </c:pt>
                <c:pt idx="31118">
                  <c:v>32415.125</c:v>
                </c:pt>
                <c:pt idx="31119">
                  <c:v>32415.166666666668</c:v>
                </c:pt>
                <c:pt idx="31120">
                  <c:v>32415.208333333332</c:v>
                </c:pt>
                <c:pt idx="31121">
                  <c:v>32415.25</c:v>
                </c:pt>
                <c:pt idx="31122">
                  <c:v>32415.291666666668</c:v>
                </c:pt>
                <c:pt idx="31123">
                  <c:v>32415.333333333332</c:v>
                </c:pt>
                <c:pt idx="31124">
                  <c:v>32415.375</c:v>
                </c:pt>
                <c:pt idx="31125">
                  <c:v>32415.416666666668</c:v>
                </c:pt>
                <c:pt idx="31126">
                  <c:v>32415.458333333332</c:v>
                </c:pt>
                <c:pt idx="31127">
                  <c:v>32415.5</c:v>
                </c:pt>
                <c:pt idx="31128">
                  <c:v>32415.541666666668</c:v>
                </c:pt>
                <c:pt idx="31129">
                  <c:v>32415.583333333332</c:v>
                </c:pt>
                <c:pt idx="31130">
                  <c:v>32415.625</c:v>
                </c:pt>
                <c:pt idx="31131">
                  <c:v>32415.666666666668</c:v>
                </c:pt>
                <c:pt idx="31132">
                  <c:v>32415.708333333332</c:v>
                </c:pt>
                <c:pt idx="31133">
                  <c:v>32415.75</c:v>
                </c:pt>
                <c:pt idx="31134">
                  <c:v>32415.791666666668</c:v>
                </c:pt>
                <c:pt idx="31135">
                  <c:v>32415.833333333332</c:v>
                </c:pt>
                <c:pt idx="31136">
                  <c:v>32415.875</c:v>
                </c:pt>
                <c:pt idx="31137">
                  <c:v>32415.916666666668</c:v>
                </c:pt>
                <c:pt idx="31138">
                  <c:v>32415.958333333332</c:v>
                </c:pt>
                <c:pt idx="31139">
                  <c:v>32416</c:v>
                </c:pt>
                <c:pt idx="31140">
                  <c:v>32416.041666666668</c:v>
                </c:pt>
                <c:pt idx="31141">
                  <c:v>32416.083333333332</c:v>
                </c:pt>
                <c:pt idx="31142">
                  <c:v>32416.125</c:v>
                </c:pt>
                <c:pt idx="31143">
                  <c:v>32416.166666666668</c:v>
                </c:pt>
                <c:pt idx="31144">
                  <c:v>32416.208333333332</c:v>
                </c:pt>
                <c:pt idx="31145">
                  <c:v>32416.25</c:v>
                </c:pt>
                <c:pt idx="31146">
                  <c:v>32416.291666666668</c:v>
                </c:pt>
                <c:pt idx="31147">
                  <c:v>32416.333333333332</c:v>
                </c:pt>
                <c:pt idx="31148">
                  <c:v>32416.375</c:v>
                </c:pt>
                <c:pt idx="31149">
                  <c:v>32416.416666666668</c:v>
                </c:pt>
                <c:pt idx="31150">
                  <c:v>32416.458333333332</c:v>
                </c:pt>
                <c:pt idx="31151">
                  <c:v>32416.5</c:v>
                </c:pt>
                <c:pt idx="31152">
                  <c:v>32416.541666666668</c:v>
                </c:pt>
                <c:pt idx="31153">
                  <c:v>32416.583333333332</c:v>
                </c:pt>
                <c:pt idx="31154">
                  <c:v>32416.625</c:v>
                </c:pt>
                <c:pt idx="31155">
                  <c:v>32416.666666666668</c:v>
                </c:pt>
                <c:pt idx="31156">
                  <c:v>32416.708333333332</c:v>
                </c:pt>
                <c:pt idx="31157">
                  <c:v>32416.75</c:v>
                </c:pt>
                <c:pt idx="31158">
                  <c:v>32416.791666666668</c:v>
                </c:pt>
                <c:pt idx="31159">
                  <c:v>32416.833333333332</c:v>
                </c:pt>
                <c:pt idx="31160">
                  <c:v>32416.875</c:v>
                </c:pt>
                <c:pt idx="31161">
                  <c:v>32416.916666666668</c:v>
                </c:pt>
                <c:pt idx="31162">
                  <c:v>32416.958333333332</c:v>
                </c:pt>
                <c:pt idx="31163">
                  <c:v>32417.25</c:v>
                </c:pt>
                <c:pt idx="31164">
                  <c:v>32418.25</c:v>
                </c:pt>
                <c:pt idx="31165">
                  <c:v>32419.25</c:v>
                </c:pt>
                <c:pt idx="31166">
                  <c:v>32420.25</c:v>
                </c:pt>
                <c:pt idx="31167">
                  <c:v>32421.25</c:v>
                </c:pt>
                <c:pt idx="31168">
                  <c:v>32422.25</c:v>
                </c:pt>
                <c:pt idx="31169">
                  <c:v>32423.25</c:v>
                </c:pt>
                <c:pt idx="31170">
                  <c:v>32424.25</c:v>
                </c:pt>
                <c:pt idx="31171">
                  <c:v>32425.25</c:v>
                </c:pt>
                <c:pt idx="31172">
                  <c:v>32426.25</c:v>
                </c:pt>
                <c:pt idx="31173">
                  <c:v>32427.25</c:v>
                </c:pt>
                <c:pt idx="31174">
                  <c:v>32428.25</c:v>
                </c:pt>
                <c:pt idx="31175">
                  <c:v>32429.25</c:v>
                </c:pt>
                <c:pt idx="31176">
                  <c:v>32430.25</c:v>
                </c:pt>
                <c:pt idx="31177">
                  <c:v>32431.25</c:v>
                </c:pt>
                <c:pt idx="31178">
                  <c:v>32432.25</c:v>
                </c:pt>
                <c:pt idx="31179">
                  <c:v>32433.25</c:v>
                </c:pt>
                <c:pt idx="31180">
                  <c:v>32434.25</c:v>
                </c:pt>
                <c:pt idx="31181">
                  <c:v>32435.25</c:v>
                </c:pt>
                <c:pt idx="31182">
                  <c:v>32436.25</c:v>
                </c:pt>
                <c:pt idx="31183">
                  <c:v>32437.25</c:v>
                </c:pt>
                <c:pt idx="31184">
                  <c:v>32438.25</c:v>
                </c:pt>
                <c:pt idx="31185">
                  <c:v>32439.25</c:v>
                </c:pt>
                <c:pt idx="31186">
                  <c:v>32440.25</c:v>
                </c:pt>
                <c:pt idx="31187">
                  <c:v>32441.25</c:v>
                </c:pt>
                <c:pt idx="31188">
                  <c:v>32442.25</c:v>
                </c:pt>
                <c:pt idx="31189">
                  <c:v>32443.25</c:v>
                </c:pt>
                <c:pt idx="31190">
                  <c:v>32444.25</c:v>
                </c:pt>
                <c:pt idx="31191">
                  <c:v>32445.25</c:v>
                </c:pt>
                <c:pt idx="31192">
                  <c:v>32446.25</c:v>
                </c:pt>
                <c:pt idx="31193">
                  <c:v>32447.25</c:v>
                </c:pt>
                <c:pt idx="31194">
                  <c:v>32448.25</c:v>
                </c:pt>
                <c:pt idx="31195">
                  <c:v>32449.25</c:v>
                </c:pt>
                <c:pt idx="31196">
                  <c:v>32450.25</c:v>
                </c:pt>
                <c:pt idx="31197">
                  <c:v>32451.25</c:v>
                </c:pt>
                <c:pt idx="31198">
                  <c:v>32451.416666666668</c:v>
                </c:pt>
                <c:pt idx="31199">
                  <c:v>32451.5</c:v>
                </c:pt>
                <c:pt idx="31200">
                  <c:v>32451.666666666668</c:v>
                </c:pt>
                <c:pt idx="31201">
                  <c:v>32451.833333333332</c:v>
                </c:pt>
                <c:pt idx="31202">
                  <c:v>32452.166666666668</c:v>
                </c:pt>
                <c:pt idx="31203">
                  <c:v>32452.25</c:v>
                </c:pt>
                <c:pt idx="31204">
                  <c:v>32452.333333333332</c:v>
                </c:pt>
                <c:pt idx="31205">
                  <c:v>32452.5</c:v>
                </c:pt>
                <c:pt idx="31206">
                  <c:v>32452.666666666668</c:v>
                </c:pt>
                <c:pt idx="31207">
                  <c:v>32452.833333333332</c:v>
                </c:pt>
                <c:pt idx="31208">
                  <c:v>32453.166666666668</c:v>
                </c:pt>
                <c:pt idx="31209">
                  <c:v>32453.25</c:v>
                </c:pt>
                <c:pt idx="31210">
                  <c:v>32453.333333333332</c:v>
                </c:pt>
                <c:pt idx="31211">
                  <c:v>32453.5</c:v>
                </c:pt>
                <c:pt idx="31212">
                  <c:v>32453.666666666668</c:v>
                </c:pt>
                <c:pt idx="31213">
                  <c:v>32453.833333333332</c:v>
                </c:pt>
                <c:pt idx="31214">
                  <c:v>32454.166666666668</c:v>
                </c:pt>
                <c:pt idx="31215">
                  <c:v>32454.25</c:v>
                </c:pt>
                <c:pt idx="31216">
                  <c:v>32454.333333333332</c:v>
                </c:pt>
                <c:pt idx="31217">
                  <c:v>32454.5</c:v>
                </c:pt>
                <c:pt idx="31218">
                  <c:v>32454.666666666668</c:v>
                </c:pt>
                <c:pt idx="31219">
                  <c:v>32454.833333333332</c:v>
                </c:pt>
                <c:pt idx="31220">
                  <c:v>32455.166666666668</c:v>
                </c:pt>
                <c:pt idx="31221">
                  <c:v>32455.25</c:v>
                </c:pt>
                <c:pt idx="31222">
                  <c:v>32455.333333333332</c:v>
                </c:pt>
                <c:pt idx="31223">
                  <c:v>32455.5</c:v>
                </c:pt>
                <c:pt idx="31224">
                  <c:v>32455.666666666668</c:v>
                </c:pt>
                <c:pt idx="31225">
                  <c:v>32455.833333333332</c:v>
                </c:pt>
                <c:pt idx="31226">
                  <c:v>32456.166666666668</c:v>
                </c:pt>
                <c:pt idx="31227">
                  <c:v>32456.25</c:v>
                </c:pt>
                <c:pt idx="31228">
                  <c:v>32456.333333333332</c:v>
                </c:pt>
                <c:pt idx="31229">
                  <c:v>32456.5</c:v>
                </c:pt>
                <c:pt idx="31230">
                  <c:v>32456.666666666668</c:v>
                </c:pt>
                <c:pt idx="31231">
                  <c:v>32456.833333333332</c:v>
                </c:pt>
                <c:pt idx="31232">
                  <c:v>32457.166666666668</c:v>
                </c:pt>
                <c:pt idx="31233">
                  <c:v>32457.25</c:v>
                </c:pt>
                <c:pt idx="31234">
                  <c:v>32457.333333333332</c:v>
                </c:pt>
                <c:pt idx="31235">
                  <c:v>32457.5</c:v>
                </c:pt>
                <c:pt idx="31236">
                  <c:v>32457.666666666668</c:v>
                </c:pt>
                <c:pt idx="31237">
                  <c:v>32457.833333333332</c:v>
                </c:pt>
                <c:pt idx="31238">
                  <c:v>32458.166666666668</c:v>
                </c:pt>
                <c:pt idx="31239">
                  <c:v>32458.25</c:v>
                </c:pt>
                <c:pt idx="31240">
                  <c:v>32458.333333333332</c:v>
                </c:pt>
                <c:pt idx="31241">
                  <c:v>32458.5</c:v>
                </c:pt>
                <c:pt idx="31242">
                  <c:v>32458.666666666668</c:v>
                </c:pt>
                <c:pt idx="31243">
                  <c:v>32458.833333333332</c:v>
                </c:pt>
                <c:pt idx="31244">
                  <c:v>32459.166666666668</c:v>
                </c:pt>
                <c:pt idx="31245">
                  <c:v>32459.25</c:v>
                </c:pt>
                <c:pt idx="31246">
                  <c:v>32459.333333333332</c:v>
                </c:pt>
                <c:pt idx="31247">
                  <c:v>32459.5</c:v>
                </c:pt>
                <c:pt idx="31248">
                  <c:v>32459.666666666668</c:v>
                </c:pt>
                <c:pt idx="31249">
                  <c:v>32459.833333333332</c:v>
                </c:pt>
                <c:pt idx="31250">
                  <c:v>32460.166666666668</c:v>
                </c:pt>
                <c:pt idx="31251">
                  <c:v>32460.25</c:v>
                </c:pt>
                <c:pt idx="31252">
                  <c:v>32460.333333333332</c:v>
                </c:pt>
                <c:pt idx="31253">
                  <c:v>32460.5</c:v>
                </c:pt>
                <c:pt idx="31254">
                  <c:v>32460.666666666668</c:v>
                </c:pt>
                <c:pt idx="31255">
                  <c:v>32460.833333333332</c:v>
                </c:pt>
                <c:pt idx="31256">
                  <c:v>32461.166666666668</c:v>
                </c:pt>
                <c:pt idx="31257">
                  <c:v>32461.25</c:v>
                </c:pt>
                <c:pt idx="31258">
                  <c:v>32461.333333333332</c:v>
                </c:pt>
                <c:pt idx="31259">
                  <c:v>32461.5</c:v>
                </c:pt>
                <c:pt idx="31260">
                  <c:v>32461.666666666668</c:v>
                </c:pt>
                <c:pt idx="31261">
                  <c:v>32461.833333333332</c:v>
                </c:pt>
                <c:pt idx="31262">
                  <c:v>32462.166666666668</c:v>
                </c:pt>
                <c:pt idx="31263">
                  <c:v>32462.25</c:v>
                </c:pt>
                <c:pt idx="31264">
                  <c:v>32462.333333333332</c:v>
                </c:pt>
                <c:pt idx="31265">
                  <c:v>32462.5</c:v>
                </c:pt>
                <c:pt idx="31266">
                  <c:v>32462.666666666668</c:v>
                </c:pt>
                <c:pt idx="31267">
                  <c:v>32462.833333333332</c:v>
                </c:pt>
                <c:pt idx="31268">
                  <c:v>32463.166666666668</c:v>
                </c:pt>
                <c:pt idx="31269">
                  <c:v>32463.25</c:v>
                </c:pt>
                <c:pt idx="31270">
                  <c:v>32463.333333333332</c:v>
                </c:pt>
                <c:pt idx="31271">
                  <c:v>32463.5</c:v>
                </c:pt>
                <c:pt idx="31272">
                  <c:v>32463.666666666668</c:v>
                </c:pt>
                <c:pt idx="31273">
                  <c:v>32463.833333333332</c:v>
                </c:pt>
                <c:pt idx="31274">
                  <c:v>32464.166666666668</c:v>
                </c:pt>
                <c:pt idx="31275">
                  <c:v>32464.25</c:v>
                </c:pt>
                <c:pt idx="31276">
                  <c:v>32464.333333333332</c:v>
                </c:pt>
                <c:pt idx="31277">
                  <c:v>32464.5</c:v>
                </c:pt>
                <c:pt idx="31278">
                  <c:v>32464.666666666668</c:v>
                </c:pt>
                <c:pt idx="31279">
                  <c:v>32464.833333333332</c:v>
                </c:pt>
                <c:pt idx="31280">
                  <c:v>32465.166666666668</c:v>
                </c:pt>
                <c:pt idx="31281">
                  <c:v>32465.25</c:v>
                </c:pt>
                <c:pt idx="31282">
                  <c:v>32465.333333333332</c:v>
                </c:pt>
                <c:pt idx="31283">
                  <c:v>32465.5</c:v>
                </c:pt>
                <c:pt idx="31284">
                  <c:v>32465.666666666668</c:v>
                </c:pt>
                <c:pt idx="31285">
                  <c:v>32465.833333333332</c:v>
                </c:pt>
                <c:pt idx="31286">
                  <c:v>32466.166666666668</c:v>
                </c:pt>
                <c:pt idx="31287">
                  <c:v>32466.25</c:v>
                </c:pt>
                <c:pt idx="31288">
                  <c:v>32466.333333333332</c:v>
                </c:pt>
                <c:pt idx="31289">
                  <c:v>32466.5</c:v>
                </c:pt>
                <c:pt idx="31290">
                  <c:v>32466.666666666668</c:v>
                </c:pt>
                <c:pt idx="31291">
                  <c:v>32466.833333333332</c:v>
                </c:pt>
                <c:pt idx="31292">
                  <c:v>32467.166666666668</c:v>
                </c:pt>
                <c:pt idx="31293">
                  <c:v>32467.25</c:v>
                </c:pt>
                <c:pt idx="31294">
                  <c:v>32467.333333333332</c:v>
                </c:pt>
                <c:pt idx="31295">
                  <c:v>32467.5</c:v>
                </c:pt>
                <c:pt idx="31296">
                  <c:v>32467.666666666668</c:v>
                </c:pt>
                <c:pt idx="31297">
                  <c:v>32467.833333333332</c:v>
                </c:pt>
                <c:pt idx="31298">
                  <c:v>32468.166666666668</c:v>
                </c:pt>
                <c:pt idx="31299">
                  <c:v>32468.25</c:v>
                </c:pt>
                <c:pt idx="31300">
                  <c:v>32468.333333333332</c:v>
                </c:pt>
                <c:pt idx="31301">
                  <c:v>32468.5</c:v>
                </c:pt>
                <c:pt idx="31302">
                  <c:v>32468.666666666668</c:v>
                </c:pt>
                <c:pt idx="31303">
                  <c:v>32468.833333333332</c:v>
                </c:pt>
                <c:pt idx="31304">
                  <c:v>32469.166666666668</c:v>
                </c:pt>
                <c:pt idx="31305">
                  <c:v>32469.25</c:v>
                </c:pt>
                <c:pt idx="31306">
                  <c:v>32469.333333333332</c:v>
                </c:pt>
                <c:pt idx="31307">
                  <c:v>32469.5</c:v>
                </c:pt>
                <c:pt idx="31308">
                  <c:v>32469.666666666668</c:v>
                </c:pt>
                <c:pt idx="31309">
                  <c:v>32469.833333333332</c:v>
                </c:pt>
                <c:pt idx="31310">
                  <c:v>32470.166666666668</c:v>
                </c:pt>
                <c:pt idx="31311">
                  <c:v>32470.25</c:v>
                </c:pt>
                <c:pt idx="31312">
                  <c:v>32470.333333333332</c:v>
                </c:pt>
                <c:pt idx="31313">
                  <c:v>32470.5</c:v>
                </c:pt>
                <c:pt idx="31314">
                  <c:v>32470.666666666668</c:v>
                </c:pt>
                <c:pt idx="31315">
                  <c:v>32470.833333333332</c:v>
                </c:pt>
                <c:pt idx="31316">
                  <c:v>32471.166666666668</c:v>
                </c:pt>
                <c:pt idx="31317">
                  <c:v>32471.25</c:v>
                </c:pt>
                <c:pt idx="31318">
                  <c:v>32471.333333333332</c:v>
                </c:pt>
                <c:pt idx="31319">
                  <c:v>32471.5</c:v>
                </c:pt>
                <c:pt idx="31320">
                  <c:v>32471.666666666668</c:v>
                </c:pt>
                <c:pt idx="31321">
                  <c:v>32471.833333333332</c:v>
                </c:pt>
                <c:pt idx="31322">
                  <c:v>32472.166666666668</c:v>
                </c:pt>
                <c:pt idx="31323">
                  <c:v>32472.25</c:v>
                </c:pt>
                <c:pt idx="31324">
                  <c:v>32472.333333333332</c:v>
                </c:pt>
                <c:pt idx="31325">
                  <c:v>32472.5</c:v>
                </c:pt>
                <c:pt idx="31326">
                  <c:v>32472.666666666668</c:v>
                </c:pt>
                <c:pt idx="31327">
                  <c:v>32472.833333333332</c:v>
                </c:pt>
                <c:pt idx="31328">
                  <c:v>32473.166666666668</c:v>
                </c:pt>
                <c:pt idx="31329">
                  <c:v>32473.25</c:v>
                </c:pt>
                <c:pt idx="31330">
                  <c:v>32473.333333333332</c:v>
                </c:pt>
                <c:pt idx="31331">
                  <c:v>32473.5</c:v>
                </c:pt>
                <c:pt idx="31332">
                  <c:v>32473.666666666668</c:v>
                </c:pt>
                <c:pt idx="31333">
                  <c:v>32473.833333333332</c:v>
                </c:pt>
                <c:pt idx="31334">
                  <c:v>32474.166666666668</c:v>
                </c:pt>
                <c:pt idx="31335">
                  <c:v>32474.25</c:v>
                </c:pt>
                <c:pt idx="31336">
                  <c:v>32474.333333333332</c:v>
                </c:pt>
                <c:pt idx="31337">
                  <c:v>32474.5</c:v>
                </c:pt>
                <c:pt idx="31338">
                  <c:v>32474.666666666668</c:v>
                </c:pt>
                <c:pt idx="31339">
                  <c:v>32474.833333333332</c:v>
                </c:pt>
                <c:pt idx="31340">
                  <c:v>32475.166666666668</c:v>
                </c:pt>
                <c:pt idx="31341">
                  <c:v>32475.25</c:v>
                </c:pt>
                <c:pt idx="31342">
                  <c:v>32475.333333333332</c:v>
                </c:pt>
                <c:pt idx="31343">
                  <c:v>32475.5</c:v>
                </c:pt>
                <c:pt idx="31344">
                  <c:v>32475.666666666668</c:v>
                </c:pt>
                <c:pt idx="31345">
                  <c:v>32475.833333333332</c:v>
                </c:pt>
                <c:pt idx="31346">
                  <c:v>32476.166666666668</c:v>
                </c:pt>
                <c:pt idx="31347">
                  <c:v>32476.25</c:v>
                </c:pt>
                <c:pt idx="31348">
                  <c:v>32476.333333333332</c:v>
                </c:pt>
                <c:pt idx="31349">
                  <c:v>32476.5</c:v>
                </c:pt>
                <c:pt idx="31350">
                  <c:v>32476.666666666668</c:v>
                </c:pt>
                <c:pt idx="31351">
                  <c:v>32476.833333333332</c:v>
                </c:pt>
                <c:pt idx="31352">
                  <c:v>32477.166666666668</c:v>
                </c:pt>
                <c:pt idx="31353">
                  <c:v>32477.25</c:v>
                </c:pt>
                <c:pt idx="31354">
                  <c:v>32477.333333333332</c:v>
                </c:pt>
                <c:pt idx="31355">
                  <c:v>32477.5</c:v>
                </c:pt>
                <c:pt idx="31356">
                  <c:v>32477.666666666668</c:v>
                </c:pt>
                <c:pt idx="31357">
                  <c:v>32477.833333333332</c:v>
                </c:pt>
                <c:pt idx="31358">
                  <c:v>32478.166666666668</c:v>
                </c:pt>
                <c:pt idx="31359">
                  <c:v>32478.25</c:v>
                </c:pt>
                <c:pt idx="31360">
                  <c:v>32478.333333333332</c:v>
                </c:pt>
                <c:pt idx="31361">
                  <c:v>32478.5</c:v>
                </c:pt>
                <c:pt idx="31362">
                  <c:v>32479.25</c:v>
                </c:pt>
                <c:pt idx="31363">
                  <c:v>32480</c:v>
                </c:pt>
                <c:pt idx="31364">
                  <c:v>32480.166666666668</c:v>
                </c:pt>
                <c:pt idx="31365">
                  <c:v>32480.25</c:v>
                </c:pt>
                <c:pt idx="31366">
                  <c:v>32480.333333333332</c:v>
                </c:pt>
                <c:pt idx="31367">
                  <c:v>32480.5</c:v>
                </c:pt>
                <c:pt idx="31368">
                  <c:v>32480.666666666668</c:v>
                </c:pt>
                <c:pt idx="31369">
                  <c:v>32480.833333333332</c:v>
                </c:pt>
                <c:pt idx="31370">
                  <c:v>32481</c:v>
                </c:pt>
                <c:pt idx="31371">
                  <c:v>32481.166666666668</c:v>
                </c:pt>
                <c:pt idx="31372">
                  <c:v>32481.25</c:v>
                </c:pt>
                <c:pt idx="31373">
                  <c:v>32481.333333333332</c:v>
                </c:pt>
                <c:pt idx="31374">
                  <c:v>32481.5</c:v>
                </c:pt>
                <c:pt idx="31375">
                  <c:v>32481.666666666668</c:v>
                </c:pt>
                <c:pt idx="31376">
                  <c:v>32481.833333333332</c:v>
                </c:pt>
                <c:pt idx="31377">
                  <c:v>32482</c:v>
                </c:pt>
                <c:pt idx="31378">
                  <c:v>32482.166666666668</c:v>
                </c:pt>
                <c:pt idx="31379">
                  <c:v>32482.25</c:v>
                </c:pt>
                <c:pt idx="31380">
                  <c:v>32482.333333333332</c:v>
                </c:pt>
                <c:pt idx="31381">
                  <c:v>32482.5</c:v>
                </c:pt>
                <c:pt idx="31382">
                  <c:v>32482.666666666668</c:v>
                </c:pt>
                <c:pt idx="31383">
                  <c:v>32482.833333333332</c:v>
                </c:pt>
                <c:pt idx="31384">
                  <c:v>32483</c:v>
                </c:pt>
                <c:pt idx="31385">
                  <c:v>32483.166666666668</c:v>
                </c:pt>
                <c:pt idx="31386">
                  <c:v>32483.25</c:v>
                </c:pt>
                <c:pt idx="31387">
                  <c:v>32483.333333333332</c:v>
                </c:pt>
                <c:pt idx="31388">
                  <c:v>32483.5</c:v>
                </c:pt>
                <c:pt idx="31389">
                  <c:v>32483.666666666668</c:v>
                </c:pt>
                <c:pt idx="31390">
                  <c:v>32483.833333333332</c:v>
                </c:pt>
                <c:pt idx="31391">
                  <c:v>32484</c:v>
                </c:pt>
                <c:pt idx="31392">
                  <c:v>32484.166666666668</c:v>
                </c:pt>
                <c:pt idx="31393">
                  <c:v>32484.25</c:v>
                </c:pt>
                <c:pt idx="31394">
                  <c:v>32484.333333333332</c:v>
                </c:pt>
                <c:pt idx="31395">
                  <c:v>32484.5</c:v>
                </c:pt>
                <c:pt idx="31396">
                  <c:v>32484.666666666668</c:v>
                </c:pt>
                <c:pt idx="31397">
                  <c:v>32484.833333333332</c:v>
                </c:pt>
                <c:pt idx="31398">
                  <c:v>32485</c:v>
                </c:pt>
                <c:pt idx="31399">
                  <c:v>32485.166666666668</c:v>
                </c:pt>
                <c:pt idx="31400">
                  <c:v>32485.25</c:v>
                </c:pt>
                <c:pt idx="31401">
                  <c:v>32485.333333333332</c:v>
                </c:pt>
                <c:pt idx="31402">
                  <c:v>32485.5</c:v>
                </c:pt>
                <c:pt idx="31403">
                  <c:v>32485.666666666668</c:v>
                </c:pt>
                <c:pt idx="31404">
                  <c:v>32485.833333333332</c:v>
                </c:pt>
                <c:pt idx="31405">
                  <c:v>32486</c:v>
                </c:pt>
                <c:pt idx="31406">
                  <c:v>32486.166666666668</c:v>
                </c:pt>
                <c:pt idx="31407">
                  <c:v>32486.25</c:v>
                </c:pt>
                <c:pt idx="31408">
                  <c:v>32486.333333333332</c:v>
                </c:pt>
                <c:pt idx="31409">
                  <c:v>32486.5</c:v>
                </c:pt>
                <c:pt idx="31410">
                  <c:v>32486.666666666668</c:v>
                </c:pt>
                <c:pt idx="31411">
                  <c:v>32486.833333333332</c:v>
                </c:pt>
                <c:pt idx="31412">
                  <c:v>32487</c:v>
                </c:pt>
                <c:pt idx="31413">
                  <c:v>32487.166666666668</c:v>
                </c:pt>
                <c:pt idx="31414">
                  <c:v>32487.25</c:v>
                </c:pt>
                <c:pt idx="31415">
                  <c:v>32487.333333333332</c:v>
                </c:pt>
                <c:pt idx="31416">
                  <c:v>32487.5</c:v>
                </c:pt>
                <c:pt idx="31417">
                  <c:v>32487.666666666668</c:v>
                </c:pt>
                <c:pt idx="31418">
                  <c:v>32487.833333333332</c:v>
                </c:pt>
                <c:pt idx="31419">
                  <c:v>32488</c:v>
                </c:pt>
                <c:pt idx="31420">
                  <c:v>32488.166666666668</c:v>
                </c:pt>
                <c:pt idx="31421">
                  <c:v>32488.25</c:v>
                </c:pt>
                <c:pt idx="31422">
                  <c:v>32488.333333333332</c:v>
                </c:pt>
                <c:pt idx="31423">
                  <c:v>32488.5</c:v>
                </c:pt>
                <c:pt idx="31424">
                  <c:v>32488.666666666668</c:v>
                </c:pt>
                <c:pt idx="31425">
                  <c:v>32488.833333333332</c:v>
                </c:pt>
                <c:pt idx="31426">
                  <c:v>32489</c:v>
                </c:pt>
                <c:pt idx="31427">
                  <c:v>32489.166666666668</c:v>
                </c:pt>
                <c:pt idx="31428">
                  <c:v>32489.25</c:v>
                </c:pt>
                <c:pt idx="31429">
                  <c:v>32489.333333333332</c:v>
                </c:pt>
                <c:pt idx="31430">
                  <c:v>32489.5</c:v>
                </c:pt>
                <c:pt idx="31431">
                  <c:v>32489.666666666668</c:v>
                </c:pt>
                <c:pt idx="31432">
                  <c:v>32489.833333333332</c:v>
                </c:pt>
                <c:pt idx="31433">
                  <c:v>32490</c:v>
                </c:pt>
                <c:pt idx="31434">
                  <c:v>32490.166666666668</c:v>
                </c:pt>
                <c:pt idx="31435">
                  <c:v>32490.25</c:v>
                </c:pt>
                <c:pt idx="31436">
                  <c:v>32490.333333333332</c:v>
                </c:pt>
                <c:pt idx="31437">
                  <c:v>32490.5</c:v>
                </c:pt>
                <c:pt idx="31438">
                  <c:v>32490.666666666668</c:v>
                </c:pt>
                <c:pt idx="31439">
                  <c:v>32490.833333333332</c:v>
                </c:pt>
                <c:pt idx="31440">
                  <c:v>32491</c:v>
                </c:pt>
                <c:pt idx="31441">
                  <c:v>32491.166666666668</c:v>
                </c:pt>
                <c:pt idx="31442">
                  <c:v>32491.25</c:v>
                </c:pt>
                <c:pt idx="31443">
                  <c:v>32491.333333333332</c:v>
                </c:pt>
                <c:pt idx="31444">
                  <c:v>32491.5</c:v>
                </c:pt>
                <c:pt idx="31445">
                  <c:v>32491.666666666668</c:v>
                </c:pt>
                <c:pt idx="31446">
                  <c:v>32491.833333333332</c:v>
                </c:pt>
                <c:pt idx="31447">
                  <c:v>32492</c:v>
                </c:pt>
                <c:pt idx="31448">
                  <c:v>32492.166666666668</c:v>
                </c:pt>
                <c:pt idx="31449">
                  <c:v>32492.25</c:v>
                </c:pt>
                <c:pt idx="31450">
                  <c:v>32492.333333333332</c:v>
                </c:pt>
                <c:pt idx="31451">
                  <c:v>32492.5</c:v>
                </c:pt>
                <c:pt idx="31452">
                  <c:v>32492.666666666668</c:v>
                </c:pt>
                <c:pt idx="31453">
                  <c:v>32492.833333333332</c:v>
                </c:pt>
                <c:pt idx="31454">
                  <c:v>32493</c:v>
                </c:pt>
                <c:pt idx="31455">
                  <c:v>32493.166666666668</c:v>
                </c:pt>
                <c:pt idx="31456">
                  <c:v>32493.25</c:v>
                </c:pt>
                <c:pt idx="31457">
                  <c:v>32493.333333333332</c:v>
                </c:pt>
                <c:pt idx="31458">
                  <c:v>32493.5</c:v>
                </c:pt>
                <c:pt idx="31459">
                  <c:v>32493.666666666668</c:v>
                </c:pt>
                <c:pt idx="31460">
                  <c:v>32493.833333333332</c:v>
                </c:pt>
                <c:pt idx="31461">
                  <c:v>32494</c:v>
                </c:pt>
                <c:pt idx="31462">
                  <c:v>32494.166666666668</c:v>
                </c:pt>
                <c:pt idx="31463">
                  <c:v>32494.25</c:v>
                </c:pt>
                <c:pt idx="31464">
                  <c:v>32494.333333333332</c:v>
                </c:pt>
                <c:pt idx="31465">
                  <c:v>32494.5</c:v>
                </c:pt>
                <c:pt idx="31466">
                  <c:v>32494.666666666668</c:v>
                </c:pt>
                <c:pt idx="31467">
                  <c:v>32494.833333333332</c:v>
                </c:pt>
                <c:pt idx="31468">
                  <c:v>32495.25</c:v>
                </c:pt>
                <c:pt idx="31469">
                  <c:v>32496.25</c:v>
                </c:pt>
                <c:pt idx="31470">
                  <c:v>32496.333333333332</c:v>
                </c:pt>
                <c:pt idx="31471">
                  <c:v>32496.416666666668</c:v>
                </c:pt>
                <c:pt idx="31472">
                  <c:v>32497.25</c:v>
                </c:pt>
                <c:pt idx="31473">
                  <c:v>32498.25</c:v>
                </c:pt>
                <c:pt idx="31474">
                  <c:v>32499.25</c:v>
                </c:pt>
                <c:pt idx="31475">
                  <c:v>32500.25</c:v>
                </c:pt>
                <c:pt idx="31476">
                  <c:v>32501.25</c:v>
                </c:pt>
                <c:pt idx="31477">
                  <c:v>32502.25</c:v>
                </c:pt>
                <c:pt idx="31478">
                  <c:v>32503.25</c:v>
                </c:pt>
                <c:pt idx="31479">
                  <c:v>32504.25</c:v>
                </c:pt>
                <c:pt idx="31480">
                  <c:v>32505.25</c:v>
                </c:pt>
                <c:pt idx="31481">
                  <c:v>32506.25</c:v>
                </c:pt>
                <c:pt idx="31482">
                  <c:v>32507.25</c:v>
                </c:pt>
                <c:pt idx="31483">
                  <c:v>32508.25</c:v>
                </c:pt>
                <c:pt idx="31484">
                  <c:v>32509.25</c:v>
                </c:pt>
                <c:pt idx="31485">
                  <c:v>32510.25</c:v>
                </c:pt>
                <c:pt idx="31486">
                  <c:v>32511.25</c:v>
                </c:pt>
                <c:pt idx="31487">
                  <c:v>32512.25</c:v>
                </c:pt>
                <c:pt idx="31488">
                  <c:v>32512.458333333332</c:v>
                </c:pt>
                <c:pt idx="31489">
                  <c:v>32512.5</c:v>
                </c:pt>
                <c:pt idx="31490">
                  <c:v>32512.541666666668</c:v>
                </c:pt>
                <c:pt idx="31491">
                  <c:v>32512.583333333332</c:v>
                </c:pt>
                <c:pt idx="31492">
                  <c:v>32512.625</c:v>
                </c:pt>
                <c:pt idx="31493">
                  <c:v>32512.666666666668</c:v>
                </c:pt>
                <c:pt idx="31494">
                  <c:v>32512.708333333332</c:v>
                </c:pt>
                <c:pt idx="31495">
                  <c:v>32512.75</c:v>
                </c:pt>
                <c:pt idx="31496">
                  <c:v>32512.791666666668</c:v>
                </c:pt>
                <c:pt idx="31497">
                  <c:v>32512.833333333332</c:v>
                </c:pt>
                <c:pt idx="31498">
                  <c:v>32512.875</c:v>
                </c:pt>
                <c:pt idx="31499">
                  <c:v>32512.916666666668</c:v>
                </c:pt>
                <c:pt idx="31500">
                  <c:v>32512.958333333332</c:v>
                </c:pt>
                <c:pt idx="31501">
                  <c:v>32513</c:v>
                </c:pt>
                <c:pt idx="31502">
                  <c:v>32513.041666666668</c:v>
                </c:pt>
                <c:pt idx="31503">
                  <c:v>32513.083333333332</c:v>
                </c:pt>
                <c:pt idx="31504">
                  <c:v>32513.125</c:v>
                </c:pt>
                <c:pt idx="31505">
                  <c:v>32513.166666666668</c:v>
                </c:pt>
                <c:pt idx="31506">
                  <c:v>32513.208333333332</c:v>
                </c:pt>
                <c:pt idx="31507">
                  <c:v>32513.25</c:v>
                </c:pt>
                <c:pt idx="31508">
                  <c:v>32513.291666666668</c:v>
                </c:pt>
                <c:pt idx="31509">
                  <c:v>32513.333333333332</c:v>
                </c:pt>
                <c:pt idx="31510">
                  <c:v>32513.375</c:v>
                </c:pt>
                <c:pt idx="31511">
                  <c:v>32513.416666666668</c:v>
                </c:pt>
                <c:pt idx="31512">
                  <c:v>32513.458333333332</c:v>
                </c:pt>
                <c:pt idx="31513">
                  <c:v>32513.5</c:v>
                </c:pt>
                <c:pt idx="31514">
                  <c:v>32513.541666666668</c:v>
                </c:pt>
                <c:pt idx="31515">
                  <c:v>32513.583333333332</c:v>
                </c:pt>
                <c:pt idx="31516">
                  <c:v>32513.625</c:v>
                </c:pt>
                <c:pt idx="31517">
                  <c:v>32513.666666666668</c:v>
                </c:pt>
                <c:pt idx="31518">
                  <c:v>32513.708333333332</c:v>
                </c:pt>
                <c:pt idx="31519">
                  <c:v>32513.75</c:v>
                </c:pt>
                <c:pt idx="31520">
                  <c:v>32513.791666666668</c:v>
                </c:pt>
                <c:pt idx="31521">
                  <c:v>32513.833333333332</c:v>
                </c:pt>
                <c:pt idx="31522">
                  <c:v>32513.875</c:v>
                </c:pt>
                <c:pt idx="31523">
                  <c:v>32513.916666666668</c:v>
                </c:pt>
                <c:pt idx="31524">
                  <c:v>32513.958333333332</c:v>
                </c:pt>
                <c:pt idx="31525">
                  <c:v>32514</c:v>
                </c:pt>
                <c:pt idx="31526">
                  <c:v>32514.041666666668</c:v>
                </c:pt>
                <c:pt idx="31527">
                  <c:v>32514.083333333332</c:v>
                </c:pt>
                <c:pt idx="31528">
                  <c:v>32514.125</c:v>
                </c:pt>
                <c:pt idx="31529">
                  <c:v>32514.166666666668</c:v>
                </c:pt>
                <c:pt idx="31530">
                  <c:v>32514.208333333332</c:v>
                </c:pt>
                <c:pt idx="31531">
                  <c:v>32514.25</c:v>
                </c:pt>
                <c:pt idx="31532">
                  <c:v>32514.291666666668</c:v>
                </c:pt>
                <c:pt idx="31533">
                  <c:v>32514.333333333332</c:v>
                </c:pt>
                <c:pt idx="31534">
                  <c:v>32514.375</c:v>
                </c:pt>
                <c:pt idx="31535">
                  <c:v>32514.416666666668</c:v>
                </c:pt>
                <c:pt idx="31536">
                  <c:v>32514.458333333332</c:v>
                </c:pt>
                <c:pt idx="31537">
                  <c:v>32514.5</c:v>
                </c:pt>
                <c:pt idx="31538">
                  <c:v>32514.541666666668</c:v>
                </c:pt>
                <c:pt idx="31539">
                  <c:v>32514.583333333332</c:v>
                </c:pt>
                <c:pt idx="31540">
                  <c:v>32514.625</c:v>
                </c:pt>
                <c:pt idx="31541">
                  <c:v>32514.666666666668</c:v>
                </c:pt>
                <c:pt idx="31542">
                  <c:v>32514.708333333332</c:v>
                </c:pt>
                <c:pt idx="31543">
                  <c:v>32514.75</c:v>
                </c:pt>
                <c:pt idx="31544">
                  <c:v>32514.791666666668</c:v>
                </c:pt>
                <c:pt idx="31545">
                  <c:v>32514.833333333332</c:v>
                </c:pt>
                <c:pt idx="31546">
                  <c:v>32514.875</c:v>
                </c:pt>
                <c:pt idx="31547">
                  <c:v>32514.916666666668</c:v>
                </c:pt>
                <c:pt idx="31548">
                  <c:v>32514.958333333332</c:v>
                </c:pt>
                <c:pt idx="31549">
                  <c:v>32515</c:v>
                </c:pt>
                <c:pt idx="31550">
                  <c:v>32515.041666666668</c:v>
                </c:pt>
                <c:pt idx="31551">
                  <c:v>32515.083333333332</c:v>
                </c:pt>
                <c:pt idx="31552">
                  <c:v>32515.125</c:v>
                </c:pt>
                <c:pt idx="31553">
                  <c:v>32515.166666666668</c:v>
                </c:pt>
                <c:pt idx="31554">
                  <c:v>32515.208333333332</c:v>
                </c:pt>
                <c:pt idx="31555">
                  <c:v>32515.25</c:v>
                </c:pt>
                <c:pt idx="31556">
                  <c:v>32515.291666666668</c:v>
                </c:pt>
                <c:pt idx="31557">
                  <c:v>32515.333333333332</c:v>
                </c:pt>
                <c:pt idx="31558">
                  <c:v>32515.375</c:v>
                </c:pt>
                <c:pt idx="31559">
                  <c:v>32515.416666666668</c:v>
                </c:pt>
                <c:pt idx="31560">
                  <c:v>32515.458333333332</c:v>
                </c:pt>
                <c:pt idx="31561">
                  <c:v>32515.5</c:v>
                </c:pt>
                <c:pt idx="31562">
                  <c:v>32515.541666666668</c:v>
                </c:pt>
                <c:pt idx="31563">
                  <c:v>32515.583333333332</c:v>
                </c:pt>
                <c:pt idx="31564">
                  <c:v>32515.625</c:v>
                </c:pt>
                <c:pt idx="31565">
                  <c:v>32515.666666666668</c:v>
                </c:pt>
                <c:pt idx="31566">
                  <c:v>32515.708333333332</c:v>
                </c:pt>
                <c:pt idx="31567">
                  <c:v>32515.75</c:v>
                </c:pt>
                <c:pt idx="31568">
                  <c:v>32515.791666666668</c:v>
                </c:pt>
                <c:pt idx="31569">
                  <c:v>32515.833333333332</c:v>
                </c:pt>
                <c:pt idx="31570">
                  <c:v>32515.875</c:v>
                </c:pt>
                <c:pt idx="31571">
                  <c:v>32515.916666666668</c:v>
                </c:pt>
                <c:pt idx="31572">
                  <c:v>32515.958333333332</c:v>
                </c:pt>
                <c:pt idx="31573">
                  <c:v>32516</c:v>
                </c:pt>
                <c:pt idx="31574">
                  <c:v>32516.041666666668</c:v>
                </c:pt>
                <c:pt idx="31575">
                  <c:v>32516.083333333332</c:v>
                </c:pt>
                <c:pt idx="31576">
                  <c:v>32516.125</c:v>
                </c:pt>
                <c:pt idx="31577">
                  <c:v>32516.166666666668</c:v>
                </c:pt>
                <c:pt idx="31578">
                  <c:v>32516.208333333332</c:v>
                </c:pt>
                <c:pt idx="31579">
                  <c:v>32516.25</c:v>
                </c:pt>
                <c:pt idx="31580">
                  <c:v>32516.291666666668</c:v>
                </c:pt>
                <c:pt idx="31581">
                  <c:v>32516.333333333332</c:v>
                </c:pt>
                <c:pt idx="31582">
                  <c:v>32516.375</c:v>
                </c:pt>
                <c:pt idx="31583">
                  <c:v>32516.416666666668</c:v>
                </c:pt>
                <c:pt idx="31584">
                  <c:v>32516.458333333332</c:v>
                </c:pt>
                <c:pt idx="31585">
                  <c:v>32516.5</c:v>
                </c:pt>
                <c:pt idx="31586">
                  <c:v>32516.541666666668</c:v>
                </c:pt>
                <c:pt idx="31587">
                  <c:v>32516.583333333332</c:v>
                </c:pt>
                <c:pt idx="31588">
                  <c:v>32516.625</c:v>
                </c:pt>
                <c:pt idx="31589">
                  <c:v>32516.666666666668</c:v>
                </c:pt>
                <c:pt idx="31590">
                  <c:v>32516.708333333332</c:v>
                </c:pt>
                <c:pt idx="31591">
                  <c:v>32516.75</c:v>
                </c:pt>
                <c:pt idx="31592">
                  <c:v>32516.791666666668</c:v>
                </c:pt>
                <c:pt idx="31593">
                  <c:v>32516.833333333332</c:v>
                </c:pt>
                <c:pt idx="31594">
                  <c:v>32516.875</c:v>
                </c:pt>
                <c:pt idx="31595">
                  <c:v>32516.916666666668</c:v>
                </c:pt>
                <c:pt idx="31596">
                  <c:v>32516.958333333332</c:v>
                </c:pt>
                <c:pt idx="31597">
                  <c:v>32517</c:v>
                </c:pt>
                <c:pt idx="31598">
                  <c:v>32517.041666666668</c:v>
                </c:pt>
                <c:pt idx="31599">
                  <c:v>32517.083333333332</c:v>
                </c:pt>
                <c:pt idx="31600">
                  <c:v>32517.125</c:v>
                </c:pt>
                <c:pt idx="31601">
                  <c:v>32517.166666666668</c:v>
                </c:pt>
                <c:pt idx="31602">
                  <c:v>32517.208333333332</c:v>
                </c:pt>
                <c:pt idx="31603">
                  <c:v>32517.25</c:v>
                </c:pt>
                <c:pt idx="31604">
                  <c:v>32517.291666666668</c:v>
                </c:pt>
                <c:pt idx="31605">
                  <c:v>32517.333333333332</c:v>
                </c:pt>
                <c:pt idx="31606">
                  <c:v>32517.375</c:v>
                </c:pt>
                <c:pt idx="31607">
                  <c:v>32517.416666666668</c:v>
                </c:pt>
                <c:pt idx="31608">
                  <c:v>32517.458333333332</c:v>
                </c:pt>
                <c:pt idx="31609">
                  <c:v>32517.5</c:v>
                </c:pt>
                <c:pt idx="31610">
                  <c:v>32517.541666666668</c:v>
                </c:pt>
                <c:pt idx="31611">
                  <c:v>32517.583333333332</c:v>
                </c:pt>
                <c:pt idx="31612">
                  <c:v>32517.625</c:v>
                </c:pt>
                <c:pt idx="31613">
                  <c:v>32517.666666666668</c:v>
                </c:pt>
                <c:pt idx="31614">
                  <c:v>32517.708333333332</c:v>
                </c:pt>
                <c:pt idx="31615">
                  <c:v>32517.75</c:v>
                </c:pt>
                <c:pt idx="31616">
                  <c:v>32517.791666666668</c:v>
                </c:pt>
                <c:pt idx="31617">
                  <c:v>32517.833333333332</c:v>
                </c:pt>
                <c:pt idx="31618">
                  <c:v>32517.875</c:v>
                </c:pt>
                <c:pt idx="31619">
                  <c:v>32517.916666666668</c:v>
                </c:pt>
                <c:pt idx="31620">
                  <c:v>32517.958333333332</c:v>
                </c:pt>
                <c:pt idx="31621">
                  <c:v>32518</c:v>
                </c:pt>
                <c:pt idx="31622">
                  <c:v>32518.041666666668</c:v>
                </c:pt>
                <c:pt idx="31623">
                  <c:v>32518.083333333332</c:v>
                </c:pt>
                <c:pt idx="31624">
                  <c:v>32518.125</c:v>
                </c:pt>
                <c:pt idx="31625">
                  <c:v>32518.166666666668</c:v>
                </c:pt>
                <c:pt idx="31626">
                  <c:v>32518.208333333332</c:v>
                </c:pt>
                <c:pt idx="31627">
                  <c:v>32518.25</c:v>
                </c:pt>
                <c:pt idx="31628">
                  <c:v>32518.291666666668</c:v>
                </c:pt>
                <c:pt idx="31629">
                  <c:v>32518.333333333332</c:v>
                </c:pt>
                <c:pt idx="31630">
                  <c:v>32518.375</c:v>
                </c:pt>
                <c:pt idx="31631">
                  <c:v>32518.416666666668</c:v>
                </c:pt>
                <c:pt idx="31632">
                  <c:v>32518.458333333332</c:v>
                </c:pt>
                <c:pt idx="31633">
                  <c:v>32518.5</c:v>
                </c:pt>
                <c:pt idx="31634">
                  <c:v>32518.541666666668</c:v>
                </c:pt>
                <c:pt idx="31635">
                  <c:v>32518.583333333332</c:v>
                </c:pt>
                <c:pt idx="31636">
                  <c:v>32518.625</c:v>
                </c:pt>
                <c:pt idx="31637">
                  <c:v>32518.666666666668</c:v>
                </c:pt>
                <c:pt idx="31638">
                  <c:v>32518.708333333332</c:v>
                </c:pt>
                <c:pt idx="31639">
                  <c:v>32518.75</c:v>
                </c:pt>
                <c:pt idx="31640">
                  <c:v>32518.791666666668</c:v>
                </c:pt>
                <c:pt idx="31641">
                  <c:v>32518.833333333332</c:v>
                </c:pt>
                <c:pt idx="31642">
                  <c:v>32518.875</c:v>
                </c:pt>
                <c:pt idx="31643">
                  <c:v>32518.916666666668</c:v>
                </c:pt>
                <c:pt idx="31644">
                  <c:v>32518.958333333332</c:v>
                </c:pt>
                <c:pt idx="31645">
                  <c:v>32519</c:v>
                </c:pt>
                <c:pt idx="31646">
                  <c:v>32519.041666666668</c:v>
                </c:pt>
                <c:pt idx="31647">
                  <c:v>32519.083333333332</c:v>
                </c:pt>
                <c:pt idx="31648">
                  <c:v>32519.125</c:v>
                </c:pt>
                <c:pt idx="31649">
                  <c:v>32519.166666666668</c:v>
                </c:pt>
                <c:pt idx="31650">
                  <c:v>32519.208333333332</c:v>
                </c:pt>
                <c:pt idx="31651">
                  <c:v>32519.25</c:v>
                </c:pt>
                <c:pt idx="31652">
                  <c:v>32519.291666666668</c:v>
                </c:pt>
                <c:pt idx="31653">
                  <c:v>32519.333333333332</c:v>
                </c:pt>
                <c:pt idx="31654">
                  <c:v>32519.375</c:v>
                </c:pt>
                <c:pt idx="31655">
                  <c:v>32519.416666666668</c:v>
                </c:pt>
                <c:pt idx="31656">
                  <c:v>32519.458333333332</c:v>
                </c:pt>
                <c:pt idx="31657">
                  <c:v>32519.5</c:v>
                </c:pt>
                <c:pt idx="31658">
                  <c:v>32519.541666666668</c:v>
                </c:pt>
                <c:pt idx="31659">
                  <c:v>32519.583333333332</c:v>
                </c:pt>
                <c:pt idx="31660">
                  <c:v>32519.625</c:v>
                </c:pt>
                <c:pt idx="31661">
                  <c:v>32519.666666666668</c:v>
                </c:pt>
                <c:pt idx="31662">
                  <c:v>32519.708333333332</c:v>
                </c:pt>
                <c:pt idx="31663">
                  <c:v>32519.75</c:v>
                </c:pt>
                <c:pt idx="31664">
                  <c:v>32519.791666666668</c:v>
                </c:pt>
                <c:pt idx="31665">
                  <c:v>32519.833333333332</c:v>
                </c:pt>
                <c:pt idx="31666">
                  <c:v>32519.875</c:v>
                </c:pt>
                <c:pt idx="31667">
                  <c:v>32519.916666666668</c:v>
                </c:pt>
                <c:pt idx="31668">
                  <c:v>32519.958333333332</c:v>
                </c:pt>
                <c:pt idx="31669">
                  <c:v>32520</c:v>
                </c:pt>
                <c:pt idx="31670">
                  <c:v>32520.041666666668</c:v>
                </c:pt>
                <c:pt idx="31671">
                  <c:v>32520.083333333332</c:v>
                </c:pt>
                <c:pt idx="31672">
                  <c:v>32520.125</c:v>
                </c:pt>
                <c:pt idx="31673">
                  <c:v>32520.166666666668</c:v>
                </c:pt>
                <c:pt idx="31674">
                  <c:v>32520.208333333332</c:v>
                </c:pt>
                <c:pt idx="31675">
                  <c:v>32520.25</c:v>
                </c:pt>
                <c:pt idx="31676">
                  <c:v>32520.291666666668</c:v>
                </c:pt>
                <c:pt idx="31677">
                  <c:v>32520.333333333332</c:v>
                </c:pt>
                <c:pt idx="31678">
                  <c:v>32520.375</c:v>
                </c:pt>
                <c:pt idx="31679">
                  <c:v>32520.416666666668</c:v>
                </c:pt>
                <c:pt idx="31680">
                  <c:v>32520.458333333332</c:v>
                </c:pt>
                <c:pt idx="31681">
                  <c:v>32520.5</c:v>
                </c:pt>
                <c:pt idx="31682">
                  <c:v>32520.541666666668</c:v>
                </c:pt>
                <c:pt idx="31683">
                  <c:v>32520.583333333332</c:v>
                </c:pt>
                <c:pt idx="31684">
                  <c:v>32520.625</c:v>
                </c:pt>
                <c:pt idx="31685">
                  <c:v>32520.666666666668</c:v>
                </c:pt>
                <c:pt idx="31686">
                  <c:v>32520.708333333332</c:v>
                </c:pt>
                <c:pt idx="31687">
                  <c:v>32520.75</c:v>
                </c:pt>
                <c:pt idx="31688">
                  <c:v>32520.791666666668</c:v>
                </c:pt>
                <c:pt idx="31689">
                  <c:v>32520.833333333332</c:v>
                </c:pt>
                <c:pt idx="31690">
                  <c:v>32520.875</c:v>
                </c:pt>
                <c:pt idx="31691">
                  <c:v>32520.916666666668</c:v>
                </c:pt>
                <c:pt idx="31692">
                  <c:v>32520.958333333332</c:v>
                </c:pt>
                <c:pt idx="31693">
                  <c:v>32521</c:v>
                </c:pt>
                <c:pt idx="31694">
                  <c:v>32521.041666666668</c:v>
                </c:pt>
                <c:pt idx="31695">
                  <c:v>32521.083333333332</c:v>
                </c:pt>
                <c:pt idx="31696">
                  <c:v>32521.125</c:v>
                </c:pt>
                <c:pt idx="31697">
                  <c:v>32521.166666666668</c:v>
                </c:pt>
                <c:pt idx="31698">
                  <c:v>32521.208333333332</c:v>
                </c:pt>
                <c:pt idx="31699">
                  <c:v>32521.25</c:v>
                </c:pt>
                <c:pt idx="31700">
                  <c:v>32521.291666666668</c:v>
                </c:pt>
                <c:pt idx="31701">
                  <c:v>32521.333333333332</c:v>
                </c:pt>
                <c:pt idx="31702">
                  <c:v>32521.375</c:v>
                </c:pt>
                <c:pt idx="31703">
                  <c:v>32521.416666666668</c:v>
                </c:pt>
                <c:pt idx="31704">
                  <c:v>32521.458333333332</c:v>
                </c:pt>
                <c:pt idx="31705">
                  <c:v>32521.5</c:v>
                </c:pt>
                <c:pt idx="31706">
                  <c:v>32521.541666666668</c:v>
                </c:pt>
                <c:pt idx="31707">
                  <c:v>32521.583333333332</c:v>
                </c:pt>
                <c:pt idx="31708">
                  <c:v>32521.625</c:v>
                </c:pt>
                <c:pt idx="31709">
                  <c:v>32521.666666666668</c:v>
                </c:pt>
                <c:pt idx="31710">
                  <c:v>32521.708333333332</c:v>
                </c:pt>
                <c:pt idx="31711">
                  <c:v>32521.75</c:v>
                </c:pt>
                <c:pt idx="31712">
                  <c:v>32521.791666666668</c:v>
                </c:pt>
                <c:pt idx="31713">
                  <c:v>32521.833333333332</c:v>
                </c:pt>
                <c:pt idx="31714">
                  <c:v>32521.875</c:v>
                </c:pt>
                <c:pt idx="31715">
                  <c:v>32521.916666666668</c:v>
                </c:pt>
                <c:pt idx="31716">
                  <c:v>32521.958333333332</c:v>
                </c:pt>
                <c:pt idx="31717">
                  <c:v>32522</c:v>
                </c:pt>
                <c:pt idx="31718">
                  <c:v>32522.041666666668</c:v>
                </c:pt>
                <c:pt idx="31719">
                  <c:v>32522.083333333332</c:v>
                </c:pt>
                <c:pt idx="31720">
                  <c:v>32522.125</c:v>
                </c:pt>
                <c:pt idx="31721">
                  <c:v>32522.166666666668</c:v>
                </c:pt>
                <c:pt idx="31722">
                  <c:v>32522.208333333332</c:v>
                </c:pt>
                <c:pt idx="31723">
                  <c:v>32522.25</c:v>
                </c:pt>
                <c:pt idx="31724">
                  <c:v>32522.291666666668</c:v>
                </c:pt>
                <c:pt idx="31725">
                  <c:v>32522.333333333332</c:v>
                </c:pt>
                <c:pt idx="31726">
                  <c:v>32522.375</c:v>
                </c:pt>
                <c:pt idx="31727">
                  <c:v>32522.416666666668</c:v>
                </c:pt>
                <c:pt idx="31728">
                  <c:v>32522.458333333332</c:v>
                </c:pt>
                <c:pt idx="31729">
                  <c:v>32522.5</c:v>
                </c:pt>
                <c:pt idx="31730">
                  <c:v>32522.541666666668</c:v>
                </c:pt>
                <c:pt idx="31731">
                  <c:v>32522.583333333332</c:v>
                </c:pt>
                <c:pt idx="31732">
                  <c:v>32522.625</c:v>
                </c:pt>
                <c:pt idx="31733">
                  <c:v>32522.666666666668</c:v>
                </c:pt>
                <c:pt idx="31734">
                  <c:v>32522.708333333332</c:v>
                </c:pt>
                <c:pt idx="31735">
                  <c:v>32522.75</c:v>
                </c:pt>
                <c:pt idx="31736">
                  <c:v>32522.791666666668</c:v>
                </c:pt>
                <c:pt idx="31737">
                  <c:v>32522.833333333332</c:v>
                </c:pt>
                <c:pt idx="31738">
                  <c:v>32522.875</c:v>
                </c:pt>
                <c:pt idx="31739">
                  <c:v>32522.916666666668</c:v>
                </c:pt>
                <c:pt idx="31740">
                  <c:v>32522.958333333332</c:v>
                </c:pt>
                <c:pt idx="31741">
                  <c:v>32523</c:v>
                </c:pt>
                <c:pt idx="31742">
                  <c:v>32523.041666666668</c:v>
                </c:pt>
                <c:pt idx="31743">
                  <c:v>32523.083333333332</c:v>
                </c:pt>
                <c:pt idx="31744">
                  <c:v>32523.125</c:v>
                </c:pt>
                <c:pt idx="31745">
                  <c:v>32523.166666666668</c:v>
                </c:pt>
                <c:pt idx="31746">
                  <c:v>32523.208333333332</c:v>
                </c:pt>
                <c:pt idx="31747">
                  <c:v>32523.25</c:v>
                </c:pt>
                <c:pt idx="31748">
                  <c:v>32523.291666666668</c:v>
                </c:pt>
                <c:pt idx="31749">
                  <c:v>32523.333333333332</c:v>
                </c:pt>
                <c:pt idx="31750">
                  <c:v>32523.375</c:v>
                </c:pt>
                <c:pt idx="31751">
                  <c:v>32523.416666666668</c:v>
                </c:pt>
                <c:pt idx="31752">
                  <c:v>32523.458333333332</c:v>
                </c:pt>
                <c:pt idx="31753">
                  <c:v>32523.5</c:v>
                </c:pt>
                <c:pt idx="31754">
                  <c:v>32523.541666666668</c:v>
                </c:pt>
                <c:pt idx="31755">
                  <c:v>32523.583333333332</c:v>
                </c:pt>
                <c:pt idx="31756">
                  <c:v>32523.625</c:v>
                </c:pt>
                <c:pt idx="31757">
                  <c:v>32523.666666666668</c:v>
                </c:pt>
                <c:pt idx="31758">
                  <c:v>32523.708333333332</c:v>
                </c:pt>
                <c:pt idx="31759">
                  <c:v>32523.75</c:v>
                </c:pt>
                <c:pt idx="31760">
                  <c:v>32523.791666666668</c:v>
                </c:pt>
                <c:pt idx="31761">
                  <c:v>32523.833333333332</c:v>
                </c:pt>
                <c:pt idx="31762">
                  <c:v>32523.875</c:v>
                </c:pt>
                <c:pt idx="31763">
                  <c:v>32523.916666666668</c:v>
                </c:pt>
                <c:pt idx="31764">
                  <c:v>32523.958333333332</c:v>
                </c:pt>
                <c:pt idx="31765">
                  <c:v>32524</c:v>
                </c:pt>
                <c:pt idx="31766">
                  <c:v>32524.041666666668</c:v>
                </c:pt>
                <c:pt idx="31767">
                  <c:v>32524.083333333332</c:v>
                </c:pt>
                <c:pt idx="31768">
                  <c:v>32524.125</c:v>
                </c:pt>
                <c:pt idx="31769">
                  <c:v>32524.166666666668</c:v>
                </c:pt>
                <c:pt idx="31770">
                  <c:v>32524.208333333332</c:v>
                </c:pt>
                <c:pt idx="31771">
                  <c:v>32524.25</c:v>
                </c:pt>
                <c:pt idx="31772">
                  <c:v>32524.291666666668</c:v>
                </c:pt>
                <c:pt idx="31773">
                  <c:v>32524.333333333332</c:v>
                </c:pt>
                <c:pt idx="31774">
                  <c:v>32524.375</c:v>
                </c:pt>
                <c:pt idx="31775">
                  <c:v>32524.416666666668</c:v>
                </c:pt>
                <c:pt idx="31776">
                  <c:v>32524.458333333332</c:v>
                </c:pt>
                <c:pt idx="31777">
                  <c:v>32524.5</c:v>
                </c:pt>
                <c:pt idx="31778">
                  <c:v>32524.541666666668</c:v>
                </c:pt>
                <c:pt idx="31779">
                  <c:v>32524.583333333332</c:v>
                </c:pt>
                <c:pt idx="31780">
                  <c:v>32524.625</c:v>
                </c:pt>
                <c:pt idx="31781">
                  <c:v>32524.666666666668</c:v>
                </c:pt>
                <c:pt idx="31782">
                  <c:v>32524.708333333332</c:v>
                </c:pt>
                <c:pt idx="31783">
                  <c:v>32524.75</c:v>
                </c:pt>
                <c:pt idx="31784">
                  <c:v>32524.791666666668</c:v>
                </c:pt>
                <c:pt idx="31785">
                  <c:v>32524.833333333332</c:v>
                </c:pt>
                <c:pt idx="31786">
                  <c:v>32524.875</c:v>
                </c:pt>
                <c:pt idx="31787">
                  <c:v>32524.916666666668</c:v>
                </c:pt>
                <c:pt idx="31788">
                  <c:v>32524.958333333332</c:v>
                </c:pt>
                <c:pt idx="31789">
                  <c:v>32525</c:v>
                </c:pt>
                <c:pt idx="31790">
                  <c:v>32525.041666666668</c:v>
                </c:pt>
                <c:pt idx="31791">
                  <c:v>32525.083333333332</c:v>
                </c:pt>
                <c:pt idx="31792">
                  <c:v>32525.125</c:v>
                </c:pt>
                <c:pt idx="31793">
                  <c:v>32525.166666666668</c:v>
                </c:pt>
                <c:pt idx="31794">
                  <c:v>32525.208333333332</c:v>
                </c:pt>
                <c:pt idx="31795">
                  <c:v>32525.25</c:v>
                </c:pt>
                <c:pt idx="31796">
                  <c:v>32525.291666666668</c:v>
                </c:pt>
                <c:pt idx="31797">
                  <c:v>32525.333333333332</c:v>
                </c:pt>
                <c:pt idx="31798">
                  <c:v>32525.375</c:v>
                </c:pt>
                <c:pt idx="31799">
                  <c:v>32525.416666666668</c:v>
                </c:pt>
                <c:pt idx="31800">
                  <c:v>32525.458333333332</c:v>
                </c:pt>
                <c:pt idx="31801">
                  <c:v>32525.5</c:v>
                </c:pt>
                <c:pt idx="31802">
                  <c:v>32525.541666666668</c:v>
                </c:pt>
                <c:pt idx="31803">
                  <c:v>32525.583333333332</c:v>
                </c:pt>
                <c:pt idx="31804">
                  <c:v>32525.625</c:v>
                </c:pt>
                <c:pt idx="31805">
                  <c:v>32525.666666666668</c:v>
                </c:pt>
                <c:pt idx="31806">
                  <c:v>32525.708333333332</c:v>
                </c:pt>
                <c:pt idx="31807">
                  <c:v>32525.75</c:v>
                </c:pt>
                <c:pt idx="31808">
                  <c:v>32525.791666666668</c:v>
                </c:pt>
                <c:pt idx="31809">
                  <c:v>32525.833333333332</c:v>
                </c:pt>
                <c:pt idx="31810">
                  <c:v>32525.875</c:v>
                </c:pt>
                <c:pt idx="31811">
                  <c:v>32525.916666666668</c:v>
                </c:pt>
                <c:pt idx="31812">
                  <c:v>32525.958333333332</c:v>
                </c:pt>
                <c:pt idx="31813">
                  <c:v>32526</c:v>
                </c:pt>
                <c:pt idx="31814">
                  <c:v>32526.041666666668</c:v>
                </c:pt>
                <c:pt idx="31815">
                  <c:v>32526.083333333332</c:v>
                </c:pt>
                <c:pt idx="31816">
                  <c:v>32526.125</c:v>
                </c:pt>
                <c:pt idx="31817">
                  <c:v>32526.166666666668</c:v>
                </c:pt>
                <c:pt idx="31818">
                  <c:v>32526.208333333332</c:v>
                </c:pt>
                <c:pt idx="31819">
                  <c:v>32526.25</c:v>
                </c:pt>
                <c:pt idx="31820">
                  <c:v>32526.291666666668</c:v>
                </c:pt>
                <c:pt idx="31821">
                  <c:v>32526.333333333332</c:v>
                </c:pt>
                <c:pt idx="31822">
                  <c:v>32526.375</c:v>
                </c:pt>
                <c:pt idx="31823">
                  <c:v>32526.416666666668</c:v>
                </c:pt>
                <c:pt idx="31824">
                  <c:v>32526.458333333332</c:v>
                </c:pt>
                <c:pt idx="31825">
                  <c:v>32526.5</c:v>
                </c:pt>
                <c:pt idx="31826">
                  <c:v>32526.541666666668</c:v>
                </c:pt>
                <c:pt idx="31827">
                  <c:v>32526.583333333332</c:v>
                </c:pt>
                <c:pt idx="31828">
                  <c:v>32526.625</c:v>
                </c:pt>
                <c:pt idx="31829">
                  <c:v>32526.666666666668</c:v>
                </c:pt>
                <c:pt idx="31830">
                  <c:v>32526.708333333332</c:v>
                </c:pt>
                <c:pt idx="31831">
                  <c:v>32526.75</c:v>
                </c:pt>
                <c:pt idx="31832">
                  <c:v>32526.791666666668</c:v>
                </c:pt>
                <c:pt idx="31833">
                  <c:v>32526.833333333332</c:v>
                </c:pt>
                <c:pt idx="31834">
                  <c:v>32526.875</c:v>
                </c:pt>
                <c:pt idx="31835">
                  <c:v>32526.916666666668</c:v>
                </c:pt>
                <c:pt idx="31836">
                  <c:v>32526.958333333332</c:v>
                </c:pt>
                <c:pt idx="31837">
                  <c:v>32527</c:v>
                </c:pt>
                <c:pt idx="31838">
                  <c:v>32527.041666666668</c:v>
                </c:pt>
                <c:pt idx="31839">
                  <c:v>32527.083333333332</c:v>
                </c:pt>
                <c:pt idx="31840">
                  <c:v>32527.125</c:v>
                </c:pt>
                <c:pt idx="31841">
                  <c:v>32527.166666666668</c:v>
                </c:pt>
                <c:pt idx="31842">
                  <c:v>32527.208333333332</c:v>
                </c:pt>
                <c:pt idx="31843">
                  <c:v>32527.25</c:v>
                </c:pt>
                <c:pt idx="31844">
                  <c:v>32527.291666666668</c:v>
                </c:pt>
                <c:pt idx="31845">
                  <c:v>32527.333333333332</c:v>
                </c:pt>
                <c:pt idx="31846">
                  <c:v>32527.375</c:v>
                </c:pt>
                <c:pt idx="31847">
                  <c:v>32527.416666666668</c:v>
                </c:pt>
                <c:pt idx="31848">
                  <c:v>32527.458333333332</c:v>
                </c:pt>
                <c:pt idx="31849">
                  <c:v>32527.5</c:v>
                </c:pt>
                <c:pt idx="31850">
                  <c:v>32527.541666666668</c:v>
                </c:pt>
                <c:pt idx="31851">
                  <c:v>32527.583333333332</c:v>
                </c:pt>
                <c:pt idx="31852">
                  <c:v>32527.625</c:v>
                </c:pt>
                <c:pt idx="31853">
                  <c:v>32527.666666666668</c:v>
                </c:pt>
                <c:pt idx="31854">
                  <c:v>32527.708333333332</c:v>
                </c:pt>
                <c:pt idx="31855">
                  <c:v>32527.75</c:v>
                </c:pt>
                <c:pt idx="31856">
                  <c:v>32527.791666666668</c:v>
                </c:pt>
                <c:pt idx="31857">
                  <c:v>32527.833333333332</c:v>
                </c:pt>
                <c:pt idx="31858">
                  <c:v>32527.875</c:v>
                </c:pt>
                <c:pt idx="31859">
                  <c:v>32527.916666666668</c:v>
                </c:pt>
                <c:pt idx="31860">
                  <c:v>32527.958333333332</c:v>
                </c:pt>
                <c:pt idx="31861">
                  <c:v>32528</c:v>
                </c:pt>
                <c:pt idx="31862">
                  <c:v>32528.041666666668</c:v>
                </c:pt>
                <c:pt idx="31863">
                  <c:v>32528.083333333332</c:v>
                </c:pt>
                <c:pt idx="31864">
                  <c:v>32528.125</c:v>
                </c:pt>
                <c:pt idx="31865">
                  <c:v>32528.166666666668</c:v>
                </c:pt>
                <c:pt idx="31866">
                  <c:v>32528.208333333332</c:v>
                </c:pt>
                <c:pt idx="31867">
                  <c:v>32528.25</c:v>
                </c:pt>
                <c:pt idx="31868">
                  <c:v>32528.291666666668</c:v>
                </c:pt>
                <c:pt idx="31869">
                  <c:v>32528.333333333332</c:v>
                </c:pt>
                <c:pt idx="31870">
                  <c:v>32528.375</c:v>
                </c:pt>
                <c:pt idx="31871">
                  <c:v>32528.416666666668</c:v>
                </c:pt>
                <c:pt idx="31872">
                  <c:v>32528.458333333332</c:v>
                </c:pt>
                <c:pt idx="31873">
                  <c:v>32528.5</c:v>
                </c:pt>
                <c:pt idx="31874">
                  <c:v>32528.541666666668</c:v>
                </c:pt>
                <c:pt idx="31875">
                  <c:v>32528.583333333332</c:v>
                </c:pt>
                <c:pt idx="31876">
                  <c:v>32528.625</c:v>
                </c:pt>
                <c:pt idx="31877">
                  <c:v>32528.666666666668</c:v>
                </c:pt>
                <c:pt idx="31878">
                  <c:v>32528.708333333332</c:v>
                </c:pt>
                <c:pt idx="31879">
                  <c:v>32528.75</c:v>
                </c:pt>
                <c:pt idx="31880">
                  <c:v>32528.791666666668</c:v>
                </c:pt>
                <c:pt idx="31881">
                  <c:v>32528.833333333332</c:v>
                </c:pt>
                <c:pt idx="31882">
                  <c:v>32528.875</c:v>
                </c:pt>
                <c:pt idx="31883">
                  <c:v>32528.916666666668</c:v>
                </c:pt>
                <c:pt idx="31884">
                  <c:v>32528.958333333332</c:v>
                </c:pt>
                <c:pt idx="31885">
                  <c:v>32529</c:v>
                </c:pt>
                <c:pt idx="31886">
                  <c:v>32529.041666666668</c:v>
                </c:pt>
                <c:pt idx="31887">
                  <c:v>32529.083333333332</c:v>
                </c:pt>
                <c:pt idx="31888">
                  <c:v>32529.125</c:v>
                </c:pt>
                <c:pt idx="31889">
                  <c:v>32529.166666666668</c:v>
                </c:pt>
                <c:pt idx="31890">
                  <c:v>32529.208333333332</c:v>
                </c:pt>
                <c:pt idx="31891">
                  <c:v>32529.25</c:v>
                </c:pt>
                <c:pt idx="31892">
                  <c:v>32529.291666666668</c:v>
                </c:pt>
                <c:pt idx="31893">
                  <c:v>32529.333333333332</c:v>
                </c:pt>
                <c:pt idx="31894">
                  <c:v>32529.375</c:v>
                </c:pt>
                <c:pt idx="31895">
                  <c:v>32529.416666666668</c:v>
                </c:pt>
                <c:pt idx="31896">
                  <c:v>32529.458333333332</c:v>
                </c:pt>
                <c:pt idx="31897">
                  <c:v>32529.5</c:v>
                </c:pt>
                <c:pt idx="31898">
                  <c:v>32529.541666666668</c:v>
                </c:pt>
                <c:pt idx="31899">
                  <c:v>32529.583333333332</c:v>
                </c:pt>
                <c:pt idx="31900">
                  <c:v>32529.625</c:v>
                </c:pt>
                <c:pt idx="31901">
                  <c:v>32529.666666666668</c:v>
                </c:pt>
                <c:pt idx="31902">
                  <c:v>32529.708333333332</c:v>
                </c:pt>
                <c:pt idx="31903">
                  <c:v>32529.75</c:v>
                </c:pt>
                <c:pt idx="31904">
                  <c:v>32529.791666666668</c:v>
                </c:pt>
                <c:pt idx="31905">
                  <c:v>32529.833333333332</c:v>
                </c:pt>
                <c:pt idx="31906">
                  <c:v>32529.875</c:v>
                </c:pt>
                <c:pt idx="31907">
                  <c:v>32529.916666666668</c:v>
                </c:pt>
                <c:pt idx="31908">
                  <c:v>32529.958333333332</c:v>
                </c:pt>
                <c:pt idx="31909">
                  <c:v>32530</c:v>
                </c:pt>
                <c:pt idx="31910">
                  <c:v>32530.041666666668</c:v>
                </c:pt>
                <c:pt idx="31911">
                  <c:v>32530.083333333332</c:v>
                </c:pt>
                <c:pt idx="31912">
                  <c:v>32530.125</c:v>
                </c:pt>
                <c:pt idx="31913">
                  <c:v>32530.166666666668</c:v>
                </c:pt>
                <c:pt idx="31914">
                  <c:v>32530.208333333332</c:v>
                </c:pt>
                <c:pt idx="31915">
                  <c:v>32530.25</c:v>
                </c:pt>
                <c:pt idx="31916">
                  <c:v>32530.291666666668</c:v>
                </c:pt>
                <c:pt idx="31917">
                  <c:v>32530.333333333332</c:v>
                </c:pt>
                <c:pt idx="31918">
                  <c:v>32530.375</c:v>
                </c:pt>
                <c:pt idx="31919">
                  <c:v>32530.416666666668</c:v>
                </c:pt>
                <c:pt idx="31920">
                  <c:v>32530.458333333332</c:v>
                </c:pt>
                <c:pt idx="31921">
                  <c:v>32530.5</c:v>
                </c:pt>
                <c:pt idx="31922">
                  <c:v>32530.541666666668</c:v>
                </c:pt>
                <c:pt idx="31923">
                  <c:v>32530.583333333332</c:v>
                </c:pt>
                <c:pt idx="31924">
                  <c:v>32530.625</c:v>
                </c:pt>
                <c:pt idx="31925">
                  <c:v>32530.666666666668</c:v>
                </c:pt>
                <c:pt idx="31926">
                  <c:v>32530.708333333332</c:v>
                </c:pt>
                <c:pt idx="31927">
                  <c:v>32530.75</c:v>
                </c:pt>
                <c:pt idx="31928">
                  <c:v>32530.791666666668</c:v>
                </c:pt>
                <c:pt idx="31929">
                  <c:v>32530.833333333332</c:v>
                </c:pt>
                <c:pt idx="31930">
                  <c:v>32530.875</c:v>
                </c:pt>
                <c:pt idx="31931">
                  <c:v>32530.916666666668</c:v>
                </c:pt>
                <c:pt idx="31932">
                  <c:v>32530.958333333332</c:v>
                </c:pt>
                <c:pt idx="31933">
                  <c:v>32531</c:v>
                </c:pt>
                <c:pt idx="31934">
                  <c:v>32531.041666666668</c:v>
                </c:pt>
                <c:pt idx="31935">
                  <c:v>32531.083333333332</c:v>
                </c:pt>
                <c:pt idx="31936">
                  <c:v>32531.125</c:v>
                </c:pt>
                <c:pt idx="31937">
                  <c:v>32531.166666666668</c:v>
                </c:pt>
                <c:pt idx="31938">
                  <c:v>32531.208333333332</c:v>
                </c:pt>
                <c:pt idx="31939">
                  <c:v>32531.25</c:v>
                </c:pt>
                <c:pt idx="31940">
                  <c:v>32531.291666666668</c:v>
                </c:pt>
                <c:pt idx="31941">
                  <c:v>32531.333333333332</c:v>
                </c:pt>
                <c:pt idx="31942">
                  <c:v>32531.375</c:v>
                </c:pt>
                <c:pt idx="31943">
                  <c:v>32531.416666666668</c:v>
                </c:pt>
                <c:pt idx="31944">
                  <c:v>32531.458333333332</c:v>
                </c:pt>
                <c:pt idx="31945">
                  <c:v>32531.5</c:v>
                </c:pt>
                <c:pt idx="31946">
                  <c:v>32531.541666666668</c:v>
                </c:pt>
                <c:pt idx="31947">
                  <c:v>32531.583333333332</c:v>
                </c:pt>
                <c:pt idx="31948">
                  <c:v>32531.625</c:v>
                </c:pt>
                <c:pt idx="31949">
                  <c:v>32531.666666666668</c:v>
                </c:pt>
                <c:pt idx="31950">
                  <c:v>32531.708333333332</c:v>
                </c:pt>
                <c:pt idx="31951">
                  <c:v>32531.75</c:v>
                </c:pt>
                <c:pt idx="31952">
                  <c:v>32531.791666666668</c:v>
                </c:pt>
                <c:pt idx="31953">
                  <c:v>32531.833333333332</c:v>
                </c:pt>
                <c:pt idx="31954">
                  <c:v>32531.875</c:v>
                </c:pt>
                <c:pt idx="31955">
                  <c:v>32531.916666666668</c:v>
                </c:pt>
                <c:pt idx="31956">
                  <c:v>32531.958333333332</c:v>
                </c:pt>
                <c:pt idx="31957">
                  <c:v>32532</c:v>
                </c:pt>
                <c:pt idx="31958">
                  <c:v>32532.041666666668</c:v>
                </c:pt>
                <c:pt idx="31959">
                  <c:v>32532.083333333332</c:v>
                </c:pt>
                <c:pt idx="31960">
                  <c:v>32532.125</c:v>
                </c:pt>
                <c:pt idx="31961">
                  <c:v>32532.166666666668</c:v>
                </c:pt>
                <c:pt idx="31962">
                  <c:v>32532.208333333332</c:v>
                </c:pt>
                <c:pt idx="31963">
                  <c:v>32532.25</c:v>
                </c:pt>
                <c:pt idx="31964">
                  <c:v>32532.291666666668</c:v>
                </c:pt>
                <c:pt idx="31965">
                  <c:v>32532.333333333332</c:v>
                </c:pt>
                <c:pt idx="31966">
                  <c:v>32532.375</c:v>
                </c:pt>
                <c:pt idx="31967">
                  <c:v>32532.416666666668</c:v>
                </c:pt>
                <c:pt idx="31968">
                  <c:v>32532.458333333332</c:v>
                </c:pt>
                <c:pt idx="31969">
                  <c:v>32532.5</c:v>
                </c:pt>
                <c:pt idx="31970">
                  <c:v>32532.541666666668</c:v>
                </c:pt>
                <c:pt idx="31971">
                  <c:v>32532.583333333332</c:v>
                </c:pt>
                <c:pt idx="31972">
                  <c:v>32532.625</c:v>
                </c:pt>
                <c:pt idx="31973">
                  <c:v>32532.666666666668</c:v>
                </c:pt>
                <c:pt idx="31974">
                  <c:v>32532.708333333332</c:v>
                </c:pt>
                <c:pt idx="31975">
                  <c:v>32532.75</c:v>
                </c:pt>
                <c:pt idx="31976">
                  <c:v>32532.791666666668</c:v>
                </c:pt>
                <c:pt idx="31977">
                  <c:v>32532.833333333332</c:v>
                </c:pt>
                <c:pt idx="31978">
                  <c:v>32532.875</c:v>
                </c:pt>
                <c:pt idx="31979">
                  <c:v>32532.916666666668</c:v>
                </c:pt>
                <c:pt idx="31980">
                  <c:v>32532.958333333332</c:v>
                </c:pt>
                <c:pt idx="31981">
                  <c:v>32533</c:v>
                </c:pt>
                <c:pt idx="31982">
                  <c:v>32533.041666666668</c:v>
                </c:pt>
                <c:pt idx="31983">
                  <c:v>32533.083333333332</c:v>
                </c:pt>
                <c:pt idx="31984">
                  <c:v>32533.125</c:v>
                </c:pt>
                <c:pt idx="31985">
                  <c:v>32533.166666666668</c:v>
                </c:pt>
                <c:pt idx="31986">
                  <c:v>32533.208333333332</c:v>
                </c:pt>
                <c:pt idx="31987">
                  <c:v>32533.25</c:v>
                </c:pt>
                <c:pt idx="31988">
                  <c:v>32533.291666666668</c:v>
                </c:pt>
                <c:pt idx="31989">
                  <c:v>32533.333333333332</c:v>
                </c:pt>
                <c:pt idx="31990">
                  <c:v>32533.375</c:v>
                </c:pt>
                <c:pt idx="31991">
                  <c:v>32533.416666666668</c:v>
                </c:pt>
                <c:pt idx="31992">
                  <c:v>32533.458333333332</c:v>
                </c:pt>
                <c:pt idx="31993">
                  <c:v>32533.5</c:v>
                </c:pt>
                <c:pt idx="31994">
                  <c:v>32533.541666666668</c:v>
                </c:pt>
                <c:pt idx="31995">
                  <c:v>32533.583333333332</c:v>
                </c:pt>
                <c:pt idx="31996">
                  <c:v>32533.625</c:v>
                </c:pt>
                <c:pt idx="31997">
                  <c:v>32533.666666666668</c:v>
                </c:pt>
                <c:pt idx="31998">
                  <c:v>32533.708333333332</c:v>
                </c:pt>
                <c:pt idx="31999">
                  <c:v>32533.75</c:v>
                </c:pt>
                <c:pt idx="32000">
                  <c:v>32533.791666666668</c:v>
                </c:pt>
                <c:pt idx="32001">
                  <c:v>32533.833333333332</c:v>
                </c:pt>
                <c:pt idx="32002">
                  <c:v>32533.875</c:v>
                </c:pt>
                <c:pt idx="32003">
                  <c:v>32533.916666666668</c:v>
                </c:pt>
                <c:pt idx="32004">
                  <c:v>32533.958333333332</c:v>
                </c:pt>
                <c:pt idx="32005">
                  <c:v>32534</c:v>
                </c:pt>
                <c:pt idx="32006">
                  <c:v>32534.041666666668</c:v>
                </c:pt>
                <c:pt idx="32007">
                  <c:v>32534.083333333332</c:v>
                </c:pt>
                <c:pt idx="32008">
                  <c:v>32534.125</c:v>
                </c:pt>
                <c:pt idx="32009">
                  <c:v>32534.166666666668</c:v>
                </c:pt>
                <c:pt idx="32010">
                  <c:v>32534.208333333332</c:v>
                </c:pt>
                <c:pt idx="32011">
                  <c:v>32534.25</c:v>
                </c:pt>
                <c:pt idx="32012">
                  <c:v>32534.291666666668</c:v>
                </c:pt>
                <c:pt idx="32013">
                  <c:v>32534.333333333332</c:v>
                </c:pt>
                <c:pt idx="32014">
                  <c:v>32534.375</c:v>
                </c:pt>
                <c:pt idx="32015">
                  <c:v>32534.416666666668</c:v>
                </c:pt>
                <c:pt idx="32016">
                  <c:v>32534.458333333332</c:v>
                </c:pt>
                <c:pt idx="32017">
                  <c:v>32534.5</c:v>
                </c:pt>
                <c:pt idx="32018">
                  <c:v>32534.541666666668</c:v>
                </c:pt>
                <c:pt idx="32019">
                  <c:v>32534.583333333332</c:v>
                </c:pt>
                <c:pt idx="32020">
                  <c:v>32534.625</c:v>
                </c:pt>
                <c:pt idx="32021">
                  <c:v>32534.666666666668</c:v>
                </c:pt>
                <c:pt idx="32022">
                  <c:v>32534.708333333332</c:v>
                </c:pt>
                <c:pt idx="32023">
                  <c:v>32534.75</c:v>
                </c:pt>
                <c:pt idx="32024">
                  <c:v>32534.791666666668</c:v>
                </c:pt>
                <c:pt idx="32025">
                  <c:v>32534.833333333332</c:v>
                </c:pt>
                <c:pt idx="32026">
                  <c:v>32534.875</c:v>
                </c:pt>
                <c:pt idx="32027">
                  <c:v>32534.916666666668</c:v>
                </c:pt>
                <c:pt idx="32028">
                  <c:v>32534.958333333332</c:v>
                </c:pt>
                <c:pt idx="32029">
                  <c:v>32535</c:v>
                </c:pt>
                <c:pt idx="32030">
                  <c:v>32535.041666666668</c:v>
                </c:pt>
                <c:pt idx="32031">
                  <c:v>32535.083333333332</c:v>
                </c:pt>
                <c:pt idx="32032">
                  <c:v>32535.125</c:v>
                </c:pt>
                <c:pt idx="32033">
                  <c:v>32535.166666666668</c:v>
                </c:pt>
                <c:pt idx="32034">
                  <c:v>32535.208333333332</c:v>
                </c:pt>
                <c:pt idx="32035">
                  <c:v>32535.25</c:v>
                </c:pt>
                <c:pt idx="32036">
                  <c:v>32535.291666666668</c:v>
                </c:pt>
                <c:pt idx="32037">
                  <c:v>32535.333333333332</c:v>
                </c:pt>
                <c:pt idx="32038">
                  <c:v>32535.375</c:v>
                </c:pt>
                <c:pt idx="32039">
                  <c:v>32535.416666666668</c:v>
                </c:pt>
                <c:pt idx="32040">
                  <c:v>32535.458333333332</c:v>
                </c:pt>
                <c:pt idx="32041">
                  <c:v>32535.5</c:v>
                </c:pt>
                <c:pt idx="32042">
                  <c:v>32535.541666666668</c:v>
                </c:pt>
                <c:pt idx="32043">
                  <c:v>32535.583333333332</c:v>
                </c:pt>
                <c:pt idx="32044">
                  <c:v>32535.625</c:v>
                </c:pt>
                <c:pt idx="32045">
                  <c:v>32535.666666666668</c:v>
                </c:pt>
                <c:pt idx="32046">
                  <c:v>32535.708333333332</c:v>
                </c:pt>
                <c:pt idx="32047">
                  <c:v>32535.75</c:v>
                </c:pt>
                <c:pt idx="32048">
                  <c:v>32535.791666666668</c:v>
                </c:pt>
                <c:pt idx="32049">
                  <c:v>32535.833333333332</c:v>
                </c:pt>
                <c:pt idx="32050">
                  <c:v>32535.875</c:v>
                </c:pt>
                <c:pt idx="32051">
                  <c:v>32535.916666666668</c:v>
                </c:pt>
                <c:pt idx="32052">
                  <c:v>32535.958333333332</c:v>
                </c:pt>
                <c:pt idx="32053">
                  <c:v>32536</c:v>
                </c:pt>
                <c:pt idx="32054">
                  <c:v>32536.041666666668</c:v>
                </c:pt>
                <c:pt idx="32055">
                  <c:v>32536.083333333332</c:v>
                </c:pt>
                <c:pt idx="32056">
                  <c:v>32536.125</c:v>
                </c:pt>
                <c:pt idx="32057">
                  <c:v>32536.166666666668</c:v>
                </c:pt>
                <c:pt idx="32058">
                  <c:v>32536.208333333332</c:v>
                </c:pt>
                <c:pt idx="32059">
                  <c:v>32536.25</c:v>
                </c:pt>
                <c:pt idx="32060">
                  <c:v>32536.291666666668</c:v>
                </c:pt>
                <c:pt idx="32061">
                  <c:v>32536.333333333332</c:v>
                </c:pt>
                <c:pt idx="32062">
                  <c:v>32536.375</c:v>
                </c:pt>
                <c:pt idx="32063">
                  <c:v>32536.416666666668</c:v>
                </c:pt>
                <c:pt idx="32064">
                  <c:v>32536.458333333332</c:v>
                </c:pt>
                <c:pt idx="32065">
                  <c:v>32536.5</c:v>
                </c:pt>
                <c:pt idx="32066">
                  <c:v>32536.541666666668</c:v>
                </c:pt>
                <c:pt idx="32067">
                  <c:v>32536.583333333332</c:v>
                </c:pt>
                <c:pt idx="32068">
                  <c:v>32536.625</c:v>
                </c:pt>
                <c:pt idx="32069">
                  <c:v>32536.666666666668</c:v>
                </c:pt>
                <c:pt idx="32070">
                  <c:v>32536.708333333332</c:v>
                </c:pt>
                <c:pt idx="32071">
                  <c:v>32536.75</c:v>
                </c:pt>
                <c:pt idx="32072">
                  <c:v>32536.791666666668</c:v>
                </c:pt>
                <c:pt idx="32073">
                  <c:v>32536.833333333332</c:v>
                </c:pt>
                <c:pt idx="32074">
                  <c:v>32536.875</c:v>
                </c:pt>
                <c:pt idx="32075">
                  <c:v>32536.916666666668</c:v>
                </c:pt>
                <c:pt idx="32076">
                  <c:v>32536.958333333332</c:v>
                </c:pt>
                <c:pt idx="32077">
                  <c:v>32537</c:v>
                </c:pt>
                <c:pt idx="32078">
                  <c:v>32537.041666666668</c:v>
                </c:pt>
                <c:pt idx="32079">
                  <c:v>32537.083333333332</c:v>
                </c:pt>
                <c:pt idx="32080">
                  <c:v>32537.125</c:v>
                </c:pt>
                <c:pt idx="32081">
                  <c:v>32537.166666666668</c:v>
                </c:pt>
                <c:pt idx="32082">
                  <c:v>32537.208333333332</c:v>
                </c:pt>
                <c:pt idx="32083">
                  <c:v>32537.25</c:v>
                </c:pt>
                <c:pt idx="32084">
                  <c:v>32537.291666666668</c:v>
                </c:pt>
                <c:pt idx="32085">
                  <c:v>32537.333333333332</c:v>
                </c:pt>
                <c:pt idx="32086">
                  <c:v>32537.375</c:v>
                </c:pt>
                <c:pt idx="32087">
                  <c:v>32537.416666666668</c:v>
                </c:pt>
                <c:pt idx="32088">
                  <c:v>32537.458333333332</c:v>
                </c:pt>
                <c:pt idx="32089">
                  <c:v>32537.5</c:v>
                </c:pt>
                <c:pt idx="32090">
                  <c:v>32537.541666666668</c:v>
                </c:pt>
                <c:pt idx="32091">
                  <c:v>32537.583333333332</c:v>
                </c:pt>
                <c:pt idx="32092">
                  <c:v>32537.625</c:v>
                </c:pt>
                <c:pt idx="32093">
                  <c:v>32537.666666666668</c:v>
                </c:pt>
                <c:pt idx="32094">
                  <c:v>32537.708333333332</c:v>
                </c:pt>
                <c:pt idx="32095">
                  <c:v>32537.75</c:v>
                </c:pt>
                <c:pt idx="32096">
                  <c:v>32537.791666666668</c:v>
                </c:pt>
                <c:pt idx="32097">
                  <c:v>32537.833333333332</c:v>
                </c:pt>
                <c:pt idx="32098">
                  <c:v>32537.875</c:v>
                </c:pt>
                <c:pt idx="32099">
                  <c:v>32537.916666666668</c:v>
                </c:pt>
                <c:pt idx="32100">
                  <c:v>32537.958333333332</c:v>
                </c:pt>
                <c:pt idx="32101">
                  <c:v>32538</c:v>
                </c:pt>
                <c:pt idx="32102">
                  <c:v>32538.041666666668</c:v>
                </c:pt>
                <c:pt idx="32103">
                  <c:v>32538.083333333332</c:v>
                </c:pt>
                <c:pt idx="32104">
                  <c:v>32538.125</c:v>
                </c:pt>
                <c:pt idx="32105">
                  <c:v>32538.166666666668</c:v>
                </c:pt>
                <c:pt idx="32106">
                  <c:v>32538.208333333332</c:v>
                </c:pt>
                <c:pt idx="32107">
                  <c:v>32538.25</c:v>
                </c:pt>
                <c:pt idx="32108">
                  <c:v>32538.291666666668</c:v>
                </c:pt>
                <c:pt idx="32109">
                  <c:v>32538.333333333332</c:v>
                </c:pt>
                <c:pt idx="32110">
                  <c:v>32538.375</c:v>
                </c:pt>
                <c:pt idx="32111">
                  <c:v>32538.416666666668</c:v>
                </c:pt>
                <c:pt idx="32112">
                  <c:v>32538.458333333332</c:v>
                </c:pt>
                <c:pt idx="32113">
                  <c:v>32538.5</c:v>
                </c:pt>
                <c:pt idx="32114">
                  <c:v>32538.541666666668</c:v>
                </c:pt>
                <c:pt idx="32115">
                  <c:v>32538.583333333332</c:v>
                </c:pt>
                <c:pt idx="32116">
                  <c:v>32538.625</c:v>
                </c:pt>
                <c:pt idx="32117">
                  <c:v>32538.666666666668</c:v>
                </c:pt>
                <c:pt idx="32118">
                  <c:v>32538.708333333332</c:v>
                </c:pt>
                <c:pt idx="32119">
                  <c:v>32538.75</c:v>
                </c:pt>
                <c:pt idx="32120">
                  <c:v>32538.791666666668</c:v>
                </c:pt>
                <c:pt idx="32121">
                  <c:v>32538.833333333332</c:v>
                </c:pt>
                <c:pt idx="32122">
                  <c:v>32538.875</c:v>
                </c:pt>
                <c:pt idx="32123">
                  <c:v>32538.916666666668</c:v>
                </c:pt>
                <c:pt idx="32124">
                  <c:v>32538.958333333332</c:v>
                </c:pt>
                <c:pt idx="32125">
                  <c:v>32539</c:v>
                </c:pt>
                <c:pt idx="32126">
                  <c:v>32539.041666666668</c:v>
                </c:pt>
                <c:pt idx="32127">
                  <c:v>32539.083333333332</c:v>
                </c:pt>
                <c:pt idx="32128">
                  <c:v>32539.125</c:v>
                </c:pt>
                <c:pt idx="32129">
                  <c:v>32539.166666666668</c:v>
                </c:pt>
                <c:pt idx="32130">
                  <c:v>32539.208333333332</c:v>
                </c:pt>
                <c:pt idx="32131">
                  <c:v>32539.25</c:v>
                </c:pt>
                <c:pt idx="32132">
                  <c:v>32539.291666666668</c:v>
                </c:pt>
                <c:pt idx="32133">
                  <c:v>32539.333333333332</c:v>
                </c:pt>
                <c:pt idx="32134">
                  <c:v>32539.375</c:v>
                </c:pt>
                <c:pt idx="32135">
                  <c:v>32539.416666666668</c:v>
                </c:pt>
                <c:pt idx="32136">
                  <c:v>32539.458333333332</c:v>
                </c:pt>
                <c:pt idx="32137">
                  <c:v>32539.5</c:v>
                </c:pt>
                <c:pt idx="32138">
                  <c:v>32539.541666666668</c:v>
                </c:pt>
                <c:pt idx="32139">
                  <c:v>32539.583333333332</c:v>
                </c:pt>
                <c:pt idx="32140">
                  <c:v>32539.625</c:v>
                </c:pt>
                <c:pt idx="32141">
                  <c:v>32539.666666666668</c:v>
                </c:pt>
                <c:pt idx="32142">
                  <c:v>32539.708333333332</c:v>
                </c:pt>
                <c:pt idx="32143">
                  <c:v>32539.75</c:v>
                </c:pt>
                <c:pt idx="32144">
                  <c:v>32539.791666666668</c:v>
                </c:pt>
                <c:pt idx="32145">
                  <c:v>32539.833333333332</c:v>
                </c:pt>
                <c:pt idx="32146">
                  <c:v>32539.875</c:v>
                </c:pt>
                <c:pt idx="32147">
                  <c:v>32539.916666666668</c:v>
                </c:pt>
                <c:pt idx="32148">
                  <c:v>32539.958333333332</c:v>
                </c:pt>
                <c:pt idx="32149">
                  <c:v>32540</c:v>
                </c:pt>
                <c:pt idx="32150">
                  <c:v>32540.041666666668</c:v>
                </c:pt>
                <c:pt idx="32151">
                  <c:v>32540.083333333332</c:v>
                </c:pt>
                <c:pt idx="32152">
                  <c:v>32540.125</c:v>
                </c:pt>
                <c:pt idx="32153">
                  <c:v>32540.166666666668</c:v>
                </c:pt>
                <c:pt idx="32154">
                  <c:v>32540.208333333332</c:v>
                </c:pt>
                <c:pt idx="32155">
                  <c:v>32540.25</c:v>
                </c:pt>
                <c:pt idx="32156">
                  <c:v>32540.291666666668</c:v>
                </c:pt>
                <c:pt idx="32157">
                  <c:v>32540.333333333332</c:v>
                </c:pt>
                <c:pt idx="32158">
                  <c:v>32540.375</c:v>
                </c:pt>
                <c:pt idx="32159">
                  <c:v>32540.416666666668</c:v>
                </c:pt>
                <c:pt idx="32160">
                  <c:v>32540.458333333332</c:v>
                </c:pt>
                <c:pt idx="32161">
                  <c:v>32540.5</c:v>
                </c:pt>
                <c:pt idx="32162">
                  <c:v>32540.541666666668</c:v>
                </c:pt>
                <c:pt idx="32163">
                  <c:v>32540.583333333332</c:v>
                </c:pt>
                <c:pt idx="32164">
                  <c:v>32540.625</c:v>
                </c:pt>
                <c:pt idx="32165">
                  <c:v>32540.666666666668</c:v>
                </c:pt>
                <c:pt idx="32166">
                  <c:v>32540.708333333332</c:v>
                </c:pt>
                <c:pt idx="32167">
                  <c:v>32540.75</c:v>
                </c:pt>
                <c:pt idx="32168">
                  <c:v>32540.791666666668</c:v>
                </c:pt>
                <c:pt idx="32169">
                  <c:v>32540.833333333332</c:v>
                </c:pt>
                <c:pt idx="32170">
                  <c:v>32540.875</c:v>
                </c:pt>
                <c:pt idx="32171">
                  <c:v>32540.916666666668</c:v>
                </c:pt>
                <c:pt idx="32172">
                  <c:v>32540.958333333332</c:v>
                </c:pt>
                <c:pt idx="32173">
                  <c:v>32541</c:v>
                </c:pt>
                <c:pt idx="32174">
                  <c:v>32541.041666666668</c:v>
                </c:pt>
                <c:pt idx="32175">
                  <c:v>32541.083333333332</c:v>
                </c:pt>
                <c:pt idx="32176">
                  <c:v>32541.125</c:v>
                </c:pt>
                <c:pt idx="32177">
                  <c:v>32541.166666666668</c:v>
                </c:pt>
                <c:pt idx="32178">
                  <c:v>32541.208333333332</c:v>
                </c:pt>
                <c:pt idx="32179">
                  <c:v>32541.25</c:v>
                </c:pt>
                <c:pt idx="32180">
                  <c:v>32541.291666666668</c:v>
                </c:pt>
                <c:pt idx="32181">
                  <c:v>32541.333333333332</c:v>
                </c:pt>
                <c:pt idx="32182">
                  <c:v>32541.375</c:v>
                </c:pt>
                <c:pt idx="32183">
                  <c:v>32541.416666666668</c:v>
                </c:pt>
                <c:pt idx="32184">
                  <c:v>32541.458333333332</c:v>
                </c:pt>
                <c:pt idx="32185">
                  <c:v>32541.5</c:v>
                </c:pt>
                <c:pt idx="32186">
                  <c:v>32541.541666666668</c:v>
                </c:pt>
                <c:pt idx="32187">
                  <c:v>32541.583333333332</c:v>
                </c:pt>
                <c:pt idx="32188">
                  <c:v>32541.625</c:v>
                </c:pt>
                <c:pt idx="32189">
                  <c:v>32541.666666666668</c:v>
                </c:pt>
                <c:pt idx="32190">
                  <c:v>32541.708333333332</c:v>
                </c:pt>
                <c:pt idx="32191">
                  <c:v>32541.75</c:v>
                </c:pt>
                <c:pt idx="32192">
                  <c:v>32541.791666666668</c:v>
                </c:pt>
                <c:pt idx="32193">
                  <c:v>32541.833333333332</c:v>
                </c:pt>
                <c:pt idx="32194">
                  <c:v>32541.875</c:v>
                </c:pt>
                <c:pt idx="32195">
                  <c:v>32541.916666666668</c:v>
                </c:pt>
                <c:pt idx="32196">
                  <c:v>32541.958333333332</c:v>
                </c:pt>
                <c:pt idx="32197">
                  <c:v>32542</c:v>
                </c:pt>
                <c:pt idx="32198">
                  <c:v>32542.041666666668</c:v>
                </c:pt>
                <c:pt idx="32199">
                  <c:v>32542.083333333332</c:v>
                </c:pt>
                <c:pt idx="32200">
                  <c:v>32542.125</c:v>
                </c:pt>
                <c:pt idx="32201">
                  <c:v>32542.166666666668</c:v>
                </c:pt>
                <c:pt idx="32202">
                  <c:v>32542.208333333332</c:v>
                </c:pt>
                <c:pt idx="32203">
                  <c:v>32542.25</c:v>
                </c:pt>
                <c:pt idx="32204">
                  <c:v>32542.291666666668</c:v>
                </c:pt>
                <c:pt idx="32205">
                  <c:v>32542.333333333332</c:v>
                </c:pt>
                <c:pt idx="32206">
                  <c:v>32542.375</c:v>
                </c:pt>
                <c:pt idx="32207">
                  <c:v>32542.416666666668</c:v>
                </c:pt>
                <c:pt idx="32208">
                  <c:v>32542.458333333332</c:v>
                </c:pt>
                <c:pt idx="32209">
                  <c:v>32542.5</c:v>
                </c:pt>
                <c:pt idx="32210">
                  <c:v>32542.541666666668</c:v>
                </c:pt>
                <c:pt idx="32211">
                  <c:v>32542.583333333332</c:v>
                </c:pt>
                <c:pt idx="32212">
                  <c:v>32542.625</c:v>
                </c:pt>
                <c:pt idx="32213">
                  <c:v>32542.666666666668</c:v>
                </c:pt>
                <c:pt idx="32214">
                  <c:v>32542.708333333332</c:v>
                </c:pt>
                <c:pt idx="32215">
                  <c:v>32542.75</c:v>
                </c:pt>
                <c:pt idx="32216">
                  <c:v>32542.791666666668</c:v>
                </c:pt>
                <c:pt idx="32217">
                  <c:v>32542.833333333332</c:v>
                </c:pt>
                <c:pt idx="32218">
                  <c:v>32542.875</c:v>
                </c:pt>
                <c:pt idx="32219">
                  <c:v>32542.916666666668</c:v>
                </c:pt>
                <c:pt idx="32220">
                  <c:v>32542.958333333332</c:v>
                </c:pt>
                <c:pt idx="32221">
                  <c:v>32543</c:v>
                </c:pt>
                <c:pt idx="32222">
                  <c:v>32543.041666666668</c:v>
                </c:pt>
                <c:pt idx="32223">
                  <c:v>32543.083333333332</c:v>
                </c:pt>
                <c:pt idx="32224">
                  <c:v>32543.125</c:v>
                </c:pt>
                <c:pt idx="32225">
                  <c:v>32543.166666666668</c:v>
                </c:pt>
                <c:pt idx="32226">
                  <c:v>32543.208333333332</c:v>
                </c:pt>
                <c:pt idx="32227">
                  <c:v>32543.25</c:v>
                </c:pt>
                <c:pt idx="32228">
                  <c:v>32543.291666666668</c:v>
                </c:pt>
                <c:pt idx="32229">
                  <c:v>32543.333333333332</c:v>
                </c:pt>
                <c:pt idx="32230">
                  <c:v>32543.375</c:v>
                </c:pt>
                <c:pt idx="32231">
                  <c:v>32543.416666666668</c:v>
                </c:pt>
                <c:pt idx="32232">
                  <c:v>32543.458333333332</c:v>
                </c:pt>
                <c:pt idx="32233">
                  <c:v>32543.5</c:v>
                </c:pt>
                <c:pt idx="32234">
                  <c:v>32543.541666666668</c:v>
                </c:pt>
                <c:pt idx="32235">
                  <c:v>32543.583333333332</c:v>
                </c:pt>
                <c:pt idx="32236">
                  <c:v>32543.625</c:v>
                </c:pt>
                <c:pt idx="32237">
                  <c:v>32543.666666666668</c:v>
                </c:pt>
                <c:pt idx="32238">
                  <c:v>32543.708333333332</c:v>
                </c:pt>
                <c:pt idx="32239">
                  <c:v>32543.75</c:v>
                </c:pt>
                <c:pt idx="32240">
                  <c:v>32543.791666666668</c:v>
                </c:pt>
                <c:pt idx="32241">
                  <c:v>32543.833333333332</c:v>
                </c:pt>
                <c:pt idx="32242">
                  <c:v>32543.875</c:v>
                </c:pt>
                <c:pt idx="32243">
                  <c:v>32543.916666666668</c:v>
                </c:pt>
                <c:pt idx="32244">
                  <c:v>32543.958333333332</c:v>
                </c:pt>
                <c:pt idx="32245">
                  <c:v>32544</c:v>
                </c:pt>
                <c:pt idx="32246">
                  <c:v>32544.041666666668</c:v>
                </c:pt>
                <c:pt idx="32247">
                  <c:v>32544.083333333332</c:v>
                </c:pt>
                <c:pt idx="32248">
                  <c:v>32544.125</c:v>
                </c:pt>
                <c:pt idx="32249">
                  <c:v>32544.166666666668</c:v>
                </c:pt>
                <c:pt idx="32250">
                  <c:v>32544.208333333332</c:v>
                </c:pt>
                <c:pt idx="32251">
                  <c:v>32544.25</c:v>
                </c:pt>
                <c:pt idx="32252">
                  <c:v>32544.291666666668</c:v>
                </c:pt>
                <c:pt idx="32253">
                  <c:v>32544.333333333332</c:v>
                </c:pt>
                <c:pt idx="32254">
                  <c:v>32544.375</c:v>
                </c:pt>
                <c:pt idx="32255">
                  <c:v>32544.416666666668</c:v>
                </c:pt>
                <c:pt idx="32256">
                  <c:v>32544.458333333332</c:v>
                </c:pt>
                <c:pt idx="32257">
                  <c:v>32544.5</c:v>
                </c:pt>
                <c:pt idx="32258">
                  <c:v>32544.541666666668</c:v>
                </c:pt>
                <c:pt idx="32259">
                  <c:v>32544.583333333332</c:v>
                </c:pt>
                <c:pt idx="32260">
                  <c:v>32544.625</c:v>
                </c:pt>
                <c:pt idx="32261">
                  <c:v>32544.666666666668</c:v>
                </c:pt>
                <c:pt idx="32262">
                  <c:v>32544.708333333332</c:v>
                </c:pt>
                <c:pt idx="32263">
                  <c:v>32544.75</c:v>
                </c:pt>
                <c:pt idx="32264">
                  <c:v>32544.791666666668</c:v>
                </c:pt>
                <c:pt idx="32265">
                  <c:v>32544.833333333332</c:v>
                </c:pt>
                <c:pt idx="32266">
                  <c:v>32544.875</c:v>
                </c:pt>
                <c:pt idx="32267">
                  <c:v>32544.916666666668</c:v>
                </c:pt>
                <c:pt idx="32268">
                  <c:v>32544.958333333332</c:v>
                </c:pt>
                <c:pt idx="32269">
                  <c:v>32545</c:v>
                </c:pt>
                <c:pt idx="32270">
                  <c:v>32545.041666666668</c:v>
                </c:pt>
                <c:pt idx="32271">
                  <c:v>32545.083333333332</c:v>
                </c:pt>
                <c:pt idx="32272">
                  <c:v>32545.125</c:v>
                </c:pt>
                <c:pt idx="32273">
                  <c:v>32545.166666666668</c:v>
                </c:pt>
                <c:pt idx="32274">
                  <c:v>32545.208333333332</c:v>
                </c:pt>
                <c:pt idx="32275">
                  <c:v>32545.25</c:v>
                </c:pt>
                <c:pt idx="32276">
                  <c:v>32545.291666666668</c:v>
                </c:pt>
                <c:pt idx="32277">
                  <c:v>32545.333333333332</c:v>
                </c:pt>
                <c:pt idx="32278">
                  <c:v>32545.375</c:v>
                </c:pt>
                <c:pt idx="32279">
                  <c:v>32545.416666666668</c:v>
                </c:pt>
                <c:pt idx="32280">
                  <c:v>32545.458333333332</c:v>
                </c:pt>
                <c:pt idx="32281">
                  <c:v>32545.5</c:v>
                </c:pt>
                <c:pt idx="32282">
                  <c:v>32545.541666666668</c:v>
                </c:pt>
                <c:pt idx="32283">
                  <c:v>32545.583333333332</c:v>
                </c:pt>
                <c:pt idx="32284">
                  <c:v>32545.625</c:v>
                </c:pt>
                <c:pt idx="32285">
                  <c:v>32545.666666666668</c:v>
                </c:pt>
                <c:pt idx="32286">
                  <c:v>32545.708333333332</c:v>
                </c:pt>
                <c:pt idx="32287">
                  <c:v>32545.75</c:v>
                </c:pt>
                <c:pt idx="32288">
                  <c:v>32545.791666666668</c:v>
                </c:pt>
                <c:pt idx="32289">
                  <c:v>32545.833333333332</c:v>
                </c:pt>
                <c:pt idx="32290">
                  <c:v>32545.875</c:v>
                </c:pt>
                <c:pt idx="32291">
                  <c:v>32545.916666666668</c:v>
                </c:pt>
                <c:pt idx="32292">
                  <c:v>32545.958333333332</c:v>
                </c:pt>
                <c:pt idx="32293">
                  <c:v>32546</c:v>
                </c:pt>
                <c:pt idx="32294">
                  <c:v>32546.041666666668</c:v>
                </c:pt>
                <c:pt idx="32295">
                  <c:v>32546.083333333332</c:v>
                </c:pt>
                <c:pt idx="32296">
                  <c:v>32546.125</c:v>
                </c:pt>
                <c:pt idx="32297">
                  <c:v>32546.166666666668</c:v>
                </c:pt>
                <c:pt idx="32298">
                  <c:v>32546.208333333332</c:v>
                </c:pt>
                <c:pt idx="32299">
                  <c:v>32546.25</c:v>
                </c:pt>
                <c:pt idx="32300">
                  <c:v>32546.291666666668</c:v>
                </c:pt>
                <c:pt idx="32301">
                  <c:v>32546.333333333332</c:v>
                </c:pt>
                <c:pt idx="32302">
                  <c:v>32546.375</c:v>
                </c:pt>
                <c:pt idx="32303">
                  <c:v>32546.416666666668</c:v>
                </c:pt>
                <c:pt idx="32304">
                  <c:v>32546.458333333332</c:v>
                </c:pt>
                <c:pt idx="32305">
                  <c:v>32546.5</c:v>
                </c:pt>
                <c:pt idx="32306">
                  <c:v>32546.541666666668</c:v>
                </c:pt>
                <c:pt idx="32307">
                  <c:v>32546.583333333332</c:v>
                </c:pt>
                <c:pt idx="32308">
                  <c:v>32546.625</c:v>
                </c:pt>
                <c:pt idx="32309">
                  <c:v>32546.666666666668</c:v>
                </c:pt>
                <c:pt idx="32310">
                  <c:v>32546.708333333332</c:v>
                </c:pt>
                <c:pt idx="32311">
                  <c:v>32546.75</c:v>
                </c:pt>
                <c:pt idx="32312">
                  <c:v>32546.791666666668</c:v>
                </c:pt>
                <c:pt idx="32313">
                  <c:v>32546.833333333332</c:v>
                </c:pt>
                <c:pt idx="32314">
                  <c:v>32546.875</c:v>
                </c:pt>
                <c:pt idx="32315">
                  <c:v>32546.916666666668</c:v>
                </c:pt>
                <c:pt idx="32316">
                  <c:v>32546.958333333332</c:v>
                </c:pt>
                <c:pt idx="32317">
                  <c:v>32547</c:v>
                </c:pt>
                <c:pt idx="32318">
                  <c:v>32547.041666666668</c:v>
                </c:pt>
                <c:pt idx="32319">
                  <c:v>32547.083333333332</c:v>
                </c:pt>
                <c:pt idx="32320">
                  <c:v>32547.125</c:v>
                </c:pt>
                <c:pt idx="32321">
                  <c:v>32547.166666666668</c:v>
                </c:pt>
                <c:pt idx="32322">
                  <c:v>32547.208333333332</c:v>
                </c:pt>
                <c:pt idx="32323">
                  <c:v>32547.25</c:v>
                </c:pt>
                <c:pt idx="32324">
                  <c:v>32547.291666666668</c:v>
                </c:pt>
                <c:pt idx="32325">
                  <c:v>32547.333333333332</c:v>
                </c:pt>
                <c:pt idx="32326">
                  <c:v>32547.375</c:v>
                </c:pt>
                <c:pt idx="32327">
                  <c:v>32547.416666666668</c:v>
                </c:pt>
                <c:pt idx="32328">
                  <c:v>32547.458333333332</c:v>
                </c:pt>
                <c:pt idx="32329">
                  <c:v>32547.5</c:v>
                </c:pt>
                <c:pt idx="32330">
                  <c:v>32547.541666666668</c:v>
                </c:pt>
                <c:pt idx="32331">
                  <c:v>32547.583333333332</c:v>
                </c:pt>
                <c:pt idx="32332">
                  <c:v>32547.625</c:v>
                </c:pt>
                <c:pt idx="32333">
                  <c:v>32547.666666666668</c:v>
                </c:pt>
                <c:pt idx="32334">
                  <c:v>32547.708333333332</c:v>
                </c:pt>
                <c:pt idx="32335">
                  <c:v>32547.75</c:v>
                </c:pt>
                <c:pt idx="32336">
                  <c:v>32547.791666666668</c:v>
                </c:pt>
                <c:pt idx="32337">
                  <c:v>32547.833333333332</c:v>
                </c:pt>
                <c:pt idx="32338">
                  <c:v>32547.875</c:v>
                </c:pt>
                <c:pt idx="32339">
                  <c:v>32547.916666666668</c:v>
                </c:pt>
                <c:pt idx="32340">
                  <c:v>32547.958333333332</c:v>
                </c:pt>
                <c:pt idx="32341">
                  <c:v>32548</c:v>
                </c:pt>
                <c:pt idx="32342">
                  <c:v>32548.041666666668</c:v>
                </c:pt>
                <c:pt idx="32343">
                  <c:v>32548.083333333332</c:v>
                </c:pt>
                <c:pt idx="32344">
                  <c:v>32548.125</c:v>
                </c:pt>
                <c:pt idx="32345">
                  <c:v>32548.166666666668</c:v>
                </c:pt>
                <c:pt idx="32346">
                  <c:v>32548.208333333332</c:v>
                </c:pt>
                <c:pt idx="32347">
                  <c:v>32548.25</c:v>
                </c:pt>
                <c:pt idx="32348">
                  <c:v>32548.291666666668</c:v>
                </c:pt>
                <c:pt idx="32349">
                  <c:v>32548.333333333332</c:v>
                </c:pt>
                <c:pt idx="32350">
                  <c:v>32548.375</c:v>
                </c:pt>
                <c:pt idx="32351">
                  <c:v>32548.416666666668</c:v>
                </c:pt>
                <c:pt idx="32352">
                  <c:v>32548.458333333332</c:v>
                </c:pt>
                <c:pt idx="32353">
                  <c:v>32548.5</c:v>
                </c:pt>
                <c:pt idx="32354">
                  <c:v>32548.541666666668</c:v>
                </c:pt>
                <c:pt idx="32355">
                  <c:v>32548.583333333332</c:v>
                </c:pt>
                <c:pt idx="32356">
                  <c:v>32548.625</c:v>
                </c:pt>
                <c:pt idx="32357">
                  <c:v>32548.666666666668</c:v>
                </c:pt>
                <c:pt idx="32358">
                  <c:v>32548.708333333332</c:v>
                </c:pt>
                <c:pt idx="32359">
                  <c:v>32548.75</c:v>
                </c:pt>
                <c:pt idx="32360">
                  <c:v>32548.791666666668</c:v>
                </c:pt>
                <c:pt idx="32361">
                  <c:v>32548.833333333332</c:v>
                </c:pt>
                <c:pt idx="32362">
                  <c:v>32548.875</c:v>
                </c:pt>
                <c:pt idx="32363">
                  <c:v>32548.916666666668</c:v>
                </c:pt>
                <c:pt idx="32364">
                  <c:v>32548.958333333332</c:v>
                </c:pt>
                <c:pt idx="32365">
                  <c:v>32549</c:v>
                </c:pt>
                <c:pt idx="32366">
                  <c:v>32549.041666666668</c:v>
                </c:pt>
                <c:pt idx="32367">
                  <c:v>32549.083333333332</c:v>
                </c:pt>
                <c:pt idx="32368">
                  <c:v>32549.125</c:v>
                </c:pt>
                <c:pt idx="32369">
                  <c:v>32549.166666666668</c:v>
                </c:pt>
                <c:pt idx="32370">
                  <c:v>32549.208333333332</c:v>
                </c:pt>
                <c:pt idx="32371">
                  <c:v>32549.25</c:v>
                </c:pt>
                <c:pt idx="32372">
                  <c:v>32549.291666666668</c:v>
                </c:pt>
                <c:pt idx="32373">
                  <c:v>32549.333333333332</c:v>
                </c:pt>
                <c:pt idx="32374">
                  <c:v>32549.375</c:v>
                </c:pt>
                <c:pt idx="32375">
                  <c:v>32549.416666666668</c:v>
                </c:pt>
                <c:pt idx="32376">
                  <c:v>32549.458333333332</c:v>
                </c:pt>
                <c:pt idx="32377">
                  <c:v>32549.5</c:v>
                </c:pt>
                <c:pt idx="32378">
                  <c:v>32549.541666666668</c:v>
                </c:pt>
                <c:pt idx="32379">
                  <c:v>32549.583333333332</c:v>
                </c:pt>
                <c:pt idx="32380">
                  <c:v>32549.625</c:v>
                </c:pt>
                <c:pt idx="32381">
                  <c:v>32549.666666666668</c:v>
                </c:pt>
                <c:pt idx="32382">
                  <c:v>32549.708333333332</c:v>
                </c:pt>
                <c:pt idx="32383">
                  <c:v>32549.75</c:v>
                </c:pt>
                <c:pt idx="32384">
                  <c:v>32549.791666666668</c:v>
                </c:pt>
                <c:pt idx="32385">
                  <c:v>32549.833333333332</c:v>
                </c:pt>
                <c:pt idx="32386">
                  <c:v>32549.875</c:v>
                </c:pt>
                <c:pt idx="32387">
                  <c:v>32549.916666666668</c:v>
                </c:pt>
                <c:pt idx="32388">
                  <c:v>32549.958333333332</c:v>
                </c:pt>
                <c:pt idx="32389">
                  <c:v>32550</c:v>
                </c:pt>
                <c:pt idx="32390">
                  <c:v>32550.041666666668</c:v>
                </c:pt>
                <c:pt idx="32391">
                  <c:v>32550.083333333332</c:v>
                </c:pt>
                <c:pt idx="32392">
                  <c:v>32550.125</c:v>
                </c:pt>
                <c:pt idx="32393">
                  <c:v>32550.166666666668</c:v>
                </c:pt>
                <c:pt idx="32394">
                  <c:v>32550.208333333332</c:v>
                </c:pt>
                <c:pt idx="32395">
                  <c:v>32550.25</c:v>
                </c:pt>
                <c:pt idx="32396">
                  <c:v>32550.291666666668</c:v>
                </c:pt>
                <c:pt idx="32397">
                  <c:v>32550.333333333332</c:v>
                </c:pt>
                <c:pt idx="32398">
                  <c:v>32550.375</c:v>
                </c:pt>
                <c:pt idx="32399">
                  <c:v>32550.416666666668</c:v>
                </c:pt>
                <c:pt idx="32400">
                  <c:v>32550.458333333332</c:v>
                </c:pt>
                <c:pt idx="32401">
                  <c:v>32550.5</c:v>
                </c:pt>
                <c:pt idx="32402">
                  <c:v>32550.541666666668</c:v>
                </c:pt>
                <c:pt idx="32403">
                  <c:v>32550.583333333332</c:v>
                </c:pt>
                <c:pt idx="32404">
                  <c:v>32550.625</c:v>
                </c:pt>
                <c:pt idx="32405">
                  <c:v>32550.666666666668</c:v>
                </c:pt>
                <c:pt idx="32406">
                  <c:v>32550.708333333332</c:v>
                </c:pt>
                <c:pt idx="32407">
                  <c:v>32550.75</c:v>
                </c:pt>
                <c:pt idx="32408">
                  <c:v>32550.791666666668</c:v>
                </c:pt>
                <c:pt idx="32409">
                  <c:v>32550.833333333332</c:v>
                </c:pt>
                <c:pt idx="32410">
                  <c:v>32550.875</c:v>
                </c:pt>
                <c:pt idx="32411">
                  <c:v>32550.916666666668</c:v>
                </c:pt>
                <c:pt idx="32412">
                  <c:v>32550.958333333332</c:v>
                </c:pt>
                <c:pt idx="32413">
                  <c:v>32551</c:v>
                </c:pt>
                <c:pt idx="32414">
                  <c:v>32551.041666666668</c:v>
                </c:pt>
                <c:pt idx="32415">
                  <c:v>32551.083333333332</c:v>
                </c:pt>
                <c:pt idx="32416">
                  <c:v>32551.125</c:v>
                </c:pt>
                <c:pt idx="32417">
                  <c:v>32551.166666666668</c:v>
                </c:pt>
                <c:pt idx="32418">
                  <c:v>32551.208333333332</c:v>
                </c:pt>
                <c:pt idx="32419">
                  <c:v>32551.25</c:v>
                </c:pt>
                <c:pt idx="32420">
                  <c:v>32551.291666666668</c:v>
                </c:pt>
                <c:pt idx="32421">
                  <c:v>32551.333333333332</c:v>
                </c:pt>
                <c:pt idx="32422">
                  <c:v>32551.375</c:v>
                </c:pt>
                <c:pt idx="32423">
                  <c:v>32551.416666666668</c:v>
                </c:pt>
                <c:pt idx="32424">
                  <c:v>32551.458333333332</c:v>
                </c:pt>
                <c:pt idx="32425">
                  <c:v>32551.5</c:v>
                </c:pt>
                <c:pt idx="32426">
                  <c:v>32551.541666666668</c:v>
                </c:pt>
                <c:pt idx="32427">
                  <c:v>32551.583333333332</c:v>
                </c:pt>
                <c:pt idx="32428">
                  <c:v>32551.625</c:v>
                </c:pt>
                <c:pt idx="32429">
                  <c:v>32551.666666666668</c:v>
                </c:pt>
                <c:pt idx="32430">
                  <c:v>32551.708333333332</c:v>
                </c:pt>
                <c:pt idx="32431">
                  <c:v>32551.75</c:v>
                </c:pt>
                <c:pt idx="32432">
                  <c:v>32551.791666666668</c:v>
                </c:pt>
                <c:pt idx="32433">
                  <c:v>32551.833333333332</c:v>
                </c:pt>
                <c:pt idx="32434">
                  <c:v>32551.875</c:v>
                </c:pt>
                <c:pt idx="32435">
                  <c:v>32551.916666666668</c:v>
                </c:pt>
                <c:pt idx="32436">
                  <c:v>32551.958333333332</c:v>
                </c:pt>
                <c:pt idx="32437">
                  <c:v>32552</c:v>
                </c:pt>
                <c:pt idx="32438">
                  <c:v>32552.041666666668</c:v>
                </c:pt>
                <c:pt idx="32439">
                  <c:v>32552.083333333332</c:v>
                </c:pt>
                <c:pt idx="32440">
                  <c:v>32552.125</c:v>
                </c:pt>
                <c:pt idx="32441">
                  <c:v>32552.166666666668</c:v>
                </c:pt>
                <c:pt idx="32442">
                  <c:v>32552.208333333332</c:v>
                </c:pt>
                <c:pt idx="32443">
                  <c:v>32552.25</c:v>
                </c:pt>
                <c:pt idx="32444">
                  <c:v>32552.291666666668</c:v>
                </c:pt>
                <c:pt idx="32445">
                  <c:v>32552.333333333332</c:v>
                </c:pt>
                <c:pt idx="32446">
                  <c:v>32552.375</c:v>
                </c:pt>
                <c:pt idx="32447">
                  <c:v>32552.416666666668</c:v>
                </c:pt>
                <c:pt idx="32448">
                  <c:v>32552.458333333332</c:v>
                </c:pt>
                <c:pt idx="32449">
                  <c:v>32552.5</c:v>
                </c:pt>
                <c:pt idx="32450">
                  <c:v>32552.541666666668</c:v>
                </c:pt>
                <c:pt idx="32451">
                  <c:v>32552.583333333332</c:v>
                </c:pt>
                <c:pt idx="32452">
                  <c:v>32552.625</c:v>
                </c:pt>
                <c:pt idx="32453">
                  <c:v>32552.666666666668</c:v>
                </c:pt>
                <c:pt idx="32454">
                  <c:v>32552.708333333332</c:v>
                </c:pt>
                <c:pt idx="32455">
                  <c:v>32552.75</c:v>
                </c:pt>
                <c:pt idx="32456">
                  <c:v>32552.791666666668</c:v>
                </c:pt>
                <c:pt idx="32457">
                  <c:v>32552.833333333332</c:v>
                </c:pt>
                <c:pt idx="32458">
                  <c:v>32552.875</c:v>
                </c:pt>
                <c:pt idx="32459">
                  <c:v>32552.916666666668</c:v>
                </c:pt>
                <c:pt idx="32460">
                  <c:v>32552.958333333332</c:v>
                </c:pt>
                <c:pt idx="32461">
                  <c:v>32553</c:v>
                </c:pt>
                <c:pt idx="32462">
                  <c:v>32553.041666666668</c:v>
                </c:pt>
                <c:pt idx="32463">
                  <c:v>32553.083333333332</c:v>
                </c:pt>
                <c:pt idx="32464">
                  <c:v>32553.125</c:v>
                </c:pt>
                <c:pt idx="32465">
                  <c:v>32553.166666666668</c:v>
                </c:pt>
                <c:pt idx="32466">
                  <c:v>32553.208333333332</c:v>
                </c:pt>
                <c:pt idx="32467">
                  <c:v>32553.25</c:v>
                </c:pt>
                <c:pt idx="32468">
                  <c:v>32553.291666666668</c:v>
                </c:pt>
                <c:pt idx="32469">
                  <c:v>32553.333333333332</c:v>
                </c:pt>
                <c:pt idx="32470">
                  <c:v>32553.375</c:v>
                </c:pt>
                <c:pt idx="32471">
                  <c:v>32553.416666666668</c:v>
                </c:pt>
                <c:pt idx="32472">
                  <c:v>32553.458333333332</c:v>
                </c:pt>
                <c:pt idx="32473">
                  <c:v>32553.5</c:v>
                </c:pt>
                <c:pt idx="32474">
                  <c:v>32553.541666666668</c:v>
                </c:pt>
                <c:pt idx="32475">
                  <c:v>32553.583333333332</c:v>
                </c:pt>
                <c:pt idx="32476">
                  <c:v>32553.625</c:v>
                </c:pt>
                <c:pt idx="32477">
                  <c:v>32553.666666666668</c:v>
                </c:pt>
                <c:pt idx="32478">
                  <c:v>32553.708333333332</c:v>
                </c:pt>
                <c:pt idx="32479">
                  <c:v>32553.75</c:v>
                </c:pt>
                <c:pt idx="32480">
                  <c:v>32553.791666666668</c:v>
                </c:pt>
                <c:pt idx="32481">
                  <c:v>32553.833333333332</c:v>
                </c:pt>
                <c:pt idx="32482">
                  <c:v>32553.875</c:v>
                </c:pt>
                <c:pt idx="32483">
                  <c:v>32553.916666666668</c:v>
                </c:pt>
                <c:pt idx="32484">
                  <c:v>32553.958333333332</c:v>
                </c:pt>
                <c:pt idx="32485">
                  <c:v>32554</c:v>
                </c:pt>
                <c:pt idx="32486">
                  <c:v>32554.041666666668</c:v>
                </c:pt>
                <c:pt idx="32487">
                  <c:v>32554.083333333332</c:v>
                </c:pt>
                <c:pt idx="32488">
                  <c:v>32554.125</c:v>
                </c:pt>
                <c:pt idx="32489">
                  <c:v>32554.166666666668</c:v>
                </c:pt>
                <c:pt idx="32490">
                  <c:v>32554.208333333332</c:v>
                </c:pt>
                <c:pt idx="32491">
                  <c:v>32554.25</c:v>
                </c:pt>
                <c:pt idx="32492">
                  <c:v>32554.291666666668</c:v>
                </c:pt>
                <c:pt idx="32493">
                  <c:v>32554.333333333332</c:v>
                </c:pt>
                <c:pt idx="32494">
                  <c:v>32554.375</c:v>
                </c:pt>
                <c:pt idx="32495">
                  <c:v>32554.416666666668</c:v>
                </c:pt>
                <c:pt idx="32496">
                  <c:v>32554.458333333332</c:v>
                </c:pt>
                <c:pt idx="32497">
                  <c:v>32554.5</c:v>
                </c:pt>
                <c:pt idx="32498">
                  <c:v>32554.541666666668</c:v>
                </c:pt>
                <c:pt idx="32499">
                  <c:v>32554.583333333332</c:v>
                </c:pt>
                <c:pt idx="32500">
                  <c:v>32554.625</c:v>
                </c:pt>
                <c:pt idx="32501">
                  <c:v>32554.666666666668</c:v>
                </c:pt>
                <c:pt idx="32502">
                  <c:v>32554.708333333332</c:v>
                </c:pt>
                <c:pt idx="32503">
                  <c:v>32554.75</c:v>
                </c:pt>
                <c:pt idx="32504">
                  <c:v>32554.791666666668</c:v>
                </c:pt>
                <c:pt idx="32505">
                  <c:v>32554.833333333332</c:v>
                </c:pt>
                <c:pt idx="32506">
                  <c:v>32554.875</c:v>
                </c:pt>
                <c:pt idx="32507">
                  <c:v>32554.916666666668</c:v>
                </c:pt>
                <c:pt idx="32508">
                  <c:v>32554.958333333332</c:v>
                </c:pt>
                <c:pt idx="32509">
                  <c:v>32555</c:v>
                </c:pt>
                <c:pt idx="32510">
                  <c:v>32555.041666666668</c:v>
                </c:pt>
                <c:pt idx="32511">
                  <c:v>32555.083333333332</c:v>
                </c:pt>
                <c:pt idx="32512">
                  <c:v>32555.125</c:v>
                </c:pt>
                <c:pt idx="32513">
                  <c:v>32555.166666666668</c:v>
                </c:pt>
                <c:pt idx="32514">
                  <c:v>32555.208333333332</c:v>
                </c:pt>
                <c:pt idx="32515">
                  <c:v>32555.25</c:v>
                </c:pt>
                <c:pt idx="32516">
                  <c:v>32555.291666666668</c:v>
                </c:pt>
                <c:pt idx="32517">
                  <c:v>32555.333333333332</c:v>
                </c:pt>
                <c:pt idx="32518">
                  <c:v>32555.375</c:v>
                </c:pt>
                <c:pt idx="32519">
                  <c:v>32555.416666666668</c:v>
                </c:pt>
                <c:pt idx="32520">
                  <c:v>32555.458333333332</c:v>
                </c:pt>
                <c:pt idx="32521">
                  <c:v>32555.5</c:v>
                </c:pt>
                <c:pt idx="32522">
                  <c:v>32555.541666666668</c:v>
                </c:pt>
                <c:pt idx="32523">
                  <c:v>32555.583333333332</c:v>
                </c:pt>
                <c:pt idx="32524">
                  <c:v>32555.625</c:v>
                </c:pt>
                <c:pt idx="32525">
                  <c:v>32555.666666666668</c:v>
                </c:pt>
                <c:pt idx="32526">
                  <c:v>32555.708333333332</c:v>
                </c:pt>
                <c:pt idx="32527">
                  <c:v>32555.75</c:v>
                </c:pt>
                <c:pt idx="32528">
                  <c:v>32555.791666666668</c:v>
                </c:pt>
                <c:pt idx="32529">
                  <c:v>32555.833333333332</c:v>
                </c:pt>
                <c:pt idx="32530">
                  <c:v>32555.875</c:v>
                </c:pt>
                <c:pt idx="32531">
                  <c:v>32555.916666666668</c:v>
                </c:pt>
                <c:pt idx="32532">
                  <c:v>32555.958333333332</c:v>
                </c:pt>
                <c:pt idx="32533">
                  <c:v>32556</c:v>
                </c:pt>
                <c:pt idx="32534">
                  <c:v>32556.041666666668</c:v>
                </c:pt>
                <c:pt idx="32535">
                  <c:v>32556.083333333332</c:v>
                </c:pt>
                <c:pt idx="32536">
                  <c:v>32556.125</c:v>
                </c:pt>
                <c:pt idx="32537">
                  <c:v>32556.166666666668</c:v>
                </c:pt>
                <c:pt idx="32538">
                  <c:v>32556.208333333332</c:v>
                </c:pt>
                <c:pt idx="32539">
                  <c:v>32556.25</c:v>
                </c:pt>
                <c:pt idx="32540">
                  <c:v>32556.291666666668</c:v>
                </c:pt>
                <c:pt idx="32541">
                  <c:v>32556.333333333332</c:v>
                </c:pt>
                <c:pt idx="32542">
                  <c:v>32556.375</c:v>
                </c:pt>
                <c:pt idx="32543">
                  <c:v>32556.416666666668</c:v>
                </c:pt>
                <c:pt idx="32544">
                  <c:v>32556.458333333332</c:v>
                </c:pt>
                <c:pt idx="32545">
                  <c:v>32556.5</c:v>
                </c:pt>
                <c:pt idx="32546">
                  <c:v>32556.541666666668</c:v>
                </c:pt>
                <c:pt idx="32547">
                  <c:v>32556.583333333332</c:v>
                </c:pt>
                <c:pt idx="32548">
                  <c:v>32556.625</c:v>
                </c:pt>
                <c:pt idx="32549">
                  <c:v>32556.666666666668</c:v>
                </c:pt>
                <c:pt idx="32550">
                  <c:v>32556.708333333332</c:v>
                </c:pt>
                <c:pt idx="32551">
                  <c:v>32556.75</c:v>
                </c:pt>
                <c:pt idx="32552">
                  <c:v>32556.791666666668</c:v>
                </c:pt>
                <c:pt idx="32553">
                  <c:v>32556.833333333332</c:v>
                </c:pt>
                <c:pt idx="32554">
                  <c:v>32556.875</c:v>
                </c:pt>
                <c:pt idx="32555">
                  <c:v>32556.916666666668</c:v>
                </c:pt>
                <c:pt idx="32556">
                  <c:v>32556.958333333332</c:v>
                </c:pt>
                <c:pt idx="32557">
                  <c:v>32557</c:v>
                </c:pt>
                <c:pt idx="32558">
                  <c:v>32557.041666666668</c:v>
                </c:pt>
                <c:pt idx="32559">
                  <c:v>32557.083333333332</c:v>
                </c:pt>
                <c:pt idx="32560">
                  <c:v>32557.125</c:v>
                </c:pt>
                <c:pt idx="32561">
                  <c:v>32557.166666666668</c:v>
                </c:pt>
                <c:pt idx="32562">
                  <c:v>32557.208333333332</c:v>
                </c:pt>
                <c:pt idx="32563">
                  <c:v>32557.25</c:v>
                </c:pt>
                <c:pt idx="32564">
                  <c:v>32557.291666666668</c:v>
                </c:pt>
                <c:pt idx="32565">
                  <c:v>32557.333333333332</c:v>
                </c:pt>
                <c:pt idx="32566">
                  <c:v>32557.375</c:v>
                </c:pt>
                <c:pt idx="32567">
                  <c:v>32557.416666666668</c:v>
                </c:pt>
                <c:pt idx="32568">
                  <c:v>32557.458333333332</c:v>
                </c:pt>
                <c:pt idx="32569">
                  <c:v>32557.5</c:v>
                </c:pt>
                <c:pt idx="32570">
                  <c:v>32557.541666666668</c:v>
                </c:pt>
                <c:pt idx="32571">
                  <c:v>32557.583333333332</c:v>
                </c:pt>
                <c:pt idx="32572">
                  <c:v>32557.625</c:v>
                </c:pt>
                <c:pt idx="32573">
                  <c:v>32557.666666666668</c:v>
                </c:pt>
                <c:pt idx="32574">
                  <c:v>32557.708333333332</c:v>
                </c:pt>
                <c:pt idx="32575">
                  <c:v>32557.75</c:v>
                </c:pt>
                <c:pt idx="32576">
                  <c:v>32557.791666666668</c:v>
                </c:pt>
                <c:pt idx="32577">
                  <c:v>32557.833333333332</c:v>
                </c:pt>
                <c:pt idx="32578">
                  <c:v>32557.875</c:v>
                </c:pt>
                <c:pt idx="32579">
                  <c:v>32557.916666666668</c:v>
                </c:pt>
                <c:pt idx="32580">
                  <c:v>32557.958333333332</c:v>
                </c:pt>
                <c:pt idx="32581">
                  <c:v>32558</c:v>
                </c:pt>
                <c:pt idx="32582">
                  <c:v>32558.041666666668</c:v>
                </c:pt>
                <c:pt idx="32583">
                  <c:v>32558.083333333332</c:v>
                </c:pt>
                <c:pt idx="32584">
                  <c:v>32558.125</c:v>
                </c:pt>
                <c:pt idx="32585">
                  <c:v>32558.166666666668</c:v>
                </c:pt>
                <c:pt idx="32586">
                  <c:v>32558.208333333332</c:v>
                </c:pt>
                <c:pt idx="32587">
                  <c:v>32558.25</c:v>
                </c:pt>
                <c:pt idx="32588">
                  <c:v>32558.291666666668</c:v>
                </c:pt>
                <c:pt idx="32589">
                  <c:v>32558.333333333332</c:v>
                </c:pt>
                <c:pt idx="32590">
                  <c:v>32558.375</c:v>
                </c:pt>
                <c:pt idx="32591">
                  <c:v>32558.416666666668</c:v>
                </c:pt>
                <c:pt idx="32592">
                  <c:v>32558.458333333332</c:v>
                </c:pt>
                <c:pt idx="32593">
                  <c:v>32558.5</c:v>
                </c:pt>
                <c:pt idx="32594">
                  <c:v>32558.541666666668</c:v>
                </c:pt>
                <c:pt idx="32595">
                  <c:v>32558.583333333332</c:v>
                </c:pt>
                <c:pt idx="32596">
                  <c:v>32558.625</c:v>
                </c:pt>
                <c:pt idx="32597">
                  <c:v>32558.666666666668</c:v>
                </c:pt>
                <c:pt idx="32598">
                  <c:v>32558.708333333332</c:v>
                </c:pt>
                <c:pt idx="32599">
                  <c:v>32558.75</c:v>
                </c:pt>
                <c:pt idx="32600">
                  <c:v>32558.791666666668</c:v>
                </c:pt>
                <c:pt idx="32601">
                  <c:v>32558.833333333332</c:v>
                </c:pt>
                <c:pt idx="32602">
                  <c:v>32558.875</c:v>
                </c:pt>
                <c:pt idx="32603">
                  <c:v>32558.916666666668</c:v>
                </c:pt>
                <c:pt idx="32604">
                  <c:v>32558.958333333332</c:v>
                </c:pt>
                <c:pt idx="32605">
                  <c:v>32559</c:v>
                </c:pt>
                <c:pt idx="32606">
                  <c:v>32559.041666666668</c:v>
                </c:pt>
                <c:pt idx="32607">
                  <c:v>32559.083333333332</c:v>
                </c:pt>
                <c:pt idx="32608">
                  <c:v>32559.125</c:v>
                </c:pt>
                <c:pt idx="32609">
                  <c:v>32559.166666666668</c:v>
                </c:pt>
                <c:pt idx="32610">
                  <c:v>32559.208333333332</c:v>
                </c:pt>
                <c:pt idx="32611">
                  <c:v>32559.25</c:v>
                </c:pt>
                <c:pt idx="32612">
                  <c:v>32559.291666666668</c:v>
                </c:pt>
                <c:pt idx="32613">
                  <c:v>32559.333333333332</c:v>
                </c:pt>
                <c:pt idx="32614">
                  <c:v>32559.375</c:v>
                </c:pt>
                <c:pt idx="32615">
                  <c:v>32559.416666666668</c:v>
                </c:pt>
                <c:pt idx="32616">
                  <c:v>32559.458333333332</c:v>
                </c:pt>
                <c:pt idx="32617">
                  <c:v>32559.5</c:v>
                </c:pt>
                <c:pt idx="32618">
                  <c:v>32559.541666666668</c:v>
                </c:pt>
                <c:pt idx="32619">
                  <c:v>32559.583333333332</c:v>
                </c:pt>
                <c:pt idx="32620">
                  <c:v>32559.625</c:v>
                </c:pt>
                <c:pt idx="32621">
                  <c:v>32559.666666666668</c:v>
                </c:pt>
                <c:pt idx="32622">
                  <c:v>32559.708333333332</c:v>
                </c:pt>
                <c:pt idx="32623">
                  <c:v>32559.75</c:v>
                </c:pt>
                <c:pt idx="32624">
                  <c:v>32559.791666666668</c:v>
                </c:pt>
                <c:pt idx="32625">
                  <c:v>32559.833333333332</c:v>
                </c:pt>
                <c:pt idx="32626">
                  <c:v>32559.875</c:v>
                </c:pt>
                <c:pt idx="32627">
                  <c:v>32559.916666666668</c:v>
                </c:pt>
                <c:pt idx="32628">
                  <c:v>32559.958333333332</c:v>
                </c:pt>
                <c:pt idx="32629">
                  <c:v>32560</c:v>
                </c:pt>
                <c:pt idx="32630">
                  <c:v>32560.041666666668</c:v>
                </c:pt>
                <c:pt idx="32631">
                  <c:v>32560.083333333332</c:v>
                </c:pt>
                <c:pt idx="32632">
                  <c:v>32560.125</c:v>
                </c:pt>
                <c:pt idx="32633">
                  <c:v>32560.166666666668</c:v>
                </c:pt>
                <c:pt idx="32634">
                  <c:v>32560.208333333332</c:v>
                </c:pt>
                <c:pt idx="32635">
                  <c:v>32560.25</c:v>
                </c:pt>
                <c:pt idx="32636">
                  <c:v>32560.291666666668</c:v>
                </c:pt>
                <c:pt idx="32637">
                  <c:v>32560.333333333332</c:v>
                </c:pt>
                <c:pt idx="32638">
                  <c:v>32560.375</c:v>
                </c:pt>
                <c:pt idx="32639">
                  <c:v>32560.416666666668</c:v>
                </c:pt>
                <c:pt idx="32640">
                  <c:v>32560.458333333332</c:v>
                </c:pt>
                <c:pt idx="32641">
                  <c:v>32560.5</c:v>
                </c:pt>
                <c:pt idx="32642">
                  <c:v>32560.541666666668</c:v>
                </c:pt>
                <c:pt idx="32643">
                  <c:v>32560.583333333332</c:v>
                </c:pt>
                <c:pt idx="32644">
                  <c:v>32560.625</c:v>
                </c:pt>
                <c:pt idx="32645">
                  <c:v>32560.666666666668</c:v>
                </c:pt>
                <c:pt idx="32646">
                  <c:v>32560.708333333332</c:v>
                </c:pt>
                <c:pt idx="32647">
                  <c:v>32560.75</c:v>
                </c:pt>
                <c:pt idx="32648">
                  <c:v>32560.791666666668</c:v>
                </c:pt>
                <c:pt idx="32649">
                  <c:v>32560.833333333332</c:v>
                </c:pt>
                <c:pt idx="32650">
                  <c:v>32560.875</c:v>
                </c:pt>
                <c:pt idx="32651">
                  <c:v>32560.916666666668</c:v>
                </c:pt>
                <c:pt idx="32652">
                  <c:v>32560.958333333332</c:v>
                </c:pt>
                <c:pt idx="32653">
                  <c:v>32561</c:v>
                </c:pt>
                <c:pt idx="32654">
                  <c:v>32561.041666666668</c:v>
                </c:pt>
                <c:pt idx="32655">
                  <c:v>32561.083333333332</c:v>
                </c:pt>
                <c:pt idx="32656">
                  <c:v>32561.125</c:v>
                </c:pt>
                <c:pt idx="32657">
                  <c:v>32561.166666666668</c:v>
                </c:pt>
                <c:pt idx="32658">
                  <c:v>32561.208333333332</c:v>
                </c:pt>
                <c:pt idx="32659">
                  <c:v>32561.25</c:v>
                </c:pt>
                <c:pt idx="32660">
                  <c:v>32561.291666666668</c:v>
                </c:pt>
                <c:pt idx="32661">
                  <c:v>32561.333333333332</c:v>
                </c:pt>
                <c:pt idx="32662">
                  <c:v>32561.375</c:v>
                </c:pt>
                <c:pt idx="32663">
                  <c:v>32561.416666666668</c:v>
                </c:pt>
                <c:pt idx="32664">
                  <c:v>32561.458333333332</c:v>
                </c:pt>
                <c:pt idx="32665">
                  <c:v>32561.5</c:v>
                </c:pt>
                <c:pt idx="32666">
                  <c:v>32561.541666666668</c:v>
                </c:pt>
                <c:pt idx="32667">
                  <c:v>32561.583333333332</c:v>
                </c:pt>
                <c:pt idx="32668">
                  <c:v>32561.625</c:v>
                </c:pt>
                <c:pt idx="32669">
                  <c:v>32561.666666666668</c:v>
                </c:pt>
                <c:pt idx="32670">
                  <c:v>32561.708333333332</c:v>
                </c:pt>
                <c:pt idx="32671">
                  <c:v>32561.75</c:v>
                </c:pt>
                <c:pt idx="32672">
                  <c:v>32561.791666666668</c:v>
                </c:pt>
                <c:pt idx="32673">
                  <c:v>32561.833333333332</c:v>
                </c:pt>
                <c:pt idx="32674">
                  <c:v>32561.875</c:v>
                </c:pt>
                <c:pt idx="32675">
                  <c:v>32561.916666666668</c:v>
                </c:pt>
                <c:pt idx="32676">
                  <c:v>32561.958333333332</c:v>
                </c:pt>
                <c:pt idx="32677">
                  <c:v>32562</c:v>
                </c:pt>
                <c:pt idx="32678">
                  <c:v>32562.041666666668</c:v>
                </c:pt>
                <c:pt idx="32679">
                  <c:v>32562.083333333332</c:v>
                </c:pt>
                <c:pt idx="32680">
                  <c:v>32562.125</c:v>
                </c:pt>
                <c:pt idx="32681">
                  <c:v>32562.166666666668</c:v>
                </c:pt>
                <c:pt idx="32682">
                  <c:v>32562.208333333332</c:v>
                </c:pt>
                <c:pt idx="32683">
                  <c:v>32562.25</c:v>
                </c:pt>
                <c:pt idx="32684">
                  <c:v>32562.291666666668</c:v>
                </c:pt>
                <c:pt idx="32685">
                  <c:v>32562.333333333332</c:v>
                </c:pt>
                <c:pt idx="32686">
                  <c:v>32562.375</c:v>
                </c:pt>
                <c:pt idx="32687">
                  <c:v>32562.416666666668</c:v>
                </c:pt>
                <c:pt idx="32688">
                  <c:v>32562.458333333332</c:v>
                </c:pt>
                <c:pt idx="32689">
                  <c:v>32562.5</c:v>
                </c:pt>
                <c:pt idx="32690">
                  <c:v>32562.541666666668</c:v>
                </c:pt>
                <c:pt idx="32691">
                  <c:v>32562.583333333332</c:v>
                </c:pt>
                <c:pt idx="32692">
                  <c:v>32562.625</c:v>
                </c:pt>
                <c:pt idx="32693">
                  <c:v>32562.666666666668</c:v>
                </c:pt>
                <c:pt idx="32694">
                  <c:v>32562.708333333332</c:v>
                </c:pt>
                <c:pt idx="32695">
                  <c:v>32562.75</c:v>
                </c:pt>
                <c:pt idx="32696">
                  <c:v>32562.791666666668</c:v>
                </c:pt>
                <c:pt idx="32697">
                  <c:v>32562.833333333332</c:v>
                </c:pt>
                <c:pt idx="32698">
                  <c:v>32562.875</c:v>
                </c:pt>
                <c:pt idx="32699">
                  <c:v>32562.916666666668</c:v>
                </c:pt>
                <c:pt idx="32700">
                  <c:v>32562.958333333332</c:v>
                </c:pt>
                <c:pt idx="32701">
                  <c:v>32563</c:v>
                </c:pt>
                <c:pt idx="32702">
                  <c:v>32563.041666666668</c:v>
                </c:pt>
                <c:pt idx="32703">
                  <c:v>32563.083333333332</c:v>
                </c:pt>
                <c:pt idx="32704">
                  <c:v>32563.125</c:v>
                </c:pt>
                <c:pt idx="32705">
                  <c:v>32563.166666666668</c:v>
                </c:pt>
                <c:pt idx="32706">
                  <c:v>32563.208333333332</c:v>
                </c:pt>
                <c:pt idx="32707">
                  <c:v>32563.25</c:v>
                </c:pt>
                <c:pt idx="32708">
                  <c:v>32563.291666666668</c:v>
                </c:pt>
                <c:pt idx="32709">
                  <c:v>32563.333333333332</c:v>
                </c:pt>
                <c:pt idx="32710">
                  <c:v>32563.375</c:v>
                </c:pt>
                <c:pt idx="32711">
                  <c:v>32563.416666666668</c:v>
                </c:pt>
                <c:pt idx="32712">
                  <c:v>32563.458333333332</c:v>
                </c:pt>
                <c:pt idx="32713">
                  <c:v>32563.5</c:v>
                </c:pt>
                <c:pt idx="32714">
                  <c:v>32563.541666666668</c:v>
                </c:pt>
                <c:pt idx="32715">
                  <c:v>32563.583333333332</c:v>
                </c:pt>
                <c:pt idx="32716">
                  <c:v>32563.625</c:v>
                </c:pt>
                <c:pt idx="32717">
                  <c:v>32563.666666666668</c:v>
                </c:pt>
                <c:pt idx="32718">
                  <c:v>32563.708333333332</c:v>
                </c:pt>
                <c:pt idx="32719">
                  <c:v>32563.75</c:v>
                </c:pt>
                <c:pt idx="32720">
                  <c:v>32563.791666666668</c:v>
                </c:pt>
                <c:pt idx="32721">
                  <c:v>32563.833333333332</c:v>
                </c:pt>
                <c:pt idx="32722">
                  <c:v>32563.875</c:v>
                </c:pt>
                <c:pt idx="32723">
                  <c:v>32563.916666666668</c:v>
                </c:pt>
                <c:pt idx="32724">
                  <c:v>32563.958333333332</c:v>
                </c:pt>
                <c:pt idx="32725">
                  <c:v>32564</c:v>
                </c:pt>
                <c:pt idx="32726">
                  <c:v>32564.041666666668</c:v>
                </c:pt>
                <c:pt idx="32727">
                  <c:v>32564.083333333332</c:v>
                </c:pt>
                <c:pt idx="32728">
                  <c:v>32564.125</c:v>
                </c:pt>
                <c:pt idx="32729">
                  <c:v>32564.166666666668</c:v>
                </c:pt>
                <c:pt idx="32730">
                  <c:v>32564.208333333332</c:v>
                </c:pt>
                <c:pt idx="32731">
                  <c:v>32564.25</c:v>
                </c:pt>
                <c:pt idx="32732">
                  <c:v>32564.291666666668</c:v>
                </c:pt>
                <c:pt idx="32733">
                  <c:v>32564.333333333332</c:v>
                </c:pt>
                <c:pt idx="32734">
                  <c:v>32564.375</c:v>
                </c:pt>
                <c:pt idx="32735">
                  <c:v>32564.416666666668</c:v>
                </c:pt>
                <c:pt idx="32736">
                  <c:v>32564.458333333332</c:v>
                </c:pt>
                <c:pt idx="32737">
                  <c:v>32564.5</c:v>
                </c:pt>
                <c:pt idx="32738">
                  <c:v>32564.541666666668</c:v>
                </c:pt>
                <c:pt idx="32739">
                  <c:v>32564.583333333332</c:v>
                </c:pt>
                <c:pt idx="32740">
                  <c:v>32564.625</c:v>
                </c:pt>
                <c:pt idx="32741">
                  <c:v>32564.666666666668</c:v>
                </c:pt>
                <c:pt idx="32742">
                  <c:v>32564.708333333332</c:v>
                </c:pt>
                <c:pt idx="32743">
                  <c:v>32564.75</c:v>
                </c:pt>
                <c:pt idx="32744">
                  <c:v>32564.791666666668</c:v>
                </c:pt>
                <c:pt idx="32745">
                  <c:v>32564.833333333332</c:v>
                </c:pt>
                <c:pt idx="32746">
                  <c:v>32564.875</c:v>
                </c:pt>
                <c:pt idx="32747">
                  <c:v>32564.916666666668</c:v>
                </c:pt>
                <c:pt idx="32748">
                  <c:v>32564.958333333332</c:v>
                </c:pt>
                <c:pt idx="32749">
                  <c:v>32565</c:v>
                </c:pt>
                <c:pt idx="32750">
                  <c:v>32565.041666666668</c:v>
                </c:pt>
                <c:pt idx="32751">
                  <c:v>32565.083333333332</c:v>
                </c:pt>
                <c:pt idx="32752">
                  <c:v>32565.125</c:v>
                </c:pt>
                <c:pt idx="32753">
                  <c:v>32565.166666666668</c:v>
                </c:pt>
                <c:pt idx="32754">
                  <c:v>32565.208333333332</c:v>
                </c:pt>
                <c:pt idx="32755">
                  <c:v>32565.25</c:v>
                </c:pt>
                <c:pt idx="32756">
                  <c:v>32565.291666666668</c:v>
                </c:pt>
                <c:pt idx="32757">
                  <c:v>32565.333333333332</c:v>
                </c:pt>
                <c:pt idx="32758">
                  <c:v>32565.375</c:v>
                </c:pt>
                <c:pt idx="32759">
                  <c:v>32565.416666666668</c:v>
                </c:pt>
                <c:pt idx="32760">
                  <c:v>32565.458333333332</c:v>
                </c:pt>
                <c:pt idx="32761">
                  <c:v>32565.5</c:v>
                </c:pt>
                <c:pt idx="32762">
                  <c:v>32565.541666666668</c:v>
                </c:pt>
                <c:pt idx="32763">
                  <c:v>32565.583333333332</c:v>
                </c:pt>
                <c:pt idx="32764">
                  <c:v>32565.625</c:v>
                </c:pt>
                <c:pt idx="32765">
                  <c:v>32565.666666666668</c:v>
                </c:pt>
                <c:pt idx="32766">
                  <c:v>32565.708333333332</c:v>
                </c:pt>
                <c:pt idx="32767">
                  <c:v>32565.75</c:v>
                </c:pt>
                <c:pt idx="32768">
                  <c:v>32565.791666666668</c:v>
                </c:pt>
                <c:pt idx="32769">
                  <c:v>32565.833333333332</c:v>
                </c:pt>
                <c:pt idx="32770">
                  <c:v>32565.875</c:v>
                </c:pt>
                <c:pt idx="32771">
                  <c:v>32565.916666666668</c:v>
                </c:pt>
                <c:pt idx="32772">
                  <c:v>32565.958333333332</c:v>
                </c:pt>
                <c:pt idx="32773">
                  <c:v>32566</c:v>
                </c:pt>
                <c:pt idx="32774">
                  <c:v>32566.041666666668</c:v>
                </c:pt>
                <c:pt idx="32775">
                  <c:v>32566.083333333332</c:v>
                </c:pt>
                <c:pt idx="32776">
                  <c:v>32566.125</c:v>
                </c:pt>
                <c:pt idx="32777">
                  <c:v>32566.166666666668</c:v>
                </c:pt>
                <c:pt idx="32778">
                  <c:v>32566.208333333332</c:v>
                </c:pt>
                <c:pt idx="32779">
                  <c:v>32566.25</c:v>
                </c:pt>
                <c:pt idx="32780">
                  <c:v>32566.291666666668</c:v>
                </c:pt>
                <c:pt idx="32781">
                  <c:v>32566.333333333332</c:v>
                </c:pt>
                <c:pt idx="32782">
                  <c:v>32566.375</c:v>
                </c:pt>
                <c:pt idx="32783">
                  <c:v>32566.416666666668</c:v>
                </c:pt>
                <c:pt idx="32784">
                  <c:v>32566.458333333332</c:v>
                </c:pt>
                <c:pt idx="32785">
                  <c:v>32566.5</c:v>
                </c:pt>
                <c:pt idx="32786">
                  <c:v>32566.541666666668</c:v>
                </c:pt>
                <c:pt idx="32787">
                  <c:v>32566.583333333332</c:v>
                </c:pt>
                <c:pt idx="32788">
                  <c:v>32566.625</c:v>
                </c:pt>
                <c:pt idx="32789">
                  <c:v>32566.666666666668</c:v>
                </c:pt>
                <c:pt idx="32790">
                  <c:v>32566.708333333332</c:v>
                </c:pt>
                <c:pt idx="32791">
                  <c:v>32566.75</c:v>
                </c:pt>
                <c:pt idx="32792">
                  <c:v>32566.791666666668</c:v>
                </c:pt>
                <c:pt idx="32793">
                  <c:v>32566.833333333332</c:v>
                </c:pt>
                <c:pt idx="32794">
                  <c:v>32566.875</c:v>
                </c:pt>
                <c:pt idx="32795">
                  <c:v>32566.916666666668</c:v>
                </c:pt>
                <c:pt idx="32796">
                  <c:v>32566.958333333332</c:v>
                </c:pt>
                <c:pt idx="32797">
                  <c:v>32567</c:v>
                </c:pt>
                <c:pt idx="32798">
                  <c:v>32567.041666666668</c:v>
                </c:pt>
                <c:pt idx="32799">
                  <c:v>32567.083333333332</c:v>
                </c:pt>
                <c:pt idx="32800">
                  <c:v>32567.125</c:v>
                </c:pt>
                <c:pt idx="32801">
                  <c:v>32567.166666666668</c:v>
                </c:pt>
                <c:pt idx="32802">
                  <c:v>32567.208333333332</c:v>
                </c:pt>
                <c:pt idx="32803">
                  <c:v>32567.25</c:v>
                </c:pt>
                <c:pt idx="32804">
                  <c:v>32567.291666666668</c:v>
                </c:pt>
                <c:pt idx="32805">
                  <c:v>32567.333333333332</c:v>
                </c:pt>
                <c:pt idx="32806">
                  <c:v>32567.375</c:v>
                </c:pt>
                <c:pt idx="32807">
                  <c:v>32567.416666666668</c:v>
                </c:pt>
                <c:pt idx="32808">
                  <c:v>32567.458333333332</c:v>
                </c:pt>
                <c:pt idx="32809">
                  <c:v>32567.5</c:v>
                </c:pt>
                <c:pt idx="32810">
                  <c:v>32567.541666666668</c:v>
                </c:pt>
                <c:pt idx="32811">
                  <c:v>32567.583333333332</c:v>
                </c:pt>
                <c:pt idx="32812">
                  <c:v>32567.625</c:v>
                </c:pt>
                <c:pt idx="32813">
                  <c:v>32567.666666666668</c:v>
                </c:pt>
                <c:pt idx="32814">
                  <c:v>32567.708333333332</c:v>
                </c:pt>
                <c:pt idx="32815">
                  <c:v>32567.75</c:v>
                </c:pt>
                <c:pt idx="32816">
                  <c:v>32567.791666666668</c:v>
                </c:pt>
                <c:pt idx="32817">
                  <c:v>32567.833333333332</c:v>
                </c:pt>
                <c:pt idx="32818">
                  <c:v>32567.875</c:v>
                </c:pt>
                <c:pt idx="32819">
                  <c:v>32567.916666666668</c:v>
                </c:pt>
                <c:pt idx="32820">
                  <c:v>32567.958333333332</c:v>
                </c:pt>
                <c:pt idx="32821">
                  <c:v>32568</c:v>
                </c:pt>
                <c:pt idx="32822">
                  <c:v>32568.041666666668</c:v>
                </c:pt>
                <c:pt idx="32823">
                  <c:v>32568.083333333332</c:v>
                </c:pt>
                <c:pt idx="32824">
                  <c:v>32568.125</c:v>
                </c:pt>
                <c:pt idx="32825">
                  <c:v>32568.166666666668</c:v>
                </c:pt>
                <c:pt idx="32826">
                  <c:v>32568.208333333332</c:v>
                </c:pt>
                <c:pt idx="32827">
                  <c:v>32568.25</c:v>
                </c:pt>
                <c:pt idx="32828">
                  <c:v>32568.291666666668</c:v>
                </c:pt>
                <c:pt idx="32829">
                  <c:v>32568.333333333332</c:v>
                </c:pt>
                <c:pt idx="32830">
                  <c:v>32568.375</c:v>
                </c:pt>
                <c:pt idx="32831">
                  <c:v>32568.416666666668</c:v>
                </c:pt>
                <c:pt idx="32832">
                  <c:v>32568.458333333332</c:v>
                </c:pt>
                <c:pt idx="32833">
                  <c:v>32568.5</c:v>
                </c:pt>
                <c:pt idx="32834">
                  <c:v>32568.541666666668</c:v>
                </c:pt>
                <c:pt idx="32835">
                  <c:v>32568.583333333332</c:v>
                </c:pt>
                <c:pt idx="32836">
                  <c:v>32568.625</c:v>
                </c:pt>
                <c:pt idx="32837">
                  <c:v>32568.666666666668</c:v>
                </c:pt>
                <c:pt idx="32838">
                  <c:v>32568.708333333332</c:v>
                </c:pt>
                <c:pt idx="32839">
                  <c:v>32568.75</c:v>
                </c:pt>
                <c:pt idx="32840">
                  <c:v>32568.791666666668</c:v>
                </c:pt>
                <c:pt idx="32841">
                  <c:v>32568.833333333332</c:v>
                </c:pt>
                <c:pt idx="32842">
                  <c:v>32568.875</c:v>
                </c:pt>
                <c:pt idx="32843">
                  <c:v>32568.916666666668</c:v>
                </c:pt>
                <c:pt idx="32844">
                  <c:v>32568.958333333332</c:v>
                </c:pt>
                <c:pt idx="32845">
                  <c:v>32569</c:v>
                </c:pt>
                <c:pt idx="32846">
                  <c:v>32569.041666666668</c:v>
                </c:pt>
                <c:pt idx="32847">
                  <c:v>32569.083333333332</c:v>
                </c:pt>
                <c:pt idx="32848">
                  <c:v>32569.125</c:v>
                </c:pt>
                <c:pt idx="32849">
                  <c:v>32569.166666666668</c:v>
                </c:pt>
                <c:pt idx="32850">
                  <c:v>32569.208333333332</c:v>
                </c:pt>
                <c:pt idx="32851">
                  <c:v>32569.25</c:v>
                </c:pt>
                <c:pt idx="32852">
                  <c:v>32569.291666666668</c:v>
                </c:pt>
                <c:pt idx="32853">
                  <c:v>32569.333333333332</c:v>
                </c:pt>
                <c:pt idx="32854">
                  <c:v>32569.375</c:v>
                </c:pt>
                <c:pt idx="32855">
                  <c:v>32569.416666666668</c:v>
                </c:pt>
                <c:pt idx="32856">
                  <c:v>32569.458333333332</c:v>
                </c:pt>
                <c:pt idx="32857">
                  <c:v>32569.5</c:v>
                </c:pt>
                <c:pt idx="32858">
                  <c:v>32569.541666666668</c:v>
                </c:pt>
                <c:pt idx="32859">
                  <c:v>32569.583333333332</c:v>
                </c:pt>
                <c:pt idx="32860">
                  <c:v>32569.625</c:v>
                </c:pt>
                <c:pt idx="32861">
                  <c:v>32569.666666666668</c:v>
                </c:pt>
                <c:pt idx="32862">
                  <c:v>32569.708333333332</c:v>
                </c:pt>
                <c:pt idx="32863">
                  <c:v>32569.75</c:v>
                </c:pt>
                <c:pt idx="32864">
                  <c:v>32569.791666666668</c:v>
                </c:pt>
                <c:pt idx="32865">
                  <c:v>32569.833333333332</c:v>
                </c:pt>
                <c:pt idx="32866">
                  <c:v>32569.875</c:v>
                </c:pt>
                <c:pt idx="32867">
                  <c:v>32569.916666666668</c:v>
                </c:pt>
                <c:pt idx="32868">
                  <c:v>32569.958333333332</c:v>
                </c:pt>
                <c:pt idx="32869">
                  <c:v>32570</c:v>
                </c:pt>
                <c:pt idx="32870">
                  <c:v>32570.041666666668</c:v>
                </c:pt>
                <c:pt idx="32871">
                  <c:v>32570.083333333332</c:v>
                </c:pt>
                <c:pt idx="32872">
                  <c:v>32570.125</c:v>
                </c:pt>
                <c:pt idx="32873">
                  <c:v>32570.166666666668</c:v>
                </c:pt>
                <c:pt idx="32874">
                  <c:v>32570.208333333332</c:v>
                </c:pt>
                <c:pt idx="32875">
                  <c:v>32570.25</c:v>
                </c:pt>
                <c:pt idx="32876">
                  <c:v>32570.291666666668</c:v>
                </c:pt>
                <c:pt idx="32877">
                  <c:v>32570.333333333332</c:v>
                </c:pt>
                <c:pt idx="32878">
                  <c:v>32570.375</c:v>
                </c:pt>
                <c:pt idx="32879">
                  <c:v>32570.416666666668</c:v>
                </c:pt>
                <c:pt idx="32880">
                  <c:v>32570.458333333332</c:v>
                </c:pt>
                <c:pt idx="32881">
                  <c:v>32570.5</c:v>
                </c:pt>
                <c:pt idx="32882">
                  <c:v>32570.541666666668</c:v>
                </c:pt>
                <c:pt idx="32883">
                  <c:v>32570.583333333332</c:v>
                </c:pt>
                <c:pt idx="32884">
                  <c:v>32570.625</c:v>
                </c:pt>
                <c:pt idx="32885">
                  <c:v>32570.666666666668</c:v>
                </c:pt>
                <c:pt idx="32886">
                  <c:v>32570.708333333332</c:v>
                </c:pt>
                <c:pt idx="32887">
                  <c:v>32570.75</c:v>
                </c:pt>
                <c:pt idx="32888">
                  <c:v>32570.791666666668</c:v>
                </c:pt>
                <c:pt idx="32889">
                  <c:v>32570.833333333332</c:v>
                </c:pt>
                <c:pt idx="32890">
                  <c:v>32570.875</c:v>
                </c:pt>
                <c:pt idx="32891">
                  <c:v>32570.916666666668</c:v>
                </c:pt>
                <c:pt idx="32892">
                  <c:v>32570.958333333332</c:v>
                </c:pt>
                <c:pt idx="32893">
                  <c:v>32571</c:v>
                </c:pt>
                <c:pt idx="32894">
                  <c:v>32571.041666666668</c:v>
                </c:pt>
                <c:pt idx="32895">
                  <c:v>32571.083333333332</c:v>
                </c:pt>
                <c:pt idx="32896">
                  <c:v>32571.125</c:v>
                </c:pt>
                <c:pt idx="32897">
                  <c:v>32571.166666666668</c:v>
                </c:pt>
                <c:pt idx="32898">
                  <c:v>32571.208333333332</c:v>
                </c:pt>
                <c:pt idx="32899">
                  <c:v>32571.25</c:v>
                </c:pt>
                <c:pt idx="32900">
                  <c:v>32571.291666666668</c:v>
                </c:pt>
                <c:pt idx="32901">
                  <c:v>32571.333333333332</c:v>
                </c:pt>
                <c:pt idx="32902">
                  <c:v>32571.375</c:v>
                </c:pt>
                <c:pt idx="32903">
                  <c:v>32571.416666666668</c:v>
                </c:pt>
                <c:pt idx="32904">
                  <c:v>32571.458333333332</c:v>
                </c:pt>
                <c:pt idx="32905">
                  <c:v>32571.5</c:v>
                </c:pt>
                <c:pt idx="32906">
                  <c:v>32571.541666666668</c:v>
                </c:pt>
                <c:pt idx="32907">
                  <c:v>32571.583333333332</c:v>
                </c:pt>
                <c:pt idx="32908">
                  <c:v>32571.625</c:v>
                </c:pt>
                <c:pt idx="32909">
                  <c:v>32571.666666666668</c:v>
                </c:pt>
                <c:pt idx="32910">
                  <c:v>32571.708333333332</c:v>
                </c:pt>
                <c:pt idx="32911">
                  <c:v>32571.75</c:v>
                </c:pt>
                <c:pt idx="32912">
                  <c:v>32571.791666666668</c:v>
                </c:pt>
                <c:pt idx="32913">
                  <c:v>32571.833333333332</c:v>
                </c:pt>
                <c:pt idx="32914">
                  <c:v>32571.875</c:v>
                </c:pt>
                <c:pt idx="32915">
                  <c:v>32571.916666666668</c:v>
                </c:pt>
                <c:pt idx="32916">
                  <c:v>32571.958333333332</c:v>
                </c:pt>
                <c:pt idx="32917">
                  <c:v>32572</c:v>
                </c:pt>
                <c:pt idx="32918">
                  <c:v>32572.041666666668</c:v>
                </c:pt>
                <c:pt idx="32919">
                  <c:v>32572.083333333332</c:v>
                </c:pt>
                <c:pt idx="32920">
                  <c:v>32572.125</c:v>
                </c:pt>
                <c:pt idx="32921">
                  <c:v>32572.166666666668</c:v>
                </c:pt>
                <c:pt idx="32922">
                  <c:v>32572.208333333332</c:v>
                </c:pt>
                <c:pt idx="32923">
                  <c:v>32572.25</c:v>
                </c:pt>
                <c:pt idx="32924">
                  <c:v>32572.291666666668</c:v>
                </c:pt>
                <c:pt idx="32925">
                  <c:v>32572.333333333332</c:v>
                </c:pt>
                <c:pt idx="32926">
                  <c:v>32572.375</c:v>
                </c:pt>
                <c:pt idx="32927">
                  <c:v>32572.416666666668</c:v>
                </c:pt>
                <c:pt idx="32928">
                  <c:v>32572.458333333332</c:v>
                </c:pt>
                <c:pt idx="32929">
                  <c:v>32572.5</c:v>
                </c:pt>
                <c:pt idx="32930">
                  <c:v>32572.541666666668</c:v>
                </c:pt>
                <c:pt idx="32931">
                  <c:v>32572.583333333332</c:v>
                </c:pt>
                <c:pt idx="32932">
                  <c:v>32572.625</c:v>
                </c:pt>
                <c:pt idx="32933">
                  <c:v>32572.666666666668</c:v>
                </c:pt>
                <c:pt idx="32934">
                  <c:v>32572.708333333332</c:v>
                </c:pt>
                <c:pt idx="32935">
                  <c:v>32572.75</c:v>
                </c:pt>
                <c:pt idx="32936">
                  <c:v>32572.791666666668</c:v>
                </c:pt>
                <c:pt idx="32937">
                  <c:v>32572.833333333332</c:v>
                </c:pt>
                <c:pt idx="32938">
                  <c:v>32572.875</c:v>
                </c:pt>
                <c:pt idx="32939">
                  <c:v>32572.916666666668</c:v>
                </c:pt>
                <c:pt idx="32940">
                  <c:v>32572.958333333332</c:v>
                </c:pt>
                <c:pt idx="32941">
                  <c:v>32573</c:v>
                </c:pt>
                <c:pt idx="32942">
                  <c:v>32573.041666666668</c:v>
                </c:pt>
                <c:pt idx="32943">
                  <c:v>32573.083333333332</c:v>
                </c:pt>
                <c:pt idx="32944">
                  <c:v>32573.125</c:v>
                </c:pt>
                <c:pt idx="32945">
                  <c:v>32573.166666666668</c:v>
                </c:pt>
                <c:pt idx="32946">
                  <c:v>32573.208333333332</c:v>
                </c:pt>
                <c:pt idx="32947">
                  <c:v>32573.25</c:v>
                </c:pt>
                <c:pt idx="32948">
                  <c:v>32573.291666666668</c:v>
                </c:pt>
                <c:pt idx="32949">
                  <c:v>32573.333333333332</c:v>
                </c:pt>
                <c:pt idx="32950">
                  <c:v>32573.375</c:v>
                </c:pt>
                <c:pt idx="32951">
                  <c:v>32573.416666666668</c:v>
                </c:pt>
                <c:pt idx="32952">
                  <c:v>32573.458333333332</c:v>
                </c:pt>
                <c:pt idx="32953">
                  <c:v>32573.5</c:v>
                </c:pt>
                <c:pt idx="32954">
                  <c:v>32573.541666666668</c:v>
                </c:pt>
                <c:pt idx="32955">
                  <c:v>32573.583333333332</c:v>
                </c:pt>
                <c:pt idx="32956">
                  <c:v>32573.625</c:v>
                </c:pt>
                <c:pt idx="32957">
                  <c:v>32573.666666666668</c:v>
                </c:pt>
                <c:pt idx="32958">
                  <c:v>32573.708333333332</c:v>
                </c:pt>
                <c:pt idx="32959">
                  <c:v>32573.75</c:v>
                </c:pt>
                <c:pt idx="32960">
                  <c:v>32573.791666666668</c:v>
                </c:pt>
                <c:pt idx="32961">
                  <c:v>32573.833333333332</c:v>
                </c:pt>
                <c:pt idx="32962">
                  <c:v>32573.875</c:v>
                </c:pt>
                <c:pt idx="32963">
                  <c:v>32573.916666666668</c:v>
                </c:pt>
                <c:pt idx="32964">
                  <c:v>32573.958333333332</c:v>
                </c:pt>
                <c:pt idx="32965">
                  <c:v>32574</c:v>
                </c:pt>
                <c:pt idx="32966">
                  <c:v>32574.041666666668</c:v>
                </c:pt>
                <c:pt idx="32967">
                  <c:v>32574.083333333332</c:v>
                </c:pt>
                <c:pt idx="32968">
                  <c:v>32574.125</c:v>
                </c:pt>
                <c:pt idx="32969">
                  <c:v>32574.166666666668</c:v>
                </c:pt>
                <c:pt idx="32970">
                  <c:v>32574.208333333332</c:v>
                </c:pt>
                <c:pt idx="32971">
                  <c:v>32574.25</c:v>
                </c:pt>
                <c:pt idx="32972">
                  <c:v>32574.291666666668</c:v>
                </c:pt>
                <c:pt idx="32973">
                  <c:v>32574.333333333332</c:v>
                </c:pt>
                <c:pt idx="32974">
                  <c:v>32574.375</c:v>
                </c:pt>
                <c:pt idx="32975">
                  <c:v>32574.416666666668</c:v>
                </c:pt>
                <c:pt idx="32976">
                  <c:v>32574.458333333332</c:v>
                </c:pt>
                <c:pt idx="32977">
                  <c:v>32574.5</c:v>
                </c:pt>
                <c:pt idx="32978">
                  <c:v>32574.541666666668</c:v>
                </c:pt>
                <c:pt idx="32979">
                  <c:v>32574.583333333332</c:v>
                </c:pt>
                <c:pt idx="32980">
                  <c:v>32574.625</c:v>
                </c:pt>
                <c:pt idx="32981">
                  <c:v>32574.666666666668</c:v>
                </c:pt>
                <c:pt idx="32982">
                  <c:v>32574.708333333332</c:v>
                </c:pt>
                <c:pt idx="32983">
                  <c:v>32574.75</c:v>
                </c:pt>
                <c:pt idx="32984">
                  <c:v>32574.791666666668</c:v>
                </c:pt>
                <c:pt idx="32985">
                  <c:v>32574.833333333332</c:v>
                </c:pt>
                <c:pt idx="32986">
                  <c:v>32574.875</c:v>
                </c:pt>
                <c:pt idx="32987">
                  <c:v>32574.916666666668</c:v>
                </c:pt>
                <c:pt idx="32988">
                  <c:v>32574.958333333332</c:v>
                </c:pt>
                <c:pt idx="32989">
                  <c:v>32575</c:v>
                </c:pt>
                <c:pt idx="32990">
                  <c:v>32575.041666666668</c:v>
                </c:pt>
                <c:pt idx="32991">
                  <c:v>32575.083333333332</c:v>
                </c:pt>
                <c:pt idx="32992">
                  <c:v>32575.125</c:v>
                </c:pt>
                <c:pt idx="32993">
                  <c:v>32575.166666666668</c:v>
                </c:pt>
                <c:pt idx="32994">
                  <c:v>32575.208333333332</c:v>
                </c:pt>
                <c:pt idx="32995">
                  <c:v>32575.25</c:v>
                </c:pt>
                <c:pt idx="32996">
                  <c:v>32575.291666666668</c:v>
                </c:pt>
                <c:pt idx="32997">
                  <c:v>32575.333333333332</c:v>
                </c:pt>
                <c:pt idx="32998">
                  <c:v>32575.375</c:v>
                </c:pt>
                <c:pt idx="32999">
                  <c:v>32575.416666666668</c:v>
                </c:pt>
                <c:pt idx="33000">
                  <c:v>32575.458333333332</c:v>
                </c:pt>
                <c:pt idx="33001">
                  <c:v>32575.5</c:v>
                </c:pt>
                <c:pt idx="33002">
                  <c:v>32575.541666666668</c:v>
                </c:pt>
                <c:pt idx="33003">
                  <c:v>32575.583333333332</c:v>
                </c:pt>
                <c:pt idx="33004">
                  <c:v>32575.625</c:v>
                </c:pt>
                <c:pt idx="33005">
                  <c:v>32575.666666666668</c:v>
                </c:pt>
                <c:pt idx="33006">
                  <c:v>32575.708333333332</c:v>
                </c:pt>
                <c:pt idx="33007">
                  <c:v>32575.75</c:v>
                </c:pt>
                <c:pt idx="33008">
                  <c:v>32575.791666666668</c:v>
                </c:pt>
                <c:pt idx="33009">
                  <c:v>32575.833333333332</c:v>
                </c:pt>
                <c:pt idx="33010">
                  <c:v>32575.875</c:v>
                </c:pt>
                <c:pt idx="33011">
                  <c:v>32575.916666666668</c:v>
                </c:pt>
                <c:pt idx="33012">
                  <c:v>32575.958333333332</c:v>
                </c:pt>
                <c:pt idx="33013">
                  <c:v>32576</c:v>
                </c:pt>
                <c:pt idx="33014">
                  <c:v>32576.041666666668</c:v>
                </c:pt>
                <c:pt idx="33015">
                  <c:v>32576.083333333332</c:v>
                </c:pt>
                <c:pt idx="33016">
                  <c:v>32576.125</c:v>
                </c:pt>
                <c:pt idx="33017">
                  <c:v>32576.166666666668</c:v>
                </c:pt>
                <c:pt idx="33018">
                  <c:v>32576.208333333332</c:v>
                </c:pt>
                <c:pt idx="33019">
                  <c:v>32576.25</c:v>
                </c:pt>
                <c:pt idx="33020">
                  <c:v>32576.291666666668</c:v>
                </c:pt>
                <c:pt idx="33021">
                  <c:v>32576.333333333332</c:v>
                </c:pt>
                <c:pt idx="33022">
                  <c:v>32576.375</c:v>
                </c:pt>
                <c:pt idx="33023">
                  <c:v>32576.416666666668</c:v>
                </c:pt>
                <c:pt idx="33024">
                  <c:v>32576.458333333332</c:v>
                </c:pt>
                <c:pt idx="33025">
                  <c:v>32576.5</c:v>
                </c:pt>
                <c:pt idx="33026">
                  <c:v>32576.541666666668</c:v>
                </c:pt>
                <c:pt idx="33027">
                  <c:v>32576.583333333332</c:v>
                </c:pt>
                <c:pt idx="33028">
                  <c:v>32576.625</c:v>
                </c:pt>
                <c:pt idx="33029">
                  <c:v>32576.666666666668</c:v>
                </c:pt>
                <c:pt idx="33030">
                  <c:v>32576.708333333332</c:v>
                </c:pt>
                <c:pt idx="33031">
                  <c:v>32576.75</c:v>
                </c:pt>
                <c:pt idx="33032">
                  <c:v>32576.791666666668</c:v>
                </c:pt>
                <c:pt idx="33033">
                  <c:v>32576.833333333332</c:v>
                </c:pt>
                <c:pt idx="33034">
                  <c:v>32576.875</c:v>
                </c:pt>
                <c:pt idx="33035">
                  <c:v>32576.916666666668</c:v>
                </c:pt>
                <c:pt idx="33036">
                  <c:v>32576.958333333332</c:v>
                </c:pt>
                <c:pt idx="33037">
                  <c:v>32577</c:v>
                </c:pt>
                <c:pt idx="33038">
                  <c:v>32577.041666666668</c:v>
                </c:pt>
                <c:pt idx="33039">
                  <c:v>32577.083333333332</c:v>
                </c:pt>
                <c:pt idx="33040">
                  <c:v>32577.125</c:v>
                </c:pt>
                <c:pt idx="33041">
                  <c:v>32577.166666666668</c:v>
                </c:pt>
                <c:pt idx="33042">
                  <c:v>32577.208333333332</c:v>
                </c:pt>
                <c:pt idx="33043">
                  <c:v>32577.25</c:v>
                </c:pt>
                <c:pt idx="33044">
                  <c:v>32577.291666666668</c:v>
                </c:pt>
                <c:pt idx="33045">
                  <c:v>32577.333333333332</c:v>
                </c:pt>
                <c:pt idx="33046">
                  <c:v>32577.375</c:v>
                </c:pt>
                <c:pt idx="33047">
                  <c:v>32577.416666666668</c:v>
                </c:pt>
                <c:pt idx="33048">
                  <c:v>32577.458333333332</c:v>
                </c:pt>
                <c:pt idx="33049">
                  <c:v>32577.5</c:v>
                </c:pt>
                <c:pt idx="33050">
                  <c:v>32577.541666666668</c:v>
                </c:pt>
                <c:pt idx="33051">
                  <c:v>32577.583333333332</c:v>
                </c:pt>
                <c:pt idx="33052">
                  <c:v>32577.625</c:v>
                </c:pt>
                <c:pt idx="33053">
                  <c:v>32577.666666666668</c:v>
                </c:pt>
                <c:pt idx="33054">
                  <c:v>32577.708333333332</c:v>
                </c:pt>
                <c:pt idx="33055">
                  <c:v>32577.75</c:v>
                </c:pt>
                <c:pt idx="33056">
                  <c:v>32577.791666666668</c:v>
                </c:pt>
                <c:pt idx="33057">
                  <c:v>32577.833333333332</c:v>
                </c:pt>
                <c:pt idx="33058">
                  <c:v>32577.875</c:v>
                </c:pt>
                <c:pt idx="33059">
                  <c:v>32577.916666666668</c:v>
                </c:pt>
                <c:pt idx="33060">
                  <c:v>32577.958333333332</c:v>
                </c:pt>
                <c:pt idx="33061">
                  <c:v>32578</c:v>
                </c:pt>
                <c:pt idx="33062">
                  <c:v>32578.041666666668</c:v>
                </c:pt>
                <c:pt idx="33063">
                  <c:v>32578.083333333332</c:v>
                </c:pt>
                <c:pt idx="33064">
                  <c:v>32578.125</c:v>
                </c:pt>
                <c:pt idx="33065">
                  <c:v>32578.166666666668</c:v>
                </c:pt>
                <c:pt idx="33066">
                  <c:v>32578.208333333332</c:v>
                </c:pt>
                <c:pt idx="33067">
                  <c:v>32578.25</c:v>
                </c:pt>
                <c:pt idx="33068">
                  <c:v>32578.291666666668</c:v>
                </c:pt>
                <c:pt idx="33069">
                  <c:v>32578.333333333332</c:v>
                </c:pt>
                <c:pt idx="33070">
                  <c:v>32578.375</c:v>
                </c:pt>
                <c:pt idx="33071">
                  <c:v>32578.416666666668</c:v>
                </c:pt>
                <c:pt idx="33072">
                  <c:v>32578.458333333332</c:v>
                </c:pt>
                <c:pt idx="33073">
                  <c:v>32578.5</c:v>
                </c:pt>
                <c:pt idx="33074">
                  <c:v>32578.541666666668</c:v>
                </c:pt>
                <c:pt idx="33075">
                  <c:v>32578.583333333332</c:v>
                </c:pt>
                <c:pt idx="33076">
                  <c:v>32578.625</c:v>
                </c:pt>
                <c:pt idx="33077">
                  <c:v>32578.666666666668</c:v>
                </c:pt>
                <c:pt idx="33078">
                  <c:v>32578.708333333332</c:v>
                </c:pt>
                <c:pt idx="33079">
                  <c:v>32578.75</c:v>
                </c:pt>
                <c:pt idx="33080">
                  <c:v>32578.791666666668</c:v>
                </c:pt>
                <c:pt idx="33081">
                  <c:v>32578.833333333332</c:v>
                </c:pt>
                <c:pt idx="33082">
                  <c:v>32578.875</c:v>
                </c:pt>
                <c:pt idx="33083">
                  <c:v>32578.916666666668</c:v>
                </c:pt>
                <c:pt idx="33084">
                  <c:v>32578.958333333332</c:v>
                </c:pt>
                <c:pt idx="33085">
                  <c:v>32579</c:v>
                </c:pt>
                <c:pt idx="33086">
                  <c:v>32579.041666666668</c:v>
                </c:pt>
                <c:pt idx="33087">
                  <c:v>32579.083333333332</c:v>
                </c:pt>
                <c:pt idx="33088">
                  <c:v>32579.125</c:v>
                </c:pt>
                <c:pt idx="33089">
                  <c:v>32579.166666666668</c:v>
                </c:pt>
                <c:pt idx="33090">
                  <c:v>32579.208333333332</c:v>
                </c:pt>
                <c:pt idx="33091">
                  <c:v>32579.25</c:v>
                </c:pt>
                <c:pt idx="33092">
                  <c:v>32579.291666666668</c:v>
                </c:pt>
                <c:pt idx="33093">
                  <c:v>32579.333333333332</c:v>
                </c:pt>
                <c:pt idx="33094">
                  <c:v>32579.375</c:v>
                </c:pt>
                <c:pt idx="33095">
                  <c:v>32579.416666666668</c:v>
                </c:pt>
                <c:pt idx="33096">
                  <c:v>32579.458333333332</c:v>
                </c:pt>
                <c:pt idx="33097">
                  <c:v>32579.5</c:v>
                </c:pt>
                <c:pt idx="33098">
                  <c:v>32579.541666666668</c:v>
                </c:pt>
                <c:pt idx="33099">
                  <c:v>32579.583333333332</c:v>
                </c:pt>
                <c:pt idx="33100">
                  <c:v>32579.625</c:v>
                </c:pt>
                <c:pt idx="33101">
                  <c:v>32579.666666666668</c:v>
                </c:pt>
                <c:pt idx="33102">
                  <c:v>32579.708333333332</c:v>
                </c:pt>
                <c:pt idx="33103">
                  <c:v>32579.75</c:v>
                </c:pt>
                <c:pt idx="33104">
                  <c:v>32579.791666666668</c:v>
                </c:pt>
                <c:pt idx="33105">
                  <c:v>32579.833333333332</c:v>
                </c:pt>
                <c:pt idx="33106">
                  <c:v>32579.875</c:v>
                </c:pt>
                <c:pt idx="33107">
                  <c:v>32579.916666666668</c:v>
                </c:pt>
                <c:pt idx="33108">
                  <c:v>32579.958333333332</c:v>
                </c:pt>
                <c:pt idx="33109">
                  <c:v>32580</c:v>
                </c:pt>
                <c:pt idx="33110">
                  <c:v>32580.041666666668</c:v>
                </c:pt>
                <c:pt idx="33111">
                  <c:v>32580.083333333332</c:v>
                </c:pt>
                <c:pt idx="33112">
                  <c:v>32580.125</c:v>
                </c:pt>
                <c:pt idx="33113">
                  <c:v>32580.166666666668</c:v>
                </c:pt>
                <c:pt idx="33114">
                  <c:v>32580.208333333332</c:v>
                </c:pt>
                <c:pt idx="33115">
                  <c:v>32580.25</c:v>
                </c:pt>
                <c:pt idx="33116">
                  <c:v>32580.291666666668</c:v>
                </c:pt>
                <c:pt idx="33117">
                  <c:v>32580.333333333332</c:v>
                </c:pt>
                <c:pt idx="33118">
                  <c:v>32580.375</c:v>
                </c:pt>
                <c:pt idx="33119">
                  <c:v>32580.416666666668</c:v>
                </c:pt>
                <c:pt idx="33120">
                  <c:v>32580.458333333332</c:v>
                </c:pt>
                <c:pt idx="33121">
                  <c:v>32580.5</c:v>
                </c:pt>
                <c:pt idx="33122">
                  <c:v>32580.541666666668</c:v>
                </c:pt>
                <c:pt idx="33123">
                  <c:v>32580.583333333332</c:v>
                </c:pt>
                <c:pt idx="33124">
                  <c:v>32580.625</c:v>
                </c:pt>
                <c:pt idx="33125">
                  <c:v>32580.666666666668</c:v>
                </c:pt>
                <c:pt idx="33126">
                  <c:v>32580.708333333332</c:v>
                </c:pt>
                <c:pt idx="33127">
                  <c:v>32580.75</c:v>
                </c:pt>
                <c:pt idx="33128">
                  <c:v>32580.791666666668</c:v>
                </c:pt>
                <c:pt idx="33129">
                  <c:v>32580.833333333332</c:v>
                </c:pt>
                <c:pt idx="33130">
                  <c:v>32580.875</c:v>
                </c:pt>
                <c:pt idx="33131">
                  <c:v>32580.916666666668</c:v>
                </c:pt>
                <c:pt idx="33132">
                  <c:v>32580.958333333332</c:v>
                </c:pt>
                <c:pt idx="33133">
                  <c:v>32581</c:v>
                </c:pt>
                <c:pt idx="33134">
                  <c:v>32581.041666666668</c:v>
                </c:pt>
                <c:pt idx="33135">
                  <c:v>32581.083333333332</c:v>
                </c:pt>
                <c:pt idx="33136">
                  <c:v>32581.125</c:v>
                </c:pt>
                <c:pt idx="33137">
                  <c:v>32581.166666666668</c:v>
                </c:pt>
                <c:pt idx="33138">
                  <c:v>32581.208333333332</c:v>
                </c:pt>
                <c:pt idx="33139">
                  <c:v>32581.25</c:v>
                </c:pt>
                <c:pt idx="33140">
                  <c:v>32581.291666666668</c:v>
                </c:pt>
                <c:pt idx="33141">
                  <c:v>32581.333333333332</c:v>
                </c:pt>
                <c:pt idx="33142">
                  <c:v>32581.375</c:v>
                </c:pt>
                <c:pt idx="33143">
                  <c:v>32581.416666666668</c:v>
                </c:pt>
                <c:pt idx="33144">
                  <c:v>32581.458333333332</c:v>
                </c:pt>
                <c:pt idx="33145">
                  <c:v>32581.5</c:v>
                </c:pt>
                <c:pt idx="33146">
                  <c:v>32581.541666666668</c:v>
                </c:pt>
                <c:pt idx="33147">
                  <c:v>32581.583333333332</c:v>
                </c:pt>
                <c:pt idx="33148">
                  <c:v>32581.625</c:v>
                </c:pt>
                <c:pt idx="33149">
                  <c:v>32581.666666666668</c:v>
                </c:pt>
                <c:pt idx="33150">
                  <c:v>32581.708333333332</c:v>
                </c:pt>
                <c:pt idx="33151">
                  <c:v>32581.75</c:v>
                </c:pt>
                <c:pt idx="33152">
                  <c:v>32581.791666666668</c:v>
                </c:pt>
                <c:pt idx="33153">
                  <c:v>32581.833333333332</c:v>
                </c:pt>
                <c:pt idx="33154">
                  <c:v>32581.875</c:v>
                </c:pt>
                <c:pt idx="33155">
                  <c:v>32581.916666666668</c:v>
                </c:pt>
                <c:pt idx="33156">
                  <c:v>32581.958333333332</c:v>
                </c:pt>
                <c:pt idx="33157">
                  <c:v>32582</c:v>
                </c:pt>
                <c:pt idx="33158">
                  <c:v>32582.041666666668</c:v>
                </c:pt>
                <c:pt idx="33159">
                  <c:v>32582.083333333332</c:v>
                </c:pt>
                <c:pt idx="33160">
                  <c:v>32582.125</c:v>
                </c:pt>
                <c:pt idx="33161">
                  <c:v>32582.166666666668</c:v>
                </c:pt>
                <c:pt idx="33162">
                  <c:v>32582.208333333332</c:v>
                </c:pt>
                <c:pt idx="33163">
                  <c:v>32582.25</c:v>
                </c:pt>
                <c:pt idx="33164">
                  <c:v>32582.291666666668</c:v>
                </c:pt>
                <c:pt idx="33165">
                  <c:v>32582.333333333332</c:v>
                </c:pt>
                <c:pt idx="33166">
                  <c:v>32582.375</c:v>
                </c:pt>
                <c:pt idx="33167">
                  <c:v>32582.416666666668</c:v>
                </c:pt>
                <c:pt idx="33168">
                  <c:v>32582.458333333332</c:v>
                </c:pt>
                <c:pt idx="33169">
                  <c:v>32582.5</c:v>
                </c:pt>
                <c:pt idx="33170">
                  <c:v>32582.541666666668</c:v>
                </c:pt>
                <c:pt idx="33171">
                  <c:v>32582.583333333332</c:v>
                </c:pt>
                <c:pt idx="33172">
                  <c:v>32582.625</c:v>
                </c:pt>
                <c:pt idx="33173">
                  <c:v>32582.666666666668</c:v>
                </c:pt>
                <c:pt idx="33174">
                  <c:v>32582.708333333332</c:v>
                </c:pt>
                <c:pt idx="33175">
                  <c:v>32582.75</c:v>
                </c:pt>
                <c:pt idx="33176">
                  <c:v>32582.791666666668</c:v>
                </c:pt>
                <c:pt idx="33177">
                  <c:v>32582.833333333332</c:v>
                </c:pt>
                <c:pt idx="33178">
                  <c:v>32582.875</c:v>
                </c:pt>
                <c:pt idx="33179">
                  <c:v>32582.916666666668</c:v>
                </c:pt>
                <c:pt idx="33180">
                  <c:v>32582.958333333332</c:v>
                </c:pt>
                <c:pt idx="33181">
                  <c:v>32583</c:v>
                </c:pt>
                <c:pt idx="33182">
                  <c:v>32583.041666666668</c:v>
                </c:pt>
                <c:pt idx="33183">
                  <c:v>32583.083333333332</c:v>
                </c:pt>
                <c:pt idx="33184">
                  <c:v>32583.125</c:v>
                </c:pt>
                <c:pt idx="33185">
                  <c:v>32583.166666666668</c:v>
                </c:pt>
                <c:pt idx="33186">
                  <c:v>32583.208333333332</c:v>
                </c:pt>
                <c:pt idx="33187">
                  <c:v>32583.25</c:v>
                </c:pt>
                <c:pt idx="33188">
                  <c:v>32583.291666666668</c:v>
                </c:pt>
                <c:pt idx="33189">
                  <c:v>32583.333333333332</c:v>
                </c:pt>
                <c:pt idx="33190">
                  <c:v>32583.375</c:v>
                </c:pt>
                <c:pt idx="33191">
                  <c:v>32583.416666666668</c:v>
                </c:pt>
                <c:pt idx="33192">
                  <c:v>32583.458333333332</c:v>
                </c:pt>
                <c:pt idx="33193">
                  <c:v>32583.5</c:v>
                </c:pt>
                <c:pt idx="33194">
                  <c:v>32583.541666666668</c:v>
                </c:pt>
                <c:pt idx="33195">
                  <c:v>32583.583333333332</c:v>
                </c:pt>
                <c:pt idx="33196">
                  <c:v>32583.625</c:v>
                </c:pt>
                <c:pt idx="33197">
                  <c:v>32583.666666666668</c:v>
                </c:pt>
                <c:pt idx="33198">
                  <c:v>32583.708333333332</c:v>
                </c:pt>
                <c:pt idx="33199">
                  <c:v>32583.75</c:v>
                </c:pt>
                <c:pt idx="33200">
                  <c:v>32583.791666666668</c:v>
                </c:pt>
                <c:pt idx="33201">
                  <c:v>32583.833333333332</c:v>
                </c:pt>
                <c:pt idx="33202">
                  <c:v>32583.875</c:v>
                </c:pt>
                <c:pt idx="33203">
                  <c:v>32583.916666666668</c:v>
                </c:pt>
                <c:pt idx="33204">
                  <c:v>32583.958333333332</c:v>
                </c:pt>
                <c:pt idx="33205">
                  <c:v>32584</c:v>
                </c:pt>
                <c:pt idx="33206">
                  <c:v>32584.041666666668</c:v>
                </c:pt>
                <c:pt idx="33207">
                  <c:v>32584.083333333332</c:v>
                </c:pt>
                <c:pt idx="33208">
                  <c:v>32584.125</c:v>
                </c:pt>
                <c:pt idx="33209">
                  <c:v>32584.166666666668</c:v>
                </c:pt>
                <c:pt idx="33210">
                  <c:v>32584.208333333332</c:v>
                </c:pt>
                <c:pt idx="33211">
                  <c:v>32584.25</c:v>
                </c:pt>
                <c:pt idx="33212">
                  <c:v>32584.291666666668</c:v>
                </c:pt>
                <c:pt idx="33213">
                  <c:v>32584.333333333332</c:v>
                </c:pt>
                <c:pt idx="33214">
                  <c:v>32584.375</c:v>
                </c:pt>
                <c:pt idx="33215">
                  <c:v>32584.416666666668</c:v>
                </c:pt>
                <c:pt idx="33216">
                  <c:v>32584.458333333332</c:v>
                </c:pt>
                <c:pt idx="33217">
                  <c:v>32584.5</c:v>
                </c:pt>
                <c:pt idx="33218">
                  <c:v>32584.541666666668</c:v>
                </c:pt>
                <c:pt idx="33219">
                  <c:v>32584.583333333332</c:v>
                </c:pt>
                <c:pt idx="33220">
                  <c:v>32584.625</c:v>
                </c:pt>
                <c:pt idx="33221">
                  <c:v>32584.666666666668</c:v>
                </c:pt>
                <c:pt idx="33222">
                  <c:v>32584.708333333332</c:v>
                </c:pt>
                <c:pt idx="33223">
                  <c:v>32584.75</c:v>
                </c:pt>
                <c:pt idx="33224">
                  <c:v>32584.791666666668</c:v>
                </c:pt>
                <c:pt idx="33225">
                  <c:v>32584.833333333332</c:v>
                </c:pt>
                <c:pt idx="33226">
                  <c:v>32584.875</c:v>
                </c:pt>
                <c:pt idx="33227">
                  <c:v>32584.916666666668</c:v>
                </c:pt>
                <c:pt idx="33228">
                  <c:v>32584.958333333332</c:v>
                </c:pt>
                <c:pt idx="33229">
                  <c:v>32585</c:v>
                </c:pt>
                <c:pt idx="33230">
                  <c:v>32585.041666666668</c:v>
                </c:pt>
                <c:pt idx="33231">
                  <c:v>32585.083333333332</c:v>
                </c:pt>
                <c:pt idx="33232">
                  <c:v>32585.125</c:v>
                </c:pt>
                <c:pt idx="33233">
                  <c:v>32585.166666666668</c:v>
                </c:pt>
                <c:pt idx="33234">
                  <c:v>32585.208333333332</c:v>
                </c:pt>
                <c:pt idx="33235">
                  <c:v>32585.25</c:v>
                </c:pt>
                <c:pt idx="33236">
                  <c:v>32585.291666666668</c:v>
                </c:pt>
                <c:pt idx="33237">
                  <c:v>32585.333333333332</c:v>
                </c:pt>
                <c:pt idx="33238">
                  <c:v>32585.375</c:v>
                </c:pt>
                <c:pt idx="33239">
                  <c:v>32585.416666666668</c:v>
                </c:pt>
                <c:pt idx="33240">
                  <c:v>32585.458333333332</c:v>
                </c:pt>
                <c:pt idx="33241">
                  <c:v>32585.5</c:v>
                </c:pt>
                <c:pt idx="33242">
                  <c:v>32585.541666666668</c:v>
                </c:pt>
                <c:pt idx="33243">
                  <c:v>32585.583333333332</c:v>
                </c:pt>
                <c:pt idx="33244">
                  <c:v>32585.625</c:v>
                </c:pt>
                <c:pt idx="33245">
                  <c:v>32585.666666666668</c:v>
                </c:pt>
                <c:pt idx="33246">
                  <c:v>32585.708333333332</c:v>
                </c:pt>
                <c:pt idx="33247">
                  <c:v>32585.75</c:v>
                </c:pt>
                <c:pt idx="33248">
                  <c:v>32585.791666666668</c:v>
                </c:pt>
                <c:pt idx="33249">
                  <c:v>32585.833333333332</c:v>
                </c:pt>
                <c:pt idx="33250">
                  <c:v>32585.875</c:v>
                </c:pt>
                <c:pt idx="33251">
                  <c:v>32585.916666666668</c:v>
                </c:pt>
                <c:pt idx="33252">
                  <c:v>32585.958333333332</c:v>
                </c:pt>
                <c:pt idx="33253">
                  <c:v>32586</c:v>
                </c:pt>
                <c:pt idx="33254">
                  <c:v>32586.041666666668</c:v>
                </c:pt>
                <c:pt idx="33255">
                  <c:v>32586.083333333332</c:v>
                </c:pt>
                <c:pt idx="33256">
                  <c:v>32586.125</c:v>
                </c:pt>
                <c:pt idx="33257">
                  <c:v>32586.166666666668</c:v>
                </c:pt>
                <c:pt idx="33258">
                  <c:v>32586.208333333332</c:v>
                </c:pt>
                <c:pt idx="33259">
                  <c:v>32586.25</c:v>
                </c:pt>
                <c:pt idx="33260">
                  <c:v>32586.291666666668</c:v>
                </c:pt>
                <c:pt idx="33261">
                  <c:v>32586.333333333332</c:v>
                </c:pt>
                <c:pt idx="33262">
                  <c:v>32586.375</c:v>
                </c:pt>
                <c:pt idx="33263">
                  <c:v>32586.416666666668</c:v>
                </c:pt>
                <c:pt idx="33264">
                  <c:v>32586.458333333332</c:v>
                </c:pt>
                <c:pt idx="33265">
                  <c:v>32586.5</c:v>
                </c:pt>
                <c:pt idx="33266">
                  <c:v>32586.541666666668</c:v>
                </c:pt>
                <c:pt idx="33267">
                  <c:v>32586.583333333332</c:v>
                </c:pt>
                <c:pt idx="33268">
                  <c:v>32586.625</c:v>
                </c:pt>
                <c:pt idx="33269">
                  <c:v>32586.666666666668</c:v>
                </c:pt>
                <c:pt idx="33270">
                  <c:v>32586.708333333332</c:v>
                </c:pt>
                <c:pt idx="33271">
                  <c:v>32586.75</c:v>
                </c:pt>
                <c:pt idx="33272">
                  <c:v>32586.791666666668</c:v>
                </c:pt>
                <c:pt idx="33273">
                  <c:v>32586.833333333332</c:v>
                </c:pt>
                <c:pt idx="33274">
                  <c:v>32586.875</c:v>
                </c:pt>
                <c:pt idx="33275">
                  <c:v>32586.916666666668</c:v>
                </c:pt>
                <c:pt idx="33276">
                  <c:v>32586.958333333332</c:v>
                </c:pt>
                <c:pt idx="33277">
                  <c:v>32587</c:v>
                </c:pt>
                <c:pt idx="33278">
                  <c:v>32587.041666666668</c:v>
                </c:pt>
                <c:pt idx="33279">
                  <c:v>32587.083333333332</c:v>
                </c:pt>
                <c:pt idx="33280">
                  <c:v>32587.125</c:v>
                </c:pt>
                <c:pt idx="33281">
                  <c:v>32587.166666666668</c:v>
                </c:pt>
                <c:pt idx="33282">
                  <c:v>32587.208333333332</c:v>
                </c:pt>
                <c:pt idx="33283">
                  <c:v>32587.25</c:v>
                </c:pt>
                <c:pt idx="33284">
                  <c:v>32587.291666666668</c:v>
                </c:pt>
                <c:pt idx="33285">
                  <c:v>32587.333333333332</c:v>
                </c:pt>
                <c:pt idx="33286">
                  <c:v>32587.375</c:v>
                </c:pt>
                <c:pt idx="33287">
                  <c:v>32587.416666666668</c:v>
                </c:pt>
                <c:pt idx="33288">
                  <c:v>32587.458333333332</c:v>
                </c:pt>
                <c:pt idx="33289">
                  <c:v>32587.5</c:v>
                </c:pt>
                <c:pt idx="33290">
                  <c:v>32587.541666666668</c:v>
                </c:pt>
                <c:pt idx="33291">
                  <c:v>32587.583333333332</c:v>
                </c:pt>
                <c:pt idx="33292">
                  <c:v>32587.625</c:v>
                </c:pt>
                <c:pt idx="33293">
                  <c:v>32587.666666666668</c:v>
                </c:pt>
                <c:pt idx="33294">
                  <c:v>32587.708333333332</c:v>
                </c:pt>
                <c:pt idx="33295">
                  <c:v>32587.75</c:v>
                </c:pt>
                <c:pt idx="33296">
                  <c:v>32587.791666666668</c:v>
                </c:pt>
                <c:pt idx="33297">
                  <c:v>32587.833333333332</c:v>
                </c:pt>
                <c:pt idx="33298">
                  <c:v>32587.875</c:v>
                </c:pt>
                <c:pt idx="33299">
                  <c:v>32587.916666666668</c:v>
                </c:pt>
                <c:pt idx="33300">
                  <c:v>32587.958333333332</c:v>
                </c:pt>
                <c:pt idx="33301">
                  <c:v>32588</c:v>
                </c:pt>
                <c:pt idx="33302">
                  <c:v>32588.041666666668</c:v>
                </c:pt>
                <c:pt idx="33303">
                  <c:v>32588.083333333332</c:v>
                </c:pt>
                <c:pt idx="33304">
                  <c:v>32588.125</c:v>
                </c:pt>
                <c:pt idx="33305">
                  <c:v>32588.166666666668</c:v>
                </c:pt>
                <c:pt idx="33306">
                  <c:v>32588.208333333332</c:v>
                </c:pt>
                <c:pt idx="33307">
                  <c:v>32588.25</c:v>
                </c:pt>
                <c:pt idx="33308">
                  <c:v>32588.291666666668</c:v>
                </c:pt>
                <c:pt idx="33309">
                  <c:v>32588.333333333332</c:v>
                </c:pt>
                <c:pt idx="33310">
                  <c:v>32588.375</c:v>
                </c:pt>
                <c:pt idx="33311">
                  <c:v>32588.416666666668</c:v>
                </c:pt>
                <c:pt idx="33312">
                  <c:v>32588.458333333332</c:v>
                </c:pt>
                <c:pt idx="33313">
                  <c:v>32588.5</c:v>
                </c:pt>
                <c:pt idx="33314">
                  <c:v>32588.541666666668</c:v>
                </c:pt>
                <c:pt idx="33315">
                  <c:v>32588.583333333332</c:v>
                </c:pt>
                <c:pt idx="33316">
                  <c:v>32588.625</c:v>
                </c:pt>
                <c:pt idx="33317">
                  <c:v>32588.666666666668</c:v>
                </c:pt>
                <c:pt idx="33318">
                  <c:v>32588.708333333332</c:v>
                </c:pt>
                <c:pt idx="33319">
                  <c:v>32588.75</c:v>
                </c:pt>
                <c:pt idx="33320">
                  <c:v>32588.791666666668</c:v>
                </c:pt>
                <c:pt idx="33321">
                  <c:v>32588.833333333332</c:v>
                </c:pt>
                <c:pt idx="33322">
                  <c:v>32588.875</c:v>
                </c:pt>
                <c:pt idx="33323">
                  <c:v>32588.916666666668</c:v>
                </c:pt>
                <c:pt idx="33324">
                  <c:v>32588.958333333332</c:v>
                </c:pt>
                <c:pt idx="33325">
                  <c:v>32589</c:v>
                </c:pt>
                <c:pt idx="33326">
                  <c:v>32589.041666666668</c:v>
                </c:pt>
                <c:pt idx="33327">
                  <c:v>32589.083333333332</c:v>
                </c:pt>
                <c:pt idx="33328">
                  <c:v>32589.125</c:v>
                </c:pt>
                <c:pt idx="33329">
                  <c:v>32589.166666666668</c:v>
                </c:pt>
                <c:pt idx="33330">
                  <c:v>32589.208333333332</c:v>
                </c:pt>
                <c:pt idx="33331">
                  <c:v>32589.25</c:v>
                </c:pt>
                <c:pt idx="33332">
                  <c:v>32589.291666666668</c:v>
                </c:pt>
                <c:pt idx="33333">
                  <c:v>32589.333333333332</c:v>
                </c:pt>
                <c:pt idx="33334">
                  <c:v>32589.375</c:v>
                </c:pt>
                <c:pt idx="33335">
                  <c:v>32589.416666666668</c:v>
                </c:pt>
                <c:pt idx="33336">
                  <c:v>32589.458333333332</c:v>
                </c:pt>
                <c:pt idx="33337">
                  <c:v>32589.5</c:v>
                </c:pt>
                <c:pt idx="33338">
                  <c:v>32589.541666666668</c:v>
                </c:pt>
                <c:pt idx="33339">
                  <c:v>32589.583333333332</c:v>
                </c:pt>
                <c:pt idx="33340">
                  <c:v>32589.625</c:v>
                </c:pt>
                <c:pt idx="33341">
                  <c:v>32589.666666666668</c:v>
                </c:pt>
                <c:pt idx="33342">
                  <c:v>32589.708333333332</c:v>
                </c:pt>
                <c:pt idx="33343">
                  <c:v>32589.75</c:v>
                </c:pt>
                <c:pt idx="33344">
                  <c:v>32589.791666666668</c:v>
                </c:pt>
                <c:pt idx="33345">
                  <c:v>32589.833333333332</c:v>
                </c:pt>
                <c:pt idx="33346">
                  <c:v>32589.875</c:v>
                </c:pt>
                <c:pt idx="33347">
                  <c:v>32589.916666666668</c:v>
                </c:pt>
                <c:pt idx="33348">
                  <c:v>32589.958333333332</c:v>
                </c:pt>
                <c:pt idx="33349">
                  <c:v>32590</c:v>
                </c:pt>
                <c:pt idx="33350">
                  <c:v>32590.041666666668</c:v>
                </c:pt>
                <c:pt idx="33351">
                  <c:v>32590.083333333332</c:v>
                </c:pt>
                <c:pt idx="33352">
                  <c:v>32590.125</c:v>
                </c:pt>
                <c:pt idx="33353">
                  <c:v>32590.166666666668</c:v>
                </c:pt>
                <c:pt idx="33354">
                  <c:v>32590.208333333332</c:v>
                </c:pt>
                <c:pt idx="33355">
                  <c:v>32590.25</c:v>
                </c:pt>
                <c:pt idx="33356">
                  <c:v>32590.291666666668</c:v>
                </c:pt>
                <c:pt idx="33357">
                  <c:v>32590.333333333332</c:v>
                </c:pt>
                <c:pt idx="33358">
                  <c:v>32590.375</c:v>
                </c:pt>
                <c:pt idx="33359">
                  <c:v>32590.416666666668</c:v>
                </c:pt>
                <c:pt idx="33360">
                  <c:v>32590.458333333332</c:v>
                </c:pt>
                <c:pt idx="33361">
                  <c:v>32590.5</c:v>
                </c:pt>
                <c:pt idx="33362">
                  <c:v>32590.541666666668</c:v>
                </c:pt>
                <c:pt idx="33363">
                  <c:v>32590.583333333332</c:v>
                </c:pt>
                <c:pt idx="33364">
                  <c:v>32590.625</c:v>
                </c:pt>
                <c:pt idx="33365">
                  <c:v>32590.666666666668</c:v>
                </c:pt>
                <c:pt idx="33366">
                  <c:v>32590.708333333332</c:v>
                </c:pt>
                <c:pt idx="33367">
                  <c:v>32590.75</c:v>
                </c:pt>
                <c:pt idx="33368">
                  <c:v>32590.791666666668</c:v>
                </c:pt>
                <c:pt idx="33369">
                  <c:v>32590.833333333332</c:v>
                </c:pt>
                <c:pt idx="33370">
                  <c:v>32590.875</c:v>
                </c:pt>
                <c:pt idx="33371">
                  <c:v>32590.916666666668</c:v>
                </c:pt>
                <c:pt idx="33372">
                  <c:v>32590.958333333332</c:v>
                </c:pt>
                <c:pt idx="33373">
                  <c:v>32591</c:v>
                </c:pt>
                <c:pt idx="33374">
                  <c:v>32591.041666666668</c:v>
                </c:pt>
                <c:pt idx="33375">
                  <c:v>32591.083333333332</c:v>
                </c:pt>
                <c:pt idx="33376">
                  <c:v>32591.125</c:v>
                </c:pt>
                <c:pt idx="33377">
                  <c:v>32591.166666666668</c:v>
                </c:pt>
                <c:pt idx="33378">
                  <c:v>32591.208333333332</c:v>
                </c:pt>
                <c:pt idx="33379">
                  <c:v>32591.25</c:v>
                </c:pt>
                <c:pt idx="33380">
                  <c:v>32591.291666666668</c:v>
                </c:pt>
                <c:pt idx="33381">
                  <c:v>32591.333333333332</c:v>
                </c:pt>
                <c:pt idx="33382">
                  <c:v>32591.375</c:v>
                </c:pt>
                <c:pt idx="33383">
                  <c:v>32591.416666666668</c:v>
                </c:pt>
                <c:pt idx="33384">
                  <c:v>32591.458333333332</c:v>
                </c:pt>
                <c:pt idx="33385">
                  <c:v>32591.5</c:v>
                </c:pt>
                <c:pt idx="33386">
                  <c:v>32591.541666666668</c:v>
                </c:pt>
                <c:pt idx="33387">
                  <c:v>32591.583333333332</c:v>
                </c:pt>
                <c:pt idx="33388">
                  <c:v>32591.625</c:v>
                </c:pt>
                <c:pt idx="33389">
                  <c:v>32591.666666666668</c:v>
                </c:pt>
                <c:pt idx="33390">
                  <c:v>32591.708333333332</c:v>
                </c:pt>
                <c:pt idx="33391">
                  <c:v>32591.75</c:v>
                </c:pt>
                <c:pt idx="33392">
                  <c:v>32591.791666666668</c:v>
                </c:pt>
                <c:pt idx="33393">
                  <c:v>32591.833333333332</c:v>
                </c:pt>
                <c:pt idx="33394">
                  <c:v>32591.875</c:v>
                </c:pt>
                <c:pt idx="33395">
                  <c:v>32591.916666666668</c:v>
                </c:pt>
                <c:pt idx="33396">
                  <c:v>32591.958333333332</c:v>
                </c:pt>
                <c:pt idx="33397">
                  <c:v>32592</c:v>
                </c:pt>
                <c:pt idx="33398">
                  <c:v>32592.041666666668</c:v>
                </c:pt>
                <c:pt idx="33399">
                  <c:v>32592.083333333332</c:v>
                </c:pt>
                <c:pt idx="33400">
                  <c:v>32592.125</c:v>
                </c:pt>
                <c:pt idx="33401">
                  <c:v>32592.166666666668</c:v>
                </c:pt>
                <c:pt idx="33402">
                  <c:v>32592.208333333332</c:v>
                </c:pt>
                <c:pt idx="33403">
                  <c:v>32592.25</c:v>
                </c:pt>
                <c:pt idx="33404">
                  <c:v>32592.291666666668</c:v>
                </c:pt>
                <c:pt idx="33405">
                  <c:v>32592.333333333332</c:v>
                </c:pt>
                <c:pt idx="33406">
                  <c:v>32592.375</c:v>
                </c:pt>
                <c:pt idx="33407">
                  <c:v>32592.416666666668</c:v>
                </c:pt>
                <c:pt idx="33408">
                  <c:v>32592.458333333332</c:v>
                </c:pt>
                <c:pt idx="33409">
                  <c:v>32592.5</c:v>
                </c:pt>
                <c:pt idx="33410">
                  <c:v>32592.541666666668</c:v>
                </c:pt>
                <c:pt idx="33411">
                  <c:v>32592.583333333332</c:v>
                </c:pt>
                <c:pt idx="33412">
                  <c:v>32592.625</c:v>
                </c:pt>
                <c:pt idx="33413">
                  <c:v>32592.666666666668</c:v>
                </c:pt>
                <c:pt idx="33414">
                  <c:v>32592.708333333332</c:v>
                </c:pt>
                <c:pt idx="33415">
                  <c:v>32592.75</c:v>
                </c:pt>
                <c:pt idx="33416">
                  <c:v>32592.791666666668</c:v>
                </c:pt>
                <c:pt idx="33417">
                  <c:v>32592.833333333332</c:v>
                </c:pt>
                <c:pt idx="33418">
                  <c:v>32592.875</c:v>
                </c:pt>
                <c:pt idx="33419">
                  <c:v>32592.916666666668</c:v>
                </c:pt>
                <c:pt idx="33420">
                  <c:v>32592.958333333332</c:v>
                </c:pt>
                <c:pt idx="33421">
                  <c:v>32593</c:v>
                </c:pt>
                <c:pt idx="33422">
                  <c:v>32593.041666666668</c:v>
                </c:pt>
                <c:pt idx="33423">
                  <c:v>32593.083333333332</c:v>
                </c:pt>
                <c:pt idx="33424">
                  <c:v>32593.125</c:v>
                </c:pt>
                <c:pt idx="33425">
                  <c:v>32593.166666666668</c:v>
                </c:pt>
                <c:pt idx="33426">
                  <c:v>32593.208333333332</c:v>
                </c:pt>
                <c:pt idx="33427">
                  <c:v>32593.25</c:v>
                </c:pt>
                <c:pt idx="33428">
                  <c:v>32593.291666666668</c:v>
                </c:pt>
                <c:pt idx="33429">
                  <c:v>32593.333333333332</c:v>
                </c:pt>
                <c:pt idx="33430">
                  <c:v>32593.375</c:v>
                </c:pt>
                <c:pt idx="33431">
                  <c:v>32593.416666666668</c:v>
                </c:pt>
                <c:pt idx="33432">
                  <c:v>32593.458333333332</c:v>
                </c:pt>
                <c:pt idx="33433">
                  <c:v>32593.5</c:v>
                </c:pt>
                <c:pt idx="33434">
                  <c:v>32593.541666666668</c:v>
                </c:pt>
                <c:pt idx="33435">
                  <c:v>32593.583333333332</c:v>
                </c:pt>
                <c:pt idx="33436">
                  <c:v>32593.625</c:v>
                </c:pt>
                <c:pt idx="33437">
                  <c:v>32593.666666666668</c:v>
                </c:pt>
                <c:pt idx="33438">
                  <c:v>32593.708333333332</c:v>
                </c:pt>
                <c:pt idx="33439">
                  <c:v>32593.75</c:v>
                </c:pt>
                <c:pt idx="33440">
                  <c:v>32593.791666666668</c:v>
                </c:pt>
                <c:pt idx="33441">
                  <c:v>32593.833333333332</c:v>
                </c:pt>
                <c:pt idx="33442">
                  <c:v>32593.875</c:v>
                </c:pt>
                <c:pt idx="33443">
                  <c:v>32593.916666666668</c:v>
                </c:pt>
                <c:pt idx="33444">
                  <c:v>32593.958333333332</c:v>
                </c:pt>
                <c:pt idx="33445">
                  <c:v>32594</c:v>
                </c:pt>
                <c:pt idx="33446">
                  <c:v>32594.041666666668</c:v>
                </c:pt>
                <c:pt idx="33447">
                  <c:v>32594.083333333332</c:v>
                </c:pt>
                <c:pt idx="33448">
                  <c:v>32594.125</c:v>
                </c:pt>
                <c:pt idx="33449">
                  <c:v>32594.166666666668</c:v>
                </c:pt>
                <c:pt idx="33450">
                  <c:v>32594.208333333332</c:v>
                </c:pt>
                <c:pt idx="33451">
                  <c:v>32594.25</c:v>
                </c:pt>
                <c:pt idx="33452">
                  <c:v>32594.291666666668</c:v>
                </c:pt>
                <c:pt idx="33453">
                  <c:v>32594.333333333332</c:v>
                </c:pt>
                <c:pt idx="33454">
                  <c:v>32594.375</c:v>
                </c:pt>
                <c:pt idx="33455">
                  <c:v>32594.416666666668</c:v>
                </c:pt>
                <c:pt idx="33456">
                  <c:v>32594.458333333332</c:v>
                </c:pt>
                <c:pt idx="33457">
                  <c:v>32594.5</c:v>
                </c:pt>
                <c:pt idx="33458">
                  <c:v>32594.541666666668</c:v>
                </c:pt>
                <c:pt idx="33459">
                  <c:v>32594.583333333332</c:v>
                </c:pt>
                <c:pt idx="33460">
                  <c:v>32594.625</c:v>
                </c:pt>
                <c:pt idx="33461">
                  <c:v>32594.666666666668</c:v>
                </c:pt>
                <c:pt idx="33462">
                  <c:v>32594.708333333332</c:v>
                </c:pt>
                <c:pt idx="33463">
                  <c:v>32594.75</c:v>
                </c:pt>
                <c:pt idx="33464">
                  <c:v>32594.791666666668</c:v>
                </c:pt>
                <c:pt idx="33465">
                  <c:v>32594.833333333332</c:v>
                </c:pt>
                <c:pt idx="33466">
                  <c:v>32594.875</c:v>
                </c:pt>
                <c:pt idx="33467">
                  <c:v>32594.916666666668</c:v>
                </c:pt>
                <c:pt idx="33468">
                  <c:v>32594.958333333332</c:v>
                </c:pt>
                <c:pt idx="33469">
                  <c:v>32595</c:v>
                </c:pt>
                <c:pt idx="33470">
                  <c:v>32595.041666666668</c:v>
                </c:pt>
                <c:pt idx="33471">
                  <c:v>32595.083333333332</c:v>
                </c:pt>
                <c:pt idx="33472">
                  <c:v>32595.125</c:v>
                </c:pt>
                <c:pt idx="33473">
                  <c:v>32595.166666666668</c:v>
                </c:pt>
                <c:pt idx="33474">
                  <c:v>32595.208333333332</c:v>
                </c:pt>
                <c:pt idx="33475">
                  <c:v>32595.25</c:v>
                </c:pt>
                <c:pt idx="33476">
                  <c:v>32595.291666666668</c:v>
                </c:pt>
                <c:pt idx="33477">
                  <c:v>32595.333333333332</c:v>
                </c:pt>
                <c:pt idx="33478">
                  <c:v>32595.375</c:v>
                </c:pt>
                <c:pt idx="33479">
                  <c:v>32595.416666666668</c:v>
                </c:pt>
                <c:pt idx="33480">
                  <c:v>32595.458333333332</c:v>
                </c:pt>
                <c:pt idx="33481">
                  <c:v>32595.5</c:v>
                </c:pt>
                <c:pt idx="33482">
                  <c:v>32595.541666666668</c:v>
                </c:pt>
                <c:pt idx="33483">
                  <c:v>32595.583333333332</c:v>
                </c:pt>
                <c:pt idx="33484">
                  <c:v>32595.625</c:v>
                </c:pt>
                <c:pt idx="33485">
                  <c:v>32595.666666666668</c:v>
                </c:pt>
                <c:pt idx="33486">
                  <c:v>32595.708333333332</c:v>
                </c:pt>
                <c:pt idx="33487">
                  <c:v>32595.75</c:v>
                </c:pt>
                <c:pt idx="33488">
                  <c:v>32595.791666666668</c:v>
                </c:pt>
                <c:pt idx="33489">
                  <c:v>32595.833333333332</c:v>
                </c:pt>
                <c:pt idx="33490">
                  <c:v>32595.875</c:v>
                </c:pt>
                <c:pt idx="33491">
                  <c:v>32595.916666666668</c:v>
                </c:pt>
                <c:pt idx="33492">
                  <c:v>32595.958333333332</c:v>
                </c:pt>
                <c:pt idx="33493">
                  <c:v>32596</c:v>
                </c:pt>
                <c:pt idx="33494">
                  <c:v>32596.041666666668</c:v>
                </c:pt>
                <c:pt idx="33495">
                  <c:v>32596.083333333332</c:v>
                </c:pt>
                <c:pt idx="33496">
                  <c:v>32596.125</c:v>
                </c:pt>
                <c:pt idx="33497">
                  <c:v>32596.166666666668</c:v>
                </c:pt>
                <c:pt idx="33498">
                  <c:v>32596.208333333332</c:v>
                </c:pt>
                <c:pt idx="33499">
                  <c:v>32596.25</c:v>
                </c:pt>
                <c:pt idx="33500">
                  <c:v>32596.291666666668</c:v>
                </c:pt>
                <c:pt idx="33501">
                  <c:v>32596.333333333332</c:v>
                </c:pt>
                <c:pt idx="33502">
                  <c:v>32596.375</c:v>
                </c:pt>
                <c:pt idx="33503">
                  <c:v>32596.416666666668</c:v>
                </c:pt>
                <c:pt idx="33504">
                  <c:v>32596.458333333332</c:v>
                </c:pt>
                <c:pt idx="33505">
                  <c:v>32596.5</c:v>
                </c:pt>
                <c:pt idx="33506">
                  <c:v>32596.541666666668</c:v>
                </c:pt>
                <c:pt idx="33507">
                  <c:v>32596.583333333332</c:v>
                </c:pt>
                <c:pt idx="33508">
                  <c:v>32596.625</c:v>
                </c:pt>
                <c:pt idx="33509">
                  <c:v>32596.666666666668</c:v>
                </c:pt>
                <c:pt idx="33510">
                  <c:v>32596.708333333332</c:v>
                </c:pt>
                <c:pt idx="33511">
                  <c:v>32596.75</c:v>
                </c:pt>
                <c:pt idx="33512">
                  <c:v>32596.791666666668</c:v>
                </c:pt>
                <c:pt idx="33513">
                  <c:v>32596.833333333332</c:v>
                </c:pt>
                <c:pt idx="33514">
                  <c:v>32596.875</c:v>
                </c:pt>
                <c:pt idx="33515">
                  <c:v>32596.916666666668</c:v>
                </c:pt>
                <c:pt idx="33516">
                  <c:v>32596.958333333332</c:v>
                </c:pt>
                <c:pt idx="33517">
                  <c:v>32597</c:v>
                </c:pt>
                <c:pt idx="33518">
                  <c:v>32597.041666666668</c:v>
                </c:pt>
                <c:pt idx="33519">
                  <c:v>32597.083333333332</c:v>
                </c:pt>
                <c:pt idx="33520">
                  <c:v>32597.125</c:v>
                </c:pt>
                <c:pt idx="33521">
                  <c:v>32597.166666666668</c:v>
                </c:pt>
                <c:pt idx="33522">
                  <c:v>32597.208333333332</c:v>
                </c:pt>
                <c:pt idx="33523">
                  <c:v>32597.25</c:v>
                </c:pt>
                <c:pt idx="33524">
                  <c:v>32597.291666666668</c:v>
                </c:pt>
                <c:pt idx="33525">
                  <c:v>32597.333333333332</c:v>
                </c:pt>
                <c:pt idx="33526">
                  <c:v>32597.375</c:v>
                </c:pt>
                <c:pt idx="33527">
                  <c:v>32597.416666666668</c:v>
                </c:pt>
                <c:pt idx="33528">
                  <c:v>32597.458333333332</c:v>
                </c:pt>
                <c:pt idx="33529">
                  <c:v>32597.5</c:v>
                </c:pt>
                <c:pt idx="33530">
                  <c:v>32597.541666666668</c:v>
                </c:pt>
                <c:pt idx="33531">
                  <c:v>32597.583333333332</c:v>
                </c:pt>
                <c:pt idx="33532">
                  <c:v>32597.625</c:v>
                </c:pt>
                <c:pt idx="33533">
                  <c:v>32597.666666666668</c:v>
                </c:pt>
                <c:pt idx="33534">
                  <c:v>32597.708333333332</c:v>
                </c:pt>
                <c:pt idx="33535">
                  <c:v>32597.75</c:v>
                </c:pt>
                <c:pt idx="33536">
                  <c:v>32597.791666666668</c:v>
                </c:pt>
                <c:pt idx="33537">
                  <c:v>32597.833333333332</c:v>
                </c:pt>
                <c:pt idx="33538">
                  <c:v>32597.875</c:v>
                </c:pt>
                <c:pt idx="33539">
                  <c:v>32597.916666666668</c:v>
                </c:pt>
                <c:pt idx="33540">
                  <c:v>32597.958333333332</c:v>
                </c:pt>
                <c:pt idx="33541">
                  <c:v>32598</c:v>
                </c:pt>
                <c:pt idx="33542">
                  <c:v>32598.041666666668</c:v>
                </c:pt>
                <c:pt idx="33543">
                  <c:v>32598.083333333332</c:v>
                </c:pt>
                <c:pt idx="33544">
                  <c:v>32598.125</c:v>
                </c:pt>
                <c:pt idx="33545">
                  <c:v>32598.166666666668</c:v>
                </c:pt>
                <c:pt idx="33546">
                  <c:v>32598.208333333332</c:v>
                </c:pt>
                <c:pt idx="33547">
                  <c:v>32598.25</c:v>
                </c:pt>
                <c:pt idx="33548">
                  <c:v>32598.291666666668</c:v>
                </c:pt>
                <c:pt idx="33549">
                  <c:v>32598.333333333332</c:v>
                </c:pt>
                <c:pt idx="33550">
                  <c:v>32598.375</c:v>
                </c:pt>
                <c:pt idx="33551">
                  <c:v>32598.416666666668</c:v>
                </c:pt>
                <c:pt idx="33552">
                  <c:v>32598.458333333332</c:v>
                </c:pt>
                <c:pt idx="33553">
                  <c:v>32598.5</c:v>
                </c:pt>
                <c:pt idx="33554">
                  <c:v>32598.541666666668</c:v>
                </c:pt>
                <c:pt idx="33555">
                  <c:v>32598.583333333332</c:v>
                </c:pt>
                <c:pt idx="33556">
                  <c:v>32598.625</c:v>
                </c:pt>
                <c:pt idx="33557">
                  <c:v>32598.666666666668</c:v>
                </c:pt>
                <c:pt idx="33558">
                  <c:v>32598.708333333332</c:v>
                </c:pt>
                <c:pt idx="33559">
                  <c:v>32598.75</c:v>
                </c:pt>
                <c:pt idx="33560">
                  <c:v>32598.791666666668</c:v>
                </c:pt>
                <c:pt idx="33561">
                  <c:v>32598.833333333332</c:v>
                </c:pt>
                <c:pt idx="33562">
                  <c:v>32598.875</c:v>
                </c:pt>
                <c:pt idx="33563">
                  <c:v>32598.916666666668</c:v>
                </c:pt>
                <c:pt idx="33564">
                  <c:v>32598.958333333332</c:v>
                </c:pt>
                <c:pt idx="33565">
                  <c:v>32599</c:v>
                </c:pt>
                <c:pt idx="33566">
                  <c:v>32599.041666666668</c:v>
                </c:pt>
                <c:pt idx="33567">
                  <c:v>32599.083333333332</c:v>
                </c:pt>
                <c:pt idx="33568">
                  <c:v>32599.125</c:v>
                </c:pt>
                <c:pt idx="33569">
                  <c:v>32599.166666666668</c:v>
                </c:pt>
                <c:pt idx="33570">
                  <c:v>32599.208333333332</c:v>
                </c:pt>
                <c:pt idx="33571">
                  <c:v>32599.25</c:v>
                </c:pt>
                <c:pt idx="33572">
                  <c:v>32599.291666666668</c:v>
                </c:pt>
                <c:pt idx="33573">
                  <c:v>32599.333333333332</c:v>
                </c:pt>
                <c:pt idx="33574">
                  <c:v>32599.375</c:v>
                </c:pt>
                <c:pt idx="33575">
                  <c:v>32599.416666666668</c:v>
                </c:pt>
                <c:pt idx="33576">
                  <c:v>32599.458333333332</c:v>
                </c:pt>
                <c:pt idx="33577">
                  <c:v>32599.5</c:v>
                </c:pt>
                <c:pt idx="33578">
                  <c:v>32599.541666666668</c:v>
                </c:pt>
                <c:pt idx="33579">
                  <c:v>32599.583333333332</c:v>
                </c:pt>
                <c:pt idx="33580">
                  <c:v>32599.625</c:v>
                </c:pt>
                <c:pt idx="33581">
                  <c:v>32599.666666666668</c:v>
                </c:pt>
                <c:pt idx="33582">
                  <c:v>32599.708333333332</c:v>
                </c:pt>
                <c:pt idx="33583">
                  <c:v>32599.75</c:v>
                </c:pt>
                <c:pt idx="33584">
                  <c:v>32599.791666666668</c:v>
                </c:pt>
                <c:pt idx="33585">
                  <c:v>32599.833333333332</c:v>
                </c:pt>
                <c:pt idx="33586">
                  <c:v>32599.875</c:v>
                </c:pt>
                <c:pt idx="33587">
                  <c:v>32599.916666666668</c:v>
                </c:pt>
                <c:pt idx="33588">
                  <c:v>32599.958333333332</c:v>
                </c:pt>
                <c:pt idx="33589">
                  <c:v>32600</c:v>
                </c:pt>
                <c:pt idx="33590">
                  <c:v>32600.041666666668</c:v>
                </c:pt>
                <c:pt idx="33591">
                  <c:v>32600.083333333332</c:v>
                </c:pt>
                <c:pt idx="33592">
                  <c:v>32600.125</c:v>
                </c:pt>
                <c:pt idx="33593">
                  <c:v>32600.166666666668</c:v>
                </c:pt>
                <c:pt idx="33594">
                  <c:v>32600.208333333332</c:v>
                </c:pt>
                <c:pt idx="33595">
                  <c:v>32600.25</c:v>
                </c:pt>
                <c:pt idx="33596">
                  <c:v>32600.291666666668</c:v>
                </c:pt>
                <c:pt idx="33597">
                  <c:v>32600.333333333332</c:v>
                </c:pt>
                <c:pt idx="33598">
                  <c:v>32600.375</c:v>
                </c:pt>
                <c:pt idx="33599">
                  <c:v>32600.416666666668</c:v>
                </c:pt>
                <c:pt idx="33600">
                  <c:v>32600.458333333332</c:v>
                </c:pt>
                <c:pt idx="33601">
                  <c:v>32600.5</c:v>
                </c:pt>
                <c:pt idx="33602">
                  <c:v>32600.541666666668</c:v>
                </c:pt>
                <c:pt idx="33603">
                  <c:v>32600.583333333332</c:v>
                </c:pt>
                <c:pt idx="33604">
                  <c:v>32600.625</c:v>
                </c:pt>
                <c:pt idx="33605">
                  <c:v>32600.666666666668</c:v>
                </c:pt>
                <c:pt idx="33606">
                  <c:v>32600.708333333332</c:v>
                </c:pt>
                <c:pt idx="33607">
                  <c:v>32600.75</c:v>
                </c:pt>
                <c:pt idx="33608">
                  <c:v>32600.791666666668</c:v>
                </c:pt>
                <c:pt idx="33609">
                  <c:v>32600.833333333332</c:v>
                </c:pt>
                <c:pt idx="33610">
                  <c:v>32600.875</c:v>
                </c:pt>
                <c:pt idx="33611">
                  <c:v>32600.916666666668</c:v>
                </c:pt>
                <c:pt idx="33612">
                  <c:v>32600.958333333332</c:v>
                </c:pt>
                <c:pt idx="33613">
                  <c:v>32601</c:v>
                </c:pt>
                <c:pt idx="33614">
                  <c:v>32601.041666666668</c:v>
                </c:pt>
                <c:pt idx="33615">
                  <c:v>32601.083333333332</c:v>
                </c:pt>
                <c:pt idx="33616">
                  <c:v>32601.125</c:v>
                </c:pt>
                <c:pt idx="33617">
                  <c:v>32601.166666666668</c:v>
                </c:pt>
                <c:pt idx="33618">
                  <c:v>32601.208333333332</c:v>
                </c:pt>
                <c:pt idx="33619">
                  <c:v>32601.25</c:v>
                </c:pt>
                <c:pt idx="33620">
                  <c:v>32601.291666666668</c:v>
                </c:pt>
                <c:pt idx="33621">
                  <c:v>32601.333333333332</c:v>
                </c:pt>
                <c:pt idx="33622">
                  <c:v>32601.375</c:v>
                </c:pt>
                <c:pt idx="33623">
                  <c:v>32601.416666666668</c:v>
                </c:pt>
                <c:pt idx="33624">
                  <c:v>32601.458333333332</c:v>
                </c:pt>
                <c:pt idx="33625">
                  <c:v>32601.5</c:v>
                </c:pt>
                <c:pt idx="33626">
                  <c:v>32601.541666666668</c:v>
                </c:pt>
                <c:pt idx="33627">
                  <c:v>32601.583333333332</c:v>
                </c:pt>
                <c:pt idx="33628">
                  <c:v>32601.625</c:v>
                </c:pt>
                <c:pt idx="33629">
                  <c:v>32601.666666666668</c:v>
                </c:pt>
                <c:pt idx="33630">
                  <c:v>32601.708333333332</c:v>
                </c:pt>
                <c:pt idx="33631">
                  <c:v>32601.75</c:v>
                </c:pt>
                <c:pt idx="33632">
                  <c:v>32601.791666666668</c:v>
                </c:pt>
                <c:pt idx="33633">
                  <c:v>32601.833333333332</c:v>
                </c:pt>
                <c:pt idx="33634">
                  <c:v>32601.875</c:v>
                </c:pt>
                <c:pt idx="33635">
                  <c:v>32601.916666666668</c:v>
                </c:pt>
                <c:pt idx="33636">
                  <c:v>32601.958333333332</c:v>
                </c:pt>
                <c:pt idx="33637">
                  <c:v>32602</c:v>
                </c:pt>
                <c:pt idx="33638">
                  <c:v>32602.041666666668</c:v>
                </c:pt>
                <c:pt idx="33639">
                  <c:v>32602.083333333332</c:v>
                </c:pt>
                <c:pt idx="33640">
                  <c:v>32602.125</c:v>
                </c:pt>
                <c:pt idx="33641">
                  <c:v>32602.166666666668</c:v>
                </c:pt>
                <c:pt idx="33642">
                  <c:v>32602.208333333332</c:v>
                </c:pt>
                <c:pt idx="33643">
                  <c:v>32602.25</c:v>
                </c:pt>
                <c:pt idx="33644">
                  <c:v>32602.291666666668</c:v>
                </c:pt>
                <c:pt idx="33645">
                  <c:v>32602.333333333332</c:v>
                </c:pt>
                <c:pt idx="33646">
                  <c:v>32602.375</c:v>
                </c:pt>
                <c:pt idx="33647">
                  <c:v>32602.416666666668</c:v>
                </c:pt>
                <c:pt idx="33648">
                  <c:v>32602.458333333332</c:v>
                </c:pt>
                <c:pt idx="33649">
                  <c:v>32602.5</c:v>
                </c:pt>
                <c:pt idx="33650">
                  <c:v>32602.541666666668</c:v>
                </c:pt>
                <c:pt idx="33651">
                  <c:v>32602.583333333332</c:v>
                </c:pt>
                <c:pt idx="33652">
                  <c:v>32602.625</c:v>
                </c:pt>
                <c:pt idx="33653">
                  <c:v>32602.666666666668</c:v>
                </c:pt>
                <c:pt idx="33654">
                  <c:v>32602.708333333332</c:v>
                </c:pt>
                <c:pt idx="33655">
                  <c:v>32602.75</c:v>
                </c:pt>
                <c:pt idx="33656">
                  <c:v>32602.791666666668</c:v>
                </c:pt>
                <c:pt idx="33657">
                  <c:v>32602.833333333332</c:v>
                </c:pt>
                <c:pt idx="33658">
                  <c:v>32602.875</c:v>
                </c:pt>
                <c:pt idx="33659">
                  <c:v>32602.916666666668</c:v>
                </c:pt>
                <c:pt idx="33660">
                  <c:v>32602.958333333332</c:v>
                </c:pt>
                <c:pt idx="33661">
                  <c:v>32603</c:v>
                </c:pt>
                <c:pt idx="33662">
                  <c:v>32603.041666666668</c:v>
                </c:pt>
                <c:pt idx="33663">
                  <c:v>32603.083333333332</c:v>
                </c:pt>
                <c:pt idx="33664">
                  <c:v>32603.125</c:v>
                </c:pt>
                <c:pt idx="33665">
                  <c:v>32603.166666666668</c:v>
                </c:pt>
                <c:pt idx="33666">
                  <c:v>32603.208333333332</c:v>
                </c:pt>
                <c:pt idx="33667">
                  <c:v>32603.25</c:v>
                </c:pt>
                <c:pt idx="33668">
                  <c:v>32603.291666666668</c:v>
                </c:pt>
                <c:pt idx="33669">
                  <c:v>32603.333333333332</c:v>
                </c:pt>
                <c:pt idx="33670">
                  <c:v>32603.375</c:v>
                </c:pt>
                <c:pt idx="33671">
                  <c:v>32603.416666666668</c:v>
                </c:pt>
                <c:pt idx="33672">
                  <c:v>32603.458333333332</c:v>
                </c:pt>
                <c:pt idx="33673">
                  <c:v>32603.5</c:v>
                </c:pt>
                <c:pt idx="33674">
                  <c:v>32603.541666666668</c:v>
                </c:pt>
                <c:pt idx="33675">
                  <c:v>32603.583333333332</c:v>
                </c:pt>
                <c:pt idx="33676">
                  <c:v>32603.625</c:v>
                </c:pt>
                <c:pt idx="33677">
                  <c:v>32603.666666666668</c:v>
                </c:pt>
                <c:pt idx="33678">
                  <c:v>32603.708333333332</c:v>
                </c:pt>
                <c:pt idx="33679">
                  <c:v>32603.75</c:v>
                </c:pt>
                <c:pt idx="33680">
                  <c:v>32603.791666666668</c:v>
                </c:pt>
                <c:pt idx="33681">
                  <c:v>32603.833333333332</c:v>
                </c:pt>
                <c:pt idx="33682">
                  <c:v>32603.875</c:v>
                </c:pt>
                <c:pt idx="33683">
                  <c:v>32603.916666666668</c:v>
                </c:pt>
                <c:pt idx="33684">
                  <c:v>32603.958333333332</c:v>
                </c:pt>
                <c:pt idx="33685">
                  <c:v>32604</c:v>
                </c:pt>
                <c:pt idx="33686">
                  <c:v>32604.041666666668</c:v>
                </c:pt>
                <c:pt idx="33687">
                  <c:v>32604.083333333332</c:v>
                </c:pt>
                <c:pt idx="33688">
                  <c:v>32604.125</c:v>
                </c:pt>
                <c:pt idx="33689">
                  <c:v>32604.166666666668</c:v>
                </c:pt>
                <c:pt idx="33690">
                  <c:v>32604.208333333332</c:v>
                </c:pt>
                <c:pt idx="33691">
                  <c:v>32604.25</c:v>
                </c:pt>
                <c:pt idx="33692">
                  <c:v>32604.291666666668</c:v>
                </c:pt>
                <c:pt idx="33693">
                  <c:v>32604.333333333332</c:v>
                </c:pt>
                <c:pt idx="33694">
                  <c:v>32604.375</c:v>
                </c:pt>
                <c:pt idx="33695">
                  <c:v>32604.416666666668</c:v>
                </c:pt>
                <c:pt idx="33696">
                  <c:v>32604.458333333332</c:v>
                </c:pt>
                <c:pt idx="33697">
                  <c:v>32604.5</c:v>
                </c:pt>
                <c:pt idx="33698">
                  <c:v>32604.541666666668</c:v>
                </c:pt>
                <c:pt idx="33699">
                  <c:v>32604.583333333332</c:v>
                </c:pt>
                <c:pt idx="33700">
                  <c:v>32604.625</c:v>
                </c:pt>
                <c:pt idx="33701">
                  <c:v>32604.666666666668</c:v>
                </c:pt>
                <c:pt idx="33702">
                  <c:v>32604.708333333332</c:v>
                </c:pt>
                <c:pt idx="33703">
                  <c:v>32604.75</c:v>
                </c:pt>
                <c:pt idx="33704">
                  <c:v>32604.791666666668</c:v>
                </c:pt>
                <c:pt idx="33705">
                  <c:v>32604.833333333332</c:v>
                </c:pt>
                <c:pt idx="33706">
                  <c:v>32604.875</c:v>
                </c:pt>
                <c:pt idx="33707">
                  <c:v>32604.916666666668</c:v>
                </c:pt>
                <c:pt idx="33708">
                  <c:v>32604.958333333332</c:v>
                </c:pt>
                <c:pt idx="33709">
                  <c:v>32605</c:v>
                </c:pt>
                <c:pt idx="33710">
                  <c:v>32605.041666666668</c:v>
                </c:pt>
                <c:pt idx="33711">
                  <c:v>32605.083333333332</c:v>
                </c:pt>
                <c:pt idx="33712">
                  <c:v>32605.125</c:v>
                </c:pt>
                <c:pt idx="33713">
                  <c:v>32605.166666666668</c:v>
                </c:pt>
                <c:pt idx="33714">
                  <c:v>32605.208333333332</c:v>
                </c:pt>
                <c:pt idx="33715">
                  <c:v>32605.25</c:v>
                </c:pt>
                <c:pt idx="33716">
                  <c:v>32605.291666666668</c:v>
                </c:pt>
                <c:pt idx="33717">
                  <c:v>32605.333333333332</c:v>
                </c:pt>
                <c:pt idx="33718">
                  <c:v>32605.375</c:v>
                </c:pt>
                <c:pt idx="33719">
                  <c:v>32605.416666666668</c:v>
                </c:pt>
                <c:pt idx="33720">
                  <c:v>32605.458333333332</c:v>
                </c:pt>
                <c:pt idx="33721">
                  <c:v>32605.5</c:v>
                </c:pt>
                <c:pt idx="33722">
                  <c:v>32605.541666666668</c:v>
                </c:pt>
                <c:pt idx="33723">
                  <c:v>32605.583333333332</c:v>
                </c:pt>
                <c:pt idx="33724">
                  <c:v>32605.625</c:v>
                </c:pt>
                <c:pt idx="33725">
                  <c:v>32605.666666666668</c:v>
                </c:pt>
                <c:pt idx="33726">
                  <c:v>32605.708333333332</c:v>
                </c:pt>
                <c:pt idx="33727">
                  <c:v>32605.75</c:v>
                </c:pt>
                <c:pt idx="33728">
                  <c:v>32605.791666666668</c:v>
                </c:pt>
                <c:pt idx="33729">
                  <c:v>32605.833333333332</c:v>
                </c:pt>
                <c:pt idx="33730">
                  <c:v>32605.875</c:v>
                </c:pt>
                <c:pt idx="33731">
                  <c:v>32605.916666666668</c:v>
                </c:pt>
                <c:pt idx="33732">
                  <c:v>32605.958333333332</c:v>
                </c:pt>
                <c:pt idx="33733">
                  <c:v>32606</c:v>
                </c:pt>
                <c:pt idx="33734">
                  <c:v>32606.041666666668</c:v>
                </c:pt>
                <c:pt idx="33735">
                  <c:v>32606.083333333332</c:v>
                </c:pt>
                <c:pt idx="33736">
                  <c:v>32606.125</c:v>
                </c:pt>
                <c:pt idx="33737">
                  <c:v>32606.166666666668</c:v>
                </c:pt>
                <c:pt idx="33738">
                  <c:v>32606.208333333332</c:v>
                </c:pt>
                <c:pt idx="33739">
                  <c:v>32606.25</c:v>
                </c:pt>
                <c:pt idx="33740">
                  <c:v>32606.291666666668</c:v>
                </c:pt>
                <c:pt idx="33741">
                  <c:v>32606.333333333332</c:v>
                </c:pt>
                <c:pt idx="33742">
                  <c:v>32606.375</c:v>
                </c:pt>
                <c:pt idx="33743">
                  <c:v>32606.416666666668</c:v>
                </c:pt>
                <c:pt idx="33744">
                  <c:v>32606.458333333332</c:v>
                </c:pt>
                <c:pt idx="33745">
                  <c:v>32606.5</c:v>
                </c:pt>
                <c:pt idx="33746">
                  <c:v>32606.541666666668</c:v>
                </c:pt>
                <c:pt idx="33747">
                  <c:v>32606.583333333332</c:v>
                </c:pt>
                <c:pt idx="33748">
                  <c:v>32606.625</c:v>
                </c:pt>
                <c:pt idx="33749">
                  <c:v>32606.666666666668</c:v>
                </c:pt>
                <c:pt idx="33750">
                  <c:v>32606.708333333332</c:v>
                </c:pt>
                <c:pt idx="33751">
                  <c:v>32606.75</c:v>
                </c:pt>
                <c:pt idx="33752">
                  <c:v>32606.791666666668</c:v>
                </c:pt>
                <c:pt idx="33753">
                  <c:v>32606.833333333332</c:v>
                </c:pt>
                <c:pt idx="33754">
                  <c:v>32606.875</c:v>
                </c:pt>
                <c:pt idx="33755">
                  <c:v>32606.916666666668</c:v>
                </c:pt>
                <c:pt idx="33756">
                  <c:v>32606.958333333332</c:v>
                </c:pt>
                <c:pt idx="33757">
                  <c:v>32607</c:v>
                </c:pt>
                <c:pt idx="33758">
                  <c:v>32607.041666666668</c:v>
                </c:pt>
                <c:pt idx="33759">
                  <c:v>32607.083333333332</c:v>
                </c:pt>
                <c:pt idx="33760">
                  <c:v>32607.125</c:v>
                </c:pt>
                <c:pt idx="33761">
                  <c:v>32607.166666666668</c:v>
                </c:pt>
                <c:pt idx="33762">
                  <c:v>32607.208333333332</c:v>
                </c:pt>
                <c:pt idx="33763">
                  <c:v>32607.25</c:v>
                </c:pt>
                <c:pt idx="33764">
                  <c:v>32607.291666666668</c:v>
                </c:pt>
                <c:pt idx="33765">
                  <c:v>32607.333333333332</c:v>
                </c:pt>
                <c:pt idx="33766">
                  <c:v>32607.375</c:v>
                </c:pt>
                <c:pt idx="33767">
                  <c:v>32607.416666666668</c:v>
                </c:pt>
                <c:pt idx="33768">
                  <c:v>32607.458333333332</c:v>
                </c:pt>
                <c:pt idx="33769">
                  <c:v>32607.5</c:v>
                </c:pt>
                <c:pt idx="33770">
                  <c:v>32607.541666666668</c:v>
                </c:pt>
                <c:pt idx="33771">
                  <c:v>32607.583333333332</c:v>
                </c:pt>
                <c:pt idx="33772">
                  <c:v>32607.625</c:v>
                </c:pt>
                <c:pt idx="33773">
                  <c:v>32607.666666666668</c:v>
                </c:pt>
                <c:pt idx="33774">
                  <c:v>32607.708333333332</c:v>
                </c:pt>
                <c:pt idx="33775">
                  <c:v>32607.75</c:v>
                </c:pt>
                <c:pt idx="33776">
                  <c:v>32607.791666666668</c:v>
                </c:pt>
                <c:pt idx="33777">
                  <c:v>32607.833333333332</c:v>
                </c:pt>
                <c:pt idx="33778">
                  <c:v>32607.875</c:v>
                </c:pt>
                <c:pt idx="33779">
                  <c:v>32607.916666666668</c:v>
                </c:pt>
                <c:pt idx="33780">
                  <c:v>32607.958333333332</c:v>
                </c:pt>
                <c:pt idx="33781">
                  <c:v>32608</c:v>
                </c:pt>
                <c:pt idx="33782">
                  <c:v>32608.041666666668</c:v>
                </c:pt>
                <c:pt idx="33783">
                  <c:v>32608.083333333332</c:v>
                </c:pt>
                <c:pt idx="33784">
                  <c:v>32608.125</c:v>
                </c:pt>
                <c:pt idx="33785">
                  <c:v>32608.166666666668</c:v>
                </c:pt>
                <c:pt idx="33786">
                  <c:v>32608.208333333332</c:v>
                </c:pt>
                <c:pt idx="33787">
                  <c:v>32608.25</c:v>
                </c:pt>
                <c:pt idx="33788">
                  <c:v>32608.291666666668</c:v>
                </c:pt>
                <c:pt idx="33789">
                  <c:v>32608.333333333332</c:v>
                </c:pt>
                <c:pt idx="33790">
                  <c:v>32608.375</c:v>
                </c:pt>
                <c:pt idx="33791">
                  <c:v>32608.416666666668</c:v>
                </c:pt>
                <c:pt idx="33792">
                  <c:v>32608.458333333332</c:v>
                </c:pt>
                <c:pt idx="33793">
                  <c:v>32608.5</c:v>
                </c:pt>
                <c:pt idx="33794">
                  <c:v>32608.541666666668</c:v>
                </c:pt>
                <c:pt idx="33795">
                  <c:v>32608.583333333332</c:v>
                </c:pt>
                <c:pt idx="33796">
                  <c:v>32608.625</c:v>
                </c:pt>
                <c:pt idx="33797">
                  <c:v>32608.666666666668</c:v>
                </c:pt>
                <c:pt idx="33798">
                  <c:v>32608.708333333332</c:v>
                </c:pt>
                <c:pt idx="33799">
                  <c:v>32608.75</c:v>
                </c:pt>
                <c:pt idx="33800">
                  <c:v>32608.791666666668</c:v>
                </c:pt>
                <c:pt idx="33801">
                  <c:v>32608.833333333332</c:v>
                </c:pt>
                <c:pt idx="33802">
                  <c:v>32608.875</c:v>
                </c:pt>
                <c:pt idx="33803">
                  <c:v>32608.916666666668</c:v>
                </c:pt>
                <c:pt idx="33804">
                  <c:v>32608.958333333332</c:v>
                </c:pt>
                <c:pt idx="33805">
                  <c:v>32609</c:v>
                </c:pt>
                <c:pt idx="33806">
                  <c:v>32609.041666666668</c:v>
                </c:pt>
                <c:pt idx="33807">
                  <c:v>32609.083333333332</c:v>
                </c:pt>
                <c:pt idx="33808">
                  <c:v>32609.125</c:v>
                </c:pt>
                <c:pt idx="33809">
                  <c:v>32609.166666666668</c:v>
                </c:pt>
                <c:pt idx="33810">
                  <c:v>32609.208333333332</c:v>
                </c:pt>
                <c:pt idx="33811">
                  <c:v>32609.25</c:v>
                </c:pt>
                <c:pt idx="33812">
                  <c:v>32609.291666666668</c:v>
                </c:pt>
                <c:pt idx="33813">
                  <c:v>32609.333333333332</c:v>
                </c:pt>
                <c:pt idx="33814">
                  <c:v>32609.375</c:v>
                </c:pt>
                <c:pt idx="33815">
                  <c:v>32609.416666666668</c:v>
                </c:pt>
                <c:pt idx="33816">
                  <c:v>32609.458333333332</c:v>
                </c:pt>
                <c:pt idx="33817">
                  <c:v>32609.5</c:v>
                </c:pt>
                <c:pt idx="33818">
                  <c:v>32609.541666666668</c:v>
                </c:pt>
                <c:pt idx="33819">
                  <c:v>32609.583333333332</c:v>
                </c:pt>
                <c:pt idx="33820">
                  <c:v>32609.625</c:v>
                </c:pt>
                <c:pt idx="33821">
                  <c:v>32609.666666666668</c:v>
                </c:pt>
                <c:pt idx="33822">
                  <c:v>32609.708333333332</c:v>
                </c:pt>
                <c:pt idx="33823">
                  <c:v>32609.75</c:v>
                </c:pt>
                <c:pt idx="33824">
                  <c:v>32609.791666666668</c:v>
                </c:pt>
                <c:pt idx="33825">
                  <c:v>32609.833333333332</c:v>
                </c:pt>
                <c:pt idx="33826">
                  <c:v>32609.875</c:v>
                </c:pt>
                <c:pt idx="33827">
                  <c:v>32609.916666666668</c:v>
                </c:pt>
                <c:pt idx="33828">
                  <c:v>32609.958333333332</c:v>
                </c:pt>
                <c:pt idx="33829">
                  <c:v>32610</c:v>
                </c:pt>
                <c:pt idx="33830">
                  <c:v>32610.041666666668</c:v>
                </c:pt>
                <c:pt idx="33831">
                  <c:v>32610.083333333332</c:v>
                </c:pt>
                <c:pt idx="33832">
                  <c:v>32610.125</c:v>
                </c:pt>
                <c:pt idx="33833">
                  <c:v>32610.166666666668</c:v>
                </c:pt>
                <c:pt idx="33834">
                  <c:v>32610.208333333332</c:v>
                </c:pt>
                <c:pt idx="33835">
                  <c:v>32610.25</c:v>
                </c:pt>
                <c:pt idx="33836">
                  <c:v>32610.291666666668</c:v>
                </c:pt>
                <c:pt idx="33837">
                  <c:v>32610.333333333332</c:v>
                </c:pt>
                <c:pt idx="33838">
                  <c:v>32610.375</c:v>
                </c:pt>
                <c:pt idx="33839">
                  <c:v>32610.416666666668</c:v>
                </c:pt>
                <c:pt idx="33840">
                  <c:v>32610.458333333332</c:v>
                </c:pt>
                <c:pt idx="33841">
                  <c:v>32610.5</c:v>
                </c:pt>
                <c:pt idx="33842">
                  <c:v>32610.541666666668</c:v>
                </c:pt>
                <c:pt idx="33843">
                  <c:v>32610.583333333332</c:v>
                </c:pt>
                <c:pt idx="33844">
                  <c:v>32610.625</c:v>
                </c:pt>
                <c:pt idx="33845">
                  <c:v>32610.666666666668</c:v>
                </c:pt>
                <c:pt idx="33846">
                  <c:v>32610.708333333332</c:v>
                </c:pt>
                <c:pt idx="33847">
                  <c:v>32610.75</c:v>
                </c:pt>
                <c:pt idx="33848">
                  <c:v>32610.791666666668</c:v>
                </c:pt>
                <c:pt idx="33849">
                  <c:v>32610.833333333332</c:v>
                </c:pt>
                <c:pt idx="33850">
                  <c:v>32610.875</c:v>
                </c:pt>
                <c:pt idx="33851">
                  <c:v>32610.916666666668</c:v>
                </c:pt>
                <c:pt idx="33852">
                  <c:v>32610.958333333332</c:v>
                </c:pt>
                <c:pt idx="33853">
                  <c:v>32611</c:v>
                </c:pt>
                <c:pt idx="33854">
                  <c:v>32611.041666666668</c:v>
                </c:pt>
                <c:pt idx="33855">
                  <c:v>32611.083333333332</c:v>
                </c:pt>
                <c:pt idx="33856">
                  <c:v>32611.125</c:v>
                </c:pt>
                <c:pt idx="33857">
                  <c:v>32611.166666666668</c:v>
                </c:pt>
                <c:pt idx="33858">
                  <c:v>32611.208333333332</c:v>
                </c:pt>
                <c:pt idx="33859">
                  <c:v>32611.25</c:v>
                </c:pt>
                <c:pt idx="33860">
                  <c:v>32611.291666666668</c:v>
                </c:pt>
                <c:pt idx="33861">
                  <c:v>32611.333333333332</c:v>
                </c:pt>
                <c:pt idx="33862">
                  <c:v>32611.375</c:v>
                </c:pt>
                <c:pt idx="33863">
                  <c:v>32611.416666666668</c:v>
                </c:pt>
                <c:pt idx="33864">
                  <c:v>32611.458333333332</c:v>
                </c:pt>
                <c:pt idx="33865">
                  <c:v>32611.5</c:v>
                </c:pt>
                <c:pt idx="33866">
                  <c:v>32611.541666666668</c:v>
                </c:pt>
                <c:pt idx="33867">
                  <c:v>32611.583333333332</c:v>
                </c:pt>
                <c:pt idx="33868">
                  <c:v>32611.625</c:v>
                </c:pt>
                <c:pt idx="33869">
                  <c:v>32611.666666666668</c:v>
                </c:pt>
                <c:pt idx="33870">
                  <c:v>32611.708333333332</c:v>
                </c:pt>
                <c:pt idx="33871">
                  <c:v>32611.75</c:v>
                </c:pt>
                <c:pt idx="33872">
                  <c:v>32611.791666666668</c:v>
                </c:pt>
                <c:pt idx="33873">
                  <c:v>32611.833333333332</c:v>
                </c:pt>
                <c:pt idx="33874">
                  <c:v>32611.875</c:v>
                </c:pt>
                <c:pt idx="33875">
                  <c:v>32611.916666666668</c:v>
                </c:pt>
                <c:pt idx="33876">
                  <c:v>32611.958333333332</c:v>
                </c:pt>
                <c:pt idx="33877">
                  <c:v>32612</c:v>
                </c:pt>
                <c:pt idx="33878">
                  <c:v>32612.041666666668</c:v>
                </c:pt>
                <c:pt idx="33879">
                  <c:v>32612.083333333332</c:v>
                </c:pt>
                <c:pt idx="33880">
                  <c:v>32612.125</c:v>
                </c:pt>
                <c:pt idx="33881">
                  <c:v>32612.166666666668</c:v>
                </c:pt>
                <c:pt idx="33882">
                  <c:v>32612.208333333332</c:v>
                </c:pt>
                <c:pt idx="33883">
                  <c:v>32612.25</c:v>
                </c:pt>
                <c:pt idx="33884">
                  <c:v>32612.291666666668</c:v>
                </c:pt>
                <c:pt idx="33885">
                  <c:v>32612.333333333332</c:v>
                </c:pt>
                <c:pt idx="33886">
                  <c:v>32612.375</c:v>
                </c:pt>
                <c:pt idx="33887">
                  <c:v>32612.416666666668</c:v>
                </c:pt>
                <c:pt idx="33888">
                  <c:v>32612.458333333332</c:v>
                </c:pt>
                <c:pt idx="33889">
                  <c:v>32612.5</c:v>
                </c:pt>
                <c:pt idx="33890">
                  <c:v>32612.541666666668</c:v>
                </c:pt>
                <c:pt idx="33891">
                  <c:v>32612.583333333332</c:v>
                </c:pt>
                <c:pt idx="33892">
                  <c:v>32612.625</c:v>
                </c:pt>
                <c:pt idx="33893">
                  <c:v>32612.666666666668</c:v>
                </c:pt>
                <c:pt idx="33894">
                  <c:v>32612.708333333332</c:v>
                </c:pt>
                <c:pt idx="33895">
                  <c:v>32612.75</c:v>
                </c:pt>
                <c:pt idx="33896">
                  <c:v>32612.791666666668</c:v>
                </c:pt>
                <c:pt idx="33897">
                  <c:v>32612.833333333332</c:v>
                </c:pt>
                <c:pt idx="33898">
                  <c:v>32612.875</c:v>
                </c:pt>
                <c:pt idx="33899">
                  <c:v>32612.916666666668</c:v>
                </c:pt>
                <c:pt idx="33900">
                  <c:v>32612.958333333332</c:v>
                </c:pt>
                <c:pt idx="33901">
                  <c:v>32613</c:v>
                </c:pt>
                <c:pt idx="33902">
                  <c:v>32613.041666666668</c:v>
                </c:pt>
                <c:pt idx="33903">
                  <c:v>32613.083333333332</c:v>
                </c:pt>
                <c:pt idx="33904">
                  <c:v>32613.125</c:v>
                </c:pt>
                <c:pt idx="33905">
                  <c:v>32613.166666666668</c:v>
                </c:pt>
                <c:pt idx="33906">
                  <c:v>32613.208333333332</c:v>
                </c:pt>
                <c:pt idx="33907">
                  <c:v>32613.25</c:v>
                </c:pt>
                <c:pt idx="33908">
                  <c:v>32613.291666666668</c:v>
                </c:pt>
                <c:pt idx="33909">
                  <c:v>32613.333333333332</c:v>
                </c:pt>
                <c:pt idx="33910">
                  <c:v>32613.375</c:v>
                </c:pt>
                <c:pt idx="33911">
                  <c:v>32613.416666666668</c:v>
                </c:pt>
                <c:pt idx="33912">
                  <c:v>32613.458333333332</c:v>
                </c:pt>
                <c:pt idx="33913">
                  <c:v>32613.5</c:v>
                </c:pt>
                <c:pt idx="33914">
                  <c:v>32613.541666666668</c:v>
                </c:pt>
                <c:pt idx="33915">
                  <c:v>32613.583333333332</c:v>
                </c:pt>
                <c:pt idx="33916">
                  <c:v>32613.625</c:v>
                </c:pt>
                <c:pt idx="33917">
                  <c:v>32613.666666666668</c:v>
                </c:pt>
                <c:pt idx="33918">
                  <c:v>32613.708333333332</c:v>
                </c:pt>
                <c:pt idx="33919">
                  <c:v>32613.75</c:v>
                </c:pt>
                <c:pt idx="33920">
                  <c:v>32613.791666666668</c:v>
                </c:pt>
                <c:pt idx="33921">
                  <c:v>32613.833333333332</c:v>
                </c:pt>
                <c:pt idx="33922">
                  <c:v>32613.875</c:v>
                </c:pt>
                <c:pt idx="33923">
                  <c:v>32613.916666666668</c:v>
                </c:pt>
                <c:pt idx="33924">
                  <c:v>32613.958333333332</c:v>
                </c:pt>
                <c:pt idx="33925">
                  <c:v>32614</c:v>
                </c:pt>
                <c:pt idx="33926">
                  <c:v>32614.041666666668</c:v>
                </c:pt>
                <c:pt idx="33927">
                  <c:v>32614.083333333332</c:v>
                </c:pt>
                <c:pt idx="33928">
                  <c:v>32614.125</c:v>
                </c:pt>
                <c:pt idx="33929">
                  <c:v>32614.166666666668</c:v>
                </c:pt>
                <c:pt idx="33930">
                  <c:v>32614.208333333332</c:v>
                </c:pt>
                <c:pt idx="33931">
                  <c:v>32614.25</c:v>
                </c:pt>
                <c:pt idx="33932">
                  <c:v>32614.291666666668</c:v>
                </c:pt>
                <c:pt idx="33933">
                  <c:v>32614.333333333332</c:v>
                </c:pt>
                <c:pt idx="33934">
                  <c:v>32614.375</c:v>
                </c:pt>
                <c:pt idx="33935">
                  <c:v>32614.416666666668</c:v>
                </c:pt>
                <c:pt idx="33936">
                  <c:v>32614.458333333332</c:v>
                </c:pt>
                <c:pt idx="33937">
                  <c:v>32614.5</c:v>
                </c:pt>
                <c:pt idx="33938">
                  <c:v>32614.541666666668</c:v>
                </c:pt>
                <c:pt idx="33939">
                  <c:v>32614.583333333332</c:v>
                </c:pt>
                <c:pt idx="33940">
                  <c:v>32614.625</c:v>
                </c:pt>
                <c:pt idx="33941">
                  <c:v>32614.666666666668</c:v>
                </c:pt>
                <c:pt idx="33942">
                  <c:v>32614.708333333332</c:v>
                </c:pt>
                <c:pt idx="33943">
                  <c:v>32614.75</c:v>
                </c:pt>
                <c:pt idx="33944">
                  <c:v>32614.791666666668</c:v>
                </c:pt>
                <c:pt idx="33945">
                  <c:v>32614.833333333332</c:v>
                </c:pt>
                <c:pt idx="33946">
                  <c:v>32614.875</c:v>
                </c:pt>
                <c:pt idx="33947">
                  <c:v>32614.916666666668</c:v>
                </c:pt>
                <c:pt idx="33948">
                  <c:v>32614.958333333332</c:v>
                </c:pt>
                <c:pt idx="33949">
                  <c:v>32615</c:v>
                </c:pt>
                <c:pt idx="33950">
                  <c:v>32615.041666666668</c:v>
                </c:pt>
                <c:pt idx="33951">
                  <c:v>32615.083333333332</c:v>
                </c:pt>
                <c:pt idx="33952">
                  <c:v>32615.125</c:v>
                </c:pt>
                <c:pt idx="33953">
                  <c:v>32615.166666666668</c:v>
                </c:pt>
                <c:pt idx="33954">
                  <c:v>32615.208333333332</c:v>
                </c:pt>
                <c:pt idx="33955">
                  <c:v>32615.25</c:v>
                </c:pt>
                <c:pt idx="33956">
                  <c:v>32615.291666666668</c:v>
                </c:pt>
                <c:pt idx="33957">
                  <c:v>32615.333333333332</c:v>
                </c:pt>
                <c:pt idx="33958">
                  <c:v>32615.375</c:v>
                </c:pt>
                <c:pt idx="33959">
                  <c:v>32615.416666666668</c:v>
                </c:pt>
                <c:pt idx="33960">
                  <c:v>32615.458333333332</c:v>
                </c:pt>
                <c:pt idx="33961">
                  <c:v>32615.5</c:v>
                </c:pt>
                <c:pt idx="33962">
                  <c:v>32615.541666666668</c:v>
                </c:pt>
                <c:pt idx="33963">
                  <c:v>32615.583333333332</c:v>
                </c:pt>
                <c:pt idx="33964">
                  <c:v>32615.625</c:v>
                </c:pt>
                <c:pt idx="33965">
                  <c:v>32615.666666666668</c:v>
                </c:pt>
                <c:pt idx="33966">
                  <c:v>32615.708333333332</c:v>
                </c:pt>
                <c:pt idx="33967">
                  <c:v>32615.75</c:v>
                </c:pt>
                <c:pt idx="33968">
                  <c:v>32615.791666666668</c:v>
                </c:pt>
                <c:pt idx="33969">
                  <c:v>32615.833333333332</c:v>
                </c:pt>
                <c:pt idx="33970">
                  <c:v>32615.875</c:v>
                </c:pt>
                <c:pt idx="33971">
                  <c:v>32615.916666666668</c:v>
                </c:pt>
                <c:pt idx="33972">
                  <c:v>32615.958333333332</c:v>
                </c:pt>
                <c:pt idx="33973">
                  <c:v>32616</c:v>
                </c:pt>
                <c:pt idx="33974">
                  <c:v>32616.041666666668</c:v>
                </c:pt>
                <c:pt idx="33975">
                  <c:v>32616.083333333332</c:v>
                </c:pt>
                <c:pt idx="33976">
                  <c:v>32616.125</c:v>
                </c:pt>
                <c:pt idx="33977">
                  <c:v>32616.166666666668</c:v>
                </c:pt>
                <c:pt idx="33978">
                  <c:v>32616.208333333332</c:v>
                </c:pt>
                <c:pt idx="33979">
                  <c:v>32616.25</c:v>
                </c:pt>
                <c:pt idx="33980">
                  <c:v>32616.291666666668</c:v>
                </c:pt>
                <c:pt idx="33981">
                  <c:v>32616.333333333332</c:v>
                </c:pt>
                <c:pt idx="33982">
                  <c:v>32616.375</c:v>
                </c:pt>
                <c:pt idx="33983">
                  <c:v>32616.416666666668</c:v>
                </c:pt>
                <c:pt idx="33984">
                  <c:v>32616.458333333332</c:v>
                </c:pt>
                <c:pt idx="33985">
                  <c:v>32616.5</c:v>
                </c:pt>
                <c:pt idx="33986">
                  <c:v>32616.541666666668</c:v>
                </c:pt>
                <c:pt idx="33987">
                  <c:v>32616.583333333332</c:v>
                </c:pt>
                <c:pt idx="33988">
                  <c:v>32616.625</c:v>
                </c:pt>
                <c:pt idx="33989">
                  <c:v>32616.666666666668</c:v>
                </c:pt>
                <c:pt idx="33990">
                  <c:v>32616.708333333332</c:v>
                </c:pt>
                <c:pt idx="33991">
                  <c:v>32616.75</c:v>
                </c:pt>
                <c:pt idx="33992">
                  <c:v>32616.791666666668</c:v>
                </c:pt>
                <c:pt idx="33993">
                  <c:v>32616.833333333332</c:v>
                </c:pt>
                <c:pt idx="33994">
                  <c:v>32616.875</c:v>
                </c:pt>
                <c:pt idx="33995">
                  <c:v>32616.916666666668</c:v>
                </c:pt>
                <c:pt idx="33996">
                  <c:v>32616.958333333332</c:v>
                </c:pt>
                <c:pt idx="33997">
                  <c:v>32617</c:v>
                </c:pt>
                <c:pt idx="33998">
                  <c:v>32617.041666666668</c:v>
                </c:pt>
                <c:pt idx="33999">
                  <c:v>32617.083333333332</c:v>
                </c:pt>
                <c:pt idx="34000">
                  <c:v>32617.125</c:v>
                </c:pt>
                <c:pt idx="34001">
                  <c:v>32617.166666666668</c:v>
                </c:pt>
                <c:pt idx="34002">
                  <c:v>32617.208333333332</c:v>
                </c:pt>
                <c:pt idx="34003">
                  <c:v>32617.25</c:v>
                </c:pt>
                <c:pt idx="34004">
                  <c:v>32617.291666666668</c:v>
                </c:pt>
                <c:pt idx="34005">
                  <c:v>32617.333333333332</c:v>
                </c:pt>
                <c:pt idx="34006">
                  <c:v>32617.375</c:v>
                </c:pt>
                <c:pt idx="34007">
                  <c:v>32617.416666666668</c:v>
                </c:pt>
                <c:pt idx="34008">
                  <c:v>32617.458333333332</c:v>
                </c:pt>
                <c:pt idx="34009">
                  <c:v>32617.5</c:v>
                </c:pt>
                <c:pt idx="34010">
                  <c:v>32617.541666666668</c:v>
                </c:pt>
                <c:pt idx="34011">
                  <c:v>32617.583333333332</c:v>
                </c:pt>
                <c:pt idx="34012">
                  <c:v>32617.625</c:v>
                </c:pt>
                <c:pt idx="34013">
                  <c:v>32617.666666666668</c:v>
                </c:pt>
                <c:pt idx="34014">
                  <c:v>32617.708333333332</c:v>
                </c:pt>
                <c:pt idx="34015">
                  <c:v>32617.75</c:v>
                </c:pt>
                <c:pt idx="34016">
                  <c:v>32617.791666666668</c:v>
                </c:pt>
                <c:pt idx="34017">
                  <c:v>32617.833333333332</c:v>
                </c:pt>
                <c:pt idx="34018">
                  <c:v>32617.875</c:v>
                </c:pt>
                <c:pt idx="34019">
                  <c:v>32617.916666666668</c:v>
                </c:pt>
                <c:pt idx="34020">
                  <c:v>32617.958333333332</c:v>
                </c:pt>
                <c:pt idx="34021">
                  <c:v>32618</c:v>
                </c:pt>
                <c:pt idx="34022">
                  <c:v>32618.041666666668</c:v>
                </c:pt>
                <c:pt idx="34023">
                  <c:v>32618.083333333332</c:v>
                </c:pt>
                <c:pt idx="34024">
                  <c:v>32618.125</c:v>
                </c:pt>
                <c:pt idx="34025">
                  <c:v>32618.166666666668</c:v>
                </c:pt>
                <c:pt idx="34026">
                  <c:v>32618.208333333332</c:v>
                </c:pt>
                <c:pt idx="34027">
                  <c:v>32618.25</c:v>
                </c:pt>
                <c:pt idx="34028">
                  <c:v>32618.291666666668</c:v>
                </c:pt>
                <c:pt idx="34029">
                  <c:v>32618.333333333332</c:v>
                </c:pt>
                <c:pt idx="34030">
                  <c:v>32618.375</c:v>
                </c:pt>
                <c:pt idx="34031">
                  <c:v>32618.416666666668</c:v>
                </c:pt>
                <c:pt idx="34032">
                  <c:v>32618.458333333332</c:v>
                </c:pt>
                <c:pt idx="34033">
                  <c:v>32618.5</c:v>
                </c:pt>
                <c:pt idx="34034">
                  <c:v>32618.541666666668</c:v>
                </c:pt>
                <c:pt idx="34035">
                  <c:v>32618.583333333332</c:v>
                </c:pt>
                <c:pt idx="34036">
                  <c:v>32618.625</c:v>
                </c:pt>
                <c:pt idx="34037">
                  <c:v>32618.666666666668</c:v>
                </c:pt>
                <c:pt idx="34038">
                  <c:v>32618.708333333332</c:v>
                </c:pt>
                <c:pt idx="34039">
                  <c:v>32618.75</c:v>
                </c:pt>
                <c:pt idx="34040">
                  <c:v>32618.791666666668</c:v>
                </c:pt>
                <c:pt idx="34041">
                  <c:v>32618.833333333332</c:v>
                </c:pt>
                <c:pt idx="34042">
                  <c:v>32618.875</c:v>
                </c:pt>
                <c:pt idx="34043">
                  <c:v>32618.916666666668</c:v>
                </c:pt>
                <c:pt idx="34044">
                  <c:v>32618.958333333332</c:v>
                </c:pt>
                <c:pt idx="34045">
                  <c:v>32619</c:v>
                </c:pt>
                <c:pt idx="34046">
                  <c:v>32619.041666666668</c:v>
                </c:pt>
                <c:pt idx="34047">
                  <c:v>32619.083333333332</c:v>
                </c:pt>
                <c:pt idx="34048">
                  <c:v>32619.125</c:v>
                </c:pt>
                <c:pt idx="34049">
                  <c:v>32619.166666666668</c:v>
                </c:pt>
                <c:pt idx="34050">
                  <c:v>32619.208333333332</c:v>
                </c:pt>
                <c:pt idx="34051">
                  <c:v>32619.25</c:v>
                </c:pt>
                <c:pt idx="34052">
                  <c:v>32619.291666666668</c:v>
                </c:pt>
                <c:pt idx="34053">
                  <c:v>32619.333333333332</c:v>
                </c:pt>
                <c:pt idx="34054">
                  <c:v>32619.375</c:v>
                </c:pt>
                <c:pt idx="34055">
                  <c:v>32619.416666666668</c:v>
                </c:pt>
                <c:pt idx="34056">
                  <c:v>32619.458333333332</c:v>
                </c:pt>
                <c:pt idx="34057">
                  <c:v>32619.5</c:v>
                </c:pt>
                <c:pt idx="34058">
                  <c:v>32619.541666666668</c:v>
                </c:pt>
                <c:pt idx="34059">
                  <c:v>32619.583333333332</c:v>
                </c:pt>
                <c:pt idx="34060">
                  <c:v>32619.625</c:v>
                </c:pt>
                <c:pt idx="34061">
                  <c:v>32619.666666666668</c:v>
                </c:pt>
                <c:pt idx="34062">
                  <c:v>32619.708333333332</c:v>
                </c:pt>
                <c:pt idx="34063">
                  <c:v>32619.75</c:v>
                </c:pt>
                <c:pt idx="34064">
                  <c:v>32619.791666666668</c:v>
                </c:pt>
                <c:pt idx="34065">
                  <c:v>32619.833333333332</c:v>
                </c:pt>
                <c:pt idx="34066">
                  <c:v>32619.875</c:v>
                </c:pt>
                <c:pt idx="34067">
                  <c:v>32619.916666666668</c:v>
                </c:pt>
                <c:pt idx="34068">
                  <c:v>32619.958333333332</c:v>
                </c:pt>
                <c:pt idx="34069">
                  <c:v>32620</c:v>
                </c:pt>
                <c:pt idx="34070">
                  <c:v>32620.041666666668</c:v>
                </c:pt>
                <c:pt idx="34071">
                  <c:v>32620.083333333332</c:v>
                </c:pt>
                <c:pt idx="34072">
                  <c:v>32620.125</c:v>
                </c:pt>
                <c:pt idx="34073">
                  <c:v>32620.166666666668</c:v>
                </c:pt>
                <c:pt idx="34074">
                  <c:v>32620.208333333332</c:v>
                </c:pt>
                <c:pt idx="34075">
                  <c:v>32620.25</c:v>
                </c:pt>
                <c:pt idx="34076">
                  <c:v>32620.291666666668</c:v>
                </c:pt>
                <c:pt idx="34077">
                  <c:v>32620.333333333332</c:v>
                </c:pt>
                <c:pt idx="34078">
                  <c:v>32620.375</c:v>
                </c:pt>
                <c:pt idx="34079">
                  <c:v>32620.416666666668</c:v>
                </c:pt>
                <c:pt idx="34080">
                  <c:v>32620.458333333332</c:v>
                </c:pt>
                <c:pt idx="34081">
                  <c:v>32620.5</c:v>
                </c:pt>
                <c:pt idx="34082">
                  <c:v>32620.541666666668</c:v>
                </c:pt>
                <c:pt idx="34083">
                  <c:v>32620.583333333332</c:v>
                </c:pt>
                <c:pt idx="34084">
                  <c:v>32620.625</c:v>
                </c:pt>
                <c:pt idx="34085">
                  <c:v>32620.666666666668</c:v>
                </c:pt>
                <c:pt idx="34086">
                  <c:v>32620.708333333332</c:v>
                </c:pt>
                <c:pt idx="34087">
                  <c:v>32620.75</c:v>
                </c:pt>
                <c:pt idx="34088">
                  <c:v>32620.791666666668</c:v>
                </c:pt>
                <c:pt idx="34089">
                  <c:v>32620.833333333332</c:v>
                </c:pt>
                <c:pt idx="34090">
                  <c:v>32620.875</c:v>
                </c:pt>
                <c:pt idx="34091">
                  <c:v>32620.916666666668</c:v>
                </c:pt>
                <c:pt idx="34092">
                  <c:v>32620.958333333332</c:v>
                </c:pt>
                <c:pt idx="34093">
                  <c:v>32621</c:v>
                </c:pt>
                <c:pt idx="34094">
                  <c:v>32621.041666666668</c:v>
                </c:pt>
                <c:pt idx="34095">
                  <c:v>32621.083333333332</c:v>
                </c:pt>
                <c:pt idx="34096">
                  <c:v>32621.125</c:v>
                </c:pt>
                <c:pt idx="34097">
                  <c:v>32621.166666666668</c:v>
                </c:pt>
                <c:pt idx="34098">
                  <c:v>32621.208333333332</c:v>
                </c:pt>
                <c:pt idx="34099">
                  <c:v>32621.25</c:v>
                </c:pt>
                <c:pt idx="34100">
                  <c:v>32621.291666666668</c:v>
                </c:pt>
                <c:pt idx="34101">
                  <c:v>32621.333333333332</c:v>
                </c:pt>
                <c:pt idx="34102">
                  <c:v>32621.375</c:v>
                </c:pt>
                <c:pt idx="34103">
                  <c:v>32621.416666666668</c:v>
                </c:pt>
                <c:pt idx="34104">
                  <c:v>32621.458333333332</c:v>
                </c:pt>
                <c:pt idx="34105">
                  <c:v>32621.5</c:v>
                </c:pt>
                <c:pt idx="34106">
                  <c:v>32621.541666666668</c:v>
                </c:pt>
                <c:pt idx="34107">
                  <c:v>32621.583333333332</c:v>
                </c:pt>
                <c:pt idx="34108">
                  <c:v>32621.625</c:v>
                </c:pt>
                <c:pt idx="34109">
                  <c:v>32621.666666666668</c:v>
                </c:pt>
                <c:pt idx="34110">
                  <c:v>32621.708333333332</c:v>
                </c:pt>
                <c:pt idx="34111">
                  <c:v>32621.75</c:v>
                </c:pt>
                <c:pt idx="34112">
                  <c:v>32621.791666666668</c:v>
                </c:pt>
                <c:pt idx="34113">
                  <c:v>32621.833333333332</c:v>
                </c:pt>
                <c:pt idx="34114">
                  <c:v>32621.875</c:v>
                </c:pt>
                <c:pt idx="34115">
                  <c:v>32621.916666666668</c:v>
                </c:pt>
                <c:pt idx="34116">
                  <c:v>32621.958333333332</c:v>
                </c:pt>
                <c:pt idx="34117">
                  <c:v>32622</c:v>
                </c:pt>
                <c:pt idx="34118">
                  <c:v>32622.041666666668</c:v>
                </c:pt>
                <c:pt idx="34119">
                  <c:v>32622.083333333332</c:v>
                </c:pt>
                <c:pt idx="34120">
                  <c:v>32622.125</c:v>
                </c:pt>
                <c:pt idx="34121">
                  <c:v>32622.166666666668</c:v>
                </c:pt>
                <c:pt idx="34122">
                  <c:v>32622.208333333332</c:v>
                </c:pt>
                <c:pt idx="34123">
                  <c:v>32622.25</c:v>
                </c:pt>
                <c:pt idx="34124">
                  <c:v>32622.291666666668</c:v>
                </c:pt>
                <c:pt idx="34125">
                  <c:v>32622.333333333332</c:v>
                </c:pt>
                <c:pt idx="34126">
                  <c:v>32622.375</c:v>
                </c:pt>
                <c:pt idx="34127">
                  <c:v>32622.416666666668</c:v>
                </c:pt>
                <c:pt idx="34128">
                  <c:v>32622.458333333332</c:v>
                </c:pt>
                <c:pt idx="34129">
                  <c:v>32622.5</c:v>
                </c:pt>
                <c:pt idx="34130">
                  <c:v>32622.541666666668</c:v>
                </c:pt>
                <c:pt idx="34131">
                  <c:v>32622.583333333332</c:v>
                </c:pt>
                <c:pt idx="34132">
                  <c:v>32622.625</c:v>
                </c:pt>
                <c:pt idx="34133">
                  <c:v>32622.666666666668</c:v>
                </c:pt>
                <c:pt idx="34134">
                  <c:v>32622.708333333332</c:v>
                </c:pt>
                <c:pt idx="34135">
                  <c:v>32622.75</c:v>
                </c:pt>
                <c:pt idx="34136">
                  <c:v>32622.791666666668</c:v>
                </c:pt>
                <c:pt idx="34137">
                  <c:v>32622.833333333332</c:v>
                </c:pt>
                <c:pt idx="34138">
                  <c:v>32622.875</c:v>
                </c:pt>
                <c:pt idx="34139">
                  <c:v>32622.916666666668</c:v>
                </c:pt>
                <c:pt idx="34140">
                  <c:v>32622.958333333332</c:v>
                </c:pt>
                <c:pt idx="34141">
                  <c:v>32623</c:v>
                </c:pt>
                <c:pt idx="34142">
                  <c:v>32623.041666666668</c:v>
                </c:pt>
                <c:pt idx="34143">
                  <c:v>32623.083333333332</c:v>
                </c:pt>
                <c:pt idx="34144">
                  <c:v>32623.125</c:v>
                </c:pt>
                <c:pt idx="34145">
                  <c:v>32623.166666666668</c:v>
                </c:pt>
                <c:pt idx="34146">
                  <c:v>32623.208333333332</c:v>
                </c:pt>
                <c:pt idx="34147">
                  <c:v>32623.25</c:v>
                </c:pt>
                <c:pt idx="34148">
                  <c:v>32623.291666666668</c:v>
                </c:pt>
                <c:pt idx="34149">
                  <c:v>32623.333333333332</c:v>
                </c:pt>
                <c:pt idx="34150">
                  <c:v>32623.375</c:v>
                </c:pt>
                <c:pt idx="34151">
                  <c:v>32623.416666666668</c:v>
                </c:pt>
                <c:pt idx="34152">
                  <c:v>32623.458333333332</c:v>
                </c:pt>
                <c:pt idx="34153">
                  <c:v>32623.5</c:v>
                </c:pt>
                <c:pt idx="34154">
                  <c:v>32623.541666666668</c:v>
                </c:pt>
                <c:pt idx="34155">
                  <c:v>32623.583333333332</c:v>
                </c:pt>
                <c:pt idx="34156">
                  <c:v>32623.625</c:v>
                </c:pt>
                <c:pt idx="34157">
                  <c:v>32623.666666666668</c:v>
                </c:pt>
                <c:pt idx="34158">
                  <c:v>32623.708333333332</c:v>
                </c:pt>
                <c:pt idx="34159">
                  <c:v>32623.75</c:v>
                </c:pt>
                <c:pt idx="34160">
                  <c:v>32623.791666666668</c:v>
                </c:pt>
                <c:pt idx="34161">
                  <c:v>32623.833333333332</c:v>
                </c:pt>
                <c:pt idx="34162">
                  <c:v>32623.875</c:v>
                </c:pt>
                <c:pt idx="34163">
                  <c:v>32623.916666666668</c:v>
                </c:pt>
                <c:pt idx="34164">
                  <c:v>32623.958333333332</c:v>
                </c:pt>
                <c:pt idx="34165">
                  <c:v>32624</c:v>
                </c:pt>
                <c:pt idx="34166">
                  <c:v>32624.041666666668</c:v>
                </c:pt>
                <c:pt idx="34167">
                  <c:v>32624.083333333332</c:v>
                </c:pt>
                <c:pt idx="34168">
                  <c:v>32624.125</c:v>
                </c:pt>
                <c:pt idx="34169">
                  <c:v>32624.166666666668</c:v>
                </c:pt>
                <c:pt idx="34170">
                  <c:v>32624.208333333332</c:v>
                </c:pt>
                <c:pt idx="34171">
                  <c:v>32624.25</c:v>
                </c:pt>
                <c:pt idx="34172">
                  <c:v>32624.291666666668</c:v>
                </c:pt>
                <c:pt idx="34173">
                  <c:v>32624.333333333332</c:v>
                </c:pt>
                <c:pt idx="34174">
                  <c:v>32624.375</c:v>
                </c:pt>
                <c:pt idx="34175">
                  <c:v>32624.416666666668</c:v>
                </c:pt>
                <c:pt idx="34176">
                  <c:v>32624.458333333332</c:v>
                </c:pt>
                <c:pt idx="34177">
                  <c:v>32624.5</c:v>
                </c:pt>
                <c:pt idx="34178">
                  <c:v>32624.541666666668</c:v>
                </c:pt>
                <c:pt idx="34179">
                  <c:v>32624.583333333332</c:v>
                </c:pt>
                <c:pt idx="34180">
                  <c:v>32624.625</c:v>
                </c:pt>
                <c:pt idx="34181">
                  <c:v>32624.666666666668</c:v>
                </c:pt>
                <c:pt idx="34182">
                  <c:v>32624.708333333332</c:v>
                </c:pt>
                <c:pt idx="34183">
                  <c:v>32624.75</c:v>
                </c:pt>
                <c:pt idx="34184">
                  <c:v>32624.791666666668</c:v>
                </c:pt>
                <c:pt idx="34185">
                  <c:v>32624.833333333332</c:v>
                </c:pt>
                <c:pt idx="34186">
                  <c:v>32624.875</c:v>
                </c:pt>
                <c:pt idx="34187">
                  <c:v>32624.916666666668</c:v>
                </c:pt>
                <c:pt idx="34188">
                  <c:v>32624.958333333332</c:v>
                </c:pt>
                <c:pt idx="34189">
                  <c:v>32625</c:v>
                </c:pt>
                <c:pt idx="34190">
                  <c:v>32625.041666666668</c:v>
                </c:pt>
                <c:pt idx="34191">
                  <c:v>32625.083333333332</c:v>
                </c:pt>
                <c:pt idx="34192">
                  <c:v>32625.125</c:v>
                </c:pt>
                <c:pt idx="34193">
                  <c:v>32625.166666666668</c:v>
                </c:pt>
                <c:pt idx="34194">
                  <c:v>32625.208333333332</c:v>
                </c:pt>
                <c:pt idx="34195">
                  <c:v>32625.25</c:v>
                </c:pt>
                <c:pt idx="34196">
                  <c:v>32625.291666666668</c:v>
                </c:pt>
                <c:pt idx="34197">
                  <c:v>32625.333333333332</c:v>
                </c:pt>
                <c:pt idx="34198">
                  <c:v>32625.375</c:v>
                </c:pt>
                <c:pt idx="34199">
                  <c:v>32625.416666666668</c:v>
                </c:pt>
                <c:pt idx="34200">
                  <c:v>32625.458333333332</c:v>
                </c:pt>
                <c:pt idx="34201">
                  <c:v>32625.5</c:v>
                </c:pt>
                <c:pt idx="34202">
                  <c:v>32625.541666666668</c:v>
                </c:pt>
                <c:pt idx="34203">
                  <c:v>32625.583333333332</c:v>
                </c:pt>
                <c:pt idx="34204">
                  <c:v>32625.625</c:v>
                </c:pt>
                <c:pt idx="34205">
                  <c:v>32625.666666666668</c:v>
                </c:pt>
                <c:pt idx="34206">
                  <c:v>32625.708333333332</c:v>
                </c:pt>
                <c:pt idx="34207">
                  <c:v>32625.75</c:v>
                </c:pt>
                <c:pt idx="34208">
                  <c:v>32625.791666666668</c:v>
                </c:pt>
                <c:pt idx="34209">
                  <c:v>32625.833333333332</c:v>
                </c:pt>
                <c:pt idx="34210">
                  <c:v>32625.875</c:v>
                </c:pt>
                <c:pt idx="34211">
                  <c:v>32625.916666666668</c:v>
                </c:pt>
                <c:pt idx="34212">
                  <c:v>32625.958333333332</c:v>
                </c:pt>
                <c:pt idx="34213">
                  <c:v>32626</c:v>
                </c:pt>
                <c:pt idx="34214">
                  <c:v>32626.041666666668</c:v>
                </c:pt>
                <c:pt idx="34215">
                  <c:v>32626.083333333332</c:v>
                </c:pt>
                <c:pt idx="34216">
                  <c:v>32626.125</c:v>
                </c:pt>
                <c:pt idx="34217">
                  <c:v>32626.166666666668</c:v>
                </c:pt>
                <c:pt idx="34218">
                  <c:v>32626.208333333332</c:v>
                </c:pt>
                <c:pt idx="34219">
                  <c:v>32626.25</c:v>
                </c:pt>
                <c:pt idx="34220">
                  <c:v>32626.291666666668</c:v>
                </c:pt>
                <c:pt idx="34221">
                  <c:v>32626.333333333332</c:v>
                </c:pt>
                <c:pt idx="34222">
                  <c:v>32626.375</c:v>
                </c:pt>
                <c:pt idx="34223">
                  <c:v>32626.416666666668</c:v>
                </c:pt>
                <c:pt idx="34224">
                  <c:v>32626.458333333332</c:v>
                </c:pt>
                <c:pt idx="34225">
                  <c:v>32626.5</c:v>
                </c:pt>
                <c:pt idx="34226">
                  <c:v>32626.541666666668</c:v>
                </c:pt>
                <c:pt idx="34227">
                  <c:v>32626.583333333332</c:v>
                </c:pt>
                <c:pt idx="34228">
                  <c:v>32626.625</c:v>
                </c:pt>
                <c:pt idx="34229">
                  <c:v>32626.666666666668</c:v>
                </c:pt>
                <c:pt idx="34230">
                  <c:v>32626.708333333332</c:v>
                </c:pt>
                <c:pt idx="34231">
                  <c:v>32626.75</c:v>
                </c:pt>
                <c:pt idx="34232">
                  <c:v>32626.791666666668</c:v>
                </c:pt>
                <c:pt idx="34233">
                  <c:v>32626.833333333332</c:v>
                </c:pt>
                <c:pt idx="34234">
                  <c:v>32626.875</c:v>
                </c:pt>
                <c:pt idx="34235">
                  <c:v>32626.916666666668</c:v>
                </c:pt>
                <c:pt idx="34236">
                  <c:v>32626.958333333332</c:v>
                </c:pt>
                <c:pt idx="34237">
                  <c:v>32627</c:v>
                </c:pt>
                <c:pt idx="34238">
                  <c:v>32627.041666666668</c:v>
                </c:pt>
                <c:pt idx="34239">
                  <c:v>32627.083333333332</c:v>
                </c:pt>
                <c:pt idx="34240">
                  <c:v>32627.125</c:v>
                </c:pt>
                <c:pt idx="34241">
                  <c:v>32627.166666666668</c:v>
                </c:pt>
                <c:pt idx="34242">
                  <c:v>32627.208333333332</c:v>
                </c:pt>
                <c:pt idx="34243">
                  <c:v>32627.25</c:v>
                </c:pt>
                <c:pt idx="34244">
                  <c:v>32627.291666666668</c:v>
                </c:pt>
                <c:pt idx="34245">
                  <c:v>32627.333333333332</c:v>
                </c:pt>
                <c:pt idx="34246">
                  <c:v>32627.375</c:v>
                </c:pt>
                <c:pt idx="34247">
                  <c:v>32627.416666666668</c:v>
                </c:pt>
                <c:pt idx="34248">
                  <c:v>32627.458333333332</c:v>
                </c:pt>
                <c:pt idx="34249">
                  <c:v>32627.5</c:v>
                </c:pt>
                <c:pt idx="34250">
                  <c:v>32627.541666666668</c:v>
                </c:pt>
                <c:pt idx="34251">
                  <c:v>32627.583333333332</c:v>
                </c:pt>
                <c:pt idx="34252">
                  <c:v>32627.625</c:v>
                </c:pt>
                <c:pt idx="34253">
                  <c:v>32627.666666666668</c:v>
                </c:pt>
                <c:pt idx="34254">
                  <c:v>32627.708333333332</c:v>
                </c:pt>
                <c:pt idx="34255">
                  <c:v>32627.75</c:v>
                </c:pt>
                <c:pt idx="34256">
                  <c:v>32627.791666666668</c:v>
                </c:pt>
                <c:pt idx="34257">
                  <c:v>32627.833333333332</c:v>
                </c:pt>
                <c:pt idx="34258">
                  <c:v>32627.875</c:v>
                </c:pt>
                <c:pt idx="34259">
                  <c:v>32627.916666666668</c:v>
                </c:pt>
                <c:pt idx="34260">
                  <c:v>32627.958333333332</c:v>
                </c:pt>
                <c:pt idx="34261">
                  <c:v>32628</c:v>
                </c:pt>
                <c:pt idx="34262">
                  <c:v>32628.041666666668</c:v>
                </c:pt>
                <c:pt idx="34263">
                  <c:v>32628.083333333332</c:v>
                </c:pt>
                <c:pt idx="34264">
                  <c:v>32628.125</c:v>
                </c:pt>
                <c:pt idx="34265">
                  <c:v>32628.166666666668</c:v>
                </c:pt>
                <c:pt idx="34266">
                  <c:v>32628.208333333332</c:v>
                </c:pt>
                <c:pt idx="34267">
                  <c:v>32628.25</c:v>
                </c:pt>
                <c:pt idx="34268">
                  <c:v>32628.291666666668</c:v>
                </c:pt>
                <c:pt idx="34269">
                  <c:v>32628.333333333332</c:v>
                </c:pt>
                <c:pt idx="34270">
                  <c:v>32628.375</c:v>
                </c:pt>
                <c:pt idx="34271">
                  <c:v>32628.416666666668</c:v>
                </c:pt>
                <c:pt idx="34272">
                  <c:v>32628.458333333332</c:v>
                </c:pt>
                <c:pt idx="34273">
                  <c:v>32628.5</c:v>
                </c:pt>
                <c:pt idx="34274">
                  <c:v>32628.541666666668</c:v>
                </c:pt>
                <c:pt idx="34275">
                  <c:v>32628.583333333332</c:v>
                </c:pt>
                <c:pt idx="34276">
                  <c:v>32628.625</c:v>
                </c:pt>
                <c:pt idx="34277">
                  <c:v>32628.666666666668</c:v>
                </c:pt>
                <c:pt idx="34278">
                  <c:v>32628.708333333332</c:v>
                </c:pt>
                <c:pt idx="34279">
                  <c:v>32628.75</c:v>
                </c:pt>
                <c:pt idx="34280">
                  <c:v>32628.791666666668</c:v>
                </c:pt>
                <c:pt idx="34281">
                  <c:v>32628.833333333332</c:v>
                </c:pt>
                <c:pt idx="34282">
                  <c:v>32628.875</c:v>
                </c:pt>
                <c:pt idx="34283">
                  <c:v>32628.916666666668</c:v>
                </c:pt>
                <c:pt idx="34284">
                  <c:v>32628.958333333332</c:v>
                </c:pt>
                <c:pt idx="34285">
                  <c:v>32629</c:v>
                </c:pt>
                <c:pt idx="34286">
                  <c:v>32629.041666666668</c:v>
                </c:pt>
                <c:pt idx="34287">
                  <c:v>32629.083333333332</c:v>
                </c:pt>
                <c:pt idx="34288">
                  <c:v>32629.125</c:v>
                </c:pt>
                <c:pt idx="34289">
                  <c:v>32629.166666666668</c:v>
                </c:pt>
                <c:pt idx="34290">
                  <c:v>32629.208333333332</c:v>
                </c:pt>
                <c:pt idx="34291">
                  <c:v>32629.25</c:v>
                </c:pt>
                <c:pt idx="34292">
                  <c:v>32629.291666666668</c:v>
                </c:pt>
                <c:pt idx="34293">
                  <c:v>32629.333333333332</c:v>
                </c:pt>
                <c:pt idx="34294">
                  <c:v>32629.375</c:v>
                </c:pt>
                <c:pt idx="34295">
                  <c:v>32629.416666666668</c:v>
                </c:pt>
                <c:pt idx="34296">
                  <c:v>32629.458333333332</c:v>
                </c:pt>
                <c:pt idx="34297">
                  <c:v>32629.5</c:v>
                </c:pt>
                <c:pt idx="34298">
                  <c:v>32629.541666666668</c:v>
                </c:pt>
                <c:pt idx="34299">
                  <c:v>32629.583333333332</c:v>
                </c:pt>
                <c:pt idx="34300">
                  <c:v>32629.625</c:v>
                </c:pt>
                <c:pt idx="34301">
                  <c:v>32629.666666666668</c:v>
                </c:pt>
                <c:pt idx="34302">
                  <c:v>32629.708333333332</c:v>
                </c:pt>
                <c:pt idx="34303">
                  <c:v>32629.75</c:v>
                </c:pt>
                <c:pt idx="34304">
                  <c:v>32629.791666666668</c:v>
                </c:pt>
                <c:pt idx="34305">
                  <c:v>32629.833333333332</c:v>
                </c:pt>
                <c:pt idx="34306">
                  <c:v>32629.875</c:v>
                </c:pt>
                <c:pt idx="34307">
                  <c:v>32629.916666666668</c:v>
                </c:pt>
                <c:pt idx="34308">
                  <c:v>32629.958333333332</c:v>
                </c:pt>
                <c:pt idx="34309">
                  <c:v>32630</c:v>
                </c:pt>
                <c:pt idx="34310">
                  <c:v>32630.041666666668</c:v>
                </c:pt>
                <c:pt idx="34311">
                  <c:v>32630.083333333332</c:v>
                </c:pt>
                <c:pt idx="34312">
                  <c:v>32630.125</c:v>
                </c:pt>
                <c:pt idx="34313">
                  <c:v>32630.166666666668</c:v>
                </c:pt>
                <c:pt idx="34314">
                  <c:v>32630.208333333332</c:v>
                </c:pt>
                <c:pt idx="34315">
                  <c:v>32630.25</c:v>
                </c:pt>
                <c:pt idx="34316">
                  <c:v>32630.291666666668</c:v>
                </c:pt>
                <c:pt idx="34317">
                  <c:v>32630.333333333332</c:v>
                </c:pt>
                <c:pt idx="34318">
                  <c:v>32630.375</c:v>
                </c:pt>
                <c:pt idx="34319">
                  <c:v>32630.416666666668</c:v>
                </c:pt>
                <c:pt idx="34320">
                  <c:v>32630.458333333332</c:v>
                </c:pt>
                <c:pt idx="34321">
                  <c:v>32630.5</c:v>
                </c:pt>
                <c:pt idx="34322">
                  <c:v>32630.541666666668</c:v>
                </c:pt>
                <c:pt idx="34323">
                  <c:v>32630.583333333332</c:v>
                </c:pt>
                <c:pt idx="34324">
                  <c:v>32630.625</c:v>
                </c:pt>
                <c:pt idx="34325">
                  <c:v>32630.666666666668</c:v>
                </c:pt>
                <c:pt idx="34326">
                  <c:v>32630.708333333332</c:v>
                </c:pt>
                <c:pt idx="34327">
                  <c:v>32630.75</c:v>
                </c:pt>
                <c:pt idx="34328">
                  <c:v>32630.791666666668</c:v>
                </c:pt>
                <c:pt idx="34329">
                  <c:v>32630.833333333332</c:v>
                </c:pt>
                <c:pt idx="34330">
                  <c:v>32630.875</c:v>
                </c:pt>
                <c:pt idx="34331">
                  <c:v>32630.916666666668</c:v>
                </c:pt>
                <c:pt idx="34332">
                  <c:v>32630.958333333332</c:v>
                </c:pt>
                <c:pt idx="34333">
                  <c:v>32631</c:v>
                </c:pt>
                <c:pt idx="34334">
                  <c:v>32631.041666666668</c:v>
                </c:pt>
                <c:pt idx="34335">
                  <c:v>32631.083333333332</c:v>
                </c:pt>
                <c:pt idx="34336">
                  <c:v>32631.125</c:v>
                </c:pt>
                <c:pt idx="34337">
                  <c:v>32631.166666666668</c:v>
                </c:pt>
                <c:pt idx="34338">
                  <c:v>32631.208333333332</c:v>
                </c:pt>
                <c:pt idx="34339">
                  <c:v>32631.25</c:v>
                </c:pt>
                <c:pt idx="34340">
                  <c:v>32631.291666666668</c:v>
                </c:pt>
                <c:pt idx="34341">
                  <c:v>32631.333333333332</c:v>
                </c:pt>
                <c:pt idx="34342">
                  <c:v>32631.375</c:v>
                </c:pt>
                <c:pt idx="34343">
                  <c:v>32631.416666666668</c:v>
                </c:pt>
                <c:pt idx="34344">
                  <c:v>32631.458333333332</c:v>
                </c:pt>
                <c:pt idx="34345">
                  <c:v>32631.5</c:v>
                </c:pt>
                <c:pt idx="34346">
                  <c:v>32631.541666666668</c:v>
                </c:pt>
                <c:pt idx="34347">
                  <c:v>32631.583333333332</c:v>
                </c:pt>
                <c:pt idx="34348">
                  <c:v>32631.625</c:v>
                </c:pt>
                <c:pt idx="34349">
                  <c:v>32631.666666666668</c:v>
                </c:pt>
                <c:pt idx="34350">
                  <c:v>32631.708333333332</c:v>
                </c:pt>
                <c:pt idx="34351">
                  <c:v>32631.75</c:v>
                </c:pt>
                <c:pt idx="34352">
                  <c:v>32631.791666666668</c:v>
                </c:pt>
                <c:pt idx="34353">
                  <c:v>32631.833333333332</c:v>
                </c:pt>
                <c:pt idx="34354">
                  <c:v>32631.875</c:v>
                </c:pt>
                <c:pt idx="34355">
                  <c:v>32631.916666666668</c:v>
                </c:pt>
                <c:pt idx="34356">
                  <c:v>32631.958333333332</c:v>
                </c:pt>
                <c:pt idx="34357">
                  <c:v>32632</c:v>
                </c:pt>
                <c:pt idx="34358">
                  <c:v>32632.041666666668</c:v>
                </c:pt>
                <c:pt idx="34359">
                  <c:v>32632.083333333332</c:v>
                </c:pt>
                <c:pt idx="34360">
                  <c:v>32632.125</c:v>
                </c:pt>
                <c:pt idx="34361">
                  <c:v>32632.166666666668</c:v>
                </c:pt>
                <c:pt idx="34362">
                  <c:v>32632.208333333332</c:v>
                </c:pt>
                <c:pt idx="34363">
                  <c:v>32632.25</c:v>
                </c:pt>
                <c:pt idx="34364">
                  <c:v>32632.291666666668</c:v>
                </c:pt>
                <c:pt idx="34365">
                  <c:v>32632.333333333332</c:v>
                </c:pt>
                <c:pt idx="34366">
                  <c:v>32632.375</c:v>
                </c:pt>
                <c:pt idx="34367">
                  <c:v>32632.416666666668</c:v>
                </c:pt>
                <c:pt idx="34368">
                  <c:v>32632.458333333332</c:v>
                </c:pt>
                <c:pt idx="34369">
                  <c:v>32632.5</c:v>
                </c:pt>
                <c:pt idx="34370">
                  <c:v>32632.541666666668</c:v>
                </c:pt>
                <c:pt idx="34371">
                  <c:v>32632.583333333332</c:v>
                </c:pt>
                <c:pt idx="34372">
                  <c:v>32632.625</c:v>
                </c:pt>
                <c:pt idx="34373">
                  <c:v>32632.666666666668</c:v>
                </c:pt>
                <c:pt idx="34374">
                  <c:v>32632.708333333332</c:v>
                </c:pt>
                <c:pt idx="34375">
                  <c:v>32632.75</c:v>
                </c:pt>
                <c:pt idx="34376">
                  <c:v>32632.791666666668</c:v>
                </c:pt>
                <c:pt idx="34377">
                  <c:v>32632.833333333332</c:v>
                </c:pt>
                <c:pt idx="34378">
                  <c:v>32632.875</c:v>
                </c:pt>
                <c:pt idx="34379">
                  <c:v>32632.916666666668</c:v>
                </c:pt>
                <c:pt idx="34380">
                  <c:v>32632.958333333332</c:v>
                </c:pt>
                <c:pt idx="34381">
                  <c:v>32633</c:v>
                </c:pt>
                <c:pt idx="34382">
                  <c:v>32633.041666666668</c:v>
                </c:pt>
                <c:pt idx="34383">
                  <c:v>32633.083333333332</c:v>
                </c:pt>
                <c:pt idx="34384">
                  <c:v>32633.125</c:v>
                </c:pt>
                <c:pt idx="34385">
                  <c:v>32633.166666666668</c:v>
                </c:pt>
                <c:pt idx="34386">
                  <c:v>32633.208333333332</c:v>
                </c:pt>
                <c:pt idx="34387">
                  <c:v>32633.25</c:v>
                </c:pt>
                <c:pt idx="34388">
                  <c:v>32633.291666666668</c:v>
                </c:pt>
                <c:pt idx="34389">
                  <c:v>32633.333333333332</c:v>
                </c:pt>
                <c:pt idx="34390">
                  <c:v>32633.375</c:v>
                </c:pt>
                <c:pt idx="34391">
                  <c:v>32633.416666666668</c:v>
                </c:pt>
                <c:pt idx="34392">
                  <c:v>32633.458333333332</c:v>
                </c:pt>
                <c:pt idx="34393">
                  <c:v>32633.5</c:v>
                </c:pt>
                <c:pt idx="34394">
                  <c:v>32633.541666666668</c:v>
                </c:pt>
                <c:pt idx="34395">
                  <c:v>32633.583333333332</c:v>
                </c:pt>
                <c:pt idx="34396">
                  <c:v>32633.625</c:v>
                </c:pt>
                <c:pt idx="34397">
                  <c:v>32633.666666666668</c:v>
                </c:pt>
                <c:pt idx="34398">
                  <c:v>32633.708333333332</c:v>
                </c:pt>
                <c:pt idx="34399">
                  <c:v>32633.75</c:v>
                </c:pt>
                <c:pt idx="34400">
                  <c:v>32633.791666666668</c:v>
                </c:pt>
                <c:pt idx="34401">
                  <c:v>32633.833333333332</c:v>
                </c:pt>
                <c:pt idx="34402">
                  <c:v>32633.875</c:v>
                </c:pt>
                <c:pt idx="34403">
                  <c:v>32633.916666666668</c:v>
                </c:pt>
                <c:pt idx="34404">
                  <c:v>32633.958333333332</c:v>
                </c:pt>
                <c:pt idx="34405">
                  <c:v>32634</c:v>
                </c:pt>
                <c:pt idx="34406">
                  <c:v>32634.041666666668</c:v>
                </c:pt>
                <c:pt idx="34407">
                  <c:v>32634.083333333332</c:v>
                </c:pt>
                <c:pt idx="34408">
                  <c:v>32634.125</c:v>
                </c:pt>
                <c:pt idx="34409">
                  <c:v>32634.166666666668</c:v>
                </c:pt>
                <c:pt idx="34410">
                  <c:v>32634.208333333332</c:v>
                </c:pt>
                <c:pt idx="34411">
                  <c:v>32634.25</c:v>
                </c:pt>
                <c:pt idx="34412">
                  <c:v>32634.291666666668</c:v>
                </c:pt>
                <c:pt idx="34413">
                  <c:v>32634.333333333332</c:v>
                </c:pt>
                <c:pt idx="34414">
                  <c:v>32634.375</c:v>
                </c:pt>
                <c:pt idx="34415">
                  <c:v>32634.416666666668</c:v>
                </c:pt>
                <c:pt idx="34416">
                  <c:v>32634.458333333332</c:v>
                </c:pt>
                <c:pt idx="34417">
                  <c:v>32634.5</c:v>
                </c:pt>
                <c:pt idx="34418">
                  <c:v>32634.541666666668</c:v>
                </c:pt>
                <c:pt idx="34419">
                  <c:v>32634.583333333332</c:v>
                </c:pt>
                <c:pt idx="34420">
                  <c:v>32634.625</c:v>
                </c:pt>
                <c:pt idx="34421">
                  <c:v>32634.666666666668</c:v>
                </c:pt>
                <c:pt idx="34422">
                  <c:v>32634.708333333332</c:v>
                </c:pt>
                <c:pt idx="34423">
                  <c:v>32634.75</c:v>
                </c:pt>
                <c:pt idx="34424">
                  <c:v>32634.791666666668</c:v>
                </c:pt>
                <c:pt idx="34425">
                  <c:v>32634.833333333332</c:v>
                </c:pt>
                <c:pt idx="34426">
                  <c:v>32634.875</c:v>
                </c:pt>
                <c:pt idx="34427">
                  <c:v>32634.916666666668</c:v>
                </c:pt>
                <c:pt idx="34428">
                  <c:v>32634.958333333332</c:v>
                </c:pt>
                <c:pt idx="34429">
                  <c:v>32635</c:v>
                </c:pt>
                <c:pt idx="34430">
                  <c:v>32635.041666666668</c:v>
                </c:pt>
                <c:pt idx="34431">
                  <c:v>32635.083333333332</c:v>
                </c:pt>
                <c:pt idx="34432">
                  <c:v>32635.125</c:v>
                </c:pt>
                <c:pt idx="34433">
                  <c:v>32635.166666666668</c:v>
                </c:pt>
                <c:pt idx="34434">
                  <c:v>32635.208333333332</c:v>
                </c:pt>
                <c:pt idx="34435">
                  <c:v>32635.25</c:v>
                </c:pt>
                <c:pt idx="34436">
                  <c:v>32635.291666666668</c:v>
                </c:pt>
                <c:pt idx="34437">
                  <c:v>32635.333333333332</c:v>
                </c:pt>
                <c:pt idx="34438">
                  <c:v>32635.375</c:v>
                </c:pt>
                <c:pt idx="34439">
                  <c:v>32635.416666666668</c:v>
                </c:pt>
                <c:pt idx="34440">
                  <c:v>32635.458333333332</c:v>
                </c:pt>
                <c:pt idx="34441">
                  <c:v>32635.5</c:v>
                </c:pt>
                <c:pt idx="34442">
                  <c:v>32635.541666666668</c:v>
                </c:pt>
                <c:pt idx="34443">
                  <c:v>32635.583333333332</c:v>
                </c:pt>
                <c:pt idx="34444">
                  <c:v>32635.625</c:v>
                </c:pt>
                <c:pt idx="34445">
                  <c:v>32635.666666666668</c:v>
                </c:pt>
                <c:pt idx="34446">
                  <c:v>32635.708333333332</c:v>
                </c:pt>
                <c:pt idx="34447">
                  <c:v>32635.75</c:v>
                </c:pt>
                <c:pt idx="34448">
                  <c:v>32635.791666666668</c:v>
                </c:pt>
                <c:pt idx="34449">
                  <c:v>32635.833333333332</c:v>
                </c:pt>
                <c:pt idx="34450">
                  <c:v>32635.875</c:v>
                </c:pt>
                <c:pt idx="34451">
                  <c:v>32635.916666666668</c:v>
                </c:pt>
                <c:pt idx="34452">
                  <c:v>32635.958333333332</c:v>
                </c:pt>
                <c:pt idx="34453">
                  <c:v>32636</c:v>
                </c:pt>
                <c:pt idx="34454">
                  <c:v>32636.041666666668</c:v>
                </c:pt>
                <c:pt idx="34455">
                  <c:v>32636.083333333332</c:v>
                </c:pt>
                <c:pt idx="34456">
                  <c:v>32636.125</c:v>
                </c:pt>
                <c:pt idx="34457">
                  <c:v>32636.166666666668</c:v>
                </c:pt>
                <c:pt idx="34458">
                  <c:v>32636.208333333332</c:v>
                </c:pt>
                <c:pt idx="34459">
                  <c:v>32636.25</c:v>
                </c:pt>
                <c:pt idx="34460">
                  <c:v>32636.291666666668</c:v>
                </c:pt>
                <c:pt idx="34461">
                  <c:v>32636.333333333332</c:v>
                </c:pt>
                <c:pt idx="34462">
                  <c:v>32636.375</c:v>
                </c:pt>
                <c:pt idx="34463">
                  <c:v>32636.416666666668</c:v>
                </c:pt>
                <c:pt idx="34464">
                  <c:v>32636.458333333332</c:v>
                </c:pt>
                <c:pt idx="34465">
                  <c:v>32636.5</c:v>
                </c:pt>
                <c:pt idx="34466">
                  <c:v>32636.541666666668</c:v>
                </c:pt>
                <c:pt idx="34467">
                  <c:v>32636.583333333332</c:v>
                </c:pt>
                <c:pt idx="34468">
                  <c:v>32636.625</c:v>
                </c:pt>
                <c:pt idx="34469">
                  <c:v>32636.666666666668</c:v>
                </c:pt>
                <c:pt idx="34470">
                  <c:v>32636.708333333332</c:v>
                </c:pt>
                <c:pt idx="34471">
                  <c:v>32636.75</c:v>
                </c:pt>
                <c:pt idx="34472">
                  <c:v>32636.791666666668</c:v>
                </c:pt>
                <c:pt idx="34473">
                  <c:v>32636.833333333332</c:v>
                </c:pt>
                <c:pt idx="34474">
                  <c:v>32636.875</c:v>
                </c:pt>
                <c:pt idx="34475">
                  <c:v>32636.916666666668</c:v>
                </c:pt>
                <c:pt idx="34476">
                  <c:v>32636.958333333332</c:v>
                </c:pt>
                <c:pt idx="34477">
                  <c:v>32637</c:v>
                </c:pt>
                <c:pt idx="34478">
                  <c:v>32637.041666666668</c:v>
                </c:pt>
                <c:pt idx="34479">
                  <c:v>32637.083333333332</c:v>
                </c:pt>
                <c:pt idx="34480">
                  <c:v>32637.125</c:v>
                </c:pt>
                <c:pt idx="34481">
                  <c:v>32637.166666666668</c:v>
                </c:pt>
                <c:pt idx="34482">
                  <c:v>32637.208333333332</c:v>
                </c:pt>
                <c:pt idx="34483">
                  <c:v>32637.25</c:v>
                </c:pt>
                <c:pt idx="34484">
                  <c:v>32637.291666666668</c:v>
                </c:pt>
                <c:pt idx="34485">
                  <c:v>32637.333333333332</c:v>
                </c:pt>
                <c:pt idx="34486">
                  <c:v>32637.375</c:v>
                </c:pt>
                <c:pt idx="34487">
                  <c:v>32637.416666666668</c:v>
                </c:pt>
                <c:pt idx="34488">
                  <c:v>32637.458333333332</c:v>
                </c:pt>
                <c:pt idx="34489">
                  <c:v>32637.5</c:v>
                </c:pt>
                <c:pt idx="34490">
                  <c:v>32637.541666666668</c:v>
                </c:pt>
                <c:pt idx="34491">
                  <c:v>32637.583333333332</c:v>
                </c:pt>
                <c:pt idx="34492">
                  <c:v>32637.625</c:v>
                </c:pt>
                <c:pt idx="34493">
                  <c:v>32637.666666666668</c:v>
                </c:pt>
                <c:pt idx="34494">
                  <c:v>32637.708333333332</c:v>
                </c:pt>
                <c:pt idx="34495">
                  <c:v>32637.75</c:v>
                </c:pt>
                <c:pt idx="34496">
                  <c:v>32637.791666666668</c:v>
                </c:pt>
                <c:pt idx="34497">
                  <c:v>32637.833333333332</c:v>
                </c:pt>
                <c:pt idx="34498">
                  <c:v>32637.875</c:v>
                </c:pt>
                <c:pt idx="34499">
                  <c:v>32637.916666666668</c:v>
                </c:pt>
                <c:pt idx="34500">
                  <c:v>32637.958333333332</c:v>
                </c:pt>
                <c:pt idx="34501">
                  <c:v>32638</c:v>
                </c:pt>
                <c:pt idx="34502">
                  <c:v>32638.041666666668</c:v>
                </c:pt>
                <c:pt idx="34503">
                  <c:v>32638.083333333332</c:v>
                </c:pt>
                <c:pt idx="34504">
                  <c:v>32638.125</c:v>
                </c:pt>
                <c:pt idx="34505">
                  <c:v>32638.166666666668</c:v>
                </c:pt>
                <c:pt idx="34506">
                  <c:v>32638.208333333332</c:v>
                </c:pt>
                <c:pt idx="34507">
                  <c:v>32638.25</c:v>
                </c:pt>
                <c:pt idx="34508">
                  <c:v>32638.291666666668</c:v>
                </c:pt>
                <c:pt idx="34509">
                  <c:v>32638.333333333332</c:v>
                </c:pt>
                <c:pt idx="34510">
                  <c:v>32638.375</c:v>
                </c:pt>
                <c:pt idx="34511">
                  <c:v>32638.416666666668</c:v>
                </c:pt>
                <c:pt idx="34512">
                  <c:v>32638.458333333332</c:v>
                </c:pt>
                <c:pt idx="34513">
                  <c:v>32638.5</c:v>
                </c:pt>
                <c:pt idx="34514">
                  <c:v>32638.541666666668</c:v>
                </c:pt>
                <c:pt idx="34515">
                  <c:v>32638.583333333332</c:v>
                </c:pt>
                <c:pt idx="34516">
                  <c:v>32638.625</c:v>
                </c:pt>
                <c:pt idx="34517">
                  <c:v>32638.666666666668</c:v>
                </c:pt>
                <c:pt idx="34518">
                  <c:v>32638.708333333332</c:v>
                </c:pt>
                <c:pt idx="34519">
                  <c:v>32638.75</c:v>
                </c:pt>
                <c:pt idx="34520">
                  <c:v>32638.791666666668</c:v>
                </c:pt>
                <c:pt idx="34521">
                  <c:v>32638.833333333332</c:v>
                </c:pt>
                <c:pt idx="34522">
                  <c:v>32638.875</c:v>
                </c:pt>
                <c:pt idx="34523">
                  <c:v>32638.916666666668</c:v>
                </c:pt>
                <c:pt idx="34524">
                  <c:v>32638.958333333332</c:v>
                </c:pt>
                <c:pt idx="34525">
                  <c:v>32639</c:v>
                </c:pt>
                <c:pt idx="34526">
                  <c:v>32639.041666666668</c:v>
                </c:pt>
                <c:pt idx="34527">
                  <c:v>32639.083333333332</c:v>
                </c:pt>
                <c:pt idx="34528">
                  <c:v>32639.125</c:v>
                </c:pt>
                <c:pt idx="34529">
                  <c:v>32639.166666666668</c:v>
                </c:pt>
                <c:pt idx="34530">
                  <c:v>32639.208333333332</c:v>
                </c:pt>
                <c:pt idx="34531">
                  <c:v>32639.25</c:v>
                </c:pt>
                <c:pt idx="34532">
                  <c:v>32639.291666666668</c:v>
                </c:pt>
                <c:pt idx="34533">
                  <c:v>32639.333333333332</c:v>
                </c:pt>
                <c:pt idx="34534">
                  <c:v>32639.375</c:v>
                </c:pt>
                <c:pt idx="34535">
                  <c:v>32639.416666666668</c:v>
                </c:pt>
                <c:pt idx="34536">
                  <c:v>32639.458333333332</c:v>
                </c:pt>
                <c:pt idx="34537">
                  <c:v>32639.5</c:v>
                </c:pt>
                <c:pt idx="34538">
                  <c:v>32639.541666666668</c:v>
                </c:pt>
                <c:pt idx="34539">
                  <c:v>32639.583333333332</c:v>
                </c:pt>
                <c:pt idx="34540">
                  <c:v>32639.625</c:v>
                </c:pt>
                <c:pt idx="34541">
                  <c:v>32639.666666666668</c:v>
                </c:pt>
                <c:pt idx="34542">
                  <c:v>32639.708333333332</c:v>
                </c:pt>
                <c:pt idx="34543">
                  <c:v>32639.75</c:v>
                </c:pt>
                <c:pt idx="34544">
                  <c:v>32639.791666666668</c:v>
                </c:pt>
                <c:pt idx="34545">
                  <c:v>32639.833333333332</c:v>
                </c:pt>
                <c:pt idx="34546">
                  <c:v>32639.875</c:v>
                </c:pt>
                <c:pt idx="34547">
                  <c:v>32639.916666666668</c:v>
                </c:pt>
                <c:pt idx="34548">
                  <c:v>32639.958333333332</c:v>
                </c:pt>
                <c:pt idx="34549">
                  <c:v>32640</c:v>
                </c:pt>
                <c:pt idx="34550">
                  <c:v>32640.041666666668</c:v>
                </c:pt>
                <c:pt idx="34551">
                  <c:v>32640.083333333332</c:v>
                </c:pt>
                <c:pt idx="34552">
                  <c:v>32640.125</c:v>
                </c:pt>
                <c:pt idx="34553">
                  <c:v>32640.166666666668</c:v>
                </c:pt>
                <c:pt idx="34554">
                  <c:v>32640.208333333332</c:v>
                </c:pt>
                <c:pt idx="34555">
                  <c:v>32640.25</c:v>
                </c:pt>
                <c:pt idx="34556">
                  <c:v>32640.291666666668</c:v>
                </c:pt>
                <c:pt idx="34557">
                  <c:v>32640.333333333332</c:v>
                </c:pt>
                <c:pt idx="34558">
                  <c:v>32640.375</c:v>
                </c:pt>
                <c:pt idx="34559">
                  <c:v>32640.416666666668</c:v>
                </c:pt>
                <c:pt idx="34560">
                  <c:v>32640.458333333332</c:v>
                </c:pt>
                <c:pt idx="34561">
                  <c:v>32640.5</c:v>
                </c:pt>
                <c:pt idx="34562">
                  <c:v>32640.541666666668</c:v>
                </c:pt>
                <c:pt idx="34563">
                  <c:v>32640.583333333332</c:v>
                </c:pt>
                <c:pt idx="34564">
                  <c:v>32640.625</c:v>
                </c:pt>
                <c:pt idx="34565">
                  <c:v>32640.666666666668</c:v>
                </c:pt>
                <c:pt idx="34566">
                  <c:v>32640.708333333332</c:v>
                </c:pt>
                <c:pt idx="34567">
                  <c:v>32640.75</c:v>
                </c:pt>
                <c:pt idx="34568">
                  <c:v>32640.791666666668</c:v>
                </c:pt>
                <c:pt idx="34569">
                  <c:v>32640.833333333332</c:v>
                </c:pt>
                <c:pt idx="34570">
                  <c:v>32640.875</c:v>
                </c:pt>
                <c:pt idx="34571">
                  <c:v>32640.916666666668</c:v>
                </c:pt>
                <c:pt idx="34572">
                  <c:v>32640.958333333332</c:v>
                </c:pt>
                <c:pt idx="34573">
                  <c:v>32641</c:v>
                </c:pt>
                <c:pt idx="34574">
                  <c:v>32641.041666666668</c:v>
                </c:pt>
                <c:pt idx="34575">
                  <c:v>32641.083333333332</c:v>
                </c:pt>
                <c:pt idx="34576">
                  <c:v>32641.125</c:v>
                </c:pt>
                <c:pt idx="34577">
                  <c:v>32641.166666666668</c:v>
                </c:pt>
                <c:pt idx="34578">
                  <c:v>32641.208333333332</c:v>
                </c:pt>
                <c:pt idx="34579">
                  <c:v>32641.25</c:v>
                </c:pt>
                <c:pt idx="34580">
                  <c:v>32641.291666666668</c:v>
                </c:pt>
                <c:pt idx="34581">
                  <c:v>32641.333333333332</c:v>
                </c:pt>
                <c:pt idx="34582">
                  <c:v>32641.375</c:v>
                </c:pt>
                <c:pt idx="34583">
                  <c:v>32641.416666666668</c:v>
                </c:pt>
                <c:pt idx="34584">
                  <c:v>32641.458333333332</c:v>
                </c:pt>
                <c:pt idx="34585">
                  <c:v>32641.5</c:v>
                </c:pt>
                <c:pt idx="34586">
                  <c:v>32641.541666666668</c:v>
                </c:pt>
                <c:pt idx="34587">
                  <c:v>32641.583333333332</c:v>
                </c:pt>
                <c:pt idx="34588">
                  <c:v>32641.625</c:v>
                </c:pt>
                <c:pt idx="34589">
                  <c:v>32641.666666666668</c:v>
                </c:pt>
                <c:pt idx="34590">
                  <c:v>32641.708333333332</c:v>
                </c:pt>
                <c:pt idx="34591">
                  <c:v>32641.75</c:v>
                </c:pt>
                <c:pt idx="34592">
                  <c:v>32641.791666666668</c:v>
                </c:pt>
                <c:pt idx="34593">
                  <c:v>32641.833333333332</c:v>
                </c:pt>
                <c:pt idx="34594">
                  <c:v>32641.875</c:v>
                </c:pt>
                <c:pt idx="34595">
                  <c:v>32641.916666666668</c:v>
                </c:pt>
                <c:pt idx="34596">
                  <c:v>32641.958333333332</c:v>
                </c:pt>
                <c:pt idx="34597">
                  <c:v>32642</c:v>
                </c:pt>
                <c:pt idx="34598">
                  <c:v>32642.041666666668</c:v>
                </c:pt>
                <c:pt idx="34599">
                  <c:v>32642.083333333332</c:v>
                </c:pt>
                <c:pt idx="34600">
                  <c:v>32642.125</c:v>
                </c:pt>
                <c:pt idx="34601">
                  <c:v>32642.166666666668</c:v>
                </c:pt>
                <c:pt idx="34602">
                  <c:v>32642.208333333332</c:v>
                </c:pt>
                <c:pt idx="34603">
                  <c:v>32642.25</c:v>
                </c:pt>
                <c:pt idx="34604">
                  <c:v>32642.291666666668</c:v>
                </c:pt>
                <c:pt idx="34605">
                  <c:v>32642.333333333332</c:v>
                </c:pt>
                <c:pt idx="34606">
                  <c:v>32642.375</c:v>
                </c:pt>
                <c:pt idx="34607">
                  <c:v>32642.416666666668</c:v>
                </c:pt>
                <c:pt idx="34608">
                  <c:v>32642.458333333332</c:v>
                </c:pt>
                <c:pt idx="34609">
                  <c:v>32642.5</c:v>
                </c:pt>
                <c:pt idx="34610">
                  <c:v>32642.541666666668</c:v>
                </c:pt>
                <c:pt idx="34611">
                  <c:v>32642.583333333332</c:v>
                </c:pt>
                <c:pt idx="34612">
                  <c:v>32642.625</c:v>
                </c:pt>
                <c:pt idx="34613">
                  <c:v>32642.666666666668</c:v>
                </c:pt>
                <c:pt idx="34614">
                  <c:v>32642.708333333332</c:v>
                </c:pt>
                <c:pt idx="34615">
                  <c:v>32642.75</c:v>
                </c:pt>
                <c:pt idx="34616">
                  <c:v>32642.791666666668</c:v>
                </c:pt>
                <c:pt idx="34617">
                  <c:v>32642.833333333332</c:v>
                </c:pt>
                <c:pt idx="34618">
                  <c:v>32642.875</c:v>
                </c:pt>
                <c:pt idx="34619">
                  <c:v>32642.916666666668</c:v>
                </c:pt>
                <c:pt idx="34620">
                  <c:v>32642.958333333332</c:v>
                </c:pt>
                <c:pt idx="34621">
                  <c:v>32643</c:v>
                </c:pt>
                <c:pt idx="34622">
                  <c:v>32643.041666666668</c:v>
                </c:pt>
                <c:pt idx="34623">
                  <c:v>32643.083333333332</c:v>
                </c:pt>
                <c:pt idx="34624">
                  <c:v>32643.125</c:v>
                </c:pt>
                <c:pt idx="34625">
                  <c:v>32643.166666666668</c:v>
                </c:pt>
                <c:pt idx="34626">
                  <c:v>32643.208333333332</c:v>
                </c:pt>
                <c:pt idx="34627">
                  <c:v>32643.25</c:v>
                </c:pt>
                <c:pt idx="34628">
                  <c:v>32643.291666666668</c:v>
                </c:pt>
                <c:pt idx="34629">
                  <c:v>32643.333333333332</c:v>
                </c:pt>
                <c:pt idx="34630">
                  <c:v>32643.375</c:v>
                </c:pt>
                <c:pt idx="34631">
                  <c:v>32643.416666666668</c:v>
                </c:pt>
                <c:pt idx="34632">
                  <c:v>32643.458333333332</c:v>
                </c:pt>
                <c:pt idx="34633">
                  <c:v>32643.5</c:v>
                </c:pt>
                <c:pt idx="34634">
                  <c:v>32643.541666666668</c:v>
                </c:pt>
                <c:pt idx="34635">
                  <c:v>32643.583333333332</c:v>
                </c:pt>
                <c:pt idx="34636">
                  <c:v>32643.625</c:v>
                </c:pt>
                <c:pt idx="34637">
                  <c:v>32643.666666666668</c:v>
                </c:pt>
                <c:pt idx="34638">
                  <c:v>32643.708333333332</c:v>
                </c:pt>
                <c:pt idx="34639">
                  <c:v>32643.75</c:v>
                </c:pt>
                <c:pt idx="34640">
                  <c:v>32643.791666666668</c:v>
                </c:pt>
                <c:pt idx="34641">
                  <c:v>32643.833333333332</c:v>
                </c:pt>
                <c:pt idx="34642">
                  <c:v>32643.875</c:v>
                </c:pt>
                <c:pt idx="34643">
                  <c:v>32643.916666666668</c:v>
                </c:pt>
                <c:pt idx="34644">
                  <c:v>32643.958333333332</c:v>
                </c:pt>
                <c:pt idx="34645">
                  <c:v>32644</c:v>
                </c:pt>
                <c:pt idx="34646">
                  <c:v>32644.041666666668</c:v>
                </c:pt>
                <c:pt idx="34647">
                  <c:v>32644.083333333332</c:v>
                </c:pt>
                <c:pt idx="34648">
                  <c:v>32644.125</c:v>
                </c:pt>
                <c:pt idx="34649">
                  <c:v>32644.166666666668</c:v>
                </c:pt>
                <c:pt idx="34650">
                  <c:v>32644.208333333332</c:v>
                </c:pt>
                <c:pt idx="34651">
                  <c:v>32644.25</c:v>
                </c:pt>
                <c:pt idx="34652">
                  <c:v>32644.291666666668</c:v>
                </c:pt>
                <c:pt idx="34653">
                  <c:v>32644.333333333332</c:v>
                </c:pt>
                <c:pt idx="34654">
                  <c:v>32644.375</c:v>
                </c:pt>
                <c:pt idx="34655">
                  <c:v>32644.416666666668</c:v>
                </c:pt>
                <c:pt idx="34656">
                  <c:v>32644.458333333332</c:v>
                </c:pt>
                <c:pt idx="34657">
                  <c:v>32644.5</c:v>
                </c:pt>
                <c:pt idx="34658">
                  <c:v>32644.541666666668</c:v>
                </c:pt>
                <c:pt idx="34659">
                  <c:v>32644.583333333332</c:v>
                </c:pt>
                <c:pt idx="34660">
                  <c:v>32644.625</c:v>
                </c:pt>
                <c:pt idx="34661">
                  <c:v>32644.666666666668</c:v>
                </c:pt>
                <c:pt idx="34662">
                  <c:v>32644.708333333332</c:v>
                </c:pt>
                <c:pt idx="34663">
                  <c:v>32644.75</c:v>
                </c:pt>
                <c:pt idx="34664">
                  <c:v>32644.791666666668</c:v>
                </c:pt>
                <c:pt idx="34665">
                  <c:v>32644.833333333332</c:v>
                </c:pt>
                <c:pt idx="34666">
                  <c:v>32644.875</c:v>
                </c:pt>
                <c:pt idx="34667">
                  <c:v>32644.916666666668</c:v>
                </c:pt>
                <c:pt idx="34668">
                  <c:v>32644.958333333332</c:v>
                </c:pt>
                <c:pt idx="34669">
                  <c:v>32645</c:v>
                </c:pt>
                <c:pt idx="34670">
                  <c:v>32645.041666666668</c:v>
                </c:pt>
                <c:pt idx="34671">
                  <c:v>32645.083333333332</c:v>
                </c:pt>
                <c:pt idx="34672">
                  <c:v>32645.125</c:v>
                </c:pt>
                <c:pt idx="34673">
                  <c:v>32645.166666666668</c:v>
                </c:pt>
                <c:pt idx="34674">
                  <c:v>32645.208333333332</c:v>
                </c:pt>
                <c:pt idx="34675">
                  <c:v>32645.25</c:v>
                </c:pt>
                <c:pt idx="34676">
                  <c:v>32645.291666666668</c:v>
                </c:pt>
                <c:pt idx="34677">
                  <c:v>32645.333333333332</c:v>
                </c:pt>
                <c:pt idx="34678">
                  <c:v>32645.375</c:v>
                </c:pt>
                <c:pt idx="34679">
                  <c:v>32645.416666666668</c:v>
                </c:pt>
                <c:pt idx="34680">
                  <c:v>32645.458333333332</c:v>
                </c:pt>
                <c:pt idx="34681">
                  <c:v>32645.5</c:v>
                </c:pt>
                <c:pt idx="34682">
                  <c:v>32645.541666666668</c:v>
                </c:pt>
                <c:pt idx="34683">
                  <c:v>32645.583333333332</c:v>
                </c:pt>
                <c:pt idx="34684">
                  <c:v>32645.625</c:v>
                </c:pt>
                <c:pt idx="34685">
                  <c:v>32645.666666666668</c:v>
                </c:pt>
                <c:pt idx="34686">
                  <c:v>32645.708333333332</c:v>
                </c:pt>
                <c:pt idx="34687">
                  <c:v>32645.75</c:v>
                </c:pt>
                <c:pt idx="34688">
                  <c:v>32645.791666666668</c:v>
                </c:pt>
                <c:pt idx="34689">
                  <c:v>32645.833333333332</c:v>
                </c:pt>
                <c:pt idx="34690">
                  <c:v>32645.875</c:v>
                </c:pt>
                <c:pt idx="34691">
                  <c:v>32645.916666666668</c:v>
                </c:pt>
                <c:pt idx="34692">
                  <c:v>32645.958333333332</c:v>
                </c:pt>
                <c:pt idx="34693">
                  <c:v>32646</c:v>
                </c:pt>
                <c:pt idx="34694">
                  <c:v>32646.041666666668</c:v>
                </c:pt>
                <c:pt idx="34695">
                  <c:v>32646.083333333332</c:v>
                </c:pt>
                <c:pt idx="34696">
                  <c:v>32646.125</c:v>
                </c:pt>
                <c:pt idx="34697">
                  <c:v>32646.166666666668</c:v>
                </c:pt>
                <c:pt idx="34698">
                  <c:v>32646.208333333332</c:v>
                </c:pt>
                <c:pt idx="34699">
                  <c:v>32646.25</c:v>
                </c:pt>
                <c:pt idx="34700">
                  <c:v>32646.291666666668</c:v>
                </c:pt>
                <c:pt idx="34701">
                  <c:v>32646.333333333332</c:v>
                </c:pt>
                <c:pt idx="34702">
                  <c:v>32646.375</c:v>
                </c:pt>
                <c:pt idx="34703">
                  <c:v>32646.416666666668</c:v>
                </c:pt>
                <c:pt idx="34704">
                  <c:v>32646.458333333332</c:v>
                </c:pt>
                <c:pt idx="34705">
                  <c:v>32646.5</c:v>
                </c:pt>
                <c:pt idx="34706">
                  <c:v>32646.541666666668</c:v>
                </c:pt>
                <c:pt idx="34707">
                  <c:v>32646.583333333332</c:v>
                </c:pt>
                <c:pt idx="34708">
                  <c:v>32646.625</c:v>
                </c:pt>
                <c:pt idx="34709">
                  <c:v>32646.666666666668</c:v>
                </c:pt>
                <c:pt idx="34710">
                  <c:v>32646.708333333332</c:v>
                </c:pt>
                <c:pt idx="34711">
                  <c:v>32646.75</c:v>
                </c:pt>
                <c:pt idx="34712">
                  <c:v>32646.791666666668</c:v>
                </c:pt>
                <c:pt idx="34713">
                  <c:v>32646.833333333332</c:v>
                </c:pt>
                <c:pt idx="34714">
                  <c:v>32646.875</c:v>
                </c:pt>
                <c:pt idx="34715">
                  <c:v>32646.916666666668</c:v>
                </c:pt>
                <c:pt idx="34716">
                  <c:v>32646.958333333332</c:v>
                </c:pt>
                <c:pt idx="34717">
                  <c:v>32647</c:v>
                </c:pt>
                <c:pt idx="34718">
                  <c:v>32647.041666666668</c:v>
                </c:pt>
                <c:pt idx="34719">
                  <c:v>32647.083333333332</c:v>
                </c:pt>
                <c:pt idx="34720">
                  <c:v>32647.125</c:v>
                </c:pt>
                <c:pt idx="34721">
                  <c:v>32647.166666666668</c:v>
                </c:pt>
                <c:pt idx="34722">
                  <c:v>32647.208333333332</c:v>
                </c:pt>
                <c:pt idx="34723">
                  <c:v>32647.25</c:v>
                </c:pt>
                <c:pt idx="34724">
                  <c:v>32647.291666666668</c:v>
                </c:pt>
                <c:pt idx="34725">
                  <c:v>32647.333333333332</c:v>
                </c:pt>
                <c:pt idx="34726">
                  <c:v>32647.375</c:v>
                </c:pt>
                <c:pt idx="34727">
                  <c:v>32647.416666666668</c:v>
                </c:pt>
                <c:pt idx="34728">
                  <c:v>32647.458333333332</c:v>
                </c:pt>
                <c:pt idx="34729">
                  <c:v>32647.5</c:v>
                </c:pt>
                <c:pt idx="34730">
                  <c:v>32647.541666666668</c:v>
                </c:pt>
                <c:pt idx="34731">
                  <c:v>32647.583333333332</c:v>
                </c:pt>
                <c:pt idx="34732">
                  <c:v>32647.625</c:v>
                </c:pt>
                <c:pt idx="34733">
                  <c:v>32647.666666666668</c:v>
                </c:pt>
                <c:pt idx="34734">
                  <c:v>32647.708333333332</c:v>
                </c:pt>
                <c:pt idx="34735">
                  <c:v>32647.75</c:v>
                </c:pt>
                <c:pt idx="34736">
                  <c:v>32647.791666666668</c:v>
                </c:pt>
                <c:pt idx="34737">
                  <c:v>32647.833333333332</c:v>
                </c:pt>
                <c:pt idx="34738">
                  <c:v>32647.875</c:v>
                </c:pt>
                <c:pt idx="34739">
                  <c:v>32647.916666666668</c:v>
                </c:pt>
                <c:pt idx="34740">
                  <c:v>32647.958333333332</c:v>
                </c:pt>
                <c:pt idx="34741">
                  <c:v>32648</c:v>
                </c:pt>
                <c:pt idx="34742">
                  <c:v>32648.041666666668</c:v>
                </c:pt>
                <c:pt idx="34743">
                  <c:v>32648.083333333332</c:v>
                </c:pt>
                <c:pt idx="34744">
                  <c:v>32648.125</c:v>
                </c:pt>
                <c:pt idx="34745">
                  <c:v>32648.166666666668</c:v>
                </c:pt>
                <c:pt idx="34746">
                  <c:v>32648.208333333332</c:v>
                </c:pt>
                <c:pt idx="34747">
                  <c:v>32648.25</c:v>
                </c:pt>
                <c:pt idx="34748">
                  <c:v>32648.291666666668</c:v>
                </c:pt>
                <c:pt idx="34749">
                  <c:v>32648.333333333332</c:v>
                </c:pt>
                <c:pt idx="34750">
                  <c:v>32648.375</c:v>
                </c:pt>
                <c:pt idx="34751">
                  <c:v>32648.416666666668</c:v>
                </c:pt>
                <c:pt idx="34752">
                  <c:v>32648.458333333332</c:v>
                </c:pt>
                <c:pt idx="34753">
                  <c:v>32648.5</c:v>
                </c:pt>
                <c:pt idx="34754">
                  <c:v>32648.541666666668</c:v>
                </c:pt>
                <c:pt idx="34755">
                  <c:v>32648.583333333332</c:v>
                </c:pt>
                <c:pt idx="34756">
                  <c:v>32648.625</c:v>
                </c:pt>
                <c:pt idx="34757">
                  <c:v>32648.666666666668</c:v>
                </c:pt>
                <c:pt idx="34758">
                  <c:v>32648.708333333332</c:v>
                </c:pt>
                <c:pt idx="34759">
                  <c:v>32648.75</c:v>
                </c:pt>
                <c:pt idx="34760">
                  <c:v>32648.791666666668</c:v>
                </c:pt>
                <c:pt idx="34761">
                  <c:v>32648.833333333332</c:v>
                </c:pt>
                <c:pt idx="34762">
                  <c:v>32648.875</c:v>
                </c:pt>
                <c:pt idx="34763">
                  <c:v>32648.916666666668</c:v>
                </c:pt>
                <c:pt idx="34764">
                  <c:v>32648.958333333332</c:v>
                </c:pt>
                <c:pt idx="34765">
                  <c:v>32649</c:v>
                </c:pt>
                <c:pt idx="34766">
                  <c:v>32649.041666666668</c:v>
                </c:pt>
                <c:pt idx="34767">
                  <c:v>32649.083333333332</c:v>
                </c:pt>
                <c:pt idx="34768">
                  <c:v>32649.125</c:v>
                </c:pt>
                <c:pt idx="34769">
                  <c:v>32649.166666666668</c:v>
                </c:pt>
                <c:pt idx="34770">
                  <c:v>32649.208333333332</c:v>
                </c:pt>
                <c:pt idx="34771">
                  <c:v>32649.25</c:v>
                </c:pt>
                <c:pt idx="34772">
                  <c:v>32649.291666666668</c:v>
                </c:pt>
                <c:pt idx="34773">
                  <c:v>32649.333333333332</c:v>
                </c:pt>
                <c:pt idx="34774">
                  <c:v>32649.375</c:v>
                </c:pt>
                <c:pt idx="34775">
                  <c:v>32649.416666666668</c:v>
                </c:pt>
                <c:pt idx="34776">
                  <c:v>32649.458333333332</c:v>
                </c:pt>
                <c:pt idx="34777">
                  <c:v>32649.5</c:v>
                </c:pt>
                <c:pt idx="34778">
                  <c:v>32649.541666666668</c:v>
                </c:pt>
                <c:pt idx="34779">
                  <c:v>32649.583333333332</c:v>
                </c:pt>
                <c:pt idx="34780">
                  <c:v>32649.625</c:v>
                </c:pt>
                <c:pt idx="34781">
                  <c:v>32649.666666666668</c:v>
                </c:pt>
                <c:pt idx="34782">
                  <c:v>32649.708333333332</c:v>
                </c:pt>
                <c:pt idx="34783">
                  <c:v>32649.75</c:v>
                </c:pt>
                <c:pt idx="34784">
                  <c:v>32649.791666666668</c:v>
                </c:pt>
                <c:pt idx="34785">
                  <c:v>32649.833333333332</c:v>
                </c:pt>
                <c:pt idx="34786">
                  <c:v>32649.875</c:v>
                </c:pt>
                <c:pt idx="34787">
                  <c:v>32649.916666666668</c:v>
                </c:pt>
                <c:pt idx="34788">
                  <c:v>32649.958333333332</c:v>
                </c:pt>
                <c:pt idx="34789">
                  <c:v>32650</c:v>
                </c:pt>
                <c:pt idx="34790">
                  <c:v>32650.041666666668</c:v>
                </c:pt>
                <c:pt idx="34791">
                  <c:v>32650.083333333332</c:v>
                </c:pt>
                <c:pt idx="34792">
                  <c:v>32650.125</c:v>
                </c:pt>
                <c:pt idx="34793">
                  <c:v>32650.166666666668</c:v>
                </c:pt>
                <c:pt idx="34794">
                  <c:v>32650.208333333332</c:v>
                </c:pt>
                <c:pt idx="34795">
                  <c:v>32650.25</c:v>
                </c:pt>
                <c:pt idx="34796">
                  <c:v>32650.291666666668</c:v>
                </c:pt>
                <c:pt idx="34797">
                  <c:v>32650.333333333332</c:v>
                </c:pt>
                <c:pt idx="34798">
                  <c:v>32650.375</c:v>
                </c:pt>
                <c:pt idx="34799">
                  <c:v>32650.416666666668</c:v>
                </c:pt>
                <c:pt idx="34800">
                  <c:v>32650.458333333332</c:v>
                </c:pt>
                <c:pt idx="34801">
                  <c:v>32650.5</c:v>
                </c:pt>
                <c:pt idx="34802">
                  <c:v>32650.541666666668</c:v>
                </c:pt>
                <c:pt idx="34803">
                  <c:v>32650.583333333332</c:v>
                </c:pt>
                <c:pt idx="34804">
                  <c:v>32650.625</c:v>
                </c:pt>
                <c:pt idx="34805">
                  <c:v>32650.666666666668</c:v>
                </c:pt>
                <c:pt idx="34806">
                  <c:v>32650.708333333332</c:v>
                </c:pt>
                <c:pt idx="34807">
                  <c:v>32650.75</c:v>
                </c:pt>
                <c:pt idx="34808">
                  <c:v>32650.791666666668</c:v>
                </c:pt>
                <c:pt idx="34809">
                  <c:v>32650.833333333332</c:v>
                </c:pt>
                <c:pt idx="34810">
                  <c:v>32650.875</c:v>
                </c:pt>
                <c:pt idx="34811">
                  <c:v>32650.916666666668</c:v>
                </c:pt>
                <c:pt idx="34812">
                  <c:v>32650.958333333332</c:v>
                </c:pt>
                <c:pt idx="34813">
                  <c:v>32651</c:v>
                </c:pt>
                <c:pt idx="34814">
                  <c:v>32651.041666666668</c:v>
                </c:pt>
                <c:pt idx="34815">
                  <c:v>32651.083333333332</c:v>
                </c:pt>
                <c:pt idx="34816">
                  <c:v>32651.125</c:v>
                </c:pt>
                <c:pt idx="34817">
                  <c:v>32651.166666666668</c:v>
                </c:pt>
                <c:pt idx="34818">
                  <c:v>32651.208333333332</c:v>
                </c:pt>
                <c:pt idx="34819">
                  <c:v>32651.25</c:v>
                </c:pt>
                <c:pt idx="34820">
                  <c:v>32651.291666666668</c:v>
                </c:pt>
                <c:pt idx="34821">
                  <c:v>32651.333333333332</c:v>
                </c:pt>
                <c:pt idx="34822">
                  <c:v>32651.375</c:v>
                </c:pt>
                <c:pt idx="34823">
                  <c:v>32651.416666666668</c:v>
                </c:pt>
                <c:pt idx="34824">
                  <c:v>32651.458333333332</c:v>
                </c:pt>
                <c:pt idx="34825">
                  <c:v>32651.5</c:v>
                </c:pt>
                <c:pt idx="34826">
                  <c:v>32651.541666666668</c:v>
                </c:pt>
                <c:pt idx="34827">
                  <c:v>32651.583333333332</c:v>
                </c:pt>
                <c:pt idx="34828">
                  <c:v>32651.625</c:v>
                </c:pt>
                <c:pt idx="34829">
                  <c:v>32651.666666666668</c:v>
                </c:pt>
                <c:pt idx="34830">
                  <c:v>32651.708333333332</c:v>
                </c:pt>
                <c:pt idx="34831">
                  <c:v>32651.75</c:v>
                </c:pt>
                <c:pt idx="34832">
                  <c:v>32651.791666666668</c:v>
                </c:pt>
                <c:pt idx="34833">
                  <c:v>32651.833333333332</c:v>
                </c:pt>
                <c:pt idx="34834">
                  <c:v>32651.875</c:v>
                </c:pt>
                <c:pt idx="34835">
                  <c:v>32651.916666666668</c:v>
                </c:pt>
                <c:pt idx="34836">
                  <c:v>32651.958333333332</c:v>
                </c:pt>
                <c:pt idx="34837">
                  <c:v>32652</c:v>
                </c:pt>
                <c:pt idx="34838">
                  <c:v>32652.041666666668</c:v>
                </c:pt>
                <c:pt idx="34839">
                  <c:v>32652.083333333332</c:v>
                </c:pt>
                <c:pt idx="34840">
                  <c:v>32652.125</c:v>
                </c:pt>
                <c:pt idx="34841">
                  <c:v>32652.166666666668</c:v>
                </c:pt>
                <c:pt idx="34842">
                  <c:v>32652.208333333332</c:v>
                </c:pt>
                <c:pt idx="34843">
                  <c:v>32652.25</c:v>
                </c:pt>
                <c:pt idx="34844">
                  <c:v>32652.291666666668</c:v>
                </c:pt>
                <c:pt idx="34845">
                  <c:v>32652.333333333332</c:v>
                </c:pt>
                <c:pt idx="34846">
                  <c:v>32652.375</c:v>
                </c:pt>
                <c:pt idx="34847">
                  <c:v>32652.416666666668</c:v>
                </c:pt>
                <c:pt idx="34848">
                  <c:v>32652.458333333332</c:v>
                </c:pt>
                <c:pt idx="34849">
                  <c:v>32652.5</c:v>
                </c:pt>
                <c:pt idx="34850">
                  <c:v>32652.541666666668</c:v>
                </c:pt>
                <c:pt idx="34851">
                  <c:v>32652.583333333332</c:v>
                </c:pt>
                <c:pt idx="34852">
                  <c:v>32652.625</c:v>
                </c:pt>
                <c:pt idx="34853">
                  <c:v>32652.666666666668</c:v>
                </c:pt>
                <c:pt idx="34854">
                  <c:v>32652.708333333332</c:v>
                </c:pt>
                <c:pt idx="34855">
                  <c:v>32652.75</c:v>
                </c:pt>
                <c:pt idx="34856">
                  <c:v>32652.791666666668</c:v>
                </c:pt>
                <c:pt idx="34857">
                  <c:v>32652.833333333332</c:v>
                </c:pt>
                <c:pt idx="34858">
                  <c:v>32652.875</c:v>
                </c:pt>
                <c:pt idx="34859">
                  <c:v>32652.916666666668</c:v>
                </c:pt>
                <c:pt idx="34860">
                  <c:v>32652.958333333332</c:v>
                </c:pt>
                <c:pt idx="34861">
                  <c:v>32653</c:v>
                </c:pt>
                <c:pt idx="34862">
                  <c:v>32653.041666666668</c:v>
                </c:pt>
                <c:pt idx="34863">
                  <c:v>32653.083333333332</c:v>
                </c:pt>
                <c:pt idx="34864">
                  <c:v>32653.125</c:v>
                </c:pt>
                <c:pt idx="34865">
                  <c:v>32653.166666666668</c:v>
                </c:pt>
                <c:pt idx="34866">
                  <c:v>32653.208333333332</c:v>
                </c:pt>
                <c:pt idx="34867">
                  <c:v>32653.25</c:v>
                </c:pt>
                <c:pt idx="34868">
                  <c:v>32653.291666666668</c:v>
                </c:pt>
                <c:pt idx="34869">
                  <c:v>32653.333333333332</c:v>
                </c:pt>
                <c:pt idx="34870">
                  <c:v>32653.375</c:v>
                </c:pt>
                <c:pt idx="34871">
                  <c:v>32653.416666666668</c:v>
                </c:pt>
                <c:pt idx="34872">
                  <c:v>32653.458333333332</c:v>
                </c:pt>
                <c:pt idx="34873">
                  <c:v>32653.5</c:v>
                </c:pt>
                <c:pt idx="34874">
                  <c:v>32653.541666666668</c:v>
                </c:pt>
                <c:pt idx="34875">
                  <c:v>32653.583333333332</c:v>
                </c:pt>
                <c:pt idx="34876">
                  <c:v>32653.625</c:v>
                </c:pt>
                <c:pt idx="34877">
                  <c:v>32653.666666666668</c:v>
                </c:pt>
                <c:pt idx="34878">
                  <c:v>32653.708333333332</c:v>
                </c:pt>
                <c:pt idx="34879">
                  <c:v>32653.75</c:v>
                </c:pt>
                <c:pt idx="34880">
                  <c:v>32653.791666666668</c:v>
                </c:pt>
                <c:pt idx="34881">
                  <c:v>32653.833333333332</c:v>
                </c:pt>
                <c:pt idx="34882">
                  <c:v>32653.875</c:v>
                </c:pt>
                <c:pt idx="34883">
                  <c:v>32653.916666666668</c:v>
                </c:pt>
                <c:pt idx="34884">
                  <c:v>32653.958333333332</c:v>
                </c:pt>
                <c:pt idx="34885">
                  <c:v>32654</c:v>
                </c:pt>
                <c:pt idx="34886">
                  <c:v>32654.041666666668</c:v>
                </c:pt>
                <c:pt idx="34887">
                  <c:v>32654.083333333332</c:v>
                </c:pt>
                <c:pt idx="34888">
                  <c:v>32654.125</c:v>
                </c:pt>
                <c:pt idx="34889">
                  <c:v>32654.166666666668</c:v>
                </c:pt>
                <c:pt idx="34890">
                  <c:v>32654.208333333332</c:v>
                </c:pt>
                <c:pt idx="34891">
                  <c:v>32654.25</c:v>
                </c:pt>
                <c:pt idx="34892">
                  <c:v>32654.291666666668</c:v>
                </c:pt>
                <c:pt idx="34893">
                  <c:v>32654.333333333332</c:v>
                </c:pt>
                <c:pt idx="34894">
                  <c:v>32654.375</c:v>
                </c:pt>
                <c:pt idx="34895">
                  <c:v>32654.416666666668</c:v>
                </c:pt>
                <c:pt idx="34896">
                  <c:v>32654.458333333332</c:v>
                </c:pt>
                <c:pt idx="34897">
                  <c:v>32654.5</c:v>
                </c:pt>
                <c:pt idx="34898">
                  <c:v>32654.541666666668</c:v>
                </c:pt>
                <c:pt idx="34899">
                  <c:v>32654.583333333332</c:v>
                </c:pt>
                <c:pt idx="34900">
                  <c:v>32654.625</c:v>
                </c:pt>
                <c:pt idx="34901">
                  <c:v>32654.666666666668</c:v>
                </c:pt>
                <c:pt idx="34902">
                  <c:v>32654.708333333332</c:v>
                </c:pt>
                <c:pt idx="34903">
                  <c:v>32654.75</c:v>
                </c:pt>
                <c:pt idx="34904">
                  <c:v>32654.791666666668</c:v>
                </c:pt>
                <c:pt idx="34905">
                  <c:v>32654.833333333332</c:v>
                </c:pt>
                <c:pt idx="34906">
                  <c:v>32654.875</c:v>
                </c:pt>
                <c:pt idx="34907">
                  <c:v>32654.916666666668</c:v>
                </c:pt>
                <c:pt idx="34908">
                  <c:v>32654.958333333332</c:v>
                </c:pt>
                <c:pt idx="34909">
                  <c:v>32655</c:v>
                </c:pt>
                <c:pt idx="34910">
                  <c:v>32655.041666666668</c:v>
                </c:pt>
                <c:pt idx="34911">
                  <c:v>32655.083333333332</c:v>
                </c:pt>
                <c:pt idx="34912">
                  <c:v>32655.125</c:v>
                </c:pt>
                <c:pt idx="34913">
                  <c:v>32655.166666666668</c:v>
                </c:pt>
                <c:pt idx="34914">
                  <c:v>32655.208333333332</c:v>
                </c:pt>
                <c:pt idx="34915">
                  <c:v>32655.25</c:v>
                </c:pt>
                <c:pt idx="34916">
                  <c:v>32655.291666666668</c:v>
                </c:pt>
                <c:pt idx="34917">
                  <c:v>32655.333333333332</c:v>
                </c:pt>
                <c:pt idx="34918">
                  <c:v>32655.375</c:v>
                </c:pt>
                <c:pt idx="34919">
                  <c:v>32655.416666666668</c:v>
                </c:pt>
                <c:pt idx="34920">
                  <c:v>32655.458333333332</c:v>
                </c:pt>
                <c:pt idx="34921">
                  <c:v>32655.5</c:v>
                </c:pt>
                <c:pt idx="34922">
                  <c:v>32655.541666666668</c:v>
                </c:pt>
                <c:pt idx="34923">
                  <c:v>32655.583333333332</c:v>
                </c:pt>
                <c:pt idx="34924">
                  <c:v>32655.625</c:v>
                </c:pt>
                <c:pt idx="34925">
                  <c:v>32655.666666666668</c:v>
                </c:pt>
                <c:pt idx="34926">
                  <c:v>32655.708333333332</c:v>
                </c:pt>
                <c:pt idx="34927">
                  <c:v>32655.75</c:v>
                </c:pt>
                <c:pt idx="34928">
                  <c:v>32655.791666666668</c:v>
                </c:pt>
                <c:pt idx="34929">
                  <c:v>32655.833333333332</c:v>
                </c:pt>
                <c:pt idx="34930">
                  <c:v>32655.875</c:v>
                </c:pt>
                <c:pt idx="34931">
                  <c:v>32655.916666666668</c:v>
                </c:pt>
                <c:pt idx="34932">
                  <c:v>32655.958333333332</c:v>
                </c:pt>
                <c:pt idx="34933">
                  <c:v>32656</c:v>
                </c:pt>
                <c:pt idx="34934">
                  <c:v>32656.041666666668</c:v>
                </c:pt>
                <c:pt idx="34935">
                  <c:v>32656.083333333332</c:v>
                </c:pt>
                <c:pt idx="34936">
                  <c:v>32656.125</c:v>
                </c:pt>
                <c:pt idx="34937">
                  <c:v>32656.166666666668</c:v>
                </c:pt>
                <c:pt idx="34938">
                  <c:v>32656.208333333332</c:v>
                </c:pt>
                <c:pt idx="34939">
                  <c:v>32656.25</c:v>
                </c:pt>
                <c:pt idx="34940">
                  <c:v>32656.291666666668</c:v>
                </c:pt>
                <c:pt idx="34941">
                  <c:v>32656.333333333332</c:v>
                </c:pt>
                <c:pt idx="34942">
                  <c:v>32656.375</c:v>
                </c:pt>
                <c:pt idx="34943">
                  <c:v>32656.416666666668</c:v>
                </c:pt>
                <c:pt idx="34944">
                  <c:v>32656.458333333332</c:v>
                </c:pt>
                <c:pt idx="34945">
                  <c:v>32656.5</c:v>
                </c:pt>
                <c:pt idx="34946">
                  <c:v>32656.541666666668</c:v>
                </c:pt>
                <c:pt idx="34947">
                  <c:v>32656.583333333332</c:v>
                </c:pt>
                <c:pt idx="34948">
                  <c:v>32656.625</c:v>
                </c:pt>
                <c:pt idx="34949">
                  <c:v>32656.666666666668</c:v>
                </c:pt>
                <c:pt idx="34950">
                  <c:v>32656.708333333332</c:v>
                </c:pt>
                <c:pt idx="34951">
                  <c:v>32656.75</c:v>
                </c:pt>
                <c:pt idx="34952">
                  <c:v>32656.791666666668</c:v>
                </c:pt>
                <c:pt idx="34953">
                  <c:v>32656.833333333332</c:v>
                </c:pt>
                <c:pt idx="34954">
                  <c:v>32656.875</c:v>
                </c:pt>
                <c:pt idx="34955">
                  <c:v>32656.916666666668</c:v>
                </c:pt>
                <c:pt idx="34956">
                  <c:v>32656.958333333332</c:v>
                </c:pt>
                <c:pt idx="34957">
                  <c:v>32657</c:v>
                </c:pt>
                <c:pt idx="34958">
                  <c:v>32657.041666666668</c:v>
                </c:pt>
                <c:pt idx="34959">
                  <c:v>32657.083333333332</c:v>
                </c:pt>
                <c:pt idx="34960">
                  <c:v>32657.125</c:v>
                </c:pt>
                <c:pt idx="34961">
                  <c:v>32657.166666666668</c:v>
                </c:pt>
                <c:pt idx="34962">
                  <c:v>32657.208333333332</c:v>
                </c:pt>
                <c:pt idx="34963">
                  <c:v>32657.25</c:v>
                </c:pt>
                <c:pt idx="34964">
                  <c:v>32657.291666666668</c:v>
                </c:pt>
                <c:pt idx="34965">
                  <c:v>32657.333333333332</c:v>
                </c:pt>
                <c:pt idx="34966">
                  <c:v>32657.375</c:v>
                </c:pt>
                <c:pt idx="34967">
                  <c:v>32657.416666666668</c:v>
                </c:pt>
                <c:pt idx="34968">
                  <c:v>32657.458333333332</c:v>
                </c:pt>
                <c:pt idx="34969">
                  <c:v>32657.5</c:v>
                </c:pt>
                <c:pt idx="34970">
                  <c:v>32657.541666666668</c:v>
                </c:pt>
                <c:pt idx="34971">
                  <c:v>32657.583333333332</c:v>
                </c:pt>
                <c:pt idx="34972">
                  <c:v>32657.625</c:v>
                </c:pt>
                <c:pt idx="34973">
                  <c:v>32657.666666666668</c:v>
                </c:pt>
                <c:pt idx="34974">
                  <c:v>32657.708333333332</c:v>
                </c:pt>
                <c:pt idx="34975">
                  <c:v>32657.75</c:v>
                </c:pt>
                <c:pt idx="34976">
                  <c:v>32657.791666666668</c:v>
                </c:pt>
                <c:pt idx="34977">
                  <c:v>32657.833333333332</c:v>
                </c:pt>
                <c:pt idx="34978">
                  <c:v>32657.875</c:v>
                </c:pt>
                <c:pt idx="34979">
                  <c:v>32657.916666666668</c:v>
                </c:pt>
                <c:pt idx="34980">
                  <c:v>32657.958333333332</c:v>
                </c:pt>
                <c:pt idx="34981">
                  <c:v>32658</c:v>
                </c:pt>
                <c:pt idx="34982">
                  <c:v>32658.041666666668</c:v>
                </c:pt>
                <c:pt idx="34983">
                  <c:v>32658.083333333332</c:v>
                </c:pt>
                <c:pt idx="34984">
                  <c:v>32658.125</c:v>
                </c:pt>
                <c:pt idx="34985">
                  <c:v>32658.166666666668</c:v>
                </c:pt>
                <c:pt idx="34986">
                  <c:v>32658.208333333332</c:v>
                </c:pt>
                <c:pt idx="34987">
                  <c:v>32658.25</c:v>
                </c:pt>
                <c:pt idx="34988">
                  <c:v>32658.291666666668</c:v>
                </c:pt>
                <c:pt idx="34989">
                  <c:v>32658.333333333332</c:v>
                </c:pt>
                <c:pt idx="34990">
                  <c:v>32658.375</c:v>
                </c:pt>
                <c:pt idx="34991">
                  <c:v>32658.416666666668</c:v>
                </c:pt>
                <c:pt idx="34992">
                  <c:v>32658.458333333332</c:v>
                </c:pt>
                <c:pt idx="34993">
                  <c:v>32658.5</c:v>
                </c:pt>
                <c:pt idx="34994">
                  <c:v>32658.541666666668</c:v>
                </c:pt>
                <c:pt idx="34995">
                  <c:v>32658.583333333332</c:v>
                </c:pt>
                <c:pt idx="34996">
                  <c:v>32658.625</c:v>
                </c:pt>
                <c:pt idx="34997">
                  <c:v>32658.666666666668</c:v>
                </c:pt>
                <c:pt idx="34998">
                  <c:v>32658.708333333332</c:v>
                </c:pt>
                <c:pt idx="34999">
                  <c:v>32658.75</c:v>
                </c:pt>
                <c:pt idx="35000">
                  <c:v>32658.791666666668</c:v>
                </c:pt>
                <c:pt idx="35001">
                  <c:v>32658.833333333332</c:v>
                </c:pt>
                <c:pt idx="35002">
                  <c:v>32658.875</c:v>
                </c:pt>
                <c:pt idx="35003">
                  <c:v>32658.916666666668</c:v>
                </c:pt>
                <c:pt idx="35004">
                  <c:v>32658.958333333332</c:v>
                </c:pt>
                <c:pt idx="35005">
                  <c:v>32659</c:v>
                </c:pt>
                <c:pt idx="35006">
                  <c:v>32659.041666666668</c:v>
                </c:pt>
                <c:pt idx="35007">
                  <c:v>32659.083333333332</c:v>
                </c:pt>
                <c:pt idx="35008">
                  <c:v>32659.125</c:v>
                </c:pt>
                <c:pt idx="35009">
                  <c:v>32659.166666666668</c:v>
                </c:pt>
                <c:pt idx="35010">
                  <c:v>32659.208333333332</c:v>
                </c:pt>
                <c:pt idx="35011">
                  <c:v>32659.25</c:v>
                </c:pt>
                <c:pt idx="35012">
                  <c:v>32659.291666666668</c:v>
                </c:pt>
                <c:pt idx="35013">
                  <c:v>32659.333333333332</c:v>
                </c:pt>
                <c:pt idx="35014">
                  <c:v>32659.375</c:v>
                </c:pt>
                <c:pt idx="35015">
                  <c:v>32659.416666666668</c:v>
                </c:pt>
                <c:pt idx="35016">
                  <c:v>32659.458333333332</c:v>
                </c:pt>
                <c:pt idx="35017">
                  <c:v>32659.5</c:v>
                </c:pt>
                <c:pt idx="35018">
                  <c:v>32659.541666666668</c:v>
                </c:pt>
                <c:pt idx="35019">
                  <c:v>32659.583333333332</c:v>
                </c:pt>
                <c:pt idx="35020">
                  <c:v>32659.625</c:v>
                </c:pt>
                <c:pt idx="35021">
                  <c:v>32659.666666666668</c:v>
                </c:pt>
                <c:pt idx="35022">
                  <c:v>32659.708333333332</c:v>
                </c:pt>
                <c:pt idx="35023">
                  <c:v>32659.75</c:v>
                </c:pt>
                <c:pt idx="35024">
                  <c:v>32659.791666666668</c:v>
                </c:pt>
                <c:pt idx="35025">
                  <c:v>32659.833333333332</c:v>
                </c:pt>
                <c:pt idx="35026">
                  <c:v>32659.875</c:v>
                </c:pt>
                <c:pt idx="35027">
                  <c:v>32659.916666666668</c:v>
                </c:pt>
                <c:pt idx="35028">
                  <c:v>32659.958333333332</c:v>
                </c:pt>
                <c:pt idx="35029">
                  <c:v>32660</c:v>
                </c:pt>
                <c:pt idx="35030">
                  <c:v>32660.041666666668</c:v>
                </c:pt>
                <c:pt idx="35031">
                  <c:v>32660.083333333332</c:v>
                </c:pt>
                <c:pt idx="35032">
                  <c:v>32660.125</c:v>
                </c:pt>
                <c:pt idx="35033">
                  <c:v>32660.166666666668</c:v>
                </c:pt>
                <c:pt idx="35034">
                  <c:v>32660.208333333332</c:v>
                </c:pt>
                <c:pt idx="35035">
                  <c:v>32660.25</c:v>
                </c:pt>
                <c:pt idx="35036">
                  <c:v>32660.291666666668</c:v>
                </c:pt>
                <c:pt idx="35037">
                  <c:v>32660.333333333332</c:v>
                </c:pt>
                <c:pt idx="35038">
                  <c:v>32660.375</c:v>
                </c:pt>
                <c:pt idx="35039">
                  <c:v>32660.416666666668</c:v>
                </c:pt>
                <c:pt idx="35040">
                  <c:v>32660.458333333332</c:v>
                </c:pt>
                <c:pt idx="35041">
                  <c:v>32660.5</c:v>
                </c:pt>
                <c:pt idx="35042">
                  <c:v>32660.541666666668</c:v>
                </c:pt>
                <c:pt idx="35043">
                  <c:v>32660.583333333332</c:v>
                </c:pt>
                <c:pt idx="35044">
                  <c:v>32660.625</c:v>
                </c:pt>
                <c:pt idx="35045">
                  <c:v>32660.666666666668</c:v>
                </c:pt>
                <c:pt idx="35046">
                  <c:v>32660.708333333332</c:v>
                </c:pt>
                <c:pt idx="35047">
                  <c:v>32660.75</c:v>
                </c:pt>
                <c:pt idx="35048">
                  <c:v>32660.791666666668</c:v>
                </c:pt>
                <c:pt idx="35049">
                  <c:v>32660.833333333332</c:v>
                </c:pt>
                <c:pt idx="35050">
                  <c:v>32660.875</c:v>
                </c:pt>
                <c:pt idx="35051">
                  <c:v>32660.916666666668</c:v>
                </c:pt>
                <c:pt idx="35052">
                  <c:v>32660.958333333332</c:v>
                </c:pt>
                <c:pt idx="35053">
                  <c:v>32661</c:v>
                </c:pt>
                <c:pt idx="35054">
                  <c:v>32661.041666666668</c:v>
                </c:pt>
                <c:pt idx="35055">
                  <c:v>32661.083333333332</c:v>
                </c:pt>
                <c:pt idx="35056">
                  <c:v>32661.125</c:v>
                </c:pt>
                <c:pt idx="35057">
                  <c:v>32661.166666666668</c:v>
                </c:pt>
                <c:pt idx="35058">
                  <c:v>32661.208333333332</c:v>
                </c:pt>
                <c:pt idx="35059">
                  <c:v>32661.25</c:v>
                </c:pt>
                <c:pt idx="35060">
                  <c:v>32661.291666666668</c:v>
                </c:pt>
                <c:pt idx="35061">
                  <c:v>32661.333333333332</c:v>
                </c:pt>
                <c:pt idx="35062">
                  <c:v>32661.375</c:v>
                </c:pt>
                <c:pt idx="35063">
                  <c:v>32661.416666666668</c:v>
                </c:pt>
                <c:pt idx="35064">
                  <c:v>32661.458333333332</c:v>
                </c:pt>
                <c:pt idx="35065">
                  <c:v>32661.5</c:v>
                </c:pt>
                <c:pt idx="35066">
                  <c:v>32661.541666666668</c:v>
                </c:pt>
                <c:pt idx="35067">
                  <c:v>32661.583333333332</c:v>
                </c:pt>
                <c:pt idx="35068">
                  <c:v>32661.625</c:v>
                </c:pt>
                <c:pt idx="35069">
                  <c:v>32661.666666666668</c:v>
                </c:pt>
                <c:pt idx="35070">
                  <c:v>32661.708333333332</c:v>
                </c:pt>
                <c:pt idx="35071">
                  <c:v>32661.75</c:v>
                </c:pt>
                <c:pt idx="35072">
                  <c:v>32661.791666666668</c:v>
                </c:pt>
                <c:pt idx="35073">
                  <c:v>32661.833333333332</c:v>
                </c:pt>
                <c:pt idx="35074">
                  <c:v>32661.875</c:v>
                </c:pt>
                <c:pt idx="35075">
                  <c:v>32661.916666666668</c:v>
                </c:pt>
                <c:pt idx="35076">
                  <c:v>32661.958333333332</c:v>
                </c:pt>
                <c:pt idx="35077">
                  <c:v>32662</c:v>
                </c:pt>
                <c:pt idx="35078">
                  <c:v>32662.041666666668</c:v>
                </c:pt>
                <c:pt idx="35079">
                  <c:v>32662.083333333332</c:v>
                </c:pt>
                <c:pt idx="35080">
                  <c:v>32662.125</c:v>
                </c:pt>
                <c:pt idx="35081">
                  <c:v>32662.166666666668</c:v>
                </c:pt>
                <c:pt idx="35082">
                  <c:v>32662.208333333332</c:v>
                </c:pt>
                <c:pt idx="35083">
                  <c:v>32662.25</c:v>
                </c:pt>
                <c:pt idx="35084">
                  <c:v>32662.291666666668</c:v>
                </c:pt>
                <c:pt idx="35085">
                  <c:v>32662.333333333332</c:v>
                </c:pt>
                <c:pt idx="35086">
                  <c:v>32662.375</c:v>
                </c:pt>
                <c:pt idx="35087">
                  <c:v>32662.416666666668</c:v>
                </c:pt>
                <c:pt idx="35088">
                  <c:v>32662.458333333332</c:v>
                </c:pt>
                <c:pt idx="35089">
                  <c:v>32662.5</c:v>
                </c:pt>
                <c:pt idx="35090">
                  <c:v>32662.541666666668</c:v>
                </c:pt>
                <c:pt idx="35091">
                  <c:v>32662.583333333332</c:v>
                </c:pt>
                <c:pt idx="35092">
                  <c:v>32662.625</c:v>
                </c:pt>
                <c:pt idx="35093">
                  <c:v>32662.666666666668</c:v>
                </c:pt>
                <c:pt idx="35094">
                  <c:v>32662.708333333332</c:v>
                </c:pt>
                <c:pt idx="35095">
                  <c:v>32662.75</c:v>
                </c:pt>
                <c:pt idx="35096">
                  <c:v>32662.791666666668</c:v>
                </c:pt>
                <c:pt idx="35097">
                  <c:v>32662.833333333332</c:v>
                </c:pt>
                <c:pt idx="35098">
                  <c:v>32662.875</c:v>
                </c:pt>
                <c:pt idx="35099">
                  <c:v>32662.916666666668</c:v>
                </c:pt>
                <c:pt idx="35100">
                  <c:v>32662.958333333332</c:v>
                </c:pt>
                <c:pt idx="35101">
                  <c:v>32663</c:v>
                </c:pt>
                <c:pt idx="35102">
                  <c:v>32663.041666666668</c:v>
                </c:pt>
                <c:pt idx="35103">
                  <c:v>32663.083333333332</c:v>
                </c:pt>
                <c:pt idx="35104">
                  <c:v>32663.125</c:v>
                </c:pt>
                <c:pt idx="35105">
                  <c:v>32663.166666666668</c:v>
                </c:pt>
                <c:pt idx="35106">
                  <c:v>32663.208333333332</c:v>
                </c:pt>
                <c:pt idx="35107">
                  <c:v>32663.25</c:v>
                </c:pt>
                <c:pt idx="35108">
                  <c:v>32663.291666666668</c:v>
                </c:pt>
                <c:pt idx="35109">
                  <c:v>32663.333333333332</c:v>
                </c:pt>
                <c:pt idx="35110">
                  <c:v>32663.375</c:v>
                </c:pt>
                <c:pt idx="35111">
                  <c:v>32663.416666666668</c:v>
                </c:pt>
                <c:pt idx="35112">
                  <c:v>32663.458333333332</c:v>
                </c:pt>
                <c:pt idx="35113">
                  <c:v>32663.5</c:v>
                </c:pt>
                <c:pt idx="35114">
                  <c:v>32663.541666666668</c:v>
                </c:pt>
                <c:pt idx="35115">
                  <c:v>32663.583333333332</c:v>
                </c:pt>
                <c:pt idx="35116">
                  <c:v>32663.625</c:v>
                </c:pt>
                <c:pt idx="35117">
                  <c:v>32663.666666666668</c:v>
                </c:pt>
                <c:pt idx="35118">
                  <c:v>32663.708333333332</c:v>
                </c:pt>
                <c:pt idx="35119">
                  <c:v>32663.75</c:v>
                </c:pt>
                <c:pt idx="35120">
                  <c:v>32663.791666666668</c:v>
                </c:pt>
                <c:pt idx="35121">
                  <c:v>32663.833333333332</c:v>
                </c:pt>
                <c:pt idx="35122">
                  <c:v>32663.875</c:v>
                </c:pt>
                <c:pt idx="35123">
                  <c:v>32663.916666666668</c:v>
                </c:pt>
                <c:pt idx="35124">
                  <c:v>32663.958333333332</c:v>
                </c:pt>
                <c:pt idx="35125">
                  <c:v>32664</c:v>
                </c:pt>
                <c:pt idx="35126">
                  <c:v>32664.041666666668</c:v>
                </c:pt>
                <c:pt idx="35127">
                  <c:v>32664.083333333332</c:v>
                </c:pt>
                <c:pt idx="35128">
                  <c:v>32664.125</c:v>
                </c:pt>
                <c:pt idx="35129">
                  <c:v>32664.166666666668</c:v>
                </c:pt>
                <c:pt idx="35130">
                  <c:v>32664.208333333332</c:v>
                </c:pt>
                <c:pt idx="35131">
                  <c:v>32664.25</c:v>
                </c:pt>
                <c:pt idx="35132">
                  <c:v>32664.291666666668</c:v>
                </c:pt>
                <c:pt idx="35133">
                  <c:v>32664.333333333332</c:v>
                </c:pt>
                <c:pt idx="35134">
                  <c:v>32664.375</c:v>
                </c:pt>
                <c:pt idx="35135">
                  <c:v>32664.416666666668</c:v>
                </c:pt>
                <c:pt idx="35136">
                  <c:v>32664.458333333332</c:v>
                </c:pt>
                <c:pt idx="35137">
                  <c:v>32664.5</c:v>
                </c:pt>
                <c:pt idx="35138">
                  <c:v>32664.541666666668</c:v>
                </c:pt>
                <c:pt idx="35139">
                  <c:v>32664.583333333332</c:v>
                </c:pt>
                <c:pt idx="35140">
                  <c:v>32664.625</c:v>
                </c:pt>
                <c:pt idx="35141">
                  <c:v>32664.666666666668</c:v>
                </c:pt>
                <c:pt idx="35142">
                  <c:v>32664.708333333332</c:v>
                </c:pt>
                <c:pt idx="35143">
                  <c:v>32664.75</c:v>
                </c:pt>
                <c:pt idx="35144">
                  <c:v>32664.791666666668</c:v>
                </c:pt>
                <c:pt idx="35145">
                  <c:v>32664.833333333332</c:v>
                </c:pt>
                <c:pt idx="35146">
                  <c:v>32664.875</c:v>
                </c:pt>
                <c:pt idx="35147">
                  <c:v>32664.916666666668</c:v>
                </c:pt>
                <c:pt idx="35148">
                  <c:v>32664.958333333332</c:v>
                </c:pt>
                <c:pt idx="35149">
                  <c:v>32665</c:v>
                </c:pt>
                <c:pt idx="35150">
                  <c:v>32665.041666666668</c:v>
                </c:pt>
                <c:pt idx="35151">
                  <c:v>32665.083333333332</c:v>
                </c:pt>
                <c:pt idx="35152">
                  <c:v>32665.125</c:v>
                </c:pt>
                <c:pt idx="35153">
                  <c:v>32665.166666666668</c:v>
                </c:pt>
                <c:pt idx="35154">
                  <c:v>32665.208333333332</c:v>
                </c:pt>
                <c:pt idx="35155">
                  <c:v>32665.25</c:v>
                </c:pt>
                <c:pt idx="35156">
                  <c:v>32665.291666666668</c:v>
                </c:pt>
                <c:pt idx="35157">
                  <c:v>32665.333333333332</c:v>
                </c:pt>
                <c:pt idx="35158">
                  <c:v>32665.375</c:v>
                </c:pt>
                <c:pt idx="35159">
                  <c:v>32665.416666666668</c:v>
                </c:pt>
                <c:pt idx="35160">
                  <c:v>32665.458333333332</c:v>
                </c:pt>
                <c:pt idx="35161">
                  <c:v>32665.5</c:v>
                </c:pt>
                <c:pt idx="35162">
                  <c:v>32665.541666666668</c:v>
                </c:pt>
                <c:pt idx="35163">
                  <c:v>32665.583333333332</c:v>
                </c:pt>
                <c:pt idx="35164">
                  <c:v>32665.625</c:v>
                </c:pt>
                <c:pt idx="35165">
                  <c:v>32665.666666666668</c:v>
                </c:pt>
                <c:pt idx="35166">
                  <c:v>32665.708333333332</c:v>
                </c:pt>
                <c:pt idx="35167">
                  <c:v>32665.75</c:v>
                </c:pt>
                <c:pt idx="35168">
                  <c:v>32665.791666666668</c:v>
                </c:pt>
                <c:pt idx="35169">
                  <c:v>32665.833333333332</c:v>
                </c:pt>
                <c:pt idx="35170">
                  <c:v>32665.875</c:v>
                </c:pt>
                <c:pt idx="35171">
                  <c:v>32665.916666666668</c:v>
                </c:pt>
                <c:pt idx="35172">
                  <c:v>32665.958333333332</c:v>
                </c:pt>
                <c:pt idx="35173">
                  <c:v>32666</c:v>
                </c:pt>
                <c:pt idx="35174">
                  <c:v>32666.041666666668</c:v>
                </c:pt>
                <c:pt idx="35175">
                  <c:v>32666.083333333332</c:v>
                </c:pt>
                <c:pt idx="35176">
                  <c:v>32666.125</c:v>
                </c:pt>
                <c:pt idx="35177">
                  <c:v>32666.166666666668</c:v>
                </c:pt>
                <c:pt idx="35178">
                  <c:v>32666.208333333332</c:v>
                </c:pt>
                <c:pt idx="35179">
                  <c:v>32666.25</c:v>
                </c:pt>
                <c:pt idx="35180">
                  <c:v>32666.291666666668</c:v>
                </c:pt>
                <c:pt idx="35181">
                  <c:v>32666.333333333332</c:v>
                </c:pt>
                <c:pt idx="35182">
                  <c:v>32666.375</c:v>
                </c:pt>
                <c:pt idx="35183">
                  <c:v>32666.416666666668</c:v>
                </c:pt>
                <c:pt idx="35184">
                  <c:v>32666.458333333332</c:v>
                </c:pt>
                <c:pt idx="35185">
                  <c:v>32666.5</c:v>
                </c:pt>
                <c:pt idx="35186">
                  <c:v>32666.541666666668</c:v>
                </c:pt>
                <c:pt idx="35187">
                  <c:v>32666.583333333332</c:v>
                </c:pt>
                <c:pt idx="35188">
                  <c:v>32666.625</c:v>
                </c:pt>
                <c:pt idx="35189">
                  <c:v>32666.666666666668</c:v>
                </c:pt>
                <c:pt idx="35190">
                  <c:v>32666.708333333332</c:v>
                </c:pt>
                <c:pt idx="35191">
                  <c:v>32666.75</c:v>
                </c:pt>
                <c:pt idx="35192">
                  <c:v>32666.791666666668</c:v>
                </c:pt>
                <c:pt idx="35193">
                  <c:v>32666.833333333332</c:v>
                </c:pt>
                <c:pt idx="35194">
                  <c:v>32666.875</c:v>
                </c:pt>
                <c:pt idx="35195">
                  <c:v>32666.916666666668</c:v>
                </c:pt>
                <c:pt idx="35196">
                  <c:v>32666.958333333332</c:v>
                </c:pt>
                <c:pt idx="35197">
                  <c:v>32667</c:v>
                </c:pt>
                <c:pt idx="35198">
                  <c:v>32667.041666666668</c:v>
                </c:pt>
                <c:pt idx="35199">
                  <c:v>32667.083333333332</c:v>
                </c:pt>
                <c:pt idx="35200">
                  <c:v>32667.125</c:v>
                </c:pt>
                <c:pt idx="35201">
                  <c:v>32667.166666666668</c:v>
                </c:pt>
                <c:pt idx="35202">
                  <c:v>32667.208333333332</c:v>
                </c:pt>
                <c:pt idx="35203">
                  <c:v>32667.25</c:v>
                </c:pt>
                <c:pt idx="35204">
                  <c:v>32667.291666666668</c:v>
                </c:pt>
                <c:pt idx="35205">
                  <c:v>32667.333333333332</c:v>
                </c:pt>
                <c:pt idx="35206">
                  <c:v>32667.375</c:v>
                </c:pt>
                <c:pt idx="35207">
                  <c:v>32667.416666666668</c:v>
                </c:pt>
                <c:pt idx="35208">
                  <c:v>32667.458333333332</c:v>
                </c:pt>
                <c:pt idx="35209">
                  <c:v>32667.5</c:v>
                </c:pt>
                <c:pt idx="35210">
                  <c:v>32667.541666666668</c:v>
                </c:pt>
                <c:pt idx="35211">
                  <c:v>32667.583333333332</c:v>
                </c:pt>
                <c:pt idx="35212">
                  <c:v>32667.625</c:v>
                </c:pt>
                <c:pt idx="35213">
                  <c:v>32667.666666666668</c:v>
                </c:pt>
                <c:pt idx="35214">
                  <c:v>32667.708333333332</c:v>
                </c:pt>
                <c:pt idx="35215">
                  <c:v>32667.75</c:v>
                </c:pt>
                <c:pt idx="35216">
                  <c:v>32667.791666666668</c:v>
                </c:pt>
                <c:pt idx="35217">
                  <c:v>32667.833333333332</c:v>
                </c:pt>
                <c:pt idx="35218">
                  <c:v>32667.875</c:v>
                </c:pt>
                <c:pt idx="35219">
                  <c:v>32667.916666666668</c:v>
                </c:pt>
                <c:pt idx="35220">
                  <c:v>32667.958333333332</c:v>
                </c:pt>
                <c:pt idx="35221">
                  <c:v>32668</c:v>
                </c:pt>
                <c:pt idx="35222">
                  <c:v>32668.041666666668</c:v>
                </c:pt>
                <c:pt idx="35223">
                  <c:v>32668.083333333332</c:v>
                </c:pt>
                <c:pt idx="35224">
                  <c:v>32668.125</c:v>
                </c:pt>
                <c:pt idx="35225">
                  <c:v>32668.166666666668</c:v>
                </c:pt>
                <c:pt idx="35226">
                  <c:v>32668.208333333332</c:v>
                </c:pt>
                <c:pt idx="35227">
                  <c:v>32668.25</c:v>
                </c:pt>
                <c:pt idx="35228">
                  <c:v>32668.291666666668</c:v>
                </c:pt>
                <c:pt idx="35229">
                  <c:v>32668.333333333332</c:v>
                </c:pt>
                <c:pt idx="35230">
                  <c:v>32668.375</c:v>
                </c:pt>
                <c:pt idx="35231">
                  <c:v>32668.416666666668</c:v>
                </c:pt>
                <c:pt idx="35232">
                  <c:v>32668.458333333332</c:v>
                </c:pt>
                <c:pt idx="35233">
                  <c:v>32668.5</c:v>
                </c:pt>
                <c:pt idx="35234">
                  <c:v>32668.541666666668</c:v>
                </c:pt>
                <c:pt idx="35235">
                  <c:v>32668.583333333332</c:v>
                </c:pt>
                <c:pt idx="35236">
                  <c:v>32668.625</c:v>
                </c:pt>
                <c:pt idx="35237">
                  <c:v>32668.666666666668</c:v>
                </c:pt>
                <c:pt idx="35238">
                  <c:v>32668.708333333332</c:v>
                </c:pt>
                <c:pt idx="35239">
                  <c:v>32668.75</c:v>
                </c:pt>
                <c:pt idx="35240">
                  <c:v>32668.791666666668</c:v>
                </c:pt>
                <c:pt idx="35241">
                  <c:v>32668.833333333332</c:v>
                </c:pt>
                <c:pt idx="35242">
                  <c:v>32668.875</c:v>
                </c:pt>
                <c:pt idx="35243">
                  <c:v>32668.916666666668</c:v>
                </c:pt>
                <c:pt idx="35244">
                  <c:v>32668.958333333332</c:v>
                </c:pt>
                <c:pt idx="35245">
                  <c:v>32669</c:v>
                </c:pt>
                <c:pt idx="35246">
                  <c:v>32669.041666666668</c:v>
                </c:pt>
                <c:pt idx="35247">
                  <c:v>32669.083333333332</c:v>
                </c:pt>
                <c:pt idx="35248">
                  <c:v>32669.125</c:v>
                </c:pt>
                <c:pt idx="35249">
                  <c:v>32669.166666666668</c:v>
                </c:pt>
                <c:pt idx="35250">
                  <c:v>32669.208333333332</c:v>
                </c:pt>
                <c:pt idx="35251">
                  <c:v>32669.25</c:v>
                </c:pt>
                <c:pt idx="35252">
                  <c:v>32669.291666666668</c:v>
                </c:pt>
                <c:pt idx="35253">
                  <c:v>32669.333333333332</c:v>
                </c:pt>
                <c:pt idx="35254">
                  <c:v>32669.375</c:v>
                </c:pt>
                <c:pt idx="35255">
                  <c:v>32669.416666666668</c:v>
                </c:pt>
                <c:pt idx="35256">
                  <c:v>32669.458333333332</c:v>
                </c:pt>
                <c:pt idx="35257">
                  <c:v>32669.5</c:v>
                </c:pt>
                <c:pt idx="35258">
                  <c:v>32669.541666666668</c:v>
                </c:pt>
                <c:pt idx="35259">
                  <c:v>32669.583333333332</c:v>
                </c:pt>
                <c:pt idx="35260">
                  <c:v>32669.625</c:v>
                </c:pt>
                <c:pt idx="35261">
                  <c:v>32669.666666666668</c:v>
                </c:pt>
                <c:pt idx="35262">
                  <c:v>32669.708333333332</c:v>
                </c:pt>
                <c:pt idx="35263">
                  <c:v>32669.75</c:v>
                </c:pt>
                <c:pt idx="35264">
                  <c:v>32669.791666666668</c:v>
                </c:pt>
                <c:pt idx="35265">
                  <c:v>32669.833333333332</c:v>
                </c:pt>
                <c:pt idx="35266">
                  <c:v>32669.875</c:v>
                </c:pt>
                <c:pt idx="35267">
                  <c:v>32669.916666666668</c:v>
                </c:pt>
                <c:pt idx="35268">
                  <c:v>32669.958333333332</c:v>
                </c:pt>
                <c:pt idx="35269">
                  <c:v>32670</c:v>
                </c:pt>
                <c:pt idx="35270">
                  <c:v>32670.041666666668</c:v>
                </c:pt>
                <c:pt idx="35271">
                  <c:v>32670.083333333332</c:v>
                </c:pt>
                <c:pt idx="35272">
                  <c:v>32670.125</c:v>
                </c:pt>
                <c:pt idx="35273">
                  <c:v>32670.166666666668</c:v>
                </c:pt>
                <c:pt idx="35274">
                  <c:v>32670.208333333332</c:v>
                </c:pt>
                <c:pt idx="35275">
                  <c:v>32670.25</c:v>
                </c:pt>
                <c:pt idx="35276">
                  <c:v>32670.291666666668</c:v>
                </c:pt>
                <c:pt idx="35277">
                  <c:v>32670.333333333332</c:v>
                </c:pt>
                <c:pt idx="35278">
                  <c:v>32670.375</c:v>
                </c:pt>
                <c:pt idx="35279">
                  <c:v>32670.416666666668</c:v>
                </c:pt>
                <c:pt idx="35280">
                  <c:v>32670.458333333332</c:v>
                </c:pt>
                <c:pt idx="35281">
                  <c:v>32670.5</c:v>
                </c:pt>
                <c:pt idx="35282">
                  <c:v>32670.541666666668</c:v>
                </c:pt>
                <c:pt idx="35283">
                  <c:v>32670.583333333332</c:v>
                </c:pt>
                <c:pt idx="35284">
                  <c:v>32670.625</c:v>
                </c:pt>
                <c:pt idx="35285">
                  <c:v>32670.666666666668</c:v>
                </c:pt>
                <c:pt idx="35286">
                  <c:v>32670.708333333332</c:v>
                </c:pt>
                <c:pt idx="35287">
                  <c:v>32670.75</c:v>
                </c:pt>
                <c:pt idx="35288">
                  <c:v>32670.791666666668</c:v>
                </c:pt>
                <c:pt idx="35289">
                  <c:v>32670.833333333332</c:v>
                </c:pt>
                <c:pt idx="35290">
                  <c:v>32670.875</c:v>
                </c:pt>
                <c:pt idx="35291">
                  <c:v>32670.916666666668</c:v>
                </c:pt>
                <c:pt idx="35292">
                  <c:v>32670.958333333332</c:v>
                </c:pt>
                <c:pt idx="35293">
                  <c:v>32671</c:v>
                </c:pt>
                <c:pt idx="35294">
                  <c:v>32671.041666666668</c:v>
                </c:pt>
                <c:pt idx="35295">
                  <c:v>32671.083333333332</c:v>
                </c:pt>
                <c:pt idx="35296">
                  <c:v>32671.125</c:v>
                </c:pt>
                <c:pt idx="35297">
                  <c:v>32671.166666666668</c:v>
                </c:pt>
                <c:pt idx="35298">
                  <c:v>32671.208333333332</c:v>
                </c:pt>
                <c:pt idx="35299">
                  <c:v>32671.25</c:v>
                </c:pt>
                <c:pt idx="35300">
                  <c:v>32671.291666666668</c:v>
                </c:pt>
                <c:pt idx="35301">
                  <c:v>32671.333333333332</c:v>
                </c:pt>
                <c:pt idx="35302">
                  <c:v>32671.375</c:v>
                </c:pt>
                <c:pt idx="35303">
                  <c:v>32671.416666666668</c:v>
                </c:pt>
                <c:pt idx="35304">
                  <c:v>32671.458333333332</c:v>
                </c:pt>
                <c:pt idx="35305">
                  <c:v>32671.5</c:v>
                </c:pt>
                <c:pt idx="35306">
                  <c:v>32671.541666666668</c:v>
                </c:pt>
                <c:pt idx="35307">
                  <c:v>32671.583333333332</c:v>
                </c:pt>
                <c:pt idx="35308">
                  <c:v>32671.625</c:v>
                </c:pt>
                <c:pt idx="35309">
                  <c:v>32671.666666666668</c:v>
                </c:pt>
                <c:pt idx="35310">
                  <c:v>32671.708333333332</c:v>
                </c:pt>
                <c:pt idx="35311">
                  <c:v>32671.75</c:v>
                </c:pt>
                <c:pt idx="35312">
                  <c:v>32671.791666666668</c:v>
                </c:pt>
                <c:pt idx="35313">
                  <c:v>32671.833333333332</c:v>
                </c:pt>
                <c:pt idx="35314">
                  <c:v>32671.875</c:v>
                </c:pt>
                <c:pt idx="35315">
                  <c:v>32671.916666666668</c:v>
                </c:pt>
                <c:pt idx="35316">
                  <c:v>32671.958333333332</c:v>
                </c:pt>
                <c:pt idx="35317">
                  <c:v>32672</c:v>
                </c:pt>
                <c:pt idx="35318">
                  <c:v>32672.041666666668</c:v>
                </c:pt>
                <c:pt idx="35319">
                  <c:v>32672.083333333332</c:v>
                </c:pt>
                <c:pt idx="35320">
                  <c:v>32672.125</c:v>
                </c:pt>
                <c:pt idx="35321">
                  <c:v>32672.166666666668</c:v>
                </c:pt>
                <c:pt idx="35322">
                  <c:v>32672.208333333332</c:v>
                </c:pt>
                <c:pt idx="35323">
                  <c:v>32672.25</c:v>
                </c:pt>
                <c:pt idx="35324">
                  <c:v>32672.291666666668</c:v>
                </c:pt>
                <c:pt idx="35325">
                  <c:v>32672.333333333332</c:v>
                </c:pt>
                <c:pt idx="35326">
                  <c:v>32672.375</c:v>
                </c:pt>
                <c:pt idx="35327">
                  <c:v>32672.416666666668</c:v>
                </c:pt>
                <c:pt idx="35328">
                  <c:v>32672.458333333332</c:v>
                </c:pt>
                <c:pt idx="35329">
                  <c:v>32672.5</c:v>
                </c:pt>
                <c:pt idx="35330">
                  <c:v>32672.541666666668</c:v>
                </c:pt>
                <c:pt idx="35331">
                  <c:v>32672.583333333332</c:v>
                </c:pt>
                <c:pt idx="35332">
                  <c:v>32672.625</c:v>
                </c:pt>
                <c:pt idx="35333">
                  <c:v>32672.666666666668</c:v>
                </c:pt>
                <c:pt idx="35334">
                  <c:v>32672.708333333332</c:v>
                </c:pt>
                <c:pt idx="35335">
                  <c:v>32672.75</c:v>
                </c:pt>
                <c:pt idx="35336">
                  <c:v>32672.791666666668</c:v>
                </c:pt>
                <c:pt idx="35337">
                  <c:v>32672.833333333332</c:v>
                </c:pt>
                <c:pt idx="35338">
                  <c:v>32672.875</c:v>
                </c:pt>
                <c:pt idx="35339">
                  <c:v>32672.916666666668</c:v>
                </c:pt>
                <c:pt idx="35340">
                  <c:v>32672.958333333332</c:v>
                </c:pt>
                <c:pt idx="35341">
                  <c:v>32673</c:v>
                </c:pt>
                <c:pt idx="35342">
                  <c:v>32673.041666666668</c:v>
                </c:pt>
                <c:pt idx="35343">
                  <c:v>32673.083333333332</c:v>
                </c:pt>
                <c:pt idx="35344">
                  <c:v>32673.125</c:v>
                </c:pt>
                <c:pt idx="35345">
                  <c:v>32673.166666666668</c:v>
                </c:pt>
                <c:pt idx="35346">
                  <c:v>32673.208333333332</c:v>
                </c:pt>
                <c:pt idx="35347">
                  <c:v>32673.25</c:v>
                </c:pt>
                <c:pt idx="35348">
                  <c:v>32673.291666666668</c:v>
                </c:pt>
                <c:pt idx="35349">
                  <c:v>32673.333333333332</c:v>
                </c:pt>
                <c:pt idx="35350">
                  <c:v>32673.375</c:v>
                </c:pt>
                <c:pt idx="35351">
                  <c:v>32673.416666666668</c:v>
                </c:pt>
                <c:pt idx="35352">
                  <c:v>32673.458333333332</c:v>
                </c:pt>
                <c:pt idx="35353">
                  <c:v>32673.5</c:v>
                </c:pt>
                <c:pt idx="35354">
                  <c:v>32673.541666666668</c:v>
                </c:pt>
                <c:pt idx="35355">
                  <c:v>32673.583333333332</c:v>
                </c:pt>
                <c:pt idx="35356">
                  <c:v>32673.625</c:v>
                </c:pt>
                <c:pt idx="35357">
                  <c:v>32673.666666666668</c:v>
                </c:pt>
                <c:pt idx="35358">
                  <c:v>32673.708333333332</c:v>
                </c:pt>
                <c:pt idx="35359">
                  <c:v>32673.75</c:v>
                </c:pt>
                <c:pt idx="35360">
                  <c:v>32673.791666666668</c:v>
                </c:pt>
                <c:pt idx="35361">
                  <c:v>32673.833333333332</c:v>
                </c:pt>
                <c:pt idx="35362">
                  <c:v>32673.875</c:v>
                </c:pt>
                <c:pt idx="35363">
                  <c:v>32673.916666666668</c:v>
                </c:pt>
                <c:pt idx="35364">
                  <c:v>32673.958333333332</c:v>
                </c:pt>
                <c:pt idx="35365">
                  <c:v>32674</c:v>
                </c:pt>
                <c:pt idx="35366">
                  <c:v>32674.041666666668</c:v>
                </c:pt>
                <c:pt idx="35367">
                  <c:v>32674.083333333332</c:v>
                </c:pt>
                <c:pt idx="35368">
                  <c:v>32674.125</c:v>
                </c:pt>
                <c:pt idx="35369">
                  <c:v>32674.166666666668</c:v>
                </c:pt>
                <c:pt idx="35370">
                  <c:v>32674.208333333332</c:v>
                </c:pt>
                <c:pt idx="35371">
                  <c:v>32674.25</c:v>
                </c:pt>
                <c:pt idx="35372">
                  <c:v>32674.291666666668</c:v>
                </c:pt>
                <c:pt idx="35373">
                  <c:v>32674.333333333332</c:v>
                </c:pt>
                <c:pt idx="35374">
                  <c:v>32674.375</c:v>
                </c:pt>
                <c:pt idx="35375">
                  <c:v>32674.416666666668</c:v>
                </c:pt>
                <c:pt idx="35376">
                  <c:v>32674.458333333332</c:v>
                </c:pt>
                <c:pt idx="35377">
                  <c:v>32674.5</c:v>
                </c:pt>
                <c:pt idx="35378">
                  <c:v>32674.541666666668</c:v>
                </c:pt>
                <c:pt idx="35379">
                  <c:v>32674.583333333332</c:v>
                </c:pt>
                <c:pt idx="35380">
                  <c:v>32674.625</c:v>
                </c:pt>
                <c:pt idx="35381">
                  <c:v>32674.666666666668</c:v>
                </c:pt>
                <c:pt idx="35382">
                  <c:v>32674.708333333332</c:v>
                </c:pt>
                <c:pt idx="35383">
                  <c:v>32674.75</c:v>
                </c:pt>
                <c:pt idx="35384">
                  <c:v>32674.791666666668</c:v>
                </c:pt>
                <c:pt idx="35385">
                  <c:v>32674.833333333332</c:v>
                </c:pt>
                <c:pt idx="35386">
                  <c:v>32674.875</c:v>
                </c:pt>
                <c:pt idx="35387">
                  <c:v>32674.916666666668</c:v>
                </c:pt>
                <c:pt idx="35388">
                  <c:v>32674.958333333332</c:v>
                </c:pt>
                <c:pt idx="35389">
                  <c:v>32675</c:v>
                </c:pt>
                <c:pt idx="35390">
                  <c:v>32675.041666666668</c:v>
                </c:pt>
                <c:pt idx="35391">
                  <c:v>32675.083333333332</c:v>
                </c:pt>
                <c:pt idx="35392">
                  <c:v>32675.125</c:v>
                </c:pt>
                <c:pt idx="35393">
                  <c:v>32675.166666666668</c:v>
                </c:pt>
                <c:pt idx="35394">
                  <c:v>32675.208333333332</c:v>
                </c:pt>
                <c:pt idx="35395">
                  <c:v>32675.25</c:v>
                </c:pt>
                <c:pt idx="35396">
                  <c:v>32675.291666666668</c:v>
                </c:pt>
                <c:pt idx="35397">
                  <c:v>32675.333333333332</c:v>
                </c:pt>
                <c:pt idx="35398">
                  <c:v>32675.375</c:v>
                </c:pt>
                <c:pt idx="35399">
                  <c:v>32675.416666666668</c:v>
                </c:pt>
                <c:pt idx="35400">
                  <c:v>32675.458333333332</c:v>
                </c:pt>
                <c:pt idx="35401">
                  <c:v>32675.5</c:v>
                </c:pt>
                <c:pt idx="35402">
                  <c:v>32675.541666666668</c:v>
                </c:pt>
                <c:pt idx="35403">
                  <c:v>32675.583333333332</c:v>
                </c:pt>
                <c:pt idx="35404">
                  <c:v>32675.625</c:v>
                </c:pt>
                <c:pt idx="35405">
                  <c:v>32675.666666666668</c:v>
                </c:pt>
                <c:pt idx="35406">
                  <c:v>32675.708333333332</c:v>
                </c:pt>
                <c:pt idx="35407">
                  <c:v>32675.75</c:v>
                </c:pt>
                <c:pt idx="35408">
                  <c:v>32675.791666666668</c:v>
                </c:pt>
                <c:pt idx="35409">
                  <c:v>32675.833333333332</c:v>
                </c:pt>
                <c:pt idx="35410">
                  <c:v>32675.875</c:v>
                </c:pt>
                <c:pt idx="35411">
                  <c:v>32675.916666666668</c:v>
                </c:pt>
                <c:pt idx="35412">
                  <c:v>32675.958333333332</c:v>
                </c:pt>
                <c:pt idx="35413">
                  <c:v>32676</c:v>
                </c:pt>
                <c:pt idx="35414">
                  <c:v>32676.041666666668</c:v>
                </c:pt>
                <c:pt idx="35415">
                  <c:v>32676.083333333332</c:v>
                </c:pt>
                <c:pt idx="35416">
                  <c:v>32676.125</c:v>
                </c:pt>
                <c:pt idx="35417">
                  <c:v>32676.166666666668</c:v>
                </c:pt>
                <c:pt idx="35418">
                  <c:v>32676.208333333332</c:v>
                </c:pt>
                <c:pt idx="35419">
                  <c:v>32676.25</c:v>
                </c:pt>
                <c:pt idx="35420">
                  <c:v>32676.291666666668</c:v>
                </c:pt>
                <c:pt idx="35421">
                  <c:v>32676.333333333332</c:v>
                </c:pt>
                <c:pt idx="35422">
                  <c:v>32676.375</c:v>
                </c:pt>
                <c:pt idx="35423">
                  <c:v>32676.416666666668</c:v>
                </c:pt>
                <c:pt idx="35424">
                  <c:v>32676.458333333332</c:v>
                </c:pt>
                <c:pt idx="35425">
                  <c:v>32676.5</c:v>
                </c:pt>
                <c:pt idx="35426">
                  <c:v>32676.541666666668</c:v>
                </c:pt>
                <c:pt idx="35427">
                  <c:v>32676.583333333332</c:v>
                </c:pt>
                <c:pt idx="35428">
                  <c:v>32676.625</c:v>
                </c:pt>
                <c:pt idx="35429">
                  <c:v>32676.666666666668</c:v>
                </c:pt>
                <c:pt idx="35430">
                  <c:v>32676.708333333332</c:v>
                </c:pt>
                <c:pt idx="35431">
                  <c:v>32676.75</c:v>
                </c:pt>
                <c:pt idx="35432">
                  <c:v>32676.791666666668</c:v>
                </c:pt>
                <c:pt idx="35433">
                  <c:v>32676.833333333332</c:v>
                </c:pt>
                <c:pt idx="35434">
                  <c:v>32676.875</c:v>
                </c:pt>
                <c:pt idx="35435">
                  <c:v>32676.916666666668</c:v>
                </c:pt>
                <c:pt idx="35436">
                  <c:v>32676.958333333332</c:v>
                </c:pt>
                <c:pt idx="35437">
                  <c:v>32677</c:v>
                </c:pt>
                <c:pt idx="35438">
                  <c:v>32677.041666666668</c:v>
                </c:pt>
                <c:pt idx="35439">
                  <c:v>32677.083333333332</c:v>
                </c:pt>
                <c:pt idx="35440">
                  <c:v>32677.125</c:v>
                </c:pt>
                <c:pt idx="35441">
                  <c:v>32677.166666666668</c:v>
                </c:pt>
                <c:pt idx="35442">
                  <c:v>32677.208333333332</c:v>
                </c:pt>
                <c:pt idx="35443">
                  <c:v>32677.25</c:v>
                </c:pt>
                <c:pt idx="35444">
                  <c:v>32677.291666666668</c:v>
                </c:pt>
                <c:pt idx="35445">
                  <c:v>32677.333333333332</c:v>
                </c:pt>
                <c:pt idx="35446">
                  <c:v>32677.375</c:v>
                </c:pt>
                <c:pt idx="35447">
                  <c:v>32677.416666666668</c:v>
                </c:pt>
                <c:pt idx="35448">
                  <c:v>32677.458333333332</c:v>
                </c:pt>
                <c:pt idx="35449">
                  <c:v>32677.5</c:v>
                </c:pt>
                <c:pt idx="35450">
                  <c:v>32677.541666666668</c:v>
                </c:pt>
                <c:pt idx="35451">
                  <c:v>32677.583333333332</c:v>
                </c:pt>
                <c:pt idx="35452">
                  <c:v>32677.625</c:v>
                </c:pt>
                <c:pt idx="35453">
                  <c:v>32677.666666666668</c:v>
                </c:pt>
                <c:pt idx="35454">
                  <c:v>32677.708333333332</c:v>
                </c:pt>
                <c:pt idx="35455">
                  <c:v>32677.75</c:v>
                </c:pt>
                <c:pt idx="35456">
                  <c:v>32677.791666666668</c:v>
                </c:pt>
                <c:pt idx="35457">
                  <c:v>32677.833333333332</c:v>
                </c:pt>
                <c:pt idx="35458">
                  <c:v>32677.875</c:v>
                </c:pt>
                <c:pt idx="35459">
                  <c:v>32677.916666666668</c:v>
                </c:pt>
                <c:pt idx="35460">
                  <c:v>32677.958333333332</c:v>
                </c:pt>
                <c:pt idx="35461">
                  <c:v>32678</c:v>
                </c:pt>
                <c:pt idx="35462">
                  <c:v>32678.041666666668</c:v>
                </c:pt>
                <c:pt idx="35463">
                  <c:v>32678.083333333332</c:v>
                </c:pt>
                <c:pt idx="35464">
                  <c:v>32678.125</c:v>
                </c:pt>
                <c:pt idx="35465">
                  <c:v>32678.166666666668</c:v>
                </c:pt>
                <c:pt idx="35466">
                  <c:v>32678.208333333332</c:v>
                </c:pt>
                <c:pt idx="35467">
                  <c:v>32678.25</c:v>
                </c:pt>
                <c:pt idx="35468">
                  <c:v>32678.291666666668</c:v>
                </c:pt>
                <c:pt idx="35469">
                  <c:v>32678.333333333332</c:v>
                </c:pt>
                <c:pt idx="35470">
                  <c:v>32678.375</c:v>
                </c:pt>
                <c:pt idx="35471">
                  <c:v>32678.416666666668</c:v>
                </c:pt>
                <c:pt idx="35472">
                  <c:v>32678.458333333332</c:v>
                </c:pt>
                <c:pt idx="35473">
                  <c:v>32678.5</c:v>
                </c:pt>
                <c:pt idx="35474">
                  <c:v>32678.541666666668</c:v>
                </c:pt>
                <c:pt idx="35475">
                  <c:v>32678.583333333332</c:v>
                </c:pt>
                <c:pt idx="35476">
                  <c:v>32678.625</c:v>
                </c:pt>
                <c:pt idx="35477">
                  <c:v>32678.666666666668</c:v>
                </c:pt>
                <c:pt idx="35478">
                  <c:v>32678.708333333332</c:v>
                </c:pt>
                <c:pt idx="35479">
                  <c:v>32678.75</c:v>
                </c:pt>
                <c:pt idx="35480">
                  <c:v>32678.791666666668</c:v>
                </c:pt>
                <c:pt idx="35481">
                  <c:v>32678.833333333332</c:v>
                </c:pt>
                <c:pt idx="35482">
                  <c:v>32678.875</c:v>
                </c:pt>
                <c:pt idx="35483">
                  <c:v>32678.916666666668</c:v>
                </c:pt>
                <c:pt idx="35484">
                  <c:v>32678.958333333332</c:v>
                </c:pt>
                <c:pt idx="35485">
                  <c:v>32679</c:v>
                </c:pt>
                <c:pt idx="35486">
                  <c:v>32679.041666666668</c:v>
                </c:pt>
                <c:pt idx="35487">
                  <c:v>32679.083333333332</c:v>
                </c:pt>
                <c:pt idx="35488">
                  <c:v>32679.125</c:v>
                </c:pt>
                <c:pt idx="35489">
                  <c:v>32679.166666666668</c:v>
                </c:pt>
                <c:pt idx="35490">
                  <c:v>32679.208333333332</c:v>
                </c:pt>
                <c:pt idx="35491">
                  <c:v>32679.25</c:v>
                </c:pt>
                <c:pt idx="35492">
                  <c:v>32679.291666666668</c:v>
                </c:pt>
                <c:pt idx="35493">
                  <c:v>32679.333333333332</c:v>
                </c:pt>
                <c:pt idx="35494">
                  <c:v>32679.375</c:v>
                </c:pt>
                <c:pt idx="35495">
                  <c:v>32679.416666666668</c:v>
                </c:pt>
                <c:pt idx="35496">
                  <c:v>32679.458333333332</c:v>
                </c:pt>
                <c:pt idx="35497">
                  <c:v>32679.5</c:v>
                </c:pt>
                <c:pt idx="35498">
                  <c:v>32679.541666666668</c:v>
                </c:pt>
                <c:pt idx="35499">
                  <c:v>32679.583333333332</c:v>
                </c:pt>
                <c:pt idx="35500">
                  <c:v>32679.625</c:v>
                </c:pt>
                <c:pt idx="35501">
                  <c:v>32679.666666666668</c:v>
                </c:pt>
                <c:pt idx="35502">
                  <c:v>32679.708333333332</c:v>
                </c:pt>
                <c:pt idx="35503">
                  <c:v>32679.75</c:v>
                </c:pt>
                <c:pt idx="35504">
                  <c:v>32679.791666666668</c:v>
                </c:pt>
                <c:pt idx="35505">
                  <c:v>32679.833333333332</c:v>
                </c:pt>
                <c:pt idx="35506">
                  <c:v>32679.875</c:v>
                </c:pt>
                <c:pt idx="35507">
                  <c:v>32679.916666666668</c:v>
                </c:pt>
                <c:pt idx="35508">
                  <c:v>32679.958333333332</c:v>
                </c:pt>
                <c:pt idx="35509">
                  <c:v>32680</c:v>
                </c:pt>
                <c:pt idx="35510">
                  <c:v>32680.041666666668</c:v>
                </c:pt>
                <c:pt idx="35511">
                  <c:v>32680.083333333332</c:v>
                </c:pt>
                <c:pt idx="35512">
                  <c:v>32680.125</c:v>
                </c:pt>
                <c:pt idx="35513">
                  <c:v>32680.166666666668</c:v>
                </c:pt>
                <c:pt idx="35514">
                  <c:v>32680.208333333332</c:v>
                </c:pt>
                <c:pt idx="35515">
                  <c:v>32680.25</c:v>
                </c:pt>
                <c:pt idx="35516">
                  <c:v>32680.291666666668</c:v>
                </c:pt>
                <c:pt idx="35517">
                  <c:v>32680.333333333332</c:v>
                </c:pt>
                <c:pt idx="35518">
                  <c:v>32680.375</c:v>
                </c:pt>
                <c:pt idx="35519">
                  <c:v>32680.416666666668</c:v>
                </c:pt>
                <c:pt idx="35520">
                  <c:v>32680.458333333332</c:v>
                </c:pt>
                <c:pt idx="35521">
                  <c:v>32680.5</c:v>
                </c:pt>
                <c:pt idx="35522">
                  <c:v>32680.541666666668</c:v>
                </c:pt>
                <c:pt idx="35523">
                  <c:v>32680.583333333332</c:v>
                </c:pt>
                <c:pt idx="35524">
                  <c:v>32680.625</c:v>
                </c:pt>
                <c:pt idx="35525">
                  <c:v>32680.666666666668</c:v>
                </c:pt>
                <c:pt idx="35526">
                  <c:v>32680.708333333332</c:v>
                </c:pt>
                <c:pt idx="35527">
                  <c:v>32680.75</c:v>
                </c:pt>
                <c:pt idx="35528">
                  <c:v>32680.791666666668</c:v>
                </c:pt>
                <c:pt idx="35529">
                  <c:v>32680.833333333332</c:v>
                </c:pt>
                <c:pt idx="35530">
                  <c:v>32680.875</c:v>
                </c:pt>
                <c:pt idx="35531">
                  <c:v>32680.916666666668</c:v>
                </c:pt>
                <c:pt idx="35532">
                  <c:v>32680.958333333332</c:v>
                </c:pt>
                <c:pt idx="35533">
                  <c:v>32681</c:v>
                </c:pt>
                <c:pt idx="35534">
                  <c:v>32681.041666666668</c:v>
                </c:pt>
                <c:pt idx="35535">
                  <c:v>32681.083333333332</c:v>
                </c:pt>
                <c:pt idx="35536">
                  <c:v>32681.125</c:v>
                </c:pt>
                <c:pt idx="35537">
                  <c:v>32681.166666666668</c:v>
                </c:pt>
                <c:pt idx="35538">
                  <c:v>32681.208333333332</c:v>
                </c:pt>
                <c:pt idx="35539">
                  <c:v>32681.25</c:v>
                </c:pt>
                <c:pt idx="35540">
                  <c:v>32681.291666666668</c:v>
                </c:pt>
                <c:pt idx="35541">
                  <c:v>32681.333333333332</c:v>
                </c:pt>
                <c:pt idx="35542">
                  <c:v>32681.375</c:v>
                </c:pt>
                <c:pt idx="35543">
                  <c:v>32681.416666666668</c:v>
                </c:pt>
                <c:pt idx="35544">
                  <c:v>32681.458333333332</c:v>
                </c:pt>
                <c:pt idx="35545">
                  <c:v>32681.5</c:v>
                </c:pt>
                <c:pt idx="35546">
                  <c:v>32681.541666666668</c:v>
                </c:pt>
                <c:pt idx="35547">
                  <c:v>32681.583333333332</c:v>
                </c:pt>
                <c:pt idx="35548">
                  <c:v>32681.625</c:v>
                </c:pt>
                <c:pt idx="35549">
                  <c:v>32681.666666666668</c:v>
                </c:pt>
                <c:pt idx="35550">
                  <c:v>32681.708333333332</c:v>
                </c:pt>
                <c:pt idx="35551">
                  <c:v>32681.75</c:v>
                </c:pt>
                <c:pt idx="35552">
                  <c:v>32681.791666666668</c:v>
                </c:pt>
                <c:pt idx="35553">
                  <c:v>32681.833333333332</c:v>
                </c:pt>
                <c:pt idx="35554">
                  <c:v>32681.875</c:v>
                </c:pt>
                <c:pt idx="35555">
                  <c:v>32681.916666666668</c:v>
                </c:pt>
                <c:pt idx="35556">
                  <c:v>32681.958333333332</c:v>
                </c:pt>
                <c:pt idx="35557">
                  <c:v>32682</c:v>
                </c:pt>
                <c:pt idx="35558">
                  <c:v>32682.041666666668</c:v>
                </c:pt>
                <c:pt idx="35559">
                  <c:v>32682.083333333332</c:v>
                </c:pt>
                <c:pt idx="35560">
                  <c:v>32682.125</c:v>
                </c:pt>
                <c:pt idx="35561">
                  <c:v>32682.166666666668</c:v>
                </c:pt>
                <c:pt idx="35562">
                  <c:v>32682.208333333332</c:v>
                </c:pt>
                <c:pt idx="35563">
                  <c:v>32682.25</c:v>
                </c:pt>
                <c:pt idx="35564">
                  <c:v>32682.291666666668</c:v>
                </c:pt>
                <c:pt idx="35565">
                  <c:v>32682.333333333332</c:v>
                </c:pt>
                <c:pt idx="35566">
                  <c:v>32682.375</c:v>
                </c:pt>
                <c:pt idx="35567">
                  <c:v>32682.416666666668</c:v>
                </c:pt>
                <c:pt idx="35568">
                  <c:v>32682.458333333332</c:v>
                </c:pt>
                <c:pt idx="35569">
                  <c:v>32682.5</c:v>
                </c:pt>
                <c:pt idx="35570">
                  <c:v>32682.541666666668</c:v>
                </c:pt>
                <c:pt idx="35571">
                  <c:v>32682.583333333332</c:v>
                </c:pt>
                <c:pt idx="35572">
                  <c:v>32682.625</c:v>
                </c:pt>
                <c:pt idx="35573">
                  <c:v>32682.666666666668</c:v>
                </c:pt>
                <c:pt idx="35574">
                  <c:v>32682.708333333332</c:v>
                </c:pt>
                <c:pt idx="35575">
                  <c:v>32682.75</c:v>
                </c:pt>
                <c:pt idx="35576">
                  <c:v>32682.791666666668</c:v>
                </c:pt>
                <c:pt idx="35577">
                  <c:v>32682.833333333332</c:v>
                </c:pt>
                <c:pt idx="35578">
                  <c:v>32682.875</c:v>
                </c:pt>
                <c:pt idx="35579">
                  <c:v>32682.916666666668</c:v>
                </c:pt>
                <c:pt idx="35580">
                  <c:v>32682.958333333332</c:v>
                </c:pt>
                <c:pt idx="35581">
                  <c:v>32683</c:v>
                </c:pt>
                <c:pt idx="35582">
                  <c:v>32683.041666666668</c:v>
                </c:pt>
                <c:pt idx="35583">
                  <c:v>32683.083333333332</c:v>
                </c:pt>
                <c:pt idx="35584">
                  <c:v>32683.125</c:v>
                </c:pt>
                <c:pt idx="35585">
                  <c:v>32683.166666666668</c:v>
                </c:pt>
                <c:pt idx="35586">
                  <c:v>32683.208333333332</c:v>
                </c:pt>
                <c:pt idx="35587">
                  <c:v>32683.25</c:v>
                </c:pt>
                <c:pt idx="35588">
                  <c:v>32683.291666666668</c:v>
                </c:pt>
                <c:pt idx="35589">
                  <c:v>32683.333333333332</c:v>
                </c:pt>
                <c:pt idx="35590">
                  <c:v>32683.375</c:v>
                </c:pt>
                <c:pt idx="35591">
                  <c:v>32683.416666666668</c:v>
                </c:pt>
                <c:pt idx="35592">
                  <c:v>32683.458333333332</c:v>
                </c:pt>
                <c:pt idx="35593">
                  <c:v>32683.5</c:v>
                </c:pt>
                <c:pt idx="35594">
                  <c:v>32683.541666666668</c:v>
                </c:pt>
                <c:pt idx="35595">
                  <c:v>32683.583333333332</c:v>
                </c:pt>
                <c:pt idx="35596">
                  <c:v>32683.625</c:v>
                </c:pt>
                <c:pt idx="35597">
                  <c:v>32683.666666666668</c:v>
                </c:pt>
                <c:pt idx="35598">
                  <c:v>32683.708333333332</c:v>
                </c:pt>
                <c:pt idx="35599">
                  <c:v>32683.75</c:v>
                </c:pt>
                <c:pt idx="35600">
                  <c:v>32683.791666666668</c:v>
                </c:pt>
                <c:pt idx="35601">
                  <c:v>32683.833333333332</c:v>
                </c:pt>
                <c:pt idx="35602">
                  <c:v>32683.875</c:v>
                </c:pt>
                <c:pt idx="35603">
                  <c:v>32683.916666666668</c:v>
                </c:pt>
                <c:pt idx="35604">
                  <c:v>32683.958333333332</c:v>
                </c:pt>
                <c:pt idx="35605">
                  <c:v>32684</c:v>
                </c:pt>
                <c:pt idx="35606">
                  <c:v>32684.041666666668</c:v>
                </c:pt>
                <c:pt idx="35607">
                  <c:v>32684.083333333332</c:v>
                </c:pt>
                <c:pt idx="35608">
                  <c:v>32684.125</c:v>
                </c:pt>
                <c:pt idx="35609">
                  <c:v>32684.166666666668</c:v>
                </c:pt>
                <c:pt idx="35610">
                  <c:v>32684.208333333332</c:v>
                </c:pt>
                <c:pt idx="35611">
                  <c:v>32684.25</c:v>
                </c:pt>
                <c:pt idx="35612">
                  <c:v>32684.291666666668</c:v>
                </c:pt>
                <c:pt idx="35613">
                  <c:v>32684.333333333332</c:v>
                </c:pt>
                <c:pt idx="35614">
                  <c:v>32684.375</c:v>
                </c:pt>
                <c:pt idx="35615">
                  <c:v>32684.416666666668</c:v>
                </c:pt>
                <c:pt idx="35616">
                  <c:v>32684.458333333332</c:v>
                </c:pt>
                <c:pt idx="35617">
                  <c:v>32684.5</c:v>
                </c:pt>
                <c:pt idx="35618">
                  <c:v>32684.541666666668</c:v>
                </c:pt>
                <c:pt idx="35619">
                  <c:v>32684.583333333332</c:v>
                </c:pt>
                <c:pt idx="35620">
                  <c:v>32684.625</c:v>
                </c:pt>
                <c:pt idx="35621">
                  <c:v>32684.666666666668</c:v>
                </c:pt>
                <c:pt idx="35622">
                  <c:v>32684.708333333332</c:v>
                </c:pt>
                <c:pt idx="35623">
                  <c:v>32684.75</c:v>
                </c:pt>
                <c:pt idx="35624">
                  <c:v>32684.791666666668</c:v>
                </c:pt>
                <c:pt idx="35625">
                  <c:v>32684.833333333332</c:v>
                </c:pt>
                <c:pt idx="35626">
                  <c:v>32684.875</c:v>
                </c:pt>
                <c:pt idx="35627">
                  <c:v>32684.916666666668</c:v>
                </c:pt>
                <c:pt idx="35628">
                  <c:v>32684.958333333332</c:v>
                </c:pt>
                <c:pt idx="35629">
                  <c:v>32685</c:v>
                </c:pt>
                <c:pt idx="35630">
                  <c:v>32685.041666666668</c:v>
                </c:pt>
                <c:pt idx="35631">
                  <c:v>32685.083333333332</c:v>
                </c:pt>
                <c:pt idx="35632">
                  <c:v>32685.125</c:v>
                </c:pt>
                <c:pt idx="35633">
                  <c:v>32685.166666666668</c:v>
                </c:pt>
                <c:pt idx="35634">
                  <c:v>32685.208333333332</c:v>
                </c:pt>
                <c:pt idx="35635">
                  <c:v>32685.25</c:v>
                </c:pt>
                <c:pt idx="35636">
                  <c:v>32685.291666666668</c:v>
                </c:pt>
                <c:pt idx="35637">
                  <c:v>32685.333333333332</c:v>
                </c:pt>
                <c:pt idx="35638">
                  <c:v>32685.375</c:v>
                </c:pt>
                <c:pt idx="35639">
                  <c:v>32685.416666666668</c:v>
                </c:pt>
                <c:pt idx="35640">
                  <c:v>32685.458333333332</c:v>
                </c:pt>
                <c:pt idx="35641">
                  <c:v>32685.5</c:v>
                </c:pt>
                <c:pt idx="35642">
                  <c:v>32685.541666666668</c:v>
                </c:pt>
                <c:pt idx="35643">
                  <c:v>32685.583333333332</c:v>
                </c:pt>
                <c:pt idx="35644">
                  <c:v>32685.625</c:v>
                </c:pt>
                <c:pt idx="35645">
                  <c:v>32685.666666666668</c:v>
                </c:pt>
                <c:pt idx="35646">
                  <c:v>32685.708333333332</c:v>
                </c:pt>
                <c:pt idx="35647">
                  <c:v>32685.75</c:v>
                </c:pt>
                <c:pt idx="35648">
                  <c:v>32685.791666666668</c:v>
                </c:pt>
                <c:pt idx="35649">
                  <c:v>32685.833333333332</c:v>
                </c:pt>
                <c:pt idx="35650">
                  <c:v>32685.875</c:v>
                </c:pt>
                <c:pt idx="35651">
                  <c:v>32685.916666666668</c:v>
                </c:pt>
                <c:pt idx="35652">
                  <c:v>32685.958333333332</c:v>
                </c:pt>
                <c:pt idx="35653">
                  <c:v>32686</c:v>
                </c:pt>
                <c:pt idx="35654">
                  <c:v>32686.041666666668</c:v>
                </c:pt>
                <c:pt idx="35655">
                  <c:v>32686.083333333332</c:v>
                </c:pt>
                <c:pt idx="35656">
                  <c:v>32686.125</c:v>
                </c:pt>
                <c:pt idx="35657">
                  <c:v>32686.166666666668</c:v>
                </c:pt>
                <c:pt idx="35658">
                  <c:v>32686.208333333332</c:v>
                </c:pt>
                <c:pt idx="35659">
                  <c:v>32686.25</c:v>
                </c:pt>
                <c:pt idx="35660">
                  <c:v>32686.291666666668</c:v>
                </c:pt>
                <c:pt idx="35661">
                  <c:v>32686.333333333332</c:v>
                </c:pt>
                <c:pt idx="35662">
                  <c:v>32686.375</c:v>
                </c:pt>
                <c:pt idx="35663">
                  <c:v>32686.416666666668</c:v>
                </c:pt>
                <c:pt idx="35664">
                  <c:v>32686.458333333332</c:v>
                </c:pt>
                <c:pt idx="35665">
                  <c:v>32686.5</c:v>
                </c:pt>
                <c:pt idx="35666">
                  <c:v>32686.541666666668</c:v>
                </c:pt>
                <c:pt idx="35667">
                  <c:v>32686.583333333332</c:v>
                </c:pt>
                <c:pt idx="35668">
                  <c:v>32686.625</c:v>
                </c:pt>
                <c:pt idx="35669">
                  <c:v>32686.666666666668</c:v>
                </c:pt>
                <c:pt idx="35670">
                  <c:v>32686.708333333332</c:v>
                </c:pt>
                <c:pt idx="35671">
                  <c:v>32686.75</c:v>
                </c:pt>
                <c:pt idx="35672">
                  <c:v>32686.791666666668</c:v>
                </c:pt>
                <c:pt idx="35673">
                  <c:v>32686.833333333332</c:v>
                </c:pt>
                <c:pt idx="35674">
                  <c:v>32686.875</c:v>
                </c:pt>
                <c:pt idx="35675">
                  <c:v>32686.916666666668</c:v>
                </c:pt>
                <c:pt idx="35676">
                  <c:v>32686.958333333332</c:v>
                </c:pt>
                <c:pt idx="35677">
                  <c:v>32687</c:v>
                </c:pt>
                <c:pt idx="35678">
                  <c:v>32687.041666666668</c:v>
                </c:pt>
                <c:pt idx="35679">
                  <c:v>32687.083333333332</c:v>
                </c:pt>
                <c:pt idx="35680">
                  <c:v>32687.125</c:v>
                </c:pt>
                <c:pt idx="35681">
                  <c:v>32687.166666666668</c:v>
                </c:pt>
                <c:pt idx="35682">
                  <c:v>32687.208333333332</c:v>
                </c:pt>
                <c:pt idx="35683">
                  <c:v>32687.25</c:v>
                </c:pt>
                <c:pt idx="35684">
                  <c:v>32687.291666666668</c:v>
                </c:pt>
                <c:pt idx="35685">
                  <c:v>32687.333333333332</c:v>
                </c:pt>
                <c:pt idx="35686">
                  <c:v>32687.375</c:v>
                </c:pt>
                <c:pt idx="35687">
                  <c:v>32687.416666666668</c:v>
                </c:pt>
                <c:pt idx="35688">
                  <c:v>32687.458333333332</c:v>
                </c:pt>
                <c:pt idx="35689">
                  <c:v>32687.5</c:v>
                </c:pt>
                <c:pt idx="35690">
                  <c:v>32687.541666666668</c:v>
                </c:pt>
                <c:pt idx="35691">
                  <c:v>32687.583333333332</c:v>
                </c:pt>
                <c:pt idx="35692">
                  <c:v>32687.625</c:v>
                </c:pt>
                <c:pt idx="35693">
                  <c:v>32687.666666666668</c:v>
                </c:pt>
                <c:pt idx="35694">
                  <c:v>32687.708333333332</c:v>
                </c:pt>
                <c:pt idx="35695">
                  <c:v>32687.75</c:v>
                </c:pt>
                <c:pt idx="35696">
                  <c:v>32687.791666666668</c:v>
                </c:pt>
                <c:pt idx="35697">
                  <c:v>32687.833333333332</c:v>
                </c:pt>
                <c:pt idx="35698">
                  <c:v>32687.875</c:v>
                </c:pt>
                <c:pt idx="35699">
                  <c:v>32687.916666666668</c:v>
                </c:pt>
                <c:pt idx="35700">
                  <c:v>32687.958333333332</c:v>
                </c:pt>
                <c:pt idx="35701">
                  <c:v>32688</c:v>
                </c:pt>
                <c:pt idx="35702">
                  <c:v>32688.041666666668</c:v>
                </c:pt>
                <c:pt idx="35703">
                  <c:v>32688.083333333332</c:v>
                </c:pt>
                <c:pt idx="35704">
                  <c:v>32688.125</c:v>
                </c:pt>
                <c:pt idx="35705">
                  <c:v>32688.166666666668</c:v>
                </c:pt>
                <c:pt idx="35706">
                  <c:v>32688.208333333332</c:v>
                </c:pt>
                <c:pt idx="35707">
                  <c:v>32688.25</c:v>
                </c:pt>
                <c:pt idx="35708">
                  <c:v>32688.291666666668</c:v>
                </c:pt>
                <c:pt idx="35709">
                  <c:v>32688.333333333332</c:v>
                </c:pt>
                <c:pt idx="35710">
                  <c:v>32689.25</c:v>
                </c:pt>
                <c:pt idx="35711">
                  <c:v>32690.25</c:v>
                </c:pt>
                <c:pt idx="35712">
                  <c:v>32691.25</c:v>
                </c:pt>
                <c:pt idx="35713">
                  <c:v>32692.25</c:v>
                </c:pt>
                <c:pt idx="35714">
                  <c:v>32693.25</c:v>
                </c:pt>
                <c:pt idx="35715">
                  <c:v>32694.25</c:v>
                </c:pt>
                <c:pt idx="35716">
                  <c:v>32695.25</c:v>
                </c:pt>
                <c:pt idx="35717">
                  <c:v>32696.25</c:v>
                </c:pt>
                <c:pt idx="35718">
                  <c:v>32697.25</c:v>
                </c:pt>
                <c:pt idx="35719">
                  <c:v>32698.25</c:v>
                </c:pt>
                <c:pt idx="35720">
                  <c:v>32699.25</c:v>
                </c:pt>
                <c:pt idx="35721">
                  <c:v>32700.25</c:v>
                </c:pt>
                <c:pt idx="35722">
                  <c:v>32701.25</c:v>
                </c:pt>
                <c:pt idx="35723">
                  <c:v>32702.25</c:v>
                </c:pt>
                <c:pt idx="35724">
                  <c:v>32703.25</c:v>
                </c:pt>
                <c:pt idx="35725">
                  <c:v>32704.25</c:v>
                </c:pt>
                <c:pt idx="35726">
                  <c:v>32705.25</c:v>
                </c:pt>
                <c:pt idx="35727">
                  <c:v>32706.25</c:v>
                </c:pt>
                <c:pt idx="35728">
                  <c:v>32707.25</c:v>
                </c:pt>
                <c:pt idx="35729">
                  <c:v>32708.25</c:v>
                </c:pt>
                <c:pt idx="35730">
                  <c:v>32709.25</c:v>
                </c:pt>
                <c:pt idx="35731">
                  <c:v>32710.25</c:v>
                </c:pt>
                <c:pt idx="35732">
                  <c:v>32711.25</c:v>
                </c:pt>
                <c:pt idx="35733">
                  <c:v>32712.25</c:v>
                </c:pt>
                <c:pt idx="35734">
                  <c:v>32713.25</c:v>
                </c:pt>
                <c:pt idx="35735">
                  <c:v>32714.25</c:v>
                </c:pt>
                <c:pt idx="35736">
                  <c:v>32715.25</c:v>
                </c:pt>
                <c:pt idx="35737">
                  <c:v>32716.25</c:v>
                </c:pt>
                <c:pt idx="35738">
                  <c:v>32717.25</c:v>
                </c:pt>
                <c:pt idx="35739">
                  <c:v>32718.25</c:v>
                </c:pt>
                <c:pt idx="35740">
                  <c:v>32719.25</c:v>
                </c:pt>
                <c:pt idx="35741">
                  <c:v>32720.25</c:v>
                </c:pt>
                <c:pt idx="35742">
                  <c:v>32721.25</c:v>
                </c:pt>
                <c:pt idx="35743">
                  <c:v>32722.25</c:v>
                </c:pt>
                <c:pt idx="35744">
                  <c:v>32722.375</c:v>
                </c:pt>
                <c:pt idx="35745">
                  <c:v>32722.416666666668</c:v>
                </c:pt>
                <c:pt idx="35746">
                  <c:v>32722.458333333332</c:v>
                </c:pt>
                <c:pt idx="35747">
                  <c:v>32722.5</c:v>
                </c:pt>
                <c:pt idx="35748">
                  <c:v>32722.541666666668</c:v>
                </c:pt>
                <c:pt idx="35749">
                  <c:v>32722.583333333332</c:v>
                </c:pt>
                <c:pt idx="35750">
                  <c:v>32722.625</c:v>
                </c:pt>
                <c:pt idx="35751">
                  <c:v>32722.666666666668</c:v>
                </c:pt>
                <c:pt idx="35752">
                  <c:v>32722.708333333332</c:v>
                </c:pt>
                <c:pt idx="35753">
                  <c:v>32722.75</c:v>
                </c:pt>
                <c:pt idx="35754">
                  <c:v>32722.791666666668</c:v>
                </c:pt>
                <c:pt idx="35755">
                  <c:v>32722.833333333332</c:v>
                </c:pt>
                <c:pt idx="35756">
                  <c:v>32722.875</c:v>
                </c:pt>
                <c:pt idx="35757">
                  <c:v>32722.916666666668</c:v>
                </c:pt>
                <c:pt idx="35758">
                  <c:v>32722.958333333332</c:v>
                </c:pt>
                <c:pt idx="35759">
                  <c:v>32723</c:v>
                </c:pt>
                <c:pt idx="35760">
                  <c:v>32723.041666666668</c:v>
                </c:pt>
                <c:pt idx="35761">
                  <c:v>32723.083333333332</c:v>
                </c:pt>
                <c:pt idx="35762">
                  <c:v>32723.125</c:v>
                </c:pt>
                <c:pt idx="35763">
                  <c:v>32723.166666666668</c:v>
                </c:pt>
                <c:pt idx="35764">
                  <c:v>32723.208333333332</c:v>
                </c:pt>
                <c:pt idx="35765">
                  <c:v>32723.25</c:v>
                </c:pt>
                <c:pt idx="35766">
                  <c:v>32723.291666666668</c:v>
                </c:pt>
                <c:pt idx="35767">
                  <c:v>32723.333333333332</c:v>
                </c:pt>
                <c:pt idx="35768">
                  <c:v>32723.375</c:v>
                </c:pt>
                <c:pt idx="35769">
                  <c:v>32723.416666666668</c:v>
                </c:pt>
                <c:pt idx="35770">
                  <c:v>32723.458333333332</c:v>
                </c:pt>
                <c:pt idx="35771">
                  <c:v>32723.5</c:v>
                </c:pt>
                <c:pt idx="35772">
                  <c:v>32723.541666666668</c:v>
                </c:pt>
                <c:pt idx="35773">
                  <c:v>32723.583333333332</c:v>
                </c:pt>
                <c:pt idx="35774">
                  <c:v>32723.625</c:v>
                </c:pt>
                <c:pt idx="35775">
                  <c:v>32723.666666666668</c:v>
                </c:pt>
                <c:pt idx="35776">
                  <c:v>32723.708333333332</c:v>
                </c:pt>
                <c:pt idx="35777">
                  <c:v>32723.75</c:v>
                </c:pt>
                <c:pt idx="35778">
                  <c:v>32723.791666666668</c:v>
                </c:pt>
                <c:pt idx="35779">
                  <c:v>32723.833333333332</c:v>
                </c:pt>
                <c:pt idx="35780">
                  <c:v>32723.875</c:v>
                </c:pt>
                <c:pt idx="35781">
                  <c:v>32723.916666666668</c:v>
                </c:pt>
                <c:pt idx="35782">
                  <c:v>32723.958333333332</c:v>
                </c:pt>
                <c:pt idx="35783">
                  <c:v>32724</c:v>
                </c:pt>
                <c:pt idx="35784">
                  <c:v>32724.041666666668</c:v>
                </c:pt>
                <c:pt idx="35785">
                  <c:v>32724.083333333332</c:v>
                </c:pt>
                <c:pt idx="35786">
                  <c:v>32724.125</c:v>
                </c:pt>
                <c:pt idx="35787">
                  <c:v>32724.166666666668</c:v>
                </c:pt>
                <c:pt idx="35788">
                  <c:v>32724.208333333332</c:v>
                </c:pt>
                <c:pt idx="35789">
                  <c:v>32724.25</c:v>
                </c:pt>
                <c:pt idx="35790">
                  <c:v>32724.291666666668</c:v>
                </c:pt>
                <c:pt idx="35791">
                  <c:v>32724.333333333332</c:v>
                </c:pt>
                <c:pt idx="35792">
                  <c:v>32724.375</c:v>
                </c:pt>
                <c:pt idx="35793">
                  <c:v>32724.416666666668</c:v>
                </c:pt>
                <c:pt idx="35794">
                  <c:v>32724.458333333332</c:v>
                </c:pt>
                <c:pt idx="35795">
                  <c:v>32724.5</c:v>
                </c:pt>
                <c:pt idx="35796">
                  <c:v>32724.541666666668</c:v>
                </c:pt>
                <c:pt idx="35797">
                  <c:v>32724.583333333332</c:v>
                </c:pt>
                <c:pt idx="35798">
                  <c:v>32724.625</c:v>
                </c:pt>
                <c:pt idx="35799">
                  <c:v>32724.666666666668</c:v>
                </c:pt>
                <c:pt idx="35800">
                  <c:v>32724.708333333332</c:v>
                </c:pt>
                <c:pt idx="35801">
                  <c:v>32724.75</c:v>
                </c:pt>
                <c:pt idx="35802">
                  <c:v>32724.791666666668</c:v>
                </c:pt>
                <c:pt idx="35803">
                  <c:v>32724.833333333332</c:v>
                </c:pt>
                <c:pt idx="35804">
                  <c:v>32724.875</c:v>
                </c:pt>
                <c:pt idx="35805">
                  <c:v>32724.916666666668</c:v>
                </c:pt>
                <c:pt idx="35806">
                  <c:v>32724.958333333332</c:v>
                </c:pt>
                <c:pt idx="35807">
                  <c:v>32725</c:v>
                </c:pt>
                <c:pt idx="35808">
                  <c:v>32725.041666666668</c:v>
                </c:pt>
                <c:pt idx="35809">
                  <c:v>32725.083333333332</c:v>
                </c:pt>
                <c:pt idx="35810">
                  <c:v>32725.125</c:v>
                </c:pt>
                <c:pt idx="35811">
                  <c:v>32725.166666666668</c:v>
                </c:pt>
                <c:pt idx="35812">
                  <c:v>32725.208333333332</c:v>
                </c:pt>
                <c:pt idx="35813">
                  <c:v>32725.25</c:v>
                </c:pt>
                <c:pt idx="35814">
                  <c:v>32725.291666666668</c:v>
                </c:pt>
                <c:pt idx="35815">
                  <c:v>32725.333333333332</c:v>
                </c:pt>
                <c:pt idx="35816">
                  <c:v>32725.375</c:v>
                </c:pt>
                <c:pt idx="35817">
                  <c:v>32725.416666666668</c:v>
                </c:pt>
                <c:pt idx="35818">
                  <c:v>32725.458333333332</c:v>
                </c:pt>
                <c:pt idx="35819">
                  <c:v>32725.5</c:v>
                </c:pt>
                <c:pt idx="35820">
                  <c:v>32725.541666666668</c:v>
                </c:pt>
                <c:pt idx="35821">
                  <c:v>32725.583333333332</c:v>
                </c:pt>
                <c:pt idx="35822">
                  <c:v>32725.625</c:v>
                </c:pt>
                <c:pt idx="35823">
                  <c:v>32725.666666666668</c:v>
                </c:pt>
                <c:pt idx="35824">
                  <c:v>32725.708333333332</c:v>
                </c:pt>
                <c:pt idx="35825">
                  <c:v>32725.75</c:v>
                </c:pt>
                <c:pt idx="35826">
                  <c:v>32725.791666666668</c:v>
                </c:pt>
                <c:pt idx="35827">
                  <c:v>32725.833333333332</c:v>
                </c:pt>
                <c:pt idx="35828">
                  <c:v>32725.875</c:v>
                </c:pt>
                <c:pt idx="35829">
                  <c:v>32725.916666666668</c:v>
                </c:pt>
                <c:pt idx="35830">
                  <c:v>32725.958333333332</c:v>
                </c:pt>
                <c:pt idx="35831">
                  <c:v>32726</c:v>
                </c:pt>
                <c:pt idx="35832">
                  <c:v>32726.041666666668</c:v>
                </c:pt>
                <c:pt idx="35833">
                  <c:v>32726.083333333332</c:v>
                </c:pt>
                <c:pt idx="35834">
                  <c:v>32726.125</c:v>
                </c:pt>
                <c:pt idx="35835">
                  <c:v>32726.166666666668</c:v>
                </c:pt>
                <c:pt idx="35836">
                  <c:v>32726.208333333332</c:v>
                </c:pt>
                <c:pt idx="35837">
                  <c:v>32726.25</c:v>
                </c:pt>
                <c:pt idx="35838">
                  <c:v>32726.291666666668</c:v>
                </c:pt>
                <c:pt idx="35839">
                  <c:v>32726.333333333332</c:v>
                </c:pt>
                <c:pt idx="35840">
                  <c:v>32726.375</c:v>
                </c:pt>
                <c:pt idx="35841">
                  <c:v>32726.416666666668</c:v>
                </c:pt>
                <c:pt idx="35842">
                  <c:v>32726.458333333332</c:v>
                </c:pt>
                <c:pt idx="35843">
                  <c:v>32726.5</c:v>
                </c:pt>
                <c:pt idx="35844">
                  <c:v>32726.541666666668</c:v>
                </c:pt>
                <c:pt idx="35845">
                  <c:v>32726.583333333332</c:v>
                </c:pt>
                <c:pt idx="35846">
                  <c:v>32726.625</c:v>
                </c:pt>
                <c:pt idx="35847">
                  <c:v>32726.666666666668</c:v>
                </c:pt>
                <c:pt idx="35848">
                  <c:v>32726.708333333332</c:v>
                </c:pt>
                <c:pt idx="35849">
                  <c:v>32726.75</c:v>
                </c:pt>
                <c:pt idx="35850">
                  <c:v>32726.791666666668</c:v>
                </c:pt>
                <c:pt idx="35851">
                  <c:v>32726.833333333332</c:v>
                </c:pt>
                <c:pt idx="35852">
                  <c:v>32726.875</c:v>
                </c:pt>
                <c:pt idx="35853">
                  <c:v>32726.916666666668</c:v>
                </c:pt>
                <c:pt idx="35854">
                  <c:v>32726.958333333332</c:v>
                </c:pt>
                <c:pt idx="35855">
                  <c:v>32727</c:v>
                </c:pt>
                <c:pt idx="35856">
                  <c:v>32727.041666666668</c:v>
                </c:pt>
                <c:pt idx="35857">
                  <c:v>32727.083333333332</c:v>
                </c:pt>
                <c:pt idx="35858">
                  <c:v>32727.125</c:v>
                </c:pt>
                <c:pt idx="35859">
                  <c:v>32727.166666666668</c:v>
                </c:pt>
                <c:pt idx="35860">
                  <c:v>32727.208333333332</c:v>
                </c:pt>
                <c:pt idx="35861">
                  <c:v>32727.25</c:v>
                </c:pt>
                <c:pt idx="35862">
                  <c:v>32727.291666666668</c:v>
                </c:pt>
                <c:pt idx="35863">
                  <c:v>32727.333333333332</c:v>
                </c:pt>
                <c:pt idx="35864">
                  <c:v>32727.375</c:v>
                </c:pt>
                <c:pt idx="35865">
                  <c:v>32727.416666666668</c:v>
                </c:pt>
                <c:pt idx="35866">
                  <c:v>32727.458333333332</c:v>
                </c:pt>
                <c:pt idx="35867">
                  <c:v>32727.5</c:v>
                </c:pt>
                <c:pt idx="35868">
                  <c:v>32727.541666666668</c:v>
                </c:pt>
                <c:pt idx="35869">
                  <c:v>32727.583333333332</c:v>
                </c:pt>
                <c:pt idx="35870">
                  <c:v>32727.625</c:v>
                </c:pt>
                <c:pt idx="35871">
                  <c:v>32727.666666666668</c:v>
                </c:pt>
                <c:pt idx="35872">
                  <c:v>32727.708333333332</c:v>
                </c:pt>
                <c:pt idx="35873">
                  <c:v>32727.75</c:v>
                </c:pt>
                <c:pt idx="35874">
                  <c:v>32727.791666666668</c:v>
                </c:pt>
                <c:pt idx="35875">
                  <c:v>32727.833333333332</c:v>
                </c:pt>
                <c:pt idx="35876">
                  <c:v>32727.875</c:v>
                </c:pt>
                <c:pt idx="35877">
                  <c:v>32727.916666666668</c:v>
                </c:pt>
                <c:pt idx="35878">
                  <c:v>32727.958333333332</c:v>
                </c:pt>
                <c:pt idx="35879">
                  <c:v>32728</c:v>
                </c:pt>
                <c:pt idx="35880">
                  <c:v>32728.041666666668</c:v>
                </c:pt>
                <c:pt idx="35881">
                  <c:v>32728.083333333332</c:v>
                </c:pt>
                <c:pt idx="35882">
                  <c:v>32728.125</c:v>
                </c:pt>
                <c:pt idx="35883">
                  <c:v>32728.166666666668</c:v>
                </c:pt>
                <c:pt idx="35884">
                  <c:v>32728.208333333332</c:v>
                </c:pt>
                <c:pt idx="35885">
                  <c:v>32728.25</c:v>
                </c:pt>
                <c:pt idx="35886">
                  <c:v>32728.291666666668</c:v>
                </c:pt>
                <c:pt idx="35887">
                  <c:v>32728.333333333332</c:v>
                </c:pt>
                <c:pt idx="35888">
                  <c:v>32728.375</c:v>
                </c:pt>
                <c:pt idx="35889">
                  <c:v>32728.416666666668</c:v>
                </c:pt>
                <c:pt idx="35890">
                  <c:v>32728.458333333332</c:v>
                </c:pt>
                <c:pt idx="35891">
                  <c:v>32728.5</c:v>
                </c:pt>
                <c:pt idx="35892">
                  <c:v>32728.541666666668</c:v>
                </c:pt>
                <c:pt idx="35893">
                  <c:v>32728.583333333332</c:v>
                </c:pt>
                <c:pt idx="35894">
                  <c:v>32728.625</c:v>
                </c:pt>
                <c:pt idx="35895">
                  <c:v>32728.666666666668</c:v>
                </c:pt>
                <c:pt idx="35896">
                  <c:v>32728.708333333332</c:v>
                </c:pt>
                <c:pt idx="35897">
                  <c:v>32728.75</c:v>
                </c:pt>
                <c:pt idx="35898">
                  <c:v>32728.791666666668</c:v>
                </c:pt>
                <c:pt idx="35899">
                  <c:v>32728.833333333332</c:v>
                </c:pt>
                <c:pt idx="35900">
                  <c:v>32728.875</c:v>
                </c:pt>
                <c:pt idx="35901">
                  <c:v>32728.916666666668</c:v>
                </c:pt>
                <c:pt idx="35902">
                  <c:v>32728.958333333332</c:v>
                </c:pt>
                <c:pt idx="35903">
                  <c:v>32729</c:v>
                </c:pt>
                <c:pt idx="35904">
                  <c:v>32729.041666666668</c:v>
                </c:pt>
                <c:pt idx="35905">
                  <c:v>32729.083333333332</c:v>
                </c:pt>
                <c:pt idx="35906">
                  <c:v>32729.125</c:v>
                </c:pt>
                <c:pt idx="35907">
                  <c:v>32729.166666666668</c:v>
                </c:pt>
                <c:pt idx="35908">
                  <c:v>32729.208333333332</c:v>
                </c:pt>
                <c:pt idx="35909">
                  <c:v>32729.25</c:v>
                </c:pt>
                <c:pt idx="35910">
                  <c:v>32729.291666666668</c:v>
                </c:pt>
                <c:pt idx="35911">
                  <c:v>32729.333333333332</c:v>
                </c:pt>
                <c:pt idx="35912">
                  <c:v>32729.375</c:v>
                </c:pt>
                <c:pt idx="35913">
                  <c:v>32729.416666666668</c:v>
                </c:pt>
                <c:pt idx="35914">
                  <c:v>32729.458333333332</c:v>
                </c:pt>
                <c:pt idx="35915">
                  <c:v>32729.5</c:v>
                </c:pt>
                <c:pt idx="35916">
                  <c:v>32729.541666666668</c:v>
                </c:pt>
                <c:pt idx="35917">
                  <c:v>32729.583333333332</c:v>
                </c:pt>
                <c:pt idx="35918">
                  <c:v>32729.625</c:v>
                </c:pt>
                <c:pt idx="35919">
                  <c:v>32729.666666666668</c:v>
                </c:pt>
                <c:pt idx="35920">
                  <c:v>32729.708333333332</c:v>
                </c:pt>
                <c:pt idx="35921">
                  <c:v>32729.75</c:v>
                </c:pt>
                <c:pt idx="35922">
                  <c:v>32729.791666666668</c:v>
                </c:pt>
                <c:pt idx="35923">
                  <c:v>32729.833333333332</c:v>
                </c:pt>
                <c:pt idx="35924">
                  <c:v>32729.875</c:v>
                </c:pt>
                <c:pt idx="35925">
                  <c:v>32729.916666666668</c:v>
                </c:pt>
                <c:pt idx="35926">
                  <c:v>32729.958333333332</c:v>
                </c:pt>
                <c:pt idx="35927">
                  <c:v>32730</c:v>
                </c:pt>
                <c:pt idx="35928">
                  <c:v>32730.041666666668</c:v>
                </c:pt>
                <c:pt idx="35929">
                  <c:v>32730.083333333332</c:v>
                </c:pt>
                <c:pt idx="35930">
                  <c:v>32730.125</c:v>
                </c:pt>
                <c:pt idx="35931">
                  <c:v>32730.166666666668</c:v>
                </c:pt>
                <c:pt idx="35932">
                  <c:v>32730.208333333332</c:v>
                </c:pt>
                <c:pt idx="35933">
                  <c:v>32730.25</c:v>
                </c:pt>
                <c:pt idx="35934">
                  <c:v>32730.291666666668</c:v>
                </c:pt>
                <c:pt idx="35935">
                  <c:v>32730.333333333332</c:v>
                </c:pt>
                <c:pt idx="35936">
                  <c:v>32730.375</c:v>
                </c:pt>
                <c:pt idx="35937">
                  <c:v>32730.416666666668</c:v>
                </c:pt>
                <c:pt idx="35938">
                  <c:v>32730.458333333332</c:v>
                </c:pt>
                <c:pt idx="35939">
                  <c:v>32730.5</c:v>
                </c:pt>
                <c:pt idx="35940">
                  <c:v>32730.541666666668</c:v>
                </c:pt>
                <c:pt idx="35941">
                  <c:v>32730.583333333332</c:v>
                </c:pt>
                <c:pt idx="35942">
                  <c:v>32730.625</c:v>
                </c:pt>
                <c:pt idx="35943">
                  <c:v>32730.666666666668</c:v>
                </c:pt>
                <c:pt idx="35944">
                  <c:v>32730.708333333332</c:v>
                </c:pt>
                <c:pt idx="35945">
                  <c:v>32730.75</c:v>
                </c:pt>
                <c:pt idx="35946">
                  <c:v>32730.791666666668</c:v>
                </c:pt>
                <c:pt idx="35947">
                  <c:v>32730.833333333332</c:v>
                </c:pt>
                <c:pt idx="35948">
                  <c:v>32730.875</c:v>
                </c:pt>
                <c:pt idx="35949">
                  <c:v>32730.916666666668</c:v>
                </c:pt>
                <c:pt idx="35950">
                  <c:v>32730.958333333332</c:v>
                </c:pt>
                <c:pt idx="35951">
                  <c:v>32731</c:v>
                </c:pt>
                <c:pt idx="35952">
                  <c:v>32731.041666666668</c:v>
                </c:pt>
                <c:pt idx="35953">
                  <c:v>32731.083333333332</c:v>
                </c:pt>
                <c:pt idx="35954">
                  <c:v>32731.125</c:v>
                </c:pt>
                <c:pt idx="35955">
                  <c:v>32731.166666666668</c:v>
                </c:pt>
                <c:pt idx="35956">
                  <c:v>32731.208333333332</c:v>
                </c:pt>
                <c:pt idx="35957">
                  <c:v>32731.25</c:v>
                </c:pt>
                <c:pt idx="35958">
                  <c:v>32731.291666666668</c:v>
                </c:pt>
                <c:pt idx="35959">
                  <c:v>32731.333333333332</c:v>
                </c:pt>
                <c:pt idx="35960">
                  <c:v>32731.375</c:v>
                </c:pt>
                <c:pt idx="35961">
                  <c:v>32731.416666666668</c:v>
                </c:pt>
                <c:pt idx="35962">
                  <c:v>32731.458333333332</c:v>
                </c:pt>
                <c:pt idx="35963">
                  <c:v>32731.5</c:v>
                </c:pt>
                <c:pt idx="35964">
                  <c:v>32731.541666666668</c:v>
                </c:pt>
                <c:pt idx="35965">
                  <c:v>32731.583333333332</c:v>
                </c:pt>
                <c:pt idx="35966">
                  <c:v>32731.625</c:v>
                </c:pt>
                <c:pt idx="35967">
                  <c:v>32731.666666666668</c:v>
                </c:pt>
                <c:pt idx="35968">
                  <c:v>32731.708333333332</c:v>
                </c:pt>
                <c:pt idx="35969">
                  <c:v>32731.75</c:v>
                </c:pt>
                <c:pt idx="35970">
                  <c:v>32731.791666666668</c:v>
                </c:pt>
                <c:pt idx="35971">
                  <c:v>32731.833333333332</c:v>
                </c:pt>
                <c:pt idx="35972">
                  <c:v>32731.875</c:v>
                </c:pt>
                <c:pt idx="35973">
                  <c:v>32731.916666666668</c:v>
                </c:pt>
                <c:pt idx="35974">
                  <c:v>32731.958333333332</c:v>
                </c:pt>
                <c:pt idx="35975">
                  <c:v>32732</c:v>
                </c:pt>
                <c:pt idx="35976">
                  <c:v>32732.041666666668</c:v>
                </c:pt>
                <c:pt idx="35977">
                  <c:v>32732.083333333332</c:v>
                </c:pt>
                <c:pt idx="35978">
                  <c:v>32732.125</c:v>
                </c:pt>
                <c:pt idx="35979">
                  <c:v>32732.166666666668</c:v>
                </c:pt>
                <c:pt idx="35980">
                  <c:v>32732.208333333332</c:v>
                </c:pt>
                <c:pt idx="35981">
                  <c:v>32732.25</c:v>
                </c:pt>
                <c:pt idx="35982">
                  <c:v>32732.291666666668</c:v>
                </c:pt>
                <c:pt idx="35983">
                  <c:v>32732.333333333332</c:v>
                </c:pt>
                <c:pt idx="35984">
                  <c:v>32732.375</c:v>
                </c:pt>
                <c:pt idx="35985">
                  <c:v>32732.416666666668</c:v>
                </c:pt>
                <c:pt idx="35986">
                  <c:v>32732.458333333332</c:v>
                </c:pt>
                <c:pt idx="35987">
                  <c:v>32732.5</c:v>
                </c:pt>
                <c:pt idx="35988">
                  <c:v>32732.541666666668</c:v>
                </c:pt>
                <c:pt idx="35989">
                  <c:v>32732.583333333332</c:v>
                </c:pt>
                <c:pt idx="35990">
                  <c:v>32732.625</c:v>
                </c:pt>
                <c:pt idx="35991">
                  <c:v>32732.666666666668</c:v>
                </c:pt>
                <c:pt idx="35992">
                  <c:v>32732.708333333332</c:v>
                </c:pt>
                <c:pt idx="35993">
                  <c:v>32732.75</c:v>
                </c:pt>
                <c:pt idx="35994">
                  <c:v>32732.791666666668</c:v>
                </c:pt>
                <c:pt idx="35995">
                  <c:v>32732.833333333332</c:v>
                </c:pt>
                <c:pt idx="35996">
                  <c:v>32732.875</c:v>
                </c:pt>
                <c:pt idx="35997">
                  <c:v>32732.916666666668</c:v>
                </c:pt>
                <c:pt idx="35998">
                  <c:v>32732.958333333332</c:v>
                </c:pt>
                <c:pt idx="35999">
                  <c:v>32733</c:v>
                </c:pt>
                <c:pt idx="36000">
                  <c:v>32733.041666666668</c:v>
                </c:pt>
                <c:pt idx="36001">
                  <c:v>32733.083333333332</c:v>
                </c:pt>
                <c:pt idx="36002">
                  <c:v>32733.125</c:v>
                </c:pt>
                <c:pt idx="36003">
                  <c:v>32733.166666666668</c:v>
                </c:pt>
                <c:pt idx="36004">
                  <c:v>32733.208333333332</c:v>
                </c:pt>
                <c:pt idx="36005">
                  <c:v>32733.25</c:v>
                </c:pt>
                <c:pt idx="36006">
                  <c:v>32733.291666666668</c:v>
                </c:pt>
                <c:pt idx="36007">
                  <c:v>32733.333333333332</c:v>
                </c:pt>
                <c:pt idx="36008">
                  <c:v>32733.375</c:v>
                </c:pt>
                <c:pt idx="36009">
                  <c:v>32733.416666666668</c:v>
                </c:pt>
                <c:pt idx="36010">
                  <c:v>32733.458333333332</c:v>
                </c:pt>
                <c:pt idx="36011">
                  <c:v>32733.5</c:v>
                </c:pt>
                <c:pt idx="36012">
                  <c:v>32733.541666666668</c:v>
                </c:pt>
                <c:pt idx="36013">
                  <c:v>32733.583333333332</c:v>
                </c:pt>
                <c:pt idx="36014">
                  <c:v>32733.625</c:v>
                </c:pt>
                <c:pt idx="36015">
                  <c:v>32733.666666666668</c:v>
                </c:pt>
                <c:pt idx="36016">
                  <c:v>32733.708333333332</c:v>
                </c:pt>
                <c:pt idx="36017">
                  <c:v>32733.75</c:v>
                </c:pt>
                <c:pt idx="36018">
                  <c:v>32733.791666666668</c:v>
                </c:pt>
                <c:pt idx="36019">
                  <c:v>32733.833333333332</c:v>
                </c:pt>
                <c:pt idx="36020">
                  <c:v>32733.875</c:v>
                </c:pt>
                <c:pt idx="36021">
                  <c:v>32733.916666666668</c:v>
                </c:pt>
                <c:pt idx="36022">
                  <c:v>32733.958333333332</c:v>
                </c:pt>
                <c:pt idx="36023">
                  <c:v>32734</c:v>
                </c:pt>
                <c:pt idx="36024">
                  <c:v>32734.041666666668</c:v>
                </c:pt>
                <c:pt idx="36025">
                  <c:v>32734.083333333332</c:v>
                </c:pt>
                <c:pt idx="36026">
                  <c:v>32734.125</c:v>
                </c:pt>
                <c:pt idx="36027">
                  <c:v>32734.166666666668</c:v>
                </c:pt>
                <c:pt idx="36028">
                  <c:v>32734.208333333332</c:v>
                </c:pt>
                <c:pt idx="36029">
                  <c:v>32734.25</c:v>
                </c:pt>
                <c:pt idx="36030">
                  <c:v>32734.291666666668</c:v>
                </c:pt>
                <c:pt idx="36031">
                  <c:v>32734.333333333332</c:v>
                </c:pt>
                <c:pt idx="36032">
                  <c:v>32734.375</c:v>
                </c:pt>
                <c:pt idx="36033">
                  <c:v>32734.416666666668</c:v>
                </c:pt>
                <c:pt idx="36034">
                  <c:v>32734.458333333332</c:v>
                </c:pt>
                <c:pt idx="36035">
                  <c:v>32734.5</c:v>
                </c:pt>
                <c:pt idx="36036">
                  <c:v>32734.541666666668</c:v>
                </c:pt>
                <c:pt idx="36037">
                  <c:v>32734.583333333332</c:v>
                </c:pt>
                <c:pt idx="36038">
                  <c:v>32734.625</c:v>
                </c:pt>
                <c:pt idx="36039">
                  <c:v>32734.666666666668</c:v>
                </c:pt>
                <c:pt idx="36040">
                  <c:v>32734.708333333332</c:v>
                </c:pt>
                <c:pt idx="36041">
                  <c:v>32734.75</c:v>
                </c:pt>
                <c:pt idx="36042">
                  <c:v>32734.791666666668</c:v>
                </c:pt>
                <c:pt idx="36043">
                  <c:v>32734.833333333332</c:v>
                </c:pt>
                <c:pt idx="36044">
                  <c:v>32734.875</c:v>
                </c:pt>
                <c:pt idx="36045">
                  <c:v>32734.916666666668</c:v>
                </c:pt>
                <c:pt idx="36046">
                  <c:v>32734.958333333332</c:v>
                </c:pt>
                <c:pt idx="36047">
                  <c:v>32735</c:v>
                </c:pt>
                <c:pt idx="36048">
                  <c:v>32735.041666666668</c:v>
                </c:pt>
                <c:pt idx="36049">
                  <c:v>32735.083333333332</c:v>
                </c:pt>
                <c:pt idx="36050">
                  <c:v>32735.125</c:v>
                </c:pt>
                <c:pt idx="36051">
                  <c:v>32735.166666666668</c:v>
                </c:pt>
                <c:pt idx="36052">
                  <c:v>32735.208333333332</c:v>
                </c:pt>
                <c:pt idx="36053">
                  <c:v>32735.25</c:v>
                </c:pt>
                <c:pt idx="36054">
                  <c:v>32735.291666666668</c:v>
                </c:pt>
                <c:pt idx="36055">
                  <c:v>32735.333333333332</c:v>
                </c:pt>
                <c:pt idx="36056">
                  <c:v>32735.375</c:v>
                </c:pt>
                <c:pt idx="36057">
                  <c:v>32735.416666666668</c:v>
                </c:pt>
                <c:pt idx="36058">
                  <c:v>32735.458333333332</c:v>
                </c:pt>
                <c:pt idx="36059">
                  <c:v>32735.5</c:v>
                </c:pt>
                <c:pt idx="36060">
                  <c:v>32735.541666666668</c:v>
                </c:pt>
                <c:pt idx="36061">
                  <c:v>32735.583333333332</c:v>
                </c:pt>
                <c:pt idx="36062">
                  <c:v>32735.625</c:v>
                </c:pt>
                <c:pt idx="36063">
                  <c:v>32735.666666666668</c:v>
                </c:pt>
                <c:pt idx="36064">
                  <c:v>32735.708333333332</c:v>
                </c:pt>
                <c:pt idx="36065">
                  <c:v>32735.75</c:v>
                </c:pt>
                <c:pt idx="36066">
                  <c:v>32735.791666666668</c:v>
                </c:pt>
                <c:pt idx="36067">
                  <c:v>32735.833333333332</c:v>
                </c:pt>
                <c:pt idx="36068">
                  <c:v>32735.875</c:v>
                </c:pt>
                <c:pt idx="36069">
                  <c:v>32735.916666666668</c:v>
                </c:pt>
                <c:pt idx="36070">
                  <c:v>32735.958333333332</c:v>
                </c:pt>
                <c:pt idx="36071">
                  <c:v>32736</c:v>
                </c:pt>
                <c:pt idx="36072">
                  <c:v>32736.041666666668</c:v>
                </c:pt>
                <c:pt idx="36073">
                  <c:v>32736.083333333332</c:v>
                </c:pt>
                <c:pt idx="36074">
                  <c:v>32736.125</c:v>
                </c:pt>
                <c:pt idx="36075">
                  <c:v>32736.166666666668</c:v>
                </c:pt>
                <c:pt idx="36076">
                  <c:v>32736.208333333332</c:v>
                </c:pt>
                <c:pt idx="36077">
                  <c:v>32736.25</c:v>
                </c:pt>
                <c:pt idx="36078">
                  <c:v>32736.291666666668</c:v>
                </c:pt>
                <c:pt idx="36079">
                  <c:v>32736.333333333332</c:v>
                </c:pt>
                <c:pt idx="36080">
                  <c:v>32736.375</c:v>
                </c:pt>
                <c:pt idx="36081">
                  <c:v>32736.416666666668</c:v>
                </c:pt>
                <c:pt idx="36082">
                  <c:v>32736.458333333332</c:v>
                </c:pt>
                <c:pt idx="36083">
                  <c:v>32736.5</c:v>
                </c:pt>
                <c:pt idx="36084">
                  <c:v>32736.541666666668</c:v>
                </c:pt>
                <c:pt idx="36085">
                  <c:v>32736.583333333332</c:v>
                </c:pt>
                <c:pt idx="36086">
                  <c:v>32736.625</c:v>
                </c:pt>
                <c:pt idx="36087">
                  <c:v>32736.666666666668</c:v>
                </c:pt>
                <c:pt idx="36088">
                  <c:v>32736.708333333332</c:v>
                </c:pt>
                <c:pt idx="36089">
                  <c:v>32736.75</c:v>
                </c:pt>
                <c:pt idx="36090">
                  <c:v>32736.791666666668</c:v>
                </c:pt>
                <c:pt idx="36091">
                  <c:v>32736.833333333332</c:v>
                </c:pt>
                <c:pt idx="36092">
                  <c:v>32736.875</c:v>
                </c:pt>
                <c:pt idx="36093">
                  <c:v>32736.916666666668</c:v>
                </c:pt>
                <c:pt idx="36094">
                  <c:v>32736.958333333332</c:v>
                </c:pt>
                <c:pt idx="36095">
                  <c:v>32737</c:v>
                </c:pt>
                <c:pt idx="36096">
                  <c:v>32737.041666666668</c:v>
                </c:pt>
                <c:pt idx="36097">
                  <c:v>32737.083333333332</c:v>
                </c:pt>
                <c:pt idx="36098">
                  <c:v>32737.125</c:v>
                </c:pt>
                <c:pt idx="36099">
                  <c:v>32737.166666666668</c:v>
                </c:pt>
                <c:pt idx="36100">
                  <c:v>32737.208333333332</c:v>
                </c:pt>
                <c:pt idx="36101">
                  <c:v>32737.25</c:v>
                </c:pt>
                <c:pt idx="36102">
                  <c:v>32737.291666666668</c:v>
                </c:pt>
                <c:pt idx="36103">
                  <c:v>32737.333333333332</c:v>
                </c:pt>
                <c:pt idx="36104">
                  <c:v>32737.375</c:v>
                </c:pt>
                <c:pt idx="36105">
                  <c:v>32737.416666666668</c:v>
                </c:pt>
                <c:pt idx="36106">
                  <c:v>32737.458333333332</c:v>
                </c:pt>
                <c:pt idx="36107">
                  <c:v>32737.5</c:v>
                </c:pt>
                <c:pt idx="36108">
                  <c:v>32737.541666666668</c:v>
                </c:pt>
                <c:pt idx="36109">
                  <c:v>32737.583333333332</c:v>
                </c:pt>
                <c:pt idx="36110">
                  <c:v>32737.625</c:v>
                </c:pt>
                <c:pt idx="36111">
                  <c:v>32737.666666666668</c:v>
                </c:pt>
                <c:pt idx="36112">
                  <c:v>32737.708333333332</c:v>
                </c:pt>
                <c:pt idx="36113">
                  <c:v>32737.75</c:v>
                </c:pt>
                <c:pt idx="36114">
                  <c:v>32737.791666666668</c:v>
                </c:pt>
                <c:pt idx="36115">
                  <c:v>32737.833333333332</c:v>
                </c:pt>
                <c:pt idx="36116">
                  <c:v>32737.875</c:v>
                </c:pt>
                <c:pt idx="36117">
                  <c:v>32737.916666666668</c:v>
                </c:pt>
                <c:pt idx="36118">
                  <c:v>32737.958333333332</c:v>
                </c:pt>
                <c:pt idx="36119">
                  <c:v>32738</c:v>
                </c:pt>
                <c:pt idx="36120">
                  <c:v>32738.041666666668</c:v>
                </c:pt>
                <c:pt idx="36121">
                  <c:v>32738.083333333332</c:v>
                </c:pt>
                <c:pt idx="36122">
                  <c:v>32738.125</c:v>
                </c:pt>
                <c:pt idx="36123">
                  <c:v>32738.166666666668</c:v>
                </c:pt>
                <c:pt idx="36124">
                  <c:v>32738.208333333332</c:v>
                </c:pt>
                <c:pt idx="36125">
                  <c:v>32738.25</c:v>
                </c:pt>
                <c:pt idx="36126">
                  <c:v>32738.291666666668</c:v>
                </c:pt>
                <c:pt idx="36127">
                  <c:v>32738.333333333332</c:v>
                </c:pt>
                <c:pt idx="36128">
                  <c:v>32738.375</c:v>
                </c:pt>
                <c:pt idx="36129">
                  <c:v>32738.416666666668</c:v>
                </c:pt>
                <c:pt idx="36130">
                  <c:v>32738.458333333332</c:v>
                </c:pt>
                <c:pt idx="36131">
                  <c:v>32738.5</c:v>
                </c:pt>
                <c:pt idx="36132">
                  <c:v>32738.541666666668</c:v>
                </c:pt>
                <c:pt idx="36133">
                  <c:v>32738.583333333332</c:v>
                </c:pt>
                <c:pt idx="36134">
                  <c:v>32738.625</c:v>
                </c:pt>
                <c:pt idx="36135">
                  <c:v>32738.666666666668</c:v>
                </c:pt>
                <c:pt idx="36136">
                  <c:v>32738.708333333332</c:v>
                </c:pt>
                <c:pt idx="36137">
                  <c:v>32738.75</c:v>
                </c:pt>
                <c:pt idx="36138">
                  <c:v>32738.791666666668</c:v>
                </c:pt>
                <c:pt idx="36139">
                  <c:v>32738.833333333332</c:v>
                </c:pt>
                <c:pt idx="36140">
                  <c:v>32738.875</c:v>
                </c:pt>
                <c:pt idx="36141">
                  <c:v>32738.916666666668</c:v>
                </c:pt>
                <c:pt idx="36142">
                  <c:v>32738.958333333332</c:v>
                </c:pt>
                <c:pt idx="36143">
                  <c:v>32739</c:v>
                </c:pt>
                <c:pt idx="36144">
                  <c:v>32739.041666666668</c:v>
                </c:pt>
                <c:pt idx="36145">
                  <c:v>32739.083333333332</c:v>
                </c:pt>
                <c:pt idx="36146">
                  <c:v>32739.125</c:v>
                </c:pt>
                <c:pt idx="36147">
                  <c:v>32739.166666666668</c:v>
                </c:pt>
                <c:pt idx="36148">
                  <c:v>32739.208333333332</c:v>
                </c:pt>
                <c:pt idx="36149">
                  <c:v>32739.25</c:v>
                </c:pt>
                <c:pt idx="36150">
                  <c:v>32739.291666666668</c:v>
                </c:pt>
                <c:pt idx="36151">
                  <c:v>32739.333333333332</c:v>
                </c:pt>
                <c:pt idx="36152">
                  <c:v>32739.375</c:v>
                </c:pt>
                <c:pt idx="36153">
                  <c:v>32739.416666666668</c:v>
                </c:pt>
                <c:pt idx="36154">
                  <c:v>32739.458333333332</c:v>
                </c:pt>
                <c:pt idx="36155">
                  <c:v>32739.5</c:v>
                </c:pt>
                <c:pt idx="36156">
                  <c:v>32739.541666666668</c:v>
                </c:pt>
                <c:pt idx="36157">
                  <c:v>32739.583333333332</c:v>
                </c:pt>
                <c:pt idx="36158">
                  <c:v>32739.625</c:v>
                </c:pt>
                <c:pt idx="36159">
                  <c:v>32739.666666666668</c:v>
                </c:pt>
                <c:pt idx="36160">
                  <c:v>32739.708333333332</c:v>
                </c:pt>
                <c:pt idx="36161">
                  <c:v>32739.75</c:v>
                </c:pt>
                <c:pt idx="36162">
                  <c:v>32739.791666666668</c:v>
                </c:pt>
                <c:pt idx="36163">
                  <c:v>32739.833333333332</c:v>
                </c:pt>
                <c:pt idx="36164">
                  <c:v>32739.875</c:v>
                </c:pt>
                <c:pt idx="36165">
                  <c:v>32739.916666666668</c:v>
                </c:pt>
                <c:pt idx="36166">
                  <c:v>32739.958333333332</c:v>
                </c:pt>
                <c:pt idx="36167">
                  <c:v>32740</c:v>
                </c:pt>
                <c:pt idx="36168">
                  <c:v>32740.041666666668</c:v>
                </c:pt>
                <c:pt idx="36169">
                  <c:v>32740.083333333332</c:v>
                </c:pt>
                <c:pt idx="36170">
                  <c:v>32740.125</c:v>
                </c:pt>
                <c:pt idx="36171">
                  <c:v>32740.166666666668</c:v>
                </c:pt>
                <c:pt idx="36172">
                  <c:v>32740.208333333332</c:v>
                </c:pt>
                <c:pt idx="36173">
                  <c:v>32740.25</c:v>
                </c:pt>
                <c:pt idx="36174">
                  <c:v>32740.291666666668</c:v>
                </c:pt>
                <c:pt idx="36175">
                  <c:v>32740.333333333332</c:v>
                </c:pt>
                <c:pt idx="36176">
                  <c:v>32740.375</c:v>
                </c:pt>
                <c:pt idx="36177">
                  <c:v>32740.416666666668</c:v>
                </c:pt>
                <c:pt idx="36178">
                  <c:v>32740.458333333332</c:v>
                </c:pt>
                <c:pt idx="36179">
                  <c:v>32740.5</c:v>
                </c:pt>
                <c:pt idx="36180">
                  <c:v>32740.541666666668</c:v>
                </c:pt>
                <c:pt idx="36181">
                  <c:v>32740.583333333332</c:v>
                </c:pt>
                <c:pt idx="36182">
                  <c:v>32740.625</c:v>
                </c:pt>
                <c:pt idx="36183">
                  <c:v>32740.666666666668</c:v>
                </c:pt>
                <c:pt idx="36184">
                  <c:v>32740.708333333332</c:v>
                </c:pt>
                <c:pt idx="36185">
                  <c:v>32740.75</c:v>
                </c:pt>
                <c:pt idx="36186">
                  <c:v>32740.791666666668</c:v>
                </c:pt>
                <c:pt idx="36187">
                  <c:v>32740.833333333332</c:v>
                </c:pt>
                <c:pt idx="36188">
                  <c:v>32740.875</c:v>
                </c:pt>
                <c:pt idx="36189">
                  <c:v>32740.916666666668</c:v>
                </c:pt>
                <c:pt idx="36190">
                  <c:v>32740.958333333332</c:v>
                </c:pt>
                <c:pt idx="36191">
                  <c:v>32741</c:v>
                </c:pt>
                <c:pt idx="36192">
                  <c:v>32741.041666666668</c:v>
                </c:pt>
                <c:pt idx="36193">
                  <c:v>32741.083333333332</c:v>
                </c:pt>
                <c:pt idx="36194">
                  <c:v>32741.125</c:v>
                </c:pt>
                <c:pt idx="36195">
                  <c:v>32741.166666666668</c:v>
                </c:pt>
                <c:pt idx="36196">
                  <c:v>32741.208333333332</c:v>
                </c:pt>
                <c:pt idx="36197">
                  <c:v>32741.25</c:v>
                </c:pt>
                <c:pt idx="36198">
                  <c:v>32741.291666666668</c:v>
                </c:pt>
                <c:pt idx="36199">
                  <c:v>32741.333333333332</c:v>
                </c:pt>
                <c:pt idx="36200">
                  <c:v>32741.375</c:v>
                </c:pt>
                <c:pt idx="36201">
                  <c:v>32741.416666666668</c:v>
                </c:pt>
                <c:pt idx="36202">
                  <c:v>32741.458333333332</c:v>
                </c:pt>
                <c:pt idx="36203">
                  <c:v>32741.5</c:v>
                </c:pt>
                <c:pt idx="36204">
                  <c:v>32741.541666666668</c:v>
                </c:pt>
                <c:pt idx="36205">
                  <c:v>32741.583333333332</c:v>
                </c:pt>
                <c:pt idx="36206">
                  <c:v>32741.625</c:v>
                </c:pt>
                <c:pt idx="36207">
                  <c:v>32741.666666666668</c:v>
                </c:pt>
                <c:pt idx="36208">
                  <c:v>32741.708333333332</c:v>
                </c:pt>
                <c:pt idx="36209">
                  <c:v>32741.75</c:v>
                </c:pt>
                <c:pt idx="36210">
                  <c:v>32741.791666666668</c:v>
                </c:pt>
                <c:pt idx="36211">
                  <c:v>32741.833333333332</c:v>
                </c:pt>
                <c:pt idx="36212">
                  <c:v>32741.875</c:v>
                </c:pt>
                <c:pt idx="36213">
                  <c:v>32741.916666666668</c:v>
                </c:pt>
                <c:pt idx="36214">
                  <c:v>32741.958333333332</c:v>
                </c:pt>
                <c:pt idx="36215">
                  <c:v>32742</c:v>
                </c:pt>
                <c:pt idx="36216">
                  <c:v>32742.041666666668</c:v>
                </c:pt>
                <c:pt idx="36217">
                  <c:v>32742.083333333332</c:v>
                </c:pt>
                <c:pt idx="36218">
                  <c:v>32742.125</c:v>
                </c:pt>
                <c:pt idx="36219">
                  <c:v>32742.166666666668</c:v>
                </c:pt>
                <c:pt idx="36220">
                  <c:v>32742.208333333332</c:v>
                </c:pt>
                <c:pt idx="36221">
                  <c:v>32742.25</c:v>
                </c:pt>
                <c:pt idx="36222">
                  <c:v>32742.291666666668</c:v>
                </c:pt>
                <c:pt idx="36223">
                  <c:v>32742.333333333332</c:v>
                </c:pt>
                <c:pt idx="36224">
                  <c:v>32742.375</c:v>
                </c:pt>
                <c:pt idx="36225">
                  <c:v>32742.416666666668</c:v>
                </c:pt>
                <c:pt idx="36226">
                  <c:v>32742.458333333332</c:v>
                </c:pt>
                <c:pt idx="36227">
                  <c:v>32742.5</c:v>
                </c:pt>
                <c:pt idx="36228">
                  <c:v>32742.541666666668</c:v>
                </c:pt>
                <c:pt idx="36229">
                  <c:v>32742.583333333332</c:v>
                </c:pt>
                <c:pt idx="36230">
                  <c:v>32742.625</c:v>
                </c:pt>
                <c:pt idx="36231">
                  <c:v>32742.666666666668</c:v>
                </c:pt>
                <c:pt idx="36232">
                  <c:v>32742.708333333332</c:v>
                </c:pt>
                <c:pt idx="36233">
                  <c:v>32742.75</c:v>
                </c:pt>
                <c:pt idx="36234">
                  <c:v>32742.791666666668</c:v>
                </c:pt>
                <c:pt idx="36235">
                  <c:v>32742.833333333332</c:v>
                </c:pt>
                <c:pt idx="36236">
                  <c:v>32742.875</c:v>
                </c:pt>
                <c:pt idx="36237">
                  <c:v>32742.916666666668</c:v>
                </c:pt>
                <c:pt idx="36238">
                  <c:v>32742.958333333332</c:v>
                </c:pt>
                <c:pt idx="36239">
                  <c:v>32743</c:v>
                </c:pt>
                <c:pt idx="36240">
                  <c:v>32743.041666666668</c:v>
                </c:pt>
                <c:pt idx="36241">
                  <c:v>32743.083333333332</c:v>
                </c:pt>
                <c:pt idx="36242">
                  <c:v>32743.125</c:v>
                </c:pt>
                <c:pt idx="36243">
                  <c:v>32743.166666666668</c:v>
                </c:pt>
                <c:pt idx="36244">
                  <c:v>32743.208333333332</c:v>
                </c:pt>
                <c:pt idx="36245">
                  <c:v>32743.25</c:v>
                </c:pt>
                <c:pt idx="36246">
                  <c:v>32743.291666666668</c:v>
                </c:pt>
                <c:pt idx="36247">
                  <c:v>32743.333333333332</c:v>
                </c:pt>
                <c:pt idx="36248">
                  <c:v>32743.375</c:v>
                </c:pt>
                <c:pt idx="36249">
                  <c:v>32743.416666666668</c:v>
                </c:pt>
                <c:pt idx="36250">
                  <c:v>32743.458333333332</c:v>
                </c:pt>
                <c:pt idx="36251">
                  <c:v>32743.5</c:v>
                </c:pt>
                <c:pt idx="36252">
                  <c:v>32743.541666666668</c:v>
                </c:pt>
                <c:pt idx="36253">
                  <c:v>32743.583333333332</c:v>
                </c:pt>
                <c:pt idx="36254">
                  <c:v>32743.625</c:v>
                </c:pt>
                <c:pt idx="36255">
                  <c:v>32743.666666666668</c:v>
                </c:pt>
                <c:pt idx="36256">
                  <c:v>32743.708333333332</c:v>
                </c:pt>
                <c:pt idx="36257">
                  <c:v>32743.75</c:v>
                </c:pt>
                <c:pt idx="36258">
                  <c:v>32743.791666666668</c:v>
                </c:pt>
                <c:pt idx="36259">
                  <c:v>32743.833333333332</c:v>
                </c:pt>
                <c:pt idx="36260">
                  <c:v>32743.875</c:v>
                </c:pt>
                <c:pt idx="36261">
                  <c:v>32743.916666666668</c:v>
                </c:pt>
                <c:pt idx="36262">
                  <c:v>32743.958333333332</c:v>
                </c:pt>
                <c:pt idx="36263">
                  <c:v>32744</c:v>
                </c:pt>
                <c:pt idx="36264">
                  <c:v>32744.041666666668</c:v>
                </c:pt>
                <c:pt idx="36265">
                  <c:v>32744.083333333332</c:v>
                </c:pt>
                <c:pt idx="36266">
                  <c:v>32744.125</c:v>
                </c:pt>
                <c:pt idx="36267">
                  <c:v>32744.166666666668</c:v>
                </c:pt>
                <c:pt idx="36268">
                  <c:v>32744.208333333332</c:v>
                </c:pt>
                <c:pt idx="36269">
                  <c:v>32744.25</c:v>
                </c:pt>
                <c:pt idx="36270">
                  <c:v>32744.291666666668</c:v>
                </c:pt>
                <c:pt idx="36271">
                  <c:v>32744.333333333332</c:v>
                </c:pt>
                <c:pt idx="36272">
                  <c:v>32744.375</c:v>
                </c:pt>
                <c:pt idx="36273">
                  <c:v>32744.416666666668</c:v>
                </c:pt>
                <c:pt idx="36274">
                  <c:v>32744.458333333332</c:v>
                </c:pt>
                <c:pt idx="36275">
                  <c:v>32744.5</c:v>
                </c:pt>
                <c:pt idx="36276">
                  <c:v>32744.541666666668</c:v>
                </c:pt>
                <c:pt idx="36277">
                  <c:v>32744.583333333332</c:v>
                </c:pt>
                <c:pt idx="36278">
                  <c:v>32744.625</c:v>
                </c:pt>
                <c:pt idx="36279">
                  <c:v>32744.666666666668</c:v>
                </c:pt>
                <c:pt idx="36280">
                  <c:v>32744.708333333332</c:v>
                </c:pt>
                <c:pt idx="36281">
                  <c:v>32744.75</c:v>
                </c:pt>
                <c:pt idx="36282">
                  <c:v>32744.791666666668</c:v>
                </c:pt>
                <c:pt idx="36283">
                  <c:v>32744.833333333332</c:v>
                </c:pt>
                <c:pt idx="36284">
                  <c:v>32744.875</c:v>
                </c:pt>
                <c:pt idx="36285">
                  <c:v>32744.916666666668</c:v>
                </c:pt>
                <c:pt idx="36286">
                  <c:v>32744.958333333332</c:v>
                </c:pt>
                <c:pt idx="36287">
                  <c:v>32745</c:v>
                </c:pt>
                <c:pt idx="36288">
                  <c:v>32745.041666666668</c:v>
                </c:pt>
                <c:pt idx="36289">
                  <c:v>32745.083333333332</c:v>
                </c:pt>
                <c:pt idx="36290">
                  <c:v>32745.125</c:v>
                </c:pt>
                <c:pt idx="36291">
                  <c:v>32745.166666666668</c:v>
                </c:pt>
                <c:pt idx="36292">
                  <c:v>32745.208333333332</c:v>
                </c:pt>
                <c:pt idx="36293">
                  <c:v>32745.25</c:v>
                </c:pt>
                <c:pt idx="36294">
                  <c:v>32745.291666666668</c:v>
                </c:pt>
                <c:pt idx="36295">
                  <c:v>32745.333333333332</c:v>
                </c:pt>
                <c:pt idx="36296">
                  <c:v>32745.375</c:v>
                </c:pt>
                <c:pt idx="36297">
                  <c:v>32745.416666666668</c:v>
                </c:pt>
                <c:pt idx="36298">
                  <c:v>32745.458333333332</c:v>
                </c:pt>
                <c:pt idx="36299">
                  <c:v>32745.5</c:v>
                </c:pt>
                <c:pt idx="36300">
                  <c:v>32745.541666666668</c:v>
                </c:pt>
                <c:pt idx="36301">
                  <c:v>32745.583333333332</c:v>
                </c:pt>
                <c:pt idx="36302">
                  <c:v>32745.625</c:v>
                </c:pt>
                <c:pt idx="36303">
                  <c:v>32745.666666666668</c:v>
                </c:pt>
                <c:pt idx="36304">
                  <c:v>32745.708333333332</c:v>
                </c:pt>
                <c:pt idx="36305">
                  <c:v>32745.75</c:v>
                </c:pt>
                <c:pt idx="36306">
                  <c:v>32745.791666666668</c:v>
                </c:pt>
                <c:pt idx="36307">
                  <c:v>32745.833333333332</c:v>
                </c:pt>
                <c:pt idx="36308">
                  <c:v>32745.875</c:v>
                </c:pt>
                <c:pt idx="36309">
                  <c:v>32745.916666666668</c:v>
                </c:pt>
                <c:pt idx="36310">
                  <c:v>32745.958333333332</c:v>
                </c:pt>
                <c:pt idx="36311">
                  <c:v>32746</c:v>
                </c:pt>
                <c:pt idx="36312">
                  <c:v>32746.041666666668</c:v>
                </c:pt>
                <c:pt idx="36313">
                  <c:v>32746.083333333332</c:v>
                </c:pt>
                <c:pt idx="36314">
                  <c:v>32746.125</c:v>
                </c:pt>
                <c:pt idx="36315">
                  <c:v>32746.166666666668</c:v>
                </c:pt>
                <c:pt idx="36316">
                  <c:v>32746.208333333332</c:v>
                </c:pt>
                <c:pt idx="36317">
                  <c:v>32746.25</c:v>
                </c:pt>
                <c:pt idx="36318">
                  <c:v>32746.291666666668</c:v>
                </c:pt>
                <c:pt idx="36319">
                  <c:v>32746.333333333332</c:v>
                </c:pt>
                <c:pt idx="36320">
                  <c:v>32746.375</c:v>
                </c:pt>
                <c:pt idx="36321">
                  <c:v>32746.416666666668</c:v>
                </c:pt>
                <c:pt idx="36322">
                  <c:v>32746.458333333332</c:v>
                </c:pt>
                <c:pt idx="36323">
                  <c:v>32746.5</c:v>
                </c:pt>
                <c:pt idx="36324">
                  <c:v>32746.541666666668</c:v>
                </c:pt>
                <c:pt idx="36325">
                  <c:v>32746.583333333332</c:v>
                </c:pt>
                <c:pt idx="36326">
                  <c:v>32746.625</c:v>
                </c:pt>
                <c:pt idx="36327">
                  <c:v>32746.666666666668</c:v>
                </c:pt>
                <c:pt idx="36328">
                  <c:v>32746.708333333332</c:v>
                </c:pt>
                <c:pt idx="36329">
                  <c:v>32746.75</c:v>
                </c:pt>
                <c:pt idx="36330">
                  <c:v>32746.791666666668</c:v>
                </c:pt>
                <c:pt idx="36331">
                  <c:v>32746.833333333332</c:v>
                </c:pt>
                <c:pt idx="36332">
                  <c:v>32746.875</c:v>
                </c:pt>
                <c:pt idx="36333">
                  <c:v>32746.916666666668</c:v>
                </c:pt>
                <c:pt idx="36334">
                  <c:v>32746.958333333332</c:v>
                </c:pt>
                <c:pt idx="36335">
                  <c:v>32747</c:v>
                </c:pt>
                <c:pt idx="36336">
                  <c:v>32747.041666666668</c:v>
                </c:pt>
                <c:pt idx="36337">
                  <c:v>32747.083333333332</c:v>
                </c:pt>
                <c:pt idx="36338">
                  <c:v>32747.125</c:v>
                </c:pt>
                <c:pt idx="36339">
                  <c:v>32747.166666666668</c:v>
                </c:pt>
                <c:pt idx="36340">
                  <c:v>32747.208333333332</c:v>
                </c:pt>
                <c:pt idx="36341">
                  <c:v>32747.25</c:v>
                </c:pt>
                <c:pt idx="36342">
                  <c:v>32747.291666666668</c:v>
                </c:pt>
                <c:pt idx="36343">
                  <c:v>32747.333333333332</c:v>
                </c:pt>
                <c:pt idx="36344">
                  <c:v>32747.375</c:v>
                </c:pt>
                <c:pt idx="36345">
                  <c:v>32747.416666666668</c:v>
                </c:pt>
                <c:pt idx="36346">
                  <c:v>32747.458333333332</c:v>
                </c:pt>
                <c:pt idx="36347">
                  <c:v>32747.5</c:v>
                </c:pt>
                <c:pt idx="36348">
                  <c:v>32747.541666666668</c:v>
                </c:pt>
                <c:pt idx="36349">
                  <c:v>32747.583333333332</c:v>
                </c:pt>
                <c:pt idx="36350">
                  <c:v>32747.625</c:v>
                </c:pt>
                <c:pt idx="36351">
                  <c:v>32747.666666666668</c:v>
                </c:pt>
                <c:pt idx="36352">
                  <c:v>32747.708333333332</c:v>
                </c:pt>
                <c:pt idx="36353">
                  <c:v>32747.75</c:v>
                </c:pt>
                <c:pt idx="36354">
                  <c:v>32747.791666666668</c:v>
                </c:pt>
                <c:pt idx="36355">
                  <c:v>32747.833333333332</c:v>
                </c:pt>
                <c:pt idx="36356">
                  <c:v>32747.875</c:v>
                </c:pt>
                <c:pt idx="36357">
                  <c:v>32747.916666666668</c:v>
                </c:pt>
                <c:pt idx="36358">
                  <c:v>32747.958333333332</c:v>
                </c:pt>
                <c:pt idx="36359">
                  <c:v>32748</c:v>
                </c:pt>
                <c:pt idx="36360">
                  <c:v>32748.041666666668</c:v>
                </c:pt>
                <c:pt idx="36361">
                  <c:v>32748.083333333332</c:v>
                </c:pt>
                <c:pt idx="36362">
                  <c:v>32748.125</c:v>
                </c:pt>
                <c:pt idx="36363">
                  <c:v>32748.166666666668</c:v>
                </c:pt>
                <c:pt idx="36364">
                  <c:v>32748.208333333332</c:v>
                </c:pt>
                <c:pt idx="36365">
                  <c:v>32748.25</c:v>
                </c:pt>
                <c:pt idx="36366">
                  <c:v>32748.291666666668</c:v>
                </c:pt>
                <c:pt idx="36367">
                  <c:v>32748.333333333332</c:v>
                </c:pt>
                <c:pt idx="36368">
                  <c:v>32748.375</c:v>
                </c:pt>
                <c:pt idx="36369">
                  <c:v>32748.416666666668</c:v>
                </c:pt>
                <c:pt idx="36370">
                  <c:v>32748.458333333332</c:v>
                </c:pt>
                <c:pt idx="36371">
                  <c:v>32748.5</c:v>
                </c:pt>
                <c:pt idx="36372">
                  <c:v>32748.541666666668</c:v>
                </c:pt>
                <c:pt idx="36373">
                  <c:v>32748.583333333332</c:v>
                </c:pt>
                <c:pt idx="36374">
                  <c:v>32748.625</c:v>
                </c:pt>
                <c:pt idx="36375">
                  <c:v>32748.666666666668</c:v>
                </c:pt>
                <c:pt idx="36376">
                  <c:v>32748.708333333332</c:v>
                </c:pt>
                <c:pt idx="36377">
                  <c:v>32748.75</c:v>
                </c:pt>
                <c:pt idx="36378">
                  <c:v>32748.791666666668</c:v>
                </c:pt>
                <c:pt idx="36379">
                  <c:v>32748.833333333332</c:v>
                </c:pt>
                <c:pt idx="36380">
                  <c:v>32748.875</c:v>
                </c:pt>
                <c:pt idx="36381">
                  <c:v>32748.916666666668</c:v>
                </c:pt>
                <c:pt idx="36382">
                  <c:v>32748.958333333332</c:v>
                </c:pt>
                <c:pt idx="36383">
                  <c:v>32749</c:v>
                </c:pt>
                <c:pt idx="36384">
                  <c:v>32749.041666666668</c:v>
                </c:pt>
                <c:pt idx="36385">
                  <c:v>32749.083333333332</c:v>
                </c:pt>
                <c:pt idx="36386">
                  <c:v>32749.125</c:v>
                </c:pt>
                <c:pt idx="36387">
                  <c:v>32749.166666666668</c:v>
                </c:pt>
                <c:pt idx="36388">
                  <c:v>32749.208333333332</c:v>
                </c:pt>
                <c:pt idx="36389">
                  <c:v>32749.25</c:v>
                </c:pt>
                <c:pt idx="36390">
                  <c:v>32749.291666666668</c:v>
                </c:pt>
                <c:pt idx="36391">
                  <c:v>32749.333333333332</c:v>
                </c:pt>
                <c:pt idx="36392">
                  <c:v>32749.375</c:v>
                </c:pt>
                <c:pt idx="36393">
                  <c:v>32749.416666666668</c:v>
                </c:pt>
                <c:pt idx="36394">
                  <c:v>32749.458333333332</c:v>
                </c:pt>
                <c:pt idx="36395">
                  <c:v>32749.5</c:v>
                </c:pt>
                <c:pt idx="36396">
                  <c:v>32749.541666666668</c:v>
                </c:pt>
                <c:pt idx="36397">
                  <c:v>32749.583333333332</c:v>
                </c:pt>
                <c:pt idx="36398">
                  <c:v>32749.625</c:v>
                </c:pt>
                <c:pt idx="36399">
                  <c:v>32749.666666666668</c:v>
                </c:pt>
                <c:pt idx="36400">
                  <c:v>32749.708333333332</c:v>
                </c:pt>
                <c:pt idx="36401">
                  <c:v>32749.75</c:v>
                </c:pt>
                <c:pt idx="36402">
                  <c:v>32749.791666666668</c:v>
                </c:pt>
                <c:pt idx="36403">
                  <c:v>32749.833333333332</c:v>
                </c:pt>
                <c:pt idx="36404">
                  <c:v>32749.875</c:v>
                </c:pt>
                <c:pt idx="36405">
                  <c:v>32749.916666666668</c:v>
                </c:pt>
                <c:pt idx="36406">
                  <c:v>32749.958333333332</c:v>
                </c:pt>
                <c:pt idx="36407">
                  <c:v>32750</c:v>
                </c:pt>
                <c:pt idx="36408">
                  <c:v>32750.041666666668</c:v>
                </c:pt>
                <c:pt idx="36409">
                  <c:v>32750.083333333332</c:v>
                </c:pt>
                <c:pt idx="36410">
                  <c:v>32750.125</c:v>
                </c:pt>
                <c:pt idx="36411">
                  <c:v>32750.166666666668</c:v>
                </c:pt>
                <c:pt idx="36412">
                  <c:v>32750.208333333332</c:v>
                </c:pt>
                <c:pt idx="36413">
                  <c:v>32750.25</c:v>
                </c:pt>
                <c:pt idx="36414">
                  <c:v>32750.291666666668</c:v>
                </c:pt>
                <c:pt idx="36415">
                  <c:v>32750.333333333332</c:v>
                </c:pt>
                <c:pt idx="36416">
                  <c:v>32750.375</c:v>
                </c:pt>
                <c:pt idx="36417">
                  <c:v>32750.416666666668</c:v>
                </c:pt>
                <c:pt idx="36418">
                  <c:v>32750.458333333332</c:v>
                </c:pt>
                <c:pt idx="36419">
                  <c:v>32750.5</c:v>
                </c:pt>
                <c:pt idx="36420">
                  <c:v>32750.541666666668</c:v>
                </c:pt>
                <c:pt idx="36421">
                  <c:v>32750.583333333332</c:v>
                </c:pt>
                <c:pt idx="36422">
                  <c:v>32750.625</c:v>
                </c:pt>
                <c:pt idx="36423">
                  <c:v>32750.666666666668</c:v>
                </c:pt>
                <c:pt idx="36424">
                  <c:v>32750.708333333332</c:v>
                </c:pt>
                <c:pt idx="36425">
                  <c:v>32750.75</c:v>
                </c:pt>
                <c:pt idx="36426">
                  <c:v>32750.791666666668</c:v>
                </c:pt>
                <c:pt idx="36427">
                  <c:v>32750.833333333332</c:v>
                </c:pt>
                <c:pt idx="36428">
                  <c:v>32750.875</c:v>
                </c:pt>
                <c:pt idx="36429">
                  <c:v>32750.916666666668</c:v>
                </c:pt>
                <c:pt idx="36430">
                  <c:v>32750.958333333332</c:v>
                </c:pt>
                <c:pt idx="36431">
                  <c:v>32751</c:v>
                </c:pt>
                <c:pt idx="36432">
                  <c:v>32751.041666666668</c:v>
                </c:pt>
                <c:pt idx="36433">
                  <c:v>32751.083333333332</c:v>
                </c:pt>
                <c:pt idx="36434">
                  <c:v>32751.125</c:v>
                </c:pt>
                <c:pt idx="36435">
                  <c:v>32751.166666666668</c:v>
                </c:pt>
                <c:pt idx="36436">
                  <c:v>32751.208333333332</c:v>
                </c:pt>
                <c:pt idx="36437">
                  <c:v>32751.25</c:v>
                </c:pt>
                <c:pt idx="36438">
                  <c:v>32751.291666666668</c:v>
                </c:pt>
                <c:pt idx="36439">
                  <c:v>32751.333333333332</c:v>
                </c:pt>
                <c:pt idx="36440">
                  <c:v>32751.375</c:v>
                </c:pt>
                <c:pt idx="36441">
                  <c:v>32751.416666666668</c:v>
                </c:pt>
                <c:pt idx="36442">
                  <c:v>32751.458333333332</c:v>
                </c:pt>
                <c:pt idx="36443">
                  <c:v>32751.5</c:v>
                </c:pt>
                <c:pt idx="36444">
                  <c:v>32751.541666666668</c:v>
                </c:pt>
                <c:pt idx="36445">
                  <c:v>32751.583333333332</c:v>
                </c:pt>
                <c:pt idx="36446">
                  <c:v>32751.625</c:v>
                </c:pt>
                <c:pt idx="36447">
                  <c:v>32751.666666666668</c:v>
                </c:pt>
                <c:pt idx="36448">
                  <c:v>32751.708333333332</c:v>
                </c:pt>
                <c:pt idx="36449">
                  <c:v>32751.75</c:v>
                </c:pt>
                <c:pt idx="36450">
                  <c:v>32751.791666666668</c:v>
                </c:pt>
                <c:pt idx="36451">
                  <c:v>32751.833333333332</c:v>
                </c:pt>
                <c:pt idx="36452">
                  <c:v>32751.875</c:v>
                </c:pt>
                <c:pt idx="36453">
                  <c:v>32751.916666666668</c:v>
                </c:pt>
                <c:pt idx="36454">
                  <c:v>32751.958333333332</c:v>
                </c:pt>
                <c:pt idx="36455">
                  <c:v>32752</c:v>
                </c:pt>
                <c:pt idx="36456">
                  <c:v>32752.041666666668</c:v>
                </c:pt>
                <c:pt idx="36457">
                  <c:v>32752.083333333332</c:v>
                </c:pt>
                <c:pt idx="36458">
                  <c:v>32752.125</c:v>
                </c:pt>
                <c:pt idx="36459">
                  <c:v>32752.166666666668</c:v>
                </c:pt>
                <c:pt idx="36460">
                  <c:v>32752.208333333332</c:v>
                </c:pt>
                <c:pt idx="36461">
                  <c:v>32752.25</c:v>
                </c:pt>
                <c:pt idx="36462">
                  <c:v>32752.291666666668</c:v>
                </c:pt>
                <c:pt idx="36463">
                  <c:v>32752.333333333332</c:v>
                </c:pt>
                <c:pt idx="36464">
                  <c:v>32752.375</c:v>
                </c:pt>
                <c:pt idx="36465">
                  <c:v>32752.416666666668</c:v>
                </c:pt>
                <c:pt idx="36466">
                  <c:v>32752.458333333332</c:v>
                </c:pt>
                <c:pt idx="36467">
                  <c:v>32752.5</c:v>
                </c:pt>
                <c:pt idx="36468">
                  <c:v>32752.541666666668</c:v>
                </c:pt>
                <c:pt idx="36469">
                  <c:v>32752.583333333332</c:v>
                </c:pt>
                <c:pt idx="36470">
                  <c:v>32752.625</c:v>
                </c:pt>
                <c:pt idx="36471">
                  <c:v>32752.666666666668</c:v>
                </c:pt>
                <c:pt idx="36472">
                  <c:v>32752.708333333332</c:v>
                </c:pt>
                <c:pt idx="36473">
                  <c:v>32752.75</c:v>
                </c:pt>
                <c:pt idx="36474">
                  <c:v>32752.791666666668</c:v>
                </c:pt>
                <c:pt idx="36475">
                  <c:v>32752.833333333332</c:v>
                </c:pt>
                <c:pt idx="36476">
                  <c:v>32752.875</c:v>
                </c:pt>
                <c:pt idx="36477">
                  <c:v>32752.916666666668</c:v>
                </c:pt>
                <c:pt idx="36478">
                  <c:v>32752.958333333332</c:v>
                </c:pt>
                <c:pt idx="36479">
                  <c:v>32753</c:v>
                </c:pt>
                <c:pt idx="36480">
                  <c:v>32753.041666666668</c:v>
                </c:pt>
                <c:pt idx="36481">
                  <c:v>32753.083333333332</c:v>
                </c:pt>
                <c:pt idx="36482">
                  <c:v>32753.125</c:v>
                </c:pt>
                <c:pt idx="36483">
                  <c:v>32753.166666666668</c:v>
                </c:pt>
                <c:pt idx="36484">
                  <c:v>32753.208333333332</c:v>
                </c:pt>
                <c:pt idx="36485">
                  <c:v>32753.25</c:v>
                </c:pt>
                <c:pt idx="36486">
                  <c:v>32753.291666666668</c:v>
                </c:pt>
                <c:pt idx="36487">
                  <c:v>32753.333333333332</c:v>
                </c:pt>
                <c:pt idx="36488">
                  <c:v>32753.375</c:v>
                </c:pt>
                <c:pt idx="36489">
                  <c:v>32753.416666666668</c:v>
                </c:pt>
                <c:pt idx="36490">
                  <c:v>32753.458333333332</c:v>
                </c:pt>
                <c:pt idx="36491">
                  <c:v>32753.5</c:v>
                </c:pt>
                <c:pt idx="36492">
                  <c:v>32753.541666666668</c:v>
                </c:pt>
                <c:pt idx="36493">
                  <c:v>32753.583333333332</c:v>
                </c:pt>
                <c:pt idx="36494">
                  <c:v>32753.625</c:v>
                </c:pt>
                <c:pt idx="36495">
                  <c:v>32753.666666666668</c:v>
                </c:pt>
                <c:pt idx="36496">
                  <c:v>32753.708333333332</c:v>
                </c:pt>
                <c:pt idx="36497">
                  <c:v>32753.75</c:v>
                </c:pt>
                <c:pt idx="36498">
                  <c:v>32753.791666666668</c:v>
                </c:pt>
                <c:pt idx="36499">
                  <c:v>32753.833333333332</c:v>
                </c:pt>
                <c:pt idx="36500">
                  <c:v>32753.875</c:v>
                </c:pt>
                <c:pt idx="36501">
                  <c:v>32753.916666666668</c:v>
                </c:pt>
                <c:pt idx="36502">
                  <c:v>32753.958333333332</c:v>
                </c:pt>
                <c:pt idx="36503">
                  <c:v>32754</c:v>
                </c:pt>
                <c:pt idx="36504">
                  <c:v>32754.041666666668</c:v>
                </c:pt>
                <c:pt idx="36505">
                  <c:v>32754.083333333332</c:v>
                </c:pt>
                <c:pt idx="36506">
                  <c:v>32754.125</c:v>
                </c:pt>
                <c:pt idx="36507">
                  <c:v>32754.166666666668</c:v>
                </c:pt>
                <c:pt idx="36508">
                  <c:v>32754.208333333332</c:v>
                </c:pt>
                <c:pt idx="36509">
                  <c:v>32754.25</c:v>
                </c:pt>
                <c:pt idx="36510">
                  <c:v>32754.291666666668</c:v>
                </c:pt>
                <c:pt idx="36511">
                  <c:v>32754.333333333332</c:v>
                </c:pt>
                <c:pt idx="36512">
                  <c:v>32754.375</c:v>
                </c:pt>
                <c:pt idx="36513">
                  <c:v>32754.416666666668</c:v>
                </c:pt>
                <c:pt idx="36514">
                  <c:v>32754.458333333332</c:v>
                </c:pt>
                <c:pt idx="36515">
                  <c:v>32754.5</c:v>
                </c:pt>
                <c:pt idx="36516">
                  <c:v>32754.541666666668</c:v>
                </c:pt>
                <c:pt idx="36517">
                  <c:v>32754.583333333332</c:v>
                </c:pt>
                <c:pt idx="36518">
                  <c:v>32754.625</c:v>
                </c:pt>
                <c:pt idx="36519">
                  <c:v>32754.666666666668</c:v>
                </c:pt>
                <c:pt idx="36520">
                  <c:v>32754.708333333332</c:v>
                </c:pt>
                <c:pt idx="36521">
                  <c:v>32754.75</c:v>
                </c:pt>
                <c:pt idx="36522">
                  <c:v>32754.791666666668</c:v>
                </c:pt>
                <c:pt idx="36523">
                  <c:v>32754.833333333332</c:v>
                </c:pt>
                <c:pt idx="36524">
                  <c:v>32754.875</c:v>
                </c:pt>
                <c:pt idx="36525">
                  <c:v>32754.916666666668</c:v>
                </c:pt>
                <c:pt idx="36526">
                  <c:v>32754.958333333332</c:v>
                </c:pt>
                <c:pt idx="36527">
                  <c:v>32755</c:v>
                </c:pt>
                <c:pt idx="36528">
                  <c:v>32755.041666666668</c:v>
                </c:pt>
                <c:pt idx="36529">
                  <c:v>32755.083333333332</c:v>
                </c:pt>
                <c:pt idx="36530">
                  <c:v>32755.125</c:v>
                </c:pt>
                <c:pt idx="36531">
                  <c:v>32755.166666666668</c:v>
                </c:pt>
                <c:pt idx="36532">
                  <c:v>32755.208333333332</c:v>
                </c:pt>
                <c:pt idx="36533">
                  <c:v>32755.25</c:v>
                </c:pt>
                <c:pt idx="36534">
                  <c:v>32755.291666666668</c:v>
                </c:pt>
                <c:pt idx="36535">
                  <c:v>32755.333333333332</c:v>
                </c:pt>
                <c:pt idx="36536">
                  <c:v>32755.375</c:v>
                </c:pt>
                <c:pt idx="36537">
                  <c:v>32755.416666666668</c:v>
                </c:pt>
                <c:pt idx="36538">
                  <c:v>32755.458333333332</c:v>
                </c:pt>
                <c:pt idx="36539">
                  <c:v>32755.5</c:v>
                </c:pt>
                <c:pt idx="36540">
                  <c:v>32755.541666666668</c:v>
                </c:pt>
                <c:pt idx="36541">
                  <c:v>32755.583333333332</c:v>
                </c:pt>
                <c:pt idx="36542">
                  <c:v>32755.625</c:v>
                </c:pt>
                <c:pt idx="36543">
                  <c:v>32755.666666666668</c:v>
                </c:pt>
                <c:pt idx="36544">
                  <c:v>32755.708333333332</c:v>
                </c:pt>
                <c:pt idx="36545">
                  <c:v>32755.75</c:v>
                </c:pt>
                <c:pt idx="36546">
                  <c:v>32755.791666666668</c:v>
                </c:pt>
                <c:pt idx="36547">
                  <c:v>32755.833333333332</c:v>
                </c:pt>
                <c:pt idx="36548">
                  <c:v>32755.875</c:v>
                </c:pt>
                <c:pt idx="36549">
                  <c:v>32755.916666666668</c:v>
                </c:pt>
                <c:pt idx="36550">
                  <c:v>32755.958333333332</c:v>
                </c:pt>
                <c:pt idx="36551">
                  <c:v>32756</c:v>
                </c:pt>
                <c:pt idx="36552">
                  <c:v>32756.041666666668</c:v>
                </c:pt>
                <c:pt idx="36553">
                  <c:v>32756.083333333332</c:v>
                </c:pt>
                <c:pt idx="36554">
                  <c:v>32756.125</c:v>
                </c:pt>
                <c:pt idx="36555">
                  <c:v>32756.166666666668</c:v>
                </c:pt>
                <c:pt idx="36556">
                  <c:v>32756.208333333332</c:v>
                </c:pt>
                <c:pt idx="36557">
                  <c:v>32756.25</c:v>
                </c:pt>
                <c:pt idx="36558">
                  <c:v>32756.291666666668</c:v>
                </c:pt>
                <c:pt idx="36559">
                  <c:v>32756.333333333332</c:v>
                </c:pt>
                <c:pt idx="36560">
                  <c:v>32756.375</c:v>
                </c:pt>
                <c:pt idx="36561">
                  <c:v>32756.416666666668</c:v>
                </c:pt>
                <c:pt idx="36562">
                  <c:v>32756.458333333332</c:v>
                </c:pt>
                <c:pt idx="36563">
                  <c:v>32756.5</c:v>
                </c:pt>
                <c:pt idx="36564">
                  <c:v>32756.541666666668</c:v>
                </c:pt>
                <c:pt idx="36565">
                  <c:v>32756.583333333332</c:v>
                </c:pt>
                <c:pt idx="36566">
                  <c:v>32756.625</c:v>
                </c:pt>
                <c:pt idx="36567">
                  <c:v>32756.666666666668</c:v>
                </c:pt>
                <c:pt idx="36568">
                  <c:v>32756.708333333332</c:v>
                </c:pt>
                <c:pt idx="36569">
                  <c:v>32756.75</c:v>
                </c:pt>
                <c:pt idx="36570">
                  <c:v>32756.791666666668</c:v>
                </c:pt>
                <c:pt idx="36571">
                  <c:v>32756.833333333332</c:v>
                </c:pt>
                <c:pt idx="36572">
                  <c:v>32756.875</c:v>
                </c:pt>
                <c:pt idx="36573">
                  <c:v>32756.916666666668</c:v>
                </c:pt>
                <c:pt idx="36574">
                  <c:v>32756.958333333332</c:v>
                </c:pt>
                <c:pt idx="36575">
                  <c:v>32757</c:v>
                </c:pt>
                <c:pt idx="36576">
                  <c:v>32757.041666666668</c:v>
                </c:pt>
                <c:pt idx="36577">
                  <c:v>32757.083333333332</c:v>
                </c:pt>
                <c:pt idx="36578">
                  <c:v>32757.125</c:v>
                </c:pt>
                <c:pt idx="36579">
                  <c:v>32757.166666666668</c:v>
                </c:pt>
                <c:pt idx="36580">
                  <c:v>32757.208333333332</c:v>
                </c:pt>
                <c:pt idx="36581">
                  <c:v>32757.25</c:v>
                </c:pt>
                <c:pt idx="36582">
                  <c:v>32757.291666666668</c:v>
                </c:pt>
                <c:pt idx="36583">
                  <c:v>32757.333333333332</c:v>
                </c:pt>
                <c:pt idx="36584">
                  <c:v>32757.375</c:v>
                </c:pt>
                <c:pt idx="36585">
                  <c:v>32757.416666666668</c:v>
                </c:pt>
                <c:pt idx="36586">
                  <c:v>32757.458333333332</c:v>
                </c:pt>
                <c:pt idx="36587">
                  <c:v>32757.5</c:v>
                </c:pt>
                <c:pt idx="36588">
                  <c:v>32757.541666666668</c:v>
                </c:pt>
                <c:pt idx="36589">
                  <c:v>32757.583333333332</c:v>
                </c:pt>
                <c:pt idx="36590">
                  <c:v>32757.625</c:v>
                </c:pt>
                <c:pt idx="36591">
                  <c:v>32757.666666666668</c:v>
                </c:pt>
                <c:pt idx="36592">
                  <c:v>32757.708333333332</c:v>
                </c:pt>
                <c:pt idx="36593">
                  <c:v>32757.75</c:v>
                </c:pt>
                <c:pt idx="36594">
                  <c:v>32757.791666666668</c:v>
                </c:pt>
                <c:pt idx="36595">
                  <c:v>32757.833333333332</c:v>
                </c:pt>
                <c:pt idx="36596">
                  <c:v>32757.875</c:v>
                </c:pt>
                <c:pt idx="36597">
                  <c:v>32757.916666666668</c:v>
                </c:pt>
                <c:pt idx="36598">
                  <c:v>32757.958333333332</c:v>
                </c:pt>
                <c:pt idx="36599">
                  <c:v>32758</c:v>
                </c:pt>
                <c:pt idx="36600">
                  <c:v>32758.041666666668</c:v>
                </c:pt>
                <c:pt idx="36601">
                  <c:v>32758.083333333332</c:v>
                </c:pt>
                <c:pt idx="36602">
                  <c:v>32758.125</c:v>
                </c:pt>
                <c:pt idx="36603">
                  <c:v>32758.166666666668</c:v>
                </c:pt>
                <c:pt idx="36604">
                  <c:v>32758.208333333332</c:v>
                </c:pt>
                <c:pt idx="36605">
                  <c:v>32758.25</c:v>
                </c:pt>
                <c:pt idx="36606">
                  <c:v>32758.291666666668</c:v>
                </c:pt>
                <c:pt idx="36607">
                  <c:v>32758.333333333332</c:v>
                </c:pt>
                <c:pt idx="36608">
                  <c:v>32758.375</c:v>
                </c:pt>
                <c:pt idx="36609">
                  <c:v>32758.416666666668</c:v>
                </c:pt>
                <c:pt idx="36610">
                  <c:v>32758.458333333332</c:v>
                </c:pt>
                <c:pt idx="36611">
                  <c:v>32758.5</c:v>
                </c:pt>
                <c:pt idx="36612">
                  <c:v>32758.541666666668</c:v>
                </c:pt>
                <c:pt idx="36613">
                  <c:v>32758.583333333332</c:v>
                </c:pt>
                <c:pt idx="36614">
                  <c:v>32758.625</c:v>
                </c:pt>
                <c:pt idx="36615">
                  <c:v>32758.666666666668</c:v>
                </c:pt>
                <c:pt idx="36616">
                  <c:v>32758.708333333332</c:v>
                </c:pt>
                <c:pt idx="36617">
                  <c:v>32758.75</c:v>
                </c:pt>
                <c:pt idx="36618">
                  <c:v>32758.791666666668</c:v>
                </c:pt>
                <c:pt idx="36619">
                  <c:v>32758.833333333332</c:v>
                </c:pt>
                <c:pt idx="36620">
                  <c:v>32758.875</c:v>
                </c:pt>
                <c:pt idx="36621">
                  <c:v>32758.916666666668</c:v>
                </c:pt>
                <c:pt idx="36622">
                  <c:v>32758.958333333332</c:v>
                </c:pt>
                <c:pt idx="36623">
                  <c:v>32759</c:v>
                </c:pt>
                <c:pt idx="36624">
                  <c:v>32759.041666666668</c:v>
                </c:pt>
                <c:pt idx="36625">
                  <c:v>32759.083333333332</c:v>
                </c:pt>
                <c:pt idx="36626">
                  <c:v>32759.125</c:v>
                </c:pt>
                <c:pt idx="36627">
                  <c:v>32759.166666666668</c:v>
                </c:pt>
                <c:pt idx="36628">
                  <c:v>32759.208333333332</c:v>
                </c:pt>
                <c:pt idx="36629">
                  <c:v>32759.25</c:v>
                </c:pt>
                <c:pt idx="36630">
                  <c:v>32759.291666666668</c:v>
                </c:pt>
                <c:pt idx="36631">
                  <c:v>32759.333333333332</c:v>
                </c:pt>
                <c:pt idx="36632">
                  <c:v>32759.375</c:v>
                </c:pt>
                <c:pt idx="36633">
                  <c:v>32759.416666666668</c:v>
                </c:pt>
                <c:pt idx="36634">
                  <c:v>32759.458333333332</c:v>
                </c:pt>
                <c:pt idx="36635">
                  <c:v>32759.5</c:v>
                </c:pt>
                <c:pt idx="36636">
                  <c:v>32759.541666666668</c:v>
                </c:pt>
                <c:pt idx="36637">
                  <c:v>32759.583333333332</c:v>
                </c:pt>
                <c:pt idx="36638">
                  <c:v>32759.625</c:v>
                </c:pt>
                <c:pt idx="36639">
                  <c:v>32759.666666666668</c:v>
                </c:pt>
                <c:pt idx="36640">
                  <c:v>32759.708333333332</c:v>
                </c:pt>
                <c:pt idx="36641">
                  <c:v>32759.75</c:v>
                </c:pt>
                <c:pt idx="36642">
                  <c:v>32759.791666666668</c:v>
                </c:pt>
                <c:pt idx="36643">
                  <c:v>32759.833333333332</c:v>
                </c:pt>
                <c:pt idx="36644">
                  <c:v>32759.875</c:v>
                </c:pt>
                <c:pt idx="36645">
                  <c:v>32759.916666666668</c:v>
                </c:pt>
                <c:pt idx="36646">
                  <c:v>32759.958333333332</c:v>
                </c:pt>
                <c:pt idx="36647">
                  <c:v>32760</c:v>
                </c:pt>
                <c:pt idx="36648">
                  <c:v>32760.041666666668</c:v>
                </c:pt>
                <c:pt idx="36649">
                  <c:v>32760.083333333332</c:v>
                </c:pt>
                <c:pt idx="36650">
                  <c:v>32760.125</c:v>
                </c:pt>
                <c:pt idx="36651">
                  <c:v>32760.166666666668</c:v>
                </c:pt>
                <c:pt idx="36652">
                  <c:v>32760.208333333332</c:v>
                </c:pt>
                <c:pt idx="36653">
                  <c:v>32760.25</c:v>
                </c:pt>
                <c:pt idx="36654">
                  <c:v>32760.291666666668</c:v>
                </c:pt>
                <c:pt idx="36655">
                  <c:v>32760.333333333332</c:v>
                </c:pt>
                <c:pt idx="36656">
                  <c:v>32760.375</c:v>
                </c:pt>
                <c:pt idx="36657">
                  <c:v>32760.416666666668</c:v>
                </c:pt>
                <c:pt idx="36658">
                  <c:v>32760.458333333332</c:v>
                </c:pt>
                <c:pt idx="36659">
                  <c:v>32760.5</c:v>
                </c:pt>
                <c:pt idx="36660">
                  <c:v>32760.541666666668</c:v>
                </c:pt>
                <c:pt idx="36661">
                  <c:v>32760.583333333332</c:v>
                </c:pt>
                <c:pt idx="36662">
                  <c:v>32760.625</c:v>
                </c:pt>
                <c:pt idx="36663">
                  <c:v>32760.666666666668</c:v>
                </c:pt>
                <c:pt idx="36664">
                  <c:v>32760.708333333332</c:v>
                </c:pt>
                <c:pt idx="36665">
                  <c:v>32760.75</c:v>
                </c:pt>
                <c:pt idx="36666">
                  <c:v>32760.791666666668</c:v>
                </c:pt>
                <c:pt idx="36667">
                  <c:v>32760.833333333332</c:v>
                </c:pt>
                <c:pt idx="36668">
                  <c:v>32760.875</c:v>
                </c:pt>
                <c:pt idx="36669">
                  <c:v>32760.916666666668</c:v>
                </c:pt>
                <c:pt idx="36670">
                  <c:v>32760.958333333332</c:v>
                </c:pt>
                <c:pt idx="36671">
                  <c:v>32761</c:v>
                </c:pt>
                <c:pt idx="36672">
                  <c:v>32761.041666666668</c:v>
                </c:pt>
                <c:pt idx="36673">
                  <c:v>32761.083333333332</c:v>
                </c:pt>
                <c:pt idx="36674">
                  <c:v>32761.125</c:v>
                </c:pt>
                <c:pt idx="36675">
                  <c:v>32761.166666666668</c:v>
                </c:pt>
                <c:pt idx="36676">
                  <c:v>32761.208333333332</c:v>
                </c:pt>
                <c:pt idx="36677">
                  <c:v>32761.25</c:v>
                </c:pt>
                <c:pt idx="36678">
                  <c:v>32761.291666666668</c:v>
                </c:pt>
                <c:pt idx="36679">
                  <c:v>32761.333333333332</c:v>
                </c:pt>
                <c:pt idx="36680">
                  <c:v>32761.375</c:v>
                </c:pt>
                <c:pt idx="36681">
                  <c:v>32761.416666666668</c:v>
                </c:pt>
                <c:pt idx="36682">
                  <c:v>32761.458333333332</c:v>
                </c:pt>
                <c:pt idx="36683">
                  <c:v>32761.5</c:v>
                </c:pt>
                <c:pt idx="36684">
                  <c:v>32761.541666666668</c:v>
                </c:pt>
                <c:pt idx="36685">
                  <c:v>32761.583333333332</c:v>
                </c:pt>
                <c:pt idx="36686">
                  <c:v>32761.625</c:v>
                </c:pt>
                <c:pt idx="36687">
                  <c:v>32761.666666666668</c:v>
                </c:pt>
                <c:pt idx="36688">
                  <c:v>32761.708333333332</c:v>
                </c:pt>
                <c:pt idx="36689">
                  <c:v>32761.75</c:v>
                </c:pt>
                <c:pt idx="36690">
                  <c:v>32761.791666666668</c:v>
                </c:pt>
                <c:pt idx="36691">
                  <c:v>32761.833333333332</c:v>
                </c:pt>
                <c:pt idx="36692">
                  <c:v>32761.875</c:v>
                </c:pt>
                <c:pt idx="36693">
                  <c:v>32761.916666666668</c:v>
                </c:pt>
                <c:pt idx="36694">
                  <c:v>32761.958333333332</c:v>
                </c:pt>
                <c:pt idx="36695">
                  <c:v>32762</c:v>
                </c:pt>
                <c:pt idx="36696">
                  <c:v>32762.041666666668</c:v>
                </c:pt>
                <c:pt idx="36697">
                  <c:v>32762.083333333332</c:v>
                </c:pt>
                <c:pt idx="36698">
                  <c:v>32762.125</c:v>
                </c:pt>
                <c:pt idx="36699">
                  <c:v>32762.166666666668</c:v>
                </c:pt>
                <c:pt idx="36700">
                  <c:v>32762.208333333332</c:v>
                </c:pt>
                <c:pt idx="36701">
                  <c:v>32762.25</c:v>
                </c:pt>
                <c:pt idx="36702">
                  <c:v>32762.291666666668</c:v>
                </c:pt>
                <c:pt idx="36703">
                  <c:v>32762.333333333332</c:v>
                </c:pt>
                <c:pt idx="36704">
                  <c:v>32762.375</c:v>
                </c:pt>
                <c:pt idx="36705">
                  <c:v>32762.416666666668</c:v>
                </c:pt>
                <c:pt idx="36706">
                  <c:v>32762.458333333332</c:v>
                </c:pt>
                <c:pt idx="36707">
                  <c:v>32762.5</c:v>
                </c:pt>
                <c:pt idx="36708">
                  <c:v>32762.541666666668</c:v>
                </c:pt>
                <c:pt idx="36709">
                  <c:v>32762.583333333332</c:v>
                </c:pt>
                <c:pt idx="36710">
                  <c:v>32762.625</c:v>
                </c:pt>
                <c:pt idx="36711">
                  <c:v>32762.666666666668</c:v>
                </c:pt>
                <c:pt idx="36712">
                  <c:v>32762.708333333332</c:v>
                </c:pt>
                <c:pt idx="36713">
                  <c:v>32762.75</c:v>
                </c:pt>
                <c:pt idx="36714">
                  <c:v>32762.791666666668</c:v>
                </c:pt>
                <c:pt idx="36715">
                  <c:v>32762.833333333332</c:v>
                </c:pt>
                <c:pt idx="36716">
                  <c:v>32762.875</c:v>
                </c:pt>
                <c:pt idx="36717">
                  <c:v>32762.916666666668</c:v>
                </c:pt>
                <c:pt idx="36718">
                  <c:v>32762.958333333332</c:v>
                </c:pt>
                <c:pt idx="36719">
                  <c:v>32763</c:v>
                </c:pt>
                <c:pt idx="36720">
                  <c:v>32763.041666666668</c:v>
                </c:pt>
                <c:pt idx="36721">
                  <c:v>32763.083333333332</c:v>
                </c:pt>
                <c:pt idx="36722">
                  <c:v>32763.125</c:v>
                </c:pt>
                <c:pt idx="36723">
                  <c:v>32763.166666666668</c:v>
                </c:pt>
                <c:pt idx="36724">
                  <c:v>32763.208333333332</c:v>
                </c:pt>
                <c:pt idx="36725">
                  <c:v>32763.25</c:v>
                </c:pt>
                <c:pt idx="36726">
                  <c:v>32763.291666666668</c:v>
                </c:pt>
                <c:pt idx="36727">
                  <c:v>32763.333333333332</c:v>
                </c:pt>
                <c:pt idx="36728">
                  <c:v>32763.375</c:v>
                </c:pt>
                <c:pt idx="36729">
                  <c:v>32763.416666666668</c:v>
                </c:pt>
                <c:pt idx="36730">
                  <c:v>32763.458333333332</c:v>
                </c:pt>
                <c:pt idx="36731">
                  <c:v>32763.5</c:v>
                </c:pt>
                <c:pt idx="36732">
                  <c:v>32763.541666666668</c:v>
                </c:pt>
                <c:pt idx="36733">
                  <c:v>32763.583333333332</c:v>
                </c:pt>
                <c:pt idx="36734">
                  <c:v>32763.625</c:v>
                </c:pt>
                <c:pt idx="36735">
                  <c:v>32763.666666666668</c:v>
                </c:pt>
                <c:pt idx="36736">
                  <c:v>32763.708333333332</c:v>
                </c:pt>
                <c:pt idx="36737">
                  <c:v>32763.75</c:v>
                </c:pt>
                <c:pt idx="36738">
                  <c:v>32763.791666666668</c:v>
                </c:pt>
                <c:pt idx="36739">
                  <c:v>32763.833333333332</c:v>
                </c:pt>
                <c:pt idx="36740">
                  <c:v>32763.875</c:v>
                </c:pt>
                <c:pt idx="36741">
                  <c:v>32763.916666666668</c:v>
                </c:pt>
                <c:pt idx="36742">
                  <c:v>32763.958333333332</c:v>
                </c:pt>
                <c:pt idx="36743">
                  <c:v>32764</c:v>
                </c:pt>
                <c:pt idx="36744">
                  <c:v>32764.041666666668</c:v>
                </c:pt>
                <c:pt idx="36745">
                  <c:v>32764.083333333332</c:v>
                </c:pt>
                <c:pt idx="36746">
                  <c:v>32764.125</c:v>
                </c:pt>
                <c:pt idx="36747">
                  <c:v>32764.166666666668</c:v>
                </c:pt>
                <c:pt idx="36748">
                  <c:v>32764.208333333332</c:v>
                </c:pt>
                <c:pt idx="36749">
                  <c:v>32764.25</c:v>
                </c:pt>
                <c:pt idx="36750">
                  <c:v>32764.291666666668</c:v>
                </c:pt>
                <c:pt idx="36751">
                  <c:v>32764.333333333332</c:v>
                </c:pt>
                <c:pt idx="36752">
                  <c:v>32764.375</c:v>
                </c:pt>
                <c:pt idx="36753">
                  <c:v>32764.416666666668</c:v>
                </c:pt>
                <c:pt idx="36754">
                  <c:v>32764.458333333332</c:v>
                </c:pt>
                <c:pt idx="36755">
                  <c:v>32764.5</c:v>
                </c:pt>
                <c:pt idx="36756">
                  <c:v>32764.541666666668</c:v>
                </c:pt>
                <c:pt idx="36757">
                  <c:v>32764.583333333332</c:v>
                </c:pt>
                <c:pt idx="36758">
                  <c:v>32764.625</c:v>
                </c:pt>
                <c:pt idx="36759">
                  <c:v>32764.666666666668</c:v>
                </c:pt>
                <c:pt idx="36760">
                  <c:v>32764.708333333332</c:v>
                </c:pt>
                <c:pt idx="36761">
                  <c:v>32764.75</c:v>
                </c:pt>
                <c:pt idx="36762">
                  <c:v>32764.791666666668</c:v>
                </c:pt>
                <c:pt idx="36763">
                  <c:v>32764.833333333332</c:v>
                </c:pt>
                <c:pt idx="36764">
                  <c:v>32764.875</c:v>
                </c:pt>
                <c:pt idx="36765">
                  <c:v>32764.916666666668</c:v>
                </c:pt>
                <c:pt idx="36766">
                  <c:v>32764.958333333332</c:v>
                </c:pt>
                <c:pt idx="36767">
                  <c:v>32765</c:v>
                </c:pt>
                <c:pt idx="36768">
                  <c:v>32765.041666666668</c:v>
                </c:pt>
                <c:pt idx="36769">
                  <c:v>32765.083333333332</c:v>
                </c:pt>
                <c:pt idx="36770">
                  <c:v>32765.125</c:v>
                </c:pt>
                <c:pt idx="36771">
                  <c:v>32765.166666666668</c:v>
                </c:pt>
                <c:pt idx="36772">
                  <c:v>32765.208333333332</c:v>
                </c:pt>
                <c:pt idx="36773">
                  <c:v>32765.25</c:v>
                </c:pt>
                <c:pt idx="36774">
                  <c:v>32765.291666666668</c:v>
                </c:pt>
                <c:pt idx="36775">
                  <c:v>32765.333333333332</c:v>
                </c:pt>
                <c:pt idx="36776">
                  <c:v>32765.375</c:v>
                </c:pt>
                <c:pt idx="36777">
                  <c:v>32765.416666666668</c:v>
                </c:pt>
                <c:pt idx="36778">
                  <c:v>32765.458333333332</c:v>
                </c:pt>
                <c:pt idx="36779">
                  <c:v>32765.5</c:v>
                </c:pt>
                <c:pt idx="36780">
                  <c:v>32765.541666666668</c:v>
                </c:pt>
                <c:pt idx="36781">
                  <c:v>32765.583333333332</c:v>
                </c:pt>
                <c:pt idx="36782">
                  <c:v>32765.625</c:v>
                </c:pt>
                <c:pt idx="36783">
                  <c:v>32765.666666666668</c:v>
                </c:pt>
                <c:pt idx="36784">
                  <c:v>32765.708333333332</c:v>
                </c:pt>
                <c:pt idx="36785">
                  <c:v>32765.75</c:v>
                </c:pt>
                <c:pt idx="36786">
                  <c:v>32765.791666666668</c:v>
                </c:pt>
                <c:pt idx="36787">
                  <c:v>32765.833333333332</c:v>
                </c:pt>
                <c:pt idx="36788">
                  <c:v>32765.875</c:v>
                </c:pt>
                <c:pt idx="36789">
                  <c:v>32765.916666666668</c:v>
                </c:pt>
                <c:pt idx="36790">
                  <c:v>32765.958333333332</c:v>
                </c:pt>
                <c:pt idx="36791">
                  <c:v>32766</c:v>
                </c:pt>
                <c:pt idx="36792">
                  <c:v>32766.041666666668</c:v>
                </c:pt>
                <c:pt idx="36793">
                  <c:v>32766.083333333332</c:v>
                </c:pt>
                <c:pt idx="36794">
                  <c:v>32766.125</c:v>
                </c:pt>
                <c:pt idx="36795">
                  <c:v>32766.166666666668</c:v>
                </c:pt>
                <c:pt idx="36796">
                  <c:v>32766.208333333332</c:v>
                </c:pt>
                <c:pt idx="36797">
                  <c:v>32766.25</c:v>
                </c:pt>
                <c:pt idx="36798">
                  <c:v>32766.291666666668</c:v>
                </c:pt>
                <c:pt idx="36799">
                  <c:v>32766.333333333332</c:v>
                </c:pt>
                <c:pt idx="36800">
                  <c:v>32766.375</c:v>
                </c:pt>
                <c:pt idx="36801">
                  <c:v>32766.416666666668</c:v>
                </c:pt>
                <c:pt idx="36802">
                  <c:v>32766.458333333332</c:v>
                </c:pt>
                <c:pt idx="36803">
                  <c:v>32766.5</c:v>
                </c:pt>
                <c:pt idx="36804">
                  <c:v>32766.541666666668</c:v>
                </c:pt>
                <c:pt idx="36805">
                  <c:v>32766.583333333332</c:v>
                </c:pt>
                <c:pt idx="36806">
                  <c:v>32766.625</c:v>
                </c:pt>
                <c:pt idx="36807">
                  <c:v>32766.666666666668</c:v>
                </c:pt>
                <c:pt idx="36808">
                  <c:v>32766.708333333332</c:v>
                </c:pt>
                <c:pt idx="36809">
                  <c:v>32766.75</c:v>
                </c:pt>
                <c:pt idx="36810">
                  <c:v>32766.791666666668</c:v>
                </c:pt>
                <c:pt idx="36811">
                  <c:v>32766.833333333332</c:v>
                </c:pt>
                <c:pt idx="36812">
                  <c:v>32766.875</c:v>
                </c:pt>
                <c:pt idx="36813">
                  <c:v>32766.916666666668</c:v>
                </c:pt>
                <c:pt idx="36814">
                  <c:v>32766.958333333332</c:v>
                </c:pt>
                <c:pt idx="36815">
                  <c:v>32767</c:v>
                </c:pt>
                <c:pt idx="36816">
                  <c:v>32767.041666666668</c:v>
                </c:pt>
                <c:pt idx="36817">
                  <c:v>32767.083333333332</c:v>
                </c:pt>
                <c:pt idx="36818">
                  <c:v>32767.125</c:v>
                </c:pt>
                <c:pt idx="36819">
                  <c:v>32767.166666666668</c:v>
                </c:pt>
                <c:pt idx="36820">
                  <c:v>32767.208333333332</c:v>
                </c:pt>
                <c:pt idx="36821">
                  <c:v>32767.25</c:v>
                </c:pt>
                <c:pt idx="36822">
                  <c:v>32767.291666666668</c:v>
                </c:pt>
                <c:pt idx="36823">
                  <c:v>32767.333333333332</c:v>
                </c:pt>
                <c:pt idx="36824">
                  <c:v>32767.375</c:v>
                </c:pt>
                <c:pt idx="36825">
                  <c:v>32767.416666666668</c:v>
                </c:pt>
                <c:pt idx="36826">
                  <c:v>32767.458333333332</c:v>
                </c:pt>
                <c:pt idx="36827">
                  <c:v>32767.5</c:v>
                </c:pt>
                <c:pt idx="36828">
                  <c:v>32767.541666666668</c:v>
                </c:pt>
                <c:pt idx="36829">
                  <c:v>32767.583333333332</c:v>
                </c:pt>
                <c:pt idx="36830">
                  <c:v>32767.625</c:v>
                </c:pt>
                <c:pt idx="36831">
                  <c:v>32767.666666666668</c:v>
                </c:pt>
                <c:pt idx="36832">
                  <c:v>32767.708333333332</c:v>
                </c:pt>
                <c:pt idx="36833">
                  <c:v>32767.75</c:v>
                </c:pt>
                <c:pt idx="36834">
                  <c:v>32767.791666666668</c:v>
                </c:pt>
                <c:pt idx="36835">
                  <c:v>32767.833333333332</c:v>
                </c:pt>
                <c:pt idx="36836">
                  <c:v>32767.875</c:v>
                </c:pt>
                <c:pt idx="36837">
                  <c:v>32767.916666666668</c:v>
                </c:pt>
                <c:pt idx="36838">
                  <c:v>32767.958333333332</c:v>
                </c:pt>
                <c:pt idx="36839">
                  <c:v>32768</c:v>
                </c:pt>
                <c:pt idx="36840">
                  <c:v>32768.041666666664</c:v>
                </c:pt>
                <c:pt idx="36841">
                  <c:v>32768.083333333336</c:v>
                </c:pt>
                <c:pt idx="36842">
                  <c:v>32768.125</c:v>
                </c:pt>
                <c:pt idx="36843">
                  <c:v>32768.166666666664</c:v>
                </c:pt>
                <c:pt idx="36844">
                  <c:v>32768.208333333336</c:v>
                </c:pt>
                <c:pt idx="36845">
                  <c:v>32768.25</c:v>
                </c:pt>
                <c:pt idx="36846">
                  <c:v>32768.291666666664</c:v>
                </c:pt>
                <c:pt idx="36847">
                  <c:v>32768.333333333336</c:v>
                </c:pt>
                <c:pt idx="36848">
                  <c:v>32768.375</c:v>
                </c:pt>
                <c:pt idx="36849">
                  <c:v>32768.416666666664</c:v>
                </c:pt>
                <c:pt idx="36850">
                  <c:v>32768.458333333336</c:v>
                </c:pt>
                <c:pt idx="36851">
                  <c:v>32768.5</c:v>
                </c:pt>
                <c:pt idx="36852">
                  <c:v>32768.541666666664</c:v>
                </c:pt>
                <c:pt idx="36853">
                  <c:v>32768.583333333336</c:v>
                </c:pt>
                <c:pt idx="36854">
                  <c:v>32768.625</c:v>
                </c:pt>
                <c:pt idx="36855">
                  <c:v>32768.666666666664</c:v>
                </c:pt>
                <c:pt idx="36856">
                  <c:v>32768.708333333336</c:v>
                </c:pt>
                <c:pt idx="36857">
                  <c:v>32768.75</c:v>
                </c:pt>
                <c:pt idx="36858">
                  <c:v>32768.791666666664</c:v>
                </c:pt>
                <c:pt idx="36859">
                  <c:v>32768.833333333336</c:v>
                </c:pt>
                <c:pt idx="36860">
                  <c:v>32768.875</c:v>
                </c:pt>
                <c:pt idx="36861">
                  <c:v>32768.916666666664</c:v>
                </c:pt>
                <c:pt idx="36862">
                  <c:v>32768.958333333336</c:v>
                </c:pt>
                <c:pt idx="36863">
                  <c:v>32769</c:v>
                </c:pt>
                <c:pt idx="36864">
                  <c:v>32769.041666666664</c:v>
                </c:pt>
                <c:pt idx="36865">
                  <c:v>32769.083333333336</c:v>
                </c:pt>
                <c:pt idx="36866">
                  <c:v>32769.125</c:v>
                </c:pt>
                <c:pt idx="36867">
                  <c:v>32769.166666666664</c:v>
                </c:pt>
                <c:pt idx="36868">
                  <c:v>32769.208333333336</c:v>
                </c:pt>
                <c:pt idx="36869">
                  <c:v>32769.25</c:v>
                </c:pt>
                <c:pt idx="36870">
                  <c:v>32769.291666666664</c:v>
                </c:pt>
                <c:pt idx="36871">
                  <c:v>32769.333333333336</c:v>
                </c:pt>
                <c:pt idx="36872">
                  <c:v>32769.375</c:v>
                </c:pt>
                <c:pt idx="36873">
                  <c:v>32769.416666666664</c:v>
                </c:pt>
                <c:pt idx="36874">
                  <c:v>32769.458333333336</c:v>
                </c:pt>
                <c:pt idx="36875">
                  <c:v>32769.5</c:v>
                </c:pt>
                <c:pt idx="36876">
                  <c:v>32769.541666666664</c:v>
                </c:pt>
                <c:pt idx="36877">
                  <c:v>32769.583333333336</c:v>
                </c:pt>
                <c:pt idx="36878">
                  <c:v>32769.625</c:v>
                </c:pt>
                <c:pt idx="36879">
                  <c:v>32769.666666666664</c:v>
                </c:pt>
                <c:pt idx="36880">
                  <c:v>32769.708333333336</c:v>
                </c:pt>
                <c:pt idx="36881">
                  <c:v>32769.75</c:v>
                </c:pt>
                <c:pt idx="36882">
                  <c:v>32769.791666666664</c:v>
                </c:pt>
                <c:pt idx="36883">
                  <c:v>32769.833333333336</c:v>
                </c:pt>
                <c:pt idx="36884">
                  <c:v>32769.875</c:v>
                </c:pt>
                <c:pt idx="36885">
                  <c:v>32769.916666666664</c:v>
                </c:pt>
                <c:pt idx="36886">
                  <c:v>32769.958333333336</c:v>
                </c:pt>
                <c:pt idx="36887">
                  <c:v>32770</c:v>
                </c:pt>
                <c:pt idx="36888">
                  <c:v>32770.041666666664</c:v>
                </c:pt>
                <c:pt idx="36889">
                  <c:v>32770.083333333336</c:v>
                </c:pt>
                <c:pt idx="36890">
                  <c:v>32770.125</c:v>
                </c:pt>
                <c:pt idx="36891">
                  <c:v>32770.166666666664</c:v>
                </c:pt>
                <c:pt idx="36892">
                  <c:v>32770.208333333336</c:v>
                </c:pt>
                <c:pt idx="36893">
                  <c:v>32770.25</c:v>
                </c:pt>
                <c:pt idx="36894">
                  <c:v>32770.291666666664</c:v>
                </c:pt>
                <c:pt idx="36895">
                  <c:v>32770.333333333336</c:v>
                </c:pt>
                <c:pt idx="36896">
                  <c:v>32770.375</c:v>
                </c:pt>
                <c:pt idx="36897">
                  <c:v>32770.416666666664</c:v>
                </c:pt>
                <c:pt idx="36898">
                  <c:v>32770.458333333336</c:v>
                </c:pt>
                <c:pt idx="36899">
                  <c:v>32770.5</c:v>
                </c:pt>
                <c:pt idx="36900">
                  <c:v>32770.541666666664</c:v>
                </c:pt>
                <c:pt idx="36901">
                  <c:v>32770.583333333336</c:v>
                </c:pt>
                <c:pt idx="36902">
                  <c:v>32770.625</c:v>
                </c:pt>
                <c:pt idx="36903">
                  <c:v>32770.666666666664</c:v>
                </c:pt>
                <c:pt idx="36904">
                  <c:v>32770.708333333336</c:v>
                </c:pt>
                <c:pt idx="36905">
                  <c:v>32770.75</c:v>
                </c:pt>
                <c:pt idx="36906">
                  <c:v>32770.791666666664</c:v>
                </c:pt>
                <c:pt idx="36907">
                  <c:v>32770.833333333336</c:v>
                </c:pt>
                <c:pt idx="36908">
                  <c:v>32770.875</c:v>
                </c:pt>
                <c:pt idx="36909">
                  <c:v>32770.916666666664</c:v>
                </c:pt>
                <c:pt idx="36910">
                  <c:v>32770.958333333336</c:v>
                </c:pt>
                <c:pt idx="36911">
                  <c:v>32771</c:v>
                </c:pt>
                <c:pt idx="36912">
                  <c:v>32771.041666666664</c:v>
                </c:pt>
                <c:pt idx="36913">
                  <c:v>32771.083333333336</c:v>
                </c:pt>
                <c:pt idx="36914">
                  <c:v>32771.125</c:v>
                </c:pt>
                <c:pt idx="36915">
                  <c:v>32771.166666666664</c:v>
                </c:pt>
                <c:pt idx="36916">
                  <c:v>32771.208333333336</c:v>
                </c:pt>
                <c:pt idx="36917">
                  <c:v>32771.25</c:v>
                </c:pt>
                <c:pt idx="36918">
                  <c:v>32771.291666666664</c:v>
                </c:pt>
                <c:pt idx="36919">
                  <c:v>32771.333333333336</c:v>
                </c:pt>
                <c:pt idx="36920">
                  <c:v>32771.375</c:v>
                </c:pt>
                <c:pt idx="36921">
                  <c:v>32771.416666666664</c:v>
                </c:pt>
                <c:pt idx="36922">
                  <c:v>32771.458333333336</c:v>
                </c:pt>
                <c:pt idx="36923">
                  <c:v>32771.5</c:v>
                </c:pt>
                <c:pt idx="36924">
                  <c:v>32771.541666666664</c:v>
                </c:pt>
                <c:pt idx="36925">
                  <c:v>32771.583333333336</c:v>
                </c:pt>
                <c:pt idx="36926">
                  <c:v>32771.625</c:v>
                </c:pt>
                <c:pt idx="36927">
                  <c:v>32771.666666666664</c:v>
                </c:pt>
                <c:pt idx="36928">
                  <c:v>32771.708333333336</c:v>
                </c:pt>
                <c:pt idx="36929">
                  <c:v>32771.75</c:v>
                </c:pt>
                <c:pt idx="36930">
                  <c:v>32771.791666666664</c:v>
                </c:pt>
                <c:pt idx="36931">
                  <c:v>32771.833333333336</c:v>
                </c:pt>
                <c:pt idx="36932">
                  <c:v>32771.875</c:v>
                </c:pt>
                <c:pt idx="36933">
                  <c:v>32771.916666666664</c:v>
                </c:pt>
                <c:pt idx="36934">
                  <c:v>32771.958333333336</c:v>
                </c:pt>
                <c:pt idx="36935">
                  <c:v>32772</c:v>
                </c:pt>
                <c:pt idx="36936">
                  <c:v>32772.041666666664</c:v>
                </c:pt>
                <c:pt idx="36937">
                  <c:v>32772.083333333336</c:v>
                </c:pt>
                <c:pt idx="36938">
                  <c:v>32772.125</c:v>
                </c:pt>
                <c:pt idx="36939">
                  <c:v>32772.166666666664</c:v>
                </c:pt>
                <c:pt idx="36940">
                  <c:v>32772.208333333336</c:v>
                </c:pt>
                <c:pt idx="36941">
                  <c:v>32772.25</c:v>
                </c:pt>
                <c:pt idx="36942">
                  <c:v>32772.291666666664</c:v>
                </c:pt>
                <c:pt idx="36943">
                  <c:v>32772.333333333336</c:v>
                </c:pt>
                <c:pt idx="36944">
                  <c:v>32772.375</c:v>
                </c:pt>
                <c:pt idx="36945">
                  <c:v>32772.416666666664</c:v>
                </c:pt>
                <c:pt idx="36946">
                  <c:v>32772.458333333336</c:v>
                </c:pt>
                <c:pt idx="36947">
                  <c:v>32772.5</c:v>
                </c:pt>
                <c:pt idx="36948">
                  <c:v>32772.541666666664</c:v>
                </c:pt>
                <c:pt idx="36949">
                  <c:v>32772.583333333336</c:v>
                </c:pt>
                <c:pt idx="36950">
                  <c:v>32772.625</c:v>
                </c:pt>
                <c:pt idx="36951">
                  <c:v>32772.666666666664</c:v>
                </c:pt>
                <c:pt idx="36952">
                  <c:v>32772.708333333336</c:v>
                </c:pt>
                <c:pt idx="36953">
                  <c:v>32772.75</c:v>
                </c:pt>
                <c:pt idx="36954">
                  <c:v>32772.791666666664</c:v>
                </c:pt>
                <c:pt idx="36955">
                  <c:v>32772.833333333336</c:v>
                </c:pt>
                <c:pt idx="36956">
                  <c:v>32772.875</c:v>
                </c:pt>
                <c:pt idx="36957">
                  <c:v>32772.916666666664</c:v>
                </c:pt>
                <c:pt idx="36958">
                  <c:v>32772.958333333336</c:v>
                </c:pt>
                <c:pt idx="36959">
                  <c:v>32773</c:v>
                </c:pt>
                <c:pt idx="36960">
                  <c:v>32773.041666666664</c:v>
                </c:pt>
                <c:pt idx="36961">
                  <c:v>32773.083333333336</c:v>
                </c:pt>
                <c:pt idx="36962">
                  <c:v>32773.125</c:v>
                </c:pt>
                <c:pt idx="36963">
                  <c:v>32773.166666666664</c:v>
                </c:pt>
                <c:pt idx="36964">
                  <c:v>32773.208333333336</c:v>
                </c:pt>
                <c:pt idx="36965">
                  <c:v>32773.25</c:v>
                </c:pt>
                <c:pt idx="36966">
                  <c:v>32773.291666666664</c:v>
                </c:pt>
                <c:pt idx="36967">
                  <c:v>32773.333333333336</c:v>
                </c:pt>
                <c:pt idx="36968">
                  <c:v>32773.375</c:v>
                </c:pt>
                <c:pt idx="36969">
                  <c:v>32773.416666666664</c:v>
                </c:pt>
                <c:pt idx="36970">
                  <c:v>32773.458333333336</c:v>
                </c:pt>
                <c:pt idx="36971">
                  <c:v>32773.5</c:v>
                </c:pt>
                <c:pt idx="36972">
                  <c:v>32773.541666666664</c:v>
                </c:pt>
                <c:pt idx="36973">
                  <c:v>32773.583333333336</c:v>
                </c:pt>
                <c:pt idx="36974">
                  <c:v>32773.625</c:v>
                </c:pt>
                <c:pt idx="36975">
                  <c:v>32773.666666666664</c:v>
                </c:pt>
                <c:pt idx="36976">
                  <c:v>32773.708333333336</c:v>
                </c:pt>
                <c:pt idx="36977">
                  <c:v>32773.75</c:v>
                </c:pt>
                <c:pt idx="36978">
                  <c:v>32773.791666666664</c:v>
                </c:pt>
                <c:pt idx="36979">
                  <c:v>32773.833333333336</c:v>
                </c:pt>
                <c:pt idx="36980">
                  <c:v>32773.875</c:v>
                </c:pt>
                <c:pt idx="36981">
                  <c:v>32773.916666666664</c:v>
                </c:pt>
                <c:pt idx="36982">
                  <c:v>32773.958333333336</c:v>
                </c:pt>
                <c:pt idx="36983">
                  <c:v>32774</c:v>
                </c:pt>
                <c:pt idx="36984">
                  <c:v>32774.041666666664</c:v>
                </c:pt>
                <c:pt idx="36985">
                  <c:v>32774.083333333336</c:v>
                </c:pt>
                <c:pt idx="36986">
                  <c:v>32774.125</c:v>
                </c:pt>
                <c:pt idx="36987">
                  <c:v>32774.166666666664</c:v>
                </c:pt>
                <c:pt idx="36988">
                  <c:v>32774.208333333336</c:v>
                </c:pt>
                <c:pt idx="36989">
                  <c:v>32774.25</c:v>
                </c:pt>
                <c:pt idx="36990">
                  <c:v>32774.291666666664</c:v>
                </c:pt>
                <c:pt idx="36991">
                  <c:v>32774.333333333336</c:v>
                </c:pt>
                <c:pt idx="36992">
                  <c:v>32774.375</c:v>
                </c:pt>
                <c:pt idx="36993">
                  <c:v>32774.416666666664</c:v>
                </c:pt>
                <c:pt idx="36994">
                  <c:v>32774.458333333336</c:v>
                </c:pt>
                <c:pt idx="36995">
                  <c:v>32774.5</c:v>
                </c:pt>
                <c:pt idx="36996">
                  <c:v>32774.541666666664</c:v>
                </c:pt>
                <c:pt idx="36997">
                  <c:v>32774.583333333336</c:v>
                </c:pt>
                <c:pt idx="36998">
                  <c:v>32774.625</c:v>
                </c:pt>
                <c:pt idx="36999">
                  <c:v>32774.666666666664</c:v>
                </c:pt>
                <c:pt idx="37000">
                  <c:v>32774.708333333336</c:v>
                </c:pt>
                <c:pt idx="37001">
                  <c:v>32774.75</c:v>
                </c:pt>
                <c:pt idx="37002">
                  <c:v>32774.791666666664</c:v>
                </c:pt>
                <c:pt idx="37003">
                  <c:v>32774.833333333336</c:v>
                </c:pt>
                <c:pt idx="37004">
                  <c:v>32774.875</c:v>
                </c:pt>
                <c:pt idx="37005">
                  <c:v>32774.916666666664</c:v>
                </c:pt>
                <c:pt idx="37006">
                  <c:v>32774.958333333336</c:v>
                </c:pt>
                <c:pt idx="37007">
                  <c:v>32775</c:v>
                </c:pt>
                <c:pt idx="37008">
                  <c:v>32775.041666666664</c:v>
                </c:pt>
                <c:pt idx="37009">
                  <c:v>32775.083333333336</c:v>
                </c:pt>
                <c:pt idx="37010">
                  <c:v>32775.125</c:v>
                </c:pt>
                <c:pt idx="37011">
                  <c:v>32775.166666666664</c:v>
                </c:pt>
                <c:pt idx="37012">
                  <c:v>32775.208333333336</c:v>
                </c:pt>
                <c:pt idx="37013">
                  <c:v>32775.25</c:v>
                </c:pt>
                <c:pt idx="37014">
                  <c:v>32775.291666666664</c:v>
                </c:pt>
                <c:pt idx="37015">
                  <c:v>32775.333333333336</c:v>
                </c:pt>
                <c:pt idx="37016">
                  <c:v>32775.375</c:v>
                </c:pt>
                <c:pt idx="37017">
                  <c:v>32775.416666666664</c:v>
                </c:pt>
                <c:pt idx="37018">
                  <c:v>32775.458333333336</c:v>
                </c:pt>
                <c:pt idx="37019">
                  <c:v>32775.5</c:v>
                </c:pt>
                <c:pt idx="37020">
                  <c:v>32775.541666666664</c:v>
                </c:pt>
                <c:pt idx="37021">
                  <c:v>32775.583333333336</c:v>
                </c:pt>
                <c:pt idx="37022">
                  <c:v>32775.625</c:v>
                </c:pt>
                <c:pt idx="37023">
                  <c:v>32775.666666666664</c:v>
                </c:pt>
                <c:pt idx="37024">
                  <c:v>32775.708333333336</c:v>
                </c:pt>
                <c:pt idx="37025">
                  <c:v>32775.75</c:v>
                </c:pt>
                <c:pt idx="37026">
                  <c:v>32775.791666666664</c:v>
                </c:pt>
                <c:pt idx="37027">
                  <c:v>32775.833333333336</c:v>
                </c:pt>
                <c:pt idx="37028">
                  <c:v>32775.875</c:v>
                </c:pt>
                <c:pt idx="37029">
                  <c:v>32775.916666666664</c:v>
                </c:pt>
                <c:pt idx="37030">
                  <c:v>32775.958333333336</c:v>
                </c:pt>
                <c:pt idx="37031">
                  <c:v>32776</c:v>
                </c:pt>
                <c:pt idx="37032">
                  <c:v>32776.041666666664</c:v>
                </c:pt>
                <c:pt idx="37033">
                  <c:v>32776.083333333336</c:v>
                </c:pt>
                <c:pt idx="37034">
                  <c:v>32776.125</c:v>
                </c:pt>
                <c:pt idx="37035">
                  <c:v>32776.166666666664</c:v>
                </c:pt>
                <c:pt idx="37036">
                  <c:v>32776.208333333336</c:v>
                </c:pt>
                <c:pt idx="37037">
                  <c:v>32776.25</c:v>
                </c:pt>
                <c:pt idx="37038">
                  <c:v>32776.291666666664</c:v>
                </c:pt>
                <c:pt idx="37039">
                  <c:v>32776.333333333336</c:v>
                </c:pt>
                <c:pt idx="37040">
                  <c:v>32776.375</c:v>
                </c:pt>
                <c:pt idx="37041">
                  <c:v>32776.416666666664</c:v>
                </c:pt>
                <c:pt idx="37042">
                  <c:v>32776.458333333336</c:v>
                </c:pt>
                <c:pt idx="37043">
                  <c:v>32776.5</c:v>
                </c:pt>
                <c:pt idx="37044">
                  <c:v>32776.541666666664</c:v>
                </c:pt>
                <c:pt idx="37045">
                  <c:v>32776.583333333336</c:v>
                </c:pt>
                <c:pt idx="37046">
                  <c:v>32776.625</c:v>
                </c:pt>
                <c:pt idx="37047">
                  <c:v>32776.666666666664</c:v>
                </c:pt>
                <c:pt idx="37048">
                  <c:v>32776.708333333336</c:v>
                </c:pt>
                <c:pt idx="37049">
                  <c:v>32776.75</c:v>
                </c:pt>
                <c:pt idx="37050">
                  <c:v>32776.791666666664</c:v>
                </c:pt>
                <c:pt idx="37051">
                  <c:v>32776.833333333336</c:v>
                </c:pt>
                <c:pt idx="37052">
                  <c:v>32776.875</c:v>
                </c:pt>
                <c:pt idx="37053">
                  <c:v>32776.916666666664</c:v>
                </c:pt>
                <c:pt idx="37054">
                  <c:v>32776.958333333336</c:v>
                </c:pt>
                <c:pt idx="37055">
                  <c:v>32777</c:v>
                </c:pt>
                <c:pt idx="37056">
                  <c:v>32777.041666666664</c:v>
                </c:pt>
                <c:pt idx="37057">
                  <c:v>32777.083333333336</c:v>
                </c:pt>
                <c:pt idx="37058">
                  <c:v>32777.125</c:v>
                </c:pt>
                <c:pt idx="37059">
                  <c:v>32777.166666666664</c:v>
                </c:pt>
                <c:pt idx="37060">
                  <c:v>32777.208333333336</c:v>
                </c:pt>
                <c:pt idx="37061">
                  <c:v>32777.25</c:v>
                </c:pt>
                <c:pt idx="37062">
                  <c:v>32777.291666666664</c:v>
                </c:pt>
                <c:pt idx="37063">
                  <c:v>32777.333333333336</c:v>
                </c:pt>
                <c:pt idx="37064">
                  <c:v>32777.375</c:v>
                </c:pt>
                <c:pt idx="37065">
                  <c:v>32777.416666666664</c:v>
                </c:pt>
                <c:pt idx="37066">
                  <c:v>32777.458333333336</c:v>
                </c:pt>
                <c:pt idx="37067">
                  <c:v>32777.5</c:v>
                </c:pt>
                <c:pt idx="37068">
                  <c:v>32777.541666666664</c:v>
                </c:pt>
                <c:pt idx="37069">
                  <c:v>32777.583333333336</c:v>
                </c:pt>
                <c:pt idx="37070">
                  <c:v>32777.625</c:v>
                </c:pt>
                <c:pt idx="37071">
                  <c:v>32777.666666666664</c:v>
                </c:pt>
                <c:pt idx="37072">
                  <c:v>32777.708333333336</c:v>
                </c:pt>
                <c:pt idx="37073">
                  <c:v>32777.75</c:v>
                </c:pt>
                <c:pt idx="37074">
                  <c:v>32777.791666666664</c:v>
                </c:pt>
                <c:pt idx="37075">
                  <c:v>32777.833333333336</c:v>
                </c:pt>
                <c:pt idx="37076">
                  <c:v>32777.875</c:v>
                </c:pt>
                <c:pt idx="37077">
                  <c:v>32777.916666666664</c:v>
                </c:pt>
                <c:pt idx="37078">
                  <c:v>32777.958333333336</c:v>
                </c:pt>
                <c:pt idx="37079">
                  <c:v>32778</c:v>
                </c:pt>
                <c:pt idx="37080">
                  <c:v>32778.041666666664</c:v>
                </c:pt>
                <c:pt idx="37081">
                  <c:v>32778.083333333336</c:v>
                </c:pt>
                <c:pt idx="37082">
                  <c:v>32778.125</c:v>
                </c:pt>
                <c:pt idx="37083">
                  <c:v>32778.166666666664</c:v>
                </c:pt>
                <c:pt idx="37084">
                  <c:v>32778.208333333336</c:v>
                </c:pt>
                <c:pt idx="37085">
                  <c:v>32778.25</c:v>
                </c:pt>
                <c:pt idx="37086">
                  <c:v>32778.291666666664</c:v>
                </c:pt>
                <c:pt idx="37087">
                  <c:v>32778.333333333336</c:v>
                </c:pt>
                <c:pt idx="37088">
                  <c:v>32778.375</c:v>
                </c:pt>
                <c:pt idx="37089">
                  <c:v>32778.416666666664</c:v>
                </c:pt>
                <c:pt idx="37090">
                  <c:v>32778.458333333336</c:v>
                </c:pt>
                <c:pt idx="37091">
                  <c:v>32778.5</c:v>
                </c:pt>
                <c:pt idx="37092">
                  <c:v>32778.541666666664</c:v>
                </c:pt>
                <c:pt idx="37093">
                  <c:v>32778.583333333336</c:v>
                </c:pt>
                <c:pt idx="37094">
                  <c:v>32778.625</c:v>
                </c:pt>
                <c:pt idx="37095">
                  <c:v>32778.666666666664</c:v>
                </c:pt>
                <c:pt idx="37096">
                  <c:v>32778.708333333336</c:v>
                </c:pt>
                <c:pt idx="37097">
                  <c:v>32778.75</c:v>
                </c:pt>
                <c:pt idx="37098">
                  <c:v>32778.791666666664</c:v>
                </c:pt>
                <c:pt idx="37099">
                  <c:v>32778.833333333336</c:v>
                </c:pt>
                <c:pt idx="37100">
                  <c:v>32778.875</c:v>
                </c:pt>
                <c:pt idx="37101">
                  <c:v>32778.916666666664</c:v>
                </c:pt>
                <c:pt idx="37102">
                  <c:v>32778.958333333336</c:v>
                </c:pt>
                <c:pt idx="37103">
                  <c:v>32779</c:v>
                </c:pt>
                <c:pt idx="37104">
                  <c:v>32779.041666666664</c:v>
                </c:pt>
                <c:pt idx="37105">
                  <c:v>32779.083333333336</c:v>
                </c:pt>
                <c:pt idx="37106">
                  <c:v>32779.125</c:v>
                </c:pt>
                <c:pt idx="37107">
                  <c:v>32779.166666666664</c:v>
                </c:pt>
                <c:pt idx="37108">
                  <c:v>32779.208333333336</c:v>
                </c:pt>
                <c:pt idx="37109">
                  <c:v>32779.25</c:v>
                </c:pt>
                <c:pt idx="37110">
                  <c:v>32779.291666666664</c:v>
                </c:pt>
                <c:pt idx="37111">
                  <c:v>32779.333333333336</c:v>
                </c:pt>
                <c:pt idx="37112">
                  <c:v>32779.375</c:v>
                </c:pt>
                <c:pt idx="37113">
                  <c:v>32779.416666666664</c:v>
                </c:pt>
                <c:pt idx="37114">
                  <c:v>32779.458333333336</c:v>
                </c:pt>
                <c:pt idx="37115">
                  <c:v>32779.5</c:v>
                </c:pt>
                <c:pt idx="37116">
                  <c:v>32779.541666666664</c:v>
                </c:pt>
                <c:pt idx="37117">
                  <c:v>32779.583333333336</c:v>
                </c:pt>
                <c:pt idx="37118">
                  <c:v>32779.625</c:v>
                </c:pt>
                <c:pt idx="37119">
                  <c:v>32779.666666666664</c:v>
                </c:pt>
                <c:pt idx="37120">
                  <c:v>32779.708333333336</c:v>
                </c:pt>
                <c:pt idx="37121">
                  <c:v>32779.75</c:v>
                </c:pt>
                <c:pt idx="37122">
                  <c:v>32779.791666666664</c:v>
                </c:pt>
                <c:pt idx="37123">
                  <c:v>32779.833333333336</c:v>
                </c:pt>
                <c:pt idx="37124">
                  <c:v>32779.875</c:v>
                </c:pt>
                <c:pt idx="37125">
                  <c:v>32779.916666666664</c:v>
                </c:pt>
                <c:pt idx="37126">
                  <c:v>32779.958333333336</c:v>
                </c:pt>
                <c:pt idx="37127">
                  <c:v>32780</c:v>
                </c:pt>
                <c:pt idx="37128">
                  <c:v>32780.041666666664</c:v>
                </c:pt>
                <c:pt idx="37129">
                  <c:v>32780.083333333336</c:v>
                </c:pt>
                <c:pt idx="37130">
                  <c:v>32780.125</c:v>
                </c:pt>
                <c:pt idx="37131">
                  <c:v>32780.166666666664</c:v>
                </c:pt>
                <c:pt idx="37132">
                  <c:v>32780.208333333336</c:v>
                </c:pt>
                <c:pt idx="37133">
                  <c:v>32780.25</c:v>
                </c:pt>
                <c:pt idx="37134">
                  <c:v>32780.291666666664</c:v>
                </c:pt>
                <c:pt idx="37135">
                  <c:v>32780.333333333336</c:v>
                </c:pt>
                <c:pt idx="37136">
                  <c:v>32780.375</c:v>
                </c:pt>
                <c:pt idx="37137">
                  <c:v>32780.416666666664</c:v>
                </c:pt>
                <c:pt idx="37138">
                  <c:v>32780.458333333336</c:v>
                </c:pt>
                <c:pt idx="37139">
                  <c:v>32780.5</c:v>
                </c:pt>
                <c:pt idx="37140">
                  <c:v>32780.541666666664</c:v>
                </c:pt>
                <c:pt idx="37141">
                  <c:v>32780.583333333336</c:v>
                </c:pt>
                <c:pt idx="37142">
                  <c:v>32780.625</c:v>
                </c:pt>
                <c:pt idx="37143">
                  <c:v>32780.666666666664</c:v>
                </c:pt>
                <c:pt idx="37144">
                  <c:v>32780.708333333336</c:v>
                </c:pt>
                <c:pt idx="37145">
                  <c:v>32780.75</c:v>
                </c:pt>
                <c:pt idx="37146">
                  <c:v>32780.791666666664</c:v>
                </c:pt>
                <c:pt idx="37147">
                  <c:v>32780.833333333336</c:v>
                </c:pt>
                <c:pt idx="37148">
                  <c:v>32780.875</c:v>
                </c:pt>
                <c:pt idx="37149">
                  <c:v>32780.916666666664</c:v>
                </c:pt>
                <c:pt idx="37150">
                  <c:v>32780.958333333336</c:v>
                </c:pt>
                <c:pt idx="37151">
                  <c:v>32781</c:v>
                </c:pt>
                <c:pt idx="37152">
                  <c:v>32781.041666666664</c:v>
                </c:pt>
                <c:pt idx="37153">
                  <c:v>32781.083333333336</c:v>
                </c:pt>
                <c:pt idx="37154">
                  <c:v>32781.125</c:v>
                </c:pt>
                <c:pt idx="37155">
                  <c:v>32781.166666666664</c:v>
                </c:pt>
                <c:pt idx="37156">
                  <c:v>32781.208333333336</c:v>
                </c:pt>
                <c:pt idx="37157">
                  <c:v>32781.25</c:v>
                </c:pt>
                <c:pt idx="37158">
                  <c:v>32781.291666666664</c:v>
                </c:pt>
                <c:pt idx="37159">
                  <c:v>32781.333333333336</c:v>
                </c:pt>
                <c:pt idx="37160">
                  <c:v>32781.375</c:v>
                </c:pt>
                <c:pt idx="37161">
                  <c:v>32781.416666666664</c:v>
                </c:pt>
                <c:pt idx="37162">
                  <c:v>32781.458333333336</c:v>
                </c:pt>
                <c:pt idx="37163">
                  <c:v>32781.5</c:v>
                </c:pt>
                <c:pt idx="37164">
                  <c:v>32781.541666666664</c:v>
                </c:pt>
                <c:pt idx="37165">
                  <c:v>32781.583333333336</c:v>
                </c:pt>
                <c:pt idx="37166">
                  <c:v>32781.625</c:v>
                </c:pt>
                <c:pt idx="37167">
                  <c:v>32781.666666666664</c:v>
                </c:pt>
                <c:pt idx="37168">
                  <c:v>32781.708333333336</c:v>
                </c:pt>
                <c:pt idx="37169">
                  <c:v>32781.75</c:v>
                </c:pt>
                <c:pt idx="37170">
                  <c:v>32781.791666666664</c:v>
                </c:pt>
                <c:pt idx="37171">
                  <c:v>32781.833333333336</c:v>
                </c:pt>
                <c:pt idx="37172">
                  <c:v>32781.875</c:v>
                </c:pt>
                <c:pt idx="37173">
                  <c:v>32781.916666666664</c:v>
                </c:pt>
                <c:pt idx="37174">
                  <c:v>32781.958333333336</c:v>
                </c:pt>
                <c:pt idx="37175">
                  <c:v>32782</c:v>
                </c:pt>
                <c:pt idx="37176">
                  <c:v>32782.041666666664</c:v>
                </c:pt>
                <c:pt idx="37177">
                  <c:v>32782.083333333336</c:v>
                </c:pt>
                <c:pt idx="37178">
                  <c:v>32782.125</c:v>
                </c:pt>
                <c:pt idx="37179">
                  <c:v>32782.166666666664</c:v>
                </c:pt>
                <c:pt idx="37180">
                  <c:v>32782.208333333336</c:v>
                </c:pt>
                <c:pt idx="37181">
                  <c:v>32782.25</c:v>
                </c:pt>
                <c:pt idx="37182">
                  <c:v>32782.291666666664</c:v>
                </c:pt>
                <c:pt idx="37183">
                  <c:v>32782.333333333336</c:v>
                </c:pt>
                <c:pt idx="37184">
                  <c:v>32782.375</c:v>
                </c:pt>
                <c:pt idx="37185">
                  <c:v>32782.416666666664</c:v>
                </c:pt>
                <c:pt idx="37186">
                  <c:v>32782.458333333336</c:v>
                </c:pt>
                <c:pt idx="37187">
                  <c:v>32782.5</c:v>
                </c:pt>
                <c:pt idx="37188">
                  <c:v>32782.541666666664</c:v>
                </c:pt>
                <c:pt idx="37189">
                  <c:v>32782.583333333336</c:v>
                </c:pt>
                <c:pt idx="37190">
                  <c:v>32782.625</c:v>
                </c:pt>
                <c:pt idx="37191">
                  <c:v>32782.666666666664</c:v>
                </c:pt>
                <c:pt idx="37192">
                  <c:v>32782.708333333336</c:v>
                </c:pt>
                <c:pt idx="37193">
                  <c:v>32782.75</c:v>
                </c:pt>
                <c:pt idx="37194">
                  <c:v>32782.791666666664</c:v>
                </c:pt>
                <c:pt idx="37195">
                  <c:v>32782.833333333336</c:v>
                </c:pt>
                <c:pt idx="37196">
                  <c:v>32782.875</c:v>
                </c:pt>
                <c:pt idx="37197">
                  <c:v>32782.916666666664</c:v>
                </c:pt>
                <c:pt idx="37198">
                  <c:v>32782.958333333336</c:v>
                </c:pt>
                <c:pt idx="37199">
                  <c:v>32783</c:v>
                </c:pt>
                <c:pt idx="37200">
                  <c:v>32783.041666666664</c:v>
                </c:pt>
                <c:pt idx="37201">
                  <c:v>32783.083333333336</c:v>
                </c:pt>
                <c:pt idx="37202">
                  <c:v>32783.125</c:v>
                </c:pt>
                <c:pt idx="37203">
                  <c:v>32783.166666666664</c:v>
                </c:pt>
                <c:pt idx="37204">
                  <c:v>32783.208333333336</c:v>
                </c:pt>
                <c:pt idx="37205">
                  <c:v>32783.25</c:v>
                </c:pt>
                <c:pt idx="37206">
                  <c:v>32783.291666666664</c:v>
                </c:pt>
                <c:pt idx="37207">
                  <c:v>32783.333333333336</c:v>
                </c:pt>
                <c:pt idx="37208">
                  <c:v>32783.375</c:v>
                </c:pt>
                <c:pt idx="37209">
                  <c:v>32783.416666666664</c:v>
                </c:pt>
                <c:pt idx="37210">
                  <c:v>32783.458333333336</c:v>
                </c:pt>
                <c:pt idx="37211">
                  <c:v>32783.5</c:v>
                </c:pt>
                <c:pt idx="37212">
                  <c:v>32783.541666666664</c:v>
                </c:pt>
                <c:pt idx="37213">
                  <c:v>32783.583333333336</c:v>
                </c:pt>
                <c:pt idx="37214">
                  <c:v>32783.625</c:v>
                </c:pt>
                <c:pt idx="37215">
                  <c:v>32783.666666666664</c:v>
                </c:pt>
                <c:pt idx="37216">
                  <c:v>32783.708333333336</c:v>
                </c:pt>
                <c:pt idx="37217">
                  <c:v>32783.75</c:v>
                </c:pt>
                <c:pt idx="37218">
                  <c:v>32783.791666666664</c:v>
                </c:pt>
                <c:pt idx="37219">
                  <c:v>32783.833333333336</c:v>
                </c:pt>
                <c:pt idx="37220">
                  <c:v>32783.875</c:v>
                </c:pt>
                <c:pt idx="37221">
                  <c:v>32783.916666666664</c:v>
                </c:pt>
                <c:pt idx="37222">
                  <c:v>32783.958333333336</c:v>
                </c:pt>
                <c:pt idx="37223">
                  <c:v>32784</c:v>
                </c:pt>
                <c:pt idx="37224">
                  <c:v>32784.041666666664</c:v>
                </c:pt>
                <c:pt idx="37225">
                  <c:v>32784.083333333336</c:v>
                </c:pt>
                <c:pt idx="37226">
                  <c:v>32784.125</c:v>
                </c:pt>
                <c:pt idx="37227">
                  <c:v>32784.166666666664</c:v>
                </c:pt>
                <c:pt idx="37228">
                  <c:v>32784.208333333336</c:v>
                </c:pt>
                <c:pt idx="37229">
                  <c:v>32784.25</c:v>
                </c:pt>
                <c:pt idx="37230">
                  <c:v>32784.291666666664</c:v>
                </c:pt>
                <c:pt idx="37231">
                  <c:v>32784.333333333336</c:v>
                </c:pt>
                <c:pt idx="37232">
                  <c:v>32784.375</c:v>
                </c:pt>
                <c:pt idx="37233">
                  <c:v>32784.416666666664</c:v>
                </c:pt>
                <c:pt idx="37234">
                  <c:v>32784.458333333336</c:v>
                </c:pt>
                <c:pt idx="37235">
                  <c:v>32784.5</c:v>
                </c:pt>
                <c:pt idx="37236">
                  <c:v>32784.541666666664</c:v>
                </c:pt>
                <c:pt idx="37237">
                  <c:v>32784.583333333336</c:v>
                </c:pt>
                <c:pt idx="37238">
                  <c:v>32784.625</c:v>
                </c:pt>
                <c:pt idx="37239">
                  <c:v>32784.666666666664</c:v>
                </c:pt>
                <c:pt idx="37240">
                  <c:v>32784.708333333336</c:v>
                </c:pt>
                <c:pt idx="37241">
                  <c:v>32784.75</c:v>
                </c:pt>
                <c:pt idx="37242">
                  <c:v>32784.791666666664</c:v>
                </c:pt>
                <c:pt idx="37243">
                  <c:v>32784.833333333336</c:v>
                </c:pt>
                <c:pt idx="37244">
                  <c:v>32784.875</c:v>
                </c:pt>
                <c:pt idx="37245">
                  <c:v>32784.916666666664</c:v>
                </c:pt>
                <c:pt idx="37246">
                  <c:v>32784.958333333336</c:v>
                </c:pt>
                <c:pt idx="37247">
                  <c:v>32785</c:v>
                </c:pt>
                <c:pt idx="37248">
                  <c:v>32785.041666666664</c:v>
                </c:pt>
                <c:pt idx="37249">
                  <c:v>32785.083333333336</c:v>
                </c:pt>
                <c:pt idx="37250">
                  <c:v>32785.125</c:v>
                </c:pt>
                <c:pt idx="37251">
                  <c:v>32785.166666666664</c:v>
                </c:pt>
                <c:pt idx="37252">
                  <c:v>32785.208333333336</c:v>
                </c:pt>
                <c:pt idx="37253">
                  <c:v>32785.25</c:v>
                </c:pt>
                <c:pt idx="37254">
                  <c:v>32785.291666666664</c:v>
                </c:pt>
                <c:pt idx="37255">
                  <c:v>32785.333333333336</c:v>
                </c:pt>
                <c:pt idx="37256">
                  <c:v>32785.375</c:v>
                </c:pt>
                <c:pt idx="37257">
                  <c:v>32785.416666666664</c:v>
                </c:pt>
                <c:pt idx="37258">
                  <c:v>32785.458333333336</c:v>
                </c:pt>
                <c:pt idx="37259">
                  <c:v>32785.5</c:v>
                </c:pt>
                <c:pt idx="37260">
                  <c:v>32785.541666666664</c:v>
                </c:pt>
                <c:pt idx="37261">
                  <c:v>32785.583333333336</c:v>
                </c:pt>
                <c:pt idx="37262">
                  <c:v>32785.625</c:v>
                </c:pt>
                <c:pt idx="37263">
                  <c:v>32785.666666666664</c:v>
                </c:pt>
                <c:pt idx="37264">
                  <c:v>32785.708333333336</c:v>
                </c:pt>
                <c:pt idx="37265">
                  <c:v>32785.75</c:v>
                </c:pt>
                <c:pt idx="37266">
                  <c:v>32785.791666666664</c:v>
                </c:pt>
                <c:pt idx="37267">
                  <c:v>32785.833333333336</c:v>
                </c:pt>
                <c:pt idx="37268">
                  <c:v>32785.875</c:v>
                </c:pt>
                <c:pt idx="37269">
                  <c:v>32785.916666666664</c:v>
                </c:pt>
                <c:pt idx="37270">
                  <c:v>32785.958333333336</c:v>
                </c:pt>
                <c:pt idx="37271">
                  <c:v>32786</c:v>
                </c:pt>
                <c:pt idx="37272">
                  <c:v>32786.041666666664</c:v>
                </c:pt>
                <c:pt idx="37273">
                  <c:v>32786.083333333336</c:v>
                </c:pt>
                <c:pt idx="37274">
                  <c:v>32786.125</c:v>
                </c:pt>
                <c:pt idx="37275">
                  <c:v>32786.166666666664</c:v>
                </c:pt>
                <c:pt idx="37276">
                  <c:v>32786.208333333336</c:v>
                </c:pt>
                <c:pt idx="37277">
                  <c:v>32786.25</c:v>
                </c:pt>
                <c:pt idx="37278">
                  <c:v>32786.291666666664</c:v>
                </c:pt>
                <c:pt idx="37279">
                  <c:v>32786.333333333336</c:v>
                </c:pt>
                <c:pt idx="37280">
                  <c:v>32786.375</c:v>
                </c:pt>
                <c:pt idx="37281">
                  <c:v>32786.416666666664</c:v>
                </c:pt>
                <c:pt idx="37282">
                  <c:v>32786.458333333336</c:v>
                </c:pt>
                <c:pt idx="37283">
                  <c:v>32786.5</c:v>
                </c:pt>
                <c:pt idx="37284">
                  <c:v>32786.541666666664</c:v>
                </c:pt>
                <c:pt idx="37285">
                  <c:v>32786.583333333336</c:v>
                </c:pt>
                <c:pt idx="37286">
                  <c:v>32786.625</c:v>
                </c:pt>
                <c:pt idx="37287">
                  <c:v>32786.666666666664</c:v>
                </c:pt>
                <c:pt idx="37288">
                  <c:v>32786.708333333336</c:v>
                </c:pt>
                <c:pt idx="37289">
                  <c:v>32786.75</c:v>
                </c:pt>
                <c:pt idx="37290">
                  <c:v>32786.791666666664</c:v>
                </c:pt>
                <c:pt idx="37291">
                  <c:v>32786.833333333336</c:v>
                </c:pt>
                <c:pt idx="37292">
                  <c:v>32786.875</c:v>
                </c:pt>
                <c:pt idx="37293">
                  <c:v>32786.916666666664</c:v>
                </c:pt>
                <c:pt idx="37294">
                  <c:v>32786.958333333336</c:v>
                </c:pt>
                <c:pt idx="37295">
                  <c:v>32787</c:v>
                </c:pt>
                <c:pt idx="37296">
                  <c:v>32787.041666666664</c:v>
                </c:pt>
                <c:pt idx="37297">
                  <c:v>32787.083333333336</c:v>
                </c:pt>
                <c:pt idx="37298">
                  <c:v>32787.125</c:v>
                </c:pt>
                <c:pt idx="37299">
                  <c:v>32787.166666666664</c:v>
                </c:pt>
                <c:pt idx="37300">
                  <c:v>32787.208333333336</c:v>
                </c:pt>
                <c:pt idx="37301">
                  <c:v>32787.25</c:v>
                </c:pt>
                <c:pt idx="37302">
                  <c:v>32787.291666666664</c:v>
                </c:pt>
                <c:pt idx="37303">
                  <c:v>32787.333333333336</c:v>
                </c:pt>
                <c:pt idx="37304">
                  <c:v>32787.375</c:v>
                </c:pt>
                <c:pt idx="37305">
                  <c:v>32787.416666666664</c:v>
                </c:pt>
                <c:pt idx="37306">
                  <c:v>32787.458333333336</c:v>
                </c:pt>
                <c:pt idx="37307">
                  <c:v>32787.5</c:v>
                </c:pt>
                <c:pt idx="37308">
                  <c:v>32787.541666666664</c:v>
                </c:pt>
                <c:pt idx="37309">
                  <c:v>32787.583333333336</c:v>
                </c:pt>
                <c:pt idx="37310">
                  <c:v>32787.625</c:v>
                </c:pt>
                <c:pt idx="37311">
                  <c:v>32787.666666666664</c:v>
                </c:pt>
                <c:pt idx="37312">
                  <c:v>32787.708333333336</c:v>
                </c:pt>
                <c:pt idx="37313">
                  <c:v>32787.75</c:v>
                </c:pt>
                <c:pt idx="37314">
                  <c:v>32787.791666666664</c:v>
                </c:pt>
                <c:pt idx="37315">
                  <c:v>32787.833333333336</c:v>
                </c:pt>
                <c:pt idx="37316">
                  <c:v>32787.875</c:v>
                </c:pt>
                <c:pt idx="37317">
                  <c:v>32787.916666666664</c:v>
                </c:pt>
                <c:pt idx="37318">
                  <c:v>32787.958333333336</c:v>
                </c:pt>
                <c:pt idx="37319">
                  <c:v>32788</c:v>
                </c:pt>
                <c:pt idx="37320">
                  <c:v>32788.041666666664</c:v>
                </c:pt>
                <c:pt idx="37321">
                  <c:v>32788.083333333336</c:v>
                </c:pt>
                <c:pt idx="37322">
                  <c:v>32788.125</c:v>
                </c:pt>
                <c:pt idx="37323">
                  <c:v>32788.166666666664</c:v>
                </c:pt>
                <c:pt idx="37324">
                  <c:v>32788.208333333336</c:v>
                </c:pt>
                <c:pt idx="37325">
                  <c:v>32788.25</c:v>
                </c:pt>
                <c:pt idx="37326">
                  <c:v>32788.291666666664</c:v>
                </c:pt>
                <c:pt idx="37327">
                  <c:v>32788.333333333336</c:v>
                </c:pt>
                <c:pt idx="37328">
                  <c:v>32788.375</c:v>
                </c:pt>
                <c:pt idx="37329">
                  <c:v>32788.416666666664</c:v>
                </c:pt>
                <c:pt idx="37330">
                  <c:v>32788.458333333336</c:v>
                </c:pt>
                <c:pt idx="37331">
                  <c:v>32788.5</c:v>
                </c:pt>
                <c:pt idx="37332">
                  <c:v>32788.541666666664</c:v>
                </c:pt>
                <c:pt idx="37333">
                  <c:v>32788.583333333336</c:v>
                </c:pt>
                <c:pt idx="37334">
                  <c:v>32788.625</c:v>
                </c:pt>
                <c:pt idx="37335">
                  <c:v>32788.666666666664</c:v>
                </c:pt>
                <c:pt idx="37336">
                  <c:v>32788.708333333336</c:v>
                </c:pt>
                <c:pt idx="37337">
                  <c:v>32788.75</c:v>
                </c:pt>
                <c:pt idx="37338">
                  <c:v>32788.791666666664</c:v>
                </c:pt>
                <c:pt idx="37339">
                  <c:v>32788.833333333336</c:v>
                </c:pt>
                <c:pt idx="37340">
                  <c:v>32788.875</c:v>
                </c:pt>
                <c:pt idx="37341">
                  <c:v>32788.916666666664</c:v>
                </c:pt>
                <c:pt idx="37342">
                  <c:v>32788.958333333336</c:v>
                </c:pt>
                <c:pt idx="37343">
                  <c:v>32789</c:v>
                </c:pt>
                <c:pt idx="37344">
                  <c:v>32789.041666666664</c:v>
                </c:pt>
                <c:pt idx="37345">
                  <c:v>32789.083333333336</c:v>
                </c:pt>
                <c:pt idx="37346">
                  <c:v>32789.125</c:v>
                </c:pt>
                <c:pt idx="37347">
                  <c:v>32789.166666666664</c:v>
                </c:pt>
                <c:pt idx="37348">
                  <c:v>32789.208333333336</c:v>
                </c:pt>
                <c:pt idx="37349">
                  <c:v>32789.25</c:v>
                </c:pt>
                <c:pt idx="37350">
                  <c:v>32789.291666666664</c:v>
                </c:pt>
                <c:pt idx="37351">
                  <c:v>32789.333333333336</c:v>
                </c:pt>
                <c:pt idx="37352">
                  <c:v>32789.375</c:v>
                </c:pt>
                <c:pt idx="37353">
                  <c:v>32789.416666666664</c:v>
                </c:pt>
                <c:pt idx="37354">
                  <c:v>32789.458333333336</c:v>
                </c:pt>
                <c:pt idx="37355">
                  <c:v>32789.5</c:v>
                </c:pt>
                <c:pt idx="37356">
                  <c:v>32789.541666666664</c:v>
                </c:pt>
                <c:pt idx="37357">
                  <c:v>32789.583333333336</c:v>
                </c:pt>
                <c:pt idx="37358">
                  <c:v>32789.625</c:v>
                </c:pt>
                <c:pt idx="37359">
                  <c:v>32789.666666666664</c:v>
                </c:pt>
                <c:pt idx="37360">
                  <c:v>32789.708333333336</c:v>
                </c:pt>
                <c:pt idx="37361">
                  <c:v>32789.75</c:v>
                </c:pt>
                <c:pt idx="37362">
                  <c:v>32789.791666666664</c:v>
                </c:pt>
                <c:pt idx="37363">
                  <c:v>32789.833333333336</c:v>
                </c:pt>
                <c:pt idx="37364">
                  <c:v>32789.875</c:v>
                </c:pt>
                <c:pt idx="37365">
                  <c:v>32789.916666666664</c:v>
                </c:pt>
                <c:pt idx="37366">
                  <c:v>32789.958333333336</c:v>
                </c:pt>
                <c:pt idx="37367">
                  <c:v>32790</c:v>
                </c:pt>
                <c:pt idx="37368">
                  <c:v>32790.041666666664</c:v>
                </c:pt>
                <c:pt idx="37369">
                  <c:v>32790.083333333336</c:v>
                </c:pt>
                <c:pt idx="37370">
                  <c:v>32790.125</c:v>
                </c:pt>
                <c:pt idx="37371">
                  <c:v>32790.166666666664</c:v>
                </c:pt>
                <c:pt idx="37372">
                  <c:v>32790.208333333336</c:v>
                </c:pt>
                <c:pt idx="37373">
                  <c:v>32790.25</c:v>
                </c:pt>
                <c:pt idx="37374">
                  <c:v>32790.291666666664</c:v>
                </c:pt>
                <c:pt idx="37375">
                  <c:v>32790.333333333336</c:v>
                </c:pt>
                <c:pt idx="37376">
                  <c:v>32790.375</c:v>
                </c:pt>
                <c:pt idx="37377">
                  <c:v>32790.416666666664</c:v>
                </c:pt>
                <c:pt idx="37378">
                  <c:v>32790.458333333336</c:v>
                </c:pt>
                <c:pt idx="37379">
                  <c:v>32790.5</c:v>
                </c:pt>
                <c:pt idx="37380">
                  <c:v>32790.541666666664</c:v>
                </c:pt>
                <c:pt idx="37381">
                  <c:v>32790.583333333336</c:v>
                </c:pt>
                <c:pt idx="37382">
                  <c:v>32790.625</c:v>
                </c:pt>
                <c:pt idx="37383">
                  <c:v>32790.666666666664</c:v>
                </c:pt>
                <c:pt idx="37384">
                  <c:v>32790.708333333336</c:v>
                </c:pt>
                <c:pt idx="37385">
                  <c:v>32790.75</c:v>
                </c:pt>
                <c:pt idx="37386">
                  <c:v>32790.791666666664</c:v>
                </c:pt>
                <c:pt idx="37387">
                  <c:v>32790.833333333336</c:v>
                </c:pt>
                <c:pt idx="37388">
                  <c:v>32790.875</c:v>
                </c:pt>
                <c:pt idx="37389">
                  <c:v>32790.916666666664</c:v>
                </c:pt>
                <c:pt idx="37390">
                  <c:v>32790.958333333336</c:v>
                </c:pt>
                <c:pt idx="37391">
                  <c:v>32791</c:v>
                </c:pt>
                <c:pt idx="37392">
                  <c:v>32791.041666666664</c:v>
                </c:pt>
                <c:pt idx="37393">
                  <c:v>32791.083333333336</c:v>
                </c:pt>
                <c:pt idx="37394">
                  <c:v>32791.125</c:v>
                </c:pt>
                <c:pt idx="37395">
                  <c:v>32791.166666666664</c:v>
                </c:pt>
                <c:pt idx="37396">
                  <c:v>32791.208333333336</c:v>
                </c:pt>
                <c:pt idx="37397">
                  <c:v>32791.25</c:v>
                </c:pt>
                <c:pt idx="37398">
                  <c:v>32791.291666666664</c:v>
                </c:pt>
                <c:pt idx="37399">
                  <c:v>32791.333333333336</c:v>
                </c:pt>
                <c:pt idx="37400">
                  <c:v>32791.375</c:v>
                </c:pt>
                <c:pt idx="37401">
                  <c:v>32791.416666666664</c:v>
                </c:pt>
                <c:pt idx="37402">
                  <c:v>32791.458333333336</c:v>
                </c:pt>
                <c:pt idx="37403">
                  <c:v>32791.5</c:v>
                </c:pt>
                <c:pt idx="37404">
                  <c:v>32791.541666666664</c:v>
                </c:pt>
                <c:pt idx="37405">
                  <c:v>32791.583333333336</c:v>
                </c:pt>
                <c:pt idx="37406">
                  <c:v>32791.625</c:v>
                </c:pt>
                <c:pt idx="37407">
                  <c:v>32791.666666666664</c:v>
                </c:pt>
                <c:pt idx="37408">
                  <c:v>32791.708333333336</c:v>
                </c:pt>
                <c:pt idx="37409">
                  <c:v>32791.75</c:v>
                </c:pt>
                <c:pt idx="37410">
                  <c:v>32791.791666666664</c:v>
                </c:pt>
                <c:pt idx="37411">
                  <c:v>32791.833333333336</c:v>
                </c:pt>
                <c:pt idx="37412">
                  <c:v>32791.875</c:v>
                </c:pt>
                <c:pt idx="37413">
                  <c:v>32791.916666666664</c:v>
                </c:pt>
                <c:pt idx="37414">
                  <c:v>32791.958333333336</c:v>
                </c:pt>
                <c:pt idx="37415">
                  <c:v>32792</c:v>
                </c:pt>
                <c:pt idx="37416">
                  <c:v>32792.041666666664</c:v>
                </c:pt>
                <c:pt idx="37417">
                  <c:v>32792.083333333336</c:v>
                </c:pt>
                <c:pt idx="37418">
                  <c:v>32792.125</c:v>
                </c:pt>
                <c:pt idx="37419">
                  <c:v>32792.166666666664</c:v>
                </c:pt>
                <c:pt idx="37420">
                  <c:v>32792.208333333336</c:v>
                </c:pt>
                <c:pt idx="37421">
                  <c:v>32792.25</c:v>
                </c:pt>
                <c:pt idx="37422">
                  <c:v>32792.291666666664</c:v>
                </c:pt>
                <c:pt idx="37423">
                  <c:v>32792.333333333336</c:v>
                </c:pt>
                <c:pt idx="37424">
                  <c:v>32792.375</c:v>
                </c:pt>
                <c:pt idx="37425">
                  <c:v>32792.416666666664</c:v>
                </c:pt>
                <c:pt idx="37426">
                  <c:v>32792.458333333336</c:v>
                </c:pt>
                <c:pt idx="37427">
                  <c:v>32792.5</c:v>
                </c:pt>
                <c:pt idx="37428">
                  <c:v>32792.541666666664</c:v>
                </c:pt>
                <c:pt idx="37429">
                  <c:v>32792.583333333336</c:v>
                </c:pt>
                <c:pt idx="37430">
                  <c:v>32792.625</c:v>
                </c:pt>
                <c:pt idx="37431">
                  <c:v>32792.666666666664</c:v>
                </c:pt>
                <c:pt idx="37432">
                  <c:v>32792.708333333336</c:v>
                </c:pt>
                <c:pt idx="37433">
                  <c:v>32792.75</c:v>
                </c:pt>
                <c:pt idx="37434">
                  <c:v>32792.791666666664</c:v>
                </c:pt>
                <c:pt idx="37435">
                  <c:v>32792.833333333336</c:v>
                </c:pt>
                <c:pt idx="37436">
                  <c:v>32792.875</c:v>
                </c:pt>
                <c:pt idx="37437">
                  <c:v>32792.916666666664</c:v>
                </c:pt>
                <c:pt idx="37438">
                  <c:v>32792.958333333336</c:v>
                </c:pt>
                <c:pt idx="37439">
                  <c:v>32793</c:v>
                </c:pt>
                <c:pt idx="37440">
                  <c:v>32793.041666666664</c:v>
                </c:pt>
                <c:pt idx="37441">
                  <c:v>32793.083333333336</c:v>
                </c:pt>
                <c:pt idx="37442">
                  <c:v>32793.125</c:v>
                </c:pt>
                <c:pt idx="37443">
                  <c:v>32793.166666666664</c:v>
                </c:pt>
                <c:pt idx="37444">
                  <c:v>32793.208333333336</c:v>
                </c:pt>
                <c:pt idx="37445">
                  <c:v>32793.25</c:v>
                </c:pt>
                <c:pt idx="37446">
                  <c:v>32793.291666666664</c:v>
                </c:pt>
                <c:pt idx="37447">
                  <c:v>32793.333333333336</c:v>
                </c:pt>
                <c:pt idx="37448">
                  <c:v>32793.375</c:v>
                </c:pt>
                <c:pt idx="37449">
                  <c:v>32793.416666666664</c:v>
                </c:pt>
                <c:pt idx="37450">
                  <c:v>32793.458333333336</c:v>
                </c:pt>
                <c:pt idx="37451">
                  <c:v>32793.5</c:v>
                </c:pt>
                <c:pt idx="37452">
                  <c:v>32793.541666666664</c:v>
                </c:pt>
                <c:pt idx="37453">
                  <c:v>32793.583333333336</c:v>
                </c:pt>
                <c:pt idx="37454">
                  <c:v>32793.625</c:v>
                </c:pt>
                <c:pt idx="37455">
                  <c:v>32793.666666666664</c:v>
                </c:pt>
                <c:pt idx="37456">
                  <c:v>32793.708333333336</c:v>
                </c:pt>
                <c:pt idx="37457">
                  <c:v>32793.75</c:v>
                </c:pt>
                <c:pt idx="37458">
                  <c:v>32793.791666666664</c:v>
                </c:pt>
                <c:pt idx="37459">
                  <c:v>32793.833333333336</c:v>
                </c:pt>
                <c:pt idx="37460">
                  <c:v>32793.875</c:v>
                </c:pt>
                <c:pt idx="37461">
                  <c:v>32793.916666666664</c:v>
                </c:pt>
                <c:pt idx="37462">
                  <c:v>32793.958333333336</c:v>
                </c:pt>
                <c:pt idx="37463">
                  <c:v>32794</c:v>
                </c:pt>
                <c:pt idx="37464">
                  <c:v>32794.041666666664</c:v>
                </c:pt>
                <c:pt idx="37465">
                  <c:v>32794.083333333336</c:v>
                </c:pt>
                <c:pt idx="37466">
                  <c:v>32794.125</c:v>
                </c:pt>
                <c:pt idx="37467">
                  <c:v>32794.166666666664</c:v>
                </c:pt>
                <c:pt idx="37468">
                  <c:v>32794.208333333336</c:v>
                </c:pt>
                <c:pt idx="37469">
                  <c:v>32794.25</c:v>
                </c:pt>
                <c:pt idx="37470">
                  <c:v>32794.291666666664</c:v>
                </c:pt>
                <c:pt idx="37471">
                  <c:v>32794.333333333336</c:v>
                </c:pt>
                <c:pt idx="37472">
                  <c:v>32794.375</c:v>
                </c:pt>
                <c:pt idx="37473">
                  <c:v>32794.416666666664</c:v>
                </c:pt>
                <c:pt idx="37474">
                  <c:v>32794.458333333336</c:v>
                </c:pt>
                <c:pt idx="37475">
                  <c:v>32794.5</c:v>
                </c:pt>
                <c:pt idx="37476">
                  <c:v>32794.541666666664</c:v>
                </c:pt>
                <c:pt idx="37477">
                  <c:v>32794.583333333336</c:v>
                </c:pt>
                <c:pt idx="37478">
                  <c:v>32794.625</c:v>
                </c:pt>
                <c:pt idx="37479">
                  <c:v>32794.666666666664</c:v>
                </c:pt>
                <c:pt idx="37480">
                  <c:v>32794.708333333336</c:v>
                </c:pt>
                <c:pt idx="37481">
                  <c:v>32794.75</c:v>
                </c:pt>
                <c:pt idx="37482">
                  <c:v>32794.791666666664</c:v>
                </c:pt>
                <c:pt idx="37483">
                  <c:v>32794.833333333336</c:v>
                </c:pt>
                <c:pt idx="37484">
                  <c:v>32794.875</c:v>
                </c:pt>
                <c:pt idx="37485">
                  <c:v>32794.916666666664</c:v>
                </c:pt>
                <c:pt idx="37486">
                  <c:v>32794.958333333336</c:v>
                </c:pt>
                <c:pt idx="37487">
                  <c:v>32795</c:v>
                </c:pt>
                <c:pt idx="37488">
                  <c:v>32795.041666666664</c:v>
                </c:pt>
                <c:pt idx="37489">
                  <c:v>32795.083333333336</c:v>
                </c:pt>
                <c:pt idx="37490">
                  <c:v>32795.125</c:v>
                </c:pt>
                <c:pt idx="37491">
                  <c:v>32795.166666666664</c:v>
                </c:pt>
                <c:pt idx="37492">
                  <c:v>32795.208333333336</c:v>
                </c:pt>
                <c:pt idx="37493">
                  <c:v>32795.25</c:v>
                </c:pt>
                <c:pt idx="37494">
                  <c:v>32795.291666666664</c:v>
                </c:pt>
                <c:pt idx="37495">
                  <c:v>32795.333333333336</c:v>
                </c:pt>
                <c:pt idx="37496">
                  <c:v>32795.375</c:v>
                </c:pt>
                <c:pt idx="37497">
                  <c:v>32795.416666666664</c:v>
                </c:pt>
                <c:pt idx="37498">
                  <c:v>32795.458333333336</c:v>
                </c:pt>
                <c:pt idx="37499">
                  <c:v>32795.5</c:v>
                </c:pt>
                <c:pt idx="37500">
                  <c:v>32795.541666666664</c:v>
                </c:pt>
                <c:pt idx="37501">
                  <c:v>32795.583333333336</c:v>
                </c:pt>
                <c:pt idx="37502">
                  <c:v>32795.625</c:v>
                </c:pt>
                <c:pt idx="37503">
                  <c:v>32795.666666666664</c:v>
                </c:pt>
                <c:pt idx="37504">
                  <c:v>32795.708333333336</c:v>
                </c:pt>
                <c:pt idx="37505">
                  <c:v>32795.75</c:v>
                </c:pt>
                <c:pt idx="37506">
                  <c:v>32795.791666666664</c:v>
                </c:pt>
                <c:pt idx="37507">
                  <c:v>32795.833333333336</c:v>
                </c:pt>
                <c:pt idx="37508">
                  <c:v>32795.875</c:v>
                </c:pt>
                <c:pt idx="37509">
                  <c:v>32795.916666666664</c:v>
                </c:pt>
                <c:pt idx="37510">
                  <c:v>32795.958333333336</c:v>
                </c:pt>
                <c:pt idx="37511">
                  <c:v>32796</c:v>
                </c:pt>
                <c:pt idx="37512">
                  <c:v>32796.041666666664</c:v>
                </c:pt>
                <c:pt idx="37513">
                  <c:v>32796.083333333336</c:v>
                </c:pt>
                <c:pt idx="37514">
                  <c:v>32796.125</c:v>
                </c:pt>
                <c:pt idx="37515">
                  <c:v>32796.166666666664</c:v>
                </c:pt>
                <c:pt idx="37516">
                  <c:v>32796.208333333336</c:v>
                </c:pt>
                <c:pt idx="37517">
                  <c:v>32796.25</c:v>
                </c:pt>
                <c:pt idx="37518">
                  <c:v>32796.291666666664</c:v>
                </c:pt>
                <c:pt idx="37519">
                  <c:v>32796.333333333336</c:v>
                </c:pt>
                <c:pt idx="37520">
                  <c:v>32796.375</c:v>
                </c:pt>
                <c:pt idx="37521">
                  <c:v>32796.416666666664</c:v>
                </c:pt>
                <c:pt idx="37522">
                  <c:v>32796.458333333336</c:v>
                </c:pt>
                <c:pt idx="37523">
                  <c:v>32796.5</c:v>
                </c:pt>
                <c:pt idx="37524">
                  <c:v>32796.541666666664</c:v>
                </c:pt>
                <c:pt idx="37525">
                  <c:v>32796.583333333336</c:v>
                </c:pt>
                <c:pt idx="37526">
                  <c:v>32796.625</c:v>
                </c:pt>
                <c:pt idx="37527">
                  <c:v>32796.666666666664</c:v>
                </c:pt>
                <c:pt idx="37528">
                  <c:v>32796.708333333336</c:v>
                </c:pt>
                <c:pt idx="37529">
                  <c:v>32796.75</c:v>
                </c:pt>
                <c:pt idx="37530">
                  <c:v>32796.791666666664</c:v>
                </c:pt>
                <c:pt idx="37531">
                  <c:v>32796.833333333336</c:v>
                </c:pt>
                <c:pt idx="37532">
                  <c:v>32796.875</c:v>
                </c:pt>
                <c:pt idx="37533">
                  <c:v>32796.916666666664</c:v>
                </c:pt>
                <c:pt idx="37534">
                  <c:v>32796.958333333336</c:v>
                </c:pt>
                <c:pt idx="37535">
                  <c:v>32797</c:v>
                </c:pt>
                <c:pt idx="37536">
                  <c:v>32797.041666666664</c:v>
                </c:pt>
                <c:pt idx="37537">
                  <c:v>32797.083333333336</c:v>
                </c:pt>
                <c:pt idx="37538">
                  <c:v>32797.125</c:v>
                </c:pt>
                <c:pt idx="37539">
                  <c:v>32797.166666666664</c:v>
                </c:pt>
                <c:pt idx="37540">
                  <c:v>32797.208333333336</c:v>
                </c:pt>
                <c:pt idx="37541">
                  <c:v>32797.25</c:v>
                </c:pt>
                <c:pt idx="37542">
                  <c:v>32797.291666666664</c:v>
                </c:pt>
                <c:pt idx="37543">
                  <c:v>32797.333333333336</c:v>
                </c:pt>
                <c:pt idx="37544">
                  <c:v>32797.375</c:v>
                </c:pt>
                <c:pt idx="37545">
                  <c:v>32797.416666666664</c:v>
                </c:pt>
                <c:pt idx="37546">
                  <c:v>32797.458333333336</c:v>
                </c:pt>
                <c:pt idx="37547">
                  <c:v>32797.5</c:v>
                </c:pt>
                <c:pt idx="37548">
                  <c:v>32797.541666666664</c:v>
                </c:pt>
                <c:pt idx="37549">
                  <c:v>32797.583333333336</c:v>
                </c:pt>
                <c:pt idx="37550">
                  <c:v>32797.625</c:v>
                </c:pt>
                <c:pt idx="37551">
                  <c:v>32797.666666666664</c:v>
                </c:pt>
                <c:pt idx="37552">
                  <c:v>32797.708333333336</c:v>
                </c:pt>
                <c:pt idx="37553">
                  <c:v>32797.75</c:v>
                </c:pt>
                <c:pt idx="37554">
                  <c:v>32797.791666666664</c:v>
                </c:pt>
                <c:pt idx="37555">
                  <c:v>32797.833333333336</c:v>
                </c:pt>
                <c:pt idx="37556">
                  <c:v>32797.875</c:v>
                </c:pt>
                <c:pt idx="37557">
                  <c:v>32797.916666666664</c:v>
                </c:pt>
                <c:pt idx="37558">
                  <c:v>32797.958333333336</c:v>
                </c:pt>
                <c:pt idx="37559">
                  <c:v>32798</c:v>
                </c:pt>
                <c:pt idx="37560">
                  <c:v>32798.041666666664</c:v>
                </c:pt>
                <c:pt idx="37561">
                  <c:v>32798.083333333336</c:v>
                </c:pt>
                <c:pt idx="37562">
                  <c:v>32798.125</c:v>
                </c:pt>
                <c:pt idx="37563">
                  <c:v>32798.166666666664</c:v>
                </c:pt>
                <c:pt idx="37564">
                  <c:v>32798.208333333336</c:v>
                </c:pt>
                <c:pt idx="37565">
                  <c:v>32798.25</c:v>
                </c:pt>
                <c:pt idx="37566">
                  <c:v>32798.291666666664</c:v>
                </c:pt>
                <c:pt idx="37567">
                  <c:v>32798.333333333336</c:v>
                </c:pt>
                <c:pt idx="37568">
                  <c:v>32798.375</c:v>
                </c:pt>
                <c:pt idx="37569">
                  <c:v>32798.416666666664</c:v>
                </c:pt>
                <c:pt idx="37570">
                  <c:v>32798.458333333336</c:v>
                </c:pt>
                <c:pt idx="37571">
                  <c:v>32798.5</c:v>
                </c:pt>
                <c:pt idx="37572">
                  <c:v>32798.541666666664</c:v>
                </c:pt>
                <c:pt idx="37573">
                  <c:v>32798.583333333336</c:v>
                </c:pt>
                <c:pt idx="37574">
                  <c:v>32798.625</c:v>
                </c:pt>
                <c:pt idx="37575">
                  <c:v>32798.666666666664</c:v>
                </c:pt>
                <c:pt idx="37576">
                  <c:v>32798.708333333336</c:v>
                </c:pt>
                <c:pt idx="37577">
                  <c:v>32798.75</c:v>
                </c:pt>
                <c:pt idx="37578">
                  <c:v>32798.791666666664</c:v>
                </c:pt>
                <c:pt idx="37579">
                  <c:v>32798.833333333336</c:v>
                </c:pt>
                <c:pt idx="37580">
                  <c:v>32798.875</c:v>
                </c:pt>
                <c:pt idx="37581">
                  <c:v>32798.916666666664</c:v>
                </c:pt>
                <c:pt idx="37582">
                  <c:v>32798.958333333336</c:v>
                </c:pt>
                <c:pt idx="37583">
                  <c:v>32799</c:v>
                </c:pt>
                <c:pt idx="37584">
                  <c:v>32799.041666666664</c:v>
                </c:pt>
                <c:pt idx="37585">
                  <c:v>32799.083333333336</c:v>
                </c:pt>
                <c:pt idx="37586">
                  <c:v>32799.125</c:v>
                </c:pt>
                <c:pt idx="37587">
                  <c:v>32799.166666666664</c:v>
                </c:pt>
                <c:pt idx="37588">
                  <c:v>32799.208333333336</c:v>
                </c:pt>
                <c:pt idx="37589">
                  <c:v>32799.25</c:v>
                </c:pt>
                <c:pt idx="37590">
                  <c:v>32799.291666666664</c:v>
                </c:pt>
                <c:pt idx="37591">
                  <c:v>32799.333333333336</c:v>
                </c:pt>
                <c:pt idx="37592">
                  <c:v>32799.375</c:v>
                </c:pt>
                <c:pt idx="37593">
                  <c:v>32799.416666666664</c:v>
                </c:pt>
                <c:pt idx="37594">
                  <c:v>32799.458333333336</c:v>
                </c:pt>
                <c:pt idx="37595">
                  <c:v>32799.5</c:v>
                </c:pt>
                <c:pt idx="37596">
                  <c:v>32799.541666666664</c:v>
                </c:pt>
                <c:pt idx="37597">
                  <c:v>32799.583333333336</c:v>
                </c:pt>
                <c:pt idx="37598">
                  <c:v>32799.625</c:v>
                </c:pt>
                <c:pt idx="37599">
                  <c:v>32799.666666666664</c:v>
                </c:pt>
                <c:pt idx="37600">
                  <c:v>32799.708333333336</c:v>
                </c:pt>
                <c:pt idx="37601">
                  <c:v>32799.75</c:v>
                </c:pt>
                <c:pt idx="37602">
                  <c:v>32799.791666666664</c:v>
                </c:pt>
                <c:pt idx="37603">
                  <c:v>32799.833333333336</c:v>
                </c:pt>
                <c:pt idx="37604">
                  <c:v>32799.875</c:v>
                </c:pt>
                <c:pt idx="37605">
                  <c:v>32799.916666666664</c:v>
                </c:pt>
                <c:pt idx="37606">
                  <c:v>32799.958333333336</c:v>
                </c:pt>
                <c:pt idx="37607">
                  <c:v>32800</c:v>
                </c:pt>
                <c:pt idx="37608">
                  <c:v>32800.041666666664</c:v>
                </c:pt>
                <c:pt idx="37609">
                  <c:v>32800.083333333336</c:v>
                </c:pt>
                <c:pt idx="37610">
                  <c:v>32800.125</c:v>
                </c:pt>
                <c:pt idx="37611">
                  <c:v>32800.166666666664</c:v>
                </c:pt>
                <c:pt idx="37612">
                  <c:v>32800.208333333336</c:v>
                </c:pt>
                <c:pt idx="37613">
                  <c:v>32800.25</c:v>
                </c:pt>
                <c:pt idx="37614">
                  <c:v>32800.291666666664</c:v>
                </c:pt>
                <c:pt idx="37615">
                  <c:v>32800.333333333336</c:v>
                </c:pt>
                <c:pt idx="37616">
                  <c:v>32800.375</c:v>
                </c:pt>
                <c:pt idx="37617">
                  <c:v>32800.416666666664</c:v>
                </c:pt>
                <c:pt idx="37618">
                  <c:v>32800.458333333336</c:v>
                </c:pt>
                <c:pt idx="37619">
                  <c:v>32800.5</c:v>
                </c:pt>
                <c:pt idx="37620">
                  <c:v>32800.541666666664</c:v>
                </c:pt>
                <c:pt idx="37621">
                  <c:v>32800.583333333336</c:v>
                </c:pt>
                <c:pt idx="37622">
                  <c:v>32800.625</c:v>
                </c:pt>
                <c:pt idx="37623">
                  <c:v>32800.666666666664</c:v>
                </c:pt>
                <c:pt idx="37624">
                  <c:v>32800.708333333336</c:v>
                </c:pt>
                <c:pt idx="37625">
                  <c:v>32800.75</c:v>
                </c:pt>
                <c:pt idx="37626">
                  <c:v>32800.791666666664</c:v>
                </c:pt>
                <c:pt idx="37627">
                  <c:v>32800.833333333336</c:v>
                </c:pt>
                <c:pt idx="37628">
                  <c:v>32800.875</c:v>
                </c:pt>
                <c:pt idx="37629">
                  <c:v>32800.916666666664</c:v>
                </c:pt>
                <c:pt idx="37630">
                  <c:v>32800.958333333336</c:v>
                </c:pt>
                <c:pt idx="37631">
                  <c:v>32801</c:v>
                </c:pt>
                <c:pt idx="37632">
                  <c:v>32801.041666666664</c:v>
                </c:pt>
                <c:pt idx="37633">
                  <c:v>32801.083333333336</c:v>
                </c:pt>
                <c:pt idx="37634">
                  <c:v>32801.125</c:v>
                </c:pt>
                <c:pt idx="37635">
                  <c:v>32801.166666666664</c:v>
                </c:pt>
                <c:pt idx="37636">
                  <c:v>32801.208333333336</c:v>
                </c:pt>
                <c:pt idx="37637">
                  <c:v>32801.25</c:v>
                </c:pt>
                <c:pt idx="37638">
                  <c:v>32801.291666666664</c:v>
                </c:pt>
                <c:pt idx="37639">
                  <c:v>32801.333333333336</c:v>
                </c:pt>
                <c:pt idx="37640">
                  <c:v>32801.375</c:v>
                </c:pt>
                <c:pt idx="37641">
                  <c:v>32801.416666666664</c:v>
                </c:pt>
                <c:pt idx="37642">
                  <c:v>32801.458333333336</c:v>
                </c:pt>
                <c:pt idx="37643">
                  <c:v>32801.5</c:v>
                </c:pt>
                <c:pt idx="37644">
                  <c:v>32801.541666666664</c:v>
                </c:pt>
                <c:pt idx="37645">
                  <c:v>32801.583333333336</c:v>
                </c:pt>
                <c:pt idx="37646">
                  <c:v>32801.625</c:v>
                </c:pt>
                <c:pt idx="37647">
                  <c:v>32801.666666666664</c:v>
                </c:pt>
                <c:pt idx="37648">
                  <c:v>32801.708333333336</c:v>
                </c:pt>
                <c:pt idx="37649">
                  <c:v>32801.75</c:v>
                </c:pt>
                <c:pt idx="37650">
                  <c:v>32801.791666666664</c:v>
                </c:pt>
                <c:pt idx="37651">
                  <c:v>32801.833333333336</c:v>
                </c:pt>
                <c:pt idx="37652">
                  <c:v>32801.875</c:v>
                </c:pt>
                <c:pt idx="37653">
                  <c:v>32801.916666666664</c:v>
                </c:pt>
                <c:pt idx="37654">
                  <c:v>32801.958333333336</c:v>
                </c:pt>
                <c:pt idx="37655">
                  <c:v>32802</c:v>
                </c:pt>
                <c:pt idx="37656">
                  <c:v>32802.041666666664</c:v>
                </c:pt>
                <c:pt idx="37657">
                  <c:v>32802.083333333336</c:v>
                </c:pt>
                <c:pt idx="37658">
                  <c:v>32802.125</c:v>
                </c:pt>
                <c:pt idx="37659">
                  <c:v>32802.166666666664</c:v>
                </c:pt>
                <c:pt idx="37660">
                  <c:v>32802.208333333336</c:v>
                </c:pt>
                <c:pt idx="37661">
                  <c:v>32802.25</c:v>
                </c:pt>
                <c:pt idx="37662">
                  <c:v>32802.291666666664</c:v>
                </c:pt>
                <c:pt idx="37663">
                  <c:v>32802.333333333336</c:v>
                </c:pt>
                <c:pt idx="37664">
                  <c:v>32802.375</c:v>
                </c:pt>
                <c:pt idx="37665">
                  <c:v>32802.416666666664</c:v>
                </c:pt>
                <c:pt idx="37666">
                  <c:v>32802.458333333336</c:v>
                </c:pt>
                <c:pt idx="37667">
                  <c:v>32802.5</c:v>
                </c:pt>
                <c:pt idx="37668">
                  <c:v>32802.541666666664</c:v>
                </c:pt>
                <c:pt idx="37669">
                  <c:v>32802.583333333336</c:v>
                </c:pt>
                <c:pt idx="37670">
                  <c:v>32802.625</c:v>
                </c:pt>
                <c:pt idx="37671">
                  <c:v>32802.666666666664</c:v>
                </c:pt>
                <c:pt idx="37672">
                  <c:v>32802.708333333336</c:v>
                </c:pt>
                <c:pt idx="37673">
                  <c:v>32802.75</c:v>
                </c:pt>
                <c:pt idx="37674">
                  <c:v>32802.791666666664</c:v>
                </c:pt>
                <c:pt idx="37675">
                  <c:v>32802.833333333336</c:v>
                </c:pt>
                <c:pt idx="37676">
                  <c:v>32802.875</c:v>
                </c:pt>
                <c:pt idx="37677">
                  <c:v>32802.916666666664</c:v>
                </c:pt>
                <c:pt idx="37678">
                  <c:v>32802.958333333336</c:v>
                </c:pt>
                <c:pt idx="37679">
                  <c:v>32803</c:v>
                </c:pt>
                <c:pt idx="37680">
                  <c:v>32803.041666666664</c:v>
                </c:pt>
                <c:pt idx="37681">
                  <c:v>32803.083333333336</c:v>
                </c:pt>
                <c:pt idx="37682">
                  <c:v>32803.125</c:v>
                </c:pt>
                <c:pt idx="37683">
                  <c:v>32803.166666666664</c:v>
                </c:pt>
                <c:pt idx="37684">
                  <c:v>32803.208333333336</c:v>
                </c:pt>
                <c:pt idx="37685">
                  <c:v>32803.25</c:v>
                </c:pt>
                <c:pt idx="37686">
                  <c:v>32803.291666666664</c:v>
                </c:pt>
                <c:pt idx="37687">
                  <c:v>32803.333333333336</c:v>
                </c:pt>
                <c:pt idx="37688">
                  <c:v>32803.375</c:v>
                </c:pt>
                <c:pt idx="37689">
                  <c:v>32803.416666666664</c:v>
                </c:pt>
                <c:pt idx="37690">
                  <c:v>32803.458333333336</c:v>
                </c:pt>
                <c:pt idx="37691">
                  <c:v>32803.5</c:v>
                </c:pt>
                <c:pt idx="37692">
                  <c:v>32803.541666666664</c:v>
                </c:pt>
                <c:pt idx="37693">
                  <c:v>32803.583333333336</c:v>
                </c:pt>
                <c:pt idx="37694">
                  <c:v>32803.625</c:v>
                </c:pt>
                <c:pt idx="37695">
                  <c:v>32803.666666666664</c:v>
                </c:pt>
                <c:pt idx="37696">
                  <c:v>32803.708333333336</c:v>
                </c:pt>
                <c:pt idx="37697">
                  <c:v>32803.75</c:v>
                </c:pt>
                <c:pt idx="37698">
                  <c:v>32803.791666666664</c:v>
                </c:pt>
                <c:pt idx="37699">
                  <c:v>32803.833333333336</c:v>
                </c:pt>
                <c:pt idx="37700">
                  <c:v>32803.875</c:v>
                </c:pt>
                <c:pt idx="37701">
                  <c:v>32803.916666666664</c:v>
                </c:pt>
                <c:pt idx="37702">
                  <c:v>32803.958333333336</c:v>
                </c:pt>
                <c:pt idx="37703">
                  <c:v>32804</c:v>
                </c:pt>
                <c:pt idx="37704">
                  <c:v>32804.041666666664</c:v>
                </c:pt>
                <c:pt idx="37705">
                  <c:v>32804.083333333336</c:v>
                </c:pt>
                <c:pt idx="37706">
                  <c:v>32804.125</c:v>
                </c:pt>
                <c:pt idx="37707">
                  <c:v>32804.166666666664</c:v>
                </c:pt>
                <c:pt idx="37708">
                  <c:v>32804.208333333336</c:v>
                </c:pt>
                <c:pt idx="37709">
                  <c:v>32804.25</c:v>
                </c:pt>
                <c:pt idx="37710">
                  <c:v>32804.291666666664</c:v>
                </c:pt>
                <c:pt idx="37711">
                  <c:v>32804.333333333336</c:v>
                </c:pt>
                <c:pt idx="37712">
                  <c:v>32804.375</c:v>
                </c:pt>
                <c:pt idx="37713">
                  <c:v>32804.416666666664</c:v>
                </c:pt>
                <c:pt idx="37714">
                  <c:v>32804.458333333336</c:v>
                </c:pt>
                <c:pt idx="37715">
                  <c:v>32804.5</c:v>
                </c:pt>
                <c:pt idx="37716">
                  <c:v>32804.541666666664</c:v>
                </c:pt>
                <c:pt idx="37717">
                  <c:v>32804.583333333336</c:v>
                </c:pt>
                <c:pt idx="37718">
                  <c:v>32804.625</c:v>
                </c:pt>
                <c:pt idx="37719">
                  <c:v>32804.666666666664</c:v>
                </c:pt>
                <c:pt idx="37720">
                  <c:v>32804.708333333336</c:v>
                </c:pt>
                <c:pt idx="37721">
                  <c:v>32804.75</c:v>
                </c:pt>
                <c:pt idx="37722">
                  <c:v>32804.791666666664</c:v>
                </c:pt>
                <c:pt idx="37723">
                  <c:v>32804.833333333336</c:v>
                </c:pt>
                <c:pt idx="37724">
                  <c:v>32804.875</c:v>
                </c:pt>
                <c:pt idx="37725">
                  <c:v>32804.916666666664</c:v>
                </c:pt>
                <c:pt idx="37726">
                  <c:v>32804.958333333336</c:v>
                </c:pt>
                <c:pt idx="37727">
                  <c:v>32805</c:v>
                </c:pt>
                <c:pt idx="37728">
                  <c:v>32805.041666666664</c:v>
                </c:pt>
                <c:pt idx="37729">
                  <c:v>32805.083333333336</c:v>
                </c:pt>
                <c:pt idx="37730">
                  <c:v>32805.125</c:v>
                </c:pt>
                <c:pt idx="37731">
                  <c:v>32805.166666666664</c:v>
                </c:pt>
                <c:pt idx="37732">
                  <c:v>32805.208333333336</c:v>
                </c:pt>
                <c:pt idx="37733">
                  <c:v>32805.25</c:v>
                </c:pt>
                <c:pt idx="37734">
                  <c:v>32805.291666666664</c:v>
                </c:pt>
                <c:pt idx="37735">
                  <c:v>32805.333333333336</c:v>
                </c:pt>
                <c:pt idx="37736">
                  <c:v>32805.375</c:v>
                </c:pt>
                <c:pt idx="37737">
                  <c:v>32805.416666666664</c:v>
                </c:pt>
                <c:pt idx="37738">
                  <c:v>32805.458333333336</c:v>
                </c:pt>
                <c:pt idx="37739">
                  <c:v>32805.5</c:v>
                </c:pt>
                <c:pt idx="37740">
                  <c:v>32805.541666666664</c:v>
                </c:pt>
                <c:pt idx="37741">
                  <c:v>32805.583333333336</c:v>
                </c:pt>
                <c:pt idx="37742">
                  <c:v>32805.625</c:v>
                </c:pt>
                <c:pt idx="37743">
                  <c:v>32805.666666666664</c:v>
                </c:pt>
                <c:pt idx="37744">
                  <c:v>32805.708333333336</c:v>
                </c:pt>
                <c:pt idx="37745">
                  <c:v>32805.75</c:v>
                </c:pt>
                <c:pt idx="37746">
                  <c:v>32805.791666666664</c:v>
                </c:pt>
                <c:pt idx="37747">
                  <c:v>32805.833333333336</c:v>
                </c:pt>
                <c:pt idx="37748">
                  <c:v>32805.875</c:v>
                </c:pt>
                <c:pt idx="37749">
                  <c:v>32805.916666666664</c:v>
                </c:pt>
                <c:pt idx="37750">
                  <c:v>32805.958333333336</c:v>
                </c:pt>
                <c:pt idx="37751">
                  <c:v>32806</c:v>
                </c:pt>
                <c:pt idx="37752">
                  <c:v>32806.041666666664</c:v>
                </c:pt>
                <c:pt idx="37753">
                  <c:v>32806.083333333336</c:v>
                </c:pt>
                <c:pt idx="37754">
                  <c:v>32806.125</c:v>
                </c:pt>
                <c:pt idx="37755">
                  <c:v>32806.166666666664</c:v>
                </c:pt>
                <c:pt idx="37756">
                  <c:v>32806.208333333336</c:v>
                </c:pt>
                <c:pt idx="37757">
                  <c:v>32806.25</c:v>
                </c:pt>
                <c:pt idx="37758">
                  <c:v>32806.291666666664</c:v>
                </c:pt>
                <c:pt idx="37759">
                  <c:v>32806.333333333336</c:v>
                </c:pt>
                <c:pt idx="37760">
                  <c:v>32806.375</c:v>
                </c:pt>
                <c:pt idx="37761">
                  <c:v>32806.416666666664</c:v>
                </c:pt>
                <c:pt idx="37762">
                  <c:v>32806.458333333336</c:v>
                </c:pt>
                <c:pt idx="37763">
                  <c:v>32806.5</c:v>
                </c:pt>
                <c:pt idx="37764">
                  <c:v>32806.541666666664</c:v>
                </c:pt>
                <c:pt idx="37765">
                  <c:v>32806.583333333336</c:v>
                </c:pt>
                <c:pt idx="37766">
                  <c:v>32806.625</c:v>
                </c:pt>
                <c:pt idx="37767">
                  <c:v>32806.666666666664</c:v>
                </c:pt>
                <c:pt idx="37768">
                  <c:v>32806.708333333336</c:v>
                </c:pt>
                <c:pt idx="37769">
                  <c:v>32806.75</c:v>
                </c:pt>
                <c:pt idx="37770">
                  <c:v>32806.791666666664</c:v>
                </c:pt>
                <c:pt idx="37771">
                  <c:v>32806.833333333336</c:v>
                </c:pt>
                <c:pt idx="37772">
                  <c:v>32806.875</c:v>
                </c:pt>
                <c:pt idx="37773">
                  <c:v>32806.916666666664</c:v>
                </c:pt>
                <c:pt idx="37774">
                  <c:v>32806.958333333336</c:v>
                </c:pt>
                <c:pt idx="37775">
                  <c:v>32807</c:v>
                </c:pt>
                <c:pt idx="37776">
                  <c:v>32807.041666666664</c:v>
                </c:pt>
                <c:pt idx="37777">
                  <c:v>32807.083333333336</c:v>
                </c:pt>
                <c:pt idx="37778">
                  <c:v>32807.125</c:v>
                </c:pt>
                <c:pt idx="37779">
                  <c:v>32807.166666666664</c:v>
                </c:pt>
                <c:pt idx="37780">
                  <c:v>32807.208333333336</c:v>
                </c:pt>
                <c:pt idx="37781">
                  <c:v>32807.25</c:v>
                </c:pt>
                <c:pt idx="37782">
                  <c:v>32807.291666666664</c:v>
                </c:pt>
                <c:pt idx="37783">
                  <c:v>32807.333333333336</c:v>
                </c:pt>
                <c:pt idx="37784">
                  <c:v>32807.375</c:v>
                </c:pt>
                <c:pt idx="37785">
                  <c:v>32807.416666666664</c:v>
                </c:pt>
                <c:pt idx="37786">
                  <c:v>32807.458333333336</c:v>
                </c:pt>
                <c:pt idx="37787">
                  <c:v>32807.5</c:v>
                </c:pt>
                <c:pt idx="37788">
                  <c:v>32807.541666666664</c:v>
                </c:pt>
                <c:pt idx="37789">
                  <c:v>32807.583333333336</c:v>
                </c:pt>
                <c:pt idx="37790">
                  <c:v>32807.625</c:v>
                </c:pt>
                <c:pt idx="37791">
                  <c:v>32807.666666666664</c:v>
                </c:pt>
                <c:pt idx="37792">
                  <c:v>32807.708333333336</c:v>
                </c:pt>
                <c:pt idx="37793">
                  <c:v>32807.75</c:v>
                </c:pt>
                <c:pt idx="37794">
                  <c:v>32807.791666666664</c:v>
                </c:pt>
                <c:pt idx="37795">
                  <c:v>32807.833333333336</c:v>
                </c:pt>
                <c:pt idx="37796">
                  <c:v>32807.875</c:v>
                </c:pt>
                <c:pt idx="37797">
                  <c:v>32807.916666666664</c:v>
                </c:pt>
                <c:pt idx="37798">
                  <c:v>32807.958333333336</c:v>
                </c:pt>
                <c:pt idx="37799">
                  <c:v>32808</c:v>
                </c:pt>
                <c:pt idx="37800">
                  <c:v>32808.041666666664</c:v>
                </c:pt>
                <c:pt idx="37801">
                  <c:v>32808.083333333336</c:v>
                </c:pt>
                <c:pt idx="37802">
                  <c:v>32808.125</c:v>
                </c:pt>
                <c:pt idx="37803">
                  <c:v>32808.166666666664</c:v>
                </c:pt>
                <c:pt idx="37804">
                  <c:v>32808.208333333336</c:v>
                </c:pt>
                <c:pt idx="37805">
                  <c:v>32808.25</c:v>
                </c:pt>
                <c:pt idx="37806">
                  <c:v>32808.291666666664</c:v>
                </c:pt>
                <c:pt idx="37807">
                  <c:v>32808.333333333336</c:v>
                </c:pt>
                <c:pt idx="37808">
                  <c:v>32808.375</c:v>
                </c:pt>
                <c:pt idx="37809">
                  <c:v>32808.416666666664</c:v>
                </c:pt>
                <c:pt idx="37810">
                  <c:v>32808.458333333336</c:v>
                </c:pt>
                <c:pt idx="37811">
                  <c:v>32808.5</c:v>
                </c:pt>
                <c:pt idx="37812">
                  <c:v>32808.541666666664</c:v>
                </c:pt>
                <c:pt idx="37813">
                  <c:v>32808.583333333336</c:v>
                </c:pt>
                <c:pt idx="37814">
                  <c:v>32808.625</c:v>
                </c:pt>
                <c:pt idx="37815">
                  <c:v>32808.666666666664</c:v>
                </c:pt>
                <c:pt idx="37816">
                  <c:v>32808.708333333336</c:v>
                </c:pt>
                <c:pt idx="37817">
                  <c:v>32808.75</c:v>
                </c:pt>
                <c:pt idx="37818">
                  <c:v>32808.791666666664</c:v>
                </c:pt>
                <c:pt idx="37819">
                  <c:v>32808.833333333336</c:v>
                </c:pt>
                <c:pt idx="37820">
                  <c:v>32808.875</c:v>
                </c:pt>
                <c:pt idx="37821">
                  <c:v>32808.916666666664</c:v>
                </c:pt>
                <c:pt idx="37822">
                  <c:v>32808.958333333336</c:v>
                </c:pt>
                <c:pt idx="37823">
                  <c:v>32809</c:v>
                </c:pt>
                <c:pt idx="37824">
                  <c:v>32809.041666666664</c:v>
                </c:pt>
                <c:pt idx="37825">
                  <c:v>32809.083333333336</c:v>
                </c:pt>
                <c:pt idx="37826">
                  <c:v>32809.125</c:v>
                </c:pt>
                <c:pt idx="37827">
                  <c:v>32809.166666666664</c:v>
                </c:pt>
                <c:pt idx="37828">
                  <c:v>32809.208333333336</c:v>
                </c:pt>
                <c:pt idx="37829">
                  <c:v>32809.25</c:v>
                </c:pt>
                <c:pt idx="37830">
                  <c:v>32809.291666666664</c:v>
                </c:pt>
                <c:pt idx="37831">
                  <c:v>32809.333333333336</c:v>
                </c:pt>
                <c:pt idx="37832">
                  <c:v>32809.375</c:v>
                </c:pt>
                <c:pt idx="37833">
                  <c:v>32809.416666666664</c:v>
                </c:pt>
                <c:pt idx="37834">
                  <c:v>32809.458333333336</c:v>
                </c:pt>
                <c:pt idx="37835">
                  <c:v>32809.5</c:v>
                </c:pt>
                <c:pt idx="37836">
                  <c:v>32809.541666666664</c:v>
                </c:pt>
                <c:pt idx="37837">
                  <c:v>32809.583333333336</c:v>
                </c:pt>
                <c:pt idx="37838">
                  <c:v>32809.625</c:v>
                </c:pt>
                <c:pt idx="37839">
                  <c:v>32809.666666666664</c:v>
                </c:pt>
                <c:pt idx="37840">
                  <c:v>32809.708333333336</c:v>
                </c:pt>
                <c:pt idx="37841">
                  <c:v>32809.75</c:v>
                </c:pt>
                <c:pt idx="37842">
                  <c:v>32809.791666666664</c:v>
                </c:pt>
                <c:pt idx="37843">
                  <c:v>32809.833333333336</c:v>
                </c:pt>
                <c:pt idx="37844">
                  <c:v>32809.875</c:v>
                </c:pt>
                <c:pt idx="37845">
                  <c:v>32809.916666666664</c:v>
                </c:pt>
                <c:pt idx="37846">
                  <c:v>32809.958333333336</c:v>
                </c:pt>
                <c:pt idx="37847">
                  <c:v>32810</c:v>
                </c:pt>
                <c:pt idx="37848">
                  <c:v>32810.041666666664</c:v>
                </c:pt>
                <c:pt idx="37849">
                  <c:v>32810.083333333336</c:v>
                </c:pt>
                <c:pt idx="37850">
                  <c:v>32810.125</c:v>
                </c:pt>
                <c:pt idx="37851">
                  <c:v>32810.166666666664</c:v>
                </c:pt>
                <c:pt idx="37852">
                  <c:v>32810.208333333336</c:v>
                </c:pt>
                <c:pt idx="37853">
                  <c:v>32810.25</c:v>
                </c:pt>
                <c:pt idx="37854">
                  <c:v>32810.291666666664</c:v>
                </c:pt>
                <c:pt idx="37855">
                  <c:v>32810.333333333336</c:v>
                </c:pt>
                <c:pt idx="37856">
                  <c:v>32810.375</c:v>
                </c:pt>
                <c:pt idx="37857">
                  <c:v>32810.416666666664</c:v>
                </c:pt>
                <c:pt idx="37858">
                  <c:v>32810.458333333336</c:v>
                </c:pt>
                <c:pt idx="37859">
                  <c:v>32810.5</c:v>
                </c:pt>
                <c:pt idx="37860">
                  <c:v>32810.541666666664</c:v>
                </c:pt>
                <c:pt idx="37861">
                  <c:v>32810.583333333336</c:v>
                </c:pt>
                <c:pt idx="37862">
                  <c:v>32810.625</c:v>
                </c:pt>
                <c:pt idx="37863">
                  <c:v>32810.666666666664</c:v>
                </c:pt>
                <c:pt idx="37864">
                  <c:v>32810.708333333336</c:v>
                </c:pt>
                <c:pt idx="37865">
                  <c:v>32810.75</c:v>
                </c:pt>
                <c:pt idx="37866">
                  <c:v>32810.791666666664</c:v>
                </c:pt>
                <c:pt idx="37867">
                  <c:v>32810.833333333336</c:v>
                </c:pt>
                <c:pt idx="37868">
                  <c:v>32810.875</c:v>
                </c:pt>
                <c:pt idx="37869">
                  <c:v>32810.916666666664</c:v>
                </c:pt>
                <c:pt idx="37870">
                  <c:v>32810.958333333336</c:v>
                </c:pt>
                <c:pt idx="37871">
                  <c:v>32811</c:v>
                </c:pt>
                <c:pt idx="37872">
                  <c:v>32811.041666666664</c:v>
                </c:pt>
                <c:pt idx="37873">
                  <c:v>32811.083333333336</c:v>
                </c:pt>
                <c:pt idx="37874">
                  <c:v>32811.125</c:v>
                </c:pt>
                <c:pt idx="37875">
                  <c:v>32811.166666666664</c:v>
                </c:pt>
                <c:pt idx="37876">
                  <c:v>32811.208333333336</c:v>
                </c:pt>
                <c:pt idx="37877">
                  <c:v>32811.25</c:v>
                </c:pt>
                <c:pt idx="37878">
                  <c:v>32811.291666666664</c:v>
                </c:pt>
                <c:pt idx="37879">
                  <c:v>32811.333333333336</c:v>
                </c:pt>
                <c:pt idx="37880">
                  <c:v>32811.375</c:v>
                </c:pt>
                <c:pt idx="37881">
                  <c:v>32811.416666666664</c:v>
                </c:pt>
                <c:pt idx="37882">
                  <c:v>32811.458333333336</c:v>
                </c:pt>
                <c:pt idx="37883">
                  <c:v>32811.5</c:v>
                </c:pt>
                <c:pt idx="37884">
                  <c:v>32811.541666666664</c:v>
                </c:pt>
                <c:pt idx="37885">
                  <c:v>32811.583333333336</c:v>
                </c:pt>
                <c:pt idx="37886">
                  <c:v>32811.625</c:v>
                </c:pt>
                <c:pt idx="37887">
                  <c:v>32811.666666666664</c:v>
                </c:pt>
                <c:pt idx="37888">
                  <c:v>32811.708333333336</c:v>
                </c:pt>
                <c:pt idx="37889">
                  <c:v>32811.75</c:v>
                </c:pt>
                <c:pt idx="37890">
                  <c:v>32811.791666666664</c:v>
                </c:pt>
                <c:pt idx="37891">
                  <c:v>32811.833333333336</c:v>
                </c:pt>
                <c:pt idx="37892">
                  <c:v>32811.875</c:v>
                </c:pt>
                <c:pt idx="37893">
                  <c:v>32811.916666666664</c:v>
                </c:pt>
                <c:pt idx="37894">
                  <c:v>32811.958333333336</c:v>
                </c:pt>
                <c:pt idx="37895">
                  <c:v>32812</c:v>
                </c:pt>
                <c:pt idx="37896">
                  <c:v>32812.041666666664</c:v>
                </c:pt>
                <c:pt idx="37897">
                  <c:v>32812.083333333336</c:v>
                </c:pt>
                <c:pt idx="37898">
                  <c:v>32812.125</c:v>
                </c:pt>
                <c:pt idx="37899">
                  <c:v>32812.166666666664</c:v>
                </c:pt>
                <c:pt idx="37900">
                  <c:v>32812.208333333336</c:v>
                </c:pt>
                <c:pt idx="37901">
                  <c:v>32812.25</c:v>
                </c:pt>
                <c:pt idx="37902">
                  <c:v>32812.291666666664</c:v>
                </c:pt>
                <c:pt idx="37903">
                  <c:v>32812.333333333336</c:v>
                </c:pt>
                <c:pt idx="37904">
                  <c:v>32812.375</c:v>
                </c:pt>
                <c:pt idx="37905">
                  <c:v>32812.416666666664</c:v>
                </c:pt>
                <c:pt idx="37906">
                  <c:v>32812.458333333336</c:v>
                </c:pt>
                <c:pt idx="37907">
                  <c:v>32812.5</c:v>
                </c:pt>
                <c:pt idx="37908">
                  <c:v>32812.541666666664</c:v>
                </c:pt>
                <c:pt idx="37909">
                  <c:v>32812.583333333336</c:v>
                </c:pt>
                <c:pt idx="37910">
                  <c:v>32812.625</c:v>
                </c:pt>
                <c:pt idx="37911">
                  <c:v>32812.666666666664</c:v>
                </c:pt>
                <c:pt idx="37912">
                  <c:v>32812.708333333336</c:v>
                </c:pt>
                <c:pt idx="37913">
                  <c:v>32812.75</c:v>
                </c:pt>
                <c:pt idx="37914">
                  <c:v>32812.791666666664</c:v>
                </c:pt>
                <c:pt idx="37915">
                  <c:v>32812.833333333336</c:v>
                </c:pt>
                <c:pt idx="37916">
                  <c:v>32812.875</c:v>
                </c:pt>
                <c:pt idx="37917">
                  <c:v>32812.916666666664</c:v>
                </c:pt>
                <c:pt idx="37918">
                  <c:v>32812.958333333336</c:v>
                </c:pt>
                <c:pt idx="37919">
                  <c:v>32813</c:v>
                </c:pt>
                <c:pt idx="37920">
                  <c:v>32813.041666666664</c:v>
                </c:pt>
                <c:pt idx="37921">
                  <c:v>32813.083333333336</c:v>
                </c:pt>
                <c:pt idx="37922">
                  <c:v>32813.125</c:v>
                </c:pt>
                <c:pt idx="37923">
                  <c:v>32813.166666666664</c:v>
                </c:pt>
                <c:pt idx="37924">
                  <c:v>32813.208333333336</c:v>
                </c:pt>
                <c:pt idx="37925">
                  <c:v>32813.25</c:v>
                </c:pt>
                <c:pt idx="37926">
                  <c:v>32813.291666666664</c:v>
                </c:pt>
                <c:pt idx="37927">
                  <c:v>32813.333333333336</c:v>
                </c:pt>
                <c:pt idx="37928">
                  <c:v>32813.375</c:v>
                </c:pt>
                <c:pt idx="37929">
                  <c:v>32813.416666666664</c:v>
                </c:pt>
                <c:pt idx="37930">
                  <c:v>32813.458333333336</c:v>
                </c:pt>
                <c:pt idx="37931">
                  <c:v>32813.5</c:v>
                </c:pt>
                <c:pt idx="37932">
                  <c:v>32813.541666666664</c:v>
                </c:pt>
                <c:pt idx="37933">
                  <c:v>32813.583333333336</c:v>
                </c:pt>
                <c:pt idx="37934">
                  <c:v>32813.625</c:v>
                </c:pt>
                <c:pt idx="37935">
                  <c:v>32813.666666666664</c:v>
                </c:pt>
                <c:pt idx="37936">
                  <c:v>32813.708333333336</c:v>
                </c:pt>
                <c:pt idx="37937">
                  <c:v>32813.75</c:v>
                </c:pt>
                <c:pt idx="37938">
                  <c:v>32813.791666666664</c:v>
                </c:pt>
                <c:pt idx="37939">
                  <c:v>32813.833333333336</c:v>
                </c:pt>
                <c:pt idx="37940">
                  <c:v>32813.875</c:v>
                </c:pt>
                <c:pt idx="37941">
                  <c:v>32813.916666666664</c:v>
                </c:pt>
                <c:pt idx="37942">
                  <c:v>32813.958333333336</c:v>
                </c:pt>
                <c:pt idx="37943">
                  <c:v>32814</c:v>
                </c:pt>
                <c:pt idx="37944">
                  <c:v>32814.041666666664</c:v>
                </c:pt>
                <c:pt idx="37945">
                  <c:v>32814.083333333336</c:v>
                </c:pt>
                <c:pt idx="37946">
                  <c:v>32814.125</c:v>
                </c:pt>
                <c:pt idx="37947">
                  <c:v>32814.166666666664</c:v>
                </c:pt>
                <c:pt idx="37948">
                  <c:v>32814.208333333336</c:v>
                </c:pt>
                <c:pt idx="37949">
                  <c:v>32814.25</c:v>
                </c:pt>
                <c:pt idx="37950">
                  <c:v>32814.291666666664</c:v>
                </c:pt>
                <c:pt idx="37951">
                  <c:v>32814.333333333336</c:v>
                </c:pt>
                <c:pt idx="37952">
                  <c:v>32814.375</c:v>
                </c:pt>
                <c:pt idx="37953">
                  <c:v>32814.416666666664</c:v>
                </c:pt>
                <c:pt idx="37954">
                  <c:v>32814.458333333336</c:v>
                </c:pt>
                <c:pt idx="37955">
                  <c:v>32814.5</c:v>
                </c:pt>
                <c:pt idx="37956">
                  <c:v>32814.541666666664</c:v>
                </c:pt>
                <c:pt idx="37957">
                  <c:v>32814.583333333336</c:v>
                </c:pt>
                <c:pt idx="37958">
                  <c:v>32814.625</c:v>
                </c:pt>
                <c:pt idx="37959">
                  <c:v>32814.666666666664</c:v>
                </c:pt>
                <c:pt idx="37960">
                  <c:v>32814.708333333336</c:v>
                </c:pt>
                <c:pt idx="37961">
                  <c:v>32814.75</c:v>
                </c:pt>
                <c:pt idx="37962">
                  <c:v>32814.791666666664</c:v>
                </c:pt>
                <c:pt idx="37963">
                  <c:v>32814.833333333336</c:v>
                </c:pt>
                <c:pt idx="37964">
                  <c:v>32814.875</c:v>
                </c:pt>
                <c:pt idx="37965">
                  <c:v>32814.916666666664</c:v>
                </c:pt>
                <c:pt idx="37966">
                  <c:v>32814.958333333336</c:v>
                </c:pt>
                <c:pt idx="37967">
                  <c:v>32815</c:v>
                </c:pt>
                <c:pt idx="37968">
                  <c:v>32815.041666666664</c:v>
                </c:pt>
                <c:pt idx="37969">
                  <c:v>32815.083333333336</c:v>
                </c:pt>
                <c:pt idx="37970">
                  <c:v>32815.125</c:v>
                </c:pt>
                <c:pt idx="37971">
                  <c:v>32815.166666666664</c:v>
                </c:pt>
                <c:pt idx="37972">
                  <c:v>32815.208333333336</c:v>
                </c:pt>
                <c:pt idx="37973">
                  <c:v>32815.25</c:v>
                </c:pt>
                <c:pt idx="37974">
                  <c:v>32815.291666666664</c:v>
                </c:pt>
                <c:pt idx="37975">
                  <c:v>32815.333333333336</c:v>
                </c:pt>
                <c:pt idx="37976">
                  <c:v>32815.375</c:v>
                </c:pt>
                <c:pt idx="37977">
                  <c:v>32815.416666666664</c:v>
                </c:pt>
                <c:pt idx="37978">
                  <c:v>32815.458333333336</c:v>
                </c:pt>
                <c:pt idx="37979">
                  <c:v>32815.5</c:v>
                </c:pt>
                <c:pt idx="37980">
                  <c:v>32815.541666666664</c:v>
                </c:pt>
                <c:pt idx="37981">
                  <c:v>32815.583333333336</c:v>
                </c:pt>
                <c:pt idx="37982">
                  <c:v>32815.625</c:v>
                </c:pt>
                <c:pt idx="37983">
                  <c:v>32815.666666666664</c:v>
                </c:pt>
                <c:pt idx="37984">
                  <c:v>32815.708333333336</c:v>
                </c:pt>
                <c:pt idx="37985">
                  <c:v>32815.75</c:v>
                </c:pt>
                <c:pt idx="37986">
                  <c:v>32815.791666666664</c:v>
                </c:pt>
                <c:pt idx="37987">
                  <c:v>32815.833333333336</c:v>
                </c:pt>
                <c:pt idx="37988">
                  <c:v>32815.875</c:v>
                </c:pt>
                <c:pt idx="37989">
                  <c:v>32815.916666666664</c:v>
                </c:pt>
                <c:pt idx="37990">
                  <c:v>32815.958333333336</c:v>
                </c:pt>
                <c:pt idx="37991">
                  <c:v>32816</c:v>
                </c:pt>
                <c:pt idx="37992">
                  <c:v>32816.041666666664</c:v>
                </c:pt>
                <c:pt idx="37993">
                  <c:v>32816.083333333336</c:v>
                </c:pt>
                <c:pt idx="37994">
                  <c:v>32816.125</c:v>
                </c:pt>
                <c:pt idx="37995">
                  <c:v>32816.166666666664</c:v>
                </c:pt>
                <c:pt idx="37996">
                  <c:v>32816.208333333336</c:v>
                </c:pt>
                <c:pt idx="37997">
                  <c:v>32816.25</c:v>
                </c:pt>
                <c:pt idx="37998">
                  <c:v>32816.291666666664</c:v>
                </c:pt>
                <c:pt idx="37999">
                  <c:v>32816.333333333336</c:v>
                </c:pt>
                <c:pt idx="38000">
                  <c:v>32816.375</c:v>
                </c:pt>
                <c:pt idx="38001">
                  <c:v>32816.416666666664</c:v>
                </c:pt>
                <c:pt idx="38002">
                  <c:v>32816.458333333336</c:v>
                </c:pt>
                <c:pt idx="38003">
                  <c:v>32816.5</c:v>
                </c:pt>
                <c:pt idx="38004">
                  <c:v>32816.541666666664</c:v>
                </c:pt>
                <c:pt idx="38005">
                  <c:v>32816.583333333336</c:v>
                </c:pt>
                <c:pt idx="38006">
                  <c:v>32816.625</c:v>
                </c:pt>
                <c:pt idx="38007">
                  <c:v>32816.666666666664</c:v>
                </c:pt>
                <c:pt idx="38008">
                  <c:v>32816.708333333336</c:v>
                </c:pt>
                <c:pt idx="38009">
                  <c:v>32816.75</c:v>
                </c:pt>
                <c:pt idx="38010">
                  <c:v>32816.791666666664</c:v>
                </c:pt>
                <c:pt idx="38011">
                  <c:v>32816.833333333336</c:v>
                </c:pt>
                <c:pt idx="38012">
                  <c:v>32816.875</c:v>
                </c:pt>
                <c:pt idx="38013">
                  <c:v>32816.916666666664</c:v>
                </c:pt>
                <c:pt idx="38014">
                  <c:v>32816.958333333336</c:v>
                </c:pt>
                <c:pt idx="38015">
                  <c:v>32817</c:v>
                </c:pt>
                <c:pt idx="38016">
                  <c:v>32817.041666666664</c:v>
                </c:pt>
                <c:pt idx="38017">
                  <c:v>32817.083333333336</c:v>
                </c:pt>
                <c:pt idx="38018">
                  <c:v>32817.125</c:v>
                </c:pt>
                <c:pt idx="38019">
                  <c:v>32817.166666666664</c:v>
                </c:pt>
                <c:pt idx="38020">
                  <c:v>32817.208333333336</c:v>
                </c:pt>
                <c:pt idx="38021">
                  <c:v>32817.25</c:v>
                </c:pt>
                <c:pt idx="38022">
                  <c:v>32817.291666666664</c:v>
                </c:pt>
                <c:pt idx="38023">
                  <c:v>32817.333333333336</c:v>
                </c:pt>
                <c:pt idx="38024">
                  <c:v>32817.375</c:v>
                </c:pt>
                <c:pt idx="38025">
                  <c:v>32817.416666666664</c:v>
                </c:pt>
                <c:pt idx="38026">
                  <c:v>32817.458333333336</c:v>
                </c:pt>
                <c:pt idx="38027">
                  <c:v>32817.5</c:v>
                </c:pt>
                <c:pt idx="38028">
                  <c:v>32817.541666666664</c:v>
                </c:pt>
                <c:pt idx="38029">
                  <c:v>32817.583333333336</c:v>
                </c:pt>
                <c:pt idx="38030">
                  <c:v>32817.625</c:v>
                </c:pt>
                <c:pt idx="38031">
                  <c:v>32817.666666666664</c:v>
                </c:pt>
                <c:pt idx="38032">
                  <c:v>32817.708333333336</c:v>
                </c:pt>
                <c:pt idx="38033">
                  <c:v>32817.75</c:v>
                </c:pt>
                <c:pt idx="38034">
                  <c:v>32817.791666666664</c:v>
                </c:pt>
                <c:pt idx="38035">
                  <c:v>32817.833333333336</c:v>
                </c:pt>
                <c:pt idx="38036">
                  <c:v>32817.875</c:v>
                </c:pt>
                <c:pt idx="38037">
                  <c:v>32817.916666666664</c:v>
                </c:pt>
                <c:pt idx="38038">
                  <c:v>32817.958333333336</c:v>
                </c:pt>
                <c:pt idx="38039">
                  <c:v>32818</c:v>
                </c:pt>
                <c:pt idx="38040">
                  <c:v>32818.041666666664</c:v>
                </c:pt>
                <c:pt idx="38041">
                  <c:v>32818.083333333336</c:v>
                </c:pt>
                <c:pt idx="38042">
                  <c:v>32818.125</c:v>
                </c:pt>
                <c:pt idx="38043">
                  <c:v>32818.166666666664</c:v>
                </c:pt>
                <c:pt idx="38044">
                  <c:v>32818.208333333336</c:v>
                </c:pt>
                <c:pt idx="38045">
                  <c:v>32818.25</c:v>
                </c:pt>
                <c:pt idx="38046">
                  <c:v>32818.291666666664</c:v>
                </c:pt>
                <c:pt idx="38047">
                  <c:v>32818.333333333336</c:v>
                </c:pt>
                <c:pt idx="38048">
                  <c:v>32818.375</c:v>
                </c:pt>
                <c:pt idx="38049">
                  <c:v>32818.416666666664</c:v>
                </c:pt>
                <c:pt idx="38050">
                  <c:v>32818.458333333336</c:v>
                </c:pt>
                <c:pt idx="38051">
                  <c:v>32818.5</c:v>
                </c:pt>
                <c:pt idx="38052">
                  <c:v>32818.541666666664</c:v>
                </c:pt>
                <c:pt idx="38053">
                  <c:v>32818.583333333336</c:v>
                </c:pt>
                <c:pt idx="38054">
                  <c:v>32818.625</c:v>
                </c:pt>
                <c:pt idx="38055">
                  <c:v>32818.666666666664</c:v>
                </c:pt>
                <c:pt idx="38056">
                  <c:v>32818.708333333336</c:v>
                </c:pt>
                <c:pt idx="38057">
                  <c:v>32818.75</c:v>
                </c:pt>
                <c:pt idx="38058">
                  <c:v>32818.791666666664</c:v>
                </c:pt>
                <c:pt idx="38059">
                  <c:v>32818.833333333336</c:v>
                </c:pt>
                <c:pt idx="38060">
                  <c:v>32818.875</c:v>
                </c:pt>
                <c:pt idx="38061">
                  <c:v>32818.916666666664</c:v>
                </c:pt>
                <c:pt idx="38062">
                  <c:v>32818.958333333336</c:v>
                </c:pt>
                <c:pt idx="38063">
                  <c:v>32819</c:v>
                </c:pt>
                <c:pt idx="38064">
                  <c:v>32819.041666666664</c:v>
                </c:pt>
                <c:pt idx="38065">
                  <c:v>32819.083333333336</c:v>
                </c:pt>
                <c:pt idx="38066">
                  <c:v>32819.125</c:v>
                </c:pt>
                <c:pt idx="38067">
                  <c:v>32819.166666666664</c:v>
                </c:pt>
                <c:pt idx="38068">
                  <c:v>32819.208333333336</c:v>
                </c:pt>
                <c:pt idx="38069">
                  <c:v>32819.25</c:v>
                </c:pt>
                <c:pt idx="38070">
                  <c:v>32819.291666666664</c:v>
                </c:pt>
                <c:pt idx="38071">
                  <c:v>32819.333333333336</c:v>
                </c:pt>
                <c:pt idx="38072">
                  <c:v>32819.375</c:v>
                </c:pt>
                <c:pt idx="38073">
                  <c:v>32819.416666666664</c:v>
                </c:pt>
                <c:pt idx="38074">
                  <c:v>32819.458333333336</c:v>
                </c:pt>
                <c:pt idx="38075">
                  <c:v>32819.5</c:v>
                </c:pt>
                <c:pt idx="38076">
                  <c:v>32819.541666666664</c:v>
                </c:pt>
                <c:pt idx="38077">
                  <c:v>32819.583333333336</c:v>
                </c:pt>
                <c:pt idx="38078">
                  <c:v>32819.625</c:v>
                </c:pt>
                <c:pt idx="38079">
                  <c:v>32819.666666666664</c:v>
                </c:pt>
                <c:pt idx="38080">
                  <c:v>32819.708333333336</c:v>
                </c:pt>
                <c:pt idx="38081">
                  <c:v>32819.75</c:v>
                </c:pt>
                <c:pt idx="38082">
                  <c:v>32819.791666666664</c:v>
                </c:pt>
                <c:pt idx="38083">
                  <c:v>32819.833333333336</c:v>
                </c:pt>
                <c:pt idx="38084">
                  <c:v>32819.875</c:v>
                </c:pt>
                <c:pt idx="38085">
                  <c:v>32819.916666666664</c:v>
                </c:pt>
                <c:pt idx="38086">
                  <c:v>32819.958333333336</c:v>
                </c:pt>
                <c:pt idx="38087">
                  <c:v>32820</c:v>
                </c:pt>
                <c:pt idx="38088">
                  <c:v>32820.041666666664</c:v>
                </c:pt>
                <c:pt idx="38089">
                  <c:v>32820.083333333336</c:v>
                </c:pt>
                <c:pt idx="38090">
                  <c:v>32820.125</c:v>
                </c:pt>
                <c:pt idx="38091">
                  <c:v>32820.166666666664</c:v>
                </c:pt>
                <c:pt idx="38092">
                  <c:v>32820.208333333336</c:v>
                </c:pt>
                <c:pt idx="38093">
                  <c:v>32820.25</c:v>
                </c:pt>
                <c:pt idx="38094">
                  <c:v>32820.291666666664</c:v>
                </c:pt>
                <c:pt idx="38095">
                  <c:v>32820.333333333336</c:v>
                </c:pt>
                <c:pt idx="38096">
                  <c:v>32820.375</c:v>
                </c:pt>
                <c:pt idx="38097">
                  <c:v>32820.416666666664</c:v>
                </c:pt>
                <c:pt idx="38098">
                  <c:v>32820.458333333336</c:v>
                </c:pt>
                <c:pt idx="38099">
                  <c:v>32820.5</c:v>
                </c:pt>
                <c:pt idx="38100">
                  <c:v>32820.541666666664</c:v>
                </c:pt>
                <c:pt idx="38101">
                  <c:v>32820.583333333336</c:v>
                </c:pt>
                <c:pt idx="38102">
                  <c:v>32820.625</c:v>
                </c:pt>
                <c:pt idx="38103">
                  <c:v>32820.666666666664</c:v>
                </c:pt>
                <c:pt idx="38104">
                  <c:v>32820.708333333336</c:v>
                </c:pt>
                <c:pt idx="38105">
                  <c:v>32820.75</c:v>
                </c:pt>
                <c:pt idx="38106">
                  <c:v>32820.791666666664</c:v>
                </c:pt>
                <c:pt idx="38107">
                  <c:v>32820.833333333336</c:v>
                </c:pt>
                <c:pt idx="38108">
                  <c:v>32820.875</c:v>
                </c:pt>
                <c:pt idx="38109">
                  <c:v>32820.916666666664</c:v>
                </c:pt>
                <c:pt idx="38110">
                  <c:v>32820.958333333336</c:v>
                </c:pt>
                <c:pt idx="38111">
                  <c:v>32821</c:v>
                </c:pt>
                <c:pt idx="38112">
                  <c:v>32821.041666666664</c:v>
                </c:pt>
                <c:pt idx="38113">
                  <c:v>32821.083333333336</c:v>
                </c:pt>
                <c:pt idx="38114">
                  <c:v>32821.125</c:v>
                </c:pt>
                <c:pt idx="38115">
                  <c:v>32821.166666666664</c:v>
                </c:pt>
                <c:pt idx="38116">
                  <c:v>32821.208333333336</c:v>
                </c:pt>
                <c:pt idx="38117">
                  <c:v>32821.25</c:v>
                </c:pt>
                <c:pt idx="38118">
                  <c:v>32821.291666666664</c:v>
                </c:pt>
                <c:pt idx="38119">
                  <c:v>32821.333333333336</c:v>
                </c:pt>
                <c:pt idx="38120">
                  <c:v>32821.375</c:v>
                </c:pt>
                <c:pt idx="38121">
                  <c:v>32821.416666666664</c:v>
                </c:pt>
                <c:pt idx="38122">
                  <c:v>32821.458333333336</c:v>
                </c:pt>
                <c:pt idx="38123">
                  <c:v>32821.5</c:v>
                </c:pt>
                <c:pt idx="38124">
                  <c:v>32821.541666666664</c:v>
                </c:pt>
                <c:pt idx="38125">
                  <c:v>32821.583333333336</c:v>
                </c:pt>
                <c:pt idx="38126">
                  <c:v>32821.625</c:v>
                </c:pt>
                <c:pt idx="38127">
                  <c:v>32821.666666666664</c:v>
                </c:pt>
                <c:pt idx="38128">
                  <c:v>32821.708333333336</c:v>
                </c:pt>
                <c:pt idx="38129">
                  <c:v>32821.75</c:v>
                </c:pt>
                <c:pt idx="38130">
                  <c:v>32821.791666666664</c:v>
                </c:pt>
                <c:pt idx="38131">
                  <c:v>32821.833333333336</c:v>
                </c:pt>
                <c:pt idx="38132">
                  <c:v>32821.875</c:v>
                </c:pt>
                <c:pt idx="38133">
                  <c:v>32821.916666666664</c:v>
                </c:pt>
                <c:pt idx="38134">
                  <c:v>32821.958333333336</c:v>
                </c:pt>
                <c:pt idx="38135">
                  <c:v>32822</c:v>
                </c:pt>
                <c:pt idx="38136">
                  <c:v>32822.041666666664</c:v>
                </c:pt>
                <c:pt idx="38137">
                  <c:v>32822.083333333336</c:v>
                </c:pt>
                <c:pt idx="38138">
                  <c:v>32822.125</c:v>
                </c:pt>
                <c:pt idx="38139">
                  <c:v>32822.166666666664</c:v>
                </c:pt>
                <c:pt idx="38140">
                  <c:v>32822.208333333336</c:v>
                </c:pt>
                <c:pt idx="38141">
                  <c:v>32822.25</c:v>
                </c:pt>
                <c:pt idx="38142">
                  <c:v>32822.291666666664</c:v>
                </c:pt>
                <c:pt idx="38143">
                  <c:v>32822.333333333336</c:v>
                </c:pt>
                <c:pt idx="38144">
                  <c:v>32822.375</c:v>
                </c:pt>
                <c:pt idx="38145">
                  <c:v>32822.416666666664</c:v>
                </c:pt>
                <c:pt idx="38146">
                  <c:v>32822.458333333336</c:v>
                </c:pt>
                <c:pt idx="38147">
                  <c:v>32822.5</c:v>
                </c:pt>
                <c:pt idx="38148">
                  <c:v>32822.541666666664</c:v>
                </c:pt>
                <c:pt idx="38149">
                  <c:v>32822.583333333336</c:v>
                </c:pt>
                <c:pt idx="38150">
                  <c:v>32822.625</c:v>
                </c:pt>
                <c:pt idx="38151">
                  <c:v>32822.666666666664</c:v>
                </c:pt>
                <c:pt idx="38152">
                  <c:v>32822.708333333336</c:v>
                </c:pt>
                <c:pt idx="38153">
                  <c:v>32822.75</c:v>
                </c:pt>
                <c:pt idx="38154">
                  <c:v>32822.791666666664</c:v>
                </c:pt>
                <c:pt idx="38155">
                  <c:v>32822.833333333336</c:v>
                </c:pt>
                <c:pt idx="38156">
                  <c:v>32822.875</c:v>
                </c:pt>
                <c:pt idx="38157">
                  <c:v>32822.916666666664</c:v>
                </c:pt>
                <c:pt idx="38158">
                  <c:v>32822.958333333336</c:v>
                </c:pt>
                <c:pt idx="38159">
                  <c:v>32823</c:v>
                </c:pt>
                <c:pt idx="38160">
                  <c:v>32823.041666666664</c:v>
                </c:pt>
                <c:pt idx="38161">
                  <c:v>32823.083333333336</c:v>
                </c:pt>
                <c:pt idx="38162">
                  <c:v>32823.125</c:v>
                </c:pt>
                <c:pt idx="38163">
                  <c:v>32823.166666666664</c:v>
                </c:pt>
                <c:pt idx="38164">
                  <c:v>32823.208333333336</c:v>
                </c:pt>
                <c:pt idx="38165">
                  <c:v>32823.25</c:v>
                </c:pt>
                <c:pt idx="38166">
                  <c:v>32823.291666666664</c:v>
                </c:pt>
                <c:pt idx="38167">
                  <c:v>32823.333333333336</c:v>
                </c:pt>
                <c:pt idx="38168">
                  <c:v>32823.375</c:v>
                </c:pt>
                <c:pt idx="38169">
                  <c:v>32823.416666666664</c:v>
                </c:pt>
                <c:pt idx="38170">
                  <c:v>32823.458333333336</c:v>
                </c:pt>
                <c:pt idx="38171">
                  <c:v>32823.5</c:v>
                </c:pt>
                <c:pt idx="38172">
                  <c:v>32823.541666666664</c:v>
                </c:pt>
                <c:pt idx="38173">
                  <c:v>32823.583333333336</c:v>
                </c:pt>
                <c:pt idx="38174">
                  <c:v>32823.625</c:v>
                </c:pt>
                <c:pt idx="38175">
                  <c:v>32823.666666666664</c:v>
                </c:pt>
                <c:pt idx="38176">
                  <c:v>32823.708333333336</c:v>
                </c:pt>
                <c:pt idx="38177">
                  <c:v>32823.75</c:v>
                </c:pt>
                <c:pt idx="38178">
                  <c:v>32823.791666666664</c:v>
                </c:pt>
                <c:pt idx="38179">
                  <c:v>32823.833333333336</c:v>
                </c:pt>
                <c:pt idx="38180">
                  <c:v>32823.875</c:v>
                </c:pt>
                <c:pt idx="38181">
                  <c:v>32823.916666666664</c:v>
                </c:pt>
                <c:pt idx="38182">
                  <c:v>32823.958333333336</c:v>
                </c:pt>
                <c:pt idx="38183">
                  <c:v>32824</c:v>
                </c:pt>
                <c:pt idx="38184">
                  <c:v>32824.041666666664</c:v>
                </c:pt>
                <c:pt idx="38185">
                  <c:v>32824.083333333336</c:v>
                </c:pt>
                <c:pt idx="38186">
                  <c:v>32824.125</c:v>
                </c:pt>
                <c:pt idx="38187">
                  <c:v>32824.166666666664</c:v>
                </c:pt>
                <c:pt idx="38188">
                  <c:v>32824.208333333336</c:v>
                </c:pt>
                <c:pt idx="38189">
                  <c:v>32824.25</c:v>
                </c:pt>
                <c:pt idx="38190">
                  <c:v>32824.291666666664</c:v>
                </c:pt>
                <c:pt idx="38191">
                  <c:v>32824.333333333336</c:v>
                </c:pt>
                <c:pt idx="38192">
                  <c:v>32824.375</c:v>
                </c:pt>
                <c:pt idx="38193">
                  <c:v>32824.416666666664</c:v>
                </c:pt>
                <c:pt idx="38194">
                  <c:v>32824.458333333336</c:v>
                </c:pt>
                <c:pt idx="38195">
                  <c:v>32824.5</c:v>
                </c:pt>
                <c:pt idx="38196">
                  <c:v>32824.541666666664</c:v>
                </c:pt>
                <c:pt idx="38197">
                  <c:v>32824.583333333336</c:v>
                </c:pt>
                <c:pt idx="38198">
                  <c:v>32824.625</c:v>
                </c:pt>
                <c:pt idx="38199">
                  <c:v>32824.666666666664</c:v>
                </c:pt>
                <c:pt idx="38200">
                  <c:v>32824.708333333336</c:v>
                </c:pt>
                <c:pt idx="38201">
                  <c:v>32824.75</c:v>
                </c:pt>
                <c:pt idx="38202">
                  <c:v>32824.791666666664</c:v>
                </c:pt>
                <c:pt idx="38203">
                  <c:v>32824.833333333336</c:v>
                </c:pt>
                <c:pt idx="38204">
                  <c:v>32824.875</c:v>
                </c:pt>
                <c:pt idx="38205">
                  <c:v>32824.916666666664</c:v>
                </c:pt>
                <c:pt idx="38206">
                  <c:v>32824.958333333336</c:v>
                </c:pt>
                <c:pt idx="38207">
                  <c:v>32825</c:v>
                </c:pt>
                <c:pt idx="38208">
                  <c:v>32825.041666666664</c:v>
                </c:pt>
                <c:pt idx="38209">
                  <c:v>32825.083333333336</c:v>
                </c:pt>
                <c:pt idx="38210">
                  <c:v>32825.125</c:v>
                </c:pt>
                <c:pt idx="38211">
                  <c:v>32825.166666666664</c:v>
                </c:pt>
                <c:pt idx="38212">
                  <c:v>32825.208333333336</c:v>
                </c:pt>
                <c:pt idx="38213">
                  <c:v>32825.25</c:v>
                </c:pt>
                <c:pt idx="38214">
                  <c:v>32825.291666666664</c:v>
                </c:pt>
                <c:pt idx="38215">
                  <c:v>32825.333333333336</c:v>
                </c:pt>
                <c:pt idx="38216">
                  <c:v>32825.375</c:v>
                </c:pt>
                <c:pt idx="38217">
                  <c:v>32825.416666666664</c:v>
                </c:pt>
                <c:pt idx="38218">
                  <c:v>32825.458333333336</c:v>
                </c:pt>
                <c:pt idx="38219">
                  <c:v>32825.5</c:v>
                </c:pt>
                <c:pt idx="38220">
                  <c:v>32825.541666666664</c:v>
                </c:pt>
                <c:pt idx="38221">
                  <c:v>32825.583333333336</c:v>
                </c:pt>
                <c:pt idx="38222">
                  <c:v>32825.625</c:v>
                </c:pt>
                <c:pt idx="38223">
                  <c:v>32825.666666666664</c:v>
                </c:pt>
                <c:pt idx="38224">
                  <c:v>32825.708333333336</c:v>
                </c:pt>
                <c:pt idx="38225">
                  <c:v>32825.75</c:v>
                </c:pt>
                <c:pt idx="38226">
                  <c:v>32825.791666666664</c:v>
                </c:pt>
                <c:pt idx="38227">
                  <c:v>32825.833333333336</c:v>
                </c:pt>
                <c:pt idx="38228">
                  <c:v>32825.875</c:v>
                </c:pt>
                <c:pt idx="38229">
                  <c:v>32825.916666666664</c:v>
                </c:pt>
                <c:pt idx="38230">
                  <c:v>32825.958333333336</c:v>
                </c:pt>
                <c:pt idx="38231">
                  <c:v>32826</c:v>
                </c:pt>
                <c:pt idx="38232">
                  <c:v>32826.041666666664</c:v>
                </c:pt>
                <c:pt idx="38233">
                  <c:v>32826.083333333336</c:v>
                </c:pt>
                <c:pt idx="38234">
                  <c:v>32826.125</c:v>
                </c:pt>
                <c:pt idx="38235">
                  <c:v>32826.166666666664</c:v>
                </c:pt>
                <c:pt idx="38236">
                  <c:v>32826.208333333336</c:v>
                </c:pt>
                <c:pt idx="38237">
                  <c:v>32826.25</c:v>
                </c:pt>
                <c:pt idx="38238">
                  <c:v>32826.291666666664</c:v>
                </c:pt>
                <c:pt idx="38239">
                  <c:v>32826.333333333336</c:v>
                </c:pt>
                <c:pt idx="38240">
                  <c:v>32826.375</c:v>
                </c:pt>
                <c:pt idx="38241">
                  <c:v>32826.416666666664</c:v>
                </c:pt>
                <c:pt idx="38242">
                  <c:v>32826.458333333336</c:v>
                </c:pt>
                <c:pt idx="38243">
                  <c:v>32826.5</c:v>
                </c:pt>
                <c:pt idx="38244">
                  <c:v>32826.541666666664</c:v>
                </c:pt>
                <c:pt idx="38245">
                  <c:v>32826.583333333336</c:v>
                </c:pt>
                <c:pt idx="38246">
                  <c:v>32826.625</c:v>
                </c:pt>
                <c:pt idx="38247">
                  <c:v>32826.666666666664</c:v>
                </c:pt>
                <c:pt idx="38248">
                  <c:v>32826.708333333336</c:v>
                </c:pt>
                <c:pt idx="38249">
                  <c:v>32826.75</c:v>
                </c:pt>
                <c:pt idx="38250">
                  <c:v>32826.791666666664</c:v>
                </c:pt>
                <c:pt idx="38251">
                  <c:v>32826.833333333336</c:v>
                </c:pt>
                <c:pt idx="38252">
                  <c:v>32826.875</c:v>
                </c:pt>
                <c:pt idx="38253">
                  <c:v>32826.916666666664</c:v>
                </c:pt>
                <c:pt idx="38254">
                  <c:v>32826.958333333336</c:v>
                </c:pt>
                <c:pt idx="38255">
                  <c:v>32827</c:v>
                </c:pt>
                <c:pt idx="38256">
                  <c:v>32827.041666666664</c:v>
                </c:pt>
                <c:pt idx="38257">
                  <c:v>32827.083333333336</c:v>
                </c:pt>
                <c:pt idx="38258">
                  <c:v>32827.125</c:v>
                </c:pt>
                <c:pt idx="38259">
                  <c:v>32827.166666666664</c:v>
                </c:pt>
                <c:pt idx="38260">
                  <c:v>32827.208333333336</c:v>
                </c:pt>
                <c:pt idx="38261">
                  <c:v>32827.25</c:v>
                </c:pt>
                <c:pt idx="38262">
                  <c:v>32827.291666666664</c:v>
                </c:pt>
                <c:pt idx="38263">
                  <c:v>32827.333333333336</c:v>
                </c:pt>
                <c:pt idx="38264">
                  <c:v>32827.375</c:v>
                </c:pt>
                <c:pt idx="38265">
                  <c:v>32827.416666666664</c:v>
                </c:pt>
                <c:pt idx="38266">
                  <c:v>32827.458333333336</c:v>
                </c:pt>
                <c:pt idx="38267">
                  <c:v>32827.5</c:v>
                </c:pt>
                <c:pt idx="38268">
                  <c:v>32827.541666666664</c:v>
                </c:pt>
                <c:pt idx="38269">
                  <c:v>32827.583333333336</c:v>
                </c:pt>
                <c:pt idx="38270">
                  <c:v>32827.625</c:v>
                </c:pt>
                <c:pt idx="38271">
                  <c:v>32827.666666666664</c:v>
                </c:pt>
                <c:pt idx="38272">
                  <c:v>32827.708333333336</c:v>
                </c:pt>
                <c:pt idx="38273">
                  <c:v>32827.75</c:v>
                </c:pt>
                <c:pt idx="38274">
                  <c:v>32827.791666666664</c:v>
                </c:pt>
                <c:pt idx="38275">
                  <c:v>32827.833333333336</c:v>
                </c:pt>
                <c:pt idx="38276">
                  <c:v>32827.875</c:v>
                </c:pt>
                <c:pt idx="38277">
                  <c:v>32827.916666666664</c:v>
                </c:pt>
                <c:pt idx="38278">
                  <c:v>32827.958333333336</c:v>
                </c:pt>
                <c:pt idx="38279">
                  <c:v>32828</c:v>
                </c:pt>
                <c:pt idx="38280">
                  <c:v>32828.041666666664</c:v>
                </c:pt>
                <c:pt idx="38281">
                  <c:v>32828.083333333336</c:v>
                </c:pt>
                <c:pt idx="38282">
                  <c:v>32828.125</c:v>
                </c:pt>
                <c:pt idx="38283">
                  <c:v>32828.166666666664</c:v>
                </c:pt>
                <c:pt idx="38284">
                  <c:v>32828.208333333336</c:v>
                </c:pt>
                <c:pt idx="38285">
                  <c:v>32828.25</c:v>
                </c:pt>
                <c:pt idx="38286">
                  <c:v>32828.291666666664</c:v>
                </c:pt>
                <c:pt idx="38287">
                  <c:v>32828.333333333336</c:v>
                </c:pt>
                <c:pt idx="38288">
                  <c:v>32828.375</c:v>
                </c:pt>
                <c:pt idx="38289">
                  <c:v>32828.416666666664</c:v>
                </c:pt>
                <c:pt idx="38290">
                  <c:v>32828.458333333336</c:v>
                </c:pt>
                <c:pt idx="38291">
                  <c:v>32828.5</c:v>
                </c:pt>
                <c:pt idx="38292">
                  <c:v>32828.541666666664</c:v>
                </c:pt>
                <c:pt idx="38293">
                  <c:v>32828.583333333336</c:v>
                </c:pt>
                <c:pt idx="38294">
                  <c:v>32828.625</c:v>
                </c:pt>
                <c:pt idx="38295">
                  <c:v>32828.666666666664</c:v>
                </c:pt>
                <c:pt idx="38296">
                  <c:v>32828.708333333336</c:v>
                </c:pt>
                <c:pt idx="38297">
                  <c:v>32828.75</c:v>
                </c:pt>
                <c:pt idx="38298">
                  <c:v>32828.791666666664</c:v>
                </c:pt>
                <c:pt idx="38299">
                  <c:v>32828.833333333336</c:v>
                </c:pt>
                <c:pt idx="38300">
                  <c:v>32828.875</c:v>
                </c:pt>
                <c:pt idx="38301">
                  <c:v>32828.916666666664</c:v>
                </c:pt>
                <c:pt idx="38302">
                  <c:v>32828.958333333336</c:v>
                </c:pt>
                <c:pt idx="38303">
                  <c:v>32829</c:v>
                </c:pt>
                <c:pt idx="38304">
                  <c:v>32829.041666666664</c:v>
                </c:pt>
                <c:pt idx="38305">
                  <c:v>32829.083333333336</c:v>
                </c:pt>
                <c:pt idx="38306">
                  <c:v>32829.125</c:v>
                </c:pt>
                <c:pt idx="38307">
                  <c:v>32829.166666666664</c:v>
                </c:pt>
                <c:pt idx="38308">
                  <c:v>32829.208333333336</c:v>
                </c:pt>
                <c:pt idx="38309">
                  <c:v>32829.25</c:v>
                </c:pt>
                <c:pt idx="38310">
                  <c:v>32829.291666666664</c:v>
                </c:pt>
                <c:pt idx="38311">
                  <c:v>32829.333333333336</c:v>
                </c:pt>
                <c:pt idx="38312">
                  <c:v>32829.375</c:v>
                </c:pt>
                <c:pt idx="38313">
                  <c:v>32829.416666666664</c:v>
                </c:pt>
                <c:pt idx="38314">
                  <c:v>32829.458333333336</c:v>
                </c:pt>
                <c:pt idx="38315">
                  <c:v>32829.5</c:v>
                </c:pt>
                <c:pt idx="38316">
                  <c:v>32829.541666666664</c:v>
                </c:pt>
                <c:pt idx="38317">
                  <c:v>32829.583333333336</c:v>
                </c:pt>
                <c:pt idx="38318">
                  <c:v>32829.625</c:v>
                </c:pt>
                <c:pt idx="38319">
                  <c:v>32829.666666666664</c:v>
                </c:pt>
                <c:pt idx="38320">
                  <c:v>32829.708333333336</c:v>
                </c:pt>
                <c:pt idx="38321">
                  <c:v>32829.75</c:v>
                </c:pt>
                <c:pt idx="38322">
                  <c:v>32829.791666666664</c:v>
                </c:pt>
                <c:pt idx="38323">
                  <c:v>32829.833333333336</c:v>
                </c:pt>
                <c:pt idx="38324">
                  <c:v>32829.875</c:v>
                </c:pt>
                <c:pt idx="38325">
                  <c:v>32829.916666666664</c:v>
                </c:pt>
                <c:pt idx="38326">
                  <c:v>32829.958333333336</c:v>
                </c:pt>
                <c:pt idx="38327">
                  <c:v>32830</c:v>
                </c:pt>
                <c:pt idx="38328">
                  <c:v>32830.041666666664</c:v>
                </c:pt>
                <c:pt idx="38329">
                  <c:v>32830.083333333336</c:v>
                </c:pt>
                <c:pt idx="38330">
                  <c:v>32830.125</c:v>
                </c:pt>
                <c:pt idx="38331">
                  <c:v>32830.166666666664</c:v>
                </c:pt>
                <c:pt idx="38332">
                  <c:v>32830.208333333336</c:v>
                </c:pt>
                <c:pt idx="38333">
                  <c:v>32830.25</c:v>
                </c:pt>
                <c:pt idx="38334">
                  <c:v>32830.291666666664</c:v>
                </c:pt>
                <c:pt idx="38335">
                  <c:v>32830.333333333336</c:v>
                </c:pt>
                <c:pt idx="38336">
                  <c:v>32830.375</c:v>
                </c:pt>
                <c:pt idx="38337">
                  <c:v>32830.416666666664</c:v>
                </c:pt>
                <c:pt idx="38338">
                  <c:v>32830.458333333336</c:v>
                </c:pt>
                <c:pt idx="38339">
                  <c:v>32830.5</c:v>
                </c:pt>
                <c:pt idx="38340">
                  <c:v>32830.541666666664</c:v>
                </c:pt>
                <c:pt idx="38341">
                  <c:v>32830.583333333336</c:v>
                </c:pt>
                <c:pt idx="38342">
                  <c:v>32830.625</c:v>
                </c:pt>
                <c:pt idx="38343">
                  <c:v>32830.666666666664</c:v>
                </c:pt>
                <c:pt idx="38344">
                  <c:v>32830.708333333336</c:v>
                </c:pt>
                <c:pt idx="38345">
                  <c:v>32830.75</c:v>
                </c:pt>
                <c:pt idx="38346">
                  <c:v>32830.791666666664</c:v>
                </c:pt>
                <c:pt idx="38347">
                  <c:v>32830.833333333336</c:v>
                </c:pt>
                <c:pt idx="38348">
                  <c:v>32830.875</c:v>
                </c:pt>
                <c:pt idx="38349">
                  <c:v>32830.916666666664</c:v>
                </c:pt>
                <c:pt idx="38350">
                  <c:v>32830.958333333336</c:v>
                </c:pt>
                <c:pt idx="38351">
                  <c:v>32831</c:v>
                </c:pt>
                <c:pt idx="38352">
                  <c:v>32831.041666666664</c:v>
                </c:pt>
                <c:pt idx="38353">
                  <c:v>32831.083333333336</c:v>
                </c:pt>
                <c:pt idx="38354">
                  <c:v>32831.125</c:v>
                </c:pt>
                <c:pt idx="38355">
                  <c:v>32831.166666666664</c:v>
                </c:pt>
                <c:pt idx="38356">
                  <c:v>32831.208333333336</c:v>
                </c:pt>
                <c:pt idx="38357">
                  <c:v>32831.25</c:v>
                </c:pt>
                <c:pt idx="38358">
                  <c:v>32831.291666666664</c:v>
                </c:pt>
                <c:pt idx="38359">
                  <c:v>32831.333333333336</c:v>
                </c:pt>
                <c:pt idx="38360">
                  <c:v>32831.375</c:v>
                </c:pt>
                <c:pt idx="38361">
                  <c:v>32831.416666666664</c:v>
                </c:pt>
                <c:pt idx="38362">
                  <c:v>32831.458333333336</c:v>
                </c:pt>
                <c:pt idx="38363">
                  <c:v>32831.5</c:v>
                </c:pt>
                <c:pt idx="38364">
                  <c:v>32831.541666666664</c:v>
                </c:pt>
                <c:pt idx="38365">
                  <c:v>32831.583333333336</c:v>
                </c:pt>
                <c:pt idx="38366">
                  <c:v>32831.625</c:v>
                </c:pt>
                <c:pt idx="38367">
                  <c:v>32831.666666666664</c:v>
                </c:pt>
                <c:pt idx="38368">
                  <c:v>32831.708333333336</c:v>
                </c:pt>
                <c:pt idx="38369">
                  <c:v>32831.75</c:v>
                </c:pt>
                <c:pt idx="38370">
                  <c:v>32831.791666666664</c:v>
                </c:pt>
                <c:pt idx="38371">
                  <c:v>32831.833333333336</c:v>
                </c:pt>
                <c:pt idx="38372">
                  <c:v>32831.875</c:v>
                </c:pt>
                <c:pt idx="38373">
                  <c:v>32831.916666666664</c:v>
                </c:pt>
                <c:pt idx="38374">
                  <c:v>32831.958333333336</c:v>
                </c:pt>
                <c:pt idx="38375">
                  <c:v>32832</c:v>
                </c:pt>
                <c:pt idx="38376">
                  <c:v>32832.041666666664</c:v>
                </c:pt>
                <c:pt idx="38377">
                  <c:v>32832.083333333336</c:v>
                </c:pt>
                <c:pt idx="38378">
                  <c:v>32832.125</c:v>
                </c:pt>
                <c:pt idx="38379">
                  <c:v>32832.166666666664</c:v>
                </c:pt>
                <c:pt idx="38380">
                  <c:v>32832.208333333336</c:v>
                </c:pt>
                <c:pt idx="38381">
                  <c:v>32832.25</c:v>
                </c:pt>
                <c:pt idx="38382">
                  <c:v>32832.291666666664</c:v>
                </c:pt>
                <c:pt idx="38383">
                  <c:v>32832.333333333336</c:v>
                </c:pt>
                <c:pt idx="38384">
                  <c:v>32832.375</c:v>
                </c:pt>
                <c:pt idx="38385">
                  <c:v>32832.416666666664</c:v>
                </c:pt>
                <c:pt idx="38386">
                  <c:v>32832.458333333336</c:v>
                </c:pt>
                <c:pt idx="38387">
                  <c:v>32832.5</c:v>
                </c:pt>
                <c:pt idx="38388">
                  <c:v>32832.541666666664</c:v>
                </c:pt>
                <c:pt idx="38389">
                  <c:v>32832.583333333336</c:v>
                </c:pt>
                <c:pt idx="38390">
                  <c:v>32832.625</c:v>
                </c:pt>
                <c:pt idx="38391">
                  <c:v>32832.666666666664</c:v>
                </c:pt>
                <c:pt idx="38392">
                  <c:v>32832.708333333336</c:v>
                </c:pt>
                <c:pt idx="38393">
                  <c:v>32832.75</c:v>
                </c:pt>
                <c:pt idx="38394">
                  <c:v>32832.791666666664</c:v>
                </c:pt>
                <c:pt idx="38395">
                  <c:v>32832.833333333336</c:v>
                </c:pt>
                <c:pt idx="38396">
                  <c:v>32832.875</c:v>
                </c:pt>
                <c:pt idx="38397">
                  <c:v>32832.916666666664</c:v>
                </c:pt>
                <c:pt idx="38398">
                  <c:v>32832.958333333336</c:v>
                </c:pt>
                <c:pt idx="38399">
                  <c:v>32833</c:v>
                </c:pt>
                <c:pt idx="38400">
                  <c:v>32833.041666666664</c:v>
                </c:pt>
                <c:pt idx="38401">
                  <c:v>32833.083333333336</c:v>
                </c:pt>
                <c:pt idx="38402">
                  <c:v>32833.125</c:v>
                </c:pt>
                <c:pt idx="38403">
                  <c:v>32833.166666666664</c:v>
                </c:pt>
                <c:pt idx="38404">
                  <c:v>32833.208333333336</c:v>
                </c:pt>
                <c:pt idx="38405">
                  <c:v>32833.25</c:v>
                </c:pt>
                <c:pt idx="38406">
                  <c:v>32833.291666666664</c:v>
                </c:pt>
                <c:pt idx="38407">
                  <c:v>32833.333333333336</c:v>
                </c:pt>
                <c:pt idx="38408">
                  <c:v>32833.375</c:v>
                </c:pt>
                <c:pt idx="38409">
                  <c:v>32833.416666666664</c:v>
                </c:pt>
                <c:pt idx="38410">
                  <c:v>32833.458333333336</c:v>
                </c:pt>
                <c:pt idx="38411">
                  <c:v>32833.5</c:v>
                </c:pt>
                <c:pt idx="38412">
                  <c:v>32833.541666666664</c:v>
                </c:pt>
                <c:pt idx="38413">
                  <c:v>32833.583333333336</c:v>
                </c:pt>
                <c:pt idx="38414">
                  <c:v>32833.625</c:v>
                </c:pt>
                <c:pt idx="38415">
                  <c:v>32833.666666666664</c:v>
                </c:pt>
                <c:pt idx="38416">
                  <c:v>32833.708333333336</c:v>
                </c:pt>
                <c:pt idx="38417">
                  <c:v>32833.75</c:v>
                </c:pt>
                <c:pt idx="38418">
                  <c:v>32833.791666666664</c:v>
                </c:pt>
                <c:pt idx="38419">
                  <c:v>32833.833333333336</c:v>
                </c:pt>
                <c:pt idx="38420">
                  <c:v>32833.875</c:v>
                </c:pt>
                <c:pt idx="38421">
                  <c:v>32833.916666666664</c:v>
                </c:pt>
                <c:pt idx="38422">
                  <c:v>32833.958333333336</c:v>
                </c:pt>
                <c:pt idx="38423">
                  <c:v>32834</c:v>
                </c:pt>
                <c:pt idx="38424">
                  <c:v>32834.041666666664</c:v>
                </c:pt>
                <c:pt idx="38425">
                  <c:v>32834.083333333336</c:v>
                </c:pt>
                <c:pt idx="38426">
                  <c:v>32834.125</c:v>
                </c:pt>
                <c:pt idx="38427">
                  <c:v>32834.166666666664</c:v>
                </c:pt>
                <c:pt idx="38428">
                  <c:v>32834.208333333336</c:v>
                </c:pt>
                <c:pt idx="38429">
                  <c:v>32834.25</c:v>
                </c:pt>
                <c:pt idx="38430">
                  <c:v>32834.291666666664</c:v>
                </c:pt>
                <c:pt idx="38431">
                  <c:v>32834.333333333336</c:v>
                </c:pt>
                <c:pt idx="38432">
                  <c:v>32834.375</c:v>
                </c:pt>
                <c:pt idx="38433">
                  <c:v>32834.416666666664</c:v>
                </c:pt>
                <c:pt idx="38434">
                  <c:v>32834.458333333336</c:v>
                </c:pt>
                <c:pt idx="38435">
                  <c:v>32834.5</c:v>
                </c:pt>
                <c:pt idx="38436">
                  <c:v>32834.541666666664</c:v>
                </c:pt>
                <c:pt idx="38437">
                  <c:v>32834.583333333336</c:v>
                </c:pt>
                <c:pt idx="38438">
                  <c:v>32834.625</c:v>
                </c:pt>
                <c:pt idx="38439">
                  <c:v>32834.666666666664</c:v>
                </c:pt>
                <c:pt idx="38440">
                  <c:v>32834.708333333336</c:v>
                </c:pt>
                <c:pt idx="38441">
                  <c:v>32834.75</c:v>
                </c:pt>
                <c:pt idx="38442">
                  <c:v>32834.791666666664</c:v>
                </c:pt>
                <c:pt idx="38443">
                  <c:v>32834.833333333336</c:v>
                </c:pt>
                <c:pt idx="38444">
                  <c:v>32834.875</c:v>
                </c:pt>
                <c:pt idx="38445">
                  <c:v>32834.916666666664</c:v>
                </c:pt>
                <c:pt idx="38446">
                  <c:v>32834.958333333336</c:v>
                </c:pt>
                <c:pt idx="38447">
                  <c:v>32835</c:v>
                </c:pt>
                <c:pt idx="38448">
                  <c:v>32835.041666666664</c:v>
                </c:pt>
                <c:pt idx="38449">
                  <c:v>32835.083333333336</c:v>
                </c:pt>
                <c:pt idx="38450">
                  <c:v>32835.125</c:v>
                </c:pt>
                <c:pt idx="38451">
                  <c:v>32835.166666666664</c:v>
                </c:pt>
                <c:pt idx="38452">
                  <c:v>32835.208333333336</c:v>
                </c:pt>
                <c:pt idx="38453">
                  <c:v>32835.25</c:v>
                </c:pt>
                <c:pt idx="38454">
                  <c:v>32835.291666666664</c:v>
                </c:pt>
                <c:pt idx="38455">
                  <c:v>32835.333333333336</c:v>
                </c:pt>
                <c:pt idx="38456">
                  <c:v>32835.375</c:v>
                </c:pt>
                <c:pt idx="38457">
                  <c:v>32835.416666666664</c:v>
                </c:pt>
                <c:pt idx="38458">
                  <c:v>32835.458333333336</c:v>
                </c:pt>
                <c:pt idx="38459">
                  <c:v>32835.5</c:v>
                </c:pt>
                <c:pt idx="38460">
                  <c:v>32835.541666666664</c:v>
                </c:pt>
                <c:pt idx="38461">
                  <c:v>32835.583333333336</c:v>
                </c:pt>
                <c:pt idx="38462">
                  <c:v>32835.625</c:v>
                </c:pt>
                <c:pt idx="38463">
                  <c:v>32835.666666666664</c:v>
                </c:pt>
                <c:pt idx="38464">
                  <c:v>32835.708333333336</c:v>
                </c:pt>
                <c:pt idx="38465">
                  <c:v>32835.75</c:v>
                </c:pt>
                <c:pt idx="38466">
                  <c:v>32835.791666666664</c:v>
                </c:pt>
                <c:pt idx="38467">
                  <c:v>32835.833333333336</c:v>
                </c:pt>
                <c:pt idx="38468">
                  <c:v>32835.875</c:v>
                </c:pt>
                <c:pt idx="38469">
                  <c:v>32835.916666666664</c:v>
                </c:pt>
                <c:pt idx="38470">
                  <c:v>32835.958333333336</c:v>
                </c:pt>
                <c:pt idx="38471">
                  <c:v>32836</c:v>
                </c:pt>
                <c:pt idx="38472">
                  <c:v>32836.041666666664</c:v>
                </c:pt>
                <c:pt idx="38473">
                  <c:v>32836.083333333336</c:v>
                </c:pt>
                <c:pt idx="38474">
                  <c:v>32836.125</c:v>
                </c:pt>
                <c:pt idx="38475">
                  <c:v>32836.166666666664</c:v>
                </c:pt>
                <c:pt idx="38476">
                  <c:v>32836.208333333336</c:v>
                </c:pt>
                <c:pt idx="38477">
                  <c:v>32836.25</c:v>
                </c:pt>
                <c:pt idx="38478">
                  <c:v>32836.291666666664</c:v>
                </c:pt>
                <c:pt idx="38479">
                  <c:v>32836.333333333336</c:v>
                </c:pt>
                <c:pt idx="38480">
                  <c:v>32836.375</c:v>
                </c:pt>
                <c:pt idx="38481">
                  <c:v>32836.416666666664</c:v>
                </c:pt>
                <c:pt idx="38482">
                  <c:v>32836.458333333336</c:v>
                </c:pt>
                <c:pt idx="38483">
                  <c:v>32836.5</c:v>
                </c:pt>
                <c:pt idx="38484">
                  <c:v>32836.541666666664</c:v>
                </c:pt>
                <c:pt idx="38485">
                  <c:v>32836.583333333336</c:v>
                </c:pt>
                <c:pt idx="38486">
                  <c:v>32836.625</c:v>
                </c:pt>
                <c:pt idx="38487">
                  <c:v>32836.666666666664</c:v>
                </c:pt>
                <c:pt idx="38488">
                  <c:v>32836.708333333336</c:v>
                </c:pt>
                <c:pt idx="38489">
                  <c:v>32836.75</c:v>
                </c:pt>
                <c:pt idx="38490">
                  <c:v>32836.791666666664</c:v>
                </c:pt>
                <c:pt idx="38491">
                  <c:v>32836.833333333336</c:v>
                </c:pt>
                <c:pt idx="38492">
                  <c:v>32836.875</c:v>
                </c:pt>
                <c:pt idx="38493">
                  <c:v>32836.916666666664</c:v>
                </c:pt>
                <c:pt idx="38494">
                  <c:v>32836.958333333336</c:v>
                </c:pt>
                <c:pt idx="38495">
                  <c:v>32837</c:v>
                </c:pt>
                <c:pt idx="38496">
                  <c:v>32837.041666666664</c:v>
                </c:pt>
                <c:pt idx="38497">
                  <c:v>32837.083333333336</c:v>
                </c:pt>
                <c:pt idx="38498">
                  <c:v>32837.125</c:v>
                </c:pt>
                <c:pt idx="38499">
                  <c:v>32837.166666666664</c:v>
                </c:pt>
                <c:pt idx="38500">
                  <c:v>32837.208333333336</c:v>
                </c:pt>
                <c:pt idx="38501">
                  <c:v>32837.25</c:v>
                </c:pt>
                <c:pt idx="38502">
                  <c:v>32837.291666666664</c:v>
                </c:pt>
                <c:pt idx="38503">
                  <c:v>32837.333333333336</c:v>
                </c:pt>
                <c:pt idx="38504">
                  <c:v>32837.375</c:v>
                </c:pt>
                <c:pt idx="38505">
                  <c:v>32837.416666666664</c:v>
                </c:pt>
                <c:pt idx="38506">
                  <c:v>32837.458333333336</c:v>
                </c:pt>
                <c:pt idx="38507">
                  <c:v>32837.5</c:v>
                </c:pt>
                <c:pt idx="38508">
                  <c:v>32837.541666666664</c:v>
                </c:pt>
                <c:pt idx="38509">
                  <c:v>32837.583333333336</c:v>
                </c:pt>
                <c:pt idx="38510">
                  <c:v>32837.625</c:v>
                </c:pt>
                <c:pt idx="38511">
                  <c:v>32837.666666666664</c:v>
                </c:pt>
                <c:pt idx="38512">
                  <c:v>32837.708333333336</c:v>
                </c:pt>
                <c:pt idx="38513">
                  <c:v>32837.75</c:v>
                </c:pt>
                <c:pt idx="38514">
                  <c:v>32837.791666666664</c:v>
                </c:pt>
                <c:pt idx="38515">
                  <c:v>32837.833333333336</c:v>
                </c:pt>
                <c:pt idx="38516">
                  <c:v>32837.875</c:v>
                </c:pt>
                <c:pt idx="38517">
                  <c:v>32837.916666666664</c:v>
                </c:pt>
                <c:pt idx="38518">
                  <c:v>32837.958333333336</c:v>
                </c:pt>
                <c:pt idx="38519">
                  <c:v>32838</c:v>
                </c:pt>
                <c:pt idx="38520">
                  <c:v>32838.041666666664</c:v>
                </c:pt>
                <c:pt idx="38521">
                  <c:v>32838.083333333336</c:v>
                </c:pt>
                <c:pt idx="38522">
                  <c:v>32838.125</c:v>
                </c:pt>
                <c:pt idx="38523">
                  <c:v>32838.166666666664</c:v>
                </c:pt>
                <c:pt idx="38524">
                  <c:v>32838.208333333336</c:v>
                </c:pt>
                <c:pt idx="38525">
                  <c:v>32838.25</c:v>
                </c:pt>
                <c:pt idx="38526">
                  <c:v>32838.291666666664</c:v>
                </c:pt>
                <c:pt idx="38527">
                  <c:v>32838.333333333336</c:v>
                </c:pt>
                <c:pt idx="38528">
                  <c:v>32838.375</c:v>
                </c:pt>
                <c:pt idx="38529">
                  <c:v>32838.416666666664</c:v>
                </c:pt>
                <c:pt idx="38530">
                  <c:v>32838.458333333336</c:v>
                </c:pt>
                <c:pt idx="38531">
                  <c:v>32838.5</c:v>
                </c:pt>
                <c:pt idx="38532">
                  <c:v>32838.541666666664</c:v>
                </c:pt>
                <c:pt idx="38533">
                  <c:v>32838.583333333336</c:v>
                </c:pt>
                <c:pt idx="38534">
                  <c:v>32838.625</c:v>
                </c:pt>
                <c:pt idx="38535">
                  <c:v>32838.666666666664</c:v>
                </c:pt>
                <c:pt idx="38536">
                  <c:v>32838.708333333336</c:v>
                </c:pt>
                <c:pt idx="38537">
                  <c:v>32838.75</c:v>
                </c:pt>
                <c:pt idx="38538">
                  <c:v>32838.791666666664</c:v>
                </c:pt>
                <c:pt idx="38539">
                  <c:v>32838.833333333336</c:v>
                </c:pt>
                <c:pt idx="38540">
                  <c:v>32838.875</c:v>
                </c:pt>
                <c:pt idx="38541">
                  <c:v>32838.916666666664</c:v>
                </c:pt>
                <c:pt idx="38542">
                  <c:v>32838.958333333336</c:v>
                </c:pt>
                <c:pt idx="38543">
                  <c:v>32839</c:v>
                </c:pt>
                <c:pt idx="38544">
                  <c:v>32839.041666666664</c:v>
                </c:pt>
                <c:pt idx="38545">
                  <c:v>32839.083333333336</c:v>
                </c:pt>
                <c:pt idx="38546">
                  <c:v>32839.125</c:v>
                </c:pt>
                <c:pt idx="38547">
                  <c:v>32839.166666666664</c:v>
                </c:pt>
                <c:pt idx="38548">
                  <c:v>32839.208333333336</c:v>
                </c:pt>
                <c:pt idx="38549">
                  <c:v>32839.25</c:v>
                </c:pt>
                <c:pt idx="38550">
                  <c:v>32839.291666666664</c:v>
                </c:pt>
                <c:pt idx="38551">
                  <c:v>32839.333333333336</c:v>
                </c:pt>
                <c:pt idx="38552">
                  <c:v>32839.375</c:v>
                </c:pt>
                <c:pt idx="38553">
                  <c:v>32839.416666666664</c:v>
                </c:pt>
                <c:pt idx="38554">
                  <c:v>32839.458333333336</c:v>
                </c:pt>
                <c:pt idx="38555">
                  <c:v>32839.5</c:v>
                </c:pt>
                <c:pt idx="38556">
                  <c:v>32839.541666666664</c:v>
                </c:pt>
                <c:pt idx="38557">
                  <c:v>32839.583333333336</c:v>
                </c:pt>
                <c:pt idx="38558">
                  <c:v>32839.625</c:v>
                </c:pt>
                <c:pt idx="38559">
                  <c:v>32839.666666666664</c:v>
                </c:pt>
                <c:pt idx="38560">
                  <c:v>32839.708333333336</c:v>
                </c:pt>
                <c:pt idx="38561">
                  <c:v>32839.75</c:v>
                </c:pt>
                <c:pt idx="38562">
                  <c:v>32839.791666666664</c:v>
                </c:pt>
                <c:pt idx="38563">
                  <c:v>32839.833333333336</c:v>
                </c:pt>
                <c:pt idx="38564">
                  <c:v>32839.875</c:v>
                </c:pt>
                <c:pt idx="38565">
                  <c:v>32839.916666666664</c:v>
                </c:pt>
                <c:pt idx="38566">
                  <c:v>32839.958333333336</c:v>
                </c:pt>
                <c:pt idx="38567">
                  <c:v>32840</c:v>
                </c:pt>
                <c:pt idx="38568">
                  <c:v>32840.041666666664</c:v>
                </c:pt>
                <c:pt idx="38569">
                  <c:v>32840.083333333336</c:v>
                </c:pt>
                <c:pt idx="38570">
                  <c:v>32840.125</c:v>
                </c:pt>
                <c:pt idx="38571">
                  <c:v>32840.166666666664</c:v>
                </c:pt>
                <c:pt idx="38572">
                  <c:v>32840.208333333336</c:v>
                </c:pt>
                <c:pt idx="38573">
                  <c:v>32840.25</c:v>
                </c:pt>
                <c:pt idx="38574">
                  <c:v>32840.291666666664</c:v>
                </c:pt>
                <c:pt idx="38575">
                  <c:v>32840.333333333336</c:v>
                </c:pt>
                <c:pt idx="38576">
                  <c:v>32840.375</c:v>
                </c:pt>
                <c:pt idx="38577">
                  <c:v>32840.416666666664</c:v>
                </c:pt>
                <c:pt idx="38578">
                  <c:v>32840.458333333336</c:v>
                </c:pt>
                <c:pt idx="38579">
                  <c:v>32840.5</c:v>
                </c:pt>
                <c:pt idx="38580">
                  <c:v>32840.541666666664</c:v>
                </c:pt>
                <c:pt idx="38581">
                  <c:v>32840.583333333336</c:v>
                </c:pt>
                <c:pt idx="38582">
                  <c:v>32840.625</c:v>
                </c:pt>
                <c:pt idx="38583">
                  <c:v>32840.666666666664</c:v>
                </c:pt>
                <c:pt idx="38584">
                  <c:v>32840.708333333336</c:v>
                </c:pt>
                <c:pt idx="38585">
                  <c:v>32840.75</c:v>
                </c:pt>
                <c:pt idx="38586">
                  <c:v>32840.791666666664</c:v>
                </c:pt>
                <c:pt idx="38587">
                  <c:v>32840.833333333336</c:v>
                </c:pt>
                <c:pt idx="38588">
                  <c:v>32840.875</c:v>
                </c:pt>
                <c:pt idx="38589">
                  <c:v>32840.916666666664</c:v>
                </c:pt>
                <c:pt idx="38590">
                  <c:v>32840.958333333336</c:v>
                </c:pt>
                <c:pt idx="38591">
                  <c:v>32841</c:v>
                </c:pt>
                <c:pt idx="38592">
                  <c:v>32841.041666666664</c:v>
                </c:pt>
                <c:pt idx="38593">
                  <c:v>32841.083333333336</c:v>
                </c:pt>
                <c:pt idx="38594">
                  <c:v>32841.125</c:v>
                </c:pt>
                <c:pt idx="38595">
                  <c:v>32841.166666666664</c:v>
                </c:pt>
                <c:pt idx="38596">
                  <c:v>32841.208333333336</c:v>
                </c:pt>
                <c:pt idx="38597">
                  <c:v>32841.25</c:v>
                </c:pt>
                <c:pt idx="38598">
                  <c:v>32841.291666666664</c:v>
                </c:pt>
                <c:pt idx="38599">
                  <c:v>32841.333333333336</c:v>
                </c:pt>
                <c:pt idx="38600">
                  <c:v>32841.375</c:v>
                </c:pt>
                <c:pt idx="38601">
                  <c:v>32841.416666666664</c:v>
                </c:pt>
                <c:pt idx="38602">
                  <c:v>32841.458333333336</c:v>
                </c:pt>
                <c:pt idx="38603">
                  <c:v>32841.5</c:v>
                </c:pt>
                <c:pt idx="38604">
                  <c:v>32841.541666666664</c:v>
                </c:pt>
                <c:pt idx="38605">
                  <c:v>32841.583333333336</c:v>
                </c:pt>
                <c:pt idx="38606">
                  <c:v>32841.625</c:v>
                </c:pt>
                <c:pt idx="38607">
                  <c:v>32841.666666666664</c:v>
                </c:pt>
                <c:pt idx="38608">
                  <c:v>32841.708333333336</c:v>
                </c:pt>
                <c:pt idx="38609">
                  <c:v>32841.75</c:v>
                </c:pt>
                <c:pt idx="38610">
                  <c:v>32841.791666666664</c:v>
                </c:pt>
                <c:pt idx="38611">
                  <c:v>32841.833333333336</c:v>
                </c:pt>
                <c:pt idx="38612">
                  <c:v>32841.875</c:v>
                </c:pt>
                <c:pt idx="38613">
                  <c:v>32841.916666666664</c:v>
                </c:pt>
                <c:pt idx="38614">
                  <c:v>32841.958333333336</c:v>
                </c:pt>
                <c:pt idx="38615">
                  <c:v>32842</c:v>
                </c:pt>
                <c:pt idx="38616">
                  <c:v>32842.041666666664</c:v>
                </c:pt>
                <c:pt idx="38617">
                  <c:v>32842.083333333336</c:v>
                </c:pt>
                <c:pt idx="38618">
                  <c:v>32842.125</c:v>
                </c:pt>
                <c:pt idx="38619">
                  <c:v>32842.166666666664</c:v>
                </c:pt>
                <c:pt idx="38620">
                  <c:v>32842.208333333336</c:v>
                </c:pt>
                <c:pt idx="38621">
                  <c:v>32842.25</c:v>
                </c:pt>
                <c:pt idx="38622">
                  <c:v>32842.291666666664</c:v>
                </c:pt>
                <c:pt idx="38623">
                  <c:v>32842.333333333336</c:v>
                </c:pt>
                <c:pt idx="38624">
                  <c:v>32842.375</c:v>
                </c:pt>
                <c:pt idx="38625">
                  <c:v>32842.416666666664</c:v>
                </c:pt>
                <c:pt idx="38626">
                  <c:v>32842.458333333336</c:v>
                </c:pt>
                <c:pt idx="38627">
                  <c:v>32842.5</c:v>
                </c:pt>
                <c:pt idx="38628">
                  <c:v>32842.541666666664</c:v>
                </c:pt>
                <c:pt idx="38629">
                  <c:v>32842.583333333336</c:v>
                </c:pt>
                <c:pt idx="38630">
                  <c:v>32842.625</c:v>
                </c:pt>
                <c:pt idx="38631">
                  <c:v>32842.666666666664</c:v>
                </c:pt>
                <c:pt idx="38632">
                  <c:v>32842.708333333336</c:v>
                </c:pt>
                <c:pt idx="38633">
                  <c:v>32842.75</c:v>
                </c:pt>
                <c:pt idx="38634">
                  <c:v>32842.791666666664</c:v>
                </c:pt>
                <c:pt idx="38635">
                  <c:v>32842.833333333336</c:v>
                </c:pt>
                <c:pt idx="38636">
                  <c:v>32842.875</c:v>
                </c:pt>
                <c:pt idx="38637">
                  <c:v>32842.916666666664</c:v>
                </c:pt>
                <c:pt idx="38638">
                  <c:v>32842.958333333336</c:v>
                </c:pt>
                <c:pt idx="38639">
                  <c:v>32843</c:v>
                </c:pt>
                <c:pt idx="38640">
                  <c:v>32843.041666666664</c:v>
                </c:pt>
                <c:pt idx="38641">
                  <c:v>32843.083333333336</c:v>
                </c:pt>
                <c:pt idx="38642">
                  <c:v>32843.125</c:v>
                </c:pt>
                <c:pt idx="38643">
                  <c:v>32843.166666666664</c:v>
                </c:pt>
                <c:pt idx="38644">
                  <c:v>32843.208333333336</c:v>
                </c:pt>
                <c:pt idx="38645">
                  <c:v>32843.25</c:v>
                </c:pt>
                <c:pt idx="38646">
                  <c:v>32843.291666666664</c:v>
                </c:pt>
                <c:pt idx="38647">
                  <c:v>32843.333333333336</c:v>
                </c:pt>
                <c:pt idx="38648">
                  <c:v>32843.375</c:v>
                </c:pt>
                <c:pt idx="38649">
                  <c:v>32843.416666666664</c:v>
                </c:pt>
                <c:pt idx="38650">
                  <c:v>32843.458333333336</c:v>
                </c:pt>
                <c:pt idx="38651">
                  <c:v>32843.5</c:v>
                </c:pt>
                <c:pt idx="38652">
                  <c:v>32843.541666666664</c:v>
                </c:pt>
                <c:pt idx="38653">
                  <c:v>32843.583333333336</c:v>
                </c:pt>
                <c:pt idx="38654">
                  <c:v>32843.625</c:v>
                </c:pt>
                <c:pt idx="38655">
                  <c:v>32843.666666666664</c:v>
                </c:pt>
                <c:pt idx="38656">
                  <c:v>32843.708333333336</c:v>
                </c:pt>
                <c:pt idx="38657">
                  <c:v>32843.75</c:v>
                </c:pt>
                <c:pt idx="38658">
                  <c:v>32843.791666666664</c:v>
                </c:pt>
                <c:pt idx="38659">
                  <c:v>32843.833333333336</c:v>
                </c:pt>
                <c:pt idx="38660">
                  <c:v>32843.875</c:v>
                </c:pt>
                <c:pt idx="38661">
                  <c:v>32843.916666666664</c:v>
                </c:pt>
                <c:pt idx="38662">
                  <c:v>32843.958333333336</c:v>
                </c:pt>
                <c:pt idx="38663">
                  <c:v>32844</c:v>
                </c:pt>
                <c:pt idx="38664">
                  <c:v>32844.041666666664</c:v>
                </c:pt>
                <c:pt idx="38665">
                  <c:v>32844.083333333336</c:v>
                </c:pt>
                <c:pt idx="38666">
                  <c:v>32844.125</c:v>
                </c:pt>
                <c:pt idx="38667">
                  <c:v>32844.166666666664</c:v>
                </c:pt>
                <c:pt idx="38668">
                  <c:v>32844.208333333336</c:v>
                </c:pt>
                <c:pt idx="38669">
                  <c:v>32844.25</c:v>
                </c:pt>
                <c:pt idx="38670">
                  <c:v>32844.291666666664</c:v>
                </c:pt>
                <c:pt idx="38671">
                  <c:v>32844.333333333336</c:v>
                </c:pt>
                <c:pt idx="38672">
                  <c:v>32844.375</c:v>
                </c:pt>
                <c:pt idx="38673">
                  <c:v>32844.416666666664</c:v>
                </c:pt>
                <c:pt idx="38674">
                  <c:v>32844.458333333336</c:v>
                </c:pt>
                <c:pt idx="38675">
                  <c:v>32844.5</c:v>
                </c:pt>
                <c:pt idx="38676">
                  <c:v>32844.541666666664</c:v>
                </c:pt>
                <c:pt idx="38677">
                  <c:v>32844.583333333336</c:v>
                </c:pt>
                <c:pt idx="38678">
                  <c:v>32844.625</c:v>
                </c:pt>
                <c:pt idx="38679">
                  <c:v>32844.666666666664</c:v>
                </c:pt>
                <c:pt idx="38680">
                  <c:v>32844.708333333336</c:v>
                </c:pt>
                <c:pt idx="38681">
                  <c:v>32844.75</c:v>
                </c:pt>
                <c:pt idx="38682">
                  <c:v>32844.791666666664</c:v>
                </c:pt>
                <c:pt idx="38683">
                  <c:v>32844.833333333336</c:v>
                </c:pt>
                <c:pt idx="38684">
                  <c:v>32844.875</c:v>
                </c:pt>
                <c:pt idx="38685">
                  <c:v>32844.916666666664</c:v>
                </c:pt>
                <c:pt idx="38686">
                  <c:v>32844.958333333336</c:v>
                </c:pt>
                <c:pt idx="38687">
                  <c:v>32845</c:v>
                </c:pt>
                <c:pt idx="38688">
                  <c:v>32845.041666666664</c:v>
                </c:pt>
                <c:pt idx="38689">
                  <c:v>32845.083333333336</c:v>
                </c:pt>
                <c:pt idx="38690">
                  <c:v>32845.125</c:v>
                </c:pt>
                <c:pt idx="38691">
                  <c:v>32845.166666666664</c:v>
                </c:pt>
                <c:pt idx="38692">
                  <c:v>32845.208333333336</c:v>
                </c:pt>
                <c:pt idx="38693">
                  <c:v>32845.25</c:v>
                </c:pt>
                <c:pt idx="38694">
                  <c:v>32845.291666666664</c:v>
                </c:pt>
                <c:pt idx="38695">
                  <c:v>32845.333333333336</c:v>
                </c:pt>
                <c:pt idx="38696">
                  <c:v>32845.375</c:v>
                </c:pt>
                <c:pt idx="38697">
                  <c:v>32845.416666666664</c:v>
                </c:pt>
                <c:pt idx="38698">
                  <c:v>32845.458333333336</c:v>
                </c:pt>
                <c:pt idx="38699">
                  <c:v>32845.5</c:v>
                </c:pt>
                <c:pt idx="38700">
                  <c:v>32845.541666666664</c:v>
                </c:pt>
                <c:pt idx="38701">
                  <c:v>32845.583333333336</c:v>
                </c:pt>
                <c:pt idx="38702">
                  <c:v>32845.625</c:v>
                </c:pt>
                <c:pt idx="38703">
                  <c:v>32845.666666666664</c:v>
                </c:pt>
                <c:pt idx="38704">
                  <c:v>32845.708333333336</c:v>
                </c:pt>
                <c:pt idx="38705">
                  <c:v>32845.75</c:v>
                </c:pt>
                <c:pt idx="38706">
                  <c:v>32845.791666666664</c:v>
                </c:pt>
                <c:pt idx="38707">
                  <c:v>32845.833333333336</c:v>
                </c:pt>
                <c:pt idx="38708">
                  <c:v>32845.875</c:v>
                </c:pt>
                <c:pt idx="38709">
                  <c:v>32845.916666666664</c:v>
                </c:pt>
                <c:pt idx="38710">
                  <c:v>32845.958333333336</c:v>
                </c:pt>
                <c:pt idx="38711">
                  <c:v>32846</c:v>
                </c:pt>
                <c:pt idx="38712">
                  <c:v>32846.041666666664</c:v>
                </c:pt>
                <c:pt idx="38713">
                  <c:v>32846.083333333336</c:v>
                </c:pt>
                <c:pt idx="38714">
                  <c:v>32846.125</c:v>
                </c:pt>
                <c:pt idx="38715">
                  <c:v>32846.166666666664</c:v>
                </c:pt>
                <c:pt idx="38716">
                  <c:v>32846.208333333336</c:v>
                </c:pt>
                <c:pt idx="38717">
                  <c:v>32846.25</c:v>
                </c:pt>
                <c:pt idx="38718">
                  <c:v>32846.291666666664</c:v>
                </c:pt>
                <c:pt idx="38719">
                  <c:v>32846.333333333336</c:v>
                </c:pt>
                <c:pt idx="38720">
                  <c:v>32846.375</c:v>
                </c:pt>
                <c:pt idx="38721">
                  <c:v>32846.416666666664</c:v>
                </c:pt>
                <c:pt idx="38722">
                  <c:v>32846.458333333336</c:v>
                </c:pt>
                <c:pt idx="38723">
                  <c:v>32846.5</c:v>
                </c:pt>
                <c:pt idx="38724">
                  <c:v>32846.541666666664</c:v>
                </c:pt>
                <c:pt idx="38725">
                  <c:v>32846.583333333336</c:v>
                </c:pt>
                <c:pt idx="38726">
                  <c:v>32846.625</c:v>
                </c:pt>
                <c:pt idx="38727">
                  <c:v>32846.666666666664</c:v>
                </c:pt>
                <c:pt idx="38728">
                  <c:v>32846.708333333336</c:v>
                </c:pt>
                <c:pt idx="38729">
                  <c:v>32846.75</c:v>
                </c:pt>
                <c:pt idx="38730">
                  <c:v>32846.791666666664</c:v>
                </c:pt>
                <c:pt idx="38731">
                  <c:v>32846.833333333336</c:v>
                </c:pt>
                <c:pt idx="38732">
                  <c:v>32846.875</c:v>
                </c:pt>
                <c:pt idx="38733">
                  <c:v>32846.916666666664</c:v>
                </c:pt>
                <c:pt idx="38734">
                  <c:v>32846.958333333336</c:v>
                </c:pt>
                <c:pt idx="38735">
                  <c:v>32847</c:v>
                </c:pt>
                <c:pt idx="38736">
                  <c:v>32847.041666666664</c:v>
                </c:pt>
                <c:pt idx="38737">
                  <c:v>32847.083333333336</c:v>
                </c:pt>
                <c:pt idx="38738">
                  <c:v>32847.125</c:v>
                </c:pt>
                <c:pt idx="38739">
                  <c:v>32847.166666666664</c:v>
                </c:pt>
                <c:pt idx="38740">
                  <c:v>32847.208333333336</c:v>
                </c:pt>
                <c:pt idx="38741">
                  <c:v>32847.25</c:v>
                </c:pt>
                <c:pt idx="38742">
                  <c:v>32847.291666666664</c:v>
                </c:pt>
                <c:pt idx="38743">
                  <c:v>32847.333333333336</c:v>
                </c:pt>
                <c:pt idx="38744">
                  <c:v>32847.375</c:v>
                </c:pt>
                <c:pt idx="38745">
                  <c:v>32847.416666666664</c:v>
                </c:pt>
                <c:pt idx="38746">
                  <c:v>32847.458333333336</c:v>
                </c:pt>
                <c:pt idx="38747">
                  <c:v>32847.5</c:v>
                </c:pt>
                <c:pt idx="38748">
                  <c:v>32847.541666666664</c:v>
                </c:pt>
                <c:pt idx="38749">
                  <c:v>32847.583333333336</c:v>
                </c:pt>
                <c:pt idx="38750">
                  <c:v>32847.625</c:v>
                </c:pt>
                <c:pt idx="38751">
                  <c:v>32847.666666666664</c:v>
                </c:pt>
                <c:pt idx="38752">
                  <c:v>32847.708333333336</c:v>
                </c:pt>
                <c:pt idx="38753">
                  <c:v>32847.75</c:v>
                </c:pt>
                <c:pt idx="38754">
                  <c:v>32847.791666666664</c:v>
                </c:pt>
                <c:pt idx="38755">
                  <c:v>32847.833333333336</c:v>
                </c:pt>
                <c:pt idx="38756">
                  <c:v>32847.875</c:v>
                </c:pt>
                <c:pt idx="38757">
                  <c:v>32847.916666666664</c:v>
                </c:pt>
                <c:pt idx="38758">
                  <c:v>32847.958333333336</c:v>
                </c:pt>
                <c:pt idx="38759">
                  <c:v>32848</c:v>
                </c:pt>
                <c:pt idx="38760">
                  <c:v>32848.041666666664</c:v>
                </c:pt>
                <c:pt idx="38761">
                  <c:v>32848.083333333336</c:v>
                </c:pt>
                <c:pt idx="38762">
                  <c:v>32848.125</c:v>
                </c:pt>
                <c:pt idx="38763">
                  <c:v>32848.166666666664</c:v>
                </c:pt>
                <c:pt idx="38764">
                  <c:v>32848.208333333336</c:v>
                </c:pt>
                <c:pt idx="38765">
                  <c:v>32848.25</c:v>
                </c:pt>
                <c:pt idx="38766">
                  <c:v>32848.291666666664</c:v>
                </c:pt>
                <c:pt idx="38767">
                  <c:v>32848.333333333336</c:v>
                </c:pt>
                <c:pt idx="38768">
                  <c:v>32848.375</c:v>
                </c:pt>
                <c:pt idx="38769">
                  <c:v>32848.416666666664</c:v>
                </c:pt>
                <c:pt idx="38770">
                  <c:v>32848.458333333336</c:v>
                </c:pt>
                <c:pt idx="38771">
                  <c:v>32848.5</c:v>
                </c:pt>
                <c:pt idx="38772">
                  <c:v>32848.541666666664</c:v>
                </c:pt>
                <c:pt idx="38773">
                  <c:v>32848.583333333336</c:v>
                </c:pt>
                <c:pt idx="38774">
                  <c:v>32848.625</c:v>
                </c:pt>
                <c:pt idx="38775">
                  <c:v>32848.666666666664</c:v>
                </c:pt>
                <c:pt idx="38776">
                  <c:v>32848.708333333336</c:v>
                </c:pt>
                <c:pt idx="38777">
                  <c:v>32848.75</c:v>
                </c:pt>
                <c:pt idx="38778">
                  <c:v>32848.791666666664</c:v>
                </c:pt>
                <c:pt idx="38779">
                  <c:v>32848.833333333336</c:v>
                </c:pt>
                <c:pt idx="38780">
                  <c:v>32848.875</c:v>
                </c:pt>
                <c:pt idx="38781">
                  <c:v>32848.916666666664</c:v>
                </c:pt>
                <c:pt idx="38782">
                  <c:v>32848.958333333336</c:v>
                </c:pt>
                <c:pt idx="38783">
                  <c:v>32849</c:v>
                </c:pt>
                <c:pt idx="38784">
                  <c:v>32849.041666666664</c:v>
                </c:pt>
                <c:pt idx="38785">
                  <c:v>32849.083333333336</c:v>
                </c:pt>
                <c:pt idx="38786">
                  <c:v>32849.125</c:v>
                </c:pt>
                <c:pt idx="38787">
                  <c:v>32849.166666666664</c:v>
                </c:pt>
                <c:pt idx="38788">
                  <c:v>32849.208333333336</c:v>
                </c:pt>
                <c:pt idx="38789">
                  <c:v>32849.25</c:v>
                </c:pt>
                <c:pt idx="38790">
                  <c:v>32849.291666666664</c:v>
                </c:pt>
                <c:pt idx="38791">
                  <c:v>32849.333333333336</c:v>
                </c:pt>
                <c:pt idx="38792">
                  <c:v>32849.375</c:v>
                </c:pt>
                <c:pt idx="38793">
                  <c:v>32849.416666666664</c:v>
                </c:pt>
                <c:pt idx="38794">
                  <c:v>32849.458333333336</c:v>
                </c:pt>
                <c:pt idx="38795">
                  <c:v>32849.5</c:v>
                </c:pt>
                <c:pt idx="38796">
                  <c:v>32849.541666666664</c:v>
                </c:pt>
                <c:pt idx="38797">
                  <c:v>32849.583333333336</c:v>
                </c:pt>
                <c:pt idx="38798">
                  <c:v>32849.625</c:v>
                </c:pt>
                <c:pt idx="38799">
                  <c:v>32849.666666666664</c:v>
                </c:pt>
                <c:pt idx="38800">
                  <c:v>32849.708333333336</c:v>
                </c:pt>
                <c:pt idx="38801">
                  <c:v>32849.75</c:v>
                </c:pt>
                <c:pt idx="38802">
                  <c:v>32849.791666666664</c:v>
                </c:pt>
                <c:pt idx="38803">
                  <c:v>32849.833333333336</c:v>
                </c:pt>
                <c:pt idx="38804">
                  <c:v>32849.875</c:v>
                </c:pt>
                <c:pt idx="38805">
                  <c:v>32849.916666666664</c:v>
                </c:pt>
                <c:pt idx="38806">
                  <c:v>32849.958333333336</c:v>
                </c:pt>
                <c:pt idx="38807">
                  <c:v>32850</c:v>
                </c:pt>
                <c:pt idx="38808">
                  <c:v>32850.041666666664</c:v>
                </c:pt>
                <c:pt idx="38809">
                  <c:v>32850.083333333336</c:v>
                </c:pt>
                <c:pt idx="38810">
                  <c:v>32850.125</c:v>
                </c:pt>
                <c:pt idx="38811">
                  <c:v>32850.166666666664</c:v>
                </c:pt>
                <c:pt idx="38812">
                  <c:v>32850.208333333336</c:v>
                </c:pt>
                <c:pt idx="38813">
                  <c:v>32850.25</c:v>
                </c:pt>
                <c:pt idx="38814">
                  <c:v>32850.291666666664</c:v>
                </c:pt>
                <c:pt idx="38815">
                  <c:v>32850.333333333336</c:v>
                </c:pt>
                <c:pt idx="38816">
                  <c:v>32850.375</c:v>
                </c:pt>
                <c:pt idx="38817">
                  <c:v>32850.416666666664</c:v>
                </c:pt>
                <c:pt idx="38818">
                  <c:v>32850.458333333336</c:v>
                </c:pt>
                <c:pt idx="38819">
                  <c:v>32850.5</c:v>
                </c:pt>
                <c:pt idx="38820">
                  <c:v>32850.541666666664</c:v>
                </c:pt>
                <c:pt idx="38821">
                  <c:v>32850.583333333336</c:v>
                </c:pt>
                <c:pt idx="38822">
                  <c:v>32850.625</c:v>
                </c:pt>
                <c:pt idx="38823">
                  <c:v>32850.666666666664</c:v>
                </c:pt>
                <c:pt idx="38824">
                  <c:v>32850.708333333336</c:v>
                </c:pt>
                <c:pt idx="38825">
                  <c:v>32850.75</c:v>
                </c:pt>
                <c:pt idx="38826">
                  <c:v>32850.791666666664</c:v>
                </c:pt>
                <c:pt idx="38827">
                  <c:v>32850.833333333336</c:v>
                </c:pt>
                <c:pt idx="38828">
                  <c:v>32850.875</c:v>
                </c:pt>
                <c:pt idx="38829">
                  <c:v>32850.916666666664</c:v>
                </c:pt>
                <c:pt idx="38830">
                  <c:v>32850.958333333336</c:v>
                </c:pt>
                <c:pt idx="38831">
                  <c:v>32851</c:v>
                </c:pt>
                <c:pt idx="38832">
                  <c:v>32851.041666666664</c:v>
                </c:pt>
                <c:pt idx="38833">
                  <c:v>32851.083333333336</c:v>
                </c:pt>
                <c:pt idx="38834">
                  <c:v>32851.125</c:v>
                </c:pt>
                <c:pt idx="38835">
                  <c:v>32851.166666666664</c:v>
                </c:pt>
                <c:pt idx="38836">
                  <c:v>32851.208333333336</c:v>
                </c:pt>
                <c:pt idx="38837">
                  <c:v>32851.25</c:v>
                </c:pt>
                <c:pt idx="38838">
                  <c:v>32851.291666666664</c:v>
                </c:pt>
                <c:pt idx="38839">
                  <c:v>32851.333333333336</c:v>
                </c:pt>
                <c:pt idx="38840">
                  <c:v>32851.375</c:v>
                </c:pt>
                <c:pt idx="38841">
                  <c:v>32851.416666666664</c:v>
                </c:pt>
                <c:pt idx="38842">
                  <c:v>32851.458333333336</c:v>
                </c:pt>
                <c:pt idx="38843">
                  <c:v>32851.5</c:v>
                </c:pt>
                <c:pt idx="38844">
                  <c:v>32851.541666666664</c:v>
                </c:pt>
                <c:pt idx="38845">
                  <c:v>32851.583333333336</c:v>
                </c:pt>
                <c:pt idx="38846">
                  <c:v>32851.625</c:v>
                </c:pt>
                <c:pt idx="38847">
                  <c:v>32851.666666666664</c:v>
                </c:pt>
                <c:pt idx="38848">
                  <c:v>32851.708333333336</c:v>
                </c:pt>
                <c:pt idx="38849">
                  <c:v>32851.75</c:v>
                </c:pt>
                <c:pt idx="38850">
                  <c:v>32851.791666666664</c:v>
                </c:pt>
                <c:pt idx="38851">
                  <c:v>32851.833333333336</c:v>
                </c:pt>
                <c:pt idx="38852">
                  <c:v>32851.875</c:v>
                </c:pt>
                <c:pt idx="38853">
                  <c:v>32851.916666666664</c:v>
                </c:pt>
                <c:pt idx="38854">
                  <c:v>32851.958333333336</c:v>
                </c:pt>
                <c:pt idx="38855">
                  <c:v>32852</c:v>
                </c:pt>
                <c:pt idx="38856">
                  <c:v>32852.041666666664</c:v>
                </c:pt>
                <c:pt idx="38857">
                  <c:v>32852.083333333336</c:v>
                </c:pt>
                <c:pt idx="38858">
                  <c:v>32852.125</c:v>
                </c:pt>
                <c:pt idx="38859">
                  <c:v>32852.166666666664</c:v>
                </c:pt>
                <c:pt idx="38860">
                  <c:v>32852.208333333336</c:v>
                </c:pt>
                <c:pt idx="38861">
                  <c:v>32852.25</c:v>
                </c:pt>
                <c:pt idx="38862">
                  <c:v>32852.291666666664</c:v>
                </c:pt>
                <c:pt idx="38863">
                  <c:v>32852.333333333336</c:v>
                </c:pt>
                <c:pt idx="38864">
                  <c:v>32852.375</c:v>
                </c:pt>
                <c:pt idx="38865">
                  <c:v>32852.416666666664</c:v>
                </c:pt>
                <c:pt idx="38866">
                  <c:v>32852.458333333336</c:v>
                </c:pt>
                <c:pt idx="38867">
                  <c:v>32852.5</c:v>
                </c:pt>
                <c:pt idx="38868">
                  <c:v>32852.541666666664</c:v>
                </c:pt>
                <c:pt idx="38869">
                  <c:v>32852.583333333336</c:v>
                </c:pt>
                <c:pt idx="38870">
                  <c:v>32852.625</c:v>
                </c:pt>
                <c:pt idx="38871">
                  <c:v>32852.666666666664</c:v>
                </c:pt>
                <c:pt idx="38872">
                  <c:v>32852.708333333336</c:v>
                </c:pt>
                <c:pt idx="38873">
                  <c:v>32852.75</c:v>
                </c:pt>
                <c:pt idx="38874">
                  <c:v>32852.791666666664</c:v>
                </c:pt>
                <c:pt idx="38875">
                  <c:v>32852.833333333336</c:v>
                </c:pt>
                <c:pt idx="38876">
                  <c:v>32852.875</c:v>
                </c:pt>
                <c:pt idx="38877">
                  <c:v>32852.916666666664</c:v>
                </c:pt>
                <c:pt idx="38878">
                  <c:v>32852.958333333336</c:v>
                </c:pt>
                <c:pt idx="38879">
                  <c:v>32853</c:v>
                </c:pt>
                <c:pt idx="38880">
                  <c:v>32853.041666666664</c:v>
                </c:pt>
                <c:pt idx="38881">
                  <c:v>32853.083333333336</c:v>
                </c:pt>
                <c:pt idx="38882">
                  <c:v>32853.125</c:v>
                </c:pt>
                <c:pt idx="38883">
                  <c:v>32853.166666666664</c:v>
                </c:pt>
                <c:pt idx="38884">
                  <c:v>32853.208333333336</c:v>
                </c:pt>
                <c:pt idx="38885">
                  <c:v>32853.25</c:v>
                </c:pt>
                <c:pt idx="38886">
                  <c:v>32853.291666666664</c:v>
                </c:pt>
                <c:pt idx="38887">
                  <c:v>32853.333333333336</c:v>
                </c:pt>
                <c:pt idx="38888">
                  <c:v>32853.375</c:v>
                </c:pt>
                <c:pt idx="38889">
                  <c:v>32853.416666666664</c:v>
                </c:pt>
                <c:pt idx="38890">
                  <c:v>32853.458333333336</c:v>
                </c:pt>
                <c:pt idx="38891">
                  <c:v>32853.5</c:v>
                </c:pt>
                <c:pt idx="38892">
                  <c:v>32853.541666666664</c:v>
                </c:pt>
                <c:pt idx="38893">
                  <c:v>32853.583333333336</c:v>
                </c:pt>
                <c:pt idx="38894">
                  <c:v>32853.625</c:v>
                </c:pt>
                <c:pt idx="38895">
                  <c:v>32853.666666666664</c:v>
                </c:pt>
                <c:pt idx="38896">
                  <c:v>32853.708333333336</c:v>
                </c:pt>
                <c:pt idx="38897">
                  <c:v>32853.75</c:v>
                </c:pt>
                <c:pt idx="38898">
                  <c:v>32853.791666666664</c:v>
                </c:pt>
                <c:pt idx="38899">
                  <c:v>32853.833333333336</c:v>
                </c:pt>
                <c:pt idx="38900">
                  <c:v>32853.875</c:v>
                </c:pt>
                <c:pt idx="38901">
                  <c:v>32853.916666666664</c:v>
                </c:pt>
                <c:pt idx="38902">
                  <c:v>32853.958333333336</c:v>
                </c:pt>
                <c:pt idx="38903">
                  <c:v>32854</c:v>
                </c:pt>
                <c:pt idx="38904">
                  <c:v>32854.041666666664</c:v>
                </c:pt>
                <c:pt idx="38905">
                  <c:v>32854.083333333336</c:v>
                </c:pt>
                <c:pt idx="38906">
                  <c:v>32854.125</c:v>
                </c:pt>
                <c:pt idx="38907">
                  <c:v>32854.166666666664</c:v>
                </c:pt>
                <c:pt idx="38908">
                  <c:v>32854.208333333336</c:v>
                </c:pt>
                <c:pt idx="38909">
                  <c:v>32854.25</c:v>
                </c:pt>
                <c:pt idx="38910">
                  <c:v>32854.291666666664</c:v>
                </c:pt>
                <c:pt idx="38911">
                  <c:v>32854.333333333336</c:v>
                </c:pt>
                <c:pt idx="38912">
                  <c:v>32854.375</c:v>
                </c:pt>
                <c:pt idx="38913">
                  <c:v>32854.416666666664</c:v>
                </c:pt>
                <c:pt idx="38914">
                  <c:v>32854.458333333336</c:v>
                </c:pt>
                <c:pt idx="38915">
                  <c:v>32854.5</c:v>
                </c:pt>
                <c:pt idx="38916">
                  <c:v>32854.541666666664</c:v>
                </c:pt>
                <c:pt idx="38917">
                  <c:v>32854.583333333336</c:v>
                </c:pt>
                <c:pt idx="38918">
                  <c:v>32854.625</c:v>
                </c:pt>
                <c:pt idx="38919">
                  <c:v>32854.666666666664</c:v>
                </c:pt>
                <c:pt idx="38920">
                  <c:v>32854.708333333336</c:v>
                </c:pt>
                <c:pt idx="38921">
                  <c:v>32854.75</c:v>
                </c:pt>
                <c:pt idx="38922">
                  <c:v>32854.791666666664</c:v>
                </c:pt>
                <c:pt idx="38923">
                  <c:v>32854.833333333336</c:v>
                </c:pt>
                <c:pt idx="38924">
                  <c:v>32854.875</c:v>
                </c:pt>
                <c:pt idx="38925">
                  <c:v>32854.916666666664</c:v>
                </c:pt>
                <c:pt idx="38926">
                  <c:v>32854.958333333336</c:v>
                </c:pt>
                <c:pt idx="38927">
                  <c:v>32855</c:v>
                </c:pt>
                <c:pt idx="38928">
                  <c:v>32855.041666666664</c:v>
                </c:pt>
                <c:pt idx="38929">
                  <c:v>32855.083333333336</c:v>
                </c:pt>
                <c:pt idx="38930">
                  <c:v>32855.125</c:v>
                </c:pt>
                <c:pt idx="38931">
                  <c:v>32855.166666666664</c:v>
                </c:pt>
                <c:pt idx="38932">
                  <c:v>32855.208333333336</c:v>
                </c:pt>
                <c:pt idx="38933">
                  <c:v>32855.25</c:v>
                </c:pt>
                <c:pt idx="38934">
                  <c:v>32855.291666666664</c:v>
                </c:pt>
                <c:pt idx="38935">
                  <c:v>32855.333333333336</c:v>
                </c:pt>
                <c:pt idx="38936">
                  <c:v>32855.375</c:v>
                </c:pt>
                <c:pt idx="38937">
                  <c:v>32855.416666666664</c:v>
                </c:pt>
                <c:pt idx="38938">
                  <c:v>32855.458333333336</c:v>
                </c:pt>
                <c:pt idx="38939">
                  <c:v>32855.5</c:v>
                </c:pt>
                <c:pt idx="38940">
                  <c:v>32855.541666666664</c:v>
                </c:pt>
                <c:pt idx="38941">
                  <c:v>32855.583333333336</c:v>
                </c:pt>
                <c:pt idx="38942">
                  <c:v>32855.625</c:v>
                </c:pt>
                <c:pt idx="38943">
                  <c:v>32855.666666666664</c:v>
                </c:pt>
                <c:pt idx="38944">
                  <c:v>32855.708333333336</c:v>
                </c:pt>
                <c:pt idx="38945">
                  <c:v>32855.75</c:v>
                </c:pt>
                <c:pt idx="38946">
                  <c:v>32855.791666666664</c:v>
                </c:pt>
                <c:pt idx="38947">
                  <c:v>32855.833333333336</c:v>
                </c:pt>
                <c:pt idx="38948">
                  <c:v>32855.875</c:v>
                </c:pt>
                <c:pt idx="38949">
                  <c:v>32855.916666666664</c:v>
                </c:pt>
                <c:pt idx="38950">
                  <c:v>32855.958333333336</c:v>
                </c:pt>
                <c:pt idx="38951">
                  <c:v>32856</c:v>
                </c:pt>
                <c:pt idx="38952">
                  <c:v>32856.041666666664</c:v>
                </c:pt>
                <c:pt idx="38953">
                  <c:v>32856.083333333336</c:v>
                </c:pt>
                <c:pt idx="38954">
                  <c:v>32856.125</c:v>
                </c:pt>
                <c:pt idx="38955">
                  <c:v>32856.166666666664</c:v>
                </c:pt>
                <c:pt idx="38956">
                  <c:v>32856.208333333336</c:v>
                </c:pt>
                <c:pt idx="38957">
                  <c:v>32856.25</c:v>
                </c:pt>
                <c:pt idx="38958">
                  <c:v>32856.291666666664</c:v>
                </c:pt>
                <c:pt idx="38959">
                  <c:v>32856.333333333336</c:v>
                </c:pt>
                <c:pt idx="38960">
                  <c:v>32856.375</c:v>
                </c:pt>
                <c:pt idx="38961">
                  <c:v>32856.416666666664</c:v>
                </c:pt>
                <c:pt idx="38962">
                  <c:v>32856.458333333336</c:v>
                </c:pt>
                <c:pt idx="38963">
                  <c:v>32856.5</c:v>
                </c:pt>
                <c:pt idx="38964">
                  <c:v>32856.541666666664</c:v>
                </c:pt>
                <c:pt idx="38965">
                  <c:v>32856.583333333336</c:v>
                </c:pt>
                <c:pt idx="38966">
                  <c:v>32856.625</c:v>
                </c:pt>
                <c:pt idx="38967">
                  <c:v>32856.666666666664</c:v>
                </c:pt>
                <c:pt idx="38968">
                  <c:v>32856.708333333336</c:v>
                </c:pt>
                <c:pt idx="38969">
                  <c:v>32856.75</c:v>
                </c:pt>
                <c:pt idx="38970">
                  <c:v>32856.791666666664</c:v>
                </c:pt>
                <c:pt idx="38971">
                  <c:v>32856.833333333336</c:v>
                </c:pt>
                <c:pt idx="38972">
                  <c:v>32856.875</c:v>
                </c:pt>
                <c:pt idx="38973">
                  <c:v>32856.916666666664</c:v>
                </c:pt>
                <c:pt idx="38974">
                  <c:v>32856.958333333336</c:v>
                </c:pt>
                <c:pt idx="38975">
                  <c:v>32857</c:v>
                </c:pt>
                <c:pt idx="38976">
                  <c:v>32857.041666666664</c:v>
                </c:pt>
                <c:pt idx="38977">
                  <c:v>32857.083333333336</c:v>
                </c:pt>
                <c:pt idx="38978">
                  <c:v>32857.125</c:v>
                </c:pt>
                <c:pt idx="38979">
                  <c:v>32857.166666666664</c:v>
                </c:pt>
                <c:pt idx="38980">
                  <c:v>32857.208333333336</c:v>
                </c:pt>
                <c:pt idx="38981">
                  <c:v>32857.25</c:v>
                </c:pt>
                <c:pt idx="38982">
                  <c:v>32857.291666666664</c:v>
                </c:pt>
                <c:pt idx="38983">
                  <c:v>32857.333333333336</c:v>
                </c:pt>
                <c:pt idx="38984">
                  <c:v>32857.375</c:v>
                </c:pt>
                <c:pt idx="38985">
                  <c:v>32857.416666666664</c:v>
                </c:pt>
                <c:pt idx="38986">
                  <c:v>32857.458333333336</c:v>
                </c:pt>
                <c:pt idx="38987">
                  <c:v>32857.5</c:v>
                </c:pt>
                <c:pt idx="38988">
                  <c:v>32857.541666666664</c:v>
                </c:pt>
                <c:pt idx="38989">
                  <c:v>32857.583333333336</c:v>
                </c:pt>
                <c:pt idx="38990">
                  <c:v>32857.625</c:v>
                </c:pt>
                <c:pt idx="38991">
                  <c:v>32857.666666666664</c:v>
                </c:pt>
                <c:pt idx="38992">
                  <c:v>32857.708333333336</c:v>
                </c:pt>
                <c:pt idx="38993">
                  <c:v>32857.75</c:v>
                </c:pt>
                <c:pt idx="38994">
                  <c:v>32857.791666666664</c:v>
                </c:pt>
                <c:pt idx="38995">
                  <c:v>32857.833333333336</c:v>
                </c:pt>
                <c:pt idx="38996">
                  <c:v>32857.875</c:v>
                </c:pt>
                <c:pt idx="38997">
                  <c:v>32857.916666666664</c:v>
                </c:pt>
                <c:pt idx="38998">
                  <c:v>32857.958333333336</c:v>
                </c:pt>
                <c:pt idx="38999">
                  <c:v>32858</c:v>
                </c:pt>
                <c:pt idx="39000">
                  <c:v>32858.041666666664</c:v>
                </c:pt>
                <c:pt idx="39001">
                  <c:v>32858.083333333336</c:v>
                </c:pt>
                <c:pt idx="39002">
                  <c:v>32858.125</c:v>
                </c:pt>
                <c:pt idx="39003">
                  <c:v>32858.166666666664</c:v>
                </c:pt>
                <c:pt idx="39004">
                  <c:v>32858.208333333336</c:v>
                </c:pt>
                <c:pt idx="39005">
                  <c:v>32858.25</c:v>
                </c:pt>
                <c:pt idx="39006">
                  <c:v>32858.291666666664</c:v>
                </c:pt>
                <c:pt idx="39007">
                  <c:v>32858.333333333336</c:v>
                </c:pt>
                <c:pt idx="39008">
                  <c:v>32858.375</c:v>
                </c:pt>
                <c:pt idx="39009">
                  <c:v>32858.416666666664</c:v>
                </c:pt>
                <c:pt idx="39010">
                  <c:v>32858.458333333336</c:v>
                </c:pt>
                <c:pt idx="39011">
                  <c:v>32858.5</c:v>
                </c:pt>
                <c:pt idx="39012">
                  <c:v>32858.541666666664</c:v>
                </c:pt>
                <c:pt idx="39013">
                  <c:v>32858.583333333336</c:v>
                </c:pt>
                <c:pt idx="39014">
                  <c:v>32858.625</c:v>
                </c:pt>
                <c:pt idx="39015">
                  <c:v>32858.666666666664</c:v>
                </c:pt>
                <c:pt idx="39016">
                  <c:v>32858.708333333336</c:v>
                </c:pt>
                <c:pt idx="39017">
                  <c:v>32858.75</c:v>
                </c:pt>
                <c:pt idx="39018">
                  <c:v>32858.791666666664</c:v>
                </c:pt>
                <c:pt idx="39019">
                  <c:v>32858.833333333336</c:v>
                </c:pt>
                <c:pt idx="39020">
                  <c:v>32858.875</c:v>
                </c:pt>
                <c:pt idx="39021">
                  <c:v>32858.916666666664</c:v>
                </c:pt>
                <c:pt idx="39022">
                  <c:v>32858.958333333336</c:v>
                </c:pt>
                <c:pt idx="39023">
                  <c:v>32859</c:v>
                </c:pt>
                <c:pt idx="39024">
                  <c:v>32859.041666666664</c:v>
                </c:pt>
                <c:pt idx="39025">
                  <c:v>32859.083333333336</c:v>
                </c:pt>
                <c:pt idx="39026">
                  <c:v>32859.125</c:v>
                </c:pt>
                <c:pt idx="39027">
                  <c:v>32859.166666666664</c:v>
                </c:pt>
                <c:pt idx="39028">
                  <c:v>32859.208333333336</c:v>
                </c:pt>
                <c:pt idx="39029">
                  <c:v>32859.25</c:v>
                </c:pt>
                <c:pt idx="39030">
                  <c:v>32859.291666666664</c:v>
                </c:pt>
                <c:pt idx="39031">
                  <c:v>32859.333333333336</c:v>
                </c:pt>
                <c:pt idx="39032">
                  <c:v>32859.375</c:v>
                </c:pt>
                <c:pt idx="39033">
                  <c:v>32859.416666666664</c:v>
                </c:pt>
                <c:pt idx="39034">
                  <c:v>32859.458333333336</c:v>
                </c:pt>
                <c:pt idx="39035">
                  <c:v>32859.5</c:v>
                </c:pt>
                <c:pt idx="39036">
                  <c:v>32859.541666666664</c:v>
                </c:pt>
                <c:pt idx="39037">
                  <c:v>32859.583333333336</c:v>
                </c:pt>
                <c:pt idx="39038">
                  <c:v>32859.625</c:v>
                </c:pt>
                <c:pt idx="39039">
                  <c:v>32859.666666666664</c:v>
                </c:pt>
                <c:pt idx="39040">
                  <c:v>32859.708333333336</c:v>
                </c:pt>
                <c:pt idx="39041">
                  <c:v>32859.75</c:v>
                </c:pt>
                <c:pt idx="39042">
                  <c:v>32859.791666666664</c:v>
                </c:pt>
                <c:pt idx="39043">
                  <c:v>32859.833333333336</c:v>
                </c:pt>
                <c:pt idx="39044">
                  <c:v>32859.875</c:v>
                </c:pt>
                <c:pt idx="39045">
                  <c:v>32859.916666666664</c:v>
                </c:pt>
                <c:pt idx="39046">
                  <c:v>32859.958333333336</c:v>
                </c:pt>
                <c:pt idx="39047">
                  <c:v>32860</c:v>
                </c:pt>
                <c:pt idx="39048">
                  <c:v>32860.041666666664</c:v>
                </c:pt>
                <c:pt idx="39049">
                  <c:v>32860.083333333336</c:v>
                </c:pt>
                <c:pt idx="39050">
                  <c:v>32860.125</c:v>
                </c:pt>
                <c:pt idx="39051">
                  <c:v>32860.166666666664</c:v>
                </c:pt>
                <c:pt idx="39052">
                  <c:v>32860.208333333336</c:v>
                </c:pt>
                <c:pt idx="39053">
                  <c:v>32860.25</c:v>
                </c:pt>
                <c:pt idx="39054">
                  <c:v>32860.291666666664</c:v>
                </c:pt>
                <c:pt idx="39055">
                  <c:v>32860.333333333336</c:v>
                </c:pt>
                <c:pt idx="39056">
                  <c:v>32860.375</c:v>
                </c:pt>
                <c:pt idx="39057">
                  <c:v>32860.416666666664</c:v>
                </c:pt>
                <c:pt idx="39058">
                  <c:v>32860.458333333336</c:v>
                </c:pt>
                <c:pt idx="39059">
                  <c:v>32860.5</c:v>
                </c:pt>
                <c:pt idx="39060">
                  <c:v>32860.541666666664</c:v>
                </c:pt>
                <c:pt idx="39061">
                  <c:v>32860.583333333336</c:v>
                </c:pt>
                <c:pt idx="39062">
                  <c:v>32860.625</c:v>
                </c:pt>
                <c:pt idx="39063">
                  <c:v>32860.666666666664</c:v>
                </c:pt>
                <c:pt idx="39064">
                  <c:v>32860.708333333336</c:v>
                </c:pt>
                <c:pt idx="39065">
                  <c:v>32860.75</c:v>
                </c:pt>
                <c:pt idx="39066">
                  <c:v>32860.791666666664</c:v>
                </c:pt>
                <c:pt idx="39067">
                  <c:v>32860.833333333336</c:v>
                </c:pt>
                <c:pt idx="39068">
                  <c:v>32860.875</c:v>
                </c:pt>
                <c:pt idx="39069">
                  <c:v>32860.916666666664</c:v>
                </c:pt>
                <c:pt idx="39070">
                  <c:v>32860.958333333336</c:v>
                </c:pt>
                <c:pt idx="39071">
                  <c:v>32861</c:v>
                </c:pt>
                <c:pt idx="39072">
                  <c:v>32861.041666666664</c:v>
                </c:pt>
                <c:pt idx="39073">
                  <c:v>32861.083333333336</c:v>
                </c:pt>
                <c:pt idx="39074">
                  <c:v>32861.125</c:v>
                </c:pt>
                <c:pt idx="39075">
                  <c:v>32861.166666666664</c:v>
                </c:pt>
                <c:pt idx="39076">
                  <c:v>32861.208333333336</c:v>
                </c:pt>
                <c:pt idx="39077">
                  <c:v>32861.25</c:v>
                </c:pt>
                <c:pt idx="39078">
                  <c:v>32861.291666666664</c:v>
                </c:pt>
                <c:pt idx="39079">
                  <c:v>32861.333333333336</c:v>
                </c:pt>
                <c:pt idx="39080">
                  <c:v>32861.375</c:v>
                </c:pt>
                <c:pt idx="39081">
                  <c:v>32861.416666666664</c:v>
                </c:pt>
                <c:pt idx="39082">
                  <c:v>32861.458333333336</c:v>
                </c:pt>
                <c:pt idx="39083">
                  <c:v>32861.5</c:v>
                </c:pt>
                <c:pt idx="39084">
                  <c:v>32861.541666666664</c:v>
                </c:pt>
                <c:pt idx="39085">
                  <c:v>32861.583333333336</c:v>
                </c:pt>
                <c:pt idx="39086">
                  <c:v>32861.625</c:v>
                </c:pt>
                <c:pt idx="39087">
                  <c:v>32861.666666666664</c:v>
                </c:pt>
                <c:pt idx="39088">
                  <c:v>32861.708333333336</c:v>
                </c:pt>
                <c:pt idx="39089">
                  <c:v>32861.75</c:v>
                </c:pt>
                <c:pt idx="39090">
                  <c:v>32861.791666666664</c:v>
                </c:pt>
                <c:pt idx="39091">
                  <c:v>32861.833333333336</c:v>
                </c:pt>
                <c:pt idx="39092">
                  <c:v>32861.875</c:v>
                </c:pt>
                <c:pt idx="39093">
                  <c:v>32861.916666666664</c:v>
                </c:pt>
                <c:pt idx="39094">
                  <c:v>32861.958333333336</c:v>
                </c:pt>
                <c:pt idx="39095">
                  <c:v>32862</c:v>
                </c:pt>
                <c:pt idx="39096">
                  <c:v>32862.041666666664</c:v>
                </c:pt>
                <c:pt idx="39097">
                  <c:v>32862.083333333336</c:v>
                </c:pt>
                <c:pt idx="39098">
                  <c:v>32862.125</c:v>
                </c:pt>
                <c:pt idx="39099">
                  <c:v>32862.166666666664</c:v>
                </c:pt>
                <c:pt idx="39100">
                  <c:v>32862.208333333336</c:v>
                </c:pt>
                <c:pt idx="39101">
                  <c:v>32862.25</c:v>
                </c:pt>
                <c:pt idx="39102">
                  <c:v>32862.291666666664</c:v>
                </c:pt>
                <c:pt idx="39103">
                  <c:v>32862.333333333336</c:v>
                </c:pt>
                <c:pt idx="39104">
                  <c:v>32862.375</c:v>
                </c:pt>
                <c:pt idx="39105">
                  <c:v>32862.416666666664</c:v>
                </c:pt>
                <c:pt idx="39106">
                  <c:v>32862.458333333336</c:v>
                </c:pt>
                <c:pt idx="39107">
                  <c:v>32862.5</c:v>
                </c:pt>
                <c:pt idx="39108">
                  <c:v>32863.25</c:v>
                </c:pt>
                <c:pt idx="39109">
                  <c:v>32864.25</c:v>
                </c:pt>
                <c:pt idx="39110">
                  <c:v>32865.25</c:v>
                </c:pt>
                <c:pt idx="39111">
                  <c:v>32866.25</c:v>
                </c:pt>
                <c:pt idx="39112">
                  <c:v>32867.25</c:v>
                </c:pt>
                <c:pt idx="39113">
                  <c:v>32868.25</c:v>
                </c:pt>
                <c:pt idx="39114">
                  <c:v>32869.25</c:v>
                </c:pt>
                <c:pt idx="39115">
                  <c:v>32870.25</c:v>
                </c:pt>
                <c:pt idx="39116">
                  <c:v>32871.25</c:v>
                </c:pt>
                <c:pt idx="39117">
                  <c:v>32872.25</c:v>
                </c:pt>
                <c:pt idx="39118">
                  <c:v>32873.25</c:v>
                </c:pt>
                <c:pt idx="39119">
                  <c:v>32874.25</c:v>
                </c:pt>
                <c:pt idx="39120">
                  <c:v>32875.25</c:v>
                </c:pt>
                <c:pt idx="39121">
                  <c:v>32876.25</c:v>
                </c:pt>
                <c:pt idx="39122">
                  <c:v>32877.25</c:v>
                </c:pt>
                <c:pt idx="39123">
                  <c:v>32878.25</c:v>
                </c:pt>
                <c:pt idx="39124">
                  <c:v>32879.25</c:v>
                </c:pt>
                <c:pt idx="39125">
                  <c:v>32880.25</c:v>
                </c:pt>
                <c:pt idx="39126">
                  <c:v>32881.25</c:v>
                </c:pt>
                <c:pt idx="39127">
                  <c:v>32882.25</c:v>
                </c:pt>
                <c:pt idx="39128">
                  <c:v>32883.25</c:v>
                </c:pt>
                <c:pt idx="39129">
                  <c:v>32884.25</c:v>
                </c:pt>
                <c:pt idx="39130">
                  <c:v>32885.25</c:v>
                </c:pt>
                <c:pt idx="39131">
                  <c:v>32886.25</c:v>
                </c:pt>
                <c:pt idx="39132">
                  <c:v>32887.25</c:v>
                </c:pt>
                <c:pt idx="39133">
                  <c:v>32888.25</c:v>
                </c:pt>
                <c:pt idx="39134">
                  <c:v>32889.25</c:v>
                </c:pt>
                <c:pt idx="39135">
                  <c:v>32890.25</c:v>
                </c:pt>
                <c:pt idx="39136">
                  <c:v>32891.25</c:v>
                </c:pt>
                <c:pt idx="39137">
                  <c:v>32891.416666666664</c:v>
                </c:pt>
                <c:pt idx="39138">
                  <c:v>32891.458333333336</c:v>
                </c:pt>
                <c:pt idx="39139">
                  <c:v>32891.5</c:v>
                </c:pt>
                <c:pt idx="39140">
                  <c:v>32891.541666666664</c:v>
                </c:pt>
                <c:pt idx="39141">
                  <c:v>32891.583333333336</c:v>
                </c:pt>
                <c:pt idx="39142">
                  <c:v>32891.625</c:v>
                </c:pt>
                <c:pt idx="39143">
                  <c:v>32891.666666666664</c:v>
                </c:pt>
                <c:pt idx="39144">
                  <c:v>32891.708333333336</c:v>
                </c:pt>
                <c:pt idx="39145">
                  <c:v>32891.75</c:v>
                </c:pt>
                <c:pt idx="39146">
                  <c:v>32891.791666666664</c:v>
                </c:pt>
                <c:pt idx="39147">
                  <c:v>32891.833333333336</c:v>
                </c:pt>
                <c:pt idx="39148">
                  <c:v>32891.875</c:v>
                </c:pt>
                <c:pt idx="39149">
                  <c:v>32891.916666666664</c:v>
                </c:pt>
                <c:pt idx="39150">
                  <c:v>32891.958333333336</c:v>
                </c:pt>
                <c:pt idx="39151">
                  <c:v>32892</c:v>
                </c:pt>
                <c:pt idx="39152">
                  <c:v>32892.041666666664</c:v>
                </c:pt>
                <c:pt idx="39153">
                  <c:v>32892.083333333336</c:v>
                </c:pt>
                <c:pt idx="39154">
                  <c:v>32892.125</c:v>
                </c:pt>
                <c:pt idx="39155">
                  <c:v>32892.166666666664</c:v>
                </c:pt>
                <c:pt idx="39156">
                  <c:v>32892.208333333336</c:v>
                </c:pt>
                <c:pt idx="39157">
                  <c:v>32892.25</c:v>
                </c:pt>
                <c:pt idx="39158">
                  <c:v>32892.291666666664</c:v>
                </c:pt>
                <c:pt idx="39159">
                  <c:v>32892.333333333336</c:v>
                </c:pt>
                <c:pt idx="39160">
                  <c:v>32892.375</c:v>
                </c:pt>
                <c:pt idx="39161">
                  <c:v>32892.416666666664</c:v>
                </c:pt>
                <c:pt idx="39162">
                  <c:v>32892.458333333336</c:v>
                </c:pt>
                <c:pt idx="39163">
                  <c:v>32892.5</c:v>
                </c:pt>
                <c:pt idx="39164">
                  <c:v>32892.541666666664</c:v>
                </c:pt>
                <c:pt idx="39165">
                  <c:v>32892.583333333336</c:v>
                </c:pt>
                <c:pt idx="39166">
                  <c:v>32892.625</c:v>
                </c:pt>
                <c:pt idx="39167">
                  <c:v>32892.666666666664</c:v>
                </c:pt>
                <c:pt idx="39168">
                  <c:v>32892.708333333336</c:v>
                </c:pt>
                <c:pt idx="39169">
                  <c:v>32892.75</c:v>
                </c:pt>
                <c:pt idx="39170">
                  <c:v>32892.791666666664</c:v>
                </c:pt>
                <c:pt idx="39171">
                  <c:v>32892.833333333336</c:v>
                </c:pt>
                <c:pt idx="39172">
                  <c:v>32892.875</c:v>
                </c:pt>
                <c:pt idx="39173">
                  <c:v>32892.916666666664</c:v>
                </c:pt>
                <c:pt idx="39174">
                  <c:v>32892.958333333336</c:v>
                </c:pt>
                <c:pt idx="39175">
                  <c:v>32893</c:v>
                </c:pt>
                <c:pt idx="39176">
                  <c:v>32893.041666666664</c:v>
                </c:pt>
                <c:pt idx="39177">
                  <c:v>32893.083333333336</c:v>
                </c:pt>
                <c:pt idx="39178">
                  <c:v>32893.125</c:v>
                </c:pt>
                <c:pt idx="39179">
                  <c:v>32893.166666666664</c:v>
                </c:pt>
                <c:pt idx="39180">
                  <c:v>32893.208333333336</c:v>
                </c:pt>
                <c:pt idx="39181">
                  <c:v>32893.25</c:v>
                </c:pt>
                <c:pt idx="39182">
                  <c:v>32893.291666666664</c:v>
                </c:pt>
                <c:pt idx="39183">
                  <c:v>32893.333333333336</c:v>
                </c:pt>
                <c:pt idx="39184">
                  <c:v>32893.375</c:v>
                </c:pt>
                <c:pt idx="39185">
                  <c:v>32893.416666666664</c:v>
                </c:pt>
                <c:pt idx="39186">
                  <c:v>32893.458333333336</c:v>
                </c:pt>
                <c:pt idx="39187">
                  <c:v>32893.5</c:v>
                </c:pt>
                <c:pt idx="39188">
                  <c:v>32893.541666666664</c:v>
                </c:pt>
                <c:pt idx="39189">
                  <c:v>32893.583333333336</c:v>
                </c:pt>
                <c:pt idx="39190">
                  <c:v>32893.625</c:v>
                </c:pt>
                <c:pt idx="39191">
                  <c:v>32893.666666666664</c:v>
                </c:pt>
                <c:pt idx="39192">
                  <c:v>32893.708333333336</c:v>
                </c:pt>
                <c:pt idx="39193">
                  <c:v>32893.75</c:v>
                </c:pt>
                <c:pt idx="39194">
                  <c:v>32893.791666666664</c:v>
                </c:pt>
                <c:pt idx="39195">
                  <c:v>32893.833333333336</c:v>
                </c:pt>
                <c:pt idx="39196">
                  <c:v>32893.875</c:v>
                </c:pt>
                <c:pt idx="39197">
                  <c:v>32893.916666666664</c:v>
                </c:pt>
                <c:pt idx="39198">
                  <c:v>32893.958333333336</c:v>
                </c:pt>
                <c:pt idx="39199">
                  <c:v>32894</c:v>
                </c:pt>
                <c:pt idx="39200">
                  <c:v>32894.041666666664</c:v>
                </c:pt>
                <c:pt idx="39201">
                  <c:v>32894.083333333336</c:v>
                </c:pt>
                <c:pt idx="39202">
                  <c:v>32894.125</c:v>
                </c:pt>
                <c:pt idx="39203">
                  <c:v>32894.166666666664</c:v>
                </c:pt>
                <c:pt idx="39204">
                  <c:v>32894.208333333336</c:v>
                </c:pt>
                <c:pt idx="39205">
                  <c:v>32894.25</c:v>
                </c:pt>
                <c:pt idx="39206">
                  <c:v>32894.291666666664</c:v>
                </c:pt>
                <c:pt idx="39207">
                  <c:v>32894.333333333336</c:v>
                </c:pt>
                <c:pt idx="39208">
                  <c:v>32894.375</c:v>
                </c:pt>
                <c:pt idx="39209">
                  <c:v>32894.416666666664</c:v>
                </c:pt>
                <c:pt idx="39210">
                  <c:v>32894.458333333336</c:v>
                </c:pt>
                <c:pt idx="39211">
                  <c:v>32894.5</c:v>
                </c:pt>
                <c:pt idx="39212">
                  <c:v>32894.541666666664</c:v>
                </c:pt>
                <c:pt idx="39213">
                  <c:v>32894.583333333336</c:v>
                </c:pt>
                <c:pt idx="39214">
                  <c:v>32894.625</c:v>
                </c:pt>
                <c:pt idx="39215">
                  <c:v>32894.666666666664</c:v>
                </c:pt>
                <c:pt idx="39216">
                  <c:v>32894.708333333336</c:v>
                </c:pt>
                <c:pt idx="39217">
                  <c:v>32894.75</c:v>
                </c:pt>
                <c:pt idx="39218">
                  <c:v>32894.791666666664</c:v>
                </c:pt>
                <c:pt idx="39219">
                  <c:v>32894.833333333336</c:v>
                </c:pt>
                <c:pt idx="39220">
                  <c:v>32894.875</c:v>
                </c:pt>
                <c:pt idx="39221">
                  <c:v>32894.916666666664</c:v>
                </c:pt>
                <c:pt idx="39222">
                  <c:v>32894.958333333336</c:v>
                </c:pt>
                <c:pt idx="39223">
                  <c:v>32895</c:v>
                </c:pt>
                <c:pt idx="39224">
                  <c:v>32895.041666666664</c:v>
                </c:pt>
                <c:pt idx="39225">
                  <c:v>32895.083333333336</c:v>
                </c:pt>
                <c:pt idx="39226">
                  <c:v>32895.125</c:v>
                </c:pt>
                <c:pt idx="39227">
                  <c:v>32895.166666666664</c:v>
                </c:pt>
                <c:pt idx="39228">
                  <c:v>32895.208333333336</c:v>
                </c:pt>
                <c:pt idx="39229">
                  <c:v>32895.25</c:v>
                </c:pt>
                <c:pt idx="39230">
                  <c:v>32895.291666666664</c:v>
                </c:pt>
                <c:pt idx="39231">
                  <c:v>32895.333333333336</c:v>
                </c:pt>
                <c:pt idx="39232">
                  <c:v>32895.375</c:v>
                </c:pt>
                <c:pt idx="39233">
                  <c:v>32895.416666666664</c:v>
                </c:pt>
                <c:pt idx="39234">
                  <c:v>32895.458333333336</c:v>
                </c:pt>
                <c:pt idx="39235">
                  <c:v>32895.5</c:v>
                </c:pt>
                <c:pt idx="39236">
                  <c:v>32895.541666666664</c:v>
                </c:pt>
                <c:pt idx="39237">
                  <c:v>32895.583333333336</c:v>
                </c:pt>
                <c:pt idx="39238">
                  <c:v>32895.625</c:v>
                </c:pt>
                <c:pt idx="39239">
                  <c:v>32895.666666666664</c:v>
                </c:pt>
                <c:pt idx="39240">
                  <c:v>32895.708333333336</c:v>
                </c:pt>
                <c:pt idx="39241">
                  <c:v>32895.75</c:v>
                </c:pt>
                <c:pt idx="39242">
                  <c:v>32895.791666666664</c:v>
                </c:pt>
                <c:pt idx="39243">
                  <c:v>32895.833333333336</c:v>
                </c:pt>
                <c:pt idx="39244">
                  <c:v>32895.875</c:v>
                </c:pt>
                <c:pt idx="39245">
                  <c:v>32895.916666666664</c:v>
                </c:pt>
                <c:pt idx="39246">
                  <c:v>32895.958333333336</c:v>
                </c:pt>
                <c:pt idx="39247">
                  <c:v>32896</c:v>
                </c:pt>
                <c:pt idx="39248">
                  <c:v>32896.041666666664</c:v>
                </c:pt>
                <c:pt idx="39249">
                  <c:v>32896.083333333336</c:v>
                </c:pt>
                <c:pt idx="39250">
                  <c:v>32896.125</c:v>
                </c:pt>
                <c:pt idx="39251">
                  <c:v>32896.166666666664</c:v>
                </c:pt>
                <c:pt idx="39252">
                  <c:v>32896.208333333336</c:v>
                </c:pt>
                <c:pt idx="39253">
                  <c:v>32896.25</c:v>
                </c:pt>
                <c:pt idx="39254">
                  <c:v>32896.291666666664</c:v>
                </c:pt>
                <c:pt idx="39255">
                  <c:v>32896.333333333336</c:v>
                </c:pt>
                <c:pt idx="39256">
                  <c:v>32896.375</c:v>
                </c:pt>
                <c:pt idx="39257">
                  <c:v>32896.416666666664</c:v>
                </c:pt>
                <c:pt idx="39258">
                  <c:v>32896.458333333336</c:v>
                </c:pt>
                <c:pt idx="39259">
                  <c:v>32896.5</c:v>
                </c:pt>
                <c:pt idx="39260">
                  <c:v>32896.541666666664</c:v>
                </c:pt>
                <c:pt idx="39261">
                  <c:v>32896.583333333336</c:v>
                </c:pt>
                <c:pt idx="39262">
                  <c:v>32896.625</c:v>
                </c:pt>
                <c:pt idx="39263">
                  <c:v>32896.666666666664</c:v>
                </c:pt>
                <c:pt idx="39264">
                  <c:v>32896.708333333336</c:v>
                </c:pt>
                <c:pt idx="39265">
                  <c:v>32896.75</c:v>
                </c:pt>
                <c:pt idx="39266">
                  <c:v>32896.791666666664</c:v>
                </c:pt>
                <c:pt idx="39267">
                  <c:v>32896.833333333336</c:v>
                </c:pt>
                <c:pt idx="39268">
                  <c:v>32896.875</c:v>
                </c:pt>
                <c:pt idx="39269">
                  <c:v>32896.916666666664</c:v>
                </c:pt>
                <c:pt idx="39270">
                  <c:v>32896.958333333336</c:v>
                </c:pt>
                <c:pt idx="39271">
                  <c:v>32897</c:v>
                </c:pt>
                <c:pt idx="39272">
                  <c:v>32897.041666666664</c:v>
                </c:pt>
                <c:pt idx="39273">
                  <c:v>32897.083333333336</c:v>
                </c:pt>
                <c:pt idx="39274">
                  <c:v>32897.125</c:v>
                </c:pt>
                <c:pt idx="39275">
                  <c:v>32897.166666666664</c:v>
                </c:pt>
                <c:pt idx="39276">
                  <c:v>32897.208333333336</c:v>
                </c:pt>
                <c:pt idx="39277">
                  <c:v>32897.25</c:v>
                </c:pt>
                <c:pt idx="39278">
                  <c:v>32897.291666666664</c:v>
                </c:pt>
                <c:pt idx="39279">
                  <c:v>32897.333333333336</c:v>
                </c:pt>
                <c:pt idx="39280">
                  <c:v>32897.375</c:v>
                </c:pt>
                <c:pt idx="39281">
                  <c:v>32897.416666666664</c:v>
                </c:pt>
                <c:pt idx="39282">
                  <c:v>32897.458333333336</c:v>
                </c:pt>
                <c:pt idx="39283">
                  <c:v>32897.5</c:v>
                </c:pt>
                <c:pt idx="39284">
                  <c:v>32897.541666666664</c:v>
                </c:pt>
                <c:pt idx="39285">
                  <c:v>32897.583333333336</c:v>
                </c:pt>
                <c:pt idx="39286">
                  <c:v>32897.625</c:v>
                </c:pt>
                <c:pt idx="39287">
                  <c:v>32897.666666666664</c:v>
                </c:pt>
                <c:pt idx="39288">
                  <c:v>32897.708333333336</c:v>
                </c:pt>
                <c:pt idx="39289">
                  <c:v>32897.75</c:v>
                </c:pt>
                <c:pt idx="39290">
                  <c:v>32897.791666666664</c:v>
                </c:pt>
                <c:pt idx="39291">
                  <c:v>32897.833333333336</c:v>
                </c:pt>
                <c:pt idx="39292">
                  <c:v>32897.875</c:v>
                </c:pt>
                <c:pt idx="39293">
                  <c:v>32897.916666666664</c:v>
                </c:pt>
                <c:pt idx="39294">
                  <c:v>32897.958333333336</c:v>
                </c:pt>
                <c:pt idx="39295">
                  <c:v>32898</c:v>
                </c:pt>
                <c:pt idx="39296">
                  <c:v>32898.041666666664</c:v>
                </c:pt>
                <c:pt idx="39297">
                  <c:v>32898.083333333336</c:v>
                </c:pt>
                <c:pt idx="39298">
                  <c:v>32898.125</c:v>
                </c:pt>
                <c:pt idx="39299">
                  <c:v>32898.166666666664</c:v>
                </c:pt>
                <c:pt idx="39300">
                  <c:v>32898.208333333336</c:v>
                </c:pt>
                <c:pt idx="39301">
                  <c:v>32898.25</c:v>
                </c:pt>
                <c:pt idx="39302">
                  <c:v>32898.291666666664</c:v>
                </c:pt>
                <c:pt idx="39303">
                  <c:v>32898.333333333336</c:v>
                </c:pt>
                <c:pt idx="39304">
                  <c:v>32898.375</c:v>
                </c:pt>
                <c:pt idx="39305">
                  <c:v>32898.416666666664</c:v>
                </c:pt>
                <c:pt idx="39306">
                  <c:v>32898.458333333336</c:v>
                </c:pt>
                <c:pt idx="39307">
                  <c:v>32898.5</c:v>
                </c:pt>
                <c:pt idx="39308">
                  <c:v>32898.541666666664</c:v>
                </c:pt>
                <c:pt idx="39309">
                  <c:v>32898.583333333336</c:v>
                </c:pt>
                <c:pt idx="39310">
                  <c:v>32898.625</c:v>
                </c:pt>
                <c:pt idx="39311">
                  <c:v>32898.666666666664</c:v>
                </c:pt>
                <c:pt idx="39312">
                  <c:v>32898.708333333336</c:v>
                </c:pt>
                <c:pt idx="39313">
                  <c:v>32898.75</c:v>
                </c:pt>
                <c:pt idx="39314">
                  <c:v>32898.791666666664</c:v>
                </c:pt>
                <c:pt idx="39315">
                  <c:v>32898.833333333336</c:v>
                </c:pt>
                <c:pt idx="39316">
                  <c:v>32898.875</c:v>
                </c:pt>
                <c:pt idx="39317">
                  <c:v>32898.916666666664</c:v>
                </c:pt>
                <c:pt idx="39318">
                  <c:v>32898.958333333336</c:v>
                </c:pt>
                <c:pt idx="39319">
                  <c:v>32899</c:v>
                </c:pt>
                <c:pt idx="39320">
                  <c:v>32899.041666666664</c:v>
                </c:pt>
                <c:pt idx="39321">
                  <c:v>32899.083333333336</c:v>
                </c:pt>
                <c:pt idx="39322">
                  <c:v>32899.125</c:v>
                </c:pt>
                <c:pt idx="39323">
                  <c:v>32899.166666666664</c:v>
                </c:pt>
                <c:pt idx="39324">
                  <c:v>32899.208333333336</c:v>
                </c:pt>
                <c:pt idx="39325">
                  <c:v>32899.25</c:v>
                </c:pt>
                <c:pt idx="39326">
                  <c:v>32899.291666666664</c:v>
                </c:pt>
                <c:pt idx="39327">
                  <c:v>32899.333333333336</c:v>
                </c:pt>
                <c:pt idx="39328">
                  <c:v>32899.375</c:v>
                </c:pt>
                <c:pt idx="39329">
                  <c:v>32899.416666666664</c:v>
                </c:pt>
                <c:pt idx="39330">
                  <c:v>32899.458333333336</c:v>
                </c:pt>
                <c:pt idx="39331">
                  <c:v>32899.5</c:v>
                </c:pt>
                <c:pt idx="39332">
                  <c:v>32899.541666666664</c:v>
                </c:pt>
                <c:pt idx="39333">
                  <c:v>32899.583333333336</c:v>
                </c:pt>
                <c:pt idx="39334">
                  <c:v>32899.625</c:v>
                </c:pt>
                <c:pt idx="39335">
                  <c:v>32899.666666666664</c:v>
                </c:pt>
                <c:pt idx="39336">
                  <c:v>32899.708333333336</c:v>
                </c:pt>
                <c:pt idx="39337">
                  <c:v>32899.75</c:v>
                </c:pt>
                <c:pt idx="39338">
                  <c:v>32899.791666666664</c:v>
                </c:pt>
                <c:pt idx="39339">
                  <c:v>32899.833333333336</c:v>
                </c:pt>
                <c:pt idx="39340">
                  <c:v>32899.875</c:v>
                </c:pt>
                <c:pt idx="39341">
                  <c:v>32899.916666666664</c:v>
                </c:pt>
                <c:pt idx="39342">
                  <c:v>32899.958333333336</c:v>
                </c:pt>
                <c:pt idx="39343">
                  <c:v>32900</c:v>
                </c:pt>
                <c:pt idx="39344">
                  <c:v>32900.041666666664</c:v>
                </c:pt>
                <c:pt idx="39345">
                  <c:v>32900.083333333336</c:v>
                </c:pt>
                <c:pt idx="39346">
                  <c:v>32900.125</c:v>
                </c:pt>
                <c:pt idx="39347">
                  <c:v>32900.166666666664</c:v>
                </c:pt>
                <c:pt idx="39348">
                  <c:v>32900.208333333336</c:v>
                </c:pt>
                <c:pt idx="39349">
                  <c:v>32900.25</c:v>
                </c:pt>
                <c:pt idx="39350">
                  <c:v>32900.291666666664</c:v>
                </c:pt>
                <c:pt idx="39351">
                  <c:v>32900.333333333336</c:v>
                </c:pt>
                <c:pt idx="39352">
                  <c:v>32900.375</c:v>
                </c:pt>
                <c:pt idx="39353">
                  <c:v>32900.416666666664</c:v>
                </c:pt>
                <c:pt idx="39354">
                  <c:v>32900.458333333336</c:v>
                </c:pt>
                <c:pt idx="39355">
                  <c:v>32900.5</c:v>
                </c:pt>
                <c:pt idx="39356">
                  <c:v>32900.541666666664</c:v>
                </c:pt>
                <c:pt idx="39357">
                  <c:v>32900.583333333336</c:v>
                </c:pt>
                <c:pt idx="39358">
                  <c:v>32900.625</c:v>
                </c:pt>
                <c:pt idx="39359">
                  <c:v>32900.666666666664</c:v>
                </c:pt>
                <c:pt idx="39360">
                  <c:v>32900.708333333336</c:v>
                </c:pt>
                <c:pt idx="39361">
                  <c:v>32900.75</c:v>
                </c:pt>
                <c:pt idx="39362">
                  <c:v>32900.791666666664</c:v>
                </c:pt>
                <c:pt idx="39363">
                  <c:v>32900.833333333336</c:v>
                </c:pt>
                <c:pt idx="39364">
                  <c:v>32900.875</c:v>
                </c:pt>
                <c:pt idx="39365">
                  <c:v>32900.916666666664</c:v>
                </c:pt>
                <c:pt idx="39366">
                  <c:v>32900.958333333336</c:v>
                </c:pt>
                <c:pt idx="39367">
                  <c:v>32901</c:v>
                </c:pt>
                <c:pt idx="39368">
                  <c:v>32901.041666666664</c:v>
                </c:pt>
                <c:pt idx="39369">
                  <c:v>32901.083333333336</c:v>
                </c:pt>
                <c:pt idx="39370">
                  <c:v>32901.125</c:v>
                </c:pt>
                <c:pt idx="39371">
                  <c:v>32901.166666666664</c:v>
                </c:pt>
                <c:pt idx="39372">
                  <c:v>32901.208333333336</c:v>
                </c:pt>
                <c:pt idx="39373">
                  <c:v>32901.25</c:v>
                </c:pt>
                <c:pt idx="39374">
                  <c:v>32901.291666666664</c:v>
                </c:pt>
                <c:pt idx="39375">
                  <c:v>32901.333333333336</c:v>
                </c:pt>
                <c:pt idx="39376">
                  <c:v>32901.375</c:v>
                </c:pt>
                <c:pt idx="39377">
                  <c:v>32901.416666666664</c:v>
                </c:pt>
                <c:pt idx="39378">
                  <c:v>32901.458333333336</c:v>
                </c:pt>
                <c:pt idx="39379">
                  <c:v>32901.5</c:v>
                </c:pt>
                <c:pt idx="39380">
                  <c:v>32901.541666666664</c:v>
                </c:pt>
                <c:pt idx="39381">
                  <c:v>32901.583333333336</c:v>
                </c:pt>
                <c:pt idx="39382">
                  <c:v>32901.625</c:v>
                </c:pt>
                <c:pt idx="39383">
                  <c:v>32901.666666666664</c:v>
                </c:pt>
                <c:pt idx="39384">
                  <c:v>32901.708333333336</c:v>
                </c:pt>
                <c:pt idx="39385">
                  <c:v>32901.75</c:v>
                </c:pt>
                <c:pt idx="39386">
                  <c:v>32901.791666666664</c:v>
                </c:pt>
                <c:pt idx="39387">
                  <c:v>32901.833333333336</c:v>
                </c:pt>
                <c:pt idx="39388">
                  <c:v>32901.875</c:v>
                </c:pt>
                <c:pt idx="39389">
                  <c:v>32901.916666666664</c:v>
                </c:pt>
                <c:pt idx="39390">
                  <c:v>32901.958333333336</c:v>
                </c:pt>
                <c:pt idx="39391">
                  <c:v>32902</c:v>
                </c:pt>
                <c:pt idx="39392">
                  <c:v>32902.041666666664</c:v>
                </c:pt>
                <c:pt idx="39393">
                  <c:v>32902.083333333336</c:v>
                </c:pt>
                <c:pt idx="39394">
                  <c:v>32902.125</c:v>
                </c:pt>
                <c:pt idx="39395">
                  <c:v>32902.166666666664</c:v>
                </c:pt>
                <c:pt idx="39396">
                  <c:v>32902.208333333336</c:v>
                </c:pt>
                <c:pt idx="39397">
                  <c:v>32902.25</c:v>
                </c:pt>
                <c:pt idx="39398">
                  <c:v>32902.291666666664</c:v>
                </c:pt>
                <c:pt idx="39399">
                  <c:v>32902.333333333336</c:v>
                </c:pt>
                <c:pt idx="39400">
                  <c:v>32902.375</c:v>
                </c:pt>
                <c:pt idx="39401">
                  <c:v>32902.416666666664</c:v>
                </c:pt>
                <c:pt idx="39402">
                  <c:v>32902.458333333336</c:v>
                </c:pt>
                <c:pt idx="39403">
                  <c:v>32902.5</c:v>
                </c:pt>
                <c:pt idx="39404">
                  <c:v>32902.541666666664</c:v>
                </c:pt>
                <c:pt idx="39405">
                  <c:v>32902.583333333336</c:v>
                </c:pt>
                <c:pt idx="39406">
                  <c:v>32902.625</c:v>
                </c:pt>
                <c:pt idx="39407">
                  <c:v>32902.666666666664</c:v>
                </c:pt>
                <c:pt idx="39408">
                  <c:v>32902.708333333336</c:v>
                </c:pt>
                <c:pt idx="39409">
                  <c:v>32902.75</c:v>
                </c:pt>
                <c:pt idx="39410">
                  <c:v>32902.791666666664</c:v>
                </c:pt>
                <c:pt idx="39411">
                  <c:v>32902.833333333336</c:v>
                </c:pt>
                <c:pt idx="39412">
                  <c:v>32902.875</c:v>
                </c:pt>
                <c:pt idx="39413">
                  <c:v>32902.916666666664</c:v>
                </c:pt>
                <c:pt idx="39414">
                  <c:v>32902.958333333336</c:v>
                </c:pt>
                <c:pt idx="39415">
                  <c:v>32903</c:v>
                </c:pt>
                <c:pt idx="39416">
                  <c:v>32903.041666666664</c:v>
                </c:pt>
                <c:pt idx="39417">
                  <c:v>32903.083333333336</c:v>
                </c:pt>
                <c:pt idx="39418">
                  <c:v>32903.125</c:v>
                </c:pt>
                <c:pt idx="39419">
                  <c:v>32903.166666666664</c:v>
                </c:pt>
                <c:pt idx="39420">
                  <c:v>32903.208333333336</c:v>
                </c:pt>
                <c:pt idx="39421">
                  <c:v>32903.25</c:v>
                </c:pt>
                <c:pt idx="39422">
                  <c:v>32903.291666666664</c:v>
                </c:pt>
                <c:pt idx="39423">
                  <c:v>32903.333333333336</c:v>
                </c:pt>
                <c:pt idx="39424">
                  <c:v>32903.375</c:v>
                </c:pt>
                <c:pt idx="39425">
                  <c:v>32903.416666666664</c:v>
                </c:pt>
                <c:pt idx="39426">
                  <c:v>32903.458333333336</c:v>
                </c:pt>
                <c:pt idx="39427">
                  <c:v>32903.5</c:v>
                </c:pt>
                <c:pt idx="39428">
                  <c:v>32903.541666666664</c:v>
                </c:pt>
                <c:pt idx="39429">
                  <c:v>32903.583333333336</c:v>
                </c:pt>
                <c:pt idx="39430">
                  <c:v>32903.625</c:v>
                </c:pt>
                <c:pt idx="39431">
                  <c:v>32903.666666666664</c:v>
                </c:pt>
                <c:pt idx="39432">
                  <c:v>32903.708333333336</c:v>
                </c:pt>
                <c:pt idx="39433">
                  <c:v>32903.75</c:v>
                </c:pt>
                <c:pt idx="39434">
                  <c:v>32903.791666666664</c:v>
                </c:pt>
                <c:pt idx="39435">
                  <c:v>32903.833333333336</c:v>
                </c:pt>
                <c:pt idx="39436">
                  <c:v>32903.875</c:v>
                </c:pt>
                <c:pt idx="39437">
                  <c:v>32903.916666666664</c:v>
                </c:pt>
                <c:pt idx="39438">
                  <c:v>32903.958333333336</c:v>
                </c:pt>
                <c:pt idx="39439">
                  <c:v>32904</c:v>
                </c:pt>
                <c:pt idx="39440">
                  <c:v>32904.041666666664</c:v>
                </c:pt>
                <c:pt idx="39441">
                  <c:v>32904.083333333336</c:v>
                </c:pt>
                <c:pt idx="39442">
                  <c:v>32904.125</c:v>
                </c:pt>
                <c:pt idx="39443">
                  <c:v>32904.166666666664</c:v>
                </c:pt>
                <c:pt idx="39444">
                  <c:v>32904.208333333336</c:v>
                </c:pt>
                <c:pt idx="39445">
                  <c:v>32904.25</c:v>
                </c:pt>
                <c:pt idx="39446">
                  <c:v>32904.291666666664</c:v>
                </c:pt>
                <c:pt idx="39447">
                  <c:v>32904.333333333336</c:v>
                </c:pt>
                <c:pt idx="39448">
                  <c:v>32904.375</c:v>
                </c:pt>
                <c:pt idx="39449">
                  <c:v>32904.416666666664</c:v>
                </c:pt>
                <c:pt idx="39450">
                  <c:v>32904.458333333336</c:v>
                </c:pt>
                <c:pt idx="39451">
                  <c:v>32904.5</c:v>
                </c:pt>
                <c:pt idx="39452">
                  <c:v>32904.541666666664</c:v>
                </c:pt>
                <c:pt idx="39453">
                  <c:v>32904.583333333336</c:v>
                </c:pt>
                <c:pt idx="39454">
                  <c:v>32904.625</c:v>
                </c:pt>
                <c:pt idx="39455">
                  <c:v>32904.666666666664</c:v>
                </c:pt>
                <c:pt idx="39456">
                  <c:v>32904.708333333336</c:v>
                </c:pt>
                <c:pt idx="39457">
                  <c:v>32904.75</c:v>
                </c:pt>
                <c:pt idx="39458">
                  <c:v>32904.791666666664</c:v>
                </c:pt>
                <c:pt idx="39459">
                  <c:v>32904.833333333336</c:v>
                </c:pt>
                <c:pt idx="39460">
                  <c:v>32904.875</c:v>
                </c:pt>
                <c:pt idx="39461">
                  <c:v>32904.916666666664</c:v>
                </c:pt>
                <c:pt idx="39462">
                  <c:v>32904.958333333336</c:v>
                </c:pt>
                <c:pt idx="39463">
                  <c:v>32905</c:v>
                </c:pt>
                <c:pt idx="39464">
                  <c:v>32905.041666666664</c:v>
                </c:pt>
                <c:pt idx="39465">
                  <c:v>32905.083333333336</c:v>
                </c:pt>
                <c:pt idx="39466">
                  <c:v>32905.125</c:v>
                </c:pt>
                <c:pt idx="39467">
                  <c:v>32905.166666666664</c:v>
                </c:pt>
                <c:pt idx="39468">
                  <c:v>32905.208333333336</c:v>
                </c:pt>
                <c:pt idx="39469">
                  <c:v>32905.25</c:v>
                </c:pt>
                <c:pt idx="39470">
                  <c:v>32905.291666666664</c:v>
                </c:pt>
                <c:pt idx="39471">
                  <c:v>32905.333333333336</c:v>
                </c:pt>
                <c:pt idx="39472">
                  <c:v>32905.375</c:v>
                </c:pt>
                <c:pt idx="39473">
                  <c:v>32905.416666666664</c:v>
                </c:pt>
                <c:pt idx="39474">
                  <c:v>32905.458333333336</c:v>
                </c:pt>
                <c:pt idx="39475">
                  <c:v>32905.5</c:v>
                </c:pt>
                <c:pt idx="39476">
                  <c:v>32905.541666666664</c:v>
                </c:pt>
                <c:pt idx="39477">
                  <c:v>32905.583333333336</c:v>
                </c:pt>
                <c:pt idx="39478">
                  <c:v>32905.625</c:v>
                </c:pt>
                <c:pt idx="39479">
                  <c:v>32905.666666666664</c:v>
                </c:pt>
                <c:pt idx="39480">
                  <c:v>32905.708333333336</c:v>
                </c:pt>
                <c:pt idx="39481">
                  <c:v>32905.75</c:v>
                </c:pt>
                <c:pt idx="39482">
                  <c:v>32905.791666666664</c:v>
                </c:pt>
                <c:pt idx="39483">
                  <c:v>32905.833333333336</c:v>
                </c:pt>
                <c:pt idx="39484">
                  <c:v>32905.875</c:v>
                </c:pt>
                <c:pt idx="39485">
                  <c:v>32905.916666666664</c:v>
                </c:pt>
                <c:pt idx="39486">
                  <c:v>32905.958333333336</c:v>
                </c:pt>
                <c:pt idx="39487">
                  <c:v>32906</c:v>
                </c:pt>
                <c:pt idx="39488">
                  <c:v>32906.041666666664</c:v>
                </c:pt>
                <c:pt idx="39489">
                  <c:v>32906.083333333336</c:v>
                </c:pt>
                <c:pt idx="39490">
                  <c:v>32906.125</c:v>
                </c:pt>
                <c:pt idx="39491">
                  <c:v>32906.166666666664</c:v>
                </c:pt>
                <c:pt idx="39492">
                  <c:v>32906.208333333336</c:v>
                </c:pt>
                <c:pt idx="39493">
                  <c:v>32906.25</c:v>
                </c:pt>
                <c:pt idx="39494">
                  <c:v>32906.291666666664</c:v>
                </c:pt>
                <c:pt idx="39495">
                  <c:v>32906.333333333336</c:v>
                </c:pt>
                <c:pt idx="39496">
                  <c:v>32906.375</c:v>
                </c:pt>
                <c:pt idx="39497">
                  <c:v>32906.416666666664</c:v>
                </c:pt>
                <c:pt idx="39498">
                  <c:v>32906.458333333336</c:v>
                </c:pt>
                <c:pt idx="39499">
                  <c:v>32906.5</c:v>
                </c:pt>
                <c:pt idx="39500">
                  <c:v>32906.541666666664</c:v>
                </c:pt>
                <c:pt idx="39501">
                  <c:v>32906.583333333336</c:v>
                </c:pt>
                <c:pt idx="39502">
                  <c:v>32906.625</c:v>
                </c:pt>
                <c:pt idx="39503">
                  <c:v>32906.666666666664</c:v>
                </c:pt>
                <c:pt idx="39504">
                  <c:v>32906.708333333336</c:v>
                </c:pt>
                <c:pt idx="39505">
                  <c:v>32906.75</c:v>
                </c:pt>
                <c:pt idx="39506">
                  <c:v>32906.791666666664</c:v>
                </c:pt>
                <c:pt idx="39507">
                  <c:v>32906.833333333336</c:v>
                </c:pt>
                <c:pt idx="39508">
                  <c:v>32906.875</c:v>
                </c:pt>
                <c:pt idx="39509">
                  <c:v>32906.916666666664</c:v>
                </c:pt>
                <c:pt idx="39510">
                  <c:v>32906.958333333336</c:v>
                </c:pt>
                <c:pt idx="39511">
                  <c:v>32907</c:v>
                </c:pt>
                <c:pt idx="39512">
                  <c:v>32907.041666666664</c:v>
                </c:pt>
                <c:pt idx="39513">
                  <c:v>32907.083333333336</c:v>
                </c:pt>
                <c:pt idx="39514">
                  <c:v>32907.125</c:v>
                </c:pt>
                <c:pt idx="39515">
                  <c:v>32907.166666666664</c:v>
                </c:pt>
                <c:pt idx="39516">
                  <c:v>32907.208333333336</c:v>
                </c:pt>
                <c:pt idx="39517">
                  <c:v>32907.25</c:v>
                </c:pt>
                <c:pt idx="39518">
                  <c:v>32907.291666666664</c:v>
                </c:pt>
                <c:pt idx="39519">
                  <c:v>32907.333333333336</c:v>
                </c:pt>
                <c:pt idx="39520">
                  <c:v>32907.375</c:v>
                </c:pt>
                <c:pt idx="39521">
                  <c:v>32907.416666666664</c:v>
                </c:pt>
                <c:pt idx="39522">
                  <c:v>32907.458333333336</c:v>
                </c:pt>
                <c:pt idx="39523">
                  <c:v>32907.5</c:v>
                </c:pt>
                <c:pt idx="39524">
                  <c:v>32907.541666666664</c:v>
                </c:pt>
                <c:pt idx="39525">
                  <c:v>32907.583333333336</c:v>
                </c:pt>
                <c:pt idx="39526">
                  <c:v>32907.625</c:v>
                </c:pt>
                <c:pt idx="39527">
                  <c:v>32907.666666666664</c:v>
                </c:pt>
                <c:pt idx="39528">
                  <c:v>32907.708333333336</c:v>
                </c:pt>
                <c:pt idx="39529">
                  <c:v>32907.75</c:v>
                </c:pt>
                <c:pt idx="39530">
                  <c:v>32907.791666666664</c:v>
                </c:pt>
                <c:pt idx="39531">
                  <c:v>32907.833333333336</c:v>
                </c:pt>
                <c:pt idx="39532">
                  <c:v>32907.875</c:v>
                </c:pt>
                <c:pt idx="39533">
                  <c:v>32907.916666666664</c:v>
                </c:pt>
                <c:pt idx="39534">
                  <c:v>32907.958333333336</c:v>
                </c:pt>
                <c:pt idx="39535">
                  <c:v>32908</c:v>
                </c:pt>
                <c:pt idx="39536">
                  <c:v>32908.041666666664</c:v>
                </c:pt>
                <c:pt idx="39537">
                  <c:v>32908.083333333336</c:v>
                </c:pt>
                <c:pt idx="39538">
                  <c:v>32908.125</c:v>
                </c:pt>
                <c:pt idx="39539">
                  <c:v>32908.166666666664</c:v>
                </c:pt>
                <c:pt idx="39540">
                  <c:v>32908.208333333336</c:v>
                </c:pt>
                <c:pt idx="39541">
                  <c:v>32908.25</c:v>
                </c:pt>
                <c:pt idx="39542">
                  <c:v>32908.291666666664</c:v>
                </c:pt>
                <c:pt idx="39543">
                  <c:v>32908.333333333336</c:v>
                </c:pt>
                <c:pt idx="39544">
                  <c:v>32908.375</c:v>
                </c:pt>
                <c:pt idx="39545">
                  <c:v>32908.416666666664</c:v>
                </c:pt>
                <c:pt idx="39546">
                  <c:v>32908.458333333336</c:v>
                </c:pt>
                <c:pt idx="39547">
                  <c:v>32908.5</c:v>
                </c:pt>
                <c:pt idx="39548">
                  <c:v>32908.541666666664</c:v>
                </c:pt>
                <c:pt idx="39549">
                  <c:v>32908.583333333336</c:v>
                </c:pt>
                <c:pt idx="39550">
                  <c:v>32908.625</c:v>
                </c:pt>
                <c:pt idx="39551">
                  <c:v>32908.666666666664</c:v>
                </c:pt>
                <c:pt idx="39552">
                  <c:v>32908.708333333336</c:v>
                </c:pt>
                <c:pt idx="39553">
                  <c:v>32908.75</c:v>
                </c:pt>
                <c:pt idx="39554">
                  <c:v>32908.791666666664</c:v>
                </c:pt>
                <c:pt idx="39555">
                  <c:v>32908.833333333336</c:v>
                </c:pt>
                <c:pt idx="39556">
                  <c:v>32908.875</c:v>
                </c:pt>
                <c:pt idx="39557">
                  <c:v>32908.916666666664</c:v>
                </c:pt>
                <c:pt idx="39558">
                  <c:v>32908.958333333336</c:v>
                </c:pt>
                <c:pt idx="39559">
                  <c:v>32909</c:v>
                </c:pt>
                <c:pt idx="39560">
                  <c:v>32909.041666666664</c:v>
                </c:pt>
                <c:pt idx="39561">
                  <c:v>32909.083333333336</c:v>
                </c:pt>
                <c:pt idx="39562">
                  <c:v>32909.125</c:v>
                </c:pt>
                <c:pt idx="39563">
                  <c:v>32909.166666666664</c:v>
                </c:pt>
                <c:pt idx="39564">
                  <c:v>32909.208333333336</c:v>
                </c:pt>
                <c:pt idx="39565">
                  <c:v>32909.25</c:v>
                </c:pt>
                <c:pt idx="39566">
                  <c:v>32909.291666666664</c:v>
                </c:pt>
                <c:pt idx="39567">
                  <c:v>32909.333333333336</c:v>
                </c:pt>
                <c:pt idx="39568">
                  <c:v>32909.375</c:v>
                </c:pt>
                <c:pt idx="39569">
                  <c:v>32909.416666666664</c:v>
                </c:pt>
                <c:pt idx="39570">
                  <c:v>32909.458333333336</c:v>
                </c:pt>
                <c:pt idx="39571">
                  <c:v>32909.5</c:v>
                </c:pt>
                <c:pt idx="39572">
                  <c:v>32909.541666666664</c:v>
                </c:pt>
                <c:pt idx="39573">
                  <c:v>32909.583333333336</c:v>
                </c:pt>
                <c:pt idx="39574">
                  <c:v>32909.625</c:v>
                </c:pt>
                <c:pt idx="39575">
                  <c:v>32909.666666666664</c:v>
                </c:pt>
                <c:pt idx="39576">
                  <c:v>32909.708333333336</c:v>
                </c:pt>
                <c:pt idx="39577">
                  <c:v>32909.75</c:v>
                </c:pt>
                <c:pt idx="39578">
                  <c:v>32909.791666666664</c:v>
                </c:pt>
                <c:pt idx="39579">
                  <c:v>32909.833333333336</c:v>
                </c:pt>
                <c:pt idx="39580">
                  <c:v>32909.875</c:v>
                </c:pt>
                <c:pt idx="39581">
                  <c:v>32909.916666666664</c:v>
                </c:pt>
                <c:pt idx="39582">
                  <c:v>32909.958333333336</c:v>
                </c:pt>
                <c:pt idx="39583">
                  <c:v>32910</c:v>
                </c:pt>
                <c:pt idx="39584">
                  <c:v>32910.041666666664</c:v>
                </c:pt>
                <c:pt idx="39585">
                  <c:v>32910.083333333336</c:v>
                </c:pt>
                <c:pt idx="39586">
                  <c:v>32910.125</c:v>
                </c:pt>
                <c:pt idx="39587">
                  <c:v>32910.166666666664</c:v>
                </c:pt>
                <c:pt idx="39588">
                  <c:v>32910.208333333336</c:v>
                </c:pt>
                <c:pt idx="39589">
                  <c:v>32910.25</c:v>
                </c:pt>
                <c:pt idx="39590">
                  <c:v>32910.291666666664</c:v>
                </c:pt>
                <c:pt idx="39591">
                  <c:v>32910.333333333336</c:v>
                </c:pt>
                <c:pt idx="39592">
                  <c:v>32910.375</c:v>
                </c:pt>
                <c:pt idx="39593">
                  <c:v>32910.416666666664</c:v>
                </c:pt>
                <c:pt idx="39594">
                  <c:v>32910.458333333336</c:v>
                </c:pt>
                <c:pt idx="39595">
                  <c:v>32910.5</c:v>
                </c:pt>
                <c:pt idx="39596">
                  <c:v>32910.541666666664</c:v>
                </c:pt>
                <c:pt idx="39597">
                  <c:v>32910.583333333336</c:v>
                </c:pt>
                <c:pt idx="39598">
                  <c:v>32910.625</c:v>
                </c:pt>
                <c:pt idx="39599">
                  <c:v>32910.666666666664</c:v>
                </c:pt>
                <c:pt idx="39600">
                  <c:v>32910.708333333336</c:v>
                </c:pt>
                <c:pt idx="39601">
                  <c:v>32910.75</c:v>
                </c:pt>
                <c:pt idx="39602">
                  <c:v>32910.791666666664</c:v>
                </c:pt>
                <c:pt idx="39603">
                  <c:v>32910.833333333336</c:v>
                </c:pt>
                <c:pt idx="39604">
                  <c:v>32910.875</c:v>
                </c:pt>
                <c:pt idx="39605">
                  <c:v>32910.916666666664</c:v>
                </c:pt>
                <c:pt idx="39606">
                  <c:v>32910.958333333336</c:v>
                </c:pt>
                <c:pt idx="39607">
                  <c:v>32911</c:v>
                </c:pt>
                <c:pt idx="39608">
                  <c:v>32911.041666666664</c:v>
                </c:pt>
                <c:pt idx="39609">
                  <c:v>32911.083333333336</c:v>
                </c:pt>
                <c:pt idx="39610">
                  <c:v>32911.125</c:v>
                </c:pt>
                <c:pt idx="39611">
                  <c:v>32911.166666666664</c:v>
                </c:pt>
                <c:pt idx="39612">
                  <c:v>32911.208333333336</c:v>
                </c:pt>
                <c:pt idx="39613">
                  <c:v>32911.25</c:v>
                </c:pt>
                <c:pt idx="39614">
                  <c:v>32911.291666666664</c:v>
                </c:pt>
                <c:pt idx="39615">
                  <c:v>32911.333333333336</c:v>
                </c:pt>
                <c:pt idx="39616">
                  <c:v>32911.375</c:v>
                </c:pt>
                <c:pt idx="39617">
                  <c:v>32911.416666666664</c:v>
                </c:pt>
                <c:pt idx="39618">
                  <c:v>32911.458333333336</c:v>
                </c:pt>
                <c:pt idx="39619">
                  <c:v>32911.5</c:v>
                </c:pt>
                <c:pt idx="39620">
                  <c:v>32911.541666666664</c:v>
                </c:pt>
                <c:pt idx="39621">
                  <c:v>32911.583333333336</c:v>
                </c:pt>
                <c:pt idx="39622">
                  <c:v>32911.625</c:v>
                </c:pt>
                <c:pt idx="39623">
                  <c:v>32911.666666666664</c:v>
                </c:pt>
                <c:pt idx="39624">
                  <c:v>32911.708333333336</c:v>
                </c:pt>
                <c:pt idx="39625">
                  <c:v>32911.75</c:v>
                </c:pt>
                <c:pt idx="39626">
                  <c:v>32911.791666666664</c:v>
                </c:pt>
                <c:pt idx="39627">
                  <c:v>32911.833333333336</c:v>
                </c:pt>
                <c:pt idx="39628">
                  <c:v>32911.875</c:v>
                </c:pt>
                <c:pt idx="39629">
                  <c:v>32911.916666666664</c:v>
                </c:pt>
                <c:pt idx="39630">
                  <c:v>32911.958333333336</c:v>
                </c:pt>
                <c:pt idx="39631">
                  <c:v>32912</c:v>
                </c:pt>
                <c:pt idx="39632">
                  <c:v>32912.041666666664</c:v>
                </c:pt>
                <c:pt idx="39633">
                  <c:v>32912.083333333336</c:v>
                </c:pt>
                <c:pt idx="39634">
                  <c:v>32912.125</c:v>
                </c:pt>
                <c:pt idx="39635">
                  <c:v>32912.166666666664</c:v>
                </c:pt>
                <c:pt idx="39636">
                  <c:v>32912.208333333336</c:v>
                </c:pt>
                <c:pt idx="39637">
                  <c:v>32912.25</c:v>
                </c:pt>
                <c:pt idx="39638">
                  <c:v>32912.291666666664</c:v>
                </c:pt>
                <c:pt idx="39639">
                  <c:v>32912.333333333336</c:v>
                </c:pt>
                <c:pt idx="39640">
                  <c:v>32912.375</c:v>
                </c:pt>
                <c:pt idx="39641">
                  <c:v>32912.416666666664</c:v>
                </c:pt>
                <c:pt idx="39642">
                  <c:v>32912.458333333336</c:v>
                </c:pt>
                <c:pt idx="39643">
                  <c:v>32912.5</c:v>
                </c:pt>
                <c:pt idx="39644">
                  <c:v>32912.541666666664</c:v>
                </c:pt>
                <c:pt idx="39645">
                  <c:v>32912.583333333336</c:v>
                </c:pt>
                <c:pt idx="39646">
                  <c:v>32912.625</c:v>
                </c:pt>
                <c:pt idx="39647">
                  <c:v>32912.666666666664</c:v>
                </c:pt>
                <c:pt idx="39648">
                  <c:v>32912.708333333336</c:v>
                </c:pt>
                <c:pt idx="39649">
                  <c:v>32912.75</c:v>
                </c:pt>
                <c:pt idx="39650">
                  <c:v>32912.791666666664</c:v>
                </c:pt>
                <c:pt idx="39651">
                  <c:v>32912.833333333336</c:v>
                </c:pt>
                <c:pt idx="39652">
                  <c:v>32912.875</c:v>
                </c:pt>
                <c:pt idx="39653">
                  <c:v>32912.916666666664</c:v>
                </c:pt>
                <c:pt idx="39654">
                  <c:v>32912.958333333336</c:v>
                </c:pt>
                <c:pt idx="39655">
                  <c:v>32913</c:v>
                </c:pt>
                <c:pt idx="39656">
                  <c:v>32913.041666666664</c:v>
                </c:pt>
                <c:pt idx="39657">
                  <c:v>32913.083333333336</c:v>
                </c:pt>
                <c:pt idx="39658">
                  <c:v>32913.125</c:v>
                </c:pt>
                <c:pt idx="39659">
                  <c:v>32913.166666666664</c:v>
                </c:pt>
                <c:pt idx="39660">
                  <c:v>32913.208333333336</c:v>
                </c:pt>
                <c:pt idx="39661">
                  <c:v>32913.25</c:v>
                </c:pt>
                <c:pt idx="39662">
                  <c:v>32913.291666666664</c:v>
                </c:pt>
                <c:pt idx="39663">
                  <c:v>32913.333333333336</c:v>
                </c:pt>
                <c:pt idx="39664">
                  <c:v>32913.375</c:v>
                </c:pt>
                <c:pt idx="39665">
                  <c:v>32913.416666666664</c:v>
                </c:pt>
                <c:pt idx="39666">
                  <c:v>32913.458333333336</c:v>
                </c:pt>
                <c:pt idx="39667">
                  <c:v>32913.5</c:v>
                </c:pt>
                <c:pt idx="39668">
                  <c:v>32913.541666666664</c:v>
                </c:pt>
                <c:pt idx="39669">
                  <c:v>32913.583333333336</c:v>
                </c:pt>
                <c:pt idx="39670">
                  <c:v>32913.625</c:v>
                </c:pt>
                <c:pt idx="39671">
                  <c:v>32913.666666666664</c:v>
                </c:pt>
                <c:pt idx="39672">
                  <c:v>32913.708333333336</c:v>
                </c:pt>
                <c:pt idx="39673">
                  <c:v>32913.75</c:v>
                </c:pt>
                <c:pt idx="39674">
                  <c:v>32913.791666666664</c:v>
                </c:pt>
                <c:pt idx="39675">
                  <c:v>32913.833333333336</c:v>
                </c:pt>
                <c:pt idx="39676">
                  <c:v>32913.875</c:v>
                </c:pt>
                <c:pt idx="39677">
                  <c:v>32913.916666666664</c:v>
                </c:pt>
                <c:pt idx="39678">
                  <c:v>32913.958333333336</c:v>
                </c:pt>
                <c:pt idx="39679">
                  <c:v>32914</c:v>
                </c:pt>
                <c:pt idx="39680">
                  <c:v>32914.041666666664</c:v>
                </c:pt>
                <c:pt idx="39681">
                  <c:v>32914.083333333336</c:v>
                </c:pt>
                <c:pt idx="39682">
                  <c:v>32914.125</c:v>
                </c:pt>
                <c:pt idx="39683">
                  <c:v>32914.166666666664</c:v>
                </c:pt>
                <c:pt idx="39684">
                  <c:v>32914.208333333336</c:v>
                </c:pt>
                <c:pt idx="39685">
                  <c:v>32914.25</c:v>
                </c:pt>
                <c:pt idx="39686">
                  <c:v>32914.291666666664</c:v>
                </c:pt>
                <c:pt idx="39687">
                  <c:v>32914.333333333336</c:v>
                </c:pt>
                <c:pt idx="39688">
                  <c:v>32914.375</c:v>
                </c:pt>
                <c:pt idx="39689">
                  <c:v>32914.416666666664</c:v>
                </c:pt>
                <c:pt idx="39690">
                  <c:v>32914.458333333336</c:v>
                </c:pt>
                <c:pt idx="39691">
                  <c:v>32914.5</c:v>
                </c:pt>
                <c:pt idx="39692">
                  <c:v>32914.541666666664</c:v>
                </c:pt>
                <c:pt idx="39693">
                  <c:v>32914.583333333336</c:v>
                </c:pt>
                <c:pt idx="39694">
                  <c:v>32914.625</c:v>
                </c:pt>
                <c:pt idx="39695">
                  <c:v>32914.666666666664</c:v>
                </c:pt>
                <c:pt idx="39696">
                  <c:v>32914.708333333336</c:v>
                </c:pt>
                <c:pt idx="39697">
                  <c:v>32914.75</c:v>
                </c:pt>
                <c:pt idx="39698">
                  <c:v>32914.791666666664</c:v>
                </c:pt>
                <c:pt idx="39699">
                  <c:v>32914.833333333336</c:v>
                </c:pt>
                <c:pt idx="39700">
                  <c:v>32914.875</c:v>
                </c:pt>
                <c:pt idx="39701">
                  <c:v>32914.916666666664</c:v>
                </c:pt>
                <c:pt idx="39702">
                  <c:v>32914.958333333336</c:v>
                </c:pt>
                <c:pt idx="39703">
                  <c:v>32915</c:v>
                </c:pt>
                <c:pt idx="39704">
                  <c:v>32915.041666666664</c:v>
                </c:pt>
                <c:pt idx="39705">
                  <c:v>32915.083333333336</c:v>
                </c:pt>
                <c:pt idx="39706">
                  <c:v>32915.125</c:v>
                </c:pt>
                <c:pt idx="39707">
                  <c:v>32915.166666666664</c:v>
                </c:pt>
                <c:pt idx="39708">
                  <c:v>32915.208333333336</c:v>
                </c:pt>
                <c:pt idx="39709">
                  <c:v>32915.25</c:v>
                </c:pt>
                <c:pt idx="39710">
                  <c:v>32915.291666666664</c:v>
                </c:pt>
                <c:pt idx="39711">
                  <c:v>32915.333333333336</c:v>
                </c:pt>
                <c:pt idx="39712">
                  <c:v>32915.375</c:v>
                </c:pt>
                <c:pt idx="39713">
                  <c:v>32915.416666666664</c:v>
                </c:pt>
                <c:pt idx="39714">
                  <c:v>32915.458333333336</c:v>
                </c:pt>
                <c:pt idx="39715">
                  <c:v>32915.5</c:v>
                </c:pt>
                <c:pt idx="39716">
                  <c:v>32915.541666666664</c:v>
                </c:pt>
                <c:pt idx="39717">
                  <c:v>32915.583333333336</c:v>
                </c:pt>
                <c:pt idx="39718">
                  <c:v>32915.625</c:v>
                </c:pt>
                <c:pt idx="39719">
                  <c:v>32915.666666666664</c:v>
                </c:pt>
                <c:pt idx="39720">
                  <c:v>32915.708333333336</c:v>
                </c:pt>
                <c:pt idx="39721">
                  <c:v>32915.75</c:v>
                </c:pt>
                <c:pt idx="39722">
                  <c:v>32915.791666666664</c:v>
                </c:pt>
                <c:pt idx="39723">
                  <c:v>32915.833333333336</c:v>
                </c:pt>
                <c:pt idx="39724">
                  <c:v>32915.875</c:v>
                </c:pt>
                <c:pt idx="39725">
                  <c:v>32915.916666666664</c:v>
                </c:pt>
                <c:pt idx="39726">
                  <c:v>32915.958333333336</c:v>
                </c:pt>
                <c:pt idx="39727">
                  <c:v>32916</c:v>
                </c:pt>
                <c:pt idx="39728">
                  <c:v>32916.041666666664</c:v>
                </c:pt>
                <c:pt idx="39729">
                  <c:v>32916.083333333336</c:v>
                </c:pt>
                <c:pt idx="39730">
                  <c:v>32916.125</c:v>
                </c:pt>
                <c:pt idx="39731">
                  <c:v>32916.166666666664</c:v>
                </c:pt>
                <c:pt idx="39732">
                  <c:v>32916.208333333336</c:v>
                </c:pt>
                <c:pt idx="39733">
                  <c:v>32916.25</c:v>
                </c:pt>
                <c:pt idx="39734">
                  <c:v>32916.291666666664</c:v>
                </c:pt>
                <c:pt idx="39735">
                  <c:v>32916.333333333336</c:v>
                </c:pt>
                <c:pt idx="39736">
                  <c:v>32916.375</c:v>
                </c:pt>
                <c:pt idx="39737">
                  <c:v>32916.416666666664</c:v>
                </c:pt>
                <c:pt idx="39738">
                  <c:v>32916.458333333336</c:v>
                </c:pt>
                <c:pt idx="39739">
                  <c:v>32916.5</c:v>
                </c:pt>
                <c:pt idx="39740">
                  <c:v>32916.541666666664</c:v>
                </c:pt>
                <c:pt idx="39741">
                  <c:v>32916.583333333336</c:v>
                </c:pt>
                <c:pt idx="39742">
                  <c:v>32916.625</c:v>
                </c:pt>
                <c:pt idx="39743">
                  <c:v>32916.666666666664</c:v>
                </c:pt>
                <c:pt idx="39744">
                  <c:v>32916.708333333336</c:v>
                </c:pt>
                <c:pt idx="39745">
                  <c:v>32916.75</c:v>
                </c:pt>
                <c:pt idx="39746">
                  <c:v>32916.791666666664</c:v>
                </c:pt>
                <c:pt idx="39747">
                  <c:v>32916.833333333336</c:v>
                </c:pt>
                <c:pt idx="39748">
                  <c:v>32916.875</c:v>
                </c:pt>
                <c:pt idx="39749">
                  <c:v>32916.916666666664</c:v>
                </c:pt>
                <c:pt idx="39750">
                  <c:v>32916.958333333336</c:v>
                </c:pt>
                <c:pt idx="39751">
                  <c:v>32917</c:v>
                </c:pt>
                <c:pt idx="39752">
                  <c:v>32917.041666666664</c:v>
                </c:pt>
                <c:pt idx="39753">
                  <c:v>32917.083333333336</c:v>
                </c:pt>
                <c:pt idx="39754">
                  <c:v>32917.125</c:v>
                </c:pt>
                <c:pt idx="39755">
                  <c:v>32917.166666666664</c:v>
                </c:pt>
                <c:pt idx="39756">
                  <c:v>32917.208333333336</c:v>
                </c:pt>
                <c:pt idx="39757">
                  <c:v>32917.25</c:v>
                </c:pt>
                <c:pt idx="39758">
                  <c:v>32917.291666666664</c:v>
                </c:pt>
                <c:pt idx="39759">
                  <c:v>32917.333333333336</c:v>
                </c:pt>
                <c:pt idx="39760">
                  <c:v>32917.375</c:v>
                </c:pt>
                <c:pt idx="39761">
                  <c:v>32917.416666666664</c:v>
                </c:pt>
                <c:pt idx="39762">
                  <c:v>32917.458333333336</c:v>
                </c:pt>
                <c:pt idx="39763">
                  <c:v>32917.5</c:v>
                </c:pt>
                <c:pt idx="39764">
                  <c:v>32917.541666666664</c:v>
                </c:pt>
                <c:pt idx="39765">
                  <c:v>32917.583333333336</c:v>
                </c:pt>
                <c:pt idx="39766">
                  <c:v>32917.625</c:v>
                </c:pt>
                <c:pt idx="39767">
                  <c:v>32917.666666666664</c:v>
                </c:pt>
                <c:pt idx="39768">
                  <c:v>32917.708333333336</c:v>
                </c:pt>
                <c:pt idx="39769">
                  <c:v>32917.75</c:v>
                </c:pt>
                <c:pt idx="39770">
                  <c:v>32917.791666666664</c:v>
                </c:pt>
                <c:pt idx="39771">
                  <c:v>32917.833333333336</c:v>
                </c:pt>
                <c:pt idx="39772">
                  <c:v>32917.875</c:v>
                </c:pt>
                <c:pt idx="39773">
                  <c:v>32917.916666666664</c:v>
                </c:pt>
                <c:pt idx="39774">
                  <c:v>32917.958333333336</c:v>
                </c:pt>
                <c:pt idx="39775">
                  <c:v>32918</c:v>
                </c:pt>
                <c:pt idx="39776">
                  <c:v>32918.041666666664</c:v>
                </c:pt>
                <c:pt idx="39777">
                  <c:v>32918.083333333336</c:v>
                </c:pt>
                <c:pt idx="39778">
                  <c:v>32918.125</c:v>
                </c:pt>
                <c:pt idx="39779">
                  <c:v>32918.166666666664</c:v>
                </c:pt>
                <c:pt idx="39780">
                  <c:v>32918.208333333336</c:v>
                </c:pt>
                <c:pt idx="39781">
                  <c:v>32918.25</c:v>
                </c:pt>
                <c:pt idx="39782">
                  <c:v>32918.291666666664</c:v>
                </c:pt>
                <c:pt idx="39783">
                  <c:v>32918.333333333336</c:v>
                </c:pt>
                <c:pt idx="39784">
                  <c:v>32918.375</c:v>
                </c:pt>
                <c:pt idx="39785">
                  <c:v>32918.416666666664</c:v>
                </c:pt>
                <c:pt idx="39786">
                  <c:v>32918.458333333336</c:v>
                </c:pt>
                <c:pt idx="39787">
                  <c:v>32918.5</c:v>
                </c:pt>
                <c:pt idx="39788">
                  <c:v>32918.541666666664</c:v>
                </c:pt>
                <c:pt idx="39789">
                  <c:v>32918.583333333336</c:v>
                </c:pt>
                <c:pt idx="39790">
                  <c:v>32918.625</c:v>
                </c:pt>
                <c:pt idx="39791">
                  <c:v>32918.666666666664</c:v>
                </c:pt>
                <c:pt idx="39792">
                  <c:v>32918.708333333336</c:v>
                </c:pt>
                <c:pt idx="39793">
                  <c:v>32918.75</c:v>
                </c:pt>
                <c:pt idx="39794">
                  <c:v>32918.791666666664</c:v>
                </c:pt>
                <c:pt idx="39795">
                  <c:v>32918.833333333336</c:v>
                </c:pt>
                <c:pt idx="39796">
                  <c:v>32918.875</c:v>
                </c:pt>
                <c:pt idx="39797">
                  <c:v>32918.916666666664</c:v>
                </c:pt>
                <c:pt idx="39798">
                  <c:v>32918.958333333336</c:v>
                </c:pt>
                <c:pt idx="39799">
                  <c:v>32919</c:v>
                </c:pt>
                <c:pt idx="39800">
                  <c:v>32919.041666666664</c:v>
                </c:pt>
                <c:pt idx="39801">
                  <c:v>32919.083333333336</c:v>
                </c:pt>
                <c:pt idx="39802">
                  <c:v>32919.125</c:v>
                </c:pt>
                <c:pt idx="39803">
                  <c:v>32919.166666666664</c:v>
                </c:pt>
                <c:pt idx="39804">
                  <c:v>32919.208333333336</c:v>
                </c:pt>
                <c:pt idx="39805">
                  <c:v>32919.25</c:v>
                </c:pt>
                <c:pt idx="39806">
                  <c:v>32919.291666666664</c:v>
                </c:pt>
                <c:pt idx="39807">
                  <c:v>32919.333333333336</c:v>
                </c:pt>
                <c:pt idx="39808">
                  <c:v>32919.375</c:v>
                </c:pt>
                <c:pt idx="39809">
                  <c:v>32919.416666666664</c:v>
                </c:pt>
                <c:pt idx="39810">
                  <c:v>32919.458333333336</c:v>
                </c:pt>
                <c:pt idx="39811">
                  <c:v>32919.5</c:v>
                </c:pt>
                <c:pt idx="39812">
                  <c:v>32919.541666666664</c:v>
                </c:pt>
                <c:pt idx="39813">
                  <c:v>32919.583333333336</c:v>
                </c:pt>
                <c:pt idx="39814">
                  <c:v>32919.625</c:v>
                </c:pt>
                <c:pt idx="39815">
                  <c:v>32919.666666666664</c:v>
                </c:pt>
                <c:pt idx="39816">
                  <c:v>32919.708333333336</c:v>
                </c:pt>
                <c:pt idx="39817">
                  <c:v>32919.75</c:v>
                </c:pt>
                <c:pt idx="39818">
                  <c:v>32919.791666666664</c:v>
                </c:pt>
                <c:pt idx="39819">
                  <c:v>32919.833333333336</c:v>
                </c:pt>
                <c:pt idx="39820">
                  <c:v>32919.875</c:v>
                </c:pt>
                <c:pt idx="39821">
                  <c:v>32919.916666666664</c:v>
                </c:pt>
                <c:pt idx="39822">
                  <c:v>32919.958333333336</c:v>
                </c:pt>
                <c:pt idx="39823">
                  <c:v>32920</c:v>
                </c:pt>
                <c:pt idx="39824">
                  <c:v>32920.041666666664</c:v>
                </c:pt>
                <c:pt idx="39825">
                  <c:v>32920.083333333336</c:v>
                </c:pt>
                <c:pt idx="39826">
                  <c:v>32920.125</c:v>
                </c:pt>
                <c:pt idx="39827">
                  <c:v>32920.166666666664</c:v>
                </c:pt>
                <c:pt idx="39828">
                  <c:v>32920.208333333336</c:v>
                </c:pt>
                <c:pt idx="39829">
                  <c:v>32920.25</c:v>
                </c:pt>
                <c:pt idx="39830">
                  <c:v>32920.291666666664</c:v>
                </c:pt>
                <c:pt idx="39831">
                  <c:v>32920.333333333336</c:v>
                </c:pt>
                <c:pt idx="39832">
                  <c:v>32920.375</c:v>
                </c:pt>
                <c:pt idx="39833">
                  <c:v>32920.416666666664</c:v>
                </c:pt>
                <c:pt idx="39834">
                  <c:v>32920.458333333336</c:v>
                </c:pt>
                <c:pt idx="39835">
                  <c:v>32920.5</c:v>
                </c:pt>
                <c:pt idx="39836">
                  <c:v>32920.541666666664</c:v>
                </c:pt>
                <c:pt idx="39837">
                  <c:v>32920.583333333336</c:v>
                </c:pt>
                <c:pt idx="39838">
                  <c:v>32920.625</c:v>
                </c:pt>
                <c:pt idx="39839">
                  <c:v>32920.666666666664</c:v>
                </c:pt>
                <c:pt idx="39840">
                  <c:v>32920.708333333336</c:v>
                </c:pt>
                <c:pt idx="39841">
                  <c:v>32920.75</c:v>
                </c:pt>
                <c:pt idx="39842">
                  <c:v>32920.791666666664</c:v>
                </c:pt>
                <c:pt idx="39843">
                  <c:v>32920.833333333336</c:v>
                </c:pt>
                <c:pt idx="39844">
                  <c:v>32920.875</c:v>
                </c:pt>
                <c:pt idx="39845">
                  <c:v>32920.916666666664</c:v>
                </c:pt>
                <c:pt idx="39846">
                  <c:v>32920.958333333336</c:v>
                </c:pt>
                <c:pt idx="39847">
                  <c:v>32921</c:v>
                </c:pt>
                <c:pt idx="39848">
                  <c:v>32921.041666666664</c:v>
                </c:pt>
                <c:pt idx="39849">
                  <c:v>32921.083333333336</c:v>
                </c:pt>
                <c:pt idx="39850">
                  <c:v>32921.125</c:v>
                </c:pt>
                <c:pt idx="39851">
                  <c:v>32921.166666666664</c:v>
                </c:pt>
                <c:pt idx="39852">
                  <c:v>32921.208333333336</c:v>
                </c:pt>
                <c:pt idx="39853">
                  <c:v>32921.25</c:v>
                </c:pt>
                <c:pt idx="39854">
                  <c:v>32921.291666666664</c:v>
                </c:pt>
                <c:pt idx="39855">
                  <c:v>32921.333333333336</c:v>
                </c:pt>
                <c:pt idx="39856">
                  <c:v>32921.375</c:v>
                </c:pt>
                <c:pt idx="39857">
                  <c:v>32921.416666666664</c:v>
                </c:pt>
                <c:pt idx="39858">
                  <c:v>32921.458333333336</c:v>
                </c:pt>
                <c:pt idx="39859">
                  <c:v>32921.5</c:v>
                </c:pt>
                <c:pt idx="39860">
                  <c:v>32921.541666666664</c:v>
                </c:pt>
                <c:pt idx="39861">
                  <c:v>32921.583333333336</c:v>
                </c:pt>
                <c:pt idx="39862">
                  <c:v>32921.625</c:v>
                </c:pt>
                <c:pt idx="39863">
                  <c:v>32921.666666666664</c:v>
                </c:pt>
                <c:pt idx="39864">
                  <c:v>32921.708333333336</c:v>
                </c:pt>
                <c:pt idx="39865">
                  <c:v>32921.75</c:v>
                </c:pt>
                <c:pt idx="39866">
                  <c:v>32921.791666666664</c:v>
                </c:pt>
                <c:pt idx="39867">
                  <c:v>32921.833333333336</c:v>
                </c:pt>
                <c:pt idx="39868">
                  <c:v>32921.875</c:v>
                </c:pt>
                <c:pt idx="39869">
                  <c:v>32921.916666666664</c:v>
                </c:pt>
                <c:pt idx="39870">
                  <c:v>32921.958333333336</c:v>
                </c:pt>
                <c:pt idx="39871">
                  <c:v>32922</c:v>
                </c:pt>
                <c:pt idx="39872">
                  <c:v>32922.041666666664</c:v>
                </c:pt>
                <c:pt idx="39873">
                  <c:v>32922.083333333336</c:v>
                </c:pt>
                <c:pt idx="39874">
                  <c:v>32922.125</c:v>
                </c:pt>
                <c:pt idx="39875">
                  <c:v>32922.166666666664</c:v>
                </c:pt>
                <c:pt idx="39876">
                  <c:v>32922.208333333336</c:v>
                </c:pt>
                <c:pt idx="39877">
                  <c:v>32922.25</c:v>
                </c:pt>
                <c:pt idx="39878">
                  <c:v>32922.291666666664</c:v>
                </c:pt>
                <c:pt idx="39879">
                  <c:v>32922.333333333336</c:v>
                </c:pt>
                <c:pt idx="39880">
                  <c:v>32922.375</c:v>
                </c:pt>
                <c:pt idx="39881">
                  <c:v>32922.416666666664</c:v>
                </c:pt>
                <c:pt idx="39882">
                  <c:v>32922.458333333336</c:v>
                </c:pt>
                <c:pt idx="39883">
                  <c:v>32922.5</c:v>
                </c:pt>
                <c:pt idx="39884">
                  <c:v>32922.541666666664</c:v>
                </c:pt>
                <c:pt idx="39885">
                  <c:v>32922.583333333336</c:v>
                </c:pt>
                <c:pt idx="39886">
                  <c:v>32922.625</c:v>
                </c:pt>
                <c:pt idx="39887">
                  <c:v>32922.666666666664</c:v>
                </c:pt>
                <c:pt idx="39888">
                  <c:v>32922.708333333336</c:v>
                </c:pt>
                <c:pt idx="39889">
                  <c:v>32922.75</c:v>
                </c:pt>
                <c:pt idx="39890">
                  <c:v>32922.791666666664</c:v>
                </c:pt>
                <c:pt idx="39891">
                  <c:v>32922.833333333336</c:v>
                </c:pt>
                <c:pt idx="39892">
                  <c:v>32922.875</c:v>
                </c:pt>
                <c:pt idx="39893">
                  <c:v>32922.916666666664</c:v>
                </c:pt>
                <c:pt idx="39894">
                  <c:v>32922.958333333336</c:v>
                </c:pt>
                <c:pt idx="39895">
                  <c:v>32923</c:v>
                </c:pt>
                <c:pt idx="39896">
                  <c:v>32923.041666666664</c:v>
                </c:pt>
                <c:pt idx="39897">
                  <c:v>32923.083333333336</c:v>
                </c:pt>
                <c:pt idx="39898">
                  <c:v>32923.125</c:v>
                </c:pt>
                <c:pt idx="39899">
                  <c:v>32923.166666666664</c:v>
                </c:pt>
                <c:pt idx="39900">
                  <c:v>32923.208333333336</c:v>
                </c:pt>
                <c:pt idx="39901">
                  <c:v>32923.25</c:v>
                </c:pt>
                <c:pt idx="39902">
                  <c:v>32923.291666666664</c:v>
                </c:pt>
                <c:pt idx="39903">
                  <c:v>32923.333333333336</c:v>
                </c:pt>
                <c:pt idx="39904">
                  <c:v>32923.375</c:v>
                </c:pt>
                <c:pt idx="39905">
                  <c:v>32923.416666666664</c:v>
                </c:pt>
                <c:pt idx="39906">
                  <c:v>32923.458333333336</c:v>
                </c:pt>
                <c:pt idx="39907">
                  <c:v>32923.5</c:v>
                </c:pt>
                <c:pt idx="39908">
                  <c:v>32923.541666666664</c:v>
                </c:pt>
                <c:pt idx="39909">
                  <c:v>32923.583333333336</c:v>
                </c:pt>
                <c:pt idx="39910">
                  <c:v>32923.625</c:v>
                </c:pt>
                <c:pt idx="39911">
                  <c:v>32923.666666666664</c:v>
                </c:pt>
                <c:pt idx="39912">
                  <c:v>32923.708333333336</c:v>
                </c:pt>
                <c:pt idx="39913">
                  <c:v>32923.75</c:v>
                </c:pt>
                <c:pt idx="39914">
                  <c:v>32923.791666666664</c:v>
                </c:pt>
                <c:pt idx="39915">
                  <c:v>32923.833333333336</c:v>
                </c:pt>
                <c:pt idx="39916">
                  <c:v>32923.875</c:v>
                </c:pt>
                <c:pt idx="39917">
                  <c:v>32923.916666666664</c:v>
                </c:pt>
                <c:pt idx="39918">
                  <c:v>32923.958333333336</c:v>
                </c:pt>
                <c:pt idx="39919">
                  <c:v>32924</c:v>
                </c:pt>
                <c:pt idx="39920">
                  <c:v>32924.041666666664</c:v>
                </c:pt>
                <c:pt idx="39921">
                  <c:v>32924.083333333336</c:v>
                </c:pt>
                <c:pt idx="39922">
                  <c:v>32924.125</c:v>
                </c:pt>
                <c:pt idx="39923">
                  <c:v>32924.166666666664</c:v>
                </c:pt>
                <c:pt idx="39924">
                  <c:v>32924.208333333336</c:v>
                </c:pt>
                <c:pt idx="39925">
                  <c:v>32924.25</c:v>
                </c:pt>
                <c:pt idx="39926">
                  <c:v>32924.291666666664</c:v>
                </c:pt>
                <c:pt idx="39927">
                  <c:v>32924.333333333336</c:v>
                </c:pt>
                <c:pt idx="39928">
                  <c:v>32924.375</c:v>
                </c:pt>
                <c:pt idx="39929">
                  <c:v>32924.416666666664</c:v>
                </c:pt>
                <c:pt idx="39930">
                  <c:v>32924.458333333336</c:v>
                </c:pt>
                <c:pt idx="39931">
                  <c:v>32924.5</c:v>
                </c:pt>
                <c:pt idx="39932">
                  <c:v>32924.541666666664</c:v>
                </c:pt>
                <c:pt idx="39933">
                  <c:v>32924.583333333336</c:v>
                </c:pt>
                <c:pt idx="39934">
                  <c:v>32924.625</c:v>
                </c:pt>
                <c:pt idx="39935">
                  <c:v>32924.666666666664</c:v>
                </c:pt>
                <c:pt idx="39936">
                  <c:v>32924.708333333336</c:v>
                </c:pt>
                <c:pt idx="39937">
                  <c:v>32924.75</c:v>
                </c:pt>
                <c:pt idx="39938">
                  <c:v>32924.791666666664</c:v>
                </c:pt>
                <c:pt idx="39939">
                  <c:v>32924.833333333336</c:v>
                </c:pt>
                <c:pt idx="39940">
                  <c:v>32924.875</c:v>
                </c:pt>
                <c:pt idx="39941">
                  <c:v>32924.916666666664</c:v>
                </c:pt>
                <c:pt idx="39942">
                  <c:v>32924.958333333336</c:v>
                </c:pt>
                <c:pt idx="39943">
                  <c:v>32925</c:v>
                </c:pt>
                <c:pt idx="39944">
                  <c:v>32925.041666666664</c:v>
                </c:pt>
                <c:pt idx="39945">
                  <c:v>32925.083333333336</c:v>
                </c:pt>
                <c:pt idx="39946">
                  <c:v>32925.125</c:v>
                </c:pt>
                <c:pt idx="39947">
                  <c:v>32925.166666666664</c:v>
                </c:pt>
                <c:pt idx="39948">
                  <c:v>32925.208333333336</c:v>
                </c:pt>
                <c:pt idx="39949">
                  <c:v>32925.25</c:v>
                </c:pt>
                <c:pt idx="39950">
                  <c:v>32925.291666666664</c:v>
                </c:pt>
                <c:pt idx="39951">
                  <c:v>32925.333333333336</c:v>
                </c:pt>
                <c:pt idx="39952">
                  <c:v>32925.375</c:v>
                </c:pt>
                <c:pt idx="39953">
                  <c:v>32925.416666666664</c:v>
                </c:pt>
                <c:pt idx="39954">
                  <c:v>32925.458333333336</c:v>
                </c:pt>
                <c:pt idx="39955">
                  <c:v>32925.5</c:v>
                </c:pt>
                <c:pt idx="39956">
                  <c:v>32925.541666666664</c:v>
                </c:pt>
                <c:pt idx="39957">
                  <c:v>32925.583333333336</c:v>
                </c:pt>
                <c:pt idx="39958">
                  <c:v>32925.625</c:v>
                </c:pt>
                <c:pt idx="39959">
                  <c:v>32925.666666666664</c:v>
                </c:pt>
                <c:pt idx="39960">
                  <c:v>32925.708333333336</c:v>
                </c:pt>
                <c:pt idx="39961">
                  <c:v>32925.75</c:v>
                </c:pt>
                <c:pt idx="39962">
                  <c:v>32925.791666666664</c:v>
                </c:pt>
                <c:pt idx="39963">
                  <c:v>32925.833333333336</c:v>
                </c:pt>
                <c:pt idx="39964">
                  <c:v>32925.875</c:v>
                </c:pt>
                <c:pt idx="39965">
                  <c:v>32925.916666666664</c:v>
                </c:pt>
                <c:pt idx="39966">
                  <c:v>32925.958333333336</c:v>
                </c:pt>
                <c:pt idx="39967">
                  <c:v>32926</c:v>
                </c:pt>
                <c:pt idx="39968">
                  <c:v>32926.041666666664</c:v>
                </c:pt>
                <c:pt idx="39969">
                  <c:v>32926.083333333336</c:v>
                </c:pt>
                <c:pt idx="39970">
                  <c:v>32926.125</c:v>
                </c:pt>
                <c:pt idx="39971">
                  <c:v>32926.166666666664</c:v>
                </c:pt>
                <c:pt idx="39972">
                  <c:v>32926.208333333336</c:v>
                </c:pt>
                <c:pt idx="39973">
                  <c:v>32926.25</c:v>
                </c:pt>
                <c:pt idx="39974">
                  <c:v>32926.291666666664</c:v>
                </c:pt>
                <c:pt idx="39975">
                  <c:v>32926.333333333336</c:v>
                </c:pt>
                <c:pt idx="39976">
                  <c:v>32926.375</c:v>
                </c:pt>
                <c:pt idx="39977">
                  <c:v>32926.416666666664</c:v>
                </c:pt>
                <c:pt idx="39978">
                  <c:v>32926.458333333336</c:v>
                </c:pt>
                <c:pt idx="39979">
                  <c:v>32926.5</c:v>
                </c:pt>
                <c:pt idx="39980">
                  <c:v>32926.541666666664</c:v>
                </c:pt>
                <c:pt idx="39981">
                  <c:v>32926.583333333336</c:v>
                </c:pt>
                <c:pt idx="39982">
                  <c:v>32926.625</c:v>
                </c:pt>
                <c:pt idx="39983">
                  <c:v>32926.666666666664</c:v>
                </c:pt>
                <c:pt idx="39984">
                  <c:v>32926.708333333336</c:v>
                </c:pt>
                <c:pt idx="39985">
                  <c:v>32926.75</c:v>
                </c:pt>
                <c:pt idx="39986">
                  <c:v>32926.791666666664</c:v>
                </c:pt>
                <c:pt idx="39987">
                  <c:v>32926.833333333336</c:v>
                </c:pt>
                <c:pt idx="39988">
                  <c:v>32926.875</c:v>
                </c:pt>
                <c:pt idx="39989">
                  <c:v>32926.916666666664</c:v>
                </c:pt>
                <c:pt idx="39990">
                  <c:v>32926.958333333336</c:v>
                </c:pt>
                <c:pt idx="39991">
                  <c:v>32927</c:v>
                </c:pt>
                <c:pt idx="39992">
                  <c:v>32927.041666666664</c:v>
                </c:pt>
                <c:pt idx="39993">
                  <c:v>32927.083333333336</c:v>
                </c:pt>
                <c:pt idx="39994">
                  <c:v>32927.125</c:v>
                </c:pt>
                <c:pt idx="39995">
                  <c:v>32927.166666666664</c:v>
                </c:pt>
                <c:pt idx="39996">
                  <c:v>32927.208333333336</c:v>
                </c:pt>
                <c:pt idx="39997">
                  <c:v>32927.25</c:v>
                </c:pt>
                <c:pt idx="39998">
                  <c:v>32927.291666666664</c:v>
                </c:pt>
                <c:pt idx="39999">
                  <c:v>32927.333333333336</c:v>
                </c:pt>
                <c:pt idx="40000">
                  <c:v>32927.375</c:v>
                </c:pt>
                <c:pt idx="40001">
                  <c:v>32927.416666666664</c:v>
                </c:pt>
                <c:pt idx="40002">
                  <c:v>32927.458333333336</c:v>
                </c:pt>
                <c:pt idx="40003">
                  <c:v>32927.5</c:v>
                </c:pt>
                <c:pt idx="40004">
                  <c:v>32927.541666666664</c:v>
                </c:pt>
                <c:pt idx="40005">
                  <c:v>32927.583333333336</c:v>
                </c:pt>
                <c:pt idx="40006">
                  <c:v>32927.625</c:v>
                </c:pt>
                <c:pt idx="40007">
                  <c:v>32927.666666666664</c:v>
                </c:pt>
                <c:pt idx="40008">
                  <c:v>32927.708333333336</c:v>
                </c:pt>
                <c:pt idx="40009">
                  <c:v>32927.75</c:v>
                </c:pt>
                <c:pt idx="40010">
                  <c:v>32927.791666666664</c:v>
                </c:pt>
                <c:pt idx="40011">
                  <c:v>32927.833333333336</c:v>
                </c:pt>
                <c:pt idx="40012">
                  <c:v>32927.875</c:v>
                </c:pt>
                <c:pt idx="40013">
                  <c:v>32927.916666666664</c:v>
                </c:pt>
                <c:pt idx="40014">
                  <c:v>32927.958333333336</c:v>
                </c:pt>
                <c:pt idx="40015">
                  <c:v>32928</c:v>
                </c:pt>
                <c:pt idx="40016">
                  <c:v>32928.041666666664</c:v>
                </c:pt>
                <c:pt idx="40017">
                  <c:v>32928.083333333336</c:v>
                </c:pt>
                <c:pt idx="40018">
                  <c:v>32928.125</c:v>
                </c:pt>
                <c:pt idx="40019">
                  <c:v>32928.166666666664</c:v>
                </c:pt>
                <c:pt idx="40020">
                  <c:v>32928.208333333336</c:v>
                </c:pt>
                <c:pt idx="40021">
                  <c:v>32928.25</c:v>
                </c:pt>
                <c:pt idx="40022">
                  <c:v>32928.291666666664</c:v>
                </c:pt>
                <c:pt idx="40023">
                  <c:v>32928.333333333336</c:v>
                </c:pt>
                <c:pt idx="40024">
                  <c:v>32928.375</c:v>
                </c:pt>
                <c:pt idx="40025">
                  <c:v>32928.416666666664</c:v>
                </c:pt>
                <c:pt idx="40026">
                  <c:v>32928.458333333336</c:v>
                </c:pt>
                <c:pt idx="40027">
                  <c:v>32928.5</c:v>
                </c:pt>
                <c:pt idx="40028">
                  <c:v>32928.541666666664</c:v>
                </c:pt>
                <c:pt idx="40029">
                  <c:v>32928.583333333336</c:v>
                </c:pt>
                <c:pt idx="40030">
                  <c:v>32928.625</c:v>
                </c:pt>
                <c:pt idx="40031">
                  <c:v>32928.666666666664</c:v>
                </c:pt>
                <c:pt idx="40032">
                  <c:v>32928.708333333336</c:v>
                </c:pt>
                <c:pt idx="40033">
                  <c:v>32928.75</c:v>
                </c:pt>
                <c:pt idx="40034">
                  <c:v>32928.791666666664</c:v>
                </c:pt>
                <c:pt idx="40035">
                  <c:v>32928.833333333336</c:v>
                </c:pt>
                <c:pt idx="40036">
                  <c:v>32928.875</c:v>
                </c:pt>
                <c:pt idx="40037">
                  <c:v>32928.916666666664</c:v>
                </c:pt>
                <c:pt idx="40038">
                  <c:v>32928.958333333336</c:v>
                </c:pt>
                <c:pt idx="40039">
                  <c:v>32929</c:v>
                </c:pt>
                <c:pt idx="40040">
                  <c:v>32929.041666666664</c:v>
                </c:pt>
                <c:pt idx="40041">
                  <c:v>32929.083333333336</c:v>
                </c:pt>
                <c:pt idx="40042">
                  <c:v>32929.125</c:v>
                </c:pt>
                <c:pt idx="40043">
                  <c:v>32929.166666666664</c:v>
                </c:pt>
                <c:pt idx="40044">
                  <c:v>32929.208333333336</c:v>
                </c:pt>
                <c:pt idx="40045">
                  <c:v>32929.25</c:v>
                </c:pt>
                <c:pt idx="40046">
                  <c:v>32929.291666666664</c:v>
                </c:pt>
                <c:pt idx="40047">
                  <c:v>32929.333333333336</c:v>
                </c:pt>
                <c:pt idx="40048">
                  <c:v>32929.375</c:v>
                </c:pt>
                <c:pt idx="40049">
                  <c:v>32929.416666666664</c:v>
                </c:pt>
                <c:pt idx="40050">
                  <c:v>32929.458333333336</c:v>
                </c:pt>
                <c:pt idx="40051">
                  <c:v>32929.5</c:v>
                </c:pt>
                <c:pt idx="40052">
                  <c:v>32929.541666666664</c:v>
                </c:pt>
                <c:pt idx="40053">
                  <c:v>32929.583333333336</c:v>
                </c:pt>
                <c:pt idx="40054">
                  <c:v>32929.625</c:v>
                </c:pt>
                <c:pt idx="40055">
                  <c:v>32929.666666666664</c:v>
                </c:pt>
                <c:pt idx="40056">
                  <c:v>32929.708333333336</c:v>
                </c:pt>
                <c:pt idx="40057">
                  <c:v>32929.75</c:v>
                </c:pt>
                <c:pt idx="40058">
                  <c:v>32929.791666666664</c:v>
                </c:pt>
                <c:pt idx="40059">
                  <c:v>32929.833333333336</c:v>
                </c:pt>
                <c:pt idx="40060">
                  <c:v>32929.875</c:v>
                </c:pt>
                <c:pt idx="40061">
                  <c:v>32929.916666666664</c:v>
                </c:pt>
                <c:pt idx="40062">
                  <c:v>32929.958333333336</c:v>
                </c:pt>
                <c:pt idx="40063">
                  <c:v>32930</c:v>
                </c:pt>
                <c:pt idx="40064">
                  <c:v>32930.041666666664</c:v>
                </c:pt>
                <c:pt idx="40065">
                  <c:v>32930.083333333336</c:v>
                </c:pt>
                <c:pt idx="40066">
                  <c:v>32930.125</c:v>
                </c:pt>
                <c:pt idx="40067">
                  <c:v>32930.166666666664</c:v>
                </c:pt>
                <c:pt idx="40068">
                  <c:v>32930.208333333336</c:v>
                </c:pt>
                <c:pt idx="40069">
                  <c:v>32930.25</c:v>
                </c:pt>
                <c:pt idx="40070">
                  <c:v>32930.291666666664</c:v>
                </c:pt>
                <c:pt idx="40071">
                  <c:v>32930.333333333336</c:v>
                </c:pt>
                <c:pt idx="40072">
                  <c:v>32930.375</c:v>
                </c:pt>
                <c:pt idx="40073">
                  <c:v>32930.416666666664</c:v>
                </c:pt>
                <c:pt idx="40074">
                  <c:v>32930.458333333336</c:v>
                </c:pt>
                <c:pt idx="40075">
                  <c:v>32930.5</c:v>
                </c:pt>
                <c:pt idx="40076">
                  <c:v>32930.541666666664</c:v>
                </c:pt>
                <c:pt idx="40077">
                  <c:v>32930.583333333336</c:v>
                </c:pt>
                <c:pt idx="40078">
                  <c:v>32930.625</c:v>
                </c:pt>
                <c:pt idx="40079">
                  <c:v>32930.666666666664</c:v>
                </c:pt>
                <c:pt idx="40080">
                  <c:v>32930.708333333336</c:v>
                </c:pt>
                <c:pt idx="40081">
                  <c:v>32930.75</c:v>
                </c:pt>
                <c:pt idx="40082">
                  <c:v>32930.791666666664</c:v>
                </c:pt>
                <c:pt idx="40083">
                  <c:v>32930.833333333336</c:v>
                </c:pt>
                <c:pt idx="40084">
                  <c:v>32930.875</c:v>
                </c:pt>
                <c:pt idx="40085">
                  <c:v>32930.916666666664</c:v>
                </c:pt>
                <c:pt idx="40086">
                  <c:v>32930.958333333336</c:v>
                </c:pt>
                <c:pt idx="40087">
                  <c:v>32931</c:v>
                </c:pt>
                <c:pt idx="40088">
                  <c:v>32931.041666666664</c:v>
                </c:pt>
                <c:pt idx="40089">
                  <c:v>32931.083333333336</c:v>
                </c:pt>
                <c:pt idx="40090">
                  <c:v>32931.125</c:v>
                </c:pt>
                <c:pt idx="40091">
                  <c:v>32931.166666666664</c:v>
                </c:pt>
                <c:pt idx="40092">
                  <c:v>32931.208333333336</c:v>
                </c:pt>
                <c:pt idx="40093">
                  <c:v>32931.25</c:v>
                </c:pt>
                <c:pt idx="40094">
                  <c:v>32931.291666666664</c:v>
                </c:pt>
                <c:pt idx="40095">
                  <c:v>32931.333333333336</c:v>
                </c:pt>
                <c:pt idx="40096">
                  <c:v>32931.375</c:v>
                </c:pt>
                <c:pt idx="40097">
                  <c:v>32931.416666666664</c:v>
                </c:pt>
                <c:pt idx="40098">
                  <c:v>32931.458333333336</c:v>
                </c:pt>
                <c:pt idx="40099">
                  <c:v>32931.5</c:v>
                </c:pt>
                <c:pt idx="40100">
                  <c:v>32931.541666666664</c:v>
                </c:pt>
                <c:pt idx="40101">
                  <c:v>32931.583333333336</c:v>
                </c:pt>
                <c:pt idx="40102">
                  <c:v>32931.625</c:v>
                </c:pt>
                <c:pt idx="40103">
                  <c:v>32931.666666666664</c:v>
                </c:pt>
                <c:pt idx="40104">
                  <c:v>32931.708333333336</c:v>
                </c:pt>
                <c:pt idx="40105">
                  <c:v>32931.75</c:v>
                </c:pt>
                <c:pt idx="40106">
                  <c:v>32931.791666666664</c:v>
                </c:pt>
                <c:pt idx="40107">
                  <c:v>32931.833333333336</c:v>
                </c:pt>
                <c:pt idx="40108">
                  <c:v>32931.875</c:v>
                </c:pt>
                <c:pt idx="40109">
                  <c:v>32931.916666666664</c:v>
                </c:pt>
                <c:pt idx="40110">
                  <c:v>32931.958333333336</c:v>
                </c:pt>
                <c:pt idx="40111">
                  <c:v>32932</c:v>
                </c:pt>
                <c:pt idx="40112">
                  <c:v>32932.041666666664</c:v>
                </c:pt>
                <c:pt idx="40113">
                  <c:v>32932.083333333336</c:v>
                </c:pt>
                <c:pt idx="40114">
                  <c:v>32932.125</c:v>
                </c:pt>
                <c:pt idx="40115">
                  <c:v>32932.166666666664</c:v>
                </c:pt>
                <c:pt idx="40116">
                  <c:v>32932.208333333336</c:v>
                </c:pt>
                <c:pt idx="40117">
                  <c:v>32932.25</c:v>
                </c:pt>
                <c:pt idx="40118">
                  <c:v>32932.291666666664</c:v>
                </c:pt>
                <c:pt idx="40119">
                  <c:v>32932.333333333336</c:v>
                </c:pt>
                <c:pt idx="40120">
                  <c:v>32932.375</c:v>
                </c:pt>
                <c:pt idx="40121">
                  <c:v>32932.416666666664</c:v>
                </c:pt>
                <c:pt idx="40122">
                  <c:v>32932.458333333336</c:v>
                </c:pt>
                <c:pt idx="40123">
                  <c:v>32932.5</c:v>
                </c:pt>
                <c:pt idx="40124">
                  <c:v>32932.541666666664</c:v>
                </c:pt>
                <c:pt idx="40125">
                  <c:v>32932.583333333336</c:v>
                </c:pt>
                <c:pt idx="40126">
                  <c:v>32932.625</c:v>
                </c:pt>
                <c:pt idx="40127">
                  <c:v>32932.666666666664</c:v>
                </c:pt>
                <c:pt idx="40128">
                  <c:v>32932.708333333336</c:v>
                </c:pt>
                <c:pt idx="40129">
                  <c:v>32932.75</c:v>
                </c:pt>
                <c:pt idx="40130">
                  <c:v>32932.791666666664</c:v>
                </c:pt>
                <c:pt idx="40131">
                  <c:v>32932.833333333336</c:v>
                </c:pt>
                <c:pt idx="40132">
                  <c:v>32932.875</c:v>
                </c:pt>
                <c:pt idx="40133">
                  <c:v>32932.916666666664</c:v>
                </c:pt>
                <c:pt idx="40134">
                  <c:v>32932.958333333336</c:v>
                </c:pt>
                <c:pt idx="40135">
                  <c:v>32933</c:v>
                </c:pt>
                <c:pt idx="40136">
                  <c:v>32933.041666666664</c:v>
                </c:pt>
                <c:pt idx="40137">
                  <c:v>32933.083333333336</c:v>
                </c:pt>
                <c:pt idx="40138">
                  <c:v>32933.125</c:v>
                </c:pt>
                <c:pt idx="40139">
                  <c:v>32933.166666666664</c:v>
                </c:pt>
                <c:pt idx="40140">
                  <c:v>32933.208333333336</c:v>
                </c:pt>
                <c:pt idx="40141">
                  <c:v>32933.25</c:v>
                </c:pt>
                <c:pt idx="40142">
                  <c:v>32933.291666666664</c:v>
                </c:pt>
                <c:pt idx="40143">
                  <c:v>32933.333333333336</c:v>
                </c:pt>
                <c:pt idx="40144">
                  <c:v>32933.375</c:v>
                </c:pt>
                <c:pt idx="40145">
                  <c:v>32933.416666666664</c:v>
                </c:pt>
                <c:pt idx="40146">
                  <c:v>32933.458333333336</c:v>
                </c:pt>
                <c:pt idx="40147">
                  <c:v>32933.5</c:v>
                </c:pt>
                <c:pt idx="40148">
                  <c:v>32933.541666666664</c:v>
                </c:pt>
                <c:pt idx="40149">
                  <c:v>32933.583333333336</c:v>
                </c:pt>
                <c:pt idx="40150">
                  <c:v>32933.625</c:v>
                </c:pt>
                <c:pt idx="40151">
                  <c:v>32933.666666666664</c:v>
                </c:pt>
                <c:pt idx="40152">
                  <c:v>32933.708333333336</c:v>
                </c:pt>
                <c:pt idx="40153">
                  <c:v>32933.75</c:v>
                </c:pt>
                <c:pt idx="40154">
                  <c:v>32933.791666666664</c:v>
                </c:pt>
                <c:pt idx="40155">
                  <c:v>32933.833333333336</c:v>
                </c:pt>
                <c:pt idx="40156">
                  <c:v>32933.875</c:v>
                </c:pt>
                <c:pt idx="40157">
                  <c:v>32933.916666666664</c:v>
                </c:pt>
                <c:pt idx="40158">
                  <c:v>32933.958333333336</c:v>
                </c:pt>
                <c:pt idx="40159">
                  <c:v>32934</c:v>
                </c:pt>
                <c:pt idx="40160">
                  <c:v>32934.041666666664</c:v>
                </c:pt>
                <c:pt idx="40161">
                  <c:v>32934.083333333336</c:v>
                </c:pt>
                <c:pt idx="40162">
                  <c:v>32934.125</c:v>
                </c:pt>
                <c:pt idx="40163">
                  <c:v>32934.166666666664</c:v>
                </c:pt>
                <c:pt idx="40164">
                  <c:v>32934.208333333336</c:v>
                </c:pt>
                <c:pt idx="40165">
                  <c:v>32934.25</c:v>
                </c:pt>
                <c:pt idx="40166">
                  <c:v>32934.291666666664</c:v>
                </c:pt>
                <c:pt idx="40167">
                  <c:v>32934.333333333336</c:v>
                </c:pt>
                <c:pt idx="40168">
                  <c:v>32934.375</c:v>
                </c:pt>
                <c:pt idx="40169">
                  <c:v>32934.416666666664</c:v>
                </c:pt>
                <c:pt idx="40170">
                  <c:v>32934.458333333336</c:v>
                </c:pt>
                <c:pt idx="40171">
                  <c:v>32934.5</c:v>
                </c:pt>
                <c:pt idx="40172">
                  <c:v>32934.541666666664</c:v>
                </c:pt>
                <c:pt idx="40173">
                  <c:v>32934.583333333336</c:v>
                </c:pt>
                <c:pt idx="40174">
                  <c:v>32934.625</c:v>
                </c:pt>
                <c:pt idx="40175">
                  <c:v>32934.666666666664</c:v>
                </c:pt>
                <c:pt idx="40176">
                  <c:v>32934.708333333336</c:v>
                </c:pt>
                <c:pt idx="40177">
                  <c:v>32934.75</c:v>
                </c:pt>
                <c:pt idx="40178">
                  <c:v>32934.791666666664</c:v>
                </c:pt>
                <c:pt idx="40179">
                  <c:v>32934.833333333336</c:v>
                </c:pt>
                <c:pt idx="40180">
                  <c:v>32934.875</c:v>
                </c:pt>
                <c:pt idx="40181">
                  <c:v>32934.916666666664</c:v>
                </c:pt>
                <c:pt idx="40182">
                  <c:v>32934.958333333336</c:v>
                </c:pt>
                <c:pt idx="40183">
                  <c:v>32935</c:v>
                </c:pt>
                <c:pt idx="40184">
                  <c:v>32935.041666666664</c:v>
                </c:pt>
                <c:pt idx="40185">
                  <c:v>32935.083333333336</c:v>
                </c:pt>
                <c:pt idx="40186">
                  <c:v>32935.125</c:v>
                </c:pt>
                <c:pt idx="40187">
                  <c:v>32935.166666666664</c:v>
                </c:pt>
                <c:pt idx="40188">
                  <c:v>32935.208333333336</c:v>
                </c:pt>
                <c:pt idx="40189">
                  <c:v>32935.25</c:v>
                </c:pt>
                <c:pt idx="40190">
                  <c:v>32935.291666666664</c:v>
                </c:pt>
                <c:pt idx="40191">
                  <c:v>32935.333333333336</c:v>
                </c:pt>
                <c:pt idx="40192">
                  <c:v>32935.375</c:v>
                </c:pt>
                <c:pt idx="40193">
                  <c:v>32935.416666666664</c:v>
                </c:pt>
                <c:pt idx="40194">
                  <c:v>32935.458333333336</c:v>
                </c:pt>
                <c:pt idx="40195">
                  <c:v>32935.5</c:v>
                </c:pt>
                <c:pt idx="40196">
                  <c:v>32935.541666666664</c:v>
                </c:pt>
                <c:pt idx="40197">
                  <c:v>32935.583333333336</c:v>
                </c:pt>
                <c:pt idx="40198">
                  <c:v>32935.625</c:v>
                </c:pt>
                <c:pt idx="40199">
                  <c:v>32935.666666666664</c:v>
                </c:pt>
                <c:pt idx="40200">
                  <c:v>32935.708333333336</c:v>
                </c:pt>
                <c:pt idx="40201">
                  <c:v>32935.75</c:v>
                </c:pt>
                <c:pt idx="40202">
                  <c:v>32935.791666666664</c:v>
                </c:pt>
                <c:pt idx="40203">
                  <c:v>32935.833333333336</c:v>
                </c:pt>
                <c:pt idx="40204">
                  <c:v>32935.875</c:v>
                </c:pt>
                <c:pt idx="40205">
                  <c:v>32935.916666666664</c:v>
                </c:pt>
                <c:pt idx="40206">
                  <c:v>32935.958333333336</c:v>
                </c:pt>
                <c:pt idx="40207">
                  <c:v>32936</c:v>
                </c:pt>
                <c:pt idx="40208">
                  <c:v>32936.041666666664</c:v>
                </c:pt>
                <c:pt idx="40209">
                  <c:v>32936.083333333336</c:v>
                </c:pt>
                <c:pt idx="40210">
                  <c:v>32936.125</c:v>
                </c:pt>
                <c:pt idx="40211">
                  <c:v>32936.166666666664</c:v>
                </c:pt>
                <c:pt idx="40212">
                  <c:v>32936.208333333336</c:v>
                </c:pt>
                <c:pt idx="40213">
                  <c:v>32936.25</c:v>
                </c:pt>
                <c:pt idx="40214">
                  <c:v>32936.291666666664</c:v>
                </c:pt>
                <c:pt idx="40215">
                  <c:v>32936.333333333336</c:v>
                </c:pt>
                <c:pt idx="40216">
                  <c:v>32936.375</c:v>
                </c:pt>
                <c:pt idx="40217">
                  <c:v>32936.416666666664</c:v>
                </c:pt>
                <c:pt idx="40218">
                  <c:v>32936.458333333336</c:v>
                </c:pt>
                <c:pt idx="40219">
                  <c:v>32936.5</c:v>
                </c:pt>
                <c:pt idx="40220">
                  <c:v>32936.541666666664</c:v>
                </c:pt>
                <c:pt idx="40221">
                  <c:v>32936.583333333336</c:v>
                </c:pt>
                <c:pt idx="40222">
                  <c:v>32936.625</c:v>
                </c:pt>
                <c:pt idx="40223">
                  <c:v>32936.666666666664</c:v>
                </c:pt>
                <c:pt idx="40224">
                  <c:v>32936.708333333336</c:v>
                </c:pt>
                <c:pt idx="40225">
                  <c:v>32936.75</c:v>
                </c:pt>
                <c:pt idx="40226">
                  <c:v>32936.791666666664</c:v>
                </c:pt>
                <c:pt idx="40227">
                  <c:v>32936.833333333336</c:v>
                </c:pt>
                <c:pt idx="40228">
                  <c:v>32936.875</c:v>
                </c:pt>
                <c:pt idx="40229">
                  <c:v>32936.916666666664</c:v>
                </c:pt>
                <c:pt idx="40230">
                  <c:v>32936.958333333336</c:v>
                </c:pt>
                <c:pt idx="40231">
                  <c:v>32937</c:v>
                </c:pt>
                <c:pt idx="40232">
                  <c:v>32937.041666666664</c:v>
                </c:pt>
                <c:pt idx="40233">
                  <c:v>32937.083333333336</c:v>
                </c:pt>
                <c:pt idx="40234">
                  <c:v>32937.125</c:v>
                </c:pt>
                <c:pt idx="40235">
                  <c:v>32937.166666666664</c:v>
                </c:pt>
                <c:pt idx="40236">
                  <c:v>32937.208333333336</c:v>
                </c:pt>
                <c:pt idx="40237">
                  <c:v>32937.25</c:v>
                </c:pt>
                <c:pt idx="40238">
                  <c:v>32937.291666666664</c:v>
                </c:pt>
                <c:pt idx="40239">
                  <c:v>32937.333333333336</c:v>
                </c:pt>
                <c:pt idx="40240">
                  <c:v>32937.375</c:v>
                </c:pt>
                <c:pt idx="40241">
                  <c:v>32937.416666666664</c:v>
                </c:pt>
                <c:pt idx="40242">
                  <c:v>32937.458333333336</c:v>
                </c:pt>
                <c:pt idx="40243">
                  <c:v>32937.5</c:v>
                </c:pt>
                <c:pt idx="40244">
                  <c:v>32937.541666666664</c:v>
                </c:pt>
                <c:pt idx="40245">
                  <c:v>32937.583333333336</c:v>
                </c:pt>
                <c:pt idx="40246">
                  <c:v>32937.625</c:v>
                </c:pt>
                <c:pt idx="40247">
                  <c:v>32937.666666666664</c:v>
                </c:pt>
                <c:pt idx="40248">
                  <c:v>32937.708333333336</c:v>
                </c:pt>
                <c:pt idx="40249">
                  <c:v>32937.75</c:v>
                </c:pt>
                <c:pt idx="40250">
                  <c:v>32937.791666666664</c:v>
                </c:pt>
                <c:pt idx="40251">
                  <c:v>32937.833333333336</c:v>
                </c:pt>
                <c:pt idx="40252">
                  <c:v>32937.875</c:v>
                </c:pt>
                <c:pt idx="40253">
                  <c:v>32937.916666666664</c:v>
                </c:pt>
                <c:pt idx="40254">
                  <c:v>32937.958333333336</c:v>
                </c:pt>
                <c:pt idx="40255">
                  <c:v>32938</c:v>
                </c:pt>
                <c:pt idx="40256">
                  <c:v>32938.041666666664</c:v>
                </c:pt>
                <c:pt idx="40257">
                  <c:v>32938.083333333336</c:v>
                </c:pt>
                <c:pt idx="40258">
                  <c:v>32938.125</c:v>
                </c:pt>
                <c:pt idx="40259">
                  <c:v>32938.166666666664</c:v>
                </c:pt>
                <c:pt idx="40260">
                  <c:v>32938.208333333336</c:v>
                </c:pt>
                <c:pt idx="40261">
                  <c:v>32938.25</c:v>
                </c:pt>
                <c:pt idx="40262">
                  <c:v>32938.291666666664</c:v>
                </c:pt>
                <c:pt idx="40263">
                  <c:v>32938.333333333336</c:v>
                </c:pt>
                <c:pt idx="40264">
                  <c:v>32938.375</c:v>
                </c:pt>
                <c:pt idx="40265">
                  <c:v>32938.416666666664</c:v>
                </c:pt>
                <c:pt idx="40266">
                  <c:v>32938.458333333336</c:v>
                </c:pt>
                <c:pt idx="40267">
                  <c:v>32938.5</c:v>
                </c:pt>
                <c:pt idx="40268">
                  <c:v>32938.541666666664</c:v>
                </c:pt>
                <c:pt idx="40269">
                  <c:v>32938.583333333336</c:v>
                </c:pt>
                <c:pt idx="40270">
                  <c:v>32938.625</c:v>
                </c:pt>
                <c:pt idx="40271">
                  <c:v>32938.666666666664</c:v>
                </c:pt>
                <c:pt idx="40272">
                  <c:v>32938.708333333336</c:v>
                </c:pt>
                <c:pt idx="40273">
                  <c:v>32938.75</c:v>
                </c:pt>
                <c:pt idx="40274">
                  <c:v>32938.791666666664</c:v>
                </c:pt>
                <c:pt idx="40275">
                  <c:v>32938.833333333336</c:v>
                </c:pt>
                <c:pt idx="40276">
                  <c:v>32938.875</c:v>
                </c:pt>
                <c:pt idx="40277">
                  <c:v>32938.916666666664</c:v>
                </c:pt>
                <c:pt idx="40278">
                  <c:v>32938.958333333336</c:v>
                </c:pt>
                <c:pt idx="40279">
                  <c:v>32939</c:v>
                </c:pt>
                <c:pt idx="40280">
                  <c:v>32939.041666666664</c:v>
                </c:pt>
                <c:pt idx="40281">
                  <c:v>32939.083333333336</c:v>
                </c:pt>
                <c:pt idx="40282">
                  <c:v>32939.125</c:v>
                </c:pt>
                <c:pt idx="40283">
                  <c:v>32939.166666666664</c:v>
                </c:pt>
                <c:pt idx="40284">
                  <c:v>32939.208333333336</c:v>
                </c:pt>
                <c:pt idx="40285">
                  <c:v>32939.25</c:v>
                </c:pt>
                <c:pt idx="40286">
                  <c:v>32939.291666666664</c:v>
                </c:pt>
                <c:pt idx="40287">
                  <c:v>32939.333333333336</c:v>
                </c:pt>
                <c:pt idx="40288">
                  <c:v>32939.375</c:v>
                </c:pt>
                <c:pt idx="40289">
                  <c:v>32939.416666666664</c:v>
                </c:pt>
                <c:pt idx="40290">
                  <c:v>32939.458333333336</c:v>
                </c:pt>
                <c:pt idx="40291">
                  <c:v>32939.5</c:v>
                </c:pt>
                <c:pt idx="40292">
                  <c:v>32939.541666666664</c:v>
                </c:pt>
                <c:pt idx="40293">
                  <c:v>32939.583333333336</c:v>
                </c:pt>
                <c:pt idx="40294">
                  <c:v>32939.625</c:v>
                </c:pt>
                <c:pt idx="40295">
                  <c:v>32939.666666666664</c:v>
                </c:pt>
                <c:pt idx="40296">
                  <c:v>32939.708333333336</c:v>
                </c:pt>
                <c:pt idx="40297">
                  <c:v>32939.75</c:v>
                </c:pt>
                <c:pt idx="40298">
                  <c:v>32939.791666666664</c:v>
                </c:pt>
                <c:pt idx="40299">
                  <c:v>32939.833333333336</c:v>
                </c:pt>
                <c:pt idx="40300">
                  <c:v>32939.875</c:v>
                </c:pt>
                <c:pt idx="40301">
                  <c:v>32939.916666666664</c:v>
                </c:pt>
                <c:pt idx="40302">
                  <c:v>32939.958333333336</c:v>
                </c:pt>
                <c:pt idx="40303">
                  <c:v>32940</c:v>
                </c:pt>
                <c:pt idx="40304">
                  <c:v>32940.041666666664</c:v>
                </c:pt>
                <c:pt idx="40305">
                  <c:v>32940.083333333336</c:v>
                </c:pt>
                <c:pt idx="40306">
                  <c:v>32940.125</c:v>
                </c:pt>
                <c:pt idx="40307">
                  <c:v>32940.166666666664</c:v>
                </c:pt>
                <c:pt idx="40308">
                  <c:v>32940.208333333336</c:v>
                </c:pt>
                <c:pt idx="40309">
                  <c:v>32940.25</c:v>
                </c:pt>
                <c:pt idx="40310">
                  <c:v>32940.291666666664</c:v>
                </c:pt>
                <c:pt idx="40311">
                  <c:v>32940.333333333336</c:v>
                </c:pt>
                <c:pt idx="40312">
                  <c:v>32940.375</c:v>
                </c:pt>
                <c:pt idx="40313">
                  <c:v>32940.416666666664</c:v>
                </c:pt>
                <c:pt idx="40314">
                  <c:v>32940.458333333336</c:v>
                </c:pt>
                <c:pt idx="40315">
                  <c:v>32940.5</c:v>
                </c:pt>
                <c:pt idx="40316">
                  <c:v>32940.541666666664</c:v>
                </c:pt>
                <c:pt idx="40317">
                  <c:v>32940.583333333336</c:v>
                </c:pt>
                <c:pt idx="40318">
                  <c:v>32940.625</c:v>
                </c:pt>
                <c:pt idx="40319">
                  <c:v>32940.666666666664</c:v>
                </c:pt>
                <c:pt idx="40320">
                  <c:v>32940.708333333336</c:v>
                </c:pt>
                <c:pt idx="40321">
                  <c:v>32940.75</c:v>
                </c:pt>
                <c:pt idx="40322">
                  <c:v>32940.791666666664</c:v>
                </c:pt>
                <c:pt idx="40323">
                  <c:v>32940.833333333336</c:v>
                </c:pt>
                <c:pt idx="40324">
                  <c:v>32940.875</c:v>
                </c:pt>
                <c:pt idx="40325">
                  <c:v>32940.916666666664</c:v>
                </c:pt>
                <c:pt idx="40326">
                  <c:v>32940.958333333336</c:v>
                </c:pt>
                <c:pt idx="40327">
                  <c:v>32941</c:v>
                </c:pt>
                <c:pt idx="40328">
                  <c:v>32941.041666666664</c:v>
                </c:pt>
                <c:pt idx="40329">
                  <c:v>32941.083333333336</c:v>
                </c:pt>
                <c:pt idx="40330">
                  <c:v>32941.125</c:v>
                </c:pt>
                <c:pt idx="40331">
                  <c:v>32941.166666666664</c:v>
                </c:pt>
                <c:pt idx="40332">
                  <c:v>32941.208333333336</c:v>
                </c:pt>
                <c:pt idx="40333">
                  <c:v>32941.25</c:v>
                </c:pt>
                <c:pt idx="40334">
                  <c:v>32941.291666666664</c:v>
                </c:pt>
                <c:pt idx="40335">
                  <c:v>32941.333333333336</c:v>
                </c:pt>
                <c:pt idx="40336">
                  <c:v>32941.375</c:v>
                </c:pt>
                <c:pt idx="40337">
                  <c:v>32941.416666666664</c:v>
                </c:pt>
                <c:pt idx="40338">
                  <c:v>32941.458333333336</c:v>
                </c:pt>
                <c:pt idx="40339">
                  <c:v>32941.5</c:v>
                </c:pt>
                <c:pt idx="40340">
                  <c:v>32941.541666666664</c:v>
                </c:pt>
                <c:pt idx="40341">
                  <c:v>32941.583333333336</c:v>
                </c:pt>
                <c:pt idx="40342">
                  <c:v>32941.625</c:v>
                </c:pt>
                <c:pt idx="40343">
                  <c:v>32941.666666666664</c:v>
                </c:pt>
                <c:pt idx="40344">
                  <c:v>32941.708333333336</c:v>
                </c:pt>
                <c:pt idx="40345">
                  <c:v>32941.75</c:v>
                </c:pt>
                <c:pt idx="40346">
                  <c:v>32941.791666666664</c:v>
                </c:pt>
                <c:pt idx="40347">
                  <c:v>32941.833333333336</c:v>
                </c:pt>
                <c:pt idx="40348">
                  <c:v>32941.875</c:v>
                </c:pt>
                <c:pt idx="40349">
                  <c:v>32941.916666666664</c:v>
                </c:pt>
                <c:pt idx="40350">
                  <c:v>32941.958333333336</c:v>
                </c:pt>
                <c:pt idx="40351">
                  <c:v>32942</c:v>
                </c:pt>
                <c:pt idx="40352">
                  <c:v>32942.041666666664</c:v>
                </c:pt>
                <c:pt idx="40353">
                  <c:v>32942.083333333336</c:v>
                </c:pt>
                <c:pt idx="40354">
                  <c:v>32942.125</c:v>
                </c:pt>
                <c:pt idx="40355">
                  <c:v>32942.166666666664</c:v>
                </c:pt>
                <c:pt idx="40356">
                  <c:v>32942.208333333336</c:v>
                </c:pt>
                <c:pt idx="40357">
                  <c:v>32942.25</c:v>
                </c:pt>
                <c:pt idx="40358">
                  <c:v>32942.291666666664</c:v>
                </c:pt>
                <c:pt idx="40359">
                  <c:v>32942.333333333336</c:v>
                </c:pt>
                <c:pt idx="40360">
                  <c:v>32942.375</c:v>
                </c:pt>
                <c:pt idx="40361">
                  <c:v>32942.416666666664</c:v>
                </c:pt>
                <c:pt idx="40362">
                  <c:v>32942.458333333336</c:v>
                </c:pt>
                <c:pt idx="40363">
                  <c:v>32942.5</c:v>
                </c:pt>
                <c:pt idx="40364">
                  <c:v>32942.541666666664</c:v>
                </c:pt>
                <c:pt idx="40365">
                  <c:v>32942.583333333336</c:v>
                </c:pt>
                <c:pt idx="40366">
                  <c:v>32942.625</c:v>
                </c:pt>
                <c:pt idx="40367">
                  <c:v>32942.666666666664</c:v>
                </c:pt>
                <c:pt idx="40368">
                  <c:v>32942.708333333336</c:v>
                </c:pt>
                <c:pt idx="40369">
                  <c:v>32942.75</c:v>
                </c:pt>
                <c:pt idx="40370">
                  <c:v>32942.791666666664</c:v>
                </c:pt>
                <c:pt idx="40371">
                  <c:v>32942.833333333336</c:v>
                </c:pt>
                <c:pt idx="40372">
                  <c:v>32942.875</c:v>
                </c:pt>
                <c:pt idx="40373">
                  <c:v>32942.916666666664</c:v>
                </c:pt>
                <c:pt idx="40374">
                  <c:v>32942.958333333336</c:v>
                </c:pt>
                <c:pt idx="40375">
                  <c:v>32943</c:v>
                </c:pt>
                <c:pt idx="40376">
                  <c:v>32943.041666666664</c:v>
                </c:pt>
                <c:pt idx="40377">
                  <c:v>32943.083333333336</c:v>
                </c:pt>
                <c:pt idx="40378">
                  <c:v>32943.125</c:v>
                </c:pt>
                <c:pt idx="40379">
                  <c:v>32943.166666666664</c:v>
                </c:pt>
                <c:pt idx="40380">
                  <c:v>32943.208333333336</c:v>
                </c:pt>
                <c:pt idx="40381">
                  <c:v>32943.25</c:v>
                </c:pt>
                <c:pt idx="40382">
                  <c:v>32943.291666666664</c:v>
                </c:pt>
                <c:pt idx="40383">
                  <c:v>32943.333333333336</c:v>
                </c:pt>
                <c:pt idx="40384">
                  <c:v>32943.375</c:v>
                </c:pt>
                <c:pt idx="40385">
                  <c:v>32943.416666666664</c:v>
                </c:pt>
                <c:pt idx="40386">
                  <c:v>32943.458333333336</c:v>
                </c:pt>
                <c:pt idx="40387">
                  <c:v>32943.5</c:v>
                </c:pt>
                <c:pt idx="40388">
                  <c:v>32943.541666666664</c:v>
                </c:pt>
                <c:pt idx="40389">
                  <c:v>32943.583333333336</c:v>
                </c:pt>
                <c:pt idx="40390">
                  <c:v>32943.625</c:v>
                </c:pt>
                <c:pt idx="40391">
                  <c:v>32943.666666666664</c:v>
                </c:pt>
                <c:pt idx="40392">
                  <c:v>32943.708333333336</c:v>
                </c:pt>
                <c:pt idx="40393">
                  <c:v>32943.75</c:v>
                </c:pt>
                <c:pt idx="40394">
                  <c:v>32943.791666666664</c:v>
                </c:pt>
                <c:pt idx="40395">
                  <c:v>32943.833333333336</c:v>
                </c:pt>
                <c:pt idx="40396">
                  <c:v>32943.875</c:v>
                </c:pt>
                <c:pt idx="40397">
                  <c:v>32943.916666666664</c:v>
                </c:pt>
                <c:pt idx="40398">
                  <c:v>32943.958333333336</c:v>
                </c:pt>
                <c:pt idx="40399">
                  <c:v>32944</c:v>
                </c:pt>
                <c:pt idx="40400">
                  <c:v>32944.041666666664</c:v>
                </c:pt>
                <c:pt idx="40401">
                  <c:v>32944.083333333336</c:v>
                </c:pt>
                <c:pt idx="40402">
                  <c:v>32944.125</c:v>
                </c:pt>
                <c:pt idx="40403">
                  <c:v>32944.166666666664</c:v>
                </c:pt>
                <c:pt idx="40404">
                  <c:v>32944.208333333336</c:v>
                </c:pt>
                <c:pt idx="40405">
                  <c:v>32944.25</c:v>
                </c:pt>
                <c:pt idx="40406">
                  <c:v>32944.291666666664</c:v>
                </c:pt>
                <c:pt idx="40407">
                  <c:v>32944.333333333336</c:v>
                </c:pt>
                <c:pt idx="40408">
                  <c:v>32944.375</c:v>
                </c:pt>
                <c:pt idx="40409">
                  <c:v>32944.416666666664</c:v>
                </c:pt>
                <c:pt idx="40410">
                  <c:v>32944.458333333336</c:v>
                </c:pt>
                <c:pt idx="40411">
                  <c:v>32944.5</c:v>
                </c:pt>
                <c:pt idx="40412">
                  <c:v>32944.541666666664</c:v>
                </c:pt>
                <c:pt idx="40413">
                  <c:v>32944.583333333336</c:v>
                </c:pt>
                <c:pt idx="40414">
                  <c:v>32944.625</c:v>
                </c:pt>
                <c:pt idx="40415">
                  <c:v>32944.666666666664</c:v>
                </c:pt>
                <c:pt idx="40416">
                  <c:v>32944.708333333336</c:v>
                </c:pt>
                <c:pt idx="40417">
                  <c:v>32944.75</c:v>
                </c:pt>
                <c:pt idx="40418">
                  <c:v>32944.791666666664</c:v>
                </c:pt>
                <c:pt idx="40419">
                  <c:v>32944.833333333336</c:v>
                </c:pt>
                <c:pt idx="40420">
                  <c:v>32944.875</c:v>
                </c:pt>
                <c:pt idx="40421">
                  <c:v>32944.916666666664</c:v>
                </c:pt>
                <c:pt idx="40422">
                  <c:v>32944.958333333336</c:v>
                </c:pt>
                <c:pt idx="40423">
                  <c:v>32945</c:v>
                </c:pt>
                <c:pt idx="40424">
                  <c:v>32945.041666666664</c:v>
                </c:pt>
                <c:pt idx="40425">
                  <c:v>32945.083333333336</c:v>
                </c:pt>
                <c:pt idx="40426">
                  <c:v>32945.125</c:v>
                </c:pt>
                <c:pt idx="40427">
                  <c:v>32945.166666666664</c:v>
                </c:pt>
                <c:pt idx="40428">
                  <c:v>32945.208333333336</c:v>
                </c:pt>
                <c:pt idx="40429">
                  <c:v>32945.25</c:v>
                </c:pt>
                <c:pt idx="40430">
                  <c:v>32945.291666666664</c:v>
                </c:pt>
                <c:pt idx="40431">
                  <c:v>32945.333333333336</c:v>
                </c:pt>
                <c:pt idx="40432">
                  <c:v>32945.375</c:v>
                </c:pt>
                <c:pt idx="40433">
                  <c:v>32945.416666666664</c:v>
                </c:pt>
                <c:pt idx="40434">
                  <c:v>32945.458333333336</c:v>
                </c:pt>
                <c:pt idx="40435">
                  <c:v>32945.5</c:v>
                </c:pt>
                <c:pt idx="40436">
                  <c:v>32945.541666666664</c:v>
                </c:pt>
                <c:pt idx="40437">
                  <c:v>32945.583333333336</c:v>
                </c:pt>
                <c:pt idx="40438">
                  <c:v>32945.625</c:v>
                </c:pt>
                <c:pt idx="40439">
                  <c:v>32945.666666666664</c:v>
                </c:pt>
                <c:pt idx="40440">
                  <c:v>32945.708333333336</c:v>
                </c:pt>
                <c:pt idx="40441">
                  <c:v>32945.75</c:v>
                </c:pt>
                <c:pt idx="40442">
                  <c:v>32945.791666666664</c:v>
                </c:pt>
                <c:pt idx="40443">
                  <c:v>32945.833333333336</c:v>
                </c:pt>
                <c:pt idx="40444">
                  <c:v>32945.875</c:v>
                </c:pt>
                <c:pt idx="40445">
                  <c:v>32945.916666666664</c:v>
                </c:pt>
                <c:pt idx="40446">
                  <c:v>32945.958333333336</c:v>
                </c:pt>
                <c:pt idx="40447">
                  <c:v>32946</c:v>
                </c:pt>
                <c:pt idx="40448">
                  <c:v>32946.041666666664</c:v>
                </c:pt>
                <c:pt idx="40449">
                  <c:v>32946.083333333336</c:v>
                </c:pt>
                <c:pt idx="40450">
                  <c:v>32946.125</c:v>
                </c:pt>
                <c:pt idx="40451">
                  <c:v>32946.166666666664</c:v>
                </c:pt>
                <c:pt idx="40452">
                  <c:v>32946.208333333336</c:v>
                </c:pt>
                <c:pt idx="40453">
                  <c:v>32946.25</c:v>
                </c:pt>
                <c:pt idx="40454">
                  <c:v>32946.291666666664</c:v>
                </c:pt>
                <c:pt idx="40455">
                  <c:v>32946.333333333336</c:v>
                </c:pt>
                <c:pt idx="40456">
                  <c:v>32946.375</c:v>
                </c:pt>
                <c:pt idx="40457">
                  <c:v>32946.416666666664</c:v>
                </c:pt>
                <c:pt idx="40458">
                  <c:v>32946.458333333336</c:v>
                </c:pt>
                <c:pt idx="40459">
                  <c:v>32946.5</c:v>
                </c:pt>
                <c:pt idx="40460">
                  <c:v>32946.541666666664</c:v>
                </c:pt>
                <c:pt idx="40461">
                  <c:v>32946.583333333336</c:v>
                </c:pt>
                <c:pt idx="40462">
                  <c:v>32946.625</c:v>
                </c:pt>
                <c:pt idx="40463">
                  <c:v>32946.666666666664</c:v>
                </c:pt>
                <c:pt idx="40464">
                  <c:v>32946.708333333336</c:v>
                </c:pt>
                <c:pt idx="40465">
                  <c:v>32946.75</c:v>
                </c:pt>
                <c:pt idx="40466">
                  <c:v>32946.791666666664</c:v>
                </c:pt>
                <c:pt idx="40467">
                  <c:v>32946.833333333336</c:v>
                </c:pt>
                <c:pt idx="40468">
                  <c:v>32946.875</c:v>
                </c:pt>
                <c:pt idx="40469">
                  <c:v>32946.916666666664</c:v>
                </c:pt>
                <c:pt idx="40470">
                  <c:v>32946.958333333336</c:v>
                </c:pt>
                <c:pt idx="40471">
                  <c:v>32947</c:v>
                </c:pt>
                <c:pt idx="40472">
                  <c:v>32947.041666666664</c:v>
                </c:pt>
                <c:pt idx="40473">
                  <c:v>32947.083333333336</c:v>
                </c:pt>
                <c:pt idx="40474">
                  <c:v>32947.125</c:v>
                </c:pt>
                <c:pt idx="40475">
                  <c:v>32947.166666666664</c:v>
                </c:pt>
                <c:pt idx="40476">
                  <c:v>32947.208333333336</c:v>
                </c:pt>
                <c:pt idx="40477">
                  <c:v>32947.25</c:v>
                </c:pt>
                <c:pt idx="40478">
                  <c:v>32947.291666666664</c:v>
                </c:pt>
                <c:pt idx="40479">
                  <c:v>32947.333333333336</c:v>
                </c:pt>
                <c:pt idx="40480">
                  <c:v>32947.375</c:v>
                </c:pt>
                <c:pt idx="40481">
                  <c:v>32947.416666666664</c:v>
                </c:pt>
                <c:pt idx="40482">
                  <c:v>32947.458333333336</c:v>
                </c:pt>
                <c:pt idx="40483">
                  <c:v>32947.5</c:v>
                </c:pt>
                <c:pt idx="40484">
                  <c:v>32947.541666666664</c:v>
                </c:pt>
                <c:pt idx="40485">
                  <c:v>32947.583333333336</c:v>
                </c:pt>
                <c:pt idx="40486">
                  <c:v>32947.625</c:v>
                </c:pt>
                <c:pt idx="40487">
                  <c:v>32947.666666666664</c:v>
                </c:pt>
                <c:pt idx="40488">
                  <c:v>32947.708333333336</c:v>
                </c:pt>
                <c:pt idx="40489">
                  <c:v>32947.75</c:v>
                </c:pt>
                <c:pt idx="40490">
                  <c:v>32947.791666666664</c:v>
                </c:pt>
                <c:pt idx="40491">
                  <c:v>32947.833333333336</c:v>
                </c:pt>
                <c:pt idx="40492">
                  <c:v>32947.875</c:v>
                </c:pt>
                <c:pt idx="40493">
                  <c:v>32947.916666666664</c:v>
                </c:pt>
                <c:pt idx="40494">
                  <c:v>32947.958333333336</c:v>
                </c:pt>
                <c:pt idx="40495">
                  <c:v>32948</c:v>
                </c:pt>
                <c:pt idx="40496">
                  <c:v>32948.041666666664</c:v>
                </c:pt>
                <c:pt idx="40497">
                  <c:v>32948.083333333336</c:v>
                </c:pt>
                <c:pt idx="40498">
                  <c:v>32948.125</c:v>
                </c:pt>
                <c:pt idx="40499">
                  <c:v>32948.166666666664</c:v>
                </c:pt>
                <c:pt idx="40500">
                  <c:v>32948.208333333336</c:v>
                </c:pt>
                <c:pt idx="40501">
                  <c:v>32948.25</c:v>
                </c:pt>
                <c:pt idx="40502">
                  <c:v>32948.291666666664</c:v>
                </c:pt>
                <c:pt idx="40503">
                  <c:v>32948.333333333336</c:v>
                </c:pt>
                <c:pt idx="40504">
                  <c:v>32948.375</c:v>
                </c:pt>
                <c:pt idx="40505">
                  <c:v>32948.416666666664</c:v>
                </c:pt>
                <c:pt idx="40506">
                  <c:v>32948.458333333336</c:v>
                </c:pt>
                <c:pt idx="40507">
                  <c:v>32948.5</c:v>
                </c:pt>
                <c:pt idx="40508">
                  <c:v>32948.541666666664</c:v>
                </c:pt>
                <c:pt idx="40509">
                  <c:v>32948.583333333336</c:v>
                </c:pt>
                <c:pt idx="40510">
                  <c:v>32948.625</c:v>
                </c:pt>
                <c:pt idx="40511">
                  <c:v>32948.666666666664</c:v>
                </c:pt>
                <c:pt idx="40512">
                  <c:v>32948.708333333336</c:v>
                </c:pt>
                <c:pt idx="40513">
                  <c:v>32948.75</c:v>
                </c:pt>
                <c:pt idx="40514">
                  <c:v>32948.791666666664</c:v>
                </c:pt>
                <c:pt idx="40515">
                  <c:v>32948.833333333336</c:v>
                </c:pt>
                <c:pt idx="40516">
                  <c:v>32948.875</c:v>
                </c:pt>
                <c:pt idx="40517">
                  <c:v>32948.916666666664</c:v>
                </c:pt>
                <c:pt idx="40518">
                  <c:v>32948.958333333336</c:v>
                </c:pt>
                <c:pt idx="40519">
                  <c:v>32949</c:v>
                </c:pt>
                <c:pt idx="40520">
                  <c:v>32949.041666666664</c:v>
                </c:pt>
                <c:pt idx="40521">
                  <c:v>32949.083333333336</c:v>
                </c:pt>
                <c:pt idx="40522">
                  <c:v>32949.125</c:v>
                </c:pt>
                <c:pt idx="40523">
                  <c:v>32949.166666666664</c:v>
                </c:pt>
                <c:pt idx="40524">
                  <c:v>32949.208333333336</c:v>
                </c:pt>
                <c:pt idx="40525">
                  <c:v>32949.25</c:v>
                </c:pt>
                <c:pt idx="40526">
                  <c:v>32949.291666666664</c:v>
                </c:pt>
                <c:pt idx="40527">
                  <c:v>32949.333333333336</c:v>
                </c:pt>
                <c:pt idx="40528">
                  <c:v>32949.375</c:v>
                </c:pt>
                <c:pt idx="40529">
                  <c:v>32949.416666666664</c:v>
                </c:pt>
                <c:pt idx="40530">
                  <c:v>32949.458333333336</c:v>
                </c:pt>
                <c:pt idx="40531">
                  <c:v>32949.5</c:v>
                </c:pt>
                <c:pt idx="40532">
                  <c:v>32949.541666666664</c:v>
                </c:pt>
                <c:pt idx="40533">
                  <c:v>32949.583333333336</c:v>
                </c:pt>
                <c:pt idx="40534">
                  <c:v>32949.625</c:v>
                </c:pt>
                <c:pt idx="40535">
                  <c:v>32949.666666666664</c:v>
                </c:pt>
                <c:pt idx="40536">
                  <c:v>32949.708333333336</c:v>
                </c:pt>
                <c:pt idx="40537">
                  <c:v>32949.75</c:v>
                </c:pt>
                <c:pt idx="40538">
                  <c:v>32949.791666666664</c:v>
                </c:pt>
                <c:pt idx="40539">
                  <c:v>32949.833333333336</c:v>
                </c:pt>
                <c:pt idx="40540">
                  <c:v>32949.875</c:v>
                </c:pt>
                <c:pt idx="40541">
                  <c:v>32949.916666666664</c:v>
                </c:pt>
                <c:pt idx="40542">
                  <c:v>32949.958333333336</c:v>
                </c:pt>
                <c:pt idx="40543">
                  <c:v>32950</c:v>
                </c:pt>
                <c:pt idx="40544">
                  <c:v>32950.041666666664</c:v>
                </c:pt>
                <c:pt idx="40545">
                  <c:v>32950.083333333336</c:v>
                </c:pt>
                <c:pt idx="40546">
                  <c:v>32950.125</c:v>
                </c:pt>
                <c:pt idx="40547">
                  <c:v>32950.166666666664</c:v>
                </c:pt>
                <c:pt idx="40548">
                  <c:v>32950.208333333336</c:v>
                </c:pt>
                <c:pt idx="40549">
                  <c:v>32950.25</c:v>
                </c:pt>
                <c:pt idx="40550">
                  <c:v>32950.291666666664</c:v>
                </c:pt>
                <c:pt idx="40551">
                  <c:v>32950.333333333336</c:v>
                </c:pt>
                <c:pt idx="40552">
                  <c:v>32950.375</c:v>
                </c:pt>
                <c:pt idx="40553">
                  <c:v>32950.416666666664</c:v>
                </c:pt>
                <c:pt idx="40554">
                  <c:v>32950.458333333336</c:v>
                </c:pt>
                <c:pt idx="40555">
                  <c:v>32950.5</c:v>
                </c:pt>
                <c:pt idx="40556">
                  <c:v>32950.541666666664</c:v>
                </c:pt>
                <c:pt idx="40557">
                  <c:v>32950.583333333336</c:v>
                </c:pt>
                <c:pt idx="40558">
                  <c:v>32950.625</c:v>
                </c:pt>
                <c:pt idx="40559">
                  <c:v>32950.666666666664</c:v>
                </c:pt>
                <c:pt idx="40560">
                  <c:v>32950.708333333336</c:v>
                </c:pt>
                <c:pt idx="40561">
                  <c:v>32950.75</c:v>
                </c:pt>
                <c:pt idx="40562">
                  <c:v>32950.791666666664</c:v>
                </c:pt>
                <c:pt idx="40563">
                  <c:v>32950.833333333336</c:v>
                </c:pt>
                <c:pt idx="40564">
                  <c:v>32950.875</c:v>
                </c:pt>
                <c:pt idx="40565">
                  <c:v>32950.916666666664</c:v>
                </c:pt>
                <c:pt idx="40566">
                  <c:v>32950.958333333336</c:v>
                </c:pt>
                <c:pt idx="40567">
                  <c:v>32951</c:v>
                </c:pt>
                <c:pt idx="40568">
                  <c:v>32951.041666666664</c:v>
                </c:pt>
                <c:pt idx="40569">
                  <c:v>32951.083333333336</c:v>
                </c:pt>
                <c:pt idx="40570">
                  <c:v>32951.125</c:v>
                </c:pt>
                <c:pt idx="40571">
                  <c:v>32951.166666666664</c:v>
                </c:pt>
                <c:pt idx="40572">
                  <c:v>32951.208333333336</c:v>
                </c:pt>
                <c:pt idx="40573">
                  <c:v>32951.25</c:v>
                </c:pt>
                <c:pt idx="40574">
                  <c:v>32951.291666666664</c:v>
                </c:pt>
                <c:pt idx="40575">
                  <c:v>32951.333333333336</c:v>
                </c:pt>
                <c:pt idx="40576">
                  <c:v>32951.375</c:v>
                </c:pt>
                <c:pt idx="40577">
                  <c:v>32951.416666666664</c:v>
                </c:pt>
                <c:pt idx="40578">
                  <c:v>32951.458333333336</c:v>
                </c:pt>
                <c:pt idx="40579">
                  <c:v>32951.5</c:v>
                </c:pt>
                <c:pt idx="40580">
                  <c:v>32951.541666666664</c:v>
                </c:pt>
                <c:pt idx="40581">
                  <c:v>32951.583333333336</c:v>
                </c:pt>
                <c:pt idx="40582">
                  <c:v>32951.625</c:v>
                </c:pt>
                <c:pt idx="40583">
                  <c:v>32951.666666666664</c:v>
                </c:pt>
                <c:pt idx="40584">
                  <c:v>32951.708333333336</c:v>
                </c:pt>
                <c:pt idx="40585">
                  <c:v>32951.75</c:v>
                </c:pt>
                <c:pt idx="40586">
                  <c:v>32951.791666666664</c:v>
                </c:pt>
                <c:pt idx="40587">
                  <c:v>32951.833333333336</c:v>
                </c:pt>
                <c:pt idx="40588">
                  <c:v>32951.875</c:v>
                </c:pt>
                <c:pt idx="40589">
                  <c:v>32951.916666666664</c:v>
                </c:pt>
                <c:pt idx="40590">
                  <c:v>32951.958333333336</c:v>
                </c:pt>
                <c:pt idx="40591">
                  <c:v>32952</c:v>
                </c:pt>
                <c:pt idx="40592">
                  <c:v>32952.041666666664</c:v>
                </c:pt>
                <c:pt idx="40593">
                  <c:v>32952.083333333336</c:v>
                </c:pt>
                <c:pt idx="40594">
                  <c:v>32952.125</c:v>
                </c:pt>
                <c:pt idx="40595">
                  <c:v>32952.166666666664</c:v>
                </c:pt>
                <c:pt idx="40596">
                  <c:v>32952.208333333336</c:v>
                </c:pt>
                <c:pt idx="40597">
                  <c:v>32952.25</c:v>
                </c:pt>
                <c:pt idx="40598">
                  <c:v>32952.291666666664</c:v>
                </c:pt>
                <c:pt idx="40599">
                  <c:v>32952.333333333336</c:v>
                </c:pt>
                <c:pt idx="40600">
                  <c:v>32952.375</c:v>
                </c:pt>
                <c:pt idx="40601">
                  <c:v>32952.416666666664</c:v>
                </c:pt>
                <c:pt idx="40602">
                  <c:v>32952.458333333336</c:v>
                </c:pt>
                <c:pt idx="40603">
                  <c:v>32952.5</c:v>
                </c:pt>
                <c:pt idx="40604">
                  <c:v>32952.541666666664</c:v>
                </c:pt>
                <c:pt idx="40605">
                  <c:v>32952.583333333336</c:v>
                </c:pt>
                <c:pt idx="40606">
                  <c:v>32952.625</c:v>
                </c:pt>
                <c:pt idx="40607">
                  <c:v>32952.666666666664</c:v>
                </c:pt>
                <c:pt idx="40608">
                  <c:v>32952.708333333336</c:v>
                </c:pt>
                <c:pt idx="40609">
                  <c:v>32952.75</c:v>
                </c:pt>
                <c:pt idx="40610">
                  <c:v>32952.791666666664</c:v>
                </c:pt>
                <c:pt idx="40611">
                  <c:v>32952.833333333336</c:v>
                </c:pt>
                <c:pt idx="40612">
                  <c:v>32952.875</c:v>
                </c:pt>
                <c:pt idx="40613">
                  <c:v>32952.916666666664</c:v>
                </c:pt>
                <c:pt idx="40614">
                  <c:v>32952.958333333336</c:v>
                </c:pt>
                <c:pt idx="40615">
                  <c:v>32953</c:v>
                </c:pt>
                <c:pt idx="40616">
                  <c:v>32953.041666666664</c:v>
                </c:pt>
                <c:pt idx="40617">
                  <c:v>32953.083333333336</c:v>
                </c:pt>
                <c:pt idx="40618">
                  <c:v>32953.125</c:v>
                </c:pt>
                <c:pt idx="40619">
                  <c:v>32953.166666666664</c:v>
                </c:pt>
                <c:pt idx="40620">
                  <c:v>32953.208333333336</c:v>
                </c:pt>
                <c:pt idx="40621">
                  <c:v>32953.25</c:v>
                </c:pt>
                <c:pt idx="40622">
                  <c:v>32953.291666666664</c:v>
                </c:pt>
                <c:pt idx="40623">
                  <c:v>32953.333333333336</c:v>
                </c:pt>
                <c:pt idx="40624">
                  <c:v>32953.375</c:v>
                </c:pt>
                <c:pt idx="40625">
                  <c:v>32953.416666666664</c:v>
                </c:pt>
                <c:pt idx="40626">
                  <c:v>32953.458333333336</c:v>
                </c:pt>
                <c:pt idx="40627">
                  <c:v>32953.5</c:v>
                </c:pt>
                <c:pt idx="40628">
                  <c:v>32953.541666666664</c:v>
                </c:pt>
                <c:pt idx="40629">
                  <c:v>32953.583333333336</c:v>
                </c:pt>
                <c:pt idx="40630">
                  <c:v>32953.625</c:v>
                </c:pt>
                <c:pt idx="40631">
                  <c:v>32953.666666666664</c:v>
                </c:pt>
                <c:pt idx="40632">
                  <c:v>32953.708333333336</c:v>
                </c:pt>
                <c:pt idx="40633">
                  <c:v>32953.75</c:v>
                </c:pt>
                <c:pt idx="40634">
                  <c:v>32953.791666666664</c:v>
                </c:pt>
                <c:pt idx="40635">
                  <c:v>32953.833333333336</c:v>
                </c:pt>
                <c:pt idx="40636">
                  <c:v>32953.875</c:v>
                </c:pt>
                <c:pt idx="40637">
                  <c:v>32953.916666666664</c:v>
                </c:pt>
                <c:pt idx="40638">
                  <c:v>32953.958333333336</c:v>
                </c:pt>
                <c:pt idx="40639">
                  <c:v>32954</c:v>
                </c:pt>
                <c:pt idx="40640">
                  <c:v>32954.041666666664</c:v>
                </c:pt>
                <c:pt idx="40641">
                  <c:v>32954.083333333336</c:v>
                </c:pt>
                <c:pt idx="40642">
                  <c:v>32954.125</c:v>
                </c:pt>
                <c:pt idx="40643">
                  <c:v>32954.166666666664</c:v>
                </c:pt>
                <c:pt idx="40644">
                  <c:v>32954.208333333336</c:v>
                </c:pt>
                <c:pt idx="40645">
                  <c:v>32954.25</c:v>
                </c:pt>
                <c:pt idx="40646">
                  <c:v>32954.291666666664</c:v>
                </c:pt>
                <c:pt idx="40647">
                  <c:v>32954.333333333336</c:v>
                </c:pt>
                <c:pt idx="40648">
                  <c:v>32954.375</c:v>
                </c:pt>
                <c:pt idx="40649">
                  <c:v>32954.416666666664</c:v>
                </c:pt>
                <c:pt idx="40650">
                  <c:v>32954.458333333336</c:v>
                </c:pt>
                <c:pt idx="40651">
                  <c:v>32954.5</c:v>
                </c:pt>
                <c:pt idx="40652">
                  <c:v>32954.541666666664</c:v>
                </c:pt>
                <c:pt idx="40653">
                  <c:v>32954.583333333336</c:v>
                </c:pt>
                <c:pt idx="40654">
                  <c:v>32954.625</c:v>
                </c:pt>
                <c:pt idx="40655">
                  <c:v>32954.666666666664</c:v>
                </c:pt>
                <c:pt idx="40656">
                  <c:v>32954.708333333336</c:v>
                </c:pt>
                <c:pt idx="40657">
                  <c:v>32954.75</c:v>
                </c:pt>
                <c:pt idx="40658">
                  <c:v>32954.791666666664</c:v>
                </c:pt>
                <c:pt idx="40659">
                  <c:v>32954.833333333336</c:v>
                </c:pt>
                <c:pt idx="40660">
                  <c:v>32954.875</c:v>
                </c:pt>
                <c:pt idx="40661">
                  <c:v>32954.916666666664</c:v>
                </c:pt>
                <c:pt idx="40662">
                  <c:v>32954.958333333336</c:v>
                </c:pt>
                <c:pt idx="40663">
                  <c:v>32955</c:v>
                </c:pt>
                <c:pt idx="40664">
                  <c:v>32955.041666666664</c:v>
                </c:pt>
                <c:pt idx="40665">
                  <c:v>32955.083333333336</c:v>
                </c:pt>
                <c:pt idx="40666">
                  <c:v>32955.125</c:v>
                </c:pt>
                <c:pt idx="40667">
                  <c:v>32955.166666666664</c:v>
                </c:pt>
                <c:pt idx="40668">
                  <c:v>32955.208333333336</c:v>
                </c:pt>
                <c:pt idx="40669">
                  <c:v>32955.25</c:v>
                </c:pt>
                <c:pt idx="40670">
                  <c:v>32955.291666666664</c:v>
                </c:pt>
                <c:pt idx="40671">
                  <c:v>32955.333333333336</c:v>
                </c:pt>
                <c:pt idx="40672">
                  <c:v>32955.375</c:v>
                </c:pt>
                <c:pt idx="40673">
                  <c:v>32955.416666666664</c:v>
                </c:pt>
                <c:pt idx="40674">
                  <c:v>32955.458333333336</c:v>
                </c:pt>
                <c:pt idx="40675">
                  <c:v>32955.5</c:v>
                </c:pt>
                <c:pt idx="40676">
                  <c:v>32955.541666666664</c:v>
                </c:pt>
                <c:pt idx="40677">
                  <c:v>32955.583333333336</c:v>
                </c:pt>
                <c:pt idx="40678">
                  <c:v>32955.625</c:v>
                </c:pt>
                <c:pt idx="40679">
                  <c:v>32955.666666666664</c:v>
                </c:pt>
                <c:pt idx="40680">
                  <c:v>32955.708333333336</c:v>
                </c:pt>
                <c:pt idx="40681">
                  <c:v>32955.75</c:v>
                </c:pt>
                <c:pt idx="40682">
                  <c:v>32955.791666666664</c:v>
                </c:pt>
                <c:pt idx="40683">
                  <c:v>32955.833333333336</c:v>
                </c:pt>
                <c:pt idx="40684">
                  <c:v>32955.875</c:v>
                </c:pt>
                <c:pt idx="40685">
                  <c:v>32955.916666666664</c:v>
                </c:pt>
                <c:pt idx="40686">
                  <c:v>32955.958333333336</c:v>
                </c:pt>
                <c:pt idx="40687">
                  <c:v>32956</c:v>
                </c:pt>
                <c:pt idx="40688">
                  <c:v>32956.041666666664</c:v>
                </c:pt>
                <c:pt idx="40689">
                  <c:v>32956.083333333336</c:v>
                </c:pt>
                <c:pt idx="40690">
                  <c:v>32956.125</c:v>
                </c:pt>
                <c:pt idx="40691">
                  <c:v>32956.166666666664</c:v>
                </c:pt>
                <c:pt idx="40692">
                  <c:v>32956.208333333336</c:v>
                </c:pt>
                <c:pt idx="40693">
                  <c:v>32956.25</c:v>
                </c:pt>
                <c:pt idx="40694">
                  <c:v>32956.291666666664</c:v>
                </c:pt>
                <c:pt idx="40695">
                  <c:v>32956.333333333336</c:v>
                </c:pt>
                <c:pt idx="40696">
                  <c:v>32956.375</c:v>
                </c:pt>
                <c:pt idx="40697">
                  <c:v>32956.416666666664</c:v>
                </c:pt>
                <c:pt idx="40698">
                  <c:v>32956.458333333336</c:v>
                </c:pt>
                <c:pt idx="40699">
                  <c:v>32956.5</c:v>
                </c:pt>
                <c:pt idx="40700">
                  <c:v>32956.541666666664</c:v>
                </c:pt>
                <c:pt idx="40701">
                  <c:v>32956.583333333336</c:v>
                </c:pt>
                <c:pt idx="40702">
                  <c:v>32956.625</c:v>
                </c:pt>
                <c:pt idx="40703">
                  <c:v>32956.666666666664</c:v>
                </c:pt>
                <c:pt idx="40704">
                  <c:v>32956.708333333336</c:v>
                </c:pt>
                <c:pt idx="40705">
                  <c:v>32956.75</c:v>
                </c:pt>
                <c:pt idx="40706">
                  <c:v>32956.791666666664</c:v>
                </c:pt>
                <c:pt idx="40707">
                  <c:v>32956.833333333336</c:v>
                </c:pt>
                <c:pt idx="40708">
                  <c:v>32956.875</c:v>
                </c:pt>
                <c:pt idx="40709">
                  <c:v>32956.916666666664</c:v>
                </c:pt>
                <c:pt idx="40710">
                  <c:v>32956.958333333336</c:v>
                </c:pt>
                <c:pt idx="40711">
                  <c:v>32957</c:v>
                </c:pt>
                <c:pt idx="40712">
                  <c:v>32957.041666666664</c:v>
                </c:pt>
                <c:pt idx="40713">
                  <c:v>32957.083333333336</c:v>
                </c:pt>
                <c:pt idx="40714">
                  <c:v>32957.125</c:v>
                </c:pt>
                <c:pt idx="40715">
                  <c:v>32957.166666666664</c:v>
                </c:pt>
                <c:pt idx="40716">
                  <c:v>32957.208333333336</c:v>
                </c:pt>
                <c:pt idx="40717">
                  <c:v>32957.25</c:v>
                </c:pt>
                <c:pt idx="40718">
                  <c:v>32957.291666666664</c:v>
                </c:pt>
                <c:pt idx="40719">
                  <c:v>32957.333333333336</c:v>
                </c:pt>
                <c:pt idx="40720">
                  <c:v>32957.375</c:v>
                </c:pt>
                <c:pt idx="40721">
                  <c:v>32957.416666666664</c:v>
                </c:pt>
                <c:pt idx="40722">
                  <c:v>32957.458333333336</c:v>
                </c:pt>
                <c:pt idx="40723">
                  <c:v>32957.5</c:v>
                </c:pt>
                <c:pt idx="40724">
                  <c:v>32957.541666666664</c:v>
                </c:pt>
                <c:pt idx="40725">
                  <c:v>32957.583333333336</c:v>
                </c:pt>
                <c:pt idx="40726">
                  <c:v>32957.625</c:v>
                </c:pt>
                <c:pt idx="40727">
                  <c:v>32957.666666666664</c:v>
                </c:pt>
                <c:pt idx="40728">
                  <c:v>32957.708333333336</c:v>
                </c:pt>
                <c:pt idx="40729">
                  <c:v>32957.75</c:v>
                </c:pt>
                <c:pt idx="40730">
                  <c:v>32957.791666666664</c:v>
                </c:pt>
                <c:pt idx="40731">
                  <c:v>32957.833333333336</c:v>
                </c:pt>
                <c:pt idx="40732">
                  <c:v>32957.875</c:v>
                </c:pt>
                <c:pt idx="40733">
                  <c:v>32957.916666666664</c:v>
                </c:pt>
                <c:pt idx="40734">
                  <c:v>32957.958333333336</c:v>
                </c:pt>
                <c:pt idx="40735">
                  <c:v>32958</c:v>
                </c:pt>
                <c:pt idx="40736">
                  <c:v>32958.041666666664</c:v>
                </c:pt>
                <c:pt idx="40737">
                  <c:v>32958.083333333336</c:v>
                </c:pt>
                <c:pt idx="40738">
                  <c:v>32958.125</c:v>
                </c:pt>
                <c:pt idx="40739">
                  <c:v>32958.166666666664</c:v>
                </c:pt>
                <c:pt idx="40740">
                  <c:v>32958.208333333336</c:v>
                </c:pt>
                <c:pt idx="40741">
                  <c:v>32958.25</c:v>
                </c:pt>
                <c:pt idx="40742">
                  <c:v>32958.291666666664</c:v>
                </c:pt>
                <c:pt idx="40743">
                  <c:v>32958.333333333336</c:v>
                </c:pt>
                <c:pt idx="40744">
                  <c:v>32958.375</c:v>
                </c:pt>
                <c:pt idx="40745">
                  <c:v>32958.416666666664</c:v>
                </c:pt>
                <c:pt idx="40746">
                  <c:v>32958.458333333336</c:v>
                </c:pt>
                <c:pt idx="40747">
                  <c:v>32958.5</c:v>
                </c:pt>
                <c:pt idx="40748">
                  <c:v>32958.541666666664</c:v>
                </c:pt>
                <c:pt idx="40749">
                  <c:v>32958.583333333336</c:v>
                </c:pt>
                <c:pt idx="40750">
                  <c:v>32958.625</c:v>
                </c:pt>
                <c:pt idx="40751">
                  <c:v>32958.666666666664</c:v>
                </c:pt>
                <c:pt idx="40752">
                  <c:v>32958.708333333336</c:v>
                </c:pt>
                <c:pt idx="40753">
                  <c:v>32958.75</c:v>
                </c:pt>
                <c:pt idx="40754">
                  <c:v>32958.791666666664</c:v>
                </c:pt>
                <c:pt idx="40755">
                  <c:v>32958.833333333336</c:v>
                </c:pt>
                <c:pt idx="40756">
                  <c:v>32958.875</c:v>
                </c:pt>
                <c:pt idx="40757">
                  <c:v>32958.916666666664</c:v>
                </c:pt>
                <c:pt idx="40758">
                  <c:v>32958.958333333336</c:v>
                </c:pt>
                <c:pt idx="40759">
                  <c:v>32959</c:v>
                </c:pt>
                <c:pt idx="40760">
                  <c:v>32959.041666666664</c:v>
                </c:pt>
                <c:pt idx="40761">
                  <c:v>32959.083333333336</c:v>
                </c:pt>
                <c:pt idx="40762">
                  <c:v>32959.125</c:v>
                </c:pt>
                <c:pt idx="40763">
                  <c:v>32959.166666666664</c:v>
                </c:pt>
                <c:pt idx="40764">
                  <c:v>32959.208333333336</c:v>
                </c:pt>
                <c:pt idx="40765">
                  <c:v>32959.25</c:v>
                </c:pt>
                <c:pt idx="40766">
                  <c:v>32959.291666666664</c:v>
                </c:pt>
                <c:pt idx="40767">
                  <c:v>32959.333333333336</c:v>
                </c:pt>
                <c:pt idx="40768">
                  <c:v>32959.375</c:v>
                </c:pt>
                <c:pt idx="40769">
                  <c:v>32959.416666666664</c:v>
                </c:pt>
                <c:pt idx="40770">
                  <c:v>32959.458333333336</c:v>
                </c:pt>
                <c:pt idx="40771">
                  <c:v>32959.5</c:v>
                </c:pt>
                <c:pt idx="40772">
                  <c:v>32959.541666666664</c:v>
                </c:pt>
                <c:pt idx="40773">
                  <c:v>32959.583333333336</c:v>
                </c:pt>
                <c:pt idx="40774">
                  <c:v>32959.625</c:v>
                </c:pt>
                <c:pt idx="40775">
                  <c:v>32959.666666666664</c:v>
                </c:pt>
                <c:pt idx="40776">
                  <c:v>32959.708333333336</c:v>
                </c:pt>
                <c:pt idx="40777">
                  <c:v>32959.75</c:v>
                </c:pt>
                <c:pt idx="40778">
                  <c:v>32959.791666666664</c:v>
                </c:pt>
                <c:pt idx="40779">
                  <c:v>32959.833333333336</c:v>
                </c:pt>
                <c:pt idx="40780">
                  <c:v>32959.875</c:v>
                </c:pt>
                <c:pt idx="40781">
                  <c:v>32959.916666666664</c:v>
                </c:pt>
                <c:pt idx="40782">
                  <c:v>32959.958333333336</c:v>
                </c:pt>
                <c:pt idx="40783">
                  <c:v>32960</c:v>
                </c:pt>
                <c:pt idx="40784">
                  <c:v>32960.041666666664</c:v>
                </c:pt>
                <c:pt idx="40785">
                  <c:v>32960.083333333336</c:v>
                </c:pt>
                <c:pt idx="40786">
                  <c:v>32960.125</c:v>
                </c:pt>
                <c:pt idx="40787">
                  <c:v>32960.166666666664</c:v>
                </c:pt>
                <c:pt idx="40788">
                  <c:v>32960.208333333336</c:v>
                </c:pt>
                <c:pt idx="40789">
                  <c:v>32960.25</c:v>
                </c:pt>
                <c:pt idx="40790">
                  <c:v>32960.291666666664</c:v>
                </c:pt>
                <c:pt idx="40791">
                  <c:v>32960.333333333336</c:v>
                </c:pt>
                <c:pt idx="40792">
                  <c:v>32960.375</c:v>
                </c:pt>
                <c:pt idx="40793">
                  <c:v>32960.416666666664</c:v>
                </c:pt>
                <c:pt idx="40794">
                  <c:v>32960.458333333336</c:v>
                </c:pt>
                <c:pt idx="40795">
                  <c:v>32960.5</c:v>
                </c:pt>
                <c:pt idx="40796">
                  <c:v>32960.541666666664</c:v>
                </c:pt>
                <c:pt idx="40797">
                  <c:v>32960.583333333336</c:v>
                </c:pt>
                <c:pt idx="40798">
                  <c:v>32960.625</c:v>
                </c:pt>
                <c:pt idx="40799">
                  <c:v>32960.666666666664</c:v>
                </c:pt>
                <c:pt idx="40800">
                  <c:v>32960.708333333336</c:v>
                </c:pt>
                <c:pt idx="40801">
                  <c:v>32960.75</c:v>
                </c:pt>
                <c:pt idx="40802">
                  <c:v>32960.791666666664</c:v>
                </c:pt>
                <c:pt idx="40803">
                  <c:v>32960.833333333336</c:v>
                </c:pt>
                <c:pt idx="40804">
                  <c:v>32960.875</c:v>
                </c:pt>
                <c:pt idx="40805">
                  <c:v>32960.916666666664</c:v>
                </c:pt>
                <c:pt idx="40806">
                  <c:v>32960.958333333336</c:v>
                </c:pt>
                <c:pt idx="40807">
                  <c:v>32961</c:v>
                </c:pt>
                <c:pt idx="40808">
                  <c:v>32961.041666666664</c:v>
                </c:pt>
                <c:pt idx="40809">
                  <c:v>32961.083333333336</c:v>
                </c:pt>
                <c:pt idx="40810">
                  <c:v>32961.125</c:v>
                </c:pt>
                <c:pt idx="40811">
                  <c:v>32961.166666666664</c:v>
                </c:pt>
                <c:pt idx="40812">
                  <c:v>32961.208333333336</c:v>
                </c:pt>
                <c:pt idx="40813">
                  <c:v>32961.25</c:v>
                </c:pt>
                <c:pt idx="40814">
                  <c:v>32961.291666666664</c:v>
                </c:pt>
                <c:pt idx="40815">
                  <c:v>32961.333333333336</c:v>
                </c:pt>
                <c:pt idx="40816">
                  <c:v>32961.375</c:v>
                </c:pt>
                <c:pt idx="40817">
                  <c:v>32961.416666666664</c:v>
                </c:pt>
                <c:pt idx="40818">
                  <c:v>32961.458333333336</c:v>
                </c:pt>
                <c:pt idx="40819">
                  <c:v>32961.5</c:v>
                </c:pt>
                <c:pt idx="40820">
                  <c:v>32961.541666666664</c:v>
                </c:pt>
                <c:pt idx="40821">
                  <c:v>32961.583333333336</c:v>
                </c:pt>
                <c:pt idx="40822">
                  <c:v>32961.625</c:v>
                </c:pt>
                <c:pt idx="40823">
                  <c:v>32961.666666666664</c:v>
                </c:pt>
                <c:pt idx="40824">
                  <c:v>32961.708333333336</c:v>
                </c:pt>
                <c:pt idx="40825">
                  <c:v>32961.75</c:v>
                </c:pt>
                <c:pt idx="40826">
                  <c:v>32961.791666666664</c:v>
                </c:pt>
                <c:pt idx="40827">
                  <c:v>32961.833333333336</c:v>
                </c:pt>
                <c:pt idx="40828">
                  <c:v>32961.875</c:v>
                </c:pt>
                <c:pt idx="40829">
                  <c:v>32961.916666666664</c:v>
                </c:pt>
                <c:pt idx="40830">
                  <c:v>32961.958333333336</c:v>
                </c:pt>
                <c:pt idx="40831">
                  <c:v>32962</c:v>
                </c:pt>
                <c:pt idx="40832">
                  <c:v>32962.041666666664</c:v>
                </c:pt>
                <c:pt idx="40833">
                  <c:v>32962.083333333336</c:v>
                </c:pt>
                <c:pt idx="40834">
                  <c:v>32962.125</c:v>
                </c:pt>
                <c:pt idx="40835">
                  <c:v>32962.166666666664</c:v>
                </c:pt>
                <c:pt idx="40836">
                  <c:v>32962.208333333336</c:v>
                </c:pt>
                <c:pt idx="40837">
                  <c:v>32962.25</c:v>
                </c:pt>
                <c:pt idx="40838">
                  <c:v>32962.291666666664</c:v>
                </c:pt>
                <c:pt idx="40839">
                  <c:v>32962.333333333336</c:v>
                </c:pt>
                <c:pt idx="40840">
                  <c:v>32962.375</c:v>
                </c:pt>
                <c:pt idx="40841">
                  <c:v>32962.416666666664</c:v>
                </c:pt>
                <c:pt idx="40842">
                  <c:v>32962.458333333336</c:v>
                </c:pt>
                <c:pt idx="40843">
                  <c:v>32962.5</c:v>
                </c:pt>
                <c:pt idx="40844">
                  <c:v>32962.541666666664</c:v>
                </c:pt>
                <c:pt idx="40845">
                  <c:v>32962.583333333336</c:v>
                </c:pt>
                <c:pt idx="40846">
                  <c:v>32962.625</c:v>
                </c:pt>
                <c:pt idx="40847">
                  <c:v>32962.666666666664</c:v>
                </c:pt>
                <c:pt idx="40848">
                  <c:v>32962.708333333336</c:v>
                </c:pt>
                <c:pt idx="40849">
                  <c:v>32962.75</c:v>
                </c:pt>
                <c:pt idx="40850">
                  <c:v>32962.791666666664</c:v>
                </c:pt>
                <c:pt idx="40851">
                  <c:v>32962.833333333336</c:v>
                </c:pt>
                <c:pt idx="40852">
                  <c:v>32962.875</c:v>
                </c:pt>
                <c:pt idx="40853">
                  <c:v>32962.916666666664</c:v>
                </c:pt>
                <c:pt idx="40854">
                  <c:v>32962.958333333336</c:v>
                </c:pt>
                <c:pt idx="40855">
                  <c:v>32963</c:v>
                </c:pt>
                <c:pt idx="40856">
                  <c:v>32963.041666666664</c:v>
                </c:pt>
                <c:pt idx="40857">
                  <c:v>32963.083333333336</c:v>
                </c:pt>
                <c:pt idx="40858">
                  <c:v>32963.125</c:v>
                </c:pt>
                <c:pt idx="40859">
                  <c:v>32963.166666666664</c:v>
                </c:pt>
                <c:pt idx="40860">
                  <c:v>32963.208333333336</c:v>
                </c:pt>
                <c:pt idx="40861">
                  <c:v>32963.25</c:v>
                </c:pt>
                <c:pt idx="40862">
                  <c:v>32963.291666666664</c:v>
                </c:pt>
                <c:pt idx="40863">
                  <c:v>32963.333333333336</c:v>
                </c:pt>
                <c:pt idx="40864">
                  <c:v>32963.375</c:v>
                </c:pt>
                <c:pt idx="40865">
                  <c:v>32963.416666666664</c:v>
                </c:pt>
                <c:pt idx="40866">
                  <c:v>32963.458333333336</c:v>
                </c:pt>
                <c:pt idx="40867">
                  <c:v>32963.5</c:v>
                </c:pt>
                <c:pt idx="40868">
                  <c:v>32963.541666666664</c:v>
                </c:pt>
                <c:pt idx="40869">
                  <c:v>32963.583333333336</c:v>
                </c:pt>
                <c:pt idx="40870">
                  <c:v>32963.625</c:v>
                </c:pt>
                <c:pt idx="40871">
                  <c:v>32963.666666666664</c:v>
                </c:pt>
                <c:pt idx="40872">
                  <c:v>32963.708333333336</c:v>
                </c:pt>
                <c:pt idx="40873">
                  <c:v>32963.75</c:v>
                </c:pt>
                <c:pt idx="40874">
                  <c:v>32963.791666666664</c:v>
                </c:pt>
                <c:pt idx="40875">
                  <c:v>32963.833333333336</c:v>
                </c:pt>
                <c:pt idx="40876">
                  <c:v>32963.875</c:v>
                </c:pt>
                <c:pt idx="40877">
                  <c:v>32963.916666666664</c:v>
                </c:pt>
                <c:pt idx="40878">
                  <c:v>32963.958333333336</c:v>
                </c:pt>
                <c:pt idx="40879">
                  <c:v>32964</c:v>
                </c:pt>
                <c:pt idx="40880">
                  <c:v>32964.041666666664</c:v>
                </c:pt>
                <c:pt idx="40881">
                  <c:v>32964.083333333336</c:v>
                </c:pt>
                <c:pt idx="40882">
                  <c:v>32964.125</c:v>
                </c:pt>
                <c:pt idx="40883">
                  <c:v>32964.166666666664</c:v>
                </c:pt>
                <c:pt idx="40884">
                  <c:v>32964.208333333336</c:v>
                </c:pt>
                <c:pt idx="40885">
                  <c:v>32964.25</c:v>
                </c:pt>
                <c:pt idx="40886">
                  <c:v>32964.291666666664</c:v>
                </c:pt>
                <c:pt idx="40887">
                  <c:v>32964.333333333336</c:v>
                </c:pt>
                <c:pt idx="40888">
                  <c:v>32964.375</c:v>
                </c:pt>
                <c:pt idx="40889">
                  <c:v>32964.416666666664</c:v>
                </c:pt>
                <c:pt idx="40890">
                  <c:v>32964.458333333336</c:v>
                </c:pt>
                <c:pt idx="40891">
                  <c:v>32964.5</c:v>
                </c:pt>
                <c:pt idx="40892">
                  <c:v>32964.541666666664</c:v>
                </c:pt>
                <c:pt idx="40893">
                  <c:v>32964.583333333336</c:v>
                </c:pt>
                <c:pt idx="40894">
                  <c:v>32964.625</c:v>
                </c:pt>
                <c:pt idx="40895">
                  <c:v>32964.666666666664</c:v>
                </c:pt>
                <c:pt idx="40896">
                  <c:v>32964.708333333336</c:v>
                </c:pt>
                <c:pt idx="40897">
                  <c:v>32964.75</c:v>
                </c:pt>
                <c:pt idx="40898">
                  <c:v>32964.791666666664</c:v>
                </c:pt>
                <c:pt idx="40899">
                  <c:v>32964.833333333336</c:v>
                </c:pt>
                <c:pt idx="40900">
                  <c:v>32964.875</c:v>
                </c:pt>
                <c:pt idx="40901">
                  <c:v>32964.916666666664</c:v>
                </c:pt>
                <c:pt idx="40902">
                  <c:v>32964.958333333336</c:v>
                </c:pt>
                <c:pt idx="40903">
                  <c:v>32965</c:v>
                </c:pt>
                <c:pt idx="40904">
                  <c:v>32965.041666666664</c:v>
                </c:pt>
                <c:pt idx="40905">
                  <c:v>32965.083333333336</c:v>
                </c:pt>
                <c:pt idx="40906">
                  <c:v>32965.125</c:v>
                </c:pt>
                <c:pt idx="40907">
                  <c:v>32965.166666666664</c:v>
                </c:pt>
                <c:pt idx="40908">
                  <c:v>32965.208333333336</c:v>
                </c:pt>
                <c:pt idx="40909">
                  <c:v>32965.25</c:v>
                </c:pt>
                <c:pt idx="40910">
                  <c:v>32965.291666666664</c:v>
                </c:pt>
                <c:pt idx="40911">
                  <c:v>32965.333333333336</c:v>
                </c:pt>
                <c:pt idx="40912">
                  <c:v>32965.375</c:v>
                </c:pt>
                <c:pt idx="40913">
                  <c:v>32965.416666666664</c:v>
                </c:pt>
                <c:pt idx="40914">
                  <c:v>32965.458333333336</c:v>
                </c:pt>
                <c:pt idx="40915">
                  <c:v>32965.5</c:v>
                </c:pt>
                <c:pt idx="40916">
                  <c:v>32965.541666666664</c:v>
                </c:pt>
                <c:pt idx="40917">
                  <c:v>32965.583333333336</c:v>
                </c:pt>
                <c:pt idx="40918">
                  <c:v>32965.625</c:v>
                </c:pt>
                <c:pt idx="40919">
                  <c:v>32965.666666666664</c:v>
                </c:pt>
                <c:pt idx="40920">
                  <c:v>32965.708333333336</c:v>
                </c:pt>
                <c:pt idx="40921">
                  <c:v>32965.75</c:v>
                </c:pt>
                <c:pt idx="40922">
                  <c:v>32965.791666666664</c:v>
                </c:pt>
                <c:pt idx="40923">
                  <c:v>32965.833333333336</c:v>
                </c:pt>
                <c:pt idx="40924">
                  <c:v>32965.875</c:v>
                </c:pt>
                <c:pt idx="40925">
                  <c:v>32965.916666666664</c:v>
                </c:pt>
                <c:pt idx="40926">
                  <c:v>32965.958333333336</c:v>
                </c:pt>
                <c:pt idx="40927">
                  <c:v>32966</c:v>
                </c:pt>
                <c:pt idx="40928">
                  <c:v>32966.041666666664</c:v>
                </c:pt>
                <c:pt idx="40929">
                  <c:v>32966.083333333336</c:v>
                </c:pt>
                <c:pt idx="40930">
                  <c:v>32966.125</c:v>
                </c:pt>
                <c:pt idx="40931">
                  <c:v>32966.166666666664</c:v>
                </c:pt>
                <c:pt idx="40932">
                  <c:v>32966.208333333336</c:v>
                </c:pt>
                <c:pt idx="40933">
                  <c:v>32966.25</c:v>
                </c:pt>
                <c:pt idx="40934">
                  <c:v>32966.291666666664</c:v>
                </c:pt>
                <c:pt idx="40935">
                  <c:v>32966.333333333336</c:v>
                </c:pt>
                <c:pt idx="40936">
                  <c:v>32966.375</c:v>
                </c:pt>
                <c:pt idx="40937">
                  <c:v>32966.416666666664</c:v>
                </c:pt>
                <c:pt idx="40938">
                  <c:v>32966.458333333336</c:v>
                </c:pt>
                <c:pt idx="40939">
                  <c:v>32966.5</c:v>
                </c:pt>
                <c:pt idx="40940">
                  <c:v>32966.541666666664</c:v>
                </c:pt>
                <c:pt idx="40941">
                  <c:v>32966.583333333336</c:v>
                </c:pt>
                <c:pt idx="40942">
                  <c:v>32966.625</c:v>
                </c:pt>
                <c:pt idx="40943">
                  <c:v>32966.666666666664</c:v>
                </c:pt>
                <c:pt idx="40944">
                  <c:v>32966.708333333336</c:v>
                </c:pt>
                <c:pt idx="40945">
                  <c:v>32966.75</c:v>
                </c:pt>
                <c:pt idx="40946">
                  <c:v>32966.791666666664</c:v>
                </c:pt>
                <c:pt idx="40947">
                  <c:v>32966.833333333336</c:v>
                </c:pt>
                <c:pt idx="40948">
                  <c:v>32966.875</c:v>
                </c:pt>
                <c:pt idx="40949">
                  <c:v>32966.916666666664</c:v>
                </c:pt>
                <c:pt idx="40950">
                  <c:v>32966.958333333336</c:v>
                </c:pt>
                <c:pt idx="40951">
                  <c:v>32967</c:v>
                </c:pt>
                <c:pt idx="40952">
                  <c:v>32967.041666666664</c:v>
                </c:pt>
                <c:pt idx="40953">
                  <c:v>32967.083333333336</c:v>
                </c:pt>
                <c:pt idx="40954">
                  <c:v>32967.125</c:v>
                </c:pt>
                <c:pt idx="40955">
                  <c:v>32967.166666666664</c:v>
                </c:pt>
                <c:pt idx="40956">
                  <c:v>32967.208333333336</c:v>
                </c:pt>
                <c:pt idx="40957">
                  <c:v>32967.25</c:v>
                </c:pt>
                <c:pt idx="40958">
                  <c:v>32967.291666666664</c:v>
                </c:pt>
                <c:pt idx="40959">
                  <c:v>32967.333333333336</c:v>
                </c:pt>
                <c:pt idx="40960">
                  <c:v>32967.375</c:v>
                </c:pt>
                <c:pt idx="40961">
                  <c:v>32967.416666666664</c:v>
                </c:pt>
                <c:pt idx="40962">
                  <c:v>32967.458333333336</c:v>
                </c:pt>
                <c:pt idx="40963">
                  <c:v>32967.5</c:v>
                </c:pt>
                <c:pt idx="40964">
                  <c:v>32967.541666666664</c:v>
                </c:pt>
                <c:pt idx="40965">
                  <c:v>32967.583333333336</c:v>
                </c:pt>
                <c:pt idx="40966">
                  <c:v>32967.625</c:v>
                </c:pt>
                <c:pt idx="40967">
                  <c:v>32967.666666666664</c:v>
                </c:pt>
                <c:pt idx="40968">
                  <c:v>32967.708333333336</c:v>
                </c:pt>
                <c:pt idx="40969">
                  <c:v>32967.75</c:v>
                </c:pt>
                <c:pt idx="40970">
                  <c:v>32967.791666666664</c:v>
                </c:pt>
                <c:pt idx="40971">
                  <c:v>32967.833333333336</c:v>
                </c:pt>
                <c:pt idx="40972">
                  <c:v>32967.875</c:v>
                </c:pt>
                <c:pt idx="40973">
                  <c:v>32967.916666666664</c:v>
                </c:pt>
                <c:pt idx="40974">
                  <c:v>32967.958333333336</c:v>
                </c:pt>
                <c:pt idx="40975">
                  <c:v>32968</c:v>
                </c:pt>
                <c:pt idx="40976">
                  <c:v>32968.041666666664</c:v>
                </c:pt>
                <c:pt idx="40977">
                  <c:v>32968.083333333336</c:v>
                </c:pt>
                <c:pt idx="40978">
                  <c:v>32968.125</c:v>
                </c:pt>
                <c:pt idx="40979">
                  <c:v>32968.166666666664</c:v>
                </c:pt>
                <c:pt idx="40980">
                  <c:v>32968.208333333336</c:v>
                </c:pt>
                <c:pt idx="40981">
                  <c:v>32968.25</c:v>
                </c:pt>
                <c:pt idx="40982">
                  <c:v>32968.291666666664</c:v>
                </c:pt>
                <c:pt idx="40983">
                  <c:v>32968.333333333336</c:v>
                </c:pt>
                <c:pt idx="40984">
                  <c:v>32968.375</c:v>
                </c:pt>
                <c:pt idx="40985">
                  <c:v>32968.416666666664</c:v>
                </c:pt>
                <c:pt idx="40986">
                  <c:v>32968.458333333336</c:v>
                </c:pt>
                <c:pt idx="40987">
                  <c:v>32968.5</c:v>
                </c:pt>
                <c:pt idx="40988">
                  <c:v>32968.541666666664</c:v>
                </c:pt>
                <c:pt idx="40989">
                  <c:v>32968.583333333336</c:v>
                </c:pt>
                <c:pt idx="40990">
                  <c:v>32968.625</c:v>
                </c:pt>
                <c:pt idx="40991">
                  <c:v>32968.666666666664</c:v>
                </c:pt>
                <c:pt idx="40992">
                  <c:v>32968.708333333336</c:v>
                </c:pt>
                <c:pt idx="40993">
                  <c:v>32968.75</c:v>
                </c:pt>
                <c:pt idx="40994">
                  <c:v>32968.791666666664</c:v>
                </c:pt>
                <c:pt idx="40995">
                  <c:v>32968.833333333336</c:v>
                </c:pt>
                <c:pt idx="40996">
                  <c:v>32968.875</c:v>
                </c:pt>
                <c:pt idx="40997">
                  <c:v>32968.916666666664</c:v>
                </c:pt>
                <c:pt idx="40998">
                  <c:v>32968.958333333336</c:v>
                </c:pt>
                <c:pt idx="40999">
                  <c:v>32969</c:v>
                </c:pt>
                <c:pt idx="41000">
                  <c:v>32969.041666666664</c:v>
                </c:pt>
                <c:pt idx="41001">
                  <c:v>32969.083333333336</c:v>
                </c:pt>
                <c:pt idx="41002">
                  <c:v>32969.125</c:v>
                </c:pt>
                <c:pt idx="41003">
                  <c:v>32969.166666666664</c:v>
                </c:pt>
                <c:pt idx="41004">
                  <c:v>32969.208333333336</c:v>
                </c:pt>
                <c:pt idx="41005">
                  <c:v>32969.25</c:v>
                </c:pt>
                <c:pt idx="41006">
                  <c:v>32969.291666666664</c:v>
                </c:pt>
                <c:pt idx="41007">
                  <c:v>32969.333333333336</c:v>
                </c:pt>
                <c:pt idx="41008">
                  <c:v>32969.375</c:v>
                </c:pt>
                <c:pt idx="41009">
                  <c:v>32969.416666666664</c:v>
                </c:pt>
                <c:pt idx="41010">
                  <c:v>32969.458333333336</c:v>
                </c:pt>
                <c:pt idx="41011">
                  <c:v>32969.5</c:v>
                </c:pt>
                <c:pt idx="41012">
                  <c:v>32969.541666666664</c:v>
                </c:pt>
                <c:pt idx="41013">
                  <c:v>32969.583333333336</c:v>
                </c:pt>
                <c:pt idx="41014">
                  <c:v>32969.625</c:v>
                </c:pt>
                <c:pt idx="41015">
                  <c:v>32969.666666666664</c:v>
                </c:pt>
                <c:pt idx="41016">
                  <c:v>32969.708333333336</c:v>
                </c:pt>
                <c:pt idx="41017">
                  <c:v>32969.75</c:v>
                </c:pt>
                <c:pt idx="41018">
                  <c:v>32969.791666666664</c:v>
                </c:pt>
                <c:pt idx="41019">
                  <c:v>32969.833333333336</c:v>
                </c:pt>
                <c:pt idx="41020">
                  <c:v>32969.875</c:v>
                </c:pt>
                <c:pt idx="41021">
                  <c:v>32969.916666666664</c:v>
                </c:pt>
                <c:pt idx="41022">
                  <c:v>32969.958333333336</c:v>
                </c:pt>
                <c:pt idx="41023">
                  <c:v>32970</c:v>
                </c:pt>
                <c:pt idx="41024">
                  <c:v>32970.041666666664</c:v>
                </c:pt>
                <c:pt idx="41025">
                  <c:v>32970.083333333336</c:v>
                </c:pt>
                <c:pt idx="41026">
                  <c:v>32970.125</c:v>
                </c:pt>
                <c:pt idx="41027">
                  <c:v>32970.166666666664</c:v>
                </c:pt>
                <c:pt idx="41028">
                  <c:v>32970.208333333336</c:v>
                </c:pt>
                <c:pt idx="41029">
                  <c:v>32970.25</c:v>
                </c:pt>
                <c:pt idx="41030">
                  <c:v>32970.291666666664</c:v>
                </c:pt>
                <c:pt idx="41031">
                  <c:v>32970.333333333336</c:v>
                </c:pt>
                <c:pt idx="41032">
                  <c:v>32970.375</c:v>
                </c:pt>
                <c:pt idx="41033">
                  <c:v>32970.416666666664</c:v>
                </c:pt>
                <c:pt idx="41034">
                  <c:v>32970.458333333336</c:v>
                </c:pt>
                <c:pt idx="41035">
                  <c:v>32970.5</c:v>
                </c:pt>
                <c:pt idx="41036">
                  <c:v>32970.541666666664</c:v>
                </c:pt>
                <c:pt idx="41037">
                  <c:v>32970.583333333336</c:v>
                </c:pt>
                <c:pt idx="41038">
                  <c:v>32970.625</c:v>
                </c:pt>
                <c:pt idx="41039">
                  <c:v>32970.666666666664</c:v>
                </c:pt>
                <c:pt idx="41040">
                  <c:v>32970.708333333336</c:v>
                </c:pt>
                <c:pt idx="41041">
                  <c:v>32970.75</c:v>
                </c:pt>
                <c:pt idx="41042">
                  <c:v>32970.791666666664</c:v>
                </c:pt>
                <c:pt idx="41043">
                  <c:v>32970.833333333336</c:v>
                </c:pt>
                <c:pt idx="41044">
                  <c:v>32970.875</c:v>
                </c:pt>
                <c:pt idx="41045">
                  <c:v>32970.916666666664</c:v>
                </c:pt>
                <c:pt idx="41046">
                  <c:v>32970.958333333336</c:v>
                </c:pt>
                <c:pt idx="41047">
                  <c:v>32971</c:v>
                </c:pt>
                <c:pt idx="41048">
                  <c:v>32971.041666666664</c:v>
                </c:pt>
                <c:pt idx="41049">
                  <c:v>32971.083333333336</c:v>
                </c:pt>
                <c:pt idx="41050">
                  <c:v>32971.125</c:v>
                </c:pt>
                <c:pt idx="41051">
                  <c:v>32971.166666666664</c:v>
                </c:pt>
                <c:pt idx="41052">
                  <c:v>32971.208333333336</c:v>
                </c:pt>
                <c:pt idx="41053">
                  <c:v>32971.25</c:v>
                </c:pt>
                <c:pt idx="41054">
                  <c:v>32971.291666666664</c:v>
                </c:pt>
                <c:pt idx="41055">
                  <c:v>32971.333333333336</c:v>
                </c:pt>
                <c:pt idx="41056">
                  <c:v>32971.375</c:v>
                </c:pt>
                <c:pt idx="41057">
                  <c:v>32971.416666666664</c:v>
                </c:pt>
                <c:pt idx="41058">
                  <c:v>32971.458333333336</c:v>
                </c:pt>
                <c:pt idx="41059">
                  <c:v>32971.5</c:v>
                </c:pt>
                <c:pt idx="41060">
                  <c:v>32971.541666666664</c:v>
                </c:pt>
                <c:pt idx="41061">
                  <c:v>32971.583333333336</c:v>
                </c:pt>
                <c:pt idx="41062">
                  <c:v>32971.625</c:v>
                </c:pt>
                <c:pt idx="41063">
                  <c:v>32971.666666666664</c:v>
                </c:pt>
                <c:pt idx="41064">
                  <c:v>32971.708333333336</c:v>
                </c:pt>
                <c:pt idx="41065">
                  <c:v>32971.75</c:v>
                </c:pt>
                <c:pt idx="41066">
                  <c:v>32971.791666666664</c:v>
                </c:pt>
                <c:pt idx="41067">
                  <c:v>32971.833333333336</c:v>
                </c:pt>
                <c:pt idx="41068">
                  <c:v>32971.875</c:v>
                </c:pt>
                <c:pt idx="41069">
                  <c:v>32971.916666666664</c:v>
                </c:pt>
                <c:pt idx="41070">
                  <c:v>32971.958333333336</c:v>
                </c:pt>
                <c:pt idx="41071">
                  <c:v>32972</c:v>
                </c:pt>
                <c:pt idx="41072">
                  <c:v>32972.041666666664</c:v>
                </c:pt>
                <c:pt idx="41073">
                  <c:v>32972.083333333336</c:v>
                </c:pt>
                <c:pt idx="41074">
                  <c:v>32972.125</c:v>
                </c:pt>
                <c:pt idx="41075">
                  <c:v>32972.166666666664</c:v>
                </c:pt>
                <c:pt idx="41076">
                  <c:v>32972.208333333336</c:v>
                </c:pt>
                <c:pt idx="41077">
                  <c:v>32972.25</c:v>
                </c:pt>
                <c:pt idx="41078">
                  <c:v>32972.291666666664</c:v>
                </c:pt>
                <c:pt idx="41079">
                  <c:v>32972.333333333336</c:v>
                </c:pt>
                <c:pt idx="41080">
                  <c:v>32972.375</c:v>
                </c:pt>
                <c:pt idx="41081">
                  <c:v>32972.416666666664</c:v>
                </c:pt>
                <c:pt idx="41082">
                  <c:v>32972.458333333336</c:v>
                </c:pt>
                <c:pt idx="41083">
                  <c:v>32972.5</c:v>
                </c:pt>
                <c:pt idx="41084">
                  <c:v>32972.541666666664</c:v>
                </c:pt>
                <c:pt idx="41085">
                  <c:v>32972.583333333336</c:v>
                </c:pt>
                <c:pt idx="41086">
                  <c:v>32972.625</c:v>
                </c:pt>
                <c:pt idx="41087">
                  <c:v>32972.666666666664</c:v>
                </c:pt>
                <c:pt idx="41088">
                  <c:v>32972.708333333336</c:v>
                </c:pt>
                <c:pt idx="41089">
                  <c:v>32972.75</c:v>
                </c:pt>
                <c:pt idx="41090">
                  <c:v>32972.791666666664</c:v>
                </c:pt>
                <c:pt idx="41091">
                  <c:v>32972.833333333336</c:v>
                </c:pt>
                <c:pt idx="41092">
                  <c:v>32972.875</c:v>
                </c:pt>
                <c:pt idx="41093">
                  <c:v>32972.916666666664</c:v>
                </c:pt>
                <c:pt idx="41094">
                  <c:v>32972.958333333336</c:v>
                </c:pt>
                <c:pt idx="41095">
                  <c:v>32973</c:v>
                </c:pt>
                <c:pt idx="41096">
                  <c:v>32973.041666666664</c:v>
                </c:pt>
                <c:pt idx="41097">
                  <c:v>32973.083333333336</c:v>
                </c:pt>
                <c:pt idx="41098">
                  <c:v>32973.125</c:v>
                </c:pt>
                <c:pt idx="41099">
                  <c:v>32973.166666666664</c:v>
                </c:pt>
                <c:pt idx="41100">
                  <c:v>32973.208333333336</c:v>
                </c:pt>
                <c:pt idx="41101">
                  <c:v>32973.25</c:v>
                </c:pt>
                <c:pt idx="41102">
                  <c:v>32973.291666666664</c:v>
                </c:pt>
                <c:pt idx="41103">
                  <c:v>32973.333333333336</c:v>
                </c:pt>
                <c:pt idx="41104">
                  <c:v>32973.375</c:v>
                </c:pt>
                <c:pt idx="41105">
                  <c:v>32973.416666666664</c:v>
                </c:pt>
                <c:pt idx="41106">
                  <c:v>32973.458333333336</c:v>
                </c:pt>
                <c:pt idx="41107">
                  <c:v>32973.5</c:v>
                </c:pt>
                <c:pt idx="41108">
                  <c:v>32973.541666666664</c:v>
                </c:pt>
                <c:pt idx="41109">
                  <c:v>32973.583333333336</c:v>
                </c:pt>
                <c:pt idx="41110">
                  <c:v>32973.625</c:v>
                </c:pt>
                <c:pt idx="41111">
                  <c:v>32973.666666666664</c:v>
                </c:pt>
                <c:pt idx="41112">
                  <c:v>32973.708333333336</c:v>
                </c:pt>
                <c:pt idx="41113">
                  <c:v>32973.75</c:v>
                </c:pt>
                <c:pt idx="41114">
                  <c:v>32973.791666666664</c:v>
                </c:pt>
                <c:pt idx="41115">
                  <c:v>32973.833333333336</c:v>
                </c:pt>
                <c:pt idx="41116">
                  <c:v>32973.875</c:v>
                </c:pt>
                <c:pt idx="41117">
                  <c:v>32973.916666666664</c:v>
                </c:pt>
                <c:pt idx="41118">
                  <c:v>32973.958333333336</c:v>
                </c:pt>
                <c:pt idx="41119">
                  <c:v>32974</c:v>
                </c:pt>
                <c:pt idx="41120">
                  <c:v>32974.041666666664</c:v>
                </c:pt>
                <c:pt idx="41121">
                  <c:v>32974.083333333336</c:v>
                </c:pt>
                <c:pt idx="41122">
                  <c:v>32974.125</c:v>
                </c:pt>
                <c:pt idx="41123">
                  <c:v>32974.166666666664</c:v>
                </c:pt>
                <c:pt idx="41124">
                  <c:v>32974.208333333336</c:v>
                </c:pt>
                <c:pt idx="41125">
                  <c:v>32974.25</c:v>
                </c:pt>
                <c:pt idx="41126">
                  <c:v>32974.291666666664</c:v>
                </c:pt>
                <c:pt idx="41127">
                  <c:v>32974.333333333336</c:v>
                </c:pt>
                <c:pt idx="41128">
                  <c:v>32974.375</c:v>
                </c:pt>
                <c:pt idx="41129">
                  <c:v>32974.416666666664</c:v>
                </c:pt>
                <c:pt idx="41130">
                  <c:v>32974.458333333336</c:v>
                </c:pt>
                <c:pt idx="41131">
                  <c:v>32974.5</c:v>
                </c:pt>
                <c:pt idx="41132">
                  <c:v>32974.541666666664</c:v>
                </c:pt>
                <c:pt idx="41133">
                  <c:v>32974.583333333336</c:v>
                </c:pt>
                <c:pt idx="41134">
                  <c:v>32974.625</c:v>
                </c:pt>
                <c:pt idx="41135">
                  <c:v>32974.666666666664</c:v>
                </c:pt>
                <c:pt idx="41136">
                  <c:v>32974.708333333336</c:v>
                </c:pt>
                <c:pt idx="41137">
                  <c:v>32974.75</c:v>
                </c:pt>
                <c:pt idx="41138">
                  <c:v>32974.791666666664</c:v>
                </c:pt>
                <c:pt idx="41139">
                  <c:v>32974.833333333336</c:v>
                </c:pt>
                <c:pt idx="41140">
                  <c:v>32974.875</c:v>
                </c:pt>
                <c:pt idx="41141">
                  <c:v>32974.916666666664</c:v>
                </c:pt>
                <c:pt idx="41142">
                  <c:v>32974.958333333336</c:v>
                </c:pt>
                <c:pt idx="41143">
                  <c:v>32975</c:v>
                </c:pt>
                <c:pt idx="41144">
                  <c:v>32975.041666666664</c:v>
                </c:pt>
                <c:pt idx="41145">
                  <c:v>32975.083333333336</c:v>
                </c:pt>
                <c:pt idx="41146">
                  <c:v>32975.125</c:v>
                </c:pt>
                <c:pt idx="41147">
                  <c:v>32975.166666666664</c:v>
                </c:pt>
                <c:pt idx="41148">
                  <c:v>32975.208333333336</c:v>
                </c:pt>
                <c:pt idx="41149">
                  <c:v>32975.25</c:v>
                </c:pt>
                <c:pt idx="41150">
                  <c:v>32975.291666666664</c:v>
                </c:pt>
                <c:pt idx="41151">
                  <c:v>32975.333333333336</c:v>
                </c:pt>
                <c:pt idx="41152">
                  <c:v>32975.375</c:v>
                </c:pt>
                <c:pt idx="41153">
                  <c:v>32975.416666666664</c:v>
                </c:pt>
                <c:pt idx="41154">
                  <c:v>32975.458333333336</c:v>
                </c:pt>
                <c:pt idx="41155">
                  <c:v>32975.5</c:v>
                </c:pt>
                <c:pt idx="41156">
                  <c:v>32975.541666666664</c:v>
                </c:pt>
                <c:pt idx="41157">
                  <c:v>32975.583333333336</c:v>
                </c:pt>
                <c:pt idx="41158">
                  <c:v>32975.625</c:v>
                </c:pt>
                <c:pt idx="41159">
                  <c:v>32975.666666666664</c:v>
                </c:pt>
                <c:pt idx="41160">
                  <c:v>32975.708333333336</c:v>
                </c:pt>
                <c:pt idx="41161">
                  <c:v>32975.75</c:v>
                </c:pt>
                <c:pt idx="41162">
                  <c:v>32975.791666666664</c:v>
                </c:pt>
                <c:pt idx="41163">
                  <c:v>32975.833333333336</c:v>
                </c:pt>
                <c:pt idx="41164">
                  <c:v>32975.875</c:v>
                </c:pt>
                <c:pt idx="41165">
                  <c:v>32975.916666666664</c:v>
                </c:pt>
                <c:pt idx="41166">
                  <c:v>32975.958333333336</c:v>
                </c:pt>
                <c:pt idx="41167">
                  <c:v>32976</c:v>
                </c:pt>
                <c:pt idx="41168">
                  <c:v>32976.041666666664</c:v>
                </c:pt>
                <c:pt idx="41169">
                  <c:v>32976.083333333336</c:v>
                </c:pt>
                <c:pt idx="41170">
                  <c:v>32976.125</c:v>
                </c:pt>
                <c:pt idx="41171">
                  <c:v>32976.166666666664</c:v>
                </c:pt>
                <c:pt idx="41172">
                  <c:v>32976.208333333336</c:v>
                </c:pt>
                <c:pt idx="41173">
                  <c:v>32976.25</c:v>
                </c:pt>
                <c:pt idx="41174">
                  <c:v>32976.291666666664</c:v>
                </c:pt>
                <c:pt idx="41175">
                  <c:v>32976.333333333336</c:v>
                </c:pt>
                <c:pt idx="41176">
                  <c:v>32976.375</c:v>
                </c:pt>
                <c:pt idx="41177">
                  <c:v>32976.416666666664</c:v>
                </c:pt>
                <c:pt idx="41178">
                  <c:v>32976.458333333336</c:v>
                </c:pt>
                <c:pt idx="41179">
                  <c:v>32976.5</c:v>
                </c:pt>
                <c:pt idx="41180">
                  <c:v>32976.541666666664</c:v>
                </c:pt>
                <c:pt idx="41181">
                  <c:v>32976.583333333336</c:v>
                </c:pt>
                <c:pt idx="41182">
                  <c:v>32976.625</c:v>
                </c:pt>
                <c:pt idx="41183">
                  <c:v>32976.666666666664</c:v>
                </c:pt>
                <c:pt idx="41184">
                  <c:v>32976.708333333336</c:v>
                </c:pt>
                <c:pt idx="41185">
                  <c:v>32976.75</c:v>
                </c:pt>
                <c:pt idx="41186">
                  <c:v>32976.791666666664</c:v>
                </c:pt>
                <c:pt idx="41187">
                  <c:v>32976.833333333336</c:v>
                </c:pt>
                <c:pt idx="41188">
                  <c:v>32976.875</c:v>
                </c:pt>
                <c:pt idx="41189">
                  <c:v>32976.916666666664</c:v>
                </c:pt>
                <c:pt idx="41190">
                  <c:v>32976.958333333336</c:v>
                </c:pt>
                <c:pt idx="41191">
                  <c:v>32977</c:v>
                </c:pt>
                <c:pt idx="41192">
                  <c:v>32977.041666666664</c:v>
                </c:pt>
                <c:pt idx="41193">
                  <c:v>32977.083333333336</c:v>
                </c:pt>
                <c:pt idx="41194">
                  <c:v>32977.125</c:v>
                </c:pt>
                <c:pt idx="41195">
                  <c:v>32977.166666666664</c:v>
                </c:pt>
                <c:pt idx="41196">
                  <c:v>32977.208333333336</c:v>
                </c:pt>
                <c:pt idx="41197">
                  <c:v>32977.25</c:v>
                </c:pt>
                <c:pt idx="41198">
                  <c:v>32977.291666666664</c:v>
                </c:pt>
                <c:pt idx="41199">
                  <c:v>32977.333333333336</c:v>
                </c:pt>
                <c:pt idx="41200">
                  <c:v>32977.375</c:v>
                </c:pt>
                <c:pt idx="41201">
                  <c:v>32977.416666666664</c:v>
                </c:pt>
                <c:pt idx="41202">
                  <c:v>32977.458333333336</c:v>
                </c:pt>
                <c:pt idx="41203">
                  <c:v>32977.5</c:v>
                </c:pt>
                <c:pt idx="41204">
                  <c:v>32977.541666666664</c:v>
                </c:pt>
                <c:pt idx="41205">
                  <c:v>32977.583333333336</c:v>
                </c:pt>
                <c:pt idx="41206">
                  <c:v>32977.625</c:v>
                </c:pt>
                <c:pt idx="41207">
                  <c:v>32977.666666666664</c:v>
                </c:pt>
                <c:pt idx="41208">
                  <c:v>32977.708333333336</c:v>
                </c:pt>
                <c:pt idx="41209">
                  <c:v>32977.75</c:v>
                </c:pt>
                <c:pt idx="41210">
                  <c:v>32977.791666666664</c:v>
                </c:pt>
                <c:pt idx="41211">
                  <c:v>32977.833333333336</c:v>
                </c:pt>
                <c:pt idx="41212">
                  <c:v>32977.875</c:v>
                </c:pt>
                <c:pt idx="41213">
                  <c:v>32977.916666666664</c:v>
                </c:pt>
                <c:pt idx="41214">
                  <c:v>32977.958333333336</c:v>
                </c:pt>
                <c:pt idx="41215">
                  <c:v>32978</c:v>
                </c:pt>
                <c:pt idx="41216">
                  <c:v>32978.041666666664</c:v>
                </c:pt>
                <c:pt idx="41217">
                  <c:v>32978.083333333336</c:v>
                </c:pt>
                <c:pt idx="41218">
                  <c:v>32978.125</c:v>
                </c:pt>
                <c:pt idx="41219">
                  <c:v>32978.166666666664</c:v>
                </c:pt>
                <c:pt idx="41220">
                  <c:v>32978.208333333336</c:v>
                </c:pt>
                <c:pt idx="41221">
                  <c:v>32978.25</c:v>
                </c:pt>
                <c:pt idx="41222">
                  <c:v>32978.291666666664</c:v>
                </c:pt>
                <c:pt idx="41223">
                  <c:v>32978.333333333336</c:v>
                </c:pt>
                <c:pt idx="41224">
                  <c:v>32978.375</c:v>
                </c:pt>
                <c:pt idx="41225">
                  <c:v>32978.416666666664</c:v>
                </c:pt>
                <c:pt idx="41226">
                  <c:v>32978.458333333336</c:v>
                </c:pt>
                <c:pt idx="41227">
                  <c:v>32978.5</c:v>
                </c:pt>
                <c:pt idx="41228">
                  <c:v>32978.541666666664</c:v>
                </c:pt>
                <c:pt idx="41229">
                  <c:v>32978.583333333336</c:v>
                </c:pt>
                <c:pt idx="41230">
                  <c:v>32978.625</c:v>
                </c:pt>
                <c:pt idx="41231">
                  <c:v>32978.666666666664</c:v>
                </c:pt>
                <c:pt idx="41232">
                  <c:v>32978.708333333336</c:v>
                </c:pt>
                <c:pt idx="41233">
                  <c:v>32978.75</c:v>
                </c:pt>
                <c:pt idx="41234">
                  <c:v>32978.791666666664</c:v>
                </c:pt>
                <c:pt idx="41235">
                  <c:v>32978.833333333336</c:v>
                </c:pt>
                <c:pt idx="41236">
                  <c:v>32978.875</c:v>
                </c:pt>
                <c:pt idx="41237">
                  <c:v>32978.916666666664</c:v>
                </c:pt>
                <c:pt idx="41238">
                  <c:v>32978.958333333336</c:v>
                </c:pt>
                <c:pt idx="41239">
                  <c:v>32979</c:v>
                </c:pt>
                <c:pt idx="41240">
                  <c:v>32979.041666666664</c:v>
                </c:pt>
                <c:pt idx="41241">
                  <c:v>32979.083333333336</c:v>
                </c:pt>
                <c:pt idx="41242">
                  <c:v>32979.125</c:v>
                </c:pt>
                <c:pt idx="41243">
                  <c:v>32979.166666666664</c:v>
                </c:pt>
                <c:pt idx="41244">
                  <c:v>32979.208333333336</c:v>
                </c:pt>
                <c:pt idx="41245">
                  <c:v>32979.25</c:v>
                </c:pt>
                <c:pt idx="41246">
                  <c:v>32979.291666666664</c:v>
                </c:pt>
                <c:pt idx="41247">
                  <c:v>32979.333333333336</c:v>
                </c:pt>
                <c:pt idx="41248">
                  <c:v>32979.375</c:v>
                </c:pt>
                <c:pt idx="41249">
                  <c:v>32979.416666666664</c:v>
                </c:pt>
                <c:pt idx="41250">
                  <c:v>32979.458333333336</c:v>
                </c:pt>
                <c:pt idx="41251">
                  <c:v>32979.5</c:v>
                </c:pt>
                <c:pt idx="41252">
                  <c:v>32979.541666666664</c:v>
                </c:pt>
                <c:pt idx="41253">
                  <c:v>32979.583333333336</c:v>
                </c:pt>
                <c:pt idx="41254">
                  <c:v>32979.625</c:v>
                </c:pt>
                <c:pt idx="41255">
                  <c:v>32979.666666666664</c:v>
                </c:pt>
                <c:pt idx="41256">
                  <c:v>32979.708333333336</c:v>
                </c:pt>
                <c:pt idx="41257">
                  <c:v>32979.75</c:v>
                </c:pt>
                <c:pt idx="41258">
                  <c:v>32979.791666666664</c:v>
                </c:pt>
                <c:pt idx="41259">
                  <c:v>32979.833333333336</c:v>
                </c:pt>
                <c:pt idx="41260">
                  <c:v>32979.875</c:v>
                </c:pt>
                <c:pt idx="41261">
                  <c:v>32979.916666666664</c:v>
                </c:pt>
                <c:pt idx="41262">
                  <c:v>32979.958333333336</c:v>
                </c:pt>
                <c:pt idx="41263">
                  <c:v>32980</c:v>
                </c:pt>
                <c:pt idx="41264">
                  <c:v>32980.041666666664</c:v>
                </c:pt>
                <c:pt idx="41265">
                  <c:v>32980.083333333336</c:v>
                </c:pt>
                <c:pt idx="41266">
                  <c:v>32980.125</c:v>
                </c:pt>
                <c:pt idx="41267">
                  <c:v>32980.166666666664</c:v>
                </c:pt>
                <c:pt idx="41268">
                  <c:v>32980.208333333336</c:v>
                </c:pt>
                <c:pt idx="41269">
                  <c:v>32980.25</c:v>
                </c:pt>
                <c:pt idx="41270">
                  <c:v>32980.291666666664</c:v>
                </c:pt>
                <c:pt idx="41271">
                  <c:v>32980.333333333336</c:v>
                </c:pt>
                <c:pt idx="41272">
                  <c:v>32980.375</c:v>
                </c:pt>
                <c:pt idx="41273">
                  <c:v>32980.416666666664</c:v>
                </c:pt>
                <c:pt idx="41274">
                  <c:v>32980.458333333336</c:v>
                </c:pt>
                <c:pt idx="41275">
                  <c:v>32980.5</c:v>
                </c:pt>
                <c:pt idx="41276">
                  <c:v>32980.541666666664</c:v>
                </c:pt>
                <c:pt idx="41277">
                  <c:v>32980.583333333336</c:v>
                </c:pt>
                <c:pt idx="41278">
                  <c:v>32980.625</c:v>
                </c:pt>
                <c:pt idx="41279">
                  <c:v>32980.666666666664</c:v>
                </c:pt>
                <c:pt idx="41280">
                  <c:v>32980.708333333336</c:v>
                </c:pt>
                <c:pt idx="41281">
                  <c:v>32980.75</c:v>
                </c:pt>
                <c:pt idx="41282">
                  <c:v>32980.791666666664</c:v>
                </c:pt>
                <c:pt idx="41283">
                  <c:v>32980.833333333336</c:v>
                </c:pt>
                <c:pt idx="41284">
                  <c:v>32980.875</c:v>
                </c:pt>
                <c:pt idx="41285">
                  <c:v>32980.916666666664</c:v>
                </c:pt>
                <c:pt idx="41286">
                  <c:v>32980.958333333336</c:v>
                </c:pt>
                <c:pt idx="41287">
                  <c:v>32981</c:v>
                </c:pt>
                <c:pt idx="41288">
                  <c:v>32981.041666666664</c:v>
                </c:pt>
                <c:pt idx="41289">
                  <c:v>32981.083333333336</c:v>
                </c:pt>
                <c:pt idx="41290">
                  <c:v>32981.125</c:v>
                </c:pt>
                <c:pt idx="41291">
                  <c:v>32981.166666666664</c:v>
                </c:pt>
                <c:pt idx="41292">
                  <c:v>32981.208333333336</c:v>
                </c:pt>
                <c:pt idx="41293">
                  <c:v>32981.25</c:v>
                </c:pt>
                <c:pt idx="41294">
                  <c:v>32981.291666666664</c:v>
                </c:pt>
                <c:pt idx="41295">
                  <c:v>32981.333333333336</c:v>
                </c:pt>
                <c:pt idx="41296">
                  <c:v>32981.375</c:v>
                </c:pt>
                <c:pt idx="41297">
                  <c:v>32981.416666666664</c:v>
                </c:pt>
                <c:pt idx="41298">
                  <c:v>32981.458333333336</c:v>
                </c:pt>
                <c:pt idx="41299">
                  <c:v>32981.5</c:v>
                </c:pt>
                <c:pt idx="41300">
                  <c:v>32981.541666666664</c:v>
                </c:pt>
                <c:pt idx="41301">
                  <c:v>32981.583333333336</c:v>
                </c:pt>
                <c:pt idx="41302">
                  <c:v>32981.625</c:v>
                </c:pt>
                <c:pt idx="41303">
                  <c:v>32981.666666666664</c:v>
                </c:pt>
                <c:pt idx="41304">
                  <c:v>32981.708333333336</c:v>
                </c:pt>
                <c:pt idx="41305">
                  <c:v>32981.75</c:v>
                </c:pt>
                <c:pt idx="41306">
                  <c:v>32981.791666666664</c:v>
                </c:pt>
                <c:pt idx="41307">
                  <c:v>32981.833333333336</c:v>
                </c:pt>
                <c:pt idx="41308">
                  <c:v>32981.875</c:v>
                </c:pt>
                <c:pt idx="41309">
                  <c:v>32981.916666666664</c:v>
                </c:pt>
                <c:pt idx="41310">
                  <c:v>32981.958333333336</c:v>
                </c:pt>
                <c:pt idx="41311">
                  <c:v>32982</c:v>
                </c:pt>
                <c:pt idx="41312">
                  <c:v>32982.041666666664</c:v>
                </c:pt>
                <c:pt idx="41313">
                  <c:v>32982.083333333336</c:v>
                </c:pt>
                <c:pt idx="41314">
                  <c:v>32982.125</c:v>
                </c:pt>
                <c:pt idx="41315">
                  <c:v>32982.166666666664</c:v>
                </c:pt>
                <c:pt idx="41316">
                  <c:v>32982.208333333336</c:v>
                </c:pt>
                <c:pt idx="41317">
                  <c:v>32982.25</c:v>
                </c:pt>
                <c:pt idx="41318">
                  <c:v>32982.291666666664</c:v>
                </c:pt>
                <c:pt idx="41319">
                  <c:v>32982.333333333336</c:v>
                </c:pt>
                <c:pt idx="41320">
                  <c:v>32982.375</c:v>
                </c:pt>
                <c:pt idx="41321">
                  <c:v>32982.416666666664</c:v>
                </c:pt>
                <c:pt idx="41322">
                  <c:v>32982.458333333336</c:v>
                </c:pt>
                <c:pt idx="41323">
                  <c:v>32982.5</c:v>
                </c:pt>
                <c:pt idx="41324">
                  <c:v>32982.541666666664</c:v>
                </c:pt>
                <c:pt idx="41325">
                  <c:v>32982.583333333336</c:v>
                </c:pt>
                <c:pt idx="41326">
                  <c:v>32982.625</c:v>
                </c:pt>
                <c:pt idx="41327">
                  <c:v>32982.666666666664</c:v>
                </c:pt>
                <c:pt idx="41328">
                  <c:v>32982.708333333336</c:v>
                </c:pt>
                <c:pt idx="41329">
                  <c:v>32982.75</c:v>
                </c:pt>
                <c:pt idx="41330">
                  <c:v>32982.791666666664</c:v>
                </c:pt>
                <c:pt idx="41331">
                  <c:v>32982.833333333336</c:v>
                </c:pt>
                <c:pt idx="41332">
                  <c:v>32982.875</c:v>
                </c:pt>
                <c:pt idx="41333">
                  <c:v>32982.916666666664</c:v>
                </c:pt>
                <c:pt idx="41334">
                  <c:v>32982.958333333336</c:v>
                </c:pt>
                <c:pt idx="41335">
                  <c:v>32983</c:v>
                </c:pt>
                <c:pt idx="41336">
                  <c:v>32983.041666666664</c:v>
                </c:pt>
                <c:pt idx="41337">
                  <c:v>32983.083333333336</c:v>
                </c:pt>
                <c:pt idx="41338">
                  <c:v>32983.125</c:v>
                </c:pt>
                <c:pt idx="41339">
                  <c:v>32983.166666666664</c:v>
                </c:pt>
                <c:pt idx="41340">
                  <c:v>32983.208333333336</c:v>
                </c:pt>
                <c:pt idx="41341">
                  <c:v>32983.25</c:v>
                </c:pt>
                <c:pt idx="41342">
                  <c:v>32983.291666666664</c:v>
                </c:pt>
                <c:pt idx="41343">
                  <c:v>32983.333333333336</c:v>
                </c:pt>
                <c:pt idx="41344">
                  <c:v>32983.375</c:v>
                </c:pt>
                <c:pt idx="41345">
                  <c:v>32983.416666666664</c:v>
                </c:pt>
                <c:pt idx="41346">
                  <c:v>32983.458333333336</c:v>
                </c:pt>
                <c:pt idx="41347">
                  <c:v>32983.5</c:v>
                </c:pt>
                <c:pt idx="41348">
                  <c:v>32983.541666666664</c:v>
                </c:pt>
                <c:pt idx="41349">
                  <c:v>32983.583333333336</c:v>
                </c:pt>
                <c:pt idx="41350">
                  <c:v>32983.625</c:v>
                </c:pt>
                <c:pt idx="41351">
                  <c:v>32983.666666666664</c:v>
                </c:pt>
                <c:pt idx="41352">
                  <c:v>32983.708333333336</c:v>
                </c:pt>
                <c:pt idx="41353">
                  <c:v>32983.75</c:v>
                </c:pt>
                <c:pt idx="41354">
                  <c:v>32983.791666666664</c:v>
                </c:pt>
                <c:pt idx="41355">
                  <c:v>32983.833333333336</c:v>
                </c:pt>
                <c:pt idx="41356">
                  <c:v>32983.875</c:v>
                </c:pt>
                <c:pt idx="41357">
                  <c:v>32983.916666666664</c:v>
                </c:pt>
                <c:pt idx="41358">
                  <c:v>32983.958333333336</c:v>
                </c:pt>
                <c:pt idx="41359">
                  <c:v>32984</c:v>
                </c:pt>
                <c:pt idx="41360">
                  <c:v>32984.041666666664</c:v>
                </c:pt>
                <c:pt idx="41361">
                  <c:v>32984.083333333336</c:v>
                </c:pt>
                <c:pt idx="41362">
                  <c:v>32984.125</c:v>
                </c:pt>
                <c:pt idx="41363">
                  <c:v>32984.166666666664</c:v>
                </c:pt>
                <c:pt idx="41364">
                  <c:v>32984.208333333336</c:v>
                </c:pt>
                <c:pt idx="41365">
                  <c:v>32984.25</c:v>
                </c:pt>
                <c:pt idx="41366">
                  <c:v>32984.291666666664</c:v>
                </c:pt>
                <c:pt idx="41367">
                  <c:v>32984.333333333336</c:v>
                </c:pt>
                <c:pt idx="41368">
                  <c:v>32984.375</c:v>
                </c:pt>
                <c:pt idx="41369">
                  <c:v>32984.416666666664</c:v>
                </c:pt>
                <c:pt idx="41370">
                  <c:v>32984.458333333336</c:v>
                </c:pt>
                <c:pt idx="41371">
                  <c:v>32984.5</c:v>
                </c:pt>
                <c:pt idx="41372">
                  <c:v>32984.541666666664</c:v>
                </c:pt>
                <c:pt idx="41373">
                  <c:v>32984.583333333336</c:v>
                </c:pt>
                <c:pt idx="41374">
                  <c:v>32984.625</c:v>
                </c:pt>
                <c:pt idx="41375">
                  <c:v>32984.666666666664</c:v>
                </c:pt>
                <c:pt idx="41376">
                  <c:v>32984.708333333336</c:v>
                </c:pt>
                <c:pt idx="41377">
                  <c:v>32984.75</c:v>
                </c:pt>
                <c:pt idx="41378">
                  <c:v>32984.791666666664</c:v>
                </c:pt>
                <c:pt idx="41379">
                  <c:v>32984.833333333336</c:v>
                </c:pt>
                <c:pt idx="41380">
                  <c:v>32984.875</c:v>
                </c:pt>
                <c:pt idx="41381">
                  <c:v>32984.916666666664</c:v>
                </c:pt>
                <c:pt idx="41382">
                  <c:v>32984.958333333336</c:v>
                </c:pt>
                <c:pt idx="41383">
                  <c:v>32985</c:v>
                </c:pt>
                <c:pt idx="41384">
                  <c:v>32985.041666666664</c:v>
                </c:pt>
                <c:pt idx="41385">
                  <c:v>32985.083333333336</c:v>
                </c:pt>
                <c:pt idx="41386">
                  <c:v>32985.125</c:v>
                </c:pt>
                <c:pt idx="41387">
                  <c:v>32985.166666666664</c:v>
                </c:pt>
                <c:pt idx="41388">
                  <c:v>32985.208333333336</c:v>
                </c:pt>
                <c:pt idx="41389">
                  <c:v>32985.25</c:v>
                </c:pt>
                <c:pt idx="41390">
                  <c:v>32985.291666666664</c:v>
                </c:pt>
                <c:pt idx="41391">
                  <c:v>32985.333333333336</c:v>
                </c:pt>
                <c:pt idx="41392">
                  <c:v>32985.375</c:v>
                </c:pt>
                <c:pt idx="41393">
                  <c:v>32985.416666666664</c:v>
                </c:pt>
                <c:pt idx="41394">
                  <c:v>32985.458333333336</c:v>
                </c:pt>
                <c:pt idx="41395">
                  <c:v>32985.5</c:v>
                </c:pt>
                <c:pt idx="41396">
                  <c:v>32985.541666666664</c:v>
                </c:pt>
                <c:pt idx="41397">
                  <c:v>32985.583333333336</c:v>
                </c:pt>
                <c:pt idx="41398">
                  <c:v>32985.625</c:v>
                </c:pt>
                <c:pt idx="41399">
                  <c:v>32985.666666666664</c:v>
                </c:pt>
                <c:pt idx="41400">
                  <c:v>32985.708333333336</c:v>
                </c:pt>
                <c:pt idx="41401">
                  <c:v>32985.75</c:v>
                </c:pt>
                <c:pt idx="41402">
                  <c:v>32985.791666666664</c:v>
                </c:pt>
                <c:pt idx="41403">
                  <c:v>32985.833333333336</c:v>
                </c:pt>
                <c:pt idx="41404">
                  <c:v>32985.875</c:v>
                </c:pt>
                <c:pt idx="41405">
                  <c:v>32985.916666666664</c:v>
                </c:pt>
                <c:pt idx="41406">
                  <c:v>32985.958333333336</c:v>
                </c:pt>
                <c:pt idx="41407">
                  <c:v>32986</c:v>
                </c:pt>
                <c:pt idx="41408">
                  <c:v>32986.041666666664</c:v>
                </c:pt>
                <c:pt idx="41409">
                  <c:v>32986.083333333336</c:v>
                </c:pt>
                <c:pt idx="41410">
                  <c:v>32986.125</c:v>
                </c:pt>
                <c:pt idx="41411">
                  <c:v>32986.166666666664</c:v>
                </c:pt>
                <c:pt idx="41412">
                  <c:v>32986.208333333336</c:v>
                </c:pt>
                <c:pt idx="41413">
                  <c:v>32986.25</c:v>
                </c:pt>
                <c:pt idx="41414">
                  <c:v>32986.291666666664</c:v>
                </c:pt>
                <c:pt idx="41415">
                  <c:v>32986.333333333336</c:v>
                </c:pt>
                <c:pt idx="41416">
                  <c:v>32986.375</c:v>
                </c:pt>
                <c:pt idx="41417">
                  <c:v>32986.416666666664</c:v>
                </c:pt>
                <c:pt idx="41418">
                  <c:v>32986.458333333336</c:v>
                </c:pt>
                <c:pt idx="41419">
                  <c:v>32986.5</c:v>
                </c:pt>
                <c:pt idx="41420">
                  <c:v>32986.541666666664</c:v>
                </c:pt>
                <c:pt idx="41421">
                  <c:v>32986.583333333336</c:v>
                </c:pt>
                <c:pt idx="41422">
                  <c:v>32986.625</c:v>
                </c:pt>
                <c:pt idx="41423">
                  <c:v>32986.666666666664</c:v>
                </c:pt>
                <c:pt idx="41424">
                  <c:v>32986.708333333336</c:v>
                </c:pt>
                <c:pt idx="41425">
                  <c:v>32986.75</c:v>
                </c:pt>
                <c:pt idx="41426">
                  <c:v>32986.791666666664</c:v>
                </c:pt>
                <c:pt idx="41427">
                  <c:v>32986.833333333336</c:v>
                </c:pt>
                <c:pt idx="41428">
                  <c:v>32986.875</c:v>
                </c:pt>
                <c:pt idx="41429">
                  <c:v>32986.916666666664</c:v>
                </c:pt>
                <c:pt idx="41430">
                  <c:v>32986.958333333336</c:v>
                </c:pt>
                <c:pt idx="41431">
                  <c:v>32987</c:v>
                </c:pt>
                <c:pt idx="41432">
                  <c:v>32987.041666666664</c:v>
                </c:pt>
                <c:pt idx="41433">
                  <c:v>32987.083333333336</c:v>
                </c:pt>
                <c:pt idx="41434">
                  <c:v>32987.125</c:v>
                </c:pt>
                <c:pt idx="41435">
                  <c:v>32987.166666666664</c:v>
                </c:pt>
                <c:pt idx="41436">
                  <c:v>32987.208333333336</c:v>
                </c:pt>
                <c:pt idx="41437">
                  <c:v>32987.25</c:v>
                </c:pt>
                <c:pt idx="41438">
                  <c:v>32987.291666666664</c:v>
                </c:pt>
                <c:pt idx="41439">
                  <c:v>32987.333333333336</c:v>
                </c:pt>
                <c:pt idx="41440">
                  <c:v>32987.375</c:v>
                </c:pt>
                <c:pt idx="41441">
                  <c:v>32987.416666666664</c:v>
                </c:pt>
                <c:pt idx="41442">
                  <c:v>32987.458333333336</c:v>
                </c:pt>
                <c:pt idx="41443">
                  <c:v>32987.5</c:v>
                </c:pt>
                <c:pt idx="41444">
                  <c:v>32987.541666666664</c:v>
                </c:pt>
                <c:pt idx="41445">
                  <c:v>32987.583333333336</c:v>
                </c:pt>
                <c:pt idx="41446">
                  <c:v>32987.625</c:v>
                </c:pt>
                <c:pt idx="41447">
                  <c:v>32987.666666666664</c:v>
                </c:pt>
                <c:pt idx="41448">
                  <c:v>32987.708333333336</c:v>
                </c:pt>
                <c:pt idx="41449">
                  <c:v>32987.75</c:v>
                </c:pt>
                <c:pt idx="41450">
                  <c:v>32987.791666666664</c:v>
                </c:pt>
                <c:pt idx="41451">
                  <c:v>32987.833333333336</c:v>
                </c:pt>
                <c:pt idx="41452">
                  <c:v>32987.875</c:v>
                </c:pt>
                <c:pt idx="41453">
                  <c:v>32987.916666666664</c:v>
                </c:pt>
                <c:pt idx="41454">
                  <c:v>32987.958333333336</c:v>
                </c:pt>
                <c:pt idx="41455">
                  <c:v>32988</c:v>
                </c:pt>
                <c:pt idx="41456">
                  <c:v>32988.041666666664</c:v>
                </c:pt>
                <c:pt idx="41457">
                  <c:v>32988.083333333336</c:v>
                </c:pt>
                <c:pt idx="41458">
                  <c:v>32988.125</c:v>
                </c:pt>
                <c:pt idx="41459">
                  <c:v>32988.166666666664</c:v>
                </c:pt>
                <c:pt idx="41460">
                  <c:v>32988.208333333336</c:v>
                </c:pt>
                <c:pt idx="41461">
                  <c:v>32988.25</c:v>
                </c:pt>
                <c:pt idx="41462">
                  <c:v>32988.291666666664</c:v>
                </c:pt>
                <c:pt idx="41463">
                  <c:v>32988.333333333336</c:v>
                </c:pt>
                <c:pt idx="41464">
                  <c:v>32988.375</c:v>
                </c:pt>
                <c:pt idx="41465">
                  <c:v>32988.416666666664</c:v>
                </c:pt>
                <c:pt idx="41466">
                  <c:v>32988.458333333336</c:v>
                </c:pt>
                <c:pt idx="41467">
                  <c:v>32988.5</c:v>
                </c:pt>
                <c:pt idx="41468">
                  <c:v>32988.541666666664</c:v>
                </c:pt>
                <c:pt idx="41469">
                  <c:v>32988.583333333336</c:v>
                </c:pt>
                <c:pt idx="41470">
                  <c:v>32988.625</c:v>
                </c:pt>
                <c:pt idx="41471">
                  <c:v>32988.666666666664</c:v>
                </c:pt>
                <c:pt idx="41472">
                  <c:v>32988.708333333336</c:v>
                </c:pt>
                <c:pt idx="41473">
                  <c:v>32988.75</c:v>
                </c:pt>
                <c:pt idx="41474">
                  <c:v>32988.791666666664</c:v>
                </c:pt>
                <c:pt idx="41475">
                  <c:v>32988.833333333336</c:v>
                </c:pt>
                <c:pt idx="41476">
                  <c:v>32988.875</c:v>
                </c:pt>
                <c:pt idx="41477">
                  <c:v>32988.916666666664</c:v>
                </c:pt>
                <c:pt idx="41478">
                  <c:v>32988.958333333336</c:v>
                </c:pt>
                <c:pt idx="41479">
                  <c:v>32989</c:v>
                </c:pt>
                <c:pt idx="41480">
                  <c:v>32989.041666666664</c:v>
                </c:pt>
                <c:pt idx="41481">
                  <c:v>32989.083333333336</c:v>
                </c:pt>
                <c:pt idx="41482">
                  <c:v>32989.125</c:v>
                </c:pt>
                <c:pt idx="41483">
                  <c:v>32989.166666666664</c:v>
                </c:pt>
                <c:pt idx="41484">
                  <c:v>32989.208333333336</c:v>
                </c:pt>
                <c:pt idx="41485">
                  <c:v>32989.25</c:v>
                </c:pt>
                <c:pt idx="41486">
                  <c:v>32989.291666666664</c:v>
                </c:pt>
                <c:pt idx="41487">
                  <c:v>32989.333333333336</c:v>
                </c:pt>
                <c:pt idx="41488">
                  <c:v>32989.375</c:v>
                </c:pt>
                <c:pt idx="41489">
                  <c:v>32989.416666666664</c:v>
                </c:pt>
                <c:pt idx="41490">
                  <c:v>32989.458333333336</c:v>
                </c:pt>
                <c:pt idx="41491">
                  <c:v>32989.5</c:v>
                </c:pt>
                <c:pt idx="41492">
                  <c:v>32989.541666666664</c:v>
                </c:pt>
                <c:pt idx="41493">
                  <c:v>32989.583333333336</c:v>
                </c:pt>
                <c:pt idx="41494">
                  <c:v>32989.625</c:v>
                </c:pt>
                <c:pt idx="41495">
                  <c:v>32989.666666666664</c:v>
                </c:pt>
                <c:pt idx="41496">
                  <c:v>32989.708333333336</c:v>
                </c:pt>
                <c:pt idx="41497">
                  <c:v>32989.75</c:v>
                </c:pt>
                <c:pt idx="41498">
                  <c:v>32989.791666666664</c:v>
                </c:pt>
                <c:pt idx="41499">
                  <c:v>32989.833333333336</c:v>
                </c:pt>
                <c:pt idx="41500">
                  <c:v>32989.875</c:v>
                </c:pt>
                <c:pt idx="41501">
                  <c:v>32989.916666666664</c:v>
                </c:pt>
                <c:pt idx="41502">
                  <c:v>32989.958333333336</c:v>
                </c:pt>
                <c:pt idx="41503">
                  <c:v>32990</c:v>
                </c:pt>
                <c:pt idx="41504">
                  <c:v>32990.041666666664</c:v>
                </c:pt>
                <c:pt idx="41505">
                  <c:v>32990.083333333336</c:v>
                </c:pt>
                <c:pt idx="41506">
                  <c:v>32990.125</c:v>
                </c:pt>
                <c:pt idx="41507">
                  <c:v>32990.166666666664</c:v>
                </c:pt>
                <c:pt idx="41508">
                  <c:v>32990.208333333336</c:v>
                </c:pt>
                <c:pt idx="41509">
                  <c:v>32990.25</c:v>
                </c:pt>
                <c:pt idx="41510">
                  <c:v>32990.291666666664</c:v>
                </c:pt>
                <c:pt idx="41511">
                  <c:v>32990.333333333336</c:v>
                </c:pt>
                <c:pt idx="41512">
                  <c:v>32990.375</c:v>
                </c:pt>
                <c:pt idx="41513">
                  <c:v>32990.416666666664</c:v>
                </c:pt>
                <c:pt idx="41514">
                  <c:v>32990.458333333336</c:v>
                </c:pt>
                <c:pt idx="41515">
                  <c:v>32990.5</c:v>
                </c:pt>
                <c:pt idx="41516">
                  <c:v>32990.541666666664</c:v>
                </c:pt>
                <c:pt idx="41517">
                  <c:v>32990.583333333336</c:v>
                </c:pt>
                <c:pt idx="41518">
                  <c:v>32990.625</c:v>
                </c:pt>
                <c:pt idx="41519">
                  <c:v>32990.666666666664</c:v>
                </c:pt>
                <c:pt idx="41520">
                  <c:v>32990.708333333336</c:v>
                </c:pt>
                <c:pt idx="41521">
                  <c:v>32990.75</c:v>
                </c:pt>
                <c:pt idx="41522">
                  <c:v>32990.791666666664</c:v>
                </c:pt>
                <c:pt idx="41523">
                  <c:v>32990.833333333336</c:v>
                </c:pt>
                <c:pt idx="41524">
                  <c:v>32990.875</c:v>
                </c:pt>
                <c:pt idx="41525">
                  <c:v>32990.916666666664</c:v>
                </c:pt>
                <c:pt idx="41526">
                  <c:v>32990.958333333336</c:v>
                </c:pt>
                <c:pt idx="41527">
                  <c:v>32991</c:v>
                </c:pt>
                <c:pt idx="41528">
                  <c:v>32991.041666666664</c:v>
                </c:pt>
                <c:pt idx="41529">
                  <c:v>32991.083333333336</c:v>
                </c:pt>
                <c:pt idx="41530">
                  <c:v>32991.125</c:v>
                </c:pt>
                <c:pt idx="41531">
                  <c:v>32991.166666666664</c:v>
                </c:pt>
                <c:pt idx="41532">
                  <c:v>32991.208333333336</c:v>
                </c:pt>
                <c:pt idx="41533">
                  <c:v>32991.25</c:v>
                </c:pt>
                <c:pt idx="41534">
                  <c:v>32991.291666666664</c:v>
                </c:pt>
                <c:pt idx="41535">
                  <c:v>32991.333333333336</c:v>
                </c:pt>
                <c:pt idx="41536">
                  <c:v>32991.375</c:v>
                </c:pt>
                <c:pt idx="41537">
                  <c:v>32991.416666666664</c:v>
                </c:pt>
                <c:pt idx="41538">
                  <c:v>32991.458333333336</c:v>
                </c:pt>
                <c:pt idx="41539">
                  <c:v>32991.5</c:v>
                </c:pt>
                <c:pt idx="41540">
                  <c:v>32991.541666666664</c:v>
                </c:pt>
                <c:pt idx="41541">
                  <c:v>32991.583333333336</c:v>
                </c:pt>
                <c:pt idx="41542">
                  <c:v>32991.625</c:v>
                </c:pt>
                <c:pt idx="41543">
                  <c:v>32991.666666666664</c:v>
                </c:pt>
                <c:pt idx="41544">
                  <c:v>32991.708333333336</c:v>
                </c:pt>
                <c:pt idx="41545">
                  <c:v>32991.75</c:v>
                </c:pt>
                <c:pt idx="41546">
                  <c:v>32991.791666666664</c:v>
                </c:pt>
                <c:pt idx="41547">
                  <c:v>32991.833333333336</c:v>
                </c:pt>
                <c:pt idx="41548">
                  <c:v>32991.875</c:v>
                </c:pt>
                <c:pt idx="41549">
                  <c:v>32991.916666666664</c:v>
                </c:pt>
                <c:pt idx="41550">
                  <c:v>32991.958333333336</c:v>
                </c:pt>
                <c:pt idx="41551">
                  <c:v>32992</c:v>
                </c:pt>
                <c:pt idx="41552">
                  <c:v>32992.041666666664</c:v>
                </c:pt>
                <c:pt idx="41553">
                  <c:v>32992.083333333336</c:v>
                </c:pt>
                <c:pt idx="41554">
                  <c:v>32992.125</c:v>
                </c:pt>
                <c:pt idx="41555">
                  <c:v>32992.166666666664</c:v>
                </c:pt>
                <c:pt idx="41556">
                  <c:v>32992.208333333336</c:v>
                </c:pt>
                <c:pt idx="41557">
                  <c:v>32992.25</c:v>
                </c:pt>
                <c:pt idx="41558">
                  <c:v>32992.291666666664</c:v>
                </c:pt>
                <c:pt idx="41559">
                  <c:v>32992.333333333336</c:v>
                </c:pt>
                <c:pt idx="41560">
                  <c:v>32992.375</c:v>
                </c:pt>
                <c:pt idx="41561">
                  <c:v>32992.416666666664</c:v>
                </c:pt>
                <c:pt idx="41562">
                  <c:v>32992.458333333336</c:v>
                </c:pt>
                <c:pt idx="41563">
                  <c:v>32992.5</c:v>
                </c:pt>
                <c:pt idx="41564">
                  <c:v>32992.541666666664</c:v>
                </c:pt>
                <c:pt idx="41565">
                  <c:v>32992.583333333336</c:v>
                </c:pt>
                <c:pt idx="41566">
                  <c:v>32992.625</c:v>
                </c:pt>
                <c:pt idx="41567">
                  <c:v>32992.666666666664</c:v>
                </c:pt>
                <c:pt idx="41568">
                  <c:v>32992.708333333336</c:v>
                </c:pt>
                <c:pt idx="41569">
                  <c:v>32992.75</c:v>
                </c:pt>
                <c:pt idx="41570">
                  <c:v>32992.791666666664</c:v>
                </c:pt>
                <c:pt idx="41571">
                  <c:v>32992.833333333336</c:v>
                </c:pt>
                <c:pt idx="41572">
                  <c:v>32992.875</c:v>
                </c:pt>
                <c:pt idx="41573">
                  <c:v>32992.916666666664</c:v>
                </c:pt>
                <c:pt idx="41574">
                  <c:v>32992.958333333336</c:v>
                </c:pt>
                <c:pt idx="41575">
                  <c:v>32993</c:v>
                </c:pt>
                <c:pt idx="41576">
                  <c:v>32993.041666666664</c:v>
                </c:pt>
                <c:pt idx="41577">
                  <c:v>32993.083333333336</c:v>
                </c:pt>
                <c:pt idx="41578">
                  <c:v>32993.125</c:v>
                </c:pt>
                <c:pt idx="41579">
                  <c:v>32993.166666666664</c:v>
                </c:pt>
                <c:pt idx="41580">
                  <c:v>32993.208333333336</c:v>
                </c:pt>
                <c:pt idx="41581">
                  <c:v>32993.25</c:v>
                </c:pt>
                <c:pt idx="41582">
                  <c:v>32993.291666666664</c:v>
                </c:pt>
                <c:pt idx="41583">
                  <c:v>32993.333333333336</c:v>
                </c:pt>
                <c:pt idx="41584">
                  <c:v>32993.375</c:v>
                </c:pt>
                <c:pt idx="41585">
                  <c:v>32993.416666666664</c:v>
                </c:pt>
                <c:pt idx="41586">
                  <c:v>32993.458333333336</c:v>
                </c:pt>
                <c:pt idx="41587">
                  <c:v>32993.5</c:v>
                </c:pt>
                <c:pt idx="41588">
                  <c:v>32993.541666666664</c:v>
                </c:pt>
                <c:pt idx="41589">
                  <c:v>32993.583333333336</c:v>
                </c:pt>
                <c:pt idx="41590">
                  <c:v>32993.625</c:v>
                </c:pt>
                <c:pt idx="41591">
                  <c:v>32993.666666666664</c:v>
                </c:pt>
                <c:pt idx="41592">
                  <c:v>32993.708333333336</c:v>
                </c:pt>
                <c:pt idx="41593">
                  <c:v>32993.75</c:v>
                </c:pt>
                <c:pt idx="41594">
                  <c:v>32993.791666666664</c:v>
                </c:pt>
                <c:pt idx="41595">
                  <c:v>32993.833333333336</c:v>
                </c:pt>
                <c:pt idx="41596">
                  <c:v>32993.875</c:v>
                </c:pt>
                <c:pt idx="41597">
                  <c:v>32993.916666666664</c:v>
                </c:pt>
                <c:pt idx="41598">
                  <c:v>32993.958333333336</c:v>
                </c:pt>
                <c:pt idx="41599">
                  <c:v>32994</c:v>
                </c:pt>
                <c:pt idx="41600">
                  <c:v>32994.041666666664</c:v>
                </c:pt>
                <c:pt idx="41601">
                  <c:v>32994.083333333336</c:v>
                </c:pt>
                <c:pt idx="41602">
                  <c:v>32994.125</c:v>
                </c:pt>
                <c:pt idx="41603">
                  <c:v>32994.166666666664</c:v>
                </c:pt>
                <c:pt idx="41604">
                  <c:v>32994.208333333336</c:v>
                </c:pt>
                <c:pt idx="41605">
                  <c:v>32994.25</c:v>
                </c:pt>
                <c:pt idx="41606">
                  <c:v>32994.291666666664</c:v>
                </c:pt>
                <c:pt idx="41607">
                  <c:v>32994.333333333336</c:v>
                </c:pt>
                <c:pt idx="41608">
                  <c:v>32994.375</c:v>
                </c:pt>
                <c:pt idx="41609">
                  <c:v>32994.416666666664</c:v>
                </c:pt>
                <c:pt idx="41610">
                  <c:v>32994.458333333336</c:v>
                </c:pt>
                <c:pt idx="41611">
                  <c:v>32994.5</c:v>
                </c:pt>
                <c:pt idx="41612">
                  <c:v>32994.541666666664</c:v>
                </c:pt>
                <c:pt idx="41613">
                  <c:v>32994.583333333336</c:v>
                </c:pt>
                <c:pt idx="41614">
                  <c:v>32994.625</c:v>
                </c:pt>
                <c:pt idx="41615">
                  <c:v>32994.666666666664</c:v>
                </c:pt>
                <c:pt idx="41616">
                  <c:v>32994.708333333336</c:v>
                </c:pt>
                <c:pt idx="41617">
                  <c:v>32994.75</c:v>
                </c:pt>
                <c:pt idx="41618">
                  <c:v>32994.791666666664</c:v>
                </c:pt>
                <c:pt idx="41619">
                  <c:v>32994.833333333336</c:v>
                </c:pt>
                <c:pt idx="41620">
                  <c:v>32994.875</c:v>
                </c:pt>
                <c:pt idx="41621">
                  <c:v>32994.916666666664</c:v>
                </c:pt>
                <c:pt idx="41622">
                  <c:v>32994.958333333336</c:v>
                </c:pt>
                <c:pt idx="41623">
                  <c:v>32995</c:v>
                </c:pt>
                <c:pt idx="41624">
                  <c:v>32995.041666666664</c:v>
                </c:pt>
                <c:pt idx="41625">
                  <c:v>32995.083333333336</c:v>
                </c:pt>
                <c:pt idx="41626">
                  <c:v>32995.125</c:v>
                </c:pt>
                <c:pt idx="41627">
                  <c:v>32995.166666666664</c:v>
                </c:pt>
                <c:pt idx="41628">
                  <c:v>32995.208333333336</c:v>
                </c:pt>
                <c:pt idx="41629">
                  <c:v>32995.25</c:v>
                </c:pt>
                <c:pt idx="41630">
                  <c:v>32995.291666666664</c:v>
                </c:pt>
                <c:pt idx="41631">
                  <c:v>32995.333333333336</c:v>
                </c:pt>
                <c:pt idx="41632">
                  <c:v>32995.375</c:v>
                </c:pt>
                <c:pt idx="41633">
                  <c:v>32995.416666666664</c:v>
                </c:pt>
                <c:pt idx="41634">
                  <c:v>32995.458333333336</c:v>
                </c:pt>
                <c:pt idx="41635">
                  <c:v>32995.5</c:v>
                </c:pt>
                <c:pt idx="41636">
                  <c:v>32995.541666666664</c:v>
                </c:pt>
                <c:pt idx="41637">
                  <c:v>32995.583333333336</c:v>
                </c:pt>
                <c:pt idx="41638">
                  <c:v>32995.625</c:v>
                </c:pt>
                <c:pt idx="41639">
                  <c:v>32995.666666666664</c:v>
                </c:pt>
                <c:pt idx="41640">
                  <c:v>32995.708333333336</c:v>
                </c:pt>
                <c:pt idx="41641">
                  <c:v>32995.75</c:v>
                </c:pt>
                <c:pt idx="41642">
                  <c:v>32995.791666666664</c:v>
                </c:pt>
                <c:pt idx="41643">
                  <c:v>32995.833333333336</c:v>
                </c:pt>
                <c:pt idx="41644">
                  <c:v>32995.875</c:v>
                </c:pt>
                <c:pt idx="41645">
                  <c:v>32995.916666666664</c:v>
                </c:pt>
                <c:pt idx="41646">
                  <c:v>32995.958333333336</c:v>
                </c:pt>
                <c:pt idx="41647">
                  <c:v>32996</c:v>
                </c:pt>
                <c:pt idx="41648">
                  <c:v>32996.041666666664</c:v>
                </c:pt>
                <c:pt idx="41649">
                  <c:v>32996.083333333336</c:v>
                </c:pt>
                <c:pt idx="41650">
                  <c:v>32996.125</c:v>
                </c:pt>
                <c:pt idx="41651">
                  <c:v>32996.166666666664</c:v>
                </c:pt>
                <c:pt idx="41652">
                  <c:v>32996.208333333336</c:v>
                </c:pt>
                <c:pt idx="41653">
                  <c:v>32996.25</c:v>
                </c:pt>
                <c:pt idx="41654">
                  <c:v>32996.291666666664</c:v>
                </c:pt>
                <c:pt idx="41655">
                  <c:v>32996.333333333336</c:v>
                </c:pt>
                <c:pt idx="41656">
                  <c:v>32996.375</c:v>
                </c:pt>
                <c:pt idx="41657">
                  <c:v>32996.416666666664</c:v>
                </c:pt>
                <c:pt idx="41658">
                  <c:v>32996.458333333336</c:v>
                </c:pt>
                <c:pt idx="41659">
                  <c:v>32996.5</c:v>
                </c:pt>
                <c:pt idx="41660">
                  <c:v>32996.541666666664</c:v>
                </c:pt>
                <c:pt idx="41661">
                  <c:v>32996.583333333336</c:v>
                </c:pt>
                <c:pt idx="41662">
                  <c:v>32996.625</c:v>
                </c:pt>
                <c:pt idx="41663">
                  <c:v>32996.666666666664</c:v>
                </c:pt>
                <c:pt idx="41664">
                  <c:v>32996.708333333336</c:v>
                </c:pt>
                <c:pt idx="41665">
                  <c:v>32996.75</c:v>
                </c:pt>
                <c:pt idx="41666">
                  <c:v>32996.791666666664</c:v>
                </c:pt>
                <c:pt idx="41667">
                  <c:v>32996.833333333336</c:v>
                </c:pt>
                <c:pt idx="41668">
                  <c:v>32996.875</c:v>
                </c:pt>
                <c:pt idx="41669">
                  <c:v>32996.916666666664</c:v>
                </c:pt>
                <c:pt idx="41670">
                  <c:v>32996.958333333336</c:v>
                </c:pt>
                <c:pt idx="41671">
                  <c:v>32997</c:v>
                </c:pt>
                <c:pt idx="41672">
                  <c:v>32997.041666666664</c:v>
                </c:pt>
                <c:pt idx="41673">
                  <c:v>32997.083333333336</c:v>
                </c:pt>
                <c:pt idx="41674">
                  <c:v>32997.125</c:v>
                </c:pt>
                <c:pt idx="41675">
                  <c:v>32997.166666666664</c:v>
                </c:pt>
                <c:pt idx="41676">
                  <c:v>32997.208333333336</c:v>
                </c:pt>
                <c:pt idx="41677">
                  <c:v>32997.25</c:v>
                </c:pt>
                <c:pt idx="41678">
                  <c:v>32997.291666666664</c:v>
                </c:pt>
                <c:pt idx="41679">
                  <c:v>32997.333333333336</c:v>
                </c:pt>
                <c:pt idx="41680">
                  <c:v>32997.375</c:v>
                </c:pt>
                <c:pt idx="41681">
                  <c:v>32997.416666666664</c:v>
                </c:pt>
                <c:pt idx="41682">
                  <c:v>32997.458333333336</c:v>
                </c:pt>
                <c:pt idx="41683">
                  <c:v>32997.5</c:v>
                </c:pt>
                <c:pt idx="41684">
                  <c:v>32997.541666666664</c:v>
                </c:pt>
                <c:pt idx="41685">
                  <c:v>32997.583333333336</c:v>
                </c:pt>
                <c:pt idx="41686">
                  <c:v>32997.625</c:v>
                </c:pt>
                <c:pt idx="41687">
                  <c:v>32997.666666666664</c:v>
                </c:pt>
                <c:pt idx="41688">
                  <c:v>32997.708333333336</c:v>
                </c:pt>
                <c:pt idx="41689">
                  <c:v>32997.75</c:v>
                </c:pt>
                <c:pt idx="41690">
                  <c:v>32997.791666666664</c:v>
                </c:pt>
                <c:pt idx="41691">
                  <c:v>32997.833333333336</c:v>
                </c:pt>
                <c:pt idx="41692">
                  <c:v>32997.875</c:v>
                </c:pt>
                <c:pt idx="41693">
                  <c:v>32997.916666666664</c:v>
                </c:pt>
                <c:pt idx="41694">
                  <c:v>32997.958333333336</c:v>
                </c:pt>
                <c:pt idx="41695">
                  <c:v>32998</c:v>
                </c:pt>
                <c:pt idx="41696">
                  <c:v>32998.041666666664</c:v>
                </c:pt>
                <c:pt idx="41697">
                  <c:v>32998.083333333336</c:v>
                </c:pt>
                <c:pt idx="41698">
                  <c:v>32998.125</c:v>
                </c:pt>
                <c:pt idx="41699">
                  <c:v>32998.166666666664</c:v>
                </c:pt>
                <c:pt idx="41700">
                  <c:v>32998.208333333336</c:v>
                </c:pt>
                <c:pt idx="41701">
                  <c:v>32998.25</c:v>
                </c:pt>
                <c:pt idx="41702">
                  <c:v>32998.291666666664</c:v>
                </c:pt>
                <c:pt idx="41703">
                  <c:v>32998.333333333336</c:v>
                </c:pt>
                <c:pt idx="41704">
                  <c:v>32998.375</c:v>
                </c:pt>
                <c:pt idx="41705">
                  <c:v>32998.416666666664</c:v>
                </c:pt>
                <c:pt idx="41706">
                  <c:v>32998.458333333336</c:v>
                </c:pt>
                <c:pt idx="41707">
                  <c:v>32998.5</c:v>
                </c:pt>
                <c:pt idx="41708">
                  <c:v>32998.541666666664</c:v>
                </c:pt>
                <c:pt idx="41709">
                  <c:v>32998.583333333336</c:v>
                </c:pt>
                <c:pt idx="41710">
                  <c:v>32998.625</c:v>
                </c:pt>
                <c:pt idx="41711">
                  <c:v>32998.666666666664</c:v>
                </c:pt>
                <c:pt idx="41712">
                  <c:v>32998.708333333336</c:v>
                </c:pt>
                <c:pt idx="41713">
                  <c:v>32998.75</c:v>
                </c:pt>
                <c:pt idx="41714">
                  <c:v>32998.791666666664</c:v>
                </c:pt>
                <c:pt idx="41715">
                  <c:v>32998.833333333336</c:v>
                </c:pt>
                <c:pt idx="41716">
                  <c:v>32998.875</c:v>
                </c:pt>
                <c:pt idx="41717">
                  <c:v>32998.916666666664</c:v>
                </c:pt>
                <c:pt idx="41718">
                  <c:v>32998.958333333336</c:v>
                </c:pt>
                <c:pt idx="41719">
                  <c:v>32999</c:v>
                </c:pt>
                <c:pt idx="41720">
                  <c:v>32999.041666666664</c:v>
                </c:pt>
                <c:pt idx="41721">
                  <c:v>32999.083333333336</c:v>
                </c:pt>
                <c:pt idx="41722">
                  <c:v>32999.125</c:v>
                </c:pt>
                <c:pt idx="41723">
                  <c:v>32999.166666666664</c:v>
                </c:pt>
                <c:pt idx="41724">
                  <c:v>32999.208333333336</c:v>
                </c:pt>
                <c:pt idx="41725">
                  <c:v>32999.25</c:v>
                </c:pt>
                <c:pt idx="41726">
                  <c:v>32999.291666666664</c:v>
                </c:pt>
                <c:pt idx="41727">
                  <c:v>32999.333333333336</c:v>
                </c:pt>
                <c:pt idx="41728">
                  <c:v>32999.375</c:v>
                </c:pt>
                <c:pt idx="41729">
                  <c:v>32999.416666666664</c:v>
                </c:pt>
                <c:pt idx="41730">
                  <c:v>32999.458333333336</c:v>
                </c:pt>
                <c:pt idx="41731">
                  <c:v>32999.5</c:v>
                </c:pt>
                <c:pt idx="41732">
                  <c:v>32999.541666666664</c:v>
                </c:pt>
                <c:pt idx="41733">
                  <c:v>32999.583333333336</c:v>
                </c:pt>
                <c:pt idx="41734">
                  <c:v>32999.625</c:v>
                </c:pt>
                <c:pt idx="41735">
                  <c:v>32999.666666666664</c:v>
                </c:pt>
                <c:pt idx="41736">
                  <c:v>32999.708333333336</c:v>
                </c:pt>
                <c:pt idx="41737">
                  <c:v>32999.75</c:v>
                </c:pt>
                <c:pt idx="41738">
                  <c:v>32999.791666666664</c:v>
                </c:pt>
                <c:pt idx="41739">
                  <c:v>32999.833333333336</c:v>
                </c:pt>
                <c:pt idx="41740">
                  <c:v>32999.875</c:v>
                </c:pt>
                <c:pt idx="41741">
                  <c:v>32999.916666666664</c:v>
                </c:pt>
                <c:pt idx="41742">
                  <c:v>32999.958333333336</c:v>
                </c:pt>
                <c:pt idx="41743">
                  <c:v>33000</c:v>
                </c:pt>
                <c:pt idx="41744">
                  <c:v>33000.041666666664</c:v>
                </c:pt>
                <c:pt idx="41745">
                  <c:v>33000.083333333336</c:v>
                </c:pt>
                <c:pt idx="41746">
                  <c:v>33000.125</c:v>
                </c:pt>
                <c:pt idx="41747">
                  <c:v>33000.166666666664</c:v>
                </c:pt>
                <c:pt idx="41748">
                  <c:v>33000.208333333336</c:v>
                </c:pt>
                <c:pt idx="41749">
                  <c:v>33000.25</c:v>
                </c:pt>
                <c:pt idx="41750">
                  <c:v>33000.291666666664</c:v>
                </c:pt>
                <c:pt idx="41751">
                  <c:v>33000.333333333336</c:v>
                </c:pt>
                <c:pt idx="41752">
                  <c:v>33000.375</c:v>
                </c:pt>
                <c:pt idx="41753">
                  <c:v>33000.416666666664</c:v>
                </c:pt>
                <c:pt idx="41754">
                  <c:v>33000.458333333336</c:v>
                </c:pt>
                <c:pt idx="41755">
                  <c:v>33000.5</c:v>
                </c:pt>
                <c:pt idx="41756">
                  <c:v>33000.541666666664</c:v>
                </c:pt>
                <c:pt idx="41757">
                  <c:v>33000.583333333336</c:v>
                </c:pt>
                <c:pt idx="41758">
                  <c:v>33000.625</c:v>
                </c:pt>
                <c:pt idx="41759">
                  <c:v>33000.666666666664</c:v>
                </c:pt>
                <c:pt idx="41760">
                  <c:v>33000.708333333336</c:v>
                </c:pt>
                <c:pt idx="41761">
                  <c:v>33000.75</c:v>
                </c:pt>
                <c:pt idx="41762">
                  <c:v>33000.791666666664</c:v>
                </c:pt>
                <c:pt idx="41763">
                  <c:v>33000.833333333336</c:v>
                </c:pt>
                <c:pt idx="41764">
                  <c:v>33000.875</c:v>
                </c:pt>
                <c:pt idx="41765">
                  <c:v>33000.916666666664</c:v>
                </c:pt>
                <c:pt idx="41766">
                  <c:v>33000.958333333336</c:v>
                </c:pt>
                <c:pt idx="41767">
                  <c:v>33001</c:v>
                </c:pt>
                <c:pt idx="41768">
                  <c:v>33001.041666666664</c:v>
                </c:pt>
                <c:pt idx="41769">
                  <c:v>33001.083333333336</c:v>
                </c:pt>
                <c:pt idx="41770">
                  <c:v>33001.125</c:v>
                </c:pt>
                <c:pt idx="41771">
                  <c:v>33001.166666666664</c:v>
                </c:pt>
                <c:pt idx="41772">
                  <c:v>33001.208333333336</c:v>
                </c:pt>
                <c:pt idx="41773">
                  <c:v>33001.25</c:v>
                </c:pt>
                <c:pt idx="41774">
                  <c:v>33001.291666666664</c:v>
                </c:pt>
                <c:pt idx="41775">
                  <c:v>33001.333333333336</c:v>
                </c:pt>
                <c:pt idx="41776">
                  <c:v>33001.375</c:v>
                </c:pt>
                <c:pt idx="41777">
                  <c:v>33001.416666666664</c:v>
                </c:pt>
                <c:pt idx="41778">
                  <c:v>33001.458333333336</c:v>
                </c:pt>
                <c:pt idx="41779">
                  <c:v>33001.5</c:v>
                </c:pt>
                <c:pt idx="41780">
                  <c:v>33001.541666666664</c:v>
                </c:pt>
                <c:pt idx="41781">
                  <c:v>33001.583333333336</c:v>
                </c:pt>
                <c:pt idx="41782">
                  <c:v>33001.625</c:v>
                </c:pt>
                <c:pt idx="41783">
                  <c:v>33001.666666666664</c:v>
                </c:pt>
                <c:pt idx="41784">
                  <c:v>33001.708333333336</c:v>
                </c:pt>
                <c:pt idx="41785">
                  <c:v>33001.75</c:v>
                </c:pt>
                <c:pt idx="41786">
                  <c:v>33001.791666666664</c:v>
                </c:pt>
                <c:pt idx="41787">
                  <c:v>33001.833333333336</c:v>
                </c:pt>
                <c:pt idx="41788">
                  <c:v>33001.875</c:v>
                </c:pt>
                <c:pt idx="41789">
                  <c:v>33001.916666666664</c:v>
                </c:pt>
                <c:pt idx="41790">
                  <c:v>33001.958333333336</c:v>
                </c:pt>
                <c:pt idx="41791">
                  <c:v>33002</c:v>
                </c:pt>
                <c:pt idx="41792">
                  <c:v>33002.041666666664</c:v>
                </c:pt>
                <c:pt idx="41793">
                  <c:v>33002.083333333336</c:v>
                </c:pt>
                <c:pt idx="41794">
                  <c:v>33002.125</c:v>
                </c:pt>
                <c:pt idx="41795">
                  <c:v>33002.166666666664</c:v>
                </c:pt>
                <c:pt idx="41796">
                  <c:v>33002.208333333336</c:v>
                </c:pt>
                <c:pt idx="41797">
                  <c:v>33002.25</c:v>
                </c:pt>
                <c:pt idx="41798">
                  <c:v>33002.291666666664</c:v>
                </c:pt>
                <c:pt idx="41799">
                  <c:v>33002.333333333336</c:v>
                </c:pt>
                <c:pt idx="41800">
                  <c:v>33002.375</c:v>
                </c:pt>
                <c:pt idx="41801">
                  <c:v>33002.416666666664</c:v>
                </c:pt>
                <c:pt idx="41802">
                  <c:v>33002.458333333336</c:v>
                </c:pt>
                <c:pt idx="41803">
                  <c:v>33002.5</c:v>
                </c:pt>
                <c:pt idx="41804">
                  <c:v>33002.541666666664</c:v>
                </c:pt>
                <c:pt idx="41805">
                  <c:v>33002.583333333336</c:v>
                </c:pt>
                <c:pt idx="41806">
                  <c:v>33002.625</c:v>
                </c:pt>
                <c:pt idx="41807">
                  <c:v>33002.666666666664</c:v>
                </c:pt>
                <c:pt idx="41808">
                  <c:v>33002.708333333336</c:v>
                </c:pt>
                <c:pt idx="41809">
                  <c:v>33002.75</c:v>
                </c:pt>
                <c:pt idx="41810">
                  <c:v>33002.791666666664</c:v>
                </c:pt>
                <c:pt idx="41811">
                  <c:v>33002.833333333336</c:v>
                </c:pt>
                <c:pt idx="41812">
                  <c:v>33002.875</c:v>
                </c:pt>
                <c:pt idx="41813">
                  <c:v>33002.916666666664</c:v>
                </c:pt>
                <c:pt idx="41814">
                  <c:v>33002.958333333336</c:v>
                </c:pt>
                <c:pt idx="41815">
                  <c:v>33003</c:v>
                </c:pt>
                <c:pt idx="41816">
                  <c:v>33003.041666666664</c:v>
                </c:pt>
                <c:pt idx="41817">
                  <c:v>33003.083333333336</c:v>
                </c:pt>
                <c:pt idx="41818">
                  <c:v>33003.125</c:v>
                </c:pt>
                <c:pt idx="41819">
                  <c:v>33003.166666666664</c:v>
                </c:pt>
                <c:pt idx="41820">
                  <c:v>33003.208333333336</c:v>
                </c:pt>
                <c:pt idx="41821">
                  <c:v>33003.25</c:v>
                </c:pt>
                <c:pt idx="41822">
                  <c:v>33003.291666666664</c:v>
                </c:pt>
                <c:pt idx="41823">
                  <c:v>33003.333333333336</c:v>
                </c:pt>
                <c:pt idx="41824">
                  <c:v>33003.375</c:v>
                </c:pt>
                <c:pt idx="41825">
                  <c:v>33003.416666666664</c:v>
                </c:pt>
                <c:pt idx="41826">
                  <c:v>33003.458333333336</c:v>
                </c:pt>
                <c:pt idx="41827">
                  <c:v>33003.5</c:v>
                </c:pt>
                <c:pt idx="41828">
                  <c:v>33003.541666666664</c:v>
                </c:pt>
                <c:pt idx="41829">
                  <c:v>33003.583333333336</c:v>
                </c:pt>
                <c:pt idx="41830">
                  <c:v>33003.625</c:v>
                </c:pt>
                <c:pt idx="41831">
                  <c:v>33003.666666666664</c:v>
                </c:pt>
                <c:pt idx="41832">
                  <c:v>33003.708333333336</c:v>
                </c:pt>
                <c:pt idx="41833">
                  <c:v>33003.75</c:v>
                </c:pt>
                <c:pt idx="41834">
                  <c:v>33003.791666666664</c:v>
                </c:pt>
                <c:pt idx="41835">
                  <c:v>33003.833333333336</c:v>
                </c:pt>
                <c:pt idx="41836">
                  <c:v>33003.875</c:v>
                </c:pt>
                <c:pt idx="41837">
                  <c:v>33003.916666666664</c:v>
                </c:pt>
                <c:pt idx="41838">
                  <c:v>33003.958333333336</c:v>
                </c:pt>
                <c:pt idx="41839">
                  <c:v>33004</c:v>
                </c:pt>
                <c:pt idx="41840">
                  <c:v>33004.041666666664</c:v>
                </c:pt>
                <c:pt idx="41841">
                  <c:v>33004.083333333336</c:v>
                </c:pt>
                <c:pt idx="41842">
                  <c:v>33004.125</c:v>
                </c:pt>
                <c:pt idx="41843">
                  <c:v>33004.166666666664</c:v>
                </c:pt>
                <c:pt idx="41844">
                  <c:v>33004.208333333336</c:v>
                </c:pt>
                <c:pt idx="41845">
                  <c:v>33004.25</c:v>
                </c:pt>
                <c:pt idx="41846">
                  <c:v>33004.291666666664</c:v>
                </c:pt>
                <c:pt idx="41847">
                  <c:v>33004.333333333336</c:v>
                </c:pt>
                <c:pt idx="41848">
                  <c:v>33004.375</c:v>
                </c:pt>
                <c:pt idx="41849">
                  <c:v>33004.416666666664</c:v>
                </c:pt>
                <c:pt idx="41850">
                  <c:v>33004.458333333336</c:v>
                </c:pt>
                <c:pt idx="41851">
                  <c:v>33004.5</c:v>
                </c:pt>
                <c:pt idx="41852">
                  <c:v>33004.541666666664</c:v>
                </c:pt>
                <c:pt idx="41853">
                  <c:v>33004.583333333336</c:v>
                </c:pt>
                <c:pt idx="41854">
                  <c:v>33004.625</c:v>
                </c:pt>
                <c:pt idx="41855">
                  <c:v>33004.666666666664</c:v>
                </c:pt>
                <c:pt idx="41856">
                  <c:v>33004.708333333336</c:v>
                </c:pt>
                <c:pt idx="41857">
                  <c:v>33004.75</c:v>
                </c:pt>
                <c:pt idx="41858">
                  <c:v>33004.791666666664</c:v>
                </c:pt>
                <c:pt idx="41859">
                  <c:v>33004.833333333336</c:v>
                </c:pt>
                <c:pt idx="41860">
                  <c:v>33004.875</c:v>
                </c:pt>
                <c:pt idx="41861">
                  <c:v>33004.916666666664</c:v>
                </c:pt>
                <c:pt idx="41862">
                  <c:v>33004.958333333336</c:v>
                </c:pt>
                <c:pt idx="41863">
                  <c:v>33005</c:v>
                </c:pt>
                <c:pt idx="41864">
                  <c:v>33005.041666666664</c:v>
                </c:pt>
                <c:pt idx="41865">
                  <c:v>33005.083333333336</c:v>
                </c:pt>
                <c:pt idx="41866">
                  <c:v>33005.125</c:v>
                </c:pt>
                <c:pt idx="41867">
                  <c:v>33005.166666666664</c:v>
                </c:pt>
                <c:pt idx="41868">
                  <c:v>33005.208333333336</c:v>
                </c:pt>
                <c:pt idx="41869">
                  <c:v>33005.25</c:v>
                </c:pt>
                <c:pt idx="41870">
                  <c:v>33005.291666666664</c:v>
                </c:pt>
                <c:pt idx="41871">
                  <c:v>33005.333333333336</c:v>
                </c:pt>
                <c:pt idx="41872">
                  <c:v>33005.375</c:v>
                </c:pt>
                <c:pt idx="41873">
                  <c:v>33005.416666666664</c:v>
                </c:pt>
                <c:pt idx="41874">
                  <c:v>33005.458333333336</c:v>
                </c:pt>
                <c:pt idx="41875">
                  <c:v>33005.5</c:v>
                </c:pt>
                <c:pt idx="41876">
                  <c:v>33005.541666666664</c:v>
                </c:pt>
                <c:pt idx="41877">
                  <c:v>33005.583333333336</c:v>
                </c:pt>
                <c:pt idx="41878">
                  <c:v>33005.625</c:v>
                </c:pt>
                <c:pt idx="41879">
                  <c:v>33005.666666666664</c:v>
                </c:pt>
                <c:pt idx="41880">
                  <c:v>33005.708333333336</c:v>
                </c:pt>
                <c:pt idx="41881">
                  <c:v>33005.75</c:v>
                </c:pt>
                <c:pt idx="41882">
                  <c:v>33005.791666666664</c:v>
                </c:pt>
                <c:pt idx="41883">
                  <c:v>33005.833333333336</c:v>
                </c:pt>
                <c:pt idx="41884">
                  <c:v>33005.875</c:v>
                </c:pt>
                <c:pt idx="41885">
                  <c:v>33005.916666666664</c:v>
                </c:pt>
                <c:pt idx="41886">
                  <c:v>33005.958333333336</c:v>
                </c:pt>
                <c:pt idx="41887">
                  <c:v>33006</c:v>
                </c:pt>
                <c:pt idx="41888">
                  <c:v>33006.041666666664</c:v>
                </c:pt>
                <c:pt idx="41889">
                  <c:v>33006.083333333336</c:v>
                </c:pt>
                <c:pt idx="41890">
                  <c:v>33006.125</c:v>
                </c:pt>
                <c:pt idx="41891">
                  <c:v>33006.166666666664</c:v>
                </c:pt>
                <c:pt idx="41892">
                  <c:v>33006.208333333336</c:v>
                </c:pt>
                <c:pt idx="41893">
                  <c:v>33006.25</c:v>
                </c:pt>
                <c:pt idx="41894">
                  <c:v>33006.291666666664</c:v>
                </c:pt>
                <c:pt idx="41895">
                  <c:v>33006.333333333336</c:v>
                </c:pt>
                <c:pt idx="41896">
                  <c:v>33006.375</c:v>
                </c:pt>
                <c:pt idx="41897">
                  <c:v>33006.416666666664</c:v>
                </c:pt>
                <c:pt idx="41898">
                  <c:v>33006.458333333336</c:v>
                </c:pt>
                <c:pt idx="41899">
                  <c:v>33006.5</c:v>
                </c:pt>
                <c:pt idx="41900">
                  <c:v>33006.541666666664</c:v>
                </c:pt>
                <c:pt idx="41901">
                  <c:v>33006.583333333336</c:v>
                </c:pt>
                <c:pt idx="41902">
                  <c:v>33006.625</c:v>
                </c:pt>
                <c:pt idx="41903">
                  <c:v>33006.666666666664</c:v>
                </c:pt>
                <c:pt idx="41904">
                  <c:v>33006.708333333336</c:v>
                </c:pt>
                <c:pt idx="41905">
                  <c:v>33006.75</c:v>
                </c:pt>
                <c:pt idx="41906">
                  <c:v>33006.791666666664</c:v>
                </c:pt>
                <c:pt idx="41907">
                  <c:v>33006.833333333336</c:v>
                </c:pt>
                <c:pt idx="41908">
                  <c:v>33006.875</c:v>
                </c:pt>
                <c:pt idx="41909">
                  <c:v>33006.916666666664</c:v>
                </c:pt>
                <c:pt idx="41910">
                  <c:v>33006.958333333336</c:v>
                </c:pt>
                <c:pt idx="41911">
                  <c:v>33007</c:v>
                </c:pt>
                <c:pt idx="41912">
                  <c:v>33007.041666666664</c:v>
                </c:pt>
                <c:pt idx="41913">
                  <c:v>33007.083333333336</c:v>
                </c:pt>
                <c:pt idx="41914">
                  <c:v>33007.125</c:v>
                </c:pt>
                <c:pt idx="41915">
                  <c:v>33007.166666666664</c:v>
                </c:pt>
                <c:pt idx="41916">
                  <c:v>33007.208333333336</c:v>
                </c:pt>
                <c:pt idx="41917">
                  <c:v>33007.25</c:v>
                </c:pt>
                <c:pt idx="41918">
                  <c:v>33007.291666666664</c:v>
                </c:pt>
                <c:pt idx="41919">
                  <c:v>33007.333333333336</c:v>
                </c:pt>
                <c:pt idx="41920">
                  <c:v>33007.375</c:v>
                </c:pt>
                <c:pt idx="41921">
                  <c:v>33007.416666666664</c:v>
                </c:pt>
                <c:pt idx="41922">
                  <c:v>33007.458333333336</c:v>
                </c:pt>
                <c:pt idx="41923">
                  <c:v>33007.5</c:v>
                </c:pt>
                <c:pt idx="41924">
                  <c:v>33007.541666666664</c:v>
                </c:pt>
                <c:pt idx="41925">
                  <c:v>33007.583333333336</c:v>
                </c:pt>
                <c:pt idx="41926">
                  <c:v>33007.625</c:v>
                </c:pt>
                <c:pt idx="41927">
                  <c:v>33007.666666666664</c:v>
                </c:pt>
                <c:pt idx="41928">
                  <c:v>33007.708333333336</c:v>
                </c:pt>
                <c:pt idx="41929">
                  <c:v>33007.75</c:v>
                </c:pt>
                <c:pt idx="41930">
                  <c:v>33007.791666666664</c:v>
                </c:pt>
                <c:pt idx="41931">
                  <c:v>33007.833333333336</c:v>
                </c:pt>
                <c:pt idx="41932">
                  <c:v>33007.875</c:v>
                </c:pt>
                <c:pt idx="41933">
                  <c:v>33007.916666666664</c:v>
                </c:pt>
                <c:pt idx="41934">
                  <c:v>33007.958333333336</c:v>
                </c:pt>
                <c:pt idx="41935">
                  <c:v>33008</c:v>
                </c:pt>
                <c:pt idx="41936">
                  <c:v>33008.041666666664</c:v>
                </c:pt>
                <c:pt idx="41937">
                  <c:v>33008.083333333336</c:v>
                </c:pt>
                <c:pt idx="41938">
                  <c:v>33008.125</c:v>
                </c:pt>
                <c:pt idx="41939">
                  <c:v>33008.166666666664</c:v>
                </c:pt>
                <c:pt idx="41940">
                  <c:v>33008.208333333336</c:v>
                </c:pt>
                <c:pt idx="41941">
                  <c:v>33008.25</c:v>
                </c:pt>
                <c:pt idx="41942">
                  <c:v>33008.291666666664</c:v>
                </c:pt>
                <c:pt idx="41943">
                  <c:v>33008.333333333336</c:v>
                </c:pt>
                <c:pt idx="41944">
                  <c:v>33008.375</c:v>
                </c:pt>
                <c:pt idx="41945">
                  <c:v>33008.416666666664</c:v>
                </c:pt>
                <c:pt idx="41946">
                  <c:v>33008.458333333336</c:v>
                </c:pt>
                <c:pt idx="41947">
                  <c:v>33008.5</c:v>
                </c:pt>
                <c:pt idx="41948">
                  <c:v>33008.541666666664</c:v>
                </c:pt>
                <c:pt idx="41949">
                  <c:v>33008.583333333336</c:v>
                </c:pt>
                <c:pt idx="41950">
                  <c:v>33008.625</c:v>
                </c:pt>
                <c:pt idx="41951">
                  <c:v>33008.666666666664</c:v>
                </c:pt>
                <c:pt idx="41952">
                  <c:v>33008.708333333336</c:v>
                </c:pt>
                <c:pt idx="41953">
                  <c:v>33008.75</c:v>
                </c:pt>
                <c:pt idx="41954">
                  <c:v>33008.791666666664</c:v>
                </c:pt>
                <c:pt idx="41955">
                  <c:v>33008.833333333336</c:v>
                </c:pt>
                <c:pt idx="41956">
                  <c:v>33008.875</c:v>
                </c:pt>
                <c:pt idx="41957">
                  <c:v>33008.916666666664</c:v>
                </c:pt>
                <c:pt idx="41958">
                  <c:v>33008.958333333336</c:v>
                </c:pt>
                <c:pt idx="41959">
                  <c:v>33009</c:v>
                </c:pt>
                <c:pt idx="41960">
                  <c:v>33009.041666666664</c:v>
                </c:pt>
                <c:pt idx="41961">
                  <c:v>33009.083333333336</c:v>
                </c:pt>
                <c:pt idx="41962">
                  <c:v>33009.125</c:v>
                </c:pt>
                <c:pt idx="41963">
                  <c:v>33009.166666666664</c:v>
                </c:pt>
                <c:pt idx="41964">
                  <c:v>33009.208333333336</c:v>
                </c:pt>
                <c:pt idx="41965">
                  <c:v>33009.25</c:v>
                </c:pt>
                <c:pt idx="41966">
                  <c:v>33009.291666666664</c:v>
                </c:pt>
                <c:pt idx="41967">
                  <c:v>33009.333333333336</c:v>
                </c:pt>
                <c:pt idx="41968">
                  <c:v>33009.375</c:v>
                </c:pt>
                <c:pt idx="41969">
                  <c:v>33009.416666666664</c:v>
                </c:pt>
                <c:pt idx="41970">
                  <c:v>33009.458333333336</c:v>
                </c:pt>
                <c:pt idx="41971">
                  <c:v>33009.5</c:v>
                </c:pt>
                <c:pt idx="41972">
                  <c:v>33009.541666666664</c:v>
                </c:pt>
                <c:pt idx="41973">
                  <c:v>33009.583333333336</c:v>
                </c:pt>
                <c:pt idx="41974">
                  <c:v>33009.625</c:v>
                </c:pt>
                <c:pt idx="41975">
                  <c:v>33009.666666666664</c:v>
                </c:pt>
                <c:pt idx="41976">
                  <c:v>33009.708333333336</c:v>
                </c:pt>
                <c:pt idx="41977">
                  <c:v>33009.75</c:v>
                </c:pt>
                <c:pt idx="41978">
                  <c:v>33009.791666666664</c:v>
                </c:pt>
                <c:pt idx="41979">
                  <c:v>33009.833333333336</c:v>
                </c:pt>
                <c:pt idx="41980">
                  <c:v>33009.875</c:v>
                </c:pt>
                <c:pt idx="41981">
                  <c:v>33009.916666666664</c:v>
                </c:pt>
                <c:pt idx="41982">
                  <c:v>33009.958333333336</c:v>
                </c:pt>
                <c:pt idx="41983">
                  <c:v>33010</c:v>
                </c:pt>
                <c:pt idx="41984">
                  <c:v>33010.041666666664</c:v>
                </c:pt>
                <c:pt idx="41985">
                  <c:v>33010.083333333336</c:v>
                </c:pt>
                <c:pt idx="41986">
                  <c:v>33010.125</c:v>
                </c:pt>
                <c:pt idx="41987">
                  <c:v>33010.166666666664</c:v>
                </c:pt>
                <c:pt idx="41988">
                  <c:v>33010.208333333336</c:v>
                </c:pt>
                <c:pt idx="41989">
                  <c:v>33010.25</c:v>
                </c:pt>
                <c:pt idx="41990">
                  <c:v>33010.291666666664</c:v>
                </c:pt>
                <c:pt idx="41991">
                  <c:v>33010.333333333336</c:v>
                </c:pt>
                <c:pt idx="41992">
                  <c:v>33010.375</c:v>
                </c:pt>
                <c:pt idx="41993">
                  <c:v>33010.416666666664</c:v>
                </c:pt>
                <c:pt idx="41994">
                  <c:v>33010.458333333336</c:v>
                </c:pt>
                <c:pt idx="41995">
                  <c:v>33010.5</c:v>
                </c:pt>
                <c:pt idx="41996">
                  <c:v>33010.541666666664</c:v>
                </c:pt>
                <c:pt idx="41997">
                  <c:v>33010.583333333336</c:v>
                </c:pt>
                <c:pt idx="41998">
                  <c:v>33010.625</c:v>
                </c:pt>
                <c:pt idx="41999">
                  <c:v>33010.666666666664</c:v>
                </c:pt>
                <c:pt idx="42000">
                  <c:v>33010.708333333336</c:v>
                </c:pt>
                <c:pt idx="42001">
                  <c:v>33010.75</c:v>
                </c:pt>
                <c:pt idx="42002">
                  <c:v>33010.791666666664</c:v>
                </c:pt>
                <c:pt idx="42003">
                  <c:v>33010.833333333336</c:v>
                </c:pt>
                <c:pt idx="42004">
                  <c:v>33010.875</c:v>
                </c:pt>
                <c:pt idx="42005">
                  <c:v>33010.916666666664</c:v>
                </c:pt>
                <c:pt idx="42006">
                  <c:v>33010.958333333336</c:v>
                </c:pt>
                <c:pt idx="42007">
                  <c:v>33011</c:v>
                </c:pt>
                <c:pt idx="42008">
                  <c:v>33011.041666666664</c:v>
                </c:pt>
                <c:pt idx="42009">
                  <c:v>33011.083333333336</c:v>
                </c:pt>
                <c:pt idx="42010">
                  <c:v>33011.125</c:v>
                </c:pt>
                <c:pt idx="42011">
                  <c:v>33011.166666666664</c:v>
                </c:pt>
                <c:pt idx="42012">
                  <c:v>33011.208333333336</c:v>
                </c:pt>
                <c:pt idx="42013">
                  <c:v>33011.25</c:v>
                </c:pt>
                <c:pt idx="42014">
                  <c:v>33011.291666666664</c:v>
                </c:pt>
                <c:pt idx="42015">
                  <c:v>33011.333333333336</c:v>
                </c:pt>
                <c:pt idx="42016">
                  <c:v>33011.375</c:v>
                </c:pt>
                <c:pt idx="42017">
                  <c:v>33011.416666666664</c:v>
                </c:pt>
                <c:pt idx="42018">
                  <c:v>33011.458333333336</c:v>
                </c:pt>
                <c:pt idx="42019">
                  <c:v>33011.5</c:v>
                </c:pt>
                <c:pt idx="42020">
                  <c:v>33011.541666666664</c:v>
                </c:pt>
                <c:pt idx="42021">
                  <c:v>33011.583333333336</c:v>
                </c:pt>
                <c:pt idx="42022">
                  <c:v>33011.625</c:v>
                </c:pt>
                <c:pt idx="42023">
                  <c:v>33011.666666666664</c:v>
                </c:pt>
                <c:pt idx="42024">
                  <c:v>33011.708333333336</c:v>
                </c:pt>
                <c:pt idx="42025">
                  <c:v>33011.75</c:v>
                </c:pt>
                <c:pt idx="42026">
                  <c:v>33011.791666666664</c:v>
                </c:pt>
                <c:pt idx="42027">
                  <c:v>33011.833333333336</c:v>
                </c:pt>
                <c:pt idx="42028">
                  <c:v>33011.875</c:v>
                </c:pt>
                <c:pt idx="42029">
                  <c:v>33011.916666666664</c:v>
                </c:pt>
                <c:pt idx="42030">
                  <c:v>33011.958333333336</c:v>
                </c:pt>
                <c:pt idx="42031">
                  <c:v>33012</c:v>
                </c:pt>
                <c:pt idx="42032">
                  <c:v>33012.041666666664</c:v>
                </c:pt>
                <c:pt idx="42033">
                  <c:v>33012.083333333336</c:v>
                </c:pt>
                <c:pt idx="42034">
                  <c:v>33012.125</c:v>
                </c:pt>
                <c:pt idx="42035">
                  <c:v>33012.166666666664</c:v>
                </c:pt>
                <c:pt idx="42036">
                  <c:v>33012.208333333336</c:v>
                </c:pt>
                <c:pt idx="42037">
                  <c:v>33012.25</c:v>
                </c:pt>
                <c:pt idx="42038">
                  <c:v>33012.291666666664</c:v>
                </c:pt>
                <c:pt idx="42039">
                  <c:v>33012.333333333336</c:v>
                </c:pt>
                <c:pt idx="42040">
                  <c:v>33012.375</c:v>
                </c:pt>
                <c:pt idx="42041">
                  <c:v>33012.416666666664</c:v>
                </c:pt>
                <c:pt idx="42042">
                  <c:v>33012.458333333336</c:v>
                </c:pt>
                <c:pt idx="42043">
                  <c:v>33012.5</c:v>
                </c:pt>
                <c:pt idx="42044">
                  <c:v>33012.541666666664</c:v>
                </c:pt>
                <c:pt idx="42045">
                  <c:v>33012.583333333336</c:v>
                </c:pt>
                <c:pt idx="42046">
                  <c:v>33012.625</c:v>
                </c:pt>
                <c:pt idx="42047">
                  <c:v>33012.666666666664</c:v>
                </c:pt>
                <c:pt idx="42048">
                  <c:v>33012.708333333336</c:v>
                </c:pt>
                <c:pt idx="42049">
                  <c:v>33012.75</c:v>
                </c:pt>
                <c:pt idx="42050">
                  <c:v>33012.791666666664</c:v>
                </c:pt>
                <c:pt idx="42051">
                  <c:v>33012.833333333336</c:v>
                </c:pt>
                <c:pt idx="42052">
                  <c:v>33012.875</c:v>
                </c:pt>
                <c:pt idx="42053">
                  <c:v>33012.916666666664</c:v>
                </c:pt>
                <c:pt idx="42054">
                  <c:v>33012.958333333336</c:v>
                </c:pt>
                <c:pt idx="42055">
                  <c:v>33013</c:v>
                </c:pt>
                <c:pt idx="42056">
                  <c:v>33013.041666666664</c:v>
                </c:pt>
                <c:pt idx="42057">
                  <c:v>33013.083333333336</c:v>
                </c:pt>
                <c:pt idx="42058">
                  <c:v>33013.125</c:v>
                </c:pt>
                <c:pt idx="42059">
                  <c:v>33013.166666666664</c:v>
                </c:pt>
                <c:pt idx="42060">
                  <c:v>33013.208333333336</c:v>
                </c:pt>
                <c:pt idx="42061">
                  <c:v>33013.25</c:v>
                </c:pt>
                <c:pt idx="42062">
                  <c:v>33013.291666666664</c:v>
                </c:pt>
                <c:pt idx="42063">
                  <c:v>33013.333333333336</c:v>
                </c:pt>
                <c:pt idx="42064">
                  <c:v>33013.375</c:v>
                </c:pt>
                <c:pt idx="42065">
                  <c:v>33013.416666666664</c:v>
                </c:pt>
                <c:pt idx="42066">
                  <c:v>33013.458333333336</c:v>
                </c:pt>
                <c:pt idx="42067">
                  <c:v>33013.5</c:v>
                </c:pt>
                <c:pt idx="42068">
                  <c:v>33013.541666666664</c:v>
                </c:pt>
                <c:pt idx="42069">
                  <c:v>33013.583333333336</c:v>
                </c:pt>
                <c:pt idx="42070">
                  <c:v>33013.625</c:v>
                </c:pt>
                <c:pt idx="42071">
                  <c:v>33013.666666666664</c:v>
                </c:pt>
                <c:pt idx="42072">
                  <c:v>33013.708333333336</c:v>
                </c:pt>
                <c:pt idx="42073">
                  <c:v>33013.75</c:v>
                </c:pt>
                <c:pt idx="42074">
                  <c:v>33013.791666666664</c:v>
                </c:pt>
                <c:pt idx="42075">
                  <c:v>33013.833333333336</c:v>
                </c:pt>
                <c:pt idx="42076">
                  <c:v>33013.875</c:v>
                </c:pt>
                <c:pt idx="42077">
                  <c:v>33013.916666666664</c:v>
                </c:pt>
                <c:pt idx="42078">
                  <c:v>33013.958333333336</c:v>
                </c:pt>
                <c:pt idx="42079">
                  <c:v>33014</c:v>
                </c:pt>
                <c:pt idx="42080">
                  <c:v>33014.041666666664</c:v>
                </c:pt>
                <c:pt idx="42081">
                  <c:v>33014.083333333336</c:v>
                </c:pt>
                <c:pt idx="42082">
                  <c:v>33014.125</c:v>
                </c:pt>
                <c:pt idx="42083">
                  <c:v>33014.166666666664</c:v>
                </c:pt>
                <c:pt idx="42084">
                  <c:v>33014.208333333336</c:v>
                </c:pt>
                <c:pt idx="42085">
                  <c:v>33014.25</c:v>
                </c:pt>
                <c:pt idx="42086">
                  <c:v>33014.291666666664</c:v>
                </c:pt>
                <c:pt idx="42087">
                  <c:v>33014.333333333336</c:v>
                </c:pt>
                <c:pt idx="42088">
                  <c:v>33014.375</c:v>
                </c:pt>
                <c:pt idx="42089">
                  <c:v>33014.416666666664</c:v>
                </c:pt>
                <c:pt idx="42090">
                  <c:v>33014.458333333336</c:v>
                </c:pt>
                <c:pt idx="42091">
                  <c:v>33014.5</c:v>
                </c:pt>
                <c:pt idx="42092">
                  <c:v>33014.541666666664</c:v>
                </c:pt>
                <c:pt idx="42093">
                  <c:v>33014.583333333336</c:v>
                </c:pt>
                <c:pt idx="42094">
                  <c:v>33014.625</c:v>
                </c:pt>
                <c:pt idx="42095">
                  <c:v>33014.666666666664</c:v>
                </c:pt>
                <c:pt idx="42096">
                  <c:v>33014.708333333336</c:v>
                </c:pt>
                <c:pt idx="42097">
                  <c:v>33014.75</c:v>
                </c:pt>
                <c:pt idx="42098">
                  <c:v>33014.791666666664</c:v>
                </c:pt>
                <c:pt idx="42099">
                  <c:v>33014.833333333336</c:v>
                </c:pt>
                <c:pt idx="42100">
                  <c:v>33014.875</c:v>
                </c:pt>
                <c:pt idx="42101">
                  <c:v>33014.916666666664</c:v>
                </c:pt>
                <c:pt idx="42102">
                  <c:v>33014.958333333336</c:v>
                </c:pt>
                <c:pt idx="42103">
                  <c:v>33015</c:v>
                </c:pt>
                <c:pt idx="42104">
                  <c:v>33015.041666666664</c:v>
                </c:pt>
                <c:pt idx="42105">
                  <c:v>33015.083333333336</c:v>
                </c:pt>
                <c:pt idx="42106">
                  <c:v>33015.125</c:v>
                </c:pt>
                <c:pt idx="42107">
                  <c:v>33015.166666666664</c:v>
                </c:pt>
                <c:pt idx="42108">
                  <c:v>33015.208333333336</c:v>
                </c:pt>
                <c:pt idx="42109">
                  <c:v>33015.25</c:v>
                </c:pt>
                <c:pt idx="42110">
                  <c:v>33015.291666666664</c:v>
                </c:pt>
                <c:pt idx="42111">
                  <c:v>33015.333333333336</c:v>
                </c:pt>
                <c:pt idx="42112">
                  <c:v>33015.375</c:v>
                </c:pt>
                <c:pt idx="42113">
                  <c:v>33015.416666666664</c:v>
                </c:pt>
                <c:pt idx="42114">
                  <c:v>33015.458333333336</c:v>
                </c:pt>
                <c:pt idx="42115">
                  <c:v>33015.5</c:v>
                </c:pt>
                <c:pt idx="42116">
                  <c:v>33015.541666666664</c:v>
                </c:pt>
                <c:pt idx="42117">
                  <c:v>33015.583333333336</c:v>
                </c:pt>
                <c:pt idx="42118">
                  <c:v>33015.625</c:v>
                </c:pt>
                <c:pt idx="42119">
                  <c:v>33015.666666666664</c:v>
                </c:pt>
                <c:pt idx="42120">
                  <c:v>33015.708333333336</c:v>
                </c:pt>
                <c:pt idx="42121">
                  <c:v>33015.75</c:v>
                </c:pt>
                <c:pt idx="42122">
                  <c:v>33015.791666666664</c:v>
                </c:pt>
                <c:pt idx="42123">
                  <c:v>33015.833333333336</c:v>
                </c:pt>
                <c:pt idx="42124">
                  <c:v>33015.875</c:v>
                </c:pt>
                <c:pt idx="42125">
                  <c:v>33015.916666666664</c:v>
                </c:pt>
                <c:pt idx="42126">
                  <c:v>33015.958333333336</c:v>
                </c:pt>
                <c:pt idx="42127">
                  <c:v>33016</c:v>
                </c:pt>
                <c:pt idx="42128">
                  <c:v>33016.041666666664</c:v>
                </c:pt>
                <c:pt idx="42129">
                  <c:v>33016.083333333336</c:v>
                </c:pt>
                <c:pt idx="42130">
                  <c:v>33016.125</c:v>
                </c:pt>
                <c:pt idx="42131">
                  <c:v>33016.166666666664</c:v>
                </c:pt>
                <c:pt idx="42132">
                  <c:v>33016.208333333336</c:v>
                </c:pt>
                <c:pt idx="42133">
                  <c:v>33016.25</c:v>
                </c:pt>
                <c:pt idx="42134">
                  <c:v>33016.291666666664</c:v>
                </c:pt>
                <c:pt idx="42135">
                  <c:v>33016.333333333336</c:v>
                </c:pt>
                <c:pt idx="42136">
                  <c:v>33016.375</c:v>
                </c:pt>
                <c:pt idx="42137">
                  <c:v>33016.416666666664</c:v>
                </c:pt>
                <c:pt idx="42138">
                  <c:v>33016.458333333336</c:v>
                </c:pt>
                <c:pt idx="42139">
                  <c:v>33016.5</c:v>
                </c:pt>
                <c:pt idx="42140">
                  <c:v>33016.541666666664</c:v>
                </c:pt>
                <c:pt idx="42141">
                  <c:v>33016.583333333336</c:v>
                </c:pt>
                <c:pt idx="42142">
                  <c:v>33016.625</c:v>
                </c:pt>
                <c:pt idx="42143">
                  <c:v>33016.666666666664</c:v>
                </c:pt>
                <c:pt idx="42144">
                  <c:v>33016.708333333336</c:v>
                </c:pt>
                <c:pt idx="42145">
                  <c:v>33016.75</c:v>
                </c:pt>
                <c:pt idx="42146">
                  <c:v>33016.791666666664</c:v>
                </c:pt>
                <c:pt idx="42147">
                  <c:v>33016.833333333336</c:v>
                </c:pt>
                <c:pt idx="42148">
                  <c:v>33016.875</c:v>
                </c:pt>
                <c:pt idx="42149">
                  <c:v>33016.916666666664</c:v>
                </c:pt>
                <c:pt idx="42150">
                  <c:v>33016.958333333336</c:v>
                </c:pt>
                <c:pt idx="42151">
                  <c:v>33017</c:v>
                </c:pt>
                <c:pt idx="42152">
                  <c:v>33017.041666666664</c:v>
                </c:pt>
                <c:pt idx="42153">
                  <c:v>33017.083333333336</c:v>
                </c:pt>
                <c:pt idx="42154">
                  <c:v>33017.125</c:v>
                </c:pt>
                <c:pt idx="42155">
                  <c:v>33017.166666666664</c:v>
                </c:pt>
                <c:pt idx="42156">
                  <c:v>33017.208333333336</c:v>
                </c:pt>
                <c:pt idx="42157">
                  <c:v>33017.25</c:v>
                </c:pt>
                <c:pt idx="42158">
                  <c:v>33017.291666666664</c:v>
                </c:pt>
                <c:pt idx="42159">
                  <c:v>33017.333333333336</c:v>
                </c:pt>
                <c:pt idx="42160">
                  <c:v>33017.375</c:v>
                </c:pt>
                <c:pt idx="42161">
                  <c:v>33017.416666666664</c:v>
                </c:pt>
                <c:pt idx="42162">
                  <c:v>33017.458333333336</c:v>
                </c:pt>
                <c:pt idx="42163">
                  <c:v>33017.5</c:v>
                </c:pt>
                <c:pt idx="42164">
                  <c:v>33017.541666666664</c:v>
                </c:pt>
                <c:pt idx="42165">
                  <c:v>33017.583333333336</c:v>
                </c:pt>
                <c:pt idx="42166">
                  <c:v>33017.625</c:v>
                </c:pt>
                <c:pt idx="42167">
                  <c:v>33017.666666666664</c:v>
                </c:pt>
                <c:pt idx="42168">
                  <c:v>33017.708333333336</c:v>
                </c:pt>
                <c:pt idx="42169">
                  <c:v>33017.75</c:v>
                </c:pt>
                <c:pt idx="42170">
                  <c:v>33017.791666666664</c:v>
                </c:pt>
                <c:pt idx="42171">
                  <c:v>33017.833333333336</c:v>
                </c:pt>
                <c:pt idx="42172">
                  <c:v>33017.875</c:v>
                </c:pt>
                <c:pt idx="42173">
                  <c:v>33017.916666666664</c:v>
                </c:pt>
                <c:pt idx="42174">
                  <c:v>33017.958333333336</c:v>
                </c:pt>
                <c:pt idx="42175">
                  <c:v>33018</c:v>
                </c:pt>
                <c:pt idx="42176">
                  <c:v>33018.041666666664</c:v>
                </c:pt>
                <c:pt idx="42177">
                  <c:v>33018.083333333336</c:v>
                </c:pt>
                <c:pt idx="42178">
                  <c:v>33018.125</c:v>
                </c:pt>
                <c:pt idx="42179">
                  <c:v>33018.166666666664</c:v>
                </c:pt>
                <c:pt idx="42180">
                  <c:v>33018.208333333336</c:v>
                </c:pt>
                <c:pt idx="42181">
                  <c:v>33018.25</c:v>
                </c:pt>
                <c:pt idx="42182">
                  <c:v>33018.291666666664</c:v>
                </c:pt>
                <c:pt idx="42183">
                  <c:v>33018.333333333336</c:v>
                </c:pt>
                <c:pt idx="42184">
                  <c:v>33018.375</c:v>
                </c:pt>
                <c:pt idx="42185">
                  <c:v>33018.416666666664</c:v>
                </c:pt>
                <c:pt idx="42186">
                  <c:v>33018.458333333336</c:v>
                </c:pt>
                <c:pt idx="42187">
                  <c:v>33018.5</c:v>
                </c:pt>
                <c:pt idx="42188">
                  <c:v>33018.541666666664</c:v>
                </c:pt>
                <c:pt idx="42189">
                  <c:v>33018.583333333336</c:v>
                </c:pt>
                <c:pt idx="42190">
                  <c:v>33018.625</c:v>
                </c:pt>
                <c:pt idx="42191">
                  <c:v>33018.666666666664</c:v>
                </c:pt>
                <c:pt idx="42192">
                  <c:v>33018.708333333336</c:v>
                </c:pt>
                <c:pt idx="42193">
                  <c:v>33018.75</c:v>
                </c:pt>
                <c:pt idx="42194">
                  <c:v>33018.791666666664</c:v>
                </c:pt>
                <c:pt idx="42195">
                  <c:v>33018.833333333336</c:v>
                </c:pt>
                <c:pt idx="42196">
                  <c:v>33018.875</c:v>
                </c:pt>
                <c:pt idx="42197">
                  <c:v>33018.916666666664</c:v>
                </c:pt>
                <c:pt idx="42198">
                  <c:v>33018.958333333336</c:v>
                </c:pt>
                <c:pt idx="42199">
                  <c:v>33019</c:v>
                </c:pt>
                <c:pt idx="42200">
                  <c:v>33019.041666666664</c:v>
                </c:pt>
                <c:pt idx="42201">
                  <c:v>33019.083333333336</c:v>
                </c:pt>
                <c:pt idx="42202">
                  <c:v>33019.125</c:v>
                </c:pt>
                <c:pt idx="42203">
                  <c:v>33019.166666666664</c:v>
                </c:pt>
                <c:pt idx="42204">
                  <c:v>33019.208333333336</c:v>
                </c:pt>
                <c:pt idx="42205">
                  <c:v>33019.25</c:v>
                </c:pt>
                <c:pt idx="42206">
                  <c:v>33019.291666666664</c:v>
                </c:pt>
                <c:pt idx="42207">
                  <c:v>33019.333333333336</c:v>
                </c:pt>
                <c:pt idx="42208">
                  <c:v>33019.375</c:v>
                </c:pt>
                <c:pt idx="42209">
                  <c:v>33019.416666666664</c:v>
                </c:pt>
                <c:pt idx="42210">
                  <c:v>33019.458333333336</c:v>
                </c:pt>
                <c:pt idx="42211">
                  <c:v>33019.5</c:v>
                </c:pt>
                <c:pt idx="42212">
                  <c:v>33019.541666666664</c:v>
                </c:pt>
                <c:pt idx="42213">
                  <c:v>33019.583333333336</c:v>
                </c:pt>
                <c:pt idx="42214">
                  <c:v>33019.625</c:v>
                </c:pt>
                <c:pt idx="42215">
                  <c:v>33019.666666666664</c:v>
                </c:pt>
                <c:pt idx="42216">
                  <c:v>33019.708333333336</c:v>
                </c:pt>
                <c:pt idx="42217">
                  <c:v>33019.75</c:v>
                </c:pt>
                <c:pt idx="42218">
                  <c:v>33019.791666666664</c:v>
                </c:pt>
                <c:pt idx="42219">
                  <c:v>33019.833333333336</c:v>
                </c:pt>
                <c:pt idx="42220">
                  <c:v>33019.875</c:v>
                </c:pt>
                <c:pt idx="42221">
                  <c:v>33019.916666666664</c:v>
                </c:pt>
                <c:pt idx="42222">
                  <c:v>33019.958333333336</c:v>
                </c:pt>
                <c:pt idx="42223">
                  <c:v>33020</c:v>
                </c:pt>
                <c:pt idx="42224">
                  <c:v>33020.041666666664</c:v>
                </c:pt>
                <c:pt idx="42225">
                  <c:v>33020.083333333336</c:v>
                </c:pt>
                <c:pt idx="42226">
                  <c:v>33020.125</c:v>
                </c:pt>
                <c:pt idx="42227">
                  <c:v>33020.166666666664</c:v>
                </c:pt>
                <c:pt idx="42228">
                  <c:v>33020.208333333336</c:v>
                </c:pt>
                <c:pt idx="42229">
                  <c:v>33020.25</c:v>
                </c:pt>
                <c:pt idx="42230">
                  <c:v>33020.291666666664</c:v>
                </c:pt>
                <c:pt idx="42231">
                  <c:v>33020.333333333336</c:v>
                </c:pt>
                <c:pt idx="42232">
                  <c:v>33020.375</c:v>
                </c:pt>
                <c:pt idx="42233">
                  <c:v>33020.416666666664</c:v>
                </c:pt>
                <c:pt idx="42234">
                  <c:v>33020.458333333336</c:v>
                </c:pt>
                <c:pt idx="42235">
                  <c:v>33020.5</c:v>
                </c:pt>
                <c:pt idx="42236">
                  <c:v>33020.541666666664</c:v>
                </c:pt>
                <c:pt idx="42237">
                  <c:v>33020.583333333336</c:v>
                </c:pt>
                <c:pt idx="42238">
                  <c:v>33020.625</c:v>
                </c:pt>
                <c:pt idx="42239">
                  <c:v>33020.666666666664</c:v>
                </c:pt>
                <c:pt idx="42240">
                  <c:v>33020.708333333336</c:v>
                </c:pt>
                <c:pt idx="42241">
                  <c:v>33020.75</c:v>
                </c:pt>
                <c:pt idx="42242">
                  <c:v>33020.791666666664</c:v>
                </c:pt>
                <c:pt idx="42243">
                  <c:v>33020.833333333336</c:v>
                </c:pt>
                <c:pt idx="42244">
                  <c:v>33020.875</c:v>
                </c:pt>
                <c:pt idx="42245">
                  <c:v>33020.916666666664</c:v>
                </c:pt>
                <c:pt idx="42246">
                  <c:v>33020.958333333336</c:v>
                </c:pt>
                <c:pt idx="42247">
                  <c:v>33021</c:v>
                </c:pt>
                <c:pt idx="42248">
                  <c:v>33021.041666666664</c:v>
                </c:pt>
                <c:pt idx="42249">
                  <c:v>33021.083333333336</c:v>
                </c:pt>
                <c:pt idx="42250">
                  <c:v>33021.125</c:v>
                </c:pt>
                <c:pt idx="42251">
                  <c:v>33021.166666666664</c:v>
                </c:pt>
                <c:pt idx="42252">
                  <c:v>33021.208333333336</c:v>
                </c:pt>
                <c:pt idx="42253">
                  <c:v>33021.25</c:v>
                </c:pt>
                <c:pt idx="42254">
                  <c:v>33021.291666666664</c:v>
                </c:pt>
                <c:pt idx="42255">
                  <c:v>33021.333333333336</c:v>
                </c:pt>
                <c:pt idx="42256">
                  <c:v>33021.375</c:v>
                </c:pt>
                <c:pt idx="42257">
                  <c:v>33022.25</c:v>
                </c:pt>
                <c:pt idx="42258">
                  <c:v>33023.25</c:v>
                </c:pt>
                <c:pt idx="42259">
                  <c:v>33024.25</c:v>
                </c:pt>
                <c:pt idx="42260">
                  <c:v>33025.25</c:v>
                </c:pt>
                <c:pt idx="42261">
                  <c:v>33026.25</c:v>
                </c:pt>
                <c:pt idx="42262">
                  <c:v>33027.25</c:v>
                </c:pt>
                <c:pt idx="42263">
                  <c:v>33028.25</c:v>
                </c:pt>
                <c:pt idx="42264">
                  <c:v>33029.25</c:v>
                </c:pt>
                <c:pt idx="42265">
                  <c:v>33030.25</c:v>
                </c:pt>
                <c:pt idx="42266">
                  <c:v>33031.25</c:v>
                </c:pt>
                <c:pt idx="42267">
                  <c:v>33032.25</c:v>
                </c:pt>
                <c:pt idx="42268">
                  <c:v>33033.25</c:v>
                </c:pt>
                <c:pt idx="42269">
                  <c:v>33034.25</c:v>
                </c:pt>
                <c:pt idx="42270">
                  <c:v>33035.25</c:v>
                </c:pt>
                <c:pt idx="42271">
                  <c:v>33036.25</c:v>
                </c:pt>
                <c:pt idx="42272">
                  <c:v>33037.25</c:v>
                </c:pt>
                <c:pt idx="42273">
                  <c:v>33038.25</c:v>
                </c:pt>
                <c:pt idx="42274">
                  <c:v>33039.25</c:v>
                </c:pt>
                <c:pt idx="42275">
                  <c:v>33040.25</c:v>
                </c:pt>
                <c:pt idx="42276">
                  <c:v>33041.25</c:v>
                </c:pt>
                <c:pt idx="42277">
                  <c:v>33042.25</c:v>
                </c:pt>
                <c:pt idx="42278">
                  <c:v>33043.25</c:v>
                </c:pt>
                <c:pt idx="42279">
                  <c:v>33044.25</c:v>
                </c:pt>
                <c:pt idx="42280">
                  <c:v>33045.25</c:v>
                </c:pt>
                <c:pt idx="42281">
                  <c:v>33046.25</c:v>
                </c:pt>
                <c:pt idx="42282">
                  <c:v>33047.25</c:v>
                </c:pt>
                <c:pt idx="42283">
                  <c:v>33048.25</c:v>
                </c:pt>
                <c:pt idx="42284">
                  <c:v>33049.25</c:v>
                </c:pt>
                <c:pt idx="42285">
                  <c:v>33050.25</c:v>
                </c:pt>
                <c:pt idx="42286">
                  <c:v>33051.25</c:v>
                </c:pt>
                <c:pt idx="42287">
                  <c:v>33051.416666666664</c:v>
                </c:pt>
                <c:pt idx="42288">
                  <c:v>33051.458333333336</c:v>
                </c:pt>
                <c:pt idx="42289">
                  <c:v>33051.5</c:v>
                </c:pt>
                <c:pt idx="42290">
                  <c:v>33051.541666666664</c:v>
                </c:pt>
                <c:pt idx="42291">
                  <c:v>33051.583333333336</c:v>
                </c:pt>
                <c:pt idx="42292">
                  <c:v>33051.625</c:v>
                </c:pt>
                <c:pt idx="42293">
                  <c:v>33051.666666666664</c:v>
                </c:pt>
                <c:pt idx="42294">
                  <c:v>33051.708333333336</c:v>
                </c:pt>
                <c:pt idx="42295">
                  <c:v>33051.75</c:v>
                </c:pt>
                <c:pt idx="42296">
                  <c:v>33051.791666666664</c:v>
                </c:pt>
                <c:pt idx="42297">
                  <c:v>33051.833333333336</c:v>
                </c:pt>
                <c:pt idx="42298">
                  <c:v>33051.875</c:v>
                </c:pt>
                <c:pt idx="42299">
                  <c:v>33051.916666666664</c:v>
                </c:pt>
                <c:pt idx="42300">
                  <c:v>33051.958333333336</c:v>
                </c:pt>
                <c:pt idx="42301">
                  <c:v>33052</c:v>
                </c:pt>
                <c:pt idx="42302">
                  <c:v>33052.041666666664</c:v>
                </c:pt>
                <c:pt idx="42303">
                  <c:v>33052.083333333336</c:v>
                </c:pt>
                <c:pt idx="42304">
                  <c:v>33052.125</c:v>
                </c:pt>
                <c:pt idx="42305">
                  <c:v>33052.166666666664</c:v>
                </c:pt>
                <c:pt idx="42306">
                  <c:v>33052.208333333336</c:v>
                </c:pt>
                <c:pt idx="42307">
                  <c:v>33052.25</c:v>
                </c:pt>
                <c:pt idx="42308">
                  <c:v>33052.291666666664</c:v>
                </c:pt>
                <c:pt idx="42309">
                  <c:v>33052.333333333336</c:v>
                </c:pt>
                <c:pt idx="42310">
                  <c:v>33052.375</c:v>
                </c:pt>
                <c:pt idx="42311">
                  <c:v>33052.416666666664</c:v>
                </c:pt>
                <c:pt idx="42312">
                  <c:v>33052.458333333336</c:v>
                </c:pt>
                <c:pt idx="42313">
                  <c:v>33052.5</c:v>
                </c:pt>
                <c:pt idx="42314">
                  <c:v>33052.541666666664</c:v>
                </c:pt>
                <c:pt idx="42315">
                  <c:v>33052.583333333336</c:v>
                </c:pt>
                <c:pt idx="42316">
                  <c:v>33052.625</c:v>
                </c:pt>
                <c:pt idx="42317">
                  <c:v>33052.666666666664</c:v>
                </c:pt>
                <c:pt idx="42318">
                  <c:v>33052.708333333336</c:v>
                </c:pt>
                <c:pt idx="42319">
                  <c:v>33052.75</c:v>
                </c:pt>
                <c:pt idx="42320">
                  <c:v>33052.791666666664</c:v>
                </c:pt>
                <c:pt idx="42321">
                  <c:v>33052.833333333336</c:v>
                </c:pt>
                <c:pt idx="42322">
                  <c:v>33052.875</c:v>
                </c:pt>
                <c:pt idx="42323">
                  <c:v>33052.916666666664</c:v>
                </c:pt>
                <c:pt idx="42324">
                  <c:v>33052.958333333336</c:v>
                </c:pt>
                <c:pt idx="42325">
                  <c:v>33053</c:v>
                </c:pt>
                <c:pt idx="42326">
                  <c:v>33053.041666666664</c:v>
                </c:pt>
                <c:pt idx="42327">
                  <c:v>33053.083333333336</c:v>
                </c:pt>
                <c:pt idx="42328">
                  <c:v>33053.125</c:v>
                </c:pt>
                <c:pt idx="42329">
                  <c:v>33053.166666666664</c:v>
                </c:pt>
                <c:pt idx="42330">
                  <c:v>33053.208333333336</c:v>
                </c:pt>
                <c:pt idx="42331">
                  <c:v>33053.25</c:v>
                </c:pt>
                <c:pt idx="42332">
                  <c:v>33053.291666666664</c:v>
                </c:pt>
                <c:pt idx="42333">
                  <c:v>33053.333333333336</c:v>
                </c:pt>
                <c:pt idx="42334">
                  <c:v>33053.375</c:v>
                </c:pt>
                <c:pt idx="42335">
                  <c:v>33053.416666666664</c:v>
                </c:pt>
                <c:pt idx="42336">
                  <c:v>33053.458333333336</c:v>
                </c:pt>
                <c:pt idx="42337">
                  <c:v>33053.5</c:v>
                </c:pt>
                <c:pt idx="42338">
                  <c:v>33053.541666666664</c:v>
                </c:pt>
                <c:pt idx="42339">
                  <c:v>33053.583333333336</c:v>
                </c:pt>
                <c:pt idx="42340">
                  <c:v>33053.625</c:v>
                </c:pt>
                <c:pt idx="42341">
                  <c:v>33053.666666666664</c:v>
                </c:pt>
                <c:pt idx="42342">
                  <c:v>33053.708333333336</c:v>
                </c:pt>
                <c:pt idx="42343">
                  <c:v>33053.75</c:v>
                </c:pt>
                <c:pt idx="42344">
                  <c:v>33053.791666666664</c:v>
                </c:pt>
                <c:pt idx="42345">
                  <c:v>33053.833333333336</c:v>
                </c:pt>
                <c:pt idx="42346">
                  <c:v>33053.875</c:v>
                </c:pt>
                <c:pt idx="42347">
                  <c:v>33053.916666666664</c:v>
                </c:pt>
                <c:pt idx="42348">
                  <c:v>33053.958333333336</c:v>
                </c:pt>
                <c:pt idx="42349">
                  <c:v>33054</c:v>
                </c:pt>
                <c:pt idx="42350">
                  <c:v>33054.041666666664</c:v>
                </c:pt>
                <c:pt idx="42351">
                  <c:v>33054.083333333336</c:v>
                </c:pt>
                <c:pt idx="42352">
                  <c:v>33054.125</c:v>
                </c:pt>
                <c:pt idx="42353">
                  <c:v>33054.166666666664</c:v>
                </c:pt>
                <c:pt idx="42354">
                  <c:v>33054.208333333336</c:v>
                </c:pt>
                <c:pt idx="42355">
                  <c:v>33054.25</c:v>
                </c:pt>
                <c:pt idx="42356">
                  <c:v>33054.291666666664</c:v>
                </c:pt>
                <c:pt idx="42357">
                  <c:v>33054.333333333336</c:v>
                </c:pt>
                <c:pt idx="42358">
                  <c:v>33054.375</c:v>
                </c:pt>
                <c:pt idx="42359">
                  <c:v>33054.416666666664</c:v>
                </c:pt>
                <c:pt idx="42360">
                  <c:v>33054.458333333336</c:v>
                </c:pt>
                <c:pt idx="42361">
                  <c:v>33054.5</c:v>
                </c:pt>
                <c:pt idx="42362">
                  <c:v>33054.541666666664</c:v>
                </c:pt>
                <c:pt idx="42363">
                  <c:v>33054.583333333336</c:v>
                </c:pt>
                <c:pt idx="42364">
                  <c:v>33054.625</c:v>
                </c:pt>
                <c:pt idx="42365">
                  <c:v>33054.666666666664</c:v>
                </c:pt>
                <c:pt idx="42366">
                  <c:v>33054.708333333336</c:v>
                </c:pt>
                <c:pt idx="42367">
                  <c:v>33054.75</c:v>
                </c:pt>
                <c:pt idx="42368">
                  <c:v>33054.791666666664</c:v>
                </c:pt>
                <c:pt idx="42369">
                  <c:v>33054.833333333336</c:v>
                </c:pt>
                <c:pt idx="42370">
                  <c:v>33054.875</c:v>
                </c:pt>
                <c:pt idx="42371">
                  <c:v>33054.916666666664</c:v>
                </c:pt>
                <c:pt idx="42372">
                  <c:v>33054.958333333336</c:v>
                </c:pt>
                <c:pt idx="42373">
                  <c:v>33055</c:v>
                </c:pt>
                <c:pt idx="42374">
                  <c:v>33055.041666666664</c:v>
                </c:pt>
                <c:pt idx="42375">
                  <c:v>33055.083333333336</c:v>
                </c:pt>
                <c:pt idx="42376">
                  <c:v>33055.125</c:v>
                </c:pt>
                <c:pt idx="42377">
                  <c:v>33055.166666666664</c:v>
                </c:pt>
                <c:pt idx="42378">
                  <c:v>33055.208333333336</c:v>
                </c:pt>
                <c:pt idx="42379">
                  <c:v>33055.25</c:v>
                </c:pt>
                <c:pt idx="42380">
                  <c:v>33055.291666666664</c:v>
                </c:pt>
                <c:pt idx="42381">
                  <c:v>33055.333333333336</c:v>
                </c:pt>
                <c:pt idx="42382">
                  <c:v>33055.375</c:v>
                </c:pt>
                <c:pt idx="42383">
                  <c:v>33055.416666666664</c:v>
                </c:pt>
                <c:pt idx="42384">
                  <c:v>33055.458333333336</c:v>
                </c:pt>
                <c:pt idx="42385">
                  <c:v>33055.5</c:v>
                </c:pt>
                <c:pt idx="42386">
                  <c:v>33055.541666666664</c:v>
                </c:pt>
                <c:pt idx="42387">
                  <c:v>33055.583333333336</c:v>
                </c:pt>
                <c:pt idx="42388">
                  <c:v>33055.625</c:v>
                </c:pt>
                <c:pt idx="42389">
                  <c:v>33055.666666666664</c:v>
                </c:pt>
                <c:pt idx="42390">
                  <c:v>33055.708333333336</c:v>
                </c:pt>
                <c:pt idx="42391">
                  <c:v>33055.75</c:v>
                </c:pt>
                <c:pt idx="42392">
                  <c:v>33055.791666666664</c:v>
                </c:pt>
                <c:pt idx="42393">
                  <c:v>33055.833333333336</c:v>
                </c:pt>
                <c:pt idx="42394">
                  <c:v>33055.875</c:v>
                </c:pt>
                <c:pt idx="42395">
                  <c:v>33055.916666666664</c:v>
                </c:pt>
                <c:pt idx="42396">
                  <c:v>33055.958333333336</c:v>
                </c:pt>
                <c:pt idx="42397">
                  <c:v>33056</c:v>
                </c:pt>
                <c:pt idx="42398">
                  <c:v>33056.041666666664</c:v>
                </c:pt>
                <c:pt idx="42399">
                  <c:v>33056.083333333336</c:v>
                </c:pt>
                <c:pt idx="42400">
                  <c:v>33056.125</c:v>
                </c:pt>
                <c:pt idx="42401">
                  <c:v>33056.166666666664</c:v>
                </c:pt>
                <c:pt idx="42402">
                  <c:v>33056.208333333336</c:v>
                </c:pt>
                <c:pt idx="42403">
                  <c:v>33056.25</c:v>
                </c:pt>
                <c:pt idx="42404">
                  <c:v>33056.291666666664</c:v>
                </c:pt>
                <c:pt idx="42405">
                  <c:v>33056.333333333336</c:v>
                </c:pt>
                <c:pt idx="42406">
                  <c:v>33056.375</c:v>
                </c:pt>
                <c:pt idx="42407">
                  <c:v>33056.416666666664</c:v>
                </c:pt>
                <c:pt idx="42408">
                  <c:v>33056.458333333336</c:v>
                </c:pt>
                <c:pt idx="42409">
                  <c:v>33056.5</c:v>
                </c:pt>
                <c:pt idx="42410">
                  <c:v>33056.541666666664</c:v>
                </c:pt>
                <c:pt idx="42411">
                  <c:v>33056.583333333336</c:v>
                </c:pt>
                <c:pt idx="42412">
                  <c:v>33056.625</c:v>
                </c:pt>
                <c:pt idx="42413">
                  <c:v>33056.666666666664</c:v>
                </c:pt>
                <c:pt idx="42414">
                  <c:v>33056.708333333336</c:v>
                </c:pt>
                <c:pt idx="42415">
                  <c:v>33056.75</c:v>
                </c:pt>
                <c:pt idx="42416">
                  <c:v>33056.791666666664</c:v>
                </c:pt>
                <c:pt idx="42417">
                  <c:v>33056.833333333336</c:v>
                </c:pt>
                <c:pt idx="42418">
                  <c:v>33056.875</c:v>
                </c:pt>
                <c:pt idx="42419">
                  <c:v>33056.916666666664</c:v>
                </c:pt>
                <c:pt idx="42420">
                  <c:v>33056.958333333336</c:v>
                </c:pt>
                <c:pt idx="42421">
                  <c:v>33057</c:v>
                </c:pt>
                <c:pt idx="42422">
                  <c:v>33057.041666666664</c:v>
                </c:pt>
                <c:pt idx="42423">
                  <c:v>33057.083333333336</c:v>
                </c:pt>
                <c:pt idx="42424">
                  <c:v>33057.125</c:v>
                </c:pt>
                <c:pt idx="42425">
                  <c:v>33057.166666666664</c:v>
                </c:pt>
                <c:pt idx="42426">
                  <c:v>33057.208333333336</c:v>
                </c:pt>
                <c:pt idx="42427">
                  <c:v>33057.25</c:v>
                </c:pt>
                <c:pt idx="42428">
                  <c:v>33057.291666666664</c:v>
                </c:pt>
                <c:pt idx="42429">
                  <c:v>33057.333333333336</c:v>
                </c:pt>
                <c:pt idx="42430">
                  <c:v>33057.375</c:v>
                </c:pt>
                <c:pt idx="42431">
                  <c:v>33057.416666666664</c:v>
                </c:pt>
                <c:pt idx="42432">
                  <c:v>33057.458333333336</c:v>
                </c:pt>
                <c:pt idx="42433">
                  <c:v>33057.5</c:v>
                </c:pt>
                <c:pt idx="42434">
                  <c:v>33057.541666666664</c:v>
                </c:pt>
                <c:pt idx="42435">
                  <c:v>33057.583333333336</c:v>
                </c:pt>
                <c:pt idx="42436">
                  <c:v>33057.625</c:v>
                </c:pt>
                <c:pt idx="42437">
                  <c:v>33057.666666666664</c:v>
                </c:pt>
                <c:pt idx="42438">
                  <c:v>33057.708333333336</c:v>
                </c:pt>
                <c:pt idx="42439">
                  <c:v>33057.75</c:v>
                </c:pt>
                <c:pt idx="42440">
                  <c:v>33057.791666666664</c:v>
                </c:pt>
                <c:pt idx="42441">
                  <c:v>33057.833333333336</c:v>
                </c:pt>
                <c:pt idx="42442">
                  <c:v>33057.875</c:v>
                </c:pt>
                <c:pt idx="42443">
                  <c:v>33057.916666666664</c:v>
                </c:pt>
                <c:pt idx="42444">
                  <c:v>33057.958333333336</c:v>
                </c:pt>
                <c:pt idx="42445">
                  <c:v>33058</c:v>
                </c:pt>
                <c:pt idx="42446">
                  <c:v>33058.041666666664</c:v>
                </c:pt>
                <c:pt idx="42447">
                  <c:v>33058.083333333336</c:v>
                </c:pt>
                <c:pt idx="42448">
                  <c:v>33058.125</c:v>
                </c:pt>
                <c:pt idx="42449">
                  <c:v>33058.166666666664</c:v>
                </c:pt>
                <c:pt idx="42450">
                  <c:v>33058.208333333336</c:v>
                </c:pt>
                <c:pt idx="42451">
                  <c:v>33058.25</c:v>
                </c:pt>
                <c:pt idx="42452">
                  <c:v>33058.291666666664</c:v>
                </c:pt>
                <c:pt idx="42453">
                  <c:v>33058.333333333336</c:v>
                </c:pt>
                <c:pt idx="42454">
                  <c:v>33058.375</c:v>
                </c:pt>
                <c:pt idx="42455">
                  <c:v>33058.416666666664</c:v>
                </c:pt>
                <c:pt idx="42456">
                  <c:v>33058.458333333336</c:v>
                </c:pt>
                <c:pt idx="42457">
                  <c:v>33058.5</c:v>
                </c:pt>
                <c:pt idx="42458">
                  <c:v>33058.541666666664</c:v>
                </c:pt>
                <c:pt idx="42459">
                  <c:v>33058.583333333336</c:v>
                </c:pt>
                <c:pt idx="42460">
                  <c:v>33058.625</c:v>
                </c:pt>
                <c:pt idx="42461">
                  <c:v>33058.666666666664</c:v>
                </c:pt>
                <c:pt idx="42462">
                  <c:v>33058.708333333336</c:v>
                </c:pt>
                <c:pt idx="42463">
                  <c:v>33058.75</c:v>
                </c:pt>
                <c:pt idx="42464">
                  <c:v>33058.791666666664</c:v>
                </c:pt>
                <c:pt idx="42465">
                  <c:v>33058.833333333336</c:v>
                </c:pt>
                <c:pt idx="42466">
                  <c:v>33058.875</c:v>
                </c:pt>
                <c:pt idx="42467">
                  <c:v>33058.916666666664</c:v>
                </c:pt>
                <c:pt idx="42468">
                  <c:v>33058.958333333336</c:v>
                </c:pt>
                <c:pt idx="42469">
                  <c:v>33059</c:v>
                </c:pt>
                <c:pt idx="42470">
                  <c:v>33059.041666666664</c:v>
                </c:pt>
                <c:pt idx="42471">
                  <c:v>33059.083333333336</c:v>
                </c:pt>
                <c:pt idx="42472">
                  <c:v>33059.125</c:v>
                </c:pt>
                <c:pt idx="42473">
                  <c:v>33059.166666666664</c:v>
                </c:pt>
                <c:pt idx="42474">
                  <c:v>33059.208333333336</c:v>
                </c:pt>
                <c:pt idx="42475">
                  <c:v>33059.25</c:v>
                </c:pt>
                <c:pt idx="42476">
                  <c:v>33059.291666666664</c:v>
                </c:pt>
                <c:pt idx="42477">
                  <c:v>33059.333333333336</c:v>
                </c:pt>
                <c:pt idx="42478">
                  <c:v>33059.375</c:v>
                </c:pt>
                <c:pt idx="42479">
                  <c:v>33059.416666666664</c:v>
                </c:pt>
                <c:pt idx="42480">
                  <c:v>33059.458333333336</c:v>
                </c:pt>
                <c:pt idx="42481">
                  <c:v>33059.5</c:v>
                </c:pt>
                <c:pt idx="42482">
                  <c:v>33059.541666666664</c:v>
                </c:pt>
                <c:pt idx="42483">
                  <c:v>33059.583333333336</c:v>
                </c:pt>
                <c:pt idx="42484">
                  <c:v>33059.625</c:v>
                </c:pt>
                <c:pt idx="42485">
                  <c:v>33059.666666666664</c:v>
                </c:pt>
                <c:pt idx="42486">
                  <c:v>33059.708333333336</c:v>
                </c:pt>
                <c:pt idx="42487">
                  <c:v>33059.75</c:v>
                </c:pt>
                <c:pt idx="42488">
                  <c:v>33059.791666666664</c:v>
                </c:pt>
                <c:pt idx="42489">
                  <c:v>33059.833333333336</c:v>
                </c:pt>
                <c:pt idx="42490">
                  <c:v>33059.875</c:v>
                </c:pt>
                <c:pt idx="42491">
                  <c:v>33059.916666666664</c:v>
                </c:pt>
                <c:pt idx="42492">
                  <c:v>33059.958333333336</c:v>
                </c:pt>
                <c:pt idx="42493">
                  <c:v>33060</c:v>
                </c:pt>
                <c:pt idx="42494">
                  <c:v>33060.041666666664</c:v>
                </c:pt>
                <c:pt idx="42495">
                  <c:v>33060.083333333336</c:v>
                </c:pt>
                <c:pt idx="42496">
                  <c:v>33060.125</c:v>
                </c:pt>
                <c:pt idx="42497">
                  <c:v>33060.166666666664</c:v>
                </c:pt>
                <c:pt idx="42498">
                  <c:v>33060.208333333336</c:v>
                </c:pt>
                <c:pt idx="42499">
                  <c:v>33060.25</c:v>
                </c:pt>
                <c:pt idx="42500">
                  <c:v>33060.291666666664</c:v>
                </c:pt>
                <c:pt idx="42501">
                  <c:v>33060.333333333336</c:v>
                </c:pt>
                <c:pt idx="42502">
                  <c:v>33060.375</c:v>
                </c:pt>
                <c:pt idx="42503">
                  <c:v>33060.416666666664</c:v>
                </c:pt>
                <c:pt idx="42504">
                  <c:v>33060.458333333336</c:v>
                </c:pt>
                <c:pt idx="42505">
                  <c:v>33060.5</c:v>
                </c:pt>
                <c:pt idx="42506">
                  <c:v>33060.541666666664</c:v>
                </c:pt>
                <c:pt idx="42507">
                  <c:v>33060.583333333336</c:v>
                </c:pt>
                <c:pt idx="42508">
                  <c:v>33060.625</c:v>
                </c:pt>
                <c:pt idx="42509">
                  <c:v>33060.666666666664</c:v>
                </c:pt>
                <c:pt idx="42510">
                  <c:v>33060.708333333336</c:v>
                </c:pt>
                <c:pt idx="42511">
                  <c:v>33060.75</c:v>
                </c:pt>
                <c:pt idx="42512">
                  <c:v>33060.791666666664</c:v>
                </c:pt>
                <c:pt idx="42513">
                  <c:v>33060.833333333336</c:v>
                </c:pt>
                <c:pt idx="42514">
                  <c:v>33060.875</c:v>
                </c:pt>
                <c:pt idx="42515">
                  <c:v>33060.916666666664</c:v>
                </c:pt>
                <c:pt idx="42516">
                  <c:v>33060.958333333336</c:v>
                </c:pt>
                <c:pt idx="42517">
                  <c:v>33061</c:v>
                </c:pt>
                <c:pt idx="42518">
                  <c:v>33061.041666666664</c:v>
                </c:pt>
                <c:pt idx="42519">
                  <c:v>33061.083333333336</c:v>
                </c:pt>
                <c:pt idx="42520">
                  <c:v>33061.125</c:v>
                </c:pt>
                <c:pt idx="42521">
                  <c:v>33061.166666666664</c:v>
                </c:pt>
                <c:pt idx="42522">
                  <c:v>33061.208333333336</c:v>
                </c:pt>
                <c:pt idx="42523">
                  <c:v>33061.25</c:v>
                </c:pt>
                <c:pt idx="42524">
                  <c:v>33061.291666666664</c:v>
                </c:pt>
                <c:pt idx="42525">
                  <c:v>33061.333333333336</c:v>
                </c:pt>
                <c:pt idx="42526">
                  <c:v>33061.375</c:v>
                </c:pt>
                <c:pt idx="42527">
                  <c:v>33061.416666666664</c:v>
                </c:pt>
                <c:pt idx="42528">
                  <c:v>33061.458333333336</c:v>
                </c:pt>
                <c:pt idx="42529">
                  <c:v>33061.5</c:v>
                </c:pt>
                <c:pt idx="42530">
                  <c:v>33061.541666666664</c:v>
                </c:pt>
                <c:pt idx="42531">
                  <c:v>33061.583333333336</c:v>
                </c:pt>
                <c:pt idx="42532">
                  <c:v>33061.625</c:v>
                </c:pt>
                <c:pt idx="42533">
                  <c:v>33061.666666666664</c:v>
                </c:pt>
                <c:pt idx="42534">
                  <c:v>33061.708333333336</c:v>
                </c:pt>
                <c:pt idx="42535">
                  <c:v>33061.75</c:v>
                </c:pt>
                <c:pt idx="42536">
                  <c:v>33061.791666666664</c:v>
                </c:pt>
                <c:pt idx="42537">
                  <c:v>33061.833333333336</c:v>
                </c:pt>
                <c:pt idx="42538">
                  <c:v>33061.875</c:v>
                </c:pt>
                <c:pt idx="42539">
                  <c:v>33061.916666666664</c:v>
                </c:pt>
                <c:pt idx="42540">
                  <c:v>33061.958333333336</c:v>
                </c:pt>
                <c:pt idx="42541">
                  <c:v>33062</c:v>
                </c:pt>
                <c:pt idx="42542">
                  <c:v>33062.041666666664</c:v>
                </c:pt>
                <c:pt idx="42543">
                  <c:v>33062.083333333336</c:v>
                </c:pt>
                <c:pt idx="42544">
                  <c:v>33062.125</c:v>
                </c:pt>
                <c:pt idx="42545">
                  <c:v>33062.166666666664</c:v>
                </c:pt>
                <c:pt idx="42546">
                  <c:v>33062.208333333336</c:v>
                </c:pt>
                <c:pt idx="42547">
                  <c:v>33062.25</c:v>
                </c:pt>
                <c:pt idx="42548">
                  <c:v>33062.291666666664</c:v>
                </c:pt>
                <c:pt idx="42549">
                  <c:v>33062.333333333336</c:v>
                </c:pt>
                <c:pt idx="42550">
                  <c:v>33062.375</c:v>
                </c:pt>
                <c:pt idx="42551">
                  <c:v>33062.416666666664</c:v>
                </c:pt>
                <c:pt idx="42552">
                  <c:v>33062.458333333336</c:v>
                </c:pt>
                <c:pt idx="42553">
                  <c:v>33062.5</c:v>
                </c:pt>
                <c:pt idx="42554">
                  <c:v>33062.541666666664</c:v>
                </c:pt>
                <c:pt idx="42555">
                  <c:v>33062.583333333336</c:v>
                </c:pt>
                <c:pt idx="42556">
                  <c:v>33062.625</c:v>
                </c:pt>
                <c:pt idx="42557">
                  <c:v>33062.666666666664</c:v>
                </c:pt>
                <c:pt idx="42558">
                  <c:v>33062.708333333336</c:v>
                </c:pt>
                <c:pt idx="42559">
                  <c:v>33062.75</c:v>
                </c:pt>
                <c:pt idx="42560">
                  <c:v>33062.791666666664</c:v>
                </c:pt>
                <c:pt idx="42561">
                  <c:v>33062.833333333336</c:v>
                </c:pt>
                <c:pt idx="42562">
                  <c:v>33062.875</c:v>
                </c:pt>
                <c:pt idx="42563">
                  <c:v>33062.916666666664</c:v>
                </c:pt>
                <c:pt idx="42564">
                  <c:v>33062.958333333336</c:v>
                </c:pt>
                <c:pt idx="42565">
                  <c:v>33063</c:v>
                </c:pt>
                <c:pt idx="42566">
                  <c:v>33063.041666666664</c:v>
                </c:pt>
                <c:pt idx="42567">
                  <c:v>33063.083333333336</c:v>
                </c:pt>
                <c:pt idx="42568">
                  <c:v>33063.125</c:v>
                </c:pt>
                <c:pt idx="42569">
                  <c:v>33063.166666666664</c:v>
                </c:pt>
                <c:pt idx="42570">
                  <c:v>33063.208333333336</c:v>
                </c:pt>
                <c:pt idx="42571">
                  <c:v>33063.25</c:v>
                </c:pt>
                <c:pt idx="42572">
                  <c:v>33063.291666666664</c:v>
                </c:pt>
                <c:pt idx="42573">
                  <c:v>33063.333333333336</c:v>
                </c:pt>
                <c:pt idx="42574">
                  <c:v>33063.375</c:v>
                </c:pt>
                <c:pt idx="42575">
                  <c:v>33063.416666666664</c:v>
                </c:pt>
                <c:pt idx="42576">
                  <c:v>33063.458333333336</c:v>
                </c:pt>
                <c:pt idx="42577">
                  <c:v>33063.5</c:v>
                </c:pt>
                <c:pt idx="42578">
                  <c:v>33063.541666666664</c:v>
                </c:pt>
                <c:pt idx="42579">
                  <c:v>33063.583333333336</c:v>
                </c:pt>
                <c:pt idx="42580">
                  <c:v>33063.625</c:v>
                </c:pt>
                <c:pt idx="42581">
                  <c:v>33063.666666666664</c:v>
                </c:pt>
                <c:pt idx="42582">
                  <c:v>33063.708333333336</c:v>
                </c:pt>
                <c:pt idx="42583">
                  <c:v>33063.75</c:v>
                </c:pt>
                <c:pt idx="42584">
                  <c:v>33063.791666666664</c:v>
                </c:pt>
                <c:pt idx="42585">
                  <c:v>33063.833333333336</c:v>
                </c:pt>
                <c:pt idx="42586">
                  <c:v>33063.875</c:v>
                </c:pt>
                <c:pt idx="42587">
                  <c:v>33063.916666666664</c:v>
                </c:pt>
                <c:pt idx="42588">
                  <c:v>33063.958333333336</c:v>
                </c:pt>
                <c:pt idx="42589">
                  <c:v>33064</c:v>
                </c:pt>
                <c:pt idx="42590">
                  <c:v>33064.041666666664</c:v>
                </c:pt>
                <c:pt idx="42591">
                  <c:v>33064.083333333336</c:v>
                </c:pt>
                <c:pt idx="42592">
                  <c:v>33064.125</c:v>
                </c:pt>
                <c:pt idx="42593">
                  <c:v>33064.166666666664</c:v>
                </c:pt>
                <c:pt idx="42594">
                  <c:v>33064.208333333336</c:v>
                </c:pt>
                <c:pt idx="42595">
                  <c:v>33064.25</c:v>
                </c:pt>
                <c:pt idx="42596">
                  <c:v>33064.291666666664</c:v>
                </c:pt>
                <c:pt idx="42597">
                  <c:v>33064.333333333336</c:v>
                </c:pt>
                <c:pt idx="42598">
                  <c:v>33064.375</c:v>
                </c:pt>
                <c:pt idx="42599">
                  <c:v>33064.416666666664</c:v>
                </c:pt>
                <c:pt idx="42600">
                  <c:v>33064.458333333336</c:v>
                </c:pt>
                <c:pt idx="42601">
                  <c:v>33064.5</c:v>
                </c:pt>
                <c:pt idx="42602">
                  <c:v>33064.541666666664</c:v>
                </c:pt>
                <c:pt idx="42603">
                  <c:v>33064.583333333336</c:v>
                </c:pt>
                <c:pt idx="42604">
                  <c:v>33064.625</c:v>
                </c:pt>
                <c:pt idx="42605">
                  <c:v>33064.666666666664</c:v>
                </c:pt>
                <c:pt idx="42606">
                  <c:v>33064.708333333336</c:v>
                </c:pt>
                <c:pt idx="42607">
                  <c:v>33064.75</c:v>
                </c:pt>
                <c:pt idx="42608">
                  <c:v>33064.791666666664</c:v>
                </c:pt>
                <c:pt idx="42609">
                  <c:v>33064.833333333336</c:v>
                </c:pt>
                <c:pt idx="42610">
                  <c:v>33064.875</c:v>
                </c:pt>
                <c:pt idx="42611">
                  <c:v>33064.916666666664</c:v>
                </c:pt>
                <c:pt idx="42612">
                  <c:v>33064.958333333336</c:v>
                </c:pt>
                <c:pt idx="42613">
                  <c:v>33065</c:v>
                </c:pt>
                <c:pt idx="42614">
                  <c:v>33065.041666666664</c:v>
                </c:pt>
                <c:pt idx="42615">
                  <c:v>33065.083333333336</c:v>
                </c:pt>
                <c:pt idx="42616">
                  <c:v>33065.125</c:v>
                </c:pt>
                <c:pt idx="42617">
                  <c:v>33065.166666666664</c:v>
                </c:pt>
                <c:pt idx="42618">
                  <c:v>33065.208333333336</c:v>
                </c:pt>
                <c:pt idx="42619">
                  <c:v>33065.25</c:v>
                </c:pt>
                <c:pt idx="42620">
                  <c:v>33065.291666666664</c:v>
                </c:pt>
                <c:pt idx="42621">
                  <c:v>33065.333333333336</c:v>
                </c:pt>
                <c:pt idx="42622">
                  <c:v>33065.375</c:v>
                </c:pt>
                <c:pt idx="42623">
                  <c:v>33065.416666666664</c:v>
                </c:pt>
                <c:pt idx="42624">
                  <c:v>33065.458333333336</c:v>
                </c:pt>
                <c:pt idx="42625">
                  <c:v>33065.5</c:v>
                </c:pt>
                <c:pt idx="42626">
                  <c:v>33065.541666666664</c:v>
                </c:pt>
                <c:pt idx="42627">
                  <c:v>33065.583333333336</c:v>
                </c:pt>
                <c:pt idx="42628">
                  <c:v>33065.625</c:v>
                </c:pt>
                <c:pt idx="42629">
                  <c:v>33065.666666666664</c:v>
                </c:pt>
                <c:pt idx="42630">
                  <c:v>33065.708333333336</c:v>
                </c:pt>
                <c:pt idx="42631">
                  <c:v>33065.75</c:v>
                </c:pt>
                <c:pt idx="42632">
                  <c:v>33065.791666666664</c:v>
                </c:pt>
                <c:pt idx="42633">
                  <c:v>33065.833333333336</c:v>
                </c:pt>
                <c:pt idx="42634">
                  <c:v>33065.875</c:v>
                </c:pt>
                <c:pt idx="42635">
                  <c:v>33065.916666666664</c:v>
                </c:pt>
                <c:pt idx="42636">
                  <c:v>33065.958333333336</c:v>
                </c:pt>
                <c:pt idx="42637">
                  <c:v>33066</c:v>
                </c:pt>
                <c:pt idx="42638">
                  <c:v>33066.041666666664</c:v>
                </c:pt>
                <c:pt idx="42639">
                  <c:v>33066.083333333336</c:v>
                </c:pt>
                <c:pt idx="42640">
                  <c:v>33066.125</c:v>
                </c:pt>
                <c:pt idx="42641">
                  <c:v>33066.166666666664</c:v>
                </c:pt>
                <c:pt idx="42642">
                  <c:v>33066.208333333336</c:v>
                </c:pt>
                <c:pt idx="42643">
                  <c:v>33066.25</c:v>
                </c:pt>
                <c:pt idx="42644">
                  <c:v>33066.291666666664</c:v>
                </c:pt>
                <c:pt idx="42645">
                  <c:v>33066.333333333336</c:v>
                </c:pt>
                <c:pt idx="42646">
                  <c:v>33066.375</c:v>
                </c:pt>
                <c:pt idx="42647">
                  <c:v>33066.416666666664</c:v>
                </c:pt>
                <c:pt idx="42648">
                  <c:v>33066.458333333336</c:v>
                </c:pt>
                <c:pt idx="42649">
                  <c:v>33066.5</c:v>
                </c:pt>
                <c:pt idx="42650">
                  <c:v>33066.541666666664</c:v>
                </c:pt>
                <c:pt idx="42651">
                  <c:v>33066.583333333336</c:v>
                </c:pt>
                <c:pt idx="42652">
                  <c:v>33066.625</c:v>
                </c:pt>
                <c:pt idx="42653">
                  <c:v>33066.666666666664</c:v>
                </c:pt>
                <c:pt idx="42654">
                  <c:v>33066.708333333336</c:v>
                </c:pt>
                <c:pt idx="42655">
                  <c:v>33066.75</c:v>
                </c:pt>
                <c:pt idx="42656">
                  <c:v>33066.791666666664</c:v>
                </c:pt>
                <c:pt idx="42657">
                  <c:v>33066.833333333336</c:v>
                </c:pt>
                <c:pt idx="42658">
                  <c:v>33066.875</c:v>
                </c:pt>
                <c:pt idx="42659">
                  <c:v>33066.916666666664</c:v>
                </c:pt>
                <c:pt idx="42660">
                  <c:v>33066.958333333336</c:v>
                </c:pt>
                <c:pt idx="42661">
                  <c:v>33067</c:v>
                </c:pt>
                <c:pt idx="42662">
                  <c:v>33067.041666666664</c:v>
                </c:pt>
                <c:pt idx="42663">
                  <c:v>33067.083333333336</c:v>
                </c:pt>
                <c:pt idx="42664">
                  <c:v>33067.125</c:v>
                </c:pt>
                <c:pt idx="42665">
                  <c:v>33067.166666666664</c:v>
                </c:pt>
                <c:pt idx="42666">
                  <c:v>33067.208333333336</c:v>
                </c:pt>
                <c:pt idx="42667">
                  <c:v>33067.25</c:v>
                </c:pt>
                <c:pt idx="42668">
                  <c:v>33067.291666666664</c:v>
                </c:pt>
                <c:pt idx="42669">
                  <c:v>33067.333333333336</c:v>
                </c:pt>
                <c:pt idx="42670">
                  <c:v>33067.375</c:v>
                </c:pt>
                <c:pt idx="42671">
                  <c:v>33067.416666666664</c:v>
                </c:pt>
                <c:pt idx="42672">
                  <c:v>33067.458333333336</c:v>
                </c:pt>
                <c:pt idx="42673">
                  <c:v>33067.5</c:v>
                </c:pt>
                <c:pt idx="42674">
                  <c:v>33067.541666666664</c:v>
                </c:pt>
                <c:pt idx="42675">
                  <c:v>33067.583333333336</c:v>
                </c:pt>
                <c:pt idx="42676">
                  <c:v>33067.625</c:v>
                </c:pt>
                <c:pt idx="42677">
                  <c:v>33067.666666666664</c:v>
                </c:pt>
                <c:pt idx="42678">
                  <c:v>33067.708333333336</c:v>
                </c:pt>
                <c:pt idx="42679">
                  <c:v>33067.75</c:v>
                </c:pt>
                <c:pt idx="42680">
                  <c:v>33067.791666666664</c:v>
                </c:pt>
                <c:pt idx="42681">
                  <c:v>33067.833333333336</c:v>
                </c:pt>
                <c:pt idx="42682">
                  <c:v>33067.875</c:v>
                </c:pt>
                <c:pt idx="42683">
                  <c:v>33067.916666666664</c:v>
                </c:pt>
                <c:pt idx="42684">
                  <c:v>33067.958333333336</c:v>
                </c:pt>
                <c:pt idx="42685">
                  <c:v>33068</c:v>
                </c:pt>
                <c:pt idx="42686">
                  <c:v>33068.041666666664</c:v>
                </c:pt>
                <c:pt idx="42687">
                  <c:v>33068.083333333336</c:v>
                </c:pt>
                <c:pt idx="42688">
                  <c:v>33068.125</c:v>
                </c:pt>
                <c:pt idx="42689">
                  <c:v>33068.166666666664</c:v>
                </c:pt>
                <c:pt idx="42690">
                  <c:v>33068.208333333336</c:v>
                </c:pt>
                <c:pt idx="42691">
                  <c:v>33068.25</c:v>
                </c:pt>
                <c:pt idx="42692">
                  <c:v>33068.291666666664</c:v>
                </c:pt>
                <c:pt idx="42693">
                  <c:v>33068.333333333336</c:v>
                </c:pt>
                <c:pt idx="42694">
                  <c:v>33068.375</c:v>
                </c:pt>
                <c:pt idx="42695">
                  <c:v>33068.416666666664</c:v>
                </c:pt>
                <c:pt idx="42696">
                  <c:v>33068.458333333336</c:v>
                </c:pt>
                <c:pt idx="42697">
                  <c:v>33068.5</c:v>
                </c:pt>
                <c:pt idx="42698">
                  <c:v>33068.541666666664</c:v>
                </c:pt>
                <c:pt idx="42699">
                  <c:v>33068.583333333336</c:v>
                </c:pt>
                <c:pt idx="42700">
                  <c:v>33068.625</c:v>
                </c:pt>
                <c:pt idx="42701">
                  <c:v>33068.666666666664</c:v>
                </c:pt>
                <c:pt idx="42702">
                  <c:v>33068.708333333336</c:v>
                </c:pt>
                <c:pt idx="42703">
                  <c:v>33068.75</c:v>
                </c:pt>
                <c:pt idx="42704">
                  <c:v>33068.791666666664</c:v>
                </c:pt>
                <c:pt idx="42705">
                  <c:v>33068.833333333336</c:v>
                </c:pt>
                <c:pt idx="42706">
                  <c:v>33068.875</c:v>
                </c:pt>
                <c:pt idx="42707">
                  <c:v>33068.916666666664</c:v>
                </c:pt>
                <c:pt idx="42708">
                  <c:v>33068.958333333336</c:v>
                </c:pt>
                <c:pt idx="42709">
                  <c:v>33069</c:v>
                </c:pt>
                <c:pt idx="42710">
                  <c:v>33069.041666666664</c:v>
                </c:pt>
                <c:pt idx="42711">
                  <c:v>33069.083333333336</c:v>
                </c:pt>
                <c:pt idx="42712">
                  <c:v>33069.125</c:v>
                </c:pt>
                <c:pt idx="42713">
                  <c:v>33069.166666666664</c:v>
                </c:pt>
                <c:pt idx="42714">
                  <c:v>33069.208333333336</c:v>
                </c:pt>
                <c:pt idx="42715">
                  <c:v>33069.25</c:v>
                </c:pt>
                <c:pt idx="42716">
                  <c:v>33069.291666666664</c:v>
                </c:pt>
                <c:pt idx="42717">
                  <c:v>33069.333333333336</c:v>
                </c:pt>
                <c:pt idx="42718">
                  <c:v>33069.375</c:v>
                </c:pt>
                <c:pt idx="42719">
                  <c:v>33069.416666666664</c:v>
                </c:pt>
                <c:pt idx="42720">
                  <c:v>33069.458333333336</c:v>
                </c:pt>
                <c:pt idx="42721">
                  <c:v>33069.5</c:v>
                </c:pt>
                <c:pt idx="42722">
                  <c:v>33069.541666666664</c:v>
                </c:pt>
                <c:pt idx="42723">
                  <c:v>33069.583333333336</c:v>
                </c:pt>
                <c:pt idx="42724">
                  <c:v>33069.625</c:v>
                </c:pt>
                <c:pt idx="42725">
                  <c:v>33069.666666666664</c:v>
                </c:pt>
                <c:pt idx="42726">
                  <c:v>33069.708333333336</c:v>
                </c:pt>
                <c:pt idx="42727">
                  <c:v>33069.75</c:v>
                </c:pt>
                <c:pt idx="42728">
                  <c:v>33069.791666666664</c:v>
                </c:pt>
                <c:pt idx="42729">
                  <c:v>33069.833333333336</c:v>
                </c:pt>
                <c:pt idx="42730">
                  <c:v>33069.875</c:v>
                </c:pt>
                <c:pt idx="42731">
                  <c:v>33069.916666666664</c:v>
                </c:pt>
                <c:pt idx="42732">
                  <c:v>33069.958333333336</c:v>
                </c:pt>
                <c:pt idx="42733">
                  <c:v>33070</c:v>
                </c:pt>
                <c:pt idx="42734">
                  <c:v>33070.041666666664</c:v>
                </c:pt>
                <c:pt idx="42735">
                  <c:v>33070.083333333336</c:v>
                </c:pt>
                <c:pt idx="42736">
                  <c:v>33070.125</c:v>
                </c:pt>
                <c:pt idx="42737">
                  <c:v>33070.166666666664</c:v>
                </c:pt>
                <c:pt idx="42738">
                  <c:v>33070.208333333336</c:v>
                </c:pt>
                <c:pt idx="42739">
                  <c:v>33070.25</c:v>
                </c:pt>
                <c:pt idx="42740">
                  <c:v>33070.291666666664</c:v>
                </c:pt>
                <c:pt idx="42741">
                  <c:v>33070.333333333336</c:v>
                </c:pt>
                <c:pt idx="42742">
                  <c:v>33070.375</c:v>
                </c:pt>
                <c:pt idx="42743">
                  <c:v>33070.416666666664</c:v>
                </c:pt>
                <c:pt idx="42744">
                  <c:v>33070.458333333336</c:v>
                </c:pt>
                <c:pt idx="42745">
                  <c:v>33070.5</c:v>
                </c:pt>
                <c:pt idx="42746">
                  <c:v>33070.541666666664</c:v>
                </c:pt>
                <c:pt idx="42747">
                  <c:v>33070.583333333336</c:v>
                </c:pt>
                <c:pt idx="42748">
                  <c:v>33070.625</c:v>
                </c:pt>
                <c:pt idx="42749">
                  <c:v>33070.666666666664</c:v>
                </c:pt>
                <c:pt idx="42750">
                  <c:v>33070.708333333336</c:v>
                </c:pt>
                <c:pt idx="42751">
                  <c:v>33070.75</c:v>
                </c:pt>
                <c:pt idx="42752">
                  <c:v>33070.791666666664</c:v>
                </c:pt>
                <c:pt idx="42753">
                  <c:v>33070.833333333336</c:v>
                </c:pt>
                <c:pt idx="42754">
                  <c:v>33070.875</c:v>
                </c:pt>
                <c:pt idx="42755">
                  <c:v>33070.916666666664</c:v>
                </c:pt>
                <c:pt idx="42756">
                  <c:v>33070.958333333336</c:v>
                </c:pt>
                <c:pt idx="42757">
                  <c:v>33071</c:v>
                </c:pt>
                <c:pt idx="42758">
                  <c:v>33071.041666666664</c:v>
                </c:pt>
                <c:pt idx="42759">
                  <c:v>33071.083333333336</c:v>
                </c:pt>
                <c:pt idx="42760">
                  <c:v>33071.125</c:v>
                </c:pt>
                <c:pt idx="42761">
                  <c:v>33071.166666666664</c:v>
                </c:pt>
                <c:pt idx="42762">
                  <c:v>33071.208333333336</c:v>
                </c:pt>
                <c:pt idx="42763">
                  <c:v>33071.25</c:v>
                </c:pt>
                <c:pt idx="42764">
                  <c:v>33071.291666666664</c:v>
                </c:pt>
                <c:pt idx="42765">
                  <c:v>33071.333333333336</c:v>
                </c:pt>
                <c:pt idx="42766">
                  <c:v>33071.375</c:v>
                </c:pt>
                <c:pt idx="42767">
                  <c:v>33071.416666666664</c:v>
                </c:pt>
                <c:pt idx="42768">
                  <c:v>33071.458333333336</c:v>
                </c:pt>
                <c:pt idx="42769">
                  <c:v>33071.5</c:v>
                </c:pt>
                <c:pt idx="42770">
                  <c:v>33071.541666666664</c:v>
                </c:pt>
                <c:pt idx="42771">
                  <c:v>33071.583333333336</c:v>
                </c:pt>
                <c:pt idx="42772">
                  <c:v>33071.625</c:v>
                </c:pt>
                <c:pt idx="42773">
                  <c:v>33071.666666666664</c:v>
                </c:pt>
                <c:pt idx="42774">
                  <c:v>33071.708333333336</c:v>
                </c:pt>
                <c:pt idx="42775">
                  <c:v>33071.75</c:v>
                </c:pt>
                <c:pt idx="42776">
                  <c:v>33071.791666666664</c:v>
                </c:pt>
                <c:pt idx="42777">
                  <c:v>33071.833333333336</c:v>
                </c:pt>
                <c:pt idx="42778">
                  <c:v>33071.875</c:v>
                </c:pt>
                <c:pt idx="42779">
                  <c:v>33071.916666666664</c:v>
                </c:pt>
                <c:pt idx="42780">
                  <c:v>33071.958333333336</c:v>
                </c:pt>
                <c:pt idx="42781">
                  <c:v>33072</c:v>
                </c:pt>
                <c:pt idx="42782">
                  <c:v>33072.041666666664</c:v>
                </c:pt>
                <c:pt idx="42783">
                  <c:v>33072.083333333336</c:v>
                </c:pt>
                <c:pt idx="42784">
                  <c:v>33072.125</c:v>
                </c:pt>
                <c:pt idx="42785">
                  <c:v>33072.166666666664</c:v>
                </c:pt>
                <c:pt idx="42786">
                  <c:v>33072.208333333336</c:v>
                </c:pt>
                <c:pt idx="42787">
                  <c:v>33072.25</c:v>
                </c:pt>
                <c:pt idx="42788">
                  <c:v>33072.291666666664</c:v>
                </c:pt>
                <c:pt idx="42789">
                  <c:v>33072.333333333336</c:v>
                </c:pt>
                <c:pt idx="42790">
                  <c:v>33072.375</c:v>
                </c:pt>
                <c:pt idx="42791">
                  <c:v>33072.416666666664</c:v>
                </c:pt>
                <c:pt idx="42792">
                  <c:v>33072.458333333336</c:v>
                </c:pt>
                <c:pt idx="42793">
                  <c:v>33072.5</c:v>
                </c:pt>
                <c:pt idx="42794">
                  <c:v>33072.541666666664</c:v>
                </c:pt>
                <c:pt idx="42795">
                  <c:v>33072.583333333336</c:v>
                </c:pt>
                <c:pt idx="42796">
                  <c:v>33072.625</c:v>
                </c:pt>
                <c:pt idx="42797">
                  <c:v>33072.666666666664</c:v>
                </c:pt>
                <c:pt idx="42798">
                  <c:v>33072.708333333336</c:v>
                </c:pt>
                <c:pt idx="42799">
                  <c:v>33072.75</c:v>
                </c:pt>
                <c:pt idx="42800">
                  <c:v>33072.791666666664</c:v>
                </c:pt>
                <c:pt idx="42801">
                  <c:v>33072.833333333336</c:v>
                </c:pt>
                <c:pt idx="42802">
                  <c:v>33072.875</c:v>
                </c:pt>
                <c:pt idx="42803">
                  <c:v>33072.916666666664</c:v>
                </c:pt>
                <c:pt idx="42804">
                  <c:v>33072.958333333336</c:v>
                </c:pt>
                <c:pt idx="42805">
                  <c:v>33073</c:v>
                </c:pt>
                <c:pt idx="42806">
                  <c:v>33073.041666666664</c:v>
                </c:pt>
                <c:pt idx="42807">
                  <c:v>33073.083333333336</c:v>
                </c:pt>
                <c:pt idx="42808">
                  <c:v>33073.125</c:v>
                </c:pt>
                <c:pt idx="42809">
                  <c:v>33073.166666666664</c:v>
                </c:pt>
                <c:pt idx="42810">
                  <c:v>33073.208333333336</c:v>
                </c:pt>
                <c:pt idx="42811">
                  <c:v>33073.25</c:v>
                </c:pt>
                <c:pt idx="42812">
                  <c:v>33073.291666666664</c:v>
                </c:pt>
                <c:pt idx="42813">
                  <c:v>33073.333333333336</c:v>
                </c:pt>
                <c:pt idx="42814">
                  <c:v>33073.375</c:v>
                </c:pt>
                <c:pt idx="42815">
                  <c:v>33073.416666666664</c:v>
                </c:pt>
                <c:pt idx="42816">
                  <c:v>33073.458333333336</c:v>
                </c:pt>
                <c:pt idx="42817">
                  <c:v>33073.5</c:v>
                </c:pt>
                <c:pt idx="42818">
                  <c:v>33073.541666666664</c:v>
                </c:pt>
                <c:pt idx="42819">
                  <c:v>33073.583333333336</c:v>
                </c:pt>
                <c:pt idx="42820">
                  <c:v>33073.625</c:v>
                </c:pt>
                <c:pt idx="42821">
                  <c:v>33073.666666666664</c:v>
                </c:pt>
                <c:pt idx="42822">
                  <c:v>33073.708333333336</c:v>
                </c:pt>
                <c:pt idx="42823">
                  <c:v>33073.75</c:v>
                </c:pt>
                <c:pt idx="42824">
                  <c:v>33073.791666666664</c:v>
                </c:pt>
                <c:pt idx="42825">
                  <c:v>33073.833333333336</c:v>
                </c:pt>
                <c:pt idx="42826">
                  <c:v>33073.875</c:v>
                </c:pt>
                <c:pt idx="42827">
                  <c:v>33073.916666666664</c:v>
                </c:pt>
                <c:pt idx="42828">
                  <c:v>33073.958333333336</c:v>
                </c:pt>
                <c:pt idx="42829">
                  <c:v>33074</c:v>
                </c:pt>
                <c:pt idx="42830">
                  <c:v>33074.041666666664</c:v>
                </c:pt>
                <c:pt idx="42831">
                  <c:v>33074.083333333336</c:v>
                </c:pt>
                <c:pt idx="42832">
                  <c:v>33074.125</c:v>
                </c:pt>
                <c:pt idx="42833">
                  <c:v>33074.166666666664</c:v>
                </c:pt>
                <c:pt idx="42834">
                  <c:v>33074.208333333336</c:v>
                </c:pt>
                <c:pt idx="42835">
                  <c:v>33074.25</c:v>
                </c:pt>
                <c:pt idx="42836">
                  <c:v>33074.291666666664</c:v>
                </c:pt>
                <c:pt idx="42837">
                  <c:v>33074.333333333336</c:v>
                </c:pt>
                <c:pt idx="42838">
                  <c:v>33074.375</c:v>
                </c:pt>
                <c:pt idx="42839">
                  <c:v>33074.416666666664</c:v>
                </c:pt>
                <c:pt idx="42840">
                  <c:v>33074.458333333336</c:v>
                </c:pt>
                <c:pt idx="42841">
                  <c:v>33074.5</c:v>
                </c:pt>
                <c:pt idx="42842">
                  <c:v>33074.541666666664</c:v>
                </c:pt>
                <c:pt idx="42843">
                  <c:v>33074.583333333336</c:v>
                </c:pt>
                <c:pt idx="42844">
                  <c:v>33074.625</c:v>
                </c:pt>
                <c:pt idx="42845">
                  <c:v>33074.666666666664</c:v>
                </c:pt>
                <c:pt idx="42846">
                  <c:v>33074.708333333336</c:v>
                </c:pt>
                <c:pt idx="42847">
                  <c:v>33074.75</c:v>
                </c:pt>
                <c:pt idx="42848">
                  <c:v>33074.791666666664</c:v>
                </c:pt>
                <c:pt idx="42849">
                  <c:v>33074.833333333336</c:v>
                </c:pt>
                <c:pt idx="42850">
                  <c:v>33074.875</c:v>
                </c:pt>
                <c:pt idx="42851">
                  <c:v>33074.916666666664</c:v>
                </c:pt>
                <c:pt idx="42852">
                  <c:v>33074.958333333336</c:v>
                </c:pt>
                <c:pt idx="42853">
                  <c:v>33075</c:v>
                </c:pt>
                <c:pt idx="42854">
                  <c:v>33075.041666666664</c:v>
                </c:pt>
                <c:pt idx="42855">
                  <c:v>33075.083333333336</c:v>
                </c:pt>
                <c:pt idx="42856">
                  <c:v>33075.125</c:v>
                </c:pt>
                <c:pt idx="42857">
                  <c:v>33075.166666666664</c:v>
                </c:pt>
                <c:pt idx="42858">
                  <c:v>33075.208333333336</c:v>
                </c:pt>
                <c:pt idx="42859">
                  <c:v>33075.25</c:v>
                </c:pt>
                <c:pt idx="42860">
                  <c:v>33075.291666666664</c:v>
                </c:pt>
                <c:pt idx="42861">
                  <c:v>33075.333333333336</c:v>
                </c:pt>
                <c:pt idx="42862">
                  <c:v>33075.375</c:v>
                </c:pt>
                <c:pt idx="42863">
                  <c:v>33075.416666666664</c:v>
                </c:pt>
                <c:pt idx="42864">
                  <c:v>33075.458333333336</c:v>
                </c:pt>
                <c:pt idx="42865">
                  <c:v>33075.5</c:v>
                </c:pt>
                <c:pt idx="42866">
                  <c:v>33075.541666666664</c:v>
                </c:pt>
                <c:pt idx="42867">
                  <c:v>33075.583333333336</c:v>
                </c:pt>
                <c:pt idx="42868">
                  <c:v>33075.625</c:v>
                </c:pt>
                <c:pt idx="42869">
                  <c:v>33075.666666666664</c:v>
                </c:pt>
                <c:pt idx="42870">
                  <c:v>33075.708333333336</c:v>
                </c:pt>
                <c:pt idx="42871">
                  <c:v>33075.75</c:v>
                </c:pt>
                <c:pt idx="42872">
                  <c:v>33075.791666666664</c:v>
                </c:pt>
                <c:pt idx="42873">
                  <c:v>33075.833333333336</c:v>
                </c:pt>
                <c:pt idx="42874">
                  <c:v>33075.875</c:v>
                </c:pt>
                <c:pt idx="42875">
                  <c:v>33075.916666666664</c:v>
                </c:pt>
                <c:pt idx="42876">
                  <c:v>33075.958333333336</c:v>
                </c:pt>
                <c:pt idx="42877">
                  <c:v>33076</c:v>
                </c:pt>
                <c:pt idx="42878">
                  <c:v>33076.041666666664</c:v>
                </c:pt>
                <c:pt idx="42879">
                  <c:v>33076.083333333336</c:v>
                </c:pt>
                <c:pt idx="42880">
                  <c:v>33076.125</c:v>
                </c:pt>
                <c:pt idx="42881">
                  <c:v>33076.166666666664</c:v>
                </c:pt>
                <c:pt idx="42882">
                  <c:v>33076.208333333336</c:v>
                </c:pt>
                <c:pt idx="42883">
                  <c:v>33076.25</c:v>
                </c:pt>
                <c:pt idx="42884">
                  <c:v>33076.291666666664</c:v>
                </c:pt>
                <c:pt idx="42885">
                  <c:v>33076.333333333336</c:v>
                </c:pt>
                <c:pt idx="42886">
                  <c:v>33076.375</c:v>
                </c:pt>
                <c:pt idx="42887">
                  <c:v>33076.416666666664</c:v>
                </c:pt>
                <c:pt idx="42888">
                  <c:v>33076.458333333336</c:v>
                </c:pt>
                <c:pt idx="42889">
                  <c:v>33076.5</c:v>
                </c:pt>
                <c:pt idx="42890">
                  <c:v>33076.541666666664</c:v>
                </c:pt>
                <c:pt idx="42891">
                  <c:v>33076.583333333336</c:v>
                </c:pt>
                <c:pt idx="42892">
                  <c:v>33076.625</c:v>
                </c:pt>
                <c:pt idx="42893">
                  <c:v>33076.666666666664</c:v>
                </c:pt>
                <c:pt idx="42894">
                  <c:v>33076.708333333336</c:v>
                </c:pt>
                <c:pt idx="42895">
                  <c:v>33076.75</c:v>
                </c:pt>
                <c:pt idx="42896">
                  <c:v>33076.791666666664</c:v>
                </c:pt>
                <c:pt idx="42897">
                  <c:v>33076.833333333336</c:v>
                </c:pt>
                <c:pt idx="42898">
                  <c:v>33076.875</c:v>
                </c:pt>
                <c:pt idx="42899">
                  <c:v>33076.916666666664</c:v>
                </c:pt>
                <c:pt idx="42900">
                  <c:v>33076.958333333336</c:v>
                </c:pt>
                <c:pt idx="42901">
                  <c:v>33077</c:v>
                </c:pt>
                <c:pt idx="42902">
                  <c:v>33077.041666666664</c:v>
                </c:pt>
                <c:pt idx="42903">
                  <c:v>33077.083333333336</c:v>
                </c:pt>
                <c:pt idx="42904">
                  <c:v>33077.125</c:v>
                </c:pt>
                <c:pt idx="42905">
                  <c:v>33077.166666666664</c:v>
                </c:pt>
                <c:pt idx="42906">
                  <c:v>33077.208333333336</c:v>
                </c:pt>
                <c:pt idx="42907">
                  <c:v>33077.25</c:v>
                </c:pt>
                <c:pt idx="42908">
                  <c:v>33077.291666666664</c:v>
                </c:pt>
                <c:pt idx="42909">
                  <c:v>33077.333333333336</c:v>
                </c:pt>
                <c:pt idx="42910">
                  <c:v>33077.375</c:v>
                </c:pt>
                <c:pt idx="42911">
                  <c:v>33077.416666666664</c:v>
                </c:pt>
                <c:pt idx="42912">
                  <c:v>33077.458333333336</c:v>
                </c:pt>
                <c:pt idx="42913">
                  <c:v>33077.5</c:v>
                </c:pt>
                <c:pt idx="42914">
                  <c:v>33077.541666666664</c:v>
                </c:pt>
                <c:pt idx="42915">
                  <c:v>33077.583333333336</c:v>
                </c:pt>
                <c:pt idx="42916">
                  <c:v>33077.625</c:v>
                </c:pt>
                <c:pt idx="42917">
                  <c:v>33077.666666666664</c:v>
                </c:pt>
                <c:pt idx="42918">
                  <c:v>33077.708333333336</c:v>
                </c:pt>
                <c:pt idx="42919">
                  <c:v>33077.75</c:v>
                </c:pt>
                <c:pt idx="42920">
                  <c:v>33077.791666666664</c:v>
                </c:pt>
                <c:pt idx="42921">
                  <c:v>33077.833333333336</c:v>
                </c:pt>
                <c:pt idx="42922">
                  <c:v>33077.875</c:v>
                </c:pt>
                <c:pt idx="42923">
                  <c:v>33077.916666666664</c:v>
                </c:pt>
                <c:pt idx="42924">
                  <c:v>33077.958333333336</c:v>
                </c:pt>
                <c:pt idx="42925">
                  <c:v>33078</c:v>
                </c:pt>
                <c:pt idx="42926">
                  <c:v>33078.041666666664</c:v>
                </c:pt>
                <c:pt idx="42927">
                  <c:v>33078.083333333336</c:v>
                </c:pt>
                <c:pt idx="42928">
                  <c:v>33078.125</c:v>
                </c:pt>
                <c:pt idx="42929">
                  <c:v>33078.166666666664</c:v>
                </c:pt>
                <c:pt idx="42930">
                  <c:v>33078.208333333336</c:v>
                </c:pt>
                <c:pt idx="42931">
                  <c:v>33078.25</c:v>
                </c:pt>
                <c:pt idx="42932">
                  <c:v>33078.291666666664</c:v>
                </c:pt>
                <c:pt idx="42933">
                  <c:v>33078.333333333336</c:v>
                </c:pt>
                <c:pt idx="42934">
                  <c:v>33078.375</c:v>
                </c:pt>
                <c:pt idx="42935">
                  <c:v>33078.416666666664</c:v>
                </c:pt>
                <c:pt idx="42936">
                  <c:v>33078.458333333336</c:v>
                </c:pt>
                <c:pt idx="42937">
                  <c:v>33078.5</c:v>
                </c:pt>
                <c:pt idx="42938">
                  <c:v>33078.541666666664</c:v>
                </c:pt>
                <c:pt idx="42939">
                  <c:v>33078.583333333336</c:v>
                </c:pt>
                <c:pt idx="42940">
                  <c:v>33078.625</c:v>
                </c:pt>
                <c:pt idx="42941">
                  <c:v>33078.666666666664</c:v>
                </c:pt>
                <c:pt idx="42942">
                  <c:v>33078.708333333336</c:v>
                </c:pt>
                <c:pt idx="42943">
                  <c:v>33078.75</c:v>
                </c:pt>
                <c:pt idx="42944">
                  <c:v>33078.791666666664</c:v>
                </c:pt>
                <c:pt idx="42945">
                  <c:v>33078.833333333336</c:v>
                </c:pt>
                <c:pt idx="42946">
                  <c:v>33078.875</c:v>
                </c:pt>
                <c:pt idx="42947">
                  <c:v>33078.916666666664</c:v>
                </c:pt>
                <c:pt idx="42948">
                  <c:v>33078.958333333336</c:v>
                </c:pt>
                <c:pt idx="42949">
                  <c:v>33079</c:v>
                </c:pt>
                <c:pt idx="42950">
                  <c:v>33079.041666666664</c:v>
                </c:pt>
                <c:pt idx="42951">
                  <c:v>33079.083333333336</c:v>
                </c:pt>
                <c:pt idx="42952">
                  <c:v>33079.125</c:v>
                </c:pt>
                <c:pt idx="42953">
                  <c:v>33079.166666666664</c:v>
                </c:pt>
                <c:pt idx="42954">
                  <c:v>33079.208333333336</c:v>
                </c:pt>
                <c:pt idx="42955">
                  <c:v>33079.25</c:v>
                </c:pt>
                <c:pt idx="42956">
                  <c:v>33079.291666666664</c:v>
                </c:pt>
                <c:pt idx="42957">
                  <c:v>33079.333333333336</c:v>
                </c:pt>
                <c:pt idx="42958">
                  <c:v>33079.375</c:v>
                </c:pt>
                <c:pt idx="42959">
                  <c:v>33079.416666666664</c:v>
                </c:pt>
                <c:pt idx="42960">
                  <c:v>33079.458333333336</c:v>
                </c:pt>
                <c:pt idx="42961">
                  <c:v>33079.5</c:v>
                </c:pt>
                <c:pt idx="42962">
                  <c:v>33079.541666666664</c:v>
                </c:pt>
                <c:pt idx="42963">
                  <c:v>33079.583333333336</c:v>
                </c:pt>
                <c:pt idx="42964">
                  <c:v>33079.625</c:v>
                </c:pt>
                <c:pt idx="42965">
                  <c:v>33079.666666666664</c:v>
                </c:pt>
                <c:pt idx="42966">
                  <c:v>33079.708333333336</c:v>
                </c:pt>
                <c:pt idx="42967">
                  <c:v>33079.75</c:v>
                </c:pt>
                <c:pt idx="42968">
                  <c:v>33079.791666666664</c:v>
                </c:pt>
                <c:pt idx="42969">
                  <c:v>33079.833333333336</c:v>
                </c:pt>
                <c:pt idx="42970">
                  <c:v>33079.875</c:v>
                </c:pt>
                <c:pt idx="42971">
                  <c:v>33079.916666666664</c:v>
                </c:pt>
                <c:pt idx="42972">
                  <c:v>33079.958333333336</c:v>
                </c:pt>
                <c:pt idx="42973">
                  <c:v>33080</c:v>
                </c:pt>
                <c:pt idx="42974">
                  <c:v>33080.041666666664</c:v>
                </c:pt>
                <c:pt idx="42975">
                  <c:v>33080.083333333336</c:v>
                </c:pt>
                <c:pt idx="42976">
                  <c:v>33080.125</c:v>
                </c:pt>
                <c:pt idx="42977">
                  <c:v>33080.166666666664</c:v>
                </c:pt>
                <c:pt idx="42978">
                  <c:v>33080.208333333336</c:v>
                </c:pt>
                <c:pt idx="42979">
                  <c:v>33080.25</c:v>
                </c:pt>
                <c:pt idx="42980">
                  <c:v>33080.291666666664</c:v>
                </c:pt>
                <c:pt idx="42981">
                  <c:v>33080.333333333336</c:v>
                </c:pt>
                <c:pt idx="42982">
                  <c:v>33080.375</c:v>
                </c:pt>
                <c:pt idx="42983">
                  <c:v>33080.416666666664</c:v>
                </c:pt>
                <c:pt idx="42984">
                  <c:v>33080.458333333336</c:v>
                </c:pt>
                <c:pt idx="42985">
                  <c:v>33080.5</c:v>
                </c:pt>
                <c:pt idx="42986">
                  <c:v>33080.541666666664</c:v>
                </c:pt>
                <c:pt idx="42987">
                  <c:v>33080.583333333336</c:v>
                </c:pt>
                <c:pt idx="42988">
                  <c:v>33080.625</c:v>
                </c:pt>
                <c:pt idx="42989">
                  <c:v>33080.666666666664</c:v>
                </c:pt>
                <c:pt idx="42990">
                  <c:v>33080.708333333336</c:v>
                </c:pt>
                <c:pt idx="42991">
                  <c:v>33080.75</c:v>
                </c:pt>
                <c:pt idx="42992">
                  <c:v>33080.791666666664</c:v>
                </c:pt>
                <c:pt idx="42993">
                  <c:v>33080.833333333336</c:v>
                </c:pt>
                <c:pt idx="42994">
                  <c:v>33080.875</c:v>
                </c:pt>
                <c:pt idx="42995">
                  <c:v>33080.916666666664</c:v>
                </c:pt>
                <c:pt idx="42996">
                  <c:v>33080.958333333336</c:v>
                </c:pt>
                <c:pt idx="42997">
                  <c:v>33081</c:v>
                </c:pt>
                <c:pt idx="42998">
                  <c:v>33081.041666666664</c:v>
                </c:pt>
                <c:pt idx="42999">
                  <c:v>33081.083333333336</c:v>
                </c:pt>
                <c:pt idx="43000">
                  <c:v>33081.125</c:v>
                </c:pt>
                <c:pt idx="43001">
                  <c:v>33081.166666666664</c:v>
                </c:pt>
                <c:pt idx="43002">
                  <c:v>33081.208333333336</c:v>
                </c:pt>
                <c:pt idx="43003">
                  <c:v>33081.25</c:v>
                </c:pt>
                <c:pt idx="43004">
                  <c:v>33081.291666666664</c:v>
                </c:pt>
                <c:pt idx="43005">
                  <c:v>33081.333333333336</c:v>
                </c:pt>
                <c:pt idx="43006">
                  <c:v>33081.375</c:v>
                </c:pt>
                <c:pt idx="43007">
                  <c:v>33081.416666666664</c:v>
                </c:pt>
                <c:pt idx="43008">
                  <c:v>33081.458333333336</c:v>
                </c:pt>
                <c:pt idx="43009">
                  <c:v>33081.5</c:v>
                </c:pt>
                <c:pt idx="43010">
                  <c:v>33081.541666666664</c:v>
                </c:pt>
                <c:pt idx="43011">
                  <c:v>33081.583333333336</c:v>
                </c:pt>
                <c:pt idx="43012">
                  <c:v>33081.625</c:v>
                </c:pt>
                <c:pt idx="43013">
                  <c:v>33081.666666666664</c:v>
                </c:pt>
                <c:pt idx="43014">
                  <c:v>33081.708333333336</c:v>
                </c:pt>
                <c:pt idx="43015">
                  <c:v>33081.75</c:v>
                </c:pt>
                <c:pt idx="43016">
                  <c:v>33081.791666666664</c:v>
                </c:pt>
                <c:pt idx="43017">
                  <c:v>33081.833333333336</c:v>
                </c:pt>
                <c:pt idx="43018">
                  <c:v>33081.875</c:v>
                </c:pt>
                <c:pt idx="43019">
                  <c:v>33081.916666666664</c:v>
                </c:pt>
                <c:pt idx="43020">
                  <c:v>33081.958333333336</c:v>
                </c:pt>
                <c:pt idx="43021">
                  <c:v>33082</c:v>
                </c:pt>
                <c:pt idx="43022">
                  <c:v>33082.041666666664</c:v>
                </c:pt>
                <c:pt idx="43023">
                  <c:v>33082.083333333336</c:v>
                </c:pt>
                <c:pt idx="43024">
                  <c:v>33082.125</c:v>
                </c:pt>
                <c:pt idx="43025">
                  <c:v>33082.166666666664</c:v>
                </c:pt>
                <c:pt idx="43026">
                  <c:v>33082.208333333336</c:v>
                </c:pt>
                <c:pt idx="43027">
                  <c:v>33082.25</c:v>
                </c:pt>
                <c:pt idx="43028">
                  <c:v>33082.291666666664</c:v>
                </c:pt>
                <c:pt idx="43029">
                  <c:v>33082.333333333336</c:v>
                </c:pt>
                <c:pt idx="43030">
                  <c:v>33082.375</c:v>
                </c:pt>
                <c:pt idx="43031">
                  <c:v>33082.416666666664</c:v>
                </c:pt>
                <c:pt idx="43032">
                  <c:v>33082.458333333336</c:v>
                </c:pt>
                <c:pt idx="43033">
                  <c:v>33082.5</c:v>
                </c:pt>
                <c:pt idx="43034">
                  <c:v>33082.541666666664</c:v>
                </c:pt>
                <c:pt idx="43035">
                  <c:v>33082.583333333336</c:v>
                </c:pt>
                <c:pt idx="43036">
                  <c:v>33082.625</c:v>
                </c:pt>
                <c:pt idx="43037">
                  <c:v>33082.666666666664</c:v>
                </c:pt>
                <c:pt idx="43038">
                  <c:v>33082.708333333336</c:v>
                </c:pt>
                <c:pt idx="43039">
                  <c:v>33082.75</c:v>
                </c:pt>
                <c:pt idx="43040">
                  <c:v>33082.791666666664</c:v>
                </c:pt>
                <c:pt idx="43041">
                  <c:v>33082.833333333336</c:v>
                </c:pt>
                <c:pt idx="43042">
                  <c:v>33082.875</c:v>
                </c:pt>
                <c:pt idx="43043">
                  <c:v>33082.916666666664</c:v>
                </c:pt>
                <c:pt idx="43044">
                  <c:v>33082.958333333336</c:v>
                </c:pt>
                <c:pt idx="43045">
                  <c:v>33083</c:v>
                </c:pt>
                <c:pt idx="43046">
                  <c:v>33083.041666666664</c:v>
                </c:pt>
                <c:pt idx="43047">
                  <c:v>33083.083333333336</c:v>
                </c:pt>
                <c:pt idx="43048">
                  <c:v>33083.125</c:v>
                </c:pt>
                <c:pt idx="43049">
                  <c:v>33083.166666666664</c:v>
                </c:pt>
                <c:pt idx="43050">
                  <c:v>33083.208333333336</c:v>
                </c:pt>
                <c:pt idx="43051">
                  <c:v>33083.25</c:v>
                </c:pt>
                <c:pt idx="43052">
                  <c:v>33083.291666666664</c:v>
                </c:pt>
                <c:pt idx="43053">
                  <c:v>33083.333333333336</c:v>
                </c:pt>
                <c:pt idx="43054">
                  <c:v>33083.375</c:v>
                </c:pt>
                <c:pt idx="43055">
                  <c:v>33083.416666666664</c:v>
                </c:pt>
                <c:pt idx="43056">
                  <c:v>33083.458333333336</c:v>
                </c:pt>
                <c:pt idx="43057">
                  <c:v>33083.5</c:v>
                </c:pt>
                <c:pt idx="43058">
                  <c:v>33083.541666666664</c:v>
                </c:pt>
                <c:pt idx="43059">
                  <c:v>33083.583333333336</c:v>
                </c:pt>
                <c:pt idx="43060">
                  <c:v>33083.625</c:v>
                </c:pt>
                <c:pt idx="43061">
                  <c:v>33083.666666666664</c:v>
                </c:pt>
                <c:pt idx="43062">
                  <c:v>33083.708333333336</c:v>
                </c:pt>
                <c:pt idx="43063">
                  <c:v>33083.75</c:v>
                </c:pt>
                <c:pt idx="43064">
                  <c:v>33083.791666666664</c:v>
                </c:pt>
                <c:pt idx="43065">
                  <c:v>33083.833333333336</c:v>
                </c:pt>
                <c:pt idx="43066">
                  <c:v>33083.875</c:v>
                </c:pt>
                <c:pt idx="43067">
                  <c:v>33083.916666666664</c:v>
                </c:pt>
                <c:pt idx="43068">
                  <c:v>33083.958333333336</c:v>
                </c:pt>
                <c:pt idx="43069">
                  <c:v>33084</c:v>
                </c:pt>
                <c:pt idx="43070">
                  <c:v>33084.041666666664</c:v>
                </c:pt>
                <c:pt idx="43071">
                  <c:v>33084.083333333336</c:v>
                </c:pt>
                <c:pt idx="43072">
                  <c:v>33084.125</c:v>
                </c:pt>
                <c:pt idx="43073">
                  <c:v>33084.166666666664</c:v>
                </c:pt>
                <c:pt idx="43074">
                  <c:v>33084.208333333336</c:v>
                </c:pt>
                <c:pt idx="43075">
                  <c:v>33084.25</c:v>
                </c:pt>
                <c:pt idx="43076">
                  <c:v>33084.291666666664</c:v>
                </c:pt>
                <c:pt idx="43077">
                  <c:v>33084.333333333336</c:v>
                </c:pt>
                <c:pt idx="43078">
                  <c:v>33084.375</c:v>
                </c:pt>
                <c:pt idx="43079">
                  <c:v>33084.416666666664</c:v>
                </c:pt>
                <c:pt idx="43080">
                  <c:v>33084.458333333336</c:v>
                </c:pt>
                <c:pt idx="43081">
                  <c:v>33084.5</c:v>
                </c:pt>
                <c:pt idx="43082">
                  <c:v>33084.541666666664</c:v>
                </c:pt>
                <c:pt idx="43083">
                  <c:v>33084.583333333336</c:v>
                </c:pt>
                <c:pt idx="43084">
                  <c:v>33084.625</c:v>
                </c:pt>
                <c:pt idx="43085">
                  <c:v>33084.666666666664</c:v>
                </c:pt>
                <c:pt idx="43086">
                  <c:v>33084.708333333336</c:v>
                </c:pt>
                <c:pt idx="43087">
                  <c:v>33084.75</c:v>
                </c:pt>
                <c:pt idx="43088">
                  <c:v>33084.791666666664</c:v>
                </c:pt>
                <c:pt idx="43089">
                  <c:v>33084.833333333336</c:v>
                </c:pt>
                <c:pt idx="43090">
                  <c:v>33084.875</c:v>
                </c:pt>
                <c:pt idx="43091">
                  <c:v>33084.916666666664</c:v>
                </c:pt>
                <c:pt idx="43092">
                  <c:v>33084.958333333336</c:v>
                </c:pt>
                <c:pt idx="43093">
                  <c:v>33085</c:v>
                </c:pt>
                <c:pt idx="43094">
                  <c:v>33085.041666666664</c:v>
                </c:pt>
                <c:pt idx="43095">
                  <c:v>33085.083333333336</c:v>
                </c:pt>
                <c:pt idx="43096">
                  <c:v>33085.125</c:v>
                </c:pt>
                <c:pt idx="43097">
                  <c:v>33085.166666666664</c:v>
                </c:pt>
                <c:pt idx="43098">
                  <c:v>33085.208333333336</c:v>
                </c:pt>
                <c:pt idx="43099">
                  <c:v>33085.25</c:v>
                </c:pt>
                <c:pt idx="43100">
                  <c:v>33085.291666666664</c:v>
                </c:pt>
                <c:pt idx="43101">
                  <c:v>33085.333333333336</c:v>
                </c:pt>
                <c:pt idx="43102">
                  <c:v>33085.375</c:v>
                </c:pt>
                <c:pt idx="43103">
                  <c:v>33085.416666666664</c:v>
                </c:pt>
                <c:pt idx="43104">
                  <c:v>33085.458333333336</c:v>
                </c:pt>
                <c:pt idx="43105">
                  <c:v>33085.5</c:v>
                </c:pt>
                <c:pt idx="43106">
                  <c:v>33085.541666666664</c:v>
                </c:pt>
                <c:pt idx="43107">
                  <c:v>33085.583333333336</c:v>
                </c:pt>
                <c:pt idx="43108">
                  <c:v>33085.625</c:v>
                </c:pt>
                <c:pt idx="43109">
                  <c:v>33085.666666666664</c:v>
                </c:pt>
                <c:pt idx="43110">
                  <c:v>33085.708333333336</c:v>
                </c:pt>
                <c:pt idx="43111">
                  <c:v>33085.75</c:v>
                </c:pt>
                <c:pt idx="43112">
                  <c:v>33085.791666666664</c:v>
                </c:pt>
                <c:pt idx="43113">
                  <c:v>33085.833333333336</c:v>
                </c:pt>
                <c:pt idx="43114">
                  <c:v>33085.875</c:v>
                </c:pt>
                <c:pt idx="43115">
                  <c:v>33085.916666666664</c:v>
                </c:pt>
                <c:pt idx="43116">
                  <c:v>33085.958333333336</c:v>
                </c:pt>
                <c:pt idx="43117">
                  <c:v>33086</c:v>
                </c:pt>
                <c:pt idx="43118">
                  <c:v>33086.041666666664</c:v>
                </c:pt>
                <c:pt idx="43119">
                  <c:v>33086.083333333336</c:v>
                </c:pt>
                <c:pt idx="43120">
                  <c:v>33086.125</c:v>
                </c:pt>
                <c:pt idx="43121">
                  <c:v>33086.166666666664</c:v>
                </c:pt>
                <c:pt idx="43122">
                  <c:v>33086.208333333336</c:v>
                </c:pt>
                <c:pt idx="43123">
                  <c:v>33086.25</c:v>
                </c:pt>
                <c:pt idx="43124">
                  <c:v>33086.291666666664</c:v>
                </c:pt>
                <c:pt idx="43125">
                  <c:v>33086.333333333336</c:v>
                </c:pt>
                <c:pt idx="43126">
                  <c:v>33086.375</c:v>
                </c:pt>
                <c:pt idx="43127">
                  <c:v>33086.416666666664</c:v>
                </c:pt>
                <c:pt idx="43128">
                  <c:v>33086.458333333336</c:v>
                </c:pt>
                <c:pt idx="43129">
                  <c:v>33086.5</c:v>
                </c:pt>
                <c:pt idx="43130">
                  <c:v>33086.541666666664</c:v>
                </c:pt>
                <c:pt idx="43131">
                  <c:v>33086.583333333336</c:v>
                </c:pt>
                <c:pt idx="43132">
                  <c:v>33086.625</c:v>
                </c:pt>
                <c:pt idx="43133">
                  <c:v>33086.666666666664</c:v>
                </c:pt>
                <c:pt idx="43134">
                  <c:v>33086.708333333336</c:v>
                </c:pt>
                <c:pt idx="43135">
                  <c:v>33086.75</c:v>
                </c:pt>
                <c:pt idx="43136">
                  <c:v>33086.791666666664</c:v>
                </c:pt>
                <c:pt idx="43137">
                  <c:v>33086.833333333336</c:v>
                </c:pt>
                <c:pt idx="43138">
                  <c:v>33086.875</c:v>
                </c:pt>
                <c:pt idx="43139">
                  <c:v>33086.916666666664</c:v>
                </c:pt>
                <c:pt idx="43140">
                  <c:v>33086.958333333336</c:v>
                </c:pt>
                <c:pt idx="43141">
                  <c:v>33087</c:v>
                </c:pt>
                <c:pt idx="43142">
                  <c:v>33087.041666666664</c:v>
                </c:pt>
                <c:pt idx="43143">
                  <c:v>33087.083333333336</c:v>
                </c:pt>
                <c:pt idx="43144">
                  <c:v>33087.125</c:v>
                </c:pt>
                <c:pt idx="43145">
                  <c:v>33087.166666666664</c:v>
                </c:pt>
                <c:pt idx="43146">
                  <c:v>33087.208333333336</c:v>
                </c:pt>
                <c:pt idx="43147">
                  <c:v>33087.25</c:v>
                </c:pt>
                <c:pt idx="43148">
                  <c:v>33087.291666666664</c:v>
                </c:pt>
                <c:pt idx="43149">
                  <c:v>33087.333333333336</c:v>
                </c:pt>
                <c:pt idx="43150">
                  <c:v>33087.375</c:v>
                </c:pt>
                <c:pt idx="43151">
                  <c:v>33087.416666666664</c:v>
                </c:pt>
                <c:pt idx="43152">
                  <c:v>33087.458333333336</c:v>
                </c:pt>
                <c:pt idx="43153">
                  <c:v>33087.5</c:v>
                </c:pt>
                <c:pt idx="43154">
                  <c:v>33087.541666666664</c:v>
                </c:pt>
                <c:pt idx="43155">
                  <c:v>33087.583333333336</c:v>
                </c:pt>
                <c:pt idx="43156">
                  <c:v>33087.625</c:v>
                </c:pt>
                <c:pt idx="43157">
                  <c:v>33087.666666666664</c:v>
                </c:pt>
                <c:pt idx="43158">
                  <c:v>33087.708333333336</c:v>
                </c:pt>
                <c:pt idx="43159">
                  <c:v>33087.75</c:v>
                </c:pt>
                <c:pt idx="43160">
                  <c:v>33087.791666666664</c:v>
                </c:pt>
                <c:pt idx="43161">
                  <c:v>33087.833333333336</c:v>
                </c:pt>
                <c:pt idx="43162">
                  <c:v>33087.875</c:v>
                </c:pt>
                <c:pt idx="43163">
                  <c:v>33087.916666666664</c:v>
                </c:pt>
                <c:pt idx="43164">
                  <c:v>33087.958333333336</c:v>
                </c:pt>
                <c:pt idx="43165">
                  <c:v>33088</c:v>
                </c:pt>
                <c:pt idx="43166">
                  <c:v>33088.041666666664</c:v>
                </c:pt>
                <c:pt idx="43167">
                  <c:v>33088.083333333336</c:v>
                </c:pt>
                <c:pt idx="43168">
                  <c:v>33088.125</c:v>
                </c:pt>
                <c:pt idx="43169">
                  <c:v>33088.166666666664</c:v>
                </c:pt>
                <c:pt idx="43170">
                  <c:v>33088.208333333336</c:v>
                </c:pt>
                <c:pt idx="43171">
                  <c:v>33088.25</c:v>
                </c:pt>
                <c:pt idx="43172">
                  <c:v>33088.291666666664</c:v>
                </c:pt>
                <c:pt idx="43173">
                  <c:v>33088.333333333336</c:v>
                </c:pt>
                <c:pt idx="43174">
                  <c:v>33088.375</c:v>
                </c:pt>
                <c:pt idx="43175">
                  <c:v>33088.416666666664</c:v>
                </c:pt>
                <c:pt idx="43176">
                  <c:v>33088.458333333336</c:v>
                </c:pt>
                <c:pt idx="43177">
                  <c:v>33088.5</c:v>
                </c:pt>
                <c:pt idx="43178">
                  <c:v>33088.541666666664</c:v>
                </c:pt>
                <c:pt idx="43179">
                  <c:v>33088.583333333336</c:v>
                </c:pt>
                <c:pt idx="43180">
                  <c:v>33088.625</c:v>
                </c:pt>
                <c:pt idx="43181">
                  <c:v>33088.666666666664</c:v>
                </c:pt>
                <c:pt idx="43182">
                  <c:v>33088.708333333336</c:v>
                </c:pt>
                <c:pt idx="43183">
                  <c:v>33088.75</c:v>
                </c:pt>
                <c:pt idx="43184">
                  <c:v>33088.791666666664</c:v>
                </c:pt>
                <c:pt idx="43185">
                  <c:v>33088.833333333336</c:v>
                </c:pt>
                <c:pt idx="43186">
                  <c:v>33088.875</c:v>
                </c:pt>
                <c:pt idx="43187">
                  <c:v>33088.916666666664</c:v>
                </c:pt>
                <c:pt idx="43188">
                  <c:v>33088.958333333336</c:v>
                </c:pt>
                <c:pt idx="43189">
                  <c:v>33089</c:v>
                </c:pt>
                <c:pt idx="43190">
                  <c:v>33089.041666666664</c:v>
                </c:pt>
                <c:pt idx="43191">
                  <c:v>33089.083333333336</c:v>
                </c:pt>
                <c:pt idx="43192">
                  <c:v>33089.125</c:v>
                </c:pt>
                <c:pt idx="43193">
                  <c:v>33089.166666666664</c:v>
                </c:pt>
                <c:pt idx="43194">
                  <c:v>33089.208333333336</c:v>
                </c:pt>
                <c:pt idx="43195">
                  <c:v>33089.25</c:v>
                </c:pt>
                <c:pt idx="43196">
                  <c:v>33089.291666666664</c:v>
                </c:pt>
                <c:pt idx="43197">
                  <c:v>33089.333333333336</c:v>
                </c:pt>
                <c:pt idx="43198">
                  <c:v>33089.375</c:v>
                </c:pt>
                <c:pt idx="43199">
                  <c:v>33089.416666666664</c:v>
                </c:pt>
                <c:pt idx="43200">
                  <c:v>33089.458333333336</c:v>
                </c:pt>
                <c:pt idx="43201">
                  <c:v>33089.5</c:v>
                </c:pt>
                <c:pt idx="43202">
                  <c:v>33089.541666666664</c:v>
                </c:pt>
                <c:pt idx="43203">
                  <c:v>33089.583333333336</c:v>
                </c:pt>
                <c:pt idx="43204">
                  <c:v>33089.625</c:v>
                </c:pt>
                <c:pt idx="43205">
                  <c:v>33089.666666666664</c:v>
                </c:pt>
                <c:pt idx="43206">
                  <c:v>33089.708333333336</c:v>
                </c:pt>
                <c:pt idx="43207">
                  <c:v>33089.75</c:v>
                </c:pt>
                <c:pt idx="43208">
                  <c:v>33089.791666666664</c:v>
                </c:pt>
                <c:pt idx="43209">
                  <c:v>33089.833333333336</c:v>
                </c:pt>
                <c:pt idx="43210">
                  <c:v>33089.875</c:v>
                </c:pt>
                <c:pt idx="43211">
                  <c:v>33089.916666666664</c:v>
                </c:pt>
                <c:pt idx="43212">
                  <c:v>33089.958333333336</c:v>
                </c:pt>
                <c:pt idx="43213">
                  <c:v>33090</c:v>
                </c:pt>
                <c:pt idx="43214">
                  <c:v>33090.041666666664</c:v>
                </c:pt>
                <c:pt idx="43215">
                  <c:v>33090.083333333336</c:v>
                </c:pt>
                <c:pt idx="43216">
                  <c:v>33090.125</c:v>
                </c:pt>
                <c:pt idx="43217">
                  <c:v>33090.166666666664</c:v>
                </c:pt>
                <c:pt idx="43218">
                  <c:v>33090.208333333336</c:v>
                </c:pt>
                <c:pt idx="43219">
                  <c:v>33090.25</c:v>
                </c:pt>
                <c:pt idx="43220">
                  <c:v>33090.291666666664</c:v>
                </c:pt>
                <c:pt idx="43221">
                  <c:v>33090.333333333336</c:v>
                </c:pt>
                <c:pt idx="43222">
                  <c:v>33090.375</c:v>
                </c:pt>
                <c:pt idx="43223">
                  <c:v>33090.416666666664</c:v>
                </c:pt>
                <c:pt idx="43224">
                  <c:v>33090.458333333336</c:v>
                </c:pt>
                <c:pt idx="43225">
                  <c:v>33090.5</c:v>
                </c:pt>
                <c:pt idx="43226">
                  <c:v>33090.541666666664</c:v>
                </c:pt>
                <c:pt idx="43227">
                  <c:v>33090.583333333336</c:v>
                </c:pt>
                <c:pt idx="43228">
                  <c:v>33090.625</c:v>
                </c:pt>
                <c:pt idx="43229">
                  <c:v>33090.666666666664</c:v>
                </c:pt>
                <c:pt idx="43230">
                  <c:v>33090.708333333336</c:v>
                </c:pt>
                <c:pt idx="43231">
                  <c:v>33090.75</c:v>
                </c:pt>
                <c:pt idx="43232">
                  <c:v>33090.791666666664</c:v>
                </c:pt>
                <c:pt idx="43233">
                  <c:v>33090.833333333336</c:v>
                </c:pt>
                <c:pt idx="43234">
                  <c:v>33090.875</c:v>
                </c:pt>
                <c:pt idx="43235">
                  <c:v>33090.916666666664</c:v>
                </c:pt>
                <c:pt idx="43236">
                  <c:v>33090.958333333336</c:v>
                </c:pt>
                <c:pt idx="43237">
                  <c:v>33091</c:v>
                </c:pt>
                <c:pt idx="43238">
                  <c:v>33091.041666666664</c:v>
                </c:pt>
                <c:pt idx="43239">
                  <c:v>33091.083333333336</c:v>
                </c:pt>
                <c:pt idx="43240">
                  <c:v>33091.125</c:v>
                </c:pt>
                <c:pt idx="43241">
                  <c:v>33091.166666666664</c:v>
                </c:pt>
                <c:pt idx="43242">
                  <c:v>33091.208333333336</c:v>
                </c:pt>
                <c:pt idx="43243">
                  <c:v>33091.25</c:v>
                </c:pt>
                <c:pt idx="43244">
                  <c:v>33091.291666666664</c:v>
                </c:pt>
                <c:pt idx="43245">
                  <c:v>33091.333333333336</c:v>
                </c:pt>
                <c:pt idx="43246">
                  <c:v>33091.375</c:v>
                </c:pt>
                <c:pt idx="43247">
                  <c:v>33091.416666666664</c:v>
                </c:pt>
                <c:pt idx="43248">
                  <c:v>33091.458333333336</c:v>
                </c:pt>
                <c:pt idx="43249">
                  <c:v>33091.5</c:v>
                </c:pt>
                <c:pt idx="43250">
                  <c:v>33091.541666666664</c:v>
                </c:pt>
                <c:pt idx="43251">
                  <c:v>33091.583333333336</c:v>
                </c:pt>
                <c:pt idx="43252">
                  <c:v>33091.625</c:v>
                </c:pt>
                <c:pt idx="43253">
                  <c:v>33091.666666666664</c:v>
                </c:pt>
                <c:pt idx="43254">
                  <c:v>33091.708333333336</c:v>
                </c:pt>
                <c:pt idx="43255">
                  <c:v>33091.75</c:v>
                </c:pt>
                <c:pt idx="43256">
                  <c:v>33091.791666666664</c:v>
                </c:pt>
                <c:pt idx="43257">
                  <c:v>33091.833333333336</c:v>
                </c:pt>
                <c:pt idx="43258">
                  <c:v>33091.875</c:v>
                </c:pt>
                <c:pt idx="43259">
                  <c:v>33091.916666666664</c:v>
                </c:pt>
                <c:pt idx="43260">
                  <c:v>33091.958333333336</c:v>
                </c:pt>
                <c:pt idx="43261">
                  <c:v>33092</c:v>
                </c:pt>
                <c:pt idx="43262">
                  <c:v>33092.041666666664</c:v>
                </c:pt>
                <c:pt idx="43263">
                  <c:v>33092.083333333336</c:v>
                </c:pt>
                <c:pt idx="43264">
                  <c:v>33092.125</c:v>
                </c:pt>
                <c:pt idx="43265">
                  <c:v>33092.166666666664</c:v>
                </c:pt>
                <c:pt idx="43266">
                  <c:v>33092.208333333336</c:v>
                </c:pt>
                <c:pt idx="43267">
                  <c:v>33092.25</c:v>
                </c:pt>
                <c:pt idx="43268">
                  <c:v>33092.291666666664</c:v>
                </c:pt>
                <c:pt idx="43269">
                  <c:v>33092.333333333336</c:v>
                </c:pt>
                <c:pt idx="43270">
                  <c:v>33092.375</c:v>
                </c:pt>
                <c:pt idx="43271">
                  <c:v>33092.416666666664</c:v>
                </c:pt>
                <c:pt idx="43272">
                  <c:v>33092.458333333336</c:v>
                </c:pt>
                <c:pt idx="43273">
                  <c:v>33092.5</c:v>
                </c:pt>
                <c:pt idx="43274">
                  <c:v>33092.541666666664</c:v>
                </c:pt>
                <c:pt idx="43275">
                  <c:v>33092.583333333336</c:v>
                </c:pt>
                <c:pt idx="43276">
                  <c:v>33092.625</c:v>
                </c:pt>
                <c:pt idx="43277">
                  <c:v>33092.666666666664</c:v>
                </c:pt>
                <c:pt idx="43278">
                  <c:v>33092.708333333336</c:v>
                </c:pt>
                <c:pt idx="43279">
                  <c:v>33092.75</c:v>
                </c:pt>
                <c:pt idx="43280">
                  <c:v>33092.791666666664</c:v>
                </c:pt>
                <c:pt idx="43281">
                  <c:v>33092.833333333336</c:v>
                </c:pt>
                <c:pt idx="43282">
                  <c:v>33092.875</c:v>
                </c:pt>
                <c:pt idx="43283">
                  <c:v>33092.916666666664</c:v>
                </c:pt>
                <c:pt idx="43284">
                  <c:v>33092.958333333336</c:v>
                </c:pt>
                <c:pt idx="43285">
                  <c:v>33093</c:v>
                </c:pt>
                <c:pt idx="43286">
                  <c:v>33093.041666666664</c:v>
                </c:pt>
                <c:pt idx="43287">
                  <c:v>33093.083333333336</c:v>
                </c:pt>
                <c:pt idx="43288">
                  <c:v>33093.125</c:v>
                </c:pt>
                <c:pt idx="43289">
                  <c:v>33093.166666666664</c:v>
                </c:pt>
                <c:pt idx="43290">
                  <c:v>33093.208333333336</c:v>
                </c:pt>
                <c:pt idx="43291">
                  <c:v>33093.25</c:v>
                </c:pt>
                <c:pt idx="43292">
                  <c:v>33093.291666666664</c:v>
                </c:pt>
                <c:pt idx="43293">
                  <c:v>33093.333333333336</c:v>
                </c:pt>
                <c:pt idx="43294">
                  <c:v>33093.375</c:v>
                </c:pt>
                <c:pt idx="43295">
                  <c:v>33093.416666666664</c:v>
                </c:pt>
                <c:pt idx="43296">
                  <c:v>33093.458333333336</c:v>
                </c:pt>
                <c:pt idx="43297">
                  <c:v>33093.5</c:v>
                </c:pt>
                <c:pt idx="43298">
                  <c:v>33093.541666666664</c:v>
                </c:pt>
                <c:pt idx="43299">
                  <c:v>33093.583333333336</c:v>
                </c:pt>
                <c:pt idx="43300">
                  <c:v>33093.625</c:v>
                </c:pt>
                <c:pt idx="43301">
                  <c:v>33093.666666666664</c:v>
                </c:pt>
                <c:pt idx="43302">
                  <c:v>33093.708333333336</c:v>
                </c:pt>
                <c:pt idx="43303">
                  <c:v>33093.75</c:v>
                </c:pt>
                <c:pt idx="43304">
                  <c:v>33093.791666666664</c:v>
                </c:pt>
                <c:pt idx="43305">
                  <c:v>33093.833333333336</c:v>
                </c:pt>
                <c:pt idx="43306">
                  <c:v>33093.875</c:v>
                </c:pt>
                <c:pt idx="43307">
                  <c:v>33093.916666666664</c:v>
                </c:pt>
                <c:pt idx="43308">
                  <c:v>33093.958333333336</c:v>
                </c:pt>
                <c:pt idx="43309">
                  <c:v>33094</c:v>
                </c:pt>
                <c:pt idx="43310">
                  <c:v>33094.041666666664</c:v>
                </c:pt>
                <c:pt idx="43311">
                  <c:v>33094.083333333336</c:v>
                </c:pt>
                <c:pt idx="43312">
                  <c:v>33094.125</c:v>
                </c:pt>
                <c:pt idx="43313">
                  <c:v>33094.166666666664</c:v>
                </c:pt>
                <c:pt idx="43314">
                  <c:v>33094.208333333336</c:v>
                </c:pt>
                <c:pt idx="43315">
                  <c:v>33094.25</c:v>
                </c:pt>
                <c:pt idx="43316">
                  <c:v>33094.291666666664</c:v>
                </c:pt>
                <c:pt idx="43317">
                  <c:v>33094.333333333336</c:v>
                </c:pt>
                <c:pt idx="43318">
                  <c:v>33094.375</c:v>
                </c:pt>
                <c:pt idx="43319">
                  <c:v>33094.416666666664</c:v>
                </c:pt>
                <c:pt idx="43320">
                  <c:v>33094.458333333336</c:v>
                </c:pt>
                <c:pt idx="43321">
                  <c:v>33094.5</c:v>
                </c:pt>
                <c:pt idx="43322">
                  <c:v>33094.541666666664</c:v>
                </c:pt>
                <c:pt idx="43323">
                  <c:v>33094.583333333336</c:v>
                </c:pt>
                <c:pt idx="43324">
                  <c:v>33094.625</c:v>
                </c:pt>
                <c:pt idx="43325">
                  <c:v>33094.666666666664</c:v>
                </c:pt>
                <c:pt idx="43326">
                  <c:v>33094.708333333336</c:v>
                </c:pt>
                <c:pt idx="43327">
                  <c:v>33094.75</c:v>
                </c:pt>
                <c:pt idx="43328">
                  <c:v>33094.791666666664</c:v>
                </c:pt>
                <c:pt idx="43329">
                  <c:v>33094.833333333336</c:v>
                </c:pt>
                <c:pt idx="43330">
                  <c:v>33094.875</c:v>
                </c:pt>
                <c:pt idx="43331">
                  <c:v>33094.916666666664</c:v>
                </c:pt>
                <c:pt idx="43332">
                  <c:v>33094.958333333336</c:v>
                </c:pt>
                <c:pt idx="43333">
                  <c:v>33095</c:v>
                </c:pt>
                <c:pt idx="43334">
                  <c:v>33095.041666666664</c:v>
                </c:pt>
                <c:pt idx="43335">
                  <c:v>33095.083333333336</c:v>
                </c:pt>
                <c:pt idx="43336">
                  <c:v>33095.125</c:v>
                </c:pt>
                <c:pt idx="43337">
                  <c:v>33095.166666666664</c:v>
                </c:pt>
                <c:pt idx="43338">
                  <c:v>33095.208333333336</c:v>
                </c:pt>
                <c:pt idx="43339">
                  <c:v>33095.25</c:v>
                </c:pt>
                <c:pt idx="43340">
                  <c:v>33095.291666666664</c:v>
                </c:pt>
                <c:pt idx="43341">
                  <c:v>33095.333333333336</c:v>
                </c:pt>
                <c:pt idx="43342">
                  <c:v>33095.375</c:v>
                </c:pt>
                <c:pt idx="43343">
                  <c:v>33095.416666666664</c:v>
                </c:pt>
                <c:pt idx="43344">
                  <c:v>33095.458333333336</c:v>
                </c:pt>
                <c:pt idx="43345">
                  <c:v>33095.5</c:v>
                </c:pt>
                <c:pt idx="43346">
                  <c:v>33095.541666666664</c:v>
                </c:pt>
                <c:pt idx="43347">
                  <c:v>33095.583333333336</c:v>
                </c:pt>
                <c:pt idx="43348">
                  <c:v>33095.625</c:v>
                </c:pt>
                <c:pt idx="43349">
                  <c:v>33095.666666666664</c:v>
                </c:pt>
                <c:pt idx="43350">
                  <c:v>33095.708333333336</c:v>
                </c:pt>
                <c:pt idx="43351">
                  <c:v>33095.75</c:v>
                </c:pt>
                <c:pt idx="43352">
                  <c:v>33095.791666666664</c:v>
                </c:pt>
                <c:pt idx="43353">
                  <c:v>33095.833333333336</c:v>
                </c:pt>
                <c:pt idx="43354">
                  <c:v>33095.875</c:v>
                </c:pt>
                <c:pt idx="43355">
                  <c:v>33095.916666666664</c:v>
                </c:pt>
                <c:pt idx="43356">
                  <c:v>33095.958333333336</c:v>
                </c:pt>
                <c:pt idx="43357">
                  <c:v>33096</c:v>
                </c:pt>
                <c:pt idx="43358">
                  <c:v>33096.041666666664</c:v>
                </c:pt>
                <c:pt idx="43359">
                  <c:v>33096.083333333336</c:v>
                </c:pt>
                <c:pt idx="43360">
                  <c:v>33096.125</c:v>
                </c:pt>
                <c:pt idx="43361">
                  <c:v>33096.166666666664</c:v>
                </c:pt>
                <c:pt idx="43362">
                  <c:v>33096.208333333336</c:v>
                </c:pt>
                <c:pt idx="43363">
                  <c:v>33096.25</c:v>
                </c:pt>
                <c:pt idx="43364">
                  <c:v>33096.291666666664</c:v>
                </c:pt>
                <c:pt idx="43365">
                  <c:v>33096.333333333336</c:v>
                </c:pt>
                <c:pt idx="43366">
                  <c:v>33096.375</c:v>
                </c:pt>
                <c:pt idx="43367">
                  <c:v>33096.416666666664</c:v>
                </c:pt>
                <c:pt idx="43368">
                  <c:v>33096.458333333336</c:v>
                </c:pt>
                <c:pt idx="43369">
                  <c:v>33096.5</c:v>
                </c:pt>
                <c:pt idx="43370">
                  <c:v>33096.541666666664</c:v>
                </c:pt>
                <c:pt idx="43371">
                  <c:v>33096.583333333336</c:v>
                </c:pt>
                <c:pt idx="43372">
                  <c:v>33096.625</c:v>
                </c:pt>
                <c:pt idx="43373">
                  <c:v>33096.666666666664</c:v>
                </c:pt>
                <c:pt idx="43374">
                  <c:v>33096.708333333336</c:v>
                </c:pt>
                <c:pt idx="43375">
                  <c:v>33096.75</c:v>
                </c:pt>
                <c:pt idx="43376">
                  <c:v>33096.791666666664</c:v>
                </c:pt>
                <c:pt idx="43377">
                  <c:v>33096.833333333336</c:v>
                </c:pt>
                <c:pt idx="43378">
                  <c:v>33096.875</c:v>
                </c:pt>
                <c:pt idx="43379">
                  <c:v>33096.916666666664</c:v>
                </c:pt>
                <c:pt idx="43380">
                  <c:v>33096.958333333336</c:v>
                </c:pt>
                <c:pt idx="43381">
                  <c:v>33097</c:v>
                </c:pt>
                <c:pt idx="43382">
                  <c:v>33097.041666666664</c:v>
                </c:pt>
                <c:pt idx="43383">
                  <c:v>33097.083333333336</c:v>
                </c:pt>
                <c:pt idx="43384">
                  <c:v>33097.125</c:v>
                </c:pt>
                <c:pt idx="43385">
                  <c:v>33097.166666666664</c:v>
                </c:pt>
                <c:pt idx="43386">
                  <c:v>33097.208333333336</c:v>
                </c:pt>
                <c:pt idx="43387">
                  <c:v>33097.25</c:v>
                </c:pt>
                <c:pt idx="43388">
                  <c:v>33097.291666666664</c:v>
                </c:pt>
                <c:pt idx="43389">
                  <c:v>33097.333333333336</c:v>
                </c:pt>
                <c:pt idx="43390">
                  <c:v>33097.375</c:v>
                </c:pt>
                <c:pt idx="43391">
                  <c:v>33097.416666666664</c:v>
                </c:pt>
                <c:pt idx="43392">
                  <c:v>33097.458333333336</c:v>
                </c:pt>
                <c:pt idx="43393">
                  <c:v>33097.5</c:v>
                </c:pt>
                <c:pt idx="43394">
                  <c:v>33097.541666666664</c:v>
                </c:pt>
                <c:pt idx="43395">
                  <c:v>33097.583333333336</c:v>
                </c:pt>
                <c:pt idx="43396">
                  <c:v>33097.625</c:v>
                </c:pt>
                <c:pt idx="43397">
                  <c:v>33097.666666666664</c:v>
                </c:pt>
                <c:pt idx="43398">
                  <c:v>33097.708333333336</c:v>
                </c:pt>
                <c:pt idx="43399">
                  <c:v>33097.75</c:v>
                </c:pt>
                <c:pt idx="43400">
                  <c:v>33097.791666666664</c:v>
                </c:pt>
                <c:pt idx="43401">
                  <c:v>33097.833333333336</c:v>
                </c:pt>
                <c:pt idx="43402">
                  <c:v>33097.875</c:v>
                </c:pt>
                <c:pt idx="43403">
                  <c:v>33097.916666666664</c:v>
                </c:pt>
                <c:pt idx="43404">
                  <c:v>33097.958333333336</c:v>
                </c:pt>
                <c:pt idx="43405">
                  <c:v>33098</c:v>
                </c:pt>
                <c:pt idx="43406">
                  <c:v>33098.041666666664</c:v>
                </c:pt>
                <c:pt idx="43407">
                  <c:v>33098.083333333336</c:v>
                </c:pt>
                <c:pt idx="43408">
                  <c:v>33098.125</c:v>
                </c:pt>
                <c:pt idx="43409">
                  <c:v>33098.166666666664</c:v>
                </c:pt>
                <c:pt idx="43410">
                  <c:v>33098.208333333336</c:v>
                </c:pt>
                <c:pt idx="43411">
                  <c:v>33098.25</c:v>
                </c:pt>
                <c:pt idx="43412">
                  <c:v>33098.291666666664</c:v>
                </c:pt>
                <c:pt idx="43413">
                  <c:v>33098.333333333336</c:v>
                </c:pt>
                <c:pt idx="43414">
                  <c:v>33098.375</c:v>
                </c:pt>
                <c:pt idx="43415">
                  <c:v>33098.416666666664</c:v>
                </c:pt>
                <c:pt idx="43416">
                  <c:v>33098.458333333336</c:v>
                </c:pt>
                <c:pt idx="43417">
                  <c:v>33098.5</c:v>
                </c:pt>
                <c:pt idx="43418">
                  <c:v>33098.541666666664</c:v>
                </c:pt>
                <c:pt idx="43419">
                  <c:v>33098.583333333336</c:v>
                </c:pt>
                <c:pt idx="43420">
                  <c:v>33098.625</c:v>
                </c:pt>
                <c:pt idx="43421">
                  <c:v>33098.666666666664</c:v>
                </c:pt>
                <c:pt idx="43422">
                  <c:v>33098.708333333336</c:v>
                </c:pt>
                <c:pt idx="43423">
                  <c:v>33098.75</c:v>
                </c:pt>
                <c:pt idx="43424">
                  <c:v>33098.791666666664</c:v>
                </c:pt>
                <c:pt idx="43425">
                  <c:v>33098.833333333336</c:v>
                </c:pt>
                <c:pt idx="43426">
                  <c:v>33098.875</c:v>
                </c:pt>
                <c:pt idx="43427">
                  <c:v>33098.916666666664</c:v>
                </c:pt>
                <c:pt idx="43428">
                  <c:v>33098.958333333336</c:v>
                </c:pt>
                <c:pt idx="43429">
                  <c:v>33099</c:v>
                </c:pt>
                <c:pt idx="43430">
                  <c:v>33099.041666666664</c:v>
                </c:pt>
                <c:pt idx="43431">
                  <c:v>33099.083333333336</c:v>
                </c:pt>
                <c:pt idx="43432">
                  <c:v>33099.125</c:v>
                </c:pt>
                <c:pt idx="43433">
                  <c:v>33099.166666666664</c:v>
                </c:pt>
                <c:pt idx="43434">
                  <c:v>33099.208333333336</c:v>
                </c:pt>
                <c:pt idx="43435">
                  <c:v>33099.25</c:v>
                </c:pt>
                <c:pt idx="43436">
                  <c:v>33099.291666666664</c:v>
                </c:pt>
                <c:pt idx="43437">
                  <c:v>33099.333333333336</c:v>
                </c:pt>
                <c:pt idx="43438">
                  <c:v>33099.375</c:v>
                </c:pt>
                <c:pt idx="43439">
                  <c:v>33099.416666666664</c:v>
                </c:pt>
                <c:pt idx="43440">
                  <c:v>33099.458333333336</c:v>
                </c:pt>
                <c:pt idx="43441">
                  <c:v>33099.5</c:v>
                </c:pt>
                <c:pt idx="43442">
                  <c:v>33099.541666666664</c:v>
                </c:pt>
                <c:pt idx="43443">
                  <c:v>33099.583333333336</c:v>
                </c:pt>
                <c:pt idx="43444">
                  <c:v>33099.625</c:v>
                </c:pt>
                <c:pt idx="43445">
                  <c:v>33099.666666666664</c:v>
                </c:pt>
                <c:pt idx="43446">
                  <c:v>33099.708333333336</c:v>
                </c:pt>
                <c:pt idx="43447">
                  <c:v>33099.75</c:v>
                </c:pt>
                <c:pt idx="43448">
                  <c:v>33099.791666666664</c:v>
                </c:pt>
                <c:pt idx="43449">
                  <c:v>33099.833333333336</c:v>
                </c:pt>
                <c:pt idx="43450">
                  <c:v>33099.875</c:v>
                </c:pt>
                <c:pt idx="43451">
                  <c:v>33099.916666666664</c:v>
                </c:pt>
                <c:pt idx="43452">
                  <c:v>33099.958333333336</c:v>
                </c:pt>
                <c:pt idx="43453">
                  <c:v>33100</c:v>
                </c:pt>
                <c:pt idx="43454">
                  <c:v>33100.041666666664</c:v>
                </c:pt>
                <c:pt idx="43455">
                  <c:v>33100.083333333336</c:v>
                </c:pt>
                <c:pt idx="43456">
                  <c:v>33100.125</c:v>
                </c:pt>
                <c:pt idx="43457">
                  <c:v>33100.166666666664</c:v>
                </c:pt>
                <c:pt idx="43458">
                  <c:v>33100.208333333336</c:v>
                </c:pt>
                <c:pt idx="43459">
                  <c:v>33100.25</c:v>
                </c:pt>
                <c:pt idx="43460">
                  <c:v>33100.291666666664</c:v>
                </c:pt>
                <c:pt idx="43461">
                  <c:v>33100.333333333336</c:v>
                </c:pt>
                <c:pt idx="43462">
                  <c:v>33100.375</c:v>
                </c:pt>
                <c:pt idx="43463">
                  <c:v>33100.416666666664</c:v>
                </c:pt>
                <c:pt idx="43464">
                  <c:v>33100.458333333336</c:v>
                </c:pt>
                <c:pt idx="43465">
                  <c:v>33100.5</c:v>
                </c:pt>
                <c:pt idx="43466">
                  <c:v>33100.541666666664</c:v>
                </c:pt>
                <c:pt idx="43467">
                  <c:v>33100.583333333336</c:v>
                </c:pt>
                <c:pt idx="43468">
                  <c:v>33100.625</c:v>
                </c:pt>
                <c:pt idx="43469">
                  <c:v>33100.666666666664</c:v>
                </c:pt>
                <c:pt idx="43470">
                  <c:v>33100.708333333336</c:v>
                </c:pt>
                <c:pt idx="43471">
                  <c:v>33100.75</c:v>
                </c:pt>
                <c:pt idx="43472">
                  <c:v>33100.791666666664</c:v>
                </c:pt>
                <c:pt idx="43473">
                  <c:v>33100.833333333336</c:v>
                </c:pt>
                <c:pt idx="43474">
                  <c:v>33100.875</c:v>
                </c:pt>
                <c:pt idx="43475">
                  <c:v>33100.916666666664</c:v>
                </c:pt>
                <c:pt idx="43476">
                  <c:v>33100.958333333336</c:v>
                </c:pt>
                <c:pt idx="43477">
                  <c:v>33101</c:v>
                </c:pt>
                <c:pt idx="43478">
                  <c:v>33101.041666666664</c:v>
                </c:pt>
                <c:pt idx="43479">
                  <c:v>33101.083333333336</c:v>
                </c:pt>
                <c:pt idx="43480">
                  <c:v>33101.125</c:v>
                </c:pt>
                <c:pt idx="43481">
                  <c:v>33101.166666666664</c:v>
                </c:pt>
                <c:pt idx="43482">
                  <c:v>33101.208333333336</c:v>
                </c:pt>
                <c:pt idx="43483">
                  <c:v>33101.25</c:v>
                </c:pt>
                <c:pt idx="43484">
                  <c:v>33101.291666666664</c:v>
                </c:pt>
                <c:pt idx="43485">
                  <c:v>33101.333333333336</c:v>
                </c:pt>
                <c:pt idx="43486">
                  <c:v>33101.375</c:v>
                </c:pt>
                <c:pt idx="43487">
                  <c:v>33101.416666666664</c:v>
                </c:pt>
                <c:pt idx="43488">
                  <c:v>33101.458333333336</c:v>
                </c:pt>
                <c:pt idx="43489">
                  <c:v>33101.5</c:v>
                </c:pt>
                <c:pt idx="43490">
                  <c:v>33101.541666666664</c:v>
                </c:pt>
                <c:pt idx="43491">
                  <c:v>33101.583333333336</c:v>
                </c:pt>
                <c:pt idx="43492">
                  <c:v>33101.625</c:v>
                </c:pt>
                <c:pt idx="43493">
                  <c:v>33101.666666666664</c:v>
                </c:pt>
                <c:pt idx="43494">
                  <c:v>33101.708333333336</c:v>
                </c:pt>
                <c:pt idx="43495">
                  <c:v>33101.75</c:v>
                </c:pt>
                <c:pt idx="43496">
                  <c:v>33101.791666666664</c:v>
                </c:pt>
                <c:pt idx="43497">
                  <c:v>33101.833333333336</c:v>
                </c:pt>
                <c:pt idx="43498">
                  <c:v>33101.875</c:v>
                </c:pt>
                <c:pt idx="43499">
                  <c:v>33101.916666666664</c:v>
                </c:pt>
                <c:pt idx="43500">
                  <c:v>33101.958333333336</c:v>
                </c:pt>
                <c:pt idx="43501">
                  <c:v>33102</c:v>
                </c:pt>
                <c:pt idx="43502">
                  <c:v>33102.041666666664</c:v>
                </c:pt>
                <c:pt idx="43503">
                  <c:v>33102.083333333336</c:v>
                </c:pt>
                <c:pt idx="43504">
                  <c:v>33102.125</c:v>
                </c:pt>
                <c:pt idx="43505">
                  <c:v>33102.166666666664</c:v>
                </c:pt>
                <c:pt idx="43506">
                  <c:v>33102.208333333336</c:v>
                </c:pt>
                <c:pt idx="43507">
                  <c:v>33102.25</c:v>
                </c:pt>
                <c:pt idx="43508">
                  <c:v>33102.291666666664</c:v>
                </c:pt>
                <c:pt idx="43509">
                  <c:v>33102.333333333336</c:v>
                </c:pt>
                <c:pt idx="43510">
                  <c:v>33102.375</c:v>
                </c:pt>
                <c:pt idx="43511">
                  <c:v>33102.416666666664</c:v>
                </c:pt>
                <c:pt idx="43512">
                  <c:v>33102.458333333336</c:v>
                </c:pt>
                <c:pt idx="43513">
                  <c:v>33102.5</c:v>
                </c:pt>
                <c:pt idx="43514">
                  <c:v>33102.541666666664</c:v>
                </c:pt>
                <c:pt idx="43515">
                  <c:v>33102.583333333336</c:v>
                </c:pt>
                <c:pt idx="43516">
                  <c:v>33102.625</c:v>
                </c:pt>
                <c:pt idx="43517">
                  <c:v>33102.666666666664</c:v>
                </c:pt>
                <c:pt idx="43518">
                  <c:v>33102.708333333336</c:v>
                </c:pt>
                <c:pt idx="43519">
                  <c:v>33102.75</c:v>
                </c:pt>
                <c:pt idx="43520">
                  <c:v>33102.791666666664</c:v>
                </c:pt>
                <c:pt idx="43521">
                  <c:v>33102.833333333336</c:v>
                </c:pt>
                <c:pt idx="43522">
                  <c:v>33102.875</c:v>
                </c:pt>
                <c:pt idx="43523">
                  <c:v>33102.916666666664</c:v>
                </c:pt>
                <c:pt idx="43524">
                  <c:v>33102.958333333336</c:v>
                </c:pt>
                <c:pt idx="43525">
                  <c:v>33103</c:v>
                </c:pt>
                <c:pt idx="43526">
                  <c:v>33103.041666666664</c:v>
                </c:pt>
                <c:pt idx="43527">
                  <c:v>33103.083333333336</c:v>
                </c:pt>
                <c:pt idx="43528">
                  <c:v>33103.125</c:v>
                </c:pt>
                <c:pt idx="43529">
                  <c:v>33103.166666666664</c:v>
                </c:pt>
                <c:pt idx="43530">
                  <c:v>33103.208333333336</c:v>
                </c:pt>
                <c:pt idx="43531">
                  <c:v>33103.25</c:v>
                </c:pt>
                <c:pt idx="43532">
                  <c:v>33103.291666666664</c:v>
                </c:pt>
                <c:pt idx="43533">
                  <c:v>33103.333333333336</c:v>
                </c:pt>
                <c:pt idx="43534">
                  <c:v>33103.375</c:v>
                </c:pt>
                <c:pt idx="43535">
                  <c:v>33103.416666666664</c:v>
                </c:pt>
                <c:pt idx="43536">
                  <c:v>33103.458333333336</c:v>
                </c:pt>
                <c:pt idx="43537">
                  <c:v>33103.5</c:v>
                </c:pt>
                <c:pt idx="43538">
                  <c:v>33103.541666666664</c:v>
                </c:pt>
                <c:pt idx="43539">
                  <c:v>33103.583333333336</c:v>
                </c:pt>
                <c:pt idx="43540">
                  <c:v>33103.625</c:v>
                </c:pt>
                <c:pt idx="43541">
                  <c:v>33103.666666666664</c:v>
                </c:pt>
                <c:pt idx="43542">
                  <c:v>33103.708333333336</c:v>
                </c:pt>
                <c:pt idx="43543">
                  <c:v>33103.75</c:v>
                </c:pt>
                <c:pt idx="43544">
                  <c:v>33103.791666666664</c:v>
                </c:pt>
                <c:pt idx="43545">
                  <c:v>33103.833333333336</c:v>
                </c:pt>
                <c:pt idx="43546">
                  <c:v>33103.875</c:v>
                </c:pt>
                <c:pt idx="43547">
                  <c:v>33103.916666666664</c:v>
                </c:pt>
                <c:pt idx="43548">
                  <c:v>33103.958333333336</c:v>
                </c:pt>
                <c:pt idx="43549">
                  <c:v>33104</c:v>
                </c:pt>
                <c:pt idx="43550">
                  <c:v>33104.041666666664</c:v>
                </c:pt>
                <c:pt idx="43551">
                  <c:v>33104.083333333336</c:v>
                </c:pt>
                <c:pt idx="43552">
                  <c:v>33104.125</c:v>
                </c:pt>
                <c:pt idx="43553">
                  <c:v>33104.166666666664</c:v>
                </c:pt>
                <c:pt idx="43554">
                  <c:v>33104.208333333336</c:v>
                </c:pt>
                <c:pt idx="43555">
                  <c:v>33104.25</c:v>
                </c:pt>
                <c:pt idx="43556">
                  <c:v>33104.291666666664</c:v>
                </c:pt>
                <c:pt idx="43557">
                  <c:v>33104.333333333336</c:v>
                </c:pt>
                <c:pt idx="43558">
                  <c:v>33104.375</c:v>
                </c:pt>
                <c:pt idx="43559">
                  <c:v>33104.416666666664</c:v>
                </c:pt>
                <c:pt idx="43560">
                  <c:v>33104.458333333336</c:v>
                </c:pt>
                <c:pt idx="43561">
                  <c:v>33104.5</c:v>
                </c:pt>
                <c:pt idx="43562">
                  <c:v>33104.541666666664</c:v>
                </c:pt>
                <c:pt idx="43563">
                  <c:v>33104.583333333336</c:v>
                </c:pt>
                <c:pt idx="43564">
                  <c:v>33104.625</c:v>
                </c:pt>
                <c:pt idx="43565">
                  <c:v>33104.666666666664</c:v>
                </c:pt>
                <c:pt idx="43566">
                  <c:v>33104.708333333336</c:v>
                </c:pt>
                <c:pt idx="43567">
                  <c:v>33104.75</c:v>
                </c:pt>
                <c:pt idx="43568">
                  <c:v>33104.791666666664</c:v>
                </c:pt>
                <c:pt idx="43569">
                  <c:v>33104.833333333336</c:v>
                </c:pt>
                <c:pt idx="43570">
                  <c:v>33104.875</c:v>
                </c:pt>
                <c:pt idx="43571">
                  <c:v>33104.916666666664</c:v>
                </c:pt>
                <c:pt idx="43572">
                  <c:v>33104.958333333336</c:v>
                </c:pt>
                <c:pt idx="43573">
                  <c:v>33105</c:v>
                </c:pt>
                <c:pt idx="43574">
                  <c:v>33105.041666666664</c:v>
                </c:pt>
                <c:pt idx="43575">
                  <c:v>33105.083333333336</c:v>
                </c:pt>
                <c:pt idx="43576">
                  <c:v>33105.125</c:v>
                </c:pt>
                <c:pt idx="43577">
                  <c:v>33105.166666666664</c:v>
                </c:pt>
                <c:pt idx="43578">
                  <c:v>33105.208333333336</c:v>
                </c:pt>
                <c:pt idx="43579">
                  <c:v>33105.25</c:v>
                </c:pt>
                <c:pt idx="43580">
                  <c:v>33105.291666666664</c:v>
                </c:pt>
                <c:pt idx="43581">
                  <c:v>33105.333333333336</c:v>
                </c:pt>
                <c:pt idx="43582">
                  <c:v>33105.375</c:v>
                </c:pt>
                <c:pt idx="43583">
                  <c:v>33105.416666666664</c:v>
                </c:pt>
                <c:pt idx="43584">
                  <c:v>33105.458333333336</c:v>
                </c:pt>
                <c:pt idx="43585">
                  <c:v>33105.5</c:v>
                </c:pt>
                <c:pt idx="43586">
                  <c:v>33105.541666666664</c:v>
                </c:pt>
                <c:pt idx="43587">
                  <c:v>33105.583333333336</c:v>
                </c:pt>
                <c:pt idx="43588">
                  <c:v>33105.625</c:v>
                </c:pt>
                <c:pt idx="43589">
                  <c:v>33105.666666666664</c:v>
                </c:pt>
                <c:pt idx="43590">
                  <c:v>33105.708333333336</c:v>
                </c:pt>
                <c:pt idx="43591">
                  <c:v>33105.75</c:v>
                </c:pt>
                <c:pt idx="43592">
                  <c:v>33105.791666666664</c:v>
                </c:pt>
                <c:pt idx="43593">
                  <c:v>33105.833333333336</c:v>
                </c:pt>
                <c:pt idx="43594">
                  <c:v>33105.875</c:v>
                </c:pt>
                <c:pt idx="43595">
                  <c:v>33105.916666666664</c:v>
                </c:pt>
                <c:pt idx="43596">
                  <c:v>33105.958333333336</c:v>
                </c:pt>
                <c:pt idx="43597">
                  <c:v>33106</c:v>
                </c:pt>
                <c:pt idx="43598">
                  <c:v>33106.041666666664</c:v>
                </c:pt>
                <c:pt idx="43599">
                  <c:v>33106.083333333336</c:v>
                </c:pt>
                <c:pt idx="43600">
                  <c:v>33106.125</c:v>
                </c:pt>
                <c:pt idx="43601">
                  <c:v>33106.166666666664</c:v>
                </c:pt>
                <c:pt idx="43602">
                  <c:v>33106.208333333336</c:v>
                </c:pt>
                <c:pt idx="43603">
                  <c:v>33106.25</c:v>
                </c:pt>
                <c:pt idx="43604">
                  <c:v>33106.291666666664</c:v>
                </c:pt>
                <c:pt idx="43605">
                  <c:v>33106.333333333336</c:v>
                </c:pt>
                <c:pt idx="43606">
                  <c:v>33106.375</c:v>
                </c:pt>
                <c:pt idx="43607">
                  <c:v>33106.416666666664</c:v>
                </c:pt>
                <c:pt idx="43608">
                  <c:v>33106.458333333336</c:v>
                </c:pt>
                <c:pt idx="43609">
                  <c:v>33106.5</c:v>
                </c:pt>
                <c:pt idx="43610">
                  <c:v>33106.541666666664</c:v>
                </c:pt>
                <c:pt idx="43611">
                  <c:v>33106.583333333336</c:v>
                </c:pt>
                <c:pt idx="43612">
                  <c:v>33106.625</c:v>
                </c:pt>
                <c:pt idx="43613">
                  <c:v>33106.666666666664</c:v>
                </c:pt>
                <c:pt idx="43614">
                  <c:v>33106.708333333336</c:v>
                </c:pt>
                <c:pt idx="43615">
                  <c:v>33106.75</c:v>
                </c:pt>
                <c:pt idx="43616">
                  <c:v>33106.791666666664</c:v>
                </c:pt>
                <c:pt idx="43617">
                  <c:v>33106.833333333336</c:v>
                </c:pt>
                <c:pt idx="43618">
                  <c:v>33106.875</c:v>
                </c:pt>
                <c:pt idx="43619">
                  <c:v>33106.916666666664</c:v>
                </c:pt>
                <c:pt idx="43620">
                  <c:v>33106.958333333336</c:v>
                </c:pt>
                <c:pt idx="43621">
                  <c:v>33107</c:v>
                </c:pt>
                <c:pt idx="43622">
                  <c:v>33107.041666666664</c:v>
                </c:pt>
                <c:pt idx="43623">
                  <c:v>33107.083333333336</c:v>
                </c:pt>
                <c:pt idx="43624">
                  <c:v>33107.125</c:v>
                </c:pt>
                <c:pt idx="43625">
                  <c:v>33107.166666666664</c:v>
                </c:pt>
                <c:pt idx="43626">
                  <c:v>33107.208333333336</c:v>
                </c:pt>
                <c:pt idx="43627">
                  <c:v>33107.25</c:v>
                </c:pt>
                <c:pt idx="43628">
                  <c:v>33107.291666666664</c:v>
                </c:pt>
                <c:pt idx="43629">
                  <c:v>33107.333333333336</c:v>
                </c:pt>
                <c:pt idx="43630">
                  <c:v>33107.375</c:v>
                </c:pt>
                <c:pt idx="43631">
                  <c:v>33107.416666666664</c:v>
                </c:pt>
                <c:pt idx="43632">
                  <c:v>33107.458333333336</c:v>
                </c:pt>
                <c:pt idx="43633">
                  <c:v>33107.5</c:v>
                </c:pt>
                <c:pt idx="43634">
                  <c:v>33107.541666666664</c:v>
                </c:pt>
                <c:pt idx="43635">
                  <c:v>33107.583333333336</c:v>
                </c:pt>
                <c:pt idx="43636">
                  <c:v>33107.625</c:v>
                </c:pt>
                <c:pt idx="43637">
                  <c:v>33107.666666666664</c:v>
                </c:pt>
                <c:pt idx="43638">
                  <c:v>33107.708333333336</c:v>
                </c:pt>
                <c:pt idx="43639">
                  <c:v>33107.75</c:v>
                </c:pt>
                <c:pt idx="43640">
                  <c:v>33107.791666666664</c:v>
                </c:pt>
                <c:pt idx="43641">
                  <c:v>33107.833333333336</c:v>
                </c:pt>
                <c:pt idx="43642">
                  <c:v>33107.875</c:v>
                </c:pt>
                <c:pt idx="43643">
                  <c:v>33107.916666666664</c:v>
                </c:pt>
                <c:pt idx="43644">
                  <c:v>33107.958333333336</c:v>
                </c:pt>
                <c:pt idx="43645">
                  <c:v>33108</c:v>
                </c:pt>
                <c:pt idx="43646">
                  <c:v>33108.041666666664</c:v>
                </c:pt>
                <c:pt idx="43647">
                  <c:v>33108.083333333336</c:v>
                </c:pt>
                <c:pt idx="43648">
                  <c:v>33108.125</c:v>
                </c:pt>
                <c:pt idx="43649">
                  <c:v>33108.166666666664</c:v>
                </c:pt>
                <c:pt idx="43650">
                  <c:v>33108.208333333336</c:v>
                </c:pt>
                <c:pt idx="43651">
                  <c:v>33108.25</c:v>
                </c:pt>
                <c:pt idx="43652">
                  <c:v>33108.291666666664</c:v>
                </c:pt>
                <c:pt idx="43653">
                  <c:v>33108.333333333336</c:v>
                </c:pt>
                <c:pt idx="43654">
                  <c:v>33108.375</c:v>
                </c:pt>
                <c:pt idx="43655">
                  <c:v>33108.416666666664</c:v>
                </c:pt>
                <c:pt idx="43656">
                  <c:v>33108.458333333336</c:v>
                </c:pt>
                <c:pt idx="43657">
                  <c:v>33108.5</c:v>
                </c:pt>
                <c:pt idx="43658">
                  <c:v>33108.541666666664</c:v>
                </c:pt>
                <c:pt idx="43659">
                  <c:v>33108.583333333336</c:v>
                </c:pt>
                <c:pt idx="43660">
                  <c:v>33108.625</c:v>
                </c:pt>
                <c:pt idx="43661">
                  <c:v>33108.666666666664</c:v>
                </c:pt>
                <c:pt idx="43662">
                  <c:v>33108.708333333336</c:v>
                </c:pt>
                <c:pt idx="43663">
                  <c:v>33108.75</c:v>
                </c:pt>
                <c:pt idx="43664">
                  <c:v>33108.791666666664</c:v>
                </c:pt>
                <c:pt idx="43665">
                  <c:v>33108.833333333336</c:v>
                </c:pt>
                <c:pt idx="43666">
                  <c:v>33108.875</c:v>
                </c:pt>
                <c:pt idx="43667">
                  <c:v>33108.916666666664</c:v>
                </c:pt>
                <c:pt idx="43668">
                  <c:v>33108.958333333336</c:v>
                </c:pt>
                <c:pt idx="43669">
                  <c:v>33109</c:v>
                </c:pt>
                <c:pt idx="43670">
                  <c:v>33109.041666666664</c:v>
                </c:pt>
                <c:pt idx="43671">
                  <c:v>33109.083333333336</c:v>
                </c:pt>
                <c:pt idx="43672">
                  <c:v>33109.125</c:v>
                </c:pt>
                <c:pt idx="43673">
                  <c:v>33109.166666666664</c:v>
                </c:pt>
                <c:pt idx="43674">
                  <c:v>33109.208333333336</c:v>
                </c:pt>
                <c:pt idx="43675">
                  <c:v>33109.25</c:v>
                </c:pt>
                <c:pt idx="43676">
                  <c:v>33109.291666666664</c:v>
                </c:pt>
                <c:pt idx="43677">
                  <c:v>33109.333333333336</c:v>
                </c:pt>
                <c:pt idx="43678">
                  <c:v>33109.375</c:v>
                </c:pt>
                <c:pt idx="43679">
                  <c:v>33109.416666666664</c:v>
                </c:pt>
                <c:pt idx="43680">
                  <c:v>33109.458333333336</c:v>
                </c:pt>
                <c:pt idx="43681">
                  <c:v>33109.5</c:v>
                </c:pt>
                <c:pt idx="43682">
                  <c:v>33109.541666666664</c:v>
                </c:pt>
                <c:pt idx="43683">
                  <c:v>33109.583333333336</c:v>
                </c:pt>
                <c:pt idx="43684">
                  <c:v>33109.625</c:v>
                </c:pt>
                <c:pt idx="43685">
                  <c:v>33109.666666666664</c:v>
                </c:pt>
                <c:pt idx="43686">
                  <c:v>33109.708333333336</c:v>
                </c:pt>
                <c:pt idx="43687">
                  <c:v>33109.75</c:v>
                </c:pt>
                <c:pt idx="43688">
                  <c:v>33109.791666666664</c:v>
                </c:pt>
                <c:pt idx="43689">
                  <c:v>33109.833333333336</c:v>
                </c:pt>
                <c:pt idx="43690">
                  <c:v>33109.875</c:v>
                </c:pt>
                <c:pt idx="43691">
                  <c:v>33109.916666666664</c:v>
                </c:pt>
                <c:pt idx="43692">
                  <c:v>33109.958333333336</c:v>
                </c:pt>
                <c:pt idx="43693">
                  <c:v>33110</c:v>
                </c:pt>
                <c:pt idx="43694">
                  <c:v>33110.041666666664</c:v>
                </c:pt>
                <c:pt idx="43695">
                  <c:v>33110.083333333336</c:v>
                </c:pt>
                <c:pt idx="43696">
                  <c:v>33110.125</c:v>
                </c:pt>
                <c:pt idx="43697">
                  <c:v>33110.166666666664</c:v>
                </c:pt>
                <c:pt idx="43698">
                  <c:v>33110.208333333336</c:v>
                </c:pt>
                <c:pt idx="43699">
                  <c:v>33110.25</c:v>
                </c:pt>
                <c:pt idx="43700">
                  <c:v>33110.291666666664</c:v>
                </c:pt>
                <c:pt idx="43701">
                  <c:v>33110.333333333336</c:v>
                </c:pt>
                <c:pt idx="43702">
                  <c:v>33110.375</c:v>
                </c:pt>
                <c:pt idx="43703">
                  <c:v>33110.416666666664</c:v>
                </c:pt>
                <c:pt idx="43704">
                  <c:v>33110.458333333336</c:v>
                </c:pt>
                <c:pt idx="43705">
                  <c:v>33110.5</c:v>
                </c:pt>
                <c:pt idx="43706">
                  <c:v>33110.541666666664</c:v>
                </c:pt>
                <c:pt idx="43707">
                  <c:v>33110.583333333336</c:v>
                </c:pt>
                <c:pt idx="43708">
                  <c:v>33110.625</c:v>
                </c:pt>
                <c:pt idx="43709">
                  <c:v>33110.666666666664</c:v>
                </c:pt>
                <c:pt idx="43710">
                  <c:v>33110.708333333336</c:v>
                </c:pt>
                <c:pt idx="43711">
                  <c:v>33110.75</c:v>
                </c:pt>
                <c:pt idx="43712">
                  <c:v>33110.791666666664</c:v>
                </c:pt>
                <c:pt idx="43713">
                  <c:v>33110.833333333336</c:v>
                </c:pt>
                <c:pt idx="43714">
                  <c:v>33110.875</c:v>
                </c:pt>
                <c:pt idx="43715">
                  <c:v>33110.916666666664</c:v>
                </c:pt>
                <c:pt idx="43716">
                  <c:v>33110.958333333336</c:v>
                </c:pt>
                <c:pt idx="43717">
                  <c:v>33111</c:v>
                </c:pt>
                <c:pt idx="43718">
                  <c:v>33111.041666666664</c:v>
                </c:pt>
                <c:pt idx="43719">
                  <c:v>33111.083333333336</c:v>
                </c:pt>
                <c:pt idx="43720">
                  <c:v>33111.125</c:v>
                </c:pt>
                <c:pt idx="43721">
                  <c:v>33111.166666666664</c:v>
                </c:pt>
                <c:pt idx="43722">
                  <c:v>33111.208333333336</c:v>
                </c:pt>
                <c:pt idx="43723">
                  <c:v>33111.25</c:v>
                </c:pt>
                <c:pt idx="43724">
                  <c:v>33111.291666666664</c:v>
                </c:pt>
                <c:pt idx="43725">
                  <c:v>33111.333333333336</c:v>
                </c:pt>
                <c:pt idx="43726">
                  <c:v>33111.375</c:v>
                </c:pt>
                <c:pt idx="43727">
                  <c:v>33111.416666666664</c:v>
                </c:pt>
                <c:pt idx="43728">
                  <c:v>33111.458333333336</c:v>
                </c:pt>
                <c:pt idx="43729">
                  <c:v>33111.5</c:v>
                </c:pt>
                <c:pt idx="43730">
                  <c:v>33111.541666666664</c:v>
                </c:pt>
                <c:pt idx="43731">
                  <c:v>33111.583333333336</c:v>
                </c:pt>
                <c:pt idx="43732">
                  <c:v>33111.625</c:v>
                </c:pt>
                <c:pt idx="43733">
                  <c:v>33111.666666666664</c:v>
                </c:pt>
                <c:pt idx="43734">
                  <c:v>33111.708333333336</c:v>
                </c:pt>
                <c:pt idx="43735">
                  <c:v>33111.75</c:v>
                </c:pt>
                <c:pt idx="43736">
                  <c:v>33111.791666666664</c:v>
                </c:pt>
                <c:pt idx="43737">
                  <c:v>33111.833333333336</c:v>
                </c:pt>
                <c:pt idx="43738">
                  <c:v>33111.875</c:v>
                </c:pt>
                <c:pt idx="43739">
                  <c:v>33111.916666666664</c:v>
                </c:pt>
                <c:pt idx="43740">
                  <c:v>33111.958333333336</c:v>
                </c:pt>
                <c:pt idx="43741">
                  <c:v>33112</c:v>
                </c:pt>
                <c:pt idx="43742">
                  <c:v>33112.041666666664</c:v>
                </c:pt>
                <c:pt idx="43743">
                  <c:v>33112.083333333336</c:v>
                </c:pt>
                <c:pt idx="43744">
                  <c:v>33112.125</c:v>
                </c:pt>
                <c:pt idx="43745">
                  <c:v>33112.166666666664</c:v>
                </c:pt>
                <c:pt idx="43746">
                  <c:v>33112.208333333336</c:v>
                </c:pt>
                <c:pt idx="43747">
                  <c:v>33112.25</c:v>
                </c:pt>
                <c:pt idx="43748">
                  <c:v>33112.291666666664</c:v>
                </c:pt>
                <c:pt idx="43749">
                  <c:v>33112.333333333336</c:v>
                </c:pt>
                <c:pt idx="43750">
                  <c:v>33112.375</c:v>
                </c:pt>
                <c:pt idx="43751">
                  <c:v>33112.416666666664</c:v>
                </c:pt>
                <c:pt idx="43752">
                  <c:v>33112.458333333336</c:v>
                </c:pt>
                <c:pt idx="43753">
                  <c:v>33112.5</c:v>
                </c:pt>
                <c:pt idx="43754">
                  <c:v>33112.541666666664</c:v>
                </c:pt>
                <c:pt idx="43755">
                  <c:v>33112.583333333336</c:v>
                </c:pt>
                <c:pt idx="43756">
                  <c:v>33112.625</c:v>
                </c:pt>
                <c:pt idx="43757">
                  <c:v>33112.666666666664</c:v>
                </c:pt>
                <c:pt idx="43758">
                  <c:v>33112.708333333336</c:v>
                </c:pt>
                <c:pt idx="43759">
                  <c:v>33112.75</c:v>
                </c:pt>
                <c:pt idx="43760">
                  <c:v>33112.791666666664</c:v>
                </c:pt>
                <c:pt idx="43761">
                  <c:v>33112.833333333336</c:v>
                </c:pt>
                <c:pt idx="43762">
                  <c:v>33112.875</c:v>
                </c:pt>
                <c:pt idx="43763">
                  <c:v>33112.916666666664</c:v>
                </c:pt>
                <c:pt idx="43764">
                  <c:v>33112.958333333336</c:v>
                </c:pt>
                <c:pt idx="43765">
                  <c:v>33113</c:v>
                </c:pt>
                <c:pt idx="43766">
                  <c:v>33113.041666666664</c:v>
                </c:pt>
                <c:pt idx="43767">
                  <c:v>33113.083333333336</c:v>
                </c:pt>
                <c:pt idx="43768">
                  <c:v>33113.125</c:v>
                </c:pt>
                <c:pt idx="43769">
                  <c:v>33113.166666666664</c:v>
                </c:pt>
                <c:pt idx="43770">
                  <c:v>33113.208333333336</c:v>
                </c:pt>
                <c:pt idx="43771">
                  <c:v>33113.25</c:v>
                </c:pt>
                <c:pt idx="43772">
                  <c:v>33113.291666666664</c:v>
                </c:pt>
                <c:pt idx="43773">
                  <c:v>33113.333333333336</c:v>
                </c:pt>
                <c:pt idx="43774">
                  <c:v>33113.375</c:v>
                </c:pt>
                <c:pt idx="43775">
                  <c:v>33113.416666666664</c:v>
                </c:pt>
                <c:pt idx="43776">
                  <c:v>33113.458333333336</c:v>
                </c:pt>
                <c:pt idx="43777">
                  <c:v>33113.5</c:v>
                </c:pt>
                <c:pt idx="43778">
                  <c:v>33113.541666666664</c:v>
                </c:pt>
                <c:pt idx="43779">
                  <c:v>33113.583333333336</c:v>
                </c:pt>
                <c:pt idx="43780">
                  <c:v>33113.625</c:v>
                </c:pt>
                <c:pt idx="43781">
                  <c:v>33113.666666666664</c:v>
                </c:pt>
                <c:pt idx="43782">
                  <c:v>33113.708333333336</c:v>
                </c:pt>
                <c:pt idx="43783">
                  <c:v>33113.75</c:v>
                </c:pt>
                <c:pt idx="43784">
                  <c:v>33113.791666666664</c:v>
                </c:pt>
                <c:pt idx="43785">
                  <c:v>33113.833333333336</c:v>
                </c:pt>
                <c:pt idx="43786">
                  <c:v>33113.875</c:v>
                </c:pt>
                <c:pt idx="43787">
                  <c:v>33113.916666666664</c:v>
                </c:pt>
                <c:pt idx="43788">
                  <c:v>33113.958333333336</c:v>
                </c:pt>
                <c:pt idx="43789">
                  <c:v>33114</c:v>
                </c:pt>
                <c:pt idx="43790">
                  <c:v>33114.041666666664</c:v>
                </c:pt>
                <c:pt idx="43791">
                  <c:v>33114.083333333336</c:v>
                </c:pt>
                <c:pt idx="43792">
                  <c:v>33114.125</c:v>
                </c:pt>
                <c:pt idx="43793">
                  <c:v>33114.166666666664</c:v>
                </c:pt>
                <c:pt idx="43794">
                  <c:v>33114.208333333336</c:v>
                </c:pt>
                <c:pt idx="43795">
                  <c:v>33114.25</c:v>
                </c:pt>
                <c:pt idx="43796">
                  <c:v>33114.291666666664</c:v>
                </c:pt>
                <c:pt idx="43797">
                  <c:v>33114.333333333336</c:v>
                </c:pt>
                <c:pt idx="43798">
                  <c:v>33114.375</c:v>
                </c:pt>
                <c:pt idx="43799">
                  <c:v>33114.416666666664</c:v>
                </c:pt>
                <c:pt idx="43800">
                  <c:v>33114.458333333336</c:v>
                </c:pt>
                <c:pt idx="43801">
                  <c:v>33114.5</c:v>
                </c:pt>
                <c:pt idx="43802">
                  <c:v>33114.541666666664</c:v>
                </c:pt>
                <c:pt idx="43803">
                  <c:v>33114.583333333336</c:v>
                </c:pt>
                <c:pt idx="43804">
                  <c:v>33114.625</c:v>
                </c:pt>
                <c:pt idx="43805">
                  <c:v>33114.666666666664</c:v>
                </c:pt>
                <c:pt idx="43806">
                  <c:v>33114.708333333336</c:v>
                </c:pt>
                <c:pt idx="43807">
                  <c:v>33114.75</c:v>
                </c:pt>
                <c:pt idx="43808">
                  <c:v>33114.791666666664</c:v>
                </c:pt>
                <c:pt idx="43809">
                  <c:v>33114.833333333336</c:v>
                </c:pt>
                <c:pt idx="43810">
                  <c:v>33114.875</c:v>
                </c:pt>
                <c:pt idx="43811">
                  <c:v>33114.916666666664</c:v>
                </c:pt>
                <c:pt idx="43812">
                  <c:v>33114.958333333336</c:v>
                </c:pt>
                <c:pt idx="43813">
                  <c:v>33115</c:v>
                </c:pt>
                <c:pt idx="43814">
                  <c:v>33115.041666666664</c:v>
                </c:pt>
                <c:pt idx="43815">
                  <c:v>33115.083333333336</c:v>
                </c:pt>
                <c:pt idx="43816">
                  <c:v>33115.125</c:v>
                </c:pt>
                <c:pt idx="43817">
                  <c:v>33115.166666666664</c:v>
                </c:pt>
                <c:pt idx="43818">
                  <c:v>33115.208333333336</c:v>
                </c:pt>
                <c:pt idx="43819">
                  <c:v>33115.25</c:v>
                </c:pt>
                <c:pt idx="43820">
                  <c:v>33115.291666666664</c:v>
                </c:pt>
                <c:pt idx="43821">
                  <c:v>33115.333333333336</c:v>
                </c:pt>
                <c:pt idx="43822">
                  <c:v>33115.375</c:v>
                </c:pt>
                <c:pt idx="43823">
                  <c:v>33115.416666666664</c:v>
                </c:pt>
                <c:pt idx="43824">
                  <c:v>33115.458333333336</c:v>
                </c:pt>
                <c:pt idx="43825">
                  <c:v>33115.5</c:v>
                </c:pt>
                <c:pt idx="43826">
                  <c:v>33115.541666666664</c:v>
                </c:pt>
                <c:pt idx="43827">
                  <c:v>33115.583333333336</c:v>
                </c:pt>
                <c:pt idx="43828">
                  <c:v>33115.625</c:v>
                </c:pt>
                <c:pt idx="43829">
                  <c:v>33115.666666666664</c:v>
                </c:pt>
                <c:pt idx="43830">
                  <c:v>33115.708333333336</c:v>
                </c:pt>
                <c:pt idx="43831">
                  <c:v>33115.75</c:v>
                </c:pt>
                <c:pt idx="43832">
                  <c:v>33115.791666666664</c:v>
                </c:pt>
                <c:pt idx="43833">
                  <c:v>33115.833333333336</c:v>
                </c:pt>
                <c:pt idx="43834">
                  <c:v>33115.875</c:v>
                </c:pt>
                <c:pt idx="43835">
                  <c:v>33115.916666666664</c:v>
                </c:pt>
                <c:pt idx="43836">
                  <c:v>33115.958333333336</c:v>
                </c:pt>
                <c:pt idx="43837">
                  <c:v>33116</c:v>
                </c:pt>
                <c:pt idx="43838">
                  <c:v>33116.041666666664</c:v>
                </c:pt>
                <c:pt idx="43839">
                  <c:v>33116.083333333336</c:v>
                </c:pt>
                <c:pt idx="43840">
                  <c:v>33116.125</c:v>
                </c:pt>
                <c:pt idx="43841">
                  <c:v>33116.166666666664</c:v>
                </c:pt>
                <c:pt idx="43842">
                  <c:v>33116.208333333336</c:v>
                </c:pt>
                <c:pt idx="43843">
                  <c:v>33116.25</c:v>
                </c:pt>
                <c:pt idx="43844">
                  <c:v>33116.291666666664</c:v>
                </c:pt>
                <c:pt idx="43845">
                  <c:v>33116.333333333336</c:v>
                </c:pt>
                <c:pt idx="43846">
                  <c:v>33116.375</c:v>
                </c:pt>
                <c:pt idx="43847">
                  <c:v>33116.416666666664</c:v>
                </c:pt>
                <c:pt idx="43848">
                  <c:v>33116.458333333336</c:v>
                </c:pt>
                <c:pt idx="43849">
                  <c:v>33116.5</c:v>
                </c:pt>
                <c:pt idx="43850">
                  <c:v>33116.541666666664</c:v>
                </c:pt>
                <c:pt idx="43851">
                  <c:v>33116.583333333336</c:v>
                </c:pt>
                <c:pt idx="43852">
                  <c:v>33116.625</c:v>
                </c:pt>
                <c:pt idx="43853">
                  <c:v>33116.666666666664</c:v>
                </c:pt>
                <c:pt idx="43854">
                  <c:v>33116.708333333336</c:v>
                </c:pt>
                <c:pt idx="43855">
                  <c:v>33116.75</c:v>
                </c:pt>
                <c:pt idx="43856">
                  <c:v>33116.791666666664</c:v>
                </c:pt>
                <c:pt idx="43857">
                  <c:v>33116.833333333336</c:v>
                </c:pt>
                <c:pt idx="43858">
                  <c:v>33116.875</c:v>
                </c:pt>
                <c:pt idx="43859">
                  <c:v>33116.916666666664</c:v>
                </c:pt>
                <c:pt idx="43860">
                  <c:v>33116.958333333336</c:v>
                </c:pt>
                <c:pt idx="43861">
                  <c:v>33117</c:v>
                </c:pt>
                <c:pt idx="43862">
                  <c:v>33117.041666666664</c:v>
                </c:pt>
                <c:pt idx="43863">
                  <c:v>33117.083333333336</c:v>
                </c:pt>
                <c:pt idx="43864">
                  <c:v>33117.125</c:v>
                </c:pt>
                <c:pt idx="43865">
                  <c:v>33117.166666666664</c:v>
                </c:pt>
                <c:pt idx="43866">
                  <c:v>33117.208333333336</c:v>
                </c:pt>
                <c:pt idx="43867">
                  <c:v>33117.25</c:v>
                </c:pt>
                <c:pt idx="43868">
                  <c:v>33117.291666666664</c:v>
                </c:pt>
                <c:pt idx="43869">
                  <c:v>33117.333333333336</c:v>
                </c:pt>
                <c:pt idx="43870">
                  <c:v>33117.375</c:v>
                </c:pt>
                <c:pt idx="43871">
                  <c:v>33117.416666666664</c:v>
                </c:pt>
                <c:pt idx="43872">
                  <c:v>33117.458333333336</c:v>
                </c:pt>
                <c:pt idx="43873">
                  <c:v>33117.5</c:v>
                </c:pt>
                <c:pt idx="43874">
                  <c:v>33117.541666666664</c:v>
                </c:pt>
                <c:pt idx="43875">
                  <c:v>33117.583333333336</c:v>
                </c:pt>
                <c:pt idx="43876">
                  <c:v>33117.625</c:v>
                </c:pt>
                <c:pt idx="43877">
                  <c:v>33117.666666666664</c:v>
                </c:pt>
                <c:pt idx="43878">
                  <c:v>33117.708333333336</c:v>
                </c:pt>
                <c:pt idx="43879">
                  <c:v>33117.75</c:v>
                </c:pt>
                <c:pt idx="43880">
                  <c:v>33117.791666666664</c:v>
                </c:pt>
                <c:pt idx="43881">
                  <c:v>33117.833333333336</c:v>
                </c:pt>
                <c:pt idx="43882">
                  <c:v>33117.875</c:v>
                </c:pt>
                <c:pt idx="43883">
                  <c:v>33117.916666666664</c:v>
                </c:pt>
                <c:pt idx="43884">
                  <c:v>33117.958333333336</c:v>
                </c:pt>
                <c:pt idx="43885">
                  <c:v>33118</c:v>
                </c:pt>
                <c:pt idx="43886">
                  <c:v>33118.041666666664</c:v>
                </c:pt>
                <c:pt idx="43887">
                  <c:v>33118.083333333336</c:v>
                </c:pt>
                <c:pt idx="43888">
                  <c:v>33118.125</c:v>
                </c:pt>
                <c:pt idx="43889">
                  <c:v>33118.166666666664</c:v>
                </c:pt>
                <c:pt idx="43890">
                  <c:v>33118.208333333336</c:v>
                </c:pt>
                <c:pt idx="43891">
                  <c:v>33118.25</c:v>
                </c:pt>
                <c:pt idx="43892">
                  <c:v>33118.291666666664</c:v>
                </c:pt>
                <c:pt idx="43893">
                  <c:v>33118.333333333336</c:v>
                </c:pt>
                <c:pt idx="43894">
                  <c:v>33118.375</c:v>
                </c:pt>
                <c:pt idx="43895">
                  <c:v>33118.416666666664</c:v>
                </c:pt>
                <c:pt idx="43896">
                  <c:v>33118.458333333336</c:v>
                </c:pt>
                <c:pt idx="43897">
                  <c:v>33118.5</c:v>
                </c:pt>
                <c:pt idx="43898">
                  <c:v>33118.541666666664</c:v>
                </c:pt>
                <c:pt idx="43899">
                  <c:v>33118.583333333336</c:v>
                </c:pt>
                <c:pt idx="43900">
                  <c:v>33118.625</c:v>
                </c:pt>
                <c:pt idx="43901">
                  <c:v>33118.666666666664</c:v>
                </c:pt>
                <c:pt idx="43902">
                  <c:v>33118.708333333336</c:v>
                </c:pt>
                <c:pt idx="43903">
                  <c:v>33118.75</c:v>
                </c:pt>
                <c:pt idx="43904">
                  <c:v>33118.791666666664</c:v>
                </c:pt>
                <c:pt idx="43905">
                  <c:v>33118.833333333336</c:v>
                </c:pt>
                <c:pt idx="43906">
                  <c:v>33118.875</c:v>
                </c:pt>
                <c:pt idx="43907">
                  <c:v>33118.916666666664</c:v>
                </c:pt>
                <c:pt idx="43908">
                  <c:v>33118.958333333336</c:v>
                </c:pt>
                <c:pt idx="43909">
                  <c:v>33119</c:v>
                </c:pt>
                <c:pt idx="43910">
                  <c:v>33119.041666666664</c:v>
                </c:pt>
                <c:pt idx="43911">
                  <c:v>33119.083333333336</c:v>
                </c:pt>
                <c:pt idx="43912">
                  <c:v>33119.125</c:v>
                </c:pt>
                <c:pt idx="43913">
                  <c:v>33119.166666666664</c:v>
                </c:pt>
                <c:pt idx="43914">
                  <c:v>33119.208333333336</c:v>
                </c:pt>
                <c:pt idx="43915">
                  <c:v>33119.25</c:v>
                </c:pt>
                <c:pt idx="43916">
                  <c:v>33119.291666666664</c:v>
                </c:pt>
                <c:pt idx="43917">
                  <c:v>33119.333333333336</c:v>
                </c:pt>
                <c:pt idx="43918">
                  <c:v>33119.375</c:v>
                </c:pt>
                <c:pt idx="43919">
                  <c:v>33119.416666666664</c:v>
                </c:pt>
                <c:pt idx="43920">
                  <c:v>33119.458333333336</c:v>
                </c:pt>
                <c:pt idx="43921">
                  <c:v>33119.5</c:v>
                </c:pt>
                <c:pt idx="43922">
                  <c:v>33119.541666666664</c:v>
                </c:pt>
                <c:pt idx="43923">
                  <c:v>33119.583333333336</c:v>
                </c:pt>
                <c:pt idx="43924">
                  <c:v>33119.625</c:v>
                </c:pt>
                <c:pt idx="43925">
                  <c:v>33119.666666666664</c:v>
                </c:pt>
                <c:pt idx="43926">
                  <c:v>33119.708333333336</c:v>
                </c:pt>
                <c:pt idx="43927">
                  <c:v>33119.75</c:v>
                </c:pt>
                <c:pt idx="43928">
                  <c:v>33119.791666666664</c:v>
                </c:pt>
                <c:pt idx="43929">
                  <c:v>33119.833333333336</c:v>
                </c:pt>
                <c:pt idx="43930">
                  <c:v>33119.875</c:v>
                </c:pt>
                <c:pt idx="43931">
                  <c:v>33119.916666666664</c:v>
                </c:pt>
                <c:pt idx="43932">
                  <c:v>33119.958333333336</c:v>
                </c:pt>
                <c:pt idx="43933">
                  <c:v>33120</c:v>
                </c:pt>
                <c:pt idx="43934">
                  <c:v>33120.041666666664</c:v>
                </c:pt>
                <c:pt idx="43935">
                  <c:v>33120.083333333336</c:v>
                </c:pt>
                <c:pt idx="43936">
                  <c:v>33120.125</c:v>
                </c:pt>
                <c:pt idx="43937">
                  <c:v>33120.166666666664</c:v>
                </c:pt>
                <c:pt idx="43938">
                  <c:v>33120.208333333336</c:v>
                </c:pt>
                <c:pt idx="43939">
                  <c:v>33120.25</c:v>
                </c:pt>
                <c:pt idx="43940">
                  <c:v>33120.291666666664</c:v>
                </c:pt>
                <c:pt idx="43941">
                  <c:v>33120.333333333336</c:v>
                </c:pt>
                <c:pt idx="43942">
                  <c:v>33120.375</c:v>
                </c:pt>
                <c:pt idx="43943">
                  <c:v>33120.416666666664</c:v>
                </c:pt>
                <c:pt idx="43944">
                  <c:v>33120.458333333336</c:v>
                </c:pt>
                <c:pt idx="43945">
                  <c:v>33120.5</c:v>
                </c:pt>
                <c:pt idx="43946">
                  <c:v>33120.541666666664</c:v>
                </c:pt>
                <c:pt idx="43947">
                  <c:v>33120.583333333336</c:v>
                </c:pt>
                <c:pt idx="43948">
                  <c:v>33120.625</c:v>
                </c:pt>
                <c:pt idx="43949">
                  <c:v>33120.666666666664</c:v>
                </c:pt>
                <c:pt idx="43950">
                  <c:v>33120.708333333336</c:v>
                </c:pt>
                <c:pt idx="43951">
                  <c:v>33120.75</c:v>
                </c:pt>
                <c:pt idx="43952">
                  <c:v>33120.791666666664</c:v>
                </c:pt>
                <c:pt idx="43953">
                  <c:v>33120.833333333336</c:v>
                </c:pt>
                <c:pt idx="43954">
                  <c:v>33120.875</c:v>
                </c:pt>
                <c:pt idx="43955">
                  <c:v>33120.916666666664</c:v>
                </c:pt>
                <c:pt idx="43956">
                  <c:v>33120.958333333336</c:v>
                </c:pt>
                <c:pt idx="43957">
                  <c:v>33121</c:v>
                </c:pt>
                <c:pt idx="43958">
                  <c:v>33121.041666666664</c:v>
                </c:pt>
                <c:pt idx="43959">
                  <c:v>33121.083333333336</c:v>
                </c:pt>
                <c:pt idx="43960">
                  <c:v>33121.125</c:v>
                </c:pt>
                <c:pt idx="43961">
                  <c:v>33121.166666666664</c:v>
                </c:pt>
                <c:pt idx="43962">
                  <c:v>33121.208333333336</c:v>
                </c:pt>
                <c:pt idx="43963">
                  <c:v>33121.25</c:v>
                </c:pt>
                <c:pt idx="43964">
                  <c:v>33121.291666666664</c:v>
                </c:pt>
                <c:pt idx="43965">
                  <c:v>33121.333333333336</c:v>
                </c:pt>
                <c:pt idx="43966">
                  <c:v>33121.375</c:v>
                </c:pt>
                <c:pt idx="43967">
                  <c:v>33121.416666666664</c:v>
                </c:pt>
                <c:pt idx="43968">
                  <c:v>33121.458333333336</c:v>
                </c:pt>
                <c:pt idx="43969">
                  <c:v>33121.5</c:v>
                </c:pt>
                <c:pt idx="43970">
                  <c:v>33121.541666666664</c:v>
                </c:pt>
                <c:pt idx="43971">
                  <c:v>33121.583333333336</c:v>
                </c:pt>
                <c:pt idx="43972">
                  <c:v>33121.625</c:v>
                </c:pt>
                <c:pt idx="43973">
                  <c:v>33121.666666666664</c:v>
                </c:pt>
                <c:pt idx="43974">
                  <c:v>33121.708333333336</c:v>
                </c:pt>
                <c:pt idx="43975">
                  <c:v>33121.75</c:v>
                </c:pt>
                <c:pt idx="43976">
                  <c:v>33121.791666666664</c:v>
                </c:pt>
                <c:pt idx="43977">
                  <c:v>33121.833333333336</c:v>
                </c:pt>
                <c:pt idx="43978">
                  <c:v>33121.875</c:v>
                </c:pt>
                <c:pt idx="43979">
                  <c:v>33121.916666666664</c:v>
                </c:pt>
                <c:pt idx="43980">
                  <c:v>33121.958333333336</c:v>
                </c:pt>
                <c:pt idx="43981">
                  <c:v>33122</c:v>
                </c:pt>
                <c:pt idx="43982">
                  <c:v>33122.041666666664</c:v>
                </c:pt>
                <c:pt idx="43983">
                  <c:v>33122.083333333336</c:v>
                </c:pt>
                <c:pt idx="43984">
                  <c:v>33122.125</c:v>
                </c:pt>
                <c:pt idx="43985">
                  <c:v>33122.166666666664</c:v>
                </c:pt>
                <c:pt idx="43986">
                  <c:v>33122.208333333336</c:v>
                </c:pt>
                <c:pt idx="43987">
                  <c:v>33122.25</c:v>
                </c:pt>
                <c:pt idx="43988">
                  <c:v>33122.291666666664</c:v>
                </c:pt>
                <c:pt idx="43989">
                  <c:v>33122.333333333336</c:v>
                </c:pt>
                <c:pt idx="43990">
                  <c:v>33122.375</c:v>
                </c:pt>
                <c:pt idx="43991">
                  <c:v>33122.416666666664</c:v>
                </c:pt>
                <c:pt idx="43992">
                  <c:v>33122.458333333336</c:v>
                </c:pt>
                <c:pt idx="43993">
                  <c:v>33122.5</c:v>
                </c:pt>
                <c:pt idx="43994">
                  <c:v>33122.541666666664</c:v>
                </c:pt>
                <c:pt idx="43995">
                  <c:v>33122.583333333336</c:v>
                </c:pt>
                <c:pt idx="43996">
                  <c:v>33122.625</c:v>
                </c:pt>
                <c:pt idx="43997">
                  <c:v>33122.666666666664</c:v>
                </c:pt>
                <c:pt idx="43998">
                  <c:v>33122.708333333336</c:v>
                </c:pt>
                <c:pt idx="43999">
                  <c:v>33122.75</c:v>
                </c:pt>
                <c:pt idx="44000">
                  <c:v>33122.791666666664</c:v>
                </c:pt>
                <c:pt idx="44001">
                  <c:v>33122.833333333336</c:v>
                </c:pt>
                <c:pt idx="44002">
                  <c:v>33122.875</c:v>
                </c:pt>
                <c:pt idx="44003">
                  <c:v>33122.916666666664</c:v>
                </c:pt>
                <c:pt idx="44004">
                  <c:v>33122.958333333336</c:v>
                </c:pt>
                <c:pt idx="44005">
                  <c:v>33123</c:v>
                </c:pt>
                <c:pt idx="44006">
                  <c:v>33123.041666666664</c:v>
                </c:pt>
                <c:pt idx="44007">
                  <c:v>33123.083333333336</c:v>
                </c:pt>
                <c:pt idx="44008">
                  <c:v>33123.125</c:v>
                </c:pt>
                <c:pt idx="44009">
                  <c:v>33123.166666666664</c:v>
                </c:pt>
                <c:pt idx="44010">
                  <c:v>33123.208333333336</c:v>
                </c:pt>
                <c:pt idx="44011">
                  <c:v>33123.25</c:v>
                </c:pt>
                <c:pt idx="44012">
                  <c:v>33123.291666666664</c:v>
                </c:pt>
                <c:pt idx="44013">
                  <c:v>33123.333333333336</c:v>
                </c:pt>
                <c:pt idx="44014">
                  <c:v>33123.375</c:v>
                </c:pt>
                <c:pt idx="44015">
                  <c:v>33123.416666666664</c:v>
                </c:pt>
                <c:pt idx="44016">
                  <c:v>33123.458333333336</c:v>
                </c:pt>
                <c:pt idx="44017">
                  <c:v>33123.5</c:v>
                </c:pt>
                <c:pt idx="44018">
                  <c:v>33123.541666666664</c:v>
                </c:pt>
                <c:pt idx="44019">
                  <c:v>33123.583333333336</c:v>
                </c:pt>
                <c:pt idx="44020">
                  <c:v>33123.625</c:v>
                </c:pt>
                <c:pt idx="44021">
                  <c:v>33123.666666666664</c:v>
                </c:pt>
                <c:pt idx="44022">
                  <c:v>33123.708333333336</c:v>
                </c:pt>
                <c:pt idx="44023">
                  <c:v>33123.75</c:v>
                </c:pt>
                <c:pt idx="44024">
                  <c:v>33123.791666666664</c:v>
                </c:pt>
                <c:pt idx="44025">
                  <c:v>33123.833333333336</c:v>
                </c:pt>
                <c:pt idx="44026">
                  <c:v>33123.875</c:v>
                </c:pt>
                <c:pt idx="44027">
                  <c:v>33123.916666666664</c:v>
                </c:pt>
                <c:pt idx="44028">
                  <c:v>33123.958333333336</c:v>
                </c:pt>
                <c:pt idx="44029">
                  <c:v>33124</c:v>
                </c:pt>
                <c:pt idx="44030">
                  <c:v>33124.041666666664</c:v>
                </c:pt>
                <c:pt idx="44031">
                  <c:v>33124.083333333336</c:v>
                </c:pt>
                <c:pt idx="44032">
                  <c:v>33124.125</c:v>
                </c:pt>
                <c:pt idx="44033">
                  <c:v>33124.166666666664</c:v>
                </c:pt>
                <c:pt idx="44034">
                  <c:v>33124.208333333336</c:v>
                </c:pt>
                <c:pt idx="44035">
                  <c:v>33124.25</c:v>
                </c:pt>
                <c:pt idx="44036">
                  <c:v>33124.291666666664</c:v>
                </c:pt>
                <c:pt idx="44037">
                  <c:v>33124.333333333336</c:v>
                </c:pt>
                <c:pt idx="44038">
                  <c:v>33124.375</c:v>
                </c:pt>
                <c:pt idx="44039">
                  <c:v>33124.416666666664</c:v>
                </c:pt>
                <c:pt idx="44040">
                  <c:v>33124.458333333336</c:v>
                </c:pt>
                <c:pt idx="44041">
                  <c:v>33124.5</c:v>
                </c:pt>
                <c:pt idx="44042">
                  <c:v>33124.541666666664</c:v>
                </c:pt>
                <c:pt idx="44043">
                  <c:v>33124.583333333336</c:v>
                </c:pt>
                <c:pt idx="44044">
                  <c:v>33124.625</c:v>
                </c:pt>
                <c:pt idx="44045">
                  <c:v>33124.666666666664</c:v>
                </c:pt>
                <c:pt idx="44046">
                  <c:v>33124.708333333336</c:v>
                </c:pt>
                <c:pt idx="44047">
                  <c:v>33124.75</c:v>
                </c:pt>
                <c:pt idx="44048">
                  <c:v>33124.791666666664</c:v>
                </c:pt>
                <c:pt idx="44049">
                  <c:v>33124.833333333336</c:v>
                </c:pt>
                <c:pt idx="44050">
                  <c:v>33124.875</c:v>
                </c:pt>
                <c:pt idx="44051">
                  <c:v>33124.916666666664</c:v>
                </c:pt>
                <c:pt idx="44052">
                  <c:v>33124.958333333336</c:v>
                </c:pt>
                <c:pt idx="44053">
                  <c:v>33125</c:v>
                </c:pt>
                <c:pt idx="44054">
                  <c:v>33125.041666666664</c:v>
                </c:pt>
                <c:pt idx="44055">
                  <c:v>33125.083333333336</c:v>
                </c:pt>
                <c:pt idx="44056">
                  <c:v>33125.125</c:v>
                </c:pt>
                <c:pt idx="44057">
                  <c:v>33125.166666666664</c:v>
                </c:pt>
                <c:pt idx="44058">
                  <c:v>33125.208333333336</c:v>
                </c:pt>
                <c:pt idx="44059">
                  <c:v>33125.25</c:v>
                </c:pt>
                <c:pt idx="44060">
                  <c:v>33125.291666666664</c:v>
                </c:pt>
                <c:pt idx="44061">
                  <c:v>33125.333333333336</c:v>
                </c:pt>
                <c:pt idx="44062">
                  <c:v>33125.375</c:v>
                </c:pt>
                <c:pt idx="44063">
                  <c:v>33125.416666666664</c:v>
                </c:pt>
                <c:pt idx="44064">
                  <c:v>33125.458333333336</c:v>
                </c:pt>
                <c:pt idx="44065">
                  <c:v>33125.5</c:v>
                </c:pt>
                <c:pt idx="44066">
                  <c:v>33125.541666666664</c:v>
                </c:pt>
                <c:pt idx="44067">
                  <c:v>33125.583333333336</c:v>
                </c:pt>
                <c:pt idx="44068">
                  <c:v>33125.625</c:v>
                </c:pt>
                <c:pt idx="44069">
                  <c:v>33125.666666666664</c:v>
                </c:pt>
                <c:pt idx="44070">
                  <c:v>33125.708333333336</c:v>
                </c:pt>
                <c:pt idx="44071">
                  <c:v>33125.75</c:v>
                </c:pt>
                <c:pt idx="44072">
                  <c:v>33125.791666666664</c:v>
                </c:pt>
                <c:pt idx="44073">
                  <c:v>33125.833333333336</c:v>
                </c:pt>
                <c:pt idx="44074">
                  <c:v>33125.875</c:v>
                </c:pt>
                <c:pt idx="44075">
                  <c:v>33125.916666666664</c:v>
                </c:pt>
                <c:pt idx="44076">
                  <c:v>33125.958333333336</c:v>
                </c:pt>
                <c:pt idx="44077">
                  <c:v>33126</c:v>
                </c:pt>
                <c:pt idx="44078">
                  <c:v>33126.041666666664</c:v>
                </c:pt>
                <c:pt idx="44079">
                  <c:v>33126.083333333336</c:v>
                </c:pt>
                <c:pt idx="44080">
                  <c:v>33126.125</c:v>
                </c:pt>
                <c:pt idx="44081">
                  <c:v>33126.166666666664</c:v>
                </c:pt>
                <c:pt idx="44082">
                  <c:v>33126.208333333336</c:v>
                </c:pt>
                <c:pt idx="44083">
                  <c:v>33126.25</c:v>
                </c:pt>
                <c:pt idx="44084">
                  <c:v>33126.291666666664</c:v>
                </c:pt>
                <c:pt idx="44085">
                  <c:v>33126.333333333336</c:v>
                </c:pt>
                <c:pt idx="44086">
                  <c:v>33126.375</c:v>
                </c:pt>
                <c:pt idx="44087">
                  <c:v>33126.416666666664</c:v>
                </c:pt>
                <c:pt idx="44088">
                  <c:v>33126.458333333336</c:v>
                </c:pt>
                <c:pt idx="44089">
                  <c:v>33126.5</c:v>
                </c:pt>
                <c:pt idx="44090">
                  <c:v>33126.541666666664</c:v>
                </c:pt>
                <c:pt idx="44091">
                  <c:v>33126.583333333336</c:v>
                </c:pt>
                <c:pt idx="44092">
                  <c:v>33126.625</c:v>
                </c:pt>
                <c:pt idx="44093">
                  <c:v>33126.666666666664</c:v>
                </c:pt>
                <c:pt idx="44094">
                  <c:v>33126.708333333336</c:v>
                </c:pt>
                <c:pt idx="44095">
                  <c:v>33126.75</c:v>
                </c:pt>
                <c:pt idx="44096">
                  <c:v>33126.791666666664</c:v>
                </c:pt>
                <c:pt idx="44097">
                  <c:v>33126.833333333336</c:v>
                </c:pt>
                <c:pt idx="44098">
                  <c:v>33126.875</c:v>
                </c:pt>
                <c:pt idx="44099">
                  <c:v>33126.916666666664</c:v>
                </c:pt>
                <c:pt idx="44100">
                  <c:v>33126.958333333336</c:v>
                </c:pt>
                <c:pt idx="44101">
                  <c:v>33127</c:v>
                </c:pt>
                <c:pt idx="44102">
                  <c:v>33127.041666666664</c:v>
                </c:pt>
                <c:pt idx="44103">
                  <c:v>33127.083333333336</c:v>
                </c:pt>
                <c:pt idx="44104">
                  <c:v>33127.125</c:v>
                </c:pt>
                <c:pt idx="44105">
                  <c:v>33127.166666666664</c:v>
                </c:pt>
                <c:pt idx="44106">
                  <c:v>33127.208333333336</c:v>
                </c:pt>
                <c:pt idx="44107">
                  <c:v>33127.25</c:v>
                </c:pt>
                <c:pt idx="44108">
                  <c:v>33127.291666666664</c:v>
                </c:pt>
                <c:pt idx="44109">
                  <c:v>33127.333333333336</c:v>
                </c:pt>
                <c:pt idx="44110">
                  <c:v>33127.375</c:v>
                </c:pt>
                <c:pt idx="44111">
                  <c:v>33127.416666666664</c:v>
                </c:pt>
                <c:pt idx="44112">
                  <c:v>33127.458333333336</c:v>
                </c:pt>
                <c:pt idx="44113">
                  <c:v>33127.5</c:v>
                </c:pt>
                <c:pt idx="44114">
                  <c:v>33127.541666666664</c:v>
                </c:pt>
                <c:pt idx="44115">
                  <c:v>33127.583333333336</c:v>
                </c:pt>
                <c:pt idx="44116">
                  <c:v>33127.625</c:v>
                </c:pt>
                <c:pt idx="44117">
                  <c:v>33127.666666666664</c:v>
                </c:pt>
                <c:pt idx="44118">
                  <c:v>33127.708333333336</c:v>
                </c:pt>
                <c:pt idx="44119">
                  <c:v>33127.75</c:v>
                </c:pt>
                <c:pt idx="44120">
                  <c:v>33127.791666666664</c:v>
                </c:pt>
                <c:pt idx="44121">
                  <c:v>33127.833333333336</c:v>
                </c:pt>
                <c:pt idx="44122">
                  <c:v>33127.875</c:v>
                </c:pt>
                <c:pt idx="44123">
                  <c:v>33127.916666666664</c:v>
                </c:pt>
                <c:pt idx="44124">
                  <c:v>33127.958333333336</c:v>
                </c:pt>
                <c:pt idx="44125">
                  <c:v>33128</c:v>
                </c:pt>
                <c:pt idx="44126">
                  <c:v>33128.041666666664</c:v>
                </c:pt>
                <c:pt idx="44127">
                  <c:v>33128.083333333336</c:v>
                </c:pt>
                <c:pt idx="44128">
                  <c:v>33128.125</c:v>
                </c:pt>
                <c:pt idx="44129">
                  <c:v>33128.166666666664</c:v>
                </c:pt>
                <c:pt idx="44130">
                  <c:v>33128.208333333336</c:v>
                </c:pt>
                <c:pt idx="44131">
                  <c:v>33128.25</c:v>
                </c:pt>
                <c:pt idx="44132">
                  <c:v>33128.291666666664</c:v>
                </c:pt>
                <c:pt idx="44133">
                  <c:v>33128.333333333336</c:v>
                </c:pt>
                <c:pt idx="44134">
                  <c:v>33128.375</c:v>
                </c:pt>
                <c:pt idx="44135">
                  <c:v>33128.416666666664</c:v>
                </c:pt>
                <c:pt idx="44136">
                  <c:v>33128.458333333336</c:v>
                </c:pt>
                <c:pt idx="44137">
                  <c:v>33128.5</c:v>
                </c:pt>
                <c:pt idx="44138">
                  <c:v>33128.541666666664</c:v>
                </c:pt>
                <c:pt idx="44139">
                  <c:v>33128.583333333336</c:v>
                </c:pt>
                <c:pt idx="44140">
                  <c:v>33128.625</c:v>
                </c:pt>
                <c:pt idx="44141">
                  <c:v>33128.666666666664</c:v>
                </c:pt>
                <c:pt idx="44142">
                  <c:v>33128.708333333336</c:v>
                </c:pt>
                <c:pt idx="44143">
                  <c:v>33128.75</c:v>
                </c:pt>
                <c:pt idx="44144">
                  <c:v>33128.791666666664</c:v>
                </c:pt>
                <c:pt idx="44145">
                  <c:v>33128.833333333336</c:v>
                </c:pt>
                <c:pt idx="44146">
                  <c:v>33128.875</c:v>
                </c:pt>
                <c:pt idx="44147">
                  <c:v>33128.916666666664</c:v>
                </c:pt>
                <c:pt idx="44148">
                  <c:v>33128.958333333336</c:v>
                </c:pt>
                <c:pt idx="44149">
                  <c:v>33129</c:v>
                </c:pt>
                <c:pt idx="44150">
                  <c:v>33129.041666666664</c:v>
                </c:pt>
                <c:pt idx="44151">
                  <c:v>33129.083333333336</c:v>
                </c:pt>
                <c:pt idx="44152">
                  <c:v>33129.125</c:v>
                </c:pt>
                <c:pt idx="44153">
                  <c:v>33129.166666666664</c:v>
                </c:pt>
                <c:pt idx="44154">
                  <c:v>33129.208333333336</c:v>
                </c:pt>
                <c:pt idx="44155">
                  <c:v>33129.25</c:v>
                </c:pt>
                <c:pt idx="44156">
                  <c:v>33129.291666666664</c:v>
                </c:pt>
                <c:pt idx="44157">
                  <c:v>33129.333333333336</c:v>
                </c:pt>
                <c:pt idx="44158">
                  <c:v>33129.375</c:v>
                </c:pt>
                <c:pt idx="44159">
                  <c:v>33129.416666666664</c:v>
                </c:pt>
                <c:pt idx="44160">
                  <c:v>33129.458333333336</c:v>
                </c:pt>
                <c:pt idx="44161">
                  <c:v>33129.5</c:v>
                </c:pt>
                <c:pt idx="44162">
                  <c:v>33129.541666666664</c:v>
                </c:pt>
                <c:pt idx="44163">
                  <c:v>33129.583333333336</c:v>
                </c:pt>
                <c:pt idx="44164">
                  <c:v>33129.625</c:v>
                </c:pt>
                <c:pt idx="44165">
                  <c:v>33129.666666666664</c:v>
                </c:pt>
                <c:pt idx="44166">
                  <c:v>33129.708333333336</c:v>
                </c:pt>
                <c:pt idx="44167">
                  <c:v>33129.75</c:v>
                </c:pt>
                <c:pt idx="44168">
                  <c:v>33129.791666666664</c:v>
                </c:pt>
                <c:pt idx="44169">
                  <c:v>33129.833333333336</c:v>
                </c:pt>
                <c:pt idx="44170">
                  <c:v>33129.875</c:v>
                </c:pt>
                <c:pt idx="44171">
                  <c:v>33129.916666666664</c:v>
                </c:pt>
                <c:pt idx="44172">
                  <c:v>33129.958333333336</c:v>
                </c:pt>
                <c:pt idx="44173">
                  <c:v>33130</c:v>
                </c:pt>
                <c:pt idx="44174">
                  <c:v>33130.041666666664</c:v>
                </c:pt>
                <c:pt idx="44175">
                  <c:v>33130.083333333336</c:v>
                </c:pt>
                <c:pt idx="44176">
                  <c:v>33130.125</c:v>
                </c:pt>
                <c:pt idx="44177">
                  <c:v>33130.166666666664</c:v>
                </c:pt>
                <c:pt idx="44178">
                  <c:v>33130.208333333336</c:v>
                </c:pt>
                <c:pt idx="44179">
                  <c:v>33130.25</c:v>
                </c:pt>
                <c:pt idx="44180">
                  <c:v>33130.291666666664</c:v>
                </c:pt>
                <c:pt idx="44181">
                  <c:v>33130.333333333336</c:v>
                </c:pt>
                <c:pt idx="44182">
                  <c:v>33130.375</c:v>
                </c:pt>
                <c:pt idx="44183">
                  <c:v>33130.416666666664</c:v>
                </c:pt>
                <c:pt idx="44184">
                  <c:v>33130.458333333336</c:v>
                </c:pt>
                <c:pt idx="44185">
                  <c:v>33130.5</c:v>
                </c:pt>
                <c:pt idx="44186">
                  <c:v>33130.541666666664</c:v>
                </c:pt>
                <c:pt idx="44187">
                  <c:v>33130.583333333336</c:v>
                </c:pt>
                <c:pt idx="44188">
                  <c:v>33130.625</c:v>
                </c:pt>
                <c:pt idx="44189">
                  <c:v>33130.666666666664</c:v>
                </c:pt>
                <c:pt idx="44190">
                  <c:v>33130.708333333336</c:v>
                </c:pt>
                <c:pt idx="44191">
                  <c:v>33130.75</c:v>
                </c:pt>
                <c:pt idx="44192">
                  <c:v>33130.791666666664</c:v>
                </c:pt>
                <c:pt idx="44193">
                  <c:v>33130.833333333336</c:v>
                </c:pt>
                <c:pt idx="44194">
                  <c:v>33130.875</c:v>
                </c:pt>
                <c:pt idx="44195">
                  <c:v>33130.916666666664</c:v>
                </c:pt>
                <c:pt idx="44196">
                  <c:v>33130.958333333336</c:v>
                </c:pt>
                <c:pt idx="44197">
                  <c:v>33131</c:v>
                </c:pt>
                <c:pt idx="44198">
                  <c:v>33131.041666666664</c:v>
                </c:pt>
                <c:pt idx="44199">
                  <c:v>33131.083333333336</c:v>
                </c:pt>
                <c:pt idx="44200">
                  <c:v>33131.125</c:v>
                </c:pt>
                <c:pt idx="44201">
                  <c:v>33131.166666666664</c:v>
                </c:pt>
                <c:pt idx="44202">
                  <c:v>33131.208333333336</c:v>
                </c:pt>
                <c:pt idx="44203">
                  <c:v>33131.25</c:v>
                </c:pt>
                <c:pt idx="44204">
                  <c:v>33131.291666666664</c:v>
                </c:pt>
                <c:pt idx="44205">
                  <c:v>33131.333333333336</c:v>
                </c:pt>
                <c:pt idx="44206">
                  <c:v>33131.375</c:v>
                </c:pt>
                <c:pt idx="44207">
                  <c:v>33131.416666666664</c:v>
                </c:pt>
                <c:pt idx="44208">
                  <c:v>33131.458333333336</c:v>
                </c:pt>
                <c:pt idx="44209">
                  <c:v>33131.5</c:v>
                </c:pt>
                <c:pt idx="44210">
                  <c:v>33131.541666666664</c:v>
                </c:pt>
                <c:pt idx="44211">
                  <c:v>33131.583333333336</c:v>
                </c:pt>
                <c:pt idx="44212">
                  <c:v>33131.625</c:v>
                </c:pt>
                <c:pt idx="44213">
                  <c:v>33131.666666666664</c:v>
                </c:pt>
                <c:pt idx="44214">
                  <c:v>33131.708333333336</c:v>
                </c:pt>
                <c:pt idx="44215">
                  <c:v>33131.75</c:v>
                </c:pt>
                <c:pt idx="44216">
                  <c:v>33131.791666666664</c:v>
                </c:pt>
                <c:pt idx="44217">
                  <c:v>33131.833333333336</c:v>
                </c:pt>
                <c:pt idx="44218">
                  <c:v>33131.875</c:v>
                </c:pt>
                <c:pt idx="44219">
                  <c:v>33131.916666666664</c:v>
                </c:pt>
                <c:pt idx="44220">
                  <c:v>33131.958333333336</c:v>
                </c:pt>
                <c:pt idx="44221">
                  <c:v>33132</c:v>
                </c:pt>
                <c:pt idx="44222">
                  <c:v>33132.041666666664</c:v>
                </c:pt>
                <c:pt idx="44223">
                  <c:v>33132.083333333336</c:v>
                </c:pt>
                <c:pt idx="44224">
                  <c:v>33132.125</c:v>
                </c:pt>
                <c:pt idx="44225">
                  <c:v>33132.166666666664</c:v>
                </c:pt>
                <c:pt idx="44226">
                  <c:v>33132.208333333336</c:v>
                </c:pt>
                <c:pt idx="44227">
                  <c:v>33132.25</c:v>
                </c:pt>
                <c:pt idx="44228">
                  <c:v>33132.291666666664</c:v>
                </c:pt>
                <c:pt idx="44229">
                  <c:v>33132.333333333336</c:v>
                </c:pt>
                <c:pt idx="44230">
                  <c:v>33132.375</c:v>
                </c:pt>
                <c:pt idx="44231">
                  <c:v>33132.416666666664</c:v>
                </c:pt>
                <c:pt idx="44232">
                  <c:v>33132.458333333336</c:v>
                </c:pt>
                <c:pt idx="44233">
                  <c:v>33132.5</c:v>
                </c:pt>
                <c:pt idx="44234">
                  <c:v>33132.541666666664</c:v>
                </c:pt>
                <c:pt idx="44235">
                  <c:v>33132.583333333336</c:v>
                </c:pt>
                <c:pt idx="44236">
                  <c:v>33132.625</c:v>
                </c:pt>
                <c:pt idx="44237">
                  <c:v>33132.666666666664</c:v>
                </c:pt>
                <c:pt idx="44238">
                  <c:v>33132.708333333336</c:v>
                </c:pt>
                <c:pt idx="44239">
                  <c:v>33132.75</c:v>
                </c:pt>
                <c:pt idx="44240">
                  <c:v>33132.791666666664</c:v>
                </c:pt>
                <c:pt idx="44241">
                  <c:v>33132.833333333336</c:v>
                </c:pt>
                <c:pt idx="44242">
                  <c:v>33132.875</c:v>
                </c:pt>
                <c:pt idx="44243">
                  <c:v>33132.916666666664</c:v>
                </c:pt>
                <c:pt idx="44244">
                  <c:v>33132.958333333336</c:v>
                </c:pt>
                <c:pt idx="44245">
                  <c:v>33133</c:v>
                </c:pt>
                <c:pt idx="44246">
                  <c:v>33133.041666666664</c:v>
                </c:pt>
                <c:pt idx="44247">
                  <c:v>33133.083333333336</c:v>
                </c:pt>
                <c:pt idx="44248">
                  <c:v>33133.125</c:v>
                </c:pt>
                <c:pt idx="44249">
                  <c:v>33133.166666666664</c:v>
                </c:pt>
                <c:pt idx="44250">
                  <c:v>33133.208333333336</c:v>
                </c:pt>
                <c:pt idx="44251">
                  <c:v>33133.25</c:v>
                </c:pt>
                <c:pt idx="44252">
                  <c:v>33133.291666666664</c:v>
                </c:pt>
                <c:pt idx="44253">
                  <c:v>33133.333333333336</c:v>
                </c:pt>
                <c:pt idx="44254">
                  <c:v>33133.375</c:v>
                </c:pt>
                <c:pt idx="44255">
                  <c:v>33133.416666666664</c:v>
                </c:pt>
                <c:pt idx="44256">
                  <c:v>33133.458333333336</c:v>
                </c:pt>
                <c:pt idx="44257">
                  <c:v>33133.5</c:v>
                </c:pt>
                <c:pt idx="44258">
                  <c:v>33133.541666666664</c:v>
                </c:pt>
                <c:pt idx="44259">
                  <c:v>33133.583333333336</c:v>
                </c:pt>
                <c:pt idx="44260">
                  <c:v>33133.625</c:v>
                </c:pt>
                <c:pt idx="44261">
                  <c:v>33133.666666666664</c:v>
                </c:pt>
                <c:pt idx="44262">
                  <c:v>33133.708333333336</c:v>
                </c:pt>
                <c:pt idx="44263">
                  <c:v>33133.75</c:v>
                </c:pt>
                <c:pt idx="44264">
                  <c:v>33133.791666666664</c:v>
                </c:pt>
                <c:pt idx="44265">
                  <c:v>33133.833333333336</c:v>
                </c:pt>
                <c:pt idx="44266">
                  <c:v>33133.875</c:v>
                </c:pt>
                <c:pt idx="44267">
                  <c:v>33133.916666666664</c:v>
                </c:pt>
                <c:pt idx="44268">
                  <c:v>33133.958333333336</c:v>
                </c:pt>
                <c:pt idx="44269">
                  <c:v>33134</c:v>
                </c:pt>
                <c:pt idx="44270">
                  <c:v>33134.041666666664</c:v>
                </c:pt>
                <c:pt idx="44271">
                  <c:v>33134.083333333336</c:v>
                </c:pt>
                <c:pt idx="44272">
                  <c:v>33134.125</c:v>
                </c:pt>
                <c:pt idx="44273">
                  <c:v>33134.166666666664</c:v>
                </c:pt>
                <c:pt idx="44274">
                  <c:v>33134.208333333336</c:v>
                </c:pt>
                <c:pt idx="44275">
                  <c:v>33134.25</c:v>
                </c:pt>
                <c:pt idx="44276">
                  <c:v>33134.291666666664</c:v>
                </c:pt>
                <c:pt idx="44277">
                  <c:v>33134.333333333336</c:v>
                </c:pt>
                <c:pt idx="44278">
                  <c:v>33134.375</c:v>
                </c:pt>
                <c:pt idx="44279">
                  <c:v>33134.416666666664</c:v>
                </c:pt>
                <c:pt idx="44280">
                  <c:v>33134.458333333336</c:v>
                </c:pt>
                <c:pt idx="44281">
                  <c:v>33134.5</c:v>
                </c:pt>
                <c:pt idx="44282">
                  <c:v>33134.541666666664</c:v>
                </c:pt>
                <c:pt idx="44283">
                  <c:v>33134.583333333336</c:v>
                </c:pt>
                <c:pt idx="44284">
                  <c:v>33134.625</c:v>
                </c:pt>
                <c:pt idx="44285">
                  <c:v>33134.666666666664</c:v>
                </c:pt>
                <c:pt idx="44286">
                  <c:v>33134.708333333336</c:v>
                </c:pt>
                <c:pt idx="44287">
                  <c:v>33134.75</c:v>
                </c:pt>
                <c:pt idx="44288">
                  <c:v>33134.791666666664</c:v>
                </c:pt>
                <c:pt idx="44289">
                  <c:v>33134.833333333336</c:v>
                </c:pt>
                <c:pt idx="44290">
                  <c:v>33134.875</c:v>
                </c:pt>
                <c:pt idx="44291">
                  <c:v>33134.916666666664</c:v>
                </c:pt>
                <c:pt idx="44292">
                  <c:v>33134.958333333336</c:v>
                </c:pt>
                <c:pt idx="44293">
                  <c:v>33135</c:v>
                </c:pt>
                <c:pt idx="44294">
                  <c:v>33135.041666666664</c:v>
                </c:pt>
                <c:pt idx="44295">
                  <c:v>33135.083333333336</c:v>
                </c:pt>
                <c:pt idx="44296">
                  <c:v>33135.125</c:v>
                </c:pt>
                <c:pt idx="44297">
                  <c:v>33135.166666666664</c:v>
                </c:pt>
                <c:pt idx="44298">
                  <c:v>33135.208333333336</c:v>
                </c:pt>
                <c:pt idx="44299">
                  <c:v>33135.25</c:v>
                </c:pt>
                <c:pt idx="44300">
                  <c:v>33135.291666666664</c:v>
                </c:pt>
                <c:pt idx="44301">
                  <c:v>33135.333333333336</c:v>
                </c:pt>
                <c:pt idx="44302">
                  <c:v>33135.375</c:v>
                </c:pt>
                <c:pt idx="44303">
                  <c:v>33135.416666666664</c:v>
                </c:pt>
                <c:pt idx="44304">
                  <c:v>33135.458333333336</c:v>
                </c:pt>
                <c:pt idx="44305">
                  <c:v>33135.5</c:v>
                </c:pt>
                <c:pt idx="44306">
                  <c:v>33135.541666666664</c:v>
                </c:pt>
                <c:pt idx="44307">
                  <c:v>33135.583333333336</c:v>
                </c:pt>
                <c:pt idx="44308">
                  <c:v>33135.625</c:v>
                </c:pt>
                <c:pt idx="44309">
                  <c:v>33135.666666666664</c:v>
                </c:pt>
                <c:pt idx="44310">
                  <c:v>33135.708333333336</c:v>
                </c:pt>
                <c:pt idx="44311">
                  <c:v>33135.75</c:v>
                </c:pt>
                <c:pt idx="44312">
                  <c:v>33135.791666666664</c:v>
                </c:pt>
                <c:pt idx="44313">
                  <c:v>33135.833333333336</c:v>
                </c:pt>
                <c:pt idx="44314">
                  <c:v>33135.875</c:v>
                </c:pt>
                <c:pt idx="44315">
                  <c:v>33135.916666666664</c:v>
                </c:pt>
                <c:pt idx="44316">
                  <c:v>33135.958333333336</c:v>
                </c:pt>
                <c:pt idx="44317">
                  <c:v>33136</c:v>
                </c:pt>
                <c:pt idx="44318">
                  <c:v>33136.041666666664</c:v>
                </c:pt>
                <c:pt idx="44319">
                  <c:v>33136.083333333336</c:v>
                </c:pt>
                <c:pt idx="44320">
                  <c:v>33136.125</c:v>
                </c:pt>
                <c:pt idx="44321">
                  <c:v>33136.166666666664</c:v>
                </c:pt>
                <c:pt idx="44322">
                  <c:v>33136.208333333336</c:v>
                </c:pt>
                <c:pt idx="44323">
                  <c:v>33136.25</c:v>
                </c:pt>
                <c:pt idx="44324">
                  <c:v>33136.291666666664</c:v>
                </c:pt>
                <c:pt idx="44325">
                  <c:v>33136.333333333336</c:v>
                </c:pt>
                <c:pt idx="44326">
                  <c:v>33136.375</c:v>
                </c:pt>
                <c:pt idx="44327">
                  <c:v>33136.416666666664</c:v>
                </c:pt>
                <c:pt idx="44328">
                  <c:v>33136.458333333336</c:v>
                </c:pt>
                <c:pt idx="44329">
                  <c:v>33136.5</c:v>
                </c:pt>
                <c:pt idx="44330">
                  <c:v>33136.541666666664</c:v>
                </c:pt>
                <c:pt idx="44331">
                  <c:v>33136.583333333336</c:v>
                </c:pt>
                <c:pt idx="44332">
                  <c:v>33136.625</c:v>
                </c:pt>
                <c:pt idx="44333">
                  <c:v>33136.666666666664</c:v>
                </c:pt>
                <c:pt idx="44334">
                  <c:v>33136.708333333336</c:v>
                </c:pt>
                <c:pt idx="44335">
                  <c:v>33136.75</c:v>
                </c:pt>
                <c:pt idx="44336">
                  <c:v>33136.791666666664</c:v>
                </c:pt>
                <c:pt idx="44337">
                  <c:v>33136.833333333336</c:v>
                </c:pt>
                <c:pt idx="44338">
                  <c:v>33136.875</c:v>
                </c:pt>
                <c:pt idx="44339">
                  <c:v>33136.916666666664</c:v>
                </c:pt>
                <c:pt idx="44340">
                  <c:v>33136.958333333336</c:v>
                </c:pt>
                <c:pt idx="44341">
                  <c:v>33137</c:v>
                </c:pt>
                <c:pt idx="44342">
                  <c:v>33137.041666666664</c:v>
                </c:pt>
                <c:pt idx="44343">
                  <c:v>33137.083333333336</c:v>
                </c:pt>
                <c:pt idx="44344">
                  <c:v>33137.125</c:v>
                </c:pt>
                <c:pt idx="44345">
                  <c:v>33137.166666666664</c:v>
                </c:pt>
                <c:pt idx="44346">
                  <c:v>33137.208333333336</c:v>
                </c:pt>
                <c:pt idx="44347">
                  <c:v>33137.25</c:v>
                </c:pt>
                <c:pt idx="44348">
                  <c:v>33137.291666666664</c:v>
                </c:pt>
                <c:pt idx="44349">
                  <c:v>33137.333333333336</c:v>
                </c:pt>
                <c:pt idx="44350">
                  <c:v>33137.375</c:v>
                </c:pt>
                <c:pt idx="44351">
                  <c:v>33137.416666666664</c:v>
                </c:pt>
                <c:pt idx="44352">
                  <c:v>33137.458333333336</c:v>
                </c:pt>
                <c:pt idx="44353">
                  <c:v>33137.5</c:v>
                </c:pt>
                <c:pt idx="44354">
                  <c:v>33137.541666666664</c:v>
                </c:pt>
                <c:pt idx="44355">
                  <c:v>33137.583333333336</c:v>
                </c:pt>
                <c:pt idx="44356">
                  <c:v>33137.625</c:v>
                </c:pt>
                <c:pt idx="44357">
                  <c:v>33137.666666666664</c:v>
                </c:pt>
                <c:pt idx="44358">
                  <c:v>33137.708333333336</c:v>
                </c:pt>
                <c:pt idx="44359">
                  <c:v>33137.75</c:v>
                </c:pt>
                <c:pt idx="44360">
                  <c:v>33137.791666666664</c:v>
                </c:pt>
                <c:pt idx="44361">
                  <c:v>33137.833333333336</c:v>
                </c:pt>
                <c:pt idx="44362">
                  <c:v>33137.875</c:v>
                </c:pt>
                <c:pt idx="44363">
                  <c:v>33137.916666666664</c:v>
                </c:pt>
                <c:pt idx="44364">
                  <c:v>33137.958333333336</c:v>
                </c:pt>
                <c:pt idx="44365">
                  <c:v>33138</c:v>
                </c:pt>
                <c:pt idx="44366">
                  <c:v>33138.041666666664</c:v>
                </c:pt>
                <c:pt idx="44367">
                  <c:v>33138.083333333336</c:v>
                </c:pt>
                <c:pt idx="44368">
                  <c:v>33138.125</c:v>
                </c:pt>
                <c:pt idx="44369">
                  <c:v>33138.166666666664</c:v>
                </c:pt>
                <c:pt idx="44370">
                  <c:v>33138.208333333336</c:v>
                </c:pt>
                <c:pt idx="44371">
                  <c:v>33138.25</c:v>
                </c:pt>
                <c:pt idx="44372">
                  <c:v>33138.291666666664</c:v>
                </c:pt>
                <c:pt idx="44373">
                  <c:v>33138.333333333336</c:v>
                </c:pt>
                <c:pt idx="44374">
                  <c:v>33138.375</c:v>
                </c:pt>
                <c:pt idx="44375">
                  <c:v>33138.416666666664</c:v>
                </c:pt>
                <c:pt idx="44376">
                  <c:v>33138.458333333336</c:v>
                </c:pt>
                <c:pt idx="44377">
                  <c:v>33138.5</c:v>
                </c:pt>
                <c:pt idx="44378">
                  <c:v>33138.541666666664</c:v>
                </c:pt>
                <c:pt idx="44379">
                  <c:v>33138.583333333336</c:v>
                </c:pt>
                <c:pt idx="44380">
                  <c:v>33138.625</c:v>
                </c:pt>
                <c:pt idx="44381">
                  <c:v>33138.666666666664</c:v>
                </c:pt>
                <c:pt idx="44382">
                  <c:v>33138.708333333336</c:v>
                </c:pt>
                <c:pt idx="44383">
                  <c:v>33138.75</c:v>
                </c:pt>
                <c:pt idx="44384">
                  <c:v>33138.791666666664</c:v>
                </c:pt>
                <c:pt idx="44385">
                  <c:v>33138.833333333336</c:v>
                </c:pt>
                <c:pt idx="44386">
                  <c:v>33138.875</c:v>
                </c:pt>
                <c:pt idx="44387">
                  <c:v>33138.916666666664</c:v>
                </c:pt>
                <c:pt idx="44388">
                  <c:v>33138.958333333336</c:v>
                </c:pt>
                <c:pt idx="44389">
                  <c:v>33139</c:v>
                </c:pt>
                <c:pt idx="44390">
                  <c:v>33139.041666666664</c:v>
                </c:pt>
                <c:pt idx="44391">
                  <c:v>33139.083333333336</c:v>
                </c:pt>
                <c:pt idx="44392">
                  <c:v>33139.125</c:v>
                </c:pt>
                <c:pt idx="44393">
                  <c:v>33139.166666666664</c:v>
                </c:pt>
                <c:pt idx="44394">
                  <c:v>33139.208333333336</c:v>
                </c:pt>
                <c:pt idx="44395">
                  <c:v>33139.25</c:v>
                </c:pt>
                <c:pt idx="44396">
                  <c:v>33139.291666666664</c:v>
                </c:pt>
                <c:pt idx="44397">
                  <c:v>33139.333333333336</c:v>
                </c:pt>
                <c:pt idx="44398">
                  <c:v>33139.375</c:v>
                </c:pt>
                <c:pt idx="44399">
                  <c:v>33139.416666666664</c:v>
                </c:pt>
                <c:pt idx="44400">
                  <c:v>33139.458333333336</c:v>
                </c:pt>
                <c:pt idx="44401">
                  <c:v>33139.5</c:v>
                </c:pt>
                <c:pt idx="44402">
                  <c:v>33139.541666666664</c:v>
                </c:pt>
                <c:pt idx="44403">
                  <c:v>33139.583333333336</c:v>
                </c:pt>
                <c:pt idx="44404">
                  <c:v>33139.625</c:v>
                </c:pt>
                <c:pt idx="44405">
                  <c:v>33139.666666666664</c:v>
                </c:pt>
                <c:pt idx="44406">
                  <c:v>33139.708333333336</c:v>
                </c:pt>
                <c:pt idx="44407">
                  <c:v>33139.75</c:v>
                </c:pt>
                <c:pt idx="44408">
                  <c:v>33139.791666666664</c:v>
                </c:pt>
                <c:pt idx="44409">
                  <c:v>33139.833333333336</c:v>
                </c:pt>
                <c:pt idx="44410">
                  <c:v>33139.875</c:v>
                </c:pt>
                <c:pt idx="44411">
                  <c:v>33139.916666666664</c:v>
                </c:pt>
                <c:pt idx="44412">
                  <c:v>33139.958333333336</c:v>
                </c:pt>
                <c:pt idx="44413">
                  <c:v>33140</c:v>
                </c:pt>
                <c:pt idx="44414">
                  <c:v>33140.041666666664</c:v>
                </c:pt>
                <c:pt idx="44415">
                  <c:v>33140.083333333336</c:v>
                </c:pt>
                <c:pt idx="44416">
                  <c:v>33140.125</c:v>
                </c:pt>
                <c:pt idx="44417">
                  <c:v>33140.166666666664</c:v>
                </c:pt>
                <c:pt idx="44418">
                  <c:v>33140.208333333336</c:v>
                </c:pt>
                <c:pt idx="44419">
                  <c:v>33140.25</c:v>
                </c:pt>
                <c:pt idx="44420">
                  <c:v>33140.291666666664</c:v>
                </c:pt>
                <c:pt idx="44421">
                  <c:v>33140.333333333336</c:v>
                </c:pt>
                <c:pt idx="44422">
                  <c:v>33140.375</c:v>
                </c:pt>
                <c:pt idx="44423">
                  <c:v>33140.416666666664</c:v>
                </c:pt>
                <c:pt idx="44424">
                  <c:v>33140.458333333336</c:v>
                </c:pt>
                <c:pt idx="44425">
                  <c:v>33140.5</c:v>
                </c:pt>
                <c:pt idx="44426">
                  <c:v>33140.541666666664</c:v>
                </c:pt>
                <c:pt idx="44427">
                  <c:v>33140.583333333336</c:v>
                </c:pt>
                <c:pt idx="44428">
                  <c:v>33140.625</c:v>
                </c:pt>
                <c:pt idx="44429">
                  <c:v>33140.666666666664</c:v>
                </c:pt>
                <c:pt idx="44430">
                  <c:v>33140.708333333336</c:v>
                </c:pt>
                <c:pt idx="44431">
                  <c:v>33140.75</c:v>
                </c:pt>
                <c:pt idx="44432">
                  <c:v>33140.791666666664</c:v>
                </c:pt>
                <c:pt idx="44433">
                  <c:v>33140.833333333336</c:v>
                </c:pt>
                <c:pt idx="44434">
                  <c:v>33140.875</c:v>
                </c:pt>
                <c:pt idx="44435">
                  <c:v>33140.916666666664</c:v>
                </c:pt>
                <c:pt idx="44436">
                  <c:v>33140.958333333336</c:v>
                </c:pt>
                <c:pt idx="44437">
                  <c:v>33141</c:v>
                </c:pt>
                <c:pt idx="44438">
                  <c:v>33141.041666666664</c:v>
                </c:pt>
                <c:pt idx="44439">
                  <c:v>33141.083333333336</c:v>
                </c:pt>
                <c:pt idx="44440">
                  <c:v>33141.125</c:v>
                </c:pt>
                <c:pt idx="44441">
                  <c:v>33141.166666666664</c:v>
                </c:pt>
                <c:pt idx="44442">
                  <c:v>33141.208333333336</c:v>
                </c:pt>
                <c:pt idx="44443">
                  <c:v>33141.25</c:v>
                </c:pt>
                <c:pt idx="44444">
                  <c:v>33141.291666666664</c:v>
                </c:pt>
                <c:pt idx="44445">
                  <c:v>33141.333333333336</c:v>
                </c:pt>
                <c:pt idx="44446">
                  <c:v>33141.375</c:v>
                </c:pt>
                <c:pt idx="44447">
                  <c:v>33141.416666666664</c:v>
                </c:pt>
                <c:pt idx="44448">
                  <c:v>33141.458333333336</c:v>
                </c:pt>
                <c:pt idx="44449">
                  <c:v>33141.5</c:v>
                </c:pt>
                <c:pt idx="44450">
                  <c:v>33141.541666666664</c:v>
                </c:pt>
                <c:pt idx="44451">
                  <c:v>33141.583333333336</c:v>
                </c:pt>
                <c:pt idx="44452">
                  <c:v>33141.625</c:v>
                </c:pt>
                <c:pt idx="44453">
                  <c:v>33141.666666666664</c:v>
                </c:pt>
                <c:pt idx="44454">
                  <c:v>33141.708333333336</c:v>
                </c:pt>
                <c:pt idx="44455">
                  <c:v>33141.75</c:v>
                </c:pt>
                <c:pt idx="44456">
                  <c:v>33141.791666666664</c:v>
                </c:pt>
                <c:pt idx="44457">
                  <c:v>33141.833333333336</c:v>
                </c:pt>
                <c:pt idx="44458">
                  <c:v>33141.875</c:v>
                </c:pt>
                <c:pt idx="44459">
                  <c:v>33141.916666666664</c:v>
                </c:pt>
                <c:pt idx="44460">
                  <c:v>33141.958333333336</c:v>
                </c:pt>
                <c:pt idx="44461">
                  <c:v>33142</c:v>
                </c:pt>
                <c:pt idx="44462">
                  <c:v>33142.041666666664</c:v>
                </c:pt>
                <c:pt idx="44463">
                  <c:v>33142.083333333336</c:v>
                </c:pt>
                <c:pt idx="44464">
                  <c:v>33142.125</c:v>
                </c:pt>
                <c:pt idx="44465">
                  <c:v>33142.166666666664</c:v>
                </c:pt>
                <c:pt idx="44466">
                  <c:v>33142.208333333336</c:v>
                </c:pt>
                <c:pt idx="44467">
                  <c:v>33142.25</c:v>
                </c:pt>
                <c:pt idx="44468">
                  <c:v>33142.291666666664</c:v>
                </c:pt>
                <c:pt idx="44469">
                  <c:v>33142.333333333336</c:v>
                </c:pt>
                <c:pt idx="44470">
                  <c:v>33142.375</c:v>
                </c:pt>
                <c:pt idx="44471">
                  <c:v>33142.416666666664</c:v>
                </c:pt>
                <c:pt idx="44472">
                  <c:v>33142.458333333336</c:v>
                </c:pt>
                <c:pt idx="44473">
                  <c:v>33142.5</c:v>
                </c:pt>
                <c:pt idx="44474">
                  <c:v>33142.541666666664</c:v>
                </c:pt>
                <c:pt idx="44475">
                  <c:v>33142.583333333336</c:v>
                </c:pt>
                <c:pt idx="44476">
                  <c:v>33142.625</c:v>
                </c:pt>
                <c:pt idx="44477">
                  <c:v>33142.666666666664</c:v>
                </c:pt>
                <c:pt idx="44478">
                  <c:v>33142.708333333336</c:v>
                </c:pt>
                <c:pt idx="44479">
                  <c:v>33142.75</c:v>
                </c:pt>
                <c:pt idx="44480">
                  <c:v>33142.791666666664</c:v>
                </c:pt>
                <c:pt idx="44481">
                  <c:v>33142.833333333336</c:v>
                </c:pt>
                <c:pt idx="44482">
                  <c:v>33142.875</c:v>
                </c:pt>
                <c:pt idx="44483">
                  <c:v>33142.916666666664</c:v>
                </c:pt>
                <c:pt idx="44484">
                  <c:v>33142.958333333336</c:v>
                </c:pt>
                <c:pt idx="44485">
                  <c:v>33143</c:v>
                </c:pt>
                <c:pt idx="44486">
                  <c:v>33143.041666666664</c:v>
                </c:pt>
                <c:pt idx="44487">
                  <c:v>33143.083333333336</c:v>
                </c:pt>
                <c:pt idx="44488">
                  <c:v>33143.125</c:v>
                </c:pt>
                <c:pt idx="44489">
                  <c:v>33143.166666666664</c:v>
                </c:pt>
                <c:pt idx="44490">
                  <c:v>33143.208333333336</c:v>
                </c:pt>
                <c:pt idx="44491">
                  <c:v>33143.25</c:v>
                </c:pt>
                <c:pt idx="44492">
                  <c:v>33143.291666666664</c:v>
                </c:pt>
                <c:pt idx="44493">
                  <c:v>33143.333333333336</c:v>
                </c:pt>
                <c:pt idx="44494">
                  <c:v>33143.375</c:v>
                </c:pt>
                <c:pt idx="44495">
                  <c:v>33143.416666666664</c:v>
                </c:pt>
                <c:pt idx="44496">
                  <c:v>33143.458333333336</c:v>
                </c:pt>
                <c:pt idx="44497">
                  <c:v>33143.5</c:v>
                </c:pt>
                <c:pt idx="44498">
                  <c:v>33143.541666666664</c:v>
                </c:pt>
                <c:pt idx="44499">
                  <c:v>33143.583333333336</c:v>
                </c:pt>
                <c:pt idx="44500">
                  <c:v>33143.625</c:v>
                </c:pt>
                <c:pt idx="44501">
                  <c:v>33143.666666666664</c:v>
                </c:pt>
                <c:pt idx="44502">
                  <c:v>33143.708333333336</c:v>
                </c:pt>
                <c:pt idx="44503">
                  <c:v>33143.75</c:v>
                </c:pt>
                <c:pt idx="44504">
                  <c:v>33143.791666666664</c:v>
                </c:pt>
                <c:pt idx="44505">
                  <c:v>33143.833333333336</c:v>
                </c:pt>
                <c:pt idx="44506">
                  <c:v>33143.875</c:v>
                </c:pt>
                <c:pt idx="44507">
                  <c:v>33143.916666666664</c:v>
                </c:pt>
                <c:pt idx="44508">
                  <c:v>33143.958333333336</c:v>
                </c:pt>
                <c:pt idx="44509">
                  <c:v>33144</c:v>
                </c:pt>
                <c:pt idx="44510">
                  <c:v>33144.041666666664</c:v>
                </c:pt>
                <c:pt idx="44511">
                  <c:v>33144.083333333336</c:v>
                </c:pt>
                <c:pt idx="44512">
                  <c:v>33144.125</c:v>
                </c:pt>
                <c:pt idx="44513">
                  <c:v>33144.166666666664</c:v>
                </c:pt>
                <c:pt idx="44514">
                  <c:v>33144.208333333336</c:v>
                </c:pt>
                <c:pt idx="44515">
                  <c:v>33144.25</c:v>
                </c:pt>
                <c:pt idx="44516">
                  <c:v>33144.291666666664</c:v>
                </c:pt>
                <c:pt idx="44517">
                  <c:v>33144.333333333336</c:v>
                </c:pt>
                <c:pt idx="44518">
                  <c:v>33144.375</c:v>
                </c:pt>
                <c:pt idx="44519">
                  <c:v>33144.416666666664</c:v>
                </c:pt>
                <c:pt idx="44520">
                  <c:v>33144.458333333336</c:v>
                </c:pt>
                <c:pt idx="44521">
                  <c:v>33144.5</c:v>
                </c:pt>
                <c:pt idx="44522">
                  <c:v>33144.541666666664</c:v>
                </c:pt>
                <c:pt idx="44523">
                  <c:v>33144.583333333336</c:v>
                </c:pt>
                <c:pt idx="44524">
                  <c:v>33144.625</c:v>
                </c:pt>
                <c:pt idx="44525">
                  <c:v>33144.666666666664</c:v>
                </c:pt>
                <c:pt idx="44526">
                  <c:v>33144.708333333336</c:v>
                </c:pt>
                <c:pt idx="44527">
                  <c:v>33144.75</c:v>
                </c:pt>
                <c:pt idx="44528">
                  <c:v>33144.791666666664</c:v>
                </c:pt>
                <c:pt idx="44529">
                  <c:v>33144.833333333336</c:v>
                </c:pt>
                <c:pt idx="44530">
                  <c:v>33144.875</c:v>
                </c:pt>
                <c:pt idx="44531">
                  <c:v>33144.916666666664</c:v>
                </c:pt>
                <c:pt idx="44532">
                  <c:v>33144.958333333336</c:v>
                </c:pt>
                <c:pt idx="44533">
                  <c:v>33145</c:v>
                </c:pt>
                <c:pt idx="44534">
                  <c:v>33145.041666666664</c:v>
                </c:pt>
                <c:pt idx="44535">
                  <c:v>33145.083333333336</c:v>
                </c:pt>
                <c:pt idx="44536">
                  <c:v>33145.125</c:v>
                </c:pt>
                <c:pt idx="44537">
                  <c:v>33145.166666666664</c:v>
                </c:pt>
                <c:pt idx="44538">
                  <c:v>33145.208333333336</c:v>
                </c:pt>
                <c:pt idx="44539">
                  <c:v>33145.25</c:v>
                </c:pt>
                <c:pt idx="44540">
                  <c:v>33145.291666666664</c:v>
                </c:pt>
                <c:pt idx="44541">
                  <c:v>33145.333333333336</c:v>
                </c:pt>
                <c:pt idx="44542">
                  <c:v>33145.375</c:v>
                </c:pt>
                <c:pt idx="44543">
                  <c:v>33145.416666666664</c:v>
                </c:pt>
                <c:pt idx="44544">
                  <c:v>33145.458333333336</c:v>
                </c:pt>
                <c:pt idx="44545">
                  <c:v>33145.5</c:v>
                </c:pt>
                <c:pt idx="44546">
                  <c:v>33145.541666666664</c:v>
                </c:pt>
                <c:pt idx="44547">
                  <c:v>33145.583333333336</c:v>
                </c:pt>
                <c:pt idx="44548">
                  <c:v>33145.625</c:v>
                </c:pt>
                <c:pt idx="44549">
                  <c:v>33145.666666666664</c:v>
                </c:pt>
                <c:pt idx="44550">
                  <c:v>33145.708333333336</c:v>
                </c:pt>
                <c:pt idx="44551">
                  <c:v>33145.75</c:v>
                </c:pt>
                <c:pt idx="44552">
                  <c:v>33145.791666666664</c:v>
                </c:pt>
                <c:pt idx="44553">
                  <c:v>33145.833333333336</c:v>
                </c:pt>
                <c:pt idx="44554">
                  <c:v>33145.875</c:v>
                </c:pt>
                <c:pt idx="44555">
                  <c:v>33145.916666666664</c:v>
                </c:pt>
                <c:pt idx="44556">
                  <c:v>33145.958333333336</c:v>
                </c:pt>
                <c:pt idx="44557">
                  <c:v>33146</c:v>
                </c:pt>
                <c:pt idx="44558">
                  <c:v>33146.041666666664</c:v>
                </c:pt>
                <c:pt idx="44559">
                  <c:v>33146.083333333336</c:v>
                </c:pt>
                <c:pt idx="44560">
                  <c:v>33146.125</c:v>
                </c:pt>
                <c:pt idx="44561">
                  <c:v>33146.166666666664</c:v>
                </c:pt>
                <c:pt idx="44562">
                  <c:v>33146.208333333336</c:v>
                </c:pt>
                <c:pt idx="44563">
                  <c:v>33146.25</c:v>
                </c:pt>
                <c:pt idx="44564">
                  <c:v>33146.291666666664</c:v>
                </c:pt>
                <c:pt idx="44565">
                  <c:v>33146.333333333336</c:v>
                </c:pt>
                <c:pt idx="44566">
                  <c:v>33146.375</c:v>
                </c:pt>
                <c:pt idx="44567">
                  <c:v>33146.416666666664</c:v>
                </c:pt>
                <c:pt idx="44568">
                  <c:v>33146.458333333336</c:v>
                </c:pt>
                <c:pt idx="44569">
                  <c:v>33146.5</c:v>
                </c:pt>
                <c:pt idx="44570">
                  <c:v>33146.541666666664</c:v>
                </c:pt>
                <c:pt idx="44571">
                  <c:v>33146.583333333336</c:v>
                </c:pt>
                <c:pt idx="44572">
                  <c:v>33146.625</c:v>
                </c:pt>
                <c:pt idx="44573">
                  <c:v>33146.666666666664</c:v>
                </c:pt>
                <c:pt idx="44574">
                  <c:v>33146.708333333336</c:v>
                </c:pt>
                <c:pt idx="44575">
                  <c:v>33146.75</c:v>
                </c:pt>
                <c:pt idx="44576">
                  <c:v>33146.791666666664</c:v>
                </c:pt>
                <c:pt idx="44577">
                  <c:v>33146.833333333336</c:v>
                </c:pt>
                <c:pt idx="44578">
                  <c:v>33146.875</c:v>
                </c:pt>
                <c:pt idx="44579">
                  <c:v>33146.916666666664</c:v>
                </c:pt>
                <c:pt idx="44580">
                  <c:v>33146.958333333336</c:v>
                </c:pt>
                <c:pt idx="44581">
                  <c:v>33147</c:v>
                </c:pt>
                <c:pt idx="44582">
                  <c:v>33147.041666666664</c:v>
                </c:pt>
                <c:pt idx="44583">
                  <c:v>33147.083333333336</c:v>
                </c:pt>
                <c:pt idx="44584">
                  <c:v>33147.125</c:v>
                </c:pt>
                <c:pt idx="44585">
                  <c:v>33147.166666666664</c:v>
                </c:pt>
                <c:pt idx="44586">
                  <c:v>33147.208333333336</c:v>
                </c:pt>
                <c:pt idx="44587">
                  <c:v>33147.25</c:v>
                </c:pt>
                <c:pt idx="44588">
                  <c:v>33147.291666666664</c:v>
                </c:pt>
                <c:pt idx="44589">
                  <c:v>33147.333333333336</c:v>
                </c:pt>
                <c:pt idx="44590">
                  <c:v>33147.375</c:v>
                </c:pt>
                <c:pt idx="44591">
                  <c:v>33147.416666666664</c:v>
                </c:pt>
                <c:pt idx="44592">
                  <c:v>33147.458333333336</c:v>
                </c:pt>
                <c:pt idx="44593">
                  <c:v>33147.5</c:v>
                </c:pt>
                <c:pt idx="44594">
                  <c:v>33147.541666666664</c:v>
                </c:pt>
                <c:pt idx="44595">
                  <c:v>33147.583333333336</c:v>
                </c:pt>
                <c:pt idx="44596">
                  <c:v>33147.625</c:v>
                </c:pt>
                <c:pt idx="44597">
                  <c:v>33147.666666666664</c:v>
                </c:pt>
                <c:pt idx="44598">
                  <c:v>33147.708333333336</c:v>
                </c:pt>
                <c:pt idx="44599">
                  <c:v>33147.75</c:v>
                </c:pt>
                <c:pt idx="44600">
                  <c:v>33147.791666666664</c:v>
                </c:pt>
                <c:pt idx="44601">
                  <c:v>33147.833333333336</c:v>
                </c:pt>
                <c:pt idx="44602">
                  <c:v>33147.875</c:v>
                </c:pt>
                <c:pt idx="44603">
                  <c:v>33147.916666666664</c:v>
                </c:pt>
                <c:pt idx="44604">
                  <c:v>33147.958333333336</c:v>
                </c:pt>
                <c:pt idx="44605">
                  <c:v>33148</c:v>
                </c:pt>
                <c:pt idx="44606">
                  <c:v>33148.041666666664</c:v>
                </c:pt>
                <c:pt idx="44607">
                  <c:v>33148.083333333336</c:v>
                </c:pt>
                <c:pt idx="44608">
                  <c:v>33148.125</c:v>
                </c:pt>
                <c:pt idx="44609">
                  <c:v>33148.166666666664</c:v>
                </c:pt>
                <c:pt idx="44610">
                  <c:v>33148.208333333336</c:v>
                </c:pt>
                <c:pt idx="44611">
                  <c:v>33148.25</c:v>
                </c:pt>
                <c:pt idx="44612">
                  <c:v>33148.291666666664</c:v>
                </c:pt>
                <c:pt idx="44613">
                  <c:v>33148.333333333336</c:v>
                </c:pt>
                <c:pt idx="44614">
                  <c:v>33148.375</c:v>
                </c:pt>
                <c:pt idx="44615">
                  <c:v>33148.416666666664</c:v>
                </c:pt>
                <c:pt idx="44616">
                  <c:v>33148.458333333336</c:v>
                </c:pt>
                <c:pt idx="44617">
                  <c:v>33148.5</c:v>
                </c:pt>
                <c:pt idx="44618">
                  <c:v>33148.541666666664</c:v>
                </c:pt>
                <c:pt idx="44619">
                  <c:v>33148.583333333336</c:v>
                </c:pt>
                <c:pt idx="44620">
                  <c:v>33148.625</c:v>
                </c:pt>
                <c:pt idx="44621">
                  <c:v>33148.666666666664</c:v>
                </c:pt>
                <c:pt idx="44622">
                  <c:v>33148.708333333336</c:v>
                </c:pt>
                <c:pt idx="44623">
                  <c:v>33148.75</c:v>
                </c:pt>
                <c:pt idx="44624">
                  <c:v>33148.791666666664</c:v>
                </c:pt>
                <c:pt idx="44625">
                  <c:v>33148.833333333336</c:v>
                </c:pt>
                <c:pt idx="44626">
                  <c:v>33148.875</c:v>
                </c:pt>
                <c:pt idx="44627">
                  <c:v>33148.916666666664</c:v>
                </c:pt>
                <c:pt idx="44628">
                  <c:v>33148.958333333336</c:v>
                </c:pt>
                <c:pt idx="44629">
                  <c:v>33149</c:v>
                </c:pt>
                <c:pt idx="44630">
                  <c:v>33149.041666666664</c:v>
                </c:pt>
                <c:pt idx="44631">
                  <c:v>33149.083333333336</c:v>
                </c:pt>
                <c:pt idx="44632">
                  <c:v>33149.125</c:v>
                </c:pt>
                <c:pt idx="44633">
                  <c:v>33149.166666666664</c:v>
                </c:pt>
                <c:pt idx="44634">
                  <c:v>33149.208333333336</c:v>
                </c:pt>
                <c:pt idx="44635">
                  <c:v>33149.25</c:v>
                </c:pt>
                <c:pt idx="44636">
                  <c:v>33149.291666666664</c:v>
                </c:pt>
                <c:pt idx="44637">
                  <c:v>33149.333333333336</c:v>
                </c:pt>
                <c:pt idx="44638">
                  <c:v>33149.375</c:v>
                </c:pt>
                <c:pt idx="44639">
                  <c:v>33149.416666666664</c:v>
                </c:pt>
                <c:pt idx="44640">
                  <c:v>33149.458333333336</c:v>
                </c:pt>
                <c:pt idx="44641">
                  <c:v>33149.5</c:v>
                </c:pt>
                <c:pt idx="44642">
                  <c:v>33149.541666666664</c:v>
                </c:pt>
                <c:pt idx="44643">
                  <c:v>33149.583333333336</c:v>
                </c:pt>
                <c:pt idx="44644">
                  <c:v>33149.625</c:v>
                </c:pt>
                <c:pt idx="44645">
                  <c:v>33149.666666666664</c:v>
                </c:pt>
                <c:pt idx="44646">
                  <c:v>33149.708333333336</c:v>
                </c:pt>
                <c:pt idx="44647">
                  <c:v>33149.75</c:v>
                </c:pt>
                <c:pt idx="44648">
                  <c:v>33149.791666666664</c:v>
                </c:pt>
                <c:pt idx="44649">
                  <c:v>33149.833333333336</c:v>
                </c:pt>
                <c:pt idx="44650">
                  <c:v>33149.875</c:v>
                </c:pt>
                <c:pt idx="44651">
                  <c:v>33149.916666666664</c:v>
                </c:pt>
                <c:pt idx="44652">
                  <c:v>33149.958333333336</c:v>
                </c:pt>
                <c:pt idx="44653">
                  <c:v>33150</c:v>
                </c:pt>
                <c:pt idx="44654">
                  <c:v>33150.041666666664</c:v>
                </c:pt>
                <c:pt idx="44655">
                  <c:v>33150.083333333336</c:v>
                </c:pt>
                <c:pt idx="44656">
                  <c:v>33150.125</c:v>
                </c:pt>
                <c:pt idx="44657">
                  <c:v>33150.166666666664</c:v>
                </c:pt>
                <c:pt idx="44658">
                  <c:v>33150.208333333336</c:v>
                </c:pt>
                <c:pt idx="44659">
                  <c:v>33150.25</c:v>
                </c:pt>
                <c:pt idx="44660">
                  <c:v>33150.291666666664</c:v>
                </c:pt>
                <c:pt idx="44661">
                  <c:v>33150.333333333336</c:v>
                </c:pt>
                <c:pt idx="44662">
                  <c:v>33150.375</c:v>
                </c:pt>
                <c:pt idx="44663">
                  <c:v>33150.416666666664</c:v>
                </c:pt>
                <c:pt idx="44664">
                  <c:v>33150.458333333336</c:v>
                </c:pt>
                <c:pt idx="44665">
                  <c:v>33150.5</c:v>
                </c:pt>
                <c:pt idx="44666">
                  <c:v>33150.541666666664</c:v>
                </c:pt>
                <c:pt idx="44667">
                  <c:v>33150.583333333336</c:v>
                </c:pt>
                <c:pt idx="44668">
                  <c:v>33150.625</c:v>
                </c:pt>
                <c:pt idx="44669">
                  <c:v>33150.666666666664</c:v>
                </c:pt>
                <c:pt idx="44670">
                  <c:v>33150.708333333336</c:v>
                </c:pt>
                <c:pt idx="44671">
                  <c:v>33150.75</c:v>
                </c:pt>
                <c:pt idx="44672">
                  <c:v>33150.791666666664</c:v>
                </c:pt>
                <c:pt idx="44673">
                  <c:v>33150.833333333336</c:v>
                </c:pt>
                <c:pt idx="44674">
                  <c:v>33150.875</c:v>
                </c:pt>
                <c:pt idx="44675">
                  <c:v>33150.916666666664</c:v>
                </c:pt>
                <c:pt idx="44676">
                  <c:v>33150.958333333336</c:v>
                </c:pt>
                <c:pt idx="44677">
                  <c:v>33151</c:v>
                </c:pt>
                <c:pt idx="44678">
                  <c:v>33151.041666666664</c:v>
                </c:pt>
                <c:pt idx="44679">
                  <c:v>33151.083333333336</c:v>
                </c:pt>
                <c:pt idx="44680">
                  <c:v>33151.125</c:v>
                </c:pt>
                <c:pt idx="44681">
                  <c:v>33151.166666666664</c:v>
                </c:pt>
                <c:pt idx="44682">
                  <c:v>33151.208333333336</c:v>
                </c:pt>
                <c:pt idx="44683">
                  <c:v>33151.25</c:v>
                </c:pt>
                <c:pt idx="44684">
                  <c:v>33151.291666666664</c:v>
                </c:pt>
                <c:pt idx="44685">
                  <c:v>33151.333333333336</c:v>
                </c:pt>
                <c:pt idx="44686">
                  <c:v>33151.375</c:v>
                </c:pt>
                <c:pt idx="44687">
                  <c:v>33151.416666666664</c:v>
                </c:pt>
                <c:pt idx="44688">
                  <c:v>33151.458333333336</c:v>
                </c:pt>
                <c:pt idx="44689">
                  <c:v>33151.5</c:v>
                </c:pt>
                <c:pt idx="44690">
                  <c:v>33151.541666666664</c:v>
                </c:pt>
                <c:pt idx="44691">
                  <c:v>33151.583333333336</c:v>
                </c:pt>
                <c:pt idx="44692">
                  <c:v>33151.625</c:v>
                </c:pt>
                <c:pt idx="44693">
                  <c:v>33151.666666666664</c:v>
                </c:pt>
                <c:pt idx="44694">
                  <c:v>33151.708333333336</c:v>
                </c:pt>
                <c:pt idx="44695">
                  <c:v>33151.75</c:v>
                </c:pt>
                <c:pt idx="44696">
                  <c:v>33151.791666666664</c:v>
                </c:pt>
                <c:pt idx="44697">
                  <c:v>33151.833333333336</c:v>
                </c:pt>
                <c:pt idx="44698">
                  <c:v>33151.875</c:v>
                </c:pt>
                <c:pt idx="44699">
                  <c:v>33151.916666666664</c:v>
                </c:pt>
                <c:pt idx="44700">
                  <c:v>33151.958333333336</c:v>
                </c:pt>
                <c:pt idx="44701">
                  <c:v>33152</c:v>
                </c:pt>
                <c:pt idx="44702">
                  <c:v>33152.041666666664</c:v>
                </c:pt>
                <c:pt idx="44703">
                  <c:v>33152.083333333336</c:v>
                </c:pt>
                <c:pt idx="44704">
                  <c:v>33152.125</c:v>
                </c:pt>
                <c:pt idx="44705">
                  <c:v>33152.166666666664</c:v>
                </c:pt>
                <c:pt idx="44706">
                  <c:v>33152.208333333336</c:v>
                </c:pt>
                <c:pt idx="44707">
                  <c:v>33152.25</c:v>
                </c:pt>
                <c:pt idx="44708">
                  <c:v>33152.291666666664</c:v>
                </c:pt>
                <c:pt idx="44709">
                  <c:v>33152.333333333336</c:v>
                </c:pt>
                <c:pt idx="44710">
                  <c:v>33152.375</c:v>
                </c:pt>
                <c:pt idx="44711">
                  <c:v>33152.416666666664</c:v>
                </c:pt>
                <c:pt idx="44712">
                  <c:v>33152.458333333336</c:v>
                </c:pt>
                <c:pt idx="44713">
                  <c:v>33152.5</c:v>
                </c:pt>
                <c:pt idx="44714">
                  <c:v>33152.541666666664</c:v>
                </c:pt>
                <c:pt idx="44715">
                  <c:v>33152.583333333336</c:v>
                </c:pt>
                <c:pt idx="44716">
                  <c:v>33152.625</c:v>
                </c:pt>
                <c:pt idx="44717">
                  <c:v>33152.666666666664</c:v>
                </c:pt>
                <c:pt idx="44718">
                  <c:v>33152.708333333336</c:v>
                </c:pt>
                <c:pt idx="44719">
                  <c:v>33152.75</c:v>
                </c:pt>
                <c:pt idx="44720">
                  <c:v>33152.791666666664</c:v>
                </c:pt>
                <c:pt idx="44721">
                  <c:v>33152.833333333336</c:v>
                </c:pt>
                <c:pt idx="44722">
                  <c:v>33152.875</c:v>
                </c:pt>
                <c:pt idx="44723">
                  <c:v>33152.916666666664</c:v>
                </c:pt>
                <c:pt idx="44724">
                  <c:v>33152.958333333336</c:v>
                </c:pt>
                <c:pt idx="44725">
                  <c:v>33153</c:v>
                </c:pt>
                <c:pt idx="44726">
                  <c:v>33153.041666666664</c:v>
                </c:pt>
                <c:pt idx="44727">
                  <c:v>33153.083333333336</c:v>
                </c:pt>
                <c:pt idx="44728">
                  <c:v>33153.125</c:v>
                </c:pt>
                <c:pt idx="44729">
                  <c:v>33153.166666666664</c:v>
                </c:pt>
                <c:pt idx="44730">
                  <c:v>33153.208333333336</c:v>
                </c:pt>
                <c:pt idx="44731">
                  <c:v>33153.25</c:v>
                </c:pt>
                <c:pt idx="44732">
                  <c:v>33153.291666666664</c:v>
                </c:pt>
                <c:pt idx="44733">
                  <c:v>33153.333333333336</c:v>
                </c:pt>
                <c:pt idx="44734">
                  <c:v>33153.375</c:v>
                </c:pt>
                <c:pt idx="44735">
                  <c:v>33153.416666666664</c:v>
                </c:pt>
                <c:pt idx="44736">
                  <c:v>33153.458333333336</c:v>
                </c:pt>
                <c:pt idx="44737">
                  <c:v>33153.5</c:v>
                </c:pt>
                <c:pt idx="44738">
                  <c:v>33153.541666666664</c:v>
                </c:pt>
                <c:pt idx="44739">
                  <c:v>33153.583333333336</c:v>
                </c:pt>
                <c:pt idx="44740">
                  <c:v>33153.625</c:v>
                </c:pt>
                <c:pt idx="44741">
                  <c:v>33153.666666666664</c:v>
                </c:pt>
                <c:pt idx="44742">
                  <c:v>33153.708333333336</c:v>
                </c:pt>
                <c:pt idx="44743">
                  <c:v>33153.75</c:v>
                </c:pt>
                <c:pt idx="44744">
                  <c:v>33153.791666666664</c:v>
                </c:pt>
                <c:pt idx="44745">
                  <c:v>33153.833333333336</c:v>
                </c:pt>
                <c:pt idx="44746">
                  <c:v>33153.875</c:v>
                </c:pt>
                <c:pt idx="44747">
                  <c:v>33153.916666666664</c:v>
                </c:pt>
                <c:pt idx="44748">
                  <c:v>33153.958333333336</c:v>
                </c:pt>
                <c:pt idx="44749">
                  <c:v>33154</c:v>
                </c:pt>
                <c:pt idx="44750">
                  <c:v>33154.041666666664</c:v>
                </c:pt>
                <c:pt idx="44751">
                  <c:v>33154.083333333336</c:v>
                </c:pt>
                <c:pt idx="44752">
                  <c:v>33154.125</c:v>
                </c:pt>
                <c:pt idx="44753">
                  <c:v>33154.166666666664</c:v>
                </c:pt>
                <c:pt idx="44754">
                  <c:v>33154.208333333336</c:v>
                </c:pt>
                <c:pt idx="44755">
                  <c:v>33154.25</c:v>
                </c:pt>
                <c:pt idx="44756">
                  <c:v>33154.291666666664</c:v>
                </c:pt>
                <c:pt idx="44757">
                  <c:v>33154.333333333336</c:v>
                </c:pt>
                <c:pt idx="44758">
                  <c:v>33154.375</c:v>
                </c:pt>
                <c:pt idx="44759">
                  <c:v>33154.416666666664</c:v>
                </c:pt>
                <c:pt idx="44760">
                  <c:v>33154.458333333336</c:v>
                </c:pt>
                <c:pt idx="44761">
                  <c:v>33154.5</c:v>
                </c:pt>
                <c:pt idx="44762">
                  <c:v>33154.541666666664</c:v>
                </c:pt>
                <c:pt idx="44763">
                  <c:v>33154.583333333336</c:v>
                </c:pt>
                <c:pt idx="44764">
                  <c:v>33154.625</c:v>
                </c:pt>
                <c:pt idx="44765">
                  <c:v>33154.666666666664</c:v>
                </c:pt>
                <c:pt idx="44766">
                  <c:v>33154.708333333336</c:v>
                </c:pt>
                <c:pt idx="44767">
                  <c:v>33154.75</c:v>
                </c:pt>
                <c:pt idx="44768">
                  <c:v>33154.791666666664</c:v>
                </c:pt>
                <c:pt idx="44769">
                  <c:v>33154.833333333336</c:v>
                </c:pt>
                <c:pt idx="44770">
                  <c:v>33154.875</c:v>
                </c:pt>
                <c:pt idx="44771">
                  <c:v>33154.916666666664</c:v>
                </c:pt>
                <c:pt idx="44772">
                  <c:v>33154.958333333336</c:v>
                </c:pt>
                <c:pt idx="44773">
                  <c:v>33155</c:v>
                </c:pt>
                <c:pt idx="44774">
                  <c:v>33155.041666666664</c:v>
                </c:pt>
                <c:pt idx="44775">
                  <c:v>33155.083333333336</c:v>
                </c:pt>
                <c:pt idx="44776">
                  <c:v>33155.125</c:v>
                </c:pt>
                <c:pt idx="44777">
                  <c:v>33155.166666666664</c:v>
                </c:pt>
                <c:pt idx="44778">
                  <c:v>33155.208333333336</c:v>
                </c:pt>
                <c:pt idx="44779">
                  <c:v>33155.25</c:v>
                </c:pt>
                <c:pt idx="44780">
                  <c:v>33155.291666666664</c:v>
                </c:pt>
                <c:pt idx="44781">
                  <c:v>33155.333333333336</c:v>
                </c:pt>
                <c:pt idx="44782">
                  <c:v>33155.375</c:v>
                </c:pt>
                <c:pt idx="44783">
                  <c:v>33155.416666666664</c:v>
                </c:pt>
                <c:pt idx="44784">
                  <c:v>33155.458333333336</c:v>
                </c:pt>
                <c:pt idx="44785">
                  <c:v>33155.5</c:v>
                </c:pt>
                <c:pt idx="44786">
                  <c:v>33155.541666666664</c:v>
                </c:pt>
                <c:pt idx="44787">
                  <c:v>33155.583333333336</c:v>
                </c:pt>
                <c:pt idx="44788">
                  <c:v>33155.625</c:v>
                </c:pt>
                <c:pt idx="44789">
                  <c:v>33155.666666666664</c:v>
                </c:pt>
                <c:pt idx="44790">
                  <c:v>33155.708333333336</c:v>
                </c:pt>
                <c:pt idx="44791">
                  <c:v>33155.75</c:v>
                </c:pt>
                <c:pt idx="44792">
                  <c:v>33155.791666666664</c:v>
                </c:pt>
                <c:pt idx="44793">
                  <c:v>33155.833333333336</c:v>
                </c:pt>
                <c:pt idx="44794">
                  <c:v>33155.875</c:v>
                </c:pt>
                <c:pt idx="44795">
                  <c:v>33155.916666666664</c:v>
                </c:pt>
                <c:pt idx="44796">
                  <c:v>33155.958333333336</c:v>
                </c:pt>
                <c:pt idx="44797">
                  <c:v>33156</c:v>
                </c:pt>
                <c:pt idx="44798">
                  <c:v>33156.041666666664</c:v>
                </c:pt>
                <c:pt idx="44799">
                  <c:v>33156.083333333336</c:v>
                </c:pt>
                <c:pt idx="44800">
                  <c:v>33156.125</c:v>
                </c:pt>
                <c:pt idx="44801">
                  <c:v>33156.166666666664</c:v>
                </c:pt>
                <c:pt idx="44802">
                  <c:v>33156.208333333336</c:v>
                </c:pt>
                <c:pt idx="44803">
                  <c:v>33156.25</c:v>
                </c:pt>
                <c:pt idx="44804">
                  <c:v>33156.291666666664</c:v>
                </c:pt>
                <c:pt idx="44805">
                  <c:v>33156.333333333336</c:v>
                </c:pt>
                <c:pt idx="44806">
                  <c:v>33156.375</c:v>
                </c:pt>
                <c:pt idx="44807">
                  <c:v>33156.416666666664</c:v>
                </c:pt>
                <c:pt idx="44808">
                  <c:v>33156.458333333336</c:v>
                </c:pt>
                <c:pt idx="44809">
                  <c:v>33156.5</c:v>
                </c:pt>
                <c:pt idx="44810">
                  <c:v>33156.541666666664</c:v>
                </c:pt>
                <c:pt idx="44811">
                  <c:v>33156.583333333336</c:v>
                </c:pt>
                <c:pt idx="44812">
                  <c:v>33156.625</c:v>
                </c:pt>
                <c:pt idx="44813">
                  <c:v>33156.666666666664</c:v>
                </c:pt>
                <c:pt idx="44814">
                  <c:v>33156.708333333336</c:v>
                </c:pt>
                <c:pt idx="44815">
                  <c:v>33156.75</c:v>
                </c:pt>
                <c:pt idx="44816">
                  <c:v>33156.791666666664</c:v>
                </c:pt>
                <c:pt idx="44817">
                  <c:v>33156.833333333336</c:v>
                </c:pt>
                <c:pt idx="44818">
                  <c:v>33156.875</c:v>
                </c:pt>
                <c:pt idx="44819">
                  <c:v>33156.916666666664</c:v>
                </c:pt>
                <c:pt idx="44820">
                  <c:v>33156.958333333336</c:v>
                </c:pt>
                <c:pt idx="44821">
                  <c:v>33157</c:v>
                </c:pt>
                <c:pt idx="44822">
                  <c:v>33157.041666666664</c:v>
                </c:pt>
                <c:pt idx="44823">
                  <c:v>33157.083333333336</c:v>
                </c:pt>
                <c:pt idx="44824">
                  <c:v>33157.125</c:v>
                </c:pt>
                <c:pt idx="44825">
                  <c:v>33157.166666666664</c:v>
                </c:pt>
                <c:pt idx="44826">
                  <c:v>33157.208333333336</c:v>
                </c:pt>
                <c:pt idx="44827">
                  <c:v>33157.25</c:v>
                </c:pt>
                <c:pt idx="44828">
                  <c:v>33157.291666666664</c:v>
                </c:pt>
                <c:pt idx="44829">
                  <c:v>33157.333333333336</c:v>
                </c:pt>
                <c:pt idx="44830">
                  <c:v>33157.375</c:v>
                </c:pt>
                <c:pt idx="44831">
                  <c:v>33157.416666666664</c:v>
                </c:pt>
                <c:pt idx="44832">
                  <c:v>33157.458333333336</c:v>
                </c:pt>
                <c:pt idx="44833">
                  <c:v>33157.5</c:v>
                </c:pt>
                <c:pt idx="44834">
                  <c:v>33157.541666666664</c:v>
                </c:pt>
                <c:pt idx="44835">
                  <c:v>33157.583333333336</c:v>
                </c:pt>
                <c:pt idx="44836">
                  <c:v>33157.625</c:v>
                </c:pt>
                <c:pt idx="44837">
                  <c:v>33157.666666666664</c:v>
                </c:pt>
                <c:pt idx="44838">
                  <c:v>33157.708333333336</c:v>
                </c:pt>
                <c:pt idx="44839">
                  <c:v>33157.75</c:v>
                </c:pt>
                <c:pt idx="44840">
                  <c:v>33157.791666666664</c:v>
                </c:pt>
                <c:pt idx="44841">
                  <c:v>33157.833333333336</c:v>
                </c:pt>
                <c:pt idx="44842">
                  <c:v>33157.875</c:v>
                </c:pt>
                <c:pt idx="44843">
                  <c:v>33157.916666666664</c:v>
                </c:pt>
                <c:pt idx="44844">
                  <c:v>33157.958333333336</c:v>
                </c:pt>
                <c:pt idx="44845">
                  <c:v>33158</c:v>
                </c:pt>
                <c:pt idx="44846">
                  <c:v>33158.041666666664</c:v>
                </c:pt>
                <c:pt idx="44847">
                  <c:v>33158.083333333336</c:v>
                </c:pt>
                <c:pt idx="44848">
                  <c:v>33158.125</c:v>
                </c:pt>
                <c:pt idx="44849">
                  <c:v>33158.166666666664</c:v>
                </c:pt>
                <c:pt idx="44850">
                  <c:v>33158.208333333336</c:v>
                </c:pt>
                <c:pt idx="44851">
                  <c:v>33158.25</c:v>
                </c:pt>
                <c:pt idx="44852">
                  <c:v>33158.291666666664</c:v>
                </c:pt>
                <c:pt idx="44853">
                  <c:v>33158.333333333336</c:v>
                </c:pt>
                <c:pt idx="44854">
                  <c:v>33158.375</c:v>
                </c:pt>
                <c:pt idx="44855">
                  <c:v>33158.416666666664</c:v>
                </c:pt>
                <c:pt idx="44856">
                  <c:v>33158.458333333336</c:v>
                </c:pt>
                <c:pt idx="44857">
                  <c:v>33158.5</c:v>
                </c:pt>
                <c:pt idx="44858">
                  <c:v>33158.541666666664</c:v>
                </c:pt>
                <c:pt idx="44859">
                  <c:v>33158.583333333336</c:v>
                </c:pt>
                <c:pt idx="44860">
                  <c:v>33158.625</c:v>
                </c:pt>
                <c:pt idx="44861">
                  <c:v>33158.666666666664</c:v>
                </c:pt>
                <c:pt idx="44862">
                  <c:v>33158.708333333336</c:v>
                </c:pt>
                <c:pt idx="44863">
                  <c:v>33158.75</c:v>
                </c:pt>
                <c:pt idx="44864">
                  <c:v>33158.791666666664</c:v>
                </c:pt>
                <c:pt idx="44865">
                  <c:v>33158.833333333336</c:v>
                </c:pt>
                <c:pt idx="44866">
                  <c:v>33158.875</c:v>
                </c:pt>
                <c:pt idx="44867">
                  <c:v>33158.916666666664</c:v>
                </c:pt>
                <c:pt idx="44868">
                  <c:v>33158.958333333336</c:v>
                </c:pt>
                <c:pt idx="44869">
                  <c:v>33159</c:v>
                </c:pt>
                <c:pt idx="44870">
                  <c:v>33159.041666666664</c:v>
                </c:pt>
                <c:pt idx="44871">
                  <c:v>33159.083333333336</c:v>
                </c:pt>
                <c:pt idx="44872">
                  <c:v>33159.125</c:v>
                </c:pt>
                <c:pt idx="44873">
                  <c:v>33159.166666666664</c:v>
                </c:pt>
                <c:pt idx="44874">
                  <c:v>33159.208333333336</c:v>
                </c:pt>
                <c:pt idx="44875">
                  <c:v>33159.25</c:v>
                </c:pt>
                <c:pt idx="44876">
                  <c:v>33159.291666666664</c:v>
                </c:pt>
                <c:pt idx="44877">
                  <c:v>33159.333333333336</c:v>
                </c:pt>
                <c:pt idx="44878">
                  <c:v>33159.375</c:v>
                </c:pt>
                <c:pt idx="44879">
                  <c:v>33159.416666666664</c:v>
                </c:pt>
                <c:pt idx="44880">
                  <c:v>33159.458333333336</c:v>
                </c:pt>
                <c:pt idx="44881">
                  <c:v>33159.5</c:v>
                </c:pt>
                <c:pt idx="44882">
                  <c:v>33159.541666666664</c:v>
                </c:pt>
                <c:pt idx="44883">
                  <c:v>33159.583333333336</c:v>
                </c:pt>
                <c:pt idx="44884">
                  <c:v>33159.625</c:v>
                </c:pt>
                <c:pt idx="44885">
                  <c:v>33159.666666666664</c:v>
                </c:pt>
                <c:pt idx="44886">
                  <c:v>33159.708333333336</c:v>
                </c:pt>
                <c:pt idx="44887">
                  <c:v>33159.75</c:v>
                </c:pt>
                <c:pt idx="44888">
                  <c:v>33159.791666666664</c:v>
                </c:pt>
                <c:pt idx="44889">
                  <c:v>33159.833333333336</c:v>
                </c:pt>
                <c:pt idx="44890">
                  <c:v>33159.875</c:v>
                </c:pt>
                <c:pt idx="44891">
                  <c:v>33159.916666666664</c:v>
                </c:pt>
                <c:pt idx="44892">
                  <c:v>33159.958333333336</c:v>
                </c:pt>
                <c:pt idx="44893">
                  <c:v>33160</c:v>
                </c:pt>
                <c:pt idx="44894">
                  <c:v>33160.041666666664</c:v>
                </c:pt>
                <c:pt idx="44895">
                  <c:v>33160.083333333336</c:v>
                </c:pt>
                <c:pt idx="44896">
                  <c:v>33160.125</c:v>
                </c:pt>
                <c:pt idx="44897">
                  <c:v>33160.166666666664</c:v>
                </c:pt>
                <c:pt idx="44898">
                  <c:v>33160.208333333336</c:v>
                </c:pt>
                <c:pt idx="44899">
                  <c:v>33160.25</c:v>
                </c:pt>
                <c:pt idx="44900">
                  <c:v>33160.291666666664</c:v>
                </c:pt>
                <c:pt idx="44901">
                  <c:v>33160.333333333336</c:v>
                </c:pt>
                <c:pt idx="44902">
                  <c:v>33160.375</c:v>
                </c:pt>
                <c:pt idx="44903">
                  <c:v>33160.416666666664</c:v>
                </c:pt>
                <c:pt idx="44904">
                  <c:v>33160.458333333336</c:v>
                </c:pt>
                <c:pt idx="44905">
                  <c:v>33160.5</c:v>
                </c:pt>
                <c:pt idx="44906">
                  <c:v>33160.541666666664</c:v>
                </c:pt>
                <c:pt idx="44907">
                  <c:v>33160.583333333336</c:v>
                </c:pt>
                <c:pt idx="44908">
                  <c:v>33160.625</c:v>
                </c:pt>
                <c:pt idx="44909">
                  <c:v>33160.666666666664</c:v>
                </c:pt>
                <c:pt idx="44910">
                  <c:v>33160.708333333336</c:v>
                </c:pt>
                <c:pt idx="44911">
                  <c:v>33160.75</c:v>
                </c:pt>
                <c:pt idx="44912">
                  <c:v>33160.791666666664</c:v>
                </c:pt>
                <c:pt idx="44913">
                  <c:v>33160.833333333336</c:v>
                </c:pt>
                <c:pt idx="44914">
                  <c:v>33160.875</c:v>
                </c:pt>
                <c:pt idx="44915">
                  <c:v>33160.916666666664</c:v>
                </c:pt>
                <c:pt idx="44916">
                  <c:v>33160.958333333336</c:v>
                </c:pt>
                <c:pt idx="44917">
                  <c:v>33161</c:v>
                </c:pt>
                <c:pt idx="44918">
                  <c:v>33161.041666666664</c:v>
                </c:pt>
                <c:pt idx="44919">
                  <c:v>33161.083333333336</c:v>
                </c:pt>
                <c:pt idx="44920">
                  <c:v>33161.125</c:v>
                </c:pt>
                <c:pt idx="44921">
                  <c:v>33161.166666666664</c:v>
                </c:pt>
                <c:pt idx="44922">
                  <c:v>33161.208333333336</c:v>
                </c:pt>
                <c:pt idx="44923">
                  <c:v>33161.25</c:v>
                </c:pt>
                <c:pt idx="44924">
                  <c:v>33161.291666666664</c:v>
                </c:pt>
                <c:pt idx="44925">
                  <c:v>33161.333333333336</c:v>
                </c:pt>
                <c:pt idx="44926">
                  <c:v>33161.375</c:v>
                </c:pt>
                <c:pt idx="44927">
                  <c:v>33161.416666666664</c:v>
                </c:pt>
                <c:pt idx="44928">
                  <c:v>33161.458333333336</c:v>
                </c:pt>
                <c:pt idx="44929">
                  <c:v>33161.5</c:v>
                </c:pt>
                <c:pt idx="44930">
                  <c:v>33161.541666666664</c:v>
                </c:pt>
                <c:pt idx="44931">
                  <c:v>33161.583333333336</c:v>
                </c:pt>
                <c:pt idx="44932">
                  <c:v>33161.625</c:v>
                </c:pt>
                <c:pt idx="44933">
                  <c:v>33161.666666666664</c:v>
                </c:pt>
                <c:pt idx="44934">
                  <c:v>33161.708333333336</c:v>
                </c:pt>
                <c:pt idx="44935">
                  <c:v>33161.75</c:v>
                </c:pt>
                <c:pt idx="44936">
                  <c:v>33161.791666666664</c:v>
                </c:pt>
                <c:pt idx="44937">
                  <c:v>33161.833333333336</c:v>
                </c:pt>
                <c:pt idx="44938">
                  <c:v>33161.875</c:v>
                </c:pt>
                <c:pt idx="44939">
                  <c:v>33161.916666666664</c:v>
                </c:pt>
                <c:pt idx="44940">
                  <c:v>33161.958333333336</c:v>
                </c:pt>
                <c:pt idx="44941">
                  <c:v>33162</c:v>
                </c:pt>
                <c:pt idx="44942">
                  <c:v>33162.041666666664</c:v>
                </c:pt>
                <c:pt idx="44943">
                  <c:v>33162.083333333336</c:v>
                </c:pt>
                <c:pt idx="44944">
                  <c:v>33162.125</c:v>
                </c:pt>
                <c:pt idx="44945">
                  <c:v>33162.166666666664</c:v>
                </c:pt>
                <c:pt idx="44946">
                  <c:v>33162.208333333336</c:v>
                </c:pt>
                <c:pt idx="44947">
                  <c:v>33162.25</c:v>
                </c:pt>
                <c:pt idx="44948">
                  <c:v>33162.291666666664</c:v>
                </c:pt>
                <c:pt idx="44949">
                  <c:v>33162.333333333336</c:v>
                </c:pt>
                <c:pt idx="44950">
                  <c:v>33162.375</c:v>
                </c:pt>
                <c:pt idx="44951">
                  <c:v>33162.416666666664</c:v>
                </c:pt>
                <c:pt idx="44952">
                  <c:v>33162.458333333336</c:v>
                </c:pt>
                <c:pt idx="44953">
                  <c:v>33162.5</c:v>
                </c:pt>
                <c:pt idx="44954">
                  <c:v>33162.541666666664</c:v>
                </c:pt>
                <c:pt idx="44955">
                  <c:v>33162.583333333336</c:v>
                </c:pt>
                <c:pt idx="44956">
                  <c:v>33162.625</c:v>
                </c:pt>
                <c:pt idx="44957">
                  <c:v>33162.666666666664</c:v>
                </c:pt>
                <c:pt idx="44958">
                  <c:v>33162.708333333336</c:v>
                </c:pt>
                <c:pt idx="44959">
                  <c:v>33162.75</c:v>
                </c:pt>
                <c:pt idx="44960">
                  <c:v>33162.791666666664</c:v>
                </c:pt>
                <c:pt idx="44961">
                  <c:v>33162.833333333336</c:v>
                </c:pt>
                <c:pt idx="44962">
                  <c:v>33162.875</c:v>
                </c:pt>
                <c:pt idx="44963">
                  <c:v>33162.916666666664</c:v>
                </c:pt>
                <c:pt idx="44964">
                  <c:v>33162.958333333336</c:v>
                </c:pt>
                <c:pt idx="44965">
                  <c:v>33163</c:v>
                </c:pt>
                <c:pt idx="44966">
                  <c:v>33163.041666666664</c:v>
                </c:pt>
                <c:pt idx="44967">
                  <c:v>33163.083333333336</c:v>
                </c:pt>
                <c:pt idx="44968">
                  <c:v>33163.125</c:v>
                </c:pt>
                <c:pt idx="44969">
                  <c:v>33163.166666666664</c:v>
                </c:pt>
                <c:pt idx="44970">
                  <c:v>33163.208333333336</c:v>
                </c:pt>
                <c:pt idx="44971">
                  <c:v>33163.25</c:v>
                </c:pt>
                <c:pt idx="44972">
                  <c:v>33163.291666666664</c:v>
                </c:pt>
                <c:pt idx="44973">
                  <c:v>33163.333333333336</c:v>
                </c:pt>
                <c:pt idx="44974">
                  <c:v>33163.375</c:v>
                </c:pt>
                <c:pt idx="44975">
                  <c:v>33163.416666666664</c:v>
                </c:pt>
                <c:pt idx="44976">
                  <c:v>33163.458333333336</c:v>
                </c:pt>
                <c:pt idx="44977">
                  <c:v>33163.5</c:v>
                </c:pt>
                <c:pt idx="44978">
                  <c:v>33163.541666666664</c:v>
                </c:pt>
                <c:pt idx="44979">
                  <c:v>33163.583333333336</c:v>
                </c:pt>
                <c:pt idx="44980">
                  <c:v>33163.625</c:v>
                </c:pt>
                <c:pt idx="44981">
                  <c:v>33163.666666666664</c:v>
                </c:pt>
                <c:pt idx="44982">
                  <c:v>33163.708333333336</c:v>
                </c:pt>
                <c:pt idx="44983">
                  <c:v>33163.75</c:v>
                </c:pt>
                <c:pt idx="44984">
                  <c:v>33163.791666666664</c:v>
                </c:pt>
                <c:pt idx="44985">
                  <c:v>33163.833333333336</c:v>
                </c:pt>
                <c:pt idx="44986">
                  <c:v>33163.875</c:v>
                </c:pt>
                <c:pt idx="44987">
                  <c:v>33163.916666666664</c:v>
                </c:pt>
                <c:pt idx="44988">
                  <c:v>33163.958333333336</c:v>
                </c:pt>
                <c:pt idx="44989">
                  <c:v>33164</c:v>
                </c:pt>
                <c:pt idx="44990">
                  <c:v>33164.041666666664</c:v>
                </c:pt>
                <c:pt idx="44991">
                  <c:v>33164.083333333336</c:v>
                </c:pt>
                <c:pt idx="44992">
                  <c:v>33164.125</c:v>
                </c:pt>
                <c:pt idx="44993">
                  <c:v>33164.166666666664</c:v>
                </c:pt>
                <c:pt idx="44994">
                  <c:v>33164.208333333336</c:v>
                </c:pt>
                <c:pt idx="44995">
                  <c:v>33164.25</c:v>
                </c:pt>
                <c:pt idx="44996">
                  <c:v>33164.291666666664</c:v>
                </c:pt>
                <c:pt idx="44997">
                  <c:v>33164.333333333336</c:v>
                </c:pt>
                <c:pt idx="44998">
                  <c:v>33164.375</c:v>
                </c:pt>
                <c:pt idx="44999">
                  <c:v>33164.416666666664</c:v>
                </c:pt>
                <c:pt idx="45000">
                  <c:v>33164.458333333336</c:v>
                </c:pt>
                <c:pt idx="45001">
                  <c:v>33164.5</c:v>
                </c:pt>
                <c:pt idx="45002">
                  <c:v>33164.541666666664</c:v>
                </c:pt>
                <c:pt idx="45003">
                  <c:v>33164.583333333336</c:v>
                </c:pt>
                <c:pt idx="45004">
                  <c:v>33164.625</c:v>
                </c:pt>
                <c:pt idx="45005">
                  <c:v>33164.666666666664</c:v>
                </c:pt>
                <c:pt idx="45006">
                  <c:v>33164.708333333336</c:v>
                </c:pt>
                <c:pt idx="45007">
                  <c:v>33164.75</c:v>
                </c:pt>
                <c:pt idx="45008">
                  <c:v>33164.791666666664</c:v>
                </c:pt>
                <c:pt idx="45009">
                  <c:v>33164.833333333336</c:v>
                </c:pt>
                <c:pt idx="45010">
                  <c:v>33164.875</c:v>
                </c:pt>
                <c:pt idx="45011">
                  <c:v>33164.916666666664</c:v>
                </c:pt>
                <c:pt idx="45012">
                  <c:v>33164.958333333336</c:v>
                </c:pt>
                <c:pt idx="45013">
                  <c:v>33165</c:v>
                </c:pt>
                <c:pt idx="45014">
                  <c:v>33165.041666666664</c:v>
                </c:pt>
                <c:pt idx="45015">
                  <c:v>33165.083333333336</c:v>
                </c:pt>
                <c:pt idx="45016">
                  <c:v>33165.125</c:v>
                </c:pt>
                <c:pt idx="45017">
                  <c:v>33165.166666666664</c:v>
                </c:pt>
                <c:pt idx="45018">
                  <c:v>33165.208333333336</c:v>
                </c:pt>
                <c:pt idx="45019">
                  <c:v>33165.25</c:v>
                </c:pt>
                <c:pt idx="45020">
                  <c:v>33165.291666666664</c:v>
                </c:pt>
                <c:pt idx="45021">
                  <c:v>33165.333333333336</c:v>
                </c:pt>
                <c:pt idx="45022">
                  <c:v>33165.375</c:v>
                </c:pt>
                <c:pt idx="45023">
                  <c:v>33165.416666666664</c:v>
                </c:pt>
                <c:pt idx="45024">
                  <c:v>33165.458333333336</c:v>
                </c:pt>
                <c:pt idx="45025">
                  <c:v>33165.5</c:v>
                </c:pt>
                <c:pt idx="45026">
                  <c:v>33165.541666666664</c:v>
                </c:pt>
                <c:pt idx="45027">
                  <c:v>33165.583333333336</c:v>
                </c:pt>
                <c:pt idx="45028">
                  <c:v>33165.625</c:v>
                </c:pt>
                <c:pt idx="45029">
                  <c:v>33165.666666666664</c:v>
                </c:pt>
                <c:pt idx="45030">
                  <c:v>33165.708333333336</c:v>
                </c:pt>
                <c:pt idx="45031">
                  <c:v>33165.75</c:v>
                </c:pt>
                <c:pt idx="45032">
                  <c:v>33165.791666666664</c:v>
                </c:pt>
                <c:pt idx="45033">
                  <c:v>33165.833333333336</c:v>
                </c:pt>
                <c:pt idx="45034">
                  <c:v>33165.875</c:v>
                </c:pt>
                <c:pt idx="45035">
                  <c:v>33165.916666666664</c:v>
                </c:pt>
                <c:pt idx="45036">
                  <c:v>33165.958333333336</c:v>
                </c:pt>
                <c:pt idx="45037">
                  <c:v>33166</c:v>
                </c:pt>
                <c:pt idx="45038">
                  <c:v>33166.041666666664</c:v>
                </c:pt>
                <c:pt idx="45039">
                  <c:v>33166.083333333336</c:v>
                </c:pt>
                <c:pt idx="45040">
                  <c:v>33166.125</c:v>
                </c:pt>
                <c:pt idx="45041">
                  <c:v>33166.166666666664</c:v>
                </c:pt>
                <c:pt idx="45042">
                  <c:v>33166.208333333336</c:v>
                </c:pt>
                <c:pt idx="45043">
                  <c:v>33166.25</c:v>
                </c:pt>
                <c:pt idx="45044">
                  <c:v>33166.291666666664</c:v>
                </c:pt>
                <c:pt idx="45045">
                  <c:v>33166.333333333336</c:v>
                </c:pt>
                <c:pt idx="45046">
                  <c:v>33166.375</c:v>
                </c:pt>
                <c:pt idx="45047">
                  <c:v>33166.416666666664</c:v>
                </c:pt>
                <c:pt idx="45048">
                  <c:v>33166.458333333336</c:v>
                </c:pt>
                <c:pt idx="45049">
                  <c:v>33166.5</c:v>
                </c:pt>
                <c:pt idx="45050">
                  <c:v>33166.541666666664</c:v>
                </c:pt>
                <c:pt idx="45051">
                  <c:v>33166.583333333336</c:v>
                </c:pt>
                <c:pt idx="45052">
                  <c:v>33166.625</c:v>
                </c:pt>
                <c:pt idx="45053">
                  <c:v>33166.666666666664</c:v>
                </c:pt>
                <c:pt idx="45054">
                  <c:v>33166.708333333336</c:v>
                </c:pt>
                <c:pt idx="45055">
                  <c:v>33166.75</c:v>
                </c:pt>
                <c:pt idx="45056">
                  <c:v>33166.791666666664</c:v>
                </c:pt>
                <c:pt idx="45057">
                  <c:v>33166.833333333336</c:v>
                </c:pt>
                <c:pt idx="45058">
                  <c:v>33166.875</c:v>
                </c:pt>
                <c:pt idx="45059">
                  <c:v>33166.916666666664</c:v>
                </c:pt>
                <c:pt idx="45060">
                  <c:v>33166.958333333336</c:v>
                </c:pt>
                <c:pt idx="45061">
                  <c:v>33167</c:v>
                </c:pt>
                <c:pt idx="45062">
                  <c:v>33167.041666666664</c:v>
                </c:pt>
                <c:pt idx="45063">
                  <c:v>33167.083333333336</c:v>
                </c:pt>
                <c:pt idx="45064">
                  <c:v>33167.125</c:v>
                </c:pt>
                <c:pt idx="45065">
                  <c:v>33167.166666666664</c:v>
                </c:pt>
                <c:pt idx="45066">
                  <c:v>33167.208333333336</c:v>
                </c:pt>
                <c:pt idx="45067">
                  <c:v>33167.25</c:v>
                </c:pt>
                <c:pt idx="45068">
                  <c:v>33167.291666666664</c:v>
                </c:pt>
                <c:pt idx="45069">
                  <c:v>33167.333333333336</c:v>
                </c:pt>
                <c:pt idx="45070">
                  <c:v>33167.375</c:v>
                </c:pt>
                <c:pt idx="45071">
                  <c:v>33167.416666666664</c:v>
                </c:pt>
                <c:pt idx="45072">
                  <c:v>33167.458333333336</c:v>
                </c:pt>
                <c:pt idx="45073">
                  <c:v>33167.5</c:v>
                </c:pt>
                <c:pt idx="45074">
                  <c:v>33167.541666666664</c:v>
                </c:pt>
                <c:pt idx="45075">
                  <c:v>33167.583333333336</c:v>
                </c:pt>
                <c:pt idx="45076">
                  <c:v>33167.625</c:v>
                </c:pt>
                <c:pt idx="45077">
                  <c:v>33167.666666666664</c:v>
                </c:pt>
                <c:pt idx="45078">
                  <c:v>33167.708333333336</c:v>
                </c:pt>
                <c:pt idx="45079">
                  <c:v>33167.75</c:v>
                </c:pt>
                <c:pt idx="45080">
                  <c:v>33167.791666666664</c:v>
                </c:pt>
                <c:pt idx="45081">
                  <c:v>33167.833333333336</c:v>
                </c:pt>
                <c:pt idx="45082">
                  <c:v>33167.875</c:v>
                </c:pt>
                <c:pt idx="45083">
                  <c:v>33167.916666666664</c:v>
                </c:pt>
                <c:pt idx="45084">
                  <c:v>33167.958333333336</c:v>
                </c:pt>
                <c:pt idx="45085">
                  <c:v>33168</c:v>
                </c:pt>
                <c:pt idx="45086">
                  <c:v>33168.041666666664</c:v>
                </c:pt>
                <c:pt idx="45087">
                  <c:v>33168.083333333336</c:v>
                </c:pt>
                <c:pt idx="45088">
                  <c:v>33168.125</c:v>
                </c:pt>
                <c:pt idx="45089">
                  <c:v>33168.166666666664</c:v>
                </c:pt>
                <c:pt idx="45090">
                  <c:v>33168.208333333336</c:v>
                </c:pt>
                <c:pt idx="45091">
                  <c:v>33168.25</c:v>
                </c:pt>
                <c:pt idx="45092">
                  <c:v>33168.291666666664</c:v>
                </c:pt>
                <c:pt idx="45093">
                  <c:v>33168.333333333336</c:v>
                </c:pt>
                <c:pt idx="45094">
                  <c:v>33168.375</c:v>
                </c:pt>
                <c:pt idx="45095">
                  <c:v>33168.416666666664</c:v>
                </c:pt>
                <c:pt idx="45096">
                  <c:v>33168.458333333336</c:v>
                </c:pt>
                <c:pt idx="45097">
                  <c:v>33168.5</c:v>
                </c:pt>
                <c:pt idx="45098">
                  <c:v>33168.541666666664</c:v>
                </c:pt>
                <c:pt idx="45099">
                  <c:v>33168.583333333336</c:v>
                </c:pt>
                <c:pt idx="45100">
                  <c:v>33168.625</c:v>
                </c:pt>
                <c:pt idx="45101">
                  <c:v>33168.666666666664</c:v>
                </c:pt>
                <c:pt idx="45102">
                  <c:v>33168.708333333336</c:v>
                </c:pt>
                <c:pt idx="45103">
                  <c:v>33168.75</c:v>
                </c:pt>
                <c:pt idx="45104">
                  <c:v>33168.791666666664</c:v>
                </c:pt>
                <c:pt idx="45105">
                  <c:v>33168.833333333336</c:v>
                </c:pt>
                <c:pt idx="45106">
                  <c:v>33168.875</c:v>
                </c:pt>
                <c:pt idx="45107">
                  <c:v>33168.916666666664</c:v>
                </c:pt>
                <c:pt idx="45108">
                  <c:v>33168.958333333336</c:v>
                </c:pt>
                <c:pt idx="45109">
                  <c:v>33169</c:v>
                </c:pt>
                <c:pt idx="45110">
                  <c:v>33169.041666666664</c:v>
                </c:pt>
                <c:pt idx="45111">
                  <c:v>33169.083333333336</c:v>
                </c:pt>
                <c:pt idx="45112">
                  <c:v>33169.125</c:v>
                </c:pt>
                <c:pt idx="45113">
                  <c:v>33169.166666666664</c:v>
                </c:pt>
                <c:pt idx="45114">
                  <c:v>33169.208333333336</c:v>
                </c:pt>
                <c:pt idx="45115">
                  <c:v>33169.25</c:v>
                </c:pt>
                <c:pt idx="45116">
                  <c:v>33169.291666666664</c:v>
                </c:pt>
                <c:pt idx="45117">
                  <c:v>33169.333333333336</c:v>
                </c:pt>
                <c:pt idx="45118">
                  <c:v>33169.375</c:v>
                </c:pt>
                <c:pt idx="45119">
                  <c:v>33169.416666666664</c:v>
                </c:pt>
                <c:pt idx="45120">
                  <c:v>33169.458333333336</c:v>
                </c:pt>
                <c:pt idx="45121">
                  <c:v>33169.5</c:v>
                </c:pt>
                <c:pt idx="45122">
                  <c:v>33169.541666666664</c:v>
                </c:pt>
                <c:pt idx="45123">
                  <c:v>33169.583333333336</c:v>
                </c:pt>
                <c:pt idx="45124">
                  <c:v>33169.625</c:v>
                </c:pt>
                <c:pt idx="45125">
                  <c:v>33169.666666666664</c:v>
                </c:pt>
                <c:pt idx="45126">
                  <c:v>33169.708333333336</c:v>
                </c:pt>
                <c:pt idx="45127">
                  <c:v>33169.75</c:v>
                </c:pt>
                <c:pt idx="45128">
                  <c:v>33169.791666666664</c:v>
                </c:pt>
                <c:pt idx="45129">
                  <c:v>33169.833333333336</c:v>
                </c:pt>
                <c:pt idx="45130">
                  <c:v>33169.875</c:v>
                </c:pt>
                <c:pt idx="45131">
                  <c:v>33169.916666666664</c:v>
                </c:pt>
                <c:pt idx="45132">
                  <c:v>33169.958333333336</c:v>
                </c:pt>
                <c:pt idx="45133">
                  <c:v>33170</c:v>
                </c:pt>
                <c:pt idx="45134">
                  <c:v>33170.041666666664</c:v>
                </c:pt>
                <c:pt idx="45135">
                  <c:v>33170.083333333336</c:v>
                </c:pt>
                <c:pt idx="45136">
                  <c:v>33170.125</c:v>
                </c:pt>
                <c:pt idx="45137">
                  <c:v>33170.166666666664</c:v>
                </c:pt>
                <c:pt idx="45138">
                  <c:v>33170.208333333336</c:v>
                </c:pt>
                <c:pt idx="45139">
                  <c:v>33170.25</c:v>
                </c:pt>
                <c:pt idx="45140">
                  <c:v>33170.291666666664</c:v>
                </c:pt>
                <c:pt idx="45141">
                  <c:v>33170.333333333336</c:v>
                </c:pt>
                <c:pt idx="45142">
                  <c:v>33170.375</c:v>
                </c:pt>
                <c:pt idx="45143">
                  <c:v>33170.416666666664</c:v>
                </c:pt>
                <c:pt idx="45144">
                  <c:v>33170.458333333336</c:v>
                </c:pt>
                <c:pt idx="45145">
                  <c:v>33170.5</c:v>
                </c:pt>
                <c:pt idx="45146">
                  <c:v>33170.541666666664</c:v>
                </c:pt>
                <c:pt idx="45147">
                  <c:v>33170.583333333336</c:v>
                </c:pt>
                <c:pt idx="45148">
                  <c:v>33170.625</c:v>
                </c:pt>
                <c:pt idx="45149">
                  <c:v>33170.666666666664</c:v>
                </c:pt>
                <c:pt idx="45150">
                  <c:v>33170.708333333336</c:v>
                </c:pt>
                <c:pt idx="45151">
                  <c:v>33170.75</c:v>
                </c:pt>
                <c:pt idx="45152">
                  <c:v>33170.791666666664</c:v>
                </c:pt>
                <c:pt idx="45153">
                  <c:v>33170.833333333336</c:v>
                </c:pt>
                <c:pt idx="45154">
                  <c:v>33170.875</c:v>
                </c:pt>
                <c:pt idx="45155">
                  <c:v>33170.916666666664</c:v>
                </c:pt>
                <c:pt idx="45156">
                  <c:v>33170.958333333336</c:v>
                </c:pt>
                <c:pt idx="45157">
                  <c:v>33171</c:v>
                </c:pt>
                <c:pt idx="45158">
                  <c:v>33171.041666666664</c:v>
                </c:pt>
                <c:pt idx="45159">
                  <c:v>33171.083333333336</c:v>
                </c:pt>
                <c:pt idx="45160">
                  <c:v>33171.125</c:v>
                </c:pt>
                <c:pt idx="45161">
                  <c:v>33171.166666666664</c:v>
                </c:pt>
                <c:pt idx="45162">
                  <c:v>33171.208333333336</c:v>
                </c:pt>
                <c:pt idx="45163">
                  <c:v>33171.25</c:v>
                </c:pt>
                <c:pt idx="45164">
                  <c:v>33171.291666666664</c:v>
                </c:pt>
                <c:pt idx="45165">
                  <c:v>33171.333333333336</c:v>
                </c:pt>
                <c:pt idx="45166">
                  <c:v>33171.375</c:v>
                </c:pt>
                <c:pt idx="45167">
                  <c:v>33171.416666666664</c:v>
                </c:pt>
                <c:pt idx="45168">
                  <c:v>33171.458333333336</c:v>
                </c:pt>
                <c:pt idx="45169">
                  <c:v>33171.5</c:v>
                </c:pt>
                <c:pt idx="45170">
                  <c:v>33171.541666666664</c:v>
                </c:pt>
                <c:pt idx="45171">
                  <c:v>33171.583333333336</c:v>
                </c:pt>
                <c:pt idx="45172">
                  <c:v>33171.625</c:v>
                </c:pt>
                <c:pt idx="45173">
                  <c:v>33171.666666666664</c:v>
                </c:pt>
                <c:pt idx="45174">
                  <c:v>33171.708333333336</c:v>
                </c:pt>
                <c:pt idx="45175">
                  <c:v>33171.75</c:v>
                </c:pt>
                <c:pt idx="45176">
                  <c:v>33171.791666666664</c:v>
                </c:pt>
                <c:pt idx="45177">
                  <c:v>33171.833333333336</c:v>
                </c:pt>
                <c:pt idx="45178">
                  <c:v>33171.875</c:v>
                </c:pt>
                <c:pt idx="45179">
                  <c:v>33171.916666666664</c:v>
                </c:pt>
                <c:pt idx="45180">
                  <c:v>33171.958333333336</c:v>
                </c:pt>
                <c:pt idx="45181">
                  <c:v>33172</c:v>
                </c:pt>
                <c:pt idx="45182">
                  <c:v>33172.041666666664</c:v>
                </c:pt>
                <c:pt idx="45183">
                  <c:v>33172.083333333336</c:v>
                </c:pt>
                <c:pt idx="45184">
                  <c:v>33172.125</c:v>
                </c:pt>
                <c:pt idx="45185">
                  <c:v>33172.166666666664</c:v>
                </c:pt>
                <c:pt idx="45186">
                  <c:v>33172.208333333336</c:v>
                </c:pt>
                <c:pt idx="45187">
                  <c:v>33172.25</c:v>
                </c:pt>
                <c:pt idx="45188">
                  <c:v>33172.291666666664</c:v>
                </c:pt>
                <c:pt idx="45189">
                  <c:v>33172.333333333336</c:v>
                </c:pt>
                <c:pt idx="45190">
                  <c:v>33172.375</c:v>
                </c:pt>
                <c:pt idx="45191">
                  <c:v>33172.416666666664</c:v>
                </c:pt>
                <c:pt idx="45192">
                  <c:v>33172.458333333336</c:v>
                </c:pt>
                <c:pt idx="45193">
                  <c:v>33172.5</c:v>
                </c:pt>
                <c:pt idx="45194">
                  <c:v>33172.541666666664</c:v>
                </c:pt>
                <c:pt idx="45195">
                  <c:v>33172.583333333336</c:v>
                </c:pt>
                <c:pt idx="45196">
                  <c:v>33172.625</c:v>
                </c:pt>
                <c:pt idx="45197">
                  <c:v>33172.666666666664</c:v>
                </c:pt>
                <c:pt idx="45198">
                  <c:v>33172.708333333336</c:v>
                </c:pt>
                <c:pt idx="45199">
                  <c:v>33172.75</c:v>
                </c:pt>
                <c:pt idx="45200">
                  <c:v>33172.791666666664</c:v>
                </c:pt>
                <c:pt idx="45201">
                  <c:v>33172.833333333336</c:v>
                </c:pt>
                <c:pt idx="45202">
                  <c:v>33172.875</c:v>
                </c:pt>
                <c:pt idx="45203">
                  <c:v>33172.916666666664</c:v>
                </c:pt>
                <c:pt idx="45204">
                  <c:v>33172.958333333336</c:v>
                </c:pt>
                <c:pt idx="45205">
                  <c:v>33173</c:v>
                </c:pt>
                <c:pt idx="45206">
                  <c:v>33173.041666666664</c:v>
                </c:pt>
                <c:pt idx="45207">
                  <c:v>33173.083333333336</c:v>
                </c:pt>
                <c:pt idx="45208">
                  <c:v>33173.125</c:v>
                </c:pt>
                <c:pt idx="45209">
                  <c:v>33173.166666666664</c:v>
                </c:pt>
                <c:pt idx="45210">
                  <c:v>33173.208333333336</c:v>
                </c:pt>
                <c:pt idx="45211">
                  <c:v>33173.25</c:v>
                </c:pt>
                <c:pt idx="45212">
                  <c:v>33173.291666666664</c:v>
                </c:pt>
                <c:pt idx="45213">
                  <c:v>33173.333333333336</c:v>
                </c:pt>
                <c:pt idx="45214">
                  <c:v>33173.375</c:v>
                </c:pt>
                <c:pt idx="45215">
                  <c:v>33173.416666666664</c:v>
                </c:pt>
                <c:pt idx="45216">
                  <c:v>33173.458333333336</c:v>
                </c:pt>
                <c:pt idx="45217">
                  <c:v>33173.5</c:v>
                </c:pt>
                <c:pt idx="45218">
                  <c:v>33173.541666666664</c:v>
                </c:pt>
                <c:pt idx="45219">
                  <c:v>33173.583333333336</c:v>
                </c:pt>
                <c:pt idx="45220">
                  <c:v>33173.625</c:v>
                </c:pt>
                <c:pt idx="45221">
                  <c:v>33173.666666666664</c:v>
                </c:pt>
                <c:pt idx="45222">
                  <c:v>33173.708333333336</c:v>
                </c:pt>
                <c:pt idx="45223">
                  <c:v>33173.75</c:v>
                </c:pt>
                <c:pt idx="45224">
                  <c:v>33173.791666666664</c:v>
                </c:pt>
                <c:pt idx="45225">
                  <c:v>33173.833333333336</c:v>
                </c:pt>
                <c:pt idx="45226">
                  <c:v>33173.875</c:v>
                </c:pt>
                <c:pt idx="45227">
                  <c:v>33173.916666666664</c:v>
                </c:pt>
                <c:pt idx="45228">
                  <c:v>33173.958333333336</c:v>
                </c:pt>
                <c:pt idx="45229">
                  <c:v>33174</c:v>
                </c:pt>
                <c:pt idx="45230">
                  <c:v>33174.041666666664</c:v>
                </c:pt>
                <c:pt idx="45231">
                  <c:v>33174.083333333336</c:v>
                </c:pt>
                <c:pt idx="45232">
                  <c:v>33174.125</c:v>
                </c:pt>
                <c:pt idx="45233">
                  <c:v>33174.166666666664</c:v>
                </c:pt>
                <c:pt idx="45234">
                  <c:v>33174.208333333336</c:v>
                </c:pt>
                <c:pt idx="45235">
                  <c:v>33174.25</c:v>
                </c:pt>
                <c:pt idx="45236">
                  <c:v>33174.291666666664</c:v>
                </c:pt>
                <c:pt idx="45237">
                  <c:v>33174.333333333336</c:v>
                </c:pt>
                <c:pt idx="45238">
                  <c:v>33174.375</c:v>
                </c:pt>
                <c:pt idx="45239">
                  <c:v>33174.416666666664</c:v>
                </c:pt>
                <c:pt idx="45240">
                  <c:v>33174.458333333336</c:v>
                </c:pt>
                <c:pt idx="45241">
                  <c:v>33174.5</c:v>
                </c:pt>
                <c:pt idx="45242">
                  <c:v>33174.541666666664</c:v>
                </c:pt>
                <c:pt idx="45243">
                  <c:v>33174.583333333336</c:v>
                </c:pt>
                <c:pt idx="45244">
                  <c:v>33174.625</c:v>
                </c:pt>
                <c:pt idx="45245">
                  <c:v>33174.666666666664</c:v>
                </c:pt>
                <c:pt idx="45246">
                  <c:v>33174.708333333336</c:v>
                </c:pt>
                <c:pt idx="45247">
                  <c:v>33174.75</c:v>
                </c:pt>
                <c:pt idx="45248">
                  <c:v>33174.791666666664</c:v>
                </c:pt>
                <c:pt idx="45249">
                  <c:v>33174.833333333336</c:v>
                </c:pt>
                <c:pt idx="45250">
                  <c:v>33174.875</c:v>
                </c:pt>
                <c:pt idx="45251">
                  <c:v>33174.916666666664</c:v>
                </c:pt>
                <c:pt idx="45252">
                  <c:v>33174.958333333336</c:v>
                </c:pt>
                <c:pt idx="45253">
                  <c:v>33175</c:v>
                </c:pt>
                <c:pt idx="45254">
                  <c:v>33175.041666666664</c:v>
                </c:pt>
                <c:pt idx="45255">
                  <c:v>33175.083333333336</c:v>
                </c:pt>
                <c:pt idx="45256">
                  <c:v>33175.125</c:v>
                </c:pt>
                <c:pt idx="45257">
                  <c:v>33175.166666666664</c:v>
                </c:pt>
                <c:pt idx="45258">
                  <c:v>33175.208333333336</c:v>
                </c:pt>
                <c:pt idx="45259">
                  <c:v>33175.25</c:v>
                </c:pt>
                <c:pt idx="45260">
                  <c:v>33175.291666666664</c:v>
                </c:pt>
                <c:pt idx="45261">
                  <c:v>33175.333333333336</c:v>
                </c:pt>
                <c:pt idx="45262">
                  <c:v>33175.375</c:v>
                </c:pt>
                <c:pt idx="45263">
                  <c:v>33175.416666666664</c:v>
                </c:pt>
                <c:pt idx="45264">
                  <c:v>33175.458333333336</c:v>
                </c:pt>
                <c:pt idx="45265">
                  <c:v>33175.5</c:v>
                </c:pt>
                <c:pt idx="45266">
                  <c:v>33175.541666666664</c:v>
                </c:pt>
                <c:pt idx="45267">
                  <c:v>33175.583333333336</c:v>
                </c:pt>
                <c:pt idx="45268">
                  <c:v>33175.625</c:v>
                </c:pt>
                <c:pt idx="45269">
                  <c:v>33175.666666666664</c:v>
                </c:pt>
                <c:pt idx="45270">
                  <c:v>33175.708333333336</c:v>
                </c:pt>
                <c:pt idx="45271">
                  <c:v>33175.75</c:v>
                </c:pt>
                <c:pt idx="45272">
                  <c:v>33175.791666666664</c:v>
                </c:pt>
                <c:pt idx="45273">
                  <c:v>33175.833333333336</c:v>
                </c:pt>
                <c:pt idx="45274">
                  <c:v>33175.875</c:v>
                </c:pt>
                <c:pt idx="45275">
                  <c:v>33175.916666666664</c:v>
                </c:pt>
                <c:pt idx="45276">
                  <c:v>33175.958333333336</c:v>
                </c:pt>
                <c:pt idx="45277">
                  <c:v>33176</c:v>
                </c:pt>
                <c:pt idx="45278">
                  <c:v>33176.041666666664</c:v>
                </c:pt>
                <c:pt idx="45279">
                  <c:v>33176.083333333336</c:v>
                </c:pt>
                <c:pt idx="45280">
                  <c:v>33176.125</c:v>
                </c:pt>
                <c:pt idx="45281">
                  <c:v>33176.166666666664</c:v>
                </c:pt>
                <c:pt idx="45282">
                  <c:v>33176.208333333336</c:v>
                </c:pt>
                <c:pt idx="45283">
                  <c:v>33176.25</c:v>
                </c:pt>
                <c:pt idx="45284">
                  <c:v>33176.291666666664</c:v>
                </c:pt>
                <c:pt idx="45285">
                  <c:v>33176.333333333336</c:v>
                </c:pt>
                <c:pt idx="45286">
                  <c:v>33176.375</c:v>
                </c:pt>
                <c:pt idx="45287">
                  <c:v>33176.416666666664</c:v>
                </c:pt>
                <c:pt idx="45288">
                  <c:v>33176.458333333336</c:v>
                </c:pt>
                <c:pt idx="45289">
                  <c:v>33176.5</c:v>
                </c:pt>
                <c:pt idx="45290">
                  <c:v>33176.541666666664</c:v>
                </c:pt>
                <c:pt idx="45291">
                  <c:v>33176.583333333336</c:v>
                </c:pt>
                <c:pt idx="45292">
                  <c:v>33176.625</c:v>
                </c:pt>
                <c:pt idx="45293">
                  <c:v>33176.666666666664</c:v>
                </c:pt>
                <c:pt idx="45294">
                  <c:v>33176.708333333336</c:v>
                </c:pt>
                <c:pt idx="45295">
                  <c:v>33176.75</c:v>
                </c:pt>
                <c:pt idx="45296">
                  <c:v>33176.791666666664</c:v>
                </c:pt>
                <c:pt idx="45297">
                  <c:v>33176.833333333336</c:v>
                </c:pt>
                <c:pt idx="45298">
                  <c:v>33176.875</c:v>
                </c:pt>
                <c:pt idx="45299">
                  <c:v>33176.916666666664</c:v>
                </c:pt>
                <c:pt idx="45300">
                  <c:v>33176.958333333336</c:v>
                </c:pt>
                <c:pt idx="45301">
                  <c:v>33177</c:v>
                </c:pt>
                <c:pt idx="45302">
                  <c:v>33177.041666666664</c:v>
                </c:pt>
                <c:pt idx="45303">
                  <c:v>33177.083333333336</c:v>
                </c:pt>
                <c:pt idx="45304">
                  <c:v>33177.125</c:v>
                </c:pt>
                <c:pt idx="45305">
                  <c:v>33177.166666666664</c:v>
                </c:pt>
                <c:pt idx="45306">
                  <c:v>33177.208333333336</c:v>
                </c:pt>
                <c:pt idx="45307">
                  <c:v>33177.25</c:v>
                </c:pt>
                <c:pt idx="45308">
                  <c:v>33177.291666666664</c:v>
                </c:pt>
                <c:pt idx="45309">
                  <c:v>33177.333333333336</c:v>
                </c:pt>
                <c:pt idx="45310">
                  <c:v>33177.375</c:v>
                </c:pt>
                <c:pt idx="45311">
                  <c:v>33177.416666666664</c:v>
                </c:pt>
                <c:pt idx="45312">
                  <c:v>33177.458333333336</c:v>
                </c:pt>
                <c:pt idx="45313">
                  <c:v>33177.5</c:v>
                </c:pt>
                <c:pt idx="45314">
                  <c:v>33177.541666666664</c:v>
                </c:pt>
                <c:pt idx="45315">
                  <c:v>33177.583333333336</c:v>
                </c:pt>
                <c:pt idx="45316">
                  <c:v>33177.625</c:v>
                </c:pt>
                <c:pt idx="45317">
                  <c:v>33177.666666666664</c:v>
                </c:pt>
                <c:pt idx="45318">
                  <c:v>33177.708333333336</c:v>
                </c:pt>
                <c:pt idx="45319">
                  <c:v>33177.75</c:v>
                </c:pt>
                <c:pt idx="45320">
                  <c:v>33177.791666666664</c:v>
                </c:pt>
                <c:pt idx="45321">
                  <c:v>33177.833333333336</c:v>
                </c:pt>
                <c:pt idx="45322">
                  <c:v>33177.875</c:v>
                </c:pt>
                <c:pt idx="45323">
                  <c:v>33177.916666666664</c:v>
                </c:pt>
                <c:pt idx="45324">
                  <c:v>33177.958333333336</c:v>
                </c:pt>
                <c:pt idx="45325">
                  <c:v>33178</c:v>
                </c:pt>
                <c:pt idx="45326">
                  <c:v>33178.041666666664</c:v>
                </c:pt>
                <c:pt idx="45327">
                  <c:v>33178.083333333336</c:v>
                </c:pt>
                <c:pt idx="45328">
                  <c:v>33178.125</c:v>
                </c:pt>
                <c:pt idx="45329">
                  <c:v>33178.166666666664</c:v>
                </c:pt>
                <c:pt idx="45330">
                  <c:v>33178.208333333336</c:v>
                </c:pt>
                <c:pt idx="45331">
                  <c:v>33178.25</c:v>
                </c:pt>
                <c:pt idx="45332">
                  <c:v>33178.291666666664</c:v>
                </c:pt>
                <c:pt idx="45333">
                  <c:v>33178.333333333336</c:v>
                </c:pt>
                <c:pt idx="45334">
                  <c:v>33178.375</c:v>
                </c:pt>
                <c:pt idx="45335">
                  <c:v>33178.416666666664</c:v>
                </c:pt>
                <c:pt idx="45336">
                  <c:v>33178.458333333336</c:v>
                </c:pt>
                <c:pt idx="45337">
                  <c:v>33178.5</c:v>
                </c:pt>
                <c:pt idx="45338">
                  <c:v>33178.541666666664</c:v>
                </c:pt>
                <c:pt idx="45339">
                  <c:v>33178.583333333336</c:v>
                </c:pt>
                <c:pt idx="45340">
                  <c:v>33178.625</c:v>
                </c:pt>
                <c:pt idx="45341">
                  <c:v>33178.666666666664</c:v>
                </c:pt>
                <c:pt idx="45342">
                  <c:v>33178.708333333336</c:v>
                </c:pt>
                <c:pt idx="45343">
                  <c:v>33178.75</c:v>
                </c:pt>
                <c:pt idx="45344">
                  <c:v>33178.791666666664</c:v>
                </c:pt>
                <c:pt idx="45345">
                  <c:v>33178.833333333336</c:v>
                </c:pt>
                <c:pt idx="45346">
                  <c:v>33178.875</c:v>
                </c:pt>
                <c:pt idx="45347">
                  <c:v>33178.916666666664</c:v>
                </c:pt>
                <c:pt idx="45348">
                  <c:v>33178.958333333336</c:v>
                </c:pt>
                <c:pt idx="45349">
                  <c:v>33179</c:v>
                </c:pt>
                <c:pt idx="45350">
                  <c:v>33179.041666666664</c:v>
                </c:pt>
                <c:pt idx="45351">
                  <c:v>33179.083333333336</c:v>
                </c:pt>
                <c:pt idx="45352">
                  <c:v>33179.125</c:v>
                </c:pt>
                <c:pt idx="45353">
                  <c:v>33179.166666666664</c:v>
                </c:pt>
                <c:pt idx="45354">
                  <c:v>33179.208333333336</c:v>
                </c:pt>
                <c:pt idx="45355">
                  <c:v>33179.25</c:v>
                </c:pt>
                <c:pt idx="45356">
                  <c:v>33179.291666666664</c:v>
                </c:pt>
                <c:pt idx="45357">
                  <c:v>33179.333333333336</c:v>
                </c:pt>
                <c:pt idx="45358">
                  <c:v>33179.375</c:v>
                </c:pt>
                <c:pt idx="45359">
                  <c:v>33179.416666666664</c:v>
                </c:pt>
                <c:pt idx="45360">
                  <c:v>33179.458333333336</c:v>
                </c:pt>
                <c:pt idx="45361">
                  <c:v>33179.5</c:v>
                </c:pt>
                <c:pt idx="45362">
                  <c:v>33179.541666666664</c:v>
                </c:pt>
                <c:pt idx="45363">
                  <c:v>33179.583333333336</c:v>
                </c:pt>
                <c:pt idx="45364">
                  <c:v>33179.625</c:v>
                </c:pt>
                <c:pt idx="45365">
                  <c:v>33179.666666666664</c:v>
                </c:pt>
                <c:pt idx="45366">
                  <c:v>33179.708333333336</c:v>
                </c:pt>
                <c:pt idx="45367">
                  <c:v>33179.75</c:v>
                </c:pt>
                <c:pt idx="45368">
                  <c:v>33179.791666666664</c:v>
                </c:pt>
                <c:pt idx="45369">
                  <c:v>33179.833333333336</c:v>
                </c:pt>
                <c:pt idx="45370">
                  <c:v>33179.875</c:v>
                </c:pt>
                <c:pt idx="45371">
                  <c:v>33179.916666666664</c:v>
                </c:pt>
                <c:pt idx="45372">
                  <c:v>33179.958333333336</c:v>
                </c:pt>
                <c:pt idx="45373">
                  <c:v>33180</c:v>
                </c:pt>
                <c:pt idx="45374">
                  <c:v>33180.041666666664</c:v>
                </c:pt>
                <c:pt idx="45375">
                  <c:v>33180.083333333336</c:v>
                </c:pt>
                <c:pt idx="45376">
                  <c:v>33180.125</c:v>
                </c:pt>
                <c:pt idx="45377">
                  <c:v>33180.166666666664</c:v>
                </c:pt>
                <c:pt idx="45378">
                  <c:v>33180.208333333336</c:v>
                </c:pt>
                <c:pt idx="45379">
                  <c:v>33180.25</c:v>
                </c:pt>
                <c:pt idx="45380">
                  <c:v>33180.291666666664</c:v>
                </c:pt>
                <c:pt idx="45381">
                  <c:v>33180.333333333336</c:v>
                </c:pt>
                <c:pt idx="45382">
                  <c:v>33180.375</c:v>
                </c:pt>
                <c:pt idx="45383">
                  <c:v>33180.416666666664</c:v>
                </c:pt>
                <c:pt idx="45384">
                  <c:v>33180.458333333336</c:v>
                </c:pt>
                <c:pt idx="45385">
                  <c:v>33180.5</c:v>
                </c:pt>
                <c:pt idx="45386">
                  <c:v>33180.541666666664</c:v>
                </c:pt>
                <c:pt idx="45387">
                  <c:v>33180.583333333336</c:v>
                </c:pt>
                <c:pt idx="45388">
                  <c:v>33180.625</c:v>
                </c:pt>
                <c:pt idx="45389">
                  <c:v>33180.666666666664</c:v>
                </c:pt>
                <c:pt idx="45390">
                  <c:v>33180.708333333336</c:v>
                </c:pt>
                <c:pt idx="45391">
                  <c:v>33180.75</c:v>
                </c:pt>
                <c:pt idx="45392">
                  <c:v>33180.791666666664</c:v>
                </c:pt>
                <c:pt idx="45393">
                  <c:v>33180.833333333336</c:v>
                </c:pt>
                <c:pt idx="45394">
                  <c:v>33180.875</c:v>
                </c:pt>
                <c:pt idx="45395">
                  <c:v>33180.916666666664</c:v>
                </c:pt>
                <c:pt idx="45396">
                  <c:v>33180.958333333336</c:v>
                </c:pt>
                <c:pt idx="45397">
                  <c:v>33181</c:v>
                </c:pt>
                <c:pt idx="45398">
                  <c:v>33181.041666666664</c:v>
                </c:pt>
                <c:pt idx="45399">
                  <c:v>33181.083333333336</c:v>
                </c:pt>
                <c:pt idx="45400">
                  <c:v>33181.125</c:v>
                </c:pt>
                <c:pt idx="45401">
                  <c:v>33181.166666666664</c:v>
                </c:pt>
                <c:pt idx="45402">
                  <c:v>33181.208333333336</c:v>
                </c:pt>
                <c:pt idx="45403">
                  <c:v>33181.25</c:v>
                </c:pt>
                <c:pt idx="45404">
                  <c:v>33181.291666666664</c:v>
                </c:pt>
                <c:pt idx="45405">
                  <c:v>33181.333333333336</c:v>
                </c:pt>
                <c:pt idx="45406">
                  <c:v>33181.375</c:v>
                </c:pt>
                <c:pt idx="45407">
                  <c:v>33181.416666666664</c:v>
                </c:pt>
                <c:pt idx="45408">
                  <c:v>33181.458333333336</c:v>
                </c:pt>
                <c:pt idx="45409">
                  <c:v>33181.5</c:v>
                </c:pt>
                <c:pt idx="45410">
                  <c:v>33181.541666666664</c:v>
                </c:pt>
                <c:pt idx="45411">
                  <c:v>33181.583333333336</c:v>
                </c:pt>
                <c:pt idx="45412">
                  <c:v>33181.625</c:v>
                </c:pt>
                <c:pt idx="45413">
                  <c:v>33181.666666666664</c:v>
                </c:pt>
                <c:pt idx="45414">
                  <c:v>33181.708333333336</c:v>
                </c:pt>
                <c:pt idx="45415">
                  <c:v>33181.75</c:v>
                </c:pt>
                <c:pt idx="45416">
                  <c:v>33181.791666666664</c:v>
                </c:pt>
                <c:pt idx="45417">
                  <c:v>33181.833333333336</c:v>
                </c:pt>
                <c:pt idx="45418">
                  <c:v>33181.875</c:v>
                </c:pt>
                <c:pt idx="45419">
                  <c:v>33181.916666666664</c:v>
                </c:pt>
                <c:pt idx="45420">
                  <c:v>33181.958333333336</c:v>
                </c:pt>
                <c:pt idx="45421">
                  <c:v>33182</c:v>
                </c:pt>
                <c:pt idx="45422">
                  <c:v>33182.041666666664</c:v>
                </c:pt>
                <c:pt idx="45423">
                  <c:v>33182.083333333336</c:v>
                </c:pt>
                <c:pt idx="45424">
                  <c:v>33182.125</c:v>
                </c:pt>
                <c:pt idx="45425">
                  <c:v>33182.166666666664</c:v>
                </c:pt>
                <c:pt idx="45426">
                  <c:v>33182.208333333336</c:v>
                </c:pt>
                <c:pt idx="45427">
                  <c:v>33182.25</c:v>
                </c:pt>
                <c:pt idx="45428">
                  <c:v>33182.291666666664</c:v>
                </c:pt>
                <c:pt idx="45429">
                  <c:v>33182.333333333336</c:v>
                </c:pt>
                <c:pt idx="45430">
                  <c:v>33182.375</c:v>
                </c:pt>
                <c:pt idx="45431">
                  <c:v>33182.416666666664</c:v>
                </c:pt>
                <c:pt idx="45432">
                  <c:v>33182.458333333336</c:v>
                </c:pt>
                <c:pt idx="45433">
                  <c:v>33182.5</c:v>
                </c:pt>
                <c:pt idx="45434">
                  <c:v>33182.541666666664</c:v>
                </c:pt>
                <c:pt idx="45435">
                  <c:v>33182.583333333336</c:v>
                </c:pt>
                <c:pt idx="45436">
                  <c:v>33182.625</c:v>
                </c:pt>
                <c:pt idx="45437">
                  <c:v>33182.666666666664</c:v>
                </c:pt>
                <c:pt idx="45438">
                  <c:v>33182.708333333336</c:v>
                </c:pt>
                <c:pt idx="45439">
                  <c:v>33182.75</c:v>
                </c:pt>
                <c:pt idx="45440">
                  <c:v>33182.791666666664</c:v>
                </c:pt>
                <c:pt idx="45441">
                  <c:v>33182.833333333336</c:v>
                </c:pt>
                <c:pt idx="45442">
                  <c:v>33182.875</c:v>
                </c:pt>
                <c:pt idx="45443">
                  <c:v>33182.916666666664</c:v>
                </c:pt>
                <c:pt idx="45444">
                  <c:v>33182.958333333336</c:v>
                </c:pt>
                <c:pt idx="45445">
                  <c:v>33183</c:v>
                </c:pt>
                <c:pt idx="45446">
                  <c:v>33183.041666666664</c:v>
                </c:pt>
                <c:pt idx="45447">
                  <c:v>33183.083333333336</c:v>
                </c:pt>
                <c:pt idx="45448">
                  <c:v>33183.125</c:v>
                </c:pt>
                <c:pt idx="45449">
                  <c:v>33183.166666666664</c:v>
                </c:pt>
                <c:pt idx="45450">
                  <c:v>33183.208333333336</c:v>
                </c:pt>
                <c:pt idx="45451">
                  <c:v>33183.25</c:v>
                </c:pt>
                <c:pt idx="45452">
                  <c:v>33183.291666666664</c:v>
                </c:pt>
                <c:pt idx="45453">
                  <c:v>33183.333333333336</c:v>
                </c:pt>
                <c:pt idx="45454">
                  <c:v>33183.375</c:v>
                </c:pt>
                <c:pt idx="45455">
                  <c:v>33183.416666666664</c:v>
                </c:pt>
                <c:pt idx="45456">
                  <c:v>33183.458333333336</c:v>
                </c:pt>
                <c:pt idx="45457">
                  <c:v>33183.5</c:v>
                </c:pt>
                <c:pt idx="45458">
                  <c:v>33183.541666666664</c:v>
                </c:pt>
                <c:pt idx="45459">
                  <c:v>33183.583333333336</c:v>
                </c:pt>
                <c:pt idx="45460">
                  <c:v>33183.625</c:v>
                </c:pt>
                <c:pt idx="45461">
                  <c:v>33183.666666666664</c:v>
                </c:pt>
                <c:pt idx="45462">
                  <c:v>33183.708333333336</c:v>
                </c:pt>
                <c:pt idx="45463">
                  <c:v>33183.75</c:v>
                </c:pt>
                <c:pt idx="45464">
                  <c:v>33183.791666666664</c:v>
                </c:pt>
                <c:pt idx="45465">
                  <c:v>33183.833333333336</c:v>
                </c:pt>
                <c:pt idx="45466">
                  <c:v>33183.875</c:v>
                </c:pt>
                <c:pt idx="45467">
                  <c:v>33183.916666666664</c:v>
                </c:pt>
                <c:pt idx="45468">
                  <c:v>33183.958333333336</c:v>
                </c:pt>
                <c:pt idx="45469">
                  <c:v>33184</c:v>
                </c:pt>
                <c:pt idx="45470">
                  <c:v>33184.041666666664</c:v>
                </c:pt>
                <c:pt idx="45471">
                  <c:v>33184.083333333336</c:v>
                </c:pt>
                <c:pt idx="45472">
                  <c:v>33184.125</c:v>
                </c:pt>
                <c:pt idx="45473">
                  <c:v>33184.166666666664</c:v>
                </c:pt>
                <c:pt idx="45474">
                  <c:v>33184.208333333336</c:v>
                </c:pt>
                <c:pt idx="45475">
                  <c:v>33184.25</c:v>
                </c:pt>
                <c:pt idx="45476">
                  <c:v>33184.291666666664</c:v>
                </c:pt>
                <c:pt idx="45477">
                  <c:v>33184.333333333336</c:v>
                </c:pt>
                <c:pt idx="45478">
                  <c:v>33184.375</c:v>
                </c:pt>
                <c:pt idx="45479">
                  <c:v>33184.416666666664</c:v>
                </c:pt>
                <c:pt idx="45480">
                  <c:v>33184.458333333336</c:v>
                </c:pt>
                <c:pt idx="45481">
                  <c:v>33184.5</c:v>
                </c:pt>
                <c:pt idx="45482">
                  <c:v>33184.541666666664</c:v>
                </c:pt>
                <c:pt idx="45483">
                  <c:v>33184.583333333336</c:v>
                </c:pt>
                <c:pt idx="45484">
                  <c:v>33184.625</c:v>
                </c:pt>
                <c:pt idx="45485">
                  <c:v>33184.666666666664</c:v>
                </c:pt>
                <c:pt idx="45486">
                  <c:v>33184.708333333336</c:v>
                </c:pt>
                <c:pt idx="45487">
                  <c:v>33184.75</c:v>
                </c:pt>
                <c:pt idx="45488">
                  <c:v>33184.791666666664</c:v>
                </c:pt>
                <c:pt idx="45489">
                  <c:v>33184.833333333336</c:v>
                </c:pt>
                <c:pt idx="45490">
                  <c:v>33184.875</c:v>
                </c:pt>
                <c:pt idx="45491">
                  <c:v>33184.916666666664</c:v>
                </c:pt>
                <c:pt idx="45492">
                  <c:v>33184.958333333336</c:v>
                </c:pt>
                <c:pt idx="45493">
                  <c:v>33185</c:v>
                </c:pt>
                <c:pt idx="45494">
                  <c:v>33185.041666666664</c:v>
                </c:pt>
                <c:pt idx="45495">
                  <c:v>33185.083333333336</c:v>
                </c:pt>
                <c:pt idx="45496">
                  <c:v>33185.125</c:v>
                </c:pt>
                <c:pt idx="45497">
                  <c:v>33185.166666666664</c:v>
                </c:pt>
                <c:pt idx="45498">
                  <c:v>33185.208333333336</c:v>
                </c:pt>
                <c:pt idx="45499">
                  <c:v>33185.25</c:v>
                </c:pt>
                <c:pt idx="45500">
                  <c:v>33185.291666666664</c:v>
                </c:pt>
                <c:pt idx="45501">
                  <c:v>33185.333333333336</c:v>
                </c:pt>
                <c:pt idx="45502">
                  <c:v>33185.375</c:v>
                </c:pt>
                <c:pt idx="45503">
                  <c:v>33185.416666666664</c:v>
                </c:pt>
                <c:pt idx="45504">
                  <c:v>33185.458333333336</c:v>
                </c:pt>
                <c:pt idx="45505">
                  <c:v>33185.5</c:v>
                </c:pt>
                <c:pt idx="45506">
                  <c:v>33185.541666666664</c:v>
                </c:pt>
                <c:pt idx="45507">
                  <c:v>33185.583333333336</c:v>
                </c:pt>
                <c:pt idx="45508">
                  <c:v>33185.625</c:v>
                </c:pt>
                <c:pt idx="45509">
                  <c:v>33185.666666666664</c:v>
                </c:pt>
                <c:pt idx="45510">
                  <c:v>33185.708333333336</c:v>
                </c:pt>
                <c:pt idx="45511">
                  <c:v>33185.75</c:v>
                </c:pt>
                <c:pt idx="45512">
                  <c:v>33185.791666666664</c:v>
                </c:pt>
                <c:pt idx="45513">
                  <c:v>33185.833333333336</c:v>
                </c:pt>
                <c:pt idx="45514">
                  <c:v>33185.875</c:v>
                </c:pt>
                <c:pt idx="45515">
                  <c:v>33185.916666666664</c:v>
                </c:pt>
                <c:pt idx="45516">
                  <c:v>33185.958333333336</c:v>
                </c:pt>
                <c:pt idx="45517">
                  <c:v>33186</c:v>
                </c:pt>
                <c:pt idx="45518">
                  <c:v>33186.041666666664</c:v>
                </c:pt>
                <c:pt idx="45519">
                  <c:v>33186.083333333336</c:v>
                </c:pt>
                <c:pt idx="45520">
                  <c:v>33186.125</c:v>
                </c:pt>
                <c:pt idx="45521">
                  <c:v>33186.166666666664</c:v>
                </c:pt>
                <c:pt idx="45522">
                  <c:v>33186.208333333336</c:v>
                </c:pt>
                <c:pt idx="45523">
                  <c:v>33186.25</c:v>
                </c:pt>
                <c:pt idx="45524">
                  <c:v>33186.291666666664</c:v>
                </c:pt>
                <c:pt idx="45525">
                  <c:v>33186.333333333336</c:v>
                </c:pt>
                <c:pt idx="45526">
                  <c:v>33186.375</c:v>
                </c:pt>
                <c:pt idx="45527">
                  <c:v>33186.416666666664</c:v>
                </c:pt>
                <c:pt idx="45528">
                  <c:v>33186.458333333336</c:v>
                </c:pt>
                <c:pt idx="45529">
                  <c:v>33186.5</c:v>
                </c:pt>
                <c:pt idx="45530">
                  <c:v>33186.541666666664</c:v>
                </c:pt>
                <c:pt idx="45531">
                  <c:v>33186.583333333336</c:v>
                </c:pt>
                <c:pt idx="45532">
                  <c:v>33186.625</c:v>
                </c:pt>
                <c:pt idx="45533">
                  <c:v>33186.666666666664</c:v>
                </c:pt>
                <c:pt idx="45534">
                  <c:v>33186.708333333336</c:v>
                </c:pt>
                <c:pt idx="45535">
                  <c:v>33186.75</c:v>
                </c:pt>
                <c:pt idx="45536">
                  <c:v>33186.791666666664</c:v>
                </c:pt>
                <c:pt idx="45537">
                  <c:v>33186.833333333336</c:v>
                </c:pt>
                <c:pt idx="45538">
                  <c:v>33186.875</c:v>
                </c:pt>
                <c:pt idx="45539">
                  <c:v>33186.916666666664</c:v>
                </c:pt>
                <c:pt idx="45540">
                  <c:v>33186.958333333336</c:v>
                </c:pt>
                <c:pt idx="45541">
                  <c:v>33187</c:v>
                </c:pt>
                <c:pt idx="45542">
                  <c:v>33187.041666666664</c:v>
                </c:pt>
                <c:pt idx="45543">
                  <c:v>33187.083333333336</c:v>
                </c:pt>
                <c:pt idx="45544">
                  <c:v>33187.125</c:v>
                </c:pt>
                <c:pt idx="45545">
                  <c:v>33187.166666666664</c:v>
                </c:pt>
                <c:pt idx="45546">
                  <c:v>33187.208333333336</c:v>
                </c:pt>
                <c:pt idx="45547">
                  <c:v>33187.25</c:v>
                </c:pt>
                <c:pt idx="45548">
                  <c:v>33187.291666666664</c:v>
                </c:pt>
                <c:pt idx="45549">
                  <c:v>33187.333333333336</c:v>
                </c:pt>
                <c:pt idx="45550">
                  <c:v>33187.375</c:v>
                </c:pt>
                <c:pt idx="45551">
                  <c:v>33187.416666666664</c:v>
                </c:pt>
                <c:pt idx="45552">
                  <c:v>33187.458333333336</c:v>
                </c:pt>
                <c:pt idx="45553">
                  <c:v>33187.5</c:v>
                </c:pt>
                <c:pt idx="45554">
                  <c:v>33187.541666666664</c:v>
                </c:pt>
                <c:pt idx="45555">
                  <c:v>33187.583333333336</c:v>
                </c:pt>
                <c:pt idx="45556">
                  <c:v>33187.625</c:v>
                </c:pt>
                <c:pt idx="45557">
                  <c:v>33187.666666666664</c:v>
                </c:pt>
                <c:pt idx="45558">
                  <c:v>33187.708333333336</c:v>
                </c:pt>
                <c:pt idx="45559">
                  <c:v>33187.75</c:v>
                </c:pt>
                <c:pt idx="45560">
                  <c:v>33187.791666666664</c:v>
                </c:pt>
                <c:pt idx="45561">
                  <c:v>33187.833333333336</c:v>
                </c:pt>
                <c:pt idx="45562">
                  <c:v>33187.875</c:v>
                </c:pt>
                <c:pt idx="45563">
                  <c:v>33187.916666666664</c:v>
                </c:pt>
                <c:pt idx="45564">
                  <c:v>33187.958333333336</c:v>
                </c:pt>
                <c:pt idx="45565">
                  <c:v>33188</c:v>
                </c:pt>
                <c:pt idx="45566">
                  <c:v>33188.041666666664</c:v>
                </c:pt>
                <c:pt idx="45567">
                  <c:v>33188.083333333336</c:v>
                </c:pt>
                <c:pt idx="45568">
                  <c:v>33188.125</c:v>
                </c:pt>
                <c:pt idx="45569">
                  <c:v>33188.166666666664</c:v>
                </c:pt>
                <c:pt idx="45570">
                  <c:v>33188.208333333336</c:v>
                </c:pt>
                <c:pt idx="45571">
                  <c:v>33188.25</c:v>
                </c:pt>
                <c:pt idx="45572">
                  <c:v>33188.291666666664</c:v>
                </c:pt>
                <c:pt idx="45573">
                  <c:v>33188.333333333336</c:v>
                </c:pt>
                <c:pt idx="45574">
                  <c:v>33188.375</c:v>
                </c:pt>
                <c:pt idx="45575">
                  <c:v>33188.416666666664</c:v>
                </c:pt>
                <c:pt idx="45576">
                  <c:v>33188.458333333336</c:v>
                </c:pt>
                <c:pt idx="45577">
                  <c:v>33188.5</c:v>
                </c:pt>
                <c:pt idx="45578">
                  <c:v>33188.541666666664</c:v>
                </c:pt>
                <c:pt idx="45579">
                  <c:v>33188.583333333336</c:v>
                </c:pt>
                <c:pt idx="45580">
                  <c:v>33188.625</c:v>
                </c:pt>
                <c:pt idx="45581">
                  <c:v>33188.666666666664</c:v>
                </c:pt>
                <c:pt idx="45582">
                  <c:v>33188.708333333336</c:v>
                </c:pt>
                <c:pt idx="45583">
                  <c:v>33188.75</c:v>
                </c:pt>
                <c:pt idx="45584">
                  <c:v>33188.791666666664</c:v>
                </c:pt>
                <c:pt idx="45585">
                  <c:v>33188.833333333336</c:v>
                </c:pt>
                <c:pt idx="45586">
                  <c:v>33188.875</c:v>
                </c:pt>
                <c:pt idx="45587">
                  <c:v>33188.916666666664</c:v>
                </c:pt>
                <c:pt idx="45588">
                  <c:v>33188.958333333336</c:v>
                </c:pt>
                <c:pt idx="45589">
                  <c:v>33189</c:v>
                </c:pt>
                <c:pt idx="45590">
                  <c:v>33189.041666666664</c:v>
                </c:pt>
                <c:pt idx="45591">
                  <c:v>33189.083333333336</c:v>
                </c:pt>
                <c:pt idx="45592">
                  <c:v>33189.125</c:v>
                </c:pt>
                <c:pt idx="45593">
                  <c:v>33189.166666666664</c:v>
                </c:pt>
                <c:pt idx="45594">
                  <c:v>33189.208333333336</c:v>
                </c:pt>
                <c:pt idx="45595">
                  <c:v>33189.25</c:v>
                </c:pt>
                <c:pt idx="45596">
                  <c:v>33189.291666666664</c:v>
                </c:pt>
                <c:pt idx="45597">
                  <c:v>33189.333333333336</c:v>
                </c:pt>
                <c:pt idx="45598">
                  <c:v>33189.375</c:v>
                </c:pt>
                <c:pt idx="45599">
                  <c:v>33189.416666666664</c:v>
                </c:pt>
                <c:pt idx="45600">
                  <c:v>33189.458333333336</c:v>
                </c:pt>
                <c:pt idx="45601">
                  <c:v>33189.5</c:v>
                </c:pt>
                <c:pt idx="45602">
                  <c:v>33189.541666666664</c:v>
                </c:pt>
                <c:pt idx="45603">
                  <c:v>33189.583333333336</c:v>
                </c:pt>
                <c:pt idx="45604">
                  <c:v>33189.625</c:v>
                </c:pt>
                <c:pt idx="45605">
                  <c:v>33189.666666666664</c:v>
                </c:pt>
                <c:pt idx="45606">
                  <c:v>33189.708333333336</c:v>
                </c:pt>
                <c:pt idx="45607">
                  <c:v>33189.75</c:v>
                </c:pt>
                <c:pt idx="45608">
                  <c:v>33189.791666666664</c:v>
                </c:pt>
                <c:pt idx="45609">
                  <c:v>33189.833333333336</c:v>
                </c:pt>
                <c:pt idx="45610">
                  <c:v>33189.875</c:v>
                </c:pt>
                <c:pt idx="45611">
                  <c:v>33189.916666666664</c:v>
                </c:pt>
                <c:pt idx="45612">
                  <c:v>33189.958333333336</c:v>
                </c:pt>
                <c:pt idx="45613">
                  <c:v>33190</c:v>
                </c:pt>
                <c:pt idx="45614">
                  <c:v>33190.041666666664</c:v>
                </c:pt>
                <c:pt idx="45615">
                  <c:v>33190.083333333336</c:v>
                </c:pt>
                <c:pt idx="45616">
                  <c:v>33190.125</c:v>
                </c:pt>
                <c:pt idx="45617">
                  <c:v>33190.166666666664</c:v>
                </c:pt>
                <c:pt idx="45618">
                  <c:v>33190.208333333336</c:v>
                </c:pt>
                <c:pt idx="45619">
                  <c:v>33190.25</c:v>
                </c:pt>
                <c:pt idx="45620">
                  <c:v>33190.291666666664</c:v>
                </c:pt>
                <c:pt idx="45621">
                  <c:v>33190.333333333336</c:v>
                </c:pt>
                <c:pt idx="45622">
                  <c:v>33190.375</c:v>
                </c:pt>
                <c:pt idx="45623">
                  <c:v>33190.416666666664</c:v>
                </c:pt>
                <c:pt idx="45624">
                  <c:v>33190.458333333336</c:v>
                </c:pt>
                <c:pt idx="45625">
                  <c:v>33190.5</c:v>
                </c:pt>
                <c:pt idx="45626">
                  <c:v>33190.541666666664</c:v>
                </c:pt>
                <c:pt idx="45627">
                  <c:v>33190.583333333336</c:v>
                </c:pt>
                <c:pt idx="45628">
                  <c:v>33190.625</c:v>
                </c:pt>
                <c:pt idx="45629">
                  <c:v>33190.666666666664</c:v>
                </c:pt>
                <c:pt idx="45630">
                  <c:v>33190.708333333336</c:v>
                </c:pt>
                <c:pt idx="45631">
                  <c:v>33190.75</c:v>
                </c:pt>
                <c:pt idx="45632">
                  <c:v>33190.791666666664</c:v>
                </c:pt>
                <c:pt idx="45633">
                  <c:v>33190.833333333336</c:v>
                </c:pt>
                <c:pt idx="45634">
                  <c:v>33190.875</c:v>
                </c:pt>
                <c:pt idx="45635">
                  <c:v>33190.916666666664</c:v>
                </c:pt>
                <c:pt idx="45636">
                  <c:v>33190.958333333336</c:v>
                </c:pt>
                <c:pt idx="45637">
                  <c:v>33191</c:v>
                </c:pt>
                <c:pt idx="45638">
                  <c:v>33191.041666666664</c:v>
                </c:pt>
                <c:pt idx="45639">
                  <c:v>33191.083333333336</c:v>
                </c:pt>
                <c:pt idx="45640">
                  <c:v>33191.125</c:v>
                </c:pt>
                <c:pt idx="45641">
                  <c:v>33191.166666666664</c:v>
                </c:pt>
                <c:pt idx="45642">
                  <c:v>33191.208333333336</c:v>
                </c:pt>
                <c:pt idx="45643">
                  <c:v>33191.25</c:v>
                </c:pt>
                <c:pt idx="45644">
                  <c:v>33191.291666666664</c:v>
                </c:pt>
                <c:pt idx="45645">
                  <c:v>33191.333333333336</c:v>
                </c:pt>
                <c:pt idx="45646">
                  <c:v>33191.375</c:v>
                </c:pt>
                <c:pt idx="45647">
                  <c:v>33191.416666666664</c:v>
                </c:pt>
                <c:pt idx="45648">
                  <c:v>33191.458333333336</c:v>
                </c:pt>
                <c:pt idx="45649">
                  <c:v>33191.5</c:v>
                </c:pt>
                <c:pt idx="45650">
                  <c:v>33191.541666666664</c:v>
                </c:pt>
                <c:pt idx="45651">
                  <c:v>33191.583333333336</c:v>
                </c:pt>
                <c:pt idx="45652">
                  <c:v>33191.625</c:v>
                </c:pt>
                <c:pt idx="45653">
                  <c:v>33191.666666666664</c:v>
                </c:pt>
                <c:pt idx="45654">
                  <c:v>33191.708333333336</c:v>
                </c:pt>
                <c:pt idx="45655">
                  <c:v>33191.75</c:v>
                </c:pt>
                <c:pt idx="45656">
                  <c:v>33191.791666666664</c:v>
                </c:pt>
                <c:pt idx="45657">
                  <c:v>33191.833333333336</c:v>
                </c:pt>
                <c:pt idx="45658">
                  <c:v>33191.875</c:v>
                </c:pt>
                <c:pt idx="45659">
                  <c:v>33191.916666666664</c:v>
                </c:pt>
                <c:pt idx="45660">
                  <c:v>33191.958333333336</c:v>
                </c:pt>
                <c:pt idx="45661">
                  <c:v>33192</c:v>
                </c:pt>
                <c:pt idx="45662">
                  <c:v>33192.041666666664</c:v>
                </c:pt>
                <c:pt idx="45663">
                  <c:v>33192.083333333336</c:v>
                </c:pt>
                <c:pt idx="45664">
                  <c:v>33192.125</c:v>
                </c:pt>
                <c:pt idx="45665">
                  <c:v>33192.166666666664</c:v>
                </c:pt>
                <c:pt idx="45666">
                  <c:v>33192.208333333336</c:v>
                </c:pt>
                <c:pt idx="45667">
                  <c:v>33192.25</c:v>
                </c:pt>
                <c:pt idx="45668">
                  <c:v>33192.291666666664</c:v>
                </c:pt>
                <c:pt idx="45669">
                  <c:v>33192.333333333336</c:v>
                </c:pt>
                <c:pt idx="45670">
                  <c:v>33192.375</c:v>
                </c:pt>
                <c:pt idx="45671">
                  <c:v>33192.416666666664</c:v>
                </c:pt>
                <c:pt idx="45672">
                  <c:v>33192.458333333336</c:v>
                </c:pt>
                <c:pt idx="45673">
                  <c:v>33192.5</c:v>
                </c:pt>
                <c:pt idx="45674">
                  <c:v>33192.541666666664</c:v>
                </c:pt>
                <c:pt idx="45675">
                  <c:v>33192.583333333336</c:v>
                </c:pt>
                <c:pt idx="45676">
                  <c:v>33192.625</c:v>
                </c:pt>
                <c:pt idx="45677">
                  <c:v>33192.666666666664</c:v>
                </c:pt>
                <c:pt idx="45678">
                  <c:v>33192.708333333336</c:v>
                </c:pt>
                <c:pt idx="45679">
                  <c:v>33192.75</c:v>
                </c:pt>
                <c:pt idx="45680">
                  <c:v>33192.791666666664</c:v>
                </c:pt>
                <c:pt idx="45681">
                  <c:v>33192.833333333336</c:v>
                </c:pt>
                <c:pt idx="45682">
                  <c:v>33192.875</c:v>
                </c:pt>
                <c:pt idx="45683">
                  <c:v>33192.916666666664</c:v>
                </c:pt>
                <c:pt idx="45684">
                  <c:v>33192.958333333336</c:v>
                </c:pt>
                <c:pt idx="45685">
                  <c:v>33193</c:v>
                </c:pt>
                <c:pt idx="45686">
                  <c:v>33193.041666666664</c:v>
                </c:pt>
                <c:pt idx="45687">
                  <c:v>33193.083333333336</c:v>
                </c:pt>
                <c:pt idx="45688">
                  <c:v>33193.125</c:v>
                </c:pt>
                <c:pt idx="45689">
                  <c:v>33193.166666666664</c:v>
                </c:pt>
                <c:pt idx="45690">
                  <c:v>33193.208333333336</c:v>
                </c:pt>
                <c:pt idx="45691">
                  <c:v>33193.25</c:v>
                </c:pt>
                <c:pt idx="45692">
                  <c:v>33193.291666666664</c:v>
                </c:pt>
                <c:pt idx="45693">
                  <c:v>33193.333333333336</c:v>
                </c:pt>
                <c:pt idx="45694">
                  <c:v>33193.375</c:v>
                </c:pt>
                <c:pt idx="45695">
                  <c:v>33193.416666666664</c:v>
                </c:pt>
                <c:pt idx="45696">
                  <c:v>33193.458333333336</c:v>
                </c:pt>
                <c:pt idx="45697">
                  <c:v>33193.5</c:v>
                </c:pt>
                <c:pt idx="45698">
                  <c:v>33193.541666666664</c:v>
                </c:pt>
                <c:pt idx="45699">
                  <c:v>33193.583333333336</c:v>
                </c:pt>
                <c:pt idx="45700">
                  <c:v>33193.625</c:v>
                </c:pt>
                <c:pt idx="45701">
                  <c:v>33193.666666666664</c:v>
                </c:pt>
                <c:pt idx="45702">
                  <c:v>33193.708333333336</c:v>
                </c:pt>
                <c:pt idx="45703">
                  <c:v>33193.75</c:v>
                </c:pt>
                <c:pt idx="45704">
                  <c:v>33193.791666666664</c:v>
                </c:pt>
                <c:pt idx="45705">
                  <c:v>33193.833333333336</c:v>
                </c:pt>
                <c:pt idx="45706">
                  <c:v>33193.875</c:v>
                </c:pt>
                <c:pt idx="45707">
                  <c:v>33193.916666666664</c:v>
                </c:pt>
                <c:pt idx="45708">
                  <c:v>33193.958333333336</c:v>
                </c:pt>
                <c:pt idx="45709">
                  <c:v>33194</c:v>
                </c:pt>
                <c:pt idx="45710">
                  <c:v>33194.041666666664</c:v>
                </c:pt>
                <c:pt idx="45711">
                  <c:v>33194.083333333336</c:v>
                </c:pt>
                <c:pt idx="45712">
                  <c:v>33194.125</c:v>
                </c:pt>
                <c:pt idx="45713">
                  <c:v>33194.166666666664</c:v>
                </c:pt>
                <c:pt idx="45714">
                  <c:v>33194.208333333336</c:v>
                </c:pt>
                <c:pt idx="45715">
                  <c:v>33194.25</c:v>
                </c:pt>
                <c:pt idx="45716">
                  <c:v>33194.291666666664</c:v>
                </c:pt>
                <c:pt idx="45717">
                  <c:v>33194.333333333336</c:v>
                </c:pt>
                <c:pt idx="45718">
                  <c:v>33194.375</c:v>
                </c:pt>
                <c:pt idx="45719">
                  <c:v>33194.416666666664</c:v>
                </c:pt>
                <c:pt idx="45720">
                  <c:v>33194.458333333336</c:v>
                </c:pt>
                <c:pt idx="45721">
                  <c:v>33194.5</c:v>
                </c:pt>
                <c:pt idx="45722">
                  <c:v>33194.541666666664</c:v>
                </c:pt>
                <c:pt idx="45723">
                  <c:v>33194.583333333336</c:v>
                </c:pt>
                <c:pt idx="45724">
                  <c:v>33194.625</c:v>
                </c:pt>
                <c:pt idx="45725">
                  <c:v>33194.666666666664</c:v>
                </c:pt>
                <c:pt idx="45726">
                  <c:v>33194.708333333336</c:v>
                </c:pt>
                <c:pt idx="45727">
                  <c:v>33194.75</c:v>
                </c:pt>
                <c:pt idx="45728">
                  <c:v>33194.791666666664</c:v>
                </c:pt>
                <c:pt idx="45729">
                  <c:v>33194.833333333336</c:v>
                </c:pt>
                <c:pt idx="45730">
                  <c:v>33194.875</c:v>
                </c:pt>
                <c:pt idx="45731">
                  <c:v>33194.916666666664</c:v>
                </c:pt>
                <c:pt idx="45732">
                  <c:v>33194.958333333336</c:v>
                </c:pt>
                <c:pt idx="45733">
                  <c:v>33195</c:v>
                </c:pt>
                <c:pt idx="45734">
                  <c:v>33195.041666666664</c:v>
                </c:pt>
                <c:pt idx="45735">
                  <c:v>33195.083333333336</c:v>
                </c:pt>
                <c:pt idx="45736">
                  <c:v>33195.125</c:v>
                </c:pt>
                <c:pt idx="45737">
                  <c:v>33195.166666666664</c:v>
                </c:pt>
                <c:pt idx="45738">
                  <c:v>33195.208333333336</c:v>
                </c:pt>
                <c:pt idx="45739">
                  <c:v>33195.25</c:v>
                </c:pt>
                <c:pt idx="45740">
                  <c:v>33195.291666666664</c:v>
                </c:pt>
                <c:pt idx="45741">
                  <c:v>33195.333333333336</c:v>
                </c:pt>
                <c:pt idx="45742">
                  <c:v>33195.375</c:v>
                </c:pt>
                <c:pt idx="45743">
                  <c:v>33195.416666666664</c:v>
                </c:pt>
                <c:pt idx="45744">
                  <c:v>33195.458333333336</c:v>
                </c:pt>
                <c:pt idx="45745">
                  <c:v>33195.5</c:v>
                </c:pt>
                <c:pt idx="45746">
                  <c:v>33195.541666666664</c:v>
                </c:pt>
                <c:pt idx="45747">
                  <c:v>33195.583333333336</c:v>
                </c:pt>
                <c:pt idx="45748">
                  <c:v>33195.625</c:v>
                </c:pt>
                <c:pt idx="45749">
                  <c:v>33195.666666666664</c:v>
                </c:pt>
                <c:pt idx="45750">
                  <c:v>33195.708333333336</c:v>
                </c:pt>
                <c:pt idx="45751">
                  <c:v>33195.75</c:v>
                </c:pt>
                <c:pt idx="45752">
                  <c:v>33195.791666666664</c:v>
                </c:pt>
                <c:pt idx="45753">
                  <c:v>33195.833333333336</c:v>
                </c:pt>
                <c:pt idx="45754">
                  <c:v>33195.875</c:v>
                </c:pt>
                <c:pt idx="45755">
                  <c:v>33195.916666666664</c:v>
                </c:pt>
                <c:pt idx="45756">
                  <c:v>33195.958333333336</c:v>
                </c:pt>
                <c:pt idx="45757">
                  <c:v>33196</c:v>
                </c:pt>
                <c:pt idx="45758">
                  <c:v>33196.041666666664</c:v>
                </c:pt>
                <c:pt idx="45759">
                  <c:v>33196.083333333336</c:v>
                </c:pt>
                <c:pt idx="45760">
                  <c:v>33196.125</c:v>
                </c:pt>
                <c:pt idx="45761">
                  <c:v>33196.166666666664</c:v>
                </c:pt>
                <c:pt idx="45762">
                  <c:v>33196.208333333336</c:v>
                </c:pt>
                <c:pt idx="45763">
                  <c:v>33196.25</c:v>
                </c:pt>
                <c:pt idx="45764">
                  <c:v>33196.291666666664</c:v>
                </c:pt>
                <c:pt idx="45765">
                  <c:v>33196.333333333336</c:v>
                </c:pt>
                <c:pt idx="45766">
                  <c:v>33196.375</c:v>
                </c:pt>
                <c:pt idx="45767">
                  <c:v>33196.416666666664</c:v>
                </c:pt>
                <c:pt idx="45768">
                  <c:v>33196.458333333336</c:v>
                </c:pt>
                <c:pt idx="45769">
                  <c:v>33196.5</c:v>
                </c:pt>
                <c:pt idx="45770">
                  <c:v>33196.541666666664</c:v>
                </c:pt>
                <c:pt idx="45771">
                  <c:v>33196.583333333336</c:v>
                </c:pt>
                <c:pt idx="45772">
                  <c:v>33196.625</c:v>
                </c:pt>
                <c:pt idx="45773">
                  <c:v>33196.666666666664</c:v>
                </c:pt>
                <c:pt idx="45774">
                  <c:v>33196.708333333336</c:v>
                </c:pt>
                <c:pt idx="45775">
                  <c:v>33196.75</c:v>
                </c:pt>
                <c:pt idx="45776">
                  <c:v>33196.791666666664</c:v>
                </c:pt>
                <c:pt idx="45777">
                  <c:v>33196.833333333336</c:v>
                </c:pt>
                <c:pt idx="45778">
                  <c:v>33196.875</c:v>
                </c:pt>
                <c:pt idx="45779">
                  <c:v>33196.916666666664</c:v>
                </c:pt>
                <c:pt idx="45780">
                  <c:v>33196.958333333336</c:v>
                </c:pt>
                <c:pt idx="45781">
                  <c:v>33197</c:v>
                </c:pt>
                <c:pt idx="45782">
                  <c:v>33197.041666666664</c:v>
                </c:pt>
                <c:pt idx="45783">
                  <c:v>33197.083333333336</c:v>
                </c:pt>
                <c:pt idx="45784">
                  <c:v>33197.125</c:v>
                </c:pt>
                <c:pt idx="45785">
                  <c:v>33197.166666666664</c:v>
                </c:pt>
                <c:pt idx="45786">
                  <c:v>33197.208333333336</c:v>
                </c:pt>
                <c:pt idx="45787">
                  <c:v>33197.25</c:v>
                </c:pt>
                <c:pt idx="45788">
                  <c:v>33197.291666666664</c:v>
                </c:pt>
                <c:pt idx="45789">
                  <c:v>33197.333333333336</c:v>
                </c:pt>
                <c:pt idx="45790">
                  <c:v>33197.375</c:v>
                </c:pt>
                <c:pt idx="45791">
                  <c:v>33197.416666666664</c:v>
                </c:pt>
                <c:pt idx="45792">
                  <c:v>33197.458333333336</c:v>
                </c:pt>
                <c:pt idx="45793">
                  <c:v>33197.5</c:v>
                </c:pt>
                <c:pt idx="45794">
                  <c:v>33197.541666666664</c:v>
                </c:pt>
                <c:pt idx="45795">
                  <c:v>33197.583333333336</c:v>
                </c:pt>
                <c:pt idx="45796">
                  <c:v>33197.625</c:v>
                </c:pt>
                <c:pt idx="45797">
                  <c:v>33197.666666666664</c:v>
                </c:pt>
                <c:pt idx="45798">
                  <c:v>33197.708333333336</c:v>
                </c:pt>
                <c:pt idx="45799">
                  <c:v>33197.75</c:v>
                </c:pt>
                <c:pt idx="45800">
                  <c:v>33197.791666666664</c:v>
                </c:pt>
                <c:pt idx="45801">
                  <c:v>33197.833333333336</c:v>
                </c:pt>
                <c:pt idx="45802">
                  <c:v>33197.875</c:v>
                </c:pt>
                <c:pt idx="45803">
                  <c:v>33197.916666666664</c:v>
                </c:pt>
                <c:pt idx="45804">
                  <c:v>33197.958333333336</c:v>
                </c:pt>
                <c:pt idx="45805">
                  <c:v>33198</c:v>
                </c:pt>
                <c:pt idx="45806">
                  <c:v>33198.041666666664</c:v>
                </c:pt>
                <c:pt idx="45807">
                  <c:v>33198.083333333336</c:v>
                </c:pt>
                <c:pt idx="45808">
                  <c:v>33198.125</c:v>
                </c:pt>
                <c:pt idx="45809">
                  <c:v>33198.166666666664</c:v>
                </c:pt>
                <c:pt idx="45810">
                  <c:v>33198.208333333336</c:v>
                </c:pt>
                <c:pt idx="45811">
                  <c:v>33198.25</c:v>
                </c:pt>
                <c:pt idx="45812">
                  <c:v>33198.291666666664</c:v>
                </c:pt>
                <c:pt idx="45813">
                  <c:v>33198.333333333336</c:v>
                </c:pt>
                <c:pt idx="45814">
                  <c:v>33198.375</c:v>
                </c:pt>
                <c:pt idx="45815">
                  <c:v>33198.416666666664</c:v>
                </c:pt>
                <c:pt idx="45816">
                  <c:v>33198.458333333336</c:v>
                </c:pt>
                <c:pt idx="45817">
                  <c:v>33198.5</c:v>
                </c:pt>
                <c:pt idx="45818">
                  <c:v>33198.541666666664</c:v>
                </c:pt>
                <c:pt idx="45819">
                  <c:v>33198.583333333336</c:v>
                </c:pt>
                <c:pt idx="45820">
                  <c:v>33198.625</c:v>
                </c:pt>
                <c:pt idx="45821">
                  <c:v>33198.666666666664</c:v>
                </c:pt>
                <c:pt idx="45822">
                  <c:v>33198.708333333336</c:v>
                </c:pt>
                <c:pt idx="45823">
                  <c:v>33198.75</c:v>
                </c:pt>
                <c:pt idx="45824">
                  <c:v>33198.791666666664</c:v>
                </c:pt>
                <c:pt idx="45825">
                  <c:v>33198.833333333336</c:v>
                </c:pt>
                <c:pt idx="45826">
                  <c:v>33198.875</c:v>
                </c:pt>
                <c:pt idx="45827">
                  <c:v>33198.916666666664</c:v>
                </c:pt>
                <c:pt idx="45828">
                  <c:v>33198.958333333336</c:v>
                </c:pt>
                <c:pt idx="45829">
                  <c:v>33199</c:v>
                </c:pt>
                <c:pt idx="45830">
                  <c:v>33199.041666666664</c:v>
                </c:pt>
                <c:pt idx="45831">
                  <c:v>33199.083333333336</c:v>
                </c:pt>
                <c:pt idx="45832">
                  <c:v>33199.125</c:v>
                </c:pt>
                <c:pt idx="45833">
                  <c:v>33199.166666666664</c:v>
                </c:pt>
                <c:pt idx="45834">
                  <c:v>33199.208333333336</c:v>
                </c:pt>
                <c:pt idx="45835">
                  <c:v>33199.25</c:v>
                </c:pt>
                <c:pt idx="45836">
                  <c:v>33199.291666666664</c:v>
                </c:pt>
                <c:pt idx="45837">
                  <c:v>33199.333333333336</c:v>
                </c:pt>
                <c:pt idx="45838">
                  <c:v>33199.375</c:v>
                </c:pt>
                <c:pt idx="45839">
                  <c:v>33199.416666666664</c:v>
                </c:pt>
                <c:pt idx="45840">
                  <c:v>33199.458333333336</c:v>
                </c:pt>
                <c:pt idx="45841">
                  <c:v>33199.5</c:v>
                </c:pt>
                <c:pt idx="45842">
                  <c:v>33199.541666666664</c:v>
                </c:pt>
                <c:pt idx="45843">
                  <c:v>33199.583333333336</c:v>
                </c:pt>
                <c:pt idx="45844">
                  <c:v>33199.625</c:v>
                </c:pt>
                <c:pt idx="45845">
                  <c:v>33199.666666666664</c:v>
                </c:pt>
                <c:pt idx="45846">
                  <c:v>33199.708333333336</c:v>
                </c:pt>
                <c:pt idx="45847">
                  <c:v>33199.75</c:v>
                </c:pt>
                <c:pt idx="45848">
                  <c:v>33199.791666666664</c:v>
                </c:pt>
                <c:pt idx="45849">
                  <c:v>33199.833333333336</c:v>
                </c:pt>
                <c:pt idx="45850">
                  <c:v>33199.875</c:v>
                </c:pt>
                <c:pt idx="45851">
                  <c:v>33199.916666666664</c:v>
                </c:pt>
                <c:pt idx="45852">
                  <c:v>33199.958333333336</c:v>
                </c:pt>
                <c:pt idx="45853">
                  <c:v>33200</c:v>
                </c:pt>
                <c:pt idx="45854">
                  <c:v>33200.041666666664</c:v>
                </c:pt>
                <c:pt idx="45855">
                  <c:v>33200.083333333336</c:v>
                </c:pt>
                <c:pt idx="45856">
                  <c:v>33200.125</c:v>
                </c:pt>
                <c:pt idx="45857">
                  <c:v>33200.166666666664</c:v>
                </c:pt>
                <c:pt idx="45858">
                  <c:v>33200.208333333336</c:v>
                </c:pt>
                <c:pt idx="45859">
                  <c:v>33200.25</c:v>
                </c:pt>
                <c:pt idx="45860">
                  <c:v>33200.291666666664</c:v>
                </c:pt>
                <c:pt idx="45861">
                  <c:v>33200.333333333336</c:v>
                </c:pt>
                <c:pt idx="45862">
                  <c:v>33200.375</c:v>
                </c:pt>
                <c:pt idx="45863">
                  <c:v>33200.416666666664</c:v>
                </c:pt>
                <c:pt idx="45864">
                  <c:v>33200.458333333336</c:v>
                </c:pt>
                <c:pt idx="45865">
                  <c:v>33200.5</c:v>
                </c:pt>
                <c:pt idx="45866">
                  <c:v>33200.541666666664</c:v>
                </c:pt>
                <c:pt idx="45867">
                  <c:v>33200.583333333336</c:v>
                </c:pt>
                <c:pt idx="45868">
                  <c:v>33200.625</c:v>
                </c:pt>
                <c:pt idx="45869">
                  <c:v>33200.666666666664</c:v>
                </c:pt>
                <c:pt idx="45870">
                  <c:v>33200.708333333336</c:v>
                </c:pt>
                <c:pt idx="45871">
                  <c:v>33200.75</c:v>
                </c:pt>
                <c:pt idx="45872">
                  <c:v>33200.791666666664</c:v>
                </c:pt>
                <c:pt idx="45873">
                  <c:v>33200.833333333336</c:v>
                </c:pt>
                <c:pt idx="45874">
                  <c:v>33200.875</c:v>
                </c:pt>
                <c:pt idx="45875">
                  <c:v>33200.916666666664</c:v>
                </c:pt>
                <c:pt idx="45876">
                  <c:v>33200.958333333336</c:v>
                </c:pt>
                <c:pt idx="45877">
                  <c:v>33201</c:v>
                </c:pt>
                <c:pt idx="45878">
                  <c:v>33201.041666666664</c:v>
                </c:pt>
                <c:pt idx="45879">
                  <c:v>33201.083333333336</c:v>
                </c:pt>
                <c:pt idx="45880">
                  <c:v>33201.125</c:v>
                </c:pt>
                <c:pt idx="45881">
                  <c:v>33201.166666666664</c:v>
                </c:pt>
                <c:pt idx="45882">
                  <c:v>33201.208333333336</c:v>
                </c:pt>
                <c:pt idx="45883">
                  <c:v>33201.25</c:v>
                </c:pt>
                <c:pt idx="45884">
                  <c:v>33201.291666666664</c:v>
                </c:pt>
                <c:pt idx="45885">
                  <c:v>33201.333333333336</c:v>
                </c:pt>
                <c:pt idx="45886">
                  <c:v>33201.375</c:v>
                </c:pt>
                <c:pt idx="45887">
                  <c:v>33201.416666666664</c:v>
                </c:pt>
                <c:pt idx="45888">
                  <c:v>33201.458333333336</c:v>
                </c:pt>
                <c:pt idx="45889">
                  <c:v>33201.5</c:v>
                </c:pt>
                <c:pt idx="45890">
                  <c:v>33201.541666666664</c:v>
                </c:pt>
                <c:pt idx="45891">
                  <c:v>33201.583333333336</c:v>
                </c:pt>
                <c:pt idx="45892">
                  <c:v>33201.625</c:v>
                </c:pt>
                <c:pt idx="45893">
                  <c:v>33201.666666666664</c:v>
                </c:pt>
                <c:pt idx="45894">
                  <c:v>33201.708333333336</c:v>
                </c:pt>
                <c:pt idx="45895">
                  <c:v>33201.75</c:v>
                </c:pt>
                <c:pt idx="45896">
                  <c:v>33201.791666666664</c:v>
                </c:pt>
                <c:pt idx="45897">
                  <c:v>33201.833333333336</c:v>
                </c:pt>
                <c:pt idx="45898">
                  <c:v>33201.875</c:v>
                </c:pt>
                <c:pt idx="45899">
                  <c:v>33201.916666666664</c:v>
                </c:pt>
                <c:pt idx="45900">
                  <c:v>33201.958333333336</c:v>
                </c:pt>
                <c:pt idx="45901">
                  <c:v>33202</c:v>
                </c:pt>
                <c:pt idx="45902">
                  <c:v>33202.041666666664</c:v>
                </c:pt>
                <c:pt idx="45903">
                  <c:v>33202.083333333336</c:v>
                </c:pt>
                <c:pt idx="45904">
                  <c:v>33202.125</c:v>
                </c:pt>
                <c:pt idx="45905">
                  <c:v>33202.166666666664</c:v>
                </c:pt>
                <c:pt idx="45906">
                  <c:v>33202.208333333336</c:v>
                </c:pt>
                <c:pt idx="45907">
                  <c:v>33202.25</c:v>
                </c:pt>
                <c:pt idx="45908">
                  <c:v>33202.291666666664</c:v>
                </c:pt>
                <c:pt idx="45909">
                  <c:v>33202.333333333336</c:v>
                </c:pt>
                <c:pt idx="45910">
                  <c:v>33202.375</c:v>
                </c:pt>
                <c:pt idx="45911">
                  <c:v>33202.416666666664</c:v>
                </c:pt>
                <c:pt idx="45912">
                  <c:v>33202.458333333336</c:v>
                </c:pt>
                <c:pt idx="45913">
                  <c:v>33202.5</c:v>
                </c:pt>
                <c:pt idx="45914">
                  <c:v>33202.541666666664</c:v>
                </c:pt>
                <c:pt idx="45915">
                  <c:v>33202.583333333336</c:v>
                </c:pt>
                <c:pt idx="45916">
                  <c:v>33202.625</c:v>
                </c:pt>
                <c:pt idx="45917">
                  <c:v>33202.666666666664</c:v>
                </c:pt>
                <c:pt idx="45918">
                  <c:v>33202.708333333336</c:v>
                </c:pt>
                <c:pt idx="45919">
                  <c:v>33202.75</c:v>
                </c:pt>
                <c:pt idx="45920">
                  <c:v>33202.791666666664</c:v>
                </c:pt>
                <c:pt idx="45921">
                  <c:v>33202.833333333336</c:v>
                </c:pt>
                <c:pt idx="45922">
                  <c:v>33202.875</c:v>
                </c:pt>
                <c:pt idx="45923">
                  <c:v>33202.916666666664</c:v>
                </c:pt>
                <c:pt idx="45924">
                  <c:v>33202.958333333336</c:v>
                </c:pt>
                <c:pt idx="45925">
                  <c:v>33203</c:v>
                </c:pt>
                <c:pt idx="45926">
                  <c:v>33203.041666666664</c:v>
                </c:pt>
                <c:pt idx="45927">
                  <c:v>33203.083333333336</c:v>
                </c:pt>
                <c:pt idx="45928">
                  <c:v>33203.125</c:v>
                </c:pt>
                <c:pt idx="45929">
                  <c:v>33203.166666666664</c:v>
                </c:pt>
                <c:pt idx="45930">
                  <c:v>33203.208333333336</c:v>
                </c:pt>
                <c:pt idx="45931">
                  <c:v>33203.25</c:v>
                </c:pt>
                <c:pt idx="45932">
                  <c:v>33203.291666666664</c:v>
                </c:pt>
                <c:pt idx="45933">
                  <c:v>33203.333333333336</c:v>
                </c:pt>
                <c:pt idx="45934">
                  <c:v>33203.375</c:v>
                </c:pt>
                <c:pt idx="45935">
                  <c:v>33203.416666666664</c:v>
                </c:pt>
                <c:pt idx="45936">
                  <c:v>33203.458333333336</c:v>
                </c:pt>
                <c:pt idx="45937">
                  <c:v>33203.5</c:v>
                </c:pt>
                <c:pt idx="45938">
                  <c:v>33203.541666666664</c:v>
                </c:pt>
                <c:pt idx="45939">
                  <c:v>33203.583333333336</c:v>
                </c:pt>
                <c:pt idx="45940">
                  <c:v>33203.625</c:v>
                </c:pt>
                <c:pt idx="45941">
                  <c:v>33203.666666666664</c:v>
                </c:pt>
                <c:pt idx="45942">
                  <c:v>33203.708333333336</c:v>
                </c:pt>
                <c:pt idx="45943">
                  <c:v>33203.75</c:v>
                </c:pt>
                <c:pt idx="45944">
                  <c:v>33203.791666666664</c:v>
                </c:pt>
                <c:pt idx="45945">
                  <c:v>33203.833333333336</c:v>
                </c:pt>
                <c:pt idx="45946">
                  <c:v>33203.875</c:v>
                </c:pt>
                <c:pt idx="45947">
                  <c:v>33203.916666666664</c:v>
                </c:pt>
                <c:pt idx="45948">
                  <c:v>33203.958333333336</c:v>
                </c:pt>
                <c:pt idx="45949">
                  <c:v>33204</c:v>
                </c:pt>
                <c:pt idx="45950">
                  <c:v>33204.041666666664</c:v>
                </c:pt>
                <c:pt idx="45951">
                  <c:v>33204.083333333336</c:v>
                </c:pt>
                <c:pt idx="45952">
                  <c:v>33204.125</c:v>
                </c:pt>
                <c:pt idx="45953">
                  <c:v>33204.166666666664</c:v>
                </c:pt>
                <c:pt idx="45954">
                  <c:v>33204.208333333336</c:v>
                </c:pt>
                <c:pt idx="45955">
                  <c:v>33204.25</c:v>
                </c:pt>
                <c:pt idx="45956">
                  <c:v>33204.291666666664</c:v>
                </c:pt>
                <c:pt idx="45957">
                  <c:v>33204.333333333336</c:v>
                </c:pt>
                <c:pt idx="45958">
                  <c:v>33204.375</c:v>
                </c:pt>
                <c:pt idx="45959">
                  <c:v>33204.416666666664</c:v>
                </c:pt>
                <c:pt idx="45960">
                  <c:v>33204.458333333336</c:v>
                </c:pt>
                <c:pt idx="45961">
                  <c:v>33204.5</c:v>
                </c:pt>
                <c:pt idx="45962">
                  <c:v>33204.541666666664</c:v>
                </c:pt>
                <c:pt idx="45963">
                  <c:v>33204.583333333336</c:v>
                </c:pt>
                <c:pt idx="45964">
                  <c:v>33204.625</c:v>
                </c:pt>
                <c:pt idx="45965">
                  <c:v>33204.666666666664</c:v>
                </c:pt>
                <c:pt idx="45966">
                  <c:v>33204.708333333336</c:v>
                </c:pt>
                <c:pt idx="45967">
                  <c:v>33204.75</c:v>
                </c:pt>
                <c:pt idx="45968">
                  <c:v>33204.791666666664</c:v>
                </c:pt>
                <c:pt idx="45969">
                  <c:v>33204.833333333336</c:v>
                </c:pt>
                <c:pt idx="45970">
                  <c:v>33204.875</c:v>
                </c:pt>
                <c:pt idx="45971">
                  <c:v>33204.916666666664</c:v>
                </c:pt>
                <c:pt idx="45972">
                  <c:v>33204.958333333336</c:v>
                </c:pt>
                <c:pt idx="45973">
                  <c:v>33205</c:v>
                </c:pt>
                <c:pt idx="45974">
                  <c:v>33205.041666666664</c:v>
                </c:pt>
                <c:pt idx="45975">
                  <c:v>33205.083333333336</c:v>
                </c:pt>
                <c:pt idx="45976">
                  <c:v>33205.125</c:v>
                </c:pt>
                <c:pt idx="45977">
                  <c:v>33205.166666666664</c:v>
                </c:pt>
                <c:pt idx="45978">
                  <c:v>33205.208333333336</c:v>
                </c:pt>
                <c:pt idx="45979">
                  <c:v>33205.25</c:v>
                </c:pt>
                <c:pt idx="45980">
                  <c:v>33205.291666666664</c:v>
                </c:pt>
                <c:pt idx="45981">
                  <c:v>33205.333333333336</c:v>
                </c:pt>
                <c:pt idx="45982">
                  <c:v>33205.375</c:v>
                </c:pt>
                <c:pt idx="45983">
                  <c:v>33205.416666666664</c:v>
                </c:pt>
                <c:pt idx="45984">
                  <c:v>33205.458333333336</c:v>
                </c:pt>
                <c:pt idx="45985">
                  <c:v>33205.5</c:v>
                </c:pt>
                <c:pt idx="45986">
                  <c:v>33205.541666666664</c:v>
                </c:pt>
                <c:pt idx="45987">
                  <c:v>33205.583333333336</c:v>
                </c:pt>
                <c:pt idx="45988">
                  <c:v>33205.625</c:v>
                </c:pt>
                <c:pt idx="45989">
                  <c:v>33205.666666666664</c:v>
                </c:pt>
                <c:pt idx="45990">
                  <c:v>33205.708333333336</c:v>
                </c:pt>
                <c:pt idx="45991">
                  <c:v>33205.75</c:v>
                </c:pt>
                <c:pt idx="45992">
                  <c:v>33205.791666666664</c:v>
                </c:pt>
                <c:pt idx="45993">
                  <c:v>33205.833333333336</c:v>
                </c:pt>
                <c:pt idx="45994">
                  <c:v>33205.875</c:v>
                </c:pt>
                <c:pt idx="45995">
                  <c:v>33205.916666666664</c:v>
                </c:pt>
                <c:pt idx="45996">
                  <c:v>33205.958333333336</c:v>
                </c:pt>
                <c:pt idx="45997">
                  <c:v>33206</c:v>
                </c:pt>
                <c:pt idx="45998">
                  <c:v>33206.041666666664</c:v>
                </c:pt>
                <c:pt idx="45999">
                  <c:v>33206.083333333336</c:v>
                </c:pt>
                <c:pt idx="46000">
                  <c:v>33206.125</c:v>
                </c:pt>
                <c:pt idx="46001">
                  <c:v>33206.166666666664</c:v>
                </c:pt>
                <c:pt idx="46002">
                  <c:v>33206.208333333336</c:v>
                </c:pt>
                <c:pt idx="46003">
                  <c:v>33206.25</c:v>
                </c:pt>
                <c:pt idx="46004">
                  <c:v>33206.291666666664</c:v>
                </c:pt>
                <c:pt idx="46005">
                  <c:v>33206.333333333336</c:v>
                </c:pt>
                <c:pt idx="46006">
                  <c:v>33206.375</c:v>
                </c:pt>
                <c:pt idx="46007">
                  <c:v>33206.416666666664</c:v>
                </c:pt>
                <c:pt idx="46008">
                  <c:v>33206.458333333336</c:v>
                </c:pt>
                <c:pt idx="46009">
                  <c:v>33206.5</c:v>
                </c:pt>
                <c:pt idx="46010">
                  <c:v>33206.541666666664</c:v>
                </c:pt>
                <c:pt idx="46011">
                  <c:v>33206.583333333336</c:v>
                </c:pt>
                <c:pt idx="46012">
                  <c:v>33206.625</c:v>
                </c:pt>
                <c:pt idx="46013">
                  <c:v>33206.666666666664</c:v>
                </c:pt>
                <c:pt idx="46014">
                  <c:v>33206.708333333336</c:v>
                </c:pt>
                <c:pt idx="46015">
                  <c:v>33206.75</c:v>
                </c:pt>
                <c:pt idx="46016">
                  <c:v>33206.791666666664</c:v>
                </c:pt>
                <c:pt idx="46017">
                  <c:v>33206.833333333336</c:v>
                </c:pt>
                <c:pt idx="46018">
                  <c:v>33206.875</c:v>
                </c:pt>
                <c:pt idx="46019">
                  <c:v>33206.916666666664</c:v>
                </c:pt>
                <c:pt idx="46020">
                  <c:v>33206.958333333336</c:v>
                </c:pt>
                <c:pt idx="46021">
                  <c:v>33207</c:v>
                </c:pt>
                <c:pt idx="46022">
                  <c:v>33207.041666666664</c:v>
                </c:pt>
                <c:pt idx="46023">
                  <c:v>33207.083333333336</c:v>
                </c:pt>
                <c:pt idx="46024">
                  <c:v>33207.125</c:v>
                </c:pt>
                <c:pt idx="46025">
                  <c:v>33207.166666666664</c:v>
                </c:pt>
                <c:pt idx="46026">
                  <c:v>33207.208333333336</c:v>
                </c:pt>
                <c:pt idx="46027">
                  <c:v>33207.25</c:v>
                </c:pt>
                <c:pt idx="46028">
                  <c:v>33207.291666666664</c:v>
                </c:pt>
                <c:pt idx="46029">
                  <c:v>33207.333333333336</c:v>
                </c:pt>
                <c:pt idx="46030">
                  <c:v>33207.375</c:v>
                </c:pt>
                <c:pt idx="46031">
                  <c:v>33207.416666666664</c:v>
                </c:pt>
                <c:pt idx="46032">
                  <c:v>33207.458333333336</c:v>
                </c:pt>
                <c:pt idx="46033">
                  <c:v>33207.5</c:v>
                </c:pt>
                <c:pt idx="46034">
                  <c:v>33207.541666666664</c:v>
                </c:pt>
                <c:pt idx="46035">
                  <c:v>33207.583333333336</c:v>
                </c:pt>
                <c:pt idx="46036">
                  <c:v>33207.625</c:v>
                </c:pt>
                <c:pt idx="46037">
                  <c:v>33207.666666666664</c:v>
                </c:pt>
                <c:pt idx="46038">
                  <c:v>33207.708333333336</c:v>
                </c:pt>
                <c:pt idx="46039">
                  <c:v>33207.75</c:v>
                </c:pt>
                <c:pt idx="46040">
                  <c:v>33207.791666666664</c:v>
                </c:pt>
                <c:pt idx="46041">
                  <c:v>33207.833333333336</c:v>
                </c:pt>
                <c:pt idx="46042">
                  <c:v>33207.875</c:v>
                </c:pt>
                <c:pt idx="46043">
                  <c:v>33207.916666666664</c:v>
                </c:pt>
                <c:pt idx="46044">
                  <c:v>33207.958333333336</c:v>
                </c:pt>
                <c:pt idx="46045">
                  <c:v>33208</c:v>
                </c:pt>
                <c:pt idx="46046">
                  <c:v>33208.041666666664</c:v>
                </c:pt>
                <c:pt idx="46047">
                  <c:v>33208.083333333336</c:v>
                </c:pt>
                <c:pt idx="46048">
                  <c:v>33208.125</c:v>
                </c:pt>
                <c:pt idx="46049">
                  <c:v>33208.166666666664</c:v>
                </c:pt>
                <c:pt idx="46050">
                  <c:v>33208.208333333336</c:v>
                </c:pt>
                <c:pt idx="46051">
                  <c:v>33208.25</c:v>
                </c:pt>
                <c:pt idx="46052">
                  <c:v>33208.291666666664</c:v>
                </c:pt>
                <c:pt idx="46053">
                  <c:v>33208.333333333336</c:v>
                </c:pt>
                <c:pt idx="46054">
                  <c:v>33208.375</c:v>
                </c:pt>
                <c:pt idx="46055">
                  <c:v>33208.416666666664</c:v>
                </c:pt>
                <c:pt idx="46056">
                  <c:v>33208.458333333336</c:v>
                </c:pt>
                <c:pt idx="46057">
                  <c:v>33208.5</c:v>
                </c:pt>
                <c:pt idx="46058">
                  <c:v>33208.541666666664</c:v>
                </c:pt>
                <c:pt idx="46059">
                  <c:v>33208.583333333336</c:v>
                </c:pt>
                <c:pt idx="46060">
                  <c:v>33208.625</c:v>
                </c:pt>
                <c:pt idx="46061">
                  <c:v>33208.666666666664</c:v>
                </c:pt>
                <c:pt idx="46062">
                  <c:v>33208.708333333336</c:v>
                </c:pt>
                <c:pt idx="46063">
                  <c:v>33208.75</c:v>
                </c:pt>
                <c:pt idx="46064">
                  <c:v>33208.791666666664</c:v>
                </c:pt>
                <c:pt idx="46065">
                  <c:v>33208.833333333336</c:v>
                </c:pt>
                <c:pt idx="46066">
                  <c:v>33208.875</c:v>
                </c:pt>
                <c:pt idx="46067">
                  <c:v>33208.916666666664</c:v>
                </c:pt>
                <c:pt idx="46068">
                  <c:v>33208.958333333336</c:v>
                </c:pt>
                <c:pt idx="46069">
                  <c:v>33209</c:v>
                </c:pt>
                <c:pt idx="46070">
                  <c:v>33209.041666666664</c:v>
                </c:pt>
                <c:pt idx="46071">
                  <c:v>33209.083333333336</c:v>
                </c:pt>
                <c:pt idx="46072">
                  <c:v>33209.125</c:v>
                </c:pt>
                <c:pt idx="46073">
                  <c:v>33209.166666666664</c:v>
                </c:pt>
                <c:pt idx="46074">
                  <c:v>33209.208333333336</c:v>
                </c:pt>
                <c:pt idx="46075">
                  <c:v>33209.25</c:v>
                </c:pt>
                <c:pt idx="46076">
                  <c:v>33209.291666666664</c:v>
                </c:pt>
                <c:pt idx="46077">
                  <c:v>33209.333333333336</c:v>
                </c:pt>
                <c:pt idx="46078">
                  <c:v>33209.375</c:v>
                </c:pt>
                <c:pt idx="46079">
                  <c:v>33209.416666666664</c:v>
                </c:pt>
                <c:pt idx="46080">
                  <c:v>33209.458333333336</c:v>
                </c:pt>
                <c:pt idx="46081">
                  <c:v>33209.5</c:v>
                </c:pt>
                <c:pt idx="46082">
                  <c:v>33209.541666666664</c:v>
                </c:pt>
                <c:pt idx="46083">
                  <c:v>33209.583333333336</c:v>
                </c:pt>
                <c:pt idx="46084">
                  <c:v>33209.625</c:v>
                </c:pt>
                <c:pt idx="46085">
                  <c:v>33209.666666666664</c:v>
                </c:pt>
                <c:pt idx="46086">
                  <c:v>33209.708333333336</c:v>
                </c:pt>
                <c:pt idx="46087">
                  <c:v>33209.75</c:v>
                </c:pt>
                <c:pt idx="46088">
                  <c:v>33209.791666666664</c:v>
                </c:pt>
                <c:pt idx="46089">
                  <c:v>33209.833333333336</c:v>
                </c:pt>
                <c:pt idx="46090">
                  <c:v>33209.875</c:v>
                </c:pt>
                <c:pt idx="46091">
                  <c:v>33209.916666666664</c:v>
                </c:pt>
                <c:pt idx="46092">
                  <c:v>33209.958333333336</c:v>
                </c:pt>
                <c:pt idx="46093">
                  <c:v>33210</c:v>
                </c:pt>
                <c:pt idx="46094">
                  <c:v>33210.041666666664</c:v>
                </c:pt>
                <c:pt idx="46095">
                  <c:v>33210.083333333336</c:v>
                </c:pt>
                <c:pt idx="46096">
                  <c:v>33210.125</c:v>
                </c:pt>
                <c:pt idx="46097">
                  <c:v>33210.166666666664</c:v>
                </c:pt>
                <c:pt idx="46098">
                  <c:v>33210.208333333336</c:v>
                </c:pt>
                <c:pt idx="46099">
                  <c:v>33210.25</c:v>
                </c:pt>
                <c:pt idx="46100">
                  <c:v>33210.291666666664</c:v>
                </c:pt>
                <c:pt idx="46101">
                  <c:v>33210.333333333336</c:v>
                </c:pt>
                <c:pt idx="46102">
                  <c:v>33210.375</c:v>
                </c:pt>
                <c:pt idx="46103">
                  <c:v>33210.416666666664</c:v>
                </c:pt>
                <c:pt idx="46104">
                  <c:v>33210.458333333336</c:v>
                </c:pt>
                <c:pt idx="46105">
                  <c:v>33210.5</c:v>
                </c:pt>
                <c:pt idx="46106">
                  <c:v>33210.541666666664</c:v>
                </c:pt>
                <c:pt idx="46107">
                  <c:v>33210.583333333336</c:v>
                </c:pt>
                <c:pt idx="46108">
                  <c:v>33210.625</c:v>
                </c:pt>
                <c:pt idx="46109">
                  <c:v>33210.666666666664</c:v>
                </c:pt>
                <c:pt idx="46110">
                  <c:v>33210.708333333336</c:v>
                </c:pt>
                <c:pt idx="46111">
                  <c:v>33210.75</c:v>
                </c:pt>
                <c:pt idx="46112">
                  <c:v>33210.791666666664</c:v>
                </c:pt>
                <c:pt idx="46113">
                  <c:v>33210.833333333336</c:v>
                </c:pt>
                <c:pt idx="46114">
                  <c:v>33210.875</c:v>
                </c:pt>
                <c:pt idx="46115">
                  <c:v>33210.916666666664</c:v>
                </c:pt>
                <c:pt idx="46116">
                  <c:v>33210.958333333336</c:v>
                </c:pt>
                <c:pt idx="46117">
                  <c:v>33211</c:v>
                </c:pt>
                <c:pt idx="46118">
                  <c:v>33211.041666666664</c:v>
                </c:pt>
                <c:pt idx="46119">
                  <c:v>33211.083333333336</c:v>
                </c:pt>
                <c:pt idx="46120">
                  <c:v>33211.125</c:v>
                </c:pt>
                <c:pt idx="46121">
                  <c:v>33211.166666666664</c:v>
                </c:pt>
                <c:pt idx="46122">
                  <c:v>33211.208333333336</c:v>
                </c:pt>
                <c:pt idx="46123">
                  <c:v>33211.25</c:v>
                </c:pt>
                <c:pt idx="46124">
                  <c:v>33211.291666666664</c:v>
                </c:pt>
                <c:pt idx="46125">
                  <c:v>33211.333333333336</c:v>
                </c:pt>
                <c:pt idx="46126">
                  <c:v>33211.375</c:v>
                </c:pt>
                <c:pt idx="46127">
                  <c:v>33211.416666666664</c:v>
                </c:pt>
                <c:pt idx="46128">
                  <c:v>33211.458333333336</c:v>
                </c:pt>
                <c:pt idx="46129">
                  <c:v>33211.5</c:v>
                </c:pt>
                <c:pt idx="46130">
                  <c:v>33211.541666666664</c:v>
                </c:pt>
                <c:pt idx="46131">
                  <c:v>33211.583333333336</c:v>
                </c:pt>
                <c:pt idx="46132">
                  <c:v>33211.625</c:v>
                </c:pt>
                <c:pt idx="46133">
                  <c:v>33211.666666666664</c:v>
                </c:pt>
                <c:pt idx="46134">
                  <c:v>33211.708333333336</c:v>
                </c:pt>
                <c:pt idx="46135">
                  <c:v>33211.75</c:v>
                </c:pt>
                <c:pt idx="46136">
                  <c:v>33211.791666666664</c:v>
                </c:pt>
                <c:pt idx="46137">
                  <c:v>33211.833333333336</c:v>
                </c:pt>
                <c:pt idx="46138">
                  <c:v>33211.875</c:v>
                </c:pt>
                <c:pt idx="46139">
                  <c:v>33211.916666666664</c:v>
                </c:pt>
                <c:pt idx="46140">
                  <c:v>33211.958333333336</c:v>
                </c:pt>
                <c:pt idx="46141">
                  <c:v>33212</c:v>
                </c:pt>
                <c:pt idx="46142">
                  <c:v>33212.041666666664</c:v>
                </c:pt>
                <c:pt idx="46143">
                  <c:v>33212.083333333336</c:v>
                </c:pt>
                <c:pt idx="46144">
                  <c:v>33212.125</c:v>
                </c:pt>
                <c:pt idx="46145">
                  <c:v>33212.166666666664</c:v>
                </c:pt>
                <c:pt idx="46146">
                  <c:v>33212.208333333336</c:v>
                </c:pt>
                <c:pt idx="46147">
                  <c:v>33212.25</c:v>
                </c:pt>
                <c:pt idx="46148">
                  <c:v>33212.291666666664</c:v>
                </c:pt>
                <c:pt idx="46149">
                  <c:v>33212.333333333336</c:v>
                </c:pt>
                <c:pt idx="46150">
                  <c:v>33212.375</c:v>
                </c:pt>
                <c:pt idx="46151">
                  <c:v>33212.416666666664</c:v>
                </c:pt>
                <c:pt idx="46152">
                  <c:v>33212.458333333336</c:v>
                </c:pt>
                <c:pt idx="46153">
                  <c:v>33212.5</c:v>
                </c:pt>
                <c:pt idx="46154">
                  <c:v>33212.541666666664</c:v>
                </c:pt>
                <c:pt idx="46155">
                  <c:v>33212.583333333336</c:v>
                </c:pt>
                <c:pt idx="46156">
                  <c:v>33212.625</c:v>
                </c:pt>
                <c:pt idx="46157">
                  <c:v>33212.666666666664</c:v>
                </c:pt>
                <c:pt idx="46158">
                  <c:v>33212.708333333336</c:v>
                </c:pt>
                <c:pt idx="46159">
                  <c:v>33212.75</c:v>
                </c:pt>
                <c:pt idx="46160">
                  <c:v>33212.791666666664</c:v>
                </c:pt>
                <c:pt idx="46161">
                  <c:v>33212.833333333336</c:v>
                </c:pt>
                <c:pt idx="46162">
                  <c:v>33212.875</c:v>
                </c:pt>
                <c:pt idx="46163">
                  <c:v>33212.916666666664</c:v>
                </c:pt>
                <c:pt idx="46164">
                  <c:v>33212.958333333336</c:v>
                </c:pt>
                <c:pt idx="46165">
                  <c:v>33213</c:v>
                </c:pt>
                <c:pt idx="46166">
                  <c:v>33213.041666666664</c:v>
                </c:pt>
                <c:pt idx="46167">
                  <c:v>33213.083333333336</c:v>
                </c:pt>
                <c:pt idx="46168">
                  <c:v>33213.125</c:v>
                </c:pt>
                <c:pt idx="46169">
                  <c:v>33213.166666666664</c:v>
                </c:pt>
                <c:pt idx="46170">
                  <c:v>33213.208333333336</c:v>
                </c:pt>
                <c:pt idx="46171">
                  <c:v>33213.25</c:v>
                </c:pt>
                <c:pt idx="46172">
                  <c:v>33213.291666666664</c:v>
                </c:pt>
                <c:pt idx="46173">
                  <c:v>33213.333333333336</c:v>
                </c:pt>
                <c:pt idx="46174">
                  <c:v>33213.375</c:v>
                </c:pt>
                <c:pt idx="46175">
                  <c:v>33213.416666666664</c:v>
                </c:pt>
                <c:pt idx="46176">
                  <c:v>33213.458333333336</c:v>
                </c:pt>
                <c:pt idx="46177">
                  <c:v>33213.5</c:v>
                </c:pt>
                <c:pt idx="46178">
                  <c:v>33213.541666666664</c:v>
                </c:pt>
                <c:pt idx="46179">
                  <c:v>33213.583333333336</c:v>
                </c:pt>
                <c:pt idx="46180">
                  <c:v>33213.625</c:v>
                </c:pt>
                <c:pt idx="46181">
                  <c:v>33213.666666666664</c:v>
                </c:pt>
                <c:pt idx="46182">
                  <c:v>33213.708333333336</c:v>
                </c:pt>
                <c:pt idx="46183">
                  <c:v>33213.75</c:v>
                </c:pt>
                <c:pt idx="46184">
                  <c:v>33213.791666666664</c:v>
                </c:pt>
                <c:pt idx="46185">
                  <c:v>33213.833333333336</c:v>
                </c:pt>
                <c:pt idx="46186">
                  <c:v>33213.875</c:v>
                </c:pt>
                <c:pt idx="46187">
                  <c:v>33213.916666666664</c:v>
                </c:pt>
                <c:pt idx="46188">
                  <c:v>33213.958333333336</c:v>
                </c:pt>
                <c:pt idx="46189">
                  <c:v>33214</c:v>
                </c:pt>
                <c:pt idx="46190">
                  <c:v>33214.041666666664</c:v>
                </c:pt>
                <c:pt idx="46191">
                  <c:v>33214.083333333336</c:v>
                </c:pt>
                <c:pt idx="46192">
                  <c:v>33214.125</c:v>
                </c:pt>
                <c:pt idx="46193">
                  <c:v>33214.166666666664</c:v>
                </c:pt>
                <c:pt idx="46194">
                  <c:v>33214.208333333336</c:v>
                </c:pt>
                <c:pt idx="46195">
                  <c:v>33214.25</c:v>
                </c:pt>
                <c:pt idx="46196">
                  <c:v>33214.291666666664</c:v>
                </c:pt>
                <c:pt idx="46197">
                  <c:v>33214.333333333336</c:v>
                </c:pt>
                <c:pt idx="46198">
                  <c:v>33214.375</c:v>
                </c:pt>
                <c:pt idx="46199">
                  <c:v>33214.416666666664</c:v>
                </c:pt>
                <c:pt idx="46200">
                  <c:v>33214.458333333336</c:v>
                </c:pt>
                <c:pt idx="46201">
                  <c:v>33214.5</c:v>
                </c:pt>
                <c:pt idx="46202">
                  <c:v>33214.541666666664</c:v>
                </c:pt>
                <c:pt idx="46203">
                  <c:v>33214.583333333336</c:v>
                </c:pt>
                <c:pt idx="46204">
                  <c:v>33214.625</c:v>
                </c:pt>
                <c:pt idx="46205">
                  <c:v>33214.666666666664</c:v>
                </c:pt>
                <c:pt idx="46206">
                  <c:v>33214.708333333336</c:v>
                </c:pt>
                <c:pt idx="46207">
                  <c:v>33214.75</c:v>
                </c:pt>
                <c:pt idx="46208">
                  <c:v>33214.791666666664</c:v>
                </c:pt>
                <c:pt idx="46209">
                  <c:v>33214.833333333336</c:v>
                </c:pt>
                <c:pt idx="46210">
                  <c:v>33214.875</c:v>
                </c:pt>
                <c:pt idx="46211">
                  <c:v>33214.916666666664</c:v>
                </c:pt>
                <c:pt idx="46212">
                  <c:v>33214.958333333336</c:v>
                </c:pt>
                <c:pt idx="46213">
                  <c:v>33215</c:v>
                </c:pt>
                <c:pt idx="46214">
                  <c:v>33215.041666666664</c:v>
                </c:pt>
                <c:pt idx="46215">
                  <c:v>33215.083333333336</c:v>
                </c:pt>
                <c:pt idx="46216">
                  <c:v>33215.125</c:v>
                </c:pt>
                <c:pt idx="46217">
                  <c:v>33215.166666666664</c:v>
                </c:pt>
                <c:pt idx="46218">
                  <c:v>33215.208333333336</c:v>
                </c:pt>
                <c:pt idx="46219">
                  <c:v>33215.25</c:v>
                </c:pt>
                <c:pt idx="46220">
                  <c:v>33215.291666666664</c:v>
                </c:pt>
                <c:pt idx="46221">
                  <c:v>33215.333333333336</c:v>
                </c:pt>
                <c:pt idx="46222">
                  <c:v>33215.375</c:v>
                </c:pt>
                <c:pt idx="46223">
                  <c:v>33215.416666666664</c:v>
                </c:pt>
                <c:pt idx="46224">
                  <c:v>33215.458333333336</c:v>
                </c:pt>
                <c:pt idx="46225">
                  <c:v>33215.5</c:v>
                </c:pt>
                <c:pt idx="46226">
                  <c:v>33215.541666666664</c:v>
                </c:pt>
                <c:pt idx="46227">
                  <c:v>33215.583333333336</c:v>
                </c:pt>
                <c:pt idx="46228">
                  <c:v>33215.625</c:v>
                </c:pt>
                <c:pt idx="46229">
                  <c:v>33215.666666666664</c:v>
                </c:pt>
                <c:pt idx="46230">
                  <c:v>33215.708333333336</c:v>
                </c:pt>
                <c:pt idx="46231">
                  <c:v>33215.75</c:v>
                </c:pt>
                <c:pt idx="46232">
                  <c:v>33215.791666666664</c:v>
                </c:pt>
                <c:pt idx="46233">
                  <c:v>33215.833333333336</c:v>
                </c:pt>
                <c:pt idx="46234">
                  <c:v>33215.875</c:v>
                </c:pt>
                <c:pt idx="46235">
                  <c:v>33215.916666666664</c:v>
                </c:pt>
                <c:pt idx="46236">
                  <c:v>33215.958333333336</c:v>
                </c:pt>
                <c:pt idx="46237">
                  <c:v>33216</c:v>
                </c:pt>
                <c:pt idx="46238">
                  <c:v>33216.041666666664</c:v>
                </c:pt>
                <c:pt idx="46239">
                  <c:v>33216.083333333336</c:v>
                </c:pt>
                <c:pt idx="46240">
                  <c:v>33216.125</c:v>
                </c:pt>
                <c:pt idx="46241">
                  <c:v>33216.166666666664</c:v>
                </c:pt>
                <c:pt idx="46242">
                  <c:v>33216.208333333336</c:v>
                </c:pt>
                <c:pt idx="46243">
                  <c:v>33216.25</c:v>
                </c:pt>
                <c:pt idx="46244">
                  <c:v>33216.291666666664</c:v>
                </c:pt>
                <c:pt idx="46245">
                  <c:v>33216.333333333336</c:v>
                </c:pt>
                <c:pt idx="46246">
                  <c:v>33216.375</c:v>
                </c:pt>
                <c:pt idx="46247">
                  <c:v>33216.416666666664</c:v>
                </c:pt>
                <c:pt idx="46248">
                  <c:v>33216.458333333336</c:v>
                </c:pt>
                <c:pt idx="46249">
                  <c:v>33216.5</c:v>
                </c:pt>
                <c:pt idx="46250">
                  <c:v>33216.541666666664</c:v>
                </c:pt>
                <c:pt idx="46251">
                  <c:v>33216.583333333336</c:v>
                </c:pt>
                <c:pt idx="46252">
                  <c:v>33216.625</c:v>
                </c:pt>
                <c:pt idx="46253">
                  <c:v>33216.666666666664</c:v>
                </c:pt>
                <c:pt idx="46254">
                  <c:v>33216.708333333336</c:v>
                </c:pt>
                <c:pt idx="46255">
                  <c:v>33216.75</c:v>
                </c:pt>
                <c:pt idx="46256">
                  <c:v>33216.791666666664</c:v>
                </c:pt>
                <c:pt idx="46257">
                  <c:v>33216.833333333336</c:v>
                </c:pt>
                <c:pt idx="46258">
                  <c:v>33216.875</c:v>
                </c:pt>
                <c:pt idx="46259">
                  <c:v>33216.916666666664</c:v>
                </c:pt>
                <c:pt idx="46260">
                  <c:v>33216.958333333336</c:v>
                </c:pt>
                <c:pt idx="46261">
                  <c:v>33217</c:v>
                </c:pt>
                <c:pt idx="46262">
                  <c:v>33217.041666666664</c:v>
                </c:pt>
                <c:pt idx="46263">
                  <c:v>33217.083333333336</c:v>
                </c:pt>
                <c:pt idx="46264">
                  <c:v>33217.125</c:v>
                </c:pt>
                <c:pt idx="46265">
                  <c:v>33217.166666666664</c:v>
                </c:pt>
                <c:pt idx="46266">
                  <c:v>33217.208333333336</c:v>
                </c:pt>
                <c:pt idx="46267">
                  <c:v>33217.25</c:v>
                </c:pt>
                <c:pt idx="46268">
                  <c:v>33217.291666666664</c:v>
                </c:pt>
                <c:pt idx="46269">
                  <c:v>33217.333333333336</c:v>
                </c:pt>
                <c:pt idx="46270">
                  <c:v>33217.375</c:v>
                </c:pt>
                <c:pt idx="46271">
                  <c:v>33217.416666666664</c:v>
                </c:pt>
                <c:pt idx="46272">
                  <c:v>33217.458333333336</c:v>
                </c:pt>
                <c:pt idx="46273">
                  <c:v>33217.5</c:v>
                </c:pt>
                <c:pt idx="46274">
                  <c:v>33217.541666666664</c:v>
                </c:pt>
                <c:pt idx="46275">
                  <c:v>33217.583333333336</c:v>
                </c:pt>
                <c:pt idx="46276">
                  <c:v>33217.625</c:v>
                </c:pt>
                <c:pt idx="46277">
                  <c:v>33217.666666666664</c:v>
                </c:pt>
                <c:pt idx="46278">
                  <c:v>33217.708333333336</c:v>
                </c:pt>
                <c:pt idx="46279">
                  <c:v>33217.75</c:v>
                </c:pt>
                <c:pt idx="46280">
                  <c:v>33217.791666666664</c:v>
                </c:pt>
                <c:pt idx="46281">
                  <c:v>33217.833333333336</c:v>
                </c:pt>
                <c:pt idx="46282">
                  <c:v>33217.875</c:v>
                </c:pt>
                <c:pt idx="46283">
                  <c:v>33217.916666666664</c:v>
                </c:pt>
                <c:pt idx="46284">
                  <c:v>33217.958333333336</c:v>
                </c:pt>
                <c:pt idx="46285">
                  <c:v>33218</c:v>
                </c:pt>
                <c:pt idx="46286">
                  <c:v>33218.041666666664</c:v>
                </c:pt>
                <c:pt idx="46287">
                  <c:v>33218.083333333336</c:v>
                </c:pt>
                <c:pt idx="46288">
                  <c:v>33218.125</c:v>
                </c:pt>
                <c:pt idx="46289">
                  <c:v>33218.166666666664</c:v>
                </c:pt>
                <c:pt idx="46290">
                  <c:v>33218.208333333336</c:v>
                </c:pt>
                <c:pt idx="46291">
                  <c:v>33218.25</c:v>
                </c:pt>
                <c:pt idx="46292">
                  <c:v>33218.291666666664</c:v>
                </c:pt>
                <c:pt idx="46293">
                  <c:v>33218.333333333336</c:v>
                </c:pt>
                <c:pt idx="46294">
                  <c:v>33218.375</c:v>
                </c:pt>
                <c:pt idx="46295">
                  <c:v>33218.416666666664</c:v>
                </c:pt>
                <c:pt idx="46296">
                  <c:v>33218.458333333336</c:v>
                </c:pt>
                <c:pt idx="46297">
                  <c:v>33218.5</c:v>
                </c:pt>
                <c:pt idx="46298">
                  <c:v>33218.541666666664</c:v>
                </c:pt>
                <c:pt idx="46299">
                  <c:v>33218.583333333336</c:v>
                </c:pt>
                <c:pt idx="46300">
                  <c:v>33218.625</c:v>
                </c:pt>
                <c:pt idx="46301">
                  <c:v>33218.666666666664</c:v>
                </c:pt>
                <c:pt idx="46302">
                  <c:v>33218.708333333336</c:v>
                </c:pt>
                <c:pt idx="46303">
                  <c:v>33218.75</c:v>
                </c:pt>
                <c:pt idx="46304">
                  <c:v>33218.791666666664</c:v>
                </c:pt>
                <c:pt idx="46305">
                  <c:v>33218.833333333336</c:v>
                </c:pt>
                <c:pt idx="46306">
                  <c:v>33218.875</c:v>
                </c:pt>
                <c:pt idx="46307">
                  <c:v>33218.916666666664</c:v>
                </c:pt>
                <c:pt idx="46308">
                  <c:v>33218.958333333336</c:v>
                </c:pt>
                <c:pt idx="46309">
                  <c:v>33219</c:v>
                </c:pt>
                <c:pt idx="46310">
                  <c:v>33219.041666666664</c:v>
                </c:pt>
                <c:pt idx="46311">
                  <c:v>33219.083333333336</c:v>
                </c:pt>
                <c:pt idx="46312">
                  <c:v>33219.125</c:v>
                </c:pt>
                <c:pt idx="46313">
                  <c:v>33219.166666666664</c:v>
                </c:pt>
                <c:pt idx="46314">
                  <c:v>33219.208333333336</c:v>
                </c:pt>
                <c:pt idx="46315">
                  <c:v>33219.25</c:v>
                </c:pt>
                <c:pt idx="46316">
                  <c:v>33219.291666666664</c:v>
                </c:pt>
                <c:pt idx="46317">
                  <c:v>33219.333333333336</c:v>
                </c:pt>
                <c:pt idx="46318">
                  <c:v>33219.375</c:v>
                </c:pt>
                <c:pt idx="46319">
                  <c:v>33219.416666666664</c:v>
                </c:pt>
                <c:pt idx="46320">
                  <c:v>33219.458333333336</c:v>
                </c:pt>
                <c:pt idx="46321">
                  <c:v>33219.5</c:v>
                </c:pt>
                <c:pt idx="46322">
                  <c:v>33219.541666666664</c:v>
                </c:pt>
                <c:pt idx="46323">
                  <c:v>33219.583333333336</c:v>
                </c:pt>
                <c:pt idx="46324">
                  <c:v>33219.625</c:v>
                </c:pt>
                <c:pt idx="46325">
                  <c:v>33219.666666666664</c:v>
                </c:pt>
                <c:pt idx="46326">
                  <c:v>33219.708333333336</c:v>
                </c:pt>
                <c:pt idx="46327">
                  <c:v>33219.75</c:v>
                </c:pt>
                <c:pt idx="46328">
                  <c:v>33219.791666666664</c:v>
                </c:pt>
                <c:pt idx="46329">
                  <c:v>33219.833333333336</c:v>
                </c:pt>
                <c:pt idx="46330">
                  <c:v>33219.875</c:v>
                </c:pt>
                <c:pt idx="46331">
                  <c:v>33219.916666666664</c:v>
                </c:pt>
                <c:pt idx="46332">
                  <c:v>33219.958333333336</c:v>
                </c:pt>
                <c:pt idx="46333">
                  <c:v>33220</c:v>
                </c:pt>
                <c:pt idx="46334">
                  <c:v>33220.041666666664</c:v>
                </c:pt>
                <c:pt idx="46335">
                  <c:v>33220.083333333336</c:v>
                </c:pt>
                <c:pt idx="46336">
                  <c:v>33220.125</c:v>
                </c:pt>
                <c:pt idx="46337">
                  <c:v>33220.166666666664</c:v>
                </c:pt>
                <c:pt idx="46338">
                  <c:v>33220.208333333336</c:v>
                </c:pt>
                <c:pt idx="46339">
                  <c:v>33220.25</c:v>
                </c:pt>
                <c:pt idx="46340">
                  <c:v>33220.291666666664</c:v>
                </c:pt>
                <c:pt idx="46341">
                  <c:v>33220.333333333336</c:v>
                </c:pt>
                <c:pt idx="46342">
                  <c:v>33220.375</c:v>
                </c:pt>
                <c:pt idx="46343">
                  <c:v>33220.416666666664</c:v>
                </c:pt>
                <c:pt idx="46344">
                  <c:v>33220.458333333336</c:v>
                </c:pt>
                <c:pt idx="46345">
                  <c:v>33220.5</c:v>
                </c:pt>
                <c:pt idx="46346">
                  <c:v>33220.541666666664</c:v>
                </c:pt>
                <c:pt idx="46347">
                  <c:v>33220.583333333336</c:v>
                </c:pt>
                <c:pt idx="46348">
                  <c:v>33220.625</c:v>
                </c:pt>
                <c:pt idx="46349">
                  <c:v>33220.666666666664</c:v>
                </c:pt>
                <c:pt idx="46350">
                  <c:v>33220.708333333336</c:v>
                </c:pt>
                <c:pt idx="46351">
                  <c:v>33220.75</c:v>
                </c:pt>
                <c:pt idx="46352">
                  <c:v>33220.791666666664</c:v>
                </c:pt>
                <c:pt idx="46353">
                  <c:v>33220.833333333336</c:v>
                </c:pt>
                <c:pt idx="46354">
                  <c:v>33220.875</c:v>
                </c:pt>
                <c:pt idx="46355">
                  <c:v>33220.916666666664</c:v>
                </c:pt>
                <c:pt idx="46356">
                  <c:v>33220.958333333336</c:v>
                </c:pt>
                <c:pt idx="46357">
                  <c:v>33221</c:v>
                </c:pt>
                <c:pt idx="46358">
                  <c:v>33221.041666666664</c:v>
                </c:pt>
                <c:pt idx="46359">
                  <c:v>33221.083333333336</c:v>
                </c:pt>
                <c:pt idx="46360">
                  <c:v>33221.125</c:v>
                </c:pt>
                <c:pt idx="46361">
                  <c:v>33221.166666666664</c:v>
                </c:pt>
                <c:pt idx="46362">
                  <c:v>33221.208333333336</c:v>
                </c:pt>
                <c:pt idx="46363">
                  <c:v>33221.25</c:v>
                </c:pt>
                <c:pt idx="46364">
                  <c:v>33221.291666666664</c:v>
                </c:pt>
                <c:pt idx="46365">
                  <c:v>33221.333333333336</c:v>
                </c:pt>
                <c:pt idx="46366">
                  <c:v>33221.375</c:v>
                </c:pt>
                <c:pt idx="46367">
                  <c:v>33221.416666666664</c:v>
                </c:pt>
                <c:pt idx="46368">
                  <c:v>33221.458333333336</c:v>
                </c:pt>
                <c:pt idx="46369">
                  <c:v>33221.5</c:v>
                </c:pt>
                <c:pt idx="46370">
                  <c:v>33221.541666666664</c:v>
                </c:pt>
                <c:pt idx="46371">
                  <c:v>33221.583333333336</c:v>
                </c:pt>
                <c:pt idx="46372">
                  <c:v>33221.625</c:v>
                </c:pt>
                <c:pt idx="46373">
                  <c:v>33221.666666666664</c:v>
                </c:pt>
                <c:pt idx="46374">
                  <c:v>33221.708333333336</c:v>
                </c:pt>
                <c:pt idx="46375">
                  <c:v>33221.75</c:v>
                </c:pt>
                <c:pt idx="46376">
                  <c:v>33221.791666666664</c:v>
                </c:pt>
                <c:pt idx="46377">
                  <c:v>33221.833333333336</c:v>
                </c:pt>
                <c:pt idx="46378">
                  <c:v>33221.875</c:v>
                </c:pt>
                <c:pt idx="46379">
                  <c:v>33221.916666666664</c:v>
                </c:pt>
                <c:pt idx="46380">
                  <c:v>33221.958333333336</c:v>
                </c:pt>
                <c:pt idx="46381">
                  <c:v>33222</c:v>
                </c:pt>
                <c:pt idx="46382">
                  <c:v>33222.041666666664</c:v>
                </c:pt>
                <c:pt idx="46383">
                  <c:v>33222.083333333336</c:v>
                </c:pt>
                <c:pt idx="46384">
                  <c:v>33222.125</c:v>
                </c:pt>
                <c:pt idx="46385">
                  <c:v>33222.166666666664</c:v>
                </c:pt>
                <c:pt idx="46386">
                  <c:v>33222.208333333336</c:v>
                </c:pt>
                <c:pt idx="46387">
                  <c:v>33222.25</c:v>
                </c:pt>
                <c:pt idx="46388">
                  <c:v>33222.291666666664</c:v>
                </c:pt>
                <c:pt idx="46389">
                  <c:v>33222.333333333336</c:v>
                </c:pt>
                <c:pt idx="46390">
                  <c:v>33222.375</c:v>
                </c:pt>
                <c:pt idx="46391">
                  <c:v>33222.416666666664</c:v>
                </c:pt>
                <c:pt idx="46392">
                  <c:v>33222.458333333336</c:v>
                </c:pt>
                <c:pt idx="46393">
                  <c:v>33222.5</c:v>
                </c:pt>
                <c:pt idx="46394">
                  <c:v>33222.541666666664</c:v>
                </c:pt>
                <c:pt idx="46395">
                  <c:v>33222.583333333336</c:v>
                </c:pt>
                <c:pt idx="46396">
                  <c:v>33222.625</c:v>
                </c:pt>
                <c:pt idx="46397">
                  <c:v>33222.666666666664</c:v>
                </c:pt>
                <c:pt idx="46398">
                  <c:v>33222.708333333336</c:v>
                </c:pt>
                <c:pt idx="46399">
                  <c:v>33222.75</c:v>
                </c:pt>
                <c:pt idx="46400">
                  <c:v>33222.791666666664</c:v>
                </c:pt>
                <c:pt idx="46401">
                  <c:v>33222.833333333336</c:v>
                </c:pt>
                <c:pt idx="46402">
                  <c:v>33222.875</c:v>
                </c:pt>
                <c:pt idx="46403">
                  <c:v>33222.916666666664</c:v>
                </c:pt>
                <c:pt idx="46404">
                  <c:v>33222.958333333336</c:v>
                </c:pt>
                <c:pt idx="46405">
                  <c:v>33223</c:v>
                </c:pt>
                <c:pt idx="46406">
                  <c:v>33223.041666666664</c:v>
                </c:pt>
                <c:pt idx="46407">
                  <c:v>33223.083333333336</c:v>
                </c:pt>
                <c:pt idx="46408">
                  <c:v>33223.125</c:v>
                </c:pt>
                <c:pt idx="46409">
                  <c:v>33223.166666666664</c:v>
                </c:pt>
                <c:pt idx="46410">
                  <c:v>33223.208333333336</c:v>
                </c:pt>
                <c:pt idx="46411">
                  <c:v>33223.25</c:v>
                </c:pt>
                <c:pt idx="46412">
                  <c:v>33223.291666666664</c:v>
                </c:pt>
                <c:pt idx="46413">
                  <c:v>33223.333333333336</c:v>
                </c:pt>
                <c:pt idx="46414">
                  <c:v>33223.375</c:v>
                </c:pt>
                <c:pt idx="46415">
                  <c:v>33223.416666666664</c:v>
                </c:pt>
                <c:pt idx="46416">
                  <c:v>33223.458333333336</c:v>
                </c:pt>
                <c:pt idx="46417">
                  <c:v>33223.5</c:v>
                </c:pt>
                <c:pt idx="46418">
                  <c:v>33223.541666666664</c:v>
                </c:pt>
                <c:pt idx="46419">
                  <c:v>33223.583333333336</c:v>
                </c:pt>
                <c:pt idx="46420">
                  <c:v>33223.625</c:v>
                </c:pt>
                <c:pt idx="46421">
                  <c:v>33223.666666666664</c:v>
                </c:pt>
                <c:pt idx="46422">
                  <c:v>33223.708333333336</c:v>
                </c:pt>
                <c:pt idx="46423">
                  <c:v>33223.75</c:v>
                </c:pt>
                <c:pt idx="46424">
                  <c:v>33223.791666666664</c:v>
                </c:pt>
                <c:pt idx="46425">
                  <c:v>33223.833333333336</c:v>
                </c:pt>
                <c:pt idx="46426">
                  <c:v>33223.875</c:v>
                </c:pt>
                <c:pt idx="46427">
                  <c:v>33223.916666666664</c:v>
                </c:pt>
                <c:pt idx="46428">
                  <c:v>33223.958333333336</c:v>
                </c:pt>
                <c:pt idx="46429">
                  <c:v>33224</c:v>
                </c:pt>
                <c:pt idx="46430">
                  <c:v>33224.041666666664</c:v>
                </c:pt>
                <c:pt idx="46431">
                  <c:v>33224.083333333336</c:v>
                </c:pt>
                <c:pt idx="46432">
                  <c:v>33224.125</c:v>
                </c:pt>
                <c:pt idx="46433">
                  <c:v>33224.166666666664</c:v>
                </c:pt>
                <c:pt idx="46434">
                  <c:v>33224.208333333336</c:v>
                </c:pt>
                <c:pt idx="46435">
                  <c:v>33224.25</c:v>
                </c:pt>
                <c:pt idx="46436">
                  <c:v>33224.291666666664</c:v>
                </c:pt>
                <c:pt idx="46437">
                  <c:v>33224.333333333336</c:v>
                </c:pt>
                <c:pt idx="46438">
                  <c:v>33224.375</c:v>
                </c:pt>
                <c:pt idx="46439">
                  <c:v>33224.416666666664</c:v>
                </c:pt>
                <c:pt idx="46440">
                  <c:v>33224.458333333336</c:v>
                </c:pt>
                <c:pt idx="46441">
                  <c:v>33224.5</c:v>
                </c:pt>
                <c:pt idx="46442">
                  <c:v>33224.541666666664</c:v>
                </c:pt>
                <c:pt idx="46443">
                  <c:v>33224.583333333336</c:v>
                </c:pt>
                <c:pt idx="46444">
                  <c:v>33224.625</c:v>
                </c:pt>
                <c:pt idx="46445">
                  <c:v>33224.666666666664</c:v>
                </c:pt>
                <c:pt idx="46446">
                  <c:v>33224.708333333336</c:v>
                </c:pt>
                <c:pt idx="46447">
                  <c:v>33224.75</c:v>
                </c:pt>
                <c:pt idx="46448">
                  <c:v>33224.791666666664</c:v>
                </c:pt>
                <c:pt idx="46449">
                  <c:v>33224.833333333336</c:v>
                </c:pt>
                <c:pt idx="46450">
                  <c:v>33224.875</c:v>
                </c:pt>
                <c:pt idx="46451">
                  <c:v>33224.916666666664</c:v>
                </c:pt>
                <c:pt idx="46452">
                  <c:v>33224.958333333336</c:v>
                </c:pt>
                <c:pt idx="46453">
                  <c:v>33225</c:v>
                </c:pt>
                <c:pt idx="46454">
                  <c:v>33225.041666666664</c:v>
                </c:pt>
                <c:pt idx="46455">
                  <c:v>33225.083333333336</c:v>
                </c:pt>
                <c:pt idx="46456">
                  <c:v>33225.125</c:v>
                </c:pt>
                <c:pt idx="46457">
                  <c:v>33225.166666666664</c:v>
                </c:pt>
                <c:pt idx="46458">
                  <c:v>33225.208333333336</c:v>
                </c:pt>
                <c:pt idx="46459">
                  <c:v>33225.25</c:v>
                </c:pt>
                <c:pt idx="46460">
                  <c:v>33225.291666666664</c:v>
                </c:pt>
                <c:pt idx="46461">
                  <c:v>33225.333333333336</c:v>
                </c:pt>
                <c:pt idx="46462">
                  <c:v>33225.375</c:v>
                </c:pt>
                <c:pt idx="46463">
                  <c:v>33225.416666666664</c:v>
                </c:pt>
                <c:pt idx="46464">
                  <c:v>33225.458333333336</c:v>
                </c:pt>
                <c:pt idx="46465">
                  <c:v>33225.5</c:v>
                </c:pt>
                <c:pt idx="46466">
                  <c:v>33225.541666666664</c:v>
                </c:pt>
                <c:pt idx="46467">
                  <c:v>33225.583333333336</c:v>
                </c:pt>
                <c:pt idx="46468">
                  <c:v>33225.625</c:v>
                </c:pt>
                <c:pt idx="46469">
                  <c:v>33225.666666666664</c:v>
                </c:pt>
                <c:pt idx="46470">
                  <c:v>33225.708333333336</c:v>
                </c:pt>
                <c:pt idx="46471">
                  <c:v>33225.75</c:v>
                </c:pt>
                <c:pt idx="46472">
                  <c:v>33225.791666666664</c:v>
                </c:pt>
                <c:pt idx="46473">
                  <c:v>33225.833333333336</c:v>
                </c:pt>
                <c:pt idx="46474">
                  <c:v>33225.875</c:v>
                </c:pt>
                <c:pt idx="46475">
                  <c:v>33225.916666666664</c:v>
                </c:pt>
                <c:pt idx="46476">
                  <c:v>33225.958333333336</c:v>
                </c:pt>
                <c:pt idx="46477">
                  <c:v>33226</c:v>
                </c:pt>
                <c:pt idx="46478">
                  <c:v>33226.041666666664</c:v>
                </c:pt>
                <c:pt idx="46479">
                  <c:v>33226.083333333336</c:v>
                </c:pt>
                <c:pt idx="46480">
                  <c:v>33226.125</c:v>
                </c:pt>
                <c:pt idx="46481">
                  <c:v>33226.166666666664</c:v>
                </c:pt>
                <c:pt idx="46482">
                  <c:v>33226.208333333336</c:v>
                </c:pt>
                <c:pt idx="46483">
                  <c:v>33226.25</c:v>
                </c:pt>
                <c:pt idx="46484">
                  <c:v>33226.291666666664</c:v>
                </c:pt>
                <c:pt idx="46485">
                  <c:v>33226.333333333336</c:v>
                </c:pt>
                <c:pt idx="46486">
                  <c:v>33226.375</c:v>
                </c:pt>
                <c:pt idx="46487">
                  <c:v>33226.416666666664</c:v>
                </c:pt>
                <c:pt idx="46488">
                  <c:v>33226.458333333336</c:v>
                </c:pt>
                <c:pt idx="46489">
                  <c:v>33226.5</c:v>
                </c:pt>
                <c:pt idx="46490">
                  <c:v>33226.541666666664</c:v>
                </c:pt>
                <c:pt idx="46491">
                  <c:v>33226.583333333336</c:v>
                </c:pt>
                <c:pt idx="46492">
                  <c:v>33226.625</c:v>
                </c:pt>
                <c:pt idx="46493">
                  <c:v>33226.666666666664</c:v>
                </c:pt>
                <c:pt idx="46494">
                  <c:v>33226.708333333336</c:v>
                </c:pt>
                <c:pt idx="46495">
                  <c:v>33226.75</c:v>
                </c:pt>
                <c:pt idx="46496">
                  <c:v>33226.791666666664</c:v>
                </c:pt>
                <c:pt idx="46497">
                  <c:v>33226.833333333336</c:v>
                </c:pt>
                <c:pt idx="46498">
                  <c:v>33226.875</c:v>
                </c:pt>
                <c:pt idx="46499">
                  <c:v>33226.916666666664</c:v>
                </c:pt>
                <c:pt idx="46500">
                  <c:v>33226.958333333336</c:v>
                </c:pt>
                <c:pt idx="46501">
                  <c:v>33227</c:v>
                </c:pt>
                <c:pt idx="46502">
                  <c:v>33227.041666666664</c:v>
                </c:pt>
                <c:pt idx="46503">
                  <c:v>33227.083333333336</c:v>
                </c:pt>
                <c:pt idx="46504">
                  <c:v>33227.125</c:v>
                </c:pt>
                <c:pt idx="46505">
                  <c:v>33227.166666666664</c:v>
                </c:pt>
                <c:pt idx="46506">
                  <c:v>33227.208333333336</c:v>
                </c:pt>
                <c:pt idx="46507">
                  <c:v>33227.25</c:v>
                </c:pt>
                <c:pt idx="46508">
                  <c:v>33227.291666666664</c:v>
                </c:pt>
                <c:pt idx="46509">
                  <c:v>33227.333333333336</c:v>
                </c:pt>
                <c:pt idx="46510">
                  <c:v>33227.375</c:v>
                </c:pt>
                <c:pt idx="46511">
                  <c:v>33227.416666666664</c:v>
                </c:pt>
                <c:pt idx="46512">
                  <c:v>33227.458333333336</c:v>
                </c:pt>
                <c:pt idx="46513">
                  <c:v>33227.5</c:v>
                </c:pt>
                <c:pt idx="46514">
                  <c:v>33227.541666666664</c:v>
                </c:pt>
                <c:pt idx="46515">
                  <c:v>33227.583333333336</c:v>
                </c:pt>
                <c:pt idx="46516">
                  <c:v>33227.625</c:v>
                </c:pt>
                <c:pt idx="46517">
                  <c:v>33227.666666666664</c:v>
                </c:pt>
                <c:pt idx="46518">
                  <c:v>33227.708333333336</c:v>
                </c:pt>
                <c:pt idx="46519">
                  <c:v>33227.75</c:v>
                </c:pt>
                <c:pt idx="46520">
                  <c:v>33227.791666666664</c:v>
                </c:pt>
                <c:pt idx="46521">
                  <c:v>33227.833333333336</c:v>
                </c:pt>
                <c:pt idx="46522">
                  <c:v>33227.875</c:v>
                </c:pt>
                <c:pt idx="46523">
                  <c:v>33227.916666666664</c:v>
                </c:pt>
                <c:pt idx="46524">
                  <c:v>33227.958333333336</c:v>
                </c:pt>
                <c:pt idx="46525">
                  <c:v>33228</c:v>
                </c:pt>
                <c:pt idx="46526">
                  <c:v>33228.041666666664</c:v>
                </c:pt>
                <c:pt idx="46527">
                  <c:v>33228.083333333336</c:v>
                </c:pt>
                <c:pt idx="46528">
                  <c:v>33228.125</c:v>
                </c:pt>
                <c:pt idx="46529">
                  <c:v>33228.166666666664</c:v>
                </c:pt>
                <c:pt idx="46530">
                  <c:v>33228.208333333336</c:v>
                </c:pt>
                <c:pt idx="46531">
                  <c:v>33228.25</c:v>
                </c:pt>
                <c:pt idx="46532">
                  <c:v>33228.291666666664</c:v>
                </c:pt>
                <c:pt idx="46533">
                  <c:v>33228.333333333336</c:v>
                </c:pt>
                <c:pt idx="46534">
                  <c:v>33228.375</c:v>
                </c:pt>
                <c:pt idx="46535">
                  <c:v>33228.416666666664</c:v>
                </c:pt>
                <c:pt idx="46536">
                  <c:v>33228.458333333336</c:v>
                </c:pt>
                <c:pt idx="46537">
                  <c:v>33228.5</c:v>
                </c:pt>
                <c:pt idx="46538">
                  <c:v>33228.541666666664</c:v>
                </c:pt>
                <c:pt idx="46539">
                  <c:v>33228.583333333336</c:v>
                </c:pt>
                <c:pt idx="46540">
                  <c:v>33228.625</c:v>
                </c:pt>
                <c:pt idx="46541">
                  <c:v>33228.666666666664</c:v>
                </c:pt>
                <c:pt idx="46542">
                  <c:v>33228.708333333336</c:v>
                </c:pt>
                <c:pt idx="46543">
                  <c:v>33228.75</c:v>
                </c:pt>
                <c:pt idx="46544">
                  <c:v>33228.791666666664</c:v>
                </c:pt>
                <c:pt idx="46545">
                  <c:v>33228.833333333336</c:v>
                </c:pt>
                <c:pt idx="46546">
                  <c:v>33228.875</c:v>
                </c:pt>
                <c:pt idx="46547">
                  <c:v>33228.916666666664</c:v>
                </c:pt>
                <c:pt idx="46548">
                  <c:v>33228.958333333336</c:v>
                </c:pt>
                <c:pt idx="46549">
                  <c:v>33229</c:v>
                </c:pt>
                <c:pt idx="46550">
                  <c:v>33229.041666666664</c:v>
                </c:pt>
                <c:pt idx="46551">
                  <c:v>33229.083333333336</c:v>
                </c:pt>
                <c:pt idx="46552">
                  <c:v>33229.125</c:v>
                </c:pt>
                <c:pt idx="46553">
                  <c:v>33229.166666666664</c:v>
                </c:pt>
                <c:pt idx="46554">
                  <c:v>33229.208333333336</c:v>
                </c:pt>
                <c:pt idx="46555">
                  <c:v>33229.25</c:v>
                </c:pt>
                <c:pt idx="46556">
                  <c:v>33229.291666666664</c:v>
                </c:pt>
                <c:pt idx="46557">
                  <c:v>33229.333333333336</c:v>
                </c:pt>
                <c:pt idx="46558">
                  <c:v>33229.375</c:v>
                </c:pt>
                <c:pt idx="46559">
                  <c:v>33229.416666666664</c:v>
                </c:pt>
                <c:pt idx="46560">
                  <c:v>33229.458333333336</c:v>
                </c:pt>
                <c:pt idx="46561">
                  <c:v>33229.5</c:v>
                </c:pt>
                <c:pt idx="46562">
                  <c:v>33229.541666666664</c:v>
                </c:pt>
                <c:pt idx="46563">
                  <c:v>33229.583333333336</c:v>
                </c:pt>
                <c:pt idx="46564">
                  <c:v>33229.625</c:v>
                </c:pt>
                <c:pt idx="46565">
                  <c:v>33229.666666666664</c:v>
                </c:pt>
                <c:pt idx="46566">
                  <c:v>33229.708333333336</c:v>
                </c:pt>
                <c:pt idx="46567">
                  <c:v>33229.75</c:v>
                </c:pt>
                <c:pt idx="46568">
                  <c:v>33229.791666666664</c:v>
                </c:pt>
                <c:pt idx="46569">
                  <c:v>33229.833333333336</c:v>
                </c:pt>
                <c:pt idx="46570">
                  <c:v>33229.875</c:v>
                </c:pt>
                <c:pt idx="46571">
                  <c:v>33229.916666666664</c:v>
                </c:pt>
                <c:pt idx="46572">
                  <c:v>33229.958333333336</c:v>
                </c:pt>
                <c:pt idx="46573">
                  <c:v>33230</c:v>
                </c:pt>
                <c:pt idx="46574">
                  <c:v>33230.041666666664</c:v>
                </c:pt>
                <c:pt idx="46575">
                  <c:v>33230.083333333336</c:v>
                </c:pt>
                <c:pt idx="46576">
                  <c:v>33230.125</c:v>
                </c:pt>
                <c:pt idx="46577">
                  <c:v>33230.166666666664</c:v>
                </c:pt>
                <c:pt idx="46578">
                  <c:v>33230.208333333336</c:v>
                </c:pt>
                <c:pt idx="46579">
                  <c:v>33230.25</c:v>
                </c:pt>
                <c:pt idx="46580">
                  <c:v>33230.291666666664</c:v>
                </c:pt>
                <c:pt idx="46581">
                  <c:v>33230.333333333336</c:v>
                </c:pt>
                <c:pt idx="46582">
                  <c:v>33230.375</c:v>
                </c:pt>
                <c:pt idx="46583">
                  <c:v>33230.416666666664</c:v>
                </c:pt>
                <c:pt idx="46584">
                  <c:v>33230.458333333336</c:v>
                </c:pt>
                <c:pt idx="46585">
                  <c:v>33230.5</c:v>
                </c:pt>
                <c:pt idx="46586">
                  <c:v>33230.541666666664</c:v>
                </c:pt>
                <c:pt idx="46587">
                  <c:v>33230.583333333336</c:v>
                </c:pt>
                <c:pt idx="46588">
                  <c:v>33230.625</c:v>
                </c:pt>
                <c:pt idx="46589">
                  <c:v>33230.666666666664</c:v>
                </c:pt>
                <c:pt idx="46590">
                  <c:v>33230.708333333336</c:v>
                </c:pt>
                <c:pt idx="46591">
                  <c:v>33230.75</c:v>
                </c:pt>
                <c:pt idx="46592">
                  <c:v>33230.791666666664</c:v>
                </c:pt>
                <c:pt idx="46593">
                  <c:v>33230.833333333336</c:v>
                </c:pt>
                <c:pt idx="46594">
                  <c:v>33230.875</c:v>
                </c:pt>
                <c:pt idx="46595">
                  <c:v>33230.916666666664</c:v>
                </c:pt>
                <c:pt idx="46596">
                  <c:v>33230.958333333336</c:v>
                </c:pt>
                <c:pt idx="46597">
                  <c:v>33231</c:v>
                </c:pt>
                <c:pt idx="46598">
                  <c:v>33231.041666666664</c:v>
                </c:pt>
                <c:pt idx="46599">
                  <c:v>33231.083333333336</c:v>
                </c:pt>
                <c:pt idx="46600">
                  <c:v>33231.125</c:v>
                </c:pt>
                <c:pt idx="46601">
                  <c:v>33231.166666666664</c:v>
                </c:pt>
                <c:pt idx="46602">
                  <c:v>33231.208333333336</c:v>
                </c:pt>
                <c:pt idx="46603">
                  <c:v>33231.25</c:v>
                </c:pt>
                <c:pt idx="46604">
                  <c:v>33231.291666666664</c:v>
                </c:pt>
                <c:pt idx="46605">
                  <c:v>33231.333333333336</c:v>
                </c:pt>
                <c:pt idx="46606">
                  <c:v>33231.375</c:v>
                </c:pt>
                <c:pt idx="46607">
                  <c:v>33231.416666666664</c:v>
                </c:pt>
                <c:pt idx="46608">
                  <c:v>33231.458333333336</c:v>
                </c:pt>
                <c:pt idx="46609">
                  <c:v>33231.5</c:v>
                </c:pt>
                <c:pt idx="46610">
                  <c:v>33231.541666666664</c:v>
                </c:pt>
                <c:pt idx="46611">
                  <c:v>33231.583333333336</c:v>
                </c:pt>
                <c:pt idx="46612">
                  <c:v>33231.625</c:v>
                </c:pt>
                <c:pt idx="46613">
                  <c:v>33231.666666666664</c:v>
                </c:pt>
                <c:pt idx="46614">
                  <c:v>33231.708333333336</c:v>
                </c:pt>
                <c:pt idx="46615">
                  <c:v>33231.75</c:v>
                </c:pt>
                <c:pt idx="46616">
                  <c:v>33231.791666666664</c:v>
                </c:pt>
                <c:pt idx="46617">
                  <c:v>33231.833333333336</c:v>
                </c:pt>
                <c:pt idx="46618">
                  <c:v>33231.875</c:v>
                </c:pt>
                <c:pt idx="46619">
                  <c:v>33231.916666666664</c:v>
                </c:pt>
                <c:pt idx="46620">
                  <c:v>33231.958333333336</c:v>
                </c:pt>
                <c:pt idx="46621">
                  <c:v>33232</c:v>
                </c:pt>
                <c:pt idx="46622">
                  <c:v>33232.041666666664</c:v>
                </c:pt>
                <c:pt idx="46623">
                  <c:v>33232.083333333336</c:v>
                </c:pt>
                <c:pt idx="46624">
                  <c:v>33232.125</c:v>
                </c:pt>
                <c:pt idx="46625">
                  <c:v>33232.166666666664</c:v>
                </c:pt>
                <c:pt idx="46626">
                  <c:v>33232.208333333336</c:v>
                </c:pt>
                <c:pt idx="46627">
                  <c:v>33232.25</c:v>
                </c:pt>
                <c:pt idx="46628">
                  <c:v>33232.291666666664</c:v>
                </c:pt>
                <c:pt idx="46629">
                  <c:v>33232.333333333336</c:v>
                </c:pt>
                <c:pt idx="46630">
                  <c:v>33232.375</c:v>
                </c:pt>
                <c:pt idx="46631">
                  <c:v>33232.416666666664</c:v>
                </c:pt>
                <c:pt idx="46632">
                  <c:v>33232.458333333336</c:v>
                </c:pt>
                <c:pt idx="46633">
                  <c:v>33232.5</c:v>
                </c:pt>
                <c:pt idx="46634">
                  <c:v>33232.541666666664</c:v>
                </c:pt>
                <c:pt idx="46635">
                  <c:v>33232.583333333336</c:v>
                </c:pt>
                <c:pt idx="46636">
                  <c:v>33232.625</c:v>
                </c:pt>
                <c:pt idx="46637">
                  <c:v>33232.666666666664</c:v>
                </c:pt>
                <c:pt idx="46638">
                  <c:v>33232.708333333336</c:v>
                </c:pt>
                <c:pt idx="46639">
                  <c:v>33232.75</c:v>
                </c:pt>
                <c:pt idx="46640">
                  <c:v>33232.791666666664</c:v>
                </c:pt>
                <c:pt idx="46641">
                  <c:v>33232.833333333336</c:v>
                </c:pt>
                <c:pt idx="46642">
                  <c:v>33232.875</c:v>
                </c:pt>
                <c:pt idx="46643">
                  <c:v>33232.916666666664</c:v>
                </c:pt>
                <c:pt idx="46644">
                  <c:v>33232.958333333336</c:v>
                </c:pt>
                <c:pt idx="46645">
                  <c:v>33233</c:v>
                </c:pt>
                <c:pt idx="46646">
                  <c:v>33233.041666666664</c:v>
                </c:pt>
                <c:pt idx="46647">
                  <c:v>33233.083333333336</c:v>
                </c:pt>
                <c:pt idx="46648">
                  <c:v>33233.125</c:v>
                </c:pt>
                <c:pt idx="46649">
                  <c:v>33233.166666666664</c:v>
                </c:pt>
                <c:pt idx="46650">
                  <c:v>33233.208333333336</c:v>
                </c:pt>
                <c:pt idx="46651">
                  <c:v>33233.25</c:v>
                </c:pt>
                <c:pt idx="46652">
                  <c:v>33233.291666666664</c:v>
                </c:pt>
                <c:pt idx="46653">
                  <c:v>33233.333333333336</c:v>
                </c:pt>
                <c:pt idx="46654">
                  <c:v>33233.375</c:v>
                </c:pt>
                <c:pt idx="46655">
                  <c:v>33233.416666666664</c:v>
                </c:pt>
                <c:pt idx="46656">
                  <c:v>33233.458333333336</c:v>
                </c:pt>
                <c:pt idx="46657">
                  <c:v>33233.5</c:v>
                </c:pt>
                <c:pt idx="46658">
                  <c:v>33233.541666666664</c:v>
                </c:pt>
                <c:pt idx="46659">
                  <c:v>33233.583333333336</c:v>
                </c:pt>
                <c:pt idx="46660">
                  <c:v>33233.625</c:v>
                </c:pt>
                <c:pt idx="46661">
                  <c:v>33233.666666666664</c:v>
                </c:pt>
                <c:pt idx="46662">
                  <c:v>33233.708333333336</c:v>
                </c:pt>
                <c:pt idx="46663">
                  <c:v>33233.75</c:v>
                </c:pt>
                <c:pt idx="46664">
                  <c:v>33233.791666666664</c:v>
                </c:pt>
                <c:pt idx="46665">
                  <c:v>33233.833333333336</c:v>
                </c:pt>
                <c:pt idx="46666">
                  <c:v>33233.875</c:v>
                </c:pt>
                <c:pt idx="46667">
                  <c:v>33233.916666666664</c:v>
                </c:pt>
                <c:pt idx="46668">
                  <c:v>33233.958333333336</c:v>
                </c:pt>
                <c:pt idx="46669">
                  <c:v>33234</c:v>
                </c:pt>
                <c:pt idx="46670">
                  <c:v>33234.041666666664</c:v>
                </c:pt>
                <c:pt idx="46671">
                  <c:v>33234.083333333336</c:v>
                </c:pt>
                <c:pt idx="46672">
                  <c:v>33234.125</c:v>
                </c:pt>
                <c:pt idx="46673">
                  <c:v>33234.166666666664</c:v>
                </c:pt>
                <c:pt idx="46674">
                  <c:v>33234.208333333336</c:v>
                </c:pt>
                <c:pt idx="46675">
                  <c:v>33234.25</c:v>
                </c:pt>
                <c:pt idx="46676">
                  <c:v>33234.291666666664</c:v>
                </c:pt>
                <c:pt idx="46677">
                  <c:v>33234.333333333336</c:v>
                </c:pt>
                <c:pt idx="46678">
                  <c:v>33234.375</c:v>
                </c:pt>
                <c:pt idx="46679">
                  <c:v>33234.416666666664</c:v>
                </c:pt>
                <c:pt idx="46680">
                  <c:v>33234.458333333336</c:v>
                </c:pt>
                <c:pt idx="46681">
                  <c:v>33234.5</c:v>
                </c:pt>
                <c:pt idx="46682">
                  <c:v>33234.541666666664</c:v>
                </c:pt>
                <c:pt idx="46683">
                  <c:v>33234.583333333336</c:v>
                </c:pt>
                <c:pt idx="46684">
                  <c:v>33234.625</c:v>
                </c:pt>
                <c:pt idx="46685">
                  <c:v>33234.666666666664</c:v>
                </c:pt>
                <c:pt idx="46686">
                  <c:v>33234.708333333336</c:v>
                </c:pt>
                <c:pt idx="46687">
                  <c:v>33234.75</c:v>
                </c:pt>
                <c:pt idx="46688">
                  <c:v>33234.791666666664</c:v>
                </c:pt>
                <c:pt idx="46689">
                  <c:v>33234.833333333336</c:v>
                </c:pt>
                <c:pt idx="46690">
                  <c:v>33234.875</c:v>
                </c:pt>
                <c:pt idx="46691">
                  <c:v>33234.916666666664</c:v>
                </c:pt>
                <c:pt idx="46692">
                  <c:v>33234.958333333336</c:v>
                </c:pt>
                <c:pt idx="46693">
                  <c:v>33235</c:v>
                </c:pt>
                <c:pt idx="46694">
                  <c:v>33235.041666666664</c:v>
                </c:pt>
                <c:pt idx="46695">
                  <c:v>33235.083333333336</c:v>
                </c:pt>
                <c:pt idx="46696">
                  <c:v>33235.125</c:v>
                </c:pt>
                <c:pt idx="46697">
                  <c:v>33235.166666666664</c:v>
                </c:pt>
                <c:pt idx="46698">
                  <c:v>33235.208333333336</c:v>
                </c:pt>
                <c:pt idx="46699">
                  <c:v>33235.25</c:v>
                </c:pt>
                <c:pt idx="46700">
                  <c:v>33235.291666666664</c:v>
                </c:pt>
                <c:pt idx="46701">
                  <c:v>33235.333333333336</c:v>
                </c:pt>
                <c:pt idx="46702">
                  <c:v>33235.375</c:v>
                </c:pt>
                <c:pt idx="46703">
                  <c:v>33235.416666666664</c:v>
                </c:pt>
                <c:pt idx="46704">
                  <c:v>33235.458333333336</c:v>
                </c:pt>
                <c:pt idx="46705">
                  <c:v>33235.5</c:v>
                </c:pt>
                <c:pt idx="46706">
                  <c:v>33235.541666666664</c:v>
                </c:pt>
                <c:pt idx="46707">
                  <c:v>33235.583333333336</c:v>
                </c:pt>
                <c:pt idx="46708">
                  <c:v>33235.625</c:v>
                </c:pt>
                <c:pt idx="46709">
                  <c:v>33235.666666666664</c:v>
                </c:pt>
                <c:pt idx="46710">
                  <c:v>33235.708333333336</c:v>
                </c:pt>
                <c:pt idx="46711">
                  <c:v>33235.75</c:v>
                </c:pt>
                <c:pt idx="46712">
                  <c:v>33235.791666666664</c:v>
                </c:pt>
                <c:pt idx="46713">
                  <c:v>33235.833333333336</c:v>
                </c:pt>
                <c:pt idx="46714">
                  <c:v>33235.875</c:v>
                </c:pt>
                <c:pt idx="46715">
                  <c:v>33235.916666666664</c:v>
                </c:pt>
                <c:pt idx="46716">
                  <c:v>33235.958333333336</c:v>
                </c:pt>
                <c:pt idx="46717">
                  <c:v>33236</c:v>
                </c:pt>
                <c:pt idx="46718">
                  <c:v>33236.041666666664</c:v>
                </c:pt>
                <c:pt idx="46719">
                  <c:v>33236.083333333336</c:v>
                </c:pt>
                <c:pt idx="46720">
                  <c:v>33236.125</c:v>
                </c:pt>
                <c:pt idx="46721">
                  <c:v>33236.166666666664</c:v>
                </c:pt>
                <c:pt idx="46722">
                  <c:v>33236.208333333336</c:v>
                </c:pt>
                <c:pt idx="46723">
                  <c:v>33236.25</c:v>
                </c:pt>
                <c:pt idx="46724">
                  <c:v>33236.291666666664</c:v>
                </c:pt>
                <c:pt idx="46725">
                  <c:v>33236.333333333336</c:v>
                </c:pt>
                <c:pt idx="46726">
                  <c:v>33236.375</c:v>
                </c:pt>
                <c:pt idx="46727">
                  <c:v>33236.416666666664</c:v>
                </c:pt>
                <c:pt idx="46728">
                  <c:v>33236.458333333336</c:v>
                </c:pt>
                <c:pt idx="46729">
                  <c:v>33236.5</c:v>
                </c:pt>
                <c:pt idx="46730">
                  <c:v>33236.541666666664</c:v>
                </c:pt>
                <c:pt idx="46731">
                  <c:v>33236.583333333336</c:v>
                </c:pt>
                <c:pt idx="46732">
                  <c:v>33236.625</c:v>
                </c:pt>
                <c:pt idx="46733">
                  <c:v>33236.666666666664</c:v>
                </c:pt>
                <c:pt idx="46734">
                  <c:v>33236.708333333336</c:v>
                </c:pt>
                <c:pt idx="46735">
                  <c:v>33236.75</c:v>
                </c:pt>
                <c:pt idx="46736">
                  <c:v>33236.791666666664</c:v>
                </c:pt>
                <c:pt idx="46737">
                  <c:v>33236.833333333336</c:v>
                </c:pt>
                <c:pt idx="46738">
                  <c:v>33236.875</c:v>
                </c:pt>
                <c:pt idx="46739">
                  <c:v>33236.916666666664</c:v>
                </c:pt>
                <c:pt idx="46740">
                  <c:v>33236.958333333336</c:v>
                </c:pt>
                <c:pt idx="46741">
                  <c:v>33237</c:v>
                </c:pt>
                <c:pt idx="46742">
                  <c:v>33237.041666666664</c:v>
                </c:pt>
                <c:pt idx="46743">
                  <c:v>33237.083333333336</c:v>
                </c:pt>
                <c:pt idx="46744">
                  <c:v>33237.125</c:v>
                </c:pt>
                <c:pt idx="46745">
                  <c:v>33237.166666666664</c:v>
                </c:pt>
                <c:pt idx="46746">
                  <c:v>33237.208333333336</c:v>
                </c:pt>
                <c:pt idx="46747">
                  <c:v>33237.25</c:v>
                </c:pt>
                <c:pt idx="46748">
                  <c:v>33237.291666666664</c:v>
                </c:pt>
                <c:pt idx="46749">
                  <c:v>33237.333333333336</c:v>
                </c:pt>
                <c:pt idx="46750">
                  <c:v>33237.375</c:v>
                </c:pt>
                <c:pt idx="46751">
                  <c:v>33237.416666666664</c:v>
                </c:pt>
                <c:pt idx="46752">
                  <c:v>33237.458333333336</c:v>
                </c:pt>
                <c:pt idx="46753">
                  <c:v>33237.5</c:v>
                </c:pt>
                <c:pt idx="46754">
                  <c:v>33237.541666666664</c:v>
                </c:pt>
                <c:pt idx="46755">
                  <c:v>33237.583333333336</c:v>
                </c:pt>
                <c:pt idx="46756">
                  <c:v>33237.625</c:v>
                </c:pt>
                <c:pt idx="46757">
                  <c:v>33237.666666666664</c:v>
                </c:pt>
                <c:pt idx="46758">
                  <c:v>33237.708333333336</c:v>
                </c:pt>
                <c:pt idx="46759">
                  <c:v>33237.75</c:v>
                </c:pt>
                <c:pt idx="46760">
                  <c:v>33237.791666666664</c:v>
                </c:pt>
                <c:pt idx="46761">
                  <c:v>33237.833333333336</c:v>
                </c:pt>
                <c:pt idx="46762">
                  <c:v>33237.875</c:v>
                </c:pt>
                <c:pt idx="46763">
                  <c:v>33237.916666666664</c:v>
                </c:pt>
                <c:pt idx="46764">
                  <c:v>33237.958333333336</c:v>
                </c:pt>
                <c:pt idx="46765">
                  <c:v>33238</c:v>
                </c:pt>
                <c:pt idx="46766">
                  <c:v>33238.041666666664</c:v>
                </c:pt>
                <c:pt idx="46767">
                  <c:v>33238.083333333336</c:v>
                </c:pt>
                <c:pt idx="46768">
                  <c:v>33238.125</c:v>
                </c:pt>
                <c:pt idx="46769">
                  <c:v>33238.166666666664</c:v>
                </c:pt>
                <c:pt idx="46770">
                  <c:v>33238.208333333336</c:v>
                </c:pt>
                <c:pt idx="46771">
                  <c:v>33238.25</c:v>
                </c:pt>
                <c:pt idx="46772">
                  <c:v>33238.291666666664</c:v>
                </c:pt>
                <c:pt idx="46773">
                  <c:v>33238.333333333336</c:v>
                </c:pt>
                <c:pt idx="46774">
                  <c:v>33238.375</c:v>
                </c:pt>
                <c:pt idx="46775">
                  <c:v>33238.416666666664</c:v>
                </c:pt>
                <c:pt idx="46776">
                  <c:v>33238.458333333336</c:v>
                </c:pt>
                <c:pt idx="46777">
                  <c:v>33238.5</c:v>
                </c:pt>
                <c:pt idx="46778">
                  <c:v>33238.541666666664</c:v>
                </c:pt>
                <c:pt idx="46779">
                  <c:v>33238.583333333336</c:v>
                </c:pt>
                <c:pt idx="46780">
                  <c:v>33238.625</c:v>
                </c:pt>
                <c:pt idx="46781">
                  <c:v>33238.666666666664</c:v>
                </c:pt>
                <c:pt idx="46782">
                  <c:v>33238.708333333336</c:v>
                </c:pt>
                <c:pt idx="46783">
                  <c:v>33238.75</c:v>
                </c:pt>
                <c:pt idx="46784">
                  <c:v>33238.791666666664</c:v>
                </c:pt>
                <c:pt idx="46785">
                  <c:v>33238.833333333336</c:v>
                </c:pt>
                <c:pt idx="46786">
                  <c:v>33238.875</c:v>
                </c:pt>
                <c:pt idx="46787">
                  <c:v>33238.916666666664</c:v>
                </c:pt>
                <c:pt idx="46788">
                  <c:v>33238.958333333336</c:v>
                </c:pt>
                <c:pt idx="46789">
                  <c:v>33239</c:v>
                </c:pt>
                <c:pt idx="46790">
                  <c:v>33239.041666666664</c:v>
                </c:pt>
                <c:pt idx="46791">
                  <c:v>33239.083333333336</c:v>
                </c:pt>
                <c:pt idx="46792">
                  <c:v>33239.125</c:v>
                </c:pt>
                <c:pt idx="46793">
                  <c:v>33239.166666666664</c:v>
                </c:pt>
                <c:pt idx="46794">
                  <c:v>33239.208333333336</c:v>
                </c:pt>
                <c:pt idx="46795">
                  <c:v>33239.25</c:v>
                </c:pt>
                <c:pt idx="46796">
                  <c:v>33239.291666666664</c:v>
                </c:pt>
                <c:pt idx="46797">
                  <c:v>33239.333333333336</c:v>
                </c:pt>
                <c:pt idx="46798">
                  <c:v>33239.375</c:v>
                </c:pt>
                <c:pt idx="46799">
                  <c:v>33239.416666666664</c:v>
                </c:pt>
                <c:pt idx="46800">
                  <c:v>33239.458333333336</c:v>
                </c:pt>
                <c:pt idx="46801">
                  <c:v>33239.5</c:v>
                </c:pt>
                <c:pt idx="46802">
                  <c:v>33239.541666666664</c:v>
                </c:pt>
                <c:pt idx="46803">
                  <c:v>33239.583333333336</c:v>
                </c:pt>
                <c:pt idx="46804">
                  <c:v>33239.625</c:v>
                </c:pt>
                <c:pt idx="46805">
                  <c:v>33239.666666666664</c:v>
                </c:pt>
                <c:pt idx="46806">
                  <c:v>33239.708333333336</c:v>
                </c:pt>
                <c:pt idx="46807">
                  <c:v>33239.75</c:v>
                </c:pt>
                <c:pt idx="46808">
                  <c:v>33239.791666666664</c:v>
                </c:pt>
                <c:pt idx="46809">
                  <c:v>33239.833333333336</c:v>
                </c:pt>
                <c:pt idx="46810">
                  <c:v>33239.875</c:v>
                </c:pt>
                <c:pt idx="46811">
                  <c:v>33239.916666666664</c:v>
                </c:pt>
                <c:pt idx="46812">
                  <c:v>33239.958333333336</c:v>
                </c:pt>
                <c:pt idx="46813">
                  <c:v>33240</c:v>
                </c:pt>
                <c:pt idx="46814">
                  <c:v>33240.041666666664</c:v>
                </c:pt>
                <c:pt idx="46815">
                  <c:v>33240.083333333336</c:v>
                </c:pt>
                <c:pt idx="46816">
                  <c:v>33240.125</c:v>
                </c:pt>
                <c:pt idx="46817">
                  <c:v>33240.166666666664</c:v>
                </c:pt>
                <c:pt idx="46818">
                  <c:v>33240.208333333336</c:v>
                </c:pt>
                <c:pt idx="46819">
                  <c:v>33240.25</c:v>
                </c:pt>
                <c:pt idx="46820">
                  <c:v>33240.291666666664</c:v>
                </c:pt>
                <c:pt idx="46821">
                  <c:v>33240.333333333336</c:v>
                </c:pt>
                <c:pt idx="46822">
                  <c:v>33240.375</c:v>
                </c:pt>
                <c:pt idx="46823">
                  <c:v>33240.416666666664</c:v>
                </c:pt>
                <c:pt idx="46824">
                  <c:v>33240.458333333336</c:v>
                </c:pt>
                <c:pt idx="46825">
                  <c:v>33240.5</c:v>
                </c:pt>
                <c:pt idx="46826">
                  <c:v>33240.541666666664</c:v>
                </c:pt>
                <c:pt idx="46827">
                  <c:v>33240.583333333336</c:v>
                </c:pt>
                <c:pt idx="46828">
                  <c:v>33240.625</c:v>
                </c:pt>
                <c:pt idx="46829">
                  <c:v>33240.666666666664</c:v>
                </c:pt>
                <c:pt idx="46830">
                  <c:v>33240.708333333336</c:v>
                </c:pt>
                <c:pt idx="46831">
                  <c:v>33240.75</c:v>
                </c:pt>
                <c:pt idx="46832">
                  <c:v>33240.791666666664</c:v>
                </c:pt>
                <c:pt idx="46833">
                  <c:v>33240.833333333336</c:v>
                </c:pt>
                <c:pt idx="46834">
                  <c:v>33240.875</c:v>
                </c:pt>
                <c:pt idx="46835">
                  <c:v>33240.916666666664</c:v>
                </c:pt>
                <c:pt idx="46836">
                  <c:v>33240.958333333336</c:v>
                </c:pt>
                <c:pt idx="46837">
                  <c:v>33241</c:v>
                </c:pt>
                <c:pt idx="46838">
                  <c:v>33241.041666666664</c:v>
                </c:pt>
                <c:pt idx="46839">
                  <c:v>33241.083333333336</c:v>
                </c:pt>
                <c:pt idx="46840">
                  <c:v>33241.125</c:v>
                </c:pt>
                <c:pt idx="46841">
                  <c:v>33241.166666666664</c:v>
                </c:pt>
                <c:pt idx="46842">
                  <c:v>33241.208333333336</c:v>
                </c:pt>
                <c:pt idx="46843">
                  <c:v>33241.25</c:v>
                </c:pt>
                <c:pt idx="46844">
                  <c:v>33241.291666666664</c:v>
                </c:pt>
                <c:pt idx="46845">
                  <c:v>33241.333333333336</c:v>
                </c:pt>
                <c:pt idx="46846">
                  <c:v>33241.375</c:v>
                </c:pt>
                <c:pt idx="46847">
                  <c:v>33241.416666666664</c:v>
                </c:pt>
                <c:pt idx="46848">
                  <c:v>33241.458333333336</c:v>
                </c:pt>
                <c:pt idx="46849">
                  <c:v>33241.5</c:v>
                </c:pt>
                <c:pt idx="46850">
                  <c:v>33241.541666666664</c:v>
                </c:pt>
                <c:pt idx="46851">
                  <c:v>33241.583333333336</c:v>
                </c:pt>
                <c:pt idx="46852">
                  <c:v>33241.625</c:v>
                </c:pt>
                <c:pt idx="46853">
                  <c:v>33241.666666666664</c:v>
                </c:pt>
                <c:pt idx="46854">
                  <c:v>33241.708333333336</c:v>
                </c:pt>
                <c:pt idx="46855">
                  <c:v>33241.75</c:v>
                </c:pt>
                <c:pt idx="46856">
                  <c:v>33241.791666666664</c:v>
                </c:pt>
                <c:pt idx="46857">
                  <c:v>33241.833333333336</c:v>
                </c:pt>
                <c:pt idx="46858">
                  <c:v>33241.875</c:v>
                </c:pt>
                <c:pt idx="46859">
                  <c:v>33241.916666666664</c:v>
                </c:pt>
                <c:pt idx="46860">
                  <c:v>33241.958333333336</c:v>
                </c:pt>
                <c:pt idx="46861">
                  <c:v>33242</c:v>
                </c:pt>
                <c:pt idx="46862">
                  <c:v>33242.041666666664</c:v>
                </c:pt>
                <c:pt idx="46863">
                  <c:v>33242.083333333336</c:v>
                </c:pt>
                <c:pt idx="46864">
                  <c:v>33242.125</c:v>
                </c:pt>
                <c:pt idx="46865">
                  <c:v>33242.166666666664</c:v>
                </c:pt>
                <c:pt idx="46866">
                  <c:v>33242.208333333336</c:v>
                </c:pt>
                <c:pt idx="46867">
                  <c:v>33242.25</c:v>
                </c:pt>
                <c:pt idx="46868">
                  <c:v>33242.291666666664</c:v>
                </c:pt>
                <c:pt idx="46869">
                  <c:v>33242.333333333336</c:v>
                </c:pt>
                <c:pt idx="46870">
                  <c:v>33242.375</c:v>
                </c:pt>
                <c:pt idx="46871">
                  <c:v>33242.416666666664</c:v>
                </c:pt>
                <c:pt idx="46872">
                  <c:v>33242.458333333336</c:v>
                </c:pt>
                <c:pt idx="46873">
                  <c:v>33242.5</c:v>
                </c:pt>
                <c:pt idx="46874">
                  <c:v>33242.541666666664</c:v>
                </c:pt>
                <c:pt idx="46875">
                  <c:v>33242.583333333336</c:v>
                </c:pt>
                <c:pt idx="46876">
                  <c:v>33242.625</c:v>
                </c:pt>
                <c:pt idx="46877">
                  <c:v>33242.666666666664</c:v>
                </c:pt>
                <c:pt idx="46878">
                  <c:v>33242.708333333336</c:v>
                </c:pt>
                <c:pt idx="46879">
                  <c:v>33242.75</c:v>
                </c:pt>
                <c:pt idx="46880">
                  <c:v>33242.791666666664</c:v>
                </c:pt>
                <c:pt idx="46881">
                  <c:v>33242.833333333336</c:v>
                </c:pt>
                <c:pt idx="46882">
                  <c:v>33242.875</c:v>
                </c:pt>
                <c:pt idx="46883">
                  <c:v>33242.916666666664</c:v>
                </c:pt>
                <c:pt idx="46884">
                  <c:v>33242.958333333336</c:v>
                </c:pt>
                <c:pt idx="46885">
                  <c:v>33243</c:v>
                </c:pt>
                <c:pt idx="46886">
                  <c:v>33243.041666666664</c:v>
                </c:pt>
                <c:pt idx="46887">
                  <c:v>33243.083333333336</c:v>
                </c:pt>
                <c:pt idx="46888">
                  <c:v>33243.125</c:v>
                </c:pt>
                <c:pt idx="46889">
                  <c:v>33243.166666666664</c:v>
                </c:pt>
                <c:pt idx="46890">
                  <c:v>33243.208333333336</c:v>
                </c:pt>
                <c:pt idx="46891">
                  <c:v>33243.25</c:v>
                </c:pt>
                <c:pt idx="46892">
                  <c:v>33243.291666666664</c:v>
                </c:pt>
                <c:pt idx="46893">
                  <c:v>33243.333333333336</c:v>
                </c:pt>
                <c:pt idx="46894">
                  <c:v>33243.375</c:v>
                </c:pt>
                <c:pt idx="46895">
                  <c:v>33243.416666666664</c:v>
                </c:pt>
                <c:pt idx="46896">
                  <c:v>33243.458333333336</c:v>
                </c:pt>
                <c:pt idx="46897">
                  <c:v>33243.5</c:v>
                </c:pt>
                <c:pt idx="46898">
                  <c:v>33243.541666666664</c:v>
                </c:pt>
                <c:pt idx="46899">
                  <c:v>33243.583333333336</c:v>
                </c:pt>
                <c:pt idx="46900">
                  <c:v>33243.625</c:v>
                </c:pt>
                <c:pt idx="46901">
                  <c:v>33243.666666666664</c:v>
                </c:pt>
                <c:pt idx="46902">
                  <c:v>33243.708333333336</c:v>
                </c:pt>
                <c:pt idx="46903">
                  <c:v>33243.75</c:v>
                </c:pt>
                <c:pt idx="46904">
                  <c:v>33243.791666666664</c:v>
                </c:pt>
                <c:pt idx="46905">
                  <c:v>33243.833333333336</c:v>
                </c:pt>
                <c:pt idx="46906">
                  <c:v>33243.875</c:v>
                </c:pt>
                <c:pt idx="46907">
                  <c:v>33243.916666666664</c:v>
                </c:pt>
                <c:pt idx="46908">
                  <c:v>33243.958333333336</c:v>
                </c:pt>
                <c:pt idx="46909">
                  <c:v>33244</c:v>
                </c:pt>
                <c:pt idx="46910">
                  <c:v>33244.041666666664</c:v>
                </c:pt>
                <c:pt idx="46911">
                  <c:v>33244.083333333336</c:v>
                </c:pt>
                <c:pt idx="46912">
                  <c:v>33244.125</c:v>
                </c:pt>
                <c:pt idx="46913">
                  <c:v>33244.166666666664</c:v>
                </c:pt>
                <c:pt idx="46914">
                  <c:v>33244.208333333336</c:v>
                </c:pt>
                <c:pt idx="46915">
                  <c:v>33244.25</c:v>
                </c:pt>
                <c:pt idx="46916">
                  <c:v>33244.291666666664</c:v>
                </c:pt>
                <c:pt idx="46917">
                  <c:v>33244.333333333336</c:v>
                </c:pt>
                <c:pt idx="46918">
                  <c:v>33244.375</c:v>
                </c:pt>
                <c:pt idx="46919">
                  <c:v>33244.416666666664</c:v>
                </c:pt>
                <c:pt idx="46920">
                  <c:v>33244.458333333336</c:v>
                </c:pt>
                <c:pt idx="46921">
                  <c:v>33244.5</c:v>
                </c:pt>
                <c:pt idx="46922">
                  <c:v>33244.541666666664</c:v>
                </c:pt>
                <c:pt idx="46923">
                  <c:v>33244.583333333336</c:v>
                </c:pt>
                <c:pt idx="46924">
                  <c:v>33244.625</c:v>
                </c:pt>
                <c:pt idx="46925">
                  <c:v>33244.666666666664</c:v>
                </c:pt>
                <c:pt idx="46926">
                  <c:v>33244.708333333336</c:v>
                </c:pt>
                <c:pt idx="46927">
                  <c:v>33244.75</c:v>
                </c:pt>
                <c:pt idx="46928">
                  <c:v>33244.791666666664</c:v>
                </c:pt>
                <c:pt idx="46929">
                  <c:v>33244.833333333336</c:v>
                </c:pt>
                <c:pt idx="46930">
                  <c:v>33244.875</c:v>
                </c:pt>
                <c:pt idx="46931">
                  <c:v>33244.916666666664</c:v>
                </c:pt>
                <c:pt idx="46932">
                  <c:v>33244.958333333336</c:v>
                </c:pt>
                <c:pt idx="46933">
                  <c:v>33245</c:v>
                </c:pt>
                <c:pt idx="46934">
                  <c:v>33245.041666666664</c:v>
                </c:pt>
                <c:pt idx="46935">
                  <c:v>33245.083333333336</c:v>
                </c:pt>
                <c:pt idx="46936">
                  <c:v>33245.125</c:v>
                </c:pt>
                <c:pt idx="46937">
                  <c:v>33245.166666666664</c:v>
                </c:pt>
                <c:pt idx="46938">
                  <c:v>33245.208333333336</c:v>
                </c:pt>
                <c:pt idx="46939">
                  <c:v>33245.25</c:v>
                </c:pt>
                <c:pt idx="46940">
                  <c:v>33245.291666666664</c:v>
                </c:pt>
                <c:pt idx="46941">
                  <c:v>33245.333333333336</c:v>
                </c:pt>
                <c:pt idx="46942">
                  <c:v>33245.375</c:v>
                </c:pt>
                <c:pt idx="46943">
                  <c:v>33245.416666666664</c:v>
                </c:pt>
                <c:pt idx="46944">
                  <c:v>33245.458333333336</c:v>
                </c:pt>
                <c:pt idx="46945">
                  <c:v>33245.5</c:v>
                </c:pt>
                <c:pt idx="46946">
                  <c:v>33245.541666666664</c:v>
                </c:pt>
                <c:pt idx="46947">
                  <c:v>33245.583333333336</c:v>
                </c:pt>
                <c:pt idx="46948">
                  <c:v>33245.625</c:v>
                </c:pt>
                <c:pt idx="46949">
                  <c:v>33245.666666666664</c:v>
                </c:pt>
                <c:pt idx="46950">
                  <c:v>33245.708333333336</c:v>
                </c:pt>
                <c:pt idx="46951">
                  <c:v>33245.75</c:v>
                </c:pt>
                <c:pt idx="46952">
                  <c:v>33245.791666666664</c:v>
                </c:pt>
                <c:pt idx="46953">
                  <c:v>33245.833333333336</c:v>
                </c:pt>
                <c:pt idx="46954">
                  <c:v>33245.875</c:v>
                </c:pt>
                <c:pt idx="46955">
                  <c:v>33245.916666666664</c:v>
                </c:pt>
                <c:pt idx="46956">
                  <c:v>33245.958333333336</c:v>
                </c:pt>
                <c:pt idx="46957">
                  <c:v>33246</c:v>
                </c:pt>
                <c:pt idx="46958">
                  <c:v>33246.041666666664</c:v>
                </c:pt>
                <c:pt idx="46959">
                  <c:v>33246.083333333336</c:v>
                </c:pt>
                <c:pt idx="46960">
                  <c:v>33246.125</c:v>
                </c:pt>
                <c:pt idx="46961">
                  <c:v>33246.166666666664</c:v>
                </c:pt>
                <c:pt idx="46962">
                  <c:v>33246.208333333336</c:v>
                </c:pt>
                <c:pt idx="46963">
                  <c:v>33246.25</c:v>
                </c:pt>
                <c:pt idx="46964">
                  <c:v>33246.291666666664</c:v>
                </c:pt>
                <c:pt idx="46965">
                  <c:v>33246.333333333336</c:v>
                </c:pt>
                <c:pt idx="46966">
                  <c:v>33246.375</c:v>
                </c:pt>
                <c:pt idx="46967">
                  <c:v>33246.416666666664</c:v>
                </c:pt>
                <c:pt idx="46968">
                  <c:v>33246.458333333336</c:v>
                </c:pt>
                <c:pt idx="46969">
                  <c:v>33246.5</c:v>
                </c:pt>
                <c:pt idx="46970">
                  <c:v>33246.541666666664</c:v>
                </c:pt>
                <c:pt idx="46971">
                  <c:v>33246.583333333336</c:v>
                </c:pt>
                <c:pt idx="46972">
                  <c:v>33246.625</c:v>
                </c:pt>
                <c:pt idx="46973">
                  <c:v>33246.666666666664</c:v>
                </c:pt>
                <c:pt idx="46974">
                  <c:v>33246.708333333336</c:v>
                </c:pt>
                <c:pt idx="46975">
                  <c:v>33246.75</c:v>
                </c:pt>
                <c:pt idx="46976">
                  <c:v>33246.791666666664</c:v>
                </c:pt>
                <c:pt idx="46977">
                  <c:v>33246.833333333336</c:v>
                </c:pt>
                <c:pt idx="46978">
                  <c:v>33246.875</c:v>
                </c:pt>
                <c:pt idx="46979">
                  <c:v>33246.916666666664</c:v>
                </c:pt>
                <c:pt idx="46980">
                  <c:v>33246.958333333336</c:v>
                </c:pt>
                <c:pt idx="46981">
                  <c:v>33247</c:v>
                </c:pt>
                <c:pt idx="46982">
                  <c:v>33247.041666666664</c:v>
                </c:pt>
                <c:pt idx="46983">
                  <c:v>33247.083333333336</c:v>
                </c:pt>
                <c:pt idx="46984">
                  <c:v>33247.125</c:v>
                </c:pt>
                <c:pt idx="46985">
                  <c:v>33247.166666666664</c:v>
                </c:pt>
                <c:pt idx="46986">
                  <c:v>33247.208333333336</c:v>
                </c:pt>
                <c:pt idx="46987">
                  <c:v>33247.25</c:v>
                </c:pt>
                <c:pt idx="46988">
                  <c:v>33247.291666666664</c:v>
                </c:pt>
                <c:pt idx="46989">
                  <c:v>33247.333333333336</c:v>
                </c:pt>
                <c:pt idx="46990">
                  <c:v>33247.375</c:v>
                </c:pt>
                <c:pt idx="46991">
                  <c:v>33247.416666666664</c:v>
                </c:pt>
                <c:pt idx="46992">
                  <c:v>33247.458333333336</c:v>
                </c:pt>
                <c:pt idx="46993">
                  <c:v>33247.5</c:v>
                </c:pt>
                <c:pt idx="46994">
                  <c:v>33247.541666666664</c:v>
                </c:pt>
                <c:pt idx="46995">
                  <c:v>33247.583333333336</c:v>
                </c:pt>
                <c:pt idx="46996">
                  <c:v>33247.625</c:v>
                </c:pt>
                <c:pt idx="46997">
                  <c:v>33247.666666666664</c:v>
                </c:pt>
                <c:pt idx="46998">
                  <c:v>33247.708333333336</c:v>
                </c:pt>
                <c:pt idx="46999">
                  <c:v>33247.75</c:v>
                </c:pt>
                <c:pt idx="47000">
                  <c:v>33247.791666666664</c:v>
                </c:pt>
                <c:pt idx="47001">
                  <c:v>33247.833333333336</c:v>
                </c:pt>
                <c:pt idx="47002">
                  <c:v>33247.875</c:v>
                </c:pt>
                <c:pt idx="47003">
                  <c:v>33247.916666666664</c:v>
                </c:pt>
                <c:pt idx="47004">
                  <c:v>33247.958333333336</c:v>
                </c:pt>
                <c:pt idx="47005">
                  <c:v>33248</c:v>
                </c:pt>
                <c:pt idx="47006">
                  <c:v>33248.041666666664</c:v>
                </c:pt>
                <c:pt idx="47007">
                  <c:v>33248.083333333336</c:v>
                </c:pt>
                <c:pt idx="47008">
                  <c:v>33248.125</c:v>
                </c:pt>
                <c:pt idx="47009">
                  <c:v>33248.166666666664</c:v>
                </c:pt>
                <c:pt idx="47010">
                  <c:v>33248.208333333336</c:v>
                </c:pt>
                <c:pt idx="47011">
                  <c:v>33248.25</c:v>
                </c:pt>
                <c:pt idx="47012">
                  <c:v>33248.291666666664</c:v>
                </c:pt>
                <c:pt idx="47013">
                  <c:v>33248.333333333336</c:v>
                </c:pt>
                <c:pt idx="47014">
                  <c:v>33248.375</c:v>
                </c:pt>
                <c:pt idx="47015">
                  <c:v>33248.416666666664</c:v>
                </c:pt>
                <c:pt idx="47016">
                  <c:v>33248.458333333336</c:v>
                </c:pt>
                <c:pt idx="47017">
                  <c:v>33248.5</c:v>
                </c:pt>
                <c:pt idx="47018">
                  <c:v>33248.541666666664</c:v>
                </c:pt>
                <c:pt idx="47019">
                  <c:v>33248.583333333336</c:v>
                </c:pt>
                <c:pt idx="47020">
                  <c:v>33248.625</c:v>
                </c:pt>
                <c:pt idx="47021">
                  <c:v>33248.666666666664</c:v>
                </c:pt>
                <c:pt idx="47022">
                  <c:v>33248.708333333336</c:v>
                </c:pt>
                <c:pt idx="47023">
                  <c:v>33248.75</c:v>
                </c:pt>
                <c:pt idx="47024">
                  <c:v>33248.791666666664</c:v>
                </c:pt>
                <c:pt idx="47025">
                  <c:v>33248.833333333336</c:v>
                </c:pt>
                <c:pt idx="47026">
                  <c:v>33248.875</c:v>
                </c:pt>
                <c:pt idx="47027">
                  <c:v>33248.916666666664</c:v>
                </c:pt>
                <c:pt idx="47028">
                  <c:v>33248.958333333336</c:v>
                </c:pt>
                <c:pt idx="47029">
                  <c:v>33249</c:v>
                </c:pt>
                <c:pt idx="47030">
                  <c:v>33249.041666666664</c:v>
                </c:pt>
                <c:pt idx="47031">
                  <c:v>33249.083333333336</c:v>
                </c:pt>
                <c:pt idx="47032">
                  <c:v>33249.125</c:v>
                </c:pt>
                <c:pt idx="47033">
                  <c:v>33249.166666666664</c:v>
                </c:pt>
                <c:pt idx="47034">
                  <c:v>33249.208333333336</c:v>
                </c:pt>
                <c:pt idx="47035">
                  <c:v>33249.25</c:v>
                </c:pt>
                <c:pt idx="47036">
                  <c:v>33249.291666666664</c:v>
                </c:pt>
                <c:pt idx="47037">
                  <c:v>33249.333333333336</c:v>
                </c:pt>
                <c:pt idx="47038">
                  <c:v>33249.375</c:v>
                </c:pt>
                <c:pt idx="47039">
                  <c:v>33249.416666666664</c:v>
                </c:pt>
                <c:pt idx="47040">
                  <c:v>33249.458333333336</c:v>
                </c:pt>
                <c:pt idx="47041">
                  <c:v>33249.5</c:v>
                </c:pt>
                <c:pt idx="47042">
                  <c:v>33249.541666666664</c:v>
                </c:pt>
                <c:pt idx="47043">
                  <c:v>33249.583333333336</c:v>
                </c:pt>
                <c:pt idx="47044">
                  <c:v>33249.625</c:v>
                </c:pt>
                <c:pt idx="47045">
                  <c:v>33249.666666666664</c:v>
                </c:pt>
                <c:pt idx="47046">
                  <c:v>33249.708333333336</c:v>
                </c:pt>
                <c:pt idx="47047">
                  <c:v>33249.75</c:v>
                </c:pt>
                <c:pt idx="47048">
                  <c:v>33249.791666666664</c:v>
                </c:pt>
                <c:pt idx="47049">
                  <c:v>33249.833333333336</c:v>
                </c:pt>
                <c:pt idx="47050">
                  <c:v>33249.875</c:v>
                </c:pt>
                <c:pt idx="47051">
                  <c:v>33249.916666666664</c:v>
                </c:pt>
                <c:pt idx="47052">
                  <c:v>33249.958333333336</c:v>
                </c:pt>
                <c:pt idx="47053">
                  <c:v>33250</c:v>
                </c:pt>
                <c:pt idx="47054">
                  <c:v>33250.041666666664</c:v>
                </c:pt>
                <c:pt idx="47055">
                  <c:v>33250.083333333336</c:v>
                </c:pt>
                <c:pt idx="47056">
                  <c:v>33250.125</c:v>
                </c:pt>
                <c:pt idx="47057">
                  <c:v>33250.166666666664</c:v>
                </c:pt>
                <c:pt idx="47058">
                  <c:v>33250.208333333336</c:v>
                </c:pt>
                <c:pt idx="47059">
                  <c:v>33250.25</c:v>
                </c:pt>
                <c:pt idx="47060">
                  <c:v>33250.291666666664</c:v>
                </c:pt>
                <c:pt idx="47061">
                  <c:v>33250.333333333336</c:v>
                </c:pt>
                <c:pt idx="47062">
                  <c:v>33250.375</c:v>
                </c:pt>
                <c:pt idx="47063">
                  <c:v>33250.416666666664</c:v>
                </c:pt>
                <c:pt idx="47064">
                  <c:v>33250.458333333336</c:v>
                </c:pt>
                <c:pt idx="47065">
                  <c:v>33250.5</c:v>
                </c:pt>
                <c:pt idx="47066">
                  <c:v>33250.541666666664</c:v>
                </c:pt>
                <c:pt idx="47067">
                  <c:v>33250.583333333336</c:v>
                </c:pt>
                <c:pt idx="47068">
                  <c:v>33250.625</c:v>
                </c:pt>
                <c:pt idx="47069">
                  <c:v>33250.666666666664</c:v>
                </c:pt>
                <c:pt idx="47070">
                  <c:v>33250.708333333336</c:v>
                </c:pt>
                <c:pt idx="47071">
                  <c:v>33250.75</c:v>
                </c:pt>
                <c:pt idx="47072">
                  <c:v>33250.791666666664</c:v>
                </c:pt>
                <c:pt idx="47073">
                  <c:v>33250.833333333336</c:v>
                </c:pt>
                <c:pt idx="47074">
                  <c:v>33250.875</c:v>
                </c:pt>
                <c:pt idx="47075">
                  <c:v>33250.916666666664</c:v>
                </c:pt>
                <c:pt idx="47076">
                  <c:v>33250.958333333336</c:v>
                </c:pt>
                <c:pt idx="47077">
                  <c:v>33251</c:v>
                </c:pt>
                <c:pt idx="47078">
                  <c:v>33251.041666666664</c:v>
                </c:pt>
                <c:pt idx="47079">
                  <c:v>33251.083333333336</c:v>
                </c:pt>
                <c:pt idx="47080">
                  <c:v>33251.125</c:v>
                </c:pt>
                <c:pt idx="47081">
                  <c:v>33251.166666666664</c:v>
                </c:pt>
                <c:pt idx="47082">
                  <c:v>33251.208333333336</c:v>
                </c:pt>
                <c:pt idx="47083">
                  <c:v>33251.25</c:v>
                </c:pt>
                <c:pt idx="47084">
                  <c:v>33251.291666666664</c:v>
                </c:pt>
                <c:pt idx="47085">
                  <c:v>33251.333333333336</c:v>
                </c:pt>
                <c:pt idx="47086">
                  <c:v>33251.375</c:v>
                </c:pt>
                <c:pt idx="47087">
                  <c:v>33251.416666666664</c:v>
                </c:pt>
                <c:pt idx="47088">
                  <c:v>33251.458333333336</c:v>
                </c:pt>
                <c:pt idx="47089">
                  <c:v>33251.5</c:v>
                </c:pt>
                <c:pt idx="47090">
                  <c:v>33251.541666666664</c:v>
                </c:pt>
                <c:pt idx="47091">
                  <c:v>33251.583333333336</c:v>
                </c:pt>
                <c:pt idx="47092">
                  <c:v>33251.625</c:v>
                </c:pt>
                <c:pt idx="47093">
                  <c:v>33251.666666666664</c:v>
                </c:pt>
                <c:pt idx="47094">
                  <c:v>33251.708333333336</c:v>
                </c:pt>
                <c:pt idx="47095">
                  <c:v>33251.75</c:v>
                </c:pt>
                <c:pt idx="47096">
                  <c:v>33251.791666666664</c:v>
                </c:pt>
                <c:pt idx="47097">
                  <c:v>33251.833333333336</c:v>
                </c:pt>
                <c:pt idx="47098">
                  <c:v>33251.875</c:v>
                </c:pt>
                <c:pt idx="47099">
                  <c:v>33251.916666666664</c:v>
                </c:pt>
                <c:pt idx="47100">
                  <c:v>33251.958333333336</c:v>
                </c:pt>
                <c:pt idx="47101">
                  <c:v>33252</c:v>
                </c:pt>
                <c:pt idx="47102">
                  <c:v>33252.041666666664</c:v>
                </c:pt>
                <c:pt idx="47103">
                  <c:v>33252.083333333336</c:v>
                </c:pt>
                <c:pt idx="47104">
                  <c:v>33252.125</c:v>
                </c:pt>
                <c:pt idx="47105">
                  <c:v>33252.166666666664</c:v>
                </c:pt>
                <c:pt idx="47106">
                  <c:v>33252.208333333336</c:v>
                </c:pt>
                <c:pt idx="47107">
                  <c:v>33252.25</c:v>
                </c:pt>
                <c:pt idx="47108">
                  <c:v>33252.291666666664</c:v>
                </c:pt>
                <c:pt idx="47109">
                  <c:v>33252.333333333336</c:v>
                </c:pt>
                <c:pt idx="47110">
                  <c:v>33252.375</c:v>
                </c:pt>
                <c:pt idx="47111">
                  <c:v>33252.416666666664</c:v>
                </c:pt>
                <c:pt idx="47112">
                  <c:v>33252.458333333336</c:v>
                </c:pt>
                <c:pt idx="47113">
                  <c:v>33252.5</c:v>
                </c:pt>
                <c:pt idx="47114">
                  <c:v>33252.541666666664</c:v>
                </c:pt>
                <c:pt idx="47115">
                  <c:v>33252.583333333336</c:v>
                </c:pt>
                <c:pt idx="47116">
                  <c:v>33252.625</c:v>
                </c:pt>
                <c:pt idx="47117">
                  <c:v>33252.666666666664</c:v>
                </c:pt>
                <c:pt idx="47118">
                  <c:v>33252.708333333336</c:v>
                </c:pt>
                <c:pt idx="47119">
                  <c:v>33252.75</c:v>
                </c:pt>
                <c:pt idx="47120">
                  <c:v>33252.791666666664</c:v>
                </c:pt>
                <c:pt idx="47121">
                  <c:v>33252.833333333336</c:v>
                </c:pt>
                <c:pt idx="47122">
                  <c:v>33252.875</c:v>
                </c:pt>
                <c:pt idx="47123">
                  <c:v>33252.916666666664</c:v>
                </c:pt>
                <c:pt idx="47124">
                  <c:v>33252.958333333336</c:v>
                </c:pt>
                <c:pt idx="47125">
                  <c:v>33253</c:v>
                </c:pt>
                <c:pt idx="47126">
                  <c:v>33253.041666666664</c:v>
                </c:pt>
                <c:pt idx="47127">
                  <c:v>33253.083333333336</c:v>
                </c:pt>
                <c:pt idx="47128">
                  <c:v>33253.125</c:v>
                </c:pt>
                <c:pt idx="47129">
                  <c:v>33253.166666666664</c:v>
                </c:pt>
                <c:pt idx="47130">
                  <c:v>33253.208333333336</c:v>
                </c:pt>
                <c:pt idx="47131">
                  <c:v>33253.25</c:v>
                </c:pt>
                <c:pt idx="47132">
                  <c:v>33253.291666666664</c:v>
                </c:pt>
                <c:pt idx="47133">
                  <c:v>33253.333333333336</c:v>
                </c:pt>
                <c:pt idx="47134">
                  <c:v>33253.375</c:v>
                </c:pt>
                <c:pt idx="47135">
                  <c:v>33253.416666666664</c:v>
                </c:pt>
                <c:pt idx="47136">
                  <c:v>33253.458333333336</c:v>
                </c:pt>
                <c:pt idx="47137">
                  <c:v>33253.5</c:v>
                </c:pt>
                <c:pt idx="47138">
                  <c:v>33253.541666666664</c:v>
                </c:pt>
                <c:pt idx="47139">
                  <c:v>33253.583333333336</c:v>
                </c:pt>
                <c:pt idx="47140">
                  <c:v>33253.625</c:v>
                </c:pt>
                <c:pt idx="47141">
                  <c:v>33253.666666666664</c:v>
                </c:pt>
                <c:pt idx="47142">
                  <c:v>33253.708333333336</c:v>
                </c:pt>
                <c:pt idx="47143">
                  <c:v>33253.75</c:v>
                </c:pt>
                <c:pt idx="47144">
                  <c:v>33253.791666666664</c:v>
                </c:pt>
                <c:pt idx="47145">
                  <c:v>33253.833333333336</c:v>
                </c:pt>
                <c:pt idx="47146">
                  <c:v>33253.875</c:v>
                </c:pt>
                <c:pt idx="47147">
                  <c:v>33253.916666666664</c:v>
                </c:pt>
                <c:pt idx="47148">
                  <c:v>33253.958333333336</c:v>
                </c:pt>
                <c:pt idx="47149">
                  <c:v>33254</c:v>
                </c:pt>
                <c:pt idx="47150">
                  <c:v>33254.041666666664</c:v>
                </c:pt>
                <c:pt idx="47151">
                  <c:v>33254.083333333336</c:v>
                </c:pt>
                <c:pt idx="47152">
                  <c:v>33254.125</c:v>
                </c:pt>
                <c:pt idx="47153">
                  <c:v>33254.166666666664</c:v>
                </c:pt>
                <c:pt idx="47154">
                  <c:v>33254.208333333336</c:v>
                </c:pt>
                <c:pt idx="47155">
                  <c:v>33254.25</c:v>
                </c:pt>
                <c:pt idx="47156">
                  <c:v>33254.291666666664</c:v>
                </c:pt>
                <c:pt idx="47157">
                  <c:v>33254.333333333336</c:v>
                </c:pt>
                <c:pt idx="47158">
                  <c:v>33254.375</c:v>
                </c:pt>
                <c:pt idx="47159">
                  <c:v>33254.416666666664</c:v>
                </c:pt>
                <c:pt idx="47160">
                  <c:v>33254.458333333336</c:v>
                </c:pt>
                <c:pt idx="47161">
                  <c:v>33254.5</c:v>
                </c:pt>
                <c:pt idx="47162">
                  <c:v>33254.541666666664</c:v>
                </c:pt>
                <c:pt idx="47163">
                  <c:v>33254.583333333336</c:v>
                </c:pt>
                <c:pt idx="47164">
                  <c:v>33254.625</c:v>
                </c:pt>
                <c:pt idx="47165">
                  <c:v>33254.666666666664</c:v>
                </c:pt>
                <c:pt idx="47166">
                  <c:v>33254.708333333336</c:v>
                </c:pt>
                <c:pt idx="47167">
                  <c:v>33254.75</c:v>
                </c:pt>
                <c:pt idx="47168">
                  <c:v>33254.791666666664</c:v>
                </c:pt>
                <c:pt idx="47169">
                  <c:v>33254.833333333336</c:v>
                </c:pt>
                <c:pt idx="47170">
                  <c:v>33254.875</c:v>
                </c:pt>
                <c:pt idx="47171">
                  <c:v>33254.916666666664</c:v>
                </c:pt>
                <c:pt idx="47172">
                  <c:v>33254.958333333336</c:v>
                </c:pt>
                <c:pt idx="47173">
                  <c:v>33255</c:v>
                </c:pt>
                <c:pt idx="47174">
                  <c:v>33255.041666666664</c:v>
                </c:pt>
                <c:pt idx="47175">
                  <c:v>33255.083333333336</c:v>
                </c:pt>
                <c:pt idx="47176">
                  <c:v>33255.125</c:v>
                </c:pt>
                <c:pt idx="47177">
                  <c:v>33255.166666666664</c:v>
                </c:pt>
                <c:pt idx="47178">
                  <c:v>33255.208333333336</c:v>
                </c:pt>
                <c:pt idx="47179">
                  <c:v>33255.25</c:v>
                </c:pt>
                <c:pt idx="47180">
                  <c:v>33255.291666666664</c:v>
                </c:pt>
                <c:pt idx="47181">
                  <c:v>33255.333333333336</c:v>
                </c:pt>
                <c:pt idx="47182">
                  <c:v>33255.375</c:v>
                </c:pt>
                <c:pt idx="47183">
                  <c:v>33255.416666666664</c:v>
                </c:pt>
                <c:pt idx="47184">
                  <c:v>33255.458333333336</c:v>
                </c:pt>
                <c:pt idx="47185">
                  <c:v>33255.5</c:v>
                </c:pt>
                <c:pt idx="47186">
                  <c:v>33255.541666666664</c:v>
                </c:pt>
                <c:pt idx="47187">
                  <c:v>33255.583333333336</c:v>
                </c:pt>
                <c:pt idx="47188">
                  <c:v>33255.625</c:v>
                </c:pt>
                <c:pt idx="47189">
                  <c:v>33255.666666666664</c:v>
                </c:pt>
                <c:pt idx="47190">
                  <c:v>33255.708333333336</c:v>
                </c:pt>
                <c:pt idx="47191">
                  <c:v>33255.75</c:v>
                </c:pt>
                <c:pt idx="47192">
                  <c:v>33255.791666666664</c:v>
                </c:pt>
                <c:pt idx="47193">
                  <c:v>33255.833333333336</c:v>
                </c:pt>
                <c:pt idx="47194">
                  <c:v>33255.875</c:v>
                </c:pt>
                <c:pt idx="47195">
                  <c:v>33255.916666666664</c:v>
                </c:pt>
                <c:pt idx="47196">
                  <c:v>33255.958333333336</c:v>
                </c:pt>
                <c:pt idx="47197">
                  <c:v>33256</c:v>
                </c:pt>
                <c:pt idx="47198">
                  <c:v>33256.041666666664</c:v>
                </c:pt>
                <c:pt idx="47199">
                  <c:v>33256.083333333336</c:v>
                </c:pt>
                <c:pt idx="47200">
                  <c:v>33256.125</c:v>
                </c:pt>
                <c:pt idx="47201">
                  <c:v>33256.166666666664</c:v>
                </c:pt>
                <c:pt idx="47202">
                  <c:v>33256.208333333336</c:v>
                </c:pt>
                <c:pt idx="47203">
                  <c:v>33256.25</c:v>
                </c:pt>
                <c:pt idx="47204">
                  <c:v>33256.291666666664</c:v>
                </c:pt>
                <c:pt idx="47205">
                  <c:v>33256.333333333336</c:v>
                </c:pt>
                <c:pt idx="47206">
                  <c:v>33256.375</c:v>
                </c:pt>
                <c:pt idx="47207">
                  <c:v>33256.416666666664</c:v>
                </c:pt>
                <c:pt idx="47208">
                  <c:v>33256.458333333336</c:v>
                </c:pt>
                <c:pt idx="47209">
                  <c:v>33256.5</c:v>
                </c:pt>
                <c:pt idx="47210">
                  <c:v>33256.541666666664</c:v>
                </c:pt>
                <c:pt idx="47211">
                  <c:v>33256.583333333336</c:v>
                </c:pt>
                <c:pt idx="47212">
                  <c:v>33256.625</c:v>
                </c:pt>
                <c:pt idx="47213">
                  <c:v>33256.666666666664</c:v>
                </c:pt>
                <c:pt idx="47214">
                  <c:v>33256.708333333336</c:v>
                </c:pt>
                <c:pt idx="47215">
                  <c:v>33256.75</c:v>
                </c:pt>
                <c:pt idx="47216">
                  <c:v>33256.791666666664</c:v>
                </c:pt>
                <c:pt idx="47217">
                  <c:v>33256.833333333336</c:v>
                </c:pt>
                <c:pt idx="47218">
                  <c:v>33256.875</c:v>
                </c:pt>
                <c:pt idx="47219">
                  <c:v>33256.916666666664</c:v>
                </c:pt>
                <c:pt idx="47220">
                  <c:v>33256.958333333336</c:v>
                </c:pt>
                <c:pt idx="47221">
                  <c:v>33257</c:v>
                </c:pt>
                <c:pt idx="47222">
                  <c:v>33257.041666666664</c:v>
                </c:pt>
                <c:pt idx="47223">
                  <c:v>33257.083333333336</c:v>
                </c:pt>
                <c:pt idx="47224">
                  <c:v>33257.125</c:v>
                </c:pt>
                <c:pt idx="47225">
                  <c:v>33257.166666666664</c:v>
                </c:pt>
                <c:pt idx="47226">
                  <c:v>33257.208333333336</c:v>
                </c:pt>
                <c:pt idx="47227">
                  <c:v>33257.25</c:v>
                </c:pt>
                <c:pt idx="47228">
                  <c:v>33257.291666666664</c:v>
                </c:pt>
                <c:pt idx="47229">
                  <c:v>33257.333333333336</c:v>
                </c:pt>
                <c:pt idx="47230">
                  <c:v>33257.375</c:v>
                </c:pt>
                <c:pt idx="47231">
                  <c:v>33257.416666666664</c:v>
                </c:pt>
                <c:pt idx="47232">
                  <c:v>33257.458333333336</c:v>
                </c:pt>
                <c:pt idx="47233">
                  <c:v>33257.5</c:v>
                </c:pt>
                <c:pt idx="47234">
                  <c:v>33257.541666666664</c:v>
                </c:pt>
                <c:pt idx="47235">
                  <c:v>33257.583333333336</c:v>
                </c:pt>
                <c:pt idx="47236">
                  <c:v>33257.625</c:v>
                </c:pt>
                <c:pt idx="47237">
                  <c:v>33257.666666666664</c:v>
                </c:pt>
                <c:pt idx="47238">
                  <c:v>33257.708333333336</c:v>
                </c:pt>
                <c:pt idx="47239">
                  <c:v>33257.75</c:v>
                </c:pt>
                <c:pt idx="47240">
                  <c:v>33257.791666666664</c:v>
                </c:pt>
                <c:pt idx="47241">
                  <c:v>33257.833333333336</c:v>
                </c:pt>
                <c:pt idx="47242">
                  <c:v>33257.875</c:v>
                </c:pt>
                <c:pt idx="47243">
                  <c:v>33257.916666666664</c:v>
                </c:pt>
                <c:pt idx="47244">
                  <c:v>33257.958333333336</c:v>
                </c:pt>
                <c:pt idx="47245">
                  <c:v>33258</c:v>
                </c:pt>
                <c:pt idx="47246">
                  <c:v>33258.041666666664</c:v>
                </c:pt>
                <c:pt idx="47247">
                  <c:v>33258.083333333336</c:v>
                </c:pt>
                <c:pt idx="47248">
                  <c:v>33258.125</c:v>
                </c:pt>
                <c:pt idx="47249">
                  <c:v>33258.166666666664</c:v>
                </c:pt>
                <c:pt idx="47250">
                  <c:v>33258.208333333336</c:v>
                </c:pt>
                <c:pt idx="47251">
                  <c:v>33258.25</c:v>
                </c:pt>
                <c:pt idx="47252">
                  <c:v>33258.291666666664</c:v>
                </c:pt>
                <c:pt idx="47253">
                  <c:v>33258.333333333336</c:v>
                </c:pt>
                <c:pt idx="47254">
                  <c:v>33258.375</c:v>
                </c:pt>
                <c:pt idx="47255">
                  <c:v>33258.416666666664</c:v>
                </c:pt>
                <c:pt idx="47256">
                  <c:v>33258.458333333336</c:v>
                </c:pt>
                <c:pt idx="47257">
                  <c:v>33258.5</c:v>
                </c:pt>
                <c:pt idx="47258">
                  <c:v>33258.541666666664</c:v>
                </c:pt>
                <c:pt idx="47259">
                  <c:v>33258.583333333336</c:v>
                </c:pt>
                <c:pt idx="47260">
                  <c:v>33258.625</c:v>
                </c:pt>
                <c:pt idx="47261">
                  <c:v>33258.666666666664</c:v>
                </c:pt>
                <c:pt idx="47262">
                  <c:v>33258.708333333336</c:v>
                </c:pt>
                <c:pt idx="47263">
                  <c:v>33258.75</c:v>
                </c:pt>
                <c:pt idx="47264">
                  <c:v>33258.791666666664</c:v>
                </c:pt>
                <c:pt idx="47265">
                  <c:v>33258.833333333336</c:v>
                </c:pt>
                <c:pt idx="47266">
                  <c:v>33258.875</c:v>
                </c:pt>
                <c:pt idx="47267">
                  <c:v>33258.916666666664</c:v>
                </c:pt>
                <c:pt idx="47268">
                  <c:v>33258.958333333336</c:v>
                </c:pt>
                <c:pt idx="47269">
                  <c:v>33259</c:v>
                </c:pt>
                <c:pt idx="47270">
                  <c:v>33259.041666666664</c:v>
                </c:pt>
                <c:pt idx="47271">
                  <c:v>33259.083333333336</c:v>
                </c:pt>
                <c:pt idx="47272">
                  <c:v>33259.125</c:v>
                </c:pt>
                <c:pt idx="47273">
                  <c:v>33259.166666666664</c:v>
                </c:pt>
                <c:pt idx="47274">
                  <c:v>33259.208333333336</c:v>
                </c:pt>
                <c:pt idx="47275">
                  <c:v>33259.25</c:v>
                </c:pt>
                <c:pt idx="47276">
                  <c:v>33259.291666666664</c:v>
                </c:pt>
                <c:pt idx="47277">
                  <c:v>33259.333333333336</c:v>
                </c:pt>
                <c:pt idx="47278">
                  <c:v>33259.375</c:v>
                </c:pt>
                <c:pt idx="47279">
                  <c:v>33259.416666666664</c:v>
                </c:pt>
                <c:pt idx="47280">
                  <c:v>33259.458333333336</c:v>
                </c:pt>
                <c:pt idx="47281">
                  <c:v>33259.5</c:v>
                </c:pt>
                <c:pt idx="47282">
                  <c:v>33259.541666666664</c:v>
                </c:pt>
                <c:pt idx="47283">
                  <c:v>33259.583333333336</c:v>
                </c:pt>
                <c:pt idx="47284">
                  <c:v>33259.625</c:v>
                </c:pt>
                <c:pt idx="47285">
                  <c:v>33259.666666666664</c:v>
                </c:pt>
                <c:pt idx="47286">
                  <c:v>33259.708333333336</c:v>
                </c:pt>
                <c:pt idx="47287">
                  <c:v>33259.75</c:v>
                </c:pt>
                <c:pt idx="47288">
                  <c:v>33259.791666666664</c:v>
                </c:pt>
                <c:pt idx="47289">
                  <c:v>33259.833333333336</c:v>
                </c:pt>
                <c:pt idx="47290">
                  <c:v>33259.875</c:v>
                </c:pt>
                <c:pt idx="47291">
                  <c:v>33259.916666666664</c:v>
                </c:pt>
                <c:pt idx="47292">
                  <c:v>33259.958333333336</c:v>
                </c:pt>
                <c:pt idx="47293">
                  <c:v>33260</c:v>
                </c:pt>
                <c:pt idx="47294">
                  <c:v>33260.041666666664</c:v>
                </c:pt>
                <c:pt idx="47295">
                  <c:v>33260.083333333336</c:v>
                </c:pt>
                <c:pt idx="47296">
                  <c:v>33260.125</c:v>
                </c:pt>
                <c:pt idx="47297">
                  <c:v>33260.166666666664</c:v>
                </c:pt>
                <c:pt idx="47298">
                  <c:v>33260.208333333336</c:v>
                </c:pt>
                <c:pt idx="47299">
                  <c:v>33260.25</c:v>
                </c:pt>
                <c:pt idx="47300">
                  <c:v>33260.291666666664</c:v>
                </c:pt>
                <c:pt idx="47301">
                  <c:v>33260.333333333336</c:v>
                </c:pt>
                <c:pt idx="47302">
                  <c:v>33260.375</c:v>
                </c:pt>
                <c:pt idx="47303">
                  <c:v>33260.416666666664</c:v>
                </c:pt>
                <c:pt idx="47304">
                  <c:v>33260.458333333336</c:v>
                </c:pt>
                <c:pt idx="47305">
                  <c:v>33260.5</c:v>
                </c:pt>
                <c:pt idx="47306">
                  <c:v>33260.541666666664</c:v>
                </c:pt>
                <c:pt idx="47307">
                  <c:v>33260.583333333336</c:v>
                </c:pt>
                <c:pt idx="47308">
                  <c:v>33260.625</c:v>
                </c:pt>
                <c:pt idx="47309">
                  <c:v>33260.666666666664</c:v>
                </c:pt>
                <c:pt idx="47310">
                  <c:v>33260.708333333336</c:v>
                </c:pt>
                <c:pt idx="47311">
                  <c:v>33260.75</c:v>
                </c:pt>
                <c:pt idx="47312">
                  <c:v>33260.791666666664</c:v>
                </c:pt>
                <c:pt idx="47313">
                  <c:v>33260.833333333336</c:v>
                </c:pt>
                <c:pt idx="47314">
                  <c:v>33260.875</c:v>
                </c:pt>
                <c:pt idx="47315">
                  <c:v>33260.916666666664</c:v>
                </c:pt>
                <c:pt idx="47316">
                  <c:v>33260.958333333336</c:v>
                </c:pt>
                <c:pt idx="47317">
                  <c:v>33261</c:v>
                </c:pt>
                <c:pt idx="47318">
                  <c:v>33261.041666666664</c:v>
                </c:pt>
                <c:pt idx="47319">
                  <c:v>33261.083333333336</c:v>
                </c:pt>
                <c:pt idx="47320">
                  <c:v>33261.125</c:v>
                </c:pt>
                <c:pt idx="47321">
                  <c:v>33261.166666666664</c:v>
                </c:pt>
                <c:pt idx="47322">
                  <c:v>33261.208333333336</c:v>
                </c:pt>
                <c:pt idx="47323">
                  <c:v>33261.25</c:v>
                </c:pt>
                <c:pt idx="47324">
                  <c:v>33261.291666666664</c:v>
                </c:pt>
                <c:pt idx="47325">
                  <c:v>33261.333333333336</c:v>
                </c:pt>
                <c:pt idx="47326">
                  <c:v>33261.375</c:v>
                </c:pt>
                <c:pt idx="47327">
                  <c:v>33261.416666666664</c:v>
                </c:pt>
                <c:pt idx="47328">
                  <c:v>33261.458333333336</c:v>
                </c:pt>
                <c:pt idx="47329">
                  <c:v>33261.5</c:v>
                </c:pt>
                <c:pt idx="47330">
                  <c:v>33261.541666666664</c:v>
                </c:pt>
                <c:pt idx="47331">
                  <c:v>33261.583333333336</c:v>
                </c:pt>
                <c:pt idx="47332">
                  <c:v>33261.625</c:v>
                </c:pt>
                <c:pt idx="47333">
                  <c:v>33261.666666666664</c:v>
                </c:pt>
                <c:pt idx="47334">
                  <c:v>33261.708333333336</c:v>
                </c:pt>
                <c:pt idx="47335">
                  <c:v>33261.75</c:v>
                </c:pt>
                <c:pt idx="47336">
                  <c:v>33261.791666666664</c:v>
                </c:pt>
                <c:pt idx="47337">
                  <c:v>33261.833333333336</c:v>
                </c:pt>
                <c:pt idx="47338">
                  <c:v>33261.875</c:v>
                </c:pt>
                <c:pt idx="47339">
                  <c:v>33261.916666666664</c:v>
                </c:pt>
                <c:pt idx="47340">
                  <c:v>33261.958333333336</c:v>
                </c:pt>
                <c:pt idx="47341">
                  <c:v>33262</c:v>
                </c:pt>
                <c:pt idx="47342">
                  <c:v>33262.041666666664</c:v>
                </c:pt>
                <c:pt idx="47343">
                  <c:v>33262.083333333336</c:v>
                </c:pt>
                <c:pt idx="47344">
                  <c:v>33262.125</c:v>
                </c:pt>
                <c:pt idx="47345">
                  <c:v>33262.166666666664</c:v>
                </c:pt>
                <c:pt idx="47346">
                  <c:v>33262.208333333336</c:v>
                </c:pt>
                <c:pt idx="47347">
                  <c:v>33262.25</c:v>
                </c:pt>
                <c:pt idx="47348">
                  <c:v>33262.291666666664</c:v>
                </c:pt>
                <c:pt idx="47349">
                  <c:v>33262.333333333336</c:v>
                </c:pt>
                <c:pt idx="47350">
                  <c:v>33262.375</c:v>
                </c:pt>
                <c:pt idx="47351">
                  <c:v>33262.416666666664</c:v>
                </c:pt>
                <c:pt idx="47352">
                  <c:v>33262.458333333336</c:v>
                </c:pt>
                <c:pt idx="47353">
                  <c:v>33262.5</c:v>
                </c:pt>
                <c:pt idx="47354">
                  <c:v>33262.541666666664</c:v>
                </c:pt>
                <c:pt idx="47355">
                  <c:v>33262.583333333336</c:v>
                </c:pt>
                <c:pt idx="47356">
                  <c:v>33262.625</c:v>
                </c:pt>
                <c:pt idx="47357">
                  <c:v>33262.666666666664</c:v>
                </c:pt>
                <c:pt idx="47358">
                  <c:v>33262.708333333336</c:v>
                </c:pt>
                <c:pt idx="47359">
                  <c:v>33262.75</c:v>
                </c:pt>
                <c:pt idx="47360">
                  <c:v>33262.791666666664</c:v>
                </c:pt>
                <c:pt idx="47361">
                  <c:v>33262.833333333336</c:v>
                </c:pt>
                <c:pt idx="47362">
                  <c:v>33262.875</c:v>
                </c:pt>
                <c:pt idx="47363">
                  <c:v>33262.916666666664</c:v>
                </c:pt>
                <c:pt idx="47364">
                  <c:v>33262.958333333336</c:v>
                </c:pt>
                <c:pt idx="47365">
                  <c:v>33263</c:v>
                </c:pt>
                <c:pt idx="47366">
                  <c:v>33263.041666666664</c:v>
                </c:pt>
                <c:pt idx="47367">
                  <c:v>33263.083333333336</c:v>
                </c:pt>
                <c:pt idx="47368">
                  <c:v>33263.125</c:v>
                </c:pt>
                <c:pt idx="47369">
                  <c:v>33263.166666666664</c:v>
                </c:pt>
                <c:pt idx="47370">
                  <c:v>33263.208333333336</c:v>
                </c:pt>
                <c:pt idx="47371">
                  <c:v>33263.25</c:v>
                </c:pt>
                <c:pt idx="47372">
                  <c:v>33263.291666666664</c:v>
                </c:pt>
                <c:pt idx="47373">
                  <c:v>33263.333333333336</c:v>
                </c:pt>
                <c:pt idx="47374">
                  <c:v>33263.375</c:v>
                </c:pt>
                <c:pt idx="47375">
                  <c:v>33263.416666666664</c:v>
                </c:pt>
                <c:pt idx="47376">
                  <c:v>33263.458333333336</c:v>
                </c:pt>
                <c:pt idx="47377">
                  <c:v>33263.5</c:v>
                </c:pt>
                <c:pt idx="47378">
                  <c:v>33263.541666666664</c:v>
                </c:pt>
                <c:pt idx="47379">
                  <c:v>33263.583333333336</c:v>
                </c:pt>
                <c:pt idx="47380">
                  <c:v>33263.625</c:v>
                </c:pt>
                <c:pt idx="47381">
                  <c:v>33263.666666666664</c:v>
                </c:pt>
                <c:pt idx="47382">
                  <c:v>33263.708333333336</c:v>
                </c:pt>
                <c:pt idx="47383">
                  <c:v>33263.75</c:v>
                </c:pt>
                <c:pt idx="47384">
                  <c:v>33263.791666666664</c:v>
                </c:pt>
                <c:pt idx="47385">
                  <c:v>33263.833333333336</c:v>
                </c:pt>
                <c:pt idx="47386">
                  <c:v>33263.875</c:v>
                </c:pt>
                <c:pt idx="47387">
                  <c:v>33263.916666666664</c:v>
                </c:pt>
                <c:pt idx="47388">
                  <c:v>33263.958333333336</c:v>
                </c:pt>
                <c:pt idx="47389">
                  <c:v>33264</c:v>
                </c:pt>
                <c:pt idx="47390">
                  <c:v>33264.041666666664</c:v>
                </c:pt>
                <c:pt idx="47391">
                  <c:v>33264.083333333336</c:v>
                </c:pt>
                <c:pt idx="47392">
                  <c:v>33264.125</c:v>
                </c:pt>
                <c:pt idx="47393">
                  <c:v>33264.166666666664</c:v>
                </c:pt>
                <c:pt idx="47394">
                  <c:v>33264.208333333336</c:v>
                </c:pt>
                <c:pt idx="47395">
                  <c:v>33264.25</c:v>
                </c:pt>
                <c:pt idx="47396">
                  <c:v>33264.291666666664</c:v>
                </c:pt>
                <c:pt idx="47397">
                  <c:v>33264.333333333336</c:v>
                </c:pt>
                <c:pt idx="47398">
                  <c:v>33264.375</c:v>
                </c:pt>
                <c:pt idx="47399">
                  <c:v>33264.416666666664</c:v>
                </c:pt>
                <c:pt idx="47400">
                  <c:v>33264.458333333336</c:v>
                </c:pt>
                <c:pt idx="47401">
                  <c:v>33264.5</c:v>
                </c:pt>
                <c:pt idx="47402">
                  <c:v>33264.541666666664</c:v>
                </c:pt>
                <c:pt idx="47403">
                  <c:v>33264.583333333336</c:v>
                </c:pt>
                <c:pt idx="47404">
                  <c:v>33264.625</c:v>
                </c:pt>
                <c:pt idx="47405">
                  <c:v>33264.666666666664</c:v>
                </c:pt>
                <c:pt idx="47406">
                  <c:v>33264.708333333336</c:v>
                </c:pt>
                <c:pt idx="47407">
                  <c:v>33264.75</c:v>
                </c:pt>
                <c:pt idx="47408">
                  <c:v>33264.791666666664</c:v>
                </c:pt>
                <c:pt idx="47409">
                  <c:v>33264.833333333336</c:v>
                </c:pt>
                <c:pt idx="47410">
                  <c:v>33264.875</c:v>
                </c:pt>
                <c:pt idx="47411">
                  <c:v>33264.916666666664</c:v>
                </c:pt>
                <c:pt idx="47412">
                  <c:v>33264.958333333336</c:v>
                </c:pt>
                <c:pt idx="47413">
                  <c:v>33265</c:v>
                </c:pt>
                <c:pt idx="47414">
                  <c:v>33265.041666666664</c:v>
                </c:pt>
                <c:pt idx="47415">
                  <c:v>33265.083333333336</c:v>
                </c:pt>
                <c:pt idx="47416">
                  <c:v>33265.125</c:v>
                </c:pt>
                <c:pt idx="47417">
                  <c:v>33265.166666666664</c:v>
                </c:pt>
                <c:pt idx="47418">
                  <c:v>33265.208333333336</c:v>
                </c:pt>
                <c:pt idx="47419">
                  <c:v>33265.25</c:v>
                </c:pt>
                <c:pt idx="47420">
                  <c:v>33265.291666666664</c:v>
                </c:pt>
                <c:pt idx="47421">
                  <c:v>33265.333333333336</c:v>
                </c:pt>
                <c:pt idx="47422">
                  <c:v>33265.375</c:v>
                </c:pt>
                <c:pt idx="47423">
                  <c:v>33265.416666666664</c:v>
                </c:pt>
                <c:pt idx="47424">
                  <c:v>33265.458333333336</c:v>
                </c:pt>
                <c:pt idx="47425">
                  <c:v>33265.5</c:v>
                </c:pt>
                <c:pt idx="47426">
                  <c:v>33265.541666666664</c:v>
                </c:pt>
                <c:pt idx="47427">
                  <c:v>33265.583333333336</c:v>
                </c:pt>
                <c:pt idx="47428">
                  <c:v>33265.625</c:v>
                </c:pt>
                <c:pt idx="47429">
                  <c:v>33265.666666666664</c:v>
                </c:pt>
                <c:pt idx="47430">
                  <c:v>33265.708333333336</c:v>
                </c:pt>
                <c:pt idx="47431">
                  <c:v>33265.75</c:v>
                </c:pt>
                <c:pt idx="47432">
                  <c:v>33265.791666666664</c:v>
                </c:pt>
                <c:pt idx="47433">
                  <c:v>33265.833333333336</c:v>
                </c:pt>
                <c:pt idx="47434">
                  <c:v>33265.875</c:v>
                </c:pt>
                <c:pt idx="47435">
                  <c:v>33265.916666666664</c:v>
                </c:pt>
                <c:pt idx="47436">
                  <c:v>33265.958333333336</c:v>
                </c:pt>
                <c:pt idx="47437">
                  <c:v>33266</c:v>
                </c:pt>
                <c:pt idx="47438">
                  <c:v>33266.041666666664</c:v>
                </c:pt>
                <c:pt idx="47439">
                  <c:v>33266.083333333336</c:v>
                </c:pt>
                <c:pt idx="47440">
                  <c:v>33266.125</c:v>
                </c:pt>
                <c:pt idx="47441">
                  <c:v>33266.166666666664</c:v>
                </c:pt>
                <c:pt idx="47442">
                  <c:v>33266.208333333336</c:v>
                </c:pt>
                <c:pt idx="47443">
                  <c:v>33266.25</c:v>
                </c:pt>
                <c:pt idx="47444">
                  <c:v>33266.291666666664</c:v>
                </c:pt>
                <c:pt idx="47445">
                  <c:v>33266.333333333336</c:v>
                </c:pt>
                <c:pt idx="47446">
                  <c:v>33266.375</c:v>
                </c:pt>
                <c:pt idx="47447">
                  <c:v>33266.416666666664</c:v>
                </c:pt>
                <c:pt idx="47448">
                  <c:v>33266.458333333336</c:v>
                </c:pt>
                <c:pt idx="47449">
                  <c:v>33266.5</c:v>
                </c:pt>
                <c:pt idx="47450">
                  <c:v>33266.541666666664</c:v>
                </c:pt>
                <c:pt idx="47451">
                  <c:v>33266.583333333336</c:v>
                </c:pt>
                <c:pt idx="47452">
                  <c:v>33266.625</c:v>
                </c:pt>
                <c:pt idx="47453">
                  <c:v>33266.666666666664</c:v>
                </c:pt>
                <c:pt idx="47454">
                  <c:v>33266.708333333336</c:v>
                </c:pt>
                <c:pt idx="47455">
                  <c:v>33266.75</c:v>
                </c:pt>
                <c:pt idx="47456">
                  <c:v>33266.791666666664</c:v>
                </c:pt>
                <c:pt idx="47457">
                  <c:v>33266.833333333336</c:v>
                </c:pt>
                <c:pt idx="47458">
                  <c:v>33266.875</c:v>
                </c:pt>
                <c:pt idx="47459">
                  <c:v>33266.916666666664</c:v>
                </c:pt>
                <c:pt idx="47460">
                  <c:v>33266.958333333336</c:v>
                </c:pt>
                <c:pt idx="47461">
                  <c:v>33267</c:v>
                </c:pt>
                <c:pt idx="47462">
                  <c:v>33267.041666666664</c:v>
                </c:pt>
                <c:pt idx="47463">
                  <c:v>33267.083333333336</c:v>
                </c:pt>
                <c:pt idx="47464">
                  <c:v>33267.125</c:v>
                </c:pt>
                <c:pt idx="47465">
                  <c:v>33267.166666666664</c:v>
                </c:pt>
                <c:pt idx="47466">
                  <c:v>33267.208333333336</c:v>
                </c:pt>
                <c:pt idx="47467">
                  <c:v>33267.25</c:v>
                </c:pt>
                <c:pt idx="47468">
                  <c:v>33267.291666666664</c:v>
                </c:pt>
                <c:pt idx="47469">
                  <c:v>33267.333333333336</c:v>
                </c:pt>
                <c:pt idx="47470">
                  <c:v>33267.375</c:v>
                </c:pt>
                <c:pt idx="47471">
                  <c:v>33267.416666666664</c:v>
                </c:pt>
                <c:pt idx="47472">
                  <c:v>33267.458333333336</c:v>
                </c:pt>
                <c:pt idx="47473">
                  <c:v>33267.5</c:v>
                </c:pt>
                <c:pt idx="47474">
                  <c:v>33267.541666666664</c:v>
                </c:pt>
                <c:pt idx="47475">
                  <c:v>33267.583333333336</c:v>
                </c:pt>
                <c:pt idx="47476">
                  <c:v>33267.625</c:v>
                </c:pt>
                <c:pt idx="47477">
                  <c:v>33267.666666666664</c:v>
                </c:pt>
                <c:pt idx="47478">
                  <c:v>33267.708333333336</c:v>
                </c:pt>
                <c:pt idx="47479">
                  <c:v>33267.75</c:v>
                </c:pt>
                <c:pt idx="47480">
                  <c:v>33267.791666666664</c:v>
                </c:pt>
                <c:pt idx="47481">
                  <c:v>33267.833333333336</c:v>
                </c:pt>
                <c:pt idx="47482">
                  <c:v>33267.875</c:v>
                </c:pt>
                <c:pt idx="47483">
                  <c:v>33267.916666666664</c:v>
                </c:pt>
                <c:pt idx="47484">
                  <c:v>33267.958333333336</c:v>
                </c:pt>
                <c:pt idx="47485">
                  <c:v>33268</c:v>
                </c:pt>
                <c:pt idx="47486">
                  <c:v>33268.041666666664</c:v>
                </c:pt>
                <c:pt idx="47487">
                  <c:v>33268.083333333336</c:v>
                </c:pt>
                <c:pt idx="47488">
                  <c:v>33268.125</c:v>
                </c:pt>
                <c:pt idx="47489">
                  <c:v>33268.166666666664</c:v>
                </c:pt>
                <c:pt idx="47490">
                  <c:v>33268.208333333336</c:v>
                </c:pt>
                <c:pt idx="47491">
                  <c:v>33268.25</c:v>
                </c:pt>
                <c:pt idx="47492">
                  <c:v>33268.291666666664</c:v>
                </c:pt>
                <c:pt idx="47493">
                  <c:v>33268.333333333336</c:v>
                </c:pt>
                <c:pt idx="47494">
                  <c:v>33268.375</c:v>
                </c:pt>
                <c:pt idx="47495">
                  <c:v>33268.416666666664</c:v>
                </c:pt>
                <c:pt idx="47496">
                  <c:v>33268.458333333336</c:v>
                </c:pt>
                <c:pt idx="47497">
                  <c:v>33268.5</c:v>
                </c:pt>
                <c:pt idx="47498">
                  <c:v>33268.541666666664</c:v>
                </c:pt>
                <c:pt idx="47499">
                  <c:v>33268.583333333336</c:v>
                </c:pt>
                <c:pt idx="47500">
                  <c:v>33268.625</c:v>
                </c:pt>
                <c:pt idx="47501">
                  <c:v>33268.666666666664</c:v>
                </c:pt>
                <c:pt idx="47502">
                  <c:v>33268.708333333336</c:v>
                </c:pt>
                <c:pt idx="47503">
                  <c:v>33268.75</c:v>
                </c:pt>
                <c:pt idx="47504">
                  <c:v>33268.791666666664</c:v>
                </c:pt>
                <c:pt idx="47505">
                  <c:v>33268.833333333336</c:v>
                </c:pt>
                <c:pt idx="47506">
                  <c:v>33268.875</c:v>
                </c:pt>
                <c:pt idx="47507">
                  <c:v>33268.916666666664</c:v>
                </c:pt>
                <c:pt idx="47508">
                  <c:v>33268.958333333336</c:v>
                </c:pt>
                <c:pt idx="47509">
                  <c:v>33269</c:v>
                </c:pt>
                <c:pt idx="47510">
                  <c:v>33269.041666666664</c:v>
                </c:pt>
                <c:pt idx="47511">
                  <c:v>33269.083333333336</c:v>
                </c:pt>
                <c:pt idx="47512">
                  <c:v>33269.125</c:v>
                </c:pt>
                <c:pt idx="47513">
                  <c:v>33269.166666666664</c:v>
                </c:pt>
                <c:pt idx="47514">
                  <c:v>33269.208333333336</c:v>
                </c:pt>
                <c:pt idx="47515">
                  <c:v>33269.25</c:v>
                </c:pt>
                <c:pt idx="47516">
                  <c:v>33269.291666666664</c:v>
                </c:pt>
                <c:pt idx="47517">
                  <c:v>33269.333333333336</c:v>
                </c:pt>
                <c:pt idx="47518">
                  <c:v>33269.375</c:v>
                </c:pt>
                <c:pt idx="47519">
                  <c:v>33269.416666666664</c:v>
                </c:pt>
                <c:pt idx="47520">
                  <c:v>33269.458333333336</c:v>
                </c:pt>
                <c:pt idx="47521">
                  <c:v>33269.5</c:v>
                </c:pt>
                <c:pt idx="47522">
                  <c:v>33269.541666666664</c:v>
                </c:pt>
                <c:pt idx="47523">
                  <c:v>33269.583333333336</c:v>
                </c:pt>
                <c:pt idx="47524">
                  <c:v>33269.625</c:v>
                </c:pt>
                <c:pt idx="47525">
                  <c:v>33269.666666666664</c:v>
                </c:pt>
                <c:pt idx="47526">
                  <c:v>33269.708333333336</c:v>
                </c:pt>
                <c:pt idx="47527">
                  <c:v>33269.75</c:v>
                </c:pt>
                <c:pt idx="47528">
                  <c:v>33269.791666666664</c:v>
                </c:pt>
                <c:pt idx="47529">
                  <c:v>33269.833333333336</c:v>
                </c:pt>
                <c:pt idx="47530">
                  <c:v>33269.875</c:v>
                </c:pt>
                <c:pt idx="47531">
                  <c:v>33269.916666666664</c:v>
                </c:pt>
                <c:pt idx="47532">
                  <c:v>33269.958333333336</c:v>
                </c:pt>
                <c:pt idx="47533">
                  <c:v>33270</c:v>
                </c:pt>
                <c:pt idx="47534">
                  <c:v>33270.041666666664</c:v>
                </c:pt>
                <c:pt idx="47535">
                  <c:v>33270.083333333336</c:v>
                </c:pt>
                <c:pt idx="47536">
                  <c:v>33270.125</c:v>
                </c:pt>
                <c:pt idx="47537">
                  <c:v>33270.166666666664</c:v>
                </c:pt>
                <c:pt idx="47538">
                  <c:v>33270.208333333336</c:v>
                </c:pt>
                <c:pt idx="47539">
                  <c:v>33270.25</c:v>
                </c:pt>
                <c:pt idx="47540">
                  <c:v>33270.291666666664</c:v>
                </c:pt>
                <c:pt idx="47541">
                  <c:v>33270.333333333336</c:v>
                </c:pt>
                <c:pt idx="47542">
                  <c:v>33270.375</c:v>
                </c:pt>
                <c:pt idx="47543">
                  <c:v>33270.416666666664</c:v>
                </c:pt>
                <c:pt idx="47544">
                  <c:v>33270.458333333336</c:v>
                </c:pt>
                <c:pt idx="47545">
                  <c:v>33270.5</c:v>
                </c:pt>
                <c:pt idx="47546">
                  <c:v>33270.541666666664</c:v>
                </c:pt>
                <c:pt idx="47547">
                  <c:v>33270.583333333336</c:v>
                </c:pt>
                <c:pt idx="47548">
                  <c:v>33270.625</c:v>
                </c:pt>
                <c:pt idx="47549">
                  <c:v>33270.666666666664</c:v>
                </c:pt>
                <c:pt idx="47550">
                  <c:v>33270.708333333336</c:v>
                </c:pt>
                <c:pt idx="47551">
                  <c:v>33270.75</c:v>
                </c:pt>
                <c:pt idx="47552">
                  <c:v>33270.791666666664</c:v>
                </c:pt>
                <c:pt idx="47553">
                  <c:v>33270.833333333336</c:v>
                </c:pt>
                <c:pt idx="47554">
                  <c:v>33270.875</c:v>
                </c:pt>
                <c:pt idx="47555">
                  <c:v>33270.916666666664</c:v>
                </c:pt>
                <c:pt idx="47556">
                  <c:v>33270.958333333336</c:v>
                </c:pt>
                <c:pt idx="47557">
                  <c:v>33271</c:v>
                </c:pt>
                <c:pt idx="47558">
                  <c:v>33271.041666666664</c:v>
                </c:pt>
                <c:pt idx="47559">
                  <c:v>33271.083333333336</c:v>
                </c:pt>
                <c:pt idx="47560">
                  <c:v>33271.125</c:v>
                </c:pt>
                <c:pt idx="47561">
                  <c:v>33271.166666666664</c:v>
                </c:pt>
                <c:pt idx="47562">
                  <c:v>33271.208333333336</c:v>
                </c:pt>
                <c:pt idx="47563">
                  <c:v>33271.25</c:v>
                </c:pt>
                <c:pt idx="47564">
                  <c:v>33271.291666666664</c:v>
                </c:pt>
                <c:pt idx="47565">
                  <c:v>33271.333333333336</c:v>
                </c:pt>
                <c:pt idx="47566">
                  <c:v>33271.375</c:v>
                </c:pt>
                <c:pt idx="47567">
                  <c:v>33271.416666666664</c:v>
                </c:pt>
                <c:pt idx="47568">
                  <c:v>33271.458333333336</c:v>
                </c:pt>
                <c:pt idx="47569">
                  <c:v>33271.5</c:v>
                </c:pt>
                <c:pt idx="47570">
                  <c:v>33271.541666666664</c:v>
                </c:pt>
                <c:pt idx="47571">
                  <c:v>33271.583333333336</c:v>
                </c:pt>
                <c:pt idx="47572">
                  <c:v>33271.625</c:v>
                </c:pt>
                <c:pt idx="47573">
                  <c:v>33271.666666666664</c:v>
                </c:pt>
                <c:pt idx="47574">
                  <c:v>33271.708333333336</c:v>
                </c:pt>
                <c:pt idx="47575">
                  <c:v>33271.75</c:v>
                </c:pt>
                <c:pt idx="47576">
                  <c:v>33271.791666666664</c:v>
                </c:pt>
                <c:pt idx="47577">
                  <c:v>33271.833333333336</c:v>
                </c:pt>
                <c:pt idx="47578">
                  <c:v>33271.875</c:v>
                </c:pt>
                <c:pt idx="47579">
                  <c:v>33271.916666666664</c:v>
                </c:pt>
                <c:pt idx="47580">
                  <c:v>33271.958333333336</c:v>
                </c:pt>
                <c:pt idx="47581">
                  <c:v>33272</c:v>
                </c:pt>
                <c:pt idx="47582">
                  <c:v>33272.041666666664</c:v>
                </c:pt>
                <c:pt idx="47583">
                  <c:v>33272.083333333336</c:v>
                </c:pt>
                <c:pt idx="47584">
                  <c:v>33272.125</c:v>
                </c:pt>
                <c:pt idx="47585">
                  <c:v>33272.166666666664</c:v>
                </c:pt>
                <c:pt idx="47586">
                  <c:v>33272.208333333336</c:v>
                </c:pt>
                <c:pt idx="47587">
                  <c:v>33272.25</c:v>
                </c:pt>
                <c:pt idx="47588">
                  <c:v>33272.291666666664</c:v>
                </c:pt>
                <c:pt idx="47589">
                  <c:v>33272.333333333336</c:v>
                </c:pt>
                <c:pt idx="47590">
                  <c:v>33272.375</c:v>
                </c:pt>
                <c:pt idx="47591">
                  <c:v>33272.416666666664</c:v>
                </c:pt>
                <c:pt idx="47592">
                  <c:v>33272.458333333336</c:v>
                </c:pt>
                <c:pt idx="47593">
                  <c:v>33272.5</c:v>
                </c:pt>
                <c:pt idx="47594">
                  <c:v>33272.541666666664</c:v>
                </c:pt>
                <c:pt idx="47595">
                  <c:v>33272.583333333336</c:v>
                </c:pt>
                <c:pt idx="47596">
                  <c:v>33272.625</c:v>
                </c:pt>
                <c:pt idx="47597">
                  <c:v>33272.666666666664</c:v>
                </c:pt>
                <c:pt idx="47598">
                  <c:v>33272.708333333336</c:v>
                </c:pt>
                <c:pt idx="47599">
                  <c:v>33272.75</c:v>
                </c:pt>
                <c:pt idx="47600">
                  <c:v>33272.791666666664</c:v>
                </c:pt>
                <c:pt idx="47601">
                  <c:v>33272.833333333336</c:v>
                </c:pt>
                <c:pt idx="47602">
                  <c:v>33272.875</c:v>
                </c:pt>
                <c:pt idx="47603">
                  <c:v>33272.916666666664</c:v>
                </c:pt>
                <c:pt idx="47604">
                  <c:v>33272.958333333336</c:v>
                </c:pt>
                <c:pt idx="47605">
                  <c:v>33273</c:v>
                </c:pt>
                <c:pt idx="47606">
                  <c:v>33273.041666666664</c:v>
                </c:pt>
                <c:pt idx="47607">
                  <c:v>33273.083333333336</c:v>
                </c:pt>
                <c:pt idx="47608">
                  <c:v>33273.125</c:v>
                </c:pt>
                <c:pt idx="47609">
                  <c:v>33273.166666666664</c:v>
                </c:pt>
                <c:pt idx="47610">
                  <c:v>33273.208333333336</c:v>
                </c:pt>
                <c:pt idx="47611">
                  <c:v>33273.25</c:v>
                </c:pt>
                <c:pt idx="47612">
                  <c:v>33273.291666666664</c:v>
                </c:pt>
                <c:pt idx="47613">
                  <c:v>33273.333333333336</c:v>
                </c:pt>
                <c:pt idx="47614">
                  <c:v>33273.375</c:v>
                </c:pt>
                <c:pt idx="47615">
                  <c:v>33273.416666666664</c:v>
                </c:pt>
                <c:pt idx="47616">
                  <c:v>33273.458333333336</c:v>
                </c:pt>
                <c:pt idx="47617">
                  <c:v>33273.5</c:v>
                </c:pt>
                <c:pt idx="47618">
                  <c:v>33273.541666666664</c:v>
                </c:pt>
                <c:pt idx="47619">
                  <c:v>33273.583333333336</c:v>
                </c:pt>
                <c:pt idx="47620">
                  <c:v>33273.625</c:v>
                </c:pt>
                <c:pt idx="47621">
                  <c:v>33273.666666666664</c:v>
                </c:pt>
                <c:pt idx="47622">
                  <c:v>33273.708333333336</c:v>
                </c:pt>
                <c:pt idx="47623">
                  <c:v>33273.75</c:v>
                </c:pt>
                <c:pt idx="47624">
                  <c:v>33273.791666666664</c:v>
                </c:pt>
                <c:pt idx="47625">
                  <c:v>33273.833333333336</c:v>
                </c:pt>
                <c:pt idx="47626">
                  <c:v>33273.875</c:v>
                </c:pt>
                <c:pt idx="47627">
                  <c:v>33273.916666666664</c:v>
                </c:pt>
                <c:pt idx="47628">
                  <c:v>33273.958333333336</c:v>
                </c:pt>
                <c:pt idx="47629">
                  <c:v>33274</c:v>
                </c:pt>
                <c:pt idx="47630">
                  <c:v>33274.041666666664</c:v>
                </c:pt>
                <c:pt idx="47631">
                  <c:v>33274.083333333336</c:v>
                </c:pt>
                <c:pt idx="47632">
                  <c:v>33274.125</c:v>
                </c:pt>
                <c:pt idx="47633">
                  <c:v>33274.166666666664</c:v>
                </c:pt>
                <c:pt idx="47634">
                  <c:v>33274.208333333336</c:v>
                </c:pt>
                <c:pt idx="47635">
                  <c:v>33274.25</c:v>
                </c:pt>
                <c:pt idx="47636">
                  <c:v>33274.291666666664</c:v>
                </c:pt>
                <c:pt idx="47637">
                  <c:v>33274.333333333336</c:v>
                </c:pt>
                <c:pt idx="47638">
                  <c:v>33274.375</c:v>
                </c:pt>
                <c:pt idx="47639">
                  <c:v>33274.416666666664</c:v>
                </c:pt>
                <c:pt idx="47640">
                  <c:v>33274.458333333336</c:v>
                </c:pt>
                <c:pt idx="47641">
                  <c:v>33274.5</c:v>
                </c:pt>
                <c:pt idx="47642">
                  <c:v>33274.541666666664</c:v>
                </c:pt>
                <c:pt idx="47643">
                  <c:v>33274.583333333336</c:v>
                </c:pt>
                <c:pt idx="47644">
                  <c:v>33274.625</c:v>
                </c:pt>
                <c:pt idx="47645">
                  <c:v>33274.666666666664</c:v>
                </c:pt>
                <c:pt idx="47646">
                  <c:v>33274.708333333336</c:v>
                </c:pt>
                <c:pt idx="47647">
                  <c:v>33274.75</c:v>
                </c:pt>
                <c:pt idx="47648">
                  <c:v>33274.791666666664</c:v>
                </c:pt>
                <c:pt idx="47649">
                  <c:v>33274.833333333336</c:v>
                </c:pt>
                <c:pt idx="47650">
                  <c:v>33274.875</c:v>
                </c:pt>
                <c:pt idx="47651">
                  <c:v>33274.916666666664</c:v>
                </c:pt>
                <c:pt idx="47652">
                  <c:v>33274.958333333336</c:v>
                </c:pt>
                <c:pt idx="47653">
                  <c:v>33275</c:v>
                </c:pt>
                <c:pt idx="47654">
                  <c:v>33275.041666666664</c:v>
                </c:pt>
                <c:pt idx="47655">
                  <c:v>33275.083333333336</c:v>
                </c:pt>
                <c:pt idx="47656">
                  <c:v>33275.125</c:v>
                </c:pt>
                <c:pt idx="47657">
                  <c:v>33275.166666666664</c:v>
                </c:pt>
                <c:pt idx="47658">
                  <c:v>33275.208333333336</c:v>
                </c:pt>
                <c:pt idx="47659">
                  <c:v>33275.25</c:v>
                </c:pt>
                <c:pt idx="47660">
                  <c:v>33275.291666666664</c:v>
                </c:pt>
                <c:pt idx="47661">
                  <c:v>33275.333333333336</c:v>
                </c:pt>
                <c:pt idx="47662">
                  <c:v>33275.375</c:v>
                </c:pt>
                <c:pt idx="47663">
                  <c:v>33275.416666666664</c:v>
                </c:pt>
                <c:pt idx="47664">
                  <c:v>33275.458333333336</c:v>
                </c:pt>
                <c:pt idx="47665">
                  <c:v>33275.5</c:v>
                </c:pt>
                <c:pt idx="47666">
                  <c:v>33275.541666666664</c:v>
                </c:pt>
                <c:pt idx="47667">
                  <c:v>33275.583333333336</c:v>
                </c:pt>
                <c:pt idx="47668">
                  <c:v>33275.625</c:v>
                </c:pt>
                <c:pt idx="47669">
                  <c:v>33275.666666666664</c:v>
                </c:pt>
                <c:pt idx="47670">
                  <c:v>33275.708333333336</c:v>
                </c:pt>
                <c:pt idx="47671">
                  <c:v>33275.75</c:v>
                </c:pt>
                <c:pt idx="47672">
                  <c:v>33275.791666666664</c:v>
                </c:pt>
                <c:pt idx="47673">
                  <c:v>33275.833333333336</c:v>
                </c:pt>
                <c:pt idx="47674">
                  <c:v>33275.875</c:v>
                </c:pt>
                <c:pt idx="47675">
                  <c:v>33275.916666666664</c:v>
                </c:pt>
                <c:pt idx="47676">
                  <c:v>33275.958333333336</c:v>
                </c:pt>
                <c:pt idx="47677">
                  <c:v>33276</c:v>
                </c:pt>
                <c:pt idx="47678">
                  <c:v>33276.041666666664</c:v>
                </c:pt>
                <c:pt idx="47679">
                  <c:v>33276.083333333336</c:v>
                </c:pt>
                <c:pt idx="47680">
                  <c:v>33276.125</c:v>
                </c:pt>
                <c:pt idx="47681">
                  <c:v>33276.166666666664</c:v>
                </c:pt>
                <c:pt idx="47682">
                  <c:v>33276.208333333336</c:v>
                </c:pt>
                <c:pt idx="47683">
                  <c:v>33276.25</c:v>
                </c:pt>
                <c:pt idx="47684">
                  <c:v>33276.291666666664</c:v>
                </c:pt>
                <c:pt idx="47685">
                  <c:v>33276.333333333336</c:v>
                </c:pt>
                <c:pt idx="47686">
                  <c:v>33276.375</c:v>
                </c:pt>
                <c:pt idx="47687">
                  <c:v>33276.416666666664</c:v>
                </c:pt>
                <c:pt idx="47688">
                  <c:v>33276.458333333336</c:v>
                </c:pt>
                <c:pt idx="47689">
                  <c:v>33276.5</c:v>
                </c:pt>
                <c:pt idx="47690">
                  <c:v>33276.541666666664</c:v>
                </c:pt>
                <c:pt idx="47691">
                  <c:v>33276.583333333336</c:v>
                </c:pt>
                <c:pt idx="47692">
                  <c:v>33276.625</c:v>
                </c:pt>
                <c:pt idx="47693">
                  <c:v>33276.666666666664</c:v>
                </c:pt>
                <c:pt idx="47694">
                  <c:v>33276.708333333336</c:v>
                </c:pt>
                <c:pt idx="47695">
                  <c:v>33276.75</c:v>
                </c:pt>
                <c:pt idx="47696">
                  <c:v>33276.791666666664</c:v>
                </c:pt>
                <c:pt idx="47697">
                  <c:v>33276.833333333336</c:v>
                </c:pt>
                <c:pt idx="47698">
                  <c:v>33276.875</c:v>
                </c:pt>
                <c:pt idx="47699">
                  <c:v>33276.916666666664</c:v>
                </c:pt>
                <c:pt idx="47700">
                  <c:v>33276.958333333336</c:v>
                </c:pt>
                <c:pt idx="47701">
                  <c:v>33277</c:v>
                </c:pt>
                <c:pt idx="47702">
                  <c:v>33277.041666666664</c:v>
                </c:pt>
                <c:pt idx="47703">
                  <c:v>33277.083333333336</c:v>
                </c:pt>
                <c:pt idx="47704">
                  <c:v>33277.125</c:v>
                </c:pt>
                <c:pt idx="47705">
                  <c:v>33277.166666666664</c:v>
                </c:pt>
                <c:pt idx="47706">
                  <c:v>33277.208333333336</c:v>
                </c:pt>
                <c:pt idx="47707">
                  <c:v>33277.25</c:v>
                </c:pt>
                <c:pt idx="47708">
                  <c:v>33277.291666666664</c:v>
                </c:pt>
                <c:pt idx="47709">
                  <c:v>33277.333333333336</c:v>
                </c:pt>
                <c:pt idx="47710">
                  <c:v>33277.375</c:v>
                </c:pt>
                <c:pt idx="47711">
                  <c:v>33277.416666666664</c:v>
                </c:pt>
                <c:pt idx="47712">
                  <c:v>33277.458333333336</c:v>
                </c:pt>
                <c:pt idx="47713">
                  <c:v>33277.5</c:v>
                </c:pt>
                <c:pt idx="47714">
                  <c:v>33277.541666666664</c:v>
                </c:pt>
                <c:pt idx="47715">
                  <c:v>33277.583333333336</c:v>
                </c:pt>
                <c:pt idx="47716">
                  <c:v>33277.625</c:v>
                </c:pt>
                <c:pt idx="47717">
                  <c:v>33277.666666666664</c:v>
                </c:pt>
                <c:pt idx="47718">
                  <c:v>33277.708333333336</c:v>
                </c:pt>
                <c:pt idx="47719">
                  <c:v>33277.75</c:v>
                </c:pt>
                <c:pt idx="47720">
                  <c:v>33277.791666666664</c:v>
                </c:pt>
                <c:pt idx="47721">
                  <c:v>33277.833333333336</c:v>
                </c:pt>
                <c:pt idx="47722">
                  <c:v>33277.875</c:v>
                </c:pt>
                <c:pt idx="47723">
                  <c:v>33277.916666666664</c:v>
                </c:pt>
                <c:pt idx="47724">
                  <c:v>33277.958333333336</c:v>
                </c:pt>
                <c:pt idx="47725">
                  <c:v>33278</c:v>
                </c:pt>
                <c:pt idx="47726">
                  <c:v>33278.041666666664</c:v>
                </c:pt>
                <c:pt idx="47727">
                  <c:v>33278.083333333336</c:v>
                </c:pt>
                <c:pt idx="47728">
                  <c:v>33278.125</c:v>
                </c:pt>
                <c:pt idx="47729">
                  <c:v>33278.166666666664</c:v>
                </c:pt>
                <c:pt idx="47730">
                  <c:v>33278.208333333336</c:v>
                </c:pt>
                <c:pt idx="47731">
                  <c:v>33278.25</c:v>
                </c:pt>
                <c:pt idx="47732">
                  <c:v>33278.291666666664</c:v>
                </c:pt>
                <c:pt idx="47733">
                  <c:v>33278.333333333336</c:v>
                </c:pt>
                <c:pt idx="47734">
                  <c:v>33278.375</c:v>
                </c:pt>
                <c:pt idx="47735">
                  <c:v>33278.416666666664</c:v>
                </c:pt>
                <c:pt idx="47736">
                  <c:v>33278.458333333336</c:v>
                </c:pt>
                <c:pt idx="47737">
                  <c:v>33278.5</c:v>
                </c:pt>
                <c:pt idx="47738">
                  <c:v>33278.541666666664</c:v>
                </c:pt>
                <c:pt idx="47739">
                  <c:v>33278.583333333336</c:v>
                </c:pt>
                <c:pt idx="47740">
                  <c:v>33278.625</c:v>
                </c:pt>
                <c:pt idx="47741">
                  <c:v>33278.666666666664</c:v>
                </c:pt>
                <c:pt idx="47742">
                  <c:v>33278.708333333336</c:v>
                </c:pt>
                <c:pt idx="47743">
                  <c:v>33278.75</c:v>
                </c:pt>
                <c:pt idx="47744">
                  <c:v>33278.791666666664</c:v>
                </c:pt>
                <c:pt idx="47745">
                  <c:v>33278.833333333336</c:v>
                </c:pt>
                <c:pt idx="47746">
                  <c:v>33278.875</c:v>
                </c:pt>
                <c:pt idx="47747">
                  <c:v>33278.916666666664</c:v>
                </c:pt>
                <c:pt idx="47748">
                  <c:v>33278.958333333336</c:v>
                </c:pt>
                <c:pt idx="47749">
                  <c:v>33279</c:v>
                </c:pt>
                <c:pt idx="47750">
                  <c:v>33279.041666666664</c:v>
                </c:pt>
                <c:pt idx="47751">
                  <c:v>33279.083333333336</c:v>
                </c:pt>
                <c:pt idx="47752">
                  <c:v>33279.125</c:v>
                </c:pt>
                <c:pt idx="47753">
                  <c:v>33279.166666666664</c:v>
                </c:pt>
                <c:pt idx="47754">
                  <c:v>33279.208333333336</c:v>
                </c:pt>
                <c:pt idx="47755">
                  <c:v>33279.25</c:v>
                </c:pt>
                <c:pt idx="47756">
                  <c:v>33279.291666666664</c:v>
                </c:pt>
                <c:pt idx="47757">
                  <c:v>33279.333333333336</c:v>
                </c:pt>
                <c:pt idx="47758">
                  <c:v>33279.375</c:v>
                </c:pt>
                <c:pt idx="47759">
                  <c:v>33279.416666666664</c:v>
                </c:pt>
                <c:pt idx="47760">
                  <c:v>33279.458333333336</c:v>
                </c:pt>
                <c:pt idx="47761">
                  <c:v>33279.5</c:v>
                </c:pt>
                <c:pt idx="47762">
                  <c:v>33279.541666666664</c:v>
                </c:pt>
                <c:pt idx="47763">
                  <c:v>33279.583333333336</c:v>
                </c:pt>
                <c:pt idx="47764">
                  <c:v>33279.625</c:v>
                </c:pt>
                <c:pt idx="47765">
                  <c:v>33279.666666666664</c:v>
                </c:pt>
                <c:pt idx="47766">
                  <c:v>33279.708333333336</c:v>
                </c:pt>
                <c:pt idx="47767">
                  <c:v>33279.75</c:v>
                </c:pt>
                <c:pt idx="47768">
                  <c:v>33279.791666666664</c:v>
                </c:pt>
                <c:pt idx="47769">
                  <c:v>33279.833333333336</c:v>
                </c:pt>
                <c:pt idx="47770">
                  <c:v>33279.875</c:v>
                </c:pt>
                <c:pt idx="47771">
                  <c:v>33279.916666666664</c:v>
                </c:pt>
                <c:pt idx="47772">
                  <c:v>33279.958333333336</c:v>
                </c:pt>
                <c:pt idx="47773">
                  <c:v>33280</c:v>
                </c:pt>
                <c:pt idx="47774">
                  <c:v>33280.041666666664</c:v>
                </c:pt>
                <c:pt idx="47775">
                  <c:v>33280.083333333336</c:v>
                </c:pt>
                <c:pt idx="47776">
                  <c:v>33280.125</c:v>
                </c:pt>
                <c:pt idx="47777">
                  <c:v>33280.166666666664</c:v>
                </c:pt>
                <c:pt idx="47778">
                  <c:v>33280.208333333336</c:v>
                </c:pt>
                <c:pt idx="47779">
                  <c:v>33280.25</c:v>
                </c:pt>
                <c:pt idx="47780">
                  <c:v>33280.291666666664</c:v>
                </c:pt>
                <c:pt idx="47781">
                  <c:v>33280.333333333336</c:v>
                </c:pt>
                <c:pt idx="47782">
                  <c:v>33280.375</c:v>
                </c:pt>
                <c:pt idx="47783">
                  <c:v>33280.416666666664</c:v>
                </c:pt>
                <c:pt idx="47784">
                  <c:v>33280.458333333336</c:v>
                </c:pt>
                <c:pt idx="47785">
                  <c:v>33280.5</c:v>
                </c:pt>
                <c:pt idx="47786">
                  <c:v>33280.541666666664</c:v>
                </c:pt>
                <c:pt idx="47787">
                  <c:v>33280.583333333336</c:v>
                </c:pt>
                <c:pt idx="47788">
                  <c:v>33280.625</c:v>
                </c:pt>
                <c:pt idx="47789">
                  <c:v>33280.666666666664</c:v>
                </c:pt>
                <c:pt idx="47790">
                  <c:v>33280.708333333336</c:v>
                </c:pt>
                <c:pt idx="47791">
                  <c:v>33280.75</c:v>
                </c:pt>
                <c:pt idx="47792">
                  <c:v>33280.791666666664</c:v>
                </c:pt>
                <c:pt idx="47793">
                  <c:v>33280.833333333336</c:v>
                </c:pt>
                <c:pt idx="47794">
                  <c:v>33280.875</c:v>
                </c:pt>
                <c:pt idx="47795">
                  <c:v>33280.916666666664</c:v>
                </c:pt>
                <c:pt idx="47796">
                  <c:v>33280.958333333336</c:v>
                </c:pt>
                <c:pt idx="47797">
                  <c:v>33281</c:v>
                </c:pt>
                <c:pt idx="47798">
                  <c:v>33281.041666666664</c:v>
                </c:pt>
                <c:pt idx="47799">
                  <c:v>33281.083333333336</c:v>
                </c:pt>
                <c:pt idx="47800">
                  <c:v>33281.125</c:v>
                </c:pt>
                <c:pt idx="47801">
                  <c:v>33281.166666666664</c:v>
                </c:pt>
                <c:pt idx="47802">
                  <c:v>33281.208333333336</c:v>
                </c:pt>
                <c:pt idx="47803">
                  <c:v>33281.25</c:v>
                </c:pt>
                <c:pt idx="47804">
                  <c:v>33281.291666666664</c:v>
                </c:pt>
                <c:pt idx="47805">
                  <c:v>33281.333333333336</c:v>
                </c:pt>
                <c:pt idx="47806">
                  <c:v>33281.375</c:v>
                </c:pt>
                <c:pt idx="47807">
                  <c:v>33281.416666666664</c:v>
                </c:pt>
                <c:pt idx="47808">
                  <c:v>33281.458333333336</c:v>
                </c:pt>
                <c:pt idx="47809">
                  <c:v>33281.5</c:v>
                </c:pt>
                <c:pt idx="47810">
                  <c:v>33281.541666666664</c:v>
                </c:pt>
                <c:pt idx="47811">
                  <c:v>33281.583333333336</c:v>
                </c:pt>
                <c:pt idx="47812">
                  <c:v>33281.625</c:v>
                </c:pt>
                <c:pt idx="47813">
                  <c:v>33281.666666666664</c:v>
                </c:pt>
                <c:pt idx="47814">
                  <c:v>33281.708333333336</c:v>
                </c:pt>
                <c:pt idx="47815">
                  <c:v>33281.75</c:v>
                </c:pt>
                <c:pt idx="47816">
                  <c:v>33281.791666666664</c:v>
                </c:pt>
                <c:pt idx="47817">
                  <c:v>33281.833333333336</c:v>
                </c:pt>
                <c:pt idx="47818">
                  <c:v>33281.875</c:v>
                </c:pt>
                <c:pt idx="47819">
                  <c:v>33281.916666666664</c:v>
                </c:pt>
                <c:pt idx="47820">
                  <c:v>33281.958333333336</c:v>
                </c:pt>
                <c:pt idx="47821">
                  <c:v>33282</c:v>
                </c:pt>
                <c:pt idx="47822">
                  <c:v>33282.041666666664</c:v>
                </c:pt>
                <c:pt idx="47823">
                  <c:v>33282.083333333336</c:v>
                </c:pt>
                <c:pt idx="47824">
                  <c:v>33282.125</c:v>
                </c:pt>
                <c:pt idx="47825">
                  <c:v>33282.166666666664</c:v>
                </c:pt>
                <c:pt idx="47826">
                  <c:v>33282.208333333336</c:v>
                </c:pt>
                <c:pt idx="47827">
                  <c:v>33282.25</c:v>
                </c:pt>
                <c:pt idx="47828">
                  <c:v>33282.291666666664</c:v>
                </c:pt>
                <c:pt idx="47829">
                  <c:v>33282.333333333336</c:v>
                </c:pt>
                <c:pt idx="47830">
                  <c:v>33282.375</c:v>
                </c:pt>
                <c:pt idx="47831">
                  <c:v>33282.416666666664</c:v>
                </c:pt>
                <c:pt idx="47832">
                  <c:v>33282.458333333336</c:v>
                </c:pt>
                <c:pt idx="47833">
                  <c:v>33282.5</c:v>
                </c:pt>
                <c:pt idx="47834">
                  <c:v>33282.541666666664</c:v>
                </c:pt>
                <c:pt idx="47835">
                  <c:v>33282.583333333336</c:v>
                </c:pt>
                <c:pt idx="47836">
                  <c:v>33282.625</c:v>
                </c:pt>
                <c:pt idx="47837">
                  <c:v>33282.666666666664</c:v>
                </c:pt>
                <c:pt idx="47838">
                  <c:v>33282.708333333336</c:v>
                </c:pt>
                <c:pt idx="47839">
                  <c:v>33282.75</c:v>
                </c:pt>
                <c:pt idx="47840">
                  <c:v>33282.791666666664</c:v>
                </c:pt>
                <c:pt idx="47841">
                  <c:v>33282.833333333336</c:v>
                </c:pt>
                <c:pt idx="47842">
                  <c:v>33282.875</c:v>
                </c:pt>
                <c:pt idx="47843">
                  <c:v>33282.916666666664</c:v>
                </c:pt>
                <c:pt idx="47844">
                  <c:v>33282.958333333336</c:v>
                </c:pt>
                <c:pt idx="47845">
                  <c:v>33283</c:v>
                </c:pt>
                <c:pt idx="47846">
                  <c:v>33283.041666666664</c:v>
                </c:pt>
                <c:pt idx="47847">
                  <c:v>33283.083333333336</c:v>
                </c:pt>
                <c:pt idx="47848">
                  <c:v>33283.125</c:v>
                </c:pt>
                <c:pt idx="47849">
                  <c:v>33283.166666666664</c:v>
                </c:pt>
                <c:pt idx="47850">
                  <c:v>33283.208333333336</c:v>
                </c:pt>
                <c:pt idx="47851">
                  <c:v>33283.25</c:v>
                </c:pt>
                <c:pt idx="47852">
                  <c:v>33283.291666666664</c:v>
                </c:pt>
                <c:pt idx="47853">
                  <c:v>33283.333333333336</c:v>
                </c:pt>
                <c:pt idx="47854">
                  <c:v>33283.375</c:v>
                </c:pt>
                <c:pt idx="47855">
                  <c:v>33283.416666666664</c:v>
                </c:pt>
                <c:pt idx="47856">
                  <c:v>33283.458333333336</c:v>
                </c:pt>
                <c:pt idx="47857">
                  <c:v>33283.5</c:v>
                </c:pt>
                <c:pt idx="47858">
                  <c:v>33283.541666666664</c:v>
                </c:pt>
                <c:pt idx="47859">
                  <c:v>33283.583333333336</c:v>
                </c:pt>
                <c:pt idx="47860">
                  <c:v>33283.625</c:v>
                </c:pt>
                <c:pt idx="47861">
                  <c:v>33283.666666666664</c:v>
                </c:pt>
                <c:pt idx="47862">
                  <c:v>33283.708333333336</c:v>
                </c:pt>
                <c:pt idx="47863">
                  <c:v>33283.75</c:v>
                </c:pt>
                <c:pt idx="47864">
                  <c:v>33283.791666666664</c:v>
                </c:pt>
                <c:pt idx="47865">
                  <c:v>33283.833333333336</c:v>
                </c:pt>
                <c:pt idx="47866">
                  <c:v>33283.875</c:v>
                </c:pt>
                <c:pt idx="47867">
                  <c:v>33283.916666666664</c:v>
                </c:pt>
                <c:pt idx="47868">
                  <c:v>33283.958333333336</c:v>
                </c:pt>
                <c:pt idx="47869">
                  <c:v>33284</c:v>
                </c:pt>
                <c:pt idx="47870">
                  <c:v>33284.041666666664</c:v>
                </c:pt>
                <c:pt idx="47871">
                  <c:v>33284.083333333336</c:v>
                </c:pt>
                <c:pt idx="47872">
                  <c:v>33284.125</c:v>
                </c:pt>
                <c:pt idx="47873">
                  <c:v>33284.166666666664</c:v>
                </c:pt>
                <c:pt idx="47874">
                  <c:v>33284.208333333336</c:v>
                </c:pt>
                <c:pt idx="47875">
                  <c:v>33284.25</c:v>
                </c:pt>
                <c:pt idx="47876">
                  <c:v>33284.291666666664</c:v>
                </c:pt>
                <c:pt idx="47877">
                  <c:v>33284.333333333336</c:v>
                </c:pt>
                <c:pt idx="47878">
                  <c:v>33284.375</c:v>
                </c:pt>
                <c:pt idx="47879">
                  <c:v>33284.416666666664</c:v>
                </c:pt>
                <c:pt idx="47880">
                  <c:v>33284.458333333336</c:v>
                </c:pt>
                <c:pt idx="47881">
                  <c:v>33284.5</c:v>
                </c:pt>
                <c:pt idx="47882">
                  <c:v>33284.541666666664</c:v>
                </c:pt>
                <c:pt idx="47883">
                  <c:v>33284.583333333336</c:v>
                </c:pt>
                <c:pt idx="47884">
                  <c:v>33284.625</c:v>
                </c:pt>
                <c:pt idx="47885">
                  <c:v>33284.666666666664</c:v>
                </c:pt>
                <c:pt idx="47886">
                  <c:v>33284.708333333336</c:v>
                </c:pt>
                <c:pt idx="47887">
                  <c:v>33284.75</c:v>
                </c:pt>
                <c:pt idx="47888">
                  <c:v>33284.791666666664</c:v>
                </c:pt>
                <c:pt idx="47889">
                  <c:v>33284.833333333336</c:v>
                </c:pt>
                <c:pt idx="47890">
                  <c:v>33284.875</c:v>
                </c:pt>
                <c:pt idx="47891">
                  <c:v>33284.916666666664</c:v>
                </c:pt>
                <c:pt idx="47892">
                  <c:v>33284.958333333336</c:v>
                </c:pt>
                <c:pt idx="47893">
                  <c:v>33285</c:v>
                </c:pt>
                <c:pt idx="47894">
                  <c:v>33285.041666666664</c:v>
                </c:pt>
                <c:pt idx="47895">
                  <c:v>33285.083333333336</c:v>
                </c:pt>
                <c:pt idx="47896">
                  <c:v>33285.125</c:v>
                </c:pt>
                <c:pt idx="47897">
                  <c:v>33285.166666666664</c:v>
                </c:pt>
                <c:pt idx="47898">
                  <c:v>33285.208333333336</c:v>
                </c:pt>
                <c:pt idx="47899">
                  <c:v>33285.25</c:v>
                </c:pt>
                <c:pt idx="47900">
                  <c:v>33285.291666666664</c:v>
                </c:pt>
                <c:pt idx="47901">
                  <c:v>33285.333333333336</c:v>
                </c:pt>
                <c:pt idx="47902">
                  <c:v>33285.375</c:v>
                </c:pt>
                <c:pt idx="47903">
                  <c:v>33285.416666666664</c:v>
                </c:pt>
                <c:pt idx="47904">
                  <c:v>33285.458333333336</c:v>
                </c:pt>
                <c:pt idx="47905">
                  <c:v>33285.5</c:v>
                </c:pt>
                <c:pt idx="47906">
                  <c:v>33285.541666666664</c:v>
                </c:pt>
                <c:pt idx="47907">
                  <c:v>33285.583333333336</c:v>
                </c:pt>
                <c:pt idx="47908">
                  <c:v>33285.625</c:v>
                </c:pt>
                <c:pt idx="47909">
                  <c:v>33285.666666666664</c:v>
                </c:pt>
                <c:pt idx="47910">
                  <c:v>33285.708333333336</c:v>
                </c:pt>
                <c:pt idx="47911">
                  <c:v>33285.75</c:v>
                </c:pt>
                <c:pt idx="47912">
                  <c:v>33285.791666666664</c:v>
                </c:pt>
                <c:pt idx="47913">
                  <c:v>33285.833333333336</c:v>
                </c:pt>
                <c:pt idx="47914">
                  <c:v>33285.875</c:v>
                </c:pt>
                <c:pt idx="47915">
                  <c:v>33285.916666666664</c:v>
                </c:pt>
                <c:pt idx="47916">
                  <c:v>33285.958333333336</c:v>
                </c:pt>
                <c:pt idx="47917">
                  <c:v>33286</c:v>
                </c:pt>
                <c:pt idx="47918">
                  <c:v>33286.041666666664</c:v>
                </c:pt>
                <c:pt idx="47919">
                  <c:v>33286.083333333336</c:v>
                </c:pt>
                <c:pt idx="47920">
                  <c:v>33286.125</c:v>
                </c:pt>
                <c:pt idx="47921">
                  <c:v>33286.166666666664</c:v>
                </c:pt>
                <c:pt idx="47922">
                  <c:v>33286.208333333336</c:v>
                </c:pt>
                <c:pt idx="47923">
                  <c:v>33286.25</c:v>
                </c:pt>
                <c:pt idx="47924">
                  <c:v>33286.291666666664</c:v>
                </c:pt>
                <c:pt idx="47925">
                  <c:v>33286.333333333336</c:v>
                </c:pt>
                <c:pt idx="47926">
                  <c:v>33286.375</c:v>
                </c:pt>
                <c:pt idx="47927">
                  <c:v>33286.416666666664</c:v>
                </c:pt>
                <c:pt idx="47928">
                  <c:v>33286.458333333336</c:v>
                </c:pt>
                <c:pt idx="47929">
                  <c:v>33286.5</c:v>
                </c:pt>
                <c:pt idx="47930">
                  <c:v>33286.541666666664</c:v>
                </c:pt>
                <c:pt idx="47931">
                  <c:v>33286.583333333336</c:v>
                </c:pt>
                <c:pt idx="47932">
                  <c:v>33286.625</c:v>
                </c:pt>
                <c:pt idx="47933">
                  <c:v>33286.666666666664</c:v>
                </c:pt>
                <c:pt idx="47934">
                  <c:v>33286.708333333336</c:v>
                </c:pt>
                <c:pt idx="47935">
                  <c:v>33286.75</c:v>
                </c:pt>
                <c:pt idx="47936">
                  <c:v>33286.791666666664</c:v>
                </c:pt>
                <c:pt idx="47937">
                  <c:v>33286.833333333336</c:v>
                </c:pt>
                <c:pt idx="47938">
                  <c:v>33286.875</c:v>
                </c:pt>
                <c:pt idx="47939">
                  <c:v>33286.916666666664</c:v>
                </c:pt>
                <c:pt idx="47940">
                  <c:v>33286.958333333336</c:v>
                </c:pt>
                <c:pt idx="47941">
                  <c:v>33287</c:v>
                </c:pt>
                <c:pt idx="47942">
                  <c:v>33287.041666666664</c:v>
                </c:pt>
                <c:pt idx="47943">
                  <c:v>33287.083333333336</c:v>
                </c:pt>
                <c:pt idx="47944">
                  <c:v>33287.125</c:v>
                </c:pt>
                <c:pt idx="47945">
                  <c:v>33287.166666666664</c:v>
                </c:pt>
                <c:pt idx="47946">
                  <c:v>33287.208333333336</c:v>
                </c:pt>
                <c:pt idx="47947">
                  <c:v>33287.25</c:v>
                </c:pt>
                <c:pt idx="47948">
                  <c:v>33287.291666666664</c:v>
                </c:pt>
                <c:pt idx="47949">
                  <c:v>33287.333333333336</c:v>
                </c:pt>
                <c:pt idx="47950">
                  <c:v>33287.375</c:v>
                </c:pt>
                <c:pt idx="47951">
                  <c:v>33287.416666666664</c:v>
                </c:pt>
                <c:pt idx="47952">
                  <c:v>33287.458333333336</c:v>
                </c:pt>
                <c:pt idx="47953">
                  <c:v>33287.5</c:v>
                </c:pt>
                <c:pt idx="47954">
                  <c:v>33287.541666666664</c:v>
                </c:pt>
                <c:pt idx="47955">
                  <c:v>33287.583333333336</c:v>
                </c:pt>
                <c:pt idx="47956">
                  <c:v>33287.625</c:v>
                </c:pt>
                <c:pt idx="47957">
                  <c:v>33287.666666666664</c:v>
                </c:pt>
                <c:pt idx="47958">
                  <c:v>33287.708333333336</c:v>
                </c:pt>
                <c:pt idx="47959">
                  <c:v>33287.75</c:v>
                </c:pt>
                <c:pt idx="47960">
                  <c:v>33287.791666666664</c:v>
                </c:pt>
                <c:pt idx="47961">
                  <c:v>33287.833333333336</c:v>
                </c:pt>
                <c:pt idx="47962">
                  <c:v>33287.875</c:v>
                </c:pt>
                <c:pt idx="47963">
                  <c:v>33287.916666666664</c:v>
                </c:pt>
                <c:pt idx="47964">
                  <c:v>33287.958333333336</c:v>
                </c:pt>
                <c:pt idx="47965">
                  <c:v>33288</c:v>
                </c:pt>
                <c:pt idx="47966">
                  <c:v>33288.041666666664</c:v>
                </c:pt>
                <c:pt idx="47967">
                  <c:v>33288.083333333336</c:v>
                </c:pt>
                <c:pt idx="47968">
                  <c:v>33288.125</c:v>
                </c:pt>
                <c:pt idx="47969">
                  <c:v>33288.166666666664</c:v>
                </c:pt>
                <c:pt idx="47970">
                  <c:v>33288.208333333336</c:v>
                </c:pt>
                <c:pt idx="47971">
                  <c:v>33288.25</c:v>
                </c:pt>
                <c:pt idx="47972">
                  <c:v>33288.291666666664</c:v>
                </c:pt>
                <c:pt idx="47973">
                  <c:v>33288.333333333336</c:v>
                </c:pt>
                <c:pt idx="47974">
                  <c:v>33288.375</c:v>
                </c:pt>
                <c:pt idx="47975">
                  <c:v>33288.416666666664</c:v>
                </c:pt>
                <c:pt idx="47976">
                  <c:v>33288.458333333336</c:v>
                </c:pt>
                <c:pt idx="47977">
                  <c:v>33288.5</c:v>
                </c:pt>
                <c:pt idx="47978">
                  <c:v>33288.541666666664</c:v>
                </c:pt>
                <c:pt idx="47979">
                  <c:v>33288.583333333336</c:v>
                </c:pt>
                <c:pt idx="47980">
                  <c:v>33288.625</c:v>
                </c:pt>
                <c:pt idx="47981">
                  <c:v>33288.666666666664</c:v>
                </c:pt>
                <c:pt idx="47982">
                  <c:v>33288.708333333336</c:v>
                </c:pt>
                <c:pt idx="47983">
                  <c:v>33288.75</c:v>
                </c:pt>
                <c:pt idx="47984">
                  <c:v>33288.791666666664</c:v>
                </c:pt>
                <c:pt idx="47985">
                  <c:v>33288.833333333336</c:v>
                </c:pt>
                <c:pt idx="47986">
                  <c:v>33288.875</c:v>
                </c:pt>
                <c:pt idx="47987">
                  <c:v>33288.916666666664</c:v>
                </c:pt>
                <c:pt idx="47988">
                  <c:v>33288.958333333336</c:v>
                </c:pt>
                <c:pt idx="47989">
                  <c:v>33289</c:v>
                </c:pt>
                <c:pt idx="47990">
                  <c:v>33289.041666666664</c:v>
                </c:pt>
                <c:pt idx="47991">
                  <c:v>33289.083333333336</c:v>
                </c:pt>
                <c:pt idx="47992">
                  <c:v>33289.125</c:v>
                </c:pt>
                <c:pt idx="47993">
                  <c:v>33289.166666666664</c:v>
                </c:pt>
                <c:pt idx="47994">
                  <c:v>33289.208333333336</c:v>
                </c:pt>
                <c:pt idx="47995">
                  <c:v>33289.25</c:v>
                </c:pt>
                <c:pt idx="47996">
                  <c:v>33289.291666666664</c:v>
                </c:pt>
                <c:pt idx="47997">
                  <c:v>33289.333333333336</c:v>
                </c:pt>
                <c:pt idx="47998">
                  <c:v>33289.375</c:v>
                </c:pt>
                <c:pt idx="47999">
                  <c:v>33289.416666666664</c:v>
                </c:pt>
                <c:pt idx="48000">
                  <c:v>33289.458333333336</c:v>
                </c:pt>
                <c:pt idx="48001">
                  <c:v>33289.5</c:v>
                </c:pt>
                <c:pt idx="48002">
                  <c:v>33289.541666666664</c:v>
                </c:pt>
                <c:pt idx="48003">
                  <c:v>33289.583333333336</c:v>
                </c:pt>
                <c:pt idx="48004">
                  <c:v>33289.625</c:v>
                </c:pt>
                <c:pt idx="48005">
                  <c:v>33289.666666666664</c:v>
                </c:pt>
                <c:pt idx="48006">
                  <c:v>33289.708333333336</c:v>
                </c:pt>
                <c:pt idx="48007">
                  <c:v>33289.75</c:v>
                </c:pt>
                <c:pt idx="48008">
                  <c:v>33289.791666666664</c:v>
                </c:pt>
                <c:pt idx="48009">
                  <c:v>33289.833333333336</c:v>
                </c:pt>
                <c:pt idx="48010">
                  <c:v>33289.875</c:v>
                </c:pt>
                <c:pt idx="48011">
                  <c:v>33289.916666666664</c:v>
                </c:pt>
                <c:pt idx="48012">
                  <c:v>33289.958333333336</c:v>
                </c:pt>
                <c:pt idx="48013">
                  <c:v>33290</c:v>
                </c:pt>
                <c:pt idx="48014">
                  <c:v>33290.041666666664</c:v>
                </c:pt>
                <c:pt idx="48015">
                  <c:v>33290.083333333336</c:v>
                </c:pt>
                <c:pt idx="48016">
                  <c:v>33290.125</c:v>
                </c:pt>
                <c:pt idx="48017">
                  <c:v>33290.166666666664</c:v>
                </c:pt>
                <c:pt idx="48018">
                  <c:v>33290.208333333336</c:v>
                </c:pt>
                <c:pt idx="48019">
                  <c:v>33290.25</c:v>
                </c:pt>
                <c:pt idx="48020">
                  <c:v>33290.291666666664</c:v>
                </c:pt>
                <c:pt idx="48021">
                  <c:v>33290.333333333336</c:v>
                </c:pt>
                <c:pt idx="48022">
                  <c:v>33290.375</c:v>
                </c:pt>
                <c:pt idx="48023">
                  <c:v>33290.416666666664</c:v>
                </c:pt>
                <c:pt idx="48024">
                  <c:v>33290.458333333336</c:v>
                </c:pt>
                <c:pt idx="48025">
                  <c:v>33290.5</c:v>
                </c:pt>
                <c:pt idx="48026">
                  <c:v>33290.541666666664</c:v>
                </c:pt>
                <c:pt idx="48027">
                  <c:v>33290.583333333336</c:v>
                </c:pt>
                <c:pt idx="48028">
                  <c:v>33290.625</c:v>
                </c:pt>
                <c:pt idx="48029">
                  <c:v>33290.666666666664</c:v>
                </c:pt>
                <c:pt idx="48030">
                  <c:v>33290.708333333336</c:v>
                </c:pt>
                <c:pt idx="48031">
                  <c:v>33290.75</c:v>
                </c:pt>
                <c:pt idx="48032">
                  <c:v>33290.791666666664</c:v>
                </c:pt>
                <c:pt idx="48033">
                  <c:v>33290.833333333336</c:v>
                </c:pt>
                <c:pt idx="48034">
                  <c:v>33290.875</c:v>
                </c:pt>
                <c:pt idx="48035">
                  <c:v>33290.916666666664</c:v>
                </c:pt>
                <c:pt idx="48036">
                  <c:v>33290.958333333336</c:v>
                </c:pt>
                <c:pt idx="48037">
                  <c:v>33291</c:v>
                </c:pt>
                <c:pt idx="48038">
                  <c:v>33291.041666666664</c:v>
                </c:pt>
                <c:pt idx="48039">
                  <c:v>33291.083333333336</c:v>
                </c:pt>
                <c:pt idx="48040">
                  <c:v>33291.125</c:v>
                </c:pt>
                <c:pt idx="48041">
                  <c:v>33291.166666666664</c:v>
                </c:pt>
                <c:pt idx="48042">
                  <c:v>33291.208333333336</c:v>
                </c:pt>
                <c:pt idx="48043">
                  <c:v>33291.25</c:v>
                </c:pt>
                <c:pt idx="48044">
                  <c:v>33291.291666666664</c:v>
                </c:pt>
                <c:pt idx="48045">
                  <c:v>33291.333333333336</c:v>
                </c:pt>
                <c:pt idx="48046">
                  <c:v>33291.375</c:v>
                </c:pt>
                <c:pt idx="48047">
                  <c:v>33291.416666666664</c:v>
                </c:pt>
                <c:pt idx="48048">
                  <c:v>33291.458333333336</c:v>
                </c:pt>
                <c:pt idx="48049">
                  <c:v>33291.5</c:v>
                </c:pt>
                <c:pt idx="48050">
                  <c:v>33291.541666666664</c:v>
                </c:pt>
                <c:pt idx="48051">
                  <c:v>33291.583333333336</c:v>
                </c:pt>
                <c:pt idx="48052">
                  <c:v>33291.625</c:v>
                </c:pt>
                <c:pt idx="48053">
                  <c:v>33291.666666666664</c:v>
                </c:pt>
                <c:pt idx="48054">
                  <c:v>33291.708333333336</c:v>
                </c:pt>
                <c:pt idx="48055">
                  <c:v>33291.75</c:v>
                </c:pt>
                <c:pt idx="48056">
                  <c:v>33291.791666666664</c:v>
                </c:pt>
                <c:pt idx="48057">
                  <c:v>33291.833333333336</c:v>
                </c:pt>
                <c:pt idx="48058">
                  <c:v>33291.875</c:v>
                </c:pt>
                <c:pt idx="48059">
                  <c:v>33291.916666666664</c:v>
                </c:pt>
                <c:pt idx="48060">
                  <c:v>33291.958333333336</c:v>
                </c:pt>
                <c:pt idx="48061">
                  <c:v>33292</c:v>
                </c:pt>
                <c:pt idx="48062">
                  <c:v>33292.041666666664</c:v>
                </c:pt>
                <c:pt idx="48063">
                  <c:v>33292.083333333336</c:v>
                </c:pt>
                <c:pt idx="48064">
                  <c:v>33292.125</c:v>
                </c:pt>
                <c:pt idx="48065">
                  <c:v>33292.166666666664</c:v>
                </c:pt>
                <c:pt idx="48066">
                  <c:v>33292.208333333336</c:v>
                </c:pt>
                <c:pt idx="48067">
                  <c:v>33292.25</c:v>
                </c:pt>
                <c:pt idx="48068">
                  <c:v>33292.291666666664</c:v>
                </c:pt>
                <c:pt idx="48069">
                  <c:v>33292.333333333336</c:v>
                </c:pt>
                <c:pt idx="48070">
                  <c:v>33292.375</c:v>
                </c:pt>
                <c:pt idx="48071">
                  <c:v>33292.416666666664</c:v>
                </c:pt>
                <c:pt idx="48072">
                  <c:v>33292.458333333336</c:v>
                </c:pt>
                <c:pt idx="48073">
                  <c:v>33292.5</c:v>
                </c:pt>
                <c:pt idx="48074">
                  <c:v>33292.541666666664</c:v>
                </c:pt>
                <c:pt idx="48075">
                  <c:v>33292.583333333336</c:v>
                </c:pt>
                <c:pt idx="48076">
                  <c:v>33292.625</c:v>
                </c:pt>
                <c:pt idx="48077">
                  <c:v>33292.666666666664</c:v>
                </c:pt>
                <c:pt idx="48078">
                  <c:v>33292.708333333336</c:v>
                </c:pt>
                <c:pt idx="48079">
                  <c:v>33292.75</c:v>
                </c:pt>
                <c:pt idx="48080">
                  <c:v>33292.791666666664</c:v>
                </c:pt>
                <c:pt idx="48081">
                  <c:v>33292.833333333336</c:v>
                </c:pt>
                <c:pt idx="48082">
                  <c:v>33292.875</c:v>
                </c:pt>
                <c:pt idx="48083">
                  <c:v>33292.916666666664</c:v>
                </c:pt>
                <c:pt idx="48084">
                  <c:v>33292.958333333336</c:v>
                </c:pt>
                <c:pt idx="48085">
                  <c:v>33293</c:v>
                </c:pt>
                <c:pt idx="48086">
                  <c:v>33293.041666666664</c:v>
                </c:pt>
                <c:pt idx="48087">
                  <c:v>33293.083333333336</c:v>
                </c:pt>
                <c:pt idx="48088">
                  <c:v>33293.125</c:v>
                </c:pt>
                <c:pt idx="48089">
                  <c:v>33293.166666666664</c:v>
                </c:pt>
                <c:pt idx="48090">
                  <c:v>33293.208333333336</c:v>
                </c:pt>
                <c:pt idx="48091">
                  <c:v>33293.25</c:v>
                </c:pt>
                <c:pt idx="48092">
                  <c:v>33293.291666666664</c:v>
                </c:pt>
                <c:pt idx="48093">
                  <c:v>33293.333333333336</c:v>
                </c:pt>
                <c:pt idx="48094">
                  <c:v>33293.375</c:v>
                </c:pt>
                <c:pt idx="48095">
                  <c:v>33293.416666666664</c:v>
                </c:pt>
                <c:pt idx="48096">
                  <c:v>33293.458333333336</c:v>
                </c:pt>
                <c:pt idx="48097">
                  <c:v>33293.5</c:v>
                </c:pt>
                <c:pt idx="48098">
                  <c:v>33293.541666666664</c:v>
                </c:pt>
                <c:pt idx="48099">
                  <c:v>33293.583333333336</c:v>
                </c:pt>
                <c:pt idx="48100">
                  <c:v>33293.625</c:v>
                </c:pt>
                <c:pt idx="48101">
                  <c:v>33293.666666666664</c:v>
                </c:pt>
                <c:pt idx="48102">
                  <c:v>33293.708333333336</c:v>
                </c:pt>
                <c:pt idx="48103">
                  <c:v>33293.75</c:v>
                </c:pt>
                <c:pt idx="48104">
                  <c:v>33293.791666666664</c:v>
                </c:pt>
                <c:pt idx="48105">
                  <c:v>33293.833333333336</c:v>
                </c:pt>
                <c:pt idx="48106">
                  <c:v>33293.875</c:v>
                </c:pt>
                <c:pt idx="48107">
                  <c:v>33293.916666666664</c:v>
                </c:pt>
                <c:pt idx="48108">
                  <c:v>33293.958333333336</c:v>
                </c:pt>
                <c:pt idx="48109">
                  <c:v>33294</c:v>
                </c:pt>
                <c:pt idx="48110">
                  <c:v>33294.041666666664</c:v>
                </c:pt>
                <c:pt idx="48111">
                  <c:v>33294.083333333336</c:v>
                </c:pt>
                <c:pt idx="48112">
                  <c:v>33294.125</c:v>
                </c:pt>
                <c:pt idx="48113">
                  <c:v>33294.166666666664</c:v>
                </c:pt>
                <c:pt idx="48114">
                  <c:v>33294.208333333336</c:v>
                </c:pt>
                <c:pt idx="48115">
                  <c:v>33294.25</c:v>
                </c:pt>
                <c:pt idx="48116">
                  <c:v>33294.291666666664</c:v>
                </c:pt>
                <c:pt idx="48117">
                  <c:v>33294.333333333336</c:v>
                </c:pt>
                <c:pt idx="48118">
                  <c:v>33294.375</c:v>
                </c:pt>
                <c:pt idx="48119">
                  <c:v>33294.416666666664</c:v>
                </c:pt>
                <c:pt idx="48120">
                  <c:v>33294.458333333336</c:v>
                </c:pt>
                <c:pt idx="48121">
                  <c:v>33294.5</c:v>
                </c:pt>
                <c:pt idx="48122">
                  <c:v>33294.541666666664</c:v>
                </c:pt>
                <c:pt idx="48123">
                  <c:v>33294.583333333336</c:v>
                </c:pt>
                <c:pt idx="48124">
                  <c:v>33294.625</c:v>
                </c:pt>
                <c:pt idx="48125">
                  <c:v>33294.666666666664</c:v>
                </c:pt>
                <c:pt idx="48126">
                  <c:v>33294.708333333336</c:v>
                </c:pt>
                <c:pt idx="48127">
                  <c:v>33294.75</c:v>
                </c:pt>
                <c:pt idx="48128">
                  <c:v>33294.791666666664</c:v>
                </c:pt>
                <c:pt idx="48129">
                  <c:v>33294.833333333336</c:v>
                </c:pt>
                <c:pt idx="48130">
                  <c:v>33294.875</c:v>
                </c:pt>
                <c:pt idx="48131">
                  <c:v>33294.916666666664</c:v>
                </c:pt>
                <c:pt idx="48132">
                  <c:v>33294.958333333336</c:v>
                </c:pt>
                <c:pt idx="48133">
                  <c:v>33295</c:v>
                </c:pt>
                <c:pt idx="48134">
                  <c:v>33295.041666666664</c:v>
                </c:pt>
                <c:pt idx="48135">
                  <c:v>33295.083333333336</c:v>
                </c:pt>
                <c:pt idx="48136">
                  <c:v>33295.125</c:v>
                </c:pt>
                <c:pt idx="48137">
                  <c:v>33295.166666666664</c:v>
                </c:pt>
                <c:pt idx="48138">
                  <c:v>33295.208333333336</c:v>
                </c:pt>
                <c:pt idx="48139">
                  <c:v>33295.25</c:v>
                </c:pt>
                <c:pt idx="48140">
                  <c:v>33295.291666666664</c:v>
                </c:pt>
                <c:pt idx="48141">
                  <c:v>33295.333333333336</c:v>
                </c:pt>
                <c:pt idx="48142">
                  <c:v>33295.375</c:v>
                </c:pt>
                <c:pt idx="48143">
                  <c:v>33295.416666666664</c:v>
                </c:pt>
                <c:pt idx="48144">
                  <c:v>33295.458333333336</c:v>
                </c:pt>
                <c:pt idx="48145">
                  <c:v>33295.5</c:v>
                </c:pt>
                <c:pt idx="48146">
                  <c:v>33295.541666666664</c:v>
                </c:pt>
                <c:pt idx="48147">
                  <c:v>33295.583333333336</c:v>
                </c:pt>
                <c:pt idx="48148">
                  <c:v>33295.625</c:v>
                </c:pt>
                <c:pt idx="48149">
                  <c:v>33295.666666666664</c:v>
                </c:pt>
                <c:pt idx="48150">
                  <c:v>33295.708333333336</c:v>
                </c:pt>
                <c:pt idx="48151">
                  <c:v>33295.75</c:v>
                </c:pt>
                <c:pt idx="48152">
                  <c:v>33295.791666666664</c:v>
                </c:pt>
                <c:pt idx="48153">
                  <c:v>33295.833333333336</c:v>
                </c:pt>
                <c:pt idx="48154">
                  <c:v>33295.875</c:v>
                </c:pt>
                <c:pt idx="48155">
                  <c:v>33295.916666666664</c:v>
                </c:pt>
                <c:pt idx="48156">
                  <c:v>33295.958333333336</c:v>
                </c:pt>
                <c:pt idx="48157">
                  <c:v>33296</c:v>
                </c:pt>
                <c:pt idx="48158">
                  <c:v>33296.041666666664</c:v>
                </c:pt>
                <c:pt idx="48159">
                  <c:v>33296.083333333336</c:v>
                </c:pt>
                <c:pt idx="48160">
                  <c:v>33296.125</c:v>
                </c:pt>
                <c:pt idx="48161">
                  <c:v>33296.166666666664</c:v>
                </c:pt>
                <c:pt idx="48162">
                  <c:v>33296.208333333336</c:v>
                </c:pt>
                <c:pt idx="48163">
                  <c:v>33296.25</c:v>
                </c:pt>
                <c:pt idx="48164">
                  <c:v>33296.291666666664</c:v>
                </c:pt>
                <c:pt idx="48165">
                  <c:v>33296.333333333336</c:v>
                </c:pt>
                <c:pt idx="48166">
                  <c:v>33296.375</c:v>
                </c:pt>
                <c:pt idx="48167">
                  <c:v>33296.416666666664</c:v>
                </c:pt>
                <c:pt idx="48168">
                  <c:v>33296.458333333336</c:v>
                </c:pt>
                <c:pt idx="48169">
                  <c:v>33296.5</c:v>
                </c:pt>
                <c:pt idx="48170">
                  <c:v>33296.541666666664</c:v>
                </c:pt>
                <c:pt idx="48171">
                  <c:v>33296.583333333336</c:v>
                </c:pt>
                <c:pt idx="48172">
                  <c:v>33296.625</c:v>
                </c:pt>
                <c:pt idx="48173">
                  <c:v>33296.666666666664</c:v>
                </c:pt>
                <c:pt idx="48174">
                  <c:v>33296.708333333336</c:v>
                </c:pt>
                <c:pt idx="48175">
                  <c:v>33296.75</c:v>
                </c:pt>
                <c:pt idx="48176">
                  <c:v>33296.791666666664</c:v>
                </c:pt>
                <c:pt idx="48177">
                  <c:v>33296.833333333336</c:v>
                </c:pt>
                <c:pt idx="48178">
                  <c:v>33296.875</c:v>
                </c:pt>
                <c:pt idx="48179">
                  <c:v>33296.916666666664</c:v>
                </c:pt>
                <c:pt idx="48180">
                  <c:v>33296.958333333336</c:v>
                </c:pt>
                <c:pt idx="48181">
                  <c:v>33297</c:v>
                </c:pt>
                <c:pt idx="48182">
                  <c:v>33297.041666666664</c:v>
                </c:pt>
                <c:pt idx="48183">
                  <c:v>33297.083333333336</c:v>
                </c:pt>
                <c:pt idx="48184">
                  <c:v>33297.125</c:v>
                </c:pt>
                <c:pt idx="48185">
                  <c:v>33297.166666666664</c:v>
                </c:pt>
                <c:pt idx="48186">
                  <c:v>33297.208333333336</c:v>
                </c:pt>
                <c:pt idx="48187">
                  <c:v>33297.25</c:v>
                </c:pt>
                <c:pt idx="48188">
                  <c:v>33297.291666666664</c:v>
                </c:pt>
                <c:pt idx="48189">
                  <c:v>33297.333333333336</c:v>
                </c:pt>
                <c:pt idx="48190">
                  <c:v>33297.375</c:v>
                </c:pt>
                <c:pt idx="48191">
                  <c:v>33297.416666666664</c:v>
                </c:pt>
                <c:pt idx="48192">
                  <c:v>33297.458333333336</c:v>
                </c:pt>
                <c:pt idx="48193">
                  <c:v>33297.5</c:v>
                </c:pt>
                <c:pt idx="48194">
                  <c:v>33297.541666666664</c:v>
                </c:pt>
                <c:pt idx="48195">
                  <c:v>33297.583333333336</c:v>
                </c:pt>
                <c:pt idx="48196">
                  <c:v>33297.625</c:v>
                </c:pt>
                <c:pt idx="48197">
                  <c:v>33297.666666666664</c:v>
                </c:pt>
                <c:pt idx="48198">
                  <c:v>33297.708333333336</c:v>
                </c:pt>
                <c:pt idx="48199">
                  <c:v>33297.75</c:v>
                </c:pt>
                <c:pt idx="48200">
                  <c:v>33297.791666666664</c:v>
                </c:pt>
                <c:pt idx="48201">
                  <c:v>33297.833333333336</c:v>
                </c:pt>
                <c:pt idx="48202">
                  <c:v>33297.875</c:v>
                </c:pt>
                <c:pt idx="48203">
                  <c:v>33297.916666666664</c:v>
                </c:pt>
                <c:pt idx="48204">
                  <c:v>33297.958333333336</c:v>
                </c:pt>
                <c:pt idx="48205">
                  <c:v>33298</c:v>
                </c:pt>
                <c:pt idx="48206">
                  <c:v>33298.041666666664</c:v>
                </c:pt>
                <c:pt idx="48207">
                  <c:v>33298.083333333336</c:v>
                </c:pt>
                <c:pt idx="48208">
                  <c:v>33298.125</c:v>
                </c:pt>
                <c:pt idx="48209">
                  <c:v>33298.166666666664</c:v>
                </c:pt>
                <c:pt idx="48210">
                  <c:v>33298.208333333336</c:v>
                </c:pt>
                <c:pt idx="48211">
                  <c:v>33298.25</c:v>
                </c:pt>
                <c:pt idx="48212">
                  <c:v>33298.291666666664</c:v>
                </c:pt>
                <c:pt idx="48213">
                  <c:v>33298.333333333336</c:v>
                </c:pt>
                <c:pt idx="48214">
                  <c:v>33298.375</c:v>
                </c:pt>
                <c:pt idx="48215">
                  <c:v>33298.416666666664</c:v>
                </c:pt>
                <c:pt idx="48216">
                  <c:v>33298.458333333336</c:v>
                </c:pt>
                <c:pt idx="48217">
                  <c:v>33298.5</c:v>
                </c:pt>
                <c:pt idx="48218">
                  <c:v>33298.541666666664</c:v>
                </c:pt>
                <c:pt idx="48219">
                  <c:v>33298.583333333336</c:v>
                </c:pt>
                <c:pt idx="48220">
                  <c:v>33298.625</c:v>
                </c:pt>
                <c:pt idx="48221">
                  <c:v>33298.666666666664</c:v>
                </c:pt>
                <c:pt idx="48222">
                  <c:v>33298.708333333336</c:v>
                </c:pt>
                <c:pt idx="48223">
                  <c:v>33298.75</c:v>
                </c:pt>
                <c:pt idx="48224">
                  <c:v>33298.791666666664</c:v>
                </c:pt>
                <c:pt idx="48225">
                  <c:v>33298.833333333336</c:v>
                </c:pt>
                <c:pt idx="48226">
                  <c:v>33298.875</c:v>
                </c:pt>
                <c:pt idx="48227">
                  <c:v>33298.916666666664</c:v>
                </c:pt>
                <c:pt idx="48228">
                  <c:v>33298.958333333336</c:v>
                </c:pt>
                <c:pt idx="48229">
                  <c:v>33299</c:v>
                </c:pt>
                <c:pt idx="48230">
                  <c:v>33299.041666666664</c:v>
                </c:pt>
                <c:pt idx="48231">
                  <c:v>33299.083333333336</c:v>
                </c:pt>
                <c:pt idx="48232">
                  <c:v>33299.125</c:v>
                </c:pt>
                <c:pt idx="48233">
                  <c:v>33299.166666666664</c:v>
                </c:pt>
                <c:pt idx="48234">
                  <c:v>33299.208333333336</c:v>
                </c:pt>
                <c:pt idx="48235">
                  <c:v>33299.25</c:v>
                </c:pt>
                <c:pt idx="48236">
                  <c:v>33299.291666666664</c:v>
                </c:pt>
                <c:pt idx="48237">
                  <c:v>33299.333333333336</c:v>
                </c:pt>
                <c:pt idx="48238">
                  <c:v>33299.375</c:v>
                </c:pt>
                <c:pt idx="48239">
                  <c:v>33299.416666666664</c:v>
                </c:pt>
                <c:pt idx="48240">
                  <c:v>33299.458333333336</c:v>
                </c:pt>
                <c:pt idx="48241">
                  <c:v>33299.5</c:v>
                </c:pt>
                <c:pt idx="48242">
                  <c:v>33299.541666666664</c:v>
                </c:pt>
                <c:pt idx="48243">
                  <c:v>33299.583333333336</c:v>
                </c:pt>
                <c:pt idx="48244">
                  <c:v>33299.625</c:v>
                </c:pt>
                <c:pt idx="48245">
                  <c:v>33299.666666666664</c:v>
                </c:pt>
                <c:pt idx="48246">
                  <c:v>33299.708333333336</c:v>
                </c:pt>
                <c:pt idx="48247">
                  <c:v>33299.75</c:v>
                </c:pt>
                <c:pt idx="48248">
                  <c:v>33299.791666666664</c:v>
                </c:pt>
                <c:pt idx="48249">
                  <c:v>33299.833333333336</c:v>
                </c:pt>
                <c:pt idx="48250">
                  <c:v>33299.875</c:v>
                </c:pt>
                <c:pt idx="48251">
                  <c:v>33299.916666666664</c:v>
                </c:pt>
                <c:pt idx="48252">
                  <c:v>33299.958333333336</c:v>
                </c:pt>
                <c:pt idx="48253">
                  <c:v>33300</c:v>
                </c:pt>
                <c:pt idx="48254">
                  <c:v>33300.041666666664</c:v>
                </c:pt>
                <c:pt idx="48255">
                  <c:v>33300.083333333336</c:v>
                </c:pt>
                <c:pt idx="48256">
                  <c:v>33300.125</c:v>
                </c:pt>
                <c:pt idx="48257">
                  <c:v>33300.166666666664</c:v>
                </c:pt>
                <c:pt idx="48258">
                  <c:v>33300.208333333336</c:v>
                </c:pt>
                <c:pt idx="48259">
                  <c:v>33300.25</c:v>
                </c:pt>
                <c:pt idx="48260">
                  <c:v>33300.291666666664</c:v>
                </c:pt>
                <c:pt idx="48261">
                  <c:v>33300.333333333336</c:v>
                </c:pt>
                <c:pt idx="48262">
                  <c:v>33300.375</c:v>
                </c:pt>
                <c:pt idx="48263">
                  <c:v>33300.416666666664</c:v>
                </c:pt>
                <c:pt idx="48264">
                  <c:v>33300.458333333336</c:v>
                </c:pt>
                <c:pt idx="48265">
                  <c:v>33300.5</c:v>
                </c:pt>
                <c:pt idx="48266">
                  <c:v>33300.541666666664</c:v>
                </c:pt>
                <c:pt idx="48267">
                  <c:v>33300.583333333336</c:v>
                </c:pt>
                <c:pt idx="48268">
                  <c:v>33300.625</c:v>
                </c:pt>
                <c:pt idx="48269">
                  <c:v>33300.666666666664</c:v>
                </c:pt>
                <c:pt idx="48270">
                  <c:v>33300.708333333336</c:v>
                </c:pt>
                <c:pt idx="48271">
                  <c:v>33300.75</c:v>
                </c:pt>
                <c:pt idx="48272">
                  <c:v>33300.791666666664</c:v>
                </c:pt>
                <c:pt idx="48273">
                  <c:v>33300.833333333336</c:v>
                </c:pt>
                <c:pt idx="48274">
                  <c:v>33300.875</c:v>
                </c:pt>
                <c:pt idx="48275">
                  <c:v>33300.916666666664</c:v>
                </c:pt>
                <c:pt idx="48276">
                  <c:v>33300.958333333336</c:v>
                </c:pt>
                <c:pt idx="48277">
                  <c:v>33301</c:v>
                </c:pt>
                <c:pt idx="48278">
                  <c:v>33301.041666666664</c:v>
                </c:pt>
                <c:pt idx="48279">
                  <c:v>33301.083333333336</c:v>
                </c:pt>
                <c:pt idx="48280">
                  <c:v>33301.125</c:v>
                </c:pt>
                <c:pt idx="48281">
                  <c:v>33301.166666666664</c:v>
                </c:pt>
                <c:pt idx="48282">
                  <c:v>33301.208333333336</c:v>
                </c:pt>
                <c:pt idx="48283">
                  <c:v>33301.25</c:v>
                </c:pt>
                <c:pt idx="48284">
                  <c:v>33301.291666666664</c:v>
                </c:pt>
                <c:pt idx="48285">
                  <c:v>33301.333333333336</c:v>
                </c:pt>
                <c:pt idx="48286">
                  <c:v>33301.375</c:v>
                </c:pt>
                <c:pt idx="48287">
                  <c:v>33301.416666666664</c:v>
                </c:pt>
                <c:pt idx="48288">
                  <c:v>33301.458333333336</c:v>
                </c:pt>
                <c:pt idx="48289">
                  <c:v>33301.5</c:v>
                </c:pt>
                <c:pt idx="48290">
                  <c:v>33301.541666666664</c:v>
                </c:pt>
                <c:pt idx="48291">
                  <c:v>33301.583333333336</c:v>
                </c:pt>
                <c:pt idx="48292">
                  <c:v>33301.625</c:v>
                </c:pt>
                <c:pt idx="48293">
                  <c:v>33301.666666666664</c:v>
                </c:pt>
                <c:pt idx="48294">
                  <c:v>33301.708333333336</c:v>
                </c:pt>
                <c:pt idx="48295">
                  <c:v>33301.75</c:v>
                </c:pt>
                <c:pt idx="48296">
                  <c:v>33301.791666666664</c:v>
                </c:pt>
                <c:pt idx="48297">
                  <c:v>33301.833333333336</c:v>
                </c:pt>
                <c:pt idx="48298">
                  <c:v>33301.875</c:v>
                </c:pt>
                <c:pt idx="48299">
                  <c:v>33301.916666666664</c:v>
                </c:pt>
                <c:pt idx="48300">
                  <c:v>33301.958333333336</c:v>
                </c:pt>
                <c:pt idx="48301">
                  <c:v>33302</c:v>
                </c:pt>
                <c:pt idx="48302">
                  <c:v>33302.041666666664</c:v>
                </c:pt>
                <c:pt idx="48303">
                  <c:v>33302.083333333336</c:v>
                </c:pt>
                <c:pt idx="48304">
                  <c:v>33302.125</c:v>
                </c:pt>
                <c:pt idx="48305">
                  <c:v>33302.166666666664</c:v>
                </c:pt>
                <c:pt idx="48306">
                  <c:v>33302.208333333336</c:v>
                </c:pt>
                <c:pt idx="48307">
                  <c:v>33302.25</c:v>
                </c:pt>
                <c:pt idx="48308">
                  <c:v>33302.291666666664</c:v>
                </c:pt>
                <c:pt idx="48309">
                  <c:v>33302.333333333336</c:v>
                </c:pt>
                <c:pt idx="48310">
                  <c:v>33302.375</c:v>
                </c:pt>
                <c:pt idx="48311">
                  <c:v>33302.416666666664</c:v>
                </c:pt>
                <c:pt idx="48312">
                  <c:v>33302.458333333336</c:v>
                </c:pt>
                <c:pt idx="48313">
                  <c:v>33302.5</c:v>
                </c:pt>
                <c:pt idx="48314">
                  <c:v>33302.541666666664</c:v>
                </c:pt>
                <c:pt idx="48315">
                  <c:v>33302.583333333336</c:v>
                </c:pt>
                <c:pt idx="48316">
                  <c:v>33302.625</c:v>
                </c:pt>
                <c:pt idx="48317">
                  <c:v>33302.666666666664</c:v>
                </c:pt>
                <c:pt idx="48318">
                  <c:v>33302.708333333336</c:v>
                </c:pt>
                <c:pt idx="48319">
                  <c:v>33302.75</c:v>
                </c:pt>
                <c:pt idx="48320">
                  <c:v>33302.791666666664</c:v>
                </c:pt>
                <c:pt idx="48321">
                  <c:v>33302.833333333336</c:v>
                </c:pt>
                <c:pt idx="48322">
                  <c:v>33302.875</c:v>
                </c:pt>
                <c:pt idx="48323">
                  <c:v>33302.916666666664</c:v>
                </c:pt>
                <c:pt idx="48324">
                  <c:v>33302.958333333336</c:v>
                </c:pt>
                <c:pt idx="48325">
                  <c:v>33303</c:v>
                </c:pt>
                <c:pt idx="48326">
                  <c:v>33303.041666666664</c:v>
                </c:pt>
                <c:pt idx="48327">
                  <c:v>33303.083333333336</c:v>
                </c:pt>
                <c:pt idx="48328">
                  <c:v>33303.125</c:v>
                </c:pt>
                <c:pt idx="48329">
                  <c:v>33303.166666666664</c:v>
                </c:pt>
                <c:pt idx="48330">
                  <c:v>33303.208333333336</c:v>
                </c:pt>
                <c:pt idx="48331">
                  <c:v>33303.25</c:v>
                </c:pt>
                <c:pt idx="48332">
                  <c:v>33303.291666666664</c:v>
                </c:pt>
                <c:pt idx="48333">
                  <c:v>33303.333333333336</c:v>
                </c:pt>
                <c:pt idx="48334">
                  <c:v>33303.375</c:v>
                </c:pt>
                <c:pt idx="48335">
                  <c:v>33303.416666666664</c:v>
                </c:pt>
                <c:pt idx="48336">
                  <c:v>33303.458333333336</c:v>
                </c:pt>
                <c:pt idx="48337">
                  <c:v>33303.5</c:v>
                </c:pt>
                <c:pt idx="48338">
                  <c:v>33303.541666666664</c:v>
                </c:pt>
                <c:pt idx="48339">
                  <c:v>33303.583333333336</c:v>
                </c:pt>
                <c:pt idx="48340">
                  <c:v>33303.625</c:v>
                </c:pt>
                <c:pt idx="48341">
                  <c:v>33303.666666666664</c:v>
                </c:pt>
                <c:pt idx="48342">
                  <c:v>33303.708333333336</c:v>
                </c:pt>
                <c:pt idx="48343">
                  <c:v>33303.75</c:v>
                </c:pt>
                <c:pt idx="48344">
                  <c:v>33303.791666666664</c:v>
                </c:pt>
                <c:pt idx="48345">
                  <c:v>33303.833333333336</c:v>
                </c:pt>
                <c:pt idx="48346">
                  <c:v>33303.875</c:v>
                </c:pt>
                <c:pt idx="48347">
                  <c:v>33303.916666666664</c:v>
                </c:pt>
                <c:pt idx="48348">
                  <c:v>33303.958333333336</c:v>
                </c:pt>
                <c:pt idx="48349">
                  <c:v>33304</c:v>
                </c:pt>
                <c:pt idx="48350">
                  <c:v>33304.041666666664</c:v>
                </c:pt>
                <c:pt idx="48351">
                  <c:v>33304.083333333336</c:v>
                </c:pt>
                <c:pt idx="48352">
                  <c:v>33304.125</c:v>
                </c:pt>
                <c:pt idx="48353">
                  <c:v>33304.166666666664</c:v>
                </c:pt>
                <c:pt idx="48354">
                  <c:v>33304.208333333336</c:v>
                </c:pt>
                <c:pt idx="48355">
                  <c:v>33304.25</c:v>
                </c:pt>
                <c:pt idx="48356">
                  <c:v>33304.291666666664</c:v>
                </c:pt>
                <c:pt idx="48357">
                  <c:v>33304.333333333336</c:v>
                </c:pt>
                <c:pt idx="48358">
                  <c:v>33304.375</c:v>
                </c:pt>
                <c:pt idx="48359">
                  <c:v>33304.416666666664</c:v>
                </c:pt>
                <c:pt idx="48360">
                  <c:v>33304.458333333336</c:v>
                </c:pt>
                <c:pt idx="48361">
                  <c:v>33304.5</c:v>
                </c:pt>
                <c:pt idx="48362">
                  <c:v>33304.541666666664</c:v>
                </c:pt>
                <c:pt idx="48363">
                  <c:v>33304.583333333336</c:v>
                </c:pt>
                <c:pt idx="48364">
                  <c:v>33304.625</c:v>
                </c:pt>
                <c:pt idx="48365">
                  <c:v>33304.666666666664</c:v>
                </c:pt>
                <c:pt idx="48366">
                  <c:v>33304.708333333336</c:v>
                </c:pt>
                <c:pt idx="48367">
                  <c:v>33304.75</c:v>
                </c:pt>
                <c:pt idx="48368">
                  <c:v>33304.791666666664</c:v>
                </c:pt>
                <c:pt idx="48369">
                  <c:v>33304.833333333336</c:v>
                </c:pt>
                <c:pt idx="48370">
                  <c:v>33304.875</c:v>
                </c:pt>
                <c:pt idx="48371">
                  <c:v>33304.916666666664</c:v>
                </c:pt>
                <c:pt idx="48372">
                  <c:v>33304.958333333336</c:v>
                </c:pt>
                <c:pt idx="48373">
                  <c:v>33305</c:v>
                </c:pt>
                <c:pt idx="48374">
                  <c:v>33305.041666666664</c:v>
                </c:pt>
                <c:pt idx="48375">
                  <c:v>33305.083333333336</c:v>
                </c:pt>
                <c:pt idx="48376">
                  <c:v>33305.125</c:v>
                </c:pt>
                <c:pt idx="48377">
                  <c:v>33305.166666666664</c:v>
                </c:pt>
                <c:pt idx="48378">
                  <c:v>33305.208333333336</c:v>
                </c:pt>
                <c:pt idx="48379">
                  <c:v>33305.25</c:v>
                </c:pt>
                <c:pt idx="48380">
                  <c:v>33305.291666666664</c:v>
                </c:pt>
                <c:pt idx="48381">
                  <c:v>33305.333333333336</c:v>
                </c:pt>
                <c:pt idx="48382">
                  <c:v>33305.375</c:v>
                </c:pt>
                <c:pt idx="48383">
                  <c:v>33305.416666666664</c:v>
                </c:pt>
                <c:pt idx="48384">
                  <c:v>33305.458333333336</c:v>
                </c:pt>
                <c:pt idx="48385">
                  <c:v>33305.5</c:v>
                </c:pt>
                <c:pt idx="48386">
                  <c:v>33305.541666666664</c:v>
                </c:pt>
                <c:pt idx="48387">
                  <c:v>33305.583333333336</c:v>
                </c:pt>
                <c:pt idx="48388">
                  <c:v>33305.625</c:v>
                </c:pt>
                <c:pt idx="48389">
                  <c:v>33305.666666666664</c:v>
                </c:pt>
                <c:pt idx="48390">
                  <c:v>33305.708333333336</c:v>
                </c:pt>
                <c:pt idx="48391">
                  <c:v>33305.75</c:v>
                </c:pt>
                <c:pt idx="48392">
                  <c:v>33305.791666666664</c:v>
                </c:pt>
                <c:pt idx="48393">
                  <c:v>33305.833333333336</c:v>
                </c:pt>
                <c:pt idx="48394">
                  <c:v>33305.875</c:v>
                </c:pt>
                <c:pt idx="48395">
                  <c:v>33305.916666666664</c:v>
                </c:pt>
                <c:pt idx="48396">
                  <c:v>33305.958333333336</c:v>
                </c:pt>
                <c:pt idx="48397">
                  <c:v>33306</c:v>
                </c:pt>
                <c:pt idx="48398">
                  <c:v>33306.041666666664</c:v>
                </c:pt>
                <c:pt idx="48399">
                  <c:v>33306.083333333336</c:v>
                </c:pt>
                <c:pt idx="48400">
                  <c:v>33306.125</c:v>
                </c:pt>
                <c:pt idx="48401">
                  <c:v>33306.166666666664</c:v>
                </c:pt>
                <c:pt idx="48402">
                  <c:v>33306.208333333336</c:v>
                </c:pt>
                <c:pt idx="48403">
                  <c:v>33306.25</c:v>
                </c:pt>
                <c:pt idx="48404">
                  <c:v>33306.291666666664</c:v>
                </c:pt>
                <c:pt idx="48405">
                  <c:v>33306.333333333336</c:v>
                </c:pt>
                <c:pt idx="48406">
                  <c:v>33306.375</c:v>
                </c:pt>
                <c:pt idx="48407">
                  <c:v>33306.416666666664</c:v>
                </c:pt>
                <c:pt idx="48408">
                  <c:v>33306.458333333336</c:v>
                </c:pt>
                <c:pt idx="48409">
                  <c:v>33306.5</c:v>
                </c:pt>
                <c:pt idx="48410">
                  <c:v>33306.541666666664</c:v>
                </c:pt>
                <c:pt idx="48411">
                  <c:v>33306.583333333336</c:v>
                </c:pt>
                <c:pt idx="48412">
                  <c:v>33306.625</c:v>
                </c:pt>
                <c:pt idx="48413">
                  <c:v>33306.666666666664</c:v>
                </c:pt>
                <c:pt idx="48414">
                  <c:v>33306.708333333336</c:v>
                </c:pt>
                <c:pt idx="48415">
                  <c:v>33306.75</c:v>
                </c:pt>
                <c:pt idx="48416">
                  <c:v>33306.791666666664</c:v>
                </c:pt>
                <c:pt idx="48417">
                  <c:v>33306.833333333336</c:v>
                </c:pt>
                <c:pt idx="48418">
                  <c:v>33306.875</c:v>
                </c:pt>
                <c:pt idx="48419">
                  <c:v>33306.916666666664</c:v>
                </c:pt>
                <c:pt idx="48420">
                  <c:v>33306.958333333336</c:v>
                </c:pt>
                <c:pt idx="48421">
                  <c:v>33307</c:v>
                </c:pt>
                <c:pt idx="48422">
                  <c:v>33307.041666666664</c:v>
                </c:pt>
                <c:pt idx="48423">
                  <c:v>33307.083333333336</c:v>
                </c:pt>
                <c:pt idx="48424">
                  <c:v>33307.125</c:v>
                </c:pt>
                <c:pt idx="48425">
                  <c:v>33307.166666666664</c:v>
                </c:pt>
                <c:pt idx="48426">
                  <c:v>33307.208333333336</c:v>
                </c:pt>
                <c:pt idx="48427">
                  <c:v>33307.25</c:v>
                </c:pt>
                <c:pt idx="48428">
                  <c:v>33307.291666666664</c:v>
                </c:pt>
                <c:pt idx="48429">
                  <c:v>33307.333333333336</c:v>
                </c:pt>
                <c:pt idx="48430">
                  <c:v>33307.375</c:v>
                </c:pt>
                <c:pt idx="48431">
                  <c:v>33307.416666666664</c:v>
                </c:pt>
                <c:pt idx="48432">
                  <c:v>33307.458333333336</c:v>
                </c:pt>
                <c:pt idx="48433">
                  <c:v>33307.5</c:v>
                </c:pt>
                <c:pt idx="48434">
                  <c:v>33307.541666666664</c:v>
                </c:pt>
                <c:pt idx="48435">
                  <c:v>33307.583333333336</c:v>
                </c:pt>
                <c:pt idx="48436">
                  <c:v>33307.625</c:v>
                </c:pt>
                <c:pt idx="48437">
                  <c:v>33307.666666666664</c:v>
                </c:pt>
                <c:pt idx="48438">
                  <c:v>33307.708333333336</c:v>
                </c:pt>
                <c:pt idx="48439">
                  <c:v>33307.75</c:v>
                </c:pt>
                <c:pt idx="48440">
                  <c:v>33307.791666666664</c:v>
                </c:pt>
                <c:pt idx="48441">
                  <c:v>33307.833333333336</c:v>
                </c:pt>
                <c:pt idx="48442">
                  <c:v>33307.875</c:v>
                </c:pt>
                <c:pt idx="48443">
                  <c:v>33307.916666666664</c:v>
                </c:pt>
                <c:pt idx="48444">
                  <c:v>33307.958333333336</c:v>
                </c:pt>
                <c:pt idx="48445">
                  <c:v>33308</c:v>
                </c:pt>
                <c:pt idx="48446">
                  <c:v>33308.041666666664</c:v>
                </c:pt>
                <c:pt idx="48447">
                  <c:v>33308.083333333336</c:v>
                </c:pt>
                <c:pt idx="48448">
                  <c:v>33308.125</c:v>
                </c:pt>
                <c:pt idx="48449">
                  <c:v>33308.166666666664</c:v>
                </c:pt>
                <c:pt idx="48450">
                  <c:v>33308.208333333336</c:v>
                </c:pt>
                <c:pt idx="48451">
                  <c:v>33308.25</c:v>
                </c:pt>
                <c:pt idx="48452">
                  <c:v>33308.291666666664</c:v>
                </c:pt>
                <c:pt idx="48453">
                  <c:v>33308.333333333336</c:v>
                </c:pt>
                <c:pt idx="48454">
                  <c:v>33308.375</c:v>
                </c:pt>
                <c:pt idx="48455">
                  <c:v>33308.416666666664</c:v>
                </c:pt>
                <c:pt idx="48456">
                  <c:v>33308.458333333336</c:v>
                </c:pt>
                <c:pt idx="48457">
                  <c:v>33308.5</c:v>
                </c:pt>
                <c:pt idx="48458">
                  <c:v>33308.541666666664</c:v>
                </c:pt>
                <c:pt idx="48459">
                  <c:v>33308.583333333336</c:v>
                </c:pt>
                <c:pt idx="48460">
                  <c:v>33308.625</c:v>
                </c:pt>
                <c:pt idx="48461">
                  <c:v>33308.666666666664</c:v>
                </c:pt>
                <c:pt idx="48462">
                  <c:v>33308.708333333336</c:v>
                </c:pt>
                <c:pt idx="48463">
                  <c:v>33308.75</c:v>
                </c:pt>
                <c:pt idx="48464">
                  <c:v>33308.791666666664</c:v>
                </c:pt>
                <c:pt idx="48465">
                  <c:v>33308.833333333336</c:v>
                </c:pt>
                <c:pt idx="48466">
                  <c:v>33308.875</c:v>
                </c:pt>
                <c:pt idx="48467">
                  <c:v>33308.916666666664</c:v>
                </c:pt>
                <c:pt idx="48468">
                  <c:v>33308.958333333336</c:v>
                </c:pt>
                <c:pt idx="48469">
                  <c:v>33309</c:v>
                </c:pt>
                <c:pt idx="48470">
                  <c:v>33309.041666666664</c:v>
                </c:pt>
                <c:pt idx="48471">
                  <c:v>33309.083333333336</c:v>
                </c:pt>
                <c:pt idx="48472">
                  <c:v>33309.125</c:v>
                </c:pt>
                <c:pt idx="48473">
                  <c:v>33309.166666666664</c:v>
                </c:pt>
                <c:pt idx="48474">
                  <c:v>33309.208333333336</c:v>
                </c:pt>
                <c:pt idx="48475">
                  <c:v>33309.25</c:v>
                </c:pt>
                <c:pt idx="48476">
                  <c:v>33309.291666666664</c:v>
                </c:pt>
                <c:pt idx="48477">
                  <c:v>33309.333333333336</c:v>
                </c:pt>
                <c:pt idx="48478">
                  <c:v>33309.375</c:v>
                </c:pt>
                <c:pt idx="48479">
                  <c:v>33309.416666666664</c:v>
                </c:pt>
                <c:pt idx="48480">
                  <c:v>33309.458333333336</c:v>
                </c:pt>
                <c:pt idx="48481">
                  <c:v>33309.5</c:v>
                </c:pt>
                <c:pt idx="48482">
                  <c:v>33309.541666666664</c:v>
                </c:pt>
                <c:pt idx="48483">
                  <c:v>33309.583333333336</c:v>
                </c:pt>
                <c:pt idx="48484">
                  <c:v>33309.625</c:v>
                </c:pt>
                <c:pt idx="48485">
                  <c:v>33309.666666666664</c:v>
                </c:pt>
                <c:pt idx="48486">
                  <c:v>33309.708333333336</c:v>
                </c:pt>
                <c:pt idx="48487">
                  <c:v>33309.75</c:v>
                </c:pt>
                <c:pt idx="48488">
                  <c:v>33309.791666666664</c:v>
                </c:pt>
                <c:pt idx="48489">
                  <c:v>33309.833333333336</c:v>
                </c:pt>
                <c:pt idx="48490">
                  <c:v>33309.875</c:v>
                </c:pt>
                <c:pt idx="48491">
                  <c:v>33309.916666666664</c:v>
                </c:pt>
                <c:pt idx="48492">
                  <c:v>33309.958333333336</c:v>
                </c:pt>
                <c:pt idx="48493">
                  <c:v>33310</c:v>
                </c:pt>
                <c:pt idx="48494">
                  <c:v>33310.041666666664</c:v>
                </c:pt>
                <c:pt idx="48495">
                  <c:v>33310.083333333336</c:v>
                </c:pt>
                <c:pt idx="48496">
                  <c:v>33310.125</c:v>
                </c:pt>
                <c:pt idx="48497">
                  <c:v>33310.166666666664</c:v>
                </c:pt>
                <c:pt idx="48498">
                  <c:v>33310.208333333336</c:v>
                </c:pt>
                <c:pt idx="48499">
                  <c:v>33310.25</c:v>
                </c:pt>
                <c:pt idx="48500">
                  <c:v>33310.291666666664</c:v>
                </c:pt>
                <c:pt idx="48501">
                  <c:v>33310.333333333336</c:v>
                </c:pt>
                <c:pt idx="48502">
                  <c:v>33310.375</c:v>
                </c:pt>
                <c:pt idx="48503">
                  <c:v>33310.416666666664</c:v>
                </c:pt>
                <c:pt idx="48504">
                  <c:v>33310.458333333336</c:v>
                </c:pt>
                <c:pt idx="48505">
                  <c:v>33310.5</c:v>
                </c:pt>
                <c:pt idx="48506">
                  <c:v>33310.541666666664</c:v>
                </c:pt>
                <c:pt idx="48507">
                  <c:v>33310.583333333336</c:v>
                </c:pt>
                <c:pt idx="48508">
                  <c:v>33310.625</c:v>
                </c:pt>
                <c:pt idx="48509">
                  <c:v>33310.666666666664</c:v>
                </c:pt>
                <c:pt idx="48510">
                  <c:v>33310.708333333336</c:v>
                </c:pt>
                <c:pt idx="48511">
                  <c:v>33310.75</c:v>
                </c:pt>
                <c:pt idx="48512">
                  <c:v>33310.791666666664</c:v>
                </c:pt>
                <c:pt idx="48513">
                  <c:v>33310.833333333336</c:v>
                </c:pt>
                <c:pt idx="48514">
                  <c:v>33310.875</c:v>
                </c:pt>
                <c:pt idx="48515">
                  <c:v>33310.916666666664</c:v>
                </c:pt>
                <c:pt idx="48516">
                  <c:v>33310.958333333336</c:v>
                </c:pt>
                <c:pt idx="48517">
                  <c:v>33311</c:v>
                </c:pt>
                <c:pt idx="48518">
                  <c:v>33311.041666666664</c:v>
                </c:pt>
                <c:pt idx="48519">
                  <c:v>33311.083333333336</c:v>
                </c:pt>
                <c:pt idx="48520">
                  <c:v>33311.125</c:v>
                </c:pt>
                <c:pt idx="48521">
                  <c:v>33311.166666666664</c:v>
                </c:pt>
                <c:pt idx="48522">
                  <c:v>33311.208333333336</c:v>
                </c:pt>
                <c:pt idx="48523">
                  <c:v>33311.25</c:v>
                </c:pt>
                <c:pt idx="48524">
                  <c:v>33311.291666666664</c:v>
                </c:pt>
                <c:pt idx="48525">
                  <c:v>33311.333333333336</c:v>
                </c:pt>
                <c:pt idx="48526">
                  <c:v>33311.375</c:v>
                </c:pt>
                <c:pt idx="48527">
                  <c:v>33311.416666666664</c:v>
                </c:pt>
                <c:pt idx="48528">
                  <c:v>33311.458333333336</c:v>
                </c:pt>
                <c:pt idx="48529">
                  <c:v>33311.5</c:v>
                </c:pt>
                <c:pt idx="48530">
                  <c:v>33311.541666666664</c:v>
                </c:pt>
                <c:pt idx="48531">
                  <c:v>33311.583333333336</c:v>
                </c:pt>
                <c:pt idx="48532">
                  <c:v>33311.625</c:v>
                </c:pt>
                <c:pt idx="48533">
                  <c:v>33311.666666666664</c:v>
                </c:pt>
                <c:pt idx="48534">
                  <c:v>33311.708333333336</c:v>
                </c:pt>
                <c:pt idx="48535">
                  <c:v>33311.75</c:v>
                </c:pt>
                <c:pt idx="48536">
                  <c:v>33311.791666666664</c:v>
                </c:pt>
                <c:pt idx="48537">
                  <c:v>33311.833333333336</c:v>
                </c:pt>
                <c:pt idx="48538">
                  <c:v>33311.875</c:v>
                </c:pt>
                <c:pt idx="48539">
                  <c:v>33311.916666666664</c:v>
                </c:pt>
                <c:pt idx="48540">
                  <c:v>33311.958333333336</c:v>
                </c:pt>
                <c:pt idx="48541">
                  <c:v>33312</c:v>
                </c:pt>
                <c:pt idx="48542">
                  <c:v>33312.041666666664</c:v>
                </c:pt>
                <c:pt idx="48543">
                  <c:v>33312.083333333336</c:v>
                </c:pt>
                <c:pt idx="48544">
                  <c:v>33312.125</c:v>
                </c:pt>
                <c:pt idx="48545">
                  <c:v>33312.166666666664</c:v>
                </c:pt>
                <c:pt idx="48546">
                  <c:v>33312.208333333336</c:v>
                </c:pt>
                <c:pt idx="48547">
                  <c:v>33312.25</c:v>
                </c:pt>
                <c:pt idx="48548">
                  <c:v>33312.291666666664</c:v>
                </c:pt>
                <c:pt idx="48549">
                  <c:v>33312.333333333336</c:v>
                </c:pt>
                <c:pt idx="48550">
                  <c:v>33312.375</c:v>
                </c:pt>
                <c:pt idx="48551">
                  <c:v>33312.416666666664</c:v>
                </c:pt>
                <c:pt idx="48552">
                  <c:v>33312.458333333336</c:v>
                </c:pt>
                <c:pt idx="48553">
                  <c:v>33312.5</c:v>
                </c:pt>
                <c:pt idx="48554">
                  <c:v>33312.541666666664</c:v>
                </c:pt>
                <c:pt idx="48555">
                  <c:v>33312.583333333336</c:v>
                </c:pt>
                <c:pt idx="48556">
                  <c:v>33312.625</c:v>
                </c:pt>
                <c:pt idx="48557">
                  <c:v>33312.666666666664</c:v>
                </c:pt>
                <c:pt idx="48558">
                  <c:v>33312.708333333336</c:v>
                </c:pt>
                <c:pt idx="48559">
                  <c:v>33312.75</c:v>
                </c:pt>
                <c:pt idx="48560">
                  <c:v>33312.791666666664</c:v>
                </c:pt>
                <c:pt idx="48561">
                  <c:v>33312.833333333336</c:v>
                </c:pt>
                <c:pt idx="48562">
                  <c:v>33312.875</c:v>
                </c:pt>
                <c:pt idx="48563">
                  <c:v>33312.916666666664</c:v>
                </c:pt>
                <c:pt idx="48564">
                  <c:v>33312.958333333336</c:v>
                </c:pt>
                <c:pt idx="48565">
                  <c:v>33313</c:v>
                </c:pt>
                <c:pt idx="48566">
                  <c:v>33313.041666666664</c:v>
                </c:pt>
                <c:pt idx="48567">
                  <c:v>33313.083333333336</c:v>
                </c:pt>
                <c:pt idx="48568">
                  <c:v>33313.125</c:v>
                </c:pt>
                <c:pt idx="48569">
                  <c:v>33313.166666666664</c:v>
                </c:pt>
                <c:pt idx="48570">
                  <c:v>33313.208333333336</c:v>
                </c:pt>
                <c:pt idx="48571">
                  <c:v>33313.25</c:v>
                </c:pt>
                <c:pt idx="48572">
                  <c:v>33313.291666666664</c:v>
                </c:pt>
                <c:pt idx="48573">
                  <c:v>33313.333333333336</c:v>
                </c:pt>
                <c:pt idx="48574">
                  <c:v>33313.375</c:v>
                </c:pt>
                <c:pt idx="48575">
                  <c:v>33313.416666666664</c:v>
                </c:pt>
                <c:pt idx="48576">
                  <c:v>33313.458333333336</c:v>
                </c:pt>
                <c:pt idx="48577">
                  <c:v>33313.5</c:v>
                </c:pt>
                <c:pt idx="48578">
                  <c:v>33313.541666666664</c:v>
                </c:pt>
                <c:pt idx="48579">
                  <c:v>33313.583333333336</c:v>
                </c:pt>
                <c:pt idx="48580">
                  <c:v>33313.625</c:v>
                </c:pt>
                <c:pt idx="48581">
                  <c:v>33313.666666666664</c:v>
                </c:pt>
                <c:pt idx="48582">
                  <c:v>33313.708333333336</c:v>
                </c:pt>
                <c:pt idx="48583">
                  <c:v>33313.75</c:v>
                </c:pt>
                <c:pt idx="48584">
                  <c:v>33313.791666666664</c:v>
                </c:pt>
                <c:pt idx="48585">
                  <c:v>33313.833333333336</c:v>
                </c:pt>
                <c:pt idx="48586">
                  <c:v>33313.875</c:v>
                </c:pt>
                <c:pt idx="48587">
                  <c:v>33313.916666666664</c:v>
                </c:pt>
                <c:pt idx="48588">
                  <c:v>33313.958333333336</c:v>
                </c:pt>
                <c:pt idx="48589">
                  <c:v>33314</c:v>
                </c:pt>
                <c:pt idx="48590">
                  <c:v>33314.041666666664</c:v>
                </c:pt>
                <c:pt idx="48591">
                  <c:v>33314.083333333336</c:v>
                </c:pt>
                <c:pt idx="48592">
                  <c:v>33314.125</c:v>
                </c:pt>
                <c:pt idx="48593">
                  <c:v>33314.166666666664</c:v>
                </c:pt>
                <c:pt idx="48594">
                  <c:v>33314.208333333336</c:v>
                </c:pt>
                <c:pt idx="48595">
                  <c:v>33314.25</c:v>
                </c:pt>
                <c:pt idx="48596">
                  <c:v>33314.291666666664</c:v>
                </c:pt>
                <c:pt idx="48597">
                  <c:v>33314.333333333336</c:v>
                </c:pt>
                <c:pt idx="48598">
                  <c:v>33314.375</c:v>
                </c:pt>
                <c:pt idx="48599">
                  <c:v>33314.416666666664</c:v>
                </c:pt>
                <c:pt idx="48600">
                  <c:v>33314.458333333336</c:v>
                </c:pt>
                <c:pt idx="48601">
                  <c:v>33314.5</c:v>
                </c:pt>
                <c:pt idx="48602">
                  <c:v>33314.541666666664</c:v>
                </c:pt>
                <c:pt idx="48603">
                  <c:v>33314.583333333336</c:v>
                </c:pt>
                <c:pt idx="48604">
                  <c:v>33314.625</c:v>
                </c:pt>
                <c:pt idx="48605">
                  <c:v>33314.666666666664</c:v>
                </c:pt>
                <c:pt idx="48606">
                  <c:v>33314.708333333336</c:v>
                </c:pt>
                <c:pt idx="48607">
                  <c:v>33314.75</c:v>
                </c:pt>
                <c:pt idx="48608">
                  <c:v>33314.791666666664</c:v>
                </c:pt>
                <c:pt idx="48609">
                  <c:v>33314.833333333336</c:v>
                </c:pt>
                <c:pt idx="48610">
                  <c:v>33314.875</c:v>
                </c:pt>
                <c:pt idx="48611">
                  <c:v>33314.916666666664</c:v>
                </c:pt>
                <c:pt idx="48612">
                  <c:v>33314.958333333336</c:v>
                </c:pt>
                <c:pt idx="48613">
                  <c:v>33315</c:v>
                </c:pt>
                <c:pt idx="48614">
                  <c:v>33315.041666666664</c:v>
                </c:pt>
                <c:pt idx="48615">
                  <c:v>33315.083333333336</c:v>
                </c:pt>
                <c:pt idx="48616">
                  <c:v>33315.125</c:v>
                </c:pt>
                <c:pt idx="48617">
                  <c:v>33315.166666666664</c:v>
                </c:pt>
                <c:pt idx="48618">
                  <c:v>33315.208333333336</c:v>
                </c:pt>
                <c:pt idx="48619">
                  <c:v>33315.25</c:v>
                </c:pt>
                <c:pt idx="48620">
                  <c:v>33315.291666666664</c:v>
                </c:pt>
                <c:pt idx="48621">
                  <c:v>33315.333333333336</c:v>
                </c:pt>
                <c:pt idx="48622">
                  <c:v>33315.375</c:v>
                </c:pt>
                <c:pt idx="48623">
                  <c:v>33315.416666666664</c:v>
                </c:pt>
                <c:pt idx="48624">
                  <c:v>33315.458333333336</c:v>
                </c:pt>
                <c:pt idx="48625">
                  <c:v>33315.5</c:v>
                </c:pt>
                <c:pt idx="48626">
                  <c:v>33315.541666666664</c:v>
                </c:pt>
                <c:pt idx="48627">
                  <c:v>33315.583333333336</c:v>
                </c:pt>
                <c:pt idx="48628">
                  <c:v>33315.625</c:v>
                </c:pt>
                <c:pt idx="48629">
                  <c:v>33315.666666666664</c:v>
                </c:pt>
                <c:pt idx="48630">
                  <c:v>33315.708333333336</c:v>
                </c:pt>
                <c:pt idx="48631">
                  <c:v>33315.75</c:v>
                </c:pt>
                <c:pt idx="48632">
                  <c:v>33315.791666666664</c:v>
                </c:pt>
                <c:pt idx="48633">
                  <c:v>33315.833333333336</c:v>
                </c:pt>
                <c:pt idx="48634">
                  <c:v>33315.875</c:v>
                </c:pt>
                <c:pt idx="48635">
                  <c:v>33315.916666666664</c:v>
                </c:pt>
                <c:pt idx="48636">
                  <c:v>33315.958333333336</c:v>
                </c:pt>
                <c:pt idx="48637">
                  <c:v>33316</c:v>
                </c:pt>
                <c:pt idx="48638">
                  <c:v>33316.041666666664</c:v>
                </c:pt>
                <c:pt idx="48639">
                  <c:v>33316.083333333336</c:v>
                </c:pt>
                <c:pt idx="48640">
                  <c:v>33316.125</c:v>
                </c:pt>
                <c:pt idx="48641">
                  <c:v>33316.166666666664</c:v>
                </c:pt>
                <c:pt idx="48642">
                  <c:v>33316.208333333336</c:v>
                </c:pt>
                <c:pt idx="48643">
                  <c:v>33316.25</c:v>
                </c:pt>
                <c:pt idx="48644">
                  <c:v>33316.291666666664</c:v>
                </c:pt>
                <c:pt idx="48645">
                  <c:v>33316.333333333336</c:v>
                </c:pt>
                <c:pt idx="48646">
                  <c:v>33316.375</c:v>
                </c:pt>
                <c:pt idx="48647">
                  <c:v>33316.416666666664</c:v>
                </c:pt>
                <c:pt idx="48648">
                  <c:v>33316.458333333336</c:v>
                </c:pt>
                <c:pt idx="48649">
                  <c:v>33316.5</c:v>
                </c:pt>
                <c:pt idx="48650">
                  <c:v>33316.541666666664</c:v>
                </c:pt>
                <c:pt idx="48651">
                  <c:v>33316.583333333336</c:v>
                </c:pt>
                <c:pt idx="48652">
                  <c:v>33316.625</c:v>
                </c:pt>
                <c:pt idx="48653">
                  <c:v>33316.666666666664</c:v>
                </c:pt>
                <c:pt idx="48654">
                  <c:v>33316.708333333336</c:v>
                </c:pt>
                <c:pt idx="48655">
                  <c:v>33316.75</c:v>
                </c:pt>
                <c:pt idx="48656">
                  <c:v>33316.791666666664</c:v>
                </c:pt>
                <c:pt idx="48657">
                  <c:v>33316.833333333336</c:v>
                </c:pt>
                <c:pt idx="48658">
                  <c:v>33316.875</c:v>
                </c:pt>
                <c:pt idx="48659">
                  <c:v>33316.916666666664</c:v>
                </c:pt>
                <c:pt idx="48660">
                  <c:v>33316.958333333336</c:v>
                </c:pt>
                <c:pt idx="48661">
                  <c:v>33317</c:v>
                </c:pt>
                <c:pt idx="48662">
                  <c:v>33317.041666666664</c:v>
                </c:pt>
                <c:pt idx="48663">
                  <c:v>33317.083333333336</c:v>
                </c:pt>
                <c:pt idx="48664">
                  <c:v>33317.125</c:v>
                </c:pt>
                <c:pt idx="48665">
                  <c:v>33317.166666666664</c:v>
                </c:pt>
                <c:pt idx="48666">
                  <c:v>33317.208333333336</c:v>
                </c:pt>
                <c:pt idx="48667">
                  <c:v>33317.25</c:v>
                </c:pt>
                <c:pt idx="48668">
                  <c:v>33317.291666666664</c:v>
                </c:pt>
                <c:pt idx="48669">
                  <c:v>33317.333333333336</c:v>
                </c:pt>
                <c:pt idx="48670">
                  <c:v>33317.375</c:v>
                </c:pt>
                <c:pt idx="48671">
                  <c:v>33317.416666666664</c:v>
                </c:pt>
                <c:pt idx="48672">
                  <c:v>33317.458333333336</c:v>
                </c:pt>
                <c:pt idx="48673">
                  <c:v>33317.5</c:v>
                </c:pt>
                <c:pt idx="48674">
                  <c:v>33317.541666666664</c:v>
                </c:pt>
                <c:pt idx="48675">
                  <c:v>33317.583333333336</c:v>
                </c:pt>
                <c:pt idx="48676">
                  <c:v>33317.625</c:v>
                </c:pt>
                <c:pt idx="48677">
                  <c:v>33317.666666666664</c:v>
                </c:pt>
                <c:pt idx="48678">
                  <c:v>33317.708333333336</c:v>
                </c:pt>
                <c:pt idx="48679">
                  <c:v>33317.75</c:v>
                </c:pt>
                <c:pt idx="48680">
                  <c:v>33317.791666666664</c:v>
                </c:pt>
                <c:pt idx="48681">
                  <c:v>33317.833333333336</c:v>
                </c:pt>
                <c:pt idx="48682">
                  <c:v>33317.875</c:v>
                </c:pt>
                <c:pt idx="48683">
                  <c:v>33317.916666666664</c:v>
                </c:pt>
                <c:pt idx="48684">
                  <c:v>33317.958333333336</c:v>
                </c:pt>
                <c:pt idx="48685">
                  <c:v>33318</c:v>
                </c:pt>
                <c:pt idx="48686">
                  <c:v>33318.041666666664</c:v>
                </c:pt>
                <c:pt idx="48687">
                  <c:v>33318.083333333336</c:v>
                </c:pt>
                <c:pt idx="48688">
                  <c:v>33318.125</c:v>
                </c:pt>
                <c:pt idx="48689">
                  <c:v>33318.166666666664</c:v>
                </c:pt>
                <c:pt idx="48690">
                  <c:v>33318.208333333336</c:v>
                </c:pt>
                <c:pt idx="48691">
                  <c:v>33318.25</c:v>
                </c:pt>
                <c:pt idx="48692">
                  <c:v>33318.291666666664</c:v>
                </c:pt>
                <c:pt idx="48693">
                  <c:v>33318.333333333336</c:v>
                </c:pt>
                <c:pt idx="48694">
                  <c:v>33318.375</c:v>
                </c:pt>
                <c:pt idx="48695">
                  <c:v>33318.416666666664</c:v>
                </c:pt>
                <c:pt idx="48696">
                  <c:v>33318.458333333336</c:v>
                </c:pt>
                <c:pt idx="48697">
                  <c:v>33318.5</c:v>
                </c:pt>
                <c:pt idx="48698">
                  <c:v>33318.541666666664</c:v>
                </c:pt>
                <c:pt idx="48699">
                  <c:v>33318.583333333336</c:v>
                </c:pt>
                <c:pt idx="48700">
                  <c:v>33318.625</c:v>
                </c:pt>
                <c:pt idx="48701">
                  <c:v>33318.666666666664</c:v>
                </c:pt>
                <c:pt idx="48702">
                  <c:v>33318.708333333336</c:v>
                </c:pt>
                <c:pt idx="48703">
                  <c:v>33318.75</c:v>
                </c:pt>
                <c:pt idx="48704">
                  <c:v>33318.791666666664</c:v>
                </c:pt>
                <c:pt idx="48705">
                  <c:v>33318.833333333336</c:v>
                </c:pt>
                <c:pt idx="48706">
                  <c:v>33318.875</c:v>
                </c:pt>
                <c:pt idx="48707">
                  <c:v>33318.916666666664</c:v>
                </c:pt>
                <c:pt idx="48708">
                  <c:v>33318.958333333336</c:v>
                </c:pt>
                <c:pt idx="48709">
                  <c:v>33319</c:v>
                </c:pt>
                <c:pt idx="48710">
                  <c:v>33319.041666666664</c:v>
                </c:pt>
                <c:pt idx="48711">
                  <c:v>33319.083333333336</c:v>
                </c:pt>
                <c:pt idx="48712">
                  <c:v>33319.125</c:v>
                </c:pt>
                <c:pt idx="48713">
                  <c:v>33319.166666666664</c:v>
                </c:pt>
                <c:pt idx="48714">
                  <c:v>33319.208333333336</c:v>
                </c:pt>
                <c:pt idx="48715">
                  <c:v>33319.25</c:v>
                </c:pt>
                <c:pt idx="48716">
                  <c:v>33319.291666666664</c:v>
                </c:pt>
                <c:pt idx="48717">
                  <c:v>33319.333333333336</c:v>
                </c:pt>
                <c:pt idx="48718">
                  <c:v>33319.375</c:v>
                </c:pt>
                <c:pt idx="48719">
                  <c:v>33319.416666666664</c:v>
                </c:pt>
                <c:pt idx="48720">
                  <c:v>33319.458333333336</c:v>
                </c:pt>
                <c:pt idx="48721">
                  <c:v>33319.5</c:v>
                </c:pt>
                <c:pt idx="48722">
                  <c:v>33319.541666666664</c:v>
                </c:pt>
                <c:pt idx="48723">
                  <c:v>33319.583333333336</c:v>
                </c:pt>
                <c:pt idx="48724">
                  <c:v>33319.625</c:v>
                </c:pt>
                <c:pt idx="48725">
                  <c:v>33319.666666666664</c:v>
                </c:pt>
                <c:pt idx="48726">
                  <c:v>33319.708333333336</c:v>
                </c:pt>
                <c:pt idx="48727">
                  <c:v>33319.75</c:v>
                </c:pt>
                <c:pt idx="48728">
                  <c:v>33319.791666666664</c:v>
                </c:pt>
                <c:pt idx="48729">
                  <c:v>33319.833333333336</c:v>
                </c:pt>
                <c:pt idx="48730">
                  <c:v>33319.875</c:v>
                </c:pt>
                <c:pt idx="48731">
                  <c:v>33319.916666666664</c:v>
                </c:pt>
                <c:pt idx="48732">
                  <c:v>33319.958333333336</c:v>
                </c:pt>
                <c:pt idx="48733">
                  <c:v>33320</c:v>
                </c:pt>
                <c:pt idx="48734">
                  <c:v>33320.041666666664</c:v>
                </c:pt>
                <c:pt idx="48735">
                  <c:v>33320.083333333336</c:v>
                </c:pt>
                <c:pt idx="48736">
                  <c:v>33320.125</c:v>
                </c:pt>
                <c:pt idx="48737">
                  <c:v>33320.166666666664</c:v>
                </c:pt>
                <c:pt idx="48738">
                  <c:v>33320.208333333336</c:v>
                </c:pt>
                <c:pt idx="48739">
                  <c:v>33320.25</c:v>
                </c:pt>
                <c:pt idx="48740">
                  <c:v>33320.291666666664</c:v>
                </c:pt>
                <c:pt idx="48741">
                  <c:v>33320.333333333336</c:v>
                </c:pt>
                <c:pt idx="48742">
                  <c:v>33320.375</c:v>
                </c:pt>
                <c:pt idx="48743">
                  <c:v>33320.416666666664</c:v>
                </c:pt>
                <c:pt idx="48744">
                  <c:v>33320.458333333336</c:v>
                </c:pt>
                <c:pt idx="48745">
                  <c:v>33320.5</c:v>
                </c:pt>
                <c:pt idx="48746">
                  <c:v>33320.541666666664</c:v>
                </c:pt>
                <c:pt idx="48747">
                  <c:v>33320.583333333336</c:v>
                </c:pt>
                <c:pt idx="48748">
                  <c:v>33320.625</c:v>
                </c:pt>
                <c:pt idx="48749">
                  <c:v>33320.666666666664</c:v>
                </c:pt>
                <c:pt idx="48750">
                  <c:v>33320.708333333336</c:v>
                </c:pt>
                <c:pt idx="48751">
                  <c:v>33320.75</c:v>
                </c:pt>
                <c:pt idx="48752">
                  <c:v>33320.791666666664</c:v>
                </c:pt>
                <c:pt idx="48753">
                  <c:v>33320.833333333336</c:v>
                </c:pt>
                <c:pt idx="48754">
                  <c:v>33320.875</c:v>
                </c:pt>
                <c:pt idx="48755">
                  <c:v>33320.916666666664</c:v>
                </c:pt>
                <c:pt idx="48756">
                  <c:v>33320.958333333336</c:v>
                </c:pt>
                <c:pt idx="48757">
                  <c:v>33321</c:v>
                </c:pt>
                <c:pt idx="48758">
                  <c:v>33321.041666666664</c:v>
                </c:pt>
                <c:pt idx="48759">
                  <c:v>33321.083333333336</c:v>
                </c:pt>
                <c:pt idx="48760">
                  <c:v>33321.125</c:v>
                </c:pt>
                <c:pt idx="48761">
                  <c:v>33321.166666666664</c:v>
                </c:pt>
                <c:pt idx="48762">
                  <c:v>33321.208333333336</c:v>
                </c:pt>
                <c:pt idx="48763">
                  <c:v>33321.25</c:v>
                </c:pt>
                <c:pt idx="48764">
                  <c:v>33321.291666666664</c:v>
                </c:pt>
                <c:pt idx="48765">
                  <c:v>33321.333333333336</c:v>
                </c:pt>
                <c:pt idx="48766">
                  <c:v>33321.375</c:v>
                </c:pt>
                <c:pt idx="48767">
                  <c:v>33321.416666666664</c:v>
                </c:pt>
                <c:pt idx="48768">
                  <c:v>33321.458333333336</c:v>
                </c:pt>
                <c:pt idx="48769">
                  <c:v>33321.5</c:v>
                </c:pt>
                <c:pt idx="48770">
                  <c:v>33321.541666666664</c:v>
                </c:pt>
                <c:pt idx="48771">
                  <c:v>33321.583333333336</c:v>
                </c:pt>
                <c:pt idx="48772">
                  <c:v>33321.625</c:v>
                </c:pt>
                <c:pt idx="48773">
                  <c:v>33321.666666666664</c:v>
                </c:pt>
                <c:pt idx="48774">
                  <c:v>33321.708333333336</c:v>
                </c:pt>
                <c:pt idx="48775">
                  <c:v>33321.75</c:v>
                </c:pt>
                <c:pt idx="48776">
                  <c:v>33321.791666666664</c:v>
                </c:pt>
                <c:pt idx="48777">
                  <c:v>33321.833333333336</c:v>
                </c:pt>
                <c:pt idx="48778">
                  <c:v>33321.875</c:v>
                </c:pt>
                <c:pt idx="48779">
                  <c:v>33321.916666666664</c:v>
                </c:pt>
                <c:pt idx="48780">
                  <c:v>33321.958333333336</c:v>
                </c:pt>
                <c:pt idx="48781">
                  <c:v>33322</c:v>
                </c:pt>
                <c:pt idx="48782">
                  <c:v>33322.041666666664</c:v>
                </c:pt>
                <c:pt idx="48783">
                  <c:v>33322.083333333336</c:v>
                </c:pt>
                <c:pt idx="48784">
                  <c:v>33322.125</c:v>
                </c:pt>
                <c:pt idx="48785">
                  <c:v>33322.166666666664</c:v>
                </c:pt>
                <c:pt idx="48786">
                  <c:v>33322.208333333336</c:v>
                </c:pt>
                <c:pt idx="48787">
                  <c:v>33322.25</c:v>
                </c:pt>
                <c:pt idx="48788">
                  <c:v>33322.291666666664</c:v>
                </c:pt>
                <c:pt idx="48789">
                  <c:v>33322.333333333336</c:v>
                </c:pt>
                <c:pt idx="48790">
                  <c:v>33322.375</c:v>
                </c:pt>
                <c:pt idx="48791">
                  <c:v>33322.416666666664</c:v>
                </c:pt>
                <c:pt idx="48792">
                  <c:v>33322.458333333336</c:v>
                </c:pt>
                <c:pt idx="48793">
                  <c:v>33322.5</c:v>
                </c:pt>
                <c:pt idx="48794">
                  <c:v>33322.541666666664</c:v>
                </c:pt>
                <c:pt idx="48795">
                  <c:v>33322.583333333336</c:v>
                </c:pt>
                <c:pt idx="48796">
                  <c:v>33322.625</c:v>
                </c:pt>
                <c:pt idx="48797">
                  <c:v>33322.666666666664</c:v>
                </c:pt>
                <c:pt idx="48798">
                  <c:v>33322.708333333336</c:v>
                </c:pt>
                <c:pt idx="48799">
                  <c:v>33322.75</c:v>
                </c:pt>
                <c:pt idx="48800">
                  <c:v>33322.791666666664</c:v>
                </c:pt>
                <c:pt idx="48801">
                  <c:v>33322.833333333336</c:v>
                </c:pt>
                <c:pt idx="48802">
                  <c:v>33322.875</c:v>
                </c:pt>
                <c:pt idx="48803">
                  <c:v>33322.916666666664</c:v>
                </c:pt>
                <c:pt idx="48804">
                  <c:v>33322.958333333336</c:v>
                </c:pt>
                <c:pt idx="48805">
                  <c:v>33323</c:v>
                </c:pt>
                <c:pt idx="48806">
                  <c:v>33323.041666666664</c:v>
                </c:pt>
                <c:pt idx="48807">
                  <c:v>33323.083333333336</c:v>
                </c:pt>
                <c:pt idx="48808">
                  <c:v>33323.125</c:v>
                </c:pt>
                <c:pt idx="48809">
                  <c:v>33323.166666666664</c:v>
                </c:pt>
                <c:pt idx="48810">
                  <c:v>33323.208333333336</c:v>
                </c:pt>
                <c:pt idx="48811">
                  <c:v>33323.25</c:v>
                </c:pt>
                <c:pt idx="48812">
                  <c:v>33323.291666666664</c:v>
                </c:pt>
                <c:pt idx="48813">
                  <c:v>33323.333333333336</c:v>
                </c:pt>
                <c:pt idx="48814">
                  <c:v>33323.375</c:v>
                </c:pt>
                <c:pt idx="48815">
                  <c:v>33323.416666666664</c:v>
                </c:pt>
                <c:pt idx="48816">
                  <c:v>33323.458333333336</c:v>
                </c:pt>
                <c:pt idx="48817">
                  <c:v>33323.5</c:v>
                </c:pt>
                <c:pt idx="48818">
                  <c:v>33323.541666666664</c:v>
                </c:pt>
                <c:pt idx="48819">
                  <c:v>33323.583333333336</c:v>
                </c:pt>
                <c:pt idx="48820">
                  <c:v>33323.625</c:v>
                </c:pt>
                <c:pt idx="48821">
                  <c:v>33323.666666666664</c:v>
                </c:pt>
                <c:pt idx="48822">
                  <c:v>33323.708333333336</c:v>
                </c:pt>
                <c:pt idx="48823">
                  <c:v>33323.75</c:v>
                </c:pt>
                <c:pt idx="48824">
                  <c:v>33323.791666666664</c:v>
                </c:pt>
                <c:pt idx="48825">
                  <c:v>33323.833333333336</c:v>
                </c:pt>
                <c:pt idx="48826">
                  <c:v>33323.875</c:v>
                </c:pt>
                <c:pt idx="48827">
                  <c:v>33323.916666666664</c:v>
                </c:pt>
                <c:pt idx="48828">
                  <c:v>33323.958333333336</c:v>
                </c:pt>
                <c:pt idx="48829">
                  <c:v>33324</c:v>
                </c:pt>
                <c:pt idx="48830">
                  <c:v>33324.041666666664</c:v>
                </c:pt>
                <c:pt idx="48831">
                  <c:v>33324.083333333336</c:v>
                </c:pt>
                <c:pt idx="48832">
                  <c:v>33324.125</c:v>
                </c:pt>
                <c:pt idx="48833">
                  <c:v>33324.166666666664</c:v>
                </c:pt>
                <c:pt idx="48834">
                  <c:v>33324.208333333336</c:v>
                </c:pt>
                <c:pt idx="48835">
                  <c:v>33324.25</c:v>
                </c:pt>
                <c:pt idx="48836">
                  <c:v>33324.291666666664</c:v>
                </c:pt>
                <c:pt idx="48837">
                  <c:v>33324.333333333336</c:v>
                </c:pt>
                <c:pt idx="48838">
                  <c:v>33324.375</c:v>
                </c:pt>
                <c:pt idx="48839">
                  <c:v>33324.416666666664</c:v>
                </c:pt>
                <c:pt idx="48840">
                  <c:v>33324.458333333336</c:v>
                </c:pt>
                <c:pt idx="48841">
                  <c:v>33324.5</c:v>
                </c:pt>
                <c:pt idx="48842">
                  <c:v>33324.541666666664</c:v>
                </c:pt>
                <c:pt idx="48843">
                  <c:v>33324.583333333336</c:v>
                </c:pt>
                <c:pt idx="48844">
                  <c:v>33324.625</c:v>
                </c:pt>
                <c:pt idx="48845">
                  <c:v>33324.666666666664</c:v>
                </c:pt>
                <c:pt idx="48846">
                  <c:v>33324.708333333336</c:v>
                </c:pt>
                <c:pt idx="48847">
                  <c:v>33324.75</c:v>
                </c:pt>
                <c:pt idx="48848">
                  <c:v>33324.791666666664</c:v>
                </c:pt>
                <c:pt idx="48849">
                  <c:v>33324.833333333336</c:v>
                </c:pt>
                <c:pt idx="48850">
                  <c:v>33324.875</c:v>
                </c:pt>
                <c:pt idx="48851">
                  <c:v>33324.916666666664</c:v>
                </c:pt>
                <c:pt idx="48852">
                  <c:v>33324.958333333336</c:v>
                </c:pt>
                <c:pt idx="48853">
                  <c:v>33325</c:v>
                </c:pt>
                <c:pt idx="48854">
                  <c:v>33325.041666666664</c:v>
                </c:pt>
                <c:pt idx="48855">
                  <c:v>33325.083333333336</c:v>
                </c:pt>
                <c:pt idx="48856">
                  <c:v>33325.125</c:v>
                </c:pt>
                <c:pt idx="48857">
                  <c:v>33325.166666666664</c:v>
                </c:pt>
                <c:pt idx="48858">
                  <c:v>33325.208333333336</c:v>
                </c:pt>
                <c:pt idx="48859">
                  <c:v>33325.25</c:v>
                </c:pt>
                <c:pt idx="48860">
                  <c:v>33325.291666666664</c:v>
                </c:pt>
                <c:pt idx="48861">
                  <c:v>33325.333333333336</c:v>
                </c:pt>
                <c:pt idx="48862">
                  <c:v>33325.375</c:v>
                </c:pt>
                <c:pt idx="48863">
                  <c:v>33325.416666666664</c:v>
                </c:pt>
                <c:pt idx="48864">
                  <c:v>33325.458333333336</c:v>
                </c:pt>
                <c:pt idx="48865">
                  <c:v>33325.5</c:v>
                </c:pt>
                <c:pt idx="48866">
                  <c:v>33325.541666666664</c:v>
                </c:pt>
                <c:pt idx="48867">
                  <c:v>33325.583333333336</c:v>
                </c:pt>
                <c:pt idx="48868">
                  <c:v>33325.625</c:v>
                </c:pt>
                <c:pt idx="48869">
                  <c:v>33325.666666666664</c:v>
                </c:pt>
                <c:pt idx="48870">
                  <c:v>33325.708333333336</c:v>
                </c:pt>
                <c:pt idx="48871">
                  <c:v>33325.75</c:v>
                </c:pt>
                <c:pt idx="48872">
                  <c:v>33325.791666666664</c:v>
                </c:pt>
                <c:pt idx="48873">
                  <c:v>33325.833333333336</c:v>
                </c:pt>
                <c:pt idx="48874">
                  <c:v>33325.875</c:v>
                </c:pt>
                <c:pt idx="48875">
                  <c:v>33325.916666666664</c:v>
                </c:pt>
                <c:pt idx="48876">
                  <c:v>33325.958333333336</c:v>
                </c:pt>
                <c:pt idx="48877">
                  <c:v>33326</c:v>
                </c:pt>
                <c:pt idx="48878">
                  <c:v>33326.041666666664</c:v>
                </c:pt>
                <c:pt idx="48879">
                  <c:v>33326.083333333336</c:v>
                </c:pt>
                <c:pt idx="48880">
                  <c:v>33326.125</c:v>
                </c:pt>
                <c:pt idx="48881">
                  <c:v>33326.166666666664</c:v>
                </c:pt>
                <c:pt idx="48882">
                  <c:v>33326.208333333336</c:v>
                </c:pt>
                <c:pt idx="48883">
                  <c:v>33326.25</c:v>
                </c:pt>
                <c:pt idx="48884">
                  <c:v>33326.291666666664</c:v>
                </c:pt>
                <c:pt idx="48885">
                  <c:v>33326.333333333336</c:v>
                </c:pt>
                <c:pt idx="48886">
                  <c:v>33326.375</c:v>
                </c:pt>
                <c:pt idx="48887">
                  <c:v>33326.416666666664</c:v>
                </c:pt>
                <c:pt idx="48888">
                  <c:v>33326.458333333336</c:v>
                </c:pt>
                <c:pt idx="48889">
                  <c:v>33326.5</c:v>
                </c:pt>
                <c:pt idx="48890">
                  <c:v>33326.541666666664</c:v>
                </c:pt>
                <c:pt idx="48891">
                  <c:v>33326.583333333336</c:v>
                </c:pt>
                <c:pt idx="48892">
                  <c:v>33326.625</c:v>
                </c:pt>
                <c:pt idx="48893">
                  <c:v>33326.666666666664</c:v>
                </c:pt>
                <c:pt idx="48894">
                  <c:v>33326.708333333336</c:v>
                </c:pt>
                <c:pt idx="48895">
                  <c:v>33326.75</c:v>
                </c:pt>
                <c:pt idx="48896">
                  <c:v>33326.791666666664</c:v>
                </c:pt>
                <c:pt idx="48897">
                  <c:v>33326.833333333336</c:v>
                </c:pt>
                <c:pt idx="48898">
                  <c:v>33326.875</c:v>
                </c:pt>
                <c:pt idx="48899">
                  <c:v>33326.916666666664</c:v>
                </c:pt>
                <c:pt idx="48900">
                  <c:v>33326.958333333336</c:v>
                </c:pt>
                <c:pt idx="48901">
                  <c:v>33327</c:v>
                </c:pt>
                <c:pt idx="48902">
                  <c:v>33327.041666666664</c:v>
                </c:pt>
                <c:pt idx="48903">
                  <c:v>33327.083333333336</c:v>
                </c:pt>
                <c:pt idx="48904">
                  <c:v>33327.125</c:v>
                </c:pt>
                <c:pt idx="48905">
                  <c:v>33327.166666666664</c:v>
                </c:pt>
                <c:pt idx="48906">
                  <c:v>33327.208333333336</c:v>
                </c:pt>
                <c:pt idx="48907">
                  <c:v>33327.25</c:v>
                </c:pt>
                <c:pt idx="48908">
                  <c:v>33327.291666666664</c:v>
                </c:pt>
                <c:pt idx="48909">
                  <c:v>33327.333333333336</c:v>
                </c:pt>
                <c:pt idx="48910">
                  <c:v>33327.375</c:v>
                </c:pt>
                <c:pt idx="48911">
                  <c:v>33327.416666666664</c:v>
                </c:pt>
                <c:pt idx="48912">
                  <c:v>33327.458333333336</c:v>
                </c:pt>
                <c:pt idx="48913">
                  <c:v>33327.5</c:v>
                </c:pt>
                <c:pt idx="48914">
                  <c:v>33327.541666666664</c:v>
                </c:pt>
                <c:pt idx="48915">
                  <c:v>33327.583333333336</c:v>
                </c:pt>
                <c:pt idx="48916">
                  <c:v>33327.625</c:v>
                </c:pt>
                <c:pt idx="48917">
                  <c:v>33327.666666666664</c:v>
                </c:pt>
                <c:pt idx="48918">
                  <c:v>33327.708333333336</c:v>
                </c:pt>
                <c:pt idx="48919">
                  <c:v>33327.75</c:v>
                </c:pt>
                <c:pt idx="48920">
                  <c:v>33327.791666666664</c:v>
                </c:pt>
                <c:pt idx="48921">
                  <c:v>33327.833333333336</c:v>
                </c:pt>
                <c:pt idx="48922">
                  <c:v>33327.875</c:v>
                </c:pt>
                <c:pt idx="48923">
                  <c:v>33327.916666666664</c:v>
                </c:pt>
                <c:pt idx="48924">
                  <c:v>33327.958333333336</c:v>
                </c:pt>
                <c:pt idx="48925">
                  <c:v>33328</c:v>
                </c:pt>
                <c:pt idx="48926">
                  <c:v>33328.041666666664</c:v>
                </c:pt>
                <c:pt idx="48927">
                  <c:v>33328.083333333336</c:v>
                </c:pt>
                <c:pt idx="48928">
                  <c:v>33328.125</c:v>
                </c:pt>
                <c:pt idx="48929">
                  <c:v>33328.166666666664</c:v>
                </c:pt>
                <c:pt idx="48930">
                  <c:v>33328.208333333336</c:v>
                </c:pt>
                <c:pt idx="48931">
                  <c:v>33328.25</c:v>
                </c:pt>
                <c:pt idx="48932">
                  <c:v>33328.291666666664</c:v>
                </c:pt>
                <c:pt idx="48933">
                  <c:v>33328.333333333336</c:v>
                </c:pt>
                <c:pt idx="48934">
                  <c:v>33328.375</c:v>
                </c:pt>
                <c:pt idx="48935">
                  <c:v>33328.416666666664</c:v>
                </c:pt>
                <c:pt idx="48936">
                  <c:v>33328.458333333336</c:v>
                </c:pt>
                <c:pt idx="48937">
                  <c:v>33328.5</c:v>
                </c:pt>
                <c:pt idx="48938">
                  <c:v>33328.541666666664</c:v>
                </c:pt>
                <c:pt idx="48939">
                  <c:v>33328.583333333336</c:v>
                </c:pt>
                <c:pt idx="48940">
                  <c:v>33328.625</c:v>
                </c:pt>
                <c:pt idx="48941">
                  <c:v>33328.666666666664</c:v>
                </c:pt>
                <c:pt idx="48942">
                  <c:v>33328.708333333336</c:v>
                </c:pt>
                <c:pt idx="48943">
                  <c:v>33328.75</c:v>
                </c:pt>
                <c:pt idx="48944">
                  <c:v>33328.791666666664</c:v>
                </c:pt>
                <c:pt idx="48945">
                  <c:v>33328.833333333336</c:v>
                </c:pt>
                <c:pt idx="48946">
                  <c:v>33328.875</c:v>
                </c:pt>
                <c:pt idx="48947">
                  <c:v>33328.916666666664</c:v>
                </c:pt>
                <c:pt idx="48948">
                  <c:v>33328.958333333336</c:v>
                </c:pt>
                <c:pt idx="48949">
                  <c:v>33329</c:v>
                </c:pt>
                <c:pt idx="48950">
                  <c:v>33329.041666666664</c:v>
                </c:pt>
                <c:pt idx="48951">
                  <c:v>33329.083333333336</c:v>
                </c:pt>
                <c:pt idx="48952">
                  <c:v>33329.125</c:v>
                </c:pt>
                <c:pt idx="48953">
                  <c:v>33329.166666666664</c:v>
                </c:pt>
                <c:pt idx="48954">
                  <c:v>33329.208333333336</c:v>
                </c:pt>
                <c:pt idx="48955">
                  <c:v>33329.25</c:v>
                </c:pt>
                <c:pt idx="48956">
                  <c:v>33329.291666666664</c:v>
                </c:pt>
                <c:pt idx="48957">
                  <c:v>33329.333333333336</c:v>
                </c:pt>
                <c:pt idx="48958">
                  <c:v>33329.375</c:v>
                </c:pt>
                <c:pt idx="48959">
                  <c:v>33329.416666666664</c:v>
                </c:pt>
                <c:pt idx="48960">
                  <c:v>33329.458333333336</c:v>
                </c:pt>
                <c:pt idx="48961">
                  <c:v>33329.5</c:v>
                </c:pt>
                <c:pt idx="48962">
                  <c:v>33329.541666666664</c:v>
                </c:pt>
                <c:pt idx="48963">
                  <c:v>33329.583333333336</c:v>
                </c:pt>
                <c:pt idx="48964">
                  <c:v>33329.625</c:v>
                </c:pt>
                <c:pt idx="48965">
                  <c:v>33329.666666666664</c:v>
                </c:pt>
                <c:pt idx="48966">
                  <c:v>33329.708333333336</c:v>
                </c:pt>
                <c:pt idx="48967">
                  <c:v>33329.75</c:v>
                </c:pt>
                <c:pt idx="48968">
                  <c:v>33329.791666666664</c:v>
                </c:pt>
                <c:pt idx="48969">
                  <c:v>33329.833333333336</c:v>
                </c:pt>
                <c:pt idx="48970">
                  <c:v>33329.875</c:v>
                </c:pt>
                <c:pt idx="48971">
                  <c:v>33329.916666666664</c:v>
                </c:pt>
                <c:pt idx="48972">
                  <c:v>33329.958333333336</c:v>
                </c:pt>
                <c:pt idx="48973">
                  <c:v>33330</c:v>
                </c:pt>
                <c:pt idx="48974">
                  <c:v>33330.041666666664</c:v>
                </c:pt>
                <c:pt idx="48975">
                  <c:v>33330.083333333336</c:v>
                </c:pt>
                <c:pt idx="48976">
                  <c:v>33330.125</c:v>
                </c:pt>
                <c:pt idx="48977">
                  <c:v>33330.166666666664</c:v>
                </c:pt>
                <c:pt idx="48978">
                  <c:v>33330.208333333336</c:v>
                </c:pt>
                <c:pt idx="48979">
                  <c:v>33330.25</c:v>
                </c:pt>
                <c:pt idx="48980">
                  <c:v>33330.291666666664</c:v>
                </c:pt>
                <c:pt idx="48981">
                  <c:v>33330.333333333336</c:v>
                </c:pt>
                <c:pt idx="48982">
                  <c:v>33330.375</c:v>
                </c:pt>
                <c:pt idx="48983">
                  <c:v>33330.416666666664</c:v>
                </c:pt>
                <c:pt idx="48984">
                  <c:v>33330.458333333336</c:v>
                </c:pt>
                <c:pt idx="48985">
                  <c:v>33330.5</c:v>
                </c:pt>
                <c:pt idx="48986">
                  <c:v>33330.541666666664</c:v>
                </c:pt>
                <c:pt idx="48987">
                  <c:v>33330.583333333336</c:v>
                </c:pt>
                <c:pt idx="48988">
                  <c:v>33330.625</c:v>
                </c:pt>
                <c:pt idx="48989">
                  <c:v>33330.666666666664</c:v>
                </c:pt>
                <c:pt idx="48990">
                  <c:v>33330.708333333336</c:v>
                </c:pt>
                <c:pt idx="48991">
                  <c:v>33330.75</c:v>
                </c:pt>
                <c:pt idx="48992">
                  <c:v>33330.791666666664</c:v>
                </c:pt>
                <c:pt idx="48993">
                  <c:v>33330.833333333336</c:v>
                </c:pt>
                <c:pt idx="48994">
                  <c:v>33330.875</c:v>
                </c:pt>
                <c:pt idx="48995">
                  <c:v>33330.916666666664</c:v>
                </c:pt>
                <c:pt idx="48996">
                  <c:v>33330.958333333336</c:v>
                </c:pt>
                <c:pt idx="48997">
                  <c:v>33331</c:v>
                </c:pt>
                <c:pt idx="48998">
                  <c:v>33331.041666666664</c:v>
                </c:pt>
                <c:pt idx="48999">
                  <c:v>33331.083333333336</c:v>
                </c:pt>
                <c:pt idx="49000">
                  <c:v>33331.125</c:v>
                </c:pt>
                <c:pt idx="49001">
                  <c:v>33331.166666666664</c:v>
                </c:pt>
                <c:pt idx="49002">
                  <c:v>33331.208333333336</c:v>
                </c:pt>
                <c:pt idx="49003">
                  <c:v>33331.25</c:v>
                </c:pt>
                <c:pt idx="49004">
                  <c:v>33331.291666666664</c:v>
                </c:pt>
                <c:pt idx="49005">
                  <c:v>33331.333333333336</c:v>
                </c:pt>
                <c:pt idx="49006">
                  <c:v>33331.375</c:v>
                </c:pt>
                <c:pt idx="49007">
                  <c:v>33331.416666666664</c:v>
                </c:pt>
                <c:pt idx="49008">
                  <c:v>33331.458333333336</c:v>
                </c:pt>
                <c:pt idx="49009">
                  <c:v>33331.5</c:v>
                </c:pt>
                <c:pt idx="49010">
                  <c:v>33331.541666666664</c:v>
                </c:pt>
                <c:pt idx="49011">
                  <c:v>33331.583333333336</c:v>
                </c:pt>
                <c:pt idx="49012">
                  <c:v>33331.625</c:v>
                </c:pt>
                <c:pt idx="49013">
                  <c:v>33331.666666666664</c:v>
                </c:pt>
                <c:pt idx="49014">
                  <c:v>33331.708333333336</c:v>
                </c:pt>
                <c:pt idx="49015">
                  <c:v>33331.75</c:v>
                </c:pt>
                <c:pt idx="49016">
                  <c:v>33331.791666666664</c:v>
                </c:pt>
                <c:pt idx="49017">
                  <c:v>33331.833333333336</c:v>
                </c:pt>
                <c:pt idx="49018">
                  <c:v>33331.875</c:v>
                </c:pt>
                <c:pt idx="49019">
                  <c:v>33331.916666666664</c:v>
                </c:pt>
                <c:pt idx="49020">
                  <c:v>33331.958333333336</c:v>
                </c:pt>
                <c:pt idx="49021">
                  <c:v>33332</c:v>
                </c:pt>
                <c:pt idx="49022">
                  <c:v>33332.041666666664</c:v>
                </c:pt>
                <c:pt idx="49023">
                  <c:v>33332.083333333336</c:v>
                </c:pt>
                <c:pt idx="49024">
                  <c:v>33332.125</c:v>
                </c:pt>
                <c:pt idx="49025">
                  <c:v>33332.166666666664</c:v>
                </c:pt>
                <c:pt idx="49026">
                  <c:v>33332.208333333336</c:v>
                </c:pt>
                <c:pt idx="49027">
                  <c:v>33332.25</c:v>
                </c:pt>
                <c:pt idx="49028">
                  <c:v>33332.291666666664</c:v>
                </c:pt>
                <c:pt idx="49029">
                  <c:v>33332.333333333336</c:v>
                </c:pt>
                <c:pt idx="49030">
                  <c:v>33332.375</c:v>
                </c:pt>
                <c:pt idx="49031">
                  <c:v>33332.416666666664</c:v>
                </c:pt>
                <c:pt idx="49032">
                  <c:v>33332.458333333336</c:v>
                </c:pt>
                <c:pt idx="49033">
                  <c:v>33332.5</c:v>
                </c:pt>
                <c:pt idx="49034">
                  <c:v>33332.541666666664</c:v>
                </c:pt>
                <c:pt idx="49035">
                  <c:v>33332.583333333336</c:v>
                </c:pt>
                <c:pt idx="49036">
                  <c:v>33332.625</c:v>
                </c:pt>
                <c:pt idx="49037">
                  <c:v>33332.666666666664</c:v>
                </c:pt>
                <c:pt idx="49038">
                  <c:v>33332.708333333336</c:v>
                </c:pt>
                <c:pt idx="49039">
                  <c:v>33332.75</c:v>
                </c:pt>
                <c:pt idx="49040">
                  <c:v>33332.791666666664</c:v>
                </c:pt>
                <c:pt idx="49041">
                  <c:v>33332.833333333336</c:v>
                </c:pt>
                <c:pt idx="49042">
                  <c:v>33332.875</c:v>
                </c:pt>
                <c:pt idx="49043">
                  <c:v>33332.916666666664</c:v>
                </c:pt>
                <c:pt idx="49044">
                  <c:v>33332.958333333336</c:v>
                </c:pt>
                <c:pt idx="49045">
                  <c:v>33333</c:v>
                </c:pt>
                <c:pt idx="49046">
                  <c:v>33333.041666666664</c:v>
                </c:pt>
                <c:pt idx="49047">
                  <c:v>33333.083333333336</c:v>
                </c:pt>
                <c:pt idx="49048">
                  <c:v>33333.125</c:v>
                </c:pt>
                <c:pt idx="49049">
                  <c:v>33333.166666666664</c:v>
                </c:pt>
                <c:pt idx="49050">
                  <c:v>33333.208333333336</c:v>
                </c:pt>
                <c:pt idx="49051">
                  <c:v>33333.25</c:v>
                </c:pt>
                <c:pt idx="49052">
                  <c:v>33333.291666666664</c:v>
                </c:pt>
                <c:pt idx="49053">
                  <c:v>33333.333333333336</c:v>
                </c:pt>
                <c:pt idx="49054">
                  <c:v>33333.375</c:v>
                </c:pt>
                <c:pt idx="49055">
                  <c:v>33333.416666666664</c:v>
                </c:pt>
                <c:pt idx="49056">
                  <c:v>33333.458333333336</c:v>
                </c:pt>
                <c:pt idx="49057">
                  <c:v>33333.5</c:v>
                </c:pt>
                <c:pt idx="49058">
                  <c:v>33333.541666666664</c:v>
                </c:pt>
                <c:pt idx="49059">
                  <c:v>33333.583333333336</c:v>
                </c:pt>
                <c:pt idx="49060">
                  <c:v>33333.625</c:v>
                </c:pt>
                <c:pt idx="49061">
                  <c:v>33333.666666666664</c:v>
                </c:pt>
                <c:pt idx="49062">
                  <c:v>33333.708333333336</c:v>
                </c:pt>
                <c:pt idx="49063">
                  <c:v>33333.75</c:v>
                </c:pt>
                <c:pt idx="49064">
                  <c:v>33333.791666666664</c:v>
                </c:pt>
                <c:pt idx="49065">
                  <c:v>33333.833333333336</c:v>
                </c:pt>
                <c:pt idx="49066">
                  <c:v>33333.875</c:v>
                </c:pt>
                <c:pt idx="49067">
                  <c:v>33333.916666666664</c:v>
                </c:pt>
                <c:pt idx="49068">
                  <c:v>33333.958333333336</c:v>
                </c:pt>
                <c:pt idx="49069">
                  <c:v>33334</c:v>
                </c:pt>
                <c:pt idx="49070">
                  <c:v>33334.041666666664</c:v>
                </c:pt>
                <c:pt idx="49071">
                  <c:v>33334.083333333336</c:v>
                </c:pt>
                <c:pt idx="49072">
                  <c:v>33334.125</c:v>
                </c:pt>
                <c:pt idx="49073">
                  <c:v>33334.166666666664</c:v>
                </c:pt>
                <c:pt idx="49074">
                  <c:v>33334.208333333336</c:v>
                </c:pt>
                <c:pt idx="49075">
                  <c:v>33334.25</c:v>
                </c:pt>
                <c:pt idx="49076">
                  <c:v>33334.291666666664</c:v>
                </c:pt>
                <c:pt idx="49077">
                  <c:v>33334.333333333336</c:v>
                </c:pt>
                <c:pt idx="49078">
                  <c:v>33334.375</c:v>
                </c:pt>
                <c:pt idx="49079">
                  <c:v>33334.416666666664</c:v>
                </c:pt>
                <c:pt idx="49080">
                  <c:v>33334.458333333336</c:v>
                </c:pt>
                <c:pt idx="49081">
                  <c:v>33334.5</c:v>
                </c:pt>
                <c:pt idx="49082">
                  <c:v>33334.541666666664</c:v>
                </c:pt>
                <c:pt idx="49083">
                  <c:v>33334.583333333336</c:v>
                </c:pt>
                <c:pt idx="49084">
                  <c:v>33334.625</c:v>
                </c:pt>
                <c:pt idx="49085">
                  <c:v>33334.666666666664</c:v>
                </c:pt>
                <c:pt idx="49086">
                  <c:v>33334.708333333336</c:v>
                </c:pt>
                <c:pt idx="49087">
                  <c:v>33334.75</c:v>
                </c:pt>
                <c:pt idx="49088">
                  <c:v>33334.791666666664</c:v>
                </c:pt>
                <c:pt idx="49089">
                  <c:v>33334.833333333336</c:v>
                </c:pt>
                <c:pt idx="49090">
                  <c:v>33334.875</c:v>
                </c:pt>
                <c:pt idx="49091">
                  <c:v>33334.916666666664</c:v>
                </c:pt>
                <c:pt idx="49092">
                  <c:v>33334.958333333336</c:v>
                </c:pt>
                <c:pt idx="49093">
                  <c:v>33335</c:v>
                </c:pt>
                <c:pt idx="49094">
                  <c:v>33335.041666666664</c:v>
                </c:pt>
                <c:pt idx="49095">
                  <c:v>33335.083333333336</c:v>
                </c:pt>
                <c:pt idx="49096">
                  <c:v>33335.125</c:v>
                </c:pt>
                <c:pt idx="49097">
                  <c:v>33335.166666666664</c:v>
                </c:pt>
                <c:pt idx="49098">
                  <c:v>33335.208333333336</c:v>
                </c:pt>
                <c:pt idx="49099">
                  <c:v>33335.25</c:v>
                </c:pt>
                <c:pt idx="49100">
                  <c:v>33335.291666666664</c:v>
                </c:pt>
                <c:pt idx="49101">
                  <c:v>33335.333333333336</c:v>
                </c:pt>
                <c:pt idx="49102">
                  <c:v>33335.375</c:v>
                </c:pt>
                <c:pt idx="49103">
                  <c:v>33335.416666666664</c:v>
                </c:pt>
                <c:pt idx="49104">
                  <c:v>33335.458333333336</c:v>
                </c:pt>
                <c:pt idx="49105">
                  <c:v>33335.5</c:v>
                </c:pt>
                <c:pt idx="49106">
                  <c:v>33335.541666666664</c:v>
                </c:pt>
                <c:pt idx="49107">
                  <c:v>33335.583333333336</c:v>
                </c:pt>
                <c:pt idx="49108">
                  <c:v>33335.625</c:v>
                </c:pt>
                <c:pt idx="49109">
                  <c:v>33335.666666666664</c:v>
                </c:pt>
                <c:pt idx="49110">
                  <c:v>33335.708333333336</c:v>
                </c:pt>
                <c:pt idx="49111">
                  <c:v>33335.75</c:v>
                </c:pt>
                <c:pt idx="49112">
                  <c:v>33335.791666666664</c:v>
                </c:pt>
                <c:pt idx="49113">
                  <c:v>33335.833333333336</c:v>
                </c:pt>
                <c:pt idx="49114">
                  <c:v>33335.875</c:v>
                </c:pt>
                <c:pt idx="49115">
                  <c:v>33335.916666666664</c:v>
                </c:pt>
                <c:pt idx="49116">
                  <c:v>33335.958333333336</c:v>
                </c:pt>
                <c:pt idx="49117">
                  <c:v>33336</c:v>
                </c:pt>
                <c:pt idx="49118">
                  <c:v>33336.041666666664</c:v>
                </c:pt>
                <c:pt idx="49119">
                  <c:v>33336.083333333336</c:v>
                </c:pt>
                <c:pt idx="49120">
                  <c:v>33336.125</c:v>
                </c:pt>
                <c:pt idx="49121">
                  <c:v>33336.166666666664</c:v>
                </c:pt>
                <c:pt idx="49122">
                  <c:v>33336.208333333336</c:v>
                </c:pt>
                <c:pt idx="49123">
                  <c:v>33336.25</c:v>
                </c:pt>
                <c:pt idx="49124">
                  <c:v>33336.291666666664</c:v>
                </c:pt>
                <c:pt idx="49125">
                  <c:v>33336.333333333336</c:v>
                </c:pt>
                <c:pt idx="49126">
                  <c:v>33336.375</c:v>
                </c:pt>
                <c:pt idx="49127">
                  <c:v>33336.416666666664</c:v>
                </c:pt>
                <c:pt idx="49128">
                  <c:v>33336.458333333336</c:v>
                </c:pt>
                <c:pt idx="49129">
                  <c:v>33336.5</c:v>
                </c:pt>
                <c:pt idx="49130">
                  <c:v>33336.541666666664</c:v>
                </c:pt>
                <c:pt idx="49131">
                  <c:v>33336.583333333336</c:v>
                </c:pt>
                <c:pt idx="49132">
                  <c:v>33336.625</c:v>
                </c:pt>
                <c:pt idx="49133">
                  <c:v>33336.666666666664</c:v>
                </c:pt>
                <c:pt idx="49134">
                  <c:v>33336.708333333336</c:v>
                </c:pt>
                <c:pt idx="49135">
                  <c:v>33336.75</c:v>
                </c:pt>
                <c:pt idx="49136">
                  <c:v>33336.791666666664</c:v>
                </c:pt>
                <c:pt idx="49137">
                  <c:v>33336.833333333336</c:v>
                </c:pt>
                <c:pt idx="49138">
                  <c:v>33336.875</c:v>
                </c:pt>
                <c:pt idx="49139">
                  <c:v>33336.916666666664</c:v>
                </c:pt>
                <c:pt idx="49140">
                  <c:v>33336.958333333336</c:v>
                </c:pt>
                <c:pt idx="49141">
                  <c:v>33337</c:v>
                </c:pt>
                <c:pt idx="49142">
                  <c:v>33337.041666666664</c:v>
                </c:pt>
                <c:pt idx="49143">
                  <c:v>33337.083333333336</c:v>
                </c:pt>
                <c:pt idx="49144">
                  <c:v>33337.125</c:v>
                </c:pt>
                <c:pt idx="49145">
                  <c:v>33337.166666666664</c:v>
                </c:pt>
                <c:pt idx="49146">
                  <c:v>33337.208333333336</c:v>
                </c:pt>
                <c:pt idx="49147">
                  <c:v>33337.25</c:v>
                </c:pt>
                <c:pt idx="49148">
                  <c:v>33337.291666666664</c:v>
                </c:pt>
                <c:pt idx="49149">
                  <c:v>33337.333333333336</c:v>
                </c:pt>
                <c:pt idx="49150">
                  <c:v>33337.375</c:v>
                </c:pt>
                <c:pt idx="49151">
                  <c:v>33337.416666666664</c:v>
                </c:pt>
                <c:pt idx="49152">
                  <c:v>33337.458333333336</c:v>
                </c:pt>
                <c:pt idx="49153">
                  <c:v>33337.5</c:v>
                </c:pt>
                <c:pt idx="49154">
                  <c:v>33337.541666666664</c:v>
                </c:pt>
                <c:pt idx="49155">
                  <c:v>33337.583333333336</c:v>
                </c:pt>
                <c:pt idx="49156">
                  <c:v>33337.625</c:v>
                </c:pt>
                <c:pt idx="49157">
                  <c:v>33337.666666666664</c:v>
                </c:pt>
                <c:pt idx="49158">
                  <c:v>33337.708333333336</c:v>
                </c:pt>
                <c:pt idx="49159">
                  <c:v>33337.75</c:v>
                </c:pt>
                <c:pt idx="49160">
                  <c:v>33337.791666666664</c:v>
                </c:pt>
                <c:pt idx="49161">
                  <c:v>33337.833333333336</c:v>
                </c:pt>
                <c:pt idx="49162">
                  <c:v>33337.875</c:v>
                </c:pt>
                <c:pt idx="49163">
                  <c:v>33337.916666666664</c:v>
                </c:pt>
                <c:pt idx="49164">
                  <c:v>33337.958333333336</c:v>
                </c:pt>
                <c:pt idx="49165">
                  <c:v>33338</c:v>
                </c:pt>
                <c:pt idx="49166">
                  <c:v>33338.041666666664</c:v>
                </c:pt>
                <c:pt idx="49167">
                  <c:v>33338.083333333336</c:v>
                </c:pt>
                <c:pt idx="49168">
                  <c:v>33338.125</c:v>
                </c:pt>
                <c:pt idx="49169">
                  <c:v>33338.166666666664</c:v>
                </c:pt>
                <c:pt idx="49170">
                  <c:v>33338.208333333336</c:v>
                </c:pt>
                <c:pt idx="49171">
                  <c:v>33338.25</c:v>
                </c:pt>
                <c:pt idx="49172">
                  <c:v>33338.291666666664</c:v>
                </c:pt>
                <c:pt idx="49173">
                  <c:v>33338.333333333336</c:v>
                </c:pt>
                <c:pt idx="49174">
                  <c:v>33338.375</c:v>
                </c:pt>
                <c:pt idx="49175">
                  <c:v>33338.416666666664</c:v>
                </c:pt>
                <c:pt idx="49176">
                  <c:v>33338.458333333336</c:v>
                </c:pt>
                <c:pt idx="49177">
                  <c:v>33338.5</c:v>
                </c:pt>
                <c:pt idx="49178">
                  <c:v>33338.541666666664</c:v>
                </c:pt>
                <c:pt idx="49179">
                  <c:v>33338.583333333336</c:v>
                </c:pt>
                <c:pt idx="49180">
                  <c:v>33338.625</c:v>
                </c:pt>
                <c:pt idx="49181">
                  <c:v>33338.666666666664</c:v>
                </c:pt>
                <c:pt idx="49182">
                  <c:v>33338.708333333336</c:v>
                </c:pt>
                <c:pt idx="49183">
                  <c:v>33338.75</c:v>
                </c:pt>
                <c:pt idx="49184">
                  <c:v>33338.791666666664</c:v>
                </c:pt>
                <c:pt idx="49185">
                  <c:v>33338.833333333336</c:v>
                </c:pt>
                <c:pt idx="49186">
                  <c:v>33338.875</c:v>
                </c:pt>
                <c:pt idx="49187">
                  <c:v>33338.916666666664</c:v>
                </c:pt>
                <c:pt idx="49188">
                  <c:v>33338.958333333336</c:v>
                </c:pt>
                <c:pt idx="49189">
                  <c:v>33339</c:v>
                </c:pt>
                <c:pt idx="49190">
                  <c:v>33339.041666666664</c:v>
                </c:pt>
                <c:pt idx="49191">
                  <c:v>33339.083333333336</c:v>
                </c:pt>
                <c:pt idx="49192">
                  <c:v>33339.125</c:v>
                </c:pt>
                <c:pt idx="49193">
                  <c:v>33339.166666666664</c:v>
                </c:pt>
                <c:pt idx="49194">
                  <c:v>33339.208333333336</c:v>
                </c:pt>
                <c:pt idx="49195">
                  <c:v>33339.25</c:v>
                </c:pt>
                <c:pt idx="49196">
                  <c:v>33339.291666666664</c:v>
                </c:pt>
                <c:pt idx="49197">
                  <c:v>33339.333333333336</c:v>
                </c:pt>
                <c:pt idx="49198">
                  <c:v>33339.375</c:v>
                </c:pt>
                <c:pt idx="49199">
                  <c:v>33339.416666666664</c:v>
                </c:pt>
                <c:pt idx="49200">
                  <c:v>33339.458333333336</c:v>
                </c:pt>
                <c:pt idx="49201">
                  <c:v>33339.5</c:v>
                </c:pt>
                <c:pt idx="49202">
                  <c:v>33339.541666666664</c:v>
                </c:pt>
                <c:pt idx="49203">
                  <c:v>33339.583333333336</c:v>
                </c:pt>
                <c:pt idx="49204">
                  <c:v>33339.625</c:v>
                </c:pt>
                <c:pt idx="49205">
                  <c:v>33339.666666666664</c:v>
                </c:pt>
                <c:pt idx="49206">
                  <c:v>33339.708333333336</c:v>
                </c:pt>
                <c:pt idx="49207">
                  <c:v>33339.75</c:v>
                </c:pt>
                <c:pt idx="49208">
                  <c:v>33339.791666666664</c:v>
                </c:pt>
                <c:pt idx="49209">
                  <c:v>33339.833333333336</c:v>
                </c:pt>
                <c:pt idx="49210">
                  <c:v>33339.875</c:v>
                </c:pt>
                <c:pt idx="49211">
                  <c:v>33339.916666666664</c:v>
                </c:pt>
                <c:pt idx="49212">
                  <c:v>33339.958333333336</c:v>
                </c:pt>
                <c:pt idx="49213">
                  <c:v>33340</c:v>
                </c:pt>
                <c:pt idx="49214">
                  <c:v>33340.041666666664</c:v>
                </c:pt>
                <c:pt idx="49215">
                  <c:v>33340.083333333336</c:v>
                </c:pt>
                <c:pt idx="49216">
                  <c:v>33340.125</c:v>
                </c:pt>
                <c:pt idx="49217">
                  <c:v>33340.166666666664</c:v>
                </c:pt>
                <c:pt idx="49218">
                  <c:v>33340.208333333336</c:v>
                </c:pt>
                <c:pt idx="49219">
                  <c:v>33340.25</c:v>
                </c:pt>
                <c:pt idx="49220">
                  <c:v>33340.291666666664</c:v>
                </c:pt>
                <c:pt idx="49221">
                  <c:v>33340.333333333336</c:v>
                </c:pt>
                <c:pt idx="49222">
                  <c:v>33340.375</c:v>
                </c:pt>
                <c:pt idx="49223">
                  <c:v>33340.416666666664</c:v>
                </c:pt>
                <c:pt idx="49224">
                  <c:v>33340.458333333336</c:v>
                </c:pt>
                <c:pt idx="49225">
                  <c:v>33340.5</c:v>
                </c:pt>
                <c:pt idx="49226">
                  <c:v>33340.541666666664</c:v>
                </c:pt>
                <c:pt idx="49227">
                  <c:v>33340.583333333336</c:v>
                </c:pt>
                <c:pt idx="49228">
                  <c:v>33340.625</c:v>
                </c:pt>
                <c:pt idx="49229">
                  <c:v>33340.666666666664</c:v>
                </c:pt>
                <c:pt idx="49230">
                  <c:v>33340.708333333336</c:v>
                </c:pt>
                <c:pt idx="49231">
                  <c:v>33340.75</c:v>
                </c:pt>
                <c:pt idx="49232">
                  <c:v>33340.791666666664</c:v>
                </c:pt>
                <c:pt idx="49233">
                  <c:v>33340.833333333336</c:v>
                </c:pt>
                <c:pt idx="49234">
                  <c:v>33340.875</c:v>
                </c:pt>
                <c:pt idx="49235">
                  <c:v>33340.916666666664</c:v>
                </c:pt>
                <c:pt idx="49236">
                  <c:v>33340.958333333336</c:v>
                </c:pt>
                <c:pt idx="49237">
                  <c:v>33341</c:v>
                </c:pt>
                <c:pt idx="49238">
                  <c:v>33341.041666666664</c:v>
                </c:pt>
                <c:pt idx="49239">
                  <c:v>33341.083333333336</c:v>
                </c:pt>
                <c:pt idx="49240">
                  <c:v>33341.125</c:v>
                </c:pt>
                <c:pt idx="49241">
                  <c:v>33341.166666666664</c:v>
                </c:pt>
                <c:pt idx="49242">
                  <c:v>33341.208333333336</c:v>
                </c:pt>
                <c:pt idx="49243">
                  <c:v>33341.25</c:v>
                </c:pt>
                <c:pt idx="49244">
                  <c:v>33341.291666666664</c:v>
                </c:pt>
                <c:pt idx="49245">
                  <c:v>33341.333333333336</c:v>
                </c:pt>
                <c:pt idx="49246">
                  <c:v>33341.375</c:v>
                </c:pt>
                <c:pt idx="49247">
                  <c:v>33341.416666666664</c:v>
                </c:pt>
                <c:pt idx="49248">
                  <c:v>33341.458333333336</c:v>
                </c:pt>
                <c:pt idx="49249">
                  <c:v>33341.5</c:v>
                </c:pt>
                <c:pt idx="49250">
                  <c:v>33341.541666666664</c:v>
                </c:pt>
                <c:pt idx="49251">
                  <c:v>33341.583333333336</c:v>
                </c:pt>
                <c:pt idx="49252">
                  <c:v>33341.625</c:v>
                </c:pt>
                <c:pt idx="49253">
                  <c:v>33341.666666666664</c:v>
                </c:pt>
                <c:pt idx="49254">
                  <c:v>33341.708333333336</c:v>
                </c:pt>
                <c:pt idx="49255">
                  <c:v>33341.75</c:v>
                </c:pt>
                <c:pt idx="49256">
                  <c:v>33341.791666666664</c:v>
                </c:pt>
                <c:pt idx="49257">
                  <c:v>33341.833333333336</c:v>
                </c:pt>
                <c:pt idx="49258">
                  <c:v>33341.875</c:v>
                </c:pt>
                <c:pt idx="49259">
                  <c:v>33341.916666666664</c:v>
                </c:pt>
                <c:pt idx="49260">
                  <c:v>33341.958333333336</c:v>
                </c:pt>
                <c:pt idx="49261">
                  <c:v>33342</c:v>
                </c:pt>
                <c:pt idx="49262">
                  <c:v>33342.041666666664</c:v>
                </c:pt>
                <c:pt idx="49263">
                  <c:v>33342.083333333336</c:v>
                </c:pt>
                <c:pt idx="49264">
                  <c:v>33342.125</c:v>
                </c:pt>
                <c:pt idx="49265">
                  <c:v>33342.166666666664</c:v>
                </c:pt>
                <c:pt idx="49266">
                  <c:v>33342.208333333336</c:v>
                </c:pt>
                <c:pt idx="49267">
                  <c:v>33342.25</c:v>
                </c:pt>
                <c:pt idx="49268">
                  <c:v>33342.291666666664</c:v>
                </c:pt>
                <c:pt idx="49269">
                  <c:v>33342.333333333336</c:v>
                </c:pt>
                <c:pt idx="49270">
                  <c:v>33342.375</c:v>
                </c:pt>
                <c:pt idx="49271">
                  <c:v>33342.416666666664</c:v>
                </c:pt>
                <c:pt idx="49272">
                  <c:v>33342.458333333336</c:v>
                </c:pt>
                <c:pt idx="49273">
                  <c:v>33342.5</c:v>
                </c:pt>
                <c:pt idx="49274">
                  <c:v>33342.541666666664</c:v>
                </c:pt>
                <c:pt idx="49275">
                  <c:v>33342.583333333336</c:v>
                </c:pt>
                <c:pt idx="49276">
                  <c:v>33342.625</c:v>
                </c:pt>
                <c:pt idx="49277">
                  <c:v>33342.666666666664</c:v>
                </c:pt>
                <c:pt idx="49278">
                  <c:v>33342.708333333336</c:v>
                </c:pt>
                <c:pt idx="49279">
                  <c:v>33342.75</c:v>
                </c:pt>
                <c:pt idx="49280">
                  <c:v>33342.791666666664</c:v>
                </c:pt>
                <c:pt idx="49281">
                  <c:v>33342.833333333336</c:v>
                </c:pt>
                <c:pt idx="49282">
                  <c:v>33342.875</c:v>
                </c:pt>
                <c:pt idx="49283">
                  <c:v>33342.916666666664</c:v>
                </c:pt>
                <c:pt idx="49284">
                  <c:v>33342.958333333336</c:v>
                </c:pt>
                <c:pt idx="49285">
                  <c:v>33343</c:v>
                </c:pt>
                <c:pt idx="49286">
                  <c:v>33343.041666666664</c:v>
                </c:pt>
                <c:pt idx="49287">
                  <c:v>33343.083333333336</c:v>
                </c:pt>
                <c:pt idx="49288">
                  <c:v>33343.125</c:v>
                </c:pt>
                <c:pt idx="49289">
                  <c:v>33343.166666666664</c:v>
                </c:pt>
                <c:pt idx="49290">
                  <c:v>33343.208333333336</c:v>
                </c:pt>
                <c:pt idx="49291">
                  <c:v>33343.25</c:v>
                </c:pt>
                <c:pt idx="49292">
                  <c:v>33343.291666666664</c:v>
                </c:pt>
                <c:pt idx="49293">
                  <c:v>33343.333333333336</c:v>
                </c:pt>
                <c:pt idx="49294">
                  <c:v>33343.375</c:v>
                </c:pt>
                <c:pt idx="49295">
                  <c:v>33343.416666666664</c:v>
                </c:pt>
                <c:pt idx="49296">
                  <c:v>33343.458333333336</c:v>
                </c:pt>
                <c:pt idx="49297">
                  <c:v>33343.5</c:v>
                </c:pt>
                <c:pt idx="49298">
                  <c:v>33343.541666666664</c:v>
                </c:pt>
                <c:pt idx="49299">
                  <c:v>33343.583333333336</c:v>
                </c:pt>
                <c:pt idx="49300">
                  <c:v>33343.625</c:v>
                </c:pt>
                <c:pt idx="49301">
                  <c:v>33343.666666666664</c:v>
                </c:pt>
                <c:pt idx="49302">
                  <c:v>33343.708333333336</c:v>
                </c:pt>
                <c:pt idx="49303">
                  <c:v>33343.75</c:v>
                </c:pt>
                <c:pt idx="49304">
                  <c:v>33343.791666666664</c:v>
                </c:pt>
                <c:pt idx="49305">
                  <c:v>33343.833333333336</c:v>
                </c:pt>
                <c:pt idx="49306">
                  <c:v>33343.875</c:v>
                </c:pt>
                <c:pt idx="49307">
                  <c:v>33343.916666666664</c:v>
                </c:pt>
                <c:pt idx="49308">
                  <c:v>33343.958333333336</c:v>
                </c:pt>
                <c:pt idx="49309">
                  <c:v>33344</c:v>
                </c:pt>
                <c:pt idx="49310">
                  <c:v>33344.041666666664</c:v>
                </c:pt>
                <c:pt idx="49311">
                  <c:v>33344.083333333336</c:v>
                </c:pt>
                <c:pt idx="49312">
                  <c:v>33344.125</c:v>
                </c:pt>
                <c:pt idx="49313">
                  <c:v>33344.166666666664</c:v>
                </c:pt>
                <c:pt idx="49314">
                  <c:v>33344.208333333336</c:v>
                </c:pt>
                <c:pt idx="49315">
                  <c:v>33344.25</c:v>
                </c:pt>
                <c:pt idx="49316">
                  <c:v>33344.291666666664</c:v>
                </c:pt>
                <c:pt idx="49317">
                  <c:v>33344.333333333336</c:v>
                </c:pt>
                <c:pt idx="49318">
                  <c:v>33344.375</c:v>
                </c:pt>
                <c:pt idx="49319">
                  <c:v>33344.416666666664</c:v>
                </c:pt>
                <c:pt idx="49320">
                  <c:v>33344.458333333336</c:v>
                </c:pt>
                <c:pt idx="49321">
                  <c:v>33344.5</c:v>
                </c:pt>
                <c:pt idx="49322">
                  <c:v>33344.541666666664</c:v>
                </c:pt>
                <c:pt idx="49323">
                  <c:v>33344.583333333336</c:v>
                </c:pt>
                <c:pt idx="49324">
                  <c:v>33344.625</c:v>
                </c:pt>
                <c:pt idx="49325">
                  <c:v>33344.666666666664</c:v>
                </c:pt>
                <c:pt idx="49326">
                  <c:v>33344.708333333336</c:v>
                </c:pt>
                <c:pt idx="49327">
                  <c:v>33344.75</c:v>
                </c:pt>
                <c:pt idx="49328">
                  <c:v>33344.791666666664</c:v>
                </c:pt>
                <c:pt idx="49329">
                  <c:v>33344.833333333336</c:v>
                </c:pt>
                <c:pt idx="49330">
                  <c:v>33344.875</c:v>
                </c:pt>
                <c:pt idx="49331">
                  <c:v>33344.916666666664</c:v>
                </c:pt>
                <c:pt idx="49332">
                  <c:v>33344.958333333336</c:v>
                </c:pt>
                <c:pt idx="49333">
                  <c:v>33345</c:v>
                </c:pt>
                <c:pt idx="49334">
                  <c:v>33345.041666666664</c:v>
                </c:pt>
                <c:pt idx="49335">
                  <c:v>33345.083333333336</c:v>
                </c:pt>
                <c:pt idx="49336">
                  <c:v>33345.125</c:v>
                </c:pt>
                <c:pt idx="49337">
                  <c:v>33345.166666666664</c:v>
                </c:pt>
                <c:pt idx="49338">
                  <c:v>33345.208333333336</c:v>
                </c:pt>
                <c:pt idx="49339">
                  <c:v>33345.25</c:v>
                </c:pt>
                <c:pt idx="49340">
                  <c:v>33345.291666666664</c:v>
                </c:pt>
                <c:pt idx="49341">
                  <c:v>33345.333333333336</c:v>
                </c:pt>
                <c:pt idx="49342">
                  <c:v>33345.375</c:v>
                </c:pt>
                <c:pt idx="49343">
                  <c:v>33345.416666666664</c:v>
                </c:pt>
                <c:pt idx="49344">
                  <c:v>33345.458333333336</c:v>
                </c:pt>
                <c:pt idx="49345">
                  <c:v>33345.5</c:v>
                </c:pt>
                <c:pt idx="49346">
                  <c:v>33345.541666666664</c:v>
                </c:pt>
                <c:pt idx="49347">
                  <c:v>33345.583333333336</c:v>
                </c:pt>
                <c:pt idx="49348">
                  <c:v>33345.625</c:v>
                </c:pt>
                <c:pt idx="49349">
                  <c:v>33345.666666666664</c:v>
                </c:pt>
                <c:pt idx="49350">
                  <c:v>33345.708333333336</c:v>
                </c:pt>
                <c:pt idx="49351">
                  <c:v>33345.75</c:v>
                </c:pt>
                <c:pt idx="49352">
                  <c:v>33345.791666666664</c:v>
                </c:pt>
                <c:pt idx="49353">
                  <c:v>33345.833333333336</c:v>
                </c:pt>
                <c:pt idx="49354">
                  <c:v>33345.875</c:v>
                </c:pt>
                <c:pt idx="49355">
                  <c:v>33345.916666666664</c:v>
                </c:pt>
                <c:pt idx="49356">
                  <c:v>33345.958333333336</c:v>
                </c:pt>
                <c:pt idx="49357">
                  <c:v>33346</c:v>
                </c:pt>
                <c:pt idx="49358">
                  <c:v>33346.041666666664</c:v>
                </c:pt>
                <c:pt idx="49359">
                  <c:v>33346.083333333336</c:v>
                </c:pt>
                <c:pt idx="49360">
                  <c:v>33346.125</c:v>
                </c:pt>
                <c:pt idx="49361">
                  <c:v>33346.166666666664</c:v>
                </c:pt>
                <c:pt idx="49362">
                  <c:v>33346.208333333336</c:v>
                </c:pt>
                <c:pt idx="49363">
                  <c:v>33346.25</c:v>
                </c:pt>
                <c:pt idx="49364">
                  <c:v>33346.291666666664</c:v>
                </c:pt>
                <c:pt idx="49365">
                  <c:v>33346.333333333336</c:v>
                </c:pt>
                <c:pt idx="49366">
                  <c:v>33346.375</c:v>
                </c:pt>
                <c:pt idx="49367">
                  <c:v>33346.416666666664</c:v>
                </c:pt>
                <c:pt idx="49368">
                  <c:v>33346.458333333336</c:v>
                </c:pt>
                <c:pt idx="49369">
                  <c:v>33346.5</c:v>
                </c:pt>
                <c:pt idx="49370">
                  <c:v>33346.541666666664</c:v>
                </c:pt>
                <c:pt idx="49371">
                  <c:v>33346.583333333336</c:v>
                </c:pt>
                <c:pt idx="49372">
                  <c:v>33346.625</c:v>
                </c:pt>
                <c:pt idx="49373">
                  <c:v>33346.666666666664</c:v>
                </c:pt>
                <c:pt idx="49374">
                  <c:v>33346.708333333336</c:v>
                </c:pt>
                <c:pt idx="49375">
                  <c:v>33346.75</c:v>
                </c:pt>
                <c:pt idx="49376">
                  <c:v>33346.791666666664</c:v>
                </c:pt>
                <c:pt idx="49377">
                  <c:v>33346.833333333336</c:v>
                </c:pt>
                <c:pt idx="49378">
                  <c:v>33346.875</c:v>
                </c:pt>
                <c:pt idx="49379">
                  <c:v>33346.916666666664</c:v>
                </c:pt>
                <c:pt idx="49380">
                  <c:v>33346.958333333336</c:v>
                </c:pt>
                <c:pt idx="49381">
                  <c:v>33347</c:v>
                </c:pt>
                <c:pt idx="49382">
                  <c:v>33347.041666666664</c:v>
                </c:pt>
                <c:pt idx="49383">
                  <c:v>33347.083333333336</c:v>
                </c:pt>
                <c:pt idx="49384">
                  <c:v>33347.125</c:v>
                </c:pt>
                <c:pt idx="49385">
                  <c:v>33347.166666666664</c:v>
                </c:pt>
                <c:pt idx="49386">
                  <c:v>33347.208333333336</c:v>
                </c:pt>
                <c:pt idx="49387">
                  <c:v>33347.25</c:v>
                </c:pt>
                <c:pt idx="49388">
                  <c:v>33347.291666666664</c:v>
                </c:pt>
                <c:pt idx="49389">
                  <c:v>33347.333333333336</c:v>
                </c:pt>
                <c:pt idx="49390">
                  <c:v>33347.375</c:v>
                </c:pt>
                <c:pt idx="49391">
                  <c:v>33347.416666666664</c:v>
                </c:pt>
                <c:pt idx="49392">
                  <c:v>33347.458333333336</c:v>
                </c:pt>
                <c:pt idx="49393">
                  <c:v>33347.5</c:v>
                </c:pt>
                <c:pt idx="49394">
                  <c:v>33347.541666666664</c:v>
                </c:pt>
                <c:pt idx="49395">
                  <c:v>33347.583333333336</c:v>
                </c:pt>
                <c:pt idx="49396">
                  <c:v>33347.625</c:v>
                </c:pt>
                <c:pt idx="49397">
                  <c:v>33347.666666666664</c:v>
                </c:pt>
                <c:pt idx="49398">
                  <c:v>33347.708333333336</c:v>
                </c:pt>
                <c:pt idx="49399">
                  <c:v>33347.75</c:v>
                </c:pt>
                <c:pt idx="49400">
                  <c:v>33347.791666666664</c:v>
                </c:pt>
                <c:pt idx="49401">
                  <c:v>33347.833333333336</c:v>
                </c:pt>
                <c:pt idx="49402">
                  <c:v>33347.875</c:v>
                </c:pt>
                <c:pt idx="49403">
                  <c:v>33347.916666666664</c:v>
                </c:pt>
                <c:pt idx="49404">
                  <c:v>33347.958333333336</c:v>
                </c:pt>
                <c:pt idx="49405">
                  <c:v>33348</c:v>
                </c:pt>
                <c:pt idx="49406">
                  <c:v>33348.041666666664</c:v>
                </c:pt>
                <c:pt idx="49407">
                  <c:v>33348.083333333336</c:v>
                </c:pt>
                <c:pt idx="49408">
                  <c:v>33348.125</c:v>
                </c:pt>
                <c:pt idx="49409">
                  <c:v>33348.166666666664</c:v>
                </c:pt>
                <c:pt idx="49410">
                  <c:v>33348.208333333336</c:v>
                </c:pt>
                <c:pt idx="49411">
                  <c:v>33348.25</c:v>
                </c:pt>
                <c:pt idx="49412">
                  <c:v>33348.291666666664</c:v>
                </c:pt>
                <c:pt idx="49413">
                  <c:v>33348.333333333336</c:v>
                </c:pt>
                <c:pt idx="49414">
                  <c:v>33348.375</c:v>
                </c:pt>
                <c:pt idx="49415">
                  <c:v>33348.416666666664</c:v>
                </c:pt>
                <c:pt idx="49416">
                  <c:v>33348.458333333336</c:v>
                </c:pt>
                <c:pt idx="49417">
                  <c:v>33348.5</c:v>
                </c:pt>
                <c:pt idx="49418">
                  <c:v>33348.541666666664</c:v>
                </c:pt>
                <c:pt idx="49419">
                  <c:v>33348.583333333336</c:v>
                </c:pt>
                <c:pt idx="49420">
                  <c:v>33348.625</c:v>
                </c:pt>
                <c:pt idx="49421">
                  <c:v>33348.666666666664</c:v>
                </c:pt>
                <c:pt idx="49422">
                  <c:v>33348.708333333336</c:v>
                </c:pt>
                <c:pt idx="49423">
                  <c:v>33348.75</c:v>
                </c:pt>
                <c:pt idx="49424">
                  <c:v>33348.791666666664</c:v>
                </c:pt>
                <c:pt idx="49425">
                  <c:v>33348.833333333336</c:v>
                </c:pt>
                <c:pt idx="49426">
                  <c:v>33348.875</c:v>
                </c:pt>
                <c:pt idx="49427">
                  <c:v>33348.916666666664</c:v>
                </c:pt>
                <c:pt idx="49428">
                  <c:v>33348.958333333336</c:v>
                </c:pt>
                <c:pt idx="49429">
                  <c:v>33349</c:v>
                </c:pt>
                <c:pt idx="49430">
                  <c:v>33349.041666666664</c:v>
                </c:pt>
                <c:pt idx="49431">
                  <c:v>33349.083333333336</c:v>
                </c:pt>
                <c:pt idx="49432">
                  <c:v>33349.125</c:v>
                </c:pt>
                <c:pt idx="49433">
                  <c:v>33349.166666666664</c:v>
                </c:pt>
                <c:pt idx="49434">
                  <c:v>33349.208333333336</c:v>
                </c:pt>
                <c:pt idx="49435">
                  <c:v>33349.25</c:v>
                </c:pt>
                <c:pt idx="49436">
                  <c:v>33349.291666666664</c:v>
                </c:pt>
                <c:pt idx="49437">
                  <c:v>33349.333333333336</c:v>
                </c:pt>
                <c:pt idx="49438">
                  <c:v>33349.375</c:v>
                </c:pt>
                <c:pt idx="49439">
                  <c:v>33349.416666666664</c:v>
                </c:pt>
                <c:pt idx="49440">
                  <c:v>33349.458333333336</c:v>
                </c:pt>
                <c:pt idx="49441">
                  <c:v>33349.5</c:v>
                </c:pt>
                <c:pt idx="49442">
                  <c:v>33349.541666666664</c:v>
                </c:pt>
                <c:pt idx="49443">
                  <c:v>33349.583333333336</c:v>
                </c:pt>
                <c:pt idx="49444">
                  <c:v>33349.625</c:v>
                </c:pt>
                <c:pt idx="49445">
                  <c:v>33349.666666666664</c:v>
                </c:pt>
                <c:pt idx="49446">
                  <c:v>33349.708333333336</c:v>
                </c:pt>
                <c:pt idx="49447">
                  <c:v>33349.75</c:v>
                </c:pt>
                <c:pt idx="49448">
                  <c:v>33349.791666666664</c:v>
                </c:pt>
                <c:pt idx="49449">
                  <c:v>33349.833333333336</c:v>
                </c:pt>
                <c:pt idx="49450">
                  <c:v>33349.875</c:v>
                </c:pt>
                <c:pt idx="49451">
                  <c:v>33349.916666666664</c:v>
                </c:pt>
                <c:pt idx="49452">
                  <c:v>33349.958333333336</c:v>
                </c:pt>
                <c:pt idx="49453">
                  <c:v>33350</c:v>
                </c:pt>
                <c:pt idx="49454">
                  <c:v>33350.041666666664</c:v>
                </c:pt>
                <c:pt idx="49455">
                  <c:v>33350.083333333336</c:v>
                </c:pt>
                <c:pt idx="49456">
                  <c:v>33350.125</c:v>
                </c:pt>
                <c:pt idx="49457">
                  <c:v>33350.166666666664</c:v>
                </c:pt>
                <c:pt idx="49458">
                  <c:v>33350.208333333336</c:v>
                </c:pt>
                <c:pt idx="49459">
                  <c:v>33350.25</c:v>
                </c:pt>
                <c:pt idx="49460">
                  <c:v>33350.291666666664</c:v>
                </c:pt>
                <c:pt idx="49461">
                  <c:v>33350.333333333336</c:v>
                </c:pt>
                <c:pt idx="49462">
                  <c:v>33350.375</c:v>
                </c:pt>
                <c:pt idx="49463">
                  <c:v>33350.416666666664</c:v>
                </c:pt>
                <c:pt idx="49464">
                  <c:v>33350.458333333336</c:v>
                </c:pt>
                <c:pt idx="49465">
                  <c:v>33350.5</c:v>
                </c:pt>
                <c:pt idx="49466">
                  <c:v>33350.541666666664</c:v>
                </c:pt>
                <c:pt idx="49467">
                  <c:v>33350.583333333336</c:v>
                </c:pt>
                <c:pt idx="49468">
                  <c:v>33350.625</c:v>
                </c:pt>
                <c:pt idx="49469">
                  <c:v>33350.666666666664</c:v>
                </c:pt>
                <c:pt idx="49470">
                  <c:v>33350.708333333336</c:v>
                </c:pt>
                <c:pt idx="49471">
                  <c:v>33350.75</c:v>
                </c:pt>
                <c:pt idx="49472">
                  <c:v>33350.791666666664</c:v>
                </c:pt>
                <c:pt idx="49473">
                  <c:v>33350.833333333336</c:v>
                </c:pt>
                <c:pt idx="49474">
                  <c:v>33350.875</c:v>
                </c:pt>
                <c:pt idx="49475">
                  <c:v>33350.916666666664</c:v>
                </c:pt>
                <c:pt idx="49476">
                  <c:v>33350.958333333336</c:v>
                </c:pt>
                <c:pt idx="49477">
                  <c:v>33351</c:v>
                </c:pt>
                <c:pt idx="49478">
                  <c:v>33351.041666666664</c:v>
                </c:pt>
                <c:pt idx="49479">
                  <c:v>33351.083333333336</c:v>
                </c:pt>
                <c:pt idx="49480">
                  <c:v>33351.125</c:v>
                </c:pt>
                <c:pt idx="49481">
                  <c:v>33351.166666666664</c:v>
                </c:pt>
                <c:pt idx="49482">
                  <c:v>33351.208333333336</c:v>
                </c:pt>
                <c:pt idx="49483">
                  <c:v>33351.25</c:v>
                </c:pt>
                <c:pt idx="49484">
                  <c:v>33351.291666666664</c:v>
                </c:pt>
                <c:pt idx="49485">
                  <c:v>33351.333333333336</c:v>
                </c:pt>
                <c:pt idx="49486">
                  <c:v>33351.375</c:v>
                </c:pt>
                <c:pt idx="49487">
                  <c:v>33351.416666666664</c:v>
                </c:pt>
                <c:pt idx="49488">
                  <c:v>33351.458333333336</c:v>
                </c:pt>
                <c:pt idx="49489">
                  <c:v>33351.5</c:v>
                </c:pt>
                <c:pt idx="49490">
                  <c:v>33351.541666666664</c:v>
                </c:pt>
                <c:pt idx="49491">
                  <c:v>33351.583333333336</c:v>
                </c:pt>
                <c:pt idx="49492">
                  <c:v>33351.625</c:v>
                </c:pt>
                <c:pt idx="49493">
                  <c:v>33351.666666666664</c:v>
                </c:pt>
                <c:pt idx="49494">
                  <c:v>33351.708333333336</c:v>
                </c:pt>
                <c:pt idx="49495">
                  <c:v>33351.75</c:v>
                </c:pt>
                <c:pt idx="49496">
                  <c:v>33351.791666666664</c:v>
                </c:pt>
                <c:pt idx="49497">
                  <c:v>33351.833333333336</c:v>
                </c:pt>
                <c:pt idx="49498">
                  <c:v>33351.875</c:v>
                </c:pt>
                <c:pt idx="49499">
                  <c:v>33351.916666666664</c:v>
                </c:pt>
                <c:pt idx="49500">
                  <c:v>33351.958333333336</c:v>
                </c:pt>
                <c:pt idx="49501">
                  <c:v>33352</c:v>
                </c:pt>
                <c:pt idx="49502">
                  <c:v>33352.041666666664</c:v>
                </c:pt>
                <c:pt idx="49503">
                  <c:v>33352.083333333336</c:v>
                </c:pt>
                <c:pt idx="49504">
                  <c:v>33352.125</c:v>
                </c:pt>
                <c:pt idx="49505">
                  <c:v>33352.166666666664</c:v>
                </c:pt>
                <c:pt idx="49506">
                  <c:v>33352.208333333336</c:v>
                </c:pt>
                <c:pt idx="49507">
                  <c:v>33352.25</c:v>
                </c:pt>
                <c:pt idx="49508">
                  <c:v>33352.291666666664</c:v>
                </c:pt>
                <c:pt idx="49509">
                  <c:v>33352.333333333336</c:v>
                </c:pt>
                <c:pt idx="49510">
                  <c:v>33352.375</c:v>
                </c:pt>
                <c:pt idx="49511">
                  <c:v>33352.416666666664</c:v>
                </c:pt>
                <c:pt idx="49512">
                  <c:v>33352.458333333336</c:v>
                </c:pt>
                <c:pt idx="49513">
                  <c:v>33352.5</c:v>
                </c:pt>
                <c:pt idx="49514">
                  <c:v>33352.541666666664</c:v>
                </c:pt>
                <c:pt idx="49515">
                  <c:v>33352.583333333336</c:v>
                </c:pt>
                <c:pt idx="49516">
                  <c:v>33352.625</c:v>
                </c:pt>
                <c:pt idx="49517">
                  <c:v>33352.666666666664</c:v>
                </c:pt>
                <c:pt idx="49518">
                  <c:v>33352.708333333336</c:v>
                </c:pt>
                <c:pt idx="49519">
                  <c:v>33352.75</c:v>
                </c:pt>
                <c:pt idx="49520">
                  <c:v>33352.791666666664</c:v>
                </c:pt>
                <c:pt idx="49521">
                  <c:v>33352.833333333336</c:v>
                </c:pt>
                <c:pt idx="49522">
                  <c:v>33352.875</c:v>
                </c:pt>
                <c:pt idx="49523">
                  <c:v>33352.916666666664</c:v>
                </c:pt>
                <c:pt idx="49524">
                  <c:v>33352.958333333336</c:v>
                </c:pt>
                <c:pt idx="49525">
                  <c:v>33353</c:v>
                </c:pt>
                <c:pt idx="49526">
                  <c:v>33353.041666666664</c:v>
                </c:pt>
                <c:pt idx="49527">
                  <c:v>33353.083333333336</c:v>
                </c:pt>
                <c:pt idx="49528">
                  <c:v>33353.125</c:v>
                </c:pt>
                <c:pt idx="49529">
                  <c:v>33353.166666666664</c:v>
                </c:pt>
                <c:pt idx="49530">
                  <c:v>33353.208333333336</c:v>
                </c:pt>
                <c:pt idx="49531">
                  <c:v>33353.25</c:v>
                </c:pt>
                <c:pt idx="49532">
                  <c:v>33353.291666666664</c:v>
                </c:pt>
                <c:pt idx="49533">
                  <c:v>33353.333333333336</c:v>
                </c:pt>
                <c:pt idx="49534">
                  <c:v>33353.375</c:v>
                </c:pt>
                <c:pt idx="49535">
                  <c:v>33353.416666666664</c:v>
                </c:pt>
                <c:pt idx="49536">
                  <c:v>33353.458333333336</c:v>
                </c:pt>
                <c:pt idx="49537">
                  <c:v>33353.5</c:v>
                </c:pt>
                <c:pt idx="49538">
                  <c:v>33353.541666666664</c:v>
                </c:pt>
                <c:pt idx="49539">
                  <c:v>33353.583333333336</c:v>
                </c:pt>
                <c:pt idx="49540">
                  <c:v>33353.625</c:v>
                </c:pt>
                <c:pt idx="49541">
                  <c:v>33353.666666666664</c:v>
                </c:pt>
                <c:pt idx="49542">
                  <c:v>33353.708333333336</c:v>
                </c:pt>
                <c:pt idx="49543">
                  <c:v>33353.75</c:v>
                </c:pt>
                <c:pt idx="49544">
                  <c:v>33353.791666666664</c:v>
                </c:pt>
                <c:pt idx="49545">
                  <c:v>33353.833333333336</c:v>
                </c:pt>
                <c:pt idx="49546">
                  <c:v>33353.875</c:v>
                </c:pt>
                <c:pt idx="49547">
                  <c:v>33353.916666666664</c:v>
                </c:pt>
                <c:pt idx="49548">
                  <c:v>33353.958333333336</c:v>
                </c:pt>
                <c:pt idx="49549">
                  <c:v>33354</c:v>
                </c:pt>
                <c:pt idx="49550">
                  <c:v>33354.041666666664</c:v>
                </c:pt>
                <c:pt idx="49551">
                  <c:v>33354.083333333336</c:v>
                </c:pt>
                <c:pt idx="49552">
                  <c:v>33354.125</c:v>
                </c:pt>
                <c:pt idx="49553">
                  <c:v>33354.166666666664</c:v>
                </c:pt>
                <c:pt idx="49554">
                  <c:v>33354.208333333336</c:v>
                </c:pt>
                <c:pt idx="49555">
                  <c:v>33354.25</c:v>
                </c:pt>
                <c:pt idx="49556">
                  <c:v>33354.291666666664</c:v>
                </c:pt>
                <c:pt idx="49557">
                  <c:v>33354.333333333336</c:v>
                </c:pt>
                <c:pt idx="49558">
                  <c:v>33354.375</c:v>
                </c:pt>
                <c:pt idx="49559">
                  <c:v>33354.416666666664</c:v>
                </c:pt>
                <c:pt idx="49560">
                  <c:v>33354.458333333336</c:v>
                </c:pt>
                <c:pt idx="49561">
                  <c:v>33354.5</c:v>
                </c:pt>
                <c:pt idx="49562">
                  <c:v>33354.541666666664</c:v>
                </c:pt>
                <c:pt idx="49563">
                  <c:v>33354.583333333336</c:v>
                </c:pt>
                <c:pt idx="49564">
                  <c:v>33354.625</c:v>
                </c:pt>
                <c:pt idx="49565">
                  <c:v>33354.666666666664</c:v>
                </c:pt>
                <c:pt idx="49566">
                  <c:v>33354.708333333336</c:v>
                </c:pt>
                <c:pt idx="49567">
                  <c:v>33354.75</c:v>
                </c:pt>
                <c:pt idx="49568">
                  <c:v>33354.791666666664</c:v>
                </c:pt>
                <c:pt idx="49569">
                  <c:v>33354.833333333336</c:v>
                </c:pt>
                <c:pt idx="49570">
                  <c:v>33354.875</c:v>
                </c:pt>
                <c:pt idx="49571">
                  <c:v>33354.916666666664</c:v>
                </c:pt>
                <c:pt idx="49572">
                  <c:v>33354.958333333336</c:v>
                </c:pt>
                <c:pt idx="49573">
                  <c:v>33355</c:v>
                </c:pt>
                <c:pt idx="49574">
                  <c:v>33355.041666666664</c:v>
                </c:pt>
                <c:pt idx="49575">
                  <c:v>33355.083333333336</c:v>
                </c:pt>
                <c:pt idx="49576">
                  <c:v>33355.125</c:v>
                </c:pt>
                <c:pt idx="49577">
                  <c:v>33355.166666666664</c:v>
                </c:pt>
                <c:pt idx="49578">
                  <c:v>33355.208333333336</c:v>
                </c:pt>
                <c:pt idx="49579">
                  <c:v>33355.25</c:v>
                </c:pt>
                <c:pt idx="49580">
                  <c:v>33355.291666666664</c:v>
                </c:pt>
                <c:pt idx="49581">
                  <c:v>33355.333333333336</c:v>
                </c:pt>
                <c:pt idx="49582">
                  <c:v>33355.375</c:v>
                </c:pt>
                <c:pt idx="49583">
                  <c:v>33355.416666666664</c:v>
                </c:pt>
                <c:pt idx="49584">
                  <c:v>33355.458333333336</c:v>
                </c:pt>
                <c:pt idx="49585">
                  <c:v>33355.5</c:v>
                </c:pt>
                <c:pt idx="49586">
                  <c:v>33355.541666666664</c:v>
                </c:pt>
                <c:pt idx="49587">
                  <c:v>33355.583333333336</c:v>
                </c:pt>
                <c:pt idx="49588">
                  <c:v>33355.625</c:v>
                </c:pt>
                <c:pt idx="49589">
                  <c:v>33355.666666666664</c:v>
                </c:pt>
                <c:pt idx="49590">
                  <c:v>33355.708333333336</c:v>
                </c:pt>
                <c:pt idx="49591">
                  <c:v>33355.75</c:v>
                </c:pt>
                <c:pt idx="49592">
                  <c:v>33355.791666666664</c:v>
                </c:pt>
                <c:pt idx="49593">
                  <c:v>33355.833333333336</c:v>
                </c:pt>
                <c:pt idx="49594">
                  <c:v>33355.875</c:v>
                </c:pt>
                <c:pt idx="49595">
                  <c:v>33355.916666666664</c:v>
                </c:pt>
                <c:pt idx="49596">
                  <c:v>33355.958333333336</c:v>
                </c:pt>
                <c:pt idx="49597">
                  <c:v>33356</c:v>
                </c:pt>
                <c:pt idx="49598">
                  <c:v>33356.041666666664</c:v>
                </c:pt>
                <c:pt idx="49599">
                  <c:v>33356.083333333336</c:v>
                </c:pt>
                <c:pt idx="49600">
                  <c:v>33356.125</c:v>
                </c:pt>
                <c:pt idx="49601">
                  <c:v>33356.166666666664</c:v>
                </c:pt>
                <c:pt idx="49602">
                  <c:v>33356.208333333336</c:v>
                </c:pt>
                <c:pt idx="49603">
                  <c:v>33356.25</c:v>
                </c:pt>
                <c:pt idx="49604">
                  <c:v>33356.291666666664</c:v>
                </c:pt>
                <c:pt idx="49605">
                  <c:v>33356.333333333336</c:v>
                </c:pt>
                <c:pt idx="49606">
                  <c:v>33356.375</c:v>
                </c:pt>
                <c:pt idx="49607">
                  <c:v>33356.416666666664</c:v>
                </c:pt>
                <c:pt idx="49608">
                  <c:v>33356.458333333336</c:v>
                </c:pt>
                <c:pt idx="49609">
                  <c:v>33356.5</c:v>
                </c:pt>
                <c:pt idx="49610">
                  <c:v>33356.541666666664</c:v>
                </c:pt>
                <c:pt idx="49611">
                  <c:v>33356.583333333336</c:v>
                </c:pt>
                <c:pt idx="49612">
                  <c:v>33356.625</c:v>
                </c:pt>
                <c:pt idx="49613">
                  <c:v>33356.666666666664</c:v>
                </c:pt>
                <c:pt idx="49614">
                  <c:v>33356.708333333336</c:v>
                </c:pt>
                <c:pt idx="49615">
                  <c:v>33356.75</c:v>
                </c:pt>
                <c:pt idx="49616">
                  <c:v>33356.791666666664</c:v>
                </c:pt>
                <c:pt idx="49617">
                  <c:v>33356.833333333336</c:v>
                </c:pt>
                <c:pt idx="49618">
                  <c:v>33356.875</c:v>
                </c:pt>
                <c:pt idx="49619">
                  <c:v>33356.916666666664</c:v>
                </c:pt>
                <c:pt idx="49620">
                  <c:v>33356.958333333336</c:v>
                </c:pt>
                <c:pt idx="49621">
                  <c:v>33357</c:v>
                </c:pt>
                <c:pt idx="49622">
                  <c:v>33357.041666666664</c:v>
                </c:pt>
                <c:pt idx="49623">
                  <c:v>33357.083333333336</c:v>
                </c:pt>
                <c:pt idx="49624">
                  <c:v>33357.125</c:v>
                </c:pt>
                <c:pt idx="49625">
                  <c:v>33357.166666666664</c:v>
                </c:pt>
                <c:pt idx="49626">
                  <c:v>33357.208333333336</c:v>
                </c:pt>
                <c:pt idx="49627">
                  <c:v>33357.25</c:v>
                </c:pt>
                <c:pt idx="49628">
                  <c:v>33357.291666666664</c:v>
                </c:pt>
                <c:pt idx="49629">
                  <c:v>33357.333333333336</c:v>
                </c:pt>
                <c:pt idx="49630">
                  <c:v>33357.375</c:v>
                </c:pt>
                <c:pt idx="49631">
                  <c:v>33357.416666666664</c:v>
                </c:pt>
                <c:pt idx="49632">
                  <c:v>33357.458333333336</c:v>
                </c:pt>
                <c:pt idx="49633">
                  <c:v>33357.5</c:v>
                </c:pt>
                <c:pt idx="49634">
                  <c:v>33357.541666666664</c:v>
                </c:pt>
                <c:pt idx="49635">
                  <c:v>33357.583333333336</c:v>
                </c:pt>
                <c:pt idx="49636">
                  <c:v>33357.625</c:v>
                </c:pt>
                <c:pt idx="49637">
                  <c:v>33357.666666666664</c:v>
                </c:pt>
                <c:pt idx="49638">
                  <c:v>33357.708333333336</c:v>
                </c:pt>
                <c:pt idx="49639">
                  <c:v>33357.75</c:v>
                </c:pt>
                <c:pt idx="49640">
                  <c:v>33357.791666666664</c:v>
                </c:pt>
                <c:pt idx="49641">
                  <c:v>33357.833333333336</c:v>
                </c:pt>
                <c:pt idx="49642">
                  <c:v>33357.875</c:v>
                </c:pt>
                <c:pt idx="49643">
                  <c:v>33357.916666666664</c:v>
                </c:pt>
                <c:pt idx="49644">
                  <c:v>33357.958333333336</c:v>
                </c:pt>
                <c:pt idx="49645">
                  <c:v>33358</c:v>
                </c:pt>
                <c:pt idx="49646">
                  <c:v>33358.041666666664</c:v>
                </c:pt>
                <c:pt idx="49647">
                  <c:v>33358.083333333336</c:v>
                </c:pt>
                <c:pt idx="49648">
                  <c:v>33358.125</c:v>
                </c:pt>
                <c:pt idx="49649">
                  <c:v>33358.166666666664</c:v>
                </c:pt>
                <c:pt idx="49650">
                  <c:v>33358.208333333336</c:v>
                </c:pt>
                <c:pt idx="49651">
                  <c:v>33358.25</c:v>
                </c:pt>
                <c:pt idx="49652">
                  <c:v>33358.291666666664</c:v>
                </c:pt>
                <c:pt idx="49653">
                  <c:v>33358.333333333336</c:v>
                </c:pt>
                <c:pt idx="49654">
                  <c:v>33358.375</c:v>
                </c:pt>
                <c:pt idx="49655">
                  <c:v>33358.416666666664</c:v>
                </c:pt>
                <c:pt idx="49656">
                  <c:v>33358.458333333336</c:v>
                </c:pt>
                <c:pt idx="49657">
                  <c:v>33358.5</c:v>
                </c:pt>
                <c:pt idx="49658">
                  <c:v>33358.541666666664</c:v>
                </c:pt>
                <c:pt idx="49659">
                  <c:v>33358.583333333336</c:v>
                </c:pt>
                <c:pt idx="49660">
                  <c:v>33358.625</c:v>
                </c:pt>
                <c:pt idx="49661">
                  <c:v>33358.666666666664</c:v>
                </c:pt>
                <c:pt idx="49662">
                  <c:v>33358.708333333336</c:v>
                </c:pt>
                <c:pt idx="49663">
                  <c:v>33358.75</c:v>
                </c:pt>
                <c:pt idx="49664">
                  <c:v>33358.791666666664</c:v>
                </c:pt>
                <c:pt idx="49665">
                  <c:v>33358.833333333336</c:v>
                </c:pt>
                <c:pt idx="49666">
                  <c:v>33358.875</c:v>
                </c:pt>
                <c:pt idx="49667">
                  <c:v>33358.916666666664</c:v>
                </c:pt>
                <c:pt idx="49668">
                  <c:v>33358.958333333336</c:v>
                </c:pt>
                <c:pt idx="49669">
                  <c:v>33359</c:v>
                </c:pt>
                <c:pt idx="49670">
                  <c:v>33359.041666666664</c:v>
                </c:pt>
                <c:pt idx="49671">
                  <c:v>33359.083333333336</c:v>
                </c:pt>
                <c:pt idx="49672">
                  <c:v>33359.125</c:v>
                </c:pt>
                <c:pt idx="49673">
                  <c:v>33359.166666666664</c:v>
                </c:pt>
                <c:pt idx="49674">
                  <c:v>33359.208333333336</c:v>
                </c:pt>
                <c:pt idx="49675">
                  <c:v>33359.25</c:v>
                </c:pt>
                <c:pt idx="49676">
                  <c:v>33359.291666666664</c:v>
                </c:pt>
                <c:pt idx="49677">
                  <c:v>33359.333333333336</c:v>
                </c:pt>
                <c:pt idx="49678">
                  <c:v>33359.375</c:v>
                </c:pt>
                <c:pt idx="49679">
                  <c:v>33359.416666666664</c:v>
                </c:pt>
                <c:pt idx="49680">
                  <c:v>33359.458333333336</c:v>
                </c:pt>
                <c:pt idx="49681">
                  <c:v>33359.5</c:v>
                </c:pt>
                <c:pt idx="49682">
                  <c:v>33359.541666666664</c:v>
                </c:pt>
                <c:pt idx="49683">
                  <c:v>33359.583333333336</c:v>
                </c:pt>
                <c:pt idx="49684">
                  <c:v>33359.625</c:v>
                </c:pt>
                <c:pt idx="49685">
                  <c:v>33359.666666666664</c:v>
                </c:pt>
                <c:pt idx="49686">
                  <c:v>33359.708333333336</c:v>
                </c:pt>
                <c:pt idx="49687">
                  <c:v>33359.75</c:v>
                </c:pt>
                <c:pt idx="49688">
                  <c:v>33359.791666666664</c:v>
                </c:pt>
                <c:pt idx="49689">
                  <c:v>33359.833333333336</c:v>
                </c:pt>
                <c:pt idx="49690">
                  <c:v>33359.875</c:v>
                </c:pt>
                <c:pt idx="49691">
                  <c:v>33359.916666666664</c:v>
                </c:pt>
                <c:pt idx="49692">
                  <c:v>33359.958333333336</c:v>
                </c:pt>
                <c:pt idx="49693">
                  <c:v>33360</c:v>
                </c:pt>
                <c:pt idx="49694">
                  <c:v>33360.041666666664</c:v>
                </c:pt>
                <c:pt idx="49695">
                  <c:v>33360.083333333336</c:v>
                </c:pt>
                <c:pt idx="49696">
                  <c:v>33360.125</c:v>
                </c:pt>
                <c:pt idx="49697">
                  <c:v>33360.166666666664</c:v>
                </c:pt>
                <c:pt idx="49698">
                  <c:v>33360.208333333336</c:v>
                </c:pt>
                <c:pt idx="49699">
                  <c:v>33360.25</c:v>
                </c:pt>
                <c:pt idx="49700">
                  <c:v>33360.291666666664</c:v>
                </c:pt>
                <c:pt idx="49701">
                  <c:v>33360.333333333336</c:v>
                </c:pt>
                <c:pt idx="49702">
                  <c:v>33360.375</c:v>
                </c:pt>
                <c:pt idx="49703">
                  <c:v>33360.416666666664</c:v>
                </c:pt>
                <c:pt idx="49704">
                  <c:v>33360.458333333336</c:v>
                </c:pt>
                <c:pt idx="49705">
                  <c:v>33360.5</c:v>
                </c:pt>
                <c:pt idx="49706">
                  <c:v>33360.541666666664</c:v>
                </c:pt>
                <c:pt idx="49707">
                  <c:v>33360.583333333336</c:v>
                </c:pt>
                <c:pt idx="49708">
                  <c:v>33360.625</c:v>
                </c:pt>
                <c:pt idx="49709">
                  <c:v>33360.666666666664</c:v>
                </c:pt>
                <c:pt idx="49710">
                  <c:v>33360.708333333336</c:v>
                </c:pt>
                <c:pt idx="49711">
                  <c:v>33360.75</c:v>
                </c:pt>
                <c:pt idx="49712">
                  <c:v>33360.791666666664</c:v>
                </c:pt>
                <c:pt idx="49713">
                  <c:v>33360.833333333336</c:v>
                </c:pt>
                <c:pt idx="49714">
                  <c:v>33360.875</c:v>
                </c:pt>
                <c:pt idx="49715">
                  <c:v>33360.916666666664</c:v>
                </c:pt>
                <c:pt idx="49716">
                  <c:v>33360.958333333336</c:v>
                </c:pt>
                <c:pt idx="49717">
                  <c:v>33361</c:v>
                </c:pt>
                <c:pt idx="49718">
                  <c:v>33361.041666666664</c:v>
                </c:pt>
                <c:pt idx="49719">
                  <c:v>33361.083333333336</c:v>
                </c:pt>
                <c:pt idx="49720">
                  <c:v>33361.125</c:v>
                </c:pt>
                <c:pt idx="49721">
                  <c:v>33361.166666666664</c:v>
                </c:pt>
                <c:pt idx="49722">
                  <c:v>33361.208333333336</c:v>
                </c:pt>
                <c:pt idx="49723">
                  <c:v>33361.25</c:v>
                </c:pt>
                <c:pt idx="49724">
                  <c:v>33361.291666666664</c:v>
                </c:pt>
                <c:pt idx="49725">
                  <c:v>33361.333333333336</c:v>
                </c:pt>
                <c:pt idx="49726">
                  <c:v>33361.375</c:v>
                </c:pt>
                <c:pt idx="49727">
                  <c:v>33361.416666666664</c:v>
                </c:pt>
                <c:pt idx="49728">
                  <c:v>33361.458333333336</c:v>
                </c:pt>
                <c:pt idx="49729">
                  <c:v>33361.5</c:v>
                </c:pt>
                <c:pt idx="49730">
                  <c:v>33361.541666666664</c:v>
                </c:pt>
                <c:pt idx="49731">
                  <c:v>33361.583333333336</c:v>
                </c:pt>
                <c:pt idx="49732">
                  <c:v>33361.625</c:v>
                </c:pt>
                <c:pt idx="49733">
                  <c:v>33361.666666666664</c:v>
                </c:pt>
                <c:pt idx="49734">
                  <c:v>33361.708333333336</c:v>
                </c:pt>
                <c:pt idx="49735">
                  <c:v>33361.75</c:v>
                </c:pt>
                <c:pt idx="49736">
                  <c:v>33361.791666666664</c:v>
                </c:pt>
                <c:pt idx="49737">
                  <c:v>33361.833333333336</c:v>
                </c:pt>
                <c:pt idx="49738">
                  <c:v>33361.875</c:v>
                </c:pt>
                <c:pt idx="49739">
                  <c:v>33361.916666666664</c:v>
                </c:pt>
                <c:pt idx="49740">
                  <c:v>33361.958333333336</c:v>
                </c:pt>
                <c:pt idx="49741">
                  <c:v>33362</c:v>
                </c:pt>
                <c:pt idx="49742">
                  <c:v>33362.041666666664</c:v>
                </c:pt>
                <c:pt idx="49743">
                  <c:v>33362.083333333336</c:v>
                </c:pt>
                <c:pt idx="49744">
                  <c:v>33362.125</c:v>
                </c:pt>
                <c:pt idx="49745">
                  <c:v>33362.166666666664</c:v>
                </c:pt>
                <c:pt idx="49746">
                  <c:v>33362.208333333336</c:v>
                </c:pt>
                <c:pt idx="49747">
                  <c:v>33362.25</c:v>
                </c:pt>
                <c:pt idx="49748">
                  <c:v>33362.291666666664</c:v>
                </c:pt>
                <c:pt idx="49749">
                  <c:v>33362.333333333336</c:v>
                </c:pt>
                <c:pt idx="49750">
                  <c:v>33362.375</c:v>
                </c:pt>
                <c:pt idx="49751">
                  <c:v>33362.416666666664</c:v>
                </c:pt>
                <c:pt idx="49752">
                  <c:v>33362.458333333336</c:v>
                </c:pt>
                <c:pt idx="49753">
                  <c:v>33362.5</c:v>
                </c:pt>
                <c:pt idx="49754">
                  <c:v>33362.541666666664</c:v>
                </c:pt>
                <c:pt idx="49755">
                  <c:v>33362.583333333336</c:v>
                </c:pt>
                <c:pt idx="49756">
                  <c:v>33362.625</c:v>
                </c:pt>
                <c:pt idx="49757">
                  <c:v>33362.666666666664</c:v>
                </c:pt>
                <c:pt idx="49758">
                  <c:v>33362.708333333336</c:v>
                </c:pt>
                <c:pt idx="49759">
                  <c:v>33362.75</c:v>
                </c:pt>
                <c:pt idx="49760">
                  <c:v>33362.791666666664</c:v>
                </c:pt>
                <c:pt idx="49761">
                  <c:v>33362.833333333336</c:v>
                </c:pt>
                <c:pt idx="49762">
                  <c:v>33362.875</c:v>
                </c:pt>
                <c:pt idx="49763">
                  <c:v>33362.916666666664</c:v>
                </c:pt>
                <c:pt idx="49764">
                  <c:v>33362.958333333336</c:v>
                </c:pt>
                <c:pt idx="49765">
                  <c:v>33363</c:v>
                </c:pt>
                <c:pt idx="49766">
                  <c:v>33363.041666666664</c:v>
                </c:pt>
                <c:pt idx="49767">
                  <c:v>33363.083333333336</c:v>
                </c:pt>
                <c:pt idx="49768">
                  <c:v>33363.125</c:v>
                </c:pt>
                <c:pt idx="49769">
                  <c:v>33363.166666666664</c:v>
                </c:pt>
                <c:pt idx="49770">
                  <c:v>33363.208333333336</c:v>
                </c:pt>
                <c:pt idx="49771">
                  <c:v>33363.25</c:v>
                </c:pt>
                <c:pt idx="49772">
                  <c:v>33363.291666666664</c:v>
                </c:pt>
                <c:pt idx="49773">
                  <c:v>33363.333333333336</c:v>
                </c:pt>
                <c:pt idx="49774">
                  <c:v>33363.375</c:v>
                </c:pt>
                <c:pt idx="49775">
                  <c:v>33363.416666666664</c:v>
                </c:pt>
                <c:pt idx="49776">
                  <c:v>33363.458333333336</c:v>
                </c:pt>
                <c:pt idx="49777">
                  <c:v>33363.5</c:v>
                </c:pt>
                <c:pt idx="49778">
                  <c:v>33363.541666666664</c:v>
                </c:pt>
                <c:pt idx="49779">
                  <c:v>33363.583333333336</c:v>
                </c:pt>
                <c:pt idx="49780">
                  <c:v>33363.625</c:v>
                </c:pt>
                <c:pt idx="49781">
                  <c:v>33363.666666666664</c:v>
                </c:pt>
                <c:pt idx="49782">
                  <c:v>33363.708333333336</c:v>
                </c:pt>
                <c:pt idx="49783">
                  <c:v>33363.75</c:v>
                </c:pt>
                <c:pt idx="49784">
                  <c:v>33363.791666666664</c:v>
                </c:pt>
                <c:pt idx="49785">
                  <c:v>33363.833333333336</c:v>
                </c:pt>
                <c:pt idx="49786">
                  <c:v>33363.875</c:v>
                </c:pt>
                <c:pt idx="49787">
                  <c:v>33363.916666666664</c:v>
                </c:pt>
                <c:pt idx="49788">
                  <c:v>33363.958333333336</c:v>
                </c:pt>
                <c:pt idx="49789">
                  <c:v>33364</c:v>
                </c:pt>
                <c:pt idx="49790">
                  <c:v>33364.041666666664</c:v>
                </c:pt>
                <c:pt idx="49791">
                  <c:v>33364.083333333336</c:v>
                </c:pt>
                <c:pt idx="49792">
                  <c:v>33364.125</c:v>
                </c:pt>
                <c:pt idx="49793">
                  <c:v>33364.166666666664</c:v>
                </c:pt>
                <c:pt idx="49794">
                  <c:v>33364.208333333336</c:v>
                </c:pt>
                <c:pt idx="49795">
                  <c:v>33364.25</c:v>
                </c:pt>
                <c:pt idx="49796">
                  <c:v>33364.291666666664</c:v>
                </c:pt>
                <c:pt idx="49797">
                  <c:v>33364.333333333336</c:v>
                </c:pt>
                <c:pt idx="49798">
                  <c:v>33364.375</c:v>
                </c:pt>
                <c:pt idx="49799">
                  <c:v>33364.416666666664</c:v>
                </c:pt>
                <c:pt idx="49800">
                  <c:v>33364.458333333336</c:v>
                </c:pt>
                <c:pt idx="49801">
                  <c:v>33364.5</c:v>
                </c:pt>
                <c:pt idx="49802">
                  <c:v>33364.541666666664</c:v>
                </c:pt>
                <c:pt idx="49803">
                  <c:v>33364.583333333336</c:v>
                </c:pt>
                <c:pt idx="49804">
                  <c:v>33364.625</c:v>
                </c:pt>
                <c:pt idx="49805">
                  <c:v>33364.666666666664</c:v>
                </c:pt>
                <c:pt idx="49806">
                  <c:v>33364.708333333336</c:v>
                </c:pt>
                <c:pt idx="49807">
                  <c:v>33364.75</c:v>
                </c:pt>
                <c:pt idx="49808">
                  <c:v>33364.791666666664</c:v>
                </c:pt>
                <c:pt idx="49809">
                  <c:v>33364.833333333336</c:v>
                </c:pt>
                <c:pt idx="49810">
                  <c:v>33364.875</c:v>
                </c:pt>
                <c:pt idx="49811">
                  <c:v>33364.916666666664</c:v>
                </c:pt>
                <c:pt idx="49812">
                  <c:v>33364.958333333336</c:v>
                </c:pt>
                <c:pt idx="49813">
                  <c:v>33365</c:v>
                </c:pt>
                <c:pt idx="49814">
                  <c:v>33365.041666666664</c:v>
                </c:pt>
                <c:pt idx="49815">
                  <c:v>33365.083333333336</c:v>
                </c:pt>
                <c:pt idx="49816">
                  <c:v>33365.125</c:v>
                </c:pt>
                <c:pt idx="49817">
                  <c:v>33365.166666666664</c:v>
                </c:pt>
                <c:pt idx="49818">
                  <c:v>33365.208333333336</c:v>
                </c:pt>
                <c:pt idx="49819">
                  <c:v>33365.25</c:v>
                </c:pt>
                <c:pt idx="49820">
                  <c:v>33365.291666666664</c:v>
                </c:pt>
                <c:pt idx="49821">
                  <c:v>33365.333333333336</c:v>
                </c:pt>
                <c:pt idx="49822">
                  <c:v>33365.375</c:v>
                </c:pt>
                <c:pt idx="49823">
                  <c:v>33365.416666666664</c:v>
                </c:pt>
                <c:pt idx="49824">
                  <c:v>33365.458333333336</c:v>
                </c:pt>
                <c:pt idx="49825">
                  <c:v>33365.5</c:v>
                </c:pt>
                <c:pt idx="49826">
                  <c:v>33365.541666666664</c:v>
                </c:pt>
                <c:pt idx="49827">
                  <c:v>33365.583333333336</c:v>
                </c:pt>
                <c:pt idx="49828">
                  <c:v>33365.625</c:v>
                </c:pt>
                <c:pt idx="49829">
                  <c:v>33365.666666666664</c:v>
                </c:pt>
                <c:pt idx="49830">
                  <c:v>33365.708333333336</c:v>
                </c:pt>
                <c:pt idx="49831">
                  <c:v>33365.75</c:v>
                </c:pt>
                <c:pt idx="49832">
                  <c:v>33365.791666666664</c:v>
                </c:pt>
                <c:pt idx="49833">
                  <c:v>33365.833333333336</c:v>
                </c:pt>
                <c:pt idx="49834">
                  <c:v>33365.875</c:v>
                </c:pt>
                <c:pt idx="49835">
                  <c:v>33365.916666666664</c:v>
                </c:pt>
                <c:pt idx="49836">
                  <c:v>33365.958333333336</c:v>
                </c:pt>
                <c:pt idx="49837">
                  <c:v>33366</c:v>
                </c:pt>
                <c:pt idx="49838">
                  <c:v>33366.041666666664</c:v>
                </c:pt>
                <c:pt idx="49839">
                  <c:v>33366.083333333336</c:v>
                </c:pt>
                <c:pt idx="49840">
                  <c:v>33366.125</c:v>
                </c:pt>
                <c:pt idx="49841">
                  <c:v>33366.166666666664</c:v>
                </c:pt>
                <c:pt idx="49842">
                  <c:v>33366.208333333336</c:v>
                </c:pt>
                <c:pt idx="49843">
                  <c:v>33366.25</c:v>
                </c:pt>
                <c:pt idx="49844">
                  <c:v>33366.291666666664</c:v>
                </c:pt>
                <c:pt idx="49845">
                  <c:v>33366.333333333336</c:v>
                </c:pt>
                <c:pt idx="49846">
                  <c:v>33366.375</c:v>
                </c:pt>
                <c:pt idx="49847">
                  <c:v>33366.416666666664</c:v>
                </c:pt>
                <c:pt idx="49848">
                  <c:v>33366.458333333336</c:v>
                </c:pt>
                <c:pt idx="49849">
                  <c:v>33366.5</c:v>
                </c:pt>
                <c:pt idx="49850">
                  <c:v>33366.541666666664</c:v>
                </c:pt>
                <c:pt idx="49851">
                  <c:v>33366.583333333336</c:v>
                </c:pt>
                <c:pt idx="49852">
                  <c:v>33366.625</c:v>
                </c:pt>
                <c:pt idx="49853">
                  <c:v>33366.666666666664</c:v>
                </c:pt>
                <c:pt idx="49854">
                  <c:v>33366.708333333336</c:v>
                </c:pt>
                <c:pt idx="49855">
                  <c:v>33366.75</c:v>
                </c:pt>
                <c:pt idx="49856">
                  <c:v>33366.791666666664</c:v>
                </c:pt>
                <c:pt idx="49857">
                  <c:v>33366.833333333336</c:v>
                </c:pt>
                <c:pt idx="49858">
                  <c:v>33366.875</c:v>
                </c:pt>
                <c:pt idx="49859">
                  <c:v>33366.916666666664</c:v>
                </c:pt>
                <c:pt idx="49860">
                  <c:v>33366.958333333336</c:v>
                </c:pt>
                <c:pt idx="49861">
                  <c:v>33367</c:v>
                </c:pt>
                <c:pt idx="49862">
                  <c:v>33367.041666666664</c:v>
                </c:pt>
                <c:pt idx="49863">
                  <c:v>33367.083333333336</c:v>
                </c:pt>
                <c:pt idx="49864">
                  <c:v>33367.125</c:v>
                </c:pt>
                <c:pt idx="49865">
                  <c:v>33367.166666666664</c:v>
                </c:pt>
                <c:pt idx="49866">
                  <c:v>33367.208333333336</c:v>
                </c:pt>
                <c:pt idx="49867">
                  <c:v>33367.25</c:v>
                </c:pt>
                <c:pt idx="49868">
                  <c:v>33367.291666666664</c:v>
                </c:pt>
                <c:pt idx="49869">
                  <c:v>33367.333333333336</c:v>
                </c:pt>
                <c:pt idx="49870">
                  <c:v>33367.375</c:v>
                </c:pt>
                <c:pt idx="49871">
                  <c:v>33367.416666666664</c:v>
                </c:pt>
                <c:pt idx="49872">
                  <c:v>33367.458333333336</c:v>
                </c:pt>
                <c:pt idx="49873">
                  <c:v>33367.5</c:v>
                </c:pt>
                <c:pt idx="49874">
                  <c:v>33367.541666666664</c:v>
                </c:pt>
                <c:pt idx="49875">
                  <c:v>33367.583333333336</c:v>
                </c:pt>
                <c:pt idx="49876">
                  <c:v>33367.625</c:v>
                </c:pt>
                <c:pt idx="49877">
                  <c:v>33367.666666666664</c:v>
                </c:pt>
                <c:pt idx="49878">
                  <c:v>33367.708333333336</c:v>
                </c:pt>
                <c:pt idx="49879">
                  <c:v>33367.75</c:v>
                </c:pt>
                <c:pt idx="49880">
                  <c:v>33367.791666666664</c:v>
                </c:pt>
                <c:pt idx="49881">
                  <c:v>33367.833333333336</c:v>
                </c:pt>
                <c:pt idx="49882">
                  <c:v>33367.875</c:v>
                </c:pt>
                <c:pt idx="49883">
                  <c:v>33367.916666666664</c:v>
                </c:pt>
                <c:pt idx="49884">
                  <c:v>33367.958333333336</c:v>
                </c:pt>
                <c:pt idx="49885">
                  <c:v>33368</c:v>
                </c:pt>
                <c:pt idx="49886">
                  <c:v>33368.041666666664</c:v>
                </c:pt>
                <c:pt idx="49887">
                  <c:v>33368.083333333336</c:v>
                </c:pt>
                <c:pt idx="49888">
                  <c:v>33368.125</c:v>
                </c:pt>
                <c:pt idx="49889">
                  <c:v>33368.166666666664</c:v>
                </c:pt>
                <c:pt idx="49890">
                  <c:v>33368.208333333336</c:v>
                </c:pt>
                <c:pt idx="49891">
                  <c:v>33368.25</c:v>
                </c:pt>
                <c:pt idx="49892">
                  <c:v>33368.291666666664</c:v>
                </c:pt>
                <c:pt idx="49893">
                  <c:v>33368.333333333336</c:v>
                </c:pt>
                <c:pt idx="49894">
                  <c:v>33368.375</c:v>
                </c:pt>
                <c:pt idx="49895">
                  <c:v>33368.416666666664</c:v>
                </c:pt>
                <c:pt idx="49896">
                  <c:v>33368.458333333336</c:v>
                </c:pt>
                <c:pt idx="49897">
                  <c:v>33368.5</c:v>
                </c:pt>
                <c:pt idx="49898">
                  <c:v>33368.541666666664</c:v>
                </c:pt>
                <c:pt idx="49899">
                  <c:v>33368.583333333336</c:v>
                </c:pt>
                <c:pt idx="49900">
                  <c:v>33368.625</c:v>
                </c:pt>
                <c:pt idx="49901">
                  <c:v>33368.666666666664</c:v>
                </c:pt>
                <c:pt idx="49902">
                  <c:v>33368.708333333336</c:v>
                </c:pt>
                <c:pt idx="49903">
                  <c:v>33368.75</c:v>
                </c:pt>
                <c:pt idx="49904">
                  <c:v>33368.791666666664</c:v>
                </c:pt>
                <c:pt idx="49905">
                  <c:v>33368.833333333336</c:v>
                </c:pt>
                <c:pt idx="49906">
                  <c:v>33368.875</c:v>
                </c:pt>
                <c:pt idx="49907">
                  <c:v>33368.916666666664</c:v>
                </c:pt>
                <c:pt idx="49908">
                  <c:v>33368.958333333336</c:v>
                </c:pt>
                <c:pt idx="49909">
                  <c:v>33369</c:v>
                </c:pt>
                <c:pt idx="49910">
                  <c:v>33369.041666666664</c:v>
                </c:pt>
                <c:pt idx="49911">
                  <c:v>33369.083333333336</c:v>
                </c:pt>
                <c:pt idx="49912">
                  <c:v>33369.125</c:v>
                </c:pt>
                <c:pt idx="49913">
                  <c:v>33369.166666666664</c:v>
                </c:pt>
                <c:pt idx="49914">
                  <c:v>33369.208333333336</c:v>
                </c:pt>
                <c:pt idx="49915">
                  <c:v>33369.25</c:v>
                </c:pt>
                <c:pt idx="49916">
                  <c:v>33369.291666666664</c:v>
                </c:pt>
                <c:pt idx="49917">
                  <c:v>33369.333333333336</c:v>
                </c:pt>
                <c:pt idx="49918">
                  <c:v>33369.375</c:v>
                </c:pt>
                <c:pt idx="49919">
                  <c:v>33369.416666666664</c:v>
                </c:pt>
                <c:pt idx="49920">
                  <c:v>33369.458333333336</c:v>
                </c:pt>
                <c:pt idx="49921">
                  <c:v>33369.5</c:v>
                </c:pt>
                <c:pt idx="49922">
                  <c:v>33369.541666666664</c:v>
                </c:pt>
                <c:pt idx="49923">
                  <c:v>33369.583333333336</c:v>
                </c:pt>
                <c:pt idx="49924">
                  <c:v>33369.625</c:v>
                </c:pt>
                <c:pt idx="49925">
                  <c:v>33369.666666666664</c:v>
                </c:pt>
                <c:pt idx="49926">
                  <c:v>33369.708333333336</c:v>
                </c:pt>
                <c:pt idx="49927">
                  <c:v>33369.75</c:v>
                </c:pt>
                <c:pt idx="49928">
                  <c:v>33369.791666666664</c:v>
                </c:pt>
                <c:pt idx="49929">
                  <c:v>33369.833333333336</c:v>
                </c:pt>
                <c:pt idx="49930">
                  <c:v>33369.875</c:v>
                </c:pt>
                <c:pt idx="49931">
                  <c:v>33369.916666666664</c:v>
                </c:pt>
                <c:pt idx="49932">
                  <c:v>33369.958333333336</c:v>
                </c:pt>
                <c:pt idx="49933">
                  <c:v>33370</c:v>
                </c:pt>
                <c:pt idx="49934">
                  <c:v>33370.041666666664</c:v>
                </c:pt>
                <c:pt idx="49935">
                  <c:v>33370.083333333336</c:v>
                </c:pt>
                <c:pt idx="49936">
                  <c:v>33370.125</c:v>
                </c:pt>
                <c:pt idx="49937">
                  <c:v>33370.166666666664</c:v>
                </c:pt>
                <c:pt idx="49938">
                  <c:v>33370.208333333336</c:v>
                </c:pt>
                <c:pt idx="49939">
                  <c:v>33370.25</c:v>
                </c:pt>
                <c:pt idx="49940">
                  <c:v>33370.291666666664</c:v>
                </c:pt>
                <c:pt idx="49941">
                  <c:v>33370.333333333336</c:v>
                </c:pt>
                <c:pt idx="49942">
                  <c:v>33370.375</c:v>
                </c:pt>
                <c:pt idx="49943">
                  <c:v>33370.416666666664</c:v>
                </c:pt>
                <c:pt idx="49944">
                  <c:v>33370.458333333336</c:v>
                </c:pt>
                <c:pt idx="49945">
                  <c:v>33370.5</c:v>
                </c:pt>
                <c:pt idx="49946">
                  <c:v>33370.541666666664</c:v>
                </c:pt>
                <c:pt idx="49947">
                  <c:v>33370.583333333336</c:v>
                </c:pt>
                <c:pt idx="49948">
                  <c:v>33370.625</c:v>
                </c:pt>
                <c:pt idx="49949">
                  <c:v>33370.666666666664</c:v>
                </c:pt>
                <c:pt idx="49950">
                  <c:v>33370.708333333336</c:v>
                </c:pt>
                <c:pt idx="49951">
                  <c:v>33370.75</c:v>
                </c:pt>
                <c:pt idx="49952">
                  <c:v>33370.791666666664</c:v>
                </c:pt>
                <c:pt idx="49953">
                  <c:v>33370.833333333336</c:v>
                </c:pt>
                <c:pt idx="49954">
                  <c:v>33370.875</c:v>
                </c:pt>
                <c:pt idx="49955">
                  <c:v>33370.916666666664</c:v>
                </c:pt>
                <c:pt idx="49956">
                  <c:v>33370.958333333336</c:v>
                </c:pt>
                <c:pt idx="49957">
                  <c:v>33371</c:v>
                </c:pt>
                <c:pt idx="49958">
                  <c:v>33371.041666666664</c:v>
                </c:pt>
                <c:pt idx="49959">
                  <c:v>33371.083333333336</c:v>
                </c:pt>
                <c:pt idx="49960">
                  <c:v>33371.125</c:v>
                </c:pt>
                <c:pt idx="49961">
                  <c:v>33371.166666666664</c:v>
                </c:pt>
                <c:pt idx="49962">
                  <c:v>33371.208333333336</c:v>
                </c:pt>
                <c:pt idx="49963">
                  <c:v>33371.25</c:v>
                </c:pt>
                <c:pt idx="49964">
                  <c:v>33371.291666666664</c:v>
                </c:pt>
                <c:pt idx="49965">
                  <c:v>33371.333333333336</c:v>
                </c:pt>
                <c:pt idx="49966">
                  <c:v>33371.375</c:v>
                </c:pt>
                <c:pt idx="49967">
                  <c:v>33371.416666666664</c:v>
                </c:pt>
                <c:pt idx="49968">
                  <c:v>33371.458333333336</c:v>
                </c:pt>
                <c:pt idx="49969">
                  <c:v>33371.5</c:v>
                </c:pt>
                <c:pt idx="49970">
                  <c:v>33371.541666666664</c:v>
                </c:pt>
                <c:pt idx="49971">
                  <c:v>33371.583333333336</c:v>
                </c:pt>
                <c:pt idx="49972">
                  <c:v>33371.625</c:v>
                </c:pt>
                <c:pt idx="49973">
                  <c:v>33371.666666666664</c:v>
                </c:pt>
                <c:pt idx="49974">
                  <c:v>33371.708333333336</c:v>
                </c:pt>
                <c:pt idx="49975">
                  <c:v>33371.75</c:v>
                </c:pt>
                <c:pt idx="49976">
                  <c:v>33371.791666666664</c:v>
                </c:pt>
                <c:pt idx="49977">
                  <c:v>33371.833333333336</c:v>
                </c:pt>
                <c:pt idx="49978">
                  <c:v>33371.875</c:v>
                </c:pt>
                <c:pt idx="49979">
                  <c:v>33371.916666666664</c:v>
                </c:pt>
                <c:pt idx="49980">
                  <c:v>33371.958333333336</c:v>
                </c:pt>
                <c:pt idx="49981">
                  <c:v>33372</c:v>
                </c:pt>
                <c:pt idx="49982">
                  <c:v>33372.041666666664</c:v>
                </c:pt>
                <c:pt idx="49983">
                  <c:v>33372.083333333336</c:v>
                </c:pt>
                <c:pt idx="49984">
                  <c:v>33372.125</c:v>
                </c:pt>
                <c:pt idx="49985">
                  <c:v>33372.166666666664</c:v>
                </c:pt>
                <c:pt idx="49986">
                  <c:v>33372.208333333336</c:v>
                </c:pt>
                <c:pt idx="49987">
                  <c:v>33372.25</c:v>
                </c:pt>
                <c:pt idx="49988">
                  <c:v>33372.291666666664</c:v>
                </c:pt>
                <c:pt idx="49989">
                  <c:v>33372.333333333336</c:v>
                </c:pt>
                <c:pt idx="49990">
                  <c:v>33372.375</c:v>
                </c:pt>
                <c:pt idx="49991">
                  <c:v>33372.416666666664</c:v>
                </c:pt>
                <c:pt idx="49992">
                  <c:v>33372.458333333336</c:v>
                </c:pt>
                <c:pt idx="49993">
                  <c:v>33372.5</c:v>
                </c:pt>
                <c:pt idx="49994">
                  <c:v>33372.541666666664</c:v>
                </c:pt>
                <c:pt idx="49995">
                  <c:v>33372.583333333336</c:v>
                </c:pt>
                <c:pt idx="49996">
                  <c:v>33372.625</c:v>
                </c:pt>
                <c:pt idx="49997">
                  <c:v>33372.666666666664</c:v>
                </c:pt>
                <c:pt idx="49998">
                  <c:v>33372.708333333336</c:v>
                </c:pt>
                <c:pt idx="49999">
                  <c:v>33372.75</c:v>
                </c:pt>
                <c:pt idx="50000">
                  <c:v>33372.791666666664</c:v>
                </c:pt>
                <c:pt idx="50001">
                  <c:v>33372.833333333336</c:v>
                </c:pt>
                <c:pt idx="50002">
                  <c:v>33372.875</c:v>
                </c:pt>
                <c:pt idx="50003">
                  <c:v>33372.916666666664</c:v>
                </c:pt>
                <c:pt idx="50004">
                  <c:v>33372.958333333336</c:v>
                </c:pt>
                <c:pt idx="50005">
                  <c:v>33373</c:v>
                </c:pt>
                <c:pt idx="50006">
                  <c:v>33373.041666666664</c:v>
                </c:pt>
                <c:pt idx="50007">
                  <c:v>33373.083333333336</c:v>
                </c:pt>
                <c:pt idx="50008">
                  <c:v>33373.125</c:v>
                </c:pt>
                <c:pt idx="50009">
                  <c:v>33373.166666666664</c:v>
                </c:pt>
                <c:pt idx="50010">
                  <c:v>33373.208333333336</c:v>
                </c:pt>
                <c:pt idx="50011">
                  <c:v>33373.25</c:v>
                </c:pt>
                <c:pt idx="50012">
                  <c:v>33373.291666666664</c:v>
                </c:pt>
                <c:pt idx="50013">
                  <c:v>33373.333333333336</c:v>
                </c:pt>
                <c:pt idx="50014">
                  <c:v>33373.375</c:v>
                </c:pt>
                <c:pt idx="50015">
                  <c:v>33373.416666666664</c:v>
                </c:pt>
                <c:pt idx="50016">
                  <c:v>33373.458333333336</c:v>
                </c:pt>
                <c:pt idx="50017">
                  <c:v>33373.5</c:v>
                </c:pt>
                <c:pt idx="50018">
                  <c:v>33373.541666666664</c:v>
                </c:pt>
                <c:pt idx="50019">
                  <c:v>33373.583333333336</c:v>
                </c:pt>
                <c:pt idx="50020">
                  <c:v>33373.625</c:v>
                </c:pt>
                <c:pt idx="50021">
                  <c:v>33373.666666666664</c:v>
                </c:pt>
                <c:pt idx="50022">
                  <c:v>33373.708333333336</c:v>
                </c:pt>
                <c:pt idx="50023">
                  <c:v>33373.75</c:v>
                </c:pt>
                <c:pt idx="50024">
                  <c:v>33373.791666666664</c:v>
                </c:pt>
                <c:pt idx="50025">
                  <c:v>33373.833333333336</c:v>
                </c:pt>
                <c:pt idx="50026">
                  <c:v>33373.875</c:v>
                </c:pt>
                <c:pt idx="50027">
                  <c:v>33373.916666666664</c:v>
                </c:pt>
                <c:pt idx="50028">
                  <c:v>33373.958333333336</c:v>
                </c:pt>
                <c:pt idx="50029">
                  <c:v>33374</c:v>
                </c:pt>
                <c:pt idx="50030">
                  <c:v>33374.041666666664</c:v>
                </c:pt>
                <c:pt idx="50031">
                  <c:v>33374.083333333336</c:v>
                </c:pt>
                <c:pt idx="50032">
                  <c:v>33374.125</c:v>
                </c:pt>
                <c:pt idx="50033">
                  <c:v>33374.166666666664</c:v>
                </c:pt>
                <c:pt idx="50034">
                  <c:v>33374.208333333336</c:v>
                </c:pt>
                <c:pt idx="50035">
                  <c:v>33374.25</c:v>
                </c:pt>
                <c:pt idx="50036">
                  <c:v>33374.291666666664</c:v>
                </c:pt>
                <c:pt idx="50037">
                  <c:v>33374.333333333336</c:v>
                </c:pt>
                <c:pt idx="50038">
                  <c:v>33374.375</c:v>
                </c:pt>
                <c:pt idx="50039">
                  <c:v>33374.416666666664</c:v>
                </c:pt>
                <c:pt idx="50040">
                  <c:v>33374.458333333336</c:v>
                </c:pt>
                <c:pt idx="50041">
                  <c:v>33374.5</c:v>
                </c:pt>
                <c:pt idx="50042">
                  <c:v>33374.541666666664</c:v>
                </c:pt>
                <c:pt idx="50043">
                  <c:v>33374.583333333336</c:v>
                </c:pt>
                <c:pt idx="50044">
                  <c:v>33374.625</c:v>
                </c:pt>
                <c:pt idx="50045">
                  <c:v>33374.666666666664</c:v>
                </c:pt>
                <c:pt idx="50046">
                  <c:v>33374.708333333336</c:v>
                </c:pt>
                <c:pt idx="50047">
                  <c:v>33374.75</c:v>
                </c:pt>
                <c:pt idx="50048">
                  <c:v>33374.791666666664</c:v>
                </c:pt>
                <c:pt idx="50049">
                  <c:v>33374.833333333336</c:v>
                </c:pt>
                <c:pt idx="50050">
                  <c:v>33374.875</c:v>
                </c:pt>
                <c:pt idx="50051">
                  <c:v>33374.916666666664</c:v>
                </c:pt>
                <c:pt idx="50052">
                  <c:v>33374.958333333336</c:v>
                </c:pt>
                <c:pt idx="50053">
                  <c:v>33375</c:v>
                </c:pt>
                <c:pt idx="50054">
                  <c:v>33375.041666666664</c:v>
                </c:pt>
                <c:pt idx="50055">
                  <c:v>33375.083333333336</c:v>
                </c:pt>
                <c:pt idx="50056">
                  <c:v>33375.125</c:v>
                </c:pt>
                <c:pt idx="50057">
                  <c:v>33375.166666666664</c:v>
                </c:pt>
                <c:pt idx="50058">
                  <c:v>33375.208333333336</c:v>
                </c:pt>
                <c:pt idx="50059">
                  <c:v>33375.25</c:v>
                </c:pt>
                <c:pt idx="50060">
                  <c:v>33375.291666666664</c:v>
                </c:pt>
                <c:pt idx="50061">
                  <c:v>33375.333333333336</c:v>
                </c:pt>
                <c:pt idx="50062">
                  <c:v>33375.375</c:v>
                </c:pt>
                <c:pt idx="50063">
                  <c:v>33375.416666666664</c:v>
                </c:pt>
                <c:pt idx="50064">
                  <c:v>33375.458333333336</c:v>
                </c:pt>
                <c:pt idx="50065">
                  <c:v>33375.5</c:v>
                </c:pt>
                <c:pt idx="50066">
                  <c:v>33375.541666666664</c:v>
                </c:pt>
                <c:pt idx="50067">
                  <c:v>33375.583333333336</c:v>
                </c:pt>
                <c:pt idx="50068">
                  <c:v>33375.625</c:v>
                </c:pt>
                <c:pt idx="50069">
                  <c:v>33375.666666666664</c:v>
                </c:pt>
                <c:pt idx="50070">
                  <c:v>33375.708333333336</c:v>
                </c:pt>
                <c:pt idx="50071">
                  <c:v>33375.75</c:v>
                </c:pt>
                <c:pt idx="50072">
                  <c:v>33375.791666666664</c:v>
                </c:pt>
                <c:pt idx="50073">
                  <c:v>33375.833333333336</c:v>
                </c:pt>
                <c:pt idx="50074">
                  <c:v>33375.875</c:v>
                </c:pt>
                <c:pt idx="50075">
                  <c:v>33375.916666666664</c:v>
                </c:pt>
                <c:pt idx="50076">
                  <c:v>33375.958333333336</c:v>
                </c:pt>
                <c:pt idx="50077">
                  <c:v>33376</c:v>
                </c:pt>
                <c:pt idx="50078">
                  <c:v>33376.041666666664</c:v>
                </c:pt>
                <c:pt idx="50079">
                  <c:v>33376.083333333336</c:v>
                </c:pt>
                <c:pt idx="50080">
                  <c:v>33376.125</c:v>
                </c:pt>
                <c:pt idx="50081">
                  <c:v>33376.166666666664</c:v>
                </c:pt>
                <c:pt idx="50082">
                  <c:v>33376.208333333336</c:v>
                </c:pt>
                <c:pt idx="50083">
                  <c:v>33376.25</c:v>
                </c:pt>
                <c:pt idx="50084">
                  <c:v>33376.291666666664</c:v>
                </c:pt>
                <c:pt idx="50085">
                  <c:v>33376.333333333336</c:v>
                </c:pt>
                <c:pt idx="50086">
                  <c:v>33376.375</c:v>
                </c:pt>
                <c:pt idx="50087">
                  <c:v>33376.416666666664</c:v>
                </c:pt>
                <c:pt idx="50088">
                  <c:v>33376.458333333336</c:v>
                </c:pt>
                <c:pt idx="50089">
                  <c:v>33376.5</c:v>
                </c:pt>
                <c:pt idx="50090">
                  <c:v>33376.541666666664</c:v>
                </c:pt>
                <c:pt idx="50091">
                  <c:v>33376.583333333336</c:v>
                </c:pt>
                <c:pt idx="50092">
                  <c:v>33376.625</c:v>
                </c:pt>
                <c:pt idx="50093">
                  <c:v>33376.666666666664</c:v>
                </c:pt>
                <c:pt idx="50094">
                  <c:v>33376.708333333336</c:v>
                </c:pt>
                <c:pt idx="50095">
                  <c:v>33376.75</c:v>
                </c:pt>
                <c:pt idx="50096">
                  <c:v>33376.791666666664</c:v>
                </c:pt>
                <c:pt idx="50097">
                  <c:v>33376.833333333336</c:v>
                </c:pt>
                <c:pt idx="50098">
                  <c:v>33376.875</c:v>
                </c:pt>
                <c:pt idx="50099">
                  <c:v>33376.916666666664</c:v>
                </c:pt>
                <c:pt idx="50100">
                  <c:v>33376.958333333336</c:v>
                </c:pt>
                <c:pt idx="50101">
                  <c:v>33377</c:v>
                </c:pt>
                <c:pt idx="50102">
                  <c:v>33377.041666666664</c:v>
                </c:pt>
                <c:pt idx="50103">
                  <c:v>33377.083333333336</c:v>
                </c:pt>
                <c:pt idx="50104">
                  <c:v>33377.125</c:v>
                </c:pt>
                <c:pt idx="50105">
                  <c:v>33377.166666666664</c:v>
                </c:pt>
                <c:pt idx="50106">
                  <c:v>33377.208333333336</c:v>
                </c:pt>
                <c:pt idx="50107">
                  <c:v>33377.25</c:v>
                </c:pt>
                <c:pt idx="50108">
                  <c:v>33377.291666666664</c:v>
                </c:pt>
                <c:pt idx="50109">
                  <c:v>33377.333333333336</c:v>
                </c:pt>
                <c:pt idx="50110">
                  <c:v>33377.375</c:v>
                </c:pt>
                <c:pt idx="50111">
                  <c:v>33377.416666666664</c:v>
                </c:pt>
                <c:pt idx="50112">
                  <c:v>33377.458333333336</c:v>
                </c:pt>
                <c:pt idx="50113">
                  <c:v>33377.5</c:v>
                </c:pt>
                <c:pt idx="50114">
                  <c:v>33377.541666666664</c:v>
                </c:pt>
                <c:pt idx="50115">
                  <c:v>33377.583333333336</c:v>
                </c:pt>
                <c:pt idx="50116">
                  <c:v>33377.625</c:v>
                </c:pt>
                <c:pt idx="50117">
                  <c:v>33377.666666666664</c:v>
                </c:pt>
                <c:pt idx="50118">
                  <c:v>33377.708333333336</c:v>
                </c:pt>
                <c:pt idx="50119">
                  <c:v>33377.75</c:v>
                </c:pt>
                <c:pt idx="50120">
                  <c:v>33377.791666666664</c:v>
                </c:pt>
                <c:pt idx="50121">
                  <c:v>33377.833333333336</c:v>
                </c:pt>
                <c:pt idx="50122">
                  <c:v>33377.875</c:v>
                </c:pt>
                <c:pt idx="50123">
                  <c:v>33377.916666666664</c:v>
                </c:pt>
                <c:pt idx="50124">
                  <c:v>33377.958333333336</c:v>
                </c:pt>
                <c:pt idx="50125">
                  <c:v>33378</c:v>
                </c:pt>
                <c:pt idx="50126">
                  <c:v>33378.041666666664</c:v>
                </c:pt>
                <c:pt idx="50127">
                  <c:v>33378.083333333336</c:v>
                </c:pt>
                <c:pt idx="50128">
                  <c:v>33378.125</c:v>
                </c:pt>
                <c:pt idx="50129">
                  <c:v>33378.166666666664</c:v>
                </c:pt>
                <c:pt idx="50130">
                  <c:v>33378.208333333336</c:v>
                </c:pt>
                <c:pt idx="50131">
                  <c:v>33378.25</c:v>
                </c:pt>
                <c:pt idx="50132">
                  <c:v>33378.291666666664</c:v>
                </c:pt>
                <c:pt idx="50133">
                  <c:v>33378.333333333336</c:v>
                </c:pt>
                <c:pt idx="50134">
                  <c:v>33378.375</c:v>
                </c:pt>
                <c:pt idx="50135">
                  <c:v>33378.416666666664</c:v>
                </c:pt>
                <c:pt idx="50136">
                  <c:v>33378.458333333336</c:v>
                </c:pt>
                <c:pt idx="50137">
                  <c:v>33378.5</c:v>
                </c:pt>
                <c:pt idx="50138">
                  <c:v>33378.541666666664</c:v>
                </c:pt>
                <c:pt idx="50139">
                  <c:v>33378.583333333336</c:v>
                </c:pt>
                <c:pt idx="50140">
                  <c:v>33378.625</c:v>
                </c:pt>
                <c:pt idx="50141">
                  <c:v>33378.666666666664</c:v>
                </c:pt>
                <c:pt idx="50142">
                  <c:v>33378.708333333336</c:v>
                </c:pt>
                <c:pt idx="50143">
                  <c:v>33378.75</c:v>
                </c:pt>
                <c:pt idx="50144">
                  <c:v>33378.791666666664</c:v>
                </c:pt>
                <c:pt idx="50145">
                  <c:v>33378.833333333336</c:v>
                </c:pt>
                <c:pt idx="50146">
                  <c:v>33378.875</c:v>
                </c:pt>
                <c:pt idx="50147">
                  <c:v>33378.916666666664</c:v>
                </c:pt>
                <c:pt idx="50148">
                  <c:v>33378.958333333336</c:v>
                </c:pt>
                <c:pt idx="50149">
                  <c:v>33379</c:v>
                </c:pt>
                <c:pt idx="50150">
                  <c:v>33379.041666666664</c:v>
                </c:pt>
                <c:pt idx="50151">
                  <c:v>33379.083333333336</c:v>
                </c:pt>
                <c:pt idx="50152">
                  <c:v>33379.125</c:v>
                </c:pt>
                <c:pt idx="50153">
                  <c:v>33379.166666666664</c:v>
                </c:pt>
                <c:pt idx="50154">
                  <c:v>33379.208333333336</c:v>
                </c:pt>
                <c:pt idx="50155">
                  <c:v>33379.25</c:v>
                </c:pt>
                <c:pt idx="50156">
                  <c:v>33379.291666666664</c:v>
                </c:pt>
                <c:pt idx="50157">
                  <c:v>33379.333333333336</c:v>
                </c:pt>
                <c:pt idx="50158">
                  <c:v>33379.375</c:v>
                </c:pt>
                <c:pt idx="50159">
                  <c:v>33379.416666666664</c:v>
                </c:pt>
                <c:pt idx="50160">
                  <c:v>33379.458333333336</c:v>
                </c:pt>
                <c:pt idx="50161">
                  <c:v>33379.5</c:v>
                </c:pt>
                <c:pt idx="50162">
                  <c:v>33379.541666666664</c:v>
                </c:pt>
                <c:pt idx="50163">
                  <c:v>33379.583333333336</c:v>
                </c:pt>
                <c:pt idx="50164">
                  <c:v>33379.625</c:v>
                </c:pt>
                <c:pt idx="50165">
                  <c:v>33379.666666666664</c:v>
                </c:pt>
                <c:pt idx="50166">
                  <c:v>33379.708333333336</c:v>
                </c:pt>
                <c:pt idx="50167">
                  <c:v>33379.75</c:v>
                </c:pt>
                <c:pt idx="50168">
                  <c:v>33379.791666666664</c:v>
                </c:pt>
                <c:pt idx="50169">
                  <c:v>33379.833333333336</c:v>
                </c:pt>
                <c:pt idx="50170">
                  <c:v>33379.875</c:v>
                </c:pt>
                <c:pt idx="50171">
                  <c:v>33379.916666666664</c:v>
                </c:pt>
                <c:pt idx="50172">
                  <c:v>33379.958333333336</c:v>
                </c:pt>
                <c:pt idx="50173">
                  <c:v>33380</c:v>
                </c:pt>
                <c:pt idx="50174">
                  <c:v>33380.041666666664</c:v>
                </c:pt>
                <c:pt idx="50175">
                  <c:v>33380.083333333336</c:v>
                </c:pt>
                <c:pt idx="50176">
                  <c:v>33380.125</c:v>
                </c:pt>
                <c:pt idx="50177">
                  <c:v>33380.166666666664</c:v>
                </c:pt>
                <c:pt idx="50178">
                  <c:v>33380.208333333336</c:v>
                </c:pt>
                <c:pt idx="50179">
                  <c:v>33380.25</c:v>
                </c:pt>
                <c:pt idx="50180">
                  <c:v>33380.291666666664</c:v>
                </c:pt>
                <c:pt idx="50181">
                  <c:v>33380.333333333336</c:v>
                </c:pt>
                <c:pt idx="50182">
                  <c:v>33380.375</c:v>
                </c:pt>
                <c:pt idx="50183">
                  <c:v>33380.416666666664</c:v>
                </c:pt>
                <c:pt idx="50184">
                  <c:v>33380.458333333336</c:v>
                </c:pt>
                <c:pt idx="50185">
                  <c:v>33380.5</c:v>
                </c:pt>
                <c:pt idx="50186">
                  <c:v>33380.541666666664</c:v>
                </c:pt>
                <c:pt idx="50187">
                  <c:v>33380.583333333336</c:v>
                </c:pt>
                <c:pt idx="50188">
                  <c:v>33380.625</c:v>
                </c:pt>
                <c:pt idx="50189">
                  <c:v>33380.666666666664</c:v>
                </c:pt>
                <c:pt idx="50190">
                  <c:v>33380.708333333336</c:v>
                </c:pt>
                <c:pt idx="50191">
                  <c:v>33380.75</c:v>
                </c:pt>
                <c:pt idx="50192">
                  <c:v>33380.791666666664</c:v>
                </c:pt>
                <c:pt idx="50193">
                  <c:v>33380.833333333336</c:v>
                </c:pt>
                <c:pt idx="50194">
                  <c:v>33380.875</c:v>
                </c:pt>
                <c:pt idx="50195">
                  <c:v>33380.916666666664</c:v>
                </c:pt>
                <c:pt idx="50196">
                  <c:v>33380.958333333336</c:v>
                </c:pt>
                <c:pt idx="50197">
                  <c:v>33381</c:v>
                </c:pt>
                <c:pt idx="50198">
                  <c:v>33381.041666666664</c:v>
                </c:pt>
                <c:pt idx="50199">
                  <c:v>33381.083333333336</c:v>
                </c:pt>
                <c:pt idx="50200">
                  <c:v>33381.125</c:v>
                </c:pt>
                <c:pt idx="50201">
                  <c:v>33381.166666666664</c:v>
                </c:pt>
                <c:pt idx="50202">
                  <c:v>33381.208333333336</c:v>
                </c:pt>
                <c:pt idx="50203">
                  <c:v>33381.25</c:v>
                </c:pt>
                <c:pt idx="50204">
                  <c:v>33381.291666666664</c:v>
                </c:pt>
                <c:pt idx="50205">
                  <c:v>33381.333333333336</c:v>
                </c:pt>
                <c:pt idx="50206">
                  <c:v>33381.375</c:v>
                </c:pt>
                <c:pt idx="50207">
                  <c:v>33381.416666666664</c:v>
                </c:pt>
                <c:pt idx="50208">
                  <c:v>33381.458333333336</c:v>
                </c:pt>
                <c:pt idx="50209">
                  <c:v>33381.5</c:v>
                </c:pt>
                <c:pt idx="50210">
                  <c:v>33381.541666666664</c:v>
                </c:pt>
                <c:pt idx="50211">
                  <c:v>33381.583333333336</c:v>
                </c:pt>
                <c:pt idx="50212">
                  <c:v>33381.625</c:v>
                </c:pt>
                <c:pt idx="50213">
                  <c:v>33381.666666666664</c:v>
                </c:pt>
                <c:pt idx="50214">
                  <c:v>33381.708333333336</c:v>
                </c:pt>
                <c:pt idx="50215">
                  <c:v>33381.75</c:v>
                </c:pt>
                <c:pt idx="50216">
                  <c:v>33381.791666666664</c:v>
                </c:pt>
                <c:pt idx="50217">
                  <c:v>33381.833333333336</c:v>
                </c:pt>
                <c:pt idx="50218">
                  <c:v>33381.875</c:v>
                </c:pt>
                <c:pt idx="50219">
                  <c:v>33381.916666666664</c:v>
                </c:pt>
                <c:pt idx="50220">
                  <c:v>33381.958333333336</c:v>
                </c:pt>
                <c:pt idx="50221">
                  <c:v>33382</c:v>
                </c:pt>
                <c:pt idx="50222">
                  <c:v>33382.041666666664</c:v>
                </c:pt>
                <c:pt idx="50223">
                  <c:v>33382.083333333336</c:v>
                </c:pt>
                <c:pt idx="50224">
                  <c:v>33382.125</c:v>
                </c:pt>
                <c:pt idx="50225">
                  <c:v>33382.166666666664</c:v>
                </c:pt>
                <c:pt idx="50226">
                  <c:v>33382.208333333336</c:v>
                </c:pt>
                <c:pt idx="50227">
                  <c:v>33382.25</c:v>
                </c:pt>
                <c:pt idx="50228">
                  <c:v>33382.291666666664</c:v>
                </c:pt>
                <c:pt idx="50229">
                  <c:v>33382.333333333336</c:v>
                </c:pt>
                <c:pt idx="50230">
                  <c:v>33382.375</c:v>
                </c:pt>
                <c:pt idx="50231">
                  <c:v>33382.416666666664</c:v>
                </c:pt>
                <c:pt idx="50232">
                  <c:v>33382.458333333336</c:v>
                </c:pt>
                <c:pt idx="50233">
                  <c:v>33382.5</c:v>
                </c:pt>
                <c:pt idx="50234">
                  <c:v>33382.541666666664</c:v>
                </c:pt>
                <c:pt idx="50235">
                  <c:v>33382.583333333336</c:v>
                </c:pt>
                <c:pt idx="50236">
                  <c:v>33382.625</c:v>
                </c:pt>
                <c:pt idx="50237">
                  <c:v>33382.666666666664</c:v>
                </c:pt>
                <c:pt idx="50238">
                  <c:v>33382.708333333336</c:v>
                </c:pt>
                <c:pt idx="50239">
                  <c:v>33382.75</c:v>
                </c:pt>
                <c:pt idx="50240">
                  <c:v>33382.791666666664</c:v>
                </c:pt>
                <c:pt idx="50241">
                  <c:v>33382.833333333336</c:v>
                </c:pt>
                <c:pt idx="50242">
                  <c:v>33382.875</c:v>
                </c:pt>
                <c:pt idx="50243">
                  <c:v>33382.916666666664</c:v>
                </c:pt>
                <c:pt idx="50244">
                  <c:v>33382.958333333336</c:v>
                </c:pt>
                <c:pt idx="50245">
                  <c:v>33383</c:v>
                </c:pt>
                <c:pt idx="50246">
                  <c:v>33383.041666666664</c:v>
                </c:pt>
                <c:pt idx="50247">
                  <c:v>33383.083333333336</c:v>
                </c:pt>
                <c:pt idx="50248">
                  <c:v>33383.125</c:v>
                </c:pt>
                <c:pt idx="50249">
                  <c:v>33383.166666666664</c:v>
                </c:pt>
                <c:pt idx="50250">
                  <c:v>33383.208333333336</c:v>
                </c:pt>
                <c:pt idx="50251">
                  <c:v>33383.25</c:v>
                </c:pt>
                <c:pt idx="50252">
                  <c:v>33383.291666666664</c:v>
                </c:pt>
                <c:pt idx="50253">
                  <c:v>33383.333333333336</c:v>
                </c:pt>
                <c:pt idx="50254">
                  <c:v>33383.375</c:v>
                </c:pt>
                <c:pt idx="50255">
                  <c:v>33383.416666666664</c:v>
                </c:pt>
                <c:pt idx="50256">
                  <c:v>33383.458333333336</c:v>
                </c:pt>
                <c:pt idx="50257">
                  <c:v>33383.5</c:v>
                </c:pt>
                <c:pt idx="50258">
                  <c:v>33383.541666666664</c:v>
                </c:pt>
                <c:pt idx="50259">
                  <c:v>33383.583333333336</c:v>
                </c:pt>
                <c:pt idx="50260">
                  <c:v>33383.625</c:v>
                </c:pt>
                <c:pt idx="50261">
                  <c:v>33383.666666666664</c:v>
                </c:pt>
                <c:pt idx="50262">
                  <c:v>33383.708333333336</c:v>
                </c:pt>
                <c:pt idx="50263">
                  <c:v>33383.75</c:v>
                </c:pt>
                <c:pt idx="50264">
                  <c:v>33383.791666666664</c:v>
                </c:pt>
                <c:pt idx="50265">
                  <c:v>33383.833333333336</c:v>
                </c:pt>
                <c:pt idx="50266">
                  <c:v>33383.875</c:v>
                </c:pt>
                <c:pt idx="50267">
                  <c:v>33383.916666666664</c:v>
                </c:pt>
                <c:pt idx="50268">
                  <c:v>33383.958333333336</c:v>
                </c:pt>
                <c:pt idx="50269">
                  <c:v>33384</c:v>
                </c:pt>
                <c:pt idx="50270">
                  <c:v>33384.041666666664</c:v>
                </c:pt>
                <c:pt idx="50271">
                  <c:v>33384.083333333336</c:v>
                </c:pt>
                <c:pt idx="50272">
                  <c:v>33384.125</c:v>
                </c:pt>
                <c:pt idx="50273">
                  <c:v>33384.166666666664</c:v>
                </c:pt>
                <c:pt idx="50274">
                  <c:v>33384.208333333336</c:v>
                </c:pt>
                <c:pt idx="50275">
                  <c:v>33384.25</c:v>
                </c:pt>
                <c:pt idx="50276">
                  <c:v>33384.291666666664</c:v>
                </c:pt>
                <c:pt idx="50277">
                  <c:v>33384.333333333336</c:v>
                </c:pt>
                <c:pt idx="50278">
                  <c:v>33384.375</c:v>
                </c:pt>
                <c:pt idx="50279">
                  <c:v>33384.416666666664</c:v>
                </c:pt>
                <c:pt idx="50280">
                  <c:v>33384.458333333336</c:v>
                </c:pt>
                <c:pt idx="50281">
                  <c:v>33384.5</c:v>
                </c:pt>
                <c:pt idx="50282">
                  <c:v>33384.541666666664</c:v>
                </c:pt>
                <c:pt idx="50283">
                  <c:v>33384.583333333336</c:v>
                </c:pt>
                <c:pt idx="50284">
                  <c:v>33384.625</c:v>
                </c:pt>
                <c:pt idx="50285">
                  <c:v>33384.666666666664</c:v>
                </c:pt>
                <c:pt idx="50286">
                  <c:v>33384.708333333336</c:v>
                </c:pt>
                <c:pt idx="50287">
                  <c:v>33384.75</c:v>
                </c:pt>
                <c:pt idx="50288">
                  <c:v>33384.791666666664</c:v>
                </c:pt>
                <c:pt idx="50289">
                  <c:v>33384.833333333336</c:v>
                </c:pt>
                <c:pt idx="50290">
                  <c:v>33384.875</c:v>
                </c:pt>
                <c:pt idx="50291">
                  <c:v>33384.916666666664</c:v>
                </c:pt>
                <c:pt idx="50292">
                  <c:v>33384.958333333336</c:v>
                </c:pt>
                <c:pt idx="50293">
                  <c:v>33385</c:v>
                </c:pt>
                <c:pt idx="50294">
                  <c:v>33385.041666666664</c:v>
                </c:pt>
                <c:pt idx="50295">
                  <c:v>33385.083333333336</c:v>
                </c:pt>
                <c:pt idx="50296">
                  <c:v>33385.125</c:v>
                </c:pt>
                <c:pt idx="50297">
                  <c:v>33385.166666666664</c:v>
                </c:pt>
                <c:pt idx="50298">
                  <c:v>33385.208333333336</c:v>
                </c:pt>
                <c:pt idx="50299">
                  <c:v>33385.25</c:v>
                </c:pt>
                <c:pt idx="50300">
                  <c:v>33385.291666666664</c:v>
                </c:pt>
                <c:pt idx="50301">
                  <c:v>33385.333333333336</c:v>
                </c:pt>
                <c:pt idx="50302">
                  <c:v>33385.375</c:v>
                </c:pt>
                <c:pt idx="50303">
                  <c:v>33385.416666666664</c:v>
                </c:pt>
                <c:pt idx="50304">
                  <c:v>33385.458333333336</c:v>
                </c:pt>
                <c:pt idx="50305">
                  <c:v>33385.5</c:v>
                </c:pt>
                <c:pt idx="50306">
                  <c:v>33385.541666666664</c:v>
                </c:pt>
                <c:pt idx="50307">
                  <c:v>33385.583333333336</c:v>
                </c:pt>
                <c:pt idx="50308">
                  <c:v>33385.625</c:v>
                </c:pt>
                <c:pt idx="50309">
                  <c:v>33385.666666666664</c:v>
                </c:pt>
                <c:pt idx="50310">
                  <c:v>33385.708333333336</c:v>
                </c:pt>
                <c:pt idx="50311">
                  <c:v>33385.75</c:v>
                </c:pt>
                <c:pt idx="50312">
                  <c:v>33385.791666666664</c:v>
                </c:pt>
                <c:pt idx="50313">
                  <c:v>33385.833333333336</c:v>
                </c:pt>
                <c:pt idx="50314">
                  <c:v>33385.875</c:v>
                </c:pt>
                <c:pt idx="50315">
                  <c:v>33385.916666666664</c:v>
                </c:pt>
                <c:pt idx="50316">
                  <c:v>33385.958333333336</c:v>
                </c:pt>
                <c:pt idx="50317">
                  <c:v>33386</c:v>
                </c:pt>
                <c:pt idx="50318">
                  <c:v>33386.041666666664</c:v>
                </c:pt>
                <c:pt idx="50319">
                  <c:v>33386.083333333336</c:v>
                </c:pt>
                <c:pt idx="50320">
                  <c:v>33386.125</c:v>
                </c:pt>
                <c:pt idx="50321">
                  <c:v>33386.166666666664</c:v>
                </c:pt>
                <c:pt idx="50322">
                  <c:v>33386.208333333336</c:v>
                </c:pt>
                <c:pt idx="50323">
                  <c:v>33386.25</c:v>
                </c:pt>
                <c:pt idx="50324">
                  <c:v>33386.291666666664</c:v>
                </c:pt>
                <c:pt idx="50325">
                  <c:v>33386.333333333336</c:v>
                </c:pt>
                <c:pt idx="50326">
                  <c:v>33386.375</c:v>
                </c:pt>
                <c:pt idx="50327">
                  <c:v>33386.416666666664</c:v>
                </c:pt>
                <c:pt idx="50328">
                  <c:v>33386.458333333336</c:v>
                </c:pt>
                <c:pt idx="50329">
                  <c:v>33386.5</c:v>
                </c:pt>
                <c:pt idx="50330">
                  <c:v>33386.541666666664</c:v>
                </c:pt>
                <c:pt idx="50331">
                  <c:v>33386.583333333336</c:v>
                </c:pt>
                <c:pt idx="50332">
                  <c:v>33386.625</c:v>
                </c:pt>
                <c:pt idx="50333">
                  <c:v>33386.666666666664</c:v>
                </c:pt>
                <c:pt idx="50334">
                  <c:v>33386.708333333336</c:v>
                </c:pt>
                <c:pt idx="50335">
                  <c:v>33386.75</c:v>
                </c:pt>
                <c:pt idx="50336">
                  <c:v>33386.791666666664</c:v>
                </c:pt>
                <c:pt idx="50337">
                  <c:v>33386.833333333336</c:v>
                </c:pt>
                <c:pt idx="50338">
                  <c:v>33386.875</c:v>
                </c:pt>
                <c:pt idx="50339">
                  <c:v>33386.916666666664</c:v>
                </c:pt>
                <c:pt idx="50340">
                  <c:v>33386.958333333336</c:v>
                </c:pt>
                <c:pt idx="50341">
                  <c:v>33387</c:v>
                </c:pt>
                <c:pt idx="50342">
                  <c:v>33387.041666666664</c:v>
                </c:pt>
                <c:pt idx="50343">
                  <c:v>33387.083333333336</c:v>
                </c:pt>
                <c:pt idx="50344">
                  <c:v>33387.125</c:v>
                </c:pt>
                <c:pt idx="50345">
                  <c:v>33387.166666666664</c:v>
                </c:pt>
                <c:pt idx="50346">
                  <c:v>33387.208333333336</c:v>
                </c:pt>
                <c:pt idx="50347">
                  <c:v>33387.25</c:v>
                </c:pt>
                <c:pt idx="50348">
                  <c:v>33387.291666666664</c:v>
                </c:pt>
                <c:pt idx="50349">
                  <c:v>33387.333333333336</c:v>
                </c:pt>
                <c:pt idx="50350">
                  <c:v>33387.375</c:v>
                </c:pt>
                <c:pt idx="50351">
                  <c:v>33387.416666666664</c:v>
                </c:pt>
                <c:pt idx="50352">
                  <c:v>33387.458333333336</c:v>
                </c:pt>
                <c:pt idx="50353">
                  <c:v>33387.5</c:v>
                </c:pt>
                <c:pt idx="50354">
                  <c:v>33387.541666666664</c:v>
                </c:pt>
                <c:pt idx="50355">
                  <c:v>33387.583333333336</c:v>
                </c:pt>
                <c:pt idx="50356">
                  <c:v>33387.625</c:v>
                </c:pt>
                <c:pt idx="50357">
                  <c:v>33387.666666666664</c:v>
                </c:pt>
                <c:pt idx="50358">
                  <c:v>33387.708333333336</c:v>
                </c:pt>
                <c:pt idx="50359">
                  <c:v>33387.75</c:v>
                </c:pt>
                <c:pt idx="50360">
                  <c:v>33387.791666666664</c:v>
                </c:pt>
                <c:pt idx="50361">
                  <c:v>33387.833333333336</c:v>
                </c:pt>
                <c:pt idx="50362">
                  <c:v>33387.875</c:v>
                </c:pt>
                <c:pt idx="50363">
                  <c:v>33387.916666666664</c:v>
                </c:pt>
                <c:pt idx="50364">
                  <c:v>33387.958333333336</c:v>
                </c:pt>
                <c:pt idx="50365">
                  <c:v>33388</c:v>
                </c:pt>
                <c:pt idx="50366">
                  <c:v>33388.041666666664</c:v>
                </c:pt>
                <c:pt idx="50367">
                  <c:v>33388.083333333336</c:v>
                </c:pt>
                <c:pt idx="50368">
                  <c:v>33388.125</c:v>
                </c:pt>
                <c:pt idx="50369">
                  <c:v>33388.166666666664</c:v>
                </c:pt>
                <c:pt idx="50370">
                  <c:v>33388.208333333336</c:v>
                </c:pt>
                <c:pt idx="50371">
                  <c:v>33388.25</c:v>
                </c:pt>
                <c:pt idx="50372">
                  <c:v>33388.291666666664</c:v>
                </c:pt>
                <c:pt idx="50373">
                  <c:v>33388.333333333336</c:v>
                </c:pt>
                <c:pt idx="50374">
                  <c:v>33388.375</c:v>
                </c:pt>
                <c:pt idx="50375">
                  <c:v>33388.416666666664</c:v>
                </c:pt>
                <c:pt idx="50376">
                  <c:v>33388.458333333336</c:v>
                </c:pt>
                <c:pt idx="50377">
                  <c:v>33388.5</c:v>
                </c:pt>
                <c:pt idx="50378">
                  <c:v>33388.541666666664</c:v>
                </c:pt>
                <c:pt idx="50379">
                  <c:v>33388.583333333336</c:v>
                </c:pt>
                <c:pt idx="50380">
                  <c:v>33388.625</c:v>
                </c:pt>
                <c:pt idx="50381">
                  <c:v>33388.666666666664</c:v>
                </c:pt>
                <c:pt idx="50382">
                  <c:v>33388.708333333336</c:v>
                </c:pt>
                <c:pt idx="50383">
                  <c:v>33388.75</c:v>
                </c:pt>
                <c:pt idx="50384">
                  <c:v>33388.791666666664</c:v>
                </c:pt>
                <c:pt idx="50385">
                  <c:v>33388.833333333336</c:v>
                </c:pt>
                <c:pt idx="50386">
                  <c:v>33388.875</c:v>
                </c:pt>
                <c:pt idx="50387">
                  <c:v>33388.916666666664</c:v>
                </c:pt>
                <c:pt idx="50388">
                  <c:v>33388.958333333336</c:v>
                </c:pt>
                <c:pt idx="50389">
                  <c:v>33389</c:v>
                </c:pt>
                <c:pt idx="50390">
                  <c:v>33389.041666666664</c:v>
                </c:pt>
                <c:pt idx="50391">
                  <c:v>33389.083333333336</c:v>
                </c:pt>
                <c:pt idx="50392">
                  <c:v>33389.125</c:v>
                </c:pt>
                <c:pt idx="50393">
                  <c:v>33389.166666666664</c:v>
                </c:pt>
                <c:pt idx="50394">
                  <c:v>33389.208333333336</c:v>
                </c:pt>
                <c:pt idx="50395">
                  <c:v>33389.25</c:v>
                </c:pt>
                <c:pt idx="50396">
                  <c:v>33389.291666666664</c:v>
                </c:pt>
                <c:pt idx="50397">
                  <c:v>33389.333333333336</c:v>
                </c:pt>
                <c:pt idx="50398">
                  <c:v>33389.375</c:v>
                </c:pt>
                <c:pt idx="50399">
                  <c:v>33389.416666666664</c:v>
                </c:pt>
                <c:pt idx="50400">
                  <c:v>33389.458333333336</c:v>
                </c:pt>
                <c:pt idx="50401">
                  <c:v>33389.5</c:v>
                </c:pt>
                <c:pt idx="50402">
                  <c:v>33389.541666666664</c:v>
                </c:pt>
                <c:pt idx="50403">
                  <c:v>33389.583333333336</c:v>
                </c:pt>
                <c:pt idx="50404">
                  <c:v>33389.625</c:v>
                </c:pt>
                <c:pt idx="50405">
                  <c:v>33389.666666666664</c:v>
                </c:pt>
                <c:pt idx="50406">
                  <c:v>33389.708333333336</c:v>
                </c:pt>
                <c:pt idx="50407">
                  <c:v>33389.75</c:v>
                </c:pt>
                <c:pt idx="50408">
                  <c:v>33389.791666666664</c:v>
                </c:pt>
                <c:pt idx="50409">
                  <c:v>33389.833333333336</c:v>
                </c:pt>
                <c:pt idx="50410">
                  <c:v>33389.875</c:v>
                </c:pt>
                <c:pt idx="50411">
                  <c:v>33389.916666666664</c:v>
                </c:pt>
                <c:pt idx="50412">
                  <c:v>33389.958333333336</c:v>
                </c:pt>
                <c:pt idx="50413">
                  <c:v>33390</c:v>
                </c:pt>
                <c:pt idx="50414">
                  <c:v>33390.041666666664</c:v>
                </c:pt>
                <c:pt idx="50415">
                  <c:v>33390.083333333336</c:v>
                </c:pt>
                <c:pt idx="50416">
                  <c:v>33390.125</c:v>
                </c:pt>
                <c:pt idx="50417">
                  <c:v>33390.166666666664</c:v>
                </c:pt>
                <c:pt idx="50418">
                  <c:v>33390.208333333336</c:v>
                </c:pt>
                <c:pt idx="50419">
                  <c:v>33390.25</c:v>
                </c:pt>
                <c:pt idx="50420">
                  <c:v>33390.291666666664</c:v>
                </c:pt>
                <c:pt idx="50421">
                  <c:v>33390.333333333336</c:v>
                </c:pt>
                <c:pt idx="50422">
                  <c:v>33390.375</c:v>
                </c:pt>
                <c:pt idx="50423">
                  <c:v>33390.416666666664</c:v>
                </c:pt>
                <c:pt idx="50424">
                  <c:v>33390.458333333336</c:v>
                </c:pt>
                <c:pt idx="50425">
                  <c:v>33390.5</c:v>
                </c:pt>
                <c:pt idx="50426">
                  <c:v>33390.541666666664</c:v>
                </c:pt>
                <c:pt idx="50427">
                  <c:v>33390.583333333336</c:v>
                </c:pt>
                <c:pt idx="50428">
                  <c:v>33390.625</c:v>
                </c:pt>
                <c:pt idx="50429">
                  <c:v>33390.666666666664</c:v>
                </c:pt>
                <c:pt idx="50430">
                  <c:v>33390.708333333336</c:v>
                </c:pt>
                <c:pt idx="50431">
                  <c:v>33390.75</c:v>
                </c:pt>
                <c:pt idx="50432">
                  <c:v>33390.791666666664</c:v>
                </c:pt>
                <c:pt idx="50433">
                  <c:v>33390.833333333336</c:v>
                </c:pt>
                <c:pt idx="50434">
                  <c:v>33390.875</c:v>
                </c:pt>
                <c:pt idx="50435">
                  <c:v>33390.916666666664</c:v>
                </c:pt>
                <c:pt idx="50436">
                  <c:v>33390.958333333336</c:v>
                </c:pt>
                <c:pt idx="50437">
                  <c:v>33391</c:v>
                </c:pt>
                <c:pt idx="50438">
                  <c:v>33391.041666666664</c:v>
                </c:pt>
                <c:pt idx="50439">
                  <c:v>33391.083333333336</c:v>
                </c:pt>
                <c:pt idx="50440">
                  <c:v>33391.125</c:v>
                </c:pt>
                <c:pt idx="50441">
                  <c:v>33391.166666666664</c:v>
                </c:pt>
                <c:pt idx="50442">
                  <c:v>33391.208333333336</c:v>
                </c:pt>
                <c:pt idx="50443">
                  <c:v>33391.25</c:v>
                </c:pt>
                <c:pt idx="50444">
                  <c:v>33391.291666666664</c:v>
                </c:pt>
                <c:pt idx="50445">
                  <c:v>33391.333333333336</c:v>
                </c:pt>
                <c:pt idx="50446">
                  <c:v>33391.375</c:v>
                </c:pt>
                <c:pt idx="50447">
                  <c:v>33391.416666666664</c:v>
                </c:pt>
                <c:pt idx="50448">
                  <c:v>33391.458333333336</c:v>
                </c:pt>
                <c:pt idx="50449">
                  <c:v>33391.5</c:v>
                </c:pt>
                <c:pt idx="50450">
                  <c:v>33391.541666666664</c:v>
                </c:pt>
                <c:pt idx="50451">
                  <c:v>33391.583333333336</c:v>
                </c:pt>
                <c:pt idx="50452">
                  <c:v>33391.625</c:v>
                </c:pt>
                <c:pt idx="50453">
                  <c:v>33391.666666666664</c:v>
                </c:pt>
                <c:pt idx="50454">
                  <c:v>33391.708333333336</c:v>
                </c:pt>
                <c:pt idx="50455">
                  <c:v>33391.75</c:v>
                </c:pt>
                <c:pt idx="50456">
                  <c:v>33391.791666666664</c:v>
                </c:pt>
                <c:pt idx="50457">
                  <c:v>33391.833333333336</c:v>
                </c:pt>
                <c:pt idx="50458">
                  <c:v>33391.875</c:v>
                </c:pt>
                <c:pt idx="50459">
                  <c:v>33391.916666666664</c:v>
                </c:pt>
                <c:pt idx="50460">
                  <c:v>33391.958333333336</c:v>
                </c:pt>
                <c:pt idx="50461">
                  <c:v>33392</c:v>
                </c:pt>
                <c:pt idx="50462">
                  <c:v>33392.041666666664</c:v>
                </c:pt>
                <c:pt idx="50463">
                  <c:v>33392.083333333336</c:v>
                </c:pt>
                <c:pt idx="50464">
                  <c:v>33392.125</c:v>
                </c:pt>
                <c:pt idx="50465">
                  <c:v>33392.166666666664</c:v>
                </c:pt>
                <c:pt idx="50466">
                  <c:v>33392.208333333336</c:v>
                </c:pt>
                <c:pt idx="50467">
                  <c:v>33392.25</c:v>
                </c:pt>
                <c:pt idx="50468">
                  <c:v>33392.291666666664</c:v>
                </c:pt>
                <c:pt idx="50469">
                  <c:v>33392.333333333336</c:v>
                </c:pt>
                <c:pt idx="50470">
                  <c:v>33392.375</c:v>
                </c:pt>
                <c:pt idx="50471">
                  <c:v>33392.416666666664</c:v>
                </c:pt>
                <c:pt idx="50472">
                  <c:v>33392.458333333336</c:v>
                </c:pt>
                <c:pt idx="50473">
                  <c:v>33392.5</c:v>
                </c:pt>
                <c:pt idx="50474">
                  <c:v>33392.541666666664</c:v>
                </c:pt>
                <c:pt idx="50475">
                  <c:v>33392.583333333336</c:v>
                </c:pt>
                <c:pt idx="50476">
                  <c:v>33392.625</c:v>
                </c:pt>
                <c:pt idx="50477">
                  <c:v>33392.666666666664</c:v>
                </c:pt>
                <c:pt idx="50478">
                  <c:v>33392.708333333336</c:v>
                </c:pt>
                <c:pt idx="50479">
                  <c:v>33392.75</c:v>
                </c:pt>
                <c:pt idx="50480">
                  <c:v>33392.791666666664</c:v>
                </c:pt>
                <c:pt idx="50481">
                  <c:v>33392.833333333336</c:v>
                </c:pt>
                <c:pt idx="50482">
                  <c:v>33392.875</c:v>
                </c:pt>
                <c:pt idx="50483">
                  <c:v>33392.916666666664</c:v>
                </c:pt>
                <c:pt idx="50484">
                  <c:v>33392.958333333336</c:v>
                </c:pt>
                <c:pt idx="50485">
                  <c:v>33393</c:v>
                </c:pt>
                <c:pt idx="50486">
                  <c:v>33393.041666666664</c:v>
                </c:pt>
                <c:pt idx="50487">
                  <c:v>33393.083333333336</c:v>
                </c:pt>
                <c:pt idx="50488">
                  <c:v>33393.125</c:v>
                </c:pt>
                <c:pt idx="50489">
                  <c:v>33393.166666666664</c:v>
                </c:pt>
                <c:pt idx="50490">
                  <c:v>33393.208333333336</c:v>
                </c:pt>
                <c:pt idx="50491">
                  <c:v>33393.25</c:v>
                </c:pt>
                <c:pt idx="50492">
                  <c:v>33393.291666666664</c:v>
                </c:pt>
                <c:pt idx="50493">
                  <c:v>33393.333333333336</c:v>
                </c:pt>
                <c:pt idx="50494">
                  <c:v>33393.375</c:v>
                </c:pt>
                <c:pt idx="50495">
                  <c:v>33393.416666666664</c:v>
                </c:pt>
                <c:pt idx="50496">
                  <c:v>33393.458333333336</c:v>
                </c:pt>
                <c:pt idx="50497">
                  <c:v>33393.5</c:v>
                </c:pt>
                <c:pt idx="50498">
                  <c:v>33393.541666666664</c:v>
                </c:pt>
                <c:pt idx="50499">
                  <c:v>33393.583333333336</c:v>
                </c:pt>
                <c:pt idx="50500">
                  <c:v>33393.625</c:v>
                </c:pt>
                <c:pt idx="50501">
                  <c:v>33393.666666666664</c:v>
                </c:pt>
                <c:pt idx="50502">
                  <c:v>33393.708333333336</c:v>
                </c:pt>
                <c:pt idx="50503">
                  <c:v>33393.75</c:v>
                </c:pt>
                <c:pt idx="50504">
                  <c:v>33393.791666666664</c:v>
                </c:pt>
                <c:pt idx="50505">
                  <c:v>33393.833333333336</c:v>
                </c:pt>
                <c:pt idx="50506">
                  <c:v>33393.875</c:v>
                </c:pt>
                <c:pt idx="50507">
                  <c:v>33393.916666666664</c:v>
                </c:pt>
                <c:pt idx="50508">
                  <c:v>33393.958333333336</c:v>
                </c:pt>
                <c:pt idx="50509">
                  <c:v>33394</c:v>
                </c:pt>
                <c:pt idx="50510">
                  <c:v>33394.041666666664</c:v>
                </c:pt>
                <c:pt idx="50511">
                  <c:v>33394.083333333336</c:v>
                </c:pt>
                <c:pt idx="50512">
                  <c:v>33394.125</c:v>
                </c:pt>
                <c:pt idx="50513">
                  <c:v>33394.166666666664</c:v>
                </c:pt>
                <c:pt idx="50514">
                  <c:v>33394.208333333336</c:v>
                </c:pt>
                <c:pt idx="50515">
                  <c:v>33394.25</c:v>
                </c:pt>
                <c:pt idx="50516">
                  <c:v>33394.291666666664</c:v>
                </c:pt>
                <c:pt idx="50517">
                  <c:v>33394.333333333336</c:v>
                </c:pt>
                <c:pt idx="50518">
                  <c:v>33394.375</c:v>
                </c:pt>
                <c:pt idx="50519">
                  <c:v>33394.416666666664</c:v>
                </c:pt>
                <c:pt idx="50520">
                  <c:v>33394.458333333336</c:v>
                </c:pt>
                <c:pt idx="50521">
                  <c:v>33394.5</c:v>
                </c:pt>
                <c:pt idx="50522">
                  <c:v>33394.541666666664</c:v>
                </c:pt>
                <c:pt idx="50523">
                  <c:v>33394.583333333336</c:v>
                </c:pt>
                <c:pt idx="50524">
                  <c:v>33394.625</c:v>
                </c:pt>
                <c:pt idx="50525">
                  <c:v>33394.666666666664</c:v>
                </c:pt>
                <c:pt idx="50526">
                  <c:v>33394.708333333336</c:v>
                </c:pt>
                <c:pt idx="50527">
                  <c:v>33394.75</c:v>
                </c:pt>
                <c:pt idx="50528">
                  <c:v>33394.791666666664</c:v>
                </c:pt>
                <c:pt idx="50529">
                  <c:v>33394.833333333336</c:v>
                </c:pt>
                <c:pt idx="50530">
                  <c:v>33394.875</c:v>
                </c:pt>
                <c:pt idx="50531">
                  <c:v>33394.916666666664</c:v>
                </c:pt>
                <c:pt idx="50532">
                  <c:v>33394.958333333336</c:v>
                </c:pt>
                <c:pt idx="50533">
                  <c:v>33395</c:v>
                </c:pt>
                <c:pt idx="50534">
                  <c:v>33395.041666666664</c:v>
                </c:pt>
                <c:pt idx="50535">
                  <c:v>33395.083333333336</c:v>
                </c:pt>
                <c:pt idx="50536">
                  <c:v>33395.125</c:v>
                </c:pt>
                <c:pt idx="50537">
                  <c:v>33395.166666666664</c:v>
                </c:pt>
                <c:pt idx="50538">
                  <c:v>33395.208333333336</c:v>
                </c:pt>
                <c:pt idx="50539">
                  <c:v>33395.25</c:v>
                </c:pt>
                <c:pt idx="50540">
                  <c:v>33395.291666666664</c:v>
                </c:pt>
                <c:pt idx="50541">
                  <c:v>33395.333333333336</c:v>
                </c:pt>
                <c:pt idx="50542">
                  <c:v>33395.375</c:v>
                </c:pt>
                <c:pt idx="50543">
                  <c:v>33395.416666666664</c:v>
                </c:pt>
                <c:pt idx="50544">
                  <c:v>33395.458333333336</c:v>
                </c:pt>
                <c:pt idx="50545">
                  <c:v>33395.5</c:v>
                </c:pt>
                <c:pt idx="50546">
                  <c:v>33395.541666666664</c:v>
                </c:pt>
                <c:pt idx="50547">
                  <c:v>33395.583333333336</c:v>
                </c:pt>
                <c:pt idx="50548">
                  <c:v>33395.625</c:v>
                </c:pt>
                <c:pt idx="50549">
                  <c:v>33395.666666666664</c:v>
                </c:pt>
                <c:pt idx="50550">
                  <c:v>33395.708333333336</c:v>
                </c:pt>
                <c:pt idx="50551">
                  <c:v>33395.75</c:v>
                </c:pt>
                <c:pt idx="50552">
                  <c:v>33395.791666666664</c:v>
                </c:pt>
                <c:pt idx="50553">
                  <c:v>33395.833333333336</c:v>
                </c:pt>
                <c:pt idx="50554">
                  <c:v>33395.875</c:v>
                </c:pt>
                <c:pt idx="50555">
                  <c:v>33395.916666666664</c:v>
                </c:pt>
                <c:pt idx="50556">
                  <c:v>33395.958333333336</c:v>
                </c:pt>
                <c:pt idx="50557">
                  <c:v>33396</c:v>
                </c:pt>
                <c:pt idx="50558">
                  <c:v>33396.041666666664</c:v>
                </c:pt>
                <c:pt idx="50559">
                  <c:v>33396.083333333336</c:v>
                </c:pt>
                <c:pt idx="50560">
                  <c:v>33396.125</c:v>
                </c:pt>
                <c:pt idx="50561">
                  <c:v>33396.166666666664</c:v>
                </c:pt>
                <c:pt idx="50562">
                  <c:v>33396.208333333336</c:v>
                </c:pt>
                <c:pt idx="50563">
                  <c:v>33396.25</c:v>
                </c:pt>
                <c:pt idx="50564">
                  <c:v>33396.291666666664</c:v>
                </c:pt>
                <c:pt idx="50565">
                  <c:v>33396.333333333336</c:v>
                </c:pt>
                <c:pt idx="50566">
                  <c:v>33396.375</c:v>
                </c:pt>
                <c:pt idx="50567">
                  <c:v>33396.416666666664</c:v>
                </c:pt>
                <c:pt idx="50568">
                  <c:v>33396.458333333336</c:v>
                </c:pt>
                <c:pt idx="50569">
                  <c:v>33396.5</c:v>
                </c:pt>
                <c:pt idx="50570">
                  <c:v>33396.541666666664</c:v>
                </c:pt>
                <c:pt idx="50571">
                  <c:v>33396.583333333336</c:v>
                </c:pt>
                <c:pt idx="50572">
                  <c:v>33396.625</c:v>
                </c:pt>
                <c:pt idx="50573">
                  <c:v>33396.666666666664</c:v>
                </c:pt>
                <c:pt idx="50574">
                  <c:v>33396.708333333336</c:v>
                </c:pt>
                <c:pt idx="50575">
                  <c:v>33396.75</c:v>
                </c:pt>
                <c:pt idx="50576">
                  <c:v>33396.791666666664</c:v>
                </c:pt>
                <c:pt idx="50577">
                  <c:v>33396.833333333336</c:v>
                </c:pt>
                <c:pt idx="50578">
                  <c:v>33396.875</c:v>
                </c:pt>
                <c:pt idx="50579">
                  <c:v>33396.916666666664</c:v>
                </c:pt>
                <c:pt idx="50580">
                  <c:v>33396.958333333336</c:v>
                </c:pt>
                <c:pt idx="50581">
                  <c:v>33397</c:v>
                </c:pt>
                <c:pt idx="50582">
                  <c:v>33397.041666666664</c:v>
                </c:pt>
                <c:pt idx="50583">
                  <c:v>33397.083333333336</c:v>
                </c:pt>
                <c:pt idx="50584">
                  <c:v>33397.125</c:v>
                </c:pt>
                <c:pt idx="50585">
                  <c:v>33397.166666666664</c:v>
                </c:pt>
                <c:pt idx="50586">
                  <c:v>33397.208333333336</c:v>
                </c:pt>
                <c:pt idx="50587">
                  <c:v>33397.25</c:v>
                </c:pt>
                <c:pt idx="50588">
                  <c:v>33398.25</c:v>
                </c:pt>
                <c:pt idx="50589">
                  <c:v>33399.25</c:v>
                </c:pt>
                <c:pt idx="50590">
                  <c:v>33400.25</c:v>
                </c:pt>
                <c:pt idx="50591">
                  <c:v>33401.25</c:v>
                </c:pt>
                <c:pt idx="50592">
                  <c:v>33402.25</c:v>
                </c:pt>
                <c:pt idx="50593">
                  <c:v>33402.458333333336</c:v>
                </c:pt>
                <c:pt idx="50594">
                  <c:v>33402.5</c:v>
                </c:pt>
                <c:pt idx="50595">
                  <c:v>33402.541666666664</c:v>
                </c:pt>
                <c:pt idx="50596">
                  <c:v>33402.583333333336</c:v>
                </c:pt>
                <c:pt idx="50597">
                  <c:v>33402.625</c:v>
                </c:pt>
                <c:pt idx="50598">
                  <c:v>33402.666666666664</c:v>
                </c:pt>
                <c:pt idx="50599">
                  <c:v>33402.708333333336</c:v>
                </c:pt>
                <c:pt idx="50600">
                  <c:v>33402.75</c:v>
                </c:pt>
                <c:pt idx="50601">
                  <c:v>33402.791666666664</c:v>
                </c:pt>
                <c:pt idx="50602">
                  <c:v>33402.833333333336</c:v>
                </c:pt>
                <c:pt idx="50603">
                  <c:v>33402.875</c:v>
                </c:pt>
                <c:pt idx="50604">
                  <c:v>33402.916666666664</c:v>
                </c:pt>
                <c:pt idx="50605">
                  <c:v>33402.958333333336</c:v>
                </c:pt>
                <c:pt idx="50606">
                  <c:v>33403</c:v>
                </c:pt>
                <c:pt idx="50607">
                  <c:v>33403.041666666664</c:v>
                </c:pt>
                <c:pt idx="50608">
                  <c:v>33403.083333333336</c:v>
                </c:pt>
                <c:pt idx="50609">
                  <c:v>33403.125</c:v>
                </c:pt>
                <c:pt idx="50610">
                  <c:v>33403.166666666664</c:v>
                </c:pt>
                <c:pt idx="50611">
                  <c:v>33403.208333333336</c:v>
                </c:pt>
                <c:pt idx="50612">
                  <c:v>33403.25</c:v>
                </c:pt>
                <c:pt idx="50613">
                  <c:v>33403.291666666664</c:v>
                </c:pt>
                <c:pt idx="50614">
                  <c:v>33403.333333333336</c:v>
                </c:pt>
                <c:pt idx="50615">
                  <c:v>33403.375</c:v>
                </c:pt>
                <c:pt idx="50616">
                  <c:v>33403.416666666664</c:v>
                </c:pt>
                <c:pt idx="50617">
                  <c:v>33403.458333333336</c:v>
                </c:pt>
                <c:pt idx="50618">
                  <c:v>33403.5</c:v>
                </c:pt>
                <c:pt idx="50619">
                  <c:v>33403.541666666664</c:v>
                </c:pt>
                <c:pt idx="50620">
                  <c:v>33403.583333333336</c:v>
                </c:pt>
                <c:pt idx="50621">
                  <c:v>33403.625</c:v>
                </c:pt>
                <c:pt idx="50622">
                  <c:v>33403.666666666664</c:v>
                </c:pt>
                <c:pt idx="50623">
                  <c:v>33403.708333333336</c:v>
                </c:pt>
                <c:pt idx="50624">
                  <c:v>33403.75</c:v>
                </c:pt>
                <c:pt idx="50625">
                  <c:v>33403.791666666664</c:v>
                </c:pt>
                <c:pt idx="50626">
                  <c:v>33403.833333333336</c:v>
                </c:pt>
                <c:pt idx="50627">
                  <c:v>33403.875</c:v>
                </c:pt>
                <c:pt idx="50628">
                  <c:v>33403.916666666664</c:v>
                </c:pt>
                <c:pt idx="50629">
                  <c:v>33403.958333333336</c:v>
                </c:pt>
                <c:pt idx="50630">
                  <c:v>33404</c:v>
                </c:pt>
                <c:pt idx="50631">
                  <c:v>33404.041666666664</c:v>
                </c:pt>
                <c:pt idx="50632">
                  <c:v>33404.083333333336</c:v>
                </c:pt>
                <c:pt idx="50633">
                  <c:v>33404.125</c:v>
                </c:pt>
                <c:pt idx="50634">
                  <c:v>33404.166666666664</c:v>
                </c:pt>
                <c:pt idx="50635">
                  <c:v>33404.208333333336</c:v>
                </c:pt>
                <c:pt idx="50636">
                  <c:v>33404.25</c:v>
                </c:pt>
                <c:pt idx="50637">
                  <c:v>33404.291666666664</c:v>
                </c:pt>
                <c:pt idx="50638">
                  <c:v>33404.333333333336</c:v>
                </c:pt>
                <c:pt idx="50639">
                  <c:v>33404.375</c:v>
                </c:pt>
                <c:pt idx="50640">
                  <c:v>33404.416666666664</c:v>
                </c:pt>
                <c:pt idx="50641">
                  <c:v>33404.458333333336</c:v>
                </c:pt>
                <c:pt idx="50642">
                  <c:v>33404.5</c:v>
                </c:pt>
                <c:pt idx="50643">
                  <c:v>33404.541666666664</c:v>
                </c:pt>
                <c:pt idx="50644">
                  <c:v>33404.583333333336</c:v>
                </c:pt>
                <c:pt idx="50645">
                  <c:v>33404.625</c:v>
                </c:pt>
                <c:pt idx="50646">
                  <c:v>33404.666666666664</c:v>
                </c:pt>
                <c:pt idx="50647">
                  <c:v>33404.708333333336</c:v>
                </c:pt>
                <c:pt idx="50648">
                  <c:v>33404.75</c:v>
                </c:pt>
                <c:pt idx="50649">
                  <c:v>33404.791666666664</c:v>
                </c:pt>
                <c:pt idx="50650">
                  <c:v>33404.833333333336</c:v>
                </c:pt>
                <c:pt idx="50651">
                  <c:v>33404.875</c:v>
                </c:pt>
                <c:pt idx="50652">
                  <c:v>33404.916666666664</c:v>
                </c:pt>
                <c:pt idx="50653">
                  <c:v>33404.958333333336</c:v>
                </c:pt>
                <c:pt idx="50654">
                  <c:v>33405</c:v>
                </c:pt>
                <c:pt idx="50655">
                  <c:v>33405.041666666664</c:v>
                </c:pt>
                <c:pt idx="50656">
                  <c:v>33405.083333333336</c:v>
                </c:pt>
                <c:pt idx="50657">
                  <c:v>33405.125</c:v>
                </c:pt>
                <c:pt idx="50658">
                  <c:v>33405.166666666664</c:v>
                </c:pt>
                <c:pt idx="50659">
                  <c:v>33405.208333333336</c:v>
                </c:pt>
                <c:pt idx="50660">
                  <c:v>33405.25</c:v>
                </c:pt>
                <c:pt idx="50661">
                  <c:v>33405.291666666664</c:v>
                </c:pt>
                <c:pt idx="50662">
                  <c:v>33405.333333333336</c:v>
                </c:pt>
                <c:pt idx="50663">
                  <c:v>33405.375</c:v>
                </c:pt>
                <c:pt idx="50664">
                  <c:v>33405.416666666664</c:v>
                </c:pt>
                <c:pt idx="50665">
                  <c:v>33405.458333333336</c:v>
                </c:pt>
                <c:pt idx="50666">
                  <c:v>33405.5</c:v>
                </c:pt>
                <c:pt idx="50667">
                  <c:v>33405.541666666664</c:v>
                </c:pt>
                <c:pt idx="50668">
                  <c:v>33405.583333333336</c:v>
                </c:pt>
                <c:pt idx="50669">
                  <c:v>33405.625</c:v>
                </c:pt>
                <c:pt idx="50670">
                  <c:v>33405.666666666664</c:v>
                </c:pt>
                <c:pt idx="50671">
                  <c:v>33405.708333333336</c:v>
                </c:pt>
                <c:pt idx="50672">
                  <c:v>33405.75</c:v>
                </c:pt>
                <c:pt idx="50673">
                  <c:v>33405.791666666664</c:v>
                </c:pt>
                <c:pt idx="50674">
                  <c:v>33405.833333333336</c:v>
                </c:pt>
                <c:pt idx="50675">
                  <c:v>33405.875</c:v>
                </c:pt>
                <c:pt idx="50676">
                  <c:v>33405.916666666664</c:v>
                </c:pt>
                <c:pt idx="50677">
                  <c:v>33405.958333333336</c:v>
                </c:pt>
                <c:pt idx="50678">
                  <c:v>33406</c:v>
                </c:pt>
                <c:pt idx="50679">
                  <c:v>33406.041666666664</c:v>
                </c:pt>
                <c:pt idx="50680">
                  <c:v>33406.083333333336</c:v>
                </c:pt>
                <c:pt idx="50681">
                  <c:v>33406.125</c:v>
                </c:pt>
                <c:pt idx="50682">
                  <c:v>33406.166666666664</c:v>
                </c:pt>
                <c:pt idx="50683">
                  <c:v>33406.208333333336</c:v>
                </c:pt>
                <c:pt idx="50684">
                  <c:v>33406.25</c:v>
                </c:pt>
                <c:pt idx="50685">
                  <c:v>33406.291666666664</c:v>
                </c:pt>
                <c:pt idx="50686">
                  <c:v>33406.333333333336</c:v>
                </c:pt>
                <c:pt idx="50687">
                  <c:v>33406.375</c:v>
                </c:pt>
                <c:pt idx="50688">
                  <c:v>33406.416666666664</c:v>
                </c:pt>
                <c:pt idx="50689">
                  <c:v>33406.458333333336</c:v>
                </c:pt>
                <c:pt idx="50690">
                  <c:v>33406.5</c:v>
                </c:pt>
                <c:pt idx="50691">
                  <c:v>33406.541666666664</c:v>
                </c:pt>
                <c:pt idx="50692">
                  <c:v>33406.583333333336</c:v>
                </c:pt>
                <c:pt idx="50693">
                  <c:v>33406.625</c:v>
                </c:pt>
                <c:pt idx="50694">
                  <c:v>33406.666666666664</c:v>
                </c:pt>
                <c:pt idx="50695">
                  <c:v>33406.708333333336</c:v>
                </c:pt>
                <c:pt idx="50696">
                  <c:v>33406.75</c:v>
                </c:pt>
                <c:pt idx="50697">
                  <c:v>33406.791666666664</c:v>
                </c:pt>
                <c:pt idx="50698">
                  <c:v>33406.833333333336</c:v>
                </c:pt>
                <c:pt idx="50699">
                  <c:v>33406.875</c:v>
                </c:pt>
                <c:pt idx="50700">
                  <c:v>33406.916666666664</c:v>
                </c:pt>
                <c:pt idx="50701">
                  <c:v>33406.958333333336</c:v>
                </c:pt>
                <c:pt idx="50702">
                  <c:v>33407</c:v>
                </c:pt>
                <c:pt idx="50703">
                  <c:v>33407.041666666664</c:v>
                </c:pt>
                <c:pt idx="50704">
                  <c:v>33407.083333333336</c:v>
                </c:pt>
                <c:pt idx="50705">
                  <c:v>33407.125</c:v>
                </c:pt>
                <c:pt idx="50706">
                  <c:v>33407.166666666664</c:v>
                </c:pt>
                <c:pt idx="50707">
                  <c:v>33407.208333333336</c:v>
                </c:pt>
                <c:pt idx="50708">
                  <c:v>33407.25</c:v>
                </c:pt>
                <c:pt idx="50709">
                  <c:v>33407.291666666664</c:v>
                </c:pt>
                <c:pt idx="50710">
                  <c:v>33407.333333333336</c:v>
                </c:pt>
                <c:pt idx="50711">
                  <c:v>33407.375</c:v>
                </c:pt>
                <c:pt idx="50712">
                  <c:v>33407.416666666664</c:v>
                </c:pt>
                <c:pt idx="50713">
                  <c:v>33407.458333333336</c:v>
                </c:pt>
                <c:pt idx="50714">
                  <c:v>33407.5</c:v>
                </c:pt>
                <c:pt idx="50715">
                  <c:v>33407.541666666664</c:v>
                </c:pt>
                <c:pt idx="50716">
                  <c:v>33407.583333333336</c:v>
                </c:pt>
                <c:pt idx="50717">
                  <c:v>33407.625</c:v>
                </c:pt>
                <c:pt idx="50718">
                  <c:v>33407.666666666664</c:v>
                </c:pt>
                <c:pt idx="50719">
                  <c:v>33407.708333333336</c:v>
                </c:pt>
                <c:pt idx="50720">
                  <c:v>33407.75</c:v>
                </c:pt>
                <c:pt idx="50721">
                  <c:v>33407.791666666664</c:v>
                </c:pt>
                <c:pt idx="50722">
                  <c:v>33407.833333333336</c:v>
                </c:pt>
                <c:pt idx="50723">
                  <c:v>33407.875</c:v>
                </c:pt>
                <c:pt idx="50724">
                  <c:v>33407.916666666664</c:v>
                </c:pt>
                <c:pt idx="50725">
                  <c:v>33407.958333333336</c:v>
                </c:pt>
                <c:pt idx="50726">
                  <c:v>33408</c:v>
                </c:pt>
                <c:pt idx="50727">
                  <c:v>33408.041666666664</c:v>
                </c:pt>
                <c:pt idx="50728">
                  <c:v>33408.083333333336</c:v>
                </c:pt>
                <c:pt idx="50729">
                  <c:v>33408.125</c:v>
                </c:pt>
                <c:pt idx="50730">
                  <c:v>33408.166666666664</c:v>
                </c:pt>
                <c:pt idx="50731">
                  <c:v>33408.208333333336</c:v>
                </c:pt>
                <c:pt idx="50732">
                  <c:v>33408.25</c:v>
                </c:pt>
                <c:pt idx="50733">
                  <c:v>33408.291666666664</c:v>
                </c:pt>
                <c:pt idx="50734">
                  <c:v>33408.333333333336</c:v>
                </c:pt>
                <c:pt idx="50735">
                  <c:v>33408.375</c:v>
                </c:pt>
                <c:pt idx="50736">
                  <c:v>33408.416666666664</c:v>
                </c:pt>
                <c:pt idx="50737">
                  <c:v>33408.458333333336</c:v>
                </c:pt>
                <c:pt idx="50738">
                  <c:v>33408.5</c:v>
                </c:pt>
                <c:pt idx="50739">
                  <c:v>33408.541666666664</c:v>
                </c:pt>
                <c:pt idx="50740">
                  <c:v>33408.583333333336</c:v>
                </c:pt>
                <c:pt idx="50741">
                  <c:v>33408.625</c:v>
                </c:pt>
                <c:pt idx="50742">
                  <c:v>33408.666666666664</c:v>
                </c:pt>
                <c:pt idx="50743">
                  <c:v>33408.708333333336</c:v>
                </c:pt>
                <c:pt idx="50744">
                  <c:v>33408.75</c:v>
                </c:pt>
                <c:pt idx="50745">
                  <c:v>33408.791666666664</c:v>
                </c:pt>
                <c:pt idx="50746">
                  <c:v>33408.833333333336</c:v>
                </c:pt>
                <c:pt idx="50747">
                  <c:v>33408.875</c:v>
                </c:pt>
                <c:pt idx="50748">
                  <c:v>33408.916666666664</c:v>
                </c:pt>
                <c:pt idx="50749">
                  <c:v>33408.958333333336</c:v>
                </c:pt>
                <c:pt idx="50750">
                  <c:v>33409</c:v>
                </c:pt>
                <c:pt idx="50751">
                  <c:v>33409.041666666664</c:v>
                </c:pt>
                <c:pt idx="50752">
                  <c:v>33409.083333333336</c:v>
                </c:pt>
                <c:pt idx="50753">
                  <c:v>33409.125</c:v>
                </c:pt>
                <c:pt idx="50754">
                  <c:v>33409.166666666664</c:v>
                </c:pt>
                <c:pt idx="50755">
                  <c:v>33409.208333333336</c:v>
                </c:pt>
                <c:pt idx="50756">
                  <c:v>33409.25</c:v>
                </c:pt>
                <c:pt idx="50757">
                  <c:v>33409.291666666664</c:v>
                </c:pt>
                <c:pt idx="50758">
                  <c:v>33409.333333333336</c:v>
                </c:pt>
                <c:pt idx="50759">
                  <c:v>33409.375</c:v>
                </c:pt>
                <c:pt idx="50760">
                  <c:v>33409.416666666664</c:v>
                </c:pt>
                <c:pt idx="50761">
                  <c:v>33409.458333333336</c:v>
                </c:pt>
                <c:pt idx="50762">
                  <c:v>33409.5</c:v>
                </c:pt>
                <c:pt idx="50763">
                  <c:v>33409.541666666664</c:v>
                </c:pt>
                <c:pt idx="50764">
                  <c:v>33409.583333333336</c:v>
                </c:pt>
                <c:pt idx="50765">
                  <c:v>33409.625</c:v>
                </c:pt>
                <c:pt idx="50766">
                  <c:v>33409.666666666664</c:v>
                </c:pt>
                <c:pt idx="50767">
                  <c:v>33409.708333333336</c:v>
                </c:pt>
                <c:pt idx="50768">
                  <c:v>33409.75</c:v>
                </c:pt>
                <c:pt idx="50769">
                  <c:v>33409.791666666664</c:v>
                </c:pt>
                <c:pt idx="50770">
                  <c:v>33409.833333333336</c:v>
                </c:pt>
                <c:pt idx="50771">
                  <c:v>33409.875</c:v>
                </c:pt>
                <c:pt idx="50772">
                  <c:v>33409.916666666664</c:v>
                </c:pt>
                <c:pt idx="50773">
                  <c:v>33409.958333333336</c:v>
                </c:pt>
                <c:pt idx="50774">
                  <c:v>33410</c:v>
                </c:pt>
                <c:pt idx="50775">
                  <c:v>33410.041666666664</c:v>
                </c:pt>
                <c:pt idx="50776">
                  <c:v>33410.083333333336</c:v>
                </c:pt>
                <c:pt idx="50777">
                  <c:v>33410.125</c:v>
                </c:pt>
                <c:pt idx="50778">
                  <c:v>33410.166666666664</c:v>
                </c:pt>
                <c:pt idx="50779">
                  <c:v>33410.208333333336</c:v>
                </c:pt>
                <c:pt idx="50780">
                  <c:v>33410.25</c:v>
                </c:pt>
                <c:pt idx="50781">
                  <c:v>33410.291666666664</c:v>
                </c:pt>
                <c:pt idx="50782">
                  <c:v>33410.333333333336</c:v>
                </c:pt>
                <c:pt idx="50783">
                  <c:v>33410.375</c:v>
                </c:pt>
                <c:pt idx="50784">
                  <c:v>33410.416666666664</c:v>
                </c:pt>
                <c:pt idx="50785">
                  <c:v>33410.458333333336</c:v>
                </c:pt>
                <c:pt idx="50786">
                  <c:v>33410.5</c:v>
                </c:pt>
                <c:pt idx="50787">
                  <c:v>33410.541666666664</c:v>
                </c:pt>
                <c:pt idx="50788">
                  <c:v>33410.583333333336</c:v>
                </c:pt>
                <c:pt idx="50789">
                  <c:v>33410.625</c:v>
                </c:pt>
                <c:pt idx="50790">
                  <c:v>33410.666666666664</c:v>
                </c:pt>
                <c:pt idx="50791">
                  <c:v>33410.708333333336</c:v>
                </c:pt>
                <c:pt idx="50792">
                  <c:v>33410.75</c:v>
                </c:pt>
                <c:pt idx="50793">
                  <c:v>33410.791666666664</c:v>
                </c:pt>
                <c:pt idx="50794">
                  <c:v>33410.833333333336</c:v>
                </c:pt>
                <c:pt idx="50795">
                  <c:v>33410.875</c:v>
                </c:pt>
                <c:pt idx="50796">
                  <c:v>33410.916666666664</c:v>
                </c:pt>
                <c:pt idx="50797">
                  <c:v>33410.958333333336</c:v>
                </c:pt>
                <c:pt idx="50798">
                  <c:v>33411</c:v>
                </c:pt>
                <c:pt idx="50799">
                  <c:v>33411.041666666664</c:v>
                </c:pt>
                <c:pt idx="50800">
                  <c:v>33411.083333333336</c:v>
                </c:pt>
                <c:pt idx="50801">
                  <c:v>33411.125</c:v>
                </c:pt>
                <c:pt idx="50802">
                  <c:v>33411.166666666664</c:v>
                </c:pt>
                <c:pt idx="50803">
                  <c:v>33411.208333333336</c:v>
                </c:pt>
                <c:pt idx="50804">
                  <c:v>33411.25</c:v>
                </c:pt>
                <c:pt idx="50805">
                  <c:v>33411.291666666664</c:v>
                </c:pt>
                <c:pt idx="50806">
                  <c:v>33411.333333333336</c:v>
                </c:pt>
                <c:pt idx="50807">
                  <c:v>33411.375</c:v>
                </c:pt>
                <c:pt idx="50808">
                  <c:v>33411.416666666664</c:v>
                </c:pt>
                <c:pt idx="50809">
                  <c:v>33411.458333333336</c:v>
                </c:pt>
                <c:pt idx="50810">
                  <c:v>33411.5</c:v>
                </c:pt>
                <c:pt idx="50811">
                  <c:v>33411.541666666664</c:v>
                </c:pt>
                <c:pt idx="50812">
                  <c:v>33411.583333333336</c:v>
                </c:pt>
                <c:pt idx="50813">
                  <c:v>33411.625</c:v>
                </c:pt>
                <c:pt idx="50814">
                  <c:v>33411.666666666664</c:v>
                </c:pt>
                <c:pt idx="50815">
                  <c:v>33411.708333333336</c:v>
                </c:pt>
                <c:pt idx="50816">
                  <c:v>33411.75</c:v>
                </c:pt>
                <c:pt idx="50817">
                  <c:v>33411.791666666664</c:v>
                </c:pt>
                <c:pt idx="50818">
                  <c:v>33411.833333333336</c:v>
                </c:pt>
                <c:pt idx="50819">
                  <c:v>33411.875</c:v>
                </c:pt>
                <c:pt idx="50820">
                  <c:v>33411.916666666664</c:v>
                </c:pt>
                <c:pt idx="50821">
                  <c:v>33411.958333333336</c:v>
                </c:pt>
                <c:pt idx="50822">
                  <c:v>33412</c:v>
                </c:pt>
                <c:pt idx="50823">
                  <c:v>33412.041666666664</c:v>
                </c:pt>
                <c:pt idx="50824">
                  <c:v>33412.083333333336</c:v>
                </c:pt>
                <c:pt idx="50825">
                  <c:v>33412.125</c:v>
                </c:pt>
                <c:pt idx="50826">
                  <c:v>33412.166666666664</c:v>
                </c:pt>
                <c:pt idx="50827">
                  <c:v>33412.208333333336</c:v>
                </c:pt>
                <c:pt idx="50828">
                  <c:v>33412.25</c:v>
                </c:pt>
                <c:pt idx="50829">
                  <c:v>33412.291666666664</c:v>
                </c:pt>
                <c:pt idx="50830">
                  <c:v>33412.333333333336</c:v>
                </c:pt>
                <c:pt idx="50831">
                  <c:v>33412.375</c:v>
                </c:pt>
                <c:pt idx="50832">
                  <c:v>33412.416666666664</c:v>
                </c:pt>
                <c:pt idx="50833">
                  <c:v>33412.458333333336</c:v>
                </c:pt>
                <c:pt idx="50834">
                  <c:v>33412.5</c:v>
                </c:pt>
                <c:pt idx="50835">
                  <c:v>33412.541666666664</c:v>
                </c:pt>
                <c:pt idx="50836">
                  <c:v>33412.583333333336</c:v>
                </c:pt>
                <c:pt idx="50837">
                  <c:v>33412.625</c:v>
                </c:pt>
                <c:pt idx="50838">
                  <c:v>33412.666666666664</c:v>
                </c:pt>
                <c:pt idx="50839">
                  <c:v>33412.708333333336</c:v>
                </c:pt>
                <c:pt idx="50840">
                  <c:v>33412.75</c:v>
                </c:pt>
                <c:pt idx="50841">
                  <c:v>33412.791666666664</c:v>
                </c:pt>
                <c:pt idx="50842">
                  <c:v>33412.833333333336</c:v>
                </c:pt>
                <c:pt idx="50843">
                  <c:v>33412.875</c:v>
                </c:pt>
                <c:pt idx="50844">
                  <c:v>33412.916666666664</c:v>
                </c:pt>
                <c:pt idx="50845">
                  <c:v>33412.958333333336</c:v>
                </c:pt>
                <c:pt idx="50846">
                  <c:v>33413</c:v>
                </c:pt>
                <c:pt idx="50847">
                  <c:v>33413.041666666664</c:v>
                </c:pt>
                <c:pt idx="50848">
                  <c:v>33413.083333333336</c:v>
                </c:pt>
                <c:pt idx="50849">
                  <c:v>33413.125</c:v>
                </c:pt>
                <c:pt idx="50850">
                  <c:v>33413.166666666664</c:v>
                </c:pt>
                <c:pt idx="50851">
                  <c:v>33413.208333333336</c:v>
                </c:pt>
                <c:pt idx="50852">
                  <c:v>33413.25</c:v>
                </c:pt>
                <c:pt idx="50853">
                  <c:v>33413.291666666664</c:v>
                </c:pt>
                <c:pt idx="50854">
                  <c:v>33413.333333333336</c:v>
                </c:pt>
                <c:pt idx="50855">
                  <c:v>33413.375</c:v>
                </c:pt>
                <c:pt idx="50856">
                  <c:v>33413.416666666664</c:v>
                </c:pt>
                <c:pt idx="50857">
                  <c:v>33413.458333333336</c:v>
                </c:pt>
                <c:pt idx="50858">
                  <c:v>33413.5</c:v>
                </c:pt>
                <c:pt idx="50859">
                  <c:v>33413.541666666664</c:v>
                </c:pt>
                <c:pt idx="50860">
                  <c:v>33413.583333333336</c:v>
                </c:pt>
                <c:pt idx="50861">
                  <c:v>33413.625</c:v>
                </c:pt>
                <c:pt idx="50862">
                  <c:v>33413.666666666664</c:v>
                </c:pt>
                <c:pt idx="50863">
                  <c:v>33413.708333333336</c:v>
                </c:pt>
                <c:pt idx="50864">
                  <c:v>33413.75</c:v>
                </c:pt>
                <c:pt idx="50865">
                  <c:v>33413.791666666664</c:v>
                </c:pt>
                <c:pt idx="50866">
                  <c:v>33413.833333333336</c:v>
                </c:pt>
                <c:pt idx="50867">
                  <c:v>33413.875</c:v>
                </c:pt>
                <c:pt idx="50868">
                  <c:v>33413.916666666664</c:v>
                </c:pt>
                <c:pt idx="50869">
                  <c:v>33413.958333333336</c:v>
                </c:pt>
                <c:pt idx="50870">
                  <c:v>33414</c:v>
                </c:pt>
                <c:pt idx="50871">
                  <c:v>33414.041666666664</c:v>
                </c:pt>
                <c:pt idx="50872">
                  <c:v>33414.083333333336</c:v>
                </c:pt>
                <c:pt idx="50873">
                  <c:v>33414.125</c:v>
                </c:pt>
                <c:pt idx="50874">
                  <c:v>33414.166666666664</c:v>
                </c:pt>
                <c:pt idx="50875">
                  <c:v>33414.208333333336</c:v>
                </c:pt>
                <c:pt idx="50876">
                  <c:v>33414.25</c:v>
                </c:pt>
                <c:pt idx="50877">
                  <c:v>33414.291666666664</c:v>
                </c:pt>
                <c:pt idx="50878">
                  <c:v>33414.333333333336</c:v>
                </c:pt>
                <c:pt idx="50879">
                  <c:v>33414.375</c:v>
                </c:pt>
                <c:pt idx="50880">
                  <c:v>33414.416666666664</c:v>
                </c:pt>
                <c:pt idx="50881">
                  <c:v>33414.458333333336</c:v>
                </c:pt>
                <c:pt idx="50882">
                  <c:v>33414.5</c:v>
                </c:pt>
                <c:pt idx="50883">
                  <c:v>33414.541666666664</c:v>
                </c:pt>
                <c:pt idx="50884">
                  <c:v>33414.583333333336</c:v>
                </c:pt>
                <c:pt idx="50885">
                  <c:v>33414.625</c:v>
                </c:pt>
                <c:pt idx="50886">
                  <c:v>33414.666666666664</c:v>
                </c:pt>
                <c:pt idx="50887">
                  <c:v>33414.708333333336</c:v>
                </c:pt>
                <c:pt idx="50888">
                  <c:v>33414.75</c:v>
                </c:pt>
                <c:pt idx="50889">
                  <c:v>33414.791666666664</c:v>
                </c:pt>
                <c:pt idx="50890">
                  <c:v>33414.833333333336</c:v>
                </c:pt>
                <c:pt idx="50891">
                  <c:v>33414.875</c:v>
                </c:pt>
                <c:pt idx="50892">
                  <c:v>33414.916666666664</c:v>
                </c:pt>
                <c:pt idx="50893">
                  <c:v>33414.958333333336</c:v>
                </c:pt>
                <c:pt idx="50894">
                  <c:v>33415</c:v>
                </c:pt>
                <c:pt idx="50895">
                  <c:v>33415.041666666664</c:v>
                </c:pt>
                <c:pt idx="50896">
                  <c:v>33415.083333333336</c:v>
                </c:pt>
                <c:pt idx="50897">
                  <c:v>33415.125</c:v>
                </c:pt>
                <c:pt idx="50898">
                  <c:v>33415.166666666664</c:v>
                </c:pt>
                <c:pt idx="50899">
                  <c:v>33415.208333333336</c:v>
                </c:pt>
                <c:pt idx="50900">
                  <c:v>33415.25</c:v>
                </c:pt>
                <c:pt idx="50901">
                  <c:v>33415.291666666664</c:v>
                </c:pt>
                <c:pt idx="50902">
                  <c:v>33415.333333333336</c:v>
                </c:pt>
                <c:pt idx="50903">
                  <c:v>33415.375</c:v>
                </c:pt>
                <c:pt idx="50904">
                  <c:v>33415.416666666664</c:v>
                </c:pt>
                <c:pt idx="50905">
                  <c:v>33415.458333333336</c:v>
                </c:pt>
                <c:pt idx="50906">
                  <c:v>33415.5</c:v>
                </c:pt>
                <c:pt idx="50907">
                  <c:v>33415.541666666664</c:v>
                </c:pt>
                <c:pt idx="50908">
                  <c:v>33415.583333333336</c:v>
                </c:pt>
                <c:pt idx="50909">
                  <c:v>33415.625</c:v>
                </c:pt>
                <c:pt idx="50910">
                  <c:v>33415.666666666664</c:v>
                </c:pt>
                <c:pt idx="50911">
                  <c:v>33415.708333333336</c:v>
                </c:pt>
                <c:pt idx="50912">
                  <c:v>33415.75</c:v>
                </c:pt>
                <c:pt idx="50913">
                  <c:v>33415.791666666664</c:v>
                </c:pt>
                <c:pt idx="50914">
                  <c:v>33415.833333333336</c:v>
                </c:pt>
                <c:pt idx="50915">
                  <c:v>33415.875</c:v>
                </c:pt>
                <c:pt idx="50916">
                  <c:v>33415.916666666664</c:v>
                </c:pt>
                <c:pt idx="50917">
                  <c:v>33415.958333333336</c:v>
                </c:pt>
                <c:pt idx="50918">
                  <c:v>33416</c:v>
                </c:pt>
                <c:pt idx="50919">
                  <c:v>33416.041666666664</c:v>
                </c:pt>
                <c:pt idx="50920">
                  <c:v>33416.083333333336</c:v>
                </c:pt>
                <c:pt idx="50921">
                  <c:v>33416.125</c:v>
                </c:pt>
                <c:pt idx="50922">
                  <c:v>33416.166666666664</c:v>
                </c:pt>
                <c:pt idx="50923">
                  <c:v>33416.208333333336</c:v>
                </c:pt>
                <c:pt idx="50924">
                  <c:v>33416.25</c:v>
                </c:pt>
                <c:pt idx="50925">
                  <c:v>33416.291666666664</c:v>
                </c:pt>
                <c:pt idx="50926">
                  <c:v>33416.333333333336</c:v>
                </c:pt>
                <c:pt idx="50927">
                  <c:v>33416.375</c:v>
                </c:pt>
                <c:pt idx="50928">
                  <c:v>33416.416666666664</c:v>
                </c:pt>
                <c:pt idx="50929">
                  <c:v>33416.458333333336</c:v>
                </c:pt>
                <c:pt idx="50930">
                  <c:v>33416.5</c:v>
                </c:pt>
                <c:pt idx="50931">
                  <c:v>33416.541666666664</c:v>
                </c:pt>
                <c:pt idx="50932">
                  <c:v>33416.583333333336</c:v>
                </c:pt>
                <c:pt idx="50933">
                  <c:v>33416.625</c:v>
                </c:pt>
                <c:pt idx="50934">
                  <c:v>33416.666666666664</c:v>
                </c:pt>
                <c:pt idx="50935">
                  <c:v>33416.708333333336</c:v>
                </c:pt>
                <c:pt idx="50936">
                  <c:v>33416.75</c:v>
                </c:pt>
                <c:pt idx="50937">
                  <c:v>33416.791666666664</c:v>
                </c:pt>
                <c:pt idx="50938">
                  <c:v>33416.833333333336</c:v>
                </c:pt>
                <c:pt idx="50939">
                  <c:v>33416.875</c:v>
                </c:pt>
                <c:pt idx="50940">
                  <c:v>33416.916666666664</c:v>
                </c:pt>
                <c:pt idx="50941">
                  <c:v>33416.958333333336</c:v>
                </c:pt>
                <c:pt idx="50942">
                  <c:v>33417</c:v>
                </c:pt>
                <c:pt idx="50943">
                  <c:v>33417.041666666664</c:v>
                </c:pt>
                <c:pt idx="50944">
                  <c:v>33417.083333333336</c:v>
                </c:pt>
                <c:pt idx="50945">
                  <c:v>33417.125</c:v>
                </c:pt>
                <c:pt idx="50946">
                  <c:v>33417.166666666664</c:v>
                </c:pt>
                <c:pt idx="50947">
                  <c:v>33417.208333333336</c:v>
                </c:pt>
                <c:pt idx="50948">
                  <c:v>33417.25</c:v>
                </c:pt>
                <c:pt idx="50949">
                  <c:v>33417.291666666664</c:v>
                </c:pt>
                <c:pt idx="50950">
                  <c:v>33417.333333333336</c:v>
                </c:pt>
                <c:pt idx="50951">
                  <c:v>33417.375</c:v>
                </c:pt>
                <c:pt idx="50952">
                  <c:v>33417.416666666664</c:v>
                </c:pt>
                <c:pt idx="50953">
                  <c:v>33417.458333333336</c:v>
                </c:pt>
                <c:pt idx="50954">
                  <c:v>33417.5</c:v>
                </c:pt>
                <c:pt idx="50955">
                  <c:v>33417.541666666664</c:v>
                </c:pt>
                <c:pt idx="50956">
                  <c:v>33417.583333333336</c:v>
                </c:pt>
                <c:pt idx="50957">
                  <c:v>33417.625</c:v>
                </c:pt>
                <c:pt idx="50958">
                  <c:v>33417.666666666664</c:v>
                </c:pt>
                <c:pt idx="50959">
                  <c:v>33417.708333333336</c:v>
                </c:pt>
                <c:pt idx="50960">
                  <c:v>33417.75</c:v>
                </c:pt>
                <c:pt idx="50961">
                  <c:v>33417.791666666664</c:v>
                </c:pt>
                <c:pt idx="50962">
                  <c:v>33417.833333333336</c:v>
                </c:pt>
                <c:pt idx="50963">
                  <c:v>33417.875</c:v>
                </c:pt>
                <c:pt idx="50964">
                  <c:v>33417.916666666664</c:v>
                </c:pt>
                <c:pt idx="50965">
                  <c:v>33417.958333333336</c:v>
                </c:pt>
                <c:pt idx="50966">
                  <c:v>33418</c:v>
                </c:pt>
                <c:pt idx="50967">
                  <c:v>33418.041666666664</c:v>
                </c:pt>
                <c:pt idx="50968">
                  <c:v>33418.083333333336</c:v>
                </c:pt>
                <c:pt idx="50969">
                  <c:v>33418.125</c:v>
                </c:pt>
                <c:pt idx="50970">
                  <c:v>33418.166666666664</c:v>
                </c:pt>
                <c:pt idx="50971">
                  <c:v>33418.208333333336</c:v>
                </c:pt>
                <c:pt idx="50972">
                  <c:v>33418.25</c:v>
                </c:pt>
                <c:pt idx="50973">
                  <c:v>33418.291666666664</c:v>
                </c:pt>
                <c:pt idx="50974">
                  <c:v>33418.333333333336</c:v>
                </c:pt>
                <c:pt idx="50975">
                  <c:v>33418.375</c:v>
                </c:pt>
                <c:pt idx="50976">
                  <c:v>33418.416666666664</c:v>
                </c:pt>
                <c:pt idx="50977">
                  <c:v>33418.458333333336</c:v>
                </c:pt>
                <c:pt idx="50978">
                  <c:v>33418.5</c:v>
                </c:pt>
                <c:pt idx="50979">
                  <c:v>33418.541666666664</c:v>
                </c:pt>
                <c:pt idx="50980">
                  <c:v>33418.583333333336</c:v>
                </c:pt>
                <c:pt idx="50981">
                  <c:v>33418.625</c:v>
                </c:pt>
                <c:pt idx="50982">
                  <c:v>33418.666666666664</c:v>
                </c:pt>
                <c:pt idx="50983">
                  <c:v>33418.708333333336</c:v>
                </c:pt>
                <c:pt idx="50984">
                  <c:v>33418.75</c:v>
                </c:pt>
                <c:pt idx="50985">
                  <c:v>33418.791666666664</c:v>
                </c:pt>
                <c:pt idx="50986">
                  <c:v>33418.833333333336</c:v>
                </c:pt>
                <c:pt idx="50987">
                  <c:v>33418.875</c:v>
                </c:pt>
                <c:pt idx="50988">
                  <c:v>33418.916666666664</c:v>
                </c:pt>
                <c:pt idx="50989">
                  <c:v>33418.958333333336</c:v>
                </c:pt>
                <c:pt idx="50990">
                  <c:v>33419</c:v>
                </c:pt>
                <c:pt idx="50991">
                  <c:v>33419.041666666664</c:v>
                </c:pt>
                <c:pt idx="50992">
                  <c:v>33419.083333333336</c:v>
                </c:pt>
                <c:pt idx="50993">
                  <c:v>33419.125</c:v>
                </c:pt>
                <c:pt idx="50994">
                  <c:v>33419.166666666664</c:v>
                </c:pt>
                <c:pt idx="50995">
                  <c:v>33419.208333333336</c:v>
                </c:pt>
                <c:pt idx="50996">
                  <c:v>33419.25</c:v>
                </c:pt>
                <c:pt idx="50997">
                  <c:v>33419.291666666664</c:v>
                </c:pt>
                <c:pt idx="50998">
                  <c:v>33419.333333333336</c:v>
                </c:pt>
                <c:pt idx="50999">
                  <c:v>33419.375</c:v>
                </c:pt>
                <c:pt idx="51000">
                  <c:v>33419.416666666664</c:v>
                </c:pt>
                <c:pt idx="51001">
                  <c:v>33419.458333333336</c:v>
                </c:pt>
                <c:pt idx="51002">
                  <c:v>33419.5</c:v>
                </c:pt>
                <c:pt idx="51003">
                  <c:v>33419.541666666664</c:v>
                </c:pt>
                <c:pt idx="51004">
                  <c:v>33419.583333333336</c:v>
                </c:pt>
                <c:pt idx="51005">
                  <c:v>33419.625</c:v>
                </c:pt>
                <c:pt idx="51006">
                  <c:v>33419.666666666664</c:v>
                </c:pt>
                <c:pt idx="51007">
                  <c:v>33419.708333333336</c:v>
                </c:pt>
                <c:pt idx="51008">
                  <c:v>33419.75</c:v>
                </c:pt>
                <c:pt idx="51009">
                  <c:v>33419.791666666664</c:v>
                </c:pt>
                <c:pt idx="51010">
                  <c:v>33419.833333333336</c:v>
                </c:pt>
                <c:pt idx="51011">
                  <c:v>33419.875</c:v>
                </c:pt>
                <c:pt idx="51012">
                  <c:v>33419.916666666664</c:v>
                </c:pt>
                <c:pt idx="51013">
                  <c:v>33419.958333333336</c:v>
                </c:pt>
                <c:pt idx="51014">
                  <c:v>33420</c:v>
                </c:pt>
                <c:pt idx="51015">
                  <c:v>33420.041666666664</c:v>
                </c:pt>
                <c:pt idx="51016">
                  <c:v>33420.083333333336</c:v>
                </c:pt>
                <c:pt idx="51017">
                  <c:v>33420.125</c:v>
                </c:pt>
                <c:pt idx="51018">
                  <c:v>33420.166666666664</c:v>
                </c:pt>
                <c:pt idx="51019">
                  <c:v>33420.208333333336</c:v>
                </c:pt>
                <c:pt idx="51020">
                  <c:v>33420.25</c:v>
                </c:pt>
                <c:pt idx="51021">
                  <c:v>33420.291666666664</c:v>
                </c:pt>
                <c:pt idx="51022">
                  <c:v>33420.333333333336</c:v>
                </c:pt>
                <c:pt idx="51023">
                  <c:v>33420.375</c:v>
                </c:pt>
                <c:pt idx="51024">
                  <c:v>33420.416666666664</c:v>
                </c:pt>
                <c:pt idx="51025">
                  <c:v>33420.458333333336</c:v>
                </c:pt>
                <c:pt idx="51026">
                  <c:v>33420.5</c:v>
                </c:pt>
                <c:pt idx="51027">
                  <c:v>33420.541666666664</c:v>
                </c:pt>
                <c:pt idx="51028">
                  <c:v>33420.583333333336</c:v>
                </c:pt>
                <c:pt idx="51029">
                  <c:v>33420.625</c:v>
                </c:pt>
                <c:pt idx="51030">
                  <c:v>33420.666666666664</c:v>
                </c:pt>
                <c:pt idx="51031">
                  <c:v>33420.708333333336</c:v>
                </c:pt>
                <c:pt idx="51032">
                  <c:v>33420.75</c:v>
                </c:pt>
                <c:pt idx="51033">
                  <c:v>33420.791666666664</c:v>
                </c:pt>
                <c:pt idx="51034">
                  <c:v>33420.833333333336</c:v>
                </c:pt>
                <c:pt idx="51035">
                  <c:v>33420.875</c:v>
                </c:pt>
                <c:pt idx="51036">
                  <c:v>33420.916666666664</c:v>
                </c:pt>
                <c:pt idx="51037">
                  <c:v>33420.958333333336</c:v>
                </c:pt>
                <c:pt idx="51038">
                  <c:v>33421</c:v>
                </c:pt>
                <c:pt idx="51039">
                  <c:v>33421.041666666664</c:v>
                </c:pt>
                <c:pt idx="51040">
                  <c:v>33421.083333333336</c:v>
                </c:pt>
                <c:pt idx="51041">
                  <c:v>33421.125</c:v>
                </c:pt>
                <c:pt idx="51042">
                  <c:v>33421.166666666664</c:v>
                </c:pt>
                <c:pt idx="51043">
                  <c:v>33421.208333333336</c:v>
                </c:pt>
                <c:pt idx="51044">
                  <c:v>33421.25</c:v>
                </c:pt>
                <c:pt idx="51045">
                  <c:v>33421.291666666664</c:v>
                </c:pt>
                <c:pt idx="51046">
                  <c:v>33421.333333333336</c:v>
                </c:pt>
                <c:pt idx="51047">
                  <c:v>33421.375</c:v>
                </c:pt>
                <c:pt idx="51048">
                  <c:v>33421.416666666664</c:v>
                </c:pt>
                <c:pt idx="51049">
                  <c:v>33421.458333333336</c:v>
                </c:pt>
                <c:pt idx="51050">
                  <c:v>33421.5</c:v>
                </c:pt>
                <c:pt idx="51051">
                  <c:v>33421.541666666664</c:v>
                </c:pt>
                <c:pt idx="51052">
                  <c:v>33421.583333333336</c:v>
                </c:pt>
                <c:pt idx="51053">
                  <c:v>33421.625</c:v>
                </c:pt>
                <c:pt idx="51054">
                  <c:v>33421.666666666664</c:v>
                </c:pt>
                <c:pt idx="51055">
                  <c:v>33421.708333333336</c:v>
                </c:pt>
                <c:pt idx="51056">
                  <c:v>33421.75</c:v>
                </c:pt>
                <c:pt idx="51057">
                  <c:v>33421.791666666664</c:v>
                </c:pt>
                <c:pt idx="51058">
                  <c:v>33421.833333333336</c:v>
                </c:pt>
                <c:pt idx="51059">
                  <c:v>33421.875</c:v>
                </c:pt>
                <c:pt idx="51060">
                  <c:v>33421.916666666664</c:v>
                </c:pt>
                <c:pt idx="51061">
                  <c:v>33421.958333333336</c:v>
                </c:pt>
                <c:pt idx="51062">
                  <c:v>33422</c:v>
                </c:pt>
                <c:pt idx="51063">
                  <c:v>33422.041666666664</c:v>
                </c:pt>
                <c:pt idx="51064">
                  <c:v>33422.083333333336</c:v>
                </c:pt>
                <c:pt idx="51065">
                  <c:v>33422.125</c:v>
                </c:pt>
                <c:pt idx="51066">
                  <c:v>33422.166666666664</c:v>
                </c:pt>
                <c:pt idx="51067">
                  <c:v>33422.208333333336</c:v>
                </c:pt>
                <c:pt idx="51068">
                  <c:v>33422.25</c:v>
                </c:pt>
                <c:pt idx="51069">
                  <c:v>33422.291666666664</c:v>
                </c:pt>
                <c:pt idx="51070">
                  <c:v>33422.333333333336</c:v>
                </c:pt>
                <c:pt idx="51071">
                  <c:v>33422.375</c:v>
                </c:pt>
                <c:pt idx="51072">
                  <c:v>33422.416666666664</c:v>
                </c:pt>
                <c:pt idx="51073">
                  <c:v>33422.458333333336</c:v>
                </c:pt>
                <c:pt idx="51074">
                  <c:v>33422.5</c:v>
                </c:pt>
                <c:pt idx="51075">
                  <c:v>33422.541666666664</c:v>
                </c:pt>
                <c:pt idx="51076">
                  <c:v>33422.583333333336</c:v>
                </c:pt>
                <c:pt idx="51077">
                  <c:v>33422.625</c:v>
                </c:pt>
                <c:pt idx="51078">
                  <c:v>33422.666666666664</c:v>
                </c:pt>
                <c:pt idx="51079">
                  <c:v>33422.708333333336</c:v>
                </c:pt>
                <c:pt idx="51080">
                  <c:v>33422.75</c:v>
                </c:pt>
                <c:pt idx="51081">
                  <c:v>33422.791666666664</c:v>
                </c:pt>
                <c:pt idx="51082">
                  <c:v>33422.833333333336</c:v>
                </c:pt>
                <c:pt idx="51083">
                  <c:v>33422.875</c:v>
                </c:pt>
                <c:pt idx="51084">
                  <c:v>33422.916666666664</c:v>
                </c:pt>
                <c:pt idx="51085">
                  <c:v>33422.958333333336</c:v>
                </c:pt>
                <c:pt idx="51086">
                  <c:v>33423</c:v>
                </c:pt>
                <c:pt idx="51087">
                  <c:v>33423.041666666664</c:v>
                </c:pt>
                <c:pt idx="51088">
                  <c:v>33423.083333333336</c:v>
                </c:pt>
                <c:pt idx="51089">
                  <c:v>33423.125</c:v>
                </c:pt>
                <c:pt idx="51090">
                  <c:v>33423.166666666664</c:v>
                </c:pt>
                <c:pt idx="51091">
                  <c:v>33423.208333333336</c:v>
                </c:pt>
                <c:pt idx="51092">
                  <c:v>33423.25</c:v>
                </c:pt>
                <c:pt idx="51093">
                  <c:v>33423.291666666664</c:v>
                </c:pt>
                <c:pt idx="51094">
                  <c:v>33423.333333333336</c:v>
                </c:pt>
                <c:pt idx="51095">
                  <c:v>33423.375</c:v>
                </c:pt>
                <c:pt idx="51096">
                  <c:v>33423.416666666664</c:v>
                </c:pt>
                <c:pt idx="51097">
                  <c:v>33423.458333333336</c:v>
                </c:pt>
                <c:pt idx="51098">
                  <c:v>33423.5</c:v>
                </c:pt>
                <c:pt idx="51099">
                  <c:v>33423.541666666664</c:v>
                </c:pt>
                <c:pt idx="51100">
                  <c:v>33423.583333333336</c:v>
                </c:pt>
                <c:pt idx="51101">
                  <c:v>33423.625</c:v>
                </c:pt>
                <c:pt idx="51102">
                  <c:v>33423.666666666664</c:v>
                </c:pt>
                <c:pt idx="51103">
                  <c:v>33423.708333333336</c:v>
                </c:pt>
                <c:pt idx="51104">
                  <c:v>33423.75</c:v>
                </c:pt>
                <c:pt idx="51105">
                  <c:v>33423.791666666664</c:v>
                </c:pt>
                <c:pt idx="51106">
                  <c:v>33423.833333333336</c:v>
                </c:pt>
                <c:pt idx="51107">
                  <c:v>33423.875</c:v>
                </c:pt>
                <c:pt idx="51108">
                  <c:v>33423.916666666664</c:v>
                </c:pt>
                <c:pt idx="51109">
                  <c:v>33423.958333333336</c:v>
                </c:pt>
                <c:pt idx="51110">
                  <c:v>33424</c:v>
                </c:pt>
                <c:pt idx="51111">
                  <c:v>33424.041666666664</c:v>
                </c:pt>
                <c:pt idx="51112">
                  <c:v>33424.083333333336</c:v>
                </c:pt>
                <c:pt idx="51113">
                  <c:v>33424.125</c:v>
                </c:pt>
                <c:pt idx="51114">
                  <c:v>33424.166666666664</c:v>
                </c:pt>
                <c:pt idx="51115">
                  <c:v>33424.208333333336</c:v>
                </c:pt>
                <c:pt idx="51116">
                  <c:v>33424.25</c:v>
                </c:pt>
                <c:pt idx="51117">
                  <c:v>33424.291666666664</c:v>
                </c:pt>
                <c:pt idx="51118">
                  <c:v>33424.333333333336</c:v>
                </c:pt>
                <c:pt idx="51119">
                  <c:v>33424.375</c:v>
                </c:pt>
                <c:pt idx="51120">
                  <c:v>33424.416666666664</c:v>
                </c:pt>
                <c:pt idx="51121">
                  <c:v>33424.458333333336</c:v>
                </c:pt>
                <c:pt idx="51122">
                  <c:v>33424.5</c:v>
                </c:pt>
                <c:pt idx="51123">
                  <c:v>33424.541666666664</c:v>
                </c:pt>
                <c:pt idx="51124">
                  <c:v>33424.583333333336</c:v>
                </c:pt>
                <c:pt idx="51125">
                  <c:v>33424.625</c:v>
                </c:pt>
                <c:pt idx="51126">
                  <c:v>33424.666666666664</c:v>
                </c:pt>
                <c:pt idx="51127">
                  <c:v>33424.708333333336</c:v>
                </c:pt>
                <c:pt idx="51128">
                  <c:v>33424.75</c:v>
                </c:pt>
                <c:pt idx="51129">
                  <c:v>33424.791666666664</c:v>
                </c:pt>
                <c:pt idx="51130">
                  <c:v>33424.833333333336</c:v>
                </c:pt>
                <c:pt idx="51131">
                  <c:v>33424.875</c:v>
                </c:pt>
                <c:pt idx="51132">
                  <c:v>33424.916666666664</c:v>
                </c:pt>
                <c:pt idx="51133">
                  <c:v>33424.958333333336</c:v>
                </c:pt>
                <c:pt idx="51134">
                  <c:v>33425</c:v>
                </c:pt>
                <c:pt idx="51135">
                  <c:v>33425.041666666664</c:v>
                </c:pt>
                <c:pt idx="51136">
                  <c:v>33425.083333333336</c:v>
                </c:pt>
                <c:pt idx="51137">
                  <c:v>33425.125</c:v>
                </c:pt>
                <c:pt idx="51138">
                  <c:v>33425.166666666664</c:v>
                </c:pt>
                <c:pt idx="51139">
                  <c:v>33425.208333333336</c:v>
                </c:pt>
                <c:pt idx="51140">
                  <c:v>33425.25</c:v>
                </c:pt>
                <c:pt idx="51141">
                  <c:v>33425.291666666664</c:v>
                </c:pt>
                <c:pt idx="51142">
                  <c:v>33425.333333333336</c:v>
                </c:pt>
                <c:pt idx="51143">
                  <c:v>33425.375</c:v>
                </c:pt>
                <c:pt idx="51144">
                  <c:v>33425.416666666664</c:v>
                </c:pt>
                <c:pt idx="51145">
                  <c:v>33425.458333333336</c:v>
                </c:pt>
                <c:pt idx="51146">
                  <c:v>33425.5</c:v>
                </c:pt>
                <c:pt idx="51147">
                  <c:v>33425.541666666664</c:v>
                </c:pt>
                <c:pt idx="51148">
                  <c:v>33425.583333333336</c:v>
                </c:pt>
                <c:pt idx="51149">
                  <c:v>33425.625</c:v>
                </c:pt>
                <c:pt idx="51150">
                  <c:v>33425.666666666664</c:v>
                </c:pt>
                <c:pt idx="51151">
                  <c:v>33425.708333333336</c:v>
                </c:pt>
                <c:pt idx="51152">
                  <c:v>33425.75</c:v>
                </c:pt>
                <c:pt idx="51153">
                  <c:v>33425.791666666664</c:v>
                </c:pt>
                <c:pt idx="51154">
                  <c:v>33425.833333333336</c:v>
                </c:pt>
                <c:pt idx="51155">
                  <c:v>33425.875</c:v>
                </c:pt>
                <c:pt idx="51156">
                  <c:v>33425.916666666664</c:v>
                </c:pt>
                <c:pt idx="51157">
                  <c:v>33425.958333333336</c:v>
                </c:pt>
                <c:pt idx="51158">
                  <c:v>33426</c:v>
                </c:pt>
                <c:pt idx="51159">
                  <c:v>33426.041666666664</c:v>
                </c:pt>
                <c:pt idx="51160">
                  <c:v>33426.083333333336</c:v>
                </c:pt>
                <c:pt idx="51161">
                  <c:v>33426.125</c:v>
                </c:pt>
                <c:pt idx="51162">
                  <c:v>33426.166666666664</c:v>
                </c:pt>
                <c:pt idx="51163">
                  <c:v>33426.208333333336</c:v>
                </c:pt>
                <c:pt idx="51164">
                  <c:v>33426.25</c:v>
                </c:pt>
                <c:pt idx="51165">
                  <c:v>33426.291666666664</c:v>
                </c:pt>
                <c:pt idx="51166">
                  <c:v>33426.333333333336</c:v>
                </c:pt>
                <c:pt idx="51167">
                  <c:v>33426.375</c:v>
                </c:pt>
                <c:pt idx="51168">
                  <c:v>33426.416666666664</c:v>
                </c:pt>
                <c:pt idx="51169">
                  <c:v>33426.458333333336</c:v>
                </c:pt>
                <c:pt idx="51170">
                  <c:v>33426.5</c:v>
                </c:pt>
                <c:pt idx="51171">
                  <c:v>33426.541666666664</c:v>
                </c:pt>
                <c:pt idx="51172">
                  <c:v>33426.583333333336</c:v>
                </c:pt>
                <c:pt idx="51173">
                  <c:v>33426.625</c:v>
                </c:pt>
                <c:pt idx="51174">
                  <c:v>33426.666666666664</c:v>
                </c:pt>
                <c:pt idx="51175">
                  <c:v>33426.708333333336</c:v>
                </c:pt>
                <c:pt idx="51176">
                  <c:v>33426.75</c:v>
                </c:pt>
                <c:pt idx="51177">
                  <c:v>33426.791666666664</c:v>
                </c:pt>
                <c:pt idx="51178">
                  <c:v>33426.833333333336</c:v>
                </c:pt>
                <c:pt idx="51179">
                  <c:v>33426.875</c:v>
                </c:pt>
                <c:pt idx="51180">
                  <c:v>33426.916666666664</c:v>
                </c:pt>
                <c:pt idx="51181">
                  <c:v>33426.958333333336</c:v>
                </c:pt>
                <c:pt idx="51182">
                  <c:v>33427</c:v>
                </c:pt>
                <c:pt idx="51183">
                  <c:v>33427.041666666664</c:v>
                </c:pt>
                <c:pt idx="51184">
                  <c:v>33427.083333333336</c:v>
                </c:pt>
                <c:pt idx="51185">
                  <c:v>33427.125</c:v>
                </c:pt>
                <c:pt idx="51186">
                  <c:v>33427.166666666664</c:v>
                </c:pt>
                <c:pt idx="51187">
                  <c:v>33427.208333333336</c:v>
                </c:pt>
                <c:pt idx="51188">
                  <c:v>33427.25</c:v>
                </c:pt>
                <c:pt idx="51189">
                  <c:v>33427.291666666664</c:v>
                </c:pt>
                <c:pt idx="51190">
                  <c:v>33427.333333333336</c:v>
                </c:pt>
                <c:pt idx="51191">
                  <c:v>33427.375</c:v>
                </c:pt>
                <c:pt idx="51192">
                  <c:v>33427.416666666664</c:v>
                </c:pt>
                <c:pt idx="51193">
                  <c:v>33427.458333333336</c:v>
                </c:pt>
                <c:pt idx="51194">
                  <c:v>33427.5</c:v>
                </c:pt>
                <c:pt idx="51195">
                  <c:v>33427.541666666664</c:v>
                </c:pt>
                <c:pt idx="51196">
                  <c:v>33427.583333333336</c:v>
                </c:pt>
                <c:pt idx="51197">
                  <c:v>33427.625</c:v>
                </c:pt>
                <c:pt idx="51198">
                  <c:v>33427.666666666664</c:v>
                </c:pt>
                <c:pt idx="51199">
                  <c:v>33427.708333333336</c:v>
                </c:pt>
                <c:pt idx="51200">
                  <c:v>33427.75</c:v>
                </c:pt>
                <c:pt idx="51201">
                  <c:v>33427.791666666664</c:v>
                </c:pt>
                <c:pt idx="51202">
                  <c:v>33427.833333333336</c:v>
                </c:pt>
                <c:pt idx="51203">
                  <c:v>33427.875</c:v>
                </c:pt>
                <c:pt idx="51204">
                  <c:v>33427.916666666664</c:v>
                </c:pt>
                <c:pt idx="51205">
                  <c:v>33427.958333333336</c:v>
                </c:pt>
                <c:pt idx="51206">
                  <c:v>33428</c:v>
                </c:pt>
                <c:pt idx="51207">
                  <c:v>33428.041666666664</c:v>
                </c:pt>
                <c:pt idx="51208">
                  <c:v>33428.083333333336</c:v>
                </c:pt>
                <c:pt idx="51209">
                  <c:v>33428.125</c:v>
                </c:pt>
                <c:pt idx="51210">
                  <c:v>33428.166666666664</c:v>
                </c:pt>
                <c:pt idx="51211">
                  <c:v>33428.208333333336</c:v>
                </c:pt>
                <c:pt idx="51212">
                  <c:v>33428.25</c:v>
                </c:pt>
                <c:pt idx="51213">
                  <c:v>33428.291666666664</c:v>
                </c:pt>
                <c:pt idx="51214">
                  <c:v>33428.333333333336</c:v>
                </c:pt>
                <c:pt idx="51215">
                  <c:v>33428.375</c:v>
                </c:pt>
                <c:pt idx="51216">
                  <c:v>33428.416666666664</c:v>
                </c:pt>
                <c:pt idx="51217">
                  <c:v>33428.458333333336</c:v>
                </c:pt>
                <c:pt idx="51218">
                  <c:v>33428.5</c:v>
                </c:pt>
                <c:pt idx="51219">
                  <c:v>33428.541666666664</c:v>
                </c:pt>
                <c:pt idx="51220">
                  <c:v>33428.583333333336</c:v>
                </c:pt>
                <c:pt idx="51221">
                  <c:v>33428.625</c:v>
                </c:pt>
                <c:pt idx="51222">
                  <c:v>33428.666666666664</c:v>
                </c:pt>
                <c:pt idx="51223">
                  <c:v>33428.708333333336</c:v>
                </c:pt>
                <c:pt idx="51224">
                  <c:v>33428.75</c:v>
                </c:pt>
                <c:pt idx="51225">
                  <c:v>33428.791666666664</c:v>
                </c:pt>
                <c:pt idx="51226">
                  <c:v>33428.833333333336</c:v>
                </c:pt>
                <c:pt idx="51227">
                  <c:v>33428.875</c:v>
                </c:pt>
                <c:pt idx="51228">
                  <c:v>33428.916666666664</c:v>
                </c:pt>
                <c:pt idx="51229">
                  <c:v>33428.958333333336</c:v>
                </c:pt>
                <c:pt idx="51230">
                  <c:v>33429</c:v>
                </c:pt>
                <c:pt idx="51231">
                  <c:v>33429.041666666664</c:v>
                </c:pt>
                <c:pt idx="51232">
                  <c:v>33429.083333333336</c:v>
                </c:pt>
                <c:pt idx="51233">
                  <c:v>33429.125</c:v>
                </c:pt>
                <c:pt idx="51234">
                  <c:v>33429.166666666664</c:v>
                </c:pt>
                <c:pt idx="51235">
                  <c:v>33429.208333333336</c:v>
                </c:pt>
                <c:pt idx="51236">
                  <c:v>33429.25</c:v>
                </c:pt>
                <c:pt idx="51237">
                  <c:v>33429.291666666664</c:v>
                </c:pt>
                <c:pt idx="51238">
                  <c:v>33429.333333333336</c:v>
                </c:pt>
                <c:pt idx="51239">
                  <c:v>33429.375</c:v>
                </c:pt>
                <c:pt idx="51240">
                  <c:v>33429.416666666664</c:v>
                </c:pt>
                <c:pt idx="51241">
                  <c:v>33429.458333333336</c:v>
                </c:pt>
                <c:pt idx="51242">
                  <c:v>33429.5</c:v>
                </c:pt>
                <c:pt idx="51243">
                  <c:v>33429.541666666664</c:v>
                </c:pt>
                <c:pt idx="51244">
                  <c:v>33429.583333333336</c:v>
                </c:pt>
                <c:pt idx="51245">
                  <c:v>33429.625</c:v>
                </c:pt>
                <c:pt idx="51246">
                  <c:v>33429.666666666664</c:v>
                </c:pt>
                <c:pt idx="51247">
                  <c:v>33429.708333333336</c:v>
                </c:pt>
                <c:pt idx="51248">
                  <c:v>33429.75</c:v>
                </c:pt>
                <c:pt idx="51249">
                  <c:v>33429.791666666664</c:v>
                </c:pt>
                <c:pt idx="51250">
                  <c:v>33429.833333333336</c:v>
                </c:pt>
                <c:pt idx="51251">
                  <c:v>33429.875</c:v>
                </c:pt>
                <c:pt idx="51252">
                  <c:v>33429.916666666664</c:v>
                </c:pt>
                <c:pt idx="51253">
                  <c:v>33429.958333333336</c:v>
                </c:pt>
                <c:pt idx="51254">
                  <c:v>33430</c:v>
                </c:pt>
                <c:pt idx="51255">
                  <c:v>33430.041666666664</c:v>
                </c:pt>
                <c:pt idx="51256">
                  <c:v>33430.083333333336</c:v>
                </c:pt>
                <c:pt idx="51257">
                  <c:v>33430.125</c:v>
                </c:pt>
                <c:pt idx="51258">
                  <c:v>33430.166666666664</c:v>
                </c:pt>
                <c:pt idx="51259">
                  <c:v>33430.208333333336</c:v>
                </c:pt>
                <c:pt idx="51260">
                  <c:v>33430.25</c:v>
                </c:pt>
                <c:pt idx="51261">
                  <c:v>33430.291666666664</c:v>
                </c:pt>
                <c:pt idx="51262">
                  <c:v>33430.333333333336</c:v>
                </c:pt>
                <c:pt idx="51263">
                  <c:v>33430.375</c:v>
                </c:pt>
                <c:pt idx="51264">
                  <c:v>33430.416666666664</c:v>
                </c:pt>
                <c:pt idx="51265">
                  <c:v>33430.458333333336</c:v>
                </c:pt>
                <c:pt idx="51266">
                  <c:v>33430.5</c:v>
                </c:pt>
                <c:pt idx="51267">
                  <c:v>33430.541666666664</c:v>
                </c:pt>
                <c:pt idx="51268">
                  <c:v>33430.583333333336</c:v>
                </c:pt>
                <c:pt idx="51269">
                  <c:v>33430.625</c:v>
                </c:pt>
                <c:pt idx="51270">
                  <c:v>33430.666666666664</c:v>
                </c:pt>
                <c:pt idx="51271">
                  <c:v>33430.708333333336</c:v>
                </c:pt>
                <c:pt idx="51272">
                  <c:v>33430.75</c:v>
                </c:pt>
                <c:pt idx="51273">
                  <c:v>33430.791666666664</c:v>
                </c:pt>
                <c:pt idx="51274">
                  <c:v>33430.833333333336</c:v>
                </c:pt>
                <c:pt idx="51275">
                  <c:v>33430.875</c:v>
                </c:pt>
                <c:pt idx="51276">
                  <c:v>33430.916666666664</c:v>
                </c:pt>
                <c:pt idx="51277">
                  <c:v>33430.958333333336</c:v>
                </c:pt>
                <c:pt idx="51278">
                  <c:v>33431</c:v>
                </c:pt>
                <c:pt idx="51279">
                  <c:v>33431.041666666664</c:v>
                </c:pt>
                <c:pt idx="51280">
                  <c:v>33431.083333333336</c:v>
                </c:pt>
                <c:pt idx="51281">
                  <c:v>33431.125</c:v>
                </c:pt>
                <c:pt idx="51282">
                  <c:v>33431.166666666664</c:v>
                </c:pt>
                <c:pt idx="51283">
                  <c:v>33431.208333333336</c:v>
                </c:pt>
                <c:pt idx="51284">
                  <c:v>33431.25</c:v>
                </c:pt>
                <c:pt idx="51285">
                  <c:v>33431.291666666664</c:v>
                </c:pt>
                <c:pt idx="51286">
                  <c:v>33431.333333333336</c:v>
                </c:pt>
                <c:pt idx="51287">
                  <c:v>33431.375</c:v>
                </c:pt>
                <c:pt idx="51288">
                  <c:v>33431.416666666664</c:v>
                </c:pt>
                <c:pt idx="51289">
                  <c:v>33431.458333333336</c:v>
                </c:pt>
                <c:pt idx="51290">
                  <c:v>33431.5</c:v>
                </c:pt>
                <c:pt idx="51291">
                  <c:v>33431.541666666664</c:v>
                </c:pt>
                <c:pt idx="51292">
                  <c:v>33431.583333333336</c:v>
                </c:pt>
                <c:pt idx="51293">
                  <c:v>33431.625</c:v>
                </c:pt>
                <c:pt idx="51294">
                  <c:v>33431.666666666664</c:v>
                </c:pt>
                <c:pt idx="51295">
                  <c:v>33431.708333333336</c:v>
                </c:pt>
                <c:pt idx="51296">
                  <c:v>33431.75</c:v>
                </c:pt>
                <c:pt idx="51297">
                  <c:v>33431.791666666664</c:v>
                </c:pt>
                <c:pt idx="51298">
                  <c:v>33431.833333333336</c:v>
                </c:pt>
                <c:pt idx="51299">
                  <c:v>33431.875</c:v>
                </c:pt>
                <c:pt idx="51300">
                  <c:v>33431.916666666664</c:v>
                </c:pt>
                <c:pt idx="51301">
                  <c:v>33431.958333333336</c:v>
                </c:pt>
                <c:pt idx="51302">
                  <c:v>33432</c:v>
                </c:pt>
                <c:pt idx="51303">
                  <c:v>33432.041666666664</c:v>
                </c:pt>
                <c:pt idx="51304">
                  <c:v>33432.083333333336</c:v>
                </c:pt>
                <c:pt idx="51305">
                  <c:v>33432.125</c:v>
                </c:pt>
                <c:pt idx="51306">
                  <c:v>33432.166666666664</c:v>
                </c:pt>
                <c:pt idx="51307">
                  <c:v>33432.208333333336</c:v>
                </c:pt>
                <c:pt idx="51308">
                  <c:v>33432.25</c:v>
                </c:pt>
                <c:pt idx="51309">
                  <c:v>33432.291666666664</c:v>
                </c:pt>
                <c:pt idx="51310">
                  <c:v>33432.333333333336</c:v>
                </c:pt>
                <c:pt idx="51311">
                  <c:v>33432.375</c:v>
                </c:pt>
                <c:pt idx="51312">
                  <c:v>33432.416666666664</c:v>
                </c:pt>
                <c:pt idx="51313">
                  <c:v>33432.458333333336</c:v>
                </c:pt>
                <c:pt idx="51314">
                  <c:v>33432.5</c:v>
                </c:pt>
                <c:pt idx="51315">
                  <c:v>33432.541666666664</c:v>
                </c:pt>
                <c:pt idx="51316">
                  <c:v>33432.583333333336</c:v>
                </c:pt>
                <c:pt idx="51317">
                  <c:v>33432.625</c:v>
                </c:pt>
                <c:pt idx="51318">
                  <c:v>33432.666666666664</c:v>
                </c:pt>
                <c:pt idx="51319">
                  <c:v>33432.708333333336</c:v>
                </c:pt>
                <c:pt idx="51320">
                  <c:v>33432.75</c:v>
                </c:pt>
                <c:pt idx="51321">
                  <c:v>33432.791666666664</c:v>
                </c:pt>
                <c:pt idx="51322">
                  <c:v>33432.833333333336</c:v>
                </c:pt>
                <c:pt idx="51323">
                  <c:v>33432.875</c:v>
                </c:pt>
                <c:pt idx="51324">
                  <c:v>33432.916666666664</c:v>
                </c:pt>
                <c:pt idx="51325">
                  <c:v>33432.958333333336</c:v>
                </c:pt>
                <c:pt idx="51326">
                  <c:v>33433</c:v>
                </c:pt>
                <c:pt idx="51327">
                  <c:v>33433.041666666664</c:v>
                </c:pt>
                <c:pt idx="51328">
                  <c:v>33433.083333333336</c:v>
                </c:pt>
                <c:pt idx="51329">
                  <c:v>33433.125</c:v>
                </c:pt>
                <c:pt idx="51330">
                  <c:v>33433.166666666664</c:v>
                </c:pt>
                <c:pt idx="51331">
                  <c:v>33433.208333333336</c:v>
                </c:pt>
                <c:pt idx="51332">
                  <c:v>33433.25</c:v>
                </c:pt>
                <c:pt idx="51333">
                  <c:v>33433.291666666664</c:v>
                </c:pt>
                <c:pt idx="51334">
                  <c:v>33433.333333333336</c:v>
                </c:pt>
                <c:pt idx="51335">
                  <c:v>33433.375</c:v>
                </c:pt>
                <c:pt idx="51336">
                  <c:v>33433.416666666664</c:v>
                </c:pt>
                <c:pt idx="51337">
                  <c:v>33433.458333333336</c:v>
                </c:pt>
                <c:pt idx="51338">
                  <c:v>33433.5</c:v>
                </c:pt>
                <c:pt idx="51339">
                  <c:v>33433.541666666664</c:v>
                </c:pt>
                <c:pt idx="51340">
                  <c:v>33433.583333333336</c:v>
                </c:pt>
                <c:pt idx="51341">
                  <c:v>33433.625</c:v>
                </c:pt>
                <c:pt idx="51342">
                  <c:v>33433.666666666664</c:v>
                </c:pt>
                <c:pt idx="51343">
                  <c:v>33433.708333333336</c:v>
                </c:pt>
                <c:pt idx="51344">
                  <c:v>33433.75</c:v>
                </c:pt>
                <c:pt idx="51345">
                  <c:v>33433.791666666664</c:v>
                </c:pt>
                <c:pt idx="51346">
                  <c:v>33433.833333333336</c:v>
                </c:pt>
                <c:pt idx="51347">
                  <c:v>33433.875</c:v>
                </c:pt>
                <c:pt idx="51348">
                  <c:v>33433.916666666664</c:v>
                </c:pt>
                <c:pt idx="51349">
                  <c:v>33433.958333333336</c:v>
                </c:pt>
                <c:pt idx="51350">
                  <c:v>33434</c:v>
                </c:pt>
                <c:pt idx="51351">
                  <c:v>33434.041666666664</c:v>
                </c:pt>
                <c:pt idx="51352">
                  <c:v>33434.083333333336</c:v>
                </c:pt>
                <c:pt idx="51353">
                  <c:v>33434.125</c:v>
                </c:pt>
                <c:pt idx="51354">
                  <c:v>33434.166666666664</c:v>
                </c:pt>
                <c:pt idx="51355">
                  <c:v>33434.208333333336</c:v>
                </c:pt>
                <c:pt idx="51356">
                  <c:v>33434.25</c:v>
                </c:pt>
                <c:pt idx="51357">
                  <c:v>33434.291666666664</c:v>
                </c:pt>
                <c:pt idx="51358">
                  <c:v>33434.333333333336</c:v>
                </c:pt>
                <c:pt idx="51359">
                  <c:v>33434.375</c:v>
                </c:pt>
                <c:pt idx="51360">
                  <c:v>33434.416666666664</c:v>
                </c:pt>
                <c:pt idx="51361">
                  <c:v>33434.458333333336</c:v>
                </c:pt>
                <c:pt idx="51362">
                  <c:v>33434.5</c:v>
                </c:pt>
                <c:pt idx="51363">
                  <c:v>33434.541666666664</c:v>
                </c:pt>
                <c:pt idx="51364">
                  <c:v>33434.583333333336</c:v>
                </c:pt>
                <c:pt idx="51365">
                  <c:v>33434.625</c:v>
                </c:pt>
                <c:pt idx="51366">
                  <c:v>33434.666666666664</c:v>
                </c:pt>
                <c:pt idx="51367">
                  <c:v>33434.708333333336</c:v>
                </c:pt>
                <c:pt idx="51368">
                  <c:v>33434.75</c:v>
                </c:pt>
                <c:pt idx="51369">
                  <c:v>33434.791666666664</c:v>
                </c:pt>
                <c:pt idx="51370">
                  <c:v>33434.833333333336</c:v>
                </c:pt>
                <c:pt idx="51371">
                  <c:v>33434.875</c:v>
                </c:pt>
                <c:pt idx="51372">
                  <c:v>33434.916666666664</c:v>
                </c:pt>
                <c:pt idx="51373">
                  <c:v>33434.958333333336</c:v>
                </c:pt>
                <c:pt idx="51374">
                  <c:v>33435</c:v>
                </c:pt>
                <c:pt idx="51375">
                  <c:v>33435.041666666664</c:v>
                </c:pt>
                <c:pt idx="51376">
                  <c:v>33435.083333333336</c:v>
                </c:pt>
                <c:pt idx="51377">
                  <c:v>33435.125</c:v>
                </c:pt>
                <c:pt idx="51378">
                  <c:v>33435.166666666664</c:v>
                </c:pt>
                <c:pt idx="51379">
                  <c:v>33435.208333333336</c:v>
                </c:pt>
                <c:pt idx="51380">
                  <c:v>33435.25</c:v>
                </c:pt>
                <c:pt idx="51381">
                  <c:v>33435.291666666664</c:v>
                </c:pt>
                <c:pt idx="51382">
                  <c:v>33435.333333333336</c:v>
                </c:pt>
                <c:pt idx="51383">
                  <c:v>33435.375</c:v>
                </c:pt>
                <c:pt idx="51384">
                  <c:v>33435.416666666664</c:v>
                </c:pt>
                <c:pt idx="51385">
                  <c:v>33435.458333333336</c:v>
                </c:pt>
                <c:pt idx="51386">
                  <c:v>33435.5</c:v>
                </c:pt>
                <c:pt idx="51387">
                  <c:v>33435.541666666664</c:v>
                </c:pt>
                <c:pt idx="51388">
                  <c:v>33435.583333333336</c:v>
                </c:pt>
                <c:pt idx="51389">
                  <c:v>33435.625</c:v>
                </c:pt>
                <c:pt idx="51390">
                  <c:v>33435.666666666664</c:v>
                </c:pt>
                <c:pt idx="51391">
                  <c:v>33435.708333333336</c:v>
                </c:pt>
                <c:pt idx="51392">
                  <c:v>33435.75</c:v>
                </c:pt>
                <c:pt idx="51393">
                  <c:v>33435.791666666664</c:v>
                </c:pt>
                <c:pt idx="51394">
                  <c:v>33435.833333333336</c:v>
                </c:pt>
                <c:pt idx="51395">
                  <c:v>33435.875</c:v>
                </c:pt>
                <c:pt idx="51396">
                  <c:v>33435.916666666664</c:v>
                </c:pt>
                <c:pt idx="51397">
                  <c:v>33435.958333333336</c:v>
                </c:pt>
                <c:pt idx="51398">
                  <c:v>33436</c:v>
                </c:pt>
                <c:pt idx="51399">
                  <c:v>33436.041666666664</c:v>
                </c:pt>
                <c:pt idx="51400">
                  <c:v>33436.083333333336</c:v>
                </c:pt>
                <c:pt idx="51401">
                  <c:v>33436.125</c:v>
                </c:pt>
                <c:pt idx="51402">
                  <c:v>33436.166666666664</c:v>
                </c:pt>
                <c:pt idx="51403">
                  <c:v>33436.208333333336</c:v>
                </c:pt>
                <c:pt idx="51404">
                  <c:v>33436.25</c:v>
                </c:pt>
                <c:pt idx="51405">
                  <c:v>33436.291666666664</c:v>
                </c:pt>
                <c:pt idx="51406">
                  <c:v>33436.333333333336</c:v>
                </c:pt>
                <c:pt idx="51407">
                  <c:v>33436.375</c:v>
                </c:pt>
                <c:pt idx="51408">
                  <c:v>33436.416666666664</c:v>
                </c:pt>
                <c:pt idx="51409">
                  <c:v>33436.458333333336</c:v>
                </c:pt>
                <c:pt idx="51410">
                  <c:v>33436.5</c:v>
                </c:pt>
                <c:pt idx="51411">
                  <c:v>33436.541666666664</c:v>
                </c:pt>
                <c:pt idx="51412">
                  <c:v>33436.583333333336</c:v>
                </c:pt>
                <c:pt idx="51413">
                  <c:v>33436.625</c:v>
                </c:pt>
                <c:pt idx="51414">
                  <c:v>33436.666666666664</c:v>
                </c:pt>
                <c:pt idx="51415">
                  <c:v>33436.708333333336</c:v>
                </c:pt>
                <c:pt idx="51416">
                  <c:v>33436.75</c:v>
                </c:pt>
                <c:pt idx="51417">
                  <c:v>33436.791666666664</c:v>
                </c:pt>
                <c:pt idx="51418">
                  <c:v>33436.833333333336</c:v>
                </c:pt>
                <c:pt idx="51419">
                  <c:v>33436.875</c:v>
                </c:pt>
                <c:pt idx="51420">
                  <c:v>33436.916666666664</c:v>
                </c:pt>
                <c:pt idx="51421">
                  <c:v>33436.958333333336</c:v>
                </c:pt>
                <c:pt idx="51422">
                  <c:v>33437</c:v>
                </c:pt>
                <c:pt idx="51423">
                  <c:v>33437.041666666664</c:v>
                </c:pt>
                <c:pt idx="51424">
                  <c:v>33437.083333333336</c:v>
                </c:pt>
                <c:pt idx="51425">
                  <c:v>33437.125</c:v>
                </c:pt>
                <c:pt idx="51426">
                  <c:v>33437.166666666664</c:v>
                </c:pt>
                <c:pt idx="51427">
                  <c:v>33437.208333333336</c:v>
                </c:pt>
                <c:pt idx="51428">
                  <c:v>33437.25</c:v>
                </c:pt>
                <c:pt idx="51429">
                  <c:v>33437.291666666664</c:v>
                </c:pt>
                <c:pt idx="51430">
                  <c:v>33437.333333333336</c:v>
                </c:pt>
                <c:pt idx="51431">
                  <c:v>33437.375</c:v>
                </c:pt>
                <c:pt idx="51432">
                  <c:v>33437.416666666664</c:v>
                </c:pt>
                <c:pt idx="51433">
                  <c:v>33437.458333333336</c:v>
                </c:pt>
                <c:pt idx="51434">
                  <c:v>33437.5</c:v>
                </c:pt>
                <c:pt idx="51435">
                  <c:v>33437.541666666664</c:v>
                </c:pt>
                <c:pt idx="51436">
                  <c:v>33437.583333333336</c:v>
                </c:pt>
                <c:pt idx="51437">
                  <c:v>33437.625</c:v>
                </c:pt>
                <c:pt idx="51438">
                  <c:v>33437.666666666664</c:v>
                </c:pt>
                <c:pt idx="51439">
                  <c:v>33437.708333333336</c:v>
                </c:pt>
                <c:pt idx="51440">
                  <c:v>33437.75</c:v>
                </c:pt>
                <c:pt idx="51441">
                  <c:v>33437.791666666664</c:v>
                </c:pt>
                <c:pt idx="51442">
                  <c:v>33437.833333333336</c:v>
                </c:pt>
                <c:pt idx="51443">
                  <c:v>33437.875</c:v>
                </c:pt>
                <c:pt idx="51444">
                  <c:v>33437.916666666664</c:v>
                </c:pt>
                <c:pt idx="51445">
                  <c:v>33437.958333333336</c:v>
                </c:pt>
                <c:pt idx="51446">
                  <c:v>33438</c:v>
                </c:pt>
                <c:pt idx="51447">
                  <c:v>33438.041666666664</c:v>
                </c:pt>
                <c:pt idx="51448">
                  <c:v>33438.083333333336</c:v>
                </c:pt>
                <c:pt idx="51449">
                  <c:v>33438.125</c:v>
                </c:pt>
                <c:pt idx="51450">
                  <c:v>33438.166666666664</c:v>
                </c:pt>
                <c:pt idx="51451">
                  <c:v>33438.208333333336</c:v>
                </c:pt>
                <c:pt idx="51452">
                  <c:v>33438.25</c:v>
                </c:pt>
                <c:pt idx="51453">
                  <c:v>33438.291666666664</c:v>
                </c:pt>
                <c:pt idx="51454">
                  <c:v>33438.333333333336</c:v>
                </c:pt>
                <c:pt idx="51455">
                  <c:v>33438.375</c:v>
                </c:pt>
                <c:pt idx="51456">
                  <c:v>33438.416666666664</c:v>
                </c:pt>
                <c:pt idx="51457">
                  <c:v>33438.458333333336</c:v>
                </c:pt>
                <c:pt idx="51458">
                  <c:v>33438.5</c:v>
                </c:pt>
                <c:pt idx="51459">
                  <c:v>33438.541666666664</c:v>
                </c:pt>
                <c:pt idx="51460">
                  <c:v>33438.583333333336</c:v>
                </c:pt>
                <c:pt idx="51461">
                  <c:v>33438.625</c:v>
                </c:pt>
                <c:pt idx="51462">
                  <c:v>33438.666666666664</c:v>
                </c:pt>
                <c:pt idx="51463">
                  <c:v>33438.708333333336</c:v>
                </c:pt>
                <c:pt idx="51464">
                  <c:v>33438.75</c:v>
                </c:pt>
                <c:pt idx="51465">
                  <c:v>33438.791666666664</c:v>
                </c:pt>
                <c:pt idx="51466">
                  <c:v>33438.833333333336</c:v>
                </c:pt>
                <c:pt idx="51467">
                  <c:v>33438.875</c:v>
                </c:pt>
                <c:pt idx="51468">
                  <c:v>33438.916666666664</c:v>
                </c:pt>
                <c:pt idx="51469">
                  <c:v>33438.958333333336</c:v>
                </c:pt>
                <c:pt idx="51470">
                  <c:v>33439</c:v>
                </c:pt>
                <c:pt idx="51471">
                  <c:v>33439.041666666664</c:v>
                </c:pt>
                <c:pt idx="51472">
                  <c:v>33439.083333333336</c:v>
                </c:pt>
                <c:pt idx="51473">
                  <c:v>33439.125</c:v>
                </c:pt>
                <c:pt idx="51474">
                  <c:v>33439.166666666664</c:v>
                </c:pt>
                <c:pt idx="51475">
                  <c:v>33439.208333333336</c:v>
                </c:pt>
                <c:pt idx="51476">
                  <c:v>33439.25</c:v>
                </c:pt>
                <c:pt idx="51477">
                  <c:v>33439.291666666664</c:v>
                </c:pt>
                <c:pt idx="51478">
                  <c:v>33439.333333333336</c:v>
                </c:pt>
                <c:pt idx="51479">
                  <c:v>33439.375</c:v>
                </c:pt>
                <c:pt idx="51480">
                  <c:v>33439.416666666664</c:v>
                </c:pt>
                <c:pt idx="51481">
                  <c:v>33439.458333333336</c:v>
                </c:pt>
                <c:pt idx="51482">
                  <c:v>33439.5</c:v>
                </c:pt>
                <c:pt idx="51483">
                  <c:v>33439.541666666664</c:v>
                </c:pt>
                <c:pt idx="51484">
                  <c:v>33439.583333333336</c:v>
                </c:pt>
                <c:pt idx="51485">
                  <c:v>33439.625</c:v>
                </c:pt>
                <c:pt idx="51486">
                  <c:v>33439.666666666664</c:v>
                </c:pt>
                <c:pt idx="51487">
                  <c:v>33439.708333333336</c:v>
                </c:pt>
                <c:pt idx="51488">
                  <c:v>33439.75</c:v>
                </c:pt>
                <c:pt idx="51489">
                  <c:v>33439.791666666664</c:v>
                </c:pt>
                <c:pt idx="51490">
                  <c:v>33439.833333333336</c:v>
                </c:pt>
                <c:pt idx="51491">
                  <c:v>33439.875</c:v>
                </c:pt>
                <c:pt idx="51492">
                  <c:v>33439.916666666664</c:v>
                </c:pt>
                <c:pt idx="51493">
                  <c:v>33439.958333333336</c:v>
                </c:pt>
                <c:pt idx="51494">
                  <c:v>33440</c:v>
                </c:pt>
                <c:pt idx="51495">
                  <c:v>33440.041666666664</c:v>
                </c:pt>
                <c:pt idx="51496">
                  <c:v>33440.083333333336</c:v>
                </c:pt>
                <c:pt idx="51497">
                  <c:v>33440.125</c:v>
                </c:pt>
                <c:pt idx="51498">
                  <c:v>33440.166666666664</c:v>
                </c:pt>
                <c:pt idx="51499">
                  <c:v>33440.208333333336</c:v>
                </c:pt>
                <c:pt idx="51500">
                  <c:v>33440.25</c:v>
                </c:pt>
                <c:pt idx="51501">
                  <c:v>33440.291666666664</c:v>
                </c:pt>
                <c:pt idx="51502">
                  <c:v>33440.333333333336</c:v>
                </c:pt>
                <c:pt idx="51503">
                  <c:v>33440.375</c:v>
                </c:pt>
                <c:pt idx="51504">
                  <c:v>33440.416666666664</c:v>
                </c:pt>
                <c:pt idx="51505">
                  <c:v>33440.458333333336</c:v>
                </c:pt>
                <c:pt idx="51506">
                  <c:v>33440.5</c:v>
                </c:pt>
                <c:pt idx="51507">
                  <c:v>33440.541666666664</c:v>
                </c:pt>
                <c:pt idx="51508">
                  <c:v>33440.583333333336</c:v>
                </c:pt>
                <c:pt idx="51509">
                  <c:v>33440.625</c:v>
                </c:pt>
                <c:pt idx="51510">
                  <c:v>33440.666666666664</c:v>
                </c:pt>
                <c:pt idx="51511">
                  <c:v>33440.708333333336</c:v>
                </c:pt>
                <c:pt idx="51512">
                  <c:v>33440.75</c:v>
                </c:pt>
                <c:pt idx="51513">
                  <c:v>33440.791666666664</c:v>
                </c:pt>
                <c:pt idx="51514">
                  <c:v>33440.833333333336</c:v>
                </c:pt>
                <c:pt idx="51515">
                  <c:v>33440.875</c:v>
                </c:pt>
                <c:pt idx="51516">
                  <c:v>33440.916666666664</c:v>
                </c:pt>
                <c:pt idx="51517">
                  <c:v>33440.958333333336</c:v>
                </c:pt>
                <c:pt idx="51518">
                  <c:v>33441</c:v>
                </c:pt>
                <c:pt idx="51519">
                  <c:v>33441.041666666664</c:v>
                </c:pt>
                <c:pt idx="51520">
                  <c:v>33441.083333333336</c:v>
                </c:pt>
                <c:pt idx="51521">
                  <c:v>33441.125</c:v>
                </c:pt>
                <c:pt idx="51522">
                  <c:v>33441.166666666664</c:v>
                </c:pt>
                <c:pt idx="51523">
                  <c:v>33441.208333333336</c:v>
                </c:pt>
                <c:pt idx="51524">
                  <c:v>33441.25</c:v>
                </c:pt>
                <c:pt idx="51525">
                  <c:v>33441.291666666664</c:v>
                </c:pt>
                <c:pt idx="51526">
                  <c:v>33441.333333333336</c:v>
                </c:pt>
                <c:pt idx="51527">
                  <c:v>33441.375</c:v>
                </c:pt>
                <c:pt idx="51528">
                  <c:v>33441.416666666664</c:v>
                </c:pt>
                <c:pt idx="51529">
                  <c:v>33441.458333333336</c:v>
                </c:pt>
                <c:pt idx="51530">
                  <c:v>33441.5</c:v>
                </c:pt>
                <c:pt idx="51531">
                  <c:v>33441.541666666664</c:v>
                </c:pt>
                <c:pt idx="51532">
                  <c:v>33441.583333333336</c:v>
                </c:pt>
                <c:pt idx="51533">
                  <c:v>33441.625</c:v>
                </c:pt>
                <c:pt idx="51534">
                  <c:v>33441.666666666664</c:v>
                </c:pt>
                <c:pt idx="51535">
                  <c:v>33441.708333333336</c:v>
                </c:pt>
                <c:pt idx="51536">
                  <c:v>33441.75</c:v>
                </c:pt>
                <c:pt idx="51537">
                  <c:v>33441.791666666664</c:v>
                </c:pt>
                <c:pt idx="51538">
                  <c:v>33441.833333333336</c:v>
                </c:pt>
                <c:pt idx="51539">
                  <c:v>33441.875</c:v>
                </c:pt>
                <c:pt idx="51540">
                  <c:v>33441.916666666664</c:v>
                </c:pt>
                <c:pt idx="51541">
                  <c:v>33441.958333333336</c:v>
                </c:pt>
                <c:pt idx="51542">
                  <c:v>33442</c:v>
                </c:pt>
                <c:pt idx="51543">
                  <c:v>33442.041666666664</c:v>
                </c:pt>
                <c:pt idx="51544">
                  <c:v>33442.083333333336</c:v>
                </c:pt>
                <c:pt idx="51545">
                  <c:v>33442.125</c:v>
                </c:pt>
                <c:pt idx="51546">
                  <c:v>33442.166666666664</c:v>
                </c:pt>
                <c:pt idx="51547">
                  <c:v>33442.208333333336</c:v>
                </c:pt>
                <c:pt idx="51548">
                  <c:v>33442.25</c:v>
                </c:pt>
                <c:pt idx="51549">
                  <c:v>33442.291666666664</c:v>
                </c:pt>
                <c:pt idx="51550">
                  <c:v>33442.333333333336</c:v>
                </c:pt>
                <c:pt idx="51551">
                  <c:v>33442.375</c:v>
                </c:pt>
                <c:pt idx="51552">
                  <c:v>33442.416666666664</c:v>
                </c:pt>
                <c:pt idx="51553">
                  <c:v>33442.458333333336</c:v>
                </c:pt>
                <c:pt idx="51554">
                  <c:v>33442.5</c:v>
                </c:pt>
                <c:pt idx="51555">
                  <c:v>33442.541666666664</c:v>
                </c:pt>
                <c:pt idx="51556">
                  <c:v>33442.583333333336</c:v>
                </c:pt>
                <c:pt idx="51557">
                  <c:v>33442.625</c:v>
                </c:pt>
                <c:pt idx="51558">
                  <c:v>33442.666666666664</c:v>
                </c:pt>
                <c:pt idx="51559">
                  <c:v>33442.708333333336</c:v>
                </c:pt>
                <c:pt idx="51560">
                  <c:v>33442.75</c:v>
                </c:pt>
                <c:pt idx="51561">
                  <c:v>33442.791666666664</c:v>
                </c:pt>
                <c:pt idx="51562">
                  <c:v>33442.833333333336</c:v>
                </c:pt>
                <c:pt idx="51563">
                  <c:v>33442.875</c:v>
                </c:pt>
                <c:pt idx="51564">
                  <c:v>33442.916666666664</c:v>
                </c:pt>
                <c:pt idx="51565">
                  <c:v>33442.958333333336</c:v>
                </c:pt>
                <c:pt idx="51566">
                  <c:v>33443</c:v>
                </c:pt>
                <c:pt idx="51567">
                  <c:v>33443.041666666664</c:v>
                </c:pt>
                <c:pt idx="51568">
                  <c:v>33443.083333333336</c:v>
                </c:pt>
                <c:pt idx="51569">
                  <c:v>33443.125</c:v>
                </c:pt>
                <c:pt idx="51570">
                  <c:v>33443.166666666664</c:v>
                </c:pt>
                <c:pt idx="51571">
                  <c:v>33443.208333333336</c:v>
                </c:pt>
                <c:pt idx="51572">
                  <c:v>33443.25</c:v>
                </c:pt>
                <c:pt idx="51573">
                  <c:v>33443.291666666664</c:v>
                </c:pt>
                <c:pt idx="51574">
                  <c:v>33443.333333333336</c:v>
                </c:pt>
                <c:pt idx="51575">
                  <c:v>33443.375</c:v>
                </c:pt>
                <c:pt idx="51576">
                  <c:v>33443.416666666664</c:v>
                </c:pt>
                <c:pt idx="51577">
                  <c:v>33443.458333333336</c:v>
                </c:pt>
                <c:pt idx="51578">
                  <c:v>33443.5</c:v>
                </c:pt>
                <c:pt idx="51579">
                  <c:v>33443.541666666664</c:v>
                </c:pt>
                <c:pt idx="51580">
                  <c:v>33443.583333333336</c:v>
                </c:pt>
                <c:pt idx="51581">
                  <c:v>33443.625</c:v>
                </c:pt>
                <c:pt idx="51582">
                  <c:v>33443.666666666664</c:v>
                </c:pt>
                <c:pt idx="51583">
                  <c:v>33443.708333333336</c:v>
                </c:pt>
                <c:pt idx="51584">
                  <c:v>33443.75</c:v>
                </c:pt>
                <c:pt idx="51585">
                  <c:v>33443.791666666664</c:v>
                </c:pt>
                <c:pt idx="51586">
                  <c:v>33443.833333333336</c:v>
                </c:pt>
                <c:pt idx="51587">
                  <c:v>33443.875</c:v>
                </c:pt>
                <c:pt idx="51588">
                  <c:v>33443.916666666664</c:v>
                </c:pt>
                <c:pt idx="51589">
                  <c:v>33443.958333333336</c:v>
                </c:pt>
                <c:pt idx="51590">
                  <c:v>33444</c:v>
                </c:pt>
                <c:pt idx="51591">
                  <c:v>33444.041666666664</c:v>
                </c:pt>
                <c:pt idx="51592">
                  <c:v>33444.083333333336</c:v>
                </c:pt>
                <c:pt idx="51593">
                  <c:v>33444.125</c:v>
                </c:pt>
                <c:pt idx="51594">
                  <c:v>33444.166666666664</c:v>
                </c:pt>
                <c:pt idx="51595">
                  <c:v>33444.208333333336</c:v>
                </c:pt>
                <c:pt idx="51596">
                  <c:v>33444.25</c:v>
                </c:pt>
                <c:pt idx="51597">
                  <c:v>33444.291666666664</c:v>
                </c:pt>
                <c:pt idx="51598">
                  <c:v>33444.333333333336</c:v>
                </c:pt>
                <c:pt idx="51599">
                  <c:v>33444.375</c:v>
                </c:pt>
                <c:pt idx="51600">
                  <c:v>33444.416666666664</c:v>
                </c:pt>
                <c:pt idx="51601">
                  <c:v>33444.458333333336</c:v>
                </c:pt>
                <c:pt idx="51602">
                  <c:v>33444.5</c:v>
                </c:pt>
                <c:pt idx="51603">
                  <c:v>33444.541666666664</c:v>
                </c:pt>
                <c:pt idx="51604">
                  <c:v>33444.583333333336</c:v>
                </c:pt>
                <c:pt idx="51605">
                  <c:v>33444.625</c:v>
                </c:pt>
                <c:pt idx="51606">
                  <c:v>33444.666666666664</c:v>
                </c:pt>
                <c:pt idx="51607">
                  <c:v>33444.708333333336</c:v>
                </c:pt>
                <c:pt idx="51608">
                  <c:v>33444.75</c:v>
                </c:pt>
                <c:pt idx="51609">
                  <c:v>33444.791666666664</c:v>
                </c:pt>
                <c:pt idx="51610">
                  <c:v>33444.833333333336</c:v>
                </c:pt>
                <c:pt idx="51611">
                  <c:v>33444.875</c:v>
                </c:pt>
                <c:pt idx="51612">
                  <c:v>33444.916666666664</c:v>
                </c:pt>
                <c:pt idx="51613">
                  <c:v>33444.958333333336</c:v>
                </c:pt>
                <c:pt idx="51614">
                  <c:v>33445</c:v>
                </c:pt>
                <c:pt idx="51615">
                  <c:v>33445.041666666664</c:v>
                </c:pt>
                <c:pt idx="51616">
                  <c:v>33445.083333333336</c:v>
                </c:pt>
                <c:pt idx="51617">
                  <c:v>33445.125</c:v>
                </c:pt>
                <c:pt idx="51618">
                  <c:v>33445.166666666664</c:v>
                </c:pt>
                <c:pt idx="51619">
                  <c:v>33445.208333333336</c:v>
                </c:pt>
                <c:pt idx="51620">
                  <c:v>33445.25</c:v>
                </c:pt>
                <c:pt idx="51621">
                  <c:v>33445.291666666664</c:v>
                </c:pt>
                <c:pt idx="51622">
                  <c:v>33445.333333333336</c:v>
                </c:pt>
                <c:pt idx="51623">
                  <c:v>33445.375</c:v>
                </c:pt>
                <c:pt idx="51624">
                  <c:v>33445.416666666664</c:v>
                </c:pt>
                <c:pt idx="51625">
                  <c:v>33445.458333333336</c:v>
                </c:pt>
                <c:pt idx="51626">
                  <c:v>33445.5</c:v>
                </c:pt>
                <c:pt idx="51627">
                  <c:v>33445.541666666664</c:v>
                </c:pt>
                <c:pt idx="51628">
                  <c:v>33445.583333333336</c:v>
                </c:pt>
                <c:pt idx="51629">
                  <c:v>33445.625</c:v>
                </c:pt>
                <c:pt idx="51630">
                  <c:v>33445.666666666664</c:v>
                </c:pt>
                <c:pt idx="51631">
                  <c:v>33445.708333333336</c:v>
                </c:pt>
                <c:pt idx="51632">
                  <c:v>33445.75</c:v>
                </c:pt>
                <c:pt idx="51633">
                  <c:v>33445.791666666664</c:v>
                </c:pt>
                <c:pt idx="51634">
                  <c:v>33445.833333333336</c:v>
                </c:pt>
                <c:pt idx="51635">
                  <c:v>33445.875</c:v>
                </c:pt>
                <c:pt idx="51636">
                  <c:v>33445.916666666664</c:v>
                </c:pt>
                <c:pt idx="51637">
                  <c:v>33445.958333333336</c:v>
                </c:pt>
                <c:pt idx="51638">
                  <c:v>33446</c:v>
                </c:pt>
                <c:pt idx="51639">
                  <c:v>33446.041666666664</c:v>
                </c:pt>
                <c:pt idx="51640">
                  <c:v>33446.083333333336</c:v>
                </c:pt>
                <c:pt idx="51641">
                  <c:v>33446.125</c:v>
                </c:pt>
                <c:pt idx="51642">
                  <c:v>33446.166666666664</c:v>
                </c:pt>
                <c:pt idx="51643">
                  <c:v>33446.208333333336</c:v>
                </c:pt>
                <c:pt idx="51644">
                  <c:v>33446.25</c:v>
                </c:pt>
                <c:pt idx="51645">
                  <c:v>33446.291666666664</c:v>
                </c:pt>
                <c:pt idx="51646">
                  <c:v>33446.333333333336</c:v>
                </c:pt>
                <c:pt idx="51647">
                  <c:v>33446.375</c:v>
                </c:pt>
                <c:pt idx="51648">
                  <c:v>33446.416666666664</c:v>
                </c:pt>
                <c:pt idx="51649">
                  <c:v>33446.458333333336</c:v>
                </c:pt>
                <c:pt idx="51650">
                  <c:v>33446.5</c:v>
                </c:pt>
                <c:pt idx="51651">
                  <c:v>33446.541666666664</c:v>
                </c:pt>
                <c:pt idx="51652">
                  <c:v>33446.583333333336</c:v>
                </c:pt>
                <c:pt idx="51653">
                  <c:v>33446.625</c:v>
                </c:pt>
                <c:pt idx="51654">
                  <c:v>33446.666666666664</c:v>
                </c:pt>
                <c:pt idx="51655">
                  <c:v>33446.708333333336</c:v>
                </c:pt>
                <c:pt idx="51656">
                  <c:v>33446.75</c:v>
                </c:pt>
                <c:pt idx="51657">
                  <c:v>33446.791666666664</c:v>
                </c:pt>
                <c:pt idx="51658">
                  <c:v>33446.833333333336</c:v>
                </c:pt>
                <c:pt idx="51659">
                  <c:v>33446.875</c:v>
                </c:pt>
                <c:pt idx="51660">
                  <c:v>33446.916666666664</c:v>
                </c:pt>
                <c:pt idx="51661">
                  <c:v>33446.958333333336</c:v>
                </c:pt>
                <c:pt idx="51662">
                  <c:v>33447</c:v>
                </c:pt>
                <c:pt idx="51663">
                  <c:v>33447.041666666664</c:v>
                </c:pt>
                <c:pt idx="51664">
                  <c:v>33447.083333333336</c:v>
                </c:pt>
                <c:pt idx="51665">
                  <c:v>33447.125</c:v>
                </c:pt>
                <c:pt idx="51666">
                  <c:v>33447.166666666664</c:v>
                </c:pt>
                <c:pt idx="51667">
                  <c:v>33447.208333333336</c:v>
                </c:pt>
                <c:pt idx="51668">
                  <c:v>33447.25</c:v>
                </c:pt>
                <c:pt idx="51669">
                  <c:v>33447.291666666664</c:v>
                </c:pt>
                <c:pt idx="51670">
                  <c:v>33447.333333333336</c:v>
                </c:pt>
                <c:pt idx="51671">
                  <c:v>33447.375</c:v>
                </c:pt>
                <c:pt idx="51672">
                  <c:v>33447.416666666664</c:v>
                </c:pt>
                <c:pt idx="51673">
                  <c:v>33447.458333333336</c:v>
                </c:pt>
                <c:pt idx="51674">
                  <c:v>33447.5</c:v>
                </c:pt>
                <c:pt idx="51675">
                  <c:v>33447.541666666664</c:v>
                </c:pt>
                <c:pt idx="51676">
                  <c:v>33447.583333333336</c:v>
                </c:pt>
                <c:pt idx="51677">
                  <c:v>33447.625</c:v>
                </c:pt>
                <c:pt idx="51678">
                  <c:v>33447.666666666664</c:v>
                </c:pt>
                <c:pt idx="51679">
                  <c:v>33447.708333333336</c:v>
                </c:pt>
                <c:pt idx="51680">
                  <c:v>33447.75</c:v>
                </c:pt>
                <c:pt idx="51681">
                  <c:v>33447.791666666664</c:v>
                </c:pt>
                <c:pt idx="51682">
                  <c:v>33447.833333333336</c:v>
                </c:pt>
                <c:pt idx="51683">
                  <c:v>33447.875</c:v>
                </c:pt>
                <c:pt idx="51684">
                  <c:v>33447.916666666664</c:v>
                </c:pt>
                <c:pt idx="51685">
                  <c:v>33447.958333333336</c:v>
                </c:pt>
                <c:pt idx="51686">
                  <c:v>33448</c:v>
                </c:pt>
                <c:pt idx="51687">
                  <c:v>33448.041666666664</c:v>
                </c:pt>
                <c:pt idx="51688">
                  <c:v>33448.083333333336</c:v>
                </c:pt>
                <c:pt idx="51689">
                  <c:v>33448.125</c:v>
                </c:pt>
                <c:pt idx="51690">
                  <c:v>33448.166666666664</c:v>
                </c:pt>
                <c:pt idx="51691">
                  <c:v>33448.208333333336</c:v>
                </c:pt>
                <c:pt idx="51692">
                  <c:v>33448.25</c:v>
                </c:pt>
                <c:pt idx="51693">
                  <c:v>33448.291666666664</c:v>
                </c:pt>
                <c:pt idx="51694">
                  <c:v>33448.333333333336</c:v>
                </c:pt>
                <c:pt idx="51695">
                  <c:v>33448.375</c:v>
                </c:pt>
                <c:pt idx="51696">
                  <c:v>33448.416666666664</c:v>
                </c:pt>
                <c:pt idx="51697">
                  <c:v>33448.458333333336</c:v>
                </c:pt>
                <c:pt idx="51698">
                  <c:v>33448.5</c:v>
                </c:pt>
                <c:pt idx="51699">
                  <c:v>33448.541666666664</c:v>
                </c:pt>
                <c:pt idx="51700">
                  <c:v>33448.583333333336</c:v>
                </c:pt>
                <c:pt idx="51701">
                  <c:v>33448.625</c:v>
                </c:pt>
                <c:pt idx="51702">
                  <c:v>33448.666666666664</c:v>
                </c:pt>
                <c:pt idx="51703">
                  <c:v>33448.708333333336</c:v>
                </c:pt>
                <c:pt idx="51704">
                  <c:v>33448.75</c:v>
                </c:pt>
                <c:pt idx="51705">
                  <c:v>33448.791666666664</c:v>
                </c:pt>
                <c:pt idx="51706">
                  <c:v>33448.833333333336</c:v>
                </c:pt>
                <c:pt idx="51707">
                  <c:v>33448.875</c:v>
                </c:pt>
                <c:pt idx="51708">
                  <c:v>33448.916666666664</c:v>
                </c:pt>
                <c:pt idx="51709">
                  <c:v>33448.958333333336</c:v>
                </c:pt>
                <c:pt idx="51710">
                  <c:v>33449</c:v>
                </c:pt>
                <c:pt idx="51711">
                  <c:v>33449.041666666664</c:v>
                </c:pt>
                <c:pt idx="51712">
                  <c:v>33449.083333333336</c:v>
                </c:pt>
                <c:pt idx="51713">
                  <c:v>33449.125</c:v>
                </c:pt>
                <c:pt idx="51714">
                  <c:v>33449.166666666664</c:v>
                </c:pt>
                <c:pt idx="51715">
                  <c:v>33449.208333333336</c:v>
                </c:pt>
                <c:pt idx="51716">
                  <c:v>33449.25</c:v>
                </c:pt>
                <c:pt idx="51717">
                  <c:v>33449.291666666664</c:v>
                </c:pt>
                <c:pt idx="51718">
                  <c:v>33449.333333333336</c:v>
                </c:pt>
                <c:pt idx="51719">
                  <c:v>33449.375</c:v>
                </c:pt>
                <c:pt idx="51720">
                  <c:v>33449.416666666664</c:v>
                </c:pt>
                <c:pt idx="51721">
                  <c:v>33449.458333333336</c:v>
                </c:pt>
                <c:pt idx="51722">
                  <c:v>33449.5</c:v>
                </c:pt>
                <c:pt idx="51723">
                  <c:v>33449.541666666664</c:v>
                </c:pt>
                <c:pt idx="51724">
                  <c:v>33449.583333333336</c:v>
                </c:pt>
                <c:pt idx="51725">
                  <c:v>33449.625</c:v>
                </c:pt>
                <c:pt idx="51726">
                  <c:v>33449.666666666664</c:v>
                </c:pt>
                <c:pt idx="51727">
                  <c:v>33449.708333333336</c:v>
                </c:pt>
                <c:pt idx="51728">
                  <c:v>33449.75</c:v>
                </c:pt>
                <c:pt idx="51729">
                  <c:v>33449.791666666664</c:v>
                </c:pt>
                <c:pt idx="51730">
                  <c:v>33449.833333333336</c:v>
                </c:pt>
                <c:pt idx="51731">
                  <c:v>33449.875</c:v>
                </c:pt>
                <c:pt idx="51732">
                  <c:v>33449.916666666664</c:v>
                </c:pt>
                <c:pt idx="51733">
                  <c:v>33449.958333333336</c:v>
                </c:pt>
                <c:pt idx="51734">
                  <c:v>33450</c:v>
                </c:pt>
                <c:pt idx="51735">
                  <c:v>33450.041666666664</c:v>
                </c:pt>
                <c:pt idx="51736">
                  <c:v>33450.083333333336</c:v>
                </c:pt>
                <c:pt idx="51737">
                  <c:v>33450.125</c:v>
                </c:pt>
                <c:pt idx="51738">
                  <c:v>33450.166666666664</c:v>
                </c:pt>
                <c:pt idx="51739">
                  <c:v>33450.208333333336</c:v>
                </c:pt>
                <c:pt idx="51740">
                  <c:v>33450.25</c:v>
                </c:pt>
                <c:pt idx="51741">
                  <c:v>33450.291666666664</c:v>
                </c:pt>
                <c:pt idx="51742">
                  <c:v>33450.333333333336</c:v>
                </c:pt>
                <c:pt idx="51743">
                  <c:v>33450.375</c:v>
                </c:pt>
                <c:pt idx="51744">
                  <c:v>33450.416666666664</c:v>
                </c:pt>
                <c:pt idx="51745">
                  <c:v>33450.458333333336</c:v>
                </c:pt>
                <c:pt idx="51746">
                  <c:v>33450.5</c:v>
                </c:pt>
                <c:pt idx="51747">
                  <c:v>33450.541666666664</c:v>
                </c:pt>
                <c:pt idx="51748">
                  <c:v>33450.583333333336</c:v>
                </c:pt>
                <c:pt idx="51749">
                  <c:v>33450.625</c:v>
                </c:pt>
                <c:pt idx="51750">
                  <c:v>33450.666666666664</c:v>
                </c:pt>
                <c:pt idx="51751">
                  <c:v>33450.708333333336</c:v>
                </c:pt>
                <c:pt idx="51752">
                  <c:v>33450.75</c:v>
                </c:pt>
                <c:pt idx="51753">
                  <c:v>33450.791666666664</c:v>
                </c:pt>
                <c:pt idx="51754">
                  <c:v>33450.833333333336</c:v>
                </c:pt>
                <c:pt idx="51755">
                  <c:v>33450.875</c:v>
                </c:pt>
                <c:pt idx="51756">
                  <c:v>33450.916666666664</c:v>
                </c:pt>
                <c:pt idx="51757">
                  <c:v>33450.958333333336</c:v>
                </c:pt>
                <c:pt idx="51758">
                  <c:v>33451</c:v>
                </c:pt>
                <c:pt idx="51759">
                  <c:v>33451.041666666664</c:v>
                </c:pt>
                <c:pt idx="51760">
                  <c:v>33451.083333333336</c:v>
                </c:pt>
                <c:pt idx="51761">
                  <c:v>33451.125</c:v>
                </c:pt>
                <c:pt idx="51762">
                  <c:v>33451.166666666664</c:v>
                </c:pt>
                <c:pt idx="51763">
                  <c:v>33451.208333333336</c:v>
                </c:pt>
                <c:pt idx="51764">
                  <c:v>33451.25</c:v>
                </c:pt>
                <c:pt idx="51765">
                  <c:v>33451.291666666664</c:v>
                </c:pt>
                <c:pt idx="51766">
                  <c:v>33451.333333333336</c:v>
                </c:pt>
                <c:pt idx="51767">
                  <c:v>33451.375</c:v>
                </c:pt>
                <c:pt idx="51768">
                  <c:v>33451.416666666664</c:v>
                </c:pt>
                <c:pt idx="51769">
                  <c:v>33451.458333333336</c:v>
                </c:pt>
                <c:pt idx="51770">
                  <c:v>33451.5</c:v>
                </c:pt>
                <c:pt idx="51771">
                  <c:v>33451.541666666664</c:v>
                </c:pt>
                <c:pt idx="51772">
                  <c:v>33451.583333333336</c:v>
                </c:pt>
                <c:pt idx="51773">
                  <c:v>33451.625</c:v>
                </c:pt>
                <c:pt idx="51774">
                  <c:v>33451.666666666664</c:v>
                </c:pt>
                <c:pt idx="51775">
                  <c:v>33451.708333333336</c:v>
                </c:pt>
                <c:pt idx="51776">
                  <c:v>33451.75</c:v>
                </c:pt>
                <c:pt idx="51777">
                  <c:v>33451.791666666664</c:v>
                </c:pt>
                <c:pt idx="51778">
                  <c:v>33451.833333333336</c:v>
                </c:pt>
                <c:pt idx="51779">
                  <c:v>33451.875</c:v>
                </c:pt>
                <c:pt idx="51780">
                  <c:v>33451.916666666664</c:v>
                </c:pt>
                <c:pt idx="51781">
                  <c:v>33451.958333333336</c:v>
                </c:pt>
                <c:pt idx="51782">
                  <c:v>33452</c:v>
                </c:pt>
                <c:pt idx="51783">
                  <c:v>33452.041666666664</c:v>
                </c:pt>
                <c:pt idx="51784">
                  <c:v>33452.083333333336</c:v>
                </c:pt>
                <c:pt idx="51785">
                  <c:v>33452.125</c:v>
                </c:pt>
                <c:pt idx="51786">
                  <c:v>33452.166666666664</c:v>
                </c:pt>
                <c:pt idx="51787">
                  <c:v>33452.208333333336</c:v>
                </c:pt>
                <c:pt idx="51788">
                  <c:v>33452.25</c:v>
                </c:pt>
                <c:pt idx="51789">
                  <c:v>33452.291666666664</c:v>
                </c:pt>
                <c:pt idx="51790">
                  <c:v>33452.333333333336</c:v>
                </c:pt>
                <c:pt idx="51791">
                  <c:v>33452.375</c:v>
                </c:pt>
                <c:pt idx="51792">
                  <c:v>33452.416666666664</c:v>
                </c:pt>
                <c:pt idx="51793">
                  <c:v>33452.458333333336</c:v>
                </c:pt>
                <c:pt idx="51794">
                  <c:v>33452.5</c:v>
                </c:pt>
                <c:pt idx="51795">
                  <c:v>33452.541666666664</c:v>
                </c:pt>
                <c:pt idx="51796">
                  <c:v>33452.583333333336</c:v>
                </c:pt>
                <c:pt idx="51797">
                  <c:v>33452.625</c:v>
                </c:pt>
                <c:pt idx="51798">
                  <c:v>33452.666666666664</c:v>
                </c:pt>
                <c:pt idx="51799">
                  <c:v>33452.708333333336</c:v>
                </c:pt>
                <c:pt idx="51800">
                  <c:v>33452.75</c:v>
                </c:pt>
                <c:pt idx="51801">
                  <c:v>33452.791666666664</c:v>
                </c:pt>
                <c:pt idx="51802">
                  <c:v>33452.833333333336</c:v>
                </c:pt>
                <c:pt idx="51803">
                  <c:v>33452.875</c:v>
                </c:pt>
                <c:pt idx="51804">
                  <c:v>33452.916666666664</c:v>
                </c:pt>
                <c:pt idx="51805">
                  <c:v>33452.958333333336</c:v>
                </c:pt>
                <c:pt idx="51806">
                  <c:v>33453</c:v>
                </c:pt>
                <c:pt idx="51807">
                  <c:v>33453.041666666664</c:v>
                </c:pt>
                <c:pt idx="51808">
                  <c:v>33453.083333333336</c:v>
                </c:pt>
                <c:pt idx="51809">
                  <c:v>33453.125</c:v>
                </c:pt>
                <c:pt idx="51810">
                  <c:v>33453.166666666664</c:v>
                </c:pt>
                <c:pt idx="51811">
                  <c:v>33453.208333333336</c:v>
                </c:pt>
                <c:pt idx="51812">
                  <c:v>33453.25</c:v>
                </c:pt>
                <c:pt idx="51813">
                  <c:v>33453.291666666664</c:v>
                </c:pt>
                <c:pt idx="51814">
                  <c:v>33453.333333333336</c:v>
                </c:pt>
                <c:pt idx="51815">
                  <c:v>33453.375</c:v>
                </c:pt>
                <c:pt idx="51816">
                  <c:v>33453.416666666664</c:v>
                </c:pt>
                <c:pt idx="51817">
                  <c:v>33453.458333333336</c:v>
                </c:pt>
                <c:pt idx="51818">
                  <c:v>33453.5</c:v>
                </c:pt>
                <c:pt idx="51819">
                  <c:v>33453.541666666664</c:v>
                </c:pt>
                <c:pt idx="51820">
                  <c:v>33453.583333333336</c:v>
                </c:pt>
                <c:pt idx="51821">
                  <c:v>33453.625</c:v>
                </c:pt>
                <c:pt idx="51822">
                  <c:v>33453.666666666664</c:v>
                </c:pt>
                <c:pt idx="51823">
                  <c:v>33453.708333333336</c:v>
                </c:pt>
                <c:pt idx="51824">
                  <c:v>33453.75</c:v>
                </c:pt>
                <c:pt idx="51825">
                  <c:v>33453.791666666664</c:v>
                </c:pt>
                <c:pt idx="51826">
                  <c:v>33453.833333333336</c:v>
                </c:pt>
                <c:pt idx="51827">
                  <c:v>33453.875</c:v>
                </c:pt>
                <c:pt idx="51828">
                  <c:v>33453.916666666664</c:v>
                </c:pt>
                <c:pt idx="51829">
                  <c:v>33453.958333333336</c:v>
                </c:pt>
                <c:pt idx="51830">
                  <c:v>33454</c:v>
                </c:pt>
                <c:pt idx="51831">
                  <c:v>33454.041666666664</c:v>
                </c:pt>
                <c:pt idx="51832">
                  <c:v>33454.083333333336</c:v>
                </c:pt>
                <c:pt idx="51833">
                  <c:v>33454.125</c:v>
                </c:pt>
                <c:pt idx="51834">
                  <c:v>33454.166666666664</c:v>
                </c:pt>
                <c:pt idx="51835">
                  <c:v>33454.208333333336</c:v>
                </c:pt>
                <c:pt idx="51836">
                  <c:v>33454.25</c:v>
                </c:pt>
                <c:pt idx="51837">
                  <c:v>33454.291666666664</c:v>
                </c:pt>
                <c:pt idx="51838">
                  <c:v>33454.333333333336</c:v>
                </c:pt>
                <c:pt idx="51839">
                  <c:v>33454.375</c:v>
                </c:pt>
                <c:pt idx="51840">
                  <c:v>33454.416666666664</c:v>
                </c:pt>
                <c:pt idx="51841">
                  <c:v>33454.458333333336</c:v>
                </c:pt>
                <c:pt idx="51842">
                  <c:v>33454.5</c:v>
                </c:pt>
                <c:pt idx="51843">
                  <c:v>33454.541666666664</c:v>
                </c:pt>
                <c:pt idx="51844">
                  <c:v>33454.583333333336</c:v>
                </c:pt>
                <c:pt idx="51845">
                  <c:v>33454.625</c:v>
                </c:pt>
                <c:pt idx="51846">
                  <c:v>33454.666666666664</c:v>
                </c:pt>
                <c:pt idx="51847">
                  <c:v>33454.708333333336</c:v>
                </c:pt>
                <c:pt idx="51848">
                  <c:v>33454.75</c:v>
                </c:pt>
                <c:pt idx="51849">
                  <c:v>33454.791666666664</c:v>
                </c:pt>
                <c:pt idx="51850">
                  <c:v>33454.833333333336</c:v>
                </c:pt>
                <c:pt idx="51851">
                  <c:v>33454.875</c:v>
                </c:pt>
                <c:pt idx="51852">
                  <c:v>33454.916666666664</c:v>
                </c:pt>
                <c:pt idx="51853">
                  <c:v>33454.958333333336</c:v>
                </c:pt>
                <c:pt idx="51854">
                  <c:v>33455</c:v>
                </c:pt>
                <c:pt idx="51855">
                  <c:v>33455.041666666664</c:v>
                </c:pt>
                <c:pt idx="51856">
                  <c:v>33455.083333333336</c:v>
                </c:pt>
                <c:pt idx="51857">
                  <c:v>33455.125</c:v>
                </c:pt>
                <c:pt idx="51858">
                  <c:v>33455.166666666664</c:v>
                </c:pt>
                <c:pt idx="51859">
                  <c:v>33455.208333333336</c:v>
                </c:pt>
                <c:pt idx="51860">
                  <c:v>33455.25</c:v>
                </c:pt>
                <c:pt idx="51861">
                  <c:v>33455.291666666664</c:v>
                </c:pt>
                <c:pt idx="51862">
                  <c:v>33455.333333333336</c:v>
                </c:pt>
                <c:pt idx="51863">
                  <c:v>33455.375</c:v>
                </c:pt>
                <c:pt idx="51864">
                  <c:v>33455.416666666664</c:v>
                </c:pt>
                <c:pt idx="51865">
                  <c:v>33455.458333333336</c:v>
                </c:pt>
                <c:pt idx="51866">
                  <c:v>33455.5</c:v>
                </c:pt>
                <c:pt idx="51867">
                  <c:v>33455.541666666664</c:v>
                </c:pt>
                <c:pt idx="51868">
                  <c:v>33455.583333333336</c:v>
                </c:pt>
                <c:pt idx="51869">
                  <c:v>33455.625</c:v>
                </c:pt>
                <c:pt idx="51870">
                  <c:v>33455.666666666664</c:v>
                </c:pt>
                <c:pt idx="51871">
                  <c:v>33455.708333333336</c:v>
                </c:pt>
                <c:pt idx="51872">
                  <c:v>33455.75</c:v>
                </c:pt>
                <c:pt idx="51873">
                  <c:v>33455.791666666664</c:v>
                </c:pt>
                <c:pt idx="51874">
                  <c:v>33455.833333333336</c:v>
                </c:pt>
                <c:pt idx="51875">
                  <c:v>33455.875</c:v>
                </c:pt>
                <c:pt idx="51876">
                  <c:v>33455.916666666664</c:v>
                </c:pt>
                <c:pt idx="51877">
                  <c:v>33455.958333333336</c:v>
                </c:pt>
                <c:pt idx="51878">
                  <c:v>33456</c:v>
                </c:pt>
                <c:pt idx="51879">
                  <c:v>33456.041666666664</c:v>
                </c:pt>
                <c:pt idx="51880">
                  <c:v>33456.083333333336</c:v>
                </c:pt>
                <c:pt idx="51881">
                  <c:v>33456.125</c:v>
                </c:pt>
                <c:pt idx="51882">
                  <c:v>33456.166666666664</c:v>
                </c:pt>
                <c:pt idx="51883">
                  <c:v>33456.208333333336</c:v>
                </c:pt>
                <c:pt idx="51884">
                  <c:v>33456.25</c:v>
                </c:pt>
                <c:pt idx="51885">
                  <c:v>33456.291666666664</c:v>
                </c:pt>
                <c:pt idx="51886">
                  <c:v>33456.333333333336</c:v>
                </c:pt>
                <c:pt idx="51887">
                  <c:v>33456.375</c:v>
                </c:pt>
                <c:pt idx="51888">
                  <c:v>33456.416666666664</c:v>
                </c:pt>
                <c:pt idx="51889">
                  <c:v>33456.458333333336</c:v>
                </c:pt>
                <c:pt idx="51890">
                  <c:v>33456.5</c:v>
                </c:pt>
                <c:pt idx="51891">
                  <c:v>33456.541666666664</c:v>
                </c:pt>
                <c:pt idx="51892">
                  <c:v>33456.583333333336</c:v>
                </c:pt>
                <c:pt idx="51893">
                  <c:v>33456.625</c:v>
                </c:pt>
                <c:pt idx="51894">
                  <c:v>33456.666666666664</c:v>
                </c:pt>
                <c:pt idx="51895">
                  <c:v>33456.708333333336</c:v>
                </c:pt>
                <c:pt idx="51896">
                  <c:v>33456.75</c:v>
                </c:pt>
                <c:pt idx="51897">
                  <c:v>33456.791666666664</c:v>
                </c:pt>
                <c:pt idx="51898">
                  <c:v>33456.833333333336</c:v>
                </c:pt>
                <c:pt idx="51899">
                  <c:v>33456.875</c:v>
                </c:pt>
                <c:pt idx="51900">
                  <c:v>33456.916666666664</c:v>
                </c:pt>
                <c:pt idx="51901">
                  <c:v>33456.958333333336</c:v>
                </c:pt>
                <c:pt idx="51902">
                  <c:v>33457</c:v>
                </c:pt>
                <c:pt idx="51903">
                  <c:v>33457.041666666664</c:v>
                </c:pt>
                <c:pt idx="51904">
                  <c:v>33457.083333333336</c:v>
                </c:pt>
                <c:pt idx="51905">
                  <c:v>33457.125</c:v>
                </c:pt>
                <c:pt idx="51906">
                  <c:v>33457.166666666664</c:v>
                </c:pt>
                <c:pt idx="51907">
                  <c:v>33457.208333333336</c:v>
                </c:pt>
                <c:pt idx="51908">
                  <c:v>33457.25</c:v>
                </c:pt>
                <c:pt idx="51909">
                  <c:v>33457.291666666664</c:v>
                </c:pt>
                <c:pt idx="51910">
                  <c:v>33457.333333333336</c:v>
                </c:pt>
                <c:pt idx="51911">
                  <c:v>33457.375</c:v>
                </c:pt>
                <c:pt idx="51912">
                  <c:v>33457.416666666664</c:v>
                </c:pt>
                <c:pt idx="51913">
                  <c:v>33457.458333333336</c:v>
                </c:pt>
                <c:pt idx="51914">
                  <c:v>33457.5</c:v>
                </c:pt>
                <c:pt idx="51915">
                  <c:v>33457.541666666664</c:v>
                </c:pt>
                <c:pt idx="51916">
                  <c:v>33457.583333333336</c:v>
                </c:pt>
                <c:pt idx="51917">
                  <c:v>33457.625</c:v>
                </c:pt>
                <c:pt idx="51918">
                  <c:v>33457.666666666664</c:v>
                </c:pt>
                <c:pt idx="51919">
                  <c:v>33457.708333333336</c:v>
                </c:pt>
                <c:pt idx="51920">
                  <c:v>33457.75</c:v>
                </c:pt>
                <c:pt idx="51921">
                  <c:v>33457.791666666664</c:v>
                </c:pt>
                <c:pt idx="51922">
                  <c:v>33457.833333333336</c:v>
                </c:pt>
                <c:pt idx="51923">
                  <c:v>33457.875</c:v>
                </c:pt>
                <c:pt idx="51924">
                  <c:v>33457.916666666664</c:v>
                </c:pt>
                <c:pt idx="51925">
                  <c:v>33457.958333333336</c:v>
                </c:pt>
                <c:pt idx="51926">
                  <c:v>33458</c:v>
                </c:pt>
                <c:pt idx="51927">
                  <c:v>33458.041666666664</c:v>
                </c:pt>
                <c:pt idx="51928">
                  <c:v>33458.083333333336</c:v>
                </c:pt>
                <c:pt idx="51929">
                  <c:v>33458.125</c:v>
                </c:pt>
                <c:pt idx="51930">
                  <c:v>33458.166666666664</c:v>
                </c:pt>
                <c:pt idx="51931">
                  <c:v>33458.208333333336</c:v>
                </c:pt>
                <c:pt idx="51932">
                  <c:v>33458.25</c:v>
                </c:pt>
                <c:pt idx="51933">
                  <c:v>33458.291666666664</c:v>
                </c:pt>
                <c:pt idx="51934">
                  <c:v>33458.333333333336</c:v>
                </c:pt>
                <c:pt idx="51935">
                  <c:v>33458.375</c:v>
                </c:pt>
                <c:pt idx="51936">
                  <c:v>33458.416666666664</c:v>
                </c:pt>
                <c:pt idx="51937">
                  <c:v>33458.458333333336</c:v>
                </c:pt>
                <c:pt idx="51938">
                  <c:v>33458.5</c:v>
                </c:pt>
                <c:pt idx="51939">
                  <c:v>33458.541666666664</c:v>
                </c:pt>
                <c:pt idx="51940">
                  <c:v>33458.583333333336</c:v>
                </c:pt>
                <c:pt idx="51941">
                  <c:v>33458.625</c:v>
                </c:pt>
                <c:pt idx="51942">
                  <c:v>33458.666666666664</c:v>
                </c:pt>
                <c:pt idx="51943">
                  <c:v>33458.708333333336</c:v>
                </c:pt>
                <c:pt idx="51944">
                  <c:v>33458.75</c:v>
                </c:pt>
                <c:pt idx="51945">
                  <c:v>33458.791666666664</c:v>
                </c:pt>
                <c:pt idx="51946">
                  <c:v>33458.833333333336</c:v>
                </c:pt>
                <c:pt idx="51947">
                  <c:v>33458.875</c:v>
                </c:pt>
                <c:pt idx="51948">
                  <c:v>33458.916666666664</c:v>
                </c:pt>
                <c:pt idx="51949">
                  <c:v>33458.958333333336</c:v>
                </c:pt>
                <c:pt idx="51950">
                  <c:v>33459</c:v>
                </c:pt>
                <c:pt idx="51951">
                  <c:v>33459.041666666664</c:v>
                </c:pt>
                <c:pt idx="51952">
                  <c:v>33459.083333333336</c:v>
                </c:pt>
                <c:pt idx="51953">
                  <c:v>33459.125</c:v>
                </c:pt>
                <c:pt idx="51954">
                  <c:v>33459.166666666664</c:v>
                </c:pt>
                <c:pt idx="51955">
                  <c:v>33459.208333333336</c:v>
                </c:pt>
                <c:pt idx="51956">
                  <c:v>33459.25</c:v>
                </c:pt>
                <c:pt idx="51957">
                  <c:v>33459.291666666664</c:v>
                </c:pt>
                <c:pt idx="51958">
                  <c:v>33459.333333333336</c:v>
                </c:pt>
                <c:pt idx="51959">
                  <c:v>33459.375</c:v>
                </c:pt>
                <c:pt idx="51960">
                  <c:v>33459.416666666664</c:v>
                </c:pt>
                <c:pt idx="51961">
                  <c:v>33459.458333333336</c:v>
                </c:pt>
                <c:pt idx="51962">
                  <c:v>33459.5</c:v>
                </c:pt>
                <c:pt idx="51963">
                  <c:v>33459.541666666664</c:v>
                </c:pt>
                <c:pt idx="51964">
                  <c:v>33459.583333333336</c:v>
                </c:pt>
                <c:pt idx="51965">
                  <c:v>33459.625</c:v>
                </c:pt>
                <c:pt idx="51966">
                  <c:v>33459.666666666664</c:v>
                </c:pt>
                <c:pt idx="51967">
                  <c:v>33459.708333333336</c:v>
                </c:pt>
                <c:pt idx="51968">
                  <c:v>33459.75</c:v>
                </c:pt>
                <c:pt idx="51969">
                  <c:v>33459.791666666664</c:v>
                </c:pt>
                <c:pt idx="51970">
                  <c:v>33459.833333333336</c:v>
                </c:pt>
                <c:pt idx="51971">
                  <c:v>33459.875</c:v>
                </c:pt>
                <c:pt idx="51972">
                  <c:v>33459.916666666664</c:v>
                </c:pt>
                <c:pt idx="51973">
                  <c:v>33459.958333333336</c:v>
                </c:pt>
                <c:pt idx="51974">
                  <c:v>33460</c:v>
                </c:pt>
                <c:pt idx="51975">
                  <c:v>33460.041666666664</c:v>
                </c:pt>
                <c:pt idx="51976">
                  <c:v>33460.083333333336</c:v>
                </c:pt>
                <c:pt idx="51977">
                  <c:v>33460.125</c:v>
                </c:pt>
                <c:pt idx="51978">
                  <c:v>33460.166666666664</c:v>
                </c:pt>
                <c:pt idx="51979">
                  <c:v>33460.208333333336</c:v>
                </c:pt>
                <c:pt idx="51980">
                  <c:v>33460.25</c:v>
                </c:pt>
                <c:pt idx="51981">
                  <c:v>33460.291666666664</c:v>
                </c:pt>
                <c:pt idx="51982">
                  <c:v>33460.333333333336</c:v>
                </c:pt>
                <c:pt idx="51983">
                  <c:v>33460.375</c:v>
                </c:pt>
                <c:pt idx="51984">
                  <c:v>33460.416666666664</c:v>
                </c:pt>
                <c:pt idx="51985">
                  <c:v>33460.458333333336</c:v>
                </c:pt>
                <c:pt idx="51986">
                  <c:v>33460.5</c:v>
                </c:pt>
                <c:pt idx="51987">
                  <c:v>33460.541666666664</c:v>
                </c:pt>
                <c:pt idx="51988">
                  <c:v>33460.583333333336</c:v>
                </c:pt>
                <c:pt idx="51989">
                  <c:v>33460.625</c:v>
                </c:pt>
                <c:pt idx="51990">
                  <c:v>33460.666666666664</c:v>
                </c:pt>
                <c:pt idx="51991">
                  <c:v>33460.708333333336</c:v>
                </c:pt>
                <c:pt idx="51992">
                  <c:v>33460.75</c:v>
                </c:pt>
                <c:pt idx="51993">
                  <c:v>33460.791666666664</c:v>
                </c:pt>
                <c:pt idx="51994">
                  <c:v>33460.833333333336</c:v>
                </c:pt>
                <c:pt idx="51995">
                  <c:v>33460.875</c:v>
                </c:pt>
                <c:pt idx="51996">
                  <c:v>33460.916666666664</c:v>
                </c:pt>
                <c:pt idx="51997">
                  <c:v>33460.958333333336</c:v>
                </c:pt>
                <c:pt idx="51998">
                  <c:v>33461</c:v>
                </c:pt>
                <c:pt idx="51999">
                  <c:v>33461.041666666664</c:v>
                </c:pt>
                <c:pt idx="52000">
                  <c:v>33461.083333333336</c:v>
                </c:pt>
                <c:pt idx="52001">
                  <c:v>33461.125</c:v>
                </c:pt>
                <c:pt idx="52002">
                  <c:v>33461.166666666664</c:v>
                </c:pt>
                <c:pt idx="52003">
                  <c:v>33461.208333333336</c:v>
                </c:pt>
                <c:pt idx="52004">
                  <c:v>33461.25</c:v>
                </c:pt>
                <c:pt idx="52005">
                  <c:v>33461.291666666664</c:v>
                </c:pt>
                <c:pt idx="52006">
                  <c:v>33461.333333333336</c:v>
                </c:pt>
                <c:pt idx="52007">
                  <c:v>33461.375</c:v>
                </c:pt>
                <c:pt idx="52008">
                  <c:v>33461.416666666664</c:v>
                </c:pt>
                <c:pt idx="52009">
                  <c:v>33461.458333333336</c:v>
                </c:pt>
                <c:pt idx="52010">
                  <c:v>33461.5</c:v>
                </c:pt>
                <c:pt idx="52011">
                  <c:v>33461.541666666664</c:v>
                </c:pt>
                <c:pt idx="52012">
                  <c:v>33461.583333333336</c:v>
                </c:pt>
                <c:pt idx="52013">
                  <c:v>33461.625</c:v>
                </c:pt>
                <c:pt idx="52014">
                  <c:v>33461.666666666664</c:v>
                </c:pt>
                <c:pt idx="52015">
                  <c:v>33461.708333333336</c:v>
                </c:pt>
                <c:pt idx="52016">
                  <c:v>33461.75</c:v>
                </c:pt>
                <c:pt idx="52017">
                  <c:v>33461.791666666664</c:v>
                </c:pt>
                <c:pt idx="52018">
                  <c:v>33461.833333333336</c:v>
                </c:pt>
                <c:pt idx="52019">
                  <c:v>33461.875</c:v>
                </c:pt>
                <c:pt idx="52020">
                  <c:v>33461.916666666664</c:v>
                </c:pt>
                <c:pt idx="52021">
                  <c:v>33461.958333333336</c:v>
                </c:pt>
                <c:pt idx="52022">
                  <c:v>33462</c:v>
                </c:pt>
                <c:pt idx="52023">
                  <c:v>33462.041666666664</c:v>
                </c:pt>
                <c:pt idx="52024">
                  <c:v>33462.083333333336</c:v>
                </c:pt>
                <c:pt idx="52025">
                  <c:v>33462.125</c:v>
                </c:pt>
                <c:pt idx="52026">
                  <c:v>33462.166666666664</c:v>
                </c:pt>
                <c:pt idx="52027">
                  <c:v>33462.208333333336</c:v>
                </c:pt>
                <c:pt idx="52028">
                  <c:v>33462.25</c:v>
                </c:pt>
                <c:pt idx="52029">
                  <c:v>33462.291666666664</c:v>
                </c:pt>
                <c:pt idx="52030">
                  <c:v>33462.333333333336</c:v>
                </c:pt>
                <c:pt idx="52031">
                  <c:v>33462.375</c:v>
                </c:pt>
                <c:pt idx="52032">
                  <c:v>33462.416666666664</c:v>
                </c:pt>
                <c:pt idx="52033">
                  <c:v>33462.458333333336</c:v>
                </c:pt>
                <c:pt idx="52034">
                  <c:v>33462.5</c:v>
                </c:pt>
                <c:pt idx="52035">
                  <c:v>33462.541666666664</c:v>
                </c:pt>
                <c:pt idx="52036">
                  <c:v>33462.583333333336</c:v>
                </c:pt>
                <c:pt idx="52037">
                  <c:v>33462.625</c:v>
                </c:pt>
                <c:pt idx="52038">
                  <c:v>33462.666666666664</c:v>
                </c:pt>
                <c:pt idx="52039">
                  <c:v>33462.708333333336</c:v>
                </c:pt>
                <c:pt idx="52040">
                  <c:v>33462.75</c:v>
                </c:pt>
                <c:pt idx="52041">
                  <c:v>33462.791666666664</c:v>
                </c:pt>
                <c:pt idx="52042">
                  <c:v>33462.833333333336</c:v>
                </c:pt>
                <c:pt idx="52043">
                  <c:v>33462.875</c:v>
                </c:pt>
                <c:pt idx="52044">
                  <c:v>33462.916666666664</c:v>
                </c:pt>
                <c:pt idx="52045">
                  <c:v>33462.958333333336</c:v>
                </c:pt>
                <c:pt idx="52046">
                  <c:v>33463</c:v>
                </c:pt>
                <c:pt idx="52047">
                  <c:v>33463.041666666664</c:v>
                </c:pt>
                <c:pt idx="52048">
                  <c:v>33463.083333333336</c:v>
                </c:pt>
                <c:pt idx="52049">
                  <c:v>33463.125</c:v>
                </c:pt>
                <c:pt idx="52050">
                  <c:v>33463.166666666664</c:v>
                </c:pt>
                <c:pt idx="52051">
                  <c:v>33463.208333333336</c:v>
                </c:pt>
                <c:pt idx="52052">
                  <c:v>33463.25</c:v>
                </c:pt>
                <c:pt idx="52053">
                  <c:v>33463.291666666664</c:v>
                </c:pt>
                <c:pt idx="52054">
                  <c:v>33463.333333333336</c:v>
                </c:pt>
                <c:pt idx="52055">
                  <c:v>33463.375</c:v>
                </c:pt>
                <c:pt idx="52056">
                  <c:v>33463.416666666664</c:v>
                </c:pt>
                <c:pt idx="52057">
                  <c:v>33463.458333333336</c:v>
                </c:pt>
                <c:pt idx="52058">
                  <c:v>33463.5</c:v>
                </c:pt>
                <c:pt idx="52059">
                  <c:v>33463.541666666664</c:v>
                </c:pt>
                <c:pt idx="52060">
                  <c:v>33463.583333333336</c:v>
                </c:pt>
                <c:pt idx="52061">
                  <c:v>33463.625</c:v>
                </c:pt>
                <c:pt idx="52062">
                  <c:v>33463.666666666664</c:v>
                </c:pt>
                <c:pt idx="52063">
                  <c:v>33463.708333333336</c:v>
                </c:pt>
                <c:pt idx="52064">
                  <c:v>33463.75</c:v>
                </c:pt>
                <c:pt idx="52065">
                  <c:v>33463.791666666664</c:v>
                </c:pt>
                <c:pt idx="52066">
                  <c:v>33463.833333333336</c:v>
                </c:pt>
                <c:pt idx="52067">
                  <c:v>33463.875</c:v>
                </c:pt>
                <c:pt idx="52068">
                  <c:v>33463.916666666664</c:v>
                </c:pt>
                <c:pt idx="52069">
                  <c:v>33463.958333333336</c:v>
                </c:pt>
                <c:pt idx="52070">
                  <c:v>33464</c:v>
                </c:pt>
                <c:pt idx="52071">
                  <c:v>33464.041666666664</c:v>
                </c:pt>
                <c:pt idx="52072">
                  <c:v>33464.083333333336</c:v>
                </c:pt>
                <c:pt idx="52073">
                  <c:v>33464.125</c:v>
                </c:pt>
                <c:pt idx="52074">
                  <c:v>33464.166666666664</c:v>
                </c:pt>
                <c:pt idx="52075">
                  <c:v>33464.208333333336</c:v>
                </c:pt>
                <c:pt idx="52076">
                  <c:v>33464.25</c:v>
                </c:pt>
                <c:pt idx="52077">
                  <c:v>33464.291666666664</c:v>
                </c:pt>
                <c:pt idx="52078">
                  <c:v>33464.333333333336</c:v>
                </c:pt>
                <c:pt idx="52079">
                  <c:v>33464.375</c:v>
                </c:pt>
                <c:pt idx="52080">
                  <c:v>33464.416666666664</c:v>
                </c:pt>
                <c:pt idx="52081">
                  <c:v>33464.458333333336</c:v>
                </c:pt>
                <c:pt idx="52082">
                  <c:v>33464.5</c:v>
                </c:pt>
                <c:pt idx="52083">
                  <c:v>33464.541666666664</c:v>
                </c:pt>
                <c:pt idx="52084">
                  <c:v>33464.583333333336</c:v>
                </c:pt>
                <c:pt idx="52085">
                  <c:v>33464.625</c:v>
                </c:pt>
                <c:pt idx="52086">
                  <c:v>33464.666666666664</c:v>
                </c:pt>
                <c:pt idx="52087">
                  <c:v>33464.708333333336</c:v>
                </c:pt>
                <c:pt idx="52088">
                  <c:v>33464.75</c:v>
                </c:pt>
                <c:pt idx="52089">
                  <c:v>33464.791666666664</c:v>
                </c:pt>
                <c:pt idx="52090">
                  <c:v>33464.833333333336</c:v>
                </c:pt>
                <c:pt idx="52091">
                  <c:v>33464.875</c:v>
                </c:pt>
                <c:pt idx="52092">
                  <c:v>33464.916666666664</c:v>
                </c:pt>
                <c:pt idx="52093">
                  <c:v>33464.958333333336</c:v>
                </c:pt>
                <c:pt idx="52094">
                  <c:v>33465</c:v>
                </c:pt>
                <c:pt idx="52095">
                  <c:v>33465.041666666664</c:v>
                </c:pt>
                <c:pt idx="52096">
                  <c:v>33465.083333333336</c:v>
                </c:pt>
                <c:pt idx="52097">
                  <c:v>33465.125</c:v>
                </c:pt>
                <c:pt idx="52098">
                  <c:v>33465.166666666664</c:v>
                </c:pt>
                <c:pt idx="52099">
                  <c:v>33465.208333333336</c:v>
                </c:pt>
                <c:pt idx="52100">
                  <c:v>33465.25</c:v>
                </c:pt>
                <c:pt idx="52101">
                  <c:v>33465.291666666664</c:v>
                </c:pt>
                <c:pt idx="52102">
                  <c:v>33465.333333333336</c:v>
                </c:pt>
                <c:pt idx="52103">
                  <c:v>33465.375</c:v>
                </c:pt>
                <c:pt idx="52104">
                  <c:v>33465.416666666664</c:v>
                </c:pt>
                <c:pt idx="52105">
                  <c:v>33465.458333333336</c:v>
                </c:pt>
                <c:pt idx="52106">
                  <c:v>33465.5</c:v>
                </c:pt>
                <c:pt idx="52107">
                  <c:v>33465.541666666664</c:v>
                </c:pt>
                <c:pt idx="52108">
                  <c:v>33465.583333333336</c:v>
                </c:pt>
                <c:pt idx="52109">
                  <c:v>33465.625</c:v>
                </c:pt>
                <c:pt idx="52110">
                  <c:v>33465.666666666664</c:v>
                </c:pt>
                <c:pt idx="52111">
                  <c:v>33465.708333333336</c:v>
                </c:pt>
                <c:pt idx="52112">
                  <c:v>33465.75</c:v>
                </c:pt>
                <c:pt idx="52113">
                  <c:v>33465.791666666664</c:v>
                </c:pt>
                <c:pt idx="52114">
                  <c:v>33465.833333333336</c:v>
                </c:pt>
                <c:pt idx="52115">
                  <c:v>33465.875</c:v>
                </c:pt>
                <c:pt idx="52116">
                  <c:v>33465.916666666664</c:v>
                </c:pt>
                <c:pt idx="52117">
                  <c:v>33465.958333333336</c:v>
                </c:pt>
                <c:pt idx="52118">
                  <c:v>33466</c:v>
                </c:pt>
                <c:pt idx="52119">
                  <c:v>33466.041666666664</c:v>
                </c:pt>
                <c:pt idx="52120">
                  <c:v>33466.083333333336</c:v>
                </c:pt>
                <c:pt idx="52121">
                  <c:v>33466.125</c:v>
                </c:pt>
                <c:pt idx="52122">
                  <c:v>33466.166666666664</c:v>
                </c:pt>
                <c:pt idx="52123">
                  <c:v>33466.208333333336</c:v>
                </c:pt>
                <c:pt idx="52124">
                  <c:v>33466.25</c:v>
                </c:pt>
                <c:pt idx="52125">
                  <c:v>33466.291666666664</c:v>
                </c:pt>
                <c:pt idx="52126">
                  <c:v>33466.333333333336</c:v>
                </c:pt>
                <c:pt idx="52127">
                  <c:v>33466.375</c:v>
                </c:pt>
                <c:pt idx="52128">
                  <c:v>33466.416666666664</c:v>
                </c:pt>
                <c:pt idx="52129">
                  <c:v>33466.458333333336</c:v>
                </c:pt>
                <c:pt idx="52130">
                  <c:v>33466.5</c:v>
                </c:pt>
                <c:pt idx="52131">
                  <c:v>33466.541666666664</c:v>
                </c:pt>
                <c:pt idx="52132">
                  <c:v>33466.583333333336</c:v>
                </c:pt>
                <c:pt idx="52133">
                  <c:v>33466.625</c:v>
                </c:pt>
                <c:pt idx="52134">
                  <c:v>33466.666666666664</c:v>
                </c:pt>
                <c:pt idx="52135">
                  <c:v>33466.708333333336</c:v>
                </c:pt>
                <c:pt idx="52136">
                  <c:v>33466.75</c:v>
                </c:pt>
                <c:pt idx="52137">
                  <c:v>33466.791666666664</c:v>
                </c:pt>
                <c:pt idx="52138">
                  <c:v>33466.833333333336</c:v>
                </c:pt>
                <c:pt idx="52139">
                  <c:v>33466.875</c:v>
                </c:pt>
                <c:pt idx="52140">
                  <c:v>33466.916666666664</c:v>
                </c:pt>
                <c:pt idx="52141">
                  <c:v>33466.958333333336</c:v>
                </c:pt>
                <c:pt idx="52142">
                  <c:v>33467</c:v>
                </c:pt>
                <c:pt idx="52143">
                  <c:v>33467.041666666664</c:v>
                </c:pt>
                <c:pt idx="52144">
                  <c:v>33467.083333333336</c:v>
                </c:pt>
                <c:pt idx="52145">
                  <c:v>33467.125</c:v>
                </c:pt>
                <c:pt idx="52146">
                  <c:v>33467.166666666664</c:v>
                </c:pt>
                <c:pt idx="52147">
                  <c:v>33467.208333333336</c:v>
                </c:pt>
                <c:pt idx="52148">
                  <c:v>33467.25</c:v>
                </c:pt>
                <c:pt idx="52149">
                  <c:v>33467.291666666664</c:v>
                </c:pt>
                <c:pt idx="52150">
                  <c:v>33467.333333333336</c:v>
                </c:pt>
                <c:pt idx="52151">
                  <c:v>33467.375</c:v>
                </c:pt>
                <c:pt idx="52152">
                  <c:v>33467.416666666664</c:v>
                </c:pt>
                <c:pt idx="52153">
                  <c:v>33467.458333333336</c:v>
                </c:pt>
                <c:pt idx="52154">
                  <c:v>33467.5</c:v>
                </c:pt>
                <c:pt idx="52155">
                  <c:v>33467.541666666664</c:v>
                </c:pt>
                <c:pt idx="52156">
                  <c:v>33467.583333333336</c:v>
                </c:pt>
                <c:pt idx="52157">
                  <c:v>33467.625</c:v>
                </c:pt>
                <c:pt idx="52158">
                  <c:v>33467.666666666664</c:v>
                </c:pt>
                <c:pt idx="52159">
                  <c:v>33467.708333333336</c:v>
                </c:pt>
                <c:pt idx="52160">
                  <c:v>33467.75</c:v>
                </c:pt>
                <c:pt idx="52161">
                  <c:v>33467.791666666664</c:v>
                </c:pt>
                <c:pt idx="52162">
                  <c:v>33467.833333333336</c:v>
                </c:pt>
                <c:pt idx="52163">
                  <c:v>33467.875</c:v>
                </c:pt>
                <c:pt idx="52164">
                  <c:v>33467.916666666664</c:v>
                </c:pt>
                <c:pt idx="52165">
                  <c:v>33467.958333333336</c:v>
                </c:pt>
                <c:pt idx="52166">
                  <c:v>33468</c:v>
                </c:pt>
                <c:pt idx="52167">
                  <c:v>33468.041666666664</c:v>
                </c:pt>
                <c:pt idx="52168">
                  <c:v>33468.083333333336</c:v>
                </c:pt>
                <c:pt idx="52169">
                  <c:v>33468.125</c:v>
                </c:pt>
                <c:pt idx="52170">
                  <c:v>33468.166666666664</c:v>
                </c:pt>
                <c:pt idx="52171">
                  <c:v>33468.208333333336</c:v>
                </c:pt>
                <c:pt idx="52172">
                  <c:v>33468.25</c:v>
                </c:pt>
                <c:pt idx="52173">
                  <c:v>33468.291666666664</c:v>
                </c:pt>
                <c:pt idx="52174">
                  <c:v>33468.333333333336</c:v>
                </c:pt>
                <c:pt idx="52175">
                  <c:v>33468.375</c:v>
                </c:pt>
                <c:pt idx="52176">
                  <c:v>33468.416666666664</c:v>
                </c:pt>
                <c:pt idx="52177">
                  <c:v>33468.458333333336</c:v>
                </c:pt>
                <c:pt idx="52178">
                  <c:v>33468.5</c:v>
                </c:pt>
                <c:pt idx="52179">
                  <c:v>33468.541666666664</c:v>
                </c:pt>
                <c:pt idx="52180">
                  <c:v>33468.583333333336</c:v>
                </c:pt>
                <c:pt idx="52181">
                  <c:v>33468.625</c:v>
                </c:pt>
                <c:pt idx="52182">
                  <c:v>33468.666666666664</c:v>
                </c:pt>
                <c:pt idx="52183">
                  <c:v>33468.708333333336</c:v>
                </c:pt>
                <c:pt idx="52184">
                  <c:v>33468.75</c:v>
                </c:pt>
                <c:pt idx="52185">
                  <c:v>33468.791666666664</c:v>
                </c:pt>
                <c:pt idx="52186">
                  <c:v>33468.833333333336</c:v>
                </c:pt>
                <c:pt idx="52187">
                  <c:v>33468.875</c:v>
                </c:pt>
                <c:pt idx="52188">
                  <c:v>33468.916666666664</c:v>
                </c:pt>
                <c:pt idx="52189">
                  <c:v>33468.958333333336</c:v>
                </c:pt>
                <c:pt idx="52190">
                  <c:v>33469</c:v>
                </c:pt>
                <c:pt idx="52191">
                  <c:v>33469.041666666664</c:v>
                </c:pt>
                <c:pt idx="52192">
                  <c:v>33469.083333333336</c:v>
                </c:pt>
                <c:pt idx="52193">
                  <c:v>33469.125</c:v>
                </c:pt>
                <c:pt idx="52194">
                  <c:v>33469.166666666664</c:v>
                </c:pt>
                <c:pt idx="52195">
                  <c:v>33469.208333333336</c:v>
                </c:pt>
                <c:pt idx="52196">
                  <c:v>33469.25</c:v>
                </c:pt>
                <c:pt idx="52197">
                  <c:v>33469.291666666664</c:v>
                </c:pt>
                <c:pt idx="52198">
                  <c:v>33469.333333333336</c:v>
                </c:pt>
                <c:pt idx="52199">
                  <c:v>33469.375</c:v>
                </c:pt>
                <c:pt idx="52200">
                  <c:v>33469.416666666664</c:v>
                </c:pt>
                <c:pt idx="52201">
                  <c:v>33469.458333333336</c:v>
                </c:pt>
                <c:pt idx="52202">
                  <c:v>33469.5</c:v>
                </c:pt>
                <c:pt idx="52203">
                  <c:v>33469.541666666664</c:v>
                </c:pt>
                <c:pt idx="52204">
                  <c:v>33469.583333333336</c:v>
                </c:pt>
                <c:pt idx="52205">
                  <c:v>33469.625</c:v>
                </c:pt>
                <c:pt idx="52206">
                  <c:v>33469.666666666664</c:v>
                </c:pt>
                <c:pt idx="52207">
                  <c:v>33469.708333333336</c:v>
                </c:pt>
                <c:pt idx="52208">
                  <c:v>33469.75</c:v>
                </c:pt>
                <c:pt idx="52209">
                  <c:v>33469.791666666664</c:v>
                </c:pt>
                <c:pt idx="52210">
                  <c:v>33469.833333333336</c:v>
                </c:pt>
                <c:pt idx="52211">
                  <c:v>33469.875</c:v>
                </c:pt>
                <c:pt idx="52212">
                  <c:v>33469.916666666664</c:v>
                </c:pt>
                <c:pt idx="52213">
                  <c:v>33469.958333333336</c:v>
                </c:pt>
                <c:pt idx="52214">
                  <c:v>33470</c:v>
                </c:pt>
                <c:pt idx="52215">
                  <c:v>33470.041666666664</c:v>
                </c:pt>
                <c:pt idx="52216">
                  <c:v>33470.083333333336</c:v>
                </c:pt>
                <c:pt idx="52217">
                  <c:v>33470.125</c:v>
                </c:pt>
                <c:pt idx="52218">
                  <c:v>33470.166666666664</c:v>
                </c:pt>
                <c:pt idx="52219">
                  <c:v>33470.208333333336</c:v>
                </c:pt>
                <c:pt idx="52220">
                  <c:v>33470.25</c:v>
                </c:pt>
                <c:pt idx="52221">
                  <c:v>33470.291666666664</c:v>
                </c:pt>
                <c:pt idx="52222">
                  <c:v>33470.333333333336</c:v>
                </c:pt>
                <c:pt idx="52223">
                  <c:v>33470.375</c:v>
                </c:pt>
                <c:pt idx="52224">
                  <c:v>33470.416666666664</c:v>
                </c:pt>
                <c:pt idx="52225">
                  <c:v>33470.458333333336</c:v>
                </c:pt>
                <c:pt idx="52226">
                  <c:v>33470.5</c:v>
                </c:pt>
                <c:pt idx="52227">
                  <c:v>33470.541666666664</c:v>
                </c:pt>
                <c:pt idx="52228">
                  <c:v>33470.583333333336</c:v>
                </c:pt>
                <c:pt idx="52229">
                  <c:v>33470.625</c:v>
                </c:pt>
                <c:pt idx="52230">
                  <c:v>33470.666666666664</c:v>
                </c:pt>
                <c:pt idx="52231">
                  <c:v>33470.708333333336</c:v>
                </c:pt>
                <c:pt idx="52232">
                  <c:v>33470.75</c:v>
                </c:pt>
                <c:pt idx="52233">
                  <c:v>33470.791666666664</c:v>
                </c:pt>
                <c:pt idx="52234">
                  <c:v>33470.833333333336</c:v>
                </c:pt>
                <c:pt idx="52235">
                  <c:v>33470.875</c:v>
                </c:pt>
                <c:pt idx="52236">
                  <c:v>33470.916666666664</c:v>
                </c:pt>
                <c:pt idx="52237">
                  <c:v>33470.958333333336</c:v>
                </c:pt>
                <c:pt idx="52238">
                  <c:v>33471</c:v>
                </c:pt>
                <c:pt idx="52239">
                  <c:v>33471.041666666664</c:v>
                </c:pt>
                <c:pt idx="52240">
                  <c:v>33471.083333333336</c:v>
                </c:pt>
                <c:pt idx="52241">
                  <c:v>33471.125</c:v>
                </c:pt>
                <c:pt idx="52242">
                  <c:v>33471.166666666664</c:v>
                </c:pt>
                <c:pt idx="52243">
                  <c:v>33471.208333333336</c:v>
                </c:pt>
                <c:pt idx="52244">
                  <c:v>33471.25</c:v>
                </c:pt>
                <c:pt idx="52245">
                  <c:v>33471.291666666664</c:v>
                </c:pt>
                <c:pt idx="52246">
                  <c:v>33471.333333333336</c:v>
                </c:pt>
                <c:pt idx="52247">
                  <c:v>33471.375</c:v>
                </c:pt>
                <c:pt idx="52248">
                  <c:v>33471.416666666664</c:v>
                </c:pt>
                <c:pt idx="52249">
                  <c:v>33471.458333333336</c:v>
                </c:pt>
                <c:pt idx="52250">
                  <c:v>33471.5</c:v>
                </c:pt>
                <c:pt idx="52251">
                  <c:v>33471.541666666664</c:v>
                </c:pt>
                <c:pt idx="52252">
                  <c:v>33471.583333333336</c:v>
                </c:pt>
                <c:pt idx="52253">
                  <c:v>33471.625</c:v>
                </c:pt>
                <c:pt idx="52254">
                  <c:v>33471.666666666664</c:v>
                </c:pt>
                <c:pt idx="52255">
                  <c:v>33471.708333333336</c:v>
                </c:pt>
                <c:pt idx="52256">
                  <c:v>33471.75</c:v>
                </c:pt>
                <c:pt idx="52257">
                  <c:v>33471.791666666664</c:v>
                </c:pt>
                <c:pt idx="52258">
                  <c:v>33471.833333333336</c:v>
                </c:pt>
                <c:pt idx="52259">
                  <c:v>33471.875</c:v>
                </c:pt>
                <c:pt idx="52260">
                  <c:v>33471.916666666664</c:v>
                </c:pt>
                <c:pt idx="52261">
                  <c:v>33471.958333333336</c:v>
                </c:pt>
                <c:pt idx="52262">
                  <c:v>33472</c:v>
                </c:pt>
                <c:pt idx="52263">
                  <c:v>33472.041666666664</c:v>
                </c:pt>
                <c:pt idx="52264">
                  <c:v>33472.083333333336</c:v>
                </c:pt>
                <c:pt idx="52265">
                  <c:v>33472.125</c:v>
                </c:pt>
                <c:pt idx="52266">
                  <c:v>33472.166666666664</c:v>
                </c:pt>
                <c:pt idx="52267">
                  <c:v>33472.208333333336</c:v>
                </c:pt>
                <c:pt idx="52268">
                  <c:v>33472.25</c:v>
                </c:pt>
                <c:pt idx="52269">
                  <c:v>33472.291666666664</c:v>
                </c:pt>
                <c:pt idx="52270">
                  <c:v>33472.333333333336</c:v>
                </c:pt>
                <c:pt idx="52271">
                  <c:v>33472.375</c:v>
                </c:pt>
                <c:pt idx="52272">
                  <c:v>33472.416666666664</c:v>
                </c:pt>
                <c:pt idx="52273">
                  <c:v>33472.458333333336</c:v>
                </c:pt>
                <c:pt idx="52274">
                  <c:v>33472.5</c:v>
                </c:pt>
                <c:pt idx="52275">
                  <c:v>33472.541666666664</c:v>
                </c:pt>
                <c:pt idx="52276">
                  <c:v>33472.583333333336</c:v>
                </c:pt>
                <c:pt idx="52277">
                  <c:v>33472.625</c:v>
                </c:pt>
                <c:pt idx="52278">
                  <c:v>33472.666666666664</c:v>
                </c:pt>
                <c:pt idx="52279">
                  <c:v>33472.708333333336</c:v>
                </c:pt>
                <c:pt idx="52280">
                  <c:v>33472.75</c:v>
                </c:pt>
                <c:pt idx="52281">
                  <c:v>33472.791666666664</c:v>
                </c:pt>
                <c:pt idx="52282">
                  <c:v>33472.833333333336</c:v>
                </c:pt>
                <c:pt idx="52283">
                  <c:v>33472.875</c:v>
                </c:pt>
                <c:pt idx="52284">
                  <c:v>33472.916666666664</c:v>
                </c:pt>
                <c:pt idx="52285">
                  <c:v>33472.958333333336</c:v>
                </c:pt>
                <c:pt idx="52286">
                  <c:v>33473</c:v>
                </c:pt>
                <c:pt idx="52287">
                  <c:v>33473.041666666664</c:v>
                </c:pt>
                <c:pt idx="52288">
                  <c:v>33473.083333333336</c:v>
                </c:pt>
                <c:pt idx="52289">
                  <c:v>33473.125</c:v>
                </c:pt>
                <c:pt idx="52290">
                  <c:v>33473.166666666664</c:v>
                </c:pt>
                <c:pt idx="52291">
                  <c:v>33473.208333333336</c:v>
                </c:pt>
                <c:pt idx="52292">
                  <c:v>33473.25</c:v>
                </c:pt>
                <c:pt idx="52293">
                  <c:v>33473.291666666664</c:v>
                </c:pt>
                <c:pt idx="52294">
                  <c:v>33473.333333333336</c:v>
                </c:pt>
                <c:pt idx="52295">
                  <c:v>33473.375</c:v>
                </c:pt>
                <c:pt idx="52296">
                  <c:v>33473.416666666664</c:v>
                </c:pt>
                <c:pt idx="52297">
                  <c:v>33473.458333333336</c:v>
                </c:pt>
                <c:pt idx="52298">
                  <c:v>33473.5</c:v>
                </c:pt>
                <c:pt idx="52299">
                  <c:v>33473.541666666664</c:v>
                </c:pt>
                <c:pt idx="52300">
                  <c:v>33473.583333333336</c:v>
                </c:pt>
                <c:pt idx="52301">
                  <c:v>33473.625</c:v>
                </c:pt>
                <c:pt idx="52302">
                  <c:v>33473.666666666664</c:v>
                </c:pt>
                <c:pt idx="52303">
                  <c:v>33473.708333333336</c:v>
                </c:pt>
                <c:pt idx="52304">
                  <c:v>33473.75</c:v>
                </c:pt>
                <c:pt idx="52305">
                  <c:v>33473.791666666664</c:v>
                </c:pt>
                <c:pt idx="52306">
                  <c:v>33473.833333333336</c:v>
                </c:pt>
                <c:pt idx="52307">
                  <c:v>33473.875</c:v>
                </c:pt>
                <c:pt idx="52308">
                  <c:v>33473.916666666664</c:v>
                </c:pt>
                <c:pt idx="52309">
                  <c:v>33473.958333333336</c:v>
                </c:pt>
                <c:pt idx="52310">
                  <c:v>33474</c:v>
                </c:pt>
                <c:pt idx="52311">
                  <c:v>33474.041666666664</c:v>
                </c:pt>
                <c:pt idx="52312">
                  <c:v>33474.083333333336</c:v>
                </c:pt>
                <c:pt idx="52313">
                  <c:v>33474.125</c:v>
                </c:pt>
                <c:pt idx="52314">
                  <c:v>33474.166666666664</c:v>
                </c:pt>
                <c:pt idx="52315">
                  <c:v>33474.208333333336</c:v>
                </c:pt>
                <c:pt idx="52316">
                  <c:v>33474.25</c:v>
                </c:pt>
                <c:pt idx="52317">
                  <c:v>33474.291666666664</c:v>
                </c:pt>
                <c:pt idx="52318">
                  <c:v>33474.333333333336</c:v>
                </c:pt>
                <c:pt idx="52319">
                  <c:v>33474.375</c:v>
                </c:pt>
                <c:pt idx="52320">
                  <c:v>33474.416666666664</c:v>
                </c:pt>
                <c:pt idx="52321">
                  <c:v>33474.458333333336</c:v>
                </c:pt>
                <c:pt idx="52322">
                  <c:v>33474.5</c:v>
                </c:pt>
                <c:pt idx="52323">
                  <c:v>33474.541666666664</c:v>
                </c:pt>
                <c:pt idx="52324">
                  <c:v>33474.583333333336</c:v>
                </c:pt>
                <c:pt idx="52325">
                  <c:v>33474.625</c:v>
                </c:pt>
                <c:pt idx="52326">
                  <c:v>33474.666666666664</c:v>
                </c:pt>
                <c:pt idx="52327">
                  <c:v>33474.708333333336</c:v>
                </c:pt>
                <c:pt idx="52328">
                  <c:v>33474.75</c:v>
                </c:pt>
                <c:pt idx="52329">
                  <c:v>33474.791666666664</c:v>
                </c:pt>
                <c:pt idx="52330">
                  <c:v>33474.833333333336</c:v>
                </c:pt>
                <c:pt idx="52331">
                  <c:v>33474.875</c:v>
                </c:pt>
                <c:pt idx="52332">
                  <c:v>33474.916666666664</c:v>
                </c:pt>
                <c:pt idx="52333">
                  <c:v>33474.958333333336</c:v>
                </c:pt>
                <c:pt idx="52334">
                  <c:v>33475</c:v>
                </c:pt>
                <c:pt idx="52335">
                  <c:v>33475.041666666664</c:v>
                </c:pt>
                <c:pt idx="52336">
                  <c:v>33475.083333333336</c:v>
                </c:pt>
                <c:pt idx="52337">
                  <c:v>33475.125</c:v>
                </c:pt>
                <c:pt idx="52338">
                  <c:v>33475.166666666664</c:v>
                </c:pt>
                <c:pt idx="52339">
                  <c:v>33475.208333333336</c:v>
                </c:pt>
                <c:pt idx="52340">
                  <c:v>33475.25</c:v>
                </c:pt>
                <c:pt idx="52341">
                  <c:v>33475.291666666664</c:v>
                </c:pt>
                <c:pt idx="52342">
                  <c:v>33475.333333333336</c:v>
                </c:pt>
                <c:pt idx="52343">
                  <c:v>33475.375</c:v>
                </c:pt>
                <c:pt idx="52344">
                  <c:v>33475.416666666664</c:v>
                </c:pt>
                <c:pt idx="52345">
                  <c:v>33475.458333333336</c:v>
                </c:pt>
                <c:pt idx="52346">
                  <c:v>33475.5</c:v>
                </c:pt>
                <c:pt idx="52347">
                  <c:v>33475.541666666664</c:v>
                </c:pt>
                <c:pt idx="52348">
                  <c:v>33475.583333333336</c:v>
                </c:pt>
                <c:pt idx="52349">
                  <c:v>33475.625</c:v>
                </c:pt>
                <c:pt idx="52350">
                  <c:v>33475.666666666664</c:v>
                </c:pt>
                <c:pt idx="52351">
                  <c:v>33475.708333333336</c:v>
                </c:pt>
                <c:pt idx="52352">
                  <c:v>33475.75</c:v>
                </c:pt>
                <c:pt idx="52353">
                  <c:v>33475.791666666664</c:v>
                </c:pt>
                <c:pt idx="52354">
                  <c:v>33475.833333333336</c:v>
                </c:pt>
                <c:pt idx="52355">
                  <c:v>33475.875</c:v>
                </c:pt>
                <c:pt idx="52356">
                  <c:v>33475.916666666664</c:v>
                </c:pt>
                <c:pt idx="52357">
                  <c:v>33475.958333333336</c:v>
                </c:pt>
                <c:pt idx="52358">
                  <c:v>33476</c:v>
                </c:pt>
                <c:pt idx="52359">
                  <c:v>33476.041666666664</c:v>
                </c:pt>
                <c:pt idx="52360">
                  <c:v>33476.083333333336</c:v>
                </c:pt>
                <c:pt idx="52361">
                  <c:v>33476.125</c:v>
                </c:pt>
                <c:pt idx="52362">
                  <c:v>33476.166666666664</c:v>
                </c:pt>
                <c:pt idx="52363">
                  <c:v>33476.208333333336</c:v>
                </c:pt>
                <c:pt idx="52364">
                  <c:v>33476.25</c:v>
                </c:pt>
                <c:pt idx="52365">
                  <c:v>33476.291666666664</c:v>
                </c:pt>
                <c:pt idx="52366">
                  <c:v>33476.333333333336</c:v>
                </c:pt>
                <c:pt idx="52367">
                  <c:v>33476.375</c:v>
                </c:pt>
                <c:pt idx="52368">
                  <c:v>33476.416666666664</c:v>
                </c:pt>
                <c:pt idx="52369">
                  <c:v>33476.458333333336</c:v>
                </c:pt>
                <c:pt idx="52370">
                  <c:v>33476.5</c:v>
                </c:pt>
                <c:pt idx="52371">
                  <c:v>33476.541666666664</c:v>
                </c:pt>
                <c:pt idx="52372">
                  <c:v>33476.583333333336</c:v>
                </c:pt>
                <c:pt idx="52373">
                  <c:v>33476.625</c:v>
                </c:pt>
                <c:pt idx="52374">
                  <c:v>33476.666666666664</c:v>
                </c:pt>
                <c:pt idx="52375">
                  <c:v>33476.708333333336</c:v>
                </c:pt>
                <c:pt idx="52376">
                  <c:v>33476.75</c:v>
                </c:pt>
                <c:pt idx="52377">
                  <c:v>33476.791666666664</c:v>
                </c:pt>
                <c:pt idx="52378">
                  <c:v>33476.833333333336</c:v>
                </c:pt>
                <c:pt idx="52379">
                  <c:v>33476.875</c:v>
                </c:pt>
                <c:pt idx="52380">
                  <c:v>33476.916666666664</c:v>
                </c:pt>
                <c:pt idx="52381">
                  <c:v>33476.958333333336</c:v>
                </c:pt>
                <c:pt idx="52382">
                  <c:v>33477</c:v>
                </c:pt>
                <c:pt idx="52383">
                  <c:v>33477.041666666664</c:v>
                </c:pt>
                <c:pt idx="52384">
                  <c:v>33477.083333333336</c:v>
                </c:pt>
                <c:pt idx="52385">
                  <c:v>33477.125</c:v>
                </c:pt>
                <c:pt idx="52386">
                  <c:v>33477.166666666664</c:v>
                </c:pt>
                <c:pt idx="52387">
                  <c:v>33477.208333333336</c:v>
                </c:pt>
                <c:pt idx="52388">
                  <c:v>33477.25</c:v>
                </c:pt>
                <c:pt idx="52389">
                  <c:v>33477.291666666664</c:v>
                </c:pt>
                <c:pt idx="52390">
                  <c:v>33477.333333333336</c:v>
                </c:pt>
                <c:pt idx="52391">
                  <c:v>33477.375</c:v>
                </c:pt>
                <c:pt idx="52392">
                  <c:v>33477.416666666664</c:v>
                </c:pt>
                <c:pt idx="52393">
                  <c:v>33477.458333333336</c:v>
                </c:pt>
                <c:pt idx="52394">
                  <c:v>33477.5</c:v>
                </c:pt>
                <c:pt idx="52395">
                  <c:v>33477.541666666664</c:v>
                </c:pt>
                <c:pt idx="52396">
                  <c:v>33477.583333333336</c:v>
                </c:pt>
                <c:pt idx="52397">
                  <c:v>33477.625</c:v>
                </c:pt>
                <c:pt idx="52398">
                  <c:v>33477.666666666664</c:v>
                </c:pt>
                <c:pt idx="52399">
                  <c:v>33477.708333333336</c:v>
                </c:pt>
                <c:pt idx="52400">
                  <c:v>33477.75</c:v>
                </c:pt>
                <c:pt idx="52401">
                  <c:v>33477.791666666664</c:v>
                </c:pt>
                <c:pt idx="52402">
                  <c:v>33477.833333333336</c:v>
                </c:pt>
                <c:pt idx="52403">
                  <c:v>33477.875</c:v>
                </c:pt>
                <c:pt idx="52404">
                  <c:v>33477.916666666664</c:v>
                </c:pt>
                <c:pt idx="52405">
                  <c:v>33477.958333333336</c:v>
                </c:pt>
                <c:pt idx="52406">
                  <c:v>33478</c:v>
                </c:pt>
                <c:pt idx="52407">
                  <c:v>33478.041666666664</c:v>
                </c:pt>
                <c:pt idx="52408">
                  <c:v>33478.083333333336</c:v>
                </c:pt>
                <c:pt idx="52409">
                  <c:v>33478.125</c:v>
                </c:pt>
                <c:pt idx="52410">
                  <c:v>33478.166666666664</c:v>
                </c:pt>
                <c:pt idx="52411">
                  <c:v>33478.208333333336</c:v>
                </c:pt>
                <c:pt idx="52412">
                  <c:v>33478.25</c:v>
                </c:pt>
                <c:pt idx="52413">
                  <c:v>33478.291666666664</c:v>
                </c:pt>
                <c:pt idx="52414">
                  <c:v>33478.333333333336</c:v>
                </c:pt>
                <c:pt idx="52415">
                  <c:v>33478.375</c:v>
                </c:pt>
                <c:pt idx="52416">
                  <c:v>33478.416666666664</c:v>
                </c:pt>
                <c:pt idx="52417">
                  <c:v>33478.458333333336</c:v>
                </c:pt>
                <c:pt idx="52418">
                  <c:v>33478.5</c:v>
                </c:pt>
                <c:pt idx="52419">
                  <c:v>33478.541666666664</c:v>
                </c:pt>
                <c:pt idx="52420">
                  <c:v>33478.583333333336</c:v>
                </c:pt>
                <c:pt idx="52421">
                  <c:v>33478.625</c:v>
                </c:pt>
                <c:pt idx="52422">
                  <c:v>33478.666666666664</c:v>
                </c:pt>
                <c:pt idx="52423">
                  <c:v>33478.708333333336</c:v>
                </c:pt>
                <c:pt idx="52424">
                  <c:v>33478.75</c:v>
                </c:pt>
                <c:pt idx="52425">
                  <c:v>33478.791666666664</c:v>
                </c:pt>
                <c:pt idx="52426">
                  <c:v>33478.833333333336</c:v>
                </c:pt>
                <c:pt idx="52427">
                  <c:v>33478.875</c:v>
                </c:pt>
                <c:pt idx="52428">
                  <c:v>33478.916666666664</c:v>
                </c:pt>
                <c:pt idx="52429">
                  <c:v>33478.958333333336</c:v>
                </c:pt>
                <c:pt idx="52430">
                  <c:v>33479</c:v>
                </c:pt>
                <c:pt idx="52431">
                  <c:v>33479.041666666664</c:v>
                </c:pt>
                <c:pt idx="52432">
                  <c:v>33479.083333333336</c:v>
                </c:pt>
                <c:pt idx="52433">
                  <c:v>33479.125</c:v>
                </c:pt>
                <c:pt idx="52434">
                  <c:v>33479.166666666664</c:v>
                </c:pt>
                <c:pt idx="52435">
                  <c:v>33479.208333333336</c:v>
                </c:pt>
                <c:pt idx="52436">
                  <c:v>33479.25</c:v>
                </c:pt>
                <c:pt idx="52437">
                  <c:v>33479.291666666664</c:v>
                </c:pt>
                <c:pt idx="52438">
                  <c:v>33479.333333333336</c:v>
                </c:pt>
                <c:pt idx="52439">
                  <c:v>33479.375</c:v>
                </c:pt>
                <c:pt idx="52440">
                  <c:v>33479.416666666664</c:v>
                </c:pt>
                <c:pt idx="52441">
                  <c:v>33479.458333333336</c:v>
                </c:pt>
                <c:pt idx="52442">
                  <c:v>33479.5</c:v>
                </c:pt>
                <c:pt idx="52443">
                  <c:v>33479.541666666664</c:v>
                </c:pt>
                <c:pt idx="52444">
                  <c:v>33479.583333333336</c:v>
                </c:pt>
                <c:pt idx="52445">
                  <c:v>33479.625</c:v>
                </c:pt>
                <c:pt idx="52446">
                  <c:v>33479.666666666664</c:v>
                </c:pt>
                <c:pt idx="52447">
                  <c:v>33479.708333333336</c:v>
                </c:pt>
                <c:pt idx="52448">
                  <c:v>33479.75</c:v>
                </c:pt>
                <c:pt idx="52449">
                  <c:v>33479.791666666664</c:v>
                </c:pt>
                <c:pt idx="52450">
                  <c:v>33479.833333333336</c:v>
                </c:pt>
                <c:pt idx="52451">
                  <c:v>33479.875</c:v>
                </c:pt>
                <c:pt idx="52452">
                  <c:v>33479.916666666664</c:v>
                </c:pt>
                <c:pt idx="52453">
                  <c:v>33479.958333333336</c:v>
                </c:pt>
                <c:pt idx="52454">
                  <c:v>33480</c:v>
                </c:pt>
                <c:pt idx="52455">
                  <c:v>33480.041666666664</c:v>
                </c:pt>
                <c:pt idx="52456">
                  <c:v>33480.083333333336</c:v>
                </c:pt>
                <c:pt idx="52457">
                  <c:v>33480.125</c:v>
                </c:pt>
                <c:pt idx="52458">
                  <c:v>33480.166666666664</c:v>
                </c:pt>
                <c:pt idx="52459">
                  <c:v>33480.208333333336</c:v>
                </c:pt>
                <c:pt idx="52460">
                  <c:v>33480.25</c:v>
                </c:pt>
                <c:pt idx="52461">
                  <c:v>33480.291666666664</c:v>
                </c:pt>
                <c:pt idx="52462">
                  <c:v>33480.333333333336</c:v>
                </c:pt>
                <c:pt idx="52463">
                  <c:v>33480.375</c:v>
                </c:pt>
                <c:pt idx="52464">
                  <c:v>33480.416666666664</c:v>
                </c:pt>
                <c:pt idx="52465">
                  <c:v>33480.458333333336</c:v>
                </c:pt>
                <c:pt idx="52466">
                  <c:v>33480.5</c:v>
                </c:pt>
                <c:pt idx="52467">
                  <c:v>33480.541666666664</c:v>
                </c:pt>
                <c:pt idx="52468">
                  <c:v>33480.583333333336</c:v>
                </c:pt>
                <c:pt idx="52469">
                  <c:v>33480.625</c:v>
                </c:pt>
                <c:pt idx="52470">
                  <c:v>33480.666666666664</c:v>
                </c:pt>
                <c:pt idx="52471">
                  <c:v>33480.708333333336</c:v>
                </c:pt>
                <c:pt idx="52472">
                  <c:v>33480.75</c:v>
                </c:pt>
                <c:pt idx="52473">
                  <c:v>33480.791666666664</c:v>
                </c:pt>
                <c:pt idx="52474">
                  <c:v>33480.833333333336</c:v>
                </c:pt>
                <c:pt idx="52475">
                  <c:v>33480.875</c:v>
                </c:pt>
                <c:pt idx="52476">
                  <c:v>33480.916666666664</c:v>
                </c:pt>
                <c:pt idx="52477">
                  <c:v>33480.958333333336</c:v>
                </c:pt>
                <c:pt idx="52478">
                  <c:v>33481</c:v>
                </c:pt>
                <c:pt idx="52479">
                  <c:v>33481.041666666664</c:v>
                </c:pt>
                <c:pt idx="52480">
                  <c:v>33481.083333333336</c:v>
                </c:pt>
                <c:pt idx="52481">
                  <c:v>33481.125</c:v>
                </c:pt>
                <c:pt idx="52482">
                  <c:v>33481.166666666664</c:v>
                </c:pt>
                <c:pt idx="52483">
                  <c:v>33481.208333333336</c:v>
                </c:pt>
                <c:pt idx="52484">
                  <c:v>33481.25</c:v>
                </c:pt>
                <c:pt idx="52485">
                  <c:v>33481.291666666664</c:v>
                </c:pt>
                <c:pt idx="52486">
                  <c:v>33481.333333333336</c:v>
                </c:pt>
                <c:pt idx="52487">
                  <c:v>33481.375</c:v>
                </c:pt>
                <c:pt idx="52488">
                  <c:v>33481.416666666664</c:v>
                </c:pt>
                <c:pt idx="52489">
                  <c:v>33481.458333333336</c:v>
                </c:pt>
                <c:pt idx="52490">
                  <c:v>33481.5</c:v>
                </c:pt>
                <c:pt idx="52491">
                  <c:v>33481.541666666664</c:v>
                </c:pt>
                <c:pt idx="52492">
                  <c:v>33481.583333333336</c:v>
                </c:pt>
                <c:pt idx="52493">
                  <c:v>33481.625</c:v>
                </c:pt>
                <c:pt idx="52494">
                  <c:v>33481.666666666664</c:v>
                </c:pt>
                <c:pt idx="52495">
                  <c:v>33481.708333333336</c:v>
                </c:pt>
                <c:pt idx="52496">
                  <c:v>33481.75</c:v>
                </c:pt>
                <c:pt idx="52497">
                  <c:v>33481.791666666664</c:v>
                </c:pt>
                <c:pt idx="52498">
                  <c:v>33481.833333333336</c:v>
                </c:pt>
                <c:pt idx="52499">
                  <c:v>33481.875</c:v>
                </c:pt>
                <c:pt idx="52500">
                  <c:v>33481.916666666664</c:v>
                </c:pt>
                <c:pt idx="52501">
                  <c:v>33481.958333333336</c:v>
                </c:pt>
                <c:pt idx="52502">
                  <c:v>33482</c:v>
                </c:pt>
                <c:pt idx="52503">
                  <c:v>33482.041666666664</c:v>
                </c:pt>
                <c:pt idx="52504">
                  <c:v>33482.083333333336</c:v>
                </c:pt>
                <c:pt idx="52505">
                  <c:v>33482.125</c:v>
                </c:pt>
                <c:pt idx="52506">
                  <c:v>33482.166666666664</c:v>
                </c:pt>
                <c:pt idx="52507">
                  <c:v>33482.208333333336</c:v>
                </c:pt>
                <c:pt idx="52508">
                  <c:v>33482.25</c:v>
                </c:pt>
                <c:pt idx="52509">
                  <c:v>33482.291666666664</c:v>
                </c:pt>
                <c:pt idx="52510">
                  <c:v>33482.333333333336</c:v>
                </c:pt>
                <c:pt idx="52511">
                  <c:v>33482.375</c:v>
                </c:pt>
                <c:pt idx="52512">
                  <c:v>33482.416666666664</c:v>
                </c:pt>
                <c:pt idx="52513">
                  <c:v>33482.458333333336</c:v>
                </c:pt>
                <c:pt idx="52514">
                  <c:v>33482.5</c:v>
                </c:pt>
                <c:pt idx="52515">
                  <c:v>33482.541666666664</c:v>
                </c:pt>
                <c:pt idx="52516">
                  <c:v>33482.583333333336</c:v>
                </c:pt>
                <c:pt idx="52517">
                  <c:v>33482.625</c:v>
                </c:pt>
                <c:pt idx="52518">
                  <c:v>33482.666666666664</c:v>
                </c:pt>
                <c:pt idx="52519">
                  <c:v>33482.708333333336</c:v>
                </c:pt>
                <c:pt idx="52520">
                  <c:v>33482.75</c:v>
                </c:pt>
                <c:pt idx="52521">
                  <c:v>33482.791666666664</c:v>
                </c:pt>
                <c:pt idx="52522">
                  <c:v>33482.833333333336</c:v>
                </c:pt>
                <c:pt idx="52523">
                  <c:v>33482.875</c:v>
                </c:pt>
                <c:pt idx="52524">
                  <c:v>33482.916666666664</c:v>
                </c:pt>
                <c:pt idx="52525">
                  <c:v>33482.958333333336</c:v>
                </c:pt>
                <c:pt idx="52526">
                  <c:v>33483</c:v>
                </c:pt>
                <c:pt idx="52527">
                  <c:v>33483.041666666664</c:v>
                </c:pt>
                <c:pt idx="52528">
                  <c:v>33483.083333333336</c:v>
                </c:pt>
                <c:pt idx="52529">
                  <c:v>33483.125</c:v>
                </c:pt>
                <c:pt idx="52530">
                  <c:v>33483.166666666664</c:v>
                </c:pt>
                <c:pt idx="52531">
                  <c:v>33483.208333333336</c:v>
                </c:pt>
                <c:pt idx="52532">
                  <c:v>33483.25</c:v>
                </c:pt>
                <c:pt idx="52533">
                  <c:v>33483.291666666664</c:v>
                </c:pt>
                <c:pt idx="52534">
                  <c:v>33483.333333333336</c:v>
                </c:pt>
                <c:pt idx="52535">
                  <c:v>33483.375</c:v>
                </c:pt>
                <c:pt idx="52536">
                  <c:v>33483.416666666664</c:v>
                </c:pt>
                <c:pt idx="52537">
                  <c:v>33483.458333333336</c:v>
                </c:pt>
                <c:pt idx="52538">
                  <c:v>33483.5</c:v>
                </c:pt>
                <c:pt idx="52539">
                  <c:v>33483.541666666664</c:v>
                </c:pt>
                <c:pt idx="52540">
                  <c:v>33483.583333333336</c:v>
                </c:pt>
                <c:pt idx="52541">
                  <c:v>33483.625</c:v>
                </c:pt>
                <c:pt idx="52542">
                  <c:v>33483.666666666664</c:v>
                </c:pt>
                <c:pt idx="52543">
                  <c:v>33483.708333333336</c:v>
                </c:pt>
                <c:pt idx="52544">
                  <c:v>33483.75</c:v>
                </c:pt>
                <c:pt idx="52545">
                  <c:v>33483.791666666664</c:v>
                </c:pt>
                <c:pt idx="52546">
                  <c:v>33483.833333333336</c:v>
                </c:pt>
                <c:pt idx="52547">
                  <c:v>33483.875</c:v>
                </c:pt>
                <c:pt idx="52548">
                  <c:v>33483.916666666664</c:v>
                </c:pt>
                <c:pt idx="52549">
                  <c:v>33483.958333333336</c:v>
                </c:pt>
                <c:pt idx="52550">
                  <c:v>33484</c:v>
                </c:pt>
                <c:pt idx="52551">
                  <c:v>33484.041666666664</c:v>
                </c:pt>
                <c:pt idx="52552">
                  <c:v>33484.083333333336</c:v>
                </c:pt>
                <c:pt idx="52553">
                  <c:v>33484.125</c:v>
                </c:pt>
                <c:pt idx="52554">
                  <c:v>33484.166666666664</c:v>
                </c:pt>
                <c:pt idx="52555">
                  <c:v>33484.208333333336</c:v>
                </c:pt>
                <c:pt idx="52556">
                  <c:v>33484.25</c:v>
                </c:pt>
                <c:pt idx="52557">
                  <c:v>33484.291666666664</c:v>
                </c:pt>
                <c:pt idx="52558">
                  <c:v>33484.333333333336</c:v>
                </c:pt>
                <c:pt idx="52559">
                  <c:v>33484.375</c:v>
                </c:pt>
                <c:pt idx="52560">
                  <c:v>33484.416666666664</c:v>
                </c:pt>
                <c:pt idx="52561">
                  <c:v>33484.458333333336</c:v>
                </c:pt>
                <c:pt idx="52562">
                  <c:v>33484.5</c:v>
                </c:pt>
                <c:pt idx="52563">
                  <c:v>33484.541666666664</c:v>
                </c:pt>
                <c:pt idx="52564">
                  <c:v>33484.583333333336</c:v>
                </c:pt>
                <c:pt idx="52565">
                  <c:v>33484.625</c:v>
                </c:pt>
                <c:pt idx="52566">
                  <c:v>33484.666666666664</c:v>
                </c:pt>
                <c:pt idx="52567">
                  <c:v>33484.708333333336</c:v>
                </c:pt>
                <c:pt idx="52568">
                  <c:v>33484.75</c:v>
                </c:pt>
                <c:pt idx="52569">
                  <c:v>33484.791666666664</c:v>
                </c:pt>
                <c:pt idx="52570">
                  <c:v>33484.833333333336</c:v>
                </c:pt>
                <c:pt idx="52571">
                  <c:v>33484.875</c:v>
                </c:pt>
                <c:pt idx="52572">
                  <c:v>33484.916666666664</c:v>
                </c:pt>
                <c:pt idx="52573">
                  <c:v>33484.958333333336</c:v>
                </c:pt>
                <c:pt idx="52574">
                  <c:v>33485</c:v>
                </c:pt>
                <c:pt idx="52575">
                  <c:v>33485.041666666664</c:v>
                </c:pt>
                <c:pt idx="52576">
                  <c:v>33485.083333333336</c:v>
                </c:pt>
                <c:pt idx="52577">
                  <c:v>33485.125</c:v>
                </c:pt>
                <c:pt idx="52578">
                  <c:v>33485.166666666664</c:v>
                </c:pt>
                <c:pt idx="52579">
                  <c:v>33485.208333333336</c:v>
                </c:pt>
                <c:pt idx="52580">
                  <c:v>33485.25</c:v>
                </c:pt>
                <c:pt idx="52581">
                  <c:v>33485.291666666664</c:v>
                </c:pt>
                <c:pt idx="52582">
                  <c:v>33485.333333333336</c:v>
                </c:pt>
                <c:pt idx="52583">
                  <c:v>33485.375</c:v>
                </c:pt>
                <c:pt idx="52584">
                  <c:v>33485.416666666664</c:v>
                </c:pt>
                <c:pt idx="52585">
                  <c:v>33485.458333333336</c:v>
                </c:pt>
                <c:pt idx="52586">
                  <c:v>33485.5</c:v>
                </c:pt>
                <c:pt idx="52587">
                  <c:v>33485.541666666664</c:v>
                </c:pt>
                <c:pt idx="52588">
                  <c:v>33485.583333333336</c:v>
                </c:pt>
                <c:pt idx="52589">
                  <c:v>33485.625</c:v>
                </c:pt>
                <c:pt idx="52590">
                  <c:v>33485.666666666664</c:v>
                </c:pt>
                <c:pt idx="52591">
                  <c:v>33485.708333333336</c:v>
                </c:pt>
                <c:pt idx="52592">
                  <c:v>33485.75</c:v>
                </c:pt>
                <c:pt idx="52593">
                  <c:v>33485.791666666664</c:v>
                </c:pt>
                <c:pt idx="52594">
                  <c:v>33485.833333333336</c:v>
                </c:pt>
                <c:pt idx="52595">
                  <c:v>33485.875</c:v>
                </c:pt>
                <c:pt idx="52596">
                  <c:v>33485.916666666664</c:v>
                </c:pt>
                <c:pt idx="52597">
                  <c:v>33485.958333333336</c:v>
                </c:pt>
                <c:pt idx="52598">
                  <c:v>33486</c:v>
                </c:pt>
                <c:pt idx="52599">
                  <c:v>33486.041666666664</c:v>
                </c:pt>
                <c:pt idx="52600">
                  <c:v>33486.083333333336</c:v>
                </c:pt>
                <c:pt idx="52601">
                  <c:v>33486.125</c:v>
                </c:pt>
                <c:pt idx="52602">
                  <c:v>33486.166666666664</c:v>
                </c:pt>
                <c:pt idx="52603">
                  <c:v>33486.208333333336</c:v>
                </c:pt>
                <c:pt idx="52604">
                  <c:v>33486.25</c:v>
                </c:pt>
                <c:pt idx="52605">
                  <c:v>33486.291666666664</c:v>
                </c:pt>
                <c:pt idx="52606">
                  <c:v>33486.333333333336</c:v>
                </c:pt>
                <c:pt idx="52607">
                  <c:v>33486.375</c:v>
                </c:pt>
                <c:pt idx="52608">
                  <c:v>33486.416666666664</c:v>
                </c:pt>
                <c:pt idx="52609">
                  <c:v>33486.458333333336</c:v>
                </c:pt>
                <c:pt idx="52610">
                  <c:v>33486.5</c:v>
                </c:pt>
                <c:pt idx="52611">
                  <c:v>33486.541666666664</c:v>
                </c:pt>
                <c:pt idx="52612">
                  <c:v>33486.583333333336</c:v>
                </c:pt>
                <c:pt idx="52613">
                  <c:v>33486.625</c:v>
                </c:pt>
                <c:pt idx="52614">
                  <c:v>33486.666666666664</c:v>
                </c:pt>
                <c:pt idx="52615">
                  <c:v>33486.708333333336</c:v>
                </c:pt>
                <c:pt idx="52616">
                  <c:v>33486.75</c:v>
                </c:pt>
                <c:pt idx="52617">
                  <c:v>33486.791666666664</c:v>
                </c:pt>
                <c:pt idx="52618">
                  <c:v>33486.833333333336</c:v>
                </c:pt>
                <c:pt idx="52619">
                  <c:v>33486.875</c:v>
                </c:pt>
                <c:pt idx="52620">
                  <c:v>33486.916666666664</c:v>
                </c:pt>
                <c:pt idx="52621">
                  <c:v>33486.958333333336</c:v>
                </c:pt>
                <c:pt idx="52622">
                  <c:v>33487</c:v>
                </c:pt>
                <c:pt idx="52623">
                  <c:v>33487.041666666664</c:v>
                </c:pt>
                <c:pt idx="52624">
                  <c:v>33487.083333333336</c:v>
                </c:pt>
                <c:pt idx="52625">
                  <c:v>33487.125</c:v>
                </c:pt>
                <c:pt idx="52626">
                  <c:v>33487.166666666664</c:v>
                </c:pt>
                <c:pt idx="52627">
                  <c:v>33487.208333333336</c:v>
                </c:pt>
                <c:pt idx="52628">
                  <c:v>33487.25</c:v>
                </c:pt>
                <c:pt idx="52629">
                  <c:v>33487.291666666664</c:v>
                </c:pt>
                <c:pt idx="52630">
                  <c:v>33487.333333333336</c:v>
                </c:pt>
                <c:pt idx="52631">
                  <c:v>33487.375</c:v>
                </c:pt>
                <c:pt idx="52632">
                  <c:v>33487.416666666664</c:v>
                </c:pt>
                <c:pt idx="52633">
                  <c:v>33487.458333333336</c:v>
                </c:pt>
                <c:pt idx="52634">
                  <c:v>33487.5</c:v>
                </c:pt>
                <c:pt idx="52635">
                  <c:v>33487.541666666664</c:v>
                </c:pt>
                <c:pt idx="52636">
                  <c:v>33487.583333333336</c:v>
                </c:pt>
                <c:pt idx="52637">
                  <c:v>33487.625</c:v>
                </c:pt>
                <c:pt idx="52638">
                  <c:v>33487.666666666664</c:v>
                </c:pt>
                <c:pt idx="52639">
                  <c:v>33487.708333333336</c:v>
                </c:pt>
                <c:pt idx="52640">
                  <c:v>33487.75</c:v>
                </c:pt>
                <c:pt idx="52641">
                  <c:v>33487.791666666664</c:v>
                </c:pt>
                <c:pt idx="52642">
                  <c:v>33487.833333333336</c:v>
                </c:pt>
                <c:pt idx="52643">
                  <c:v>33487.875</c:v>
                </c:pt>
                <c:pt idx="52644">
                  <c:v>33487.916666666664</c:v>
                </c:pt>
                <c:pt idx="52645">
                  <c:v>33487.958333333336</c:v>
                </c:pt>
                <c:pt idx="52646">
                  <c:v>33488</c:v>
                </c:pt>
                <c:pt idx="52647">
                  <c:v>33488.041666666664</c:v>
                </c:pt>
                <c:pt idx="52648">
                  <c:v>33488.083333333336</c:v>
                </c:pt>
                <c:pt idx="52649">
                  <c:v>33488.125</c:v>
                </c:pt>
                <c:pt idx="52650">
                  <c:v>33488.166666666664</c:v>
                </c:pt>
                <c:pt idx="52651">
                  <c:v>33488.208333333336</c:v>
                </c:pt>
                <c:pt idx="52652">
                  <c:v>33488.25</c:v>
                </c:pt>
                <c:pt idx="52653">
                  <c:v>33488.291666666664</c:v>
                </c:pt>
                <c:pt idx="52654">
                  <c:v>33488.333333333336</c:v>
                </c:pt>
                <c:pt idx="52655">
                  <c:v>33488.375</c:v>
                </c:pt>
                <c:pt idx="52656">
                  <c:v>33488.416666666664</c:v>
                </c:pt>
                <c:pt idx="52657">
                  <c:v>33488.458333333336</c:v>
                </c:pt>
                <c:pt idx="52658">
                  <c:v>33488.5</c:v>
                </c:pt>
                <c:pt idx="52659">
                  <c:v>33488.541666666664</c:v>
                </c:pt>
                <c:pt idx="52660">
                  <c:v>33488.583333333336</c:v>
                </c:pt>
                <c:pt idx="52661">
                  <c:v>33488.625</c:v>
                </c:pt>
                <c:pt idx="52662">
                  <c:v>33488.666666666664</c:v>
                </c:pt>
                <c:pt idx="52663">
                  <c:v>33488.708333333336</c:v>
                </c:pt>
                <c:pt idx="52664">
                  <c:v>33488.75</c:v>
                </c:pt>
                <c:pt idx="52665">
                  <c:v>33488.791666666664</c:v>
                </c:pt>
                <c:pt idx="52666">
                  <c:v>33488.833333333336</c:v>
                </c:pt>
                <c:pt idx="52667">
                  <c:v>33488.875</c:v>
                </c:pt>
                <c:pt idx="52668">
                  <c:v>33488.916666666664</c:v>
                </c:pt>
                <c:pt idx="52669">
                  <c:v>33488.958333333336</c:v>
                </c:pt>
                <c:pt idx="52670">
                  <c:v>33489</c:v>
                </c:pt>
                <c:pt idx="52671">
                  <c:v>33489.041666666664</c:v>
                </c:pt>
                <c:pt idx="52672">
                  <c:v>33489.083333333336</c:v>
                </c:pt>
                <c:pt idx="52673">
                  <c:v>33489.125</c:v>
                </c:pt>
                <c:pt idx="52674">
                  <c:v>33489.166666666664</c:v>
                </c:pt>
                <c:pt idx="52675">
                  <c:v>33489.208333333336</c:v>
                </c:pt>
                <c:pt idx="52676">
                  <c:v>33489.25</c:v>
                </c:pt>
                <c:pt idx="52677">
                  <c:v>33489.291666666664</c:v>
                </c:pt>
                <c:pt idx="52678">
                  <c:v>33489.333333333336</c:v>
                </c:pt>
                <c:pt idx="52679">
                  <c:v>33489.375</c:v>
                </c:pt>
                <c:pt idx="52680">
                  <c:v>33489.416666666664</c:v>
                </c:pt>
                <c:pt idx="52681">
                  <c:v>33489.458333333336</c:v>
                </c:pt>
                <c:pt idx="52682">
                  <c:v>33489.5</c:v>
                </c:pt>
                <c:pt idx="52683">
                  <c:v>33489.541666666664</c:v>
                </c:pt>
                <c:pt idx="52684">
                  <c:v>33489.583333333336</c:v>
                </c:pt>
                <c:pt idx="52685">
                  <c:v>33489.625</c:v>
                </c:pt>
                <c:pt idx="52686">
                  <c:v>33489.666666666664</c:v>
                </c:pt>
                <c:pt idx="52687">
                  <c:v>33489.708333333336</c:v>
                </c:pt>
                <c:pt idx="52688">
                  <c:v>33489.75</c:v>
                </c:pt>
                <c:pt idx="52689">
                  <c:v>33489.791666666664</c:v>
                </c:pt>
                <c:pt idx="52690">
                  <c:v>33489.833333333336</c:v>
                </c:pt>
                <c:pt idx="52691">
                  <c:v>33489.875</c:v>
                </c:pt>
                <c:pt idx="52692">
                  <c:v>33489.916666666664</c:v>
                </c:pt>
                <c:pt idx="52693">
                  <c:v>33489.958333333336</c:v>
                </c:pt>
                <c:pt idx="52694">
                  <c:v>33490</c:v>
                </c:pt>
                <c:pt idx="52695">
                  <c:v>33490.041666666664</c:v>
                </c:pt>
                <c:pt idx="52696">
                  <c:v>33490.083333333336</c:v>
                </c:pt>
                <c:pt idx="52697">
                  <c:v>33490.125</c:v>
                </c:pt>
                <c:pt idx="52698">
                  <c:v>33490.166666666664</c:v>
                </c:pt>
                <c:pt idx="52699">
                  <c:v>33490.208333333336</c:v>
                </c:pt>
                <c:pt idx="52700">
                  <c:v>33490.25</c:v>
                </c:pt>
                <c:pt idx="52701">
                  <c:v>33490.291666666664</c:v>
                </c:pt>
                <c:pt idx="52702">
                  <c:v>33490.333333333336</c:v>
                </c:pt>
                <c:pt idx="52703">
                  <c:v>33490.375</c:v>
                </c:pt>
                <c:pt idx="52704">
                  <c:v>33490.416666666664</c:v>
                </c:pt>
                <c:pt idx="52705">
                  <c:v>33490.458333333336</c:v>
                </c:pt>
                <c:pt idx="52706">
                  <c:v>33490.5</c:v>
                </c:pt>
                <c:pt idx="52707">
                  <c:v>33490.541666666664</c:v>
                </c:pt>
                <c:pt idx="52708">
                  <c:v>33490.583333333336</c:v>
                </c:pt>
                <c:pt idx="52709">
                  <c:v>33490.625</c:v>
                </c:pt>
                <c:pt idx="52710">
                  <c:v>33490.666666666664</c:v>
                </c:pt>
                <c:pt idx="52711">
                  <c:v>33490.708333333336</c:v>
                </c:pt>
                <c:pt idx="52712">
                  <c:v>33490.75</c:v>
                </c:pt>
                <c:pt idx="52713">
                  <c:v>33490.791666666664</c:v>
                </c:pt>
                <c:pt idx="52714">
                  <c:v>33490.833333333336</c:v>
                </c:pt>
                <c:pt idx="52715">
                  <c:v>33490.875</c:v>
                </c:pt>
                <c:pt idx="52716">
                  <c:v>33490.916666666664</c:v>
                </c:pt>
                <c:pt idx="52717">
                  <c:v>33490.958333333336</c:v>
                </c:pt>
                <c:pt idx="52718">
                  <c:v>33491</c:v>
                </c:pt>
                <c:pt idx="52719">
                  <c:v>33491.041666666664</c:v>
                </c:pt>
                <c:pt idx="52720">
                  <c:v>33491.083333333336</c:v>
                </c:pt>
                <c:pt idx="52721">
                  <c:v>33491.125</c:v>
                </c:pt>
                <c:pt idx="52722">
                  <c:v>33491.166666666664</c:v>
                </c:pt>
                <c:pt idx="52723">
                  <c:v>33491.208333333336</c:v>
                </c:pt>
                <c:pt idx="52724">
                  <c:v>33491.25</c:v>
                </c:pt>
                <c:pt idx="52725">
                  <c:v>33491.291666666664</c:v>
                </c:pt>
                <c:pt idx="52726">
                  <c:v>33491.333333333336</c:v>
                </c:pt>
                <c:pt idx="52727">
                  <c:v>33491.375</c:v>
                </c:pt>
                <c:pt idx="52728">
                  <c:v>33491.416666666664</c:v>
                </c:pt>
                <c:pt idx="52729">
                  <c:v>33491.458333333336</c:v>
                </c:pt>
                <c:pt idx="52730">
                  <c:v>33491.5</c:v>
                </c:pt>
                <c:pt idx="52731">
                  <c:v>33491.541666666664</c:v>
                </c:pt>
                <c:pt idx="52732">
                  <c:v>33491.583333333336</c:v>
                </c:pt>
                <c:pt idx="52733">
                  <c:v>33491.625</c:v>
                </c:pt>
                <c:pt idx="52734">
                  <c:v>33491.666666666664</c:v>
                </c:pt>
                <c:pt idx="52735">
                  <c:v>33491.708333333336</c:v>
                </c:pt>
                <c:pt idx="52736">
                  <c:v>33491.75</c:v>
                </c:pt>
                <c:pt idx="52737">
                  <c:v>33491.791666666664</c:v>
                </c:pt>
                <c:pt idx="52738">
                  <c:v>33491.833333333336</c:v>
                </c:pt>
                <c:pt idx="52739">
                  <c:v>33491.875</c:v>
                </c:pt>
                <c:pt idx="52740">
                  <c:v>33491.916666666664</c:v>
                </c:pt>
                <c:pt idx="52741">
                  <c:v>33491.958333333336</c:v>
                </c:pt>
                <c:pt idx="52742">
                  <c:v>33492</c:v>
                </c:pt>
                <c:pt idx="52743">
                  <c:v>33492.041666666664</c:v>
                </c:pt>
                <c:pt idx="52744">
                  <c:v>33492.083333333336</c:v>
                </c:pt>
                <c:pt idx="52745">
                  <c:v>33492.125</c:v>
                </c:pt>
                <c:pt idx="52746">
                  <c:v>33492.166666666664</c:v>
                </c:pt>
                <c:pt idx="52747">
                  <c:v>33492.208333333336</c:v>
                </c:pt>
                <c:pt idx="52748">
                  <c:v>33492.25</c:v>
                </c:pt>
                <c:pt idx="52749">
                  <c:v>33492.291666666664</c:v>
                </c:pt>
                <c:pt idx="52750">
                  <c:v>33492.333333333336</c:v>
                </c:pt>
                <c:pt idx="52751">
                  <c:v>33492.375</c:v>
                </c:pt>
                <c:pt idx="52752">
                  <c:v>33492.416666666664</c:v>
                </c:pt>
                <c:pt idx="52753">
                  <c:v>33492.458333333336</c:v>
                </c:pt>
                <c:pt idx="52754">
                  <c:v>33492.5</c:v>
                </c:pt>
                <c:pt idx="52755">
                  <c:v>33492.541666666664</c:v>
                </c:pt>
                <c:pt idx="52756">
                  <c:v>33492.583333333336</c:v>
                </c:pt>
                <c:pt idx="52757">
                  <c:v>33492.625</c:v>
                </c:pt>
                <c:pt idx="52758">
                  <c:v>33492.666666666664</c:v>
                </c:pt>
                <c:pt idx="52759">
                  <c:v>33492.708333333336</c:v>
                </c:pt>
                <c:pt idx="52760">
                  <c:v>33492.75</c:v>
                </c:pt>
                <c:pt idx="52761">
                  <c:v>33492.791666666664</c:v>
                </c:pt>
                <c:pt idx="52762">
                  <c:v>33492.833333333336</c:v>
                </c:pt>
                <c:pt idx="52763">
                  <c:v>33492.875</c:v>
                </c:pt>
                <c:pt idx="52764">
                  <c:v>33492.916666666664</c:v>
                </c:pt>
                <c:pt idx="52765">
                  <c:v>33492.958333333336</c:v>
                </c:pt>
                <c:pt idx="52766">
                  <c:v>33493</c:v>
                </c:pt>
                <c:pt idx="52767">
                  <c:v>33493.041666666664</c:v>
                </c:pt>
                <c:pt idx="52768">
                  <c:v>33493.083333333336</c:v>
                </c:pt>
                <c:pt idx="52769">
                  <c:v>33493.125</c:v>
                </c:pt>
                <c:pt idx="52770">
                  <c:v>33493.166666666664</c:v>
                </c:pt>
                <c:pt idx="52771">
                  <c:v>33493.208333333336</c:v>
                </c:pt>
                <c:pt idx="52772">
                  <c:v>33493.25</c:v>
                </c:pt>
                <c:pt idx="52773">
                  <c:v>33493.291666666664</c:v>
                </c:pt>
                <c:pt idx="52774">
                  <c:v>33493.333333333336</c:v>
                </c:pt>
                <c:pt idx="52775">
                  <c:v>33493.375</c:v>
                </c:pt>
                <c:pt idx="52776">
                  <c:v>33493.416666666664</c:v>
                </c:pt>
                <c:pt idx="52777">
                  <c:v>33493.458333333336</c:v>
                </c:pt>
                <c:pt idx="52778">
                  <c:v>33493.5</c:v>
                </c:pt>
                <c:pt idx="52779">
                  <c:v>33493.541666666664</c:v>
                </c:pt>
                <c:pt idx="52780">
                  <c:v>33493.583333333336</c:v>
                </c:pt>
                <c:pt idx="52781">
                  <c:v>33493.625</c:v>
                </c:pt>
                <c:pt idx="52782">
                  <c:v>33493.666666666664</c:v>
                </c:pt>
                <c:pt idx="52783">
                  <c:v>33493.708333333336</c:v>
                </c:pt>
                <c:pt idx="52784">
                  <c:v>33493.75</c:v>
                </c:pt>
                <c:pt idx="52785">
                  <c:v>33493.791666666664</c:v>
                </c:pt>
                <c:pt idx="52786">
                  <c:v>33493.833333333336</c:v>
                </c:pt>
                <c:pt idx="52787">
                  <c:v>33493.875</c:v>
                </c:pt>
                <c:pt idx="52788">
                  <c:v>33493.916666666664</c:v>
                </c:pt>
                <c:pt idx="52789">
                  <c:v>33493.958333333336</c:v>
                </c:pt>
                <c:pt idx="52790">
                  <c:v>33494</c:v>
                </c:pt>
                <c:pt idx="52791">
                  <c:v>33494.041666666664</c:v>
                </c:pt>
                <c:pt idx="52792">
                  <c:v>33494.083333333336</c:v>
                </c:pt>
                <c:pt idx="52793">
                  <c:v>33494.125</c:v>
                </c:pt>
                <c:pt idx="52794">
                  <c:v>33494.166666666664</c:v>
                </c:pt>
                <c:pt idx="52795">
                  <c:v>33494.208333333336</c:v>
                </c:pt>
                <c:pt idx="52796">
                  <c:v>33494.25</c:v>
                </c:pt>
                <c:pt idx="52797">
                  <c:v>33494.291666666664</c:v>
                </c:pt>
                <c:pt idx="52798">
                  <c:v>33494.333333333336</c:v>
                </c:pt>
                <c:pt idx="52799">
                  <c:v>33494.375</c:v>
                </c:pt>
                <c:pt idx="52800">
                  <c:v>33494.416666666664</c:v>
                </c:pt>
                <c:pt idx="52801">
                  <c:v>33494.458333333336</c:v>
                </c:pt>
                <c:pt idx="52802">
                  <c:v>33494.5</c:v>
                </c:pt>
                <c:pt idx="52803">
                  <c:v>33494.541666666664</c:v>
                </c:pt>
                <c:pt idx="52804">
                  <c:v>33494.583333333336</c:v>
                </c:pt>
                <c:pt idx="52805">
                  <c:v>33494.625</c:v>
                </c:pt>
                <c:pt idx="52806">
                  <c:v>33494.666666666664</c:v>
                </c:pt>
                <c:pt idx="52807">
                  <c:v>33494.708333333336</c:v>
                </c:pt>
                <c:pt idx="52808">
                  <c:v>33494.75</c:v>
                </c:pt>
                <c:pt idx="52809">
                  <c:v>33494.791666666664</c:v>
                </c:pt>
                <c:pt idx="52810">
                  <c:v>33494.833333333336</c:v>
                </c:pt>
                <c:pt idx="52811">
                  <c:v>33494.875</c:v>
                </c:pt>
                <c:pt idx="52812">
                  <c:v>33494.916666666664</c:v>
                </c:pt>
                <c:pt idx="52813">
                  <c:v>33494.958333333336</c:v>
                </c:pt>
                <c:pt idx="52814">
                  <c:v>33495</c:v>
                </c:pt>
                <c:pt idx="52815">
                  <c:v>33495.041666666664</c:v>
                </c:pt>
                <c:pt idx="52816">
                  <c:v>33495.083333333336</c:v>
                </c:pt>
                <c:pt idx="52817">
                  <c:v>33495.125</c:v>
                </c:pt>
                <c:pt idx="52818">
                  <c:v>33495.166666666664</c:v>
                </c:pt>
                <c:pt idx="52819">
                  <c:v>33495.208333333336</c:v>
                </c:pt>
                <c:pt idx="52820">
                  <c:v>33495.25</c:v>
                </c:pt>
                <c:pt idx="52821">
                  <c:v>33495.291666666664</c:v>
                </c:pt>
                <c:pt idx="52822">
                  <c:v>33495.333333333336</c:v>
                </c:pt>
                <c:pt idx="52823">
                  <c:v>33495.375</c:v>
                </c:pt>
                <c:pt idx="52824">
                  <c:v>33495.416666666664</c:v>
                </c:pt>
                <c:pt idx="52825">
                  <c:v>33495.458333333336</c:v>
                </c:pt>
                <c:pt idx="52826">
                  <c:v>33495.5</c:v>
                </c:pt>
                <c:pt idx="52827">
                  <c:v>33495.541666666664</c:v>
                </c:pt>
                <c:pt idx="52828">
                  <c:v>33495.583333333336</c:v>
                </c:pt>
                <c:pt idx="52829">
                  <c:v>33495.625</c:v>
                </c:pt>
                <c:pt idx="52830">
                  <c:v>33495.666666666664</c:v>
                </c:pt>
                <c:pt idx="52831">
                  <c:v>33495.708333333336</c:v>
                </c:pt>
                <c:pt idx="52832">
                  <c:v>33495.75</c:v>
                </c:pt>
                <c:pt idx="52833">
                  <c:v>33495.791666666664</c:v>
                </c:pt>
                <c:pt idx="52834">
                  <c:v>33495.833333333336</c:v>
                </c:pt>
                <c:pt idx="52835">
                  <c:v>33495.875</c:v>
                </c:pt>
                <c:pt idx="52836">
                  <c:v>33495.916666666664</c:v>
                </c:pt>
                <c:pt idx="52837">
                  <c:v>33495.958333333336</c:v>
                </c:pt>
                <c:pt idx="52838">
                  <c:v>33496</c:v>
                </c:pt>
                <c:pt idx="52839">
                  <c:v>33496.041666666664</c:v>
                </c:pt>
                <c:pt idx="52840">
                  <c:v>33496.083333333336</c:v>
                </c:pt>
                <c:pt idx="52841">
                  <c:v>33496.125</c:v>
                </c:pt>
                <c:pt idx="52842">
                  <c:v>33496.166666666664</c:v>
                </c:pt>
                <c:pt idx="52843">
                  <c:v>33496.208333333336</c:v>
                </c:pt>
                <c:pt idx="52844">
                  <c:v>33496.25</c:v>
                </c:pt>
                <c:pt idx="52845">
                  <c:v>33496.291666666664</c:v>
                </c:pt>
                <c:pt idx="52846">
                  <c:v>33496.333333333336</c:v>
                </c:pt>
                <c:pt idx="52847">
                  <c:v>33496.375</c:v>
                </c:pt>
                <c:pt idx="52848">
                  <c:v>33496.416666666664</c:v>
                </c:pt>
                <c:pt idx="52849">
                  <c:v>33496.458333333336</c:v>
                </c:pt>
                <c:pt idx="52850">
                  <c:v>33496.5</c:v>
                </c:pt>
                <c:pt idx="52851">
                  <c:v>33496.541666666664</c:v>
                </c:pt>
                <c:pt idx="52852">
                  <c:v>33496.583333333336</c:v>
                </c:pt>
                <c:pt idx="52853">
                  <c:v>33496.625</c:v>
                </c:pt>
                <c:pt idx="52854">
                  <c:v>33496.666666666664</c:v>
                </c:pt>
                <c:pt idx="52855">
                  <c:v>33496.708333333336</c:v>
                </c:pt>
                <c:pt idx="52856">
                  <c:v>33496.75</c:v>
                </c:pt>
                <c:pt idx="52857">
                  <c:v>33496.791666666664</c:v>
                </c:pt>
                <c:pt idx="52858">
                  <c:v>33496.833333333336</c:v>
                </c:pt>
                <c:pt idx="52859">
                  <c:v>33496.875</c:v>
                </c:pt>
                <c:pt idx="52860">
                  <c:v>33496.916666666664</c:v>
                </c:pt>
                <c:pt idx="52861">
                  <c:v>33496.958333333336</c:v>
                </c:pt>
                <c:pt idx="52862">
                  <c:v>33497</c:v>
                </c:pt>
                <c:pt idx="52863">
                  <c:v>33497.041666666664</c:v>
                </c:pt>
                <c:pt idx="52864">
                  <c:v>33497.083333333336</c:v>
                </c:pt>
                <c:pt idx="52865">
                  <c:v>33497.125</c:v>
                </c:pt>
                <c:pt idx="52866">
                  <c:v>33497.166666666664</c:v>
                </c:pt>
                <c:pt idx="52867">
                  <c:v>33497.208333333336</c:v>
                </c:pt>
                <c:pt idx="52868">
                  <c:v>33497.25</c:v>
                </c:pt>
                <c:pt idx="52869">
                  <c:v>33497.291666666664</c:v>
                </c:pt>
                <c:pt idx="52870">
                  <c:v>33497.333333333336</c:v>
                </c:pt>
                <c:pt idx="52871">
                  <c:v>33497.375</c:v>
                </c:pt>
                <c:pt idx="52872">
                  <c:v>33497.416666666664</c:v>
                </c:pt>
                <c:pt idx="52873">
                  <c:v>33497.458333333336</c:v>
                </c:pt>
                <c:pt idx="52874">
                  <c:v>33497.5</c:v>
                </c:pt>
                <c:pt idx="52875">
                  <c:v>33497.541666666664</c:v>
                </c:pt>
                <c:pt idx="52876">
                  <c:v>33497.583333333336</c:v>
                </c:pt>
                <c:pt idx="52877">
                  <c:v>33497.625</c:v>
                </c:pt>
                <c:pt idx="52878">
                  <c:v>33497.666666666664</c:v>
                </c:pt>
                <c:pt idx="52879">
                  <c:v>33497.708333333336</c:v>
                </c:pt>
                <c:pt idx="52880">
                  <c:v>33497.75</c:v>
                </c:pt>
                <c:pt idx="52881">
                  <c:v>33497.791666666664</c:v>
                </c:pt>
                <c:pt idx="52882">
                  <c:v>33497.833333333336</c:v>
                </c:pt>
                <c:pt idx="52883">
                  <c:v>33497.875</c:v>
                </c:pt>
                <c:pt idx="52884">
                  <c:v>33497.916666666664</c:v>
                </c:pt>
                <c:pt idx="52885">
                  <c:v>33497.958333333336</c:v>
                </c:pt>
                <c:pt idx="52886">
                  <c:v>33498</c:v>
                </c:pt>
                <c:pt idx="52887">
                  <c:v>33498.041666666664</c:v>
                </c:pt>
                <c:pt idx="52888">
                  <c:v>33498.083333333336</c:v>
                </c:pt>
                <c:pt idx="52889">
                  <c:v>33498.125</c:v>
                </c:pt>
                <c:pt idx="52890">
                  <c:v>33498.166666666664</c:v>
                </c:pt>
                <c:pt idx="52891">
                  <c:v>33498.208333333336</c:v>
                </c:pt>
                <c:pt idx="52892">
                  <c:v>33498.25</c:v>
                </c:pt>
                <c:pt idx="52893">
                  <c:v>33498.291666666664</c:v>
                </c:pt>
                <c:pt idx="52894">
                  <c:v>33498.333333333336</c:v>
                </c:pt>
                <c:pt idx="52895">
                  <c:v>33498.375</c:v>
                </c:pt>
                <c:pt idx="52896">
                  <c:v>33498.416666666664</c:v>
                </c:pt>
                <c:pt idx="52897">
                  <c:v>33498.458333333336</c:v>
                </c:pt>
                <c:pt idx="52898">
                  <c:v>33498.5</c:v>
                </c:pt>
                <c:pt idx="52899">
                  <c:v>33498.541666666664</c:v>
                </c:pt>
                <c:pt idx="52900">
                  <c:v>33498.583333333336</c:v>
                </c:pt>
                <c:pt idx="52901">
                  <c:v>33498.625</c:v>
                </c:pt>
                <c:pt idx="52902">
                  <c:v>33498.666666666664</c:v>
                </c:pt>
                <c:pt idx="52903">
                  <c:v>33498.708333333336</c:v>
                </c:pt>
                <c:pt idx="52904">
                  <c:v>33498.75</c:v>
                </c:pt>
                <c:pt idx="52905">
                  <c:v>33498.791666666664</c:v>
                </c:pt>
                <c:pt idx="52906">
                  <c:v>33498.833333333336</c:v>
                </c:pt>
                <c:pt idx="52907">
                  <c:v>33498.875</c:v>
                </c:pt>
                <c:pt idx="52908">
                  <c:v>33498.916666666664</c:v>
                </c:pt>
                <c:pt idx="52909">
                  <c:v>33498.958333333336</c:v>
                </c:pt>
                <c:pt idx="52910">
                  <c:v>33499</c:v>
                </c:pt>
                <c:pt idx="52911">
                  <c:v>33499.041666666664</c:v>
                </c:pt>
                <c:pt idx="52912">
                  <c:v>33499.083333333336</c:v>
                </c:pt>
                <c:pt idx="52913">
                  <c:v>33499.125</c:v>
                </c:pt>
                <c:pt idx="52914">
                  <c:v>33499.166666666664</c:v>
                </c:pt>
                <c:pt idx="52915">
                  <c:v>33499.208333333336</c:v>
                </c:pt>
                <c:pt idx="52916">
                  <c:v>33499.25</c:v>
                </c:pt>
                <c:pt idx="52917">
                  <c:v>33499.291666666664</c:v>
                </c:pt>
                <c:pt idx="52918">
                  <c:v>33499.333333333336</c:v>
                </c:pt>
                <c:pt idx="52919">
                  <c:v>33499.375</c:v>
                </c:pt>
                <c:pt idx="52920">
                  <c:v>33499.416666666664</c:v>
                </c:pt>
                <c:pt idx="52921">
                  <c:v>33499.458333333336</c:v>
                </c:pt>
                <c:pt idx="52922">
                  <c:v>33499.5</c:v>
                </c:pt>
                <c:pt idx="52923">
                  <c:v>33499.541666666664</c:v>
                </c:pt>
                <c:pt idx="52924">
                  <c:v>33499.583333333336</c:v>
                </c:pt>
                <c:pt idx="52925">
                  <c:v>33499.625</c:v>
                </c:pt>
                <c:pt idx="52926">
                  <c:v>33499.666666666664</c:v>
                </c:pt>
                <c:pt idx="52927">
                  <c:v>33499.708333333336</c:v>
                </c:pt>
                <c:pt idx="52928">
                  <c:v>33499.75</c:v>
                </c:pt>
                <c:pt idx="52929">
                  <c:v>33499.791666666664</c:v>
                </c:pt>
                <c:pt idx="52930">
                  <c:v>33499.833333333336</c:v>
                </c:pt>
                <c:pt idx="52931">
                  <c:v>33499.875</c:v>
                </c:pt>
                <c:pt idx="52932">
                  <c:v>33499.916666666664</c:v>
                </c:pt>
                <c:pt idx="52933">
                  <c:v>33499.958333333336</c:v>
                </c:pt>
                <c:pt idx="52934">
                  <c:v>33500</c:v>
                </c:pt>
                <c:pt idx="52935">
                  <c:v>33500.041666666664</c:v>
                </c:pt>
                <c:pt idx="52936">
                  <c:v>33500.083333333336</c:v>
                </c:pt>
                <c:pt idx="52937">
                  <c:v>33500.125</c:v>
                </c:pt>
                <c:pt idx="52938">
                  <c:v>33500.166666666664</c:v>
                </c:pt>
                <c:pt idx="52939">
                  <c:v>33500.208333333336</c:v>
                </c:pt>
                <c:pt idx="52940">
                  <c:v>33500.25</c:v>
                </c:pt>
                <c:pt idx="52941">
                  <c:v>33500.291666666664</c:v>
                </c:pt>
                <c:pt idx="52942">
                  <c:v>33500.333333333336</c:v>
                </c:pt>
                <c:pt idx="52943">
                  <c:v>33500.375</c:v>
                </c:pt>
                <c:pt idx="52944">
                  <c:v>33500.416666666664</c:v>
                </c:pt>
                <c:pt idx="52945">
                  <c:v>33500.458333333336</c:v>
                </c:pt>
                <c:pt idx="52946">
                  <c:v>33500.5</c:v>
                </c:pt>
                <c:pt idx="52947">
                  <c:v>33500.541666666664</c:v>
                </c:pt>
                <c:pt idx="52948">
                  <c:v>33500.583333333336</c:v>
                </c:pt>
                <c:pt idx="52949">
                  <c:v>33500.625</c:v>
                </c:pt>
                <c:pt idx="52950">
                  <c:v>33500.666666666664</c:v>
                </c:pt>
                <c:pt idx="52951">
                  <c:v>33500.708333333336</c:v>
                </c:pt>
                <c:pt idx="52952">
                  <c:v>33500.75</c:v>
                </c:pt>
                <c:pt idx="52953">
                  <c:v>33500.791666666664</c:v>
                </c:pt>
                <c:pt idx="52954">
                  <c:v>33500.833333333336</c:v>
                </c:pt>
                <c:pt idx="52955">
                  <c:v>33500.875</c:v>
                </c:pt>
                <c:pt idx="52956">
                  <c:v>33500.916666666664</c:v>
                </c:pt>
                <c:pt idx="52957">
                  <c:v>33500.958333333336</c:v>
                </c:pt>
                <c:pt idx="52958">
                  <c:v>33501</c:v>
                </c:pt>
                <c:pt idx="52959">
                  <c:v>33501.041666666664</c:v>
                </c:pt>
                <c:pt idx="52960">
                  <c:v>33501.083333333336</c:v>
                </c:pt>
                <c:pt idx="52961">
                  <c:v>33501.125</c:v>
                </c:pt>
                <c:pt idx="52962">
                  <c:v>33501.166666666664</c:v>
                </c:pt>
                <c:pt idx="52963">
                  <c:v>33501.208333333336</c:v>
                </c:pt>
                <c:pt idx="52964">
                  <c:v>33501.25</c:v>
                </c:pt>
                <c:pt idx="52965">
                  <c:v>33501.291666666664</c:v>
                </c:pt>
                <c:pt idx="52966">
                  <c:v>33501.333333333336</c:v>
                </c:pt>
                <c:pt idx="52967">
                  <c:v>33501.375</c:v>
                </c:pt>
                <c:pt idx="52968">
                  <c:v>33501.416666666664</c:v>
                </c:pt>
                <c:pt idx="52969">
                  <c:v>33501.458333333336</c:v>
                </c:pt>
                <c:pt idx="52970">
                  <c:v>33501.5</c:v>
                </c:pt>
                <c:pt idx="52971">
                  <c:v>33501.541666666664</c:v>
                </c:pt>
                <c:pt idx="52972">
                  <c:v>33501.583333333336</c:v>
                </c:pt>
                <c:pt idx="52973">
                  <c:v>33501.625</c:v>
                </c:pt>
                <c:pt idx="52974">
                  <c:v>33501.666666666664</c:v>
                </c:pt>
                <c:pt idx="52975">
                  <c:v>33501.708333333336</c:v>
                </c:pt>
                <c:pt idx="52976">
                  <c:v>33501.75</c:v>
                </c:pt>
                <c:pt idx="52977">
                  <c:v>33501.791666666664</c:v>
                </c:pt>
                <c:pt idx="52978">
                  <c:v>33501.833333333336</c:v>
                </c:pt>
                <c:pt idx="52979">
                  <c:v>33501.875</c:v>
                </c:pt>
                <c:pt idx="52980">
                  <c:v>33501.916666666664</c:v>
                </c:pt>
                <c:pt idx="52981">
                  <c:v>33501.958333333336</c:v>
                </c:pt>
                <c:pt idx="52982">
                  <c:v>33502</c:v>
                </c:pt>
                <c:pt idx="52983">
                  <c:v>33502.041666666664</c:v>
                </c:pt>
                <c:pt idx="52984">
                  <c:v>33502.083333333336</c:v>
                </c:pt>
                <c:pt idx="52985">
                  <c:v>33502.125</c:v>
                </c:pt>
                <c:pt idx="52986">
                  <c:v>33502.166666666664</c:v>
                </c:pt>
                <c:pt idx="52987">
                  <c:v>33502.208333333336</c:v>
                </c:pt>
                <c:pt idx="52988">
                  <c:v>33502.25</c:v>
                </c:pt>
                <c:pt idx="52989">
                  <c:v>33502.291666666664</c:v>
                </c:pt>
                <c:pt idx="52990">
                  <c:v>33502.333333333336</c:v>
                </c:pt>
                <c:pt idx="52991">
                  <c:v>33502.375</c:v>
                </c:pt>
                <c:pt idx="52992">
                  <c:v>33502.416666666664</c:v>
                </c:pt>
                <c:pt idx="52993">
                  <c:v>33502.458333333336</c:v>
                </c:pt>
                <c:pt idx="52994">
                  <c:v>33502.5</c:v>
                </c:pt>
                <c:pt idx="52995">
                  <c:v>33502.541666666664</c:v>
                </c:pt>
                <c:pt idx="52996">
                  <c:v>33502.583333333336</c:v>
                </c:pt>
                <c:pt idx="52997">
                  <c:v>33502.625</c:v>
                </c:pt>
                <c:pt idx="52998">
                  <c:v>33502.666666666664</c:v>
                </c:pt>
                <c:pt idx="52999">
                  <c:v>33502.708333333336</c:v>
                </c:pt>
                <c:pt idx="53000">
                  <c:v>33502.75</c:v>
                </c:pt>
                <c:pt idx="53001">
                  <c:v>33502.791666666664</c:v>
                </c:pt>
                <c:pt idx="53002">
                  <c:v>33502.833333333336</c:v>
                </c:pt>
                <c:pt idx="53003">
                  <c:v>33502.875</c:v>
                </c:pt>
                <c:pt idx="53004">
                  <c:v>33502.916666666664</c:v>
                </c:pt>
                <c:pt idx="53005">
                  <c:v>33502.958333333336</c:v>
                </c:pt>
                <c:pt idx="53006">
                  <c:v>33503</c:v>
                </c:pt>
                <c:pt idx="53007">
                  <c:v>33503.041666666664</c:v>
                </c:pt>
                <c:pt idx="53008">
                  <c:v>33503.083333333336</c:v>
                </c:pt>
                <c:pt idx="53009">
                  <c:v>33503.125</c:v>
                </c:pt>
                <c:pt idx="53010">
                  <c:v>33503.166666666664</c:v>
                </c:pt>
                <c:pt idx="53011">
                  <c:v>33503.208333333336</c:v>
                </c:pt>
                <c:pt idx="53012">
                  <c:v>33503.25</c:v>
                </c:pt>
                <c:pt idx="53013">
                  <c:v>33503.291666666664</c:v>
                </c:pt>
                <c:pt idx="53014">
                  <c:v>33503.333333333336</c:v>
                </c:pt>
                <c:pt idx="53015">
                  <c:v>33503.375</c:v>
                </c:pt>
                <c:pt idx="53016">
                  <c:v>33503.416666666664</c:v>
                </c:pt>
                <c:pt idx="53017">
                  <c:v>33503.458333333336</c:v>
                </c:pt>
                <c:pt idx="53018">
                  <c:v>33503.5</c:v>
                </c:pt>
                <c:pt idx="53019">
                  <c:v>33503.541666666664</c:v>
                </c:pt>
                <c:pt idx="53020">
                  <c:v>33503.583333333336</c:v>
                </c:pt>
                <c:pt idx="53021">
                  <c:v>33503.625</c:v>
                </c:pt>
                <c:pt idx="53022">
                  <c:v>33503.666666666664</c:v>
                </c:pt>
                <c:pt idx="53023">
                  <c:v>33503.708333333336</c:v>
                </c:pt>
                <c:pt idx="53024">
                  <c:v>33503.75</c:v>
                </c:pt>
                <c:pt idx="53025">
                  <c:v>33503.791666666664</c:v>
                </c:pt>
                <c:pt idx="53026">
                  <c:v>33503.833333333336</c:v>
                </c:pt>
                <c:pt idx="53027">
                  <c:v>33503.875</c:v>
                </c:pt>
                <c:pt idx="53028">
                  <c:v>33503.916666666664</c:v>
                </c:pt>
                <c:pt idx="53029">
                  <c:v>33503.958333333336</c:v>
                </c:pt>
                <c:pt idx="53030">
                  <c:v>33504</c:v>
                </c:pt>
                <c:pt idx="53031">
                  <c:v>33504.041666666664</c:v>
                </c:pt>
                <c:pt idx="53032">
                  <c:v>33504.083333333336</c:v>
                </c:pt>
                <c:pt idx="53033">
                  <c:v>33504.125</c:v>
                </c:pt>
                <c:pt idx="53034">
                  <c:v>33504.166666666664</c:v>
                </c:pt>
                <c:pt idx="53035">
                  <c:v>33504.208333333336</c:v>
                </c:pt>
                <c:pt idx="53036">
                  <c:v>33504.25</c:v>
                </c:pt>
                <c:pt idx="53037">
                  <c:v>33504.291666666664</c:v>
                </c:pt>
                <c:pt idx="53038">
                  <c:v>33504.333333333336</c:v>
                </c:pt>
                <c:pt idx="53039">
                  <c:v>33504.375</c:v>
                </c:pt>
                <c:pt idx="53040">
                  <c:v>33504.416666666664</c:v>
                </c:pt>
                <c:pt idx="53041">
                  <c:v>33504.458333333336</c:v>
                </c:pt>
                <c:pt idx="53042">
                  <c:v>33504.5</c:v>
                </c:pt>
                <c:pt idx="53043">
                  <c:v>33504.541666666664</c:v>
                </c:pt>
                <c:pt idx="53044">
                  <c:v>33504.583333333336</c:v>
                </c:pt>
                <c:pt idx="53045">
                  <c:v>33504.625</c:v>
                </c:pt>
                <c:pt idx="53046">
                  <c:v>33504.666666666664</c:v>
                </c:pt>
                <c:pt idx="53047">
                  <c:v>33504.708333333336</c:v>
                </c:pt>
                <c:pt idx="53048">
                  <c:v>33504.75</c:v>
                </c:pt>
                <c:pt idx="53049">
                  <c:v>33504.791666666664</c:v>
                </c:pt>
                <c:pt idx="53050">
                  <c:v>33504.833333333336</c:v>
                </c:pt>
                <c:pt idx="53051">
                  <c:v>33504.875</c:v>
                </c:pt>
                <c:pt idx="53052">
                  <c:v>33504.916666666664</c:v>
                </c:pt>
                <c:pt idx="53053">
                  <c:v>33504.958333333336</c:v>
                </c:pt>
                <c:pt idx="53054">
                  <c:v>33505</c:v>
                </c:pt>
                <c:pt idx="53055">
                  <c:v>33505.041666666664</c:v>
                </c:pt>
                <c:pt idx="53056">
                  <c:v>33505.083333333336</c:v>
                </c:pt>
                <c:pt idx="53057">
                  <c:v>33505.125</c:v>
                </c:pt>
                <c:pt idx="53058">
                  <c:v>33505.166666666664</c:v>
                </c:pt>
                <c:pt idx="53059">
                  <c:v>33505.208333333336</c:v>
                </c:pt>
                <c:pt idx="53060">
                  <c:v>33505.25</c:v>
                </c:pt>
                <c:pt idx="53061">
                  <c:v>33505.291666666664</c:v>
                </c:pt>
                <c:pt idx="53062">
                  <c:v>33505.333333333336</c:v>
                </c:pt>
                <c:pt idx="53063">
                  <c:v>33505.375</c:v>
                </c:pt>
                <c:pt idx="53064">
                  <c:v>33505.416666666664</c:v>
                </c:pt>
                <c:pt idx="53065">
                  <c:v>33505.458333333336</c:v>
                </c:pt>
                <c:pt idx="53066">
                  <c:v>33505.5</c:v>
                </c:pt>
                <c:pt idx="53067">
                  <c:v>33505.541666666664</c:v>
                </c:pt>
                <c:pt idx="53068">
                  <c:v>33505.583333333336</c:v>
                </c:pt>
                <c:pt idx="53069">
                  <c:v>33505.625</c:v>
                </c:pt>
                <c:pt idx="53070">
                  <c:v>33505.666666666664</c:v>
                </c:pt>
                <c:pt idx="53071">
                  <c:v>33505.708333333336</c:v>
                </c:pt>
                <c:pt idx="53072">
                  <c:v>33505.75</c:v>
                </c:pt>
                <c:pt idx="53073">
                  <c:v>33505.791666666664</c:v>
                </c:pt>
                <c:pt idx="53074">
                  <c:v>33505.833333333336</c:v>
                </c:pt>
                <c:pt idx="53075">
                  <c:v>33505.875</c:v>
                </c:pt>
                <c:pt idx="53076">
                  <c:v>33505.916666666664</c:v>
                </c:pt>
                <c:pt idx="53077">
                  <c:v>33505.958333333336</c:v>
                </c:pt>
                <c:pt idx="53078">
                  <c:v>33506</c:v>
                </c:pt>
                <c:pt idx="53079">
                  <c:v>33506.041666666664</c:v>
                </c:pt>
                <c:pt idx="53080">
                  <c:v>33506.083333333336</c:v>
                </c:pt>
                <c:pt idx="53081">
                  <c:v>33506.125</c:v>
                </c:pt>
                <c:pt idx="53082">
                  <c:v>33506.166666666664</c:v>
                </c:pt>
                <c:pt idx="53083">
                  <c:v>33506.208333333336</c:v>
                </c:pt>
                <c:pt idx="53084">
                  <c:v>33506.25</c:v>
                </c:pt>
                <c:pt idx="53085">
                  <c:v>33506.291666666664</c:v>
                </c:pt>
                <c:pt idx="53086">
                  <c:v>33506.333333333336</c:v>
                </c:pt>
                <c:pt idx="53087">
                  <c:v>33506.375</c:v>
                </c:pt>
                <c:pt idx="53088">
                  <c:v>33506.416666666664</c:v>
                </c:pt>
                <c:pt idx="53089">
                  <c:v>33506.458333333336</c:v>
                </c:pt>
                <c:pt idx="53090">
                  <c:v>33506.5</c:v>
                </c:pt>
                <c:pt idx="53091">
                  <c:v>33506.541666666664</c:v>
                </c:pt>
                <c:pt idx="53092">
                  <c:v>33506.583333333336</c:v>
                </c:pt>
                <c:pt idx="53093">
                  <c:v>33506.625</c:v>
                </c:pt>
                <c:pt idx="53094">
                  <c:v>33506.666666666664</c:v>
                </c:pt>
                <c:pt idx="53095">
                  <c:v>33506.708333333336</c:v>
                </c:pt>
                <c:pt idx="53096">
                  <c:v>33506.75</c:v>
                </c:pt>
                <c:pt idx="53097">
                  <c:v>33506.791666666664</c:v>
                </c:pt>
                <c:pt idx="53098">
                  <c:v>33506.833333333336</c:v>
                </c:pt>
                <c:pt idx="53099">
                  <c:v>33506.875</c:v>
                </c:pt>
                <c:pt idx="53100">
                  <c:v>33506.916666666664</c:v>
                </c:pt>
                <c:pt idx="53101">
                  <c:v>33506.958333333336</c:v>
                </c:pt>
                <c:pt idx="53102">
                  <c:v>33507</c:v>
                </c:pt>
                <c:pt idx="53103">
                  <c:v>33507.041666666664</c:v>
                </c:pt>
                <c:pt idx="53104">
                  <c:v>33507.083333333336</c:v>
                </c:pt>
                <c:pt idx="53105">
                  <c:v>33507.125</c:v>
                </c:pt>
                <c:pt idx="53106">
                  <c:v>33507.166666666664</c:v>
                </c:pt>
                <c:pt idx="53107">
                  <c:v>33507.208333333336</c:v>
                </c:pt>
                <c:pt idx="53108">
                  <c:v>33507.25</c:v>
                </c:pt>
                <c:pt idx="53109">
                  <c:v>33507.291666666664</c:v>
                </c:pt>
                <c:pt idx="53110">
                  <c:v>33507.333333333336</c:v>
                </c:pt>
                <c:pt idx="53111">
                  <c:v>33507.375</c:v>
                </c:pt>
                <c:pt idx="53112">
                  <c:v>33507.416666666664</c:v>
                </c:pt>
                <c:pt idx="53113">
                  <c:v>33507.458333333336</c:v>
                </c:pt>
                <c:pt idx="53114">
                  <c:v>33507.5</c:v>
                </c:pt>
                <c:pt idx="53115">
                  <c:v>33507.541666666664</c:v>
                </c:pt>
                <c:pt idx="53116">
                  <c:v>33507.583333333336</c:v>
                </c:pt>
                <c:pt idx="53117">
                  <c:v>33507.625</c:v>
                </c:pt>
                <c:pt idx="53118">
                  <c:v>33507.666666666664</c:v>
                </c:pt>
                <c:pt idx="53119">
                  <c:v>33507.708333333336</c:v>
                </c:pt>
                <c:pt idx="53120">
                  <c:v>33507.75</c:v>
                </c:pt>
                <c:pt idx="53121">
                  <c:v>33507.791666666664</c:v>
                </c:pt>
                <c:pt idx="53122">
                  <c:v>33507.833333333336</c:v>
                </c:pt>
                <c:pt idx="53123">
                  <c:v>33507.875</c:v>
                </c:pt>
                <c:pt idx="53124">
                  <c:v>33507.916666666664</c:v>
                </c:pt>
                <c:pt idx="53125">
                  <c:v>33507.958333333336</c:v>
                </c:pt>
                <c:pt idx="53126">
                  <c:v>33508</c:v>
                </c:pt>
                <c:pt idx="53127">
                  <c:v>33508.041666666664</c:v>
                </c:pt>
                <c:pt idx="53128">
                  <c:v>33508.083333333336</c:v>
                </c:pt>
                <c:pt idx="53129">
                  <c:v>33508.125</c:v>
                </c:pt>
                <c:pt idx="53130">
                  <c:v>33508.166666666664</c:v>
                </c:pt>
                <c:pt idx="53131">
                  <c:v>33508.208333333336</c:v>
                </c:pt>
                <c:pt idx="53132">
                  <c:v>33508.25</c:v>
                </c:pt>
                <c:pt idx="53133">
                  <c:v>33508.291666666664</c:v>
                </c:pt>
                <c:pt idx="53134">
                  <c:v>33508.333333333336</c:v>
                </c:pt>
                <c:pt idx="53135">
                  <c:v>33508.375</c:v>
                </c:pt>
                <c:pt idx="53136">
                  <c:v>33508.416666666664</c:v>
                </c:pt>
                <c:pt idx="53137">
                  <c:v>33508.458333333336</c:v>
                </c:pt>
                <c:pt idx="53138">
                  <c:v>33508.5</c:v>
                </c:pt>
                <c:pt idx="53139">
                  <c:v>33508.541666666664</c:v>
                </c:pt>
                <c:pt idx="53140">
                  <c:v>33508.583333333336</c:v>
                </c:pt>
                <c:pt idx="53141">
                  <c:v>33508.625</c:v>
                </c:pt>
                <c:pt idx="53142">
                  <c:v>33508.666666666664</c:v>
                </c:pt>
                <c:pt idx="53143">
                  <c:v>33508.708333333336</c:v>
                </c:pt>
                <c:pt idx="53144">
                  <c:v>33508.75</c:v>
                </c:pt>
                <c:pt idx="53145">
                  <c:v>33508.791666666664</c:v>
                </c:pt>
                <c:pt idx="53146">
                  <c:v>33508.833333333336</c:v>
                </c:pt>
                <c:pt idx="53147">
                  <c:v>33508.875</c:v>
                </c:pt>
                <c:pt idx="53148">
                  <c:v>33508.916666666664</c:v>
                </c:pt>
                <c:pt idx="53149">
                  <c:v>33508.958333333336</c:v>
                </c:pt>
                <c:pt idx="53150">
                  <c:v>33509</c:v>
                </c:pt>
                <c:pt idx="53151">
                  <c:v>33509.041666666664</c:v>
                </c:pt>
                <c:pt idx="53152">
                  <c:v>33509.083333333336</c:v>
                </c:pt>
                <c:pt idx="53153">
                  <c:v>33509.125</c:v>
                </c:pt>
                <c:pt idx="53154">
                  <c:v>33509.166666666664</c:v>
                </c:pt>
                <c:pt idx="53155">
                  <c:v>33509.208333333336</c:v>
                </c:pt>
                <c:pt idx="53156">
                  <c:v>33509.25</c:v>
                </c:pt>
                <c:pt idx="53157">
                  <c:v>33509.291666666664</c:v>
                </c:pt>
                <c:pt idx="53158">
                  <c:v>33509.333333333336</c:v>
                </c:pt>
                <c:pt idx="53159">
                  <c:v>33509.375</c:v>
                </c:pt>
                <c:pt idx="53160">
                  <c:v>33509.416666666664</c:v>
                </c:pt>
                <c:pt idx="53161">
                  <c:v>33509.458333333336</c:v>
                </c:pt>
                <c:pt idx="53162">
                  <c:v>33509.5</c:v>
                </c:pt>
                <c:pt idx="53163">
                  <c:v>33509.541666666664</c:v>
                </c:pt>
                <c:pt idx="53164">
                  <c:v>33509.583333333336</c:v>
                </c:pt>
                <c:pt idx="53165">
                  <c:v>33509.625</c:v>
                </c:pt>
                <c:pt idx="53166">
                  <c:v>33509.666666666664</c:v>
                </c:pt>
                <c:pt idx="53167">
                  <c:v>33509.708333333336</c:v>
                </c:pt>
                <c:pt idx="53168">
                  <c:v>33509.75</c:v>
                </c:pt>
                <c:pt idx="53169">
                  <c:v>33509.791666666664</c:v>
                </c:pt>
                <c:pt idx="53170">
                  <c:v>33509.833333333336</c:v>
                </c:pt>
                <c:pt idx="53171">
                  <c:v>33509.875</c:v>
                </c:pt>
                <c:pt idx="53172">
                  <c:v>33509.916666666664</c:v>
                </c:pt>
                <c:pt idx="53173">
                  <c:v>33509.958333333336</c:v>
                </c:pt>
                <c:pt idx="53174">
                  <c:v>33510</c:v>
                </c:pt>
                <c:pt idx="53175">
                  <c:v>33510.041666666664</c:v>
                </c:pt>
                <c:pt idx="53176">
                  <c:v>33510.083333333336</c:v>
                </c:pt>
                <c:pt idx="53177">
                  <c:v>33510.125</c:v>
                </c:pt>
                <c:pt idx="53178">
                  <c:v>33510.166666666664</c:v>
                </c:pt>
                <c:pt idx="53179">
                  <c:v>33510.208333333336</c:v>
                </c:pt>
                <c:pt idx="53180">
                  <c:v>33510.25</c:v>
                </c:pt>
                <c:pt idx="53181">
                  <c:v>33510.291666666664</c:v>
                </c:pt>
                <c:pt idx="53182">
                  <c:v>33510.333333333336</c:v>
                </c:pt>
                <c:pt idx="53183">
                  <c:v>33510.375</c:v>
                </c:pt>
                <c:pt idx="53184">
                  <c:v>33510.416666666664</c:v>
                </c:pt>
                <c:pt idx="53185">
                  <c:v>33510.458333333336</c:v>
                </c:pt>
                <c:pt idx="53186">
                  <c:v>33510.5</c:v>
                </c:pt>
                <c:pt idx="53187">
                  <c:v>33510.541666666664</c:v>
                </c:pt>
                <c:pt idx="53188">
                  <c:v>33510.583333333336</c:v>
                </c:pt>
                <c:pt idx="53189">
                  <c:v>33510.625</c:v>
                </c:pt>
                <c:pt idx="53190">
                  <c:v>33510.666666666664</c:v>
                </c:pt>
                <c:pt idx="53191">
                  <c:v>33510.708333333336</c:v>
                </c:pt>
                <c:pt idx="53192">
                  <c:v>33510.75</c:v>
                </c:pt>
                <c:pt idx="53193">
                  <c:v>33510.791666666664</c:v>
                </c:pt>
                <c:pt idx="53194">
                  <c:v>33510.833333333336</c:v>
                </c:pt>
                <c:pt idx="53195">
                  <c:v>33510.875</c:v>
                </c:pt>
                <c:pt idx="53196">
                  <c:v>33510.916666666664</c:v>
                </c:pt>
                <c:pt idx="53197">
                  <c:v>33510.958333333336</c:v>
                </c:pt>
                <c:pt idx="53198">
                  <c:v>33511</c:v>
                </c:pt>
                <c:pt idx="53199">
                  <c:v>33511.041666666664</c:v>
                </c:pt>
                <c:pt idx="53200">
                  <c:v>33511.083333333336</c:v>
                </c:pt>
                <c:pt idx="53201">
                  <c:v>33511.125</c:v>
                </c:pt>
                <c:pt idx="53202">
                  <c:v>33511.166666666664</c:v>
                </c:pt>
                <c:pt idx="53203">
                  <c:v>33511.208333333336</c:v>
                </c:pt>
                <c:pt idx="53204">
                  <c:v>33511.25</c:v>
                </c:pt>
                <c:pt idx="53205">
                  <c:v>33511.291666666664</c:v>
                </c:pt>
                <c:pt idx="53206">
                  <c:v>33511.333333333336</c:v>
                </c:pt>
                <c:pt idx="53207">
                  <c:v>33511.375</c:v>
                </c:pt>
                <c:pt idx="53208">
                  <c:v>33511.416666666664</c:v>
                </c:pt>
                <c:pt idx="53209">
                  <c:v>33511.458333333336</c:v>
                </c:pt>
                <c:pt idx="53210">
                  <c:v>33511.5</c:v>
                </c:pt>
                <c:pt idx="53211">
                  <c:v>33511.541666666664</c:v>
                </c:pt>
                <c:pt idx="53212">
                  <c:v>33511.583333333336</c:v>
                </c:pt>
                <c:pt idx="53213">
                  <c:v>33511.625</c:v>
                </c:pt>
                <c:pt idx="53214">
                  <c:v>33511.666666666664</c:v>
                </c:pt>
                <c:pt idx="53215">
                  <c:v>33511.708333333336</c:v>
                </c:pt>
                <c:pt idx="53216">
                  <c:v>33511.75</c:v>
                </c:pt>
                <c:pt idx="53217">
                  <c:v>33511.791666666664</c:v>
                </c:pt>
                <c:pt idx="53218">
                  <c:v>33511.833333333336</c:v>
                </c:pt>
                <c:pt idx="53219">
                  <c:v>33511.875</c:v>
                </c:pt>
                <c:pt idx="53220">
                  <c:v>33511.916666666664</c:v>
                </c:pt>
                <c:pt idx="53221">
                  <c:v>33511.958333333336</c:v>
                </c:pt>
                <c:pt idx="53222">
                  <c:v>33512</c:v>
                </c:pt>
                <c:pt idx="53223">
                  <c:v>33512.041666666664</c:v>
                </c:pt>
                <c:pt idx="53224">
                  <c:v>33512.083333333336</c:v>
                </c:pt>
                <c:pt idx="53225">
                  <c:v>33512.125</c:v>
                </c:pt>
                <c:pt idx="53226">
                  <c:v>33512.166666666664</c:v>
                </c:pt>
                <c:pt idx="53227">
                  <c:v>33512.208333333336</c:v>
                </c:pt>
                <c:pt idx="53228">
                  <c:v>33512.25</c:v>
                </c:pt>
                <c:pt idx="53229">
                  <c:v>33512.291666666664</c:v>
                </c:pt>
                <c:pt idx="53230">
                  <c:v>33512.333333333336</c:v>
                </c:pt>
                <c:pt idx="53231">
                  <c:v>33512.375</c:v>
                </c:pt>
                <c:pt idx="53232">
                  <c:v>33512.416666666664</c:v>
                </c:pt>
                <c:pt idx="53233">
                  <c:v>33512.458333333336</c:v>
                </c:pt>
                <c:pt idx="53234">
                  <c:v>33512.5</c:v>
                </c:pt>
                <c:pt idx="53235">
                  <c:v>33512.541666666664</c:v>
                </c:pt>
                <c:pt idx="53236">
                  <c:v>33512.583333333336</c:v>
                </c:pt>
                <c:pt idx="53237">
                  <c:v>33512.625</c:v>
                </c:pt>
                <c:pt idx="53238">
                  <c:v>33512.666666666664</c:v>
                </c:pt>
                <c:pt idx="53239">
                  <c:v>33512.708333333336</c:v>
                </c:pt>
                <c:pt idx="53240">
                  <c:v>33512.75</c:v>
                </c:pt>
                <c:pt idx="53241">
                  <c:v>33512.791666666664</c:v>
                </c:pt>
                <c:pt idx="53242">
                  <c:v>33512.833333333336</c:v>
                </c:pt>
                <c:pt idx="53243">
                  <c:v>33512.875</c:v>
                </c:pt>
                <c:pt idx="53244">
                  <c:v>33512.916666666664</c:v>
                </c:pt>
                <c:pt idx="53245">
                  <c:v>33512.958333333336</c:v>
                </c:pt>
                <c:pt idx="53246">
                  <c:v>33513</c:v>
                </c:pt>
                <c:pt idx="53247">
                  <c:v>33513.041666666664</c:v>
                </c:pt>
                <c:pt idx="53248">
                  <c:v>33513.083333333336</c:v>
                </c:pt>
                <c:pt idx="53249">
                  <c:v>33513.125</c:v>
                </c:pt>
                <c:pt idx="53250">
                  <c:v>33513.166666666664</c:v>
                </c:pt>
                <c:pt idx="53251">
                  <c:v>33513.208333333336</c:v>
                </c:pt>
                <c:pt idx="53252">
                  <c:v>33513.25</c:v>
                </c:pt>
                <c:pt idx="53253">
                  <c:v>33513.291666666664</c:v>
                </c:pt>
                <c:pt idx="53254">
                  <c:v>33513.333333333336</c:v>
                </c:pt>
                <c:pt idx="53255">
                  <c:v>33513.375</c:v>
                </c:pt>
                <c:pt idx="53256">
                  <c:v>33513.416666666664</c:v>
                </c:pt>
                <c:pt idx="53257">
                  <c:v>33513.458333333336</c:v>
                </c:pt>
                <c:pt idx="53258">
                  <c:v>33513.5</c:v>
                </c:pt>
                <c:pt idx="53259">
                  <c:v>33513.541666666664</c:v>
                </c:pt>
                <c:pt idx="53260">
                  <c:v>33513.583333333336</c:v>
                </c:pt>
                <c:pt idx="53261">
                  <c:v>33513.625</c:v>
                </c:pt>
                <c:pt idx="53262">
                  <c:v>33513.666666666664</c:v>
                </c:pt>
                <c:pt idx="53263">
                  <c:v>33513.708333333336</c:v>
                </c:pt>
                <c:pt idx="53264">
                  <c:v>33513.75</c:v>
                </c:pt>
                <c:pt idx="53265">
                  <c:v>33513.791666666664</c:v>
                </c:pt>
                <c:pt idx="53266">
                  <c:v>33513.833333333336</c:v>
                </c:pt>
                <c:pt idx="53267">
                  <c:v>33513.875</c:v>
                </c:pt>
                <c:pt idx="53268">
                  <c:v>33513.916666666664</c:v>
                </c:pt>
                <c:pt idx="53269">
                  <c:v>33513.958333333336</c:v>
                </c:pt>
                <c:pt idx="53270">
                  <c:v>33514</c:v>
                </c:pt>
                <c:pt idx="53271">
                  <c:v>33514.041666666664</c:v>
                </c:pt>
                <c:pt idx="53272">
                  <c:v>33514.083333333336</c:v>
                </c:pt>
                <c:pt idx="53273">
                  <c:v>33514.125</c:v>
                </c:pt>
                <c:pt idx="53274">
                  <c:v>33514.166666666664</c:v>
                </c:pt>
                <c:pt idx="53275">
                  <c:v>33514.208333333336</c:v>
                </c:pt>
                <c:pt idx="53276">
                  <c:v>33514.25</c:v>
                </c:pt>
                <c:pt idx="53277">
                  <c:v>33514.291666666664</c:v>
                </c:pt>
                <c:pt idx="53278">
                  <c:v>33514.333333333336</c:v>
                </c:pt>
                <c:pt idx="53279">
                  <c:v>33514.375</c:v>
                </c:pt>
                <c:pt idx="53280">
                  <c:v>33514.416666666664</c:v>
                </c:pt>
                <c:pt idx="53281">
                  <c:v>33514.458333333336</c:v>
                </c:pt>
                <c:pt idx="53282">
                  <c:v>33514.5</c:v>
                </c:pt>
                <c:pt idx="53283">
                  <c:v>33514.541666666664</c:v>
                </c:pt>
                <c:pt idx="53284">
                  <c:v>33514.583333333336</c:v>
                </c:pt>
                <c:pt idx="53285">
                  <c:v>33514.625</c:v>
                </c:pt>
                <c:pt idx="53286">
                  <c:v>33514.666666666664</c:v>
                </c:pt>
                <c:pt idx="53287">
                  <c:v>33514.708333333336</c:v>
                </c:pt>
                <c:pt idx="53288">
                  <c:v>33514.75</c:v>
                </c:pt>
                <c:pt idx="53289">
                  <c:v>33514.791666666664</c:v>
                </c:pt>
                <c:pt idx="53290">
                  <c:v>33514.833333333336</c:v>
                </c:pt>
                <c:pt idx="53291">
                  <c:v>33514.875</c:v>
                </c:pt>
                <c:pt idx="53292">
                  <c:v>33514.916666666664</c:v>
                </c:pt>
                <c:pt idx="53293">
                  <c:v>33514.958333333336</c:v>
                </c:pt>
                <c:pt idx="53294">
                  <c:v>33515</c:v>
                </c:pt>
                <c:pt idx="53295">
                  <c:v>33515.041666666664</c:v>
                </c:pt>
                <c:pt idx="53296">
                  <c:v>33515.083333333336</c:v>
                </c:pt>
                <c:pt idx="53297">
                  <c:v>33515.125</c:v>
                </c:pt>
                <c:pt idx="53298">
                  <c:v>33515.166666666664</c:v>
                </c:pt>
                <c:pt idx="53299">
                  <c:v>33515.208333333336</c:v>
                </c:pt>
                <c:pt idx="53300">
                  <c:v>33515.25</c:v>
                </c:pt>
                <c:pt idx="53301">
                  <c:v>33515.291666666664</c:v>
                </c:pt>
                <c:pt idx="53302">
                  <c:v>33515.333333333336</c:v>
                </c:pt>
                <c:pt idx="53303">
                  <c:v>33515.375</c:v>
                </c:pt>
                <c:pt idx="53304">
                  <c:v>33515.416666666664</c:v>
                </c:pt>
                <c:pt idx="53305">
                  <c:v>33515.458333333336</c:v>
                </c:pt>
                <c:pt idx="53306">
                  <c:v>33515.5</c:v>
                </c:pt>
                <c:pt idx="53307">
                  <c:v>33515.541666666664</c:v>
                </c:pt>
                <c:pt idx="53308">
                  <c:v>33515.583333333336</c:v>
                </c:pt>
                <c:pt idx="53309">
                  <c:v>33515.625</c:v>
                </c:pt>
                <c:pt idx="53310">
                  <c:v>33515.666666666664</c:v>
                </c:pt>
                <c:pt idx="53311">
                  <c:v>33515.708333333336</c:v>
                </c:pt>
                <c:pt idx="53312">
                  <c:v>33515.75</c:v>
                </c:pt>
                <c:pt idx="53313">
                  <c:v>33515.791666666664</c:v>
                </c:pt>
                <c:pt idx="53314">
                  <c:v>33515.833333333336</c:v>
                </c:pt>
                <c:pt idx="53315">
                  <c:v>33515.875</c:v>
                </c:pt>
                <c:pt idx="53316">
                  <c:v>33515.916666666664</c:v>
                </c:pt>
                <c:pt idx="53317">
                  <c:v>33515.958333333336</c:v>
                </c:pt>
                <c:pt idx="53318">
                  <c:v>33516</c:v>
                </c:pt>
                <c:pt idx="53319">
                  <c:v>33516.041666666664</c:v>
                </c:pt>
                <c:pt idx="53320">
                  <c:v>33516.083333333336</c:v>
                </c:pt>
                <c:pt idx="53321">
                  <c:v>33516.125</c:v>
                </c:pt>
                <c:pt idx="53322">
                  <c:v>33516.166666666664</c:v>
                </c:pt>
                <c:pt idx="53323">
                  <c:v>33516.208333333336</c:v>
                </c:pt>
                <c:pt idx="53324">
                  <c:v>33516.25</c:v>
                </c:pt>
                <c:pt idx="53325">
                  <c:v>33516.291666666664</c:v>
                </c:pt>
                <c:pt idx="53326">
                  <c:v>33516.333333333336</c:v>
                </c:pt>
                <c:pt idx="53327">
                  <c:v>33516.375</c:v>
                </c:pt>
                <c:pt idx="53328">
                  <c:v>33516.416666666664</c:v>
                </c:pt>
                <c:pt idx="53329">
                  <c:v>33516.458333333336</c:v>
                </c:pt>
                <c:pt idx="53330">
                  <c:v>33516.5</c:v>
                </c:pt>
                <c:pt idx="53331">
                  <c:v>33516.541666666664</c:v>
                </c:pt>
                <c:pt idx="53332">
                  <c:v>33516.583333333336</c:v>
                </c:pt>
                <c:pt idx="53333">
                  <c:v>33516.625</c:v>
                </c:pt>
                <c:pt idx="53334">
                  <c:v>33516.666666666664</c:v>
                </c:pt>
                <c:pt idx="53335">
                  <c:v>33516.708333333336</c:v>
                </c:pt>
                <c:pt idx="53336">
                  <c:v>33516.75</c:v>
                </c:pt>
                <c:pt idx="53337">
                  <c:v>33516.791666666664</c:v>
                </c:pt>
                <c:pt idx="53338">
                  <c:v>33516.833333333336</c:v>
                </c:pt>
                <c:pt idx="53339">
                  <c:v>33516.875</c:v>
                </c:pt>
                <c:pt idx="53340">
                  <c:v>33516.916666666664</c:v>
                </c:pt>
                <c:pt idx="53341">
                  <c:v>33516.958333333336</c:v>
                </c:pt>
                <c:pt idx="53342">
                  <c:v>33517</c:v>
                </c:pt>
                <c:pt idx="53343">
                  <c:v>33517.041666666664</c:v>
                </c:pt>
                <c:pt idx="53344">
                  <c:v>33517.083333333336</c:v>
                </c:pt>
                <c:pt idx="53345">
                  <c:v>33517.125</c:v>
                </c:pt>
                <c:pt idx="53346">
                  <c:v>33517.166666666664</c:v>
                </c:pt>
                <c:pt idx="53347">
                  <c:v>33517.208333333336</c:v>
                </c:pt>
                <c:pt idx="53348">
                  <c:v>33517.25</c:v>
                </c:pt>
                <c:pt idx="53349">
                  <c:v>33517.291666666664</c:v>
                </c:pt>
                <c:pt idx="53350">
                  <c:v>33517.333333333336</c:v>
                </c:pt>
                <c:pt idx="53351">
                  <c:v>33517.375</c:v>
                </c:pt>
                <c:pt idx="53352">
                  <c:v>33517.416666666664</c:v>
                </c:pt>
                <c:pt idx="53353">
                  <c:v>33517.458333333336</c:v>
                </c:pt>
                <c:pt idx="53354">
                  <c:v>33517.5</c:v>
                </c:pt>
                <c:pt idx="53355">
                  <c:v>33517.541666666664</c:v>
                </c:pt>
                <c:pt idx="53356">
                  <c:v>33517.583333333336</c:v>
                </c:pt>
                <c:pt idx="53357">
                  <c:v>33517.625</c:v>
                </c:pt>
                <c:pt idx="53358">
                  <c:v>33517.666666666664</c:v>
                </c:pt>
                <c:pt idx="53359">
                  <c:v>33517.708333333336</c:v>
                </c:pt>
                <c:pt idx="53360">
                  <c:v>33517.75</c:v>
                </c:pt>
                <c:pt idx="53361">
                  <c:v>33517.791666666664</c:v>
                </c:pt>
                <c:pt idx="53362">
                  <c:v>33517.833333333336</c:v>
                </c:pt>
                <c:pt idx="53363">
                  <c:v>33517.875</c:v>
                </c:pt>
                <c:pt idx="53364">
                  <c:v>33517.916666666664</c:v>
                </c:pt>
                <c:pt idx="53365">
                  <c:v>33517.958333333336</c:v>
                </c:pt>
                <c:pt idx="53366">
                  <c:v>33518</c:v>
                </c:pt>
                <c:pt idx="53367">
                  <c:v>33518.041666666664</c:v>
                </c:pt>
                <c:pt idx="53368">
                  <c:v>33518.083333333336</c:v>
                </c:pt>
                <c:pt idx="53369">
                  <c:v>33518.125</c:v>
                </c:pt>
                <c:pt idx="53370">
                  <c:v>33518.166666666664</c:v>
                </c:pt>
                <c:pt idx="53371">
                  <c:v>33518.208333333336</c:v>
                </c:pt>
                <c:pt idx="53372">
                  <c:v>33518.25</c:v>
                </c:pt>
                <c:pt idx="53373">
                  <c:v>33518.291666666664</c:v>
                </c:pt>
                <c:pt idx="53374">
                  <c:v>33518.333333333336</c:v>
                </c:pt>
                <c:pt idx="53375">
                  <c:v>33518.375</c:v>
                </c:pt>
                <c:pt idx="53376">
                  <c:v>33518.416666666664</c:v>
                </c:pt>
                <c:pt idx="53377">
                  <c:v>33518.458333333336</c:v>
                </c:pt>
                <c:pt idx="53378">
                  <c:v>33518.5</c:v>
                </c:pt>
                <c:pt idx="53379">
                  <c:v>33518.541666666664</c:v>
                </c:pt>
                <c:pt idx="53380">
                  <c:v>33518.583333333336</c:v>
                </c:pt>
                <c:pt idx="53381">
                  <c:v>33518.625</c:v>
                </c:pt>
                <c:pt idx="53382">
                  <c:v>33518.666666666664</c:v>
                </c:pt>
                <c:pt idx="53383">
                  <c:v>33518.708333333336</c:v>
                </c:pt>
                <c:pt idx="53384">
                  <c:v>33518.75</c:v>
                </c:pt>
                <c:pt idx="53385">
                  <c:v>33518.791666666664</c:v>
                </c:pt>
                <c:pt idx="53386">
                  <c:v>33518.833333333336</c:v>
                </c:pt>
                <c:pt idx="53387">
                  <c:v>33518.875</c:v>
                </c:pt>
                <c:pt idx="53388">
                  <c:v>33518.916666666664</c:v>
                </c:pt>
                <c:pt idx="53389">
                  <c:v>33518.958333333336</c:v>
                </c:pt>
                <c:pt idx="53390">
                  <c:v>33519</c:v>
                </c:pt>
                <c:pt idx="53391">
                  <c:v>33519.041666666664</c:v>
                </c:pt>
                <c:pt idx="53392">
                  <c:v>33519.083333333336</c:v>
                </c:pt>
                <c:pt idx="53393">
                  <c:v>33519.125</c:v>
                </c:pt>
                <c:pt idx="53394">
                  <c:v>33519.166666666664</c:v>
                </c:pt>
                <c:pt idx="53395">
                  <c:v>33519.208333333336</c:v>
                </c:pt>
                <c:pt idx="53396">
                  <c:v>33519.25</c:v>
                </c:pt>
                <c:pt idx="53397">
                  <c:v>33519.291666666664</c:v>
                </c:pt>
                <c:pt idx="53398">
                  <c:v>33519.333333333336</c:v>
                </c:pt>
                <c:pt idx="53399">
                  <c:v>33519.375</c:v>
                </c:pt>
                <c:pt idx="53400">
                  <c:v>33519.416666666664</c:v>
                </c:pt>
                <c:pt idx="53401">
                  <c:v>33519.458333333336</c:v>
                </c:pt>
                <c:pt idx="53402">
                  <c:v>33519.5</c:v>
                </c:pt>
                <c:pt idx="53403">
                  <c:v>33519.541666666664</c:v>
                </c:pt>
                <c:pt idx="53404">
                  <c:v>33519.583333333336</c:v>
                </c:pt>
                <c:pt idx="53405">
                  <c:v>33519.625</c:v>
                </c:pt>
                <c:pt idx="53406">
                  <c:v>33519.666666666664</c:v>
                </c:pt>
                <c:pt idx="53407">
                  <c:v>33519.708333333336</c:v>
                </c:pt>
                <c:pt idx="53408">
                  <c:v>33519.75</c:v>
                </c:pt>
                <c:pt idx="53409">
                  <c:v>33519.791666666664</c:v>
                </c:pt>
                <c:pt idx="53410">
                  <c:v>33519.833333333336</c:v>
                </c:pt>
                <c:pt idx="53411">
                  <c:v>33519.875</c:v>
                </c:pt>
                <c:pt idx="53412">
                  <c:v>33519.916666666664</c:v>
                </c:pt>
                <c:pt idx="53413">
                  <c:v>33519.958333333336</c:v>
                </c:pt>
                <c:pt idx="53414">
                  <c:v>33520</c:v>
                </c:pt>
                <c:pt idx="53415">
                  <c:v>33520.041666666664</c:v>
                </c:pt>
                <c:pt idx="53416">
                  <c:v>33520.083333333336</c:v>
                </c:pt>
                <c:pt idx="53417">
                  <c:v>33520.125</c:v>
                </c:pt>
                <c:pt idx="53418">
                  <c:v>33520.166666666664</c:v>
                </c:pt>
                <c:pt idx="53419">
                  <c:v>33520.208333333336</c:v>
                </c:pt>
                <c:pt idx="53420">
                  <c:v>33520.25</c:v>
                </c:pt>
                <c:pt idx="53421">
                  <c:v>33520.291666666664</c:v>
                </c:pt>
                <c:pt idx="53422">
                  <c:v>33520.333333333336</c:v>
                </c:pt>
                <c:pt idx="53423">
                  <c:v>33520.375</c:v>
                </c:pt>
                <c:pt idx="53424">
                  <c:v>33520.416666666664</c:v>
                </c:pt>
                <c:pt idx="53425">
                  <c:v>33520.458333333336</c:v>
                </c:pt>
                <c:pt idx="53426">
                  <c:v>33520.5</c:v>
                </c:pt>
                <c:pt idx="53427">
                  <c:v>33520.541666666664</c:v>
                </c:pt>
                <c:pt idx="53428">
                  <c:v>33520.583333333336</c:v>
                </c:pt>
                <c:pt idx="53429">
                  <c:v>33520.625</c:v>
                </c:pt>
                <c:pt idx="53430">
                  <c:v>33520.666666666664</c:v>
                </c:pt>
                <c:pt idx="53431">
                  <c:v>33520.708333333336</c:v>
                </c:pt>
                <c:pt idx="53432">
                  <c:v>33520.75</c:v>
                </c:pt>
                <c:pt idx="53433">
                  <c:v>33520.791666666664</c:v>
                </c:pt>
                <c:pt idx="53434">
                  <c:v>33520.833333333336</c:v>
                </c:pt>
                <c:pt idx="53435">
                  <c:v>33520.875</c:v>
                </c:pt>
                <c:pt idx="53436">
                  <c:v>33520.916666666664</c:v>
                </c:pt>
                <c:pt idx="53437">
                  <c:v>33520.958333333336</c:v>
                </c:pt>
                <c:pt idx="53438">
                  <c:v>33521</c:v>
                </c:pt>
                <c:pt idx="53439">
                  <c:v>33521.041666666664</c:v>
                </c:pt>
                <c:pt idx="53440">
                  <c:v>33521.083333333336</c:v>
                </c:pt>
                <c:pt idx="53441">
                  <c:v>33521.125</c:v>
                </c:pt>
                <c:pt idx="53442">
                  <c:v>33521.166666666664</c:v>
                </c:pt>
                <c:pt idx="53443">
                  <c:v>33521.208333333336</c:v>
                </c:pt>
                <c:pt idx="53444">
                  <c:v>33521.25</c:v>
                </c:pt>
                <c:pt idx="53445">
                  <c:v>33521.291666666664</c:v>
                </c:pt>
                <c:pt idx="53446">
                  <c:v>33521.333333333336</c:v>
                </c:pt>
                <c:pt idx="53447">
                  <c:v>33521.375</c:v>
                </c:pt>
                <c:pt idx="53448">
                  <c:v>33521.416666666664</c:v>
                </c:pt>
                <c:pt idx="53449">
                  <c:v>33521.458333333336</c:v>
                </c:pt>
                <c:pt idx="53450">
                  <c:v>33521.5</c:v>
                </c:pt>
                <c:pt idx="53451">
                  <c:v>33521.541666666664</c:v>
                </c:pt>
                <c:pt idx="53452">
                  <c:v>33521.583333333336</c:v>
                </c:pt>
                <c:pt idx="53453">
                  <c:v>33521.625</c:v>
                </c:pt>
                <c:pt idx="53454">
                  <c:v>33521.666666666664</c:v>
                </c:pt>
                <c:pt idx="53455">
                  <c:v>33521.708333333336</c:v>
                </c:pt>
                <c:pt idx="53456">
                  <c:v>33521.75</c:v>
                </c:pt>
                <c:pt idx="53457">
                  <c:v>33521.791666666664</c:v>
                </c:pt>
                <c:pt idx="53458">
                  <c:v>33521.833333333336</c:v>
                </c:pt>
                <c:pt idx="53459">
                  <c:v>33521.875</c:v>
                </c:pt>
                <c:pt idx="53460">
                  <c:v>33521.916666666664</c:v>
                </c:pt>
                <c:pt idx="53461">
                  <c:v>33521.958333333336</c:v>
                </c:pt>
                <c:pt idx="53462">
                  <c:v>33522</c:v>
                </c:pt>
                <c:pt idx="53463">
                  <c:v>33522.041666666664</c:v>
                </c:pt>
                <c:pt idx="53464">
                  <c:v>33522.083333333336</c:v>
                </c:pt>
                <c:pt idx="53465">
                  <c:v>33522.125</c:v>
                </c:pt>
                <c:pt idx="53466">
                  <c:v>33522.166666666664</c:v>
                </c:pt>
                <c:pt idx="53467">
                  <c:v>33522.208333333336</c:v>
                </c:pt>
                <c:pt idx="53468">
                  <c:v>33522.25</c:v>
                </c:pt>
                <c:pt idx="53469">
                  <c:v>33522.291666666664</c:v>
                </c:pt>
                <c:pt idx="53470">
                  <c:v>33522.333333333336</c:v>
                </c:pt>
                <c:pt idx="53471">
                  <c:v>33522.375</c:v>
                </c:pt>
                <c:pt idx="53472">
                  <c:v>33522.416666666664</c:v>
                </c:pt>
                <c:pt idx="53473">
                  <c:v>33522.458333333336</c:v>
                </c:pt>
                <c:pt idx="53474">
                  <c:v>33522.5</c:v>
                </c:pt>
                <c:pt idx="53475">
                  <c:v>33522.541666666664</c:v>
                </c:pt>
                <c:pt idx="53476">
                  <c:v>33522.583333333336</c:v>
                </c:pt>
                <c:pt idx="53477">
                  <c:v>33522.625</c:v>
                </c:pt>
                <c:pt idx="53478">
                  <c:v>33522.666666666664</c:v>
                </c:pt>
                <c:pt idx="53479">
                  <c:v>33522.708333333336</c:v>
                </c:pt>
                <c:pt idx="53480">
                  <c:v>33522.75</c:v>
                </c:pt>
                <c:pt idx="53481">
                  <c:v>33522.791666666664</c:v>
                </c:pt>
                <c:pt idx="53482">
                  <c:v>33522.833333333336</c:v>
                </c:pt>
                <c:pt idx="53483">
                  <c:v>33522.875</c:v>
                </c:pt>
                <c:pt idx="53484">
                  <c:v>33522.916666666664</c:v>
                </c:pt>
                <c:pt idx="53485">
                  <c:v>33522.958333333336</c:v>
                </c:pt>
                <c:pt idx="53486">
                  <c:v>33523</c:v>
                </c:pt>
                <c:pt idx="53487">
                  <c:v>33523.041666666664</c:v>
                </c:pt>
                <c:pt idx="53488">
                  <c:v>33523.083333333336</c:v>
                </c:pt>
                <c:pt idx="53489">
                  <c:v>33523.125</c:v>
                </c:pt>
                <c:pt idx="53490">
                  <c:v>33523.166666666664</c:v>
                </c:pt>
                <c:pt idx="53491">
                  <c:v>33523.208333333336</c:v>
                </c:pt>
                <c:pt idx="53492">
                  <c:v>33523.25</c:v>
                </c:pt>
                <c:pt idx="53493">
                  <c:v>33523.291666666664</c:v>
                </c:pt>
                <c:pt idx="53494">
                  <c:v>33523.333333333336</c:v>
                </c:pt>
                <c:pt idx="53495">
                  <c:v>33523.375</c:v>
                </c:pt>
                <c:pt idx="53496">
                  <c:v>33523.416666666664</c:v>
                </c:pt>
                <c:pt idx="53497">
                  <c:v>33523.458333333336</c:v>
                </c:pt>
                <c:pt idx="53498">
                  <c:v>33523.5</c:v>
                </c:pt>
                <c:pt idx="53499">
                  <c:v>33523.541666666664</c:v>
                </c:pt>
                <c:pt idx="53500">
                  <c:v>33523.583333333336</c:v>
                </c:pt>
                <c:pt idx="53501">
                  <c:v>33523.625</c:v>
                </c:pt>
                <c:pt idx="53502">
                  <c:v>33523.666666666664</c:v>
                </c:pt>
                <c:pt idx="53503">
                  <c:v>33523.708333333336</c:v>
                </c:pt>
                <c:pt idx="53504">
                  <c:v>33523.75</c:v>
                </c:pt>
                <c:pt idx="53505">
                  <c:v>33523.791666666664</c:v>
                </c:pt>
                <c:pt idx="53506">
                  <c:v>33523.833333333336</c:v>
                </c:pt>
                <c:pt idx="53507">
                  <c:v>33523.875</c:v>
                </c:pt>
                <c:pt idx="53508">
                  <c:v>33523.916666666664</c:v>
                </c:pt>
                <c:pt idx="53509">
                  <c:v>33523.958333333336</c:v>
                </c:pt>
                <c:pt idx="53510">
                  <c:v>33524</c:v>
                </c:pt>
                <c:pt idx="53511">
                  <c:v>33524.041666666664</c:v>
                </c:pt>
                <c:pt idx="53512">
                  <c:v>33524.083333333336</c:v>
                </c:pt>
                <c:pt idx="53513">
                  <c:v>33524.125</c:v>
                </c:pt>
                <c:pt idx="53514">
                  <c:v>33524.166666666664</c:v>
                </c:pt>
                <c:pt idx="53515">
                  <c:v>33524.208333333336</c:v>
                </c:pt>
                <c:pt idx="53516">
                  <c:v>33524.25</c:v>
                </c:pt>
                <c:pt idx="53517">
                  <c:v>33524.291666666664</c:v>
                </c:pt>
                <c:pt idx="53518">
                  <c:v>33524.333333333336</c:v>
                </c:pt>
                <c:pt idx="53519">
                  <c:v>33524.375</c:v>
                </c:pt>
                <c:pt idx="53520">
                  <c:v>33524.416666666664</c:v>
                </c:pt>
                <c:pt idx="53521">
                  <c:v>33524.458333333336</c:v>
                </c:pt>
                <c:pt idx="53522">
                  <c:v>33524.5</c:v>
                </c:pt>
                <c:pt idx="53523">
                  <c:v>33524.541666666664</c:v>
                </c:pt>
                <c:pt idx="53524">
                  <c:v>33524.583333333336</c:v>
                </c:pt>
                <c:pt idx="53525">
                  <c:v>33524.625</c:v>
                </c:pt>
                <c:pt idx="53526">
                  <c:v>33524.666666666664</c:v>
                </c:pt>
                <c:pt idx="53527">
                  <c:v>33524.708333333336</c:v>
                </c:pt>
                <c:pt idx="53528">
                  <c:v>33524.75</c:v>
                </c:pt>
                <c:pt idx="53529">
                  <c:v>33524.791666666664</c:v>
                </c:pt>
                <c:pt idx="53530">
                  <c:v>33524.833333333336</c:v>
                </c:pt>
                <c:pt idx="53531">
                  <c:v>33524.875</c:v>
                </c:pt>
                <c:pt idx="53532">
                  <c:v>33524.916666666664</c:v>
                </c:pt>
                <c:pt idx="53533">
                  <c:v>33524.958333333336</c:v>
                </c:pt>
                <c:pt idx="53534">
                  <c:v>33525</c:v>
                </c:pt>
                <c:pt idx="53535">
                  <c:v>33525.041666666664</c:v>
                </c:pt>
                <c:pt idx="53536">
                  <c:v>33525.083333333336</c:v>
                </c:pt>
                <c:pt idx="53537">
                  <c:v>33525.125</c:v>
                </c:pt>
                <c:pt idx="53538">
                  <c:v>33525.166666666664</c:v>
                </c:pt>
                <c:pt idx="53539">
                  <c:v>33525.208333333336</c:v>
                </c:pt>
                <c:pt idx="53540">
                  <c:v>33525.25</c:v>
                </c:pt>
                <c:pt idx="53541">
                  <c:v>33525.291666666664</c:v>
                </c:pt>
                <c:pt idx="53542">
                  <c:v>33525.333333333336</c:v>
                </c:pt>
                <c:pt idx="53543">
                  <c:v>33525.375</c:v>
                </c:pt>
                <c:pt idx="53544">
                  <c:v>33525.416666666664</c:v>
                </c:pt>
                <c:pt idx="53545">
                  <c:v>33525.458333333336</c:v>
                </c:pt>
                <c:pt idx="53546">
                  <c:v>33525.5</c:v>
                </c:pt>
                <c:pt idx="53547">
                  <c:v>33525.541666666664</c:v>
                </c:pt>
                <c:pt idx="53548">
                  <c:v>33525.583333333336</c:v>
                </c:pt>
                <c:pt idx="53549">
                  <c:v>33525.625</c:v>
                </c:pt>
                <c:pt idx="53550">
                  <c:v>33525.666666666664</c:v>
                </c:pt>
                <c:pt idx="53551">
                  <c:v>33525.708333333336</c:v>
                </c:pt>
                <c:pt idx="53552">
                  <c:v>33525.75</c:v>
                </c:pt>
                <c:pt idx="53553">
                  <c:v>33525.791666666664</c:v>
                </c:pt>
                <c:pt idx="53554">
                  <c:v>33525.833333333336</c:v>
                </c:pt>
                <c:pt idx="53555">
                  <c:v>33525.875</c:v>
                </c:pt>
                <c:pt idx="53556">
                  <c:v>33525.916666666664</c:v>
                </c:pt>
                <c:pt idx="53557">
                  <c:v>33525.958333333336</c:v>
                </c:pt>
                <c:pt idx="53558">
                  <c:v>33526</c:v>
                </c:pt>
                <c:pt idx="53559">
                  <c:v>33526.041666666664</c:v>
                </c:pt>
                <c:pt idx="53560">
                  <c:v>33526.083333333336</c:v>
                </c:pt>
                <c:pt idx="53561">
                  <c:v>33526.125</c:v>
                </c:pt>
                <c:pt idx="53562">
                  <c:v>33526.166666666664</c:v>
                </c:pt>
                <c:pt idx="53563">
                  <c:v>33526.208333333336</c:v>
                </c:pt>
                <c:pt idx="53564">
                  <c:v>33526.25</c:v>
                </c:pt>
                <c:pt idx="53565">
                  <c:v>33526.291666666664</c:v>
                </c:pt>
                <c:pt idx="53566">
                  <c:v>33526.333333333336</c:v>
                </c:pt>
                <c:pt idx="53567">
                  <c:v>33526.375</c:v>
                </c:pt>
                <c:pt idx="53568">
                  <c:v>33526.416666666664</c:v>
                </c:pt>
                <c:pt idx="53569">
                  <c:v>33526.458333333336</c:v>
                </c:pt>
                <c:pt idx="53570">
                  <c:v>33526.5</c:v>
                </c:pt>
                <c:pt idx="53571">
                  <c:v>33526.541666666664</c:v>
                </c:pt>
                <c:pt idx="53572">
                  <c:v>33526.583333333336</c:v>
                </c:pt>
                <c:pt idx="53573">
                  <c:v>33526.625</c:v>
                </c:pt>
                <c:pt idx="53574">
                  <c:v>33526.666666666664</c:v>
                </c:pt>
                <c:pt idx="53575">
                  <c:v>33526.708333333336</c:v>
                </c:pt>
                <c:pt idx="53576">
                  <c:v>33526.75</c:v>
                </c:pt>
                <c:pt idx="53577">
                  <c:v>33526.791666666664</c:v>
                </c:pt>
                <c:pt idx="53578">
                  <c:v>33526.833333333336</c:v>
                </c:pt>
                <c:pt idx="53579">
                  <c:v>33526.875</c:v>
                </c:pt>
                <c:pt idx="53580">
                  <c:v>33526.916666666664</c:v>
                </c:pt>
                <c:pt idx="53581">
                  <c:v>33526.958333333336</c:v>
                </c:pt>
                <c:pt idx="53582">
                  <c:v>33527</c:v>
                </c:pt>
                <c:pt idx="53583">
                  <c:v>33527.041666666664</c:v>
                </c:pt>
                <c:pt idx="53584">
                  <c:v>33527.083333333336</c:v>
                </c:pt>
                <c:pt idx="53585">
                  <c:v>33527.125</c:v>
                </c:pt>
                <c:pt idx="53586">
                  <c:v>33527.166666666664</c:v>
                </c:pt>
                <c:pt idx="53587">
                  <c:v>33527.208333333336</c:v>
                </c:pt>
                <c:pt idx="53588">
                  <c:v>33527.25</c:v>
                </c:pt>
                <c:pt idx="53589">
                  <c:v>33527.291666666664</c:v>
                </c:pt>
                <c:pt idx="53590">
                  <c:v>33527.333333333336</c:v>
                </c:pt>
                <c:pt idx="53591">
                  <c:v>33527.375</c:v>
                </c:pt>
                <c:pt idx="53592">
                  <c:v>33527.416666666664</c:v>
                </c:pt>
                <c:pt idx="53593">
                  <c:v>33527.458333333336</c:v>
                </c:pt>
                <c:pt idx="53594">
                  <c:v>33527.5</c:v>
                </c:pt>
                <c:pt idx="53595">
                  <c:v>33527.541666666664</c:v>
                </c:pt>
                <c:pt idx="53596">
                  <c:v>33527.583333333336</c:v>
                </c:pt>
                <c:pt idx="53597">
                  <c:v>33527.625</c:v>
                </c:pt>
                <c:pt idx="53598">
                  <c:v>33527.666666666664</c:v>
                </c:pt>
                <c:pt idx="53599">
                  <c:v>33527.708333333336</c:v>
                </c:pt>
                <c:pt idx="53600">
                  <c:v>33527.75</c:v>
                </c:pt>
                <c:pt idx="53601">
                  <c:v>33527.791666666664</c:v>
                </c:pt>
                <c:pt idx="53602">
                  <c:v>33527.833333333336</c:v>
                </c:pt>
                <c:pt idx="53603">
                  <c:v>33527.875</c:v>
                </c:pt>
                <c:pt idx="53604">
                  <c:v>33527.916666666664</c:v>
                </c:pt>
                <c:pt idx="53605">
                  <c:v>33527.958333333336</c:v>
                </c:pt>
                <c:pt idx="53606">
                  <c:v>33528</c:v>
                </c:pt>
                <c:pt idx="53607">
                  <c:v>33528.041666666664</c:v>
                </c:pt>
                <c:pt idx="53608">
                  <c:v>33528.083333333336</c:v>
                </c:pt>
                <c:pt idx="53609">
                  <c:v>33528.125</c:v>
                </c:pt>
                <c:pt idx="53610">
                  <c:v>33528.166666666664</c:v>
                </c:pt>
                <c:pt idx="53611">
                  <c:v>33528.208333333336</c:v>
                </c:pt>
                <c:pt idx="53612">
                  <c:v>33528.25</c:v>
                </c:pt>
                <c:pt idx="53613">
                  <c:v>33528.291666666664</c:v>
                </c:pt>
                <c:pt idx="53614">
                  <c:v>33528.333333333336</c:v>
                </c:pt>
                <c:pt idx="53615">
                  <c:v>33528.375</c:v>
                </c:pt>
                <c:pt idx="53616">
                  <c:v>33528.416666666664</c:v>
                </c:pt>
                <c:pt idx="53617">
                  <c:v>33528.458333333336</c:v>
                </c:pt>
                <c:pt idx="53618">
                  <c:v>33528.5</c:v>
                </c:pt>
                <c:pt idx="53619">
                  <c:v>33528.541666666664</c:v>
                </c:pt>
                <c:pt idx="53620">
                  <c:v>33528.583333333336</c:v>
                </c:pt>
                <c:pt idx="53621">
                  <c:v>33528.625</c:v>
                </c:pt>
                <c:pt idx="53622">
                  <c:v>33528.666666666664</c:v>
                </c:pt>
                <c:pt idx="53623">
                  <c:v>33528.708333333336</c:v>
                </c:pt>
                <c:pt idx="53624">
                  <c:v>33528.75</c:v>
                </c:pt>
                <c:pt idx="53625">
                  <c:v>33528.791666666664</c:v>
                </c:pt>
                <c:pt idx="53626">
                  <c:v>33528.833333333336</c:v>
                </c:pt>
                <c:pt idx="53627">
                  <c:v>33528.875</c:v>
                </c:pt>
                <c:pt idx="53628">
                  <c:v>33528.916666666664</c:v>
                </c:pt>
                <c:pt idx="53629">
                  <c:v>33528.958333333336</c:v>
                </c:pt>
                <c:pt idx="53630">
                  <c:v>33529</c:v>
                </c:pt>
                <c:pt idx="53631">
                  <c:v>33529.041666666664</c:v>
                </c:pt>
                <c:pt idx="53632">
                  <c:v>33529.083333333336</c:v>
                </c:pt>
                <c:pt idx="53633">
                  <c:v>33529.125</c:v>
                </c:pt>
                <c:pt idx="53634">
                  <c:v>33529.166666666664</c:v>
                </c:pt>
                <c:pt idx="53635">
                  <c:v>33529.208333333336</c:v>
                </c:pt>
                <c:pt idx="53636">
                  <c:v>33529.25</c:v>
                </c:pt>
                <c:pt idx="53637">
                  <c:v>33529.291666666664</c:v>
                </c:pt>
                <c:pt idx="53638">
                  <c:v>33529.333333333336</c:v>
                </c:pt>
                <c:pt idx="53639">
                  <c:v>33529.375</c:v>
                </c:pt>
                <c:pt idx="53640">
                  <c:v>33529.416666666664</c:v>
                </c:pt>
                <c:pt idx="53641">
                  <c:v>33529.458333333336</c:v>
                </c:pt>
                <c:pt idx="53642">
                  <c:v>33529.5</c:v>
                </c:pt>
                <c:pt idx="53643">
                  <c:v>33529.541666666664</c:v>
                </c:pt>
                <c:pt idx="53644">
                  <c:v>33529.583333333336</c:v>
                </c:pt>
                <c:pt idx="53645">
                  <c:v>33529.625</c:v>
                </c:pt>
                <c:pt idx="53646">
                  <c:v>33529.666666666664</c:v>
                </c:pt>
                <c:pt idx="53647">
                  <c:v>33529.708333333336</c:v>
                </c:pt>
                <c:pt idx="53648">
                  <c:v>33529.75</c:v>
                </c:pt>
                <c:pt idx="53649">
                  <c:v>33529.791666666664</c:v>
                </c:pt>
                <c:pt idx="53650">
                  <c:v>33529.833333333336</c:v>
                </c:pt>
                <c:pt idx="53651">
                  <c:v>33529.875</c:v>
                </c:pt>
                <c:pt idx="53652">
                  <c:v>33529.916666666664</c:v>
                </c:pt>
                <c:pt idx="53653">
                  <c:v>33529.958333333336</c:v>
                </c:pt>
                <c:pt idx="53654">
                  <c:v>33530</c:v>
                </c:pt>
                <c:pt idx="53655">
                  <c:v>33530.041666666664</c:v>
                </c:pt>
                <c:pt idx="53656">
                  <c:v>33530.083333333336</c:v>
                </c:pt>
                <c:pt idx="53657">
                  <c:v>33530.125</c:v>
                </c:pt>
                <c:pt idx="53658">
                  <c:v>33530.166666666664</c:v>
                </c:pt>
                <c:pt idx="53659">
                  <c:v>33530.208333333336</c:v>
                </c:pt>
                <c:pt idx="53660">
                  <c:v>33530.25</c:v>
                </c:pt>
                <c:pt idx="53661">
                  <c:v>33530.291666666664</c:v>
                </c:pt>
                <c:pt idx="53662">
                  <c:v>33530.333333333336</c:v>
                </c:pt>
                <c:pt idx="53663">
                  <c:v>33530.375</c:v>
                </c:pt>
                <c:pt idx="53664">
                  <c:v>33530.416666666664</c:v>
                </c:pt>
                <c:pt idx="53665">
                  <c:v>33530.458333333336</c:v>
                </c:pt>
                <c:pt idx="53666">
                  <c:v>33530.5</c:v>
                </c:pt>
                <c:pt idx="53667">
                  <c:v>33530.541666666664</c:v>
                </c:pt>
                <c:pt idx="53668">
                  <c:v>33530.583333333336</c:v>
                </c:pt>
                <c:pt idx="53669">
                  <c:v>33530.625</c:v>
                </c:pt>
                <c:pt idx="53670">
                  <c:v>33530.666666666664</c:v>
                </c:pt>
                <c:pt idx="53671">
                  <c:v>33530.708333333336</c:v>
                </c:pt>
                <c:pt idx="53672">
                  <c:v>33530.75</c:v>
                </c:pt>
                <c:pt idx="53673">
                  <c:v>33530.791666666664</c:v>
                </c:pt>
                <c:pt idx="53674">
                  <c:v>33530.833333333336</c:v>
                </c:pt>
                <c:pt idx="53675">
                  <c:v>33530.875</c:v>
                </c:pt>
                <c:pt idx="53676">
                  <c:v>33530.916666666664</c:v>
                </c:pt>
                <c:pt idx="53677">
                  <c:v>33530.958333333336</c:v>
                </c:pt>
                <c:pt idx="53678">
                  <c:v>33531</c:v>
                </c:pt>
                <c:pt idx="53679">
                  <c:v>33531.041666666664</c:v>
                </c:pt>
                <c:pt idx="53680">
                  <c:v>33531.083333333336</c:v>
                </c:pt>
                <c:pt idx="53681">
                  <c:v>33531.125</c:v>
                </c:pt>
                <c:pt idx="53682">
                  <c:v>33531.166666666664</c:v>
                </c:pt>
                <c:pt idx="53683">
                  <c:v>33531.208333333336</c:v>
                </c:pt>
                <c:pt idx="53684">
                  <c:v>33531.25</c:v>
                </c:pt>
                <c:pt idx="53685">
                  <c:v>33531.291666666664</c:v>
                </c:pt>
                <c:pt idx="53686">
                  <c:v>33531.333333333336</c:v>
                </c:pt>
                <c:pt idx="53687">
                  <c:v>33531.375</c:v>
                </c:pt>
                <c:pt idx="53688">
                  <c:v>33531.416666666664</c:v>
                </c:pt>
                <c:pt idx="53689">
                  <c:v>33531.458333333336</c:v>
                </c:pt>
                <c:pt idx="53690">
                  <c:v>33531.5</c:v>
                </c:pt>
                <c:pt idx="53691">
                  <c:v>33531.541666666664</c:v>
                </c:pt>
                <c:pt idx="53692">
                  <c:v>33531.583333333336</c:v>
                </c:pt>
                <c:pt idx="53693">
                  <c:v>33531.625</c:v>
                </c:pt>
                <c:pt idx="53694">
                  <c:v>33531.666666666664</c:v>
                </c:pt>
                <c:pt idx="53695">
                  <c:v>33531.708333333336</c:v>
                </c:pt>
                <c:pt idx="53696">
                  <c:v>33531.75</c:v>
                </c:pt>
                <c:pt idx="53697">
                  <c:v>33531.791666666664</c:v>
                </c:pt>
                <c:pt idx="53698">
                  <c:v>33531.833333333336</c:v>
                </c:pt>
                <c:pt idx="53699">
                  <c:v>33531.875</c:v>
                </c:pt>
                <c:pt idx="53700">
                  <c:v>33531.916666666664</c:v>
                </c:pt>
                <c:pt idx="53701">
                  <c:v>33531.958333333336</c:v>
                </c:pt>
                <c:pt idx="53702">
                  <c:v>33532</c:v>
                </c:pt>
                <c:pt idx="53703">
                  <c:v>33532.041666666664</c:v>
                </c:pt>
                <c:pt idx="53704">
                  <c:v>33532.083333333336</c:v>
                </c:pt>
                <c:pt idx="53705">
                  <c:v>33532.125</c:v>
                </c:pt>
                <c:pt idx="53706">
                  <c:v>33532.166666666664</c:v>
                </c:pt>
                <c:pt idx="53707">
                  <c:v>33532.208333333336</c:v>
                </c:pt>
                <c:pt idx="53708">
                  <c:v>33532.25</c:v>
                </c:pt>
                <c:pt idx="53709">
                  <c:v>33532.291666666664</c:v>
                </c:pt>
                <c:pt idx="53710">
                  <c:v>33532.333333333336</c:v>
                </c:pt>
                <c:pt idx="53711">
                  <c:v>33532.375</c:v>
                </c:pt>
                <c:pt idx="53712">
                  <c:v>33532.416666666664</c:v>
                </c:pt>
                <c:pt idx="53713">
                  <c:v>33532.458333333336</c:v>
                </c:pt>
                <c:pt idx="53714">
                  <c:v>33532.5</c:v>
                </c:pt>
                <c:pt idx="53715">
                  <c:v>33532.541666666664</c:v>
                </c:pt>
                <c:pt idx="53716">
                  <c:v>33532.583333333336</c:v>
                </c:pt>
                <c:pt idx="53717">
                  <c:v>33532.625</c:v>
                </c:pt>
                <c:pt idx="53718">
                  <c:v>33532.666666666664</c:v>
                </c:pt>
                <c:pt idx="53719">
                  <c:v>33532.708333333336</c:v>
                </c:pt>
                <c:pt idx="53720">
                  <c:v>33532.75</c:v>
                </c:pt>
                <c:pt idx="53721">
                  <c:v>33532.791666666664</c:v>
                </c:pt>
                <c:pt idx="53722">
                  <c:v>33532.833333333336</c:v>
                </c:pt>
                <c:pt idx="53723">
                  <c:v>33532.875</c:v>
                </c:pt>
                <c:pt idx="53724">
                  <c:v>33532.916666666664</c:v>
                </c:pt>
                <c:pt idx="53725">
                  <c:v>33532.958333333336</c:v>
                </c:pt>
                <c:pt idx="53726">
                  <c:v>33533</c:v>
                </c:pt>
                <c:pt idx="53727">
                  <c:v>33533.041666666664</c:v>
                </c:pt>
                <c:pt idx="53728">
                  <c:v>33533.083333333336</c:v>
                </c:pt>
                <c:pt idx="53729">
                  <c:v>33533.125</c:v>
                </c:pt>
                <c:pt idx="53730">
                  <c:v>33533.166666666664</c:v>
                </c:pt>
                <c:pt idx="53731">
                  <c:v>33533.208333333336</c:v>
                </c:pt>
                <c:pt idx="53732">
                  <c:v>33533.25</c:v>
                </c:pt>
                <c:pt idx="53733">
                  <c:v>33533.291666666664</c:v>
                </c:pt>
                <c:pt idx="53734">
                  <c:v>33533.333333333336</c:v>
                </c:pt>
                <c:pt idx="53735">
                  <c:v>33533.375</c:v>
                </c:pt>
                <c:pt idx="53736">
                  <c:v>33533.416666666664</c:v>
                </c:pt>
                <c:pt idx="53737">
                  <c:v>33533.458333333336</c:v>
                </c:pt>
                <c:pt idx="53738">
                  <c:v>33533.5</c:v>
                </c:pt>
                <c:pt idx="53739">
                  <c:v>33533.541666666664</c:v>
                </c:pt>
                <c:pt idx="53740">
                  <c:v>33533.583333333336</c:v>
                </c:pt>
                <c:pt idx="53741">
                  <c:v>33533.625</c:v>
                </c:pt>
                <c:pt idx="53742">
                  <c:v>33533.666666666664</c:v>
                </c:pt>
                <c:pt idx="53743">
                  <c:v>33533.708333333336</c:v>
                </c:pt>
                <c:pt idx="53744">
                  <c:v>33533.75</c:v>
                </c:pt>
                <c:pt idx="53745">
                  <c:v>33533.791666666664</c:v>
                </c:pt>
                <c:pt idx="53746">
                  <c:v>33533.833333333336</c:v>
                </c:pt>
                <c:pt idx="53747">
                  <c:v>33533.875</c:v>
                </c:pt>
                <c:pt idx="53748">
                  <c:v>33533.916666666664</c:v>
                </c:pt>
                <c:pt idx="53749">
                  <c:v>33533.958333333336</c:v>
                </c:pt>
                <c:pt idx="53750">
                  <c:v>33534</c:v>
                </c:pt>
                <c:pt idx="53751">
                  <c:v>33534.041666666664</c:v>
                </c:pt>
                <c:pt idx="53752">
                  <c:v>33534.083333333336</c:v>
                </c:pt>
                <c:pt idx="53753">
                  <c:v>33534.125</c:v>
                </c:pt>
                <c:pt idx="53754">
                  <c:v>33534.166666666664</c:v>
                </c:pt>
                <c:pt idx="53755">
                  <c:v>33534.208333333336</c:v>
                </c:pt>
                <c:pt idx="53756">
                  <c:v>33534.25</c:v>
                </c:pt>
                <c:pt idx="53757">
                  <c:v>33534.291666666664</c:v>
                </c:pt>
                <c:pt idx="53758">
                  <c:v>33534.333333333336</c:v>
                </c:pt>
                <c:pt idx="53759">
                  <c:v>33534.375</c:v>
                </c:pt>
                <c:pt idx="53760">
                  <c:v>33535.25</c:v>
                </c:pt>
                <c:pt idx="53761">
                  <c:v>33535.375</c:v>
                </c:pt>
                <c:pt idx="53762">
                  <c:v>33536.25</c:v>
                </c:pt>
                <c:pt idx="53763">
                  <c:v>33536.375</c:v>
                </c:pt>
                <c:pt idx="53764">
                  <c:v>33537.25</c:v>
                </c:pt>
                <c:pt idx="53765">
                  <c:v>33537.375</c:v>
                </c:pt>
                <c:pt idx="53766">
                  <c:v>33538.25</c:v>
                </c:pt>
                <c:pt idx="53767">
                  <c:v>33538.375</c:v>
                </c:pt>
                <c:pt idx="53768">
                  <c:v>33539.25</c:v>
                </c:pt>
                <c:pt idx="53769">
                  <c:v>33539.375</c:v>
                </c:pt>
                <c:pt idx="53770">
                  <c:v>33540.25</c:v>
                </c:pt>
                <c:pt idx="53771">
                  <c:v>33540.375</c:v>
                </c:pt>
                <c:pt idx="53772">
                  <c:v>33541.25</c:v>
                </c:pt>
                <c:pt idx="53773">
                  <c:v>33541.375</c:v>
                </c:pt>
                <c:pt idx="53774">
                  <c:v>33542.25</c:v>
                </c:pt>
                <c:pt idx="53775">
                  <c:v>33542.375</c:v>
                </c:pt>
                <c:pt idx="53776">
                  <c:v>33543.25</c:v>
                </c:pt>
                <c:pt idx="53777">
                  <c:v>33543.333333333336</c:v>
                </c:pt>
                <c:pt idx="53778">
                  <c:v>33544.25</c:v>
                </c:pt>
                <c:pt idx="53779">
                  <c:v>33544.333333333336</c:v>
                </c:pt>
                <c:pt idx="53780">
                  <c:v>33545.25</c:v>
                </c:pt>
                <c:pt idx="53781">
                  <c:v>33545.333333333336</c:v>
                </c:pt>
                <c:pt idx="53782">
                  <c:v>33546.25</c:v>
                </c:pt>
                <c:pt idx="53783">
                  <c:v>33546.333333333336</c:v>
                </c:pt>
                <c:pt idx="53784">
                  <c:v>33547.25</c:v>
                </c:pt>
                <c:pt idx="53785">
                  <c:v>33547.333333333336</c:v>
                </c:pt>
                <c:pt idx="53786">
                  <c:v>33548.25</c:v>
                </c:pt>
                <c:pt idx="53787">
                  <c:v>33548.333333333336</c:v>
                </c:pt>
                <c:pt idx="53788">
                  <c:v>33549.25</c:v>
                </c:pt>
                <c:pt idx="53789">
                  <c:v>33549.333333333336</c:v>
                </c:pt>
                <c:pt idx="53790">
                  <c:v>33550.25</c:v>
                </c:pt>
                <c:pt idx="53791">
                  <c:v>33550.333333333336</c:v>
                </c:pt>
                <c:pt idx="53792">
                  <c:v>33551.25</c:v>
                </c:pt>
                <c:pt idx="53793">
                  <c:v>33551.333333333336</c:v>
                </c:pt>
                <c:pt idx="53794">
                  <c:v>33552.25</c:v>
                </c:pt>
                <c:pt idx="53795">
                  <c:v>33552.333333333336</c:v>
                </c:pt>
                <c:pt idx="53796">
                  <c:v>33553.25</c:v>
                </c:pt>
                <c:pt idx="53797">
                  <c:v>33553.333333333336</c:v>
                </c:pt>
                <c:pt idx="53798">
                  <c:v>33554.25</c:v>
                </c:pt>
                <c:pt idx="53799">
                  <c:v>33554.333333333336</c:v>
                </c:pt>
                <c:pt idx="53800">
                  <c:v>33555.25</c:v>
                </c:pt>
                <c:pt idx="53801">
                  <c:v>33555.333333333336</c:v>
                </c:pt>
                <c:pt idx="53802">
                  <c:v>33556.25</c:v>
                </c:pt>
                <c:pt idx="53803">
                  <c:v>33556.333333333336</c:v>
                </c:pt>
                <c:pt idx="53804">
                  <c:v>33557.25</c:v>
                </c:pt>
                <c:pt idx="53805">
                  <c:v>33557.333333333336</c:v>
                </c:pt>
                <c:pt idx="53806">
                  <c:v>33558.25</c:v>
                </c:pt>
                <c:pt idx="53807">
                  <c:v>33558.333333333336</c:v>
                </c:pt>
                <c:pt idx="53808">
                  <c:v>33559.25</c:v>
                </c:pt>
                <c:pt idx="53809">
                  <c:v>33559.333333333336</c:v>
                </c:pt>
                <c:pt idx="53810">
                  <c:v>33560.25</c:v>
                </c:pt>
                <c:pt idx="53811">
                  <c:v>33560.333333333336</c:v>
                </c:pt>
                <c:pt idx="53812">
                  <c:v>33561.25</c:v>
                </c:pt>
                <c:pt idx="53813">
                  <c:v>33561.333333333336</c:v>
                </c:pt>
                <c:pt idx="53814">
                  <c:v>33562.25</c:v>
                </c:pt>
                <c:pt idx="53815">
                  <c:v>33562.333333333336</c:v>
                </c:pt>
                <c:pt idx="53816">
                  <c:v>33563.25</c:v>
                </c:pt>
                <c:pt idx="53817">
                  <c:v>33563.333333333336</c:v>
                </c:pt>
                <c:pt idx="53818">
                  <c:v>33563.416666666664</c:v>
                </c:pt>
                <c:pt idx="53819">
                  <c:v>33563.458333333336</c:v>
                </c:pt>
                <c:pt idx="53820">
                  <c:v>33563.5</c:v>
                </c:pt>
                <c:pt idx="53821">
                  <c:v>33563.541666666664</c:v>
                </c:pt>
                <c:pt idx="53822">
                  <c:v>33563.583333333336</c:v>
                </c:pt>
                <c:pt idx="53823">
                  <c:v>33563.625</c:v>
                </c:pt>
                <c:pt idx="53824">
                  <c:v>33563.666666666664</c:v>
                </c:pt>
                <c:pt idx="53825">
                  <c:v>33563.708333333336</c:v>
                </c:pt>
                <c:pt idx="53826">
                  <c:v>33563.75</c:v>
                </c:pt>
                <c:pt idx="53827">
                  <c:v>33563.791666666664</c:v>
                </c:pt>
                <c:pt idx="53828">
                  <c:v>33563.833333333336</c:v>
                </c:pt>
                <c:pt idx="53829">
                  <c:v>33563.875</c:v>
                </c:pt>
                <c:pt idx="53830">
                  <c:v>33563.916666666664</c:v>
                </c:pt>
                <c:pt idx="53831">
                  <c:v>33563.958333333336</c:v>
                </c:pt>
                <c:pt idx="53832">
                  <c:v>33564</c:v>
                </c:pt>
                <c:pt idx="53833">
                  <c:v>33564.041666666664</c:v>
                </c:pt>
                <c:pt idx="53834">
                  <c:v>33564.083333333336</c:v>
                </c:pt>
                <c:pt idx="53835">
                  <c:v>33564.125</c:v>
                </c:pt>
                <c:pt idx="53836">
                  <c:v>33564.166666666664</c:v>
                </c:pt>
                <c:pt idx="53837">
                  <c:v>33564.208333333336</c:v>
                </c:pt>
                <c:pt idx="53838">
                  <c:v>33564.25</c:v>
                </c:pt>
                <c:pt idx="53839">
                  <c:v>33564.291666666664</c:v>
                </c:pt>
                <c:pt idx="53840">
                  <c:v>33564.333333333336</c:v>
                </c:pt>
                <c:pt idx="53841">
                  <c:v>33564.375</c:v>
                </c:pt>
                <c:pt idx="53842">
                  <c:v>33564.416666666664</c:v>
                </c:pt>
                <c:pt idx="53843">
                  <c:v>33564.458333333336</c:v>
                </c:pt>
                <c:pt idx="53844">
                  <c:v>33564.5</c:v>
                </c:pt>
                <c:pt idx="53845">
                  <c:v>33564.541666666664</c:v>
                </c:pt>
                <c:pt idx="53846">
                  <c:v>33564.583333333336</c:v>
                </c:pt>
                <c:pt idx="53847">
                  <c:v>33564.625</c:v>
                </c:pt>
                <c:pt idx="53848">
                  <c:v>33564.666666666664</c:v>
                </c:pt>
                <c:pt idx="53849">
                  <c:v>33564.708333333336</c:v>
                </c:pt>
                <c:pt idx="53850">
                  <c:v>33564.75</c:v>
                </c:pt>
                <c:pt idx="53851">
                  <c:v>33564.791666666664</c:v>
                </c:pt>
                <c:pt idx="53852">
                  <c:v>33564.833333333336</c:v>
                </c:pt>
                <c:pt idx="53853">
                  <c:v>33564.875</c:v>
                </c:pt>
                <c:pt idx="53854">
                  <c:v>33564.916666666664</c:v>
                </c:pt>
                <c:pt idx="53855">
                  <c:v>33564.958333333336</c:v>
                </c:pt>
                <c:pt idx="53856">
                  <c:v>33565</c:v>
                </c:pt>
                <c:pt idx="53857">
                  <c:v>33565.041666666664</c:v>
                </c:pt>
                <c:pt idx="53858">
                  <c:v>33565.083333333336</c:v>
                </c:pt>
                <c:pt idx="53859">
                  <c:v>33565.125</c:v>
                </c:pt>
                <c:pt idx="53860">
                  <c:v>33565.166666666664</c:v>
                </c:pt>
                <c:pt idx="53861">
                  <c:v>33565.208333333336</c:v>
                </c:pt>
                <c:pt idx="53862">
                  <c:v>33565.25</c:v>
                </c:pt>
                <c:pt idx="53863">
                  <c:v>33565.291666666664</c:v>
                </c:pt>
                <c:pt idx="53864">
                  <c:v>33565.333333333336</c:v>
                </c:pt>
                <c:pt idx="53865">
                  <c:v>33565.375</c:v>
                </c:pt>
                <c:pt idx="53866">
                  <c:v>33565.416666666664</c:v>
                </c:pt>
                <c:pt idx="53867">
                  <c:v>33565.458333333336</c:v>
                </c:pt>
                <c:pt idx="53868">
                  <c:v>33565.5</c:v>
                </c:pt>
                <c:pt idx="53869">
                  <c:v>33565.541666666664</c:v>
                </c:pt>
                <c:pt idx="53870">
                  <c:v>33565.583333333336</c:v>
                </c:pt>
                <c:pt idx="53871">
                  <c:v>33565.625</c:v>
                </c:pt>
                <c:pt idx="53872">
                  <c:v>33565.666666666664</c:v>
                </c:pt>
                <c:pt idx="53873">
                  <c:v>33565.708333333336</c:v>
                </c:pt>
                <c:pt idx="53874">
                  <c:v>33565.75</c:v>
                </c:pt>
                <c:pt idx="53875">
                  <c:v>33565.791666666664</c:v>
                </c:pt>
                <c:pt idx="53876">
                  <c:v>33565.833333333336</c:v>
                </c:pt>
                <c:pt idx="53877">
                  <c:v>33565.875</c:v>
                </c:pt>
                <c:pt idx="53878">
                  <c:v>33565.916666666664</c:v>
                </c:pt>
                <c:pt idx="53879">
                  <c:v>33565.958333333336</c:v>
                </c:pt>
                <c:pt idx="53880">
                  <c:v>33566</c:v>
                </c:pt>
                <c:pt idx="53881">
                  <c:v>33566.041666666664</c:v>
                </c:pt>
                <c:pt idx="53882">
                  <c:v>33566.083333333336</c:v>
                </c:pt>
                <c:pt idx="53883">
                  <c:v>33566.125</c:v>
                </c:pt>
                <c:pt idx="53884">
                  <c:v>33566.166666666664</c:v>
                </c:pt>
                <c:pt idx="53885">
                  <c:v>33566.208333333336</c:v>
                </c:pt>
                <c:pt idx="53886">
                  <c:v>33566.25</c:v>
                </c:pt>
                <c:pt idx="53887">
                  <c:v>33566.291666666664</c:v>
                </c:pt>
                <c:pt idx="53888">
                  <c:v>33566.333333333336</c:v>
                </c:pt>
                <c:pt idx="53889">
                  <c:v>33566.375</c:v>
                </c:pt>
                <c:pt idx="53890">
                  <c:v>33566.416666666664</c:v>
                </c:pt>
                <c:pt idx="53891">
                  <c:v>33566.458333333336</c:v>
                </c:pt>
                <c:pt idx="53892">
                  <c:v>33566.5</c:v>
                </c:pt>
                <c:pt idx="53893">
                  <c:v>33566.541666666664</c:v>
                </c:pt>
                <c:pt idx="53894">
                  <c:v>33566.583333333336</c:v>
                </c:pt>
                <c:pt idx="53895">
                  <c:v>33566.625</c:v>
                </c:pt>
                <c:pt idx="53896">
                  <c:v>33566.666666666664</c:v>
                </c:pt>
                <c:pt idx="53897">
                  <c:v>33566.708333333336</c:v>
                </c:pt>
                <c:pt idx="53898">
                  <c:v>33566.75</c:v>
                </c:pt>
                <c:pt idx="53899">
                  <c:v>33566.791666666664</c:v>
                </c:pt>
                <c:pt idx="53900">
                  <c:v>33566.833333333336</c:v>
                </c:pt>
                <c:pt idx="53901">
                  <c:v>33566.875</c:v>
                </c:pt>
                <c:pt idx="53902">
                  <c:v>33566.916666666664</c:v>
                </c:pt>
                <c:pt idx="53903">
                  <c:v>33566.958333333336</c:v>
                </c:pt>
                <c:pt idx="53904">
                  <c:v>33567</c:v>
                </c:pt>
                <c:pt idx="53905">
                  <c:v>33567.041666666664</c:v>
                </c:pt>
                <c:pt idx="53906">
                  <c:v>33567.083333333336</c:v>
                </c:pt>
                <c:pt idx="53907">
                  <c:v>33567.125</c:v>
                </c:pt>
                <c:pt idx="53908">
                  <c:v>33567.166666666664</c:v>
                </c:pt>
                <c:pt idx="53909">
                  <c:v>33567.208333333336</c:v>
                </c:pt>
                <c:pt idx="53910">
                  <c:v>33567.25</c:v>
                </c:pt>
                <c:pt idx="53911">
                  <c:v>33567.291666666664</c:v>
                </c:pt>
                <c:pt idx="53912">
                  <c:v>33567.333333333336</c:v>
                </c:pt>
                <c:pt idx="53913">
                  <c:v>33567.375</c:v>
                </c:pt>
                <c:pt idx="53914">
                  <c:v>33567.416666666664</c:v>
                </c:pt>
                <c:pt idx="53915">
                  <c:v>33567.458333333336</c:v>
                </c:pt>
                <c:pt idx="53916">
                  <c:v>33567.5</c:v>
                </c:pt>
                <c:pt idx="53917">
                  <c:v>33567.541666666664</c:v>
                </c:pt>
                <c:pt idx="53918">
                  <c:v>33567.583333333336</c:v>
                </c:pt>
                <c:pt idx="53919">
                  <c:v>33567.625</c:v>
                </c:pt>
                <c:pt idx="53920">
                  <c:v>33567.666666666664</c:v>
                </c:pt>
                <c:pt idx="53921">
                  <c:v>33567.708333333336</c:v>
                </c:pt>
                <c:pt idx="53922">
                  <c:v>33567.75</c:v>
                </c:pt>
                <c:pt idx="53923">
                  <c:v>33567.791666666664</c:v>
                </c:pt>
                <c:pt idx="53924">
                  <c:v>33567.833333333336</c:v>
                </c:pt>
                <c:pt idx="53925">
                  <c:v>33567.875</c:v>
                </c:pt>
                <c:pt idx="53926">
                  <c:v>33567.916666666664</c:v>
                </c:pt>
                <c:pt idx="53927">
                  <c:v>33567.958333333336</c:v>
                </c:pt>
                <c:pt idx="53928">
                  <c:v>33568</c:v>
                </c:pt>
                <c:pt idx="53929">
                  <c:v>33568.041666666664</c:v>
                </c:pt>
                <c:pt idx="53930">
                  <c:v>33568.083333333336</c:v>
                </c:pt>
                <c:pt idx="53931">
                  <c:v>33568.125</c:v>
                </c:pt>
                <c:pt idx="53932">
                  <c:v>33568.166666666664</c:v>
                </c:pt>
                <c:pt idx="53933">
                  <c:v>33568.208333333336</c:v>
                </c:pt>
                <c:pt idx="53934">
                  <c:v>33568.25</c:v>
                </c:pt>
                <c:pt idx="53935">
                  <c:v>33568.291666666664</c:v>
                </c:pt>
                <c:pt idx="53936">
                  <c:v>33568.333333333336</c:v>
                </c:pt>
                <c:pt idx="53937">
                  <c:v>33568.375</c:v>
                </c:pt>
                <c:pt idx="53938">
                  <c:v>33568.416666666664</c:v>
                </c:pt>
                <c:pt idx="53939">
                  <c:v>33568.458333333336</c:v>
                </c:pt>
                <c:pt idx="53940">
                  <c:v>33568.5</c:v>
                </c:pt>
                <c:pt idx="53941">
                  <c:v>33568.541666666664</c:v>
                </c:pt>
                <c:pt idx="53942">
                  <c:v>33568.583333333336</c:v>
                </c:pt>
                <c:pt idx="53943">
                  <c:v>33568.625</c:v>
                </c:pt>
                <c:pt idx="53944">
                  <c:v>33568.666666666664</c:v>
                </c:pt>
                <c:pt idx="53945">
                  <c:v>33568.708333333336</c:v>
                </c:pt>
                <c:pt idx="53946">
                  <c:v>33568.75</c:v>
                </c:pt>
                <c:pt idx="53947">
                  <c:v>33568.791666666664</c:v>
                </c:pt>
                <c:pt idx="53948">
                  <c:v>33568.833333333336</c:v>
                </c:pt>
                <c:pt idx="53949">
                  <c:v>33568.875</c:v>
                </c:pt>
                <c:pt idx="53950">
                  <c:v>33568.916666666664</c:v>
                </c:pt>
                <c:pt idx="53951">
                  <c:v>33568.958333333336</c:v>
                </c:pt>
                <c:pt idx="53952">
                  <c:v>33569</c:v>
                </c:pt>
                <c:pt idx="53953">
                  <c:v>33569.041666666664</c:v>
                </c:pt>
                <c:pt idx="53954">
                  <c:v>33569.083333333336</c:v>
                </c:pt>
                <c:pt idx="53955">
                  <c:v>33569.125</c:v>
                </c:pt>
                <c:pt idx="53956">
                  <c:v>33569.166666666664</c:v>
                </c:pt>
                <c:pt idx="53957">
                  <c:v>33569.208333333336</c:v>
                </c:pt>
                <c:pt idx="53958">
                  <c:v>33569.25</c:v>
                </c:pt>
                <c:pt idx="53959">
                  <c:v>33569.291666666664</c:v>
                </c:pt>
                <c:pt idx="53960">
                  <c:v>33569.333333333336</c:v>
                </c:pt>
                <c:pt idx="53961">
                  <c:v>33569.375</c:v>
                </c:pt>
                <c:pt idx="53962">
                  <c:v>33569.416666666664</c:v>
                </c:pt>
                <c:pt idx="53963">
                  <c:v>33569.458333333336</c:v>
                </c:pt>
                <c:pt idx="53964">
                  <c:v>33569.5</c:v>
                </c:pt>
                <c:pt idx="53965">
                  <c:v>33569.541666666664</c:v>
                </c:pt>
                <c:pt idx="53966">
                  <c:v>33569.583333333336</c:v>
                </c:pt>
                <c:pt idx="53967">
                  <c:v>33569.625</c:v>
                </c:pt>
                <c:pt idx="53968">
                  <c:v>33569.666666666664</c:v>
                </c:pt>
                <c:pt idx="53969">
                  <c:v>33569.708333333336</c:v>
                </c:pt>
                <c:pt idx="53970">
                  <c:v>33569.75</c:v>
                </c:pt>
                <c:pt idx="53971">
                  <c:v>33569.791666666664</c:v>
                </c:pt>
                <c:pt idx="53972">
                  <c:v>33569.833333333336</c:v>
                </c:pt>
                <c:pt idx="53973">
                  <c:v>33569.875</c:v>
                </c:pt>
                <c:pt idx="53974">
                  <c:v>33569.916666666664</c:v>
                </c:pt>
                <c:pt idx="53975">
                  <c:v>33569.958333333336</c:v>
                </c:pt>
                <c:pt idx="53976">
                  <c:v>33570</c:v>
                </c:pt>
                <c:pt idx="53977">
                  <c:v>33570.041666666664</c:v>
                </c:pt>
                <c:pt idx="53978">
                  <c:v>33570.083333333336</c:v>
                </c:pt>
                <c:pt idx="53979">
                  <c:v>33570.125</c:v>
                </c:pt>
                <c:pt idx="53980">
                  <c:v>33570.166666666664</c:v>
                </c:pt>
                <c:pt idx="53981">
                  <c:v>33570.208333333336</c:v>
                </c:pt>
                <c:pt idx="53982">
                  <c:v>33570.25</c:v>
                </c:pt>
                <c:pt idx="53983">
                  <c:v>33570.291666666664</c:v>
                </c:pt>
                <c:pt idx="53984">
                  <c:v>33570.333333333336</c:v>
                </c:pt>
                <c:pt idx="53985">
                  <c:v>33570.375</c:v>
                </c:pt>
                <c:pt idx="53986">
                  <c:v>33570.416666666664</c:v>
                </c:pt>
                <c:pt idx="53987">
                  <c:v>33570.458333333336</c:v>
                </c:pt>
                <c:pt idx="53988">
                  <c:v>33570.5</c:v>
                </c:pt>
                <c:pt idx="53989">
                  <c:v>33570.541666666664</c:v>
                </c:pt>
                <c:pt idx="53990">
                  <c:v>33570.583333333336</c:v>
                </c:pt>
                <c:pt idx="53991">
                  <c:v>33570.625</c:v>
                </c:pt>
                <c:pt idx="53992">
                  <c:v>33570.666666666664</c:v>
                </c:pt>
                <c:pt idx="53993">
                  <c:v>33570.708333333336</c:v>
                </c:pt>
                <c:pt idx="53994">
                  <c:v>33570.75</c:v>
                </c:pt>
                <c:pt idx="53995">
                  <c:v>33570.791666666664</c:v>
                </c:pt>
                <c:pt idx="53996">
                  <c:v>33570.833333333336</c:v>
                </c:pt>
                <c:pt idx="53997">
                  <c:v>33570.875</c:v>
                </c:pt>
                <c:pt idx="53998">
                  <c:v>33570.916666666664</c:v>
                </c:pt>
                <c:pt idx="53999">
                  <c:v>33570.958333333336</c:v>
                </c:pt>
                <c:pt idx="54000">
                  <c:v>33571</c:v>
                </c:pt>
                <c:pt idx="54001">
                  <c:v>33571.041666666664</c:v>
                </c:pt>
                <c:pt idx="54002">
                  <c:v>33571.083333333336</c:v>
                </c:pt>
                <c:pt idx="54003">
                  <c:v>33571.125</c:v>
                </c:pt>
                <c:pt idx="54004">
                  <c:v>33571.166666666664</c:v>
                </c:pt>
                <c:pt idx="54005">
                  <c:v>33571.208333333336</c:v>
                </c:pt>
                <c:pt idx="54006">
                  <c:v>33571.25</c:v>
                </c:pt>
                <c:pt idx="54007">
                  <c:v>33571.291666666664</c:v>
                </c:pt>
                <c:pt idx="54008">
                  <c:v>33571.333333333336</c:v>
                </c:pt>
                <c:pt idx="54009">
                  <c:v>33571.375</c:v>
                </c:pt>
                <c:pt idx="54010">
                  <c:v>33571.416666666664</c:v>
                </c:pt>
                <c:pt idx="54011">
                  <c:v>33571.458333333336</c:v>
                </c:pt>
                <c:pt idx="54012">
                  <c:v>33571.5</c:v>
                </c:pt>
                <c:pt idx="54013">
                  <c:v>33571.541666666664</c:v>
                </c:pt>
                <c:pt idx="54014">
                  <c:v>33571.583333333336</c:v>
                </c:pt>
                <c:pt idx="54015">
                  <c:v>33571.625</c:v>
                </c:pt>
                <c:pt idx="54016">
                  <c:v>33571.666666666664</c:v>
                </c:pt>
                <c:pt idx="54017">
                  <c:v>33571.708333333336</c:v>
                </c:pt>
                <c:pt idx="54018">
                  <c:v>33571.75</c:v>
                </c:pt>
                <c:pt idx="54019">
                  <c:v>33571.791666666664</c:v>
                </c:pt>
                <c:pt idx="54020">
                  <c:v>33571.833333333336</c:v>
                </c:pt>
                <c:pt idx="54021">
                  <c:v>33571.875</c:v>
                </c:pt>
                <c:pt idx="54022">
                  <c:v>33571.916666666664</c:v>
                </c:pt>
                <c:pt idx="54023">
                  <c:v>33571.958333333336</c:v>
                </c:pt>
                <c:pt idx="54024">
                  <c:v>33572</c:v>
                </c:pt>
                <c:pt idx="54025">
                  <c:v>33572.041666666664</c:v>
                </c:pt>
                <c:pt idx="54026">
                  <c:v>33572.083333333336</c:v>
                </c:pt>
                <c:pt idx="54027">
                  <c:v>33572.125</c:v>
                </c:pt>
                <c:pt idx="54028">
                  <c:v>33572.166666666664</c:v>
                </c:pt>
                <c:pt idx="54029">
                  <c:v>33572.208333333336</c:v>
                </c:pt>
                <c:pt idx="54030">
                  <c:v>33572.25</c:v>
                </c:pt>
                <c:pt idx="54031">
                  <c:v>33572.291666666664</c:v>
                </c:pt>
                <c:pt idx="54032">
                  <c:v>33572.333333333336</c:v>
                </c:pt>
                <c:pt idx="54033">
                  <c:v>33572.375</c:v>
                </c:pt>
                <c:pt idx="54034">
                  <c:v>33572.416666666664</c:v>
                </c:pt>
                <c:pt idx="54035">
                  <c:v>33572.458333333336</c:v>
                </c:pt>
                <c:pt idx="54036">
                  <c:v>33572.5</c:v>
                </c:pt>
                <c:pt idx="54037">
                  <c:v>33572.541666666664</c:v>
                </c:pt>
                <c:pt idx="54038">
                  <c:v>33572.583333333336</c:v>
                </c:pt>
                <c:pt idx="54039">
                  <c:v>33572.625</c:v>
                </c:pt>
                <c:pt idx="54040">
                  <c:v>33572.666666666664</c:v>
                </c:pt>
                <c:pt idx="54041">
                  <c:v>33572.708333333336</c:v>
                </c:pt>
                <c:pt idx="54042">
                  <c:v>33572.75</c:v>
                </c:pt>
                <c:pt idx="54043">
                  <c:v>33572.791666666664</c:v>
                </c:pt>
                <c:pt idx="54044">
                  <c:v>33572.833333333336</c:v>
                </c:pt>
                <c:pt idx="54045">
                  <c:v>33572.875</c:v>
                </c:pt>
                <c:pt idx="54046">
                  <c:v>33572.916666666664</c:v>
                </c:pt>
                <c:pt idx="54047">
                  <c:v>33572.958333333336</c:v>
                </c:pt>
                <c:pt idx="54048">
                  <c:v>33573</c:v>
                </c:pt>
                <c:pt idx="54049">
                  <c:v>33573.041666666664</c:v>
                </c:pt>
                <c:pt idx="54050">
                  <c:v>33573.083333333336</c:v>
                </c:pt>
                <c:pt idx="54051">
                  <c:v>33573.125</c:v>
                </c:pt>
                <c:pt idx="54052">
                  <c:v>33573.166666666664</c:v>
                </c:pt>
                <c:pt idx="54053">
                  <c:v>33573.208333333336</c:v>
                </c:pt>
                <c:pt idx="54054">
                  <c:v>33573.25</c:v>
                </c:pt>
                <c:pt idx="54055">
                  <c:v>33573.291666666664</c:v>
                </c:pt>
                <c:pt idx="54056">
                  <c:v>33573.333333333336</c:v>
                </c:pt>
                <c:pt idx="54057">
                  <c:v>33573.375</c:v>
                </c:pt>
                <c:pt idx="54058">
                  <c:v>33573.416666666664</c:v>
                </c:pt>
                <c:pt idx="54059">
                  <c:v>33573.458333333336</c:v>
                </c:pt>
                <c:pt idx="54060">
                  <c:v>33573.5</c:v>
                </c:pt>
                <c:pt idx="54061">
                  <c:v>33573.541666666664</c:v>
                </c:pt>
                <c:pt idx="54062">
                  <c:v>33573.583333333336</c:v>
                </c:pt>
                <c:pt idx="54063">
                  <c:v>33573.625</c:v>
                </c:pt>
                <c:pt idx="54064">
                  <c:v>33573.666666666664</c:v>
                </c:pt>
                <c:pt idx="54065">
                  <c:v>33573.708333333336</c:v>
                </c:pt>
                <c:pt idx="54066">
                  <c:v>33573.75</c:v>
                </c:pt>
                <c:pt idx="54067">
                  <c:v>33573.791666666664</c:v>
                </c:pt>
                <c:pt idx="54068">
                  <c:v>33573.833333333336</c:v>
                </c:pt>
                <c:pt idx="54069">
                  <c:v>33573.875</c:v>
                </c:pt>
                <c:pt idx="54070">
                  <c:v>33573.916666666664</c:v>
                </c:pt>
                <c:pt idx="54071">
                  <c:v>33573.958333333336</c:v>
                </c:pt>
                <c:pt idx="54072">
                  <c:v>33574</c:v>
                </c:pt>
                <c:pt idx="54073">
                  <c:v>33574.041666666664</c:v>
                </c:pt>
                <c:pt idx="54074">
                  <c:v>33574.083333333336</c:v>
                </c:pt>
                <c:pt idx="54075">
                  <c:v>33574.125</c:v>
                </c:pt>
                <c:pt idx="54076">
                  <c:v>33574.166666666664</c:v>
                </c:pt>
                <c:pt idx="54077">
                  <c:v>33574.208333333336</c:v>
                </c:pt>
                <c:pt idx="54078">
                  <c:v>33574.25</c:v>
                </c:pt>
                <c:pt idx="54079">
                  <c:v>33574.291666666664</c:v>
                </c:pt>
                <c:pt idx="54080">
                  <c:v>33574.333333333336</c:v>
                </c:pt>
                <c:pt idx="54081">
                  <c:v>33574.375</c:v>
                </c:pt>
                <c:pt idx="54082">
                  <c:v>33574.416666666664</c:v>
                </c:pt>
                <c:pt idx="54083">
                  <c:v>33574.458333333336</c:v>
                </c:pt>
                <c:pt idx="54084">
                  <c:v>33574.5</c:v>
                </c:pt>
                <c:pt idx="54085">
                  <c:v>33574.541666666664</c:v>
                </c:pt>
                <c:pt idx="54086">
                  <c:v>33574.583333333336</c:v>
                </c:pt>
                <c:pt idx="54087">
                  <c:v>33574.625</c:v>
                </c:pt>
                <c:pt idx="54088">
                  <c:v>33574.666666666664</c:v>
                </c:pt>
                <c:pt idx="54089">
                  <c:v>33574.708333333336</c:v>
                </c:pt>
                <c:pt idx="54090">
                  <c:v>33574.75</c:v>
                </c:pt>
                <c:pt idx="54091">
                  <c:v>33574.791666666664</c:v>
                </c:pt>
                <c:pt idx="54092">
                  <c:v>33574.833333333336</c:v>
                </c:pt>
                <c:pt idx="54093">
                  <c:v>33574.875</c:v>
                </c:pt>
                <c:pt idx="54094">
                  <c:v>33574.916666666664</c:v>
                </c:pt>
                <c:pt idx="54095">
                  <c:v>33574.958333333336</c:v>
                </c:pt>
                <c:pt idx="54096">
                  <c:v>33575</c:v>
                </c:pt>
                <c:pt idx="54097">
                  <c:v>33575.041666666664</c:v>
                </c:pt>
                <c:pt idx="54098">
                  <c:v>33575.083333333336</c:v>
                </c:pt>
                <c:pt idx="54099">
                  <c:v>33575.125</c:v>
                </c:pt>
                <c:pt idx="54100">
                  <c:v>33575.166666666664</c:v>
                </c:pt>
                <c:pt idx="54101">
                  <c:v>33575.208333333336</c:v>
                </c:pt>
                <c:pt idx="54102">
                  <c:v>33575.25</c:v>
                </c:pt>
                <c:pt idx="54103">
                  <c:v>33575.291666666664</c:v>
                </c:pt>
                <c:pt idx="54104">
                  <c:v>33575.333333333336</c:v>
                </c:pt>
                <c:pt idx="54105">
                  <c:v>33575.375</c:v>
                </c:pt>
                <c:pt idx="54106">
                  <c:v>33575.416666666664</c:v>
                </c:pt>
                <c:pt idx="54107">
                  <c:v>33575.458333333336</c:v>
                </c:pt>
                <c:pt idx="54108">
                  <c:v>33575.5</c:v>
                </c:pt>
                <c:pt idx="54109">
                  <c:v>33575.541666666664</c:v>
                </c:pt>
                <c:pt idx="54110">
                  <c:v>33575.583333333336</c:v>
                </c:pt>
                <c:pt idx="54111">
                  <c:v>33575.625</c:v>
                </c:pt>
                <c:pt idx="54112">
                  <c:v>33575.666666666664</c:v>
                </c:pt>
                <c:pt idx="54113">
                  <c:v>33575.708333333336</c:v>
                </c:pt>
                <c:pt idx="54114">
                  <c:v>33575.75</c:v>
                </c:pt>
                <c:pt idx="54115">
                  <c:v>33575.791666666664</c:v>
                </c:pt>
                <c:pt idx="54116">
                  <c:v>33575.833333333336</c:v>
                </c:pt>
                <c:pt idx="54117">
                  <c:v>33575.875</c:v>
                </c:pt>
                <c:pt idx="54118">
                  <c:v>33575.916666666664</c:v>
                </c:pt>
                <c:pt idx="54119">
                  <c:v>33575.958333333336</c:v>
                </c:pt>
                <c:pt idx="54120">
                  <c:v>33576</c:v>
                </c:pt>
                <c:pt idx="54121">
                  <c:v>33576.041666666664</c:v>
                </c:pt>
                <c:pt idx="54122">
                  <c:v>33576.083333333336</c:v>
                </c:pt>
                <c:pt idx="54123">
                  <c:v>33576.125</c:v>
                </c:pt>
                <c:pt idx="54124">
                  <c:v>33576.166666666664</c:v>
                </c:pt>
                <c:pt idx="54125">
                  <c:v>33576.208333333336</c:v>
                </c:pt>
                <c:pt idx="54126">
                  <c:v>33576.25</c:v>
                </c:pt>
                <c:pt idx="54127">
                  <c:v>33576.291666666664</c:v>
                </c:pt>
                <c:pt idx="54128">
                  <c:v>33576.333333333336</c:v>
                </c:pt>
                <c:pt idx="54129">
                  <c:v>33576.375</c:v>
                </c:pt>
                <c:pt idx="54130">
                  <c:v>33576.416666666664</c:v>
                </c:pt>
                <c:pt idx="54131">
                  <c:v>33576.458333333336</c:v>
                </c:pt>
                <c:pt idx="54132">
                  <c:v>33576.5</c:v>
                </c:pt>
                <c:pt idx="54133">
                  <c:v>33576.541666666664</c:v>
                </c:pt>
                <c:pt idx="54134">
                  <c:v>33576.583333333336</c:v>
                </c:pt>
                <c:pt idx="54135">
                  <c:v>33576.625</c:v>
                </c:pt>
                <c:pt idx="54136">
                  <c:v>33576.666666666664</c:v>
                </c:pt>
                <c:pt idx="54137">
                  <c:v>33576.708333333336</c:v>
                </c:pt>
                <c:pt idx="54138">
                  <c:v>33576.75</c:v>
                </c:pt>
                <c:pt idx="54139">
                  <c:v>33576.791666666664</c:v>
                </c:pt>
                <c:pt idx="54140">
                  <c:v>33576.833333333336</c:v>
                </c:pt>
                <c:pt idx="54141">
                  <c:v>33576.875</c:v>
                </c:pt>
                <c:pt idx="54142">
                  <c:v>33576.916666666664</c:v>
                </c:pt>
                <c:pt idx="54143">
                  <c:v>33576.958333333336</c:v>
                </c:pt>
                <c:pt idx="54144">
                  <c:v>33577</c:v>
                </c:pt>
                <c:pt idx="54145">
                  <c:v>33577.041666666664</c:v>
                </c:pt>
                <c:pt idx="54146">
                  <c:v>33577.083333333336</c:v>
                </c:pt>
                <c:pt idx="54147">
                  <c:v>33577.125</c:v>
                </c:pt>
                <c:pt idx="54148">
                  <c:v>33577.166666666664</c:v>
                </c:pt>
                <c:pt idx="54149">
                  <c:v>33577.208333333336</c:v>
                </c:pt>
                <c:pt idx="54150">
                  <c:v>33577.25</c:v>
                </c:pt>
                <c:pt idx="54151">
                  <c:v>33577.291666666664</c:v>
                </c:pt>
                <c:pt idx="54152">
                  <c:v>33577.333333333336</c:v>
                </c:pt>
                <c:pt idx="54153">
                  <c:v>33577.375</c:v>
                </c:pt>
                <c:pt idx="54154">
                  <c:v>33577.416666666664</c:v>
                </c:pt>
                <c:pt idx="54155">
                  <c:v>33577.458333333336</c:v>
                </c:pt>
                <c:pt idx="54156">
                  <c:v>33577.5</c:v>
                </c:pt>
                <c:pt idx="54157">
                  <c:v>33577.541666666664</c:v>
                </c:pt>
                <c:pt idx="54158">
                  <c:v>33577.583333333336</c:v>
                </c:pt>
                <c:pt idx="54159">
                  <c:v>33577.625</c:v>
                </c:pt>
                <c:pt idx="54160">
                  <c:v>33577.666666666664</c:v>
                </c:pt>
                <c:pt idx="54161">
                  <c:v>33577.708333333336</c:v>
                </c:pt>
                <c:pt idx="54162">
                  <c:v>33577.75</c:v>
                </c:pt>
                <c:pt idx="54163">
                  <c:v>33577.791666666664</c:v>
                </c:pt>
                <c:pt idx="54164">
                  <c:v>33577.833333333336</c:v>
                </c:pt>
                <c:pt idx="54165">
                  <c:v>33577.875</c:v>
                </c:pt>
                <c:pt idx="54166">
                  <c:v>33577.916666666664</c:v>
                </c:pt>
                <c:pt idx="54167">
                  <c:v>33577.958333333336</c:v>
                </c:pt>
                <c:pt idx="54168">
                  <c:v>33578</c:v>
                </c:pt>
                <c:pt idx="54169">
                  <c:v>33578.041666666664</c:v>
                </c:pt>
                <c:pt idx="54170">
                  <c:v>33578.083333333336</c:v>
                </c:pt>
                <c:pt idx="54171">
                  <c:v>33578.125</c:v>
                </c:pt>
                <c:pt idx="54172">
                  <c:v>33578.166666666664</c:v>
                </c:pt>
                <c:pt idx="54173">
                  <c:v>33578.208333333336</c:v>
                </c:pt>
                <c:pt idx="54174">
                  <c:v>33578.25</c:v>
                </c:pt>
                <c:pt idx="54175">
                  <c:v>33578.291666666664</c:v>
                </c:pt>
                <c:pt idx="54176">
                  <c:v>33578.333333333336</c:v>
                </c:pt>
                <c:pt idx="54177">
                  <c:v>33578.375</c:v>
                </c:pt>
                <c:pt idx="54178">
                  <c:v>33578.416666666664</c:v>
                </c:pt>
                <c:pt idx="54179">
                  <c:v>33578.458333333336</c:v>
                </c:pt>
                <c:pt idx="54180">
                  <c:v>33578.5</c:v>
                </c:pt>
                <c:pt idx="54181">
                  <c:v>33578.541666666664</c:v>
                </c:pt>
                <c:pt idx="54182">
                  <c:v>33578.583333333336</c:v>
                </c:pt>
                <c:pt idx="54183">
                  <c:v>33578.625</c:v>
                </c:pt>
                <c:pt idx="54184">
                  <c:v>33578.666666666664</c:v>
                </c:pt>
                <c:pt idx="54185">
                  <c:v>33578.708333333336</c:v>
                </c:pt>
                <c:pt idx="54186">
                  <c:v>33578.75</c:v>
                </c:pt>
                <c:pt idx="54187">
                  <c:v>33578.791666666664</c:v>
                </c:pt>
                <c:pt idx="54188">
                  <c:v>33578.833333333336</c:v>
                </c:pt>
                <c:pt idx="54189">
                  <c:v>33578.875</c:v>
                </c:pt>
                <c:pt idx="54190">
                  <c:v>33578.916666666664</c:v>
                </c:pt>
                <c:pt idx="54191">
                  <c:v>33578.958333333336</c:v>
                </c:pt>
                <c:pt idx="54192">
                  <c:v>33579</c:v>
                </c:pt>
                <c:pt idx="54193">
                  <c:v>33579.041666666664</c:v>
                </c:pt>
                <c:pt idx="54194">
                  <c:v>33579.083333333336</c:v>
                </c:pt>
                <c:pt idx="54195">
                  <c:v>33579.125</c:v>
                </c:pt>
                <c:pt idx="54196">
                  <c:v>33579.166666666664</c:v>
                </c:pt>
                <c:pt idx="54197">
                  <c:v>33579.208333333336</c:v>
                </c:pt>
                <c:pt idx="54198">
                  <c:v>33579.25</c:v>
                </c:pt>
                <c:pt idx="54199">
                  <c:v>33579.291666666664</c:v>
                </c:pt>
                <c:pt idx="54200">
                  <c:v>33579.333333333336</c:v>
                </c:pt>
                <c:pt idx="54201">
                  <c:v>33579.375</c:v>
                </c:pt>
                <c:pt idx="54202">
                  <c:v>33579.416666666664</c:v>
                </c:pt>
                <c:pt idx="54203">
                  <c:v>33579.458333333336</c:v>
                </c:pt>
                <c:pt idx="54204">
                  <c:v>33579.5</c:v>
                </c:pt>
                <c:pt idx="54205">
                  <c:v>33579.541666666664</c:v>
                </c:pt>
                <c:pt idx="54206">
                  <c:v>33579.583333333336</c:v>
                </c:pt>
                <c:pt idx="54207">
                  <c:v>33579.625</c:v>
                </c:pt>
                <c:pt idx="54208">
                  <c:v>33579.666666666664</c:v>
                </c:pt>
                <c:pt idx="54209">
                  <c:v>33579.708333333336</c:v>
                </c:pt>
                <c:pt idx="54210">
                  <c:v>33579.75</c:v>
                </c:pt>
                <c:pt idx="54211">
                  <c:v>33579.791666666664</c:v>
                </c:pt>
                <c:pt idx="54212">
                  <c:v>33579.833333333336</c:v>
                </c:pt>
                <c:pt idx="54213">
                  <c:v>33579.875</c:v>
                </c:pt>
                <c:pt idx="54214">
                  <c:v>33579.916666666664</c:v>
                </c:pt>
                <c:pt idx="54215">
                  <c:v>33579.958333333336</c:v>
                </c:pt>
                <c:pt idx="54216">
                  <c:v>33580</c:v>
                </c:pt>
                <c:pt idx="54217">
                  <c:v>33580.041666666664</c:v>
                </c:pt>
                <c:pt idx="54218">
                  <c:v>33580.083333333336</c:v>
                </c:pt>
                <c:pt idx="54219">
                  <c:v>33580.125</c:v>
                </c:pt>
                <c:pt idx="54220">
                  <c:v>33580.166666666664</c:v>
                </c:pt>
                <c:pt idx="54221">
                  <c:v>33580.208333333336</c:v>
                </c:pt>
                <c:pt idx="54222">
                  <c:v>33580.25</c:v>
                </c:pt>
                <c:pt idx="54223">
                  <c:v>33580.291666666664</c:v>
                </c:pt>
                <c:pt idx="54224">
                  <c:v>33580.333333333336</c:v>
                </c:pt>
                <c:pt idx="54225">
                  <c:v>33580.375</c:v>
                </c:pt>
                <c:pt idx="54226">
                  <c:v>33580.416666666664</c:v>
                </c:pt>
                <c:pt idx="54227">
                  <c:v>33580.458333333336</c:v>
                </c:pt>
                <c:pt idx="54228">
                  <c:v>33580.5</c:v>
                </c:pt>
                <c:pt idx="54229">
                  <c:v>33580.541666666664</c:v>
                </c:pt>
                <c:pt idx="54230">
                  <c:v>33580.583333333336</c:v>
                </c:pt>
                <c:pt idx="54231">
                  <c:v>33580.625</c:v>
                </c:pt>
                <c:pt idx="54232">
                  <c:v>33580.666666666664</c:v>
                </c:pt>
                <c:pt idx="54233">
                  <c:v>33580.708333333336</c:v>
                </c:pt>
                <c:pt idx="54234">
                  <c:v>33580.75</c:v>
                </c:pt>
                <c:pt idx="54235">
                  <c:v>33580.791666666664</c:v>
                </c:pt>
                <c:pt idx="54236">
                  <c:v>33580.833333333336</c:v>
                </c:pt>
                <c:pt idx="54237">
                  <c:v>33580.875</c:v>
                </c:pt>
                <c:pt idx="54238">
                  <c:v>33580.916666666664</c:v>
                </c:pt>
                <c:pt idx="54239">
                  <c:v>33580.958333333336</c:v>
                </c:pt>
                <c:pt idx="54240">
                  <c:v>33581</c:v>
                </c:pt>
                <c:pt idx="54241">
                  <c:v>33581.041666666664</c:v>
                </c:pt>
                <c:pt idx="54242">
                  <c:v>33581.083333333336</c:v>
                </c:pt>
                <c:pt idx="54243">
                  <c:v>33581.125</c:v>
                </c:pt>
                <c:pt idx="54244">
                  <c:v>33581.166666666664</c:v>
                </c:pt>
                <c:pt idx="54245">
                  <c:v>33581.208333333336</c:v>
                </c:pt>
                <c:pt idx="54246">
                  <c:v>33581.25</c:v>
                </c:pt>
                <c:pt idx="54247">
                  <c:v>33581.291666666664</c:v>
                </c:pt>
                <c:pt idx="54248">
                  <c:v>33581.333333333336</c:v>
                </c:pt>
                <c:pt idx="54249">
                  <c:v>33581.375</c:v>
                </c:pt>
                <c:pt idx="54250">
                  <c:v>33581.416666666664</c:v>
                </c:pt>
                <c:pt idx="54251">
                  <c:v>33581.458333333336</c:v>
                </c:pt>
                <c:pt idx="54252">
                  <c:v>33581.5</c:v>
                </c:pt>
                <c:pt idx="54253">
                  <c:v>33581.541666666664</c:v>
                </c:pt>
                <c:pt idx="54254">
                  <c:v>33581.583333333336</c:v>
                </c:pt>
                <c:pt idx="54255">
                  <c:v>33581.625</c:v>
                </c:pt>
                <c:pt idx="54256">
                  <c:v>33581.666666666664</c:v>
                </c:pt>
                <c:pt idx="54257">
                  <c:v>33581.708333333336</c:v>
                </c:pt>
                <c:pt idx="54258">
                  <c:v>33581.75</c:v>
                </c:pt>
                <c:pt idx="54259">
                  <c:v>33581.791666666664</c:v>
                </c:pt>
                <c:pt idx="54260">
                  <c:v>33581.833333333336</c:v>
                </c:pt>
                <c:pt idx="54261">
                  <c:v>33581.875</c:v>
                </c:pt>
                <c:pt idx="54262">
                  <c:v>33581.916666666664</c:v>
                </c:pt>
                <c:pt idx="54263">
                  <c:v>33581.958333333336</c:v>
                </c:pt>
                <c:pt idx="54264">
                  <c:v>33582</c:v>
                </c:pt>
                <c:pt idx="54265">
                  <c:v>33582.041666666664</c:v>
                </c:pt>
                <c:pt idx="54266">
                  <c:v>33582.083333333336</c:v>
                </c:pt>
                <c:pt idx="54267">
                  <c:v>33582.125</c:v>
                </c:pt>
                <c:pt idx="54268">
                  <c:v>33582.166666666664</c:v>
                </c:pt>
                <c:pt idx="54269">
                  <c:v>33582.208333333336</c:v>
                </c:pt>
                <c:pt idx="54270">
                  <c:v>33582.25</c:v>
                </c:pt>
                <c:pt idx="54271">
                  <c:v>33582.291666666664</c:v>
                </c:pt>
                <c:pt idx="54272">
                  <c:v>33582.333333333336</c:v>
                </c:pt>
                <c:pt idx="54273">
                  <c:v>33582.375</c:v>
                </c:pt>
                <c:pt idx="54274">
                  <c:v>33582.416666666664</c:v>
                </c:pt>
                <c:pt idx="54275">
                  <c:v>33582.458333333336</c:v>
                </c:pt>
                <c:pt idx="54276">
                  <c:v>33582.5</c:v>
                </c:pt>
                <c:pt idx="54277">
                  <c:v>33582.541666666664</c:v>
                </c:pt>
                <c:pt idx="54278">
                  <c:v>33582.583333333336</c:v>
                </c:pt>
                <c:pt idx="54279">
                  <c:v>33582.625</c:v>
                </c:pt>
                <c:pt idx="54280">
                  <c:v>33582.666666666664</c:v>
                </c:pt>
                <c:pt idx="54281">
                  <c:v>33582.708333333336</c:v>
                </c:pt>
                <c:pt idx="54282">
                  <c:v>33582.75</c:v>
                </c:pt>
                <c:pt idx="54283">
                  <c:v>33582.791666666664</c:v>
                </c:pt>
                <c:pt idx="54284">
                  <c:v>33582.833333333336</c:v>
                </c:pt>
                <c:pt idx="54285">
                  <c:v>33582.875</c:v>
                </c:pt>
                <c:pt idx="54286">
                  <c:v>33582.916666666664</c:v>
                </c:pt>
                <c:pt idx="54287">
                  <c:v>33582.958333333336</c:v>
                </c:pt>
                <c:pt idx="54288">
                  <c:v>33583</c:v>
                </c:pt>
                <c:pt idx="54289">
                  <c:v>33583.041666666664</c:v>
                </c:pt>
                <c:pt idx="54290">
                  <c:v>33583.083333333336</c:v>
                </c:pt>
                <c:pt idx="54291">
                  <c:v>33583.125</c:v>
                </c:pt>
                <c:pt idx="54292">
                  <c:v>33583.166666666664</c:v>
                </c:pt>
                <c:pt idx="54293">
                  <c:v>33583.208333333336</c:v>
                </c:pt>
                <c:pt idx="54294">
                  <c:v>33583.25</c:v>
                </c:pt>
                <c:pt idx="54295">
                  <c:v>33583.291666666664</c:v>
                </c:pt>
                <c:pt idx="54296">
                  <c:v>33583.333333333336</c:v>
                </c:pt>
                <c:pt idx="54297">
                  <c:v>33583.375</c:v>
                </c:pt>
                <c:pt idx="54298">
                  <c:v>33583.416666666664</c:v>
                </c:pt>
                <c:pt idx="54299">
                  <c:v>33583.458333333336</c:v>
                </c:pt>
                <c:pt idx="54300">
                  <c:v>33583.5</c:v>
                </c:pt>
                <c:pt idx="54301">
                  <c:v>33583.541666666664</c:v>
                </c:pt>
                <c:pt idx="54302">
                  <c:v>33583.583333333336</c:v>
                </c:pt>
                <c:pt idx="54303">
                  <c:v>33583.625</c:v>
                </c:pt>
                <c:pt idx="54304">
                  <c:v>33583.666666666664</c:v>
                </c:pt>
                <c:pt idx="54305">
                  <c:v>33583.708333333336</c:v>
                </c:pt>
                <c:pt idx="54306">
                  <c:v>33583.75</c:v>
                </c:pt>
                <c:pt idx="54307">
                  <c:v>33583.791666666664</c:v>
                </c:pt>
                <c:pt idx="54308">
                  <c:v>33583.833333333336</c:v>
                </c:pt>
                <c:pt idx="54309">
                  <c:v>33583.875</c:v>
                </c:pt>
                <c:pt idx="54310">
                  <c:v>33583.916666666664</c:v>
                </c:pt>
                <c:pt idx="54311">
                  <c:v>33583.958333333336</c:v>
                </c:pt>
                <c:pt idx="54312">
                  <c:v>33584</c:v>
                </c:pt>
                <c:pt idx="54313">
                  <c:v>33584.041666666664</c:v>
                </c:pt>
                <c:pt idx="54314">
                  <c:v>33584.083333333336</c:v>
                </c:pt>
                <c:pt idx="54315">
                  <c:v>33584.125</c:v>
                </c:pt>
                <c:pt idx="54316">
                  <c:v>33584.166666666664</c:v>
                </c:pt>
                <c:pt idx="54317">
                  <c:v>33584.208333333336</c:v>
                </c:pt>
                <c:pt idx="54318">
                  <c:v>33584.25</c:v>
                </c:pt>
                <c:pt idx="54319">
                  <c:v>33584.291666666664</c:v>
                </c:pt>
                <c:pt idx="54320">
                  <c:v>33584.333333333336</c:v>
                </c:pt>
                <c:pt idx="54321">
                  <c:v>33584.375</c:v>
                </c:pt>
                <c:pt idx="54322">
                  <c:v>33584.416666666664</c:v>
                </c:pt>
                <c:pt idx="54323">
                  <c:v>33584.458333333336</c:v>
                </c:pt>
                <c:pt idx="54324">
                  <c:v>33584.5</c:v>
                </c:pt>
                <c:pt idx="54325">
                  <c:v>33584.541666666664</c:v>
                </c:pt>
                <c:pt idx="54326">
                  <c:v>33584.583333333336</c:v>
                </c:pt>
                <c:pt idx="54327">
                  <c:v>33584.625</c:v>
                </c:pt>
                <c:pt idx="54328">
                  <c:v>33584.666666666664</c:v>
                </c:pt>
                <c:pt idx="54329">
                  <c:v>33584.708333333336</c:v>
                </c:pt>
                <c:pt idx="54330">
                  <c:v>33584.75</c:v>
                </c:pt>
                <c:pt idx="54331">
                  <c:v>33584.791666666664</c:v>
                </c:pt>
                <c:pt idx="54332">
                  <c:v>33584.833333333336</c:v>
                </c:pt>
                <c:pt idx="54333">
                  <c:v>33584.875</c:v>
                </c:pt>
                <c:pt idx="54334">
                  <c:v>33584.916666666664</c:v>
                </c:pt>
                <c:pt idx="54335">
                  <c:v>33584.958333333336</c:v>
                </c:pt>
                <c:pt idx="54336">
                  <c:v>33585</c:v>
                </c:pt>
                <c:pt idx="54337">
                  <c:v>33585.041666666664</c:v>
                </c:pt>
                <c:pt idx="54338">
                  <c:v>33585.083333333336</c:v>
                </c:pt>
                <c:pt idx="54339">
                  <c:v>33585.125</c:v>
                </c:pt>
                <c:pt idx="54340">
                  <c:v>33585.166666666664</c:v>
                </c:pt>
                <c:pt idx="54341">
                  <c:v>33585.208333333336</c:v>
                </c:pt>
                <c:pt idx="54342">
                  <c:v>33585.25</c:v>
                </c:pt>
                <c:pt idx="54343">
                  <c:v>33585.291666666664</c:v>
                </c:pt>
                <c:pt idx="54344">
                  <c:v>33585.333333333336</c:v>
                </c:pt>
                <c:pt idx="54345">
                  <c:v>33585.375</c:v>
                </c:pt>
                <c:pt idx="54346">
                  <c:v>33585.416666666664</c:v>
                </c:pt>
                <c:pt idx="54347">
                  <c:v>33585.458333333336</c:v>
                </c:pt>
                <c:pt idx="54348">
                  <c:v>33585.5</c:v>
                </c:pt>
                <c:pt idx="54349">
                  <c:v>33585.541666666664</c:v>
                </c:pt>
                <c:pt idx="54350">
                  <c:v>33585.583333333336</c:v>
                </c:pt>
                <c:pt idx="54351">
                  <c:v>33585.625</c:v>
                </c:pt>
                <c:pt idx="54352">
                  <c:v>33585.666666666664</c:v>
                </c:pt>
                <c:pt idx="54353">
                  <c:v>33585.708333333336</c:v>
                </c:pt>
                <c:pt idx="54354">
                  <c:v>33585.75</c:v>
                </c:pt>
                <c:pt idx="54355">
                  <c:v>33585.791666666664</c:v>
                </c:pt>
                <c:pt idx="54356">
                  <c:v>33585.833333333336</c:v>
                </c:pt>
                <c:pt idx="54357">
                  <c:v>33585.875</c:v>
                </c:pt>
                <c:pt idx="54358">
                  <c:v>33585.916666666664</c:v>
                </c:pt>
                <c:pt idx="54359">
                  <c:v>33585.958333333336</c:v>
                </c:pt>
                <c:pt idx="54360">
                  <c:v>33586</c:v>
                </c:pt>
                <c:pt idx="54361">
                  <c:v>33586.041666666664</c:v>
                </c:pt>
                <c:pt idx="54362">
                  <c:v>33586.083333333336</c:v>
                </c:pt>
                <c:pt idx="54363">
                  <c:v>33586.125</c:v>
                </c:pt>
                <c:pt idx="54364">
                  <c:v>33586.166666666664</c:v>
                </c:pt>
                <c:pt idx="54365">
                  <c:v>33586.208333333336</c:v>
                </c:pt>
                <c:pt idx="54366">
                  <c:v>33586.25</c:v>
                </c:pt>
                <c:pt idx="54367">
                  <c:v>33586.291666666664</c:v>
                </c:pt>
                <c:pt idx="54368">
                  <c:v>33586.333333333336</c:v>
                </c:pt>
                <c:pt idx="54369">
                  <c:v>33586.375</c:v>
                </c:pt>
                <c:pt idx="54370">
                  <c:v>33586.416666666664</c:v>
                </c:pt>
                <c:pt idx="54371">
                  <c:v>33586.458333333336</c:v>
                </c:pt>
                <c:pt idx="54372">
                  <c:v>33586.5</c:v>
                </c:pt>
                <c:pt idx="54373">
                  <c:v>33586.541666666664</c:v>
                </c:pt>
                <c:pt idx="54374">
                  <c:v>33586.583333333336</c:v>
                </c:pt>
                <c:pt idx="54375">
                  <c:v>33586.625</c:v>
                </c:pt>
                <c:pt idx="54376">
                  <c:v>33586.666666666664</c:v>
                </c:pt>
                <c:pt idx="54377">
                  <c:v>33586.708333333336</c:v>
                </c:pt>
                <c:pt idx="54378">
                  <c:v>33586.75</c:v>
                </c:pt>
                <c:pt idx="54379">
                  <c:v>33586.791666666664</c:v>
                </c:pt>
                <c:pt idx="54380">
                  <c:v>33586.833333333336</c:v>
                </c:pt>
                <c:pt idx="54381">
                  <c:v>33586.875</c:v>
                </c:pt>
                <c:pt idx="54382">
                  <c:v>33586.916666666664</c:v>
                </c:pt>
                <c:pt idx="54383">
                  <c:v>33586.958333333336</c:v>
                </c:pt>
                <c:pt idx="54384">
                  <c:v>33587</c:v>
                </c:pt>
                <c:pt idx="54385">
                  <c:v>33587.041666666664</c:v>
                </c:pt>
                <c:pt idx="54386">
                  <c:v>33587.083333333336</c:v>
                </c:pt>
                <c:pt idx="54387">
                  <c:v>33587.125</c:v>
                </c:pt>
                <c:pt idx="54388">
                  <c:v>33587.166666666664</c:v>
                </c:pt>
                <c:pt idx="54389">
                  <c:v>33587.208333333336</c:v>
                </c:pt>
                <c:pt idx="54390">
                  <c:v>33587.25</c:v>
                </c:pt>
                <c:pt idx="54391">
                  <c:v>33587.291666666664</c:v>
                </c:pt>
                <c:pt idx="54392">
                  <c:v>33587.333333333336</c:v>
                </c:pt>
                <c:pt idx="54393">
                  <c:v>33587.375</c:v>
                </c:pt>
                <c:pt idx="54394">
                  <c:v>33587.416666666664</c:v>
                </c:pt>
                <c:pt idx="54395">
                  <c:v>33587.458333333336</c:v>
                </c:pt>
                <c:pt idx="54396">
                  <c:v>33587.5</c:v>
                </c:pt>
                <c:pt idx="54397">
                  <c:v>33587.541666666664</c:v>
                </c:pt>
                <c:pt idx="54398">
                  <c:v>33587.583333333336</c:v>
                </c:pt>
                <c:pt idx="54399">
                  <c:v>33587.625</c:v>
                </c:pt>
                <c:pt idx="54400">
                  <c:v>33587.666666666664</c:v>
                </c:pt>
                <c:pt idx="54401">
                  <c:v>33587.708333333336</c:v>
                </c:pt>
                <c:pt idx="54402">
                  <c:v>33587.75</c:v>
                </c:pt>
                <c:pt idx="54403">
                  <c:v>33587.791666666664</c:v>
                </c:pt>
                <c:pt idx="54404">
                  <c:v>33587.833333333336</c:v>
                </c:pt>
                <c:pt idx="54405">
                  <c:v>33587.875</c:v>
                </c:pt>
                <c:pt idx="54406">
                  <c:v>33587.916666666664</c:v>
                </c:pt>
                <c:pt idx="54407">
                  <c:v>33587.958333333336</c:v>
                </c:pt>
                <c:pt idx="54408">
                  <c:v>33588</c:v>
                </c:pt>
                <c:pt idx="54409">
                  <c:v>33588.041666666664</c:v>
                </c:pt>
                <c:pt idx="54410">
                  <c:v>33588.083333333336</c:v>
                </c:pt>
                <c:pt idx="54411">
                  <c:v>33588.125</c:v>
                </c:pt>
                <c:pt idx="54412">
                  <c:v>33588.166666666664</c:v>
                </c:pt>
                <c:pt idx="54413">
                  <c:v>33588.208333333336</c:v>
                </c:pt>
                <c:pt idx="54414">
                  <c:v>33588.25</c:v>
                </c:pt>
                <c:pt idx="54415">
                  <c:v>33588.291666666664</c:v>
                </c:pt>
                <c:pt idx="54416">
                  <c:v>33588.333333333336</c:v>
                </c:pt>
                <c:pt idx="54417">
                  <c:v>33588.375</c:v>
                </c:pt>
                <c:pt idx="54418">
                  <c:v>33588.416666666664</c:v>
                </c:pt>
                <c:pt idx="54419">
                  <c:v>33588.458333333336</c:v>
                </c:pt>
                <c:pt idx="54420">
                  <c:v>33588.5</c:v>
                </c:pt>
                <c:pt idx="54421">
                  <c:v>33588.541666666664</c:v>
                </c:pt>
                <c:pt idx="54422">
                  <c:v>33588.583333333336</c:v>
                </c:pt>
                <c:pt idx="54423">
                  <c:v>33588.625</c:v>
                </c:pt>
                <c:pt idx="54424">
                  <c:v>33588.666666666664</c:v>
                </c:pt>
                <c:pt idx="54425">
                  <c:v>33588.708333333336</c:v>
                </c:pt>
                <c:pt idx="54426">
                  <c:v>33588.75</c:v>
                </c:pt>
                <c:pt idx="54427">
                  <c:v>33588.791666666664</c:v>
                </c:pt>
                <c:pt idx="54428">
                  <c:v>33588.833333333336</c:v>
                </c:pt>
                <c:pt idx="54429">
                  <c:v>33588.875</c:v>
                </c:pt>
                <c:pt idx="54430">
                  <c:v>33588.916666666664</c:v>
                </c:pt>
                <c:pt idx="54431">
                  <c:v>33588.958333333336</c:v>
                </c:pt>
                <c:pt idx="54432">
                  <c:v>33589</c:v>
                </c:pt>
                <c:pt idx="54433">
                  <c:v>33589.041666666664</c:v>
                </c:pt>
                <c:pt idx="54434">
                  <c:v>33589.083333333336</c:v>
                </c:pt>
                <c:pt idx="54435">
                  <c:v>33589.125</c:v>
                </c:pt>
                <c:pt idx="54436">
                  <c:v>33589.166666666664</c:v>
                </c:pt>
                <c:pt idx="54437">
                  <c:v>33589.208333333336</c:v>
                </c:pt>
                <c:pt idx="54438">
                  <c:v>33589.25</c:v>
                </c:pt>
                <c:pt idx="54439">
                  <c:v>33589.291666666664</c:v>
                </c:pt>
                <c:pt idx="54440">
                  <c:v>33589.333333333336</c:v>
                </c:pt>
                <c:pt idx="54441">
                  <c:v>33589.375</c:v>
                </c:pt>
                <c:pt idx="54442">
                  <c:v>33589.416666666664</c:v>
                </c:pt>
                <c:pt idx="54443">
                  <c:v>33589.458333333336</c:v>
                </c:pt>
                <c:pt idx="54444">
                  <c:v>33589.5</c:v>
                </c:pt>
                <c:pt idx="54445">
                  <c:v>33589.541666666664</c:v>
                </c:pt>
                <c:pt idx="54446">
                  <c:v>33589.583333333336</c:v>
                </c:pt>
                <c:pt idx="54447">
                  <c:v>33589.625</c:v>
                </c:pt>
                <c:pt idx="54448">
                  <c:v>33589.666666666664</c:v>
                </c:pt>
                <c:pt idx="54449">
                  <c:v>33589.708333333336</c:v>
                </c:pt>
                <c:pt idx="54450">
                  <c:v>33589.75</c:v>
                </c:pt>
                <c:pt idx="54451">
                  <c:v>33589.791666666664</c:v>
                </c:pt>
                <c:pt idx="54452">
                  <c:v>33589.833333333336</c:v>
                </c:pt>
                <c:pt idx="54453">
                  <c:v>33589.875</c:v>
                </c:pt>
                <c:pt idx="54454">
                  <c:v>33589.916666666664</c:v>
                </c:pt>
                <c:pt idx="54455">
                  <c:v>33589.958333333336</c:v>
                </c:pt>
                <c:pt idx="54456">
                  <c:v>33590</c:v>
                </c:pt>
                <c:pt idx="54457">
                  <c:v>33590.041666666664</c:v>
                </c:pt>
                <c:pt idx="54458">
                  <c:v>33590.083333333336</c:v>
                </c:pt>
                <c:pt idx="54459">
                  <c:v>33590.125</c:v>
                </c:pt>
                <c:pt idx="54460">
                  <c:v>33590.166666666664</c:v>
                </c:pt>
                <c:pt idx="54461">
                  <c:v>33590.208333333336</c:v>
                </c:pt>
                <c:pt idx="54462">
                  <c:v>33590.25</c:v>
                </c:pt>
                <c:pt idx="54463">
                  <c:v>33590.291666666664</c:v>
                </c:pt>
                <c:pt idx="54464">
                  <c:v>33590.333333333336</c:v>
                </c:pt>
                <c:pt idx="54465">
                  <c:v>33590.375</c:v>
                </c:pt>
                <c:pt idx="54466">
                  <c:v>33590.416666666664</c:v>
                </c:pt>
                <c:pt idx="54467">
                  <c:v>33590.458333333336</c:v>
                </c:pt>
                <c:pt idx="54468">
                  <c:v>33590.5</c:v>
                </c:pt>
                <c:pt idx="54469">
                  <c:v>33590.541666666664</c:v>
                </c:pt>
                <c:pt idx="54470">
                  <c:v>33590.583333333336</c:v>
                </c:pt>
                <c:pt idx="54471">
                  <c:v>33590.625</c:v>
                </c:pt>
                <c:pt idx="54472">
                  <c:v>33590.666666666664</c:v>
                </c:pt>
                <c:pt idx="54473">
                  <c:v>33590.708333333336</c:v>
                </c:pt>
                <c:pt idx="54474">
                  <c:v>33590.75</c:v>
                </c:pt>
                <c:pt idx="54475">
                  <c:v>33590.791666666664</c:v>
                </c:pt>
                <c:pt idx="54476">
                  <c:v>33590.833333333336</c:v>
                </c:pt>
                <c:pt idx="54477">
                  <c:v>33590.875</c:v>
                </c:pt>
                <c:pt idx="54478">
                  <c:v>33590.916666666664</c:v>
                </c:pt>
                <c:pt idx="54479">
                  <c:v>33590.958333333336</c:v>
                </c:pt>
                <c:pt idx="54480">
                  <c:v>33591</c:v>
                </c:pt>
                <c:pt idx="54481">
                  <c:v>33591.041666666664</c:v>
                </c:pt>
                <c:pt idx="54482">
                  <c:v>33591.083333333336</c:v>
                </c:pt>
                <c:pt idx="54483">
                  <c:v>33591.125</c:v>
                </c:pt>
                <c:pt idx="54484">
                  <c:v>33591.166666666664</c:v>
                </c:pt>
                <c:pt idx="54485">
                  <c:v>33591.208333333336</c:v>
                </c:pt>
                <c:pt idx="54486">
                  <c:v>33591.25</c:v>
                </c:pt>
                <c:pt idx="54487">
                  <c:v>33591.291666666664</c:v>
                </c:pt>
                <c:pt idx="54488">
                  <c:v>33591.333333333336</c:v>
                </c:pt>
                <c:pt idx="54489">
                  <c:v>33591.375</c:v>
                </c:pt>
                <c:pt idx="54490">
                  <c:v>33591.416666666664</c:v>
                </c:pt>
                <c:pt idx="54491">
                  <c:v>33591.458333333336</c:v>
                </c:pt>
                <c:pt idx="54492">
                  <c:v>33591.5</c:v>
                </c:pt>
                <c:pt idx="54493">
                  <c:v>33591.541666666664</c:v>
                </c:pt>
                <c:pt idx="54494">
                  <c:v>33591.583333333336</c:v>
                </c:pt>
                <c:pt idx="54495">
                  <c:v>33591.625</c:v>
                </c:pt>
                <c:pt idx="54496">
                  <c:v>33591.666666666664</c:v>
                </c:pt>
                <c:pt idx="54497">
                  <c:v>33591.708333333336</c:v>
                </c:pt>
                <c:pt idx="54498">
                  <c:v>33591.75</c:v>
                </c:pt>
                <c:pt idx="54499">
                  <c:v>33591.791666666664</c:v>
                </c:pt>
                <c:pt idx="54500">
                  <c:v>33591.833333333336</c:v>
                </c:pt>
                <c:pt idx="54501">
                  <c:v>33591.875</c:v>
                </c:pt>
                <c:pt idx="54502">
                  <c:v>33591.916666666664</c:v>
                </c:pt>
                <c:pt idx="54503">
                  <c:v>33591.958333333336</c:v>
                </c:pt>
                <c:pt idx="54504">
                  <c:v>33592</c:v>
                </c:pt>
                <c:pt idx="54505">
                  <c:v>33592.041666666664</c:v>
                </c:pt>
                <c:pt idx="54506">
                  <c:v>33592.083333333336</c:v>
                </c:pt>
                <c:pt idx="54507">
                  <c:v>33592.125</c:v>
                </c:pt>
                <c:pt idx="54508">
                  <c:v>33592.166666666664</c:v>
                </c:pt>
                <c:pt idx="54509">
                  <c:v>33592.208333333336</c:v>
                </c:pt>
                <c:pt idx="54510">
                  <c:v>33592.25</c:v>
                </c:pt>
                <c:pt idx="54511">
                  <c:v>33592.291666666664</c:v>
                </c:pt>
                <c:pt idx="54512">
                  <c:v>33592.333333333336</c:v>
                </c:pt>
                <c:pt idx="54513">
                  <c:v>33592.375</c:v>
                </c:pt>
                <c:pt idx="54514">
                  <c:v>33592.416666666664</c:v>
                </c:pt>
                <c:pt idx="54515">
                  <c:v>33592.458333333336</c:v>
                </c:pt>
                <c:pt idx="54516">
                  <c:v>33592.5</c:v>
                </c:pt>
                <c:pt idx="54517">
                  <c:v>33592.541666666664</c:v>
                </c:pt>
                <c:pt idx="54518">
                  <c:v>33592.583333333336</c:v>
                </c:pt>
                <c:pt idx="54519">
                  <c:v>33592.625</c:v>
                </c:pt>
                <c:pt idx="54520">
                  <c:v>33592.666666666664</c:v>
                </c:pt>
                <c:pt idx="54521">
                  <c:v>33592.708333333336</c:v>
                </c:pt>
                <c:pt idx="54522">
                  <c:v>33592.75</c:v>
                </c:pt>
                <c:pt idx="54523">
                  <c:v>33592.791666666664</c:v>
                </c:pt>
                <c:pt idx="54524">
                  <c:v>33592.833333333336</c:v>
                </c:pt>
                <c:pt idx="54525">
                  <c:v>33592.875</c:v>
                </c:pt>
                <c:pt idx="54526">
                  <c:v>33592.916666666664</c:v>
                </c:pt>
                <c:pt idx="54527">
                  <c:v>33592.958333333336</c:v>
                </c:pt>
                <c:pt idx="54528">
                  <c:v>33593</c:v>
                </c:pt>
                <c:pt idx="54529">
                  <c:v>33593.041666666664</c:v>
                </c:pt>
                <c:pt idx="54530">
                  <c:v>33593.083333333336</c:v>
                </c:pt>
                <c:pt idx="54531">
                  <c:v>33593.125</c:v>
                </c:pt>
                <c:pt idx="54532">
                  <c:v>33593.166666666664</c:v>
                </c:pt>
                <c:pt idx="54533">
                  <c:v>33593.208333333336</c:v>
                </c:pt>
                <c:pt idx="54534">
                  <c:v>33593.25</c:v>
                </c:pt>
                <c:pt idx="54535">
                  <c:v>33593.291666666664</c:v>
                </c:pt>
                <c:pt idx="54536">
                  <c:v>33593.333333333336</c:v>
                </c:pt>
                <c:pt idx="54537">
                  <c:v>33593.375</c:v>
                </c:pt>
                <c:pt idx="54538">
                  <c:v>33593.416666666664</c:v>
                </c:pt>
                <c:pt idx="54539">
                  <c:v>33593.458333333336</c:v>
                </c:pt>
                <c:pt idx="54540">
                  <c:v>33593.5</c:v>
                </c:pt>
                <c:pt idx="54541">
                  <c:v>33593.541666666664</c:v>
                </c:pt>
                <c:pt idx="54542">
                  <c:v>33593.583333333336</c:v>
                </c:pt>
                <c:pt idx="54543">
                  <c:v>33593.625</c:v>
                </c:pt>
                <c:pt idx="54544">
                  <c:v>33593.666666666664</c:v>
                </c:pt>
                <c:pt idx="54545">
                  <c:v>33593.708333333336</c:v>
                </c:pt>
                <c:pt idx="54546">
                  <c:v>33593.75</c:v>
                </c:pt>
                <c:pt idx="54547">
                  <c:v>33593.791666666664</c:v>
                </c:pt>
                <c:pt idx="54548">
                  <c:v>33593.833333333336</c:v>
                </c:pt>
                <c:pt idx="54549">
                  <c:v>33593.875</c:v>
                </c:pt>
                <c:pt idx="54550">
                  <c:v>33593.916666666664</c:v>
                </c:pt>
                <c:pt idx="54551">
                  <c:v>33593.958333333336</c:v>
                </c:pt>
                <c:pt idx="54552">
                  <c:v>33594</c:v>
                </c:pt>
                <c:pt idx="54553">
                  <c:v>33594.041666666664</c:v>
                </c:pt>
                <c:pt idx="54554">
                  <c:v>33594.083333333336</c:v>
                </c:pt>
                <c:pt idx="54555">
                  <c:v>33594.125</c:v>
                </c:pt>
                <c:pt idx="54556">
                  <c:v>33594.166666666664</c:v>
                </c:pt>
                <c:pt idx="54557">
                  <c:v>33594.208333333336</c:v>
                </c:pt>
                <c:pt idx="54558">
                  <c:v>33594.25</c:v>
                </c:pt>
                <c:pt idx="54559">
                  <c:v>33594.291666666664</c:v>
                </c:pt>
                <c:pt idx="54560">
                  <c:v>33594.333333333336</c:v>
                </c:pt>
                <c:pt idx="54561">
                  <c:v>33594.375</c:v>
                </c:pt>
                <c:pt idx="54562">
                  <c:v>33594.416666666664</c:v>
                </c:pt>
                <c:pt idx="54563">
                  <c:v>33594.458333333336</c:v>
                </c:pt>
                <c:pt idx="54564">
                  <c:v>33594.5</c:v>
                </c:pt>
                <c:pt idx="54565">
                  <c:v>33594.541666666664</c:v>
                </c:pt>
                <c:pt idx="54566">
                  <c:v>33594.583333333336</c:v>
                </c:pt>
                <c:pt idx="54567">
                  <c:v>33594.625</c:v>
                </c:pt>
                <c:pt idx="54568">
                  <c:v>33594.666666666664</c:v>
                </c:pt>
                <c:pt idx="54569">
                  <c:v>33594.708333333336</c:v>
                </c:pt>
                <c:pt idx="54570">
                  <c:v>33594.75</c:v>
                </c:pt>
                <c:pt idx="54571">
                  <c:v>33594.791666666664</c:v>
                </c:pt>
                <c:pt idx="54572">
                  <c:v>33594.833333333336</c:v>
                </c:pt>
                <c:pt idx="54573">
                  <c:v>33594.875</c:v>
                </c:pt>
                <c:pt idx="54574">
                  <c:v>33594.916666666664</c:v>
                </c:pt>
                <c:pt idx="54575">
                  <c:v>33594.958333333336</c:v>
                </c:pt>
                <c:pt idx="54576">
                  <c:v>33595</c:v>
                </c:pt>
                <c:pt idx="54577">
                  <c:v>33595.041666666664</c:v>
                </c:pt>
                <c:pt idx="54578">
                  <c:v>33595.083333333336</c:v>
                </c:pt>
                <c:pt idx="54579">
                  <c:v>33595.125</c:v>
                </c:pt>
                <c:pt idx="54580">
                  <c:v>33595.166666666664</c:v>
                </c:pt>
                <c:pt idx="54581">
                  <c:v>33595.208333333336</c:v>
                </c:pt>
                <c:pt idx="54582">
                  <c:v>33595.25</c:v>
                </c:pt>
                <c:pt idx="54583">
                  <c:v>33595.291666666664</c:v>
                </c:pt>
                <c:pt idx="54584">
                  <c:v>33595.333333333336</c:v>
                </c:pt>
                <c:pt idx="54585">
                  <c:v>33595.375</c:v>
                </c:pt>
                <c:pt idx="54586">
                  <c:v>33595.416666666664</c:v>
                </c:pt>
                <c:pt idx="54587">
                  <c:v>33595.458333333336</c:v>
                </c:pt>
                <c:pt idx="54588">
                  <c:v>33595.5</c:v>
                </c:pt>
                <c:pt idx="54589">
                  <c:v>33595.541666666664</c:v>
                </c:pt>
                <c:pt idx="54590">
                  <c:v>33595.583333333336</c:v>
                </c:pt>
                <c:pt idx="54591">
                  <c:v>33595.625</c:v>
                </c:pt>
                <c:pt idx="54592">
                  <c:v>33595.666666666664</c:v>
                </c:pt>
                <c:pt idx="54593">
                  <c:v>33595.708333333336</c:v>
                </c:pt>
                <c:pt idx="54594">
                  <c:v>33595.75</c:v>
                </c:pt>
                <c:pt idx="54595">
                  <c:v>33595.791666666664</c:v>
                </c:pt>
                <c:pt idx="54596">
                  <c:v>33595.833333333336</c:v>
                </c:pt>
                <c:pt idx="54597">
                  <c:v>33595.875</c:v>
                </c:pt>
                <c:pt idx="54598">
                  <c:v>33595.916666666664</c:v>
                </c:pt>
                <c:pt idx="54599">
                  <c:v>33595.958333333336</c:v>
                </c:pt>
                <c:pt idx="54600">
                  <c:v>33596</c:v>
                </c:pt>
                <c:pt idx="54601">
                  <c:v>33596.041666666664</c:v>
                </c:pt>
                <c:pt idx="54602">
                  <c:v>33596.083333333336</c:v>
                </c:pt>
                <c:pt idx="54603">
                  <c:v>33596.125</c:v>
                </c:pt>
                <c:pt idx="54604">
                  <c:v>33596.166666666664</c:v>
                </c:pt>
                <c:pt idx="54605">
                  <c:v>33596.208333333336</c:v>
                </c:pt>
                <c:pt idx="54606">
                  <c:v>33596.25</c:v>
                </c:pt>
                <c:pt idx="54607">
                  <c:v>33596.291666666664</c:v>
                </c:pt>
                <c:pt idx="54608">
                  <c:v>33596.333333333336</c:v>
                </c:pt>
                <c:pt idx="54609">
                  <c:v>33596.375</c:v>
                </c:pt>
                <c:pt idx="54610">
                  <c:v>33596.416666666664</c:v>
                </c:pt>
                <c:pt idx="54611">
                  <c:v>33596.458333333336</c:v>
                </c:pt>
                <c:pt idx="54612">
                  <c:v>33596.5</c:v>
                </c:pt>
                <c:pt idx="54613">
                  <c:v>33596.541666666664</c:v>
                </c:pt>
                <c:pt idx="54614">
                  <c:v>33596.583333333336</c:v>
                </c:pt>
                <c:pt idx="54615">
                  <c:v>33596.625</c:v>
                </c:pt>
                <c:pt idx="54616">
                  <c:v>33596.666666666664</c:v>
                </c:pt>
                <c:pt idx="54617">
                  <c:v>33596.708333333336</c:v>
                </c:pt>
                <c:pt idx="54618">
                  <c:v>33596.75</c:v>
                </c:pt>
                <c:pt idx="54619">
                  <c:v>33596.791666666664</c:v>
                </c:pt>
                <c:pt idx="54620">
                  <c:v>33596.833333333336</c:v>
                </c:pt>
                <c:pt idx="54621">
                  <c:v>33596.875</c:v>
                </c:pt>
                <c:pt idx="54622">
                  <c:v>33596.916666666664</c:v>
                </c:pt>
                <c:pt idx="54623">
                  <c:v>33596.958333333336</c:v>
                </c:pt>
                <c:pt idx="54624">
                  <c:v>33597</c:v>
                </c:pt>
                <c:pt idx="54625">
                  <c:v>33597.041666666664</c:v>
                </c:pt>
                <c:pt idx="54626">
                  <c:v>33597.083333333336</c:v>
                </c:pt>
                <c:pt idx="54627">
                  <c:v>33597.125</c:v>
                </c:pt>
                <c:pt idx="54628">
                  <c:v>33597.166666666664</c:v>
                </c:pt>
                <c:pt idx="54629">
                  <c:v>33597.208333333336</c:v>
                </c:pt>
                <c:pt idx="54630">
                  <c:v>33597.25</c:v>
                </c:pt>
                <c:pt idx="54631">
                  <c:v>33597.291666666664</c:v>
                </c:pt>
                <c:pt idx="54632">
                  <c:v>33597.333333333336</c:v>
                </c:pt>
                <c:pt idx="54633">
                  <c:v>33597.375</c:v>
                </c:pt>
                <c:pt idx="54634">
                  <c:v>33597.416666666664</c:v>
                </c:pt>
                <c:pt idx="54635">
                  <c:v>33597.458333333336</c:v>
                </c:pt>
                <c:pt idx="54636">
                  <c:v>33597.5</c:v>
                </c:pt>
                <c:pt idx="54637">
                  <c:v>33597.541666666664</c:v>
                </c:pt>
                <c:pt idx="54638">
                  <c:v>33597.583333333336</c:v>
                </c:pt>
                <c:pt idx="54639">
                  <c:v>33597.625</c:v>
                </c:pt>
                <c:pt idx="54640">
                  <c:v>33597.666666666664</c:v>
                </c:pt>
                <c:pt idx="54641">
                  <c:v>33597.708333333336</c:v>
                </c:pt>
                <c:pt idx="54642">
                  <c:v>33597.75</c:v>
                </c:pt>
                <c:pt idx="54643">
                  <c:v>33597.791666666664</c:v>
                </c:pt>
                <c:pt idx="54644">
                  <c:v>33597.833333333336</c:v>
                </c:pt>
                <c:pt idx="54645">
                  <c:v>33597.875</c:v>
                </c:pt>
                <c:pt idx="54646">
                  <c:v>33597.916666666664</c:v>
                </c:pt>
                <c:pt idx="54647">
                  <c:v>33597.958333333336</c:v>
                </c:pt>
                <c:pt idx="54648">
                  <c:v>33598</c:v>
                </c:pt>
                <c:pt idx="54649">
                  <c:v>33598.041666666664</c:v>
                </c:pt>
                <c:pt idx="54650">
                  <c:v>33598.083333333336</c:v>
                </c:pt>
                <c:pt idx="54651">
                  <c:v>33598.125</c:v>
                </c:pt>
                <c:pt idx="54652">
                  <c:v>33598.166666666664</c:v>
                </c:pt>
                <c:pt idx="54653">
                  <c:v>33598.208333333336</c:v>
                </c:pt>
                <c:pt idx="54654">
                  <c:v>33598.25</c:v>
                </c:pt>
                <c:pt idx="54655">
                  <c:v>33598.291666666664</c:v>
                </c:pt>
                <c:pt idx="54656">
                  <c:v>33598.333333333336</c:v>
                </c:pt>
                <c:pt idx="54657">
                  <c:v>33598.375</c:v>
                </c:pt>
                <c:pt idx="54658">
                  <c:v>33598.416666666664</c:v>
                </c:pt>
                <c:pt idx="54659">
                  <c:v>33598.458333333336</c:v>
                </c:pt>
                <c:pt idx="54660">
                  <c:v>33598.5</c:v>
                </c:pt>
                <c:pt idx="54661">
                  <c:v>33598.541666666664</c:v>
                </c:pt>
                <c:pt idx="54662">
                  <c:v>33598.583333333336</c:v>
                </c:pt>
                <c:pt idx="54663">
                  <c:v>33598.625</c:v>
                </c:pt>
                <c:pt idx="54664">
                  <c:v>33598.666666666664</c:v>
                </c:pt>
                <c:pt idx="54665">
                  <c:v>33598.708333333336</c:v>
                </c:pt>
                <c:pt idx="54666">
                  <c:v>33598.75</c:v>
                </c:pt>
                <c:pt idx="54667">
                  <c:v>33598.791666666664</c:v>
                </c:pt>
                <c:pt idx="54668">
                  <c:v>33598.833333333336</c:v>
                </c:pt>
                <c:pt idx="54669">
                  <c:v>33598.875</c:v>
                </c:pt>
                <c:pt idx="54670">
                  <c:v>33598.916666666664</c:v>
                </c:pt>
                <c:pt idx="54671">
                  <c:v>33598.958333333336</c:v>
                </c:pt>
                <c:pt idx="54672">
                  <c:v>33599</c:v>
                </c:pt>
                <c:pt idx="54673">
                  <c:v>33599.041666666664</c:v>
                </c:pt>
                <c:pt idx="54674">
                  <c:v>33599.083333333336</c:v>
                </c:pt>
                <c:pt idx="54675">
                  <c:v>33599.125</c:v>
                </c:pt>
                <c:pt idx="54676">
                  <c:v>33599.166666666664</c:v>
                </c:pt>
                <c:pt idx="54677">
                  <c:v>33599.208333333336</c:v>
                </c:pt>
                <c:pt idx="54678">
                  <c:v>33599.25</c:v>
                </c:pt>
                <c:pt idx="54679">
                  <c:v>33599.291666666664</c:v>
                </c:pt>
                <c:pt idx="54680">
                  <c:v>33599.333333333336</c:v>
                </c:pt>
                <c:pt idx="54681">
                  <c:v>33599.375</c:v>
                </c:pt>
                <c:pt idx="54682">
                  <c:v>33599.416666666664</c:v>
                </c:pt>
                <c:pt idx="54683">
                  <c:v>33599.458333333336</c:v>
                </c:pt>
                <c:pt idx="54684">
                  <c:v>33599.5</c:v>
                </c:pt>
                <c:pt idx="54685">
                  <c:v>33599.541666666664</c:v>
                </c:pt>
                <c:pt idx="54686">
                  <c:v>33599.583333333336</c:v>
                </c:pt>
                <c:pt idx="54687">
                  <c:v>33599.625</c:v>
                </c:pt>
                <c:pt idx="54688">
                  <c:v>33599.666666666664</c:v>
                </c:pt>
                <c:pt idx="54689">
                  <c:v>33599.708333333336</c:v>
                </c:pt>
                <c:pt idx="54690">
                  <c:v>33599.75</c:v>
                </c:pt>
                <c:pt idx="54691">
                  <c:v>33599.791666666664</c:v>
                </c:pt>
                <c:pt idx="54692">
                  <c:v>33599.833333333336</c:v>
                </c:pt>
                <c:pt idx="54693">
                  <c:v>33599.875</c:v>
                </c:pt>
                <c:pt idx="54694">
                  <c:v>33599.916666666664</c:v>
                </c:pt>
                <c:pt idx="54695">
                  <c:v>33599.958333333336</c:v>
                </c:pt>
                <c:pt idx="54696">
                  <c:v>33600</c:v>
                </c:pt>
                <c:pt idx="54697">
                  <c:v>33600.041666666664</c:v>
                </c:pt>
                <c:pt idx="54698">
                  <c:v>33600.083333333336</c:v>
                </c:pt>
                <c:pt idx="54699">
                  <c:v>33600.125</c:v>
                </c:pt>
                <c:pt idx="54700">
                  <c:v>33600.166666666664</c:v>
                </c:pt>
                <c:pt idx="54701">
                  <c:v>33600.208333333336</c:v>
                </c:pt>
                <c:pt idx="54702">
                  <c:v>33600.25</c:v>
                </c:pt>
                <c:pt idx="54703">
                  <c:v>33600.291666666664</c:v>
                </c:pt>
                <c:pt idx="54704">
                  <c:v>33600.333333333336</c:v>
                </c:pt>
                <c:pt idx="54705">
                  <c:v>33600.375</c:v>
                </c:pt>
                <c:pt idx="54706">
                  <c:v>33600.416666666664</c:v>
                </c:pt>
                <c:pt idx="54707">
                  <c:v>33600.458333333336</c:v>
                </c:pt>
                <c:pt idx="54708">
                  <c:v>33600.5</c:v>
                </c:pt>
                <c:pt idx="54709">
                  <c:v>33600.541666666664</c:v>
                </c:pt>
                <c:pt idx="54710">
                  <c:v>33600.583333333336</c:v>
                </c:pt>
                <c:pt idx="54711">
                  <c:v>33600.625</c:v>
                </c:pt>
                <c:pt idx="54712">
                  <c:v>33600.666666666664</c:v>
                </c:pt>
                <c:pt idx="54713">
                  <c:v>33600.708333333336</c:v>
                </c:pt>
                <c:pt idx="54714">
                  <c:v>33600.75</c:v>
                </c:pt>
                <c:pt idx="54715">
                  <c:v>33600.791666666664</c:v>
                </c:pt>
                <c:pt idx="54716">
                  <c:v>33600.833333333336</c:v>
                </c:pt>
                <c:pt idx="54717">
                  <c:v>33600.875</c:v>
                </c:pt>
                <c:pt idx="54718">
                  <c:v>33600.916666666664</c:v>
                </c:pt>
                <c:pt idx="54719">
                  <c:v>33600.958333333336</c:v>
                </c:pt>
                <c:pt idx="54720">
                  <c:v>33601</c:v>
                </c:pt>
                <c:pt idx="54721">
                  <c:v>33601.041666666664</c:v>
                </c:pt>
                <c:pt idx="54722">
                  <c:v>33601.083333333336</c:v>
                </c:pt>
                <c:pt idx="54723">
                  <c:v>33601.125</c:v>
                </c:pt>
                <c:pt idx="54724">
                  <c:v>33601.166666666664</c:v>
                </c:pt>
                <c:pt idx="54725">
                  <c:v>33601.208333333336</c:v>
                </c:pt>
                <c:pt idx="54726">
                  <c:v>33601.25</c:v>
                </c:pt>
                <c:pt idx="54727">
                  <c:v>33601.291666666664</c:v>
                </c:pt>
                <c:pt idx="54728">
                  <c:v>33601.333333333336</c:v>
                </c:pt>
                <c:pt idx="54729">
                  <c:v>33601.375</c:v>
                </c:pt>
                <c:pt idx="54730">
                  <c:v>33601.416666666664</c:v>
                </c:pt>
                <c:pt idx="54731">
                  <c:v>33601.458333333336</c:v>
                </c:pt>
                <c:pt idx="54732">
                  <c:v>33601.5</c:v>
                </c:pt>
                <c:pt idx="54733">
                  <c:v>33601.541666666664</c:v>
                </c:pt>
                <c:pt idx="54734">
                  <c:v>33601.583333333336</c:v>
                </c:pt>
                <c:pt idx="54735">
                  <c:v>33601.625</c:v>
                </c:pt>
                <c:pt idx="54736">
                  <c:v>33601.666666666664</c:v>
                </c:pt>
                <c:pt idx="54737">
                  <c:v>33601.708333333336</c:v>
                </c:pt>
                <c:pt idx="54738">
                  <c:v>33601.75</c:v>
                </c:pt>
                <c:pt idx="54739">
                  <c:v>33601.791666666664</c:v>
                </c:pt>
                <c:pt idx="54740">
                  <c:v>33601.833333333336</c:v>
                </c:pt>
                <c:pt idx="54741">
                  <c:v>33601.875</c:v>
                </c:pt>
                <c:pt idx="54742">
                  <c:v>33601.916666666664</c:v>
                </c:pt>
                <c:pt idx="54743">
                  <c:v>33601.958333333336</c:v>
                </c:pt>
                <c:pt idx="54744">
                  <c:v>33602</c:v>
                </c:pt>
                <c:pt idx="54745">
                  <c:v>33602.041666666664</c:v>
                </c:pt>
                <c:pt idx="54746">
                  <c:v>33602.083333333336</c:v>
                </c:pt>
                <c:pt idx="54747">
                  <c:v>33602.125</c:v>
                </c:pt>
                <c:pt idx="54748">
                  <c:v>33602.166666666664</c:v>
                </c:pt>
                <c:pt idx="54749">
                  <c:v>33602.208333333336</c:v>
                </c:pt>
                <c:pt idx="54750">
                  <c:v>33602.25</c:v>
                </c:pt>
                <c:pt idx="54751">
                  <c:v>33602.291666666664</c:v>
                </c:pt>
                <c:pt idx="54752">
                  <c:v>33602.333333333336</c:v>
                </c:pt>
                <c:pt idx="54753">
                  <c:v>33602.375</c:v>
                </c:pt>
                <c:pt idx="54754">
                  <c:v>33602.416666666664</c:v>
                </c:pt>
                <c:pt idx="54755">
                  <c:v>33602.458333333336</c:v>
                </c:pt>
                <c:pt idx="54756">
                  <c:v>33602.5</c:v>
                </c:pt>
                <c:pt idx="54757">
                  <c:v>33602.541666666664</c:v>
                </c:pt>
                <c:pt idx="54758">
                  <c:v>33602.583333333336</c:v>
                </c:pt>
                <c:pt idx="54759">
                  <c:v>33602.625</c:v>
                </c:pt>
                <c:pt idx="54760">
                  <c:v>33602.666666666664</c:v>
                </c:pt>
                <c:pt idx="54761">
                  <c:v>33602.708333333336</c:v>
                </c:pt>
                <c:pt idx="54762">
                  <c:v>33602.75</c:v>
                </c:pt>
                <c:pt idx="54763">
                  <c:v>33602.791666666664</c:v>
                </c:pt>
                <c:pt idx="54764">
                  <c:v>33602.833333333336</c:v>
                </c:pt>
                <c:pt idx="54765">
                  <c:v>33602.875</c:v>
                </c:pt>
                <c:pt idx="54766">
                  <c:v>33602.916666666664</c:v>
                </c:pt>
                <c:pt idx="54767">
                  <c:v>33602.958333333336</c:v>
                </c:pt>
                <c:pt idx="54768">
                  <c:v>33603</c:v>
                </c:pt>
                <c:pt idx="54769">
                  <c:v>33603.041666666664</c:v>
                </c:pt>
                <c:pt idx="54770">
                  <c:v>33603.083333333336</c:v>
                </c:pt>
                <c:pt idx="54771">
                  <c:v>33603.125</c:v>
                </c:pt>
                <c:pt idx="54772">
                  <c:v>33603.166666666664</c:v>
                </c:pt>
                <c:pt idx="54773">
                  <c:v>33603.208333333336</c:v>
                </c:pt>
                <c:pt idx="54774">
                  <c:v>33603.25</c:v>
                </c:pt>
                <c:pt idx="54775">
                  <c:v>33603.291666666664</c:v>
                </c:pt>
                <c:pt idx="54776">
                  <c:v>33603.333333333336</c:v>
                </c:pt>
                <c:pt idx="54777">
                  <c:v>33603.375</c:v>
                </c:pt>
                <c:pt idx="54778">
                  <c:v>33603.416666666664</c:v>
                </c:pt>
                <c:pt idx="54779">
                  <c:v>33603.458333333336</c:v>
                </c:pt>
                <c:pt idx="54780">
                  <c:v>33603.5</c:v>
                </c:pt>
                <c:pt idx="54781">
                  <c:v>33603.541666666664</c:v>
                </c:pt>
                <c:pt idx="54782">
                  <c:v>33603.583333333336</c:v>
                </c:pt>
                <c:pt idx="54783">
                  <c:v>33603.625</c:v>
                </c:pt>
                <c:pt idx="54784">
                  <c:v>33603.666666666664</c:v>
                </c:pt>
                <c:pt idx="54785">
                  <c:v>33603.708333333336</c:v>
                </c:pt>
                <c:pt idx="54786">
                  <c:v>33603.75</c:v>
                </c:pt>
                <c:pt idx="54787">
                  <c:v>33603.791666666664</c:v>
                </c:pt>
                <c:pt idx="54788">
                  <c:v>33603.833333333336</c:v>
                </c:pt>
                <c:pt idx="54789">
                  <c:v>33603.875</c:v>
                </c:pt>
                <c:pt idx="54790">
                  <c:v>33603.916666666664</c:v>
                </c:pt>
                <c:pt idx="54791">
                  <c:v>33603.958333333336</c:v>
                </c:pt>
                <c:pt idx="54792">
                  <c:v>33604</c:v>
                </c:pt>
                <c:pt idx="54793">
                  <c:v>33604.041666666664</c:v>
                </c:pt>
                <c:pt idx="54794">
                  <c:v>33604.083333333336</c:v>
                </c:pt>
                <c:pt idx="54795">
                  <c:v>33604.125</c:v>
                </c:pt>
                <c:pt idx="54796">
                  <c:v>33604.166666666664</c:v>
                </c:pt>
                <c:pt idx="54797">
                  <c:v>33604.208333333336</c:v>
                </c:pt>
                <c:pt idx="54798">
                  <c:v>33604.25</c:v>
                </c:pt>
                <c:pt idx="54799">
                  <c:v>33604.291666666664</c:v>
                </c:pt>
                <c:pt idx="54800">
                  <c:v>33604.333333333336</c:v>
                </c:pt>
                <c:pt idx="54801">
                  <c:v>33604.375</c:v>
                </c:pt>
                <c:pt idx="54802">
                  <c:v>33604.416666666664</c:v>
                </c:pt>
                <c:pt idx="54803">
                  <c:v>33604.458333333336</c:v>
                </c:pt>
                <c:pt idx="54804">
                  <c:v>33604.5</c:v>
                </c:pt>
                <c:pt idx="54805">
                  <c:v>33604.541666666664</c:v>
                </c:pt>
                <c:pt idx="54806">
                  <c:v>33604.583333333336</c:v>
                </c:pt>
                <c:pt idx="54807">
                  <c:v>33604.625</c:v>
                </c:pt>
                <c:pt idx="54808">
                  <c:v>33604.666666666664</c:v>
                </c:pt>
                <c:pt idx="54809">
                  <c:v>33604.708333333336</c:v>
                </c:pt>
                <c:pt idx="54810">
                  <c:v>33604.75</c:v>
                </c:pt>
                <c:pt idx="54811">
                  <c:v>33604.791666666664</c:v>
                </c:pt>
                <c:pt idx="54812">
                  <c:v>33604.833333333336</c:v>
                </c:pt>
                <c:pt idx="54813">
                  <c:v>33604.875</c:v>
                </c:pt>
                <c:pt idx="54814">
                  <c:v>33604.916666666664</c:v>
                </c:pt>
                <c:pt idx="54815">
                  <c:v>33604.958333333336</c:v>
                </c:pt>
                <c:pt idx="54816">
                  <c:v>33605</c:v>
                </c:pt>
                <c:pt idx="54817">
                  <c:v>33605.041666666664</c:v>
                </c:pt>
                <c:pt idx="54818">
                  <c:v>33605.083333333336</c:v>
                </c:pt>
                <c:pt idx="54819">
                  <c:v>33605.125</c:v>
                </c:pt>
                <c:pt idx="54820">
                  <c:v>33605.166666666664</c:v>
                </c:pt>
                <c:pt idx="54821">
                  <c:v>33605.208333333336</c:v>
                </c:pt>
                <c:pt idx="54822">
                  <c:v>33605.25</c:v>
                </c:pt>
                <c:pt idx="54823">
                  <c:v>33605.291666666664</c:v>
                </c:pt>
                <c:pt idx="54824">
                  <c:v>33605.333333333336</c:v>
                </c:pt>
                <c:pt idx="54825">
                  <c:v>33605.375</c:v>
                </c:pt>
                <c:pt idx="54826">
                  <c:v>33605.416666666664</c:v>
                </c:pt>
                <c:pt idx="54827">
                  <c:v>33605.458333333336</c:v>
                </c:pt>
                <c:pt idx="54828">
                  <c:v>33605.5</c:v>
                </c:pt>
                <c:pt idx="54829">
                  <c:v>33605.541666666664</c:v>
                </c:pt>
                <c:pt idx="54830">
                  <c:v>33605.583333333336</c:v>
                </c:pt>
                <c:pt idx="54831">
                  <c:v>33605.625</c:v>
                </c:pt>
                <c:pt idx="54832">
                  <c:v>33605.666666666664</c:v>
                </c:pt>
                <c:pt idx="54833">
                  <c:v>33605.708333333336</c:v>
                </c:pt>
                <c:pt idx="54834">
                  <c:v>33605.75</c:v>
                </c:pt>
                <c:pt idx="54835">
                  <c:v>33605.791666666664</c:v>
                </c:pt>
                <c:pt idx="54836">
                  <c:v>33605.833333333336</c:v>
                </c:pt>
                <c:pt idx="54837">
                  <c:v>33605.875</c:v>
                </c:pt>
                <c:pt idx="54838">
                  <c:v>33605.916666666664</c:v>
                </c:pt>
                <c:pt idx="54839">
                  <c:v>33605.958333333336</c:v>
                </c:pt>
                <c:pt idx="54840">
                  <c:v>33606</c:v>
                </c:pt>
                <c:pt idx="54841">
                  <c:v>33606.041666666664</c:v>
                </c:pt>
                <c:pt idx="54842">
                  <c:v>33606.083333333336</c:v>
                </c:pt>
                <c:pt idx="54843">
                  <c:v>33606.125</c:v>
                </c:pt>
                <c:pt idx="54844">
                  <c:v>33606.166666666664</c:v>
                </c:pt>
                <c:pt idx="54845">
                  <c:v>33606.208333333336</c:v>
                </c:pt>
                <c:pt idx="54846">
                  <c:v>33606.25</c:v>
                </c:pt>
                <c:pt idx="54847">
                  <c:v>33606.291666666664</c:v>
                </c:pt>
                <c:pt idx="54848">
                  <c:v>33606.333333333336</c:v>
                </c:pt>
                <c:pt idx="54849">
                  <c:v>33606.375</c:v>
                </c:pt>
                <c:pt idx="54850">
                  <c:v>33606.416666666664</c:v>
                </c:pt>
                <c:pt idx="54851">
                  <c:v>33606.458333333336</c:v>
                </c:pt>
                <c:pt idx="54852">
                  <c:v>33606.5</c:v>
                </c:pt>
                <c:pt idx="54853">
                  <c:v>33606.541666666664</c:v>
                </c:pt>
                <c:pt idx="54854">
                  <c:v>33606.583333333336</c:v>
                </c:pt>
                <c:pt idx="54855">
                  <c:v>33606.625</c:v>
                </c:pt>
                <c:pt idx="54856">
                  <c:v>33606.666666666664</c:v>
                </c:pt>
                <c:pt idx="54857">
                  <c:v>33606.708333333336</c:v>
                </c:pt>
                <c:pt idx="54858">
                  <c:v>33606.75</c:v>
                </c:pt>
                <c:pt idx="54859">
                  <c:v>33606.791666666664</c:v>
                </c:pt>
                <c:pt idx="54860">
                  <c:v>33606.833333333336</c:v>
                </c:pt>
                <c:pt idx="54861">
                  <c:v>33606.875</c:v>
                </c:pt>
                <c:pt idx="54862">
                  <c:v>33606.916666666664</c:v>
                </c:pt>
                <c:pt idx="54863">
                  <c:v>33606.958333333336</c:v>
                </c:pt>
                <c:pt idx="54864">
                  <c:v>33607</c:v>
                </c:pt>
                <c:pt idx="54865">
                  <c:v>33607.041666666664</c:v>
                </c:pt>
                <c:pt idx="54866">
                  <c:v>33607.083333333336</c:v>
                </c:pt>
                <c:pt idx="54867">
                  <c:v>33607.125</c:v>
                </c:pt>
                <c:pt idx="54868">
                  <c:v>33607.166666666664</c:v>
                </c:pt>
                <c:pt idx="54869">
                  <c:v>33607.208333333336</c:v>
                </c:pt>
                <c:pt idx="54870">
                  <c:v>33607.25</c:v>
                </c:pt>
                <c:pt idx="54871">
                  <c:v>33607.291666666664</c:v>
                </c:pt>
                <c:pt idx="54872">
                  <c:v>33607.333333333336</c:v>
                </c:pt>
                <c:pt idx="54873">
                  <c:v>33607.375</c:v>
                </c:pt>
                <c:pt idx="54874">
                  <c:v>33607.416666666664</c:v>
                </c:pt>
                <c:pt idx="54875">
                  <c:v>33607.458333333336</c:v>
                </c:pt>
                <c:pt idx="54876">
                  <c:v>33607.5</c:v>
                </c:pt>
                <c:pt idx="54877">
                  <c:v>33607.541666666664</c:v>
                </c:pt>
                <c:pt idx="54878">
                  <c:v>33607.583333333336</c:v>
                </c:pt>
                <c:pt idx="54879">
                  <c:v>33607.625</c:v>
                </c:pt>
                <c:pt idx="54880">
                  <c:v>33607.666666666664</c:v>
                </c:pt>
                <c:pt idx="54881">
                  <c:v>33607.708333333336</c:v>
                </c:pt>
                <c:pt idx="54882">
                  <c:v>33607.75</c:v>
                </c:pt>
                <c:pt idx="54883">
                  <c:v>33607.791666666664</c:v>
                </c:pt>
                <c:pt idx="54884">
                  <c:v>33607.833333333336</c:v>
                </c:pt>
                <c:pt idx="54885">
                  <c:v>33607.875</c:v>
                </c:pt>
                <c:pt idx="54886">
                  <c:v>33607.916666666664</c:v>
                </c:pt>
                <c:pt idx="54887">
                  <c:v>33607.958333333336</c:v>
                </c:pt>
                <c:pt idx="54888">
                  <c:v>33608</c:v>
                </c:pt>
                <c:pt idx="54889">
                  <c:v>33608.041666666664</c:v>
                </c:pt>
                <c:pt idx="54890">
                  <c:v>33608.083333333336</c:v>
                </c:pt>
                <c:pt idx="54891">
                  <c:v>33608.125</c:v>
                </c:pt>
                <c:pt idx="54892">
                  <c:v>33608.166666666664</c:v>
                </c:pt>
                <c:pt idx="54893">
                  <c:v>33608.208333333336</c:v>
                </c:pt>
                <c:pt idx="54894">
                  <c:v>33608.25</c:v>
                </c:pt>
                <c:pt idx="54895">
                  <c:v>33608.291666666664</c:v>
                </c:pt>
                <c:pt idx="54896">
                  <c:v>33608.333333333336</c:v>
                </c:pt>
                <c:pt idx="54897">
                  <c:v>33608.375</c:v>
                </c:pt>
                <c:pt idx="54898">
                  <c:v>33608.416666666664</c:v>
                </c:pt>
                <c:pt idx="54899">
                  <c:v>33608.458333333336</c:v>
                </c:pt>
                <c:pt idx="54900">
                  <c:v>33608.5</c:v>
                </c:pt>
                <c:pt idx="54901">
                  <c:v>33608.541666666664</c:v>
                </c:pt>
                <c:pt idx="54902">
                  <c:v>33608.583333333336</c:v>
                </c:pt>
                <c:pt idx="54903">
                  <c:v>33608.625</c:v>
                </c:pt>
                <c:pt idx="54904">
                  <c:v>33608.666666666664</c:v>
                </c:pt>
                <c:pt idx="54905">
                  <c:v>33608.708333333336</c:v>
                </c:pt>
                <c:pt idx="54906">
                  <c:v>33608.75</c:v>
                </c:pt>
                <c:pt idx="54907">
                  <c:v>33608.791666666664</c:v>
                </c:pt>
                <c:pt idx="54908">
                  <c:v>33608.833333333336</c:v>
                </c:pt>
                <c:pt idx="54909">
                  <c:v>33608.875</c:v>
                </c:pt>
                <c:pt idx="54910">
                  <c:v>33608.916666666664</c:v>
                </c:pt>
                <c:pt idx="54911">
                  <c:v>33608.958333333336</c:v>
                </c:pt>
                <c:pt idx="54912">
                  <c:v>33609</c:v>
                </c:pt>
                <c:pt idx="54913">
                  <c:v>33609.041666666664</c:v>
                </c:pt>
                <c:pt idx="54914">
                  <c:v>33609.083333333336</c:v>
                </c:pt>
                <c:pt idx="54915">
                  <c:v>33609.125</c:v>
                </c:pt>
                <c:pt idx="54916">
                  <c:v>33609.166666666664</c:v>
                </c:pt>
                <c:pt idx="54917">
                  <c:v>33609.208333333336</c:v>
                </c:pt>
                <c:pt idx="54918">
                  <c:v>33609.25</c:v>
                </c:pt>
                <c:pt idx="54919">
                  <c:v>33609.291666666664</c:v>
                </c:pt>
                <c:pt idx="54920">
                  <c:v>33609.333333333336</c:v>
                </c:pt>
                <c:pt idx="54921">
                  <c:v>33609.375</c:v>
                </c:pt>
                <c:pt idx="54922">
                  <c:v>33609.416666666664</c:v>
                </c:pt>
                <c:pt idx="54923">
                  <c:v>33609.458333333336</c:v>
                </c:pt>
                <c:pt idx="54924">
                  <c:v>33609.5</c:v>
                </c:pt>
                <c:pt idx="54925">
                  <c:v>33609.541666666664</c:v>
                </c:pt>
                <c:pt idx="54926">
                  <c:v>33609.583333333336</c:v>
                </c:pt>
                <c:pt idx="54927">
                  <c:v>33609.625</c:v>
                </c:pt>
                <c:pt idx="54928">
                  <c:v>33609.666666666664</c:v>
                </c:pt>
                <c:pt idx="54929">
                  <c:v>33609.708333333336</c:v>
                </c:pt>
                <c:pt idx="54930">
                  <c:v>33609.75</c:v>
                </c:pt>
                <c:pt idx="54931">
                  <c:v>33609.791666666664</c:v>
                </c:pt>
                <c:pt idx="54932">
                  <c:v>33609.833333333336</c:v>
                </c:pt>
                <c:pt idx="54933">
                  <c:v>33609.875</c:v>
                </c:pt>
                <c:pt idx="54934">
                  <c:v>33609.916666666664</c:v>
                </c:pt>
                <c:pt idx="54935">
                  <c:v>33609.958333333336</c:v>
                </c:pt>
                <c:pt idx="54936">
                  <c:v>33610</c:v>
                </c:pt>
                <c:pt idx="54937">
                  <c:v>33610.041666666664</c:v>
                </c:pt>
                <c:pt idx="54938">
                  <c:v>33610.083333333336</c:v>
                </c:pt>
                <c:pt idx="54939">
                  <c:v>33610.125</c:v>
                </c:pt>
                <c:pt idx="54940">
                  <c:v>33610.166666666664</c:v>
                </c:pt>
                <c:pt idx="54941">
                  <c:v>33610.208333333336</c:v>
                </c:pt>
                <c:pt idx="54942">
                  <c:v>33610.25</c:v>
                </c:pt>
                <c:pt idx="54943">
                  <c:v>33610.291666666664</c:v>
                </c:pt>
                <c:pt idx="54944">
                  <c:v>33610.333333333336</c:v>
                </c:pt>
                <c:pt idx="54945">
                  <c:v>33610.375</c:v>
                </c:pt>
                <c:pt idx="54946">
                  <c:v>33610.416666666664</c:v>
                </c:pt>
                <c:pt idx="54947">
                  <c:v>33610.458333333336</c:v>
                </c:pt>
                <c:pt idx="54948">
                  <c:v>33610.5</c:v>
                </c:pt>
                <c:pt idx="54949">
                  <c:v>33610.541666666664</c:v>
                </c:pt>
                <c:pt idx="54950">
                  <c:v>33610.583333333336</c:v>
                </c:pt>
                <c:pt idx="54951">
                  <c:v>33610.625</c:v>
                </c:pt>
                <c:pt idx="54952">
                  <c:v>33610.666666666664</c:v>
                </c:pt>
                <c:pt idx="54953">
                  <c:v>33610.708333333336</c:v>
                </c:pt>
                <c:pt idx="54954">
                  <c:v>33610.75</c:v>
                </c:pt>
                <c:pt idx="54955">
                  <c:v>33610.791666666664</c:v>
                </c:pt>
                <c:pt idx="54956">
                  <c:v>33610.833333333336</c:v>
                </c:pt>
                <c:pt idx="54957">
                  <c:v>33610.875</c:v>
                </c:pt>
                <c:pt idx="54958">
                  <c:v>33610.916666666664</c:v>
                </c:pt>
                <c:pt idx="54959">
                  <c:v>33610.958333333336</c:v>
                </c:pt>
                <c:pt idx="54960">
                  <c:v>33611</c:v>
                </c:pt>
                <c:pt idx="54961">
                  <c:v>33611.041666666664</c:v>
                </c:pt>
                <c:pt idx="54962">
                  <c:v>33611.083333333336</c:v>
                </c:pt>
                <c:pt idx="54963">
                  <c:v>33611.125</c:v>
                </c:pt>
                <c:pt idx="54964">
                  <c:v>33611.166666666664</c:v>
                </c:pt>
                <c:pt idx="54965">
                  <c:v>33611.208333333336</c:v>
                </c:pt>
                <c:pt idx="54966">
                  <c:v>33611.25</c:v>
                </c:pt>
                <c:pt idx="54967">
                  <c:v>33611.291666666664</c:v>
                </c:pt>
                <c:pt idx="54968">
                  <c:v>33611.333333333336</c:v>
                </c:pt>
                <c:pt idx="54969">
                  <c:v>33611.375</c:v>
                </c:pt>
                <c:pt idx="54970">
                  <c:v>33611.416666666664</c:v>
                </c:pt>
                <c:pt idx="54971">
                  <c:v>33611.458333333336</c:v>
                </c:pt>
                <c:pt idx="54972">
                  <c:v>33611.5</c:v>
                </c:pt>
                <c:pt idx="54973">
                  <c:v>33611.541666666664</c:v>
                </c:pt>
                <c:pt idx="54974">
                  <c:v>33611.583333333336</c:v>
                </c:pt>
                <c:pt idx="54975">
                  <c:v>33611.625</c:v>
                </c:pt>
                <c:pt idx="54976">
                  <c:v>33611.666666666664</c:v>
                </c:pt>
                <c:pt idx="54977">
                  <c:v>33611.708333333336</c:v>
                </c:pt>
                <c:pt idx="54978">
                  <c:v>33611.75</c:v>
                </c:pt>
                <c:pt idx="54979">
                  <c:v>33611.791666666664</c:v>
                </c:pt>
                <c:pt idx="54980">
                  <c:v>33611.833333333336</c:v>
                </c:pt>
                <c:pt idx="54981">
                  <c:v>33611.875</c:v>
                </c:pt>
                <c:pt idx="54982">
                  <c:v>33611.916666666664</c:v>
                </c:pt>
                <c:pt idx="54983">
                  <c:v>33611.958333333336</c:v>
                </c:pt>
                <c:pt idx="54984">
                  <c:v>33612</c:v>
                </c:pt>
                <c:pt idx="54985">
                  <c:v>33612.041666666664</c:v>
                </c:pt>
                <c:pt idx="54986">
                  <c:v>33612.083333333336</c:v>
                </c:pt>
                <c:pt idx="54987">
                  <c:v>33612.125</c:v>
                </c:pt>
                <c:pt idx="54988">
                  <c:v>33612.166666666664</c:v>
                </c:pt>
                <c:pt idx="54989">
                  <c:v>33612.208333333336</c:v>
                </c:pt>
                <c:pt idx="54990">
                  <c:v>33612.25</c:v>
                </c:pt>
                <c:pt idx="54991">
                  <c:v>33612.291666666664</c:v>
                </c:pt>
                <c:pt idx="54992">
                  <c:v>33612.333333333336</c:v>
                </c:pt>
                <c:pt idx="54993">
                  <c:v>33612.375</c:v>
                </c:pt>
                <c:pt idx="54994">
                  <c:v>33612.416666666664</c:v>
                </c:pt>
                <c:pt idx="54995">
                  <c:v>33612.458333333336</c:v>
                </c:pt>
                <c:pt idx="54996">
                  <c:v>33612.5</c:v>
                </c:pt>
                <c:pt idx="54997">
                  <c:v>33612.541666666664</c:v>
                </c:pt>
                <c:pt idx="54998">
                  <c:v>33612.583333333336</c:v>
                </c:pt>
                <c:pt idx="54999">
                  <c:v>33612.625</c:v>
                </c:pt>
                <c:pt idx="55000">
                  <c:v>33612.666666666664</c:v>
                </c:pt>
                <c:pt idx="55001">
                  <c:v>33612.708333333336</c:v>
                </c:pt>
                <c:pt idx="55002">
                  <c:v>33612.75</c:v>
                </c:pt>
                <c:pt idx="55003">
                  <c:v>33612.791666666664</c:v>
                </c:pt>
                <c:pt idx="55004">
                  <c:v>33612.833333333336</c:v>
                </c:pt>
                <c:pt idx="55005">
                  <c:v>33612.875</c:v>
                </c:pt>
                <c:pt idx="55006">
                  <c:v>33612.916666666664</c:v>
                </c:pt>
                <c:pt idx="55007">
                  <c:v>33612.958333333336</c:v>
                </c:pt>
                <c:pt idx="55008">
                  <c:v>33613</c:v>
                </c:pt>
                <c:pt idx="55009">
                  <c:v>33613.041666666664</c:v>
                </c:pt>
                <c:pt idx="55010">
                  <c:v>33613.083333333336</c:v>
                </c:pt>
                <c:pt idx="55011">
                  <c:v>33613.125</c:v>
                </c:pt>
                <c:pt idx="55012">
                  <c:v>33613.166666666664</c:v>
                </c:pt>
                <c:pt idx="55013">
                  <c:v>33613.208333333336</c:v>
                </c:pt>
                <c:pt idx="55014">
                  <c:v>33613.25</c:v>
                </c:pt>
                <c:pt idx="55015">
                  <c:v>33613.291666666664</c:v>
                </c:pt>
                <c:pt idx="55016">
                  <c:v>33613.333333333336</c:v>
                </c:pt>
                <c:pt idx="55017">
                  <c:v>33613.375</c:v>
                </c:pt>
                <c:pt idx="55018">
                  <c:v>33613.416666666664</c:v>
                </c:pt>
                <c:pt idx="55019">
                  <c:v>33613.458333333336</c:v>
                </c:pt>
                <c:pt idx="55020">
                  <c:v>33613.5</c:v>
                </c:pt>
                <c:pt idx="55021">
                  <c:v>33613.541666666664</c:v>
                </c:pt>
                <c:pt idx="55022">
                  <c:v>33613.583333333336</c:v>
                </c:pt>
                <c:pt idx="55023">
                  <c:v>33613.625</c:v>
                </c:pt>
                <c:pt idx="55024">
                  <c:v>33613.666666666664</c:v>
                </c:pt>
                <c:pt idx="55025">
                  <c:v>33613.708333333336</c:v>
                </c:pt>
                <c:pt idx="55026">
                  <c:v>33613.75</c:v>
                </c:pt>
                <c:pt idx="55027">
                  <c:v>33613.791666666664</c:v>
                </c:pt>
                <c:pt idx="55028">
                  <c:v>33613.833333333336</c:v>
                </c:pt>
                <c:pt idx="55029">
                  <c:v>33613.875</c:v>
                </c:pt>
                <c:pt idx="55030">
                  <c:v>33613.916666666664</c:v>
                </c:pt>
                <c:pt idx="55031">
                  <c:v>33613.958333333336</c:v>
                </c:pt>
                <c:pt idx="55032">
                  <c:v>33614</c:v>
                </c:pt>
                <c:pt idx="55033">
                  <c:v>33614.041666666664</c:v>
                </c:pt>
                <c:pt idx="55034">
                  <c:v>33614.083333333336</c:v>
                </c:pt>
                <c:pt idx="55035">
                  <c:v>33614.125</c:v>
                </c:pt>
                <c:pt idx="55036">
                  <c:v>33614.166666666664</c:v>
                </c:pt>
                <c:pt idx="55037">
                  <c:v>33614.208333333336</c:v>
                </c:pt>
                <c:pt idx="55038">
                  <c:v>33614.25</c:v>
                </c:pt>
                <c:pt idx="55039">
                  <c:v>33614.291666666664</c:v>
                </c:pt>
                <c:pt idx="55040">
                  <c:v>33614.333333333336</c:v>
                </c:pt>
                <c:pt idx="55041">
                  <c:v>33614.375</c:v>
                </c:pt>
                <c:pt idx="55042">
                  <c:v>33614.416666666664</c:v>
                </c:pt>
                <c:pt idx="55043">
                  <c:v>33614.458333333336</c:v>
                </c:pt>
                <c:pt idx="55044">
                  <c:v>33614.5</c:v>
                </c:pt>
                <c:pt idx="55045">
                  <c:v>33614.541666666664</c:v>
                </c:pt>
                <c:pt idx="55046">
                  <c:v>33614.583333333336</c:v>
                </c:pt>
                <c:pt idx="55047">
                  <c:v>33614.625</c:v>
                </c:pt>
                <c:pt idx="55048">
                  <c:v>33614.666666666664</c:v>
                </c:pt>
                <c:pt idx="55049">
                  <c:v>33614.708333333336</c:v>
                </c:pt>
                <c:pt idx="55050">
                  <c:v>33614.75</c:v>
                </c:pt>
                <c:pt idx="55051">
                  <c:v>33614.791666666664</c:v>
                </c:pt>
                <c:pt idx="55052">
                  <c:v>33614.833333333336</c:v>
                </c:pt>
                <c:pt idx="55053">
                  <c:v>33614.875</c:v>
                </c:pt>
                <c:pt idx="55054">
                  <c:v>33614.916666666664</c:v>
                </c:pt>
                <c:pt idx="55055">
                  <c:v>33614.958333333336</c:v>
                </c:pt>
                <c:pt idx="55056">
                  <c:v>33615</c:v>
                </c:pt>
                <c:pt idx="55057">
                  <c:v>33615.041666666664</c:v>
                </c:pt>
                <c:pt idx="55058">
                  <c:v>33615.083333333336</c:v>
                </c:pt>
                <c:pt idx="55059">
                  <c:v>33615.125</c:v>
                </c:pt>
                <c:pt idx="55060">
                  <c:v>33615.166666666664</c:v>
                </c:pt>
                <c:pt idx="55061">
                  <c:v>33615.208333333336</c:v>
                </c:pt>
                <c:pt idx="55062">
                  <c:v>33615.25</c:v>
                </c:pt>
                <c:pt idx="55063">
                  <c:v>33615.291666666664</c:v>
                </c:pt>
                <c:pt idx="55064">
                  <c:v>33615.333333333336</c:v>
                </c:pt>
                <c:pt idx="55065">
                  <c:v>33615.375</c:v>
                </c:pt>
                <c:pt idx="55066">
                  <c:v>33615.416666666664</c:v>
                </c:pt>
                <c:pt idx="55067">
                  <c:v>33615.458333333336</c:v>
                </c:pt>
                <c:pt idx="55068">
                  <c:v>33615.5</c:v>
                </c:pt>
                <c:pt idx="55069">
                  <c:v>33615.541666666664</c:v>
                </c:pt>
                <c:pt idx="55070">
                  <c:v>33615.583333333336</c:v>
                </c:pt>
                <c:pt idx="55071">
                  <c:v>33615.625</c:v>
                </c:pt>
                <c:pt idx="55072">
                  <c:v>33615.666666666664</c:v>
                </c:pt>
                <c:pt idx="55073">
                  <c:v>33615.708333333336</c:v>
                </c:pt>
                <c:pt idx="55074">
                  <c:v>33615.75</c:v>
                </c:pt>
                <c:pt idx="55075">
                  <c:v>33615.791666666664</c:v>
                </c:pt>
                <c:pt idx="55076">
                  <c:v>33615.833333333336</c:v>
                </c:pt>
                <c:pt idx="55077">
                  <c:v>33615.875</c:v>
                </c:pt>
                <c:pt idx="55078">
                  <c:v>33615.916666666664</c:v>
                </c:pt>
                <c:pt idx="55079">
                  <c:v>33615.958333333336</c:v>
                </c:pt>
                <c:pt idx="55080">
                  <c:v>33616</c:v>
                </c:pt>
                <c:pt idx="55081">
                  <c:v>33616.041666666664</c:v>
                </c:pt>
                <c:pt idx="55082">
                  <c:v>33616.083333333336</c:v>
                </c:pt>
                <c:pt idx="55083">
                  <c:v>33616.125</c:v>
                </c:pt>
                <c:pt idx="55084">
                  <c:v>33616.166666666664</c:v>
                </c:pt>
                <c:pt idx="55085">
                  <c:v>33616.208333333336</c:v>
                </c:pt>
                <c:pt idx="55086">
                  <c:v>33616.25</c:v>
                </c:pt>
                <c:pt idx="55087">
                  <c:v>33616.291666666664</c:v>
                </c:pt>
                <c:pt idx="55088">
                  <c:v>33616.333333333336</c:v>
                </c:pt>
                <c:pt idx="55089">
                  <c:v>33616.375</c:v>
                </c:pt>
                <c:pt idx="55090">
                  <c:v>33616.416666666664</c:v>
                </c:pt>
                <c:pt idx="55091">
                  <c:v>33616.458333333336</c:v>
                </c:pt>
                <c:pt idx="55092">
                  <c:v>33616.5</c:v>
                </c:pt>
                <c:pt idx="55093">
                  <c:v>33616.541666666664</c:v>
                </c:pt>
                <c:pt idx="55094">
                  <c:v>33616.583333333336</c:v>
                </c:pt>
                <c:pt idx="55095">
                  <c:v>33616.625</c:v>
                </c:pt>
                <c:pt idx="55096">
                  <c:v>33616.666666666664</c:v>
                </c:pt>
                <c:pt idx="55097">
                  <c:v>33616.708333333336</c:v>
                </c:pt>
                <c:pt idx="55098">
                  <c:v>33616.75</c:v>
                </c:pt>
                <c:pt idx="55099">
                  <c:v>33616.791666666664</c:v>
                </c:pt>
                <c:pt idx="55100">
                  <c:v>33616.833333333336</c:v>
                </c:pt>
                <c:pt idx="55101">
                  <c:v>33616.875</c:v>
                </c:pt>
                <c:pt idx="55102">
                  <c:v>33616.916666666664</c:v>
                </c:pt>
                <c:pt idx="55103">
                  <c:v>33616.958333333336</c:v>
                </c:pt>
                <c:pt idx="55104">
                  <c:v>33617</c:v>
                </c:pt>
                <c:pt idx="55105">
                  <c:v>33617.041666666664</c:v>
                </c:pt>
                <c:pt idx="55106">
                  <c:v>33617.083333333336</c:v>
                </c:pt>
                <c:pt idx="55107">
                  <c:v>33617.125</c:v>
                </c:pt>
                <c:pt idx="55108">
                  <c:v>33617.166666666664</c:v>
                </c:pt>
                <c:pt idx="55109">
                  <c:v>33617.208333333336</c:v>
                </c:pt>
                <c:pt idx="55110">
                  <c:v>33617.25</c:v>
                </c:pt>
                <c:pt idx="55111">
                  <c:v>33617.291666666664</c:v>
                </c:pt>
                <c:pt idx="55112">
                  <c:v>33617.333333333336</c:v>
                </c:pt>
                <c:pt idx="55113">
                  <c:v>33617.375</c:v>
                </c:pt>
                <c:pt idx="55114">
                  <c:v>33617.416666666664</c:v>
                </c:pt>
                <c:pt idx="55115">
                  <c:v>33617.458333333336</c:v>
                </c:pt>
                <c:pt idx="55116">
                  <c:v>33617.5</c:v>
                </c:pt>
                <c:pt idx="55117">
                  <c:v>33617.541666666664</c:v>
                </c:pt>
                <c:pt idx="55118">
                  <c:v>33617.583333333336</c:v>
                </c:pt>
                <c:pt idx="55119">
                  <c:v>33617.625</c:v>
                </c:pt>
                <c:pt idx="55120">
                  <c:v>33617.666666666664</c:v>
                </c:pt>
                <c:pt idx="55121">
                  <c:v>33617.708333333336</c:v>
                </c:pt>
                <c:pt idx="55122">
                  <c:v>33617.75</c:v>
                </c:pt>
                <c:pt idx="55123">
                  <c:v>33617.791666666664</c:v>
                </c:pt>
                <c:pt idx="55124">
                  <c:v>33617.833333333336</c:v>
                </c:pt>
                <c:pt idx="55125">
                  <c:v>33617.875</c:v>
                </c:pt>
                <c:pt idx="55126">
                  <c:v>33617.916666666664</c:v>
                </c:pt>
                <c:pt idx="55127">
                  <c:v>33617.958333333336</c:v>
                </c:pt>
                <c:pt idx="55128">
                  <c:v>33618</c:v>
                </c:pt>
                <c:pt idx="55129">
                  <c:v>33618.041666666664</c:v>
                </c:pt>
                <c:pt idx="55130">
                  <c:v>33618.083333333336</c:v>
                </c:pt>
                <c:pt idx="55131">
                  <c:v>33618.125</c:v>
                </c:pt>
                <c:pt idx="55132">
                  <c:v>33618.166666666664</c:v>
                </c:pt>
                <c:pt idx="55133">
                  <c:v>33618.208333333336</c:v>
                </c:pt>
                <c:pt idx="55134">
                  <c:v>33618.25</c:v>
                </c:pt>
                <c:pt idx="55135">
                  <c:v>33618.291666666664</c:v>
                </c:pt>
                <c:pt idx="55136">
                  <c:v>33618.333333333336</c:v>
                </c:pt>
                <c:pt idx="55137">
                  <c:v>33618.375</c:v>
                </c:pt>
                <c:pt idx="55138">
                  <c:v>33618.416666666664</c:v>
                </c:pt>
                <c:pt idx="55139">
                  <c:v>33618.458333333336</c:v>
                </c:pt>
                <c:pt idx="55140">
                  <c:v>33618.5</c:v>
                </c:pt>
                <c:pt idx="55141">
                  <c:v>33618.541666666664</c:v>
                </c:pt>
                <c:pt idx="55142">
                  <c:v>33618.583333333336</c:v>
                </c:pt>
                <c:pt idx="55143">
                  <c:v>33618.625</c:v>
                </c:pt>
                <c:pt idx="55144">
                  <c:v>33618.666666666664</c:v>
                </c:pt>
                <c:pt idx="55145">
                  <c:v>33618.708333333336</c:v>
                </c:pt>
                <c:pt idx="55146">
                  <c:v>33618.75</c:v>
                </c:pt>
                <c:pt idx="55147">
                  <c:v>33618.791666666664</c:v>
                </c:pt>
                <c:pt idx="55148">
                  <c:v>33618.833333333336</c:v>
                </c:pt>
                <c:pt idx="55149">
                  <c:v>33618.875</c:v>
                </c:pt>
                <c:pt idx="55150">
                  <c:v>33618.916666666664</c:v>
                </c:pt>
                <c:pt idx="55151">
                  <c:v>33618.958333333336</c:v>
                </c:pt>
                <c:pt idx="55152">
                  <c:v>33619</c:v>
                </c:pt>
                <c:pt idx="55153">
                  <c:v>33619.041666666664</c:v>
                </c:pt>
                <c:pt idx="55154">
                  <c:v>33619.083333333336</c:v>
                </c:pt>
                <c:pt idx="55155">
                  <c:v>33619.125</c:v>
                </c:pt>
                <c:pt idx="55156">
                  <c:v>33619.166666666664</c:v>
                </c:pt>
                <c:pt idx="55157">
                  <c:v>33619.208333333336</c:v>
                </c:pt>
                <c:pt idx="55158">
                  <c:v>33619.25</c:v>
                </c:pt>
                <c:pt idx="55159">
                  <c:v>33619.291666666664</c:v>
                </c:pt>
                <c:pt idx="55160">
                  <c:v>33619.333333333336</c:v>
                </c:pt>
                <c:pt idx="55161">
                  <c:v>33619.375</c:v>
                </c:pt>
                <c:pt idx="55162">
                  <c:v>33619.416666666664</c:v>
                </c:pt>
                <c:pt idx="55163">
                  <c:v>33619.458333333336</c:v>
                </c:pt>
                <c:pt idx="55164">
                  <c:v>33619.5</c:v>
                </c:pt>
                <c:pt idx="55165">
                  <c:v>33619.541666666664</c:v>
                </c:pt>
                <c:pt idx="55166">
                  <c:v>33619.583333333336</c:v>
                </c:pt>
                <c:pt idx="55167">
                  <c:v>33619.625</c:v>
                </c:pt>
                <c:pt idx="55168">
                  <c:v>33619.666666666664</c:v>
                </c:pt>
                <c:pt idx="55169">
                  <c:v>33619.708333333336</c:v>
                </c:pt>
                <c:pt idx="55170">
                  <c:v>33619.75</c:v>
                </c:pt>
                <c:pt idx="55171">
                  <c:v>33619.791666666664</c:v>
                </c:pt>
                <c:pt idx="55172">
                  <c:v>33619.833333333336</c:v>
                </c:pt>
                <c:pt idx="55173">
                  <c:v>33619.875</c:v>
                </c:pt>
                <c:pt idx="55174">
                  <c:v>33619.916666666664</c:v>
                </c:pt>
                <c:pt idx="55175">
                  <c:v>33619.958333333336</c:v>
                </c:pt>
                <c:pt idx="55176">
                  <c:v>33620</c:v>
                </c:pt>
                <c:pt idx="55177">
                  <c:v>33620.041666666664</c:v>
                </c:pt>
                <c:pt idx="55178">
                  <c:v>33620.083333333336</c:v>
                </c:pt>
                <c:pt idx="55179">
                  <c:v>33620.125</c:v>
                </c:pt>
                <c:pt idx="55180">
                  <c:v>33620.166666666664</c:v>
                </c:pt>
                <c:pt idx="55181">
                  <c:v>33620.208333333336</c:v>
                </c:pt>
                <c:pt idx="55182">
                  <c:v>33620.25</c:v>
                </c:pt>
                <c:pt idx="55183">
                  <c:v>33620.291666666664</c:v>
                </c:pt>
                <c:pt idx="55184">
                  <c:v>33620.333333333336</c:v>
                </c:pt>
                <c:pt idx="55185">
                  <c:v>33620.375</c:v>
                </c:pt>
                <c:pt idx="55186">
                  <c:v>33620.416666666664</c:v>
                </c:pt>
                <c:pt idx="55187">
                  <c:v>33620.458333333336</c:v>
                </c:pt>
                <c:pt idx="55188">
                  <c:v>33620.5</c:v>
                </c:pt>
                <c:pt idx="55189">
                  <c:v>33620.541666666664</c:v>
                </c:pt>
                <c:pt idx="55190">
                  <c:v>33620.583333333336</c:v>
                </c:pt>
                <c:pt idx="55191">
                  <c:v>33620.625</c:v>
                </c:pt>
                <c:pt idx="55192">
                  <c:v>33620.666666666664</c:v>
                </c:pt>
                <c:pt idx="55193">
                  <c:v>33620.708333333336</c:v>
                </c:pt>
                <c:pt idx="55194">
                  <c:v>33620.75</c:v>
                </c:pt>
                <c:pt idx="55195">
                  <c:v>33620.791666666664</c:v>
                </c:pt>
                <c:pt idx="55196">
                  <c:v>33620.833333333336</c:v>
                </c:pt>
                <c:pt idx="55197">
                  <c:v>33620.875</c:v>
                </c:pt>
                <c:pt idx="55198">
                  <c:v>33620.916666666664</c:v>
                </c:pt>
                <c:pt idx="55199">
                  <c:v>33620.958333333336</c:v>
                </c:pt>
                <c:pt idx="55200">
                  <c:v>33621</c:v>
                </c:pt>
                <c:pt idx="55201">
                  <c:v>33621.041666666664</c:v>
                </c:pt>
                <c:pt idx="55202">
                  <c:v>33621.083333333336</c:v>
                </c:pt>
                <c:pt idx="55203">
                  <c:v>33621.125</c:v>
                </c:pt>
                <c:pt idx="55204">
                  <c:v>33621.166666666664</c:v>
                </c:pt>
                <c:pt idx="55205">
                  <c:v>33621.208333333336</c:v>
                </c:pt>
                <c:pt idx="55206">
                  <c:v>33621.25</c:v>
                </c:pt>
                <c:pt idx="55207">
                  <c:v>33621.291666666664</c:v>
                </c:pt>
                <c:pt idx="55208">
                  <c:v>33621.333333333336</c:v>
                </c:pt>
                <c:pt idx="55209">
                  <c:v>33621.375</c:v>
                </c:pt>
                <c:pt idx="55210">
                  <c:v>33621.416666666664</c:v>
                </c:pt>
                <c:pt idx="55211">
                  <c:v>33621.458333333336</c:v>
                </c:pt>
                <c:pt idx="55212">
                  <c:v>33621.5</c:v>
                </c:pt>
                <c:pt idx="55213">
                  <c:v>33621.541666666664</c:v>
                </c:pt>
                <c:pt idx="55214">
                  <c:v>33621.583333333336</c:v>
                </c:pt>
                <c:pt idx="55215">
                  <c:v>33621.625</c:v>
                </c:pt>
                <c:pt idx="55216">
                  <c:v>33621.666666666664</c:v>
                </c:pt>
                <c:pt idx="55217">
                  <c:v>33621.708333333336</c:v>
                </c:pt>
                <c:pt idx="55218">
                  <c:v>33621.75</c:v>
                </c:pt>
                <c:pt idx="55219">
                  <c:v>33621.791666666664</c:v>
                </c:pt>
                <c:pt idx="55220">
                  <c:v>33621.833333333336</c:v>
                </c:pt>
                <c:pt idx="55221">
                  <c:v>33621.875</c:v>
                </c:pt>
                <c:pt idx="55222">
                  <c:v>33621.916666666664</c:v>
                </c:pt>
                <c:pt idx="55223">
                  <c:v>33621.958333333336</c:v>
                </c:pt>
                <c:pt idx="55224">
                  <c:v>33622</c:v>
                </c:pt>
                <c:pt idx="55225">
                  <c:v>33622.041666666664</c:v>
                </c:pt>
                <c:pt idx="55226">
                  <c:v>33622.083333333336</c:v>
                </c:pt>
                <c:pt idx="55227">
                  <c:v>33622.125</c:v>
                </c:pt>
                <c:pt idx="55228">
                  <c:v>33622.166666666664</c:v>
                </c:pt>
                <c:pt idx="55229">
                  <c:v>33622.208333333336</c:v>
                </c:pt>
                <c:pt idx="55230">
                  <c:v>33622.25</c:v>
                </c:pt>
                <c:pt idx="55231">
                  <c:v>33622.291666666664</c:v>
                </c:pt>
                <c:pt idx="55232">
                  <c:v>33622.333333333336</c:v>
                </c:pt>
                <c:pt idx="55233">
                  <c:v>33622.375</c:v>
                </c:pt>
                <c:pt idx="55234">
                  <c:v>33622.416666666664</c:v>
                </c:pt>
                <c:pt idx="55235">
                  <c:v>33622.458333333336</c:v>
                </c:pt>
                <c:pt idx="55236">
                  <c:v>33622.5</c:v>
                </c:pt>
                <c:pt idx="55237">
                  <c:v>33622.541666666664</c:v>
                </c:pt>
                <c:pt idx="55238">
                  <c:v>33622.583333333336</c:v>
                </c:pt>
                <c:pt idx="55239">
                  <c:v>33622.625</c:v>
                </c:pt>
                <c:pt idx="55240">
                  <c:v>33622.666666666664</c:v>
                </c:pt>
                <c:pt idx="55241">
                  <c:v>33622.708333333336</c:v>
                </c:pt>
                <c:pt idx="55242">
                  <c:v>33622.75</c:v>
                </c:pt>
                <c:pt idx="55243">
                  <c:v>33622.791666666664</c:v>
                </c:pt>
                <c:pt idx="55244">
                  <c:v>33622.833333333336</c:v>
                </c:pt>
                <c:pt idx="55245">
                  <c:v>33622.875</c:v>
                </c:pt>
                <c:pt idx="55246">
                  <c:v>33622.916666666664</c:v>
                </c:pt>
                <c:pt idx="55247">
                  <c:v>33622.958333333336</c:v>
                </c:pt>
                <c:pt idx="55248">
                  <c:v>33623</c:v>
                </c:pt>
                <c:pt idx="55249">
                  <c:v>33623.041666666664</c:v>
                </c:pt>
                <c:pt idx="55250">
                  <c:v>33623.083333333336</c:v>
                </c:pt>
                <c:pt idx="55251">
                  <c:v>33623.125</c:v>
                </c:pt>
                <c:pt idx="55252">
                  <c:v>33623.166666666664</c:v>
                </c:pt>
                <c:pt idx="55253">
                  <c:v>33623.208333333336</c:v>
                </c:pt>
                <c:pt idx="55254">
                  <c:v>33623.25</c:v>
                </c:pt>
                <c:pt idx="55255">
                  <c:v>33623.291666666664</c:v>
                </c:pt>
                <c:pt idx="55256">
                  <c:v>33623.333333333336</c:v>
                </c:pt>
                <c:pt idx="55257">
                  <c:v>33623.375</c:v>
                </c:pt>
                <c:pt idx="55258">
                  <c:v>33623.416666666664</c:v>
                </c:pt>
                <c:pt idx="55259">
                  <c:v>33623.458333333336</c:v>
                </c:pt>
                <c:pt idx="55260">
                  <c:v>33623.5</c:v>
                </c:pt>
                <c:pt idx="55261">
                  <c:v>33623.541666666664</c:v>
                </c:pt>
                <c:pt idx="55262">
                  <c:v>33623.583333333336</c:v>
                </c:pt>
                <c:pt idx="55263">
                  <c:v>33623.625</c:v>
                </c:pt>
                <c:pt idx="55264">
                  <c:v>33623.666666666664</c:v>
                </c:pt>
                <c:pt idx="55265">
                  <c:v>33623.708333333336</c:v>
                </c:pt>
                <c:pt idx="55266">
                  <c:v>33623.75</c:v>
                </c:pt>
                <c:pt idx="55267">
                  <c:v>33623.791666666664</c:v>
                </c:pt>
                <c:pt idx="55268">
                  <c:v>33623.833333333336</c:v>
                </c:pt>
                <c:pt idx="55269">
                  <c:v>33623.875</c:v>
                </c:pt>
                <c:pt idx="55270">
                  <c:v>33623.916666666664</c:v>
                </c:pt>
                <c:pt idx="55271">
                  <c:v>33623.958333333336</c:v>
                </c:pt>
                <c:pt idx="55272">
                  <c:v>33624</c:v>
                </c:pt>
                <c:pt idx="55273">
                  <c:v>33624.041666666664</c:v>
                </c:pt>
                <c:pt idx="55274">
                  <c:v>33624.083333333336</c:v>
                </c:pt>
                <c:pt idx="55275">
                  <c:v>33624.125</c:v>
                </c:pt>
                <c:pt idx="55276">
                  <c:v>33624.166666666664</c:v>
                </c:pt>
                <c:pt idx="55277">
                  <c:v>33624.208333333336</c:v>
                </c:pt>
                <c:pt idx="55278">
                  <c:v>33624.25</c:v>
                </c:pt>
                <c:pt idx="55279">
                  <c:v>33624.291666666664</c:v>
                </c:pt>
                <c:pt idx="55280">
                  <c:v>33624.333333333336</c:v>
                </c:pt>
                <c:pt idx="55281">
                  <c:v>33624.375</c:v>
                </c:pt>
                <c:pt idx="55282">
                  <c:v>33624.416666666664</c:v>
                </c:pt>
                <c:pt idx="55283">
                  <c:v>33624.458333333336</c:v>
                </c:pt>
                <c:pt idx="55284">
                  <c:v>33624.5</c:v>
                </c:pt>
                <c:pt idx="55285">
                  <c:v>33624.541666666664</c:v>
                </c:pt>
                <c:pt idx="55286">
                  <c:v>33624.583333333336</c:v>
                </c:pt>
                <c:pt idx="55287">
                  <c:v>33624.625</c:v>
                </c:pt>
                <c:pt idx="55288">
                  <c:v>33624.666666666664</c:v>
                </c:pt>
                <c:pt idx="55289">
                  <c:v>33624.708333333336</c:v>
                </c:pt>
                <c:pt idx="55290">
                  <c:v>33624.75</c:v>
                </c:pt>
                <c:pt idx="55291">
                  <c:v>33624.791666666664</c:v>
                </c:pt>
                <c:pt idx="55292">
                  <c:v>33624.833333333336</c:v>
                </c:pt>
                <c:pt idx="55293">
                  <c:v>33624.875</c:v>
                </c:pt>
                <c:pt idx="55294">
                  <c:v>33624.916666666664</c:v>
                </c:pt>
                <c:pt idx="55295">
                  <c:v>33624.958333333336</c:v>
                </c:pt>
                <c:pt idx="55296">
                  <c:v>33625</c:v>
                </c:pt>
                <c:pt idx="55297">
                  <c:v>33625.041666666664</c:v>
                </c:pt>
                <c:pt idx="55298">
                  <c:v>33625.083333333336</c:v>
                </c:pt>
                <c:pt idx="55299">
                  <c:v>33625.125</c:v>
                </c:pt>
                <c:pt idx="55300">
                  <c:v>33625.166666666664</c:v>
                </c:pt>
                <c:pt idx="55301">
                  <c:v>33625.208333333336</c:v>
                </c:pt>
                <c:pt idx="55302">
                  <c:v>33625.25</c:v>
                </c:pt>
                <c:pt idx="55303">
                  <c:v>33625.291666666664</c:v>
                </c:pt>
                <c:pt idx="55304">
                  <c:v>33625.333333333336</c:v>
                </c:pt>
                <c:pt idx="55305">
                  <c:v>33625.375</c:v>
                </c:pt>
                <c:pt idx="55306">
                  <c:v>33625.416666666664</c:v>
                </c:pt>
                <c:pt idx="55307">
                  <c:v>33625.458333333336</c:v>
                </c:pt>
                <c:pt idx="55308">
                  <c:v>33625.5</c:v>
                </c:pt>
                <c:pt idx="55309">
                  <c:v>33625.541666666664</c:v>
                </c:pt>
                <c:pt idx="55310">
                  <c:v>33625.583333333336</c:v>
                </c:pt>
                <c:pt idx="55311">
                  <c:v>33625.625</c:v>
                </c:pt>
                <c:pt idx="55312">
                  <c:v>33625.666666666664</c:v>
                </c:pt>
                <c:pt idx="55313">
                  <c:v>33625.708333333336</c:v>
                </c:pt>
                <c:pt idx="55314">
                  <c:v>33625.75</c:v>
                </c:pt>
                <c:pt idx="55315">
                  <c:v>33625.791666666664</c:v>
                </c:pt>
                <c:pt idx="55316">
                  <c:v>33625.833333333336</c:v>
                </c:pt>
                <c:pt idx="55317">
                  <c:v>33625.875</c:v>
                </c:pt>
                <c:pt idx="55318">
                  <c:v>33625.916666666664</c:v>
                </c:pt>
                <c:pt idx="55319">
                  <c:v>33625.958333333336</c:v>
                </c:pt>
                <c:pt idx="55320">
                  <c:v>33626</c:v>
                </c:pt>
                <c:pt idx="55321">
                  <c:v>33626.041666666664</c:v>
                </c:pt>
                <c:pt idx="55322">
                  <c:v>33626.083333333336</c:v>
                </c:pt>
                <c:pt idx="55323">
                  <c:v>33626.125</c:v>
                </c:pt>
                <c:pt idx="55324">
                  <c:v>33626.166666666664</c:v>
                </c:pt>
                <c:pt idx="55325">
                  <c:v>33626.208333333336</c:v>
                </c:pt>
                <c:pt idx="55326">
                  <c:v>33626.25</c:v>
                </c:pt>
                <c:pt idx="55327">
                  <c:v>33626.291666666664</c:v>
                </c:pt>
                <c:pt idx="55328">
                  <c:v>33626.333333333336</c:v>
                </c:pt>
                <c:pt idx="55329">
                  <c:v>33626.375</c:v>
                </c:pt>
                <c:pt idx="55330">
                  <c:v>33626.416666666664</c:v>
                </c:pt>
                <c:pt idx="55331">
                  <c:v>33626.458333333336</c:v>
                </c:pt>
                <c:pt idx="55332">
                  <c:v>33626.5</c:v>
                </c:pt>
                <c:pt idx="55333">
                  <c:v>33626.541666666664</c:v>
                </c:pt>
                <c:pt idx="55334">
                  <c:v>33626.583333333336</c:v>
                </c:pt>
                <c:pt idx="55335">
                  <c:v>33626.625</c:v>
                </c:pt>
                <c:pt idx="55336">
                  <c:v>33626.666666666664</c:v>
                </c:pt>
                <c:pt idx="55337">
                  <c:v>33626.708333333336</c:v>
                </c:pt>
                <c:pt idx="55338">
                  <c:v>33626.75</c:v>
                </c:pt>
                <c:pt idx="55339">
                  <c:v>33626.791666666664</c:v>
                </c:pt>
                <c:pt idx="55340">
                  <c:v>33626.833333333336</c:v>
                </c:pt>
                <c:pt idx="55341">
                  <c:v>33626.875</c:v>
                </c:pt>
                <c:pt idx="55342">
                  <c:v>33626.916666666664</c:v>
                </c:pt>
                <c:pt idx="55343">
                  <c:v>33626.958333333336</c:v>
                </c:pt>
                <c:pt idx="55344">
                  <c:v>33627</c:v>
                </c:pt>
                <c:pt idx="55345">
                  <c:v>33627.041666666664</c:v>
                </c:pt>
                <c:pt idx="55346">
                  <c:v>33627.083333333336</c:v>
                </c:pt>
                <c:pt idx="55347">
                  <c:v>33627.125</c:v>
                </c:pt>
                <c:pt idx="55348">
                  <c:v>33627.166666666664</c:v>
                </c:pt>
                <c:pt idx="55349">
                  <c:v>33627.208333333336</c:v>
                </c:pt>
                <c:pt idx="55350">
                  <c:v>33627.25</c:v>
                </c:pt>
                <c:pt idx="55351">
                  <c:v>33627.291666666664</c:v>
                </c:pt>
                <c:pt idx="55352">
                  <c:v>33627.333333333336</c:v>
                </c:pt>
                <c:pt idx="55353">
                  <c:v>33627.375</c:v>
                </c:pt>
                <c:pt idx="55354">
                  <c:v>33627.416666666664</c:v>
                </c:pt>
                <c:pt idx="55355">
                  <c:v>33627.458333333336</c:v>
                </c:pt>
                <c:pt idx="55356">
                  <c:v>33627.5</c:v>
                </c:pt>
                <c:pt idx="55357">
                  <c:v>33627.541666666664</c:v>
                </c:pt>
                <c:pt idx="55358">
                  <c:v>33627.583333333336</c:v>
                </c:pt>
                <c:pt idx="55359">
                  <c:v>33627.625</c:v>
                </c:pt>
                <c:pt idx="55360">
                  <c:v>33627.666666666664</c:v>
                </c:pt>
                <c:pt idx="55361">
                  <c:v>33627.708333333336</c:v>
                </c:pt>
                <c:pt idx="55362">
                  <c:v>33627.75</c:v>
                </c:pt>
                <c:pt idx="55363">
                  <c:v>33627.791666666664</c:v>
                </c:pt>
                <c:pt idx="55364">
                  <c:v>33627.833333333336</c:v>
                </c:pt>
                <c:pt idx="55365">
                  <c:v>33627.875</c:v>
                </c:pt>
                <c:pt idx="55366">
                  <c:v>33627.916666666664</c:v>
                </c:pt>
                <c:pt idx="55367">
                  <c:v>33627.958333333336</c:v>
                </c:pt>
                <c:pt idx="55368">
                  <c:v>33628</c:v>
                </c:pt>
                <c:pt idx="55369">
                  <c:v>33628.041666666664</c:v>
                </c:pt>
                <c:pt idx="55370">
                  <c:v>33628.083333333336</c:v>
                </c:pt>
                <c:pt idx="55371">
                  <c:v>33628.125</c:v>
                </c:pt>
                <c:pt idx="55372">
                  <c:v>33628.166666666664</c:v>
                </c:pt>
                <c:pt idx="55373">
                  <c:v>33628.208333333336</c:v>
                </c:pt>
                <c:pt idx="55374">
                  <c:v>33628.25</c:v>
                </c:pt>
                <c:pt idx="55375">
                  <c:v>33628.291666666664</c:v>
                </c:pt>
                <c:pt idx="55376">
                  <c:v>33628.333333333336</c:v>
                </c:pt>
                <c:pt idx="55377">
                  <c:v>33628.375</c:v>
                </c:pt>
                <c:pt idx="55378">
                  <c:v>33628.416666666664</c:v>
                </c:pt>
                <c:pt idx="55379">
                  <c:v>33628.458333333336</c:v>
                </c:pt>
                <c:pt idx="55380">
                  <c:v>33628.5</c:v>
                </c:pt>
                <c:pt idx="55381">
                  <c:v>33628.541666666664</c:v>
                </c:pt>
                <c:pt idx="55382">
                  <c:v>33628.583333333336</c:v>
                </c:pt>
                <c:pt idx="55383">
                  <c:v>33628.625</c:v>
                </c:pt>
                <c:pt idx="55384">
                  <c:v>33628.666666666664</c:v>
                </c:pt>
                <c:pt idx="55385">
                  <c:v>33628.708333333336</c:v>
                </c:pt>
                <c:pt idx="55386">
                  <c:v>33628.75</c:v>
                </c:pt>
                <c:pt idx="55387">
                  <c:v>33628.791666666664</c:v>
                </c:pt>
                <c:pt idx="55388">
                  <c:v>33628.833333333336</c:v>
                </c:pt>
                <c:pt idx="55389">
                  <c:v>33628.875</c:v>
                </c:pt>
                <c:pt idx="55390">
                  <c:v>33628.916666666664</c:v>
                </c:pt>
                <c:pt idx="55391">
                  <c:v>33628.958333333336</c:v>
                </c:pt>
                <c:pt idx="55392">
                  <c:v>33629</c:v>
                </c:pt>
                <c:pt idx="55393">
                  <c:v>33629.041666666664</c:v>
                </c:pt>
                <c:pt idx="55394">
                  <c:v>33629.083333333336</c:v>
                </c:pt>
                <c:pt idx="55395">
                  <c:v>33629.125</c:v>
                </c:pt>
                <c:pt idx="55396">
                  <c:v>33629.166666666664</c:v>
                </c:pt>
                <c:pt idx="55397">
                  <c:v>33629.208333333336</c:v>
                </c:pt>
                <c:pt idx="55398">
                  <c:v>33629.25</c:v>
                </c:pt>
                <c:pt idx="55399">
                  <c:v>33629.291666666664</c:v>
                </c:pt>
                <c:pt idx="55400">
                  <c:v>33629.333333333336</c:v>
                </c:pt>
                <c:pt idx="55401">
                  <c:v>33629.375</c:v>
                </c:pt>
                <c:pt idx="55402">
                  <c:v>33629.416666666664</c:v>
                </c:pt>
                <c:pt idx="55403">
                  <c:v>33629.458333333336</c:v>
                </c:pt>
                <c:pt idx="55404">
                  <c:v>33629.5</c:v>
                </c:pt>
                <c:pt idx="55405">
                  <c:v>33629.541666666664</c:v>
                </c:pt>
                <c:pt idx="55406">
                  <c:v>33629.583333333336</c:v>
                </c:pt>
                <c:pt idx="55407">
                  <c:v>33629.625</c:v>
                </c:pt>
                <c:pt idx="55408">
                  <c:v>33629.666666666664</c:v>
                </c:pt>
                <c:pt idx="55409">
                  <c:v>33629.708333333336</c:v>
                </c:pt>
                <c:pt idx="55410">
                  <c:v>33629.75</c:v>
                </c:pt>
                <c:pt idx="55411">
                  <c:v>33629.791666666664</c:v>
                </c:pt>
                <c:pt idx="55412">
                  <c:v>33629.833333333336</c:v>
                </c:pt>
                <c:pt idx="55413">
                  <c:v>33629.875</c:v>
                </c:pt>
                <c:pt idx="55414">
                  <c:v>33629.916666666664</c:v>
                </c:pt>
                <c:pt idx="55415">
                  <c:v>33629.958333333336</c:v>
                </c:pt>
                <c:pt idx="55416">
                  <c:v>33630</c:v>
                </c:pt>
                <c:pt idx="55417">
                  <c:v>33630.041666666664</c:v>
                </c:pt>
                <c:pt idx="55418">
                  <c:v>33630.083333333336</c:v>
                </c:pt>
                <c:pt idx="55419">
                  <c:v>33630.125</c:v>
                </c:pt>
                <c:pt idx="55420">
                  <c:v>33630.166666666664</c:v>
                </c:pt>
                <c:pt idx="55421">
                  <c:v>33630.208333333336</c:v>
                </c:pt>
                <c:pt idx="55422">
                  <c:v>33630.25</c:v>
                </c:pt>
                <c:pt idx="55423">
                  <c:v>33630.291666666664</c:v>
                </c:pt>
                <c:pt idx="55424">
                  <c:v>33630.333333333336</c:v>
                </c:pt>
                <c:pt idx="55425">
                  <c:v>33630.375</c:v>
                </c:pt>
                <c:pt idx="55426">
                  <c:v>33630.416666666664</c:v>
                </c:pt>
                <c:pt idx="55427">
                  <c:v>33630.458333333336</c:v>
                </c:pt>
                <c:pt idx="55428">
                  <c:v>33630.5</c:v>
                </c:pt>
                <c:pt idx="55429">
                  <c:v>33630.541666666664</c:v>
                </c:pt>
                <c:pt idx="55430">
                  <c:v>33630.583333333336</c:v>
                </c:pt>
                <c:pt idx="55431">
                  <c:v>33630.625</c:v>
                </c:pt>
                <c:pt idx="55432">
                  <c:v>33630.666666666664</c:v>
                </c:pt>
                <c:pt idx="55433">
                  <c:v>33630.708333333336</c:v>
                </c:pt>
                <c:pt idx="55434">
                  <c:v>33630.75</c:v>
                </c:pt>
                <c:pt idx="55435">
                  <c:v>33630.791666666664</c:v>
                </c:pt>
                <c:pt idx="55436">
                  <c:v>33630.833333333336</c:v>
                </c:pt>
                <c:pt idx="55437">
                  <c:v>33630.875</c:v>
                </c:pt>
                <c:pt idx="55438">
                  <c:v>33630.916666666664</c:v>
                </c:pt>
                <c:pt idx="55439">
                  <c:v>33630.958333333336</c:v>
                </c:pt>
                <c:pt idx="55440">
                  <c:v>33631</c:v>
                </c:pt>
                <c:pt idx="55441">
                  <c:v>33631.041666666664</c:v>
                </c:pt>
                <c:pt idx="55442">
                  <c:v>33631.083333333336</c:v>
                </c:pt>
                <c:pt idx="55443">
                  <c:v>33631.125</c:v>
                </c:pt>
                <c:pt idx="55444">
                  <c:v>33631.166666666664</c:v>
                </c:pt>
                <c:pt idx="55445">
                  <c:v>33631.208333333336</c:v>
                </c:pt>
                <c:pt idx="55446">
                  <c:v>33631.25</c:v>
                </c:pt>
                <c:pt idx="55447">
                  <c:v>33631.291666666664</c:v>
                </c:pt>
                <c:pt idx="55448">
                  <c:v>33631.333333333336</c:v>
                </c:pt>
                <c:pt idx="55449">
                  <c:v>33631.375</c:v>
                </c:pt>
                <c:pt idx="55450">
                  <c:v>33631.416666666664</c:v>
                </c:pt>
                <c:pt idx="55451">
                  <c:v>33631.458333333336</c:v>
                </c:pt>
                <c:pt idx="55452">
                  <c:v>33631.5</c:v>
                </c:pt>
                <c:pt idx="55453">
                  <c:v>33631.541666666664</c:v>
                </c:pt>
                <c:pt idx="55454">
                  <c:v>33631.583333333336</c:v>
                </c:pt>
                <c:pt idx="55455">
                  <c:v>33631.625</c:v>
                </c:pt>
                <c:pt idx="55456">
                  <c:v>33631.666666666664</c:v>
                </c:pt>
                <c:pt idx="55457">
                  <c:v>33631.708333333336</c:v>
                </c:pt>
                <c:pt idx="55458">
                  <c:v>33631.75</c:v>
                </c:pt>
                <c:pt idx="55459">
                  <c:v>33631.791666666664</c:v>
                </c:pt>
                <c:pt idx="55460">
                  <c:v>33631.833333333336</c:v>
                </c:pt>
                <c:pt idx="55461">
                  <c:v>33631.875</c:v>
                </c:pt>
                <c:pt idx="55462">
                  <c:v>33631.916666666664</c:v>
                </c:pt>
                <c:pt idx="55463">
                  <c:v>33631.958333333336</c:v>
                </c:pt>
                <c:pt idx="55464">
                  <c:v>33632</c:v>
                </c:pt>
                <c:pt idx="55465">
                  <c:v>33632.041666666664</c:v>
                </c:pt>
                <c:pt idx="55466">
                  <c:v>33632.083333333336</c:v>
                </c:pt>
                <c:pt idx="55467">
                  <c:v>33632.125</c:v>
                </c:pt>
                <c:pt idx="55468">
                  <c:v>33632.166666666664</c:v>
                </c:pt>
                <c:pt idx="55469">
                  <c:v>33632.208333333336</c:v>
                </c:pt>
                <c:pt idx="55470">
                  <c:v>33632.25</c:v>
                </c:pt>
                <c:pt idx="55471">
                  <c:v>33632.291666666664</c:v>
                </c:pt>
                <c:pt idx="55472">
                  <c:v>33632.333333333336</c:v>
                </c:pt>
                <c:pt idx="55473">
                  <c:v>33632.375</c:v>
                </c:pt>
                <c:pt idx="55474">
                  <c:v>33632.416666666664</c:v>
                </c:pt>
                <c:pt idx="55475">
                  <c:v>33632.458333333336</c:v>
                </c:pt>
                <c:pt idx="55476">
                  <c:v>33632.5</c:v>
                </c:pt>
                <c:pt idx="55477">
                  <c:v>33632.541666666664</c:v>
                </c:pt>
                <c:pt idx="55478">
                  <c:v>33632.583333333336</c:v>
                </c:pt>
                <c:pt idx="55479">
                  <c:v>33632.625</c:v>
                </c:pt>
                <c:pt idx="55480">
                  <c:v>33632.666666666664</c:v>
                </c:pt>
                <c:pt idx="55481">
                  <c:v>33632.708333333336</c:v>
                </c:pt>
                <c:pt idx="55482">
                  <c:v>33632.75</c:v>
                </c:pt>
                <c:pt idx="55483">
                  <c:v>33632.791666666664</c:v>
                </c:pt>
                <c:pt idx="55484">
                  <c:v>33632.833333333336</c:v>
                </c:pt>
                <c:pt idx="55485">
                  <c:v>33632.875</c:v>
                </c:pt>
                <c:pt idx="55486">
                  <c:v>33632.916666666664</c:v>
                </c:pt>
                <c:pt idx="55487">
                  <c:v>33632.958333333336</c:v>
                </c:pt>
                <c:pt idx="55488">
                  <c:v>33633</c:v>
                </c:pt>
                <c:pt idx="55489">
                  <c:v>33633.041666666664</c:v>
                </c:pt>
                <c:pt idx="55490">
                  <c:v>33633.083333333336</c:v>
                </c:pt>
                <c:pt idx="55491">
                  <c:v>33633.125</c:v>
                </c:pt>
                <c:pt idx="55492">
                  <c:v>33633.166666666664</c:v>
                </c:pt>
                <c:pt idx="55493">
                  <c:v>33633.208333333336</c:v>
                </c:pt>
                <c:pt idx="55494">
                  <c:v>33633.25</c:v>
                </c:pt>
                <c:pt idx="55495">
                  <c:v>33633.291666666664</c:v>
                </c:pt>
                <c:pt idx="55496">
                  <c:v>33633.333333333336</c:v>
                </c:pt>
                <c:pt idx="55497">
                  <c:v>33633.375</c:v>
                </c:pt>
                <c:pt idx="55498">
                  <c:v>33633.416666666664</c:v>
                </c:pt>
                <c:pt idx="55499">
                  <c:v>33633.458333333336</c:v>
                </c:pt>
                <c:pt idx="55500">
                  <c:v>33633.5</c:v>
                </c:pt>
                <c:pt idx="55501">
                  <c:v>33633.541666666664</c:v>
                </c:pt>
                <c:pt idx="55502">
                  <c:v>33633.583333333336</c:v>
                </c:pt>
                <c:pt idx="55503">
                  <c:v>33633.625</c:v>
                </c:pt>
                <c:pt idx="55504">
                  <c:v>33633.666666666664</c:v>
                </c:pt>
                <c:pt idx="55505">
                  <c:v>33633.708333333336</c:v>
                </c:pt>
                <c:pt idx="55506">
                  <c:v>33633.75</c:v>
                </c:pt>
                <c:pt idx="55507">
                  <c:v>33633.791666666664</c:v>
                </c:pt>
                <c:pt idx="55508">
                  <c:v>33633.833333333336</c:v>
                </c:pt>
                <c:pt idx="55509">
                  <c:v>33633.875</c:v>
                </c:pt>
                <c:pt idx="55510">
                  <c:v>33633.916666666664</c:v>
                </c:pt>
                <c:pt idx="55511">
                  <c:v>33633.958333333336</c:v>
                </c:pt>
                <c:pt idx="55512">
                  <c:v>33634</c:v>
                </c:pt>
                <c:pt idx="55513">
                  <c:v>33634.041666666664</c:v>
                </c:pt>
                <c:pt idx="55514">
                  <c:v>33634.083333333336</c:v>
                </c:pt>
                <c:pt idx="55515">
                  <c:v>33634.125</c:v>
                </c:pt>
                <c:pt idx="55516">
                  <c:v>33634.166666666664</c:v>
                </c:pt>
                <c:pt idx="55517">
                  <c:v>33634.208333333336</c:v>
                </c:pt>
                <c:pt idx="55518">
                  <c:v>33634.25</c:v>
                </c:pt>
                <c:pt idx="55519">
                  <c:v>33634.291666666664</c:v>
                </c:pt>
                <c:pt idx="55520">
                  <c:v>33634.333333333336</c:v>
                </c:pt>
                <c:pt idx="55521">
                  <c:v>33634.375</c:v>
                </c:pt>
                <c:pt idx="55522">
                  <c:v>33634.416666666664</c:v>
                </c:pt>
                <c:pt idx="55523">
                  <c:v>33634.458333333336</c:v>
                </c:pt>
                <c:pt idx="55524">
                  <c:v>33634.5</c:v>
                </c:pt>
                <c:pt idx="55525">
                  <c:v>33634.541666666664</c:v>
                </c:pt>
                <c:pt idx="55526">
                  <c:v>33634.583333333336</c:v>
                </c:pt>
                <c:pt idx="55527">
                  <c:v>33634.625</c:v>
                </c:pt>
                <c:pt idx="55528">
                  <c:v>33634.666666666664</c:v>
                </c:pt>
                <c:pt idx="55529">
                  <c:v>33634.708333333336</c:v>
                </c:pt>
                <c:pt idx="55530">
                  <c:v>33634.75</c:v>
                </c:pt>
                <c:pt idx="55531">
                  <c:v>33634.791666666664</c:v>
                </c:pt>
                <c:pt idx="55532">
                  <c:v>33634.833333333336</c:v>
                </c:pt>
                <c:pt idx="55533">
                  <c:v>33634.875</c:v>
                </c:pt>
                <c:pt idx="55534">
                  <c:v>33634.916666666664</c:v>
                </c:pt>
                <c:pt idx="55535">
                  <c:v>33634.958333333336</c:v>
                </c:pt>
                <c:pt idx="55536">
                  <c:v>33635</c:v>
                </c:pt>
                <c:pt idx="55537">
                  <c:v>33635.041666666664</c:v>
                </c:pt>
                <c:pt idx="55538">
                  <c:v>33635.083333333336</c:v>
                </c:pt>
                <c:pt idx="55539">
                  <c:v>33635.125</c:v>
                </c:pt>
                <c:pt idx="55540">
                  <c:v>33635.166666666664</c:v>
                </c:pt>
                <c:pt idx="55541">
                  <c:v>33635.208333333336</c:v>
                </c:pt>
                <c:pt idx="55542">
                  <c:v>33635.25</c:v>
                </c:pt>
                <c:pt idx="55543">
                  <c:v>33635.291666666664</c:v>
                </c:pt>
                <c:pt idx="55544">
                  <c:v>33635.333333333336</c:v>
                </c:pt>
                <c:pt idx="55545">
                  <c:v>33635.375</c:v>
                </c:pt>
                <c:pt idx="55546">
                  <c:v>33635.416666666664</c:v>
                </c:pt>
                <c:pt idx="55547">
                  <c:v>33635.458333333336</c:v>
                </c:pt>
                <c:pt idx="55548">
                  <c:v>33635.5</c:v>
                </c:pt>
                <c:pt idx="55549">
                  <c:v>33635.541666666664</c:v>
                </c:pt>
                <c:pt idx="55550">
                  <c:v>33635.583333333336</c:v>
                </c:pt>
                <c:pt idx="55551">
                  <c:v>33635.625</c:v>
                </c:pt>
                <c:pt idx="55552">
                  <c:v>33635.666666666664</c:v>
                </c:pt>
                <c:pt idx="55553">
                  <c:v>33635.708333333336</c:v>
                </c:pt>
                <c:pt idx="55554">
                  <c:v>33635.75</c:v>
                </c:pt>
                <c:pt idx="55555">
                  <c:v>33635.791666666664</c:v>
                </c:pt>
                <c:pt idx="55556">
                  <c:v>33635.833333333336</c:v>
                </c:pt>
                <c:pt idx="55557">
                  <c:v>33635.875</c:v>
                </c:pt>
                <c:pt idx="55558">
                  <c:v>33635.916666666664</c:v>
                </c:pt>
                <c:pt idx="55559">
                  <c:v>33635.958333333336</c:v>
                </c:pt>
                <c:pt idx="55560">
                  <c:v>33636</c:v>
                </c:pt>
                <c:pt idx="55561">
                  <c:v>33636.041666666664</c:v>
                </c:pt>
                <c:pt idx="55562">
                  <c:v>33636.083333333336</c:v>
                </c:pt>
                <c:pt idx="55563">
                  <c:v>33636.125</c:v>
                </c:pt>
                <c:pt idx="55564">
                  <c:v>33636.166666666664</c:v>
                </c:pt>
                <c:pt idx="55565">
                  <c:v>33636.208333333336</c:v>
                </c:pt>
                <c:pt idx="55566">
                  <c:v>33636.25</c:v>
                </c:pt>
                <c:pt idx="55567">
                  <c:v>33636.291666666664</c:v>
                </c:pt>
                <c:pt idx="55568">
                  <c:v>33636.333333333336</c:v>
                </c:pt>
                <c:pt idx="55569">
                  <c:v>33636.375</c:v>
                </c:pt>
                <c:pt idx="55570">
                  <c:v>33636.416666666664</c:v>
                </c:pt>
                <c:pt idx="55571">
                  <c:v>33636.458333333336</c:v>
                </c:pt>
                <c:pt idx="55572">
                  <c:v>33636.5</c:v>
                </c:pt>
                <c:pt idx="55573">
                  <c:v>33636.541666666664</c:v>
                </c:pt>
                <c:pt idx="55574">
                  <c:v>33636.583333333336</c:v>
                </c:pt>
                <c:pt idx="55575">
                  <c:v>33636.625</c:v>
                </c:pt>
                <c:pt idx="55576">
                  <c:v>33636.666666666664</c:v>
                </c:pt>
                <c:pt idx="55577">
                  <c:v>33636.708333333336</c:v>
                </c:pt>
                <c:pt idx="55578">
                  <c:v>33636.75</c:v>
                </c:pt>
                <c:pt idx="55579">
                  <c:v>33636.791666666664</c:v>
                </c:pt>
                <c:pt idx="55580">
                  <c:v>33636.833333333336</c:v>
                </c:pt>
                <c:pt idx="55581">
                  <c:v>33636.875</c:v>
                </c:pt>
                <c:pt idx="55582">
                  <c:v>33636.916666666664</c:v>
                </c:pt>
                <c:pt idx="55583">
                  <c:v>33636.958333333336</c:v>
                </c:pt>
                <c:pt idx="55584">
                  <c:v>33637</c:v>
                </c:pt>
                <c:pt idx="55585">
                  <c:v>33637.041666666664</c:v>
                </c:pt>
                <c:pt idx="55586">
                  <c:v>33637.083333333336</c:v>
                </c:pt>
                <c:pt idx="55587">
                  <c:v>33637.125</c:v>
                </c:pt>
                <c:pt idx="55588">
                  <c:v>33637.166666666664</c:v>
                </c:pt>
                <c:pt idx="55589">
                  <c:v>33637.208333333336</c:v>
                </c:pt>
                <c:pt idx="55590">
                  <c:v>33637.25</c:v>
                </c:pt>
                <c:pt idx="55591">
                  <c:v>33637.291666666664</c:v>
                </c:pt>
                <c:pt idx="55592">
                  <c:v>33637.333333333336</c:v>
                </c:pt>
                <c:pt idx="55593">
                  <c:v>33637.375</c:v>
                </c:pt>
                <c:pt idx="55594">
                  <c:v>33637.416666666664</c:v>
                </c:pt>
                <c:pt idx="55595">
                  <c:v>33637.458333333336</c:v>
                </c:pt>
                <c:pt idx="55596">
                  <c:v>33637.5</c:v>
                </c:pt>
                <c:pt idx="55597">
                  <c:v>33637.541666666664</c:v>
                </c:pt>
                <c:pt idx="55598">
                  <c:v>33637.583333333336</c:v>
                </c:pt>
                <c:pt idx="55599">
                  <c:v>33637.625</c:v>
                </c:pt>
                <c:pt idx="55600">
                  <c:v>33637.666666666664</c:v>
                </c:pt>
                <c:pt idx="55601">
                  <c:v>33637.708333333336</c:v>
                </c:pt>
                <c:pt idx="55602">
                  <c:v>33637.75</c:v>
                </c:pt>
                <c:pt idx="55603">
                  <c:v>33637.791666666664</c:v>
                </c:pt>
                <c:pt idx="55604">
                  <c:v>33637.833333333336</c:v>
                </c:pt>
                <c:pt idx="55605">
                  <c:v>33637.875</c:v>
                </c:pt>
                <c:pt idx="55606">
                  <c:v>33637.916666666664</c:v>
                </c:pt>
                <c:pt idx="55607">
                  <c:v>33637.958333333336</c:v>
                </c:pt>
                <c:pt idx="55608">
                  <c:v>33638</c:v>
                </c:pt>
                <c:pt idx="55609">
                  <c:v>33638.041666666664</c:v>
                </c:pt>
                <c:pt idx="55610">
                  <c:v>33638.083333333336</c:v>
                </c:pt>
                <c:pt idx="55611">
                  <c:v>33638.125</c:v>
                </c:pt>
                <c:pt idx="55612">
                  <c:v>33638.166666666664</c:v>
                </c:pt>
                <c:pt idx="55613">
                  <c:v>33638.208333333336</c:v>
                </c:pt>
                <c:pt idx="55614">
                  <c:v>33638.25</c:v>
                </c:pt>
                <c:pt idx="55615">
                  <c:v>33638.291666666664</c:v>
                </c:pt>
                <c:pt idx="55616">
                  <c:v>33638.333333333336</c:v>
                </c:pt>
                <c:pt idx="55617">
                  <c:v>33638.375</c:v>
                </c:pt>
                <c:pt idx="55618">
                  <c:v>33638.416666666664</c:v>
                </c:pt>
                <c:pt idx="55619">
                  <c:v>33638.458333333336</c:v>
                </c:pt>
                <c:pt idx="55620">
                  <c:v>33638.5</c:v>
                </c:pt>
                <c:pt idx="55621">
                  <c:v>33638.541666666664</c:v>
                </c:pt>
                <c:pt idx="55622">
                  <c:v>33638.583333333336</c:v>
                </c:pt>
                <c:pt idx="55623">
                  <c:v>33638.625</c:v>
                </c:pt>
                <c:pt idx="55624">
                  <c:v>33638.666666666664</c:v>
                </c:pt>
                <c:pt idx="55625">
                  <c:v>33638.708333333336</c:v>
                </c:pt>
                <c:pt idx="55626">
                  <c:v>33638.75</c:v>
                </c:pt>
                <c:pt idx="55627">
                  <c:v>33638.791666666664</c:v>
                </c:pt>
                <c:pt idx="55628">
                  <c:v>33638.833333333336</c:v>
                </c:pt>
                <c:pt idx="55629">
                  <c:v>33638.875</c:v>
                </c:pt>
                <c:pt idx="55630">
                  <c:v>33638.916666666664</c:v>
                </c:pt>
                <c:pt idx="55631">
                  <c:v>33638.958333333336</c:v>
                </c:pt>
                <c:pt idx="55632">
                  <c:v>33639</c:v>
                </c:pt>
                <c:pt idx="55633">
                  <c:v>33639.041666666664</c:v>
                </c:pt>
                <c:pt idx="55634">
                  <c:v>33639.083333333336</c:v>
                </c:pt>
                <c:pt idx="55635">
                  <c:v>33639.125</c:v>
                </c:pt>
                <c:pt idx="55636">
                  <c:v>33639.166666666664</c:v>
                </c:pt>
                <c:pt idx="55637">
                  <c:v>33639.208333333336</c:v>
                </c:pt>
                <c:pt idx="55638">
                  <c:v>33639.25</c:v>
                </c:pt>
                <c:pt idx="55639">
                  <c:v>33639.291666666664</c:v>
                </c:pt>
                <c:pt idx="55640">
                  <c:v>33639.333333333336</c:v>
                </c:pt>
                <c:pt idx="55641">
                  <c:v>33639.375</c:v>
                </c:pt>
                <c:pt idx="55642">
                  <c:v>33639.416666666664</c:v>
                </c:pt>
                <c:pt idx="55643">
                  <c:v>33639.458333333336</c:v>
                </c:pt>
                <c:pt idx="55644">
                  <c:v>33639.5</c:v>
                </c:pt>
                <c:pt idx="55645">
                  <c:v>33639.541666666664</c:v>
                </c:pt>
                <c:pt idx="55646">
                  <c:v>33639.583333333336</c:v>
                </c:pt>
                <c:pt idx="55647">
                  <c:v>33639.625</c:v>
                </c:pt>
                <c:pt idx="55648">
                  <c:v>33639.666666666664</c:v>
                </c:pt>
                <c:pt idx="55649">
                  <c:v>33639.708333333336</c:v>
                </c:pt>
                <c:pt idx="55650">
                  <c:v>33639.75</c:v>
                </c:pt>
                <c:pt idx="55651">
                  <c:v>33639.791666666664</c:v>
                </c:pt>
                <c:pt idx="55652">
                  <c:v>33639.833333333336</c:v>
                </c:pt>
                <c:pt idx="55653">
                  <c:v>33639.875</c:v>
                </c:pt>
                <c:pt idx="55654">
                  <c:v>33639.916666666664</c:v>
                </c:pt>
                <c:pt idx="55655">
                  <c:v>33639.958333333336</c:v>
                </c:pt>
                <c:pt idx="55656">
                  <c:v>33640</c:v>
                </c:pt>
                <c:pt idx="55657">
                  <c:v>33640.041666666664</c:v>
                </c:pt>
                <c:pt idx="55658">
                  <c:v>33640.083333333336</c:v>
                </c:pt>
                <c:pt idx="55659">
                  <c:v>33640.125</c:v>
                </c:pt>
                <c:pt idx="55660">
                  <c:v>33640.166666666664</c:v>
                </c:pt>
                <c:pt idx="55661">
                  <c:v>33640.208333333336</c:v>
                </c:pt>
                <c:pt idx="55662">
                  <c:v>33640.25</c:v>
                </c:pt>
                <c:pt idx="55663">
                  <c:v>33640.291666666664</c:v>
                </c:pt>
                <c:pt idx="55664">
                  <c:v>33640.333333333336</c:v>
                </c:pt>
                <c:pt idx="55665">
                  <c:v>33640.375</c:v>
                </c:pt>
                <c:pt idx="55666">
                  <c:v>33640.416666666664</c:v>
                </c:pt>
                <c:pt idx="55667">
                  <c:v>33640.458333333336</c:v>
                </c:pt>
                <c:pt idx="55668">
                  <c:v>33640.5</c:v>
                </c:pt>
                <c:pt idx="55669">
                  <c:v>33640.541666666664</c:v>
                </c:pt>
                <c:pt idx="55670">
                  <c:v>33640.583333333336</c:v>
                </c:pt>
                <c:pt idx="55671">
                  <c:v>33640.625</c:v>
                </c:pt>
                <c:pt idx="55672">
                  <c:v>33640.666666666664</c:v>
                </c:pt>
                <c:pt idx="55673">
                  <c:v>33640.708333333336</c:v>
                </c:pt>
                <c:pt idx="55674">
                  <c:v>33640.75</c:v>
                </c:pt>
                <c:pt idx="55675">
                  <c:v>33640.791666666664</c:v>
                </c:pt>
                <c:pt idx="55676">
                  <c:v>33640.833333333336</c:v>
                </c:pt>
                <c:pt idx="55677">
                  <c:v>33640.875</c:v>
                </c:pt>
                <c:pt idx="55678">
                  <c:v>33640.916666666664</c:v>
                </c:pt>
                <c:pt idx="55679">
                  <c:v>33640.958333333336</c:v>
                </c:pt>
                <c:pt idx="55680">
                  <c:v>33641</c:v>
                </c:pt>
                <c:pt idx="55681">
                  <c:v>33641.041666666664</c:v>
                </c:pt>
                <c:pt idx="55682">
                  <c:v>33641.083333333336</c:v>
                </c:pt>
                <c:pt idx="55683">
                  <c:v>33641.125</c:v>
                </c:pt>
                <c:pt idx="55684">
                  <c:v>33641.166666666664</c:v>
                </c:pt>
                <c:pt idx="55685">
                  <c:v>33641.208333333336</c:v>
                </c:pt>
                <c:pt idx="55686">
                  <c:v>33641.25</c:v>
                </c:pt>
                <c:pt idx="55687">
                  <c:v>33641.291666666664</c:v>
                </c:pt>
                <c:pt idx="55688">
                  <c:v>33641.333333333336</c:v>
                </c:pt>
                <c:pt idx="55689">
                  <c:v>33641.375</c:v>
                </c:pt>
                <c:pt idx="55690">
                  <c:v>33641.416666666664</c:v>
                </c:pt>
                <c:pt idx="55691">
                  <c:v>33641.458333333336</c:v>
                </c:pt>
                <c:pt idx="55692">
                  <c:v>33641.5</c:v>
                </c:pt>
                <c:pt idx="55693">
                  <c:v>33641.541666666664</c:v>
                </c:pt>
                <c:pt idx="55694">
                  <c:v>33641.583333333336</c:v>
                </c:pt>
                <c:pt idx="55695">
                  <c:v>33641.625</c:v>
                </c:pt>
                <c:pt idx="55696">
                  <c:v>33641.666666666664</c:v>
                </c:pt>
                <c:pt idx="55697">
                  <c:v>33641.708333333336</c:v>
                </c:pt>
                <c:pt idx="55698">
                  <c:v>33641.75</c:v>
                </c:pt>
                <c:pt idx="55699">
                  <c:v>33641.791666666664</c:v>
                </c:pt>
                <c:pt idx="55700">
                  <c:v>33641.833333333336</c:v>
                </c:pt>
                <c:pt idx="55701">
                  <c:v>33641.875</c:v>
                </c:pt>
                <c:pt idx="55702">
                  <c:v>33641.916666666664</c:v>
                </c:pt>
                <c:pt idx="55703">
                  <c:v>33641.958333333336</c:v>
                </c:pt>
                <c:pt idx="55704">
                  <c:v>33642</c:v>
                </c:pt>
                <c:pt idx="55705">
                  <c:v>33642.041666666664</c:v>
                </c:pt>
                <c:pt idx="55706">
                  <c:v>33642.083333333336</c:v>
                </c:pt>
                <c:pt idx="55707">
                  <c:v>33642.125</c:v>
                </c:pt>
                <c:pt idx="55708">
                  <c:v>33642.166666666664</c:v>
                </c:pt>
                <c:pt idx="55709">
                  <c:v>33642.208333333336</c:v>
                </c:pt>
                <c:pt idx="55710">
                  <c:v>33642.25</c:v>
                </c:pt>
                <c:pt idx="55711">
                  <c:v>33642.291666666664</c:v>
                </c:pt>
                <c:pt idx="55712">
                  <c:v>33642.333333333336</c:v>
                </c:pt>
                <c:pt idx="55713">
                  <c:v>33642.375</c:v>
                </c:pt>
                <c:pt idx="55714">
                  <c:v>33642.416666666664</c:v>
                </c:pt>
                <c:pt idx="55715">
                  <c:v>33642.458333333336</c:v>
                </c:pt>
                <c:pt idx="55716">
                  <c:v>33642.5</c:v>
                </c:pt>
                <c:pt idx="55717">
                  <c:v>33642.541666666664</c:v>
                </c:pt>
                <c:pt idx="55718">
                  <c:v>33642.583333333336</c:v>
                </c:pt>
                <c:pt idx="55719">
                  <c:v>33642.625</c:v>
                </c:pt>
                <c:pt idx="55720">
                  <c:v>33642.666666666664</c:v>
                </c:pt>
                <c:pt idx="55721">
                  <c:v>33642.708333333336</c:v>
                </c:pt>
                <c:pt idx="55722">
                  <c:v>33642.75</c:v>
                </c:pt>
                <c:pt idx="55723">
                  <c:v>33642.791666666664</c:v>
                </c:pt>
                <c:pt idx="55724">
                  <c:v>33642.833333333336</c:v>
                </c:pt>
                <c:pt idx="55725">
                  <c:v>33642.875</c:v>
                </c:pt>
                <c:pt idx="55726">
                  <c:v>33642.916666666664</c:v>
                </c:pt>
                <c:pt idx="55727">
                  <c:v>33642.958333333336</c:v>
                </c:pt>
                <c:pt idx="55728">
                  <c:v>33643</c:v>
                </c:pt>
                <c:pt idx="55729">
                  <c:v>33643.041666666664</c:v>
                </c:pt>
                <c:pt idx="55730">
                  <c:v>33643.083333333336</c:v>
                </c:pt>
                <c:pt idx="55731">
                  <c:v>33643.125</c:v>
                </c:pt>
                <c:pt idx="55732">
                  <c:v>33643.166666666664</c:v>
                </c:pt>
                <c:pt idx="55733">
                  <c:v>33643.208333333336</c:v>
                </c:pt>
                <c:pt idx="55734">
                  <c:v>33643.25</c:v>
                </c:pt>
                <c:pt idx="55735">
                  <c:v>33643.291666666664</c:v>
                </c:pt>
                <c:pt idx="55736">
                  <c:v>33643.333333333336</c:v>
                </c:pt>
                <c:pt idx="55737">
                  <c:v>33643.375</c:v>
                </c:pt>
                <c:pt idx="55738">
                  <c:v>33643.416666666664</c:v>
                </c:pt>
                <c:pt idx="55739">
                  <c:v>33643.458333333336</c:v>
                </c:pt>
                <c:pt idx="55740">
                  <c:v>33643.5</c:v>
                </c:pt>
                <c:pt idx="55741">
                  <c:v>33643.541666666664</c:v>
                </c:pt>
                <c:pt idx="55742">
                  <c:v>33643.583333333336</c:v>
                </c:pt>
                <c:pt idx="55743">
                  <c:v>33643.625</c:v>
                </c:pt>
                <c:pt idx="55744">
                  <c:v>33643.666666666664</c:v>
                </c:pt>
                <c:pt idx="55745">
                  <c:v>33643.708333333336</c:v>
                </c:pt>
                <c:pt idx="55746">
                  <c:v>33643.75</c:v>
                </c:pt>
                <c:pt idx="55747">
                  <c:v>33643.791666666664</c:v>
                </c:pt>
                <c:pt idx="55748">
                  <c:v>33643.833333333336</c:v>
                </c:pt>
                <c:pt idx="55749">
                  <c:v>33643.875</c:v>
                </c:pt>
                <c:pt idx="55750">
                  <c:v>33643.916666666664</c:v>
                </c:pt>
                <c:pt idx="55751">
                  <c:v>33643.958333333336</c:v>
                </c:pt>
                <c:pt idx="55752">
                  <c:v>33644</c:v>
                </c:pt>
                <c:pt idx="55753">
                  <c:v>33644.041666666664</c:v>
                </c:pt>
                <c:pt idx="55754">
                  <c:v>33644.083333333336</c:v>
                </c:pt>
                <c:pt idx="55755">
                  <c:v>33644.125</c:v>
                </c:pt>
                <c:pt idx="55756">
                  <c:v>33644.166666666664</c:v>
                </c:pt>
                <c:pt idx="55757">
                  <c:v>33644.208333333336</c:v>
                </c:pt>
                <c:pt idx="55758">
                  <c:v>33644.25</c:v>
                </c:pt>
                <c:pt idx="55759">
                  <c:v>33644.291666666664</c:v>
                </c:pt>
                <c:pt idx="55760">
                  <c:v>33644.333333333336</c:v>
                </c:pt>
                <c:pt idx="55761">
                  <c:v>33644.375</c:v>
                </c:pt>
                <c:pt idx="55762">
                  <c:v>33644.416666666664</c:v>
                </c:pt>
                <c:pt idx="55763">
                  <c:v>33644.458333333336</c:v>
                </c:pt>
                <c:pt idx="55764">
                  <c:v>33644.5</c:v>
                </c:pt>
                <c:pt idx="55765">
                  <c:v>33644.541666666664</c:v>
                </c:pt>
                <c:pt idx="55766">
                  <c:v>33644.583333333336</c:v>
                </c:pt>
                <c:pt idx="55767">
                  <c:v>33644.625</c:v>
                </c:pt>
                <c:pt idx="55768">
                  <c:v>33644.666666666664</c:v>
                </c:pt>
                <c:pt idx="55769">
                  <c:v>33644.708333333336</c:v>
                </c:pt>
                <c:pt idx="55770">
                  <c:v>33644.75</c:v>
                </c:pt>
                <c:pt idx="55771">
                  <c:v>33644.791666666664</c:v>
                </c:pt>
                <c:pt idx="55772">
                  <c:v>33644.833333333336</c:v>
                </c:pt>
                <c:pt idx="55773">
                  <c:v>33644.875</c:v>
                </c:pt>
                <c:pt idx="55774">
                  <c:v>33644.916666666664</c:v>
                </c:pt>
                <c:pt idx="55775">
                  <c:v>33644.958333333336</c:v>
                </c:pt>
                <c:pt idx="55776">
                  <c:v>33645</c:v>
                </c:pt>
                <c:pt idx="55777">
                  <c:v>33645.041666666664</c:v>
                </c:pt>
                <c:pt idx="55778">
                  <c:v>33645.083333333336</c:v>
                </c:pt>
                <c:pt idx="55779">
                  <c:v>33645.125</c:v>
                </c:pt>
                <c:pt idx="55780">
                  <c:v>33645.166666666664</c:v>
                </c:pt>
                <c:pt idx="55781">
                  <c:v>33645.208333333336</c:v>
                </c:pt>
                <c:pt idx="55782">
                  <c:v>33645.25</c:v>
                </c:pt>
                <c:pt idx="55783">
                  <c:v>33645.291666666664</c:v>
                </c:pt>
                <c:pt idx="55784">
                  <c:v>33645.333333333336</c:v>
                </c:pt>
                <c:pt idx="55785">
                  <c:v>33645.375</c:v>
                </c:pt>
                <c:pt idx="55786">
                  <c:v>33645.416666666664</c:v>
                </c:pt>
                <c:pt idx="55787">
                  <c:v>33645.458333333336</c:v>
                </c:pt>
                <c:pt idx="55788">
                  <c:v>33645.5</c:v>
                </c:pt>
                <c:pt idx="55789">
                  <c:v>33645.541666666664</c:v>
                </c:pt>
                <c:pt idx="55790">
                  <c:v>33645.583333333336</c:v>
                </c:pt>
                <c:pt idx="55791">
                  <c:v>33645.625</c:v>
                </c:pt>
                <c:pt idx="55792">
                  <c:v>33645.666666666664</c:v>
                </c:pt>
                <c:pt idx="55793">
                  <c:v>33645.708333333336</c:v>
                </c:pt>
                <c:pt idx="55794">
                  <c:v>33645.75</c:v>
                </c:pt>
                <c:pt idx="55795">
                  <c:v>33645.791666666664</c:v>
                </c:pt>
                <c:pt idx="55796">
                  <c:v>33645.833333333336</c:v>
                </c:pt>
                <c:pt idx="55797">
                  <c:v>33645.875</c:v>
                </c:pt>
                <c:pt idx="55798">
                  <c:v>33645.916666666664</c:v>
                </c:pt>
                <c:pt idx="55799">
                  <c:v>33645.958333333336</c:v>
                </c:pt>
                <c:pt idx="55800">
                  <c:v>33646</c:v>
                </c:pt>
                <c:pt idx="55801">
                  <c:v>33646.041666666664</c:v>
                </c:pt>
                <c:pt idx="55802">
                  <c:v>33646.083333333336</c:v>
                </c:pt>
                <c:pt idx="55803">
                  <c:v>33646.125</c:v>
                </c:pt>
                <c:pt idx="55804">
                  <c:v>33646.166666666664</c:v>
                </c:pt>
                <c:pt idx="55805">
                  <c:v>33646.208333333336</c:v>
                </c:pt>
                <c:pt idx="55806">
                  <c:v>33646.25</c:v>
                </c:pt>
                <c:pt idx="55807">
                  <c:v>33646.291666666664</c:v>
                </c:pt>
                <c:pt idx="55808">
                  <c:v>33646.333333333336</c:v>
                </c:pt>
                <c:pt idx="55809">
                  <c:v>33646.375</c:v>
                </c:pt>
                <c:pt idx="55810">
                  <c:v>33646.416666666664</c:v>
                </c:pt>
                <c:pt idx="55811">
                  <c:v>33646.458333333336</c:v>
                </c:pt>
                <c:pt idx="55812">
                  <c:v>33646.5</c:v>
                </c:pt>
                <c:pt idx="55813">
                  <c:v>33646.541666666664</c:v>
                </c:pt>
                <c:pt idx="55814">
                  <c:v>33646.583333333336</c:v>
                </c:pt>
                <c:pt idx="55815">
                  <c:v>33646.625</c:v>
                </c:pt>
                <c:pt idx="55816">
                  <c:v>33646.666666666664</c:v>
                </c:pt>
                <c:pt idx="55817">
                  <c:v>33646.708333333336</c:v>
                </c:pt>
                <c:pt idx="55818">
                  <c:v>33646.75</c:v>
                </c:pt>
                <c:pt idx="55819">
                  <c:v>33646.791666666664</c:v>
                </c:pt>
                <c:pt idx="55820">
                  <c:v>33646.833333333336</c:v>
                </c:pt>
                <c:pt idx="55821">
                  <c:v>33646.875</c:v>
                </c:pt>
                <c:pt idx="55822">
                  <c:v>33646.916666666664</c:v>
                </c:pt>
                <c:pt idx="55823">
                  <c:v>33646.958333333336</c:v>
                </c:pt>
                <c:pt idx="55824">
                  <c:v>33647</c:v>
                </c:pt>
                <c:pt idx="55825">
                  <c:v>33647.041666666664</c:v>
                </c:pt>
                <c:pt idx="55826">
                  <c:v>33647.083333333336</c:v>
                </c:pt>
                <c:pt idx="55827">
                  <c:v>33647.125</c:v>
                </c:pt>
                <c:pt idx="55828">
                  <c:v>33647.166666666664</c:v>
                </c:pt>
                <c:pt idx="55829">
                  <c:v>33647.208333333336</c:v>
                </c:pt>
                <c:pt idx="55830">
                  <c:v>33647.25</c:v>
                </c:pt>
                <c:pt idx="55831">
                  <c:v>33647.291666666664</c:v>
                </c:pt>
                <c:pt idx="55832">
                  <c:v>33647.333333333336</c:v>
                </c:pt>
                <c:pt idx="55833">
                  <c:v>33647.375</c:v>
                </c:pt>
                <c:pt idx="55834">
                  <c:v>33647.416666666664</c:v>
                </c:pt>
                <c:pt idx="55835">
                  <c:v>33647.458333333336</c:v>
                </c:pt>
                <c:pt idx="55836">
                  <c:v>33647.5</c:v>
                </c:pt>
                <c:pt idx="55837">
                  <c:v>33647.541666666664</c:v>
                </c:pt>
                <c:pt idx="55838">
                  <c:v>33647.583333333336</c:v>
                </c:pt>
                <c:pt idx="55839">
                  <c:v>33647.625</c:v>
                </c:pt>
                <c:pt idx="55840">
                  <c:v>33647.666666666664</c:v>
                </c:pt>
                <c:pt idx="55841">
                  <c:v>33647.708333333336</c:v>
                </c:pt>
                <c:pt idx="55842">
                  <c:v>33647.75</c:v>
                </c:pt>
                <c:pt idx="55843">
                  <c:v>33647.791666666664</c:v>
                </c:pt>
                <c:pt idx="55844">
                  <c:v>33647.833333333336</c:v>
                </c:pt>
                <c:pt idx="55845">
                  <c:v>33647.875</c:v>
                </c:pt>
                <c:pt idx="55846">
                  <c:v>33647.916666666664</c:v>
                </c:pt>
                <c:pt idx="55847">
                  <c:v>33647.958333333336</c:v>
                </c:pt>
                <c:pt idx="55848">
                  <c:v>33648</c:v>
                </c:pt>
                <c:pt idx="55849">
                  <c:v>33648.041666666664</c:v>
                </c:pt>
                <c:pt idx="55850">
                  <c:v>33648.083333333336</c:v>
                </c:pt>
                <c:pt idx="55851">
                  <c:v>33648.125</c:v>
                </c:pt>
                <c:pt idx="55852">
                  <c:v>33648.166666666664</c:v>
                </c:pt>
                <c:pt idx="55853">
                  <c:v>33648.208333333336</c:v>
                </c:pt>
                <c:pt idx="55854">
                  <c:v>33648.25</c:v>
                </c:pt>
                <c:pt idx="55855">
                  <c:v>33648.291666666664</c:v>
                </c:pt>
                <c:pt idx="55856">
                  <c:v>33648.333333333336</c:v>
                </c:pt>
                <c:pt idx="55857">
                  <c:v>33648.375</c:v>
                </c:pt>
                <c:pt idx="55858">
                  <c:v>33648.416666666664</c:v>
                </c:pt>
                <c:pt idx="55859">
                  <c:v>33648.458333333336</c:v>
                </c:pt>
                <c:pt idx="55860">
                  <c:v>33648.5</c:v>
                </c:pt>
                <c:pt idx="55861">
                  <c:v>33648.541666666664</c:v>
                </c:pt>
                <c:pt idx="55862">
                  <c:v>33648.583333333336</c:v>
                </c:pt>
                <c:pt idx="55863">
                  <c:v>33648.625</c:v>
                </c:pt>
                <c:pt idx="55864">
                  <c:v>33648.666666666664</c:v>
                </c:pt>
                <c:pt idx="55865">
                  <c:v>33648.708333333336</c:v>
                </c:pt>
                <c:pt idx="55866">
                  <c:v>33648.75</c:v>
                </c:pt>
                <c:pt idx="55867">
                  <c:v>33648.791666666664</c:v>
                </c:pt>
                <c:pt idx="55868">
                  <c:v>33648.833333333336</c:v>
                </c:pt>
                <c:pt idx="55869">
                  <c:v>33648.875</c:v>
                </c:pt>
                <c:pt idx="55870">
                  <c:v>33648.916666666664</c:v>
                </c:pt>
                <c:pt idx="55871">
                  <c:v>33648.958333333336</c:v>
                </c:pt>
                <c:pt idx="55872">
                  <c:v>33649</c:v>
                </c:pt>
                <c:pt idx="55873">
                  <c:v>33649.041666666664</c:v>
                </c:pt>
                <c:pt idx="55874">
                  <c:v>33649.083333333336</c:v>
                </c:pt>
                <c:pt idx="55875">
                  <c:v>33649.125</c:v>
                </c:pt>
                <c:pt idx="55876">
                  <c:v>33649.166666666664</c:v>
                </c:pt>
                <c:pt idx="55877">
                  <c:v>33649.208333333336</c:v>
                </c:pt>
                <c:pt idx="55878">
                  <c:v>33649.25</c:v>
                </c:pt>
                <c:pt idx="55879">
                  <c:v>33649.291666666664</c:v>
                </c:pt>
                <c:pt idx="55880">
                  <c:v>33649.333333333336</c:v>
                </c:pt>
                <c:pt idx="55881">
                  <c:v>33649.375</c:v>
                </c:pt>
                <c:pt idx="55882">
                  <c:v>33649.416666666664</c:v>
                </c:pt>
                <c:pt idx="55883">
                  <c:v>33649.458333333336</c:v>
                </c:pt>
                <c:pt idx="55884">
                  <c:v>33649.5</c:v>
                </c:pt>
                <c:pt idx="55885">
                  <c:v>33649.541666666664</c:v>
                </c:pt>
                <c:pt idx="55886">
                  <c:v>33649.583333333336</c:v>
                </c:pt>
                <c:pt idx="55887">
                  <c:v>33649.625</c:v>
                </c:pt>
                <c:pt idx="55888">
                  <c:v>33649.666666666664</c:v>
                </c:pt>
                <c:pt idx="55889">
                  <c:v>33649.708333333336</c:v>
                </c:pt>
                <c:pt idx="55890">
                  <c:v>33649.75</c:v>
                </c:pt>
                <c:pt idx="55891">
                  <c:v>33649.791666666664</c:v>
                </c:pt>
                <c:pt idx="55892">
                  <c:v>33649.833333333336</c:v>
                </c:pt>
                <c:pt idx="55893">
                  <c:v>33649.875</c:v>
                </c:pt>
                <c:pt idx="55894">
                  <c:v>33649.916666666664</c:v>
                </c:pt>
                <c:pt idx="55895">
                  <c:v>33649.958333333336</c:v>
                </c:pt>
                <c:pt idx="55896">
                  <c:v>33650</c:v>
                </c:pt>
                <c:pt idx="55897">
                  <c:v>33650.041666666664</c:v>
                </c:pt>
                <c:pt idx="55898">
                  <c:v>33650.083333333336</c:v>
                </c:pt>
                <c:pt idx="55899">
                  <c:v>33650.125</c:v>
                </c:pt>
                <c:pt idx="55900">
                  <c:v>33650.166666666664</c:v>
                </c:pt>
                <c:pt idx="55901">
                  <c:v>33650.208333333336</c:v>
                </c:pt>
                <c:pt idx="55902">
                  <c:v>33650.25</c:v>
                </c:pt>
                <c:pt idx="55903">
                  <c:v>33650.291666666664</c:v>
                </c:pt>
                <c:pt idx="55904">
                  <c:v>33650.333333333336</c:v>
                </c:pt>
                <c:pt idx="55905">
                  <c:v>33650.375</c:v>
                </c:pt>
                <c:pt idx="55906">
                  <c:v>33650.416666666664</c:v>
                </c:pt>
                <c:pt idx="55907">
                  <c:v>33650.458333333336</c:v>
                </c:pt>
                <c:pt idx="55908">
                  <c:v>33650.5</c:v>
                </c:pt>
                <c:pt idx="55909">
                  <c:v>33650.541666666664</c:v>
                </c:pt>
                <c:pt idx="55910">
                  <c:v>33650.583333333336</c:v>
                </c:pt>
                <c:pt idx="55911">
                  <c:v>33650.625</c:v>
                </c:pt>
                <c:pt idx="55912">
                  <c:v>33650.666666666664</c:v>
                </c:pt>
                <c:pt idx="55913">
                  <c:v>33650.708333333336</c:v>
                </c:pt>
                <c:pt idx="55914">
                  <c:v>33650.75</c:v>
                </c:pt>
                <c:pt idx="55915">
                  <c:v>33650.791666666664</c:v>
                </c:pt>
                <c:pt idx="55916">
                  <c:v>33650.833333333336</c:v>
                </c:pt>
                <c:pt idx="55917">
                  <c:v>33650.875</c:v>
                </c:pt>
                <c:pt idx="55918">
                  <c:v>33650.916666666664</c:v>
                </c:pt>
                <c:pt idx="55919">
                  <c:v>33650.958333333336</c:v>
                </c:pt>
                <c:pt idx="55920">
                  <c:v>33651</c:v>
                </c:pt>
                <c:pt idx="55921">
                  <c:v>33651.041666666664</c:v>
                </c:pt>
                <c:pt idx="55922">
                  <c:v>33651.083333333336</c:v>
                </c:pt>
                <c:pt idx="55923">
                  <c:v>33651.125</c:v>
                </c:pt>
                <c:pt idx="55924">
                  <c:v>33651.166666666664</c:v>
                </c:pt>
                <c:pt idx="55925">
                  <c:v>33651.208333333336</c:v>
                </c:pt>
                <c:pt idx="55926">
                  <c:v>33651.25</c:v>
                </c:pt>
                <c:pt idx="55927">
                  <c:v>33651.291666666664</c:v>
                </c:pt>
                <c:pt idx="55928">
                  <c:v>33651.333333333336</c:v>
                </c:pt>
                <c:pt idx="55929">
                  <c:v>33651.375</c:v>
                </c:pt>
                <c:pt idx="55930">
                  <c:v>33651.416666666664</c:v>
                </c:pt>
                <c:pt idx="55931">
                  <c:v>33651.458333333336</c:v>
                </c:pt>
                <c:pt idx="55932">
                  <c:v>33651.5</c:v>
                </c:pt>
                <c:pt idx="55933">
                  <c:v>33651.541666666664</c:v>
                </c:pt>
                <c:pt idx="55934">
                  <c:v>33651.583333333336</c:v>
                </c:pt>
                <c:pt idx="55935">
                  <c:v>33651.625</c:v>
                </c:pt>
                <c:pt idx="55936">
                  <c:v>33651.666666666664</c:v>
                </c:pt>
                <c:pt idx="55937">
                  <c:v>33651.708333333336</c:v>
                </c:pt>
                <c:pt idx="55938">
                  <c:v>33651.75</c:v>
                </c:pt>
                <c:pt idx="55939">
                  <c:v>33651.791666666664</c:v>
                </c:pt>
                <c:pt idx="55940">
                  <c:v>33651.833333333336</c:v>
                </c:pt>
                <c:pt idx="55941">
                  <c:v>33651.875</c:v>
                </c:pt>
                <c:pt idx="55942">
                  <c:v>33651.916666666664</c:v>
                </c:pt>
                <c:pt idx="55943">
                  <c:v>33651.958333333336</c:v>
                </c:pt>
                <c:pt idx="55944">
                  <c:v>33652</c:v>
                </c:pt>
                <c:pt idx="55945">
                  <c:v>33652.041666666664</c:v>
                </c:pt>
                <c:pt idx="55946">
                  <c:v>33652.083333333336</c:v>
                </c:pt>
                <c:pt idx="55947">
                  <c:v>33652.125</c:v>
                </c:pt>
                <c:pt idx="55948">
                  <c:v>33652.166666666664</c:v>
                </c:pt>
                <c:pt idx="55949">
                  <c:v>33652.208333333336</c:v>
                </c:pt>
                <c:pt idx="55950">
                  <c:v>33652.25</c:v>
                </c:pt>
                <c:pt idx="55951">
                  <c:v>33652.291666666664</c:v>
                </c:pt>
                <c:pt idx="55952">
                  <c:v>33652.333333333336</c:v>
                </c:pt>
                <c:pt idx="55953">
                  <c:v>33652.375</c:v>
                </c:pt>
                <c:pt idx="55954">
                  <c:v>33652.416666666664</c:v>
                </c:pt>
                <c:pt idx="55955">
                  <c:v>33652.458333333336</c:v>
                </c:pt>
                <c:pt idx="55956">
                  <c:v>33652.5</c:v>
                </c:pt>
                <c:pt idx="55957">
                  <c:v>33652.541666666664</c:v>
                </c:pt>
                <c:pt idx="55958">
                  <c:v>33652.583333333336</c:v>
                </c:pt>
                <c:pt idx="55959">
                  <c:v>33652.625</c:v>
                </c:pt>
                <c:pt idx="55960">
                  <c:v>33652.666666666664</c:v>
                </c:pt>
                <c:pt idx="55961">
                  <c:v>33652.708333333336</c:v>
                </c:pt>
                <c:pt idx="55962">
                  <c:v>33652.75</c:v>
                </c:pt>
                <c:pt idx="55963">
                  <c:v>33652.791666666664</c:v>
                </c:pt>
                <c:pt idx="55964">
                  <c:v>33652.833333333336</c:v>
                </c:pt>
                <c:pt idx="55965">
                  <c:v>33652.875</c:v>
                </c:pt>
                <c:pt idx="55966">
                  <c:v>33652.916666666664</c:v>
                </c:pt>
                <c:pt idx="55967">
                  <c:v>33652.958333333336</c:v>
                </c:pt>
                <c:pt idx="55968">
                  <c:v>33653</c:v>
                </c:pt>
                <c:pt idx="55969">
                  <c:v>33653.041666666664</c:v>
                </c:pt>
                <c:pt idx="55970">
                  <c:v>33653.083333333336</c:v>
                </c:pt>
                <c:pt idx="55971">
                  <c:v>33653.125</c:v>
                </c:pt>
                <c:pt idx="55972">
                  <c:v>33653.166666666664</c:v>
                </c:pt>
                <c:pt idx="55973">
                  <c:v>33653.208333333336</c:v>
                </c:pt>
                <c:pt idx="55974">
                  <c:v>33653.25</c:v>
                </c:pt>
                <c:pt idx="55975">
                  <c:v>33653.291666666664</c:v>
                </c:pt>
                <c:pt idx="55976">
                  <c:v>33653.333333333336</c:v>
                </c:pt>
                <c:pt idx="55977">
                  <c:v>33653.375</c:v>
                </c:pt>
                <c:pt idx="55978">
                  <c:v>33653.416666666664</c:v>
                </c:pt>
                <c:pt idx="55979">
                  <c:v>33653.458333333336</c:v>
                </c:pt>
                <c:pt idx="55980">
                  <c:v>33653.5</c:v>
                </c:pt>
                <c:pt idx="55981">
                  <c:v>33653.541666666664</c:v>
                </c:pt>
                <c:pt idx="55982">
                  <c:v>33653.583333333336</c:v>
                </c:pt>
                <c:pt idx="55983">
                  <c:v>33653.625</c:v>
                </c:pt>
                <c:pt idx="55984">
                  <c:v>33653.666666666664</c:v>
                </c:pt>
                <c:pt idx="55985">
                  <c:v>33653.708333333336</c:v>
                </c:pt>
                <c:pt idx="55986">
                  <c:v>33653.75</c:v>
                </c:pt>
                <c:pt idx="55987">
                  <c:v>33653.791666666664</c:v>
                </c:pt>
                <c:pt idx="55988">
                  <c:v>33653.833333333336</c:v>
                </c:pt>
                <c:pt idx="55989">
                  <c:v>33653.875</c:v>
                </c:pt>
                <c:pt idx="55990">
                  <c:v>33653.916666666664</c:v>
                </c:pt>
                <c:pt idx="55991">
                  <c:v>33653.958333333336</c:v>
                </c:pt>
                <c:pt idx="55992">
                  <c:v>33654</c:v>
                </c:pt>
                <c:pt idx="55993">
                  <c:v>33654.041666666664</c:v>
                </c:pt>
                <c:pt idx="55994">
                  <c:v>33654.083333333336</c:v>
                </c:pt>
                <c:pt idx="55995">
                  <c:v>33654.125</c:v>
                </c:pt>
                <c:pt idx="55996">
                  <c:v>33654.166666666664</c:v>
                </c:pt>
                <c:pt idx="55997">
                  <c:v>33654.208333333336</c:v>
                </c:pt>
                <c:pt idx="55998">
                  <c:v>33654.25</c:v>
                </c:pt>
                <c:pt idx="55999">
                  <c:v>33654.291666666664</c:v>
                </c:pt>
                <c:pt idx="56000">
                  <c:v>33654.333333333336</c:v>
                </c:pt>
                <c:pt idx="56001">
                  <c:v>33654.375</c:v>
                </c:pt>
                <c:pt idx="56002">
                  <c:v>33654.416666666664</c:v>
                </c:pt>
                <c:pt idx="56003">
                  <c:v>33654.458333333336</c:v>
                </c:pt>
                <c:pt idx="56004">
                  <c:v>33654.5</c:v>
                </c:pt>
                <c:pt idx="56005">
                  <c:v>33654.541666666664</c:v>
                </c:pt>
                <c:pt idx="56006">
                  <c:v>33654.583333333336</c:v>
                </c:pt>
                <c:pt idx="56007">
                  <c:v>33654.625</c:v>
                </c:pt>
                <c:pt idx="56008">
                  <c:v>33654.666666666664</c:v>
                </c:pt>
                <c:pt idx="56009">
                  <c:v>33654.708333333336</c:v>
                </c:pt>
                <c:pt idx="56010">
                  <c:v>33654.75</c:v>
                </c:pt>
                <c:pt idx="56011">
                  <c:v>33654.791666666664</c:v>
                </c:pt>
                <c:pt idx="56012">
                  <c:v>33654.833333333336</c:v>
                </c:pt>
                <c:pt idx="56013">
                  <c:v>33654.875</c:v>
                </c:pt>
                <c:pt idx="56014">
                  <c:v>33654.916666666664</c:v>
                </c:pt>
                <c:pt idx="56015">
                  <c:v>33654.958333333336</c:v>
                </c:pt>
                <c:pt idx="56016">
                  <c:v>33655</c:v>
                </c:pt>
                <c:pt idx="56017">
                  <c:v>33655.041666666664</c:v>
                </c:pt>
                <c:pt idx="56018">
                  <c:v>33655.083333333336</c:v>
                </c:pt>
                <c:pt idx="56019">
                  <c:v>33655.125</c:v>
                </c:pt>
                <c:pt idx="56020">
                  <c:v>33655.166666666664</c:v>
                </c:pt>
                <c:pt idx="56021">
                  <c:v>33655.208333333336</c:v>
                </c:pt>
                <c:pt idx="56022">
                  <c:v>33655.25</c:v>
                </c:pt>
                <c:pt idx="56023">
                  <c:v>33655.291666666664</c:v>
                </c:pt>
                <c:pt idx="56024">
                  <c:v>33655.333333333336</c:v>
                </c:pt>
                <c:pt idx="56025">
                  <c:v>33655.375</c:v>
                </c:pt>
                <c:pt idx="56026">
                  <c:v>33655.416666666664</c:v>
                </c:pt>
                <c:pt idx="56027">
                  <c:v>33655.458333333336</c:v>
                </c:pt>
                <c:pt idx="56028">
                  <c:v>33655.5</c:v>
                </c:pt>
                <c:pt idx="56029">
                  <c:v>33655.541666666664</c:v>
                </c:pt>
                <c:pt idx="56030">
                  <c:v>33655.583333333336</c:v>
                </c:pt>
                <c:pt idx="56031">
                  <c:v>33655.625</c:v>
                </c:pt>
                <c:pt idx="56032">
                  <c:v>33655.666666666664</c:v>
                </c:pt>
                <c:pt idx="56033">
                  <c:v>33655.708333333336</c:v>
                </c:pt>
                <c:pt idx="56034">
                  <c:v>33655.75</c:v>
                </c:pt>
                <c:pt idx="56035">
                  <c:v>33655.791666666664</c:v>
                </c:pt>
                <c:pt idx="56036">
                  <c:v>33655.833333333336</c:v>
                </c:pt>
                <c:pt idx="56037">
                  <c:v>33655.875</c:v>
                </c:pt>
                <c:pt idx="56038">
                  <c:v>33655.916666666664</c:v>
                </c:pt>
                <c:pt idx="56039">
                  <c:v>33655.958333333336</c:v>
                </c:pt>
                <c:pt idx="56040">
                  <c:v>33656</c:v>
                </c:pt>
                <c:pt idx="56041">
                  <c:v>33656.041666666664</c:v>
                </c:pt>
                <c:pt idx="56042">
                  <c:v>33656.083333333336</c:v>
                </c:pt>
                <c:pt idx="56043">
                  <c:v>33656.125</c:v>
                </c:pt>
                <c:pt idx="56044">
                  <c:v>33656.166666666664</c:v>
                </c:pt>
                <c:pt idx="56045">
                  <c:v>33656.208333333336</c:v>
                </c:pt>
                <c:pt idx="56046">
                  <c:v>33656.25</c:v>
                </c:pt>
                <c:pt idx="56047">
                  <c:v>33656.291666666664</c:v>
                </c:pt>
                <c:pt idx="56048">
                  <c:v>33656.333333333336</c:v>
                </c:pt>
                <c:pt idx="56049">
                  <c:v>33656.375</c:v>
                </c:pt>
                <c:pt idx="56050">
                  <c:v>33656.416666666664</c:v>
                </c:pt>
                <c:pt idx="56051">
                  <c:v>33656.458333333336</c:v>
                </c:pt>
                <c:pt idx="56052">
                  <c:v>33656.5</c:v>
                </c:pt>
                <c:pt idx="56053">
                  <c:v>33656.541666666664</c:v>
                </c:pt>
                <c:pt idx="56054">
                  <c:v>33656.583333333336</c:v>
                </c:pt>
                <c:pt idx="56055">
                  <c:v>33656.625</c:v>
                </c:pt>
                <c:pt idx="56056">
                  <c:v>33656.666666666664</c:v>
                </c:pt>
                <c:pt idx="56057">
                  <c:v>33656.708333333336</c:v>
                </c:pt>
                <c:pt idx="56058">
                  <c:v>33656.75</c:v>
                </c:pt>
                <c:pt idx="56059">
                  <c:v>33656.791666666664</c:v>
                </c:pt>
                <c:pt idx="56060">
                  <c:v>33656.833333333336</c:v>
                </c:pt>
                <c:pt idx="56061">
                  <c:v>33656.875</c:v>
                </c:pt>
                <c:pt idx="56062">
                  <c:v>33656.916666666664</c:v>
                </c:pt>
                <c:pt idx="56063">
                  <c:v>33656.958333333336</c:v>
                </c:pt>
                <c:pt idx="56064">
                  <c:v>33657</c:v>
                </c:pt>
                <c:pt idx="56065">
                  <c:v>33657.041666666664</c:v>
                </c:pt>
                <c:pt idx="56066">
                  <c:v>33657.083333333336</c:v>
                </c:pt>
                <c:pt idx="56067">
                  <c:v>33657.125</c:v>
                </c:pt>
                <c:pt idx="56068">
                  <c:v>33657.166666666664</c:v>
                </c:pt>
                <c:pt idx="56069">
                  <c:v>33657.208333333336</c:v>
                </c:pt>
                <c:pt idx="56070">
                  <c:v>33657.25</c:v>
                </c:pt>
                <c:pt idx="56071">
                  <c:v>33657.291666666664</c:v>
                </c:pt>
                <c:pt idx="56072">
                  <c:v>33657.333333333336</c:v>
                </c:pt>
                <c:pt idx="56073">
                  <c:v>33657.375</c:v>
                </c:pt>
                <c:pt idx="56074">
                  <c:v>33657.416666666664</c:v>
                </c:pt>
                <c:pt idx="56075">
                  <c:v>33657.458333333336</c:v>
                </c:pt>
                <c:pt idx="56076">
                  <c:v>33657.5</c:v>
                </c:pt>
                <c:pt idx="56077">
                  <c:v>33657.541666666664</c:v>
                </c:pt>
                <c:pt idx="56078">
                  <c:v>33657.583333333336</c:v>
                </c:pt>
                <c:pt idx="56079">
                  <c:v>33657.625</c:v>
                </c:pt>
                <c:pt idx="56080">
                  <c:v>33657.666666666664</c:v>
                </c:pt>
                <c:pt idx="56081">
                  <c:v>33657.708333333336</c:v>
                </c:pt>
                <c:pt idx="56082">
                  <c:v>33657.75</c:v>
                </c:pt>
                <c:pt idx="56083">
                  <c:v>33657.791666666664</c:v>
                </c:pt>
                <c:pt idx="56084">
                  <c:v>33657.833333333336</c:v>
                </c:pt>
                <c:pt idx="56085">
                  <c:v>33657.875</c:v>
                </c:pt>
                <c:pt idx="56086">
                  <c:v>33657.916666666664</c:v>
                </c:pt>
                <c:pt idx="56087">
                  <c:v>33657.958333333336</c:v>
                </c:pt>
                <c:pt idx="56088">
                  <c:v>33658</c:v>
                </c:pt>
                <c:pt idx="56089">
                  <c:v>33658.041666666664</c:v>
                </c:pt>
                <c:pt idx="56090">
                  <c:v>33658.083333333336</c:v>
                </c:pt>
                <c:pt idx="56091">
                  <c:v>33658.125</c:v>
                </c:pt>
                <c:pt idx="56092">
                  <c:v>33658.166666666664</c:v>
                </c:pt>
                <c:pt idx="56093">
                  <c:v>33658.208333333336</c:v>
                </c:pt>
                <c:pt idx="56094">
                  <c:v>33658.25</c:v>
                </c:pt>
                <c:pt idx="56095">
                  <c:v>33658.291666666664</c:v>
                </c:pt>
                <c:pt idx="56096">
                  <c:v>33658.333333333336</c:v>
                </c:pt>
                <c:pt idx="56097">
                  <c:v>33658.375</c:v>
                </c:pt>
                <c:pt idx="56098">
                  <c:v>33658.416666666664</c:v>
                </c:pt>
                <c:pt idx="56099">
                  <c:v>33658.458333333336</c:v>
                </c:pt>
                <c:pt idx="56100">
                  <c:v>33658.5</c:v>
                </c:pt>
                <c:pt idx="56101">
                  <c:v>33658.541666666664</c:v>
                </c:pt>
                <c:pt idx="56102">
                  <c:v>33658.583333333336</c:v>
                </c:pt>
                <c:pt idx="56103">
                  <c:v>33658.625</c:v>
                </c:pt>
                <c:pt idx="56104">
                  <c:v>33658.666666666664</c:v>
                </c:pt>
                <c:pt idx="56105">
                  <c:v>33658.708333333336</c:v>
                </c:pt>
                <c:pt idx="56106">
                  <c:v>33658.75</c:v>
                </c:pt>
                <c:pt idx="56107">
                  <c:v>33658.791666666664</c:v>
                </c:pt>
                <c:pt idx="56108">
                  <c:v>33658.833333333336</c:v>
                </c:pt>
                <c:pt idx="56109">
                  <c:v>33658.875</c:v>
                </c:pt>
                <c:pt idx="56110">
                  <c:v>33658.916666666664</c:v>
                </c:pt>
                <c:pt idx="56111">
                  <c:v>33658.958333333336</c:v>
                </c:pt>
                <c:pt idx="56112">
                  <c:v>33659</c:v>
                </c:pt>
                <c:pt idx="56113">
                  <c:v>33659.041666666664</c:v>
                </c:pt>
                <c:pt idx="56114">
                  <c:v>33659.083333333336</c:v>
                </c:pt>
                <c:pt idx="56115">
                  <c:v>33659.125</c:v>
                </c:pt>
                <c:pt idx="56116">
                  <c:v>33659.166666666664</c:v>
                </c:pt>
                <c:pt idx="56117">
                  <c:v>33659.208333333336</c:v>
                </c:pt>
                <c:pt idx="56118">
                  <c:v>33659.25</c:v>
                </c:pt>
                <c:pt idx="56119">
                  <c:v>33659.291666666664</c:v>
                </c:pt>
                <c:pt idx="56120">
                  <c:v>33659.333333333336</c:v>
                </c:pt>
                <c:pt idx="56121">
                  <c:v>33659.375</c:v>
                </c:pt>
                <c:pt idx="56122">
                  <c:v>33659.416666666664</c:v>
                </c:pt>
                <c:pt idx="56123">
                  <c:v>33659.458333333336</c:v>
                </c:pt>
                <c:pt idx="56124">
                  <c:v>33659.5</c:v>
                </c:pt>
                <c:pt idx="56125">
                  <c:v>33659.541666666664</c:v>
                </c:pt>
                <c:pt idx="56126">
                  <c:v>33659.583333333336</c:v>
                </c:pt>
                <c:pt idx="56127">
                  <c:v>33659.625</c:v>
                </c:pt>
                <c:pt idx="56128">
                  <c:v>33659.666666666664</c:v>
                </c:pt>
                <c:pt idx="56129">
                  <c:v>33659.708333333336</c:v>
                </c:pt>
                <c:pt idx="56130">
                  <c:v>33659.75</c:v>
                </c:pt>
                <c:pt idx="56131">
                  <c:v>33659.791666666664</c:v>
                </c:pt>
                <c:pt idx="56132">
                  <c:v>33659.833333333336</c:v>
                </c:pt>
                <c:pt idx="56133">
                  <c:v>33659.875</c:v>
                </c:pt>
                <c:pt idx="56134">
                  <c:v>33659.916666666664</c:v>
                </c:pt>
                <c:pt idx="56135">
                  <c:v>33659.958333333336</c:v>
                </c:pt>
                <c:pt idx="56136">
                  <c:v>33660</c:v>
                </c:pt>
                <c:pt idx="56137">
                  <c:v>33660.041666666664</c:v>
                </c:pt>
                <c:pt idx="56138">
                  <c:v>33660.083333333336</c:v>
                </c:pt>
                <c:pt idx="56139">
                  <c:v>33660.125</c:v>
                </c:pt>
                <c:pt idx="56140">
                  <c:v>33660.166666666664</c:v>
                </c:pt>
                <c:pt idx="56141">
                  <c:v>33660.208333333336</c:v>
                </c:pt>
                <c:pt idx="56142">
                  <c:v>33660.25</c:v>
                </c:pt>
                <c:pt idx="56143">
                  <c:v>33660.291666666664</c:v>
                </c:pt>
                <c:pt idx="56144">
                  <c:v>33660.333333333336</c:v>
                </c:pt>
                <c:pt idx="56145">
                  <c:v>33660.375</c:v>
                </c:pt>
                <c:pt idx="56146">
                  <c:v>33660.416666666664</c:v>
                </c:pt>
                <c:pt idx="56147">
                  <c:v>33660.458333333336</c:v>
                </c:pt>
                <c:pt idx="56148">
                  <c:v>33660.5</c:v>
                </c:pt>
                <c:pt idx="56149">
                  <c:v>33660.541666666664</c:v>
                </c:pt>
                <c:pt idx="56150">
                  <c:v>33660.583333333336</c:v>
                </c:pt>
                <c:pt idx="56151">
                  <c:v>33660.625</c:v>
                </c:pt>
                <c:pt idx="56152">
                  <c:v>33660.666666666664</c:v>
                </c:pt>
                <c:pt idx="56153">
                  <c:v>33660.708333333336</c:v>
                </c:pt>
                <c:pt idx="56154">
                  <c:v>33660.75</c:v>
                </c:pt>
                <c:pt idx="56155">
                  <c:v>33660.791666666664</c:v>
                </c:pt>
                <c:pt idx="56156">
                  <c:v>33660.833333333336</c:v>
                </c:pt>
                <c:pt idx="56157">
                  <c:v>33660.875</c:v>
                </c:pt>
                <c:pt idx="56158">
                  <c:v>33660.916666666664</c:v>
                </c:pt>
                <c:pt idx="56159">
                  <c:v>33660.958333333336</c:v>
                </c:pt>
                <c:pt idx="56160">
                  <c:v>33661</c:v>
                </c:pt>
                <c:pt idx="56161">
                  <c:v>33661.041666666664</c:v>
                </c:pt>
                <c:pt idx="56162">
                  <c:v>33661.083333333336</c:v>
                </c:pt>
                <c:pt idx="56163">
                  <c:v>33661.125</c:v>
                </c:pt>
                <c:pt idx="56164">
                  <c:v>33661.166666666664</c:v>
                </c:pt>
                <c:pt idx="56165">
                  <c:v>33661.208333333336</c:v>
                </c:pt>
                <c:pt idx="56166">
                  <c:v>33661.25</c:v>
                </c:pt>
                <c:pt idx="56167">
                  <c:v>33661.291666666664</c:v>
                </c:pt>
                <c:pt idx="56168">
                  <c:v>33661.333333333336</c:v>
                </c:pt>
                <c:pt idx="56169">
                  <c:v>33661.375</c:v>
                </c:pt>
                <c:pt idx="56170">
                  <c:v>33661.416666666664</c:v>
                </c:pt>
                <c:pt idx="56171">
                  <c:v>33661.458333333336</c:v>
                </c:pt>
                <c:pt idx="56172">
                  <c:v>33661.5</c:v>
                </c:pt>
                <c:pt idx="56173">
                  <c:v>33661.541666666664</c:v>
                </c:pt>
                <c:pt idx="56174">
                  <c:v>33661.583333333336</c:v>
                </c:pt>
                <c:pt idx="56175">
                  <c:v>33661.625</c:v>
                </c:pt>
                <c:pt idx="56176">
                  <c:v>33661.666666666664</c:v>
                </c:pt>
                <c:pt idx="56177">
                  <c:v>33661.708333333336</c:v>
                </c:pt>
                <c:pt idx="56178">
                  <c:v>33661.75</c:v>
                </c:pt>
                <c:pt idx="56179">
                  <c:v>33661.791666666664</c:v>
                </c:pt>
                <c:pt idx="56180">
                  <c:v>33661.833333333336</c:v>
                </c:pt>
                <c:pt idx="56181">
                  <c:v>33661.875</c:v>
                </c:pt>
                <c:pt idx="56182">
                  <c:v>33661.916666666664</c:v>
                </c:pt>
                <c:pt idx="56183">
                  <c:v>33661.958333333336</c:v>
                </c:pt>
                <c:pt idx="56184">
                  <c:v>33662</c:v>
                </c:pt>
                <c:pt idx="56185">
                  <c:v>33662.041666666664</c:v>
                </c:pt>
                <c:pt idx="56186">
                  <c:v>33662.083333333336</c:v>
                </c:pt>
                <c:pt idx="56187">
                  <c:v>33662.125</c:v>
                </c:pt>
                <c:pt idx="56188">
                  <c:v>33662.166666666664</c:v>
                </c:pt>
                <c:pt idx="56189">
                  <c:v>33662.208333333336</c:v>
                </c:pt>
                <c:pt idx="56190">
                  <c:v>33662.25</c:v>
                </c:pt>
                <c:pt idx="56191">
                  <c:v>33662.291666666664</c:v>
                </c:pt>
                <c:pt idx="56192">
                  <c:v>33662.333333333336</c:v>
                </c:pt>
                <c:pt idx="56193">
                  <c:v>33662.375</c:v>
                </c:pt>
                <c:pt idx="56194">
                  <c:v>33662.416666666664</c:v>
                </c:pt>
                <c:pt idx="56195">
                  <c:v>33662.458333333336</c:v>
                </c:pt>
                <c:pt idx="56196">
                  <c:v>33662.5</c:v>
                </c:pt>
                <c:pt idx="56197">
                  <c:v>33662.541666666664</c:v>
                </c:pt>
                <c:pt idx="56198">
                  <c:v>33662.583333333336</c:v>
                </c:pt>
                <c:pt idx="56199">
                  <c:v>33662.625</c:v>
                </c:pt>
                <c:pt idx="56200">
                  <c:v>33662.666666666664</c:v>
                </c:pt>
                <c:pt idx="56201">
                  <c:v>33662.708333333336</c:v>
                </c:pt>
                <c:pt idx="56202">
                  <c:v>33662.75</c:v>
                </c:pt>
                <c:pt idx="56203">
                  <c:v>33662.791666666664</c:v>
                </c:pt>
                <c:pt idx="56204">
                  <c:v>33662.833333333336</c:v>
                </c:pt>
                <c:pt idx="56205">
                  <c:v>33662.875</c:v>
                </c:pt>
                <c:pt idx="56206">
                  <c:v>33662.916666666664</c:v>
                </c:pt>
                <c:pt idx="56207">
                  <c:v>33662.958333333336</c:v>
                </c:pt>
                <c:pt idx="56208">
                  <c:v>33663</c:v>
                </c:pt>
                <c:pt idx="56209">
                  <c:v>33663.041666666664</c:v>
                </c:pt>
                <c:pt idx="56210">
                  <c:v>33663.083333333336</c:v>
                </c:pt>
                <c:pt idx="56211">
                  <c:v>33663.125</c:v>
                </c:pt>
                <c:pt idx="56212">
                  <c:v>33663.166666666664</c:v>
                </c:pt>
                <c:pt idx="56213">
                  <c:v>33663.208333333336</c:v>
                </c:pt>
                <c:pt idx="56214">
                  <c:v>33663.25</c:v>
                </c:pt>
                <c:pt idx="56215">
                  <c:v>33663.291666666664</c:v>
                </c:pt>
                <c:pt idx="56216">
                  <c:v>33663.333333333336</c:v>
                </c:pt>
                <c:pt idx="56217">
                  <c:v>33663.375</c:v>
                </c:pt>
                <c:pt idx="56218">
                  <c:v>33663.416666666664</c:v>
                </c:pt>
                <c:pt idx="56219">
                  <c:v>33663.458333333336</c:v>
                </c:pt>
                <c:pt idx="56220">
                  <c:v>33663.5</c:v>
                </c:pt>
                <c:pt idx="56221">
                  <c:v>33663.541666666664</c:v>
                </c:pt>
                <c:pt idx="56222">
                  <c:v>33663.583333333336</c:v>
                </c:pt>
                <c:pt idx="56223">
                  <c:v>33663.625</c:v>
                </c:pt>
                <c:pt idx="56224">
                  <c:v>33663.666666666664</c:v>
                </c:pt>
                <c:pt idx="56225">
                  <c:v>33663.708333333336</c:v>
                </c:pt>
                <c:pt idx="56226">
                  <c:v>33663.75</c:v>
                </c:pt>
                <c:pt idx="56227">
                  <c:v>33663.791666666664</c:v>
                </c:pt>
                <c:pt idx="56228">
                  <c:v>33663.833333333336</c:v>
                </c:pt>
                <c:pt idx="56229">
                  <c:v>33663.875</c:v>
                </c:pt>
                <c:pt idx="56230">
                  <c:v>33663.916666666664</c:v>
                </c:pt>
                <c:pt idx="56231">
                  <c:v>33663.958333333336</c:v>
                </c:pt>
                <c:pt idx="56232">
                  <c:v>33664</c:v>
                </c:pt>
                <c:pt idx="56233">
                  <c:v>33664.041666666664</c:v>
                </c:pt>
                <c:pt idx="56234">
                  <c:v>33664.083333333336</c:v>
                </c:pt>
                <c:pt idx="56235">
                  <c:v>33664.125</c:v>
                </c:pt>
                <c:pt idx="56236">
                  <c:v>33664.166666666664</c:v>
                </c:pt>
                <c:pt idx="56237">
                  <c:v>33664.208333333336</c:v>
                </c:pt>
                <c:pt idx="56238">
                  <c:v>33664.25</c:v>
                </c:pt>
                <c:pt idx="56239">
                  <c:v>33664.291666666664</c:v>
                </c:pt>
                <c:pt idx="56240">
                  <c:v>33664.333333333336</c:v>
                </c:pt>
                <c:pt idx="56241">
                  <c:v>33664.375</c:v>
                </c:pt>
                <c:pt idx="56242">
                  <c:v>33664.416666666664</c:v>
                </c:pt>
                <c:pt idx="56243">
                  <c:v>33664.458333333336</c:v>
                </c:pt>
                <c:pt idx="56244">
                  <c:v>33664.5</c:v>
                </c:pt>
                <c:pt idx="56245">
                  <c:v>33664.541666666664</c:v>
                </c:pt>
                <c:pt idx="56246">
                  <c:v>33664.583333333336</c:v>
                </c:pt>
                <c:pt idx="56247">
                  <c:v>33664.625</c:v>
                </c:pt>
                <c:pt idx="56248">
                  <c:v>33664.666666666664</c:v>
                </c:pt>
                <c:pt idx="56249">
                  <c:v>33664.708333333336</c:v>
                </c:pt>
                <c:pt idx="56250">
                  <c:v>33664.75</c:v>
                </c:pt>
                <c:pt idx="56251">
                  <c:v>33664.791666666664</c:v>
                </c:pt>
                <c:pt idx="56252">
                  <c:v>33664.833333333336</c:v>
                </c:pt>
                <c:pt idx="56253">
                  <c:v>33664.875</c:v>
                </c:pt>
                <c:pt idx="56254">
                  <c:v>33664.916666666664</c:v>
                </c:pt>
                <c:pt idx="56255">
                  <c:v>33664.958333333336</c:v>
                </c:pt>
                <c:pt idx="56256">
                  <c:v>33665</c:v>
                </c:pt>
                <c:pt idx="56257">
                  <c:v>33665.041666666664</c:v>
                </c:pt>
                <c:pt idx="56258">
                  <c:v>33665.083333333336</c:v>
                </c:pt>
                <c:pt idx="56259">
                  <c:v>33665.125</c:v>
                </c:pt>
                <c:pt idx="56260">
                  <c:v>33665.166666666664</c:v>
                </c:pt>
                <c:pt idx="56261">
                  <c:v>33665.208333333336</c:v>
                </c:pt>
                <c:pt idx="56262">
                  <c:v>33665.25</c:v>
                </c:pt>
                <c:pt idx="56263">
                  <c:v>33665.291666666664</c:v>
                </c:pt>
                <c:pt idx="56264">
                  <c:v>33665.333333333336</c:v>
                </c:pt>
                <c:pt idx="56265">
                  <c:v>33665.375</c:v>
                </c:pt>
                <c:pt idx="56266">
                  <c:v>33665.416666666664</c:v>
                </c:pt>
                <c:pt idx="56267">
                  <c:v>33665.458333333336</c:v>
                </c:pt>
                <c:pt idx="56268">
                  <c:v>33665.5</c:v>
                </c:pt>
                <c:pt idx="56269">
                  <c:v>33665.541666666664</c:v>
                </c:pt>
                <c:pt idx="56270">
                  <c:v>33665.583333333336</c:v>
                </c:pt>
                <c:pt idx="56271">
                  <c:v>33665.625</c:v>
                </c:pt>
                <c:pt idx="56272">
                  <c:v>33665.666666666664</c:v>
                </c:pt>
                <c:pt idx="56273">
                  <c:v>33665.708333333336</c:v>
                </c:pt>
                <c:pt idx="56274">
                  <c:v>33665.75</c:v>
                </c:pt>
                <c:pt idx="56275">
                  <c:v>33665.791666666664</c:v>
                </c:pt>
                <c:pt idx="56276">
                  <c:v>33665.833333333336</c:v>
                </c:pt>
                <c:pt idx="56277">
                  <c:v>33665.875</c:v>
                </c:pt>
                <c:pt idx="56278">
                  <c:v>33665.916666666664</c:v>
                </c:pt>
                <c:pt idx="56279">
                  <c:v>33665.958333333336</c:v>
                </c:pt>
                <c:pt idx="56280">
                  <c:v>33666</c:v>
                </c:pt>
                <c:pt idx="56281">
                  <c:v>33666.041666666664</c:v>
                </c:pt>
                <c:pt idx="56282">
                  <c:v>33666.083333333336</c:v>
                </c:pt>
                <c:pt idx="56283">
                  <c:v>33666.125</c:v>
                </c:pt>
                <c:pt idx="56284">
                  <c:v>33666.166666666664</c:v>
                </c:pt>
                <c:pt idx="56285">
                  <c:v>33666.208333333336</c:v>
                </c:pt>
                <c:pt idx="56286">
                  <c:v>33666.25</c:v>
                </c:pt>
                <c:pt idx="56287">
                  <c:v>33666.291666666664</c:v>
                </c:pt>
                <c:pt idx="56288">
                  <c:v>33666.333333333336</c:v>
                </c:pt>
                <c:pt idx="56289">
                  <c:v>33666.375</c:v>
                </c:pt>
                <c:pt idx="56290">
                  <c:v>33666.416666666664</c:v>
                </c:pt>
                <c:pt idx="56291">
                  <c:v>33666.458333333336</c:v>
                </c:pt>
                <c:pt idx="56292">
                  <c:v>33666.5</c:v>
                </c:pt>
                <c:pt idx="56293">
                  <c:v>33666.541666666664</c:v>
                </c:pt>
                <c:pt idx="56294">
                  <c:v>33666.583333333336</c:v>
                </c:pt>
                <c:pt idx="56295">
                  <c:v>33666.625</c:v>
                </c:pt>
                <c:pt idx="56296">
                  <c:v>33666.666666666664</c:v>
                </c:pt>
                <c:pt idx="56297">
                  <c:v>33666.708333333336</c:v>
                </c:pt>
                <c:pt idx="56298">
                  <c:v>33666.75</c:v>
                </c:pt>
                <c:pt idx="56299">
                  <c:v>33666.791666666664</c:v>
                </c:pt>
                <c:pt idx="56300">
                  <c:v>33666.833333333336</c:v>
                </c:pt>
                <c:pt idx="56301">
                  <c:v>33666.875</c:v>
                </c:pt>
                <c:pt idx="56302">
                  <c:v>33666.916666666664</c:v>
                </c:pt>
                <c:pt idx="56303">
                  <c:v>33666.958333333336</c:v>
                </c:pt>
                <c:pt idx="56304">
                  <c:v>33667</c:v>
                </c:pt>
                <c:pt idx="56305">
                  <c:v>33667.041666666664</c:v>
                </c:pt>
                <c:pt idx="56306">
                  <c:v>33667.083333333336</c:v>
                </c:pt>
                <c:pt idx="56307">
                  <c:v>33667.125</c:v>
                </c:pt>
                <c:pt idx="56308">
                  <c:v>33667.166666666664</c:v>
                </c:pt>
                <c:pt idx="56309">
                  <c:v>33667.208333333336</c:v>
                </c:pt>
                <c:pt idx="56310">
                  <c:v>33667.25</c:v>
                </c:pt>
                <c:pt idx="56311">
                  <c:v>33667.291666666664</c:v>
                </c:pt>
                <c:pt idx="56312">
                  <c:v>33667.333333333336</c:v>
                </c:pt>
                <c:pt idx="56313">
                  <c:v>33667.375</c:v>
                </c:pt>
                <c:pt idx="56314">
                  <c:v>33667.416666666664</c:v>
                </c:pt>
                <c:pt idx="56315">
                  <c:v>33667.458333333336</c:v>
                </c:pt>
                <c:pt idx="56316">
                  <c:v>33667.5</c:v>
                </c:pt>
                <c:pt idx="56317">
                  <c:v>33667.541666666664</c:v>
                </c:pt>
                <c:pt idx="56318">
                  <c:v>33667.583333333336</c:v>
                </c:pt>
                <c:pt idx="56319">
                  <c:v>33667.625</c:v>
                </c:pt>
                <c:pt idx="56320">
                  <c:v>33667.666666666664</c:v>
                </c:pt>
                <c:pt idx="56321">
                  <c:v>33667.708333333336</c:v>
                </c:pt>
                <c:pt idx="56322">
                  <c:v>33667.75</c:v>
                </c:pt>
                <c:pt idx="56323">
                  <c:v>33667.791666666664</c:v>
                </c:pt>
                <c:pt idx="56324">
                  <c:v>33667.833333333336</c:v>
                </c:pt>
                <c:pt idx="56325">
                  <c:v>33667.875</c:v>
                </c:pt>
                <c:pt idx="56326">
                  <c:v>33667.916666666664</c:v>
                </c:pt>
                <c:pt idx="56327">
                  <c:v>33667.958333333336</c:v>
                </c:pt>
                <c:pt idx="56328">
                  <c:v>33668</c:v>
                </c:pt>
                <c:pt idx="56329">
                  <c:v>33668.041666666664</c:v>
                </c:pt>
                <c:pt idx="56330">
                  <c:v>33668.083333333336</c:v>
                </c:pt>
                <c:pt idx="56331">
                  <c:v>33668.125</c:v>
                </c:pt>
                <c:pt idx="56332">
                  <c:v>33668.166666666664</c:v>
                </c:pt>
                <c:pt idx="56333">
                  <c:v>33668.208333333336</c:v>
                </c:pt>
                <c:pt idx="56334">
                  <c:v>33668.25</c:v>
                </c:pt>
                <c:pt idx="56335">
                  <c:v>33668.291666666664</c:v>
                </c:pt>
                <c:pt idx="56336">
                  <c:v>33668.333333333336</c:v>
                </c:pt>
                <c:pt idx="56337">
                  <c:v>33668.375</c:v>
                </c:pt>
                <c:pt idx="56338">
                  <c:v>33668.416666666664</c:v>
                </c:pt>
                <c:pt idx="56339">
                  <c:v>33668.458333333336</c:v>
                </c:pt>
                <c:pt idx="56340">
                  <c:v>33668.5</c:v>
                </c:pt>
                <c:pt idx="56341">
                  <c:v>33668.541666666664</c:v>
                </c:pt>
                <c:pt idx="56342">
                  <c:v>33668.583333333336</c:v>
                </c:pt>
                <c:pt idx="56343">
                  <c:v>33668.625</c:v>
                </c:pt>
                <c:pt idx="56344">
                  <c:v>33668.666666666664</c:v>
                </c:pt>
                <c:pt idx="56345">
                  <c:v>33668.708333333336</c:v>
                </c:pt>
                <c:pt idx="56346">
                  <c:v>33668.75</c:v>
                </c:pt>
                <c:pt idx="56347">
                  <c:v>33668.791666666664</c:v>
                </c:pt>
                <c:pt idx="56348">
                  <c:v>33668.833333333336</c:v>
                </c:pt>
                <c:pt idx="56349">
                  <c:v>33668.875</c:v>
                </c:pt>
                <c:pt idx="56350">
                  <c:v>33668.916666666664</c:v>
                </c:pt>
                <c:pt idx="56351">
                  <c:v>33668.958333333336</c:v>
                </c:pt>
                <c:pt idx="56352">
                  <c:v>33669</c:v>
                </c:pt>
                <c:pt idx="56353">
                  <c:v>33669.041666666664</c:v>
                </c:pt>
                <c:pt idx="56354">
                  <c:v>33669.083333333336</c:v>
                </c:pt>
                <c:pt idx="56355">
                  <c:v>33669.125</c:v>
                </c:pt>
                <c:pt idx="56356">
                  <c:v>33669.166666666664</c:v>
                </c:pt>
                <c:pt idx="56357">
                  <c:v>33669.208333333336</c:v>
                </c:pt>
                <c:pt idx="56358">
                  <c:v>33669.25</c:v>
                </c:pt>
                <c:pt idx="56359">
                  <c:v>33669.291666666664</c:v>
                </c:pt>
                <c:pt idx="56360">
                  <c:v>33669.333333333336</c:v>
                </c:pt>
                <c:pt idx="56361">
                  <c:v>33669.375</c:v>
                </c:pt>
                <c:pt idx="56362">
                  <c:v>33669.416666666664</c:v>
                </c:pt>
                <c:pt idx="56363">
                  <c:v>33669.458333333336</c:v>
                </c:pt>
                <c:pt idx="56364">
                  <c:v>33669.5</c:v>
                </c:pt>
                <c:pt idx="56365">
                  <c:v>33669.541666666664</c:v>
                </c:pt>
                <c:pt idx="56366">
                  <c:v>33669.583333333336</c:v>
                </c:pt>
                <c:pt idx="56367">
                  <c:v>33669.625</c:v>
                </c:pt>
                <c:pt idx="56368">
                  <c:v>33669.666666666664</c:v>
                </c:pt>
                <c:pt idx="56369">
                  <c:v>33669.708333333336</c:v>
                </c:pt>
                <c:pt idx="56370">
                  <c:v>33669.75</c:v>
                </c:pt>
                <c:pt idx="56371">
                  <c:v>33669.791666666664</c:v>
                </c:pt>
                <c:pt idx="56372">
                  <c:v>33669.833333333336</c:v>
                </c:pt>
                <c:pt idx="56373">
                  <c:v>33669.875</c:v>
                </c:pt>
                <c:pt idx="56374">
                  <c:v>33669.916666666664</c:v>
                </c:pt>
                <c:pt idx="56375">
                  <c:v>33669.958333333336</c:v>
                </c:pt>
                <c:pt idx="56376">
                  <c:v>33670</c:v>
                </c:pt>
                <c:pt idx="56377">
                  <c:v>33670.041666666664</c:v>
                </c:pt>
                <c:pt idx="56378">
                  <c:v>33670.083333333336</c:v>
                </c:pt>
                <c:pt idx="56379">
                  <c:v>33670.125</c:v>
                </c:pt>
                <c:pt idx="56380">
                  <c:v>33670.166666666664</c:v>
                </c:pt>
                <c:pt idx="56381">
                  <c:v>33670.208333333336</c:v>
                </c:pt>
                <c:pt idx="56382">
                  <c:v>33670.25</c:v>
                </c:pt>
                <c:pt idx="56383">
                  <c:v>33670.291666666664</c:v>
                </c:pt>
                <c:pt idx="56384">
                  <c:v>33670.333333333336</c:v>
                </c:pt>
                <c:pt idx="56385">
                  <c:v>33670.375</c:v>
                </c:pt>
                <c:pt idx="56386">
                  <c:v>33670.416666666664</c:v>
                </c:pt>
                <c:pt idx="56387">
                  <c:v>33670.458333333336</c:v>
                </c:pt>
                <c:pt idx="56388">
                  <c:v>33670.5</c:v>
                </c:pt>
                <c:pt idx="56389">
                  <c:v>33670.541666666664</c:v>
                </c:pt>
                <c:pt idx="56390">
                  <c:v>33670.583333333336</c:v>
                </c:pt>
                <c:pt idx="56391">
                  <c:v>33670.625</c:v>
                </c:pt>
                <c:pt idx="56392">
                  <c:v>33670.666666666664</c:v>
                </c:pt>
                <c:pt idx="56393">
                  <c:v>33670.708333333336</c:v>
                </c:pt>
                <c:pt idx="56394">
                  <c:v>33670.75</c:v>
                </c:pt>
                <c:pt idx="56395">
                  <c:v>33670.791666666664</c:v>
                </c:pt>
                <c:pt idx="56396">
                  <c:v>33670.833333333336</c:v>
                </c:pt>
                <c:pt idx="56397">
                  <c:v>33670.875</c:v>
                </c:pt>
                <c:pt idx="56398">
                  <c:v>33670.916666666664</c:v>
                </c:pt>
                <c:pt idx="56399">
                  <c:v>33670.958333333336</c:v>
                </c:pt>
                <c:pt idx="56400">
                  <c:v>33671</c:v>
                </c:pt>
                <c:pt idx="56401">
                  <c:v>33671.041666666664</c:v>
                </c:pt>
                <c:pt idx="56402">
                  <c:v>33671.083333333336</c:v>
                </c:pt>
                <c:pt idx="56403">
                  <c:v>33671.125</c:v>
                </c:pt>
                <c:pt idx="56404">
                  <c:v>33671.166666666664</c:v>
                </c:pt>
                <c:pt idx="56405">
                  <c:v>33671.208333333336</c:v>
                </c:pt>
                <c:pt idx="56406">
                  <c:v>33671.25</c:v>
                </c:pt>
                <c:pt idx="56407">
                  <c:v>33671.291666666664</c:v>
                </c:pt>
                <c:pt idx="56408">
                  <c:v>33671.333333333336</c:v>
                </c:pt>
                <c:pt idx="56409">
                  <c:v>33671.375</c:v>
                </c:pt>
                <c:pt idx="56410">
                  <c:v>33671.416666666664</c:v>
                </c:pt>
                <c:pt idx="56411">
                  <c:v>33671.458333333336</c:v>
                </c:pt>
                <c:pt idx="56412">
                  <c:v>33671.5</c:v>
                </c:pt>
                <c:pt idx="56413">
                  <c:v>33671.541666666664</c:v>
                </c:pt>
                <c:pt idx="56414">
                  <c:v>33671.583333333336</c:v>
                </c:pt>
                <c:pt idx="56415">
                  <c:v>33671.625</c:v>
                </c:pt>
                <c:pt idx="56416">
                  <c:v>33671.666666666664</c:v>
                </c:pt>
                <c:pt idx="56417">
                  <c:v>33671.708333333336</c:v>
                </c:pt>
                <c:pt idx="56418">
                  <c:v>33671.75</c:v>
                </c:pt>
                <c:pt idx="56419">
                  <c:v>33671.791666666664</c:v>
                </c:pt>
                <c:pt idx="56420">
                  <c:v>33671.833333333336</c:v>
                </c:pt>
                <c:pt idx="56421">
                  <c:v>33671.875</c:v>
                </c:pt>
                <c:pt idx="56422">
                  <c:v>33671.916666666664</c:v>
                </c:pt>
                <c:pt idx="56423">
                  <c:v>33671.958333333336</c:v>
                </c:pt>
                <c:pt idx="56424">
                  <c:v>33672</c:v>
                </c:pt>
                <c:pt idx="56425">
                  <c:v>33672.041666666664</c:v>
                </c:pt>
                <c:pt idx="56426">
                  <c:v>33672.083333333336</c:v>
                </c:pt>
                <c:pt idx="56427">
                  <c:v>33672.125</c:v>
                </c:pt>
                <c:pt idx="56428">
                  <c:v>33672.166666666664</c:v>
                </c:pt>
                <c:pt idx="56429">
                  <c:v>33672.208333333336</c:v>
                </c:pt>
                <c:pt idx="56430">
                  <c:v>33672.25</c:v>
                </c:pt>
                <c:pt idx="56431">
                  <c:v>33672.291666666664</c:v>
                </c:pt>
                <c:pt idx="56432">
                  <c:v>33672.333333333336</c:v>
                </c:pt>
                <c:pt idx="56433">
                  <c:v>33672.375</c:v>
                </c:pt>
                <c:pt idx="56434">
                  <c:v>33672.416666666664</c:v>
                </c:pt>
                <c:pt idx="56435">
                  <c:v>33672.458333333336</c:v>
                </c:pt>
                <c:pt idx="56436">
                  <c:v>33672.5</c:v>
                </c:pt>
                <c:pt idx="56437">
                  <c:v>33672.541666666664</c:v>
                </c:pt>
                <c:pt idx="56438">
                  <c:v>33672.583333333336</c:v>
                </c:pt>
                <c:pt idx="56439">
                  <c:v>33672.625</c:v>
                </c:pt>
                <c:pt idx="56440">
                  <c:v>33672.666666666664</c:v>
                </c:pt>
                <c:pt idx="56441">
                  <c:v>33672.708333333336</c:v>
                </c:pt>
                <c:pt idx="56442">
                  <c:v>33672.75</c:v>
                </c:pt>
                <c:pt idx="56443">
                  <c:v>33672.791666666664</c:v>
                </c:pt>
                <c:pt idx="56444">
                  <c:v>33672.833333333336</c:v>
                </c:pt>
                <c:pt idx="56445">
                  <c:v>33672.875</c:v>
                </c:pt>
                <c:pt idx="56446">
                  <c:v>33672.916666666664</c:v>
                </c:pt>
                <c:pt idx="56447">
                  <c:v>33672.958333333336</c:v>
                </c:pt>
                <c:pt idx="56448">
                  <c:v>33673</c:v>
                </c:pt>
                <c:pt idx="56449">
                  <c:v>33673.041666666664</c:v>
                </c:pt>
                <c:pt idx="56450">
                  <c:v>33673.083333333336</c:v>
                </c:pt>
                <c:pt idx="56451">
                  <c:v>33673.125</c:v>
                </c:pt>
                <c:pt idx="56452">
                  <c:v>33673.166666666664</c:v>
                </c:pt>
                <c:pt idx="56453">
                  <c:v>33673.208333333336</c:v>
                </c:pt>
                <c:pt idx="56454">
                  <c:v>33673.25</c:v>
                </c:pt>
                <c:pt idx="56455">
                  <c:v>33673.291666666664</c:v>
                </c:pt>
                <c:pt idx="56456">
                  <c:v>33673.333333333336</c:v>
                </c:pt>
                <c:pt idx="56457">
                  <c:v>33673.375</c:v>
                </c:pt>
                <c:pt idx="56458">
                  <c:v>33673.416666666664</c:v>
                </c:pt>
                <c:pt idx="56459">
                  <c:v>33673.458333333336</c:v>
                </c:pt>
                <c:pt idx="56460">
                  <c:v>33673.5</c:v>
                </c:pt>
                <c:pt idx="56461">
                  <c:v>33673.541666666664</c:v>
                </c:pt>
                <c:pt idx="56462">
                  <c:v>33673.583333333336</c:v>
                </c:pt>
                <c:pt idx="56463">
                  <c:v>33673.625</c:v>
                </c:pt>
                <c:pt idx="56464">
                  <c:v>33673.666666666664</c:v>
                </c:pt>
                <c:pt idx="56465">
                  <c:v>33673.708333333336</c:v>
                </c:pt>
                <c:pt idx="56466">
                  <c:v>33673.75</c:v>
                </c:pt>
                <c:pt idx="56467">
                  <c:v>33673.791666666664</c:v>
                </c:pt>
                <c:pt idx="56468">
                  <c:v>33673.833333333336</c:v>
                </c:pt>
                <c:pt idx="56469">
                  <c:v>33673.875</c:v>
                </c:pt>
                <c:pt idx="56470">
                  <c:v>33673.916666666664</c:v>
                </c:pt>
                <c:pt idx="56471">
                  <c:v>33673.958333333336</c:v>
                </c:pt>
                <c:pt idx="56472">
                  <c:v>33674</c:v>
                </c:pt>
                <c:pt idx="56473">
                  <c:v>33674.041666666664</c:v>
                </c:pt>
                <c:pt idx="56474">
                  <c:v>33674.083333333336</c:v>
                </c:pt>
                <c:pt idx="56475">
                  <c:v>33674.125</c:v>
                </c:pt>
                <c:pt idx="56476">
                  <c:v>33674.166666666664</c:v>
                </c:pt>
                <c:pt idx="56477">
                  <c:v>33674.208333333336</c:v>
                </c:pt>
                <c:pt idx="56478">
                  <c:v>33674.25</c:v>
                </c:pt>
                <c:pt idx="56479">
                  <c:v>33674.291666666664</c:v>
                </c:pt>
                <c:pt idx="56480">
                  <c:v>33674.333333333336</c:v>
                </c:pt>
                <c:pt idx="56481">
                  <c:v>33674.375</c:v>
                </c:pt>
                <c:pt idx="56482">
                  <c:v>33674.416666666664</c:v>
                </c:pt>
                <c:pt idx="56483">
                  <c:v>33674.458333333336</c:v>
                </c:pt>
                <c:pt idx="56484">
                  <c:v>33674.5</c:v>
                </c:pt>
                <c:pt idx="56485">
                  <c:v>33674.541666666664</c:v>
                </c:pt>
                <c:pt idx="56486">
                  <c:v>33674.583333333336</c:v>
                </c:pt>
                <c:pt idx="56487">
                  <c:v>33674.625</c:v>
                </c:pt>
                <c:pt idx="56488">
                  <c:v>33674.666666666664</c:v>
                </c:pt>
                <c:pt idx="56489">
                  <c:v>33674.708333333336</c:v>
                </c:pt>
                <c:pt idx="56490">
                  <c:v>33674.75</c:v>
                </c:pt>
                <c:pt idx="56491">
                  <c:v>33674.791666666664</c:v>
                </c:pt>
                <c:pt idx="56492">
                  <c:v>33674.833333333336</c:v>
                </c:pt>
                <c:pt idx="56493">
                  <c:v>33674.875</c:v>
                </c:pt>
                <c:pt idx="56494">
                  <c:v>33674.916666666664</c:v>
                </c:pt>
                <c:pt idx="56495">
                  <c:v>33674.958333333336</c:v>
                </c:pt>
                <c:pt idx="56496">
                  <c:v>33675</c:v>
                </c:pt>
                <c:pt idx="56497">
                  <c:v>33675.041666666664</c:v>
                </c:pt>
                <c:pt idx="56498">
                  <c:v>33675.083333333336</c:v>
                </c:pt>
                <c:pt idx="56499">
                  <c:v>33675.125</c:v>
                </c:pt>
                <c:pt idx="56500">
                  <c:v>33675.166666666664</c:v>
                </c:pt>
                <c:pt idx="56501">
                  <c:v>33675.208333333336</c:v>
                </c:pt>
                <c:pt idx="56502">
                  <c:v>33675.25</c:v>
                </c:pt>
                <c:pt idx="56503">
                  <c:v>33675.291666666664</c:v>
                </c:pt>
                <c:pt idx="56504">
                  <c:v>33675.333333333336</c:v>
                </c:pt>
                <c:pt idx="56505">
                  <c:v>33675.375</c:v>
                </c:pt>
                <c:pt idx="56506">
                  <c:v>33675.416666666664</c:v>
                </c:pt>
                <c:pt idx="56507">
                  <c:v>33675.458333333336</c:v>
                </c:pt>
                <c:pt idx="56508">
                  <c:v>33675.5</c:v>
                </c:pt>
                <c:pt idx="56509">
                  <c:v>33675.541666666664</c:v>
                </c:pt>
                <c:pt idx="56510">
                  <c:v>33675.583333333336</c:v>
                </c:pt>
                <c:pt idx="56511">
                  <c:v>33675.625</c:v>
                </c:pt>
                <c:pt idx="56512">
                  <c:v>33675.666666666664</c:v>
                </c:pt>
                <c:pt idx="56513">
                  <c:v>33675.708333333336</c:v>
                </c:pt>
                <c:pt idx="56514">
                  <c:v>33675.75</c:v>
                </c:pt>
                <c:pt idx="56515">
                  <c:v>33675.791666666664</c:v>
                </c:pt>
                <c:pt idx="56516">
                  <c:v>33675.833333333336</c:v>
                </c:pt>
                <c:pt idx="56517">
                  <c:v>33675.875</c:v>
                </c:pt>
                <c:pt idx="56518">
                  <c:v>33675.916666666664</c:v>
                </c:pt>
                <c:pt idx="56519">
                  <c:v>33675.958333333336</c:v>
                </c:pt>
                <c:pt idx="56520">
                  <c:v>33676</c:v>
                </c:pt>
                <c:pt idx="56521">
                  <c:v>33676.041666666664</c:v>
                </c:pt>
                <c:pt idx="56522">
                  <c:v>33676.083333333336</c:v>
                </c:pt>
                <c:pt idx="56523">
                  <c:v>33676.125</c:v>
                </c:pt>
                <c:pt idx="56524">
                  <c:v>33676.166666666664</c:v>
                </c:pt>
                <c:pt idx="56525">
                  <c:v>33676.208333333336</c:v>
                </c:pt>
                <c:pt idx="56526">
                  <c:v>33676.25</c:v>
                </c:pt>
                <c:pt idx="56527">
                  <c:v>33676.291666666664</c:v>
                </c:pt>
                <c:pt idx="56528">
                  <c:v>33676.333333333336</c:v>
                </c:pt>
                <c:pt idx="56529">
                  <c:v>33676.375</c:v>
                </c:pt>
                <c:pt idx="56530">
                  <c:v>33676.416666666664</c:v>
                </c:pt>
                <c:pt idx="56531">
                  <c:v>33676.458333333336</c:v>
                </c:pt>
                <c:pt idx="56532">
                  <c:v>33676.5</c:v>
                </c:pt>
                <c:pt idx="56533">
                  <c:v>33676.541666666664</c:v>
                </c:pt>
                <c:pt idx="56534">
                  <c:v>33676.583333333336</c:v>
                </c:pt>
                <c:pt idx="56535">
                  <c:v>33676.625</c:v>
                </c:pt>
                <c:pt idx="56536">
                  <c:v>33676.666666666664</c:v>
                </c:pt>
                <c:pt idx="56537">
                  <c:v>33676.708333333336</c:v>
                </c:pt>
                <c:pt idx="56538">
                  <c:v>33676.75</c:v>
                </c:pt>
                <c:pt idx="56539">
                  <c:v>33676.791666666664</c:v>
                </c:pt>
                <c:pt idx="56540">
                  <c:v>33676.833333333336</c:v>
                </c:pt>
                <c:pt idx="56541">
                  <c:v>33676.875</c:v>
                </c:pt>
                <c:pt idx="56542">
                  <c:v>33676.916666666664</c:v>
                </c:pt>
                <c:pt idx="56543">
                  <c:v>33676.958333333336</c:v>
                </c:pt>
                <c:pt idx="56544">
                  <c:v>33677</c:v>
                </c:pt>
                <c:pt idx="56545">
                  <c:v>33677.041666666664</c:v>
                </c:pt>
                <c:pt idx="56546">
                  <c:v>33677.083333333336</c:v>
                </c:pt>
                <c:pt idx="56547">
                  <c:v>33677.125</c:v>
                </c:pt>
                <c:pt idx="56548">
                  <c:v>33677.166666666664</c:v>
                </c:pt>
                <c:pt idx="56549">
                  <c:v>33677.208333333336</c:v>
                </c:pt>
                <c:pt idx="56550">
                  <c:v>33677.25</c:v>
                </c:pt>
                <c:pt idx="56551">
                  <c:v>33677.291666666664</c:v>
                </c:pt>
                <c:pt idx="56552">
                  <c:v>33677.333333333336</c:v>
                </c:pt>
                <c:pt idx="56553">
                  <c:v>33677.375</c:v>
                </c:pt>
                <c:pt idx="56554">
                  <c:v>33677.416666666664</c:v>
                </c:pt>
                <c:pt idx="56555">
                  <c:v>33677.458333333336</c:v>
                </c:pt>
                <c:pt idx="56556">
                  <c:v>33677.5</c:v>
                </c:pt>
                <c:pt idx="56557">
                  <c:v>33677.541666666664</c:v>
                </c:pt>
                <c:pt idx="56558">
                  <c:v>33677.583333333336</c:v>
                </c:pt>
                <c:pt idx="56559">
                  <c:v>33677.625</c:v>
                </c:pt>
                <c:pt idx="56560">
                  <c:v>33677.666666666664</c:v>
                </c:pt>
                <c:pt idx="56561">
                  <c:v>33677.708333333336</c:v>
                </c:pt>
                <c:pt idx="56562">
                  <c:v>33677.75</c:v>
                </c:pt>
                <c:pt idx="56563">
                  <c:v>33677.791666666664</c:v>
                </c:pt>
                <c:pt idx="56564">
                  <c:v>33677.833333333336</c:v>
                </c:pt>
                <c:pt idx="56565">
                  <c:v>33677.875</c:v>
                </c:pt>
                <c:pt idx="56566">
                  <c:v>33677.916666666664</c:v>
                </c:pt>
                <c:pt idx="56567">
                  <c:v>33677.958333333336</c:v>
                </c:pt>
                <c:pt idx="56568">
                  <c:v>33678</c:v>
                </c:pt>
                <c:pt idx="56569">
                  <c:v>33678.041666666664</c:v>
                </c:pt>
                <c:pt idx="56570">
                  <c:v>33678.083333333336</c:v>
                </c:pt>
                <c:pt idx="56571">
                  <c:v>33678.125</c:v>
                </c:pt>
                <c:pt idx="56572">
                  <c:v>33678.166666666664</c:v>
                </c:pt>
                <c:pt idx="56573">
                  <c:v>33678.208333333336</c:v>
                </c:pt>
                <c:pt idx="56574">
                  <c:v>33678.25</c:v>
                </c:pt>
                <c:pt idx="56575">
                  <c:v>33678.291666666664</c:v>
                </c:pt>
                <c:pt idx="56576">
                  <c:v>33678.333333333336</c:v>
                </c:pt>
                <c:pt idx="56577">
                  <c:v>33678.375</c:v>
                </c:pt>
                <c:pt idx="56578">
                  <c:v>33678.416666666664</c:v>
                </c:pt>
                <c:pt idx="56579">
                  <c:v>33678.458333333336</c:v>
                </c:pt>
                <c:pt idx="56580">
                  <c:v>33678.5</c:v>
                </c:pt>
                <c:pt idx="56581">
                  <c:v>33678.541666666664</c:v>
                </c:pt>
                <c:pt idx="56582">
                  <c:v>33678.583333333336</c:v>
                </c:pt>
                <c:pt idx="56583">
                  <c:v>33678.625</c:v>
                </c:pt>
                <c:pt idx="56584">
                  <c:v>33678.666666666664</c:v>
                </c:pt>
                <c:pt idx="56585">
                  <c:v>33678.708333333336</c:v>
                </c:pt>
                <c:pt idx="56586">
                  <c:v>33678.75</c:v>
                </c:pt>
                <c:pt idx="56587">
                  <c:v>33678.791666666664</c:v>
                </c:pt>
                <c:pt idx="56588">
                  <c:v>33678.833333333336</c:v>
                </c:pt>
                <c:pt idx="56589">
                  <c:v>33678.875</c:v>
                </c:pt>
                <c:pt idx="56590">
                  <c:v>33678.916666666664</c:v>
                </c:pt>
                <c:pt idx="56591">
                  <c:v>33678.958333333336</c:v>
                </c:pt>
                <c:pt idx="56592">
                  <c:v>33679</c:v>
                </c:pt>
                <c:pt idx="56593">
                  <c:v>33679.041666666664</c:v>
                </c:pt>
                <c:pt idx="56594">
                  <c:v>33679.083333333336</c:v>
                </c:pt>
                <c:pt idx="56595">
                  <c:v>33679.125</c:v>
                </c:pt>
                <c:pt idx="56596">
                  <c:v>33679.166666666664</c:v>
                </c:pt>
                <c:pt idx="56597">
                  <c:v>33679.208333333336</c:v>
                </c:pt>
                <c:pt idx="56598">
                  <c:v>33679.25</c:v>
                </c:pt>
                <c:pt idx="56599">
                  <c:v>33679.291666666664</c:v>
                </c:pt>
                <c:pt idx="56600">
                  <c:v>33679.333333333336</c:v>
                </c:pt>
                <c:pt idx="56601">
                  <c:v>33679.375</c:v>
                </c:pt>
                <c:pt idx="56602">
                  <c:v>33679.416666666664</c:v>
                </c:pt>
                <c:pt idx="56603">
                  <c:v>33679.458333333336</c:v>
                </c:pt>
                <c:pt idx="56604">
                  <c:v>33679.5</c:v>
                </c:pt>
                <c:pt idx="56605">
                  <c:v>33679.541666666664</c:v>
                </c:pt>
                <c:pt idx="56606">
                  <c:v>33679.583333333336</c:v>
                </c:pt>
                <c:pt idx="56607">
                  <c:v>33679.625</c:v>
                </c:pt>
                <c:pt idx="56608">
                  <c:v>33679.666666666664</c:v>
                </c:pt>
                <c:pt idx="56609">
                  <c:v>33679.708333333336</c:v>
                </c:pt>
                <c:pt idx="56610">
                  <c:v>33679.75</c:v>
                </c:pt>
                <c:pt idx="56611">
                  <c:v>33679.791666666664</c:v>
                </c:pt>
                <c:pt idx="56612">
                  <c:v>33679.833333333336</c:v>
                </c:pt>
                <c:pt idx="56613">
                  <c:v>33679.875</c:v>
                </c:pt>
                <c:pt idx="56614">
                  <c:v>33679.916666666664</c:v>
                </c:pt>
                <c:pt idx="56615">
                  <c:v>33679.958333333336</c:v>
                </c:pt>
                <c:pt idx="56616">
                  <c:v>33680</c:v>
                </c:pt>
                <c:pt idx="56617">
                  <c:v>33680.041666666664</c:v>
                </c:pt>
                <c:pt idx="56618">
                  <c:v>33680.083333333336</c:v>
                </c:pt>
                <c:pt idx="56619">
                  <c:v>33680.125</c:v>
                </c:pt>
                <c:pt idx="56620">
                  <c:v>33680.166666666664</c:v>
                </c:pt>
                <c:pt idx="56621">
                  <c:v>33680.208333333336</c:v>
                </c:pt>
                <c:pt idx="56622">
                  <c:v>33680.25</c:v>
                </c:pt>
                <c:pt idx="56623">
                  <c:v>33680.291666666664</c:v>
                </c:pt>
                <c:pt idx="56624">
                  <c:v>33680.333333333336</c:v>
                </c:pt>
                <c:pt idx="56625">
                  <c:v>33680.375</c:v>
                </c:pt>
                <c:pt idx="56626">
                  <c:v>33680.416666666664</c:v>
                </c:pt>
                <c:pt idx="56627">
                  <c:v>33680.458333333336</c:v>
                </c:pt>
                <c:pt idx="56628">
                  <c:v>33680.5</c:v>
                </c:pt>
                <c:pt idx="56629">
                  <c:v>33680.541666666664</c:v>
                </c:pt>
                <c:pt idx="56630">
                  <c:v>33680.583333333336</c:v>
                </c:pt>
                <c:pt idx="56631">
                  <c:v>33680.625</c:v>
                </c:pt>
                <c:pt idx="56632">
                  <c:v>33680.666666666664</c:v>
                </c:pt>
                <c:pt idx="56633">
                  <c:v>33680.708333333336</c:v>
                </c:pt>
                <c:pt idx="56634">
                  <c:v>33680.75</c:v>
                </c:pt>
                <c:pt idx="56635">
                  <c:v>33680.791666666664</c:v>
                </c:pt>
                <c:pt idx="56636">
                  <c:v>33680.833333333336</c:v>
                </c:pt>
                <c:pt idx="56637">
                  <c:v>33680.875</c:v>
                </c:pt>
                <c:pt idx="56638">
                  <c:v>33680.916666666664</c:v>
                </c:pt>
                <c:pt idx="56639">
                  <c:v>33680.958333333336</c:v>
                </c:pt>
                <c:pt idx="56640">
                  <c:v>33681</c:v>
                </c:pt>
                <c:pt idx="56641">
                  <c:v>33681.041666666664</c:v>
                </c:pt>
                <c:pt idx="56642">
                  <c:v>33681.083333333336</c:v>
                </c:pt>
                <c:pt idx="56643">
                  <c:v>33681.125</c:v>
                </c:pt>
                <c:pt idx="56644">
                  <c:v>33681.166666666664</c:v>
                </c:pt>
                <c:pt idx="56645">
                  <c:v>33681.208333333336</c:v>
                </c:pt>
                <c:pt idx="56646">
                  <c:v>33681.25</c:v>
                </c:pt>
                <c:pt idx="56647">
                  <c:v>33681.291666666664</c:v>
                </c:pt>
                <c:pt idx="56648">
                  <c:v>33681.333333333336</c:v>
                </c:pt>
                <c:pt idx="56649">
                  <c:v>33681.375</c:v>
                </c:pt>
                <c:pt idx="56650">
                  <c:v>33681.416666666664</c:v>
                </c:pt>
                <c:pt idx="56651">
                  <c:v>33681.458333333336</c:v>
                </c:pt>
                <c:pt idx="56652">
                  <c:v>33681.5</c:v>
                </c:pt>
                <c:pt idx="56653">
                  <c:v>33681.541666666664</c:v>
                </c:pt>
                <c:pt idx="56654">
                  <c:v>33681.583333333336</c:v>
                </c:pt>
                <c:pt idx="56655">
                  <c:v>33681.625</c:v>
                </c:pt>
                <c:pt idx="56656">
                  <c:v>33681.666666666664</c:v>
                </c:pt>
                <c:pt idx="56657">
                  <c:v>33681.708333333336</c:v>
                </c:pt>
                <c:pt idx="56658">
                  <c:v>33681.75</c:v>
                </c:pt>
                <c:pt idx="56659">
                  <c:v>33681.791666666664</c:v>
                </c:pt>
                <c:pt idx="56660">
                  <c:v>33681.833333333336</c:v>
                </c:pt>
                <c:pt idx="56661">
                  <c:v>33681.875</c:v>
                </c:pt>
                <c:pt idx="56662">
                  <c:v>33681.916666666664</c:v>
                </c:pt>
                <c:pt idx="56663">
                  <c:v>33681.958333333336</c:v>
                </c:pt>
                <c:pt idx="56664">
                  <c:v>33682</c:v>
                </c:pt>
                <c:pt idx="56665">
                  <c:v>33682.041666666664</c:v>
                </c:pt>
                <c:pt idx="56666">
                  <c:v>33682.083333333336</c:v>
                </c:pt>
                <c:pt idx="56667">
                  <c:v>33682.125</c:v>
                </c:pt>
                <c:pt idx="56668">
                  <c:v>33682.166666666664</c:v>
                </c:pt>
                <c:pt idx="56669">
                  <c:v>33682.208333333336</c:v>
                </c:pt>
                <c:pt idx="56670">
                  <c:v>33682.25</c:v>
                </c:pt>
                <c:pt idx="56671">
                  <c:v>33682.291666666664</c:v>
                </c:pt>
                <c:pt idx="56672">
                  <c:v>33682.333333333336</c:v>
                </c:pt>
                <c:pt idx="56673">
                  <c:v>33682.375</c:v>
                </c:pt>
                <c:pt idx="56674">
                  <c:v>33682.416666666664</c:v>
                </c:pt>
                <c:pt idx="56675">
                  <c:v>33682.458333333336</c:v>
                </c:pt>
                <c:pt idx="56676">
                  <c:v>33682.5</c:v>
                </c:pt>
                <c:pt idx="56677">
                  <c:v>33682.541666666664</c:v>
                </c:pt>
                <c:pt idx="56678">
                  <c:v>33682.583333333336</c:v>
                </c:pt>
                <c:pt idx="56679">
                  <c:v>33682.625</c:v>
                </c:pt>
                <c:pt idx="56680">
                  <c:v>33682.666666666664</c:v>
                </c:pt>
                <c:pt idx="56681">
                  <c:v>33682.708333333336</c:v>
                </c:pt>
                <c:pt idx="56682">
                  <c:v>33682.75</c:v>
                </c:pt>
                <c:pt idx="56683">
                  <c:v>33682.791666666664</c:v>
                </c:pt>
                <c:pt idx="56684">
                  <c:v>33682.833333333336</c:v>
                </c:pt>
                <c:pt idx="56685">
                  <c:v>33682.875</c:v>
                </c:pt>
                <c:pt idx="56686">
                  <c:v>33682.916666666664</c:v>
                </c:pt>
                <c:pt idx="56687">
                  <c:v>33682.958333333336</c:v>
                </c:pt>
                <c:pt idx="56688">
                  <c:v>33683</c:v>
                </c:pt>
                <c:pt idx="56689">
                  <c:v>33683.041666666664</c:v>
                </c:pt>
                <c:pt idx="56690">
                  <c:v>33683.083333333336</c:v>
                </c:pt>
                <c:pt idx="56691">
                  <c:v>33683.125</c:v>
                </c:pt>
                <c:pt idx="56692">
                  <c:v>33683.166666666664</c:v>
                </c:pt>
                <c:pt idx="56693">
                  <c:v>33683.208333333336</c:v>
                </c:pt>
                <c:pt idx="56694">
                  <c:v>33683.25</c:v>
                </c:pt>
                <c:pt idx="56695">
                  <c:v>33683.291666666664</c:v>
                </c:pt>
                <c:pt idx="56696">
                  <c:v>33683.333333333336</c:v>
                </c:pt>
                <c:pt idx="56697">
                  <c:v>33683.375</c:v>
                </c:pt>
                <c:pt idx="56698">
                  <c:v>33683.416666666664</c:v>
                </c:pt>
                <c:pt idx="56699">
                  <c:v>33683.458333333336</c:v>
                </c:pt>
                <c:pt idx="56700">
                  <c:v>33683.5</c:v>
                </c:pt>
                <c:pt idx="56701">
                  <c:v>33683.541666666664</c:v>
                </c:pt>
                <c:pt idx="56702">
                  <c:v>33683.583333333336</c:v>
                </c:pt>
                <c:pt idx="56703">
                  <c:v>33683.625</c:v>
                </c:pt>
                <c:pt idx="56704">
                  <c:v>33683.666666666664</c:v>
                </c:pt>
                <c:pt idx="56705">
                  <c:v>33683.708333333336</c:v>
                </c:pt>
                <c:pt idx="56706">
                  <c:v>33683.75</c:v>
                </c:pt>
                <c:pt idx="56707">
                  <c:v>33683.791666666664</c:v>
                </c:pt>
                <c:pt idx="56708">
                  <c:v>33683.833333333336</c:v>
                </c:pt>
                <c:pt idx="56709">
                  <c:v>33683.875</c:v>
                </c:pt>
                <c:pt idx="56710">
                  <c:v>33683.916666666664</c:v>
                </c:pt>
                <c:pt idx="56711">
                  <c:v>33683.958333333336</c:v>
                </c:pt>
                <c:pt idx="56712">
                  <c:v>33684</c:v>
                </c:pt>
                <c:pt idx="56713">
                  <c:v>33684.041666666664</c:v>
                </c:pt>
                <c:pt idx="56714">
                  <c:v>33684.083333333336</c:v>
                </c:pt>
                <c:pt idx="56715">
                  <c:v>33684.125</c:v>
                </c:pt>
                <c:pt idx="56716">
                  <c:v>33684.166666666664</c:v>
                </c:pt>
                <c:pt idx="56717">
                  <c:v>33684.208333333336</c:v>
                </c:pt>
                <c:pt idx="56718">
                  <c:v>33684.25</c:v>
                </c:pt>
                <c:pt idx="56719">
                  <c:v>33684.291666666664</c:v>
                </c:pt>
                <c:pt idx="56720">
                  <c:v>33684.333333333336</c:v>
                </c:pt>
                <c:pt idx="56721">
                  <c:v>33684.375</c:v>
                </c:pt>
                <c:pt idx="56722">
                  <c:v>33684.416666666664</c:v>
                </c:pt>
                <c:pt idx="56723">
                  <c:v>33684.458333333336</c:v>
                </c:pt>
                <c:pt idx="56724">
                  <c:v>33684.5</c:v>
                </c:pt>
                <c:pt idx="56725">
                  <c:v>33684.541666666664</c:v>
                </c:pt>
                <c:pt idx="56726">
                  <c:v>33684.583333333336</c:v>
                </c:pt>
                <c:pt idx="56727">
                  <c:v>33684.625</c:v>
                </c:pt>
                <c:pt idx="56728">
                  <c:v>33684.666666666664</c:v>
                </c:pt>
                <c:pt idx="56729">
                  <c:v>33684.708333333336</c:v>
                </c:pt>
                <c:pt idx="56730">
                  <c:v>33684.75</c:v>
                </c:pt>
                <c:pt idx="56731">
                  <c:v>33684.791666666664</c:v>
                </c:pt>
                <c:pt idx="56732">
                  <c:v>33684.833333333336</c:v>
                </c:pt>
                <c:pt idx="56733">
                  <c:v>33684.875</c:v>
                </c:pt>
                <c:pt idx="56734">
                  <c:v>33684.916666666664</c:v>
                </c:pt>
                <c:pt idx="56735">
                  <c:v>33684.958333333336</c:v>
                </c:pt>
                <c:pt idx="56736">
                  <c:v>33685</c:v>
                </c:pt>
                <c:pt idx="56737">
                  <c:v>33685.041666666664</c:v>
                </c:pt>
                <c:pt idx="56738">
                  <c:v>33685.083333333336</c:v>
                </c:pt>
                <c:pt idx="56739">
                  <c:v>33685.125</c:v>
                </c:pt>
                <c:pt idx="56740">
                  <c:v>33685.166666666664</c:v>
                </c:pt>
                <c:pt idx="56741">
                  <c:v>33685.208333333336</c:v>
                </c:pt>
                <c:pt idx="56742">
                  <c:v>33685.25</c:v>
                </c:pt>
                <c:pt idx="56743">
                  <c:v>33685.291666666664</c:v>
                </c:pt>
                <c:pt idx="56744">
                  <c:v>33685.333333333336</c:v>
                </c:pt>
                <c:pt idx="56745">
                  <c:v>33685.375</c:v>
                </c:pt>
                <c:pt idx="56746">
                  <c:v>33685.416666666664</c:v>
                </c:pt>
                <c:pt idx="56747">
                  <c:v>33685.458333333336</c:v>
                </c:pt>
                <c:pt idx="56748">
                  <c:v>33685.5</c:v>
                </c:pt>
                <c:pt idx="56749">
                  <c:v>33685.541666666664</c:v>
                </c:pt>
                <c:pt idx="56750">
                  <c:v>33685.583333333336</c:v>
                </c:pt>
                <c:pt idx="56751">
                  <c:v>33685.625</c:v>
                </c:pt>
                <c:pt idx="56752">
                  <c:v>33685.666666666664</c:v>
                </c:pt>
                <c:pt idx="56753">
                  <c:v>33685.708333333336</c:v>
                </c:pt>
                <c:pt idx="56754">
                  <c:v>33685.75</c:v>
                </c:pt>
                <c:pt idx="56755">
                  <c:v>33685.791666666664</c:v>
                </c:pt>
                <c:pt idx="56756">
                  <c:v>33685.833333333336</c:v>
                </c:pt>
                <c:pt idx="56757">
                  <c:v>33685.875</c:v>
                </c:pt>
                <c:pt idx="56758">
                  <c:v>33685.916666666664</c:v>
                </c:pt>
                <c:pt idx="56759">
                  <c:v>33685.958333333336</c:v>
                </c:pt>
                <c:pt idx="56760">
                  <c:v>33686</c:v>
                </c:pt>
                <c:pt idx="56761">
                  <c:v>33686.041666666664</c:v>
                </c:pt>
                <c:pt idx="56762">
                  <c:v>33686.083333333336</c:v>
                </c:pt>
                <c:pt idx="56763">
                  <c:v>33686.125</c:v>
                </c:pt>
                <c:pt idx="56764">
                  <c:v>33686.166666666664</c:v>
                </c:pt>
                <c:pt idx="56765">
                  <c:v>33686.208333333336</c:v>
                </c:pt>
                <c:pt idx="56766">
                  <c:v>33686.25</c:v>
                </c:pt>
                <c:pt idx="56767">
                  <c:v>33686.291666666664</c:v>
                </c:pt>
                <c:pt idx="56768">
                  <c:v>33686.333333333336</c:v>
                </c:pt>
                <c:pt idx="56769">
                  <c:v>33686.375</c:v>
                </c:pt>
                <c:pt idx="56770">
                  <c:v>33686.416666666664</c:v>
                </c:pt>
                <c:pt idx="56771">
                  <c:v>33686.458333333336</c:v>
                </c:pt>
                <c:pt idx="56772">
                  <c:v>33686.5</c:v>
                </c:pt>
                <c:pt idx="56773">
                  <c:v>33686.541666666664</c:v>
                </c:pt>
                <c:pt idx="56774">
                  <c:v>33686.583333333336</c:v>
                </c:pt>
                <c:pt idx="56775">
                  <c:v>33686.625</c:v>
                </c:pt>
                <c:pt idx="56776">
                  <c:v>33686.666666666664</c:v>
                </c:pt>
                <c:pt idx="56777">
                  <c:v>33686.708333333336</c:v>
                </c:pt>
                <c:pt idx="56778">
                  <c:v>33686.75</c:v>
                </c:pt>
                <c:pt idx="56779">
                  <c:v>33686.791666666664</c:v>
                </c:pt>
                <c:pt idx="56780">
                  <c:v>33686.833333333336</c:v>
                </c:pt>
                <c:pt idx="56781">
                  <c:v>33686.875</c:v>
                </c:pt>
                <c:pt idx="56782">
                  <c:v>33686.916666666664</c:v>
                </c:pt>
                <c:pt idx="56783">
                  <c:v>33686.958333333336</c:v>
                </c:pt>
                <c:pt idx="56784">
                  <c:v>33687</c:v>
                </c:pt>
                <c:pt idx="56785">
                  <c:v>33687.041666666664</c:v>
                </c:pt>
                <c:pt idx="56786">
                  <c:v>33687.083333333336</c:v>
                </c:pt>
                <c:pt idx="56787">
                  <c:v>33687.125</c:v>
                </c:pt>
                <c:pt idx="56788">
                  <c:v>33687.166666666664</c:v>
                </c:pt>
                <c:pt idx="56789">
                  <c:v>33687.208333333336</c:v>
                </c:pt>
                <c:pt idx="56790">
                  <c:v>33687.25</c:v>
                </c:pt>
                <c:pt idx="56791">
                  <c:v>33687.291666666664</c:v>
                </c:pt>
                <c:pt idx="56792">
                  <c:v>33687.333333333336</c:v>
                </c:pt>
                <c:pt idx="56793">
                  <c:v>33687.375</c:v>
                </c:pt>
                <c:pt idx="56794">
                  <c:v>33687.416666666664</c:v>
                </c:pt>
                <c:pt idx="56795">
                  <c:v>33687.458333333336</c:v>
                </c:pt>
                <c:pt idx="56796">
                  <c:v>33687.5</c:v>
                </c:pt>
                <c:pt idx="56797">
                  <c:v>33687.541666666664</c:v>
                </c:pt>
                <c:pt idx="56798">
                  <c:v>33687.583333333336</c:v>
                </c:pt>
                <c:pt idx="56799">
                  <c:v>33687.625</c:v>
                </c:pt>
                <c:pt idx="56800">
                  <c:v>33687.666666666664</c:v>
                </c:pt>
                <c:pt idx="56801">
                  <c:v>33687.708333333336</c:v>
                </c:pt>
                <c:pt idx="56802">
                  <c:v>33687.75</c:v>
                </c:pt>
                <c:pt idx="56803">
                  <c:v>33687.791666666664</c:v>
                </c:pt>
                <c:pt idx="56804">
                  <c:v>33687.833333333336</c:v>
                </c:pt>
                <c:pt idx="56805">
                  <c:v>33687.875</c:v>
                </c:pt>
                <c:pt idx="56806">
                  <c:v>33687.916666666664</c:v>
                </c:pt>
                <c:pt idx="56807">
                  <c:v>33687.958333333336</c:v>
                </c:pt>
                <c:pt idx="56808">
                  <c:v>33688</c:v>
                </c:pt>
                <c:pt idx="56809">
                  <c:v>33688.041666666664</c:v>
                </c:pt>
                <c:pt idx="56810">
                  <c:v>33688.083333333336</c:v>
                </c:pt>
                <c:pt idx="56811">
                  <c:v>33688.125</c:v>
                </c:pt>
                <c:pt idx="56812">
                  <c:v>33688.166666666664</c:v>
                </c:pt>
                <c:pt idx="56813">
                  <c:v>33688.208333333336</c:v>
                </c:pt>
                <c:pt idx="56814">
                  <c:v>33688.25</c:v>
                </c:pt>
                <c:pt idx="56815">
                  <c:v>33688.291666666664</c:v>
                </c:pt>
                <c:pt idx="56816">
                  <c:v>33688.333333333336</c:v>
                </c:pt>
                <c:pt idx="56817">
                  <c:v>33688.375</c:v>
                </c:pt>
                <c:pt idx="56818">
                  <c:v>33688.416666666664</c:v>
                </c:pt>
                <c:pt idx="56819">
                  <c:v>33688.458333333336</c:v>
                </c:pt>
                <c:pt idx="56820">
                  <c:v>33688.5</c:v>
                </c:pt>
                <c:pt idx="56821">
                  <c:v>33688.541666666664</c:v>
                </c:pt>
                <c:pt idx="56822">
                  <c:v>33688.583333333336</c:v>
                </c:pt>
                <c:pt idx="56823">
                  <c:v>33688.625</c:v>
                </c:pt>
                <c:pt idx="56824">
                  <c:v>33688.666666666664</c:v>
                </c:pt>
                <c:pt idx="56825">
                  <c:v>33688.708333333336</c:v>
                </c:pt>
                <c:pt idx="56826">
                  <c:v>33688.75</c:v>
                </c:pt>
                <c:pt idx="56827">
                  <c:v>33688.791666666664</c:v>
                </c:pt>
                <c:pt idx="56828">
                  <c:v>33688.833333333336</c:v>
                </c:pt>
                <c:pt idx="56829">
                  <c:v>33688.875</c:v>
                </c:pt>
                <c:pt idx="56830">
                  <c:v>33688.916666666664</c:v>
                </c:pt>
                <c:pt idx="56831">
                  <c:v>33688.958333333336</c:v>
                </c:pt>
                <c:pt idx="56832">
                  <c:v>33689</c:v>
                </c:pt>
                <c:pt idx="56833">
                  <c:v>33689.041666666664</c:v>
                </c:pt>
                <c:pt idx="56834">
                  <c:v>33689.083333333336</c:v>
                </c:pt>
                <c:pt idx="56835">
                  <c:v>33689.125</c:v>
                </c:pt>
                <c:pt idx="56836">
                  <c:v>33689.166666666664</c:v>
                </c:pt>
                <c:pt idx="56837">
                  <c:v>33689.208333333336</c:v>
                </c:pt>
                <c:pt idx="56838">
                  <c:v>33689.25</c:v>
                </c:pt>
                <c:pt idx="56839">
                  <c:v>33689.291666666664</c:v>
                </c:pt>
                <c:pt idx="56840">
                  <c:v>33689.333333333336</c:v>
                </c:pt>
                <c:pt idx="56841">
                  <c:v>33689.375</c:v>
                </c:pt>
                <c:pt idx="56842">
                  <c:v>33689.416666666664</c:v>
                </c:pt>
                <c:pt idx="56843">
                  <c:v>33689.458333333336</c:v>
                </c:pt>
                <c:pt idx="56844">
                  <c:v>33689.5</c:v>
                </c:pt>
                <c:pt idx="56845">
                  <c:v>33689.541666666664</c:v>
                </c:pt>
                <c:pt idx="56846">
                  <c:v>33689.583333333336</c:v>
                </c:pt>
                <c:pt idx="56847">
                  <c:v>33689.625</c:v>
                </c:pt>
                <c:pt idx="56848">
                  <c:v>33689.666666666664</c:v>
                </c:pt>
                <c:pt idx="56849">
                  <c:v>33689.708333333336</c:v>
                </c:pt>
                <c:pt idx="56850">
                  <c:v>33689.75</c:v>
                </c:pt>
                <c:pt idx="56851">
                  <c:v>33689.791666666664</c:v>
                </c:pt>
                <c:pt idx="56852">
                  <c:v>33689.833333333336</c:v>
                </c:pt>
                <c:pt idx="56853">
                  <c:v>33689.875</c:v>
                </c:pt>
                <c:pt idx="56854">
                  <c:v>33689.916666666664</c:v>
                </c:pt>
                <c:pt idx="56855">
                  <c:v>33689.958333333336</c:v>
                </c:pt>
                <c:pt idx="56856">
                  <c:v>33690</c:v>
                </c:pt>
                <c:pt idx="56857">
                  <c:v>33690.041666666664</c:v>
                </c:pt>
                <c:pt idx="56858">
                  <c:v>33690.083333333336</c:v>
                </c:pt>
                <c:pt idx="56859">
                  <c:v>33690.125</c:v>
                </c:pt>
                <c:pt idx="56860">
                  <c:v>33690.166666666664</c:v>
                </c:pt>
                <c:pt idx="56861">
                  <c:v>33690.208333333336</c:v>
                </c:pt>
                <c:pt idx="56862">
                  <c:v>33690.25</c:v>
                </c:pt>
                <c:pt idx="56863">
                  <c:v>33690.291666666664</c:v>
                </c:pt>
                <c:pt idx="56864">
                  <c:v>33690.333333333336</c:v>
                </c:pt>
                <c:pt idx="56865">
                  <c:v>33690.375</c:v>
                </c:pt>
                <c:pt idx="56866">
                  <c:v>33690.416666666664</c:v>
                </c:pt>
                <c:pt idx="56867">
                  <c:v>33690.458333333336</c:v>
                </c:pt>
                <c:pt idx="56868">
                  <c:v>33690.5</c:v>
                </c:pt>
                <c:pt idx="56869">
                  <c:v>33690.541666666664</c:v>
                </c:pt>
                <c:pt idx="56870">
                  <c:v>33690.583333333336</c:v>
                </c:pt>
                <c:pt idx="56871">
                  <c:v>33690.625</c:v>
                </c:pt>
                <c:pt idx="56872">
                  <c:v>33690.666666666664</c:v>
                </c:pt>
                <c:pt idx="56873">
                  <c:v>33690.708333333336</c:v>
                </c:pt>
                <c:pt idx="56874">
                  <c:v>33690.75</c:v>
                </c:pt>
                <c:pt idx="56875">
                  <c:v>33690.791666666664</c:v>
                </c:pt>
                <c:pt idx="56876">
                  <c:v>33690.833333333336</c:v>
                </c:pt>
                <c:pt idx="56877">
                  <c:v>33690.875</c:v>
                </c:pt>
                <c:pt idx="56878">
                  <c:v>33690.916666666664</c:v>
                </c:pt>
                <c:pt idx="56879">
                  <c:v>33690.958333333336</c:v>
                </c:pt>
                <c:pt idx="56880">
                  <c:v>33691</c:v>
                </c:pt>
                <c:pt idx="56881">
                  <c:v>33691.041666666664</c:v>
                </c:pt>
                <c:pt idx="56882">
                  <c:v>33691.083333333336</c:v>
                </c:pt>
                <c:pt idx="56883">
                  <c:v>33691.125</c:v>
                </c:pt>
                <c:pt idx="56884">
                  <c:v>33691.166666666664</c:v>
                </c:pt>
                <c:pt idx="56885">
                  <c:v>33691.208333333336</c:v>
                </c:pt>
                <c:pt idx="56886">
                  <c:v>33691.25</c:v>
                </c:pt>
                <c:pt idx="56887">
                  <c:v>33691.291666666664</c:v>
                </c:pt>
                <c:pt idx="56888">
                  <c:v>33691.333333333336</c:v>
                </c:pt>
                <c:pt idx="56889">
                  <c:v>33691.375</c:v>
                </c:pt>
                <c:pt idx="56890">
                  <c:v>33691.416666666664</c:v>
                </c:pt>
                <c:pt idx="56891">
                  <c:v>33691.458333333336</c:v>
                </c:pt>
                <c:pt idx="56892">
                  <c:v>33691.5</c:v>
                </c:pt>
                <c:pt idx="56893">
                  <c:v>33691.541666666664</c:v>
                </c:pt>
                <c:pt idx="56894">
                  <c:v>33691.583333333336</c:v>
                </c:pt>
                <c:pt idx="56895">
                  <c:v>33691.625</c:v>
                </c:pt>
                <c:pt idx="56896">
                  <c:v>33691.666666666664</c:v>
                </c:pt>
                <c:pt idx="56897">
                  <c:v>33691.708333333336</c:v>
                </c:pt>
                <c:pt idx="56898">
                  <c:v>33691.75</c:v>
                </c:pt>
                <c:pt idx="56899">
                  <c:v>33691.791666666664</c:v>
                </c:pt>
                <c:pt idx="56900">
                  <c:v>33691.833333333336</c:v>
                </c:pt>
                <c:pt idx="56901">
                  <c:v>33691.875</c:v>
                </c:pt>
                <c:pt idx="56902">
                  <c:v>33691.916666666664</c:v>
                </c:pt>
                <c:pt idx="56903">
                  <c:v>33691.958333333336</c:v>
                </c:pt>
                <c:pt idx="56904">
                  <c:v>33692</c:v>
                </c:pt>
                <c:pt idx="56905">
                  <c:v>33692.041666666664</c:v>
                </c:pt>
                <c:pt idx="56906">
                  <c:v>33692.083333333336</c:v>
                </c:pt>
                <c:pt idx="56907">
                  <c:v>33692.125</c:v>
                </c:pt>
                <c:pt idx="56908">
                  <c:v>33692.166666666664</c:v>
                </c:pt>
                <c:pt idx="56909">
                  <c:v>33692.208333333336</c:v>
                </c:pt>
                <c:pt idx="56910">
                  <c:v>33692.25</c:v>
                </c:pt>
                <c:pt idx="56911">
                  <c:v>33692.291666666664</c:v>
                </c:pt>
                <c:pt idx="56912">
                  <c:v>33692.333333333336</c:v>
                </c:pt>
                <c:pt idx="56913">
                  <c:v>33692.375</c:v>
                </c:pt>
                <c:pt idx="56914">
                  <c:v>33692.416666666664</c:v>
                </c:pt>
                <c:pt idx="56915">
                  <c:v>33692.458333333336</c:v>
                </c:pt>
                <c:pt idx="56916">
                  <c:v>33692.5</c:v>
                </c:pt>
                <c:pt idx="56917">
                  <c:v>33692.541666666664</c:v>
                </c:pt>
                <c:pt idx="56918">
                  <c:v>33692.583333333336</c:v>
                </c:pt>
                <c:pt idx="56919">
                  <c:v>33692.625</c:v>
                </c:pt>
                <c:pt idx="56920">
                  <c:v>33692.666666666664</c:v>
                </c:pt>
                <c:pt idx="56921">
                  <c:v>33692.708333333336</c:v>
                </c:pt>
                <c:pt idx="56922">
                  <c:v>33692.75</c:v>
                </c:pt>
                <c:pt idx="56923">
                  <c:v>33692.791666666664</c:v>
                </c:pt>
                <c:pt idx="56924">
                  <c:v>33692.833333333336</c:v>
                </c:pt>
                <c:pt idx="56925">
                  <c:v>33692.875</c:v>
                </c:pt>
                <c:pt idx="56926">
                  <c:v>33692.916666666664</c:v>
                </c:pt>
                <c:pt idx="56927">
                  <c:v>33692.958333333336</c:v>
                </c:pt>
                <c:pt idx="56928">
                  <c:v>33693</c:v>
                </c:pt>
                <c:pt idx="56929">
                  <c:v>33693.041666666664</c:v>
                </c:pt>
                <c:pt idx="56930">
                  <c:v>33693.083333333336</c:v>
                </c:pt>
                <c:pt idx="56931">
                  <c:v>33693.125</c:v>
                </c:pt>
                <c:pt idx="56932">
                  <c:v>33693.166666666664</c:v>
                </c:pt>
                <c:pt idx="56933">
                  <c:v>33693.208333333336</c:v>
                </c:pt>
                <c:pt idx="56934">
                  <c:v>33693.25</c:v>
                </c:pt>
                <c:pt idx="56935">
                  <c:v>33693.291666666664</c:v>
                </c:pt>
                <c:pt idx="56936">
                  <c:v>33693.333333333336</c:v>
                </c:pt>
                <c:pt idx="56937">
                  <c:v>33693.375</c:v>
                </c:pt>
                <c:pt idx="56938">
                  <c:v>33693.416666666664</c:v>
                </c:pt>
                <c:pt idx="56939">
                  <c:v>33693.458333333336</c:v>
                </c:pt>
                <c:pt idx="56940">
                  <c:v>33693.5</c:v>
                </c:pt>
                <c:pt idx="56941">
                  <c:v>33693.541666666664</c:v>
                </c:pt>
                <c:pt idx="56942">
                  <c:v>33693.583333333336</c:v>
                </c:pt>
                <c:pt idx="56943">
                  <c:v>33693.625</c:v>
                </c:pt>
                <c:pt idx="56944">
                  <c:v>33693.666666666664</c:v>
                </c:pt>
                <c:pt idx="56945">
                  <c:v>33693.708333333336</c:v>
                </c:pt>
                <c:pt idx="56946">
                  <c:v>33693.75</c:v>
                </c:pt>
                <c:pt idx="56947">
                  <c:v>33693.791666666664</c:v>
                </c:pt>
                <c:pt idx="56948">
                  <c:v>33693.833333333336</c:v>
                </c:pt>
                <c:pt idx="56949">
                  <c:v>33693.875</c:v>
                </c:pt>
                <c:pt idx="56950">
                  <c:v>33693.916666666664</c:v>
                </c:pt>
                <c:pt idx="56951">
                  <c:v>33693.958333333336</c:v>
                </c:pt>
                <c:pt idx="56952">
                  <c:v>33694</c:v>
                </c:pt>
                <c:pt idx="56953">
                  <c:v>33694.041666666664</c:v>
                </c:pt>
                <c:pt idx="56954">
                  <c:v>33694.083333333336</c:v>
                </c:pt>
                <c:pt idx="56955">
                  <c:v>33694.125</c:v>
                </c:pt>
                <c:pt idx="56956">
                  <c:v>33694.166666666664</c:v>
                </c:pt>
                <c:pt idx="56957">
                  <c:v>33694.208333333336</c:v>
                </c:pt>
                <c:pt idx="56958">
                  <c:v>33694.25</c:v>
                </c:pt>
                <c:pt idx="56959">
                  <c:v>33694.291666666664</c:v>
                </c:pt>
                <c:pt idx="56960">
                  <c:v>33694.333333333336</c:v>
                </c:pt>
                <c:pt idx="56961">
                  <c:v>33694.375</c:v>
                </c:pt>
                <c:pt idx="56962">
                  <c:v>33694.416666666664</c:v>
                </c:pt>
                <c:pt idx="56963">
                  <c:v>33694.458333333336</c:v>
                </c:pt>
                <c:pt idx="56964">
                  <c:v>33694.5</c:v>
                </c:pt>
                <c:pt idx="56965">
                  <c:v>33694.541666666664</c:v>
                </c:pt>
                <c:pt idx="56966">
                  <c:v>33694.583333333336</c:v>
                </c:pt>
                <c:pt idx="56967">
                  <c:v>33694.625</c:v>
                </c:pt>
                <c:pt idx="56968">
                  <c:v>33694.666666666664</c:v>
                </c:pt>
                <c:pt idx="56969">
                  <c:v>33694.708333333336</c:v>
                </c:pt>
                <c:pt idx="56970">
                  <c:v>33694.75</c:v>
                </c:pt>
                <c:pt idx="56971">
                  <c:v>33694.791666666664</c:v>
                </c:pt>
                <c:pt idx="56972">
                  <c:v>33694.833333333336</c:v>
                </c:pt>
                <c:pt idx="56973">
                  <c:v>33694.875</c:v>
                </c:pt>
                <c:pt idx="56974">
                  <c:v>33694.916666666664</c:v>
                </c:pt>
                <c:pt idx="56975">
                  <c:v>33694.958333333336</c:v>
                </c:pt>
                <c:pt idx="56976">
                  <c:v>33695</c:v>
                </c:pt>
                <c:pt idx="56977">
                  <c:v>33695.041666666664</c:v>
                </c:pt>
                <c:pt idx="56978">
                  <c:v>33695.083333333336</c:v>
                </c:pt>
                <c:pt idx="56979">
                  <c:v>33695.125</c:v>
                </c:pt>
                <c:pt idx="56980">
                  <c:v>33695.166666666664</c:v>
                </c:pt>
                <c:pt idx="56981">
                  <c:v>33695.208333333336</c:v>
                </c:pt>
                <c:pt idx="56982">
                  <c:v>33695.25</c:v>
                </c:pt>
                <c:pt idx="56983">
                  <c:v>33695.291666666664</c:v>
                </c:pt>
                <c:pt idx="56984">
                  <c:v>33695.333333333336</c:v>
                </c:pt>
                <c:pt idx="56985">
                  <c:v>33695.375</c:v>
                </c:pt>
                <c:pt idx="56986">
                  <c:v>33695.416666666664</c:v>
                </c:pt>
                <c:pt idx="56987">
                  <c:v>33695.458333333336</c:v>
                </c:pt>
                <c:pt idx="56988">
                  <c:v>33695.5</c:v>
                </c:pt>
                <c:pt idx="56989">
                  <c:v>33695.541666666664</c:v>
                </c:pt>
                <c:pt idx="56990">
                  <c:v>33695.583333333336</c:v>
                </c:pt>
                <c:pt idx="56991">
                  <c:v>33695.625</c:v>
                </c:pt>
                <c:pt idx="56992">
                  <c:v>33695.666666666664</c:v>
                </c:pt>
                <c:pt idx="56993">
                  <c:v>33695.708333333336</c:v>
                </c:pt>
                <c:pt idx="56994">
                  <c:v>33695.75</c:v>
                </c:pt>
                <c:pt idx="56995">
                  <c:v>33695.791666666664</c:v>
                </c:pt>
                <c:pt idx="56996">
                  <c:v>33695.833333333336</c:v>
                </c:pt>
                <c:pt idx="56997">
                  <c:v>33695.875</c:v>
                </c:pt>
                <c:pt idx="56998">
                  <c:v>33695.916666666664</c:v>
                </c:pt>
                <c:pt idx="56999">
                  <c:v>33695.958333333336</c:v>
                </c:pt>
                <c:pt idx="57000">
                  <c:v>33696</c:v>
                </c:pt>
                <c:pt idx="57001">
                  <c:v>33696.041666666664</c:v>
                </c:pt>
                <c:pt idx="57002">
                  <c:v>33696.083333333336</c:v>
                </c:pt>
                <c:pt idx="57003">
                  <c:v>33696.125</c:v>
                </c:pt>
                <c:pt idx="57004">
                  <c:v>33696.166666666664</c:v>
                </c:pt>
                <c:pt idx="57005">
                  <c:v>33696.208333333336</c:v>
                </c:pt>
                <c:pt idx="57006">
                  <c:v>33696.25</c:v>
                </c:pt>
                <c:pt idx="57007">
                  <c:v>33696.291666666664</c:v>
                </c:pt>
                <c:pt idx="57008">
                  <c:v>33696.333333333336</c:v>
                </c:pt>
                <c:pt idx="57009">
                  <c:v>33696.375</c:v>
                </c:pt>
                <c:pt idx="57010">
                  <c:v>33696.416666666664</c:v>
                </c:pt>
                <c:pt idx="57011">
                  <c:v>33696.458333333336</c:v>
                </c:pt>
                <c:pt idx="57012">
                  <c:v>33696.5</c:v>
                </c:pt>
                <c:pt idx="57013">
                  <c:v>33696.541666666664</c:v>
                </c:pt>
                <c:pt idx="57014">
                  <c:v>33696.583333333336</c:v>
                </c:pt>
                <c:pt idx="57015">
                  <c:v>33696.625</c:v>
                </c:pt>
                <c:pt idx="57016">
                  <c:v>33696.666666666664</c:v>
                </c:pt>
                <c:pt idx="57017">
                  <c:v>33696.708333333336</c:v>
                </c:pt>
                <c:pt idx="57018">
                  <c:v>33696.75</c:v>
                </c:pt>
                <c:pt idx="57019">
                  <c:v>33696.791666666664</c:v>
                </c:pt>
                <c:pt idx="57020">
                  <c:v>33696.833333333336</c:v>
                </c:pt>
                <c:pt idx="57021">
                  <c:v>33696.875</c:v>
                </c:pt>
                <c:pt idx="57022">
                  <c:v>33696.916666666664</c:v>
                </c:pt>
                <c:pt idx="57023">
                  <c:v>33696.958333333336</c:v>
                </c:pt>
                <c:pt idx="57024">
                  <c:v>33697</c:v>
                </c:pt>
                <c:pt idx="57025">
                  <c:v>33697.041666666664</c:v>
                </c:pt>
                <c:pt idx="57026">
                  <c:v>33697.083333333336</c:v>
                </c:pt>
                <c:pt idx="57027">
                  <c:v>33697.125</c:v>
                </c:pt>
                <c:pt idx="57028">
                  <c:v>33697.166666666664</c:v>
                </c:pt>
                <c:pt idx="57029">
                  <c:v>33697.208333333336</c:v>
                </c:pt>
                <c:pt idx="57030">
                  <c:v>33697.25</c:v>
                </c:pt>
                <c:pt idx="57031">
                  <c:v>33697.291666666664</c:v>
                </c:pt>
                <c:pt idx="57032">
                  <c:v>33697.333333333336</c:v>
                </c:pt>
                <c:pt idx="57033">
                  <c:v>33697.375</c:v>
                </c:pt>
                <c:pt idx="57034">
                  <c:v>33697.416666666664</c:v>
                </c:pt>
                <c:pt idx="57035">
                  <c:v>33697.458333333336</c:v>
                </c:pt>
                <c:pt idx="57036">
                  <c:v>33697.5</c:v>
                </c:pt>
                <c:pt idx="57037">
                  <c:v>33697.541666666664</c:v>
                </c:pt>
                <c:pt idx="57038">
                  <c:v>33697.583333333336</c:v>
                </c:pt>
                <c:pt idx="57039">
                  <c:v>33697.625</c:v>
                </c:pt>
                <c:pt idx="57040">
                  <c:v>33697.666666666664</c:v>
                </c:pt>
                <c:pt idx="57041">
                  <c:v>33697.708333333336</c:v>
                </c:pt>
                <c:pt idx="57042">
                  <c:v>33697.75</c:v>
                </c:pt>
                <c:pt idx="57043">
                  <c:v>33697.791666666664</c:v>
                </c:pt>
                <c:pt idx="57044">
                  <c:v>33697.833333333336</c:v>
                </c:pt>
                <c:pt idx="57045">
                  <c:v>33697.875</c:v>
                </c:pt>
                <c:pt idx="57046">
                  <c:v>33697.916666666664</c:v>
                </c:pt>
                <c:pt idx="57047">
                  <c:v>33697.958333333336</c:v>
                </c:pt>
                <c:pt idx="57048">
                  <c:v>33698</c:v>
                </c:pt>
                <c:pt idx="57049">
                  <c:v>33698.041666666664</c:v>
                </c:pt>
                <c:pt idx="57050">
                  <c:v>33698.083333333336</c:v>
                </c:pt>
                <c:pt idx="57051">
                  <c:v>33698.125</c:v>
                </c:pt>
                <c:pt idx="57052">
                  <c:v>33698.166666666664</c:v>
                </c:pt>
                <c:pt idx="57053">
                  <c:v>33698.208333333336</c:v>
                </c:pt>
                <c:pt idx="57054">
                  <c:v>33698.25</c:v>
                </c:pt>
                <c:pt idx="57055">
                  <c:v>33698.291666666664</c:v>
                </c:pt>
                <c:pt idx="57056">
                  <c:v>33698.333333333336</c:v>
                </c:pt>
                <c:pt idx="57057">
                  <c:v>33698.375</c:v>
                </c:pt>
                <c:pt idx="57058">
                  <c:v>33698.416666666664</c:v>
                </c:pt>
                <c:pt idx="57059">
                  <c:v>33698.458333333336</c:v>
                </c:pt>
                <c:pt idx="57060">
                  <c:v>33698.5</c:v>
                </c:pt>
                <c:pt idx="57061">
                  <c:v>33698.541666666664</c:v>
                </c:pt>
                <c:pt idx="57062">
                  <c:v>33698.583333333336</c:v>
                </c:pt>
                <c:pt idx="57063">
                  <c:v>33698.625</c:v>
                </c:pt>
                <c:pt idx="57064">
                  <c:v>33698.666666666664</c:v>
                </c:pt>
                <c:pt idx="57065">
                  <c:v>33698.708333333336</c:v>
                </c:pt>
                <c:pt idx="57066">
                  <c:v>33698.75</c:v>
                </c:pt>
                <c:pt idx="57067">
                  <c:v>33698.791666666664</c:v>
                </c:pt>
                <c:pt idx="57068">
                  <c:v>33698.833333333336</c:v>
                </c:pt>
                <c:pt idx="57069">
                  <c:v>33698.875</c:v>
                </c:pt>
                <c:pt idx="57070">
                  <c:v>33698.916666666664</c:v>
                </c:pt>
                <c:pt idx="57071">
                  <c:v>33698.958333333336</c:v>
                </c:pt>
                <c:pt idx="57072">
                  <c:v>33699</c:v>
                </c:pt>
                <c:pt idx="57073">
                  <c:v>33699.041666666664</c:v>
                </c:pt>
                <c:pt idx="57074">
                  <c:v>33699.083333333336</c:v>
                </c:pt>
                <c:pt idx="57075">
                  <c:v>33699.125</c:v>
                </c:pt>
                <c:pt idx="57076">
                  <c:v>33699.166666666664</c:v>
                </c:pt>
                <c:pt idx="57077">
                  <c:v>33699.208333333336</c:v>
                </c:pt>
                <c:pt idx="57078">
                  <c:v>33699.25</c:v>
                </c:pt>
                <c:pt idx="57079">
                  <c:v>33699.291666666664</c:v>
                </c:pt>
                <c:pt idx="57080">
                  <c:v>33699.333333333336</c:v>
                </c:pt>
                <c:pt idx="57081">
                  <c:v>33699.375</c:v>
                </c:pt>
                <c:pt idx="57082">
                  <c:v>33699.416666666664</c:v>
                </c:pt>
                <c:pt idx="57083">
                  <c:v>33699.458333333336</c:v>
                </c:pt>
                <c:pt idx="57084">
                  <c:v>33699.5</c:v>
                </c:pt>
                <c:pt idx="57085">
                  <c:v>33699.541666666664</c:v>
                </c:pt>
                <c:pt idx="57086">
                  <c:v>33699.583333333336</c:v>
                </c:pt>
                <c:pt idx="57087">
                  <c:v>33699.625</c:v>
                </c:pt>
                <c:pt idx="57088">
                  <c:v>33699.666666666664</c:v>
                </c:pt>
                <c:pt idx="57089">
                  <c:v>33699.708333333336</c:v>
                </c:pt>
                <c:pt idx="57090">
                  <c:v>33699.75</c:v>
                </c:pt>
                <c:pt idx="57091">
                  <c:v>33699.791666666664</c:v>
                </c:pt>
                <c:pt idx="57092">
                  <c:v>33699.833333333336</c:v>
                </c:pt>
                <c:pt idx="57093">
                  <c:v>33699.875</c:v>
                </c:pt>
                <c:pt idx="57094">
                  <c:v>33699.916666666664</c:v>
                </c:pt>
                <c:pt idx="57095">
                  <c:v>33699.958333333336</c:v>
                </c:pt>
                <c:pt idx="57096">
                  <c:v>33700</c:v>
                </c:pt>
                <c:pt idx="57097">
                  <c:v>33700.041666666664</c:v>
                </c:pt>
                <c:pt idx="57098">
                  <c:v>33700.083333333336</c:v>
                </c:pt>
                <c:pt idx="57099">
                  <c:v>33700.125</c:v>
                </c:pt>
                <c:pt idx="57100">
                  <c:v>33700.166666666664</c:v>
                </c:pt>
                <c:pt idx="57101">
                  <c:v>33700.208333333336</c:v>
                </c:pt>
                <c:pt idx="57102">
                  <c:v>33700.25</c:v>
                </c:pt>
                <c:pt idx="57103">
                  <c:v>33700.291666666664</c:v>
                </c:pt>
                <c:pt idx="57104">
                  <c:v>33700.333333333336</c:v>
                </c:pt>
                <c:pt idx="57105">
                  <c:v>33700.375</c:v>
                </c:pt>
                <c:pt idx="57106">
                  <c:v>33700.416666666664</c:v>
                </c:pt>
                <c:pt idx="57107">
                  <c:v>33700.458333333336</c:v>
                </c:pt>
                <c:pt idx="57108">
                  <c:v>33700.5</c:v>
                </c:pt>
                <c:pt idx="57109">
                  <c:v>33700.541666666664</c:v>
                </c:pt>
                <c:pt idx="57110">
                  <c:v>33700.583333333336</c:v>
                </c:pt>
                <c:pt idx="57111">
                  <c:v>33700.625</c:v>
                </c:pt>
                <c:pt idx="57112">
                  <c:v>33700.666666666664</c:v>
                </c:pt>
                <c:pt idx="57113">
                  <c:v>33700.708333333336</c:v>
                </c:pt>
                <c:pt idx="57114">
                  <c:v>33700.75</c:v>
                </c:pt>
                <c:pt idx="57115">
                  <c:v>33700.791666666664</c:v>
                </c:pt>
                <c:pt idx="57116">
                  <c:v>33700.833333333336</c:v>
                </c:pt>
                <c:pt idx="57117">
                  <c:v>33700.875</c:v>
                </c:pt>
                <c:pt idx="57118">
                  <c:v>33700.916666666664</c:v>
                </c:pt>
                <c:pt idx="57119">
                  <c:v>33700.958333333336</c:v>
                </c:pt>
                <c:pt idx="57120">
                  <c:v>33701</c:v>
                </c:pt>
                <c:pt idx="57121">
                  <c:v>33701.041666666664</c:v>
                </c:pt>
                <c:pt idx="57122">
                  <c:v>33701.083333333336</c:v>
                </c:pt>
                <c:pt idx="57123">
                  <c:v>33701.125</c:v>
                </c:pt>
                <c:pt idx="57124">
                  <c:v>33701.166666666664</c:v>
                </c:pt>
                <c:pt idx="57125">
                  <c:v>33701.208333333336</c:v>
                </c:pt>
                <c:pt idx="57126">
                  <c:v>33701.25</c:v>
                </c:pt>
                <c:pt idx="57127">
                  <c:v>33701.291666666664</c:v>
                </c:pt>
                <c:pt idx="57128">
                  <c:v>33701.333333333336</c:v>
                </c:pt>
                <c:pt idx="57129">
                  <c:v>33701.375</c:v>
                </c:pt>
                <c:pt idx="57130">
                  <c:v>33701.416666666664</c:v>
                </c:pt>
                <c:pt idx="57131">
                  <c:v>33701.458333333336</c:v>
                </c:pt>
                <c:pt idx="57132">
                  <c:v>33701.5</c:v>
                </c:pt>
                <c:pt idx="57133">
                  <c:v>33701.541666666664</c:v>
                </c:pt>
                <c:pt idx="57134">
                  <c:v>33701.583333333336</c:v>
                </c:pt>
                <c:pt idx="57135">
                  <c:v>33701.625</c:v>
                </c:pt>
                <c:pt idx="57136">
                  <c:v>33701.666666666664</c:v>
                </c:pt>
                <c:pt idx="57137">
                  <c:v>33701.708333333336</c:v>
                </c:pt>
                <c:pt idx="57138">
                  <c:v>33701.75</c:v>
                </c:pt>
                <c:pt idx="57139">
                  <c:v>33701.791666666664</c:v>
                </c:pt>
                <c:pt idx="57140">
                  <c:v>33701.833333333336</c:v>
                </c:pt>
                <c:pt idx="57141">
                  <c:v>33701.875</c:v>
                </c:pt>
                <c:pt idx="57142">
                  <c:v>33701.916666666664</c:v>
                </c:pt>
                <c:pt idx="57143">
                  <c:v>33701.958333333336</c:v>
                </c:pt>
                <c:pt idx="57144">
                  <c:v>33702</c:v>
                </c:pt>
                <c:pt idx="57145">
                  <c:v>33702.041666666664</c:v>
                </c:pt>
                <c:pt idx="57146">
                  <c:v>33702.083333333336</c:v>
                </c:pt>
                <c:pt idx="57147">
                  <c:v>33702.125</c:v>
                </c:pt>
                <c:pt idx="57148">
                  <c:v>33702.166666666664</c:v>
                </c:pt>
                <c:pt idx="57149">
                  <c:v>33702.208333333336</c:v>
                </c:pt>
                <c:pt idx="57150">
                  <c:v>33702.25</c:v>
                </c:pt>
                <c:pt idx="57151">
                  <c:v>33702.291666666664</c:v>
                </c:pt>
                <c:pt idx="57152">
                  <c:v>33702.333333333336</c:v>
                </c:pt>
                <c:pt idx="57153">
                  <c:v>33702.375</c:v>
                </c:pt>
                <c:pt idx="57154">
                  <c:v>33702.416666666664</c:v>
                </c:pt>
                <c:pt idx="57155">
                  <c:v>33702.458333333336</c:v>
                </c:pt>
                <c:pt idx="57156">
                  <c:v>33702.5</c:v>
                </c:pt>
                <c:pt idx="57157">
                  <c:v>33702.541666666664</c:v>
                </c:pt>
                <c:pt idx="57158">
                  <c:v>33702.583333333336</c:v>
                </c:pt>
                <c:pt idx="57159">
                  <c:v>33702.625</c:v>
                </c:pt>
                <c:pt idx="57160">
                  <c:v>33702.666666666664</c:v>
                </c:pt>
                <c:pt idx="57161">
                  <c:v>33702.708333333336</c:v>
                </c:pt>
                <c:pt idx="57162">
                  <c:v>33702.75</c:v>
                </c:pt>
                <c:pt idx="57163">
                  <c:v>33702.791666666664</c:v>
                </c:pt>
                <c:pt idx="57164">
                  <c:v>33702.833333333336</c:v>
                </c:pt>
                <c:pt idx="57165">
                  <c:v>33702.875</c:v>
                </c:pt>
                <c:pt idx="57166">
                  <c:v>33702.916666666664</c:v>
                </c:pt>
                <c:pt idx="57167">
                  <c:v>33702.958333333336</c:v>
                </c:pt>
                <c:pt idx="57168">
                  <c:v>33703</c:v>
                </c:pt>
                <c:pt idx="57169">
                  <c:v>33703.041666666664</c:v>
                </c:pt>
                <c:pt idx="57170">
                  <c:v>33703.083333333336</c:v>
                </c:pt>
                <c:pt idx="57171">
                  <c:v>33703.125</c:v>
                </c:pt>
                <c:pt idx="57172">
                  <c:v>33703.166666666664</c:v>
                </c:pt>
                <c:pt idx="57173">
                  <c:v>33703.208333333336</c:v>
                </c:pt>
                <c:pt idx="57174">
                  <c:v>33703.25</c:v>
                </c:pt>
                <c:pt idx="57175">
                  <c:v>33703.291666666664</c:v>
                </c:pt>
                <c:pt idx="57176">
                  <c:v>33703.333333333336</c:v>
                </c:pt>
                <c:pt idx="57177">
                  <c:v>33703.375</c:v>
                </c:pt>
                <c:pt idx="57178">
                  <c:v>33703.416666666664</c:v>
                </c:pt>
                <c:pt idx="57179">
                  <c:v>33703.458333333336</c:v>
                </c:pt>
                <c:pt idx="57180">
                  <c:v>33703.5</c:v>
                </c:pt>
                <c:pt idx="57181">
                  <c:v>33703.541666666664</c:v>
                </c:pt>
                <c:pt idx="57182">
                  <c:v>33703.583333333336</c:v>
                </c:pt>
                <c:pt idx="57183">
                  <c:v>33703.625</c:v>
                </c:pt>
                <c:pt idx="57184">
                  <c:v>33703.666666666664</c:v>
                </c:pt>
                <c:pt idx="57185">
                  <c:v>33703.708333333336</c:v>
                </c:pt>
                <c:pt idx="57186">
                  <c:v>33703.75</c:v>
                </c:pt>
                <c:pt idx="57187">
                  <c:v>33703.791666666664</c:v>
                </c:pt>
                <c:pt idx="57188">
                  <c:v>33703.833333333336</c:v>
                </c:pt>
                <c:pt idx="57189">
                  <c:v>33703.875</c:v>
                </c:pt>
                <c:pt idx="57190">
                  <c:v>33703.916666666664</c:v>
                </c:pt>
                <c:pt idx="57191">
                  <c:v>33703.958333333336</c:v>
                </c:pt>
                <c:pt idx="57192">
                  <c:v>33704</c:v>
                </c:pt>
                <c:pt idx="57193">
                  <c:v>33704.041666666664</c:v>
                </c:pt>
                <c:pt idx="57194">
                  <c:v>33704.083333333336</c:v>
                </c:pt>
                <c:pt idx="57195">
                  <c:v>33704.125</c:v>
                </c:pt>
                <c:pt idx="57196">
                  <c:v>33704.166666666664</c:v>
                </c:pt>
                <c:pt idx="57197">
                  <c:v>33704.208333333336</c:v>
                </c:pt>
                <c:pt idx="57198">
                  <c:v>33704.25</c:v>
                </c:pt>
                <c:pt idx="57199">
                  <c:v>33704.291666666664</c:v>
                </c:pt>
                <c:pt idx="57200">
                  <c:v>33704.333333333336</c:v>
                </c:pt>
                <c:pt idx="57201">
                  <c:v>33704.375</c:v>
                </c:pt>
                <c:pt idx="57202">
                  <c:v>33704.416666666664</c:v>
                </c:pt>
                <c:pt idx="57203">
                  <c:v>33704.458333333336</c:v>
                </c:pt>
                <c:pt idx="57204">
                  <c:v>33704.5</c:v>
                </c:pt>
                <c:pt idx="57205">
                  <c:v>33704.541666666664</c:v>
                </c:pt>
                <c:pt idx="57206">
                  <c:v>33704.583333333336</c:v>
                </c:pt>
                <c:pt idx="57207">
                  <c:v>33704.625</c:v>
                </c:pt>
                <c:pt idx="57208">
                  <c:v>33704.666666666664</c:v>
                </c:pt>
                <c:pt idx="57209">
                  <c:v>33704.708333333336</c:v>
                </c:pt>
                <c:pt idx="57210">
                  <c:v>33704.75</c:v>
                </c:pt>
                <c:pt idx="57211">
                  <c:v>33704.791666666664</c:v>
                </c:pt>
                <c:pt idx="57212">
                  <c:v>33704.833333333336</c:v>
                </c:pt>
                <c:pt idx="57213">
                  <c:v>33704.875</c:v>
                </c:pt>
                <c:pt idx="57214">
                  <c:v>33704.916666666664</c:v>
                </c:pt>
                <c:pt idx="57215">
                  <c:v>33704.958333333336</c:v>
                </c:pt>
                <c:pt idx="57216">
                  <c:v>33705</c:v>
                </c:pt>
                <c:pt idx="57217">
                  <c:v>33705.041666666664</c:v>
                </c:pt>
                <c:pt idx="57218">
                  <c:v>33705.083333333336</c:v>
                </c:pt>
                <c:pt idx="57219">
                  <c:v>33705.125</c:v>
                </c:pt>
                <c:pt idx="57220">
                  <c:v>33705.166666666664</c:v>
                </c:pt>
                <c:pt idx="57221">
                  <c:v>33705.208333333336</c:v>
                </c:pt>
                <c:pt idx="57222">
                  <c:v>33705.25</c:v>
                </c:pt>
                <c:pt idx="57223">
                  <c:v>33705.291666666664</c:v>
                </c:pt>
                <c:pt idx="57224">
                  <c:v>33705.333333333336</c:v>
                </c:pt>
                <c:pt idx="57225">
                  <c:v>33705.375</c:v>
                </c:pt>
                <c:pt idx="57226">
                  <c:v>33705.416666666664</c:v>
                </c:pt>
                <c:pt idx="57227">
                  <c:v>33705.458333333336</c:v>
                </c:pt>
                <c:pt idx="57228">
                  <c:v>33705.5</c:v>
                </c:pt>
                <c:pt idx="57229">
                  <c:v>33705.541666666664</c:v>
                </c:pt>
                <c:pt idx="57230">
                  <c:v>33705.583333333336</c:v>
                </c:pt>
                <c:pt idx="57231">
                  <c:v>33705.625</c:v>
                </c:pt>
                <c:pt idx="57232">
                  <c:v>33705.666666666664</c:v>
                </c:pt>
                <c:pt idx="57233">
                  <c:v>33705.708333333336</c:v>
                </c:pt>
                <c:pt idx="57234">
                  <c:v>33705.75</c:v>
                </c:pt>
                <c:pt idx="57235">
                  <c:v>33705.791666666664</c:v>
                </c:pt>
                <c:pt idx="57236">
                  <c:v>33705.833333333336</c:v>
                </c:pt>
                <c:pt idx="57237">
                  <c:v>33705.875</c:v>
                </c:pt>
                <c:pt idx="57238">
                  <c:v>33705.916666666664</c:v>
                </c:pt>
                <c:pt idx="57239">
                  <c:v>33705.958333333336</c:v>
                </c:pt>
                <c:pt idx="57240">
                  <c:v>33706</c:v>
                </c:pt>
                <c:pt idx="57241">
                  <c:v>33706.041666666664</c:v>
                </c:pt>
                <c:pt idx="57242">
                  <c:v>33706.083333333336</c:v>
                </c:pt>
                <c:pt idx="57243">
                  <c:v>33706.125</c:v>
                </c:pt>
                <c:pt idx="57244">
                  <c:v>33706.166666666664</c:v>
                </c:pt>
                <c:pt idx="57245">
                  <c:v>33706.208333333336</c:v>
                </c:pt>
                <c:pt idx="57246">
                  <c:v>33706.25</c:v>
                </c:pt>
                <c:pt idx="57247">
                  <c:v>33706.291666666664</c:v>
                </c:pt>
                <c:pt idx="57248">
                  <c:v>33706.333333333336</c:v>
                </c:pt>
                <c:pt idx="57249">
                  <c:v>33706.375</c:v>
                </c:pt>
                <c:pt idx="57250">
                  <c:v>33706.416666666664</c:v>
                </c:pt>
                <c:pt idx="57251">
                  <c:v>33706.458333333336</c:v>
                </c:pt>
                <c:pt idx="57252">
                  <c:v>33706.5</c:v>
                </c:pt>
                <c:pt idx="57253">
                  <c:v>33706.541666666664</c:v>
                </c:pt>
                <c:pt idx="57254">
                  <c:v>33706.583333333336</c:v>
                </c:pt>
                <c:pt idx="57255">
                  <c:v>33706.625</c:v>
                </c:pt>
                <c:pt idx="57256">
                  <c:v>33706.666666666664</c:v>
                </c:pt>
                <c:pt idx="57257">
                  <c:v>33706.708333333336</c:v>
                </c:pt>
                <c:pt idx="57258">
                  <c:v>33706.75</c:v>
                </c:pt>
                <c:pt idx="57259">
                  <c:v>33706.791666666664</c:v>
                </c:pt>
                <c:pt idx="57260">
                  <c:v>33706.833333333336</c:v>
                </c:pt>
                <c:pt idx="57261">
                  <c:v>33706.875</c:v>
                </c:pt>
                <c:pt idx="57262">
                  <c:v>33706.916666666664</c:v>
                </c:pt>
                <c:pt idx="57263">
                  <c:v>33706.958333333336</c:v>
                </c:pt>
                <c:pt idx="57264">
                  <c:v>33707</c:v>
                </c:pt>
                <c:pt idx="57265">
                  <c:v>33707.041666666664</c:v>
                </c:pt>
                <c:pt idx="57266">
                  <c:v>33707.083333333336</c:v>
                </c:pt>
                <c:pt idx="57267">
                  <c:v>33707.125</c:v>
                </c:pt>
                <c:pt idx="57268">
                  <c:v>33707.166666666664</c:v>
                </c:pt>
                <c:pt idx="57269">
                  <c:v>33707.208333333336</c:v>
                </c:pt>
                <c:pt idx="57270">
                  <c:v>33707.25</c:v>
                </c:pt>
                <c:pt idx="57271">
                  <c:v>33707.291666666664</c:v>
                </c:pt>
                <c:pt idx="57272">
                  <c:v>33707.333333333336</c:v>
                </c:pt>
                <c:pt idx="57273">
                  <c:v>33707.375</c:v>
                </c:pt>
                <c:pt idx="57274">
                  <c:v>33707.416666666664</c:v>
                </c:pt>
                <c:pt idx="57275">
                  <c:v>33707.458333333336</c:v>
                </c:pt>
                <c:pt idx="57276">
                  <c:v>33707.5</c:v>
                </c:pt>
                <c:pt idx="57277">
                  <c:v>33707.541666666664</c:v>
                </c:pt>
                <c:pt idx="57278">
                  <c:v>33707.583333333336</c:v>
                </c:pt>
                <c:pt idx="57279">
                  <c:v>33707.625</c:v>
                </c:pt>
                <c:pt idx="57280">
                  <c:v>33707.666666666664</c:v>
                </c:pt>
                <c:pt idx="57281">
                  <c:v>33707.708333333336</c:v>
                </c:pt>
                <c:pt idx="57282">
                  <c:v>33707.75</c:v>
                </c:pt>
                <c:pt idx="57283">
                  <c:v>33707.791666666664</c:v>
                </c:pt>
                <c:pt idx="57284">
                  <c:v>33707.833333333336</c:v>
                </c:pt>
                <c:pt idx="57285">
                  <c:v>33707.875</c:v>
                </c:pt>
                <c:pt idx="57286">
                  <c:v>33707.916666666664</c:v>
                </c:pt>
                <c:pt idx="57287">
                  <c:v>33707.958333333336</c:v>
                </c:pt>
                <c:pt idx="57288">
                  <c:v>33708</c:v>
                </c:pt>
                <c:pt idx="57289">
                  <c:v>33708.041666666664</c:v>
                </c:pt>
                <c:pt idx="57290">
                  <c:v>33708.083333333336</c:v>
                </c:pt>
                <c:pt idx="57291">
                  <c:v>33708.125</c:v>
                </c:pt>
                <c:pt idx="57292">
                  <c:v>33708.166666666664</c:v>
                </c:pt>
                <c:pt idx="57293">
                  <c:v>33708.208333333336</c:v>
                </c:pt>
                <c:pt idx="57294">
                  <c:v>33708.25</c:v>
                </c:pt>
                <c:pt idx="57295">
                  <c:v>33708.291666666664</c:v>
                </c:pt>
                <c:pt idx="57296">
                  <c:v>33708.333333333336</c:v>
                </c:pt>
                <c:pt idx="57297">
                  <c:v>33708.375</c:v>
                </c:pt>
                <c:pt idx="57298">
                  <c:v>33708.416666666664</c:v>
                </c:pt>
                <c:pt idx="57299">
                  <c:v>33708.458333333336</c:v>
                </c:pt>
                <c:pt idx="57300">
                  <c:v>33708.5</c:v>
                </c:pt>
                <c:pt idx="57301">
                  <c:v>33708.541666666664</c:v>
                </c:pt>
                <c:pt idx="57302">
                  <c:v>33708.583333333336</c:v>
                </c:pt>
                <c:pt idx="57303">
                  <c:v>33708.625</c:v>
                </c:pt>
                <c:pt idx="57304">
                  <c:v>33708.666666666664</c:v>
                </c:pt>
                <c:pt idx="57305">
                  <c:v>33708.708333333336</c:v>
                </c:pt>
                <c:pt idx="57306">
                  <c:v>33708.75</c:v>
                </c:pt>
                <c:pt idx="57307">
                  <c:v>33708.791666666664</c:v>
                </c:pt>
                <c:pt idx="57308">
                  <c:v>33708.833333333336</c:v>
                </c:pt>
                <c:pt idx="57309">
                  <c:v>33708.875</c:v>
                </c:pt>
                <c:pt idx="57310">
                  <c:v>33708.916666666664</c:v>
                </c:pt>
                <c:pt idx="57311">
                  <c:v>33708.958333333336</c:v>
                </c:pt>
                <c:pt idx="57312">
                  <c:v>33709</c:v>
                </c:pt>
                <c:pt idx="57313">
                  <c:v>33709.041666666664</c:v>
                </c:pt>
                <c:pt idx="57314">
                  <c:v>33709.083333333336</c:v>
                </c:pt>
                <c:pt idx="57315">
                  <c:v>33709.125</c:v>
                </c:pt>
                <c:pt idx="57316">
                  <c:v>33709.166666666664</c:v>
                </c:pt>
                <c:pt idx="57317">
                  <c:v>33709.208333333336</c:v>
                </c:pt>
                <c:pt idx="57318">
                  <c:v>33709.25</c:v>
                </c:pt>
                <c:pt idx="57319">
                  <c:v>33709.291666666664</c:v>
                </c:pt>
                <c:pt idx="57320">
                  <c:v>33709.333333333336</c:v>
                </c:pt>
                <c:pt idx="57321">
                  <c:v>33709.375</c:v>
                </c:pt>
                <c:pt idx="57322">
                  <c:v>33709.416666666664</c:v>
                </c:pt>
                <c:pt idx="57323">
                  <c:v>33709.458333333336</c:v>
                </c:pt>
                <c:pt idx="57324">
                  <c:v>33709.5</c:v>
                </c:pt>
                <c:pt idx="57325">
                  <c:v>33709.541666666664</c:v>
                </c:pt>
                <c:pt idx="57326">
                  <c:v>33709.583333333336</c:v>
                </c:pt>
                <c:pt idx="57327">
                  <c:v>33709.625</c:v>
                </c:pt>
                <c:pt idx="57328">
                  <c:v>33709.666666666664</c:v>
                </c:pt>
                <c:pt idx="57329">
                  <c:v>33709.708333333336</c:v>
                </c:pt>
                <c:pt idx="57330">
                  <c:v>33709.75</c:v>
                </c:pt>
                <c:pt idx="57331">
                  <c:v>33709.791666666664</c:v>
                </c:pt>
                <c:pt idx="57332">
                  <c:v>33709.833333333336</c:v>
                </c:pt>
                <c:pt idx="57333">
                  <c:v>33709.875</c:v>
                </c:pt>
                <c:pt idx="57334">
                  <c:v>33709.916666666664</c:v>
                </c:pt>
                <c:pt idx="57335">
                  <c:v>33709.958333333336</c:v>
                </c:pt>
                <c:pt idx="57336">
                  <c:v>33710</c:v>
                </c:pt>
                <c:pt idx="57337">
                  <c:v>33710.041666666664</c:v>
                </c:pt>
                <c:pt idx="57338">
                  <c:v>33710.083333333336</c:v>
                </c:pt>
                <c:pt idx="57339">
                  <c:v>33710.125</c:v>
                </c:pt>
                <c:pt idx="57340">
                  <c:v>33710.166666666664</c:v>
                </c:pt>
                <c:pt idx="57341">
                  <c:v>33710.208333333336</c:v>
                </c:pt>
                <c:pt idx="57342">
                  <c:v>33710.25</c:v>
                </c:pt>
                <c:pt idx="57343">
                  <c:v>33710.291666666664</c:v>
                </c:pt>
                <c:pt idx="57344">
                  <c:v>33710.333333333336</c:v>
                </c:pt>
                <c:pt idx="57345">
                  <c:v>33710.375</c:v>
                </c:pt>
                <c:pt idx="57346">
                  <c:v>33710.416666666664</c:v>
                </c:pt>
                <c:pt idx="57347">
                  <c:v>33710.458333333336</c:v>
                </c:pt>
                <c:pt idx="57348">
                  <c:v>33710.5</c:v>
                </c:pt>
                <c:pt idx="57349">
                  <c:v>33710.541666666664</c:v>
                </c:pt>
                <c:pt idx="57350">
                  <c:v>33710.583333333336</c:v>
                </c:pt>
                <c:pt idx="57351">
                  <c:v>33710.625</c:v>
                </c:pt>
                <c:pt idx="57352">
                  <c:v>33710.666666666664</c:v>
                </c:pt>
                <c:pt idx="57353">
                  <c:v>33710.708333333336</c:v>
                </c:pt>
                <c:pt idx="57354">
                  <c:v>33710.75</c:v>
                </c:pt>
                <c:pt idx="57355">
                  <c:v>33710.791666666664</c:v>
                </c:pt>
                <c:pt idx="57356">
                  <c:v>33710.833333333336</c:v>
                </c:pt>
                <c:pt idx="57357">
                  <c:v>33710.875</c:v>
                </c:pt>
                <c:pt idx="57358">
                  <c:v>33710.916666666664</c:v>
                </c:pt>
                <c:pt idx="57359">
                  <c:v>33710.958333333336</c:v>
                </c:pt>
                <c:pt idx="57360">
                  <c:v>33711</c:v>
                </c:pt>
                <c:pt idx="57361">
                  <c:v>33711.041666666664</c:v>
                </c:pt>
                <c:pt idx="57362">
                  <c:v>33711.083333333336</c:v>
                </c:pt>
                <c:pt idx="57363">
                  <c:v>33711.125</c:v>
                </c:pt>
                <c:pt idx="57364">
                  <c:v>33711.166666666664</c:v>
                </c:pt>
                <c:pt idx="57365">
                  <c:v>33711.208333333336</c:v>
                </c:pt>
                <c:pt idx="57366">
                  <c:v>33711.25</c:v>
                </c:pt>
                <c:pt idx="57367">
                  <c:v>33711.291666666664</c:v>
                </c:pt>
                <c:pt idx="57368">
                  <c:v>33711.333333333336</c:v>
                </c:pt>
                <c:pt idx="57369">
                  <c:v>33711.375</c:v>
                </c:pt>
                <c:pt idx="57370">
                  <c:v>33711.416666666664</c:v>
                </c:pt>
                <c:pt idx="57371">
                  <c:v>33711.458333333336</c:v>
                </c:pt>
                <c:pt idx="57372">
                  <c:v>33711.5</c:v>
                </c:pt>
                <c:pt idx="57373">
                  <c:v>33711.541666666664</c:v>
                </c:pt>
                <c:pt idx="57374">
                  <c:v>33711.583333333336</c:v>
                </c:pt>
                <c:pt idx="57375">
                  <c:v>33711.625</c:v>
                </c:pt>
                <c:pt idx="57376">
                  <c:v>33711.666666666664</c:v>
                </c:pt>
                <c:pt idx="57377">
                  <c:v>33711.708333333336</c:v>
                </c:pt>
                <c:pt idx="57378">
                  <c:v>33711.75</c:v>
                </c:pt>
                <c:pt idx="57379">
                  <c:v>33711.791666666664</c:v>
                </c:pt>
                <c:pt idx="57380">
                  <c:v>33711.833333333336</c:v>
                </c:pt>
                <c:pt idx="57381">
                  <c:v>33711.875</c:v>
                </c:pt>
                <c:pt idx="57382">
                  <c:v>33711.916666666664</c:v>
                </c:pt>
                <c:pt idx="57383">
                  <c:v>33711.958333333336</c:v>
                </c:pt>
                <c:pt idx="57384">
                  <c:v>33712</c:v>
                </c:pt>
                <c:pt idx="57385">
                  <c:v>33712.041666666664</c:v>
                </c:pt>
                <c:pt idx="57386">
                  <c:v>33712.083333333336</c:v>
                </c:pt>
                <c:pt idx="57387">
                  <c:v>33712.125</c:v>
                </c:pt>
                <c:pt idx="57388">
                  <c:v>33712.166666666664</c:v>
                </c:pt>
                <c:pt idx="57389">
                  <c:v>33712.208333333336</c:v>
                </c:pt>
                <c:pt idx="57390">
                  <c:v>33712.25</c:v>
                </c:pt>
                <c:pt idx="57391">
                  <c:v>33712.291666666664</c:v>
                </c:pt>
                <c:pt idx="57392">
                  <c:v>33712.333333333336</c:v>
                </c:pt>
                <c:pt idx="57393">
                  <c:v>33712.375</c:v>
                </c:pt>
                <c:pt idx="57394">
                  <c:v>33712.416666666664</c:v>
                </c:pt>
                <c:pt idx="57395">
                  <c:v>33712.458333333336</c:v>
                </c:pt>
                <c:pt idx="57396">
                  <c:v>33712.5</c:v>
                </c:pt>
                <c:pt idx="57397">
                  <c:v>33712.541666666664</c:v>
                </c:pt>
                <c:pt idx="57398">
                  <c:v>33712.583333333336</c:v>
                </c:pt>
                <c:pt idx="57399">
                  <c:v>33712.625</c:v>
                </c:pt>
                <c:pt idx="57400">
                  <c:v>33712.666666666664</c:v>
                </c:pt>
                <c:pt idx="57401">
                  <c:v>33712.708333333336</c:v>
                </c:pt>
                <c:pt idx="57402">
                  <c:v>33712.75</c:v>
                </c:pt>
                <c:pt idx="57403">
                  <c:v>33712.791666666664</c:v>
                </c:pt>
                <c:pt idx="57404">
                  <c:v>33712.833333333336</c:v>
                </c:pt>
                <c:pt idx="57405">
                  <c:v>33712.875</c:v>
                </c:pt>
                <c:pt idx="57406">
                  <c:v>33712.916666666664</c:v>
                </c:pt>
                <c:pt idx="57407">
                  <c:v>33712.958333333336</c:v>
                </c:pt>
                <c:pt idx="57408">
                  <c:v>33713</c:v>
                </c:pt>
                <c:pt idx="57409">
                  <c:v>33713.041666666664</c:v>
                </c:pt>
                <c:pt idx="57410">
                  <c:v>33713.083333333336</c:v>
                </c:pt>
                <c:pt idx="57411">
                  <c:v>33713.125</c:v>
                </c:pt>
                <c:pt idx="57412">
                  <c:v>33713.166666666664</c:v>
                </c:pt>
                <c:pt idx="57413">
                  <c:v>33713.208333333336</c:v>
                </c:pt>
                <c:pt idx="57414">
                  <c:v>33713.25</c:v>
                </c:pt>
                <c:pt idx="57415">
                  <c:v>33713.291666666664</c:v>
                </c:pt>
                <c:pt idx="57416">
                  <c:v>33713.333333333336</c:v>
                </c:pt>
                <c:pt idx="57417">
                  <c:v>33713.375</c:v>
                </c:pt>
                <c:pt idx="57418">
                  <c:v>33713.416666666664</c:v>
                </c:pt>
                <c:pt idx="57419">
                  <c:v>33713.458333333336</c:v>
                </c:pt>
                <c:pt idx="57420">
                  <c:v>33713.5</c:v>
                </c:pt>
                <c:pt idx="57421">
                  <c:v>33713.541666666664</c:v>
                </c:pt>
                <c:pt idx="57422">
                  <c:v>33713.583333333336</c:v>
                </c:pt>
                <c:pt idx="57423">
                  <c:v>33713.625</c:v>
                </c:pt>
                <c:pt idx="57424">
                  <c:v>33713.666666666664</c:v>
                </c:pt>
                <c:pt idx="57425">
                  <c:v>33713.708333333336</c:v>
                </c:pt>
                <c:pt idx="57426">
                  <c:v>33713.75</c:v>
                </c:pt>
                <c:pt idx="57427">
                  <c:v>33713.791666666664</c:v>
                </c:pt>
                <c:pt idx="57428">
                  <c:v>33713.833333333336</c:v>
                </c:pt>
                <c:pt idx="57429">
                  <c:v>33713.875</c:v>
                </c:pt>
                <c:pt idx="57430">
                  <c:v>33713.916666666664</c:v>
                </c:pt>
                <c:pt idx="57431">
                  <c:v>33713.958333333336</c:v>
                </c:pt>
                <c:pt idx="57432">
                  <c:v>33714</c:v>
                </c:pt>
                <c:pt idx="57433">
                  <c:v>33714.041666666664</c:v>
                </c:pt>
                <c:pt idx="57434">
                  <c:v>33714.083333333336</c:v>
                </c:pt>
                <c:pt idx="57435">
                  <c:v>33714.125</c:v>
                </c:pt>
                <c:pt idx="57436">
                  <c:v>33714.166666666664</c:v>
                </c:pt>
                <c:pt idx="57437">
                  <c:v>33714.208333333336</c:v>
                </c:pt>
                <c:pt idx="57438">
                  <c:v>33714.25</c:v>
                </c:pt>
                <c:pt idx="57439">
                  <c:v>33714.291666666664</c:v>
                </c:pt>
                <c:pt idx="57440">
                  <c:v>33714.333333333336</c:v>
                </c:pt>
                <c:pt idx="57441">
                  <c:v>33714.375</c:v>
                </c:pt>
                <c:pt idx="57442">
                  <c:v>33714.416666666664</c:v>
                </c:pt>
                <c:pt idx="57443">
                  <c:v>33714.458333333336</c:v>
                </c:pt>
                <c:pt idx="57444">
                  <c:v>33714.5</c:v>
                </c:pt>
                <c:pt idx="57445">
                  <c:v>33714.541666666664</c:v>
                </c:pt>
                <c:pt idx="57446">
                  <c:v>33714.583333333336</c:v>
                </c:pt>
                <c:pt idx="57447">
                  <c:v>33714.625</c:v>
                </c:pt>
                <c:pt idx="57448">
                  <c:v>33714.666666666664</c:v>
                </c:pt>
                <c:pt idx="57449">
                  <c:v>33714.708333333336</c:v>
                </c:pt>
                <c:pt idx="57450">
                  <c:v>33714.75</c:v>
                </c:pt>
                <c:pt idx="57451">
                  <c:v>33714.791666666664</c:v>
                </c:pt>
                <c:pt idx="57452">
                  <c:v>33714.833333333336</c:v>
                </c:pt>
                <c:pt idx="57453">
                  <c:v>33714.875</c:v>
                </c:pt>
                <c:pt idx="57454">
                  <c:v>33714.916666666664</c:v>
                </c:pt>
                <c:pt idx="57455">
                  <c:v>33714.958333333336</c:v>
                </c:pt>
                <c:pt idx="57456">
                  <c:v>33715</c:v>
                </c:pt>
                <c:pt idx="57457">
                  <c:v>33715.041666666664</c:v>
                </c:pt>
                <c:pt idx="57458">
                  <c:v>33715.083333333336</c:v>
                </c:pt>
                <c:pt idx="57459">
                  <c:v>33715.125</c:v>
                </c:pt>
                <c:pt idx="57460">
                  <c:v>33715.166666666664</c:v>
                </c:pt>
                <c:pt idx="57461">
                  <c:v>33715.208333333336</c:v>
                </c:pt>
                <c:pt idx="57462">
                  <c:v>33715.25</c:v>
                </c:pt>
                <c:pt idx="57463">
                  <c:v>33715.291666666664</c:v>
                </c:pt>
                <c:pt idx="57464">
                  <c:v>33715.333333333336</c:v>
                </c:pt>
                <c:pt idx="57465">
                  <c:v>33715.375</c:v>
                </c:pt>
                <c:pt idx="57466">
                  <c:v>33715.416666666664</c:v>
                </c:pt>
                <c:pt idx="57467">
                  <c:v>33715.458333333336</c:v>
                </c:pt>
                <c:pt idx="57468">
                  <c:v>33715.5</c:v>
                </c:pt>
                <c:pt idx="57469">
                  <c:v>33715.541666666664</c:v>
                </c:pt>
                <c:pt idx="57470">
                  <c:v>33715.583333333336</c:v>
                </c:pt>
                <c:pt idx="57471">
                  <c:v>33715.625</c:v>
                </c:pt>
                <c:pt idx="57472">
                  <c:v>33715.666666666664</c:v>
                </c:pt>
                <c:pt idx="57473">
                  <c:v>33715.708333333336</c:v>
                </c:pt>
                <c:pt idx="57474">
                  <c:v>33715.75</c:v>
                </c:pt>
                <c:pt idx="57475">
                  <c:v>33715.791666666664</c:v>
                </c:pt>
                <c:pt idx="57476">
                  <c:v>33715.833333333336</c:v>
                </c:pt>
                <c:pt idx="57477">
                  <c:v>33715.875</c:v>
                </c:pt>
                <c:pt idx="57478">
                  <c:v>33715.916666666664</c:v>
                </c:pt>
                <c:pt idx="57479">
                  <c:v>33715.958333333336</c:v>
                </c:pt>
                <c:pt idx="57480">
                  <c:v>33716</c:v>
                </c:pt>
                <c:pt idx="57481">
                  <c:v>33716.041666666664</c:v>
                </c:pt>
                <c:pt idx="57482">
                  <c:v>33716.083333333336</c:v>
                </c:pt>
                <c:pt idx="57483">
                  <c:v>33716.125</c:v>
                </c:pt>
                <c:pt idx="57484">
                  <c:v>33716.166666666664</c:v>
                </c:pt>
                <c:pt idx="57485">
                  <c:v>33716.208333333336</c:v>
                </c:pt>
                <c:pt idx="57486">
                  <c:v>33716.25</c:v>
                </c:pt>
                <c:pt idx="57487">
                  <c:v>33716.291666666664</c:v>
                </c:pt>
                <c:pt idx="57488">
                  <c:v>33716.333333333336</c:v>
                </c:pt>
                <c:pt idx="57489">
                  <c:v>33716.375</c:v>
                </c:pt>
                <c:pt idx="57490">
                  <c:v>33716.416666666664</c:v>
                </c:pt>
                <c:pt idx="57491">
                  <c:v>33716.458333333336</c:v>
                </c:pt>
                <c:pt idx="57492">
                  <c:v>33716.5</c:v>
                </c:pt>
                <c:pt idx="57493">
                  <c:v>33716.541666666664</c:v>
                </c:pt>
                <c:pt idx="57494">
                  <c:v>33716.583333333336</c:v>
                </c:pt>
                <c:pt idx="57495">
                  <c:v>33716.625</c:v>
                </c:pt>
                <c:pt idx="57496">
                  <c:v>33716.666666666664</c:v>
                </c:pt>
                <c:pt idx="57497">
                  <c:v>33716.708333333336</c:v>
                </c:pt>
                <c:pt idx="57498">
                  <c:v>33716.75</c:v>
                </c:pt>
                <c:pt idx="57499">
                  <c:v>33716.791666666664</c:v>
                </c:pt>
                <c:pt idx="57500">
                  <c:v>33716.833333333336</c:v>
                </c:pt>
                <c:pt idx="57501">
                  <c:v>33716.875</c:v>
                </c:pt>
                <c:pt idx="57502">
                  <c:v>33716.916666666664</c:v>
                </c:pt>
                <c:pt idx="57503">
                  <c:v>33716.958333333336</c:v>
                </c:pt>
                <c:pt idx="57504">
                  <c:v>33717</c:v>
                </c:pt>
                <c:pt idx="57505">
                  <c:v>33717.041666666664</c:v>
                </c:pt>
                <c:pt idx="57506">
                  <c:v>33717.083333333336</c:v>
                </c:pt>
                <c:pt idx="57507">
                  <c:v>33717.125</c:v>
                </c:pt>
                <c:pt idx="57508">
                  <c:v>33717.166666666664</c:v>
                </c:pt>
                <c:pt idx="57509">
                  <c:v>33717.208333333336</c:v>
                </c:pt>
                <c:pt idx="57510">
                  <c:v>33717.25</c:v>
                </c:pt>
                <c:pt idx="57511">
                  <c:v>33717.291666666664</c:v>
                </c:pt>
                <c:pt idx="57512">
                  <c:v>33717.333333333336</c:v>
                </c:pt>
                <c:pt idx="57513">
                  <c:v>33717.375</c:v>
                </c:pt>
                <c:pt idx="57514">
                  <c:v>33717.416666666664</c:v>
                </c:pt>
                <c:pt idx="57515">
                  <c:v>33717.458333333336</c:v>
                </c:pt>
                <c:pt idx="57516">
                  <c:v>33717.5</c:v>
                </c:pt>
                <c:pt idx="57517">
                  <c:v>33717.541666666664</c:v>
                </c:pt>
                <c:pt idx="57518">
                  <c:v>33717.583333333336</c:v>
                </c:pt>
                <c:pt idx="57519">
                  <c:v>33717.625</c:v>
                </c:pt>
                <c:pt idx="57520">
                  <c:v>33717.666666666664</c:v>
                </c:pt>
                <c:pt idx="57521">
                  <c:v>33717.708333333336</c:v>
                </c:pt>
                <c:pt idx="57522">
                  <c:v>33717.75</c:v>
                </c:pt>
                <c:pt idx="57523">
                  <c:v>33717.791666666664</c:v>
                </c:pt>
                <c:pt idx="57524">
                  <c:v>33717.833333333336</c:v>
                </c:pt>
                <c:pt idx="57525">
                  <c:v>33717.875</c:v>
                </c:pt>
                <c:pt idx="57526">
                  <c:v>33717.916666666664</c:v>
                </c:pt>
                <c:pt idx="57527">
                  <c:v>33717.958333333336</c:v>
                </c:pt>
                <c:pt idx="57528">
                  <c:v>33718</c:v>
                </c:pt>
                <c:pt idx="57529">
                  <c:v>33718.041666666664</c:v>
                </c:pt>
                <c:pt idx="57530">
                  <c:v>33718.083333333336</c:v>
                </c:pt>
                <c:pt idx="57531">
                  <c:v>33718.125</c:v>
                </c:pt>
                <c:pt idx="57532">
                  <c:v>33718.166666666664</c:v>
                </c:pt>
                <c:pt idx="57533">
                  <c:v>33718.208333333336</c:v>
                </c:pt>
                <c:pt idx="57534">
                  <c:v>33718.25</c:v>
                </c:pt>
                <c:pt idx="57535">
                  <c:v>33718.291666666664</c:v>
                </c:pt>
                <c:pt idx="57536">
                  <c:v>33718.333333333336</c:v>
                </c:pt>
                <c:pt idx="57537">
                  <c:v>33718.375</c:v>
                </c:pt>
                <c:pt idx="57538">
                  <c:v>33718.416666666664</c:v>
                </c:pt>
                <c:pt idx="57539">
                  <c:v>33718.458333333336</c:v>
                </c:pt>
                <c:pt idx="57540">
                  <c:v>33718.5</c:v>
                </c:pt>
                <c:pt idx="57541">
                  <c:v>33718.541666666664</c:v>
                </c:pt>
                <c:pt idx="57542">
                  <c:v>33718.583333333336</c:v>
                </c:pt>
                <c:pt idx="57543">
                  <c:v>33718.625</c:v>
                </c:pt>
                <c:pt idx="57544">
                  <c:v>33718.666666666664</c:v>
                </c:pt>
                <c:pt idx="57545">
                  <c:v>33718.708333333336</c:v>
                </c:pt>
                <c:pt idx="57546">
                  <c:v>33718.75</c:v>
                </c:pt>
                <c:pt idx="57547">
                  <c:v>33718.791666666664</c:v>
                </c:pt>
                <c:pt idx="57548">
                  <c:v>33718.833333333336</c:v>
                </c:pt>
                <c:pt idx="57549">
                  <c:v>33718.875</c:v>
                </c:pt>
                <c:pt idx="57550">
                  <c:v>33718.916666666664</c:v>
                </c:pt>
                <c:pt idx="57551">
                  <c:v>33718.958333333336</c:v>
                </c:pt>
                <c:pt idx="57552">
                  <c:v>33719</c:v>
                </c:pt>
                <c:pt idx="57553">
                  <c:v>33719.041666666664</c:v>
                </c:pt>
                <c:pt idx="57554">
                  <c:v>33719.083333333336</c:v>
                </c:pt>
                <c:pt idx="57555">
                  <c:v>33719.125</c:v>
                </c:pt>
                <c:pt idx="57556">
                  <c:v>33719.166666666664</c:v>
                </c:pt>
                <c:pt idx="57557">
                  <c:v>33719.208333333336</c:v>
                </c:pt>
                <c:pt idx="57558">
                  <c:v>33719.25</c:v>
                </c:pt>
                <c:pt idx="57559">
                  <c:v>33719.291666666664</c:v>
                </c:pt>
                <c:pt idx="57560">
                  <c:v>33719.333333333336</c:v>
                </c:pt>
                <c:pt idx="57561">
                  <c:v>33719.375</c:v>
                </c:pt>
                <c:pt idx="57562">
                  <c:v>33719.416666666664</c:v>
                </c:pt>
                <c:pt idx="57563">
                  <c:v>33719.458333333336</c:v>
                </c:pt>
                <c:pt idx="57564">
                  <c:v>33719.5</c:v>
                </c:pt>
                <c:pt idx="57565">
                  <c:v>33719.541666666664</c:v>
                </c:pt>
                <c:pt idx="57566">
                  <c:v>33719.583333333336</c:v>
                </c:pt>
                <c:pt idx="57567">
                  <c:v>33719.625</c:v>
                </c:pt>
                <c:pt idx="57568">
                  <c:v>33719.666666666664</c:v>
                </c:pt>
                <c:pt idx="57569">
                  <c:v>33719.708333333336</c:v>
                </c:pt>
                <c:pt idx="57570">
                  <c:v>33719.75</c:v>
                </c:pt>
                <c:pt idx="57571">
                  <c:v>33719.791666666664</c:v>
                </c:pt>
                <c:pt idx="57572">
                  <c:v>33719.833333333336</c:v>
                </c:pt>
                <c:pt idx="57573">
                  <c:v>33719.875</c:v>
                </c:pt>
                <c:pt idx="57574">
                  <c:v>33719.916666666664</c:v>
                </c:pt>
                <c:pt idx="57575">
                  <c:v>33719.958333333336</c:v>
                </c:pt>
                <c:pt idx="57576">
                  <c:v>33720</c:v>
                </c:pt>
                <c:pt idx="57577">
                  <c:v>33720.041666666664</c:v>
                </c:pt>
                <c:pt idx="57578">
                  <c:v>33720.083333333336</c:v>
                </c:pt>
                <c:pt idx="57579">
                  <c:v>33720.125</c:v>
                </c:pt>
                <c:pt idx="57580">
                  <c:v>33720.166666666664</c:v>
                </c:pt>
                <c:pt idx="57581">
                  <c:v>33720.208333333336</c:v>
                </c:pt>
                <c:pt idx="57582">
                  <c:v>33720.25</c:v>
                </c:pt>
                <c:pt idx="57583">
                  <c:v>33720.291666666664</c:v>
                </c:pt>
                <c:pt idx="57584">
                  <c:v>33720.333333333336</c:v>
                </c:pt>
                <c:pt idx="57585">
                  <c:v>33720.375</c:v>
                </c:pt>
                <c:pt idx="57586">
                  <c:v>33720.416666666664</c:v>
                </c:pt>
                <c:pt idx="57587">
                  <c:v>33720.458333333336</c:v>
                </c:pt>
                <c:pt idx="57588">
                  <c:v>33720.5</c:v>
                </c:pt>
                <c:pt idx="57589">
                  <c:v>33720.541666666664</c:v>
                </c:pt>
                <c:pt idx="57590">
                  <c:v>33720.583333333336</c:v>
                </c:pt>
                <c:pt idx="57591">
                  <c:v>33720.625</c:v>
                </c:pt>
                <c:pt idx="57592">
                  <c:v>33720.666666666664</c:v>
                </c:pt>
                <c:pt idx="57593">
                  <c:v>33720.708333333336</c:v>
                </c:pt>
                <c:pt idx="57594">
                  <c:v>33720.75</c:v>
                </c:pt>
                <c:pt idx="57595">
                  <c:v>33720.791666666664</c:v>
                </c:pt>
                <c:pt idx="57596">
                  <c:v>33720.833333333336</c:v>
                </c:pt>
                <c:pt idx="57597">
                  <c:v>33720.875</c:v>
                </c:pt>
                <c:pt idx="57598">
                  <c:v>33720.916666666664</c:v>
                </c:pt>
                <c:pt idx="57599">
                  <c:v>33720.958333333336</c:v>
                </c:pt>
                <c:pt idx="57600">
                  <c:v>33721</c:v>
                </c:pt>
                <c:pt idx="57601">
                  <c:v>33721.041666666664</c:v>
                </c:pt>
                <c:pt idx="57602">
                  <c:v>33721.083333333336</c:v>
                </c:pt>
                <c:pt idx="57603">
                  <c:v>33721.125</c:v>
                </c:pt>
                <c:pt idx="57604">
                  <c:v>33721.166666666664</c:v>
                </c:pt>
                <c:pt idx="57605">
                  <c:v>33721.208333333336</c:v>
                </c:pt>
                <c:pt idx="57606">
                  <c:v>33721.25</c:v>
                </c:pt>
                <c:pt idx="57607">
                  <c:v>33721.291666666664</c:v>
                </c:pt>
                <c:pt idx="57608">
                  <c:v>33721.333333333336</c:v>
                </c:pt>
                <c:pt idx="57609">
                  <c:v>33721.375</c:v>
                </c:pt>
                <c:pt idx="57610">
                  <c:v>33721.416666666664</c:v>
                </c:pt>
                <c:pt idx="57611">
                  <c:v>33721.458333333336</c:v>
                </c:pt>
                <c:pt idx="57612">
                  <c:v>33721.5</c:v>
                </c:pt>
                <c:pt idx="57613">
                  <c:v>33721.541666666664</c:v>
                </c:pt>
                <c:pt idx="57614">
                  <c:v>33721.583333333336</c:v>
                </c:pt>
                <c:pt idx="57615">
                  <c:v>33721.625</c:v>
                </c:pt>
                <c:pt idx="57616">
                  <c:v>33721.666666666664</c:v>
                </c:pt>
                <c:pt idx="57617">
                  <c:v>33721.708333333336</c:v>
                </c:pt>
                <c:pt idx="57618">
                  <c:v>33721.75</c:v>
                </c:pt>
                <c:pt idx="57619">
                  <c:v>33721.791666666664</c:v>
                </c:pt>
                <c:pt idx="57620">
                  <c:v>33721.833333333336</c:v>
                </c:pt>
                <c:pt idx="57621">
                  <c:v>33721.875</c:v>
                </c:pt>
                <c:pt idx="57622">
                  <c:v>33721.916666666664</c:v>
                </c:pt>
                <c:pt idx="57623">
                  <c:v>33721.958333333336</c:v>
                </c:pt>
                <c:pt idx="57624">
                  <c:v>33722</c:v>
                </c:pt>
                <c:pt idx="57625">
                  <c:v>33722.041666666664</c:v>
                </c:pt>
                <c:pt idx="57626">
                  <c:v>33722.083333333336</c:v>
                </c:pt>
                <c:pt idx="57627">
                  <c:v>33722.125</c:v>
                </c:pt>
                <c:pt idx="57628">
                  <c:v>33722.166666666664</c:v>
                </c:pt>
                <c:pt idx="57629">
                  <c:v>33722.208333333336</c:v>
                </c:pt>
                <c:pt idx="57630">
                  <c:v>33722.25</c:v>
                </c:pt>
                <c:pt idx="57631">
                  <c:v>33722.291666666664</c:v>
                </c:pt>
                <c:pt idx="57632">
                  <c:v>33722.333333333336</c:v>
                </c:pt>
                <c:pt idx="57633">
                  <c:v>33722.375</c:v>
                </c:pt>
                <c:pt idx="57634">
                  <c:v>33722.416666666664</c:v>
                </c:pt>
                <c:pt idx="57635">
                  <c:v>33722.458333333336</c:v>
                </c:pt>
                <c:pt idx="57636">
                  <c:v>33722.5</c:v>
                </c:pt>
                <c:pt idx="57637">
                  <c:v>33722.541666666664</c:v>
                </c:pt>
                <c:pt idx="57638">
                  <c:v>33722.583333333336</c:v>
                </c:pt>
                <c:pt idx="57639">
                  <c:v>33722.625</c:v>
                </c:pt>
                <c:pt idx="57640">
                  <c:v>33722.666666666664</c:v>
                </c:pt>
                <c:pt idx="57641">
                  <c:v>33722.708333333336</c:v>
                </c:pt>
                <c:pt idx="57642">
                  <c:v>33722.75</c:v>
                </c:pt>
                <c:pt idx="57643">
                  <c:v>33722.791666666664</c:v>
                </c:pt>
                <c:pt idx="57644">
                  <c:v>33722.833333333336</c:v>
                </c:pt>
                <c:pt idx="57645">
                  <c:v>33722.875</c:v>
                </c:pt>
                <c:pt idx="57646">
                  <c:v>33722.916666666664</c:v>
                </c:pt>
                <c:pt idx="57647">
                  <c:v>33722.958333333336</c:v>
                </c:pt>
                <c:pt idx="57648">
                  <c:v>33723</c:v>
                </c:pt>
                <c:pt idx="57649">
                  <c:v>33723.041666666664</c:v>
                </c:pt>
                <c:pt idx="57650">
                  <c:v>33723.083333333336</c:v>
                </c:pt>
                <c:pt idx="57651">
                  <c:v>33723.125</c:v>
                </c:pt>
                <c:pt idx="57652">
                  <c:v>33723.166666666664</c:v>
                </c:pt>
                <c:pt idx="57653">
                  <c:v>33723.208333333336</c:v>
                </c:pt>
                <c:pt idx="57654">
                  <c:v>33723.25</c:v>
                </c:pt>
                <c:pt idx="57655">
                  <c:v>33723.291666666664</c:v>
                </c:pt>
                <c:pt idx="57656">
                  <c:v>33723.333333333336</c:v>
                </c:pt>
                <c:pt idx="57657">
                  <c:v>33723.375</c:v>
                </c:pt>
                <c:pt idx="57658">
                  <c:v>33723.416666666664</c:v>
                </c:pt>
                <c:pt idx="57659">
                  <c:v>33723.458333333336</c:v>
                </c:pt>
                <c:pt idx="57660">
                  <c:v>33723.5</c:v>
                </c:pt>
                <c:pt idx="57661">
                  <c:v>33723.541666666664</c:v>
                </c:pt>
                <c:pt idx="57662">
                  <c:v>33723.583333333336</c:v>
                </c:pt>
                <c:pt idx="57663">
                  <c:v>33723.625</c:v>
                </c:pt>
                <c:pt idx="57664">
                  <c:v>33723.666666666664</c:v>
                </c:pt>
                <c:pt idx="57665">
                  <c:v>33723.708333333336</c:v>
                </c:pt>
                <c:pt idx="57666">
                  <c:v>33723.75</c:v>
                </c:pt>
                <c:pt idx="57667">
                  <c:v>33723.791666666664</c:v>
                </c:pt>
                <c:pt idx="57668">
                  <c:v>33723.833333333336</c:v>
                </c:pt>
                <c:pt idx="57669">
                  <c:v>33723.875</c:v>
                </c:pt>
                <c:pt idx="57670">
                  <c:v>33723.916666666664</c:v>
                </c:pt>
                <c:pt idx="57671">
                  <c:v>33723.958333333336</c:v>
                </c:pt>
                <c:pt idx="57672">
                  <c:v>33724</c:v>
                </c:pt>
                <c:pt idx="57673">
                  <c:v>33724.041666666664</c:v>
                </c:pt>
                <c:pt idx="57674">
                  <c:v>33724.083333333336</c:v>
                </c:pt>
                <c:pt idx="57675">
                  <c:v>33724.125</c:v>
                </c:pt>
                <c:pt idx="57676">
                  <c:v>33724.166666666664</c:v>
                </c:pt>
                <c:pt idx="57677">
                  <c:v>33724.208333333336</c:v>
                </c:pt>
                <c:pt idx="57678">
                  <c:v>33724.25</c:v>
                </c:pt>
                <c:pt idx="57679">
                  <c:v>33724.291666666664</c:v>
                </c:pt>
                <c:pt idx="57680">
                  <c:v>33724.333333333336</c:v>
                </c:pt>
                <c:pt idx="57681">
                  <c:v>33724.375</c:v>
                </c:pt>
                <c:pt idx="57682">
                  <c:v>33724.416666666664</c:v>
                </c:pt>
                <c:pt idx="57683">
                  <c:v>33724.458333333336</c:v>
                </c:pt>
                <c:pt idx="57684">
                  <c:v>33724.5</c:v>
                </c:pt>
                <c:pt idx="57685">
                  <c:v>33724.541666666664</c:v>
                </c:pt>
                <c:pt idx="57686">
                  <c:v>33724.583333333336</c:v>
                </c:pt>
                <c:pt idx="57687">
                  <c:v>33724.625</c:v>
                </c:pt>
                <c:pt idx="57688">
                  <c:v>33724.666666666664</c:v>
                </c:pt>
                <c:pt idx="57689">
                  <c:v>33724.708333333336</c:v>
                </c:pt>
                <c:pt idx="57690">
                  <c:v>33724.75</c:v>
                </c:pt>
                <c:pt idx="57691">
                  <c:v>33724.791666666664</c:v>
                </c:pt>
                <c:pt idx="57692">
                  <c:v>33724.833333333336</c:v>
                </c:pt>
                <c:pt idx="57693">
                  <c:v>33724.875</c:v>
                </c:pt>
                <c:pt idx="57694">
                  <c:v>33724.916666666664</c:v>
                </c:pt>
                <c:pt idx="57695">
                  <c:v>33724.958333333336</c:v>
                </c:pt>
                <c:pt idx="57696">
                  <c:v>33725</c:v>
                </c:pt>
                <c:pt idx="57697">
                  <c:v>33725.041666666664</c:v>
                </c:pt>
                <c:pt idx="57698">
                  <c:v>33725.083333333336</c:v>
                </c:pt>
                <c:pt idx="57699">
                  <c:v>33725.125</c:v>
                </c:pt>
                <c:pt idx="57700">
                  <c:v>33725.166666666664</c:v>
                </c:pt>
                <c:pt idx="57701">
                  <c:v>33725.208333333336</c:v>
                </c:pt>
                <c:pt idx="57702">
                  <c:v>33725.25</c:v>
                </c:pt>
                <c:pt idx="57703">
                  <c:v>33725.291666666664</c:v>
                </c:pt>
                <c:pt idx="57704">
                  <c:v>33725.333333333336</c:v>
                </c:pt>
                <c:pt idx="57705">
                  <c:v>33725.375</c:v>
                </c:pt>
                <c:pt idx="57706">
                  <c:v>33725.416666666664</c:v>
                </c:pt>
                <c:pt idx="57707">
                  <c:v>33725.458333333336</c:v>
                </c:pt>
                <c:pt idx="57708">
                  <c:v>33725.5</c:v>
                </c:pt>
                <c:pt idx="57709">
                  <c:v>33725.541666666664</c:v>
                </c:pt>
                <c:pt idx="57710">
                  <c:v>33725.583333333336</c:v>
                </c:pt>
                <c:pt idx="57711">
                  <c:v>33725.625</c:v>
                </c:pt>
                <c:pt idx="57712">
                  <c:v>33725.666666666664</c:v>
                </c:pt>
                <c:pt idx="57713">
                  <c:v>33725.708333333336</c:v>
                </c:pt>
                <c:pt idx="57714">
                  <c:v>33725.75</c:v>
                </c:pt>
                <c:pt idx="57715">
                  <c:v>33725.791666666664</c:v>
                </c:pt>
                <c:pt idx="57716">
                  <c:v>33725.833333333336</c:v>
                </c:pt>
                <c:pt idx="57717">
                  <c:v>33725.875</c:v>
                </c:pt>
                <c:pt idx="57718">
                  <c:v>33725.916666666664</c:v>
                </c:pt>
                <c:pt idx="57719">
                  <c:v>33725.958333333336</c:v>
                </c:pt>
                <c:pt idx="57720">
                  <c:v>33726</c:v>
                </c:pt>
                <c:pt idx="57721">
                  <c:v>33726.041666666664</c:v>
                </c:pt>
                <c:pt idx="57722">
                  <c:v>33726.083333333336</c:v>
                </c:pt>
                <c:pt idx="57723">
                  <c:v>33726.125</c:v>
                </c:pt>
                <c:pt idx="57724">
                  <c:v>33726.166666666664</c:v>
                </c:pt>
                <c:pt idx="57725">
                  <c:v>33726.208333333336</c:v>
                </c:pt>
                <c:pt idx="57726">
                  <c:v>33726.25</c:v>
                </c:pt>
                <c:pt idx="57727">
                  <c:v>33726.291666666664</c:v>
                </c:pt>
                <c:pt idx="57728">
                  <c:v>33726.333333333336</c:v>
                </c:pt>
                <c:pt idx="57729">
                  <c:v>33726.375</c:v>
                </c:pt>
                <c:pt idx="57730">
                  <c:v>33726.416666666664</c:v>
                </c:pt>
                <c:pt idx="57731">
                  <c:v>33726.458333333336</c:v>
                </c:pt>
                <c:pt idx="57732">
                  <c:v>33726.5</c:v>
                </c:pt>
                <c:pt idx="57733">
                  <c:v>33726.541666666664</c:v>
                </c:pt>
                <c:pt idx="57734">
                  <c:v>33726.583333333336</c:v>
                </c:pt>
                <c:pt idx="57735">
                  <c:v>33726.625</c:v>
                </c:pt>
                <c:pt idx="57736">
                  <c:v>33726.666666666664</c:v>
                </c:pt>
                <c:pt idx="57737">
                  <c:v>33726.708333333336</c:v>
                </c:pt>
                <c:pt idx="57738">
                  <c:v>33726.75</c:v>
                </c:pt>
                <c:pt idx="57739">
                  <c:v>33726.791666666664</c:v>
                </c:pt>
                <c:pt idx="57740">
                  <c:v>33726.833333333336</c:v>
                </c:pt>
                <c:pt idx="57741">
                  <c:v>33726.875</c:v>
                </c:pt>
                <c:pt idx="57742">
                  <c:v>33726.916666666664</c:v>
                </c:pt>
                <c:pt idx="57743">
                  <c:v>33726.958333333336</c:v>
                </c:pt>
                <c:pt idx="57744">
                  <c:v>33727</c:v>
                </c:pt>
                <c:pt idx="57745">
                  <c:v>33727.041666666664</c:v>
                </c:pt>
                <c:pt idx="57746">
                  <c:v>33727.083333333336</c:v>
                </c:pt>
                <c:pt idx="57747">
                  <c:v>33727.125</c:v>
                </c:pt>
                <c:pt idx="57748">
                  <c:v>33727.166666666664</c:v>
                </c:pt>
                <c:pt idx="57749">
                  <c:v>33727.208333333336</c:v>
                </c:pt>
                <c:pt idx="57750">
                  <c:v>33727.25</c:v>
                </c:pt>
                <c:pt idx="57751">
                  <c:v>33727.291666666664</c:v>
                </c:pt>
                <c:pt idx="57752">
                  <c:v>33727.333333333336</c:v>
                </c:pt>
                <c:pt idx="57753">
                  <c:v>33727.375</c:v>
                </c:pt>
                <c:pt idx="57754">
                  <c:v>33727.416666666664</c:v>
                </c:pt>
                <c:pt idx="57755">
                  <c:v>33727.458333333336</c:v>
                </c:pt>
                <c:pt idx="57756">
                  <c:v>33727.5</c:v>
                </c:pt>
                <c:pt idx="57757">
                  <c:v>33727.541666666664</c:v>
                </c:pt>
                <c:pt idx="57758">
                  <c:v>33727.583333333336</c:v>
                </c:pt>
                <c:pt idx="57759">
                  <c:v>33727.625</c:v>
                </c:pt>
                <c:pt idx="57760">
                  <c:v>33727.666666666664</c:v>
                </c:pt>
                <c:pt idx="57761">
                  <c:v>33727.708333333336</c:v>
                </c:pt>
                <c:pt idx="57762">
                  <c:v>33727.75</c:v>
                </c:pt>
                <c:pt idx="57763">
                  <c:v>33727.791666666664</c:v>
                </c:pt>
                <c:pt idx="57764">
                  <c:v>33727.833333333336</c:v>
                </c:pt>
                <c:pt idx="57765">
                  <c:v>33727.875</c:v>
                </c:pt>
                <c:pt idx="57766">
                  <c:v>33727.916666666664</c:v>
                </c:pt>
                <c:pt idx="57767">
                  <c:v>33727.958333333336</c:v>
                </c:pt>
                <c:pt idx="57768">
                  <c:v>33728</c:v>
                </c:pt>
                <c:pt idx="57769">
                  <c:v>33728.041666666664</c:v>
                </c:pt>
                <c:pt idx="57770">
                  <c:v>33728.083333333336</c:v>
                </c:pt>
                <c:pt idx="57771">
                  <c:v>33728.125</c:v>
                </c:pt>
                <c:pt idx="57772">
                  <c:v>33728.166666666664</c:v>
                </c:pt>
                <c:pt idx="57773">
                  <c:v>33728.208333333336</c:v>
                </c:pt>
                <c:pt idx="57774">
                  <c:v>33728.25</c:v>
                </c:pt>
                <c:pt idx="57775">
                  <c:v>33728.291666666664</c:v>
                </c:pt>
                <c:pt idx="57776">
                  <c:v>33728.333333333336</c:v>
                </c:pt>
                <c:pt idx="57777">
                  <c:v>33728.375</c:v>
                </c:pt>
                <c:pt idx="57778">
                  <c:v>33728.416666666664</c:v>
                </c:pt>
                <c:pt idx="57779">
                  <c:v>33728.458333333336</c:v>
                </c:pt>
                <c:pt idx="57780">
                  <c:v>33728.5</c:v>
                </c:pt>
                <c:pt idx="57781">
                  <c:v>33728.541666666664</c:v>
                </c:pt>
                <c:pt idx="57782">
                  <c:v>33728.583333333336</c:v>
                </c:pt>
                <c:pt idx="57783">
                  <c:v>33728.625</c:v>
                </c:pt>
                <c:pt idx="57784">
                  <c:v>33728.666666666664</c:v>
                </c:pt>
                <c:pt idx="57785">
                  <c:v>33728.708333333336</c:v>
                </c:pt>
                <c:pt idx="57786">
                  <c:v>33728.75</c:v>
                </c:pt>
                <c:pt idx="57787">
                  <c:v>33728.791666666664</c:v>
                </c:pt>
                <c:pt idx="57788">
                  <c:v>33728.833333333336</c:v>
                </c:pt>
                <c:pt idx="57789">
                  <c:v>33728.875</c:v>
                </c:pt>
                <c:pt idx="57790">
                  <c:v>33728.916666666664</c:v>
                </c:pt>
                <c:pt idx="57791">
                  <c:v>33728.958333333336</c:v>
                </c:pt>
                <c:pt idx="57792">
                  <c:v>33729</c:v>
                </c:pt>
                <c:pt idx="57793">
                  <c:v>33729.041666666664</c:v>
                </c:pt>
                <c:pt idx="57794">
                  <c:v>33729.083333333336</c:v>
                </c:pt>
                <c:pt idx="57795">
                  <c:v>33729.125</c:v>
                </c:pt>
                <c:pt idx="57796">
                  <c:v>33729.166666666664</c:v>
                </c:pt>
                <c:pt idx="57797">
                  <c:v>33729.208333333336</c:v>
                </c:pt>
                <c:pt idx="57798">
                  <c:v>33729.25</c:v>
                </c:pt>
                <c:pt idx="57799">
                  <c:v>33729.291666666664</c:v>
                </c:pt>
                <c:pt idx="57800">
                  <c:v>33729.333333333336</c:v>
                </c:pt>
                <c:pt idx="57801">
                  <c:v>33729.375</c:v>
                </c:pt>
                <c:pt idx="57802">
                  <c:v>33729.416666666664</c:v>
                </c:pt>
                <c:pt idx="57803">
                  <c:v>33729.458333333336</c:v>
                </c:pt>
                <c:pt idx="57804">
                  <c:v>33729.5</c:v>
                </c:pt>
                <c:pt idx="57805">
                  <c:v>33729.541666666664</c:v>
                </c:pt>
                <c:pt idx="57806">
                  <c:v>33729.583333333336</c:v>
                </c:pt>
                <c:pt idx="57807">
                  <c:v>33729.625</c:v>
                </c:pt>
                <c:pt idx="57808">
                  <c:v>33729.666666666664</c:v>
                </c:pt>
                <c:pt idx="57809">
                  <c:v>33729.708333333336</c:v>
                </c:pt>
                <c:pt idx="57810">
                  <c:v>33729.75</c:v>
                </c:pt>
                <c:pt idx="57811">
                  <c:v>33729.791666666664</c:v>
                </c:pt>
                <c:pt idx="57812">
                  <c:v>33729.833333333336</c:v>
                </c:pt>
                <c:pt idx="57813">
                  <c:v>33729.875</c:v>
                </c:pt>
                <c:pt idx="57814">
                  <c:v>33729.916666666664</c:v>
                </c:pt>
                <c:pt idx="57815">
                  <c:v>33729.958333333336</c:v>
                </c:pt>
                <c:pt idx="57816">
                  <c:v>33730</c:v>
                </c:pt>
                <c:pt idx="57817">
                  <c:v>33730.041666666664</c:v>
                </c:pt>
                <c:pt idx="57818">
                  <c:v>33730.083333333336</c:v>
                </c:pt>
                <c:pt idx="57819">
                  <c:v>33730.125</c:v>
                </c:pt>
                <c:pt idx="57820">
                  <c:v>33730.166666666664</c:v>
                </c:pt>
                <c:pt idx="57821">
                  <c:v>33730.208333333336</c:v>
                </c:pt>
                <c:pt idx="57822">
                  <c:v>33730.25</c:v>
                </c:pt>
                <c:pt idx="57823">
                  <c:v>33730.291666666664</c:v>
                </c:pt>
                <c:pt idx="57824">
                  <c:v>33730.333333333336</c:v>
                </c:pt>
                <c:pt idx="57825">
                  <c:v>33730.375</c:v>
                </c:pt>
                <c:pt idx="57826">
                  <c:v>33730.416666666664</c:v>
                </c:pt>
                <c:pt idx="57827">
                  <c:v>33730.458333333336</c:v>
                </c:pt>
                <c:pt idx="57828">
                  <c:v>33730.5</c:v>
                </c:pt>
                <c:pt idx="57829">
                  <c:v>33730.541666666664</c:v>
                </c:pt>
                <c:pt idx="57830">
                  <c:v>33730.583333333336</c:v>
                </c:pt>
                <c:pt idx="57831">
                  <c:v>33730.625</c:v>
                </c:pt>
                <c:pt idx="57832">
                  <c:v>33730.666666666664</c:v>
                </c:pt>
                <c:pt idx="57833">
                  <c:v>33730.708333333336</c:v>
                </c:pt>
                <c:pt idx="57834">
                  <c:v>33730.75</c:v>
                </c:pt>
                <c:pt idx="57835">
                  <c:v>33730.791666666664</c:v>
                </c:pt>
                <c:pt idx="57836">
                  <c:v>33730.833333333336</c:v>
                </c:pt>
                <c:pt idx="57837">
                  <c:v>33730.875</c:v>
                </c:pt>
                <c:pt idx="57838">
                  <c:v>33730.916666666664</c:v>
                </c:pt>
                <c:pt idx="57839">
                  <c:v>33730.958333333336</c:v>
                </c:pt>
                <c:pt idx="57840">
                  <c:v>33731</c:v>
                </c:pt>
                <c:pt idx="57841">
                  <c:v>33731.041666666664</c:v>
                </c:pt>
                <c:pt idx="57842">
                  <c:v>33731.083333333336</c:v>
                </c:pt>
                <c:pt idx="57843">
                  <c:v>33731.125</c:v>
                </c:pt>
                <c:pt idx="57844">
                  <c:v>33731.166666666664</c:v>
                </c:pt>
                <c:pt idx="57845">
                  <c:v>33731.208333333336</c:v>
                </c:pt>
                <c:pt idx="57846">
                  <c:v>33731.25</c:v>
                </c:pt>
                <c:pt idx="57847">
                  <c:v>33731.291666666664</c:v>
                </c:pt>
                <c:pt idx="57848">
                  <c:v>33731.333333333336</c:v>
                </c:pt>
                <c:pt idx="57849">
                  <c:v>33731.375</c:v>
                </c:pt>
                <c:pt idx="57850">
                  <c:v>33731.416666666664</c:v>
                </c:pt>
                <c:pt idx="57851">
                  <c:v>33731.458333333336</c:v>
                </c:pt>
                <c:pt idx="57852">
                  <c:v>33731.5</c:v>
                </c:pt>
                <c:pt idx="57853">
                  <c:v>33731.541666666664</c:v>
                </c:pt>
                <c:pt idx="57854">
                  <c:v>33731.583333333336</c:v>
                </c:pt>
                <c:pt idx="57855">
                  <c:v>33731.625</c:v>
                </c:pt>
                <c:pt idx="57856">
                  <c:v>33731.666666666664</c:v>
                </c:pt>
                <c:pt idx="57857">
                  <c:v>33731.708333333336</c:v>
                </c:pt>
                <c:pt idx="57858">
                  <c:v>33731.75</c:v>
                </c:pt>
                <c:pt idx="57859">
                  <c:v>33731.791666666664</c:v>
                </c:pt>
                <c:pt idx="57860">
                  <c:v>33731.833333333336</c:v>
                </c:pt>
                <c:pt idx="57861">
                  <c:v>33731.875</c:v>
                </c:pt>
                <c:pt idx="57862">
                  <c:v>33731.916666666664</c:v>
                </c:pt>
                <c:pt idx="57863">
                  <c:v>33731.958333333336</c:v>
                </c:pt>
                <c:pt idx="57864">
                  <c:v>33732</c:v>
                </c:pt>
                <c:pt idx="57865">
                  <c:v>33732.041666666664</c:v>
                </c:pt>
                <c:pt idx="57866">
                  <c:v>33732.083333333336</c:v>
                </c:pt>
                <c:pt idx="57867">
                  <c:v>33732.125</c:v>
                </c:pt>
                <c:pt idx="57868">
                  <c:v>33732.166666666664</c:v>
                </c:pt>
                <c:pt idx="57869">
                  <c:v>33732.208333333336</c:v>
                </c:pt>
                <c:pt idx="57870">
                  <c:v>33732.25</c:v>
                </c:pt>
                <c:pt idx="57871">
                  <c:v>33732.291666666664</c:v>
                </c:pt>
                <c:pt idx="57872">
                  <c:v>33732.333333333336</c:v>
                </c:pt>
                <c:pt idx="57873">
                  <c:v>33732.375</c:v>
                </c:pt>
                <c:pt idx="57874">
                  <c:v>33732.416666666664</c:v>
                </c:pt>
                <c:pt idx="57875">
                  <c:v>33732.458333333336</c:v>
                </c:pt>
                <c:pt idx="57876">
                  <c:v>33732.5</c:v>
                </c:pt>
                <c:pt idx="57877">
                  <c:v>33732.541666666664</c:v>
                </c:pt>
                <c:pt idx="57878">
                  <c:v>33732.583333333336</c:v>
                </c:pt>
                <c:pt idx="57879">
                  <c:v>33732.625</c:v>
                </c:pt>
                <c:pt idx="57880">
                  <c:v>33732.666666666664</c:v>
                </c:pt>
                <c:pt idx="57881">
                  <c:v>33732.708333333336</c:v>
                </c:pt>
                <c:pt idx="57882">
                  <c:v>33732.75</c:v>
                </c:pt>
                <c:pt idx="57883">
                  <c:v>33732.791666666664</c:v>
                </c:pt>
                <c:pt idx="57884">
                  <c:v>33732.833333333336</c:v>
                </c:pt>
                <c:pt idx="57885">
                  <c:v>33732.875</c:v>
                </c:pt>
                <c:pt idx="57886">
                  <c:v>33732.916666666664</c:v>
                </c:pt>
                <c:pt idx="57887">
                  <c:v>33732.958333333336</c:v>
                </c:pt>
                <c:pt idx="57888">
                  <c:v>33733</c:v>
                </c:pt>
                <c:pt idx="57889">
                  <c:v>33733.041666666664</c:v>
                </c:pt>
                <c:pt idx="57890">
                  <c:v>33733.083333333336</c:v>
                </c:pt>
                <c:pt idx="57891">
                  <c:v>33733.125</c:v>
                </c:pt>
                <c:pt idx="57892">
                  <c:v>33733.166666666664</c:v>
                </c:pt>
                <c:pt idx="57893">
                  <c:v>33733.208333333336</c:v>
                </c:pt>
                <c:pt idx="57894">
                  <c:v>33733.25</c:v>
                </c:pt>
                <c:pt idx="57895">
                  <c:v>33733.291666666664</c:v>
                </c:pt>
                <c:pt idx="57896">
                  <c:v>33733.333333333336</c:v>
                </c:pt>
                <c:pt idx="57897">
                  <c:v>33733.375</c:v>
                </c:pt>
                <c:pt idx="57898">
                  <c:v>33733.416666666664</c:v>
                </c:pt>
                <c:pt idx="57899">
                  <c:v>33733.458333333336</c:v>
                </c:pt>
                <c:pt idx="57900">
                  <c:v>33733.5</c:v>
                </c:pt>
                <c:pt idx="57901">
                  <c:v>33733.541666666664</c:v>
                </c:pt>
                <c:pt idx="57902">
                  <c:v>33733.583333333336</c:v>
                </c:pt>
                <c:pt idx="57903">
                  <c:v>33733.625</c:v>
                </c:pt>
                <c:pt idx="57904">
                  <c:v>33733.666666666664</c:v>
                </c:pt>
                <c:pt idx="57905">
                  <c:v>33733.708333333336</c:v>
                </c:pt>
                <c:pt idx="57906">
                  <c:v>33733.75</c:v>
                </c:pt>
                <c:pt idx="57907">
                  <c:v>33733.791666666664</c:v>
                </c:pt>
                <c:pt idx="57908">
                  <c:v>33733.833333333336</c:v>
                </c:pt>
                <c:pt idx="57909">
                  <c:v>33733.875</c:v>
                </c:pt>
                <c:pt idx="57910">
                  <c:v>33733.916666666664</c:v>
                </c:pt>
                <c:pt idx="57911">
                  <c:v>33733.958333333336</c:v>
                </c:pt>
                <c:pt idx="57912">
                  <c:v>33734</c:v>
                </c:pt>
                <c:pt idx="57913">
                  <c:v>33734.041666666664</c:v>
                </c:pt>
                <c:pt idx="57914">
                  <c:v>33734.083333333336</c:v>
                </c:pt>
                <c:pt idx="57915">
                  <c:v>33734.125</c:v>
                </c:pt>
                <c:pt idx="57916">
                  <c:v>33734.166666666664</c:v>
                </c:pt>
                <c:pt idx="57917">
                  <c:v>33734.208333333336</c:v>
                </c:pt>
                <c:pt idx="57918">
                  <c:v>33734.25</c:v>
                </c:pt>
                <c:pt idx="57919">
                  <c:v>33734.291666666664</c:v>
                </c:pt>
                <c:pt idx="57920">
                  <c:v>33734.333333333336</c:v>
                </c:pt>
                <c:pt idx="57921">
                  <c:v>33734.375</c:v>
                </c:pt>
                <c:pt idx="57922">
                  <c:v>33734.416666666664</c:v>
                </c:pt>
                <c:pt idx="57923">
                  <c:v>33734.458333333336</c:v>
                </c:pt>
                <c:pt idx="57924">
                  <c:v>33734.5</c:v>
                </c:pt>
                <c:pt idx="57925">
                  <c:v>33734.541666666664</c:v>
                </c:pt>
                <c:pt idx="57926">
                  <c:v>33734.583333333336</c:v>
                </c:pt>
                <c:pt idx="57927">
                  <c:v>33734.625</c:v>
                </c:pt>
                <c:pt idx="57928">
                  <c:v>33734.666666666664</c:v>
                </c:pt>
                <c:pt idx="57929">
                  <c:v>33734.708333333336</c:v>
                </c:pt>
                <c:pt idx="57930">
                  <c:v>33734.75</c:v>
                </c:pt>
                <c:pt idx="57931">
                  <c:v>33734.791666666664</c:v>
                </c:pt>
                <c:pt idx="57932">
                  <c:v>33734.833333333336</c:v>
                </c:pt>
                <c:pt idx="57933">
                  <c:v>33734.875</c:v>
                </c:pt>
                <c:pt idx="57934">
                  <c:v>33734.916666666664</c:v>
                </c:pt>
                <c:pt idx="57935">
                  <c:v>33734.958333333336</c:v>
                </c:pt>
                <c:pt idx="57936">
                  <c:v>33735</c:v>
                </c:pt>
                <c:pt idx="57937">
                  <c:v>33735.041666666664</c:v>
                </c:pt>
                <c:pt idx="57938">
                  <c:v>33735.083333333336</c:v>
                </c:pt>
                <c:pt idx="57939">
                  <c:v>33735.125</c:v>
                </c:pt>
                <c:pt idx="57940">
                  <c:v>33735.166666666664</c:v>
                </c:pt>
                <c:pt idx="57941">
                  <c:v>33735.208333333336</c:v>
                </c:pt>
                <c:pt idx="57942">
                  <c:v>33735.25</c:v>
                </c:pt>
                <c:pt idx="57943">
                  <c:v>33735.291666666664</c:v>
                </c:pt>
                <c:pt idx="57944">
                  <c:v>33735.333333333336</c:v>
                </c:pt>
                <c:pt idx="57945">
                  <c:v>33735.375</c:v>
                </c:pt>
                <c:pt idx="57946">
                  <c:v>33735.416666666664</c:v>
                </c:pt>
                <c:pt idx="57947">
                  <c:v>33735.458333333336</c:v>
                </c:pt>
                <c:pt idx="57948">
                  <c:v>33735.5</c:v>
                </c:pt>
                <c:pt idx="57949">
                  <c:v>33735.541666666664</c:v>
                </c:pt>
                <c:pt idx="57950">
                  <c:v>33735.583333333336</c:v>
                </c:pt>
                <c:pt idx="57951">
                  <c:v>33735.625</c:v>
                </c:pt>
                <c:pt idx="57952">
                  <c:v>33735.666666666664</c:v>
                </c:pt>
                <c:pt idx="57953">
                  <c:v>33735.708333333336</c:v>
                </c:pt>
                <c:pt idx="57954">
                  <c:v>33735.75</c:v>
                </c:pt>
                <c:pt idx="57955">
                  <c:v>33735.791666666664</c:v>
                </c:pt>
                <c:pt idx="57956">
                  <c:v>33735.833333333336</c:v>
                </c:pt>
                <c:pt idx="57957">
                  <c:v>33735.875</c:v>
                </c:pt>
                <c:pt idx="57958">
                  <c:v>33735.916666666664</c:v>
                </c:pt>
                <c:pt idx="57959">
                  <c:v>33735.958333333336</c:v>
                </c:pt>
                <c:pt idx="57960">
                  <c:v>33736</c:v>
                </c:pt>
                <c:pt idx="57961">
                  <c:v>33736.041666666664</c:v>
                </c:pt>
                <c:pt idx="57962">
                  <c:v>33736.083333333336</c:v>
                </c:pt>
                <c:pt idx="57963">
                  <c:v>33736.125</c:v>
                </c:pt>
                <c:pt idx="57964">
                  <c:v>33736.166666666664</c:v>
                </c:pt>
                <c:pt idx="57965">
                  <c:v>33736.208333333336</c:v>
                </c:pt>
                <c:pt idx="57966">
                  <c:v>33736.25</c:v>
                </c:pt>
                <c:pt idx="57967">
                  <c:v>33736.291666666664</c:v>
                </c:pt>
                <c:pt idx="57968">
                  <c:v>33736.333333333336</c:v>
                </c:pt>
                <c:pt idx="57969">
                  <c:v>33736.375</c:v>
                </c:pt>
                <c:pt idx="57970">
                  <c:v>33736.416666666664</c:v>
                </c:pt>
                <c:pt idx="57971">
                  <c:v>33736.458333333336</c:v>
                </c:pt>
                <c:pt idx="57972">
                  <c:v>33736.5</c:v>
                </c:pt>
                <c:pt idx="57973">
                  <c:v>33736.541666666664</c:v>
                </c:pt>
                <c:pt idx="57974">
                  <c:v>33736.583333333336</c:v>
                </c:pt>
                <c:pt idx="57975">
                  <c:v>33736.625</c:v>
                </c:pt>
                <c:pt idx="57976">
                  <c:v>33736.666666666664</c:v>
                </c:pt>
                <c:pt idx="57977">
                  <c:v>33736.708333333336</c:v>
                </c:pt>
                <c:pt idx="57978">
                  <c:v>33736.75</c:v>
                </c:pt>
                <c:pt idx="57979">
                  <c:v>33736.791666666664</c:v>
                </c:pt>
                <c:pt idx="57980">
                  <c:v>33736.833333333336</c:v>
                </c:pt>
                <c:pt idx="57981">
                  <c:v>33736.875</c:v>
                </c:pt>
                <c:pt idx="57982">
                  <c:v>33736.916666666664</c:v>
                </c:pt>
                <c:pt idx="57983">
                  <c:v>33736.958333333336</c:v>
                </c:pt>
                <c:pt idx="57984">
                  <c:v>33737</c:v>
                </c:pt>
                <c:pt idx="57985">
                  <c:v>33737.041666666664</c:v>
                </c:pt>
                <c:pt idx="57986">
                  <c:v>33737.083333333336</c:v>
                </c:pt>
                <c:pt idx="57987">
                  <c:v>33737.125</c:v>
                </c:pt>
                <c:pt idx="57988">
                  <c:v>33737.166666666664</c:v>
                </c:pt>
                <c:pt idx="57989">
                  <c:v>33737.208333333336</c:v>
                </c:pt>
                <c:pt idx="57990">
                  <c:v>33737.25</c:v>
                </c:pt>
                <c:pt idx="57991">
                  <c:v>33737.291666666664</c:v>
                </c:pt>
                <c:pt idx="57992">
                  <c:v>33737.333333333336</c:v>
                </c:pt>
                <c:pt idx="57993">
                  <c:v>33737.375</c:v>
                </c:pt>
                <c:pt idx="57994">
                  <c:v>33737.416666666664</c:v>
                </c:pt>
                <c:pt idx="57995">
                  <c:v>33737.458333333336</c:v>
                </c:pt>
                <c:pt idx="57996">
                  <c:v>33737.5</c:v>
                </c:pt>
                <c:pt idx="57997">
                  <c:v>33737.541666666664</c:v>
                </c:pt>
                <c:pt idx="57998">
                  <c:v>33737.583333333336</c:v>
                </c:pt>
                <c:pt idx="57999">
                  <c:v>33737.625</c:v>
                </c:pt>
                <c:pt idx="58000">
                  <c:v>33737.666666666664</c:v>
                </c:pt>
                <c:pt idx="58001">
                  <c:v>33737.708333333336</c:v>
                </c:pt>
                <c:pt idx="58002">
                  <c:v>33737.75</c:v>
                </c:pt>
                <c:pt idx="58003">
                  <c:v>33737.791666666664</c:v>
                </c:pt>
                <c:pt idx="58004">
                  <c:v>33737.833333333336</c:v>
                </c:pt>
                <c:pt idx="58005">
                  <c:v>33737.875</c:v>
                </c:pt>
                <c:pt idx="58006">
                  <c:v>33737.916666666664</c:v>
                </c:pt>
                <c:pt idx="58007">
                  <c:v>33737.958333333336</c:v>
                </c:pt>
                <c:pt idx="58008">
                  <c:v>33738</c:v>
                </c:pt>
                <c:pt idx="58009">
                  <c:v>33738.041666666664</c:v>
                </c:pt>
                <c:pt idx="58010">
                  <c:v>33738.083333333336</c:v>
                </c:pt>
                <c:pt idx="58011">
                  <c:v>33738.125</c:v>
                </c:pt>
                <c:pt idx="58012">
                  <c:v>33738.166666666664</c:v>
                </c:pt>
                <c:pt idx="58013">
                  <c:v>33738.208333333336</c:v>
                </c:pt>
                <c:pt idx="58014">
                  <c:v>33738.25</c:v>
                </c:pt>
                <c:pt idx="58015">
                  <c:v>33738.291666666664</c:v>
                </c:pt>
                <c:pt idx="58016">
                  <c:v>33738.333333333336</c:v>
                </c:pt>
                <c:pt idx="58017">
                  <c:v>33738.375</c:v>
                </c:pt>
                <c:pt idx="58018">
                  <c:v>33738.416666666664</c:v>
                </c:pt>
                <c:pt idx="58019">
                  <c:v>33738.458333333336</c:v>
                </c:pt>
                <c:pt idx="58020">
                  <c:v>33738.5</c:v>
                </c:pt>
                <c:pt idx="58021">
                  <c:v>33738.541666666664</c:v>
                </c:pt>
                <c:pt idx="58022">
                  <c:v>33738.583333333336</c:v>
                </c:pt>
                <c:pt idx="58023">
                  <c:v>33738.625</c:v>
                </c:pt>
                <c:pt idx="58024">
                  <c:v>33738.666666666664</c:v>
                </c:pt>
                <c:pt idx="58025">
                  <c:v>33738.708333333336</c:v>
                </c:pt>
                <c:pt idx="58026">
                  <c:v>33738.75</c:v>
                </c:pt>
                <c:pt idx="58027">
                  <c:v>33738.791666666664</c:v>
                </c:pt>
                <c:pt idx="58028">
                  <c:v>33738.833333333336</c:v>
                </c:pt>
                <c:pt idx="58029">
                  <c:v>33738.875</c:v>
                </c:pt>
                <c:pt idx="58030">
                  <c:v>33738.916666666664</c:v>
                </c:pt>
                <c:pt idx="58031">
                  <c:v>33738.958333333336</c:v>
                </c:pt>
                <c:pt idx="58032">
                  <c:v>33739</c:v>
                </c:pt>
                <c:pt idx="58033">
                  <c:v>33739.041666666664</c:v>
                </c:pt>
                <c:pt idx="58034">
                  <c:v>33739.083333333336</c:v>
                </c:pt>
                <c:pt idx="58035">
                  <c:v>33739.125</c:v>
                </c:pt>
                <c:pt idx="58036">
                  <c:v>33739.166666666664</c:v>
                </c:pt>
                <c:pt idx="58037">
                  <c:v>33739.208333333336</c:v>
                </c:pt>
                <c:pt idx="58038">
                  <c:v>33739.25</c:v>
                </c:pt>
                <c:pt idx="58039">
                  <c:v>33739.291666666664</c:v>
                </c:pt>
                <c:pt idx="58040">
                  <c:v>33739.333333333336</c:v>
                </c:pt>
                <c:pt idx="58041">
                  <c:v>33739.375</c:v>
                </c:pt>
                <c:pt idx="58042">
                  <c:v>33739.416666666664</c:v>
                </c:pt>
                <c:pt idx="58043">
                  <c:v>33739.458333333336</c:v>
                </c:pt>
                <c:pt idx="58044">
                  <c:v>33739.5</c:v>
                </c:pt>
                <c:pt idx="58045">
                  <c:v>33739.541666666664</c:v>
                </c:pt>
                <c:pt idx="58046">
                  <c:v>33739.583333333336</c:v>
                </c:pt>
                <c:pt idx="58047">
                  <c:v>33739.625</c:v>
                </c:pt>
                <c:pt idx="58048">
                  <c:v>33739.666666666664</c:v>
                </c:pt>
                <c:pt idx="58049">
                  <c:v>33739.708333333336</c:v>
                </c:pt>
                <c:pt idx="58050">
                  <c:v>33739.75</c:v>
                </c:pt>
                <c:pt idx="58051">
                  <c:v>33739.791666666664</c:v>
                </c:pt>
                <c:pt idx="58052">
                  <c:v>33739.833333333336</c:v>
                </c:pt>
                <c:pt idx="58053">
                  <c:v>33739.875</c:v>
                </c:pt>
                <c:pt idx="58054">
                  <c:v>33739.916666666664</c:v>
                </c:pt>
                <c:pt idx="58055">
                  <c:v>33739.958333333336</c:v>
                </c:pt>
                <c:pt idx="58056">
                  <c:v>33740</c:v>
                </c:pt>
                <c:pt idx="58057">
                  <c:v>33740.041666666664</c:v>
                </c:pt>
                <c:pt idx="58058">
                  <c:v>33740.083333333336</c:v>
                </c:pt>
                <c:pt idx="58059">
                  <c:v>33740.125</c:v>
                </c:pt>
                <c:pt idx="58060">
                  <c:v>33740.166666666664</c:v>
                </c:pt>
                <c:pt idx="58061">
                  <c:v>33740.208333333336</c:v>
                </c:pt>
                <c:pt idx="58062">
                  <c:v>33740.25</c:v>
                </c:pt>
                <c:pt idx="58063">
                  <c:v>33740.291666666664</c:v>
                </c:pt>
                <c:pt idx="58064">
                  <c:v>33740.333333333336</c:v>
                </c:pt>
                <c:pt idx="58065">
                  <c:v>33740.375</c:v>
                </c:pt>
                <c:pt idx="58066">
                  <c:v>33740.416666666664</c:v>
                </c:pt>
                <c:pt idx="58067">
                  <c:v>33740.458333333336</c:v>
                </c:pt>
                <c:pt idx="58068">
                  <c:v>33740.5</c:v>
                </c:pt>
                <c:pt idx="58069">
                  <c:v>33740.541666666664</c:v>
                </c:pt>
                <c:pt idx="58070">
                  <c:v>33740.583333333336</c:v>
                </c:pt>
                <c:pt idx="58071">
                  <c:v>33740.625</c:v>
                </c:pt>
                <c:pt idx="58072">
                  <c:v>33740.666666666664</c:v>
                </c:pt>
                <c:pt idx="58073">
                  <c:v>33740.708333333336</c:v>
                </c:pt>
                <c:pt idx="58074">
                  <c:v>33740.75</c:v>
                </c:pt>
                <c:pt idx="58075">
                  <c:v>33740.791666666664</c:v>
                </c:pt>
                <c:pt idx="58076">
                  <c:v>33740.833333333336</c:v>
                </c:pt>
                <c:pt idx="58077">
                  <c:v>33740.875</c:v>
                </c:pt>
                <c:pt idx="58078">
                  <c:v>33740.916666666664</c:v>
                </c:pt>
                <c:pt idx="58079">
                  <c:v>33740.958333333336</c:v>
                </c:pt>
                <c:pt idx="58080">
                  <c:v>33741</c:v>
                </c:pt>
                <c:pt idx="58081">
                  <c:v>33741.041666666664</c:v>
                </c:pt>
                <c:pt idx="58082">
                  <c:v>33741.083333333336</c:v>
                </c:pt>
                <c:pt idx="58083">
                  <c:v>33741.125</c:v>
                </c:pt>
                <c:pt idx="58084">
                  <c:v>33741.166666666664</c:v>
                </c:pt>
                <c:pt idx="58085">
                  <c:v>33741.208333333336</c:v>
                </c:pt>
                <c:pt idx="58086">
                  <c:v>33741.25</c:v>
                </c:pt>
                <c:pt idx="58087">
                  <c:v>33741.291666666664</c:v>
                </c:pt>
                <c:pt idx="58088">
                  <c:v>33741.333333333336</c:v>
                </c:pt>
                <c:pt idx="58089">
                  <c:v>33741.375</c:v>
                </c:pt>
                <c:pt idx="58090">
                  <c:v>33741.416666666664</c:v>
                </c:pt>
                <c:pt idx="58091">
                  <c:v>33741.458333333336</c:v>
                </c:pt>
                <c:pt idx="58092">
                  <c:v>33741.5</c:v>
                </c:pt>
                <c:pt idx="58093">
                  <c:v>33741.541666666664</c:v>
                </c:pt>
                <c:pt idx="58094">
                  <c:v>33741.583333333336</c:v>
                </c:pt>
                <c:pt idx="58095">
                  <c:v>33741.625</c:v>
                </c:pt>
                <c:pt idx="58096">
                  <c:v>33741.666666666664</c:v>
                </c:pt>
                <c:pt idx="58097">
                  <c:v>33741.708333333336</c:v>
                </c:pt>
                <c:pt idx="58098">
                  <c:v>33741.75</c:v>
                </c:pt>
                <c:pt idx="58099">
                  <c:v>33741.791666666664</c:v>
                </c:pt>
                <c:pt idx="58100">
                  <c:v>33741.833333333336</c:v>
                </c:pt>
                <c:pt idx="58101">
                  <c:v>33741.875</c:v>
                </c:pt>
                <c:pt idx="58102">
                  <c:v>33741.916666666664</c:v>
                </c:pt>
                <c:pt idx="58103">
                  <c:v>33741.958333333336</c:v>
                </c:pt>
                <c:pt idx="58104">
                  <c:v>33742</c:v>
                </c:pt>
                <c:pt idx="58105">
                  <c:v>33742.041666666664</c:v>
                </c:pt>
                <c:pt idx="58106">
                  <c:v>33742.083333333336</c:v>
                </c:pt>
                <c:pt idx="58107">
                  <c:v>33742.125</c:v>
                </c:pt>
                <c:pt idx="58108">
                  <c:v>33742.166666666664</c:v>
                </c:pt>
                <c:pt idx="58109">
                  <c:v>33742.208333333336</c:v>
                </c:pt>
                <c:pt idx="58110">
                  <c:v>33742.25</c:v>
                </c:pt>
                <c:pt idx="58111">
                  <c:v>33742.291666666664</c:v>
                </c:pt>
                <c:pt idx="58112">
                  <c:v>33742.333333333336</c:v>
                </c:pt>
                <c:pt idx="58113">
                  <c:v>33742.375</c:v>
                </c:pt>
                <c:pt idx="58114">
                  <c:v>33742.416666666664</c:v>
                </c:pt>
                <c:pt idx="58115">
                  <c:v>33742.458333333336</c:v>
                </c:pt>
                <c:pt idx="58116">
                  <c:v>33742.5</c:v>
                </c:pt>
                <c:pt idx="58117">
                  <c:v>33742.541666666664</c:v>
                </c:pt>
                <c:pt idx="58118">
                  <c:v>33742.583333333336</c:v>
                </c:pt>
                <c:pt idx="58119">
                  <c:v>33742.625</c:v>
                </c:pt>
                <c:pt idx="58120">
                  <c:v>33742.666666666664</c:v>
                </c:pt>
                <c:pt idx="58121">
                  <c:v>33742.708333333336</c:v>
                </c:pt>
                <c:pt idx="58122">
                  <c:v>33742.75</c:v>
                </c:pt>
                <c:pt idx="58123">
                  <c:v>33742.791666666664</c:v>
                </c:pt>
                <c:pt idx="58124">
                  <c:v>33742.833333333336</c:v>
                </c:pt>
                <c:pt idx="58125">
                  <c:v>33742.875</c:v>
                </c:pt>
                <c:pt idx="58126">
                  <c:v>33742.916666666664</c:v>
                </c:pt>
                <c:pt idx="58127">
                  <c:v>33742.958333333336</c:v>
                </c:pt>
                <c:pt idx="58128">
                  <c:v>33743</c:v>
                </c:pt>
                <c:pt idx="58129">
                  <c:v>33743.041666666664</c:v>
                </c:pt>
                <c:pt idx="58130">
                  <c:v>33743.083333333336</c:v>
                </c:pt>
                <c:pt idx="58131">
                  <c:v>33743.125</c:v>
                </c:pt>
                <c:pt idx="58132">
                  <c:v>33743.166666666664</c:v>
                </c:pt>
                <c:pt idx="58133">
                  <c:v>33743.208333333336</c:v>
                </c:pt>
                <c:pt idx="58134">
                  <c:v>33743.25</c:v>
                </c:pt>
                <c:pt idx="58135">
                  <c:v>33743.291666666664</c:v>
                </c:pt>
                <c:pt idx="58136">
                  <c:v>33743.333333333336</c:v>
                </c:pt>
                <c:pt idx="58137">
                  <c:v>33743.375</c:v>
                </c:pt>
                <c:pt idx="58138">
                  <c:v>33743.416666666664</c:v>
                </c:pt>
                <c:pt idx="58139">
                  <c:v>33743.458333333336</c:v>
                </c:pt>
                <c:pt idx="58140">
                  <c:v>33743.5</c:v>
                </c:pt>
                <c:pt idx="58141">
                  <c:v>33743.541666666664</c:v>
                </c:pt>
                <c:pt idx="58142">
                  <c:v>33743.583333333336</c:v>
                </c:pt>
                <c:pt idx="58143">
                  <c:v>33743.625</c:v>
                </c:pt>
                <c:pt idx="58144">
                  <c:v>33743.666666666664</c:v>
                </c:pt>
                <c:pt idx="58145">
                  <c:v>33743.708333333336</c:v>
                </c:pt>
                <c:pt idx="58146">
                  <c:v>33743.75</c:v>
                </c:pt>
                <c:pt idx="58147">
                  <c:v>33743.791666666664</c:v>
                </c:pt>
                <c:pt idx="58148">
                  <c:v>33743.833333333336</c:v>
                </c:pt>
                <c:pt idx="58149">
                  <c:v>33743.875</c:v>
                </c:pt>
                <c:pt idx="58150">
                  <c:v>33743.916666666664</c:v>
                </c:pt>
                <c:pt idx="58151">
                  <c:v>33743.958333333336</c:v>
                </c:pt>
                <c:pt idx="58152">
                  <c:v>33744</c:v>
                </c:pt>
                <c:pt idx="58153">
                  <c:v>33744.041666666664</c:v>
                </c:pt>
                <c:pt idx="58154">
                  <c:v>33744.083333333336</c:v>
                </c:pt>
                <c:pt idx="58155">
                  <c:v>33744.125</c:v>
                </c:pt>
                <c:pt idx="58156">
                  <c:v>33744.166666666664</c:v>
                </c:pt>
                <c:pt idx="58157">
                  <c:v>33744.208333333336</c:v>
                </c:pt>
                <c:pt idx="58158">
                  <c:v>33744.25</c:v>
                </c:pt>
                <c:pt idx="58159">
                  <c:v>33744.291666666664</c:v>
                </c:pt>
                <c:pt idx="58160">
                  <c:v>33744.333333333336</c:v>
                </c:pt>
                <c:pt idx="58161">
                  <c:v>33744.375</c:v>
                </c:pt>
                <c:pt idx="58162">
                  <c:v>33744.416666666664</c:v>
                </c:pt>
                <c:pt idx="58163">
                  <c:v>33744.458333333336</c:v>
                </c:pt>
                <c:pt idx="58164">
                  <c:v>33744.5</c:v>
                </c:pt>
                <c:pt idx="58165">
                  <c:v>33744.541666666664</c:v>
                </c:pt>
                <c:pt idx="58166">
                  <c:v>33744.583333333336</c:v>
                </c:pt>
                <c:pt idx="58167">
                  <c:v>33744.625</c:v>
                </c:pt>
                <c:pt idx="58168">
                  <c:v>33744.666666666664</c:v>
                </c:pt>
                <c:pt idx="58169">
                  <c:v>33744.708333333336</c:v>
                </c:pt>
                <c:pt idx="58170">
                  <c:v>33744.75</c:v>
                </c:pt>
                <c:pt idx="58171">
                  <c:v>33744.791666666664</c:v>
                </c:pt>
                <c:pt idx="58172">
                  <c:v>33744.833333333336</c:v>
                </c:pt>
                <c:pt idx="58173">
                  <c:v>33744.875</c:v>
                </c:pt>
                <c:pt idx="58174">
                  <c:v>33744.916666666664</c:v>
                </c:pt>
                <c:pt idx="58175">
                  <c:v>33744.958333333336</c:v>
                </c:pt>
                <c:pt idx="58176">
                  <c:v>33745</c:v>
                </c:pt>
                <c:pt idx="58177">
                  <c:v>33745.041666666664</c:v>
                </c:pt>
                <c:pt idx="58178">
                  <c:v>33745.083333333336</c:v>
                </c:pt>
                <c:pt idx="58179">
                  <c:v>33745.125</c:v>
                </c:pt>
                <c:pt idx="58180">
                  <c:v>33745.166666666664</c:v>
                </c:pt>
                <c:pt idx="58181">
                  <c:v>33745.208333333336</c:v>
                </c:pt>
                <c:pt idx="58182">
                  <c:v>33745.25</c:v>
                </c:pt>
                <c:pt idx="58183">
                  <c:v>33745.291666666664</c:v>
                </c:pt>
                <c:pt idx="58184">
                  <c:v>33745.333333333336</c:v>
                </c:pt>
                <c:pt idx="58185">
                  <c:v>33745.375</c:v>
                </c:pt>
                <c:pt idx="58186">
                  <c:v>33745.416666666664</c:v>
                </c:pt>
                <c:pt idx="58187">
                  <c:v>33745.458333333336</c:v>
                </c:pt>
                <c:pt idx="58188">
                  <c:v>33745.5</c:v>
                </c:pt>
                <c:pt idx="58189">
                  <c:v>33745.541666666664</c:v>
                </c:pt>
                <c:pt idx="58190">
                  <c:v>33745.583333333336</c:v>
                </c:pt>
                <c:pt idx="58191">
                  <c:v>33745.625</c:v>
                </c:pt>
                <c:pt idx="58192">
                  <c:v>33745.666666666664</c:v>
                </c:pt>
                <c:pt idx="58193">
                  <c:v>33745.708333333336</c:v>
                </c:pt>
                <c:pt idx="58194">
                  <c:v>33745.75</c:v>
                </c:pt>
                <c:pt idx="58195">
                  <c:v>33745.791666666664</c:v>
                </c:pt>
                <c:pt idx="58196">
                  <c:v>33745.833333333336</c:v>
                </c:pt>
                <c:pt idx="58197">
                  <c:v>33745.875</c:v>
                </c:pt>
                <c:pt idx="58198">
                  <c:v>33745.916666666664</c:v>
                </c:pt>
                <c:pt idx="58199">
                  <c:v>33745.958333333336</c:v>
                </c:pt>
                <c:pt idx="58200">
                  <c:v>33746</c:v>
                </c:pt>
                <c:pt idx="58201">
                  <c:v>33746.041666666664</c:v>
                </c:pt>
                <c:pt idx="58202">
                  <c:v>33746.083333333336</c:v>
                </c:pt>
                <c:pt idx="58203">
                  <c:v>33746.125</c:v>
                </c:pt>
                <c:pt idx="58204">
                  <c:v>33746.166666666664</c:v>
                </c:pt>
                <c:pt idx="58205">
                  <c:v>33746.208333333336</c:v>
                </c:pt>
                <c:pt idx="58206">
                  <c:v>33746.25</c:v>
                </c:pt>
                <c:pt idx="58207">
                  <c:v>33746.291666666664</c:v>
                </c:pt>
                <c:pt idx="58208">
                  <c:v>33746.333333333336</c:v>
                </c:pt>
                <c:pt idx="58209">
                  <c:v>33746.375</c:v>
                </c:pt>
                <c:pt idx="58210">
                  <c:v>33746.416666666664</c:v>
                </c:pt>
                <c:pt idx="58211">
                  <c:v>33746.458333333336</c:v>
                </c:pt>
                <c:pt idx="58212">
                  <c:v>33746.5</c:v>
                </c:pt>
                <c:pt idx="58213">
                  <c:v>33746.541666666664</c:v>
                </c:pt>
                <c:pt idx="58214">
                  <c:v>33746.583333333336</c:v>
                </c:pt>
                <c:pt idx="58215">
                  <c:v>33746.625</c:v>
                </c:pt>
                <c:pt idx="58216">
                  <c:v>33746.666666666664</c:v>
                </c:pt>
                <c:pt idx="58217">
                  <c:v>33746.708333333336</c:v>
                </c:pt>
                <c:pt idx="58218">
                  <c:v>33746.75</c:v>
                </c:pt>
                <c:pt idx="58219">
                  <c:v>33746.791666666664</c:v>
                </c:pt>
                <c:pt idx="58220">
                  <c:v>33746.833333333336</c:v>
                </c:pt>
                <c:pt idx="58221">
                  <c:v>33746.875</c:v>
                </c:pt>
                <c:pt idx="58222">
                  <c:v>33746.916666666664</c:v>
                </c:pt>
                <c:pt idx="58223">
                  <c:v>33746.958333333336</c:v>
                </c:pt>
                <c:pt idx="58224">
                  <c:v>33747</c:v>
                </c:pt>
                <c:pt idx="58225">
                  <c:v>33747.041666666664</c:v>
                </c:pt>
                <c:pt idx="58226">
                  <c:v>33747.083333333336</c:v>
                </c:pt>
                <c:pt idx="58227">
                  <c:v>33747.125</c:v>
                </c:pt>
                <c:pt idx="58228">
                  <c:v>33747.166666666664</c:v>
                </c:pt>
                <c:pt idx="58229">
                  <c:v>33747.208333333336</c:v>
                </c:pt>
                <c:pt idx="58230">
                  <c:v>33747.25</c:v>
                </c:pt>
                <c:pt idx="58231">
                  <c:v>33747.291666666664</c:v>
                </c:pt>
                <c:pt idx="58232">
                  <c:v>33747.333333333336</c:v>
                </c:pt>
                <c:pt idx="58233">
                  <c:v>33747.375</c:v>
                </c:pt>
                <c:pt idx="58234">
                  <c:v>33747.416666666664</c:v>
                </c:pt>
                <c:pt idx="58235">
                  <c:v>33747.458333333336</c:v>
                </c:pt>
                <c:pt idx="58236">
                  <c:v>33747.5</c:v>
                </c:pt>
                <c:pt idx="58237">
                  <c:v>33747.541666666664</c:v>
                </c:pt>
                <c:pt idx="58238">
                  <c:v>33747.583333333336</c:v>
                </c:pt>
                <c:pt idx="58239">
                  <c:v>33747.625</c:v>
                </c:pt>
                <c:pt idx="58240">
                  <c:v>33747.666666666664</c:v>
                </c:pt>
                <c:pt idx="58241">
                  <c:v>33747.708333333336</c:v>
                </c:pt>
                <c:pt idx="58242">
                  <c:v>33747.75</c:v>
                </c:pt>
                <c:pt idx="58243">
                  <c:v>33747.791666666664</c:v>
                </c:pt>
                <c:pt idx="58244">
                  <c:v>33747.833333333336</c:v>
                </c:pt>
                <c:pt idx="58245">
                  <c:v>33747.875</c:v>
                </c:pt>
                <c:pt idx="58246">
                  <c:v>33747.916666666664</c:v>
                </c:pt>
                <c:pt idx="58247">
                  <c:v>33747.958333333336</c:v>
                </c:pt>
                <c:pt idx="58248">
                  <c:v>33748</c:v>
                </c:pt>
                <c:pt idx="58249">
                  <c:v>33748.041666666664</c:v>
                </c:pt>
                <c:pt idx="58250">
                  <c:v>33748.083333333336</c:v>
                </c:pt>
                <c:pt idx="58251">
                  <c:v>33748.125</c:v>
                </c:pt>
                <c:pt idx="58252">
                  <c:v>33748.166666666664</c:v>
                </c:pt>
                <c:pt idx="58253">
                  <c:v>33748.208333333336</c:v>
                </c:pt>
                <c:pt idx="58254">
                  <c:v>33748.25</c:v>
                </c:pt>
                <c:pt idx="58255">
                  <c:v>33748.291666666664</c:v>
                </c:pt>
                <c:pt idx="58256">
                  <c:v>33748.333333333336</c:v>
                </c:pt>
                <c:pt idx="58257">
                  <c:v>33748.375</c:v>
                </c:pt>
                <c:pt idx="58258">
                  <c:v>33748.416666666664</c:v>
                </c:pt>
                <c:pt idx="58259">
                  <c:v>33748.458333333336</c:v>
                </c:pt>
                <c:pt idx="58260">
                  <c:v>33748.5</c:v>
                </c:pt>
                <c:pt idx="58261">
                  <c:v>33748.541666666664</c:v>
                </c:pt>
                <c:pt idx="58262">
                  <c:v>33748.583333333336</c:v>
                </c:pt>
                <c:pt idx="58263">
                  <c:v>33748.625</c:v>
                </c:pt>
                <c:pt idx="58264">
                  <c:v>33748.666666666664</c:v>
                </c:pt>
                <c:pt idx="58265">
                  <c:v>33748.708333333336</c:v>
                </c:pt>
                <c:pt idx="58266">
                  <c:v>33748.75</c:v>
                </c:pt>
                <c:pt idx="58267">
                  <c:v>33748.791666666664</c:v>
                </c:pt>
                <c:pt idx="58268">
                  <c:v>33748.833333333336</c:v>
                </c:pt>
                <c:pt idx="58269">
                  <c:v>33748.875</c:v>
                </c:pt>
                <c:pt idx="58270">
                  <c:v>33748.916666666664</c:v>
                </c:pt>
                <c:pt idx="58271">
                  <c:v>33748.958333333336</c:v>
                </c:pt>
                <c:pt idx="58272">
                  <c:v>33749</c:v>
                </c:pt>
                <c:pt idx="58273">
                  <c:v>33749.041666666664</c:v>
                </c:pt>
                <c:pt idx="58274">
                  <c:v>33749.083333333336</c:v>
                </c:pt>
                <c:pt idx="58275">
                  <c:v>33749.125</c:v>
                </c:pt>
                <c:pt idx="58276">
                  <c:v>33749.166666666664</c:v>
                </c:pt>
                <c:pt idx="58277">
                  <c:v>33749.208333333336</c:v>
                </c:pt>
                <c:pt idx="58278">
                  <c:v>33749.25</c:v>
                </c:pt>
                <c:pt idx="58279">
                  <c:v>33749.291666666664</c:v>
                </c:pt>
                <c:pt idx="58280">
                  <c:v>33749.333333333336</c:v>
                </c:pt>
                <c:pt idx="58281">
                  <c:v>33749.375</c:v>
                </c:pt>
                <c:pt idx="58282">
                  <c:v>33749.416666666664</c:v>
                </c:pt>
                <c:pt idx="58283">
                  <c:v>33749.458333333336</c:v>
                </c:pt>
                <c:pt idx="58284">
                  <c:v>33749.5</c:v>
                </c:pt>
                <c:pt idx="58285">
                  <c:v>33749.541666666664</c:v>
                </c:pt>
                <c:pt idx="58286">
                  <c:v>33749.583333333336</c:v>
                </c:pt>
                <c:pt idx="58287">
                  <c:v>33749.625</c:v>
                </c:pt>
                <c:pt idx="58288">
                  <c:v>33749.666666666664</c:v>
                </c:pt>
                <c:pt idx="58289">
                  <c:v>33749.708333333336</c:v>
                </c:pt>
                <c:pt idx="58290">
                  <c:v>33749.75</c:v>
                </c:pt>
                <c:pt idx="58291">
                  <c:v>33749.791666666664</c:v>
                </c:pt>
                <c:pt idx="58292">
                  <c:v>33749.833333333336</c:v>
                </c:pt>
                <c:pt idx="58293">
                  <c:v>33749.875</c:v>
                </c:pt>
                <c:pt idx="58294">
                  <c:v>33749.916666666664</c:v>
                </c:pt>
                <c:pt idx="58295">
                  <c:v>33749.958333333336</c:v>
                </c:pt>
                <c:pt idx="58296">
                  <c:v>33750</c:v>
                </c:pt>
                <c:pt idx="58297">
                  <c:v>33750.041666666664</c:v>
                </c:pt>
                <c:pt idx="58298">
                  <c:v>33750.083333333336</c:v>
                </c:pt>
                <c:pt idx="58299">
                  <c:v>33750.125</c:v>
                </c:pt>
                <c:pt idx="58300">
                  <c:v>33750.166666666664</c:v>
                </c:pt>
                <c:pt idx="58301">
                  <c:v>33750.208333333336</c:v>
                </c:pt>
                <c:pt idx="58302">
                  <c:v>33750.25</c:v>
                </c:pt>
                <c:pt idx="58303">
                  <c:v>33750.291666666664</c:v>
                </c:pt>
                <c:pt idx="58304">
                  <c:v>33750.333333333336</c:v>
                </c:pt>
                <c:pt idx="58305">
                  <c:v>33750.375</c:v>
                </c:pt>
                <c:pt idx="58306">
                  <c:v>33750.416666666664</c:v>
                </c:pt>
                <c:pt idx="58307">
                  <c:v>33750.458333333336</c:v>
                </c:pt>
                <c:pt idx="58308">
                  <c:v>33750.5</c:v>
                </c:pt>
                <c:pt idx="58309">
                  <c:v>33750.541666666664</c:v>
                </c:pt>
                <c:pt idx="58310">
                  <c:v>33750.583333333336</c:v>
                </c:pt>
                <c:pt idx="58311">
                  <c:v>33750.625</c:v>
                </c:pt>
                <c:pt idx="58312">
                  <c:v>33750.666666666664</c:v>
                </c:pt>
                <c:pt idx="58313">
                  <c:v>33750.708333333336</c:v>
                </c:pt>
                <c:pt idx="58314">
                  <c:v>33750.75</c:v>
                </c:pt>
                <c:pt idx="58315">
                  <c:v>33750.791666666664</c:v>
                </c:pt>
                <c:pt idx="58316">
                  <c:v>33750.833333333336</c:v>
                </c:pt>
                <c:pt idx="58317">
                  <c:v>33750.875</c:v>
                </c:pt>
                <c:pt idx="58318">
                  <c:v>33750.916666666664</c:v>
                </c:pt>
                <c:pt idx="58319">
                  <c:v>33750.958333333336</c:v>
                </c:pt>
                <c:pt idx="58320">
                  <c:v>33751</c:v>
                </c:pt>
                <c:pt idx="58321">
                  <c:v>33751.041666666664</c:v>
                </c:pt>
                <c:pt idx="58322">
                  <c:v>33751.083333333336</c:v>
                </c:pt>
                <c:pt idx="58323">
                  <c:v>33751.125</c:v>
                </c:pt>
                <c:pt idx="58324">
                  <c:v>33751.166666666664</c:v>
                </c:pt>
                <c:pt idx="58325">
                  <c:v>33751.208333333336</c:v>
                </c:pt>
                <c:pt idx="58326">
                  <c:v>33751.25</c:v>
                </c:pt>
                <c:pt idx="58327">
                  <c:v>33751.291666666664</c:v>
                </c:pt>
                <c:pt idx="58328">
                  <c:v>33751.333333333336</c:v>
                </c:pt>
                <c:pt idx="58329">
                  <c:v>33751.375</c:v>
                </c:pt>
                <c:pt idx="58330">
                  <c:v>33751.416666666664</c:v>
                </c:pt>
                <c:pt idx="58331">
                  <c:v>33751.458333333336</c:v>
                </c:pt>
                <c:pt idx="58332">
                  <c:v>33751.5</c:v>
                </c:pt>
                <c:pt idx="58333">
                  <c:v>33751.541666666664</c:v>
                </c:pt>
                <c:pt idx="58334">
                  <c:v>33751.583333333336</c:v>
                </c:pt>
                <c:pt idx="58335">
                  <c:v>33751.625</c:v>
                </c:pt>
                <c:pt idx="58336">
                  <c:v>33751.666666666664</c:v>
                </c:pt>
                <c:pt idx="58337">
                  <c:v>33751.708333333336</c:v>
                </c:pt>
                <c:pt idx="58338">
                  <c:v>33751.75</c:v>
                </c:pt>
                <c:pt idx="58339">
                  <c:v>33751.791666666664</c:v>
                </c:pt>
                <c:pt idx="58340">
                  <c:v>33751.833333333336</c:v>
                </c:pt>
                <c:pt idx="58341">
                  <c:v>33751.875</c:v>
                </c:pt>
                <c:pt idx="58342">
                  <c:v>33751.916666666664</c:v>
                </c:pt>
                <c:pt idx="58343">
                  <c:v>33751.958333333336</c:v>
                </c:pt>
                <c:pt idx="58344">
                  <c:v>33752</c:v>
                </c:pt>
                <c:pt idx="58345">
                  <c:v>33752.041666666664</c:v>
                </c:pt>
                <c:pt idx="58346">
                  <c:v>33752.083333333336</c:v>
                </c:pt>
                <c:pt idx="58347">
                  <c:v>33752.125</c:v>
                </c:pt>
                <c:pt idx="58348">
                  <c:v>33752.166666666664</c:v>
                </c:pt>
                <c:pt idx="58349">
                  <c:v>33752.208333333336</c:v>
                </c:pt>
                <c:pt idx="58350">
                  <c:v>33752.25</c:v>
                </c:pt>
                <c:pt idx="58351">
                  <c:v>33752.291666666664</c:v>
                </c:pt>
                <c:pt idx="58352">
                  <c:v>33752.333333333336</c:v>
                </c:pt>
                <c:pt idx="58353">
                  <c:v>33752.375</c:v>
                </c:pt>
                <c:pt idx="58354">
                  <c:v>33752.416666666664</c:v>
                </c:pt>
                <c:pt idx="58355">
                  <c:v>33752.458333333336</c:v>
                </c:pt>
                <c:pt idx="58356">
                  <c:v>33752.5</c:v>
                </c:pt>
                <c:pt idx="58357">
                  <c:v>33752.541666666664</c:v>
                </c:pt>
                <c:pt idx="58358">
                  <c:v>33752.583333333336</c:v>
                </c:pt>
                <c:pt idx="58359">
                  <c:v>33752.625</c:v>
                </c:pt>
                <c:pt idx="58360">
                  <c:v>33752.666666666664</c:v>
                </c:pt>
                <c:pt idx="58361">
                  <c:v>33752.708333333336</c:v>
                </c:pt>
                <c:pt idx="58362">
                  <c:v>33752.75</c:v>
                </c:pt>
                <c:pt idx="58363">
                  <c:v>33752.791666666664</c:v>
                </c:pt>
                <c:pt idx="58364">
                  <c:v>33752.833333333336</c:v>
                </c:pt>
                <c:pt idx="58365">
                  <c:v>33752.875</c:v>
                </c:pt>
                <c:pt idx="58366">
                  <c:v>33752.916666666664</c:v>
                </c:pt>
                <c:pt idx="58367">
                  <c:v>33752.958333333336</c:v>
                </c:pt>
                <c:pt idx="58368">
                  <c:v>33753</c:v>
                </c:pt>
                <c:pt idx="58369">
                  <c:v>33753.041666666664</c:v>
                </c:pt>
                <c:pt idx="58370">
                  <c:v>33753.083333333336</c:v>
                </c:pt>
                <c:pt idx="58371">
                  <c:v>33753.125</c:v>
                </c:pt>
                <c:pt idx="58372">
                  <c:v>33753.166666666664</c:v>
                </c:pt>
                <c:pt idx="58373">
                  <c:v>33753.208333333336</c:v>
                </c:pt>
                <c:pt idx="58374">
                  <c:v>33753.25</c:v>
                </c:pt>
                <c:pt idx="58375">
                  <c:v>33753.291666666664</c:v>
                </c:pt>
                <c:pt idx="58376">
                  <c:v>33753.333333333336</c:v>
                </c:pt>
                <c:pt idx="58377">
                  <c:v>33753.375</c:v>
                </c:pt>
                <c:pt idx="58378">
                  <c:v>33753.416666666664</c:v>
                </c:pt>
                <c:pt idx="58379">
                  <c:v>33753.458333333336</c:v>
                </c:pt>
                <c:pt idx="58380">
                  <c:v>33753.5</c:v>
                </c:pt>
                <c:pt idx="58381">
                  <c:v>33753.541666666664</c:v>
                </c:pt>
                <c:pt idx="58382">
                  <c:v>33753.583333333336</c:v>
                </c:pt>
                <c:pt idx="58383">
                  <c:v>33753.625</c:v>
                </c:pt>
                <c:pt idx="58384">
                  <c:v>33753.666666666664</c:v>
                </c:pt>
                <c:pt idx="58385">
                  <c:v>33753.708333333336</c:v>
                </c:pt>
                <c:pt idx="58386">
                  <c:v>33753.75</c:v>
                </c:pt>
                <c:pt idx="58387">
                  <c:v>33753.791666666664</c:v>
                </c:pt>
                <c:pt idx="58388">
                  <c:v>33753.833333333336</c:v>
                </c:pt>
                <c:pt idx="58389">
                  <c:v>33753.875</c:v>
                </c:pt>
                <c:pt idx="58390">
                  <c:v>33753.916666666664</c:v>
                </c:pt>
                <c:pt idx="58391">
                  <c:v>33753.958333333336</c:v>
                </c:pt>
                <c:pt idx="58392">
                  <c:v>33754</c:v>
                </c:pt>
                <c:pt idx="58393">
                  <c:v>33754.041666666664</c:v>
                </c:pt>
                <c:pt idx="58394">
                  <c:v>33754.083333333336</c:v>
                </c:pt>
                <c:pt idx="58395">
                  <c:v>33754.125</c:v>
                </c:pt>
                <c:pt idx="58396">
                  <c:v>33754.166666666664</c:v>
                </c:pt>
                <c:pt idx="58397">
                  <c:v>33754.208333333336</c:v>
                </c:pt>
                <c:pt idx="58398">
                  <c:v>33754.25</c:v>
                </c:pt>
                <c:pt idx="58399">
                  <c:v>33754.291666666664</c:v>
                </c:pt>
                <c:pt idx="58400">
                  <c:v>33754.333333333336</c:v>
                </c:pt>
                <c:pt idx="58401">
                  <c:v>33754.375</c:v>
                </c:pt>
                <c:pt idx="58402">
                  <c:v>33754.416666666664</c:v>
                </c:pt>
                <c:pt idx="58403">
                  <c:v>33754.458333333336</c:v>
                </c:pt>
                <c:pt idx="58404">
                  <c:v>33754.5</c:v>
                </c:pt>
                <c:pt idx="58405">
                  <c:v>33754.541666666664</c:v>
                </c:pt>
                <c:pt idx="58406">
                  <c:v>33754.583333333336</c:v>
                </c:pt>
                <c:pt idx="58407">
                  <c:v>33754.625</c:v>
                </c:pt>
                <c:pt idx="58408">
                  <c:v>33754.666666666664</c:v>
                </c:pt>
                <c:pt idx="58409">
                  <c:v>33754.708333333336</c:v>
                </c:pt>
                <c:pt idx="58410">
                  <c:v>33754.75</c:v>
                </c:pt>
                <c:pt idx="58411">
                  <c:v>33754.791666666664</c:v>
                </c:pt>
                <c:pt idx="58412">
                  <c:v>33754.833333333336</c:v>
                </c:pt>
                <c:pt idx="58413">
                  <c:v>33754.875</c:v>
                </c:pt>
                <c:pt idx="58414">
                  <c:v>33754.916666666664</c:v>
                </c:pt>
                <c:pt idx="58415">
                  <c:v>33754.958333333336</c:v>
                </c:pt>
                <c:pt idx="58416">
                  <c:v>33755</c:v>
                </c:pt>
                <c:pt idx="58417">
                  <c:v>33755.041666666664</c:v>
                </c:pt>
                <c:pt idx="58418">
                  <c:v>33755.083333333336</c:v>
                </c:pt>
                <c:pt idx="58419">
                  <c:v>33755.125</c:v>
                </c:pt>
                <c:pt idx="58420">
                  <c:v>33755.166666666664</c:v>
                </c:pt>
                <c:pt idx="58421">
                  <c:v>33755.208333333336</c:v>
                </c:pt>
                <c:pt idx="58422">
                  <c:v>33755.25</c:v>
                </c:pt>
                <c:pt idx="58423">
                  <c:v>33755.291666666664</c:v>
                </c:pt>
                <c:pt idx="58424">
                  <c:v>33755.333333333336</c:v>
                </c:pt>
                <c:pt idx="58425">
                  <c:v>33755.375</c:v>
                </c:pt>
                <c:pt idx="58426">
                  <c:v>33755.416666666664</c:v>
                </c:pt>
                <c:pt idx="58427">
                  <c:v>33755.458333333336</c:v>
                </c:pt>
                <c:pt idx="58428">
                  <c:v>33755.5</c:v>
                </c:pt>
                <c:pt idx="58429">
                  <c:v>33755.541666666664</c:v>
                </c:pt>
                <c:pt idx="58430">
                  <c:v>33755.583333333336</c:v>
                </c:pt>
                <c:pt idx="58431">
                  <c:v>33755.625</c:v>
                </c:pt>
                <c:pt idx="58432">
                  <c:v>33755.666666666664</c:v>
                </c:pt>
                <c:pt idx="58433">
                  <c:v>33755.708333333336</c:v>
                </c:pt>
                <c:pt idx="58434">
                  <c:v>33755.75</c:v>
                </c:pt>
                <c:pt idx="58435">
                  <c:v>33755.791666666664</c:v>
                </c:pt>
                <c:pt idx="58436">
                  <c:v>33755.833333333336</c:v>
                </c:pt>
                <c:pt idx="58437">
                  <c:v>33755.875</c:v>
                </c:pt>
                <c:pt idx="58438">
                  <c:v>33755.916666666664</c:v>
                </c:pt>
                <c:pt idx="58439">
                  <c:v>33755.958333333336</c:v>
                </c:pt>
                <c:pt idx="58440">
                  <c:v>33756</c:v>
                </c:pt>
                <c:pt idx="58441">
                  <c:v>33756.041666666664</c:v>
                </c:pt>
                <c:pt idx="58442">
                  <c:v>33756.083333333336</c:v>
                </c:pt>
                <c:pt idx="58443">
                  <c:v>33756.125</c:v>
                </c:pt>
                <c:pt idx="58444">
                  <c:v>33756.166666666664</c:v>
                </c:pt>
                <c:pt idx="58445">
                  <c:v>33756.208333333336</c:v>
                </c:pt>
                <c:pt idx="58446">
                  <c:v>33756.25</c:v>
                </c:pt>
                <c:pt idx="58447">
                  <c:v>33756.291666666664</c:v>
                </c:pt>
                <c:pt idx="58448">
                  <c:v>33756.333333333336</c:v>
                </c:pt>
                <c:pt idx="58449">
                  <c:v>33756.375</c:v>
                </c:pt>
                <c:pt idx="58450">
                  <c:v>33756.416666666664</c:v>
                </c:pt>
                <c:pt idx="58451">
                  <c:v>33756.458333333336</c:v>
                </c:pt>
                <c:pt idx="58452">
                  <c:v>33756.5</c:v>
                </c:pt>
                <c:pt idx="58453">
                  <c:v>33756.541666666664</c:v>
                </c:pt>
                <c:pt idx="58454">
                  <c:v>33756.583333333336</c:v>
                </c:pt>
                <c:pt idx="58455">
                  <c:v>33756.625</c:v>
                </c:pt>
                <c:pt idx="58456">
                  <c:v>33756.666666666664</c:v>
                </c:pt>
                <c:pt idx="58457">
                  <c:v>33756.708333333336</c:v>
                </c:pt>
                <c:pt idx="58458">
                  <c:v>33756.75</c:v>
                </c:pt>
                <c:pt idx="58459">
                  <c:v>33756.791666666664</c:v>
                </c:pt>
                <c:pt idx="58460">
                  <c:v>33756.833333333336</c:v>
                </c:pt>
                <c:pt idx="58461">
                  <c:v>33756.875</c:v>
                </c:pt>
                <c:pt idx="58462">
                  <c:v>33756.916666666664</c:v>
                </c:pt>
                <c:pt idx="58463">
                  <c:v>33756.958333333336</c:v>
                </c:pt>
                <c:pt idx="58464">
                  <c:v>33757</c:v>
                </c:pt>
                <c:pt idx="58465">
                  <c:v>33757.041666666664</c:v>
                </c:pt>
                <c:pt idx="58466">
                  <c:v>33757.083333333336</c:v>
                </c:pt>
                <c:pt idx="58467">
                  <c:v>33757.125</c:v>
                </c:pt>
                <c:pt idx="58468">
                  <c:v>33757.166666666664</c:v>
                </c:pt>
                <c:pt idx="58469">
                  <c:v>33757.208333333336</c:v>
                </c:pt>
                <c:pt idx="58470">
                  <c:v>33757.25</c:v>
                </c:pt>
                <c:pt idx="58471">
                  <c:v>33757.291666666664</c:v>
                </c:pt>
                <c:pt idx="58472">
                  <c:v>33757.333333333336</c:v>
                </c:pt>
                <c:pt idx="58473">
                  <c:v>33757.375</c:v>
                </c:pt>
                <c:pt idx="58474">
                  <c:v>33757.416666666664</c:v>
                </c:pt>
                <c:pt idx="58475">
                  <c:v>33757.458333333336</c:v>
                </c:pt>
                <c:pt idx="58476">
                  <c:v>33757.5</c:v>
                </c:pt>
                <c:pt idx="58477">
                  <c:v>33757.541666666664</c:v>
                </c:pt>
                <c:pt idx="58478">
                  <c:v>33757.583333333336</c:v>
                </c:pt>
                <c:pt idx="58479">
                  <c:v>33757.625</c:v>
                </c:pt>
                <c:pt idx="58480">
                  <c:v>33757.666666666664</c:v>
                </c:pt>
                <c:pt idx="58481">
                  <c:v>33757.708333333336</c:v>
                </c:pt>
                <c:pt idx="58482">
                  <c:v>33757.75</c:v>
                </c:pt>
                <c:pt idx="58483">
                  <c:v>33757.791666666664</c:v>
                </c:pt>
                <c:pt idx="58484">
                  <c:v>33757.833333333336</c:v>
                </c:pt>
                <c:pt idx="58485">
                  <c:v>33757.875</c:v>
                </c:pt>
                <c:pt idx="58486">
                  <c:v>33757.916666666664</c:v>
                </c:pt>
                <c:pt idx="58487">
                  <c:v>33757.958333333336</c:v>
                </c:pt>
                <c:pt idx="58488">
                  <c:v>33758</c:v>
                </c:pt>
                <c:pt idx="58489">
                  <c:v>33758.041666666664</c:v>
                </c:pt>
                <c:pt idx="58490">
                  <c:v>33758.083333333336</c:v>
                </c:pt>
                <c:pt idx="58491">
                  <c:v>33758.125</c:v>
                </c:pt>
                <c:pt idx="58492">
                  <c:v>33758.166666666664</c:v>
                </c:pt>
                <c:pt idx="58493">
                  <c:v>33758.208333333336</c:v>
                </c:pt>
                <c:pt idx="58494">
                  <c:v>33758.25</c:v>
                </c:pt>
                <c:pt idx="58495">
                  <c:v>33758.291666666664</c:v>
                </c:pt>
                <c:pt idx="58496">
                  <c:v>33758.333333333336</c:v>
                </c:pt>
                <c:pt idx="58497">
                  <c:v>33758.375</c:v>
                </c:pt>
                <c:pt idx="58498">
                  <c:v>33758.416666666664</c:v>
                </c:pt>
                <c:pt idx="58499">
                  <c:v>33758.458333333336</c:v>
                </c:pt>
                <c:pt idx="58500">
                  <c:v>33758.5</c:v>
                </c:pt>
                <c:pt idx="58501">
                  <c:v>33758.541666666664</c:v>
                </c:pt>
                <c:pt idx="58502">
                  <c:v>33758.583333333336</c:v>
                </c:pt>
                <c:pt idx="58503">
                  <c:v>33758.625</c:v>
                </c:pt>
                <c:pt idx="58504">
                  <c:v>33758.666666666664</c:v>
                </c:pt>
                <c:pt idx="58505">
                  <c:v>33758.708333333336</c:v>
                </c:pt>
                <c:pt idx="58506">
                  <c:v>33758.75</c:v>
                </c:pt>
                <c:pt idx="58507">
                  <c:v>33758.791666666664</c:v>
                </c:pt>
                <c:pt idx="58508">
                  <c:v>33758.833333333336</c:v>
                </c:pt>
                <c:pt idx="58509">
                  <c:v>33758.875</c:v>
                </c:pt>
                <c:pt idx="58510">
                  <c:v>33758.916666666664</c:v>
                </c:pt>
                <c:pt idx="58511">
                  <c:v>33758.958333333336</c:v>
                </c:pt>
                <c:pt idx="58512">
                  <c:v>33759</c:v>
                </c:pt>
                <c:pt idx="58513">
                  <c:v>33759.041666666664</c:v>
                </c:pt>
                <c:pt idx="58514">
                  <c:v>33759.083333333336</c:v>
                </c:pt>
                <c:pt idx="58515">
                  <c:v>33759.125</c:v>
                </c:pt>
                <c:pt idx="58516">
                  <c:v>33759.166666666664</c:v>
                </c:pt>
                <c:pt idx="58517">
                  <c:v>33759.208333333336</c:v>
                </c:pt>
                <c:pt idx="58518">
                  <c:v>33759.25</c:v>
                </c:pt>
                <c:pt idx="58519">
                  <c:v>33759.291666666664</c:v>
                </c:pt>
                <c:pt idx="58520">
                  <c:v>33759.333333333336</c:v>
                </c:pt>
                <c:pt idx="58521">
                  <c:v>33759.375</c:v>
                </c:pt>
                <c:pt idx="58522">
                  <c:v>33759.416666666664</c:v>
                </c:pt>
                <c:pt idx="58523">
                  <c:v>33759.458333333336</c:v>
                </c:pt>
                <c:pt idx="58524">
                  <c:v>33759.5</c:v>
                </c:pt>
                <c:pt idx="58525">
                  <c:v>33759.541666666664</c:v>
                </c:pt>
                <c:pt idx="58526">
                  <c:v>33759.583333333336</c:v>
                </c:pt>
                <c:pt idx="58527">
                  <c:v>33759.625</c:v>
                </c:pt>
                <c:pt idx="58528">
                  <c:v>33759.666666666664</c:v>
                </c:pt>
                <c:pt idx="58529">
                  <c:v>33759.708333333336</c:v>
                </c:pt>
                <c:pt idx="58530">
                  <c:v>33759.75</c:v>
                </c:pt>
                <c:pt idx="58531">
                  <c:v>33759.791666666664</c:v>
                </c:pt>
                <c:pt idx="58532">
                  <c:v>33759.833333333336</c:v>
                </c:pt>
                <c:pt idx="58533">
                  <c:v>33759.875</c:v>
                </c:pt>
                <c:pt idx="58534">
                  <c:v>33759.916666666664</c:v>
                </c:pt>
                <c:pt idx="58535">
                  <c:v>33759.958333333336</c:v>
                </c:pt>
                <c:pt idx="58536">
                  <c:v>33760</c:v>
                </c:pt>
                <c:pt idx="58537">
                  <c:v>33760.041666666664</c:v>
                </c:pt>
                <c:pt idx="58538">
                  <c:v>33760.083333333336</c:v>
                </c:pt>
                <c:pt idx="58539">
                  <c:v>33760.125</c:v>
                </c:pt>
                <c:pt idx="58540">
                  <c:v>33760.166666666664</c:v>
                </c:pt>
                <c:pt idx="58541">
                  <c:v>33760.208333333336</c:v>
                </c:pt>
                <c:pt idx="58542">
                  <c:v>33760.25</c:v>
                </c:pt>
                <c:pt idx="58543">
                  <c:v>33760.291666666664</c:v>
                </c:pt>
                <c:pt idx="58544">
                  <c:v>33760.333333333336</c:v>
                </c:pt>
                <c:pt idx="58545">
                  <c:v>33760.375</c:v>
                </c:pt>
                <c:pt idx="58546">
                  <c:v>33760.416666666664</c:v>
                </c:pt>
                <c:pt idx="58547">
                  <c:v>33760.458333333336</c:v>
                </c:pt>
                <c:pt idx="58548">
                  <c:v>33760.5</c:v>
                </c:pt>
                <c:pt idx="58549">
                  <c:v>33760.541666666664</c:v>
                </c:pt>
                <c:pt idx="58550">
                  <c:v>33760.583333333336</c:v>
                </c:pt>
                <c:pt idx="58551">
                  <c:v>33760.625</c:v>
                </c:pt>
                <c:pt idx="58552">
                  <c:v>33760.666666666664</c:v>
                </c:pt>
                <c:pt idx="58553">
                  <c:v>33760.708333333336</c:v>
                </c:pt>
                <c:pt idx="58554">
                  <c:v>33760.75</c:v>
                </c:pt>
                <c:pt idx="58555">
                  <c:v>33760.791666666664</c:v>
                </c:pt>
                <c:pt idx="58556">
                  <c:v>33760.833333333336</c:v>
                </c:pt>
                <c:pt idx="58557">
                  <c:v>33760.875</c:v>
                </c:pt>
                <c:pt idx="58558">
                  <c:v>33760.916666666664</c:v>
                </c:pt>
                <c:pt idx="58559">
                  <c:v>33760.958333333336</c:v>
                </c:pt>
                <c:pt idx="58560">
                  <c:v>33761</c:v>
                </c:pt>
                <c:pt idx="58561">
                  <c:v>33761.041666666664</c:v>
                </c:pt>
                <c:pt idx="58562">
                  <c:v>33761.083333333336</c:v>
                </c:pt>
                <c:pt idx="58563">
                  <c:v>33761.125</c:v>
                </c:pt>
                <c:pt idx="58564">
                  <c:v>33761.166666666664</c:v>
                </c:pt>
                <c:pt idx="58565">
                  <c:v>33761.208333333336</c:v>
                </c:pt>
                <c:pt idx="58566">
                  <c:v>33761.25</c:v>
                </c:pt>
                <c:pt idx="58567">
                  <c:v>33761.291666666664</c:v>
                </c:pt>
                <c:pt idx="58568">
                  <c:v>33761.333333333336</c:v>
                </c:pt>
                <c:pt idx="58569">
                  <c:v>33761.375</c:v>
                </c:pt>
                <c:pt idx="58570">
                  <c:v>33761.416666666664</c:v>
                </c:pt>
                <c:pt idx="58571">
                  <c:v>33761.458333333336</c:v>
                </c:pt>
                <c:pt idx="58572">
                  <c:v>33761.5</c:v>
                </c:pt>
                <c:pt idx="58573">
                  <c:v>33761.541666666664</c:v>
                </c:pt>
                <c:pt idx="58574">
                  <c:v>33761.583333333336</c:v>
                </c:pt>
                <c:pt idx="58575">
                  <c:v>33761.625</c:v>
                </c:pt>
                <c:pt idx="58576">
                  <c:v>33761.666666666664</c:v>
                </c:pt>
                <c:pt idx="58577">
                  <c:v>33761.708333333336</c:v>
                </c:pt>
                <c:pt idx="58578">
                  <c:v>33761.75</c:v>
                </c:pt>
                <c:pt idx="58579">
                  <c:v>33761.791666666664</c:v>
                </c:pt>
                <c:pt idx="58580">
                  <c:v>33761.833333333336</c:v>
                </c:pt>
                <c:pt idx="58581">
                  <c:v>33761.875</c:v>
                </c:pt>
                <c:pt idx="58582">
                  <c:v>33761.916666666664</c:v>
                </c:pt>
                <c:pt idx="58583">
                  <c:v>33761.958333333336</c:v>
                </c:pt>
                <c:pt idx="58584">
                  <c:v>33762</c:v>
                </c:pt>
                <c:pt idx="58585">
                  <c:v>33762.041666666664</c:v>
                </c:pt>
                <c:pt idx="58586">
                  <c:v>33762.083333333336</c:v>
                </c:pt>
                <c:pt idx="58587">
                  <c:v>33762.125</c:v>
                </c:pt>
                <c:pt idx="58588">
                  <c:v>33762.166666666664</c:v>
                </c:pt>
                <c:pt idx="58589">
                  <c:v>33762.208333333336</c:v>
                </c:pt>
                <c:pt idx="58590">
                  <c:v>33762.25</c:v>
                </c:pt>
                <c:pt idx="58591">
                  <c:v>33762.291666666664</c:v>
                </c:pt>
                <c:pt idx="58592">
                  <c:v>33762.333333333336</c:v>
                </c:pt>
                <c:pt idx="58593">
                  <c:v>33762.375</c:v>
                </c:pt>
                <c:pt idx="58594">
                  <c:v>33762.416666666664</c:v>
                </c:pt>
                <c:pt idx="58595">
                  <c:v>33762.458333333336</c:v>
                </c:pt>
                <c:pt idx="58596">
                  <c:v>33762.5</c:v>
                </c:pt>
                <c:pt idx="58597">
                  <c:v>33762.541666666664</c:v>
                </c:pt>
                <c:pt idx="58598">
                  <c:v>33762.583333333336</c:v>
                </c:pt>
                <c:pt idx="58599">
                  <c:v>33762.625</c:v>
                </c:pt>
                <c:pt idx="58600">
                  <c:v>33762.666666666664</c:v>
                </c:pt>
                <c:pt idx="58601">
                  <c:v>33762.708333333336</c:v>
                </c:pt>
                <c:pt idx="58602">
                  <c:v>33762.75</c:v>
                </c:pt>
                <c:pt idx="58603">
                  <c:v>33762.791666666664</c:v>
                </c:pt>
                <c:pt idx="58604">
                  <c:v>33762.833333333336</c:v>
                </c:pt>
                <c:pt idx="58605">
                  <c:v>33762.875</c:v>
                </c:pt>
                <c:pt idx="58606">
                  <c:v>33762.916666666664</c:v>
                </c:pt>
                <c:pt idx="58607">
                  <c:v>33762.958333333336</c:v>
                </c:pt>
                <c:pt idx="58608">
                  <c:v>33763</c:v>
                </c:pt>
                <c:pt idx="58609">
                  <c:v>33763.041666666664</c:v>
                </c:pt>
                <c:pt idx="58610">
                  <c:v>33763.083333333336</c:v>
                </c:pt>
                <c:pt idx="58611">
                  <c:v>33763.125</c:v>
                </c:pt>
                <c:pt idx="58612">
                  <c:v>33763.166666666664</c:v>
                </c:pt>
                <c:pt idx="58613">
                  <c:v>33763.208333333336</c:v>
                </c:pt>
                <c:pt idx="58614">
                  <c:v>33763.25</c:v>
                </c:pt>
                <c:pt idx="58615">
                  <c:v>33763.291666666664</c:v>
                </c:pt>
                <c:pt idx="58616">
                  <c:v>33763.333333333336</c:v>
                </c:pt>
                <c:pt idx="58617">
                  <c:v>33763.375</c:v>
                </c:pt>
                <c:pt idx="58618">
                  <c:v>33763.416666666664</c:v>
                </c:pt>
                <c:pt idx="58619">
                  <c:v>33763.458333333336</c:v>
                </c:pt>
                <c:pt idx="58620">
                  <c:v>33763.5</c:v>
                </c:pt>
                <c:pt idx="58621">
                  <c:v>33763.541666666664</c:v>
                </c:pt>
                <c:pt idx="58622">
                  <c:v>33763.583333333336</c:v>
                </c:pt>
                <c:pt idx="58623">
                  <c:v>33763.625</c:v>
                </c:pt>
                <c:pt idx="58624">
                  <c:v>33763.666666666664</c:v>
                </c:pt>
                <c:pt idx="58625">
                  <c:v>33763.708333333336</c:v>
                </c:pt>
                <c:pt idx="58626">
                  <c:v>33763.75</c:v>
                </c:pt>
                <c:pt idx="58627">
                  <c:v>33763.791666666664</c:v>
                </c:pt>
                <c:pt idx="58628">
                  <c:v>33763.833333333336</c:v>
                </c:pt>
                <c:pt idx="58629">
                  <c:v>33763.875</c:v>
                </c:pt>
                <c:pt idx="58630">
                  <c:v>33763.916666666664</c:v>
                </c:pt>
                <c:pt idx="58631">
                  <c:v>33763.958333333336</c:v>
                </c:pt>
                <c:pt idx="58632">
                  <c:v>33764</c:v>
                </c:pt>
                <c:pt idx="58633">
                  <c:v>33764.041666666664</c:v>
                </c:pt>
                <c:pt idx="58634">
                  <c:v>33764.083333333336</c:v>
                </c:pt>
                <c:pt idx="58635">
                  <c:v>33764.125</c:v>
                </c:pt>
                <c:pt idx="58636">
                  <c:v>33764.166666666664</c:v>
                </c:pt>
                <c:pt idx="58637">
                  <c:v>33764.208333333336</c:v>
                </c:pt>
                <c:pt idx="58638">
                  <c:v>33764.25</c:v>
                </c:pt>
                <c:pt idx="58639">
                  <c:v>33764.291666666664</c:v>
                </c:pt>
                <c:pt idx="58640">
                  <c:v>33764.333333333336</c:v>
                </c:pt>
                <c:pt idx="58641">
                  <c:v>33764.375</c:v>
                </c:pt>
                <c:pt idx="58642">
                  <c:v>33764.416666666664</c:v>
                </c:pt>
                <c:pt idx="58643">
                  <c:v>33764.458333333336</c:v>
                </c:pt>
                <c:pt idx="58644">
                  <c:v>33764.5</c:v>
                </c:pt>
                <c:pt idx="58645">
                  <c:v>33764.541666666664</c:v>
                </c:pt>
                <c:pt idx="58646">
                  <c:v>33764.583333333336</c:v>
                </c:pt>
                <c:pt idx="58647">
                  <c:v>33764.625</c:v>
                </c:pt>
                <c:pt idx="58648">
                  <c:v>33764.666666666664</c:v>
                </c:pt>
                <c:pt idx="58649">
                  <c:v>33764.708333333336</c:v>
                </c:pt>
                <c:pt idx="58650">
                  <c:v>33764.75</c:v>
                </c:pt>
                <c:pt idx="58651">
                  <c:v>33764.791666666664</c:v>
                </c:pt>
                <c:pt idx="58652">
                  <c:v>33764.833333333336</c:v>
                </c:pt>
                <c:pt idx="58653">
                  <c:v>33764.875</c:v>
                </c:pt>
                <c:pt idx="58654">
                  <c:v>33764.916666666664</c:v>
                </c:pt>
                <c:pt idx="58655">
                  <c:v>33764.958333333336</c:v>
                </c:pt>
                <c:pt idx="58656">
                  <c:v>33765</c:v>
                </c:pt>
                <c:pt idx="58657">
                  <c:v>33765.041666666664</c:v>
                </c:pt>
                <c:pt idx="58658">
                  <c:v>33765.083333333336</c:v>
                </c:pt>
                <c:pt idx="58659">
                  <c:v>33765.125</c:v>
                </c:pt>
                <c:pt idx="58660">
                  <c:v>33765.166666666664</c:v>
                </c:pt>
                <c:pt idx="58661">
                  <c:v>33765.208333333336</c:v>
                </c:pt>
                <c:pt idx="58662">
                  <c:v>33765.25</c:v>
                </c:pt>
                <c:pt idx="58663">
                  <c:v>33765.291666666664</c:v>
                </c:pt>
                <c:pt idx="58664">
                  <c:v>33765.333333333336</c:v>
                </c:pt>
                <c:pt idx="58665">
                  <c:v>33765.375</c:v>
                </c:pt>
                <c:pt idx="58666">
                  <c:v>33765.416666666664</c:v>
                </c:pt>
                <c:pt idx="58667">
                  <c:v>33765.458333333336</c:v>
                </c:pt>
                <c:pt idx="58668">
                  <c:v>33765.5</c:v>
                </c:pt>
                <c:pt idx="58669">
                  <c:v>33765.541666666664</c:v>
                </c:pt>
                <c:pt idx="58670">
                  <c:v>33765.583333333336</c:v>
                </c:pt>
                <c:pt idx="58671">
                  <c:v>33765.625</c:v>
                </c:pt>
                <c:pt idx="58672">
                  <c:v>33765.666666666664</c:v>
                </c:pt>
                <c:pt idx="58673">
                  <c:v>33765.708333333336</c:v>
                </c:pt>
                <c:pt idx="58674">
                  <c:v>33765.75</c:v>
                </c:pt>
                <c:pt idx="58675">
                  <c:v>33765.791666666664</c:v>
                </c:pt>
                <c:pt idx="58676">
                  <c:v>33765.833333333336</c:v>
                </c:pt>
                <c:pt idx="58677">
                  <c:v>33765.875</c:v>
                </c:pt>
                <c:pt idx="58678">
                  <c:v>33765.916666666664</c:v>
                </c:pt>
                <c:pt idx="58679">
                  <c:v>33765.958333333336</c:v>
                </c:pt>
                <c:pt idx="58680">
                  <c:v>33766</c:v>
                </c:pt>
                <c:pt idx="58681">
                  <c:v>33766.041666666664</c:v>
                </c:pt>
                <c:pt idx="58682">
                  <c:v>33766.083333333336</c:v>
                </c:pt>
                <c:pt idx="58683">
                  <c:v>33766.125</c:v>
                </c:pt>
                <c:pt idx="58684">
                  <c:v>33766.166666666664</c:v>
                </c:pt>
                <c:pt idx="58685">
                  <c:v>33766.208333333336</c:v>
                </c:pt>
                <c:pt idx="58686">
                  <c:v>33766.25</c:v>
                </c:pt>
                <c:pt idx="58687">
                  <c:v>33766.291666666664</c:v>
                </c:pt>
                <c:pt idx="58688">
                  <c:v>33766.333333333336</c:v>
                </c:pt>
                <c:pt idx="58689">
                  <c:v>33766.375</c:v>
                </c:pt>
                <c:pt idx="58690">
                  <c:v>33766.416666666664</c:v>
                </c:pt>
                <c:pt idx="58691">
                  <c:v>33766.458333333336</c:v>
                </c:pt>
                <c:pt idx="58692">
                  <c:v>33766.5</c:v>
                </c:pt>
                <c:pt idx="58693">
                  <c:v>33766.541666666664</c:v>
                </c:pt>
                <c:pt idx="58694">
                  <c:v>33766.583333333336</c:v>
                </c:pt>
                <c:pt idx="58695">
                  <c:v>33766.625</c:v>
                </c:pt>
                <c:pt idx="58696">
                  <c:v>33766.666666666664</c:v>
                </c:pt>
                <c:pt idx="58697">
                  <c:v>33766.708333333336</c:v>
                </c:pt>
                <c:pt idx="58698">
                  <c:v>33766.75</c:v>
                </c:pt>
                <c:pt idx="58699">
                  <c:v>33766.791666666664</c:v>
                </c:pt>
                <c:pt idx="58700">
                  <c:v>33766.833333333336</c:v>
                </c:pt>
                <c:pt idx="58701">
                  <c:v>33766.875</c:v>
                </c:pt>
                <c:pt idx="58702">
                  <c:v>33766.916666666664</c:v>
                </c:pt>
                <c:pt idx="58703">
                  <c:v>33766.958333333336</c:v>
                </c:pt>
                <c:pt idx="58704">
                  <c:v>33767</c:v>
                </c:pt>
                <c:pt idx="58705">
                  <c:v>33767.041666666664</c:v>
                </c:pt>
                <c:pt idx="58706">
                  <c:v>33767.083333333336</c:v>
                </c:pt>
                <c:pt idx="58707">
                  <c:v>33767.125</c:v>
                </c:pt>
                <c:pt idx="58708">
                  <c:v>33767.166666666664</c:v>
                </c:pt>
                <c:pt idx="58709">
                  <c:v>33767.208333333336</c:v>
                </c:pt>
                <c:pt idx="58710">
                  <c:v>33767.25</c:v>
                </c:pt>
                <c:pt idx="58711">
                  <c:v>33767.291666666664</c:v>
                </c:pt>
                <c:pt idx="58712">
                  <c:v>33767.333333333336</c:v>
                </c:pt>
                <c:pt idx="58713">
                  <c:v>33767.375</c:v>
                </c:pt>
                <c:pt idx="58714">
                  <c:v>33767.416666666664</c:v>
                </c:pt>
                <c:pt idx="58715">
                  <c:v>33767.458333333336</c:v>
                </c:pt>
                <c:pt idx="58716">
                  <c:v>33767.5</c:v>
                </c:pt>
                <c:pt idx="58717">
                  <c:v>33767.541666666664</c:v>
                </c:pt>
                <c:pt idx="58718">
                  <c:v>33767.583333333336</c:v>
                </c:pt>
                <c:pt idx="58719">
                  <c:v>33767.625</c:v>
                </c:pt>
                <c:pt idx="58720">
                  <c:v>33767.666666666664</c:v>
                </c:pt>
                <c:pt idx="58721">
                  <c:v>33767.708333333336</c:v>
                </c:pt>
                <c:pt idx="58722">
                  <c:v>33767.75</c:v>
                </c:pt>
                <c:pt idx="58723">
                  <c:v>33767.791666666664</c:v>
                </c:pt>
                <c:pt idx="58724">
                  <c:v>33767.833333333336</c:v>
                </c:pt>
                <c:pt idx="58725">
                  <c:v>33767.875</c:v>
                </c:pt>
                <c:pt idx="58726">
                  <c:v>33767.916666666664</c:v>
                </c:pt>
                <c:pt idx="58727">
                  <c:v>33767.958333333336</c:v>
                </c:pt>
                <c:pt idx="58728">
                  <c:v>33768</c:v>
                </c:pt>
                <c:pt idx="58729">
                  <c:v>33768.041666666664</c:v>
                </c:pt>
                <c:pt idx="58730">
                  <c:v>33768.083333333336</c:v>
                </c:pt>
                <c:pt idx="58731">
                  <c:v>33768.125</c:v>
                </c:pt>
                <c:pt idx="58732">
                  <c:v>33768.166666666664</c:v>
                </c:pt>
                <c:pt idx="58733">
                  <c:v>33768.208333333336</c:v>
                </c:pt>
                <c:pt idx="58734">
                  <c:v>33768.25</c:v>
                </c:pt>
                <c:pt idx="58735">
                  <c:v>33768.291666666664</c:v>
                </c:pt>
                <c:pt idx="58736">
                  <c:v>33768.333333333336</c:v>
                </c:pt>
                <c:pt idx="58737">
                  <c:v>33768.375</c:v>
                </c:pt>
                <c:pt idx="58738">
                  <c:v>33768.416666666664</c:v>
                </c:pt>
                <c:pt idx="58739">
                  <c:v>33768.458333333336</c:v>
                </c:pt>
                <c:pt idx="58740">
                  <c:v>33768.5</c:v>
                </c:pt>
                <c:pt idx="58741">
                  <c:v>33768.541666666664</c:v>
                </c:pt>
                <c:pt idx="58742">
                  <c:v>33768.583333333336</c:v>
                </c:pt>
                <c:pt idx="58743">
                  <c:v>33768.625</c:v>
                </c:pt>
                <c:pt idx="58744">
                  <c:v>33768.666666666664</c:v>
                </c:pt>
                <c:pt idx="58745">
                  <c:v>33768.708333333336</c:v>
                </c:pt>
                <c:pt idx="58746">
                  <c:v>33768.75</c:v>
                </c:pt>
                <c:pt idx="58747">
                  <c:v>33768.791666666664</c:v>
                </c:pt>
                <c:pt idx="58748">
                  <c:v>33768.833333333336</c:v>
                </c:pt>
                <c:pt idx="58749">
                  <c:v>33768.875</c:v>
                </c:pt>
                <c:pt idx="58750">
                  <c:v>33768.916666666664</c:v>
                </c:pt>
                <c:pt idx="58751">
                  <c:v>33768.958333333336</c:v>
                </c:pt>
                <c:pt idx="58752">
                  <c:v>33769</c:v>
                </c:pt>
                <c:pt idx="58753">
                  <c:v>33769.041666666664</c:v>
                </c:pt>
                <c:pt idx="58754">
                  <c:v>33769.083333333336</c:v>
                </c:pt>
                <c:pt idx="58755">
                  <c:v>33769.125</c:v>
                </c:pt>
                <c:pt idx="58756">
                  <c:v>33769.166666666664</c:v>
                </c:pt>
                <c:pt idx="58757">
                  <c:v>33769.208333333336</c:v>
                </c:pt>
                <c:pt idx="58758">
                  <c:v>33769.25</c:v>
                </c:pt>
                <c:pt idx="58759">
                  <c:v>33769.291666666664</c:v>
                </c:pt>
                <c:pt idx="58760">
                  <c:v>33769.333333333336</c:v>
                </c:pt>
                <c:pt idx="58761">
                  <c:v>33769.375</c:v>
                </c:pt>
                <c:pt idx="58762">
                  <c:v>33769.416666666664</c:v>
                </c:pt>
                <c:pt idx="58763">
                  <c:v>33769.458333333336</c:v>
                </c:pt>
                <c:pt idx="58764">
                  <c:v>33769.5</c:v>
                </c:pt>
                <c:pt idx="58765">
                  <c:v>33769.541666666664</c:v>
                </c:pt>
                <c:pt idx="58766">
                  <c:v>33769.583333333336</c:v>
                </c:pt>
                <c:pt idx="58767">
                  <c:v>33769.625</c:v>
                </c:pt>
                <c:pt idx="58768">
                  <c:v>33769.666666666664</c:v>
                </c:pt>
                <c:pt idx="58769">
                  <c:v>33769.708333333336</c:v>
                </c:pt>
                <c:pt idx="58770">
                  <c:v>33769.75</c:v>
                </c:pt>
                <c:pt idx="58771">
                  <c:v>33769.791666666664</c:v>
                </c:pt>
                <c:pt idx="58772">
                  <c:v>33769.833333333336</c:v>
                </c:pt>
                <c:pt idx="58773">
                  <c:v>33769.875</c:v>
                </c:pt>
                <c:pt idx="58774">
                  <c:v>33769.916666666664</c:v>
                </c:pt>
                <c:pt idx="58775">
                  <c:v>33769.958333333336</c:v>
                </c:pt>
                <c:pt idx="58776">
                  <c:v>33770</c:v>
                </c:pt>
                <c:pt idx="58777">
                  <c:v>33770.041666666664</c:v>
                </c:pt>
                <c:pt idx="58778">
                  <c:v>33770.083333333336</c:v>
                </c:pt>
                <c:pt idx="58779">
                  <c:v>33770.125</c:v>
                </c:pt>
                <c:pt idx="58780">
                  <c:v>33770.166666666664</c:v>
                </c:pt>
                <c:pt idx="58781">
                  <c:v>33770.208333333336</c:v>
                </c:pt>
                <c:pt idx="58782">
                  <c:v>33770.25</c:v>
                </c:pt>
                <c:pt idx="58783">
                  <c:v>33770.291666666664</c:v>
                </c:pt>
                <c:pt idx="58784">
                  <c:v>33770.333333333336</c:v>
                </c:pt>
                <c:pt idx="58785">
                  <c:v>33770.375</c:v>
                </c:pt>
                <c:pt idx="58786">
                  <c:v>33770.416666666664</c:v>
                </c:pt>
                <c:pt idx="58787">
                  <c:v>33770.458333333336</c:v>
                </c:pt>
                <c:pt idx="58788">
                  <c:v>33770.5</c:v>
                </c:pt>
                <c:pt idx="58789">
                  <c:v>33770.541666666664</c:v>
                </c:pt>
                <c:pt idx="58790">
                  <c:v>33770.583333333336</c:v>
                </c:pt>
                <c:pt idx="58791">
                  <c:v>33770.625</c:v>
                </c:pt>
                <c:pt idx="58792">
                  <c:v>33770.666666666664</c:v>
                </c:pt>
                <c:pt idx="58793">
                  <c:v>33770.708333333336</c:v>
                </c:pt>
                <c:pt idx="58794">
                  <c:v>33770.75</c:v>
                </c:pt>
                <c:pt idx="58795">
                  <c:v>33770.791666666664</c:v>
                </c:pt>
                <c:pt idx="58796">
                  <c:v>33770.833333333336</c:v>
                </c:pt>
                <c:pt idx="58797">
                  <c:v>33770.875</c:v>
                </c:pt>
                <c:pt idx="58798">
                  <c:v>33770.916666666664</c:v>
                </c:pt>
                <c:pt idx="58799">
                  <c:v>33770.958333333336</c:v>
                </c:pt>
                <c:pt idx="58800">
                  <c:v>33771</c:v>
                </c:pt>
                <c:pt idx="58801">
                  <c:v>33771.041666666664</c:v>
                </c:pt>
                <c:pt idx="58802">
                  <c:v>33771.083333333336</c:v>
                </c:pt>
                <c:pt idx="58803">
                  <c:v>33771.125</c:v>
                </c:pt>
                <c:pt idx="58804">
                  <c:v>33771.166666666664</c:v>
                </c:pt>
                <c:pt idx="58805">
                  <c:v>33771.208333333336</c:v>
                </c:pt>
                <c:pt idx="58806">
                  <c:v>33771.25</c:v>
                </c:pt>
                <c:pt idx="58807">
                  <c:v>33771.291666666664</c:v>
                </c:pt>
                <c:pt idx="58808">
                  <c:v>33771.333333333336</c:v>
                </c:pt>
                <c:pt idx="58809">
                  <c:v>33771.375</c:v>
                </c:pt>
                <c:pt idx="58810">
                  <c:v>33771.416666666664</c:v>
                </c:pt>
                <c:pt idx="58811">
                  <c:v>33771.458333333336</c:v>
                </c:pt>
                <c:pt idx="58812">
                  <c:v>33771.5</c:v>
                </c:pt>
                <c:pt idx="58813">
                  <c:v>33771.541666666664</c:v>
                </c:pt>
                <c:pt idx="58814">
                  <c:v>33771.583333333336</c:v>
                </c:pt>
                <c:pt idx="58815">
                  <c:v>33771.625</c:v>
                </c:pt>
                <c:pt idx="58816">
                  <c:v>33771.666666666664</c:v>
                </c:pt>
                <c:pt idx="58817">
                  <c:v>33771.708333333336</c:v>
                </c:pt>
                <c:pt idx="58818">
                  <c:v>33771.75</c:v>
                </c:pt>
                <c:pt idx="58819">
                  <c:v>33771.791666666664</c:v>
                </c:pt>
                <c:pt idx="58820">
                  <c:v>33771.833333333336</c:v>
                </c:pt>
                <c:pt idx="58821">
                  <c:v>33771.875</c:v>
                </c:pt>
                <c:pt idx="58822">
                  <c:v>33771.916666666664</c:v>
                </c:pt>
                <c:pt idx="58823">
                  <c:v>33771.958333333336</c:v>
                </c:pt>
                <c:pt idx="58824">
                  <c:v>33772</c:v>
                </c:pt>
                <c:pt idx="58825">
                  <c:v>33772.041666666664</c:v>
                </c:pt>
                <c:pt idx="58826">
                  <c:v>33772.083333333336</c:v>
                </c:pt>
                <c:pt idx="58827">
                  <c:v>33772.125</c:v>
                </c:pt>
                <c:pt idx="58828">
                  <c:v>33772.166666666664</c:v>
                </c:pt>
                <c:pt idx="58829">
                  <c:v>33772.208333333336</c:v>
                </c:pt>
                <c:pt idx="58830">
                  <c:v>33772.25</c:v>
                </c:pt>
                <c:pt idx="58831">
                  <c:v>33772.291666666664</c:v>
                </c:pt>
                <c:pt idx="58832">
                  <c:v>33772.333333333336</c:v>
                </c:pt>
                <c:pt idx="58833">
                  <c:v>33772.375</c:v>
                </c:pt>
                <c:pt idx="58834">
                  <c:v>33772.416666666664</c:v>
                </c:pt>
                <c:pt idx="58835">
                  <c:v>33772.458333333336</c:v>
                </c:pt>
                <c:pt idx="58836">
                  <c:v>33772.5</c:v>
                </c:pt>
                <c:pt idx="58837">
                  <c:v>33772.541666666664</c:v>
                </c:pt>
                <c:pt idx="58838">
                  <c:v>33772.583333333336</c:v>
                </c:pt>
                <c:pt idx="58839">
                  <c:v>33772.625</c:v>
                </c:pt>
                <c:pt idx="58840">
                  <c:v>33772.666666666664</c:v>
                </c:pt>
                <c:pt idx="58841">
                  <c:v>33772.708333333336</c:v>
                </c:pt>
                <c:pt idx="58842">
                  <c:v>33772.75</c:v>
                </c:pt>
                <c:pt idx="58843">
                  <c:v>33772.791666666664</c:v>
                </c:pt>
                <c:pt idx="58844">
                  <c:v>33772.833333333336</c:v>
                </c:pt>
                <c:pt idx="58845">
                  <c:v>33772.875</c:v>
                </c:pt>
                <c:pt idx="58846">
                  <c:v>33772.916666666664</c:v>
                </c:pt>
                <c:pt idx="58847">
                  <c:v>33772.958333333336</c:v>
                </c:pt>
                <c:pt idx="58848">
                  <c:v>33773</c:v>
                </c:pt>
                <c:pt idx="58849">
                  <c:v>33773.041666666664</c:v>
                </c:pt>
                <c:pt idx="58850">
                  <c:v>33773.083333333336</c:v>
                </c:pt>
                <c:pt idx="58851">
                  <c:v>33773.125</c:v>
                </c:pt>
                <c:pt idx="58852">
                  <c:v>33773.166666666664</c:v>
                </c:pt>
                <c:pt idx="58853">
                  <c:v>33773.208333333336</c:v>
                </c:pt>
                <c:pt idx="58854">
                  <c:v>33773.25</c:v>
                </c:pt>
                <c:pt idx="58855">
                  <c:v>33773.291666666664</c:v>
                </c:pt>
                <c:pt idx="58856">
                  <c:v>33773.333333333336</c:v>
                </c:pt>
                <c:pt idx="58857">
                  <c:v>33773.375</c:v>
                </c:pt>
                <c:pt idx="58858">
                  <c:v>33773.416666666664</c:v>
                </c:pt>
                <c:pt idx="58859">
                  <c:v>33773.458333333336</c:v>
                </c:pt>
                <c:pt idx="58860">
                  <c:v>33773.5</c:v>
                </c:pt>
                <c:pt idx="58861">
                  <c:v>33773.541666666664</c:v>
                </c:pt>
                <c:pt idx="58862">
                  <c:v>33773.583333333336</c:v>
                </c:pt>
                <c:pt idx="58863">
                  <c:v>33773.625</c:v>
                </c:pt>
                <c:pt idx="58864">
                  <c:v>33773.666666666664</c:v>
                </c:pt>
                <c:pt idx="58865">
                  <c:v>33773.708333333336</c:v>
                </c:pt>
                <c:pt idx="58866">
                  <c:v>33773.75</c:v>
                </c:pt>
                <c:pt idx="58867">
                  <c:v>33773.791666666664</c:v>
                </c:pt>
                <c:pt idx="58868">
                  <c:v>33773.833333333336</c:v>
                </c:pt>
                <c:pt idx="58869">
                  <c:v>33773.875</c:v>
                </c:pt>
                <c:pt idx="58870">
                  <c:v>33773.916666666664</c:v>
                </c:pt>
                <c:pt idx="58871">
                  <c:v>33773.958333333336</c:v>
                </c:pt>
                <c:pt idx="58872">
                  <c:v>33774</c:v>
                </c:pt>
                <c:pt idx="58873">
                  <c:v>33774.041666666664</c:v>
                </c:pt>
                <c:pt idx="58874">
                  <c:v>33774.083333333336</c:v>
                </c:pt>
                <c:pt idx="58875">
                  <c:v>33774.125</c:v>
                </c:pt>
                <c:pt idx="58876">
                  <c:v>33774.166666666664</c:v>
                </c:pt>
                <c:pt idx="58877">
                  <c:v>33774.208333333336</c:v>
                </c:pt>
                <c:pt idx="58878">
                  <c:v>33774.25</c:v>
                </c:pt>
                <c:pt idx="58879">
                  <c:v>33774.291666666664</c:v>
                </c:pt>
                <c:pt idx="58880">
                  <c:v>33774.333333333336</c:v>
                </c:pt>
                <c:pt idx="58881">
                  <c:v>33774.375</c:v>
                </c:pt>
                <c:pt idx="58882">
                  <c:v>33774.416666666664</c:v>
                </c:pt>
                <c:pt idx="58883">
                  <c:v>33774.458333333336</c:v>
                </c:pt>
                <c:pt idx="58884">
                  <c:v>33774.5</c:v>
                </c:pt>
                <c:pt idx="58885">
                  <c:v>33774.541666666664</c:v>
                </c:pt>
                <c:pt idx="58886">
                  <c:v>33774.583333333336</c:v>
                </c:pt>
                <c:pt idx="58887">
                  <c:v>33774.625</c:v>
                </c:pt>
                <c:pt idx="58888">
                  <c:v>33774.666666666664</c:v>
                </c:pt>
                <c:pt idx="58889">
                  <c:v>33774.708333333336</c:v>
                </c:pt>
                <c:pt idx="58890">
                  <c:v>33774.75</c:v>
                </c:pt>
                <c:pt idx="58891">
                  <c:v>33774.791666666664</c:v>
                </c:pt>
                <c:pt idx="58892">
                  <c:v>33774.833333333336</c:v>
                </c:pt>
                <c:pt idx="58893">
                  <c:v>33774.875</c:v>
                </c:pt>
                <c:pt idx="58894">
                  <c:v>33774.916666666664</c:v>
                </c:pt>
                <c:pt idx="58895">
                  <c:v>33774.958333333336</c:v>
                </c:pt>
                <c:pt idx="58896">
                  <c:v>33775</c:v>
                </c:pt>
                <c:pt idx="58897">
                  <c:v>33775.041666666664</c:v>
                </c:pt>
                <c:pt idx="58898">
                  <c:v>33775.083333333336</c:v>
                </c:pt>
                <c:pt idx="58899">
                  <c:v>33775.125</c:v>
                </c:pt>
                <c:pt idx="58900">
                  <c:v>33775.166666666664</c:v>
                </c:pt>
                <c:pt idx="58901">
                  <c:v>33775.208333333336</c:v>
                </c:pt>
                <c:pt idx="58902">
                  <c:v>33775.25</c:v>
                </c:pt>
                <c:pt idx="58903">
                  <c:v>33775.291666666664</c:v>
                </c:pt>
                <c:pt idx="58904">
                  <c:v>33775.333333333336</c:v>
                </c:pt>
                <c:pt idx="58905">
                  <c:v>33775.375</c:v>
                </c:pt>
                <c:pt idx="58906">
                  <c:v>33775.416666666664</c:v>
                </c:pt>
                <c:pt idx="58907">
                  <c:v>33775.458333333336</c:v>
                </c:pt>
                <c:pt idx="58908">
                  <c:v>33775.5</c:v>
                </c:pt>
                <c:pt idx="58909">
                  <c:v>33775.541666666664</c:v>
                </c:pt>
                <c:pt idx="58910">
                  <c:v>33775.583333333336</c:v>
                </c:pt>
                <c:pt idx="58911">
                  <c:v>33775.625</c:v>
                </c:pt>
                <c:pt idx="58912">
                  <c:v>33775.666666666664</c:v>
                </c:pt>
                <c:pt idx="58913">
                  <c:v>33775.708333333336</c:v>
                </c:pt>
                <c:pt idx="58914">
                  <c:v>33775.75</c:v>
                </c:pt>
                <c:pt idx="58915">
                  <c:v>33775.791666666664</c:v>
                </c:pt>
                <c:pt idx="58916">
                  <c:v>33775.833333333336</c:v>
                </c:pt>
                <c:pt idx="58917">
                  <c:v>33775.875</c:v>
                </c:pt>
                <c:pt idx="58918">
                  <c:v>33775.916666666664</c:v>
                </c:pt>
                <c:pt idx="58919">
                  <c:v>33775.958333333336</c:v>
                </c:pt>
                <c:pt idx="58920">
                  <c:v>33776</c:v>
                </c:pt>
                <c:pt idx="58921">
                  <c:v>33776.041666666664</c:v>
                </c:pt>
                <c:pt idx="58922">
                  <c:v>33776.083333333336</c:v>
                </c:pt>
                <c:pt idx="58923">
                  <c:v>33776.125</c:v>
                </c:pt>
                <c:pt idx="58924">
                  <c:v>33776.166666666664</c:v>
                </c:pt>
                <c:pt idx="58925">
                  <c:v>33776.208333333336</c:v>
                </c:pt>
                <c:pt idx="58926">
                  <c:v>33776.25</c:v>
                </c:pt>
                <c:pt idx="58927">
                  <c:v>33776.291666666664</c:v>
                </c:pt>
                <c:pt idx="58928">
                  <c:v>33776.333333333336</c:v>
                </c:pt>
                <c:pt idx="58929">
                  <c:v>33776.375</c:v>
                </c:pt>
                <c:pt idx="58930">
                  <c:v>33776.416666666664</c:v>
                </c:pt>
                <c:pt idx="58931">
                  <c:v>33776.458333333336</c:v>
                </c:pt>
                <c:pt idx="58932">
                  <c:v>33776.5</c:v>
                </c:pt>
                <c:pt idx="58933">
                  <c:v>33776.541666666664</c:v>
                </c:pt>
                <c:pt idx="58934">
                  <c:v>33776.583333333336</c:v>
                </c:pt>
                <c:pt idx="58935">
                  <c:v>33776.625</c:v>
                </c:pt>
                <c:pt idx="58936">
                  <c:v>33776.666666666664</c:v>
                </c:pt>
                <c:pt idx="58937">
                  <c:v>33776.708333333336</c:v>
                </c:pt>
                <c:pt idx="58938">
                  <c:v>33776.75</c:v>
                </c:pt>
                <c:pt idx="58939">
                  <c:v>33776.791666666664</c:v>
                </c:pt>
                <c:pt idx="58940">
                  <c:v>33776.833333333336</c:v>
                </c:pt>
                <c:pt idx="58941">
                  <c:v>33776.875</c:v>
                </c:pt>
                <c:pt idx="58942">
                  <c:v>33776.916666666664</c:v>
                </c:pt>
                <c:pt idx="58943">
                  <c:v>33776.958333333336</c:v>
                </c:pt>
                <c:pt idx="58944">
                  <c:v>33777</c:v>
                </c:pt>
                <c:pt idx="58945">
                  <c:v>33777.041666666664</c:v>
                </c:pt>
                <c:pt idx="58946">
                  <c:v>33777.083333333336</c:v>
                </c:pt>
                <c:pt idx="58947">
                  <c:v>33777.125</c:v>
                </c:pt>
                <c:pt idx="58948">
                  <c:v>33777.166666666664</c:v>
                </c:pt>
                <c:pt idx="58949">
                  <c:v>33777.208333333336</c:v>
                </c:pt>
                <c:pt idx="58950">
                  <c:v>33777.25</c:v>
                </c:pt>
                <c:pt idx="58951">
                  <c:v>33777.291666666664</c:v>
                </c:pt>
                <c:pt idx="58952">
                  <c:v>33777.333333333336</c:v>
                </c:pt>
                <c:pt idx="58953">
                  <c:v>33777.375</c:v>
                </c:pt>
                <c:pt idx="58954">
                  <c:v>33777.416666666664</c:v>
                </c:pt>
                <c:pt idx="58955">
                  <c:v>33777.458333333336</c:v>
                </c:pt>
                <c:pt idx="58956">
                  <c:v>33777.5</c:v>
                </c:pt>
                <c:pt idx="58957">
                  <c:v>33777.541666666664</c:v>
                </c:pt>
                <c:pt idx="58958">
                  <c:v>33777.583333333336</c:v>
                </c:pt>
                <c:pt idx="58959">
                  <c:v>33777.625</c:v>
                </c:pt>
                <c:pt idx="58960">
                  <c:v>33777.666666666664</c:v>
                </c:pt>
                <c:pt idx="58961">
                  <c:v>33777.708333333336</c:v>
                </c:pt>
                <c:pt idx="58962">
                  <c:v>33777.75</c:v>
                </c:pt>
                <c:pt idx="58963">
                  <c:v>33777.791666666664</c:v>
                </c:pt>
                <c:pt idx="58964">
                  <c:v>33777.833333333336</c:v>
                </c:pt>
                <c:pt idx="58965">
                  <c:v>33777.875</c:v>
                </c:pt>
                <c:pt idx="58966">
                  <c:v>33777.916666666664</c:v>
                </c:pt>
                <c:pt idx="58967">
                  <c:v>33777.958333333336</c:v>
                </c:pt>
                <c:pt idx="58968">
                  <c:v>33778</c:v>
                </c:pt>
                <c:pt idx="58969">
                  <c:v>33778.041666666664</c:v>
                </c:pt>
                <c:pt idx="58970">
                  <c:v>33778.083333333336</c:v>
                </c:pt>
                <c:pt idx="58971">
                  <c:v>33778.125</c:v>
                </c:pt>
                <c:pt idx="58972">
                  <c:v>33778.166666666664</c:v>
                </c:pt>
                <c:pt idx="58973">
                  <c:v>33778.208333333336</c:v>
                </c:pt>
                <c:pt idx="58974">
                  <c:v>33778.25</c:v>
                </c:pt>
                <c:pt idx="58975">
                  <c:v>33778.291666666664</c:v>
                </c:pt>
                <c:pt idx="58976">
                  <c:v>33778.333333333336</c:v>
                </c:pt>
                <c:pt idx="58977">
                  <c:v>33778.375</c:v>
                </c:pt>
                <c:pt idx="58978">
                  <c:v>33778.416666666664</c:v>
                </c:pt>
                <c:pt idx="58979">
                  <c:v>33778.458333333336</c:v>
                </c:pt>
                <c:pt idx="58980">
                  <c:v>33778.5</c:v>
                </c:pt>
                <c:pt idx="58981">
                  <c:v>33778.541666666664</c:v>
                </c:pt>
                <c:pt idx="58982">
                  <c:v>33778.583333333336</c:v>
                </c:pt>
                <c:pt idx="58983">
                  <c:v>33778.625</c:v>
                </c:pt>
                <c:pt idx="58984">
                  <c:v>33778.666666666664</c:v>
                </c:pt>
                <c:pt idx="58985">
                  <c:v>33778.708333333336</c:v>
                </c:pt>
                <c:pt idx="58986">
                  <c:v>33778.75</c:v>
                </c:pt>
                <c:pt idx="58987">
                  <c:v>33778.791666666664</c:v>
                </c:pt>
                <c:pt idx="58988">
                  <c:v>33778.833333333336</c:v>
                </c:pt>
                <c:pt idx="58989">
                  <c:v>33778.875</c:v>
                </c:pt>
                <c:pt idx="58990">
                  <c:v>33778.916666666664</c:v>
                </c:pt>
                <c:pt idx="58991">
                  <c:v>33778.958333333336</c:v>
                </c:pt>
                <c:pt idx="58992">
                  <c:v>33779</c:v>
                </c:pt>
                <c:pt idx="58993">
                  <c:v>33779.041666666664</c:v>
                </c:pt>
                <c:pt idx="58994">
                  <c:v>33779.083333333336</c:v>
                </c:pt>
                <c:pt idx="58995">
                  <c:v>33779.125</c:v>
                </c:pt>
                <c:pt idx="58996">
                  <c:v>33779.166666666664</c:v>
                </c:pt>
                <c:pt idx="58997">
                  <c:v>33779.208333333336</c:v>
                </c:pt>
                <c:pt idx="58998">
                  <c:v>33779.25</c:v>
                </c:pt>
                <c:pt idx="58999">
                  <c:v>33779.291666666664</c:v>
                </c:pt>
                <c:pt idx="59000">
                  <c:v>33779.333333333336</c:v>
                </c:pt>
                <c:pt idx="59001">
                  <c:v>33779.375</c:v>
                </c:pt>
                <c:pt idx="59002">
                  <c:v>33779.416666666664</c:v>
                </c:pt>
                <c:pt idx="59003">
                  <c:v>33779.458333333336</c:v>
                </c:pt>
                <c:pt idx="59004">
                  <c:v>33779.5</c:v>
                </c:pt>
                <c:pt idx="59005">
                  <c:v>33779.541666666664</c:v>
                </c:pt>
                <c:pt idx="59006">
                  <c:v>33779.583333333336</c:v>
                </c:pt>
                <c:pt idx="59007">
                  <c:v>33779.625</c:v>
                </c:pt>
                <c:pt idx="59008">
                  <c:v>33779.666666666664</c:v>
                </c:pt>
                <c:pt idx="59009">
                  <c:v>33779.708333333336</c:v>
                </c:pt>
                <c:pt idx="59010">
                  <c:v>33779.75</c:v>
                </c:pt>
                <c:pt idx="59011">
                  <c:v>33779.791666666664</c:v>
                </c:pt>
                <c:pt idx="59012">
                  <c:v>33779.833333333336</c:v>
                </c:pt>
                <c:pt idx="59013">
                  <c:v>33779.875</c:v>
                </c:pt>
                <c:pt idx="59014">
                  <c:v>33779.916666666664</c:v>
                </c:pt>
                <c:pt idx="59015">
                  <c:v>33779.958333333336</c:v>
                </c:pt>
                <c:pt idx="59016">
                  <c:v>33780</c:v>
                </c:pt>
                <c:pt idx="59017">
                  <c:v>33780.041666666664</c:v>
                </c:pt>
                <c:pt idx="59018">
                  <c:v>33780.083333333336</c:v>
                </c:pt>
                <c:pt idx="59019">
                  <c:v>33780.125</c:v>
                </c:pt>
                <c:pt idx="59020">
                  <c:v>33780.166666666664</c:v>
                </c:pt>
                <c:pt idx="59021">
                  <c:v>33780.208333333336</c:v>
                </c:pt>
                <c:pt idx="59022">
                  <c:v>33780.25</c:v>
                </c:pt>
                <c:pt idx="59023">
                  <c:v>33780.291666666664</c:v>
                </c:pt>
                <c:pt idx="59024">
                  <c:v>33780.333333333336</c:v>
                </c:pt>
                <c:pt idx="59025">
                  <c:v>33780.375</c:v>
                </c:pt>
                <c:pt idx="59026">
                  <c:v>33780.416666666664</c:v>
                </c:pt>
                <c:pt idx="59027">
                  <c:v>33780.458333333336</c:v>
                </c:pt>
                <c:pt idx="59028">
                  <c:v>33780.5</c:v>
                </c:pt>
                <c:pt idx="59029">
                  <c:v>33780.541666666664</c:v>
                </c:pt>
                <c:pt idx="59030">
                  <c:v>33780.583333333336</c:v>
                </c:pt>
                <c:pt idx="59031">
                  <c:v>33780.625</c:v>
                </c:pt>
                <c:pt idx="59032">
                  <c:v>33780.666666666664</c:v>
                </c:pt>
                <c:pt idx="59033">
                  <c:v>33780.708333333336</c:v>
                </c:pt>
                <c:pt idx="59034">
                  <c:v>33780.75</c:v>
                </c:pt>
                <c:pt idx="59035">
                  <c:v>33780.791666666664</c:v>
                </c:pt>
                <c:pt idx="59036">
                  <c:v>33780.833333333336</c:v>
                </c:pt>
                <c:pt idx="59037">
                  <c:v>33780.875</c:v>
                </c:pt>
                <c:pt idx="59038">
                  <c:v>33780.916666666664</c:v>
                </c:pt>
                <c:pt idx="59039">
                  <c:v>33780.958333333336</c:v>
                </c:pt>
                <c:pt idx="59040">
                  <c:v>33781</c:v>
                </c:pt>
                <c:pt idx="59041">
                  <c:v>33781.041666666664</c:v>
                </c:pt>
                <c:pt idx="59042">
                  <c:v>33781.083333333336</c:v>
                </c:pt>
                <c:pt idx="59043">
                  <c:v>33781.125</c:v>
                </c:pt>
                <c:pt idx="59044">
                  <c:v>33781.166666666664</c:v>
                </c:pt>
                <c:pt idx="59045">
                  <c:v>33781.208333333336</c:v>
                </c:pt>
                <c:pt idx="59046">
                  <c:v>33781.25</c:v>
                </c:pt>
                <c:pt idx="59047">
                  <c:v>33781.291666666664</c:v>
                </c:pt>
                <c:pt idx="59048">
                  <c:v>33781.333333333336</c:v>
                </c:pt>
                <c:pt idx="59049">
                  <c:v>33781.375</c:v>
                </c:pt>
                <c:pt idx="59050">
                  <c:v>33781.416666666664</c:v>
                </c:pt>
                <c:pt idx="59051">
                  <c:v>33781.458333333336</c:v>
                </c:pt>
                <c:pt idx="59052">
                  <c:v>33781.5</c:v>
                </c:pt>
                <c:pt idx="59053">
                  <c:v>33781.541666666664</c:v>
                </c:pt>
                <c:pt idx="59054">
                  <c:v>33781.583333333336</c:v>
                </c:pt>
                <c:pt idx="59055">
                  <c:v>33781.625</c:v>
                </c:pt>
                <c:pt idx="59056">
                  <c:v>33781.666666666664</c:v>
                </c:pt>
                <c:pt idx="59057">
                  <c:v>33781.708333333336</c:v>
                </c:pt>
                <c:pt idx="59058">
                  <c:v>33781.75</c:v>
                </c:pt>
                <c:pt idx="59059">
                  <c:v>33781.791666666664</c:v>
                </c:pt>
                <c:pt idx="59060">
                  <c:v>33781.833333333336</c:v>
                </c:pt>
                <c:pt idx="59061">
                  <c:v>33781.875</c:v>
                </c:pt>
                <c:pt idx="59062">
                  <c:v>33781.916666666664</c:v>
                </c:pt>
                <c:pt idx="59063">
                  <c:v>33781.958333333336</c:v>
                </c:pt>
                <c:pt idx="59064">
                  <c:v>33782</c:v>
                </c:pt>
                <c:pt idx="59065">
                  <c:v>33782.041666666664</c:v>
                </c:pt>
                <c:pt idx="59066">
                  <c:v>33782.083333333336</c:v>
                </c:pt>
                <c:pt idx="59067">
                  <c:v>33782.125</c:v>
                </c:pt>
                <c:pt idx="59068">
                  <c:v>33782.166666666664</c:v>
                </c:pt>
                <c:pt idx="59069">
                  <c:v>33782.208333333336</c:v>
                </c:pt>
                <c:pt idx="59070">
                  <c:v>33782.25</c:v>
                </c:pt>
                <c:pt idx="59071">
                  <c:v>33782.291666666664</c:v>
                </c:pt>
                <c:pt idx="59072">
                  <c:v>33782.333333333336</c:v>
                </c:pt>
                <c:pt idx="59073">
                  <c:v>33782.375</c:v>
                </c:pt>
                <c:pt idx="59074">
                  <c:v>33782.416666666664</c:v>
                </c:pt>
                <c:pt idx="59075">
                  <c:v>33782.458333333336</c:v>
                </c:pt>
                <c:pt idx="59076">
                  <c:v>33782.5</c:v>
                </c:pt>
                <c:pt idx="59077">
                  <c:v>33782.541666666664</c:v>
                </c:pt>
                <c:pt idx="59078">
                  <c:v>33782.583333333336</c:v>
                </c:pt>
                <c:pt idx="59079">
                  <c:v>33782.625</c:v>
                </c:pt>
                <c:pt idx="59080">
                  <c:v>33782.666666666664</c:v>
                </c:pt>
                <c:pt idx="59081">
                  <c:v>33782.708333333336</c:v>
                </c:pt>
                <c:pt idx="59082">
                  <c:v>33782.75</c:v>
                </c:pt>
                <c:pt idx="59083">
                  <c:v>33782.791666666664</c:v>
                </c:pt>
                <c:pt idx="59084">
                  <c:v>33782.833333333336</c:v>
                </c:pt>
                <c:pt idx="59085">
                  <c:v>33782.875</c:v>
                </c:pt>
                <c:pt idx="59086">
                  <c:v>33782.916666666664</c:v>
                </c:pt>
                <c:pt idx="59087">
                  <c:v>33782.958333333336</c:v>
                </c:pt>
                <c:pt idx="59088">
                  <c:v>33783</c:v>
                </c:pt>
                <c:pt idx="59089">
                  <c:v>33783.041666666664</c:v>
                </c:pt>
                <c:pt idx="59090">
                  <c:v>33783.083333333336</c:v>
                </c:pt>
                <c:pt idx="59091">
                  <c:v>33783.125</c:v>
                </c:pt>
                <c:pt idx="59092">
                  <c:v>33783.166666666664</c:v>
                </c:pt>
                <c:pt idx="59093">
                  <c:v>33783.208333333336</c:v>
                </c:pt>
                <c:pt idx="59094">
                  <c:v>33783.25</c:v>
                </c:pt>
                <c:pt idx="59095">
                  <c:v>33783.291666666664</c:v>
                </c:pt>
                <c:pt idx="59096">
                  <c:v>33783.333333333336</c:v>
                </c:pt>
                <c:pt idx="59097">
                  <c:v>33783.375</c:v>
                </c:pt>
                <c:pt idx="59098">
                  <c:v>33783.416666666664</c:v>
                </c:pt>
                <c:pt idx="59099">
                  <c:v>33783.458333333336</c:v>
                </c:pt>
                <c:pt idx="59100">
                  <c:v>33783.5</c:v>
                </c:pt>
                <c:pt idx="59101">
                  <c:v>33783.541666666664</c:v>
                </c:pt>
                <c:pt idx="59102">
                  <c:v>33783.583333333336</c:v>
                </c:pt>
                <c:pt idx="59103">
                  <c:v>33783.625</c:v>
                </c:pt>
                <c:pt idx="59104">
                  <c:v>33783.666666666664</c:v>
                </c:pt>
                <c:pt idx="59105">
                  <c:v>33783.708333333336</c:v>
                </c:pt>
                <c:pt idx="59106">
                  <c:v>33783.75</c:v>
                </c:pt>
                <c:pt idx="59107">
                  <c:v>33783.791666666664</c:v>
                </c:pt>
                <c:pt idx="59108">
                  <c:v>33783.833333333336</c:v>
                </c:pt>
                <c:pt idx="59109">
                  <c:v>33783.875</c:v>
                </c:pt>
                <c:pt idx="59110">
                  <c:v>33783.916666666664</c:v>
                </c:pt>
                <c:pt idx="59111">
                  <c:v>33783.958333333336</c:v>
                </c:pt>
                <c:pt idx="59112">
                  <c:v>33784</c:v>
                </c:pt>
                <c:pt idx="59113">
                  <c:v>33784.041666666664</c:v>
                </c:pt>
                <c:pt idx="59114">
                  <c:v>33784.083333333336</c:v>
                </c:pt>
                <c:pt idx="59115">
                  <c:v>33784.125</c:v>
                </c:pt>
                <c:pt idx="59116">
                  <c:v>33784.166666666664</c:v>
                </c:pt>
                <c:pt idx="59117">
                  <c:v>33784.208333333336</c:v>
                </c:pt>
                <c:pt idx="59118">
                  <c:v>33784.25</c:v>
                </c:pt>
                <c:pt idx="59119">
                  <c:v>33784.291666666664</c:v>
                </c:pt>
                <c:pt idx="59120">
                  <c:v>33784.333333333336</c:v>
                </c:pt>
                <c:pt idx="59121">
                  <c:v>33784.375</c:v>
                </c:pt>
                <c:pt idx="59122">
                  <c:v>33784.416666666664</c:v>
                </c:pt>
                <c:pt idx="59123">
                  <c:v>33784.458333333336</c:v>
                </c:pt>
                <c:pt idx="59124">
                  <c:v>33784.5</c:v>
                </c:pt>
                <c:pt idx="59125">
                  <c:v>33784.541666666664</c:v>
                </c:pt>
                <c:pt idx="59126">
                  <c:v>33784.583333333336</c:v>
                </c:pt>
                <c:pt idx="59127">
                  <c:v>33784.625</c:v>
                </c:pt>
                <c:pt idx="59128">
                  <c:v>33784.666666666664</c:v>
                </c:pt>
                <c:pt idx="59129">
                  <c:v>33784.708333333336</c:v>
                </c:pt>
                <c:pt idx="59130">
                  <c:v>33784.75</c:v>
                </c:pt>
                <c:pt idx="59131">
                  <c:v>33784.791666666664</c:v>
                </c:pt>
                <c:pt idx="59132">
                  <c:v>33784.833333333336</c:v>
                </c:pt>
                <c:pt idx="59133">
                  <c:v>33784.875</c:v>
                </c:pt>
                <c:pt idx="59134">
                  <c:v>33784.916666666664</c:v>
                </c:pt>
                <c:pt idx="59135">
                  <c:v>33784.958333333336</c:v>
                </c:pt>
                <c:pt idx="59136">
                  <c:v>33785</c:v>
                </c:pt>
                <c:pt idx="59137">
                  <c:v>33785.041666666664</c:v>
                </c:pt>
                <c:pt idx="59138">
                  <c:v>33785.083333333336</c:v>
                </c:pt>
                <c:pt idx="59139">
                  <c:v>33785.125</c:v>
                </c:pt>
                <c:pt idx="59140">
                  <c:v>33785.166666666664</c:v>
                </c:pt>
                <c:pt idx="59141">
                  <c:v>33785.208333333336</c:v>
                </c:pt>
                <c:pt idx="59142">
                  <c:v>33785.25</c:v>
                </c:pt>
                <c:pt idx="59143">
                  <c:v>33785.291666666664</c:v>
                </c:pt>
                <c:pt idx="59144">
                  <c:v>33785.333333333336</c:v>
                </c:pt>
                <c:pt idx="59145">
                  <c:v>33785.375</c:v>
                </c:pt>
                <c:pt idx="59146">
                  <c:v>33785.416666666664</c:v>
                </c:pt>
                <c:pt idx="59147">
                  <c:v>33785.458333333336</c:v>
                </c:pt>
                <c:pt idx="59148">
                  <c:v>33785.5</c:v>
                </c:pt>
                <c:pt idx="59149">
                  <c:v>33785.541666666664</c:v>
                </c:pt>
                <c:pt idx="59150">
                  <c:v>33785.583333333336</c:v>
                </c:pt>
                <c:pt idx="59151">
                  <c:v>33785.625</c:v>
                </c:pt>
                <c:pt idx="59152">
                  <c:v>33785.666666666664</c:v>
                </c:pt>
                <c:pt idx="59153">
                  <c:v>33785.708333333336</c:v>
                </c:pt>
                <c:pt idx="59154">
                  <c:v>33785.75</c:v>
                </c:pt>
                <c:pt idx="59155">
                  <c:v>33785.791666666664</c:v>
                </c:pt>
                <c:pt idx="59156">
                  <c:v>33785.833333333336</c:v>
                </c:pt>
                <c:pt idx="59157">
                  <c:v>33785.875</c:v>
                </c:pt>
                <c:pt idx="59158">
                  <c:v>33785.916666666664</c:v>
                </c:pt>
                <c:pt idx="59159">
                  <c:v>33785.958333333336</c:v>
                </c:pt>
                <c:pt idx="59160">
                  <c:v>33786</c:v>
                </c:pt>
                <c:pt idx="59161">
                  <c:v>33786.041666666664</c:v>
                </c:pt>
                <c:pt idx="59162">
                  <c:v>33786.083333333336</c:v>
                </c:pt>
                <c:pt idx="59163">
                  <c:v>33786.125</c:v>
                </c:pt>
                <c:pt idx="59164">
                  <c:v>33786.166666666664</c:v>
                </c:pt>
                <c:pt idx="59165">
                  <c:v>33786.208333333336</c:v>
                </c:pt>
                <c:pt idx="59166">
                  <c:v>33786.25</c:v>
                </c:pt>
                <c:pt idx="59167">
                  <c:v>33786.291666666664</c:v>
                </c:pt>
                <c:pt idx="59168">
                  <c:v>33786.333333333336</c:v>
                </c:pt>
                <c:pt idx="59169">
                  <c:v>33786.375</c:v>
                </c:pt>
                <c:pt idx="59170">
                  <c:v>33786.416666666664</c:v>
                </c:pt>
                <c:pt idx="59171">
                  <c:v>33786.458333333336</c:v>
                </c:pt>
                <c:pt idx="59172">
                  <c:v>33786.5</c:v>
                </c:pt>
                <c:pt idx="59173">
                  <c:v>33786.541666666664</c:v>
                </c:pt>
                <c:pt idx="59174">
                  <c:v>33786.583333333336</c:v>
                </c:pt>
                <c:pt idx="59175">
                  <c:v>33786.625</c:v>
                </c:pt>
                <c:pt idx="59176">
                  <c:v>33786.666666666664</c:v>
                </c:pt>
                <c:pt idx="59177">
                  <c:v>33786.708333333336</c:v>
                </c:pt>
                <c:pt idx="59178">
                  <c:v>33786.75</c:v>
                </c:pt>
                <c:pt idx="59179">
                  <c:v>33786.791666666664</c:v>
                </c:pt>
                <c:pt idx="59180">
                  <c:v>33786.833333333336</c:v>
                </c:pt>
                <c:pt idx="59181">
                  <c:v>33786.875</c:v>
                </c:pt>
                <c:pt idx="59182">
                  <c:v>33786.916666666664</c:v>
                </c:pt>
                <c:pt idx="59183">
                  <c:v>33786.958333333336</c:v>
                </c:pt>
                <c:pt idx="59184">
                  <c:v>33787</c:v>
                </c:pt>
                <c:pt idx="59185">
                  <c:v>33787.041666666664</c:v>
                </c:pt>
                <c:pt idx="59186">
                  <c:v>33787.083333333336</c:v>
                </c:pt>
                <c:pt idx="59187">
                  <c:v>33787.125</c:v>
                </c:pt>
                <c:pt idx="59188">
                  <c:v>33787.166666666664</c:v>
                </c:pt>
                <c:pt idx="59189">
                  <c:v>33787.208333333336</c:v>
                </c:pt>
                <c:pt idx="59190">
                  <c:v>33787.25</c:v>
                </c:pt>
                <c:pt idx="59191">
                  <c:v>33787.291666666664</c:v>
                </c:pt>
                <c:pt idx="59192">
                  <c:v>33787.333333333336</c:v>
                </c:pt>
                <c:pt idx="59193">
                  <c:v>33787.375</c:v>
                </c:pt>
                <c:pt idx="59194">
                  <c:v>33787.416666666664</c:v>
                </c:pt>
                <c:pt idx="59195">
                  <c:v>33787.458333333336</c:v>
                </c:pt>
                <c:pt idx="59196">
                  <c:v>33787.5</c:v>
                </c:pt>
                <c:pt idx="59197">
                  <c:v>33787.541666666664</c:v>
                </c:pt>
                <c:pt idx="59198">
                  <c:v>33787.583333333336</c:v>
                </c:pt>
                <c:pt idx="59199">
                  <c:v>33787.625</c:v>
                </c:pt>
                <c:pt idx="59200">
                  <c:v>33787.666666666664</c:v>
                </c:pt>
                <c:pt idx="59201">
                  <c:v>33787.708333333336</c:v>
                </c:pt>
                <c:pt idx="59202">
                  <c:v>33787.75</c:v>
                </c:pt>
                <c:pt idx="59203">
                  <c:v>33787.791666666664</c:v>
                </c:pt>
                <c:pt idx="59204">
                  <c:v>33787.833333333336</c:v>
                </c:pt>
                <c:pt idx="59205">
                  <c:v>33787.875</c:v>
                </c:pt>
                <c:pt idx="59206">
                  <c:v>33787.916666666664</c:v>
                </c:pt>
                <c:pt idx="59207">
                  <c:v>33787.958333333336</c:v>
                </c:pt>
                <c:pt idx="59208">
                  <c:v>33788</c:v>
                </c:pt>
                <c:pt idx="59209">
                  <c:v>33788.041666666664</c:v>
                </c:pt>
                <c:pt idx="59210">
                  <c:v>33788.083333333336</c:v>
                </c:pt>
                <c:pt idx="59211">
                  <c:v>33788.125</c:v>
                </c:pt>
                <c:pt idx="59212">
                  <c:v>33788.166666666664</c:v>
                </c:pt>
                <c:pt idx="59213">
                  <c:v>33788.208333333336</c:v>
                </c:pt>
                <c:pt idx="59214">
                  <c:v>33788.25</c:v>
                </c:pt>
                <c:pt idx="59215">
                  <c:v>33788.291666666664</c:v>
                </c:pt>
                <c:pt idx="59216">
                  <c:v>33788.333333333336</c:v>
                </c:pt>
                <c:pt idx="59217">
                  <c:v>33788.375</c:v>
                </c:pt>
                <c:pt idx="59218">
                  <c:v>33788.416666666664</c:v>
                </c:pt>
                <c:pt idx="59219">
                  <c:v>33788.458333333336</c:v>
                </c:pt>
                <c:pt idx="59220">
                  <c:v>33788.5</c:v>
                </c:pt>
                <c:pt idx="59221">
                  <c:v>33788.541666666664</c:v>
                </c:pt>
                <c:pt idx="59222">
                  <c:v>33788.583333333336</c:v>
                </c:pt>
                <c:pt idx="59223">
                  <c:v>33788.625</c:v>
                </c:pt>
                <c:pt idx="59224">
                  <c:v>33788.666666666664</c:v>
                </c:pt>
                <c:pt idx="59225">
                  <c:v>33788.708333333336</c:v>
                </c:pt>
                <c:pt idx="59226">
                  <c:v>33788.75</c:v>
                </c:pt>
                <c:pt idx="59227">
                  <c:v>33788.791666666664</c:v>
                </c:pt>
                <c:pt idx="59228">
                  <c:v>33788.833333333336</c:v>
                </c:pt>
                <c:pt idx="59229">
                  <c:v>33788.875</c:v>
                </c:pt>
                <c:pt idx="59230">
                  <c:v>33788.916666666664</c:v>
                </c:pt>
                <c:pt idx="59231">
                  <c:v>33788.958333333336</c:v>
                </c:pt>
                <c:pt idx="59232">
                  <c:v>33789</c:v>
                </c:pt>
                <c:pt idx="59233">
                  <c:v>33789.041666666664</c:v>
                </c:pt>
                <c:pt idx="59234">
                  <c:v>33789.083333333336</c:v>
                </c:pt>
                <c:pt idx="59235">
                  <c:v>33789.125</c:v>
                </c:pt>
                <c:pt idx="59236">
                  <c:v>33789.166666666664</c:v>
                </c:pt>
                <c:pt idx="59237">
                  <c:v>33789.208333333336</c:v>
                </c:pt>
                <c:pt idx="59238">
                  <c:v>33789.25</c:v>
                </c:pt>
                <c:pt idx="59239">
                  <c:v>33789.291666666664</c:v>
                </c:pt>
                <c:pt idx="59240">
                  <c:v>33789.333333333336</c:v>
                </c:pt>
                <c:pt idx="59241">
                  <c:v>33789.375</c:v>
                </c:pt>
                <c:pt idx="59242">
                  <c:v>33789.416666666664</c:v>
                </c:pt>
                <c:pt idx="59243">
                  <c:v>33789.458333333336</c:v>
                </c:pt>
                <c:pt idx="59244">
                  <c:v>33789.5</c:v>
                </c:pt>
                <c:pt idx="59245">
                  <c:v>33789.541666666664</c:v>
                </c:pt>
                <c:pt idx="59246">
                  <c:v>33789.583333333336</c:v>
                </c:pt>
                <c:pt idx="59247">
                  <c:v>33789.625</c:v>
                </c:pt>
                <c:pt idx="59248">
                  <c:v>33789.666666666664</c:v>
                </c:pt>
                <c:pt idx="59249">
                  <c:v>33789.708333333336</c:v>
                </c:pt>
                <c:pt idx="59250">
                  <c:v>33789.75</c:v>
                </c:pt>
                <c:pt idx="59251">
                  <c:v>33789.791666666664</c:v>
                </c:pt>
                <c:pt idx="59252">
                  <c:v>33789.833333333336</c:v>
                </c:pt>
                <c:pt idx="59253">
                  <c:v>33789.875</c:v>
                </c:pt>
                <c:pt idx="59254">
                  <c:v>33789.916666666664</c:v>
                </c:pt>
                <c:pt idx="59255">
                  <c:v>33789.958333333336</c:v>
                </c:pt>
                <c:pt idx="59256">
                  <c:v>33790</c:v>
                </c:pt>
                <c:pt idx="59257">
                  <c:v>33790.041666666664</c:v>
                </c:pt>
                <c:pt idx="59258">
                  <c:v>33790.083333333336</c:v>
                </c:pt>
                <c:pt idx="59259">
                  <c:v>33790.125</c:v>
                </c:pt>
                <c:pt idx="59260">
                  <c:v>33790.166666666664</c:v>
                </c:pt>
                <c:pt idx="59261">
                  <c:v>33790.208333333336</c:v>
                </c:pt>
                <c:pt idx="59262">
                  <c:v>33790.25</c:v>
                </c:pt>
                <c:pt idx="59263">
                  <c:v>33790.291666666664</c:v>
                </c:pt>
                <c:pt idx="59264">
                  <c:v>33790.333333333336</c:v>
                </c:pt>
                <c:pt idx="59265">
                  <c:v>33790.375</c:v>
                </c:pt>
                <c:pt idx="59266">
                  <c:v>33790.416666666664</c:v>
                </c:pt>
                <c:pt idx="59267">
                  <c:v>33790.458333333336</c:v>
                </c:pt>
                <c:pt idx="59268">
                  <c:v>33790.5</c:v>
                </c:pt>
                <c:pt idx="59269">
                  <c:v>33790.541666666664</c:v>
                </c:pt>
                <c:pt idx="59270">
                  <c:v>33790.583333333336</c:v>
                </c:pt>
                <c:pt idx="59271">
                  <c:v>33790.625</c:v>
                </c:pt>
                <c:pt idx="59272">
                  <c:v>33790.666666666664</c:v>
                </c:pt>
                <c:pt idx="59273">
                  <c:v>33790.708333333336</c:v>
                </c:pt>
                <c:pt idx="59274">
                  <c:v>33790.75</c:v>
                </c:pt>
                <c:pt idx="59275">
                  <c:v>33790.791666666664</c:v>
                </c:pt>
                <c:pt idx="59276">
                  <c:v>33790.833333333336</c:v>
                </c:pt>
                <c:pt idx="59277">
                  <c:v>33790.875</c:v>
                </c:pt>
                <c:pt idx="59278">
                  <c:v>33790.916666666664</c:v>
                </c:pt>
                <c:pt idx="59279">
                  <c:v>33790.958333333336</c:v>
                </c:pt>
                <c:pt idx="59280">
                  <c:v>33791</c:v>
                </c:pt>
                <c:pt idx="59281">
                  <c:v>33791.041666666664</c:v>
                </c:pt>
                <c:pt idx="59282">
                  <c:v>33791.083333333336</c:v>
                </c:pt>
                <c:pt idx="59283">
                  <c:v>33791.125</c:v>
                </c:pt>
                <c:pt idx="59284">
                  <c:v>33791.166666666664</c:v>
                </c:pt>
                <c:pt idx="59285">
                  <c:v>33791.208333333336</c:v>
                </c:pt>
                <c:pt idx="59286">
                  <c:v>33791.25</c:v>
                </c:pt>
                <c:pt idx="59287">
                  <c:v>33791.291666666664</c:v>
                </c:pt>
                <c:pt idx="59288">
                  <c:v>33791.333333333336</c:v>
                </c:pt>
                <c:pt idx="59289">
                  <c:v>33791.375</c:v>
                </c:pt>
                <c:pt idx="59290">
                  <c:v>33791.416666666664</c:v>
                </c:pt>
                <c:pt idx="59291">
                  <c:v>33791.458333333336</c:v>
                </c:pt>
                <c:pt idx="59292">
                  <c:v>33791.5</c:v>
                </c:pt>
                <c:pt idx="59293">
                  <c:v>33791.541666666664</c:v>
                </c:pt>
                <c:pt idx="59294">
                  <c:v>33791.583333333336</c:v>
                </c:pt>
                <c:pt idx="59295">
                  <c:v>33791.625</c:v>
                </c:pt>
                <c:pt idx="59296">
                  <c:v>33791.666666666664</c:v>
                </c:pt>
                <c:pt idx="59297">
                  <c:v>33791.708333333336</c:v>
                </c:pt>
                <c:pt idx="59298">
                  <c:v>33791.75</c:v>
                </c:pt>
                <c:pt idx="59299">
                  <c:v>33791.791666666664</c:v>
                </c:pt>
                <c:pt idx="59300">
                  <c:v>33791.833333333336</c:v>
                </c:pt>
                <c:pt idx="59301">
                  <c:v>33791.875</c:v>
                </c:pt>
                <c:pt idx="59302">
                  <c:v>33791.916666666664</c:v>
                </c:pt>
                <c:pt idx="59303">
                  <c:v>33791.958333333336</c:v>
                </c:pt>
                <c:pt idx="59304">
                  <c:v>33792</c:v>
                </c:pt>
                <c:pt idx="59305">
                  <c:v>33792.041666666664</c:v>
                </c:pt>
                <c:pt idx="59306">
                  <c:v>33792.083333333336</c:v>
                </c:pt>
                <c:pt idx="59307">
                  <c:v>33792.125</c:v>
                </c:pt>
                <c:pt idx="59308">
                  <c:v>33792.166666666664</c:v>
                </c:pt>
                <c:pt idx="59309">
                  <c:v>33792.208333333336</c:v>
                </c:pt>
                <c:pt idx="59310">
                  <c:v>33792.25</c:v>
                </c:pt>
                <c:pt idx="59311">
                  <c:v>33792.291666666664</c:v>
                </c:pt>
                <c:pt idx="59312">
                  <c:v>33792.333333333336</c:v>
                </c:pt>
                <c:pt idx="59313">
                  <c:v>33792.375</c:v>
                </c:pt>
                <c:pt idx="59314">
                  <c:v>33792.416666666664</c:v>
                </c:pt>
                <c:pt idx="59315">
                  <c:v>33792.458333333336</c:v>
                </c:pt>
                <c:pt idx="59316">
                  <c:v>33792.5</c:v>
                </c:pt>
                <c:pt idx="59317">
                  <c:v>33792.541666666664</c:v>
                </c:pt>
                <c:pt idx="59318">
                  <c:v>33792.583333333336</c:v>
                </c:pt>
                <c:pt idx="59319">
                  <c:v>33792.625</c:v>
                </c:pt>
                <c:pt idx="59320">
                  <c:v>33792.666666666664</c:v>
                </c:pt>
                <c:pt idx="59321">
                  <c:v>33792.708333333336</c:v>
                </c:pt>
                <c:pt idx="59322">
                  <c:v>33792.75</c:v>
                </c:pt>
                <c:pt idx="59323">
                  <c:v>33792.791666666664</c:v>
                </c:pt>
                <c:pt idx="59324">
                  <c:v>33792.833333333336</c:v>
                </c:pt>
                <c:pt idx="59325">
                  <c:v>33792.875</c:v>
                </c:pt>
                <c:pt idx="59326">
                  <c:v>33792.916666666664</c:v>
                </c:pt>
                <c:pt idx="59327">
                  <c:v>33792.958333333336</c:v>
                </c:pt>
                <c:pt idx="59328">
                  <c:v>33793</c:v>
                </c:pt>
                <c:pt idx="59329">
                  <c:v>33793.041666666664</c:v>
                </c:pt>
                <c:pt idx="59330">
                  <c:v>33793.083333333336</c:v>
                </c:pt>
                <c:pt idx="59331">
                  <c:v>33793.125</c:v>
                </c:pt>
                <c:pt idx="59332">
                  <c:v>33793.166666666664</c:v>
                </c:pt>
                <c:pt idx="59333">
                  <c:v>33793.208333333336</c:v>
                </c:pt>
                <c:pt idx="59334">
                  <c:v>33793.25</c:v>
                </c:pt>
                <c:pt idx="59335">
                  <c:v>33793.291666666664</c:v>
                </c:pt>
                <c:pt idx="59336">
                  <c:v>33793.333333333336</c:v>
                </c:pt>
                <c:pt idx="59337">
                  <c:v>33793.375</c:v>
                </c:pt>
                <c:pt idx="59338">
                  <c:v>33793.416666666664</c:v>
                </c:pt>
                <c:pt idx="59339">
                  <c:v>33793.458333333336</c:v>
                </c:pt>
                <c:pt idx="59340">
                  <c:v>33793.5</c:v>
                </c:pt>
                <c:pt idx="59341">
                  <c:v>33793.541666666664</c:v>
                </c:pt>
                <c:pt idx="59342">
                  <c:v>33793.583333333336</c:v>
                </c:pt>
                <c:pt idx="59343">
                  <c:v>33793.625</c:v>
                </c:pt>
                <c:pt idx="59344">
                  <c:v>33793.666666666664</c:v>
                </c:pt>
                <c:pt idx="59345">
                  <c:v>33793.708333333336</c:v>
                </c:pt>
                <c:pt idx="59346">
                  <c:v>33793.75</c:v>
                </c:pt>
                <c:pt idx="59347">
                  <c:v>33793.791666666664</c:v>
                </c:pt>
                <c:pt idx="59348">
                  <c:v>33793.833333333336</c:v>
                </c:pt>
                <c:pt idx="59349">
                  <c:v>33793.875</c:v>
                </c:pt>
                <c:pt idx="59350">
                  <c:v>33793.916666666664</c:v>
                </c:pt>
                <c:pt idx="59351">
                  <c:v>33793.958333333336</c:v>
                </c:pt>
                <c:pt idx="59352">
                  <c:v>33794</c:v>
                </c:pt>
                <c:pt idx="59353">
                  <c:v>33794.041666666664</c:v>
                </c:pt>
                <c:pt idx="59354">
                  <c:v>33794.083333333336</c:v>
                </c:pt>
                <c:pt idx="59355">
                  <c:v>33794.125</c:v>
                </c:pt>
                <c:pt idx="59356">
                  <c:v>33794.166666666664</c:v>
                </c:pt>
                <c:pt idx="59357">
                  <c:v>33794.208333333336</c:v>
                </c:pt>
                <c:pt idx="59358">
                  <c:v>33794.25</c:v>
                </c:pt>
                <c:pt idx="59359">
                  <c:v>33794.291666666664</c:v>
                </c:pt>
                <c:pt idx="59360">
                  <c:v>33794.333333333336</c:v>
                </c:pt>
                <c:pt idx="59361">
                  <c:v>33794.375</c:v>
                </c:pt>
                <c:pt idx="59362">
                  <c:v>33794.416666666664</c:v>
                </c:pt>
                <c:pt idx="59363">
                  <c:v>33794.458333333336</c:v>
                </c:pt>
                <c:pt idx="59364">
                  <c:v>33794.5</c:v>
                </c:pt>
                <c:pt idx="59365">
                  <c:v>33794.541666666664</c:v>
                </c:pt>
                <c:pt idx="59366">
                  <c:v>33794.583333333336</c:v>
                </c:pt>
                <c:pt idx="59367">
                  <c:v>33794.625</c:v>
                </c:pt>
                <c:pt idx="59368">
                  <c:v>33794.666666666664</c:v>
                </c:pt>
                <c:pt idx="59369">
                  <c:v>33794.708333333336</c:v>
                </c:pt>
                <c:pt idx="59370">
                  <c:v>33794.75</c:v>
                </c:pt>
                <c:pt idx="59371">
                  <c:v>33794.791666666664</c:v>
                </c:pt>
                <c:pt idx="59372">
                  <c:v>33794.833333333336</c:v>
                </c:pt>
                <c:pt idx="59373">
                  <c:v>33794.875</c:v>
                </c:pt>
                <c:pt idx="59374">
                  <c:v>33794.916666666664</c:v>
                </c:pt>
                <c:pt idx="59375">
                  <c:v>33794.958333333336</c:v>
                </c:pt>
                <c:pt idx="59376">
                  <c:v>33795</c:v>
                </c:pt>
                <c:pt idx="59377">
                  <c:v>33795.041666666664</c:v>
                </c:pt>
                <c:pt idx="59378">
                  <c:v>33795.083333333336</c:v>
                </c:pt>
                <c:pt idx="59379">
                  <c:v>33795.125</c:v>
                </c:pt>
                <c:pt idx="59380">
                  <c:v>33795.166666666664</c:v>
                </c:pt>
                <c:pt idx="59381">
                  <c:v>33795.208333333336</c:v>
                </c:pt>
                <c:pt idx="59382">
                  <c:v>33795.25</c:v>
                </c:pt>
                <c:pt idx="59383">
                  <c:v>33795.291666666664</c:v>
                </c:pt>
                <c:pt idx="59384">
                  <c:v>33795.333333333336</c:v>
                </c:pt>
                <c:pt idx="59385">
                  <c:v>33795.375</c:v>
                </c:pt>
                <c:pt idx="59386">
                  <c:v>33795.416666666664</c:v>
                </c:pt>
                <c:pt idx="59387">
                  <c:v>33795.458333333336</c:v>
                </c:pt>
                <c:pt idx="59388">
                  <c:v>33795.5</c:v>
                </c:pt>
                <c:pt idx="59389">
                  <c:v>33795.541666666664</c:v>
                </c:pt>
                <c:pt idx="59390">
                  <c:v>33795.583333333336</c:v>
                </c:pt>
                <c:pt idx="59391">
                  <c:v>33795.625</c:v>
                </c:pt>
                <c:pt idx="59392">
                  <c:v>33795.666666666664</c:v>
                </c:pt>
                <c:pt idx="59393">
                  <c:v>33795.708333333336</c:v>
                </c:pt>
                <c:pt idx="59394">
                  <c:v>33795.75</c:v>
                </c:pt>
                <c:pt idx="59395">
                  <c:v>33795.791666666664</c:v>
                </c:pt>
                <c:pt idx="59396">
                  <c:v>33795.833333333336</c:v>
                </c:pt>
                <c:pt idx="59397">
                  <c:v>33795.875</c:v>
                </c:pt>
                <c:pt idx="59398">
                  <c:v>33795.916666666664</c:v>
                </c:pt>
                <c:pt idx="59399">
                  <c:v>33795.958333333336</c:v>
                </c:pt>
                <c:pt idx="59400">
                  <c:v>33796</c:v>
                </c:pt>
                <c:pt idx="59401">
                  <c:v>33796.041666666664</c:v>
                </c:pt>
                <c:pt idx="59402">
                  <c:v>33796.083333333336</c:v>
                </c:pt>
                <c:pt idx="59403">
                  <c:v>33796.125</c:v>
                </c:pt>
                <c:pt idx="59404">
                  <c:v>33796.166666666664</c:v>
                </c:pt>
                <c:pt idx="59405">
                  <c:v>33796.208333333336</c:v>
                </c:pt>
                <c:pt idx="59406">
                  <c:v>33796.25</c:v>
                </c:pt>
                <c:pt idx="59407">
                  <c:v>33796.291666666664</c:v>
                </c:pt>
                <c:pt idx="59408">
                  <c:v>33796.333333333336</c:v>
                </c:pt>
                <c:pt idx="59409">
                  <c:v>33796.375</c:v>
                </c:pt>
                <c:pt idx="59410">
                  <c:v>33796.416666666664</c:v>
                </c:pt>
                <c:pt idx="59411">
                  <c:v>33796.458333333336</c:v>
                </c:pt>
                <c:pt idx="59412">
                  <c:v>33796.5</c:v>
                </c:pt>
                <c:pt idx="59413">
                  <c:v>33796.541666666664</c:v>
                </c:pt>
                <c:pt idx="59414">
                  <c:v>33796.583333333336</c:v>
                </c:pt>
                <c:pt idx="59415">
                  <c:v>33796.625</c:v>
                </c:pt>
                <c:pt idx="59416">
                  <c:v>33796.666666666664</c:v>
                </c:pt>
                <c:pt idx="59417">
                  <c:v>33796.708333333336</c:v>
                </c:pt>
                <c:pt idx="59418">
                  <c:v>33796.75</c:v>
                </c:pt>
                <c:pt idx="59419">
                  <c:v>33796.791666666664</c:v>
                </c:pt>
                <c:pt idx="59420">
                  <c:v>33796.833333333336</c:v>
                </c:pt>
                <c:pt idx="59421">
                  <c:v>33796.875</c:v>
                </c:pt>
                <c:pt idx="59422">
                  <c:v>33796.916666666664</c:v>
                </c:pt>
                <c:pt idx="59423">
                  <c:v>33796.958333333336</c:v>
                </c:pt>
                <c:pt idx="59424">
                  <c:v>33797</c:v>
                </c:pt>
                <c:pt idx="59425">
                  <c:v>33797.041666666664</c:v>
                </c:pt>
                <c:pt idx="59426">
                  <c:v>33797.083333333336</c:v>
                </c:pt>
                <c:pt idx="59427">
                  <c:v>33797.125</c:v>
                </c:pt>
                <c:pt idx="59428">
                  <c:v>33797.166666666664</c:v>
                </c:pt>
                <c:pt idx="59429">
                  <c:v>33797.208333333336</c:v>
                </c:pt>
                <c:pt idx="59430">
                  <c:v>33797.25</c:v>
                </c:pt>
                <c:pt idx="59431">
                  <c:v>33797.291666666664</c:v>
                </c:pt>
                <c:pt idx="59432">
                  <c:v>33797.333333333336</c:v>
                </c:pt>
                <c:pt idx="59433">
                  <c:v>33797.375</c:v>
                </c:pt>
                <c:pt idx="59434">
                  <c:v>33797.416666666664</c:v>
                </c:pt>
                <c:pt idx="59435">
                  <c:v>33797.458333333336</c:v>
                </c:pt>
                <c:pt idx="59436">
                  <c:v>33797.5</c:v>
                </c:pt>
                <c:pt idx="59437">
                  <c:v>33797.541666666664</c:v>
                </c:pt>
                <c:pt idx="59438">
                  <c:v>33797.583333333336</c:v>
                </c:pt>
                <c:pt idx="59439">
                  <c:v>33797.625</c:v>
                </c:pt>
                <c:pt idx="59440">
                  <c:v>33797.666666666664</c:v>
                </c:pt>
                <c:pt idx="59441">
                  <c:v>33797.708333333336</c:v>
                </c:pt>
                <c:pt idx="59442">
                  <c:v>33797.75</c:v>
                </c:pt>
                <c:pt idx="59443">
                  <c:v>33797.791666666664</c:v>
                </c:pt>
                <c:pt idx="59444">
                  <c:v>33797.833333333336</c:v>
                </c:pt>
                <c:pt idx="59445">
                  <c:v>33797.875</c:v>
                </c:pt>
                <c:pt idx="59446">
                  <c:v>33797.916666666664</c:v>
                </c:pt>
                <c:pt idx="59447">
                  <c:v>33797.958333333336</c:v>
                </c:pt>
                <c:pt idx="59448">
                  <c:v>33798</c:v>
                </c:pt>
                <c:pt idx="59449">
                  <c:v>33798.041666666664</c:v>
                </c:pt>
                <c:pt idx="59450">
                  <c:v>33798.083333333336</c:v>
                </c:pt>
                <c:pt idx="59451">
                  <c:v>33798.125</c:v>
                </c:pt>
                <c:pt idx="59452">
                  <c:v>33798.166666666664</c:v>
                </c:pt>
                <c:pt idx="59453">
                  <c:v>33798.208333333336</c:v>
                </c:pt>
                <c:pt idx="59454">
                  <c:v>33798.25</c:v>
                </c:pt>
                <c:pt idx="59455">
                  <c:v>33798.291666666664</c:v>
                </c:pt>
                <c:pt idx="59456">
                  <c:v>33798.333333333336</c:v>
                </c:pt>
                <c:pt idx="59457">
                  <c:v>33798.375</c:v>
                </c:pt>
                <c:pt idx="59458">
                  <c:v>33798.416666666664</c:v>
                </c:pt>
                <c:pt idx="59459">
                  <c:v>33798.458333333336</c:v>
                </c:pt>
                <c:pt idx="59460">
                  <c:v>33798.5</c:v>
                </c:pt>
                <c:pt idx="59461">
                  <c:v>33798.541666666664</c:v>
                </c:pt>
                <c:pt idx="59462">
                  <c:v>33798.583333333336</c:v>
                </c:pt>
                <c:pt idx="59463">
                  <c:v>33798.625</c:v>
                </c:pt>
                <c:pt idx="59464">
                  <c:v>33798.666666666664</c:v>
                </c:pt>
                <c:pt idx="59465">
                  <c:v>33798.708333333336</c:v>
                </c:pt>
                <c:pt idx="59466">
                  <c:v>33798.75</c:v>
                </c:pt>
                <c:pt idx="59467">
                  <c:v>33798.791666666664</c:v>
                </c:pt>
                <c:pt idx="59468">
                  <c:v>33798.833333333336</c:v>
                </c:pt>
                <c:pt idx="59469">
                  <c:v>33798.875</c:v>
                </c:pt>
                <c:pt idx="59470">
                  <c:v>33798.916666666664</c:v>
                </c:pt>
                <c:pt idx="59471">
                  <c:v>33798.958333333336</c:v>
                </c:pt>
                <c:pt idx="59472">
                  <c:v>33799</c:v>
                </c:pt>
                <c:pt idx="59473">
                  <c:v>33799.041666666664</c:v>
                </c:pt>
                <c:pt idx="59474">
                  <c:v>33799.083333333336</c:v>
                </c:pt>
                <c:pt idx="59475">
                  <c:v>33799.125</c:v>
                </c:pt>
                <c:pt idx="59476">
                  <c:v>33799.166666666664</c:v>
                </c:pt>
                <c:pt idx="59477">
                  <c:v>33799.208333333336</c:v>
                </c:pt>
                <c:pt idx="59478">
                  <c:v>33799.25</c:v>
                </c:pt>
                <c:pt idx="59479">
                  <c:v>33799.291666666664</c:v>
                </c:pt>
                <c:pt idx="59480">
                  <c:v>33799.333333333336</c:v>
                </c:pt>
                <c:pt idx="59481">
                  <c:v>33799.375</c:v>
                </c:pt>
                <c:pt idx="59482">
                  <c:v>33799.416666666664</c:v>
                </c:pt>
                <c:pt idx="59483">
                  <c:v>33799.458333333336</c:v>
                </c:pt>
                <c:pt idx="59484">
                  <c:v>33799.5</c:v>
                </c:pt>
                <c:pt idx="59485">
                  <c:v>33799.541666666664</c:v>
                </c:pt>
                <c:pt idx="59486">
                  <c:v>33799.583333333336</c:v>
                </c:pt>
                <c:pt idx="59487">
                  <c:v>33799.625</c:v>
                </c:pt>
                <c:pt idx="59488">
                  <c:v>33799.666666666664</c:v>
                </c:pt>
                <c:pt idx="59489">
                  <c:v>33799.708333333336</c:v>
                </c:pt>
                <c:pt idx="59490">
                  <c:v>33799.75</c:v>
                </c:pt>
                <c:pt idx="59491">
                  <c:v>33799.791666666664</c:v>
                </c:pt>
                <c:pt idx="59492">
                  <c:v>33799.833333333336</c:v>
                </c:pt>
                <c:pt idx="59493">
                  <c:v>33799.875</c:v>
                </c:pt>
                <c:pt idx="59494">
                  <c:v>33799.916666666664</c:v>
                </c:pt>
                <c:pt idx="59495">
                  <c:v>33799.958333333336</c:v>
                </c:pt>
                <c:pt idx="59496">
                  <c:v>33800</c:v>
                </c:pt>
                <c:pt idx="59497">
                  <c:v>33800.041666666664</c:v>
                </c:pt>
                <c:pt idx="59498">
                  <c:v>33800.083333333336</c:v>
                </c:pt>
                <c:pt idx="59499">
                  <c:v>33800.125</c:v>
                </c:pt>
                <c:pt idx="59500">
                  <c:v>33800.166666666664</c:v>
                </c:pt>
                <c:pt idx="59501">
                  <c:v>33800.208333333336</c:v>
                </c:pt>
                <c:pt idx="59502">
                  <c:v>33800.25</c:v>
                </c:pt>
                <c:pt idx="59503">
                  <c:v>33800.291666666664</c:v>
                </c:pt>
                <c:pt idx="59504">
                  <c:v>33800.333333333336</c:v>
                </c:pt>
                <c:pt idx="59505">
                  <c:v>33800.375</c:v>
                </c:pt>
                <c:pt idx="59506">
                  <c:v>33800.416666666664</c:v>
                </c:pt>
                <c:pt idx="59507">
                  <c:v>33800.458333333336</c:v>
                </c:pt>
                <c:pt idx="59508">
                  <c:v>33800.5</c:v>
                </c:pt>
                <c:pt idx="59509">
                  <c:v>33800.541666666664</c:v>
                </c:pt>
                <c:pt idx="59510">
                  <c:v>33800.583333333336</c:v>
                </c:pt>
                <c:pt idx="59511">
                  <c:v>33800.625</c:v>
                </c:pt>
                <c:pt idx="59512">
                  <c:v>33800.666666666664</c:v>
                </c:pt>
                <c:pt idx="59513">
                  <c:v>33800.708333333336</c:v>
                </c:pt>
                <c:pt idx="59514">
                  <c:v>33800.75</c:v>
                </c:pt>
                <c:pt idx="59515">
                  <c:v>33800.791666666664</c:v>
                </c:pt>
                <c:pt idx="59516">
                  <c:v>33800.833333333336</c:v>
                </c:pt>
                <c:pt idx="59517">
                  <c:v>33800.875</c:v>
                </c:pt>
                <c:pt idx="59518">
                  <c:v>33800.916666666664</c:v>
                </c:pt>
                <c:pt idx="59519">
                  <c:v>33800.958333333336</c:v>
                </c:pt>
                <c:pt idx="59520">
                  <c:v>33801</c:v>
                </c:pt>
                <c:pt idx="59521">
                  <c:v>33801.041666666664</c:v>
                </c:pt>
                <c:pt idx="59522">
                  <c:v>33801.083333333336</c:v>
                </c:pt>
                <c:pt idx="59523">
                  <c:v>33801.125</c:v>
                </c:pt>
                <c:pt idx="59524">
                  <c:v>33801.166666666664</c:v>
                </c:pt>
                <c:pt idx="59525">
                  <c:v>33801.208333333336</c:v>
                </c:pt>
                <c:pt idx="59526">
                  <c:v>33801.25</c:v>
                </c:pt>
                <c:pt idx="59527">
                  <c:v>33801.291666666664</c:v>
                </c:pt>
                <c:pt idx="59528">
                  <c:v>33801.333333333336</c:v>
                </c:pt>
                <c:pt idx="59529">
                  <c:v>33801.375</c:v>
                </c:pt>
                <c:pt idx="59530">
                  <c:v>33801.416666666664</c:v>
                </c:pt>
                <c:pt idx="59531">
                  <c:v>33801.458333333336</c:v>
                </c:pt>
                <c:pt idx="59532">
                  <c:v>33801.5</c:v>
                </c:pt>
                <c:pt idx="59533">
                  <c:v>33801.541666666664</c:v>
                </c:pt>
                <c:pt idx="59534">
                  <c:v>33801.583333333336</c:v>
                </c:pt>
                <c:pt idx="59535">
                  <c:v>33801.625</c:v>
                </c:pt>
                <c:pt idx="59536">
                  <c:v>33801.666666666664</c:v>
                </c:pt>
                <c:pt idx="59537">
                  <c:v>33801.708333333336</c:v>
                </c:pt>
                <c:pt idx="59538">
                  <c:v>33801.75</c:v>
                </c:pt>
                <c:pt idx="59539">
                  <c:v>33801.791666666664</c:v>
                </c:pt>
                <c:pt idx="59540">
                  <c:v>33801.833333333336</c:v>
                </c:pt>
                <c:pt idx="59541">
                  <c:v>33801.875</c:v>
                </c:pt>
                <c:pt idx="59542">
                  <c:v>33801.916666666664</c:v>
                </c:pt>
                <c:pt idx="59543">
                  <c:v>33801.958333333336</c:v>
                </c:pt>
                <c:pt idx="59544">
                  <c:v>33802</c:v>
                </c:pt>
                <c:pt idx="59545">
                  <c:v>33802.041666666664</c:v>
                </c:pt>
                <c:pt idx="59546">
                  <c:v>33802.083333333336</c:v>
                </c:pt>
                <c:pt idx="59547">
                  <c:v>33802.125</c:v>
                </c:pt>
                <c:pt idx="59548">
                  <c:v>33802.166666666664</c:v>
                </c:pt>
                <c:pt idx="59549">
                  <c:v>33802.208333333336</c:v>
                </c:pt>
                <c:pt idx="59550">
                  <c:v>33802.25</c:v>
                </c:pt>
                <c:pt idx="59551">
                  <c:v>33802.291666666664</c:v>
                </c:pt>
                <c:pt idx="59552">
                  <c:v>33802.333333333336</c:v>
                </c:pt>
                <c:pt idx="59553">
                  <c:v>33802.375</c:v>
                </c:pt>
                <c:pt idx="59554">
                  <c:v>33802.416666666664</c:v>
                </c:pt>
                <c:pt idx="59555">
                  <c:v>33802.458333333336</c:v>
                </c:pt>
                <c:pt idx="59556">
                  <c:v>33802.5</c:v>
                </c:pt>
                <c:pt idx="59557">
                  <c:v>33802.541666666664</c:v>
                </c:pt>
                <c:pt idx="59558">
                  <c:v>33802.583333333336</c:v>
                </c:pt>
                <c:pt idx="59559">
                  <c:v>33802.625</c:v>
                </c:pt>
                <c:pt idx="59560">
                  <c:v>33802.666666666664</c:v>
                </c:pt>
                <c:pt idx="59561">
                  <c:v>33802.708333333336</c:v>
                </c:pt>
                <c:pt idx="59562">
                  <c:v>33802.75</c:v>
                </c:pt>
                <c:pt idx="59563">
                  <c:v>33802.791666666664</c:v>
                </c:pt>
                <c:pt idx="59564">
                  <c:v>33802.833333333336</c:v>
                </c:pt>
                <c:pt idx="59565">
                  <c:v>33802.875</c:v>
                </c:pt>
                <c:pt idx="59566">
                  <c:v>33802.916666666664</c:v>
                </c:pt>
                <c:pt idx="59567">
                  <c:v>33802.958333333336</c:v>
                </c:pt>
                <c:pt idx="59568">
                  <c:v>33803</c:v>
                </c:pt>
                <c:pt idx="59569">
                  <c:v>33803.041666666664</c:v>
                </c:pt>
                <c:pt idx="59570">
                  <c:v>33803.083333333336</c:v>
                </c:pt>
                <c:pt idx="59571">
                  <c:v>33803.125</c:v>
                </c:pt>
                <c:pt idx="59572">
                  <c:v>33803.166666666664</c:v>
                </c:pt>
                <c:pt idx="59573">
                  <c:v>33803.208333333336</c:v>
                </c:pt>
                <c:pt idx="59574">
                  <c:v>33803.25</c:v>
                </c:pt>
                <c:pt idx="59575">
                  <c:v>33803.291666666664</c:v>
                </c:pt>
                <c:pt idx="59576">
                  <c:v>33803.333333333336</c:v>
                </c:pt>
                <c:pt idx="59577">
                  <c:v>33803.375</c:v>
                </c:pt>
                <c:pt idx="59578">
                  <c:v>33803.416666666664</c:v>
                </c:pt>
                <c:pt idx="59579">
                  <c:v>33803.458333333336</c:v>
                </c:pt>
                <c:pt idx="59580">
                  <c:v>33803.5</c:v>
                </c:pt>
                <c:pt idx="59581">
                  <c:v>33803.541666666664</c:v>
                </c:pt>
                <c:pt idx="59582">
                  <c:v>33803.583333333336</c:v>
                </c:pt>
                <c:pt idx="59583">
                  <c:v>33803.625</c:v>
                </c:pt>
                <c:pt idx="59584">
                  <c:v>33803.666666666664</c:v>
                </c:pt>
                <c:pt idx="59585">
                  <c:v>33803.708333333336</c:v>
                </c:pt>
                <c:pt idx="59586">
                  <c:v>33803.75</c:v>
                </c:pt>
                <c:pt idx="59587">
                  <c:v>33803.791666666664</c:v>
                </c:pt>
                <c:pt idx="59588">
                  <c:v>33803.833333333336</c:v>
                </c:pt>
                <c:pt idx="59589">
                  <c:v>33803.875</c:v>
                </c:pt>
                <c:pt idx="59590">
                  <c:v>33803.916666666664</c:v>
                </c:pt>
                <c:pt idx="59591">
                  <c:v>33803.958333333336</c:v>
                </c:pt>
                <c:pt idx="59592">
                  <c:v>33804</c:v>
                </c:pt>
                <c:pt idx="59593">
                  <c:v>33804.041666666664</c:v>
                </c:pt>
                <c:pt idx="59594">
                  <c:v>33804.083333333336</c:v>
                </c:pt>
                <c:pt idx="59595">
                  <c:v>33804.125</c:v>
                </c:pt>
                <c:pt idx="59596">
                  <c:v>33804.166666666664</c:v>
                </c:pt>
                <c:pt idx="59597">
                  <c:v>33804.208333333336</c:v>
                </c:pt>
                <c:pt idx="59598">
                  <c:v>33804.25</c:v>
                </c:pt>
                <c:pt idx="59599">
                  <c:v>33804.291666666664</c:v>
                </c:pt>
                <c:pt idx="59600">
                  <c:v>33804.333333333336</c:v>
                </c:pt>
                <c:pt idx="59601">
                  <c:v>33804.375</c:v>
                </c:pt>
                <c:pt idx="59602">
                  <c:v>33804.416666666664</c:v>
                </c:pt>
                <c:pt idx="59603">
                  <c:v>33804.458333333336</c:v>
                </c:pt>
                <c:pt idx="59604">
                  <c:v>33804.5</c:v>
                </c:pt>
                <c:pt idx="59605">
                  <c:v>33804.541666666664</c:v>
                </c:pt>
                <c:pt idx="59606">
                  <c:v>33804.583333333336</c:v>
                </c:pt>
                <c:pt idx="59607">
                  <c:v>33804.625</c:v>
                </c:pt>
                <c:pt idx="59608">
                  <c:v>33804.666666666664</c:v>
                </c:pt>
                <c:pt idx="59609">
                  <c:v>33804.708333333336</c:v>
                </c:pt>
                <c:pt idx="59610">
                  <c:v>33804.75</c:v>
                </c:pt>
                <c:pt idx="59611">
                  <c:v>33804.791666666664</c:v>
                </c:pt>
                <c:pt idx="59612">
                  <c:v>33804.833333333336</c:v>
                </c:pt>
                <c:pt idx="59613">
                  <c:v>33804.875</c:v>
                </c:pt>
                <c:pt idx="59614">
                  <c:v>33804.916666666664</c:v>
                </c:pt>
                <c:pt idx="59615">
                  <c:v>33804.958333333336</c:v>
                </c:pt>
                <c:pt idx="59616">
                  <c:v>33805</c:v>
                </c:pt>
                <c:pt idx="59617">
                  <c:v>33805.041666666664</c:v>
                </c:pt>
                <c:pt idx="59618">
                  <c:v>33805.083333333336</c:v>
                </c:pt>
                <c:pt idx="59619">
                  <c:v>33805.125</c:v>
                </c:pt>
                <c:pt idx="59620">
                  <c:v>33805.166666666664</c:v>
                </c:pt>
                <c:pt idx="59621">
                  <c:v>33805.208333333336</c:v>
                </c:pt>
                <c:pt idx="59622">
                  <c:v>33805.25</c:v>
                </c:pt>
                <c:pt idx="59623">
                  <c:v>33805.291666666664</c:v>
                </c:pt>
                <c:pt idx="59624">
                  <c:v>33805.333333333336</c:v>
                </c:pt>
                <c:pt idx="59625">
                  <c:v>33805.375</c:v>
                </c:pt>
                <c:pt idx="59626">
                  <c:v>33805.416666666664</c:v>
                </c:pt>
                <c:pt idx="59627">
                  <c:v>33805.458333333336</c:v>
                </c:pt>
                <c:pt idx="59628">
                  <c:v>33805.5</c:v>
                </c:pt>
                <c:pt idx="59629">
                  <c:v>33805.541666666664</c:v>
                </c:pt>
                <c:pt idx="59630">
                  <c:v>33805.583333333336</c:v>
                </c:pt>
                <c:pt idx="59631">
                  <c:v>33805.625</c:v>
                </c:pt>
                <c:pt idx="59632">
                  <c:v>33805.666666666664</c:v>
                </c:pt>
                <c:pt idx="59633">
                  <c:v>33805.708333333336</c:v>
                </c:pt>
                <c:pt idx="59634">
                  <c:v>33805.75</c:v>
                </c:pt>
                <c:pt idx="59635">
                  <c:v>33805.791666666664</c:v>
                </c:pt>
                <c:pt idx="59636">
                  <c:v>33805.833333333336</c:v>
                </c:pt>
                <c:pt idx="59637">
                  <c:v>33805.875</c:v>
                </c:pt>
                <c:pt idx="59638">
                  <c:v>33805.916666666664</c:v>
                </c:pt>
                <c:pt idx="59639">
                  <c:v>33805.958333333336</c:v>
                </c:pt>
                <c:pt idx="59640">
                  <c:v>33806</c:v>
                </c:pt>
                <c:pt idx="59641">
                  <c:v>33806.041666666664</c:v>
                </c:pt>
                <c:pt idx="59642">
                  <c:v>33806.083333333336</c:v>
                </c:pt>
                <c:pt idx="59643">
                  <c:v>33806.125</c:v>
                </c:pt>
                <c:pt idx="59644">
                  <c:v>33806.166666666664</c:v>
                </c:pt>
                <c:pt idx="59645">
                  <c:v>33806.208333333336</c:v>
                </c:pt>
                <c:pt idx="59646">
                  <c:v>33806.25</c:v>
                </c:pt>
                <c:pt idx="59647">
                  <c:v>33806.291666666664</c:v>
                </c:pt>
                <c:pt idx="59648">
                  <c:v>33806.333333333336</c:v>
                </c:pt>
                <c:pt idx="59649">
                  <c:v>33806.375</c:v>
                </c:pt>
                <c:pt idx="59650">
                  <c:v>33806.416666666664</c:v>
                </c:pt>
                <c:pt idx="59651">
                  <c:v>33806.458333333336</c:v>
                </c:pt>
                <c:pt idx="59652">
                  <c:v>33806.5</c:v>
                </c:pt>
                <c:pt idx="59653">
                  <c:v>33806.541666666664</c:v>
                </c:pt>
                <c:pt idx="59654">
                  <c:v>33806.583333333336</c:v>
                </c:pt>
                <c:pt idx="59655">
                  <c:v>33806.625</c:v>
                </c:pt>
                <c:pt idx="59656">
                  <c:v>33806.666666666664</c:v>
                </c:pt>
                <c:pt idx="59657">
                  <c:v>33806.708333333336</c:v>
                </c:pt>
                <c:pt idx="59658">
                  <c:v>33806.75</c:v>
                </c:pt>
                <c:pt idx="59659">
                  <c:v>33806.791666666664</c:v>
                </c:pt>
                <c:pt idx="59660">
                  <c:v>33806.833333333336</c:v>
                </c:pt>
                <c:pt idx="59661">
                  <c:v>33806.875</c:v>
                </c:pt>
                <c:pt idx="59662">
                  <c:v>33806.916666666664</c:v>
                </c:pt>
                <c:pt idx="59663">
                  <c:v>33806.958333333336</c:v>
                </c:pt>
                <c:pt idx="59664">
                  <c:v>33807</c:v>
                </c:pt>
                <c:pt idx="59665">
                  <c:v>33807.041666666664</c:v>
                </c:pt>
                <c:pt idx="59666">
                  <c:v>33807.083333333336</c:v>
                </c:pt>
                <c:pt idx="59667">
                  <c:v>33807.125</c:v>
                </c:pt>
                <c:pt idx="59668">
                  <c:v>33807.166666666664</c:v>
                </c:pt>
                <c:pt idx="59669">
                  <c:v>33807.208333333336</c:v>
                </c:pt>
                <c:pt idx="59670">
                  <c:v>33807.25</c:v>
                </c:pt>
                <c:pt idx="59671">
                  <c:v>33807.291666666664</c:v>
                </c:pt>
                <c:pt idx="59672">
                  <c:v>33807.333333333336</c:v>
                </c:pt>
                <c:pt idx="59673">
                  <c:v>33807.375</c:v>
                </c:pt>
                <c:pt idx="59674">
                  <c:v>33807.416666666664</c:v>
                </c:pt>
                <c:pt idx="59675">
                  <c:v>33807.458333333336</c:v>
                </c:pt>
                <c:pt idx="59676">
                  <c:v>33807.5</c:v>
                </c:pt>
                <c:pt idx="59677">
                  <c:v>33807.541666666664</c:v>
                </c:pt>
                <c:pt idx="59678">
                  <c:v>33807.583333333336</c:v>
                </c:pt>
                <c:pt idx="59679">
                  <c:v>33807.625</c:v>
                </c:pt>
                <c:pt idx="59680">
                  <c:v>33807.666666666664</c:v>
                </c:pt>
                <c:pt idx="59681">
                  <c:v>33807.708333333336</c:v>
                </c:pt>
                <c:pt idx="59682">
                  <c:v>33807.75</c:v>
                </c:pt>
                <c:pt idx="59683">
                  <c:v>33807.791666666664</c:v>
                </c:pt>
                <c:pt idx="59684">
                  <c:v>33807.833333333336</c:v>
                </c:pt>
                <c:pt idx="59685">
                  <c:v>33807.875</c:v>
                </c:pt>
                <c:pt idx="59686">
                  <c:v>33807.916666666664</c:v>
                </c:pt>
                <c:pt idx="59687">
                  <c:v>33807.958333333336</c:v>
                </c:pt>
                <c:pt idx="59688">
                  <c:v>33808</c:v>
                </c:pt>
                <c:pt idx="59689">
                  <c:v>33808.041666666664</c:v>
                </c:pt>
                <c:pt idx="59690">
                  <c:v>33808.083333333336</c:v>
                </c:pt>
                <c:pt idx="59691">
                  <c:v>33808.125</c:v>
                </c:pt>
                <c:pt idx="59692">
                  <c:v>33808.166666666664</c:v>
                </c:pt>
                <c:pt idx="59693">
                  <c:v>33808.208333333336</c:v>
                </c:pt>
                <c:pt idx="59694">
                  <c:v>33808.25</c:v>
                </c:pt>
                <c:pt idx="59695">
                  <c:v>33808.291666666664</c:v>
                </c:pt>
                <c:pt idx="59696">
                  <c:v>33808.333333333336</c:v>
                </c:pt>
                <c:pt idx="59697">
                  <c:v>33808.375</c:v>
                </c:pt>
                <c:pt idx="59698">
                  <c:v>33808.416666666664</c:v>
                </c:pt>
                <c:pt idx="59699">
                  <c:v>33808.458333333336</c:v>
                </c:pt>
                <c:pt idx="59700">
                  <c:v>33808.5</c:v>
                </c:pt>
                <c:pt idx="59701">
                  <c:v>33808.541666666664</c:v>
                </c:pt>
                <c:pt idx="59702">
                  <c:v>33808.583333333336</c:v>
                </c:pt>
                <c:pt idx="59703">
                  <c:v>33808.625</c:v>
                </c:pt>
                <c:pt idx="59704">
                  <c:v>33808.666666666664</c:v>
                </c:pt>
                <c:pt idx="59705">
                  <c:v>33808.708333333336</c:v>
                </c:pt>
                <c:pt idx="59706">
                  <c:v>33808.75</c:v>
                </c:pt>
                <c:pt idx="59707">
                  <c:v>33808.791666666664</c:v>
                </c:pt>
                <c:pt idx="59708">
                  <c:v>33808.833333333336</c:v>
                </c:pt>
                <c:pt idx="59709">
                  <c:v>33808.875</c:v>
                </c:pt>
                <c:pt idx="59710">
                  <c:v>33808.916666666664</c:v>
                </c:pt>
                <c:pt idx="59711">
                  <c:v>33808.958333333336</c:v>
                </c:pt>
                <c:pt idx="59712">
                  <c:v>33809</c:v>
                </c:pt>
                <c:pt idx="59713">
                  <c:v>33809.041666666664</c:v>
                </c:pt>
                <c:pt idx="59714">
                  <c:v>33809.083333333336</c:v>
                </c:pt>
                <c:pt idx="59715">
                  <c:v>33809.125</c:v>
                </c:pt>
                <c:pt idx="59716">
                  <c:v>33809.166666666664</c:v>
                </c:pt>
                <c:pt idx="59717">
                  <c:v>33809.208333333336</c:v>
                </c:pt>
                <c:pt idx="59718">
                  <c:v>33809.25</c:v>
                </c:pt>
                <c:pt idx="59719">
                  <c:v>33809.291666666664</c:v>
                </c:pt>
                <c:pt idx="59720">
                  <c:v>33809.333333333336</c:v>
                </c:pt>
                <c:pt idx="59721">
                  <c:v>33809.375</c:v>
                </c:pt>
                <c:pt idx="59722">
                  <c:v>33809.416666666664</c:v>
                </c:pt>
                <c:pt idx="59723">
                  <c:v>33809.458333333336</c:v>
                </c:pt>
                <c:pt idx="59724">
                  <c:v>33809.5</c:v>
                </c:pt>
                <c:pt idx="59725">
                  <c:v>33809.541666666664</c:v>
                </c:pt>
                <c:pt idx="59726">
                  <c:v>33809.583333333336</c:v>
                </c:pt>
                <c:pt idx="59727">
                  <c:v>33809.625</c:v>
                </c:pt>
                <c:pt idx="59728">
                  <c:v>33809.666666666664</c:v>
                </c:pt>
                <c:pt idx="59729">
                  <c:v>33809.708333333336</c:v>
                </c:pt>
                <c:pt idx="59730">
                  <c:v>33809.75</c:v>
                </c:pt>
                <c:pt idx="59731">
                  <c:v>33809.791666666664</c:v>
                </c:pt>
                <c:pt idx="59732">
                  <c:v>33809.833333333336</c:v>
                </c:pt>
                <c:pt idx="59733">
                  <c:v>33809.875</c:v>
                </c:pt>
                <c:pt idx="59734">
                  <c:v>33809.916666666664</c:v>
                </c:pt>
                <c:pt idx="59735">
                  <c:v>33809.958333333336</c:v>
                </c:pt>
                <c:pt idx="59736">
                  <c:v>33810</c:v>
                </c:pt>
                <c:pt idx="59737">
                  <c:v>33810.041666666664</c:v>
                </c:pt>
                <c:pt idx="59738">
                  <c:v>33810.083333333336</c:v>
                </c:pt>
                <c:pt idx="59739">
                  <c:v>33810.125</c:v>
                </c:pt>
                <c:pt idx="59740">
                  <c:v>33810.166666666664</c:v>
                </c:pt>
                <c:pt idx="59741">
                  <c:v>33810.208333333336</c:v>
                </c:pt>
                <c:pt idx="59742">
                  <c:v>33810.25</c:v>
                </c:pt>
                <c:pt idx="59743">
                  <c:v>33810.291666666664</c:v>
                </c:pt>
                <c:pt idx="59744">
                  <c:v>33810.333333333336</c:v>
                </c:pt>
                <c:pt idx="59745">
                  <c:v>33810.375</c:v>
                </c:pt>
                <c:pt idx="59746">
                  <c:v>33810.416666666664</c:v>
                </c:pt>
                <c:pt idx="59747">
                  <c:v>33810.458333333336</c:v>
                </c:pt>
                <c:pt idx="59748">
                  <c:v>33810.5</c:v>
                </c:pt>
                <c:pt idx="59749">
                  <c:v>33810.541666666664</c:v>
                </c:pt>
                <c:pt idx="59750">
                  <c:v>33810.583333333336</c:v>
                </c:pt>
                <c:pt idx="59751">
                  <c:v>33810.625</c:v>
                </c:pt>
                <c:pt idx="59752">
                  <c:v>33810.666666666664</c:v>
                </c:pt>
                <c:pt idx="59753">
                  <c:v>33810.708333333336</c:v>
                </c:pt>
                <c:pt idx="59754">
                  <c:v>33810.75</c:v>
                </c:pt>
                <c:pt idx="59755">
                  <c:v>33810.791666666664</c:v>
                </c:pt>
                <c:pt idx="59756">
                  <c:v>33810.833333333336</c:v>
                </c:pt>
                <c:pt idx="59757">
                  <c:v>33810.875</c:v>
                </c:pt>
                <c:pt idx="59758">
                  <c:v>33810.916666666664</c:v>
                </c:pt>
                <c:pt idx="59759">
                  <c:v>33810.958333333336</c:v>
                </c:pt>
                <c:pt idx="59760">
                  <c:v>33811</c:v>
                </c:pt>
                <c:pt idx="59761">
                  <c:v>33811.041666666664</c:v>
                </c:pt>
                <c:pt idx="59762">
                  <c:v>33811.083333333336</c:v>
                </c:pt>
                <c:pt idx="59763">
                  <c:v>33811.125</c:v>
                </c:pt>
                <c:pt idx="59764">
                  <c:v>33811.166666666664</c:v>
                </c:pt>
                <c:pt idx="59765">
                  <c:v>33811.208333333336</c:v>
                </c:pt>
                <c:pt idx="59766">
                  <c:v>33811.25</c:v>
                </c:pt>
                <c:pt idx="59767">
                  <c:v>33811.291666666664</c:v>
                </c:pt>
                <c:pt idx="59768">
                  <c:v>33811.333333333336</c:v>
                </c:pt>
                <c:pt idx="59769">
                  <c:v>33811.375</c:v>
                </c:pt>
                <c:pt idx="59770">
                  <c:v>33811.416666666664</c:v>
                </c:pt>
                <c:pt idx="59771">
                  <c:v>33811.458333333336</c:v>
                </c:pt>
                <c:pt idx="59772">
                  <c:v>33811.5</c:v>
                </c:pt>
                <c:pt idx="59773">
                  <c:v>33811.541666666664</c:v>
                </c:pt>
                <c:pt idx="59774">
                  <c:v>33811.583333333336</c:v>
                </c:pt>
                <c:pt idx="59775">
                  <c:v>33811.625</c:v>
                </c:pt>
                <c:pt idx="59776">
                  <c:v>33811.666666666664</c:v>
                </c:pt>
                <c:pt idx="59777">
                  <c:v>33811.708333333336</c:v>
                </c:pt>
                <c:pt idx="59778">
                  <c:v>33811.75</c:v>
                </c:pt>
                <c:pt idx="59779">
                  <c:v>33811.791666666664</c:v>
                </c:pt>
                <c:pt idx="59780">
                  <c:v>33811.833333333336</c:v>
                </c:pt>
                <c:pt idx="59781">
                  <c:v>33811.875</c:v>
                </c:pt>
                <c:pt idx="59782">
                  <c:v>33811.916666666664</c:v>
                </c:pt>
                <c:pt idx="59783">
                  <c:v>33811.958333333336</c:v>
                </c:pt>
                <c:pt idx="59784">
                  <c:v>33812</c:v>
                </c:pt>
                <c:pt idx="59785">
                  <c:v>33812.041666666664</c:v>
                </c:pt>
                <c:pt idx="59786">
                  <c:v>33812.083333333336</c:v>
                </c:pt>
                <c:pt idx="59787">
                  <c:v>33812.125</c:v>
                </c:pt>
                <c:pt idx="59788">
                  <c:v>33812.166666666664</c:v>
                </c:pt>
                <c:pt idx="59789">
                  <c:v>33812.208333333336</c:v>
                </c:pt>
                <c:pt idx="59790">
                  <c:v>33812.25</c:v>
                </c:pt>
                <c:pt idx="59791">
                  <c:v>33812.291666666664</c:v>
                </c:pt>
                <c:pt idx="59792">
                  <c:v>33812.333333333336</c:v>
                </c:pt>
                <c:pt idx="59793">
                  <c:v>33812.375</c:v>
                </c:pt>
                <c:pt idx="59794">
                  <c:v>33812.416666666664</c:v>
                </c:pt>
                <c:pt idx="59795">
                  <c:v>33812.458333333336</c:v>
                </c:pt>
                <c:pt idx="59796">
                  <c:v>33812.5</c:v>
                </c:pt>
                <c:pt idx="59797">
                  <c:v>33812.541666666664</c:v>
                </c:pt>
                <c:pt idx="59798">
                  <c:v>33812.583333333336</c:v>
                </c:pt>
                <c:pt idx="59799">
                  <c:v>33812.625</c:v>
                </c:pt>
                <c:pt idx="59800">
                  <c:v>33812.666666666664</c:v>
                </c:pt>
                <c:pt idx="59801">
                  <c:v>33812.708333333336</c:v>
                </c:pt>
                <c:pt idx="59802">
                  <c:v>33812.75</c:v>
                </c:pt>
                <c:pt idx="59803">
                  <c:v>33812.791666666664</c:v>
                </c:pt>
                <c:pt idx="59804">
                  <c:v>33812.833333333336</c:v>
                </c:pt>
                <c:pt idx="59805">
                  <c:v>33812.875</c:v>
                </c:pt>
                <c:pt idx="59806">
                  <c:v>33812.916666666664</c:v>
                </c:pt>
                <c:pt idx="59807">
                  <c:v>33812.958333333336</c:v>
                </c:pt>
                <c:pt idx="59808">
                  <c:v>33813</c:v>
                </c:pt>
                <c:pt idx="59809">
                  <c:v>33813.041666666664</c:v>
                </c:pt>
                <c:pt idx="59810">
                  <c:v>33813.083333333336</c:v>
                </c:pt>
                <c:pt idx="59811">
                  <c:v>33813.125</c:v>
                </c:pt>
                <c:pt idx="59812">
                  <c:v>33813.166666666664</c:v>
                </c:pt>
                <c:pt idx="59813">
                  <c:v>33813.208333333336</c:v>
                </c:pt>
                <c:pt idx="59814">
                  <c:v>33813.25</c:v>
                </c:pt>
                <c:pt idx="59815">
                  <c:v>33813.291666666664</c:v>
                </c:pt>
                <c:pt idx="59816">
                  <c:v>33813.333333333336</c:v>
                </c:pt>
                <c:pt idx="59817">
                  <c:v>33813.375</c:v>
                </c:pt>
                <c:pt idx="59818">
                  <c:v>33813.416666666664</c:v>
                </c:pt>
                <c:pt idx="59819">
                  <c:v>33813.458333333336</c:v>
                </c:pt>
                <c:pt idx="59820">
                  <c:v>33813.5</c:v>
                </c:pt>
                <c:pt idx="59821">
                  <c:v>33813.541666666664</c:v>
                </c:pt>
                <c:pt idx="59822">
                  <c:v>33813.583333333336</c:v>
                </c:pt>
                <c:pt idx="59823">
                  <c:v>33813.625</c:v>
                </c:pt>
                <c:pt idx="59824">
                  <c:v>33813.666666666664</c:v>
                </c:pt>
                <c:pt idx="59825">
                  <c:v>33813.708333333336</c:v>
                </c:pt>
                <c:pt idx="59826">
                  <c:v>33813.75</c:v>
                </c:pt>
                <c:pt idx="59827">
                  <c:v>33813.791666666664</c:v>
                </c:pt>
                <c:pt idx="59828">
                  <c:v>33813.833333333336</c:v>
                </c:pt>
                <c:pt idx="59829">
                  <c:v>33813.875</c:v>
                </c:pt>
                <c:pt idx="59830">
                  <c:v>33813.916666666664</c:v>
                </c:pt>
                <c:pt idx="59831">
                  <c:v>33813.958333333336</c:v>
                </c:pt>
                <c:pt idx="59832">
                  <c:v>33814</c:v>
                </c:pt>
                <c:pt idx="59833">
                  <c:v>33814.041666666664</c:v>
                </c:pt>
                <c:pt idx="59834">
                  <c:v>33814.083333333336</c:v>
                </c:pt>
                <c:pt idx="59835">
                  <c:v>33814.125</c:v>
                </c:pt>
                <c:pt idx="59836">
                  <c:v>33814.166666666664</c:v>
                </c:pt>
                <c:pt idx="59837">
                  <c:v>33814.208333333336</c:v>
                </c:pt>
                <c:pt idx="59838">
                  <c:v>33814.25</c:v>
                </c:pt>
                <c:pt idx="59839">
                  <c:v>33814.291666666664</c:v>
                </c:pt>
                <c:pt idx="59840">
                  <c:v>33814.333333333336</c:v>
                </c:pt>
                <c:pt idx="59841">
                  <c:v>33814.375</c:v>
                </c:pt>
                <c:pt idx="59842">
                  <c:v>33814.416666666664</c:v>
                </c:pt>
                <c:pt idx="59843">
                  <c:v>33814.458333333336</c:v>
                </c:pt>
                <c:pt idx="59844">
                  <c:v>33814.5</c:v>
                </c:pt>
                <c:pt idx="59845">
                  <c:v>33814.541666666664</c:v>
                </c:pt>
                <c:pt idx="59846">
                  <c:v>33814.583333333336</c:v>
                </c:pt>
                <c:pt idx="59847">
                  <c:v>33814.625</c:v>
                </c:pt>
                <c:pt idx="59848">
                  <c:v>33814.666666666664</c:v>
                </c:pt>
                <c:pt idx="59849">
                  <c:v>33814.708333333336</c:v>
                </c:pt>
                <c:pt idx="59850">
                  <c:v>33814.75</c:v>
                </c:pt>
                <c:pt idx="59851">
                  <c:v>33814.791666666664</c:v>
                </c:pt>
                <c:pt idx="59852">
                  <c:v>33814.833333333336</c:v>
                </c:pt>
                <c:pt idx="59853">
                  <c:v>33814.875</c:v>
                </c:pt>
                <c:pt idx="59854">
                  <c:v>33814.916666666664</c:v>
                </c:pt>
                <c:pt idx="59855">
                  <c:v>33814.958333333336</c:v>
                </c:pt>
                <c:pt idx="59856">
                  <c:v>33815</c:v>
                </c:pt>
                <c:pt idx="59857">
                  <c:v>33815.041666666664</c:v>
                </c:pt>
                <c:pt idx="59858">
                  <c:v>33815.083333333336</c:v>
                </c:pt>
                <c:pt idx="59859">
                  <c:v>33815.125</c:v>
                </c:pt>
                <c:pt idx="59860">
                  <c:v>33815.166666666664</c:v>
                </c:pt>
                <c:pt idx="59861">
                  <c:v>33815.208333333336</c:v>
                </c:pt>
                <c:pt idx="59862">
                  <c:v>33815.25</c:v>
                </c:pt>
                <c:pt idx="59863">
                  <c:v>33815.291666666664</c:v>
                </c:pt>
                <c:pt idx="59864">
                  <c:v>33815.333333333336</c:v>
                </c:pt>
                <c:pt idx="59865">
                  <c:v>33815.375</c:v>
                </c:pt>
                <c:pt idx="59866">
                  <c:v>33815.416666666664</c:v>
                </c:pt>
                <c:pt idx="59867">
                  <c:v>33815.458333333336</c:v>
                </c:pt>
                <c:pt idx="59868">
                  <c:v>33815.5</c:v>
                </c:pt>
                <c:pt idx="59869">
                  <c:v>33815.541666666664</c:v>
                </c:pt>
                <c:pt idx="59870">
                  <c:v>33815.583333333336</c:v>
                </c:pt>
                <c:pt idx="59871">
                  <c:v>33815.625</c:v>
                </c:pt>
                <c:pt idx="59872">
                  <c:v>33815.666666666664</c:v>
                </c:pt>
                <c:pt idx="59873">
                  <c:v>33815.708333333336</c:v>
                </c:pt>
                <c:pt idx="59874">
                  <c:v>33815.75</c:v>
                </c:pt>
                <c:pt idx="59875">
                  <c:v>33815.791666666664</c:v>
                </c:pt>
                <c:pt idx="59876">
                  <c:v>33815.833333333336</c:v>
                </c:pt>
                <c:pt idx="59877">
                  <c:v>33815.875</c:v>
                </c:pt>
                <c:pt idx="59878">
                  <c:v>33815.916666666664</c:v>
                </c:pt>
                <c:pt idx="59879">
                  <c:v>33815.958333333336</c:v>
                </c:pt>
                <c:pt idx="59880">
                  <c:v>33816</c:v>
                </c:pt>
                <c:pt idx="59881">
                  <c:v>33816.041666666664</c:v>
                </c:pt>
                <c:pt idx="59882">
                  <c:v>33816.083333333336</c:v>
                </c:pt>
                <c:pt idx="59883">
                  <c:v>33816.125</c:v>
                </c:pt>
                <c:pt idx="59884">
                  <c:v>33816.166666666664</c:v>
                </c:pt>
                <c:pt idx="59885">
                  <c:v>33816.208333333336</c:v>
                </c:pt>
                <c:pt idx="59886">
                  <c:v>33816.25</c:v>
                </c:pt>
                <c:pt idx="59887">
                  <c:v>33816.291666666664</c:v>
                </c:pt>
                <c:pt idx="59888">
                  <c:v>33816.333333333336</c:v>
                </c:pt>
                <c:pt idx="59889">
                  <c:v>33816.375</c:v>
                </c:pt>
                <c:pt idx="59890">
                  <c:v>33816.416666666664</c:v>
                </c:pt>
                <c:pt idx="59891">
                  <c:v>33816.458333333336</c:v>
                </c:pt>
                <c:pt idx="59892">
                  <c:v>33816.5</c:v>
                </c:pt>
                <c:pt idx="59893">
                  <c:v>33816.541666666664</c:v>
                </c:pt>
                <c:pt idx="59894">
                  <c:v>33816.583333333336</c:v>
                </c:pt>
                <c:pt idx="59895">
                  <c:v>33816.625</c:v>
                </c:pt>
                <c:pt idx="59896">
                  <c:v>33816.666666666664</c:v>
                </c:pt>
                <c:pt idx="59897">
                  <c:v>33816.708333333336</c:v>
                </c:pt>
                <c:pt idx="59898">
                  <c:v>33816.75</c:v>
                </c:pt>
                <c:pt idx="59899">
                  <c:v>33816.791666666664</c:v>
                </c:pt>
                <c:pt idx="59900">
                  <c:v>33816.833333333336</c:v>
                </c:pt>
                <c:pt idx="59901">
                  <c:v>33816.875</c:v>
                </c:pt>
                <c:pt idx="59902">
                  <c:v>33816.916666666664</c:v>
                </c:pt>
                <c:pt idx="59903">
                  <c:v>33816.958333333336</c:v>
                </c:pt>
                <c:pt idx="59904">
                  <c:v>33817</c:v>
                </c:pt>
                <c:pt idx="59905">
                  <c:v>33817.041666666664</c:v>
                </c:pt>
                <c:pt idx="59906">
                  <c:v>33817.083333333336</c:v>
                </c:pt>
                <c:pt idx="59907">
                  <c:v>33817.125</c:v>
                </c:pt>
                <c:pt idx="59908">
                  <c:v>33817.166666666664</c:v>
                </c:pt>
                <c:pt idx="59909">
                  <c:v>33817.208333333336</c:v>
                </c:pt>
                <c:pt idx="59910">
                  <c:v>33817.25</c:v>
                </c:pt>
                <c:pt idx="59911">
                  <c:v>33817.291666666664</c:v>
                </c:pt>
                <c:pt idx="59912">
                  <c:v>33817.333333333336</c:v>
                </c:pt>
                <c:pt idx="59913">
                  <c:v>33817.375</c:v>
                </c:pt>
                <c:pt idx="59914">
                  <c:v>33817.416666666664</c:v>
                </c:pt>
                <c:pt idx="59915">
                  <c:v>33817.458333333336</c:v>
                </c:pt>
                <c:pt idx="59916">
                  <c:v>33817.5</c:v>
                </c:pt>
                <c:pt idx="59917">
                  <c:v>33817.541666666664</c:v>
                </c:pt>
                <c:pt idx="59918">
                  <c:v>33817.583333333336</c:v>
                </c:pt>
                <c:pt idx="59919">
                  <c:v>33817.625</c:v>
                </c:pt>
                <c:pt idx="59920">
                  <c:v>33817.666666666664</c:v>
                </c:pt>
                <c:pt idx="59921">
                  <c:v>33817.708333333336</c:v>
                </c:pt>
                <c:pt idx="59922">
                  <c:v>33817.75</c:v>
                </c:pt>
                <c:pt idx="59923">
                  <c:v>33817.791666666664</c:v>
                </c:pt>
                <c:pt idx="59924">
                  <c:v>33817.833333333336</c:v>
                </c:pt>
                <c:pt idx="59925">
                  <c:v>33817.875</c:v>
                </c:pt>
                <c:pt idx="59926">
                  <c:v>33817.916666666664</c:v>
                </c:pt>
                <c:pt idx="59927">
                  <c:v>33817.958333333336</c:v>
                </c:pt>
                <c:pt idx="59928">
                  <c:v>33818</c:v>
                </c:pt>
                <c:pt idx="59929">
                  <c:v>33818.041666666664</c:v>
                </c:pt>
                <c:pt idx="59930">
                  <c:v>33818.083333333336</c:v>
                </c:pt>
                <c:pt idx="59931">
                  <c:v>33818.125</c:v>
                </c:pt>
                <c:pt idx="59932">
                  <c:v>33818.166666666664</c:v>
                </c:pt>
                <c:pt idx="59933">
                  <c:v>33818.208333333336</c:v>
                </c:pt>
                <c:pt idx="59934">
                  <c:v>33818.25</c:v>
                </c:pt>
                <c:pt idx="59935">
                  <c:v>33818.291666666664</c:v>
                </c:pt>
                <c:pt idx="59936">
                  <c:v>33818.333333333336</c:v>
                </c:pt>
                <c:pt idx="59937">
                  <c:v>33818.375</c:v>
                </c:pt>
                <c:pt idx="59938">
                  <c:v>33818.416666666664</c:v>
                </c:pt>
                <c:pt idx="59939">
                  <c:v>33818.458333333336</c:v>
                </c:pt>
                <c:pt idx="59940">
                  <c:v>33818.5</c:v>
                </c:pt>
                <c:pt idx="59941">
                  <c:v>33818.541666666664</c:v>
                </c:pt>
                <c:pt idx="59942">
                  <c:v>33818.583333333336</c:v>
                </c:pt>
                <c:pt idx="59943">
                  <c:v>33818.625</c:v>
                </c:pt>
                <c:pt idx="59944">
                  <c:v>33818.666666666664</c:v>
                </c:pt>
                <c:pt idx="59945">
                  <c:v>33818.708333333336</c:v>
                </c:pt>
                <c:pt idx="59946">
                  <c:v>33818.75</c:v>
                </c:pt>
                <c:pt idx="59947">
                  <c:v>33818.791666666664</c:v>
                </c:pt>
                <c:pt idx="59948">
                  <c:v>33818.833333333336</c:v>
                </c:pt>
                <c:pt idx="59949">
                  <c:v>33818.875</c:v>
                </c:pt>
                <c:pt idx="59950">
                  <c:v>33818.916666666664</c:v>
                </c:pt>
                <c:pt idx="59951">
                  <c:v>33818.958333333336</c:v>
                </c:pt>
                <c:pt idx="59952">
                  <c:v>33819</c:v>
                </c:pt>
                <c:pt idx="59953">
                  <c:v>33819.041666666664</c:v>
                </c:pt>
                <c:pt idx="59954">
                  <c:v>33819.083333333336</c:v>
                </c:pt>
                <c:pt idx="59955">
                  <c:v>33819.125</c:v>
                </c:pt>
                <c:pt idx="59956">
                  <c:v>33819.166666666664</c:v>
                </c:pt>
                <c:pt idx="59957">
                  <c:v>33819.208333333336</c:v>
                </c:pt>
                <c:pt idx="59958">
                  <c:v>33819.25</c:v>
                </c:pt>
                <c:pt idx="59959">
                  <c:v>33819.291666666664</c:v>
                </c:pt>
                <c:pt idx="59960">
                  <c:v>33819.333333333336</c:v>
                </c:pt>
                <c:pt idx="59961">
                  <c:v>33819.375</c:v>
                </c:pt>
                <c:pt idx="59962">
                  <c:v>33819.416666666664</c:v>
                </c:pt>
                <c:pt idx="59963">
                  <c:v>33819.458333333336</c:v>
                </c:pt>
                <c:pt idx="59964">
                  <c:v>33819.5</c:v>
                </c:pt>
                <c:pt idx="59965">
                  <c:v>33819.541666666664</c:v>
                </c:pt>
                <c:pt idx="59966">
                  <c:v>33819.583333333336</c:v>
                </c:pt>
                <c:pt idx="59967">
                  <c:v>33819.625</c:v>
                </c:pt>
                <c:pt idx="59968">
                  <c:v>33819.666666666664</c:v>
                </c:pt>
                <c:pt idx="59969">
                  <c:v>33819.708333333336</c:v>
                </c:pt>
                <c:pt idx="59970">
                  <c:v>33819.75</c:v>
                </c:pt>
                <c:pt idx="59971">
                  <c:v>33819.791666666664</c:v>
                </c:pt>
                <c:pt idx="59972">
                  <c:v>33819.833333333336</c:v>
                </c:pt>
                <c:pt idx="59973">
                  <c:v>33819.875</c:v>
                </c:pt>
                <c:pt idx="59974">
                  <c:v>33819.916666666664</c:v>
                </c:pt>
                <c:pt idx="59975">
                  <c:v>33819.958333333336</c:v>
                </c:pt>
                <c:pt idx="59976">
                  <c:v>33820</c:v>
                </c:pt>
                <c:pt idx="59977">
                  <c:v>33820.041666666664</c:v>
                </c:pt>
                <c:pt idx="59978">
                  <c:v>33820.083333333336</c:v>
                </c:pt>
                <c:pt idx="59979">
                  <c:v>33820.125</c:v>
                </c:pt>
                <c:pt idx="59980">
                  <c:v>33820.166666666664</c:v>
                </c:pt>
                <c:pt idx="59981">
                  <c:v>33820.208333333336</c:v>
                </c:pt>
                <c:pt idx="59982">
                  <c:v>33820.25</c:v>
                </c:pt>
                <c:pt idx="59983">
                  <c:v>33820.291666666664</c:v>
                </c:pt>
                <c:pt idx="59984">
                  <c:v>33820.333333333336</c:v>
                </c:pt>
                <c:pt idx="59985">
                  <c:v>33820.375</c:v>
                </c:pt>
                <c:pt idx="59986">
                  <c:v>33820.416666666664</c:v>
                </c:pt>
                <c:pt idx="59987">
                  <c:v>33820.458333333336</c:v>
                </c:pt>
                <c:pt idx="59988">
                  <c:v>33820.5</c:v>
                </c:pt>
                <c:pt idx="59989">
                  <c:v>33820.541666666664</c:v>
                </c:pt>
                <c:pt idx="59990">
                  <c:v>33820.583333333336</c:v>
                </c:pt>
                <c:pt idx="59991">
                  <c:v>33820.625</c:v>
                </c:pt>
                <c:pt idx="59992">
                  <c:v>33820.666666666664</c:v>
                </c:pt>
                <c:pt idx="59993">
                  <c:v>33820.708333333336</c:v>
                </c:pt>
                <c:pt idx="59994">
                  <c:v>33820.75</c:v>
                </c:pt>
                <c:pt idx="59995">
                  <c:v>33820.791666666664</c:v>
                </c:pt>
                <c:pt idx="59996">
                  <c:v>33820.833333333336</c:v>
                </c:pt>
                <c:pt idx="59997">
                  <c:v>33820.875</c:v>
                </c:pt>
                <c:pt idx="59998">
                  <c:v>33820.916666666664</c:v>
                </c:pt>
                <c:pt idx="59999">
                  <c:v>33820.958333333336</c:v>
                </c:pt>
                <c:pt idx="60000">
                  <c:v>33821</c:v>
                </c:pt>
                <c:pt idx="60001">
                  <c:v>33821.041666666664</c:v>
                </c:pt>
                <c:pt idx="60002">
                  <c:v>33821.083333333336</c:v>
                </c:pt>
                <c:pt idx="60003">
                  <c:v>33821.125</c:v>
                </c:pt>
                <c:pt idx="60004">
                  <c:v>33821.166666666664</c:v>
                </c:pt>
                <c:pt idx="60005">
                  <c:v>33821.208333333336</c:v>
                </c:pt>
                <c:pt idx="60006">
                  <c:v>33821.25</c:v>
                </c:pt>
                <c:pt idx="60007">
                  <c:v>33821.291666666664</c:v>
                </c:pt>
                <c:pt idx="60008">
                  <c:v>33821.333333333336</c:v>
                </c:pt>
                <c:pt idx="60009">
                  <c:v>33821.375</c:v>
                </c:pt>
                <c:pt idx="60010">
                  <c:v>33821.416666666664</c:v>
                </c:pt>
                <c:pt idx="60011">
                  <c:v>33821.458333333336</c:v>
                </c:pt>
                <c:pt idx="60012">
                  <c:v>33821.5</c:v>
                </c:pt>
                <c:pt idx="60013">
                  <c:v>33821.541666666664</c:v>
                </c:pt>
                <c:pt idx="60014">
                  <c:v>33821.583333333336</c:v>
                </c:pt>
                <c:pt idx="60015">
                  <c:v>33821.625</c:v>
                </c:pt>
                <c:pt idx="60016">
                  <c:v>33821.666666666664</c:v>
                </c:pt>
                <c:pt idx="60017">
                  <c:v>33821.708333333336</c:v>
                </c:pt>
                <c:pt idx="60018">
                  <c:v>33821.75</c:v>
                </c:pt>
                <c:pt idx="60019">
                  <c:v>33821.791666666664</c:v>
                </c:pt>
                <c:pt idx="60020">
                  <c:v>33821.833333333336</c:v>
                </c:pt>
                <c:pt idx="60021">
                  <c:v>33821.875</c:v>
                </c:pt>
                <c:pt idx="60022">
                  <c:v>33821.916666666664</c:v>
                </c:pt>
                <c:pt idx="60023">
                  <c:v>33821.958333333336</c:v>
                </c:pt>
                <c:pt idx="60024">
                  <c:v>33822</c:v>
                </c:pt>
                <c:pt idx="60025">
                  <c:v>33822.041666666664</c:v>
                </c:pt>
                <c:pt idx="60026">
                  <c:v>33822.083333333336</c:v>
                </c:pt>
                <c:pt idx="60027">
                  <c:v>33822.125</c:v>
                </c:pt>
                <c:pt idx="60028">
                  <c:v>33822.166666666664</c:v>
                </c:pt>
                <c:pt idx="60029">
                  <c:v>33822.208333333336</c:v>
                </c:pt>
                <c:pt idx="60030">
                  <c:v>33822.25</c:v>
                </c:pt>
                <c:pt idx="60031">
                  <c:v>33822.291666666664</c:v>
                </c:pt>
                <c:pt idx="60032">
                  <c:v>33822.333333333336</c:v>
                </c:pt>
                <c:pt idx="60033">
                  <c:v>33822.375</c:v>
                </c:pt>
                <c:pt idx="60034">
                  <c:v>33822.416666666664</c:v>
                </c:pt>
                <c:pt idx="60035">
                  <c:v>33822.458333333336</c:v>
                </c:pt>
                <c:pt idx="60036">
                  <c:v>33822.5</c:v>
                </c:pt>
                <c:pt idx="60037">
                  <c:v>33822.541666666664</c:v>
                </c:pt>
                <c:pt idx="60038">
                  <c:v>33822.583333333336</c:v>
                </c:pt>
                <c:pt idx="60039">
                  <c:v>33822.625</c:v>
                </c:pt>
                <c:pt idx="60040">
                  <c:v>33822.666666666664</c:v>
                </c:pt>
                <c:pt idx="60041">
                  <c:v>33822.708333333336</c:v>
                </c:pt>
                <c:pt idx="60042">
                  <c:v>33822.75</c:v>
                </c:pt>
                <c:pt idx="60043">
                  <c:v>33822.791666666664</c:v>
                </c:pt>
                <c:pt idx="60044">
                  <c:v>33822.833333333336</c:v>
                </c:pt>
                <c:pt idx="60045">
                  <c:v>33822.875</c:v>
                </c:pt>
                <c:pt idx="60046">
                  <c:v>33822.916666666664</c:v>
                </c:pt>
                <c:pt idx="60047">
                  <c:v>33822.958333333336</c:v>
                </c:pt>
                <c:pt idx="60048">
                  <c:v>33823</c:v>
                </c:pt>
                <c:pt idx="60049">
                  <c:v>33823.041666666664</c:v>
                </c:pt>
                <c:pt idx="60050">
                  <c:v>33823.083333333336</c:v>
                </c:pt>
                <c:pt idx="60051">
                  <c:v>33823.125</c:v>
                </c:pt>
                <c:pt idx="60052">
                  <c:v>33823.166666666664</c:v>
                </c:pt>
                <c:pt idx="60053">
                  <c:v>33823.208333333336</c:v>
                </c:pt>
                <c:pt idx="60054">
                  <c:v>33823.25</c:v>
                </c:pt>
                <c:pt idx="60055">
                  <c:v>33823.291666666664</c:v>
                </c:pt>
                <c:pt idx="60056">
                  <c:v>33823.333333333336</c:v>
                </c:pt>
                <c:pt idx="60057">
                  <c:v>33823.375</c:v>
                </c:pt>
                <c:pt idx="60058">
                  <c:v>33823.416666666664</c:v>
                </c:pt>
                <c:pt idx="60059">
                  <c:v>33823.458333333336</c:v>
                </c:pt>
                <c:pt idx="60060">
                  <c:v>33823.5</c:v>
                </c:pt>
                <c:pt idx="60061">
                  <c:v>33823.541666666664</c:v>
                </c:pt>
                <c:pt idx="60062">
                  <c:v>33823.583333333336</c:v>
                </c:pt>
                <c:pt idx="60063">
                  <c:v>33823.625</c:v>
                </c:pt>
                <c:pt idx="60064">
                  <c:v>33823.666666666664</c:v>
                </c:pt>
                <c:pt idx="60065">
                  <c:v>33823.708333333336</c:v>
                </c:pt>
                <c:pt idx="60066">
                  <c:v>33823.75</c:v>
                </c:pt>
                <c:pt idx="60067">
                  <c:v>33823.791666666664</c:v>
                </c:pt>
                <c:pt idx="60068">
                  <c:v>33823.833333333336</c:v>
                </c:pt>
                <c:pt idx="60069">
                  <c:v>33823.875</c:v>
                </c:pt>
                <c:pt idx="60070">
                  <c:v>33823.916666666664</c:v>
                </c:pt>
                <c:pt idx="60071">
                  <c:v>33823.958333333336</c:v>
                </c:pt>
                <c:pt idx="60072">
                  <c:v>33824</c:v>
                </c:pt>
                <c:pt idx="60073">
                  <c:v>33824.041666666664</c:v>
                </c:pt>
                <c:pt idx="60074">
                  <c:v>33824.083333333336</c:v>
                </c:pt>
                <c:pt idx="60075">
                  <c:v>33824.125</c:v>
                </c:pt>
                <c:pt idx="60076">
                  <c:v>33824.166666666664</c:v>
                </c:pt>
                <c:pt idx="60077">
                  <c:v>33824.208333333336</c:v>
                </c:pt>
                <c:pt idx="60078">
                  <c:v>33824.25</c:v>
                </c:pt>
                <c:pt idx="60079">
                  <c:v>33824.291666666664</c:v>
                </c:pt>
                <c:pt idx="60080">
                  <c:v>33824.333333333336</c:v>
                </c:pt>
                <c:pt idx="60081">
                  <c:v>33824.375</c:v>
                </c:pt>
                <c:pt idx="60082">
                  <c:v>33824.416666666664</c:v>
                </c:pt>
                <c:pt idx="60083">
                  <c:v>33824.458333333336</c:v>
                </c:pt>
                <c:pt idx="60084">
                  <c:v>33824.5</c:v>
                </c:pt>
                <c:pt idx="60085">
                  <c:v>33824.541666666664</c:v>
                </c:pt>
                <c:pt idx="60086">
                  <c:v>33824.583333333336</c:v>
                </c:pt>
                <c:pt idx="60087">
                  <c:v>33824.625</c:v>
                </c:pt>
                <c:pt idx="60088">
                  <c:v>33824.666666666664</c:v>
                </c:pt>
                <c:pt idx="60089">
                  <c:v>33824.708333333336</c:v>
                </c:pt>
                <c:pt idx="60090">
                  <c:v>33824.75</c:v>
                </c:pt>
                <c:pt idx="60091">
                  <c:v>33824.791666666664</c:v>
                </c:pt>
                <c:pt idx="60092">
                  <c:v>33824.833333333336</c:v>
                </c:pt>
                <c:pt idx="60093">
                  <c:v>33824.875</c:v>
                </c:pt>
                <c:pt idx="60094">
                  <c:v>33824.916666666664</c:v>
                </c:pt>
                <c:pt idx="60095">
                  <c:v>33824.958333333336</c:v>
                </c:pt>
                <c:pt idx="60096">
                  <c:v>33825</c:v>
                </c:pt>
                <c:pt idx="60097">
                  <c:v>33825.041666666664</c:v>
                </c:pt>
                <c:pt idx="60098">
                  <c:v>33825.083333333336</c:v>
                </c:pt>
                <c:pt idx="60099">
                  <c:v>33825.125</c:v>
                </c:pt>
                <c:pt idx="60100">
                  <c:v>33825.166666666664</c:v>
                </c:pt>
                <c:pt idx="60101">
                  <c:v>33825.208333333336</c:v>
                </c:pt>
                <c:pt idx="60102">
                  <c:v>33825.25</c:v>
                </c:pt>
                <c:pt idx="60103">
                  <c:v>33825.291666666664</c:v>
                </c:pt>
                <c:pt idx="60104">
                  <c:v>33825.333333333336</c:v>
                </c:pt>
                <c:pt idx="60105">
                  <c:v>33825.375</c:v>
                </c:pt>
                <c:pt idx="60106">
                  <c:v>33825.416666666664</c:v>
                </c:pt>
                <c:pt idx="60107">
                  <c:v>33825.458333333336</c:v>
                </c:pt>
                <c:pt idx="60108">
                  <c:v>33825.5</c:v>
                </c:pt>
                <c:pt idx="60109">
                  <c:v>33825.541666666664</c:v>
                </c:pt>
                <c:pt idx="60110">
                  <c:v>33825.583333333336</c:v>
                </c:pt>
                <c:pt idx="60111">
                  <c:v>33825.625</c:v>
                </c:pt>
                <c:pt idx="60112">
                  <c:v>33825.666666666664</c:v>
                </c:pt>
                <c:pt idx="60113">
                  <c:v>33825.708333333336</c:v>
                </c:pt>
                <c:pt idx="60114">
                  <c:v>33825.75</c:v>
                </c:pt>
                <c:pt idx="60115">
                  <c:v>33825.791666666664</c:v>
                </c:pt>
                <c:pt idx="60116">
                  <c:v>33825.833333333336</c:v>
                </c:pt>
                <c:pt idx="60117">
                  <c:v>33825.875</c:v>
                </c:pt>
                <c:pt idx="60118">
                  <c:v>33825.916666666664</c:v>
                </c:pt>
                <c:pt idx="60119">
                  <c:v>33825.958333333336</c:v>
                </c:pt>
                <c:pt idx="60120">
                  <c:v>33826</c:v>
                </c:pt>
                <c:pt idx="60121">
                  <c:v>33826.041666666664</c:v>
                </c:pt>
                <c:pt idx="60122">
                  <c:v>33826.083333333336</c:v>
                </c:pt>
                <c:pt idx="60123">
                  <c:v>33826.125</c:v>
                </c:pt>
                <c:pt idx="60124">
                  <c:v>33826.166666666664</c:v>
                </c:pt>
                <c:pt idx="60125">
                  <c:v>33826.208333333336</c:v>
                </c:pt>
                <c:pt idx="60126">
                  <c:v>33826.25</c:v>
                </c:pt>
                <c:pt idx="60127">
                  <c:v>33826.291666666664</c:v>
                </c:pt>
                <c:pt idx="60128">
                  <c:v>33826.333333333336</c:v>
                </c:pt>
                <c:pt idx="60129">
                  <c:v>33826.375</c:v>
                </c:pt>
                <c:pt idx="60130">
                  <c:v>33826.416666666664</c:v>
                </c:pt>
                <c:pt idx="60131">
                  <c:v>33826.458333333336</c:v>
                </c:pt>
                <c:pt idx="60132">
                  <c:v>33826.5</c:v>
                </c:pt>
                <c:pt idx="60133">
                  <c:v>33826.541666666664</c:v>
                </c:pt>
                <c:pt idx="60134">
                  <c:v>33826.583333333336</c:v>
                </c:pt>
                <c:pt idx="60135">
                  <c:v>33826.625</c:v>
                </c:pt>
                <c:pt idx="60136">
                  <c:v>33826.666666666664</c:v>
                </c:pt>
                <c:pt idx="60137">
                  <c:v>33826.708333333336</c:v>
                </c:pt>
                <c:pt idx="60138">
                  <c:v>33826.75</c:v>
                </c:pt>
                <c:pt idx="60139">
                  <c:v>33826.791666666664</c:v>
                </c:pt>
                <c:pt idx="60140">
                  <c:v>33826.833333333336</c:v>
                </c:pt>
                <c:pt idx="60141">
                  <c:v>33826.875</c:v>
                </c:pt>
                <c:pt idx="60142">
                  <c:v>33826.916666666664</c:v>
                </c:pt>
                <c:pt idx="60143">
                  <c:v>33826.958333333336</c:v>
                </c:pt>
                <c:pt idx="60144">
                  <c:v>33827</c:v>
                </c:pt>
                <c:pt idx="60145">
                  <c:v>33827.041666666664</c:v>
                </c:pt>
                <c:pt idx="60146">
                  <c:v>33827.083333333336</c:v>
                </c:pt>
                <c:pt idx="60147">
                  <c:v>33827.125</c:v>
                </c:pt>
                <c:pt idx="60148">
                  <c:v>33827.166666666664</c:v>
                </c:pt>
                <c:pt idx="60149">
                  <c:v>33827.208333333336</c:v>
                </c:pt>
                <c:pt idx="60150">
                  <c:v>33827.25</c:v>
                </c:pt>
                <c:pt idx="60151">
                  <c:v>33827.291666666664</c:v>
                </c:pt>
                <c:pt idx="60152">
                  <c:v>33827.333333333336</c:v>
                </c:pt>
                <c:pt idx="60153">
                  <c:v>33827.375</c:v>
                </c:pt>
                <c:pt idx="60154">
                  <c:v>33827.416666666664</c:v>
                </c:pt>
                <c:pt idx="60155">
                  <c:v>33827.458333333336</c:v>
                </c:pt>
                <c:pt idx="60156">
                  <c:v>33827.5</c:v>
                </c:pt>
                <c:pt idx="60157">
                  <c:v>33827.541666666664</c:v>
                </c:pt>
                <c:pt idx="60158">
                  <c:v>33827.583333333336</c:v>
                </c:pt>
                <c:pt idx="60159">
                  <c:v>33827.625</c:v>
                </c:pt>
                <c:pt idx="60160">
                  <c:v>33827.666666666664</c:v>
                </c:pt>
                <c:pt idx="60161">
                  <c:v>33827.708333333336</c:v>
                </c:pt>
                <c:pt idx="60162">
                  <c:v>33827.75</c:v>
                </c:pt>
                <c:pt idx="60163">
                  <c:v>33827.791666666664</c:v>
                </c:pt>
                <c:pt idx="60164">
                  <c:v>33827.833333333336</c:v>
                </c:pt>
                <c:pt idx="60165">
                  <c:v>33827.875</c:v>
                </c:pt>
                <c:pt idx="60166">
                  <c:v>33827.916666666664</c:v>
                </c:pt>
                <c:pt idx="60167">
                  <c:v>33827.958333333336</c:v>
                </c:pt>
                <c:pt idx="60168">
                  <c:v>33828</c:v>
                </c:pt>
                <c:pt idx="60169">
                  <c:v>33828.041666666664</c:v>
                </c:pt>
                <c:pt idx="60170">
                  <c:v>33828.083333333336</c:v>
                </c:pt>
                <c:pt idx="60171">
                  <c:v>33828.125</c:v>
                </c:pt>
                <c:pt idx="60172">
                  <c:v>33828.166666666664</c:v>
                </c:pt>
                <c:pt idx="60173">
                  <c:v>33828.208333333336</c:v>
                </c:pt>
                <c:pt idx="60174">
                  <c:v>33828.25</c:v>
                </c:pt>
                <c:pt idx="60175">
                  <c:v>33828.291666666664</c:v>
                </c:pt>
                <c:pt idx="60176">
                  <c:v>33828.333333333336</c:v>
                </c:pt>
                <c:pt idx="60177">
                  <c:v>33828.375</c:v>
                </c:pt>
                <c:pt idx="60178">
                  <c:v>33828.416666666664</c:v>
                </c:pt>
                <c:pt idx="60179">
                  <c:v>33828.458333333336</c:v>
                </c:pt>
                <c:pt idx="60180">
                  <c:v>33828.5</c:v>
                </c:pt>
                <c:pt idx="60181">
                  <c:v>33828.541666666664</c:v>
                </c:pt>
                <c:pt idx="60182">
                  <c:v>33828.583333333336</c:v>
                </c:pt>
                <c:pt idx="60183">
                  <c:v>33828.625</c:v>
                </c:pt>
                <c:pt idx="60184">
                  <c:v>33828.666666666664</c:v>
                </c:pt>
                <c:pt idx="60185">
                  <c:v>33828.708333333336</c:v>
                </c:pt>
                <c:pt idx="60186">
                  <c:v>33828.75</c:v>
                </c:pt>
                <c:pt idx="60187">
                  <c:v>33828.791666666664</c:v>
                </c:pt>
                <c:pt idx="60188">
                  <c:v>33828.833333333336</c:v>
                </c:pt>
                <c:pt idx="60189">
                  <c:v>33828.875</c:v>
                </c:pt>
                <c:pt idx="60190">
                  <c:v>33828.916666666664</c:v>
                </c:pt>
                <c:pt idx="60191">
                  <c:v>33828.958333333336</c:v>
                </c:pt>
                <c:pt idx="60192">
                  <c:v>33829</c:v>
                </c:pt>
                <c:pt idx="60193">
                  <c:v>33829.041666666664</c:v>
                </c:pt>
                <c:pt idx="60194">
                  <c:v>33829.083333333336</c:v>
                </c:pt>
                <c:pt idx="60195">
                  <c:v>33829.125</c:v>
                </c:pt>
                <c:pt idx="60196">
                  <c:v>33829.166666666664</c:v>
                </c:pt>
                <c:pt idx="60197">
                  <c:v>33829.208333333336</c:v>
                </c:pt>
                <c:pt idx="60198">
                  <c:v>33829.25</c:v>
                </c:pt>
                <c:pt idx="60199">
                  <c:v>33829.291666666664</c:v>
                </c:pt>
                <c:pt idx="60200">
                  <c:v>33829.333333333336</c:v>
                </c:pt>
                <c:pt idx="60201">
                  <c:v>33829.375</c:v>
                </c:pt>
                <c:pt idx="60202">
                  <c:v>33829.416666666664</c:v>
                </c:pt>
                <c:pt idx="60203">
                  <c:v>33829.458333333336</c:v>
                </c:pt>
                <c:pt idx="60204">
                  <c:v>33829.5</c:v>
                </c:pt>
                <c:pt idx="60205">
                  <c:v>33829.541666666664</c:v>
                </c:pt>
                <c:pt idx="60206">
                  <c:v>33829.583333333336</c:v>
                </c:pt>
                <c:pt idx="60207">
                  <c:v>33829.625</c:v>
                </c:pt>
                <c:pt idx="60208">
                  <c:v>33829.666666666664</c:v>
                </c:pt>
                <c:pt idx="60209">
                  <c:v>33829.708333333336</c:v>
                </c:pt>
                <c:pt idx="60210">
                  <c:v>33829.75</c:v>
                </c:pt>
                <c:pt idx="60211">
                  <c:v>33829.791666666664</c:v>
                </c:pt>
                <c:pt idx="60212">
                  <c:v>33829.833333333336</c:v>
                </c:pt>
                <c:pt idx="60213">
                  <c:v>33829.875</c:v>
                </c:pt>
                <c:pt idx="60214">
                  <c:v>33829.916666666664</c:v>
                </c:pt>
                <c:pt idx="60215">
                  <c:v>33829.958333333336</c:v>
                </c:pt>
                <c:pt idx="60216">
                  <c:v>33830</c:v>
                </c:pt>
                <c:pt idx="60217">
                  <c:v>33830.041666666664</c:v>
                </c:pt>
                <c:pt idx="60218">
                  <c:v>33830.083333333336</c:v>
                </c:pt>
                <c:pt idx="60219">
                  <c:v>33830.125</c:v>
                </c:pt>
                <c:pt idx="60220">
                  <c:v>33830.166666666664</c:v>
                </c:pt>
                <c:pt idx="60221">
                  <c:v>33830.208333333336</c:v>
                </c:pt>
                <c:pt idx="60222">
                  <c:v>33830.25</c:v>
                </c:pt>
                <c:pt idx="60223">
                  <c:v>33830.291666666664</c:v>
                </c:pt>
                <c:pt idx="60224">
                  <c:v>33830.333333333336</c:v>
                </c:pt>
                <c:pt idx="60225">
                  <c:v>33830.375</c:v>
                </c:pt>
                <c:pt idx="60226">
                  <c:v>33830.416666666664</c:v>
                </c:pt>
                <c:pt idx="60227">
                  <c:v>33830.458333333336</c:v>
                </c:pt>
                <c:pt idx="60228">
                  <c:v>33830.5</c:v>
                </c:pt>
                <c:pt idx="60229">
                  <c:v>33830.541666666664</c:v>
                </c:pt>
                <c:pt idx="60230">
                  <c:v>33830.583333333336</c:v>
                </c:pt>
                <c:pt idx="60231">
                  <c:v>33830.625</c:v>
                </c:pt>
                <c:pt idx="60232">
                  <c:v>33830.666666666664</c:v>
                </c:pt>
                <c:pt idx="60233">
                  <c:v>33830.708333333336</c:v>
                </c:pt>
                <c:pt idx="60234">
                  <c:v>33830.75</c:v>
                </c:pt>
                <c:pt idx="60235">
                  <c:v>33830.791666666664</c:v>
                </c:pt>
                <c:pt idx="60236">
                  <c:v>33830.833333333336</c:v>
                </c:pt>
                <c:pt idx="60237">
                  <c:v>33830.875</c:v>
                </c:pt>
                <c:pt idx="60238">
                  <c:v>33830.916666666664</c:v>
                </c:pt>
                <c:pt idx="60239">
                  <c:v>33830.958333333336</c:v>
                </c:pt>
                <c:pt idx="60240">
                  <c:v>33831</c:v>
                </c:pt>
                <c:pt idx="60241">
                  <c:v>33831.041666666664</c:v>
                </c:pt>
                <c:pt idx="60242">
                  <c:v>33831.083333333336</c:v>
                </c:pt>
                <c:pt idx="60243">
                  <c:v>33831.125</c:v>
                </c:pt>
                <c:pt idx="60244">
                  <c:v>33831.166666666664</c:v>
                </c:pt>
                <c:pt idx="60245">
                  <c:v>33831.208333333336</c:v>
                </c:pt>
                <c:pt idx="60246">
                  <c:v>33831.25</c:v>
                </c:pt>
                <c:pt idx="60247">
                  <c:v>33831.291666666664</c:v>
                </c:pt>
                <c:pt idx="60248">
                  <c:v>33831.333333333336</c:v>
                </c:pt>
                <c:pt idx="60249">
                  <c:v>33831.375</c:v>
                </c:pt>
                <c:pt idx="60250">
                  <c:v>33831.416666666664</c:v>
                </c:pt>
                <c:pt idx="60251">
                  <c:v>33831.458333333336</c:v>
                </c:pt>
                <c:pt idx="60252">
                  <c:v>33831.5</c:v>
                </c:pt>
                <c:pt idx="60253">
                  <c:v>33831.541666666664</c:v>
                </c:pt>
                <c:pt idx="60254">
                  <c:v>33831.583333333336</c:v>
                </c:pt>
                <c:pt idx="60255">
                  <c:v>33831.625</c:v>
                </c:pt>
                <c:pt idx="60256">
                  <c:v>33831.666666666664</c:v>
                </c:pt>
                <c:pt idx="60257">
                  <c:v>33831.708333333336</c:v>
                </c:pt>
                <c:pt idx="60258">
                  <c:v>33831.75</c:v>
                </c:pt>
                <c:pt idx="60259">
                  <c:v>33831.791666666664</c:v>
                </c:pt>
                <c:pt idx="60260">
                  <c:v>33831.833333333336</c:v>
                </c:pt>
                <c:pt idx="60261">
                  <c:v>33831.875</c:v>
                </c:pt>
                <c:pt idx="60262">
                  <c:v>33831.916666666664</c:v>
                </c:pt>
                <c:pt idx="60263">
                  <c:v>33831.958333333336</c:v>
                </c:pt>
                <c:pt idx="60264">
                  <c:v>33832</c:v>
                </c:pt>
                <c:pt idx="60265">
                  <c:v>33832.041666666664</c:v>
                </c:pt>
                <c:pt idx="60266">
                  <c:v>33832.083333333336</c:v>
                </c:pt>
                <c:pt idx="60267">
                  <c:v>33832.125</c:v>
                </c:pt>
                <c:pt idx="60268">
                  <c:v>33832.166666666664</c:v>
                </c:pt>
                <c:pt idx="60269">
                  <c:v>33832.208333333336</c:v>
                </c:pt>
                <c:pt idx="60270">
                  <c:v>33832.25</c:v>
                </c:pt>
                <c:pt idx="60271">
                  <c:v>33832.291666666664</c:v>
                </c:pt>
                <c:pt idx="60272">
                  <c:v>33832.333333333336</c:v>
                </c:pt>
                <c:pt idx="60273">
                  <c:v>33832.375</c:v>
                </c:pt>
                <c:pt idx="60274">
                  <c:v>33832.416666666664</c:v>
                </c:pt>
                <c:pt idx="60275">
                  <c:v>33832.458333333336</c:v>
                </c:pt>
                <c:pt idx="60276">
                  <c:v>33832.5</c:v>
                </c:pt>
                <c:pt idx="60277">
                  <c:v>33832.541666666664</c:v>
                </c:pt>
                <c:pt idx="60278">
                  <c:v>33832.583333333336</c:v>
                </c:pt>
                <c:pt idx="60279">
                  <c:v>33832.625</c:v>
                </c:pt>
                <c:pt idx="60280">
                  <c:v>33832.666666666664</c:v>
                </c:pt>
                <c:pt idx="60281">
                  <c:v>33832.708333333336</c:v>
                </c:pt>
                <c:pt idx="60282">
                  <c:v>33832.75</c:v>
                </c:pt>
                <c:pt idx="60283">
                  <c:v>33832.791666666664</c:v>
                </c:pt>
                <c:pt idx="60284">
                  <c:v>33832.833333333336</c:v>
                </c:pt>
                <c:pt idx="60285">
                  <c:v>33832.875</c:v>
                </c:pt>
                <c:pt idx="60286">
                  <c:v>33832.916666666664</c:v>
                </c:pt>
                <c:pt idx="60287">
                  <c:v>33832.958333333336</c:v>
                </c:pt>
                <c:pt idx="60288">
                  <c:v>33833</c:v>
                </c:pt>
                <c:pt idx="60289">
                  <c:v>33833.041666666664</c:v>
                </c:pt>
                <c:pt idx="60290">
                  <c:v>33833.083333333336</c:v>
                </c:pt>
                <c:pt idx="60291">
                  <c:v>33833.125</c:v>
                </c:pt>
                <c:pt idx="60292">
                  <c:v>33833.166666666664</c:v>
                </c:pt>
                <c:pt idx="60293">
                  <c:v>33833.208333333336</c:v>
                </c:pt>
                <c:pt idx="60294">
                  <c:v>33833.25</c:v>
                </c:pt>
                <c:pt idx="60295">
                  <c:v>33833.291666666664</c:v>
                </c:pt>
                <c:pt idx="60296">
                  <c:v>33833.333333333336</c:v>
                </c:pt>
                <c:pt idx="60297">
                  <c:v>33833.375</c:v>
                </c:pt>
                <c:pt idx="60298">
                  <c:v>33833.416666666664</c:v>
                </c:pt>
                <c:pt idx="60299">
                  <c:v>33833.458333333336</c:v>
                </c:pt>
                <c:pt idx="60300">
                  <c:v>33833.5</c:v>
                </c:pt>
                <c:pt idx="60301">
                  <c:v>33833.541666666664</c:v>
                </c:pt>
                <c:pt idx="60302">
                  <c:v>33833.583333333336</c:v>
                </c:pt>
                <c:pt idx="60303">
                  <c:v>33833.625</c:v>
                </c:pt>
                <c:pt idx="60304">
                  <c:v>33833.666666666664</c:v>
                </c:pt>
                <c:pt idx="60305">
                  <c:v>33833.708333333336</c:v>
                </c:pt>
                <c:pt idx="60306">
                  <c:v>33833.75</c:v>
                </c:pt>
                <c:pt idx="60307">
                  <c:v>33833.791666666664</c:v>
                </c:pt>
                <c:pt idx="60308">
                  <c:v>33833.833333333336</c:v>
                </c:pt>
                <c:pt idx="60309">
                  <c:v>33833.875</c:v>
                </c:pt>
                <c:pt idx="60310">
                  <c:v>33833.916666666664</c:v>
                </c:pt>
                <c:pt idx="60311">
                  <c:v>33833.958333333336</c:v>
                </c:pt>
                <c:pt idx="60312">
                  <c:v>33834</c:v>
                </c:pt>
                <c:pt idx="60313">
                  <c:v>33834.041666666664</c:v>
                </c:pt>
                <c:pt idx="60314">
                  <c:v>33834.083333333336</c:v>
                </c:pt>
                <c:pt idx="60315">
                  <c:v>33834.125</c:v>
                </c:pt>
                <c:pt idx="60316">
                  <c:v>33834.166666666664</c:v>
                </c:pt>
                <c:pt idx="60317">
                  <c:v>33834.208333333336</c:v>
                </c:pt>
                <c:pt idx="60318">
                  <c:v>33834.25</c:v>
                </c:pt>
                <c:pt idx="60319">
                  <c:v>33834.291666666664</c:v>
                </c:pt>
                <c:pt idx="60320">
                  <c:v>33834.333333333336</c:v>
                </c:pt>
                <c:pt idx="60321">
                  <c:v>33834.375</c:v>
                </c:pt>
                <c:pt idx="60322">
                  <c:v>33834.416666666664</c:v>
                </c:pt>
                <c:pt idx="60323">
                  <c:v>33834.458333333336</c:v>
                </c:pt>
                <c:pt idx="60324">
                  <c:v>33834.5</c:v>
                </c:pt>
                <c:pt idx="60325">
                  <c:v>33834.541666666664</c:v>
                </c:pt>
                <c:pt idx="60326">
                  <c:v>33834.583333333336</c:v>
                </c:pt>
                <c:pt idx="60327">
                  <c:v>33834.625</c:v>
                </c:pt>
                <c:pt idx="60328">
                  <c:v>33834.666666666664</c:v>
                </c:pt>
                <c:pt idx="60329">
                  <c:v>33834.708333333336</c:v>
                </c:pt>
                <c:pt idx="60330">
                  <c:v>33834.75</c:v>
                </c:pt>
                <c:pt idx="60331">
                  <c:v>33834.791666666664</c:v>
                </c:pt>
                <c:pt idx="60332">
                  <c:v>33834.833333333336</c:v>
                </c:pt>
                <c:pt idx="60333">
                  <c:v>33834.875</c:v>
                </c:pt>
                <c:pt idx="60334">
                  <c:v>33834.916666666664</c:v>
                </c:pt>
                <c:pt idx="60335">
                  <c:v>33834.958333333336</c:v>
                </c:pt>
                <c:pt idx="60336">
                  <c:v>33835</c:v>
                </c:pt>
                <c:pt idx="60337">
                  <c:v>33835.041666666664</c:v>
                </c:pt>
                <c:pt idx="60338">
                  <c:v>33835.083333333336</c:v>
                </c:pt>
                <c:pt idx="60339">
                  <c:v>33835.125</c:v>
                </c:pt>
                <c:pt idx="60340">
                  <c:v>33835.166666666664</c:v>
                </c:pt>
                <c:pt idx="60341">
                  <c:v>33835.208333333336</c:v>
                </c:pt>
                <c:pt idx="60342">
                  <c:v>33835.25</c:v>
                </c:pt>
                <c:pt idx="60343">
                  <c:v>33835.291666666664</c:v>
                </c:pt>
                <c:pt idx="60344">
                  <c:v>33835.333333333336</c:v>
                </c:pt>
                <c:pt idx="60345">
                  <c:v>33835.375</c:v>
                </c:pt>
                <c:pt idx="60346">
                  <c:v>33835.416666666664</c:v>
                </c:pt>
                <c:pt idx="60347">
                  <c:v>33835.458333333336</c:v>
                </c:pt>
                <c:pt idx="60348">
                  <c:v>33835.5</c:v>
                </c:pt>
                <c:pt idx="60349">
                  <c:v>33835.541666666664</c:v>
                </c:pt>
                <c:pt idx="60350">
                  <c:v>33835.583333333336</c:v>
                </c:pt>
                <c:pt idx="60351">
                  <c:v>33835.625</c:v>
                </c:pt>
                <c:pt idx="60352">
                  <c:v>33835.666666666664</c:v>
                </c:pt>
                <c:pt idx="60353">
                  <c:v>33835.708333333336</c:v>
                </c:pt>
                <c:pt idx="60354">
                  <c:v>33835.75</c:v>
                </c:pt>
                <c:pt idx="60355">
                  <c:v>33835.791666666664</c:v>
                </c:pt>
                <c:pt idx="60356">
                  <c:v>33835.833333333336</c:v>
                </c:pt>
                <c:pt idx="60357">
                  <c:v>33835.875</c:v>
                </c:pt>
                <c:pt idx="60358">
                  <c:v>33835.916666666664</c:v>
                </c:pt>
                <c:pt idx="60359">
                  <c:v>33835.958333333336</c:v>
                </c:pt>
                <c:pt idx="60360">
                  <c:v>33836</c:v>
                </c:pt>
                <c:pt idx="60361">
                  <c:v>33836.041666666664</c:v>
                </c:pt>
                <c:pt idx="60362">
                  <c:v>33836.083333333336</c:v>
                </c:pt>
                <c:pt idx="60363">
                  <c:v>33836.125</c:v>
                </c:pt>
                <c:pt idx="60364">
                  <c:v>33836.166666666664</c:v>
                </c:pt>
                <c:pt idx="60365">
                  <c:v>33836.208333333336</c:v>
                </c:pt>
                <c:pt idx="60366">
                  <c:v>33836.25</c:v>
                </c:pt>
                <c:pt idx="60367">
                  <c:v>33836.291666666664</c:v>
                </c:pt>
                <c:pt idx="60368">
                  <c:v>33836.333333333336</c:v>
                </c:pt>
                <c:pt idx="60369">
                  <c:v>33836.375</c:v>
                </c:pt>
                <c:pt idx="60370">
                  <c:v>33836.416666666664</c:v>
                </c:pt>
                <c:pt idx="60371">
                  <c:v>33836.458333333336</c:v>
                </c:pt>
                <c:pt idx="60372">
                  <c:v>33836.5</c:v>
                </c:pt>
                <c:pt idx="60373">
                  <c:v>33836.541666666664</c:v>
                </c:pt>
                <c:pt idx="60374">
                  <c:v>33836.583333333336</c:v>
                </c:pt>
                <c:pt idx="60375">
                  <c:v>33836.625</c:v>
                </c:pt>
                <c:pt idx="60376">
                  <c:v>33836.666666666664</c:v>
                </c:pt>
                <c:pt idx="60377">
                  <c:v>33836.708333333336</c:v>
                </c:pt>
                <c:pt idx="60378">
                  <c:v>33836.75</c:v>
                </c:pt>
                <c:pt idx="60379">
                  <c:v>33836.791666666664</c:v>
                </c:pt>
                <c:pt idx="60380">
                  <c:v>33836.833333333336</c:v>
                </c:pt>
                <c:pt idx="60381">
                  <c:v>33836.875</c:v>
                </c:pt>
                <c:pt idx="60382">
                  <c:v>33836.916666666664</c:v>
                </c:pt>
                <c:pt idx="60383">
                  <c:v>33836.958333333336</c:v>
                </c:pt>
                <c:pt idx="60384">
                  <c:v>33837</c:v>
                </c:pt>
                <c:pt idx="60385">
                  <c:v>33837.041666666664</c:v>
                </c:pt>
                <c:pt idx="60386">
                  <c:v>33837.083333333336</c:v>
                </c:pt>
                <c:pt idx="60387">
                  <c:v>33837.125</c:v>
                </c:pt>
                <c:pt idx="60388">
                  <c:v>33837.166666666664</c:v>
                </c:pt>
                <c:pt idx="60389">
                  <c:v>33837.208333333336</c:v>
                </c:pt>
                <c:pt idx="60390">
                  <c:v>33837.25</c:v>
                </c:pt>
                <c:pt idx="60391">
                  <c:v>33837.291666666664</c:v>
                </c:pt>
                <c:pt idx="60392">
                  <c:v>33837.333333333336</c:v>
                </c:pt>
                <c:pt idx="60393">
                  <c:v>33837.375</c:v>
                </c:pt>
                <c:pt idx="60394">
                  <c:v>33837.416666666664</c:v>
                </c:pt>
                <c:pt idx="60395">
                  <c:v>33837.458333333336</c:v>
                </c:pt>
                <c:pt idx="60396">
                  <c:v>33837.5</c:v>
                </c:pt>
                <c:pt idx="60397">
                  <c:v>33837.541666666664</c:v>
                </c:pt>
                <c:pt idx="60398">
                  <c:v>33837.583333333336</c:v>
                </c:pt>
                <c:pt idx="60399">
                  <c:v>33837.625</c:v>
                </c:pt>
                <c:pt idx="60400">
                  <c:v>33837.666666666664</c:v>
                </c:pt>
                <c:pt idx="60401">
                  <c:v>33837.708333333336</c:v>
                </c:pt>
                <c:pt idx="60402">
                  <c:v>33837.75</c:v>
                </c:pt>
                <c:pt idx="60403">
                  <c:v>33837.791666666664</c:v>
                </c:pt>
                <c:pt idx="60404">
                  <c:v>33837.833333333336</c:v>
                </c:pt>
                <c:pt idx="60405">
                  <c:v>33837.875</c:v>
                </c:pt>
                <c:pt idx="60406">
                  <c:v>33837.916666666664</c:v>
                </c:pt>
                <c:pt idx="60407">
                  <c:v>33837.958333333336</c:v>
                </c:pt>
                <c:pt idx="60408">
                  <c:v>33838</c:v>
                </c:pt>
                <c:pt idx="60409">
                  <c:v>33838.041666666664</c:v>
                </c:pt>
                <c:pt idx="60410">
                  <c:v>33838.083333333336</c:v>
                </c:pt>
                <c:pt idx="60411">
                  <c:v>33838.125</c:v>
                </c:pt>
                <c:pt idx="60412">
                  <c:v>33838.166666666664</c:v>
                </c:pt>
                <c:pt idx="60413">
                  <c:v>33838.208333333336</c:v>
                </c:pt>
                <c:pt idx="60414">
                  <c:v>33838.25</c:v>
                </c:pt>
                <c:pt idx="60415">
                  <c:v>33838.291666666664</c:v>
                </c:pt>
                <c:pt idx="60416">
                  <c:v>33838.333333333336</c:v>
                </c:pt>
                <c:pt idx="60417">
                  <c:v>33838.375</c:v>
                </c:pt>
                <c:pt idx="60418">
                  <c:v>33838.416666666664</c:v>
                </c:pt>
                <c:pt idx="60419">
                  <c:v>33838.458333333336</c:v>
                </c:pt>
                <c:pt idx="60420">
                  <c:v>33838.5</c:v>
                </c:pt>
                <c:pt idx="60421">
                  <c:v>33838.541666666664</c:v>
                </c:pt>
                <c:pt idx="60422">
                  <c:v>33838.583333333336</c:v>
                </c:pt>
                <c:pt idx="60423">
                  <c:v>33838.625</c:v>
                </c:pt>
                <c:pt idx="60424">
                  <c:v>33838.666666666664</c:v>
                </c:pt>
                <c:pt idx="60425">
                  <c:v>33838.708333333336</c:v>
                </c:pt>
                <c:pt idx="60426">
                  <c:v>33838.75</c:v>
                </c:pt>
                <c:pt idx="60427">
                  <c:v>33838.791666666664</c:v>
                </c:pt>
                <c:pt idx="60428">
                  <c:v>33838.833333333336</c:v>
                </c:pt>
                <c:pt idx="60429">
                  <c:v>33838.875</c:v>
                </c:pt>
                <c:pt idx="60430">
                  <c:v>33838.916666666664</c:v>
                </c:pt>
                <c:pt idx="60431">
                  <c:v>33838.958333333336</c:v>
                </c:pt>
                <c:pt idx="60432">
                  <c:v>33839</c:v>
                </c:pt>
                <c:pt idx="60433">
                  <c:v>33839.041666666664</c:v>
                </c:pt>
                <c:pt idx="60434">
                  <c:v>33839.083333333336</c:v>
                </c:pt>
                <c:pt idx="60435">
                  <c:v>33839.125</c:v>
                </c:pt>
                <c:pt idx="60436">
                  <c:v>33839.166666666664</c:v>
                </c:pt>
                <c:pt idx="60437">
                  <c:v>33839.208333333336</c:v>
                </c:pt>
                <c:pt idx="60438">
                  <c:v>33839.25</c:v>
                </c:pt>
                <c:pt idx="60439">
                  <c:v>33839.291666666664</c:v>
                </c:pt>
                <c:pt idx="60440">
                  <c:v>33839.333333333336</c:v>
                </c:pt>
                <c:pt idx="60441">
                  <c:v>33839.375</c:v>
                </c:pt>
                <c:pt idx="60442">
                  <c:v>33839.416666666664</c:v>
                </c:pt>
                <c:pt idx="60443">
                  <c:v>33839.458333333336</c:v>
                </c:pt>
                <c:pt idx="60444">
                  <c:v>33839.5</c:v>
                </c:pt>
                <c:pt idx="60445">
                  <c:v>33839.541666666664</c:v>
                </c:pt>
                <c:pt idx="60446">
                  <c:v>33839.583333333336</c:v>
                </c:pt>
                <c:pt idx="60447">
                  <c:v>33839.625</c:v>
                </c:pt>
                <c:pt idx="60448">
                  <c:v>33839.666666666664</c:v>
                </c:pt>
                <c:pt idx="60449">
                  <c:v>33839.708333333336</c:v>
                </c:pt>
                <c:pt idx="60450">
                  <c:v>33839.75</c:v>
                </c:pt>
                <c:pt idx="60451">
                  <c:v>33839.791666666664</c:v>
                </c:pt>
                <c:pt idx="60452">
                  <c:v>33839.833333333336</c:v>
                </c:pt>
                <c:pt idx="60453">
                  <c:v>33839.875</c:v>
                </c:pt>
                <c:pt idx="60454">
                  <c:v>33839.916666666664</c:v>
                </c:pt>
                <c:pt idx="60455">
                  <c:v>33839.958333333336</c:v>
                </c:pt>
                <c:pt idx="60456">
                  <c:v>33840</c:v>
                </c:pt>
                <c:pt idx="60457">
                  <c:v>33840.041666666664</c:v>
                </c:pt>
                <c:pt idx="60458">
                  <c:v>33840.083333333336</c:v>
                </c:pt>
                <c:pt idx="60459">
                  <c:v>33840.125</c:v>
                </c:pt>
                <c:pt idx="60460">
                  <c:v>33840.166666666664</c:v>
                </c:pt>
                <c:pt idx="60461">
                  <c:v>33840.208333333336</c:v>
                </c:pt>
                <c:pt idx="60462">
                  <c:v>33840.25</c:v>
                </c:pt>
                <c:pt idx="60463">
                  <c:v>33840.291666666664</c:v>
                </c:pt>
                <c:pt idx="60464">
                  <c:v>33840.333333333336</c:v>
                </c:pt>
                <c:pt idx="60465">
                  <c:v>33840.375</c:v>
                </c:pt>
                <c:pt idx="60466">
                  <c:v>33840.416666666664</c:v>
                </c:pt>
                <c:pt idx="60467">
                  <c:v>33840.458333333336</c:v>
                </c:pt>
                <c:pt idx="60468">
                  <c:v>33840.5</c:v>
                </c:pt>
                <c:pt idx="60469">
                  <c:v>33840.541666666664</c:v>
                </c:pt>
                <c:pt idx="60470">
                  <c:v>33840.583333333336</c:v>
                </c:pt>
                <c:pt idx="60471">
                  <c:v>33840.625</c:v>
                </c:pt>
                <c:pt idx="60472">
                  <c:v>33840.666666666664</c:v>
                </c:pt>
                <c:pt idx="60473">
                  <c:v>33840.708333333336</c:v>
                </c:pt>
                <c:pt idx="60474">
                  <c:v>33840.75</c:v>
                </c:pt>
                <c:pt idx="60475">
                  <c:v>33840.791666666664</c:v>
                </c:pt>
                <c:pt idx="60476">
                  <c:v>33840.833333333336</c:v>
                </c:pt>
                <c:pt idx="60477">
                  <c:v>33840.875</c:v>
                </c:pt>
                <c:pt idx="60478">
                  <c:v>33840.916666666664</c:v>
                </c:pt>
                <c:pt idx="60479">
                  <c:v>33840.958333333336</c:v>
                </c:pt>
                <c:pt idx="60480">
                  <c:v>33841</c:v>
                </c:pt>
                <c:pt idx="60481">
                  <c:v>33841.041666666664</c:v>
                </c:pt>
                <c:pt idx="60482">
                  <c:v>33841.083333333336</c:v>
                </c:pt>
                <c:pt idx="60483">
                  <c:v>33841.125</c:v>
                </c:pt>
                <c:pt idx="60484">
                  <c:v>33841.166666666664</c:v>
                </c:pt>
                <c:pt idx="60485">
                  <c:v>33841.208333333336</c:v>
                </c:pt>
                <c:pt idx="60486">
                  <c:v>33841.25</c:v>
                </c:pt>
                <c:pt idx="60487">
                  <c:v>33841.291666666664</c:v>
                </c:pt>
                <c:pt idx="60488">
                  <c:v>33841.333333333336</c:v>
                </c:pt>
                <c:pt idx="60489">
                  <c:v>33841.375</c:v>
                </c:pt>
                <c:pt idx="60490">
                  <c:v>33841.416666666664</c:v>
                </c:pt>
                <c:pt idx="60491">
                  <c:v>33841.458333333336</c:v>
                </c:pt>
                <c:pt idx="60492">
                  <c:v>33841.5</c:v>
                </c:pt>
                <c:pt idx="60493">
                  <c:v>33841.541666666664</c:v>
                </c:pt>
                <c:pt idx="60494">
                  <c:v>33841.583333333336</c:v>
                </c:pt>
                <c:pt idx="60495">
                  <c:v>33841.625</c:v>
                </c:pt>
                <c:pt idx="60496">
                  <c:v>33841.666666666664</c:v>
                </c:pt>
                <c:pt idx="60497">
                  <c:v>33841.708333333336</c:v>
                </c:pt>
                <c:pt idx="60498">
                  <c:v>33841.75</c:v>
                </c:pt>
                <c:pt idx="60499">
                  <c:v>33841.791666666664</c:v>
                </c:pt>
                <c:pt idx="60500">
                  <c:v>33841.833333333336</c:v>
                </c:pt>
                <c:pt idx="60501">
                  <c:v>33841.875</c:v>
                </c:pt>
                <c:pt idx="60502">
                  <c:v>33841.916666666664</c:v>
                </c:pt>
                <c:pt idx="60503">
                  <c:v>33841.958333333336</c:v>
                </c:pt>
                <c:pt idx="60504">
                  <c:v>33842</c:v>
                </c:pt>
                <c:pt idx="60505">
                  <c:v>33842.041666666664</c:v>
                </c:pt>
                <c:pt idx="60506">
                  <c:v>33842.083333333336</c:v>
                </c:pt>
                <c:pt idx="60507">
                  <c:v>33842.125</c:v>
                </c:pt>
                <c:pt idx="60508">
                  <c:v>33842.166666666664</c:v>
                </c:pt>
                <c:pt idx="60509">
                  <c:v>33842.208333333336</c:v>
                </c:pt>
                <c:pt idx="60510">
                  <c:v>33842.25</c:v>
                </c:pt>
                <c:pt idx="60511">
                  <c:v>33842.291666666664</c:v>
                </c:pt>
                <c:pt idx="60512">
                  <c:v>33842.333333333336</c:v>
                </c:pt>
                <c:pt idx="60513">
                  <c:v>33842.375</c:v>
                </c:pt>
                <c:pt idx="60514">
                  <c:v>33842.416666666664</c:v>
                </c:pt>
                <c:pt idx="60515">
                  <c:v>33842.458333333336</c:v>
                </c:pt>
                <c:pt idx="60516">
                  <c:v>33842.5</c:v>
                </c:pt>
                <c:pt idx="60517">
                  <c:v>33842.541666666664</c:v>
                </c:pt>
                <c:pt idx="60518">
                  <c:v>33842.583333333336</c:v>
                </c:pt>
                <c:pt idx="60519">
                  <c:v>33842.625</c:v>
                </c:pt>
                <c:pt idx="60520">
                  <c:v>33842.666666666664</c:v>
                </c:pt>
                <c:pt idx="60521">
                  <c:v>33842.708333333336</c:v>
                </c:pt>
                <c:pt idx="60522">
                  <c:v>33842.75</c:v>
                </c:pt>
                <c:pt idx="60523">
                  <c:v>33842.791666666664</c:v>
                </c:pt>
                <c:pt idx="60524">
                  <c:v>33842.833333333336</c:v>
                </c:pt>
                <c:pt idx="60525">
                  <c:v>33842.875</c:v>
                </c:pt>
                <c:pt idx="60526">
                  <c:v>33842.916666666664</c:v>
                </c:pt>
                <c:pt idx="60527">
                  <c:v>33842.958333333336</c:v>
                </c:pt>
                <c:pt idx="60528">
                  <c:v>33843</c:v>
                </c:pt>
                <c:pt idx="60529">
                  <c:v>33843.041666666664</c:v>
                </c:pt>
                <c:pt idx="60530">
                  <c:v>33843.083333333336</c:v>
                </c:pt>
                <c:pt idx="60531">
                  <c:v>33843.125</c:v>
                </c:pt>
                <c:pt idx="60532">
                  <c:v>33843.166666666664</c:v>
                </c:pt>
                <c:pt idx="60533">
                  <c:v>33843.208333333336</c:v>
                </c:pt>
                <c:pt idx="60534">
                  <c:v>33843.25</c:v>
                </c:pt>
                <c:pt idx="60535">
                  <c:v>33843.291666666664</c:v>
                </c:pt>
                <c:pt idx="60536">
                  <c:v>33843.333333333336</c:v>
                </c:pt>
                <c:pt idx="60537">
                  <c:v>33843.375</c:v>
                </c:pt>
                <c:pt idx="60538">
                  <c:v>33843.416666666664</c:v>
                </c:pt>
                <c:pt idx="60539">
                  <c:v>33843.458333333336</c:v>
                </c:pt>
                <c:pt idx="60540">
                  <c:v>33843.5</c:v>
                </c:pt>
                <c:pt idx="60541">
                  <c:v>33843.541666666664</c:v>
                </c:pt>
                <c:pt idx="60542">
                  <c:v>33843.583333333336</c:v>
                </c:pt>
                <c:pt idx="60543">
                  <c:v>33843.625</c:v>
                </c:pt>
                <c:pt idx="60544">
                  <c:v>33843.666666666664</c:v>
                </c:pt>
                <c:pt idx="60545">
                  <c:v>33843.708333333336</c:v>
                </c:pt>
                <c:pt idx="60546">
                  <c:v>33843.75</c:v>
                </c:pt>
                <c:pt idx="60547">
                  <c:v>33843.791666666664</c:v>
                </c:pt>
                <c:pt idx="60548">
                  <c:v>33843.833333333336</c:v>
                </c:pt>
                <c:pt idx="60549">
                  <c:v>33843.875</c:v>
                </c:pt>
                <c:pt idx="60550">
                  <c:v>33843.916666666664</c:v>
                </c:pt>
                <c:pt idx="60551">
                  <c:v>33843.958333333336</c:v>
                </c:pt>
                <c:pt idx="60552">
                  <c:v>33844</c:v>
                </c:pt>
                <c:pt idx="60553">
                  <c:v>33844.041666666664</c:v>
                </c:pt>
                <c:pt idx="60554">
                  <c:v>33844.083333333336</c:v>
                </c:pt>
                <c:pt idx="60555">
                  <c:v>33844.125</c:v>
                </c:pt>
                <c:pt idx="60556">
                  <c:v>33844.166666666664</c:v>
                </c:pt>
                <c:pt idx="60557">
                  <c:v>33844.208333333336</c:v>
                </c:pt>
                <c:pt idx="60558">
                  <c:v>33844.25</c:v>
                </c:pt>
                <c:pt idx="60559">
                  <c:v>33844.291666666664</c:v>
                </c:pt>
                <c:pt idx="60560">
                  <c:v>33844.333333333336</c:v>
                </c:pt>
                <c:pt idx="60561">
                  <c:v>33844.375</c:v>
                </c:pt>
                <c:pt idx="60562">
                  <c:v>33844.416666666664</c:v>
                </c:pt>
                <c:pt idx="60563">
                  <c:v>33844.458333333336</c:v>
                </c:pt>
                <c:pt idx="60564">
                  <c:v>33844.5</c:v>
                </c:pt>
                <c:pt idx="60565">
                  <c:v>33844.541666666664</c:v>
                </c:pt>
                <c:pt idx="60566">
                  <c:v>33844.583333333336</c:v>
                </c:pt>
                <c:pt idx="60567">
                  <c:v>33844.625</c:v>
                </c:pt>
                <c:pt idx="60568">
                  <c:v>33844.666666666664</c:v>
                </c:pt>
                <c:pt idx="60569">
                  <c:v>33844.708333333336</c:v>
                </c:pt>
                <c:pt idx="60570">
                  <c:v>33844.75</c:v>
                </c:pt>
                <c:pt idx="60571">
                  <c:v>33844.791666666664</c:v>
                </c:pt>
                <c:pt idx="60572">
                  <c:v>33844.833333333336</c:v>
                </c:pt>
                <c:pt idx="60573">
                  <c:v>33844.875</c:v>
                </c:pt>
                <c:pt idx="60574">
                  <c:v>33844.916666666664</c:v>
                </c:pt>
                <c:pt idx="60575">
                  <c:v>33844.958333333336</c:v>
                </c:pt>
                <c:pt idx="60576">
                  <c:v>33845</c:v>
                </c:pt>
                <c:pt idx="60577">
                  <c:v>33845.041666666664</c:v>
                </c:pt>
                <c:pt idx="60578">
                  <c:v>33845.083333333336</c:v>
                </c:pt>
                <c:pt idx="60579">
                  <c:v>33845.125</c:v>
                </c:pt>
                <c:pt idx="60580">
                  <c:v>33845.166666666664</c:v>
                </c:pt>
                <c:pt idx="60581">
                  <c:v>33845.208333333336</c:v>
                </c:pt>
                <c:pt idx="60582">
                  <c:v>33845.25</c:v>
                </c:pt>
                <c:pt idx="60583">
                  <c:v>33845.291666666664</c:v>
                </c:pt>
                <c:pt idx="60584">
                  <c:v>33845.333333333336</c:v>
                </c:pt>
                <c:pt idx="60585">
                  <c:v>33845.375</c:v>
                </c:pt>
                <c:pt idx="60586">
                  <c:v>33845.416666666664</c:v>
                </c:pt>
                <c:pt idx="60587">
                  <c:v>33845.458333333336</c:v>
                </c:pt>
                <c:pt idx="60588">
                  <c:v>33845.5</c:v>
                </c:pt>
                <c:pt idx="60589">
                  <c:v>33845.541666666664</c:v>
                </c:pt>
                <c:pt idx="60590">
                  <c:v>33845.583333333336</c:v>
                </c:pt>
                <c:pt idx="60591">
                  <c:v>33845.625</c:v>
                </c:pt>
                <c:pt idx="60592">
                  <c:v>33845.666666666664</c:v>
                </c:pt>
                <c:pt idx="60593">
                  <c:v>33845.708333333336</c:v>
                </c:pt>
                <c:pt idx="60594">
                  <c:v>33845.75</c:v>
                </c:pt>
                <c:pt idx="60595">
                  <c:v>33845.791666666664</c:v>
                </c:pt>
                <c:pt idx="60596">
                  <c:v>33845.833333333336</c:v>
                </c:pt>
                <c:pt idx="60597">
                  <c:v>33845.875</c:v>
                </c:pt>
                <c:pt idx="60598">
                  <c:v>33845.916666666664</c:v>
                </c:pt>
                <c:pt idx="60599">
                  <c:v>33845.958333333336</c:v>
                </c:pt>
                <c:pt idx="60600">
                  <c:v>33846</c:v>
                </c:pt>
                <c:pt idx="60601">
                  <c:v>33846.041666666664</c:v>
                </c:pt>
                <c:pt idx="60602">
                  <c:v>33846.083333333336</c:v>
                </c:pt>
                <c:pt idx="60603">
                  <c:v>33846.125</c:v>
                </c:pt>
                <c:pt idx="60604">
                  <c:v>33846.166666666664</c:v>
                </c:pt>
                <c:pt idx="60605">
                  <c:v>33846.208333333336</c:v>
                </c:pt>
                <c:pt idx="60606">
                  <c:v>33846.25</c:v>
                </c:pt>
                <c:pt idx="60607">
                  <c:v>33846.291666666664</c:v>
                </c:pt>
                <c:pt idx="60608">
                  <c:v>33846.333333333336</c:v>
                </c:pt>
                <c:pt idx="60609">
                  <c:v>33846.375</c:v>
                </c:pt>
                <c:pt idx="60610">
                  <c:v>33846.416666666664</c:v>
                </c:pt>
                <c:pt idx="60611">
                  <c:v>33846.458333333336</c:v>
                </c:pt>
                <c:pt idx="60612">
                  <c:v>33846.5</c:v>
                </c:pt>
                <c:pt idx="60613">
                  <c:v>33846.541666666664</c:v>
                </c:pt>
                <c:pt idx="60614">
                  <c:v>33846.583333333336</c:v>
                </c:pt>
                <c:pt idx="60615">
                  <c:v>33846.625</c:v>
                </c:pt>
                <c:pt idx="60616">
                  <c:v>33846.666666666664</c:v>
                </c:pt>
                <c:pt idx="60617">
                  <c:v>33846.708333333336</c:v>
                </c:pt>
                <c:pt idx="60618">
                  <c:v>33846.75</c:v>
                </c:pt>
                <c:pt idx="60619">
                  <c:v>33846.791666666664</c:v>
                </c:pt>
                <c:pt idx="60620">
                  <c:v>33846.833333333336</c:v>
                </c:pt>
                <c:pt idx="60621">
                  <c:v>33846.875</c:v>
                </c:pt>
                <c:pt idx="60622">
                  <c:v>33846.916666666664</c:v>
                </c:pt>
                <c:pt idx="60623">
                  <c:v>33846.958333333336</c:v>
                </c:pt>
                <c:pt idx="60624">
                  <c:v>33847</c:v>
                </c:pt>
                <c:pt idx="60625">
                  <c:v>33847.041666666664</c:v>
                </c:pt>
                <c:pt idx="60626">
                  <c:v>33847.083333333336</c:v>
                </c:pt>
                <c:pt idx="60627">
                  <c:v>33847.125</c:v>
                </c:pt>
                <c:pt idx="60628">
                  <c:v>33847.166666666664</c:v>
                </c:pt>
                <c:pt idx="60629">
                  <c:v>33847.208333333336</c:v>
                </c:pt>
                <c:pt idx="60630">
                  <c:v>33847.25</c:v>
                </c:pt>
                <c:pt idx="60631">
                  <c:v>33847.291666666664</c:v>
                </c:pt>
                <c:pt idx="60632">
                  <c:v>33847.333333333336</c:v>
                </c:pt>
                <c:pt idx="60633">
                  <c:v>33847.375</c:v>
                </c:pt>
                <c:pt idx="60634">
                  <c:v>33847.416666666664</c:v>
                </c:pt>
                <c:pt idx="60635">
                  <c:v>33847.458333333336</c:v>
                </c:pt>
                <c:pt idx="60636">
                  <c:v>33847.5</c:v>
                </c:pt>
                <c:pt idx="60637">
                  <c:v>33847.541666666664</c:v>
                </c:pt>
                <c:pt idx="60638">
                  <c:v>33847.583333333336</c:v>
                </c:pt>
                <c:pt idx="60639">
                  <c:v>33847.625</c:v>
                </c:pt>
                <c:pt idx="60640">
                  <c:v>33847.666666666664</c:v>
                </c:pt>
                <c:pt idx="60641">
                  <c:v>33847.708333333336</c:v>
                </c:pt>
                <c:pt idx="60642">
                  <c:v>33847.75</c:v>
                </c:pt>
                <c:pt idx="60643">
                  <c:v>33847.791666666664</c:v>
                </c:pt>
                <c:pt idx="60644">
                  <c:v>33847.833333333336</c:v>
                </c:pt>
                <c:pt idx="60645">
                  <c:v>33847.875</c:v>
                </c:pt>
                <c:pt idx="60646">
                  <c:v>33847.916666666664</c:v>
                </c:pt>
                <c:pt idx="60647">
                  <c:v>33847.958333333336</c:v>
                </c:pt>
                <c:pt idx="60648">
                  <c:v>33848</c:v>
                </c:pt>
                <c:pt idx="60649">
                  <c:v>33848.041666666664</c:v>
                </c:pt>
                <c:pt idx="60650">
                  <c:v>33848.083333333336</c:v>
                </c:pt>
                <c:pt idx="60651">
                  <c:v>33848.125</c:v>
                </c:pt>
                <c:pt idx="60652">
                  <c:v>33848.166666666664</c:v>
                </c:pt>
                <c:pt idx="60653">
                  <c:v>33848.208333333336</c:v>
                </c:pt>
                <c:pt idx="60654">
                  <c:v>33848.25</c:v>
                </c:pt>
                <c:pt idx="60655">
                  <c:v>33848.291666666664</c:v>
                </c:pt>
                <c:pt idx="60656">
                  <c:v>33848.333333333336</c:v>
                </c:pt>
                <c:pt idx="60657">
                  <c:v>33848.375</c:v>
                </c:pt>
                <c:pt idx="60658">
                  <c:v>33848.416666666664</c:v>
                </c:pt>
                <c:pt idx="60659">
                  <c:v>33848.458333333336</c:v>
                </c:pt>
                <c:pt idx="60660">
                  <c:v>33848.5</c:v>
                </c:pt>
                <c:pt idx="60661">
                  <c:v>33848.541666666664</c:v>
                </c:pt>
                <c:pt idx="60662">
                  <c:v>33848.583333333336</c:v>
                </c:pt>
                <c:pt idx="60663">
                  <c:v>33848.625</c:v>
                </c:pt>
                <c:pt idx="60664">
                  <c:v>33848.666666666664</c:v>
                </c:pt>
                <c:pt idx="60665">
                  <c:v>33848.708333333336</c:v>
                </c:pt>
                <c:pt idx="60666">
                  <c:v>33848.75</c:v>
                </c:pt>
                <c:pt idx="60667">
                  <c:v>33848.791666666664</c:v>
                </c:pt>
                <c:pt idx="60668">
                  <c:v>33848.833333333336</c:v>
                </c:pt>
                <c:pt idx="60669">
                  <c:v>33848.875</c:v>
                </c:pt>
                <c:pt idx="60670">
                  <c:v>33848.916666666664</c:v>
                </c:pt>
                <c:pt idx="60671">
                  <c:v>33848.958333333336</c:v>
                </c:pt>
                <c:pt idx="60672">
                  <c:v>33849</c:v>
                </c:pt>
                <c:pt idx="60673">
                  <c:v>33849.041666666664</c:v>
                </c:pt>
                <c:pt idx="60674">
                  <c:v>33849.083333333336</c:v>
                </c:pt>
                <c:pt idx="60675">
                  <c:v>33849.125</c:v>
                </c:pt>
                <c:pt idx="60676">
                  <c:v>33849.166666666664</c:v>
                </c:pt>
                <c:pt idx="60677">
                  <c:v>33849.208333333336</c:v>
                </c:pt>
                <c:pt idx="60678">
                  <c:v>33849.25</c:v>
                </c:pt>
                <c:pt idx="60679">
                  <c:v>33849.291666666664</c:v>
                </c:pt>
                <c:pt idx="60680">
                  <c:v>33849.333333333336</c:v>
                </c:pt>
                <c:pt idx="60681">
                  <c:v>33849.375</c:v>
                </c:pt>
                <c:pt idx="60682">
                  <c:v>33849.416666666664</c:v>
                </c:pt>
                <c:pt idx="60683">
                  <c:v>33849.458333333336</c:v>
                </c:pt>
                <c:pt idx="60684">
                  <c:v>33849.5</c:v>
                </c:pt>
                <c:pt idx="60685">
                  <c:v>33849.541666666664</c:v>
                </c:pt>
                <c:pt idx="60686">
                  <c:v>33849.583333333336</c:v>
                </c:pt>
                <c:pt idx="60687">
                  <c:v>33849.625</c:v>
                </c:pt>
                <c:pt idx="60688">
                  <c:v>33849.666666666664</c:v>
                </c:pt>
                <c:pt idx="60689">
                  <c:v>33849.708333333336</c:v>
                </c:pt>
                <c:pt idx="60690">
                  <c:v>33849.75</c:v>
                </c:pt>
                <c:pt idx="60691">
                  <c:v>33849.791666666664</c:v>
                </c:pt>
                <c:pt idx="60692">
                  <c:v>33849.833333333336</c:v>
                </c:pt>
                <c:pt idx="60693">
                  <c:v>33849.875</c:v>
                </c:pt>
                <c:pt idx="60694">
                  <c:v>33849.916666666664</c:v>
                </c:pt>
                <c:pt idx="60695">
                  <c:v>33849.958333333336</c:v>
                </c:pt>
                <c:pt idx="60696">
                  <c:v>33850</c:v>
                </c:pt>
                <c:pt idx="60697">
                  <c:v>33850.041666666664</c:v>
                </c:pt>
                <c:pt idx="60698">
                  <c:v>33850.083333333336</c:v>
                </c:pt>
                <c:pt idx="60699">
                  <c:v>33850.125</c:v>
                </c:pt>
                <c:pt idx="60700">
                  <c:v>33850.166666666664</c:v>
                </c:pt>
                <c:pt idx="60701">
                  <c:v>33850.208333333336</c:v>
                </c:pt>
                <c:pt idx="60702">
                  <c:v>33850.25</c:v>
                </c:pt>
                <c:pt idx="60703">
                  <c:v>33850.291666666664</c:v>
                </c:pt>
                <c:pt idx="60704">
                  <c:v>33850.333333333336</c:v>
                </c:pt>
                <c:pt idx="60705">
                  <c:v>33850.375</c:v>
                </c:pt>
                <c:pt idx="60706">
                  <c:v>33850.416666666664</c:v>
                </c:pt>
                <c:pt idx="60707">
                  <c:v>33850.458333333336</c:v>
                </c:pt>
                <c:pt idx="60708">
                  <c:v>33850.5</c:v>
                </c:pt>
                <c:pt idx="60709">
                  <c:v>33850.541666666664</c:v>
                </c:pt>
                <c:pt idx="60710">
                  <c:v>33850.583333333336</c:v>
                </c:pt>
                <c:pt idx="60711">
                  <c:v>33850.625</c:v>
                </c:pt>
                <c:pt idx="60712">
                  <c:v>33850.666666666664</c:v>
                </c:pt>
                <c:pt idx="60713">
                  <c:v>33850.708333333336</c:v>
                </c:pt>
                <c:pt idx="60714">
                  <c:v>33850.75</c:v>
                </c:pt>
                <c:pt idx="60715">
                  <c:v>33850.791666666664</c:v>
                </c:pt>
                <c:pt idx="60716">
                  <c:v>33850.833333333336</c:v>
                </c:pt>
                <c:pt idx="60717">
                  <c:v>33850.875</c:v>
                </c:pt>
                <c:pt idx="60718">
                  <c:v>33850.916666666664</c:v>
                </c:pt>
                <c:pt idx="60719">
                  <c:v>33850.958333333336</c:v>
                </c:pt>
                <c:pt idx="60720">
                  <c:v>33851</c:v>
                </c:pt>
                <c:pt idx="60721">
                  <c:v>33851.041666666664</c:v>
                </c:pt>
                <c:pt idx="60722">
                  <c:v>33851.083333333336</c:v>
                </c:pt>
                <c:pt idx="60723">
                  <c:v>33851.125</c:v>
                </c:pt>
                <c:pt idx="60724">
                  <c:v>33851.166666666664</c:v>
                </c:pt>
                <c:pt idx="60725">
                  <c:v>33851.208333333336</c:v>
                </c:pt>
                <c:pt idx="60726">
                  <c:v>33851.25</c:v>
                </c:pt>
                <c:pt idx="60727">
                  <c:v>33851.291666666664</c:v>
                </c:pt>
                <c:pt idx="60728">
                  <c:v>33851.333333333336</c:v>
                </c:pt>
                <c:pt idx="60729">
                  <c:v>33851.375</c:v>
                </c:pt>
                <c:pt idx="60730">
                  <c:v>33851.416666666664</c:v>
                </c:pt>
                <c:pt idx="60731">
                  <c:v>33851.458333333336</c:v>
                </c:pt>
                <c:pt idx="60732">
                  <c:v>33851.5</c:v>
                </c:pt>
                <c:pt idx="60733">
                  <c:v>33851.541666666664</c:v>
                </c:pt>
                <c:pt idx="60734">
                  <c:v>33851.583333333336</c:v>
                </c:pt>
                <c:pt idx="60735">
                  <c:v>33851.625</c:v>
                </c:pt>
                <c:pt idx="60736">
                  <c:v>33851.666666666664</c:v>
                </c:pt>
                <c:pt idx="60737">
                  <c:v>33851.708333333336</c:v>
                </c:pt>
                <c:pt idx="60738">
                  <c:v>33851.75</c:v>
                </c:pt>
                <c:pt idx="60739">
                  <c:v>33851.791666666664</c:v>
                </c:pt>
                <c:pt idx="60740">
                  <c:v>33851.833333333336</c:v>
                </c:pt>
                <c:pt idx="60741">
                  <c:v>33851.875</c:v>
                </c:pt>
                <c:pt idx="60742">
                  <c:v>33851.916666666664</c:v>
                </c:pt>
                <c:pt idx="60743">
                  <c:v>33851.958333333336</c:v>
                </c:pt>
                <c:pt idx="60744">
                  <c:v>33852</c:v>
                </c:pt>
                <c:pt idx="60745">
                  <c:v>33852.041666666664</c:v>
                </c:pt>
                <c:pt idx="60746">
                  <c:v>33852.083333333336</c:v>
                </c:pt>
                <c:pt idx="60747">
                  <c:v>33852.125</c:v>
                </c:pt>
                <c:pt idx="60748">
                  <c:v>33852.166666666664</c:v>
                </c:pt>
                <c:pt idx="60749">
                  <c:v>33852.208333333336</c:v>
                </c:pt>
                <c:pt idx="60750">
                  <c:v>33852.25</c:v>
                </c:pt>
                <c:pt idx="60751">
                  <c:v>33852.291666666664</c:v>
                </c:pt>
                <c:pt idx="60752">
                  <c:v>33852.333333333336</c:v>
                </c:pt>
                <c:pt idx="60753">
                  <c:v>33852.375</c:v>
                </c:pt>
                <c:pt idx="60754">
                  <c:v>33852.416666666664</c:v>
                </c:pt>
                <c:pt idx="60755">
                  <c:v>33852.458333333336</c:v>
                </c:pt>
                <c:pt idx="60756">
                  <c:v>33852.5</c:v>
                </c:pt>
                <c:pt idx="60757">
                  <c:v>33852.541666666664</c:v>
                </c:pt>
                <c:pt idx="60758">
                  <c:v>33852.583333333336</c:v>
                </c:pt>
                <c:pt idx="60759">
                  <c:v>33852.625</c:v>
                </c:pt>
                <c:pt idx="60760">
                  <c:v>33852.666666666664</c:v>
                </c:pt>
                <c:pt idx="60761">
                  <c:v>33852.708333333336</c:v>
                </c:pt>
                <c:pt idx="60762">
                  <c:v>33852.75</c:v>
                </c:pt>
                <c:pt idx="60763">
                  <c:v>33852.791666666664</c:v>
                </c:pt>
                <c:pt idx="60764">
                  <c:v>33852.833333333336</c:v>
                </c:pt>
                <c:pt idx="60765">
                  <c:v>33852.875</c:v>
                </c:pt>
                <c:pt idx="60766">
                  <c:v>33852.916666666664</c:v>
                </c:pt>
                <c:pt idx="60767">
                  <c:v>33852.958333333336</c:v>
                </c:pt>
                <c:pt idx="60768">
                  <c:v>33853</c:v>
                </c:pt>
                <c:pt idx="60769">
                  <c:v>33853.041666666664</c:v>
                </c:pt>
                <c:pt idx="60770">
                  <c:v>33853.083333333336</c:v>
                </c:pt>
                <c:pt idx="60771">
                  <c:v>33853.125</c:v>
                </c:pt>
                <c:pt idx="60772">
                  <c:v>33853.166666666664</c:v>
                </c:pt>
                <c:pt idx="60773">
                  <c:v>33853.208333333336</c:v>
                </c:pt>
                <c:pt idx="60774">
                  <c:v>33853.25</c:v>
                </c:pt>
                <c:pt idx="60775">
                  <c:v>33853.291666666664</c:v>
                </c:pt>
                <c:pt idx="60776">
                  <c:v>33853.333333333336</c:v>
                </c:pt>
                <c:pt idx="60777">
                  <c:v>33853.375</c:v>
                </c:pt>
                <c:pt idx="60778">
                  <c:v>33853.416666666664</c:v>
                </c:pt>
                <c:pt idx="60779">
                  <c:v>33853.458333333336</c:v>
                </c:pt>
                <c:pt idx="60780">
                  <c:v>33853.5</c:v>
                </c:pt>
                <c:pt idx="60781">
                  <c:v>33853.541666666664</c:v>
                </c:pt>
                <c:pt idx="60782">
                  <c:v>33853.583333333336</c:v>
                </c:pt>
                <c:pt idx="60783">
                  <c:v>33853.625</c:v>
                </c:pt>
                <c:pt idx="60784">
                  <c:v>33853.666666666664</c:v>
                </c:pt>
                <c:pt idx="60785">
                  <c:v>33853.708333333336</c:v>
                </c:pt>
                <c:pt idx="60786">
                  <c:v>33853.75</c:v>
                </c:pt>
                <c:pt idx="60787">
                  <c:v>33853.791666666664</c:v>
                </c:pt>
                <c:pt idx="60788">
                  <c:v>33853.833333333336</c:v>
                </c:pt>
                <c:pt idx="60789">
                  <c:v>33853.875</c:v>
                </c:pt>
                <c:pt idx="60790">
                  <c:v>33853.916666666664</c:v>
                </c:pt>
                <c:pt idx="60791">
                  <c:v>33853.958333333336</c:v>
                </c:pt>
                <c:pt idx="60792">
                  <c:v>33854</c:v>
                </c:pt>
                <c:pt idx="60793">
                  <c:v>33854.041666666664</c:v>
                </c:pt>
                <c:pt idx="60794">
                  <c:v>33854.083333333336</c:v>
                </c:pt>
                <c:pt idx="60795">
                  <c:v>33854.125</c:v>
                </c:pt>
                <c:pt idx="60796">
                  <c:v>33854.166666666664</c:v>
                </c:pt>
                <c:pt idx="60797">
                  <c:v>33854.208333333336</c:v>
                </c:pt>
                <c:pt idx="60798">
                  <c:v>33854.25</c:v>
                </c:pt>
                <c:pt idx="60799">
                  <c:v>33854.291666666664</c:v>
                </c:pt>
                <c:pt idx="60800">
                  <c:v>33854.333333333336</c:v>
                </c:pt>
                <c:pt idx="60801">
                  <c:v>33854.375</c:v>
                </c:pt>
                <c:pt idx="60802">
                  <c:v>33854.416666666664</c:v>
                </c:pt>
                <c:pt idx="60803">
                  <c:v>33854.458333333336</c:v>
                </c:pt>
                <c:pt idx="60804">
                  <c:v>33854.5</c:v>
                </c:pt>
                <c:pt idx="60805">
                  <c:v>33854.541666666664</c:v>
                </c:pt>
                <c:pt idx="60806">
                  <c:v>33854.583333333336</c:v>
                </c:pt>
                <c:pt idx="60807">
                  <c:v>33854.625</c:v>
                </c:pt>
                <c:pt idx="60808">
                  <c:v>33854.666666666664</c:v>
                </c:pt>
                <c:pt idx="60809">
                  <c:v>33854.708333333336</c:v>
                </c:pt>
                <c:pt idx="60810">
                  <c:v>33854.75</c:v>
                </c:pt>
                <c:pt idx="60811">
                  <c:v>33854.791666666664</c:v>
                </c:pt>
                <c:pt idx="60812">
                  <c:v>33854.833333333336</c:v>
                </c:pt>
                <c:pt idx="60813">
                  <c:v>33854.875</c:v>
                </c:pt>
                <c:pt idx="60814">
                  <c:v>33854.916666666664</c:v>
                </c:pt>
                <c:pt idx="60815">
                  <c:v>33854.958333333336</c:v>
                </c:pt>
                <c:pt idx="60816">
                  <c:v>33855</c:v>
                </c:pt>
                <c:pt idx="60817">
                  <c:v>33855.041666666664</c:v>
                </c:pt>
                <c:pt idx="60818">
                  <c:v>33855.083333333336</c:v>
                </c:pt>
                <c:pt idx="60819">
                  <c:v>33855.125</c:v>
                </c:pt>
                <c:pt idx="60820">
                  <c:v>33855.166666666664</c:v>
                </c:pt>
                <c:pt idx="60821">
                  <c:v>33855.208333333336</c:v>
                </c:pt>
                <c:pt idx="60822">
                  <c:v>33855.25</c:v>
                </c:pt>
                <c:pt idx="60823">
                  <c:v>33855.291666666664</c:v>
                </c:pt>
                <c:pt idx="60824">
                  <c:v>33855.333333333336</c:v>
                </c:pt>
                <c:pt idx="60825">
                  <c:v>33855.375</c:v>
                </c:pt>
                <c:pt idx="60826">
                  <c:v>33855.416666666664</c:v>
                </c:pt>
                <c:pt idx="60827">
                  <c:v>33855.458333333336</c:v>
                </c:pt>
                <c:pt idx="60828">
                  <c:v>33855.5</c:v>
                </c:pt>
                <c:pt idx="60829">
                  <c:v>33855.541666666664</c:v>
                </c:pt>
                <c:pt idx="60830">
                  <c:v>33855.583333333336</c:v>
                </c:pt>
                <c:pt idx="60831">
                  <c:v>33855.625</c:v>
                </c:pt>
                <c:pt idx="60832">
                  <c:v>33855.666666666664</c:v>
                </c:pt>
                <c:pt idx="60833">
                  <c:v>33855.708333333336</c:v>
                </c:pt>
                <c:pt idx="60834">
                  <c:v>33855.75</c:v>
                </c:pt>
                <c:pt idx="60835">
                  <c:v>33855.791666666664</c:v>
                </c:pt>
                <c:pt idx="60836">
                  <c:v>33855.833333333336</c:v>
                </c:pt>
                <c:pt idx="60837">
                  <c:v>33855.875</c:v>
                </c:pt>
                <c:pt idx="60838">
                  <c:v>33855.916666666664</c:v>
                </c:pt>
                <c:pt idx="60839">
                  <c:v>33855.958333333336</c:v>
                </c:pt>
                <c:pt idx="60840">
                  <c:v>33856</c:v>
                </c:pt>
                <c:pt idx="60841">
                  <c:v>33856.041666666664</c:v>
                </c:pt>
                <c:pt idx="60842">
                  <c:v>33856.083333333336</c:v>
                </c:pt>
                <c:pt idx="60843">
                  <c:v>33856.125</c:v>
                </c:pt>
                <c:pt idx="60844">
                  <c:v>33856.166666666664</c:v>
                </c:pt>
                <c:pt idx="60845">
                  <c:v>33856.208333333336</c:v>
                </c:pt>
                <c:pt idx="60846">
                  <c:v>33856.25</c:v>
                </c:pt>
                <c:pt idx="60847">
                  <c:v>33856.291666666664</c:v>
                </c:pt>
                <c:pt idx="60848">
                  <c:v>33856.333333333336</c:v>
                </c:pt>
                <c:pt idx="60849">
                  <c:v>33856.375</c:v>
                </c:pt>
                <c:pt idx="60850">
                  <c:v>33856.416666666664</c:v>
                </c:pt>
                <c:pt idx="60851">
                  <c:v>33856.458333333336</c:v>
                </c:pt>
                <c:pt idx="60852">
                  <c:v>33856.5</c:v>
                </c:pt>
                <c:pt idx="60853">
                  <c:v>33856.541666666664</c:v>
                </c:pt>
                <c:pt idx="60854">
                  <c:v>33856.583333333336</c:v>
                </c:pt>
                <c:pt idx="60855">
                  <c:v>33856.625</c:v>
                </c:pt>
                <c:pt idx="60856">
                  <c:v>33856.666666666664</c:v>
                </c:pt>
                <c:pt idx="60857">
                  <c:v>33856.708333333336</c:v>
                </c:pt>
                <c:pt idx="60858">
                  <c:v>33856.75</c:v>
                </c:pt>
                <c:pt idx="60859">
                  <c:v>33856.791666666664</c:v>
                </c:pt>
                <c:pt idx="60860">
                  <c:v>33856.833333333336</c:v>
                </c:pt>
                <c:pt idx="60861">
                  <c:v>33856.875</c:v>
                </c:pt>
                <c:pt idx="60862">
                  <c:v>33856.916666666664</c:v>
                </c:pt>
                <c:pt idx="60863">
                  <c:v>33856.958333333336</c:v>
                </c:pt>
                <c:pt idx="60864">
                  <c:v>33857</c:v>
                </c:pt>
                <c:pt idx="60865">
                  <c:v>33857.041666666664</c:v>
                </c:pt>
                <c:pt idx="60866">
                  <c:v>33857.083333333336</c:v>
                </c:pt>
                <c:pt idx="60867">
                  <c:v>33857.125</c:v>
                </c:pt>
                <c:pt idx="60868">
                  <c:v>33857.166666666664</c:v>
                </c:pt>
                <c:pt idx="60869">
                  <c:v>33857.208333333336</c:v>
                </c:pt>
                <c:pt idx="60870">
                  <c:v>33857.25</c:v>
                </c:pt>
                <c:pt idx="60871">
                  <c:v>33857.291666666664</c:v>
                </c:pt>
                <c:pt idx="60872">
                  <c:v>33857.333333333336</c:v>
                </c:pt>
                <c:pt idx="60873">
                  <c:v>33857.375</c:v>
                </c:pt>
                <c:pt idx="60874">
                  <c:v>33857.416666666664</c:v>
                </c:pt>
                <c:pt idx="60875">
                  <c:v>33857.458333333336</c:v>
                </c:pt>
                <c:pt idx="60876">
                  <c:v>33857.5</c:v>
                </c:pt>
                <c:pt idx="60877">
                  <c:v>33857.541666666664</c:v>
                </c:pt>
                <c:pt idx="60878">
                  <c:v>33857.583333333336</c:v>
                </c:pt>
                <c:pt idx="60879">
                  <c:v>33857.625</c:v>
                </c:pt>
                <c:pt idx="60880">
                  <c:v>33857.666666666664</c:v>
                </c:pt>
                <c:pt idx="60881">
                  <c:v>33857.708333333336</c:v>
                </c:pt>
                <c:pt idx="60882">
                  <c:v>33857.75</c:v>
                </c:pt>
                <c:pt idx="60883">
                  <c:v>33857.791666666664</c:v>
                </c:pt>
                <c:pt idx="60884">
                  <c:v>33857.833333333336</c:v>
                </c:pt>
                <c:pt idx="60885">
                  <c:v>33857.875</c:v>
                </c:pt>
                <c:pt idx="60886">
                  <c:v>33857.916666666664</c:v>
                </c:pt>
                <c:pt idx="60887">
                  <c:v>33857.958333333336</c:v>
                </c:pt>
                <c:pt idx="60888">
                  <c:v>33858</c:v>
                </c:pt>
                <c:pt idx="60889">
                  <c:v>33858.041666666664</c:v>
                </c:pt>
                <c:pt idx="60890">
                  <c:v>33858.083333333336</c:v>
                </c:pt>
                <c:pt idx="60891">
                  <c:v>33858.125</c:v>
                </c:pt>
                <c:pt idx="60892">
                  <c:v>33858.166666666664</c:v>
                </c:pt>
                <c:pt idx="60893">
                  <c:v>33858.208333333336</c:v>
                </c:pt>
                <c:pt idx="60894">
                  <c:v>33858.25</c:v>
                </c:pt>
                <c:pt idx="60895">
                  <c:v>33858.291666666664</c:v>
                </c:pt>
                <c:pt idx="60896">
                  <c:v>33858.333333333336</c:v>
                </c:pt>
                <c:pt idx="60897">
                  <c:v>33858.375</c:v>
                </c:pt>
                <c:pt idx="60898">
                  <c:v>33858.416666666664</c:v>
                </c:pt>
                <c:pt idx="60899">
                  <c:v>33858.458333333336</c:v>
                </c:pt>
                <c:pt idx="60900">
                  <c:v>33858.5</c:v>
                </c:pt>
                <c:pt idx="60901">
                  <c:v>33858.541666666664</c:v>
                </c:pt>
                <c:pt idx="60902">
                  <c:v>33858.583333333336</c:v>
                </c:pt>
                <c:pt idx="60903">
                  <c:v>33858.625</c:v>
                </c:pt>
                <c:pt idx="60904">
                  <c:v>33858.666666666664</c:v>
                </c:pt>
                <c:pt idx="60905">
                  <c:v>33858.708333333336</c:v>
                </c:pt>
                <c:pt idx="60906">
                  <c:v>33858.75</c:v>
                </c:pt>
                <c:pt idx="60907">
                  <c:v>33858.791666666664</c:v>
                </c:pt>
                <c:pt idx="60908">
                  <c:v>33858.833333333336</c:v>
                </c:pt>
                <c:pt idx="60909">
                  <c:v>33858.875</c:v>
                </c:pt>
                <c:pt idx="60910">
                  <c:v>33858.916666666664</c:v>
                </c:pt>
                <c:pt idx="60911">
                  <c:v>33858.958333333336</c:v>
                </c:pt>
                <c:pt idx="60912">
                  <c:v>33859</c:v>
                </c:pt>
                <c:pt idx="60913">
                  <c:v>33859.041666666664</c:v>
                </c:pt>
                <c:pt idx="60914">
                  <c:v>33859.083333333336</c:v>
                </c:pt>
                <c:pt idx="60915">
                  <c:v>33859.125</c:v>
                </c:pt>
                <c:pt idx="60916">
                  <c:v>33859.166666666664</c:v>
                </c:pt>
                <c:pt idx="60917">
                  <c:v>33859.208333333336</c:v>
                </c:pt>
                <c:pt idx="60918">
                  <c:v>33859.25</c:v>
                </c:pt>
                <c:pt idx="60919">
                  <c:v>33859.291666666664</c:v>
                </c:pt>
                <c:pt idx="60920">
                  <c:v>33859.333333333336</c:v>
                </c:pt>
                <c:pt idx="60921">
                  <c:v>33859.375</c:v>
                </c:pt>
                <c:pt idx="60922">
                  <c:v>33859.416666666664</c:v>
                </c:pt>
                <c:pt idx="60923">
                  <c:v>33859.458333333336</c:v>
                </c:pt>
                <c:pt idx="60924">
                  <c:v>33859.5</c:v>
                </c:pt>
                <c:pt idx="60925">
                  <c:v>33859.541666666664</c:v>
                </c:pt>
                <c:pt idx="60926">
                  <c:v>33859.583333333336</c:v>
                </c:pt>
                <c:pt idx="60927">
                  <c:v>33859.625</c:v>
                </c:pt>
                <c:pt idx="60928">
                  <c:v>33859.666666666664</c:v>
                </c:pt>
                <c:pt idx="60929">
                  <c:v>33859.708333333336</c:v>
                </c:pt>
                <c:pt idx="60930">
                  <c:v>33859.75</c:v>
                </c:pt>
                <c:pt idx="60931">
                  <c:v>33859.791666666664</c:v>
                </c:pt>
                <c:pt idx="60932">
                  <c:v>33859.833333333336</c:v>
                </c:pt>
                <c:pt idx="60933">
                  <c:v>33859.875</c:v>
                </c:pt>
                <c:pt idx="60934">
                  <c:v>33859.916666666664</c:v>
                </c:pt>
                <c:pt idx="60935">
                  <c:v>33859.958333333336</c:v>
                </c:pt>
                <c:pt idx="60936">
                  <c:v>33860</c:v>
                </c:pt>
                <c:pt idx="60937">
                  <c:v>33860.041666666664</c:v>
                </c:pt>
                <c:pt idx="60938">
                  <c:v>33860.083333333336</c:v>
                </c:pt>
                <c:pt idx="60939">
                  <c:v>33860.125</c:v>
                </c:pt>
                <c:pt idx="60940">
                  <c:v>33860.166666666664</c:v>
                </c:pt>
                <c:pt idx="60941">
                  <c:v>33860.208333333336</c:v>
                </c:pt>
                <c:pt idx="60942">
                  <c:v>33860.25</c:v>
                </c:pt>
                <c:pt idx="60943">
                  <c:v>33860.291666666664</c:v>
                </c:pt>
                <c:pt idx="60944">
                  <c:v>33860.333333333336</c:v>
                </c:pt>
                <c:pt idx="60945">
                  <c:v>33860.375</c:v>
                </c:pt>
                <c:pt idx="60946">
                  <c:v>33860.416666666664</c:v>
                </c:pt>
                <c:pt idx="60947">
                  <c:v>33860.458333333336</c:v>
                </c:pt>
                <c:pt idx="60948">
                  <c:v>33860.5</c:v>
                </c:pt>
                <c:pt idx="60949">
                  <c:v>33860.541666666664</c:v>
                </c:pt>
                <c:pt idx="60950">
                  <c:v>33860.583333333336</c:v>
                </c:pt>
                <c:pt idx="60951">
                  <c:v>33860.625</c:v>
                </c:pt>
                <c:pt idx="60952">
                  <c:v>33860.666666666664</c:v>
                </c:pt>
                <c:pt idx="60953">
                  <c:v>33860.708333333336</c:v>
                </c:pt>
                <c:pt idx="60954">
                  <c:v>33860.75</c:v>
                </c:pt>
                <c:pt idx="60955">
                  <c:v>33860.791666666664</c:v>
                </c:pt>
                <c:pt idx="60956">
                  <c:v>33860.833333333336</c:v>
                </c:pt>
                <c:pt idx="60957">
                  <c:v>33860.875</c:v>
                </c:pt>
                <c:pt idx="60958">
                  <c:v>33860.916666666664</c:v>
                </c:pt>
                <c:pt idx="60959">
                  <c:v>33860.958333333336</c:v>
                </c:pt>
                <c:pt idx="60960">
                  <c:v>33861</c:v>
                </c:pt>
                <c:pt idx="60961">
                  <c:v>33861.041666666664</c:v>
                </c:pt>
                <c:pt idx="60962">
                  <c:v>33861.083333333336</c:v>
                </c:pt>
                <c:pt idx="60963">
                  <c:v>33861.125</c:v>
                </c:pt>
                <c:pt idx="60964">
                  <c:v>33861.166666666664</c:v>
                </c:pt>
                <c:pt idx="60965">
                  <c:v>33861.208333333336</c:v>
                </c:pt>
                <c:pt idx="60966">
                  <c:v>33861.25</c:v>
                </c:pt>
                <c:pt idx="60967">
                  <c:v>33861.291666666664</c:v>
                </c:pt>
                <c:pt idx="60968">
                  <c:v>33861.333333333336</c:v>
                </c:pt>
                <c:pt idx="60969">
                  <c:v>33861.375</c:v>
                </c:pt>
                <c:pt idx="60970">
                  <c:v>33861.416666666664</c:v>
                </c:pt>
                <c:pt idx="60971">
                  <c:v>33861.458333333336</c:v>
                </c:pt>
                <c:pt idx="60972">
                  <c:v>33861.5</c:v>
                </c:pt>
                <c:pt idx="60973">
                  <c:v>33861.541666666664</c:v>
                </c:pt>
                <c:pt idx="60974">
                  <c:v>33861.583333333336</c:v>
                </c:pt>
                <c:pt idx="60975">
                  <c:v>33861.625</c:v>
                </c:pt>
                <c:pt idx="60976">
                  <c:v>33861.666666666664</c:v>
                </c:pt>
                <c:pt idx="60977">
                  <c:v>33861.708333333336</c:v>
                </c:pt>
                <c:pt idx="60978">
                  <c:v>33861.75</c:v>
                </c:pt>
                <c:pt idx="60979">
                  <c:v>33861.791666666664</c:v>
                </c:pt>
                <c:pt idx="60980">
                  <c:v>33861.833333333336</c:v>
                </c:pt>
                <c:pt idx="60981">
                  <c:v>33861.875</c:v>
                </c:pt>
                <c:pt idx="60982">
                  <c:v>33861.916666666664</c:v>
                </c:pt>
                <c:pt idx="60983">
                  <c:v>33861.958333333336</c:v>
                </c:pt>
                <c:pt idx="60984">
                  <c:v>33862</c:v>
                </c:pt>
                <c:pt idx="60985">
                  <c:v>33862.041666666664</c:v>
                </c:pt>
                <c:pt idx="60986">
                  <c:v>33862.083333333336</c:v>
                </c:pt>
                <c:pt idx="60987">
                  <c:v>33862.125</c:v>
                </c:pt>
                <c:pt idx="60988">
                  <c:v>33862.166666666664</c:v>
                </c:pt>
                <c:pt idx="60989">
                  <c:v>33862.208333333336</c:v>
                </c:pt>
                <c:pt idx="60990">
                  <c:v>33862.25</c:v>
                </c:pt>
                <c:pt idx="60991">
                  <c:v>33862.291666666664</c:v>
                </c:pt>
                <c:pt idx="60992">
                  <c:v>33862.333333333336</c:v>
                </c:pt>
                <c:pt idx="60993">
                  <c:v>33862.375</c:v>
                </c:pt>
                <c:pt idx="60994">
                  <c:v>33862.416666666664</c:v>
                </c:pt>
                <c:pt idx="60995">
                  <c:v>33862.458333333336</c:v>
                </c:pt>
                <c:pt idx="60996">
                  <c:v>33862.5</c:v>
                </c:pt>
                <c:pt idx="60997">
                  <c:v>33862.541666666664</c:v>
                </c:pt>
                <c:pt idx="60998">
                  <c:v>33862.583333333336</c:v>
                </c:pt>
                <c:pt idx="60999">
                  <c:v>33862.625</c:v>
                </c:pt>
                <c:pt idx="61000">
                  <c:v>33862.666666666664</c:v>
                </c:pt>
                <c:pt idx="61001">
                  <c:v>33862.708333333336</c:v>
                </c:pt>
                <c:pt idx="61002">
                  <c:v>33862.75</c:v>
                </c:pt>
                <c:pt idx="61003">
                  <c:v>33862.791666666664</c:v>
                </c:pt>
                <c:pt idx="61004">
                  <c:v>33862.833333333336</c:v>
                </c:pt>
                <c:pt idx="61005">
                  <c:v>33862.875</c:v>
                </c:pt>
                <c:pt idx="61006">
                  <c:v>33862.916666666664</c:v>
                </c:pt>
                <c:pt idx="61007">
                  <c:v>33862.958333333336</c:v>
                </c:pt>
                <c:pt idx="61008">
                  <c:v>33863</c:v>
                </c:pt>
                <c:pt idx="61009">
                  <c:v>33863.041666666664</c:v>
                </c:pt>
                <c:pt idx="61010">
                  <c:v>33863.083333333336</c:v>
                </c:pt>
                <c:pt idx="61011">
                  <c:v>33863.125</c:v>
                </c:pt>
                <c:pt idx="61012">
                  <c:v>33863.166666666664</c:v>
                </c:pt>
                <c:pt idx="61013">
                  <c:v>33863.208333333336</c:v>
                </c:pt>
                <c:pt idx="61014">
                  <c:v>33863.25</c:v>
                </c:pt>
                <c:pt idx="61015">
                  <c:v>33863.291666666664</c:v>
                </c:pt>
                <c:pt idx="61016">
                  <c:v>33863.333333333336</c:v>
                </c:pt>
                <c:pt idx="61017">
                  <c:v>33863.375</c:v>
                </c:pt>
                <c:pt idx="61018">
                  <c:v>33863.416666666664</c:v>
                </c:pt>
                <c:pt idx="61019">
                  <c:v>33863.458333333336</c:v>
                </c:pt>
                <c:pt idx="61020">
                  <c:v>33863.5</c:v>
                </c:pt>
                <c:pt idx="61021">
                  <c:v>33863.541666666664</c:v>
                </c:pt>
                <c:pt idx="61022">
                  <c:v>33863.583333333336</c:v>
                </c:pt>
                <c:pt idx="61023">
                  <c:v>33863.625</c:v>
                </c:pt>
                <c:pt idx="61024">
                  <c:v>33863.666666666664</c:v>
                </c:pt>
                <c:pt idx="61025">
                  <c:v>33863.708333333336</c:v>
                </c:pt>
                <c:pt idx="61026">
                  <c:v>33863.75</c:v>
                </c:pt>
                <c:pt idx="61027">
                  <c:v>33863.791666666664</c:v>
                </c:pt>
                <c:pt idx="61028">
                  <c:v>33863.833333333336</c:v>
                </c:pt>
                <c:pt idx="61029">
                  <c:v>33863.875</c:v>
                </c:pt>
                <c:pt idx="61030">
                  <c:v>33863.916666666664</c:v>
                </c:pt>
                <c:pt idx="61031">
                  <c:v>33863.958333333336</c:v>
                </c:pt>
                <c:pt idx="61032">
                  <c:v>33864</c:v>
                </c:pt>
                <c:pt idx="61033">
                  <c:v>33864.041666666664</c:v>
                </c:pt>
                <c:pt idx="61034">
                  <c:v>33864.083333333336</c:v>
                </c:pt>
                <c:pt idx="61035">
                  <c:v>33864.125</c:v>
                </c:pt>
                <c:pt idx="61036">
                  <c:v>33864.166666666664</c:v>
                </c:pt>
                <c:pt idx="61037">
                  <c:v>33864.208333333336</c:v>
                </c:pt>
                <c:pt idx="61038">
                  <c:v>33864.25</c:v>
                </c:pt>
                <c:pt idx="61039">
                  <c:v>33864.291666666664</c:v>
                </c:pt>
                <c:pt idx="61040">
                  <c:v>33864.333333333336</c:v>
                </c:pt>
                <c:pt idx="61041">
                  <c:v>33864.375</c:v>
                </c:pt>
                <c:pt idx="61042">
                  <c:v>33864.416666666664</c:v>
                </c:pt>
                <c:pt idx="61043">
                  <c:v>33864.458333333336</c:v>
                </c:pt>
                <c:pt idx="61044">
                  <c:v>33864.5</c:v>
                </c:pt>
                <c:pt idx="61045">
                  <c:v>33864.541666666664</c:v>
                </c:pt>
                <c:pt idx="61046">
                  <c:v>33864.583333333336</c:v>
                </c:pt>
                <c:pt idx="61047">
                  <c:v>33864.625</c:v>
                </c:pt>
                <c:pt idx="61048">
                  <c:v>33864.666666666664</c:v>
                </c:pt>
                <c:pt idx="61049">
                  <c:v>33864.708333333336</c:v>
                </c:pt>
                <c:pt idx="61050">
                  <c:v>33864.75</c:v>
                </c:pt>
                <c:pt idx="61051">
                  <c:v>33864.791666666664</c:v>
                </c:pt>
                <c:pt idx="61052">
                  <c:v>33864.833333333336</c:v>
                </c:pt>
                <c:pt idx="61053">
                  <c:v>33864.875</c:v>
                </c:pt>
                <c:pt idx="61054">
                  <c:v>33864.916666666664</c:v>
                </c:pt>
                <c:pt idx="61055">
                  <c:v>33864.958333333336</c:v>
                </c:pt>
                <c:pt idx="61056">
                  <c:v>33865</c:v>
                </c:pt>
                <c:pt idx="61057">
                  <c:v>33865.041666666664</c:v>
                </c:pt>
                <c:pt idx="61058">
                  <c:v>33865.083333333336</c:v>
                </c:pt>
                <c:pt idx="61059">
                  <c:v>33865.125</c:v>
                </c:pt>
                <c:pt idx="61060">
                  <c:v>33865.166666666664</c:v>
                </c:pt>
                <c:pt idx="61061">
                  <c:v>33865.208333333336</c:v>
                </c:pt>
                <c:pt idx="61062">
                  <c:v>33865.25</c:v>
                </c:pt>
                <c:pt idx="61063">
                  <c:v>33865.291666666664</c:v>
                </c:pt>
                <c:pt idx="61064">
                  <c:v>33865.333333333336</c:v>
                </c:pt>
                <c:pt idx="61065">
                  <c:v>33865.375</c:v>
                </c:pt>
                <c:pt idx="61066">
                  <c:v>33865.416666666664</c:v>
                </c:pt>
                <c:pt idx="61067">
                  <c:v>33865.458333333336</c:v>
                </c:pt>
                <c:pt idx="61068">
                  <c:v>33865.5</c:v>
                </c:pt>
                <c:pt idx="61069">
                  <c:v>33865.541666666664</c:v>
                </c:pt>
                <c:pt idx="61070">
                  <c:v>33865.583333333336</c:v>
                </c:pt>
                <c:pt idx="61071">
                  <c:v>33865.625</c:v>
                </c:pt>
                <c:pt idx="61072">
                  <c:v>33865.666666666664</c:v>
                </c:pt>
                <c:pt idx="61073">
                  <c:v>33865.708333333336</c:v>
                </c:pt>
                <c:pt idx="61074">
                  <c:v>33865.75</c:v>
                </c:pt>
                <c:pt idx="61075">
                  <c:v>33865.791666666664</c:v>
                </c:pt>
                <c:pt idx="61076">
                  <c:v>33865.833333333336</c:v>
                </c:pt>
                <c:pt idx="61077">
                  <c:v>33865.875</c:v>
                </c:pt>
                <c:pt idx="61078">
                  <c:v>33865.916666666664</c:v>
                </c:pt>
                <c:pt idx="61079">
                  <c:v>33865.958333333336</c:v>
                </c:pt>
                <c:pt idx="61080">
                  <c:v>33866</c:v>
                </c:pt>
                <c:pt idx="61081">
                  <c:v>33866.041666666664</c:v>
                </c:pt>
                <c:pt idx="61082">
                  <c:v>33866.083333333336</c:v>
                </c:pt>
                <c:pt idx="61083">
                  <c:v>33866.125</c:v>
                </c:pt>
                <c:pt idx="61084">
                  <c:v>33866.166666666664</c:v>
                </c:pt>
                <c:pt idx="61085">
                  <c:v>33866.208333333336</c:v>
                </c:pt>
                <c:pt idx="61086">
                  <c:v>33866.25</c:v>
                </c:pt>
                <c:pt idx="61087">
                  <c:v>33866.291666666664</c:v>
                </c:pt>
                <c:pt idx="61088">
                  <c:v>33866.333333333336</c:v>
                </c:pt>
                <c:pt idx="61089">
                  <c:v>33866.375</c:v>
                </c:pt>
                <c:pt idx="61090">
                  <c:v>33866.416666666664</c:v>
                </c:pt>
                <c:pt idx="61091">
                  <c:v>33866.458333333336</c:v>
                </c:pt>
                <c:pt idx="61092">
                  <c:v>33866.5</c:v>
                </c:pt>
                <c:pt idx="61093">
                  <c:v>33866.541666666664</c:v>
                </c:pt>
                <c:pt idx="61094">
                  <c:v>33866.583333333336</c:v>
                </c:pt>
                <c:pt idx="61095">
                  <c:v>33866.625</c:v>
                </c:pt>
                <c:pt idx="61096">
                  <c:v>33866.666666666664</c:v>
                </c:pt>
                <c:pt idx="61097">
                  <c:v>33866.708333333336</c:v>
                </c:pt>
                <c:pt idx="61098">
                  <c:v>33866.75</c:v>
                </c:pt>
                <c:pt idx="61099">
                  <c:v>33866.791666666664</c:v>
                </c:pt>
                <c:pt idx="61100">
                  <c:v>33866.833333333336</c:v>
                </c:pt>
                <c:pt idx="61101">
                  <c:v>33866.875</c:v>
                </c:pt>
                <c:pt idx="61102">
                  <c:v>33866.916666666664</c:v>
                </c:pt>
                <c:pt idx="61103">
                  <c:v>33866.958333333336</c:v>
                </c:pt>
                <c:pt idx="61104">
                  <c:v>33867</c:v>
                </c:pt>
                <c:pt idx="61105">
                  <c:v>33867.041666666664</c:v>
                </c:pt>
                <c:pt idx="61106">
                  <c:v>33867.083333333336</c:v>
                </c:pt>
                <c:pt idx="61107">
                  <c:v>33867.125</c:v>
                </c:pt>
                <c:pt idx="61108">
                  <c:v>33867.166666666664</c:v>
                </c:pt>
                <c:pt idx="61109">
                  <c:v>33867.208333333336</c:v>
                </c:pt>
                <c:pt idx="61110">
                  <c:v>33867.25</c:v>
                </c:pt>
                <c:pt idx="61111">
                  <c:v>33867.291666666664</c:v>
                </c:pt>
                <c:pt idx="61112">
                  <c:v>33867.333333333336</c:v>
                </c:pt>
                <c:pt idx="61113">
                  <c:v>33867.375</c:v>
                </c:pt>
                <c:pt idx="61114">
                  <c:v>33867.416666666664</c:v>
                </c:pt>
                <c:pt idx="61115">
                  <c:v>33867.458333333336</c:v>
                </c:pt>
                <c:pt idx="61116">
                  <c:v>33867.5</c:v>
                </c:pt>
                <c:pt idx="61117">
                  <c:v>33867.541666666664</c:v>
                </c:pt>
                <c:pt idx="61118">
                  <c:v>33867.583333333336</c:v>
                </c:pt>
                <c:pt idx="61119">
                  <c:v>33867.625</c:v>
                </c:pt>
                <c:pt idx="61120">
                  <c:v>33867.666666666664</c:v>
                </c:pt>
                <c:pt idx="61121">
                  <c:v>33867.708333333336</c:v>
                </c:pt>
                <c:pt idx="61122">
                  <c:v>33867.75</c:v>
                </c:pt>
                <c:pt idx="61123">
                  <c:v>33867.791666666664</c:v>
                </c:pt>
                <c:pt idx="61124">
                  <c:v>33867.833333333336</c:v>
                </c:pt>
                <c:pt idx="61125">
                  <c:v>33867.875</c:v>
                </c:pt>
                <c:pt idx="61126">
                  <c:v>33867.916666666664</c:v>
                </c:pt>
                <c:pt idx="61127">
                  <c:v>33867.958333333336</c:v>
                </c:pt>
                <c:pt idx="61128">
                  <c:v>33868</c:v>
                </c:pt>
                <c:pt idx="61129">
                  <c:v>33868.041666666664</c:v>
                </c:pt>
                <c:pt idx="61130">
                  <c:v>33868.083333333336</c:v>
                </c:pt>
                <c:pt idx="61131">
                  <c:v>33868.125</c:v>
                </c:pt>
                <c:pt idx="61132">
                  <c:v>33868.166666666664</c:v>
                </c:pt>
                <c:pt idx="61133">
                  <c:v>33868.208333333336</c:v>
                </c:pt>
                <c:pt idx="61134">
                  <c:v>33868.25</c:v>
                </c:pt>
                <c:pt idx="61135">
                  <c:v>33868.291666666664</c:v>
                </c:pt>
                <c:pt idx="61136">
                  <c:v>33868.333333333336</c:v>
                </c:pt>
                <c:pt idx="61137">
                  <c:v>33868.375</c:v>
                </c:pt>
                <c:pt idx="61138">
                  <c:v>33868.416666666664</c:v>
                </c:pt>
                <c:pt idx="61139">
                  <c:v>33868.458333333336</c:v>
                </c:pt>
                <c:pt idx="61140">
                  <c:v>33868.5</c:v>
                </c:pt>
                <c:pt idx="61141">
                  <c:v>33868.541666666664</c:v>
                </c:pt>
                <c:pt idx="61142">
                  <c:v>33868.583333333336</c:v>
                </c:pt>
                <c:pt idx="61143">
                  <c:v>33868.625</c:v>
                </c:pt>
                <c:pt idx="61144">
                  <c:v>33868.666666666664</c:v>
                </c:pt>
                <c:pt idx="61145">
                  <c:v>33868.708333333336</c:v>
                </c:pt>
                <c:pt idx="61146">
                  <c:v>33868.75</c:v>
                </c:pt>
                <c:pt idx="61147">
                  <c:v>33868.791666666664</c:v>
                </c:pt>
                <c:pt idx="61148">
                  <c:v>33868.833333333336</c:v>
                </c:pt>
                <c:pt idx="61149">
                  <c:v>33868.875</c:v>
                </c:pt>
                <c:pt idx="61150">
                  <c:v>33868.916666666664</c:v>
                </c:pt>
                <c:pt idx="61151">
                  <c:v>33868.958333333336</c:v>
                </c:pt>
                <c:pt idx="61152">
                  <c:v>33869</c:v>
                </c:pt>
                <c:pt idx="61153">
                  <c:v>33869.041666666664</c:v>
                </c:pt>
                <c:pt idx="61154">
                  <c:v>33869.083333333336</c:v>
                </c:pt>
                <c:pt idx="61155">
                  <c:v>33869.125</c:v>
                </c:pt>
                <c:pt idx="61156">
                  <c:v>33869.166666666664</c:v>
                </c:pt>
                <c:pt idx="61157">
                  <c:v>33869.208333333336</c:v>
                </c:pt>
                <c:pt idx="61158">
                  <c:v>33869.25</c:v>
                </c:pt>
                <c:pt idx="61159">
                  <c:v>33869.291666666664</c:v>
                </c:pt>
                <c:pt idx="61160">
                  <c:v>33869.333333333336</c:v>
                </c:pt>
                <c:pt idx="61161">
                  <c:v>33869.375</c:v>
                </c:pt>
                <c:pt idx="61162">
                  <c:v>33869.416666666664</c:v>
                </c:pt>
                <c:pt idx="61163">
                  <c:v>33869.458333333336</c:v>
                </c:pt>
                <c:pt idx="61164">
                  <c:v>33869.5</c:v>
                </c:pt>
                <c:pt idx="61165">
                  <c:v>33869.541666666664</c:v>
                </c:pt>
                <c:pt idx="61166">
                  <c:v>33869.583333333336</c:v>
                </c:pt>
                <c:pt idx="61167">
                  <c:v>33869.625</c:v>
                </c:pt>
                <c:pt idx="61168">
                  <c:v>33869.666666666664</c:v>
                </c:pt>
                <c:pt idx="61169">
                  <c:v>33869.708333333336</c:v>
                </c:pt>
                <c:pt idx="61170">
                  <c:v>33869.75</c:v>
                </c:pt>
                <c:pt idx="61171">
                  <c:v>33869.791666666664</c:v>
                </c:pt>
                <c:pt idx="61172">
                  <c:v>33869.833333333336</c:v>
                </c:pt>
                <c:pt idx="61173">
                  <c:v>33869.875</c:v>
                </c:pt>
                <c:pt idx="61174">
                  <c:v>33869.916666666664</c:v>
                </c:pt>
                <c:pt idx="61175">
                  <c:v>33869.958333333336</c:v>
                </c:pt>
                <c:pt idx="61176">
                  <c:v>33870</c:v>
                </c:pt>
                <c:pt idx="61177">
                  <c:v>33870.041666666664</c:v>
                </c:pt>
                <c:pt idx="61178">
                  <c:v>33870.083333333336</c:v>
                </c:pt>
                <c:pt idx="61179">
                  <c:v>33870.125</c:v>
                </c:pt>
                <c:pt idx="61180">
                  <c:v>33870.166666666664</c:v>
                </c:pt>
                <c:pt idx="61181">
                  <c:v>33870.208333333336</c:v>
                </c:pt>
                <c:pt idx="61182">
                  <c:v>33870.25</c:v>
                </c:pt>
                <c:pt idx="61183">
                  <c:v>33870.291666666664</c:v>
                </c:pt>
                <c:pt idx="61184">
                  <c:v>33870.333333333336</c:v>
                </c:pt>
                <c:pt idx="61185">
                  <c:v>33870.375</c:v>
                </c:pt>
                <c:pt idx="61186">
                  <c:v>33870.416666666664</c:v>
                </c:pt>
                <c:pt idx="61187">
                  <c:v>33870.458333333336</c:v>
                </c:pt>
                <c:pt idx="61188">
                  <c:v>33870.5</c:v>
                </c:pt>
                <c:pt idx="61189">
                  <c:v>33870.541666666664</c:v>
                </c:pt>
                <c:pt idx="61190">
                  <c:v>33870.583333333336</c:v>
                </c:pt>
                <c:pt idx="61191">
                  <c:v>33870.625</c:v>
                </c:pt>
                <c:pt idx="61192">
                  <c:v>33870.666666666664</c:v>
                </c:pt>
                <c:pt idx="61193">
                  <c:v>33870.708333333336</c:v>
                </c:pt>
                <c:pt idx="61194">
                  <c:v>33870.75</c:v>
                </c:pt>
                <c:pt idx="61195">
                  <c:v>33870.791666666664</c:v>
                </c:pt>
                <c:pt idx="61196">
                  <c:v>33870.833333333336</c:v>
                </c:pt>
                <c:pt idx="61197">
                  <c:v>33870.875</c:v>
                </c:pt>
                <c:pt idx="61198">
                  <c:v>33870.916666666664</c:v>
                </c:pt>
                <c:pt idx="61199">
                  <c:v>33870.958333333336</c:v>
                </c:pt>
                <c:pt idx="61200">
                  <c:v>33871</c:v>
                </c:pt>
                <c:pt idx="61201">
                  <c:v>33871.041666666664</c:v>
                </c:pt>
                <c:pt idx="61202">
                  <c:v>33871.083333333336</c:v>
                </c:pt>
                <c:pt idx="61203">
                  <c:v>33871.125</c:v>
                </c:pt>
                <c:pt idx="61204">
                  <c:v>33871.166666666664</c:v>
                </c:pt>
                <c:pt idx="61205">
                  <c:v>33871.208333333336</c:v>
                </c:pt>
                <c:pt idx="61206">
                  <c:v>33871.25</c:v>
                </c:pt>
                <c:pt idx="61207">
                  <c:v>33871.291666666664</c:v>
                </c:pt>
                <c:pt idx="61208">
                  <c:v>33871.333333333336</c:v>
                </c:pt>
                <c:pt idx="61209">
                  <c:v>33871.375</c:v>
                </c:pt>
                <c:pt idx="61210">
                  <c:v>33871.416666666664</c:v>
                </c:pt>
                <c:pt idx="61211">
                  <c:v>33871.458333333336</c:v>
                </c:pt>
                <c:pt idx="61212">
                  <c:v>33871.5</c:v>
                </c:pt>
                <c:pt idx="61213">
                  <c:v>33871.541666666664</c:v>
                </c:pt>
                <c:pt idx="61214">
                  <c:v>33871.583333333336</c:v>
                </c:pt>
                <c:pt idx="61215">
                  <c:v>33871.625</c:v>
                </c:pt>
                <c:pt idx="61216">
                  <c:v>33871.666666666664</c:v>
                </c:pt>
                <c:pt idx="61217">
                  <c:v>33871.708333333336</c:v>
                </c:pt>
                <c:pt idx="61218">
                  <c:v>33871.75</c:v>
                </c:pt>
                <c:pt idx="61219">
                  <c:v>33871.791666666664</c:v>
                </c:pt>
                <c:pt idx="61220">
                  <c:v>33871.833333333336</c:v>
                </c:pt>
                <c:pt idx="61221">
                  <c:v>33871.875</c:v>
                </c:pt>
                <c:pt idx="61222">
                  <c:v>33871.916666666664</c:v>
                </c:pt>
                <c:pt idx="61223">
                  <c:v>33871.958333333336</c:v>
                </c:pt>
                <c:pt idx="61224">
                  <c:v>33872</c:v>
                </c:pt>
                <c:pt idx="61225">
                  <c:v>33872.041666666664</c:v>
                </c:pt>
                <c:pt idx="61226">
                  <c:v>33872.083333333336</c:v>
                </c:pt>
                <c:pt idx="61227">
                  <c:v>33872.125</c:v>
                </c:pt>
                <c:pt idx="61228">
                  <c:v>33872.166666666664</c:v>
                </c:pt>
                <c:pt idx="61229">
                  <c:v>33872.208333333336</c:v>
                </c:pt>
                <c:pt idx="61230">
                  <c:v>33872.25</c:v>
                </c:pt>
                <c:pt idx="61231">
                  <c:v>33872.291666666664</c:v>
                </c:pt>
                <c:pt idx="61232">
                  <c:v>33872.333333333336</c:v>
                </c:pt>
                <c:pt idx="61233">
                  <c:v>33872.375</c:v>
                </c:pt>
                <c:pt idx="61234">
                  <c:v>33872.416666666664</c:v>
                </c:pt>
                <c:pt idx="61235">
                  <c:v>33872.458333333336</c:v>
                </c:pt>
                <c:pt idx="61236">
                  <c:v>33872.5</c:v>
                </c:pt>
                <c:pt idx="61237">
                  <c:v>33872.541666666664</c:v>
                </c:pt>
                <c:pt idx="61238">
                  <c:v>33872.583333333336</c:v>
                </c:pt>
                <c:pt idx="61239">
                  <c:v>33872.625</c:v>
                </c:pt>
                <c:pt idx="61240">
                  <c:v>33872.666666666664</c:v>
                </c:pt>
                <c:pt idx="61241">
                  <c:v>33872.708333333336</c:v>
                </c:pt>
                <c:pt idx="61242">
                  <c:v>33872.75</c:v>
                </c:pt>
                <c:pt idx="61243">
                  <c:v>33872.791666666664</c:v>
                </c:pt>
                <c:pt idx="61244">
                  <c:v>33872.833333333336</c:v>
                </c:pt>
                <c:pt idx="61245">
                  <c:v>33872.875</c:v>
                </c:pt>
                <c:pt idx="61246">
                  <c:v>33872.916666666664</c:v>
                </c:pt>
                <c:pt idx="61247">
                  <c:v>33872.958333333336</c:v>
                </c:pt>
                <c:pt idx="61248">
                  <c:v>33873</c:v>
                </c:pt>
                <c:pt idx="61249">
                  <c:v>33873.041666666664</c:v>
                </c:pt>
                <c:pt idx="61250">
                  <c:v>33873.083333333336</c:v>
                </c:pt>
                <c:pt idx="61251">
                  <c:v>33873.125</c:v>
                </c:pt>
                <c:pt idx="61252">
                  <c:v>33873.166666666664</c:v>
                </c:pt>
                <c:pt idx="61253">
                  <c:v>33873.208333333336</c:v>
                </c:pt>
                <c:pt idx="61254">
                  <c:v>33873.25</c:v>
                </c:pt>
                <c:pt idx="61255">
                  <c:v>33873.291666666664</c:v>
                </c:pt>
                <c:pt idx="61256">
                  <c:v>33873.333333333336</c:v>
                </c:pt>
                <c:pt idx="61257">
                  <c:v>33873.375</c:v>
                </c:pt>
                <c:pt idx="61258">
                  <c:v>33873.416666666664</c:v>
                </c:pt>
                <c:pt idx="61259">
                  <c:v>33873.458333333336</c:v>
                </c:pt>
                <c:pt idx="61260">
                  <c:v>33873.5</c:v>
                </c:pt>
                <c:pt idx="61261">
                  <c:v>33873.541666666664</c:v>
                </c:pt>
                <c:pt idx="61262">
                  <c:v>33873.583333333336</c:v>
                </c:pt>
                <c:pt idx="61263">
                  <c:v>33873.625</c:v>
                </c:pt>
                <c:pt idx="61264">
                  <c:v>33873.666666666664</c:v>
                </c:pt>
                <c:pt idx="61265">
                  <c:v>33873.708333333336</c:v>
                </c:pt>
                <c:pt idx="61266">
                  <c:v>33873.75</c:v>
                </c:pt>
                <c:pt idx="61267">
                  <c:v>33873.791666666664</c:v>
                </c:pt>
                <c:pt idx="61268">
                  <c:v>33873.833333333336</c:v>
                </c:pt>
                <c:pt idx="61269">
                  <c:v>33873.875</c:v>
                </c:pt>
                <c:pt idx="61270">
                  <c:v>33873.916666666664</c:v>
                </c:pt>
                <c:pt idx="61271">
                  <c:v>33873.958333333336</c:v>
                </c:pt>
                <c:pt idx="61272">
                  <c:v>33874</c:v>
                </c:pt>
                <c:pt idx="61273">
                  <c:v>33874.041666666664</c:v>
                </c:pt>
                <c:pt idx="61274">
                  <c:v>33874.083333333336</c:v>
                </c:pt>
                <c:pt idx="61275">
                  <c:v>33874.125</c:v>
                </c:pt>
                <c:pt idx="61276">
                  <c:v>33874.166666666664</c:v>
                </c:pt>
                <c:pt idx="61277">
                  <c:v>33874.208333333336</c:v>
                </c:pt>
                <c:pt idx="61278">
                  <c:v>33874.25</c:v>
                </c:pt>
                <c:pt idx="61279">
                  <c:v>33874.291666666664</c:v>
                </c:pt>
                <c:pt idx="61280">
                  <c:v>33874.333333333336</c:v>
                </c:pt>
                <c:pt idx="61281">
                  <c:v>33874.375</c:v>
                </c:pt>
                <c:pt idx="61282">
                  <c:v>33874.416666666664</c:v>
                </c:pt>
                <c:pt idx="61283">
                  <c:v>33874.458333333336</c:v>
                </c:pt>
                <c:pt idx="61284">
                  <c:v>33874.5</c:v>
                </c:pt>
                <c:pt idx="61285">
                  <c:v>33874.541666666664</c:v>
                </c:pt>
                <c:pt idx="61286">
                  <c:v>33874.583333333336</c:v>
                </c:pt>
                <c:pt idx="61287">
                  <c:v>33874.625</c:v>
                </c:pt>
                <c:pt idx="61288">
                  <c:v>33874.666666666664</c:v>
                </c:pt>
                <c:pt idx="61289">
                  <c:v>33874.708333333336</c:v>
                </c:pt>
                <c:pt idx="61290">
                  <c:v>33874.75</c:v>
                </c:pt>
                <c:pt idx="61291">
                  <c:v>33874.791666666664</c:v>
                </c:pt>
                <c:pt idx="61292">
                  <c:v>33874.833333333336</c:v>
                </c:pt>
                <c:pt idx="61293">
                  <c:v>33874.875</c:v>
                </c:pt>
                <c:pt idx="61294">
                  <c:v>33874.916666666664</c:v>
                </c:pt>
                <c:pt idx="61295">
                  <c:v>33874.958333333336</c:v>
                </c:pt>
                <c:pt idx="61296">
                  <c:v>33875</c:v>
                </c:pt>
                <c:pt idx="61297">
                  <c:v>33875.041666666664</c:v>
                </c:pt>
                <c:pt idx="61298">
                  <c:v>33875.083333333336</c:v>
                </c:pt>
                <c:pt idx="61299">
                  <c:v>33875.125</c:v>
                </c:pt>
                <c:pt idx="61300">
                  <c:v>33875.166666666664</c:v>
                </c:pt>
                <c:pt idx="61301">
                  <c:v>33875.208333333336</c:v>
                </c:pt>
                <c:pt idx="61302">
                  <c:v>33875.25</c:v>
                </c:pt>
                <c:pt idx="61303">
                  <c:v>33875.291666666664</c:v>
                </c:pt>
                <c:pt idx="61304">
                  <c:v>33875.333333333336</c:v>
                </c:pt>
                <c:pt idx="61305">
                  <c:v>33875.375</c:v>
                </c:pt>
                <c:pt idx="61306">
                  <c:v>33875.416666666664</c:v>
                </c:pt>
                <c:pt idx="61307">
                  <c:v>33875.458333333336</c:v>
                </c:pt>
                <c:pt idx="61308">
                  <c:v>33875.5</c:v>
                </c:pt>
                <c:pt idx="61309">
                  <c:v>33875.541666666664</c:v>
                </c:pt>
                <c:pt idx="61310">
                  <c:v>33875.583333333336</c:v>
                </c:pt>
                <c:pt idx="61311">
                  <c:v>33875.625</c:v>
                </c:pt>
                <c:pt idx="61312">
                  <c:v>33875.666666666664</c:v>
                </c:pt>
                <c:pt idx="61313">
                  <c:v>33875.708333333336</c:v>
                </c:pt>
                <c:pt idx="61314">
                  <c:v>33875.75</c:v>
                </c:pt>
                <c:pt idx="61315">
                  <c:v>33875.791666666664</c:v>
                </c:pt>
                <c:pt idx="61316">
                  <c:v>33875.833333333336</c:v>
                </c:pt>
                <c:pt idx="61317">
                  <c:v>33875.875</c:v>
                </c:pt>
                <c:pt idx="61318">
                  <c:v>33875.916666666664</c:v>
                </c:pt>
                <c:pt idx="61319">
                  <c:v>33875.958333333336</c:v>
                </c:pt>
                <c:pt idx="61320">
                  <c:v>33876</c:v>
                </c:pt>
                <c:pt idx="61321">
                  <c:v>33876.041666666664</c:v>
                </c:pt>
                <c:pt idx="61322">
                  <c:v>33876.083333333336</c:v>
                </c:pt>
                <c:pt idx="61323">
                  <c:v>33876.125</c:v>
                </c:pt>
                <c:pt idx="61324">
                  <c:v>33876.166666666664</c:v>
                </c:pt>
                <c:pt idx="61325">
                  <c:v>33876.208333333336</c:v>
                </c:pt>
                <c:pt idx="61326">
                  <c:v>33876.25</c:v>
                </c:pt>
                <c:pt idx="61327">
                  <c:v>33876.291666666664</c:v>
                </c:pt>
                <c:pt idx="61328">
                  <c:v>33876.333333333336</c:v>
                </c:pt>
                <c:pt idx="61329">
                  <c:v>33876.375</c:v>
                </c:pt>
                <c:pt idx="61330">
                  <c:v>33876.416666666664</c:v>
                </c:pt>
                <c:pt idx="61331">
                  <c:v>33876.458333333336</c:v>
                </c:pt>
                <c:pt idx="61332">
                  <c:v>33876.5</c:v>
                </c:pt>
                <c:pt idx="61333">
                  <c:v>33876.541666666664</c:v>
                </c:pt>
                <c:pt idx="61334">
                  <c:v>33876.583333333336</c:v>
                </c:pt>
                <c:pt idx="61335">
                  <c:v>33876.625</c:v>
                </c:pt>
                <c:pt idx="61336">
                  <c:v>33876.666666666664</c:v>
                </c:pt>
                <c:pt idx="61337">
                  <c:v>33876.708333333336</c:v>
                </c:pt>
                <c:pt idx="61338">
                  <c:v>33876.75</c:v>
                </c:pt>
                <c:pt idx="61339">
                  <c:v>33876.791666666664</c:v>
                </c:pt>
                <c:pt idx="61340">
                  <c:v>33876.833333333336</c:v>
                </c:pt>
                <c:pt idx="61341">
                  <c:v>33876.875</c:v>
                </c:pt>
                <c:pt idx="61342">
                  <c:v>33876.916666666664</c:v>
                </c:pt>
                <c:pt idx="61343">
                  <c:v>33876.958333333336</c:v>
                </c:pt>
                <c:pt idx="61344">
                  <c:v>33877</c:v>
                </c:pt>
                <c:pt idx="61345">
                  <c:v>33877.041666666664</c:v>
                </c:pt>
                <c:pt idx="61346">
                  <c:v>33877.083333333336</c:v>
                </c:pt>
                <c:pt idx="61347">
                  <c:v>33877.125</c:v>
                </c:pt>
                <c:pt idx="61348">
                  <c:v>33877.166666666664</c:v>
                </c:pt>
                <c:pt idx="61349">
                  <c:v>33877.208333333336</c:v>
                </c:pt>
                <c:pt idx="61350">
                  <c:v>33877.25</c:v>
                </c:pt>
                <c:pt idx="61351">
                  <c:v>33877.291666666664</c:v>
                </c:pt>
                <c:pt idx="61352">
                  <c:v>33877.333333333336</c:v>
                </c:pt>
                <c:pt idx="61353">
                  <c:v>33877.375</c:v>
                </c:pt>
                <c:pt idx="61354">
                  <c:v>33877.416666666664</c:v>
                </c:pt>
                <c:pt idx="61355">
                  <c:v>33877.458333333336</c:v>
                </c:pt>
                <c:pt idx="61356">
                  <c:v>33877.5</c:v>
                </c:pt>
                <c:pt idx="61357">
                  <c:v>33877.541666666664</c:v>
                </c:pt>
                <c:pt idx="61358">
                  <c:v>33877.583333333336</c:v>
                </c:pt>
                <c:pt idx="61359">
                  <c:v>33877.625</c:v>
                </c:pt>
                <c:pt idx="61360">
                  <c:v>33877.666666666664</c:v>
                </c:pt>
                <c:pt idx="61361">
                  <c:v>33877.708333333336</c:v>
                </c:pt>
                <c:pt idx="61362">
                  <c:v>33877.75</c:v>
                </c:pt>
                <c:pt idx="61363">
                  <c:v>33877.791666666664</c:v>
                </c:pt>
                <c:pt idx="61364">
                  <c:v>33877.833333333336</c:v>
                </c:pt>
                <c:pt idx="61365">
                  <c:v>33877.875</c:v>
                </c:pt>
                <c:pt idx="61366">
                  <c:v>33877.916666666664</c:v>
                </c:pt>
                <c:pt idx="61367">
                  <c:v>33877.958333333336</c:v>
                </c:pt>
                <c:pt idx="61368">
                  <c:v>33878</c:v>
                </c:pt>
                <c:pt idx="61369">
                  <c:v>33878.041666666664</c:v>
                </c:pt>
                <c:pt idx="61370">
                  <c:v>33878.083333333336</c:v>
                </c:pt>
                <c:pt idx="61371">
                  <c:v>33878.125</c:v>
                </c:pt>
                <c:pt idx="61372">
                  <c:v>33878.166666666664</c:v>
                </c:pt>
                <c:pt idx="61373">
                  <c:v>33878.208333333336</c:v>
                </c:pt>
                <c:pt idx="61374">
                  <c:v>33878.25</c:v>
                </c:pt>
                <c:pt idx="61375">
                  <c:v>33878.291666666664</c:v>
                </c:pt>
                <c:pt idx="61376">
                  <c:v>33878.333333333336</c:v>
                </c:pt>
                <c:pt idx="61377">
                  <c:v>33878.375</c:v>
                </c:pt>
                <c:pt idx="61378">
                  <c:v>33878.416666666664</c:v>
                </c:pt>
                <c:pt idx="61379">
                  <c:v>33878.458333333336</c:v>
                </c:pt>
                <c:pt idx="61380">
                  <c:v>33878.5</c:v>
                </c:pt>
                <c:pt idx="61381">
                  <c:v>33878.541666666664</c:v>
                </c:pt>
                <c:pt idx="61382">
                  <c:v>33878.583333333336</c:v>
                </c:pt>
                <c:pt idx="61383">
                  <c:v>33878.625</c:v>
                </c:pt>
                <c:pt idx="61384">
                  <c:v>33878.666666666664</c:v>
                </c:pt>
                <c:pt idx="61385">
                  <c:v>33878.708333333336</c:v>
                </c:pt>
                <c:pt idx="61386">
                  <c:v>33878.75</c:v>
                </c:pt>
                <c:pt idx="61387">
                  <c:v>33878.791666666664</c:v>
                </c:pt>
                <c:pt idx="61388">
                  <c:v>33878.833333333336</c:v>
                </c:pt>
                <c:pt idx="61389">
                  <c:v>33878.875</c:v>
                </c:pt>
                <c:pt idx="61390">
                  <c:v>33878.916666666664</c:v>
                </c:pt>
                <c:pt idx="61391">
                  <c:v>33878.958333333336</c:v>
                </c:pt>
                <c:pt idx="61392">
                  <c:v>33879</c:v>
                </c:pt>
                <c:pt idx="61393">
                  <c:v>33879.041666666664</c:v>
                </c:pt>
                <c:pt idx="61394">
                  <c:v>33879.083333333336</c:v>
                </c:pt>
                <c:pt idx="61395">
                  <c:v>33879.125</c:v>
                </c:pt>
                <c:pt idx="61396">
                  <c:v>33879.166666666664</c:v>
                </c:pt>
                <c:pt idx="61397">
                  <c:v>33879.208333333336</c:v>
                </c:pt>
                <c:pt idx="61398">
                  <c:v>33879.25</c:v>
                </c:pt>
                <c:pt idx="61399">
                  <c:v>33879.291666666664</c:v>
                </c:pt>
                <c:pt idx="61400">
                  <c:v>33879.333333333336</c:v>
                </c:pt>
                <c:pt idx="61401">
                  <c:v>33879.375</c:v>
                </c:pt>
                <c:pt idx="61402">
                  <c:v>33879.416666666664</c:v>
                </c:pt>
                <c:pt idx="61403">
                  <c:v>33879.458333333336</c:v>
                </c:pt>
                <c:pt idx="61404">
                  <c:v>33879.5</c:v>
                </c:pt>
                <c:pt idx="61405">
                  <c:v>33879.541666666664</c:v>
                </c:pt>
                <c:pt idx="61406">
                  <c:v>33879.583333333336</c:v>
                </c:pt>
                <c:pt idx="61407">
                  <c:v>33879.625</c:v>
                </c:pt>
                <c:pt idx="61408">
                  <c:v>33879.666666666664</c:v>
                </c:pt>
                <c:pt idx="61409">
                  <c:v>33879.708333333336</c:v>
                </c:pt>
                <c:pt idx="61410">
                  <c:v>33879.75</c:v>
                </c:pt>
                <c:pt idx="61411">
                  <c:v>33879.791666666664</c:v>
                </c:pt>
                <c:pt idx="61412">
                  <c:v>33879.833333333336</c:v>
                </c:pt>
                <c:pt idx="61413">
                  <c:v>33879.875</c:v>
                </c:pt>
                <c:pt idx="61414">
                  <c:v>33879.916666666664</c:v>
                </c:pt>
                <c:pt idx="61415">
                  <c:v>33879.958333333336</c:v>
                </c:pt>
                <c:pt idx="61416">
                  <c:v>33880</c:v>
                </c:pt>
                <c:pt idx="61417">
                  <c:v>33880.041666666664</c:v>
                </c:pt>
                <c:pt idx="61418">
                  <c:v>33880.083333333336</c:v>
                </c:pt>
                <c:pt idx="61419">
                  <c:v>33880.125</c:v>
                </c:pt>
                <c:pt idx="61420">
                  <c:v>33880.166666666664</c:v>
                </c:pt>
                <c:pt idx="61421">
                  <c:v>33880.208333333336</c:v>
                </c:pt>
                <c:pt idx="61422">
                  <c:v>33880.25</c:v>
                </c:pt>
                <c:pt idx="61423">
                  <c:v>33880.291666666664</c:v>
                </c:pt>
                <c:pt idx="61424">
                  <c:v>33880.333333333336</c:v>
                </c:pt>
                <c:pt idx="61425">
                  <c:v>33880.375</c:v>
                </c:pt>
                <c:pt idx="61426">
                  <c:v>33880.416666666664</c:v>
                </c:pt>
                <c:pt idx="61427">
                  <c:v>33880.458333333336</c:v>
                </c:pt>
                <c:pt idx="61428">
                  <c:v>33880.5</c:v>
                </c:pt>
                <c:pt idx="61429">
                  <c:v>33880.541666666664</c:v>
                </c:pt>
                <c:pt idx="61430">
                  <c:v>33880.583333333336</c:v>
                </c:pt>
                <c:pt idx="61431">
                  <c:v>33880.625</c:v>
                </c:pt>
                <c:pt idx="61432">
                  <c:v>33880.666666666664</c:v>
                </c:pt>
                <c:pt idx="61433">
                  <c:v>33880.708333333336</c:v>
                </c:pt>
                <c:pt idx="61434">
                  <c:v>33880.75</c:v>
                </c:pt>
                <c:pt idx="61435">
                  <c:v>33880.791666666664</c:v>
                </c:pt>
                <c:pt idx="61436">
                  <c:v>33880.833333333336</c:v>
                </c:pt>
                <c:pt idx="61437">
                  <c:v>33880.875</c:v>
                </c:pt>
                <c:pt idx="61438">
                  <c:v>33880.916666666664</c:v>
                </c:pt>
                <c:pt idx="61439">
                  <c:v>33880.958333333336</c:v>
                </c:pt>
                <c:pt idx="61440">
                  <c:v>33881</c:v>
                </c:pt>
                <c:pt idx="61441">
                  <c:v>33881.041666666664</c:v>
                </c:pt>
                <c:pt idx="61442">
                  <c:v>33881.083333333336</c:v>
                </c:pt>
                <c:pt idx="61443">
                  <c:v>33881.125</c:v>
                </c:pt>
                <c:pt idx="61444">
                  <c:v>33881.166666666664</c:v>
                </c:pt>
                <c:pt idx="61445">
                  <c:v>33881.208333333336</c:v>
                </c:pt>
                <c:pt idx="61446">
                  <c:v>33881.25</c:v>
                </c:pt>
                <c:pt idx="61447">
                  <c:v>33881.291666666664</c:v>
                </c:pt>
                <c:pt idx="61448">
                  <c:v>33881.333333333336</c:v>
                </c:pt>
                <c:pt idx="61449">
                  <c:v>33881.375</c:v>
                </c:pt>
                <c:pt idx="61450">
                  <c:v>33881.416666666664</c:v>
                </c:pt>
                <c:pt idx="61451">
                  <c:v>33881.458333333336</c:v>
                </c:pt>
                <c:pt idx="61452">
                  <c:v>33881.5</c:v>
                </c:pt>
                <c:pt idx="61453">
                  <c:v>33881.541666666664</c:v>
                </c:pt>
                <c:pt idx="61454">
                  <c:v>33881.583333333336</c:v>
                </c:pt>
                <c:pt idx="61455">
                  <c:v>33881.625</c:v>
                </c:pt>
                <c:pt idx="61456">
                  <c:v>33881.666666666664</c:v>
                </c:pt>
                <c:pt idx="61457">
                  <c:v>33881.708333333336</c:v>
                </c:pt>
                <c:pt idx="61458">
                  <c:v>33881.75</c:v>
                </c:pt>
                <c:pt idx="61459">
                  <c:v>33881.791666666664</c:v>
                </c:pt>
                <c:pt idx="61460">
                  <c:v>33881.833333333336</c:v>
                </c:pt>
                <c:pt idx="61461">
                  <c:v>33881.875</c:v>
                </c:pt>
                <c:pt idx="61462">
                  <c:v>33881.916666666664</c:v>
                </c:pt>
                <c:pt idx="61463">
                  <c:v>33881.958333333336</c:v>
                </c:pt>
                <c:pt idx="61464">
                  <c:v>33882</c:v>
                </c:pt>
                <c:pt idx="61465">
                  <c:v>33882.041666666664</c:v>
                </c:pt>
                <c:pt idx="61466">
                  <c:v>33882.083333333336</c:v>
                </c:pt>
                <c:pt idx="61467">
                  <c:v>33882.125</c:v>
                </c:pt>
                <c:pt idx="61468">
                  <c:v>33882.166666666664</c:v>
                </c:pt>
                <c:pt idx="61469">
                  <c:v>33882.208333333336</c:v>
                </c:pt>
                <c:pt idx="61470">
                  <c:v>33882.25</c:v>
                </c:pt>
                <c:pt idx="61471">
                  <c:v>33882.291666666664</c:v>
                </c:pt>
                <c:pt idx="61472">
                  <c:v>33882.333333333336</c:v>
                </c:pt>
                <c:pt idx="61473">
                  <c:v>33882.375</c:v>
                </c:pt>
                <c:pt idx="61474">
                  <c:v>33882.416666666664</c:v>
                </c:pt>
                <c:pt idx="61475">
                  <c:v>33882.458333333336</c:v>
                </c:pt>
                <c:pt idx="61476">
                  <c:v>33882.5</c:v>
                </c:pt>
                <c:pt idx="61477">
                  <c:v>33882.541666666664</c:v>
                </c:pt>
                <c:pt idx="61478">
                  <c:v>33882.583333333336</c:v>
                </c:pt>
                <c:pt idx="61479">
                  <c:v>33882.625</c:v>
                </c:pt>
                <c:pt idx="61480">
                  <c:v>33882.666666666664</c:v>
                </c:pt>
                <c:pt idx="61481">
                  <c:v>33882.708333333336</c:v>
                </c:pt>
                <c:pt idx="61482">
                  <c:v>33882.75</c:v>
                </c:pt>
                <c:pt idx="61483">
                  <c:v>33882.791666666664</c:v>
                </c:pt>
                <c:pt idx="61484">
                  <c:v>33882.833333333336</c:v>
                </c:pt>
                <c:pt idx="61485">
                  <c:v>33882.875</c:v>
                </c:pt>
                <c:pt idx="61486">
                  <c:v>33882.916666666664</c:v>
                </c:pt>
                <c:pt idx="61487">
                  <c:v>33882.958333333336</c:v>
                </c:pt>
                <c:pt idx="61488">
                  <c:v>33883</c:v>
                </c:pt>
                <c:pt idx="61489">
                  <c:v>33883.041666666664</c:v>
                </c:pt>
                <c:pt idx="61490">
                  <c:v>33883.083333333336</c:v>
                </c:pt>
                <c:pt idx="61491">
                  <c:v>33883.125</c:v>
                </c:pt>
                <c:pt idx="61492">
                  <c:v>33883.166666666664</c:v>
                </c:pt>
                <c:pt idx="61493">
                  <c:v>33883.208333333336</c:v>
                </c:pt>
                <c:pt idx="61494">
                  <c:v>33883.25</c:v>
                </c:pt>
                <c:pt idx="61495">
                  <c:v>33883.291666666664</c:v>
                </c:pt>
                <c:pt idx="61496">
                  <c:v>33883.333333333336</c:v>
                </c:pt>
                <c:pt idx="61497">
                  <c:v>33883.375</c:v>
                </c:pt>
                <c:pt idx="61498">
                  <c:v>33883.416666666664</c:v>
                </c:pt>
                <c:pt idx="61499">
                  <c:v>33883.458333333336</c:v>
                </c:pt>
                <c:pt idx="61500">
                  <c:v>33883.5</c:v>
                </c:pt>
                <c:pt idx="61501">
                  <c:v>33883.541666666664</c:v>
                </c:pt>
                <c:pt idx="61502">
                  <c:v>33883.583333333336</c:v>
                </c:pt>
                <c:pt idx="61503">
                  <c:v>33883.625</c:v>
                </c:pt>
                <c:pt idx="61504">
                  <c:v>33883.666666666664</c:v>
                </c:pt>
                <c:pt idx="61505">
                  <c:v>33883.708333333336</c:v>
                </c:pt>
                <c:pt idx="61506">
                  <c:v>33883.75</c:v>
                </c:pt>
                <c:pt idx="61507">
                  <c:v>33883.791666666664</c:v>
                </c:pt>
                <c:pt idx="61508">
                  <c:v>33883.833333333336</c:v>
                </c:pt>
                <c:pt idx="61509">
                  <c:v>33883.875</c:v>
                </c:pt>
                <c:pt idx="61510">
                  <c:v>33883.916666666664</c:v>
                </c:pt>
                <c:pt idx="61511">
                  <c:v>33883.958333333336</c:v>
                </c:pt>
                <c:pt idx="61512">
                  <c:v>33884</c:v>
                </c:pt>
                <c:pt idx="61513">
                  <c:v>33884.041666666664</c:v>
                </c:pt>
                <c:pt idx="61514">
                  <c:v>33884.083333333336</c:v>
                </c:pt>
                <c:pt idx="61515">
                  <c:v>33884.125</c:v>
                </c:pt>
                <c:pt idx="61516">
                  <c:v>33884.166666666664</c:v>
                </c:pt>
                <c:pt idx="61517">
                  <c:v>33884.208333333336</c:v>
                </c:pt>
                <c:pt idx="61518">
                  <c:v>33884.25</c:v>
                </c:pt>
                <c:pt idx="61519">
                  <c:v>33884.291666666664</c:v>
                </c:pt>
                <c:pt idx="61520">
                  <c:v>33884.333333333336</c:v>
                </c:pt>
                <c:pt idx="61521">
                  <c:v>33884.375</c:v>
                </c:pt>
                <c:pt idx="61522">
                  <c:v>33884.416666666664</c:v>
                </c:pt>
                <c:pt idx="61523">
                  <c:v>33884.458333333336</c:v>
                </c:pt>
                <c:pt idx="61524">
                  <c:v>33884.5</c:v>
                </c:pt>
                <c:pt idx="61525">
                  <c:v>33884.541666666664</c:v>
                </c:pt>
                <c:pt idx="61526">
                  <c:v>33884.583333333336</c:v>
                </c:pt>
                <c:pt idx="61527">
                  <c:v>33884.625</c:v>
                </c:pt>
                <c:pt idx="61528">
                  <c:v>33884.666666666664</c:v>
                </c:pt>
                <c:pt idx="61529">
                  <c:v>33884.708333333336</c:v>
                </c:pt>
                <c:pt idx="61530">
                  <c:v>33884.75</c:v>
                </c:pt>
                <c:pt idx="61531">
                  <c:v>33884.791666666664</c:v>
                </c:pt>
                <c:pt idx="61532">
                  <c:v>33884.833333333336</c:v>
                </c:pt>
                <c:pt idx="61533">
                  <c:v>33884.875</c:v>
                </c:pt>
                <c:pt idx="61534">
                  <c:v>33884.916666666664</c:v>
                </c:pt>
                <c:pt idx="61535">
                  <c:v>33884.958333333336</c:v>
                </c:pt>
                <c:pt idx="61536">
                  <c:v>33885</c:v>
                </c:pt>
                <c:pt idx="61537">
                  <c:v>33885.041666666664</c:v>
                </c:pt>
                <c:pt idx="61538">
                  <c:v>33885.083333333336</c:v>
                </c:pt>
                <c:pt idx="61539">
                  <c:v>33885.125</c:v>
                </c:pt>
                <c:pt idx="61540">
                  <c:v>33885.166666666664</c:v>
                </c:pt>
                <c:pt idx="61541">
                  <c:v>33885.208333333336</c:v>
                </c:pt>
                <c:pt idx="61542">
                  <c:v>33885.25</c:v>
                </c:pt>
                <c:pt idx="61543">
                  <c:v>33885.291666666664</c:v>
                </c:pt>
                <c:pt idx="61544">
                  <c:v>33885.333333333336</c:v>
                </c:pt>
                <c:pt idx="61545">
                  <c:v>33885.375</c:v>
                </c:pt>
                <c:pt idx="61546">
                  <c:v>33885.416666666664</c:v>
                </c:pt>
                <c:pt idx="61547">
                  <c:v>33885.458333333336</c:v>
                </c:pt>
                <c:pt idx="61548">
                  <c:v>33885.5</c:v>
                </c:pt>
                <c:pt idx="61549">
                  <c:v>33885.541666666664</c:v>
                </c:pt>
                <c:pt idx="61550">
                  <c:v>33885.583333333336</c:v>
                </c:pt>
                <c:pt idx="61551">
                  <c:v>33885.625</c:v>
                </c:pt>
                <c:pt idx="61552">
                  <c:v>33885.666666666664</c:v>
                </c:pt>
                <c:pt idx="61553">
                  <c:v>33885.708333333336</c:v>
                </c:pt>
                <c:pt idx="61554">
                  <c:v>33885.75</c:v>
                </c:pt>
                <c:pt idx="61555">
                  <c:v>33885.791666666664</c:v>
                </c:pt>
                <c:pt idx="61556">
                  <c:v>33885.833333333336</c:v>
                </c:pt>
                <c:pt idx="61557">
                  <c:v>33885.875</c:v>
                </c:pt>
                <c:pt idx="61558">
                  <c:v>33885.916666666664</c:v>
                </c:pt>
                <c:pt idx="61559">
                  <c:v>33885.958333333336</c:v>
                </c:pt>
                <c:pt idx="61560">
                  <c:v>33886</c:v>
                </c:pt>
                <c:pt idx="61561">
                  <c:v>33886.041666666664</c:v>
                </c:pt>
                <c:pt idx="61562">
                  <c:v>33886.083333333336</c:v>
                </c:pt>
                <c:pt idx="61563">
                  <c:v>33886.125</c:v>
                </c:pt>
                <c:pt idx="61564">
                  <c:v>33886.166666666664</c:v>
                </c:pt>
                <c:pt idx="61565">
                  <c:v>33886.208333333336</c:v>
                </c:pt>
                <c:pt idx="61566">
                  <c:v>33886.25</c:v>
                </c:pt>
                <c:pt idx="61567">
                  <c:v>33886.291666666664</c:v>
                </c:pt>
                <c:pt idx="61568">
                  <c:v>33886.333333333336</c:v>
                </c:pt>
                <c:pt idx="61569">
                  <c:v>33886.375</c:v>
                </c:pt>
                <c:pt idx="61570">
                  <c:v>33886.416666666664</c:v>
                </c:pt>
                <c:pt idx="61571">
                  <c:v>33886.458333333336</c:v>
                </c:pt>
                <c:pt idx="61572">
                  <c:v>33886.5</c:v>
                </c:pt>
                <c:pt idx="61573">
                  <c:v>33886.541666666664</c:v>
                </c:pt>
                <c:pt idx="61574">
                  <c:v>33886.583333333336</c:v>
                </c:pt>
                <c:pt idx="61575">
                  <c:v>33886.625</c:v>
                </c:pt>
                <c:pt idx="61576">
                  <c:v>33886.666666666664</c:v>
                </c:pt>
                <c:pt idx="61577">
                  <c:v>33886.708333333336</c:v>
                </c:pt>
                <c:pt idx="61578">
                  <c:v>33886.75</c:v>
                </c:pt>
                <c:pt idx="61579">
                  <c:v>33886.791666666664</c:v>
                </c:pt>
                <c:pt idx="61580">
                  <c:v>33886.833333333336</c:v>
                </c:pt>
                <c:pt idx="61581">
                  <c:v>33886.875</c:v>
                </c:pt>
                <c:pt idx="61582">
                  <c:v>33886.916666666664</c:v>
                </c:pt>
                <c:pt idx="61583">
                  <c:v>33886.958333333336</c:v>
                </c:pt>
                <c:pt idx="61584">
                  <c:v>33887</c:v>
                </c:pt>
                <c:pt idx="61585">
                  <c:v>33887.041666666664</c:v>
                </c:pt>
                <c:pt idx="61586">
                  <c:v>33887.083333333336</c:v>
                </c:pt>
                <c:pt idx="61587">
                  <c:v>33887.125</c:v>
                </c:pt>
                <c:pt idx="61588">
                  <c:v>33887.166666666664</c:v>
                </c:pt>
                <c:pt idx="61589">
                  <c:v>33887.208333333336</c:v>
                </c:pt>
                <c:pt idx="61590">
                  <c:v>33887.25</c:v>
                </c:pt>
                <c:pt idx="61591">
                  <c:v>33887.291666666664</c:v>
                </c:pt>
                <c:pt idx="61592">
                  <c:v>33887.333333333336</c:v>
                </c:pt>
                <c:pt idx="61593">
                  <c:v>33887.375</c:v>
                </c:pt>
                <c:pt idx="61594">
                  <c:v>33887.416666666664</c:v>
                </c:pt>
                <c:pt idx="61595">
                  <c:v>33887.458333333336</c:v>
                </c:pt>
                <c:pt idx="61596">
                  <c:v>33887.5</c:v>
                </c:pt>
                <c:pt idx="61597">
                  <c:v>33887.541666666664</c:v>
                </c:pt>
                <c:pt idx="61598">
                  <c:v>33887.583333333336</c:v>
                </c:pt>
                <c:pt idx="61599">
                  <c:v>33887.625</c:v>
                </c:pt>
                <c:pt idx="61600">
                  <c:v>33887.666666666664</c:v>
                </c:pt>
                <c:pt idx="61601">
                  <c:v>33887.708333333336</c:v>
                </c:pt>
                <c:pt idx="61602">
                  <c:v>33887.75</c:v>
                </c:pt>
                <c:pt idx="61603">
                  <c:v>33887.791666666664</c:v>
                </c:pt>
                <c:pt idx="61604">
                  <c:v>33887.833333333336</c:v>
                </c:pt>
                <c:pt idx="61605">
                  <c:v>33887.875</c:v>
                </c:pt>
                <c:pt idx="61606">
                  <c:v>33887.916666666664</c:v>
                </c:pt>
                <c:pt idx="61607">
                  <c:v>33887.958333333336</c:v>
                </c:pt>
                <c:pt idx="61608">
                  <c:v>33888</c:v>
                </c:pt>
                <c:pt idx="61609">
                  <c:v>33888.041666666664</c:v>
                </c:pt>
                <c:pt idx="61610">
                  <c:v>33888.083333333336</c:v>
                </c:pt>
                <c:pt idx="61611">
                  <c:v>33888.125</c:v>
                </c:pt>
                <c:pt idx="61612">
                  <c:v>33888.166666666664</c:v>
                </c:pt>
                <c:pt idx="61613">
                  <c:v>33888.208333333336</c:v>
                </c:pt>
                <c:pt idx="61614">
                  <c:v>33888.25</c:v>
                </c:pt>
                <c:pt idx="61615">
                  <c:v>33888.291666666664</c:v>
                </c:pt>
                <c:pt idx="61616">
                  <c:v>33888.333333333336</c:v>
                </c:pt>
                <c:pt idx="61617">
                  <c:v>33888.375</c:v>
                </c:pt>
                <c:pt idx="61618">
                  <c:v>33888.416666666664</c:v>
                </c:pt>
                <c:pt idx="61619">
                  <c:v>33888.458333333336</c:v>
                </c:pt>
                <c:pt idx="61620">
                  <c:v>33888.5</c:v>
                </c:pt>
                <c:pt idx="61621">
                  <c:v>33888.541666666664</c:v>
                </c:pt>
                <c:pt idx="61622">
                  <c:v>33888.583333333336</c:v>
                </c:pt>
                <c:pt idx="61623">
                  <c:v>33888.625</c:v>
                </c:pt>
                <c:pt idx="61624">
                  <c:v>33888.666666666664</c:v>
                </c:pt>
                <c:pt idx="61625">
                  <c:v>33888.708333333336</c:v>
                </c:pt>
                <c:pt idx="61626">
                  <c:v>33888.75</c:v>
                </c:pt>
                <c:pt idx="61627">
                  <c:v>33888.791666666664</c:v>
                </c:pt>
                <c:pt idx="61628">
                  <c:v>33888.833333333336</c:v>
                </c:pt>
                <c:pt idx="61629">
                  <c:v>33888.875</c:v>
                </c:pt>
                <c:pt idx="61630">
                  <c:v>33888.916666666664</c:v>
                </c:pt>
                <c:pt idx="61631">
                  <c:v>33888.958333333336</c:v>
                </c:pt>
                <c:pt idx="61632">
                  <c:v>33889</c:v>
                </c:pt>
                <c:pt idx="61633">
                  <c:v>33889.041666666664</c:v>
                </c:pt>
                <c:pt idx="61634">
                  <c:v>33889.083333333336</c:v>
                </c:pt>
                <c:pt idx="61635">
                  <c:v>33889.125</c:v>
                </c:pt>
                <c:pt idx="61636">
                  <c:v>33889.166666666664</c:v>
                </c:pt>
                <c:pt idx="61637">
                  <c:v>33889.208333333336</c:v>
                </c:pt>
                <c:pt idx="61638">
                  <c:v>33889.25</c:v>
                </c:pt>
                <c:pt idx="61639">
                  <c:v>33889.291666666664</c:v>
                </c:pt>
                <c:pt idx="61640">
                  <c:v>33889.333333333336</c:v>
                </c:pt>
                <c:pt idx="61641">
                  <c:v>33889.375</c:v>
                </c:pt>
                <c:pt idx="61642">
                  <c:v>33889.416666666664</c:v>
                </c:pt>
                <c:pt idx="61643">
                  <c:v>33889.458333333336</c:v>
                </c:pt>
                <c:pt idx="61644">
                  <c:v>33889.5</c:v>
                </c:pt>
                <c:pt idx="61645">
                  <c:v>33889.541666666664</c:v>
                </c:pt>
                <c:pt idx="61646">
                  <c:v>33889.583333333336</c:v>
                </c:pt>
                <c:pt idx="61647">
                  <c:v>33889.625</c:v>
                </c:pt>
                <c:pt idx="61648">
                  <c:v>33889.666666666664</c:v>
                </c:pt>
                <c:pt idx="61649">
                  <c:v>33889.708333333336</c:v>
                </c:pt>
                <c:pt idx="61650">
                  <c:v>33889.75</c:v>
                </c:pt>
                <c:pt idx="61651">
                  <c:v>33889.791666666664</c:v>
                </c:pt>
                <c:pt idx="61652">
                  <c:v>33889.833333333336</c:v>
                </c:pt>
                <c:pt idx="61653">
                  <c:v>33889.875</c:v>
                </c:pt>
                <c:pt idx="61654">
                  <c:v>33889.916666666664</c:v>
                </c:pt>
                <c:pt idx="61655">
                  <c:v>33889.958333333336</c:v>
                </c:pt>
                <c:pt idx="61656">
                  <c:v>33890</c:v>
                </c:pt>
                <c:pt idx="61657">
                  <c:v>33890.041666666664</c:v>
                </c:pt>
                <c:pt idx="61658">
                  <c:v>33890.083333333336</c:v>
                </c:pt>
                <c:pt idx="61659">
                  <c:v>33890.125</c:v>
                </c:pt>
                <c:pt idx="61660">
                  <c:v>33890.166666666664</c:v>
                </c:pt>
                <c:pt idx="61661">
                  <c:v>33890.208333333336</c:v>
                </c:pt>
                <c:pt idx="61662">
                  <c:v>33890.25</c:v>
                </c:pt>
                <c:pt idx="61663">
                  <c:v>33890.291666666664</c:v>
                </c:pt>
                <c:pt idx="61664">
                  <c:v>33890.333333333336</c:v>
                </c:pt>
                <c:pt idx="61665">
                  <c:v>33890.375</c:v>
                </c:pt>
                <c:pt idx="61666">
                  <c:v>33890.416666666664</c:v>
                </c:pt>
                <c:pt idx="61667">
                  <c:v>33890.458333333336</c:v>
                </c:pt>
                <c:pt idx="61668">
                  <c:v>33890.5</c:v>
                </c:pt>
                <c:pt idx="61669">
                  <c:v>33890.541666666664</c:v>
                </c:pt>
                <c:pt idx="61670">
                  <c:v>33890.583333333336</c:v>
                </c:pt>
                <c:pt idx="61671">
                  <c:v>33890.625</c:v>
                </c:pt>
                <c:pt idx="61672">
                  <c:v>33890.666666666664</c:v>
                </c:pt>
                <c:pt idx="61673">
                  <c:v>33890.708333333336</c:v>
                </c:pt>
                <c:pt idx="61674">
                  <c:v>33890.75</c:v>
                </c:pt>
                <c:pt idx="61675">
                  <c:v>33890.791666666664</c:v>
                </c:pt>
                <c:pt idx="61676">
                  <c:v>33890.833333333336</c:v>
                </c:pt>
                <c:pt idx="61677">
                  <c:v>33890.875</c:v>
                </c:pt>
                <c:pt idx="61678">
                  <c:v>33890.916666666664</c:v>
                </c:pt>
                <c:pt idx="61679">
                  <c:v>33890.958333333336</c:v>
                </c:pt>
                <c:pt idx="61680">
                  <c:v>33891</c:v>
                </c:pt>
                <c:pt idx="61681">
                  <c:v>33891.041666666664</c:v>
                </c:pt>
                <c:pt idx="61682">
                  <c:v>33891.083333333336</c:v>
                </c:pt>
                <c:pt idx="61683">
                  <c:v>33891.125</c:v>
                </c:pt>
                <c:pt idx="61684">
                  <c:v>33891.166666666664</c:v>
                </c:pt>
                <c:pt idx="61685">
                  <c:v>33891.208333333336</c:v>
                </c:pt>
                <c:pt idx="61686">
                  <c:v>33891.25</c:v>
                </c:pt>
                <c:pt idx="61687">
                  <c:v>33891.291666666664</c:v>
                </c:pt>
                <c:pt idx="61688">
                  <c:v>33891.333333333336</c:v>
                </c:pt>
                <c:pt idx="61689">
                  <c:v>33891.375</c:v>
                </c:pt>
                <c:pt idx="61690">
                  <c:v>33891.416666666664</c:v>
                </c:pt>
                <c:pt idx="61691">
                  <c:v>33891.458333333336</c:v>
                </c:pt>
                <c:pt idx="61692">
                  <c:v>33891.5</c:v>
                </c:pt>
                <c:pt idx="61693">
                  <c:v>33891.541666666664</c:v>
                </c:pt>
                <c:pt idx="61694">
                  <c:v>33891.583333333336</c:v>
                </c:pt>
                <c:pt idx="61695">
                  <c:v>33891.625</c:v>
                </c:pt>
                <c:pt idx="61696">
                  <c:v>33891.666666666664</c:v>
                </c:pt>
                <c:pt idx="61697">
                  <c:v>33891.708333333336</c:v>
                </c:pt>
                <c:pt idx="61698">
                  <c:v>33891.75</c:v>
                </c:pt>
                <c:pt idx="61699">
                  <c:v>33891.791666666664</c:v>
                </c:pt>
                <c:pt idx="61700">
                  <c:v>33891.833333333336</c:v>
                </c:pt>
                <c:pt idx="61701">
                  <c:v>33891.875</c:v>
                </c:pt>
                <c:pt idx="61702">
                  <c:v>33891.916666666664</c:v>
                </c:pt>
                <c:pt idx="61703">
                  <c:v>33891.958333333336</c:v>
                </c:pt>
                <c:pt idx="61704">
                  <c:v>33892</c:v>
                </c:pt>
                <c:pt idx="61705">
                  <c:v>33892.041666666664</c:v>
                </c:pt>
                <c:pt idx="61706">
                  <c:v>33892.083333333336</c:v>
                </c:pt>
                <c:pt idx="61707">
                  <c:v>33892.125</c:v>
                </c:pt>
                <c:pt idx="61708">
                  <c:v>33892.166666666664</c:v>
                </c:pt>
                <c:pt idx="61709">
                  <c:v>33892.208333333336</c:v>
                </c:pt>
                <c:pt idx="61710">
                  <c:v>33892.25</c:v>
                </c:pt>
                <c:pt idx="61711">
                  <c:v>33892.291666666664</c:v>
                </c:pt>
                <c:pt idx="61712">
                  <c:v>33892.333333333336</c:v>
                </c:pt>
                <c:pt idx="61713">
                  <c:v>33892.375</c:v>
                </c:pt>
                <c:pt idx="61714">
                  <c:v>33892.416666666664</c:v>
                </c:pt>
                <c:pt idx="61715">
                  <c:v>33892.458333333336</c:v>
                </c:pt>
                <c:pt idx="61716">
                  <c:v>33892.5</c:v>
                </c:pt>
                <c:pt idx="61717">
                  <c:v>33892.541666666664</c:v>
                </c:pt>
                <c:pt idx="61718">
                  <c:v>33892.583333333336</c:v>
                </c:pt>
                <c:pt idx="61719">
                  <c:v>33892.625</c:v>
                </c:pt>
                <c:pt idx="61720">
                  <c:v>33892.666666666664</c:v>
                </c:pt>
                <c:pt idx="61721">
                  <c:v>33892.708333333336</c:v>
                </c:pt>
                <c:pt idx="61722">
                  <c:v>33892.75</c:v>
                </c:pt>
                <c:pt idx="61723">
                  <c:v>33892.791666666664</c:v>
                </c:pt>
                <c:pt idx="61724">
                  <c:v>33892.833333333336</c:v>
                </c:pt>
                <c:pt idx="61725">
                  <c:v>33892.875</c:v>
                </c:pt>
                <c:pt idx="61726">
                  <c:v>33892.916666666664</c:v>
                </c:pt>
                <c:pt idx="61727">
                  <c:v>33892.958333333336</c:v>
                </c:pt>
                <c:pt idx="61728">
                  <c:v>33893</c:v>
                </c:pt>
                <c:pt idx="61729">
                  <c:v>33893.041666666664</c:v>
                </c:pt>
                <c:pt idx="61730">
                  <c:v>33893.083333333336</c:v>
                </c:pt>
                <c:pt idx="61731">
                  <c:v>33893.125</c:v>
                </c:pt>
                <c:pt idx="61732">
                  <c:v>33893.166666666664</c:v>
                </c:pt>
                <c:pt idx="61733">
                  <c:v>33893.208333333336</c:v>
                </c:pt>
                <c:pt idx="61734">
                  <c:v>33893.25</c:v>
                </c:pt>
                <c:pt idx="61735">
                  <c:v>33893.291666666664</c:v>
                </c:pt>
                <c:pt idx="61736">
                  <c:v>33893.333333333336</c:v>
                </c:pt>
                <c:pt idx="61737">
                  <c:v>33893.375</c:v>
                </c:pt>
                <c:pt idx="61738">
                  <c:v>33893.416666666664</c:v>
                </c:pt>
                <c:pt idx="61739">
                  <c:v>33893.458333333336</c:v>
                </c:pt>
                <c:pt idx="61740">
                  <c:v>33893.5</c:v>
                </c:pt>
                <c:pt idx="61741">
                  <c:v>33893.541666666664</c:v>
                </c:pt>
                <c:pt idx="61742">
                  <c:v>33893.583333333336</c:v>
                </c:pt>
                <c:pt idx="61743">
                  <c:v>33893.625</c:v>
                </c:pt>
                <c:pt idx="61744">
                  <c:v>33893.666666666664</c:v>
                </c:pt>
                <c:pt idx="61745">
                  <c:v>33893.708333333336</c:v>
                </c:pt>
                <c:pt idx="61746">
                  <c:v>33893.75</c:v>
                </c:pt>
                <c:pt idx="61747">
                  <c:v>33893.791666666664</c:v>
                </c:pt>
                <c:pt idx="61748">
                  <c:v>33893.833333333336</c:v>
                </c:pt>
                <c:pt idx="61749">
                  <c:v>33893.875</c:v>
                </c:pt>
                <c:pt idx="61750">
                  <c:v>33893.916666666664</c:v>
                </c:pt>
                <c:pt idx="61751">
                  <c:v>33893.958333333336</c:v>
                </c:pt>
                <c:pt idx="61752">
                  <c:v>33894</c:v>
                </c:pt>
                <c:pt idx="61753">
                  <c:v>33894.041666666664</c:v>
                </c:pt>
                <c:pt idx="61754">
                  <c:v>33894.083333333336</c:v>
                </c:pt>
                <c:pt idx="61755">
                  <c:v>33894.125</c:v>
                </c:pt>
                <c:pt idx="61756">
                  <c:v>33894.166666666664</c:v>
                </c:pt>
                <c:pt idx="61757">
                  <c:v>33894.208333333336</c:v>
                </c:pt>
                <c:pt idx="61758">
                  <c:v>33894.25</c:v>
                </c:pt>
                <c:pt idx="61759">
                  <c:v>33894.291666666664</c:v>
                </c:pt>
                <c:pt idx="61760">
                  <c:v>33894.333333333336</c:v>
                </c:pt>
                <c:pt idx="61761">
                  <c:v>33894.375</c:v>
                </c:pt>
                <c:pt idx="61762">
                  <c:v>33894.416666666664</c:v>
                </c:pt>
                <c:pt idx="61763">
                  <c:v>33894.458333333336</c:v>
                </c:pt>
                <c:pt idx="61764">
                  <c:v>33894.5</c:v>
                </c:pt>
                <c:pt idx="61765">
                  <c:v>33894.541666666664</c:v>
                </c:pt>
                <c:pt idx="61766">
                  <c:v>33894.583333333336</c:v>
                </c:pt>
                <c:pt idx="61767">
                  <c:v>33894.625</c:v>
                </c:pt>
                <c:pt idx="61768">
                  <c:v>33894.666666666664</c:v>
                </c:pt>
                <c:pt idx="61769">
                  <c:v>33894.708333333336</c:v>
                </c:pt>
                <c:pt idx="61770">
                  <c:v>33894.75</c:v>
                </c:pt>
                <c:pt idx="61771">
                  <c:v>33894.791666666664</c:v>
                </c:pt>
                <c:pt idx="61772">
                  <c:v>33894.833333333336</c:v>
                </c:pt>
                <c:pt idx="61773">
                  <c:v>33894.875</c:v>
                </c:pt>
                <c:pt idx="61774">
                  <c:v>33894.916666666664</c:v>
                </c:pt>
                <c:pt idx="61775">
                  <c:v>33894.958333333336</c:v>
                </c:pt>
                <c:pt idx="61776">
                  <c:v>33895</c:v>
                </c:pt>
                <c:pt idx="61777">
                  <c:v>33895.041666666664</c:v>
                </c:pt>
                <c:pt idx="61778">
                  <c:v>33895.083333333336</c:v>
                </c:pt>
                <c:pt idx="61779">
                  <c:v>33895.125</c:v>
                </c:pt>
                <c:pt idx="61780">
                  <c:v>33895.166666666664</c:v>
                </c:pt>
                <c:pt idx="61781">
                  <c:v>33895.208333333336</c:v>
                </c:pt>
                <c:pt idx="61782">
                  <c:v>33895.25</c:v>
                </c:pt>
                <c:pt idx="61783">
                  <c:v>33895.291666666664</c:v>
                </c:pt>
                <c:pt idx="61784">
                  <c:v>33895.333333333336</c:v>
                </c:pt>
                <c:pt idx="61785">
                  <c:v>33895.375</c:v>
                </c:pt>
                <c:pt idx="61786">
                  <c:v>33895.416666666664</c:v>
                </c:pt>
                <c:pt idx="61787">
                  <c:v>33895.458333333336</c:v>
                </c:pt>
                <c:pt idx="61788">
                  <c:v>33895.5</c:v>
                </c:pt>
                <c:pt idx="61789">
                  <c:v>33895.541666666664</c:v>
                </c:pt>
                <c:pt idx="61790">
                  <c:v>33895.583333333336</c:v>
                </c:pt>
                <c:pt idx="61791">
                  <c:v>33895.625</c:v>
                </c:pt>
                <c:pt idx="61792">
                  <c:v>33895.666666666664</c:v>
                </c:pt>
                <c:pt idx="61793">
                  <c:v>33895.708333333336</c:v>
                </c:pt>
                <c:pt idx="61794">
                  <c:v>33895.75</c:v>
                </c:pt>
                <c:pt idx="61795">
                  <c:v>33895.791666666664</c:v>
                </c:pt>
                <c:pt idx="61796">
                  <c:v>33895.833333333336</c:v>
                </c:pt>
                <c:pt idx="61797">
                  <c:v>33895.875</c:v>
                </c:pt>
                <c:pt idx="61798">
                  <c:v>33895.916666666664</c:v>
                </c:pt>
                <c:pt idx="61799">
                  <c:v>33895.958333333336</c:v>
                </c:pt>
                <c:pt idx="61800">
                  <c:v>33896</c:v>
                </c:pt>
                <c:pt idx="61801">
                  <c:v>33896.041666666664</c:v>
                </c:pt>
                <c:pt idx="61802">
                  <c:v>33896.083333333336</c:v>
                </c:pt>
                <c:pt idx="61803">
                  <c:v>33896.125</c:v>
                </c:pt>
                <c:pt idx="61804">
                  <c:v>33896.166666666664</c:v>
                </c:pt>
                <c:pt idx="61805">
                  <c:v>33896.208333333336</c:v>
                </c:pt>
                <c:pt idx="61806">
                  <c:v>33896.25</c:v>
                </c:pt>
                <c:pt idx="61807">
                  <c:v>33896.291666666664</c:v>
                </c:pt>
                <c:pt idx="61808">
                  <c:v>33896.333333333336</c:v>
                </c:pt>
                <c:pt idx="61809">
                  <c:v>33896.375</c:v>
                </c:pt>
                <c:pt idx="61810">
                  <c:v>33896.416666666664</c:v>
                </c:pt>
                <c:pt idx="61811">
                  <c:v>33896.458333333336</c:v>
                </c:pt>
                <c:pt idx="61812">
                  <c:v>33896.5</c:v>
                </c:pt>
                <c:pt idx="61813">
                  <c:v>33896.541666666664</c:v>
                </c:pt>
                <c:pt idx="61814">
                  <c:v>33896.583333333336</c:v>
                </c:pt>
                <c:pt idx="61815">
                  <c:v>33896.625</c:v>
                </c:pt>
                <c:pt idx="61816">
                  <c:v>33896.666666666664</c:v>
                </c:pt>
                <c:pt idx="61817">
                  <c:v>33896.708333333336</c:v>
                </c:pt>
                <c:pt idx="61818">
                  <c:v>33896.75</c:v>
                </c:pt>
                <c:pt idx="61819">
                  <c:v>33896.791666666664</c:v>
                </c:pt>
                <c:pt idx="61820">
                  <c:v>33896.833333333336</c:v>
                </c:pt>
                <c:pt idx="61821">
                  <c:v>33896.875</c:v>
                </c:pt>
                <c:pt idx="61822">
                  <c:v>33896.916666666664</c:v>
                </c:pt>
                <c:pt idx="61823">
                  <c:v>33896.958333333336</c:v>
                </c:pt>
                <c:pt idx="61824">
                  <c:v>33897</c:v>
                </c:pt>
                <c:pt idx="61825">
                  <c:v>33897.041666666664</c:v>
                </c:pt>
                <c:pt idx="61826">
                  <c:v>33897.083333333336</c:v>
                </c:pt>
                <c:pt idx="61827">
                  <c:v>33897.125</c:v>
                </c:pt>
                <c:pt idx="61828">
                  <c:v>33897.166666666664</c:v>
                </c:pt>
                <c:pt idx="61829">
                  <c:v>33897.208333333336</c:v>
                </c:pt>
                <c:pt idx="61830">
                  <c:v>33897.25</c:v>
                </c:pt>
                <c:pt idx="61831">
                  <c:v>33897.291666666664</c:v>
                </c:pt>
                <c:pt idx="61832">
                  <c:v>33897.333333333336</c:v>
                </c:pt>
                <c:pt idx="61833">
                  <c:v>33897.375</c:v>
                </c:pt>
                <c:pt idx="61834">
                  <c:v>33897.416666666664</c:v>
                </c:pt>
                <c:pt idx="61835">
                  <c:v>33897.458333333336</c:v>
                </c:pt>
                <c:pt idx="61836">
                  <c:v>33897.5</c:v>
                </c:pt>
                <c:pt idx="61837">
                  <c:v>33897.541666666664</c:v>
                </c:pt>
                <c:pt idx="61838">
                  <c:v>33897.583333333336</c:v>
                </c:pt>
                <c:pt idx="61839">
                  <c:v>33897.625</c:v>
                </c:pt>
                <c:pt idx="61840">
                  <c:v>33897.666666666664</c:v>
                </c:pt>
                <c:pt idx="61841">
                  <c:v>33897.708333333336</c:v>
                </c:pt>
                <c:pt idx="61842">
                  <c:v>33897.75</c:v>
                </c:pt>
                <c:pt idx="61843">
                  <c:v>33897.791666666664</c:v>
                </c:pt>
                <c:pt idx="61844">
                  <c:v>33897.833333333336</c:v>
                </c:pt>
                <c:pt idx="61845">
                  <c:v>33897.875</c:v>
                </c:pt>
                <c:pt idx="61846">
                  <c:v>33897.916666666664</c:v>
                </c:pt>
                <c:pt idx="61847">
                  <c:v>33897.958333333336</c:v>
                </c:pt>
                <c:pt idx="61848">
                  <c:v>33898</c:v>
                </c:pt>
                <c:pt idx="61849">
                  <c:v>33898.041666666664</c:v>
                </c:pt>
                <c:pt idx="61850">
                  <c:v>33898.083333333336</c:v>
                </c:pt>
                <c:pt idx="61851">
                  <c:v>33898.125</c:v>
                </c:pt>
                <c:pt idx="61852">
                  <c:v>33898.166666666664</c:v>
                </c:pt>
                <c:pt idx="61853">
                  <c:v>33898.208333333336</c:v>
                </c:pt>
                <c:pt idx="61854">
                  <c:v>33898.25</c:v>
                </c:pt>
                <c:pt idx="61855">
                  <c:v>33898.291666666664</c:v>
                </c:pt>
                <c:pt idx="61856">
                  <c:v>33898.333333333336</c:v>
                </c:pt>
                <c:pt idx="61857">
                  <c:v>33898.375</c:v>
                </c:pt>
                <c:pt idx="61858">
                  <c:v>33898.416666666664</c:v>
                </c:pt>
                <c:pt idx="61859">
                  <c:v>33898.458333333336</c:v>
                </c:pt>
                <c:pt idx="61860">
                  <c:v>33898.5</c:v>
                </c:pt>
                <c:pt idx="61861">
                  <c:v>33898.541666666664</c:v>
                </c:pt>
                <c:pt idx="61862">
                  <c:v>33898.583333333336</c:v>
                </c:pt>
                <c:pt idx="61863">
                  <c:v>33898.625</c:v>
                </c:pt>
                <c:pt idx="61864">
                  <c:v>33898.666666666664</c:v>
                </c:pt>
                <c:pt idx="61865">
                  <c:v>33898.708333333336</c:v>
                </c:pt>
                <c:pt idx="61866">
                  <c:v>33898.75</c:v>
                </c:pt>
                <c:pt idx="61867">
                  <c:v>33898.791666666664</c:v>
                </c:pt>
                <c:pt idx="61868">
                  <c:v>33898.833333333336</c:v>
                </c:pt>
                <c:pt idx="61869">
                  <c:v>33898.875</c:v>
                </c:pt>
                <c:pt idx="61870">
                  <c:v>33898.916666666664</c:v>
                </c:pt>
                <c:pt idx="61871">
                  <c:v>33898.958333333336</c:v>
                </c:pt>
                <c:pt idx="61872">
                  <c:v>33899</c:v>
                </c:pt>
                <c:pt idx="61873">
                  <c:v>33899.041666666664</c:v>
                </c:pt>
                <c:pt idx="61874">
                  <c:v>33899.083333333336</c:v>
                </c:pt>
                <c:pt idx="61875">
                  <c:v>33899.125</c:v>
                </c:pt>
                <c:pt idx="61876">
                  <c:v>33899.166666666664</c:v>
                </c:pt>
                <c:pt idx="61877">
                  <c:v>33899.208333333336</c:v>
                </c:pt>
                <c:pt idx="61878">
                  <c:v>33899.25</c:v>
                </c:pt>
                <c:pt idx="61879">
                  <c:v>33899.291666666664</c:v>
                </c:pt>
                <c:pt idx="61880">
                  <c:v>33899.333333333336</c:v>
                </c:pt>
                <c:pt idx="61881">
                  <c:v>33899.375</c:v>
                </c:pt>
                <c:pt idx="61882">
                  <c:v>33899.416666666664</c:v>
                </c:pt>
                <c:pt idx="61883">
                  <c:v>33899.458333333336</c:v>
                </c:pt>
                <c:pt idx="61884">
                  <c:v>33899.5</c:v>
                </c:pt>
                <c:pt idx="61885">
                  <c:v>33899.541666666664</c:v>
                </c:pt>
                <c:pt idx="61886">
                  <c:v>33899.583333333336</c:v>
                </c:pt>
                <c:pt idx="61887">
                  <c:v>33899.625</c:v>
                </c:pt>
                <c:pt idx="61888">
                  <c:v>33899.666666666664</c:v>
                </c:pt>
                <c:pt idx="61889">
                  <c:v>33899.708333333336</c:v>
                </c:pt>
                <c:pt idx="61890">
                  <c:v>33899.75</c:v>
                </c:pt>
                <c:pt idx="61891">
                  <c:v>33899.791666666664</c:v>
                </c:pt>
                <c:pt idx="61892">
                  <c:v>33899.833333333336</c:v>
                </c:pt>
                <c:pt idx="61893">
                  <c:v>33899.875</c:v>
                </c:pt>
                <c:pt idx="61894">
                  <c:v>33899.916666666664</c:v>
                </c:pt>
                <c:pt idx="61895">
                  <c:v>33899.958333333336</c:v>
                </c:pt>
                <c:pt idx="61896">
                  <c:v>33900</c:v>
                </c:pt>
                <c:pt idx="61897">
                  <c:v>33900.041666666664</c:v>
                </c:pt>
                <c:pt idx="61898">
                  <c:v>33900.083333333336</c:v>
                </c:pt>
                <c:pt idx="61899">
                  <c:v>33900.125</c:v>
                </c:pt>
                <c:pt idx="61900">
                  <c:v>33900.166666666664</c:v>
                </c:pt>
                <c:pt idx="61901">
                  <c:v>33900.208333333336</c:v>
                </c:pt>
                <c:pt idx="61902">
                  <c:v>33900.25</c:v>
                </c:pt>
                <c:pt idx="61903">
                  <c:v>33900.291666666664</c:v>
                </c:pt>
                <c:pt idx="61904">
                  <c:v>33900.333333333336</c:v>
                </c:pt>
                <c:pt idx="61905">
                  <c:v>33900.375</c:v>
                </c:pt>
                <c:pt idx="61906">
                  <c:v>33900.416666666664</c:v>
                </c:pt>
                <c:pt idx="61907">
                  <c:v>33900.458333333336</c:v>
                </c:pt>
                <c:pt idx="61908">
                  <c:v>33900.5</c:v>
                </c:pt>
                <c:pt idx="61909">
                  <c:v>33900.541666666664</c:v>
                </c:pt>
                <c:pt idx="61910">
                  <c:v>33900.583333333336</c:v>
                </c:pt>
                <c:pt idx="61911">
                  <c:v>33900.625</c:v>
                </c:pt>
                <c:pt idx="61912">
                  <c:v>33900.666666666664</c:v>
                </c:pt>
                <c:pt idx="61913">
                  <c:v>33900.708333333336</c:v>
                </c:pt>
                <c:pt idx="61914">
                  <c:v>33900.75</c:v>
                </c:pt>
                <c:pt idx="61915">
                  <c:v>33900.791666666664</c:v>
                </c:pt>
                <c:pt idx="61916">
                  <c:v>33900.833333333336</c:v>
                </c:pt>
                <c:pt idx="61917">
                  <c:v>33900.875</c:v>
                </c:pt>
                <c:pt idx="61918">
                  <c:v>33900.916666666664</c:v>
                </c:pt>
                <c:pt idx="61919">
                  <c:v>33900.958333333336</c:v>
                </c:pt>
                <c:pt idx="61920">
                  <c:v>33901</c:v>
                </c:pt>
                <c:pt idx="61921">
                  <c:v>33901.041666666664</c:v>
                </c:pt>
                <c:pt idx="61922">
                  <c:v>33901.083333333336</c:v>
                </c:pt>
                <c:pt idx="61923">
                  <c:v>33901.125</c:v>
                </c:pt>
                <c:pt idx="61924">
                  <c:v>33901.166666666664</c:v>
                </c:pt>
                <c:pt idx="61925">
                  <c:v>33901.208333333336</c:v>
                </c:pt>
                <c:pt idx="61926">
                  <c:v>33901.25</c:v>
                </c:pt>
                <c:pt idx="61927">
                  <c:v>33901.291666666664</c:v>
                </c:pt>
                <c:pt idx="61928">
                  <c:v>33901.333333333336</c:v>
                </c:pt>
                <c:pt idx="61929">
                  <c:v>33901.375</c:v>
                </c:pt>
                <c:pt idx="61930">
                  <c:v>33901.416666666664</c:v>
                </c:pt>
                <c:pt idx="61931">
                  <c:v>33901.458333333336</c:v>
                </c:pt>
                <c:pt idx="61932">
                  <c:v>33901.5</c:v>
                </c:pt>
                <c:pt idx="61933">
                  <c:v>33901.541666666664</c:v>
                </c:pt>
                <c:pt idx="61934">
                  <c:v>33901.583333333336</c:v>
                </c:pt>
                <c:pt idx="61935">
                  <c:v>33901.625</c:v>
                </c:pt>
                <c:pt idx="61936">
                  <c:v>33901.666666666664</c:v>
                </c:pt>
                <c:pt idx="61937">
                  <c:v>33901.708333333336</c:v>
                </c:pt>
                <c:pt idx="61938">
                  <c:v>33901.75</c:v>
                </c:pt>
                <c:pt idx="61939">
                  <c:v>33901.791666666664</c:v>
                </c:pt>
                <c:pt idx="61940">
                  <c:v>33901.833333333336</c:v>
                </c:pt>
                <c:pt idx="61941">
                  <c:v>33901.875</c:v>
                </c:pt>
                <c:pt idx="61942">
                  <c:v>33901.916666666664</c:v>
                </c:pt>
                <c:pt idx="61943">
                  <c:v>33901.958333333336</c:v>
                </c:pt>
                <c:pt idx="61944">
                  <c:v>33902</c:v>
                </c:pt>
                <c:pt idx="61945">
                  <c:v>33902.041666666664</c:v>
                </c:pt>
                <c:pt idx="61946">
                  <c:v>33902.083333333336</c:v>
                </c:pt>
                <c:pt idx="61947">
                  <c:v>33902.125</c:v>
                </c:pt>
                <c:pt idx="61948">
                  <c:v>33902.166666666664</c:v>
                </c:pt>
                <c:pt idx="61949">
                  <c:v>33902.208333333336</c:v>
                </c:pt>
                <c:pt idx="61950">
                  <c:v>33902.25</c:v>
                </c:pt>
                <c:pt idx="61951">
                  <c:v>33902.291666666664</c:v>
                </c:pt>
                <c:pt idx="61952">
                  <c:v>33902.333333333336</c:v>
                </c:pt>
                <c:pt idx="61953">
                  <c:v>33902.375</c:v>
                </c:pt>
                <c:pt idx="61954">
                  <c:v>33902.416666666664</c:v>
                </c:pt>
                <c:pt idx="61955">
                  <c:v>33902.458333333336</c:v>
                </c:pt>
                <c:pt idx="61956">
                  <c:v>33902.5</c:v>
                </c:pt>
                <c:pt idx="61957">
                  <c:v>33902.541666666664</c:v>
                </c:pt>
                <c:pt idx="61958">
                  <c:v>33902.583333333336</c:v>
                </c:pt>
                <c:pt idx="61959">
                  <c:v>33902.625</c:v>
                </c:pt>
                <c:pt idx="61960">
                  <c:v>33902.666666666664</c:v>
                </c:pt>
                <c:pt idx="61961">
                  <c:v>33902.708333333336</c:v>
                </c:pt>
                <c:pt idx="61962">
                  <c:v>33902.75</c:v>
                </c:pt>
                <c:pt idx="61963">
                  <c:v>33902.791666666664</c:v>
                </c:pt>
                <c:pt idx="61964">
                  <c:v>33902.833333333336</c:v>
                </c:pt>
                <c:pt idx="61965">
                  <c:v>33902.875</c:v>
                </c:pt>
                <c:pt idx="61966">
                  <c:v>33902.916666666664</c:v>
                </c:pt>
                <c:pt idx="61967">
                  <c:v>33902.958333333336</c:v>
                </c:pt>
                <c:pt idx="61968">
                  <c:v>33903</c:v>
                </c:pt>
                <c:pt idx="61969">
                  <c:v>33903.041666666664</c:v>
                </c:pt>
                <c:pt idx="61970">
                  <c:v>33903.083333333336</c:v>
                </c:pt>
                <c:pt idx="61971">
                  <c:v>33903.125</c:v>
                </c:pt>
                <c:pt idx="61972">
                  <c:v>33903.166666666664</c:v>
                </c:pt>
                <c:pt idx="61973">
                  <c:v>33903.208333333336</c:v>
                </c:pt>
                <c:pt idx="61974">
                  <c:v>33903.25</c:v>
                </c:pt>
                <c:pt idx="61975">
                  <c:v>33903.291666666664</c:v>
                </c:pt>
                <c:pt idx="61976">
                  <c:v>33903.333333333336</c:v>
                </c:pt>
                <c:pt idx="61977">
                  <c:v>33903.375</c:v>
                </c:pt>
                <c:pt idx="61978">
                  <c:v>33903.416666666664</c:v>
                </c:pt>
                <c:pt idx="61979">
                  <c:v>33903.458333333336</c:v>
                </c:pt>
                <c:pt idx="61980">
                  <c:v>33903.5</c:v>
                </c:pt>
                <c:pt idx="61981">
                  <c:v>33903.541666666664</c:v>
                </c:pt>
                <c:pt idx="61982">
                  <c:v>33903.583333333336</c:v>
                </c:pt>
                <c:pt idx="61983">
                  <c:v>33903.625</c:v>
                </c:pt>
                <c:pt idx="61984">
                  <c:v>33903.666666666664</c:v>
                </c:pt>
                <c:pt idx="61985">
                  <c:v>33903.708333333336</c:v>
                </c:pt>
                <c:pt idx="61986">
                  <c:v>33903.75</c:v>
                </c:pt>
                <c:pt idx="61987">
                  <c:v>33903.791666666664</c:v>
                </c:pt>
                <c:pt idx="61988">
                  <c:v>33903.833333333336</c:v>
                </c:pt>
                <c:pt idx="61989">
                  <c:v>33903.875</c:v>
                </c:pt>
                <c:pt idx="61990">
                  <c:v>33903.916666666664</c:v>
                </c:pt>
                <c:pt idx="61991">
                  <c:v>33903.958333333336</c:v>
                </c:pt>
                <c:pt idx="61992">
                  <c:v>33904</c:v>
                </c:pt>
                <c:pt idx="61993">
                  <c:v>33904.041666666664</c:v>
                </c:pt>
                <c:pt idx="61994">
                  <c:v>33904.083333333336</c:v>
                </c:pt>
                <c:pt idx="61995">
                  <c:v>33904.125</c:v>
                </c:pt>
                <c:pt idx="61996">
                  <c:v>33904.166666666664</c:v>
                </c:pt>
                <c:pt idx="61997">
                  <c:v>33904.208333333336</c:v>
                </c:pt>
                <c:pt idx="61998">
                  <c:v>33904.25</c:v>
                </c:pt>
                <c:pt idx="61999">
                  <c:v>33904.291666666664</c:v>
                </c:pt>
                <c:pt idx="62000">
                  <c:v>33904.333333333336</c:v>
                </c:pt>
                <c:pt idx="62001">
                  <c:v>33904.375</c:v>
                </c:pt>
                <c:pt idx="62002">
                  <c:v>33904.416666666664</c:v>
                </c:pt>
                <c:pt idx="62003">
                  <c:v>33904.458333333336</c:v>
                </c:pt>
                <c:pt idx="62004">
                  <c:v>33904.5</c:v>
                </c:pt>
                <c:pt idx="62005">
                  <c:v>33904.541666666664</c:v>
                </c:pt>
                <c:pt idx="62006">
                  <c:v>33904.583333333336</c:v>
                </c:pt>
                <c:pt idx="62007">
                  <c:v>33904.625</c:v>
                </c:pt>
                <c:pt idx="62008">
                  <c:v>33904.666666666664</c:v>
                </c:pt>
                <c:pt idx="62009">
                  <c:v>33904.708333333336</c:v>
                </c:pt>
                <c:pt idx="62010">
                  <c:v>33904.75</c:v>
                </c:pt>
                <c:pt idx="62011">
                  <c:v>33904.791666666664</c:v>
                </c:pt>
                <c:pt idx="62012">
                  <c:v>33904.833333333336</c:v>
                </c:pt>
                <c:pt idx="62013">
                  <c:v>33904.875</c:v>
                </c:pt>
                <c:pt idx="62014">
                  <c:v>33904.916666666664</c:v>
                </c:pt>
                <c:pt idx="62015">
                  <c:v>33904.958333333336</c:v>
                </c:pt>
                <c:pt idx="62016">
                  <c:v>33905</c:v>
                </c:pt>
                <c:pt idx="62017">
                  <c:v>33905.041666666664</c:v>
                </c:pt>
                <c:pt idx="62018">
                  <c:v>33905.083333333336</c:v>
                </c:pt>
                <c:pt idx="62019">
                  <c:v>33905.125</c:v>
                </c:pt>
                <c:pt idx="62020">
                  <c:v>33905.166666666664</c:v>
                </c:pt>
                <c:pt idx="62021">
                  <c:v>33905.208333333336</c:v>
                </c:pt>
                <c:pt idx="62022">
                  <c:v>33905.25</c:v>
                </c:pt>
                <c:pt idx="62023">
                  <c:v>33905.291666666664</c:v>
                </c:pt>
                <c:pt idx="62024">
                  <c:v>33905.333333333336</c:v>
                </c:pt>
                <c:pt idx="62025">
                  <c:v>33905.375</c:v>
                </c:pt>
                <c:pt idx="62026">
                  <c:v>33905.416666666664</c:v>
                </c:pt>
                <c:pt idx="62027">
                  <c:v>33905.458333333336</c:v>
                </c:pt>
                <c:pt idx="62028">
                  <c:v>33905.5</c:v>
                </c:pt>
                <c:pt idx="62029">
                  <c:v>33905.541666666664</c:v>
                </c:pt>
                <c:pt idx="62030">
                  <c:v>33905.583333333336</c:v>
                </c:pt>
                <c:pt idx="62031">
                  <c:v>33905.625</c:v>
                </c:pt>
                <c:pt idx="62032">
                  <c:v>33905.666666666664</c:v>
                </c:pt>
                <c:pt idx="62033">
                  <c:v>33905.708333333336</c:v>
                </c:pt>
                <c:pt idx="62034">
                  <c:v>33905.75</c:v>
                </c:pt>
                <c:pt idx="62035">
                  <c:v>33905.791666666664</c:v>
                </c:pt>
                <c:pt idx="62036">
                  <c:v>33905.833333333336</c:v>
                </c:pt>
                <c:pt idx="62037">
                  <c:v>33905.875</c:v>
                </c:pt>
                <c:pt idx="62038">
                  <c:v>33905.916666666664</c:v>
                </c:pt>
                <c:pt idx="62039">
                  <c:v>33905.958333333336</c:v>
                </c:pt>
                <c:pt idx="62040">
                  <c:v>33906</c:v>
                </c:pt>
                <c:pt idx="62041">
                  <c:v>33906.041666666664</c:v>
                </c:pt>
                <c:pt idx="62042">
                  <c:v>33906.083333333336</c:v>
                </c:pt>
                <c:pt idx="62043">
                  <c:v>33906.125</c:v>
                </c:pt>
                <c:pt idx="62044">
                  <c:v>33906.166666666664</c:v>
                </c:pt>
                <c:pt idx="62045">
                  <c:v>33906.208333333336</c:v>
                </c:pt>
                <c:pt idx="62046">
                  <c:v>33906.25</c:v>
                </c:pt>
                <c:pt idx="62047">
                  <c:v>33906.291666666664</c:v>
                </c:pt>
                <c:pt idx="62048">
                  <c:v>33906.333333333336</c:v>
                </c:pt>
                <c:pt idx="62049">
                  <c:v>33906.375</c:v>
                </c:pt>
                <c:pt idx="62050">
                  <c:v>33906.416666666664</c:v>
                </c:pt>
                <c:pt idx="62051">
                  <c:v>33906.458333333336</c:v>
                </c:pt>
                <c:pt idx="62052">
                  <c:v>33906.5</c:v>
                </c:pt>
                <c:pt idx="62053">
                  <c:v>33906.541666666664</c:v>
                </c:pt>
                <c:pt idx="62054">
                  <c:v>33906.583333333336</c:v>
                </c:pt>
                <c:pt idx="62055">
                  <c:v>33906.625</c:v>
                </c:pt>
                <c:pt idx="62056">
                  <c:v>33906.666666666664</c:v>
                </c:pt>
                <c:pt idx="62057">
                  <c:v>33906.708333333336</c:v>
                </c:pt>
                <c:pt idx="62058">
                  <c:v>33906.75</c:v>
                </c:pt>
                <c:pt idx="62059">
                  <c:v>33906.791666666664</c:v>
                </c:pt>
                <c:pt idx="62060">
                  <c:v>33906.833333333336</c:v>
                </c:pt>
                <c:pt idx="62061">
                  <c:v>33906.875</c:v>
                </c:pt>
                <c:pt idx="62062">
                  <c:v>33906.916666666664</c:v>
                </c:pt>
                <c:pt idx="62063">
                  <c:v>33906.958333333336</c:v>
                </c:pt>
                <c:pt idx="62064">
                  <c:v>33907</c:v>
                </c:pt>
                <c:pt idx="62065">
                  <c:v>33907.041666666664</c:v>
                </c:pt>
                <c:pt idx="62066">
                  <c:v>33907.083333333336</c:v>
                </c:pt>
                <c:pt idx="62067">
                  <c:v>33907.125</c:v>
                </c:pt>
                <c:pt idx="62068">
                  <c:v>33907.166666666664</c:v>
                </c:pt>
                <c:pt idx="62069">
                  <c:v>33907.208333333336</c:v>
                </c:pt>
                <c:pt idx="62070">
                  <c:v>33907.25</c:v>
                </c:pt>
                <c:pt idx="62071">
                  <c:v>33907.291666666664</c:v>
                </c:pt>
                <c:pt idx="62072">
                  <c:v>33907.333333333336</c:v>
                </c:pt>
                <c:pt idx="62073">
                  <c:v>33907.375</c:v>
                </c:pt>
                <c:pt idx="62074">
                  <c:v>33907.416666666664</c:v>
                </c:pt>
                <c:pt idx="62075">
                  <c:v>33907.458333333336</c:v>
                </c:pt>
                <c:pt idx="62076">
                  <c:v>33907.5</c:v>
                </c:pt>
                <c:pt idx="62077">
                  <c:v>33907.541666666664</c:v>
                </c:pt>
                <c:pt idx="62078">
                  <c:v>33907.583333333336</c:v>
                </c:pt>
                <c:pt idx="62079">
                  <c:v>33907.625</c:v>
                </c:pt>
                <c:pt idx="62080">
                  <c:v>33907.666666666664</c:v>
                </c:pt>
                <c:pt idx="62081">
                  <c:v>33907.708333333336</c:v>
                </c:pt>
                <c:pt idx="62082">
                  <c:v>33907.75</c:v>
                </c:pt>
                <c:pt idx="62083">
                  <c:v>33907.791666666664</c:v>
                </c:pt>
                <c:pt idx="62084">
                  <c:v>33907.833333333336</c:v>
                </c:pt>
                <c:pt idx="62085">
                  <c:v>33907.875</c:v>
                </c:pt>
                <c:pt idx="62086">
                  <c:v>33907.916666666664</c:v>
                </c:pt>
                <c:pt idx="62087">
                  <c:v>33907.958333333336</c:v>
                </c:pt>
                <c:pt idx="62088">
                  <c:v>33908</c:v>
                </c:pt>
                <c:pt idx="62089">
                  <c:v>33908.041666666664</c:v>
                </c:pt>
                <c:pt idx="62090">
                  <c:v>33908.083333333336</c:v>
                </c:pt>
                <c:pt idx="62091">
                  <c:v>33908.125</c:v>
                </c:pt>
                <c:pt idx="62092">
                  <c:v>33908.166666666664</c:v>
                </c:pt>
                <c:pt idx="62093">
                  <c:v>33908.208333333336</c:v>
                </c:pt>
                <c:pt idx="62094">
                  <c:v>33908.25</c:v>
                </c:pt>
                <c:pt idx="62095">
                  <c:v>33908.291666666664</c:v>
                </c:pt>
                <c:pt idx="62096">
                  <c:v>33908.333333333336</c:v>
                </c:pt>
                <c:pt idx="62097">
                  <c:v>33908.375</c:v>
                </c:pt>
                <c:pt idx="62098">
                  <c:v>33908.416666666664</c:v>
                </c:pt>
                <c:pt idx="62099">
                  <c:v>33908.458333333336</c:v>
                </c:pt>
                <c:pt idx="62100">
                  <c:v>33908.5</c:v>
                </c:pt>
                <c:pt idx="62101">
                  <c:v>33908.541666666664</c:v>
                </c:pt>
                <c:pt idx="62102">
                  <c:v>33908.583333333336</c:v>
                </c:pt>
                <c:pt idx="62103">
                  <c:v>33908.625</c:v>
                </c:pt>
                <c:pt idx="62104">
                  <c:v>33908.666666666664</c:v>
                </c:pt>
                <c:pt idx="62105">
                  <c:v>33908.708333333336</c:v>
                </c:pt>
                <c:pt idx="62106">
                  <c:v>33908.75</c:v>
                </c:pt>
                <c:pt idx="62107">
                  <c:v>33908.791666666664</c:v>
                </c:pt>
                <c:pt idx="62108">
                  <c:v>33908.833333333336</c:v>
                </c:pt>
                <c:pt idx="62109">
                  <c:v>33908.875</c:v>
                </c:pt>
                <c:pt idx="62110">
                  <c:v>33908.916666666664</c:v>
                </c:pt>
                <c:pt idx="62111">
                  <c:v>33908.958333333336</c:v>
                </c:pt>
                <c:pt idx="62112">
                  <c:v>33909</c:v>
                </c:pt>
                <c:pt idx="62113">
                  <c:v>33909.041666666664</c:v>
                </c:pt>
                <c:pt idx="62114">
                  <c:v>33909.083333333336</c:v>
                </c:pt>
                <c:pt idx="62115">
                  <c:v>33909.125</c:v>
                </c:pt>
                <c:pt idx="62116">
                  <c:v>33909.166666666664</c:v>
                </c:pt>
                <c:pt idx="62117">
                  <c:v>33909.208333333336</c:v>
                </c:pt>
                <c:pt idx="62118">
                  <c:v>33909.25</c:v>
                </c:pt>
                <c:pt idx="62119">
                  <c:v>33909.291666666664</c:v>
                </c:pt>
                <c:pt idx="62120">
                  <c:v>33909.333333333336</c:v>
                </c:pt>
                <c:pt idx="62121">
                  <c:v>33909.375</c:v>
                </c:pt>
                <c:pt idx="62122">
                  <c:v>33909.416666666664</c:v>
                </c:pt>
                <c:pt idx="62123">
                  <c:v>33909.458333333336</c:v>
                </c:pt>
                <c:pt idx="62124">
                  <c:v>33909.5</c:v>
                </c:pt>
                <c:pt idx="62125">
                  <c:v>33909.541666666664</c:v>
                </c:pt>
                <c:pt idx="62126">
                  <c:v>33909.583333333336</c:v>
                </c:pt>
                <c:pt idx="62127">
                  <c:v>33909.625</c:v>
                </c:pt>
                <c:pt idx="62128">
                  <c:v>33909.666666666664</c:v>
                </c:pt>
                <c:pt idx="62129">
                  <c:v>33909.708333333336</c:v>
                </c:pt>
                <c:pt idx="62130">
                  <c:v>33909.75</c:v>
                </c:pt>
                <c:pt idx="62131">
                  <c:v>33909.791666666664</c:v>
                </c:pt>
                <c:pt idx="62132">
                  <c:v>33909.833333333336</c:v>
                </c:pt>
                <c:pt idx="62133">
                  <c:v>33909.875</c:v>
                </c:pt>
                <c:pt idx="62134">
                  <c:v>33909.916666666664</c:v>
                </c:pt>
                <c:pt idx="62135">
                  <c:v>33909.958333333336</c:v>
                </c:pt>
                <c:pt idx="62136">
                  <c:v>33910</c:v>
                </c:pt>
                <c:pt idx="62137">
                  <c:v>33910.041666666664</c:v>
                </c:pt>
                <c:pt idx="62138">
                  <c:v>33910.083333333336</c:v>
                </c:pt>
                <c:pt idx="62139">
                  <c:v>33910.125</c:v>
                </c:pt>
                <c:pt idx="62140">
                  <c:v>33910.166666666664</c:v>
                </c:pt>
                <c:pt idx="62141">
                  <c:v>33910.208333333336</c:v>
                </c:pt>
                <c:pt idx="62142">
                  <c:v>33910.25</c:v>
                </c:pt>
                <c:pt idx="62143">
                  <c:v>33910.291666666664</c:v>
                </c:pt>
                <c:pt idx="62144">
                  <c:v>33910.333333333336</c:v>
                </c:pt>
                <c:pt idx="62145">
                  <c:v>33910.375</c:v>
                </c:pt>
                <c:pt idx="62146">
                  <c:v>33910.416666666664</c:v>
                </c:pt>
                <c:pt idx="62147">
                  <c:v>33910.458333333336</c:v>
                </c:pt>
                <c:pt idx="62148">
                  <c:v>33910.5</c:v>
                </c:pt>
                <c:pt idx="62149">
                  <c:v>33910.541666666664</c:v>
                </c:pt>
                <c:pt idx="62150">
                  <c:v>33910.583333333336</c:v>
                </c:pt>
                <c:pt idx="62151">
                  <c:v>33910.625</c:v>
                </c:pt>
                <c:pt idx="62152">
                  <c:v>33910.666666666664</c:v>
                </c:pt>
                <c:pt idx="62153">
                  <c:v>33910.708333333336</c:v>
                </c:pt>
                <c:pt idx="62154">
                  <c:v>33910.75</c:v>
                </c:pt>
                <c:pt idx="62155">
                  <c:v>33910.791666666664</c:v>
                </c:pt>
                <c:pt idx="62156">
                  <c:v>33910.833333333336</c:v>
                </c:pt>
                <c:pt idx="62157">
                  <c:v>33910.875</c:v>
                </c:pt>
                <c:pt idx="62158">
                  <c:v>33910.916666666664</c:v>
                </c:pt>
                <c:pt idx="62159">
                  <c:v>33910.958333333336</c:v>
                </c:pt>
                <c:pt idx="62160">
                  <c:v>33911</c:v>
                </c:pt>
                <c:pt idx="62161">
                  <c:v>33911.041666666664</c:v>
                </c:pt>
                <c:pt idx="62162">
                  <c:v>33911.083333333336</c:v>
                </c:pt>
                <c:pt idx="62163">
                  <c:v>33911.125</c:v>
                </c:pt>
                <c:pt idx="62164">
                  <c:v>33911.166666666664</c:v>
                </c:pt>
                <c:pt idx="62165">
                  <c:v>33911.208333333336</c:v>
                </c:pt>
                <c:pt idx="62166">
                  <c:v>33911.25</c:v>
                </c:pt>
                <c:pt idx="62167">
                  <c:v>33911.291666666664</c:v>
                </c:pt>
                <c:pt idx="62168">
                  <c:v>33911.333333333336</c:v>
                </c:pt>
                <c:pt idx="62169">
                  <c:v>33911.375</c:v>
                </c:pt>
                <c:pt idx="62170">
                  <c:v>33911.416666666664</c:v>
                </c:pt>
                <c:pt idx="62171">
                  <c:v>33911.458333333336</c:v>
                </c:pt>
                <c:pt idx="62172">
                  <c:v>33911.5</c:v>
                </c:pt>
                <c:pt idx="62173">
                  <c:v>33911.541666666664</c:v>
                </c:pt>
                <c:pt idx="62174">
                  <c:v>33911.583333333336</c:v>
                </c:pt>
                <c:pt idx="62175">
                  <c:v>33911.625</c:v>
                </c:pt>
                <c:pt idx="62176">
                  <c:v>33911.666666666664</c:v>
                </c:pt>
                <c:pt idx="62177">
                  <c:v>33911.708333333336</c:v>
                </c:pt>
                <c:pt idx="62178">
                  <c:v>33911.75</c:v>
                </c:pt>
                <c:pt idx="62179">
                  <c:v>33911.791666666664</c:v>
                </c:pt>
                <c:pt idx="62180">
                  <c:v>33911.833333333336</c:v>
                </c:pt>
                <c:pt idx="62181">
                  <c:v>33911.875</c:v>
                </c:pt>
                <c:pt idx="62182">
                  <c:v>33911.916666666664</c:v>
                </c:pt>
                <c:pt idx="62183">
                  <c:v>33911.958333333336</c:v>
                </c:pt>
                <c:pt idx="62184">
                  <c:v>33912</c:v>
                </c:pt>
                <c:pt idx="62185">
                  <c:v>33912.041666666664</c:v>
                </c:pt>
                <c:pt idx="62186">
                  <c:v>33912.083333333336</c:v>
                </c:pt>
                <c:pt idx="62187">
                  <c:v>33912.125</c:v>
                </c:pt>
                <c:pt idx="62188">
                  <c:v>33912.166666666664</c:v>
                </c:pt>
                <c:pt idx="62189">
                  <c:v>33912.208333333336</c:v>
                </c:pt>
                <c:pt idx="62190">
                  <c:v>33912.25</c:v>
                </c:pt>
                <c:pt idx="62191">
                  <c:v>33912.291666666664</c:v>
                </c:pt>
                <c:pt idx="62192">
                  <c:v>33912.333333333336</c:v>
                </c:pt>
                <c:pt idx="62193">
                  <c:v>33912.375</c:v>
                </c:pt>
                <c:pt idx="62194">
                  <c:v>33912.416666666664</c:v>
                </c:pt>
                <c:pt idx="62195">
                  <c:v>33912.458333333336</c:v>
                </c:pt>
                <c:pt idx="62196">
                  <c:v>33912.5</c:v>
                </c:pt>
                <c:pt idx="62197">
                  <c:v>33912.541666666664</c:v>
                </c:pt>
                <c:pt idx="62198">
                  <c:v>33912.583333333336</c:v>
                </c:pt>
                <c:pt idx="62199">
                  <c:v>33912.625</c:v>
                </c:pt>
                <c:pt idx="62200">
                  <c:v>33912.666666666664</c:v>
                </c:pt>
                <c:pt idx="62201">
                  <c:v>33912.708333333336</c:v>
                </c:pt>
                <c:pt idx="62202">
                  <c:v>33912.75</c:v>
                </c:pt>
                <c:pt idx="62203">
                  <c:v>33912.791666666664</c:v>
                </c:pt>
                <c:pt idx="62204">
                  <c:v>33912.833333333336</c:v>
                </c:pt>
                <c:pt idx="62205">
                  <c:v>33912.875</c:v>
                </c:pt>
                <c:pt idx="62206">
                  <c:v>33912.916666666664</c:v>
                </c:pt>
                <c:pt idx="62207">
                  <c:v>33912.958333333336</c:v>
                </c:pt>
                <c:pt idx="62208">
                  <c:v>33913</c:v>
                </c:pt>
                <c:pt idx="62209">
                  <c:v>33913.041666666664</c:v>
                </c:pt>
                <c:pt idx="62210">
                  <c:v>33913.083333333336</c:v>
                </c:pt>
                <c:pt idx="62211">
                  <c:v>33913.125</c:v>
                </c:pt>
                <c:pt idx="62212">
                  <c:v>33913.166666666664</c:v>
                </c:pt>
                <c:pt idx="62213">
                  <c:v>33913.208333333336</c:v>
                </c:pt>
                <c:pt idx="62214">
                  <c:v>33913.25</c:v>
                </c:pt>
                <c:pt idx="62215">
                  <c:v>33913.291666666664</c:v>
                </c:pt>
                <c:pt idx="62216">
                  <c:v>33913.333333333336</c:v>
                </c:pt>
                <c:pt idx="62217">
                  <c:v>33913.375</c:v>
                </c:pt>
                <c:pt idx="62218">
                  <c:v>33913.416666666664</c:v>
                </c:pt>
                <c:pt idx="62219">
                  <c:v>33913.458333333336</c:v>
                </c:pt>
                <c:pt idx="62220">
                  <c:v>33913.5</c:v>
                </c:pt>
                <c:pt idx="62221">
                  <c:v>33913.541666666664</c:v>
                </c:pt>
                <c:pt idx="62222">
                  <c:v>33913.583333333336</c:v>
                </c:pt>
                <c:pt idx="62223">
                  <c:v>33913.625</c:v>
                </c:pt>
                <c:pt idx="62224">
                  <c:v>33913.666666666664</c:v>
                </c:pt>
                <c:pt idx="62225">
                  <c:v>33913.708333333336</c:v>
                </c:pt>
                <c:pt idx="62226">
                  <c:v>33913.75</c:v>
                </c:pt>
                <c:pt idx="62227">
                  <c:v>33913.791666666664</c:v>
                </c:pt>
                <c:pt idx="62228">
                  <c:v>33913.833333333336</c:v>
                </c:pt>
                <c:pt idx="62229">
                  <c:v>33913.875</c:v>
                </c:pt>
                <c:pt idx="62230">
                  <c:v>33913.916666666664</c:v>
                </c:pt>
                <c:pt idx="62231">
                  <c:v>33913.958333333336</c:v>
                </c:pt>
                <c:pt idx="62232">
                  <c:v>33914</c:v>
                </c:pt>
                <c:pt idx="62233">
                  <c:v>33914.041666666664</c:v>
                </c:pt>
                <c:pt idx="62234">
                  <c:v>33914.083333333336</c:v>
                </c:pt>
                <c:pt idx="62235">
                  <c:v>33914.125</c:v>
                </c:pt>
                <c:pt idx="62236">
                  <c:v>33914.166666666664</c:v>
                </c:pt>
                <c:pt idx="62237">
                  <c:v>33914.208333333336</c:v>
                </c:pt>
                <c:pt idx="62238">
                  <c:v>33914.25</c:v>
                </c:pt>
                <c:pt idx="62239">
                  <c:v>33914.291666666664</c:v>
                </c:pt>
                <c:pt idx="62240">
                  <c:v>33914.333333333336</c:v>
                </c:pt>
                <c:pt idx="62241">
                  <c:v>33914.375</c:v>
                </c:pt>
                <c:pt idx="62242">
                  <c:v>33914.416666666664</c:v>
                </c:pt>
                <c:pt idx="62243">
                  <c:v>33914.458333333336</c:v>
                </c:pt>
                <c:pt idx="62244">
                  <c:v>33914.5</c:v>
                </c:pt>
                <c:pt idx="62245">
                  <c:v>33914.541666666664</c:v>
                </c:pt>
                <c:pt idx="62246">
                  <c:v>33914.583333333336</c:v>
                </c:pt>
                <c:pt idx="62247">
                  <c:v>33914.625</c:v>
                </c:pt>
                <c:pt idx="62248">
                  <c:v>33914.666666666664</c:v>
                </c:pt>
                <c:pt idx="62249">
                  <c:v>33914.708333333336</c:v>
                </c:pt>
                <c:pt idx="62250">
                  <c:v>33914.75</c:v>
                </c:pt>
                <c:pt idx="62251">
                  <c:v>33914.791666666664</c:v>
                </c:pt>
                <c:pt idx="62252">
                  <c:v>33914.833333333336</c:v>
                </c:pt>
                <c:pt idx="62253">
                  <c:v>33914.875</c:v>
                </c:pt>
                <c:pt idx="62254">
                  <c:v>33914.916666666664</c:v>
                </c:pt>
                <c:pt idx="62255">
                  <c:v>33914.958333333336</c:v>
                </c:pt>
                <c:pt idx="62256">
                  <c:v>33915</c:v>
                </c:pt>
                <c:pt idx="62257">
                  <c:v>33915.041666666664</c:v>
                </c:pt>
                <c:pt idx="62258">
                  <c:v>33915.083333333336</c:v>
                </c:pt>
                <c:pt idx="62259">
                  <c:v>33915.125</c:v>
                </c:pt>
                <c:pt idx="62260">
                  <c:v>33915.166666666664</c:v>
                </c:pt>
                <c:pt idx="62261">
                  <c:v>33915.208333333336</c:v>
                </c:pt>
                <c:pt idx="62262">
                  <c:v>33915.25</c:v>
                </c:pt>
                <c:pt idx="62263">
                  <c:v>33915.291666666664</c:v>
                </c:pt>
                <c:pt idx="62264">
                  <c:v>33915.333333333336</c:v>
                </c:pt>
                <c:pt idx="62265">
                  <c:v>33915.375</c:v>
                </c:pt>
                <c:pt idx="62266">
                  <c:v>33915.416666666664</c:v>
                </c:pt>
                <c:pt idx="62267">
                  <c:v>33915.458333333336</c:v>
                </c:pt>
                <c:pt idx="62268">
                  <c:v>33915.5</c:v>
                </c:pt>
                <c:pt idx="62269">
                  <c:v>33915.541666666664</c:v>
                </c:pt>
                <c:pt idx="62270">
                  <c:v>33915.583333333336</c:v>
                </c:pt>
                <c:pt idx="62271">
                  <c:v>33915.625</c:v>
                </c:pt>
                <c:pt idx="62272">
                  <c:v>33915.666666666664</c:v>
                </c:pt>
                <c:pt idx="62273">
                  <c:v>33915.708333333336</c:v>
                </c:pt>
                <c:pt idx="62274">
                  <c:v>33915.75</c:v>
                </c:pt>
                <c:pt idx="62275">
                  <c:v>33915.791666666664</c:v>
                </c:pt>
                <c:pt idx="62276">
                  <c:v>33915.833333333336</c:v>
                </c:pt>
                <c:pt idx="62277">
                  <c:v>33915.875</c:v>
                </c:pt>
                <c:pt idx="62278">
                  <c:v>33915.916666666664</c:v>
                </c:pt>
                <c:pt idx="62279">
                  <c:v>33915.958333333336</c:v>
                </c:pt>
                <c:pt idx="62280">
                  <c:v>33916</c:v>
                </c:pt>
                <c:pt idx="62281">
                  <c:v>33916.041666666664</c:v>
                </c:pt>
                <c:pt idx="62282">
                  <c:v>33916.083333333336</c:v>
                </c:pt>
                <c:pt idx="62283">
                  <c:v>33916.125</c:v>
                </c:pt>
                <c:pt idx="62284">
                  <c:v>33916.166666666664</c:v>
                </c:pt>
                <c:pt idx="62285">
                  <c:v>33916.208333333336</c:v>
                </c:pt>
                <c:pt idx="62286">
                  <c:v>33916.25</c:v>
                </c:pt>
                <c:pt idx="62287">
                  <c:v>33916.291666666664</c:v>
                </c:pt>
                <c:pt idx="62288">
                  <c:v>33916.333333333336</c:v>
                </c:pt>
                <c:pt idx="62289">
                  <c:v>33916.375</c:v>
                </c:pt>
                <c:pt idx="62290">
                  <c:v>33916.416666666664</c:v>
                </c:pt>
                <c:pt idx="62291">
                  <c:v>33916.458333333336</c:v>
                </c:pt>
                <c:pt idx="62292">
                  <c:v>33916.5</c:v>
                </c:pt>
                <c:pt idx="62293">
                  <c:v>33916.541666666664</c:v>
                </c:pt>
                <c:pt idx="62294">
                  <c:v>33916.583333333336</c:v>
                </c:pt>
                <c:pt idx="62295">
                  <c:v>33916.625</c:v>
                </c:pt>
                <c:pt idx="62296">
                  <c:v>33916.666666666664</c:v>
                </c:pt>
                <c:pt idx="62297">
                  <c:v>33916.708333333336</c:v>
                </c:pt>
                <c:pt idx="62298">
                  <c:v>33916.75</c:v>
                </c:pt>
                <c:pt idx="62299">
                  <c:v>33916.791666666664</c:v>
                </c:pt>
                <c:pt idx="62300">
                  <c:v>33916.833333333336</c:v>
                </c:pt>
                <c:pt idx="62301">
                  <c:v>33916.875</c:v>
                </c:pt>
                <c:pt idx="62302">
                  <c:v>33916.916666666664</c:v>
                </c:pt>
                <c:pt idx="62303">
                  <c:v>33916.958333333336</c:v>
                </c:pt>
                <c:pt idx="62304">
                  <c:v>33917</c:v>
                </c:pt>
                <c:pt idx="62305">
                  <c:v>33917.041666666664</c:v>
                </c:pt>
                <c:pt idx="62306">
                  <c:v>33917.083333333336</c:v>
                </c:pt>
                <c:pt idx="62307">
                  <c:v>33917.125</c:v>
                </c:pt>
                <c:pt idx="62308">
                  <c:v>33917.166666666664</c:v>
                </c:pt>
                <c:pt idx="62309">
                  <c:v>33917.208333333336</c:v>
                </c:pt>
                <c:pt idx="62310">
                  <c:v>33917.25</c:v>
                </c:pt>
                <c:pt idx="62311">
                  <c:v>33917.291666666664</c:v>
                </c:pt>
                <c:pt idx="62312">
                  <c:v>33917.333333333336</c:v>
                </c:pt>
                <c:pt idx="62313">
                  <c:v>33917.375</c:v>
                </c:pt>
                <c:pt idx="62314">
                  <c:v>33917.416666666664</c:v>
                </c:pt>
                <c:pt idx="62315">
                  <c:v>33917.458333333336</c:v>
                </c:pt>
                <c:pt idx="62316">
                  <c:v>33917.5</c:v>
                </c:pt>
                <c:pt idx="62317">
                  <c:v>33917.541666666664</c:v>
                </c:pt>
                <c:pt idx="62318">
                  <c:v>33917.583333333336</c:v>
                </c:pt>
                <c:pt idx="62319">
                  <c:v>33917.625</c:v>
                </c:pt>
                <c:pt idx="62320">
                  <c:v>33917.666666666664</c:v>
                </c:pt>
                <c:pt idx="62321">
                  <c:v>33917.708333333336</c:v>
                </c:pt>
                <c:pt idx="62322">
                  <c:v>33917.75</c:v>
                </c:pt>
                <c:pt idx="62323">
                  <c:v>33917.791666666664</c:v>
                </c:pt>
                <c:pt idx="62324">
                  <c:v>33917.833333333336</c:v>
                </c:pt>
                <c:pt idx="62325">
                  <c:v>33917.875</c:v>
                </c:pt>
                <c:pt idx="62326">
                  <c:v>33917.916666666664</c:v>
                </c:pt>
                <c:pt idx="62327">
                  <c:v>33917.958333333336</c:v>
                </c:pt>
                <c:pt idx="62328">
                  <c:v>33918</c:v>
                </c:pt>
                <c:pt idx="62329">
                  <c:v>33918.041666666664</c:v>
                </c:pt>
                <c:pt idx="62330">
                  <c:v>33918.083333333336</c:v>
                </c:pt>
                <c:pt idx="62331">
                  <c:v>33918.125</c:v>
                </c:pt>
                <c:pt idx="62332">
                  <c:v>33918.166666666664</c:v>
                </c:pt>
                <c:pt idx="62333">
                  <c:v>33918.208333333336</c:v>
                </c:pt>
                <c:pt idx="62334">
                  <c:v>33918.25</c:v>
                </c:pt>
                <c:pt idx="62335">
                  <c:v>33918.291666666664</c:v>
                </c:pt>
                <c:pt idx="62336">
                  <c:v>33918.333333333336</c:v>
                </c:pt>
                <c:pt idx="62337">
                  <c:v>33918.375</c:v>
                </c:pt>
                <c:pt idx="62338">
                  <c:v>33918.416666666664</c:v>
                </c:pt>
                <c:pt idx="62339">
                  <c:v>33918.458333333336</c:v>
                </c:pt>
                <c:pt idx="62340">
                  <c:v>33918.5</c:v>
                </c:pt>
                <c:pt idx="62341">
                  <c:v>33918.541666666664</c:v>
                </c:pt>
                <c:pt idx="62342">
                  <c:v>33918.583333333336</c:v>
                </c:pt>
                <c:pt idx="62343">
                  <c:v>33918.625</c:v>
                </c:pt>
                <c:pt idx="62344">
                  <c:v>33918.666666666664</c:v>
                </c:pt>
                <c:pt idx="62345">
                  <c:v>33918.708333333336</c:v>
                </c:pt>
                <c:pt idx="62346">
                  <c:v>33918.75</c:v>
                </c:pt>
                <c:pt idx="62347">
                  <c:v>33918.791666666664</c:v>
                </c:pt>
                <c:pt idx="62348">
                  <c:v>33918.833333333336</c:v>
                </c:pt>
                <c:pt idx="62349">
                  <c:v>33918.875</c:v>
                </c:pt>
                <c:pt idx="62350">
                  <c:v>33918.916666666664</c:v>
                </c:pt>
                <c:pt idx="62351">
                  <c:v>33918.958333333336</c:v>
                </c:pt>
                <c:pt idx="62352">
                  <c:v>33919</c:v>
                </c:pt>
                <c:pt idx="62353">
                  <c:v>33919.041666666664</c:v>
                </c:pt>
                <c:pt idx="62354">
                  <c:v>33919.083333333336</c:v>
                </c:pt>
                <c:pt idx="62355">
                  <c:v>33919.125</c:v>
                </c:pt>
                <c:pt idx="62356">
                  <c:v>33919.166666666664</c:v>
                </c:pt>
                <c:pt idx="62357">
                  <c:v>33919.208333333336</c:v>
                </c:pt>
                <c:pt idx="62358">
                  <c:v>33919.25</c:v>
                </c:pt>
                <c:pt idx="62359">
                  <c:v>33919.291666666664</c:v>
                </c:pt>
                <c:pt idx="62360">
                  <c:v>33919.333333333336</c:v>
                </c:pt>
                <c:pt idx="62361">
                  <c:v>33919.375</c:v>
                </c:pt>
                <c:pt idx="62362">
                  <c:v>33919.416666666664</c:v>
                </c:pt>
                <c:pt idx="62363">
                  <c:v>33919.458333333336</c:v>
                </c:pt>
                <c:pt idx="62364">
                  <c:v>33919.5</c:v>
                </c:pt>
                <c:pt idx="62365">
                  <c:v>33919.541666666664</c:v>
                </c:pt>
                <c:pt idx="62366">
                  <c:v>33919.583333333336</c:v>
                </c:pt>
                <c:pt idx="62367">
                  <c:v>33919.625</c:v>
                </c:pt>
                <c:pt idx="62368">
                  <c:v>33919.666666666664</c:v>
                </c:pt>
                <c:pt idx="62369">
                  <c:v>33919.708333333336</c:v>
                </c:pt>
                <c:pt idx="62370">
                  <c:v>33919.75</c:v>
                </c:pt>
                <c:pt idx="62371">
                  <c:v>33919.791666666664</c:v>
                </c:pt>
                <c:pt idx="62372">
                  <c:v>33919.833333333336</c:v>
                </c:pt>
                <c:pt idx="62373">
                  <c:v>33919.875</c:v>
                </c:pt>
                <c:pt idx="62374">
                  <c:v>33919.916666666664</c:v>
                </c:pt>
                <c:pt idx="62375">
                  <c:v>33919.958333333336</c:v>
                </c:pt>
                <c:pt idx="62376">
                  <c:v>33920</c:v>
                </c:pt>
                <c:pt idx="62377">
                  <c:v>33920.041666666664</c:v>
                </c:pt>
                <c:pt idx="62378">
                  <c:v>33920.083333333336</c:v>
                </c:pt>
                <c:pt idx="62379">
                  <c:v>33920.125</c:v>
                </c:pt>
                <c:pt idx="62380">
                  <c:v>33920.166666666664</c:v>
                </c:pt>
                <c:pt idx="62381">
                  <c:v>33920.208333333336</c:v>
                </c:pt>
                <c:pt idx="62382">
                  <c:v>33920.25</c:v>
                </c:pt>
                <c:pt idx="62383">
                  <c:v>33920.291666666664</c:v>
                </c:pt>
                <c:pt idx="62384">
                  <c:v>33920.333333333336</c:v>
                </c:pt>
                <c:pt idx="62385">
                  <c:v>33920.375</c:v>
                </c:pt>
                <c:pt idx="62386">
                  <c:v>33920.416666666664</c:v>
                </c:pt>
                <c:pt idx="62387">
                  <c:v>33920.458333333336</c:v>
                </c:pt>
                <c:pt idx="62388">
                  <c:v>33920.5</c:v>
                </c:pt>
                <c:pt idx="62389">
                  <c:v>33920.541666666664</c:v>
                </c:pt>
                <c:pt idx="62390">
                  <c:v>33920.583333333336</c:v>
                </c:pt>
                <c:pt idx="62391">
                  <c:v>33920.625</c:v>
                </c:pt>
                <c:pt idx="62392">
                  <c:v>33920.666666666664</c:v>
                </c:pt>
                <c:pt idx="62393">
                  <c:v>33920.708333333336</c:v>
                </c:pt>
                <c:pt idx="62394">
                  <c:v>33920.75</c:v>
                </c:pt>
                <c:pt idx="62395">
                  <c:v>33920.791666666664</c:v>
                </c:pt>
                <c:pt idx="62396">
                  <c:v>33920.833333333336</c:v>
                </c:pt>
                <c:pt idx="62397">
                  <c:v>33920.875</c:v>
                </c:pt>
                <c:pt idx="62398">
                  <c:v>33920.916666666664</c:v>
                </c:pt>
                <c:pt idx="62399">
                  <c:v>33920.958333333336</c:v>
                </c:pt>
                <c:pt idx="62400">
                  <c:v>33921</c:v>
                </c:pt>
                <c:pt idx="62401">
                  <c:v>33921.041666666664</c:v>
                </c:pt>
                <c:pt idx="62402">
                  <c:v>33921.083333333336</c:v>
                </c:pt>
                <c:pt idx="62403">
                  <c:v>33921.125</c:v>
                </c:pt>
                <c:pt idx="62404">
                  <c:v>33921.166666666664</c:v>
                </c:pt>
                <c:pt idx="62405">
                  <c:v>33921.208333333336</c:v>
                </c:pt>
                <c:pt idx="62406">
                  <c:v>33921.25</c:v>
                </c:pt>
                <c:pt idx="62407">
                  <c:v>33921.291666666664</c:v>
                </c:pt>
                <c:pt idx="62408">
                  <c:v>33921.333333333336</c:v>
                </c:pt>
                <c:pt idx="62409">
                  <c:v>33921.375</c:v>
                </c:pt>
                <c:pt idx="62410">
                  <c:v>33921.416666666664</c:v>
                </c:pt>
                <c:pt idx="62411">
                  <c:v>33921.458333333336</c:v>
                </c:pt>
                <c:pt idx="62412">
                  <c:v>33921.5</c:v>
                </c:pt>
                <c:pt idx="62413">
                  <c:v>33921.541666666664</c:v>
                </c:pt>
                <c:pt idx="62414">
                  <c:v>33921.583333333336</c:v>
                </c:pt>
                <c:pt idx="62415">
                  <c:v>33921.625</c:v>
                </c:pt>
                <c:pt idx="62416">
                  <c:v>33921.666666666664</c:v>
                </c:pt>
                <c:pt idx="62417">
                  <c:v>33921.708333333336</c:v>
                </c:pt>
                <c:pt idx="62418">
                  <c:v>33921.75</c:v>
                </c:pt>
                <c:pt idx="62419">
                  <c:v>33921.791666666664</c:v>
                </c:pt>
                <c:pt idx="62420">
                  <c:v>33921.833333333336</c:v>
                </c:pt>
                <c:pt idx="62421">
                  <c:v>33921.875</c:v>
                </c:pt>
                <c:pt idx="62422">
                  <c:v>33921.916666666664</c:v>
                </c:pt>
                <c:pt idx="62423">
                  <c:v>33921.958333333336</c:v>
                </c:pt>
                <c:pt idx="62424">
                  <c:v>33922</c:v>
                </c:pt>
                <c:pt idx="62425">
                  <c:v>33922.041666666664</c:v>
                </c:pt>
                <c:pt idx="62426">
                  <c:v>33922.083333333336</c:v>
                </c:pt>
                <c:pt idx="62427">
                  <c:v>33922.125</c:v>
                </c:pt>
                <c:pt idx="62428">
                  <c:v>33922.166666666664</c:v>
                </c:pt>
                <c:pt idx="62429">
                  <c:v>33922.208333333336</c:v>
                </c:pt>
                <c:pt idx="62430">
                  <c:v>33922.25</c:v>
                </c:pt>
                <c:pt idx="62431">
                  <c:v>33922.291666666664</c:v>
                </c:pt>
                <c:pt idx="62432">
                  <c:v>33922.333333333336</c:v>
                </c:pt>
                <c:pt idx="62433">
                  <c:v>33922.375</c:v>
                </c:pt>
                <c:pt idx="62434">
                  <c:v>33922.416666666664</c:v>
                </c:pt>
                <c:pt idx="62435">
                  <c:v>33922.458333333336</c:v>
                </c:pt>
                <c:pt idx="62436">
                  <c:v>33922.5</c:v>
                </c:pt>
                <c:pt idx="62437">
                  <c:v>33922.541666666664</c:v>
                </c:pt>
                <c:pt idx="62438">
                  <c:v>33922.583333333336</c:v>
                </c:pt>
                <c:pt idx="62439">
                  <c:v>33922.625</c:v>
                </c:pt>
                <c:pt idx="62440">
                  <c:v>33922.666666666664</c:v>
                </c:pt>
                <c:pt idx="62441">
                  <c:v>33922.708333333336</c:v>
                </c:pt>
                <c:pt idx="62442">
                  <c:v>33922.75</c:v>
                </c:pt>
                <c:pt idx="62443">
                  <c:v>33922.791666666664</c:v>
                </c:pt>
                <c:pt idx="62444">
                  <c:v>33922.833333333336</c:v>
                </c:pt>
                <c:pt idx="62445">
                  <c:v>33922.875</c:v>
                </c:pt>
                <c:pt idx="62446">
                  <c:v>33922.916666666664</c:v>
                </c:pt>
                <c:pt idx="62447">
                  <c:v>33922.958333333336</c:v>
                </c:pt>
                <c:pt idx="62448">
                  <c:v>33923</c:v>
                </c:pt>
                <c:pt idx="62449">
                  <c:v>33923.041666666664</c:v>
                </c:pt>
                <c:pt idx="62450">
                  <c:v>33923.083333333336</c:v>
                </c:pt>
                <c:pt idx="62451">
                  <c:v>33923.125</c:v>
                </c:pt>
                <c:pt idx="62452">
                  <c:v>33923.166666666664</c:v>
                </c:pt>
                <c:pt idx="62453">
                  <c:v>33923.208333333336</c:v>
                </c:pt>
                <c:pt idx="62454">
                  <c:v>33923.25</c:v>
                </c:pt>
                <c:pt idx="62455">
                  <c:v>33923.291666666664</c:v>
                </c:pt>
                <c:pt idx="62456">
                  <c:v>33923.333333333336</c:v>
                </c:pt>
                <c:pt idx="62457">
                  <c:v>33923.375</c:v>
                </c:pt>
                <c:pt idx="62458">
                  <c:v>33923.416666666664</c:v>
                </c:pt>
                <c:pt idx="62459">
                  <c:v>33923.458333333336</c:v>
                </c:pt>
                <c:pt idx="62460">
                  <c:v>33923.5</c:v>
                </c:pt>
                <c:pt idx="62461">
                  <c:v>33923.541666666664</c:v>
                </c:pt>
                <c:pt idx="62462">
                  <c:v>33923.583333333336</c:v>
                </c:pt>
                <c:pt idx="62463">
                  <c:v>33923.625</c:v>
                </c:pt>
                <c:pt idx="62464">
                  <c:v>33923.666666666664</c:v>
                </c:pt>
                <c:pt idx="62465">
                  <c:v>33923.708333333336</c:v>
                </c:pt>
                <c:pt idx="62466">
                  <c:v>33923.75</c:v>
                </c:pt>
                <c:pt idx="62467">
                  <c:v>33923.791666666664</c:v>
                </c:pt>
                <c:pt idx="62468">
                  <c:v>33923.833333333336</c:v>
                </c:pt>
                <c:pt idx="62469">
                  <c:v>33923.875</c:v>
                </c:pt>
                <c:pt idx="62470">
                  <c:v>33923.916666666664</c:v>
                </c:pt>
                <c:pt idx="62471">
                  <c:v>33923.958333333336</c:v>
                </c:pt>
                <c:pt idx="62472">
                  <c:v>33924</c:v>
                </c:pt>
                <c:pt idx="62473">
                  <c:v>33924.041666666664</c:v>
                </c:pt>
                <c:pt idx="62474">
                  <c:v>33924.083333333336</c:v>
                </c:pt>
                <c:pt idx="62475">
                  <c:v>33924.125</c:v>
                </c:pt>
                <c:pt idx="62476">
                  <c:v>33924.166666666664</c:v>
                </c:pt>
                <c:pt idx="62477">
                  <c:v>33924.208333333336</c:v>
                </c:pt>
                <c:pt idx="62478">
                  <c:v>33924.25</c:v>
                </c:pt>
                <c:pt idx="62479">
                  <c:v>33924.291666666664</c:v>
                </c:pt>
                <c:pt idx="62480">
                  <c:v>33924.333333333336</c:v>
                </c:pt>
                <c:pt idx="62481">
                  <c:v>33924.375</c:v>
                </c:pt>
                <c:pt idx="62482">
                  <c:v>33924.416666666664</c:v>
                </c:pt>
                <c:pt idx="62483">
                  <c:v>33924.458333333336</c:v>
                </c:pt>
                <c:pt idx="62484">
                  <c:v>33924.5</c:v>
                </c:pt>
                <c:pt idx="62485">
                  <c:v>33924.541666666664</c:v>
                </c:pt>
                <c:pt idx="62486">
                  <c:v>33924.583333333336</c:v>
                </c:pt>
                <c:pt idx="62487">
                  <c:v>33924.625</c:v>
                </c:pt>
                <c:pt idx="62488">
                  <c:v>33924.666666666664</c:v>
                </c:pt>
                <c:pt idx="62489">
                  <c:v>33924.708333333336</c:v>
                </c:pt>
                <c:pt idx="62490">
                  <c:v>33924.75</c:v>
                </c:pt>
                <c:pt idx="62491">
                  <c:v>33924.791666666664</c:v>
                </c:pt>
                <c:pt idx="62492">
                  <c:v>33924.833333333336</c:v>
                </c:pt>
                <c:pt idx="62493">
                  <c:v>33924.875</c:v>
                </c:pt>
                <c:pt idx="62494">
                  <c:v>33924.916666666664</c:v>
                </c:pt>
                <c:pt idx="62495">
                  <c:v>33924.958333333336</c:v>
                </c:pt>
                <c:pt idx="62496">
                  <c:v>33925</c:v>
                </c:pt>
                <c:pt idx="62497">
                  <c:v>33925.041666666664</c:v>
                </c:pt>
                <c:pt idx="62498">
                  <c:v>33925.083333333336</c:v>
                </c:pt>
                <c:pt idx="62499">
                  <c:v>33925.125</c:v>
                </c:pt>
                <c:pt idx="62500">
                  <c:v>33925.166666666664</c:v>
                </c:pt>
                <c:pt idx="62501">
                  <c:v>33925.208333333336</c:v>
                </c:pt>
                <c:pt idx="62502">
                  <c:v>33925.25</c:v>
                </c:pt>
                <c:pt idx="62503">
                  <c:v>33925.291666666664</c:v>
                </c:pt>
                <c:pt idx="62504">
                  <c:v>33925.333333333336</c:v>
                </c:pt>
                <c:pt idx="62505">
                  <c:v>33925.375</c:v>
                </c:pt>
                <c:pt idx="62506">
                  <c:v>33925.416666666664</c:v>
                </c:pt>
                <c:pt idx="62507">
                  <c:v>33925.458333333336</c:v>
                </c:pt>
                <c:pt idx="62508">
                  <c:v>33925.5</c:v>
                </c:pt>
                <c:pt idx="62509">
                  <c:v>33925.541666666664</c:v>
                </c:pt>
                <c:pt idx="62510">
                  <c:v>33925.583333333336</c:v>
                </c:pt>
                <c:pt idx="62511">
                  <c:v>33925.625</c:v>
                </c:pt>
                <c:pt idx="62512">
                  <c:v>33925.666666666664</c:v>
                </c:pt>
                <c:pt idx="62513">
                  <c:v>33925.708333333336</c:v>
                </c:pt>
                <c:pt idx="62514">
                  <c:v>33925.75</c:v>
                </c:pt>
                <c:pt idx="62515">
                  <c:v>33925.791666666664</c:v>
                </c:pt>
                <c:pt idx="62516">
                  <c:v>33925.833333333336</c:v>
                </c:pt>
                <c:pt idx="62517">
                  <c:v>33925.875</c:v>
                </c:pt>
                <c:pt idx="62518">
                  <c:v>33925.916666666664</c:v>
                </c:pt>
                <c:pt idx="62519">
                  <c:v>33925.958333333336</c:v>
                </c:pt>
                <c:pt idx="62520">
                  <c:v>33926</c:v>
                </c:pt>
                <c:pt idx="62521">
                  <c:v>33926.041666666664</c:v>
                </c:pt>
                <c:pt idx="62522">
                  <c:v>33926.083333333336</c:v>
                </c:pt>
                <c:pt idx="62523">
                  <c:v>33926.125</c:v>
                </c:pt>
                <c:pt idx="62524">
                  <c:v>33926.166666666664</c:v>
                </c:pt>
                <c:pt idx="62525">
                  <c:v>33926.208333333336</c:v>
                </c:pt>
                <c:pt idx="62526">
                  <c:v>33926.25</c:v>
                </c:pt>
                <c:pt idx="62527">
                  <c:v>33926.291666666664</c:v>
                </c:pt>
                <c:pt idx="62528">
                  <c:v>33926.333333333336</c:v>
                </c:pt>
                <c:pt idx="62529">
                  <c:v>33926.375</c:v>
                </c:pt>
                <c:pt idx="62530">
                  <c:v>33926.416666666664</c:v>
                </c:pt>
                <c:pt idx="62531">
                  <c:v>33926.458333333336</c:v>
                </c:pt>
                <c:pt idx="62532">
                  <c:v>33926.5</c:v>
                </c:pt>
                <c:pt idx="62533">
                  <c:v>33926.541666666664</c:v>
                </c:pt>
                <c:pt idx="62534">
                  <c:v>33926.583333333336</c:v>
                </c:pt>
                <c:pt idx="62535">
                  <c:v>33926.625</c:v>
                </c:pt>
                <c:pt idx="62536">
                  <c:v>33926.666666666664</c:v>
                </c:pt>
                <c:pt idx="62537">
                  <c:v>33926.708333333336</c:v>
                </c:pt>
                <c:pt idx="62538">
                  <c:v>33926.75</c:v>
                </c:pt>
                <c:pt idx="62539">
                  <c:v>33926.791666666664</c:v>
                </c:pt>
                <c:pt idx="62540">
                  <c:v>33926.833333333336</c:v>
                </c:pt>
                <c:pt idx="62541">
                  <c:v>33926.875</c:v>
                </c:pt>
                <c:pt idx="62542">
                  <c:v>33926.916666666664</c:v>
                </c:pt>
                <c:pt idx="62543">
                  <c:v>33926.958333333336</c:v>
                </c:pt>
                <c:pt idx="62544">
                  <c:v>33927</c:v>
                </c:pt>
                <c:pt idx="62545">
                  <c:v>33927.041666666664</c:v>
                </c:pt>
                <c:pt idx="62546">
                  <c:v>33927.083333333336</c:v>
                </c:pt>
                <c:pt idx="62547">
                  <c:v>33927.125</c:v>
                </c:pt>
                <c:pt idx="62548">
                  <c:v>33927.166666666664</c:v>
                </c:pt>
                <c:pt idx="62549">
                  <c:v>33927.208333333336</c:v>
                </c:pt>
                <c:pt idx="62550">
                  <c:v>33927.25</c:v>
                </c:pt>
                <c:pt idx="62551">
                  <c:v>33927.291666666664</c:v>
                </c:pt>
                <c:pt idx="62552">
                  <c:v>33927.333333333336</c:v>
                </c:pt>
                <c:pt idx="62553">
                  <c:v>33927.375</c:v>
                </c:pt>
                <c:pt idx="62554">
                  <c:v>33927.416666666664</c:v>
                </c:pt>
                <c:pt idx="62555">
                  <c:v>33927.458333333336</c:v>
                </c:pt>
                <c:pt idx="62556">
                  <c:v>33927.5</c:v>
                </c:pt>
                <c:pt idx="62557">
                  <c:v>33927.541666666664</c:v>
                </c:pt>
                <c:pt idx="62558">
                  <c:v>33927.583333333336</c:v>
                </c:pt>
                <c:pt idx="62559">
                  <c:v>33927.625</c:v>
                </c:pt>
                <c:pt idx="62560">
                  <c:v>33927.666666666664</c:v>
                </c:pt>
                <c:pt idx="62561">
                  <c:v>33927.708333333336</c:v>
                </c:pt>
                <c:pt idx="62562">
                  <c:v>33927.75</c:v>
                </c:pt>
                <c:pt idx="62563">
                  <c:v>33927.791666666664</c:v>
                </c:pt>
                <c:pt idx="62564">
                  <c:v>33927.833333333336</c:v>
                </c:pt>
                <c:pt idx="62565">
                  <c:v>33927.875</c:v>
                </c:pt>
                <c:pt idx="62566">
                  <c:v>33927.916666666664</c:v>
                </c:pt>
                <c:pt idx="62567">
                  <c:v>33927.958333333336</c:v>
                </c:pt>
                <c:pt idx="62568">
                  <c:v>33928</c:v>
                </c:pt>
                <c:pt idx="62569">
                  <c:v>33928.041666666664</c:v>
                </c:pt>
                <c:pt idx="62570">
                  <c:v>33928.083333333336</c:v>
                </c:pt>
                <c:pt idx="62571">
                  <c:v>33928.125</c:v>
                </c:pt>
                <c:pt idx="62572">
                  <c:v>33928.166666666664</c:v>
                </c:pt>
                <c:pt idx="62573">
                  <c:v>33928.208333333336</c:v>
                </c:pt>
                <c:pt idx="62574">
                  <c:v>33928.25</c:v>
                </c:pt>
                <c:pt idx="62575">
                  <c:v>33928.291666666664</c:v>
                </c:pt>
                <c:pt idx="62576">
                  <c:v>33928.333333333336</c:v>
                </c:pt>
                <c:pt idx="62577">
                  <c:v>33928.375</c:v>
                </c:pt>
                <c:pt idx="62578">
                  <c:v>33928.416666666664</c:v>
                </c:pt>
                <c:pt idx="62579">
                  <c:v>33928.458333333336</c:v>
                </c:pt>
                <c:pt idx="62580">
                  <c:v>33928.5</c:v>
                </c:pt>
                <c:pt idx="62581">
                  <c:v>33928.541666666664</c:v>
                </c:pt>
                <c:pt idx="62582">
                  <c:v>33928.583333333336</c:v>
                </c:pt>
                <c:pt idx="62583">
                  <c:v>33928.625</c:v>
                </c:pt>
                <c:pt idx="62584">
                  <c:v>33928.666666666664</c:v>
                </c:pt>
                <c:pt idx="62585">
                  <c:v>33928.708333333336</c:v>
                </c:pt>
                <c:pt idx="62586">
                  <c:v>33928.75</c:v>
                </c:pt>
                <c:pt idx="62587">
                  <c:v>33928.791666666664</c:v>
                </c:pt>
                <c:pt idx="62588">
                  <c:v>33928.833333333336</c:v>
                </c:pt>
                <c:pt idx="62589">
                  <c:v>33928.875</c:v>
                </c:pt>
                <c:pt idx="62590">
                  <c:v>33928.916666666664</c:v>
                </c:pt>
                <c:pt idx="62591">
                  <c:v>33928.958333333336</c:v>
                </c:pt>
                <c:pt idx="62592">
                  <c:v>33929</c:v>
                </c:pt>
                <c:pt idx="62593">
                  <c:v>33929.041666666664</c:v>
                </c:pt>
                <c:pt idx="62594">
                  <c:v>33929.083333333336</c:v>
                </c:pt>
                <c:pt idx="62595">
                  <c:v>33929.125</c:v>
                </c:pt>
                <c:pt idx="62596">
                  <c:v>33929.166666666664</c:v>
                </c:pt>
                <c:pt idx="62597">
                  <c:v>33929.208333333336</c:v>
                </c:pt>
                <c:pt idx="62598">
                  <c:v>33929.25</c:v>
                </c:pt>
                <c:pt idx="62599">
                  <c:v>33929.291666666664</c:v>
                </c:pt>
                <c:pt idx="62600">
                  <c:v>33929.333333333336</c:v>
                </c:pt>
                <c:pt idx="62601">
                  <c:v>33929.375</c:v>
                </c:pt>
                <c:pt idx="62602">
                  <c:v>33929.416666666664</c:v>
                </c:pt>
                <c:pt idx="62603">
                  <c:v>33929.458333333336</c:v>
                </c:pt>
                <c:pt idx="62604">
                  <c:v>33929.5</c:v>
                </c:pt>
                <c:pt idx="62605">
                  <c:v>33929.541666666664</c:v>
                </c:pt>
                <c:pt idx="62606">
                  <c:v>33929.583333333336</c:v>
                </c:pt>
                <c:pt idx="62607">
                  <c:v>33929.625</c:v>
                </c:pt>
                <c:pt idx="62608">
                  <c:v>33929.666666666664</c:v>
                </c:pt>
                <c:pt idx="62609">
                  <c:v>33929.708333333336</c:v>
                </c:pt>
                <c:pt idx="62610">
                  <c:v>33929.75</c:v>
                </c:pt>
                <c:pt idx="62611">
                  <c:v>33929.791666666664</c:v>
                </c:pt>
                <c:pt idx="62612">
                  <c:v>33929.833333333336</c:v>
                </c:pt>
                <c:pt idx="62613">
                  <c:v>33929.875</c:v>
                </c:pt>
                <c:pt idx="62614">
                  <c:v>33929.916666666664</c:v>
                </c:pt>
                <c:pt idx="62615">
                  <c:v>33929.958333333336</c:v>
                </c:pt>
                <c:pt idx="62616">
                  <c:v>33930</c:v>
                </c:pt>
                <c:pt idx="62617">
                  <c:v>33930.041666666664</c:v>
                </c:pt>
                <c:pt idx="62618">
                  <c:v>33930.083333333336</c:v>
                </c:pt>
                <c:pt idx="62619">
                  <c:v>33930.125</c:v>
                </c:pt>
                <c:pt idx="62620">
                  <c:v>33930.166666666664</c:v>
                </c:pt>
                <c:pt idx="62621">
                  <c:v>33930.208333333336</c:v>
                </c:pt>
                <c:pt idx="62622">
                  <c:v>33930.25</c:v>
                </c:pt>
                <c:pt idx="62623">
                  <c:v>33930.291666666664</c:v>
                </c:pt>
                <c:pt idx="62624">
                  <c:v>33930.333333333336</c:v>
                </c:pt>
                <c:pt idx="62625">
                  <c:v>33930.375</c:v>
                </c:pt>
                <c:pt idx="62626">
                  <c:v>33930.416666666664</c:v>
                </c:pt>
                <c:pt idx="62627">
                  <c:v>33930.458333333336</c:v>
                </c:pt>
                <c:pt idx="62628">
                  <c:v>33930.5</c:v>
                </c:pt>
                <c:pt idx="62629">
                  <c:v>33930.541666666664</c:v>
                </c:pt>
                <c:pt idx="62630">
                  <c:v>33930.583333333336</c:v>
                </c:pt>
                <c:pt idx="62631">
                  <c:v>33930.625</c:v>
                </c:pt>
                <c:pt idx="62632">
                  <c:v>33930.666666666664</c:v>
                </c:pt>
                <c:pt idx="62633">
                  <c:v>33930.708333333336</c:v>
                </c:pt>
                <c:pt idx="62634">
                  <c:v>33930.75</c:v>
                </c:pt>
                <c:pt idx="62635">
                  <c:v>33930.791666666664</c:v>
                </c:pt>
                <c:pt idx="62636">
                  <c:v>33930.833333333336</c:v>
                </c:pt>
                <c:pt idx="62637">
                  <c:v>33930.875</c:v>
                </c:pt>
                <c:pt idx="62638">
                  <c:v>33930.916666666664</c:v>
                </c:pt>
                <c:pt idx="62639">
                  <c:v>33930.958333333336</c:v>
                </c:pt>
                <c:pt idx="62640">
                  <c:v>33931</c:v>
                </c:pt>
                <c:pt idx="62641">
                  <c:v>33931.041666666664</c:v>
                </c:pt>
                <c:pt idx="62642">
                  <c:v>33931.083333333336</c:v>
                </c:pt>
                <c:pt idx="62643">
                  <c:v>33931.125</c:v>
                </c:pt>
                <c:pt idx="62644">
                  <c:v>33931.166666666664</c:v>
                </c:pt>
                <c:pt idx="62645">
                  <c:v>33931.208333333336</c:v>
                </c:pt>
                <c:pt idx="62646">
                  <c:v>33931.25</c:v>
                </c:pt>
                <c:pt idx="62647">
                  <c:v>33931.291666666664</c:v>
                </c:pt>
                <c:pt idx="62648">
                  <c:v>33931.333333333336</c:v>
                </c:pt>
                <c:pt idx="62649">
                  <c:v>33931.375</c:v>
                </c:pt>
                <c:pt idx="62650">
                  <c:v>33931.416666666664</c:v>
                </c:pt>
                <c:pt idx="62651">
                  <c:v>33931.458333333336</c:v>
                </c:pt>
                <c:pt idx="62652">
                  <c:v>33931.5</c:v>
                </c:pt>
                <c:pt idx="62653">
                  <c:v>33931.541666666664</c:v>
                </c:pt>
                <c:pt idx="62654">
                  <c:v>33931.583333333336</c:v>
                </c:pt>
                <c:pt idx="62655">
                  <c:v>33931.625</c:v>
                </c:pt>
                <c:pt idx="62656">
                  <c:v>33931.666666666664</c:v>
                </c:pt>
                <c:pt idx="62657">
                  <c:v>33931.708333333336</c:v>
                </c:pt>
                <c:pt idx="62658">
                  <c:v>33931.75</c:v>
                </c:pt>
                <c:pt idx="62659">
                  <c:v>33931.791666666664</c:v>
                </c:pt>
                <c:pt idx="62660">
                  <c:v>33931.833333333336</c:v>
                </c:pt>
                <c:pt idx="62661">
                  <c:v>33931.875</c:v>
                </c:pt>
                <c:pt idx="62662">
                  <c:v>33931.916666666664</c:v>
                </c:pt>
                <c:pt idx="62663">
                  <c:v>33931.958333333336</c:v>
                </c:pt>
                <c:pt idx="62664">
                  <c:v>33932</c:v>
                </c:pt>
                <c:pt idx="62665">
                  <c:v>33932.041666666664</c:v>
                </c:pt>
                <c:pt idx="62666">
                  <c:v>33932.083333333336</c:v>
                </c:pt>
                <c:pt idx="62667">
                  <c:v>33932.125</c:v>
                </c:pt>
                <c:pt idx="62668">
                  <c:v>33932.166666666664</c:v>
                </c:pt>
                <c:pt idx="62669">
                  <c:v>33932.208333333336</c:v>
                </c:pt>
                <c:pt idx="62670">
                  <c:v>33932.25</c:v>
                </c:pt>
                <c:pt idx="62671">
                  <c:v>33932.291666666664</c:v>
                </c:pt>
                <c:pt idx="62672">
                  <c:v>33932.333333333336</c:v>
                </c:pt>
                <c:pt idx="62673">
                  <c:v>33932.375</c:v>
                </c:pt>
                <c:pt idx="62674">
                  <c:v>33932.416666666664</c:v>
                </c:pt>
                <c:pt idx="62675">
                  <c:v>33932.458333333336</c:v>
                </c:pt>
                <c:pt idx="62676">
                  <c:v>33932.5</c:v>
                </c:pt>
                <c:pt idx="62677">
                  <c:v>33932.541666666664</c:v>
                </c:pt>
                <c:pt idx="62678">
                  <c:v>33932.583333333336</c:v>
                </c:pt>
                <c:pt idx="62679">
                  <c:v>33932.625</c:v>
                </c:pt>
                <c:pt idx="62680">
                  <c:v>33932.666666666664</c:v>
                </c:pt>
                <c:pt idx="62681">
                  <c:v>33932.708333333336</c:v>
                </c:pt>
                <c:pt idx="62682">
                  <c:v>33932.75</c:v>
                </c:pt>
                <c:pt idx="62683">
                  <c:v>33932.791666666664</c:v>
                </c:pt>
                <c:pt idx="62684">
                  <c:v>33932.833333333336</c:v>
                </c:pt>
                <c:pt idx="62685">
                  <c:v>33932.875</c:v>
                </c:pt>
                <c:pt idx="62686">
                  <c:v>33932.916666666664</c:v>
                </c:pt>
                <c:pt idx="62687">
                  <c:v>33932.958333333336</c:v>
                </c:pt>
                <c:pt idx="62688">
                  <c:v>33933</c:v>
                </c:pt>
                <c:pt idx="62689">
                  <c:v>33933.041666666664</c:v>
                </c:pt>
                <c:pt idx="62690">
                  <c:v>33933.083333333336</c:v>
                </c:pt>
                <c:pt idx="62691">
                  <c:v>33933.125</c:v>
                </c:pt>
                <c:pt idx="62692">
                  <c:v>33933.166666666664</c:v>
                </c:pt>
                <c:pt idx="62693">
                  <c:v>33933.208333333336</c:v>
                </c:pt>
                <c:pt idx="62694">
                  <c:v>33933.25</c:v>
                </c:pt>
                <c:pt idx="62695">
                  <c:v>33933.291666666664</c:v>
                </c:pt>
                <c:pt idx="62696">
                  <c:v>33933.333333333336</c:v>
                </c:pt>
                <c:pt idx="62697">
                  <c:v>33933.375</c:v>
                </c:pt>
                <c:pt idx="62698">
                  <c:v>33933.416666666664</c:v>
                </c:pt>
                <c:pt idx="62699">
                  <c:v>33933.458333333336</c:v>
                </c:pt>
                <c:pt idx="62700">
                  <c:v>33933.5</c:v>
                </c:pt>
                <c:pt idx="62701">
                  <c:v>33933.541666666664</c:v>
                </c:pt>
                <c:pt idx="62702">
                  <c:v>33933.583333333336</c:v>
                </c:pt>
                <c:pt idx="62703">
                  <c:v>33933.625</c:v>
                </c:pt>
                <c:pt idx="62704">
                  <c:v>33933.666666666664</c:v>
                </c:pt>
                <c:pt idx="62705">
                  <c:v>33933.708333333336</c:v>
                </c:pt>
                <c:pt idx="62706">
                  <c:v>33933.75</c:v>
                </c:pt>
                <c:pt idx="62707">
                  <c:v>33933.791666666664</c:v>
                </c:pt>
                <c:pt idx="62708">
                  <c:v>33933.833333333336</c:v>
                </c:pt>
                <c:pt idx="62709">
                  <c:v>33933.875</c:v>
                </c:pt>
                <c:pt idx="62710">
                  <c:v>33933.916666666664</c:v>
                </c:pt>
                <c:pt idx="62711">
                  <c:v>33933.958333333336</c:v>
                </c:pt>
                <c:pt idx="62712">
                  <c:v>33934</c:v>
                </c:pt>
                <c:pt idx="62713">
                  <c:v>33934.041666666664</c:v>
                </c:pt>
                <c:pt idx="62714">
                  <c:v>33934.083333333336</c:v>
                </c:pt>
                <c:pt idx="62715">
                  <c:v>33934.125</c:v>
                </c:pt>
                <c:pt idx="62716">
                  <c:v>33934.166666666664</c:v>
                </c:pt>
                <c:pt idx="62717">
                  <c:v>33934.208333333336</c:v>
                </c:pt>
                <c:pt idx="62718">
                  <c:v>33934.25</c:v>
                </c:pt>
                <c:pt idx="62719">
                  <c:v>33934.291666666664</c:v>
                </c:pt>
                <c:pt idx="62720">
                  <c:v>33934.333333333336</c:v>
                </c:pt>
                <c:pt idx="62721">
                  <c:v>33934.375</c:v>
                </c:pt>
                <c:pt idx="62722">
                  <c:v>33934.416666666664</c:v>
                </c:pt>
                <c:pt idx="62723">
                  <c:v>33934.458333333336</c:v>
                </c:pt>
                <c:pt idx="62724">
                  <c:v>33934.5</c:v>
                </c:pt>
                <c:pt idx="62725">
                  <c:v>33934.541666666664</c:v>
                </c:pt>
                <c:pt idx="62726">
                  <c:v>33934.583333333336</c:v>
                </c:pt>
                <c:pt idx="62727">
                  <c:v>33934.625</c:v>
                </c:pt>
                <c:pt idx="62728">
                  <c:v>33934.666666666664</c:v>
                </c:pt>
                <c:pt idx="62729">
                  <c:v>33934.708333333336</c:v>
                </c:pt>
                <c:pt idx="62730">
                  <c:v>33934.75</c:v>
                </c:pt>
                <c:pt idx="62731">
                  <c:v>33934.791666666664</c:v>
                </c:pt>
                <c:pt idx="62732">
                  <c:v>33934.833333333336</c:v>
                </c:pt>
                <c:pt idx="62733">
                  <c:v>33934.875</c:v>
                </c:pt>
                <c:pt idx="62734">
                  <c:v>33934.916666666664</c:v>
                </c:pt>
                <c:pt idx="62735">
                  <c:v>33934.958333333336</c:v>
                </c:pt>
                <c:pt idx="62736">
                  <c:v>33935</c:v>
                </c:pt>
                <c:pt idx="62737">
                  <c:v>33935.041666666664</c:v>
                </c:pt>
                <c:pt idx="62738">
                  <c:v>33935.083333333336</c:v>
                </c:pt>
                <c:pt idx="62739">
                  <c:v>33935.125</c:v>
                </c:pt>
                <c:pt idx="62740">
                  <c:v>33935.166666666664</c:v>
                </c:pt>
                <c:pt idx="62741">
                  <c:v>33935.208333333336</c:v>
                </c:pt>
                <c:pt idx="62742">
                  <c:v>33935.25</c:v>
                </c:pt>
                <c:pt idx="62743">
                  <c:v>33935.291666666664</c:v>
                </c:pt>
                <c:pt idx="62744">
                  <c:v>33935.333333333336</c:v>
                </c:pt>
                <c:pt idx="62745">
                  <c:v>33935.375</c:v>
                </c:pt>
                <c:pt idx="62746">
                  <c:v>33935.416666666664</c:v>
                </c:pt>
                <c:pt idx="62747">
                  <c:v>33935.458333333336</c:v>
                </c:pt>
                <c:pt idx="62748">
                  <c:v>33935.5</c:v>
                </c:pt>
                <c:pt idx="62749">
                  <c:v>33935.541666666664</c:v>
                </c:pt>
                <c:pt idx="62750">
                  <c:v>33935.583333333336</c:v>
                </c:pt>
                <c:pt idx="62751">
                  <c:v>33935.625</c:v>
                </c:pt>
                <c:pt idx="62752">
                  <c:v>33935.666666666664</c:v>
                </c:pt>
                <c:pt idx="62753">
                  <c:v>33935.708333333336</c:v>
                </c:pt>
                <c:pt idx="62754">
                  <c:v>33935.75</c:v>
                </c:pt>
                <c:pt idx="62755">
                  <c:v>33935.791666666664</c:v>
                </c:pt>
                <c:pt idx="62756">
                  <c:v>33935.833333333336</c:v>
                </c:pt>
                <c:pt idx="62757">
                  <c:v>33935.875</c:v>
                </c:pt>
                <c:pt idx="62758">
                  <c:v>33935.916666666664</c:v>
                </c:pt>
                <c:pt idx="62759">
                  <c:v>33935.958333333336</c:v>
                </c:pt>
                <c:pt idx="62760">
                  <c:v>33936</c:v>
                </c:pt>
                <c:pt idx="62761">
                  <c:v>33936.041666666664</c:v>
                </c:pt>
                <c:pt idx="62762">
                  <c:v>33936.083333333336</c:v>
                </c:pt>
                <c:pt idx="62763">
                  <c:v>33936.125</c:v>
                </c:pt>
                <c:pt idx="62764">
                  <c:v>33936.166666666664</c:v>
                </c:pt>
                <c:pt idx="62765">
                  <c:v>33936.208333333336</c:v>
                </c:pt>
                <c:pt idx="62766">
                  <c:v>33936.25</c:v>
                </c:pt>
                <c:pt idx="62767">
                  <c:v>33936.291666666664</c:v>
                </c:pt>
                <c:pt idx="62768">
                  <c:v>33936.333333333336</c:v>
                </c:pt>
                <c:pt idx="62769">
                  <c:v>33936.375</c:v>
                </c:pt>
                <c:pt idx="62770">
                  <c:v>33936.416666666664</c:v>
                </c:pt>
                <c:pt idx="62771">
                  <c:v>33936.458333333336</c:v>
                </c:pt>
                <c:pt idx="62772">
                  <c:v>33936.5</c:v>
                </c:pt>
                <c:pt idx="62773">
                  <c:v>33936.541666666664</c:v>
                </c:pt>
                <c:pt idx="62774">
                  <c:v>33936.583333333336</c:v>
                </c:pt>
                <c:pt idx="62775">
                  <c:v>33936.625</c:v>
                </c:pt>
                <c:pt idx="62776">
                  <c:v>33936.666666666664</c:v>
                </c:pt>
                <c:pt idx="62777">
                  <c:v>33936.708333333336</c:v>
                </c:pt>
                <c:pt idx="62778">
                  <c:v>33936.75</c:v>
                </c:pt>
                <c:pt idx="62779">
                  <c:v>33936.791666666664</c:v>
                </c:pt>
                <c:pt idx="62780">
                  <c:v>33936.833333333336</c:v>
                </c:pt>
                <c:pt idx="62781">
                  <c:v>33936.875</c:v>
                </c:pt>
                <c:pt idx="62782">
                  <c:v>33936.916666666664</c:v>
                </c:pt>
                <c:pt idx="62783">
                  <c:v>33936.958333333336</c:v>
                </c:pt>
                <c:pt idx="62784">
                  <c:v>33937</c:v>
                </c:pt>
                <c:pt idx="62785">
                  <c:v>33937.041666666664</c:v>
                </c:pt>
                <c:pt idx="62786">
                  <c:v>33937.083333333336</c:v>
                </c:pt>
                <c:pt idx="62787">
                  <c:v>33937.125</c:v>
                </c:pt>
                <c:pt idx="62788">
                  <c:v>33937.166666666664</c:v>
                </c:pt>
                <c:pt idx="62789">
                  <c:v>33937.208333333336</c:v>
                </c:pt>
                <c:pt idx="62790">
                  <c:v>33937.25</c:v>
                </c:pt>
                <c:pt idx="62791">
                  <c:v>33937.291666666664</c:v>
                </c:pt>
                <c:pt idx="62792">
                  <c:v>33937.333333333336</c:v>
                </c:pt>
                <c:pt idx="62793">
                  <c:v>33937.375</c:v>
                </c:pt>
                <c:pt idx="62794">
                  <c:v>33937.416666666664</c:v>
                </c:pt>
                <c:pt idx="62795">
                  <c:v>33937.458333333336</c:v>
                </c:pt>
                <c:pt idx="62796">
                  <c:v>33937.5</c:v>
                </c:pt>
                <c:pt idx="62797">
                  <c:v>33937.541666666664</c:v>
                </c:pt>
                <c:pt idx="62798">
                  <c:v>33937.583333333336</c:v>
                </c:pt>
                <c:pt idx="62799">
                  <c:v>33937.625</c:v>
                </c:pt>
                <c:pt idx="62800">
                  <c:v>33937.666666666664</c:v>
                </c:pt>
                <c:pt idx="62801">
                  <c:v>33937.708333333336</c:v>
                </c:pt>
                <c:pt idx="62802">
                  <c:v>33937.75</c:v>
                </c:pt>
                <c:pt idx="62803">
                  <c:v>33937.791666666664</c:v>
                </c:pt>
                <c:pt idx="62804">
                  <c:v>33937.833333333336</c:v>
                </c:pt>
                <c:pt idx="62805">
                  <c:v>33937.875</c:v>
                </c:pt>
                <c:pt idx="62806">
                  <c:v>33937.916666666664</c:v>
                </c:pt>
                <c:pt idx="62807">
                  <c:v>33937.958333333336</c:v>
                </c:pt>
                <c:pt idx="62808">
                  <c:v>33938</c:v>
                </c:pt>
                <c:pt idx="62809">
                  <c:v>33938.041666666664</c:v>
                </c:pt>
                <c:pt idx="62810">
                  <c:v>33938.083333333336</c:v>
                </c:pt>
                <c:pt idx="62811">
                  <c:v>33938.125</c:v>
                </c:pt>
                <c:pt idx="62812">
                  <c:v>33938.166666666664</c:v>
                </c:pt>
                <c:pt idx="62813">
                  <c:v>33938.208333333336</c:v>
                </c:pt>
                <c:pt idx="62814">
                  <c:v>33938.25</c:v>
                </c:pt>
                <c:pt idx="62815">
                  <c:v>33938.291666666664</c:v>
                </c:pt>
                <c:pt idx="62816">
                  <c:v>33938.333333333336</c:v>
                </c:pt>
                <c:pt idx="62817">
                  <c:v>33938.375</c:v>
                </c:pt>
                <c:pt idx="62818">
                  <c:v>33938.416666666664</c:v>
                </c:pt>
                <c:pt idx="62819">
                  <c:v>33938.458333333336</c:v>
                </c:pt>
                <c:pt idx="62820">
                  <c:v>33938.5</c:v>
                </c:pt>
                <c:pt idx="62821">
                  <c:v>33938.541666666664</c:v>
                </c:pt>
                <c:pt idx="62822">
                  <c:v>33938.583333333336</c:v>
                </c:pt>
                <c:pt idx="62823">
                  <c:v>33938.625</c:v>
                </c:pt>
                <c:pt idx="62824">
                  <c:v>33938.666666666664</c:v>
                </c:pt>
                <c:pt idx="62825">
                  <c:v>33938.708333333336</c:v>
                </c:pt>
                <c:pt idx="62826">
                  <c:v>33938.75</c:v>
                </c:pt>
                <c:pt idx="62827">
                  <c:v>33938.791666666664</c:v>
                </c:pt>
                <c:pt idx="62828">
                  <c:v>33938.833333333336</c:v>
                </c:pt>
                <c:pt idx="62829">
                  <c:v>33938.875</c:v>
                </c:pt>
                <c:pt idx="62830">
                  <c:v>33938.916666666664</c:v>
                </c:pt>
                <c:pt idx="62831">
                  <c:v>33938.958333333336</c:v>
                </c:pt>
                <c:pt idx="62832">
                  <c:v>33939</c:v>
                </c:pt>
                <c:pt idx="62833">
                  <c:v>33939.041666666664</c:v>
                </c:pt>
                <c:pt idx="62834">
                  <c:v>33939.083333333336</c:v>
                </c:pt>
                <c:pt idx="62835">
                  <c:v>33939.125</c:v>
                </c:pt>
                <c:pt idx="62836">
                  <c:v>33939.166666666664</c:v>
                </c:pt>
                <c:pt idx="62837">
                  <c:v>33939.208333333336</c:v>
                </c:pt>
                <c:pt idx="62838">
                  <c:v>33939.25</c:v>
                </c:pt>
                <c:pt idx="62839">
                  <c:v>33939.291666666664</c:v>
                </c:pt>
                <c:pt idx="62840">
                  <c:v>33939.333333333336</c:v>
                </c:pt>
                <c:pt idx="62841">
                  <c:v>33939.375</c:v>
                </c:pt>
                <c:pt idx="62842">
                  <c:v>33939.416666666664</c:v>
                </c:pt>
                <c:pt idx="62843">
                  <c:v>33939.458333333336</c:v>
                </c:pt>
                <c:pt idx="62844">
                  <c:v>33939.5</c:v>
                </c:pt>
                <c:pt idx="62845">
                  <c:v>33939.541666666664</c:v>
                </c:pt>
                <c:pt idx="62846">
                  <c:v>33939.583333333336</c:v>
                </c:pt>
                <c:pt idx="62847">
                  <c:v>33939.625</c:v>
                </c:pt>
                <c:pt idx="62848">
                  <c:v>33939.666666666664</c:v>
                </c:pt>
                <c:pt idx="62849">
                  <c:v>33939.708333333336</c:v>
                </c:pt>
                <c:pt idx="62850">
                  <c:v>33939.75</c:v>
                </c:pt>
                <c:pt idx="62851">
                  <c:v>33939.791666666664</c:v>
                </c:pt>
                <c:pt idx="62852">
                  <c:v>33939.833333333336</c:v>
                </c:pt>
                <c:pt idx="62853">
                  <c:v>33939.875</c:v>
                </c:pt>
                <c:pt idx="62854">
                  <c:v>33939.916666666664</c:v>
                </c:pt>
                <c:pt idx="62855">
                  <c:v>33939.958333333336</c:v>
                </c:pt>
                <c:pt idx="62856">
                  <c:v>33940</c:v>
                </c:pt>
                <c:pt idx="62857">
                  <c:v>33940.041666666664</c:v>
                </c:pt>
                <c:pt idx="62858">
                  <c:v>33940.083333333336</c:v>
                </c:pt>
                <c:pt idx="62859">
                  <c:v>33940.125</c:v>
                </c:pt>
                <c:pt idx="62860">
                  <c:v>33940.166666666664</c:v>
                </c:pt>
                <c:pt idx="62861">
                  <c:v>33940.208333333336</c:v>
                </c:pt>
                <c:pt idx="62862">
                  <c:v>33940.25</c:v>
                </c:pt>
                <c:pt idx="62863">
                  <c:v>33940.291666666664</c:v>
                </c:pt>
                <c:pt idx="62864">
                  <c:v>33940.333333333336</c:v>
                </c:pt>
                <c:pt idx="62865">
                  <c:v>33940.375</c:v>
                </c:pt>
                <c:pt idx="62866">
                  <c:v>33940.416666666664</c:v>
                </c:pt>
                <c:pt idx="62867">
                  <c:v>33940.458333333336</c:v>
                </c:pt>
                <c:pt idx="62868">
                  <c:v>33940.5</c:v>
                </c:pt>
                <c:pt idx="62869">
                  <c:v>33940.541666666664</c:v>
                </c:pt>
                <c:pt idx="62870">
                  <c:v>33940.583333333336</c:v>
                </c:pt>
                <c:pt idx="62871">
                  <c:v>33940.625</c:v>
                </c:pt>
                <c:pt idx="62872">
                  <c:v>33940.666666666664</c:v>
                </c:pt>
                <c:pt idx="62873">
                  <c:v>33940.708333333336</c:v>
                </c:pt>
                <c:pt idx="62874">
                  <c:v>33940.75</c:v>
                </c:pt>
                <c:pt idx="62875">
                  <c:v>33940.791666666664</c:v>
                </c:pt>
                <c:pt idx="62876">
                  <c:v>33940.833333333336</c:v>
                </c:pt>
                <c:pt idx="62877">
                  <c:v>33940.875</c:v>
                </c:pt>
                <c:pt idx="62878">
                  <c:v>33940.916666666664</c:v>
                </c:pt>
                <c:pt idx="62879">
                  <c:v>33940.958333333336</c:v>
                </c:pt>
                <c:pt idx="62880">
                  <c:v>33941</c:v>
                </c:pt>
                <c:pt idx="62881">
                  <c:v>33941.041666666664</c:v>
                </c:pt>
                <c:pt idx="62882">
                  <c:v>33941.083333333336</c:v>
                </c:pt>
                <c:pt idx="62883">
                  <c:v>33941.125</c:v>
                </c:pt>
                <c:pt idx="62884">
                  <c:v>33941.166666666664</c:v>
                </c:pt>
                <c:pt idx="62885">
                  <c:v>33941.208333333336</c:v>
                </c:pt>
                <c:pt idx="62886">
                  <c:v>33941.25</c:v>
                </c:pt>
                <c:pt idx="62887">
                  <c:v>33941.291666666664</c:v>
                </c:pt>
                <c:pt idx="62888">
                  <c:v>33941.333333333336</c:v>
                </c:pt>
                <c:pt idx="62889">
                  <c:v>33941.375</c:v>
                </c:pt>
                <c:pt idx="62890">
                  <c:v>33941.416666666664</c:v>
                </c:pt>
                <c:pt idx="62891">
                  <c:v>33941.458333333336</c:v>
                </c:pt>
                <c:pt idx="62892">
                  <c:v>33941.5</c:v>
                </c:pt>
                <c:pt idx="62893">
                  <c:v>33941.541666666664</c:v>
                </c:pt>
                <c:pt idx="62894">
                  <c:v>33941.583333333336</c:v>
                </c:pt>
                <c:pt idx="62895">
                  <c:v>33941.625</c:v>
                </c:pt>
                <c:pt idx="62896">
                  <c:v>33941.666666666664</c:v>
                </c:pt>
                <c:pt idx="62897">
                  <c:v>33941.708333333336</c:v>
                </c:pt>
                <c:pt idx="62898">
                  <c:v>33941.75</c:v>
                </c:pt>
                <c:pt idx="62899">
                  <c:v>33941.791666666664</c:v>
                </c:pt>
                <c:pt idx="62900">
                  <c:v>33941.833333333336</c:v>
                </c:pt>
                <c:pt idx="62901">
                  <c:v>33941.875</c:v>
                </c:pt>
                <c:pt idx="62902">
                  <c:v>33941.916666666664</c:v>
                </c:pt>
                <c:pt idx="62903">
                  <c:v>33941.958333333336</c:v>
                </c:pt>
                <c:pt idx="62904">
                  <c:v>33942</c:v>
                </c:pt>
                <c:pt idx="62905">
                  <c:v>33942.041666666664</c:v>
                </c:pt>
                <c:pt idx="62906">
                  <c:v>33942.083333333336</c:v>
                </c:pt>
                <c:pt idx="62907">
                  <c:v>33942.125</c:v>
                </c:pt>
                <c:pt idx="62908">
                  <c:v>33942.166666666664</c:v>
                </c:pt>
                <c:pt idx="62909">
                  <c:v>33942.208333333336</c:v>
                </c:pt>
                <c:pt idx="62910">
                  <c:v>33942.25</c:v>
                </c:pt>
                <c:pt idx="62911">
                  <c:v>33942.291666666664</c:v>
                </c:pt>
                <c:pt idx="62912">
                  <c:v>33942.333333333336</c:v>
                </c:pt>
                <c:pt idx="62913">
                  <c:v>33942.375</c:v>
                </c:pt>
                <c:pt idx="62914">
                  <c:v>33942.416666666664</c:v>
                </c:pt>
                <c:pt idx="62915">
                  <c:v>33942.458333333336</c:v>
                </c:pt>
                <c:pt idx="62916">
                  <c:v>33942.5</c:v>
                </c:pt>
                <c:pt idx="62917">
                  <c:v>33942.541666666664</c:v>
                </c:pt>
                <c:pt idx="62918">
                  <c:v>33942.583333333336</c:v>
                </c:pt>
                <c:pt idx="62919">
                  <c:v>33942.625</c:v>
                </c:pt>
                <c:pt idx="62920">
                  <c:v>33942.666666666664</c:v>
                </c:pt>
                <c:pt idx="62921">
                  <c:v>33942.708333333336</c:v>
                </c:pt>
                <c:pt idx="62922">
                  <c:v>33942.75</c:v>
                </c:pt>
                <c:pt idx="62923">
                  <c:v>33942.791666666664</c:v>
                </c:pt>
                <c:pt idx="62924">
                  <c:v>33942.833333333336</c:v>
                </c:pt>
                <c:pt idx="62925">
                  <c:v>33942.875</c:v>
                </c:pt>
                <c:pt idx="62926">
                  <c:v>33942.916666666664</c:v>
                </c:pt>
                <c:pt idx="62927">
                  <c:v>33942.958333333336</c:v>
                </c:pt>
                <c:pt idx="62928">
                  <c:v>33943</c:v>
                </c:pt>
                <c:pt idx="62929">
                  <c:v>33943.041666666664</c:v>
                </c:pt>
                <c:pt idx="62930">
                  <c:v>33943.083333333336</c:v>
                </c:pt>
                <c:pt idx="62931">
                  <c:v>33943.125</c:v>
                </c:pt>
                <c:pt idx="62932">
                  <c:v>33943.166666666664</c:v>
                </c:pt>
                <c:pt idx="62933">
                  <c:v>33943.208333333336</c:v>
                </c:pt>
                <c:pt idx="62934">
                  <c:v>33943.25</c:v>
                </c:pt>
                <c:pt idx="62935">
                  <c:v>33943.291666666664</c:v>
                </c:pt>
                <c:pt idx="62936">
                  <c:v>33943.333333333336</c:v>
                </c:pt>
                <c:pt idx="62937">
                  <c:v>33943.375</c:v>
                </c:pt>
                <c:pt idx="62938">
                  <c:v>33943.416666666664</c:v>
                </c:pt>
                <c:pt idx="62939">
                  <c:v>33943.458333333336</c:v>
                </c:pt>
                <c:pt idx="62940">
                  <c:v>33943.5</c:v>
                </c:pt>
                <c:pt idx="62941">
                  <c:v>33943.541666666664</c:v>
                </c:pt>
                <c:pt idx="62942">
                  <c:v>33943.583333333336</c:v>
                </c:pt>
                <c:pt idx="62943">
                  <c:v>33943.625</c:v>
                </c:pt>
                <c:pt idx="62944">
                  <c:v>33943.666666666664</c:v>
                </c:pt>
                <c:pt idx="62945">
                  <c:v>33943.708333333336</c:v>
                </c:pt>
                <c:pt idx="62946">
                  <c:v>33943.75</c:v>
                </c:pt>
                <c:pt idx="62947">
                  <c:v>33943.791666666664</c:v>
                </c:pt>
                <c:pt idx="62948">
                  <c:v>33943.833333333336</c:v>
                </c:pt>
                <c:pt idx="62949">
                  <c:v>33943.875</c:v>
                </c:pt>
                <c:pt idx="62950">
                  <c:v>33943.916666666664</c:v>
                </c:pt>
                <c:pt idx="62951">
                  <c:v>33943.958333333336</c:v>
                </c:pt>
                <c:pt idx="62952">
                  <c:v>33944</c:v>
                </c:pt>
                <c:pt idx="62953">
                  <c:v>33944.041666666664</c:v>
                </c:pt>
                <c:pt idx="62954">
                  <c:v>33944.083333333336</c:v>
                </c:pt>
                <c:pt idx="62955">
                  <c:v>33944.125</c:v>
                </c:pt>
                <c:pt idx="62956">
                  <c:v>33944.166666666664</c:v>
                </c:pt>
                <c:pt idx="62957">
                  <c:v>33944.208333333336</c:v>
                </c:pt>
                <c:pt idx="62958">
                  <c:v>33944.25</c:v>
                </c:pt>
                <c:pt idx="62959">
                  <c:v>33944.291666666664</c:v>
                </c:pt>
                <c:pt idx="62960">
                  <c:v>33944.333333333336</c:v>
                </c:pt>
                <c:pt idx="62961">
                  <c:v>33944.375</c:v>
                </c:pt>
                <c:pt idx="62962">
                  <c:v>33944.416666666664</c:v>
                </c:pt>
                <c:pt idx="62963">
                  <c:v>33944.458333333336</c:v>
                </c:pt>
                <c:pt idx="62964">
                  <c:v>33944.5</c:v>
                </c:pt>
                <c:pt idx="62965">
                  <c:v>33944.541666666664</c:v>
                </c:pt>
                <c:pt idx="62966">
                  <c:v>33944.583333333336</c:v>
                </c:pt>
                <c:pt idx="62967">
                  <c:v>33944.625</c:v>
                </c:pt>
                <c:pt idx="62968">
                  <c:v>33944.666666666664</c:v>
                </c:pt>
                <c:pt idx="62969">
                  <c:v>33944.708333333336</c:v>
                </c:pt>
                <c:pt idx="62970">
                  <c:v>33944.75</c:v>
                </c:pt>
                <c:pt idx="62971">
                  <c:v>33944.791666666664</c:v>
                </c:pt>
                <c:pt idx="62972">
                  <c:v>33944.833333333336</c:v>
                </c:pt>
                <c:pt idx="62973">
                  <c:v>33944.875</c:v>
                </c:pt>
                <c:pt idx="62974">
                  <c:v>33944.916666666664</c:v>
                </c:pt>
                <c:pt idx="62975">
                  <c:v>33944.958333333336</c:v>
                </c:pt>
                <c:pt idx="62976">
                  <c:v>33945</c:v>
                </c:pt>
                <c:pt idx="62977">
                  <c:v>33945.041666666664</c:v>
                </c:pt>
                <c:pt idx="62978">
                  <c:v>33945.083333333336</c:v>
                </c:pt>
                <c:pt idx="62979">
                  <c:v>33945.125</c:v>
                </c:pt>
                <c:pt idx="62980">
                  <c:v>33945.166666666664</c:v>
                </c:pt>
                <c:pt idx="62981">
                  <c:v>33945.208333333336</c:v>
                </c:pt>
                <c:pt idx="62982">
                  <c:v>33945.25</c:v>
                </c:pt>
                <c:pt idx="62983">
                  <c:v>33945.291666666664</c:v>
                </c:pt>
                <c:pt idx="62984">
                  <c:v>33945.333333333336</c:v>
                </c:pt>
                <c:pt idx="62985">
                  <c:v>33945.375</c:v>
                </c:pt>
                <c:pt idx="62986">
                  <c:v>33945.416666666664</c:v>
                </c:pt>
                <c:pt idx="62987">
                  <c:v>33945.458333333336</c:v>
                </c:pt>
                <c:pt idx="62988">
                  <c:v>33945.5</c:v>
                </c:pt>
                <c:pt idx="62989">
                  <c:v>33945.541666666664</c:v>
                </c:pt>
                <c:pt idx="62990">
                  <c:v>33945.583333333336</c:v>
                </c:pt>
                <c:pt idx="62991">
                  <c:v>33945.625</c:v>
                </c:pt>
                <c:pt idx="62992">
                  <c:v>33945.666666666664</c:v>
                </c:pt>
                <c:pt idx="62993">
                  <c:v>33945.708333333336</c:v>
                </c:pt>
                <c:pt idx="62994">
                  <c:v>33945.75</c:v>
                </c:pt>
                <c:pt idx="62995">
                  <c:v>33945.791666666664</c:v>
                </c:pt>
                <c:pt idx="62996">
                  <c:v>33945.833333333336</c:v>
                </c:pt>
                <c:pt idx="62997">
                  <c:v>33945.875</c:v>
                </c:pt>
                <c:pt idx="62998">
                  <c:v>33945.916666666664</c:v>
                </c:pt>
                <c:pt idx="62999">
                  <c:v>33945.958333333336</c:v>
                </c:pt>
                <c:pt idx="63000">
                  <c:v>33946</c:v>
                </c:pt>
                <c:pt idx="63001">
                  <c:v>33946.041666666664</c:v>
                </c:pt>
                <c:pt idx="63002">
                  <c:v>33946.083333333336</c:v>
                </c:pt>
                <c:pt idx="63003">
                  <c:v>33946.125</c:v>
                </c:pt>
                <c:pt idx="63004">
                  <c:v>33946.166666666664</c:v>
                </c:pt>
                <c:pt idx="63005">
                  <c:v>33946.208333333336</c:v>
                </c:pt>
                <c:pt idx="63006">
                  <c:v>33946.25</c:v>
                </c:pt>
                <c:pt idx="63007">
                  <c:v>33946.291666666664</c:v>
                </c:pt>
                <c:pt idx="63008">
                  <c:v>33946.333333333336</c:v>
                </c:pt>
                <c:pt idx="63009">
                  <c:v>33946.375</c:v>
                </c:pt>
                <c:pt idx="63010">
                  <c:v>33946.416666666664</c:v>
                </c:pt>
                <c:pt idx="63011">
                  <c:v>33946.458333333336</c:v>
                </c:pt>
                <c:pt idx="63012">
                  <c:v>33946.5</c:v>
                </c:pt>
                <c:pt idx="63013">
                  <c:v>33946.541666666664</c:v>
                </c:pt>
                <c:pt idx="63014">
                  <c:v>33946.583333333336</c:v>
                </c:pt>
                <c:pt idx="63015">
                  <c:v>33946.625</c:v>
                </c:pt>
                <c:pt idx="63016">
                  <c:v>33946.666666666664</c:v>
                </c:pt>
                <c:pt idx="63017">
                  <c:v>33946.708333333336</c:v>
                </c:pt>
                <c:pt idx="63018">
                  <c:v>33946.75</c:v>
                </c:pt>
                <c:pt idx="63019">
                  <c:v>33946.791666666664</c:v>
                </c:pt>
                <c:pt idx="63020">
                  <c:v>33946.833333333336</c:v>
                </c:pt>
                <c:pt idx="63021">
                  <c:v>33946.875</c:v>
                </c:pt>
                <c:pt idx="63022">
                  <c:v>33946.916666666664</c:v>
                </c:pt>
                <c:pt idx="63023">
                  <c:v>33946.958333333336</c:v>
                </c:pt>
                <c:pt idx="63024">
                  <c:v>33947</c:v>
                </c:pt>
                <c:pt idx="63025">
                  <c:v>33947.041666666664</c:v>
                </c:pt>
                <c:pt idx="63026">
                  <c:v>33947.083333333336</c:v>
                </c:pt>
                <c:pt idx="63027">
                  <c:v>33947.125</c:v>
                </c:pt>
                <c:pt idx="63028">
                  <c:v>33947.166666666664</c:v>
                </c:pt>
                <c:pt idx="63029">
                  <c:v>33947.208333333336</c:v>
                </c:pt>
                <c:pt idx="63030">
                  <c:v>33947.25</c:v>
                </c:pt>
                <c:pt idx="63031">
                  <c:v>33947.291666666664</c:v>
                </c:pt>
                <c:pt idx="63032">
                  <c:v>33947.333333333336</c:v>
                </c:pt>
                <c:pt idx="63033">
                  <c:v>33947.375</c:v>
                </c:pt>
                <c:pt idx="63034">
                  <c:v>33947.416666666664</c:v>
                </c:pt>
                <c:pt idx="63035">
                  <c:v>33947.458333333336</c:v>
                </c:pt>
                <c:pt idx="63036">
                  <c:v>33947.5</c:v>
                </c:pt>
                <c:pt idx="63037">
                  <c:v>33947.541666666664</c:v>
                </c:pt>
                <c:pt idx="63038">
                  <c:v>33947.583333333336</c:v>
                </c:pt>
                <c:pt idx="63039">
                  <c:v>33947.625</c:v>
                </c:pt>
                <c:pt idx="63040">
                  <c:v>33947.666666666664</c:v>
                </c:pt>
                <c:pt idx="63041">
                  <c:v>33947.708333333336</c:v>
                </c:pt>
                <c:pt idx="63042">
                  <c:v>33947.75</c:v>
                </c:pt>
                <c:pt idx="63043">
                  <c:v>33947.791666666664</c:v>
                </c:pt>
                <c:pt idx="63044">
                  <c:v>33947.833333333336</c:v>
                </c:pt>
                <c:pt idx="63045">
                  <c:v>33947.875</c:v>
                </c:pt>
                <c:pt idx="63046">
                  <c:v>33947.916666666664</c:v>
                </c:pt>
                <c:pt idx="63047">
                  <c:v>33947.958333333336</c:v>
                </c:pt>
                <c:pt idx="63048">
                  <c:v>33948</c:v>
                </c:pt>
                <c:pt idx="63049">
                  <c:v>33948.041666666664</c:v>
                </c:pt>
                <c:pt idx="63050">
                  <c:v>33948.083333333336</c:v>
                </c:pt>
                <c:pt idx="63051">
                  <c:v>33948.125</c:v>
                </c:pt>
                <c:pt idx="63052">
                  <c:v>33948.166666666664</c:v>
                </c:pt>
                <c:pt idx="63053">
                  <c:v>33948.208333333336</c:v>
                </c:pt>
                <c:pt idx="63054">
                  <c:v>33948.25</c:v>
                </c:pt>
                <c:pt idx="63055">
                  <c:v>33948.291666666664</c:v>
                </c:pt>
                <c:pt idx="63056">
                  <c:v>33948.333333333336</c:v>
                </c:pt>
                <c:pt idx="63057">
                  <c:v>33948.375</c:v>
                </c:pt>
                <c:pt idx="63058">
                  <c:v>33948.416666666664</c:v>
                </c:pt>
                <c:pt idx="63059">
                  <c:v>33948.458333333336</c:v>
                </c:pt>
                <c:pt idx="63060">
                  <c:v>33948.5</c:v>
                </c:pt>
                <c:pt idx="63061">
                  <c:v>33948.541666666664</c:v>
                </c:pt>
                <c:pt idx="63062">
                  <c:v>33948.583333333336</c:v>
                </c:pt>
                <c:pt idx="63063">
                  <c:v>33948.625</c:v>
                </c:pt>
                <c:pt idx="63064">
                  <c:v>33948.666666666664</c:v>
                </c:pt>
                <c:pt idx="63065">
                  <c:v>33948.708333333336</c:v>
                </c:pt>
                <c:pt idx="63066">
                  <c:v>33948.75</c:v>
                </c:pt>
                <c:pt idx="63067">
                  <c:v>33948.791666666664</c:v>
                </c:pt>
                <c:pt idx="63068">
                  <c:v>33948.833333333336</c:v>
                </c:pt>
                <c:pt idx="63069">
                  <c:v>33948.875</c:v>
                </c:pt>
                <c:pt idx="63070">
                  <c:v>33948.916666666664</c:v>
                </c:pt>
                <c:pt idx="63071">
                  <c:v>33948.958333333336</c:v>
                </c:pt>
                <c:pt idx="63072">
                  <c:v>33949</c:v>
                </c:pt>
                <c:pt idx="63073">
                  <c:v>33949.041666666664</c:v>
                </c:pt>
                <c:pt idx="63074">
                  <c:v>33949.083333333336</c:v>
                </c:pt>
                <c:pt idx="63075">
                  <c:v>33949.125</c:v>
                </c:pt>
                <c:pt idx="63076">
                  <c:v>33949.166666666664</c:v>
                </c:pt>
                <c:pt idx="63077">
                  <c:v>33949.208333333336</c:v>
                </c:pt>
                <c:pt idx="63078">
                  <c:v>33949.25</c:v>
                </c:pt>
                <c:pt idx="63079">
                  <c:v>33949.291666666664</c:v>
                </c:pt>
                <c:pt idx="63080">
                  <c:v>33949.333333333336</c:v>
                </c:pt>
                <c:pt idx="63081">
                  <c:v>33949.375</c:v>
                </c:pt>
                <c:pt idx="63082">
                  <c:v>33949.416666666664</c:v>
                </c:pt>
                <c:pt idx="63083">
                  <c:v>33949.458333333336</c:v>
                </c:pt>
                <c:pt idx="63084">
                  <c:v>33949.5</c:v>
                </c:pt>
                <c:pt idx="63085">
                  <c:v>33949.541666666664</c:v>
                </c:pt>
                <c:pt idx="63086">
                  <c:v>33949.583333333336</c:v>
                </c:pt>
                <c:pt idx="63087">
                  <c:v>33949.625</c:v>
                </c:pt>
                <c:pt idx="63088">
                  <c:v>33949.666666666664</c:v>
                </c:pt>
                <c:pt idx="63089">
                  <c:v>33949.708333333336</c:v>
                </c:pt>
                <c:pt idx="63090">
                  <c:v>33949.75</c:v>
                </c:pt>
                <c:pt idx="63091">
                  <c:v>33949.791666666664</c:v>
                </c:pt>
                <c:pt idx="63092">
                  <c:v>33949.833333333336</c:v>
                </c:pt>
                <c:pt idx="63093">
                  <c:v>33949.875</c:v>
                </c:pt>
                <c:pt idx="63094">
                  <c:v>33949.916666666664</c:v>
                </c:pt>
                <c:pt idx="63095">
                  <c:v>33949.958333333336</c:v>
                </c:pt>
                <c:pt idx="63096">
                  <c:v>33950</c:v>
                </c:pt>
                <c:pt idx="63097">
                  <c:v>33950.041666666664</c:v>
                </c:pt>
                <c:pt idx="63098">
                  <c:v>33950.083333333336</c:v>
                </c:pt>
                <c:pt idx="63099">
                  <c:v>33950.125</c:v>
                </c:pt>
                <c:pt idx="63100">
                  <c:v>33950.166666666664</c:v>
                </c:pt>
                <c:pt idx="63101">
                  <c:v>33950.208333333336</c:v>
                </c:pt>
                <c:pt idx="63102">
                  <c:v>33950.25</c:v>
                </c:pt>
                <c:pt idx="63103">
                  <c:v>33950.291666666664</c:v>
                </c:pt>
                <c:pt idx="63104">
                  <c:v>33950.333333333336</c:v>
                </c:pt>
                <c:pt idx="63105">
                  <c:v>33950.375</c:v>
                </c:pt>
                <c:pt idx="63106">
                  <c:v>33950.416666666664</c:v>
                </c:pt>
                <c:pt idx="63107">
                  <c:v>33950.458333333336</c:v>
                </c:pt>
                <c:pt idx="63108">
                  <c:v>33950.5</c:v>
                </c:pt>
                <c:pt idx="63109">
                  <c:v>33950.541666666664</c:v>
                </c:pt>
                <c:pt idx="63110">
                  <c:v>33950.583333333336</c:v>
                </c:pt>
                <c:pt idx="63111">
                  <c:v>33950.625</c:v>
                </c:pt>
                <c:pt idx="63112">
                  <c:v>33950.666666666664</c:v>
                </c:pt>
                <c:pt idx="63113">
                  <c:v>33950.708333333336</c:v>
                </c:pt>
                <c:pt idx="63114">
                  <c:v>33950.75</c:v>
                </c:pt>
                <c:pt idx="63115">
                  <c:v>33950.791666666664</c:v>
                </c:pt>
                <c:pt idx="63116">
                  <c:v>33950.833333333336</c:v>
                </c:pt>
                <c:pt idx="63117">
                  <c:v>33950.875</c:v>
                </c:pt>
                <c:pt idx="63118">
                  <c:v>33950.916666666664</c:v>
                </c:pt>
                <c:pt idx="63119">
                  <c:v>33950.958333333336</c:v>
                </c:pt>
                <c:pt idx="63120">
                  <c:v>33951</c:v>
                </c:pt>
                <c:pt idx="63121">
                  <c:v>33951.041666666664</c:v>
                </c:pt>
                <c:pt idx="63122">
                  <c:v>33951.083333333336</c:v>
                </c:pt>
                <c:pt idx="63123">
                  <c:v>33951.125</c:v>
                </c:pt>
                <c:pt idx="63124">
                  <c:v>33951.166666666664</c:v>
                </c:pt>
                <c:pt idx="63125">
                  <c:v>33951.208333333336</c:v>
                </c:pt>
                <c:pt idx="63126">
                  <c:v>33951.25</c:v>
                </c:pt>
                <c:pt idx="63127">
                  <c:v>33951.291666666664</c:v>
                </c:pt>
                <c:pt idx="63128">
                  <c:v>33951.333333333336</c:v>
                </c:pt>
                <c:pt idx="63129">
                  <c:v>33951.375</c:v>
                </c:pt>
                <c:pt idx="63130">
                  <c:v>33951.416666666664</c:v>
                </c:pt>
                <c:pt idx="63131">
                  <c:v>33951.458333333336</c:v>
                </c:pt>
                <c:pt idx="63132">
                  <c:v>33951.5</c:v>
                </c:pt>
                <c:pt idx="63133">
                  <c:v>33951.541666666664</c:v>
                </c:pt>
                <c:pt idx="63134">
                  <c:v>33951.583333333336</c:v>
                </c:pt>
                <c:pt idx="63135">
                  <c:v>33951.625</c:v>
                </c:pt>
                <c:pt idx="63136">
                  <c:v>33951.666666666664</c:v>
                </c:pt>
                <c:pt idx="63137">
                  <c:v>33951.708333333336</c:v>
                </c:pt>
                <c:pt idx="63138">
                  <c:v>33951.75</c:v>
                </c:pt>
                <c:pt idx="63139">
                  <c:v>33951.791666666664</c:v>
                </c:pt>
                <c:pt idx="63140">
                  <c:v>33951.833333333336</c:v>
                </c:pt>
                <c:pt idx="63141">
                  <c:v>33951.875</c:v>
                </c:pt>
                <c:pt idx="63142">
                  <c:v>33951.916666666664</c:v>
                </c:pt>
                <c:pt idx="63143">
                  <c:v>33951.958333333336</c:v>
                </c:pt>
                <c:pt idx="63144">
                  <c:v>33952</c:v>
                </c:pt>
                <c:pt idx="63145">
                  <c:v>33952.041666666664</c:v>
                </c:pt>
                <c:pt idx="63146">
                  <c:v>33952.083333333336</c:v>
                </c:pt>
                <c:pt idx="63147">
                  <c:v>33952.125</c:v>
                </c:pt>
                <c:pt idx="63148">
                  <c:v>33952.166666666664</c:v>
                </c:pt>
                <c:pt idx="63149">
                  <c:v>33952.208333333336</c:v>
                </c:pt>
                <c:pt idx="63150">
                  <c:v>33952.25</c:v>
                </c:pt>
                <c:pt idx="63151">
                  <c:v>33952.291666666664</c:v>
                </c:pt>
                <c:pt idx="63152">
                  <c:v>33952.333333333336</c:v>
                </c:pt>
                <c:pt idx="63153">
                  <c:v>33952.375</c:v>
                </c:pt>
                <c:pt idx="63154">
                  <c:v>33952.416666666664</c:v>
                </c:pt>
                <c:pt idx="63155">
                  <c:v>33952.458333333336</c:v>
                </c:pt>
                <c:pt idx="63156">
                  <c:v>33952.5</c:v>
                </c:pt>
                <c:pt idx="63157">
                  <c:v>33952.541666666664</c:v>
                </c:pt>
                <c:pt idx="63158">
                  <c:v>33952.583333333336</c:v>
                </c:pt>
                <c:pt idx="63159">
                  <c:v>33952.625</c:v>
                </c:pt>
                <c:pt idx="63160">
                  <c:v>33952.666666666664</c:v>
                </c:pt>
                <c:pt idx="63161">
                  <c:v>33952.708333333336</c:v>
                </c:pt>
                <c:pt idx="63162">
                  <c:v>33952.75</c:v>
                </c:pt>
                <c:pt idx="63163">
                  <c:v>33952.791666666664</c:v>
                </c:pt>
                <c:pt idx="63164">
                  <c:v>33952.833333333336</c:v>
                </c:pt>
                <c:pt idx="63165">
                  <c:v>33952.875</c:v>
                </c:pt>
                <c:pt idx="63166">
                  <c:v>33952.916666666664</c:v>
                </c:pt>
                <c:pt idx="63167">
                  <c:v>33952.958333333336</c:v>
                </c:pt>
                <c:pt idx="63168">
                  <c:v>33953</c:v>
                </c:pt>
                <c:pt idx="63169">
                  <c:v>33953.041666666664</c:v>
                </c:pt>
                <c:pt idx="63170">
                  <c:v>33953.083333333336</c:v>
                </c:pt>
                <c:pt idx="63171">
                  <c:v>33953.125</c:v>
                </c:pt>
                <c:pt idx="63172">
                  <c:v>33953.166666666664</c:v>
                </c:pt>
                <c:pt idx="63173">
                  <c:v>33953.208333333336</c:v>
                </c:pt>
                <c:pt idx="63174">
                  <c:v>33953.25</c:v>
                </c:pt>
                <c:pt idx="63175">
                  <c:v>33953.291666666664</c:v>
                </c:pt>
                <c:pt idx="63176">
                  <c:v>33953.333333333336</c:v>
                </c:pt>
                <c:pt idx="63177">
                  <c:v>33953.375</c:v>
                </c:pt>
                <c:pt idx="63178">
                  <c:v>33953.416666666664</c:v>
                </c:pt>
                <c:pt idx="63179">
                  <c:v>33953.458333333336</c:v>
                </c:pt>
                <c:pt idx="63180">
                  <c:v>33953.5</c:v>
                </c:pt>
                <c:pt idx="63181">
                  <c:v>33953.541666666664</c:v>
                </c:pt>
                <c:pt idx="63182">
                  <c:v>33953.583333333336</c:v>
                </c:pt>
                <c:pt idx="63183">
                  <c:v>33953.625</c:v>
                </c:pt>
                <c:pt idx="63184">
                  <c:v>33953.666666666664</c:v>
                </c:pt>
                <c:pt idx="63185">
                  <c:v>33953.708333333336</c:v>
                </c:pt>
                <c:pt idx="63186">
                  <c:v>33953.75</c:v>
                </c:pt>
                <c:pt idx="63187">
                  <c:v>33953.791666666664</c:v>
                </c:pt>
                <c:pt idx="63188">
                  <c:v>33953.833333333336</c:v>
                </c:pt>
                <c:pt idx="63189">
                  <c:v>33953.875</c:v>
                </c:pt>
                <c:pt idx="63190">
                  <c:v>33953.916666666664</c:v>
                </c:pt>
                <c:pt idx="63191">
                  <c:v>33953.958333333336</c:v>
                </c:pt>
                <c:pt idx="63192">
                  <c:v>33954</c:v>
                </c:pt>
                <c:pt idx="63193">
                  <c:v>33954.041666666664</c:v>
                </c:pt>
                <c:pt idx="63194">
                  <c:v>33954.083333333336</c:v>
                </c:pt>
                <c:pt idx="63195">
                  <c:v>33954.125</c:v>
                </c:pt>
                <c:pt idx="63196">
                  <c:v>33954.166666666664</c:v>
                </c:pt>
                <c:pt idx="63197">
                  <c:v>33954.208333333336</c:v>
                </c:pt>
                <c:pt idx="63198">
                  <c:v>33954.25</c:v>
                </c:pt>
                <c:pt idx="63199">
                  <c:v>33954.291666666664</c:v>
                </c:pt>
                <c:pt idx="63200">
                  <c:v>33954.333333333336</c:v>
                </c:pt>
                <c:pt idx="63201">
                  <c:v>33954.375</c:v>
                </c:pt>
                <c:pt idx="63202">
                  <c:v>33954.416666666664</c:v>
                </c:pt>
                <c:pt idx="63203">
                  <c:v>33954.458333333336</c:v>
                </c:pt>
                <c:pt idx="63204">
                  <c:v>33954.5</c:v>
                </c:pt>
                <c:pt idx="63205">
                  <c:v>33954.541666666664</c:v>
                </c:pt>
                <c:pt idx="63206">
                  <c:v>33954.583333333336</c:v>
                </c:pt>
                <c:pt idx="63207">
                  <c:v>33954.625</c:v>
                </c:pt>
                <c:pt idx="63208">
                  <c:v>33954.666666666664</c:v>
                </c:pt>
                <c:pt idx="63209">
                  <c:v>33954.708333333336</c:v>
                </c:pt>
                <c:pt idx="63210">
                  <c:v>33954.75</c:v>
                </c:pt>
                <c:pt idx="63211">
                  <c:v>33954.791666666664</c:v>
                </c:pt>
                <c:pt idx="63212">
                  <c:v>33954.833333333336</c:v>
                </c:pt>
                <c:pt idx="63213">
                  <c:v>33954.875</c:v>
                </c:pt>
                <c:pt idx="63214">
                  <c:v>33954.916666666664</c:v>
                </c:pt>
                <c:pt idx="63215">
                  <c:v>33954.958333333336</c:v>
                </c:pt>
                <c:pt idx="63216">
                  <c:v>33955</c:v>
                </c:pt>
                <c:pt idx="63217">
                  <c:v>33955.041666666664</c:v>
                </c:pt>
                <c:pt idx="63218">
                  <c:v>33955.083333333336</c:v>
                </c:pt>
                <c:pt idx="63219">
                  <c:v>33955.125</c:v>
                </c:pt>
                <c:pt idx="63220">
                  <c:v>33955.166666666664</c:v>
                </c:pt>
                <c:pt idx="63221">
                  <c:v>33955.208333333336</c:v>
                </c:pt>
                <c:pt idx="63222">
                  <c:v>33955.25</c:v>
                </c:pt>
                <c:pt idx="63223">
                  <c:v>33955.291666666664</c:v>
                </c:pt>
                <c:pt idx="63224">
                  <c:v>33955.333333333336</c:v>
                </c:pt>
                <c:pt idx="63225">
                  <c:v>33955.375</c:v>
                </c:pt>
                <c:pt idx="63226">
                  <c:v>33955.416666666664</c:v>
                </c:pt>
                <c:pt idx="63227">
                  <c:v>33955.458333333336</c:v>
                </c:pt>
                <c:pt idx="63228">
                  <c:v>33955.5</c:v>
                </c:pt>
                <c:pt idx="63229">
                  <c:v>33955.541666666664</c:v>
                </c:pt>
                <c:pt idx="63230">
                  <c:v>33955.583333333336</c:v>
                </c:pt>
                <c:pt idx="63231">
                  <c:v>33955.625</c:v>
                </c:pt>
                <c:pt idx="63232">
                  <c:v>33955.666666666664</c:v>
                </c:pt>
                <c:pt idx="63233">
                  <c:v>33955.708333333336</c:v>
                </c:pt>
                <c:pt idx="63234">
                  <c:v>33955.75</c:v>
                </c:pt>
                <c:pt idx="63235">
                  <c:v>33955.791666666664</c:v>
                </c:pt>
                <c:pt idx="63236">
                  <c:v>33955.833333333336</c:v>
                </c:pt>
                <c:pt idx="63237">
                  <c:v>33955.875</c:v>
                </c:pt>
                <c:pt idx="63238">
                  <c:v>33955.916666666664</c:v>
                </c:pt>
                <c:pt idx="63239">
                  <c:v>33955.958333333336</c:v>
                </c:pt>
                <c:pt idx="63240">
                  <c:v>33956</c:v>
                </c:pt>
                <c:pt idx="63241">
                  <c:v>33956.041666666664</c:v>
                </c:pt>
                <c:pt idx="63242">
                  <c:v>33956.083333333336</c:v>
                </c:pt>
                <c:pt idx="63243">
                  <c:v>33956.125</c:v>
                </c:pt>
                <c:pt idx="63244">
                  <c:v>33956.166666666664</c:v>
                </c:pt>
                <c:pt idx="63245">
                  <c:v>33956.208333333336</c:v>
                </c:pt>
                <c:pt idx="63246">
                  <c:v>33956.25</c:v>
                </c:pt>
                <c:pt idx="63247">
                  <c:v>33956.291666666664</c:v>
                </c:pt>
                <c:pt idx="63248">
                  <c:v>33956.333333333336</c:v>
                </c:pt>
                <c:pt idx="63249">
                  <c:v>33956.375</c:v>
                </c:pt>
                <c:pt idx="63250">
                  <c:v>33956.416666666664</c:v>
                </c:pt>
                <c:pt idx="63251">
                  <c:v>33956.458333333336</c:v>
                </c:pt>
                <c:pt idx="63252">
                  <c:v>33957.25</c:v>
                </c:pt>
                <c:pt idx="63253">
                  <c:v>33958.25</c:v>
                </c:pt>
                <c:pt idx="63254">
                  <c:v>33959.25</c:v>
                </c:pt>
                <c:pt idx="63255">
                  <c:v>33959.416666666664</c:v>
                </c:pt>
                <c:pt idx="63256">
                  <c:v>33960.25</c:v>
                </c:pt>
                <c:pt idx="63257">
                  <c:v>33960.416666666664</c:v>
                </c:pt>
                <c:pt idx="63258">
                  <c:v>33960.458333333336</c:v>
                </c:pt>
                <c:pt idx="63259">
                  <c:v>33960.5</c:v>
                </c:pt>
                <c:pt idx="63260">
                  <c:v>33960.541666666664</c:v>
                </c:pt>
                <c:pt idx="63261">
                  <c:v>33960.583333333336</c:v>
                </c:pt>
                <c:pt idx="63262">
                  <c:v>33960.625</c:v>
                </c:pt>
                <c:pt idx="63263">
                  <c:v>33960.666666666664</c:v>
                </c:pt>
                <c:pt idx="63264">
                  <c:v>33960.708333333336</c:v>
                </c:pt>
                <c:pt idx="63265">
                  <c:v>33960.75</c:v>
                </c:pt>
                <c:pt idx="63266">
                  <c:v>33960.791666666664</c:v>
                </c:pt>
                <c:pt idx="63267">
                  <c:v>33960.833333333336</c:v>
                </c:pt>
                <c:pt idx="63268">
                  <c:v>33960.875</c:v>
                </c:pt>
                <c:pt idx="63269">
                  <c:v>33960.916666666664</c:v>
                </c:pt>
                <c:pt idx="63270">
                  <c:v>33960.958333333336</c:v>
                </c:pt>
                <c:pt idx="63271">
                  <c:v>33961</c:v>
                </c:pt>
                <c:pt idx="63272">
                  <c:v>33961.041666666664</c:v>
                </c:pt>
                <c:pt idx="63273">
                  <c:v>33961.083333333336</c:v>
                </c:pt>
                <c:pt idx="63274">
                  <c:v>33961.125</c:v>
                </c:pt>
                <c:pt idx="63275">
                  <c:v>33961.166666666664</c:v>
                </c:pt>
                <c:pt idx="63276">
                  <c:v>33961.208333333336</c:v>
                </c:pt>
                <c:pt idx="63277">
                  <c:v>33961.25</c:v>
                </c:pt>
                <c:pt idx="63278">
                  <c:v>33961.291666666664</c:v>
                </c:pt>
                <c:pt idx="63279">
                  <c:v>33961.333333333336</c:v>
                </c:pt>
                <c:pt idx="63280">
                  <c:v>33961.375</c:v>
                </c:pt>
                <c:pt idx="63281">
                  <c:v>33961.416666666664</c:v>
                </c:pt>
                <c:pt idx="63282">
                  <c:v>33961.458333333336</c:v>
                </c:pt>
                <c:pt idx="63283">
                  <c:v>33961.5</c:v>
                </c:pt>
                <c:pt idx="63284">
                  <c:v>33961.541666666664</c:v>
                </c:pt>
                <c:pt idx="63285">
                  <c:v>33961.583333333336</c:v>
                </c:pt>
                <c:pt idx="63286">
                  <c:v>33961.625</c:v>
                </c:pt>
                <c:pt idx="63287">
                  <c:v>33961.666666666664</c:v>
                </c:pt>
                <c:pt idx="63288">
                  <c:v>33961.708333333336</c:v>
                </c:pt>
                <c:pt idx="63289">
                  <c:v>33961.75</c:v>
                </c:pt>
                <c:pt idx="63290">
                  <c:v>33961.791666666664</c:v>
                </c:pt>
                <c:pt idx="63291">
                  <c:v>33961.833333333336</c:v>
                </c:pt>
                <c:pt idx="63292">
                  <c:v>33961.875</c:v>
                </c:pt>
                <c:pt idx="63293">
                  <c:v>33961.916666666664</c:v>
                </c:pt>
                <c:pt idx="63294">
                  <c:v>33961.958333333336</c:v>
                </c:pt>
                <c:pt idx="63295">
                  <c:v>33962</c:v>
                </c:pt>
                <c:pt idx="63296">
                  <c:v>33962.041666666664</c:v>
                </c:pt>
                <c:pt idx="63297">
                  <c:v>33962.083333333336</c:v>
                </c:pt>
                <c:pt idx="63298">
                  <c:v>33962.125</c:v>
                </c:pt>
                <c:pt idx="63299">
                  <c:v>33962.166666666664</c:v>
                </c:pt>
                <c:pt idx="63300">
                  <c:v>33962.208333333336</c:v>
                </c:pt>
                <c:pt idx="63301">
                  <c:v>33962.25</c:v>
                </c:pt>
                <c:pt idx="63302">
                  <c:v>33962.291666666664</c:v>
                </c:pt>
                <c:pt idx="63303">
                  <c:v>33962.333333333336</c:v>
                </c:pt>
                <c:pt idx="63304">
                  <c:v>33962.375</c:v>
                </c:pt>
                <c:pt idx="63305">
                  <c:v>33962.416666666664</c:v>
                </c:pt>
                <c:pt idx="63306">
                  <c:v>33962.458333333336</c:v>
                </c:pt>
                <c:pt idx="63307">
                  <c:v>33962.5</c:v>
                </c:pt>
                <c:pt idx="63308">
                  <c:v>33962.541666666664</c:v>
                </c:pt>
                <c:pt idx="63309">
                  <c:v>33962.583333333336</c:v>
                </c:pt>
                <c:pt idx="63310">
                  <c:v>33962.625</c:v>
                </c:pt>
                <c:pt idx="63311">
                  <c:v>33962.666666666664</c:v>
                </c:pt>
                <c:pt idx="63312">
                  <c:v>33962.708333333336</c:v>
                </c:pt>
                <c:pt idx="63313">
                  <c:v>33962.75</c:v>
                </c:pt>
                <c:pt idx="63314">
                  <c:v>33962.791666666664</c:v>
                </c:pt>
                <c:pt idx="63315">
                  <c:v>33962.833333333336</c:v>
                </c:pt>
                <c:pt idx="63316">
                  <c:v>33962.875</c:v>
                </c:pt>
                <c:pt idx="63317">
                  <c:v>33962.916666666664</c:v>
                </c:pt>
                <c:pt idx="63318">
                  <c:v>33962.958333333336</c:v>
                </c:pt>
                <c:pt idx="63319">
                  <c:v>33963</c:v>
                </c:pt>
                <c:pt idx="63320">
                  <c:v>33963.041666666664</c:v>
                </c:pt>
                <c:pt idx="63321">
                  <c:v>33963.083333333336</c:v>
                </c:pt>
                <c:pt idx="63322">
                  <c:v>33963.125</c:v>
                </c:pt>
                <c:pt idx="63323">
                  <c:v>33963.166666666664</c:v>
                </c:pt>
                <c:pt idx="63324">
                  <c:v>33963.208333333336</c:v>
                </c:pt>
                <c:pt idx="63325">
                  <c:v>33963.25</c:v>
                </c:pt>
                <c:pt idx="63326">
                  <c:v>33963.291666666664</c:v>
                </c:pt>
                <c:pt idx="63327">
                  <c:v>33963.333333333336</c:v>
                </c:pt>
                <c:pt idx="63328">
                  <c:v>33963.375</c:v>
                </c:pt>
                <c:pt idx="63329">
                  <c:v>33963.416666666664</c:v>
                </c:pt>
                <c:pt idx="63330">
                  <c:v>33963.458333333336</c:v>
                </c:pt>
                <c:pt idx="63331">
                  <c:v>33963.5</c:v>
                </c:pt>
                <c:pt idx="63332">
                  <c:v>33963.541666666664</c:v>
                </c:pt>
                <c:pt idx="63333">
                  <c:v>33963.583333333336</c:v>
                </c:pt>
                <c:pt idx="63334">
                  <c:v>33963.625</c:v>
                </c:pt>
                <c:pt idx="63335">
                  <c:v>33963.666666666664</c:v>
                </c:pt>
                <c:pt idx="63336">
                  <c:v>33963.708333333336</c:v>
                </c:pt>
                <c:pt idx="63337">
                  <c:v>33963.75</c:v>
                </c:pt>
                <c:pt idx="63338">
                  <c:v>33963.791666666664</c:v>
                </c:pt>
                <c:pt idx="63339">
                  <c:v>33963.833333333336</c:v>
                </c:pt>
                <c:pt idx="63340">
                  <c:v>33963.875</c:v>
                </c:pt>
                <c:pt idx="63341">
                  <c:v>33963.916666666664</c:v>
                </c:pt>
                <c:pt idx="63342">
                  <c:v>33963.958333333336</c:v>
                </c:pt>
                <c:pt idx="63343">
                  <c:v>33964</c:v>
                </c:pt>
                <c:pt idx="63344">
                  <c:v>33964.041666666664</c:v>
                </c:pt>
                <c:pt idx="63345">
                  <c:v>33964.083333333336</c:v>
                </c:pt>
                <c:pt idx="63346">
                  <c:v>33964.125</c:v>
                </c:pt>
                <c:pt idx="63347">
                  <c:v>33964.166666666664</c:v>
                </c:pt>
                <c:pt idx="63348">
                  <c:v>33964.208333333336</c:v>
                </c:pt>
                <c:pt idx="63349">
                  <c:v>33964.25</c:v>
                </c:pt>
                <c:pt idx="63350">
                  <c:v>33964.291666666664</c:v>
                </c:pt>
                <c:pt idx="63351">
                  <c:v>33964.333333333336</c:v>
                </c:pt>
                <c:pt idx="63352">
                  <c:v>33964.375</c:v>
                </c:pt>
                <c:pt idx="63353">
                  <c:v>33964.416666666664</c:v>
                </c:pt>
                <c:pt idx="63354">
                  <c:v>33964.458333333336</c:v>
                </c:pt>
                <c:pt idx="63355">
                  <c:v>33964.5</c:v>
                </c:pt>
                <c:pt idx="63356">
                  <c:v>33964.541666666664</c:v>
                </c:pt>
                <c:pt idx="63357">
                  <c:v>33964.583333333336</c:v>
                </c:pt>
                <c:pt idx="63358">
                  <c:v>33964.625</c:v>
                </c:pt>
                <c:pt idx="63359">
                  <c:v>33964.666666666664</c:v>
                </c:pt>
                <c:pt idx="63360">
                  <c:v>33964.708333333336</c:v>
                </c:pt>
                <c:pt idx="63361">
                  <c:v>33964.75</c:v>
                </c:pt>
                <c:pt idx="63362">
                  <c:v>33964.791666666664</c:v>
                </c:pt>
                <c:pt idx="63363">
                  <c:v>33964.833333333336</c:v>
                </c:pt>
                <c:pt idx="63364">
                  <c:v>33964.875</c:v>
                </c:pt>
                <c:pt idx="63365">
                  <c:v>33964.916666666664</c:v>
                </c:pt>
                <c:pt idx="63366">
                  <c:v>33964.958333333336</c:v>
                </c:pt>
                <c:pt idx="63367">
                  <c:v>33965</c:v>
                </c:pt>
                <c:pt idx="63368">
                  <c:v>33965.041666666664</c:v>
                </c:pt>
                <c:pt idx="63369">
                  <c:v>33965.083333333336</c:v>
                </c:pt>
                <c:pt idx="63370">
                  <c:v>33965.125</c:v>
                </c:pt>
                <c:pt idx="63371">
                  <c:v>33965.166666666664</c:v>
                </c:pt>
                <c:pt idx="63372">
                  <c:v>33965.208333333336</c:v>
                </c:pt>
                <c:pt idx="63373">
                  <c:v>33965.25</c:v>
                </c:pt>
                <c:pt idx="63374">
                  <c:v>33965.291666666664</c:v>
                </c:pt>
                <c:pt idx="63375">
                  <c:v>33965.333333333336</c:v>
                </c:pt>
                <c:pt idx="63376">
                  <c:v>33965.375</c:v>
                </c:pt>
                <c:pt idx="63377">
                  <c:v>33965.416666666664</c:v>
                </c:pt>
                <c:pt idx="63378">
                  <c:v>33965.458333333336</c:v>
                </c:pt>
                <c:pt idx="63379">
                  <c:v>33965.5</c:v>
                </c:pt>
                <c:pt idx="63380">
                  <c:v>33965.541666666664</c:v>
                </c:pt>
                <c:pt idx="63381">
                  <c:v>33965.583333333336</c:v>
                </c:pt>
                <c:pt idx="63382">
                  <c:v>33965.625</c:v>
                </c:pt>
                <c:pt idx="63383">
                  <c:v>33965.666666666664</c:v>
                </c:pt>
                <c:pt idx="63384">
                  <c:v>33965.708333333336</c:v>
                </c:pt>
                <c:pt idx="63385">
                  <c:v>33965.75</c:v>
                </c:pt>
                <c:pt idx="63386">
                  <c:v>33965.791666666664</c:v>
                </c:pt>
                <c:pt idx="63387">
                  <c:v>33965.833333333336</c:v>
                </c:pt>
                <c:pt idx="63388">
                  <c:v>33965.875</c:v>
                </c:pt>
                <c:pt idx="63389">
                  <c:v>33965.916666666664</c:v>
                </c:pt>
                <c:pt idx="63390">
                  <c:v>33965.958333333336</c:v>
                </c:pt>
                <c:pt idx="63391">
                  <c:v>33966</c:v>
                </c:pt>
                <c:pt idx="63392">
                  <c:v>33966.041666666664</c:v>
                </c:pt>
                <c:pt idx="63393">
                  <c:v>33966.083333333336</c:v>
                </c:pt>
                <c:pt idx="63394">
                  <c:v>33966.125</c:v>
                </c:pt>
                <c:pt idx="63395">
                  <c:v>33966.166666666664</c:v>
                </c:pt>
                <c:pt idx="63396">
                  <c:v>33966.208333333336</c:v>
                </c:pt>
                <c:pt idx="63397">
                  <c:v>33966.25</c:v>
                </c:pt>
                <c:pt idx="63398">
                  <c:v>33966.291666666664</c:v>
                </c:pt>
                <c:pt idx="63399">
                  <c:v>33966.333333333336</c:v>
                </c:pt>
                <c:pt idx="63400">
                  <c:v>33966.375</c:v>
                </c:pt>
                <c:pt idx="63401">
                  <c:v>33966.416666666664</c:v>
                </c:pt>
                <c:pt idx="63402">
                  <c:v>33966.458333333336</c:v>
                </c:pt>
                <c:pt idx="63403">
                  <c:v>33966.5</c:v>
                </c:pt>
                <c:pt idx="63404">
                  <c:v>33966.541666666664</c:v>
                </c:pt>
                <c:pt idx="63405">
                  <c:v>33966.583333333336</c:v>
                </c:pt>
                <c:pt idx="63406">
                  <c:v>33966.625</c:v>
                </c:pt>
                <c:pt idx="63407">
                  <c:v>33966.666666666664</c:v>
                </c:pt>
                <c:pt idx="63408">
                  <c:v>33966.708333333336</c:v>
                </c:pt>
                <c:pt idx="63409">
                  <c:v>33966.75</c:v>
                </c:pt>
                <c:pt idx="63410">
                  <c:v>33966.791666666664</c:v>
                </c:pt>
                <c:pt idx="63411">
                  <c:v>33966.833333333336</c:v>
                </c:pt>
                <c:pt idx="63412">
                  <c:v>33966.875</c:v>
                </c:pt>
                <c:pt idx="63413">
                  <c:v>33966.916666666664</c:v>
                </c:pt>
                <c:pt idx="63414">
                  <c:v>33966.958333333336</c:v>
                </c:pt>
                <c:pt idx="63415">
                  <c:v>33967</c:v>
                </c:pt>
                <c:pt idx="63416">
                  <c:v>33967.041666666664</c:v>
                </c:pt>
                <c:pt idx="63417">
                  <c:v>33967.083333333336</c:v>
                </c:pt>
                <c:pt idx="63418">
                  <c:v>33967.125</c:v>
                </c:pt>
                <c:pt idx="63419">
                  <c:v>33967.166666666664</c:v>
                </c:pt>
                <c:pt idx="63420">
                  <c:v>33967.208333333336</c:v>
                </c:pt>
                <c:pt idx="63421">
                  <c:v>33967.25</c:v>
                </c:pt>
                <c:pt idx="63422">
                  <c:v>33967.291666666664</c:v>
                </c:pt>
                <c:pt idx="63423">
                  <c:v>33967.333333333336</c:v>
                </c:pt>
                <c:pt idx="63424">
                  <c:v>33967.375</c:v>
                </c:pt>
                <c:pt idx="63425">
                  <c:v>33967.416666666664</c:v>
                </c:pt>
                <c:pt idx="63426">
                  <c:v>33967.458333333336</c:v>
                </c:pt>
                <c:pt idx="63427">
                  <c:v>33967.5</c:v>
                </c:pt>
                <c:pt idx="63428">
                  <c:v>33967.541666666664</c:v>
                </c:pt>
                <c:pt idx="63429">
                  <c:v>33967.583333333336</c:v>
                </c:pt>
                <c:pt idx="63430">
                  <c:v>33967.625</c:v>
                </c:pt>
                <c:pt idx="63431">
                  <c:v>33967.666666666664</c:v>
                </c:pt>
                <c:pt idx="63432">
                  <c:v>33967.708333333336</c:v>
                </c:pt>
                <c:pt idx="63433">
                  <c:v>33967.75</c:v>
                </c:pt>
                <c:pt idx="63434">
                  <c:v>33967.791666666664</c:v>
                </c:pt>
                <c:pt idx="63435">
                  <c:v>33967.833333333336</c:v>
                </c:pt>
                <c:pt idx="63436">
                  <c:v>33967.875</c:v>
                </c:pt>
                <c:pt idx="63437">
                  <c:v>33967.916666666664</c:v>
                </c:pt>
                <c:pt idx="63438">
                  <c:v>33967.958333333336</c:v>
                </c:pt>
                <c:pt idx="63439">
                  <c:v>33968</c:v>
                </c:pt>
                <c:pt idx="63440">
                  <c:v>33968.041666666664</c:v>
                </c:pt>
                <c:pt idx="63441">
                  <c:v>33968.083333333336</c:v>
                </c:pt>
                <c:pt idx="63442">
                  <c:v>33968.125</c:v>
                </c:pt>
                <c:pt idx="63443">
                  <c:v>33968.166666666664</c:v>
                </c:pt>
                <c:pt idx="63444">
                  <c:v>33968.208333333336</c:v>
                </c:pt>
                <c:pt idx="63445">
                  <c:v>33968.25</c:v>
                </c:pt>
                <c:pt idx="63446">
                  <c:v>33968.291666666664</c:v>
                </c:pt>
                <c:pt idx="63447">
                  <c:v>33968.333333333336</c:v>
                </c:pt>
                <c:pt idx="63448">
                  <c:v>33968.375</c:v>
                </c:pt>
                <c:pt idx="63449">
                  <c:v>33968.416666666664</c:v>
                </c:pt>
                <c:pt idx="63450">
                  <c:v>33968.458333333336</c:v>
                </c:pt>
                <c:pt idx="63451">
                  <c:v>33968.5</c:v>
                </c:pt>
                <c:pt idx="63452">
                  <c:v>33968.541666666664</c:v>
                </c:pt>
                <c:pt idx="63453">
                  <c:v>33968.583333333336</c:v>
                </c:pt>
                <c:pt idx="63454">
                  <c:v>33968.625</c:v>
                </c:pt>
                <c:pt idx="63455">
                  <c:v>33968.666666666664</c:v>
                </c:pt>
                <c:pt idx="63456">
                  <c:v>33968.708333333336</c:v>
                </c:pt>
                <c:pt idx="63457">
                  <c:v>33968.75</c:v>
                </c:pt>
                <c:pt idx="63458">
                  <c:v>33968.791666666664</c:v>
                </c:pt>
                <c:pt idx="63459">
                  <c:v>33968.833333333336</c:v>
                </c:pt>
                <c:pt idx="63460">
                  <c:v>33968.875</c:v>
                </c:pt>
                <c:pt idx="63461">
                  <c:v>33968.916666666664</c:v>
                </c:pt>
                <c:pt idx="63462">
                  <c:v>33968.958333333336</c:v>
                </c:pt>
                <c:pt idx="63463">
                  <c:v>33969</c:v>
                </c:pt>
                <c:pt idx="63464">
                  <c:v>33969.041666666664</c:v>
                </c:pt>
                <c:pt idx="63465">
                  <c:v>33969.083333333336</c:v>
                </c:pt>
                <c:pt idx="63466">
                  <c:v>33969.125</c:v>
                </c:pt>
                <c:pt idx="63467">
                  <c:v>33969.166666666664</c:v>
                </c:pt>
                <c:pt idx="63468">
                  <c:v>33969.208333333336</c:v>
                </c:pt>
                <c:pt idx="63469">
                  <c:v>33969.25</c:v>
                </c:pt>
                <c:pt idx="63470">
                  <c:v>33969.291666666664</c:v>
                </c:pt>
                <c:pt idx="63471">
                  <c:v>33969.333333333336</c:v>
                </c:pt>
                <c:pt idx="63472">
                  <c:v>33969.375</c:v>
                </c:pt>
                <c:pt idx="63473">
                  <c:v>33969.416666666664</c:v>
                </c:pt>
                <c:pt idx="63474">
                  <c:v>33969.458333333336</c:v>
                </c:pt>
                <c:pt idx="63475">
                  <c:v>33969.5</c:v>
                </c:pt>
                <c:pt idx="63476">
                  <c:v>33969.541666666664</c:v>
                </c:pt>
                <c:pt idx="63477">
                  <c:v>33969.583333333336</c:v>
                </c:pt>
                <c:pt idx="63478">
                  <c:v>33969.625</c:v>
                </c:pt>
                <c:pt idx="63479">
                  <c:v>33969.666666666664</c:v>
                </c:pt>
                <c:pt idx="63480">
                  <c:v>33969.708333333336</c:v>
                </c:pt>
                <c:pt idx="63481">
                  <c:v>33969.75</c:v>
                </c:pt>
                <c:pt idx="63482">
                  <c:v>33969.791666666664</c:v>
                </c:pt>
                <c:pt idx="63483">
                  <c:v>33969.833333333336</c:v>
                </c:pt>
                <c:pt idx="63484">
                  <c:v>33969.875</c:v>
                </c:pt>
                <c:pt idx="63485">
                  <c:v>33969.916666666664</c:v>
                </c:pt>
                <c:pt idx="63486">
                  <c:v>33969.958333333336</c:v>
                </c:pt>
                <c:pt idx="63487">
                  <c:v>33970</c:v>
                </c:pt>
                <c:pt idx="63488">
                  <c:v>33970.041666666664</c:v>
                </c:pt>
                <c:pt idx="63489">
                  <c:v>33970.083333333336</c:v>
                </c:pt>
                <c:pt idx="63490">
                  <c:v>33970.125</c:v>
                </c:pt>
                <c:pt idx="63491">
                  <c:v>33970.166666666664</c:v>
                </c:pt>
                <c:pt idx="63492">
                  <c:v>33970.208333333336</c:v>
                </c:pt>
                <c:pt idx="63493">
                  <c:v>33970.25</c:v>
                </c:pt>
                <c:pt idx="63494">
                  <c:v>33970.291666666664</c:v>
                </c:pt>
                <c:pt idx="63495">
                  <c:v>33970.333333333336</c:v>
                </c:pt>
                <c:pt idx="63496">
                  <c:v>33970.375</c:v>
                </c:pt>
                <c:pt idx="63497">
                  <c:v>33970.416666666664</c:v>
                </c:pt>
                <c:pt idx="63498">
                  <c:v>33970.458333333336</c:v>
                </c:pt>
                <c:pt idx="63499">
                  <c:v>33970.5</c:v>
                </c:pt>
                <c:pt idx="63500">
                  <c:v>33970.541666666664</c:v>
                </c:pt>
                <c:pt idx="63501">
                  <c:v>33970.583333333336</c:v>
                </c:pt>
                <c:pt idx="63502">
                  <c:v>33970.625</c:v>
                </c:pt>
                <c:pt idx="63503">
                  <c:v>33970.666666666664</c:v>
                </c:pt>
                <c:pt idx="63504">
                  <c:v>33970.708333333336</c:v>
                </c:pt>
                <c:pt idx="63505">
                  <c:v>33970.75</c:v>
                </c:pt>
                <c:pt idx="63506">
                  <c:v>33970.791666666664</c:v>
                </c:pt>
                <c:pt idx="63507">
                  <c:v>33970.833333333336</c:v>
                </c:pt>
                <c:pt idx="63508">
                  <c:v>33970.875</c:v>
                </c:pt>
                <c:pt idx="63509">
                  <c:v>33970.916666666664</c:v>
                </c:pt>
                <c:pt idx="63510">
                  <c:v>33970.958333333336</c:v>
                </c:pt>
                <c:pt idx="63511">
                  <c:v>33971</c:v>
                </c:pt>
                <c:pt idx="63512">
                  <c:v>33971.041666666664</c:v>
                </c:pt>
                <c:pt idx="63513">
                  <c:v>33971.083333333336</c:v>
                </c:pt>
                <c:pt idx="63514">
                  <c:v>33971.125</c:v>
                </c:pt>
                <c:pt idx="63515">
                  <c:v>33971.166666666664</c:v>
                </c:pt>
                <c:pt idx="63516">
                  <c:v>33971.208333333336</c:v>
                </c:pt>
                <c:pt idx="63517">
                  <c:v>33971.25</c:v>
                </c:pt>
                <c:pt idx="63518">
                  <c:v>33971.291666666664</c:v>
                </c:pt>
                <c:pt idx="63519">
                  <c:v>33971.333333333336</c:v>
                </c:pt>
                <c:pt idx="63520">
                  <c:v>33971.375</c:v>
                </c:pt>
                <c:pt idx="63521">
                  <c:v>33971.416666666664</c:v>
                </c:pt>
                <c:pt idx="63522">
                  <c:v>33971.458333333336</c:v>
                </c:pt>
                <c:pt idx="63523">
                  <c:v>33971.5</c:v>
                </c:pt>
                <c:pt idx="63524">
                  <c:v>33971.541666666664</c:v>
                </c:pt>
                <c:pt idx="63525">
                  <c:v>33971.583333333336</c:v>
                </c:pt>
                <c:pt idx="63526">
                  <c:v>33971.625</c:v>
                </c:pt>
                <c:pt idx="63527">
                  <c:v>33971.666666666664</c:v>
                </c:pt>
                <c:pt idx="63528">
                  <c:v>33971.708333333336</c:v>
                </c:pt>
                <c:pt idx="63529">
                  <c:v>33971.75</c:v>
                </c:pt>
                <c:pt idx="63530">
                  <c:v>33971.791666666664</c:v>
                </c:pt>
                <c:pt idx="63531">
                  <c:v>33971.833333333336</c:v>
                </c:pt>
                <c:pt idx="63532">
                  <c:v>33971.875</c:v>
                </c:pt>
                <c:pt idx="63533">
                  <c:v>33971.916666666664</c:v>
                </c:pt>
                <c:pt idx="63534">
                  <c:v>33971.958333333336</c:v>
                </c:pt>
                <c:pt idx="63535">
                  <c:v>33972</c:v>
                </c:pt>
                <c:pt idx="63536">
                  <c:v>33972.041666666664</c:v>
                </c:pt>
                <c:pt idx="63537">
                  <c:v>33972.083333333336</c:v>
                </c:pt>
                <c:pt idx="63538">
                  <c:v>33972.125</c:v>
                </c:pt>
                <c:pt idx="63539">
                  <c:v>33972.166666666664</c:v>
                </c:pt>
                <c:pt idx="63540">
                  <c:v>33972.208333333336</c:v>
                </c:pt>
                <c:pt idx="63541">
                  <c:v>33972.25</c:v>
                </c:pt>
                <c:pt idx="63542">
                  <c:v>33972.291666666664</c:v>
                </c:pt>
                <c:pt idx="63543">
                  <c:v>33972.333333333336</c:v>
                </c:pt>
                <c:pt idx="63544">
                  <c:v>33972.375</c:v>
                </c:pt>
                <c:pt idx="63545">
                  <c:v>33972.416666666664</c:v>
                </c:pt>
                <c:pt idx="63546">
                  <c:v>33972.458333333336</c:v>
                </c:pt>
                <c:pt idx="63547">
                  <c:v>33972.5</c:v>
                </c:pt>
                <c:pt idx="63548">
                  <c:v>33972.541666666664</c:v>
                </c:pt>
                <c:pt idx="63549">
                  <c:v>33972.583333333336</c:v>
                </c:pt>
                <c:pt idx="63550">
                  <c:v>33972.625</c:v>
                </c:pt>
                <c:pt idx="63551">
                  <c:v>33972.666666666664</c:v>
                </c:pt>
                <c:pt idx="63552">
                  <c:v>33972.708333333336</c:v>
                </c:pt>
                <c:pt idx="63553">
                  <c:v>33972.75</c:v>
                </c:pt>
                <c:pt idx="63554">
                  <c:v>33972.791666666664</c:v>
                </c:pt>
                <c:pt idx="63555">
                  <c:v>33972.833333333336</c:v>
                </c:pt>
                <c:pt idx="63556">
                  <c:v>33972.875</c:v>
                </c:pt>
                <c:pt idx="63557">
                  <c:v>33972.916666666664</c:v>
                </c:pt>
                <c:pt idx="63558">
                  <c:v>33972.958333333336</c:v>
                </c:pt>
                <c:pt idx="63559">
                  <c:v>33973</c:v>
                </c:pt>
                <c:pt idx="63560">
                  <c:v>33973.041666666664</c:v>
                </c:pt>
                <c:pt idx="63561">
                  <c:v>33973.083333333336</c:v>
                </c:pt>
                <c:pt idx="63562">
                  <c:v>33973.125</c:v>
                </c:pt>
                <c:pt idx="63563">
                  <c:v>33973.166666666664</c:v>
                </c:pt>
                <c:pt idx="63564">
                  <c:v>33973.208333333336</c:v>
                </c:pt>
                <c:pt idx="63565">
                  <c:v>33973.25</c:v>
                </c:pt>
                <c:pt idx="63566">
                  <c:v>33973.291666666664</c:v>
                </c:pt>
                <c:pt idx="63567">
                  <c:v>33973.333333333336</c:v>
                </c:pt>
                <c:pt idx="63568">
                  <c:v>33973.375</c:v>
                </c:pt>
                <c:pt idx="63569">
                  <c:v>33973.416666666664</c:v>
                </c:pt>
                <c:pt idx="63570">
                  <c:v>33973.458333333336</c:v>
                </c:pt>
                <c:pt idx="63571">
                  <c:v>33973.5</c:v>
                </c:pt>
                <c:pt idx="63572">
                  <c:v>33973.541666666664</c:v>
                </c:pt>
                <c:pt idx="63573">
                  <c:v>33973.583333333336</c:v>
                </c:pt>
                <c:pt idx="63574">
                  <c:v>33973.625</c:v>
                </c:pt>
                <c:pt idx="63575">
                  <c:v>33973.666666666664</c:v>
                </c:pt>
                <c:pt idx="63576">
                  <c:v>33973.708333333336</c:v>
                </c:pt>
                <c:pt idx="63577">
                  <c:v>33973.75</c:v>
                </c:pt>
                <c:pt idx="63578">
                  <c:v>33973.791666666664</c:v>
                </c:pt>
                <c:pt idx="63579">
                  <c:v>33973.833333333336</c:v>
                </c:pt>
                <c:pt idx="63580">
                  <c:v>33973.875</c:v>
                </c:pt>
                <c:pt idx="63581">
                  <c:v>33973.916666666664</c:v>
                </c:pt>
                <c:pt idx="63582">
                  <c:v>33973.958333333336</c:v>
                </c:pt>
                <c:pt idx="63583">
                  <c:v>33974</c:v>
                </c:pt>
                <c:pt idx="63584">
                  <c:v>33974.041666666664</c:v>
                </c:pt>
                <c:pt idx="63585">
                  <c:v>33974.083333333336</c:v>
                </c:pt>
                <c:pt idx="63586">
                  <c:v>33974.125</c:v>
                </c:pt>
                <c:pt idx="63587">
                  <c:v>33974.166666666664</c:v>
                </c:pt>
                <c:pt idx="63588">
                  <c:v>33974.208333333336</c:v>
                </c:pt>
                <c:pt idx="63589">
                  <c:v>33974.25</c:v>
                </c:pt>
                <c:pt idx="63590">
                  <c:v>33974.291666666664</c:v>
                </c:pt>
                <c:pt idx="63591">
                  <c:v>33974.333333333336</c:v>
                </c:pt>
                <c:pt idx="63592">
                  <c:v>33974.375</c:v>
                </c:pt>
                <c:pt idx="63593">
                  <c:v>33974.416666666664</c:v>
                </c:pt>
                <c:pt idx="63594">
                  <c:v>33974.458333333336</c:v>
                </c:pt>
                <c:pt idx="63595">
                  <c:v>33974.5</c:v>
                </c:pt>
                <c:pt idx="63596">
                  <c:v>33974.541666666664</c:v>
                </c:pt>
                <c:pt idx="63597">
                  <c:v>33974.583333333336</c:v>
                </c:pt>
                <c:pt idx="63598">
                  <c:v>33974.625</c:v>
                </c:pt>
                <c:pt idx="63599">
                  <c:v>33974.666666666664</c:v>
                </c:pt>
                <c:pt idx="63600">
                  <c:v>33974.708333333336</c:v>
                </c:pt>
                <c:pt idx="63601">
                  <c:v>33974.75</c:v>
                </c:pt>
                <c:pt idx="63602">
                  <c:v>33974.791666666664</c:v>
                </c:pt>
                <c:pt idx="63603">
                  <c:v>33974.833333333336</c:v>
                </c:pt>
                <c:pt idx="63604">
                  <c:v>33974.875</c:v>
                </c:pt>
                <c:pt idx="63605">
                  <c:v>33974.916666666664</c:v>
                </c:pt>
                <c:pt idx="63606">
                  <c:v>33974.958333333336</c:v>
                </c:pt>
                <c:pt idx="63607">
                  <c:v>33975</c:v>
                </c:pt>
                <c:pt idx="63608">
                  <c:v>33975.041666666664</c:v>
                </c:pt>
                <c:pt idx="63609">
                  <c:v>33975.083333333336</c:v>
                </c:pt>
                <c:pt idx="63610">
                  <c:v>33975.125</c:v>
                </c:pt>
                <c:pt idx="63611">
                  <c:v>33975.166666666664</c:v>
                </c:pt>
                <c:pt idx="63612">
                  <c:v>33975.208333333336</c:v>
                </c:pt>
                <c:pt idx="63613">
                  <c:v>33975.25</c:v>
                </c:pt>
                <c:pt idx="63614">
                  <c:v>33975.291666666664</c:v>
                </c:pt>
                <c:pt idx="63615">
                  <c:v>33975.333333333336</c:v>
                </c:pt>
                <c:pt idx="63616">
                  <c:v>33975.375</c:v>
                </c:pt>
                <c:pt idx="63617">
                  <c:v>33975.416666666664</c:v>
                </c:pt>
                <c:pt idx="63618">
                  <c:v>33975.458333333336</c:v>
                </c:pt>
                <c:pt idx="63619">
                  <c:v>33975.5</c:v>
                </c:pt>
                <c:pt idx="63620">
                  <c:v>33975.541666666664</c:v>
                </c:pt>
                <c:pt idx="63621">
                  <c:v>33975.583333333336</c:v>
                </c:pt>
                <c:pt idx="63622">
                  <c:v>33975.625</c:v>
                </c:pt>
                <c:pt idx="63623">
                  <c:v>33975.666666666664</c:v>
                </c:pt>
                <c:pt idx="63624">
                  <c:v>33975.708333333336</c:v>
                </c:pt>
                <c:pt idx="63625">
                  <c:v>33975.75</c:v>
                </c:pt>
                <c:pt idx="63626">
                  <c:v>33975.791666666664</c:v>
                </c:pt>
                <c:pt idx="63627">
                  <c:v>33975.833333333336</c:v>
                </c:pt>
                <c:pt idx="63628">
                  <c:v>33975.875</c:v>
                </c:pt>
                <c:pt idx="63629">
                  <c:v>33975.916666666664</c:v>
                </c:pt>
                <c:pt idx="63630">
                  <c:v>33975.958333333336</c:v>
                </c:pt>
                <c:pt idx="63631">
                  <c:v>33976</c:v>
                </c:pt>
                <c:pt idx="63632">
                  <c:v>33976.041666666664</c:v>
                </c:pt>
                <c:pt idx="63633">
                  <c:v>33976.083333333336</c:v>
                </c:pt>
                <c:pt idx="63634">
                  <c:v>33976.125</c:v>
                </c:pt>
                <c:pt idx="63635">
                  <c:v>33976.166666666664</c:v>
                </c:pt>
                <c:pt idx="63636">
                  <c:v>33976.208333333336</c:v>
                </c:pt>
                <c:pt idx="63637">
                  <c:v>33976.25</c:v>
                </c:pt>
                <c:pt idx="63638">
                  <c:v>33976.291666666664</c:v>
                </c:pt>
                <c:pt idx="63639">
                  <c:v>33976.333333333336</c:v>
                </c:pt>
                <c:pt idx="63640">
                  <c:v>33976.375</c:v>
                </c:pt>
                <c:pt idx="63641">
                  <c:v>33976.416666666664</c:v>
                </c:pt>
                <c:pt idx="63642">
                  <c:v>33976.458333333336</c:v>
                </c:pt>
                <c:pt idx="63643">
                  <c:v>33976.5</c:v>
                </c:pt>
                <c:pt idx="63644">
                  <c:v>33976.541666666664</c:v>
                </c:pt>
                <c:pt idx="63645">
                  <c:v>33976.583333333336</c:v>
                </c:pt>
                <c:pt idx="63646">
                  <c:v>33976.625</c:v>
                </c:pt>
                <c:pt idx="63647">
                  <c:v>33976.666666666664</c:v>
                </c:pt>
                <c:pt idx="63648">
                  <c:v>33976.708333333336</c:v>
                </c:pt>
                <c:pt idx="63649">
                  <c:v>33976.75</c:v>
                </c:pt>
                <c:pt idx="63650">
                  <c:v>33976.791666666664</c:v>
                </c:pt>
                <c:pt idx="63651">
                  <c:v>33976.833333333336</c:v>
                </c:pt>
                <c:pt idx="63652">
                  <c:v>33976.875</c:v>
                </c:pt>
                <c:pt idx="63653">
                  <c:v>33976.916666666664</c:v>
                </c:pt>
                <c:pt idx="63654">
                  <c:v>33976.958333333336</c:v>
                </c:pt>
                <c:pt idx="63655">
                  <c:v>33977</c:v>
                </c:pt>
                <c:pt idx="63656">
                  <c:v>33977.041666666664</c:v>
                </c:pt>
                <c:pt idx="63657">
                  <c:v>33977.083333333336</c:v>
                </c:pt>
                <c:pt idx="63658">
                  <c:v>33977.125</c:v>
                </c:pt>
                <c:pt idx="63659">
                  <c:v>33977.166666666664</c:v>
                </c:pt>
                <c:pt idx="63660">
                  <c:v>33977.208333333336</c:v>
                </c:pt>
                <c:pt idx="63661">
                  <c:v>33977.25</c:v>
                </c:pt>
                <c:pt idx="63662">
                  <c:v>33977.291666666664</c:v>
                </c:pt>
                <c:pt idx="63663">
                  <c:v>33977.333333333336</c:v>
                </c:pt>
                <c:pt idx="63664">
                  <c:v>33977.375</c:v>
                </c:pt>
                <c:pt idx="63665">
                  <c:v>33977.416666666664</c:v>
                </c:pt>
                <c:pt idx="63666">
                  <c:v>33977.458333333336</c:v>
                </c:pt>
                <c:pt idx="63667">
                  <c:v>33977.5</c:v>
                </c:pt>
                <c:pt idx="63668">
                  <c:v>33977.541666666664</c:v>
                </c:pt>
                <c:pt idx="63669">
                  <c:v>33977.583333333336</c:v>
                </c:pt>
                <c:pt idx="63670">
                  <c:v>33977.625</c:v>
                </c:pt>
                <c:pt idx="63671">
                  <c:v>33977.666666666664</c:v>
                </c:pt>
                <c:pt idx="63672">
                  <c:v>33977.708333333336</c:v>
                </c:pt>
                <c:pt idx="63673">
                  <c:v>33977.75</c:v>
                </c:pt>
                <c:pt idx="63674">
                  <c:v>33977.791666666664</c:v>
                </c:pt>
                <c:pt idx="63675">
                  <c:v>33977.833333333336</c:v>
                </c:pt>
                <c:pt idx="63676">
                  <c:v>33977.875</c:v>
                </c:pt>
                <c:pt idx="63677">
                  <c:v>33977.916666666664</c:v>
                </c:pt>
                <c:pt idx="63678">
                  <c:v>33977.958333333336</c:v>
                </c:pt>
                <c:pt idx="63679">
                  <c:v>33978</c:v>
                </c:pt>
                <c:pt idx="63680">
                  <c:v>33978.041666666664</c:v>
                </c:pt>
                <c:pt idx="63681">
                  <c:v>33978.083333333336</c:v>
                </c:pt>
                <c:pt idx="63682">
                  <c:v>33978.125</c:v>
                </c:pt>
                <c:pt idx="63683">
                  <c:v>33978.166666666664</c:v>
                </c:pt>
                <c:pt idx="63684">
                  <c:v>33978.208333333336</c:v>
                </c:pt>
                <c:pt idx="63685">
                  <c:v>33978.25</c:v>
                </c:pt>
                <c:pt idx="63686">
                  <c:v>33978.291666666664</c:v>
                </c:pt>
                <c:pt idx="63687">
                  <c:v>33978.333333333336</c:v>
                </c:pt>
                <c:pt idx="63688">
                  <c:v>33978.375</c:v>
                </c:pt>
                <c:pt idx="63689">
                  <c:v>33978.416666666664</c:v>
                </c:pt>
                <c:pt idx="63690">
                  <c:v>33978.458333333336</c:v>
                </c:pt>
                <c:pt idx="63691">
                  <c:v>33978.5</c:v>
                </c:pt>
                <c:pt idx="63692">
                  <c:v>33978.541666666664</c:v>
                </c:pt>
                <c:pt idx="63693">
                  <c:v>33978.583333333336</c:v>
                </c:pt>
                <c:pt idx="63694">
                  <c:v>33978.625</c:v>
                </c:pt>
                <c:pt idx="63695">
                  <c:v>33978.666666666664</c:v>
                </c:pt>
                <c:pt idx="63696">
                  <c:v>33978.708333333336</c:v>
                </c:pt>
                <c:pt idx="63697">
                  <c:v>33978.75</c:v>
                </c:pt>
                <c:pt idx="63698">
                  <c:v>33978.791666666664</c:v>
                </c:pt>
                <c:pt idx="63699">
                  <c:v>33978.833333333336</c:v>
                </c:pt>
                <c:pt idx="63700">
                  <c:v>33978.875</c:v>
                </c:pt>
                <c:pt idx="63701">
                  <c:v>33978.916666666664</c:v>
                </c:pt>
                <c:pt idx="63702">
                  <c:v>33978.958333333336</c:v>
                </c:pt>
                <c:pt idx="63703">
                  <c:v>33979</c:v>
                </c:pt>
                <c:pt idx="63704">
                  <c:v>33979.041666666664</c:v>
                </c:pt>
                <c:pt idx="63705">
                  <c:v>33979.083333333336</c:v>
                </c:pt>
                <c:pt idx="63706">
                  <c:v>33979.125</c:v>
                </c:pt>
                <c:pt idx="63707">
                  <c:v>33979.166666666664</c:v>
                </c:pt>
                <c:pt idx="63708">
                  <c:v>33979.208333333336</c:v>
                </c:pt>
                <c:pt idx="63709">
                  <c:v>33979.25</c:v>
                </c:pt>
                <c:pt idx="63710">
                  <c:v>33979.291666666664</c:v>
                </c:pt>
                <c:pt idx="63711">
                  <c:v>33979.333333333336</c:v>
                </c:pt>
                <c:pt idx="63712">
                  <c:v>33979.375</c:v>
                </c:pt>
                <c:pt idx="63713">
                  <c:v>33979.416666666664</c:v>
                </c:pt>
                <c:pt idx="63714">
                  <c:v>33979.458333333336</c:v>
                </c:pt>
                <c:pt idx="63715">
                  <c:v>33979.5</c:v>
                </c:pt>
                <c:pt idx="63716">
                  <c:v>33979.541666666664</c:v>
                </c:pt>
                <c:pt idx="63717">
                  <c:v>33979.583333333336</c:v>
                </c:pt>
                <c:pt idx="63718">
                  <c:v>33979.625</c:v>
                </c:pt>
                <c:pt idx="63719">
                  <c:v>33979.666666666664</c:v>
                </c:pt>
                <c:pt idx="63720">
                  <c:v>33979.708333333336</c:v>
                </c:pt>
                <c:pt idx="63721">
                  <c:v>33979.75</c:v>
                </c:pt>
                <c:pt idx="63722">
                  <c:v>33979.791666666664</c:v>
                </c:pt>
                <c:pt idx="63723">
                  <c:v>33979.833333333336</c:v>
                </c:pt>
                <c:pt idx="63724">
                  <c:v>33979.875</c:v>
                </c:pt>
                <c:pt idx="63725">
                  <c:v>33979.916666666664</c:v>
                </c:pt>
                <c:pt idx="63726">
                  <c:v>33979.958333333336</c:v>
                </c:pt>
                <c:pt idx="63727">
                  <c:v>33980</c:v>
                </c:pt>
                <c:pt idx="63728">
                  <c:v>33980.041666666664</c:v>
                </c:pt>
                <c:pt idx="63729">
                  <c:v>33980.083333333336</c:v>
                </c:pt>
                <c:pt idx="63730">
                  <c:v>33980.125</c:v>
                </c:pt>
                <c:pt idx="63731">
                  <c:v>33980.166666666664</c:v>
                </c:pt>
                <c:pt idx="63732">
                  <c:v>33980.208333333336</c:v>
                </c:pt>
                <c:pt idx="63733">
                  <c:v>33980.25</c:v>
                </c:pt>
                <c:pt idx="63734">
                  <c:v>33980.291666666664</c:v>
                </c:pt>
                <c:pt idx="63735">
                  <c:v>33980.333333333336</c:v>
                </c:pt>
                <c:pt idx="63736">
                  <c:v>33980.375</c:v>
                </c:pt>
                <c:pt idx="63737">
                  <c:v>33980.416666666664</c:v>
                </c:pt>
                <c:pt idx="63738">
                  <c:v>33980.458333333336</c:v>
                </c:pt>
                <c:pt idx="63739">
                  <c:v>33980.5</c:v>
                </c:pt>
                <c:pt idx="63740">
                  <c:v>33980.541666666664</c:v>
                </c:pt>
                <c:pt idx="63741">
                  <c:v>33980.583333333336</c:v>
                </c:pt>
                <c:pt idx="63742">
                  <c:v>33980.625</c:v>
                </c:pt>
                <c:pt idx="63743">
                  <c:v>33980.666666666664</c:v>
                </c:pt>
                <c:pt idx="63744">
                  <c:v>33980.708333333336</c:v>
                </c:pt>
                <c:pt idx="63745">
                  <c:v>33980.75</c:v>
                </c:pt>
                <c:pt idx="63746">
                  <c:v>33980.791666666664</c:v>
                </c:pt>
                <c:pt idx="63747">
                  <c:v>33980.833333333336</c:v>
                </c:pt>
                <c:pt idx="63748">
                  <c:v>33980.875</c:v>
                </c:pt>
                <c:pt idx="63749">
                  <c:v>33980.916666666664</c:v>
                </c:pt>
                <c:pt idx="63750">
                  <c:v>33980.958333333336</c:v>
                </c:pt>
                <c:pt idx="63751">
                  <c:v>33981</c:v>
                </c:pt>
                <c:pt idx="63752">
                  <c:v>33981.041666666664</c:v>
                </c:pt>
                <c:pt idx="63753">
                  <c:v>33981.083333333336</c:v>
                </c:pt>
                <c:pt idx="63754">
                  <c:v>33981.125</c:v>
                </c:pt>
                <c:pt idx="63755">
                  <c:v>33981.166666666664</c:v>
                </c:pt>
                <c:pt idx="63756">
                  <c:v>33981.208333333336</c:v>
                </c:pt>
                <c:pt idx="63757">
                  <c:v>33981.25</c:v>
                </c:pt>
                <c:pt idx="63758">
                  <c:v>33981.291666666664</c:v>
                </c:pt>
                <c:pt idx="63759">
                  <c:v>33981.333333333336</c:v>
                </c:pt>
                <c:pt idx="63760">
                  <c:v>33981.375</c:v>
                </c:pt>
                <c:pt idx="63761">
                  <c:v>33981.416666666664</c:v>
                </c:pt>
                <c:pt idx="63762">
                  <c:v>33981.458333333336</c:v>
                </c:pt>
                <c:pt idx="63763">
                  <c:v>33981.5</c:v>
                </c:pt>
                <c:pt idx="63764">
                  <c:v>33981.541666666664</c:v>
                </c:pt>
                <c:pt idx="63765">
                  <c:v>33981.583333333336</c:v>
                </c:pt>
                <c:pt idx="63766">
                  <c:v>33981.625</c:v>
                </c:pt>
                <c:pt idx="63767">
                  <c:v>33981.666666666664</c:v>
                </c:pt>
                <c:pt idx="63768">
                  <c:v>33981.708333333336</c:v>
                </c:pt>
                <c:pt idx="63769">
                  <c:v>33981.75</c:v>
                </c:pt>
                <c:pt idx="63770">
                  <c:v>33981.791666666664</c:v>
                </c:pt>
                <c:pt idx="63771">
                  <c:v>33981.833333333336</c:v>
                </c:pt>
                <c:pt idx="63772">
                  <c:v>33981.875</c:v>
                </c:pt>
                <c:pt idx="63773">
                  <c:v>33981.916666666664</c:v>
                </c:pt>
                <c:pt idx="63774">
                  <c:v>33981.958333333336</c:v>
                </c:pt>
                <c:pt idx="63775">
                  <c:v>33982</c:v>
                </c:pt>
                <c:pt idx="63776">
                  <c:v>33982.041666666664</c:v>
                </c:pt>
                <c:pt idx="63777">
                  <c:v>33982.083333333336</c:v>
                </c:pt>
                <c:pt idx="63778">
                  <c:v>33982.125</c:v>
                </c:pt>
                <c:pt idx="63779">
                  <c:v>33982.166666666664</c:v>
                </c:pt>
                <c:pt idx="63780">
                  <c:v>33982.208333333336</c:v>
                </c:pt>
                <c:pt idx="63781">
                  <c:v>33982.25</c:v>
                </c:pt>
                <c:pt idx="63782">
                  <c:v>33982.291666666664</c:v>
                </c:pt>
                <c:pt idx="63783">
                  <c:v>33982.333333333336</c:v>
                </c:pt>
                <c:pt idx="63784">
                  <c:v>33982.375</c:v>
                </c:pt>
                <c:pt idx="63785">
                  <c:v>33982.416666666664</c:v>
                </c:pt>
                <c:pt idx="63786">
                  <c:v>33982.458333333336</c:v>
                </c:pt>
                <c:pt idx="63787">
                  <c:v>33982.5</c:v>
                </c:pt>
                <c:pt idx="63788">
                  <c:v>33982.541666666664</c:v>
                </c:pt>
                <c:pt idx="63789">
                  <c:v>33982.583333333336</c:v>
                </c:pt>
                <c:pt idx="63790">
                  <c:v>33982.625</c:v>
                </c:pt>
                <c:pt idx="63791">
                  <c:v>33982.666666666664</c:v>
                </c:pt>
                <c:pt idx="63792">
                  <c:v>33982.708333333336</c:v>
                </c:pt>
                <c:pt idx="63793">
                  <c:v>33982.75</c:v>
                </c:pt>
                <c:pt idx="63794">
                  <c:v>33982.791666666664</c:v>
                </c:pt>
                <c:pt idx="63795">
                  <c:v>33982.833333333336</c:v>
                </c:pt>
                <c:pt idx="63796">
                  <c:v>33982.875</c:v>
                </c:pt>
                <c:pt idx="63797">
                  <c:v>33982.916666666664</c:v>
                </c:pt>
                <c:pt idx="63798">
                  <c:v>33982.958333333336</c:v>
                </c:pt>
                <c:pt idx="63799">
                  <c:v>33983</c:v>
                </c:pt>
                <c:pt idx="63800">
                  <c:v>33983.041666666664</c:v>
                </c:pt>
                <c:pt idx="63801">
                  <c:v>33983.083333333336</c:v>
                </c:pt>
                <c:pt idx="63802">
                  <c:v>33983.125</c:v>
                </c:pt>
                <c:pt idx="63803">
                  <c:v>33983.166666666664</c:v>
                </c:pt>
                <c:pt idx="63804">
                  <c:v>33983.208333333336</c:v>
                </c:pt>
                <c:pt idx="63805">
                  <c:v>33983.25</c:v>
                </c:pt>
                <c:pt idx="63806">
                  <c:v>33983.291666666664</c:v>
                </c:pt>
                <c:pt idx="63807">
                  <c:v>33983.333333333336</c:v>
                </c:pt>
                <c:pt idx="63808">
                  <c:v>33983.375</c:v>
                </c:pt>
                <c:pt idx="63809">
                  <c:v>33983.416666666664</c:v>
                </c:pt>
                <c:pt idx="63810">
                  <c:v>33983.458333333336</c:v>
                </c:pt>
                <c:pt idx="63811">
                  <c:v>33983.5</c:v>
                </c:pt>
                <c:pt idx="63812">
                  <c:v>33983.541666666664</c:v>
                </c:pt>
                <c:pt idx="63813">
                  <c:v>33983.583333333336</c:v>
                </c:pt>
                <c:pt idx="63814">
                  <c:v>33983.625</c:v>
                </c:pt>
                <c:pt idx="63815">
                  <c:v>33983.666666666664</c:v>
                </c:pt>
                <c:pt idx="63816">
                  <c:v>33983.708333333336</c:v>
                </c:pt>
                <c:pt idx="63817">
                  <c:v>33983.75</c:v>
                </c:pt>
                <c:pt idx="63818">
                  <c:v>33983.791666666664</c:v>
                </c:pt>
                <c:pt idx="63819">
                  <c:v>33983.833333333336</c:v>
                </c:pt>
                <c:pt idx="63820">
                  <c:v>33983.875</c:v>
                </c:pt>
                <c:pt idx="63821">
                  <c:v>33983.916666666664</c:v>
                </c:pt>
                <c:pt idx="63822">
                  <c:v>33983.958333333336</c:v>
                </c:pt>
                <c:pt idx="63823">
                  <c:v>33984</c:v>
                </c:pt>
                <c:pt idx="63824">
                  <c:v>33984.041666666664</c:v>
                </c:pt>
                <c:pt idx="63825">
                  <c:v>33984.083333333336</c:v>
                </c:pt>
                <c:pt idx="63826">
                  <c:v>33984.125</c:v>
                </c:pt>
                <c:pt idx="63827">
                  <c:v>33984.166666666664</c:v>
                </c:pt>
                <c:pt idx="63828">
                  <c:v>33984.208333333336</c:v>
                </c:pt>
                <c:pt idx="63829">
                  <c:v>33984.25</c:v>
                </c:pt>
                <c:pt idx="63830">
                  <c:v>33984.291666666664</c:v>
                </c:pt>
                <c:pt idx="63831">
                  <c:v>33984.333333333336</c:v>
                </c:pt>
                <c:pt idx="63832">
                  <c:v>33984.375</c:v>
                </c:pt>
                <c:pt idx="63833">
                  <c:v>33984.416666666664</c:v>
                </c:pt>
                <c:pt idx="63834">
                  <c:v>33984.458333333336</c:v>
                </c:pt>
                <c:pt idx="63835">
                  <c:v>33984.5</c:v>
                </c:pt>
                <c:pt idx="63836">
                  <c:v>33984.541666666664</c:v>
                </c:pt>
                <c:pt idx="63837">
                  <c:v>33984.583333333336</c:v>
                </c:pt>
                <c:pt idx="63838">
                  <c:v>33984.625</c:v>
                </c:pt>
                <c:pt idx="63839">
                  <c:v>33984.666666666664</c:v>
                </c:pt>
                <c:pt idx="63840">
                  <c:v>33984.708333333336</c:v>
                </c:pt>
                <c:pt idx="63841">
                  <c:v>33984.75</c:v>
                </c:pt>
                <c:pt idx="63842">
                  <c:v>33984.791666666664</c:v>
                </c:pt>
                <c:pt idx="63843">
                  <c:v>33984.833333333336</c:v>
                </c:pt>
                <c:pt idx="63844">
                  <c:v>33984.875</c:v>
                </c:pt>
                <c:pt idx="63845">
                  <c:v>33984.916666666664</c:v>
                </c:pt>
                <c:pt idx="63846">
                  <c:v>33984.958333333336</c:v>
                </c:pt>
                <c:pt idx="63847">
                  <c:v>33985</c:v>
                </c:pt>
                <c:pt idx="63848">
                  <c:v>33985.041666666664</c:v>
                </c:pt>
                <c:pt idx="63849">
                  <c:v>33985.083333333336</c:v>
                </c:pt>
                <c:pt idx="63850">
                  <c:v>33985.125</c:v>
                </c:pt>
                <c:pt idx="63851">
                  <c:v>33985.166666666664</c:v>
                </c:pt>
                <c:pt idx="63852">
                  <c:v>33985.208333333336</c:v>
                </c:pt>
                <c:pt idx="63853">
                  <c:v>33985.25</c:v>
                </c:pt>
                <c:pt idx="63854">
                  <c:v>33985.291666666664</c:v>
                </c:pt>
                <c:pt idx="63855">
                  <c:v>33985.333333333336</c:v>
                </c:pt>
                <c:pt idx="63856">
                  <c:v>33985.375</c:v>
                </c:pt>
                <c:pt idx="63857">
                  <c:v>33985.416666666664</c:v>
                </c:pt>
                <c:pt idx="63858">
                  <c:v>33985.458333333336</c:v>
                </c:pt>
                <c:pt idx="63859">
                  <c:v>33985.5</c:v>
                </c:pt>
                <c:pt idx="63860">
                  <c:v>33985.541666666664</c:v>
                </c:pt>
                <c:pt idx="63861">
                  <c:v>33985.583333333336</c:v>
                </c:pt>
                <c:pt idx="63862">
                  <c:v>33985.625</c:v>
                </c:pt>
                <c:pt idx="63863">
                  <c:v>33985.666666666664</c:v>
                </c:pt>
                <c:pt idx="63864">
                  <c:v>33985.708333333336</c:v>
                </c:pt>
                <c:pt idx="63865">
                  <c:v>33985.75</c:v>
                </c:pt>
                <c:pt idx="63866">
                  <c:v>33985.791666666664</c:v>
                </c:pt>
                <c:pt idx="63867">
                  <c:v>33985.833333333336</c:v>
                </c:pt>
                <c:pt idx="63868">
                  <c:v>33985.875</c:v>
                </c:pt>
                <c:pt idx="63869">
                  <c:v>33985.916666666664</c:v>
                </c:pt>
                <c:pt idx="63870">
                  <c:v>33985.958333333336</c:v>
                </c:pt>
                <c:pt idx="63871">
                  <c:v>33986</c:v>
                </c:pt>
                <c:pt idx="63872">
                  <c:v>33986.041666666664</c:v>
                </c:pt>
                <c:pt idx="63873">
                  <c:v>33986.083333333336</c:v>
                </c:pt>
                <c:pt idx="63874">
                  <c:v>33986.125</c:v>
                </c:pt>
                <c:pt idx="63875">
                  <c:v>33986.166666666664</c:v>
                </c:pt>
                <c:pt idx="63876">
                  <c:v>33986.208333333336</c:v>
                </c:pt>
                <c:pt idx="63877">
                  <c:v>33986.25</c:v>
                </c:pt>
                <c:pt idx="63878">
                  <c:v>33986.291666666664</c:v>
                </c:pt>
                <c:pt idx="63879">
                  <c:v>33986.333333333336</c:v>
                </c:pt>
                <c:pt idx="63880">
                  <c:v>33986.375</c:v>
                </c:pt>
                <c:pt idx="63881">
                  <c:v>33986.416666666664</c:v>
                </c:pt>
                <c:pt idx="63882">
                  <c:v>33986.458333333336</c:v>
                </c:pt>
                <c:pt idx="63883">
                  <c:v>33986.5</c:v>
                </c:pt>
                <c:pt idx="63884">
                  <c:v>33986.541666666664</c:v>
                </c:pt>
                <c:pt idx="63885">
                  <c:v>33986.583333333336</c:v>
                </c:pt>
                <c:pt idx="63886">
                  <c:v>33986.625</c:v>
                </c:pt>
                <c:pt idx="63887">
                  <c:v>33986.666666666664</c:v>
                </c:pt>
                <c:pt idx="63888">
                  <c:v>33986.708333333336</c:v>
                </c:pt>
                <c:pt idx="63889">
                  <c:v>33986.75</c:v>
                </c:pt>
                <c:pt idx="63890">
                  <c:v>33986.791666666664</c:v>
                </c:pt>
                <c:pt idx="63891">
                  <c:v>33986.833333333336</c:v>
                </c:pt>
                <c:pt idx="63892">
                  <c:v>33986.875</c:v>
                </c:pt>
                <c:pt idx="63893">
                  <c:v>33986.916666666664</c:v>
                </c:pt>
                <c:pt idx="63894">
                  <c:v>33986.958333333336</c:v>
                </c:pt>
                <c:pt idx="63895">
                  <c:v>33987</c:v>
                </c:pt>
                <c:pt idx="63896">
                  <c:v>33987.041666666664</c:v>
                </c:pt>
                <c:pt idx="63897">
                  <c:v>33987.083333333336</c:v>
                </c:pt>
                <c:pt idx="63898">
                  <c:v>33987.125</c:v>
                </c:pt>
                <c:pt idx="63899">
                  <c:v>33987.166666666664</c:v>
                </c:pt>
                <c:pt idx="63900">
                  <c:v>33987.208333333336</c:v>
                </c:pt>
                <c:pt idx="63901">
                  <c:v>33987.25</c:v>
                </c:pt>
                <c:pt idx="63902">
                  <c:v>33987.291666666664</c:v>
                </c:pt>
                <c:pt idx="63903">
                  <c:v>33987.333333333336</c:v>
                </c:pt>
                <c:pt idx="63904">
                  <c:v>33987.375</c:v>
                </c:pt>
                <c:pt idx="63905">
                  <c:v>33987.416666666664</c:v>
                </c:pt>
                <c:pt idx="63906">
                  <c:v>33987.458333333336</c:v>
                </c:pt>
                <c:pt idx="63907">
                  <c:v>33987.5</c:v>
                </c:pt>
                <c:pt idx="63908">
                  <c:v>33987.541666666664</c:v>
                </c:pt>
                <c:pt idx="63909">
                  <c:v>33987.583333333336</c:v>
                </c:pt>
                <c:pt idx="63910">
                  <c:v>33987.625</c:v>
                </c:pt>
                <c:pt idx="63911">
                  <c:v>33987.666666666664</c:v>
                </c:pt>
                <c:pt idx="63912">
                  <c:v>33987.708333333336</c:v>
                </c:pt>
                <c:pt idx="63913">
                  <c:v>33987.75</c:v>
                </c:pt>
                <c:pt idx="63914">
                  <c:v>33987.791666666664</c:v>
                </c:pt>
                <c:pt idx="63915">
                  <c:v>33987.833333333336</c:v>
                </c:pt>
                <c:pt idx="63916">
                  <c:v>33987.875</c:v>
                </c:pt>
                <c:pt idx="63917">
                  <c:v>33987.916666666664</c:v>
                </c:pt>
                <c:pt idx="63918">
                  <c:v>33987.958333333336</c:v>
                </c:pt>
                <c:pt idx="63919">
                  <c:v>33988</c:v>
                </c:pt>
                <c:pt idx="63920">
                  <c:v>33988.041666666664</c:v>
                </c:pt>
                <c:pt idx="63921">
                  <c:v>33988.083333333336</c:v>
                </c:pt>
                <c:pt idx="63922">
                  <c:v>33988.125</c:v>
                </c:pt>
                <c:pt idx="63923">
                  <c:v>33988.166666666664</c:v>
                </c:pt>
                <c:pt idx="63924">
                  <c:v>33988.208333333336</c:v>
                </c:pt>
                <c:pt idx="63925">
                  <c:v>33988.25</c:v>
                </c:pt>
                <c:pt idx="63926">
                  <c:v>33988.291666666664</c:v>
                </c:pt>
                <c:pt idx="63927">
                  <c:v>33988.333333333336</c:v>
                </c:pt>
                <c:pt idx="63928">
                  <c:v>33988.375</c:v>
                </c:pt>
                <c:pt idx="63929">
                  <c:v>33988.416666666664</c:v>
                </c:pt>
                <c:pt idx="63930">
                  <c:v>33988.458333333336</c:v>
                </c:pt>
                <c:pt idx="63931">
                  <c:v>33988.5</c:v>
                </c:pt>
                <c:pt idx="63932">
                  <c:v>33988.541666666664</c:v>
                </c:pt>
                <c:pt idx="63933">
                  <c:v>33988.583333333336</c:v>
                </c:pt>
                <c:pt idx="63934">
                  <c:v>33988.625</c:v>
                </c:pt>
                <c:pt idx="63935">
                  <c:v>33988.666666666664</c:v>
                </c:pt>
                <c:pt idx="63936">
                  <c:v>33988.708333333336</c:v>
                </c:pt>
                <c:pt idx="63937">
                  <c:v>33988.75</c:v>
                </c:pt>
                <c:pt idx="63938">
                  <c:v>33988.791666666664</c:v>
                </c:pt>
                <c:pt idx="63939">
                  <c:v>33988.833333333336</c:v>
                </c:pt>
                <c:pt idx="63940">
                  <c:v>33988.875</c:v>
                </c:pt>
                <c:pt idx="63941">
                  <c:v>33988.916666666664</c:v>
                </c:pt>
                <c:pt idx="63942">
                  <c:v>33988.958333333336</c:v>
                </c:pt>
                <c:pt idx="63943">
                  <c:v>33989</c:v>
                </c:pt>
                <c:pt idx="63944">
                  <c:v>33989.041666666664</c:v>
                </c:pt>
                <c:pt idx="63945">
                  <c:v>33989.083333333336</c:v>
                </c:pt>
                <c:pt idx="63946">
                  <c:v>33989.125</c:v>
                </c:pt>
                <c:pt idx="63947">
                  <c:v>33989.166666666664</c:v>
                </c:pt>
                <c:pt idx="63948">
                  <c:v>33989.208333333336</c:v>
                </c:pt>
                <c:pt idx="63949">
                  <c:v>33989.25</c:v>
                </c:pt>
                <c:pt idx="63950">
                  <c:v>33989.291666666664</c:v>
                </c:pt>
                <c:pt idx="63951">
                  <c:v>33989.333333333336</c:v>
                </c:pt>
                <c:pt idx="63952">
                  <c:v>33989.375</c:v>
                </c:pt>
                <c:pt idx="63953">
                  <c:v>33989.416666666664</c:v>
                </c:pt>
                <c:pt idx="63954">
                  <c:v>33989.458333333336</c:v>
                </c:pt>
                <c:pt idx="63955">
                  <c:v>33989.5</c:v>
                </c:pt>
                <c:pt idx="63956">
                  <c:v>33989.541666666664</c:v>
                </c:pt>
                <c:pt idx="63957">
                  <c:v>33989.583333333336</c:v>
                </c:pt>
                <c:pt idx="63958">
                  <c:v>33989.625</c:v>
                </c:pt>
                <c:pt idx="63959">
                  <c:v>33989.666666666664</c:v>
                </c:pt>
                <c:pt idx="63960">
                  <c:v>33989.708333333336</c:v>
                </c:pt>
                <c:pt idx="63961">
                  <c:v>33989.75</c:v>
                </c:pt>
                <c:pt idx="63962">
                  <c:v>33989.791666666664</c:v>
                </c:pt>
                <c:pt idx="63963">
                  <c:v>33989.833333333336</c:v>
                </c:pt>
                <c:pt idx="63964">
                  <c:v>33989.875</c:v>
                </c:pt>
                <c:pt idx="63965">
                  <c:v>33989.916666666664</c:v>
                </c:pt>
                <c:pt idx="63966">
                  <c:v>33989.958333333336</c:v>
                </c:pt>
                <c:pt idx="63967">
                  <c:v>33990</c:v>
                </c:pt>
                <c:pt idx="63968">
                  <c:v>33990.041666666664</c:v>
                </c:pt>
                <c:pt idx="63969">
                  <c:v>33990.083333333336</c:v>
                </c:pt>
                <c:pt idx="63970">
                  <c:v>33990.125</c:v>
                </c:pt>
                <c:pt idx="63971">
                  <c:v>33990.166666666664</c:v>
                </c:pt>
                <c:pt idx="63972">
                  <c:v>33990.208333333336</c:v>
                </c:pt>
                <c:pt idx="63973">
                  <c:v>33990.25</c:v>
                </c:pt>
                <c:pt idx="63974">
                  <c:v>33990.291666666664</c:v>
                </c:pt>
                <c:pt idx="63975">
                  <c:v>33990.333333333336</c:v>
                </c:pt>
                <c:pt idx="63976">
                  <c:v>33990.375</c:v>
                </c:pt>
                <c:pt idx="63977">
                  <c:v>33990.416666666664</c:v>
                </c:pt>
                <c:pt idx="63978">
                  <c:v>33990.458333333336</c:v>
                </c:pt>
                <c:pt idx="63979">
                  <c:v>33990.5</c:v>
                </c:pt>
                <c:pt idx="63980">
                  <c:v>33990.541666666664</c:v>
                </c:pt>
                <c:pt idx="63981">
                  <c:v>33990.583333333336</c:v>
                </c:pt>
                <c:pt idx="63982">
                  <c:v>33990.625</c:v>
                </c:pt>
                <c:pt idx="63983">
                  <c:v>33990.666666666664</c:v>
                </c:pt>
                <c:pt idx="63984">
                  <c:v>33990.708333333336</c:v>
                </c:pt>
                <c:pt idx="63985">
                  <c:v>33990.75</c:v>
                </c:pt>
                <c:pt idx="63986">
                  <c:v>33990.791666666664</c:v>
                </c:pt>
                <c:pt idx="63987">
                  <c:v>33990.833333333336</c:v>
                </c:pt>
                <c:pt idx="63988">
                  <c:v>33990.875</c:v>
                </c:pt>
                <c:pt idx="63989">
                  <c:v>33990.916666666664</c:v>
                </c:pt>
                <c:pt idx="63990">
                  <c:v>33990.958333333336</c:v>
                </c:pt>
                <c:pt idx="63991">
                  <c:v>33991</c:v>
                </c:pt>
                <c:pt idx="63992">
                  <c:v>33991.041666666664</c:v>
                </c:pt>
                <c:pt idx="63993">
                  <c:v>33991.083333333336</c:v>
                </c:pt>
                <c:pt idx="63994">
                  <c:v>33991.125</c:v>
                </c:pt>
                <c:pt idx="63995">
                  <c:v>33991.166666666664</c:v>
                </c:pt>
                <c:pt idx="63996">
                  <c:v>33991.208333333336</c:v>
                </c:pt>
                <c:pt idx="63997">
                  <c:v>33991.25</c:v>
                </c:pt>
                <c:pt idx="63998">
                  <c:v>33991.291666666664</c:v>
                </c:pt>
                <c:pt idx="63999">
                  <c:v>33991.333333333336</c:v>
                </c:pt>
                <c:pt idx="64000">
                  <c:v>33991.375</c:v>
                </c:pt>
                <c:pt idx="64001">
                  <c:v>33991.416666666664</c:v>
                </c:pt>
                <c:pt idx="64002">
                  <c:v>33991.458333333336</c:v>
                </c:pt>
                <c:pt idx="64003">
                  <c:v>33991.5</c:v>
                </c:pt>
                <c:pt idx="64004">
                  <c:v>33991.541666666664</c:v>
                </c:pt>
                <c:pt idx="64005">
                  <c:v>33991.583333333336</c:v>
                </c:pt>
                <c:pt idx="64006">
                  <c:v>33991.625</c:v>
                </c:pt>
                <c:pt idx="64007">
                  <c:v>33991.666666666664</c:v>
                </c:pt>
                <c:pt idx="64008">
                  <c:v>33991.708333333336</c:v>
                </c:pt>
                <c:pt idx="64009">
                  <c:v>33991.75</c:v>
                </c:pt>
                <c:pt idx="64010">
                  <c:v>33991.791666666664</c:v>
                </c:pt>
                <c:pt idx="64011">
                  <c:v>33991.833333333336</c:v>
                </c:pt>
                <c:pt idx="64012">
                  <c:v>33991.875</c:v>
                </c:pt>
                <c:pt idx="64013">
                  <c:v>33991.916666666664</c:v>
                </c:pt>
                <c:pt idx="64014">
                  <c:v>33991.958333333336</c:v>
                </c:pt>
                <c:pt idx="64015">
                  <c:v>33992</c:v>
                </c:pt>
                <c:pt idx="64016">
                  <c:v>33992.041666666664</c:v>
                </c:pt>
                <c:pt idx="64017">
                  <c:v>33992.083333333336</c:v>
                </c:pt>
                <c:pt idx="64018">
                  <c:v>33992.125</c:v>
                </c:pt>
                <c:pt idx="64019">
                  <c:v>33992.166666666664</c:v>
                </c:pt>
                <c:pt idx="64020">
                  <c:v>33992.208333333336</c:v>
                </c:pt>
                <c:pt idx="64021">
                  <c:v>33992.25</c:v>
                </c:pt>
                <c:pt idx="64022">
                  <c:v>33992.291666666664</c:v>
                </c:pt>
                <c:pt idx="64023">
                  <c:v>33992.333333333336</c:v>
                </c:pt>
                <c:pt idx="64024">
                  <c:v>33992.375</c:v>
                </c:pt>
                <c:pt idx="64025">
                  <c:v>33992.416666666664</c:v>
                </c:pt>
                <c:pt idx="64026">
                  <c:v>33992.458333333336</c:v>
                </c:pt>
                <c:pt idx="64027">
                  <c:v>33992.5</c:v>
                </c:pt>
                <c:pt idx="64028">
                  <c:v>33992.541666666664</c:v>
                </c:pt>
                <c:pt idx="64029">
                  <c:v>33992.583333333336</c:v>
                </c:pt>
                <c:pt idx="64030">
                  <c:v>33992.625</c:v>
                </c:pt>
                <c:pt idx="64031">
                  <c:v>33992.666666666664</c:v>
                </c:pt>
                <c:pt idx="64032">
                  <c:v>33992.708333333336</c:v>
                </c:pt>
                <c:pt idx="64033">
                  <c:v>33992.75</c:v>
                </c:pt>
                <c:pt idx="64034">
                  <c:v>33992.791666666664</c:v>
                </c:pt>
                <c:pt idx="64035">
                  <c:v>33992.833333333336</c:v>
                </c:pt>
                <c:pt idx="64036">
                  <c:v>33992.875</c:v>
                </c:pt>
                <c:pt idx="64037">
                  <c:v>33992.916666666664</c:v>
                </c:pt>
                <c:pt idx="64038">
                  <c:v>33992.958333333336</c:v>
                </c:pt>
                <c:pt idx="64039">
                  <c:v>33993</c:v>
                </c:pt>
                <c:pt idx="64040">
                  <c:v>33993.041666666664</c:v>
                </c:pt>
                <c:pt idx="64041">
                  <c:v>33993.083333333336</c:v>
                </c:pt>
                <c:pt idx="64042">
                  <c:v>33993.125</c:v>
                </c:pt>
                <c:pt idx="64043">
                  <c:v>33993.166666666664</c:v>
                </c:pt>
                <c:pt idx="64044">
                  <c:v>33993.208333333336</c:v>
                </c:pt>
                <c:pt idx="64045">
                  <c:v>33993.25</c:v>
                </c:pt>
                <c:pt idx="64046">
                  <c:v>33993.291666666664</c:v>
                </c:pt>
                <c:pt idx="64047">
                  <c:v>33993.333333333336</c:v>
                </c:pt>
                <c:pt idx="64048">
                  <c:v>33993.375</c:v>
                </c:pt>
                <c:pt idx="64049">
                  <c:v>33993.416666666664</c:v>
                </c:pt>
                <c:pt idx="64050">
                  <c:v>33993.458333333336</c:v>
                </c:pt>
                <c:pt idx="64051">
                  <c:v>33993.5</c:v>
                </c:pt>
                <c:pt idx="64052">
                  <c:v>33993.541666666664</c:v>
                </c:pt>
                <c:pt idx="64053">
                  <c:v>33993.583333333336</c:v>
                </c:pt>
                <c:pt idx="64054">
                  <c:v>33993.625</c:v>
                </c:pt>
                <c:pt idx="64055">
                  <c:v>33993.666666666664</c:v>
                </c:pt>
                <c:pt idx="64056">
                  <c:v>33993.708333333336</c:v>
                </c:pt>
                <c:pt idx="64057">
                  <c:v>33993.75</c:v>
                </c:pt>
                <c:pt idx="64058">
                  <c:v>33993.791666666664</c:v>
                </c:pt>
                <c:pt idx="64059">
                  <c:v>33993.833333333336</c:v>
                </c:pt>
                <c:pt idx="64060">
                  <c:v>33993.875</c:v>
                </c:pt>
                <c:pt idx="64061">
                  <c:v>33993.916666666664</c:v>
                </c:pt>
                <c:pt idx="64062">
                  <c:v>33993.958333333336</c:v>
                </c:pt>
                <c:pt idx="64063">
                  <c:v>33994</c:v>
                </c:pt>
                <c:pt idx="64064">
                  <c:v>33994.041666666664</c:v>
                </c:pt>
                <c:pt idx="64065">
                  <c:v>33994.083333333336</c:v>
                </c:pt>
                <c:pt idx="64066">
                  <c:v>33994.125</c:v>
                </c:pt>
                <c:pt idx="64067">
                  <c:v>33994.166666666664</c:v>
                </c:pt>
                <c:pt idx="64068">
                  <c:v>33994.208333333336</c:v>
                </c:pt>
                <c:pt idx="64069">
                  <c:v>33994.25</c:v>
                </c:pt>
                <c:pt idx="64070">
                  <c:v>33994.291666666664</c:v>
                </c:pt>
                <c:pt idx="64071">
                  <c:v>33994.333333333336</c:v>
                </c:pt>
                <c:pt idx="64072">
                  <c:v>33994.375</c:v>
                </c:pt>
                <c:pt idx="64073">
                  <c:v>33994.416666666664</c:v>
                </c:pt>
                <c:pt idx="64074">
                  <c:v>33994.458333333336</c:v>
                </c:pt>
                <c:pt idx="64075">
                  <c:v>33994.5</c:v>
                </c:pt>
                <c:pt idx="64076">
                  <c:v>33994.541666666664</c:v>
                </c:pt>
                <c:pt idx="64077">
                  <c:v>33994.583333333336</c:v>
                </c:pt>
                <c:pt idx="64078">
                  <c:v>33994.625</c:v>
                </c:pt>
                <c:pt idx="64079">
                  <c:v>33994.666666666664</c:v>
                </c:pt>
                <c:pt idx="64080">
                  <c:v>33994.708333333336</c:v>
                </c:pt>
                <c:pt idx="64081">
                  <c:v>33994.75</c:v>
                </c:pt>
                <c:pt idx="64082">
                  <c:v>33994.791666666664</c:v>
                </c:pt>
                <c:pt idx="64083">
                  <c:v>33994.833333333336</c:v>
                </c:pt>
                <c:pt idx="64084">
                  <c:v>33994.875</c:v>
                </c:pt>
                <c:pt idx="64085">
                  <c:v>33994.916666666664</c:v>
                </c:pt>
                <c:pt idx="64086">
                  <c:v>33994.958333333336</c:v>
                </c:pt>
                <c:pt idx="64087">
                  <c:v>33995</c:v>
                </c:pt>
                <c:pt idx="64088">
                  <c:v>33995.041666666664</c:v>
                </c:pt>
                <c:pt idx="64089">
                  <c:v>33995.083333333336</c:v>
                </c:pt>
                <c:pt idx="64090">
                  <c:v>33995.125</c:v>
                </c:pt>
                <c:pt idx="64091">
                  <c:v>33995.166666666664</c:v>
                </c:pt>
                <c:pt idx="64092">
                  <c:v>33995.208333333336</c:v>
                </c:pt>
                <c:pt idx="64093">
                  <c:v>33995.25</c:v>
                </c:pt>
                <c:pt idx="64094">
                  <c:v>33995.291666666664</c:v>
                </c:pt>
                <c:pt idx="64095">
                  <c:v>33995.333333333336</c:v>
                </c:pt>
                <c:pt idx="64096">
                  <c:v>33995.375</c:v>
                </c:pt>
                <c:pt idx="64097">
                  <c:v>33995.416666666664</c:v>
                </c:pt>
                <c:pt idx="64098">
                  <c:v>33995.458333333336</c:v>
                </c:pt>
                <c:pt idx="64099">
                  <c:v>33995.5</c:v>
                </c:pt>
                <c:pt idx="64100">
                  <c:v>33995.541666666664</c:v>
                </c:pt>
                <c:pt idx="64101">
                  <c:v>33995.583333333336</c:v>
                </c:pt>
                <c:pt idx="64102">
                  <c:v>33995.625</c:v>
                </c:pt>
                <c:pt idx="64103">
                  <c:v>33995.666666666664</c:v>
                </c:pt>
                <c:pt idx="64104">
                  <c:v>33995.708333333336</c:v>
                </c:pt>
                <c:pt idx="64105">
                  <c:v>33995.75</c:v>
                </c:pt>
                <c:pt idx="64106">
                  <c:v>33995.791666666664</c:v>
                </c:pt>
                <c:pt idx="64107">
                  <c:v>33995.833333333336</c:v>
                </c:pt>
                <c:pt idx="64108">
                  <c:v>33995.875</c:v>
                </c:pt>
                <c:pt idx="64109">
                  <c:v>33995.916666666664</c:v>
                </c:pt>
                <c:pt idx="64110">
                  <c:v>33995.958333333336</c:v>
                </c:pt>
                <c:pt idx="64111">
                  <c:v>33996</c:v>
                </c:pt>
                <c:pt idx="64112">
                  <c:v>33996.041666666664</c:v>
                </c:pt>
                <c:pt idx="64113">
                  <c:v>33996.083333333336</c:v>
                </c:pt>
                <c:pt idx="64114">
                  <c:v>33996.125</c:v>
                </c:pt>
                <c:pt idx="64115">
                  <c:v>33996.166666666664</c:v>
                </c:pt>
                <c:pt idx="64116">
                  <c:v>33996.208333333336</c:v>
                </c:pt>
                <c:pt idx="64117">
                  <c:v>33996.25</c:v>
                </c:pt>
                <c:pt idx="64118">
                  <c:v>33996.291666666664</c:v>
                </c:pt>
                <c:pt idx="64119">
                  <c:v>33996.333333333336</c:v>
                </c:pt>
                <c:pt idx="64120">
                  <c:v>33996.375</c:v>
                </c:pt>
                <c:pt idx="64121">
                  <c:v>33996.416666666664</c:v>
                </c:pt>
                <c:pt idx="64122">
                  <c:v>33996.458333333336</c:v>
                </c:pt>
                <c:pt idx="64123">
                  <c:v>33996.5</c:v>
                </c:pt>
                <c:pt idx="64124">
                  <c:v>33996.541666666664</c:v>
                </c:pt>
                <c:pt idx="64125">
                  <c:v>33996.583333333336</c:v>
                </c:pt>
                <c:pt idx="64126">
                  <c:v>33996.625</c:v>
                </c:pt>
                <c:pt idx="64127">
                  <c:v>33996.666666666664</c:v>
                </c:pt>
                <c:pt idx="64128">
                  <c:v>33996.708333333336</c:v>
                </c:pt>
                <c:pt idx="64129">
                  <c:v>33996.75</c:v>
                </c:pt>
                <c:pt idx="64130">
                  <c:v>33996.791666666664</c:v>
                </c:pt>
                <c:pt idx="64131">
                  <c:v>33996.833333333336</c:v>
                </c:pt>
                <c:pt idx="64132">
                  <c:v>33996.875</c:v>
                </c:pt>
                <c:pt idx="64133">
                  <c:v>33996.916666666664</c:v>
                </c:pt>
                <c:pt idx="64134">
                  <c:v>33996.958333333336</c:v>
                </c:pt>
                <c:pt idx="64135">
                  <c:v>33997</c:v>
                </c:pt>
                <c:pt idx="64136">
                  <c:v>33997.041666666664</c:v>
                </c:pt>
                <c:pt idx="64137">
                  <c:v>33997.083333333336</c:v>
                </c:pt>
                <c:pt idx="64138">
                  <c:v>33997.125</c:v>
                </c:pt>
                <c:pt idx="64139">
                  <c:v>33997.166666666664</c:v>
                </c:pt>
                <c:pt idx="64140">
                  <c:v>33997.208333333336</c:v>
                </c:pt>
                <c:pt idx="64141">
                  <c:v>33997.25</c:v>
                </c:pt>
                <c:pt idx="64142">
                  <c:v>33997.291666666664</c:v>
                </c:pt>
                <c:pt idx="64143">
                  <c:v>33997.333333333336</c:v>
                </c:pt>
                <c:pt idx="64144">
                  <c:v>33997.375</c:v>
                </c:pt>
                <c:pt idx="64145">
                  <c:v>33997.416666666664</c:v>
                </c:pt>
                <c:pt idx="64146">
                  <c:v>33997.458333333336</c:v>
                </c:pt>
                <c:pt idx="64147">
                  <c:v>33997.5</c:v>
                </c:pt>
                <c:pt idx="64148">
                  <c:v>33997.541666666664</c:v>
                </c:pt>
                <c:pt idx="64149">
                  <c:v>33997.583333333336</c:v>
                </c:pt>
                <c:pt idx="64150">
                  <c:v>33997.625</c:v>
                </c:pt>
                <c:pt idx="64151">
                  <c:v>33997.666666666664</c:v>
                </c:pt>
                <c:pt idx="64152">
                  <c:v>33997.708333333336</c:v>
                </c:pt>
                <c:pt idx="64153">
                  <c:v>33997.75</c:v>
                </c:pt>
                <c:pt idx="64154">
                  <c:v>33997.791666666664</c:v>
                </c:pt>
                <c:pt idx="64155">
                  <c:v>33997.833333333336</c:v>
                </c:pt>
                <c:pt idx="64156">
                  <c:v>33997.875</c:v>
                </c:pt>
                <c:pt idx="64157">
                  <c:v>33997.916666666664</c:v>
                </c:pt>
                <c:pt idx="64158">
                  <c:v>33997.958333333336</c:v>
                </c:pt>
                <c:pt idx="64159">
                  <c:v>33998</c:v>
                </c:pt>
                <c:pt idx="64160">
                  <c:v>33998.041666666664</c:v>
                </c:pt>
                <c:pt idx="64161">
                  <c:v>33998.083333333336</c:v>
                </c:pt>
                <c:pt idx="64162">
                  <c:v>33998.125</c:v>
                </c:pt>
                <c:pt idx="64163">
                  <c:v>33998.166666666664</c:v>
                </c:pt>
                <c:pt idx="64164">
                  <c:v>33998.208333333336</c:v>
                </c:pt>
                <c:pt idx="64165">
                  <c:v>33998.25</c:v>
                </c:pt>
                <c:pt idx="64166">
                  <c:v>33998.291666666664</c:v>
                </c:pt>
                <c:pt idx="64167">
                  <c:v>33998.333333333336</c:v>
                </c:pt>
                <c:pt idx="64168">
                  <c:v>33998.375</c:v>
                </c:pt>
                <c:pt idx="64169">
                  <c:v>33998.416666666664</c:v>
                </c:pt>
                <c:pt idx="64170">
                  <c:v>33998.458333333336</c:v>
                </c:pt>
                <c:pt idx="64171">
                  <c:v>33998.5</c:v>
                </c:pt>
                <c:pt idx="64172">
                  <c:v>33998.541666666664</c:v>
                </c:pt>
                <c:pt idx="64173">
                  <c:v>33998.583333333336</c:v>
                </c:pt>
                <c:pt idx="64174">
                  <c:v>33998.625</c:v>
                </c:pt>
                <c:pt idx="64175">
                  <c:v>33998.666666666664</c:v>
                </c:pt>
                <c:pt idx="64176">
                  <c:v>33998.708333333336</c:v>
                </c:pt>
                <c:pt idx="64177">
                  <c:v>33998.75</c:v>
                </c:pt>
                <c:pt idx="64178">
                  <c:v>33998.791666666664</c:v>
                </c:pt>
                <c:pt idx="64179">
                  <c:v>33998.833333333336</c:v>
                </c:pt>
                <c:pt idx="64180">
                  <c:v>33998.875</c:v>
                </c:pt>
                <c:pt idx="64181">
                  <c:v>33998.916666666664</c:v>
                </c:pt>
                <c:pt idx="64182">
                  <c:v>33998.958333333336</c:v>
                </c:pt>
                <c:pt idx="64183">
                  <c:v>33999</c:v>
                </c:pt>
                <c:pt idx="64184">
                  <c:v>33999.041666666664</c:v>
                </c:pt>
                <c:pt idx="64185">
                  <c:v>33999.083333333336</c:v>
                </c:pt>
                <c:pt idx="64186">
                  <c:v>33999.125</c:v>
                </c:pt>
                <c:pt idx="64187">
                  <c:v>33999.166666666664</c:v>
                </c:pt>
                <c:pt idx="64188">
                  <c:v>33999.208333333336</c:v>
                </c:pt>
                <c:pt idx="64189">
                  <c:v>33999.25</c:v>
                </c:pt>
                <c:pt idx="64190">
                  <c:v>33999.291666666664</c:v>
                </c:pt>
                <c:pt idx="64191">
                  <c:v>33999.333333333336</c:v>
                </c:pt>
                <c:pt idx="64192">
                  <c:v>33999.375</c:v>
                </c:pt>
                <c:pt idx="64193">
                  <c:v>33999.416666666664</c:v>
                </c:pt>
                <c:pt idx="64194">
                  <c:v>33999.458333333336</c:v>
                </c:pt>
                <c:pt idx="64195">
                  <c:v>33999.5</c:v>
                </c:pt>
                <c:pt idx="64196">
                  <c:v>33999.541666666664</c:v>
                </c:pt>
                <c:pt idx="64197">
                  <c:v>33999.583333333336</c:v>
                </c:pt>
                <c:pt idx="64198">
                  <c:v>33999.625</c:v>
                </c:pt>
                <c:pt idx="64199">
                  <c:v>33999.666666666664</c:v>
                </c:pt>
                <c:pt idx="64200">
                  <c:v>33999.708333333336</c:v>
                </c:pt>
                <c:pt idx="64201">
                  <c:v>33999.75</c:v>
                </c:pt>
                <c:pt idx="64202">
                  <c:v>33999.791666666664</c:v>
                </c:pt>
                <c:pt idx="64203">
                  <c:v>33999.833333333336</c:v>
                </c:pt>
                <c:pt idx="64204">
                  <c:v>33999.875</c:v>
                </c:pt>
                <c:pt idx="64205">
                  <c:v>33999.916666666664</c:v>
                </c:pt>
                <c:pt idx="64206">
                  <c:v>33999.958333333336</c:v>
                </c:pt>
                <c:pt idx="64207">
                  <c:v>34000</c:v>
                </c:pt>
                <c:pt idx="64208">
                  <c:v>34000.041666666664</c:v>
                </c:pt>
                <c:pt idx="64209">
                  <c:v>34000.083333333336</c:v>
                </c:pt>
                <c:pt idx="64210">
                  <c:v>34000.125</c:v>
                </c:pt>
                <c:pt idx="64211">
                  <c:v>34000.166666666664</c:v>
                </c:pt>
                <c:pt idx="64212">
                  <c:v>34000.208333333336</c:v>
                </c:pt>
                <c:pt idx="64213">
                  <c:v>34000.25</c:v>
                </c:pt>
                <c:pt idx="64214">
                  <c:v>34000.291666666664</c:v>
                </c:pt>
                <c:pt idx="64215">
                  <c:v>34000.333333333336</c:v>
                </c:pt>
                <c:pt idx="64216">
                  <c:v>34000.375</c:v>
                </c:pt>
                <c:pt idx="64217">
                  <c:v>34000.416666666664</c:v>
                </c:pt>
                <c:pt idx="64218">
                  <c:v>34000.458333333336</c:v>
                </c:pt>
                <c:pt idx="64219">
                  <c:v>34000.5</c:v>
                </c:pt>
                <c:pt idx="64220">
                  <c:v>34000.541666666664</c:v>
                </c:pt>
                <c:pt idx="64221">
                  <c:v>34000.583333333336</c:v>
                </c:pt>
                <c:pt idx="64222">
                  <c:v>34000.625</c:v>
                </c:pt>
                <c:pt idx="64223">
                  <c:v>34000.666666666664</c:v>
                </c:pt>
                <c:pt idx="64224">
                  <c:v>34000.708333333336</c:v>
                </c:pt>
                <c:pt idx="64225">
                  <c:v>34000.75</c:v>
                </c:pt>
                <c:pt idx="64226">
                  <c:v>34000.791666666664</c:v>
                </c:pt>
                <c:pt idx="64227">
                  <c:v>34000.833333333336</c:v>
                </c:pt>
                <c:pt idx="64228">
                  <c:v>34000.875</c:v>
                </c:pt>
                <c:pt idx="64229">
                  <c:v>34000.916666666664</c:v>
                </c:pt>
                <c:pt idx="64230">
                  <c:v>34000.958333333336</c:v>
                </c:pt>
                <c:pt idx="64231">
                  <c:v>34001</c:v>
                </c:pt>
                <c:pt idx="64232">
                  <c:v>34001.041666666664</c:v>
                </c:pt>
                <c:pt idx="64233">
                  <c:v>34001.083333333336</c:v>
                </c:pt>
                <c:pt idx="64234">
                  <c:v>34001.125</c:v>
                </c:pt>
                <c:pt idx="64235">
                  <c:v>34001.166666666664</c:v>
                </c:pt>
                <c:pt idx="64236">
                  <c:v>34001.208333333336</c:v>
                </c:pt>
                <c:pt idx="64237">
                  <c:v>34001.25</c:v>
                </c:pt>
                <c:pt idx="64238">
                  <c:v>34001.291666666664</c:v>
                </c:pt>
                <c:pt idx="64239">
                  <c:v>34001.333333333336</c:v>
                </c:pt>
                <c:pt idx="64240">
                  <c:v>34001.375</c:v>
                </c:pt>
                <c:pt idx="64241">
                  <c:v>34001.416666666664</c:v>
                </c:pt>
                <c:pt idx="64242">
                  <c:v>34001.458333333336</c:v>
                </c:pt>
                <c:pt idx="64243">
                  <c:v>34001.5</c:v>
                </c:pt>
                <c:pt idx="64244">
                  <c:v>34001.541666666664</c:v>
                </c:pt>
                <c:pt idx="64245">
                  <c:v>34001.583333333336</c:v>
                </c:pt>
                <c:pt idx="64246">
                  <c:v>34001.625</c:v>
                </c:pt>
                <c:pt idx="64247">
                  <c:v>34001.666666666664</c:v>
                </c:pt>
                <c:pt idx="64248">
                  <c:v>34001.708333333336</c:v>
                </c:pt>
                <c:pt idx="64249">
                  <c:v>34001.75</c:v>
                </c:pt>
                <c:pt idx="64250">
                  <c:v>34001.791666666664</c:v>
                </c:pt>
                <c:pt idx="64251">
                  <c:v>34001.833333333336</c:v>
                </c:pt>
                <c:pt idx="64252">
                  <c:v>34001.875</c:v>
                </c:pt>
                <c:pt idx="64253">
                  <c:v>34001.916666666664</c:v>
                </c:pt>
                <c:pt idx="64254">
                  <c:v>34001.958333333336</c:v>
                </c:pt>
                <c:pt idx="64255">
                  <c:v>34002</c:v>
                </c:pt>
                <c:pt idx="64256">
                  <c:v>34002.041666666664</c:v>
                </c:pt>
                <c:pt idx="64257">
                  <c:v>34002.083333333336</c:v>
                </c:pt>
                <c:pt idx="64258">
                  <c:v>34002.125</c:v>
                </c:pt>
                <c:pt idx="64259">
                  <c:v>34002.166666666664</c:v>
                </c:pt>
                <c:pt idx="64260">
                  <c:v>34002.208333333336</c:v>
                </c:pt>
                <c:pt idx="64261">
                  <c:v>34002.25</c:v>
                </c:pt>
                <c:pt idx="64262">
                  <c:v>34002.291666666664</c:v>
                </c:pt>
                <c:pt idx="64263">
                  <c:v>34002.333333333336</c:v>
                </c:pt>
                <c:pt idx="64264">
                  <c:v>34002.375</c:v>
                </c:pt>
                <c:pt idx="64265">
                  <c:v>34002.416666666664</c:v>
                </c:pt>
                <c:pt idx="64266">
                  <c:v>34002.458333333336</c:v>
                </c:pt>
                <c:pt idx="64267">
                  <c:v>34002.5</c:v>
                </c:pt>
                <c:pt idx="64268">
                  <c:v>34002.541666666664</c:v>
                </c:pt>
                <c:pt idx="64269">
                  <c:v>34002.583333333336</c:v>
                </c:pt>
                <c:pt idx="64270">
                  <c:v>34002.625</c:v>
                </c:pt>
                <c:pt idx="64271">
                  <c:v>34002.666666666664</c:v>
                </c:pt>
                <c:pt idx="64272">
                  <c:v>34002.708333333336</c:v>
                </c:pt>
                <c:pt idx="64273">
                  <c:v>34002.75</c:v>
                </c:pt>
                <c:pt idx="64274">
                  <c:v>34002.791666666664</c:v>
                </c:pt>
                <c:pt idx="64275">
                  <c:v>34002.833333333336</c:v>
                </c:pt>
                <c:pt idx="64276">
                  <c:v>34002.875</c:v>
                </c:pt>
                <c:pt idx="64277">
                  <c:v>34002.916666666664</c:v>
                </c:pt>
                <c:pt idx="64278">
                  <c:v>34002.958333333336</c:v>
                </c:pt>
                <c:pt idx="64279">
                  <c:v>34003</c:v>
                </c:pt>
                <c:pt idx="64280">
                  <c:v>34003.041666666664</c:v>
                </c:pt>
                <c:pt idx="64281">
                  <c:v>34003.083333333336</c:v>
                </c:pt>
                <c:pt idx="64282">
                  <c:v>34003.125</c:v>
                </c:pt>
                <c:pt idx="64283">
                  <c:v>34003.166666666664</c:v>
                </c:pt>
                <c:pt idx="64284">
                  <c:v>34003.208333333336</c:v>
                </c:pt>
                <c:pt idx="64285">
                  <c:v>34003.25</c:v>
                </c:pt>
                <c:pt idx="64286">
                  <c:v>34003.291666666664</c:v>
                </c:pt>
                <c:pt idx="64287">
                  <c:v>34003.333333333336</c:v>
                </c:pt>
                <c:pt idx="64288">
                  <c:v>34003.375</c:v>
                </c:pt>
                <c:pt idx="64289">
                  <c:v>34003.416666666664</c:v>
                </c:pt>
                <c:pt idx="64290">
                  <c:v>34003.458333333336</c:v>
                </c:pt>
                <c:pt idx="64291">
                  <c:v>34003.5</c:v>
                </c:pt>
                <c:pt idx="64292">
                  <c:v>34003.541666666664</c:v>
                </c:pt>
                <c:pt idx="64293">
                  <c:v>34003.583333333336</c:v>
                </c:pt>
                <c:pt idx="64294">
                  <c:v>34003.625</c:v>
                </c:pt>
                <c:pt idx="64295">
                  <c:v>34003.666666666664</c:v>
                </c:pt>
                <c:pt idx="64296">
                  <c:v>34003.708333333336</c:v>
                </c:pt>
                <c:pt idx="64297">
                  <c:v>34003.75</c:v>
                </c:pt>
                <c:pt idx="64298">
                  <c:v>34003.791666666664</c:v>
                </c:pt>
                <c:pt idx="64299">
                  <c:v>34003.833333333336</c:v>
                </c:pt>
                <c:pt idx="64300">
                  <c:v>34003.875</c:v>
                </c:pt>
                <c:pt idx="64301">
                  <c:v>34003.916666666664</c:v>
                </c:pt>
                <c:pt idx="64302">
                  <c:v>34003.958333333336</c:v>
                </c:pt>
                <c:pt idx="64303">
                  <c:v>34004</c:v>
                </c:pt>
                <c:pt idx="64304">
                  <c:v>34004.041666666664</c:v>
                </c:pt>
                <c:pt idx="64305">
                  <c:v>34004.083333333336</c:v>
                </c:pt>
                <c:pt idx="64306">
                  <c:v>34004.125</c:v>
                </c:pt>
                <c:pt idx="64307">
                  <c:v>34004.166666666664</c:v>
                </c:pt>
                <c:pt idx="64308">
                  <c:v>34004.208333333336</c:v>
                </c:pt>
                <c:pt idx="64309">
                  <c:v>34004.25</c:v>
                </c:pt>
                <c:pt idx="64310">
                  <c:v>34004.291666666664</c:v>
                </c:pt>
                <c:pt idx="64311">
                  <c:v>34004.333333333336</c:v>
                </c:pt>
                <c:pt idx="64312">
                  <c:v>34004.375</c:v>
                </c:pt>
                <c:pt idx="64313">
                  <c:v>34004.416666666664</c:v>
                </c:pt>
                <c:pt idx="64314">
                  <c:v>34004.458333333336</c:v>
                </c:pt>
                <c:pt idx="64315">
                  <c:v>34004.5</c:v>
                </c:pt>
                <c:pt idx="64316">
                  <c:v>34004.541666666664</c:v>
                </c:pt>
                <c:pt idx="64317">
                  <c:v>34004.583333333336</c:v>
                </c:pt>
                <c:pt idx="64318">
                  <c:v>34004.625</c:v>
                </c:pt>
                <c:pt idx="64319">
                  <c:v>34004.666666666664</c:v>
                </c:pt>
                <c:pt idx="64320">
                  <c:v>34004.708333333336</c:v>
                </c:pt>
                <c:pt idx="64321">
                  <c:v>34004.75</c:v>
                </c:pt>
                <c:pt idx="64322">
                  <c:v>34004.791666666664</c:v>
                </c:pt>
                <c:pt idx="64323">
                  <c:v>34004.833333333336</c:v>
                </c:pt>
                <c:pt idx="64324">
                  <c:v>34004.875</c:v>
                </c:pt>
                <c:pt idx="64325">
                  <c:v>34004.916666666664</c:v>
                </c:pt>
                <c:pt idx="64326">
                  <c:v>34004.958333333336</c:v>
                </c:pt>
                <c:pt idx="64327">
                  <c:v>34005</c:v>
                </c:pt>
                <c:pt idx="64328">
                  <c:v>34005.041666666664</c:v>
                </c:pt>
                <c:pt idx="64329">
                  <c:v>34005.083333333336</c:v>
                </c:pt>
                <c:pt idx="64330">
                  <c:v>34005.125</c:v>
                </c:pt>
                <c:pt idx="64331">
                  <c:v>34005.166666666664</c:v>
                </c:pt>
                <c:pt idx="64332">
                  <c:v>34005.208333333336</c:v>
                </c:pt>
                <c:pt idx="64333">
                  <c:v>34005.25</c:v>
                </c:pt>
                <c:pt idx="64334">
                  <c:v>34005.291666666664</c:v>
                </c:pt>
                <c:pt idx="64335">
                  <c:v>34005.333333333336</c:v>
                </c:pt>
                <c:pt idx="64336">
                  <c:v>34005.375</c:v>
                </c:pt>
                <c:pt idx="64337">
                  <c:v>34005.416666666664</c:v>
                </c:pt>
                <c:pt idx="64338">
                  <c:v>34005.458333333336</c:v>
                </c:pt>
                <c:pt idx="64339">
                  <c:v>34005.5</c:v>
                </c:pt>
                <c:pt idx="64340">
                  <c:v>34005.541666666664</c:v>
                </c:pt>
                <c:pt idx="64341">
                  <c:v>34005.583333333336</c:v>
                </c:pt>
                <c:pt idx="64342">
                  <c:v>34005.625</c:v>
                </c:pt>
                <c:pt idx="64343">
                  <c:v>34005.666666666664</c:v>
                </c:pt>
                <c:pt idx="64344">
                  <c:v>34005.708333333336</c:v>
                </c:pt>
                <c:pt idx="64345">
                  <c:v>34005.75</c:v>
                </c:pt>
                <c:pt idx="64346">
                  <c:v>34005.791666666664</c:v>
                </c:pt>
                <c:pt idx="64347">
                  <c:v>34005.833333333336</c:v>
                </c:pt>
                <c:pt idx="64348">
                  <c:v>34005.875</c:v>
                </c:pt>
                <c:pt idx="64349">
                  <c:v>34005.916666666664</c:v>
                </c:pt>
                <c:pt idx="64350">
                  <c:v>34005.958333333336</c:v>
                </c:pt>
                <c:pt idx="64351">
                  <c:v>34006</c:v>
                </c:pt>
                <c:pt idx="64352">
                  <c:v>34006.041666666664</c:v>
                </c:pt>
                <c:pt idx="64353">
                  <c:v>34006.083333333336</c:v>
                </c:pt>
                <c:pt idx="64354">
                  <c:v>34006.125</c:v>
                </c:pt>
                <c:pt idx="64355">
                  <c:v>34006.166666666664</c:v>
                </c:pt>
                <c:pt idx="64356">
                  <c:v>34006.208333333336</c:v>
                </c:pt>
                <c:pt idx="64357">
                  <c:v>34006.25</c:v>
                </c:pt>
                <c:pt idx="64358">
                  <c:v>34006.291666666664</c:v>
                </c:pt>
                <c:pt idx="64359">
                  <c:v>34006.333333333336</c:v>
                </c:pt>
                <c:pt idx="64360">
                  <c:v>34006.375</c:v>
                </c:pt>
                <c:pt idx="64361">
                  <c:v>34006.416666666664</c:v>
                </c:pt>
                <c:pt idx="64362">
                  <c:v>34006.458333333336</c:v>
                </c:pt>
                <c:pt idx="64363">
                  <c:v>34006.5</c:v>
                </c:pt>
                <c:pt idx="64364">
                  <c:v>34006.541666666664</c:v>
                </c:pt>
                <c:pt idx="64365">
                  <c:v>34006.583333333336</c:v>
                </c:pt>
                <c:pt idx="64366">
                  <c:v>34006.625</c:v>
                </c:pt>
                <c:pt idx="64367">
                  <c:v>34006.666666666664</c:v>
                </c:pt>
                <c:pt idx="64368">
                  <c:v>34006.708333333336</c:v>
                </c:pt>
                <c:pt idx="64369">
                  <c:v>34006.75</c:v>
                </c:pt>
                <c:pt idx="64370">
                  <c:v>34006.791666666664</c:v>
                </c:pt>
                <c:pt idx="64371">
                  <c:v>34006.833333333336</c:v>
                </c:pt>
                <c:pt idx="64372">
                  <c:v>34006.875</c:v>
                </c:pt>
                <c:pt idx="64373">
                  <c:v>34006.916666666664</c:v>
                </c:pt>
                <c:pt idx="64374">
                  <c:v>34006.958333333336</c:v>
                </c:pt>
                <c:pt idx="64375">
                  <c:v>34007</c:v>
                </c:pt>
                <c:pt idx="64376">
                  <c:v>34007.041666666664</c:v>
                </c:pt>
                <c:pt idx="64377">
                  <c:v>34007.083333333336</c:v>
                </c:pt>
                <c:pt idx="64378">
                  <c:v>34007.125</c:v>
                </c:pt>
                <c:pt idx="64379">
                  <c:v>34007.166666666664</c:v>
                </c:pt>
                <c:pt idx="64380">
                  <c:v>34007.208333333336</c:v>
                </c:pt>
                <c:pt idx="64381">
                  <c:v>34007.25</c:v>
                </c:pt>
                <c:pt idx="64382">
                  <c:v>34007.291666666664</c:v>
                </c:pt>
                <c:pt idx="64383">
                  <c:v>34007.333333333336</c:v>
                </c:pt>
                <c:pt idx="64384">
                  <c:v>34007.375</c:v>
                </c:pt>
                <c:pt idx="64385">
                  <c:v>34007.416666666664</c:v>
                </c:pt>
                <c:pt idx="64386">
                  <c:v>34007.458333333336</c:v>
                </c:pt>
                <c:pt idx="64387">
                  <c:v>34007.5</c:v>
                </c:pt>
                <c:pt idx="64388">
                  <c:v>34007.541666666664</c:v>
                </c:pt>
                <c:pt idx="64389">
                  <c:v>34007.583333333336</c:v>
                </c:pt>
                <c:pt idx="64390">
                  <c:v>34007.625</c:v>
                </c:pt>
                <c:pt idx="64391">
                  <c:v>34007.666666666664</c:v>
                </c:pt>
                <c:pt idx="64392">
                  <c:v>34007.708333333336</c:v>
                </c:pt>
                <c:pt idx="64393">
                  <c:v>34007.75</c:v>
                </c:pt>
                <c:pt idx="64394">
                  <c:v>34007.791666666664</c:v>
                </c:pt>
                <c:pt idx="64395">
                  <c:v>34007.833333333336</c:v>
                </c:pt>
                <c:pt idx="64396">
                  <c:v>34007.875</c:v>
                </c:pt>
                <c:pt idx="64397">
                  <c:v>34007.916666666664</c:v>
                </c:pt>
                <c:pt idx="64398">
                  <c:v>34007.958333333336</c:v>
                </c:pt>
                <c:pt idx="64399">
                  <c:v>34008</c:v>
                </c:pt>
                <c:pt idx="64400">
                  <c:v>34008.041666666664</c:v>
                </c:pt>
                <c:pt idx="64401">
                  <c:v>34008.083333333336</c:v>
                </c:pt>
                <c:pt idx="64402">
                  <c:v>34008.125</c:v>
                </c:pt>
                <c:pt idx="64403">
                  <c:v>34008.166666666664</c:v>
                </c:pt>
                <c:pt idx="64404">
                  <c:v>34008.208333333336</c:v>
                </c:pt>
                <c:pt idx="64405">
                  <c:v>34008.25</c:v>
                </c:pt>
                <c:pt idx="64406">
                  <c:v>34008.291666666664</c:v>
                </c:pt>
                <c:pt idx="64407">
                  <c:v>34008.333333333336</c:v>
                </c:pt>
                <c:pt idx="64408">
                  <c:v>34008.375</c:v>
                </c:pt>
                <c:pt idx="64409">
                  <c:v>34008.416666666664</c:v>
                </c:pt>
                <c:pt idx="64410">
                  <c:v>34008.458333333336</c:v>
                </c:pt>
                <c:pt idx="64411">
                  <c:v>34008.5</c:v>
                </c:pt>
                <c:pt idx="64412">
                  <c:v>34008.541666666664</c:v>
                </c:pt>
                <c:pt idx="64413">
                  <c:v>34008.583333333336</c:v>
                </c:pt>
                <c:pt idx="64414">
                  <c:v>34008.625</c:v>
                </c:pt>
                <c:pt idx="64415">
                  <c:v>34008.666666666664</c:v>
                </c:pt>
                <c:pt idx="64416">
                  <c:v>34008.708333333336</c:v>
                </c:pt>
                <c:pt idx="64417">
                  <c:v>34008.75</c:v>
                </c:pt>
                <c:pt idx="64418">
                  <c:v>34008.791666666664</c:v>
                </c:pt>
                <c:pt idx="64419">
                  <c:v>34008.833333333336</c:v>
                </c:pt>
                <c:pt idx="64420">
                  <c:v>34008.875</c:v>
                </c:pt>
                <c:pt idx="64421">
                  <c:v>34008.916666666664</c:v>
                </c:pt>
                <c:pt idx="64422">
                  <c:v>34008.958333333336</c:v>
                </c:pt>
                <c:pt idx="64423">
                  <c:v>34009</c:v>
                </c:pt>
                <c:pt idx="64424">
                  <c:v>34009.041666666664</c:v>
                </c:pt>
                <c:pt idx="64425">
                  <c:v>34009.083333333336</c:v>
                </c:pt>
                <c:pt idx="64426">
                  <c:v>34009.125</c:v>
                </c:pt>
                <c:pt idx="64427">
                  <c:v>34009.166666666664</c:v>
                </c:pt>
                <c:pt idx="64428">
                  <c:v>34009.208333333336</c:v>
                </c:pt>
                <c:pt idx="64429">
                  <c:v>34009.25</c:v>
                </c:pt>
                <c:pt idx="64430">
                  <c:v>34009.291666666664</c:v>
                </c:pt>
                <c:pt idx="64431">
                  <c:v>34009.333333333336</c:v>
                </c:pt>
                <c:pt idx="64432">
                  <c:v>34009.375</c:v>
                </c:pt>
                <c:pt idx="64433">
                  <c:v>34009.416666666664</c:v>
                </c:pt>
                <c:pt idx="64434">
                  <c:v>34009.458333333336</c:v>
                </c:pt>
                <c:pt idx="64435">
                  <c:v>34009.5</c:v>
                </c:pt>
                <c:pt idx="64436">
                  <c:v>34009.541666666664</c:v>
                </c:pt>
                <c:pt idx="64437">
                  <c:v>34009.583333333336</c:v>
                </c:pt>
                <c:pt idx="64438">
                  <c:v>34009.625</c:v>
                </c:pt>
                <c:pt idx="64439">
                  <c:v>34009.666666666664</c:v>
                </c:pt>
                <c:pt idx="64440">
                  <c:v>34009.708333333336</c:v>
                </c:pt>
                <c:pt idx="64441">
                  <c:v>34009.75</c:v>
                </c:pt>
                <c:pt idx="64442">
                  <c:v>34009.791666666664</c:v>
                </c:pt>
                <c:pt idx="64443">
                  <c:v>34009.833333333336</c:v>
                </c:pt>
                <c:pt idx="64444">
                  <c:v>34009.875</c:v>
                </c:pt>
                <c:pt idx="64445">
                  <c:v>34009.916666666664</c:v>
                </c:pt>
                <c:pt idx="64446">
                  <c:v>34009.958333333336</c:v>
                </c:pt>
                <c:pt idx="64447">
                  <c:v>34010</c:v>
                </c:pt>
                <c:pt idx="64448">
                  <c:v>34010.041666666664</c:v>
                </c:pt>
                <c:pt idx="64449">
                  <c:v>34010.083333333336</c:v>
                </c:pt>
                <c:pt idx="64450">
                  <c:v>34010.125</c:v>
                </c:pt>
                <c:pt idx="64451">
                  <c:v>34010.166666666664</c:v>
                </c:pt>
                <c:pt idx="64452">
                  <c:v>34010.208333333336</c:v>
                </c:pt>
                <c:pt idx="64453">
                  <c:v>34010.25</c:v>
                </c:pt>
                <c:pt idx="64454">
                  <c:v>34010.291666666664</c:v>
                </c:pt>
                <c:pt idx="64455">
                  <c:v>34010.333333333336</c:v>
                </c:pt>
                <c:pt idx="64456">
                  <c:v>34010.375</c:v>
                </c:pt>
                <c:pt idx="64457">
                  <c:v>34010.416666666664</c:v>
                </c:pt>
                <c:pt idx="64458">
                  <c:v>34010.458333333336</c:v>
                </c:pt>
                <c:pt idx="64459">
                  <c:v>34010.5</c:v>
                </c:pt>
                <c:pt idx="64460">
                  <c:v>34010.541666666664</c:v>
                </c:pt>
                <c:pt idx="64461">
                  <c:v>34010.583333333336</c:v>
                </c:pt>
                <c:pt idx="64462">
                  <c:v>34010.625</c:v>
                </c:pt>
                <c:pt idx="64463">
                  <c:v>34010.666666666664</c:v>
                </c:pt>
                <c:pt idx="64464">
                  <c:v>34010.708333333336</c:v>
                </c:pt>
                <c:pt idx="64465">
                  <c:v>34010.75</c:v>
                </c:pt>
                <c:pt idx="64466">
                  <c:v>34010.791666666664</c:v>
                </c:pt>
                <c:pt idx="64467">
                  <c:v>34010.833333333336</c:v>
                </c:pt>
                <c:pt idx="64468">
                  <c:v>34010.875</c:v>
                </c:pt>
                <c:pt idx="64469">
                  <c:v>34010.916666666664</c:v>
                </c:pt>
                <c:pt idx="64470">
                  <c:v>34010.958333333336</c:v>
                </c:pt>
                <c:pt idx="64471">
                  <c:v>34011</c:v>
                </c:pt>
                <c:pt idx="64472">
                  <c:v>34011.041666666664</c:v>
                </c:pt>
                <c:pt idx="64473">
                  <c:v>34011.083333333336</c:v>
                </c:pt>
                <c:pt idx="64474">
                  <c:v>34011.125</c:v>
                </c:pt>
                <c:pt idx="64475">
                  <c:v>34011.166666666664</c:v>
                </c:pt>
                <c:pt idx="64476">
                  <c:v>34011.208333333336</c:v>
                </c:pt>
                <c:pt idx="64477">
                  <c:v>34011.25</c:v>
                </c:pt>
                <c:pt idx="64478">
                  <c:v>34011.291666666664</c:v>
                </c:pt>
                <c:pt idx="64479">
                  <c:v>34011.333333333336</c:v>
                </c:pt>
                <c:pt idx="64480">
                  <c:v>34011.375</c:v>
                </c:pt>
                <c:pt idx="64481">
                  <c:v>34011.416666666664</c:v>
                </c:pt>
                <c:pt idx="64482">
                  <c:v>34011.458333333336</c:v>
                </c:pt>
                <c:pt idx="64483">
                  <c:v>34011.5</c:v>
                </c:pt>
                <c:pt idx="64484">
                  <c:v>34011.541666666664</c:v>
                </c:pt>
                <c:pt idx="64485">
                  <c:v>34011.583333333336</c:v>
                </c:pt>
                <c:pt idx="64486">
                  <c:v>34011.625</c:v>
                </c:pt>
                <c:pt idx="64487">
                  <c:v>34011.666666666664</c:v>
                </c:pt>
                <c:pt idx="64488">
                  <c:v>34011.708333333336</c:v>
                </c:pt>
                <c:pt idx="64489">
                  <c:v>34011.75</c:v>
                </c:pt>
                <c:pt idx="64490">
                  <c:v>34011.791666666664</c:v>
                </c:pt>
                <c:pt idx="64491">
                  <c:v>34011.833333333336</c:v>
                </c:pt>
                <c:pt idx="64492">
                  <c:v>34011.875</c:v>
                </c:pt>
                <c:pt idx="64493">
                  <c:v>34011.916666666664</c:v>
                </c:pt>
                <c:pt idx="64494">
                  <c:v>34011.958333333336</c:v>
                </c:pt>
                <c:pt idx="64495">
                  <c:v>34012</c:v>
                </c:pt>
                <c:pt idx="64496">
                  <c:v>34012.041666666664</c:v>
                </c:pt>
                <c:pt idx="64497">
                  <c:v>34012.083333333336</c:v>
                </c:pt>
                <c:pt idx="64498">
                  <c:v>34012.125</c:v>
                </c:pt>
                <c:pt idx="64499">
                  <c:v>34012.166666666664</c:v>
                </c:pt>
                <c:pt idx="64500">
                  <c:v>34012.208333333336</c:v>
                </c:pt>
                <c:pt idx="64501">
                  <c:v>34012.25</c:v>
                </c:pt>
                <c:pt idx="64502">
                  <c:v>34012.291666666664</c:v>
                </c:pt>
                <c:pt idx="64503">
                  <c:v>34012.333333333336</c:v>
                </c:pt>
                <c:pt idx="64504">
                  <c:v>34012.375</c:v>
                </c:pt>
                <c:pt idx="64505">
                  <c:v>34012.416666666664</c:v>
                </c:pt>
                <c:pt idx="64506">
                  <c:v>34012.458333333336</c:v>
                </c:pt>
                <c:pt idx="64507">
                  <c:v>34012.5</c:v>
                </c:pt>
                <c:pt idx="64508">
                  <c:v>34012.541666666664</c:v>
                </c:pt>
                <c:pt idx="64509">
                  <c:v>34012.583333333336</c:v>
                </c:pt>
                <c:pt idx="64510">
                  <c:v>34012.625</c:v>
                </c:pt>
                <c:pt idx="64511">
                  <c:v>34012.666666666664</c:v>
                </c:pt>
                <c:pt idx="64512">
                  <c:v>34012.708333333336</c:v>
                </c:pt>
                <c:pt idx="64513">
                  <c:v>34012.75</c:v>
                </c:pt>
                <c:pt idx="64514">
                  <c:v>34012.791666666664</c:v>
                </c:pt>
                <c:pt idx="64515">
                  <c:v>34012.833333333336</c:v>
                </c:pt>
                <c:pt idx="64516">
                  <c:v>34012.875</c:v>
                </c:pt>
                <c:pt idx="64517">
                  <c:v>34012.916666666664</c:v>
                </c:pt>
                <c:pt idx="64518">
                  <c:v>34012.958333333336</c:v>
                </c:pt>
                <c:pt idx="64519">
                  <c:v>34013</c:v>
                </c:pt>
                <c:pt idx="64520">
                  <c:v>34013.041666666664</c:v>
                </c:pt>
                <c:pt idx="64521">
                  <c:v>34013.083333333336</c:v>
                </c:pt>
                <c:pt idx="64522">
                  <c:v>34013.125</c:v>
                </c:pt>
                <c:pt idx="64523">
                  <c:v>34013.166666666664</c:v>
                </c:pt>
                <c:pt idx="64524">
                  <c:v>34013.208333333336</c:v>
                </c:pt>
                <c:pt idx="64525">
                  <c:v>34013.25</c:v>
                </c:pt>
                <c:pt idx="64526">
                  <c:v>34013.291666666664</c:v>
                </c:pt>
                <c:pt idx="64527">
                  <c:v>34013.333333333336</c:v>
                </c:pt>
                <c:pt idx="64528">
                  <c:v>34013.375</c:v>
                </c:pt>
                <c:pt idx="64529">
                  <c:v>34013.416666666664</c:v>
                </c:pt>
                <c:pt idx="64530">
                  <c:v>34013.458333333336</c:v>
                </c:pt>
                <c:pt idx="64531">
                  <c:v>34013.5</c:v>
                </c:pt>
                <c:pt idx="64532">
                  <c:v>34013.541666666664</c:v>
                </c:pt>
                <c:pt idx="64533">
                  <c:v>34013.583333333336</c:v>
                </c:pt>
                <c:pt idx="64534">
                  <c:v>34013.625</c:v>
                </c:pt>
                <c:pt idx="64535">
                  <c:v>34013.666666666664</c:v>
                </c:pt>
                <c:pt idx="64536">
                  <c:v>34013.708333333336</c:v>
                </c:pt>
                <c:pt idx="64537">
                  <c:v>34013.75</c:v>
                </c:pt>
                <c:pt idx="64538">
                  <c:v>34013.791666666664</c:v>
                </c:pt>
                <c:pt idx="64539">
                  <c:v>34013.833333333336</c:v>
                </c:pt>
                <c:pt idx="64540">
                  <c:v>34013.875</c:v>
                </c:pt>
                <c:pt idx="64541">
                  <c:v>34013.916666666664</c:v>
                </c:pt>
                <c:pt idx="64542">
                  <c:v>34013.958333333336</c:v>
                </c:pt>
                <c:pt idx="64543">
                  <c:v>34014</c:v>
                </c:pt>
                <c:pt idx="64544">
                  <c:v>34014.041666666664</c:v>
                </c:pt>
                <c:pt idx="64545">
                  <c:v>34014.083333333336</c:v>
                </c:pt>
                <c:pt idx="64546">
                  <c:v>34014.125</c:v>
                </c:pt>
                <c:pt idx="64547">
                  <c:v>34014.166666666664</c:v>
                </c:pt>
                <c:pt idx="64548">
                  <c:v>34014.208333333336</c:v>
                </c:pt>
                <c:pt idx="64549">
                  <c:v>34014.25</c:v>
                </c:pt>
                <c:pt idx="64550">
                  <c:v>34014.291666666664</c:v>
                </c:pt>
                <c:pt idx="64551">
                  <c:v>34014.333333333336</c:v>
                </c:pt>
                <c:pt idx="64552">
                  <c:v>34014.375</c:v>
                </c:pt>
                <c:pt idx="64553">
                  <c:v>34014.416666666664</c:v>
                </c:pt>
                <c:pt idx="64554">
                  <c:v>34014.458333333336</c:v>
                </c:pt>
                <c:pt idx="64555">
                  <c:v>34014.5</c:v>
                </c:pt>
                <c:pt idx="64556">
                  <c:v>34014.541666666664</c:v>
                </c:pt>
                <c:pt idx="64557">
                  <c:v>34014.583333333336</c:v>
                </c:pt>
                <c:pt idx="64558">
                  <c:v>34014.625</c:v>
                </c:pt>
                <c:pt idx="64559">
                  <c:v>34014.666666666664</c:v>
                </c:pt>
                <c:pt idx="64560">
                  <c:v>34014.708333333336</c:v>
                </c:pt>
                <c:pt idx="64561">
                  <c:v>34014.75</c:v>
                </c:pt>
                <c:pt idx="64562">
                  <c:v>34014.791666666664</c:v>
                </c:pt>
                <c:pt idx="64563">
                  <c:v>34014.833333333336</c:v>
                </c:pt>
                <c:pt idx="64564">
                  <c:v>34014.875</c:v>
                </c:pt>
                <c:pt idx="64565">
                  <c:v>34014.916666666664</c:v>
                </c:pt>
                <c:pt idx="64566">
                  <c:v>34014.958333333336</c:v>
                </c:pt>
                <c:pt idx="64567">
                  <c:v>34015</c:v>
                </c:pt>
                <c:pt idx="64568">
                  <c:v>34015.041666666664</c:v>
                </c:pt>
                <c:pt idx="64569">
                  <c:v>34015.083333333336</c:v>
                </c:pt>
                <c:pt idx="64570">
                  <c:v>34015.125</c:v>
                </c:pt>
                <c:pt idx="64571">
                  <c:v>34015.166666666664</c:v>
                </c:pt>
                <c:pt idx="64572">
                  <c:v>34015.208333333336</c:v>
                </c:pt>
                <c:pt idx="64573">
                  <c:v>34015.25</c:v>
                </c:pt>
                <c:pt idx="64574">
                  <c:v>34015.291666666664</c:v>
                </c:pt>
                <c:pt idx="64575">
                  <c:v>34015.333333333336</c:v>
                </c:pt>
                <c:pt idx="64576">
                  <c:v>34015.375</c:v>
                </c:pt>
                <c:pt idx="64577">
                  <c:v>34015.416666666664</c:v>
                </c:pt>
                <c:pt idx="64578">
                  <c:v>34015.458333333336</c:v>
                </c:pt>
                <c:pt idx="64579">
                  <c:v>34015.5</c:v>
                </c:pt>
                <c:pt idx="64580">
                  <c:v>34015.541666666664</c:v>
                </c:pt>
                <c:pt idx="64581">
                  <c:v>34015.583333333336</c:v>
                </c:pt>
                <c:pt idx="64582">
                  <c:v>34015.625</c:v>
                </c:pt>
                <c:pt idx="64583">
                  <c:v>34015.666666666664</c:v>
                </c:pt>
                <c:pt idx="64584">
                  <c:v>34015.708333333336</c:v>
                </c:pt>
                <c:pt idx="64585">
                  <c:v>34015.75</c:v>
                </c:pt>
                <c:pt idx="64586">
                  <c:v>34015.791666666664</c:v>
                </c:pt>
                <c:pt idx="64587">
                  <c:v>34015.833333333336</c:v>
                </c:pt>
                <c:pt idx="64588">
                  <c:v>34015.875</c:v>
                </c:pt>
                <c:pt idx="64589">
                  <c:v>34015.916666666664</c:v>
                </c:pt>
                <c:pt idx="64590">
                  <c:v>34015.958333333336</c:v>
                </c:pt>
                <c:pt idx="64591">
                  <c:v>34016</c:v>
                </c:pt>
                <c:pt idx="64592">
                  <c:v>34016.041666666664</c:v>
                </c:pt>
                <c:pt idx="64593">
                  <c:v>34016.083333333336</c:v>
                </c:pt>
                <c:pt idx="64594">
                  <c:v>34016.125</c:v>
                </c:pt>
                <c:pt idx="64595">
                  <c:v>34016.166666666664</c:v>
                </c:pt>
                <c:pt idx="64596">
                  <c:v>34016.208333333336</c:v>
                </c:pt>
                <c:pt idx="64597">
                  <c:v>34016.25</c:v>
                </c:pt>
                <c:pt idx="64598">
                  <c:v>34016.291666666664</c:v>
                </c:pt>
                <c:pt idx="64599">
                  <c:v>34016.333333333336</c:v>
                </c:pt>
                <c:pt idx="64600">
                  <c:v>34016.375</c:v>
                </c:pt>
                <c:pt idx="64601">
                  <c:v>34016.416666666664</c:v>
                </c:pt>
                <c:pt idx="64602">
                  <c:v>34016.458333333336</c:v>
                </c:pt>
                <c:pt idx="64603">
                  <c:v>34016.5</c:v>
                </c:pt>
                <c:pt idx="64604">
                  <c:v>34016.541666666664</c:v>
                </c:pt>
                <c:pt idx="64605">
                  <c:v>34016.583333333336</c:v>
                </c:pt>
                <c:pt idx="64606">
                  <c:v>34016.625</c:v>
                </c:pt>
                <c:pt idx="64607">
                  <c:v>34016.666666666664</c:v>
                </c:pt>
                <c:pt idx="64608">
                  <c:v>34016.708333333336</c:v>
                </c:pt>
                <c:pt idx="64609">
                  <c:v>34016.75</c:v>
                </c:pt>
                <c:pt idx="64610">
                  <c:v>34016.791666666664</c:v>
                </c:pt>
                <c:pt idx="64611">
                  <c:v>34016.833333333336</c:v>
                </c:pt>
                <c:pt idx="64612">
                  <c:v>34016.875</c:v>
                </c:pt>
                <c:pt idx="64613">
                  <c:v>34016.916666666664</c:v>
                </c:pt>
                <c:pt idx="64614">
                  <c:v>34016.958333333336</c:v>
                </c:pt>
                <c:pt idx="64615">
                  <c:v>34017</c:v>
                </c:pt>
                <c:pt idx="64616">
                  <c:v>34017.041666666664</c:v>
                </c:pt>
                <c:pt idx="64617">
                  <c:v>34017.083333333336</c:v>
                </c:pt>
                <c:pt idx="64618">
                  <c:v>34017.125</c:v>
                </c:pt>
                <c:pt idx="64619">
                  <c:v>34017.166666666664</c:v>
                </c:pt>
                <c:pt idx="64620">
                  <c:v>34017.208333333336</c:v>
                </c:pt>
                <c:pt idx="64621">
                  <c:v>34017.25</c:v>
                </c:pt>
                <c:pt idx="64622">
                  <c:v>34017.291666666664</c:v>
                </c:pt>
                <c:pt idx="64623">
                  <c:v>34017.333333333336</c:v>
                </c:pt>
                <c:pt idx="64624">
                  <c:v>34017.375</c:v>
                </c:pt>
                <c:pt idx="64625">
                  <c:v>34017.416666666664</c:v>
                </c:pt>
                <c:pt idx="64626">
                  <c:v>34017.458333333336</c:v>
                </c:pt>
                <c:pt idx="64627">
                  <c:v>34017.5</c:v>
                </c:pt>
                <c:pt idx="64628">
                  <c:v>34017.541666666664</c:v>
                </c:pt>
                <c:pt idx="64629">
                  <c:v>34017.583333333336</c:v>
                </c:pt>
                <c:pt idx="64630">
                  <c:v>34017.625</c:v>
                </c:pt>
                <c:pt idx="64631">
                  <c:v>34017.666666666664</c:v>
                </c:pt>
                <c:pt idx="64632">
                  <c:v>34017.708333333336</c:v>
                </c:pt>
                <c:pt idx="64633">
                  <c:v>34017.75</c:v>
                </c:pt>
                <c:pt idx="64634">
                  <c:v>34017.791666666664</c:v>
                </c:pt>
                <c:pt idx="64635">
                  <c:v>34017.833333333336</c:v>
                </c:pt>
                <c:pt idx="64636">
                  <c:v>34017.875</c:v>
                </c:pt>
                <c:pt idx="64637">
                  <c:v>34017.916666666664</c:v>
                </c:pt>
                <c:pt idx="64638">
                  <c:v>34017.958333333336</c:v>
                </c:pt>
                <c:pt idx="64639">
                  <c:v>34018</c:v>
                </c:pt>
                <c:pt idx="64640">
                  <c:v>34018.041666666664</c:v>
                </c:pt>
                <c:pt idx="64641">
                  <c:v>34018.083333333336</c:v>
                </c:pt>
                <c:pt idx="64642">
                  <c:v>34018.125</c:v>
                </c:pt>
                <c:pt idx="64643">
                  <c:v>34018.166666666664</c:v>
                </c:pt>
                <c:pt idx="64644">
                  <c:v>34018.208333333336</c:v>
                </c:pt>
                <c:pt idx="64645">
                  <c:v>34018.25</c:v>
                </c:pt>
                <c:pt idx="64646">
                  <c:v>34018.291666666664</c:v>
                </c:pt>
                <c:pt idx="64647">
                  <c:v>34018.333333333336</c:v>
                </c:pt>
                <c:pt idx="64648">
                  <c:v>34018.375</c:v>
                </c:pt>
                <c:pt idx="64649">
                  <c:v>34018.416666666664</c:v>
                </c:pt>
                <c:pt idx="64650">
                  <c:v>34018.458333333336</c:v>
                </c:pt>
                <c:pt idx="64651">
                  <c:v>34018.5</c:v>
                </c:pt>
                <c:pt idx="64652">
                  <c:v>34018.541666666664</c:v>
                </c:pt>
                <c:pt idx="64653">
                  <c:v>34018.583333333336</c:v>
                </c:pt>
                <c:pt idx="64654">
                  <c:v>34018.625</c:v>
                </c:pt>
                <c:pt idx="64655">
                  <c:v>34018.666666666664</c:v>
                </c:pt>
                <c:pt idx="64656">
                  <c:v>34018.708333333336</c:v>
                </c:pt>
                <c:pt idx="64657">
                  <c:v>34018.75</c:v>
                </c:pt>
                <c:pt idx="64658">
                  <c:v>34018.791666666664</c:v>
                </c:pt>
                <c:pt idx="64659">
                  <c:v>34018.833333333336</c:v>
                </c:pt>
                <c:pt idx="64660">
                  <c:v>34018.875</c:v>
                </c:pt>
                <c:pt idx="64661">
                  <c:v>34018.916666666664</c:v>
                </c:pt>
                <c:pt idx="64662">
                  <c:v>34018.958333333336</c:v>
                </c:pt>
                <c:pt idx="64663">
                  <c:v>34019</c:v>
                </c:pt>
                <c:pt idx="64664">
                  <c:v>34019.041666666664</c:v>
                </c:pt>
                <c:pt idx="64665">
                  <c:v>34019.083333333336</c:v>
                </c:pt>
                <c:pt idx="64666">
                  <c:v>34019.125</c:v>
                </c:pt>
                <c:pt idx="64667">
                  <c:v>34019.166666666664</c:v>
                </c:pt>
                <c:pt idx="64668">
                  <c:v>34019.208333333336</c:v>
                </c:pt>
                <c:pt idx="64669">
                  <c:v>34019.25</c:v>
                </c:pt>
                <c:pt idx="64670">
                  <c:v>34019.291666666664</c:v>
                </c:pt>
                <c:pt idx="64671">
                  <c:v>34019.333333333336</c:v>
                </c:pt>
                <c:pt idx="64672">
                  <c:v>34019.375</c:v>
                </c:pt>
                <c:pt idx="64673">
                  <c:v>34019.416666666664</c:v>
                </c:pt>
                <c:pt idx="64674">
                  <c:v>34019.458333333336</c:v>
                </c:pt>
                <c:pt idx="64675">
                  <c:v>34019.5</c:v>
                </c:pt>
                <c:pt idx="64676">
                  <c:v>34019.541666666664</c:v>
                </c:pt>
                <c:pt idx="64677">
                  <c:v>34019.583333333336</c:v>
                </c:pt>
                <c:pt idx="64678">
                  <c:v>34019.625</c:v>
                </c:pt>
                <c:pt idx="64679">
                  <c:v>34019.666666666664</c:v>
                </c:pt>
                <c:pt idx="64680">
                  <c:v>34019.708333333336</c:v>
                </c:pt>
                <c:pt idx="64681">
                  <c:v>34019.75</c:v>
                </c:pt>
                <c:pt idx="64682">
                  <c:v>34019.791666666664</c:v>
                </c:pt>
                <c:pt idx="64683">
                  <c:v>34019.833333333336</c:v>
                </c:pt>
                <c:pt idx="64684">
                  <c:v>34019.875</c:v>
                </c:pt>
                <c:pt idx="64685">
                  <c:v>34019.916666666664</c:v>
                </c:pt>
                <c:pt idx="64686">
                  <c:v>34019.958333333336</c:v>
                </c:pt>
                <c:pt idx="64687">
                  <c:v>34020</c:v>
                </c:pt>
                <c:pt idx="64688">
                  <c:v>34020.041666666664</c:v>
                </c:pt>
                <c:pt idx="64689">
                  <c:v>34020.083333333336</c:v>
                </c:pt>
                <c:pt idx="64690">
                  <c:v>34020.125</c:v>
                </c:pt>
                <c:pt idx="64691">
                  <c:v>34020.166666666664</c:v>
                </c:pt>
                <c:pt idx="64692">
                  <c:v>34020.208333333336</c:v>
                </c:pt>
                <c:pt idx="64693">
                  <c:v>34020.25</c:v>
                </c:pt>
                <c:pt idx="64694">
                  <c:v>34020.291666666664</c:v>
                </c:pt>
                <c:pt idx="64695">
                  <c:v>34020.333333333336</c:v>
                </c:pt>
                <c:pt idx="64696">
                  <c:v>34020.375</c:v>
                </c:pt>
                <c:pt idx="64697">
                  <c:v>34020.416666666664</c:v>
                </c:pt>
                <c:pt idx="64698">
                  <c:v>34020.458333333336</c:v>
                </c:pt>
                <c:pt idx="64699">
                  <c:v>34020.5</c:v>
                </c:pt>
                <c:pt idx="64700">
                  <c:v>34020.541666666664</c:v>
                </c:pt>
                <c:pt idx="64701">
                  <c:v>34020.583333333336</c:v>
                </c:pt>
                <c:pt idx="64702">
                  <c:v>34020.625</c:v>
                </c:pt>
                <c:pt idx="64703">
                  <c:v>34020.666666666664</c:v>
                </c:pt>
                <c:pt idx="64704">
                  <c:v>34020.708333333336</c:v>
                </c:pt>
                <c:pt idx="64705">
                  <c:v>34020.75</c:v>
                </c:pt>
                <c:pt idx="64706">
                  <c:v>34020.791666666664</c:v>
                </c:pt>
                <c:pt idx="64707">
                  <c:v>34020.833333333336</c:v>
                </c:pt>
                <c:pt idx="64708">
                  <c:v>34020.875</c:v>
                </c:pt>
                <c:pt idx="64709">
                  <c:v>34020.916666666664</c:v>
                </c:pt>
                <c:pt idx="64710">
                  <c:v>34020.958333333336</c:v>
                </c:pt>
                <c:pt idx="64711">
                  <c:v>34021</c:v>
                </c:pt>
                <c:pt idx="64712">
                  <c:v>34021.041666666664</c:v>
                </c:pt>
                <c:pt idx="64713">
                  <c:v>34021.083333333336</c:v>
                </c:pt>
                <c:pt idx="64714">
                  <c:v>34021.125</c:v>
                </c:pt>
                <c:pt idx="64715">
                  <c:v>34021.166666666664</c:v>
                </c:pt>
                <c:pt idx="64716">
                  <c:v>34021.208333333336</c:v>
                </c:pt>
                <c:pt idx="64717">
                  <c:v>34021.25</c:v>
                </c:pt>
                <c:pt idx="64718">
                  <c:v>34021.291666666664</c:v>
                </c:pt>
                <c:pt idx="64719">
                  <c:v>34021.333333333336</c:v>
                </c:pt>
                <c:pt idx="64720">
                  <c:v>34021.375</c:v>
                </c:pt>
                <c:pt idx="64721">
                  <c:v>34021.416666666664</c:v>
                </c:pt>
                <c:pt idx="64722">
                  <c:v>34021.458333333336</c:v>
                </c:pt>
                <c:pt idx="64723">
                  <c:v>34021.5</c:v>
                </c:pt>
                <c:pt idx="64724">
                  <c:v>34021.541666666664</c:v>
                </c:pt>
                <c:pt idx="64725">
                  <c:v>34021.583333333336</c:v>
                </c:pt>
                <c:pt idx="64726">
                  <c:v>34021.625</c:v>
                </c:pt>
                <c:pt idx="64727">
                  <c:v>34021.666666666664</c:v>
                </c:pt>
                <c:pt idx="64728">
                  <c:v>34021.708333333336</c:v>
                </c:pt>
                <c:pt idx="64729">
                  <c:v>34021.75</c:v>
                </c:pt>
                <c:pt idx="64730">
                  <c:v>34021.791666666664</c:v>
                </c:pt>
                <c:pt idx="64731">
                  <c:v>34021.833333333336</c:v>
                </c:pt>
                <c:pt idx="64732">
                  <c:v>34021.875</c:v>
                </c:pt>
                <c:pt idx="64733">
                  <c:v>34021.916666666664</c:v>
                </c:pt>
                <c:pt idx="64734">
                  <c:v>34021.958333333336</c:v>
                </c:pt>
                <c:pt idx="64735">
                  <c:v>34022</c:v>
                </c:pt>
                <c:pt idx="64736">
                  <c:v>34022.041666666664</c:v>
                </c:pt>
                <c:pt idx="64737">
                  <c:v>34022.083333333336</c:v>
                </c:pt>
                <c:pt idx="64738">
                  <c:v>34022.125</c:v>
                </c:pt>
                <c:pt idx="64739">
                  <c:v>34022.166666666664</c:v>
                </c:pt>
                <c:pt idx="64740">
                  <c:v>34022.208333333336</c:v>
                </c:pt>
                <c:pt idx="64741">
                  <c:v>34022.25</c:v>
                </c:pt>
                <c:pt idx="64742">
                  <c:v>34022.291666666664</c:v>
                </c:pt>
                <c:pt idx="64743">
                  <c:v>34022.333333333336</c:v>
                </c:pt>
                <c:pt idx="64744">
                  <c:v>34022.375</c:v>
                </c:pt>
                <c:pt idx="64745">
                  <c:v>34022.416666666664</c:v>
                </c:pt>
                <c:pt idx="64746">
                  <c:v>34022.458333333336</c:v>
                </c:pt>
                <c:pt idx="64747">
                  <c:v>34022.5</c:v>
                </c:pt>
                <c:pt idx="64748">
                  <c:v>34022.541666666664</c:v>
                </c:pt>
                <c:pt idx="64749">
                  <c:v>34022.583333333336</c:v>
                </c:pt>
                <c:pt idx="64750">
                  <c:v>34022.625</c:v>
                </c:pt>
                <c:pt idx="64751">
                  <c:v>34022.666666666664</c:v>
                </c:pt>
                <c:pt idx="64752">
                  <c:v>34022.708333333336</c:v>
                </c:pt>
                <c:pt idx="64753">
                  <c:v>34022.75</c:v>
                </c:pt>
                <c:pt idx="64754">
                  <c:v>34022.791666666664</c:v>
                </c:pt>
                <c:pt idx="64755">
                  <c:v>34022.833333333336</c:v>
                </c:pt>
                <c:pt idx="64756">
                  <c:v>34022.875</c:v>
                </c:pt>
                <c:pt idx="64757">
                  <c:v>34022.916666666664</c:v>
                </c:pt>
                <c:pt idx="64758">
                  <c:v>34022.958333333336</c:v>
                </c:pt>
                <c:pt idx="64759">
                  <c:v>34023</c:v>
                </c:pt>
                <c:pt idx="64760">
                  <c:v>34023.041666666664</c:v>
                </c:pt>
                <c:pt idx="64761">
                  <c:v>34023.083333333336</c:v>
                </c:pt>
                <c:pt idx="64762">
                  <c:v>34023.125</c:v>
                </c:pt>
                <c:pt idx="64763">
                  <c:v>34023.166666666664</c:v>
                </c:pt>
                <c:pt idx="64764">
                  <c:v>34023.208333333336</c:v>
                </c:pt>
                <c:pt idx="64765">
                  <c:v>34023.25</c:v>
                </c:pt>
                <c:pt idx="64766">
                  <c:v>34023.291666666664</c:v>
                </c:pt>
                <c:pt idx="64767">
                  <c:v>34023.333333333336</c:v>
                </c:pt>
                <c:pt idx="64768">
                  <c:v>34023.375</c:v>
                </c:pt>
                <c:pt idx="64769">
                  <c:v>34023.416666666664</c:v>
                </c:pt>
                <c:pt idx="64770">
                  <c:v>34023.458333333336</c:v>
                </c:pt>
                <c:pt idx="64771">
                  <c:v>34023.5</c:v>
                </c:pt>
                <c:pt idx="64772">
                  <c:v>34023.541666666664</c:v>
                </c:pt>
                <c:pt idx="64773">
                  <c:v>34023.583333333336</c:v>
                </c:pt>
                <c:pt idx="64774">
                  <c:v>34023.625</c:v>
                </c:pt>
                <c:pt idx="64775">
                  <c:v>34023.666666666664</c:v>
                </c:pt>
                <c:pt idx="64776">
                  <c:v>34023.708333333336</c:v>
                </c:pt>
                <c:pt idx="64777">
                  <c:v>34023.75</c:v>
                </c:pt>
                <c:pt idx="64778">
                  <c:v>34023.791666666664</c:v>
                </c:pt>
                <c:pt idx="64779">
                  <c:v>34023.833333333336</c:v>
                </c:pt>
                <c:pt idx="64780">
                  <c:v>34023.875</c:v>
                </c:pt>
                <c:pt idx="64781">
                  <c:v>34023.916666666664</c:v>
                </c:pt>
                <c:pt idx="64782">
                  <c:v>34023.958333333336</c:v>
                </c:pt>
                <c:pt idx="64783">
                  <c:v>34024</c:v>
                </c:pt>
                <c:pt idx="64784">
                  <c:v>34024.041666666664</c:v>
                </c:pt>
                <c:pt idx="64785">
                  <c:v>34024.083333333336</c:v>
                </c:pt>
                <c:pt idx="64786">
                  <c:v>34024.125</c:v>
                </c:pt>
                <c:pt idx="64787">
                  <c:v>34024.166666666664</c:v>
                </c:pt>
                <c:pt idx="64788">
                  <c:v>34024.208333333336</c:v>
                </c:pt>
                <c:pt idx="64789">
                  <c:v>34024.25</c:v>
                </c:pt>
                <c:pt idx="64790">
                  <c:v>34024.291666666664</c:v>
                </c:pt>
                <c:pt idx="64791">
                  <c:v>34024.333333333336</c:v>
                </c:pt>
                <c:pt idx="64792">
                  <c:v>34024.375</c:v>
                </c:pt>
                <c:pt idx="64793">
                  <c:v>34024.416666666664</c:v>
                </c:pt>
                <c:pt idx="64794">
                  <c:v>34024.458333333336</c:v>
                </c:pt>
                <c:pt idx="64795">
                  <c:v>34024.5</c:v>
                </c:pt>
                <c:pt idx="64796">
                  <c:v>34024.541666666664</c:v>
                </c:pt>
                <c:pt idx="64797">
                  <c:v>34024.583333333336</c:v>
                </c:pt>
                <c:pt idx="64798">
                  <c:v>34024.625</c:v>
                </c:pt>
                <c:pt idx="64799">
                  <c:v>34024.666666666664</c:v>
                </c:pt>
                <c:pt idx="64800">
                  <c:v>34024.708333333336</c:v>
                </c:pt>
                <c:pt idx="64801">
                  <c:v>34024.75</c:v>
                </c:pt>
                <c:pt idx="64802">
                  <c:v>34024.791666666664</c:v>
                </c:pt>
                <c:pt idx="64803">
                  <c:v>34024.833333333336</c:v>
                </c:pt>
                <c:pt idx="64804">
                  <c:v>34024.875</c:v>
                </c:pt>
                <c:pt idx="64805">
                  <c:v>34024.916666666664</c:v>
                </c:pt>
                <c:pt idx="64806">
                  <c:v>34024.958333333336</c:v>
                </c:pt>
                <c:pt idx="64807">
                  <c:v>34025</c:v>
                </c:pt>
                <c:pt idx="64808">
                  <c:v>34025.041666666664</c:v>
                </c:pt>
                <c:pt idx="64809">
                  <c:v>34025.083333333336</c:v>
                </c:pt>
                <c:pt idx="64810">
                  <c:v>34025.125</c:v>
                </c:pt>
                <c:pt idx="64811">
                  <c:v>34025.166666666664</c:v>
                </c:pt>
                <c:pt idx="64812">
                  <c:v>34025.208333333336</c:v>
                </c:pt>
                <c:pt idx="64813">
                  <c:v>34025.25</c:v>
                </c:pt>
                <c:pt idx="64814">
                  <c:v>34025.291666666664</c:v>
                </c:pt>
                <c:pt idx="64815">
                  <c:v>34025.333333333336</c:v>
                </c:pt>
                <c:pt idx="64816">
                  <c:v>34025.375</c:v>
                </c:pt>
                <c:pt idx="64817">
                  <c:v>34025.416666666664</c:v>
                </c:pt>
                <c:pt idx="64818">
                  <c:v>34025.458333333336</c:v>
                </c:pt>
                <c:pt idx="64819">
                  <c:v>34025.5</c:v>
                </c:pt>
                <c:pt idx="64820">
                  <c:v>34025.541666666664</c:v>
                </c:pt>
                <c:pt idx="64821">
                  <c:v>34025.583333333336</c:v>
                </c:pt>
                <c:pt idx="64822">
                  <c:v>34025.625</c:v>
                </c:pt>
                <c:pt idx="64823">
                  <c:v>34025.666666666664</c:v>
                </c:pt>
                <c:pt idx="64824">
                  <c:v>34025.708333333336</c:v>
                </c:pt>
                <c:pt idx="64825">
                  <c:v>34025.75</c:v>
                </c:pt>
                <c:pt idx="64826">
                  <c:v>34025.791666666664</c:v>
                </c:pt>
                <c:pt idx="64827">
                  <c:v>34025.833333333336</c:v>
                </c:pt>
                <c:pt idx="64828">
                  <c:v>34025.875</c:v>
                </c:pt>
                <c:pt idx="64829">
                  <c:v>34025.916666666664</c:v>
                </c:pt>
                <c:pt idx="64830">
                  <c:v>34025.958333333336</c:v>
                </c:pt>
                <c:pt idx="64831">
                  <c:v>34026</c:v>
                </c:pt>
                <c:pt idx="64832">
                  <c:v>34026.041666666664</c:v>
                </c:pt>
                <c:pt idx="64833">
                  <c:v>34026.083333333336</c:v>
                </c:pt>
                <c:pt idx="64834">
                  <c:v>34026.125</c:v>
                </c:pt>
                <c:pt idx="64835">
                  <c:v>34026.166666666664</c:v>
                </c:pt>
                <c:pt idx="64836">
                  <c:v>34026.208333333336</c:v>
                </c:pt>
                <c:pt idx="64837">
                  <c:v>34026.25</c:v>
                </c:pt>
                <c:pt idx="64838">
                  <c:v>34026.291666666664</c:v>
                </c:pt>
                <c:pt idx="64839">
                  <c:v>34026.333333333336</c:v>
                </c:pt>
                <c:pt idx="64840">
                  <c:v>34026.375</c:v>
                </c:pt>
                <c:pt idx="64841">
                  <c:v>34026.416666666664</c:v>
                </c:pt>
                <c:pt idx="64842">
                  <c:v>34026.458333333336</c:v>
                </c:pt>
                <c:pt idx="64843">
                  <c:v>34026.5</c:v>
                </c:pt>
                <c:pt idx="64844">
                  <c:v>34026.541666666664</c:v>
                </c:pt>
                <c:pt idx="64845">
                  <c:v>34026.583333333336</c:v>
                </c:pt>
                <c:pt idx="64846">
                  <c:v>34026.625</c:v>
                </c:pt>
                <c:pt idx="64847">
                  <c:v>34026.666666666664</c:v>
                </c:pt>
                <c:pt idx="64848">
                  <c:v>34026.708333333336</c:v>
                </c:pt>
                <c:pt idx="64849">
                  <c:v>34026.75</c:v>
                </c:pt>
                <c:pt idx="64850">
                  <c:v>34026.791666666664</c:v>
                </c:pt>
                <c:pt idx="64851">
                  <c:v>34026.833333333336</c:v>
                </c:pt>
                <c:pt idx="64852">
                  <c:v>34026.875</c:v>
                </c:pt>
                <c:pt idx="64853">
                  <c:v>34026.916666666664</c:v>
                </c:pt>
                <c:pt idx="64854">
                  <c:v>34026.958333333336</c:v>
                </c:pt>
                <c:pt idx="64855">
                  <c:v>34027</c:v>
                </c:pt>
                <c:pt idx="64856">
                  <c:v>34027.041666666664</c:v>
                </c:pt>
                <c:pt idx="64857">
                  <c:v>34027.083333333336</c:v>
                </c:pt>
                <c:pt idx="64858">
                  <c:v>34027.125</c:v>
                </c:pt>
                <c:pt idx="64859">
                  <c:v>34027.166666666664</c:v>
                </c:pt>
                <c:pt idx="64860">
                  <c:v>34027.208333333336</c:v>
                </c:pt>
                <c:pt idx="64861">
                  <c:v>34027.25</c:v>
                </c:pt>
                <c:pt idx="64862">
                  <c:v>34027.291666666664</c:v>
                </c:pt>
                <c:pt idx="64863">
                  <c:v>34027.333333333336</c:v>
                </c:pt>
                <c:pt idx="64864">
                  <c:v>34027.375</c:v>
                </c:pt>
                <c:pt idx="64865">
                  <c:v>34027.416666666664</c:v>
                </c:pt>
                <c:pt idx="64866">
                  <c:v>34027.458333333336</c:v>
                </c:pt>
                <c:pt idx="64867">
                  <c:v>34027.5</c:v>
                </c:pt>
                <c:pt idx="64868">
                  <c:v>34027.541666666664</c:v>
                </c:pt>
                <c:pt idx="64869">
                  <c:v>34027.583333333336</c:v>
                </c:pt>
                <c:pt idx="64870">
                  <c:v>34027.625</c:v>
                </c:pt>
                <c:pt idx="64871">
                  <c:v>34027.666666666664</c:v>
                </c:pt>
                <c:pt idx="64872">
                  <c:v>34027.708333333336</c:v>
                </c:pt>
                <c:pt idx="64873">
                  <c:v>34027.75</c:v>
                </c:pt>
                <c:pt idx="64874">
                  <c:v>34027.791666666664</c:v>
                </c:pt>
                <c:pt idx="64875">
                  <c:v>34027.833333333336</c:v>
                </c:pt>
                <c:pt idx="64876">
                  <c:v>34027.875</c:v>
                </c:pt>
                <c:pt idx="64877">
                  <c:v>34027.916666666664</c:v>
                </c:pt>
                <c:pt idx="64878">
                  <c:v>34027.958333333336</c:v>
                </c:pt>
                <c:pt idx="64879">
                  <c:v>34028</c:v>
                </c:pt>
                <c:pt idx="64880">
                  <c:v>34028.041666666664</c:v>
                </c:pt>
                <c:pt idx="64881">
                  <c:v>34028.083333333336</c:v>
                </c:pt>
                <c:pt idx="64882">
                  <c:v>34028.125</c:v>
                </c:pt>
                <c:pt idx="64883">
                  <c:v>34028.166666666664</c:v>
                </c:pt>
                <c:pt idx="64884">
                  <c:v>34028.208333333336</c:v>
                </c:pt>
                <c:pt idx="64885">
                  <c:v>34028.25</c:v>
                </c:pt>
                <c:pt idx="64886">
                  <c:v>34028.291666666664</c:v>
                </c:pt>
                <c:pt idx="64887">
                  <c:v>34028.333333333336</c:v>
                </c:pt>
                <c:pt idx="64888">
                  <c:v>34028.375</c:v>
                </c:pt>
                <c:pt idx="64889">
                  <c:v>34028.416666666664</c:v>
                </c:pt>
                <c:pt idx="64890">
                  <c:v>34028.458333333336</c:v>
                </c:pt>
                <c:pt idx="64891">
                  <c:v>34028.5</c:v>
                </c:pt>
                <c:pt idx="64892">
                  <c:v>34028.541666666664</c:v>
                </c:pt>
                <c:pt idx="64893">
                  <c:v>34028.583333333336</c:v>
                </c:pt>
                <c:pt idx="64894">
                  <c:v>34028.625</c:v>
                </c:pt>
                <c:pt idx="64895">
                  <c:v>34028.666666666664</c:v>
                </c:pt>
                <c:pt idx="64896">
                  <c:v>34028.708333333336</c:v>
                </c:pt>
                <c:pt idx="64897">
                  <c:v>34028.75</c:v>
                </c:pt>
                <c:pt idx="64898">
                  <c:v>34028.791666666664</c:v>
                </c:pt>
                <c:pt idx="64899">
                  <c:v>34028.833333333336</c:v>
                </c:pt>
                <c:pt idx="64900">
                  <c:v>34028.875</c:v>
                </c:pt>
                <c:pt idx="64901">
                  <c:v>34028.916666666664</c:v>
                </c:pt>
                <c:pt idx="64902">
                  <c:v>34028.958333333336</c:v>
                </c:pt>
                <c:pt idx="64903">
                  <c:v>34029</c:v>
                </c:pt>
                <c:pt idx="64904">
                  <c:v>34029.041666666664</c:v>
                </c:pt>
                <c:pt idx="64905">
                  <c:v>34029.083333333336</c:v>
                </c:pt>
                <c:pt idx="64906">
                  <c:v>34029.125</c:v>
                </c:pt>
                <c:pt idx="64907">
                  <c:v>34029.166666666664</c:v>
                </c:pt>
                <c:pt idx="64908">
                  <c:v>34029.208333333336</c:v>
                </c:pt>
                <c:pt idx="64909">
                  <c:v>34029.25</c:v>
                </c:pt>
                <c:pt idx="64910">
                  <c:v>34029.291666666664</c:v>
                </c:pt>
                <c:pt idx="64911">
                  <c:v>34029.333333333336</c:v>
                </c:pt>
                <c:pt idx="64912">
                  <c:v>34029.375</c:v>
                </c:pt>
                <c:pt idx="64913">
                  <c:v>34029.416666666664</c:v>
                </c:pt>
                <c:pt idx="64914">
                  <c:v>34029.458333333336</c:v>
                </c:pt>
                <c:pt idx="64915">
                  <c:v>34029.5</c:v>
                </c:pt>
                <c:pt idx="64916">
                  <c:v>34029.541666666664</c:v>
                </c:pt>
                <c:pt idx="64917">
                  <c:v>34029.583333333336</c:v>
                </c:pt>
                <c:pt idx="64918">
                  <c:v>34029.625</c:v>
                </c:pt>
                <c:pt idx="64919">
                  <c:v>34029.666666666664</c:v>
                </c:pt>
                <c:pt idx="64920">
                  <c:v>34029.708333333336</c:v>
                </c:pt>
                <c:pt idx="64921">
                  <c:v>34029.75</c:v>
                </c:pt>
                <c:pt idx="64922">
                  <c:v>34029.791666666664</c:v>
                </c:pt>
                <c:pt idx="64923">
                  <c:v>34029.833333333336</c:v>
                </c:pt>
                <c:pt idx="64924">
                  <c:v>34029.875</c:v>
                </c:pt>
                <c:pt idx="64925">
                  <c:v>34029.916666666664</c:v>
                </c:pt>
                <c:pt idx="64926">
                  <c:v>34029.958333333336</c:v>
                </c:pt>
                <c:pt idx="64927">
                  <c:v>34030</c:v>
                </c:pt>
                <c:pt idx="64928">
                  <c:v>34030.041666666664</c:v>
                </c:pt>
                <c:pt idx="64929">
                  <c:v>34030.083333333336</c:v>
                </c:pt>
                <c:pt idx="64930">
                  <c:v>34030.125</c:v>
                </c:pt>
                <c:pt idx="64931">
                  <c:v>34030.166666666664</c:v>
                </c:pt>
                <c:pt idx="64932">
                  <c:v>34030.208333333336</c:v>
                </c:pt>
                <c:pt idx="64933">
                  <c:v>34030.25</c:v>
                </c:pt>
                <c:pt idx="64934">
                  <c:v>34030.291666666664</c:v>
                </c:pt>
                <c:pt idx="64935">
                  <c:v>34030.333333333336</c:v>
                </c:pt>
                <c:pt idx="64936">
                  <c:v>34030.375</c:v>
                </c:pt>
                <c:pt idx="64937">
                  <c:v>34030.416666666664</c:v>
                </c:pt>
                <c:pt idx="64938">
                  <c:v>34030.458333333336</c:v>
                </c:pt>
                <c:pt idx="64939">
                  <c:v>34030.5</c:v>
                </c:pt>
                <c:pt idx="64940">
                  <c:v>34030.541666666664</c:v>
                </c:pt>
                <c:pt idx="64941">
                  <c:v>34030.583333333336</c:v>
                </c:pt>
                <c:pt idx="64942">
                  <c:v>34030.625</c:v>
                </c:pt>
                <c:pt idx="64943">
                  <c:v>34030.666666666664</c:v>
                </c:pt>
                <c:pt idx="64944">
                  <c:v>34030.708333333336</c:v>
                </c:pt>
                <c:pt idx="64945">
                  <c:v>34030.75</c:v>
                </c:pt>
                <c:pt idx="64946">
                  <c:v>34030.791666666664</c:v>
                </c:pt>
                <c:pt idx="64947">
                  <c:v>34030.833333333336</c:v>
                </c:pt>
                <c:pt idx="64948">
                  <c:v>34030.875</c:v>
                </c:pt>
                <c:pt idx="64949">
                  <c:v>34030.916666666664</c:v>
                </c:pt>
                <c:pt idx="64950">
                  <c:v>34030.958333333336</c:v>
                </c:pt>
                <c:pt idx="64951">
                  <c:v>34031</c:v>
                </c:pt>
                <c:pt idx="64952">
                  <c:v>34031.041666666664</c:v>
                </c:pt>
                <c:pt idx="64953">
                  <c:v>34031.083333333336</c:v>
                </c:pt>
                <c:pt idx="64954">
                  <c:v>34031.125</c:v>
                </c:pt>
                <c:pt idx="64955">
                  <c:v>34031.166666666664</c:v>
                </c:pt>
                <c:pt idx="64956">
                  <c:v>34031.208333333336</c:v>
                </c:pt>
                <c:pt idx="64957">
                  <c:v>34031.25</c:v>
                </c:pt>
                <c:pt idx="64958">
                  <c:v>34031.291666666664</c:v>
                </c:pt>
                <c:pt idx="64959">
                  <c:v>34031.333333333336</c:v>
                </c:pt>
                <c:pt idx="64960">
                  <c:v>34031.375</c:v>
                </c:pt>
                <c:pt idx="64961">
                  <c:v>34031.416666666664</c:v>
                </c:pt>
                <c:pt idx="64962">
                  <c:v>34031.458333333336</c:v>
                </c:pt>
                <c:pt idx="64963">
                  <c:v>34031.5</c:v>
                </c:pt>
                <c:pt idx="64964">
                  <c:v>34031.541666666664</c:v>
                </c:pt>
                <c:pt idx="64965">
                  <c:v>34031.583333333336</c:v>
                </c:pt>
                <c:pt idx="64966">
                  <c:v>34031.625</c:v>
                </c:pt>
                <c:pt idx="64967">
                  <c:v>34031.666666666664</c:v>
                </c:pt>
                <c:pt idx="64968">
                  <c:v>34031.708333333336</c:v>
                </c:pt>
                <c:pt idx="64969">
                  <c:v>34031.75</c:v>
                </c:pt>
                <c:pt idx="64970">
                  <c:v>34031.791666666664</c:v>
                </c:pt>
                <c:pt idx="64971">
                  <c:v>34031.833333333336</c:v>
                </c:pt>
                <c:pt idx="64972">
                  <c:v>34031.875</c:v>
                </c:pt>
                <c:pt idx="64973">
                  <c:v>34031.916666666664</c:v>
                </c:pt>
                <c:pt idx="64974">
                  <c:v>34031.958333333336</c:v>
                </c:pt>
                <c:pt idx="64975">
                  <c:v>34032</c:v>
                </c:pt>
                <c:pt idx="64976">
                  <c:v>34032.041666666664</c:v>
                </c:pt>
                <c:pt idx="64977">
                  <c:v>34032.083333333336</c:v>
                </c:pt>
                <c:pt idx="64978">
                  <c:v>34032.125</c:v>
                </c:pt>
                <c:pt idx="64979">
                  <c:v>34032.166666666664</c:v>
                </c:pt>
                <c:pt idx="64980">
                  <c:v>34032.208333333336</c:v>
                </c:pt>
                <c:pt idx="64981">
                  <c:v>34032.25</c:v>
                </c:pt>
                <c:pt idx="64982">
                  <c:v>34032.291666666664</c:v>
                </c:pt>
                <c:pt idx="64983">
                  <c:v>34032.333333333336</c:v>
                </c:pt>
                <c:pt idx="64984">
                  <c:v>34032.375</c:v>
                </c:pt>
                <c:pt idx="64985">
                  <c:v>34032.416666666664</c:v>
                </c:pt>
                <c:pt idx="64986">
                  <c:v>34032.458333333336</c:v>
                </c:pt>
                <c:pt idx="64987">
                  <c:v>34032.5</c:v>
                </c:pt>
                <c:pt idx="64988">
                  <c:v>34032.541666666664</c:v>
                </c:pt>
                <c:pt idx="64989">
                  <c:v>34032.583333333336</c:v>
                </c:pt>
                <c:pt idx="64990">
                  <c:v>34032.625</c:v>
                </c:pt>
                <c:pt idx="64991">
                  <c:v>34032.666666666664</c:v>
                </c:pt>
                <c:pt idx="64992">
                  <c:v>34032.708333333336</c:v>
                </c:pt>
                <c:pt idx="64993">
                  <c:v>34032.75</c:v>
                </c:pt>
                <c:pt idx="64994">
                  <c:v>34032.791666666664</c:v>
                </c:pt>
                <c:pt idx="64995">
                  <c:v>34032.833333333336</c:v>
                </c:pt>
                <c:pt idx="64996">
                  <c:v>34032.875</c:v>
                </c:pt>
                <c:pt idx="64997">
                  <c:v>34032.916666666664</c:v>
                </c:pt>
                <c:pt idx="64998">
                  <c:v>34032.958333333336</c:v>
                </c:pt>
                <c:pt idx="64999">
                  <c:v>34033</c:v>
                </c:pt>
                <c:pt idx="65000">
                  <c:v>34033.041666666664</c:v>
                </c:pt>
                <c:pt idx="65001">
                  <c:v>34033.083333333336</c:v>
                </c:pt>
                <c:pt idx="65002">
                  <c:v>34033.125</c:v>
                </c:pt>
                <c:pt idx="65003">
                  <c:v>34033.166666666664</c:v>
                </c:pt>
                <c:pt idx="65004">
                  <c:v>34033.208333333336</c:v>
                </c:pt>
                <c:pt idx="65005">
                  <c:v>34033.25</c:v>
                </c:pt>
                <c:pt idx="65006">
                  <c:v>34033.291666666664</c:v>
                </c:pt>
                <c:pt idx="65007">
                  <c:v>34033.333333333336</c:v>
                </c:pt>
                <c:pt idx="65008">
                  <c:v>34033.375</c:v>
                </c:pt>
                <c:pt idx="65009">
                  <c:v>34033.416666666664</c:v>
                </c:pt>
                <c:pt idx="65010">
                  <c:v>34033.458333333336</c:v>
                </c:pt>
                <c:pt idx="65011">
                  <c:v>34033.5</c:v>
                </c:pt>
                <c:pt idx="65012">
                  <c:v>34033.541666666664</c:v>
                </c:pt>
                <c:pt idx="65013">
                  <c:v>34033.583333333336</c:v>
                </c:pt>
                <c:pt idx="65014">
                  <c:v>34033.625</c:v>
                </c:pt>
                <c:pt idx="65015">
                  <c:v>34033.666666666664</c:v>
                </c:pt>
                <c:pt idx="65016">
                  <c:v>34033.708333333336</c:v>
                </c:pt>
                <c:pt idx="65017">
                  <c:v>34033.75</c:v>
                </c:pt>
                <c:pt idx="65018">
                  <c:v>34033.791666666664</c:v>
                </c:pt>
                <c:pt idx="65019">
                  <c:v>34033.833333333336</c:v>
                </c:pt>
                <c:pt idx="65020">
                  <c:v>34033.875</c:v>
                </c:pt>
                <c:pt idx="65021">
                  <c:v>34033.916666666664</c:v>
                </c:pt>
                <c:pt idx="65022">
                  <c:v>34033.958333333336</c:v>
                </c:pt>
                <c:pt idx="65023">
                  <c:v>34034</c:v>
                </c:pt>
                <c:pt idx="65024">
                  <c:v>34034.041666666664</c:v>
                </c:pt>
                <c:pt idx="65025">
                  <c:v>34034.083333333336</c:v>
                </c:pt>
                <c:pt idx="65026">
                  <c:v>34034.125</c:v>
                </c:pt>
                <c:pt idx="65027">
                  <c:v>34034.166666666664</c:v>
                </c:pt>
                <c:pt idx="65028">
                  <c:v>34034.208333333336</c:v>
                </c:pt>
                <c:pt idx="65029">
                  <c:v>34034.25</c:v>
                </c:pt>
                <c:pt idx="65030">
                  <c:v>34034.291666666664</c:v>
                </c:pt>
                <c:pt idx="65031">
                  <c:v>34034.333333333336</c:v>
                </c:pt>
                <c:pt idx="65032">
                  <c:v>34034.375</c:v>
                </c:pt>
                <c:pt idx="65033">
                  <c:v>34034.416666666664</c:v>
                </c:pt>
                <c:pt idx="65034">
                  <c:v>34034.458333333336</c:v>
                </c:pt>
                <c:pt idx="65035">
                  <c:v>34034.5</c:v>
                </c:pt>
                <c:pt idx="65036">
                  <c:v>34034.541666666664</c:v>
                </c:pt>
                <c:pt idx="65037">
                  <c:v>34034.583333333336</c:v>
                </c:pt>
                <c:pt idx="65038">
                  <c:v>34034.625</c:v>
                </c:pt>
                <c:pt idx="65039">
                  <c:v>34034.666666666664</c:v>
                </c:pt>
                <c:pt idx="65040">
                  <c:v>34034.708333333336</c:v>
                </c:pt>
                <c:pt idx="65041">
                  <c:v>34034.75</c:v>
                </c:pt>
                <c:pt idx="65042">
                  <c:v>34034.791666666664</c:v>
                </c:pt>
                <c:pt idx="65043">
                  <c:v>34034.833333333336</c:v>
                </c:pt>
                <c:pt idx="65044">
                  <c:v>34034.875</c:v>
                </c:pt>
                <c:pt idx="65045">
                  <c:v>34034.916666666664</c:v>
                </c:pt>
                <c:pt idx="65046">
                  <c:v>34034.958333333336</c:v>
                </c:pt>
                <c:pt idx="65047">
                  <c:v>34035</c:v>
                </c:pt>
                <c:pt idx="65048">
                  <c:v>34035.041666666664</c:v>
                </c:pt>
                <c:pt idx="65049">
                  <c:v>34035.083333333336</c:v>
                </c:pt>
                <c:pt idx="65050">
                  <c:v>34035.125</c:v>
                </c:pt>
                <c:pt idx="65051">
                  <c:v>34035.166666666664</c:v>
                </c:pt>
                <c:pt idx="65052">
                  <c:v>34035.208333333336</c:v>
                </c:pt>
                <c:pt idx="65053">
                  <c:v>34035.25</c:v>
                </c:pt>
                <c:pt idx="65054">
                  <c:v>34035.291666666664</c:v>
                </c:pt>
                <c:pt idx="65055">
                  <c:v>34035.333333333336</c:v>
                </c:pt>
                <c:pt idx="65056">
                  <c:v>34035.375</c:v>
                </c:pt>
                <c:pt idx="65057">
                  <c:v>34035.416666666664</c:v>
                </c:pt>
                <c:pt idx="65058">
                  <c:v>34035.458333333336</c:v>
                </c:pt>
                <c:pt idx="65059">
                  <c:v>34035.5</c:v>
                </c:pt>
                <c:pt idx="65060">
                  <c:v>34035.541666666664</c:v>
                </c:pt>
                <c:pt idx="65061">
                  <c:v>34035.583333333336</c:v>
                </c:pt>
                <c:pt idx="65062">
                  <c:v>34035.625</c:v>
                </c:pt>
                <c:pt idx="65063">
                  <c:v>34035.666666666664</c:v>
                </c:pt>
                <c:pt idx="65064">
                  <c:v>34035.708333333336</c:v>
                </c:pt>
                <c:pt idx="65065">
                  <c:v>34035.75</c:v>
                </c:pt>
                <c:pt idx="65066">
                  <c:v>34035.791666666664</c:v>
                </c:pt>
                <c:pt idx="65067">
                  <c:v>34035.833333333336</c:v>
                </c:pt>
                <c:pt idx="65068">
                  <c:v>34035.875</c:v>
                </c:pt>
                <c:pt idx="65069">
                  <c:v>34035.916666666664</c:v>
                </c:pt>
                <c:pt idx="65070">
                  <c:v>34035.958333333336</c:v>
                </c:pt>
                <c:pt idx="65071">
                  <c:v>34036</c:v>
                </c:pt>
                <c:pt idx="65072">
                  <c:v>34036.041666666664</c:v>
                </c:pt>
                <c:pt idx="65073">
                  <c:v>34036.083333333336</c:v>
                </c:pt>
                <c:pt idx="65074">
                  <c:v>34036.125</c:v>
                </c:pt>
                <c:pt idx="65075">
                  <c:v>34036.166666666664</c:v>
                </c:pt>
                <c:pt idx="65076">
                  <c:v>34036.208333333336</c:v>
                </c:pt>
                <c:pt idx="65077">
                  <c:v>34036.25</c:v>
                </c:pt>
                <c:pt idx="65078">
                  <c:v>34036.291666666664</c:v>
                </c:pt>
                <c:pt idx="65079">
                  <c:v>34036.333333333336</c:v>
                </c:pt>
                <c:pt idx="65080">
                  <c:v>34036.375</c:v>
                </c:pt>
                <c:pt idx="65081">
                  <c:v>34036.416666666664</c:v>
                </c:pt>
                <c:pt idx="65082">
                  <c:v>34036.458333333336</c:v>
                </c:pt>
                <c:pt idx="65083">
                  <c:v>34036.5</c:v>
                </c:pt>
                <c:pt idx="65084">
                  <c:v>34036.541666666664</c:v>
                </c:pt>
                <c:pt idx="65085">
                  <c:v>34036.583333333336</c:v>
                </c:pt>
                <c:pt idx="65086">
                  <c:v>34036.625</c:v>
                </c:pt>
                <c:pt idx="65087">
                  <c:v>34036.666666666664</c:v>
                </c:pt>
                <c:pt idx="65088">
                  <c:v>34036.708333333336</c:v>
                </c:pt>
                <c:pt idx="65089">
                  <c:v>34036.75</c:v>
                </c:pt>
                <c:pt idx="65090">
                  <c:v>34036.791666666664</c:v>
                </c:pt>
                <c:pt idx="65091">
                  <c:v>34036.833333333336</c:v>
                </c:pt>
                <c:pt idx="65092">
                  <c:v>34036.875</c:v>
                </c:pt>
                <c:pt idx="65093">
                  <c:v>34036.916666666664</c:v>
                </c:pt>
                <c:pt idx="65094">
                  <c:v>34036.958333333336</c:v>
                </c:pt>
                <c:pt idx="65095">
                  <c:v>34037</c:v>
                </c:pt>
                <c:pt idx="65096">
                  <c:v>34037.041666666664</c:v>
                </c:pt>
                <c:pt idx="65097">
                  <c:v>34037.083333333336</c:v>
                </c:pt>
                <c:pt idx="65098">
                  <c:v>34037.125</c:v>
                </c:pt>
                <c:pt idx="65099">
                  <c:v>34037.166666666664</c:v>
                </c:pt>
                <c:pt idx="65100">
                  <c:v>34037.208333333336</c:v>
                </c:pt>
                <c:pt idx="65101">
                  <c:v>34037.25</c:v>
                </c:pt>
                <c:pt idx="65102">
                  <c:v>34037.291666666664</c:v>
                </c:pt>
                <c:pt idx="65103">
                  <c:v>34037.333333333336</c:v>
                </c:pt>
                <c:pt idx="65104">
                  <c:v>34037.375</c:v>
                </c:pt>
                <c:pt idx="65105">
                  <c:v>34037.416666666664</c:v>
                </c:pt>
                <c:pt idx="65106">
                  <c:v>34037.458333333336</c:v>
                </c:pt>
                <c:pt idx="65107">
                  <c:v>34037.5</c:v>
                </c:pt>
                <c:pt idx="65108">
                  <c:v>34037.541666666664</c:v>
                </c:pt>
                <c:pt idx="65109">
                  <c:v>34037.583333333336</c:v>
                </c:pt>
                <c:pt idx="65110">
                  <c:v>34037.625</c:v>
                </c:pt>
                <c:pt idx="65111">
                  <c:v>34037.666666666664</c:v>
                </c:pt>
                <c:pt idx="65112">
                  <c:v>34037.708333333336</c:v>
                </c:pt>
                <c:pt idx="65113">
                  <c:v>34037.75</c:v>
                </c:pt>
                <c:pt idx="65114">
                  <c:v>34037.791666666664</c:v>
                </c:pt>
                <c:pt idx="65115">
                  <c:v>34037.833333333336</c:v>
                </c:pt>
                <c:pt idx="65116">
                  <c:v>34037.875</c:v>
                </c:pt>
                <c:pt idx="65117">
                  <c:v>34037.916666666664</c:v>
                </c:pt>
                <c:pt idx="65118">
                  <c:v>34037.958333333336</c:v>
                </c:pt>
                <c:pt idx="65119">
                  <c:v>34038</c:v>
                </c:pt>
                <c:pt idx="65120">
                  <c:v>34038.041666666664</c:v>
                </c:pt>
                <c:pt idx="65121">
                  <c:v>34038.083333333336</c:v>
                </c:pt>
                <c:pt idx="65122">
                  <c:v>34038.125</c:v>
                </c:pt>
                <c:pt idx="65123">
                  <c:v>34038.166666666664</c:v>
                </c:pt>
                <c:pt idx="65124">
                  <c:v>34038.208333333336</c:v>
                </c:pt>
                <c:pt idx="65125">
                  <c:v>34038.25</c:v>
                </c:pt>
                <c:pt idx="65126">
                  <c:v>34038.291666666664</c:v>
                </c:pt>
                <c:pt idx="65127">
                  <c:v>34038.333333333336</c:v>
                </c:pt>
                <c:pt idx="65128">
                  <c:v>34038.375</c:v>
                </c:pt>
                <c:pt idx="65129">
                  <c:v>34038.416666666664</c:v>
                </c:pt>
                <c:pt idx="65130">
                  <c:v>34038.458333333336</c:v>
                </c:pt>
                <c:pt idx="65131">
                  <c:v>34038.5</c:v>
                </c:pt>
                <c:pt idx="65132">
                  <c:v>34038.541666666664</c:v>
                </c:pt>
                <c:pt idx="65133">
                  <c:v>34038.583333333336</c:v>
                </c:pt>
                <c:pt idx="65134">
                  <c:v>34038.625</c:v>
                </c:pt>
                <c:pt idx="65135">
                  <c:v>34038.666666666664</c:v>
                </c:pt>
                <c:pt idx="65136">
                  <c:v>34038.708333333336</c:v>
                </c:pt>
                <c:pt idx="65137">
                  <c:v>34038.75</c:v>
                </c:pt>
                <c:pt idx="65138">
                  <c:v>34038.791666666664</c:v>
                </c:pt>
                <c:pt idx="65139">
                  <c:v>34038.833333333336</c:v>
                </c:pt>
                <c:pt idx="65140">
                  <c:v>34038.875</c:v>
                </c:pt>
                <c:pt idx="65141">
                  <c:v>34038.916666666664</c:v>
                </c:pt>
                <c:pt idx="65142">
                  <c:v>34038.958333333336</c:v>
                </c:pt>
                <c:pt idx="65143">
                  <c:v>34039</c:v>
                </c:pt>
                <c:pt idx="65144">
                  <c:v>34039.041666666664</c:v>
                </c:pt>
                <c:pt idx="65145">
                  <c:v>34039.083333333336</c:v>
                </c:pt>
                <c:pt idx="65146">
                  <c:v>34039.125</c:v>
                </c:pt>
                <c:pt idx="65147">
                  <c:v>34039.166666666664</c:v>
                </c:pt>
                <c:pt idx="65148">
                  <c:v>34039.208333333336</c:v>
                </c:pt>
                <c:pt idx="65149">
                  <c:v>34039.25</c:v>
                </c:pt>
                <c:pt idx="65150">
                  <c:v>34039.291666666664</c:v>
                </c:pt>
                <c:pt idx="65151">
                  <c:v>34039.333333333336</c:v>
                </c:pt>
                <c:pt idx="65152">
                  <c:v>34039.375</c:v>
                </c:pt>
                <c:pt idx="65153">
                  <c:v>34039.416666666664</c:v>
                </c:pt>
                <c:pt idx="65154">
                  <c:v>34039.458333333336</c:v>
                </c:pt>
                <c:pt idx="65155">
                  <c:v>34039.5</c:v>
                </c:pt>
                <c:pt idx="65156">
                  <c:v>34039.541666666664</c:v>
                </c:pt>
                <c:pt idx="65157">
                  <c:v>34039.583333333336</c:v>
                </c:pt>
                <c:pt idx="65158">
                  <c:v>34039.625</c:v>
                </c:pt>
                <c:pt idx="65159">
                  <c:v>34039.666666666664</c:v>
                </c:pt>
                <c:pt idx="65160">
                  <c:v>34039.708333333336</c:v>
                </c:pt>
                <c:pt idx="65161">
                  <c:v>34039.75</c:v>
                </c:pt>
                <c:pt idx="65162">
                  <c:v>34039.791666666664</c:v>
                </c:pt>
                <c:pt idx="65163">
                  <c:v>34039.833333333336</c:v>
                </c:pt>
                <c:pt idx="65164">
                  <c:v>34039.875</c:v>
                </c:pt>
                <c:pt idx="65165">
                  <c:v>34039.916666666664</c:v>
                </c:pt>
                <c:pt idx="65166">
                  <c:v>34039.958333333336</c:v>
                </c:pt>
                <c:pt idx="65167">
                  <c:v>34040</c:v>
                </c:pt>
                <c:pt idx="65168">
                  <c:v>34040.041666666664</c:v>
                </c:pt>
                <c:pt idx="65169">
                  <c:v>34040.083333333336</c:v>
                </c:pt>
                <c:pt idx="65170">
                  <c:v>34040.125</c:v>
                </c:pt>
                <c:pt idx="65171">
                  <c:v>34040.166666666664</c:v>
                </c:pt>
                <c:pt idx="65172">
                  <c:v>34040.208333333336</c:v>
                </c:pt>
                <c:pt idx="65173">
                  <c:v>34040.25</c:v>
                </c:pt>
                <c:pt idx="65174">
                  <c:v>34040.291666666664</c:v>
                </c:pt>
                <c:pt idx="65175">
                  <c:v>34040.333333333336</c:v>
                </c:pt>
                <c:pt idx="65176">
                  <c:v>34040.375</c:v>
                </c:pt>
                <c:pt idx="65177">
                  <c:v>34040.416666666664</c:v>
                </c:pt>
                <c:pt idx="65178">
                  <c:v>34040.458333333336</c:v>
                </c:pt>
                <c:pt idx="65179">
                  <c:v>34040.5</c:v>
                </c:pt>
                <c:pt idx="65180">
                  <c:v>34040.541666666664</c:v>
                </c:pt>
                <c:pt idx="65181">
                  <c:v>34040.583333333336</c:v>
                </c:pt>
                <c:pt idx="65182">
                  <c:v>34040.625</c:v>
                </c:pt>
                <c:pt idx="65183">
                  <c:v>34040.666666666664</c:v>
                </c:pt>
                <c:pt idx="65184">
                  <c:v>34040.708333333336</c:v>
                </c:pt>
                <c:pt idx="65185">
                  <c:v>34040.75</c:v>
                </c:pt>
                <c:pt idx="65186">
                  <c:v>34040.791666666664</c:v>
                </c:pt>
                <c:pt idx="65187">
                  <c:v>34040.833333333336</c:v>
                </c:pt>
                <c:pt idx="65188">
                  <c:v>34040.875</c:v>
                </c:pt>
                <c:pt idx="65189">
                  <c:v>34040.916666666664</c:v>
                </c:pt>
                <c:pt idx="65190">
                  <c:v>34040.958333333336</c:v>
                </c:pt>
                <c:pt idx="65191">
                  <c:v>34041</c:v>
                </c:pt>
                <c:pt idx="65192">
                  <c:v>34041.041666666664</c:v>
                </c:pt>
                <c:pt idx="65193">
                  <c:v>34041.083333333336</c:v>
                </c:pt>
                <c:pt idx="65194">
                  <c:v>34041.125</c:v>
                </c:pt>
                <c:pt idx="65195">
                  <c:v>34041.166666666664</c:v>
                </c:pt>
                <c:pt idx="65196">
                  <c:v>34041.208333333336</c:v>
                </c:pt>
                <c:pt idx="65197">
                  <c:v>34041.25</c:v>
                </c:pt>
                <c:pt idx="65198">
                  <c:v>34041.291666666664</c:v>
                </c:pt>
                <c:pt idx="65199">
                  <c:v>34041.333333333336</c:v>
                </c:pt>
                <c:pt idx="65200">
                  <c:v>34041.375</c:v>
                </c:pt>
                <c:pt idx="65201">
                  <c:v>34041.416666666664</c:v>
                </c:pt>
                <c:pt idx="65202">
                  <c:v>34041.458333333336</c:v>
                </c:pt>
                <c:pt idx="65203">
                  <c:v>34041.5</c:v>
                </c:pt>
                <c:pt idx="65204">
                  <c:v>34041.541666666664</c:v>
                </c:pt>
                <c:pt idx="65205">
                  <c:v>34041.583333333336</c:v>
                </c:pt>
                <c:pt idx="65206">
                  <c:v>34041.625</c:v>
                </c:pt>
                <c:pt idx="65207">
                  <c:v>34041.666666666664</c:v>
                </c:pt>
                <c:pt idx="65208">
                  <c:v>34041.708333333336</c:v>
                </c:pt>
                <c:pt idx="65209">
                  <c:v>34041.75</c:v>
                </c:pt>
                <c:pt idx="65210">
                  <c:v>34041.791666666664</c:v>
                </c:pt>
                <c:pt idx="65211">
                  <c:v>34041.833333333336</c:v>
                </c:pt>
                <c:pt idx="65212">
                  <c:v>34041.875</c:v>
                </c:pt>
                <c:pt idx="65213">
                  <c:v>34041.916666666664</c:v>
                </c:pt>
                <c:pt idx="65214">
                  <c:v>34041.958333333336</c:v>
                </c:pt>
                <c:pt idx="65215">
                  <c:v>34042</c:v>
                </c:pt>
                <c:pt idx="65216">
                  <c:v>34042.041666666664</c:v>
                </c:pt>
                <c:pt idx="65217">
                  <c:v>34042.083333333336</c:v>
                </c:pt>
                <c:pt idx="65218">
                  <c:v>34042.125</c:v>
                </c:pt>
                <c:pt idx="65219">
                  <c:v>34042.166666666664</c:v>
                </c:pt>
                <c:pt idx="65220">
                  <c:v>34042.208333333336</c:v>
                </c:pt>
                <c:pt idx="65221">
                  <c:v>34042.25</c:v>
                </c:pt>
                <c:pt idx="65222">
                  <c:v>34042.291666666664</c:v>
                </c:pt>
                <c:pt idx="65223">
                  <c:v>34042.333333333336</c:v>
                </c:pt>
                <c:pt idx="65224">
                  <c:v>34042.375</c:v>
                </c:pt>
                <c:pt idx="65225">
                  <c:v>34042.416666666664</c:v>
                </c:pt>
                <c:pt idx="65226">
                  <c:v>34042.458333333336</c:v>
                </c:pt>
                <c:pt idx="65227">
                  <c:v>34042.5</c:v>
                </c:pt>
                <c:pt idx="65228">
                  <c:v>34042.541666666664</c:v>
                </c:pt>
                <c:pt idx="65229">
                  <c:v>34042.583333333336</c:v>
                </c:pt>
                <c:pt idx="65230">
                  <c:v>34042.625</c:v>
                </c:pt>
                <c:pt idx="65231">
                  <c:v>34042.666666666664</c:v>
                </c:pt>
                <c:pt idx="65232">
                  <c:v>34042.708333333336</c:v>
                </c:pt>
                <c:pt idx="65233">
                  <c:v>34042.75</c:v>
                </c:pt>
                <c:pt idx="65234">
                  <c:v>34042.791666666664</c:v>
                </c:pt>
                <c:pt idx="65235">
                  <c:v>34042.833333333336</c:v>
                </c:pt>
                <c:pt idx="65236">
                  <c:v>34042.875</c:v>
                </c:pt>
                <c:pt idx="65237">
                  <c:v>34042.916666666664</c:v>
                </c:pt>
                <c:pt idx="65238">
                  <c:v>34042.958333333336</c:v>
                </c:pt>
                <c:pt idx="65239">
                  <c:v>34043</c:v>
                </c:pt>
                <c:pt idx="65240">
                  <c:v>34043.041666666664</c:v>
                </c:pt>
                <c:pt idx="65241">
                  <c:v>34043.083333333336</c:v>
                </c:pt>
                <c:pt idx="65242">
                  <c:v>34043.125</c:v>
                </c:pt>
                <c:pt idx="65243">
                  <c:v>34043.166666666664</c:v>
                </c:pt>
                <c:pt idx="65244">
                  <c:v>34043.208333333336</c:v>
                </c:pt>
                <c:pt idx="65245">
                  <c:v>34043.25</c:v>
                </c:pt>
                <c:pt idx="65246">
                  <c:v>34043.291666666664</c:v>
                </c:pt>
                <c:pt idx="65247">
                  <c:v>34043.333333333336</c:v>
                </c:pt>
                <c:pt idx="65248">
                  <c:v>34043.375</c:v>
                </c:pt>
                <c:pt idx="65249">
                  <c:v>34043.416666666664</c:v>
                </c:pt>
                <c:pt idx="65250">
                  <c:v>34043.458333333336</c:v>
                </c:pt>
                <c:pt idx="65251">
                  <c:v>34043.5</c:v>
                </c:pt>
                <c:pt idx="65252">
                  <c:v>34043.541666666664</c:v>
                </c:pt>
                <c:pt idx="65253">
                  <c:v>34043.583333333336</c:v>
                </c:pt>
                <c:pt idx="65254">
                  <c:v>34043.625</c:v>
                </c:pt>
                <c:pt idx="65255">
                  <c:v>34043.666666666664</c:v>
                </c:pt>
                <c:pt idx="65256">
                  <c:v>34043.708333333336</c:v>
                </c:pt>
                <c:pt idx="65257">
                  <c:v>34043.75</c:v>
                </c:pt>
                <c:pt idx="65258">
                  <c:v>34043.791666666664</c:v>
                </c:pt>
                <c:pt idx="65259">
                  <c:v>34043.833333333336</c:v>
                </c:pt>
                <c:pt idx="65260">
                  <c:v>34043.875</c:v>
                </c:pt>
                <c:pt idx="65261">
                  <c:v>34043.916666666664</c:v>
                </c:pt>
                <c:pt idx="65262">
                  <c:v>34043.958333333336</c:v>
                </c:pt>
                <c:pt idx="65263">
                  <c:v>34044</c:v>
                </c:pt>
                <c:pt idx="65264">
                  <c:v>34044.041666666664</c:v>
                </c:pt>
                <c:pt idx="65265">
                  <c:v>34044.083333333336</c:v>
                </c:pt>
                <c:pt idx="65266">
                  <c:v>34044.125</c:v>
                </c:pt>
                <c:pt idx="65267">
                  <c:v>34044.166666666664</c:v>
                </c:pt>
                <c:pt idx="65268">
                  <c:v>34044.208333333336</c:v>
                </c:pt>
                <c:pt idx="65269">
                  <c:v>34044.25</c:v>
                </c:pt>
                <c:pt idx="65270">
                  <c:v>34044.291666666664</c:v>
                </c:pt>
                <c:pt idx="65271">
                  <c:v>34044.333333333336</c:v>
                </c:pt>
                <c:pt idx="65272">
                  <c:v>34044.375</c:v>
                </c:pt>
                <c:pt idx="65273">
                  <c:v>34044.416666666664</c:v>
                </c:pt>
                <c:pt idx="65274">
                  <c:v>34044.458333333336</c:v>
                </c:pt>
                <c:pt idx="65275">
                  <c:v>34044.5</c:v>
                </c:pt>
                <c:pt idx="65276">
                  <c:v>34044.541666666664</c:v>
                </c:pt>
                <c:pt idx="65277">
                  <c:v>34044.583333333336</c:v>
                </c:pt>
                <c:pt idx="65278">
                  <c:v>34044.625</c:v>
                </c:pt>
                <c:pt idx="65279">
                  <c:v>34044.666666666664</c:v>
                </c:pt>
                <c:pt idx="65280">
                  <c:v>34044.708333333336</c:v>
                </c:pt>
                <c:pt idx="65281">
                  <c:v>34044.75</c:v>
                </c:pt>
                <c:pt idx="65282">
                  <c:v>34044.791666666664</c:v>
                </c:pt>
                <c:pt idx="65283">
                  <c:v>34044.833333333336</c:v>
                </c:pt>
                <c:pt idx="65284">
                  <c:v>34044.875</c:v>
                </c:pt>
                <c:pt idx="65285">
                  <c:v>34044.916666666664</c:v>
                </c:pt>
                <c:pt idx="65286">
                  <c:v>34044.958333333336</c:v>
                </c:pt>
                <c:pt idx="65287">
                  <c:v>34045</c:v>
                </c:pt>
                <c:pt idx="65288">
                  <c:v>34045.041666666664</c:v>
                </c:pt>
                <c:pt idx="65289">
                  <c:v>34045.083333333336</c:v>
                </c:pt>
                <c:pt idx="65290">
                  <c:v>34045.125</c:v>
                </c:pt>
                <c:pt idx="65291">
                  <c:v>34045.166666666664</c:v>
                </c:pt>
                <c:pt idx="65292">
                  <c:v>34045.208333333336</c:v>
                </c:pt>
                <c:pt idx="65293">
                  <c:v>34045.25</c:v>
                </c:pt>
                <c:pt idx="65294">
                  <c:v>34045.291666666664</c:v>
                </c:pt>
                <c:pt idx="65295">
                  <c:v>34045.333333333336</c:v>
                </c:pt>
                <c:pt idx="65296">
                  <c:v>34045.375</c:v>
                </c:pt>
                <c:pt idx="65297">
                  <c:v>34045.416666666664</c:v>
                </c:pt>
                <c:pt idx="65298">
                  <c:v>34045.458333333336</c:v>
                </c:pt>
                <c:pt idx="65299">
                  <c:v>34045.5</c:v>
                </c:pt>
                <c:pt idx="65300">
                  <c:v>34045.541666666664</c:v>
                </c:pt>
                <c:pt idx="65301">
                  <c:v>34045.583333333336</c:v>
                </c:pt>
                <c:pt idx="65302">
                  <c:v>34045.625</c:v>
                </c:pt>
                <c:pt idx="65303">
                  <c:v>34045.666666666664</c:v>
                </c:pt>
                <c:pt idx="65304">
                  <c:v>34045.708333333336</c:v>
                </c:pt>
                <c:pt idx="65305">
                  <c:v>34045.75</c:v>
                </c:pt>
                <c:pt idx="65306">
                  <c:v>34045.791666666664</c:v>
                </c:pt>
                <c:pt idx="65307">
                  <c:v>34045.833333333336</c:v>
                </c:pt>
                <c:pt idx="65308">
                  <c:v>34045.875</c:v>
                </c:pt>
                <c:pt idx="65309">
                  <c:v>34045.916666666664</c:v>
                </c:pt>
                <c:pt idx="65310">
                  <c:v>34045.958333333336</c:v>
                </c:pt>
                <c:pt idx="65311">
                  <c:v>34046</c:v>
                </c:pt>
                <c:pt idx="65312">
                  <c:v>34046.041666666664</c:v>
                </c:pt>
                <c:pt idx="65313">
                  <c:v>34046.083333333336</c:v>
                </c:pt>
                <c:pt idx="65314">
                  <c:v>34046.125</c:v>
                </c:pt>
                <c:pt idx="65315">
                  <c:v>34046.166666666664</c:v>
                </c:pt>
                <c:pt idx="65316">
                  <c:v>34046.208333333336</c:v>
                </c:pt>
                <c:pt idx="65317">
                  <c:v>34046.25</c:v>
                </c:pt>
                <c:pt idx="65318">
                  <c:v>34046.291666666664</c:v>
                </c:pt>
                <c:pt idx="65319">
                  <c:v>34046.333333333336</c:v>
                </c:pt>
                <c:pt idx="65320">
                  <c:v>34046.375</c:v>
                </c:pt>
                <c:pt idx="65321">
                  <c:v>34046.416666666664</c:v>
                </c:pt>
                <c:pt idx="65322">
                  <c:v>34046.458333333336</c:v>
                </c:pt>
                <c:pt idx="65323">
                  <c:v>34046.5</c:v>
                </c:pt>
                <c:pt idx="65324">
                  <c:v>34046.541666666664</c:v>
                </c:pt>
                <c:pt idx="65325">
                  <c:v>34046.583333333336</c:v>
                </c:pt>
                <c:pt idx="65326">
                  <c:v>34046.625</c:v>
                </c:pt>
                <c:pt idx="65327">
                  <c:v>34046.666666666664</c:v>
                </c:pt>
                <c:pt idx="65328">
                  <c:v>34046.708333333336</c:v>
                </c:pt>
                <c:pt idx="65329">
                  <c:v>34046.75</c:v>
                </c:pt>
                <c:pt idx="65330">
                  <c:v>34046.791666666664</c:v>
                </c:pt>
                <c:pt idx="65331">
                  <c:v>34046.833333333336</c:v>
                </c:pt>
                <c:pt idx="65332">
                  <c:v>34046.875</c:v>
                </c:pt>
                <c:pt idx="65333">
                  <c:v>34046.916666666664</c:v>
                </c:pt>
                <c:pt idx="65334">
                  <c:v>34046.958333333336</c:v>
                </c:pt>
                <c:pt idx="65335">
                  <c:v>34047</c:v>
                </c:pt>
                <c:pt idx="65336">
                  <c:v>34047.041666666664</c:v>
                </c:pt>
                <c:pt idx="65337">
                  <c:v>34047.083333333336</c:v>
                </c:pt>
                <c:pt idx="65338">
                  <c:v>34047.125</c:v>
                </c:pt>
                <c:pt idx="65339">
                  <c:v>34047.166666666664</c:v>
                </c:pt>
                <c:pt idx="65340">
                  <c:v>34047.208333333336</c:v>
                </c:pt>
                <c:pt idx="65341">
                  <c:v>34047.25</c:v>
                </c:pt>
                <c:pt idx="65342">
                  <c:v>34047.291666666664</c:v>
                </c:pt>
                <c:pt idx="65343">
                  <c:v>34047.333333333336</c:v>
                </c:pt>
                <c:pt idx="65344">
                  <c:v>34047.375</c:v>
                </c:pt>
                <c:pt idx="65345">
                  <c:v>34047.416666666664</c:v>
                </c:pt>
                <c:pt idx="65346">
                  <c:v>34047.458333333336</c:v>
                </c:pt>
                <c:pt idx="65347">
                  <c:v>34047.5</c:v>
                </c:pt>
                <c:pt idx="65348">
                  <c:v>34047.541666666664</c:v>
                </c:pt>
                <c:pt idx="65349">
                  <c:v>34047.583333333336</c:v>
                </c:pt>
                <c:pt idx="65350">
                  <c:v>34047.625</c:v>
                </c:pt>
                <c:pt idx="65351">
                  <c:v>34047.666666666664</c:v>
                </c:pt>
                <c:pt idx="65352">
                  <c:v>34047.708333333336</c:v>
                </c:pt>
                <c:pt idx="65353">
                  <c:v>34047.75</c:v>
                </c:pt>
                <c:pt idx="65354">
                  <c:v>34047.791666666664</c:v>
                </c:pt>
                <c:pt idx="65355">
                  <c:v>34047.833333333336</c:v>
                </c:pt>
                <c:pt idx="65356">
                  <c:v>34047.875</c:v>
                </c:pt>
                <c:pt idx="65357">
                  <c:v>34047.916666666664</c:v>
                </c:pt>
                <c:pt idx="65358">
                  <c:v>34047.958333333336</c:v>
                </c:pt>
                <c:pt idx="65359">
                  <c:v>34048</c:v>
                </c:pt>
                <c:pt idx="65360">
                  <c:v>34048.041666666664</c:v>
                </c:pt>
                <c:pt idx="65361">
                  <c:v>34048.083333333336</c:v>
                </c:pt>
                <c:pt idx="65362">
                  <c:v>34048.125</c:v>
                </c:pt>
                <c:pt idx="65363">
                  <c:v>34048.166666666664</c:v>
                </c:pt>
                <c:pt idx="65364">
                  <c:v>34048.208333333336</c:v>
                </c:pt>
                <c:pt idx="65365">
                  <c:v>34048.25</c:v>
                </c:pt>
                <c:pt idx="65366">
                  <c:v>34048.291666666664</c:v>
                </c:pt>
                <c:pt idx="65367">
                  <c:v>34048.333333333336</c:v>
                </c:pt>
                <c:pt idx="65368">
                  <c:v>34048.375</c:v>
                </c:pt>
                <c:pt idx="65369">
                  <c:v>34048.416666666664</c:v>
                </c:pt>
                <c:pt idx="65370">
                  <c:v>34048.458333333336</c:v>
                </c:pt>
                <c:pt idx="65371">
                  <c:v>34048.5</c:v>
                </c:pt>
                <c:pt idx="65372">
                  <c:v>34048.541666666664</c:v>
                </c:pt>
                <c:pt idx="65373">
                  <c:v>34048.583333333336</c:v>
                </c:pt>
                <c:pt idx="65374">
                  <c:v>34048.625</c:v>
                </c:pt>
                <c:pt idx="65375">
                  <c:v>34048.666666666664</c:v>
                </c:pt>
                <c:pt idx="65376">
                  <c:v>34048.708333333336</c:v>
                </c:pt>
                <c:pt idx="65377">
                  <c:v>34048.75</c:v>
                </c:pt>
                <c:pt idx="65378">
                  <c:v>34048.791666666664</c:v>
                </c:pt>
                <c:pt idx="65379">
                  <c:v>34048.833333333336</c:v>
                </c:pt>
                <c:pt idx="65380">
                  <c:v>34048.875</c:v>
                </c:pt>
                <c:pt idx="65381">
                  <c:v>34048.916666666664</c:v>
                </c:pt>
                <c:pt idx="65382">
                  <c:v>34048.958333333336</c:v>
                </c:pt>
                <c:pt idx="65383">
                  <c:v>34049</c:v>
                </c:pt>
                <c:pt idx="65384">
                  <c:v>34049.041666666664</c:v>
                </c:pt>
                <c:pt idx="65385">
                  <c:v>34049.083333333336</c:v>
                </c:pt>
                <c:pt idx="65386">
                  <c:v>34049.125</c:v>
                </c:pt>
                <c:pt idx="65387">
                  <c:v>34049.166666666664</c:v>
                </c:pt>
                <c:pt idx="65388">
                  <c:v>34049.208333333336</c:v>
                </c:pt>
                <c:pt idx="65389">
                  <c:v>34049.25</c:v>
                </c:pt>
                <c:pt idx="65390">
                  <c:v>34049.291666666664</c:v>
                </c:pt>
                <c:pt idx="65391">
                  <c:v>34049.333333333336</c:v>
                </c:pt>
                <c:pt idx="65392">
                  <c:v>34049.375</c:v>
                </c:pt>
                <c:pt idx="65393">
                  <c:v>34049.416666666664</c:v>
                </c:pt>
                <c:pt idx="65394">
                  <c:v>34049.458333333336</c:v>
                </c:pt>
                <c:pt idx="65395">
                  <c:v>34049.5</c:v>
                </c:pt>
                <c:pt idx="65396">
                  <c:v>34049.541666666664</c:v>
                </c:pt>
                <c:pt idx="65397">
                  <c:v>34049.583333333336</c:v>
                </c:pt>
                <c:pt idx="65398">
                  <c:v>34049.625</c:v>
                </c:pt>
                <c:pt idx="65399">
                  <c:v>34049.666666666664</c:v>
                </c:pt>
                <c:pt idx="65400">
                  <c:v>34049.708333333336</c:v>
                </c:pt>
                <c:pt idx="65401">
                  <c:v>34049.75</c:v>
                </c:pt>
                <c:pt idx="65402">
                  <c:v>34049.791666666664</c:v>
                </c:pt>
                <c:pt idx="65403">
                  <c:v>34049.833333333336</c:v>
                </c:pt>
                <c:pt idx="65404">
                  <c:v>34049.875</c:v>
                </c:pt>
                <c:pt idx="65405">
                  <c:v>34049.916666666664</c:v>
                </c:pt>
                <c:pt idx="65406">
                  <c:v>34049.958333333336</c:v>
                </c:pt>
                <c:pt idx="65407">
                  <c:v>34050</c:v>
                </c:pt>
                <c:pt idx="65408">
                  <c:v>34050.041666666664</c:v>
                </c:pt>
                <c:pt idx="65409">
                  <c:v>34050.083333333336</c:v>
                </c:pt>
                <c:pt idx="65410">
                  <c:v>34050.125</c:v>
                </c:pt>
                <c:pt idx="65411">
                  <c:v>34050.166666666664</c:v>
                </c:pt>
                <c:pt idx="65412">
                  <c:v>34050.208333333336</c:v>
                </c:pt>
                <c:pt idx="65413">
                  <c:v>34050.25</c:v>
                </c:pt>
                <c:pt idx="65414">
                  <c:v>34050.291666666664</c:v>
                </c:pt>
                <c:pt idx="65415">
                  <c:v>34050.333333333336</c:v>
                </c:pt>
                <c:pt idx="65416">
                  <c:v>34050.375</c:v>
                </c:pt>
                <c:pt idx="65417">
                  <c:v>34050.416666666664</c:v>
                </c:pt>
                <c:pt idx="65418">
                  <c:v>34050.458333333336</c:v>
                </c:pt>
                <c:pt idx="65419">
                  <c:v>34050.5</c:v>
                </c:pt>
                <c:pt idx="65420">
                  <c:v>34050.541666666664</c:v>
                </c:pt>
                <c:pt idx="65421">
                  <c:v>34050.583333333336</c:v>
                </c:pt>
                <c:pt idx="65422">
                  <c:v>34050.625</c:v>
                </c:pt>
                <c:pt idx="65423">
                  <c:v>34050.666666666664</c:v>
                </c:pt>
                <c:pt idx="65424">
                  <c:v>34050.708333333336</c:v>
                </c:pt>
                <c:pt idx="65425">
                  <c:v>34050.75</c:v>
                </c:pt>
                <c:pt idx="65426">
                  <c:v>34050.791666666664</c:v>
                </c:pt>
                <c:pt idx="65427">
                  <c:v>34050.833333333336</c:v>
                </c:pt>
                <c:pt idx="65428">
                  <c:v>34050.875</c:v>
                </c:pt>
                <c:pt idx="65429">
                  <c:v>34050.916666666664</c:v>
                </c:pt>
                <c:pt idx="65430">
                  <c:v>34050.958333333336</c:v>
                </c:pt>
                <c:pt idx="65431">
                  <c:v>34051</c:v>
                </c:pt>
                <c:pt idx="65432">
                  <c:v>34051.041666666664</c:v>
                </c:pt>
                <c:pt idx="65433">
                  <c:v>34051.083333333336</c:v>
                </c:pt>
                <c:pt idx="65434">
                  <c:v>34051.125</c:v>
                </c:pt>
                <c:pt idx="65435">
                  <c:v>34051.166666666664</c:v>
                </c:pt>
                <c:pt idx="65436">
                  <c:v>34051.208333333336</c:v>
                </c:pt>
                <c:pt idx="65437">
                  <c:v>34051.25</c:v>
                </c:pt>
                <c:pt idx="65438">
                  <c:v>34051.291666666664</c:v>
                </c:pt>
                <c:pt idx="65439">
                  <c:v>34051.333333333336</c:v>
                </c:pt>
                <c:pt idx="65440">
                  <c:v>34051.375</c:v>
                </c:pt>
                <c:pt idx="65441">
                  <c:v>34051.416666666664</c:v>
                </c:pt>
                <c:pt idx="65442">
                  <c:v>34051.458333333336</c:v>
                </c:pt>
                <c:pt idx="65443">
                  <c:v>34051.5</c:v>
                </c:pt>
                <c:pt idx="65444">
                  <c:v>34051.541666666664</c:v>
                </c:pt>
                <c:pt idx="65445">
                  <c:v>34051.583333333336</c:v>
                </c:pt>
                <c:pt idx="65446">
                  <c:v>34051.625</c:v>
                </c:pt>
                <c:pt idx="65447">
                  <c:v>34051.666666666664</c:v>
                </c:pt>
                <c:pt idx="65448">
                  <c:v>34051.708333333336</c:v>
                </c:pt>
                <c:pt idx="65449">
                  <c:v>34051.75</c:v>
                </c:pt>
                <c:pt idx="65450">
                  <c:v>34051.791666666664</c:v>
                </c:pt>
                <c:pt idx="65451">
                  <c:v>34051.833333333336</c:v>
                </c:pt>
                <c:pt idx="65452">
                  <c:v>34051.875</c:v>
                </c:pt>
                <c:pt idx="65453">
                  <c:v>34051.916666666664</c:v>
                </c:pt>
                <c:pt idx="65454">
                  <c:v>34051.958333333336</c:v>
                </c:pt>
                <c:pt idx="65455">
                  <c:v>34052</c:v>
                </c:pt>
                <c:pt idx="65456">
                  <c:v>34052.041666666664</c:v>
                </c:pt>
                <c:pt idx="65457">
                  <c:v>34052.083333333336</c:v>
                </c:pt>
                <c:pt idx="65458">
                  <c:v>34052.125</c:v>
                </c:pt>
                <c:pt idx="65459">
                  <c:v>34052.166666666664</c:v>
                </c:pt>
                <c:pt idx="65460">
                  <c:v>34052.208333333336</c:v>
                </c:pt>
                <c:pt idx="65461">
                  <c:v>34052.25</c:v>
                </c:pt>
                <c:pt idx="65462">
                  <c:v>34052.291666666664</c:v>
                </c:pt>
                <c:pt idx="65463">
                  <c:v>34052.333333333336</c:v>
                </c:pt>
                <c:pt idx="65464">
                  <c:v>34052.375</c:v>
                </c:pt>
                <c:pt idx="65465">
                  <c:v>34052.416666666664</c:v>
                </c:pt>
                <c:pt idx="65466">
                  <c:v>34052.458333333336</c:v>
                </c:pt>
                <c:pt idx="65467">
                  <c:v>34052.5</c:v>
                </c:pt>
                <c:pt idx="65468">
                  <c:v>34052.541666666664</c:v>
                </c:pt>
                <c:pt idx="65469">
                  <c:v>34052.583333333336</c:v>
                </c:pt>
                <c:pt idx="65470">
                  <c:v>34052.625</c:v>
                </c:pt>
                <c:pt idx="65471">
                  <c:v>34052.666666666664</c:v>
                </c:pt>
                <c:pt idx="65472">
                  <c:v>34052.708333333336</c:v>
                </c:pt>
                <c:pt idx="65473">
                  <c:v>34052.75</c:v>
                </c:pt>
                <c:pt idx="65474">
                  <c:v>34052.791666666664</c:v>
                </c:pt>
                <c:pt idx="65475">
                  <c:v>34052.833333333336</c:v>
                </c:pt>
                <c:pt idx="65476">
                  <c:v>34052.875</c:v>
                </c:pt>
                <c:pt idx="65477">
                  <c:v>34052.916666666664</c:v>
                </c:pt>
                <c:pt idx="65478">
                  <c:v>34052.958333333336</c:v>
                </c:pt>
                <c:pt idx="65479">
                  <c:v>34053</c:v>
                </c:pt>
                <c:pt idx="65480">
                  <c:v>34053.041666666664</c:v>
                </c:pt>
                <c:pt idx="65481">
                  <c:v>34053.083333333336</c:v>
                </c:pt>
                <c:pt idx="65482">
                  <c:v>34053.125</c:v>
                </c:pt>
                <c:pt idx="65483">
                  <c:v>34053.166666666664</c:v>
                </c:pt>
                <c:pt idx="65484">
                  <c:v>34053.208333333336</c:v>
                </c:pt>
                <c:pt idx="65485">
                  <c:v>34053.25</c:v>
                </c:pt>
                <c:pt idx="65486">
                  <c:v>34053.291666666664</c:v>
                </c:pt>
                <c:pt idx="65487">
                  <c:v>34053.333333333336</c:v>
                </c:pt>
                <c:pt idx="65488">
                  <c:v>34053.375</c:v>
                </c:pt>
                <c:pt idx="65489">
                  <c:v>34053.416666666664</c:v>
                </c:pt>
                <c:pt idx="65490">
                  <c:v>34053.458333333336</c:v>
                </c:pt>
                <c:pt idx="65491">
                  <c:v>34053.5</c:v>
                </c:pt>
                <c:pt idx="65492">
                  <c:v>34053.541666666664</c:v>
                </c:pt>
                <c:pt idx="65493">
                  <c:v>34053.583333333336</c:v>
                </c:pt>
                <c:pt idx="65494">
                  <c:v>34053.625</c:v>
                </c:pt>
                <c:pt idx="65495">
                  <c:v>34053.666666666664</c:v>
                </c:pt>
                <c:pt idx="65496">
                  <c:v>34053.708333333336</c:v>
                </c:pt>
                <c:pt idx="65497">
                  <c:v>34053.75</c:v>
                </c:pt>
                <c:pt idx="65498">
                  <c:v>34053.791666666664</c:v>
                </c:pt>
                <c:pt idx="65499">
                  <c:v>34053.833333333336</c:v>
                </c:pt>
                <c:pt idx="65500">
                  <c:v>34053.875</c:v>
                </c:pt>
                <c:pt idx="65501">
                  <c:v>34053.916666666664</c:v>
                </c:pt>
                <c:pt idx="65502">
                  <c:v>34053.958333333336</c:v>
                </c:pt>
                <c:pt idx="65503">
                  <c:v>34054</c:v>
                </c:pt>
                <c:pt idx="65504">
                  <c:v>34054.041666666664</c:v>
                </c:pt>
                <c:pt idx="65505">
                  <c:v>34054.083333333336</c:v>
                </c:pt>
                <c:pt idx="65506">
                  <c:v>34054.125</c:v>
                </c:pt>
                <c:pt idx="65507">
                  <c:v>34054.166666666664</c:v>
                </c:pt>
                <c:pt idx="65508">
                  <c:v>34054.208333333336</c:v>
                </c:pt>
                <c:pt idx="65509">
                  <c:v>34054.25</c:v>
                </c:pt>
                <c:pt idx="65510">
                  <c:v>34054.291666666664</c:v>
                </c:pt>
                <c:pt idx="65511">
                  <c:v>34054.333333333336</c:v>
                </c:pt>
                <c:pt idx="65512">
                  <c:v>34054.375</c:v>
                </c:pt>
                <c:pt idx="65513">
                  <c:v>34054.416666666664</c:v>
                </c:pt>
                <c:pt idx="65514">
                  <c:v>34054.458333333336</c:v>
                </c:pt>
                <c:pt idx="65515">
                  <c:v>34054.5</c:v>
                </c:pt>
                <c:pt idx="65516">
                  <c:v>34054.541666666664</c:v>
                </c:pt>
                <c:pt idx="65517">
                  <c:v>34054.583333333336</c:v>
                </c:pt>
                <c:pt idx="65518">
                  <c:v>34054.625</c:v>
                </c:pt>
                <c:pt idx="65519">
                  <c:v>34054.666666666664</c:v>
                </c:pt>
                <c:pt idx="65520">
                  <c:v>34054.708333333336</c:v>
                </c:pt>
                <c:pt idx="65521">
                  <c:v>34054.75</c:v>
                </c:pt>
                <c:pt idx="65522">
                  <c:v>34054.791666666664</c:v>
                </c:pt>
                <c:pt idx="65523">
                  <c:v>34054.833333333336</c:v>
                </c:pt>
                <c:pt idx="65524">
                  <c:v>34054.875</c:v>
                </c:pt>
                <c:pt idx="65525">
                  <c:v>34054.916666666664</c:v>
                </c:pt>
                <c:pt idx="65526">
                  <c:v>34054.958333333336</c:v>
                </c:pt>
                <c:pt idx="65527">
                  <c:v>34055</c:v>
                </c:pt>
                <c:pt idx="65528">
                  <c:v>34055.041666666664</c:v>
                </c:pt>
                <c:pt idx="65529">
                  <c:v>34055.083333333336</c:v>
                </c:pt>
                <c:pt idx="65530">
                  <c:v>34055.125</c:v>
                </c:pt>
                <c:pt idx="65531">
                  <c:v>34055.166666666664</c:v>
                </c:pt>
                <c:pt idx="65532">
                  <c:v>34055.041666666664</c:v>
                </c:pt>
                <c:pt idx="65533">
                  <c:v>34055.083333333336</c:v>
                </c:pt>
                <c:pt idx="65534">
                  <c:v>34055.125</c:v>
                </c:pt>
                <c:pt idx="65535">
                  <c:v>34055.166666666664</c:v>
                </c:pt>
                <c:pt idx="65536">
                  <c:v>34055.208333333336</c:v>
                </c:pt>
                <c:pt idx="65537">
                  <c:v>34055.25</c:v>
                </c:pt>
                <c:pt idx="65538">
                  <c:v>34055.291666666664</c:v>
                </c:pt>
                <c:pt idx="65539">
                  <c:v>34055.333333333336</c:v>
                </c:pt>
                <c:pt idx="65540">
                  <c:v>34055.375</c:v>
                </c:pt>
                <c:pt idx="65541">
                  <c:v>34055.416666666664</c:v>
                </c:pt>
                <c:pt idx="65542">
                  <c:v>34055.458333333336</c:v>
                </c:pt>
                <c:pt idx="65543">
                  <c:v>34055.5</c:v>
                </c:pt>
                <c:pt idx="65544">
                  <c:v>34055.541666666664</c:v>
                </c:pt>
                <c:pt idx="65545">
                  <c:v>34055.583333333336</c:v>
                </c:pt>
                <c:pt idx="65546">
                  <c:v>34055.625</c:v>
                </c:pt>
                <c:pt idx="65547">
                  <c:v>34055.666666666664</c:v>
                </c:pt>
                <c:pt idx="65548">
                  <c:v>34055.708333333336</c:v>
                </c:pt>
                <c:pt idx="65549">
                  <c:v>34055.75</c:v>
                </c:pt>
                <c:pt idx="65550">
                  <c:v>34055.791666666664</c:v>
                </c:pt>
                <c:pt idx="65551">
                  <c:v>34055.833333333336</c:v>
                </c:pt>
                <c:pt idx="65552">
                  <c:v>34055.875</c:v>
                </c:pt>
                <c:pt idx="65553">
                  <c:v>34055.916666666664</c:v>
                </c:pt>
                <c:pt idx="65554">
                  <c:v>34055.958333333336</c:v>
                </c:pt>
                <c:pt idx="65555">
                  <c:v>34056</c:v>
                </c:pt>
                <c:pt idx="65556">
                  <c:v>34056.041666666664</c:v>
                </c:pt>
                <c:pt idx="65557">
                  <c:v>34056.083333333336</c:v>
                </c:pt>
                <c:pt idx="65558">
                  <c:v>34056.125</c:v>
                </c:pt>
                <c:pt idx="65559">
                  <c:v>34056.166666666664</c:v>
                </c:pt>
                <c:pt idx="65560">
                  <c:v>34056.208333333336</c:v>
                </c:pt>
                <c:pt idx="65561">
                  <c:v>34056.25</c:v>
                </c:pt>
                <c:pt idx="65562">
                  <c:v>34056.291666666664</c:v>
                </c:pt>
                <c:pt idx="65563">
                  <c:v>34056.333333333336</c:v>
                </c:pt>
                <c:pt idx="65564">
                  <c:v>34056.375</c:v>
                </c:pt>
                <c:pt idx="65565">
                  <c:v>34056.416666666664</c:v>
                </c:pt>
                <c:pt idx="65566">
                  <c:v>34056.458333333336</c:v>
                </c:pt>
                <c:pt idx="65567">
                  <c:v>34056.5</c:v>
                </c:pt>
                <c:pt idx="65568">
                  <c:v>34056.541666666664</c:v>
                </c:pt>
                <c:pt idx="65569">
                  <c:v>34056.583333333336</c:v>
                </c:pt>
                <c:pt idx="65570">
                  <c:v>34056.625</c:v>
                </c:pt>
                <c:pt idx="65571">
                  <c:v>34056.666666666664</c:v>
                </c:pt>
                <c:pt idx="65572">
                  <c:v>34056.708333333336</c:v>
                </c:pt>
                <c:pt idx="65573">
                  <c:v>34056.75</c:v>
                </c:pt>
                <c:pt idx="65574">
                  <c:v>34056.791666666664</c:v>
                </c:pt>
                <c:pt idx="65575">
                  <c:v>34056.833333333336</c:v>
                </c:pt>
                <c:pt idx="65576">
                  <c:v>34056.875</c:v>
                </c:pt>
                <c:pt idx="65577">
                  <c:v>34056.916666666664</c:v>
                </c:pt>
                <c:pt idx="65578">
                  <c:v>34056.958333333336</c:v>
                </c:pt>
                <c:pt idx="65579">
                  <c:v>34057</c:v>
                </c:pt>
                <c:pt idx="65580">
                  <c:v>34057.041666666664</c:v>
                </c:pt>
                <c:pt idx="65581">
                  <c:v>34057.083333333336</c:v>
                </c:pt>
                <c:pt idx="65582">
                  <c:v>34057.125</c:v>
                </c:pt>
                <c:pt idx="65583">
                  <c:v>34057.166666666664</c:v>
                </c:pt>
                <c:pt idx="65584">
                  <c:v>34057.208333333336</c:v>
                </c:pt>
                <c:pt idx="65585">
                  <c:v>34057.25</c:v>
                </c:pt>
                <c:pt idx="65586">
                  <c:v>34057.291666666664</c:v>
                </c:pt>
                <c:pt idx="65587">
                  <c:v>34057.333333333336</c:v>
                </c:pt>
                <c:pt idx="65588">
                  <c:v>34057.375</c:v>
                </c:pt>
                <c:pt idx="65589">
                  <c:v>34057.416666666664</c:v>
                </c:pt>
                <c:pt idx="65590">
                  <c:v>34057.458333333336</c:v>
                </c:pt>
                <c:pt idx="65591">
                  <c:v>34057.5</c:v>
                </c:pt>
                <c:pt idx="65592">
                  <c:v>34057.541666666664</c:v>
                </c:pt>
                <c:pt idx="65593">
                  <c:v>34057.583333333336</c:v>
                </c:pt>
                <c:pt idx="65594">
                  <c:v>34057.625</c:v>
                </c:pt>
                <c:pt idx="65595">
                  <c:v>34057.666666666664</c:v>
                </c:pt>
                <c:pt idx="65596">
                  <c:v>34057.708333333336</c:v>
                </c:pt>
                <c:pt idx="65597">
                  <c:v>34057.75</c:v>
                </c:pt>
                <c:pt idx="65598">
                  <c:v>34057.791666666664</c:v>
                </c:pt>
                <c:pt idx="65599">
                  <c:v>34057.833333333336</c:v>
                </c:pt>
                <c:pt idx="65600">
                  <c:v>34057.875</c:v>
                </c:pt>
                <c:pt idx="65601">
                  <c:v>34057.916666666664</c:v>
                </c:pt>
                <c:pt idx="65602">
                  <c:v>34057.958333333336</c:v>
                </c:pt>
                <c:pt idx="65603">
                  <c:v>34058</c:v>
                </c:pt>
                <c:pt idx="65604">
                  <c:v>34058.041666666664</c:v>
                </c:pt>
                <c:pt idx="65605">
                  <c:v>34058.083333333336</c:v>
                </c:pt>
                <c:pt idx="65606">
                  <c:v>34058.125</c:v>
                </c:pt>
                <c:pt idx="65607">
                  <c:v>34058.166666666664</c:v>
                </c:pt>
                <c:pt idx="65608">
                  <c:v>34058.208333333336</c:v>
                </c:pt>
                <c:pt idx="65609">
                  <c:v>34058.25</c:v>
                </c:pt>
                <c:pt idx="65610">
                  <c:v>34058.291666666664</c:v>
                </c:pt>
                <c:pt idx="65611">
                  <c:v>34058.333333333336</c:v>
                </c:pt>
                <c:pt idx="65612">
                  <c:v>34058.375</c:v>
                </c:pt>
                <c:pt idx="65613">
                  <c:v>34058.416666666664</c:v>
                </c:pt>
                <c:pt idx="65614">
                  <c:v>34058.458333333336</c:v>
                </c:pt>
                <c:pt idx="65615">
                  <c:v>34058.5</c:v>
                </c:pt>
                <c:pt idx="65616">
                  <c:v>34058.541666666664</c:v>
                </c:pt>
                <c:pt idx="65617">
                  <c:v>34058.583333333336</c:v>
                </c:pt>
                <c:pt idx="65618">
                  <c:v>34058.625</c:v>
                </c:pt>
                <c:pt idx="65619">
                  <c:v>34058.666666666664</c:v>
                </c:pt>
                <c:pt idx="65620">
                  <c:v>34058.708333333336</c:v>
                </c:pt>
                <c:pt idx="65621">
                  <c:v>34058.75</c:v>
                </c:pt>
                <c:pt idx="65622">
                  <c:v>34058.791666666664</c:v>
                </c:pt>
                <c:pt idx="65623">
                  <c:v>34058.833333333336</c:v>
                </c:pt>
                <c:pt idx="65624">
                  <c:v>34058.875</c:v>
                </c:pt>
                <c:pt idx="65625">
                  <c:v>34058.916666666664</c:v>
                </c:pt>
                <c:pt idx="65626">
                  <c:v>34058.958333333336</c:v>
                </c:pt>
                <c:pt idx="65627">
                  <c:v>34059</c:v>
                </c:pt>
                <c:pt idx="65628">
                  <c:v>34059.041666666664</c:v>
                </c:pt>
                <c:pt idx="65629">
                  <c:v>34059.083333333336</c:v>
                </c:pt>
                <c:pt idx="65630">
                  <c:v>34059.125</c:v>
                </c:pt>
                <c:pt idx="65631">
                  <c:v>34059.166666666664</c:v>
                </c:pt>
                <c:pt idx="65632">
                  <c:v>34059.208333333336</c:v>
                </c:pt>
                <c:pt idx="65633">
                  <c:v>34059.25</c:v>
                </c:pt>
                <c:pt idx="65634">
                  <c:v>34059.291666666664</c:v>
                </c:pt>
                <c:pt idx="65635">
                  <c:v>34059.333333333336</c:v>
                </c:pt>
                <c:pt idx="65636">
                  <c:v>34059.375</c:v>
                </c:pt>
                <c:pt idx="65637">
                  <c:v>34059.416666666664</c:v>
                </c:pt>
                <c:pt idx="65638">
                  <c:v>34059.458333333336</c:v>
                </c:pt>
                <c:pt idx="65639">
                  <c:v>34059.5</c:v>
                </c:pt>
                <c:pt idx="65640">
                  <c:v>34059.541666666664</c:v>
                </c:pt>
                <c:pt idx="65641">
                  <c:v>34059.583333333336</c:v>
                </c:pt>
                <c:pt idx="65642">
                  <c:v>34059.625</c:v>
                </c:pt>
                <c:pt idx="65643">
                  <c:v>34059.666666666664</c:v>
                </c:pt>
                <c:pt idx="65644">
                  <c:v>34059.708333333336</c:v>
                </c:pt>
                <c:pt idx="65645">
                  <c:v>34059.75</c:v>
                </c:pt>
                <c:pt idx="65646">
                  <c:v>34059.791666666664</c:v>
                </c:pt>
                <c:pt idx="65647">
                  <c:v>34059.833333333336</c:v>
                </c:pt>
                <c:pt idx="65648">
                  <c:v>34059.875</c:v>
                </c:pt>
                <c:pt idx="65649">
                  <c:v>34059.916666666664</c:v>
                </c:pt>
                <c:pt idx="65650">
                  <c:v>34059.958333333336</c:v>
                </c:pt>
                <c:pt idx="65651">
                  <c:v>34060</c:v>
                </c:pt>
                <c:pt idx="65652">
                  <c:v>34060.041666666664</c:v>
                </c:pt>
                <c:pt idx="65653">
                  <c:v>34060.083333333336</c:v>
                </c:pt>
                <c:pt idx="65654">
                  <c:v>34060.125</c:v>
                </c:pt>
                <c:pt idx="65655">
                  <c:v>34060.166666666664</c:v>
                </c:pt>
                <c:pt idx="65656">
                  <c:v>34060.208333333336</c:v>
                </c:pt>
                <c:pt idx="65657">
                  <c:v>34060.25</c:v>
                </c:pt>
                <c:pt idx="65658">
                  <c:v>34060.291666666664</c:v>
                </c:pt>
                <c:pt idx="65659">
                  <c:v>34060.333333333336</c:v>
                </c:pt>
                <c:pt idx="65660">
                  <c:v>34060.375</c:v>
                </c:pt>
                <c:pt idx="65661">
                  <c:v>34060.416666666664</c:v>
                </c:pt>
                <c:pt idx="65662">
                  <c:v>34060.458333333336</c:v>
                </c:pt>
                <c:pt idx="65663">
                  <c:v>34060.5</c:v>
                </c:pt>
                <c:pt idx="65664">
                  <c:v>34060.541666666664</c:v>
                </c:pt>
                <c:pt idx="65665">
                  <c:v>34060.583333333336</c:v>
                </c:pt>
                <c:pt idx="65666">
                  <c:v>34060.625</c:v>
                </c:pt>
                <c:pt idx="65667">
                  <c:v>34060.666666666664</c:v>
                </c:pt>
                <c:pt idx="65668">
                  <c:v>34060.708333333336</c:v>
                </c:pt>
                <c:pt idx="65669">
                  <c:v>34060.75</c:v>
                </c:pt>
                <c:pt idx="65670">
                  <c:v>34060.791666666664</c:v>
                </c:pt>
                <c:pt idx="65671">
                  <c:v>34060.833333333336</c:v>
                </c:pt>
                <c:pt idx="65672">
                  <c:v>34060.875</c:v>
                </c:pt>
                <c:pt idx="65673">
                  <c:v>34060.916666666664</c:v>
                </c:pt>
                <c:pt idx="65674">
                  <c:v>34060.958333333336</c:v>
                </c:pt>
                <c:pt idx="65675">
                  <c:v>34061</c:v>
                </c:pt>
                <c:pt idx="65676">
                  <c:v>34061.041666666664</c:v>
                </c:pt>
                <c:pt idx="65677">
                  <c:v>34061.083333333336</c:v>
                </c:pt>
                <c:pt idx="65678">
                  <c:v>34061.125</c:v>
                </c:pt>
                <c:pt idx="65679">
                  <c:v>34061.166666666664</c:v>
                </c:pt>
                <c:pt idx="65680">
                  <c:v>34061.208333333336</c:v>
                </c:pt>
                <c:pt idx="65681">
                  <c:v>34061.25</c:v>
                </c:pt>
                <c:pt idx="65682">
                  <c:v>34061.291666666664</c:v>
                </c:pt>
                <c:pt idx="65683">
                  <c:v>34061.333333333336</c:v>
                </c:pt>
                <c:pt idx="65684">
                  <c:v>34061.375</c:v>
                </c:pt>
                <c:pt idx="65685">
                  <c:v>34061.416666666664</c:v>
                </c:pt>
                <c:pt idx="65686">
                  <c:v>34061.458333333336</c:v>
                </c:pt>
                <c:pt idx="65687">
                  <c:v>34061.5</c:v>
                </c:pt>
                <c:pt idx="65688">
                  <c:v>34061.541666666664</c:v>
                </c:pt>
                <c:pt idx="65689">
                  <c:v>34061.583333333336</c:v>
                </c:pt>
                <c:pt idx="65690">
                  <c:v>34061.625</c:v>
                </c:pt>
                <c:pt idx="65691">
                  <c:v>34061.666666666664</c:v>
                </c:pt>
                <c:pt idx="65692">
                  <c:v>34061.708333333336</c:v>
                </c:pt>
                <c:pt idx="65693">
                  <c:v>34061.75</c:v>
                </c:pt>
                <c:pt idx="65694">
                  <c:v>34061.791666666664</c:v>
                </c:pt>
                <c:pt idx="65695">
                  <c:v>34061.833333333336</c:v>
                </c:pt>
                <c:pt idx="65696">
                  <c:v>34061.875</c:v>
                </c:pt>
                <c:pt idx="65697">
                  <c:v>34061.916666666664</c:v>
                </c:pt>
                <c:pt idx="65698">
                  <c:v>34061.958333333336</c:v>
                </c:pt>
                <c:pt idx="65699">
                  <c:v>34062</c:v>
                </c:pt>
                <c:pt idx="65700">
                  <c:v>34062.041666666664</c:v>
                </c:pt>
                <c:pt idx="65701">
                  <c:v>34062.083333333336</c:v>
                </c:pt>
                <c:pt idx="65702">
                  <c:v>34062.125</c:v>
                </c:pt>
                <c:pt idx="65703">
                  <c:v>34062.166666666664</c:v>
                </c:pt>
                <c:pt idx="65704">
                  <c:v>34062.208333333336</c:v>
                </c:pt>
                <c:pt idx="65705">
                  <c:v>34062.25</c:v>
                </c:pt>
                <c:pt idx="65706">
                  <c:v>34062.291666666664</c:v>
                </c:pt>
                <c:pt idx="65707">
                  <c:v>34062.333333333336</c:v>
                </c:pt>
                <c:pt idx="65708">
                  <c:v>34062.375</c:v>
                </c:pt>
                <c:pt idx="65709">
                  <c:v>34062.416666666664</c:v>
                </c:pt>
                <c:pt idx="65710">
                  <c:v>34062.458333333336</c:v>
                </c:pt>
                <c:pt idx="65711">
                  <c:v>34062.5</c:v>
                </c:pt>
                <c:pt idx="65712">
                  <c:v>34062.541666666664</c:v>
                </c:pt>
                <c:pt idx="65713">
                  <c:v>34062.583333333336</c:v>
                </c:pt>
                <c:pt idx="65714">
                  <c:v>34062.625</c:v>
                </c:pt>
                <c:pt idx="65715">
                  <c:v>34062.666666666664</c:v>
                </c:pt>
                <c:pt idx="65716">
                  <c:v>34062.708333333336</c:v>
                </c:pt>
                <c:pt idx="65717">
                  <c:v>34062.75</c:v>
                </c:pt>
                <c:pt idx="65718">
                  <c:v>34062.791666666664</c:v>
                </c:pt>
                <c:pt idx="65719">
                  <c:v>34062.833333333336</c:v>
                </c:pt>
                <c:pt idx="65720">
                  <c:v>34062.875</c:v>
                </c:pt>
                <c:pt idx="65721">
                  <c:v>34062.916666666664</c:v>
                </c:pt>
                <c:pt idx="65722">
                  <c:v>34062.958333333336</c:v>
                </c:pt>
                <c:pt idx="65723">
                  <c:v>34063</c:v>
                </c:pt>
                <c:pt idx="65724">
                  <c:v>34063.041666666664</c:v>
                </c:pt>
                <c:pt idx="65725">
                  <c:v>34063.083333333336</c:v>
                </c:pt>
                <c:pt idx="65726">
                  <c:v>34063.125</c:v>
                </c:pt>
                <c:pt idx="65727">
                  <c:v>34063.166666666664</c:v>
                </c:pt>
                <c:pt idx="65728">
                  <c:v>34063.208333333336</c:v>
                </c:pt>
                <c:pt idx="65729">
                  <c:v>34063.25</c:v>
                </c:pt>
                <c:pt idx="65730">
                  <c:v>34063.291666666664</c:v>
                </c:pt>
                <c:pt idx="65731">
                  <c:v>34063.333333333336</c:v>
                </c:pt>
                <c:pt idx="65732">
                  <c:v>34063.375</c:v>
                </c:pt>
                <c:pt idx="65733">
                  <c:v>34063.416666666664</c:v>
                </c:pt>
                <c:pt idx="65734">
                  <c:v>34063.458333333336</c:v>
                </c:pt>
                <c:pt idx="65735">
                  <c:v>34063.5</c:v>
                </c:pt>
                <c:pt idx="65736">
                  <c:v>34063.541666666664</c:v>
                </c:pt>
                <c:pt idx="65737">
                  <c:v>34063.583333333336</c:v>
                </c:pt>
                <c:pt idx="65738">
                  <c:v>34063.625</c:v>
                </c:pt>
                <c:pt idx="65739">
                  <c:v>34063.666666666664</c:v>
                </c:pt>
                <c:pt idx="65740">
                  <c:v>34063.708333333336</c:v>
                </c:pt>
                <c:pt idx="65741">
                  <c:v>34063.75</c:v>
                </c:pt>
                <c:pt idx="65742">
                  <c:v>34063.791666666664</c:v>
                </c:pt>
                <c:pt idx="65743">
                  <c:v>34063.833333333336</c:v>
                </c:pt>
                <c:pt idx="65744">
                  <c:v>34063.875</c:v>
                </c:pt>
                <c:pt idx="65745">
                  <c:v>34063.916666666664</c:v>
                </c:pt>
                <c:pt idx="65746">
                  <c:v>34063.958333333336</c:v>
                </c:pt>
                <c:pt idx="65747">
                  <c:v>34064</c:v>
                </c:pt>
                <c:pt idx="65748">
                  <c:v>34064.041666666664</c:v>
                </c:pt>
                <c:pt idx="65749">
                  <c:v>34064.083333333336</c:v>
                </c:pt>
                <c:pt idx="65750">
                  <c:v>34064.125</c:v>
                </c:pt>
                <c:pt idx="65751">
                  <c:v>34064.166666666664</c:v>
                </c:pt>
                <c:pt idx="65752">
                  <c:v>34064.208333333336</c:v>
                </c:pt>
                <c:pt idx="65753">
                  <c:v>34064.25</c:v>
                </c:pt>
                <c:pt idx="65754">
                  <c:v>34064.291666666664</c:v>
                </c:pt>
                <c:pt idx="65755">
                  <c:v>34064.333333333336</c:v>
                </c:pt>
                <c:pt idx="65756">
                  <c:v>34064.375</c:v>
                </c:pt>
                <c:pt idx="65757">
                  <c:v>34064.416666666664</c:v>
                </c:pt>
                <c:pt idx="65758">
                  <c:v>34064.458333333336</c:v>
                </c:pt>
                <c:pt idx="65759">
                  <c:v>34064.5</c:v>
                </c:pt>
                <c:pt idx="65760">
                  <c:v>34064.541666666664</c:v>
                </c:pt>
                <c:pt idx="65761">
                  <c:v>34064.583333333336</c:v>
                </c:pt>
                <c:pt idx="65762">
                  <c:v>34064.625</c:v>
                </c:pt>
                <c:pt idx="65763">
                  <c:v>34064.666666666664</c:v>
                </c:pt>
                <c:pt idx="65764">
                  <c:v>34064.708333333336</c:v>
                </c:pt>
                <c:pt idx="65765">
                  <c:v>34064.75</c:v>
                </c:pt>
                <c:pt idx="65766">
                  <c:v>34064.791666666664</c:v>
                </c:pt>
                <c:pt idx="65767">
                  <c:v>34064.833333333336</c:v>
                </c:pt>
                <c:pt idx="65768">
                  <c:v>34064.875</c:v>
                </c:pt>
                <c:pt idx="65769">
                  <c:v>34064.916666666664</c:v>
                </c:pt>
                <c:pt idx="65770">
                  <c:v>34064.958333333336</c:v>
                </c:pt>
                <c:pt idx="65771">
                  <c:v>34065</c:v>
                </c:pt>
                <c:pt idx="65772">
                  <c:v>34065.041666666664</c:v>
                </c:pt>
                <c:pt idx="65773">
                  <c:v>34065.083333333336</c:v>
                </c:pt>
                <c:pt idx="65774">
                  <c:v>34065.125</c:v>
                </c:pt>
                <c:pt idx="65775">
                  <c:v>34065.166666666664</c:v>
                </c:pt>
                <c:pt idx="65776">
                  <c:v>34065.208333333336</c:v>
                </c:pt>
                <c:pt idx="65777">
                  <c:v>34065.25</c:v>
                </c:pt>
                <c:pt idx="65778">
                  <c:v>34065.291666666664</c:v>
                </c:pt>
                <c:pt idx="65779">
                  <c:v>34065.333333333336</c:v>
                </c:pt>
                <c:pt idx="65780">
                  <c:v>34065.375</c:v>
                </c:pt>
                <c:pt idx="65781">
                  <c:v>34065.416666666664</c:v>
                </c:pt>
                <c:pt idx="65782">
                  <c:v>34065.458333333336</c:v>
                </c:pt>
                <c:pt idx="65783">
                  <c:v>34065.5</c:v>
                </c:pt>
                <c:pt idx="65784">
                  <c:v>34065.541666666664</c:v>
                </c:pt>
                <c:pt idx="65785">
                  <c:v>34065.583333333336</c:v>
                </c:pt>
                <c:pt idx="65786">
                  <c:v>34065.625</c:v>
                </c:pt>
                <c:pt idx="65787">
                  <c:v>34065.666666666664</c:v>
                </c:pt>
                <c:pt idx="65788">
                  <c:v>34065.708333333336</c:v>
                </c:pt>
                <c:pt idx="65789">
                  <c:v>34065.75</c:v>
                </c:pt>
                <c:pt idx="65790">
                  <c:v>34065.791666666664</c:v>
                </c:pt>
                <c:pt idx="65791">
                  <c:v>34065.833333333336</c:v>
                </c:pt>
                <c:pt idx="65792">
                  <c:v>34065.875</c:v>
                </c:pt>
                <c:pt idx="65793">
                  <c:v>34065.916666666664</c:v>
                </c:pt>
                <c:pt idx="65794">
                  <c:v>34065.958333333336</c:v>
                </c:pt>
                <c:pt idx="65795">
                  <c:v>34066</c:v>
                </c:pt>
                <c:pt idx="65796">
                  <c:v>34066.041666666664</c:v>
                </c:pt>
                <c:pt idx="65797">
                  <c:v>34066.083333333336</c:v>
                </c:pt>
                <c:pt idx="65798">
                  <c:v>34066.125</c:v>
                </c:pt>
                <c:pt idx="65799">
                  <c:v>34066.166666666664</c:v>
                </c:pt>
                <c:pt idx="65800">
                  <c:v>34066.208333333336</c:v>
                </c:pt>
                <c:pt idx="65801">
                  <c:v>34066.25</c:v>
                </c:pt>
                <c:pt idx="65802">
                  <c:v>34066.291666666664</c:v>
                </c:pt>
                <c:pt idx="65803">
                  <c:v>34066.333333333336</c:v>
                </c:pt>
                <c:pt idx="65804">
                  <c:v>34066.375</c:v>
                </c:pt>
                <c:pt idx="65805">
                  <c:v>34066.416666666664</c:v>
                </c:pt>
                <c:pt idx="65806">
                  <c:v>34066.458333333336</c:v>
                </c:pt>
                <c:pt idx="65807">
                  <c:v>34066.5</c:v>
                </c:pt>
                <c:pt idx="65808">
                  <c:v>34066.541666666664</c:v>
                </c:pt>
                <c:pt idx="65809">
                  <c:v>34066.583333333336</c:v>
                </c:pt>
                <c:pt idx="65810">
                  <c:v>34066.625</c:v>
                </c:pt>
                <c:pt idx="65811">
                  <c:v>34066.666666666664</c:v>
                </c:pt>
                <c:pt idx="65812">
                  <c:v>34066.708333333336</c:v>
                </c:pt>
                <c:pt idx="65813">
                  <c:v>34066.75</c:v>
                </c:pt>
                <c:pt idx="65814">
                  <c:v>34066.791666666664</c:v>
                </c:pt>
                <c:pt idx="65815">
                  <c:v>34066.833333333336</c:v>
                </c:pt>
                <c:pt idx="65816">
                  <c:v>34066.875</c:v>
                </c:pt>
                <c:pt idx="65817">
                  <c:v>34066.916666666664</c:v>
                </c:pt>
                <c:pt idx="65818">
                  <c:v>34066.958333333336</c:v>
                </c:pt>
                <c:pt idx="65819">
                  <c:v>34067</c:v>
                </c:pt>
                <c:pt idx="65820">
                  <c:v>34067.041666666664</c:v>
                </c:pt>
                <c:pt idx="65821">
                  <c:v>34067.083333333336</c:v>
                </c:pt>
                <c:pt idx="65822">
                  <c:v>34067.125</c:v>
                </c:pt>
                <c:pt idx="65823">
                  <c:v>34067.166666666664</c:v>
                </c:pt>
                <c:pt idx="65824">
                  <c:v>34067.208333333336</c:v>
                </c:pt>
                <c:pt idx="65825">
                  <c:v>34067.25</c:v>
                </c:pt>
                <c:pt idx="65826">
                  <c:v>34067.291666666664</c:v>
                </c:pt>
                <c:pt idx="65827">
                  <c:v>34067.333333333336</c:v>
                </c:pt>
                <c:pt idx="65828">
                  <c:v>34067.375</c:v>
                </c:pt>
                <c:pt idx="65829">
                  <c:v>34067.416666666664</c:v>
                </c:pt>
                <c:pt idx="65830">
                  <c:v>34067.458333333336</c:v>
                </c:pt>
                <c:pt idx="65831">
                  <c:v>34067.5</c:v>
                </c:pt>
                <c:pt idx="65832">
                  <c:v>34067.541666666664</c:v>
                </c:pt>
                <c:pt idx="65833">
                  <c:v>34067.583333333336</c:v>
                </c:pt>
                <c:pt idx="65834">
                  <c:v>34067.625</c:v>
                </c:pt>
                <c:pt idx="65835">
                  <c:v>34067.666666666664</c:v>
                </c:pt>
                <c:pt idx="65836">
                  <c:v>34067.708333333336</c:v>
                </c:pt>
                <c:pt idx="65837">
                  <c:v>34067.75</c:v>
                </c:pt>
                <c:pt idx="65838">
                  <c:v>34067.791666666664</c:v>
                </c:pt>
                <c:pt idx="65839">
                  <c:v>34067.833333333336</c:v>
                </c:pt>
                <c:pt idx="65840">
                  <c:v>34067.875</c:v>
                </c:pt>
                <c:pt idx="65841">
                  <c:v>34067.916666666664</c:v>
                </c:pt>
                <c:pt idx="65842">
                  <c:v>34067.958333333336</c:v>
                </c:pt>
                <c:pt idx="65843">
                  <c:v>34068</c:v>
                </c:pt>
                <c:pt idx="65844">
                  <c:v>34068.041666666664</c:v>
                </c:pt>
                <c:pt idx="65845">
                  <c:v>34068.083333333336</c:v>
                </c:pt>
                <c:pt idx="65846">
                  <c:v>34068.125</c:v>
                </c:pt>
                <c:pt idx="65847">
                  <c:v>34068.166666666664</c:v>
                </c:pt>
                <c:pt idx="65848">
                  <c:v>34068.208333333336</c:v>
                </c:pt>
                <c:pt idx="65849">
                  <c:v>34068.25</c:v>
                </c:pt>
                <c:pt idx="65850">
                  <c:v>34068.291666666664</c:v>
                </c:pt>
                <c:pt idx="65851">
                  <c:v>34068.333333333336</c:v>
                </c:pt>
                <c:pt idx="65852">
                  <c:v>34068.375</c:v>
                </c:pt>
                <c:pt idx="65853">
                  <c:v>34068.416666666664</c:v>
                </c:pt>
                <c:pt idx="65854">
                  <c:v>34068.458333333336</c:v>
                </c:pt>
                <c:pt idx="65855">
                  <c:v>34068.5</c:v>
                </c:pt>
                <c:pt idx="65856">
                  <c:v>34068.541666666664</c:v>
                </c:pt>
                <c:pt idx="65857">
                  <c:v>34068.583333333336</c:v>
                </c:pt>
                <c:pt idx="65858">
                  <c:v>34068.625</c:v>
                </c:pt>
                <c:pt idx="65859">
                  <c:v>34068.666666666664</c:v>
                </c:pt>
                <c:pt idx="65860">
                  <c:v>34068.708333333336</c:v>
                </c:pt>
                <c:pt idx="65861">
                  <c:v>34068.75</c:v>
                </c:pt>
                <c:pt idx="65862">
                  <c:v>34068.791666666664</c:v>
                </c:pt>
                <c:pt idx="65863">
                  <c:v>34068.833333333336</c:v>
                </c:pt>
                <c:pt idx="65864">
                  <c:v>34068.875</c:v>
                </c:pt>
                <c:pt idx="65865">
                  <c:v>34068.916666666664</c:v>
                </c:pt>
                <c:pt idx="65866">
                  <c:v>34068.958333333336</c:v>
                </c:pt>
                <c:pt idx="65867">
                  <c:v>34069</c:v>
                </c:pt>
                <c:pt idx="65868">
                  <c:v>34069.041666666664</c:v>
                </c:pt>
                <c:pt idx="65869">
                  <c:v>34069.083333333336</c:v>
                </c:pt>
                <c:pt idx="65870">
                  <c:v>34069.125</c:v>
                </c:pt>
                <c:pt idx="65871">
                  <c:v>34069.166666666664</c:v>
                </c:pt>
                <c:pt idx="65872">
                  <c:v>34069.208333333336</c:v>
                </c:pt>
                <c:pt idx="65873">
                  <c:v>34069.25</c:v>
                </c:pt>
                <c:pt idx="65874">
                  <c:v>34069.291666666664</c:v>
                </c:pt>
                <c:pt idx="65875">
                  <c:v>34069.333333333336</c:v>
                </c:pt>
                <c:pt idx="65876">
                  <c:v>34069.375</c:v>
                </c:pt>
                <c:pt idx="65877">
                  <c:v>34069.416666666664</c:v>
                </c:pt>
                <c:pt idx="65878">
                  <c:v>34069.458333333336</c:v>
                </c:pt>
                <c:pt idx="65879">
                  <c:v>34069.5</c:v>
                </c:pt>
                <c:pt idx="65880">
                  <c:v>34069.541666666664</c:v>
                </c:pt>
                <c:pt idx="65881">
                  <c:v>34069.583333333336</c:v>
                </c:pt>
                <c:pt idx="65882">
                  <c:v>34069.625</c:v>
                </c:pt>
                <c:pt idx="65883">
                  <c:v>34069.666666666664</c:v>
                </c:pt>
                <c:pt idx="65884">
                  <c:v>34069.708333333336</c:v>
                </c:pt>
                <c:pt idx="65885">
                  <c:v>34069.75</c:v>
                </c:pt>
                <c:pt idx="65886">
                  <c:v>34069.791666666664</c:v>
                </c:pt>
                <c:pt idx="65887">
                  <c:v>34069.833333333336</c:v>
                </c:pt>
                <c:pt idx="65888">
                  <c:v>34069.875</c:v>
                </c:pt>
                <c:pt idx="65889">
                  <c:v>34069.916666666664</c:v>
                </c:pt>
                <c:pt idx="65890">
                  <c:v>34069.958333333336</c:v>
                </c:pt>
                <c:pt idx="65891">
                  <c:v>34070</c:v>
                </c:pt>
                <c:pt idx="65892">
                  <c:v>34070.041666666664</c:v>
                </c:pt>
                <c:pt idx="65893">
                  <c:v>34070.083333333336</c:v>
                </c:pt>
                <c:pt idx="65894">
                  <c:v>34070.125</c:v>
                </c:pt>
                <c:pt idx="65895">
                  <c:v>34070.166666666664</c:v>
                </c:pt>
                <c:pt idx="65896">
                  <c:v>34070.208333333336</c:v>
                </c:pt>
                <c:pt idx="65897">
                  <c:v>34070.25</c:v>
                </c:pt>
                <c:pt idx="65898">
                  <c:v>34070.291666666664</c:v>
                </c:pt>
                <c:pt idx="65899">
                  <c:v>34070.333333333336</c:v>
                </c:pt>
                <c:pt idx="65900">
                  <c:v>34070.375</c:v>
                </c:pt>
                <c:pt idx="65901">
                  <c:v>34070.416666666664</c:v>
                </c:pt>
                <c:pt idx="65902">
                  <c:v>34070.458333333336</c:v>
                </c:pt>
                <c:pt idx="65903">
                  <c:v>34070.5</c:v>
                </c:pt>
                <c:pt idx="65904">
                  <c:v>34070.541666666664</c:v>
                </c:pt>
                <c:pt idx="65905">
                  <c:v>34070.583333333336</c:v>
                </c:pt>
                <c:pt idx="65906">
                  <c:v>34070.625</c:v>
                </c:pt>
                <c:pt idx="65907">
                  <c:v>34070.666666666664</c:v>
                </c:pt>
                <c:pt idx="65908">
                  <c:v>34070.708333333336</c:v>
                </c:pt>
                <c:pt idx="65909">
                  <c:v>34070.75</c:v>
                </c:pt>
                <c:pt idx="65910">
                  <c:v>34070.791666666664</c:v>
                </c:pt>
                <c:pt idx="65911">
                  <c:v>34070.833333333336</c:v>
                </c:pt>
                <c:pt idx="65912">
                  <c:v>34070.875</c:v>
                </c:pt>
                <c:pt idx="65913">
                  <c:v>34070.916666666664</c:v>
                </c:pt>
                <c:pt idx="65914">
                  <c:v>34070.958333333336</c:v>
                </c:pt>
                <c:pt idx="65915">
                  <c:v>34071</c:v>
                </c:pt>
                <c:pt idx="65916">
                  <c:v>34071.041666666664</c:v>
                </c:pt>
                <c:pt idx="65917">
                  <c:v>34071.083333333336</c:v>
                </c:pt>
                <c:pt idx="65918">
                  <c:v>34071.125</c:v>
                </c:pt>
                <c:pt idx="65919">
                  <c:v>34071.166666666664</c:v>
                </c:pt>
                <c:pt idx="65920">
                  <c:v>34071.208333333336</c:v>
                </c:pt>
                <c:pt idx="65921">
                  <c:v>34071.25</c:v>
                </c:pt>
                <c:pt idx="65922">
                  <c:v>34071.291666666664</c:v>
                </c:pt>
                <c:pt idx="65923">
                  <c:v>34071.333333333336</c:v>
                </c:pt>
                <c:pt idx="65924">
                  <c:v>34071.375</c:v>
                </c:pt>
                <c:pt idx="65925">
                  <c:v>34071.416666666664</c:v>
                </c:pt>
                <c:pt idx="65926">
                  <c:v>34071.458333333336</c:v>
                </c:pt>
                <c:pt idx="65927">
                  <c:v>34071.5</c:v>
                </c:pt>
                <c:pt idx="65928">
                  <c:v>34071.541666666664</c:v>
                </c:pt>
                <c:pt idx="65929">
                  <c:v>34071.583333333336</c:v>
                </c:pt>
                <c:pt idx="65930">
                  <c:v>34071.625</c:v>
                </c:pt>
                <c:pt idx="65931">
                  <c:v>34071.666666666664</c:v>
                </c:pt>
                <c:pt idx="65932">
                  <c:v>34071.708333333336</c:v>
                </c:pt>
                <c:pt idx="65933">
                  <c:v>34071.75</c:v>
                </c:pt>
                <c:pt idx="65934">
                  <c:v>34071.791666666664</c:v>
                </c:pt>
                <c:pt idx="65935">
                  <c:v>34071.833333333336</c:v>
                </c:pt>
                <c:pt idx="65936">
                  <c:v>34071.875</c:v>
                </c:pt>
                <c:pt idx="65937">
                  <c:v>34071.916666666664</c:v>
                </c:pt>
                <c:pt idx="65938">
                  <c:v>34071.958333333336</c:v>
                </c:pt>
                <c:pt idx="65939">
                  <c:v>34072</c:v>
                </c:pt>
                <c:pt idx="65940">
                  <c:v>34072.041666666664</c:v>
                </c:pt>
                <c:pt idx="65941">
                  <c:v>34072.083333333336</c:v>
                </c:pt>
                <c:pt idx="65942">
                  <c:v>34072.125</c:v>
                </c:pt>
                <c:pt idx="65943">
                  <c:v>34072.166666666664</c:v>
                </c:pt>
                <c:pt idx="65944">
                  <c:v>34072.208333333336</c:v>
                </c:pt>
                <c:pt idx="65945">
                  <c:v>34072.25</c:v>
                </c:pt>
                <c:pt idx="65946">
                  <c:v>34072.291666666664</c:v>
                </c:pt>
                <c:pt idx="65947">
                  <c:v>34072.333333333336</c:v>
                </c:pt>
                <c:pt idx="65948">
                  <c:v>34072.375</c:v>
                </c:pt>
                <c:pt idx="65949">
                  <c:v>34072.416666666664</c:v>
                </c:pt>
                <c:pt idx="65950">
                  <c:v>34072.458333333336</c:v>
                </c:pt>
                <c:pt idx="65951">
                  <c:v>34072.5</c:v>
                </c:pt>
                <c:pt idx="65952">
                  <c:v>34072.541666666664</c:v>
                </c:pt>
                <c:pt idx="65953">
                  <c:v>34072.583333333336</c:v>
                </c:pt>
                <c:pt idx="65954">
                  <c:v>34072.625</c:v>
                </c:pt>
                <c:pt idx="65955">
                  <c:v>34072.666666666664</c:v>
                </c:pt>
                <c:pt idx="65956">
                  <c:v>34072.708333333336</c:v>
                </c:pt>
                <c:pt idx="65957">
                  <c:v>34072.75</c:v>
                </c:pt>
                <c:pt idx="65958">
                  <c:v>34072.791666666664</c:v>
                </c:pt>
                <c:pt idx="65959">
                  <c:v>34072.833333333336</c:v>
                </c:pt>
                <c:pt idx="65960">
                  <c:v>34072.875</c:v>
                </c:pt>
                <c:pt idx="65961">
                  <c:v>34072.916666666664</c:v>
                </c:pt>
                <c:pt idx="65962">
                  <c:v>34072.958333333336</c:v>
                </c:pt>
                <c:pt idx="65963">
                  <c:v>34073</c:v>
                </c:pt>
                <c:pt idx="65964">
                  <c:v>34073.041666666664</c:v>
                </c:pt>
                <c:pt idx="65965">
                  <c:v>34073.083333333336</c:v>
                </c:pt>
                <c:pt idx="65966">
                  <c:v>34073.125</c:v>
                </c:pt>
                <c:pt idx="65967">
                  <c:v>34073.166666666664</c:v>
                </c:pt>
                <c:pt idx="65968">
                  <c:v>34073.208333333336</c:v>
                </c:pt>
                <c:pt idx="65969">
                  <c:v>34073.25</c:v>
                </c:pt>
                <c:pt idx="65970">
                  <c:v>34073.291666666664</c:v>
                </c:pt>
                <c:pt idx="65971">
                  <c:v>34073.333333333336</c:v>
                </c:pt>
                <c:pt idx="65972">
                  <c:v>34073.375</c:v>
                </c:pt>
                <c:pt idx="65973">
                  <c:v>34073.416666666664</c:v>
                </c:pt>
                <c:pt idx="65974">
                  <c:v>34073.458333333336</c:v>
                </c:pt>
                <c:pt idx="65975">
                  <c:v>34073.5</c:v>
                </c:pt>
                <c:pt idx="65976">
                  <c:v>34073.541666666664</c:v>
                </c:pt>
                <c:pt idx="65977">
                  <c:v>34073.583333333336</c:v>
                </c:pt>
                <c:pt idx="65978">
                  <c:v>34073.625</c:v>
                </c:pt>
                <c:pt idx="65979">
                  <c:v>34073.666666666664</c:v>
                </c:pt>
                <c:pt idx="65980">
                  <c:v>34073.708333333336</c:v>
                </c:pt>
                <c:pt idx="65981">
                  <c:v>34073.75</c:v>
                </c:pt>
                <c:pt idx="65982">
                  <c:v>34073.791666666664</c:v>
                </c:pt>
                <c:pt idx="65983">
                  <c:v>34073.833333333336</c:v>
                </c:pt>
                <c:pt idx="65984">
                  <c:v>34073.875</c:v>
                </c:pt>
                <c:pt idx="65985">
                  <c:v>34073.916666666664</c:v>
                </c:pt>
                <c:pt idx="65986">
                  <c:v>34073.958333333336</c:v>
                </c:pt>
                <c:pt idx="65987">
                  <c:v>34074</c:v>
                </c:pt>
                <c:pt idx="65988">
                  <c:v>34074.041666666664</c:v>
                </c:pt>
                <c:pt idx="65989">
                  <c:v>34074.083333333336</c:v>
                </c:pt>
                <c:pt idx="65990">
                  <c:v>34074.125</c:v>
                </c:pt>
                <c:pt idx="65991">
                  <c:v>34074.166666666664</c:v>
                </c:pt>
                <c:pt idx="65992">
                  <c:v>34074.208333333336</c:v>
                </c:pt>
                <c:pt idx="65993">
                  <c:v>34074.25</c:v>
                </c:pt>
                <c:pt idx="65994">
                  <c:v>34074.291666666664</c:v>
                </c:pt>
                <c:pt idx="65995">
                  <c:v>34074.333333333336</c:v>
                </c:pt>
                <c:pt idx="65996">
                  <c:v>34074.375</c:v>
                </c:pt>
                <c:pt idx="65997">
                  <c:v>34074.416666666664</c:v>
                </c:pt>
                <c:pt idx="65998">
                  <c:v>34074.458333333336</c:v>
                </c:pt>
                <c:pt idx="65999">
                  <c:v>34074.5</c:v>
                </c:pt>
                <c:pt idx="66000">
                  <c:v>34074.541666666664</c:v>
                </c:pt>
                <c:pt idx="66001">
                  <c:v>34074.583333333336</c:v>
                </c:pt>
                <c:pt idx="66002">
                  <c:v>34074.625</c:v>
                </c:pt>
                <c:pt idx="66003">
                  <c:v>34074.666666666664</c:v>
                </c:pt>
                <c:pt idx="66004">
                  <c:v>34074.708333333336</c:v>
                </c:pt>
                <c:pt idx="66005">
                  <c:v>34074.75</c:v>
                </c:pt>
                <c:pt idx="66006">
                  <c:v>34074.791666666664</c:v>
                </c:pt>
                <c:pt idx="66007">
                  <c:v>34074.833333333336</c:v>
                </c:pt>
                <c:pt idx="66008">
                  <c:v>34074.875</c:v>
                </c:pt>
                <c:pt idx="66009">
                  <c:v>34074.916666666664</c:v>
                </c:pt>
                <c:pt idx="66010">
                  <c:v>34074.958333333336</c:v>
                </c:pt>
                <c:pt idx="66011">
                  <c:v>34075</c:v>
                </c:pt>
                <c:pt idx="66012">
                  <c:v>34075.041666666664</c:v>
                </c:pt>
                <c:pt idx="66013">
                  <c:v>34075.083333333336</c:v>
                </c:pt>
                <c:pt idx="66014">
                  <c:v>34075.125</c:v>
                </c:pt>
                <c:pt idx="66015">
                  <c:v>34075.166666666664</c:v>
                </c:pt>
                <c:pt idx="66016">
                  <c:v>34075.208333333336</c:v>
                </c:pt>
                <c:pt idx="66017">
                  <c:v>34075.25</c:v>
                </c:pt>
                <c:pt idx="66018">
                  <c:v>34075.291666666664</c:v>
                </c:pt>
                <c:pt idx="66019">
                  <c:v>34075.333333333336</c:v>
                </c:pt>
                <c:pt idx="66020">
                  <c:v>34075.375</c:v>
                </c:pt>
                <c:pt idx="66021">
                  <c:v>34075.416666666664</c:v>
                </c:pt>
                <c:pt idx="66022">
                  <c:v>34075.458333333336</c:v>
                </c:pt>
                <c:pt idx="66023">
                  <c:v>34075.5</c:v>
                </c:pt>
                <c:pt idx="66024">
                  <c:v>34075.541666666664</c:v>
                </c:pt>
                <c:pt idx="66025">
                  <c:v>34075.583333333336</c:v>
                </c:pt>
                <c:pt idx="66026">
                  <c:v>34075.625</c:v>
                </c:pt>
                <c:pt idx="66027">
                  <c:v>34075.666666666664</c:v>
                </c:pt>
                <c:pt idx="66028">
                  <c:v>34075.708333333336</c:v>
                </c:pt>
                <c:pt idx="66029">
                  <c:v>34075.75</c:v>
                </c:pt>
                <c:pt idx="66030">
                  <c:v>34075.791666666664</c:v>
                </c:pt>
                <c:pt idx="66031">
                  <c:v>34075.833333333336</c:v>
                </c:pt>
                <c:pt idx="66032">
                  <c:v>34075.875</c:v>
                </c:pt>
                <c:pt idx="66033">
                  <c:v>34075.916666666664</c:v>
                </c:pt>
                <c:pt idx="66034">
                  <c:v>34075.958333333336</c:v>
                </c:pt>
                <c:pt idx="66035">
                  <c:v>34076</c:v>
                </c:pt>
                <c:pt idx="66036">
                  <c:v>34076.041666666664</c:v>
                </c:pt>
                <c:pt idx="66037">
                  <c:v>34076.083333333336</c:v>
                </c:pt>
                <c:pt idx="66038">
                  <c:v>34076.125</c:v>
                </c:pt>
                <c:pt idx="66039">
                  <c:v>34076.166666666664</c:v>
                </c:pt>
                <c:pt idx="66040">
                  <c:v>34076.208333333336</c:v>
                </c:pt>
                <c:pt idx="66041">
                  <c:v>34076.25</c:v>
                </c:pt>
                <c:pt idx="66042">
                  <c:v>34076.291666666664</c:v>
                </c:pt>
                <c:pt idx="66043">
                  <c:v>34076.333333333336</c:v>
                </c:pt>
                <c:pt idx="66044">
                  <c:v>34076.375</c:v>
                </c:pt>
                <c:pt idx="66045">
                  <c:v>34076.416666666664</c:v>
                </c:pt>
                <c:pt idx="66046">
                  <c:v>34076.458333333336</c:v>
                </c:pt>
                <c:pt idx="66047">
                  <c:v>34076.5</c:v>
                </c:pt>
                <c:pt idx="66048">
                  <c:v>34076.541666666664</c:v>
                </c:pt>
                <c:pt idx="66049">
                  <c:v>34076.583333333336</c:v>
                </c:pt>
                <c:pt idx="66050">
                  <c:v>34076.625</c:v>
                </c:pt>
                <c:pt idx="66051">
                  <c:v>34076.666666666664</c:v>
                </c:pt>
                <c:pt idx="66052">
                  <c:v>34076.708333333336</c:v>
                </c:pt>
                <c:pt idx="66053">
                  <c:v>34076.75</c:v>
                </c:pt>
                <c:pt idx="66054">
                  <c:v>34076.791666666664</c:v>
                </c:pt>
                <c:pt idx="66055">
                  <c:v>34076.833333333336</c:v>
                </c:pt>
                <c:pt idx="66056">
                  <c:v>34076.875</c:v>
                </c:pt>
                <c:pt idx="66057">
                  <c:v>34076.916666666664</c:v>
                </c:pt>
                <c:pt idx="66058">
                  <c:v>34076.958333333336</c:v>
                </c:pt>
                <c:pt idx="66059">
                  <c:v>34077</c:v>
                </c:pt>
                <c:pt idx="66060">
                  <c:v>34077.041666666664</c:v>
                </c:pt>
                <c:pt idx="66061">
                  <c:v>34077.083333333336</c:v>
                </c:pt>
                <c:pt idx="66062">
                  <c:v>34077.125</c:v>
                </c:pt>
                <c:pt idx="66063">
                  <c:v>34077.166666666664</c:v>
                </c:pt>
                <c:pt idx="66064">
                  <c:v>34077.208333333336</c:v>
                </c:pt>
                <c:pt idx="66065">
                  <c:v>34077.25</c:v>
                </c:pt>
                <c:pt idx="66066">
                  <c:v>34077.291666666664</c:v>
                </c:pt>
                <c:pt idx="66067">
                  <c:v>34077.333333333336</c:v>
                </c:pt>
                <c:pt idx="66068">
                  <c:v>34077.375</c:v>
                </c:pt>
                <c:pt idx="66069">
                  <c:v>34077.416666666664</c:v>
                </c:pt>
                <c:pt idx="66070">
                  <c:v>34077.458333333336</c:v>
                </c:pt>
                <c:pt idx="66071">
                  <c:v>34077.5</c:v>
                </c:pt>
                <c:pt idx="66072">
                  <c:v>34077.541666666664</c:v>
                </c:pt>
                <c:pt idx="66073">
                  <c:v>34077.583333333336</c:v>
                </c:pt>
                <c:pt idx="66074">
                  <c:v>34077.625</c:v>
                </c:pt>
                <c:pt idx="66075">
                  <c:v>34077.666666666664</c:v>
                </c:pt>
                <c:pt idx="66076">
                  <c:v>34077.708333333336</c:v>
                </c:pt>
                <c:pt idx="66077">
                  <c:v>34077.75</c:v>
                </c:pt>
                <c:pt idx="66078">
                  <c:v>34077.791666666664</c:v>
                </c:pt>
                <c:pt idx="66079">
                  <c:v>34077.833333333336</c:v>
                </c:pt>
                <c:pt idx="66080">
                  <c:v>34077.875</c:v>
                </c:pt>
                <c:pt idx="66081">
                  <c:v>34077.916666666664</c:v>
                </c:pt>
                <c:pt idx="66082">
                  <c:v>34077.958333333336</c:v>
                </c:pt>
                <c:pt idx="66083">
                  <c:v>34078</c:v>
                </c:pt>
                <c:pt idx="66084">
                  <c:v>34078.041666666664</c:v>
                </c:pt>
                <c:pt idx="66085">
                  <c:v>34078.083333333336</c:v>
                </c:pt>
                <c:pt idx="66086">
                  <c:v>34078.125</c:v>
                </c:pt>
                <c:pt idx="66087">
                  <c:v>34078.166666666664</c:v>
                </c:pt>
                <c:pt idx="66088">
                  <c:v>34078.208333333336</c:v>
                </c:pt>
                <c:pt idx="66089">
                  <c:v>34078.25</c:v>
                </c:pt>
                <c:pt idx="66090">
                  <c:v>34078.291666666664</c:v>
                </c:pt>
                <c:pt idx="66091">
                  <c:v>34078.333333333336</c:v>
                </c:pt>
                <c:pt idx="66092">
                  <c:v>34078.375</c:v>
                </c:pt>
                <c:pt idx="66093">
                  <c:v>34078.416666666664</c:v>
                </c:pt>
                <c:pt idx="66094">
                  <c:v>34078.458333333336</c:v>
                </c:pt>
                <c:pt idx="66095">
                  <c:v>34078.5</c:v>
                </c:pt>
                <c:pt idx="66096">
                  <c:v>34078.541666666664</c:v>
                </c:pt>
                <c:pt idx="66097">
                  <c:v>34078.583333333336</c:v>
                </c:pt>
                <c:pt idx="66098">
                  <c:v>34078.625</c:v>
                </c:pt>
                <c:pt idx="66099">
                  <c:v>34078.666666666664</c:v>
                </c:pt>
                <c:pt idx="66100">
                  <c:v>34078.708333333336</c:v>
                </c:pt>
                <c:pt idx="66101">
                  <c:v>34078.75</c:v>
                </c:pt>
                <c:pt idx="66102">
                  <c:v>34078.791666666664</c:v>
                </c:pt>
                <c:pt idx="66103">
                  <c:v>34078.833333333336</c:v>
                </c:pt>
                <c:pt idx="66104">
                  <c:v>34078.875</c:v>
                </c:pt>
                <c:pt idx="66105">
                  <c:v>34078.916666666664</c:v>
                </c:pt>
                <c:pt idx="66106">
                  <c:v>34078.958333333336</c:v>
                </c:pt>
                <c:pt idx="66107">
                  <c:v>34079</c:v>
                </c:pt>
                <c:pt idx="66108">
                  <c:v>34079.041666666664</c:v>
                </c:pt>
                <c:pt idx="66109">
                  <c:v>34079.083333333336</c:v>
                </c:pt>
                <c:pt idx="66110">
                  <c:v>34079.125</c:v>
                </c:pt>
                <c:pt idx="66111">
                  <c:v>34079.166666666664</c:v>
                </c:pt>
                <c:pt idx="66112">
                  <c:v>34079.208333333336</c:v>
                </c:pt>
                <c:pt idx="66113">
                  <c:v>34079.25</c:v>
                </c:pt>
                <c:pt idx="66114">
                  <c:v>34079.291666666664</c:v>
                </c:pt>
                <c:pt idx="66115">
                  <c:v>34079.333333333336</c:v>
                </c:pt>
                <c:pt idx="66116">
                  <c:v>34079.375</c:v>
                </c:pt>
                <c:pt idx="66117">
                  <c:v>34079.416666666664</c:v>
                </c:pt>
                <c:pt idx="66118">
                  <c:v>34079.458333333336</c:v>
                </c:pt>
                <c:pt idx="66119">
                  <c:v>34079.5</c:v>
                </c:pt>
                <c:pt idx="66120">
                  <c:v>34079.541666666664</c:v>
                </c:pt>
                <c:pt idx="66121">
                  <c:v>34079.583333333336</c:v>
                </c:pt>
                <c:pt idx="66122">
                  <c:v>34079.625</c:v>
                </c:pt>
                <c:pt idx="66123">
                  <c:v>34079.666666666664</c:v>
                </c:pt>
                <c:pt idx="66124">
                  <c:v>34079.708333333336</c:v>
                </c:pt>
                <c:pt idx="66125">
                  <c:v>34079.75</c:v>
                </c:pt>
                <c:pt idx="66126">
                  <c:v>34079.791666666664</c:v>
                </c:pt>
                <c:pt idx="66127">
                  <c:v>34079.833333333336</c:v>
                </c:pt>
                <c:pt idx="66128">
                  <c:v>34079.875</c:v>
                </c:pt>
                <c:pt idx="66129">
                  <c:v>34079.916666666664</c:v>
                </c:pt>
                <c:pt idx="66130">
                  <c:v>34079.958333333336</c:v>
                </c:pt>
                <c:pt idx="66131">
                  <c:v>34080</c:v>
                </c:pt>
                <c:pt idx="66132">
                  <c:v>34080.041666666664</c:v>
                </c:pt>
                <c:pt idx="66133">
                  <c:v>34080.083333333336</c:v>
                </c:pt>
                <c:pt idx="66134">
                  <c:v>34080.125</c:v>
                </c:pt>
                <c:pt idx="66135">
                  <c:v>34080.166666666664</c:v>
                </c:pt>
                <c:pt idx="66136">
                  <c:v>34080.208333333336</c:v>
                </c:pt>
                <c:pt idx="66137">
                  <c:v>34080.25</c:v>
                </c:pt>
                <c:pt idx="66138">
                  <c:v>34080.291666666664</c:v>
                </c:pt>
                <c:pt idx="66139">
                  <c:v>34080.333333333336</c:v>
                </c:pt>
                <c:pt idx="66140">
                  <c:v>34080.375</c:v>
                </c:pt>
                <c:pt idx="66141">
                  <c:v>34080.416666666664</c:v>
                </c:pt>
                <c:pt idx="66142">
                  <c:v>34080.458333333336</c:v>
                </c:pt>
                <c:pt idx="66143">
                  <c:v>34080.5</c:v>
                </c:pt>
                <c:pt idx="66144">
                  <c:v>34080.541666666664</c:v>
                </c:pt>
                <c:pt idx="66145">
                  <c:v>34080.583333333336</c:v>
                </c:pt>
                <c:pt idx="66146">
                  <c:v>34080.625</c:v>
                </c:pt>
                <c:pt idx="66147">
                  <c:v>34080.666666666664</c:v>
                </c:pt>
                <c:pt idx="66148">
                  <c:v>34080.708333333336</c:v>
                </c:pt>
                <c:pt idx="66149">
                  <c:v>34080.75</c:v>
                </c:pt>
                <c:pt idx="66150">
                  <c:v>34080.791666666664</c:v>
                </c:pt>
                <c:pt idx="66151">
                  <c:v>34080.833333333336</c:v>
                </c:pt>
                <c:pt idx="66152">
                  <c:v>34080.875</c:v>
                </c:pt>
                <c:pt idx="66153">
                  <c:v>34080.916666666664</c:v>
                </c:pt>
                <c:pt idx="66154">
                  <c:v>34080.958333333336</c:v>
                </c:pt>
                <c:pt idx="66155">
                  <c:v>34081</c:v>
                </c:pt>
                <c:pt idx="66156">
                  <c:v>34081.041666666664</c:v>
                </c:pt>
                <c:pt idx="66157">
                  <c:v>34081.083333333336</c:v>
                </c:pt>
                <c:pt idx="66158">
                  <c:v>34081.125</c:v>
                </c:pt>
                <c:pt idx="66159">
                  <c:v>34081.166666666664</c:v>
                </c:pt>
                <c:pt idx="66160">
                  <c:v>34081.208333333336</c:v>
                </c:pt>
                <c:pt idx="66161">
                  <c:v>34081.25</c:v>
                </c:pt>
                <c:pt idx="66162">
                  <c:v>34081.291666666664</c:v>
                </c:pt>
                <c:pt idx="66163">
                  <c:v>34081.333333333336</c:v>
                </c:pt>
                <c:pt idx="66164">
                  <c:v>34081.375</c:v>
                </c:pt>
                <c:pt idx="66165">
                  <c:v>34081.416666666664</c:v>
                </c:pt>
                <c:pt idx="66166">
                  <c:v>34081.458333333336</c:v>
                </c:pt>
                <c:pt idx="66167">
                  <c:v>34081.5</c:v>
                </c:pt>
                <c:pt idx="66168">
                  <c:v>34081.541666666664</c:v>
                </c:pt>
                <c:pt idx="66169">
                  <c:v>34081.583333333336</c:v>
                </c:pt>
                <c:pt idx="66170">
                  <c:v>34081.625</c:v>
                </c:pt>
                <c:pt idx="66171">
                  <c:v>34081.666666666664</c:v>
                </c:pt>
                <c:pt idx="66172">
                  <c:v>34081.708333333336</c:v>
                </c:pt>
                <c:pt idx="66173">
                  <c:v>34081.75</c:v>
                </c:pt>
                <c:pt idx="66174">
                  <c:v>34081.791666666664</c:v>
                </c:pt>
                <c:pt idx="66175">
                  <c:v>34081.833333333336</c:v>
                </c:pt>
                <c:pt idx="66176">
                  <c:v>34081.875</c:v>
                </c:pt>
                <c:pt idx="66177">
                  <c:v>34081.916666666664</c:v>
                </c:pt>
                <c:pt idx="66178">
                  <c:v>34081.958333333336</c:v>
                </c:pt>
                <c:pt idx="66179">
                  <c:v>34082</c:v>
                </c:pt>
                <c:pt idx="66180">
                  <c:v>34082.041666666664</c:v>
                </c:pt>
                <c:pt idx="66181">
                  <c:v>34082.083333333336</c:v>
                </c:pt>
                <c:pt idx="66182">
                  <c:v>34082.125</c:v>
                </c:pt>
                <c:pt idx="66183">
                  <c:v>34082.166666666664</c:v>
                </c:pt>
                <c:pt idx="66184">
                  <c:v>34082.208333333336</c:v>
                </c:pt>
                <c:pt idx="66185">
                  <c:v>34082.25</c:v>
                </c:pt>
                <c:pt idx="66186">
                  <c:v>34082.291666666664</c:v>
                </c:pt>
                <c:pt idx="66187">
                  <c:v>34082.333333333336</c:v>
                </c:pt>
                <c:pt idx="66188">
                  <c:v>34082.375</c:v>
                </c:pt>
                <c:pt idx="66189">
                  <c:v>34082.416666666664</c:v>
                </c:pt>
                <c:pt idx="66190">
                  <c:v>34082.458333333336</c:v>
                </c:pt>
                <c:pt idx="66191">
                  <c:v>34082.5</c:v>
                </c:pt>
                <c:pt idx="66192">
                  <c:v>34082.541666666664</c:v>
                </c:pt>
                <c:pt idx="66193">
                  <c:v>34082.583333333336</c:v>
                </c:pt>
                <c:pt idx="66194">
                  <c:v>34082.625</c:v>
                </c:pt>
                <c:pt idx="66195">
                  <c:v>34082.666666666664</c:v>
                </c:pt>
                <c:pt idx="66196">
                  <c:v>34082.708333333336</c:v>
                </c:pt>
                <c:pt idx="66197">
                  <c:v>34082.75</c:v>
                </c:pt>
                <c:pt idx="66198">
                  <c:v>34082.791666666664</c:v>
                </c:pt>
                <c:pt idx="66199">
                  <c:v>34082.833333333336</c:v>
                </c:pt>
                <c:pt idx="66200">
                  <c:v>34082.875</c:v>
                </c:pt>
                <c:pt idx="66201">
                  <c:v>34082.916666666664</c:v>
                </c:pt>
                <c:pt idx="66202">
                  <c:v>34082.958333333336</c:v>
                </c:pt>
                <c:pt idx="66203">
                  <c:v>34083</c:v>
                </c:pt>
                <c:pt idx="66204">
                  <c:v>34083.041666666664</c:v>
                </c:pt>
                <c:pt idx="66205">
                  <c:v>34083.083333333336</c:v>
                </c:pt>
                <c:pt idx="66206">
                  <c:v>34083.125</c:v>
                </c:pt>
                <c:pt idx="66207">
                  <c:v>34083.166666666664</c:v>
                </c:pt>
                <c:pt idx="66208">
                  <c:v>34083.208333333336</c:v>
                </c:pt>
                <c:pt idx="66209">
                  <c:v>34083.25</c:v>
                </c:pt>
                <c:pt idx="66210">
                  <c:v>34083.291666666664</c:v>
                </c:pt>
                <c:pt idx="66211">
                  <c:v>34083.333333333336</c:v>
                </c:pt>
                <c:pt idx="66212">
                  <c:v>34083.375</c:v>
                </c:pt>
                <c:pt idx="66213">
                  <c:v>34083.416666666664</c:v>
                </c:pt>
                <c:pt idx="66214">
                  <c:v>34083.458333333336</c:v>
                </c:pt>
                <c:pt idx="66215">
                  <c:v>34083.5</c:v>
                </c:pt>
                <c:pt idx="66216">
                  <c:v>34083.541666666664</c:v>
                </c:pt>
                <c:pt idx="66217">
                  <c:v>34083.583333333336</c:v>
                </c:pt>
                <c:pt idx="66218">
                  <c:v>34083.625</c:v>
                </c:pt>
                <c:pt idx="66219">
                  <c:v>34083.666666666664</c:v>
                </c:pt>
                <c:pt idx="66220">
                  <c:v>34083.708333333336</c:v>
                </c:pt>
                <c:pt idx="66221">
                  <c:v>34083.75</c:v>
                </c:pt>
                <c:pt idx="66222">
                  <c:v>34083.791666666664</c:v>
                </c:pt>
                <c:pt idx="66223">
                  <c:v>34083.833333333336</c:v>
                </c:pt>
                <c:pt idx="66224">
                  <c:v>34083.875</c:v>
                </c:pt>
                <c:pt idx="66225">
                  <c:v>34083.916666666664</c:v>
                </c:pt>
                <c:pt idx="66226">
                  <c:v>34083.958333333336</c:v>
                </c:pt>
                <c:pt idx="66227">
                  <c:v>34084</c:v>
                </c:pt>
                <c:pt idx="66228">
                  <c:v>34084.041666666664</c:v>
                </c:pt>
                <c:pt idx="66229">
                  <c:v>34084.083333333336</c:v>
                </c:pt>
                <c:pt idx="66230">
                  <c:v>34084.125</c:v>
                </c:pt>
                <c:pt idx="66231">
                  <c:v>34084.166666666664</c:v>
                </c:pt>
                <c:pt idx="66232">
                  <c:v>34084.208333333336</c:v>
                </c:pt>
                <c:pt idx="66233">
                  <c:v>34084.25</c:v>
                </c:pt>
                <c:pt idx="66234">
                  <c:v>34084.291666666664</c:v>
                </c:pt>
                <c:pt idx="66235">
                  <c:v>34084.333333333336</c:v>
                </c:pt>
                <c:pt idx="66236">
                  <c:v>34084.375</c:v>
                </c:pt>
                <c:pt idx="66237">
                  <c:v>34084.416666666664</c:v>
                </c:pt>
                <c:pt idx="66238">
                  <c:v>34084.458333333336</c:v>
                </c:pt>
                <c:pt idx="66239">
                  <c:v>34084.5</c:v>
                </c:pt>
                <c:pt idx="66240">
                  <c:v>34084.541666666664</c:v>
                </c:pt>
                <c:pt idx="66241">
                  <c:v>34084.583333333336</c:v>
                </c:pt>
                <c:pt idx="66242">
                  <c:v>34084.625</c:v>
                </c:pt>
                <c:pt idx="66243">
                  <c:v>34084.666666666664</c:v>
                </c:pt>
                <c:pt idx="66244">
                  <c:v>34084.708333333336</c:v>
                </c:pt>
                <c:pt idx="66245">
                  <c:v>34084.75</c:v>
                </c:pt>
                <c:pt idx="66246">
                  <c:v>34084.791666666664</c:v>
                </c:pt>
                <c:pt idx="66247">
                  <c:v>34084.833333333336</c:v>
                </c:pt>
                <c:pt idx="66248">
                  <c:v>34084.875</c:v>
                </c:pt>
                <c:pt idx="66249">
                  <c:v>34084.916666666664</c:v>
                </c:pt>
                <c:pt idx="66250">
                  <c:v>34084.958333333336</c:v>
                </c:pt>
                <c:pt idx="66251">
                  <c:v>34085</c:v>
                </c:pt>
                <c:pt idx="66252">
                  <c:v>34085.041666666664</c:v>
                </c:pt>
                <c:pt idx="66253">
                  <c:v>34085.083333333336</c:v>
                </c:pt>
                <c:pt idx="66254">
                  <c:v>34085.125</c:v>
                </c:pt>
                <c:pt idx="66255">
                  <c:v>34085.166666666664</c:v>
                </c:pt>
                <c:pt idx="66256">
                  <c:v>34085.208333333336</c:v>
                </c:pt>
                <c:pt idx="66257">
                  <c:v>34085.25</c:v>
                </c:pt>
                <c:pt idx="66258">
                  <c:v>34085.291666666664</c:v>
                </c:pt>
                <c:pt idx="66259">
                  <c:v>34085.333333333336</c:v>
                </c:pt>
                <c:pt idx="66260">
                  <c:v>34085.375</c:v>
                </c:pt>
                <c:pt idx="66261">
                  <c:v>34085.416666666664</c:v>
                </c:pt>
                <c:pt idx="66262">
                  <c:v>34085.458333333336</c:v>
                </c:pt>
                <c:pt idx="66263">
                  <c:v>34085.5</c:v>
                </c:pt>
                <c:pt idx="66264">
                  <c:v>34085.541666666664</c:v>
                </c:pt>
                <c:pt idx="66265">
                  <c:v>34085.583333333336</c:v>
                </c:pt>
                <c:pt idx="66266">
                  <c:v>34085.625</c:v>
                </c:pt>
                <c:pt idx="66267">
                  <c:v>34085.666666666664</c:v>
                </c:pt>
                <c:pt idx="66268">
                  <c:v>34085.708333333336</c:v>
                </c:pt>
                <c:pt idx="66269">
                  <c:v>34085.75</c:v>
                </c:pt>
                <c:pt idx="66270">
                  <c:v>34085.791666666664</c:v>
                </c:pt>
                <c:pt idx="66271">
                  <c:v>34085.833333333336</c:v>
                </c:pt>
                <c:pt idx="66272">
                  <c:v>34085.875</c:v>
                </c:pt>
                <c:pt idx="66273">
                  <c:v>34085.916666666664</c:v>
                </c:pt>
                <c:pt idx="66274">
                  <c:v>34085.958333333336</c:v>
                </c:pt>
                <c:pt idx="66275">
                  <c:v>34086</c:v>
                </c:pt>
                <c:pt idx="66276">
                  <c:v>34086.041666666664</c:v>
                </c:pt>
                <c:pt idx="66277">
                  <c:v>34086.083333333336</c:v>
                </c:pt>
                <c:pt idx="66278">
                  <c:v>34086.125</c:v>
                </c:pt>
                <c:pt idx="66279">
                  <c:v>34086.166666666664</c:v>
                </c:pt>
                <c:pt idx="66280">
                  <c:v>34086.208333333336</c:v>
                </c:pt>
                <c:pt idx="66281">
                  <c:v>34086.25</c:v>
                </c:pt>
                <c:pt idx="66282">
                  <c:v>34086.291666666664</c:v>
                </c:pt>
                <c:pt idx="66283">
                  <c:v>34086.333333333336</c:v>
                </c:pt>
                <c:pt idx="66284">
                  <c:v>34086.375</c:v>
                </c:pt>
                <c:pt idx="66285">
                  <c:v>34086.416666666664</c:v>
                </c:pt>
                <c:pt idx="66286">
                  <c:v>34086.458333333336</c:v>
                </c:pt>
                <c:pt idx="66287">
                  <c:v>34086.5</c:v>
                </c:pt>
                <c:pt idx="66288">
                  <c:v>34086.541666666664</c:v>
                </c:pt>
                <c:pt idx="66289">
                  <c:v>34086.583333333336</c:v>
                </c:pt>
                <c:pt idx="66290">
                  <c:v>34086.625</c:v>
                </c:pt>
                <c:pt idx="66291">
                  <c:v>34086.666666666664</c:v>
                </c:pt>
                <c:pt idx="66292">
                  <c:v>34086.708333333336</c:v>
                </c:pt>
                <c:pt idx="66293">
                  <c:v>34086.75</c:v>
                </c:pt>
                <c:pt idx="66294">
                  <c:v>34086.791666666664</c:v>
                </c:pt>
                <c:pt idx="66295">
                  <c:v>34086.833333333336</c:v>
                </c:pt>
                <c:pt idx="66296">
                  <c:v>34086.875</c:v>
                </c:pt>
                <c:pt idx="66297">
                  <c:v>34086.916666666664</c:v>
                </c:pt>
                <c:pt idx="66298">
                  <c:v>34086.958333333336</c:v>
                </c:pt>
                <c:pt idx="66299">
                  <c:v>34087</c:v>
                </c:pt>
                <c:pt idx="66300">
                  <c:v>34087.041666666664</c:v>
                </c:pt>
                <c:pt idx="66301">
                  <c:v>34087.083333333336</c:v>
                </c:pt>
                <c:pt idx="66302">
                  <c:v>34087.125</c:v>
                </c:pt>
                <c:pt idx="66303">
                  <c:v>34087.166666666664</c:v>
                </c:pt>
                <c:pt idx="66304">
                  <c:v>34087.208333333336</c:v>
                </c:pt>
                <c:pt idx="66305">
                  <c:v>34087.25</c:v>
                </c:pt>
                <c:pt idx="66306">
                  <c:v>34087.291666666664</c:v>
                </c:pt>
                <c:pt idx="66307">
                  <c:v>34087.333333333336</c:v>
                </c:pt>
                <c:pt idx="66308">
                  <c:v>34087.375</c:v>
                </c:pt>
                <c:pt idx="66309">
                  <c:v>34087.416666666664</c:v>
                </c:pt>
                <c:pt idx="66310">
                  <c:v>34087.458333333336</c:v>
                </c:pt>
                <c:pt idx="66311">
                  <c:v>34087.5</c:v>
                </c:pt>
                <c:pt idx="66312">
                  <c:v>34087.541666666664</c:v>
                </c:pt>
                <c:pt idx="66313">
                  <c:v>34087.583333333336</c:v>
                </c:pt>
                <c:pt idx="66314">
                  <c:v>34087.625</c:v>
                </c:pt>
                <c:pt idx="66315">
                  <c:v>34087.666666666664</c:v>
                </c:pt>
                <c:pt idx="66316">
                  <c:v>34087.708333333336</c:v>
                </c:pt>
                <c:pt idx="66317">
                  <c:v>34087.75</c:v>
                </c:pt>
                <c:pt idx="66318">
                  <c:v>34087.791666666664</c:v>
                </c:pt>
                <c:pt idx="66319">
                  <c:v>34087.833333333336</c:v>
                </c:pt>
                <c:pt idx="66320">
                  <c:v>34087.875</c:v>
                </c:pt>
                <c:pt idx="66321">
                  <c:v>34087.916666666664</c:v>
                </c:pt>
                <c:pt idx="66322">
                  <c:v>34087.958333333336</c:v>
                </c:pt>
                <c:pt idx="66323">
                  <c:v>34088</c:v>
                </c:pt>
                <c:pt idx="66324">
                  <c:v>34088.041666666664</c:v>
                </c:pt>
                <c:pt idx="66325">
                  <c:v>34088.083333333336</c:v>
                </c:pt>
                <c:pt idx="66326">
                  <c:v>34088.125</c:v>
                </c:pt>
                <c:pt idx="66327">
                  <c:v>34088.166666666664</c:v>
                </c:pt>
                <c:pt idx="66328">
                  <c:v>34088.208333333336</c:v>
                </c:pt>
                <c:pt idx="66329">
                  <c:v>34088.25</c:v>
                </c:pt>
                <c:pt idx="66330">
                  <c:v>34088.291666666664</c:v>
                </c:pt>
                <c:pt idx="66331">
                  <c:v>34088.333333333336</c:v>
                </c:pt>
                <c:pt idx="66332">
                  <c:v>34088.375</c:v>
                </c:pt>
                <c:pt idx="66333">
                  <c:v>34088.416666666664</c:v>
                </c:pt>
                <c:pt idx="66334">
                  <c:v>34088.458333333336</c:v>
                </c:pt>
                <c:pt idx="66335">
                  <c:v>34088.5</c:v>
                </c:pt>
                <c:pt idx="66336">
                  <c:v>34088.541666666664</c:v>
                </c:pt>
                <c:pt idx="66337">
                  <c:v>34088.583333333336</c:v>
                </c:pt>
                <c:pt idx="66338">
                  <c:v>34088.625</c:v>
                </c:pt>
                <c:pt idx="66339">
                  <c:v>34088.666666666664</c:v>
                </c:pt>
                <c:pt idx="66340">
                  <c:v>34088.708333333336</c:v>
                </c:pt>
                <c:pt idx="66341">
                  <c:v>34088.75</c:v>
                </c:pt>
                <c:pt idx="66342">
                  <c:v>34088.791666666664</c:v>
                </c:pt>
                <c:pt idx="66343">
                  <c:v>34088.833333333336</c:v>
                </c:pt>
                <c:pt idx="66344">
                  <c:v>34088.875</c:v>
                </c:pt>
                <c:pt idx="66345">
                  <c:v>34088.916666666664</c:v>
                </c:pt>
                <c:pt idx="66346">
                  <c:v>34088.958333333336</c:v>
                </c:pt>
                <c:pt idx="66347">
                  <c:v>34089</c:v>
                </c:pt>
                <c:pt idx="66348">
                  <c:v>34089.041666666664</c:v>
                </c:pt>
                <c:pt idx="66349">
                  <c:v>34089.083333333336</c:v>
                </c:pt>
                <c:pt idx="66350">
                  <c:v>34089.125</c:v>
                </c:pt>
                <c:pt idx="66351">
                  <c:v>34089.166666666664</c:v>
                </c:pt>
                <c:pt idx="66352">
                  <c:v>34089.208333333336</c:v>
                </c:pt>
                <c:pt idx="66353">
                  <c:v>34089.25</c:v>
                </c:pt>
                <c:pt idx="66354">
                  <c:v>34089.291666666664</c:v>
                </c:pt>
                <c:pt idx="66355">
                  <c:v>34089.333333333336</c:v>
                </c:pt>
                <c:pt idx="66356">
                  <c:v>34089.375</c:v>
                </c:pt>
                <c:pt idx="66357">
                  <c:v>34089.416666666664</c:v>
                </c:pt>
                <c:pt idx="66358">
                  <c:v>34089.458333333336</c:v>
                </c:pt>
                <c:pt idx="66359">
                  <c:v>34089.5</c:v>
                </c:pt>
                <c:pt idx="66360">
                  <c:v>34089.541666666664</c:v>
                </c:pt>
                <c:pt idx="66361">
                  <c:v>34089.583333333336</c:v>
                </c:pt>
                <c:pt idx="66362">
                  <c:v>34089.625</c:v>
                </c:pt>
                <c:pt idx="66363">
                  <c:v>34089.666666666664</c:v>
                </c:pt>
                <c:pt idx="66364">
                  <c:v>34089.708333333336</c:v>
                </c:pt>
                <c:pt idx="66365">
                  <c:v>34089.75</c:v>
                </c:pt>
                <c:pt idx="66366">
                  <c:v>34089.791666666664</c:v>
                </c:pt>
                <c:pt idx="66367">
                  <c:v>34089.833333333336</c:v>
                </c:pt>
                <c:pt idx="66368">
                  <c:v>34089.875</c:v>
                </c:pt>
                <c:pt idx="66369">
                  <c:v>34089.916666666664</c:v>
                </c:pt>
                <c:pt idx="66370">
                  <c:v>34089.958333333336</c:v>
                </c:pt>
                <c:pt idx="66371">
                  <c:v>34090</c:v>
                </c:pt>
                <c:pt idx="66372">
                  <c:v>34090.041666666664</c:v>
                </c:pt>
                <c:pt idx="66373">
                  <c:v>34090.083333333336</c:v>
                </c:pt>
                <c:pt idx="66374">
                  <c:v>34090.125</c:v>
                </c:pt>
                <c:pt idx="66375">
                  <c:v>34090.166666666664</c:v>
                </c:pt>
                <c:pt idx="66376">
                  <c:v>34090.208333333336</c:v>
                </c:pt>
                <c:pt idx="66377">
                  <c:v>34090.25</c:v>
                </c:pt>
                <c:pt idx="66378">
                  <c:v>34090.291666666664</c:v>
                </c:pt>
                <c:pt idx="66379">
                  <c:v>34090.333333333336</c:v>
                </c:pt>
                <c:pt idx="66380">
                  <c:v>34090.375</c:v>
                </c:pt>
                <c:pt idx="66381">
                  <c:v>34090.416666666664</c:v>
                </c:pt>
                <c:pt idx="66382">
                  <c:v>34090.458333333336</c:v>
                </c:pt>
                <c:pt idx="66383">
                  <c:v>34090.5</c:v>
                </c:pt>
                <c:pt idx="66384">
                  <c:v>34090.541666666664</c:v>
                </c:pt>
                <c:pt idx="66385">
                  <c:v>34090.583333333336</c:v>
                </c:pt>
                <c:pt idx="66386">
                  <c:v>34090.625</c:v>
                </c:pt>
                <c:pt idx="66387">
                  <c:v>34090.666666666664</c:v>
                </c:pt>
                <c:pt idx="66388">
                  <c:v>34090.708333333336</c:v>
                </c:pt>
                <c:pt idx="66389">
                  <c:v>34090.75</c:v>
                </c:pt>
                <c:pt idx="66390">
                  <c:v>34090.791666666664</c:v>
                </c:pt>
                <c:pt idx="66391">
                  <c:v>34090.833333333336</c:v>
                </c:pt>
                <c:pt idx="66392">
                  <c:v>34090.875</c:v>
                </c:pt>
                <c:pt idx="66393">
                  <c:v>34090.916666666664</c:v>
                </c:pt>
                <c:pt idx="66394">
                  <c:v>34090.958333333336</c:v>
                </c:pt>
                <c:pt idx="66395">
                  <c:v>34091</c:v>
                </c:pt>
                <c:pt idx="66396">
                  <c:v>34091.041666666664</c:v>
                </c:pt>
                <c:pt idx="66397">
                  <c:v>34091.083333333336</c:v>
                </c:pt>
                <c:pt idx="66398">
                  <c:v>34091.125</c:v>
                </c:pt>
                <c:pt idx="66399">
                  <c:v>34091.166666666664</c:v>
                </c:pt>
                <c:pt idx="66400">
                  <c:v>34091.208333333336</c:v>
                </c:pt>
                <c:pt idx="66401">
                  <c:v>34091.25</c:v>
                </c:pt>
                <c:pt idx="66402">
                  <c:v>34091.291666666664</c:v>
                </c:pt>
                <c:pt idx="66403">
                  <c:v>34091.333333333336</c:v>
                </c:pt>
                <c:pt idx="66404">
                  <c:v>34091.375</c:v>
                </c:pt>
                <c:pt idx="66405">
                  <c:v>34091.416666666664</c:v>
                </c:pt>
                <c:pt idx="66406">
                  <c:v>34091.458333333336</c:v>
                </c:pt>
                <c:pt idx="66407">
                  <c:v>34091.5</c:v>
                </c:pt>
                <c:pt idx="66408">
                  <c:v>34091.541666666664</c:v>
                </c:pt>
                <c:pt idx="66409">
                  <c:v>34091.583333333336</c:v>
                </c:pt>
                <c:pt idx="66410">
                  <c:v>34091.625</c:v>
                </c:pt>
                <c:pt idx="66411">
                  <c:v>34091.666666666664</c:v>
                </c:pt>
                <c:pt idx="66412">
                  <c:v>34091.708333333336</c:v>
                </c:pt>
                <c:pt idx="66413">
                  <c:v>34091.75</c:v>
                </c:pt>
                <c:pt idx="66414">
                  <c:v>34091.791666666664</c:v>
                </c:pt>
                <c:pt idx="66415">
                  <c:v>34091.833333333336</c:v>
                </c:pt>
                <c:pt idx="66416">
                  <c:v>34091.875</c:v>
                </c:pt>
                <c:pt idx="66417">
                  <c:v>34091.916666666664</c:v>
                </c:pt>
                <c:pt idx="66418">
                  <c:v>34091.958333333336</c:v>
                </c:pt>
                <c:pt idx="66419">
                  <c:v>34092</c:v>
                </c:pt>
                <c:pt idx="66420">
                  <c:v>34092.041666666664</c:v>
                </c:pt>
                <c:pt idx="66421">
                  <c:v>34092.083333333336</c:v>
                </c:pt>
                <c:pt idx="66422">
                  <c:v>34092.125</c:v>
                </c:pt>
                <c:pt idx="66423">
                  <c:v>34092.166666666664</c:v>
                </c:pt>
                <c:pt idx="66424">
                  <c:v>34092.208333333336</c:v>
                </c:pt>
                <c:pt idx="66425">
                  <c:v>34092.25</c:v>
                </c:pt>
                <c:pt idx="66426">
                  <c:v>34092.291666666664</c:v>
                </c:pt>
                <c:pt idx="66427">
                  <c:v>34092.333333333336</c:v>
                </c:pt>
                <c:pt idx="66428">
                  <c:v>34092.375</c:v>
                </c:pt>
                <c:pt idx="66429">
                  <c:v>34092.416666666664</c:v>
                </c:pt>
                <c:pt idx="66430">
                  <c:v>34092.458333333336</c:v>
                </c:pt>
                <c:pt idx="66431">
                  <c:v>34092.5</c:v>
                </c:pt>
                <c:pt idx="66432">
                  <c:v>34092.541666666664</c:v>
                </c:pt>
                <c:pt idx="66433">
                  <c:v>34092.583333333336</c:v>
                </c:pt>
                <c:pt idx="66434">
                  <c:v>34092.625</c:v>
                </c:pt>
                <c:pt idx="66435">
                  <c:v>34092.666666666664</c:v>
                </c:pt>
                <c:pt idx="66436">
                  <c:v>34092.708333333336</c:v>
                </c:pt>
                <c:pt idx="66437">
                  <c:v>34092.75</c:v>
                </c:pt>
                <c:pt idx="66438">
                  <c:v>34092.791666666664</c:v>
                </c:pt>
                <c:pt idx="66439">
                  <c:v>34092.833333333336</c:v>
                </c:pt>
                <c:pt idx="66440">
                  <c:v>34092.875</c:v>
                </c:pt>
                <c:pt idx="66441">
                  <c:v>34092.916666666664</c:v>
                </c:pt>
                <c:pt idx="66442">
                  <c:v>34092.958333333336</c:v>
                </c:pt>
                <c:pt idx="66443">
                  <c:v>34093</c:v>
                </c:pt>
                <c:pt idx="66444">
                  <c:v>34093.041666666664</c:v>
                </c:pt>
                <c:pt idx="66445">
                  <c:v>34093.083333333336</c:v>
                </c:pt>
                <c:pt idx="66446">
                  <c:v>34093.125</c:v>
                </c:pt>
                <c:pt idx="66447">
                  <c:v>34093.166666666664</c:v>
                </c:pt>
                <c:pt idx="66448">
                  <c:v>34093.208333333336</c:v>
                </c:pt>
                <c:pt idx="66449">
                  <c:v>34093.25</c:v>
                </c:pt>
                <c:pt idx="66450">
                  <c:v>34093.291666666664</c:v>
                </c:pt>
                <c:pt idx="66451">
                  <c:v>34093.333333333336</c:v>
                </c:pt>
                <c:pt idx="66452">
                  <c:v>34093.375</c:v>
                </c:pt>
                <c:pt idx="66453">
                  <c:v>34093.416666666664</c:v>
                </c:pt>
                <c:pt idx="66454">
                  <c:v>34093.458333333336</c:v>
                </c:pt>
                <c:pt idx="66455">
                  <c:v>34093.5</c:v>
                </c:pt>
                <c:pt idx="66456">
                  <c:v>34093.541666666664</c:v>
                </c:pt>
                <c:pt idx="66457">
                  <c:v>34093.583333333336</c:v>
                </c:pt>
                <c:pt idx="66458">
                  <c:v>34093.625</c:v>
                </c:pt>
                <c:pt idx="66459">
                  <c:v>34093.666666666664</c:v>
                </c:pt>
                <c:pt idx="66460">
                  <c:v>34093.708333333336</c:v>
                </c:pt>
                <c:pt idx="66461">
                  <c:v>34093.75</c:v>
                </c:pt>
                <c:pt idx="66462">
                  <c:v>34093.791666666664</c:v>
                </c:pt>
                <c:pt idx="66463">
                  <c:v>34093.833333333336</c:v>
                </c:pt>
                <c:pt idx="66464">
                  <c:v>34093.875</c:v>
                </c:pt>
                <c:pt idx="66465">
                  <c:v>34093.916666666664</c:v>
                </c:pt>
                <c:pt idx="66466">
                  <c:v>34093.958333333336</c:v>
                </c:pt>
                <c:pt idx="66467">
                  <c:v>34094</c:v>
                </c:pt>
                <c:pt idx="66468">
                  <c:v>34094.041666666664</c:v>
                </c:pt>
                <c:pt idx="66469">
                  <c:v>34094.083333333336</c:v>
                </c:pt>
                <c:pt idx="66470">
                  <c:v>34094.125</c:v>
                </c:pt>
                <c:pt idx="66471">
                  <c:v>34094.166666666664</c:v>
                </c:pt>
                <c:pt idx="66472">
                  <c:v>34094.208333333336</c:v>
                </c:pt>
                <c:pt idx="66473">
                  <c:v>34094.25</c:v>
                </c:pt>
                <c:pt idx="66474">
                  <c:v>34094.291666666664</c:v>
                </c:pt>
                <c:pt idx="66475">
                  <c:v>34094.333333333336</c:v>
                </c:pt>
                <c:pt idx="66476">
                  <c:v>34094.375</c:v>
                </c:pt>
                <c:pt idx="66477">
                  <c:v>34094.416666666664</c:v>
                </c:pt>
                <c:pt idx="66478">
                  <c:v>34094.458333333336</c:v>
                </c:pt>
                <c:pt idx="66479">
                  <c:v>34094.5</c:v>
                </c:pt>
                <c:pt idx="66480">
                  <c:v>34094.541666666664</c:v>
                </c:pt>
                <c:pt idx="66481">
                  <c:v>34094.583333333336</c:v>
                </c:pt>
                <c:pt idx="66482">
                  <c:v>34094.625</c:v>
                </c:pt>
                <c:pt idx="66483">
                  <c:v>34094.666666666664</c:v>
                </c:pt>
                <c:pt idx="66484">
                  <c:v>34094.708333333336</c:v>
                </c:pt>
                <c:pt idx="66485">
                  <c:v>34094.75</c:v>
                </c:pt>
                <c:pt idx="66486">
                  <c:v>34094.791666666664</c:v>
                </c:pt>
                <c:pt idx="66487">
                  <c:v>34094.833333333336</c:v>
                </c:pt>
                <c:pt idx="66488">
                  <c:v>34094.875</c:v>
                </c:pt>
                <c:pt idx="66489">
                  <c:v>34094.916666666664</c:v>
                </c:pt>
                <c:pt idx="66490">
                  <c:v>34094.958333333336</c:v>
                </c:pt>
                <c:pt idx="66491">
                  <c:v>34095</c:v>
                </c:pt>
                <c:pt idx="66492">
                  <c:v>34095.041666666664</c:v>
                </c:pt>
                <c:pt idx="66493">
                  <c:v>34095.083333333336</c:v>
                </c:pt>
                <c:pt idx="66494">
                  <c:v>34095.125</c:v>
                </c:pt>
                <c:pt idx="66495">
                  <c:v>34095.166666666664</c:v>
                </c:pt>
                <c:pt idx="66496">
                  <c:v>34095.208333333336</c:v>
                </c:pt>
                <c:pt idx="66497">
                  <c:v>34095.25</c:v>
                </c:pt>
                <c:pt idx="66498">
                  <c:v>34095.291666666664</c:v>
                </c:pt>
                <c:pt idx="66499">
                  <c:v>34095.333333333336</c:v>
                </c:pt>
                <c:pt idx="66500">
                  <c:v>34095.375</c:v>
                </c:pt>
                <c:pt idx="66501">
                  <c:v>34095.416666666664</c:v>
                </c:pt>
                <c:pt idx="66502">
                  <c:v>34095.458333333336</c:v>
                </c:pt>
                <c:pt idx="66503">
                  <c:v>34095.5</c:v>
                </c:pt>
                <c:pt idx="66504">
                  <c:v>34095.541666666664</c:v>
                </c:pt>
                <c:pt idx="66505">
                  <c:v>34095.583333333336</c:v>
                </c:pt>
                <c:pt idx="66506">
                  <c:v>34095.625</c:v>
                </c:pt>
                <c:pt idx="66507">
                  <c:v>34095.666666666664</c:v>
                </c:pt>
                <c:pt idx="66508">
                  <c:v>34095.708333333336</c:v>
                </c:pt>
                <c:pt idx="66509">
                  <c:v>34095.75</c:v>
                </c:pt>
                <c:pt idx="66510">
                  <c:v>34095.791666666664</c:v>
                </c:pt>
                <c:pt idx="66511">
                  <c:v>34095.833333333336</c:v>
                </c:pt>
                <c:pt idx="66512">
                  <c:v>34095.875</c:v>
                </c:pt>
                <c:pt idx="66513">
                  <c:v>34095.916666666664</c:v>
                </c:pt>
                <c:pt idx="66514">
                  <c:v>34095.958333333336</c:v>
                </c:pt>
                <c:pt idx="66515">
                  <c:v>34096</c:v>
                </c:pt>
                <c:pt idx="66516">
                  <c:v>34096.041666666664</c:v>
                </c:pt>
                <c:pt idx="66517">
                  <c:v>34096.083333333336</c:v>
                </c:pt>
                <c:pt idx="66518">
                  <c:v>34096.125</c:v>
                </c:pt>
                <c:pt idx="66519">
                  <c:v>34096.166666666664</c:v>
                </c:pt>
                <c:pt idx="66520">
                  <c:v>34096.208333333336</c:v>
                </c:pt>
                <c:pt idx="66521">
                  <c:v>34096.25</c:v>
                </c:pt>
                <c:pt idx="66522">
                  <c:v>34096.291666666664</c:v>
                </c:pt>
                <c:pt idx="66523">
                  <c:v>34096.333333333336</c:v>
                </c:pt>
                <c:pt idx="66524">
                  <c:v>34096.375</c:v>
                </c:pt>
                <c:pt idx="66525">
                  <c:v>34096.416666666664</c:v>
                </c:pt>
                <c:pt idx="66526">
                  <c:v>34096.458333333336</c:v>
                </c:pt>
                <c:pt idx="66527">
                  <c:v>34096.5</c:v>
                </c:pt>
                <c:pt idx="66528">
                  <c:v>34096.541666666664</c:v>
                </c:pt>
                <c:pt idx="66529">
                  <c:v>34096.583333333336</c:v>
                </c:pt>
                <c:pt idx="66530">
                  <c:v>34096.625</c:v>
                </c:pt>
                <c:pt idx="66531">
                  <c:v>34096.666666666664</c:v>
                </c:pt>
                <c:pt idx="66532">
                  <c:v>34096.708333333336</c:v>
                </c:pt>
                <c:pt idx="66533">
                  <c:v>34096.75</c:v>
                </c:pt>
                <c:pt idx="66534">
                  <c:v>34096.791666666664</c:v>
                </c:pt>
                <c:pt idx="66535">
                  <c:v>34096.833333333336</c:v>
                </c:pt>
                <c:pt idx="66536">
                  <c:v>34096.875</c:v>
                </c:pt>
                <c:pt idx="66537">
                  <c:v>34096.916666666664</c:v>
                </c:pt>
                <c:pt idx="66538">
                  <c:v>34096.958333333336</c:v>
                </c:pt>
                <c:pt idx="66539">
                  <c:v>34097</c:v>
                </c:pt>
                <c:pt idx="66540">
                  <c:v>34097.041666666664</c:v>
                </c:pt>
                <c:pt idx="66541">
                  <c:v>34097.083333333336</c:v>
                </c:pt>
                <c:pt idx="66542">
                  <c:v>34097.125</c:v>
                </c:pt>
                <c:pt idx="66543">
                  <c:v>34097.166666666664</c:v>
                </c:pt>
                <c:pt idx="66544">
                  <c:v>34097.208333333336</c:v>
                </c:pt>
                <c:pt idx="66545">
                  <c:v>34097.25</c:v>
                </c:pt>
                <c:pt idx="66546">
                  <c:v>34097.291666666664</c:v>
                </c:pt>
                <c:pt idx="66547">
                  <c:v>34097.333333333336</c:v>
                </c:pt>
                <c:pt idx="66548">
                  <c:v>34097.375</c:v>
                </c:pt>
                <c:pt idx="66549">
                  <c:v>34097.416666666664</c:v>
                </c:pt>
                <c:pt idx="66550">
                  <c:v>34097.458333333336</c:v>
                </c:pt>
                <c:pt idx="66551">
                  <c:v>34097.5</c:v>
                </c:pt>
                <c:pt idx="66552">
                  <c:v>34097.541666666664</c:v>
                </c:pt>
                <c:pt idx="66553">
                  <c:v>34097.583333333336</c:v>
                </c:pt>
                <c:pt idx="66554">
                  <c:v>34097.625</c:v>
                </c:pt>
                <c:pt idx="66555">
                  <c:v>34097.666666666664</c:v>
                </c:pt>
                <c:pt idx="66556">
                  <c:v>34097.708333333336</c:v>
                </c:pt>
                <c:pt idx="66557">
                  <c:v>34097.75</c:v>
                </c:pt>
                <c:pt idx="66558">
                  <c:v>34097.791666666664</c:v>
                </c:pt>
                <c:pt idx="66559">
                  <c:v>34097.833333333336</c:v>
                </c:pt>
                <c:pt idx="66560">
                  <c:v>34097.875</c:v>
                </c:pt>
                <c:pt idx="66561">
                  <c:v>34097.916666666664</c:v>
                </c:pt>
                <c:pt idx="66562">
                  <c:v>34097.958333333336</c:v>
                </c:pt>
                <c:pt idx="66563">
                  <c:v>34098</c:v>
                </c:pt>
                <c:pt idx="66564">
                  <c:v>34098.041666666664</c:v>
                </c:pt>
                <c:pt idx="66565">
                  <c:v>34098.083333333336</c:v>
                </c:pt>
                <c:pt idx="66566">
                  <c:v>34098.125</c:v>
                </c:pt>
                <c:pt idx="66567">
                  <c:v>34098.166666666664</c:v>
                </c:pt>
                <c:pt idx="66568">
                  <c:v>34098.208333333336</c:v>
                </c:pt>
                <c:pt idx="66569">
                  <c:v>34098.25</c:v>
                </c:pt>
                <c:pt idx="66570">
                  <c:v>34098.291666666664</c:v>
                </c:pt>
                <c:pt idx="66571">
                  <c:v>34098.333333333336</c:v>
                </c:pt>
                <c:pt idx="66572">
                  <c:v>34098.375</c:v>
                </c:pt>
                <c:pt idx="66573">
                  <c:v>34098.416666666664</c:v>
                </c:pt>
                <c:pt idx="66574">
                  <c:v>34098.458333333336</c:v>
                </c:pt>
                <c:pt idx="66575">
                  <c:v>34098.5</c:v>
                </c:pt>
                <c:pt idx="66576">
                  <c:v>34098.541666666664</c:v>
                </c:pt>
                <c:pt idx="66577">
                  <c:v>34098.583333333336</c:v>
                </c:pt>
                <c:pt idx="66578">
                  <c:v>34098.625</c:v>
                </c:pt>
                <c:pt idx="66579">
                  <c:v>34098.666666666664</c:v>
                </c:pt>
                <c:pt idx="66580">
                  <c:v>34098.708333333336</c:v>
                </c:pt>
                <c:pt idx="66581">
                  <c:v>34098.75</c:v>
                </c:pt>
                <c:pt idx="66582">
                  <c:v>34098.791666666664</c:v>
                </c:pt>
                <c:pt idx="66583">
                  <c:v>34098.833333333336</c:v>
                </c:pt>
                <c:pt idx="66584">
                  <c:v>34098.875</c:v>
                </c:pt>
                <c:pt idx="66585">
                  <c:v>34098.916666666664</c:v>
                </c:pt>
                <c:pt idx="66586">
                  <c:v>34098.958333333336</c:v>
                </c:pt>
                <c:pt idx="66587">
                  <c:v>34099</c:v>
                </c:pt>
                <c:pt idx="66588">
                  <c:v>34099.041666666664</c:v>
                </c:pt>
                <c:pt idx="66589">
                  <c:v>34099.083333333336</c:v>
                </c:pt>
                <c:pt idx="66590">
                  <c:v>34099.125</c:v>
                </c:pt>
                <c:pt idx="66591">
                  <c:v>34099.166666666664</c:v>
                </c:pt>
                <c:pt idx="66592">
                  <c:v>34099.208333333336</c:v>
                </c:pt>
                <c:pt idx="66593">
                  <c:v>34099.25</c:v>
                </c:pt>
                <c:pt idx="66594">
                  <c:v>34099.291666666664</c:v>
                </c:pt>
                <c:pt idx="66595">
                  <c:v>34099.333333333336</c:v>
                </c:pt>
                <c:pt idx="66596">
                  <c:v>34099.375</c:v>
                </c:pt>
                <c:pt idx="66597">
                  <c:v>34099.416666666664</c:v>
                </c:pt>
                <c:pt idx="66598">
                  <c:v>34099.458333333336</c:v>
                </c:pt>
                <c:pt idx="66599">
                  <c:v>34099.5</c:v>
                </c:pt>
                <c:pt idx="66600">
                  <c:v>34099.541666666664</c:v>
                </c:pt>
                <c:pt idx="66601">
                  <c:v>34099.583333333336</c:v>
                </c:pt>
                <c:pt idx="66602">
                  <c:v>34099.625</c:v>
                </c:pt>
                <c:pt idx="66603">
                  <c:v>34099.666666666664</c:v>
                </c:pt>
                <c:pt idx="66604">
                  <c:v>34099.708333333336</c:v>
                </c:pt>
                <c:pt idx="66605">
                  <c:v>34099.75</c:v>
                </c:pt>
                <c:pt idx="66606">
                  <c:v>34099.791666666664</c:v>
                </c:pt>
                <c:pt idx="66607">
                  <c:v>34099.833333333336</c:v>
                </c:pt>
                <c:pt idx="66608">
                  <c:v>34099.875</c:v>
                </c:pt>
                <c:pt idx="66609">
                  <c:v>34099.916666666664</c:v>
                </c:pt>
                <c:pt idx="66610">
                  <c:v>34099.958333333336</c:v>
                </c:pt>
                <c:pt idx="66611">
                  <c:v>34100</c:v>
                </c:pt>
                <c:pt idx="66612">
                  <c:v>34100.041666666664</c:v>
                </c:pt>
                <c:pt idx="66613">
                  <c:v>34100.083333333336</c:v>
                </c:pt>
                <c:pt idx="66614">
                  <c:v>34100.125</c:v>
                </c:pt>
                <c:pt idx="66615">
                  <c:v>34100.166666666664</c:v>
                </c:pt>
                <c:pt idx="66616">
                  <c:v>34100.208333333336</c:v>
                </c:pt>
                <c:pt idx="66617">
                  <c:v>34100.25</c:v>
                </c:pt>
                <c:pt idx="66618">
                  <c:v>34100.291666666664</c:v>
                </c:pt>
                <c:pt idx="66619">
                  <c:v>34100.333333333336</c:v>
                </c:pt>
                <c:pt idx="66620">
                  <c:v>34100.375</c:v>
                </c:pt>
                <c:pt idx="66621">
                  <c:v>34100.416666666664</c:v>
                </c:pt>
                <c:pt idx="66622">
                  <c:v>34100.458333333336</c:v>
                </c:pt>
                <c:pt idx="66623">
                  <c:v>34100.5</c:v>
                </c:pt>
                <c:pt idx="66624">
                  <c:v>34100.541666666664</c:v>
                </c:pt>
                <c:pt idx="66625">
                  <c:v>34100.583333333336</c:v>
                </c:pt>
                <c:pt idx="66626">
                  <c:v>34100.625</c:v>
                </c:pt>
                <c:pt idx="66627">
                  <c:v>34100.666666666664</c:v>
                </c:pt>
                <c:pt idx="66628">
                  <c:v>34100.708333333336</c:v>
                </c:pt>
                <c:pt idx="66629">
                  <c:v>34100.75</c:v>
                </c:pt>
                <c:pt idx="66630">
                  <c:v>34100.791666666664</c:v>
                </c:pt>
                <c:pt idx="66631">
                  <c:v>34100.833333333336</c:v>
                </c:pt>
                <c:pt idx="66632">
                  <c:v>34100.875</c:v>
                </c:pt>
                <c:pt idx="66633">
                  <c:v>34100.916666666664</c:v>
                </c:pt>
                <c:pt idx="66634">
                  <c:v>34100.958333333336</c:v>
                </c:pt>
                <c:pt idx="66635">
                  <c:v>34101</c:v>
                </c:pt>
                <c:pt idx="66636">
                  <c:v>34101.041666666664</c:v>
                </c:pt>
                <c:pt idx="66637">
                  <c:v>34101.083333333336</c:v>
                </c:pt>
                <c:pt idx="66638">
                  <c:v>34101.125</c:v>
                </c:pt>
                <c:pt idx="66639">
                  <c:v>34101.166666666664</c:v>
                </c:pt>
                <c:pt idx="66640">
                  <c:v>34101.208333333336</c:v>
                </c:pt>
                <c:pt idx="66641">
                  <c:v>34101.25</c:v>
                </c:pt>
                <c:pt idx="66642">
                  <c:v>34101.291666666664</c:v>
                </c:pt>
                <c:pt idx="66643">
                  <c:v>34101.333333333336</c:v>
                </c:pt>
                <c:pt idx="66644">
                  <c:v>34101.375</c:v>
                </c:pt>
                <c:pt idx="66645">
                  <c:v>34101.416666666664</c:v>
                </c:pt>
                <c:pt idx="66646">
                  <c:v>34101.458333333336</c:v>
                </c:pt>
                <c:pt idx="66647">
                  <c:v>34101.5</c:v>
                </c:pt>
                <c:pt idx="66648">
                  <c:v>34101.541666666664</c:v>
                </c:pt>
                <c:pt idx="66649">
                  <c:v>34101.583333333336</c:v>
                </c:pt>
                <c:pt idx="66650">
                  <c:v>34101.625</c:v>
                </c:pt>
                <c:pt idx="66651">
                  <c:v>34101.666666666664</c:v>
                </c:pt>
                <c:pt idx="66652">
                  <c:v>34101.708333333336</c:v>
                </c:pt>
                <c:pt idx="66653">
                  <c:v>34101.75</c:v>
                </c:pt>
                <c:pt idx="66654">
                  <c:v>34101.791666666664</c:v>
                </c:pt>
                <c:pt idx="66655">
                  <c:v>34101.833333333336</c:v>
                </c:pt>
                <c:pt idx="66656">
                  <c:v>34101.875</c:v>
                </c:pt>
                <c:pt idx="66657">
                  <c:v>34101.916666666664</c:v>
                </c:pt>
                <c:pt idx="66658">
                  <c:v>34101.958333333336</c:v>
                </c:pt>
                <c:pt idx="66659">
                  <c:v>34102</c:v>
                </c:pt>
                <c:pt idx="66660">
                  <c:v>34102.041666666664</c:v>
                </c:pt>
                <c:pt idx="66661">
                  <c:v>34102.083333333336</c:v>
                </c:pt>
                <c:pt idx="66662">
                  <c:v>34102.125</c:v>
                </c:pt>
                <c:pt idx="66663">
                  <c:v>34102.166666666664</c:v>
                </c:pt>
                <c:pt idx="66664">
                  <c:v>34102.208333333336</c:v>
                </c:pt>
                <c:pt idx="66665">
                  <c:v>34102.25</c:v>
                </c:pt>
                <c:pt idx="66666">
                  <c:v>34102.291666666664</c:v>
                </c:pt>
                <c:pt idx="66667">
                  <c:v>34102.333333333336</c:v>
                </c:pt>
                <c:pt idx="66668">
                  <c:v>34102.375</c:v>
                </c:pt>
                <c:pt idx="66669">
                  <c:v>34102.416666666664</c:v>
                </c:pt>
                <c:pt idx="66670">
                  <c:v>34102.458333333336</c:v>
                </c:pt>
                <c:pt idx="66671">
                  <c:v>34102.5</c:v>
                </c:pt>
                <c:pt idx="66672">
                  <c:v>34102.541666666664</c:v>
                </c:pt>
                <c:pt idx="66673">
                  <c:v>34102.583333333336</c:v>
                </c:pt>
                <c:pt idx="66674">
                  <c:v>34102.625</c:v>
                </c:pt>
                <c:pt idx="66675">
                  <c:v>34102.666666666664</c:v>
                </c:pt>
                <c:pt idx="66676">
                  <c:v>34102.708333333336</c:v>
                </c:pt>
                <c:pt idx="66677">
                  <c:v>34102.75</c:v>
                </c:pt>
                <c:pt idx="66678">
                  <c:v>34102.791666666664</c:v>
                </c:pt>
                <c:pt idx="66679">
                  <c:v>34102.833333333336</c:v>
                </c:pt>
                <c:pt idx="66680">
                  <c:v>34102.875</c:v>
                </c:pt>
                <c:pt idx="66681">
                  <c:v>34102.916666666664</c:v>
                </c:pt>
                <c:pt idx="66682">
                  <c:v>34102.958333333336</c:v>
                </c:pt>
                <c:pt idx="66683">
                  <c:v>34103</c:v>
                </c:pt>
                <c:pt idx="66684">
                  <c:v>34103.041666666664</c:v>
                </c:pt>
                <c:pt idx="66685">
                  <c:v>34103.083333333336</c:v>
                </c:pt>
                <c:pt idx="66686">
                  <c:v>34103.125</c:v>
                </c:pt>
                <c:pt idx="66687">
                  <c:v>34103.166666666664</c:v>
                </c:pt>
                <c:pt idx="66688">
                  <c:v>34103.208333333336</c:v>
                </c:pt>
                <c:pt idx="66689">
                  <c:v>34103.25</c:v>
                </c:pt>
                <c:pt idx="66690">
                  <c:v>34103.291666666664</c:v>
                </c:pt>
                <c:pt idx="66691">
                  <c:v>34103.333333333336</c:v>
                </c:pt>
                <c:pt idx="66692">
                  <c:v>34103.375</c:v>
                </c:pt>
                <c:pt idx="66693">
                  <c:v>34103.416666666664</c:v>
                </c:pt>
                <c:pt idx="66694">
                  <c:v>34103.458333333336</c:v>
                </c:pt>
                <c:pt idx="66695">
                  <c:v>34103.5</c:v>
                </c:pt>
                <c:pt idx="66696">
                  <c:v>34103.541666666664</c:v>
                </c:pt>
                <c:pt idx="66697">
                  <c:v>34103.583333333336</c:v>
                </c:pt>
                <c:pt idx="66698">
                  <c:v>34103.625</c:v>
                </c:pt>
                <c:pt idx="66699">
                  <c:v>34103.666666666664</c:v>
                </c:pt>
                <c:pt idx="66700">
                  <c:v>34103.708333333336</c:v>
                </c:pt>
                <c:pt idx="66701">
                  <c:v>34103.75</c:v>
                </c:pt>
                <c:pt idx="66702">
                  <c:v>34103.791666666664</c:v>
                </c:pt>
                <c:pt idx="66703">
                  <c:v>34103.833333333336</c:v>
                </c:pt>
                <c:pt idx="66704">
                  <c:v>34103.875</c:v>
                </c:pt>
                <c:pt idx="66705">
                  <c:v>34103.916666666664</c:v>
                </c:pt>
                <c:pt idx="66706">
                  <c:v>34103.958333333336</c:v>
                </c:pt>
                <c:pt idx="66707">
                  <c:v>34104</c:v>
                </c:pt>
                <c:pt idx="66708">
                  <c:v>34104.041666666664</c:v>
                </c:pt>
                <c:pt idx="66709">
                  <c:v>34104.083333333336</c:v>
                </c:pt>
                <c:pt idx="66710">
                  <c:v>34104.125</c:v>
                </c:pt>
                <c:pt idx="66711">
                  <c:v>34104.166666666664</c:v>
                </c:pt>
                <c:pt idx="66712">
                  <c:v>34104.208333333336</c:v>
                </c:pt>
                <c:pt idx="66713">
                  <c:v>34104.25</c:v>
                </c:pt>
                <c:pt idx="66714">
                  <c:v>34104.291666666664</c:v>
                </c:pt>
                <c:pt idx="66715">
                  <c:v>34104.333333333336</c:v>
                </c:pt>
                <c:pt idx="66716">
                  <c:v>34104.375</c:v>
                </c:pt>
                <c:pt idx="66717">
                  <c:v>34104.416666666664</c:v>
                </c:pt>
                <c:pt idx="66718">
                  <c:v>34104.458333333336</c:v>
                </c:pt>
                <c:pt idx="66719">
                  <c:v>34104.5</c:v>
                </c:pt>
                <c:pt idx="66720">
                  <c:v>34104.541666666664</c:v>
                </c:pt>
                <c:pt idx="66721">
                  <c:v>34104.583333333336</c:v>
                </c:pt>
                <c:pt idx="66722">
                  <c:v>34104.625</c:v>
                </c:pt>
                <c:pt idx="66723">
                  <c:v>34104.666666666664</c:v>
                </c:pt>
                <c:pt idx="66724">
                  <c:v>34104.708333333336</c:v>
                </c:pt>
                <c:pt idx="66725">
                  <c:v>34104.75</c:v>
                </c:pt>
                <c:pt idx="66726">
                  <c:v>34104.791666666664</c:v>
                </c:pt>
                <c:pt idx="66727">
                  <c:v>34104.833333333336</c:v>
                </c:pt>
                <c:pt idx="66728">
                  <c:v>34104.875</c:v>
                </c:pt>
                <c:pt idx="66729">
                  <c:v>34104.916666666664</c:v>
                </c:pt>
                <c:pt idx="66730">
                  <c:v>34104.958333333336</c:v>
                </c:pt>
                <c:pt idx="66731">
                  <c:v>34105</c:v>
                </c:pt>
                <c:pt idx="66732">
                  <c:v>34105.041666666664</c:v>
                </c:pt>
                <c:pt idx="66733">
                  <c:v>34105.083333333336</c:v>
                </c:pt>
                <c:pt idx="66734">
                  <c:v>34105.125</c:v>
                </c:pt>
                <c:pt idx="66735">
                  <c:v>34105.166666666664</c:v>
                </c:pt>
                <c:pt idx="66736">
                  <c:v>34105.208333333336</c:v>
                </c:pt>
                <c:pt idx="66737">
                  <c:v>34105.25</c:v>
                </c:pt>
                <c:pt idx="66738">
                  <c:v>34105.291666666664</c:v>
                </c:pt>
                <c:pt idx="66739">
                  <c:v>34105.333333333336</c:v>
                </c:pt>
                <c:pt idx="66740">
                  <c:v>34105.375</c:v>
                </c:pt>
                <c:pt idx="66741">
                  <c:v>34105.416666666664</c:v>
                </c:pt>
                <c:pt idx="66742">
                  <c:v>34105.458333333336</c:v>
                </c:pt>
                <c:pt idx="66743">
                  <c:v>34105.5</c:v>
                </c:pt>
                <c:pt idx="66744">
                  <c:v>34105.541666666664</c:v>
                </c:pt>
                <c:pt idx="66745">
                  <c:v>34105.583333333336</c:v>
                </c:pt>
                <c:pt idx="66746">
                  <c:v>34105.625</c:v>
                </c:pt>
                <c:pt idx="66747">
                  <c:v>34105.666666666664</c:v>
                </c:pt>
                <c:pt idx="66748">
                  <c:v>34105.708333333336</c:v>
                </c:pt>
                <c:pt idx="66749">
                  <c:v>34105.75</c:v>
                </c:pt>
                <c:pt idx="66750">
                  <c:v>34105.791666666664</c:v>
                </c:pt>
                <c:pt idx="66751">
                  <c:v>34105.833333333336</c:v>
                </c:pt>
                <c:pt idx="66752">
                  <c:v>34105.875</c:v>
                </c:pt>
                <c:pt idx="66753">
                  <c:v>34105.916666666664</c:v>
                </c:pt>
                <c:pt idx="66754">
                  <c:v>34105.958333333336</c:v>
                </c:pt>
                <c:pt idx="66755">
                  <c:v>34106</c:v>
                </c:pt>
                <c:pt idx="66756">
                  <c:v>34106.041666666664</c:v>
                </c:pt>
                <c:pt idx="66757">
                  <c:v>34106.083333333336</c:v>
                </c:pt>
                <c:pt idx="66758">
                  <c:v>34106.125</c:v>
                </c:pt>
                <c:pt idx="66759">
                  <c:v>34106.166666666664</c:v>
                </c:pt>
                <c:pt idx="66760">
                  <c:v>34106.208333333336</c:v>
                </c:pt>
                <c:pt idx="66761">
                  <c:v>34106.25</c:v>
                </c:pt>
                <c:pt idx="66762">
                  <c:v>34106.291666666664</c:v>
                </c:pt>
                <c:pt idx="66763">
                  <c:v>34106.333333333336</c:v>
                </c:pt>
                <c:pt idx="66764">
                  <c:v>34106.375</c:v>
                </c:pt>
                <c:pt idx="66765">
                  <c:v>34106.416666666664</c:v>
                </c:pt>
                <c:pt idx="66766">
                  <c:v>34106.458333333336</c:v>
                </c:pt>
                <c:pt idx="66767">
                  <c:v>34106.5</c:v>
                </c:pt>
                <c:pt idx="66768">
                  <c:v>34106.541666666664</c:v>
                </c:pt>
                <c:pt idx="66769">
                  <c:v>34106.583333333336</c:v>
                </c:pt>
                <c:pt idx="66770">
                  <c:v>34106.625</c:v>
                </c:pt>
                <c:pt idx="66771">
                  <c:v>34106.666666666664</c:v>
                </c:pt>
                <c:pt idx="66772">
                  <c:v>34106.708333333336</c:v>
                </c:pt>
                <c:pt idx="66773">
                  <c:v>34106.75</c:v>
                </c:pt>
                <c:pt idx="66774">
                  <c:v>34106.791666666664</c:v>
                </c:pt>
                <c:pt idx="66775">
                  <c:v>34106.833333333336</c:v>
                </c:pt>
                <c:pt idx="66776">
                  <c:v>34106.875</c:v>
                </c:pt>
                <c:pt idx="66777">
                  <c:v>34106.916666666664</c:v>
                </c:pt>
                <c:pt idx="66778">
                  <c:v>34106.958333333336</c:v>
                </c:pt>
                <c:pt idx="66779">
                  <c:v>34107</c:v>
                </c:pt>
                <c:pt idx="66780">
                  <c:v>34107.041666666664</c:v>
                </c:pt>
                <c:pt idx="66781">
                  <c:v>34107.083333333336</c:v>
                </c:pt>
                <c:pt idx="66782">
                  <c:v>34107.125</c:v>
                </c:pt>
                <c:pt idx="66783">
                  <c:v>34107.166666666664</c:v>
                </c:pt>
                <c:pt idx="66784">
                  <c:v>34107.208333333336</c:v>
                </c:pt>
                <c:pt idx="66785">
                  <c:v>34107.25</c:v>
                </c:pt>
                <c:pt idx="66786">
                  <c:v>34107.291666666664</c:v>
                </c:pt>
                <c:pt idx="66787">
                  <c:v>34107.333333333336</c:v>
                </c:pt>
                <c:pt idx="66788">
                  <c:v>34107.375</c:v>
                </c:pt>
                <c:pt idx="66789">
                  <c:v>34107.416666666664</c:v>
                </c:pt>
                <c:pt idx="66790">
                  <c:v>34107.458333333336</c:v>
                </c:pt>
                <c:pt idx="66791">
                  <c:v>34107.5</c:v>
                </c:pt>
                <c:pt idx="66792">
                  <c:v>34107.541666666664</c:v>
                </c:pt>
                <c:pt idx="66793">
                  <c:v>34107.583333333336</c:v>
                </c:pt>
                <c:pt idx="66794">
                  <c:v>34107.625</c:v>
                </c:pt>
                <c:pt idx="66795">
                  <c:v>34107.666666666664</c:v>
                </c:pt>
                <c:pt idx="66796">
                  <c:v>34107.708333333336</c:v>
                </c:pt>
                <c:pt idx="66797">
                  <c:v>34107.75</c:v>
                </c:pt>
                <c:pt idx="66798">
                  <c:v>34107.791666666664</c:v>
                </c:pt>
                <c:pt idx="66799">
                  <c:v>34107.833333333336</c:v>
                </c:pt>
                <c:pt idx="66800">
                  <c:v>34107.875</c:v>
                </c:pt>
                <c:pt idx="66801">
                  <c:v>34107.916666666664</c:v>
                </c:pt>
                <c:pt idx="66802">
                  <c:v>34107.958333333336</c:v>
                </c:pt>
                <c:pt idx="66803">
                  <c:v>34108</c:v>
                </c:pt>
                <c:pt idx="66804">
                  <c:v>34108.041666666664</c:v>
                </c:pt>
                <c:pt idx="66805">
                  <c:v>34108.083333333336</c:v>
                </c:pt>
                <c:pt idx="66806">
                  <c:v>34108.125</c:v>
                </c:pt>
                <c:pt idx="66807">
                  <c:v>34108.166666666664</c:v>
                </c:pt>
                <c:pt idx="66808">
                  <c:v>34108.208333333336</c:v>
                </c:pt>
                <c:pt idx="66809">
                  <c:v>34108.25</c:v>
                </c:pt>
                <c:pt idx="66810">
                  <c:v>34108.291666666664</c:v>
                </c:pt>
                <c:pt idx="66811">
                  <c:v>34108.333333333336</c:v>
                </c:pt>
                <c:pt idx="66812">
                  <c:v>34108.375</c:v>
                </c:pt>
                <c:pt idx="66813">
                  <c:v>34108.416666666664</c:v>
                </c:pt>
                <c:pt idx="66814">
                  <c:v>34108.458333333336</c:v>
                </c:pt>
                <c:pt idx="66815">
                  <c:v>34108.5</c:v>
                </c:pt>
                <c:pt idx="66816">
                  <c:v>34108.541666666664</c:v>
                </c:pt>
                <c:pt idx="66817">
                  <c:v>34108.583333333336</c:v>
                </c:pt>
                <c:pt idx="66818">
                  <c:v>34108.625</c:v>
                </c:pt>
                <c:pt idx="66819">
                  <c:v>34108.666666666664</c:v>
                </c:pt>
                <c:pt idx="66820">
                  <c:v>34108.708333333336</c:v>
                </c:pt>
                <c:pt idx="66821">
                  <c:v>34108.75</c:v>
                </c:pt>
                <c:pt idx="66822">
                  <c:v>34108.791666666664</c:v>
                </c:pt>
                <c:pt idx="66823">
                  <c:v>34108.833333333336</c:v>
                </c:pt>
                <c:pt idx="66824">
                  <c:v>34108.875</c:v>
                </c:pt>
                <c:pt idx="66825">
                  <c:v>34108.916666666664</c:v>
                </c:pt>
                <c:pt idx="66826">
                  <c:v>34108.958333333336</c:v>
                </c:pt>
                <c:pt idx="66827">
                  <c:v>34109</c:v>
                </c:pt>
                <c:pt idx="66828">
                  <c:v>34109.041666666664</c:v>
                </c:pt>
                <c:pt idx="66829">
                  <c:v>34109.083333333336</c:v>
                </c:pt>
                <c:pt idx="66830">
                  <c:v>34109.125</c:v>
                </c:pt>
                <c:pt idx="66831">
                  <c:v>34109.166666666664</c:v>
                </c:pt>
                <c:pt idx="66832">
                  <c:v>34109.208333333336</c:v>
                </c:pt>
                <c:pt idx="66833">
                  <c:v>34109.25</c:v>
                </c:pt>
                <c:pt idx="66834">
                  <c:v>34109.291666666664</c:v>
                </c:pt>
                <c:pt idx="66835">
                  <c:v>34109.333333333336</c:v>
                </c:pt>
                <c:pt idx="66836">
                  <c:v>34109.375</c:v>
                </c:pt>
                <c:pt idx="66837">
                  <c:v>34109.416666666664</c:v>
                </c:pt>
                <c:pt idx="66838">
                  <c:v>34109.458333333336</c:v>
                </c:pt>
                <c:pt idx="66839">
                  <c:v>34109.5</c:v>
                </c:pt>
                <c:pt idx="66840">
                  <c:v>34109.541666666664</c:v>
                </c:pt>
                <c:pt idx="66841">
                  <c:v>34109.583333333336</c:v>
                </c:pt>
                <c:pt idx="66842">
                  <c:v>34109.625</c:v>
                </c:pt>
                <c:pt idx="66843">
                  <c:v>34109.666666666664</c:v>
                </c:pt>
                <c:pt idx="66844">
                  <c:v>34109.708333333336</c:v>
                </c:pt>
                <c:pt idx="66845">
                  <c:v>34109.75</c:v>
                </c:pt>
                <c:pt idx="66846">
                  <c:v>34109.791666666664</c:v>
                </c:pt>
                <c:pt idx="66847">
                  <c:v>34109.833333333336</c:v>
                </c:pt>
                <c:pt idx="66848">
                  <c:v>34109.875</c:v>
                </c:pt>
                <c:pt idx="66849">
                  <c:v>34109.916666666664</c:v>
                </c:pt>
                <c:pt idx="66850">
                  <c:v>34109.958333333336</c:v>
                </c:pt>
                <c:pt idx="66851">
                  <c:v>34110</c:v>
                </c:pt>
                <c:pt idx="66852">
                  <c:v>34110.041666666664</c:v>
                </c:pt>
                <c:pt idx="66853">
                  <c:v>34110.083333333336</c:v>
                </c:pt>
                <c:pt idx="66854">
                  <c:v>34110.125</c:v>
                </c:pt>
                <c:pt idx="66855">
                  <c:v>34110.166666666664</c:v>
                </c:pt>
                <c:pt idx="66856">
                  <c:v>34110.208333333336</c:v>
                </c:pt>
                <c:pt idx="66857">
                  <c:v>34110.25</c:v>
                </c:pt>
                <c:pt idx="66858">
                  <c:v>34110.291666666664</c:v>
                </c:pt>
                <c:pt idx="66859">
                  <c:v>34110.333333333336</c:v>
                </c:pt>
                <c:pt idx="66860">
                  <c:v>34110.375</c:v>
                </c:pt>
                <c:pt idx="66861">
                  <c:v>34110.416666666664</c:v>
                </c:pt>
                <c:pt idx="66862">
                  <c:v>34110.458333333336</c:v>
                </c:pt>
                <c:pt idx="66863">
                  <c:v>34110.5</c:v>
                </c:pt>
                <c:pt idx="66864">
                  <c:v>34110.541666666664</c:v>
                </c:pt>
                <c:pt idx="66865">
                  <c:v>34110.583333333336</c:v>
                </c:pt>
                <c:pt idx="66866">
                  <c:v>34110.625</c:v>
                </c:pt>
                <c:pt idx="66867">
                  <c:v>34110.666666666664</c:v>
                </c:pt>
                <c:pt idx="66868">
                  <c:v>34110.708333333336</c:v>
                </c:pt>
                <c:pt idx="66869">
                  <c:v>34110.75</c:v>
                </c:pt>
                <c:pt idx="66870">
                  <c:v>34110.791666666664</c:v>
                </c:pt>
                <c:pt idx="66871">
                  <c:v>34110.833333333336</c:v>
                </c:pt>
                <c:pt idx="66872">
                  <c:v>34110.875</c:v>
                </c:pt>
                <c:pt idx="66873">
                  <c:v>34110.916666666664</c:v>
                </c:pt>
                <c:pt idx="66874">
                  <c:v>34110.958333333336</c:v>
                </c:pt>
                <c:pt idx="66875">
                  <c:v>34111</c:v>
                </c:pt>
                <c:pt idx="66876">
                  <c:v>34111.041666666664</c:v>
                </c:pt>
                <c:pt idx="66877">
                  <c:v>34111.083333333336</c:v>
                </c:pt>
                <c:pt idx="66878">
                  <c:v>34111.125</c:v>
                </c:pt>
                <c:pt idx="66879">
                  <c:v>34111.166666666664</c:v>
                </c:pt>
                <c:pt idx="66880">
                  <c:v>34111.208333333336</c:v>
                </c:pt>
                <c:pt idx="66881">
                  <c:v>34111.25</c:v>
                </c:pt>
                <c:pt idx="66882">
                  <c:v>34111.291666666664</c:v>
                </c:pt>
                <c:pt idx="66883">
                  <c:v>34111.333333333336</c:v>
                </c:pt>
                <c:pt idx="66884">
                  <c:v>34111.375</c:v>
                </c:pt>
                <c:pt idx="66885">
                  <c:v>34111.416666666664</c:v>
                </c:pt>
                <c:pt idx="66886">
                  <c:v>34111.458333333336</c:v>
                </c:pt>
                <c:pt idx="66887">
                  <c:v>34111.5</c:v>
                </c:pt>
                <c:pt idx="66888">
                  <c:v>34111.541666666664</c:v>
                </c:pt>
                <c:pt idx="66889">
                  <c:v>34111.583333333336</c:v>
                </c:pt>
                <c:pt idx="66890">
                  <c:v>34111.625</c:v>
                </c:pt>
                <c:pt idx="66891">
                  <c:v>34111.666666666664</c:v>
                </c:pt>
                <c:pt idx="66892">
                  <c:v>34111.708333333336</c:v>
                </c:pt>
                <c:pt idx="66893">
                  <c:v>34111.75</c:v>
                </c:pt>
                <c:pt idx="66894">
                  <c:v>34111.791666666664</c:v>
                </c:pt>
                <c:pt idx="66895">
                  <c:v>34111.833333333336</c:v>
                </c:pt>
                <c:pt idx="66896">
                  <c:v>34111.875</c:v>
                </c:pt>
                <c:pt idx="66897">
                  <c:v>34111.916666666664</c:v>
                </c:pt>
                <c:pt idx="66898">
                  <c:v>34111.958333333336</c:v>
                </c:pt>
                <c:pt idx="66899">
                  <c:v>34112</c:v>
                </c:pt>
                <c:pt idx="66900">
                  <c:v>34112.041666666664</c:v>
                </c:pt>
                <c:pt idx="66901">
                  <c:v>34112.083333333336</c:v>
                </c:pt>
                <c:pt idx="66902">
                  <c:v>34112.125</c:v>
                </c:pt>
                <c:pt idx="66903">
                  <c:v>34112.166666666664</c:v>
                </c:pt>
                <c:pt idx="66904">
                  <c:v>34112.208333333336</c:v>
                </c:pt>
                <c:pt idx="66905">
                  <c:v>34112.25</c:v>
                </c:pt>
                <c:pt idx="66906">
                  <c:v>34112.291666666664</c:v>
                </c:pt>
                <c:pt idx="66907">
                  <c:v>34112.333333333336</c:v>
                </c:pt>
                <c:pt idx="66908">
                  <c:v>34112.375</c:v>
                </c:pt>
                <c:pt idx="66909">
                  <c:v>34112.416666666664</c:v>
                </c:pt>
                <c:pt idx="66910">
                  <c:v>34112.458333333336</c:v>
                </c:pt>
                <c:pt idx="66911">
                  <c:v>34112.5</c:v>
                </c:pt>
                <c:pt idx="66912">
                  <c:v>34112.541666666664</c:v>
                </c:pt>
                <c:pt idx="66913">
                  <c:v>34112.583333333336</c:v>
                </c:pt>
                <c:pt idx="66914">
                  <c:v>34112.625</c:v>
                </c:pt>
                <c:pt idx="66915">
                  <c:v>34112.666666666664</c:v>
                </c:pt>
                <c:pt idx="66916">
                  <c:v>34112.708333333336</c:v>
                </c:pt>
                <c:pt idx="66917">
                  <c:v>34112.75</c:v>
                </c:pt>
                <c:pt idx="66918">
                  <c:v>34112.791666666664</c:v>
                </c:pt>
                <c:pt idx="66919">
                  <c:v>34112.833333333336</c:v>
                </c:pt>
                <c:pt idx="66920">
                  <c:v>34112.875</c:v>
                </c:pt>
                <c:pt idx="66921">
                  <c:v>34112.916666666664</c:v>
                </c:pt>
                <c:pt idx="66922">
                  <c:v>34112.958333333336</c:v>
                </c:pt>
                <c:pt idx="66923">
                  <c:v>34113</c:v>
                </c:pt>
                <c:pt idx="66924">
                  <c:v>34113.041666666664</c:v>
                </c:pt>
                <c:pt idx="66925">
                  <c:v>34113.083333333336</c:v>
                </c:pt>
                <c:pt idx="66926">
                  <c:v>34113.125</c:v>
                </c:pt>
                <c:pt idx="66927">
                  <c:v>34113.166666666664</c:v>
                </c:pt>
                <c:pt idx="66928">
                  <c:v>34113.208333333336</c:v>
                </c:pt>
                <c:pt idx="66929">
                  <c:v>34113.25</c:v>
                </c:pt>
                <c:pt idx="66930">
                  <c:v>34113.291666666664</c:v>
                </c:pt>
                <c:pt idx="66931">
                  <c:v>34113.333333333336</c:v>
                </c:pt>
                <c:pt idx="66932">
                  <c:v>34113.375</c:v>
                </c:pt>
                <c:pt idx="66933">
                  <c:v>34113.416666666664</c:v>
                </c:pt>
                <c:pt idx="66934">
                  <c:v>34113.458333333336</c:v>
                </c:pt>
                <c:pt idx="66935">
                  <c:v>34113.5</c:v>
                </c:pt>
                <c:pt idx="66936">
                  <c:v>34113.541666666664</c:v>
                </c:pt>
                <c:pt idx="66937">
                  <c:v>34113.583333333336</c:v>
                </c:pt>
                <c:pt idx="66938">
                  <c:v>34113.625</c:v>
                </c:pt>
                <c:pt idx="66939">
                  <c:v>34113.666666666664</c:v>
                </c:pt>
                <c:pt idx="66940">
                  <c:v>34113.708333333336</c:v>
                </c:pt>
                <c:pt idx="66941">
                  <c:v>34113.75</c:v>
                </c:pt>
                <c:pt idx="66942">
                  <c:v>34113.791666666664</c:v>
                </c:pt>
                <c:pt idx="66943">
                  <c:v>34113.833333333336</c:v>
                </c:pt>
                <c:pt idx="66944">
                  <c:v>34113.875</c:v>
                </c:pt>
                <c:pt idx="66945">
                  <c:v>34113.916666666664</c:v>
                </c:pt>
                <c:pt idx="66946">
                  <c:v>34113.958333333336</c:v>
                </c:pt>
                <c:pt idx="66947">
                  <c:v>34114</c:v>
                </c:pt>
                <c:pt idx="66948">
                  <c:v>34114.041666666664</c:v>
                </c:pt>
                <c:pt idx="66949">
                  <c:v>34114.083333333336</c:v>
                </c:pt>
                <c:pt idx="66950">
                  <c:v>34114.125</c:v>
                </c:pt>
                <c:pt idx="66951">
                  <c:v>34114.166666666664</c:v>
                </c:pt>
                <c:pt idx="66952">
                  <c:v>34114.208333333336</c:v>
                </c:pt>
                <c:pt idx="66953">
                  <c:v>34114.25</c:v>
                </c:pt>
                <c:pt idx="66954">
                  <c:v>34114.291666666664</c:v>
                </c:pt>
                <c:pt idx="66955">
                  <c:v>34114.333333333336</c:v>
                </c:pt>
                <c:pt idx="66956">
                  <c:v>34114.375</c:v>
                </c:pt>
                <c:pt idx="66957">
                  <c:v>34114.416666666664</c:v>
                </c:pt>
                <c:pt idx="66958">
                  <c:v>34114.458333333336</c:v>
                </c:pt>
                <c:pt idx="66959">
                  <c:v>34114.5</c:v>
                </c:pt>
                <c:pt idx="66960">
                  <c:v>34114.541666666664</c:v>
                </c:pt>
                <c:pt idx="66961">
                  <c:v>34114.583333333336</c:v>
                </c:pt>
                <c:pt idx="66962">
                  <c:v>34114.625</c:v>
                </c:pt>
                <c:pt idx="66963">
                  <c:v>34114.666666666664</c:v>
                </c:pt>
                <c:pt idx="66964">
                  <c:v>34114.708333333336</c:v>
                </c:pt>
                <c:pt idx="66965">
                  <c:v>34114.75</c:v>
                </c:pt>
                <c:pt idx="66966">
                  <c:v>34114.791666666664</c:v>
                </c:pt>
                <c:pt idx="66967">
                  <c:v>34114.833333333336</c:v>
                </c:pt>
                <c:pt idx="66968">
                  <c:v>34114.875</c:v>
                </c:pt>
                <c:pt idx="66969">
                  <c:v>34114.916666666664</c:v>
                </c:pt>
                <c:pt idx="66970">
                  <c:v>34114.958333333336</c:v>
                </c:pt>
                <c:pt idx="66971">
                  <c:v>34115</c:v>
                </c:pt>
                <c:pt idx="66972">
                  <c:v>34115.041666666664</c:v>
                </c:pt>
                <c:pt idx="66973">
                  <c:v>34115.083333333336</c:v>
                </c:pt>
                <c:pt idx="66974">
                  <c:v>34115.125</c:v>
                </c:pt>
                <c:pt idx="66975">
                  <c:v>34115.166666666664</c:v>
                </c:pt>
                <c:pt idx="66976">
                  <c:v>34115.208333333336</c:v>
                </c:pt>
                <c:pt idx="66977">
                  <c:v>34115.25</c:v>
                </c:pt>
                <c:pt idx="66978">
                  <c:v>34115.291666666664</c:v>
                </c:pt>
                <c:pt idx="66979">
                  <c:v>34115.333333333336</c:v>
                </c:pt>
                <c:pt idx="66980">
                  <c:v>34115.375</c:v>
                </c:pt>
                <c:pt idx="66981">
                  <c:v>34115.416666666664</c:v>
                </c:pt>
                <c:pt idx="66982">
                  <c:v>34115.458333333336</c:v>
                </c:pt>
                <c:pt idx="66983">
                  <c:v>34115.5</c:v>
                </c:pt>
                <c:pt idx="66984">
                  <c:v>34115.541666666664</c:v>
                </c:pt>
                <c:pt idx="66985">
                  <c:v>34115.583333333336</c:v>
                </c:pt>
                <c:pt idx="66986">
                  <c:v>34115.625</c:v>
                </c:pt>
                <c:pt idx="66987">
                  <c:v>34115.666666666664</c:v>
                </c:pt>
                <c:pt idx="66988">
                  <c:v>34115.708333333336</c:v>
                </c:pt>
                <c:pt idx="66989">
                  <c:v>34115.75</c:v>
                </c:pt>
                <c:pt idx="66990">
                  <c:v>34115.791666666664</c:v>
                </c:pt>
                <c:pt idx="66991">
                  <c:v>34115.833333333336</c:v>
                </c:pt>
                <c:pt idx="66992">
                  <c:v>34115.875</c:v>
                </c:pt>
                <c:pt idx="66993">
                  <c:v>34115.916666666664</c:v>
                </c:pt>
                <c:pt idx="66994">
                  <c:v>34115.958333333336</c:v>
                </c:pt>
                <c:pt idx="66995">
                  <c:v>34116</c:v>
                </c:pt>
                <c:pt idx="66996">
                  <c:v>34116.041666666664</c:v>
                </c:pt>
                <c:pt idx="66997">
                  <c:v>34116.083333333336</c:v>
                </c:pt>
                <c:pt idx="66998">
                  <c:v>34116.125</c:v>
                </c:pt>
                <c:pt idx="66999">
                  <c:v>34116.166666666664</c:v>
                </c:pt>
                <c:pt idx="67000">
                  <c:v>34116.208333333336</c:v>
                </c:pt>
                <c:pt idx="67001">
                  <c:v>34116.25</c:v>
                </c:pt>
                <c:pt idx="67002">
                  <c:v>34116.291666666664</c:v>
                </c:pt>
                <c:pt idx="67003">
                  <c:v>34116.333333333336</c:v>
                </c:pt>
                <c:pt idx="67004">
                  <c:v>34116.375</c:v>
                </c:pt>
                <c:pt idx="67005">
                  <c:v>34116.416666666664</c:v>
                </c:pt>
                <c:pt idx="67006">
                  <c:v>34116.458333333336</c:v>
                </c:pt>
                <c:pt idx="67007">
                  <c:v>34116.5</c:v>
                </c:pt>
                <c:pt idx="67008">
                  <c:v>34116.541666666664</c:v>
                </c:pt>
                <c:pt idx="67009">
                  <c:v>34116.583333333336</c:v>
                </c:pt>
                <c:pt idx="67010">
                  <c:v>34116.625</c:v>
                </c:pt>
                <c:pt idx="67011">
                  <c:v>34116.666666666664</c:v>
                </c:pt>
                <c:pt idx="67012">
                  <c:v>34116.708333333336</c:v>
                </c:pt>
                <c:pt idx="67013">
                  <c:v>34116.75</c:v>
                </c:pt>
                <c:pt idx="67014">
                  <c:v>34116.791666666664</c:v>
                </c:pt>
                <c:pt idx="67015">
                  <c:v>34116.833333333336</c:v>
                </c:pt>
                <c:pt idx="67016">
                  <c:v>34116.875</c:v>
                </c:pt>
                <c:pt idx="67017">
                  <c:v>34116.916666666664</c:v>
                </c:pt>
                <c:pt idx="67018">
                  <c:v>34116.958333333336</c:v>
                </c:pt>
                <c:pt idx="67019">
                  <c:v>34117</c:v>
                </c:pt>
                <c:pt idx="67020">
                  <c:v>34117.041666666664</c:v>
                </c:pt>
                <c:pt idx="67021">
                  <c:v>34117.083333333336</c:v>
                </c:pt>
                <c:pt idx="67022">
                  <c:v>34117.125</c:v>
                </c:pt>
                <c:pt idx="67023">
                  <c:v>34117.166666666664</c:v>
                </c:pt>
                <c:pt idx="67024">
                  <c:v>34117.208333333336</c:v>
                </c:pt>
                <c:pt idx="67025">
                  <c:v>34117.25</c:v>
                </c:pt>
                <c:pt idx="67026">
                  <c:v>34117.291666666664</c:v>
                </c:pt>
                <c:pt idx="67027">
                  <c:v>34117.333333333336</c:v>
                </c:pt>
                <c:pt idx="67028">
                  <c:v>34117.375</c:v>
                </c:pt>
                <c:pt idx="67029">
                  <c:v>34117.416666666664</c:v>
                </c:pt>
                <c:pt idx="67030">
                  <c:v>34117.458333333336</c:v>
                </c:pt>
                <c:pt idx="67031">
                  <c:v>34117.5</c:v>
                </c:pt>
                <c:pt idx="67032">
                  <c:v>34117.541666666664</c:v>
                </c:pt>
                <c:pt idx="67033">
                  <c:v>34117.583333333336</c:v>
                </c:pt>
                <c:pt idx="67034">
                  <c:v>34117.625</c:v>
                </c:pt>
                <c:pt idx="67035">
                  <c:v>34117.666666666664</c:v>
                </c:pt>
                <c:pt idx="67036">
                  <c:v>34117.708333333336</c:v>
                </c:pt>
                <c:pt idx="67037">
                  <c:v>34117.75</c:v>
                </c:pt>
                <c:pt idx="67038">
                  <c:v>34117.791666666664</c:v>
                </c:pt>
                <c:pt idx="67039">
                  <c:v>34117.833333333336</c:v>
                </c:pt>
                <c:pt idx="67040">
                  <c:v>34117.875</c:v>
                </c:pt>
                <c:pt idx="67041">
                  <c:v>34117.916666666664</c:v>
                </c:pt>
                <c:pt idx="67042">
                  <c:v>34117.958333333336</c:v>
                </c:pt>
                <c:pt idx="67043">
                  <c:v>34118</c:v>
                </c:pt>
                <c:pt idx="67044">
                  <c:v>34118.041666666664</c:v>
                </c:pt>
                <c:pt idx="67045">
                  <c:v>34118.083333333336</c:v>
                </c:pt>
                <c:pt idx="67046">
                  <c:v>34118.125</c:v>
                </c:pt>
                <c:pt idx="67047">
                  <c:v>34118.166666666664</c:v>
                </c:pt>
                <c:pt idx="67048">
                  <c:v>34118.208333333336</c:v>
                </c:pt>
                <c:pt idx="67049">
                  <c:v>34118.25</c:v>
                </c:pt>
                <c:pt idx="67050">
                  <c:v>34118.291666666664</c:v>
                </c:pt>
                <c:pt idx="67051">
                  <c:v>34118.333333333336</c:v>
                </c:pt>
                <c:pt idx="67052">
                  <c:v>34118.375</c:v>
                </c:pt>
                <c:pt idx="67053">
                  <c:v>34118.416666666664</c:v>
                </c:pt>
                <c:pt idx="67054">
                  <c:v>34118.458333333336</c:v>
                </c:pt>
                <c:pt idx="67055">
                  <c:v>34118.5</c:v>
                </c:pt>
                <c:pt idx="67056">
                  <c:v>34118.541666666664</c:v>
                </c:pt>
                <c:pt idx="67057">
                  <c:v>34118.583333333336</c:v>
                </c:pt>
                <c:pt idx="67058">
                  <c:v>34118.625</c:v>
                </c:pt>
                <c:pt idx="67059">
                  <c:v>34118.666666666664</c:v>
                </c:pt>
                <c:pt idx="67060">
                  <c:v>34118.708333333336</c:v>
                </c:pt>
                <c:pt idx="67061">
                  <c:v>34118.75</c:v>
                </c:pt>
                <c:pt idx="67062">
                  <c:v>34118.791666666664</c:v>
                </c:pt>
                <c:pt idx="67063">
                  <c:v>34118.833333333336</c:v>
                </c:pt>
                <c:pt idx="67064">
                  <c:v>34118.875</c:v>
                </c:pt>
                <c:pt idx="67065">
                  <c:v>34118.916666666664</c:v>
                </c:pt>
                <c:pt idx="67066">
                  <c:v>34118.958333333336</c:v>
                </c:pt>
                <c:pt idx="67067">
                  <c:v>34119</c:v>
                </c:pt>
                <c:pt idx="67068">
                  <c:v>34119.041666666664</c:v>
                </c:pt>
                <c:pt idx="67069">
                  <c:v>34119.083333333336</c:v>
                </c:pt>
                <c:pt idx="67070">
                  <c:v>34119.125</c:v>
                </c:pt>
                <c:pt idx="67071">
                  <c:v>34119.166666666664</c:v>
                </c:pt>
                <c:pt idx="67072">
                  <c:v>34119.208333333336</c:v>
                </c:pt>
                <c:pt idx="67073">
                  <c:v>34119.25</c:v>
                </c:pt>
                <c:pt idx="67074">
                  <c:v>34119.291666666664</c:v>
                </c:pt>
                <c:pt idx="67075">
                  <c:v>34119.333333333336</c:v>
                </c:pt>
                <c:pt idx="67076">
                  <c:v>34119.375</c:v>
                </c:pt>
                <c:pt idx="67077">
                  <c:v>34119.416666666664</c:v>
                </c:pt>
                <c:pt idx="67078">
                  <c:v>34119.458333333336</c:v>
                </c:pt>
                <c:pt idx="67079">
                  <c:v>34119.5</c:v>
                </c:pt>
                <c:pt idx="67080">
                  <c:v>34119.541666666664</c:v>
                </c:pt>
                <c:pt idx="67081">
                  <c:v>34119.583333333336</c:v>
                </c:pt>
                <c:pt idx="67082">
                  <c:v>34119.625</c:v>
                </c:pt>
                <c:pt idx="67083">
                  <c:v>34119.666666666664</c:v>
                </c:pt>
                <c:pt idx="67084">
                  <c:v>34119.708333333336</c:v>
                </c:pt>
                <c:pt idx="67085">
                  <c:v>34119.75</c:v>
                </c:pt>
                <c:pt idx="67086">
                  <c:v>34119.791666666664</c:v>
                </c:pt>
                <c:pt idx="67087">
                  <c:v>34119.833333333336</c:v>
                </c:pt>
                <c:pt idx="67088">
                  <c:v>34119.875</c:v>
                </c:pt>
                <c:pt idx="67089">
                  <c:v>34119.916666666664</c:v>
                </c:pt>
                <c:pt idx="67090">
                  <c:v>34119.958333333336</c:v>
                </c:pt>
                <c:pt idx="67091">
                  <c:v>34120</c:v>
                </c:pt>
                <c:pt idx="67092">
                  <c:v>34120.041666666664</c:v>
                </c:pt>
                <c:pt idx="67093">
                  <c:v>34120.083333333336</c:v>
                </c:pt>
                <c:pt idx="67094">
                  <c:v>34120.125</c:v>
                </c:pt>
                <c:pt idx="67095">
                  <c:v>34120.166666666664</c:v>
                </c:pt>
                <c:pt idx="67096">
                  <c:v>34120.208333333336</c:v>
                </c:pt>
                <c:pt idx="67097">
                  <c:v>34120.25</c:v>
                </c:pt>
                <c:pt idx="67098">
                  <c:v>34120.291666666664</c:v>
                </c:pt>
                <c:pt idx="67099">
                  <c:v>34120.333333333336</c:v>
                </c:pt>
                <c:pt idx="67100">
                  <c:v>34120.375</c:v>
                </c:pt>
                <c:pt idx="67101">
                  <c:v>34120.416666666664</c:v>
                </c:pt>
                <c:pt idx="67102">
                  <c:v>34120.458333333336</c:v>
                </c:pt>
                <c:pt idx="67103">
                  <c:v>34120.5</c:v>
                </c:pt>
                <c:pt idx="67104">
                  <c:v>34120.541666666664</c:v>
                </c:pt>
                <c:pt idx="67105">
                  <c:v>34120.583333333336</c:v>
                </c:pt>
                <c:pt idx="67106">
                  <c:v>34120.625</c:v>
                </c:pt>
                <c:pt idx="67107">
                  <c:v>34120.666666666664</c:v>
                </c:pt>
                <c:pt idx="67108">
                  <c:v>34120.708333333336</c:v>
                </c:pt>
                <c:pt idx="67109">
                  <c:v>34120.75</c:v>
                </c:pt>
                <c:pt idx="67110">
                  <c:v>34120.791666666664</c:v>
                </c:pt>
                <c:pt idx="67111">
                  <c:v>34120.833333333336</c:v>
                </c:pt>
                <c:pt idx="67112">
                  <c:v>34120.875</c:v>
                </c:pt>
                <c:pt idx="67113">
                  <c:v>34120.916666666664</c:v>
                </c:pt>
                <c:pt idx="67114">
                  <c:v>34120.958333333336</c:v>
                </c:pt>
                <c:pt idx="67115">
                  <c:v>34121</c:v>
                </c:pt>
                <c:pt idx="67116">
                  <c:v>34121.041666666664</c:v>
                </c:pt>
                <c:pt idx="67117">
                  <c:v>34121.083333333336</c:v>
                </c:pt>
                <c:pt idx="67118">
                  <c:v>34121.125</c:v>
                </c:pt>
                <c:pt idx="67119">
                  <c:v>34121.166666666664</c:v>
                </c:pt>
                <c:pt idx="67120">
                  <c:v>34121.208333333336</c:v>
                </c:pt>
                <c:pt idx="67121">
                  <c:v>34121.25</c:v>
                </c:pt>
                <c:pt idx="67122">
                  <c:v>34121.291666666664</c:v>
                </c:pt>
                <c:pt idx="67123">
                  <c:v>34121.333333333336</c:v>
                </c:pt>
                <c:pt idx="67124">
                  <c:v>34121.375</c:v>
                </c:pt>
                <c:pt idx="67125">
                  <c:v>34121.416666666664</c:v>
                </c:pt>
                <c:pt idx="67126">
                  <c:v>34121.458333333336</c:v>
                </c:pt>
                <c:pt idx="67127">
                  <c:v>34121.5</c:v>
                </c:pt>
                <c:pt idx="67128">
                  <c:v>34121.541666666664</c:v>
                </c:pt>
                <c:pt idx="67129">
                  <c:v>34121.583333333336</c:v>
                </c:pt>
                <c:pt idx="67130">
                  <c:v>34121.625</c:v>
                </c:pt>
                <c:pt idx="67131">
                  <c:v>34121.666666666664</c:v>
                </c:pt>
                <c:pt idx="67132">
                  <c:v>34121.708333333336</c:v>
                </c:pt>
                <c:pt idx="67133">
                  <c:v>34121.75</c:v>
                </c:pt>
                <c:pt idx="67134">
                  <c:v>34121.791666666664</c:v>
                </c:pt>
                <c:pt idx="67135">
                  <c:v>34121.833333333336</c:v>
                </c:pt>
                <c:pt idx="67136">
                  <c:v>34121.875</c:v>
                </c:pt>
                <c:pt idx="67137">
                  <c:v>34121.916666666664</c:v>
                </c:pt>
                <c:pt idx="67138">
                  <c:v>34121.958333333336</c:v>
                </c:pt>
                <c:pt idx="67139">
                  <c:v>34122</c:v>
                </c:pt>
                <c:pt idx="67140">
                  <c:v>34122.041666666664</c:v>
                </c:pt>
                <c:pt idx="67141">
                  <c:v>34122.083333333336</c:v>
                </c:pt>
                <c:pt idx="67142">
                  <c:v>34122.125</c:v>
                </c:pt>
                <c:pt idx="67143">
                  <c:v>34122.166666666664</c:v>
                </c:pt>
                <c:pt idx="67144">
                  <c:v>34122.208333333336</c:v>
                </c:pt>
                <c:pt idx="67145">
                  <c:v>34122.25</c:v>
                </c:pt>
                <c:pt idx="67146">
                  <c:v>34122.291666666664</c:v>
                </c:pt>
                <c:pt idx="67147">
                  <c:v>34122.333333333336</c:v>
                </c:pt>
                <c:pt idx="67148">
                  <c:v>34122.375</c:v>
                </c:pt>
                <c:pt idx="67149">
                  <c:v>34122.416666666664</c:v>
                </c:pt>
                <c:pt idx="67150">
                  <c:v>34122.458333333336</c:v>
                </c:pt>
                <c:pt idx="67151">
                  <c:v>34122.5</c:v>
                </c:pt>
                <c:pt idx="67152">
                  <c:v>34122.541666666664</c:v>
                </c:pt>
                <c:pt idx="67153">
                  <c:v>34122.583333333336</c:v>
                </c:pt>
                <c:pt idx="67154">
                  <c:v>34122.625</c:v>
                </c:pt>
                <c:pt idx="67155">
                  <c:v>34122.666666666664</c:v>
                </c:pt>
                <c:pt idx="67156">
                  <c:v>34122.708333333336</c:v>
                </c:pt>
                <c:pt idx="67157">
                  <c:v>34122.75</c:v>
                </c:pt>
                <c:pt idx="67158">
                  <c:v>34122.791666666664</c:v>
                </c:pt>
                <c:pt idx="67159">
                  <c:v>34122.833333333336</c:v>
                </c:pt>
                <c:pt idx="67160">
                  <c:v>34122.875</c:v>
                </c:pt>
                <c:pt idx="67161">
                  <c:v>34122.916666666664</c:v>
                </c:pt>
                <c:pt idx="67162">
                  <c:v>34122.958333333336</c:v>
                </c:pt>
                <c:pt idx="67163">
                  <c:v>34123</c:v>
                </c:pt>
                <c:pt idx="67164">
                  <c:v>34123.041666666664</c:v>
                </c:pt>
                <c:pt idx="67165">
                  <c:v>34123.083333333336</c:v>
                </c:pt>
                <c:pt idx="67166">
                  <c:v>34123.125</c:v>
                </c:pt>
                <c:pt idx="67167">
                  <c:v>34123.166666666664</c:v>
                </c:pt>
                <c:pt idx="67168">
                  <c:v>34123.208333333336</c:v>
                </c:pt>
                <c:pt idx="67169">
                  <c:v>34123.25</c:v>
                </c:pt>
                <c:pt idx="67170">
                  <c:v>34123.291666666664</c:v>
                </c:pt>
                <c:pt idx="67171">
                  <c:v>34123.333333333336</c:v>
                </c:pt>
                <c:pt idx="67172">
                  <c:v>34123.375</c:v>
                </c:pt>
                <c:pt idx="67173">
                  <c:v>34123.416666666664</c:v>
                </c:pt>
                <c:pt idx="67174">
                  <c:v>34123.458333333336</c:v>
                </c:pt>
                <c:pt idx="67175">
                  <c:v>34123.5</c:v>
                </c:pt>
                <c:pt idx="67176">
                  <c:v>34123.541666666664</c:v>
                </c:pt>
                <c:pt idx="67177">
                  <c:v>34123.583333333336</c:v>
                </c:pt>
                <c:pt idx="67178">
                  <c:v>34123.625</c:v>
                </c:pt>
                <c:pt idx="67179">
                  <c:v>34123.666666666664</c:v>
                </c:pt>
                <c:pt idx="67180">
                  <c:v>34123.708333333336</c:v>
                </c:pt>
                <c:pt idx="67181">
                  <c:v>34123.75</c:v>
                </c:pt>
                <c:pt idx="67182">
                  <c:v>34123.791666666664</c:v>
                </c:pt>
                <c:pt idx="67183">
                  <c:v>34123.833333333336</c:v>
                </c:pt>
                <c:pt idx="67184">
                  <c:v>34123.875</c:v>
                </c:pt>
                <c:pt idx="67185">
                  <c:v>34123.916666666664</c:v>
                </c:pt>
                <c:pt idx="67186">
                  <c:v>34123.958333333336</c:v>
                </c:pt>
                <c:pt idx="67187">
                  <c:v>34124</c:v>
                </c:pt>
                <c:pt idx="67188">
                  <c:v>34124.041666666664</c:v>
                </c:pt>
                <c:pt idx="67189">
                  <c:v>34124.083333333336</c:v>
                </c:pt>
                <c:pt idx="67190">
                  <c:v>34124.125</c:v>
                </c:pt>
                <c:pt idx="67191">
                  <c:v>34124.166666666664</c:v>
                </c:pt>
                <c:pt idx="67192">
                  <c:v>34124.208333333336</c:v>
                </c:pt>
                <c:pt idx="67193">
                  <c:v>34124.25</c:v>
                </c:pt>
                <c:pt idx="67194">
                  <c:v>34124.291666666664</c:v>
                </c:pt>
                <c:pt idx="67195">
                  <c:v>34124.333333333336</c:v>
                </c:pt>
                <c:pt idx="67196">
                  <c:v>34124.375</c:v>
                </c:pt>
                <c:pt idx="67197">
                  <c:v>34124.416666666664</c:v>
                </c:pt>
                <c:pt idx="67198">
                  <c:v>34124.458333333336</c:v>
                </c:pt>
                <c:pt idx="67199">
                  <c:v>34124.5</c:v>
                </c:pt>
                <c:pt idx="67200">
                  <c:v>34124.541666666664</c:v>
                </c:pt>
                <c:pt idx="67201">
                  <c:v>34124.583333333336</c:v>
                </c:pt>
                <c:pt idx="67202">
                  <c:v>34124.625</c:v>
                </c:pt>
                <c:pt idx="67203">
                  <c:v>34124.666666666664</c:v>
                </c:pt>
                <c:pt idx="67204">
                  <c:v>34124.708333333336</c:v>
                </c:pt>
                <c:pt idx="67205">
                  <c:v>34124.75</c:v>
                </c:pt>
                <c:pt idx="67206">
                  <c:v>34124.791666666664</c:v>
                </c:pt>
                <c:pt idx="67207">
                  <c:v>34124.833333333336</c:v>
                </c:pt>
                <c:pt idx="67208">
                  <c:v>34124.875</c:v>
                </c:pt>
                <c:pt idx="67209">
                  <c:v>34124.916666666664</c:v>
                </c:pt>
                <c:pt idx="67210">
                  <c:v>34124.958333333336</c:v>
                </c:pt>
                <c:pt idx="67211">
                  <c:v>34125</c:v>
                </c:pt>
                <c:pt idx="67212">
                  <c:v>34125.041666666664</c:v>
                </c:pt>
                <c:pt idx="67213">
                  <c:v>34125.083333333336</c:v>
                </c:pt>
                <c:pt idx="67214">
                  <c:v>34125.125</c:v>
                </c:pt>
                <c:pt idx="67215">
                  <c:v>34125.166666666664</c:v>
                </c:pt>
                <c:pt idx="67216">
                  <c:v>34125.208333333336</c:v>
                </c:pt>
                <c:pt idx="67217">
                  <c:v>34125.25</c:v>
                </c:pt>
                <c:pt idx="67218">
                  <c:v>34125.291666666664</c:v>
                </c:pt>
                <c:pt idx="67219">
                  <c:v>34125.333333333336</c:v>
                </c:pt>
                <c:pt idx="67220">
                  <c:v>34125.375</c:v>
                </c:pt>
                <c:pt idx="67221">
                  <c:v>34125.416666666664</c:v>
                </c:pt>
                <c:pt idx="67222">
                  <c:v>34125.458333333336</c:v>
                </c:pt>
                <c:pt idx="67223">
                  <c:v>34125.5</c:v>
                </c:pt>
                <c:pt idx="67224">
                  <c:v>34125.541666666664</c:v>
                </c:pt>
                <c:pt idx="67225">
                  <c:v>34125.583333333336</c:v>
                </c:pt>
                <c:pt idx="67226">
                  <c:v>34125.625</c:v>
                </c:pt>
                <c:pt idx="67227">
                  <c:v>34125.666666666664</c:v>
                </c:pt>
                <c:pt idx="67228">
                  <c:v>34125.708333333336</c:v>
                </c:pt>
                <c:pt idx="67229">
                  <c:v>34125.75</c:v>
                </c:pt>
                <c:pt idx="67230">
                  <c:v>34125.791666666664</c:v>
                </c:pt>
                <c:pt idx="67231">
                  <c:v>34125.833333333336</c:v>
                </c:pt>
                <c:pt idx="67232">
                  <c:v>34125.875</c:v>
                </c:pt>
                <c:pt idx="67233">
                  <c:v>34125.916666666664</c:v>
                </c:pt>
                <c:pt idx="67234">
                  <c:v>34125.958333333336</c:v>
                </c:pt>
                <c:pt idx="67235">
                  <c:v>34126</c:v>
                </c:pt>
                <c:pt idx="67236">
                  <c:v>34126.041666666664</c:v>
                </c:pt>
                <c:pt idx="67237">
                  <c:v>34126.083333333336</c:v>
                </c:pt>
                <c:pt idx="67238">
                  <c:v>34126.125</c:v>
                </c:pt>
                <c:pt idx="67239">
                  <c:v>34126.166666666664</c:v>
                </c:pt>
                <c:pt idx="67240">
                  <c:v>34126.208333333336</c:v>
                </c:pt>
                <c:pt idx="67241">
                  <c:v>34126.25</c:v>
                </c:pt>
                <c:pt idx="67242">
                  <c:v>34126.291666666664</c:v>
                </c:pt>
                <c:pt idx="67243">
                  <c:v>34126.333333333336</c:v>
                </c:pt>
                <c:pt idx="67244">
                  <c:v>34126.375</c:v>
                </c:pt>
                <c:pt idx="67245">
                  <c:v>34126.416666666664</c:v>
                </c:pt>
                <c:pt idx="67246">
                  <c:v>34126.458333333336</c:v>
                </c:pt>
                <c:pt idx="67247">
                  <c:v>34126.5</c:v>
                </c:pt>
                <c:pt idx="67248">
                  <c:v>34126.541666666664</c:v>
                </c:pt>
                <c:pt idx="67249">
                  <c:v>34126.583333333336</c:v>
                </c:pt>
                <c:pt idx="67250">
                  <c:v>34126.625</c:v>
                </c:pt>
                <c:pt idx="67251">
                  <c:v>34126.666666666664</c:v>
                </c:pt>
                <c:pt idx="67252">
                  <c:v>34126.708333333336</c:v>
                </c:pt>
                <c:pt idx="67253">
                  <c:v>34126.75</c:v>
                </c:pt>
                <c:pt idx="67254">
                  <c:v>34126.791666666664</c:v>
                </c:pt>
                <c:pt idx="67255">
                  <c:v>34126.833333333336</c:v>
                </c:pt>
                <c:pt idx="67256">
                  <c:v>34126.875</c:v>
                </c:pt>
                <c:pt idx="67257">
                  <c:v>34126.916666666664</c:v>
                </c:pt>
                <c:pt idx="67258">
                  <c:v>34126.958333333336</c:v>
                </c:pt>
                <c:pt idx="67259">
                  <c:v>34127</c:v>
                </c:pt>
                <c:pt idx="67260">
                  <c:v>34127.041666666664</c:v>
                </c:pt>
                <c:pt idx="67261">
                  <c:v>34127.083333333336</c:v>
                </c:pt>
                <c:pt idx="67262">
                  <c:v>34127.125</c:v>
                </c:pt>
                <c:pt idx="67263">
                  <c:v>34127.166666666664</c:v>
                </c:pt>
                <c:pt idx="67264">
                  <c:v>34127.208333333336</c:v>
                </c:pt>
                <c:pt idx="67265">
                  <c:v>34127.25</c:v>
                </c:pt>
                <c:pt idx="67266">
                  <c:v>34127.291666666664</c:v>
                </c:pt>
                <c:pt idx="67267">
                  <c:v>34127.333333333336</c:v>
                </c:pt>
                <c:pt idx="67268">
                  <c:v>34127.375</c:v>
                </c:pt>
                <c:pt idx="67269">
                  <c:v>34127.416666666664</c:v>
                </c:pt>
                <c:pt idx="67270">
                  <c:v>34127.458333333336</c:v>
                </c:pt>
                <c:pt idx="67271">
                  <c:v>34127.5</c:v>
                </c:pt>
                <c:pt idx="67272">
                  <c:v>34127.541666666664</c:v>
                </c:pt>
                <c:pt idx="67273">
                  <c:v>34127.583333333336</c:v>
                </c:pt>
                <c:pt idx="67274">
                  <c:v>34127.625</c:v>
                </c:pt>
                <c:pt idx="67275">
                  <c:v>34127.666666666664</c:v>
                </c:pt>
                <c:pt idx="67276">
                  <c:v>34127.708333333336</c:v>
                </c:pt>
                <c:pt idx="67277">
                  <c:v>34127.75</c:v>
                </c:pt>
                <c:pt idx="67278">
                  <c:v>34127.791666666664</c:v>
                </c:pt>
                <c:pt idx="67279">
                  <c:v>34127.833333333336</c:v>
                </c:pt>
                <c:pt idx="67280">
                  <c:v>34127.875</c:v>
                </c:pt>
                <c:pt idx="67281">
                  <c:v>34127.916666666664</c:v>
                </c:pt>
                <c:pt idx="67282">
                  <c:v>34127.958333333336</c:v>
                </c:pt>
                <c:pt idx="67283">
                  <c:v>34128</c:v>
                </c:pt>
                <c:pt idx="67284">
                  <c:v>34128.041666666664</c:v>
                </c:pt>
                <c:pt idx="67285">
                  <c:v>34128.083333333336</c:v>
                </c:pt>
                <c:pt idx="67286">
                  <c:v>34128.125</c:v>
                </c:pt>
                <c:pt idx="67287">
                  <c:v>34128.166666666664</c:v>
                </c:pt>
                <c:pt idx="67288">
                  <c:v>34128.208333333336</c:v>
                </c:pt>
                <c:pt idx="67289">
                  <c:v>34128.25</c:v>
                </c:pt>
                <c:pt idx="67290">
                  <c:v>34128.291666666664</c:v>
                </c:pt>
                <c:pt idx="67291">
                  <c:v>34128.333333333336</c:v>
                </c:pt>
                <c:pt idx="67292">
                  <c:v>34128.375</c:v>
                </c:pt>
                <c:pt idx="67293">
                  <c:v>34128.416666666664</c:v>
                </c:pt>
                <c:pt idx="67294">
                  <c:v>34128.458333333336</c:v>
                </c:pt>
                <c:pt idx="67295">
                  <c:v>34128.5</c:v>
                </c:pt>
                <c:pt idx="67296">
                  <c:v>34128.541666666664</c:v>
                </c:pt>
                <c:pt idx="67297">
                  <c:v>34128.583333333336</c:v>
                </c:pt>
                <c:pt idx="67298">
                  <c:v>34128.625</c:v>
                </c:pt>
                <c:pt idx="67299">
                  <c:v>34128.666666666664</c:v>
                </c:pt>
                <c:pt idx="67300">
                  <c:v>34128.708333333336</c:v>
                </c:pt>
                <c:pt idx="67301">
                  <c:v>34128.75</c:v>
                </c:pt>
                <c:pt idx="67302">
                  <c:v>34128.791666666664</c:v>
                </c:pt>
                <c:pt idx="67303">
                  <c:v>34128.833333333336</c:v>
                </c:pt>
                <c:pt idx="67304">
                  <c:v>34128.875</c:v>
                </c:pt>
                <c:pt idx="67305">
                  <c:v>34128.916666666664</c:v>
                </c:pt>
                <c:pt idx="67306">
                  <c:v>34128.958333333336</c:v>
                </c:pt>
                <c:pt idx="67307">
                  <c:v>34129</c:v>
                </c:pt>
                <c:pt idx="67308">
                  <c:v>34129.041666666664</c:v>
                </c:pt>
                <c:pt idx="67309">
                  <c:v>34129.083333333336</c:v>
                </c:pt>
                <c:pt idx="67310">
                  <c:v>34129.125</c:v>
                </c:pt>
                <c:pt idx="67311">
                  <c:v>34129.166666666664</c:v>
                </c:pt>
                <c:pt idx="67312">
                  <c:v>34129.208333333336</c:v>
                </c:pt>
                <c:pt idx="67313">
                  <c:v>34129.25</c:v>
                </c:pt>
                <c:pt idx="67314">
                  <c:v>34129.291666666664</c:v>
                </c:pt>
                <c:pt idx="67315">
                  <c:v>34129.333333333336</c:v>
                </c:pt>
                <c:pt idx="67316">
                  <c:v>34129.375</c:v>
                </c:pt>
                <c:pt idx="67317">
                  <c:v>34129.416666666664</c:v>
                </c:pt>
                <c:pt idx="67318">
                  <c:v>34129.458333333336</c:v>
                </c:pt>
                <c:pt idx="67319">
                  <c:v>34129.5</c:v>
                </c:pt>
                <c:pt idx="67320">
                  <c:v>34129.541666666664</c:v>
                </c:pt>
                <c:pt idx="67321">
                  <c:v>34129.583333333336</c:v>
                </c:pt>
                <c:pt idx="67322">
                  <c:v>34129.625</c:v>
                </c:pt>
                <c:pt idx="67323">
                  <c:v>34129.666666666664</c:v>
                </c:pt>
                <c:pt idx="67324">
                  <c:v>34129.708333333336</c:v>
                </c:pt>
                <c:pt idx="67325">
                  <c:v>34129.75</c:v>
                </c:pt>
                <c:pt idx="67326">
                  <c:v>34129.791666666664</c:v>
                </c:pt>
                <c:pt idx="67327">
                  <c:v>34129.833333333336</c:v>
                </c:pt>
                <c:pt idx="67328">
                  <c:v>34129.875</c:v>
                </c:pt>
                <c:pt idx="67329">
                  <c:v>34129.916666666664</c:v>
                </c:pt>
                <c:pt idx="67330">
                  <c:v>34129.958333333336</c:v>
                </c:pt>
                <c:pt idx="67331">
                  <c:v>34130</c:v>
                </c:pt>
                <c:pt idx="67332">
                  <c:v>34130.041666666664</c:v>
                </c:pt>
                <c:pt idx="67333">
                  <c:v>34130.083333333336</c:v>
                </c:pt>
                <c:pt idx="67334">
                  <c:v>34130.125</c:v>
                </c:pt>
                <c:pt idx="67335">
                  <c:v>34130.166666666664</c:v>
                </c:pt>
                <c:pt idx="67336">
                  <c:v>34130.208333333336</c:v>
                </c:pt>
                <c:pt idx="67337">
                  <c:v>34130.25</c:v>
                </c:pt>
                <c:pt idx="67338">
                  <c:v>34130.291666666664</c:v>
                </c:pt>
                <c:pt idx="67339">
                  <c:v>34130.333333333336</c:v>
                </c:pt>
                <c:pt idx="67340">
                  <c:v>34130.375</c:v>
                </c:pt>
                <c:pt idx="67341">
                  <c:v>34130.416666666664</c:v>
                </c:pt>
                <c:pt idx="67342">
                  <c:v>34130.458333333336</c:v>
                </c:pt>
                <c:pt idx="67343">
                  <c:v>34130.5</c:v>
                </c:pt>
                <c:pt idx="67344">
                  <c:v>34130.541666666664</c:v>
                </c:pt>
                <c:pt idx="67345">
                  <c:v>34130.583333333336</c:v>
                </c:pt>
                <c:pt idx="67346">
                  <c:v>34130.625</c:v>
                </c:pt>
                <c:pt idx="67347">
                  <c:v>34130.666666666664</c:v>
                </c:pt>
                <c:pt idx="67348">
                  <c:v>34130.708333333336</c:v>
                </c:pt>
                <c:pt idx="67349">
                  <c:v>34130.75</c:v>
                </c:pt>
                <c:pt idx="67350">
                  <c:v>34130.791666666664</c:v>
                </c:pt>
                <c:pt idx="67351">
                  <c:v>34130.833333333336</c:v>
                </c:pt>
                <c:pt idx="67352">
                  <c:v>34130.875</c:v>
                </c:pt>
                <c:pt idx="67353">
                  <c:v>34130.916666666664</c:v>
                </c:pt>
                <c:pt idx="67354">
                  <c:v>34130.958333333336</c:v>
                </c:pt>
                <c:pt idx="67355">
                  <c:v>34131</c:v>
                </c:pt>
                <c:pt idx="67356">
                  <c:v>34131.041666666664</c:v>
                </c:pt>
                <c:pt idx="67357">
                  <c:v>34131.083333333336</c:v>
                </c:pt>
                <c:pt idx="67358">
                  <c:v>34131.125</c:v>
                </c:pt>
                <c:pt idx="67359">
                  <c:v>34131.166666666664</c:v>
                </c:pt>
                <c:pt idx="67360">
                  <c:v>34131.208333333336</c:v>
                </c:pt>
                <c:pt idx="67361">
                  <c:v>34131.25</c:v>
                </c:pt>
                <c:pt idx="67362">
                  <c:v>34131.291666666664</c:v>
                </c:pt>
                <c:pt idx="67363">
                  <c:v>34131.333333333336</c:v>
                </c:pt>
                <c:pt idx="67364">
                  <c:v>34131.375</c:v>
                </c:pt>
                <c:pt idx="67365">
                  <c:v>34131.416666666664</c:v>
                </c:pt>
                <c:pt idx="67366">
                  <c:v>34131.458333333336</c:v>
                </c:pt>
                <c:pt idx="67367">
                  <c:v>34131.5</c:v>
                </c:pt>
                <c:pt idx="67368">
                  <c:v>34131.541666666664</c:v>
                </c:pt>
                <c:pt idx="67369">
                  <c:v>34131.583333333336</c:v>
                </c:pt>
                <c:pt idx="67370">
                  <c:v>34131.625</c:v>
                </c:pt>
                <c:pt idx="67371">
                  <c:v>34131.666666666664</c:v>
                </c:pt>
                <c:pt idx="67372">
                  <c:v>34131.708333333336</c:v>
                </c:pt>
                <c:pt idx="67373">
                  <c:v>34131.75</c:v>
                </c:pt>
                <c:pt idx="67374">
                  <c:v>34131.791666666664</c:v>
                </c:pt>
                <c:pt idx="67375">
                  <c:v>34131.833333333336</c:v>
                </c:pt>
                <c:pt idx="67376">
                  <c:v>34131.875</c:v>
                </c:pt>
                <c:pt idx="67377">
                  <c:v>34131.916666666664</c:v>
                </c:pt>
                <c:pt idx="67378">
                  <c:v>34131.958333333336</c:v>
                </c:pt>
                <c:pt idx="67379">
                  <c:v>34132</c:v>
                </c:pt>
                <c:pt idx="67380">
                  <c:v>34132.041666666664</c:v>
                </c:pt>
                <c:pt idx="67381">
                  <c:v>34132.083333333336</c:v>
                </c:pt>
                <c:pt idx="67382">
                  <c:v>34132.125</c:v>
                </c:pt>
                <c:pt idx="67383">
                  <c:v>34132.166666666664</c:v>
                </c:pt>
                <c:pt idx="67384">
                  <c:v>34132.208333333336</c:v>
                </c:pt>
                <c:pt idx="67385">
                  <c:v>34132.25</c:v>
                </c:pt>
                <c:pt idx="67386">
                  <c:v>34132.291666666664</c:v>
                </c:pt>
                <c:pt idx="67387">
                  <c:v>34132.333333333336</c:v>
                </c:pt>
                <c:pt idx="67388">
                  <c:v>34132.375</c:v>
                </c:pt>
                <c:pt idx="67389">
                  <c:v>34132.416666666664</c:v>
                </c:pt>
                <c:pt idx="67390">
                  <c:v>34132.458333333336</c:v>
                </c:pt>
                <c:pt idx="67391">
                  <c:v>34132.5</c:v>
                </c:pt>
                <c:pt idx="67392">
                  <c:v>34132.541666666664</c:v>
                </c:pt>
                <c:pt idx="67393">
                  <c:v>34132.583333333336</c:v>
                </c:pt>
                <c:pt idx="67394">
                  <c:v>34132.625</c:v>
                </c:pt>
                <c:pt idx="67395">
                  <c:v>34132.666666666664</c:v>
                </c:pt>
                <c:pt idx="67396">
                  <c:v>34132.708333333336</c:v>
                </c:pt>
                <c:pt idx="67397">
                  <c:v>34132.75</c:v>
                </c:pt>
                <c:pt idx="67398">
                  <c:v>34132.791666666664</c:v>
                </c:pt>
                <c:pt idx="67399">
                  <c:v>34132.833333333336</c:v>
                </c:pt>
                <c:pt idx="67400">
                  <c:v>34132.875</c:v>
                </c:pt>
                <c:pt idx="67401">
                  <c:v>34132.916666666664</c:v>
                </c:pt>
                <c:pt idx="67402">
                  <c:v>34132.958333333336</c:v>
                </c:pt>
                <c:pt idx="67403">
                  <c:v>34133</c:v>
                </c:pt>
                <c:pt idx="67404">
                  <c:v>34133.041666666664</c:v>
                </c:pt>
                <c:pt idx="67405">
                  <c:v>34133.083333333336</c:v>
                </c:pt>
                <c:pt idx="67406">
                  <c:v>34133.125</c:v>
                </c:pt>
                <c:pt idx="67407">
                  <c:v>34133.166666666664</c:v>
                </c:pt>
                <c:pt idx="67408">
                  <c:v>34133.208333333336</c:v>
                </c:pt>
                <c:pt idx="67409">
                  <c:v>34133.25</c:v>
                </c:pt>
                <c:pt idx="67410">
                  <c:v>34133.291666666664</c:v>
                </c:pt>
                <c:pt idx="67411">
                  <c:v>34133.333333333336</c:v>
                </c:pt>
                <c:pt idx="67412">
                  <c:v>34133.375</c:v>
                </c:pt>
                <c:pt idx="67413">
                  <c:v>34133.416666666664</c:v>
                </c:pt>
                <c:pt idx="67414">
                  <c:v>34133.458333333336</c:v>
                </c:pt>
                <c:pt idx="67415">
                  <c:v>34133.5</c:v>
                </c:pt>
                <c:pt idx="67416">
                  <c:v>34133.541666666664</c:v>
                </c:pt>
                <c:pt idx="67417">
                  <c:v>34133.583333333336</c:v>
                </c:pt>
                <c:pt idx="67418">
                  <c:v>34133.625</c:v>
                </c:pt>
                <c:pt idx="67419">
                  <c:v>34133.666666666664</c:v>
                </c:pt>
                <c:pt idx="67420">
                  <c:v>34133.708333333336</c:v>
                </c:pt>
                <c:pt idx="67421">
                  <c:v>34133.75</c:v>
                </c:pt>
                <c:pt idx="67422">
                  <c:v>34133.791666666664</c:v>
                </c:pt>
                <c:pt idx="67423">
                  <c:v>34133.833333333336</c:v>
                </c:pt>
                <c:pt idx="67424">
                  <c:v>34133.875</c:v>
                </c:pt>
                <c:pt idx="67425">
                  <c:v>34133.916666666664</c:v>
                </c:pt>
                <c:pt idx="67426">
                  <c:v>34133.958333333336</c:v>
                </c:pt>
                <c:pt idx="67427">
                  <c:v>34134</c:v>
                </c:pt>
                <c:pt idx="67428">
                  <c:v>34134.041666666664</c:v>
                </c:pt>
                <c:pt idx="67429">
                  <c:v>34134.083333333336</c:v>
                </c:pt>
                <c:pt idx="67430">
                  <c:v>34134.125</c:v>
                </c:pt>
                <c:pt idx="67431">
                  <c:v>34134.166666666664</c:v>
                </c:pt>
                <c:pt idx="67432">
                  <c:v>34134.208333333336</c:v>
                </c:pt>
                <c:pt idx="67433">
                  <c:v>34134.25</c:v>
                </c:pt>
                <c:pt idx="67434">
                  <c:v>34134.291666666664</c:v>
                </c:pt>
                <c:pt idx="67435">
                  <c:v>34134.333333333336</c:v>
                </c:pt>
                <c:pt idx="67436">
                  <c:v>34134.375</c:v>
                </c:pt>
                <c:pt idx="67437">
                  <c:v>34134.416666666664</c:v>
                </c:pt>
                <c:pt idx="67438">
                  <c:v>34134.458333333336</c:v>
                </c:pt>
                <c:pt idx="67439">
                  <c:v>34134.5</c:v>
                </c:pt>
                <c:pt idx="67440">
                  <c:v>34134.541666666664</c:v>
                </c:pt>
                <c:pt idx="67441">
                  <c:v>34134.583333333336</c:v>
                </c:pt>
                <c:pt idx="67442">
                  <c:v>34134.625</c:v>
                </c:pt>
                <c:pt idx="67443">
                  <c:v>34134.666666666664</c:v>
                </c:pt>
                <c:pt idx="67444">
                  <c:v>34134.708333333336</c:v>
                </c:pt>
                <c:pt idx="67445">
                  <c:v>34134.75</c:v>
                </c:pt>
                <c:pt idx="67446">
                  <c:v>34134.791666666664</c:v>
                </c:pt>
                <c:pt idx="67447">
                  <c:v>34134.833333333336</c:v>
                </c:pt>
                <c:pt idx="67448">
                  <c:v>34134.875</c:v>
                </c:pt>
                <c:pt idx="67449">
                  <c:v>34134.916666666664</c:v>
                </c:pt>
                <c:pt idx="67450">
                  <c:v>34134.958333333336</c:v>
                </c:pt>
                <c:pt idx="67451">
                  <c:v>34135</c:v>
                </c:pt>
                <c:pt idx="67452">
                  <c:v>34135.041666666664</c:v>
                </c:pt>
                <c:pt idx="67453">
                  <c:v>34135.083333333336</c:v>
                </c:pt>
                <c:pt idx="67454">
                  <c:v>34135.125</c:v>
                </c:pt>
                <c:pt idx="67455">
                  <c:v>34135.166666666664</c:v>
                </c:pt>
                <c:pt idx="67456">
                  <c:v>34135.208333333336</c:v>
                </c:pt>
                <c:pt idx="67457">
                  <c:v>34135.25</c:v>
                </c:pt>
                <c:pt idx="67458">
                  <c:v>34135.291666666664</c:v>
                </c:pt>
                <c:pt idx="67459">
                  <c:v>34135.333333333336</c:v>
                </c:pt>
                <c:pt idx="67460">
                  <c:v>34135.375</c:v>
                </c:pt>
                <c:pt idx="67461">
                  <c:v>34135.416666666664</c:v>
                </c:pt>
                <c:pt idx="67462">
                  <c:v>34135.458333333336</c:v>
                </c:pt>
                <c:pt idx="67463">
                  <c:v>34135.5</c:v>
                </c:pt>
                <c:pt idx="67464">
                  <c:v>34135.541666666664</c:v>
                </c:pt>
                <c:pt idx="67465">
                  <c:v>34135.583333333336</c:v>
                </c:pt>
                <c:pt idx="67466">
                  <c:v>34135.625</c:v>
                </c:pt>
                <c:pt idx="67467">
                  <c:v>34135.666666666664</c:v>
                </c:pt>
                <c:pt idx="67468">
                  <c:v>34135.708333333336</c:v>
                </c:pt>
                <c:pt idx="67469">
                  <c:v>34135.75</c:v>
                </c:pt>
                <c:pt idx="67470">
                  <c:v>34135.791666666664</c:v>
                </c:pt>
                <c:pt idx="67471">
                  <c:v>34135.833333333336</c:v>
                </c:pt>
                <c:pt idx="67472">
                  <c:v>34135.875</c:v>
                </c:pt>
                <c:pt idx="67473">
                  <c:v>34135.916666666664</c:v>
                </c:pt>
                <c:pt idx="67474">
                  <c:v>34135.958333333336</c:v>
                </c:pt>
                <c:pt idx="67475">
                  <c:v>34136</c:v>
                </c:pt>
                <c:pt idx="67476">
                  <c:v>34136.041666666664</c:v>
                </c:pt>
                <c:pt idx="67477">
                  <c:v>34136.083333333336</c:v>
                </c:pt>
                <c:pt idx="67478">
                  <c:v>34136.125</c:v>
                </c:pt>
                <c:pt idx="67479">
                  <c:v>34136.166666666664</c:v>
                </c:pt>
                <c:pt idx="67480">
                  <c:v>34136.208333333336</c:v>
                </c:pt>
                <c:pt idx="67481">
                  <c:v>34136.25</c:v>
                </c:pt>
                <c:pt idx="67482">
                  <c:v>34136.291666666664</c:v>
                </c:pt>
                <c:pt idx="67483">
                  <c:v>34136.333333333336</c:v>
                </c:pt>
                <c:pt idx="67484">
                  <c:v>34136.375</c:v>
                </c:pt>
                <c:pt idx="67485">
                  <c:v>34136.416666666664</c:v>
                </c:pt>
                <c:pt idx="67486">
                  <c:v>34136.458333333336</c:v>
                </c:pt>
                <c:pt idx="67487">
                  <c:v>34136.5</c:v>
                </c:pt>
                <c:pt idx="67488">
                  <c:v>34136.541666666664</c:v>
                </c:pt>
                <c:pt idx="67489">
                  <c:v>34136.583333333336</c:v>
                </c:pt>
                <c:pt idx="67490">
                  <c:v>34136.625</c:v>
                </c:pt>
                <c:pt idx="67491">
                  <c:v>34136.666666666664</c:v>
                </c:pt>
                <c:pt idx="67492">
                  <c:v>34136.708333333336</c:v>
                </c:pt>
                <c:pt idx="67493">
                  <c:v>34136.75</c:v>
                </c:pt>
                <c:pt idx="67494">
                  <c:v>34136.791666666664</c:v>
                </c:pt>
                <c:pt idx="67495">
                  <c:v>34136.833333333336</c:v>
                </c:pt>
                <c:pt idx="67496">
                  <c:v>34136.875</c:v>
                </c:pt>
                <c:pt idx="67497">
                  <c:v>34136.916666666664</c:v>
                </c:pt>
                <c:pt idx="67498">
                  <c:v>34136.958333333336</c:v>
                </c:pt>
                <c:pt idx="67499">
                  <c:v>34137</c:v>
                </c:pt>
                <c:pt idx="67500">
                  <c:v>34137.041666666664</c:v>
                </c:pt>
                <c:pt idx="67501">
                  <c:v>34137.083333333336</c:v>
                </c:pt>
                <c:pt idx="67502">
                  <c:v>34137.125</c:v>
                </c:pt>
                <c:pt idx="67503">
                  <c:v>34137.166666666664</c:v>
                </c:pt>
                <c:pt idx="67504">
                  <c:v>34137.208333333336</c:v>
                </c:pt>
                <c:pt idx="67505">
                  <c:v>34137.25</c:v>
                </c:pt>
                <c:pt idx="67506">
                  <c:v>34137.291666666664</c:v>
                </c:pt>
                <c:pt idx="67507">
                  <c:v>34137.333333333336</c:v>
                </c:pt>
                <c:pt idx="67508">
                  <c:v>34137.375</c:v>
                </c:pt>
                <c:pt idx="67509">
                  <c:v>34137.416666666664</c:v>
                </c:pt>
                <c:pt idx="67510">
                  <c:v>34137.458333333336</c:v>
                </c:pt>
                <c:pt idx="67511">
                  <c:v>34137.5</c:v>
                </c:pt>
                <c:pt idx="67512">
                  <c:v>34137.541666666664</c:v>
                </c:pt>
                <c:pt idx="67513">
                  <c:v>34137.583333333336</c:v>
                </c:pt>
                <c:pt idx="67514">
                  <c:v>34137.625</c:v>
                </c:pt>
                <c:pt idx="67515">
                  <c:v>34137.666666666664</c:v>
                </c:pt>
                <c:pt idx="67516">
                  <c:v>34137.708333333336</c:v>
                </c:pt>
                <c:pt idx="67517">
                  <c:v>34137.75</c:v>
                </c:pt>
                <c:pt idx="67518">
                  <c:v>34137.791666666664</c:v>
                </c:pt>
                <c:pt idx="67519">
                  <c:v>34137.833333333336</c:v>
                </c:pt>
                <c:pt idx="67520">
                  <c:v>34137.875</c:v>
                </c:pt>
                <c:pt idx="67521">
                  <c:v>34137.916666666664</c:v>
                </c:pt>
                <c:pt idx="67522">
                  <c:v>34137.958333333336</c:v>
                </c:pt>
                <c:pt idx="67523">
                  <c:v>34138</c:v>
                </c:pt>
                <c:pt idx="67524">
                  <c:v>34138.041666666664</c:v>
                </c:pt>
                <c:pt idx="67525">
                  <c:v>34138.083333333336</c:v>
                </c:pt>
                <c:pt idx="67526">
                  <c:v>34138.125</c:v>
                </c:pt>
                <c:pt idx="67527">
                  <c:v>34138.166666666664</c:v>
                </c:pt>
                <c:pt idx="67528">
                  <c:v>34138.208333333336</c:v>
                </c:pt>
                <c:pt idx="67529">
                  <c:v>34138.25</c:v>
                </c:pt>
                <c:pt idx="67530">
                  <c:v>34138.291666666664</c:v>
                </c:pt>
                <c:pt idx="67531">
                  <c:v>34138.333333333336</c:v>
                </c:pt>
                <c:pt idx="67532">
                  <c:v>34138.375</c:v>
                </c:pt>
                <c:pt idx="67533">
                  <c:v>34138.416666666664</c:v>
                </c:pt>
                <c:pt idx="67534">
                  <c:v>34138.458333333336</c:v>
                </c:pt>
                <c:pt idx="67535">
                  <c:v>34138.5</c:v>
                </c:pt>
                <c:pt idx="67536">
                  <c:v>34138.541666666664</c:v>
                </c:pt>
                <c:pt idx="67537">
                  <c:v>34138.583333333336</c:v>
                </c:pt>
                <c:pt idx="67538">
                  <c:v>34138.625</c:v>
                </c:pt>
                <c:pt idx="67539">
                  <c:v>34138.666666666664</c:v>
                </c:pt>
                <c:pt idx="67540">
                  <c:v>34138.708333333336</c:v>
                </c:pt>
                <c:pt idx="67541">
                  <c:v>34138.75</c:v>
                </c:pt>
                <c:pt idx="67542">
                  <c:v>34138.791666666664</c:v>
                </c:pt>
                <c:pt idx="67543">
                  <c:v>34138.833333333336</c:v>
                </c:pt>
                <c:pt idx="67544">
                  <c:v>34138.875</c:v>
                </c:pt>
                <c:pt idx="67545">
                  <c:v>34138.916666666664</c:v>
                </c:pt>
                <c:pt idx="67546">
                  <c:v>34138.958333333336</c:v>
                </c:pt>
                <c:pt idx="67547">
                  <c:v>34139</c:v>
                </c:pt>
                <c:pt idx="67548">
                  <c:v>34139.041666666664</c:v>
                </c:pt>
                <c:pt idx="67549">
                  <c:v>34139.083333333336</c:v>
                </c:pt>
                <c:pt idx="67550">
                  <c:v>34139.125</c:v>
                </c:pt>
                <c:pt idx="67551">
                  <c:v>34139.166666666664</c:v>
                </c:pt>
                <c:pt idx="67552">
                  <c:v>34139.208333333336</c:v>
                </c:pt>
                <c:pt idx="67553">
                  <c:v>34139.25</c:v>
                </c:pt>
                <c:pt idx="67554">
                  <c:v>34139.291666666664</c:v>
                </c:pt>
                <c:pt idx="67555">
                  <c:v>34139.333333333336</c:v>
                </c:pt>
                <c:pt idx="67556">
                  <c:v>34139.375</c:v>
                </c:pt>
                <c:pt idx="67557">
                  <c:v>34139.416666666664</c:v>
                </c:pt>
                <c:pt idx="67558">
                  <c:v>34139.458333333336</c:v>
                </c:pt>
                <c:pt idx="67559">
                  <c:v>34139.5</c:v>
                </c:pt>
                <c:pt idx="67560">
                  <c:v>34139.541666666664</c:v>
                </c:pt>
                <c:pt idx="67561">
                  <c:v>34139.583333333336</c:v>
                </c:pt>
                <c:pt idx="67562">
                  <c:v>34139.625</c:v>
                </c:pt>
                <c:pt idx="67563">
                  <c:v>34139.666666666664</c:v>
                </c:pt>
                <c:pt idx="67564">
                  <c:v>34139.708333333336</c:v>
                </c:pt>
                <c:pt idx="67565">
                  <c:v>34139.75</c:v>
                </c:pt>
                <c:pt idx="67566">
                  <c:v>34139.791666666664</c:v>
                </c:pt>
                <c:pt idx="67567">
                  <c:v>34139.833333333336</c:v>
                </c:pt>
                <c:pt idx="67568">
                  <c:v>34139.875</c:v>
                </c:pt>
                <c:pt idx="67569">
                  <c:v>34139.916666666664</c:v>
                </c:pt>
                <c:pt idx="67570">
                  <c:v>34139.958333333336</c:v>
                </c:pt>
                <c:pt idx="67571">
                  <c:v>34140</c:v>
                </c:pt>
                <c:pt idx="67572">
                  <c:v>34140.041666666664</c:v>
                </c:pt>
                <c:pt idx="67573">
                  <c:v>34140.083333333336</c:v>
                </c:pt>
                <c:pt idx="67574">
                  <c:v>34140.125</c:v>
                </c:pt>
                <c:pt idx="67575">
                  <c:v>34140.166666666664</c:v>
                </c:pt>
                <c:pt idx="67576">
                  <c:v>34140.208333333336</c:v>
                </c:pt>
                <c:pt idx="67577">
                  <c:v>34140.25</c:v>
                </c:pt>
                <c:pt idx="67578">
                  <c:v>34140.291666666664</c:v>
                </c:pt>
                <c:pt idx="67579">
                  <c:v>34140.333333333336</c:v>
                </c:pt>
                <c:pt idx="67580">
                  <c:v>34140.375</c:v>
                </c:pt>
                <c:pt idx="67581">
                  <c:v>34140.416666666664</c:v>
                </c:pt>
                <c:pt idx="67582">
                  <c:v>34140.458333333336</c:v>
                </c:pt>
                <c:pt idx="67583">
                  <c:v>34140.5</c:v>
                </c:pt>
                <c:pt idx="67584">
                  <c:v>34140.541666666664</c:v>
                </c:pt>
                <c:pt idx="67585">
                  <c:v>34140.583333333336</c:v>
                </c:pt>
                <c:pt idx="67586">
                  <c:v>34140.625</c:v>
                </c:pt>
                <c:pt idx="67587">
                  <c:v>34140.666666666664</c:v>
                </c:pt>
                <c:pt idx="67588">
                  <c:v>34140.708333333336</c:v>
                </c:pt>
                <c:pt idx="67589">
                  <c:v>34140.75</c:v>
                </c:pt>
                <c:pt idx="67590">
                  <c:v>34140.791666666664</c:v>
                </c:pt>
                <c:pt idx="67591">
                  <c:v>34140.833333333336</c:v>
                </c:pt>
                <c:pt idx="67592">
                  <c:v>34140.875</c:v>
                </c:pt>
                <c:pt idx="67593">
                  <c:v>34140.916666666664</c:v>
                </c:pt>
                <c:pt idx="67594">
                  <c:v>34140.958333333336</c:v>
                </c:pt>
                <c:pt idx="67595">
                  <c:v>34141</c:v>
                </c:pt>
                <c:pt idx="67596">
                  <c:v>34141.041666666664</c:v>
                </c:pt>
                <c:pt idx="67597">
                  <c:v>34141.083333333336</c:v>
                </c:pt>
                <c:pt idx="67598">
                  <c:v>34141.125</c:v>
                </c:pt>
                <c:pt idx="67599">
                  <c:v>34141.166666666664</c:v>
                </c:pt>
                <c:pt idx="67600">
                  <c:v>34141.208333333336</c:v>
                </c:pt>
                <c:pt idx="67601">
                  <c:v>34141.25</c:v>
                </c:pt>
                <c:pt idx="67602">
                  <c:v>34141.291666666664</c:v>
                </c:pt>
                <c:pt idx="67603">
                  <c:v>34141.333333333336</c:v>
                </c:pt>
                <c:pt idx="67604">
                  <c:v>34141.375</c:v>
                </c:pt>
                <c:pt idx="67605">
                  <c:v>34141.416666666664</c:v>
                </c:pt>
                <c:pt idx="67606">
                  <c:v>34141.458333333336</c:v>
                </c:pt>
                <c:pt idx="67607">
                  <c:v>34141.5</c:v>
                </c:pt>
                <c:pt idx="67608">
                  <c:v>34141.541666666664</c:v>
                </c:pt>
                <c:pt idx="67609">
                  <c:v>34141.583333333336</c:v>
                </c:pt>
                <c:pt idx="67610">
                  <c:v>34141.625</c:v>
                </c:pt>
                <c:pt idx="67611">
                  <c:v>34141.666666666664</c:v>
                </c:pt>
                <c:pt idx="67612">
                  <c:v>34141.708333333336</c:v>
                </c:pt>
                <c:pt idx="67613">
                  <c:v>34141.75</c:v>
                </c:pt>
                <c:pt idx="67614">
                  <c:v>34141.791666666664</c:v>
                </c:pt>
                <c:pt idx="67615">
                  <c:v>34141.833333333336</c:v>
                </c:pt>
                <c:pt idx="67616">
                  <c:v>34141.875</c:v>
                </c:pt>
                <c:pt idx="67617">
                  <c:v>34141.916666666664</c:v>
                </c:pt>
                <c:pt idx="67618">
                  <c:v>34141.958333333336</c:v>
                </c:pt>
                <c:pt idx="67619">
                  <c:v>34142</c:v>
                </c:pt>
                <c:pt idx="67620">
                  <c:v>34142.041666666664</c:v>
                </c:pt>
                <c:pt idx="67621">
                  <c:v>34142.083333333336</c:v>
                </c:pt>
                <c:pt idx="67622">
                  <c:v>34142.125</c:v>
                </c:pt>
                <c:pt idx="67623">
                  <c:v>34142.166666666664</c:v>
                </c:pt>
                <c:pt idx="67624">
                  <c:v>34142.208333333336</c:v>
                </c:pt>
                <c:pt idx="67625">
                  <c:v>34142.25</c:v>
                </c:pt>
                <c:pt idx="67626">
                  <c:v>34142.291666666664</c:v>
                </c:pt>
                <c:pt idx="67627">
                  <c:v>34142.333333333336</c:v>
                </c:pt>
                <c:pt idx="67628">
                  <c:v>34142.375</c:v>
                </c:pt>
                <c:pt idx="67629">
                  <c:v>34142.416666666664</c:v>
                </c:pt>
                <c:pt idx="67630">
                  <c:v>34142.458333333336</c:v>
                </c:pt>
                <c:pt idx="67631">
                  <c:v>34142.5</c:v>
                </c:pt>
                <c:pt idx="67632">
                  <c:v>34142.541666666664</c:v>
                </c:pt>
                <c:pt idx="67633">
                  <c:v>34142.583333333336</c:v>
                </c:pt>
                <c:pt idx="67634">
                  <c:v>34142.625</c:v>
                </c:pt>
                <c:pt idx="67635">
                  <c:v>34142.666666666664</c:v>
                </c:pt>
                <c:pt idx="67636">
                  <c:v>34142.708333333336</c:v>
                </c:pt>
                <c:pt idx="67637">
                  <c:v>34142.75</c:v>
                </c:pt>
                <c:pt idx="67638">
                  <c:v>34142.791666666664</c:v>
                </c:pt>
                <c:pt idx="67639">
                  <c:v>34142.833333333336</c:v>
                </c:pt>
                <c:pt idx="67640">
                  <c:v>34142.875</c:v>
                </c:pt>
                <c:pt idx="67641">
                  <c:v>34142.916666666664</c:v>
                </c:pt>
                <c:pt idx="67642">
                  <c:v>34142.958333333336</c:v>
                </c:pt>
                <c:pt idx="67643">
                  <c:v>34143</c:v>
                </c:pt>
                <c:pt idx="67644">
                  <c:v>34143.041666666664</c:v>
                </c:pt>
                <c:pt idx="67645">
                  <c:v>34143.083333333336</c:v>
                </c:pt>
                <c:pt idx="67646">
                  <c:v>34143.125</c:v>
                </c:pt>
                <c:pt idx="67647">
                  <c:v>34143.166666666664</c:v>
                </c:pt>
                <c:pt idx="67648">
                  <c:v>34143.208333333336</c:v>
                </c:pt>
                <c:pt idx="67649">
                  <c:v>34143.25</c:v>
                </c:pt>
                <c:pt idx="67650">
                  <c:v>34143.291666666664</c:v>
                </c:pt>
                <c:pt idx="67651">
                  <c:v>34143.333333333336</c:v>
                </c:pt>
                <c:pt idx="67652">
                  <c:v>34143.375</c:v>
                </c:pt>
                <c:pt idx="67653">
                  <c:v>34143.416666666664</c:v>
                </c:pt>
                <c:pt idx="67654">
                  <c:v>34143.458333333336</c:v>
                </c:pt>
                <c:pt idx="67655">
                  <c:v>34143.5</c:v>
                </c:pt>
                <c:pt idx="67656">
                  <c:v>34143.541666666664</c:v>
                </c:pt>
                <c:pt idx="67657">
                  <c:v>34143.583333333336</c:v>
                </c:pt>
                <c:pt idx="67658">
                  <c:v>34143.625</c:v>
                </c:pt>
                <c:pt idx="67659">
                  <c:v>34143.666666666664</c:v>
                </c:pt>
                <c:pt idx="67660">
                  <c:v>34143.708333333336</c:v>
                </c:pt>
                <c:pt idx="67661">
                  <c:v>34143.75</c:v>
                </c:pt>
                <c:pt idx="67662">
                  <c:v>34143.791666666664</c:v>
                </c:pt>
                <c:pt idx="67663">
                  <c:v>34143.833333333336</c:v>
                </c:pt>
                <c:pt idx="67664">
                  <c:v>34143.875</c:v>
                </c:pt>
                <c:pt idx="67665">
                  <c:v>34143.916666666664</c:v>
                </c:pt>
                <c:pt idx="67666">
                  <c:v>34143.958333333336</c:v>
                </c:pt>
                <c:pt idx="67667">
                  <c:v>34144</c:v>
                </c:pt>
                <c:pt idx="67668">
                  <c:v>34144.041666666664</c:v>
                </c:pt>
                <c:pt idx="67669">
                  <c:v>34144.083333333336</c:v>
                </c:pt>
                <c:pt idx="67670">
                  <c:v>34144.125</c:v>
                </c:pt>
                <c:pt idx="67671">
                  <c:v>34144.166666666664</c:v>
                </c:pt>
                <c:pt idx="67672">
                  <c:v>34144.208333333336</c:v>
                </c:pt>
                <c:pt idx="67673">
                  <c:v>34144.25</c:v>
                </c:pt>
                <c:pt idx="67674">
                  <c:v>34144.291666666664</c:v>
                </c:pt>
                <c:pt idx="67675">
                  <c:v>34144.333333333336</c:v>
                </c:pt>
                <c:pt idx="67676">
                  <c:v>34144.375</c:v>
                </c:pt>
                <c:pt idx="67677">
                  <c:v>34144.416666666664</c:v>
                </c:pt>
                <c:pt idx="67678">
                  <c:v>34144.458333333336</c:v>
                </c:pt>
                <c:pt idx="67679">
                  <c:v>34144.5</c:v>
                </c:pt>
                <c:pt idx="67680">
                  <c:v>34144.541666666664</c:v>
                </c:pt>
                <c:pt idx="67681">
                  <c:v>34144.583333333336</c:v>
                </c:pt>
                <c:pt idx="67682">
                  <c:v>34144.625</c:v>
                </c:pt>
                <c:pt idx="67683">
                  <c:v>34144.666666666664</c:v>
                </c:pt>
                <c:pt idx="67684">
                  <c:v>34144.708333333336</c:v>
                </c:pt>
                <c:pt idx="67685">
                  <c:v>34144.75</c:v>
                </c:pt>
                <c:pt idx="67686">
                  <c:v>34144.791666666664</c:v>
                </c:pt>
                <c:pt idx="67687">
                  <c:v>34144.833333333336</c:v>
                </c:pt>
                <c:pt idx="67688">
                  <c:v>34144.875</c:v>
                </c:pt>
                <c:pt idx="67689">
                  <c:v>34144.916666666664</c:v>
                </c:pt>
                <c:pt idx="67690">
                  <c:v>34144.958333333336</c:v>
                </c:pt>
                <c:pt idx="67691">
                  <c:v>34145</c:v>
                </c:pt>
                <c:pt idx="67692">
                  <c:v>34145.041666666664</c:v>
                </c:pt>
                <c:pt idx="67693">
                  <c:v>34145.083333333336</c:v>
                </c:pt>
                <c:pt idx="67694">
                  <c:v>34145.125</c:v>
                </c:pt>
                <c:pt idx="67695">
                  <c:v>34145.166666666664</c:v>
                </c:pt>
                <c:pt idx="67696">
                  <c:v>34145.208333333336</c:v>
                </c:pt>
                <c:pt idx="67697">
                  <c:v>34145.25</c:v>
                </c:pt>
                <c:pt idx="67698">
                  <c:v>34145.291666666664</c:v>
                </c:pt>
                <c:pt idx="67699">
                  <c:v>34145.333333333336</c:v>
                </c:pt>
                <c:pt idx="67700">
                  <c:v>34145.375</c:v>
                </c:pt>
                <c:pt idx="67701">
                  <c:v>34145.416666666664</c:v>
                </c:pt>
                <c:pt idx="67702">
                  <c:v>34145.458333333336</c:v>
                </c:pt>
                <c:pt idx="67703">
                  <c:v>34145.5</c:v>
                </c:pt>
                <c:pt idx="67704">
                  <c:v>34145.541666666664</c:v>
                </c:pt>
                <c:pt idx="67705">
                  <c:v>34145.583333333336</c:v>
                </c:pt>
                <c:pt idx="67706">
                  <c:v>34145.625</c:v>
                </c:pt>
                <c:pt idx="67707">
                  <c:v>34145.666666666664</c:v>
                </c:pt>
                <c:pt idx="67708">
                  <c:v>34145.708333333336</c:v>
                </c:pt>
                <c:pt idx="67709">
                  <c:v>34145.75</c:v>
                </c:pt>
                <c:pt idx="67710">
                  <c:v>34145.791666666664</c:v>
                </c:pt>
                <c:pt idx="67711">
                  <c:v>34145.833333333336</c:v>
                </c:pt>
                <c:pt idx="67712">
                  <c:v>34145.875</c:v>
                </c:pt>
                <c:pt idx="67713">
                  <c:v>34145.916666666664</c:v>
                </c:pt>
                <c:pt idx="67714">
                  <c:v>34145.958333333336</c:v>
                </c:pt>
                <c:pt idx="67715">
                  <c:v>34146</c:v>
                </c:pt>
                <c:pt idx="67716">
                  <c:v>34146.041666666664</c:v>
                </c:pt>
                <c:pt idx="67717">
                  <c:v>34146.083333333336</c:v>
                </c:pt>
                <c:pt idx="67718">
                  <c:v>34146.125</c:v>
                </c:pt>
                <c:pt idx="67719">
                  <c:v>34146.166666666664</c:v>
                </c:pt>
                <c:pt idx="67720">
                  <c:v>34146.208333333336</c:v>
                </c:pt>
                <c:pt idx="67721">
                  <c:v>34146.25</c:v>
                </c:pt>
                <c:pt idx="67722">
                  <c:v>34146.291666666664</c:v>
                </c:pt>
                <c:pt idx="67723">
                  <c:v>34146.333333333336</c:v>
                </c:pt>
                <c:pt idx="67724">
                  <c:v>34146.375</c:v>
                </c:pt>
                <c:pt idx="67725">
                  <c:v>34146.416666666664</c:v>
                </c:pt>
                <c:pt idx="67726">
                  <c:v>34146.458333333336</c:v>
                </c:pt>
                <c:pt idx="67727">
                  <c:v>34146.5</c:v>
                </c:pt>
                <c:pt idx="67728">
                  <c:v>34146.541666666664</c:v>
                </c:pt>
                <c:pt idx="67729">
                  <c:v>34146.583333333336</c:v>
                </c:pt>
                <c:pt idx="67730">
                  <c:v>34146.625</c:v>
                </c:pt>
                <c:pt idx="67731">
                  <c:v>34146.666666666664</c:v>
                </c:pt>
                <c:pt idx="67732">
                  <c:v>34146.708333333336</c:v>
                </c:pt>
                <c:pt idx="67733">
                  <c:v>34146.75</c:v>
                </c:pt>
                <c:pt idx="67734">
                  <c:v>34146.791666666664</c:v>
                </c:pt>
                <c:pt idx="67735">
                  <c:v>34146.833333333336</c:v>
                </c:pt>
                <c:pt idx="67736">
                  <c:v>34146.875</c:v>
                </c:pt>
                <c:pt idx="67737">
                  <c:v>34146.916666666664</c:v>
                </c:pt>
                <c:pt idx="67738">
                  <c:v>34146.958333333336</c:v>
                </c:pt>
                <c:pt idx="67739">
                  <c:v>34147</c:v>
                </c:pt>
                <c:pt idx="67740">
                  <c:v>34147.041666666664</c:v>
                </c:pt>
                <c:pt idx="67741">
                  <c:v>34147.083333333336</c:v>
                </c:pt>
                <c:pt idx="67742">
                  <c:v>34147.125</c:v>
                </c:pt>
                <c:pt idx="67743">
                  <c:v>34147.166666666664</c:v>
                </c:pt>
                <c:pt idx="67744">
                  <c:v>34147.208333333336</c:v>
                </c:pt>
                <c:pt idx="67745">
                  <c:v>34147.25</c:v>
                </c:pt>
                <c:pt idx="67746">
                  <c:v>34147.291666666664</c:v>
                </c:pt>
                <c:pt idx="67747">
                  <c:v>34147.333333333336</c:v>
                </c:pt>
                <c:pt idx="67748">
                  <c:v>34147.375</c:v>
                </c:pt>
                <c:pt idx="67749">
                  <c:v>34147.416666666664</c:v>
                </c:pt>
                <c:pt idx="67750">
                  <c:v>34147.458333333336</c:v>
                </c:pt>
                <c:pt idx="67751">
                  <c:v>34147.5</c:v>
                </c:pt>
                <c:pt idx="67752">
                  <c:v>34147.541666666664</c:v>
                </c:pt>
                <c:pt idx="67753">
                  <c:v>34147.583333333336</c:v>
                </c:pt>
                <c:pt idx="67754">
                  <c:v>34147.625</c:v>
                </c:pt>
                <c:pt idx="67755">
                  <c:v>34147.666666666664</c:v>
                </c:pt>
                <c:pt idx="67756">
                  <c:v>34147.708333333336</c:v>
                </c:pt>
                <c:pt idx="67757">
                  <c:v>34147.75</c:v>
                </c:pt>
                <c:pt idx="67758">
                  <c:v>34147.791666666664</c:v>
                </c:pt>
                <c:pt idx="67759">
                  <c:v>34147.833333333336</c:v>
                </c:pt>
                <c:pt idx="67760">
                  <c:v>34147.875</c:v>
                </c:pt>
                <c:pt idx="67761">
                  <c:v>34147.916666666664</c:v>
                </c:pt>
                <c:pt idx="67762">
                  <c:v>34147.958333333336</c:v>
                </c:pt>
                <c:pt idx="67763">
                  <c:v>34148</c:v>
                </c:pt>
                <c:pt idx="67764">
                  <c:v>34148.041666666664</c:v>
                </c:pt>
                <c:pt idx="67765">
                  <c:v>34148.083333333336</c:v>
                </c:pt>
                <c:pt idx="67766">
                  <c:v>34148.125</c:v>
                </c:pt>
                <c:pt idx="67767">
                  <c:v>34148.166666666664</c:v>
                </c:pt>
                <c:pt idx="67768">
                  <c:v>34148.208333333336</c:v>
                </c:pt>
                <c:pt idx="67769">
                  <c:v>34148.25</c:v>
                </c:pt>
                <c:pt idx="67770">
                  <c:v>34148.291666666664</c:v>
                </c:pt>
                <c:pt idx="67771">
                  <c:v>34148.333333333336</c:v>
                </c:pt>
                <c:pt idx="67772">
                  <c:v>34148.375</c:v>
                </c:pt>
                <c:pt idx="67773">
                  <c:v>34149.25</c:v>
                </c:pt>
                <c:pt idx="67774">
                  <c:v>34150.25</c:v>
                </c:pt>
                <c:pt idx="67775">
                  <c:v>34151.25</c:v>
                </c:pt>
                <c:pt idx="67776">
                  <c:v>34152.25</c:v>
                </c:pt>
                <c:pt idx="67777">
                  <c:v>34153.25</c:v>
                </c:pt>
                <c:pt idx="67778">
                  <c:v>34154.25</c:v>
                </c:pt>
                <c:pt idx="67779">
                  <c:v>34155.25</c:v>
                </c:pt>
                <c:pt idx="67780">
                  <c:v>34156.25</c:v>
                </c:pt>
                <c:pt idx="67781">
                  <c:v>34157.25</c:v>
                </c:pt>
                <c:pt idx="67782">
                  <c:v>34158.25</c:v>
                </c:pt>
                <c:pt idx="67783">
                  <c:v>34159.25</c:v>
                </c:pt>
                <c:pt idx="67784">
                  <c:v>34160.25</c:v>
                </c:pt>
                <c:pt idx="67785">
                  <c:v>34161.25</c:v>
                </c:pt>
                <c:pt idx="67786">
                  <c:v>34162.25</c:v>
                </c:pt>
                <c:pt idx="67787">
                  <c:v>34163.25</c:v>
                </c:pt>
                <c:pt idx="67788">
                  <c:v>34164.25</c:v>
                </c:pt>
                <c:pt idx="67789">
                  <c:v>34165.25</c:v>
                </c:pt>
                <c:pt idx="67790">
                  <c:v>34166.25</c:v>
                </c:pt>
                <c:pt idx="67791">
                  <c:v>34167.25</c:v>
                </c:pt>
                <c:pt idx="67792">
                  <c:v>34168.25</c:v>
                </c:pt>
                <c:pt idx="67793">
                  <c:v>34169.25</c:v>
                </c:pt>
                <c:pt idx="67794">
                  <c:v>34170.25</c:v>
                </c:pt>
                <c:pt idx="67795">
                  <c:v>34171.25</c:v>
                </c:pt>
                <c:pt idx="67796">
                  <c:v>34172.25</c:v>
                </c:pt>
                <c:pt idx="67797">
                  <c:v>34173.25</c:v>
                </c:pt>
                <c:pt idx="67798">
                  <c:v>34173.333333333336</c:v>
                </c:pt>
                <c:pt idx="67799">
                  <c:v>34174.25</c:v>
                </c:pt>
                <c:pt idx="67800">
                  <c:v>34175.25</c:v>
                </c:pt>
                <c:pt idx="67801">
                  <c:v>34176.25</c:v>
                </c:pt>
                <c:pt idx="67802">
                  <c:v>34177.25</c:v>
                </c:pt>
                <c:pt idx="67803">
                  <c:v>34178.25</c:v>
                </c:pt>
                <c:pt idx="67804">
                  <c:v>34179.25</c:v>
                </c:pt>
                <c:pt idx="67805">
                  <c:v>34180.25</c:v>
                </c:pt>
                <c:pt idx="67806">
                  <c:v>34181.25</c:v>
                </c:pt>
                <c:pt idx="67807">
                  <c:v>34182.25</c:v>
                </c:pt>
                <c:pt idx="67808">
                  <c:v>34183.25</c:v>
                </c:pt>
                <c:pt idx="67809">
                  <c:v>34184.25</c:v>
                </c:pt>
                <c:pt idx="67810">
                  <c:v>34185.25</c:v>
                </c:pt>
                <c:pt idx="67811">
                  <c:v>34186.25</c:v>
                </c:pt>
                <c:pt idx="67812">
                  <c:v>34187.25</c:v>
                </c:pt>
                <c:pt idx="67813">
                  <c:v>34188.25</c:v>
                </c:pt>
                <c:pt idx="67814">
                  <c:v>34189.25</c:v>
                </c:pt>
                <c:pt idx="67815">
                  <c:v>34190.25</c:v>
                </c:pt>
                <c:pt idx="67816">
                  <c:v>34191.25</c:v>
                </c:pt>
                <c:pt idx="67817">
                  <c:v>34192.25</c:v>
                </c:pt>
                <c:pt idx="67818">
                  <c:v>34193.25</c:v>
                </c:pt>
                <c:pt idx="67819">
                  <c:v>34194.25</c:v>
                </c:pt>
                <c:pt idx="67820">
                  <c:v>34195.25</c:v>
                </c:pt>
                <c:pt idx="67821">
                  <c:v>34196.25</c:v>
                </c:pt>
                <c:pt idx="67822">
                  <c:v>34197.25</c:v>
                </c:pt>
                <c:pt idx="67823">
                  <c:v>34198.25</c:v>
                </c:pt>
                <c:pt idx="67824">
                  <c:v>34199.25</c:v>
                </c:pt>
                <c:pt idx="67825">
                  <c:v>34200.25</c:v>
                </c:pt>
                <c:pt idx="67826">
                  <c:v>34201.25</c:v>
                </c:pt>
                <c:pt idx="67827">
                  <c:v>34202.25</c:v>
                </c:pt>
                <c:pt idx="67828">
                  <c:v>34203.25</c:v>
                </c:pt>
                <c:pt idx="67829">
                  <c:v>34204.25</c:v>
                </c:pt>
                <c:pt idx="67830">
                  <c:v>34205.25</c:v>
                </c:pt>
                <c:pt idx="67831">
                  <c:v>34206.25</c:v>
                </c:pt>
                <c:pt idx="67832">
                  <c:v>34207.25</c:v>
                </c:pt>
                <c:pt idx="67833">
                  <c:v>34208.25</c:v>
                </c:pt>
                <c:pt idx="67834">
                  <c:v>34209.25</c:v>
                </c:pt>
                <c:pt idx="67835">
                  <c:v>34210.25</c:v>
                </c:pt>
                <c:pt idx="67836">
                  <c:v>34211.25</c:v>
                </c:pt>
                <c:pt idx="67837">
                  <c:v>34212.25</c:v>
                </c:pt>
                <c:pt idx="67838">
                  <c:v>34213.25</c:v>
                </c:pt>
                <c:pt idx="67839">
                  <c:v>34214.25</c:v>
                </c:pt>
                <c:pt idx="67840">
                  <c:v>34215.25</c:v>
                </c:pt>
                <c:pt idx="67841">
                  <c:v>34216.25</c:v>
                </c:pt>
                <c:pt idx="67842">
                  <c:v>34217.25</c:v>
                </c:pt>
                <c:pt idx="67843">
                  <c:v>34218.25</c:v>
                </c:pt>
                <c:pt idx="67844">
                  <c:v>34219.25</c:v>
                </c:pt>
                <c:pt idx="67845">
                  <c:v>34220.25</c:v>
                </c:pt>
                <c:pt idx="67846">
                  <c:v>34221.25</c:v>
                </c:pt>
                <c:pt idx="67847">
                  <c:v>34222.25</c:v>
                </c:pt>
                <c:pt idx="67848">
                  <c:v>34223.25</c:v>
                </c:pt>
                <c:pt idx="67849">
                  <c:v>34224.25</c:v>
                </c:pt>
                <c:pt idx="67850">
                  <c:v>34225.25</c:v>
                </c:pt>
                <c:pt idx="67851">
                  <c:v>34226.25</c:v>
                </c:pt>
                <c:pt idx="67852">
                  <c:v>34227.25</c:v>
                </c:pt>
                <c:pt idx="67853">
                  <c:v>34228.25</c:v>
                </c:pt>
                <c:pt idx="67854">
                  <c:v>34229.25</c:v>
                </c:pt>
                <c:pt idx="67855">
                  <c:v>34230.25</c:v>
                </c:pt>
                <c:pt idx="67856">
                  <c:v>34231.25</c:v>
                </c:pt>
                <c:pt idx="67857">
                  <c:v>34232.25</c:v>
                </c:pt>
                <c:pt idx="67858">
                  <c:v>34233.25</c:v>
                </c:pt>
                <c:pt idx="67859">
                  <c:v>34234.25</c:v>
                </c:pt>
                <c:pt idx="67860">
                  <c:v>34235.25</c:v>
                </c:pt>
                <c:pt idx="67861">
                  <c:v>34236.25</c:v>
                </c:pt>
                <c:pt idx="67862">
                  <c:v>34237.25</c:v>
                </c:pt>
                <c:pt idx="67863">
                  <c:v>34238.25</c:v>
                </c:pt>
                <c:pt idx="67864">
                  <c:v>34239.25</c:v>
                </c:pt>
                <c:pt idx="67865">
                  <c:v>34240.25</c:v>
                </c:pt>
                <c:pt idx="67866">
                  <c:v>34241.25</c:v>
                </c:pt>
                <c:pt idx="67867">
                  <c:v>34241.333333333336</c:v>
                </c:pt>
                <c:pt idx="67868">
                  <c:v>34242.25</c:v>
                </c:pt>
                <c:pt idx="67869">
                  <c:v>34243.25</c:v>
                </c:pt>
                <c:pt idx="67870">
                  <c:v>34244.25</c:v>
                </c:pt>
                <c:pt idx="67871">
                  <c:v>34245.25</c:v>
                </c:pt>
                <c:pt idx="67872">
                  <c:v>34246.25</c:v>
                </c:pt>
                <c:pt idx="67873">
                  <c:v>34247.25</c:v>
                </c:pt>
                <c:pt idx="67874">
                  <c:v>34248.25</c:v>
                </c:pt>
                <c:pt idx="67875">
                  <c:v>34249.25</c:v>
                </c:pt>
                <c:pt idx="67876">
                  <c:v>34250.25</c:v>
                </c:pt>
                <c:pt idx="67877">
                  <c:v>34251.25</c:v>
                </c:pt>
                <c:pt idx="67878">
                  <c:v>34252.25</c:v>
                </c:pt>
                <c:pt idx="67879">
                  <c:v>34253.25</c:v>
                </c:pt>
                <c:pt idx="67880">
                  <c:v>34254.25</c:v>
                </c:pt>
                <c:pt idx="67881">
                  <c:v>34254.333333333336</c:v>
                </c:pt>
                <c:pt idx="67882">
                  <c:v>34255.25</c:v>
                </c:pt>
                <c:pt idx="67883">
                  <c:v>34256.25</c:v>
                </c:pt>
                <c:pt idx="67884">
                  <c:v>34257.25</c:v>
                </c:pt>
                <c:pt idx="67885">
                  <c:v>34258.25</c:v>
                </c:pt>
                <c:pt idx="67886">
                  <c:v>34259.25</c:v>
                </c:pt>
                <c:pt idx="67887">
                  <c:v>34260.25</c:v>
                </c:pt>
                <c:pt idx="67888">
                  <c:v>34261.25</c:v>
                </c:pt>
                <c:pt idx="67889">
                  <c:v>34262.25</c:v>
                </c:pt>
                <c:pt idx="67890">
                  <c:v>34263.25</c:v>
                </c:pt>
                <c:pt idx="67891">
                  <c:v>34264.25</c:v>
                </c:pt>
                <c:pt idx="67892">
                  <c:v>34265.25</c:v>
                </c:pt>
                <c:pt idx="67893">
                  <c:v>34266.25</c:v>
                </c:pt>
                <c:pt idx="67894">
                  <c:v>34267.25</c:v>
                </c:pt>
                <c:pt idx="67895">
                  <c:v>34268.25</c:v>
                </c:pt>
                <c:pt idx="67896">
                  <c:v>34269.25</c:v>
                </c:pt>
                <c:pt idx="67897">
                  <c:v>34270.25</c:v>
                </c:pt>
                <c:pt idx="67898">
                  <c:v>34271.25</c:v>
                </c:pt>
                <c:pt idx="67899">
                  <c:v>34272.25</c:v>
                </c:pt>
                <c:pt idx="67900">
                  <c:v>34273.25</c:v>
                </c:pt>
                <c:pt idx="67901">
                  <c:v>34274.25</c:v>
                </c:pt>
                <c:pt idx="67902">
                  <c:v>34275.25</c:v>
                </c:pt>
                <c:pt idx="67903">
                  <c:v>34276.25</c:v>
                </c:pt>
                <c:pt idx="67904">
                  <c:v>34277.25</c:v>
                </c:pt>
                <c:pt idx="67905">
                  <c:v>34278.25</c:v>
                </c:pt>
                <c:pt idx="67906">
                  <c:v>34279.25</c:v>
                </c:pt>
                <c:pt idx="67907">
                  <c:v>34280.25</c:v>
                </c:pt>
                <c:pt idx="67908">
                  <c:v>34281.25</c:v>
                </c:pt>
                <c:pt idx="67909">
                  <c:v>34282.25</c:v>
                </c:pt>
                <c:pt idx="67910">
                  <c:v>34283.25</c:v>
                </c:pt>
                <c:pt idx="67911">
                  <c:v>34284.25</c:v>
                </c:pt>
                <c:pt idx="67912">
                  <c:v>34285.25</c:v>
                </c:pt>
                <c:pt idx="67913">
                  <c:v>34286.25</c:v>
                </c:pt>
                <c:pt idx="67914">
                  <c:v>34287.25</c:v>
                </c:pt>
                <c:pt idx="67915">
                  <c:v>34288.25</c:v>
                </c:pt>
                <c:pt idx="67916">
                  <c:v>34289.25</c:v>
                </c:pt>
                <c:pt idx="67917">
                  <c:v>34290.25</c:v>
                </c:pt>
                <c:pt idx="67918">
                  <c:v>34291.25</c:v>
                </c:pt>
                <c:pt idx="67919">
                  <c:v>34292.25</c:v>
                </c:pt>
                <c:pt idx="67920">
                  <c:v>34293.25</c:v>
                </c:pt>
                <c:pt idx="67921">
                  <c:v>34294.25</c:v>
                </c:pt>
                <c:pt idx="67922">
                  <c:v>34295.25</c:v>
                </c:pt>
                <c:pt idx="67923">
                  <c:v>34296.25</c:v>
                </c:pt>
                <c:pt idx="67924">
                  <c:v>34297.25</c:v>
                </c:pt>
                <c:pt idx="67925">
                  <c:v>34298.25</c:v>
                </c:pt>
                <c:pt idx="67926">
                  <c:v>34299.25</c:v>
                </c:pt>
                <c:pt idx="67927">
                  <c:v>34300.25</c:v>
                </c:pt>
                <c:pt idx="67928">
                  <c:v>34301.25</c:v>
                </c:pt>
                <c:pt idx="67929">
                  <c:v>34302.25</c:v>
                </c:pt>
                <c:pt idx="67930">
                  <c:v>34303.25</c:v>
                </c:pt>
                <c:pt idx="67931">
                  <c:v>34304.25</c:v>
                </c:pt>
                <c:pt idx="67932">
                  <c:v>34305.25</c:v>
                </c:pt>
                <c:pt idx="67933">
                  <c:v>34306.25</c:v>
                </c:pt>
                <c:pt idx="67934">
                  <c:v>34307.25</c:v>
                </c:pt>
                <c:pt idx="67935">
                  <c:v>34308.25</c:v>
                </c:pt>
                <c:pt idx="67936">
                  <c:v>34309.25</c:v>
                </c:pt>
                <c:pt idx="67937">
                  <c:v>34310.25</c:v>
                </c:pt>
                <c:pt idx="67938">
                  <c:v>34311.25</c:v>
                </c:pt>
                <c:pt idx="67939">
                  <c:v>34312.25</c:v>
                </c:pt>
                <c:pt idx="67940">
                  <c:v>34313.25</c:v>
                </c:pt>
                <c:pt idx="67941">
                  <c:v>34314.25</c:v>
                </c:pt>
                <c:pt idx="67942">
                  <c:v>34315.25</c:v>
                </c:pt>
                <c:pt idx="67943">
                  <c:v>34316.25</c:v>
                </c:pt>
                <c:pt idx="67944">
                  <c:v>34317.25</c:v>
                </c:pt>
                <c:pt idx="67945">
                  <c:v>34318.25</c:v>
                </c:pt>
                <c:pt idx="67946">
                  <c:v>34319.25</c:v>
                </c:pt>
                <c:pt idx="67947">
                  <c:v>34320.25</c:v>
                </c:pt>
                <c:pt idx="67948">
                  <c:v>34321.25</c:v>
                </c:pt>
                <c:pt idx="67949">
                  <c:v>34322.25</c:v>
                </c:pt>
                <c:pt idx="67950">
                  <c:v>34323.25</c:v>
                </c:pt>
                <c:pt idx="67951">
                  <c:v>34324.25</c:v>
                </c:pt>
                <c:pt idx="67952">
                  <c:v>34325.25</c:v>
                </c:pt>
                <c:pt idx="67953">
                  <c:v>34326.25</c:v>
                </c:pt>
                <c:pt idx="67954">
                  <c:v>34327.25</c:v>
                </c:pt>
                <c:pt idx="67955">
                  <c:v>34328.25</c:v>
                </c:pt>
                <c:pt idx="67956">
                  <c:v>34329.25</c:v>
                </c:pt>
                <c:pt idx="67957">
                  <c:v>34330.25</c:v>
                </c:pt>
                <c:pt idx="67958">
                  <c:v>34331.25</c:v>
                </c:pt>
                <c:pt idx="67959">
                  <c:v>34332.25</c:v>
                </c:pt>
                <c:pt idx="67960">
                  <c:v>34333.25</c:v>
                </c:pt>
                <c:pt idx="67961">
                  <c:v>34334.25</c:v>
                </c:pt>
                <c:pt idx="67962">
                  <c:v>34335.25</c:v>
                </c:pt>
                <c:pt idx="67963">
                  <c:v>34336.25</c:v>
                </c:pt>
                <c:pt idx="67964">
                  <c:v>34337.25</c:v>
                </c:pt>
                <c:pt idx="67965">
                  <c:v>34337.333333333336</c:v>
                </c:pt>
                <c:pt idx="67966">
                  <c:v>34338.25</c:v>
                </c:pt>
                <c:pt idx="67967">
                  <c:v>34339.25</c:v>
                </c:pt>
                <c:pt idx="67968">
                  <c:v>34340.25</c:v>
                </c:pt>
                <c:pt idx="67969">
                  <c:v>34341.25</c:v>
                </c:pt>
                <c:pt idx="67970">
                  <c:v>34342.25</c:v>
                </c:pt>
                <c:pt idx="67971">
                  <c:v>34343.25</c:v>
                </c:pt>
                <c:pt idx="67972">
                  <c:v>34344.25</c:v>
                </c:pt>
                <c:pt idx="67973">
                  <c:v>34345.25</c:v>
                </c:pt>
                <c:pt idx="67974">
                  <c:v>34346.25</c:v>
                </c:pt>
                <c:pt idx="67975">
                  <c:v>34347.25</c:v>
                </c:pt>
                <c:pt idx="67976">
                  <c:v>34348.25</c:v>
                </c:pt>
                <c:pt idx="67977">
                  <c:v>34349.25</c:v>
                </c:pt>
                <c:pt idx="67978">
                  <c:v>34350.25</c:v>
                </c:pt>
                <c:pt idx="67979">
                  <c:v>34351.25</c:v>
                </c:pt>
                <c:pt idx="67980">
                  <c:v>34352.25</c:v>
                </c:pt>
                <c:pt idx="67981">
                  <c:v>34353.25</c:v>
                </c:pt>
                <c:pt idx="67982">
                  <c:v>34354.25</c:v>
                </c:pt>
                <c:pt idx="67983">
                  <c:v>34355.25</c:v>
                </c:pt>
                <c:pt idx="67984">
                  <c:v>34356.25</c:v>
                </c:pt>
                <c:pt idx="67985">
                  <c:v>34357.25</c:v>
                </c:pt>
                <c:pt idx="67986">
                  <c:v>34358.25</c:v>
                </c:pt>
                <c:pt idx="67987">
                  <c:v>34359.25</c:v>
                </c:pt>
                <c:pt idx="67988">
                  <c:v>34360.25</c:v>
                </c:pt>
                <c:pt idx="67989">
                  <c:v>34361.25</c:v>
                </c:pt>
                <c:pt idx="67990">
                  <c:v>34362.25</c:v>
                </c:pt>
                <c:pt idx="67991">
                  <c:v>34363.25</c:v>
                </c:pt>
                <c:pt idx="67992">
                  <c:v>34364.25</c:v>
                </c:pt>
                <c:pt idx="67993">
                  <c:v>34365.25</c:v>
                </c:pt>
                <c:pt idx="67994">
                  <c:v>34366.25</c:v>
                </c:pt>
                <c:pt idx="67995">
                  <c:v>34367.25</c:v>
                </c:pt>
                <c:pt idx="67996">
                  <c:v>34367.354166666664</c:v>
                </c:pt>
                <c:pt idx="67997">
                  <c:v>34368.25</c:v>
                </c:pt>
                <c:pt idx="67998">
                  <c:v>34369.25</c:v>
                </c:pt>
                <c:pt idx="67999">
                  <c:v>34370.25</c:v>
                </c:pt>
                <c:pt idx="68000">
                  <c:v>34371.25</c:v>
                </c:pt>
                <c:pt idx="68001">
                  <c:v>34372.25</c:v>
                </c:pt>
                <c:pt idx="68002">
                  <c:v>34373.25</c:v>
                </c:pt>
                <c:pt idx="68003">
                  <c:v>34374.25</c:v>
                </c:pt>
                <c:pt idx="68004">
                  <c:v>34375.25</c:v>
                </c:pt>
                <c:pt idx="68005">
                  <c:v>34376.25</c:v>
                </c:pt>
                <c:pt idx="68006">
                  <c:v>34377.25</c:v>
                </c:pt>
                <c:pt idx="68007">
                  <c:v>34378.25</c:v>
                </c:pt>
                <c:pt idx="68008">
                  <c:v>34379.25</c:v>
                </c:pt>
                <c:pt idx="68009">
                  <c:v>34380.25</c:v>
                </c:pt>
                <c:pt idx="68010">
                  <c:v>34381.25</c:v>
                </c:pt>
                <c:pt idx="68011">
                  <c:v>34382.25</c:v>
                </c:pt>
                <c:pt idx="68012">
                  <c:v>34383.25</c:v>
                </c:pt>
                <c:pt idx="68013">
                  <c:v>34384.25</c:v>
                </c:pt>
                <c:pt idx="68014">
                  <c:v>34385.25</c:v>
                </c:pt>
                <c:pt idx="68015">
                  <c:v>34386.25</c:v>
                </c:pt>
                <c:pt idx="68016">
                  <c:v>34387.25</c:v>
                </c:pt>
                <c:pt idx="68017">
                  <c:v>34388.25</c:v>
                </c:pt>
                <c:pt idx="68018">
                  <c:v>34389.25</c:v>
                </c:pt>
                <c:pt idx="68019">
                  <c:v>34390.25</c:v>
                </c:pt>
                <c:pt idx="68020">
                  <c:v>34391.25</c:v>
                </c:pt>
                <c:pt idx="68021">
                  <c:v>34392.25</c:v>
                </c:pt>
                <c:pt idx="68022">
                  <c:v>34393.25</c:v>
                </c:pt>
                <c:pt idx="68023">
                  <c:v>34394.25</c:v>
                </c:pt>
                <c:pt idx="68024">
                  <c:v>34395.25</c:v>
                </c:pt>
                <c:pt idx="68025">
                  <c:v>34396.25</c:v>
                </c:pt>
                <c:pt idx="68026">
                  <c:v>34397.25</c:v>
                </c:pt>
                <c:pt idx="68027">
                  <c:v>34398.25</c:v>
                </c:pt>
                <c:pt idx="68028">
                  <c:v>34399.25</c:v>
                </c:pt>
                <c:pt idx="68029">
                  <c:v>34400.25</c:v>
                </c:pt>
                <c:pt idx="68030">
                  <c:v>34401.25</c:v>
                </c:pt>
                <c:pt idx="68031">
                  <c:v>34402.25</c:v>
                </c:pt>
                <c:pt idx="68032">
                  <c:v>34403.25</c:v>
                </c:pt>
                <c:pt idx="68033">
                  <c:v>34404.25</c:v>
                </c:pt>
                <c:pt idx="68034">
                  <c:v>34405.25</c:v>
                </c:pt>
                <c:pt idx="68035">
                  <c:v>34406.25</c:v>
                </c:pt>
                <c:pt idx="68036">
                  <c:v>34407.25</c:v>
                </c:pt>
                <c:pt idx="68037">
                  <c:v>34408.25</c:v>
                </c:pt>
                <c:pt idx="68038">
                  <c:v>34409.25</c:v>
                </c:pt>
                <c:pt idx="68039">
                  <c:v>34410.25</c:v>
                </c:pt>
                <c:pt idx="68040">
                  <c:v>34411.25</c:v>
                </c:pt>
                <c:pt idx="68041">
                  <c:v>34412.25</c:v>
                </c:pt>
                <c:pt idx="68042">
                  <c:v>34413.25</c:v>
                </c:pt>
                <c:pt idx="68043">
                  <c:v>34414.25</c:v>
                </c:pt>
                <c:pt idx="68044">
                  <c:v>34415.25</c:v>
                </c:pt>
                <c:pt idx="68045">
                  <c:v>34415.333333333336</c:v>
                </c:pt>
                <c:pt idx="68046">
                  <c:v>34416.25</c:v>
                </c:pt>
                <c:pt idx="68047">
                  <c:v>34417.25</c:v>
                </c:pt>
                <c:pt idx="68048">
                  <c:v>34418.25</c:v>
                </c:pt>
                <c:pt idx="68049">
                  <c:v>34419.25</c:v>
                </c:pt>
                <c:pt idx="68050">
                  <c:v>34420.25</c:v>
                </c:pt>
                <c:pt idx="68051">
                  <c:v>34421.25</c:v>
                </c:pt>
                <c:pt idx="68052">
                  <c:v>34422.25</c:v>
                </c:pt>
                <c:pt idx="68053">
                  <c:v>34423.25</c:v>
                </c:pt>
                <c:pt idx="68054">
                  <c:v>34424.25</c:v>
                </c:pt>
                <c:pt idx="68055">
                  <c:v>34425.25</c:v>
                </c:pt>
                <c:pt idx="68056">
                  <c:v>34426.25</c:v>
                </c:pt>
                <c:pt idx="68057">
                  <c:v>34427.25</c:v>
                </c:pt>
                <c:pt idx="68058">
                  <c:v>34428.25</c:v>
                </c:pt>
                <c:pt idx="68059">
                  <c:v>34429.25</c:v>
                </c:pt>
                <c:pt idx="68060">
                  <c:v>34430.25</c:v>
                </c:pt>
                <c:pt idx="68061">
                  <c:v>34431.25</c:v>
                </c:pt>
                <c:pt idx="68062">
                  <c:v>34432.25</c:v>
                </c:pt>
                <c:pt idx="68063">
                  <c:v>34433.25</c:v>
                </c:pt>
                <c:pt idx="68064">
                  <c:v>34434.25</c:v>
                </c:pt>
                <c:pt idx="68065">
                  <c:v>34435.25</c:v>
                </c:pt>
                <c:pt idx="68066">
                  <c:v>34436.25</c:v>
                </c:pt>
                <c:pt idx="68067">
                  <c:v>34437.25</c:v>
                </c:pt>
                <c:pt idx="68068">
                  <c:v>34437.354166666664</c:v>
                </c:pt>
                <c:pt idx="68069">
                  <c:v>34438.25</c:v>
                </c:pt>
                <c:pt idx="68070">
                  <c:v>34439.25</c:v>
                </c:pt>
                <c:pt idx="68071">
                  <c:v>34440.25</c:v>
                </c:pt>
                <c:pt idx="68072">
                  <c:v>34441.25</c:v>
                </c:pt>
                <c:pt idx="68073">
                  <c:v>34442.25</c:v>
                </c:pt>
                <c:pt idx="68074">
                  <c:v>34443.25</c:v>
                </c:pt>
                <c:pt idx="68075">
                  <c:v>34444.25</c:v>
                </c:pt>
                <c:pt idx="68076">
                  <c:v>34445.25</c:v>
                </c:pt>
                <c:pt idx="68077">
                  <c:v>34446.25</c:v>
                </c:pt>
                <c:pt idx="68078">
                  <c:v>34447.25</c:v>
                </c:pt>
                <c:pt idx="68079">
                  <c:v>34448.25</c:v>
                </c:pt>
                <c:pt idx="68080">
                  <c:v>34449.25</c:v>
                </c:pt>
                <c:pt idx="68081">
                  <c:v>34450.25</c:v>
                </c:pt>
                <c:pt idx="68082">
                  <c:v>34451.25</c:v>
                </c:pt>
                <c:pt idx="68083">
                  <c:v>34452.25</c:v>
                </c:pt>
                <c:pt idx="68084">
                  <c:v>34453.25</c:v>
                </c:pt>
                <c:pt idx="68085">
                  <c:v>34454.25</c:v>
                </c:pt>
                <c:pt idx="68086">
                  <c:v>34455.25</c:v>
                </c:pt>
                <c:pt idx="68087">
                  <c:v>34456.25</c:v>
                </c:pt>
                <c:pt idx="68088">
                  <c:v>34457.25</c:v>
                </c:pt>
                <c:pt idx="68089">
                  <c:v>34458.25</c:v>
                </c:pt>
                <c:pt idx="68090">
                  <c:v>34459.25</c:v>
                </c:pt>
                <c:pt idx="68091">
                  <c:v>34460.25</c:v>
                </c:pt>
                <c:pt idx="68092">
                  <c:v>34461.25</c:v>
                </c:pt>
                <c:pt idx="68093">
                  <c:v>34462.25</c:v>
                </c:pt>
                <c:pt idx="68094">
                  <c:v>34463.25</c:v>
                </c:pt>
                <c:pt idx="68095">
                  <c:v>34464.25</c:v>
                </c:pt>
                <c:pt idx="68096">
                  <c:v>34465.25</c:v>
                </c:pt>
                <c:pt idx="68097">
                  <c:v>34466.25</c:v>
                </c:pt>
                <c:pt idx="68098">
                  <c:v>34467.25</c:v>
                </c:pt>
                <c:pt idx="68099">
                  <c:v>34468.25</c:v>
                </c:pt>
                <c:pt idx="68100">
                  <c:v>34469.25</c:v>
                </c:pt>
                <c:pt idx="68101">
                  <c:v>34470.25</c:v>
                </c:pt>
                <c:pt idx="68102">
                  <c:v>34471.25</c:v>
                </c:pt>
                <c:pt idx="68103">
                  <c:v>34472.25</c:v>
                </c:pt>
                <c:pt idx="68104">
                  <c:v>34473.25</c:v>
                </c:pt>
                <c:pt idx="68105">
                  <c:v>34474.25</c:v>
                </c:pt>
                <c:pt idx="68106">
                  <c:v>34475.25</c:v>
                </c:pt>
                <c:pt idx="68107">
                  <c:v>34476.25</c:v>
                </c:pt>
                <c:pt idx="68108">
                  <c:v>34477.25</c:v>
                </c:pt>
                <c:pt idx="68109">
                  <c:v>34478.25</c:v>
                </c:pt>
                <c:pt idx="68110">
                  <c:v>34479.25</c:v>
                </c:pt>
                <c:pt idx="68111">
                  <c:v>34480.25</c:v>
                </c:pt>
                <c:pt idx="68112">
                  <c:v>34481.25</c:v>
                </c:pt>
                <c:pt idx="68113">
                  <c:v>34482.25</c:v>
                </c:pt>
                <c:pt idx="68114">
                  <c:v>34483.25</c:v>
                </c:pt>
                <c:pt idx="68115">
                  <c:v>34484.25</c:v>
                </c:pt>
                <c:pt idx="68116">
                  <c:v>34484.333333333336</c:v>
                </c:pt>
                <c:pt idx="68117">
                  <c:v>34485.25</c:v>
                </c:pt>
                <c:pt idx="68118">
                  <c:v>34486.25</c:v>
                </c:pt>
                <c:pt idx="68119">
                  <c:v>34486.354166666664</c:v>
                </c:pt>
                <c:pt idx="68120">
                  <c:v>34487.25</c:v>
                </c:pt>
                <c:pt idx="68121">
                  <c:v>34488.25</c:v>
                </c:pt>
                <c:pt idx="68122">
                  <c:v>34489.25</c:v>
                </c:pt>
                <c:pt idx="68123">
                  <c:v>34490.25</c:v>
                </c:pt>
                <c:pt idx="68124">
                  <c:v>34491.25</c:v>
                </c:pt>
                <c:pt idx="68125">
                  <c:v>34492.25</c:v>
                </c:pt>
                <c:pt idx="68126">
                  <c:v>34493.25</c:v>
                </c:pt>
                <c:pt idx="68127">
                  <c:v>34494.25</c:v>
                </c:pt>
                <c:pt idx="68128">
                  <c:v>34495.25</c:v>
                </c:pt>
                <c:pt idx="68129">
                  <c:v>34496.25</c:v>
                </c:pt>
                <c:pt idx="68130">
                  <c:v>34497.25</c:v>
                </c:pt>
                <c:pt idx="68131">
                  <c:v>34498.25</c:v>
                </c:pt>
                <c:pt idx="68132">
                  <c:v>34499.25</c:v>
                </c:pt>
                <c:pt idx="68133">
                  <c:v>34500.25</c:v>
                </c:pt>
                <c:pt idx="68134">
                  <c:v>34501.25</c:v>
                </c:pt>
                <c:pt idx="68135">
                  <c:v>34502.25</c:v>
                </c:pt>
                <c:pt idx="68136">
                  <c:v>34503.25</c:v>
                </c:pt>
                <c:pt idx="68137">
                  <c:v>34504.25</c:v>
                </c:pt>
                <c:pt idx="68138">
                  <c:v>34505.25</c:v>
                </c:pt>
                <c:pt idx="68139">
                  <c:v>34506.25</c:v>
                </c:pt>
                <c:pt idx="68140">
                  <c:v>34507.25</c:v>
                </c:pt>
                <c:pt idx="68141">
                  <c:v>34508.25</c:v>
                </c:pt>
                <c:pt idx="68142">
                  <c:v>34509.25</c:v>
                </c:pt>
                <c:pt idx="68143">
                  <c:v>34510.25</c:v>
                </c:pt>
                <c:pt idx="68144">
                  <c:v>34511.25</c:v>
                </c:pt>
                <c:pt idx="68145">
                  <c:v>34512.25</c:v>
                </c:pt>
                <c:pt idx="68146">
                  <c:v>34513.25</c:v>
                </c:pt>
                <c:pt idx="68147">
                  <c:v>34514.25</c:v>
                </c:pt>
                <c:pt idx="68148">
                  <c:v>34515.25</c:v>
                </c:pt>
                <c:pt idx="68149">
                  <c:v>34515.375</c:v>
                </c:pt>
                <c:pt idx="68150">
                  <c:v>34516.25</c:v>
                </c:pt>
                <c:pt idx="68151">
                  <c:v>34517.25</c:v>
                </c:pt>
                <c:pt idx="68152">
                  <c:v>34518.25</c:v>
                </c:pt>
                <c:pt idx="68153">
                  <c:v>34519.25</c:v>
                </c:pt>
                <c:pt idx="68154">
                  <c:v>34520.25</c:v>
                </c:pt>
                <c:pt idx="68155">
                  <c:v>34521.25</c:v>
                </c:pt>
                <c:pt idx="68156">
                  <c:v>34522.25</c:v>
                </c:pt>
                <c:pt idx="68157">
                  <c:v>34523.25</c:v>
                </c:pt>
                <c:pt idx="68158">
                  <c:v>34524.25</c:v>
                </c:pt>
                <c:pt idx="68159">
                  <c:v>34525.25</c:v>
                </c:pt>
                <c:pt idx="68160">
                  <c:v>34526.25</c:v>
                </c:pt>
                <c:pt idx="68161">
                  <c:v>34527.25</c:v>
                </c:pt>
                <c:pt idx="68162">
                  <c:v>34528.25</c:v>
                </c:pt>
                <c:pt idx="68163">
                  <c:v>34529.25</c:v>
                </c:pt>
                <c:pt idx="68164">
                  <c:v>34530.25</c:v>
                </c:pt>
                <c:pt idx="68165">
                  <c:v>34531.25</c:v>
                </c:pt>
                <c:pt idx="68166">
                  <c:v>34532.25</c:v>
                </c:pt>
                <c:pt idx="68167">
                  <c:v>34533.25</c:v>
                </c:pt>
                <c:pt idx="68168">
                  <c:v>34534.25</c:v>
                </c:pt>
                <c:pt idx="68169">
                  <c:v>34535.25</c:v>
                </c:pt>
                <c:pt idx="68170">
                  <c:v>34536.25</c:v>
                </c:pt>
                <c:pt idx="68171">
                  <c:v>34537.25</c:v>
                </c:pt>
                <c:pt idx="68172">
                  <c:v>34538.25</c:v>
                </c:pt>
                <c:pt idx="68173">
                  <c:v>34539.25</c:v>
                </c:pt>
                <c:pt idx="68174">
                  <c:v>34540.25</c:v>
                </c:pt>
                <c:pt idx="68175">
                  <c:v>34541.25</c:v>
                </c:pt>
                <c:pt idx="68176">
                  <c:v>34542.25</c:v>
                </c:pt>
                <c:pt idx="68177">
                  <c:v>34543.25</c:v>
                </c:pt>
                <c:pt idx="68178">
                  <c:v>34543.375</c:v>
                </c:pt>
                <c:pt idx="68179">
                  <c:v>34544.25</c:v>
                </c:pt>
                <c:pt idx="68180">
                  <c:v>34545.25</c:v>
                </c:pt>
                <c:pt idx="68181">
                  <c:v>34546.25</c:v>
                </c:pt>
                <c:pt idx="68182">
                  <c:v>34547.25</c:v>
                </c:pt>
                <c:pt idx="68183">
                  <c:v>34548.25</c:v>
                </c:pt>
                <c:pt idx="68184">
                  <c:v>34549.25</c:v>
                </c:pt>
                <c:pt idx="68185">
                  <c:v>34550.25</c:v>
                </c:pt>
                <c:pt idx="68186">
                  <c:v>34551.25</c:v>
                </c:pt>
                <c:pt idx="68187">
                  <c:v>34552.25</c:v>
                </c:pt>
                <c:pt idx="68188">
                  <c:v>34553.25</c:v>
                </c:pt>
                <c:pt idx="68189">
                  <c:v>34554.25</c:v>
                </c:pt>
                <c:pt idx="68190">
                  <c:v>34555.25</c:v>
                </c:pt>
                <c:pt idx="68191">
                  <c:v>34556.25</c:v>
                </c:pt>
                <c:pt idx="68192">
                  <c:v>34557.25</c:v>
                </c:pt>
                <c:pt idx="68193">
                  <c:v>34558.25</c:v>
                </c:pt>
                <c:pt idx="68194">
                  <c:v>34559.25</c:v>
                </c:pt>
                <c:pt idx="68195">
                  <c:v>34560.25</c:v>
                </c:pt>
                <c:pt idx="68196">
                  <c:v>34561.25</c:v>
                </c:pt>
                <c:pt idx="68197">
                  <c:v>34562.25</c:v>
                </c:pt>
                <c:pt idx="68198">
                  <c:v>34563.25</c:v>
                </c:pt>
                <c:pt idx="68199">
                  <c:v>34564.25</c:v>
                </c:pt>
                <c:pt idx="68200">
                  <c:v>34565.25</c:v>
                </c:pt>
                <c:pt idx="68201">
                  <c:v>34566.25</c:v>
                </c:pt>
                <c:pt idx="68202">
                  <c:v>34567.25</c:v>
                </c:pt>
                <c:pt idx="68203">
                  <c:v>34568.25</c:v>
                </c:pt>
                <c:pt idx="68204">
                  <c:v>34569.25</c:v>
                </c:pt>
                <c:pt idx="68205">
                  <c:v>34569.375</c:v>
                </c:pt>
                <c:pt idx="68206">
                  <c:v>34570.25</c:v>
                </c:pt>
                <c:pt idx="68207">
                  <c:v>34571.25</c:v>
                </c:pt>
                <c:pt idx="68208">
                  <c:v>34572.25</c:v>
                </c:pt>
                <c:pt idx="68209">
                  <c:v>34573.25</c:v>
                </c:pt>
                <c:pt idx="68210">
                  <c:v>34574.25</c:v>
                </c:pt>
                <c:pt idx="68211">
                  <c:v>34575.25</c:v>
                </c:pt>
                <c:pt idx="68212">
                  <c:v>34576.25</c:v>
                </c:pt>
                <c:pt idx="68213">
                  <c:v>34577.25</c:v>
                </c:pt>
                <c:pt idx="68214">
                  <c:v>34578.25</c:v>
                </c:pt>
                <c:pt idx="68215">
                  <c:v>34579.25</c:v>
                </c:pt>
                <c:pt idx="68216">
                  <c:v>34580.25</c:v>
                </c:pt>
                <c:pt idx="68217">
                  <c:v>34581.25</c:v>
                </c:pt>
                <c:pt idx="68218">
                  <c:v>34582.25</c:v>
                </c:pt>
                <c:pt idx="68219">
                  <c:v>34583.25</c:v>
                </c:pt>
                <c:pt idx="68220">
                  <c:v>34584.25</c:v>
                </c:pt>
                <c:pt idx="68221">
                  <c:v>34585.25</c:v>
                </c:pt>
                <c:pt idx="68222">
                  <c:v>34586.25</c:v>
                </c:pt>
                <c:pt idx="68223">
                  <c:v>34587.25</c:v>
                </c:pt>
                <c:pt idx="68224">
                  <c:v>34588.25</c:v>
                </c:pt>
                <c:pt idx="68225">
                  <c:v>34589.25</c:v>
                </c:pt>
                <c:pt idx="68226">
                  <c:v>34590.25</c:v>
                </c:pt>
                <c:pt idx="68227">
                  <c:v>34591.25</c:v>
                </c:pt>
                <c:pt idx="68228">
                  <c:v>34592.25</c:v>
                </c:pt>
                <c:pt idx="68229">
                  <c:v>34593.25</c:v>
                </c:pt>
                <c:pt idx="68230">
                  <c:v>34594.25</c:v>
                </c:pt>
                <c:pt idx="68231">
                  <c:v>34595.25</c:v>
                </c:pt>
                <c:pt idx="68232">
                  <c:v>34596.25</c:v>
                </c:pt>
                <c:pt idx="68233">
                  <c:v>34597.25</c:v>
                </c:pt>
                <c:pt idx="68234">
                  <c:v>34598.25</c:v>
                </c:pt>
                <c:pt idx="68235">
                  <c:v>34598.375</c:v>
                </c:pt>
                <c:pt idx="68236">
                  <c:v>34599.25</c:v>
                </c:pt>
                <c:pt idx="68237">
                  <c:v>34600.25</c:v>
                </c:pt>
                <c:pt idx="68238">
                  <c:v>34601.25</c:v>
                </c:pt>
                <c:pt idx="68239">
                  <c:v>34602.25</c:v>
                </c:pt>
                <c:pt idx="68240">
                  <c:v>34603.25</c:v>
                </c:pt>
                <c:pt idx="68241">
                  <c:v>34604.25</c:v>
                </c:pt>
                <c:pt idx="68242">
                  <c:v>34605.25</c:v>
                </c:pt>
                <c:pt idx="68243">
                  <c:v>34606.25</c:v>
                </c:pt>
                <c:pt idx="68244">
                  <c:v>34607.25</c:v>
                </c:pt>
                <c:pt idx="68245">
                  <c:v>34608.25</c:v>
                </c:pt>
                <c:pt idx="68246">
                  <c:v>34609.25</c:v>
                </c:pt>
                <c:pt idx="68247">
                  <c:v>34610.25</c:v>
                </c:pt>
                <c:pt idx="68248">
                  <c:v>34611.25</c:v>
                </c:pt>
                <c:pt idx="68249">
                  <c:v>34612.25</c:v>
                </c:pt>
                <c:pt idx="68250">
                  <c:v>34613.25</c:v>
                </c:pt>
                <c:pt idx="68251">
                  <c:v>34614.25</c:v>
                </c:pt>
                <c:pt idx="68252">
                  <c:v>34615.25</c:v>
                </c:pt>
                <c:pt idx="68253">
                  <c:v>34616.25</c:v>
                </c:pt>
                <c:pt idx="68254">
                  <c:v>34617.25</c:v>
                </c:pt>
                <c:pt idx="68255">
                  <c:v>34618.25</c:v>
                </c:pt>
                <c:pt idx="68256">
                  <c:v>34619.25</c:v>
                </c:pt>
                <c:pt idx="68257">
                  <c:v>34620.25</c:v>
                </c:pt>
                <c:pt idx="68258">
                  <c:v>34621.25</c:v>
                </c:pt>
                <c:pt idx="68259">
                  <c:v>34621.333333333336</c:v>
                </c:pt>
                <c:pt idx="68260">
                  <c:v>34622.25</c:v>
                </c:pt>
                <c:pt idx="68261">
                  <c:v>34623.25</c:v>
                </c:pt>
                <c:pt idx="68262">
                  <c:v>34624.25</c:v>
                </c:pt>
                <c:pt idx="68263">
                  <c:v>34625.25</c:v>
                </c:pt>
                <c:pt idx="68264">
                  <c:v>34626.25</c:v>
                </c:pt>
                <c:pt idx="68265">
                  <c:v>34627.25</c:v>
                </c:pt>
                <c:pt idx="68266">
                  <c:v>34628.25</c:v>
                </c:pt>
                <c:pt idx="68267">
                  <c:v>34629.25</c:v>
                </c:pt>
                <c:pt idx="68268">
                  <c:v>34630.25</c:v>
                </c:pt>
                <c:pt idx="68269">
                  <c:v>34631.25</c:v>
                </c:pt>
                <c:pt idx="68270">
                  <c:v>34632.25</c:v>
                </c:pt>
                <c:pt idx="68271">
                  <c:v>34633.25</c:v>
                </c:pt>
                <c:pt idx="68272">
                  <c:v>34634.25</c:v>
                </c:pt>
                <c:pt idx="68273">
                  <c:v>34635.25</c:v>
                </c:pt>
                <c:pt idx="68274">
                  <c:v>34636.25</c:v>
                </c:pt>
                <c:pt idx="68275">
                  <c:v>34637.25</c:v>
                </c:pt>
                <c:pt idx="68276">
                  <c:v>34638.25</c:v>
                </c:pt>
                <c:pt idx="68277">
                  <c:v>34639.25</c:v>
                </c:pt>
                <c:pt idx="68278">
                  <c:v>34640.25</c:v>
                </c:pt>
                <c:pt idx="68279">
                  <c:v>34641.25</c:v>
                </c:pt>
                <c:pt idx="68280">
                  <c:v>34642.25</c:v>
                </c:pt>
                <c:pt idx="68281">
                  <c:v>34643.25</c:v>
                </c:pt>
                <c:pt idx="68282">
                  <c:v>34644.25</c:v>
                </c:pt>
                <c:pt idx="68283">
                  <c:v>34645.25</c:v>
                </c:pt>
                <c:pt idx="68284">
                  <c:v>34646.25</c:v>
                </c:pt>
                <c:pt idx="68285">
                  <c:v>34647.25</c:v>
                </c:pt>
                <c:pt idx="68286">
                  <c:v>34648.25</c:v>
                </c:pt>
                <c:pt idx="68287">
                  <c:v>34649.25</c:v>
                </c:pt>
                <c:pt idx="68288">
                  <c:v>34650.25</c:v>
                </c:pt>
                <c:pt idx="68289">
                  <c:v>34651.25</c:v>
                </c:pt>
                <c:pt idx="68290">
                  <c:v>34652.25</c:v>
                </c:pt>
                <c:pt idx="68291">
                  <c:v>34653.25</c:v>
                </c:pt>
                <c:pt idx="68292">
                  <c:v>34654.25</c:v>
                </c:pt>
                <c:pt idx="68293">
                  <c:v>34655.25</c:v>
                </c:pt>
                <c:pt idx="68294">
                  <c:v>34656.25</c:v>
                </c:pt>
                <c:pt idx="68295">
                  <c:v>34657.25</c:v>
                </c:pt>
                <c:pt idx="68296">
                  <c:v>34658.25</c:v>
                </c:pt>
                <c:pt idx="68297">
                  <c:v>34659.25</c:v>
                </c:pt>
                <c:pt idx="68298">
                  <c:v>34660.25</c:v>
                </c:pt>
                <c:pt idx="68299">
                  <c:v>34661.25</c:v>
                </c:pt>
                <c:pt idx="68300">
                  <c:v>34662.25</c:v>
                </c:pt>
                <c:pt idx="68301">
                  <c:v>34663.25</c:v>
                </c:pt>
                <c:pt idx="68302">
                  <c:v>34664.25</c:v>
                </c:pt>
                <c:pt idx="68303">
                  <c:v>34665.25</c:v>
                </c:pt>
                <c:pt idx="68304">
                  <c:v>34666.25</c:v>
                </c:pt>
                <c:pt idx="68305">
                  <c:v>34667.25</c:v>
                </c:pt>
                <c:pt idx="68306">
                  <c:v>34668.25</c:v>
                </c:pt>
                <c:pt idx="68307">
                  <c:v>34669.25</c:v>
                </c:pt>
                <c:pt idx="68308">
                  <c:v>34670.25</c:v>
                </c:pt>
                <c:pt idx="68309">
                  <c:v>34671.25</c:v>
                </c:pt>
                <c:pt idx="68310">
                  <c:v>34672.25</c:v>
                </c:pt>
                <c:pt idx="68311">
                  <c:v>34673.25</c:v>
                </c:pt>
                <c:pt idx="68312">
                  <c:v>34674.25</c:v>
                </c:pt>
                <c:pt idx="68313">
                  <c:v>34675.25</c:v>
                </c:pt>
                <c:pt idx="68314">
                  <c:v>34676.25</c:v>
                </c:pt>
                <c:pt idx="68315">
                  <c:v>34677.25</c:v>
                </c:pt>
                <c:pt idx="68316">
                  <c:v>34678.25</c:v>
                </c:pt>
                <c:pt idx="68317">
                  <c:v>34679.25</c:v>
                </c:pt>
                <c:pt idx="68318">
                  <c:v>34680.25</c:v>
                </c:pt>
                <c:pt idx="68319">
                  <c:v>34681.25</c:v>
                </c:pt>
                <c:pt idx="68320">
                  <c:v>34682.25</c:v>
                </c:pt>
                <c:pt idx="68321">
                  <c:v>34683.25</c:v>
                </c:pt>
                <c:pt idx="68322">
                  <c:v>34684.25</c:v>
                </c:pt>
                <c:pt idx="68323">
                  <c:v>34685.25</c:v>
                </c:pt>
                <c:pt idx="68324">
                  <c:v>34686.25</c:v>
                </c:pt>
                <c:pt idx="68325">
                  <c:v>34687.25</c:v>
                </c:pt>
                <c:pt idx="68326">
                  <c:v>34688.25</c:v>
                </c:pt>
                <c:pt idx="68327">
                  <c:v>34689.25</c:v>
                </c:pt>
                <c:pt idx="68328">
                  <c:v>34690.25</c:v>
                </c:pt>
                <c:pt idx="68329">
                  <c:v>34691.25</c:v>
                </c:pt>
                <c:pt idx="68330">
                  <c:v>34692.25</c:v>
                </c:pt>
                <c:pt idx="68331">
                  <c:v>34693.25</c:v>
                </c:pt>
                <c:pt idx="68332">
                  <c:v>34694.25</c:v>
                </c:pt>
                <c:pt idx="68333">
                  <c:v>34695.25</c:v>
                </c:pt>
                <c:pt idx="68334">
                  <c:v>34696.25</c:v>
                </c:pt>
                <c:pt idx="68335">
                  <c:v>34697.25</c:v>
                </c:pt>
                <c:pt idx="68336">
                  <c:v>34697.326388888891</c:v>
                </c:pt>
                <c:pt idx="68337">
                  <c:v>34698.25</c:v>
                </c:pt>
                <c:pt idx="68338">
                  <c:v>34699.25</c:v>
                </c:pt>
                <c:pt idx="68339">
                  <c:v>34700.25</c:v>
                </c:pt>
                <c:pt idx="68340">
                  <c:v>34701.25</c:v>
                </c:pt>
                <c:pt idx="68341">
                  <c:v>34702.25</c:v>
                </c:pt>
                <c:pt idx="68342">
                  <c:v>34703.25</c:v>
                </c:pt>
                <c:pt idx="68343">
                  <c:v>34704.25</c:v>
                </c:pt>
                <c:pt idx="68344">
                  <c:v>34705.25</c:v>
                </c:pt>
                <c:pt idx="68345">
                  <c:v>34706.25</c:v>
                </c:pt>
                <c:pt idx="68346">
                  <c:v>34707.25</c:v>
                </c:pt>
                <c:pt idx="68347">
                  <c:v>34708.25</c:v>
                </c:pt>
                <c:pt idx="68348">
                  <c:v>34709.25</c:v>
                </c:pt>
                <c:pt idx="68349">
                  <c:v>34710.25</c:v>
                </c:pt>
                <c:pt idx="68350">
                  <c:v>34711.25</c:v>
                </c:pt>
                <c:pt idx="68351">
                  <c:v>34711.333333333336</c:v>
                </c:pt>
                <c:pt idx="68352">
                  <c:v>34711.416666666664</c:v>
                </c:pt>
                <c:pt idx="68353">
                  <c:v>34711.5</c:v>
                </c:pt>
                <c:pt idx="68354">
                  <c:v>34711.583333333336</c:v>
                </c:pt>
                <c:pt idx="68355">
                  <c:v>34711.666666666664</c:v>
                </c:pt>
                <c:pt idx="68356">
                  <c:v>34711.75</c:v>
                </c:pt>
                <c:pt idx="68357">
                  <c:v>34711.833333333336</c:v>
                </c:pt>
                <c:pt idx="68358">
                  <c:v>34711.916666666664</c:v>
                </c:pt>
                <c:pt idx="68359">
                  <c:v>34712</c:v>
                </c:pt>
                <c:pt idx="68360">
                  <c:v>34712.083333333336</c:v>
                </c:pt>
                <c:pt idx="68361">
                  <c:v>34712.166666666664</c:v>
                </c:pt>
                <c:pt idx="68362">
                  <c:v>34712.25</c:v>
                </c:pt>
                <c:pt idx="68363">
                  <c:v>34712.333333333336</c:v>
                </c:pt>
                <c:pt idx="68364">
                  <c:v>34712.416666666664</c:v>
                </c:pt>
                <c:pt idx="68365">
                  <c:v>34712.5</c:v>
                </c:pt>
                <c:pt idx="68366">
                  <c:v>34712.583333333336</c:v>
                </c:pt>
                <c:pt idx="68367">
                  <c:v>34712.666666666664</c:v>
                </c:pt>
                <c:pt idx="68368">
                  <c:v>34712.75</c:v>
                </c:pt>
                <c:pt idx="68369">
                  <c:v>34712.833333333336</c:v>
                </c:pt>
                <c:pt idx="68370">
                  <c:v>34712.916666666664</c:v>
                </c:pt>
                <c:pt idx="68371">
                  <c:v>34713</c:v>
                </c:pt>
                <c:pt idx="68372">
                  <c:v>34713.083333333336</c:v>
                </c:pt>
                <c:pt idx="68373">
                  <c:v>34713.166666666664</c:v>
                </c:pt>
                <c:pt idx="68374">
                  <c:v>34713.25</c:v>
                </c:pt>
                <c:pt idx="68375">
                  <c:v>34713.333333333336</c:v>
                </c:pt>
                <c:pt idx="68376">
                  <c:v>34713.416666666664</c:v>
                </c:pt>
                <c:pt idx="68377">
                  <c:v>34713.5</c:v>
                </c:pt>
                <c:pt idx="68378">
                  <c:v>34713.583333333336</c:v>
                </c:pt>
                <c:pt idx="68379">
                  <c:v>34713.666666666664</c:v>
                </c:pt>
                <c:pt idx="68380">
                  <c:v>34713.75</c:v>
                </c:pt>
                <c:pt idx="68381">
                  <c:v>34713.833333333336</c:v>
                </c:pt>
                <c:pt idx="68382">
                  <c:v>34713.916666666664</c:v>
                </c:pt>
                <c:pt idx="68383">
                  <c:v>34714</c:v>
                </c:pt>
                <c:pt idx="68384">
                  <c:v>34714.083333333336</c:v>
                </c:pt>
                <c:pt idx="68385">
                  <c:v>34714.166666666664</c:v>
                </c:pt>
                <c:pt idx="68386">
                  <c:v>34714.25</c:v>
                </c:pt>
                <c:pt idx="68387">
                  <c:v>34714.333333333336</c:v>
                </c:pt>
                <c:pt idx="68388">
                  <c:v>34714.416666666664</c:v>
                </c:pt>
                <c:pt idx="68389">
                  <c:v>34714.5</c:v>
                </c:pt>
                <c:pt idx="68390">
                  <c:v>34714.583333333336</c:v>
                </c:pt>
                <c:pt idx="68391">
                  <c:v>34714.666666666664</c:v>
                </c:pt>
                <c:pt idx="68392">
                  <c:v>34714.75</c:v>
                </c:pt>
                <c:pt idx="68393">
                  <c:v>34714.833333333336</c:v>
                </c:pt>
                <c:pt idx="68394">
                  <c:v>34714.916666666664</c:v>
                </c:pt>
                <c:pt idx="68395">
                  <c:v>34715</c:v>
                </c:pt>
                <c:pt idx="68396">
                  <c:v>34715.083333333336</c:v>
                </c:pt>
                <c:pt idx="68397">
                  <c:v>34715.166666666664</c:v>
                </c:pt>
                <c:pt idx="68398">
                  <c:v>34715.25</c:v>
                </c:pt>
                <c:pt idx="68399">
                  <c:v>34715.333333333336</c:v>
                </c:pt>
                <c:pt idx="68400">
                  <c:v>34715.416666666664</c:v>
                </c:pt>
                <c:pt idx="68401">
                  <c:v>34715.5</c:v>
                </c:pt>
                <c:pt idx="68402">
                  <c:v>34715.583333333336</c:v>
                </c:pt>
                <c:pt idx="68403">
                  <c:v>34715.666666666664</c:v>
                </c:pt>
                <c:pt idx="68404">
                  <c:v>34715.75</c:v>
                </c:pt>
                <c:pt idx="68405">
                  <c:v>34715.833333333336</c:v>
                </c:pt>
                <c:pt idx="68406">
                  <c:v>34715.916666666664</c:v>
                </c:pt>
                <c:pt idx="68407">
                  <c:v>34716</c:v>
                </c:pt>
                <c:pt idx="68408">
                  <c:v>34716.083333333336</c:v>
                </c:pt>
                <c:pt idx="68409">
                  <c:v>34716.166666666664</c:v>
                </c:pt>
                <c:pt idx="68410">
                  <c:v>34716.25</c:v>
                </c:pt>
                <c:pt idx="68411">
                  <c:v>34716.333333333336</c:v>
                </c:pt>
                <c:pt idx="68412">
                  <c:v>34716.416666666664</c:v>
                </c:pt>
                <c:pt idx="68413">
                  <c:v>34716.5</c:v>
                </c:pt>
                <c:pt idx="68414">
                  <c:v>34716.583333333336</c:v>
                </c:pt>
                <c:pt idx="68415">
                  <c:v>34716.666666666664</c:v>
                </c:pt>
                <c:pt idx="68416">
                  <c:v>34716.75</c:v>
                </c:pt>
                <c:pt idx="68417">
                  <c:v>34716.833333333336</c:v>
                </c:pt>
                <c:pt idx="68418">
                  <c:v>34716.916666666664</c:v>
                </c:pt>
                <c:pt idx="68419">
                  <c:v>34717</c:v>
                </c:pt>
                <c:pt idx="68420">
                  <c:v>34717.083333333336</c:v>
                </c:pt>
                <c:pt idx="68421">
                  <c:v>34717.166666666664</c:v>
                </c:pt>
                <c:pt idx="68422">
                  <c:v>34717.25</c:v>
                </c:pt>
                <c:pt idx="68423">
                  <c:v>34717.333333333336</c:v>
                </c:pt>
                <c:pt idx="68424">
                  <c:v>34717.416666666664</c:v>
                </c:pt>
                <c:pt idx="68425">
                  <c:v>34717.5</c:v>
                </c:pt>
                <c:pt idx="68426">
                  <c:v>34717.583333333336</c:v>
                </c:pt>
                <c:pt idx="68427">
                  <c:v>34717.666666666664</c:v>
                </c:pt>
                <c:pt idx="68428">
                  <c:v>34717.75</c:v>
                </c:pt>
                <c:pt idx="68429">
                  <c:v>34717.833333333336</c:v>
                </c:pt>
                <c:pt idx="68430">
                  <c:v>34717.916666666664</c:v>
                </c:pt>
                <c:pt idx="68431">
                  <c:v>34718</c:v>
                </c:pt>
                <c:pt idx="68432">
                  <c:v>34718.083333333336</c:v>
                </c:pt>
                <c:pt idx="68433">
                  <c:v>34718.166666666664</c:v>
                </c:pt>
                <c:pt idx="68434">
                  <c:v>34718.25</c:v>
                </c:pt>
                <c:pt idx="68435">
                  <c:v>34718.333333333336</c:v>
                </c:pt>
                <c:pt idx="68436">
                  <c:v>34718.416666666664</c:v>
                </c:pt>
                <c:pt idx="68437">
                  <c:v>34718.5</c:v>
                </c:pt>
                <c:pt idx="68438">
                  <c:v>34718.583333333336</c:v>
                </c:pt>
                <c:pt idx="68439">
                  <c:v>34718.666666666664</c:v>
                </c:pt>
                <c:pt idx="68440">
                  <c:v>34718.75</c:v>
                </c:pt>
                <c:pt idx="68441">
                  <c:v>34718.833333333336</c:v>
                </c:pt>
                <c:pt idx="68442">
                  <c:v>34718.916666666664</c:v>
                </c:pt>
                <c:pt idx="68443">
                  <c:v>34719</c:v>
                </c:pt>
                <c:pt idx="68444">
                  <c:v>34719.083333333336</c:v>
                </c:pt>
                <c:pt idx="68445">
                  <c:v>34719.166666666664</c:v>
                </c:pt>
                <c:pt idx="68446">
                  <c:v>34719.25</c:v>
                </c:pt>
                <c:pt idx="68447">
                  <c:v>34719.333333333336</c:v>
                </c:pt>
                <c:pt idx="68448">
                  <c:v>34719.416666666664</c:v>
                </c:pt>
                <c:pt idx="68449">
                  <c:v>34719.5</c:v>
                </c:pt>
                <c:pt idx="68450">
                  <c:v>34719.583333333336</c:v>
                </c:pt>
                <c:pt idx="68451">
                  <c:v>34719.666666666664</c:v>
                </c:pt>
                <c:pt idx="68452">
                  <c:v>34719.75</c:v>
                </c:pt>
                <c:pt idx="68453">
                  <c:v>34719.833333333336</c:v>
                </c:pt>
                <c:pt idx="68454">
                  <c:v>34719.916666666664</c:v>
                </c:pt>
                <c:pt idx="68455">
                  <c:v>34720</c:v>
                </c:pt>
                <c:pt idx="68456">
                  <c:v>34720.083333333336</c:v>
                </c:pt>
                <c:pt idx="68457">
                  <c:v>34720.166666666664</c:v>
                </c:pt>
                <c:pt idx="68458">
                  <c:v>34720.25</c:v>
                </c:pt>
                <c:pt idx="68459">
                  <c:v>34720.333333333336</c:v>
                </c:pt>
                <c:pt idx="68460">
                  <c:v>34720.416666666664</c:v>
                </c:pt>
                <c:pt idx="68461">
                  <c:v>34720.5</c:v>
                </c:pt>
                <c:pt idx="68462">
                  <c:v>34720.583333333336</c:v>
                </c:pt>
                <c:pt idx="68463">
                  <c:v>34720.666666666664</c:v>
                </c:pt>
                <c:pt idx="68464">
                  <c:v>34720.75</c:v>
                </c:pt>
                <c:pt idx="68465">
                  <c:v>34720.833333333336</c:v>
                </c:pt>
                <c:pt idx="68466">
                  <c:v>34720.916666666664</c:v>
                </c:pt>
                <c:pt idx="68467">
                  <c:v>34721</c:v>
                </c:pt>
                <c:pt idx="68468">
                  <c:v>34721.083333333336</c:v>
                </c:pt>
                <c:pt idx="68469">
                  <c:v>34721.166666666664</c:v>
                </c:pt>
                <c:pt idx="68470">
                  <c:v>34721.25</c:v>
                </c:pt>
                <c:pt idx="68471">
                  <c:v>34721.333333333336</c:v>
                </c:pt>
                <c:pt idx="68472">
                  <c:v>34721.416666666664</c:v>
                </c:pt>
                <c:pt idx="68473">
                  <c:v>34721.5</c:v>
                </c:pt>
                <c:pt idx="68474">
                  <c:v>34721.583333333336</c:v>
                </c:pt>
                <c:pt idx="68475">
                  <c:v>34721.666666666664</c:v>
                </c:pt>
                <c:pt idx="68476">
                  <c:v>34721.75</c:v>
                </c:pt>
                <c:pt idx="68477">
                  <c:v>34721.833333333336</c:v>
                </c:pt>
                <c:pt idx="68478">
                  <c:v>34721.916666666664</c:v>
                </c:pt>
                <c:pt idx="68479">
                  <c:v>34722</c:v>
                </c:pt>
                <c:pt idx="68480">
                  <c:v>34722.083333333336</c:v>
                </c:pt>
                <c:pt idx="68481">
                  <c:v>34722.166666666664</c:v>
                </c:pt>
                <c:pt idx="68482">
                  <c:v>34722.25</c:v>
                </c:pt>
                <c:pt idx="68483">
                  <c:v>34722.333333333336</c:v>
                </c:pt>
                <c:pt idx="68484">
                  <c:v>34722.416666666664</c:v>
                </c:pt>
                <c:pt idx="68485">
                  <c:v>34722.5</c:v>
                </c:pt>
                <c:pt idx="68486">
                  <c:v>34722.583333333336</c:v>
                </c:pt>
                <c:pt idx="68487">
                  <c:v>34722.666666666664</c:v>
                </c:pt>
                <c:pt idx="68488">
                  <c:v>34722.75</c:v>
                </c:pt>
                <c:pt idx="68489">
                  <c:v>34722.833333333336</c:v>
                </c:pt>
                <c:pt idx="68490">
                  <c:v>34722.916666666664</c:v>
                </c:pt>
                <c:pt idx="68491">
                  <c:v>34723</c:v>
                </c:pt>
                <c:pt idx="68492">
                  <c:v>34723.083333333336</c:v>
                </c:pt>
                <c:pt idx="68493">
                  <c:v>34723.166666666664</c:v>
                </c:pt>
                <c:pt idx="68494">
                  <c:v>34723.25</c:v>
                </c:pt>
                <c:pt idx="68495">
                  <c:v>34723.291666666664</c:v>
                </c:pt>
                <c:pt idx="68496">
                  <c:v>34723.333333333336</c:v>
                </c:pt>
                <c:pt idx="68497">
                  <c:v>34723.416666666664</c:v>
                </c:pt>
                <c:pt idx="68498">
                  <c:v>34723.5</c:v>
                </c:pt>
                <c:pt idx="68499">
                  <c:v>34723.583333333336</c:v>
                </c:pt>
                <c:pt idx="68500">
                  <c:v>34723.666666666664</c:v>
                </c:pt>
                <c:pt idx="68501">
                  <c:v>34723.75</c:v>
                </c:pt>
                <c:pt idx="68502">
                  <c:v>34723.833333333336</c:v>
                </c:pt>
                <c:pt idx="68503">
                  <c:v>34723.916666666664</c:v>
                </c:pt>
                <c:pt idx="68504">
                  <c:v>34724</c:v>
                </c:pt>
                <c:pt idx="68505">
                  <c:v>34724.083333333336</c:v>
                </c:pt>
                <c:pt idx="68506">
                  <c:v>34724.166666666664</c:v>
                </c:pt>
                <c:pt idx="68507">
                  <c:v>34724.25</c:v>
                </c:pt>
                <c:pt idx="68508">
                  <c:v>34724.333333333336</c:v>
                </c:pt>
                <c:pt idx="68509">
                  <c:v>34724.416666666664</c:v>
                </c:pt>
                <c:pt idx="68510">
                  <c:v>34724.5</c:v>
                </c:pt>
                <c:pt idx="68511">
                  <c:v>34724.583333333336</c:v>
                </c:pt>
                <c:pt idx="68512">
                  <c:v>34724.666666666664</c:v>
                </c:pt>
                <c:pt idx="68513">
                  <c:v>34724.75</c:v>
                </c:pt>
                <c:pt idx="68514">
                  <c:v>34724.833333333336</c:v>
                </c:pt>
                <c:pt idx="68515">
                  <c:v>34724.916666666664</c:v>
                </c:pt>
                <c:pt idx="68516">
                  <c:v>34725</c:v>
                </c:pt>
                <c:pt idx="68517">
                  <c:v>34725.083333333336</c:v>
                </c:pt>
                <c:pt idx="68518">
                  <c:v>34725.166666666664</c:v>
                </c:pt>
                <c:pt idx="68519">
                  <c:v>34725.25</c:v>
                </c:pt>
                <c:pt idx="68520">
                  <c:v>34725.333333333336</c:v>
                </c:pt>
                <c:pt idx="68521">
                  <c:v>34725.416666666664</c:v>
                </c:pt>
                <c:pt idx="68522">
                  <c:v>34725.5</c:v>
                </c:pt>
                <c:pt idx="68523">
                  <c:v>34725.583333333336</c:v>
                </c:pt>
                <c:pt idx="68524">
                  <c:v>34725.666666666664</c:v>
                </c:pt>
                <c:pt idx="68525">
                  <c:v>34725.75</c:v>
                </c:pt>
                <c:pt idx="68526">
                  <c:v>34725.833333333336</c:v>
                </c:pt>
                <c:pt idx="68527">
                  <c:v>34725.916666666664</c:v>
                </c:pt>
                <c:pt idx="68528">
                  <c:v>34726</c:v>
                </c:pt>
                <c:pt idx="68529">
                  <c:v>34726.083333333336</c:v>
                </c:pt>
                <c:pt idx="68530">
                  <c:v>34726.166666666664</c:v>
                </c:pt>
                <c:pt idx="68531">
                  <c:v>34726.25</c:v>
                </c:pt>
                <c:pt idx="68532">
                  <c:v>34726.333333333336</c:v>
                </c:pt>
                <c:pt idx="68533">
                  <c:v>34726.416666666664</c:v>
                </c:pt>
                <c:pt idx="68534">
                  <c:v>34726.5</c:v>
                </c:pt>
                <c:pt idx="68535">
                  <c:v>34726.583333333336</c:v>
                </c:pt>
                <c:pt idx="68536">
                  <c:v>34726.666666666664</c:v>
                </c:pt>
                <c:pt idx="68537">
                  <c:v>34726.75</c:v>
                </c:pt>
                <c:pt idx="68538">
                  <c:v>34726.833333333336</c:v>
                </c:pt>
                <c:pt idx="68539">
                  <c:v>34726.916666666664</c:v>
                </c:pt>
                <c:pt idx="68540">
                  <c:v>34727</c:v>
                </c:pt>
                <c:pt idx="68541">
                  <c:v>34727.083333333336</c:v>
                </c:pt>
                <c:pt idx="68542">
                  <c:v>34727.166666666664</c:v>
                </c:pt>
                <c:pt idx="68543">
                  <c:v>34727.25</c:v>
                </c:pt>
                <c:pt idx="68544">
                  <c:v>34727.333333333336</c:v>
                </c:pt>
                <c:pt idx="68545">
                  <c:v>34727.416666666664</c:v>
                </c:pt>
                <c:pt idx="68546">
                  <c:v>34727.5</c:v>
                </c:pt>
                <c:pt idx="68547">
                  <c:v>34727.583333333336</c:v>
                </c:pt>
                <c:pt idx="68548">
                  <c:v>34727.666666666664</c:v>
                </c:pt>
                <c:pt idx="68549">
                  <c:v>34727.75</c:v>
                </c:pt>
                <c:pt idx="68550">
                  <c:v>34727.833333333336</c:v>
                </c:pt>
                <c:pt idx="68551">
                  <c:v>34727.916666666664</c:v>
                </c:pt>
                <c:pt idx="68552">
                  <c:v>34728</c:v>
                </c:pt>
                <c:pt idx="68553">
                  <c:v>34728.083333333336</c:v>
                </c:pt>
                <c:pt idx="68554">
                  <c:v>34728.166666666664</c:v>
                </c:pt>
                <c:pt idx="68555">
                  <c:v>34728.25</c:v>
                </c:pt>
                <c:pt idx="68556">
                  <c:v>34728.333333333336</c:v>
                </c:pt>
                <c:pt idx="68557">
                  <c:v>34728.416666666664</c:v>
                </c:pt>
                <c:pt idx="68558">
                  <c:v>34728.5</c:v>
                </c:pt>
                <c:pt idx="68559">
                  <c:v>34728.583333333336</c:v>
                </c:pt>
                <c:pt idx="68560">
                  <c:v>34728.666666666664</c:v>
                </c:pt>
                <c:pt idx="68561">
                  <c:v>34728.75</c:v>
                </c:pt>
                <c:pt idx="68562">
                  <c:v>34728.833333333336</c:v>
                </c:pt>
                <c:pt idx="68563">
                  <c:v>34728.916666666664</c:v>
                </c:pt>
                <c:pt idx="68564">
                  <c:v>34729</c:v>
                </c:pt>
                <c:pt idx="68565">
                  <c:v>34729.083333333336</c:v>
                </c:pt>
                <c:pt idx="68566">
                  <c:v>34729.166666666664</c:v>
                </c:pt>
                <c:pt idx="68567">
                  <c:v>34729.25</c:v>
                </c:pt>
                <c:pt idx="68568">
                  <c:v>34729.333333333336</c:v>
                </c:pt>
                <c:pt idx="68569">
                  <c:v>34729.416666666664</c:v>
                </c:pt>
                <c:pt idx="68570">
                  <c:v>34729.5</c:v>
                </c:pt>
                <c:pt idx="68571">
                  <c:v>34729.583333333336</c:v>
                </c:pt>
                <c:pt idx="68572">
                  <c:v>34729.666666666664</c:v>
                </c:pt>
                <c:pt idx="68573">
                  <c:v>34729.75</c:v>
                </c:pt>
                <c:pt idx="68574">
                  <c:v>34729.833333333336</c:v>
                </c:pt>
                <c:pt idx="68575">
                  <c:v>34729.916666666664</c:v>
                </c:pt>
                <c:pt idx="68576">
                  <c:v>34730</c:v>
                </c:pt>
                <c:pt idx="68577">
                  <c:v>34730.083333333336</c:v>
                </c:pt>
                <c:pt idx="68578">
                  <c:v>34730.166666666664</c:v>
                </c:pt>
                <c:pt idx="68579">
                  <c:v>34730.25</c:v>
                </c:pt>
                <c:pt idx="68580">
                  <c:v>34730.333333333336</c:v>
                </c:pt>
                <c:pt idx="68581">
                  <c:v>34730.416666666664</c:v>
                </c:pt>
                <c:pt idx="68582">
                  <c:v>34730.5</c:v>
                </c:pt>
                <c:pt idx="68583">
                  <c:v>34730.583333333336</c:v>
                </c:pt>
                <c:pt idx="68584">
                  <c:v>34730.666666666664</c:v>
                </c:pt>
                <c:pt idx="68585">
                  <c:v>34730.75</c:v>
                </c:pt>
                <c:pt idx="68586">
                  <c:v>34730.833333333336</c:v>
                </c:pt>
                <c:pt idx="68587">
                  <c:v>34730.916666666664</c:v>
                </c:pt>
                <c:pt idx="68588">
                  <c:v>34731</c:v>
                </c:pt>
                <c:pt idx="68589">
                  <c:v>34731.083333333336</c:v>
                </c:pt>
                <c:pt idx="68590">
                  <c:v>34731.166666666664</c:v>
                </c:pt>
                <c:pt idx="68591">
                  <c:v>34731.25</c:v>
                </c:pt>
                <c:pt idx="68592">
                  <c:v>34731.333333333336</c:v>
                </c:pt>
                <c:pt idx="68593">
                  <c:v>34731.416666666664</c:v>
                </c:pt>
                <c:pt idx="68594">
                  <c:v>34731.5</c:v>
                </c:pt>
                <c:pt idx="68595">
                  <c:v>34731.583333333336</c:v>
                </c:pt>
                <c:pt idx="68596">
                  <c:v>34731.666666666664</c:v>
                </c:pt>
                <c:pt idx="68597">
                  <c:v>34731.75</c:v>
                </c:pt>
                <c:pt idx="68598">
                  <c:v>34731.833333333336</c:v>
                </c:pt>
                <c:pt idx="68599">
                  <c:v>34731.916666666664</c:v>
                </c:pt>
                <c:pt idx="68600">
                  <c:v>34732</c:v>
                </c:pt>
                <c:pt idx="68601">
                  <c:v>34732.083333333336</c:v>
                </c:pt>
                <c:pt idx="68602">
                  <c:v>34732.166666666664</c:v>
                </c:pt>
                <c:pt idx="68603">
                  <c:v>34732.25</c:v>
                </c:pt>
                <c:pt idx="68604">
                  <c:v>34732.333333333336</c:v>
                </c:pt>
                <c:pt idx="68605">
                  <c:v>34732.416666666664</c:v>
                </c:pt>
                <c:pt idx="68606">
                  <c:v>34732.5</c:v>
                </c:pt>
                <c:pt idx="68607">
                  <c:v>34732.583333333336</c:v>
                </c:pt>
                <c:pt idx="68608">
                  <c:v>34732.666666666664</c:v>
                </c:pt>
                <c:pt idx="68609">
                  <c:v>34732.75</c:v>
                </c:pt>
                <c:pt idx="68610">
                  <c:v>34732.833333333336</c:v>
                </c:pt>
                <c:pt idx="68611">
                  <c:v>34732.916666666664</c:v>
                </c:pt>
                <c:pt idx="68612">
                  <c:v>34733</c:v>
                </c:pt>
                <c:pt idx="68613">
                  <c:v>34733.083333333336</c:v>
                </c:pt>
                <c:pt idx="68614">
                  <c:v>34733.166666666664</c:v>
                </c:pt>
                <c:pt idx="68615">
                  <c:v>34733.25</c:v>
                </c:pt>
                <c:pt idx="68616">
                  <c:v>34733.333333333336</c:v>
                </c:pt>
                <c:pt idx="68617">
                  <c:v>34733.416666666664</c:v>
                </c:pt>
                <c:pt idx="68618">
                  <c:v>34733.5</c:v>
                </c:pt>
                <c:pt idx="68619">
                  <c:v>34733.583333333336</c:v>
                </c:pt>
                <c:pt idx="68620">
                  <c:v>34733.666666666664</c:v>
                </c:pt>
                <c:pt idx="68621">
                  <c:v>34733.75</c:v>
                </c:pt>
                <c:pt idx="68622">
                  <c:v>34733.833333333336</c:v>
                </c:pt>
                <c:pt idx="68623">
                  <c:v>34733.916666666664</c:v>
                </c:pt>
                <c:pt idx="68624">
                  <c:v>34734</c:v>
                </c:pt>
                <c:pt idx="68625">
                  <c:v>34734.083333333336</c:v>
                </c:pt>
                <c:pt idx="68626">
                  <c:v>34734.166666666664</c:v>
                </c:pt>
                <c:pt idx="68627">
                  <c:v>34734.25</c:v>
                </c:pt>
                <c:pt idx="68628">
                  <c:v>34734.333333333336</c:v>
                </c:pt>
                <c:pt idx="68629">
                  <c:v>34734.416666666664</c:v>
                </c:pt>
                <c:pt idx="68630">
                  <c:v>34734.5</c:v>
                </c:pt>
                <c:pt idx="68631">
                  <c:v>34734.583333333336</c:v>
                </c:pt>
                <c:pt idx="68632">
                  <c:v>34734.666666666664</c:v>
                </c:pt>
                <c:pt idx="68633">
                  <c:v>34734.75</c:v>
                </c:pt>
                <c:pt idx="68634">
                  <c:v>34734.833333333336</c:v>
                </c:pt>
                <c:pt idx="68635">
                  <c:v>34734.916666666664</c:v>
                </c:pt>
                <c:pt idx="68636">
                  <c:v>34735</c:v>
                </c:pt>
                <c:pt idx="68637">
                  <c:v>34735.083333333336</c:v>
                </c:pt>
                <c:pt idx="68638">
                  <c:v>34735.166666666664</c:v>
                </c:pt>
                <c:pt idx="68639">
                  <c:v>34735.25</c:v>
                </c:pt>
                <c:pt idx="68640">
                  <c:v>34735.333333333336</c:v>
                </c:pt>
                <c:pt idx="68641">
                  <c:v>34735.416666666664</c:v>
                </c:pt>
                <c:pt idx="68642">
                  <c:v>34735.5</c:v>
                </c:pt>
                <c:pt idx="68643">
                  <c:v>34735.583333333336</c:v>
                </c:pt>
                <c:pt idx="68644">
                  <c:v>34735.666666666664</c:v>
                </c:pt>
                <c:pt idx="68645">
                  <c:v>34735.75</c:v>
                </c:pt>
                <c:pt idx="68646">
                  <c:v>34735.833333333336</c:v>
                </c:pt>
                <c:pt idx="68647">
                  <c:v>34735.916666666664</c:v>
                </c:pt>
                <c:pt idx="68648">
                  <c:v>34736</c:v>
                </c:pt>
                <c:pt idx="68649">
                  <c:v>34736.083333333336</c:v>
                </c:pt>
                <c:pt idx="68650">
                  <c:v>34736.166666666664</c:v>
                </c:pt>
                <c:pt idx="68651">
                  <c:v>34736.25</c:v>
                </c:pt>
                <c:pt idx="68652">
                  <c:v>34736.333333333336</c:v>
                </c:pt>
                <c:pt idx="68653">
                  <c:v>34736.416666666664</c:v>
                </c:pt>
                <c:pt idx="68654">
                  <c:v>34736.5</c:v>
                </c:pt>
                <c:pt idx="68655">
                  <c:v>34736.583333333336</c:v>
                </c:pt>
                <c:pt idx="68656">
                  <c:v>34736.666666666664</c:v>
                </c:pt>
                <c:pt idx="68657">
                  <c:v>34736.75</c:v>
                </c:pt>
                <c:pt idx="68658">
                  <c:v>34736.833333333336</c:v>
                </c:pt>
                <c:pt idx="68659">
                  <c:v>34736.916666666664</c:v>
                </c:pt>
                <c:pt idx="68660">
                  <c:v>34737</c:v>
                </c:pt>
                <c:pt idx="68661">
                  <c:v>34737.083333333336</c:v>
                </c:pt>
                <c:pt idx="68662">
                  <c:v>34737.166666666664</c:v>
                </c:pt>
                <c:pt idx="68663">
                  <c:v>34737.25</c:v>
                </c:pt>
                <c:pt idx="68664">
                  <c:v>34737.333333333336</c:v>
                </c:pt>
                <c:pt idx="68665">
                  <c:v>34737.416666666664</c:v>
                </c:pt>
                <c:pt idx="68666">
                  <c:v>34737.5</c:v>
                </c:pt>
                <c:pt idx="68667">
                  <c:v>34737.583333333336</c:v>
                </c:pt>
                <c:pt idx="68668">
                  <c:v>34737.666666666664</c:v>
                </c:pt>
                <c:pt idx="68669">
                  <c:v>34737.75</c:v>
                </c:pt>
                <c:pt idx="68670">
                  <c:v>34737.833333333336</c:v>
                </c:pt>
                <c:pt idx="68671">
                  <c:v>34737.916666666664</c:v>
                </c:pt>
                <c:pt idx="68672">
                  <c:v>34738</c:v>
                </c:pt>
                <c:pt idx="68673">
                  <c:v>34738.083333333336</c:v>
                </c:pt>
                <c:pt idx="68674">
                  <c:v>34738.166666666664</c:v>
                </c:pt>
                <c:pt idx="68675">
                  <c:v>34738.25</c:v>
                </c:pt>
                <c:pt idx="68676">
                  <c:v>34738.333333333336</c:v>
                </c:pt>
                <c:pt idx="68677">
                  <c:v>34738.416666666664</c:v>
                </c:pt>
                <c:pt idx="68678">
                  <c:v>34738.5</c:v>
                </c:pt>
                <c:pt idx="68679">
                  <c:v>34738.583333333336</c:v>
                </c:pt>
                <c:pt idx="68680">
                  <c:v>34738.666666666664</c:v>
                </c:pt>
                <c:pt idx="68681">
                  <c:v>34738.75</c:v>
                </c:pt>
                <c:pt idx="68682">
                  <c:v>34738.833333333336</c:v>
                </c:pt>
                <c:pt idx="68683">
                  <c:v>34738.916666666664</c:v>
                </c:pt>
                <c:pt idx="68684">
                  <c:v>34739</c:v>
                </c:pt>
                <c:pt idx="68685">
                  <c:v>34739.083333333336</c:v>
                </c:pt>
                <c:pt idx="68686">
                  <c:v>34739.166666666664</c:v>
                </c:pt>
                <c:pt idx="68687">
                  <c:v>34739.25</c:v>
                </c:pt>
                <c:pt idx="68688">
                  <c:v>34739.333333333336</c:v>
                </c:pt>
                <c:pt idx="68689">
                  <c:v>34739.416666666664</c:v>
                </c:pt>
                <c:pt idx="68690">
                  <c:v>34739.5</c:v>
                </c:pt>
                <c:pt idx="68691">
                  <c:v>34739.583333333336</c:v>
                </c:pt>
                <c:pt idx="68692">
                  <c:v>34739.666666666664</c:v>
                </c:pt>
                <c:pt idx="68693">
                  <c:v>34739.75</c:v>
                </c:pt>
                <c:pt idx="68694">
                  <c:v>34739.833333333336</c:v>
                </c:pt>
                <c:pt idx="68695">
                  <c:v>34739.916666666664</c:v>
                </c:pt>
                <c:pt idx="68696">
                  <c:v>34740</c:v>
                </c:pt>
                <c:pt idx="68697">
                  <c:v>34740.083333333336</c:v>
                </c:pt>
                <c:pt idx="68698">
                  <c:v>34740.166666666664</c:v>
                </c:pt>
                <c:pt idx="68699">
                  <c:v>34740.25</c:v>
                </c:pt>
                <c:pt idx="68700">
                  <c:v>34740.333333333336</c:v>
                </c:pt>
                <c:pt idx="68701">
                  <c:v>34740.416666666664</c:v>
                </c:pt>
                <c:pt idx="68702">
                  <c:v>34740.5</c:v>
                </c:pt>
                <c:pt idx="68703">
                  <c:v>34740.583333333336</c:v>
                </c:pt>
                <c:pt idx="68704">
                  <c:v>34740.666666666664</c:v>
                </c:pt>
                <c:pt idx="68705">
                  <c:v>34740.75</c:v>
                </c:pt>
                <c:pt idx="68706">
                  <c:v>34740.833333333336</c:v>
                </c:pt>
                <c:pt idx="68707">
                  <c:v>34740.916666666664</c:v>
                </c:pt>
                <c:pt idx="68708">
                  <c:v>34741</c:v>
                </c:pt>
                <c:pt idx="68709">
                  <c:v>34741.083333333336</c:v>
                </c:pt>
                <c:pt idx="68710">
                  <c:v>34741.166666666664</c:v>
                </c:pt>
                <c:pt idx="68711">
                  <c:v>34741.25</c:v>
                </c:pt>
                <c:pt idx="68712">
                  <c:v>34741.333333333336</c:v>
                </c:pt>
                <c:pt idx="68713">
                  <c:v>34741.416666666664</c:v>
                </c:pt>
                <c:pt idx="68714">
                  <c:v>34741.5</c:v>
                </c:pt>
                <c:pt idx="68715">
                  <c:v>34741.583333333336</c:v>
                </c:pt>
                <c:pt idx="68716">
                  <c:v>34741.666666666664</c:v>
                </c:pt>
                <c:pt idx="68717">
                  <c:v>34741.75</c:v>
                </c:pt>
                <c:pt idx="68718">
                  <c:v>34741.833333333336</c:v>
                </c:pt>
                <c:pt idx="68719">
                  <c:v>34741.916666666664</c:v>
                </c:pt>
                <c:pt idx="68720">
                  <c:v>34742</c:v>
                </c:pt>
                <c:pt idx="68721">
                  <c:v>34742.083333333336</c:v>
                </c:pt>
                <c:pt idx="68722">
                  <c:v>34742.166666666664</c:v>
                </c:pt>
                <c:pt idx="68723">
                  <c:v>34742.25</c:v>
                </c:pt>
                <c:pt idx="68724">
                  <c:v>34742.333333333336</c:v>
                </c:pt>
                <c:pt idx="68725">
                  <c:v>34742.416666666664</c:v>
                </c:pt>
                <c:pt idx="68726">
                  <c:v>34742.5</c:v>
                </c:pt>
                <c:pt idx="68727">
                  <c:v>34742.583333333336</c:v>
                </c:pt>
                <c:pt idx="68728">
                  <c:v>34742.666666666664</c:v>
                </c:pt>
                <c:pt idx="68729">
                  <c:v>34742.75</c:v>
                </c:pt>
                <c:pt idx="68730">
                  <c:v>34742.833333333336</c:v>
                </c:pt>
                <c:pt idx="68731">
                  <c:v>34742.916666666664</c:v>
                </c:pt>
                <c:pt idx="68732">
                  <c:v>34743</c:v>
                </c:pt>
                <c:pt idx="68733">
                  <c:v>34743.083333333336</c:v>
                </c:pt>
                <c:pt idx="68734">
                  <c:v>34743.166666666664</c:v>
                </c:pt>
                <c:pt idx="68735">
                  <c:v>34743.25</c:v>
                </c:pt>
                <c:pt idx="68736">
                  <c:v>34743.333333333336</c:v>
                </c:pt>
                <c:pt idx="68737">
                  <c:v>34743.416666666664</c:v>
                </c:pt>
                <c:pt idx="68738">
                  <c:v>34743.5</c:v>
                </c:pt>
                <c:pt idx="68739">
                  <c:v>34743.583333333336</c:v>
                </c:pt>
                <c:pt idx="68740">
                  <c:v>34743.666666666664</c:v>
                </c:pt>
                <c:pt idx="68741">
                  <c:v>34743.75</c:v>
                </c:pt>
                <c:pt idx="68742">
                  <c:v>34743.833333333336</c:v>
                </c:pt>
                <c:pt idx="68743">
                  <c:v>34743.916666666664</c:v>
                </c:pt>
                <c:pt idx="68744">
                  <c:v>34744</c:v>
                </c:pt>
                <c:pt idx="68745">
                  <c:v>34744.083333333336</c:v>
                </c:pt>
                <c:pt idx="68746">
                  <c:v>34744.166666666664</c:v>
                </c:pt>
                <c:pt idx="68747">
                  <c:v>34744.25</c:v>
                </c:pt>
                <c:pt idx="68748">
                  <c:v>34744.333333333336</c:v>
                </c:pt>
                <c:pt idx="68749">
                  <c:v>34744.416666666664</c:v>
                </c:pt>
                <c:pt idx="68750">
                  <c:v>34744.5</c:v>
                </c:pt>
                <c:pt idx="68751">
                  <c:v>34744.583333333336</c:v>
                </c:pt>
                <c:pt idx="68752">
                  <c:v>34744.666666666664</c:v>
                </c:pt>
                <c:pt idx="68753">
                  <c:v>34744.75</c:v>
                </c:pt>
                <c:pt idx="68754">
                  <c:v>34744.833333333336</c:v>
                </c:pt>
                <c:pt idx="68755">
                  <c:v>34744.916666666664</c:v>
                </c:pt>
                <c:pt idx="68756">
                  <c:v>34745</c:v>
                </c:pt>
                <c:pt idx="68757">
                  <c:v>34745.083333333336</c:v>
                </c:pt>
                <c:pt idx="68758">
                  <c:v>34745.166666666664</c:v>
                </c:pt>
                <c:pt idx="68759">
                  <c:v>34745.25</c:v>
                </c:pt>
                <c:pt idx="68760">
                  <c:v>34745.333333333336</c:v>
                </c:pt>
                <c:pt idx="68761">
                  <c:v>34745.416666666664</c:v>
                </c:pt>
                <c:pt idx="68762">
                  <c:v>34745.5</c:v>
                </c:pt>
                <c:pt idx="68763">
                  <c:v>34745.583333333336</c:v>
                </c:pt>
                <c:pt idx="68764">
                  <c:v>34745.666666666664</c:v>
                </c:pt>
                <c:pt idx="68765">
                  <c:v>34745.75</c:v>
                </c:pt>
                <c:pt idx="68766">
                  <c:v>34745.833333333336</c:v>
                </c:pt>
                <c:pt idx="68767">
                  <c:v>34745.916666666664</c:v>
                </c:pt>
                <c:pt idx="68768">
                  <c:v>34746</c:v>
                </c:pt>
                <c:pt idx="68769">
                  <c:v>34746.083333333336</c:v>
                </c:pt>
                <c:pt idx="68770">
                  <c:v>34746.166666666664</c:v>
                </c:pt>
                <c:pt idx="68771">
                  <c:v>34746.25</c:v>
                </c:pt>
                <c:pt idx="68772">
                  <c:v>34746.333333333336</c:v>
                </c:pt>
                <c:pt idx="68773">
                  <c:v>34746.416666666664</c:v>
                </c:pt>
                <c:pt idx="68774">
                  <c:v>34746.5</c:v>
                </c:pt>
                <c:pt idx="68775">
                  <c:v>34746.583333333336</c:v>
                </c:pt>
                <c:pt idx="68776">
                  <c:v>34746.666666666664</c:v>
                </c:pt>
                <c:pt idx="68777">
                  <c:v>34746.75</c:v>
                </c:pt>
                <c:pt idx="68778">
                  <c:v>34746.833333333336</c:v>
                </c:pt>
                <c:pt idx="68779">
                  <c:v>34746.916666666664</c:v>
                </c:pt>
                <c:pt idx="68780">
                  <c:v>34747</c:v>
                </c:pt>
                <c:pt idx="68781">
                  <c:v>34747.083333333336</c:v>
                </c:pt>
                <c:pt idx="68782">
                  <c:v>34747.166666666664</c:v>
                </c:pt>
                <c:pt idx="68783">
                  <c:v>34747.25</c:v>
                </c:pt>
                <c:pt idx="68784">
                  <c:v>34747.333333333336</c:v>
                </c:pt>
                <c:pt idx="68785">
                  <c:v>34747.416666666664</c:v>
                </c:pt>
                <c:pt idx="68786">
                  <c:v>34747.5</c:v>
                </c:pt>
                <c:pt idx="68787">
                  <c:v>34747.583333333336</c:v>
                </c:pt>
                <c:pt idx="68788">
                  <c:v>34747.666666666664</c:v>
                </c:pt>
                <c:pt idx="68789">
                  <c:v>34747.75</c:v>
                </c:pt>
                <c:pt idx="68790">
                  <c:v>34747.833333333336</c:v>
                </c:pt>
                <c:pt idx="68791">
                  <c:v>34747.916666666664</c:v>
                </c:pt>
                <c:pt idx="68792">
                  <c:v>34748</c:v>
                </c:pt>
                <c:pt idx="68793">
                  <c:v>34748.083333333336</c:v>
                </c:pt>
                <c:pt idx="68794">
                  <c:v>34748.166666666664</c:v>
                </c:pt>
                <c:pt idx="68795">
                  <c:v>34748.25</c:v>
                </c:pt>
                <c:pt idx="68796">
                  <c:v>34748.333333333336</c:v>
                </c:pt>
                <c:pt idx="68797">
                  <c:v>34748.416666666664</c:v>
                </c:pt>
                <c:pt idx="68798">
                  <c:v>34748.5</c:v>
                </c:pt>
                <c:pt idx="68799">
                  <c:v>34748.583333333336</c:v>
                </c:pt>
                <c:pt idx="68800">
                  <c:v>34748.666666666664</c:v>
                </c:pt>
                <c:pt idx="68801">
                  <c:v>34748.75</c:v>
                </c:pt>
                <c:pt idx="68802">
                  <c:v>34748.833333333336</c:v>
                </c:pt>
                <c:pt idx="68803">
                  <c:v>34748.916666666664</c:v>
                </c:pt>
                <c:pt idx="68804">
                  <c:v>34749</c:v>
                </c:pt>
                <c:pt idx="68805">
                  <c:v>34749.083333333336</c:v>
                </c:pt>
                <c:pt idx="68806">
                  <c:v>34749.166666666664</c:v>
                </c:pt>
                <c:pt idx="68807">
                  <c:v>34749.25</c:v>
                </c:pt>
                <c:pt idx="68808">
                  <c:v>34749.333333333336</c:v>
                </c:pt>
                <c:pt idx="68809">
                  <c:v>34749.416666666664</c:v>
                </c:pt>
                <c:pt idx="68810">
                  <c:v>34749.5</c:v>
                </c:pt>
                <c:pt idx="68811">
                  <c:v>34749.583333333336</c:v>
                </c:pt>
                <c:pt idx="68812">
                  <c:v>34749.666666666664</c:v>
                </c:pt>
                <c:pt idx="68813">
                  <c:v>34749.75</c:v>
                </c:pt>
                <c:pt idx="68814">
                  <c:v>34749.833333333336</c:v>
                </c:pt>
                <c:pt idx="68815">
                  <c:v>34749.916666666664</c:v>
                </c:pt>
                <c:pt idx="68816">
                  <c:v>34750</c:v>
                </c:pt>
                <c:pt idx="68817">
                  <c:v>34750.083333333336</c:v>
                </c:pt>
                <c:pt idx="68818">
                  <c:v>34750.166666666664</c:v>
                </c:pt>
                <c:pt idx="68819">
                  <c:v>34750.25</c:v>
                </c:pt>
                <c:pt idx="68820">
                  <c:v>34750.333333333336</c:v>
                </c:pt>
                <c:pt idx="68821">
                  <c:v>34750.416666666664</c:v>
                </c:pt>
                <c:pt idx="68822">
                  <c:v>34750.5</c:v>
                </c:pt>
                <c:pt idx="68823">
                  <c:v>34750.583333333336</c:v>
                </c:pt>
                <c:pt idx="68824">
                  <c:v>34750.666666666664</c:v>
                </c:pt>
                <c:pt idx="68825">
                  <c:v>34750.75</c:v>
                </c:pt>
                <c:pt idx="68826">
                  <c:v>34750.833333333336</c:v>
                </c:pt>
                <c:pt idx="68827">
                  <c:v>34750.916666666664</c:v>
                </c:pt>
                <c:pt idx="68828">
                  <c:v>34751</c:v>
                </c:pt>
                <c:pt idx="68829">
                  <c:v>34751.083333333336</c:v>
                </c:pt>
                <c:pt idx="68830">
                  <c:v>34751.166666666664</c:v>
                </c:pt>
                <c:pt idx="68831">
                  <c:v>34751.25</c:v>
                </c:pt>
                <c:pt idx="68832">
                  <c:v>34751.333333333336</c:v>
                </c:pt>
                <c:pt idx="68833">
                  <c:v>34751.416666666664</c:v>
                </c:pt>
                <c:pt idx="68834">
                  <c:v>34751.5</c:v>
                </c:pt>
                <c:pt idx="68835">
                  <c:v>34751.583333333336</c:v>
                </c:pt>
                <c:pt idx="68836">
                  <c:v>34751.666666666664</c:v>
                </c:pt>
                <c:pt idx="68837">
                  <c:v>34751.75</c:v>
                </c:pt>
                <c:pt idx="68838">
                  <c:v>34751.833333333336</c:v>
                </c:pt>
                <c:pt idx="68839">
                  <c:v>34751.916666666664</c:v>
                </c:pt>
                <c:pt idx="68840">
                  <c:v>34752</c:v>
                </c:pt>
                <c:pt idx="68841">
                  <c:v>34752.083333333336</c:v>
                </c:pt>
                <c:pt idx="68842">
                  <c:v>34752.166666666664</c:v>
                </c:pt>
                <c:pt idx="68843">
                  <c:v>34752.25</c:v>
                </c:pt>
                <c:pt idx="68844">
                  <c:v>34752.333333333336</c:v>
                </c:pt>
                <c:pt idx="68845">
                  <c:v>34752.416666666664</c:v>
                </c:pt>
                <c:pt idx="68846">
                  <c:v>34752.5</c:v>
                </c:pt>
                <c:pt idx="68847">
                  <c:v>34752.583333333336</c:v>
                </c:pt>
                <c:pt idx="68848">
                  <c:v>34752.666666666664</c:v>
                </c:pt>
                <c:pt idx="68849">
                  <c:v>34752.75</c:v>
                </c:pt>
                <c:pt idx="68850">
                  <c:v>34752.833333333336</c:v>
                </c:pt>
                <c:pt idx="68851">
                  <c:v>34752.916666666664</c:v>
                </c:pt>
                <c:pt idx="68852">
                  <c:v>34753</c:v>
                </c:pt>
                <c:pt idx="68853">
                  <c:v>34753.083333333336</c:v>
                </c:pt>
                <c:pt idx="68854">
                  <c:v>34753.166666666664</c:v>
                </c:pt>
                <c:pt idx="68855">
                  <c:v>34753.25</c:v>
                </c:pt>
                <c:pt idx="68856">
                  <c:v>34753.333333333336</c:v>
                </c:pt>
                <c:pt idx="68857">
                  <c:v>34753.416666666664</c:v>
                </c:pt>
                <c:pt idx="68858">
                  <c:v>34753.5</c:v>
                </c:pt>
                <c:pt idx="68859">
                  <c:v>34753.583333333336</c:v>
                </c:pt>
                <c:pt idx="68860">
                  <c:v>34753.666666666664</c:v>
                </c:pt>
                <c:pt idx="68861">
                  <c:v>34753.75</c:v>
                </c:pt>
                <c:pt idx="68862">
                  <c:v>34753.833333333336</c:v>
                </c:pt>
                <c:pt idx="68863">
                  <c:v>34753.916666666664</c:v>
                </c:pt>
                <c:pt idx="68864">
                  <c:v>34754</c:v>
                </c:pt>
                <c:pt idx="68865">
                  <c:v>34754.083333333336</c:v>
                </c:pt>
                <c:pt idx="68866">
                  <c:v>34754.166666666664</c:v>
                </c:pt>
                <c:pt idx="68867">
                  <c:v>34754.25</c:v>
                </c:pt>
                <c:pt idx="68868">
                  <c:v>34754.333333333336</c:v>
                </c:pt>
                <c:pt idx="68869">
                  <c:v>34754.416666666664</c:v>
                </c:pt>
                <c:pt idx="68870">
                  <c:v>34754.5</c:v>
                </c:pt>
                <c:pt idx="68871">
                  <c:v>34754.583333333336</c:v>
                </c:pt>
                <c:pt idx="68872">
                  <c:v>34754.666666666664</c:v>
                </c:pt>
                <c:pt idx="68873">
                  <c:v>34754.75</c:v>
                </c:pt>
                <c:pt idx="68874">
                  <c:v>34754.833333333336</c:v>
                </c:pt>
                <c:pt idx="68875">
                  <c:v>34754.916666666664</c:v>
                </c:pt>
                <c:pt idx="68876">
                  <c:v>34755</c:v>
                </c:pt>
                <c:pt idx="68877">
                  <c:v>34755.083333333336</c:v>
                </c:pt>
                <c:pt idx="68878">
                  <c:v>34755.166666666664</c:v>
                </c:pt>
                <c:pt idx="68879">
                  <c:v>34755.25</c:v>
                </c:pt>
                <c:pt idx="68880">
                  <c:v>34755.333333333336</c:v>
                </c:pt>
                <c:pt idx="68881">
                  <c:v>34755.416666666664</c:v>
                </c:pt>
                <c:pt idx="68882">
                  <c:v>34755.5</c:v>
                </c:pt>
                <c:pt idx="68883">
                  <c:v>34755.583333333336</c:v>
                </c:pt>
                <c:pt idx="68884">
                  <c:v>34755.666666666664</c:v>
                </c:pt>
                <c:pt idx="68885">
                  <c:v>34755.75</c:v>
                </c:pt>
                <c:pt idx="68886">
                  <c:v>34755.833333333336</c:v>
                </c:pt>
                <c:pt idx="68887">
                  <c:v>34755.916666666664</c:v>
                </c:pt>
                <c:pt idx="68888">
                  <c:v>34756</c:v>
                </c:pt>
                <c:pt idx="68889">
                  <c:v>34756.083333333336</c:v>
                </c:pt>
                <c:pt idx="68890">
                  <c:v>34756.166666666664</c:v>
                </c:pt>
                <c:pt idx="68891">
                  <c:v>34756.25</c:v>
                </c:pt>
                <c:pt idx="68892">
                  <c:v>34756.333333333336</c:v>
                </c:pt>
                <c:pt idx="68893">
                  <c:v>34756.416666666664</c:v>
                </c:pt>
                <c:pt idx="68894">
                  <c:v>34756.5</c:v>
                </c:pt>
                <c:pt idx="68895">
                  <c:v>34756.583333333336</c:v>
                </c:pt>
                <c:pt idx="68896">
                  <c:v>34756.666666666664</c:v>
                </c:pt>
                <c:pt idx="68897">
                  <c:v>34756.75</c:v>
                </c:pt>
                <c:pt idx="68898">
                  <c:v>34756.833333333336</c:v>
                </c:pt>
                <c:pt idx="68899">
                  <c:v>34756.916666666664</c:v>
                </c:pt>
                <c:pt idx="68900">
                  <c:v>34757</c:v>
                </c:pt>
                <c:pt idx="68901">
                  <c:v>34757.083333333336</c:v>
                </c:pt>
                <c:pt idx="68902">
                  <c:v>34757.166666666664</c:v>
                </c:pt>
                <c:pt idx="68903">
                  <c:v>34757.25</c:v>
                </c:pt>
                <c:pt idx="68904">
                  <c:v>34757.333333333336</c:v>
                </c:pt>
                <c:pt idx="68905">
                  <c:v>34757.416666666664</c:v>
                </c:pt>
                <c:pt idx="68906">
                  <c:v>34757.5</c:v>
                </c:pt>
                <c:pt idx="68907">
                  <c:v>34757.583333333336</c:v>
                </c:pt>
                <c:pt idx="68908">
                  <c:v>34757.666666666664</c:v>
                </c:pt>
                <c:pt idx="68909">
                  <c:v>34757.75</c:v>
                </c:pt>
                <c:pt idx="68910">
                  <c:v>34757.833333333336</c:v>
                </c:pt>
                <c:pt idx="68911">
                  <c:v>34757.916666666664</c:v>
                </c:pt>
                <c:pt idx="68912">
                  <c:v>34758</c:v>
                </c:pt>
                <c:pt idx="68913">
                  <c:v>34758.083333333336</c:v>
                </c:pt>
                <c:pt idx="68914">
                  <c:v>34758.166666666664</c:v>
                </c:pt>
                <c:pt idx="68915">
                  <c:v>34758.25</c:v>
                </c:pt>
                <c:pt idx="68916">
                  <c:v>34758.333333333336</c:v>
                </c:pt>
                <c:pt idx="68917">
                  <c:v>34758.416666666664</c:v>
                </c:pt>
                <c:pt idx="68918">
                  <c:v>34758.5</c:v>
                </c:pt>
                <c:pt idx="68919">
                  <c:v>34758.583333333336</c:v>
                </c:pt>
                <c:pt idx="68920">
                  <c:v>34758.666666666664</c:v>
                </c:pt>
                <c:pt idx="68921">
                  <c:v>34758.75</c:v>
                </c:pt>
                <c:pt idx="68922">
                  <c:v>34758.833333333336</c:v>
                </c:pt>
                <c:pt idx="68923">
                  <c:v>34758.916666666664</c:v>
                </c:pt>
                <c:pt idx="68924">
                  <c:v>34759</c:v>
                </c:pt>
                <c:pt idx="68925">
                  <c:v>34759.083333333336</c:v>
                </c:pt>
                <c:pt idx="68926">
                  <c:v>34759.166666666664</c:v>
                </c:pt>
                <c:pt idx="68927">
                  <c:v>34759.25</c:v>
                </c:pt>
                <c:pt idx="68928">
                  <c:v>34759.333333333336</c:v>
                </c:pt>
                <c:pt idx="68929">
                  <c:v>34759.416666666664</c:v>
                </c:pt>
                <c:pt idx="68930">
                  <c:v>34759.5</c:v>
                </c:pt>
                <c:pt idx="68931">
                  <c:v>34759.583333333336</c:v>
                </c:pt>
                <c:pt idx="68932">
                  <c:v>34759.666666666664</c:v>
                </c:pt>
                <c:pt idx="68933">
                  <c:v>34759.75</c:v>
                </c:pt>
                <c:pt idx="68934">
                  <c:v>34759.833333333336</c:v>
                </c:pt>
                <c:pt idx="68935">
                  <c:v>34759.916666666664</c:v>
                </c:pt>
                <c:pt idx="68936">
                  <c:v>34760</c:v>
                </c:pt>
                <c:pt idx="68937">
                  <c:v>34760.083333333336</c:v>
                </c:pt>
                <c:pt idx="68938">
                  <c:v>34760.166666666664</c:v>
                </c:pt>
                <c:pt idx="68939">
                  <c:v>34760.25</c:v>
                </c:pt>
                <c:pt idx="68940">
                  <c:v>34760.333333333336</c:v>
                </c:pt>
                <c:pt idx="68941">
                  <c:v>34760.416666666664</c:v>
                </c:pt>
                <c:pt idx="68942">
                  <c:v>34760.5</c:v>
                </c:pt>
                <c:pt idx="68943">
                  <c:v>34760.583333333336</c:v>
                </c:pt>
                <c:pt idx="68944">
                  <c:v>34760.666666666664</c:v>
                </c:pt>
                <c:pt idx="68945">
                  <c:v>34760.75</c:v>
                </c:pt>
                <c:pt idx="68946">
                  <c:v>34760.833333333336</c:v>
                </c:pt>
                <c:pt idx="68947">
                  <c:v>34760.916666666664</c:v>
                </c:pt>
                <c:pt idx="68948">
                  <c:v>34761</c:v>
                </c:pt>
                <c:pt idx="68949">
                  <c:v>34761.083333333336</c:v>
                </c:pt>
                <c:pt idx="68950">
                  <c:v>34761.166666666664</c:v>
                </c:pt>
                <c:pt idx="68951">
                  <c:v>34761.25</c:v>
                </c:pt>
                <c:pt idx="68952">
                  <c:v>34761.333333333336</c:v>
                </c:pt>
                <c:pt idx="68953">
                  <c:v>34761.416666666664</c:v>
                </c:pt>
                <c:pt idx="68954">
                  <c:v>34761.5</c:v>
                </c:pt>
                <c:pt idx="68955">
                  <c:v>34761.583333333336</c:v>
                </c:pt>
                <c:pt idx="68956">
                  <c:v>34761.666666666664</c:v>
                </c:pt>
                <c:pt idx="68957">
                  <c:v>34761.75</c:v>
                </c:pt>
                <c:pt idx="68958">
                  <c:v>34761.833333333336</c:v>
                </c:pt>
                <c:pt idx="68959">
                  <c:v>34761.916666666664</c:v>
                </c:pt>
                <c:pt idx="68960">
                  <c:v>34762</c:v>
                </c:pt>
                <c:pt idx="68961">
                  <c:v>34762.083333333336</c:v>
                </c:pt>
                <c:pt idx="68962">
                  <c:v>34762.166666666664</c:v>
                </c:pt>
                <c:pt idx="68963">
                  <c:v>34762.25</c:v>
                </c:pt>
                <c:pt idx="68964">
                  <c:v>34762.333333333336</c:v>
                </c:pt>
                <c:pt idx="68965">
                  <c:v>34762.416666666664</c:v>
                </c:pt>
                <c:pt idx="68966">
                  <c:v>34762.5</c:v>
                </c:pt>
                <c:pt idx="68967">
                  <c:v>34762.583333333336</c:v>
                </c:pt>
                <c:pt idx="68968">
                  <c:v>34762.666666666664</c:v>
                </c:pt>
                <c:pt idx="68969">
                  <c:v>34762.75</c:v>
                </c:pt>
                <c:pt idx="68970">
                  <c:v>34762.833333333336</c:v>
                </c:pt>
                <c:pt idx="68971">
                  <c:v>34762.916666666664</c:v>
                </c:pt>
                <c:pt idx="68972">
                  <c:v>34763</c:v>
                </c:pt>
                <c:pt idx="68973">
                  <c:v>34763.083333333336</c:v>
                </c:pt>
                <c:pt idx="68974">
                  <c:v>34763.166666666664</c:v>
                </c:pt>
                <c:pt idx="68975">
                  <c:v>34763.25</c:v>
                </c:pt>
                <c:pt idx="68976">
                  <c:v>34763.333333333336</c:v>
                </c:pt>
                <c:pt idx="68977">
                  <c:v>34763.416666666664</c:v>
                </c:pt>
                <c:pt idx="68978">
                  <c:v>34763.5</c:v>
                </c:pt>
                <c:pt idx="68979">
                  <c:v>34763.583333333336</c:v>
                </c:pt>
                <c:pt idx="68980">
                  <c:v>34763.666666666664</c:v>
                </c:pt>
                <c:pt idx="68981">
                  <c:v>34763.75</c:v>
                </c:pt>
                <c:pt idx="68982">
                  <c:v>34763.833333333336</c:v>
                </c:pt>
                <c:pt idx="68983">
                  <c:v>34763.916666666664</c:v>
                </c:pt>
                <c:pt idx="68984">
                  <c:v>34764</c:v>
                </c:pt>
                <c:pt idx="68985">
                  <c:v>34764.083333333336</c:v>
                </c:pt>
                <c:pt idx="68986">
                  <c:v>34764.166666666664</c:v>
                </c:pt>
                <c:pt idx="68987">
                  <c:v>34764.25</c:v>
                </c:pt>
                <c:pt idx="68988">
                  <c:v>34764.333333333336</c:v>
                </c:pt>
                <c:pt idx="68989">
                  <c:v>34764.416666666664</c:v>
                </c:pt>
                <c:pt idx="68990">
                  <c:v>34764.5</c:v>
                </c:pt>
                <c:pt idx="68991">
                  <c:v>34764.583333333336</c:v>
                </c:pt>
                <c:pt idx="68992">
                  <c:v>34764.666666666664</c:v>
                </c:pt>
                <c:pt idx="68993">
                  <c:v>34764.75</c:v>
                </c:pt>
                <c:pt idx="68994">
                  <c:v>34764.833333333336</c:v>
                </c:pt>
                <c:pt idx="68995">
                  <c:v>34764.916666666664</c:v>
                </c:pt>
                <c:pt idx="68996">
                  <c:v>34765</c:v>
                </c:pt>
                <c:pt idx="68997">
                  <c:v>34765.083333333336</c:v>
                </c:pt>
                <c:pt idx="68998">
                  <c:v>34765.166666666664</c:v>
                </c:pt>
                <c:pt idx="68999">
                  <c:v>34765.25</c:v>
                </c:pt>
                <c:pt idx="69000">
                  <c:v>34765.333333333336</c:v>
                </c:pt>
                <c:pt idx="69001">
                  <c:v>34765.416666666664</c:v>
                </c:pt>
                <c:pt idx="69002">
                  <c:v>34765.5</c:v>
                </c:pt>
                <c:pt idx="69003">
                  <c:v>34765.583333333336</c:v>
                </c:pt>
                <c:pt idx="69004">
                  <c:v>34765.666666666664</c:v>
                </c:pt>
                <c:pt idx="69005">
                  <c:v>34765.75</c:v>
                </c:pt>
                <c:pt idx="69006">
                  <c:v>34765.833333333336</c:v>
                </c:pt>
                <c:pt idx="69007">
                  <c:v>34765.916666666664</c:v>
                </c:pt>
                <c:pt idx="69008">
                  <c:v>34766</c:v>
                </c:pt>
                <c:pt idx="69009">
                  <c:v>34766.083333333336</c:v>
                </c:pt>
                <c:pt idx="69010">
                  <c:v>34766.166666666664</c:v>
                </c:pt>
                <c:pt idx="69011">
                  <c:v>34766.25</c:v>
                </c:pt>
                <c:pt idx="69012">
                  <c:v>34766.333333333336</c:v>
                </c:pt>
                <c:pt idx="69013">
                  <c:v>34766.416666666664</c:v>
                </c:pt>
                <c:pt idx="69014">
                  <c:v>34766.5</c:v>
                </c:pt>
                <c:pt idx="69015">
                  <c:v>34766.583333333336</c:v>
                </c:pt>
                <c:pt idx="69016">
                  <c:v>34766.666666666664</c:v>
                </c:pt>
                <c:pt idx="69017">
                  <c:v>34766.75</c:v>
                </c:pt>
                <c:pt idx="69018">
                  <c:v>34766.833333333336</c:v>
                </c:pt>
                <c:pt idx="69019">
                  <c:v>34766.916666666664</c:v>
                </c:pt>
                <c:pt idx="69020">
                  <c:v>34767</c:v>
                </c:pt>
                <c:pt idx="69021">
                  <c:v>34767.083333333336</c:v>
                </c:pt>
                <c:pt idx="69022">
                  <c:v>34767.166666666664</c:v>
                </c:pt>
                <c:pt idx="69023">
                  <c:v>34767.25</c:v>
                </c:pt>
                <c:pt idx="69024">
                  <c:v>34767.333333333336</c:v>
                </c:pt>
                <c:pt idx="69025">
                  <c:v>34767.416666666664</c:v>
                </c:pt>
                <c:pt idx="69026">
                  <c:v>34767.5</c:v>
                </c:pt>
                <c:pt idx="69027">
                  <c:v>34767.583333333336</c:v>
                </c:pt>
                <c:pt idx="69028">
                  <c:v>34767.666666666664</c:v>
                </c:pt>
                <c:pt idx="69029">
                  <c:v>34767.75</c:v>
                </c:pt>
                <c:pt idx="69030">
                  <c:v>34767.833333333336</c:v>
                </c:pt>
                <c:pt idx="69031">
                  <c:v>34767.916666666664</c:v>
                </c:pt>
                <c:pt idx="69032">
                  <c:v>34768</c:v>
                </c:pt>
                <c:pt idx="69033">
                  <c:v>34768.083333333336</c:v>
                </c:pt>
                <c:pt idx="69034">
                  <c:v>34768.166666666664</c:v>
                </c:pt>
                <c:pt idx="69035">
                  <c:v>34768.25</c:v>
                </c:pt>
                <c:pt idx="69036">
                  <c:v>34768.333333333336</c:v>
                </c:pt>
                <c:pt idx="69037">
                  <c:v>34768.416666666664</c:v>
                </c:pt>
                <c:pt idx="69038">
                  <c:v>34768.5</c:v>
                </c:pt>
                <c:pt idx="69039">
                  <c:v>34768.583333333336</c:v>
                </c:pt>
                <c:pt idx="69040">
                  <c:v>34768.666666666664</c:v>
                </c:pt>
                <c:pt idx="69041">
                  <c:v>34768.75</c:v>
                </c:pt>
                <c:pt idx="69042">
                  <c:v>34768.833333333336</c:v>
                </c:pt>
                <c:pt idx="69043">
                  <c:v>34768.916666666664</c:v>
                </c:pt>
                <c:pt idx="69044">
                  <c:v>34769</c:v>
                </c:pt>
                <c:pt idx="69045">
                  <c:v>34769.083333333336</c:v>
                </c:pt>
                <c:pt idx="69046">
                  <c:v>34769.166666666664</c:v>
                </c:pt>
                <c:pt idx="69047">
                  <c:v>34769.25</c:v>
                </c:pt>
                <c:pt idx="69048">
                  <c:v>34769.333333333336</c:v>
                </c:pt>
                <c:pt idx="69049">
                  <c:v>34769.416666666664</c:v>
                </c:pt>
                <c:pt idx="69050">
                  <c:v>34769.5</c:v>
                </c:pt>
                <c:pt idx="69051">
                  <c:v>34769.583333333336</c:v>
                </c:pt>
                <c:pt idx="69052">
                  <c:v>34769.666666666664</c:v>
                </c:pt>
                <c:pt idx="69053">
                  <c:v>34769.75</c:v>
                </c:pt>
                <c:pt idx="69054">
                  <c:v>34769.833333333336</c:v>
                </c:pt>
                <c:pt idx="69055">
                  <c:v>34769.916666666664</c:v>
                </c:pt>
                <c:pt idx="69056">
                  <c:v>34770</c:v>
                </c:pt>
                <c:pt idx="69057">
                  <c:v>34770.083333333336</c:v>
                </c:pt>
                <c:pt idx="69058">
                  <c:v>34770.166666666664</c:v>
                </c:pt>
                <c:pt idx="69059">
                  <c:v>34770.25</c:v>
                </c:pt>
                <c:pt idx="69060">
                  <c:v>34770.333333333336</c:v>
                </c:pt>
                <c:pt idx="69061">
                  <c:v>34770.416666666664</c:v>
                </c:pt>
                <c:pt idx="69062">
                  <c:v>34770.5</c:v>
                </c:pt>
                <c:pt idx="69063">
                  <c:v>34770.583333333336</c:v>
                </c:pt>
                <c:pt idx="69064">
                  <c:v>34770.666666666664</c:v>
                </c:pt>
                <c:pt idx="69065">
                  <c:v>34770.75</c:v>
                </c:pt>
                <c:pt idx="69066">
                  <c:v>34770.833333333336</c:v>
                </c:pt>
                <c:pt idx="69067">
                  <c:v>34770.916666666664</c:v>
                </c:pt>
                <c:pt idx="69068">
                  <c:v>34771</c:v>
                </c:pt>
                <c:pt idx="69069">
                  <c:v>34771.083333333336</c:v>
                </c:pt>
                <c:pt idx="69070">
                  <c:v>34771.166666666664</c:v>
                </c:pt>
                <c:pt idx="69071">
                  <c:v>34771.25</c:v>
                </c:pt>
                <c:pt idx="69072">
                  <c:v>34771.333333333336</c:v>
                </c:pt>
                <c:pt idx="69073">
                  <c:v>34771.416666666664</c:v>
                </c:pt>
                <c:pt idx="69074">
                  <c:v>34771.5</c:v>
                </c:pt>
                <c:pt idx="69075">
                  <c:v>34771.583333333336</c:v>
                </c:pt>
                <c:pt idx="69076">
                  <c:v>34771.666666666664</c:v>
                </c:pt>
                <c:pt idx="69077">
                  <c:v>34771.75</c:v>
                </c:pt>
                <c:pt idx="69078">
                  <c:v>34771.833333333336</c:v>
                </c:pt>
                <c:pt idx="69079">
                  <c:v>34771.916666666664</c:v>
                </c:pt>
                <c:pt idx="69080">
                  <c:v>34772</c:v>
                </c:pt>
                <c:pt idx="69081">
                  <c:v>34772.083333333336</c:v>
                </c:pt>
                <c:pt idx="69082">
                  <c:v>34772.166666666664</c:v>
                </c:pt>
                <c:pt idx="69083">
                  <c:v>34772.25</c:v>
                </c:pt>
                <c:pt idx="69084">
                  <c:v>34772.333333333336</c:v>
                </c:pt>
                <c:pt idx="69085">
                  <c:v>34772.416666666664</c:v>
                </c:pt>
                <c:pt idx="69086">
                  <c:v>34772.5</c:v>
                </c:pt>
                <c:pt idx="69087">
                  <c:v>34772.583333333336</c:v>
                </c:pt>
                <c:pt idx="69088">
                  <c:v>34772.666666666664</c:v>
                </c:pt>
                <c:pt idx="69089">
                  <c:v>34772.75</c:v>
                </c:pt>
                <c:pt idx="69090">
                  <c:v>34772.833333333336</c:v>
                </c:pt>
                <c:pt idx="69091">
                  <c:v>34772.916666666664</c:v>
                </c:pt>
                <c:pt idx="69092">
                  <c:v>34773</c:v>
                </c:pt>
                <c:pt idx="69093">
                  <c:v>34773.083333333336</c:v>
                </c:pt>
                <c:pt idx="69094">
                  <c:v>34773.166666666664</c:v>
                </c:pt>
                <c:pt idx="69095">
                  <c:v>34773.25</c:v>
                </c:pt>
                <c:pt idx="69096">
                  <c:v>34773.333333333336</c:v>
                </c:pt>
                <c:pt idx="69097">
                  <c:v>34773.416666666664</c:v>
                </c:pt>
                <c:pt idx="69098">
                  <c:v>34773.5</c:v>
                </c:pt>
                <c:pt idx="69099">
                  <c:v>34773.583333333336</c:v>
                </c:pt>
                <c:pt idx="69100">
                  <c:v>34773.666666666664</c:v>
                </c:pt>
                <c:pt idx="69101">
                  <c:v>34773.75</c:v>
                </c:pt>
                <c:pt idx="69102">
                  <c:v>34773.833333333336</c:v>
                </c:pt>
                <c:pt idx="69103">
                  <c:v>34773.916666666664</c:v>
                </c:pt>
                <c:pt idx="69104">
                  <c:v>34774</c:v>
                </c:pt>
                <c:pt idx="69105">
                  <c:v>34774.083333333336</c:v>
                </c:pt>
                <c:pt idx="69106">
                  <c:v>34774.166666666664</c:v>
                </c:pt>
                <c:pt idx="69107">
                  <c:v>34774.25</c:v>
                </c:pt>
                <c:pt idx="69108">
                  <c:v>34774.333333333336</c:v>
                </c:pt>
                <c:pt idx="69109">
                  <c:v>34774.416666666664</c:v>
                </c:pt>
                <c:pt idx="69110">
                  <c:v>34774.5</c:v>
                </c:pt>
                <c:pt idx="69111">
                  <c:v>34774.583333333336</c:v>
                </c:pt>
                <c:pt idx="69112">
                  <c:v>34774.666666666664</c:v>
                </c:pt>
                <c:pt idx="69113">
                  <c:v>34774.75</c:v>
                </c:pt>
                <c:pt idx="69114">
                  <c:v>34774.833333333336</c:v>
                </c:pt>
                <c:pt idx="69115">
                  <c:v>34774.916666666664</c:v>
                </c:pt>
                <c:pt idx="69116">
                  <c:v>34775</c:v>
                </c:pt>
                <c:pt idx="69117">
                  <c:v>34775.083333333336</c:v>
                </c:pt>
                <c:pt idx="69118">
                  <c:v>34775.166666666664</c:v>
                </c:pt>
                <c:pt idx="69119">
                  <c:v>34775.25</c:v>
                </c:pt>
                <c:pt idx="69120">
                  <c:v>34775.333333333336</c:v>
                </c:pt>
                <c:pt idx="69121">
                  <c:v>34775.416666666664</c:v>
                </c:pt>
                <c:pt idx="69122">
                  <c:v>34775.5</c:v>
                </c:pt>
                <c:pt idx="69123">
                  <c:v>34775.583333333336</c:v>
                </c:pt>
                <c:pt idx="69124">
                  <c:v>34775.666666666664</c:v>
                </c:pt>
                <c:pt idx="69125">
                  <c:v>34775.75</c:v>
                </c:pt>
                <c:pt idx="69126">
                  <c:v>34775.833333333336</c:v>
                </c:pt>
                <c:pt idx="69127">
                  <c:v>34775.916666666664</c:v>
                </c:pt>
                <c:pt idx="69128">
                  <c:v>34776</c:v>
                </c:pt>
                <c:pt idx="69129">
                  <c:v>34776.083333333336</c:v>
                </c:pt>
                <c:pt idx="69130">
                  <c:v>34776.166666666664</c:v>
                </c:pt>
                <c:pt idx="69131">
                  <c:v>34776.25</c:v>
                </c:pt>
                <c:pt idx="69132">
                  <c:v>34776.333333333336</c:v>
                </c:pt>
                <c:pt idx="69133">
                  <c:v>34776.416666666664</c:v>
                </c:pt>
                <c:pt idx="69134">
                  <c:v>34776.5</c:v>
                </c:pt>
                <c:pt idx="69135">
                  <c:v>34776.583333333336</c:v>
                </c:pt>
                <c:pt idx="69136">
                  <c:v>34776.666666666664</c:v>
                </c:pt>
                <c:pt idx="69137">
                  <c:v>34776.75</c:v>
                </c:pt>
                <c:pt idx="69138">
                  <c:v>34776.833333333336</c:v>
                </c:pt>
                <c:pt idx="69139">
                  <c:v>34776.916666666664</c:v>
                </c:pt>
                <c:pt idx="69140">
                  <c:v>34777</c:v>
                </c:pt>
                <c:pt idx="69141">
                  <c:v>34777.083333333336</c:v>
                </c:pt>
                <c:pt idx="69142">
                  <c:v>34777.166666666664</c:v>
                </c:pt>
                <c:pt idx="69143">
                  <c:v>34777.25</c:v>
                </c:pt>
                <c:pt idx="69144">
                  <c:v>34777.333333333336</c:v>
                </c:pt>
                <c:pt idx="69145">
                  <c:v>34777.416666666664</c:v>
                </c:pt>
                <c:pt idx="69146">
                  <c:v>34777.5</c:v>
                </c:pt>
                <c:pt idx="69147">
                  <c:v>34777.583333333336</c:v>
                </c:pt>
                <c:pt idx="69148">
                  <c:v>34777.666666666664</c:v>
                </c:pt>
                <c:pt idx="69149">
                  <c:v>34777.75</c:v>
                </c:pt>
                <c:pt idx="69150">
                  <c:v>34777.833333333336</c:v>
                </c:pt>
                <c:pt idx="69151">
                  <c:v>34777.916666666664</c:v>
                </c:pt>
                <c:pt idx="69152">
                  <c:v>34778</c:v>
                </c:pt>
                <c:pt idx="69153">
                  <c:v>34778.083333333336</c:v>
                </c:pt>
                <c:pt idx="69154">
                  <c:v>34778.166666666664</c:v>
                </c:pt>
                <c:pt idx="69155">
                  <c:v>34778.25</c:v>
                </c:pt>
                <c:pt idx="69156">
                  <c:v>34778.333333333336</c:v>
                </c:pt>
                <c:pt idx="69157">
                  <c:v>34778.416666666664</c:v>
                </c:pt>
                <c:pt idx="69158">
                  <c:v>34778.5</c:v>
                </c:pt>
                <c:pt idx="69159">
                  <c:v>34778.583333333336</c:v>
                </c:pt>
                <c:pt idx="69160">
                  <c:v>34778.666666666664</c:v>
                </c:pt>
                <c:pt idx="69161">
                  <c:v>34778.75</c:v>
                </c:pt>
                <c:pt idx="69162">
                  <c:v>34778.833333333336</c:v>
                </c:pt>
                <c:pt idx="69163">
                  <c:v>34778.916666666664</c:v>
                </c:pt>
                <c:pt idx="69164">
                  <c:v>34779</c:v>
                </c:pt>
                <c:pt idx="69165">
                  <c:v>34779.083333333336</c:v>
                </c:pt>
                <c:pt idx="69166">
                  <c:v>34779.166666666664</c:v>
                </c:pt>
                <c:pt idx="69167">
                  <c:v>34779.25</c:v>
                </c:pt>
                <c:pt idx="69168">
                  <c:v>34779.333333333336</c:v>
                </c:pt>
                <c:pt idx="69169">
                  <c:v>34779.416666666664</c:v>
                </c:pt>
                <c:pt idx="69170">
                  <c:v>34779.5</c:v>
                </c:pt>
                <c:pt idx="69171">
                  <c:v>34779.583333333336</c:v>
                </c:pt>
                <c:pt idx="69172">
                  <c:v>34779.666666666664</c:v>
                </c:pt>
                <c:pt idx="69173">
                  <c:v>34779.75</c:v>
                </c:pt>
                <c:pt idx="69174">
                  <c:v>34779.833333333336</c:v>
                </c:pt>
                <c:pt idx="69175">
                  <c:v>34779.916666666664</c:v>
                </c:pt>
                <c:pt idx="69176">
                  <c:v>34780</c:v>
                </c:pt>
                <c:pt idx="69177">
                  <c:v>34780.083333333336</c:v>
                </c:pt>
                <c:pt idx="69178">
                  <c:v>34780.166666666664</c:v>
                </c:pt>
                <c:pt idx="69179">
                  <c:v>34780.25</c:v>
                </c:pt>
                <c:pt idx="69180">
                  <c:v>34780.333333333336</c:v>
                </c:pt>
                <c:pt idx="69181">
                  <c:v>34780.416666666664</c:v>
                </c:pt>
                <c:pt idx="69182">
                  <c:v>34780.5</c:v>
                </c:pt>
                <c:pt idx="69183">
                  <c:v>34780.583333333336</c:v>
                </c:pt>
                <c:pt idx="69184">
                  <c:v>34780.666666666664</c:v>
                </c:pt>
                <c:pt idx="69185">
                  <c:v>34780.75</c:v>
                </c:pt>
                <c:pt idx="69186">
                  <c:v>34780.833333333336</c:v>
                </c:pt>
                <c:pt idx="69187">
                  <c:v>34780.916666666664</c:v>
                </c:pt>
                <c:pt idx="69188">
                  <c:v>34781</c:v>
                </c:pt>
                <c:pt idx="69189">
                  <c:v>34781.083333333336</c:v>
                </c:pt>
                <c:pt idx="69190">
                  <c:v>34781.166666666664</c:v>
                </c:pt>
                <c:pt idx="69191">
                  <c:v>34781.25</c:v>
                </c:pt>
                <c:pt idx="69192">
                  <c:v>34781.333333333336</c:v>
                </c:pt>
                <c:pt idx="69193">
                  <c:v>34781.416666666664</c:v>
                </c:pt>
                <c:pt idx="69194">
                  <c:v>34781.5</c:v>
                </c:pt>
                <c:pt idx="69195">
                  <c:v>34781.583333333336</c:v>
                </c:pt>
                <c:pt idx="69196">
                  <c:v>34781.666666666664</c:v>
                </c:pt>
                <c:pt idx="69197">
                  <c:v>34781.75</c:v>
                </c:pt>
                <c:pt idx="69198">
                  <c:v>34781.833333333336</c:v>
                </c:pt>
                <c:pt idx="69199">
                  <c:v>34781.916666666664</c:v>
                </c:pt>
                <c:pt idx="69200">
                  <c:v>34782</c:v>
                </c:pt>
                <c:pt idx="69201">
                  <c:v>34782.083333333336</c:v>
                </c:pt>
                <c:pt idx="69202">
                  <c:v>34782.166666666664</c:v>
                </c:pt>
                <c:pt idx="69203">
                  <c:v>34782.25</c:v>
                </c:pt>
                <c:pt idx="69204">
                  <c:v>34782.333333333336</c:v>
                </c:pt>
                <c:pt idx="69205">
                  <c:v>34782.416666666664</c:v>
                </c:pt>
                <c:pt idx="69206">
                  <c:v>34782.5</c:v>
                </c:pt>
                <c:pt idx="69207">
                  <c:v>34782.583333333336</c:v>
                </c:pt>
                <c:pt idx="69208">
                  <c:v>34782.666666666664</c:v>
                </c:pt>
                <c:pt idx="69209">
                  <c:v>34782.75</c:v>
                </c:pt>
                <c:pt idx="69210">
                  <c:v>34782.833333333336</c:v>
                </c:pt>
                <c:pt idx="69211">
                  <c:v>34782.916666666664</c:v>
                </c:pt>
                <c:pt idx="69212">
                  <c:v>34783</c:v>
                </c:pt>
                <c:pt idx="69213">
                  <c:v>34783.083333333336</c:v>
                </c:pt>
                <c:pt idx="69214">
                  <c:v>34783.166666666664</c:v>
                </c:pt>
                <c:pt idx="69215">
                  <c:v>34783.25</c:v>
                </c:pt>
                <c:pt idx="69216">
                  <c:v>34783.333333333336</c:v>
                </c:pt>
                <c:pt idx="69217">
                  <c:v>34783.416666666664</c:v>
                </c:pt>
                <c:pt idx="69218">
                  <c:v>34783.5</c:v>
                </c:pt>
                <c:pt idx="69219">
                  <c:v>34783.583333333336</c:v>
                </c:pt>
                <c:pt idx="69220">
                  <c:v>34783.666666666664</c:v>
                </c:pt>
                <c:pt idx="69221">
                  <c:v>34783.75</c:v>
                </c:pt>
                <c:pt idx="69222">
                  <c:v>34783.833333333336</c:v>
                </c:pt>
                <c:pt idx="69223">
                  <c:v>34783.916666666664</c:v>
                </c:pt>
                <c:pt idx="69224">
                  <c:v>34784</c:v>
                </c:pt>
                <c:pt idx="69225">
                  <c:v>34784.083333333336</c:v>
                </c:pt>
                <c:pt idx="69226">
                  <c:v>34784.166666666664</c:v>
                </c:pt>
                <c:pt idx="69227">
                  <c:v>34784.25</c:v>
                </c:pt>
                <c:pt idx="69228">
                  <c:v>34784.333333333336</c:v>
                </c:pt>
                <c:pt idx="69229">
                  <c:v>34784.416666666664</c:v>
                </c:pt>
                <c:pt idx="69230">
                  <c:v>34784.5</c:v>
                </c:pt>
                <c:pt idx="69231">
                  <c:v>34784.583333333336</c:v>
                </c:pt>
                <c:pt idx="69232">
                  <c:v>34784.666666666664</c:v>
                </c:pt>
                <c:pt idx="69233">
                  <c:v>34784.75</c:v>
                </c:pt>
                <c:pt idx="69234">
                  <c:v>34784.833333333336</c:v>
                </c:pt>
                <c:pt idx="69235">
                  <c:v>34784.916666666664</c:v>
                </c:pt>
                <c:pt idx="69236">
                  <c:v>34785</c:v>
                </c:pt>
                <c:pt idx="69237">
                  <c:v>34785.083333333336</c:v>
                </c:pt>
                <c:pt idx="69238">
                  <c:v>34785.166666666664</c:v>
                </c:pt>
                <c:pt idx="69239">
                  <c:v>34785.25</c:v>
                </c:pt>
                <c:pt idx="69240">
                  <c:v>34785.333333333336</c:v>
                </c:pt>
                <c:pt idx="69241">
                  <c:v>34785.416666666664</c:v>
                </c:pt>
                <c:pt idx="69242">
                  <c:v>34785.5</c:v>
                </c:pt>
                <c:pt idx="69243">
                  <c:v>34785.583333333336</c:v>
                </c:pt>
                <c:pt idx="69244">
                  <c:v>34785.666666666664</c:v>
                </c:pt>
                <c:pt idx="69245">
                  <c:v>34785.75</c:v>
                </c:pt>
                <c:pt idx="69246">
                  <c:v>34785.833333333336</c:v>
                </c:pt>
                <c:pt idx="69247">
                  <c:v>34785.916666666664</c:v>
                </c:pt>
                <c:pt idx="69248">
                  <c:v>34786</c:v>
                </c:pt>
                <c:pt idx="69249">
                  <c:v>34786.083333333336</c:v>
                </c:pt>
                <c:pt idx="69250">
                  <c:v>34786.166666666664</c:v>
                </c:pt>
                <c:pt idx="69251">
                  <c:v>34786.25</c:v>
                </c:pt>
                <c:pt idx="69252">
                  <c:v>34786.333333333336</c:v>
                </c:pt>
                <c:pt idx="69253">
                  <c:v>34786.416666666664</c:v>
                </c:pt>
                <c:pt idx="69254">
                  <c:v>34786.5</c:v>
                </c:pt>
                <c:pt idx="69255">
                  <c:v>34786.583333333336</c:v>
                </c:pt>
                <c:pt idx="69256">
                  <c:v>34786.666666666664</c:v>
                </c:pt>
                <c:pt idx="69257">
                  <c:v>34786.75</c:v>
                </c:pt>
                <c:pt idx="69258">
                  <c:v>34786.833333333336</c:v>
                </c:pt>
                <c:pt idx="69259">
                  <c:v>34786.916666666664</c:v>
                </c:pt>
                <c:pt idx="69260">
                  <c:v>34787</c:v>
                </c:pt>
                <c:pt idx="69261">
                  <c:v>34787.083333333336</c:v>
                </c:pt>
                <c:pt idx="69262">
                  <c:v>34787.166666666664</c:v>
                </c:pt>
                <c:pt idx="69263">
                  <c:v>34787.25</c:v>
                </c:pt>
                <c:pt idx="69264">
                  <c:v>34787.333333333336</c:v>
                </c:pt>
                <c:pt idx="69265">
                  <c:v>34787.416666666664</c:v>
                </c:pt>
                <c:pt idx="69266">
                  <c:v>34787.5</c:v>
                </c:pt>
                <c:pt idx="69267">
                  <c:v>34787.583333333336</c:v>
                </c:pt>
                <c:pt idx="69268">
                  <c:v>34787.666666666664</c:v>
                </c:pt>
                <c:pt idx="69269">
                  <c:v>34787.75</c:v>
                </c:pt>
                <c:pt idx="69270">
                  <c:v>34787.833333333336</c:v>
                </c:pt>
                <c:pt idx="69271">
                  <c:v>34787.916666666664</c:v>
                </c:pt>
                <c:pt idx="69272">
                  <c:v>34788</c:v>
                </c:pt>
                <c:pt idx="69273">
                  <c:v>34788.083333333336</c:v>
                </c:pt>
                <c:pt idx="69274">
                  <c:v>34788.166666666664</c:v>
                </c:pt>
                <c:pt idx="69275">
                  <c:v>34788.25</c:v>
                </c:pt>
                <c:pt idx="69276">
                  <c:v>34788.333333333336</c:v>
                </c:pt>
                <c:pt idx="69277">
                  <c:v>34788.416666666664</c:v>
                </c:pt>
                <c:pt idx="69278">
                  <c:v>34788.5</c:v>
                </c:pt>
                <c:pt idx="69279">
                  <c:v>34788.583333333336</c:v>
                </c:pt>
                <c:pt idx="69280">
                  <c:v>34788.666666666664</c:v>
                </c:pt>
                <c:pt idx="69281">
                  <c:v>34788.75</c:v>
                </c:pt>
                <c:pt idx="69282">
                  <c:v>34788.833333333336</c:v>
                </c:pt>
                <c:pt idx="69283">
                  <c:v>34788.916666666664</c:v>
                </c:pt>
                <c:pt idx="69284">
                  <c:v>34789</c:v>
                </c:pt>
                <c:pt idx="69285">
                  <c:v>34789.083333333336</c:v>
                </c:pt>
                <c:pt idx="69286">
                  <c:v>34789.166666666664</c:v>
                </c:pt>
                <c:pt idx="69287">
                  <c:v>34789.25</c:v>
                </c:pt>
                <c:pt idx="69288">
                  <c:v>34789.333333333336</c:v>
                </c:pt>
                <c:pt idx="69289">
                  <c:v>34789.416666666664</c:v>
                </c:pt>
                <c:pt idx="69290">
                  <c:v>34789.5</c:v>
                </c:pt>
                <c:pt idx="69291">
                  <c:v>34789.583333333336</c:v>
                </c:pt>
                <c:pt idx="69292">
                  <c:v>34789.666666666664</c:v>
                </c:pt>
                <c:pt idx="69293">
                  <c:v>34789.75</c:v>
                </c:pt>
                <c:pt idx="69294">
                  <c:v>34789.833333333336</c:v>
                </c:pt>
                <c:pt idx="69295">
                  <c:v>34789.916666666664</c:v>
                </c:pt>
                <c:pt idx="69296">
                  <c:v>34790</c:v>
                </c:pt>
                <c:pt idx="69297">
                  <c:v>34790.083333333336</c:v>
                </c:pt>
                <c:pt idx="69298">
                  <c:v>34790.166666666664</c:v>
                </c:pt>
                <c:pt idx="69299">
                  <c:v>34790.25</c:v>
                </c:pt>
                <c:pt idx="69300">
                  <c:v>34790.333333333336</c:v>
                </c:pt>
                <c:pt idx="69301">
                  <c:v>34790.416666666664</c:v>
                </c:pt>
                <c:pt idx="69302">
                  <c:v>34790.5</c:v>
                </c:pt>
                <c:pt idx="69303">
                  <c:v>34790.583333333336</c:v>
                </c:pt>
                <c:pt idx="69304">
                  <c:v>34790.666666666664</c:v>
                </c:pt>
                <c:pt idx="69305">
                  <c:v>34790.75</c:v>
                </c:pt>
                <c:pt idx="69306">
                  <c:v>34790.833333333336</c:v>
                </c:pt>
                <c:pt idx="69307">
                  <c:v>34790.916666666664</c:v>
                </c:pt>
                <c:pt idx="69308">
                  <c:v>34791</c:v>
                </c:pt>
                <c:pt idx="69309">
                  <c:v>34791.083333333336</c:v>
                </c:pt>
                <c:pt idx="69310">
                  <c:v>34791.166666666664</c:v>
                </c:pt>
                <c:pt idx="69311">
                  <c:v>34791.25</c:v>
                </c:pt>
                <c:pt idx="69312">
                  <c:v>34791.333333333336</c:v>
                </c:pt>
                <c:pt idx="69313">
                  <c:v>34791.416666666664</c:v>
                </c:pt>
                <c:pt idx="69314">
                  <c:v>34791.5</c:v>
                </c:pt>
                <c:pt idx="69315">
                  <c:v>34791.583333333336</c:v>
                </c:pt>
                <c:pt idx="69316">
                  <c:v>34791.666666666664</c:v>
                </c:pt>
                <c:pt idx="69317">
                  <c:v>34791.75</c:v>
                </c:pt>
                <c:pt idx="69318">
                  <c:v>34791.833333333336</c:v>
                </c:pt>
                <c:pt idx="69319">
                  <c:v>34791.916666666664</c:v>
                </c:pt>
                <c:pt idx="69320">
                  <c:v>34792</c:v>
                </c:pt>
                <c:pt idx="69321">
                  <c:v>34792.083333333336</c:v>
                </c:pt>
                <c:pt idx="69322">
                  <c:v>34792.166666666664</c:v>
                </c:pt>
                <c:pt idx="69323">
                  <c:v>34792.25</c:v>
                </c:pt>
                <c:pt idx="69324">
                  <c:v>34792.333333333336</c:v>
                </c:pt>
                <c:pt idx="69325">
                  <c:v>34792.416666666664</c:v>
                </c:pt>
                <c:pt idx="69326">
                  <c:v>34792.5</c:v>
                </c:pt>
                <c:pt idx="69327">
                  <c:v>34792.583333333336</c:v>
                </c:pt>
                <c:pt idx="69328">
                  <c:v>34792.666666666664</c:v>
                </c:pt>
                <c:pt idx="69329">
                  <c:v>34792.75</c:v>
                </c:pt>
                <c:pt idx="69330">
                  <c:v>34792.833333333336</c:v>
                </c:pt>
                <c:pt idx="69331">
                  <c:v>34792.916666666664</c:v>
                </c:pt>
                <c:pt idx="69332">
                  <c:v>34793</c:v>
                </c:pt>
                <c:pt idx="69333">
                  <c:v>34793.083333333336</c:v>
                </c:pt>
                <c:pt idx="69334">
                  <c:v>34793.166666666664</c:v>
                </c:pt>
                <c:pt idx="69335">
                  <c:v>34793.25</c:v>
                </c:pt>
                <c:pt idx="69336">
                  <c:v>34793.333333333336</c:v>
                </c:pt>
                <c:pt idx="69337">
                  <c:v>34793.416666666664</c:v>
                </c:pt>
                <c:pt idx="69338">
                  <c:v>34793.5</c:v>
                </c:pt>
                <c:pt idx="69339">
                  <c:v>34793.583333333336</c:v>
                </c:pt>
                <c:pt idx="69340">
                  <c:v>34793.666666666664</c:v>
                </c:pt>
                <c:pt idx="69341">
                  <c:v>34793.75</c:v>
                </c:pt>
                <c:pt idx="69342">
                  <c:v>34793.833333333336</c:v>
                </c:pt>
                <c:pt idx="69343">
                  <c:v>34793.916666666664</c:v>
                </c:pt>
                <c:pt idx="69344">
                  <c:v>34794</c:v>
                </c:pt>
                <c:pt idx="69345">
                  <c:v>34794.083333333336</c:v>
                </c:pt>
                <c:pt idx="69346">
                  <c:v>34794.166666666664</c:v>
                </c:pt>
                <c:pt idx="69347">
                  <c:v>34794.25</c:v>
                </c:pt>
                <c:pt idx="69348">
                  <c:v>34794.333333333336</c:v>
                </c:pt>
                <c:pt idx="69349">
                  <c:v>34794.416666666664</c:v>
                </c:pt>
                <c:pt idx="69350">
                  <c:v>34794.5</c:v>
                </c:pt>
                <c:pt idx="69351">
                  <c:v>34794.583333333336</c:v>
                </c:pt>
                <c:pt idx="69352">
                  <c:v>34794.666666666664</c:v>
                </c:pt>
                <c:pt idx="69353">
                  <c:v>34794.75</c:v>
                </c:pt>
                <c:pt idx="69354">
                  <c:v>34794.833333333336</c:v>
                </c:pt>
                <c:pt idx="69355">
                  <c:v>34794.916666666664</c:v>
                </c:pt>
                <c:pt idx="69356">
                  <c:v>34795</c:v>
                </c:pt>
                <c:pt idx="69357">
                  <c:v>34795.083333333336</c:v>
                </c:pt>
                <c:pt idx="69358">
                  <c:v>34795.166666666664</c:v>
                </c:pt>
                <c:pt idx="69359">
                  <c:v>34795.25</c:v>
                </c:pt>
                <c:pt idx="69360">
                  <c:v>34795.333333333336</c:v>
                </c:pt>
                <c:pt idx="69361">
                  <c:v>34795.416666666664</c:v>
                </c:pt>
                <c:pt idx="69362">
                  <c:v>34795.5</c:v>
                </c:pt>
                <c:pt idx="69363">
                  <c:v>34795.583333333336</c:v>
                </c:pt>
                <c:pt idx="69364">
                  <c:v>34795.666666666664</c:v>
                </c:pt>
                <c:pt idx="69365">
                  <c:v>34795.75</c:v>
                </c:pt>
                <c:pt idx="69366">
                  <c:v>34795.833333333336</c:v>
                </c:pt>
                <c:pt idx="69367">
                  <c:v>34795.916666666664</c:v>
                </c:pt>
                <c:pt idx="69368">
                  <c:v>34796</c:v>
                </c:pt>
                <c:pt idx="69369">
                  <c:v>34796.083333333336</c:v>
                </c:pt>
                <c:pt idx="69370">
                  <c:v>34796.166666666664</c:v>
                </c:pt>
                <c:pt idx="69371">
                  <c:v>34796.25</c:v>
                </c:pt>
                <c:pt idx="69372">
                  <c:v>34796.333333333336</c:v>
                </c:pt>
                <c:pt idx="69373">
                  <c:v>34796.416666666664</c:v>
                </c:pt>
                <c:pt idx="69374">
                  <c:v>34796.5</c:v>
                </c:pt>
                <c:pt idx="69375">
                  <c:v>34796.583333333336</c:v>
                </c:pt>
                <c:pt idx="69376">
                  <c:v>34796.666666666664</c:v>
                </c:pt>
                <c:pt idx="69377">
                  <c:v>34796.75</c:v>
                </c:pt>
                <c:pt idx="69378">
                  <c:v>34796.833333333336</c:v>
                </c:pt>
                <c:pt idx="69379">
                  <c:v>34796.916666666664</c:v>
                </c:pt>
                <c:pt idx="69380">
                  <c:v>34797</c:v>
                </c:pt>
                <c:pt idx="69381">
                  <c:v>34797.083333333336</c:v>
                </c:pt>
                <c:pt idx="69382">
                  <c:v>34797.166666666664</c:v>
                </c:pt>
                <c:pt idx="69383">
                  <c:v>34797.25</c:v>
                </c:pt>
                <c:pt idx="69384">
                  <c:v>34797.333333333336</c:v>
                </c:pt>
                <c:pt idx="69385">
                  <c:v>34797.416666666664</c:v>
                </c:pt>
                <c:pt idx="69386">
                  <c:v>34797.5</c:v>
                </c:pt>
                <c:pt idx="69387">
                  <c:v>34797.583333333336</c:v>
                </c:pt>
                <c:pt idx="69388">
                  <c:v>34797.666666666664</c:v>
                </c:pt>
                <c:pt idx="69389">
                  <c:v>34797.75</c:v>
                </c:pt>
                <c:pt idx="69390">
                  <c:v>34797.833333333336</c:v>
                </c:pt>
                <c:pt idx="69391">
                  <c:v>34797.916666666664</c:v>
                </c:pt>
                <c:pt idx="69392">
                  <c:v>34798</c:v>
                </c:pt>
                <c:pt idx="69393">
                  <c:v>34798.083333333336</c:v>
                </c:pt>
                <c:pt idx="69394">
                  <c:v>34798.166666666664</c:v>
                </c:pt>
                <c:pt idx="69395">
                  <c:v>34798.25</c:v>
                </c:pt>
                <c:pt idx="69396">
                  <c:v>34798.333333333336</c:v>
                </c:pt>
                <c:pt idx="69397">
                  <c:v>34798.416666666664</c:v>
                </c:pt>
                <c:pt idx="69398">
                  <c:v>34798.5</c:v>
                </c:pt>
                <c:pt idx="69399">
                  <c:v>34798.583333333336</c:v>
                </c:pt>
                <c:pt idx="69400">
                  <c:v>34798.666666666664</c:v>
                </c:pt>
                <c:pt idx="69401">
                  <c:v>34798.75</c:v>
                </c:pt>
                <c:pt idx="69402">
                  <c:v>34798.833333333336</c:v>
                </c:pt>
                <c:pt idx="69403">
                  <c:v>34798.916666666664</c:v>
                </c:pt>
                <c:pt idx="69404">
                  <c:v>34799</c:v>
                </c:pt>
                <c:pt idx="69405">
                  <c:v>34799.083333333336</c:v>
                </c:pt>
                <c:pt idx="69406">
                  <c:v>34799.166666666664</c:v>
                </c:pt>
                <c:pt idx="69407">
                  <c:v>34799.25</c:v>
                </c:pt>
                <c:pt idx="69408">
                  <c:v>34799.333333333336</c:v>
                </c:pt>
                <c:pt idx="69409">
                  <c:v>34799.416666666664</c:v>
                </c:pt>
                <c:pt idx="69410">
                  <c:v>34799.5</c:v>
                </c:pt>
                <c:pt idx="69411">
                  <c:v>34799.583333333336</c:v>
                </c:pt>
                <c:pt idx="69412">
                  <c:v>34799.666666666664</c:v>
                </c:pt>
                <c:pt idx="69413">
                  <c:v>34799.75</c:v>
                </c:pt>
                <c:pt idx="69414">
                  <c:v>34799.833333333336</c:v>
                </c:pt>
                <c:pt idx="69415">
                  <c:v>34799.916666666664</c:v>
                </c:pt>
                <c:pt idx="69416">
                  <c:v>34800</c:v>
                </c:pt>
                <c:pt idx="69417">
                  <c:v>34800.083333333336</c:v>
                </c:pt>
                <c:pt idx="69418">
                  <c:v>34800.166666666664</c:v>
                </c:pt>
                <c:pt idx="69419">
                  <c:v>34800.25</c:v>
                </c:pt>
                <c:pt idx="69420">
                  <c:v>34800.333333333336</c:v>
                </c:pt>
                <c:pt idx="69421">
                  <c:v>34800.416666666664</c:v>
                </c:pt>
                <c:pt idx="69422">
                  <c:v>34800.5</c:v>
                </c:pt>
                <c:pt idx="69423">
                  <c:v>34800.583333333336</c:v>
                </c:pt>
                <c:pt idx="69424">
                  <c:v>34800.666666666664</c:v>
                </c:pt>
                <c:pt idx="69425">
                  <c:v>34800.75</c:v>
                </c:pt>
                <c:pt idx="69426">
                  <c:v>34800.833333333336</c:v>
                </c:pt>
                <c:pt idx="69427">
                  <c:v>34800.916666666664</c:v>
                </c:pt>
                <c:pt idx="69428">
                  <c:v>34801</c:v>
                </c:pt>
                <c:pt idx="69429">
                  <c:v>34801.083333333336</c:v>
                </c:pt>
                <c:pt idx="69430">
                  <c:v>34801.166666666664</c:v>
                </c:pt>
                <c:pt idx="69431">
                  <c:v>34801.25</c:v>
                </c:pt>
                <c:pt idx="69432">
                  <c:v>34801.333333333336</c:v>
                </c:pt>
                <c:pt idx="69433">
                  <c:v>34801.416666666664</c:v>
                </c:pt>
                <c:pt idx="69434">
                  <c:v>34801.5</c:v>
                </c:pt>
                <c:pt idx="69435">
                  <c:v>34801.583333333336</c:v>
                </c:pt>
                <c:pt idx="69436">
                  <c:v>34801.666666666664</c:v>
                </c:pt>
                <c:pt idx="69437">
                  <c:v>34801.75</c:v>
                </c:pt>
                <c:pt idx="69438">
                  <c:v>34801.833333333336</c:v>
                </c:pt>
                <c:pt idx="69439">
                  <c:v>34801.916666666664</c:v>
                </c:pt>
                <c:pt idx="69440">
                  <c:v>34802</c:v>
                </c:pt>
                <c:pt idx="69441">
                  <c:v>34802.083333333336</c:v>
                </c:pt>
                <c:pt idx="69442">
                  <c:v>34802.166666666664</c:v>
                </c:pt>
                <c:pt idx="69443">
                  <c:v>34802.25</c:v>
                </c:pt>
                <c:pt idx="69444">
                  <c:v>34802.333333333336</c:v>
                </c:pt>
                <c:pt idx="69445">
                  <c:v>34802.416666666664</c:v>
                </c:pt>
                <c:pt idx="69446">
                  <c:v>34802.5</c:v>
                </c:pt>
                <c:pt idx="69447">
                  <c:v>34802.583333333336</c:v>
                </c:pt>
                <c:pt idx="69448">
                  <c:v>34802.666666666664</c:v>
                </c:pt>
                <c:pt idx="69449">
                  <c:v>34802.75</c:v>
                </c:pt>
                <c:pt idx="69450">
                  <c:v>34802.833333333336</c:v>
                </c:pt>
                <c:pt idx="69451">
                  <c:v>34802.916666666664</c:v>
                </c:pt>
                <c:pt idx="69452">
                  <c:v>34803</c:v>
                </c:pt>
                <c:pt idx="69453">
                  <c:v>34803.083333333336</c:v>
                </c:pt>
                <c:pt idx="69454">
                  <c:v>34803.166666666664</c:v>
                </c:pt>
                <c:pt idx="69455">
                  <c:v>34803.25</c:v>
                </c:pt>
                <c:pt idx="69456">
                  <c:v>34803.333333333336</c:v>
                </c:pt>
                <c:pt idx="69457">
                  <c:v>34803.416666666664</c:v>
                </c:pt>
                <c:pt idx="69458">
                  <c:v>34803.5</c:v>
                </c:pt>
                <c:pt idx="69459">
                  <c:v>34803.583333333336</c:v>
                </c:pt>
                <c:pt idx="69460">
                  <c:v>34803.666666666664</c:v>
                </c:pt>
                <c:pt idx="69461">
                  <c:v>34803.75</c:v>
                </c:pt>
                <c:pt idx="69462">
                  <c:v>34803.833333333336</c:v>
                </c:pt>
                <c:pt idx="69463">
                  <c:v>34803.916666666664</c:v>
                </c:pt>
                <c:pt idx="69464">
                  <c:v>34804</c:v>
                </c:pt>
                <c:pt idx="69465">
                  <c:v>34804.083333333336</c:v>
                </c:pt>
                <c:pt idx="69466">
                  <c:v>34804.166666666664</c:v>
                </c:pt>
                <c:pt idx="69467">
                  <c:v>34804.25</c:v>
                </c:pt>
                <c:pt idx="69468">
                  <c:v>34804.333333333336</c:v>
                </c:pt>
                <c:pt idx="69469">
                  <c:v>34804.416666666664</c:v>
                </c:pt>
                <c:pt idx="69470">
                  <c:v>34804.5</c:v>
                </c:pt>
                <c:pt idx="69471">
                  <c:v>34804.583333333336</c:v>
                </c:pt>
                <c:pt idx="69472">
                  <c:v>34804.666666666664</c:v>
                </c:pt>
                <c:pt idx="69473">
                  <c:v>34804.75</c:v>
                </c:pt>
                <c:pt idx="69474">
                  <c:v>34804.833333333336</c:v>
                </c:pt>
                <c:pt idx="69475">
                  <c:v>34804.916666666664</c:v>
                </c:pt>
                <c:pt idx="69476">
                  <c:v>34805</c:v>
                </c:pt>
                <c:pt idx="69477">
                  <c:v>34805.083333333336</c:v>
                </c:pt>
                <c:pt idx="69478">
                  <c:v>34805.166666666664</c:v>
                </c:pt>
                <c:pt idx="69479">
                  <c:v>34805.25</c:v>
                </c:pt>
                <c:pt idx="69480">
                  <c:v>34805.333333333336</c:v>
                </c:pt>
                <c:pt idx="69481">
                  <c:v>34805.416666666664</c:v>
                </c:pt>
                <c:pt idx="69482">
                  <c:v>34805.5</c:v>
                </c:pt>
                <c:pt idx="69483">
                  <c:v>34805.583333333336</c:v>
                </c:pt>
                <c:pt idx="69484">
                  <c:v>34805.666666666664</c:v>
                </c:pt>
                <c:pt idx="69485">
                  <c:v>34805.75</c:v>
                </c:pt>
                <c:pt idx="69486">
                  <c:v>34805.833333333336</c:v>
                </c:pt>
                <c:pt idx="69487">
                  <c:v>34805.916666666664</c:v>
                </c:pt>
                <c:pt idx="69488">
                  <c:v>34806</c:v>
                </c:pt>
                <c:pt idx="69489">
                  <c:v>34806.083333333336</c:v>
                </c:pt>
                <c:pt idx="69490">
                  <c:v>34806.166666666664</c:v>
                </c:pt>
                <c:pt idx="69491">
                  <c:v>34806.25</c:v>
                </c:pt>
                <c:pt idx="69492">
                  <c:v>34806.333333333336</c:v>
                </c:pt>
                <c:pt idx="69493">
                  <c:v>34806.416666666664</c:v>
                </c:pt>
                <c:pt idx="69494">
                  <c:v>34806.5</c:v>
                </c:pt>
                <c:pt idx="69495">
                  <c:v>34806.583333333336</c:v>
                </c:pt>
                <c:pt idx="69496">
                  <c:v>34806.666666666664</c:v>
                </c:pt>
                <c:pt idx="69497">
                  <c:v>34806.75</c:v>
                </c:pt>
                <c:pt idx="69498">
                  <c:v>34806.833333333336</c:v>
                </c:pt>
                <c:pt idx="69499">
                  <c:v>34806.916666666664</c:v>
                </c:pt>
                <c:pt idx="69500">
                  <c:v>34807</c:v>
                </c:pt>
                <c:pt idx="69501">
                  <c:v>34807.083333333336</c:v>
                </c:pt>
                <c:pt idx="69502">
                  <c:v>34807.166666666664</c:v>
                </c:pt>
                <c:pt idx="69503">
                  <c:v>34807.25</c:v>
                </c:pt>
                <c:pt idx="69504">
                  <c:v>34807.333333333336</c:v>
                </c:pt>
                <c:pt idx="69505">
                  <c:v>34807.416666666664</c:v>
                </c:pt>
                <c:pt idx="69506">
                  <c:v>34807.5</c:v>
                </c:pt>
                <c:pt idx="69507">
                  <c:v>34807.583333333336</c:v>
                </c:pt>
                <c:pt idx="69508">
                  <c:v>34807.666666666664</c:v>
                </c:pt>
                <c:pt idx="69509">
                  <c:v>34807.75</c:v>
                </c:pt>
                <c:pt idx="69510">
                  <c:v>34807.833333333336</c:v>
                </c:pt>
                <c:pt idx="69511">
                  <c:v>34807.916666666664</c:v>
                </c:pt>
                <c:pt idx="69512">
                  <c:v>34808</c:v>
                </c:pt>
                <c:pt idx="69513">
                  <c:v>34808.083333333336</c:v>
                </c:pt>
                <c:pt idx="69514">
                  <c:v>34808.166666666664</c:v>
                </c:pt>
                <c:pt idx="69515">
                  <c:v>34808.25</c:v>
                </c:pt>
                <c:pt idx="69516">
                  <c:v>34808.333333333336</c:v>
                </c:pt>
                <c:pt idx="69517">
                  <c:v>34808.416666666664</c:v>
                </c:pt>
                <c:pt idx="69518">
                  <c:v>34808.5</c:v>
                </c:pt>
                <c:pt idx="69519">
                  <c:v>34808.583333333336</c:v>
                </c:pt>
                <c:pt idx="69520">
                  <c:v>34808.666666666664</c:v>
                </c:pt>
                <c:pt idx="69521">
                  <c:v>34808.75</c:v>
                </c:pt>
                <c:pt idx="69522">
                  <c:v>34808.833333333336</c:v>
                </c:pt>
                <c:pt idx="69523">
                  <c:v>34808.916666666664</c:v>
                </c:pt>
                <c:pt idx="69524">
                  <c:v>34809</c:v>
                </c:pt>
                <c:pt idx="69525">
                  <c:v>34809.083333333336</c:v>
                </c:pt>
                <c:pt idx="69526">
                  <c:v>34809.166666666664</c:v>
                </c:pt>
                <c:pt idx="69527">
                  <c:v>34809.25</c:v>
                </c:pt>
                <c:pt idx="69528">
                  <c:v>34809.333333333336</c:v>
                </c:pt>
                <c:pt idx="69529">
                  <c:v>34809.416666666664</c:v>
                </c:pt>
                <c:pt idx="69530">
                  <c:v>34809.5</c:v>
                </c:pt>
                <c:pt idx="69531">
                  <c:v>34809.583333333336</c:v>
                </c:pt>
                <c:pt idx="69532">
                  <c:v>34809.666666666664</c:v>
                </c:pt>
                <c:pt idx="69533">
                  <c:v>34809.75</c:v>
                </c:pt>
                <c:pt idx="69534">
                  <c:v>34809.833333333336</c:v>
                </c:pt>
                <c:pt idx="69535">
                  <c:v>34809.916666666664</c:v>
                </c:pt>
                <c:pt idx="69536">
                  <c:v>34810</c:v>
                </c:pt>
                <c:pt idx="69537">
                  <c:v>34810.083333333336</c:v>
                </c:pt>
                <c:pt idx="69538">
                  <c:v>34810.166666666664</c:v>
                </c:pt>
                <c:pt idx="69539">
                  <c:v>34810.25</c:v>
                </c:pt>
                <c:pt idx="69540">
                  <c:v>34810.333333333336</c:v>
                </c:pt>
                <c:pt idx="69541">
                  <c:v>34810.416666666664</c:v>
                </c:pt>
                <c:pt idx="69542">
                  <c:v>34810.5</c:v>
                </c:pt>
                <c:pt idx="69543">
                  <c:v>34810.583333333336</c:v>
                </c:pt>
                <c:pt idx="69544">
                  <c:v>34810.666666666664</c:v>
                </c:pt>
                <c:pt idx="69545">
                  <c:v>34810.75</c:v>
                </c:pt>
                <c:pt idx="69546">
                  <c:v>34810.833333333336</c:v>
                </c:pt>
                <c:pt idx="69547">
                  <c:v>34810.916666666664</c:v>
                </c:pt>
                <c:pt idx="69548">
                  <c:v>34811</c:v>
                </c:pt>
                <c:pt idx="69549">
                  <c:v>34811.083333333336</c:v>
                </c:pt>
                <c:pt idx="69550">
                  <c:v>34811.166666666664</c:v>
                </c:pt>
                <c:pt idx="69551">
                  <c:v>34811.25</c:v>
                </c:pt>
                <c:pt idx="69552">
                  <c:v>34811.333333333336</c:v>
                </c:pt>
                <c:pt idx="69553">
                  <c:v>34811.416666666664</c:v>
                </c:pt>
                <c:pt idx="69554">
                  <c:v>34811.5</c:v>
                </c:pt>
                <c:pt idx="69555">
                  <c:v>34811.583333333336</c:v>
                </c:pt>
                <c:pt idx="69556">
                  <c:v>34811.666666666664</c:v>
                </c:pt>
                <c:pt idx="69557">
                  <c:v>34811.75</c:v>
                </c:pt>
                <c:pt idx="69558">
                  <c:v>34811.833333333336</c:v>
                </c:pt>
                <c:pt idx="69559">
                  <c:v>34811.916666666664</c:v>
                </c:pt>
                <c:pt idx="69560">
                  <c:v>34812</c:v>
                </c:pt>
                <c:pt idx="69561">
                  <c:v>34812.083333333336</c:v>
                </c:pt>
                <c:pt idx="69562">
                  <c:v>34812.166666666664</c:v>
                </c:pt>
                <c:pt idx="69563">
                  <c:v>34812.25</c:v>
                </c:pt>
                <c:pt idx="69564">
                  <c:v>34812.333333333336</c:v>
                </c:pt>
                <c:pt idx="69565">
                  <c:v>34812.416666666664</c:v>
                </c:pt>
                <c:pt idx="69566">
                  <c:v>34812.5</c:v>
                </c:pt>
                <c:pt idx="69567">
                  <c:v>34812.583333333336</c:v>
                </c:pt>
                <c:pt idx="69568">
                  <c:v>34812.666666666664</c:v>
                </c:pt>
                <c:pt idx="69569">
                  <c:v>34812.75</c:v>
                </c:pt>
                <c:pt idx="69570">
                  <c:v>34812.833333333336</c:v>
                </c:pt>
                <c:pt idx="69571">
                  <c:v>34812.916666666664</c:v>
                </c:pt>
                <c:pt idx="69572">
                  <c:v>34813</c:v>
                </c:pt>
                <c:pt idx="69573">
                  <c:v>34813.083333333336</c:v>
                </c:pt>
                <c:pt idx="69574">
                  <c:v>34813.166666666664</c:v>
                </c:pt>
                <c:pt idx="69575">
                  <c:v>34813.25</c:v>
                </c:pt>
                <c:pt idx="69576">
                  <c:v>34813.333333333336</c:v>
                </c:pt>
                <c:pt idx="69577">
                  <c:v>34813.416666666664</c:v>
                </c:pt>
                <c:pt idx="69578">
                  <c:v>34813.5</c:v>
                </c:pt>
                <c:pt idx="69579">
                  <c:v>34813.583333333336</c:v>
                </c:pt>
                <c:pt idx="69580">
                  <c:v>34813.666666666664</c:v>
                </c:pt>
                <c:pt idx="69581">
                  <c:v>34813.75</c:v>
                </c:pt>
                <c:pt idx="69582">
                  <c:v>34813.833333333336</c:v>
                </c:pt>
                <c:pt idx="69583">
                  <c:v>34813.916666666664</c:v>
                </c:pt>
                <c:pt idx="69584">
                  <c:v>34814</c:v>
                </c:pt>
                <c:pt idx="69585">
                  <c:v>34814.083333333336</c:v>
                </c:pt>
                <c:pt idx="69586">
                  <c:v>34814.166666666664</c:v>
                </c:pt>
                <c:pt idx="69587">
                  <c:v>34814.25</c:v>
                </c:pt>
                <c:pt idx="69588">
                  <c:v>34814.333333333336</c:v>
                </c:pt>
                <c:pt idx="69589">
                  <c:v>34814.416666666664</c:v>
                </c:pt>
                <c:pt idx="69590">
                  <c:v>34814.5</c:v>
                </c:pt>
                <c:pt idx="69591">
                  <c:v>34814.583333333336</c:v>
                </c:pt>
                <c:pt idx="69592">
                  <c:v>34814.666666666664</c:v>
                </c:pt>
                <c:pt idx="69593">
                  <c:v>34814.75</c:v>
                </c:pt>
                <c:pt idx="69594">
                  <c:v>34814.833333333336</c:v>
                </c:pt>
                <c:pt idx="69595">
                  <c:v>34814.916666666664</c:v>
                </c:pt>
                <c:pt idx="69596">
                  <c:v>34815</c:v>
                </c:pt>
                <c:pt idx="69597">
                  <c:v>34815.083333333336</c:v>
                </c:pt>
                <c:pt idx="69598">
                  <c:v>34815.166666666664</c:v>
                </c:pt>
                <c:pt idx="69599">
                  <c:v>34815.25</c:v>
                </c:pt>
                <c:pt idx="69600">
                  <c:v>34815.333333333336</c:v>
                </c:pt>
                <c:pt idx="69601">
                  <c:v>34815.416666666664</c:v>
                </c:pt>
                <c:pt idx="69602">
                  <c:v>34815.5</c:v>
                </c:pt>
                <c:pt idx="69603">
                  <c:v>34815.583333333336</c:v>
                </c:pt>
                <c:pt idx="69604">
                  <c:v>34815.666666666664</c:v>
                </c:pt>
                <c:pt idx="69605">
                  <c:v>34815.75</c:v>
                </c:pt>
                <c:pt idx="69606">
                  <c:v>34815.833333333336</c:v>
                </c:pt>
                <c:pt idx="69607">
                  <c:v>34815.916666666664</c:v>
                </c:pt>
                <c:pt idx="69608">
                  <c:v>34816</c:v>
                </c:pt>
                <c:pt idx="69609">
                  <c:v>34816.083333333336</c:v>
                </c:pt>
                <c:pt idx="69610">
                  <c:v>34816.166666666664</c:v>
                </c:pt>
                <c:pt idx="69611">
                  <c:v>34816.25</c:v>
                </c:pt>
                <c:pt idx="69612">
                  <c:v>34816.333333333336</c:v>
                </c:pt>
                <c:pt idx="69613">
                  <c:v>34816.416666666664</c:v>
                </c:pt>
                <c:pt idx="69614">
                  <c:v>34816.5</c:v>
                </c:pt>
                <c:pt idx="69615">
                  <c:v>34816.583333333336</c:v>
                </c:pt>
                <c:pt idx="69616">
                  <c:v>34816.666666666664</c:v>
                </c:pt>
                <c:pt idx="69617">
                  <c:v>34816.75</c:v>
                </c:pt>
                <c:pt idx="69618">
                  <c:v>34816.833333333336</c:v>
                </c:pt>
                <c:pt idx="69619">
                  <c:v>34816.916666666664</c:v>
                </c:pt>
                <c:pt idx="69620">
                  <c:v>34817</c:v>
                </c:pt>
                <c:pt idx="69621">
                  <c:v>34817.083333333336</c:v>
                </c:pt>
                <c:pt idx="69622">
                  <c:v>34817.166666666664</c:v>
                </c:pt>
                <c:pt idx="69623">
                  <c:v>34817.25</c:v>
                </c:pt>
                <c:pt idx="69624">
                  <c:v>34817.333333333336</c:v>
                </c:pt>
                <c:pt idx="69625">
                  <c:v>34817.416666666664</c:v>
                </c:pt>
                <c:pt idx="69626">
                  <c:v>34817.5</c:v>
                </c:pt>
                <c:pt idx="69627">
                  <c:v>34817.583333333336</c:v>
                </c:pt>
                <c:pt idx="69628">
                  <c:v>34817.666666666664</c:v>
                </c:pt>
                <c:pt idx="69629">
                  <c:v>34817.75</c:v>
                </c:pt>
                <c:pt idx="69630">
                  <c:v>34817.833333333336</c:v>
                </c:pt>
                <c:pt idx="69631">
                  <c:v>34817.916666666664</c:v>
                </c:pt>
                <c:pt idx="69632">
                  <c:v>34818</c:v>
                </c:pt>
                <c:pt idx="69633">
                  <c:v>34818.083333333336</c:v>
                </c:pt>
                <c:pt idx="69634">
                  <c:v>34818.166666666664</c:v>
                </c:pt>
                <c:pt idx="69635">
                  <c:v>34818.25</c:v>
                </c:pt>
                <c:pt idx="69636">
                  <c:v>34818.333333333336</c:v>
                </c:pt>
                <c:pt idx="69637">
                  <c:v>34818.416666666664</c:v>
                </c:pt>
                <c:pt idx="69638">
                  <c:v>34818.5</c:v>
                </c:pt>
                <c:pt idx="69639">
                  <c:v>34818.583333333336</c:v>
                </c:pt>
                <c:pt idx="69640">
                  <c:v>34818.666666666664</c:v>
                </c:pt>
                <c:pt idx="69641">
                  <c:v>34818.75</c:v>
                </c:pt>
                <c:pt idx="69642">
                  <c:v>34818.833333333336</c:v>
                </c:pt>
                <c:pt idx="69643">
                  <c:v>34818.916666666664</c:v>
                </c:pt>
                <c:pt idx="69644">
                  <c:v>34819</c:v>
                </c:pt>
                <c:pt idx="69645">
                  <c:v>34819.083333333336</c:v>
                </c:pt>
                <c:pt idx="69646">
                  <c:v>34819.166666666664</c:v>
                </c:pt>
                <c:pt idx="69647">
                  <c:v>34819.25</c:v>
                </c:pt>
                <c:pt idx="69648">
                  <c:v>34819.333333333336</c:v>
                </c:pt>
                <c:pt idx="69649">
                  <c:v>34819.416666666664</c:v>
                </c:pt>
                <c:pt idx="69650">
                  <c:v>34819.5</c:v>
                </c:pt>
                <c:pt idx="69651">
                  <c:v>34819.583333333336</c:v>
                </c:pt>
                <c:pt idx="69652">
                  <c:v>34819.666666666664</c:v>
                </c:pt>
                <c:pt idx="69653">
                  <c:v>34819.75</c:v>
                </c:pt>
                <c:pt idx="69654">
                  <c:v>34819.833333333336</c:v>
                </c:pt>
                <c:pt idx="69655">
                  <c:v>34819.916666666664</c:v>
                </c:pt>
                <c:pt idx="69656">
                  <c:v>34820</c:v>
                </c:pt>
                <c:pt idx="69657">
                  <c:v>34820.083333333336</c:v>
                </c:pt>
                <c:pt idx="69658">
                  <c:v>34820.166666666664</c:v>
                </c:pt>
                <c:pt idx="69659">
                  <c:v>34820.25</c:v>
                </c:pt>
                <c:pt idx="69660">
                  <c:v>34820.333333333336</c:v>
                </c:pt>
                <c:pt idx="69661">
                  <c:v>34820.416666666664</c:v>
                </c:pt>
                <c:pt idx="69662">
                  <c:v>34820.5</c:v>
                </c:pt>
                <c:pt idx="69663">
                  <c:v>34820.583333333336</c:v>
                </c:pt>
                <c:pt idx="69664">
                  <c:v>34820.666666666664</c:v>
                </c:pt>
                <c:pt idx="69665">
                  <c:v>34820.75</c:v>
                </c:pt>
                <c:pt idx="69666">
                  <c:v>34820.833333333336</c:v>
                </c:pt>
                <c:pt idx="69667">
                  <c:v>34820.916666666664</c:v>
                </c:pt>
                <c:pt idx="69668">
                  <c:v>34821</c:v>
                </c:pt>
                <c:pt idx="69669">
                  <c:v>34821.083333333336</c:v>
                </c:pt>
                <c:pt idx="69670">
                  <c:v>34821.166666666664</c:v>
                </c:pt>
                <c:pt idx="69671">
                  <c:v>34821.25</c:v>
                </c:pt>
                <c:pt idx="69672">
                  <c:v>34821.333333333336</c:v>
                </c:pt>
                <c:pt idx="69673">
                  <c:v>34821.416666666664</c:v>
                </c:pt>
                <c:pt idx="69674">
                  <c:v>34821.5</c:v>
                </c:pt>
                <c:pt idx="69675">
                  <c:v>34821.583333333336</c:v>
                </c:pt>
                <c:pt idx="69676">
                  <c:v>34821.666666666664</c:v>
                </c:pt>
                <c:pt idx="69677">
                  <c:v>34821.75</c:v>
                </c:pt>
                <c:pt idx="69678">
                  <c:v>34821.833333333336</c:v>
                </c:pt>
                <c:pt idx="69679">
                  <c:v>34821.916666666664</c:v>
                </c:pt>
                <c:pt idx="69680">
                  <c:v>34822</c:v>
                </c:pt>
                <c:pt idx="69681">
                  <c:v>34822.083333333336</c:v>
                </c:pt>
                <c:pt idx="69682">
                  <c:v>34822.166666666664</c:v>
                </c:pt>
                <c:pt idx="69683">
                  <c:v>34822.25</c:v>
                </c:pt>
                <c:pt idx="69684">
                  <c:v>34822.333333333336</c:v>
                </c:pt>
                <c:pt idx="69685">
                  <c:v>34822.416666666664</c:v>
                </c:pt>
                <c:pt idx="69686">
                  <c:v>34822.5</c:v>
                </c:pt>
                <c:pt idx="69687">
                  <c:v>34822.583333333336</c:v>
                </c:pt>
                <c:pt idx="69688">
                  <c:v>34822.666666666664</c:v>
                </c:pt>
                <c:pt idx="69689">
                  <c:v>34822.75</c:v>
                </c:pt>
                <c:pt idx="69690">
                  <c:v>34822.833333333336</c:v>
                </c:pt>
                <c:pt idx="69691">
                  <c:v>34822.916666666664</c:v>
                </c:pt>
                <c:pt idx="69692">
                  <c:v>34823</c:v>
                </c:pt>
                <c:pt idx="69693">
                  <c:v>34823.083333333336</c:v>
                </c:pt>
                <c:pt idx="69694">
                  <c:v>34823.166666666664</c:v>
                </c:pt>
                <c:pt idx="69695">
                  <c:v>34823.25</c:v>
                </c:pt>
                <c:pt idx="69696">
                  <c:v>34823.333333333336</c:v>
                </c:pt>
                <c:pt idx="69697">
                  <c:v>34823.416666666664</c:v>
                </c:pt>
                <c:pt idx="69698">
                  <c:v>34823.5</c:v>
                </c:pt>
                <c:pt idx="69699">
                  <c:v>34823.583333333336</c:v>
                </c:pt>
                <c:pt idx="69700">
                  <c:v>34823.666666666664</c:v>
                </c:pt>
                <c:pt idx="69701">
                  <c:v>34823.75</c:v>
                </c:pt>
                <c:pt idx="69702">
                  <c:v>34823.833333333336</c:v>
                </c:pt>
                <c:pt idx="69703">
                  <c:v>34823.916666666664</c:v>
                </c:pt>
                <c:pt idx="69704">
                  <c:v>34824</c:v>
                </c:pt>
                <c:pt idx="69705">
                  <c:v>34824.083333333336</c:v>
                </c:pt>
                <c:pt idx="69706">
                  <c:v>34824.166666666664</c:v>
                </c:pt>
                <c:pt idx="69707">
                  <c:v>34824.25</c:v>
                </c:pt>
                <c:pt idx="69708">
                  <c:v>34824.333333333336</c:v>
                </c:pt>
                <c:pt idx="69709">
                  <c:v>34824.416666666664</c:v>
                </c:pt>
                <c:pt idx="69710">
                  <c:v>34824.5</c:v>
                </c:pt>
                <c:pt idx="69711">
                  <c:v>34824.583333333336</c:v>
                </c:pt>
                <c:pt idx="69712">
                  <c:v>34824.666666666664</c:v>
                </c:pt>
                <c:pt idx="69713">
                  <c:v>34824.75</c:v>
                </c:pt>
                <c:pt idx="69714">
                  <c:v>34824.833333333336</c:v>
                </c:pt>
                <c:pt idx="69715">
                  <c:v>34824.916666666664</c:v>
                </c:pt>
                <c:pt idx="69716">
                  <c:v>34825</c:v>
                </c:pt>
                <c:pt idx="69717">
                  <c:v>34825.083333333336</c:v>
                </c:pt>
                <c:pt idx="69718">
                  <c:v>34825.166666666664</c:v>
                </c:pt>
                <c:pt idx="69719">
                  <c:v>34825.25</c:v>
                </c:pt>
                <c:pt idx="69720">
                  <c:v>34825.333333333336</c:v>
                </c:pt>
                <c:pt idx="69721">
                  <c:v>34825.416666666664</c:v>
                </c:pt>
                <c:pt idx="69722">
                  <c:v>34825.5</c:v>
                </c:pt>
                <c:pt idx="69723">
                  <c:v>34825.583333333336</c:v>
                </c:pt>
                <c:pt idx="69724">
                  <c:v>34825.666666666664</c:v>
                </c:pt>
                <c:pt idx="69725">
                  <c:v>34825.75</c:v>
                </c:pt>
                <c:pt idx="69726">
                  <c:v>34825.833333333336</c:v>
                </c:pt>
                <c:pt idx="69727">
                  <c:v>34825.916666666664</c:v>
                </c:pt>
                <c:pt idx="69728">
                  <c:v>34826</c:v>
                </c:pt>
                <c:pt idx="69729">
                  <c:v>34826.083333333336</c:v>
                </c:pt>
                <c:pt idx="69730">
                  <c:v>34826.166666666664</c:v>
                </c:pt>
                <c:pt idx="69731">
                  <c:v>34826.25</c:v>
                </c:pt>
                <c:pt idx="69732">
                  <c:v>34826.333333333336</c:v>
                </c:pt>
                <c:pt idx="69733">
                  <c:v>34826.416666666664</c:v>
                </c:pt>
                <c:pt idx="69734">
                  <c:v>34826.5</c:v>
                </c:pt>
                <c:pt idx="69735">
                  <c:v>34826.583333333336</c:v>
                </c:pt>
                <c:pt idx="69736">
                  <c:v>34826.666666666664</c:v>
                </c:pt>
                <c:pt idx="69737">
                  <c:v>34826.75</c:v>
                </c:pt>
                <c:pt idx="69738">
                  <c:v>34826.833333333336</c:v>
                </c:pt>
                <c:pt idx="69739">
                  <c:v>34826.916666666664</c:v>
                </c:pt>
                <c:pt idx="69740">
                  <c:v>34827</c:v>
                </c:pt>
                <c:pt idx="69741">
                  <c:v>34827.083333333336</c:v>
                </c:pt>
                <c:pt idx="69742">
                  <c:v>34827.166666666664</c:v>
                </c:pt>
                <c:pt idx="69743">
                  <c:v>34827.25</c:v>
                </c:pt>
                <c:pt idx="69744">
                  <c:v>34827.333333333336</c:v>
                </c:pt>
                <c:pt idx="69745">
                  <c:v>34827.416666666664</c:v>
                </c:pt>
                <c:pt idx="69746">
                  <c:v>34827.5</c:v>
                </c:pt>
                <c:pt idx="69747">
                  <c:v>34827.583333333336</c:v>
                </c:pt>
                <c:pt idx="69748">
                  <c:v>34827.666666666664</c:v>
                </c:pt>
                <c:pt idx="69749">
                  <c:v>34827.75</c:v>
                </c:pt>
                <c:pt idx="69750">
                  <c:v>34827.833333333336</c:v>
                </c:pt>
                <c:pt idx="69751">
                  <c:v>34827.916666666664</c:v>
                </c:pt>
                <c:pt idx="69752">
                  <c:v>34828</c:v>
                </c:pt>
                <c:pt idx="69753">
                  <c:v>34828.083333333336</c:v>
                </c:pt>
                <c:pt idx="69754">
                  <c:v>34828.166666666664</c:v>
                </c:pt>
                <c:pt idx="69755">
                  <c:v>34828.25</c:v>
                </c:pt>
                <c:pt idx="69756">
                  <c:v>34828.333333333336</c:v>
                </c:pt>
                <c:pt idx="69757">
                  <c:v>34828.416666666664</c:v>
                </c:pt>
                <c:pt idx="69758">
                  <c:v>34828.5</c:v>
                </c:pt>
                <c:pt idx="69759">
                  <c:v>34828.583333333336</c:v>
                </c:pt>
                <c:pt idx="69760">
                  <c:v>34828.666666666664</c:v>
                </c:pt>
                <c:pt idx="69761">
                  <c:v>34828.75</c:v>
                </c:pt>
                <c:pt idx="69762">
                  <c:v>34828.833333333336</c:v>
                </c:pt>
                <c:pt idx="69763">
                  <c:v>34828.916666666664</c:v>
                </c:pt>
                <c:pt idx="69764">
                  <c:v>34829</c:v>
                </c:pt>
                <c:pt idx="69765">
                  <c:v>34829.083333333336</c:v>
                </c:pt>
                <c:pt idx="69766">
                  <c:v>34829.166666666664</c:v>
                </c:pt>
                <c:pt idx="69767">
                  <c:v>34829.25</c:v>
                </c:pt>
                <c:pt idx="69768">
                  <c:v>34829.333333333336</c:v>
                </c:pt>
                <c:pt idx="69769">
                  <c:v>34829.416666666664</c:v>
                </c:pt>
                <c:pt idx="69770">
                  <c:v>34829.5</c:v>
                </c:pt>
                <c:pt idx="69771">
                  <c:v>34829.583333333336</c:v>
                </c:pt>
                <c:pt idx="69772">
                  <c:v>34829.666666666664</c:v>
                </c:pt>
                <c:pt idx="69773">
                  <c:v>34829.75</c:v>
                </c:pt>
                <c:pt idx="69774">
                  <c:v>34829.833333333336</c:v>
                </c:pt>
                <c:pt idx="69775">
                  <c:v>34829.916666666664</c:v>
                </c:pt>
                <c:pt idx="69776">
                  <c:v>34830</c:v>
                </c:pt>
                <c:pt idx="69777">
                  <c:v>34830.083333333336</c:v>
                </c:pt>
                <c:pt idx="69778">
                  <c:v>34830.166666666664</c:v>
                </c:pt>
                <c:pt idx="69779">
                  <c:v>34830.25</c:v>
                </c:pt>
                <c:pt idx="69780">
                  <c:v>34830.333333333336</c:v>
                </c:pt>
                <c:pt idx="69781">
                  <c:v>34830.416666666664</c:v>
                </c:pt>
                <c:pt idx="69782">
                  <c:v>34830.5</c:v>
                </c:pt>
                <c:pt idx="69783">
                  <c:v>34830.583333333336</c:v>
                </c:pt>
                <c:pt idx="69784">
                  <c:v>34830.666666666664</c:v>
                </c:pt>
                <c:pt idx="69785">
                  <c:v>34830.75</c:v>
                </c:pt>
                <c:pt idx="69786">
                  <c:v>34830.833333333336</c:v>
                </c:pt>
                <c:pt idx="69787">
                  <c:v>34830.916666666664</c:v>
                </c:pt>
                <c:pt idx="69788">
                  <c:v>34831</c:v>
                </c:pt>
                <c:pt idx="69789">
                  <c:v>34831.083333333336</c:v>
                </c:pt>
                <c:pt idx="69790">
                  <c:v>34831.166666666664</c:v>
                </c:pt>
                <c:pt idx="69791">
                  <c:v>34831.25</c:v>
                </c:pt>
                <c:pt idx="69792">
                  <c:v>34831.333333333336</c:v>
                </c:pt>
                <c:pt idx="69793">
                  <c:v>34831.416666666664</c:v>
                </c:pt>
                <c:pt idx="69794">
                  <c:v>34831.5</c:v>
                </c:pt>
                <c:pt idx="69795">
                  <c:v>34831.583333333336</c:v>
                </c:pt>
                <c:pt idx="69796">
                  <c:v>34831.666666666664</c:v>
                </c:pt>
                <c:pt idx="69797">
                  <c:v>34831.75</c:v>
                </c:pt>
                <c:pt idx="69798">
                  <c:v>34831.833333333336</c:v>
                </c:pt>
                <c:pt idx="69799">
                  <c:v>34831.916666666664</c:v>
                </c:pt>
                <c:pt idx="69800">
                  <c:v>34832</c:v>
                </c:pt>
                <c:pt idx="69801">
                  <c:v>34832.083333333336</c:v>
                </c:pt>
                <c:pt idx="69802">
                  <c:v>34832.166666666664</c:v>
                </c:pt>
                <c:pt idx="69803">
                  <c:v>34832.25</c:v>
                </c:pt>
                <c:pt idx="69804">
                  <c:v>34832.333333333336</c:v>
                </c:pt>
                <c:pt idx="69805">
                  <c:v>34832.416666666664</c:v>
                </c:pt>
                <c:pt idx="69806">
                  <c:v>34832.5</c:v>
                </c:pt>
                <c:pt idx="69807">
                  <c:v>34832.583333333336</c:v>
                </c:pt>
                <c:pt idx="69808">
                  <c:v>34832.666666666664</c:v>
                </c:pt>
                <c:pt idx="69809">
                  <c:v>34832.75</c:v>
                </c:pt>
                <c:pt idx="69810">
                  <c:v>34832.833333333336</c:v>
                </c:pt>
                <c:pt idx="69811">
                  <c:v>34832.916666666664</c:v>
                </c:pt>
                <c:pt idx="69812">
                  <c:v>34833</c:v>
                </c:pt>
                <c:pt idx="69813">
                  <c:v>34833.083333333336</c:v>
                </c:pt>
                <c:pt idx="69814">
                  <c:v>34833.166666666664</c:v>
                </c:pt>
                <c:pt idx="69815">
                  <c:v>34833.25</c:v>
                </c:pt>
                <c:pt idx="69816">
                  <c:v>34833.333333333336</c:v>
                </c:pt>
                <c:pt idx="69817">
                  <c:v>34833.416666666664</c:v>
                </c:pt>
                <c:pt idx="69818">
                  <c:v>34833.5</c:v>
                </c:pt>
                <c:pt idx="69819">
                  <c:v>34833.583333333336</c:v>
                </c:pt>
                <c:pt idx="69820">
                  <c:v>34833.666666666664</c:v>
                </c:pt>
                <c:pt idx="69821">
                  <c:v>34833.75</c:v>
                </c:pt>
                <c:pt idx="69822">
                  <c:v>34833.833333333336</c:v>
                </c:pt>
                <c:pt idx="69823">
                  <c:v>34833.916666666664</c:v>
                </c:pt>
                <c:pt idx="69824">
                  <c:v>34834</c:v>
                </c:pt>
                <c:pt idx="69825">
                  <c:v>34834.083333333336</c:v>
                </c:pt>
                <c:pt idx="69826">
                  <c:v>34834.166666666664</c:v>
                </c:pt>
                <c:pt idx="69827">
                  <c:v>34834.25</c:v>
                </c:pt>
                <c:pt idx="69828">
                  <c:v>34834.333333333336</c:v>
                </c:pt>
                <c:pt idx="69829">
                  <c:v>34834.416666666664</c:v>
                </c:pt>
                <c:pt idx="69830">
                  <c:v>34834.5</c:v>
                </c:pt>
                <c:pt idx="69831">
                  <c:v>34834.583333333336</c:v>
                </c:pt>
                <c:pt idx="69832">
                  <c:v>34834.666666666664</c:v>
                </c:pt>
                <c:pt idx="69833">
                  <c:v>34834.75</c:v>
                </c:pt>
                <c:pt idx="69834">
                  <c:v>34834.833333333336</c:v>
                </c:pt>
                <c:pt idx="69835">
                  <c:v>34834.916666666664</c:v>
                </c:pt>
                <c:pt idx="69836">
                  <c:v>34835</c:v>
                </c:pt>
                <c:pt idx="69837">
                  <c:v>34835.083333333336</c:v>
                </c:pt>
                <c:pt idx="69838">
                  <c:v>34835.166666666664</c:v>
                </c:pt>
                <c:pt idx="69839">
                  <c:v>34835.25</c:v>
                </c:pt>
                <c:pt idx="69840">
                  <c:v>34835.333333333336</c:v>
                </c:pt>
                <c:pt idx="69841">
                  <c:v>34835.416666666664</c:v>
                </c:pt>
                <c:pt idx="69842">
                  <c:v>34835.5</c:v>
                </c:pt>
                <c:pt idx="69843">
                  <c:v>34835.583333333336</c:v>
                </c:pt>
                <c:pt idx="69844">
                  <c:v>34835.666666666664</c:v>
                </c:pt>
                <c:pt idx="69845">
                  <c:v>34835.75</c:v>
                </c:pt>
                <c:pt idx="69846">
                  <c:v>34835.833333333336</c:v>
                </c:pt>
                <c:pt idx="69847">
                  <c:v>34835.916666666664</c:v>
                </c:pt>
                <c:pt idx="69848">
                  <c:v>34836</c:v>
                </c:pt>
                <c:pt idx="69849">
                  <c:v>34836.083333333336</c:v>
                </c:pt>
                <c:pt idx="69850">
                  <c:v>34836.166666666664</c:v>
                </c:pt>
                <c:pt idx="69851">
                  <c:v>34836.25</c:v>
                </c:pt>
                <c:pt idx="69852">
                  <c:v>34836.333333333336</c:v>
                </c:pt>
                <c:pt idx="69853">
                  <c:v>34836.416666666664</c:v>
                </c:pt>
                <c:pt idx="69854">
                  <c:v>34836.5</c:v>
                </c:pt>
                <c:pt idx="69855">
                  <c:v>34836.583333333336</c:v>
                </c:pt>
                <c:pt idx="69856">
                  <c:v>34836.666666666664</c:v>
                </c:pt>
                <c:pt idx="69857">
                  <c:v>34836.75</c:v>
                </c:pt>
                <c:pt idx="69858">
                  <c:v>34836.833333333336</c:v>
                </c:pt>
                <c:pt idx="69859">
                  <c:v>34836.916666666664</c:v>
                </c:pt>
                <c:pt idx="69860">
                  <c:v>34837</c:v>
                </c:pt>
                <c:pt idx="69861">
                  <c:v>34837.083333333336</c:v>
                </c:pt>
                <c:pt idx="69862">
                  <c:v>34837.166666666664</c:v>
                </c:pt>
                <c:pt idx="69863">
                  <c:v>34837.25</c:v>
                </c:pt>
                <c:pt idx="69864">
                  <c:v>34837.333333333336</c:v>
                </c:pt>
                <c:pt idx="69865">
                  <c:v>34837.416666666664</c:v>
                </c:pt>
                <c:pt idx="69866">
                  <c:v>34837.5</c:v>
                </c:pt>
                <c:pt idx="69867">
                  <c:v>34837.583333333336</c:v>
                </c:pt>
                <c:pt idx="69868">
                  <c:v>34837.666666666664</c:v>
                </c:pt>
                <c:pt idx="69869">
                  <c:v>34837.75</c:v>
                </c:pt>
                <c:pt idx="69870">
                  <c:v>34837.833333333336</c:v>
                </c:pt>
                <c:pt idx="69871">
                  <c:v>34837.916666666664</c:v>
                </c:pt>
                <c:pt idx="69872">
                  <c:v>34838</c:v>
                </c:pt>
                <c:pt idx="69873">
                  <c:v>34838.083333333336</c:v>
                </c:pt>
                <c:pt idx="69874">
                  <c:v>34838.166666666664</c:v>
                </c:pt>
                <c:pt idx="69875">
                  <c:v>34838.25</c:v>
                </c:pt>
                <c:pt idx="69876">
                  <c:v>34838.333333333336</c:v>
                </c:pt>
                <c:pt idx="69877">
                  <c:v>34838.416666666664</c:v>
                </c:pt>
                <c:pt idx="69878">
                  <c:v>34838.5</c:v>
                </c:pt>
                <c:pt idx="69879">
                  <c:v>34838.583333333336</c:v>
                </c:pt>
                <c:pt idx="69880">
                  <c:v>34838.666666666664</c:v>
                </c:pt>
                <c:pt idx="69881">
                  <c:v>34838.75</c:v>
                </c:pt>
                <c:pt idx="69882">
                  <c:v>34838.833333333336</c:v>
                </c:pt>
                <c:pt idx="69883">
                  <c:v>34838.916666666664</c:v>
                </c:pt>
                <c:pt idx="69884">
                  <c:v>34839</c:v>
                </c:pt>
                <c:pt idx="69885">
                  <c:v>34839.083333333336</c:v>
                </c:pt>
                <c:pt idx="69886">
                  <c:v>34839.166666666664</c:v>
                </c:pt>
                <c:pt idx="69887">
                  <c:v>34839.25</c:v>
                </c:pt>
                <c:pt idx="69888">
                  <c:v>34839.333333333336</c:v>
                </c:pt>
                <c:pt idx="69889">
                  <c:v>34839.416666666664</c:v>
                </c:pt>
                <c:pt idx="69890">
                  <c:v>34839.5</c:v>
                </c:pt>
                <c:pt idx="69891">
                  <c:v>34839.583333333336</c:v>
                </c:pt>
                <c:pt idx="69892">
                  <c:v>34839.666666666664</c:v>
                </c:pt>
                <c:pt idx="69893">
                  <c:v>34839.75</c:v>
                </c:pt>
                <c:pt idx="69894">
                  <c:v>34839.833333333336</c:v>
                </c:pt>
                <c:pt idx="69895">
                  <c:v>34839.916666666664</c:v>
                </c:pt>
                <c:pt idx="69896">
                  <c:v>34840</c:v>
                </c:pt>
                <c:pt idx="69897">
                  <c:v>34840.083333333336</c:v>
                </c:pt>
                <c:pt idx="69898">
                  <c:v>34840.166666666664</c:v>
                </c:pt>
                <c:pt idx="69899">
                  <c:v>34840.25</c:v>
                </c:pt>
                <c:pt idx="69900">
                  <c:v>34840.333333333336</c:v>
                </c:pt>
                <c:pt idx="69901">
                  <c:v>34840.416666666664</c:v>
                </c:pt>
                <c:pt idx="69902">
                  <c:v>34840.5</c:v>
                </c:pt>
                <c:pt idx="69903">
                  <c:v>34840.583333333336</c:v>
                </c:pt>
                <c:pt idx="69904">
                  <c:v>34840.666666666664</c:v>
                </c:pt>
                <c:pt idx="69905">
                  <c:v>34840.75</c:v>
                </c:pt>
                <c:pt idx="69906">
                  <c:v>34840.833333333336</c:v>
                </c:pt>
                <c:pt idx="69907">
                  <c:v>34840.916666666664</c:v>
                </c:pt>
                <c:pt idx="69908">
                  <c:v>34841</c:v>
                </c:pt>
                <c:pt idx="69909">
                  <c:v>34841.083333333336</c:v>
                </c:pt>
                <c:pt idx="69910">
                  <c:v>34841.166666666664</c:v>
                </c:pt>
                <c:pt idx="69911">
                  <c:v>34841.25</c:v>
                </c:pt>
                <c:pt idx="69912">
                  <c:v>34841.333333333336</c:v>
                </c:pt>
                <c:pt idx="69913">
                  <c:v>34841.416666666664</c:v>
                </c:pt>
                <c:pt idx="69914">
                  <c:v>34841.5</c:v>
                </c:pt>
                <c:pt idx="69915">
                  <c:v>34841.583333333336</c:v>
                </c:pt>
                <c:pt idx="69916">
                  <c:v>34841.666666666664</c:v>
                </c:pt>
                <c:pt idx="69917">
                  <c:v>34841.75</c:v>
                </c:pt>
                <c:pt idx="69918">
                  <c:v>34841.833333333336</c:v>
                </c:pt>
                <c:pt idx="69919">
                  <c:v>34841.916666666664</c:v>
                </c:pt>
                <c:pt idx="69920">
                  <c:v>34842</c:v>
                </c:pt>
                <c:pt idx="69921">
                  <c:v>34842.083333333336</c:v>
                </c:pt>
                <c:pt idx="69922">
                  <c:v>34842.166666666664</c:v>
                </c:pt>
                <c:pt idx="69923">
                  <c:v>34842.25</c:v>
                </c:pt>
                <c:pt idx="69924">
                  <c:v>34842.333333333336</c:v>
                </c:pt>
                <c:pt idx="69925">
                  <c:v>34842.416666666664</c:v>
                </c:pt>
                <c:pt idx="69926">
                  <c:v>34842.5</c:v>
                </c:pt>
                <c:pt idx="69927">
                  <c:v>34842.583333333336</c:v>
                </c:pt>
                <c:pt idx="69928">
                  <c:v>34842.666666666664</c:v>
                </c:pt>
                <c:pt idx="69929">
                  <c:v>34842.75</c:v>
                </c:pt>
                <c:pt idx="69930">
                  <c:v>34842.833333333336</c:v>
                </c:pt>
                <c:pt idx="69931">
                  <c:v>34842.916666666664</c:v>
                </c:pt>
                <c:pt idx="69932">
                  <c:v>34843</c:v>
                </c:pt>
                <c:pt idx="69933">
                  <c:v>34843.083333333336</c:v>
                </c:pt>
                <c:pt idx="69934">
                  <c:v>34843.166666666664</c:v>
                </c:pt>
                <c:pt idx="69935">
                  <c:v>34843.25</c:v>
                </c:pt>
                <c:pt idx="69936">
                  <c:v>34843.333333333336</c:v>
                </c:pt>
                <c:pt idx="69937">
                  <c:v>34843.416666666664</c:v>
                </c:pt>
                <c:pt idx="69938">
                  <c:v>34843.5</c:v>
                </c:pt>
                <c:pt idx="69939">
                  <c:v>34843.583333333336</c:v>
                </c:pt>
                <c:pt idx="69940">
                  <c:v>34843.666666666664</c:v>
                </c:pt>
                <c:pt idx="69941">
                  <c:v>34843.75</c:v>
                </c:pt>
                <c:pt idx="69942">
                  <c:v>34843.833333333336</c:v>
                </c:pt>
                <c:pt idx="69943">
                  <c:v>34843.916666666664</c:v>
                </c:pt>
                <c:pt idx="69944">
                  <c:v>34844</c:v>
                </c:pt>
                <c:pt idx="69945">
                  <c:v>34844.083333333336</c:v>
                </c:pt>
                <c:pt idx="69946">
                  <c:v>34844.166666666664</c:v>
                </c:pt>
                <c:pt idx="69947">
                  <c:v>34844.25</c:v>
                </c:pt>
                <c:pt idx="69948">
                  <c:v>34844.333333333336</c:v>
                </c:pt>
                <c:pt idx="69949">
                  <c:v>34844.416666666664</c:v>
                </c:pt>
                <c:pt idx="69950">
                  <c:v>34844.5</c:v>
                </c:pt>
                <c:pt idx="69951">
                  <c:v>34844.583333333336</c:v>
                </c:pt>
                <c:pt idx="69952">
                  <c:v>34844.666666666664</c:v>
                </c:pt>
                <c:pt idx="69953">
                  <c:v>34844.75</c:v>
                </c:pt>
                <c:pt idx="69954">
                  <c:v>34844.833333333336</c:v>
                </c:pt>
                <c:pt idx="69955">
                  <c:v>34844.916666666664</c:v>
                </c:pt>
                <c:pt idx="69956">
                  <c:v>34845</c:v>
                </c:pt>
                <c:pt idx="69957">
                  <c:v>34845.083333333336</c:v>
                </c:pt>
                <c:pt idx="69958">
                  <c:v>34845.166666666664</c:v>
                </c:pt>
                <c:pt idx="69959">
                  <c:v>34845.25</c:v>
                </c:pt>
                <c:pt idx="69960">
                  <c:v>34845.333333333336</c:v>
                </c:pt>
                <c:pt idx="69961">
                  <c:v>34845.416666666664</c:v>
                </c:pt>
                <c:pt idx="69962">
                  <c:v>34845.5</c:v>
                </c:pt>
                <c:pt idx="69963">
                  <c:v>34845.583333333336</c:v>
                </c:pt>
                <c:pt idx="69964">
                  <c:v>34845.666666666664</c:v>
                </c:pt>
                <c:pt idx="69965">
                  <c:v>34845.75</c:v>
                </c:pt>
                <c:pt idx="69966">
                  <c:v>34845.833333333336</c:v>
                </c:pt>
                <c:pt idx="69967">
                  <c:v>34845.916666666664</c:v>
                </c:pt>
                <c:pt idx="69968">
                  <c:v>34846</c:v>
                </c:pt>
                <c:pt idx="69969">
                  <c:v>34846.083333333336</c:v>
                </c:pt>
                <c:pt idx="69970">
                  <c:v>34846.166666666664</c:v>
                </c:pt>
                <c:pt idx="69971">
                  <c:v>34846.25</c:v>
                </c:pt>
                <c:pt idx="69972">
                  <c:v>34846.333333333336</c:v>
                </c:pt>
                <c:pt idx="69973">
                  <c:v>34846.416666666664</c:v>
                </c:pt>
                <c:pt idx="69974">
                  <c:v>34846.5</c:v>
                </c:pt>
                <c:pt idx="69975">
                  <c:v>34846.583333333336</c:v>
                </c:pt>
                <c:pt idx="69976">
                  <c:v>34846.666666666664</c:v>
                </c:pt>
                <c:pt idx="69977">
                  <c:v>34846.75</c:v>
                </c:pt>
                <c:pt idx="69978">
                  <c:v>34846.833333333336</c:v>
                </c:pt>
                <c:pt idx="69979">
                  <c:v>34846.916666666664</c:v>
                </c:pt>
                <c:pt idx="69980">
                  <c:v>34847</c:v>
                </c:pt>
                <c:pt idx="69981">
                  <c:v>34847.083333333336</c:v>
                </c:pt>
                <c:pt idx="69982">
                  <c:v>34847.166666666664</c:v>
                </c:pt>
                <c:pt idx="69983">
                  <c:v>34847.25</c:v>
                </c:pt>
                <c:pt idx="69984">
                  <c:v>34847.333333333336</c:v>
                </c:pt>
                <c:pt idx="69985">
                  <c:v>34847.416666666664</c:v>
                </c:pt>
                <c:pt idx="69986">
                  <c:v>34847.5</c:v>
                </c:pt>
                <c:pt idx="69987">
                  <c:v>34847.583333333336</c:v>
                </c:pt>
                <c:pt idx="69988">
                  <c:v>34847.666666666664</c:v>
                </c:pt>
                <c:pt idx="69989">
                  <c:v>34847.75</c:v>
                </c:pt>
                <c:pt idx="69990">
                  <c:v>34847.833333333336</c:v>
                </c:pt>
                <c:pt idx="69991">
                  <c:v>34847.916666666664</c:v>
                </c:pt>
                <c:pt idx="69992">
                  <c:v>34848</c:v>
                </c:pt>
                <c:pt idx="69993">
                  <c:v>34848.083333333336</c:v>
                </c:pt>
                <c:pt idx="69994">
                  <c:v>34848.166666666664</c:v>
                </c:pt>
                <c:pt idx="69995">
                  <c:v>34848.25</c:v>
                </c:pt>
                <c:pt idx="69996">
                  <c:v>34848.333333333336</c:v>
                </c:pt>
                <c:pt idx="69997">
                  <c:v>34848.416666666664</c:v>
                </c:pt>
                <c:pt idx="69998">
                  <c:v>34848.5</c:v>
                </c:pt>
                <c:pt idx="69999">
                  <c:v>34848.583333333336</c:v>
                </c:pt>
                <c:pt idx="70000">
                  <c:v>34848.666666666664</c:v>
                </c:pt>
                <c:pt idx="70001">
                  <c:v>34848.75</c:v>
                </c:pt>
                <c:pt idx="70002">
                  <c:v>34848.833333333336</c:v>
                </c:pt>
                <c:pt idx="70003">
                  <c:v>34848.916666666664</c:v>
                </c:pt>
                <c:pt idx="70004">
                  <c:v>34849</c:v>
                </c:pt>
                <c:pt idx="70005">
                  <c:v>34849.083333333336</c:v>
                </c:pt>
                <c:pt idx="70006">
                  <c:v>34849.166666666664</c:v>
                </c:pt>
                <c:pt idx="70007">
                  <c:v>34849.25</c:v>
                </c:pt>
                <c:pt idx="70008">
                  <c:v>34849.333333333336</c:v>
                </c:pt>
                <c:pt idx="70009">
                  <c:v>34849.416666666664</c:v>
                </c:pt>
                <c:pt idx="70010">
                  <c:v>34849.5</c:v>
                </c:pt>
                <c:pt idx="70011">
                  <c:v>34849.583333333336</c:v>
                </c:pt>
                <c:pt idx="70012">
                  <c:v>34849.666666666664</c:v>
                </c:pt>
                <c:pt idx="70013">
                  <c:v>34849.75</c:v>
                </c:pt>
                <c:pt idx="70014">
                  <c:v>34849.833333333336</c:v>
                </c:pt>
                <c:pt idx="70015">
                  <c:v>34849.916666666664</c:v>
                </c:pt>
                <c:pt idx="70016">
                  <c:v>34850</c:v>
                </c:pt>
                <c:pt idx="70017">
                  <c:v>34850.083333333336</c:v>
                </c:pt>
                <c:pt idx="70018">
                  <c:v>34850.166666666664</c:v>
                </c:pt>
                <c:pt idx="70019">
                  <c:v>34850.25</c:v>
                </c:pt>
                <c:pt idx="70020">
                  <c:v>34850.333333333336</c:v>
                </c:pt>
                <c:pt idx="70021">
                  <c:v>34850.416666666664</c:v>
                </c:pt>
                <c:pt idx="70022">
                  <c:v>34850.5</c:v>
                </c:pt>
                <c:pt idx="70023">
                  <c:v>34850.583333333336</c:v>
                </c:pt>
                <c:pt idx="70024">
                  <c:v>34850.666666666664</c:v>
                </c:pt>
                <c:pt idx="70025">
                  <c:v>34850.75</c:v>
                </c:pt>
                <c:pt idx="70026">
                  <c:v>34850.833333333336</c:v>
                </c:pt>
                <c:pt idx="70027">
                  <c:v>34850.916666666664</c:v>
                </c:pt>
                <c:pt idx="70028">
                  <c:v>34851</c:v>
                </c:pt>
                <c:pt idx="70029">
                  <c:v>34851.083333333336</c:v>
                </c:pt>
                <c:pt idx="70030">
                  <c:v>34851.166666666664</c:v>
                </c:pt>
                <c:pt idx="70031">
                  <c:v>34851.25</c:v>
                </c:pt>
                <c:pt idx="70032">
                  <c:v>34851.333333333336</c:v>
                </c:pt>
                <c:pt idx="70033">
                  <c:v>34851.416666666664</c:v>
                </c:pt>
                <c:pt idx="70034">
                  <c:v>34851.5</c:v>
                </c:pt>
                <c:pt idx="70035">
                  <c:v>34851.583333333336</c:v>
                </c:pt>
                <c:pt idx="70036">
                  <c:v>34851.666666666664</c:v>
                </c:pt>
                <c:pt idx="70037">
                  <c:v>34851.75</c:v>
                </c:pt>
                <c:pt idx="70038">
                  <c:v>34851.833333333336</c:v>
                </c:pt>
                <c:pt idx="70039">
                  <c:v>34851.916666666664</c:v>
                </c:pt>
                <c:pt idx="70040">
                  <c:v>34852</c:v>
                </c:pt>
                <c:pt idx="70041">
                  <c:v>34852.083333333336</c:v>
                </c:pt>
                <c:pt idx="70042">
                  <c:v>34852.166666666664</c:v>
                </c:pt>
                <c:pt idx="70043">
                  <c:v>34852.25</c:v>
                </c:pt>
                <c:pt idx="70044">
                  <c:v>34852.333333333336</c:v>
                </c:pt>
                <c:pt idx="70045">
                  <c:v>34852.416666666664</c:v>
                </c:pt>
                <c:pt idx="70046">
                  <c:v>34852.5</c:v>
                </c:pt>
                <c:pt idx="70047">
                  <c:v>34852.583333333336</c:v>
                </c:pt>
                <c:pt idx="70048">
                  <c:v>34852.666666666664</c:v>
                </c:pt>
                <c:pt idx="70049">
                  <c:v>34852.75</c:v>
                </c:pt>
                <c:pt idx="70050">
                  <c:v>34852.833333333336</c:v>
                </c:pt>
                <c:pt idx="70051">
                  <c:v>34852.916666666664</c:v>
                </c:pt>
                <c:pt idx="70052">
                  <c:v>34853</c:v>
                </c:pt>
                <c:pt idx="70053">
                  <c:v>34853.083333333336</c:v>
                </c:pt>
                <c:pt idx="70054">
                  <c:v>34853.166666666664</c:v>
                </c:pt>
                <c:pt idx="70055">
                  <c:v>34853.25</c:v>
                </c:pt>
                <c:pt idx="70056">
                  <c:v>34853.333333333336</c:v>
                </c:pt>
                <c:pt idx="70057">
                  <c:v>34853.416666666664</c:v>
                </c:pt>
                <c:pt idx="70058">
                  <c:v>34853.5</c:v>
                </c:pt>
                <c:pt idx="70059">
                  <c:v>34853.583333333336</c:v>
                </c:pt>
                <c:pt idx="70060">
                  <c:v>34853.666666666664</c:v>
                </c:pt>
                <c:pt idx="70061">
                  <c:v>34853.75</c:v>
                </c:pt>
                <c:pt idx="70062">
                  <c:v>34853.833333333336</c:v>
                </c:pt>
                <c:pt idx="70063">
                  <c:v>34853.916666666664</c:v>
                </c:pt>
                <c:pt idx="70064">
                  <c:v>34854</c:v>
                </c:pt>
                <c:pt idx="70065">
                  <c:v>34854.083333333336</c:v>
                </c:pt>
                <c:pt idx="70066">
                  <c:v>34854.166666666664</c:v>
                </c:pt>
                <c:pt idx="70067">
                  <c:v>34854.25</c:v>
                </c:pt>
                <c:pt idx="70068">
                  <c:v>34854.333333333336</c:v>
                </c:pt>
                <c:pt idx="70069">
                  <c:v>34854.416666666664</c:v>
                </c:pt>
                <c:pt idx="70070">
                  <c:v>34854.5</c:v>
                </c:pt>
                <c:pt idx="70071">
                  <c:v>34854.583333333336</c:v>
                </c:pt>
                <c:pt idx="70072">
                  <c:v>34854.666666666664</c:v>
                </c:pt>
                <c:pt idx="70073">
                  <c:v>34854.75</c:v>
                </c:pt>
                <c:pt idx="70074">
                  <c:v>34854.833333333336</c:v>
                </c:pt>
                <c:pt idx="70075">
                  <c:v>34854.916666666664</c:v>
                </c:pt>
                <c:pt idx="70076">
                  <c:v>34855</c:v>
                </c:pt>
                <c:pt idx="70077">
                  <c:v>34855.083333333336</c:v>
                </c:pt>
                <c:pt idx="70078">
                  <c:v>34855.166666666664</c:v>
                </c:pt>
                <c:pt idx="70079">
                  <c:v>34855.25</c:v>
                </c:pt>
                <c:pt idx="70080">
                  <c:v>34855.333333333336</c:v>
                </c:pt>
                <c:pt idx="70081">
                  <c:v>34855.416666666664</c:v>
                </c:pt>
                <c:pt idx="70082">
                  <c:v>34855.5</c:v>
                </c:pt>
                <c:pt idx="70083">
                  <c:v>34855.583333333336</c:v>
                </c:pt>
                <c:pt idx="70084">
                  <c:v>34855.666666666664</c:v>
                </c:pt>
                <c:pt idx="70085">
                  <c:v>34855.75</c:v>
                </c:pt>
                <c:pt idx="70086">
                  <c:v>34855.833333333336</c:v>
                </c:pt>
                <c:pt idx="70087">
                  <c:v>34855.916666666664</c:v>
                </c:pt>
                <c:pt idx="70088">
                  <c:v>34856</c:v>
                </c:pt>
                <c:pt idx="70089">
                  <c:v>34856.083333333336</c:v>
                </c:pt>
                <c:pt idx="70090">
                  <c:v>34856.166666666664</c:v>
                </c:pt>
                <c:pt idx="70091">
                  <c:v>34856.25</c:v>
                </c:pt>
                <c:pt idx="70092">
                  <c:v>34856.333333333336</c:v>
                </c:pt>
                <c:pt idx="70093">
                  <c:v>34856.416666666664</c:v>
                </c:pt>
                <c:pt idx="70094">
                  <c:v>34856.5</c:v>
                </c:pt>
                <c:pt idx="70095">
                  <c:v>34856.583333333336</c:v>
                </c:pt>
                <c:pt idx="70096">
                  <c:v>34856.666666666664</c:v>
                </c:pt>
                <c:pt idx="70097">
                  <c:v>34856.75</c:v>
                </c:pt>
                <c:pt idx="70098">
                  <c:v>34856.833333333336</c:v>
                </c:pt>
                <c:pt idx="70099">
                  <c:v>34856.916666666664</c:v>
                </c:pt>
                <c:pt idx="70100">
                  <c:v>34857</c:v>
                </c:pt>
                <c:pt idx="70101">
                  <c:v>34857.083333333336</c:v>
                </c:pt>
                <c:pt idx="70102">
                  <c:v>34857.166666666664</c:v>
                </c:pt>
                <c:pt idx="70103">
                  <c:v>34857.25</c:v>
                </c:pt>
                <c:pt idx="70104">
                  <c:v>34857.333333333336</c:v>
                </c:pt>
                <c:pt idx="70105">
                  <c:v>34857.416666666664</c:v>
                </c:pt>
                <c:pt idx="70106">
                  <c:v>34857.5</c:v>
                </c:pt>
                <c:pt idx="70107">
                  <c:v>34857.583333333336</c:v>
                </c:pt>
                <c:pt idx="70108">
                  <c:v>34857.666666666664</c:v>
                </c:pt>
                <c:pt idx="70109">
                  <c:v>34857.75</c:v>
                </c:pt>
                <c:pt idx="70110">
                  <c:v>34857.833333333336</c:v>
                </c:pt>
                <c:pt idx="70111">
                  <c:v>34857.916666666664</c:v>
                </c:pt>
                <c:pt idx="70112">
                  <c:v>34858</c:v>
                </c:pt>
                <c:pt idx="70113">
                  <c:v>34858.083333333336</c:v>
                </c:pt>
                <c:pt idx="70114">
                  <c:v>34858.166666666664</c:v>
                </c:pt>
                <c:pt idx="70115">
                  <c:v>34858.25</c:v>
                </c:pt>
                <c:pt idx="70116">
                  <c:v>34858.333333333336</c:v>
                </c:pt>
                <c:pt idx="70117">
                  <c:v>34858.416666666664</c:v>
                </c:pt>
                <c:pt idx="70118">
                  <c:v>34858.5</c:v>
                </c:pt>
                <c:pt idx="70119">
                  <c:v>34858.583333333336</c:v>
                </c:pt>
                <c:pt idx="70120">
                  <c:v>34858.666666666664</c:v>
                </c:pt>
                <c:pt idx="70121">
                  <c:v>34858.75</c:v>
                </c:pt>
                <c:pt idx="70122">
                  <c:v>34858.833333333336</c:v>
                </c:pt>
                <c:pt idx="70123">
                  <c:v>34858.916666666664</c:v>
                </c:pt>
                <c:pt idx="70124">
                  <c:v>34859</c:v>
                </c:pt>
                <c:pt idx="70125">
                  <c:v>34859.083333333336</c:v>
                </c:pt>
                <c:pt idx="70126">
                  <c:v>34859.166666666664</c:v>
                </c:pt>
                <c:pt idx="70127">
                  <c:v>34859.25</c:v>
                </c:pt>
                <c:pt idx="70128">
                  <c:v>34859.333333333336</c:v>
                </c:pt>
                <c:pt idx="70129">
                  <c:v>34859.416666666664</c:v>
                </c:pt>
                <c:pt idx="70130">
                  <c:v>34859.5</c:v>
                </c:pt>
                <c:pt idx="70131">
                  <c:v>34859.583333333336</c:v>
                </c:pt>
                <c:pt idx="70132">
                  <c:v>34859.666666666664</c:v>
                </c:pt>
                <c:pt idx="70133">
                  <c:v>34859.75</c:v>
                </c:pt>
                <c:pt idx="70134">
                  <c:v>34859.833333333336</c:v>
                </c:pt>
                <c:pt idx="70135">
                  <c:v>34859.916666666664</c:v>
                </c:pt>
                <c:pt idx="70136">
                  <c:v>34860</c:v>
                </c:pt>
                <c:pt idx="70137">
                  <c:v>34860.083333333336</c:v>
                </c:pt>
                <c:pt idx="70138">
                  <c:v>34860.166666666664</c:v>
                </c:pt>
                <c:pt idx="70139">
                  <c:v>34860.25</c:v>
                </c:pt>
                <c:pt idx="70140">
                  <c:v>34860.333333333336</c:v>
                </c:pt>
                <c:pt idx="70141">
                  <c:v>34860.416666666664</c:v>
                </c:pt>
                <c:pt idx="70142">
                  <c:v>34860.5</c:v>
                </c:pt>
                <c:pt idx="70143">
                  <c:v>34860.583333333336</c:v>
                </c:pt>
                <c:pt idx="70144">
                  <c:v>34860.666666666664</c:v>
                </c:pt>
                <c:pt idx="70145">
                  <c:v>34860.75</c:v>
                </c:pt>
                <c:pt idx="70146">
                  <c:v>34860.833333333336</c:v>
                </c:pt>
                <c:pt idx="70147">
                  <c:v>34860.916666666664</c:v>
                </c:pt>
                <c:pt idx="70148">
                  <c:v>34861</c:v>
                </c:pt>
                <c:pt idx="70149">
                  <c:v>34861.083333333336</c:v>
                </c:pt>
                <c:pt idx="70150">
                  <c:v>34861.166666666664</c:v>
                </c:pt>
                <c:pt idx="70151">
                  <c:v>34861.25</c:v>
                </c:pt>
                <c:pt idx="70152">
                  <c:v>34861.333333333336</c:v>
                </c:pt>
                <c:pt idx="70153">
                  <c:v>34861.416666666664</c:v>
                </c:pt>
                <c:pt idx="70154">
                  <c:v>34861.5</c:v>
                </c:pt>
                <c:pt idx="70155">
                  <c:v>34861.583333333336</c:v>
                </c:pt>
                <c:pt idx="70156">
                  <c:v>34861.666666666664</c:v>
                </c:pt>
                <c:pt idx="70157">
                  <c:v>34861.75</c:v>
                </c:pt>
                <c:pt idx="70158">
                  <c:v>34861.833333333336</c:v>
                </c:pt>
                <c:pt idx="70159">
                  <c:v>34861.916666666664</c:v>
                </c:pt>
                <c:pt idx="70160">
                  <c:v>34862</c:v>
                </c:pt>
                <c:pt idx="70161">
                  <c:v>34862.083333333336</c:v>
                </c:pt>
                <c:pt idx="70162">
                  <c:v>34862.166666666664</c:v>
                </c:pt>
                <c:pt idx="70163">
                  <c:v>34862.25</c:v>
                </c:pt>
                <c:pt idx="70164">
                  <c:v>34862.333333333336</c:v>
                </c:pt>
                <c:pt idx="70165">
                  <c:v>34862.416666666664</c:v>
                </c:pt>
                <c:pt idx="70166">
                  <c:v>34862.5</c:v>
                </c:pt>
                <c:pt idx="70167">
                  <c:v>34862.583333333336</c:v>
                </c:pt>
                <c:pt idx="70168">
                  <c:v>34862.666666666664</c:v>
                </c:pt>
                <c:pt idx="70169">
                  <c:v>34862.75</c:v>
                </c:pt>
                <c:pt idx="70170">
                  <c:v>34862.833333333336</c:v>
                </c:pt>
                <c:pt idx="70171">
                  <c:v>34862.916666666664</c:v>
                </c:pt>
                <c:pt idx="70172">
                  <c:v>34863</c:v>
                </c:pt>
                <c:pt idx="70173">
                  <c:v>34863.083333333336</c:v>
                </c:pt>
                <c:pt idx="70174">
                  <c:v>34863.166666666664</c:v>
                </c:pt>
                <c:pt idx="70175">
                  <c:v>34863.25</c:v>
                </c:pt>
                <c:pt idx="70176">
                  <c:v>34863.333333333336</c:v>
                </c:pt>
                <c:pt idx="70177">
                  <c:v>34863.354166666664</c:v>
                </c:pt>
                <c:pt idx="70178">
                  <c:v>34863.416666666664</c:v>
                </c:pt>
                <c:pt idx="70179">
                  <c:v>34863.5</c:v>
                </c:pt>
                <c:pt idx="70180">
                  <c:v>34863.583333333336</c:v>
                </c:pt>
                <c:pt idx="70181">
                  <c:v>34863.666666666664</c:v>
                </c:pt>
                <c:pt idx="70182">
                  <c:v>34863.75</c:v>
                </c:pt>
                <c:pt idx="70183">
                  <c:v>34863.833333333336</c:v>
                </c:pt>
                <c:pt idx="70184">
                  <c:v>34863.916666666664</c:v>
                </c:pt>
                <c:pt idx="70185">
                  <c:v>34864</c:v>
                </c:pt>
                <c:pt idx="70186">
                  <c:v>34864.083333333336</c:v>
                </c:pt>
                <c:pt idx="70187">
                  <c:v>34864.166666666664</c:v>
                </c:pt>
                <c:pt idx="70188">
                  <c:v>34864.25</c:v>
                </c:pt>
                <c:pt idx="70189">
                  <c:v>34864.333333333336</c:v>
                </c:pt>
                <c:pt idx="70190">
                  <c:v>34864.416666666664</c:v>
                </c:pt>
                <c:pt idx="70191">
                  <c:v>34864.5</c:v>
                </c:pt>
                <c:pt idx="70192">
                  <c:v>34864.583333333336</c:v>
                </c:pt>
                <c:pt idx="70193">
                  <c:v>34864.666666666664</c:v>
                </c:pt>
                <c:pt idx="70194">
                  <c:v>34864.75</c:v>
                </c:pt>
                <c:pt idx="70195">
                  <c:v>34864.833333333336</c:v>
                </c:pt>
                <c:pt idx="70196">
                  <c:v>34864.916666666664</c:v>
                </c:pt>
                <c:pt idx="70197">
                  <c:v>34865</c:v>
                </c:pt>
                <c:pt idx="70198">
                  <c:v>34865.083333333336</c:v>
                </c:pt>
                <c:pt idx="70199">
                  <c:v>34865.166666666664</c:v>
                </c:pt>
                <c:pt idx="70200">
                  <c:v>34865.25</c:v>
                </c:pt>
                <c:pt idx="70201">
                  <c:v>34865.333333333336</c:v>
                </c:pt>
                <c:pt idx="70202">
                  <c:v>34865.416666666664</c:v>
                </c:pt>
                <c:pt idx="70203">
                  <c:v>34865.5</c:v>
                </c:pt>
                <c:pt idx="70204">
                  <c:v>34865.583333333336</c:v>
                </c:pt>
                <c:pt idx="70205">
                  <c:v>34865.666666666664</c:v>
                </c:pt>
                <c:pt idx="70206">
                  <c:v>34865.75</c:v>
                </c:pt>
                <c:pt idx="70207">
                  <c:v>34865.833333333336</c:v>
                </c:pt>
                <c:pt idx="70208">
                  <c:v>34865.916666666664</c:v>
                </c:pt>
                <c:pt idx="70209">
                  <c:v>34866</c:v>
                </c:pt>
                <c:pt idx="70210">
                  <c:v>34866.083333333336</c:v>
                </c:pt>
                <c:pt idx="70211">
                  <c:v>34866.166666666664</c:v>
                </c:pt>
                <c:pt idx="70212">
                  <c:v>34866.25</c:v>
                </c:pt>
                <c:pt idx="70213">
                  <c:v>34866.333333333336</c:v>
                </c:pt>
                <c:pt idx="70214">
                  <c:v>34866.416666666664</c:v>
                </c:pt>
                <c:pt idx="70215">
                  <c:v>34866.5</c:v>
                </c:pt>
                <c:pt idx="70216">
                  <c:v>34866.583333333336</c:v>
                </c:pt>
                <c:pt idx="70217">
                  <c:v>34866.666666666664</c:v>
                </c:pt>
                <c:pt idx="70218">
                  <c:v>34866.75</c:v>
                </c:pt>
                <c:pt idx="70219">
                  <c:v>34866.833333333336</c:v>
                </c:pt>
                <c:pt idx="70220">
                  <c:v>34866.916666666664</c:v>
                </c:pt>
                <c:pt idx="70221">
                  <c:v>34867</c:v>
                </c:pt>
                <c:pt idx="70222">
                  <c:v>34867.083333333336</c:v>
                </c:pt>
                <c:pt idx="70223">
                  <c:v>34867.166666666664</c:v>
                </c:pt>
                <c:pt idx="70224">
                  <c:v>34867.25</c:v>
                </c:pt>
                <c:pt idx="70225">
                  <c:v>34867.333333333336</c:v>
                </c:pt>
                <c:pt idx="70226">
                  <c:v>34867.416666666664</c:v>
                </c:pt>
                <c:pt idx="70227">
                  <c:v>34867.5</c:v>
                </c:pt>
                <c:pt idx="70228">
                  <c:v>34867.583333333336</c:v>
                </c:pt>
                <c:pt idx="70229">
                  <c:v>34867.666666666664</c:v>
                </c:pt>
                <c:pt idx="70230">
                  <c:v>34867.75</c:v>
                </c:pt>
                <c:pt idx="70231">
                  <c:v>34867.833333333336</c:v>
                </c:pt>
                <c:pt idx="70232">
                  <c:v>34867.916666666664</c:v>
                </c:pt>
                <c:pt idx="70233">
                  <c:v>34868</c:v>
                </c:pt>
                <c:pt idx="70234">
                  <c:v>34868.083333333336</c:v>
                </c:pt>
                <c:pt idx="70235">
                  <c:v>34868.166666666664</c:v>
                </c:pt>
                <c:pt idx="70236">
                  <c:v>34868.25</c:v>
                </c:pt>
                <c:pt idx="70237">
                  <c:v>34868.333333333336</c:v>
                </c:pt>
                <c:pt idx="70238">
                  <c:v>34868.416666666664</c:v>
                </c:pt>
                <c:pt idx="70239">
                  <c:v>34868.5</c:v>
                </c:pt>
                <c:pt idx="70240">
                  <c:v>34868.583333333336</c:v>
                </c:pt>
                <c:pt idx="70241">
                  <c:v>34868.666666666664</c:v>
                </c:pt>
                <c:pt idx="70242">
                  <c:v>34868.75</c:v>
                </c:pt>
                <c:pt idx="70243">
                  <c:v>34868.833333333336</c:v>
                </c:pt>
                <c:pt idx="70244">
                  <c:v>34868.916666666664</c:v>
                </c:pt>
                <c:pt idx="70245">
                  <c:v>34869</c:v>
                </c:pt>
                <c:pt idx="70246">
                  <c:v>34869.083333333336</c:v>
                </c:pt>
                <c:pt idx="70247">
                  <c:v>34869.166666666664</c:v>
                </c:pt>
                <c:pt idx="70248">
                  <c:v>34869.25</c:v>
                </c:pt>
                <c:pt idx="70249">
                  <c:v>34869.333333333336</c:v>
                </c:pt>
                <c:pt idx="70250">
                  <c:v>34869.416666666664</c:v>
                </c:pt>
                <c:pt idx="70251">
                  <c:v>34869.5</c:v>
                </c:pt>
                <c:pt idx="70252">
                  <c:v>34869.583333333336</c:v>
                </c:pt>
                <c:pt idx="70253">
                  <c:v>34869.666666666664</c:v>
                </c:pt>
                <c:pt idx="70254">
                  <c:v>34869.75</c:v>
                </c:pt>
                <c:pt idx="70255">
                  <c:v>34869.833333333336</c:v>
                </c:pt>
                <c:pt idx="70256">
                  <c:v>34869.916666666664</c:v>
                </c:pt>
                <c:pt idx="70257">
                  <c:v>34870</c:v>
                </c:pt>
                <c:pt idx="70258">
                  <c:v>34870.083333333336</c:v>
                </c:pt>
                <c:pt idx="70259">
                  <c:v>34870.166666666664</c:v>
                </c:pt>
                <c:pt idx="70260">
                  <c:v>34870.25</c:v>
                </c:pt>
                <c:pt idx="70261">
                  <c:v>34870.333333333336</c:v>
                </c:pt>
                <c:pt idx="70262">
                  <c:v>34870.416666666664</c:v>
                </c:pt>
                <c:pt idx="70263">
                  <c:v>34870.5</c:v>
                </c:pt>
                <c:pt idx="70264">
                  <c:v>34870.583333333336</c:v>
                </c:pt>
                <c:pt idx="70265">
                  <c:v>34870.666666666664</c:v>
                </c:pt>
                <c:pt idx="70266">
                  <c:v>34870.75</c:v>
                </c:pt>
                <c:pt idx="70267">
                  <c:v>34870.833333333336</c:v>
                </c:pt>
                <c:pt idx="70268">
                  <c:v>34870.916666666664</c:v>
                </c:pt>
                <c:pt idx="70269">
                  <c:v>34871</c:v>
                </c:pt>
                <c:pt idx="70270">
                  <c:v>34871.083333333336</c:v>
                </c:pt>
                <c:pt idx="70271">
                  <c:v>34871.166666666664</c:v>
                </c:pt>
                <c:pt idx="70272">
                  <c:v>34871.25</c:v>
                </c:pt>
                <c:pt idx="70273">
                  <c:v>34871.333333333336</c:v>
                </c:pt>
                <c:pt idx="70274">
                  <c:v>34871.416666666664</c:v>
                </c:pt>
                <c:pt idx="70275">
                  <c:v>34871.5</c:v>
                </c:pt>
                <c:pt idx="70276">
                  <c:v>34871.583333333336</c:v>
                </c:pt>
                <c:pt idx="70277">
                  <c:v>34871.666666666664</c:v>
                </c:pt>
                <c:pt idx="70278">
                  <c:v>34871.75</c:v>
                </c:pt>
                <c:pt idx="70279">
                  <c:v>34871.833333333336</c:v>
                </c:pt>
                <c:pt idx="70280">
                  <c:v>34871.916666666664</c:v>
                </c:pt>
                <c:pt idx="70281">
                  <c:v>34872</c:v>
                </c:pt>
                <c:pt idx="70282">
                  <c:v>34872.083333333336</c:v>
                </c:pt>
                <c:pt idx="70283">
                  <c:v>34872.166666666664</c:v>
                </c:pt>
                <c:pt idx="70284">
                  <c:v>34872.25</c:v>
                </c:pt>
                <c:pt idx="70285">
                  <c:v>34872.333333333336</c:v>
                </c:pt>
                <c:pt idx="70286">
                  <c:v>34872.416666666664</c:v>
                </c:pt>
                <c:pt idx="70287">
                  <c:v>34872.5</c:v>
                </c:pt>
                <c:pt idx="70288">
                  <c:v>34872.583333333336</c:v>
                </c:pt>
                <c:pt idx="70289">
                  <c:v>34872.666666666664</c:v>
                </c:pt>
                <c:pt idx="70290">
                  <c:v>34872.75</c:v>
                </c:pt>
                <c:pt idx="70291">
                  <c:v>34872.833333333336</c:v>
                </c:pt>
                <c:pt idx="70292">
                  <c:v>34872.916666666664</c:v>
                </c:pt>
                <c:pt idx="70293">
                  <c:v>34873</c:v>
                </c:pt>
                <c:pt idx="70294">
                  <c:v>34873.083333333336</c:v>
                </c:pt>
                <c:pt idx="70295">
                  <c:v>34873.166666666664</c:v>
                </c:pt>
                <c:pt idx="70296">
                  <c:v>34873.25</c:v>
                </c:pt>
                <c:pt idx="70297">
                  <c:v>34873.333333333336</c:v>
                </c:pt>
                <c:pt idx="70298">
                  <c:v>34873.416666666664</c:v>
                </c:pt>
                <c:pt idx="70299">
                  <c:v>34873.5</c:v>
                </c:pt>
                <c:pt idx="70300">
                  <c:v>34873.583333333336</c:v>
                </c:pt>
                <c:pt idx="70301">
                  <c:v>34873.666666666664</c:v>
                </c:pt>
                <c:pt idx="70302">
                  <c:v>34873.75</c:v>
                </c:pt>
                <c:pt idx="70303">
                  <c:v>34873.833333333336</c:v>
                </c:pt>
                <c:pt idx="70304">
                  <c:v>34873.916666666664</c:v>
                </c:pt>
                <c:pt idx="70305">
                  <c:v>34874</c:v>
                </c:pt>
                <c:pt idx="70306">
                  <c:v>34874.083333333336</c:v>
                </c:pt>
                <c:pt idx="70307">
                  <c:v>34874.166666666664</c:v>
                </c:pt>
                <c:pt idx="70308">
                  <c:v>34874.25</c:v>
                </c:pt>
                <c:pt idx="70309">
                  <c:v>34874.333333333336</c:v>
                </c:pt>
                <c:pt idx="70310">
                  <c:v>34874.416666666664</c:v>
                </c:pt>
                <c:pt idx="70311">
                  <c:v>34874.5</c:v>
                </c:pt>
                <c:pt idx="70312">
                  <c:v>34874.583333333336</c:v>
                </c:pt>
                <c:pt idx="70313">
                  <c:v>34874.666666666664</c:v>
                </c:pt>
                <c:pt idx="70314">
                  <c:v>34874.75</c:v>
                </c:pt>
                <c:pt idx="70315">
                  <c:v>34874.833333333336</c:v>
                </c:pt>
                <c:pt idx="70316">
                  <c:v>34874.916666666664</c:v>
                </c:pt>
                <c:pt idx="70317">
                  <c:v>34875</c:v>
                </c:pt>
                <c:pt idx="70318">
                  <c:v>34875.083333333336</c:v>
                </c:pt>
                <c:pt idx="70319">
                  <c:v>34875.166666666664</c:v>
                </c:pt>
                <c:pt idx="70320">
                  <c:v>34875.25</c:v>
                </c:pt>
                <c:pt idx="70321">
                  <c:v>34875.333333333336</c:v>
                </c:pt>
                <c:pt idx="70322">
                  <c:v>34875.416666666664</c:v>
                </c:pt>
                <c:pt idx="70323">
                  <c:v>34875.5</c:v>
                </c:pt>
                <c:pt idx="70324">
                  <c:v>34875.583333333336</c:v>
                </c:pt>
                <c:pt idx="70325">
                  <c:v>34875.666666666664</c:v>
                </c:pt>
                <c:pt idx="70326">
                  <c:v>34875.75</c:v>
                </c:pt>
                <c:pt idx="70327">
                  <c:v>34875.833333333336</c:v>
                </c:pt>
                <c:pt idx="70328">
                  <c:v>34875.916666666664</c:v>
                </c:pt>
                <c:pt idx="70329">
                  <c:v>34876</c:v>
                </c:pt>
                <c:pt idx="70330">
                  <c:v>34876.083333333336</c:v>
                </c:pt>
                <c:pt idx="70331">
                  <c:v>34876.166666666664</c:v>
                </c:pt>
                <c:pt idx="70332">
                  <c:v>34876.25</c:v>
                </c:pt>
                <c:pt idx="70333">
                  <c:v>34876.333333333336</c:v>
                </c:pt>
                <c:pt idx="70334">
                  <c:v>34876.416666666664</c:v>
                </c:pt>
                <c:pt idx="70335">
                  <c:v>34876.5</c:v>
                </c:pt>
                <c:pt idx="70336">
                  <c:v>34876.583333333336</c:v>
                </c:pt>
                <c:pt idx="70337">
                  <c:v>34876.666666666664</c:v>
                </c:pt>
                <c:pt idx="70338">
                  <c:v>34876.75</c:v>
                </c:pt>
                <c:pt idx="70339">
                  <c:v>34876.833333333336</c:v>
                </c:pt>
                <c:pt idx="70340">
                  <c:v>34876.916666666664</c:v>
                </c:pt>
                <c:pt idx="70341">
                  <c:v>34877</c:v>
                </c:pt>
                <c:pt idx="70342">
                  <c:v>34877.083333333336</c:v>
                </c:pt>
                <c:pt idx="70343">
                  <c:v>34877.166666666664</c:v>
                </c:pt>
                <c:pt idx="70344">
                  <c:v>34877.25</c:v>
                </c:pt>
                <c:pt idx="70345">
                  <c:v>34877.333333333336</c:v>
                </c:pt>
                <c:pt idx="70346">
                  <c:v>34877.416666666664</c:v>
                </c:pt>
                <c:pt idx="70347">
                  <c:v>34877.5</c:v>
                </c:pt>
                <c:pt idx="70348">
                  <c:v>34877.583333333336</c:v>
                </c:pt>
                <c:pt idx="70349">
                  <c:v>34877.666666666664</c:v>
                </c:pt>
                <c:pt idx="70350">
                  <c:v>34877.75</c:v>
                </c:pt>
                <c:pt idx="70351">
                  <c:v>34877.833333333336</c:v>
                </c:pt>
                <c:pt idx="70352">
                  <c:v>34877.916666666664</c:v>
                </c:pt>
                <c:pt idx="70353">
                  <c:v>34878</c:v>
                </c:pt>
                <c:pt idx="70354">
                  <c:v>34878.083333333336</c:v>
                </c:pt>
                <c:pt idx="70355">
                  <c:v>34878.166666666664</c:v>
                </c:pt>
                <c:pt idx="70356">
                  <c:v>34878.25</c:v>
                </c:pt>
                <c:pt idx="70357">
                  <c:v>34878.333333333336</c:v>
                </c:pt>
                <c:pt idx="70358">
                  <c:v>34878.416666666664</c:v>
                </c:pt>
                <c:pt idx="70359">
                  <c:v>34878.5</c:v>
                </c:pt>
                <c:pt idx="70360">
                  <c:v>34878.583333333336</c:v>
                </c:pt>
                <c:pt idx="70361">
                  <c:v>34878.666666666664</c:v>
                </c:pt>
                <c:pt idx="70362">
                  <c:v>34878.75</c:v>
                </c:pt>
                <c:pt idx="70363">
                  <c:v>34878.833333333336</c:v>
                </c:pt>
                <c:pt idx="70364">
                  <c:v>34878.916666666664</c:v>
                </c:pt>
                <c:pt idx="70365">
                  <c:v>34879</c:v>
                </c:pt>
                <c:pt idx="70366">
                  <c:v>34879.083333333336</c:v>
                </c:pt>
                <c:pt idx="70367">
                  <c:v>34879.166666666664</c:v>
                </c:pt>
                <c:pt idx="70368">
                  <c:v>34879.25</c:v>
                </c:pt>
                <c:pt idx="70369">
                  <c:v>34879.333333333336</c:v>
                </c:pt>
                <c:pt idx="70370">
                  <c:v>34879.416666666664</c:v>
                </c:pt>
                <c:pt idx="70371">
                  <c:v>34879.5</c:v>
                </c:pt>
                <c:pt idx="70372">
                  <c:v>34879.583333333336</c:v>
                </c:pt>
                <c:pt idx="70373">
                  <c:v>34879.666666666664</c:v>
                </c:pt>
                <c:pt idx="70374">
                  <c:v>34879.75</c:v>
                </c:pt>
                <c:pt idx="70375">
                  <c:v>34879.833333333336</c:v>
                </c:pt>
                <c:pt idx="70376">
                  <c:v>34879.916666666664</c:v>
                </c:pt>
                <c:pt idx="70377">
                  <c:v>34880</c:v>
                </c:pt>
                <c:pt idx="70378">
                  <c:v>34880.083333333336</c:v>
                </c:pt>
                <c:pt idx="70379">
                  <c:v>34880.166666666664</c:v>
                </c:pt>
                <c:pt idx="70380">
                  <c:v>34880.25</c:v>
                </c:pt>
                <c:pt idx="70381">
                  <c:v>34880.333333333336</c:v>
                </c:pt>
                <c:pt idx="70382">
                  <c:v>34880.416666666664</c:v>
                </c:pt>
                <c:pt idx="70383">
                  <c:v>34880.5</c:v>
                </c:pt>
                <c:pt idx="70384">
                  <c:v>34880.583333333336</c:v>
                </c:pt>
                <c:pt idx="70385">
                  <c:v>34880.666666666664</c:v>
                </c:pt>
                <c:pt idx="70386">
                  <c:v>34880.75</c:v>
                </c:pt>
                <c:pt idx="70387">
                  <c:v>34880.833333333336</c:v>
                </c:pt>
                <c:pt idx="70388">
                  <c:v>34880.916666666664</c:v>
                </c:pt>
                <c:pt idx="70389">
                  <c:v>34881</c:v>
                </c:pt>
                <c:pt idx="70390">
                  <c:v>34881.083333333336</c:v>
                </c:pt>
                <c:pt idx="70391">
                  <c:v>34881.166666666664</c:v>
                </c:pt>
                <c:pt idx="70392">
                  <c:v>34881.25</c:v>
                </c:pt>
                <c:pt idx="70393">
                  <c:v>34881.333333333336</c:v>
                </c:pt>
                <c:pt idx="70394">
                  <c:v>34881.416666666664</c:v>
                </c:pt>
                <c:pt idx="70395">
                  <c:v>34881.5</c:v>
                </c:pt>
                <c:pt idx="70396">
                  <c:v>34881.583333333336</c:v>
                </c:pt>
                <c:pt idx="70397">
                  <c:v>34881.666666666664</c:v>
                </c:pt>
                <c:pt idx="70398">
                  <c:v>34881.75</c:v>
                </c:pt>
                <c:pt idx="70399">
                  <c:v>34881.833333333336</c:v>
                </c:pt>
                <c:pt idx="70400">
                  <c:v>34881.916666666664</c:v>
                </c:pt>
                <c:pt idx="70401">
                  <c:v>34882</c:v>
                </c:pt>
                <c:pt idx="70402">
                  <c:v>34882.083333333336</c:v>
                </c:pt>
                <c:pt idx="70403">
                  <c:v>34882.166666666664</c:v>
                </c:pt>
                <c:pt idx="70404">
                  <c:v>34882.25</c:v>
                </c:pt>
                <c:pt idx="70405">
                  <c:v>34882.333333333336</c:v>
                </c:pt>
                <c:pt idx="70406">
                  <c:v>34882.416666666664</c:v>
                </c:pt>
                <c:pt idx="70407">
                  <c:v>34882.5</c:v>
                </c:pt>
                <c:pt idx="70408">
                  <c:v>34882.583333333336</c:v>
                </c:pt>
                <c:pt idx="70409">
                  <c:v>34882.666666666664</c:v>
                </c:pt>
                <c:pt idx="70410">
                  <c:v>34882.75</c:v>
                </c:pt>
                <c:pt idx="70411">
                  <c:v>34882.833333333336</c:v>
                </c:pt>
                <c:pt idx="70412">
                  <c:v>34882.916666666664</c:v>
                </c:pt>
                <c:pt idx="70413">
                  <c:v>34883</c:v>
                </c:pt>
                <c:pt idx="70414">
                  <c:v>34883.083333333336</c:v>
                </c:pt>
                <c:pt idx="70415">
                  <c:v>34883.166666666664</c:v>
                </c:pt>
                <c:pt idx="70416">
                  <c:v>34883.25</c:v>
                </c:pt>
                <c:pt idx="70417">
                  <c:v>34883.333333333336</c:v>
                </c:pt>
                <c:pt idx="70418">
                  <c:v>34883.416666666664</c:v>
                </c:pt>
                <c:pt idx="70419">
                  <c:v>34883.5</c:v>
                </c:pt>
                <c:pt idx="70420">
                  <c:v>34883.583333333336</c:v>
                </c:pt>
                <c:pt idx="70421">
                  <c:v>34883.666666666664</c:v>
                </c:pt>
                <c:pt idx="70422">
                  <c:v>34883.75</c:v>
                </c:pt>
                <c:pt idx="70423">
                  <c:v>34883.833333333336</c:v>
                </c:pt>
                <c:pt idx="70424">
                  <c:v>34883.916666666664</c:v>
                </c:pt>
                <c:pt idx="70425">
                  <c:v>34884</c:v>
                </c:pt>
                <c:pt idx="70426">
                  <c:v>34884.083333333336</c:v>
                </c:pt>
                <c:pt idx="70427">
                  <c:v>34884.166666666664</c:v>
                </c:pt>
                <c:pt idx="70428">
                  <c:v>34884.25</c:v>
                </c:pt>
                <c:pt idx="70429">
                  <c:v>34884.333333333336</c:v>
                </c:pt>
                <c:pt idx="70430">
                  <c:v>34884.416666666664</c:v>
                </c:pt>
                <c:pt idx="70431">
                  <c:v>34884.5</c:v>
                </c:pt>
                <c:pt idx="70432">
                  <c:v>34884.583333333336</c:v>
                </c:pt>
                <c:pt idx="70433">
                  <c:v>34884.666666666664</c:v>
                </c:pt>
                <c:pt idx="70434">
                  <c:v>34884.75</c:v>
                </c:pt>
                <c:pt idx="70435">
                  <c:v>34884.833333333336</c:v>
                </c:pt>
                <c:pt idx="70436">
                  <c:v>34884.916666666664</c:v>
                </c:pt>
                <c:pt idx="70437">
                  <c:v>34885</c:v>
                </c:pt>
                <c:pt idx="70438">
                  <c:v>34885.083333333336</c:v>
                </c:pt>
                <c:pt idx="70439">
                  <c:v>34885.166666666664</c:v>
                </c:pt>
                <c:pt idx="70440">
                  <c:v>34885.25</c:v>
                </c:pt>
                <c:pt idx="70441">
                  <c:v>34885.333333333336</c:v>
                </c:pt>
                <c:pt idx="70442">
                  <c:v>34885.416666666664</c:v>
                </c:pt>
                <c:pt idx="70443">
                  <c:v>34885.5</c:v>
                </c:pt>
                <c:pt idx="70444">
                  <c:v>34885.583333333336</c:v>
                </c:pt>
                <c:pt idx="70445">
                  <c:v>34885.666666666664</c:v>
                </c:pt>
                <c:pt idx="70446">
                  <c:v>34885.75</c:v>
                </c:pt>
                <c:pt idx="70447">
                  <c:v>34885.833333333336</c:v>
                </c:pt>
                <c:pt idx="70448">
                  <c:v>34885.916666666664</c:v>
                </c:pt>
                <c:pt idx="70449">
                  <c:v>34886</c:v>
                </c:pt>
                <c:pt idx="70450">
                  <c:v>34886.083333333336</c:v>
                </c:pt>
                <c:pt idx="70451">
                  <c:v>34886.166666666664</c:v>
                </c:pt>
                <c:pt idx="70452">
                  <c:v>34886.25</c:v>
                </c:pt>
                <c:pt idx="70453">
                  <c:v>34886.333333333336</c:v>
                </c:pt>
                <c:pt idx="70454">
                  <c:v>34886.416666666664</c:v>
                </c:pt>
                <c:pt idx="70455">
                  <c:v>34886.5</c:v>
                </c:pt>
                <c:pt idx="70456">
                  <c:v>34886.583333333336</c:v>
                </c:pt>
                <c:pt idx="70457">
                  <c:v>34886.666666666664</c:v>
                </c:pt>
                <c:pt idx="70458">
                  <c:v>34886.75</c:v>
                </c:pt>
                <c:pt idx="70459">
                  <c:v>34886.833333333336</c:v>
                </c:pt>
                <c:pt idx="70460">
                  <c:v>34886.916666666664</c:v>
                </c:pt>
                <c:pt idx="70461">
                  <c:v>34887</c:v>
                </c:pt>
                <c:pt idx="70462">
                  <c:v>34887.083333333336</c:v>
                </c:pt>
                <c:pt idx="70463">
                  <c:v>34887.166666666664</c:v>
                </c:pt>
                <c:pt idx="70464">
                  <c:v>34887.25</c:v>
                </c:pt>
                <c:pt idx="70465">
                  <c:v>34887.333333333336</c:v>
                </c:pt>
                <c:pt idx="70466">
                  <c:v>34887.416666666664</c:v>
                </c:pt>
                <c:pt idx="70467">
                  <c:v>34887.5</c:v>
                </c:pt>
                <c:pt idx="70468">
                  <c:v>34887.583333333336</c:v>
                </c:pt>
                <c:pt idx="70469">
                  <c:v>34887.666666666664</c:v>
                </c:pt>
                <c:pt idx="70470">
                  <c:v>34887.75</c:v>
                </c:pt>
                <c:pt idx="70471">
                  <c:v>34887.833333333336</c:v>
                </c:pt>
                <c:pt idx="70472">
                  <c:v>34887.916666666664</c:v>
                </c:pt>
                <c:pt idx="70473">
                  <c:v>34888</c:v>
                </c:pt>
                <c:pt idx="70474">
                  <c:v>34888.083333333336</c:v>
                </c:pt>
                <c:pt idx="70475">
                  <c:v>34888.166666666664</c:v>
                </c:pt>
                <c:pt idx="70476">
                  <c:v>34888.25</c:v>
                </c:pt>
                <c:pt idx="70477">
                  <c:v>34888.333333333336</c:v>
                </c:pt>
                <c:pt idx="70478">
                  <c:v>34888.416666666664</c:v>
                </c:pt>
                <c:pt idx="70479">
                  <c:v>34888.5</c:v>
                </c:pt>
                <c:pt idx="70480">
                  <c:v>34888.583333333336</c:v>
                </c:pt>
                <c:pt idx="70481">
                  <c:v>34888.666666666664</c:v>
                </c:pt>
                <c:pt idx="70482">
                  <c:v>34888.75</c:v>
                </c:pt>
                <c:pt idx="70483">
                  <c:v>34888.833333333336</c:v>
                </c:pt>
                <c:pt idx="70484">
                  <c:v>34888.916666666664</c:v>
                </c:pt>
                <c:pt idx="70485">
                  <c:v>34889</c:v>
                </c:pt>
                <c:pt idx="70486">
                  <c:v>34889.083333333336</c:v>
                </c:pt>
                <c:pt idx="70487">
                  <c:v>34889.166666666664</c:v>
                </c:pt>
                <c:pt idx="70488">
                  <c:v>34889.25</c:v>
                </c:pt>
                <c:pt idx="70489">
                  <c:v>34889.333333333336</c:v>
                </c:pt>
                <c:pt idx="70490">
                  <c:v>34889.416666666664</c:v>
                </c:pt>
                <c:pt idx="70491">
                  <c:v>34889.5</c:v>
                </c:pt>
                <c:pt idx="70492">
                  <c:v>34889.583333333336</c:v>
                </c:pt>
                <c:pt idx="70493">
                  <c:v>34889.666666666664</c:v>
                </c:pt>
                <c:pt idx="70494">
                  <c:v>34889.75</c:v>
                </c:pt>
                <c:pt idx="70495">
                  <c:v>34889.833333333336</c:v>
                </c:pt>
                <c:pt idx="70496">
                  <c:v>34889.916666666664</c:v>
                </c:pt>
                <c:pt idx="70497">
                  <c:v>34890</c:v>
                </c:pt>
                <c:pt idx="70498">
                  <c:v>34890.083333333336</c:v>
                </c:pt>
                <c:pt idx="70499">
                  <c:v>34890.166666666664</c:v>
                </c:pt>
                <c:pt idx="70500">
                  <c:v>34890.25</c:v>
                </c:pt>
                <c:pt idx="70501">
                  <c:v>34890.333333333336</c:v>
                </c:pt>
                <c:pt idx="70502">
                  <c:v>34890.416666666664</c:v>
                </c:pt>
                <c:pt idx="70503">
                  <c:v>34890.5</c:v>
                </c:pt>
                <c:pt idx="70504">
                  <c:v>34890.583333333336</c:v>
                </c:pt>
                <c:pt idx="70505">
                  <c:v>34890.666666666664</c:v>
                </c:pt>
                <c:pt idx="70506">
                  <c:v>34890.75</c:v>
                </c:pt>
                <c:pt idx="70507">
                  <c:v>34890.833333333336</c:v>
                </c:pt>
                <c:pt idx="70508">
                  <c:v>34890.916666666664</c:v>
                </c:pt>
                <c:pt idx="70509">
                  <c:v>34891</c:v>
                </c:pt>
                <c:pt idx="70510">
                  <c:v>34891.083333333336</c:v>
                </c:pt>
                <c:pt idx="70511">
                  <c:v>34891.166666666664</c:v>
                </c:pt>
                <c:pt idx="70512">
                  <c:v>34891.25</c:v>
                </c:pt>
                <c:pt idx="70513">
                  <c:v>34891.333333333336</c:v>
                </c:pt>
                <c:pt idx="70514">
                  <c:v>34891.416666666664</c:v>
                </c:pt>
                <c:pt idx="70515">
                  <c:v>34891.5</c:v>
                </c:pt>
                <c:pt idx="70516">
                  <c:v>34891.583333333336</c:v>
                </c:pt>
                <c:pt idx="70517">
                  <c:v>34891.666666666664</c:v>
                </c:pt>
                <c:pt idx="70518">
                  <c:v>34891.75</c:v>
                </c:pt>
                <c:pt idx="70519">
                  <c:v>34891.833333333336</c:v>
                </c:pt>
                <c:pt idx="70520">
                  <c:v>34891.916666666664</c:v>
                </c:pt>
                <c:pt idx="70521">
                  <c:v>34892</c:v>
                </c:pt>
                <c:pt idx="70522">
                  <c:v>34892.083333333336</c:v>
                </c:pt>
                <c:pt idx="70523">
                  <c:v>34892.166666666664</c:v>
                </c:pt>
                <c:pt idx="70524">
                  <c:v>34892.25</c:v>
                </c:pt>
                <c:pt idx="70525">
                  <c:v>34892.333333333336</c:v>
                </c:pt>
                <c:pt idx="70526">
                  <c:v>34892.416666666664</c:v>
                </c:pt>
                <c:pt idx="70527">
                  <c:v>34892.5</c:v>
                </c:pt>
                <c:pt idx="70528">
                  <c:v>34892.583333333336</c:v>
                </c:pt>
                <c:pt idx="70529">
                  <c:v>34892.666666666664</c:v>
                </c:pt>
                <c:pt idx="70530">
                  <c:v>34892.75</c:v>
                </c:pt>
                <c:pt idx="70531">
                  <c:v>34892.833333333336</c:v>
                </c:pt>
                <c:pt idx="70532">
                  <c:v>34892.916666666664</c:v>
                </c:pt>
                <c:pt idx="70533">
                  <c:v>34893</c:v>
                </c:pt>
                <c:pt idx="70534">
                  <c:v>34893.083333333336</c:v>
                </c:pt>
                <c:pt idx="70535">
                  <c:v>34893.166666666664</c:v>
                </c:pt>
                <c:pt idx="70536">
                  <c:v>34893.25</c:v>
                </c:pt>
                <c:pt idx="70537">
                  <c:v>34893.333333333336</c:v>
                </c:pt>
                <c:pt idx="70538">
                  <c:v>34893.416666666664</c:v>
                </c:pt>
                <c:pt idx="70539">
                  <c:v>34893.5</c:v>
                </c:pt>
                <c:pt idx="70540">
                  <c:v>34893.583333333336</c:v>
                </c:pt>
                <c:pt idx="70541">
                  <c:v>34893.666666666664</c:v>
                </c:pt>
                <c:pt idx="70542">
                  <c:v>34893.75</c:v>
                </c:pt>
                <c:pt idx="70543">
                  <c:v>34893.833333333336</c:v>
                </c:pt>
                <c:pt idx="70544">
                  <c:v>34893.916666666664</c:v>
                </c:pt>
                <c:pt idx="70545">
                  <c:v>34894</c:v>
                </c:pt>
                <c:pt idx="70546">
                  <c:v>34894.083333333336</c:v>
                </c:pt>
                <c:pt idx="70547">
                  <c:v>34894.166666666664</c:v>
                </c:pt>
                <c:pt idx="70548">
                  <c:v>34894.25</c:v>
                </c:pt>
                <c:pt idx="70549">
                  <c:v>34894.333333333336</c:v>
                </c:pt>
                <c:pt idx="70550">
                  <c:v>34894.416666666664</c:v>
                </c:pt>
                <c:pt idx="70551">
                  <c:v>34894.5</c:v>
                </c:pt>
                <c:pt idx="70552">
                  <c:v>34894.583333333336</c:v>
                </c:pt>
                <c:pt idx="70553">
                  <c:v>34894.666666666664</c:v>
                </c:pt>
                <c:pt idx="70554">
                  <c:v>34894.75</c:v>
                </c:pt>
                <c:pt idx="70555">
                  <c:v>34894.833333333336</c:v>
                </c:pt>
                <c:pt idx="70556">
                  <c:v>34894.916666666664</c:v>
                </c:pt>
                <c:pt idx="70557">
                  <c:v>34895</c:v>
                </c:pt>
                <c:pt idx="70558">
                  <c:v>34895.083333333336</c:v>
                </c:pt>
                <c:pt idx="70559">
                  <c:v>34895.166666666664</c:v>
                </c:pt>
                <c:pt idx="70560">
                  <c:v>34895.25</c:v>
                </c:pt>
                <c:pt idx="70561">
                  <c:v>34895.333333333336</c:v>
                </c:pt>
                <c:pt idx="70562">
                  <c:v>34895.416666666664</c:v>
                </c:pt>
                <c:pt idx="70563">
                  <c:v>34895.5</c:v>
                </c:pt>
                <c:pt idx="70564">
                  <c:v>34895.583333333336</c:v>
                </c:pt>
                <c:pt idx="70565">
                  <c:v>34895.666666666664</c:v>
                </c:pt>
                <c:pt idx="70566">
                  <c:v>34895.75</c:v>
                </c:pt>
                <c:pt idx="70567">
                  <c:v>34895.833333333336</c:v>
                </c:pt>
                <c:pt idx="70568">
                  <c:v>34895.916666666664</c:v>
                </c:pt>
                <c:pt idx="70569">
                  <c:v>34896</c:v>
                </c:pt>
                <c:pt idx="70570">
                  <c:v>34896.083333333336</c:v>
                </c:pt>
                <c:pt idx="70571">
                  <c:v>34896.166666666664</c:v>
                </c:pt>
                <c:pt idx="70572">
                  <c:v>34896.25</c:v>
                </c:pt>
                <c:pt idx="70573">
                  <c:v>34896.333333333336</c:v>
                </c:pt>
                <c:pt idx="70574">
                  <c:v>34896.416666666664</c:v>
                </c:pt>
                <c:pt idx="70575">
                  <c:v>34896.5</c:v>
                </c:pt>
                <c:pt idx="70576">
                  <c:v>34896.583333333336</c:v>
                </c:pt>
                <c:pt idx="70577">
                  <c:v>34896.666666666664</c:v>
                </c:pt>
                <c:pt idx="70578">
                  <c:v>34896.75</c:v>
                </c:pt>
                <c:pt idx="70579">
                  <c:v>34896.833333333336</c:v>
                </c:pt>
                <c:pt idx="70580">
                  <c:v>34896.916666666664</c:v>
                </c:pt>
                <c:pt idx="70581">
                  <c:v>34897</c:v>
                </c:pt>
                <c:pt idx="70582">
                  <c:v>34897.083333333336</c:v>
                </c:pt>
                <c:pt idx="70583">
                  <c:v>34897.166666666664</c:v>
                </c:pt>
                <c:pt idx="70584">
                  <c:v>34897.25</c:v>
                </c:pt>
                <c:pt idx="70585">
                  <c:v>34897.333333333336</c:v>
                </c:pt>
                <c:pt idx="70586">
                  <c:v>34897.416666666664</c:v>
                </c:pt>
                <c:pt idx="70587">
                  <c:v>34897.5</c:v>
                </c:pt>
                <c:pt idx="70588">
                  <c:v>34897.583333333336</c:v>
                </c:pt>
                <c:pt idx="70589">
                  <c:v>34897.666666666664</c:v>
                </c:pt>
                <c:pt idx="70590">
                  <c:v>34897.75</c:v>
                </c:pt>
                <c:pt idx="70591">
                  <c:v>34897.833333333336</c:v>
                </c:pt>
                <c:pt idx="70592">
                  <c:v>34897.916666666664</c:v>
                </c:pt>
                <c:pt idx="70593">
                  <c:v>34898</c:v>
                </c:pt>
                <c:pt idx="70594">
                  <c:v>34898.083333333336</c:v>
                </c:pt>
                <c:pt idx="70595">
                  <c:v>34898.166666666664</c:v>
                </c:pt>
                <c:pt idx="70596">
                  <c:v>34898.25</c:v>
                </c:pt>
                <c:pt idx="70597">
                  <c:v>34898.333333333336</c:v>
                </c:pt>
                <c:pt idx="70598">
                  <c:v>34898.416666666664</c:v>
                </c:pt>
                <c:pt idx="70599">
                  <c:v>34898.5</c:v>
                </c:pt>
                <c:pt idx="70600">
                  <c:v>34898.583333333336</c:v>
                </c:pt>
                <c:pt idx="70601">
                  <c:v>34898.666666666664</c:v>
                </c:pt>
                <c:pt idx="70602">
                  <c:v>34898.75</c:v>
                </c:pt>
                <c:pt idx="70603">
                  <c:v>34898.833333333336</c:v>
                </c:pt>
                <c:pt idx="70604">
                  <c:v>34898.916666666664</c:v>
                </c:pt>
                <c:pt idx="70605">
                  <c:v>34899</c:v>
                </c:pt>
                <c:pt idx="70606">
                  <c:v>34899.083333333336</c:v>
                </c:pt>
                <c:pt idx="70607">
                  <c:v>34899.166666666664</c:v>
                </c:pt>
                <c:pt idx="70608">
                  <c:v>34899.25</c:v>
                </c:pt>
                <c:pt idx="70609">
                  <c:v>34899.333333333336</c:v>
                </c:pt>
                <c:pt idx="70610">
                  <c:v>34899.416666666664</c:v>
                </c:pt>
                <c:pt idx="70611">
                  <c:v>34899.5</c:v>
                </c:pt>
                <c:pt idx="70612">
                  <c:v>34899.583333333336</c:v>
                </c:pt>
                <c:pt idx="70613">
                  <c:v>34899.666666666664</c:v>
                </c:pt>
                <c:pt idx="70614">
                  <c:v>34899.75</c:v>
                </c:pt>
                <c:pt idx="70615">
                  <c:v>34899.833333333336</c:v>
                </c:pt>
                <c:pt idx="70616">
                  <c:v>34899.916666666664</c:v>
                </c:pt>
                <c:pt idx="70617">
                  <c:v>34900</c:v>
                </c:pt>
                <c:pt idx="70618">
                  <c:v>34900.083333333336</c:v>
                </c:pt>
                <c:pt idx="70619">
                  <c:v>34900.166666666664</c:v>
                </c:pt>
                <c:pt idx="70620">
                  <c:v>34900.25</c:v>
                </c:pt>
                <c:pt idx="70621">
                  <c:v>34900.333333333336</c:v>
                </c:pt>
                <c:pt idx="70622">
                  <c:v>34900.416666666664</c:v>
                </c:pt>
                <c:pt idx="70623">
                  <c:v>34900.5</c:v>
                </c:pt>
                <c:pt idx="70624">
                  <c:v>34900.583333333336</c:v>
                </c:pt>
                <c:pt idx="70625">
                  <c:v>34900.666666666664</c:v>
                </c:pt>
                <c:pt idx="70626">
                  <c:v>34900.75</c:v>
                </c:pt>
                <c:pt idx="70627">
                  <c:v>34900.833333333336</c:v>
                </c:pt>
                <c:pt idx="70628">
                  <c:v>34900.916666666664</c:v>
                </c:pt>
                <c:pt idx="70629">
                  <c:v>34901</c:v>
                </c:pt>
                <c:pt idx="70630">
                  <c:v>34901.083333333336</c:v>
                </c:pt>
                <c:pt idx="70631">
                  <c:v>34901.166666666664</c:v>
                </c:pt>
                <c:pt idx="70632">
                  <c:v>34901.25</c:v>
                </c:pt>
                <c:pt idx="70633">
                  <c:v>34901.333333333336</c:v>
                </c:pt>
                <c:pt idx="70634">
                  <c:v>34901.416666666664</c:v>
                </c:pt>
                <c:pt idx="70635">
                  <c:v>34901.5</c:v>
                </c:pt>
                <c:pt idx="70636">
                  <c:v>34901.583333333336</c:v>
                </c:pt>
                <c:pt idx="70637">
                  <c:v>34901.666666666664</c:v>
                </c:pt>
                <c:pt idx="70638">
                  <c:v>34901.75</c:v>
                </c:pt>
                <c:pt idx="70639">
                  <c:v>34901.833333333336</c:v>
                </c:pt>
                <c:pt idx="70640">
                  <c:v>34901.916666666664</c:v>
                </c:pt>
                <c:pt idx="70641">
                  <c:v>34902</c:v>
                </c:pt>
                <c:pt idx="70642">
                  <c:v>34902.083333333336</c:v>
                </c:pt>
                <c:pt idx="70643">
                  <c:v>34902.166666666664</c:v>
                </c:pt>
                <c:pt idx="70644">
                  <c:v>34902.25</c:v>
                </c:pt>
                <c:pt idx="70645">
                  <c:v>34902.333333333336</c:v>
                </c:pt>
                <c:pt idx="70646">
                  <c:v>34902.416666666664</c:v>
                </c:pt>
                <c:pt idx="70647">
                  <c:v>34902.5</c:v>
                </c:pt>
                <c:pt idx="70648">
                  <c:v>34902.583333333336</c:v>
                </c:pt>
                <c:pt idx="70649">
                  <c:v>34902.666666666664</c:v>
                </c:pt>
                <c:pt idx="70650">
                  <c:v>34902.75</c:v>
                </c:pt>
                <c:pt idx="70651">
                  <c:v>34902.833333333336</c:v>
                </c:pt>
                <c:pt idx="70652">
                  <c:v>34902.916666666664</c:v>
                </c:pt>
                <c:pt idx="70653">
                  <c:v>34903</c:v>
                </c:pt>
                <c:pt idx="70654">
                  <c:v>34903.083333333336</c:v>
                </c:pt>
                <c:pt idx="70655">
                  <c:v>34903.166666666664</c:v>
                </c:pt>
                <c:pt idx="70656">
                  <c:v>34903.25</c:v>
                </c:pt>
                <c:pt idx="70657">
                  <c:v>34903.333333333336</c:v>
                </c:pt>
                <c:pt idx="70658">
                  <c:v>34903.416666666664</c:v>
                </c:pt>
                <c:pt idx="70659">
                  <c:v>34903.5</c:v>
                </c:pt>
                <c:pt idx="70660">
                  <c:v>34903.583333333336</c:v>
                </c:pt>
                <c:pt idx="70661">
                  <c:v>34903.666666666664</c:v>
                </c:pt>
                <c:pt idx="70662">
                  <c:v>34903.75</c:v>
                </c:pt>
                <c:pt idx="70663">
                  <c:v>34903.833333333336</c:v>
                </c:pt>
                <c:pt idx="70664">
                  <c:v>34903.916666666664</c:v>
                </c:pt>
                <c:pt idx="70665">
                  <c:v>34904</c:v>
                </c:pt>
                <c:pt idx="70666">
                  <c:v>34904.083333333336</c:v>
                </c:pt>
                <c:pt idx="70667">
                  <c:v>34904.166666666664</c:v>
                </c:pt>
                <c:pt idx="70668">
                  <c:v>34904.25</c:v>
                </c:pt>
                <c:pt idx="70669">
                  <c:v>34904.333333333336</c:v>
                </c:pt>
                <c:pt idx="70670">
                  <c:v>34904.416666666664</c:v>
                </c:pt>
                <c:pt idx="70671">
                  <c:v>34904.5</c:v>
                </c:pt>
                <c:pt idx="70672">
                  <c:v>34904.583333333336</c:v>
                </c:pt>
                <c:pt idx="70673">
                  <c:v>34904.666666666664</c:v>
                </c:pt>
                <c:pt idx="70674">
                  <c:v>34904.75</c:v>
                </c:pt>
                <c:pt idx="70675">
                  <c:v>34904.833333333336</c:v>
                </c:pt>
                <c:pt idx="70676">
                  <c:v>34904.916666666664</c:v>
                </c:pt>
                <c:pt idx="70677">
                  <c:v>34905</c:v>
                </c:pt>
                <c:pt idx="70678">
                  <c:v>34905.083333333336</c:v>
                </c:pt>
                <c:pt idx="70679">
                  <c:v>34905.166666666664</c:v>
                </c:pt>
                <c:pt idx="70680">
                  <c:v>34905.25</c:v>
                </c:pt>
                <c:pt idx="70681">
                  <c:v>34905.333333333336</c:v>
                </c:pt>
                <c:pt idx="70682">
                  <c:v>34905.416666666664</c:v>
                </c:pt>
                <c:pt idx="70683">
                  <c:v>34905.5</c:v>
                </c:pt>
                <c:pt idx="70684">
                  <c:v>34905.583333333336</c:v>
                </c:pt>
                <c:pt idx="70685">
                  <c:v>34905.666666666664</c:v>
                </c:pt>
                <c:pt idx="70686">
                  <c:v>34905.75</c:v>
                </c:pt>
                <c:pt idx="70687">
                  <c:v>34905.833333333336</c:v>
                </c:pt>
                <c:pt idx="70688">
                  <c:v>34905.916666666664</c:v>
                </c:pt>
                <c:pt idx="70689">
                  <c:v>34906</c:v>
                </c:pt>
                <c:pt idx="70690">
                  <c:v>34906.083333333336</c:v>
                </c:pt>
                <c:pt idx="70691">
                  <c:v>34906.166666666664</c:v>
                </c:pt>
                <c:pt idx="70692">
                  <c:v>34906.25</c:v>
                </c:pt>
                <c:pt idx="70693">
                  <c:v>34906.361111111109</c:v>
                </c:pt>
                <c:pt idx="70694">
                  <c:v>34906.416666666664</c:v>
                </c:pt>
                <c:pt idx="70695">
                  <c:v>34906.5</c:v>
                </c:pt>
                <c:pt idx="70696">
                  <c:v>34906.583333333336</c:v>
                </c:pt>
                <c:pt idx="70697">
                  <c:v>34906.666666666664</c:v>
                </c:pt>
                <c:pt idx="70698">
                  <c:v>34906.75</c:v>
                </c:pt>
                <c:pt idx="70699">
                  <c:v>34906.833333333336</c:v>
                </c:pt>
                <c:pt idx="70700">
                  <c:v>34906.916666666664</c:v>
                </c:pt>
                <c:pt idx="70701">
                  <c:v>34907</c:v>
                </c:pt>
                <c:pt idx="70702">
                  <c:v>34907.083333333336</c:v>
                </c:pt>
                <c:pt idx="70703">
                  <c:v>34907.166666666664</c:v>
                </c:pt>
                <c:pt idx="70704">
                  <c:v>34907.25</c:v>
                </c:pt>
                <c:pt idx="70705">
                  <c:v>34907.333333333336</c:v>
                </c:pt>
                <c:pt idx="70706">
                  <c:v>34907.416666666664</c:v>
                </c:pt>
                <c:pt idx="70707">
                  <c:v>34907.5</c:v>
                </c:pt>
                <c:pt idx="70708">
                  <c:v>34907.583333333336</c:v>
                </c:pt>
                <c:pt idx="70709">
                  <c:v>34907.666666666664</c:v>
                </c:pt>
                <c:pt idx="70710">
                  <c:v>34907.75</c:v>
                </c:pt>
                <c:pt idx="70711">
                  <c:v>34907.833333333336</c:v>
                </c:pt>
                <c:pt idx="70712">
                  <c:v>34907.916666666664</c:v>
                </c:pt>
                <c:pt idx="70713">
                  <c:v>34908</c:v>
                </c:pt>
                <c:pt idx="70714">
                  <c:v>34908.083333333336</c:v>
                </c:pt>
                <c:pt idx="70715">
                  <c:v>34908.166666666664</c:v>
                </c:pt>
                <c:pt idx="70716">
                  <c:v>34908.25</c:v>
                </c:pt>
                <c:pt idx="70717">
                  <c:v>34908.333333333336</c:v>
                </c:pt>
                <c:pt idx="70718">
                  <c:v>34908.416666666664</c:v>
                </c:pt>
                <c:pt idx="70719">
                  <c:v>34908.5</c:v>
                </c:pt>
                <c:pt idx="70720">
                  <c:v>34908.583333333336</c:v>
                </c:pt>
                <c:pt idx="70721">
                  <c:v>34908.666666666664</c:v>
                </c:pt>
                <c:pt idx="70722">
                  <c:v>34908.75</c:v>
                </c:pt>
                <c:pt idx="70723">
                  <c:v>34908.833333333336</c:v>
                </c:pt>
                <c:pt idx="70724">
                  <c:v>34908.916666666664</c:v>
                </c:pt>
                <c:pt idx="70725">
                  <c:v>34909</c:v>
                </c:pt>
                <c:pt idx="70726">
                  <c:v>34909.083333333336</c:v>
                </c:pt>
                <c:pt idx="70727">
                  <c:v>34909.166666666664</c:v>
                </c:pt>
                <c:pt idx="70728">
                  <c:v>34909.25</c:v>
                </c:pt>
                <c:pt idx="70729">
                  <c:v>34909.333333333336</c:v>
                </c:pt>
                <c:pt idx="70730">
                  <c:v>34909.416666666664</c:v>
                </c:pt>
                <c:pt idx="70731">
                  <c:v>34909.5</c:v>
                </c:pt>
                <c:pt idx="70732">
                  <c:v>34909.583333333336</c:v>
                </c:pt>
                <c:pt idx="70733">
                  <c:v>34909.666666666664</c:v>
                </c:pt>
                <c:pt idx="70734">
                  <c:v>34909.75</c:v>
                </c:pt>
                <c:pt idx="70735">
                  <c:v>34909.833333333336</c:v>
                </c:pt>
                <c:pt idx="70736">
                  <c:v>34909.916666666664</c:v>
                </c:pt>
                <c:pt idx="70737">
                  <c:v>34910</c:v>
                </c:pt>
                <c:pt idx="70738">
                  <c:v>34910.083333333336</c:v>
                </c:pt>
                <c:pt idx="70739">
                  <c:v>34910.166666666664</c:v>
                </c:pt>
                <c:pt idx="70740">
                  <c:v>34910.25</c:v>
                </c:pt>
                <c:pt idx="70741">
                  <c:v>34910.333333333336</c:v>
                </c:pt>
                <c:pt idx="70742">
                  <c:v>34910.416666666664</c:v>
                </c:pt>
                <c:pt idx="70743">
                  <c:v>34910.5</c:v>
                </c:pt>
                <c:pt idx="70744">
                  <c:v>34910.583333333336</c:v>
                </c:pt>
                <c:pt idx="70745">
                  <c:v>34910.666666666664</c:v>
                </c:pt>
                <c:pt idx="70746">
                  <c:v>34910.75</c:v>
                </c:pt>
                <c:pt idx="70747">
                  <c:v>34910.833333333336</c:v>
                </c:pt>
                <c:pt idx="70748">
                  <c:v>34910.916666666664</c:v>
                </c:pt>
                <c:pt idx="70749">
                  <c:v>34911</c:v>
                </c:pt>
                <c:pt idx="70750">
                  <c:v>34911.083333333336</c:v>
                </c:pt>
                <c:pt idx="70751">
                  <c:v>34911.166666666664</c:v>
                </c:pt>
                <c:pt idx="70752">
                  <c:v>34911.25</c:v>
                </c:pt>
                <c:pt idx="70753">
                  <c:v>34911.333333333336</c:v>
                </c:pt>
                <c:pt idx="70754">
                  <c:v>34911.416666666664</c:v>
                </c:pt>
                <c:pt idx="70755">
                  <c:v>34911.5</c:v>
                </c:pt>
                <c:pt idx="70756">
                  <c:v>34911.583333333336</c:v>
                </c:pt>
                <c:pt idx="70757">
                  <c:v>34911.666666666664</c:v>
                </c:pt>
                <c:pt idx="70758">
                  <c:v>34911.75</c:v>
                </c:pt>
                <c:pt idx="70759">
                  <c:v>34911.833333333336</c:v>
                </c:pt>
                <c:pt idx="70760">
                  <c:v>34911.916666666664</c:v>
                </c:pt>
                <c:pt idx="70761">
                  <c:v>34912</c:v>
                </c:pt>
                <c:pt idx="70762">
                  <c:v>34912.083333333336</c:v>
                </c:pt>
                <c:pt idx="70763">
                  <c:v>34912.166666666664</c:v>
                </c:pt>
                <c:pt idx="70764">
                  <c:v>34912.25</c:v>
                </c:pt>
                <c:pt idx="70765">
                  <c:v>34912.333333333336</c:v>
                </c:pt>
                <c:pt idx="70766">
                  <c:v>34912.416666666664</c:v>
                </c:pt>
                <c:pt idx="70767">
                  <c:v>34912.5</c:v>
                </c:pt>
                <c:pt idx="70768">
                  <c:v>34912.583333333336</c:v>
                </c:pt>
                <c:pt idx="70769">
                  <c:v>34912.666666666664</c:v>
                </c:pt>
                <c:pt idx="70770">
                  <c:v>34912.75</c:v>
                </c:pt>
                <c:pt idx="70771">
                  <c:v>34912.833333333336</c:v>
                </c:pt>
                <c:pt idx="70772">
                  <c:v>34912.916666666664</c:v>
                </c:pt>
                <c:pt idx="70773">
                  <c:v>34913</c:v>
                </c:pt>
                <c:pt idx="70774">
                  <c:v>34913.083333333336</c:v>
                </c:pt>
                <c:pt idx="70775">
                  <c:v>34913.166666666664</c:v>
                </c:pt>
                <c:pt idx="70776">
                  <c:v>34913.25</c:v>
                </c:pt>
                <c:pt idx="70777">
                  <c:v>34913.333333333336</c:v>
                </c:pt>
                <c:pt idx="70778">
                  <c:v>34913.416666666664</c:v>
                </c:pt>
                <c:pt idx="70779">
                  <c:v>34913.5</c:v>
                </c:pt>
                <c:pt idx="70780">
                  <c:v>34913.583333333336</c:v>
                </c:pt>
                <c:pt idx="70781">
                  <c:v>34913.666666666664</c:v>
                </c:pt>
                <c:pt idx="70782">
                  <c:v>34913.75</c:v>
                </c:pt>
                <c:pt idx="70783">
                  <c:v>34913.833333333336</c:v>
                </c:pt>
                <c:pt idx="70784">
                  <c:v>34913.916666666664</c:v>
                </c:pt>
                <c:pt idx="70785">
                  <c:v>34914</c:v>
                </c:pt>
                <c:pt idx="70786">
                  <c:v>34914.083333333336</c:v>
                </c:pt>
                <c:pt idx="70787">
                  <c:v>34914.166666666664</c:v>
                </c:pt>
                <c:pt idx="70788">
                  <c:v>34914.25</c:v>
                </c:pt>
                <c:pt idx="70789">
                  <c:v>34914.333333333336</c:v>
                </c:pt>
                <c:pt idx="70790">
                  <c:v>34914.416666666664</c:v>
                </c:pt>
                <c:pt idx="70791">
                  <c:v>34914.5</c:v>
                </c:pt>
                <c:pt idx="70792">
                  <c:v>34914.583333333336</c:v>
                </c:pt>
                <c:pt idx="70793">
                  <c:v>34914.666666666664</c:v>
                </c:pt>
                <c:pt idx="70794">
                  <c:v>34914.75</c:v>
                </c:pt>
                <c:pt idx="70795">
                  <c:v>34914.833333333336</c:v>
                </c:pt>
                <c:pt idx="70796">
                  <c:v>34914.916666666664</c:v>
                </c:pt>
                <c:pt idx="70797">
                  <c:v>34915</c:v>
                </c:pt>
                <c:pt idx="70798">
                  <c:v>34915.083333333336</c:v>
                </c:pt>
                <c:pt idx="70799">
                  <c:v>34915.166666666664</c:v>
                </c:pt>
                <c:pt idx="70800">
                  <c:v>34915.25</c:v>
                </c:pt>
                <c:pt idx="70801">
                  <c:v>34915.333333333336</c:v>
                </c:pt>
                <c:pt idx="70802">
                  <c:v>34915.416666666664</c:v>
                </c:pt>
                <c:pt idx="70803">
                  <c:v>34915.5</c:v>
                </c:pt>
                <c:pt idx="70804">
                  <c:v>34915.583333333336</c:v>
                </c:pt>
                <c:pt idx="70805">
                  <c:v>34915.666666666664</c:v>
                </c:pt>
                <c:pt idx="70806">
                  <c:v>34915.75</c:v>
                </c:pt>
                <c:pt idx="70807">
                  <c:v>34915.833333333336</c:v>
                </c:pt>
                <c:pt idx="70808">
                  <c:v>34915.916666666664</c:v>
                </c:pt>
                <c:pt idx="70809">
                  <c:v>34916</c:v>
                </c:pt>
                <c:pt idx="70810">
                  <c:v>34916.083333333336</c:v>
                </c:pt>
                <c:pt idx="70811">
                  <c:v>34916.166666666664</c:v>
                </c:pt>
                <c:pt idx="70812">
                  <c:v>34916.25</c:v>
                </c:pt>
                <c:pt idx="70813">
                  <c:v>34916.333333333336</c:v>
                </c:pt>
                <c:pt idx="70814">
                  <c:v>34916.416666666664</c:v>
                </c:pt>
                <c:pt idx="70815">
                  <c:v>34916.5</c:v>
                </c:pt>
                <c:pt idx="70816">
                  <c:v>34916.583333333336</c:v>
                </c:pt>
                <c:pt idx="70817">
                  <c:v>34916.666666666664</c:v>
                </c:pt>
                <c:pt idx="70818">
                  <c:v>34916.75</c:v>
                </c:pt>
                <c:pt idx="70819">
                  <c:v>34916.833333333336</c:v>
                </c:pt>
                <c:pt idx="70820">
                  <c:v>34916.916666666664</c:v>
                </c:pt>
                <c:pt idx="70821">
                  <c:v>34917</c:v>
                </c:pt>
                <c:pt idx="70822">
                  <c:v>34917.083333333336</c:v>
                </c:pt>
                <c:pt idx="70823">
                  <c:v>34917.166666666664</c:v>
                </c:pt>
                <c:pt idx="70824">
                  <c:v>34917.25</c:v>
                </c:pt>
                <c:pt idx="70825">
                  <c:v>34917.333333333336</c:v>
                </c:pt>
                <c:pt idx="70826">
                  <c:v>34917.416666666664</c:v>
                </c:pt>
                <c:pt idx="70827">
                  <c:v>34917.5</c:v>
                </c:pt>
                <c:pt idx="70828">
                  <c:v>34917.583333333336</c:v>
                </c:pt>
                <c:pt idx="70829">
                  <c:v>34917.666666666664</c:v>
                </c:pt>
                <c:pt idx="70830">
                  <c:v>34917.75</c:v>
                </c:pt>
                <c:pt idx="70831">
                  <c:v>34917.833333333336</c:v>
                </c:pt>
                <c:pt idx="70832">
                  <c:v>34917.916666666664</c:v>
                </c:pt>
                <c:pt idx="70833">
                  <c:v>34918</c:v>
                </c:pt>
                <c:pt idx="70834">
                  <c:v>34918.083333333336</c:v>
                </c:pt>
                <c:pt idx="70835">
                  <c:v>34918.166666666664</c:v>
                </c:pt>
                <c:pt idx="70836">
                  <c:v>34918.25</c:v>
                </c:pt>
                <c:pt idx="70837">
                  <c:v>34918.333333333336</c:v>
                </c:pt>
                <c:pt idx="70838">
                  <c:v>34918.416666666664</c:v>
                </c:pt>
                <c:pt idx="70839">
                  <c:v>34918.5</c:v>
                </c:pt>
                <c:pt idx="70840">
                  <c:v>34918.583333333336</c:v>
                </c:pt>
                <c:pt idx="70841">
                  <c:v>34918.666666666664</c:v>
                </c:pt>
                <c:pt idx="70842">
                  <c:v>34918.75</c:v>
                </c:pt>
                <c:pt idx="70843">
                  <c:v>34918.833333333336</c:v>
                </c:pt>
                <c:pt idx="70844">
                  <c:v>34918.916666666664</c:v>
                </c:pt>
                <c:pt idx="70845">
                  <c:v>34919</c:v>
                </c:pt>
                <c:pt idx="70846">
                  <c:v>34919.083333333336</c:v>
                </c:pt>
                <c:pt idx="70847">
                  <c:v>34919.166666666664</c:v>
                </c:pt>
                <c:pt idx="70848">
                  <c:v>34919.25</c:v>
                </c:pt>
                <c:pt idx="70849">
                  <c:v>34919.333333333336</c:v>
                </c:pt>
                <c:pt idx="70850">
                  <c:v>34919.416666666664</c:v>
                </c:pt>
                <c:pt idx="70851">
                  <c:v>34919.5</c:v>
                </c:pt>
                <c:pt idx="70852">
                  <c:v>34919.583333333336</c:v>
                </c:pt>
                <c:pt idx="70853">
                  <c:v>34919.666666666664</c:v>
                </c:pt>
                <c:pt idx="70854">
                  <c:v>34919.75</c:v>
                </c:pt>
                <c:pt idx="70855">
                  <c:v>34919.833333333336</c:v>
                </c:pt>
                <c:pt idx="70856">
                  <c:v>34919.916666666664</c:v>
                </c:pt>
                <c:pt idx="70857">
                  <c:v>34920</c:v>
                </c:pt>
                <c:pt idx="70858">
                  <c:v>34920.083333333336</c:v>
                </c:pt>
                <c:pt idx="70859">
                  <c:v>34920.166666666664</c:v>
                </c:pt>
                <c:pt idx="70860">
                  <c:v>34920.25</c:v>
                </c:pt>
                <c:pt idx="70861">
                  <c:v>34920.333333333336</c:v>
                </c:pt>
                <c:pt idx="70862">
                  <c:v>34920.416666666664</c:v>
                </c:pt>
                <c:pt idx="70863">
                  <c:v>34920.5</c:v>
                </c:pt>
                <c:pt idx="70864">
                  <c:v>34920.583333333336</c:v>
                </c:pt>
                <c:pt idx="70865">
                  <c:v>34920.666666666664</c:v>
                </c:pt>
                <c:pt idx="70866">
                  <c:v>34920.75</c:v>
                </c:pt>
                <c:pt idx="70867">
                  <c:v>34920.833333333336</c:v>
                </c:pt>
                <c:pt idx="70868">
                  <c:v>34920.916666666664</c:v>
                </c:pt>
                <c:pt idx="70869">
                  <c:v>34921</c:v>
                </c:pt>
                <c:pt idx="70870">
                  <c:v>34921.083333333336</c:v>
                </c:pt>
                <c:pt idx="70871">
                  <c:v>34921.166666666664</c:v>
                </c:pt>
                <c:pt idx="70872">
                  <c:v>34921.25</c:v>
                </c:pt>
                <c:pt idx="70873">
                  <c:v>34921.333333333336</c:v>
                </c:pt>
                <c:pt idx="70874">
                  <c:v>34921.416666666664</c:v>
                </c:pt>
                <c:pt idx="70875">
                  <c:v>34921.5</c:v>
                </c:pt>
                <c:pt idx="70876">
                  <c:v>34921.583333333336</c:v>
                </c:pt>
                <c:pt idx="70877">
                  <c:v>34921.666666666664</c:v>
                </c:pt>
                <c:pt idx="70878">
                  <c:v>34921.75</c:v>
                </c:pt>
                <c:pt idx="70879">
                  <c:v>34921.833333333336</c:v>
                </c:pt>
                <c:pt idx="70880">
                  <c:v>34921.916666666664</c:v>
                </c:pt>
                <c:pt idx="70881">
                  <c:v>34922</c:v>
                </c:pt>
                <c:pt idx="70882">
                  <c:v>34922.083333333336</c:v>
                </c:pt>
                <c:pt idx="70883">
                  <c:v>34922.166666666664</c:v>
                </c:pt>
                <c:pt idx="70884">
                  <c:v>34922.25</c:v>
                </c:pt>
                <c:pt idx="70885">
                  <c:v>34922.333333333336</c:v>
                </c:pt>
                <c:pt idx="70886">
                  <c:v>34922.416666666664</c:v>
                </c:pt>
                <c:pt idx="70887">
                  <c:v>34922.5</c:v>
                </c:pt>
                <c:pt idx="70888">
                  <c:v>34922.583333333336</c:v>
                </c:pt>
                <c:pt idx="70889">
                  <c:v>34922.666666666664</c:v>
                </c:pt>
                <c:pt idx="70890">
                  <c:v>34922.75</c:v>
                </c:pt>
                <c:pt idx="70891">
                  <c:v>34922.833333333336</c:v>
                </c:pt>
                <c:pt idx="70892">
                  <c:v>34922.916666666664</c:v>
                </c:pt>
                <c:pt idx="70893">
                  <c:v>34923</c:v>
                </c:pt>
                <c:pt idx="70894">
                  <c:v>34923.083333333336</c:v>
                </c:pt>
                <c:pt idx="70895">
                  <c:v>34923.166666666664</c:v>
                </c:pt>
                <c:pt idx="70896">
                  <c:v>34923.25</c:v>
                </c:pt>
                <c:pt idx="70897">
                  <c:v>34923.333333333336</c:v>
                </c:pt>
                <c:pt idx="70898">
                  <c:v>34923.416666666664</c:v>
                </c:pt>
                <c:pt idx="70899">
                  <c:v>34923.5</c:v>
                </c:pt>
                <c:pt idx="70900">
                  <c:v>34923.583333333336</c:v>
                </c:pt>
                <c:pt idx="70901">
                  <c:v>34923.666666666664</c:v>
                </c:pt>
                <c:pt idx="70902">
                  <c:v>34923.75</c:v>
                </c:pt>
                <c:pt idx="70903">
                  <c:v>34923.833333333336</c:v>
                </c:pt>
                <c:pt idx="70904">
                  <c:v>34923.916666666664</c:v>
                </c:pt>
                <c:pt idx="70905">
                  <c:v>34924</c:v>
                </c:pt>
                <c:pt idx="70906">
                  <c:v>34924.083333333336</c:v>
                </c:pt>
                <c:pt idx="70907">
                  <c:v>34924.166666666664</c:v>
                </c:pt>
                <c:pt idx="70908">
                  <c:v>34924.25</c:v>
                </c:pt>
                <c:pt idx="70909">
                  <c:v>34924.333333333336</c:v>
                </c:pt>
                <c:pt idx="70910">
                  <c:v>34924.416666666664</c:v>
                </c:pt>
                <c:pt idx="70911">
                  <c:v>34924.5</c:v>
                </c:pt>
                <c:pt idx="70912">
                  <c:v>34924.583333333336</c:v>
                </c:pt>
                <c:pt idx="70913">
                  <c:v>34924.666666666664</c:v>
                </c:pt>
                <c:pt idx="70914">
                  <c:v>34924.75</c:v>
                </c:pt>
                <c:pt idx="70915">
                  <c:v>34924.833333333336</c:v>
                </c:pt>
                <c:pt idx="70916">
                  <c:v>34924.916666666664</c:v>
                </c:pt>
                <c:pt idx="70917">
                  <c:v>34925</c:v>
                </c:pt>
                <c:pt idx="70918">
                  <c:v>34925.083333333336</c:v>
                </c:pt>
                <c:pt idx="70919">
                  <c:v>34925.166666666664</c:v>
                </c:pt>
                <c:pt idx="70920">
                  <c:v>34925.25</c:v>
                </c:pt>
                <c:pt idx="70921">
                  <c:v>34925.333333333336</c:v>
                </c:pt>
                <c:pt idx="70922">
                  <c:v>34925.416666666664</c:v>
                </c:pt>
                <c:pt idx="70923">
                  <c:v>34925.5</c:v>
                </c:pt>
                <c:pt idx="70924">
                  <c:v>34925.583333333336</c:v>
                </c:pt>
                <c:pt idx="70925">
                  <c:v>34925.666666666664</c:v>
                </c:pt>
                <c:pt idx="70926">
                  <c:v>34925.75</c:v>
                </c:pt>
                <c:pt idx="70927">
                  <c:v>34925.833333333336</c:v>
                </c:pt>
                <c:pt idx="70928">
                  <c:v>34925.916666666664</c:v>
                </c:pt>
                <c:pt idx="70929">
                  <c:v>34926</c:v>
                </c:pt>
                <c:pt idx="70930">
                  <c:v>34926.083333333336</c:v>
                </c:pt>
                <c:pt idx="70931">
                  <c:v>34926.166666666664</c:v>
                </c:pt>
                <c:pt idx="70932">
                  <c:v>34926.25</c:v>
                </c:pt>
                <c:pt idx="70933">
                  <c:v>34926.333333333336</c:v>
                </c:pt>
                <c:pt idx="70934">
                  <c:v>34926.416666666664</c:v>
                </c:pt>
                <c:pt idx="70935">
                  <c:v>34926.5</c:v>
                </c:pt>
                <c:pt idx="70936">
                  <c:v>34926.583333333336</c:v>
                </c:pt>
                <c:pt idx="70937">
                  <c:v>34926.666666666664</c:v>
                </c:pt>
                <c:pt idx="70938">
                  <c:v>34926.75</c:v>
                </c:pt>
                <c:pt idx="70939">
                  <c:v>34926.833333333336</c:v>
                </c:pt>
                <c:pt idx="70940">
                  <c:v>34926.916666666664</c:v>
                </c:pt>
                <c:pt idx="70941">
                  <c:v>34927</c:v>
                </c:pt>
                <c:pt idx="70942">
                  <c:v>34927.083333333336</c:v>
                </c:pt>
                <c:pt idx="70943">
                  <c:v>34927.166666666664</c:v>
                </c:pt>
                <c:pt idx="70944">
                  <c:v>34927.25</c:v>
                </c:pt>
                <c:pt idx="70945">
                  <c:v>34927.333333333336</c:v>
                </c:pt>
                <c:pt idx="70946">
                  <c:v>34927.416666666664</c:v>
                </c:pt>
                <c:pt idx="70947">
                  <c:v>34927.5</c:v>
                </c:pt>
                <c:pt idx="70948">
                  <c:v>34927.583333333336</c:v>
                </c:pt>
                <c:pt idx="70949">
                  <c:v>34927.666666666664</c:v>
                </c:pt>
                <c:pt idx="70950">
                  <c:v>34927.75</c:v>
                </c:pt>
                <c:pt idx="70951">
                  <c:v>34927.833333333336</c:v>
                </c:pt>
                <c:pt idx="70952">
                  <c:v>34927.916666666664</c:v>
                </c:pt>
                <c:pt idx="70953">
                  <c:v>34928</c:v>
                </c:pt>
                <c:pt idx="70954">
                  <c:v>34928.083333333336</c:v>
                </c:pt>
                <c:pt idx="70955">
                  <c:v>34928.166666666664</c:v>
                </c:pt>
                <c:pt idx="70956">
                  <c:v>34928.25</c:v>
                </c:pt>
                <c:pt idx="70957">
                  <c:v>34928.333333333336</c:v>
                </c:pt>
                <c:pt idx="70958">
                  <c:v>34928.416666666664</c:v>
                </c:pt>
                <c:pt idx="70959">
                  <c:v>34928.5</c:v>
                </c:pt>
                <c:pt idx="70960">
                  <c:v>34928.583333333336</c:v>
                </c:pt>
                <c:pt idx="70961">
                  <c:v>34928.666666666664</c:v>
                </c:pt>
                <c:pt idx="70962">
                  <c:v>34928.75</c:v>
                </c:pt>
                <c:pt idx="70963">
                  <c:v>34928.833333333336</c:v>
                </c:pt>
                <c:pt idx="70964">
                  <c:v>34928.916666666664</c:v>
                </c:pt>
                <c:pt idx="70965">
                  <c:v>34929</c:v>
                </c:pt>
                <c:pt idx="70966">
                  <c:v>34929.083333333336</c:v>
                </c:pt>
                <c:pt idx="70967">
                  <c:v>34929.166666666664</c:v>
                </c:pt>
                <c:pt idx="70968">
                  <c:v>34929.25</c:v>
                </c:pt>
                <c:pt idx="70969">
                  <c:v>34929.333333333336</c:v>
                </c:pt>
                <c:pt idx="70970">
                  <c:v>34929.416666666664</c:v>
                </c:pt>
                <c:pt idx="70971">
                  <c:v>34929.5</c:v>
                </c:pt>
                <c:pt idx="70972">
                  <c:v>34929.583333333336</c:v>
                </c:pt>
                <c:pt idx="70973">
                  <c:v>34929.666666666664</c:v>
                </c:pt>
                <c:pt idx="70974">
                  <c:v>34929.75</c:v>
                </c:pt>
                <c:pt idx="70975">
                  <c:v>34929.833333333336</c:v>
                </c:pt>
                <c:pt idx="70976">
                  <c:v>34929.916666666664</c:v>
                </c:pt>
                <c:pt idx="70977">
                  <c:v>34930</c:v>
                </c:pt>
                <c:pt idx="70978">
                  <c:v>34930.083333333336</c:v>
                </c:pt>
                <c:pt idx="70979">
                  <c:v>34930.166666666664</c:v>
                </c:pt>
                <c:pt idx="70980">
                  <c:v>34930.25</c:v>
                </c:pt>
                <c:pt idx="70981">
                  <c:v>34930.333333333336</c:v>
                </c:pt>
                <c:pt idx="70982">
                  <c:v>34930.416666666664</c:v>
                </c:pt>
                <c:pt idx="70983">
                  <c:v>34930.5</c:v>
                </c:pt>
                <c:pt idx="70984">
                  <c:v>34930.583333333336</c:v>
                </c:pt>
                <c:pt idx="70985">
                  <c:v>34930.666666666664</c:v>
                </c:pt>
                <c:pt idx="70986">
                  <c:v>34930.75</c:v>
                </c:pt>
                <c:pt idx="70987">
                  <c:v>34930.833333333336</c:v>
                </c:pt>
                <c:pt idx="70988">
                  <c:v>34930.916666666664</c:v>
                </c:pt>
                <c:pt idx="70989">
                  <c:v>34931</c:v>
                </c:pt>
                <c:pt idx="70990">
                  <c:v>34931.083333333336</c:v>
                </c:pt>
                <c:pt idx="70991">
                  <c:v>34931.166666666664</c:v>
                </c:pt>
                <c:pt idx="70992">
                  <c:v>34931.25</c:v>
                </c:pt>
                <c:pt idx="70993">
                  <c:v>34931.333333333336</c:v>
                </c:pt>
                <c:pt idx="70994">
                  <c:v>34931.416666666664</c:v>
                </c:pt>
                <c:pt idx="70995">
                  <c:v>34931.5</c:v>
                </c:pt>
                <c:pt idx="70996">
                  <c:v>34931.583333333336</c:v>
                </c:pt>
                <c:pt idx="70997">
                  <c:v>34931.666666666664</c:v>
                </c:pt>
                <c:pt idx="70998">
                  <c:v>34931.75</c:v>
                </c:pt>
                <c:pt idx="70999">
                  <c:v>34931.833333333336</c:v>
                </c:pt>
                <c:pt idx="71000">
                  <c:v>34931.916666666664</c:v>
                </c:pt>
                <c:pt idx="71001">
                  <c:v>34932</c:v>
                </c:pt>
                <c:pt idx="71002">
                  <c:v>34932.083333333336</c:v>
                </c:pt>
                <c:pt idx="71003">
                  <c:v>34932.166666666664</c:v>
                </c:pt>
                <c:pt idx="71004">
                  <c:v>34932.25</c:v>
                </c:pt>
                <c:pt idx="71005">
                  <c:v>34932.333333333336</c:v>
                </c:pt>
                <c:pt idx="71006">
                  <c:v>34932.416666666664</c:v>
                </c:pt>
                <c:pt idx="71007">
                  <c:v>34932.5</c:v>
                </c:pt>
                <c:pt idx="71008">
                  <c:v>34932.583333333336</c:v>
                </c:pt>
                <c:pt idx="71009">
                  <c:v>34932.666666666664</c:v>
                </c:pt>
                <c:pt idx="71010">
                  <c:v>34932.75</c:v>
                </c:pt>
                <c:pt idx="71011">
                  <c:v>34932.833333333336</c:v>
                </c:pt>
                <c:pt idx="71012">
                  <c:v>34932.916666666664</c:v>
                </c:pt>
                <c:pt idx="71013">
                  <c:v>34933</c:v>
                </c:pt>
                <c:pt idx="71014">
                  <c:v>34933.083333333336</c:v>
                </c:pt>
                <c:pt idx="71015">
                  <c:v>34933.166666666664</c:v>
                </c:pt>
                <c:pt idx="71016">
                  <c:v>34933.25</c:v>
                </c:pt>
                <c:pt idx="71017">
                  <c:v>34933.333333333336</c:v>
                </c:pt>
                <c:pt idx="71018">
                  <c:v>34933.416666666664</c:v>
                </c:pt>
                <c:pt idx="71019">
                  <c:v>34933.5</c:v>
                </c:pt>
                <c:pt idx="71020">
                  <c:v>34933.583333333336</c:v>
                </c:pt>
                <c:pt idx="71021">
                  <c:v>34933.666666666664</c:v>
                </c:pt>
                <c:pt idx="71022">
                  <c:v>34933.75</c:v>
                </c:pt>
                <c:pt idx="71023">
                  <c:v>34933.833333333336</c:v>
                </c:pt>
                <c:pt idx="71024">
                  <c:v>34933.916666666664</c:v>
                </c:pt>
                <c:pt idx="71025">
                  <c:v>34934</c:v>
                </c:pt>
                <c:pt idx="71026">
                  <c:v>34934.083333333336</c:v>
                </c:pt>
                <c:pt idx="71027">
                  <c:v>34934.166666666664</c:v>
                </c:pt>
                <c:pt idx="71028">
                  <c:v>34934.25</c:v>
                </c:pt>
                <c:pt idx="71029">
                  <c:v>34934.333333333336</c:v>
                </c:pt>
                <c:pt idx="71030">
                  <c:v>34934.416666666664</c:v>
                </c:pt>
                <c:pt idx="71031">
                  <c:v>34934.5</c:v>
                </c:pt>
                <c:pt idx="71032">
                  <c:v>34934.583333333336</c:v>
                </c:pt>
                <c:pt idx="71033">
                  <c:v>34934.666666666664</c:v>
                </c:pt>
                <c:pt idx="71034">
                  <c:v>34934.75</c:v>
                </c:pt>
                <c:pt idx="71035">
                  <c:v>34934.833333333336</c:v>
                </c:pt>
                <c:pt idx="71036">
                  <c:v>34934.916666666664</c:v>
                </c:pt>
                <c:pt idx="71037">
                  <c:v>34935</c:v>
                </c:pt>
                <c:pt idx="71038">
                  <c:v>34935.083333333336</c:v>
                </c:pt>
                <c:pt idx="71039">
                  <c:v>34935.166666666664</c:v>
                </c:pt>
                <c:pt idx="71040">
                  <c:v>34935.25</c:v>
                </c:pt>
                <c:pt idx="71041">
                  <c:v>34935.333333333336</c:v>
                </c:pt>
                <c:pt idx="71042">
                  <c:v>34935.416666666664</c:v>
                </c:pt>
                <c:pt idx="71043">
                  <c:v>34935.5</c:v>
                </c:pt>
                <c:pt idx="71044">
                  <c:v>34935.583333333336</c:v>
                </c:pt>
                <c:pt idx="71045">
                  <c:v>34935.666666666664</c:v>
                </c:pt>
                <c:pt idx="71046">
                  <c:v>34935.75</c:v>
                </c:pt>
                <c:pt idx="71047">
                  <c:v>34935.833333333336</c:v>
                </c:pt>
                <c:pt idx="71048">
                  <c:v>34935.916666666664</c:v>
                </c:pt>
                <c:pt idx="71049">
                  <c:v>34936</c:v>
                </c:pt>
                <c:pt idx="71050">
                  <c:v>34936.083333333336</c:v>
                </c:pt>
                <c:pt idx="71051">
                  <c:v>34936.166666666664</c:v>
                </c:pt>
                <c:pt idx="71052">
                  <c:v>34936.25</c:v>
                </c:pt>
                <c:pt idx="71053">
                  <c:v>34936.333333333336</c:v>
                </c:pt>
                <c:pt idx="71054">
                  <c:v>34936.416666666664</c:v>
                </c:pt>
                <c:pt idx="71055">
                  <c:v>34936.5</c:v>
                </c:pt>
                <c:pt idx="71056">
                  <c:v>34936.583333333336</c:v>
                </c:pt>
                <c:pt idx="71057">
                  <c:v>34936.666666666664</c:v>
                </c:pt>
                <c:pt idx="71058">
                  <c:v>34936.75</c:v>
                </c:pt>
                <c:pt idx="71059">
                  <c:v>34936.833333333336</c:v>
                </c:pt>
                <c:pt idx="71060">
                  <c:v>34936.916666666664</c:v>
                </c:pt>
                <c:pt idx="71061">
                  <c:v>34937</c:v>
                </c:pt>
                <c:pt idx="71062">
                  <c:v>34937.083333333336</c:v>
                </c:pt>
                <c:pt idx="71063">
                  <c:v>34937.166666666664</c:v>
                </c:pt>
                <c:pt idx="71064">
                  <c:v>34937.25</c:v>
                </c:pt>
                <c:pt idx="71065">
                  <c:v>34937.333333333336</c:v>
                </c:pt>
                <c:pt idx="71066">
                  <c:v>34937.416666666664</c:v>
                </c:pt>
                <c:pt idx="71067">
                  <c:v>34937.5</c:v>
                </c:pt>
                <c:pt idx="71068">
                  <c:v>34937.583333333336</c:v>
                </c:pt>
                <c:pt idx="71069">
                  <c:v>34937.666666666664</c:v>
                </c:pt>
                <c:pt idx="71070">
                  <c:v>34937.75</c:v>
                </c:pt>
                <c:pt idx="71071">
                  <c:v>34937.833333333336</c:v>
                </c:pt>
                <c:pt idx="71072">
                  <c:v>34937.916666666664</c:v>
                </c:pt>
                <c:pt idx="71073">
                  <c:v>34938</c:v>
                </c:pt>
                <c:pt idx="71074">
                  <c:v>34938.083333333336</c:v>
                </c:pt>
                <c:pt idx="71075">
                  <c:v>34938.166666666664</c:v>
                </c:pt>
                <c:pt idx="71076">
                  <c:v>34938.25</c:v>
                </c:pt>
                <c:pt idx="71077">
                  <c:v>34938.333333333336</c:v>
                </c:pt>
                <c:pt idx="71078">
                  <c:v>34938.416666666664</c:v>
                </c:pt>
                <c:pt idx="71079">
                  <c:v>34938.5</c:v>
                </c:pt>
                <c:pt idx="71080">
                  <c:v>34938.583333333336</c:v>
                </c:pt>
                <c:pt idx="71081">
                  <c:v>34938.666666666664</c:v>
                </c:pt>
                <c:pt idx="71082">
                  <c:v>34938.75</c:v>
                </c:pt>
                <c:pt idx="71083">
                  <c:v>34938.833333333336</c:v>
                </c:pt>
                <c:pt idx="71084">
                  <c:v>34938.916666666664</c:v>
                </c:pt>
                <c:pt idx="71085">
                  <c:v>34939</c:v>
                </c:pt>
                <c:pt idx="71086">
                  <c:v>34939.083333333336</c:v>
                </c:pt>
                <c:pt idx="71087">
                  <c:v>34939.166666666664</c:v>
                </c:pt>
                <c:pt idx="71088">
                  <c:v>34939.25</c:v>
                </c:pt>
                <c:pt idx="71089">
                  <c:v>34939.333333333336</c:v>
                </c:pt>
                <c:pt idx="71090">
                  <c:v>34939.416666666664</c:v>
                </c:pt>
                <c:pt idx="71091">
                  <c:v>34939.5</c:v>
                </c:pt>
                <c:pt idx="71092">
                  <c:v>34939.583333333336</c:v>
                </c:pt>
                <c:pt idx="71093">
                  <c:v>34939.666666666664</c:v>
                </c:pt>
                <c:pt idx="71094">
                  <c:v>34939.75</c:v>
                </c:pt>
                <c:pt idx="71095">
                  <c:v>34939.833333333336</c:v>
                </c:pt>
                <c:pt idx="71096">
                  <c:v>34939.916666666664</c:v>
                </c:pt>
                <c:pt idx="71097">
                  <c:v>34940</c:v>
                </c:pt>
                <c:pt idx="71098">
                  <c:v>34940.083333333336</c:v>
                </c:pt>
                <c:pt idx="71099">
                  <c:v>34940.166666666664</c:v>
                </c:pt>
                <c:pt idx="71100">
                  <c:v>34940.25</c:v>
                </c:pt>
                <c:pt idx="71101">
                  <c:v>34940.333333333336</c:v>
                </c:pt>
                <c:pt idx="71102">
                  <c:v>34940.416666666664</c:v>
                </c:pt>
                <c:pt idx="71103">
                  <c:v>34940.5</c:v>
                </c:pt>
                <c:pt idx="71104">
                  <c:v>34940.583333333336</c:v>
                </c:pt>
                <c:pt idx="71105">
                  <c:v>34940.666666666664</c:v>
                </c:pt>
                <c:pt idx="71106">
                  <c:v>34940.75</c:v>
                </c:pt>
                <c:pt idx="71107">
                  <c:v>34940.833333333336</c:v>
                </c:pt>
                <c:pt idx="71108">
                  <c:v>34940.916666666664</c:v>
                </c:pt>
                <c:pt idx="71109">
                  <c:v>34941</c:v>
                </c:pt>
                <c:pt idx="71110">
                  <c:v>34941.083333333336</c:v>
                </c:pt>
                <c:pt idx="71111">
                  <c:v>34941.166666666664</c:v>
                </c:pt>
                <c:pt idx="71112">
                  <c:v>34941.25</c:v>
                </c:pt>
                <c:pt idx="71113">
                  <c:v>34941.333333333336</c:v>
                </c:pt>
                <c:pt idx="71114">
                  <c:v>34941.416666666664</c:v>
                </c:pt>
                <c:pt idx="71115">
                  <c:v>34941.5</c:v>
                </c:pt>
                <c:pt idx="71116">
                  <c:v>34941.583333333336</c:v>
                </c:pt>
                <c:pt idx="71117">
                  <c:v>34941.666666666664</c:v>
                </c:pt>
                <c:pt idx="71118">
                  <c:v>34941.75</c:v>
                </c:pt>
                <c:pt idx="71119">
                  <c:v>34941.833333333336</c:v>
                </c:pt>
                <c:pt idx="71120">
                  <c:v>34941.916666666664</c:v>
                </c:pt>
                <c:pt idx="71121">
                  <c:v>34942</c:v>
                </c:pt>
                <c:pt idx="71122">
                  <c:v>34942.083333333336</c:v>
                </c:pt>
                <c:pt idx="71123">
                  <c:v>34942.166666666664</c:v>
                </c:pt>
                <c:pt idx="71124">
                  <c:v>34942.25</c:v>
                </c:pt>
                <c:pt idx="71125">
                  <c:v>34942.333333333336</c:v>
                </c:pt>
                <c:pt idx="71126">
                  <c:v>34942.416666666664</c:v>
                </c:pt>
                <c:pt idx="71127">
                  <c:v>34942.5</c:v>
                </c:pt>
                <c:pt idx="71128">
                  <c:v>34942.583333333336</c:v>
                </c:pt>
                <c:pt idx="71129">
                  <c:v>34942.666666666664</c:v>
                </c:pt>
                <c:pt idx="71130">
                  <c:v>34942.75</c:v>
                </c:pt>
                <c:pt idx="71131">
                  <c:v>34942.833333333336</c:v>
                </c:pt>
                <c:pt idx="71132">
                  <c:v>34942.916666666664</c:v>
                </c:pt>
                <c:pt idx="71133">
                  <c:v>34943</c:v>
                </c:pt>
                <c:pt idx="71134">
                  <c:v>34943.083333333336</c:v>
                </c:pt>
                <c:pt idx="71135">
                  <c:v>34943.166666666664</c:v>
                </c:pt>
                <c:pt idx="71136">
                  <c:v>34943.25</c:v>
                </c:pt>
                <c:pt idx="71137">
                  <c:v>34943.333333333336</c:v>
                </c:pt>
                <c:pt idx="71138">
                  <c:v>34943.416666666664</c:v>
                </c:pt>
                <c:pt idx="71139">
                  <c:v>34943.5</c:v>
                </c:pt>
                <c:pt idx="71140">
                  <c:v>34943.583333333336</c:v>
                </c:pt>
                <c:pt idx="71141">
                  <c:v>34943.666666666664</c:v>
                </c:pt>
                <c:pt idx="71142">
                  <c:v>34943.75</c:v>
                </c:pt>
                <c:pt idx="71143">
                  <c:v>34943.833333333336</c:v>
                </c:pt>
                <c:pt idx="71144">
                  <c:v>34943.916666666664</c:v>
                </c:pt>
                <c:pt idx="71145">
                  <c:v>34944</c:v>
                </c:pt>
                <c:pt idx="71146">
                  <c:v>34944.083333333336</c:v>
                </c:pt>
                <c:pt idx="71147">
                  <c:v>34944.166666666664</c:v>
                </c:pt>
                <c:pt idx="71148">
                  <c:v>34944.25</c:v>
                </c:pt>
                <c:pt idx="71149">
                  <c:v>34944.333333333336</c:v>
                </c:pt>
                <c:pt idx="71150">
                  <c:v>34944.416666666664</c:v>
                </c:pt>
                <c:pt idx="71151">
                  <c:v>34944.5</c:v>
                </c:pt>
                <c:pt idx="71152">
                  <c:v>34944.583333333336</c:v>
                </c:pt>
                <c:pt idx="71153">
                  <c:v>34944.666666666664</c:v>
                </c:pt>
                <c:pt idx="71154">
                  <c:v>34944.75</c:v>
                </c:pt>
                <c:pt idx="71155">
                  <c:v>34944.833333333336</c:v>
                </c:pt>
                <c:pt idx="71156">
                  <c:v>34944.916666666664</c:v>
                </c:pt>
                <c:pt idx="71157">
                  <c:v>34945</c:v>
                </c:pt>
                <c:pt idx="71158">
                  <c:v>34945.083333333336</c:v>
                </c:pt>
                <c:pt idx="71159">
                  <c:v>34945.166666666664</c:v>
                </c:pt>
                <c:pt idx="71160">
                  <c:v>34945.25</c:v>
                </c:pt>
                <c:pt idx="71161">
                  <c:v>34945.333333333336</c:v>
                </c:pt>
                <c:pt idx="71162">
                  <c:v>34945.416666666664</c:v>
                </c:pt>
                <c:pt idx="71163">
                  <c:v>34945.5</c:v>
                </c:pt>
                <c:pt idx="71164">
                  <c:v>34945.583333333336</c:v>
                </c:pt>
                <c:pt idx="71165">
                  <c:v>34945.666666666664</c:v>
                </c:pt>
                <c:pt idx="71166">
                  <c:v>34945.75</c:v>
                </c:pt>
                <c:pt idx="71167">
                  <c:v>34945.833333333336</c:v>
                </c:pt>
                <c:pt idx="71168">
                  <c:v>34945.916666666664</c:v>
                </c:pt>
                <c:pt idx="71169">
                  <c:v>34946</c:v>
                </c:pt>
                <c:pt idx="71170">
                  <c:v>34946.083333333336</c:v>
                </c:pt>
                <c:pt idx="71171">
                  <c:v>34946.166666666664</c:v>
                </c:pt>
                <c:pt idx="71172">
                  <c:v>34946.25</c:v>
                </c:pt>
                <c:pt idx="71173">
                  <c:v>34946.333333333336</c:v>
                </c:pt>
                <c:pt idx="71174">
                  <c:v>34946.416666666664</c:v>
                </c:pt>
                <c:pt idx="71175">
                  <c:v>34946.5</c:v>
                </c:pt>
                <c:pt idx="71176">
                  <c:v>34946.583333333336</c:v>
                </c:pt>
                <c:pt idx="71177">
                  <c:v>34946.666666666664</c:v>
                </c:pt>
                <c:pt idx="71178">
                  <c:v>34946.75</c:v>
                </c:pt>
                <c:pt idx="71179">
                  <c:v>34946.833333333336</c:v>
                </c:pt>
                <c:pt idx="71180">
                  <c:v>34946.916666666664</c:v>
                </c:pt>
                <c:pt idx="71181">
                  <c:v>34947</c:v>
                </c:pt>
                <c:pt idx="71182">
                  <c:v>34947.083333333336</c:v>
                </c:pt>
                <c:pt idx="71183">
                  <c:v>34947.166666666664</c:v>
                </c:pt>
                <c:pt idx="71184">
                  <c:v>34947.25</c:v>
                </c:pt>
                <c:pt idx="71185">
                  <c:v>34947.333333333336</c:v>
                </c:pt>
                <c:pt idx="71186">
                  <c:v>34947.416666666664</c:v>
                </c:pt>
                <c:pt idx="71187">
                  <c:v>34947.5</c:v>
                </c:pt>
                <c:pt idx="71188">
                  <c:v>34947.583333333336</c:v>
                </c:pt>
                <c:pt idx="71189">
                  <c:v>34947.666666666664</c:v>
                </c:pt>
                <c:pt idx="71190">
                  <c:v>34947.75</c:v>
                </c:pt>
                <c:pt idx="71191">
                  <c:v>34947.833333333336</c:v>
                </c:pt>
                <c:pt idx="71192">
                  <c:v>34947.916666666664</c:v>
                </c:pt>
                <c:pt idx="71193">
                  <c:v>34948</c:v>
                </c:pt>
                <c:pt idx="71194">
                  <c:v>34948.083333333336</c:v>
                </c:pt>
                <c:pt idx="71195">
                  <c:v>34948.166666666664</c:v>
                </c:pt>
                <c:pt idx="71196">
                  <c:v>34948.25</c:v>
                </c:pt>
                <c:pt idx="71197">
                  <c:v>34948.333333333336</c:v>
                </c:pt>
                <c:pt idx="71198">
                  <c:v>34948.416666666664</c:v>
                </c:pt>
                <c:pt idx="71199">
                  <c:v>34948.5</c:v>
                </c:pt>
                <c:pt idx="71200">
                  <c:v>34948.583333333336</c:v>
                </c:pt>
                <c:pt idx="71201">
                  <c:v>34948.666666666664</c:v>
                </c:pt>
                <c:pt idx="71202">
                  <c:v>34948.75</c:v>
                </c:pt>
                <c:pt idx="71203">
                  <c:v>34948.833333333336</c:v>
                </c:pt>
                <c:pt idx="71204">
                  <c:v>34948.916666666664</c:v>
                </c:pt>
                <c:pt idx="71205">
                  <c:v>34949</c:v>
                </c:pt>
                <c:pt idx="71206">
                  <c:v>34949.083333333336</c:v>
                </c:pt>
                <c:pt idx="71207">
                  <c:v>34949.166666666664</c:v>
                </c:pt>
                <c:pt idx="71208">
                  <c:v>34949.25</c:v>
                </c:pt>
                <c:pt idx="71209">
                  <c:v>34949.333333333336</c:v>
                </c:pt>
                <c:pt idx="71210">
                  <c:v>34949.416666666664</c:v>
                </c:pt>
                <c:pt idx="71211">
                  <c:v>34949.5</c:v>
                </c:pt>
                <c:pt idx="71212">
                  <c:v>34949.583333333336</c:v>
                </c:pt>
                <c:pt idx="71213">
                  <c:v>34949.666666666664</c:v>
                </c:pt>
                <c:pt idx="71214">
                  <c:v>34949.75</c:v>
                </c:pt>
                <c:pt idx="71215">
                  <c:v>34949.833333333336</c:v>
                </c:pt>
                <c:pt idx="71216">
                  <c:v>34949.916666666664</c:v>
                </c:pt>
                <c:pt idx="71217">
                  <c:v>34950</c:v>
                </c:pt>
                <c:pt idx="71218">
                  <c:v>34950.083333333336</c:v>
                </c:pt>
                <c:pt idx="71219">
                  <c:v>34950.166666666664</c:v>
                </c:pt>
                <c:pt idx="71220">
                  <c:v>34950.25</c:v>
                </c:pt>
                <c:pt idx="71221">
                  <c:v>34950.333333333336</c:v>
                </c:pt>
                <c:pt idx="71222">
                  <c:v>34950.416666666664</c:v>
                </c:pt>
                <c:pt idx="71223">
                  <c:v>34950.5</c:v>
                </c:pt>
                <c:pt idx="71224">
                  <c:v>34950.583333333336</c:v>
                </c:pt>
                <c:pt idx="71225">
                  <c:v>34950.666666666664</c:v>
                </c:pt>
                <c:pt idx="71226">
                  <c:v>34950.75</c:v>
                </c:pt>
                <c:pt idx="71227">
                  <c:v>34950.833333333336</c:v>
                </c:pt>
                <c:pt idx="71228">
                  <c:v>34950.916666666664</c:v>
                </c:pt>
                <c:pt idx="71229">
                  <c:v>34951</c:v>
                </c:pt>
                <c:pt idx="71230">
                  <c:v>34951.083333333336</c:v>
                </c:pt>
                <c:pt idx="71231">
                  <c:v>34951.166666666664</c:v>
                </c:pt>
                <c:pt idx="71232">
                  <c:v>34951.25</c:v>
                </c:pt>
                <c:pt idx="71233">
                  <c:v>34951.333333333336</c:v>
                </c:pt>
                <c:pt idx="71234">
                  <c:v>34951.416666666664</c:v>
                </c:pt>
                <c:pt idx="71235">
                  <c:v>34951.5</c:v>
                </c:pt>
                <c:pt idx="71236">
                  <c:v>34951.583333333336</c:v>
                </c:pt>
                <c:pt idx="71237">
                  <c:v>34951.666666666664</c:v>
                </c:pt>
                <c:pt idx="71238">
                  <c:v>34951.75</c:v>
                </c:pt>
                <c:pt idx="71239">
                  <c:v>34951.833333333336</c:v>
                </c:pt>
                <c:pt idx="71240">
                  <c:v>34951.916666666664</c:v>
                </c:pt>
                <c:pt idx="71241">
                  <c:v>34952</c:v>
                </c:pt>
                <c:pt idx="71242">
                  <c:v>34952.083333333336</c:v>
                </c:pt>
                <c:pt idx="71243">
                  <c:v>34952.166666666664</c:v>
                </c:pt>
                <c:pt idx="71244">
                  <c:v>34952.25</c:v>
                </c:pt>
                <c:pt idx="71245">
                  <c:v>34952.333333333336</c:v>
                </c:pt>
                <c:pt idx="71246">
                  <c:v>34952.416666666664</c:v>
                </c:pt>
                <c:pt idx="71247">
                  <c:v>34952.5</c:v>
                </c:pt>
                <c:pt idx="71248">
                  <c:v>34952.583333333336</c:v>
                </c:pt>
                <c:pt idx="71249">
                  <c:v>34952.666666666664</c:v>
                </c:pt>
                <c:pt idx="71250">
                  <c:v>34952.75</c:v>
                </c:pt>
                <c:pt idx="71251">
                  <c:v>34952.833333333336</c:v>
                </c:pt>
                <c:pt idx="71252">
                  <c:v>34952.916666666664</c:v>
                </c:pt>
                <c:pt idx="71253">
                  <c:v>34953</c:v>
                </c:pt>
                <c:pt idx="71254">
                  <c:v>34953.083333333336</c:v>
                </c:pt>
                <c:pt idx="71255">
                  <c:v>34953.166666666664</c:v>
                </c:pt>
                <c:pt idx="71256">
                  <c:v>34953.25</c:v>
                </c:pt>
                <c:pt idx="71257">
                  <c:v>34953.333333333336</c:v>
                </c:pt>
                <c:pt idx="71258">
                  <c:v>34953.416666666664</c:v>
                </c:pt>
                <c:pt idx="71259">
                  <c:v>34953.5</c:v>
                </c:pt>
                <c:pt idx="71260">
                  <c:v>34953.583333333336</c:v>
                </c:pt>
                <c:pt idx="71261">
                  <c:v>34953.666666666664</c:v>
                </c:pt>
                <c:pt idx="71262">
                  <c:v>34953.75</c:v>
                </c:pt>
                <c:pt idx="71263">
                  <c:v>34953.833333333336</c:v>
                </c:pt>
                <c:pt idx="71264">
                  <c:v>34953.916666666664</c:v>
                </c:pt>
                <c:pt idx="71265">
                  <c:v>34954</c:v>
                </c:pt>
                <c:pt idx="71266">
                  <c:v>34954.083333333336</c:v>
                </c:pt>
                <c:pt idx="71267">
                  <c:v>34954.166666666664</c:v>
                </c:pt>
                <c:pt idx="71268">
                  <c:v>34954.25</c:v>
                </c:pt>
                <c:pt idx="71269">
                  <c:v>34954.333333333336</c:v>
                </c:pt>
                <c:pt idx="71270">
                  <c:v>34954.416666666664</c:v>
                </c:pt>
                <c:pt idx="71271">
                  <c:v>34954.5</c:v>
                </c:pt>
                <c:pt idx="71272">
                  <c:v>34954.583333333336</c:v>
                </c:pt>
                <c:pt idx="71273">
                  <c:v>34954.666666666664</c:v>
                </c:pt>
                <c:pt idx="71274">
                  <c:v>34954.75</c:v>
                </c:pt>
                <c:pt idx="71275">
                  <c:v>34954.833333333336</c:v>
                </c:pt>
                <c:pt idx="71276">
                  <c:v>34954.916666666664</c:v>
                </c:pt>
                <c:pt idx="71277">
                  <c:v>34955</c:v>
                </c:pt>
                <c:pt idx="71278">
                  <c:v>34955.083333333336</c:v>
                </c:pt>
                <c:pt idx="71279">
                  <c:v>34955.166666666664</c:v>
                </c:pt>
                <c:pt idx="71280">
                  <c:v>34955.25</c:v>
                </c:pt>
                <c:pt idx="71281">
                  <c:v>34955.333333333336</c:v>
                </c:pt>
                <c:pt idx="71282">
                  <c:v>34955.416666666664</c:v>
                </c:pt>
                <c:pt idx="71283">
                  <c:v>34955.5</c:v>
                </c:pt>
                <c:pt idx="71284">
                  <c:v>34955.583333333336</c:v>
                </c:pt>
                <c:pt idx="71285">
                  <c:v>34955.666666666664</c:v>
                </c:pt>
                <c:pt idx="71286">
                  <c:v>34955.75</c:v>
                </c:pt>
                <c:pt idx="71287">
                  <c:v>34955.833333333336</c:v>
                </c:pt>
                <c:pt idx="71288">
                  <c:v>34955.916666666664</c:v>
                </c:pt>
                <c:pt idx="71289">
                  <c:v>34956</c:v>
                </c:pt>
                <c:pt idx="71290">
                  <c:v>34956.083333333336</c:v>
                </c:pt>
                <c:pt idx="71291">
                  <c:v>34956.166666666664</c:v>
                </c:pt>
                <c:pt idx="71292">
                  <c:v>34956.25</c:v>
                </c:pt>
                <c:pt idx="71293">
                  <c:v>34956.333333333336</c:v>
                </c:pt>
                <c:pt idx="71294">
                  <c:v>34956.416666666664</c:v>
                </c:pt>
                <c:pt idx="71295">
                  <c:v>34956.5</c:v>
                </c:pt>
                <c:pt idx="71296">
                  <c:v>34956.583333333336</c:v>
                </c:pt>
                <c:pt idx="71297">
                  <c:v>34956.666666666664</c:v>
                </c:pt>
                <c:pt idx="71298">
                  <c:v>34956.75</c:v>
                </c:pt>
                <c:pt idx="71299">
                  <c:v>34956.833333333336</c:v>
                </c:pt>
                <c:pt idx="71300">
                  <c:v>34956.916666666664</c:v>
                </c:pt>
                <c:pt idx="71301">
                  <c:v>34957</c:v>
                </c:pt>
                <c:pt idx="71302">
                  <c:v>34957.083333333336</c:v>
                </c:pt>
                <c:pt idx="71303">
                  <c:v>34957.166666666664</c:v>
                </c:pt>
                <c:pt idx="71304">
                  <c:v>34957.25</c:v>
                </c:pt>
                <c:pt idx="71305">
                  <c:v>34957.333333333336</c:v>
                </c:pt>
                <c:pt idx="71306">
                  <c:v>34957.416666666664</c:v>
                </c:pt>
                <c:pt idx="71307">
                  <c:v>34957.5</c:v>
                </c:pt>
                <c:pt idx="71308">
                  <c:v>34957.583333333336</c:v>
                </c:pt>
                <c:pt idx="71309">
                  <c:v>34957.666666666664</c:v>
                </c:pt>
                <c:pt idx="71310">
                  <c:v>34957.75</c:v>
                </c:pt>
                <c:pt idx="71311">
                  <c:v>34957.833333333336</c:v>
                </c:pt>
                <c:pt idx="71312">
                  <c:v>34957.916666666664</c:v>
                </c:pt>
                <c:pt idx="71313">
                  <c:v>34958</c:v>
                </c:pt>
                <c:pt idx="71314">
                  <c:v>34958.083333333336</c:v>
                </c:pt>
                <c:pt idx="71315">
                  <c:v>34958.166666666664</c:v>
                </c:pt>
                <c:pt idx="71316">
                  <c:v>34958.25</c:v>
                </c:pt>
                <c:pt idx="71317">
                  <c:v>34958.333333333336</c:v>
                </c:pt>
                <c:pt idx="71318">
                  <c:v>34958.416666666664</c:v>
                </c:pt>
                <c:pt idx="71319">
                  <c:v>34958.5</c:v>
                </c:pt>
                <c:pt idx="71320">
                  <c:v>34958.583333333336</c:v>
                </c:pt>
                <c:pt idx="71321">
                  <c:v>34958.666666666664</c:v>
                </c:pt>
                <c:pt idx="71322">
                  <c:v>34958.75</c:v>
                </c:pt>
                <c:pt idx="71323">
                  <c:v>34958.833333333336</c:v>
                </c:pt>
                <c:pt idx="71324">
                  <c:v>34958.916666666664</c:v>
                </c:pt>
                <c:pt idx="71325">
                  <c:v>34959</c:v>
                </c:pt>
                <c:pt idx="71326">
                  <c:v>34959.083333333336</c:v>
                </c:pt>
                <c:pt idx="71327">
                  <c:v>34959.166666666664</c:v>
                </c:pt>
                <c:pt idx="71328">
                  <c:v>34959.25</c:v>
                </c:pt>
                <c:pt idx="71329">
                  <c:v>34959.333333333336</c:v>
                </c:pt>
                <c:pt idx="71330">
                  <c:v>34959.416666666664</c:v>
                </c:pt>
                <c:pt idx="71331">
                  <c:v>34959.5</c:v>
                </c:pt>
                <c:pt idx="71332">
                  <c:v>34959.583333333336</c:v>
                </c:pt>
                <c:pt idx="71333">
                  <c:v>34959.666666666664</c:v>
                </c:pt>
                <c:pt idx="71334">
                  <c:v>34959.75</c:v>
                </c:pt>
                <c:pt idx="71335">
                  <c:v>34959.833333333336</c:v>
                </c:pt>
                <c:pt idx="71336">
                  <c:v>34959.916666666664</c:v>
                </c:pt>
                <c:pt idx="71337">
                  <c:v>34960</c:v>
                </c:pt>
                <c:pt idx="71338">
                  <c:v>34960.083333333336</c:v>
                </c:pt>
                <c:pt idx="71339">
                  <c:v>34960.166666666664</c:v>
                </c:pt>
                <c:pt idx="71340">
                  <c:v>34960.25</c:v>
                </c:pt>
                <c:pt idx="71341">
                  <c:v>34960.333333333336</c:v>
                </c:pt>
                <c:pt idx="71342">
                  <c:v>34960.416666666664</c:v>
                </c:pt>
                <c:pt idx="71343">
                  <c:v>34960.5</c:v>
                </c:pt>
                <c:pt idx="71344">
                  <c:v>34960.583333333336</c:v>
                </c:pt>
                <c:pt idx="71345">
                  <c:v>34960.666666666664</c:v>
                </c:pt>
                <c:pt idx="71346">
                  <c:v>34960.75</c:v>
                </c:pt>
                <c:pt idx="71347">
                  <c:v>34960.833333333336</c:v>
                </c:pt>
                <c:pt idx="71348">
                  <c:v>34960.916666666664</c:v>
                </c:pt>
                <c:pt idx="71349">
                  <c:v>34961</c:v>
                </c:pt>
                <c:pt idx="71350">
                  <c:v>34961.083333333336</c:v>
                </c:pt>
                <c:pt idx="71351">
                  <c:v>34961.166666666664</c:v>
                </c:pt>
                <c:pt idx="71352">
                  <c:v>34961.25</c:v>
                </c:pt>
                <c:pt idx="71353">
                  <c:v>34961.333333333336</c:v>
                </c:pt>
                <c:pt idx="71354">
                  <c:v>34961.416666666664</c:v>
                </c:pt>
                <c:pt idx="71355">
                  <c:v>34961.5</c:v>
                </c:pt>
                <c:pt idx="71356">
                  <c:v>34961.583333333336</c:v>
                </c:pt>
                <c:pt idx="71357">
                  <c:v>34961.666666666664</c:v>
                </c:pt>
                <c:pt idx="71358">
                  <c:v>34961.75</c:v>
                </c:pt>
                <c:pt idx="71359">
                  <c:v>34961.833333333336</c:v>
                </c:pt>
                <c:pt idx="71360">
                  <c:v>34961.916666666664</c:v>
                </c:pt>
                <c:pt idx="71361">
                  <c:v>34962</c:v>
                </c:pt>
                <c:pt idx="71362">
                  <c:v>34962.083333333336</c:v>
                </c:pt>
                <c:pt idx="71363">
                  <c:v>34962.166666666664</c:v>
                </c:pt>
                <c:pt idx="71364">
                  <c:v>34962.25</c:v>
                </c:pt>
                <c:pt idx="71365">
                  <c:v>34962.333333333336</c:v>
                </c:pt>
                <c:pt idx="71366">
                  <c:v>34962.416666666664</c:v>
                </c:pt>
                <c:pt idx="71367">
                  <c:v>34962.5</c:v>
                </c:pt>
                <c:pt idx="71368">
                  <c:v>34962.583333333336</c:v>
                </c:pt>
                <c:pt idx="71369">
                  <c:v>34962.666666666664</c:v>
                </c:pt>
                <c:pt idx="71370">
                  <c:v>34962.75</c:v>
                </c:pt>
                <c:pt idx="71371">
                  <c:v>34962.833333333336</c:v>
                </c:pt>
                <c:pt idx="71372">
                  <c:v>34962.916666666664</c:v>
                </c:pt>
                <c:pt idx="71373">
                  <c:v>34963</c:v>
                </c:pt>
                <c:pt idx="71374">
                  <c:v>34963.083333333336</c:v>
                </c:pt>
                <c:pt idx="71375">
                  <c:v>34963.166666666664</c:v>
                </c:pt>
                <c:pt idx="71376">
                  <c:v>34963.25</c:v>
                </c:pt>
                <c:pt idx="71377">
                  <c:v>34963.333333333336</c:v>
                </c:pt>
                <c:pt idx="71378">
                  <c:v>34963.416666666664</c:v>
                </c:pt>
                <c:pt idx="71379">
                  <c:v>34963.5</c:v>
                </c:pt>
                <c:pt idx="71380">
                  <c:v>34963.583333333336</c:v>
                </c:pt>
                <c:pt idx="71381">
                  <c:v>34963.666666666664</c:v>
                </c:pt>
                <c:pt idx="71382">
                  <c:v>34963.75</c:v>
                </c:pt>
                <c:pt idx="71383">
                  <c:v>34963.833333333336</c:v>
                </c:pt>
                <c:pt idx="71384">
                  <c:v>34963.916666666664</c:v>
                </c:pt>
                <c:pt idx="71385">
                  <c:v>34964</c:v>
                </c:pt>
                <c:pt idx="71386">
                  <c:v>34964.083333333336</c:v>
                </c:pt>
                <c:pt idx="71387">
                  <c:v>34964.166666666664</c:v>
                </c:pt>
                <c:pt idx="71388">
                  <c:v>34964.25</c:v>
                </c:pt>
                <c:pt idx="71389">
                  <c:v>34964.333333333336</c:v>
                </c:pt>
                <c:pt idx="71390">
                  <c:v>34964.416666666664</c:v>
                </c:pt>
                <c:pt idx="71391">
                  <c:v>34964.5</c:v>
                </c:pt>
                <c:pt idx="71392">
                  <c:v>34964.583333333336</c:v>
                </c:pt>
                <c:pt idx="71393">
                  <c:v>34964.666666666664</c:v>
                </c:pt>
                <c:pt idx="71394">
                  <c:v>34964.75</c:v>
                </c:pt>
                <c:pt idx="71395">
                  <c:v>34964.833333333336</c:v>
                </c:pt>
                <c:pt idx="71396">
                  <c:v>34964.916666666664</c:v>
                </c:pt>
                <c:pt idx="71397">
                  <c:v>34965</c:v>
                </c:pt>
                <c:pt idx="71398">
                  <c:v>34965.083333333336</c:v>
                </c:pt>
                <c:pt idx="71399">
                  <c:v>34965.166666666664</c:v>
                </c:pt>
                <c:pt idx="71400">
                  <c:v>34965.25</c:v>
                </c:pt>
                <c:pt idx="71401">
                  <c:v>34965.333333333336</c:v>
                </c:pt>
                <c:pt idx="71402">
                  <c:v>34965.416666666664</c:v>
                </c:pt>
                <c:pt idx="71403">
                  <c:v>34965.5</c:v>
                </c:pt>
                <c:pt idx="71404">
                  <c:v>34965.583333333336</c:v>
                </c:pt>
                <c:pt idx="71405">
                  <c:v>34965.666666666664</c:v>
                </c:pt>
                <c:pt idx="71406">
                  <c:v>34965.75</c:v>
                </c:pt>
                <c:pt idx="71407">
                  <c:v>34965.833333333336</c:v>
                </c:pt>
                <c:pt idx="71408">
                  <c:v>34965.916666666664</c:v>
                </c:pt>
                <c:pt idx="71409">
                  <c:v>34966</c:v>
                </c:pt>
                <c:pt idx="71410">
                  <c:v>34966.083333333336</c:v>
                </c:pt>
                <c:pt idx="71411">
                  <c:v>34966.166666666664</c:v>
                </c:pt>
                <c:pt idx="71412">
                  <c:v>34966.25</c:v>
                </c:pt>
                <c:pt idx="71413">
                  <c:v>34966.333333333336</c:v>
                </c:pt>
                <c:pt idx="71414">
                  <c:v>34966.416666666664</c:v>
                </c:pt>
                <c:pt idx="71415">
                  <c:v>34966.5</c:v>
                </c:pt>
                <c:pt idx="71416">
                  <c:v>34966.583333333336</c:v>
                </c:pt>
                <c:pt idx="71417">
                  <c:v>34966.666666666664</c:v>
                </c:pt>
                <c:pt idx="71418">
                  <c:v>34966.75</c:v>
                </c:pt>
                <c:pt idx="71419">
                  <c:v>34966.833333333336</c:v>
                </c:pt>
                <c:pt idx="71420">
                  <c:v>34966.916666666664</c:v>
                </c:pt>
                <c:pt idx="71421">
                  <c:v>34967</c:v>
                </c:pt>
                <c:pt idx="71422">
                  <c:v>34967.083333333336</c:v>
                </c:pt>
                <c:pt idx="71423">
                  <c:v>34967.166666666664</c:v>
                </c:pt>
                <c:pt idx="71424">
                  <c:v>34967.25</c:v>
                </c:pt>
                <c:pt idx="71425">
                  <c:v>34967.333333333336</c:v>
                </c:pt>
                <c:pt idx="71426">
                  <c:v>34967.416666666664</c:v>
                </c:pt>
                <c:pt idx="71427">
                  <c:v>34967.5</c:v>
                </c:pt>
                <c:pt idx="71428">
                  <c:v>34967.583333333336</c:v>
                </c:pt>
                <c:pt idx="71429">
                  <c:v>34967.666666666664</c:v>
                </c:pt>
                <c:pt idx="71430">
                  <c:v>34967.75</c:v>
                </c:pt>
                <c:pt idx="71431">
                  <c:v>34967.833333333336</c:v>
                </c:pt>
                <c:pt idx="71432">
                  <c:v>34967.916666666664</c:v>
                </c:pt>
                <c:pt idx="71433">
                  <c:v>34968</c:v>
                </c:pt>
                <c:pt idx="71434">
                  <c:v>34968.083333333336</c:v>
                </c:pt>
                <c:pt idx="71435">
                  <c:v>34968.166666666664</c:v>
                </c:pt>
                <c:pt idx="71436">
                  <c:v>34968.25</c:v>
                </c:pt>
                <c:pt idx="71437">
                  <c:v>34968.333333333336</c:v>
                </c:pt>
                <c:pt idx="71438">
                  <c:v>34968.416666666664</c:v>
                </c:pt>
                <c:pt idx="71439">
                  <c:v>34968.5</c:v>
                </c:pt>
                <c:pt idx="71440">
                  <c:v>34968.583333333336</c:v>
                </c:pt>
                <c:pt idx="71441">
                  <c:v>34968.666666666664</c:v>
                </c:pt>
                <c:pt idx="71442">
                  <c:v>34968.75</c:v>
                </c:pt>
                <c:pt idx="71443">
                  <c:v>34968.833333333336</c:v>
                </c:pt>
                <c:pt idx="71444">
                  <c:v>34968.916666666664</c:v>
                </c:pt>
                <c:pt idx="71445">
                  <c:v>34969</c:v>
                </c:pt>
                <c:pt idx="71446">
                  <c:v>34969.083333333336</c:v>
                </c:pt>
                <c:pt idx="71447">
                  <c:v>34969.166666666664</c:v>
                </c:pt>
                <c:pt idx="71448">
                  <c:v>34969.25</c:v>
                </c:pt>
                <c:pt idx="71449">
                  <c:v>34969.333333333336</c:v>
                </c:pt>
                <c:pt idx="71450">
                  <c:v>34969.416666666664</c:v>
                </c:pt>
                <c:pt idx="71451">
                  <c:v>34969.5</c:v>
                </c:pt>
                <c:pt idx="71452">
                  <c:v>34969.583333333336</c:v>
                </c:pt>
                <c:pt idx="71453">
                  <c:v>34969.666666666664</c:v>
                </c:pt>
                <c:pt idx="71454">
                  <c:v>34969.75</c:v>
                </c:pt>
                <c:pt idx="71455">
                  <c:v>34969.833333333336</c:v>
                </c:pt>
                <c:pt idx="71456">
                  <c:v>34969.916666666664</c:v>
                </c:pt>
                <c:pt idx="71457">
                  <c:v>34970</c:v>
                </c:pt>
                <c:pt idx="71458">
                  <c:v>34970.083333333336</c:v>
                </c:pt>
                <c:pt idx="71459">
                  <c:v>34970.166666666664</c:v>
                </c:pt>
                <c:pt idx="71460">
                  <c:v>34970.25</c:v>
                </c:pt>
                <c:pt idx="71461">
                  <c:v>34970.333333333336</c:v>
                </c:pt>
                <c:pt idx="71462">
                  <c:v>34970.416666666664</c:v>
                </c:pt>
                <c:pt idx="71463">
                  <c:v>34970.5</c:v>
                </c:pt>
                <c:pt idx="71464">
                  <c:v>34970.583333333336</c:v>
                </c:pt>
                <c:pt idx="71465">
                  <c:v>34970.666666666664</c:v>
                </c:pt>
                <c:pt idx="71466">
                  <c:v>34970.75</c:v>
                </c:pt>
                <c:pt idx="71467">
                  <c:v>34970.833333333336</c:v>
                </c:pt>
                <c:pt idx="71468">
                  <c:v>34970.916666666664</c:v>
                </c:pt>
                <c:pt idx="71469">
                  <c:v>34971</c:v>
                </c:pt>
                <c:pt idx="71470">
                  <c:v>34971.083333333336</c:v>
                </c:pt>
                <c:pt idx="71471">
                  <c:v>34971.166666666664</c:v>
                </c:pt>
                <c:pt idx="71472">
                  <c:v>34971.25</c:v>
                </c:pt>
                <c:pt idx="71473">
                  <c:v>34971.333333333336</c:v>
                </c:pt>
                <c:pt idx="71474">
                  <c:v>34971.416666666664</c:v>
                </c:pt>
                <c:pt idx="71475">
                  <c:v>34971.5</c:v>
                </c:pt>
                <c:pt idx="71476">
                  <c:v>34971.583333333336</c:v>
                </c:pt>
                <c:pt idx="71477">
                  <c:v>34971.666666666664</c:v>
                </c:pt>
                <c:pt idx="71478">
                  <c:v>34971.75</c:v>
                </c:pt>
                <c:pt idx="71479">
                  <c:v>34971.833333333336</c:v>
                </c:pt>
                <c:pt idx="71480">
                  <c:v>34971.916666666664</c:v>
                </c:pt>
                <c:pt idx="71481">
                  <c:v>34972</c:v>
                </c:pt>
                <c:pt idx="71482">
                  <c:v>34972.083333333336</c:v>
                </c:pt>
                <c:pt idx="71483">
                  <c:v>34972.166666666664</c:v>
                </c:pt>
                <c:pt idx="71484">
                  <c:v>34972.25</c:v>
                </c:pt>
                <c:pt idx="71485">
                  <c:v>34972.333333333336</c:v>
                </c:pt>
                <c:pt idx="71486">
                  <c:v>34972.416666666664</c:v>
                </c:pt>
                <c:pt idx="71487">
                  <c:v>34972.5</c:v>
                </c:pt>
                <c:pt idx="71488">
                  <c:v>34972.583333333336</c:v>
                </c:pt>
                <c:pt idx="71489">
                  <c:v>34972.666666666664</c:v>
                </c:pt>
                <c:pt idx="71490">
                  <c:v>34972.75</c:v>
                </c:pt>
                <c:pt idx="71491">
                  <c:v>34972.833333333336</c:v>
                </c:pt>
                <c:pt idx="71492">
                  <c:v>34972.916666666664</c:v>
                </c:pt>
                <c:pt idx="71493">
                  <c:v>34973</c:v>
                </c:pt>
                <c:pt idx="71494">
                  <c:v>34973.083333333336</c:v>
                </c:pt>
                <c:pt idx="71495">
                  <c:v>34973.166666666664</c:v>
                </c:pt>
                <c:pt idx="71496">
                  <c:v>34973.25</c:v>
                </c:pt>
                <c:pt idx="71497">
                  <c:v>34973.333333333336</c:v>
                </c:pt>
                <c:pt idx="71498">
                  <c:v>34973.416666666664</c:v>
                </c:pt>
                <c:pt idx="71499">
                  <c:v>34973.5</c:v>
                </c:pt>
                <c:pt idx="71500">
                  <c:v>34973.583333333336</c:v>
                </c:pt>
                <c:pt idx="71501">
                  <c:v>34973.666666666664</c:v>
                </c:pt>
                <c:pt idx="71502">
                  <c:v>34973.75</c:v>
                </c:pt>
                <c:pt idx="71503">
                  <c:v>34973.833333333336</c:v>
                </c:pt>
                <c:pt idx="71504">
                  <c:v>34973.916666666664</c:v>
                </c:pt>
                <c:pt idx="71505">
                  <c:v>34974</c:v>
                </c:pt>
                <c:pt idx="71506">
                  <c:v>34974.083333333336</c:v>
                </c:pt>
                <c:pt idx="71507">
                  <c:v>34974.166666666664</c:v>
                </c:pt>
                <c:pt idx="71508">
                  <c:v>34974.25</c:v>
                </c:pt>
                <c:pt idx="71509">
                  <c:v>34974.333333333336</c:v>
                </c:pt>
                <c:pt idx="71510">
                  <c:v>34974.416666666664</c:v>
                </c:pt>
                <c:pt idx="71511">
                  <c:v>34974.5</c:v>
                </c:pt>
                <c:pt idx="71512">
                  <c:v>34974.583333333336</c:v>
                </c:pt>
                <c:pt idx="71513">
                  <c:v>34974.666666666664</c:v>
                </c:pt>
                <c:pt idx="71514">
                  <c:v>34974.75</c:v>
                </c:pt>
                <c:pt idx="71515">
                  <c:v>34974.833333333336</c:v>
                </c:pt>
                <c:pt idx="71516">
                  <c:v>34974.916666666664</c:v>
                </c:pt>
                <c:pt idx="71517">
                  <c:v>34975</c:v>
                </c:pt>
                <c:pt idx="71518">
                  <c:v>34975.083333333336</c:v>
                </c:pt>
                <c:pt idx="71519">
                  <c:v>34975.166666666664</c:v>
                </c:pt>
                <c:pt idx="71520">
                  <c:v>34975.25</c:v>
                </c:pt>
                <c:pt idx="71521">
                  <c:v>34975.333333333336</c:v>
                </c:pt>
                <c:pt idx="71522">
                  <c:v>34975.416666666664</c:v>
                </c:pt>
                <c:pt idx="71523">
                  <c:v>34975.5</c:v>
                </c:pt>
                <c:pt idx="71524">
                  <c:v>34975.583333333336</c:v>
                </c:pt>
                <c:pt idx="71525">
                  <c:v>34975.666666666664</c:v>
                </c:pt>
                <c:pt idx="71526">
                  <c:v>34975.75</c:v>
                </c:pt>
                <c:pt idx="71527">
                  <c:v>34975.833333333336</c:v>
                </c:pt>
                <c:pt idx="71528">
                  <c:v>34975.916666666664</c:v>
                </c:pt>
                <c:pt idx="71529">
                  <c:v>34976</c:v>
                </c:pt>
                <c:pt idx="71530">
                  <c:v>34976.083333333336</c:v>
                </c:pt>
                <c:pt idx="71531">
                  <c:v>34976.166666666664</c:v>
                </c:pt>
                <c:pt idx="71532">
                  <c:v>34976.25</c:v>
                </c:pt>
                <c:pt idx="71533">
                  <c:v>34976.333333333336</c:v>
                </c:pt>
                <c:pt idx="71534">
                  <c:v>34976.416666666664</c:v>
                </c:pt>
                <c:pt idx="71535">
                  <c:v>34976.5</c:v>
                </c:pt>
                <c:pt idx="71536">
                  <c:v>34976.583333333336</c:v>
                </c:pt>
                <c:pt idx="71537">
                  <c:v>34976.666666666664</c:v>
                </c:pt>
                <c:pt idx="71538">
                  <c:v>34976.75</c:v>
                </c:pt>
                <c:pt idx="71539">
                  <c:v>34976.833333333336</c:v>
                </c:pt>
                <c:pt idx="71540">
                  <c:v>34976.916666666664</c:v>
                </c:pt>
                <c:pt idx="71541">
                  <c:v>34977</c:v>
                </c:pt>
                <c:pt idx="71542">
                  <c:v>34977.083333333336</c:v>
                </c:pt>
                <c:pt idx="71543">
                  <c:v>34977.166666666664</c:v>
                </c:pt>
                <c:pt idx="71544">
                  <c:v>34977.25</c:v>
                </c:pt>
                <c:pt idx="71545">
                  <c:v>34977.333333333336</c:v>
                </c:pt>
                <c:pt idx="71546">
                  <c:v>34977.416666666664</c:v>
                </c:pt>
                <c:pt idx="71547">
                  <c:v>34977.5</c:v>
                </c:pt>
                <c:pt idx="71548">
                  <c:v>34977.583333333336</c:v>
                </c:pt>
                <c:pt idx="71549">
                  <c:v>34977.666666666664</c:v>
                </c:pt>
                <c:pt idx="71550">
                  <c:v>34977.75</c:v>
                </c:pt>
                <c:pt idx="71551">
                  <c:v>34977.833333333336</c:v>
                </c:pt>
                <c:pt idx="71552">
                  <c:v>34977.916666666664</c:v>
                </c:pt>
                <c:pt idx="71553">
                  <c:v>34978</c:v>
                </c:pt>
                <c:pt idx="71554">
                  <c:v>34978.083333333336</c:v>
                </c:pt>
                <c:pt idx="71555">
                  <c:v>34978.166666666664</c:v>
                </c:pt>
                <c:pt idx="71556">
                  <c:v>34978.25</c:v>
                </c:pt>
                <c:pt idx="71557">
                  <c:v>34978.333333333336</c:v>
                </c:pt>
                <c:pt idx="71558">
                  <c:v>34978.416666666664</c:v>
                </c:pt>
                <c:pt idx="71559">
                  <c:v>34978.5</c:v>
                </c:pt>
                <c:pt idx="71560">
                  <c:v>34978.583333333336</c:v>
                </c:pt>
                <c:pt idx="71561">
                  <c:v>34978.666666666664</c:v>
                </c:pt>
                <c:pt idx="71562">
                  <c:v>34978.75</c:v>
                </c:pt>
                <c:pt idx="71563">
                  <c:v>34978.833333333336</c:v>
                </c:pt>
                <c:pt idx="71564">
                  <c:v>34978.916666666664</c:v>
                </c:pt>
                <c:pt idx="71565">
                  <c:v>34979</c:v>
                </c:pt>
                <c:pt idx="71566">
                  <c:v>34979.083333333336</c:v>
                </c:pt>
                <c:pt idx="71567">
                  <c:v>34979.166666666664</c:v>
                </c:pt>
                <c:pt idx="71568">
                  <c:v>34979.25</c:v>
                </c:pt>
                <c:pt idx="71569">
                  <c:v>34979.333333333336</c:v>
                </c:pt>
                <c:pt idx="71570">
                  <c:v>34979.416666666664</c:v>
                </c:pt>
                <c:pt idx="71571">
                  <c:v>34979.5</c:v>
                </c:pt>
                <c:pt idx="71572">
                  <c:v>34979.583333333336</c:v>
                </c:pt>
                <c:pt idx="71573">
                  <c:v>34979.666666666664</c:v>
                </c:pt>
                <c:pt idx="71574">
                  <c:v>34979.75</c:v>
                </c:pt>
                <c:pt idx="71575">
                  <c:v>34979.833333333336</c:v>
                </c:pt>
                <c:pt idx="71576">
                  <c:v>34979.916666666664</c:v>
                </c:pt>
                <c:pt idx="71577">
                  <c:v>34980</c:v>
                </c:pt>
                <c:pt idx="71578">
                  <c:v>34980.083333333336</c:v>
                </c:pt>
                <c:pt idx="71579">
                  <c:v>34980.166666666664</c:v>
                </c:pt>
                <c:pt idx="71580">
                  <c:v>34980.25</c:v>
                </c:pt>
                <c:pt idx="71581">
                  <c:v>34980.333333333336</c:v>
                </c:pt>
                <c:pt idx="71582">
                  <c:v>34980.416666666664</c:v>
                </c:pt>
                <c:pt idx="71583">
                  <c:v>34980.5</c:v>
                </c:pt>
                <c:pt idx="71584">
                  <c:v>34980.583333333336</c:v>
                </c:pt>
                <c:pt idx="71585">
                  <c:v>34980.666666666664</c:v>
                </c:pt>
                <c:pt idx="71586">
                  <c:v>34980.75</c:v>
                </c:pt>
                <c:pt idx="71587">
                  <c:v>34980.833333333336</c:v>
                </c:pt>
                <c:pt idx="71588">
                  <c:v>34980.916666666664</c:v>
                </c:pt>
                <c:pt idx="71589">
                  <c:v>34981</c:v>
                </c:pt>
                <c:pt idx="71590">
                  <c:v>34981.083333333336</c:v>
                </c:pt>
                <c:pt idx="71591">
                  <c:v>34981.166666666664</c:v>
                </c:pt>
                <c:pt idx="71592">
                  <c:v>34981.25</c:v>
                </c:pt>
                <c:pt idx="71593">
                  <c:v>34981.333333333336</c:v>
                </c:pt>
                <c:pt idx="71594">
                  <c:v>34981.416666666664</c:v>
                </c:pt>
                <c:pt idx="71595">
                  <c:v>34981.5</c:v>
                </c:pt>
                <c:pt idx="71596">
                  <c:v>34981.583333333336</c:v>
                </c:pt>
                <c:pt idx="71597">
                  <c:v>34981.666666666664</c:v>
                </c:pt>
                <c:pt idx="71598">
                  <c:v>34981.75</c:v>
                </c:pt>
                <c:pt idx="71599">
                  <c:v>34981.833333333336</c:v>
                </c:pt>
                <c:pt idx="71600">
                  <c:v>34981.916666666664</c:v>
                </c:pt>
                <c:pt idx="71601">
                  <c:v>34982</c:v>
                </c:pt>
                <c:pt idx="71602">
                  <c:v>34982.083333333336</c:v>
                </c:pt>
                <c:pt idx="71603">
                  <c:v>34982.166666666664</c:v>
                </c:pt>
                <c:pt idx="71604">
                  <c:v>34982.25</c:v>
                </c:pt>
                <c:pt idx="71605">
                  <c:v>34982.333333333336</c:v>
                </c:pt>
                <c:pt idx="71606">
                  <c:v>34982.416666666664</c:v>
                </c:pt>
                <c:pt idx="71607">
                  <c:v>34982.5</c:v>
                </c:pt>
                <c:pt idx="71608">
                  <c:v>34982.583333333336</c:v>
                </c:pt>
                <c:pt idx="71609">
                  <c:v>34982.666666666664</c:v>
                </c:pt>
                <c:pt idx="71610">
                  <c:v>34982.75</c:v>
                </c:pt>
                <c:pt idx="71611">
                  <c:v>34982.833333333336</c:v>
                </c:pt>
                <c:pt idx="71612">
                  <c:v>34982.916666666664</c:v>
                </c:pt>
                <c:pt idx="71613">
                  <c:v>34983</c:v>
                </c:pt>
                <c:pt idx="71614">
                  <c:v>34983.083333333336</c:v>
                </c:pt>
                <c:pt idx="71615">
                  <c:v>34983.166666666664</c:v>
                </c:pt>
                <c:pt idx="71616">
                  <c:v>34983.25</c:v>
                </c:pt>
                <c:pt idx="71617">
                  <c:v>34983.333333333336</c:v>
                </c:pt>
                <c:pt idx="71618">
                  <c:v>34983.416666666664</c:v>
                </c:pt>
                <c:pt idx="71619">
                  <c:v>34983.5</c:v>
                </c:pt>
                <c:pt idx="71620">
                  <c:v>34983.583333333336</c:v>
                </c:pt>
                <c:pt idx="71621">
                  <c:v>34983.666666666664</c:v>
                </c:pt>
                <c:pt idx="71622">
                  <c:v>34983.75</c:v>
                </c:pt>
                <c:pt idx="71623">
                  <c:v>34983.833333333336</c:v>
                </c:pt>
                <c:pt idx="71624">
                  <c:v>34983.916666666664</c:v>
                </c:pt>
                <c:pt idx="71625">
                  <c:v>34984</c:v>
                </c:pt>
                <c:pt idx="71626">
                  <c:v>34984.083333333336</c:v>
                </c:pt>
                <c:pt idx="71627">
                  <c:v>34984.166666666664</c:v>
                </c:pt>
                <c:pt idx="71628">
                  <c:v>34984.25</c:v>
                </c:pt>
                <c:pt idx="71629">
                  <c:v>34984.333333333336</c:v>
                </c:pt>
                <c:pt idx="71630">
                  <c:v>34984.416666666664</c:v>
                </c:pt>
                <c:pt idx="71631">
                  <c:v>34984.5</c:v>
                </c:pt>
                <c:pt idx="71632">
                  <c:v>34984.583333333336</c:v>
                </c:pt>
                <c:pt idx="71633">
                  <c:v>34984.666666666664</c:v>
                </c:pt>
                <c:pt idx="71634">
                  <c:v>34984.75</c:v>
                </c:pt>
                <c:pt idx="71635">
                  <c:v>34984.833333333336</c:v>
                </c:pt>
                <c:pt idx="71636">
                  <c:v>34984.916666666664</c:v>
                </c:pt>
                <c:pt idx="71637">
                  <c:v>34985</c:v>
                </c:pt>
                <c:pt idx="71638">
                  <c:v>34985.083333333336</c:v>
                </c:pt>
                <c:pt idx="71639">
                  <c:v>34985.166666666664</c:v>
                </c:pt>
                <c:pt idx="71640">
                  <c:v>34985.25</c:v>
                </c:pt>
                <c:pt idx="71641">
                  <c:v>34985.333333333336</c:v>
                </c:pt>
                <c:pt idx="71642">
                  <c:v>34985.416666666664</c:v>
                </c:pt>
                <c:pt idx="71643">
                  <c:v>34985.5</c:v>
                </c:pt>
                <c:pt idx="71644">
                  <c:v>34985.583333333336</c:v>
                </c:pt>
                <c:pt idx="71645">
                  <c:v>34985.666666666664</c:v>
                </c:pt>
                <c:pt idx="71646">
                  <c:v>34985.75</c:v>
                </c:pt>
                <c:pt idx="71647">
                  <c:v>34985.833333333336</c:v>
                </c:pt>
                <c:pt idx="71648">
                  <c:v>34985.916666666664</c:v>
                </c:pt>
                <c:pt idx="71649">
                  <c:v>34986</c:v>
                </c:pt>
                <c:pt idx="71650">
                  <c:v>34986.083333333336</c:v>
                </c:pt>
                <c:pt idx="71651">
                  <c:v>34986.166666666664</c:v>
                </c:pt>
                <c:pt idx="71652">
                  <c:v>34986.25</c:v>
                </c:pt>
                <c:pt idx="71653">
                  <c:v>34986.333333333336</c:v>
                </c:pt>
                <c:pt idx="71654">
                  <c:v>34986.416666666664</c:v>
                </c:pt>
                <c:pt idx="71655">
                  <c:v>34986.5</c:v>
                </c:pt>
                <c:pt idx="71656">
                  <c:v>34986.583333333336</c:v>
                </c:pt>
                <c:pt idx="71657">
                  <c:v>34986.666666666664</c:v>
                </c:pt>
                <c:pt idx="71658">
                  <c:v>34986.75</c:v>
                </c:pt>
                <c:pt idx="71659">
                  <c:v>34986.833333333336</c:v>
                </c:pt>
                <c:pt idx="71660">
                  <c:v>34986.916666666664</c:v>
                </c:pt>
                <c:pt idx="71661">
                  <c:v>34987</c:v>
                </c:pt>
                <c:pt idx="71662">
                  <c:v>34987.083333333336</c:v>
                </c:pt>
                <c:pt idx="71663">
                  <c:v>34987.166666666664</c:v>
                </c:pt>
                <c:pt idx="71664">
                  <c:v>34987.25</c:v>
                </c:pt>
                <c:pt idx="71665">
                  <c:v>34987.333333333336</c:v>
                </c:pt>
                <c:pt idx="71666">
                  <c:v>34987.416666666664</c:v>
                </c:pt>
                <c:pt idx="71667">
                  <c:v>34987.5</c:v>
                </c:pt>
                <c:pt idx="71668">
                  <c:v>34987.583333333336</c:v>
                </c:pt>
                <c:pt idx="71669">
                  <c:v>34987.666666666664</c:v>
                </c:pt>
                <c:pt idx="71670">
                  <c:v>34987.75</c:v>
                </c:pt>
                <c:pt idx="71671">
                  <c:v>34987.833333333336</c:v>
                </c:pt>
                <c:pt idx="71672">
                  <c:v>34987.916666666664</c:v>
                </c:pt>
                <c:pt idx="71673">
                  <c:v>34988</c:v>
                </c:pt>
                <c:pt idx="71674">
                  <c:v>34988.083333333336</c:v>
                </c:pt>
                <c:pt idx="71675">
                  <c:v>34988.166666666664</c:v>
                </c:pt>
                <c:pt idx="71676">
                  <c:v>34988.25</c:v>
                </c:pt>
                <c:pt idx="71677">
                  <c:v>34988.333333333336</c:v>
                </c:pt>
                <c:pt idx="71678">
                  <c:v>34988.416666666664</c:v>
                </c:pt>
                <c:pt idx="71679">
                  <c:v>34988.5</c:v>
                </c:pt>
                <c:pt idx="71680">
                  <c:v>34988.583333333336</c:v>
                </c:pt>
                <c:pt idx="71681">
                  <c:v>34988.666666666664</c:v>
                </c:pt>
                <c:pt idx="71682">
                  <c:v>34988.75</c:v>
                </c:pt>
                <c:pt idx="71683">
                  <c:v>34988.833333333336</c:v>
                </c:pt>
                <c:pt idx="71684">
                  <c:v>34988.916666666664</c:v>
                </c:pt>
                <c:pt idx="71685">
                  <c:v>34989</c:v>
                </c:pt>
                <c:pt idx="71686">
                  <c:v>34989.083333333336</c:v>
                </c:pt>
                <c:pt idx="71687">
                  <c:v>34989.166666666664</c:v>
                </c:pt>
                <c:pt idx="71688">
                  <c:v>34989.25</c:v>
                </c:pt>
                <c:pt idx="71689">
                  <c:v>34989.333333333336</c:v>
                </c:pt>
                <c:pt idx="71690">
                  <c:v>34989.416666666664</c:v>
                </c:pt>
                <c:pt idx="71691">
                  <c:v>34989.5</c:v>
                </c:pt>
                <c:pt idx="71692">
                  <c:v>34989.583333333336</c:v>
                </c:pt>
                <c:pt idx="71693">
                  <c:v>34989.666666666664</c:v>
                </c:pt>
                <c:pt idx="71694">
                  <c:v>34989.75</c:v>
                </c:pt>
                <c:pt idx="71695">
                  <c:v>34989.833333333336</c:v>
                </c:pt>
                <c:pt idx="71696">
                  <c:v>34989.916666666664</c:v>
                </c:pt>
                <c:pt idx="71697">
                  <c:v>34990</c:v>
                </c:pt>
                <c:pt idx="71698">
                  <c:v>34990.083333333336</c:v>
                </c:pt>
                <c:pt idx="71699">
                  <c:v>34990.166666666664</c:v>
                </c:pt>
                <c:pt idx="71700">
                  <c:v>34990.25</c:v>
                </c:pt>
                <c:pt idx="71701">
                  <c:v>34990.333333333336</c:v>
                </c:pt>
                <c:pt idx="71702">
                  <c:v>34990.416666666664</c:v>
                </c:pt>
                <c:pt idx="71703">
                  <c:v>34990.5</c:v>
                </c:pt>
                <c:pt idx="71704">
                  <c:v>34990.583333333336</c:v>
                </c:pt>
                <c:pt idx="71705">
                  <c:v>34990.666666666664</c:v>
                </c:pt>
                <c:pt idx="71706">
                  <c:v>34990.75</c:v>
                </c:pt>
                <c:pt idx="71707">
                  <c:v>34990.833333333336</c:v>
                </c:pt>
                <c:pt idx="71708">
                  <c:v>34990.916666666664</c:v>
                </c:pt>
                <c:pt idx="71709">
                  <c:v>34991</c:v>
                </c:pt>
                <c:pt idx="71710">
                  <c:v>34991.083333333336</c:v>
                </c:pt>
                <c:pt idx="71711">
                  <c:v>34991.166666666664</c:v>
                </c:pt>
                <c:pt idx="71712">
                  <c:v>34991.25</c:v>
                </c:pt>
                <c:pt idx="71713">
                  <c:v>34991.333333333336</c:v>
                </c:pt>
                <c:pt idx="71714">
                  <c:v>34991.416666666664</c:v>
                </c:pt>
                <c:pt idx="71715">
                  <c:v>34991.5</c:v>
                </c:pt>
                <c:pt idx="71716">
                  <c:v>34991.583333333336</c:v>
                </c:pt>
                <c:pt idx="71717">
                  <c:v>34991.666666666664</c:v>
                </c:pt>
                <c:pt idx="71718">
                  <c:v>34991.75</c:v>
                </c:pt>
                <c:pt idx="71719">
                  <c:v>34991.833333333336</c:v>
                </c:pt>
                <c:pt idx="71720">
                  <c:v>34991.916666666664</c:v>
                </c:pt>
                <c:pt idx="71721">
                  <c:v>34992</c:v>
                </c:pt>
                <c:pt idx="71722">
                  <c:v>34992.083333333336</c:v>
                </c:pt>
                <c:pt idx="71723">
                  <c:v>34992.166666666664</c:v>
                </c:pt>
                <c:pt idx="71724">
                  <c:v>34992.25</c:v>
                </c:pt>
                <c:pt idx="71725">
                  <c:v>34992.333333333336</c:v>
                </c:pt>
                <c:pt idx="71726">
                  <c:v>34992.416666666664</c:v>
                </c:pt>
                <c:pt idx="71727">
                  <c:v>34992.5</c:v>
                </c:pt>
                <c:pt idx="71728">
                  <c:v>34992.583333333336</c:v>
                </c:pt>
                <c:pt idx="71729">
                  <c:v>34992.666666666664</c:v>
                </c:pt>
                <c:pt idx="71730">
                  <c:v>34992.75</c:v>
                </c:pt>
                <c:pt idx="71731">
                  <c:v>34992.833333333336</c:v>
                </c:pt>
                <c:pt idx="71732">
                  <c:v>34992.916666666664</c:v>
                </c:pt>
                <c:pt idx="71733">
                  <c:v>34993</c:v>
                </c:pt>
                <c:pt idx="71734">
                  <c:v>34993.083333333336</c:v>
                </c:pt>
                <c:pt idx="71735">
                  <c:v>34993.166666666664</c:v>
                </c:pt>
                <c:pt idx="71736">
                  <c:v>34993.25</c:v>
                </c:pt>
                <c:pt idx="71737">
                  <c:v>34993.333333333336</c:v>
                </c:pt>
                <c:pt idx="71738">
                  <c:v>34993.416666666664</c:v>
                </c:pt>
                <c:pt idx="71739">
                  <c:v>34993.5</c:v>
                </c:pt>
                <c:pt idx="71740">
                  <c:v>34993.583333333336</c:v>
                </c:pt>
                <c:pt idx="71741">
                  <c:v>34993.666666666664</c:v>
                </c:pt>
                <c:pt idx="71742">
                  <c:v>34993.75</c:v>
                </c:pt>
                <c:pt idx="71743">
                  <c:v>34993.833333333336</c:v>
                </c:pt>
                <c:pt idx="71744">
                  <c:v>34993.916666666664</c:v>
                </c:pt>
                <c:pt idx="71745">
                  <c:v>34994</c:v>
                </c:pt>
                <c:pt idx="71746">
                  <c:v>34994.083333333336</c:v>
                </c:pt>
                <c:pt idx="71747">
                  <c:v>34994.166666666664</c:v>
                </c:pt>
                <c:pt idx="71748">
                  <c:v>34994.25</c:v>
                </c:pt>
                <c:pt idx="71749">
                  <c:v>34994.333333333336</c:v>
                </c:pt>
                <c:pt idx="71750">
                  <c:v>34994.416666666664</c:v>
                </c:pt>
                <c:pt idx="71751">
                  <c:v>34994.5</c:v>
                </c:pt>
                <c:pt idx="71752">
                  <c:v>34994.583333333336</c:v>
                </c:pt>
                <c:pt idx="71753">
                  <c:v>34994.666666666664</c:v>
                </c:pt>
                <c:pt idx="71754">
                  <c:v>34994.75</c:v>
                </c:pt>
                <c:pt idx="71755">
                  <c:v>34994.833333333336</c:v>
                </c:pt>
                <c:pt idx="71756">
                  <c:v>34994.916666666664</c:v>
                </c:pt>
                <c:pt idx="71757">
                  <c:v>34995</c:v>
                </c:pt>
                <c:pt idx="71758">
                  <c:v>34995.083333333336</c:v>
                </c:pt>
                <c:pt idx="71759">
                  <c:v>34995.166666666664</c:v>
                </c:pt>
                <c:pt idx="71760">
                  <c:v>34995.25</c:v>
                </c:pt>
                <c:pt idx="71761">
                  <c:v>34995.333333333336</c:v>
                </c:pt>
                <c:pt idx="71762">
                  <c:v>34995.416666666664</c:v>
                </c:pt>
                <c:pt idx="71763">
                  <c:v>34995.5</c:v>
                </c:pt>
                <c:pt idx="71764">
                  <c:v>34995.583333333336</c:v>
                </c:pt>
                <c:pt idx="71765">
                  <c:v>34995.666666666664</c:v>
                </c:pt>
                <c:pt idx="71766">
                  <c:v>34995.75</c:v>
                </c:pt>
                <c:pt idx="71767">
                  <c:v>34995.833333333336</c:v>
                </c:pt>
                <c:pt idx="71768">
                  <c:v>34995.916666666664</c:v>
                </c:pt>
                <c:pt idx="71769">
                  <c:v>34996</c:v>
                </c:pt>
                <c:pt idx="71770">
                  <c:v>34996.083333333336</c:v>
                </c:pt>
                <c:pt idx="71771">
                  <c:v>34996.166666666664</c:v>
                </c:pt>
                <c:pt idx="71772">
                  <c:v>34996.25</c:v>
                </c:pt>
                <c:pt idx="71773">
                  <c:v>34996.333333333336</c:v>
                </c:pt>
                <c:pt idx="71774">
                  <c:v>34996.416666666664</c:v>
                </c:pt>
                <c:pt idx="71775">
                  <c:v>34996.5</c:v>
                </c:pt>
                <c:pt idx="71776">
                  <c:v>34996.583333333336</c:v>
                </c:pt>
                <c:pt idx="71777">
                  <c:v>34996.666666666664</c:v>
                </c:pt>
                <c:pt idx="71778">
                  <c:v>34996.75</c:v>
                </c:pt>
                <c:pt idx="71779">
                  <c:v>34996.833333333336</c:v>
                </c:pt>
                <c:pt idx="71780">
                  <c:v>34996.916666666664</c:v>
                </c:pt>
                <c:pt idx="71781">
                  <c:v>34997</c:v>
                </c:pt>
                <c:pt idx="71782">
                  <c:v>34997.083333333336</c:v>
                </c:pt>
                <c:pt idx="71783">
                  <c:v>34997.166666666664</c:v>
                </c:pt>
                <c:pt idx="71784">
                  <c:v>34997.25</c:v>
                </c:pt>
                <c:pt idx="71785">
                  <c:v>34997.333333333336</c:v>
                </c:pt>
                <c:pt idx="71786">
                  <c:v>34997.416666666664</c:v>
                </c:pt>
                <c:pt idx="71787">
                  <c:v>34997.5</c:v>
                </c:pt>
                <c:pt idx="71788">
                  <c:v>34997.583333333336</c:v>
                </c:pt>
                <c:pt idx="71789">
                  <c:v>34997.666666666664</c:v>
                </c:pt>
                <c:pt idx="71790">
                  <c:v>34997.75</c:v>
                </c:pt>
                <c:pt idx="71791">
                  <c:v>34997.833333333336</c:v>
                </c:pt>
                <c:pt idx="71792">
                  <c:v>34997.916666666664</c:v>
                </c:pt>
                <c:pt idx="71793">
                  <c:v>34998</c:v>
                </c:pt>
                <c:pt idx="71794">
                  <c:v>34998.083333333336</c:v>
                </c:pt>
                <c:pt idx="71795">
                  <c:v>34998.166666666664</c:v>
                </c:pt>
                <c:pt idx="71796">
                  <c:v>34998.25</c:v>
                </c:pt>
                <c:pt idx="71797">
                  <c:v>34998.333333333336</c:v>
                </c:pt>
                <c:pt idx="71798">
                  <c:v>34998.416666666664</c:v>
                </c:pt>
                <c:pt idx="71799">
                  <c:v>34998.5</c:v>
                </c:pt>
                <c:pt idx="71800">
                  <c:v>34998.583333333336</c:v>
                </c:pt>
                <c:pt idx="71801">
                  <c:v>34998.666666666664</c:v>
                </c:pt>
                <c:pt idx="71802">
                  <c:v>34998.75</c:v>
                </c:pt>
                <c:pt idx="71803">
                  <c:v>34998.833333333336</c:v>
                </c:pt>
                <c:pt idx="71804">
                  <c:v>34998.916666666664</c:v>
                </c:pt>
                <c:pt idx="71805">
                  <c:v>34999</c:v>
                </c:pt>
                <c:pt idx="71806">
                  <c:v>34999.083333333336</c:v>
                </c:pt>
                <c:pt idx="71807">
                  <c:v>34999.166666666664</c:v>
                </c:pt>
                <c:pt idx="71808">
                  <c:v>34999.25</c:v>
                </c:pt>
                <c:pt idx="71809">
                  <c:v>34999.333333333336</c:v>
                </c:pt>
                <c:pt idx="71810">
                  <c:v>34999.416666666664</c:v>
                </c:pt>
                <c:pt idx="71811">
                  <c:v>34999.5</c:v>
                </c:pt>
                <c:pt idx="71812">
                  <c:v>34999.583333333336</c:v>
                </c:pt>
                <c:pt idx="71813">
                  <c:v>34999.666666666664</c:v>
                </c:pt>
                <c:pt idx="71814">
                  <c:v>34999.75</c:v>
                </c:pt>
                <c:pt idx="71815">
                  <c:v>34999.833333333336</c:v>
                </c:pt>
                <c:pt idx="71816">
                  <c:v>34999.916666666664</c:v>
                </c:pt>
                <c:pt idx="71817">
                  <c:v>35000</c:v>
                </c:pt>
                <c:pt idx="71818">
                  <c:v>35000.083333333336</c:v>
                </c:pt>
                <c:pt idx="71819">
                  <c:v>35000.166666666664</c:v>
                </c:pt>
                <c:pt idx="71820">
                  <c:v>35000.25</c:v>
                </c:pt>
                <c:pt idx="71821">
                  <c:v>35000.333333333336</c:v>
                </c:pt>
                <c:pt idx="71822">
                  <c:v>35000.416666666664</c:v>
                </c:pt>
                <c:pt idx="71823">
                  <c:v>35000.5</c:v>
                </c:pt>
                <c:pt idx="71824">
                  <c:v>35000.583333333336</c:v>
                </c:pt>
                <c:pt idx="71825">
                  <c:v>35000.666666666664</c:v>
                </c:pt>
                <c:pt idx="71826">
                  <c:v>35000.75</c:v>
                </c:pt>
                <c:pt idx="71827">
                  <c:v>35000.833333333336</c:v>
                </c:pt>
                <c:pt idx="71828">
                  <c:v>35000.916666666664</c:v>
                </c:pt>
                <c:pt idx="71829">
                  <c:v>35001</c:v>
                </c:pt>
                <c:pt idx="71830">
                  <c:v>35001.083333333336</c:v>
                </c:pt>
                <c:pt idx="71831">
                  <c:v>35001.166666666664</c:v>
                </c:pt>
                <c:pt idx="71832">
                  <c:v>35001.25</c:v>
                </c:pt>
                <c:pt idx="71833">
                  <c:v>35001.333333333336</c:v>
                </c:pt>
                <c:pt idx="71834">
                  <c:v>35001.416666666664</c:v>
                </c:pt>
                <c:pt idx="71835">
                  <c:v>35001.5</c:v>
                </c:pt>
                <c:pt idx="71836">
                  <c:v>35001.583333333336</c:v>
                </c:pt>
                <c:pt idx="71837">
                  <c:v>35001.666666666664</c:v>
                </c:pt>
                <c:pt idx="71838">
                  <c:v>35001.75</c:v>
                </c:pt>
                <c:pt idx="71839">
                  <c:v>35001.833333333336</c:v>
                </c:pt>
                <c:pt idx="71840">
                  <c:v>35001.916666666664</c:v>
                </c:pt>
                <c:pt idx="71841">
                  <c:v>35002</c:v>
                </c:pt>
                <c:pt idx="71842">
                  <c:v>35002.083333333336</c:v>
                </c:pt>
                <c:pt idx="71843">
                  <c:v>35002.166666666664</c:v>
                </c:pt>
                <c:pt idx="71844">
                  <c:v>35002.25</c:v>
                </c:pt>
                <c:pt idx="71845">
                  <c:v>35002.333333333336</c:v>
                </c:pt>
                <c:pt idx="71846">
                  <c:v>35002.416666666664</c:v>
                </c:pt>
                <c:pt idx="71847">
                  <c:v>35002.5</c:v>
                </c:pt>
                <c:pt idx="71848">
                  <c:v>35002.583333333336</c:v>
                </c:pt>
                <c:pt idx="71849">
                  <c:v>35002.666666666664</c:v>
                </c:pt>
                <c:pt idx="71850">
                  <c:v>35002.75</c:v>
                </c:pt>
                <c:pt idx="71851">
                  <c:v>35002.833333333336</c:v>
                </c:pt>
                <c:pt idx="71852">
                  <c:v>35002.916666666664</c:v>
                </c:pt>
                <c:pt idx="71853">
                  <c:v>35003</c:v>
                </c:pt>
                <c:pt idx="71854">
                  <c:v>35003.083333333336</c:v>
                </c:pt>
                <c:pt idx="71855">
                  <c:v>35003.166666666664</c:v>
                </c:pt>
                <c:pt idx="71856">
                  <c:v>35003.25</c:v>
                </c:pt>
                <c:pt idx="71857">
                  <c:v>35003.333333333336</c:v>
                </c:pt>
                <c:pt idx="71858">
                  <c:v>35003.416666666664</c:v>
                </c:pt>
                <c:pt idx="71859">
                  <c:v>35003.5</c:v>
                </c:pt>
                <c:pt idx="71860">
                  <c:v>35003.583333333336</c:v>
                </c:pt>
                <c:pt idx="71861">
                  <c:v>35003.666666666664</c:v>
                </c:pt>
                <c:pt idx="71862">
                  <c:v>35003.75</c:v>
                </c:pt>
                <c:pt idx="71863">
                  <c:v>35003.833333333336</c:v>
                </c:pt>
                <c:pt idx="71864">
                  <c:v>35003.916666666664</c:v>
                </c:pt>
                <c:pt idx="71865">
                  <c:v>35004</c:v>
                </c:pt>
                <c:pt idx="71866">
                  <c:v>35004.083333333336</c:v>
                </c:pt>
                <c:pt idx="71867">
                  <c:v>35004.166666666664</c:v>
                </c:pt>
                <c:pt idx="71868">
                  <c:v>35004.25</c:v>
                </c:pt>
                <c:pt idx="71869">
                  <c:v>35004.333333333336</c:v>
                </c:pt>
                <c:pt idx="71870">
                  <c:v>35004.416666666664</c:v>
                </c:pt>
                <c:pt idx="71871">
                  <c:v>35004.5</c:v>
                </c:pt>
                <c:pt idx="71872">
                  <c:v>35004.583333333336</c:v>
                </c:pt>
                <c:pt idx="71873">
                  <c:v>35004.666666666664</c:v>
                </c:pt>
                <c:pt idx="71874">
                  <c:v>35004.75</c:v>
                </c:pt>
                <c:pt idx="71875">
                  <c:v>35004.833333333336</c:v>
                </c:pt>
                <c:pt idx="71876">
                  <c:v>35004.916666666664</c:v>
                </c:pt>
                <c:pt idx="71877">
                  <c:v>35005</c:v>
                </c:pt>
                <c:pt idx="71878">
                  <c:v>35005.083333333336</c:v>
                </c:pt>
                <c:pt idx="71879">
                  <c:v>35005.166666666664</c:v>
                </c:pt>
                <c:pt idx="71880">
                  <c:v>35005.25</c:v>
                </c:pt>
                <c:pt idx="71881">
                  <c:v>35005.333333333336</c:v>
                </c:pt>
                <c:pt idx="71882">
                  <c:v>35005.416666666664</c:v>
                </c:pt>
                <c:pt idx="71883">
                  <c:v>35005.5</c:v>
                </c:pt>
                <c:pt idx="71884">
                  <c:v>35005.583333333336</c:v>
                </c:pt>
                <c:pt idx="71885">
                  <c:v>35005.666666666664</c:v>
                </c:pt>
                <c:pt idx="71886">
                  <c:v>35005.75</c:v>
                </c:pt>
                <c:pt idx="71887">
                  <c:v>35005.833333333336</c:v>
                </c:pt>
                <c:pt idx="71888">
                  <c:v>35005.916666666664</c:v>
                </c:pt>
                <c:pt idx="71889">
                  <c:v>35006</c:v>
                </c:pt>
                <c:pt idx="71890">
                  <c:v>35006.083333333336</c:v>
                </c:pt>
                <c:pt idx="71891">
                  <c:v>35006.166666666664</c:v>
                </c:pt>
                <c:pt idx="71892">
                  <c:v>35006.25</c:v>
                </c:pt>
                <c:pt idx="71893">
                  <c:v>35006.333333333336</c:v>
                </c:pt>
                <c:pt idx="71894">
                  <c:v>35006.416666666664</c:v>
                </c:pt>
                <c:pt idx="71895">
                  <c:v>35006.5</c:v>
                </c:pt>
                <c:pt idx="71896">
                  <c:v>35006.583333333336</c:v>
                </c:pt>
                <c:pt idx="71897">
                  <c:v>35006.666666666664</c:v>
                </c:pt>
                <c:pt idx="71898">
                  <c:v>35006.75</c:v>
                </c:pt>
                <c:pt idx="71899">
                  <c:v>35006.833333333336</c:v>
                </c:pt>
                <c:pt idx="71900">
                  <c:v>35006.916666666664</c:v>
                </c:pt>
                <c:pt idx="71901">
                  <c:v>35007</c:v>
                </c:pt>
                <c:pt idx="71902">
                  <c:v>35007.083333333336</c:v>
                </c:pt>
                <c:pt idx="71903">
                  <c:v>35007.166666666664</c:v>
                </c:pt>
                <c:pt idx="71904">
                  <c:v>35007.25</c:v>
                </c:pt>
                <c:pt idx="71905">
                  <c:v>35007.333333333336</c:v>
                </c:pt>
                <c:pt idx="71906">
                  <c:v>35007.416666666664</c:v>
                </c:pt>
                <c:pt idx="71907">
                  <c:v>35007.5</c:v>
                </c:pt>
                <c:pt idx="71908">
                  <c:v>35007.583333333336</c:v>
                </c:pt>
                <c:pt idx="71909">
                  <c:v>35007.666666666664</c:v>
                </c:pt>
                <c:pt idx="71910">
                  <c:v>35007.75</c:v>
                </c:pt>
                <c:pt idx="71911">
                  <c:v>35007.833333333336</c:v>
                </c:pt>
                <c:pt idx="71912">
                  <c:v>35007.916666666664</c:v>
                </c:pt>
                <c:pt idx="71913">
                  <c:v>35008</c:v>
                </c:pt>
                <c:pt idx="71914">
                  <c:v>35008.083333333336</c:v>
                </c:pt>
                <c:pt idx="71915">
                  <c:v>35008.166666666664</c:v>
                </c:pt>
                <c:pt idx="71916">
                  <c:v>35008.25</c:v>
                </c:pt>
                <c:pt idx="71917">
                  <c:v>35008.333333333336</c:v>
                </c:pt>
                <c:pt idx="71918">
                  <c:v>35008.416666666664</c:v>
                </c:pt>
                <c:pt idx="71919">
                  <c:v>35008.5</c:v>
                </c:pt>
                <c:pt idx="71920">
                  <c:v>35008.583333333336</c:v>
                </c:pt>
                <c:pt idx="71921">
                  <c:v>35008.666666666664</c:v>
                </c:pt>
                <c:pt idx="71922">
                  <c:v>35008.75</c:v>
                </c:pt>
                <c:pt idx="71923">
                  <c:v>35008.833333333336</c:v>
                </c:pt>
                <c:pt idx="71924">
                  <c:v>35008.916666666664</c:v>
                </c:pt>
                <c:pt idx="71925">
                  <c:v>35009</c:v>
                </c:pt>
                <c:pt idx="71926">
                  <c:v>35009.083333333336</c:v>
                </c:pt>
                <c:pt idx="71927">
                  <c:v>35009.166666666664</c:v>
                </c:pt>
                <c:pt idx="71928">
                  <c:v>35009.25</c:v>
                </c:pt>
                <c:pt idx="71929">
                  <c:v>35009.333333333336</c:v>
                </c:pt>
                <c:pt idx="71930">
                  <c:v>35009.416666666664</c:v>
                </c:pt>
                <c:pt idx="71931">
                  <c:v>35009.5</c:v>
                </c:pt>
                <c:pt idx="71932">
                  <c:v>35009.583333333336</c:v>
                </c:pt>
                <c:pt idx="71933">
                  <c:v>35009.666666666664</c:v>
                </c:pt>
                <c:pt idx="71934">
                  <c:v>35009.75</c:v>
                </c:pt>
                <c:pt idx="71935">
                  <c:v>35009.833333333336</c:v>
                </c:pt>
                <c:pt idx="71936">
                  <c:v>35009.916666666664</c:v>
                </c:pt>
                <c:pt idx="71937">
                  <c:v>35010</c:v>
                </c:pt>
                <c:pt idx="71938">
                  <c:v>35010.083333333336</c:v>
                </c:pt>
                <c:pt idx="71939">
                  <c:v>35010.166666666664</c:v>
                </c:pt>
                <c:pt idx="71940">
                  <c:v>35010.25</c:v>
                </c:pt>
                <c:pt idx="71941">
                  <c:v>35010.333333333336</c:v>
                </c:pt>
                <c:pt idx="71942">
                  <c:v>35010.416666666664</c:v>
                </c:pt>
                <c:pt idx="71943">
                  <c:v>35010.5</c:v>
                </c:pt>
                <c:pt idx="71944">
                  <c:v>35010.583333333336</c:v>
                </c:pt>
                <c:pt idx="71945">
                  <c:v>35010.666666666664</c:v>
                </c:pt>
                <c:pt idx="71946">
                  <c:v>35010.75</c:v>
                </c:pt>
                <c:pt idx="71947">
                  <c:v>35010.833333333336</c:v>
                </c:pt>
                <c:pt idx="71948">
                  <c:v>35010.916666666664</c:v>
                </c:pt>
                <c:pt idx="71949">
                  <c:v>35011</c:v>
                </c:pt>
                <c:pt idx="71950">
                  <c:v>35011.083333333336</c:v>
                </c:pt>
                <c:pt idx="71951">
                  <c:v>35011.166666666664</c:v>
                </c:pt>
                <c:pt idx="71952">
                  <c:v>35011.25</c:v>
                </c:pt>
                <c:pt idx="71953">
                  <c:v>35011.333333333336</c:v>
                </c:pt>
                <c:pt idx="71954">
                  <c:v>35011.416666666664</c:v>
                </c:pt>
                <c:pt idx="71955">
                  <c:v>35011.5</c:v>
                </c:pt>
                <c:pt idx="71956">
                  <c:v>35011.583333333336</c:v>
                </c:pt>
                <c:pt idx="71957">
                  <c:v>35011.666666666664</c:v>
                </c:pt>
                <c:pt idx="71958">
                  <c:v>35011.75</c:v>
                </c:pt>
                <c:pt idx="71959">
                  <c:v>35011.833333333336</c:v>
                </c:pt>
                <c:pt idx="71960">
                  <c:v>35011.916666666664</c:v>
                </c:pt>
                <c:pt idx="71961">
                  <c:v>35012</c:v>
                </c:pt>
                <c:pt idx="71962">
                  <c:v>35012.083333333336</c:v>
                </c:pt>
                <c:pt idx="71963">
                  <c:v>35012.166666666664</c:v>
                </c:pt>
                <c:pt idx="71964">
                  <c:v>35012.25</c:v>
                </c:pt>
                <c:pt idx="71965">
                  <c:v>35012.333333333336</c:v>
                </c:pt>
                <c:pt idx="71966">
                  <c:v>35012.416666666664</c:v>
                </c:pt>
                <c:pt idx="71967">
                  <c:v>35012.5</c:v>
                </c:pt>
                <c:pt idx="71968">
                  <c:v>35012.583333333336</c:v>
                </c:pt>
                <c:pt idx="71969">
                  <c:v>35012.666666666664</c:v>
                </c:pt>
                <c:pt idx="71970">
                  <c:v>35012.75</c:v>
                </c:pt>
                <c:pt idx="71971">
                  <c:v>35012.833333333336</c:v>
                </c:pt>
                <c:pt idx="71972">
                  <c:v>35012.916666666664</c:v>
                </c:pt>
                <c:pt idx="71973">
                  <c:v>35013</c:v>
                </c:pt>
                <c:pt idx="71974">
                  <c:v>35013.083333333336</c:v>
                </c:pt>
                <c:pt idx="71975">
                  <c:v>35013.166666666664</c:v>
                </c:pt>
                <c:pt idx="71976">
                  <c:v>35013.25</c:v>
                </c:pt>
                <c:pt idx="71977">
                  <c:v>35013.333333333336</c:v>
                </c:pt>
                <c:pt idx="71978">
                  <c:v>35013.416666666664</c:v>
                </c:pt>
                <c:pt idx="71979">
                  <c:v>35013.5</c:v>
                </c:pt>
                <c:pt idx="71980">
                  <c:v>35013.583333333336</c:v>
                </c:pt>
                <c:pt idx="71981">
                  <c:v>35013.666666666664</c:v>
                </c:pt>
                <c:pt idx="71982">
                  <c:v>35013.75</c:v>
                </c:pt>
                <c:pt idx="71983">
                  <c:v>35013.833333333336</c:v>
                </c:pt>
                <c:pt idx="71984">
                  <c:v>35013.916666666664</c:v>
                </c:pt>
                <c:pt idx="71985">
                  <c:v>35014</c:v>
                </c:pt>
                <c:pt idx="71986">
                  <c:v>35014.083333333336</c:v>
                </c:pt>
                <c:pt idx="71987">
                  <c:v>35014.166666666664</c:v>
                </c:pt>
                <c:pt idx="71988">
                  <c:v>35014.25</c:v>
                </c:pt>
                <c:pt idx="71989">
                  <c:v>35014.333333333336</c:v>
                </c:pt>
                <c:pt idx="71990">
                  <c:v>35014.416666666664</c:v>
                </c:pt>
                <c:pt idx="71991">
                  <c:v>35014.5</c:v>
                </c:pt>
                <c:pt idx="71992">
                  <c:v>35014.583333333336</c:v>
                </c:pt>
                <c:pt idx="71993">
                  <c:v>35014.666666666664</c:v>
                </c:pt>
                <c:pt idx="71994">
                  <c:v>35014.75</c:v>
                </c:pt>
                <c:pt idx="71995">
                  <c:v>35014.833333333336</c:v>
                </c:pt>
                <c:pt idx="71996">
                  <c:v>35014.916666666664</c:v>
                </c:pt>
                <c:pt idx="71997">
                  <c:v>35015</c:v>
                </c:pt>
                <c:pt idx="71998">
                  <c:v>35015.083333333336</c:v>
                </c:pt>
                <c:pt idx="71999">
                  <c:v>35015.166666666664</c:v>
                </c:pt>
                <c:pt idx="72000">
                  <c:v>35015.25</c:v>
                </c:pt>
                <c:pt idx="72001">
                  <c:v>35015.333333333336</c:v>
                </c:pt>
                <c:pt idx="72002">
                  <c:v>35015.416666666664</c:v>
                </c:pt>
                <c:pt idx="72003">
                  <c:v>35015.5</c:v>
                </c:pt>
                <c:pt idx="72004">
                  <c:v>35015.583333333336</c:v>
                </c:pt>
                <c:pt idx="72005">
                  <c:v>35015.666666666664</c:v>
                </c:pt>
                <c:pt idx="72006">
                  <c:v>35015.75</c:v>
                </c:pt>
                <c:pt idx="72007">
                  <c:v>35015.833333333336</c:v>
                </c:pt>
                <c:pt idx="72008">
                  <c:v>35015.916666666664</c:v>
                </c:pt>
                <c:pt idx="72009">
                  <c:v>35016</c:v>
                </c:pt>
                <c:pt idx="72010">
                  <c:v>35016.083333333336</c:v>
                </c:pt>
                <c:pt idx="72011">
                  <c:v>35016.166666666664</c:v>
                </c:pt>
                <c:pt idx="72012">
                  <c:v>35016.25</c:v>
                </c:pt>
                <c:pt idx="72013">
                  <c:v>35016.333333333336</c:v>
                </c:pt>
                <c:pt idx="72014">
                  <c:v>35016.416666666664</c:v>
                </c:pt>
                <c:pt idx="72015">
                  <c:v>35016.5</c:v>
                </c:pt>
                <c:pt idx="72016">
                  <c:v>35016.583333333336</c:v>
                </c:pt>
                <c:pt idx="72017">
                  <c:v>35016.666666666664</c:v>
                </c:pt>
                <c:pt idx="72018">
                  <c:v>35016.75</c:v>
                </c:pt>
                <c:pt idx="72019">
                  <c:v>35016.833333333336</c:v>
                </c:pt>
                <c:pt idx="72020">
                  <c:v>35016.916666666664</c:v>
                </c:pt>
                <c:pt idx="72021">
                  <c:v>35017</c:v>
                </c:pt>
                <c:pt idx="72022">
                  <c:v>35017.083333333336</c:v>
                </c:pt>
                <c:pt idx="72023">
                  <c:v>35017.166666666664</c:v>
                </c:pt>
                <c:pt idx="72024">
                  <c:v>35017.25</c:v>
                </c:pt>
                <c:pt idx="72025">
                  <c:v>35017.333333333336</c:v>
                </c:pt>
                <c:pt idx="72026">
                  <c:v>35017.416666666664</c:v>
                </c:pt>
                <c:pt idx="72027">
                  <c:v>35017.5</c:v>
                </c:pt>
                <c:pt idx="72028">
                  <c:v>35017.583333333336</c:v>
                </c:pt>
                <c:pt idx="72029">
                  <c:v>35017.666666666664</c:v>
                </c:pt>
                <c:pt idx="72030">
                  <c:v>35017.75</c:v>
                </c:pt>
                <c:pt idx="72031">
                  <c:v>35017.833333333336</c:v>
                </c:pt>
                <c:pt idx="72032">
                  <c:v>35017.916666666664</c:v>
                </c:pt>
                <c:pt idx="72033">
                  <c:v>35018</c:v>
                </c:pt>
                <c:pt idx="72034">
                  <c:v>35018.083333333336</c:v>
                </c:pt>
                <c:pt idx="72035">
                  <c:v>35018.166666666664</c:v>
                </c:pt>
                <c:pt idx="72036">
                  <c:v>35018.25</c:v>
                </c:pt>
                <c:pt idx="72037">
                  <c:v>35018.333333333336</c:v>
                </c:pt>
                <c:pt idx="72038">
                  <c:v>35018.416666666664</c:v>
                </c:pt>
                <c:pt idx="72039">
                  <c:v>35018.5</c:v>
                </c:pt>
                <c:pt idx="72040">
                  <c:v>35018.583333333336</c:v>
                </c:pt>
                <c:pt idx="72041">
                  <c:v>35018.666666666664</c:v>
                </c:pt>
                <c:pt idx="72042">
                  <c:v>35018.75</c:v>
                </c:pt>
                <c:pt idx="72043">
                  <c:v>35018.833333333336</c:v>
                </c:pt>
                <c:pt idx="72044">
                  <c:v>35018.916666666664</c:v>
                </c:pt>
                <c:pt idx="72045">
                  <c:v>35019</c:v>
                </c:pt>
                <c:pt idx="72046">
                  <c:v>35019.083333333336</c:v>
                </c:pt>
                <c:pt idx="72047">
                  <c:v>35019.166666666664</c:v>
                </c:pt>
                <c:pt idx="72048">
                  <c:v>35019.25</c:v>
                </c:pt>
                <c:pt idx="72049">
                  <c:v>35019.333333333336</c:v>
                </c:pt>
                <c:pt idx="72050">
                  <c:v>35019.416666666664</c:v>
                </c:pt>
                <c:pt idx="72051">
                  <c:v>35019.5</c:v>
                </c:pt>
                <c:pt idx="72052">
                  <c:v>35019.583333333336</c:v>
                </c:pt>
                <c:pt idx="72053">
                  <c:v>35019.666666666664</c:v>
                </c:pt>
                <c:pt idx="72054">
                  <c:v>35019.75</c:v>
                </c:pt>
                <c:pt idx="72055">
                  <c:v>35019.833333333336</c:v>
                </c:pt>
                <c:pt idx="72056">
                  <c:v>35019.916666666664</c:v>
                </c:pt>
                <c:pt idx="72057">
                  <c:v>35020</c:v>
                </c:pt>
                <c:pt idx="72058">
                  <c:v>35020.083333333336</c:v>
                </c:pt>
                <c:pt idx="72059">
                  <c:v>35020.166666666664</c:v>
                </c:pt>
                <c:pt idx="72060">
                  <c:v>35020.25</c:v>
                </c:pt>
                <c:pt idx="72061">
                  <c:v>35020.333333333336</c:v>
                </c:pt>
                <c:pt idx="72062">
                  <c:v>35020.416666666664</c:v>
                </c:pt>
                <c:pt idx="72063">
                  <c:v>35020.5</c:v>
                </c:pt>
                <c:pt idx="72064">
                  <c:v>35020.583333333336</c:v>
                </c:pt>
                <c:pt idx="72065">
                  <c:v>35020.666666666664</c:v>
                </c:pt>
                <c:pt idx="72066">
                  <c:v>35020.75</c:v>
                </c:pt>
                <c:pt idx="72067">
                  <c:v>35020.833333333336</c:v>
                </c:pt>
                <c:pt idx="72068">
                  <c:v>35020.916666666664</c:v>
                </c:pt>
                <c:pt idx="72069">
                  <c:v>35021</c:v>
                </c:pt>
                <c:pt idx="72070">
                  <c:v>35021.083333333336</c:v>
                </c:pt>
                <c:pt idx="72071">
                  <c:v>35021.166666666664</c:v>
                </c:pt>
                <c:pt idx="72072">
                  <c:v>35021.25</c:v>
                </c:pt>
                <c:pt idx="72073">
                  <c:v>35021.333333333336</c:v>
                </c:pt>
                <c:pt idx="72074">
                  <c:v>35021.416666666664</c:v>
                </c:pt>
                <c:pt idx="72075">
                  <c:v>35021.5</c:v>
                </c:pt>
                <c:pt idx="72076">
                  <c:v>35021.583333333336</c:v>
                </c:pt>
                <c:pt idx="72077">
                  <c:v>35021.666666666664</c:v>
                </c:pt>
                <c:pt idx="72078">
                  <c:v>35021.75</c:v>
                </c:pt>
                <c:pt idx="72079">
                  <c:v>35021.833333333336</c:v>
                </c:pt>
                <c:pt idx="72080">
                  <c:v>35021.916666666664</c:v>
                </c:pt>
                <c:pt idx="72081">
                  <c:v>35022</c:v>
                </c:pt>
                <c:pt idx="72082">
                  <c:v>35022.083333333336</c:v>
                </c:pt>
                <c:pt idx="72083">
                  <c:v>35022.166666666664</c:v>
                </c:pt>
                <c:pt idx="72084">
                  <c:v>35022.25</c:v>
                </c:pt>
                <c:pt idx="72085">
                  <c:v>35022.333333333336</c:v>
                </c:pt>
                <c:pt idx="72086">
                  <c:v>35022.416666666664</c:v>
                </c:pt>
                <c:pt idx="72087">
                  <c:v>35022.5</c:v>
                </c:pt>
                <c:pt idx="72088">
                  <c:v>35022.583333333336</c:v>
                </c:pt>
                <c:pt idx="72089">
                  <c:v>35022.666666666664</c:v>
                </c:pt>
                <c:pt idx="72090">
                  <c:v>35022.75</c:v>
                </c:pt>
                <c:pt idx="72091">
                  <c:v>35022.833333333336</c:v>
                </c:pt>
                <c:pt idx="72092">
                  <c:v>35022.916666666664</c:v>
                </c:pt>
                <c:pt idx="72093">
                  <c:v>35023</c:v>
                </c:pt>
                <c:pt idx="72094">
                  <c:v>35023.083333333336</c:v>
                </c:pt>
                <c:pt idx="72095">
                  <c:v>35023.166666666664</c:v>
                </c:pt>
                <c:pt idx="72096">
                  <c:v>35023.25</c:v>
                </c:pt>
                <c:pt idx="72097">
                  <c:v>35023.333333333336</c:v>
                </c:pt>
                <c:pt idx="72098">
                  <c:v>35023.416666666664</c:v>
                </c:pt>
                <c:pt idx="72099">
                  <c:v>35023.5</c:v>
                </c:pt>
                <c:pt idx="72100">
                  <c:v>35023.583333333336</c:v>
                </c:pt>
                <c:pt idx="72101">
                  <c:v>35023.666666666664</c:v>
                </c:pt>
                <c:pt idx="72102">
                  <c:v>35023.75</c:v>
                </c:pt>
                <c:pt idx="72103">
                  <c:v>35023.833333333336</c:v>
                </c:pt>
                <c:pt idx="72104">
                  <c:v>35023.916666666664</c:v>
                </c:pt>
                <c:pt idx="72105">
                  <c:v>35024</c:v>
                </c:pt>
                <c:pt idx="72106">
                  <c:v>35024.083333333336</c:v>
                </c:pt>
                <c:pt idx="72107">
                  <c:v>35024.166666666664</c:v>
                </c:pt>
                <c:pt idx="72108">
                  <c:v>35024.25</c:v>
                </c:pt>
                <c:pt idx="72109">
                  <c:v>35024.333333333336</c:v>
                </c:pt>
                <c:pt idx="72110">
                  <c:v>35024.416666666664</c:v>
                </c:pt>
                <c:pt idx="72111">
                  <c:v>35024.5</c:v>
                </c:pt>
                <c:pt idx="72112">
                  <c:v>35024.583333333336</c:v>
                </c:pt>
                <c:pt idx="72113">
                  <c:v>35024.666666666664</c:v>
                </c:pt>
                <c:pt idx="72114">
                  <c:v>35024.75</c:v>
                </c:pt>
                <c:pt idx="72115">
                  <c:v>35024.833333333336</c:v>
                </c:pt>
                <c:pt idx="72116">
                  <c:v>35024.916666666664</c:v>
                </c:pt>
                <c:pt idx="72117">
                  <c:v>35025</c:v>
                </c:pt>
                <c:pt idx="72118">
                  <c:v>35025.083333333336</c:v>
                </c:pt>
                <c:pt idx="72119">
                  <c:v>35025.166666666664</c:v>
                </c:pt>
                <c:pt idx="72120">
                  <c:v>35025.25</c:v>
                </c:pt>
                <c:pt idx="72121">
                  <c:v>35025.333333333336</c:v>
                </c:pt>
                <c:pt idx="72122">
                  <c:v>35025.416666666664</c:v>
                </c:pt>
                <c:pt idx="72123">
                  <c:v>35025.5</c:v>
                </c:pt>
                <c:pt idx="72124">
                  <c:v>35025.583333333336</c:v>
                </c:pt>
                <c:pt idx="72125">
                  <c:v>35025.666666666664</c:v>
                </c:pt>
                <c:pt idx="72126">
                  <c:v>35025.75</c:v>
                </c:pt>
                <c:pt idx="72127">
                  <c:v>35025.833333333336</c:v>
                </c:pt>
                <c:pt idx="72128">
                  <c:v>35025.916666666664</c:v>
                </c:pt>
                <c:pt idx="72129">
                  <c:v>35026</c:v>
                </c:pt>
                <c:pt idx="72130">
                  <c:v>35026.083333333336</c:v>
                </c:pt>
                <c:pt idx="72131">
                  <c:v>35026.166666666664</c:v>
                </c:pt>
                <c:pt idx="72132">
                  <c:v>35026.25</c:v>
                </c:pt>
                <c:pt idx="72133">
                  <c:v>35026.333333333336</c:v>
                </c:pt>
                <c:pt idx="72134">
                  <c:v>35026.416666666664</c:v>
                </c:pt>
                <c:pt idx="72135">
                  <c:v>35026.5</c:v>
                </c:pt>
                <c:pt idx="72136">
                  <c:v>35026.583333333336</c:v>
                </c:pt>
                <c:pt idx="72137">
                  <c:v>35026.666666666664</c:v>
                </c:pt>
                <c:pt idx="72138">
                  <c:v>35026.75</c:v>
                </c:pt>
                <c:pt idx="72139">
                  <c:v>35026.833333333336</c:v>
                </c:pt>
                <c:pt idx="72140">
                  <c:v>35026.916666666664</c:v>
                </c:pt>
                <c:pt idx="72141">
                  <c:v>35027</c:v>
                </c:pt>
                <c:pt idx="72142">
                  <c:v>35027.083333333336</c:v>
                </c:pt>
                <c:pt idx="72143">
                  <c:v>35027.166666666664</c:v>
                </c:pt>
                <c:pt idx="72144">
                  <c:v>35027.25</c:v>
                </c:pt>
                <c:pt idx="72145">
                  <c:v>35027.333333333336</c:v>
                </c:pt>
                <c:pt idx="72146">
                  <c:v>35027.416666666664</c:v>
                </c:pt>
                <c:pt idx="72147">
                  <c:v>35027.5</c:v>
                </c:pt>
                <c:pt idx="72148">
                  <c:v>35027.583333333336</c:v>
                </c:pt>
                <c:pt idx="72149">
                  <c:v>35027.666666666664</c:v>
                </c:pt>
                <c:pt idx="72150">
                  <c:v>35027.75</c:v>
                </c:pt>
                <c:pt idx="72151">
                  <c:v>35027.833333333336</c:v>
                </c:pt>
                <c:pt idx="72152">
                  <c:v>35027.916666666664</c:v>
                </c:pt>
                <c:pt idx="72153">
                  <c:v>35028</c:v>
                </c:pt>
                <c:pt idx="72154">
                  <c:v>35028.083333333336</c:v>
                </c:pt>
                <c:pt idx="72155">
                  <c:v>35028.166666666664</c:v>
                </c:pt>
                <c:pt idx="72156">
                  <c:v>35028.25</c:v>
                </c:pt>
                <c:pt idx="72157">
                  <c:v>35028.333333333336</c:v>
                </c:pt>
                <c:pt idx="72158">
                  <c:v>35028.416666666664</c:v>
                </c:pt>
                <c:pt idx="72159">
                  <c:v>35028.5</c:v>
                </c:pt>
                <c:pt idx="72160">
                  <c:v>35028.583333333336</c:v>
                </c:pt>
                <c:pt idx="72161">
                  <c:v>35028.666666666664</c:v>
                </c:pt>
                <c:pt idx="72162">
                  <c:v>35028.75</c:v>
                </c:pt>
                <c:pt idx="72163">
                  <c:v>35028.833333333336</c:v>
                </c:pt>
                <c:pt idx="72164">
                  <c:v>35028.916666666664</c:v>
                </c:pt>
                <c:pt idx="72165">
                  <c:v>35029</c:v>
                </c:pt>
                <c:pt idx="72166">
                  <c:v>35029.083333333336</c:v>
                </c:pt>
                <c:pt idx="72167">
                  <c:v>35029.166666666664</c:v>
                </c:pt>
                <c:pt idx="72168">
                  <c:v>35029.25</c:v>
                </c:pt>
                <c:pt idx="72169">
                  <c:v>35029.333333333336</c:v>
                </c:pt>
                <c:pt idx="72170">
                  <c:v>35029.416666666664</c:v>
                </c:pt>
                <c:pt idx="72171">
                  <c:v>35029.5</c:v>
                </c:pt>
                <c:pt idx="72172">
                  <c:v>35029.583333333336</c:v>
                </c:pt>
                <c:pt idx="72173">
                  <c:v>35029.666666666664</c:v>
                </c:pt>
                <c:pt idx="72174">
                  <c:v>35029.75</c:v>
                </c:pt>
                <c:pt idx="72175">
                  <c:v>35029.833333333336</c:v>
                </c:pt>
                <c:pt idx="72176">
                  <c:v>35029.916666666664</c:v>
                </c:pt>
                <c:pt idx="72177">
                  <c:v>35030</c:v>
                </c:pt>
                <c:pt idx="72178">
                  <c:v>35030.083333333336</c:v>
                </c:pt>
                <c:pt idx="72179">
                  <c:v>35030.166666666664</c:v>
                </c:pt>
                <c:pt idx="72180">
                  <c:v>35030.25</c:v>
                </c:pt>
                <c:pt idx="72181">
                  <c:v>35030.333333333336</c:v>
                </c:pt>
                <c:pt idx="72182">
                  <c:v>35030.416666666664</c:v>
                </c:pt>
                <c:pt idx="72183">
                  <c:v>35030.5</c:v>
                </c:pt>
                <c:pt idx="72184">
                  <c:v>35030.583333333336</c:v>
                </c:pt>
                <c:pt idx="72185">
                  <c:v>35030.666666666664</c:v>
                </c:pt>
                <c:pt idx="72186">
                  <c:v>35030.75</c:v>
                </c:pt>
                <c:pt idx="72187">
                  <c:v>35030.833333333336</c:v>
                </c:pt>
                <c:pt idx="72188">
                  <c:v>35030.916666666664</c:v>
                </c:pt>
                <c:pt idx="72189">
                  <c:v>35031</c:v>
                </c:pt>
                <c:pt idx="72190">
                  <c:v>35031.083333333336</c:v>
                </c:pt>
                <c:pt idx="72191">
                  <c:v>35031.166666666664</c:v>
                </c:pt>
                <c:pt idx="72192">
                  <c:v>35031.25</c:v>
                </c:pt>
                <c:pt idx="72193">
                  <c:v>35031.333333333336</c:v>
                </c:pt>
                <c:pt idx="72194">
                  <c:v>35031.416666666664</c:v>
                </c:pt>
                <c:pt idx="72195">
                  <c:v>35031.5</c:v>
                </c:pt>
                <c:pt idx="72196">
                  <c:v>35031.583333333336</c:v>
                </c:pt>
                <c:pt idx="72197">
                  <c:v>35031.666666666664</c:v>
                </c:pt>
                <c:pt idx="72198">
                  <c:v>35031.75</c:v>
                </c:pt>
                <c:pt idx="72199">
                  <c:v>35031.833333333336</c:v>
                </c:pt>
                <c:pt idx="72200">
                  <c:v>35031.916666666664</c:v>
                </c:pt>
                <c:pt idx="72201">
                  <c:v>35032</c:v>
                </c:pt>
                <c:pt idx="72202">
                  <c:v>35032.083333333336</c:v>
                </c:pt>
                <c:pt idx="72203">
                  <c:v>35032.166666666664</c:v>
                </c:pt>
                <c:pt idx="72204">
                  <c:v>35032.25</c:v>
                </c:pt>
                <c:pt idx="72205">
                  <c:v>35032.333333333336</c:v>
                </c:pt>
                <c:pt idx="72206">
                  <c:v>35032.416666666664</c:v>
                </c:pt>
                <c:pt idx="72207">
                  <c:v>35032.5</c:v>
                </c:pt>
                <c:pt idx="72208">
                  <c:v>35032.583333333336</c:v>
                </c:pt>
                <c:pt idx="72209">
                  <c:v>35032.666666666664</c:v>
                </c:pt>
                <c:pt idx="72210">
                  <c:v>35032.75</c:v>
                </c:pt>
                <c:pt idx="72211">
                  <c:v>35032.833333333336</c:v>
                </c:pt>
                <c:pt idx="72212">
                  <c:v>35032.916666666664</c:v>
                </c:pt>
                <c:pt idx="72213">
                  <c:v>35033</c:v>
                </c:pt>
                <c:pt idx="72214">
                  <c:v>35033.083333333336</c:v>
                </c:pt>
                <c:pt idx="72215">
                  <c:v>35033.166666666664</c:v>
                </c:pt>
                <c:pt idx="72216">
                  <c:v>35033.25</c:v>
                </c:pt>
                <c:pt idx="72217">
                  <c:v>35033.333333333336</c:v>
                </c:pt>
                <c:pt idx="72218">
                  <c:v>35033.416666666664</c:v>
                </c:pt>
                <c:pt idx="72219">
                  <c:v>35033.5</c:v>
                </c:pt>
                <c:pt idx="72220">
                  <c:v>35033.583333333336</c:v>
                </c:pt>
                <c:pt idx="72221">
                  <c:v>35033.666666666664</c:v>
                </c:pt>
                <c:pt idx="72222">
                  <c:v>35033.75</c:v>
                </c:pt>
                <c:pt idx="72223">
                  <c:v>35033.833333333336</c:v>
                </c:pt>
                <c:pt idx="72224">
                  <c:v>35033.916666666664</c:v>
                </c:pt>
                <c:pt idx="72225">
                  <c:v>35034</c:v>
                </c:pt>
                <c:pt idx="72226">
                  <c:v>35034.083333333336</c:v>
                </c:pt>
                <c:pt idx="72227">
                  <c:v>35034.166666666664</c:v>
                </c:pt>
                <c:pt idx="72228">
                  <c:v>35034.25</c:v>
                </c:pt>
                <c:pt idx="72229">
                  <c:v>35034.333333333336</c:v>
                </c:pt>
                <c:pt idx="72230">
                  <c:v>35034.416666666664</c:v>
                </c:pt>
                <c:pt idx="72231">
                  <c:v>35034.5</c:v>
                </c:pt>
                <c:pt idx="72232">
                  <c:v>35034.583333333336</c:v>
                </c:pt>
                <c:pt idx="72233">
                  <c:v>35034.666666666664</c:v>
                </c:pt>
                <c:pt idx="72234">
                  <c:v>35034.75</c:v>
                </c:pt>
                <c:pt idx="72235">
                  <c:v>35034.833333333336</c:v>
                </c:pt>
                <c:pt idx="72236">
                  <c:v>35034.916666666664</c:v>
                </c:pt>
                <c:pt idx="72237">
                  <c:v>35035</c:v>
                </c:pt>
                <c:pt idx="72238">
                  <c:v>35035.083333333336</c:v>
                </c:pt>
                <c:pt idx="72239">
                  <c:v>35035.166666666664</c:v>
                </c:pt>
                <c:pt idx="72240">
                  <c:v>35035.25</c:v>
                </c:pt>
                <c:pt idx="72241">
                  <c:v>35035.333333333336</c:v>
                </c:pt>
                <c:pt idx="72242">
                  <c:v>35035.416666666664</c:v>
                </c:pt>
                <c:pt idx="72243">
                  <c:v>35035.5</c:v>
                </c:pt>
                <c:pt idx="72244">
                  <c:v>35035.583333333336</c:v>
                </c:pt>
                <c:pt idx="72245">
                  <c:v>35035.666666666664</c:v>
                </c:pt>
                <c:pt idx="72246">
                  <c:v>35035.75</c:v>
                </c:pt>
                <c:pt idx="72247">
                  <c:v>35035.833333333336</c:v>
                </c:pt>
                <c:pt idx="72248">
                  <c:v>35035.916666666664</c:v>
                </c:pt>
                <c:pt idx="72249">
                  <c:v>35036</c:v>
                </c:pt>
                <c:pt idx="72250">
                  <c:v>35036.083333333336</c:v>
                </c:pt>
                <c:pt idx="72251">
                  <c:v>35036.166666666664</c:v>
                </c:pt>
                <c:pt idx="72252">
                  <c:v>35036.25</c:v>
                </c:pt>
                <c:pt idx="72253">
                  <c:v>35036.333333333336</c:v>
                </c:pt>
                <c:pt idx="72254">
                  <c:v>35036.416666666664</c:v>
                </c:pt>
                <c:pt idx="72255">
                  <c:v>35036.5</c:v>
                </c:pt>
                <c:pt idx="72256">
                  <c:v>35036.583333333336</c:v>
                </c:pt>
                <c:pt idx="72257">
                  <c:v>35036.666666666664</c:v>
                </c:pt>
                <c:pt idx="72258">
                  <c:v>35036.75</c:v>
                </c:pt>
                <c:pt idx="72259">
                  <c:v>35036.833333333336</c:v>
                </c:pt>
                <c:pt idx="72260">
                  <c:v>35036.916666666664</c:v>
                </c:pt>
                <c:pt idx="72261">
                  <c:v>35037</c:v>
                </c:pt>
                <c:pt idx="72262">
                  <c:v>35037.083333333336</c:v>
                </c:pt>
                <c:pt idx="72263">
                  <c:v>35037.166666666664</c:v>
                </c:pt>
                <c:pt idx="72264">
                  <c:v>35037.25</c:v>
                </c:pt>
                <c:pt idx="72265">
                  <c:v>35037.333333333336</c:v>
                </c:pt>
                <c:pt idx="72266">
                  <c:v>35037.416666666664</c:v>
                </c:pt>
                <c:pt idx="72267">
                  <c:v>35037.5</c:v>
                </c:pt>
                <c:pt idx="72268">
                  <c:v>35037.583333333336</c:v>
                </c:pt>
                <c:pt idx="72269">
                  <c:v>35037.666666666664</c:v>
                </c:pt>
                <c:pt idx="72270">
                  <c:v>35037.75</c:v>
                </c:pt>
                <c:pt idx="72271">
                  <c:v>35037.833333333336</c:v>
                </c:pt>
                <c:pt idx="72272">
                  <c:v>35037.916666666664</c:v>
                </c:pt>
                <c:pt idx="72273">
                  <c:v>35038</c:v>
                </c:pt>
                <c:pt idx="72274">
                  <c:v>35038.083333333336</c:v>
                </c:pt>
                <c:pt idx="72275">
                  <c:v>35038.166666666664</c:v>
                </c:pt>
                <c:pt idx="72276">
                  <c:v>35038.25</c:v>
                </c:pt>
                <c:pt idx="72277">
                  <c:v>35038.333333333336</c:v>
                </c:pt>
                <c:pt idx="72278">
                  <c:v>35038.416666666664</c:v>
                </c:pt>
                <c:pt idx="72279">
                  <c:v>35038.5</c:v>
                </c:pt>
                <c:pt idx="72280">
                  <c:v>35038.583333333336</c:v>
                </c:pt>
                <c:pt idx="72281">
                  <c:v>35038.666666666664</c:v>
                </c:pt>
                <c:pt idx="72282">
                  <c:v>35038.75</c:v>
                </c:pt>
                <c:pt idx="72283">
                  <c:v>35038.833333333336</c:v>
                </c:pt>
                <c:pt idx="72284">
                  <c:v>35038.916666666664</c:v>
                </c:pt>
                <c:pt idx="72285">
                  <c:v>35039</c:v>
                </c:pt>
                <c:pt idx="72286">
                  <c:v>35039.083333333336</c:v>
                </c:pt>
                <c:pt idx="72287">
                  <c:v>35039.166666666664</c:v>
                </c:pt>
                <c:pt idx="72288">
                  <c:v>35039.25</c:v>
                </c:pt>
                <c:pt idx="72289">
                  <c:v>35039.333333333336</c:v>
                </c:pt>
                <c:pt idx="72290">
                  <c:v>35039.416666666664</c:v>
                </c:pt>
                <c:pt idx="72291">
                  <c:v>35039.5</c:v>
                </c:pt>
                <c:pt idx="72292">
                  <c:v>35039.583333333336</c:v>
                </c:pt>
                <c:pt idx="72293">
                  <c:v>35039.666666666664</c:v>
                </c:pt>
                <c:pt idx="72294">
                  <c:v>35039.75</c:v>
                </c:pt>
                <c:pt idx="72295">
                  <c:v>35039.833333333336</c:v>
                </c:pt>
                <c:pt idx="72296">
                  <c:v>35039.916666666664</c:v>
                </c:pt>
                <c:pt idx="72297">
                  <c:v>35040</c:v>
                </c:pt>
                <c:pt idx="72298">
                  <c:v>35040.083333333336</c:v>
                </c:pt>
                <c:pt idx="72299">
                  <c:v>35040.166666666664</c:v>
                </c:pt>
                <c:pt idx="72300">
                  <c:v>35040.25</c:v>
                </c:pt>
                <c:pt idx="72301">
                  <c:v>35040.333333333336</c:v>
                </c:pt>
                <c:pt idx="72302">
                  <c:v>35040.416666666664</c:v>
                </c:pt>
                <c:pt idx="72303">
                  <c:v>35040.5</c:v>
                </c:pt>
                <c:pt idx="72304">
                  <c:v>35040.583333333336</c:v>
                </c:pt>
                <c:pt idx="72305">
                  <c:v>35040.666666666664</c:v>
                </c:pt>
                <c:pt idx="72306">
                  <c:v>35040.75</c:v>
                </c:pt>
                <c:pt idx="72307">
                  <c:v>35040.833333333336</c:v>
                </c:pt>
                <c:pt idx="72308">
                  <c:v>35040.916666666664</c:v>
                </c:pt>
                <c:pt idx="72309">
                  <c:v>35041</c:v>
                </c:pt>
                <c:pt idx="72310">
                  <c:v>35041.083333333336</c:v>
                </c:pt>
                <c:pt idx="72311">
                  <c:v>35041.166666666664</c:v>
                </c:pt>
                <c:pt idx="72312">
                  <c:v>35041.25</c:v>
                </c:pt>
                <c:pt idx="72313">
                  <c:v>35041.333333333336</c:v>
                </c:pt>
                <c:pt idx="72314">
                  <c:v>35041.416666666664</c:v>
                </c:pt>
                <c:pt idx="72315">
                  <c:v>35041.5</c:v>
                </c:pt>
                <c:pt idx="72316">
                  <c:v>35041.583333333336</c:v>
                </c:pt>
                <c:pt idx="72317">
                  <c:v>35041.666666666664</c:v>
                </c:pt>
                <c:pt idx="72318">
                  <c:v>35041.75</c:v>
                </c:pt>
                <c:pt idx="72319">
                  <c:v>35041.833333333336</c:v>
                </c:pt>
                <c:pt idx="72320">
                  <c:v>35041.916666666664</c:v>
                </c:pt>
                <c:pt idx="72321">
                  <c:v>35042</c:v>
                </c:pt>
                <c:pt idx="72322">
                  <c:v>35042.083333333336</c:v>
                </c:pt>
                <c:pt idx="72323">
                  <c:v>35042.166666666664</c:v>
                </c:pt>
                <c:pt idx="72324">
                  <c:v>35042.25</c:v>
                </c:pt>
                <c:pt idx="72325">
                  <c:v>35042.333333333336</c:v>
                </c:pt>
                <c:pt idx="72326">
                  <c:v>35042.416666666664</c:v>
                </c:pt>
                <c:pt idx="72327">
                  <c:v>35042.5</c:v>
                </c:pt>
                <c:pt idx="72328">
                  <c:v>35042.583333333336</c:v>
                </c:pt>
                <c:pt idx="72329">
                  <c:v>35042.666666666664</c:v>
                </c:pt>
                <c:pt idx="72330">
                  <c:v>35042.75</c:v>
                </c:pt>
                <c:pt idx="72331">
                  <c:v>35042.833333333336</c:v>
                </c:pt>
                <c:pt idx="72332">
                  <c:v>35042.916666666664</c:v>
                </c:pt>
                <c:pt idx="72333">
                  <c:v>35043</c:v>
                </c:pt>
                <c:pt idx="72334">
                  <c:v>35043.083333333336</c:v>
                </c:pt>
                <c:pt idx="72335">
                  <c:v>35043.166666666664</c:v>
                </c:pt>
                <c:pt idx="72336">
                  <c:v>35043.25</c:v>
                </c:pt>
                <c:pt idx="72337">
                  <c:v>35043.333333333336</c:v>
                </c:pt>
                <c:pt idx="72338">
                  <c:v>35043.416666666664</c:v>
                </c:pt>
                <c:pt idx="72339">
                  <c:v>35043.5</c:v>
                </c:pt>
                <c:pt idx="72340">
                  <c:v>35043.583333333336</c:v>
                </c:pt>
                <c:pt idx="72341">
                  <c:v>35043.666666666664</c:v>
                </c:pt>
                <c:pt idx="72342">
                  <c:v>35043.75</c:v>
                </c:pt>
                <c:pt idx="72343">
                  <c:v>35043.833333333336</c:v>
                </c:pt>
                <c:pt idx="72344">
                  <c:v>35043.916666666664</c:v>
                </c:pt>
                <c:pt idx="72345">
                  <c:v>35044</c:v>
                </c:pt>
                <c:pt idx="72346">
                  <c:v>35044.083333333336</c:v>
                </c:pt>
                <c:pt idx="72347">
                  <c:v>35044.166666666664</c:v>
                </c:pt>
                <c:pt idx="72348">
                  <c:v>35044.25</c:v>
                </c:pt>
                <c:pt idx="72349">
                  <c:v>35044.333333333336</c:v>
                </c:pt>
                <c:pt idx="72350">
                  <c:v>35044.416666666664</c:v>
                </c:pt>
                <c:pt idx="72351">
                  <c:v>35044.5</c:v>
                </c:pt>
                <c:pt idx="72352">
                  <c:v>35044.583333333336</c:v>
                </c:pt>
                <c:pt idx="72353">
                  <c:v>35044.666666666664</c:v>
                </c:pt>
                <c:pt idx="72354">
                  <c:v>35044.75</c:v>
                </c:pt>
                <c:pt idx="72355">
                  <c:v>35044.833333333336</c:v>
                </c:pt>
                <c:pt idx="72356">
                  <c:v>35044.916666666664</c:v>
                </c:pt>
                <c:pt idx="72357">
                  <c:v>35045</c:v>
                </c:pt>
                <c:pt idx="72358">
                  <c:v>35045.083333333336</c:v>
                </c:pt>
                <c:pt idx="72359">
                  <c:v>35045.166666666664</c:v>
                </c:pt>
                <c:pt idx="72360">
                  <c:v>35045.25</c:v>
                </c:pt>
                <c:pt idx="72361">
                  <c:v>35045.333333333336</c:v>
                </c:pt>
                <c:pt idx="72362">
                  <c:v>35045.416666666664</c:v>
                </c:pt>
                <c:pt idx="72363">
                  <c:v>35045.5</c:v>
                </c:pt>
                <c:pt idx="72364">
                  <c:v>35045.583333333336</c:v>
                </c:pt>
                <c:pt idx="72365">
                  <c:v>35045.666666666664</c:v>
                </c:pt>
                <c:pt idx="72366">
                  <c:v>35045.75</c:v>
                </c:pt>
                <c:pt idx="72367">
                  <c:v>35045.833333333336</c:v>
                </c:pt>
                <c:pt idx="72368">
                  <c:v>35045.916666666664</c:v>
                </c:pt>
                <c:pt idx="72369">
                  <c:v>35046</c:v>
                </c:pt>
                <c:pt idx="72370">
                  <c:v>35046.083333333336</c:v>
                </c:pt>
                <c:pt idx="72371">
                  <c:v>35046.166666666664</c:v>
                </c:pt>
                <c:pt idx="72372">
                  <c:v>35046.25</c:v>
                </c:pt>
                <c:pt idx="72373">
                  <c:v>35046.333333333336</c:v>
                </c:pt>
                <c:pt idx="72374">
                  <c:v>35046.416666666664</c:v>
                </c:pt>
                <c:pt idx="72375">
                  <c:v>35046.5</c:v>
                </c:pt>
                <c:pt idx="72376">
                  <c:v>35046.583333333336</c:v>
                </c:pt>
                <c:pt idx="72377">
                  <c:v>35046.666666666664</c:v>
                </c:pt>
                <c:pt idx="72378">
                  <c:v>35046.75</c:v>
                </c:pt>
                <c:pt idx="72379">
                  <c:v>35046.833333333336</c:v>
                </c:pt>
                <c:pt idx="72380">
                  <c:v>35046.916666666664</c:v>
                </c:pt>
                <c:pt idx="72381">
                  <c:v>35047</c:v>
                </c:pt>
                <c:pt idx="72382">
                  <c:v>35047.083333333336</c:v>
                </c:pt>
                <c:pt idx="72383">
                  <c:v>35047.166666666664</c:v>
                </c:pt>
                <c:pt idx="72384">
                  <c:v>35047.25</c:v>
                </c:pt>
                <c:pt idx="72385">
                  <c:v>35047.333333333336</c:v>
                </c:pt>
                <c:pt idx="72386">
                  <c:v>35047.416666666664</c:v>
                </c:pt>
                <c:pt idx="72387">
                  <c:v>35047.5</c:v>
                </c:pt>
                <c:pt idx="72388">
                  <c:v>35047.583333333336</c:v>
                </c:pt>
                <c:pt idx="72389">
                  <c:v>35047.666666666664</c:v>
                </c:pt>
                <c:pt idx="72390">
                  <c:v>35047.75</c:v>
                </c:pt>
                <c:pt idx="72391">
                  <c:v>35047.833333333336</c:v>
                </c:pt>
                <c:pt idx="72392">
                  <c:v>35047.916666666664</c:v>
                </c:pt>
                <c:pt idx="72393">
                  <c:v>35048</c:v>
                </c:pt>
                <c:pt idx="72394">
                  <c:v>35048.083333333336</c:v>
                </c:pt>
                <c:pt idx="72395">
                  <c:v>35048.166666666664</c:v>
                </c:pt>
                <c:pt idx="72396">
                  <c:v>35048.25</c:v>
                </c:pt>
                <c:pt idx="72397">
                  <c:v>35048.333333333336</c:v>
                </c:pt>
                <c:pt idx="72398">
                  <c:v>35048.416666666664</c:v>
                </c:pt>
                <c:pt idx="72399">
                  <c:v>35048.5</c:v>
                </c:pt>
                <c:pt idx="72400">
                  <c:v>35048.583333333336</c:v>
                </c:pt>
                <c:pt idx="72401">
                  <c:v>35048.666666666664</c:v>
                </c:pt>
                <c:pt idx="72402">
                  <c:v>35048.75</c:v>
                </c:pt>
                <c:pt idx="72403">
                  <c:v>35048.833333333336</c:v>
                </c:pt>
                <c:pt idx="72404">
                  <c:v>35048.916666666664</c:v>
                </c:pt>
                <c:pt idx="72405">
                  <c:v>35049</c:v>
                </c:pt>
                <c:pt idx="72406">
                  <c:v>35049.083333333336</c:v>
                </c:pt>
                <c:pt idx="72407">
                  <c:v>35049.166666666664</c:v>
                </c:pt>
                <c:pt idx="72408">
                  <c:v>35049.25</c:v>
                </c:pt>
                <c:pt idx="72409">
                  <c:v>35049.333333333336</c:v>
                </c:pt>
                <c:pt idx="72410">
                  <c:v>35049.416666666664</c:v>
                </c:pt>
                <c:pt idx="72411">
                  <c:v>35049.5</c:v>
                </c:pt>
                <c:pt idx="72412">
                  <c:v>35049.583333333336</c:v>
                </c:pt>
                <c:pt idx="72413">
                  <c:v>35049.666666666664</c:v>
                </c:pt>
                <c:pt idx="72414">
                  <c:v>35049.75</c:v>
                </c:pt>
                <c:pt idx="72415">
                  <c:v>35049.833333333336</c:v>
                </c:pt>
                <c:pt idx="72416">
                  <c:v>35049.916666666664</c:v>
                </c:pt>
                <c:pt idx="72417">
                  <c:v>35050</c:v>
                </c:pt>
                <c:pt idx="72418">
                  <c:v>35050.083333333336</c:v>
                </c:pt>
                <c:pt idx="72419">
                  <c:v>35050.166666666664</c:v>
                </c:pt>
                <c:pt idx="72420">
                  <c:v>35050.25</c:v>
                </c:pt>
                <c:pt idx="72421">
                  <c:v>35050.333333333336</c:v>
                </c:pt>
                <c:pt idx="72422">
                  <c:v>35050.416666666664</c:v>
                </c:pt>
                <c:pt idx="72423">
                  <c:v>35050.5</c:v>
                </c:pt>
                <c:pt idx="72424">
                  <c:v>35050.583333333336</c:v>
                </c:pt>
                <c:pt idx="72425">
                  <c:v>35050.666666666664</c:v>
                </c:pt>
                <c:pt idx="72426">
                  <c:v>35050.75</c:v>
                </c:pt>
                <c:pt idx="72427">
                  <c:v>35050.833333333336</c:v>
                </c:pt>
                <c:pt idx="72428">
                  <c:v>35050.916666666664</c:v>
                </c:pt>
                <c:pt idx="72429">
                  <c:v>35051</c:v>
                </c:pt>
                <c:pt idx="72430">
                  <c:v>35051.083333333336</c:v>
                </c:pt>
                <c:pt idx="72431">
                  <c:v>35051.166666666664</c:v>
                </c:pt>
                <c:pt idx="72432">
                  <c:v>35051.25</c:v>
                </c:pt>
                <c:pt idx="72433">
                  <c:v>35051.333333333336</c:v>
                </c:pt>
                <c:pt idx="72434">
                  <c:v>35051.416666666664</c:v>
                </c:pt>
                <c:pt idx="72435">
                  <c:v>35051.5</c:v>
                </c:pt>
                <c:pt idx="72436">
                  <c:v>35051.583333333336</c:v>
                </c:pt>
                <c:pt idx="72437">
                  <c:v>35051.666666666664</c:v>
                </c:pt>
                <c:pt idx="72438">
                  <c:v>35051.75</c:v>
                </c:pt>
                <c:pt idx="72439">
                  <c:v>35051.833333333336</c:v>
                </c:pt>
                <c:pt idx="72440">
                  <c:v>35051.916666666664</c:v>
                </c:pt>
                <c:pt idx="72441">
                  <c:v>35052</c:v>
                </c:pt>
                <c:pt idx="72442">
                  <c:v>35052.083333333336</c:v>
                </c:pt>
                <c:pt idx="72443">
                  <c:v>35052.166666666664</c:v>
                </c:pt>
                <c:pt idx="72444">
                  <c:v>35052.25</c:v>
                </c:pt>
                <c:pt idx="72445">
                  <c:v>35052.333333333336</c:v>
                </c:pt>
                <c:pt idx="72446">
                  <c:v>35052.416666666664</c:v>
                </c:pt>
                <c:pt idx="72447">
                  <c:v>35052.5</c:v>
                </c:pt>
                <c:pt idx="72448">
                  <c:v>35052.583333333336</c:v>
                </c:pt>
                <c:pt idx="72449">
                  <c:v>35052.666666666664</c:v>
                </c:pt>
                <c:pt idx="72450">
                  <c:v>35052.75</c:v>
                </c:pt>
                <c:pt idx="72451">
                  <c:v>35052.833333333336</c:v>
                </c:pt>
                <c:pt idx="72452">
                  <c:v>35052.916666666664</c:v>
                </c:pt>
                <c:pt idx="72453">
                  <c:v>35053</c:v>
                </c:pt>
                <c:pt idx="72454">
                  <c:v>35053.083333333336</c:v>
                </c:pt>
                <c:pt idx="72455">
                  <c:v>35053.166666666664</c:v>
                </c:pt>
                <c:pt idx="72456">
                  <c:v>35053.25</c:v>
                </c:pt>
                <c:pt idx="72457">
                  <c:v>35053.333333333336</c:v>
                </c:pt>
                <c:pt idx="72458">
                  <c:v>35053.416666666664</c:v>
                </c:pt>
                <c:pt idx="72459">
                  <c:v>35053.5</c:v>
                </c:pt>
                <c:pt idx="72460">
                  <c:v>35053.583333333336</c:v>
                </c:pt>
                <c:pt idx="72461">
                  <c:v>35053.666666666664</c:v>
                </c:pt>
                <c:pt idx="72462">
                  <c:v>35053.75</c:v>
                </c:pt>
                <c:pt idx="72463">
                  <c:v>35053.833333333336</c:v>
                </c:pt>
                <c:pt idx="72464">
                  <c:v>35053.916666666664</c:v>
                </c:pt>
                <c:pt idx="72465">
                  <c:v>35054</c:v>
                </c:pt>
                <c:pt idx="72466">
                  <c:v>35054.083333333336</c:v>
                </c:pt>
                <c:pt idx="72467">
                  <c:v>35054.166666666664</c:v>
                </c:pt>
                <c:pt idx="72468">
                  <c:v>35054.25</c:v>
                </c:pt>
                <c:pt idx="72469">
                  <c:v>35055.25</c:v>
                </c:pt>
                <c:pt idx="72470">
                  <c:v>35056.25</c:v>
                </c:pt>
                <c:pt idx="72471">
                  <c:v>35057.25</c:v>
                </c:pt>
                <c:pt idx="72472">
                  <c:v>35058.25</c:v>
                </c:pt>
                <c:pt idx="72473">
                  <c:v>35059.25</c:v>
                </c:pt>
                <c:pt idx="72474">
                  <c:v>35060.25</c:v>
                </c:pt>
                <c:pt idx="72475">
                  <c:v>35061.25</c:v>
                </c:pt>
                <c:pt idx="72476">
                  <c:v>35062.25</c:v>
                </c:pt>
                <c:pt idx="72477">
                  <c:v>35063.25</c:v>
                </c:pt>
                <c:pt idx="72478">
                  <c:v>35064.25</c:v>
                </c:pt>
                <c:pt idx="72479">
                  <c:v>35065.25</c:v>
                </c:pt>
                <c:pt idx="72480">
                  <c:v>35065.333333333336</c:v>
                </c:pt>
                <c:pt idx="72481">
                  <c:v>35066.25</c:v>
                </c:pt>
                <c:pt idx="72482">
                  <c:v>35067.25</c:v>
                </c:pt>
                <c:pt idx="72483">
                  <c:v>35068.25</c:v>
                </c:pt>
                <c:pt idx="72484">
                  <c:v>35069.25</c:v>
                </c:pt>
                <c:pt idx="72485">
                  <c:v>35070.25</c:v>
                </c:pt>
                <c:pt idx="72486">
                  <c:v>35071.25</c:v>
                </c:pt>
                <c:pt idx="72487">
                  <c:v>35072.25</c:v>
                </c:pt>
                <c:pt idx="72488">
                  <c:v>35073.25</c:v>
                </c:pt>
                <c:pt idx="72489">
                  <c:v>35074.25</c:v>
                </c:pt>
                <c:pt idx="72490">
                  <c:v>35075.25</c:v>
                </c:pt>
                <c:pt idx="72491">
                  <c:v>35076.25</c:v>
                </c:pt>
                <c:pt idx="72492">
                  <c:v>35077.25</c:v>
                </c:pt>
                <c:pt idx="72493">
                  <c:v>35078.25</c:v>
                </c:pt>
                <c:pt idx="72494">
                  <c:v>35079.25</c:v>
                </c:pt>
                <c:pt idx="72495">
                  <c:v>35080.25</c:v>
                </c:pt>
                <c:pt idx="72496">
                  <c:v>35081.25</c:v>
                </c:pt>
                <c:pt idx="72497">
                  <c:v>35081.333333333336</c:v>
                </c:pt>
                <c:pt idx="72498">
                  <c:v>35082.25</c:v>
                </c:pt>
                <c:pt idx="72499">
                  <c:v>35083.25</c:v>
                </c:pt>
                <c:pt idx="72500">
                  <c:v>35083.333333333336</c:v>
                </c:pt>
                <c:pt idx="72501">
                  <c:v>35084.25</c:v>
                </c:pt>
                <c:pt idx="72502">
                  <c:v>35085.25</c:v>
                </c:pt>
                <c:pt idx="72503">
                  <c:v>35086.25</c:v>
                </c:pt>
                <c:pt idx="72504">
                  <c:v>35087.25</c:v>
                </c:pt>
                <c:pt idx="72505">
                  <c:v>35088.25</c:v>
                </c:pt>
                <c:pt idx="72506">
                  <c:v>35089.25</c:v>
                </c:pt>
                <c:pt idx="72507">
                  <c:v>35090.25</c:v>
                </c:pt>
                <c:pt idx="72508">
                  <c:v>35091.25</c:v>
                </c:pt>
                <c:pt idx="72509">
                  <c:v>35092.25</c:v>
                </c:pt>
                <c:pt idx="72510">
                  <c:v>35093.25</c:v>
                </c:pt>
                <c:pt idx="72511">
                  <c:v>35094.25</c:v>
                </c:pt>
                <c:pt idx="72512">
                  <c:v>35095.25</c:v>
                </c:pt>
                <c:pt idx="72513">
                  <c:v>35096.25</c:v>
                </c:pt>
                <c:pt idx="72514">
                  <c:v>35097.25</c:v>
                </c:pt>
                <c:pt idx="72515">
                  <c:v>35098.25</c:v>
                </c:pt>
                <c:pt idx="72516">
                  <c:v>35099.25</c:v>
                </c:pt>
                <c:pt idx="72517">
                  <c:v>35100.25</c:v>
                </c:pt>
                <c:pt idx="72518">
                  <c:v>35101.25</c:v>
                </c:pt>
                <c:pt idx="72519">
                  <c:v>35102.25</c:v>
                </c:pt>
                <c:pt idx="72520">
                  <c:v>35103.25</c:v>
                </c:pt>
                <c:pt idx="72521">
                  <c:v>35104.25</c:v>
                </c:pt>
                <c:pt idx="72522">
                  <c:v>35105.25</c:v>
                </c:pt>
                <c:pt idx="72523">
                  <c:v>35106.25</c:v>
                </c:pt>
                <c:pt idx="72524">
                  <c:v>35107.25</c:v>
                </c:pt>
                <c:pt idx="72525">
                  <c:v>35108.25</c:v>
                </c:pt>
                <c:pt idx="72526">
                  <c:v>35109.25</c:v>
                </c:pt>
                <c:pt idx="72527">
                  <c:v>35110.25</c:v>
                </c:pt>
                <c:pt idx="72528">
                  <c:v>35111.25</c:v>
                </c:pt>
                <c:pt idx="72529">
                  <c:v>35112.25</c:v>
                </c:pt>
                <c:pt idx="72530">
                  <c:v>35113.25</c:v>
                </c:pt>
                <c:pt idx="72531">
                  <c:v>35114.25</c:v>
                </c:pt>
                <c:pt idx="72532">
                  <c:v>35115.25</c:v>
                </c:pt>
                <c:pt idx="72533">
                  <c:v>35115.333333333336</c:v>
                </c:pt>
                <c:pt idx="72534">
                  <c:v>35116.25</c:v>
                </c:pt>
                <c:pt idx="72535">
                  <c:v>35117.25</c:v>
                </c:pt>
                <c:pt idx="72536">
                  <c:v>35118.25</c:v>
                </c:pt>
                <c:pt idx="72537">
                  <c:v>35119.25</c:v>
                </c:pt>
                <c:pt idx="72538">
                  <c:v>35120.25</c:v>
                </c:pt>
                <c:pt idx="72539">
                  <c:v>35121.25</c:v>
                </c:pt>
                <c:pt idx="72540">
                  <c:v>35122.25</c:v>
                </c:pt>
                <c:pt idx="72541">
                  <c:v>35123.25</c:v>
                </c:pt>
                <c:pt idx="72542">
                  <c:v>35124.25</c:v>
                </c:pt>
                <c:pt idx="72543">
                  <c:v>35124.416666666664</c:v>
                </c:pt>
                <c:pt idx="72544">
                  <c:v>35124.5</c:v>
                </c:pt>
                <c:pt idx="72545">
                  <c:v>35124.583333333336</c:v>
                </c:pt>
                <c:pt idx="72546">
                  <c:v>35124.666666666664</c:v>
                </c:pt>
                <c:pt idx="72547">
                  <c:v>35124.75</c:v>
                </c:pt>
                <c:pt idx="72548">
                  <c:v>35124.833333333336</c:v>
                </c:pt>
                <c:pt idx="72549">
                  <c:v>35124.916666666664</c:v>
                </c:pt>
                <c:pt idx="72550">
                  <c:v>35125</c:v>
                </c:pt>
                <c:pt idx="72551">
                  <c:v>35125.083333333336</c:v>
                </c:pt>
                <c:pt idx="72552">
                  <c:v>35125.166666666664</c:v>
                </c:pt>
                <c:pt idx="72553">
                  <c:v>35125.25</c:v>
                </c:pt>
                <c:pt idx="72554">
                  <c:v>35125.333333333336</c:v>
                </c:pt>
                <c:pt idx="72555">
                  <c:v>35125.416666666664</c:v>
                </c:pt>
                <c:pt idx="72556">
                  <c:v>35125.5</c:v>
                </c:pt>
                <c:pt idx="72557">
                  <c:v>35125.583333333336</c:v>
                </c:pt>
                <c:pt idx="72558">
                  <c:v>35125.666666666664</c:v>
                </c:pt>
                <c:pt idx="72559">
                  <c:v>35125.75</c:v>
                </c:pt>
                <c:pt idx="72560">
                  <c:v>35125.833333333336</c:v>
                </c:pt>
                <c:pt idx="72561">
                  <c:v>35125.916666666664</c:v>
                </c:pt>
                <c:pt idx="72562">
                  <c:v>35126</c:v>
                </c:pt>
                <c:pt idx="72563">
                  <c:v>35126.083333333336</c:v>
                </c:pt>
                <c:pt idx="72564">
                  <c:v>35126.166666666664</c:v>
                </c:pt>
                <c:pt idx="72565">
                  <c:v>35126.25</c:v>
                </c:pt>
                <c:pt idx="72566">
                  <c:v>35126.333333333336</c:v>
                </c:pt>
                <c:pt idx="72567">
                  <c:v>35126.416666666664</c:v>
                </c:pt>
                <c:pt idx="72568">
                  <c:v>35126.5</c:v>
                </c:pt>
                <c:pt idx="72569">
                  <c:v>35126.583333333336</c:v>
                </c:pt>
                <c:pt idx="72570">
                  <c:v>35126.666666666664</c:v>
                </c:pt>
                <c:pt idx="72571">
                  <c:v>35126.75</c:v>
                </c:pt>
                <c:pt idx="72572">
                  <c:v>35126.833333333336</c:v>
                </c:pt>
                <c:pt idx="72573">
                  <c:v>35126.916666666664</c:v>
                </c:pt>
                <c:pt idx="72574">
                  <c:v>35127</c:v>
                </c:pt>
                <c:pt idx="72575">
                  <c:v>35127.083333333336</c:v>
                </c:pt>
                <c:pt idx="72576">
                  <c:v>35127.166666666664</c:v>
                </c:pt>
                <c:pt idx="72577">
                  <c:v>35127.25</c:v>
                </c:pt>
                <c:pt idx="72578">
                  <c:v>35127.333333333336</c:v>
                </c:pt>
                <c:pt idx="72579">
                  <c:v>35127.416666666664</c:v>
                </c:pt>
                <c:pt idx="72580">
                  <c:v>35127.5</c:v>
                </c:pt>
                <c:pt idx="72581">
                  <c:v>35127.583333333336</c:v>
                </c:pt>
                <c:pt idx="72582">
                  <c:v>35127.666666666664</c:v>
                </c:pt>
                <c:pt idx="72583">
                  <c:v>35127.75</c:v>
                </c:pt>
                <c:pt idx="72584">
                  <c:v>35127.833333333336</c:v>
                </c:pt>
                <c:pt idx="72585">
                  <c:v>35127.916666666664</c:v>
                </c:pt>
                <c:pt idx="72586">
                  <c:v>35128</c:v>
                </c:pt>
                <c:pt idx="72587">
                  <c:v>35128.083333333336</c:v>
                </c:pt>
                <c:pt idx="72588">
                  <c:v>35128.166666666664</c:v>
                </c:pt>
                <c:pt idx="72589">
                  <c:v>35128.25</c:v>
                </c:pt>
                <c:pt idx="72590">
                  <c:v>35128.333333333336</c:v>
                </c:pt>
                <c:pt idx="72591">
                  <c:v>35128.416666666664</c:v>
                </c:pt>
                <c:pt idx="72592">
                  <c:v>35128.5</c:v>
                </c:pt>
                <c:pt idx="72593">
                  <c:v>35128.583333333336</c:v>
                </c:pt>
                <c:pt idx="72594">
                  <c:v>35128.666666666664</c:v>
                </c:pt>
                <c:pt idx="72595">
                  <c:v>35128.75</c:v>
                </c:pt>
                <c:pt idx="72596">
                  <c:v>35128.833333333336</c:v>
                </c:pt>
                <c:pt idx="72597">
                  <c:v>35128.916666666664</c:v>
                </c:pt>
                <c:pt idx="72598">
                  <c:v>35129</c:v>
                </c:pt>
                <c:pt idx="72599">
                  <c:v>35129.083333333336</c:v>
                </c:pt>
                <c:pt idx="72600">
                  <c:v>35129.166666666664</c:v>
                </c:pt>
                <c:pt idx="72601">
                  <c:v>35129.25</c:v>
                </c:pt>
                <c:pt idx="72602">
                  <c:v>35129.333333333336</c:v>
                </c:pt>
                <c:pt idx="72603">
                  <c:v>35129.416666666664</c:v>
                </c:pt>
                <c:pt idx="72604">
                  <c:v>35129.5</c:v>
                </c:pt>
                <c:pt idx="72605">
                  <c:v>35129.583333333336</c:v>
                </c:pt>
                <c:pt idx="72606">
                  <c:v>35129.666666666664</c:v>
                </c:pt>
                <c:pt idx="72607">
                  <c:v>35129.75</c:v>
                </c:pt>
                <c:pt idx="72608">
                  <c:v>35129.833333333336</c:v>
                </c:pt>
                <c:pt idx="72609">
                  <c:v>35129.916666666664</c:v>
                </c:pt>
                <c:pt idx="72610">
                  <c:v>35130</c:v>
                </c:pt>
                <c:pt idx="72611">
                  <c:v>35130.083333333336</c:v>
                </c:pt>
                <c:pt idx="72612">
                  <c:v>35130.166666666664</c:v>
                </c:pt>
                <c:pt idx="72613">
                  <c:v>35130.25</c:v>
                </c:pt>
                <c:pt idx="72614">
                  <c:v>35130.333333333336</c:v>
                </c:pt>
                <c:pt idx="72615">
                  <c:v>35130.416666666664</c:v>
                </c:pt>
                <c:pt idx="72616">
                  <c:v>35130.5</c:v>
                </c:pt>
                <c:pt idx="72617">
                  <c:v>35130.583333333336</c:v>
                </c:pt>
                <c:pt idx="72618">
                  <c:v>35130.666666666664</c:v>
                </c:pt>
                <c:pt idx="72619">
                  <c:v>35130.75</c:v>
                </c:pt>
                <c:pt idx="72620">
                  <c:v>35130.833333333336</c:v>
                </c:pt>
                <c:pt idx="72621">
                  <c:v>35130.916666666664</c:v>
                </c:pt>
                <c:pt idx="72622">
                  <c:v>35131</c:v>
                </c:pt>
                <c:pt idx="72623">
                  <c:v>35131.083333333336</c:v>
                </c:pt>
                <c:pt idx="72624">
                  <c:v>35131.166666666664</c:v>
                </c:pt>
                <c:pt idx="72625">
                  <c:v>35131.25</c:v>
                </c:pt>
                <c:pt idx="72626">
                  <c:v>35131.333333333336</c:v>
                </c:pt>
                <c:pt idx="72627">
                  <c:v>35131.416666666664</c:v>
                </c:pt>
                <c:pt idx="72628">
                  <c:v>35131.5</c:v>
                </c:pt>
                <c:pt idx="72629">
                  <c:v>35131.583333333336</c:v>
                </c:pt>
                <c:pt idx="72630">
                  <c:v>35131.666666666664</c:v>
                </c:pt>
                <c:pt idx="72631">
                  <c:v>35131.75</c:v>
                </c:pt>
                <c:pt idx="72632">
                  <c:v>35131.833333333336</c:v>
                </c:pt>
                <c:pt idx="72633">
                  <c:v>35131.916666666664</c:v>
                </c:pt>
                <c:pt idx="72634">
                  <c:v>35132</c:v>
                </c:pt>
                <c:pt idx="72635">
                  <c:v>35132.083333333336</c:v>
                </c:pt>
                <c:pt idx="72636">
                  <c:v>35132.166666666664</c:v>
                </c:pt>
                <c:pt idx="72637">
                  <c:v>35132.25</c:v>
                </c:pt>
                <c:pt idx="72638">
                  <c:v>35132.333333333336</c:v>
                </c:pt>
                <c:pt idx="72639">
                  <c:v>35132.416666666664</c:v>
                </c:pt>
                <c:pt idx="72640">
                  <c:v>35132.5</c:v>
                </c:pt>
                <c:pt idx="72641">
                  <c:v>35132.583333333336</c:v>
                </c:pt>
                <c:pt idx="72642">
                  <c:v>35132.666666666664</c:v>
                </c:pt>
                <c:pt idx="72643">
                  <c:v>35132.75</c:v>
                </c:pt>
                <c:pt idx="72644">
                  <c:v>35132.833333333336</c:v>
                </c:pt>
                <c:pt idx="72645">
                  <c:v>35132.916666666664</c:v>
                </c:pt>
                <c:pt idx="72646">
                  <c:v>35133</c:v>
                </c:pt>
                <c:pt idx="72647">
                  <c:v>35133.083333333336</c:v>
                </c:pt>
                <c:pt idx="72648">
                  <c:v>35133.166666666664</c:v>
                </c:pt>
                <c:pt idx="72649">
                  <c:v>35133.25</c:v>
                </c:pt>
                <c:pt idx="72650">
                  <c:v>35133.333333333336</c:v>
                </c:pt>
                <c:pt idx="72651">
                  <c:v>35133.416666666664</c:v>
                </c:pt>
                <c:pt idx="72652">
                  <c:v>35133.5</c:v>
                </c:pt>
                <c:pt idx="72653">
                  <c:v>35133.583333333336</c:v>
                </c:pt>
                <c:pt idx="72654">
                  <c:v>35133.666666666664</c:v>
                </c:pt>
                <c:pt idx="72655">
                  <c:v>35133.75</c:v>
                </c:pt>
                <c:pt idx="72656">
                  <c:v>35133.833333333336</c:v>
                </c:pt>
                <c:pt idx="72657">
                  <c:v>35133.916666666664</c:v>
                </c:pt>
                <c:pt idx="72658">
                  <c:v>35134</c:v>
                </c:pt>
                <c:pt idx="72659">
                  <c:v>35134.083333333336</c:v>
                </c:pt>
                <c:pt idx="72660">
                  <c:v>35134.166666666664</c:v>
                </c:pt>
                <c:pt idx="72661">
                  <c:v>35134.25</c:v>
                </c:pt>
                <c:pt idx="72662">
                  <c:v>35134.333333333336</c:v>
                </c:pt>
                <c:pt idx="72663">
                  <c:v>35134.416666666664</c:v>
                </c:pt>
                <c:pt idx="72664">
                  <c:v>35134.5</c:v>
                </c:pt>
                <c:pt idx="72665">
                  <c:v>35134.583333333336</c:v>
                </c:pt>
                <c:pt idx="72666">
                  <c:v>35134.666666666664</c:v>
                </c:pt>
                <c:pt idx="72667">
                  <c:v>35134.75</c:v>
                </c:pt>
                <c:pt idx="72668">
                  <c:v>35134.833333333336</c:v>
                </c:pt>
                <c:pt idx="72669">
                  <c:v>35134.916666666664</c:v>
                </c:pt>
                <c:pt idx="72670">
                  <c:v>35135</c:v>
                </c:pt>
                <c:pt idx="72671">
                  <c:v>35135.083333333336</c:v>
                </c:pt>
                <c:pt idx="72672">
                  <c:v>35135.166666666664</c:v>
                </c:pt>
                <c:pt idx="72673">
                  <c:v>35135.25</c:v>
                </c:pt>
                <c:pt idx="72674">
                  <c:v>35135.333333333336</c:v>
                </c:pt>
                <c:pt idx="72675">
                  <c:v>35135.416666666664</c:v>
                </c:pt>
                <c:pt idx="72676">
                  <c:v>35135.5</c:v>
                </c:pt>
                <c:pt idx="72677">
                  <c:v>35135.583333333336</c:v>
                </c:pt>
                <c:pt idx="72678">
                  <c:v>35135.666666666664</c:v>
                </c:pt>
                <c:pt idx="72679">
                  <c:v>35135.75</c:v>
                </c:pt>
                <c:pt idx="72680">
                  <c:v>35135.833333333336</c:v>
                </c:pt>
                <c:pt idx="72681">
                  <c:v>35135.916666666664</c:v>
                </c:pt>
                <c:pt idx="72682">
                  <c:v>35136</c:v>
                </c:pt>
                <c:pt idx="72683">
                  <c:v>35136.083333333336</c:v>
                </c:pt>
                <c:pt idx="72684">
                  <c:v>35136.166666666664</c:v>
                </c:pt>
                <c:pt idx="72685">
                  <c:v>35136.25</c:v>
                </c:pt>
                <c:pt idx="72686">
                  <c:v>35136.333333333336</c:v>
                </c:pt>
                <c:pt idx="72687">
                  <c:v>35136.416666666664</c:v>
                </c:pt>
                <c:pt idx="72688">
                  <c:v>35136.5</c:v>
                </c:pt>
                <c:pt idx="72689">
                  <c:v>35136.583333333336</c:v>
                </c:pt>
                <c:pt idx="72690">
                  <c:v>35136.666666666664</c:v>
                </c:pt>
                <c:pt idx="72691">
                  <c:v>35136.75</c:v>
                </c:pt>
                <c:pt idx="72692">
                  <c:v>35136.833333333336</c:v>
                </c:pt>
                <c:pt idx="72693">
                  <c:v>35136.916666666664</c:v>
                </c:pt>
                <c:pt idx="72694">
                  <c:v>35137</c:v>
                </c:pt>
                <c:pt idx="72695">
                  <c:v>35137.083333333336</c:v>
                </c:pt>
                <c:pt idx="72696">
                  <c:v>35137.166666666664</c:v>
                </c:pt>
                <c:pt idx="72697">
                  <c:v>35137.25</c:v>
                </c:pt>
                <c:pt idx="72698">
                  <c:v>35137.333333333336</c:v>
                </c:pt>
                <c:pt idx="72699">
                  <c:v>35137.416666666664</c:v>
                </c:pt>
                <c:pt idx="72700">
                  <c:v>35137.5</c:v>
                </c:pt>
                <c:pt idx="72701">
                  <c:v>35137.583333333336</c:v>
                </c:pt>
                <c:pt idx="72702">
                  <c:v>35137.666666666664</c:v>
                </c:pt>
                <c:pt idx="72703">
                  <c:v>35137.75</c:v>
                </c:pt>
                <c:pt idx="72704">
                  <c:v>35137.833333333336</c:v>
                </c:pt>
                <c:pt idx="72705">
                  <c:v>35137.916666666664</c:v>
                </c:pt>
                <c:pt idx="72706">
                  <c:v>35138</c:v>
                </c:pt>
                <c:pt idx="72707">
                  <c:v>35138.083333333336</c:v>
                </c:pt>
                <c:pt idx="72708">
                  <c:v>35138.166666666664</c:v>
                </c:pt>
                <c:pt idx="72709">
                  <c:v>35138.25</c:v>
                </c:pt>
                <c:pt idx="72710">
                  <c:v>35138.333333333336</c:v>
                </c:pt>
                <c:pt idx="72711">
                  <c:v>35138.416666666664</c:v>
                </c:pt>
                <c:pt idx="72712">
                  <c:v>35138.5</c:v>
                </c:pt>
                <c:pt idx="72713">
                  <c:v>35138.583333333336</c:v>
                </c:pt>
                <c:pt idx="72714">
                  <c:v>35138.666666666664</c:v>
                </c:pt>
                <c:pt idx="72715">
                  <c:v>35138.75</c:v>
                </c:pt>
                <c:pt idx="72716">
                  <c:v>35138.833333333336</c:v>
                </c:pt>
                <c:pt idx="72717">
                  <c:v>35138.916666666664</c:v>
                </c:pt>
                <c:pt idx="72718">
                  <c:v>35139</c:v>
                </c:pt>
                <c:pt idx="72719">
                  <c:v>35139.083333333336</c:v>
                </c:pt>
                <c:pt idx="72720">
                  <c:v>35139.166666666664</c:v>
                </c:pt>
                <c:pt idx="72721">
                  <c:v>35139.25</c:v>
                </c:pt>
                <c:pt idx="72722">
                  <c:v>35139.333333333336</c:v>
                </c:pt>
                <c:pt idx="72723">
                  <c:v>35139.416666666664</c:v>
                </c:pt>
                <c:pt idx="72724">
                  <c:v>35139.5</c:v>
                </c:pt>
                <c:pt idx="72725">
                  <c:v>35139.583333333336</c:v>
                </c:pt>
                <c:pt idx="72726">
                  <c:v>35139.666666666664</c:v>
                </c:pt>
                <c:pt idx="72727">
                  <c:v>35139.75</c:v>
                </c:pt>
                <c:pt idx="72728">
                  <c:v>35139.833333333336</c:v>
                </c:pt>
                <c:pt idx="72729">
                  <c:v>35139.916666666664</c:v>
                </c:pt>
                <c:pt idx="72730">
                  <c:v>35140</c:v>
                </c:pt>
                <c:pt idx="72731">
                  <c:v>35140.083333333336</c:v>
                </c:pt>
                <c:pt idx="72732">
                  <c:v>35140.166666666664</c:v>
                </c:pt>
                <c:pt idx="72733">
                  <c:v>35140.25</c:v>
                </c:pt>
                <c:pt idx="72734">
                  <c:v>35140.333333333336</c:v>
                </c:pt>
                <c:pt idx="72735">
                  <c:v>35140.416666666664</c:v>
                </c:pt>
                <c:pt idx="72736">
                  <c:v>35140.5</c:v>
                </c:pt>
                <c:pt idx="72737">
                  <c:v>35140.583333333336</c:v>
                </c:pt>
                <c:pt idx="72738">
                  <c:v>35140.666666666664</c:v>
                </c:pt>
                <c:pt idx="72739">
                  <c:v>35140.75</c:v>
                </c:pt>
                <c:pt idx="72740">
                  <c:v>35140.833333333336</c:v>
                </c:pt>
                <c:pt idx="72741">
                  <c:v>35140.916666666664</c:v>
                </c:pt>
                <c:pt idx="72742">
                  <c:v>35141</c:v>
                </c:pt>
                <c:pt idx="72743">
                  <c:v>35141.083333333336</c:v>
                </c:pt>
                <c:pt idx="72744">
                  <c:v>35141.166666666664</c:v>
                </c:pt>
                <c:pt idx="72745">
                  <c:v>35141.25</c:v>
                </c:pt>
                <c:pt idx="72746">
                  <c:v>35141.333333333336</c:v>
                </c:pt>
                <c:pt idx="72747">
                  <c:v>35141.416666666664</c:v>
                </c:pt>
                <c:pt idx="72748">
                  <c:v>35141.5</c:v>
                </c:pt>
                <c:pt idx="72749">
                  <c:v>35141.583333333336</c:v>
                </c:pt>
                <c:pt idx="72750">
                  <c:v>35141.666666666664</c:v>
                </c:pt>
                <c:pt idx="72751">
                  <c:v>35141.75</c:v>
                </c:pt>
                <c:pt idx="72752">
                  <c:v>35141.833333333336</c:v>
                </c:pt>
                <c:pt idx="72753">
                  <c:v>35141.916666666664</c:v>
                </c:pt>
                <c:pt idx="72754">
                  <c:v>35142</c:v>
                </c:pt>
                <c:pt idx="72755">
                  <c:v>35142.083333333336</c:v>
                </c:pt>
                <c:pt idx="72756">
                  <c:v>35142.166666666664</c:v>
                </c:pt>
                <c:pt idx="72757">
                  <c:v>35142.25</c:v>
                </c:pt>
                <c:pt idx="72758">
                  <c:v>35142.333333333336</c:v>
                </c:pt>
                <c:pt idx="72759">
                  <c:v>35142.416666666664</c:v>
                </c:pt>
                <c:pt idx="72760">
                  <c:v>35142.5</c:v>
                </c:pt>
                <c:pt idx="72761">
                  <c:v>35142.583333333336</c:v>
                </c:pt>
                <c:pt idx="72762">
                  <c:v>35142.666666666664</c:v>
                </c:pt>
                <c:pt idx="72763">
                  <c:v>35142.75</c:v>
                </c:pt>
                <c:pt idx="72764">
                  <c:v>35142.833333333336</c:v>
                </c:pt>
                <c:pt idx="72765">
                  <c:v>35142.916666666664</c:v>
                </c:pt>
                <c:pt idx="72766">
                  <c:v>35143</c:v>
                </c:pt>
                <c:pt idx="72767">
                  <c:v>35143.083333333336</c:v>
                </c:pt>
                <c:pt idx="72768">
                  <c:v>35143.166666666664</c:v>
                </c:pt>
                <c:pt idx="72769">
                  <c:v>35143.25</c:v>
                </c:pt>
                <c:pt idx="72770">
                  <c:v>35143.333333333336</c:v>
                </c:pt>
                <c:pt idx="72771">
                  <c:v>35143.416666666664</c:v>
                </c:pt>
                <c:pt idx="72772">
                  <c:v>35143.5</c:v>
                </c:pt>
                <c:pt idx="72773">
                  <c:v>35143.583333333336</c:v>
                </c:pt>
                <c:pt idx="72774">
                  <c:v>35143.666666666664</c:v>
                </c:pt>
                <c:pt idx="72775">
                  <c:v>35143.75</c:v>
                </c:pt>
                <c:pt idx="72776">
                  <c:v>35143.833333333336</c:v>
                </c:pt>
                <c:pt idx="72777">
                  <c:v>35143.916666666664</c:v>
                </c:pt>
                <c:pt idx="72778">
                  <c:v>35144</c:v>
                </c:pt>
                <c:pt idx="72779">
                  <c:v>35144.083333333336</c:v>
                </c:pt>
                <c:pt idx="72780">
                  <c:v>35144.166666666664</c:v>
                </c:pt>
                <c:pt idx="72781">
                  <c:v>35144.25</c:v>
                </c:pt>
                <c:pt idx="72782">
                  <c:v>35144.333333333336</c:v>
                </c:pt>
                <c:pt idx="72783">
                  <c:v>35144.416666666664</c:v>
                </c:pt>
                <c:pt idx="72784">
                  <c:v>35144.5</c:v>
                </c:pt>
                <c:pt idx="72785">
                  <c:v>35144.583333333336</c:v>
                </c:pt>
                <c:pt idx="72786">
                  <c:v>35144.666666666664</c:v>
                </c:pt>
                <c:pt idx="72787">
                  <c:v>35144.75</c:v>
                </c:pt>
                <c:pt idx="72788">
                  <c:v>35144.833333333336</c:v>
                </c:pt>
                <c:pt idx="72789">
                  <c:v>35144.916666666664</c:v>
                </c:pt>
                <c:pt idx="72790">
                  <c:v>35145</c:v>
                </c:pt>
                <c:pt idx="72791">
                  <c:v>35145.083333333336</c:v>
                </c:pt>
                <c:pt idx="72792">
                  <c:v>35145.166666666664</c:v>
                </c:pt>
                <c:pt idx="72793">
                  <c:v>35145.25</c:v>
                </c:pt>
                <c:pt idx="72794">
                  <c:v>35145.333333333336</c:v>
                </c:pt>
                <c:pt idx="72795">
                  <c:v>35145.416666666664</c:v>
                </c:pt>
                <c:pt idx="72796">
                  <c:v>35145.5</c:v>
                </c:pt>
                <c:pt idx="72797">
                  <c:v>35145.583333333336</c:v>
                </c:pt>
                <c:pt idx="72798">
                  <c:v>35145.666666666664</c:v>
                </c:pt>
                <c:pt idx="72799">
                  <c:v>35145.75</c:v>
                </c:pt>
                <c:pt idx="72800">
                  <c:v>35145.833333333336</c:v>
                </c:pt>
                <c:pt idx="72801">
                  <c:v>35145.916666666664</c:v>
                </c:pt>
                <c:pt idx="72802">
                  <c:v>35146</c:v>
                </c:pt>
                <c:pt idx="72803">
                  <c:v>35146.083333333336</c:v>
                </c:pt>
                <c:pt idx="72804">
                  <c:v>35146.166666666664</c:v>
                </c:pt>
                <c:pt idx="72805">
                  <c:v>35146.25</c:v>
                </c:pt>
                <c:pt idx="72806">
                  <c:v>35146.333333333336</c:v>
                </c:pt>
                <c:pt idx="72807">
                  <c:v>35146.416666666664</c:v>
                </c:pt>
                <c:pt idx="72808">
                  <c:v>35146.5</c:v>
                </c:pt>
                <c:pt idx="72809">
                  <c:v>35146.583333333336</c:v>
                </c:pt>
                <c:pt idx="72810">
                  <c:v>35146.666666666664</c:v>
                </c:pt>
                <c:pt idx="72811">
                  <c:v>35146.75</c:v>
                </c:pt>
                <c:pt idx="72812">
                  <c:v>35146.833333333336</c:v>
                </c:pt>
                <c:pt idx="72813">
                  <c:v>35146.916666666664</c:v>
                </c:pt>
                <c:pt idx="72814">
                  <c:v>35147</c:v>
                </c:pt>
                <c:pt idx="72815">
                  <c:v>35147.083333333336</c:v>
                </c:pt>
                <c:pt idx="72816">
                  <c:v>35147.166666666664</c:v>
                </c:pt>
                <c:pt idx="72817">
                  <c:v>35147.25</c:v>
                </c:pt>
                <c:pt idx="72818">
                  <c:v>35147.333333333336</c:v>
                </c:pt>
                <c:pt idx="72819">
                  <c:v>35147.416666666664</c:v>
                </c:pt>
                <c:pt idx="72820">
                  <c:v>35147.5</c:v>
                </c:pt>
                <c:pt idx="72821">
                  <c:v>35147.583333333336</c:v>
                </c:pt>
                <c:pt idx="72822">
                  <c:v>35147.666666666664</c:v>
                </c:pt>
                <c:pt idx="72823">
                  <c:v>35147.75</c:v>
                </c:pt>
                <c:pt idx="72824">
                  <c:v>35147.833333333336</c:v>
                </c:pt>
                <c:pt idx="72825">
                  <c:v>35147.916666666664</c:v>
                </c:pt>
                <c:pt idx="72826">
                  <c:v>35148</c:v>
                </c:pt>
                <c:pt idx="72827">
                  <c:v>35148.083333333336</c:v>
                </c:pt>
                <c:pt idx="72828">
                  <c:v>35148.166666666664</c:v>
                </c:pt>
                <c:pt idx="72829">
                  <c:v>35148.25</c:v>
                </c:pt>
                <c:pt idx="72830">
                  <c:v>35148.333333333336</c:v>
                </c:pt>
                <c:pt idx="72831">
                  <c:v>35148.416666666664</c:v>
                </c:pt>
                <c:pt idx="72832">
                  <c:v>35148.5</c:v>
                </c:pt>
                <c:pt idx="72833">
                  <c:v>35148.583333333336</c:v>
                </c:pt>
                <c:pt idx="72834">
                  <c:v>35148.666666666664</c:v>
                </c:pt>
                <c:pt idx="72835">
                  <c:v>35148.75</c:v>
                </c:pt>
                <c:pt idx="72836">
                  <c:v>35148.833333333336</c:v>
                </c:pt>
                <c:pt idx="72837">
                  <c:v>35148.916666666664</c:v>
                </c:pt>
                <c:pt idx="72838">
                  <c:v>35149</c:v>
                </c:pt>
                <c:pt idx="72839">
                  <c:v>35149.083333333336</c:v>
                </c:pt>
                <c:pt idx="72840">
                  <c:v>35149.166666666664</c:v>
                </c:pt>
                <c:pt idx="72841">
                  <c:v>35149.25</c:v>
                </c:pt>
                <c:pt idx="72842">
                  <c:v>35149.333333333336</c:v>
                </c:pt>
                <c:pt idx="72843">
                  <c:v>35149.416666666664</c:v>
                </c:pt>
                <c:pt idx="72844">
                  <c:v>35149.5</c:v>
                </c:pt>
                <c:pt idx="72845">
                  <c:v>35149.583333333336</c:v>
                </c:pt>
                <c:pt idx="72846">
                  <c:v>35149.666666666664</c:v>
                </c:pt>
                <c:pt idx="72847">
                  <c:v>35149.75</c:v>
                </c:pt>
                <c:pt idx="72848">
                  <c:v>35149.833333333336</c:v>
                </c:pt>
                <c:pt idx="72849">
                  <c:v>35149.916666666664</c:v>
                </c:pt>
                <c:pt idx="72850">
                  <c:v>35150</c:v>
                </c:pt>
                <c:pt idx="72851">
                  <c:v>35150.083333333336</c:v>
                </c:pt>
                <c:pt idx="72852">
                  <c:v>35150.166666666664</c:v>
                </c:pt>
                <c:pt idx="72853">
                  <c:v>35150.25</c:v>
                </c:pt>
                <c:pt idx="72854">
                  <c:v>35150.333333333336</c:v>
                </c:pt>
                <c:pt idx="72855">
                  <c:v>35150.416666666664</c:v>
                </c:pt>
                <c:pt idx="72856">
                  <c:v>35150.5</c:v>
                </c:pt>
                <c:pt idx="72857">
                  <c:v>35150.583333333336</c:v>
                </c:pt>
                <c:pt idx="72858">
                  <c:v>35150.666666666664</c:v>
                </c:pt>
                <c:pt idx="72859">
                  <c:v>35150.75</c:v>
                </c:pt>
                <c:pt idx="72860">
                  <c:v>35150.833333333336</c:v>
                </c:pt>
                <c:pt idx="72861">
                  <c:v>35150.916666666664</c:v>
                </c:pt>
                <c:pt idx="72862">
                  <c:v>35151</c:v>
                </c:pt>
                <c:pt idx="72863">
                  <c:v>35151.083333333336</c:v>
                </c:pt>
                <c:pt idx="72864">
                  <c:v>35151.166666666664</c:v>
                </c:pt>
                <c:pt idx="72865">
                  <c:v>35151.25</c:v>
                </c:pt>
                <c:pt idx="72866">
                  <c:v>35151.333333333336</c:v>
                </c:pt>
                <c:pt idx="72867">
                  <c:v>35151.416666666664</c:v>
                </c:pt>
                <c:pt idx="72868">
                  <c:v>35151.5</c:v>
                </c:pt>
                <c:pt idx="72869">
                  <c:v>35151.583333333336</c:v>
                </c:pt>
                <c:pt idx="72870">
                  <c:v>35151.666666666664</c:v>
                </c:pt>
                <c:pt idx="72871">
                  <c:v>35151.75</c:v>
                </c:pt>
                <c:pt idx="72872">
                  <c:v>35151.833333333336</c:v>
                </c:pt>
                <c:pt idx="72873">
                  <c:v>35151.916666666664</c:v>
                </c:pt>
                <c:pt idx="72874">
                  <c:v>35152</c:v>
                </c:pt>
                <c:pt idx="72875">
                  <c:v>35152.083333333336</c:v>
                </c:pt>
                <c:pt idx="72876">
                  <c:v>35152.166666666664</c:v>
                </c:pt>
                <c:pt idx="72877">
                  <c:v>35152.25</c:v>
                </c:pt>
                <c:pt idx="72878">
                  <c:v>35152.333333333336</c:v>
                </c:pt>
                <c:pt idx="72879">
                  <c:v>35152.416666666664</c:v>
                </c:pt>
                <c:pt idx="72880">
                  <c:v>35152.5</c:v>
                </c:pt>
                <c:pt idx="72881">
                  <c:v>35152.583333333336</c:v>
                </c:pt>
                <c:pt idx="72882">
                  <c:v>35152.666666666664</c:v>
                </c:pt>
                <c:pt idx="72883">
                  <c:v>35152.75</c:v>
                </c:pt>
                <c:pt idx="72884">
                  <c:v>35152.833333333336</c:v>
                </c:pt>
                <c:pt idx="72885">
                  <c:v>35152.916666666664</c:v>
                </c:pt>
                <c:pt idx="72886">
                  <c:v>35153</c:v>
                </c:pt>
                <c:pt idx="72887">
                  <c:v>35153.083333333336</c:v>
                </c:pt>
                <c:pt idx="72888">
                  <c:v>35153.166666666664</c:v>
                </c:pt>
                <c:pt idx="72889">
                  <c:v>35153.25</c:v>
                </c:pt>
                <c:pt idx="72890">
                  <c:v>35153.333333333336</c:v>
                </c:pt>
                <c:pt idx="72891">
                  <c:v>35153.416666666664</c:v>
                </c:pt>
                <c:pt idx="72892">
                  <c:v>35153.5</c:v>
                </c:pt>
                <c:pt idx="72893">
                  <c:v>35153.583333333336</c:v>
                </c:pt>
                <c:pt idx="72894">
                  <c:v>35153.666666666664</c:v>
                </c:pt>
                <c:pt idx="72895">
                  <c:v>35153.75</c:v>
                </c:pt>
                <c:pt idx="72896">
                  <c:v>35153.833333333336</c:v>
                </c:pt>
                <c:pt idx="72897">
                  <c:v>35153.916666666664</c:v>
                </c:pt>
                <c:pt idx="72898">
                  <c:v>35154</c:v>
                </c:pt>
                <c:pt idx="72899">
                  <c:v>35154.083333333336</c:v>
                </c:pt>
                <c:pt idx="72900">
                  <c:v>35154.166666666664</c:v>
                </c:pt>
                <c:pt idx="72901">
                  <c:v>35154.25</c:v>
                </c:pt>
                <c:pt idx="72902">
                  <c:v>35154.333333333336</c:v>
                </c:pt>
                <c:pt idx="72903">
                  <c:v>35154.416666666664</c:v>
                </c:pt>
                <c:pt idx="72904">
                  <c:v>35154.5</c:v>
                </c:pt>
                <c:pt idx="72905">
                  <c:v>35154.583333333336</c:v>
                </c:pt>
                <c:pt idx="72906">
                  <c:v>35154.666666666664</c:v>
                </c:pt>
                <c:pt idx="72907">
                  <c:v>35154.75</c:v>
                </c:pt>
                <c:pt idx="72908">
                  <c:v>35154.833333333336</c:v>
                </c:pt>
                <c:pt idx="72909">
                  <c:v>35154.916666666664</c:v>
                </c:pt>
                <c:pt idx="72910">
                  <c:v>35155</c:v>
                </c:pt>
                <c:pt idx="72911">
                  <c:v>35155.083333333336</c:v>
                </c:pt>
                <c:pt idx="72912">
                  <c:v>35155.166666666664</c:v>
                </c:pt>
                <c:pt idx="72913">
                  <c:v>35155.25</c:v>
                </c:pt>
                <c:pt idx="72914">
                  <c:v>35155.333333333336</c:v>
                </c:pt>
                <c:pt idx="72915">
                  <c:v>35155.416666666664</c:v>
                </c:pt>
                <c:pt idx="72916">
                  <c:v>35155.5</c:v>
                </c:pt>
                <c:pt idx="72917">
                  <c:v>35155.583333333336</c:v>
                </c:pt>
                <c:pt idx="72918">
                  <c:v>35155.666666666664</c:v>
                </c:pt>
                <c:pt idx="72919">
                  <c:v>35155.75</c:v>
                </c:pt>
                <c:pt idx="72920">
                  <c:v>35155.833333333336</c:v>
                </c:pt>
                <c:pt idx="72921">
                  <c:v>35155.916666666664</c:v>
                </c:pt>
                <c:pt idx="72922">
                  <c:v>35156</c:v>
                </c:pt>
                <c:pt idx="72923">
                  <c:v>35156.041666666664</c:v>
                </c:pt>
                <c:pt idx="72924">
                  <c:v>35156.083333333336</c:v>
                </c:pt>
                <c:pt idx="72925">
                  <c:v>35156.125</c:v>
                </c:pt>
                <c:pt idx="72926">
                  <c:v>35156.166666666664</c:v>
                </c:pt>
                <c:pt idx="72927">
                  <c:v>35156.208333333336</c:v>
                </c:pt>
                <c:pt idx="72928">
                  <c:v>35156.25</c:v>
                </c:pt>
                <c:pt idx="72929">
                  <c:v>35156.291666666664</c:v>
                </c:pt>
                <c:pt idx="72930">
                  <c:v>35156.333333333336</c:v>
                </c:pt>
                <c:pt idx="72931">
                  <c:v>35156.375</c:v>
                </c:pt>
                <c:pt idx="72932">
                  <c:v>35156.416666666664</c:v>
                </c:pt>
                <c:pt idx="72933">
                  <c:v>35156.458333333336</c:v>
                </c:pt>
                <c:pt idx="72934">
                  <c:v>35156.5</c:v>
                </c:pt>
                <c:pt idx="72935">
                  <c:v>35156.541666666664</c:v>
                </c:pt>
                <c:pt idx="72936">
                  <c:v>35156.583333333336</c:v>
                </c:pt>
                <c:pt idx="72937">
                  <c:v>35156.625</c:v>
                </c:pt>
                <c:pt idx="72938">
                  <c:v>35156.666666666664</c:v>
                </c:pt>
                <c:pt idx="72939">
                  <c:v>35156.708333333336</c:v>
                </c:pt>
                <c:pt idx="72940">
                  <c:v>35156.75</c:v>
                </c:pt>
                <c:pt idx="72941">
                  <c:v>35156.791666666664</c:v>
                </c:pt>
                <c:pt idx="72942">
                  <c:v>35156.833333333336</c:v>
                </c:pt>
                <c:pt idx="72943">
                  <c:v>35156.875</c:v>
                </c:pt>
                <c:pt idx="72944">
                  <c:v>35156.916666666664</c:v>
                </c:pt>
                <c:pt idx="72945">
                  <c:v>35156.958333333336</c:v>
                </c:pt>
                <c:pt idx="72946">
                  <c:v>35157</c:v>
                </c:pt>
                <c:pt idx="72947">
                  <c:v>35157.041666666664</c:v>
                </c:pt>
                <c:pt idx="72948">
                  <c:v>35157.083333333336</c:v>
                </c:pt>
                <c:pt idx="72949">
                  <c:v>35157.125</c:v>
                </c:pt>
                <c:pt idx="72950">
                  <c:v>35157.166666666664</c:v>
                </c:pt>
                <c:pt idx="72951">
                  <c:v>35157.208333333336</c:v>
                </c:pt>
                <c:pt idx="72952">
                  <c:v>35157.25</c:v>
                </c:pt>
                <c:pt idx="72953">
                  <c:v>35157.291666666664</c:v>
                </c:pt>
                <c:pt idx="72954">
                  <c:v>35157.333333333336</c:v>
                </c:pt>
                <c:pt idx="72955">
                  <c:v>35157.375</c:v>
                </c:pt>
                <c:pt idx="72956">
                  <c:v>35157.416666666664</c:v>
                </c:pt>
                <c:pt idx="72957">
                  <c:v>35157.458333333336</c:v>
                </c:pt>
                <c:pt idx="72958">
                  <c:v>35157.5</c:v>
                </c:pt>
                <c:pt idx="72959">
                  <c:v>35157.541666666664</c:v>
                </c:pt>
                <c:pt idx="72960">
                  <c:v>35157.583333333336</c:v>
                </c:pt>
                <c:pt idx="72961">
                  <c:v>35157.625</c:v>
                </c:pt>
                <c:pt idx="72962">
                  <c:v>35157.666666666664</c:v>
                </c:pt>
                <c:pt idx="72963">
                  <c:v>35157.708333333336</c:v>
                </c:pt>
                <c:pt idx="72964">
                  <c:v>35157.75</c:v>
                </c:pt>
                <c:pt idx="72965">
                  <c:v>35157.791666666664</c:v>
                </c:pt>
                <c:pt idx="72966">
                  <c:v>35157.833333333336</c:v>
                </c:pt>
                <c:pt idx="72967">
                  <c:v>35157.875</c:v>
                </c:pt>
                <c:pt idx="72968">
                  <c:v>35157.916666666664</c:v>
                </c:pt>
                <c:pt idx="72969">
                  <c:v>35157.958333333336</c:v>
                </c:pt>
                <c:pt idx="72970">
                  <c:v>35158</c:v>
                </c:pt>
                <c:pt idx="72971">
                  <c:v>35158.041666666664</c:v>
                </c:pt>
                <c:pt idx="72972">
                  <c:v>35158.083333333336</c:v>
                </c:pt>
                <c:pt idx="72973">
                  <c:v>35158.125</c:v>
                </c:pt>
                <c:pt idx="72974">
                  <c:v>35158.166666666664</c:v>
                </c:pt>
                <c:pt idx="72975">
                  <c:v>35158.208333333336</c:v>
                </c:pt>
                <c:pt idx="72976">
                  <c:v>35158.25</c:v>
                </c:pt>
                <c:pt idx="72977">
                  <c:v>35158.291666666664</c:v>
                </c:pt>
                <c:pt idx="72978">
                  <c:v>35158.333333333336</c:v>
                </c:pt>
                <c:pt idx="72979">
                  <c:v>35158.375</c:v>
                </c:pt>
                <c:pt idx="72980">
                  <c:v>35158.416666666664</c:v>
                </c:pt>
                <c:pt idx="72981">
                  <c:v>35158.458333333336</c:v>
                </c:pt>
                <c:pt idx="72982">
                  <c:v>35158.5</c:v>
                </c:pt>
                <c:pt idx="72983">
                  <c:v>35158.541666666664</c:v>
                </c:pt>
                <c:pt idx="72984">
                  <c:v>35158.583333333336</c:v>
                </c:pt>
                <c:pt idx="72985">
                  <c:v>35158.625</c:v>
                </c:pt>
                <c:pt idx="72986">
                  <c:v>35158.666666666664</c:v>
                </c:pt>
                <c:pt idx="72987">
                  <c:v>35158.708333333336</c:v>
                </c:pt>
                <c:pt idx="72988">
                  <c:v>35158.75</c:v>
                </c:pt>
                <c:pt idx="72989">
                  <c:v>35158.791666666664</c:v>
                </c:pt>
                <c:pt idx="72990">
                  <c:v>35158.833333333336</c:v>
                </c:pt>
                <c:pt idx="72991">
                  <c:v>35158.875</c:v>
                </c:pt>
                <c:pt idx="72992">
                  <c:v>35158.916666666664</c:v>
                </c:pt>
                <c:pt idx="72993">
                  <c:v>35158.958333333336</c:v>
                </c:pt>
                <c:pt idx="72994">
                  <c:v>35159</c:v>
                </c:pt>
                <c:pt idx="72995">
                  <c:v>35159.041666666664</c:v>
                </c:pt>
                <c:pt idx="72996">
                  <c:v>35159.083333333336</c:v>
                </c:pt>
                <c:pt idx="72997">
                  <c:v>35159.125</c:v>
                </c:pt>
                <c:pt idx="72998">
                  <c:v>35159.166666666664</c:v>
                </c:pt>
                <c:pt idx="72999">
                  <c:v>35159.208333333336</c:v>
                </c:pt>
                <c:pt idx="73000">
                  <c:v>35159.25</c:v>
                </c:pt>
                <c:pt idx="73001">
                  <c:v>35159.291666666664</c:v>
                </c:pt>
                <c:pt idx="73002">
                  <c:v>35159.333333333336</c:v>
                </c:pt>
                <c:pt idx="73003">
                  <c:v>35159.375</c:v>
                </c:pt>
                <c:pt idx="73004">
                  <c:v>35159.416666666664</c:v>
                </c:pt>
                <c:pt idx="73005">
                  <c:v>35159.458333333336</c:v>
                </c:pt>
                <c:pt idx="73006">
                  <c:v>35159.5</c:v>
                </c:pt>
                <c:pt idx="73007">
                  <c:v>35159.541666666664</c:v>
                </c:pt>
                <c:pt idx="73008">
                  <c:v>35159.583333333336</c:v>
                </c:pt>
                <c:pt idx="73009">
                  <c:v>35159.625</c:v>
                </c:pt>
                <c:pt idx="73010">
                  <c:v>35159.666666666664</c:v>
                </c:pt>
                <c:pt idx="73011">
                  <c:v>35159.708333333336</c:v>
                </c:pt>
                <c:pt idx="73012">
                  <c:v>35159.75</c:v>
                </c:pt>
                <c:pt idx="73013">
                  <c:v>35159.791666666664</c:v>
                </c:pt>
                <c:pt idx="73014">
                  <c:v>35159.833333333336</c:v>
                </c:pt>
                <c:pt idx="73015">
                  <c:v>35159.875</c:v>
                </c:pt>
                <c:pt idx="73016">
                  <c:v>35159.916666666664</c:v>
                </c:pt>
                <c:pt idx="73017">
                  <c:v>35159.958333333336</c:v>
                </c:pt>
                <c:pt idx="73018">
                  <c:v>35160</c:v>
                </c:pt>
                <c:pt idx="73019">
                  <c:v>35160.041666666664</c:v>
                </c:pt>
                <c:pt idx="73020">
                  <c:v>35160.083333333336</c:v>
                </c:pt>
                <c:pt idx="73021">
                  <c:v>35160.125</c:v>
                </c:pt>
                <c:pt idx="73022">
                  <c:v>35160.166666666664</c:v>
                </c:pt>
                <c:pt idx="73023">
                  <c:v>35160.208333333336</c:v>
                </c:pt>
                <c:pt idx="73024">
                  <c:v>35160.25</c:v>
                </c:pt>
                <c:pt idx="73025">
                  <c:v>35160.291666666664</c:v>
                </c:pt>
                <c:pt idx="73026">
                  <c:v>35160.333333333336</c:v>
                </c:pt>
                <c:pt idx="73027">
                  <c:v>35160.375</c:v>
                </c:pt>
                <c:pt idx="73028">
                  <c:v>35160.416666666664</c:v>
                </c:pt>
                <c:pt idx="73029">
                  <c:v>35160.458333333336</c:v>
                </c:pt>
                <c:pt idx="73030">
                  <c:v>35160.5</c:v>
                </c:pt>
                <c:pt idx="73031">
                  <c:v>35160.541666666664</c:v>
                </c:pt>
                <c:pt idx="73032">
                  <c:v>35160.583333333336</c:v>
                </c:pt>
                <c:pt idx="73033">
                  <c:v>35160.625</c:v>
                </c:pt>
                <c:pt idx="73034">
                  <c:v>35160.666666666664</c:v>
                </c:pt>
                <c:pt idx="73035">
                  <c:v>35160.708333333336</c:v>
                </c:pt>
                <c:pt idx="73036">
                  <c:v>35160.75</c:v>
                </c:pt>
                <c:pt idx="73037">
                  <c:v>35160.791666666664</c:v>
                </c:pt>
                <c:pt idx="73038">
                  <c:v>35160.833333333336</c:v>
                </c:pt>
                <c:pt idx="73039">
                  <c:v>35160.875</c:v>
                </c:pt>
                <c:pt idx="73040">
                  <c:v>35160.916666666664</c:v>
                </c:pt>
                <c:pt idx="73041">
                  <c:v>35160.958333333336</c:v>
                </c:pt>
                <c:pt idx="73042">
                  <c:v>35161</c:v>
                </c:pt>
                <c:pt idx="73043">
                  <c:v>35161.041666666664</c:v>
                </c:pt>
                <c:pt idx="73044">
                  <c:v>35161.083333333336</c:v>
                </c:pt>
                <c:pt idx="73045">
                  <c:v>35161.125</c:v>
                </c:pt>
                <c:pt idx="73046">
                  <c:v>35161.166666666664</c:v>
                </c:pt>
                <c:pt idx="73047">
                  <c:v>35161.208333333336</c:v>
                </c:pt>
                <c:pt idx="73048">
                  <c:v>35161.25</c:v>
                </c:pt>
                <c:pt idx="73049">
                  <c:v>35161.291666666664</c:v>
                </c:pt>
                <c:pt idx="73050">
                  <c:v>35161.333333333336</c:v>
                </c:pt>
                <c:pt idx="73051">
                  <c:v>35161.375</c:v>
                </c:pt>
                <c:pt idx="73052">
                  <c:v>35161.416666666664</c:v>
                </c:pt>
                <c:pt idx="73053">
                  <c:v>35161.458333333336</c:v>
                </c:pt>
                <c:pt idx="73054">
                  <c:v>35161.5</c:v>
                </c:pt>
                <c:pt idx="73055">
                  <c:v>35161.541666666664</c:v>
                </c:pt>
                <c:pt idx="73056">
                  <c:v>35161.583333333336</c:v>
                </c:pt>
                <c:pt idx="73057">
                  <c:v>35161.625</c:v>
                </c:pt>
                <c:pt idx="73058">
                  <c:v>35161.666666666664</c:v>
                </c:pt>
                <c:pt idx="73059">
                  <c:v>35161.708333333336</c:v>
                </c:pt>
                <c:pt idx="73060">
                  <c:v>35161.75</c:v>
                </c:pt>
                <c:pt idx="73061">
                  <c:v>35161.791666666664</c:v>
                </c:pt>
                <c:pt idx="73062">
                  <c:v>35161.833333333336</c:v>
                </c:pt>
                <c:pt idx="73063">
                  <c:v>35161.875</c:v>
                </c:pt>
                <c:pt idx="73064">
                  <c:v>35161.916666666664</c:v>
                </c:pt>
                <c:pt idx="73065">
                  <c:v>35161.958333333336</c:v>
                </c:pt>
                <c:pt idx="73066">
                  <c:v>35162</c:v>
                </c:pt>
                <c:pt idx="73067">
                  <c:v>35162.041666666664</c:v>
                </c:pt>
                <c:pt idx="73068">
                  <c:v>35162.083333333336</c:v>
                </c:pt>
                <c:pt idx="73069">
                  <c:v>35162.125</c:v>
                </c:pt>
                <c:pt idx="73070">
                  <c:v>35162.166666666664</c:v>
                </c:pt>
                <c:pt idx="73071">
                  <c:v>35162.208333333336</c:v>
                </c:pt>
                <c:pt idx="73072">
                  <c:v>35162.25</c:v>
                </c:pt>
                <c:pt idx="73073">
                  <c:v>35162.291666666664</c:v>
                </c:pt>
                <c:pt idx="73074">
                  <c:v>35162.333333333336</c:v>
                </c:pt>
                <c:pt idx="73075">
                  <c:v>35162.375</c:v>
                </c:pt>
                <c:pt idx="73076">
                  <c:v>35162.416666666664</c:v>
                </c:pt>
                <c:pt idx="73077">
                  <c:v>35162.458333333336</c:v>
                </c:pt>
                <c:pt idx="73078">
                  <c:v>35162.5</c:v>
                </c:pt>
                <c:pt idx="73079">
                  <c:v>35162.541666666664</c:v>
                </c:pt>
                <c:pt idx="73080">
                  <c:v>35162.583333333336</c:v>
                </c:pt>
                <c:pt idx="73081">
                  <c:v>35162.625</c:v>
                </c:pt>
                <c:pt idx="73082">
                  <c:v>35162.666666666664</c:v>
                </c:pt>
                <c:pt idx="73083">
                  <c:v>35162.708333333336</c:v>
                </c:pt>
                <c:pt idx="73084">
                  <c:v>35162.75</c:v>
                </c:pt>
                <c:pt idx="73085">
                  <c:v>35162.791666666664</c:v>
                </c:pt>
                <c:pt idx="73086">
                  <c:v>35162.833333333336</c:v>
                </c:pt>
                <c:pt idx="73087">
                  <c:v>35162.875</c:v>
                </c:pt>
                <c:pt idx="73088">
                  <c:v>35162.916666666664</c:v>
                </c:pt>
                <c:pt idx="73089">
                  <c:v>35162.958333333336</c:v>
                </c:pt>
                <c:pt idx="73090">
                  <c:v>35163</c:v>
                </c:pt>
                <c:pt idx="73091">
                  <c:v>35163.041666666664</c:v>
                </c:pt>
                <c:pt idx="73092">
                  <c:v>35163.083333333336</c:v>
                </c:pt>
                <c:pt idx="73093">
                  <c:v>35163.125</c:v>
                </c:pt>
                <c:pt idx="73094">
                  <c:v>35163.166666666664</c:v>
                </c:pt>
                <c:pt idx="73095">
                  <c:v>35163.208333333336</c:v>
                </c:pt>
                <c:pt idx="73096">
                  <c:v>35163.25</c:v>
                </c:pt>
                <c:pt idx="73097">
                  <c:v>35163.291666666664</c:v>
                </c:pt>
                <c:pt idx="73098">
                  <c:v>35163.333333333336</c:v>
                </c:pt>
                <c:pt idx="73099">
                  <c:v>35163.375</c:v>
                </c:pt>
                <c:pt idx="73100">
                  <c:v>35163.416666666664</c:v>
                </c:pt>
                <c:pt idx="73101">
                  <c:v>35163.458333333336</c:v>
                </c:pt>
                <c:pt idx="73102">
                  <c:v>35163.5</c:v>
                </c:pt>
                <c:pt idx="73103">
                  <c:v>35163.541666666664</c:v>
                </c:pt>
                <c:pt idx="73104">
                  <c:v>35163.583333333336</c:v>
                </c:pt>
                <c:pt idx="73105">
                  <c:v>35163.625</c:v>
                </c:pt>
                <c:pt idx="73106">
                  <c:v>35163.666666666664</c:v>
                </c:pt>
                <c:pt idx="73107">
                  <c:v>35163.708333333336</c:v>
                </c:pt>
                <c:pt idx="73108">
                  <c:v>35163.75</c:v>
                </c:pt>
                <c:pt idx="73109">
                  <c:v>35163.791666666664</c:v>
                </c:pt>
                <c:pt idx="73110">
                  <c:v>35163.833333333336</c:v>
                </c:pt>
                <c:pt idx="73111">
                  <c:v>35163.875</c:v>
                </c:pt>
                <c:pt idx="73112">
                  <c:v>35163.916666666664</c:v>
                </c:pt>
                <c:pt idx="73113">
                  <c:v>35163.958333333336</c:v>
                </c:pt>
                <c:pt idx="73114">
                  <c:v>35164</c:v>
                </c:pt>
                <c:pt idx="73115">
                  <c:v>35164.041666666664</c:v>
                </c:pt>
                <c:pt idx="73116">
                  <c:v>35164.083333333336</c:v>
                </c:pt>
                <c:pt idx="73117">
                  <c:v>35164.125</c:v>
                </c:pt>
                <c:pt idx="73118">
                  <c:v>35164.166666666664</c:v>
                </c:pt>
                <c:pt idx="73119">
                  <c:v>35164.208333333336</c:v>
                </c:pt>
                <c:pt idx="73120">
                  <c:v>35164.25</c:v>
                </c:pt>
                <c:pt idx="73121">
                  <c:v>35164.291666666664</c:v>
                </c:pt>
                <c:pt idx="73122">
                  <c:v>35164.333333333336</c:v>
                </c:pt>
                <c:pt idx="73123">
                  <c:v>35164.375</c:v>
                </c:pt>
                <c:pt idx="73124">
                  <c:v>35164.416666666664</c:v>
                </c:pt>
                <c:pt idx="73125">
                  <c:v>35164.458333333336</c:v>
                </c:pt>
                <c:pt idx="73126">
                  <c:v>35164.5</c:v>
                </c:pt>
                <c:pt idx="73127">
                  <c:v>35164.541666666664</c:v>
                </c:pt>
                <c:pt idx="73128">
                  <c:v>35164.583333333336</c:v>
                </c:pt>
                <c:pt idx="73129">
                  <c:v>35164.625</c:v>
                </c:pt>
                <c:pt idx="73130">
                  <c:v>35164.666666666664</c:v>
                </c:pt>
                <c:pt idx="73131">
                  <c:v>35164.708333333336</c:v>
                </c:pt>
                <c:pt idx="73132">
                  <c:v>35164.75</c:v>
                </c:pt>
                <c:pt idx="73133">
                  <c:v>35164.791666666664</c:v>
                </c:pt>
                <c:pt idx="73134">
                  <c:v>35164.833333333336</c:v>
                </c:pt>
                <c:pt idx="73135">
                  <c:v>35164.875</c:v>
                </c:pt>
                <c:pt idx="73136">
                  <c:v>35164.916666666664</c:v>
                </c:pt>
                <c:pt idx="73137">
                  <c:v>35164.958333333336</c:v>
                </c:pt>
                <c:pt idx="73138">
                  <c:v>35165</c:v>
                </c:pt>
                <c:pt idx="73139">
                  <c:v>35165.041666666664</c:v>
                </c:pt>
                <c:pt idx="73140">
                  <c:v>35165.083333333336</c:v>
                </c:pt>
                <c:pt idx="73141">
                  <c:v>35165.125</c:v>
                </c:pt>
                <c:pt idx="73142">
                  <c:v>35165.166666666664</c:v>
                </c:pt>
                <c:pt idx="73143">
                  <c:v>35165.208333333336</c:v>
                </c:pt>
                <c:pt idx="73144">
                  <c:v>35165.25</c:v>
                </c:pt>
                <c:pt idx="73145">
                  <c:v>35165.291666666664</c:v>
                </c:pt>
                <c:pt idx="73146">
                  <c:v>35165.333333333336</c:v>
                </c:pt>
                <c:pt idx="73147">
                  <c:v>35165.375</c:v>
                </c:pt>
                <c:pt idx="73148">
                  <c:v>35165.416666666664</c:v>
                </c:pt>
                <c:pt idx="73149">
                  <c:v>35165.458333333336</c:v>
                </c:pt>
                <c:pt idx="73150">
                  <c:v>35165.5</c:v>
                </c:pt>
                <c:pt idx="73151">
                  <c:v>35165.541666666664</c:v>
                </c:pt>
                <c:pt idx="73152">
                  <c:v>35165.583333333336</c:v>
                </c:pt>
                <c:pt idx="73153">
                  <c:v>35165.625</c:v>
                </c:pt>
                <c:pt idx="73154">
                  <c:v>35165.666666666664</c:v>
                </c:pt>
                <c:pt idx="73155">
                  <c:v>35165.708333333336</c:v>
                </c:pt>
                <c:pt idx="73156">
                  <c:v>35165.75</c:v>
                </c:pt>
                <c:pt idx="73157">
                  <c:v>35165.791666666664</c:v>
                </c:pt>
                <c:pt idx="73158">
                  <c:v>35165.833333333336</c:v>
                </c:pt>
                <c:pt idx="73159">
                  <c:v>35165.875</c:v>
                </c:pt>
                <c:pt idx="73160">
                  <c:v>35165.916666666664</c:v>
                </c:pt>
                <c:pt idx="73161">
                  <c:v>35165.958333333336</c:v>
                </c:pt>
                <c:pt idx="73162">
                  <c:v>35166</c:v>
                </c:pt>
                <c:pt idx="73163">
                  <c:v>35166.041666666664</c:v>
                </c:pt>
                <c:pt idx="73164">
                  <c:v>35166.083333333336</c:v>
                </c:pt>
                <c:pt idx="73165">
                  <c:v>35166.125</c:v>
                </c:pt>
                <c:pt idx="73166">
                  <c:v>35166.166666666664</c:v>
                </c:pt>
                <c:pt idx="73167">
                  <c:v>35166.208333333336</c:v>
                </c:pt>
                <c:pt idx="73168">
                  <c:v>35166.25</c:v>
                </c:pt>
                <c:pt idx="73169">
                  <c:v>35166.291666666664</c:v>
                </c:pt>
                <c:pt idx="73170">
                  <c:v>35166.333333333336</c:v>
                </c:pt>
                <c:pt idx="73171">
                  <c:v>35166.375</c:v>
                </c:pt>
                <c:pt idx="73172">
                  <c:v>35166.416666666664</c:v>
                </c:pt>
                <c:pt idx="73173">
                  <c:v>35166.458333333336</c:v>
                </c:pt>
                <c:pt idx="73174">
                  <c:v>35166.5</c:v>
                </c:pt>
                <c:pt idx="73175">
                  <c:v>35166.541666666664</c:v>
                </c:pt>
                <c:pt idx="73176">
                  <c:v>35166.583333333336</c:v>
                </c:pt>
                <c:pt idx="73177">
                  <c:v>35166.625</c:v>
                </c:pt>
                <c:pt idx="73178">
                  <c:v>35166.666666666664</c:v>
                </c:pt>
                <c:pt idx="73179">
                  <c:v>35166.708333333336</c:v>
                </c:pt>
                <c:pt idx="73180">
                  <c:v>35166.75</c:v>
                </c:pt>
                <c:pt idx="73181">
                  <c:v>35166.791666666664</c:v>
                </c:pt>
                <c:pt idx="73182">
                  <c:v>35166.833333333336</c:v>
                </c:pt>
                <c:pt idx="73183">
                  <c:v>35166.875</c:v>
                </c:pt>
                <c:pt idx="73184">
                  <c:v>35166.916666666664</c:v>
                </c:pt>
                <c:pt idx="73185">
                  <c:v>35166.958333333336</c:v>
                </c:pt>
                <c:pt idx="73186">
                  <c:v>35167</c:v>
                </c:pt>
                <c:pt idx="73187">
                  <c:v>35167.041666666664</c:v>
                </c:pt>
                <c:pt idx="73188">
                  <c:v>35167.083333333336</c:v>
                </c:pt>
                <c:pt idx="73189">
                  <c:v>35167.125</c:v>
                </c:pt>
                <c:pt idx="73190">
                  <c:v>35167.166666666664</c:v>
                </c:pt>
                <c:pt idx="73191">
                  <c:v>35167.208333333336</c:v>
                </c:pt>
                <c:pt idx="73192">
                  <c:v>35167.25</c:v>
                </c:pt>
                <c:pt idx="73193">
                  <c:v>35167.291666666664</c:v>
                </c:pt>
                <c:pt idx="73194">
                  <c:v>35167.333333333336</c:v>
                </c:pt>
                <c:pt idx="73195">
                  <c:v>35167.375</c:v>
                </c:pt>
                <c:pt idx="73196">
                  <c:v>35167.416666666664</c:v>
                </c:pt>
                <c:pt idx="73197">
                  <c:v>35167.458333333336</c:v>
                </c:pt>
                <c:pt idx="73198">
                  <c:v>35167.5</c:v>
                </c:pt>
                <c:pt idx="73199">
                  <c:v>35167.541666666664</c:v>
                </c:pt>
                <c:pt idx="73200">
                  <c:v>35167.583333333336</c:v>
                </c:pt>
                <c:pt idx="73201">
                  <c:v>35167.625</c:v>
                </c:pt>
                <c:pt idx="73202">
                  <c:v>35167.666666666664</c:v>
                </c:pt>
                <c:pt idx="73203">
                  <c:v>35167.708333333336</c:v>
                </c:pt>
                <c:pt idx="73204">
                  <c:v>35167.75</c:v>
                </c:pt>
                <c:pt idx="73205">
                  <c:v>35167.791666666664</c:v>
                </c:pt>
                <c:pt idx="73206">
                  <c:v>35167.833333333336</c:v>
                </c:pt>
                <c:pt idx="73207">
                  <c:v>35167.875</c:v>
                </c:pt>
                <c:pt idx="73208">
                  <c:v>35167.916666666664</c:v>
                </c:pt>
                <c:pt idx="73209">
                  <c:v>35167.958333333336</c:v>
                </c:pt>
                <c:pt idx="73210">
                  <c:v>35168</c:v>
                </c:pt>
                <c:pt idx="73211">
                  <c:v>35168.041666666664</c:v>
                </c:pt>
                <c:pt idx="73212">
                  <c:v>35168.083333333336</c:v>
                </c:pt>
                <c:pt idx="73213">
                  <c:v>35168.125</c:v>
                </c:pt>
                <c:pt idx="73214">
                  <c:v>35168.166666666664</c:v>
                </c:pt>
                <c:pt idx="73215">
                  <c:v>35168.208333333336</c:v>
                </c:pt>
                <c:pt idx="73216">
                  <c:v>35168.25</c:v>
                </c:pt>
                <c:pt idx="73217">
                  <c:v>35168.291666666664</c:v>
                </c:pt>
                <c:pt idx="73218">
                  <c:v>35168.333333333336</c:v>
                </c:pt>
                <c:pt idx="73219">
                  <c:v>35168.375</c:v>
                </c:pt>
                <c:pt idx="73220">
                  <c:v>35168.416666666664</c:v>
                </c:pt>
                <c:pt idx="73221">
                  <c:v>35168.458333333336</c:v>
                </c:pt>
                <c:pt idx="73222">
                  <c:v>35168.5</c:v>
                </c:pt>
                <c:pt idx="73223">
                  <c:v>35168.541666666664</c:v>
                </c:pt>
                <c:pt idx="73224">
                  <c:v>35168.583333333336</c:v>
                </c:pt>
                <c:pt idx="73225">
                  <c:v>35168.625</c:v>
                </c:pt>
                <c:pt idx="73226">
                  <c:v>35168.666666666664</c:v>
                </c:pt>
                <c:pt idx="73227">
                  <c:v>35168.708333333336</c:v>
                </c:pt>
                <c:pt idx="73228">
                  <c:v>35168.75</c:v>
                </c:pt>
                <c:pt idx="73229">
                  <c:v>35168.791666666664</c:v>
                </c:pt>
                <c:pt idx="73230">
                  <c:v>35168.833333333336</c:v>
                </c:pt>
                <c:pt idx="73231">
                  <c:v>35168.875</c:v>
                </c:pt>
                <c:pt idx="73232">
                  <c:v>35168.916666666664</c:v>
                </c:pt>
                <c:pt idx="73233">
                  <c:v>35168.958333333336</c:v>
                </c:pt>
                <c:pt idx="73234">
                  <c:v>35169</c:v>
                </c:pt>
                <c:pt idx="73235">
                  <c:v>35169.041666666664</c:v>
                </c:pt>
                <c:pt idx="73236">
                  <c:v>35169.083333333336</c:v>
                </c:pt>
                <c:pt idx="73237">
                  <c:v>35169.125</c:v>
                </c:pt>
                <c:pt idx="73238">
                  <c:v>35169.166666666664</c:v>
                </c:pt>
                <c:pt idx="73239">
                  <c:v>35169.208333333336</c:v>
                </c:pt>
                <c:pt idx="73240">
                  <c:v>35169.25</c:v>
                </c:pt>
                <c:pt idx="73241">
                  <c:v>35169.291666666664</c:v>
                </c:pt>
                <c:pt idx="73242">
                  <c:v>35169.333333333336</c:v>
                </c:pt>
                <c:pt idx="73243">
                  <c:v>35169.375</c:v>
                </c:pt>
                <c:pt idx="73244">
                  <c:v>35169.416666666664</c:v>
                </c:pt>
                <c:pt idx="73245">
                  <c:v>35169.458333333336</c:v>
                </c:pt>
                <c:pt idx="73246">
                  <c:v>35169.5</c:v>
                </c:pt>
                <c:pt idx="73247">
                  <c:v>35169.541666666664</c:v>
                </c:pt>
                <c:pt idx="73248">
                  <c:v>35169.583333333336</c:v>
                </c:pt>
                <c:pt idx="73249">
                  <c:v>35169.625</c:v>
                </c:pt>
                <c:pt idx="73250">
                  <c:v>35169.666666666664</c:v>
                </c:pt>
                <c:pt idx="73251">
                  <c:v>35169.708333333336</c:v>
                </c:pt>
                <c:pt idx="73252">
                  <c:v>35169.75</c:v>
                </c:pt>
                <c:pt idx="73253">
                  <c:v>35169.791666666664</c:v>
                </c:pt>
                <c:pt idx="73254">
                  <c:v>35169.833333333336</c:v>
                </c:pt>
                <c:pt idx="73255">
                  <c:v>35169.875</c:v>
                </c:pt>
                <c:pt idx="73256">
                  <c:v>35169.916666666664</c:v>
                </c:pt>
                <c:pt idx="73257">
                  <c:v>35169.958333333336</c:v>
                </c:pt>
                <c:pt idx="73258">
                  <c:v>35170</c:v>
                </c:pt>
                <c:pt idx="73259">
                  <c:v>35170.041666666664</c:v>
                </c:pt>
                <c:pt idx="73260">
                  <c:v>35170.083333333336</c:v>
                </c:pt>
                <c:pt idx="73261">
                  <c:v>35170.125</c:v>
                </c:pt>
                <c:pt idx="73262">
                  <c:v>35170.166666666664</c:v>
                </c:pt>
                <c:pt idx="73263">
                  <c:v>35170.208333333336</c:v>
                </c:pt>
                <c:pt idx="73264">
                  <c:v>35170.25</c:v>
                </c:pt>
                <c:pt idx="73265">
                  <c:v>35170.291666666664</c:v>
                </c:pt>
                <c:pt idx="73266">
                  <c:v>35170.333333333336</c:v>
                </c:pt>
                <c:pt idx="73267">
                  <c:v>35170.375</c:v>
                </c:pt>
                <c:pt idx="73268">
                  <c:v>35170.416666666664</c:v>
                </c:pt>
                <c:pt idx="73269">
                  <c:v>35170.458333333336</c:v>
                </c:pt>
                <c:pt idx="73270">
                  <c:v>35170.5</c:v>
                </c:pt>
                <c:pt idx="73271">
                  <c:v>35170.541666666664</c:v>
                </c:pt>
                <c:pt idx="73272">
                  <c:v>35170.583333333336</c:v>
                </c:pt>
                <c:pt idx="73273">
                  <c:v>35170.625</c:v>
                </c:pt>
                <c:pt idx="73274">
                  <c:v>35170.666666666664</c:v>
                </c:pt>
                <c:pt idx="73275">
                  <c:v>35170.708333333336</c:v>
                </c:pt>
                <c:pt idx="73276">
                  <c:v>35170.75</c:v>
                </c:pt>
                <c:pt idx="73277">
                  <c:v>35170.791666666664</c:v>
                </c:pt>
                <c:pt idx="73278">
                  <c:v>35170.833333333336</c:v>
                </c:pt>
                <c:pt idx="73279">
                  <c:v>35170.875</c:v>
                </c:pt>
                <c:pt idx="73280">
                  <c:v>35170.916666666664</c:v>
                </c:pt>
                <c:pt idx="73281">
                  <c:v>35170.958333333336</c:v>
                </c:pt>
                <c:pt idx="73282">
                  <c:v>35171</c:v>
                </c:pt>
                <c:pt idx="73283">
                  <c:v>35171.041666666664</c:v>
                </c:pt>
                <c:pt idx="73284">
                  <c:v>35171.083333333336</c:v>
                </c:pt>
                <c:pt idx="73285">
                  <c:v>35171.125</c:v>
                </c:pt>
                <c:pt idx="73286">
                  <c:v>35171.166666666664</c:v>
                </c:pt>
                <c:pt idx="73287">
                  <c:v>35171.208333333336</c:v>
                </c:pt>
                <c:pt idx="73288">
                  <c:v>35171.25</c:v>
                </c:pt>
                <c:pt idx="73289">
                  <c:v>35171.291666666664</c:v>
                </c:pt>
                <c:pt idx="73290">
                  <c:v>35171.333333333336</c:v>
                </c:pt>
                <c:pt idx="73291">
                  <c:v>35171.375</c:v>
                </c:pt>
                <c:pt idx="73292">
                  <c:v>35171.416666666664</c:v>
                </c:pt>
                <c:pt idx="73293">
                  <c:v>35171.458333333336</c:v>
                </c:pt>
                <c:pt idx="73294">
                  <c:v>35171.5</c:v>
                </c:pt>
                <c:pt idx="73295">
                  <c:v>35171.541666666664</c:v>
                </c:pt>
                <c:pt idx="73296">
                  <c:v>35171.583333333336</c:v>
                </c:pt>
                <c:pt idx="73297">
                  <c:v>35171.625</c:v>
                </c:pt>
                <c:pt idx="73298">
                  <c:v>35171.666666666664</c:v>
                </c:pt>
                <c:pt idx="73299">
                  <c:v>35171.708333333336</c:v>
                </c:pt>
                <c:pt idx="73300">
                  <c:v>35171.75</c:v>
                </c:pt>
                <c:pt idx="73301">
                  <c:v>35171.791666666664</c:v>
                </c:pt>
                <c:pt idx="73302">
                  <c:v>35171.833333333336</c:v>
                </c:pt>
                <c:pt idx="73303">
                  <c:v>35171.875</c:v>
                </c:pt>
                <c:pt idx="73304">
                  <c:v>35171.916666666664</c:v>
                </c:pt>
                <c:pt idx="73305">
                  <c:v>35171.958333333336</c:v>
                </c:pt>
                <c:pt idx="73306">
                  <c:v>35172</c:v>
                </c:pt>
                <c:pt idx="73307">
                  <c:v>35172.041666666664</c:v>
                </c:pt>
                <c:pt idx="73308">
                  <c:v>35172.083333333336</c:v>
                </c:pt>
                <c:pt idx="73309">
                  <c:v>35172.125</c:v>
                </c:pt>
                <c:pt idx="73310">
                  <c:v>35172.166666666664</c:v>
                </c:pt>
                <c:pt idx="73311">
                  <c:v>35172.208333333336</c:v>
                </c:pt>
                <c:pt idx="73312">
                  <c:v>35172.25</c:v>
                </c:pt>
                <c:pt idx="73313">
                  <c:v>35172.291666666664</c:v>
                </c:pt>
                <c:pt idx="73314">
                  <c:v>35172.333333333336</c:v>
                </c:pt>
                <c:pt idx="73315">
                  <c:v>35172.375</c:v>
                </c:pt>
                <c:pt idx="73316">
                  <c:v>35172.416666666664</c:v>
                </c:pt>
                <c:pt idx="73317">
                  <c:v>35172.458333333336</c:v>
                </c:pt>
                <c:pt idx="73318">
                  <c:v>35172.5</c:v>
                </c:pt>
                <c:pt idx="73319">
                  <c:v>35172.541666666664</c:v>
                </c:pt>
                <c:pt idx="73320">
                  <c:v>35172.583333333336</c:v>
                </c:pt>
                <c:pt idx="73321">
                  <c:v>35172.625</c:v>
                </c:pt>
                <c:pt idx="73322">
                  <c:v>35172.666666666664</c:v>
                </c:pt>
                <c:pt idx="73323">
                  <c:v>35172.708333333336</c:v>
                </c:pt>
                <c:pt idx="73324">
                  <c:v>35172.75</c:v>
                </c:pt>
                <c:pt idx="73325">
                  <c:v>35172.791666666664</c:v>
                </c:pt>
                <c:pt idx="73326">
                  <c:v>35172.833333333336</c:v>
                </c:pt>
                <c:pt idx="73327">
                  <c:v>35172.875</c:v>
                </c:pt>
                <c:pt idx="73328">
                  <c:v>35172.916666666664</c:v>
                </c:pt>
                <c:pt idx="73329">
                  <c:v>35172.958333333336</c:v>
                </c:pt>
                <c:pt idx="73330">
                  <c:v>35173</c:v>
                </c:pt>
                <c:pt idx="73331">
                  <c:v>35173.041666666664</c:v>
                </c:pt>
                <c:pt idx="73332">
                  <c:v>35173.083333333336</c:v>
                </c:pt>
                <c:pt idx="73333">
                  <c:v>35173.125</c:v>
                </c:pt>
                <c:pt idx="73334">
                  <c:v>35173.166666666664</c:v>
                </c:pt>
                <c:pt idx="73335">
                  <c:v>35173.208333333336</c:v>
                </c:pt>
                <c:pt idx="73336">
                  <c:v>35173.25</c:v>
                </c:pt>
                <c:pt idx="73337">
                  <c:v>35173.291666666664</c:v>
                </c:pt>
                <c:pt idx="73338">
                  <c:v>35173.333333333336</c:v>
                </c:pt>
                <c:pt idx="73339">
                  <c:v>35173.375</c:v>
                </c:pt>
                <c:pt idx="73340">
                  <c:v>35173.416666666664</c:v>
                </c:pt>
                <c:pt idx="73341">
                  <c:v>35173.458333333336</c:v>
                </c:pt>
                <c:pt idx="73342">
                  <c:v>35173.5</c:v>
                </c:pt>
                <c:pt idx="73343">
                  <c:v>35173.541666666664</c:v>
                </c:pt>
                <c:pt idx="73344">
                  <c:v>35173.583333333336</c:v>
                </c:pt>
                <c:pt idx="73345">
                  <c:v>35173.625</c:v>
                </c:pt>
                <c:pt idx="73346">
                  <c:v>35173.666666666664</c:v>
                </c:pt>
                <c:pt idx="73347">
                  <c:v>35173.708333333336</c:v>
                </c:pt>
                <c:pt idx="73348">
                  <c:v>35173.75</c:v>
                </c:pt>
                <c:pt idx="73349">
                  <c:v>35173.791666666664</c:v>
                </c:pt>
                <c:pt idx="73350">
                  <c:v>35173.833333333336</c:v>
                </c:pt>
                <c:pt idx="73351">
                  <c:v>35173.875</c:v>
                </c:pt>
                <c:pt idx="73352">
                  <c:v>35173.916666666664</c:v>
                </c:pt>
                <c:pt idx="73353">
                  <c:v>35173.958333333336</c:v>
                </c:pt>
                <c:pt idx="73354">
                  <c:v>35174</c:v>
                </c:pt>
                <c:pt idx="73355">
                  <c:v>35174.041666666664</c:v>
                </c:pt>
                <c:pt idx="73356">
                  <c:v>35174.083333333336</c:v>
                </c:pt>
                <c:pt idx="73357">
                  <c:v>35174.125</c:v>
                </c:pt>
                <c:pt idx="73358">
                  <c:v>35174.166666666664</c:v>
                </c:pt>
                <c:pt idx="73359">
                  <c:v>35174.208333333336</c:v>
                </c:pt>
                <c:pt idx="73360">
                  <c:v>35174.25</c:v>
                </c:pt>
                <c:pt idx="73361">
                  <c:v>35174.291666666664</c:v>
                </c:pt>
                <c:pt idx="73362">
                  <c:v>35174.333333333336</c:v>
                </c:pt>
                <c:pt idx="73363">
                  <c:v>35174.375</c:v>
                </c:pt>
                <c:pt idx="73364">
                  <c:v>35174.416666666664</c:v>
                </c:pt>
                <c:pt idx="73365">
                  <c:v>35174.458333333336</c:v>
                </c:pt>
                <c:pt idx="73366">
                  <c:v>35174.5</c:v>
                </c:pt>
                <c:pt idx="73367">
                  <c:v>35174.541666666664</c:v>
                </c:pt>
                <c:pt idx="73368">
                  <c:v>35174.583333333336</c:v>
                </c:pt>
                <c:pt idx="73369">
                  <c:v>35174.625</c:v>
                </c:pt>
                <c:pt idx="73370">
                  <c:v>35174.666666666664</c:v>
                </c:pt>
                <c:pt idx="73371">
                  <c:v>35174.708333333336</c:v>
                </c:pt>
                <c:pt idx="73372">
                  <c:v>35174.75</c:v>
                </c:pt>
                <c:pt idx="73373">
                  <c:v>35174.791666666664</c:v>
                </c:pt>
                <c:pt idx="73374">
                  <c:v>35174.833333333336</c:v>
                </c:pt>
                <c:pt idx="73375">
                  <c:v>35174.875</c:v>
                </c:pt>
                <c:pt idx="73376">
                  <c:v>35174.916666666664</c:v>
                </c:pt>
                <c:pt idx="73377">
                  <c:v>35174.958333333336</c:v>
                </c:pt>
                <c:pt idx="73378">
                  <c:v>35175</c:v>
                </c:pt>
                <c:pt idx="73379">
                  <c:v>35175.041666666664</c:v>
                </c:pt>
                <c:pt idx="73380">
                  <c:v>35175.083333333336</c:v>
                </c:pt>
                <c:pt idx="73381">
                  <c:v>35175.125</c:v>
                </c:pt>
                <c:pt idx="73382">
                  <c:v>35175.166666666664</c:v>
                </c:pt>
                <c:pt idx="73383">
                  <c:v>35175.208333333336</c:v>
                </c:pt>
                <c:pt idx="73384">
                  <c:v>35175.25</c:v>
                </c:pt>
                <c:pt idx="73385">
                  <c:v>35175.291666666664</c:v>
                </c:pt>
                <c:pt idx="73386">
                  <c:v>35175.333333333336</c:v>
                </c:pt>
                <c:pt idx="73387">
                  <c:v>35175.375</c:v>
                </c:pt>
                <c:pt idx="73388">
                  <c:v>35175.416666666664</c:v>
                </c:pt>
                <c:pt idx="73389">
                  <c:v>35175.458333333336</c:v>
                </c:pt>
                <c:pt idx="73390">
                  <c:v>35175.5</c:v>
                </c:pt>
                <c:pt idx="73391">
                  <c:v>35175.541666666664</c:v>
                </c:pt>
                <c:pt idx="73392">
                  <c:v>35175.583333333336</c:v>
                </c:pt>
                <c:pt idx="73393">
                  <c:v>35175.625</c:v>
                </c:pt>
                <c:pt idx="73394">
                  <c:v>35175.666666666664</c:v>
                </c:pt>
                <c:pt idx="73395">
                  <c:v>35175.708333333336</c:v>
                </c:pt>
                <c:pt idx="73396">
                  <c:v>35175.75</c:v>
                </c:pt>
                <c:pt idx="73397">
                  <c:v>35175.791666666664</c:v>
                </c:pt>
                <c:pt idx="73398">
                  <c:v>35175.833333333336</c:v>
                </c:pt>
                <c:pt idx="73399">
                  <c:v>35175.875</c:v>
                </c:pt>
                <c:pt idx="73400">
                  <c:v>35175.916666666664</c:v>
                </c:pt>
                <c:pt idx="73401">
                  <c:v>35175.958333333336</c:v>
                </c:pt>
                <c:pt idx="73402">
                  <c:v>35176</c:v>
                </c:pt>
                <c:pt idx="73403">
                  <c:v>35176.041666666664</c:v>
                </c:pt>
                <c:pt idx="73404">
                  <c:v>35176.083333333336</c:v>
                </c:pt>
                <c:pt idx="73405">
                  <c:v>35176.125</c:v>
                </c:pt>
                <c:pt idx="73406">
                  <c:v>35176.166666666664</c:v>
                </c:pt>
                <c:pt idx="73407">
                  <c:v>35176.208333333336</c:v>
                </c:pt>
                <c:pt idx="73408">
                  <c:v>35176.25</c:v>
                </c:pt>
                <c:pt idx="73409">
                  <c:v>35176.291666666664</c:v>
                </c:pt>
                <c:pt idx="73410">
                  <c:v>35176.333333333336</c:v>
                </c:pt>
                <c:pt idx="73411">
                  <c:v>35176.375</c:v>
                </c:pt>
                <c:pt idx="73412">
                  <c:v>35176.416666666664</c:v>
                </c:pt>
                <c:pt idx="73413">
                  <c:v>35176.458333333336</c:v>
                </c:pt>
                <c:pt idx="73414">
                  <c:v>35176.5</c:v>
                </c:pt>
                <c:pt idx="73415">
                  <c:v>35176.541666666664</c:v>
                </c:pt>
                <c:pt idx="73416">
                  <c:v>35176.583333333336</c:v>
                </c:pt>
                <c:pt idx="73417">
                  <c:v>35176.625</c:v>
                </c:pt>
                <c:pt idx="73418">
                  <c:v>35176.666666666664</c:v>
                </c:pt>
                <c:pt idx="73419">
                  <c:v>35176.708333333336</c:v>
                </c:pt>
                <c:pt idx="73420">
                  <c:v>35176.75</c:v>
                </c:pt>
                <c:pt idx="73421">
                  <c:v>35176.791666666664</c:v>
                </c:pt>
                <c:pt idx="73422">
                  <c:v>35176.833333333336</c:v>
                </c:pt>
                <c:pt idx="73423">
                  <c:v>35176.875</c:v>
                </c:pt>
                <c:pt idx="73424">
                  <c:v>35176.916666666664</c:v>
                </c:pt>
                <c:pt idx="73425">
                  <c:v>35176.958333333336</c:v>
                </c:pt>
                <c:pt idx="73426">
                  <c:v>35177</c:v>
                </c:pt>
                <c:pt idx="73427">
                  <c:v>35177.041666666664</c:v>
                </c:pt>
                <c:pt idx="73428">
                  <c:v>35177.083333333336</c:v>
                </c:pt>
                <c:pt idx="73429">
                  <c:v>35177.125</c:v>
                </c:pt>
                <c:pt idx="73430">
                  <c:v>35177.166666666664</c:v>
                </c:pt>
                <c:pt idx="73431">
                  <c:v>35177.208333333336</c:v>
                </c:pt>
                <c:pt idx="73432">
                  <c:v>35177.25</c:v>
                </c:pt>
                <c:pt idx="73433">
                  <c:v>35177.291666666664</c:v>
                </c:pt>
                <c:pt idx="73434">
                  <c:v>35177.333333333336</c:v>
                </c:pt>
                <c:pt idx="73435">
                  <c:v>35177.375</c:v>
                </c:pt>
                <c:pt idx="73436">
                  <c:v>35177.416666666664</c:v>
                </c:pt>
                <c:pt idx="73437">
                  <c:v>35177.458333333336</c:v>
                </c:pt>
                <c:pt idx="73438">
                  <c:v>35177.5</c:v>
                </c:pt>
                <c:pt idx="73439">
                  <c:v>35177.541666666664</c:v>
                </c:pt>
                <c:pt idx="73440">
                  <c:v>35177.583333333336</c:v>
                </c:pt>
                <c:pt idx="73441">
                  <c:v>35177.625</c:v>
                </c:pt>
                <c:pt idx="73442">
                  <c:v>35177.666666666664</c:v>
                </c:pt>
                <c:pt idx="73443">
                  <c:v>35177.708333333336</c:v>
                </c:pt>
                <c:pt idx="73444">
                  <c:v>35177.75</c:v>
                </c:pt>
                <c:pt idx="73445">
                  <c:v>35177.791666666664</c:v>
                </c:pt>
                <c:pt idx="73446">
                  <c:v>35177.833333333336</c:v>
                </c:pt>
                <c:pt idx="73447">
                  <c:v>35177.875</c:v>
                </c:pt>
                <c:pt idx="73448">
                  <c:v>35177.916666666664</c:v>
                </c:pt>
                <c:pt idx="73449">
                  <c:v>35177.958333333336</c:v>
                </c:pt>
                <c:pt idx="73450">
                  <c:v>35178</c:v>
                </c:pt>
                <c:pt idx="73451">
                  <c:v>35178.041666666664</c:v>
                </c:pt>
                <c:pt idx="73452">
                  <c:v>35178.083333333336</c:v>
                </c:pt>
                <c:pt idx="73453">
                  <c:v>35178.125</c:v>
                </c:pt>
                <c:pt idx="73454">
                  <c:v>35178.166666666664</c:v>
                </c:pt>
                <c:pt idx="73455">
                  <c:v>35178.208333333336</c:v>
                </c:pt>
                <c:pt idx="73456">
                  <c:v>35178.25</c:v>
                </c:pt>
                <c:pt idx="73457">
                  <c:v>35178.291666666664</c:v>
                </c:pt>
                <c:pt idx="73458">
                  <c:v>35178.333333333336</c:v>
                </c:pt>
                <c:pt idx="73459">
                  <c:v>35178.375</c:v>
                </c:pt>
                <c:pt idx="73460">
                  <c:v>35178.416666666664</c:v>
                </c:pt>
                <c:pt idx="73461">
                  <c:v>35178.458333333336</c:v>
                </c:pt>
                <c:pt idx="73462">
                  <c:v>35178.5</c:v>
                </c:pt>
                <c:pt idx="73463">
                  <c:v>35178.541666666664</c:v>
                </c:pt>
                <c:pt idx="73464">
                  <c:v>35178.583333333336</c:v>
                </c:pt>
                <c:pt idx="73465">
                  <c:v>35178.625</c:v>
                </c:pt>
                <c:pt idx="73466">
                  <c:v>35178.666666666664</c:v>
                </c:pt>
                <c:pt idx="73467">
                  <c:v>35178.708333333336</c:v>
                </c:pt>
                <c:pt idx="73468">
                  <c:v>35178.75</c:v>
                </c:pt>
                <c:pt idx="73469">
                  <c:v>35178.791666666664</c:v>
                </c:pt>
                <c:pt idx="73470">
                  <c:v>35178.833333333336</c:v>
                </c:pt>
                <c:pt idx="73471">
                  <c:v>35178.875</c:v>
                </c:pt>
                <c:pt idx="73472">
                  <c:v>35178.916666666664</c:v>
                </c:pt>
                <c:pt idx="73473">
                  <c:v>35178.958333333336</c:v>
                </c:pt>
                <c:pt idx="73474">
                  <c:v>35179</c:v>
                </c:pt>
                <c:pt idx="73475">
                  <c:v>35179.041666666664</c:v>
                </c:pt>
                <c:pt idx="73476">
                  <c:v>35179.083333333336</c:v>
                </c:pt>
                <c:pt idx="73477">
                  <c:v>35179.125</c:v>
                </c:pt>
                <c:pt idx="73478">
                  <c:v>35179.166666666664</c:v>
                </c:pt>
                <c:pt idx="73479">
                  <c:v>35179.208333333336</c:v>
                </c:pt>
                <c:pt idx="73480">
                  <c:v>35179.25</c:v>
                </c:pt>
                <c:pt idx="73481">
                  <c:v>35179.291666666664</c:v>
                </c:pt>
                <c:pt idx="73482">
                  <c:v>35179.333333333336</c:v>
                </c:pt>
                <c:pt idx="73483">
                  <c:v>35179.375</c:v>
                </c:pt>
                <c:pt idx="73484">
                  <c:v>35179.416666666664</c:v>
                </c:pt>
                <c:pt idx="73485">
                  <c:v>35179.458333333336</c:v>
                </c:pt>
                <c:pt idx="73486">
                  <c:v>35179.5</c:v>
                </c:pt>
                <c:pt idx="73487">
                  <c:v>35179.541666666664</c:v>
                </c:pt>
                <c:pt idx="73488">
                  <c:v>35179.583333333336</c:v>
                </c:pt>
                <c:pt idx="73489">
                  <c:v>35179.625</c:v>
                </c:pt>
                <c:pt idx="73490">
                  <c:v>35179.666666666664</c:v>
                </c:pt>
                <c:pt idx="73491">
                  <c:v>35179.708333333336</c:v>
                </c:pt>
                <c:pt idx="73492">
                  <c:v>35179.75</c:v>
                </c:pt>
                <c:pt idx="73493">
                  <c:v>35179.791666666664</c:v>
                </c:pt>
                <c:pt idx="73494">
                  <c:v>35179.833333333336</c:v>
                </c:pt>
                <c:pt idx="73495">
                  <c:v>35179.875</c:v>
                </c:pt>
                <c:pt idx="73496">
                  <c:v>35179.916666666664</c:v>
                </c:pt>
                <c:pt idx="73497">
                  <c:v>35179.958333333336</c:v>
                </c:pt>
                <c:pt idx="73498">
                  <c:v>35180</c:v>
                </c:pt>
                <c:pt idx="73499">
                  <c:v>35180.041666666664</c:v>
                </c:pt>
                <c:pt idx="73500">
                  <c:v>35180.083333333336</c:v>
                </c:pt>
                <c:pt idx="73501">
                  <c:v>35180.125</c:v>
                </c:pt>
                <c:pt idx="73502">
                  <c:v>35180.166666666664</c:v>
                </c:pt>
                <c:pt idx="73503">
                  <c:v>35180.208333333336</c:v>
                </c:pt>
                <c:pt idx="73504">
                  <c:v>35180.25</c:v>
                </c:pt>
                <c:pt idx="73505">
                  <c:v>35180.291666666664</c:v>
                </c:pt>
                <c:pt idx="73506">
                  <c:v>35180.333333333336</c:v>
                </c:pt>
                <c:pt idx="73507">
                  <c:v>35180.375</c:v>
                </c:pt>
                <c:pt idx="73508">
                  <c:v>35180.416666666664</c:v>
                </c:pt>
                <c:pt idx="73509">
                  <c:v>35180.458333333336</c:v>
                </c:pt>
                <c:pt idx="73510">
                  <c:v>35180.5</c:v>
                </c:pt>
                <c:pt idx="73511">
                  <c:v>35180.541666666664</c:v>
                </c:pt>
                <c:pt idx="73512">
                  <c:v>35180.583333333336</c:v>
                </c:pt>
                <c:pt idx="73513">
                  <c:v>35180.625</c:v>
                </c:pt>
                <c:pt idx="73514">
                  <c:v>35180.666666666664</c:v>
                </c:pt>
                <c:pt idx="73515">
                  <c:v>35180.708333333336</c:v>
                </c:pt>
                <c:pt idx="73516">
                  <c:v>35180.75</c:v>
                </c:pt>
                <c:pt idx="73517">
                  <c:v>35180.791666666664</c:v>
                </c:pt>
                <c:pt idx="73518">
                  <c:v>35180.833333333336</c:v>
                </c:pt>
                <c:pt idx="73519">
                  <c:v>35180.875</c:v>
                </c:pt>
                <c:pt idx="73520">
                  <c:v>35180.916666666664</c:v>
                </c:pt>
                <c:pt idx="73521">
                  <c:v>35180.958333333336</c:v>
                </c:pt>
                <c:pt idx="73522">
                  <c:v>35181</c:v>
                </c:pt>
                <c:pt idx="73523">
                  <c:v>35181.041666666664</c:v>
                </c:pt>
                <c:pt idx="73524">
                  <c:v>35181.083333333336</c:v>
                </c:pt>
                <c:pt idx="73525">
                  <c:v>35181.125</c:v>
                </c:pt>
                <c:pt idx="73526">
                  <c:v>35181.166666666664</c:v>
                </c:pt>
                <c:pt idx="73527">
                  <c:v>35181.208333333336</c:v>
                </c:pt>
                <c:pt idx="73528">
                  <c:v>35181.25</c:v>
                </c:pt>
                <c:pt idx="73529">
                  <c:v>35181.291666666664</c:v>
                </c:pt>
                <c:pt idx="73530">
                  <c:v>35181.333333333336</c:v>
                </c:pt>
                <c:pt idx="73531">
                  <c:v>35181.375</c:v>
                </c:pt>
                <c:pt idx="73532">
                  <c:v>35181.416666666664</c:v>
                </c:pt>
                <c:pt idx="73533">
                  <c:v>35181.458333333336</c:v>
                </c:pt>
                <c:pt idx="73534">
                  <c:v>35181.5</c:v>
                </c:pt>
                <c:pt idx="73535">
                  <c:v>35181.541666666664</c:v>
                </c:pt>
                <c:pt idx="73536">
                  <c:v>35181.583333333336</c:v>
                </c:pt>
                <c:pt idx="73537">
                  <c:v>35181.625</c:v>
                </c:pt>
                <c:pt idx="73538">
                  <c:v>35181.666666666664</c:v>
                </c:pt>
                <c:pt idx="73539">
                  <c:v>35181.708333333336</c:v>
                </c:pt>
                <c:pt idx="73540">
                  <c:v>35181.75</c:v>
                </c:pt>
                <c:pt idx="73541">
                  <c:v>35181.791666666664</c:v>
                </c:pt>
                <c:pt idx="73542">
                  <c:v>35181.833333333336</c:v>
                </c:pt>
                <c:pt idx="73543">
                  <c:v>35181.875</c:v>
                </c:pt>
                <c:pt idx="73544">
                  <c:v>35181.916666666664</c:v>
                </c:pt>
                <c:pt idx="73545">
                  <c:v>35181.958333333336</c:v>
                </c:pt>
                <c:pt idx="73546">
                  <c:v>35182</c:v>
                </c:pt>
                <c:pt idx="73547">
                  <c:v>35182.041666666664</c:v>
                </c:pt>
                <c:pt idx="73548">
                  <c:v>35182.083333333336</c:v>
                </c:pt>
                <c:pt idx="73549">
                  <c:v>35182.125</c:v>
                </c:pt>
                <c:pt idx="73550">
                  <c:v>35182.166666666664</c:v>
                </c:pt>
                <c:pt idx="73551">
                  <c:v>35182.208333333336</c:v>
                </c:pt>
                <c:pt idx="73552">
                  <c:v>35182.25</c:v>
                </c:pt>
                <c:pt idx="73553">
                  <c:v>35182.291666666664</c:v>
                </c:pt>
                <c:pt idx="73554">
                  <c:v>35182.333333333336</c:v>
                </c:pt>
                <c:pt idx="73555">
                  <c:v>35182.375</c:v>
                </c:pt>
                <c:pt idx="73556">
                  <c:v>35182.416666666664</c:v>
                </c:pt>
                <c:pt idx="73557">
                  <c:v>35182.458333333336</c:v>
                </c:pt>
                <c:pt idx="73558">
                  <c:v>35182.5</c:v>
                </c:pt>
                <c:pt idx="73559">
                  <c:v>35182.541666666664</c:v>
                </c:pt>
                <c:pt idx="73560">
                  <c:v>35182.583333333336</c:v>
                </c:pt>
                <c:pt idx="73561">
                  <c:v>35182.625</c:v>
                </c:pt>
                <c:pt idx="73562">
                  <c:v>35182.666666666664</c:v>
                </c:pt>
                <c:pt idx="73563">
                  <c:v>35182.708333333336</c:v>
                </c:pt>
                <c:pt idx="73564">
                  <c:v>35182.75</c:v>
                </c:pt>
                <c:pt idx="73565">
                  <c:v>35182.791666666664</c:v>
                </c:pt>
                <c:pt idx="73566">
                  <c:v>35182.833333333336</c:v>
                </c:pt>
                <c:pt idx="73567">
                  <c:v>35182.875</c:v>
                </c:pt>
                <c:pt idx="73568">
                  <c:v>35182.916666666664</c:v>
                </c:pt>
                <c:pt idx="73569">
                  <c:v>35182.958333333336</c:v>
                </c:pt>
                <c:pt idx="73570">
                  <c:v>35183</c:v>
                </c:pt>
                <c:pt idx="73571">
                  <c:v>35183.041666666664</c:v>
                </c:pt>
                <c:pt idx="73572">
                  <c:v>35183.083333333336</c:v>
                </c:pt>
                <c:pt idx="73573">
                  <c:v>35183.125</c:v>
                </c:pt>
                <c:pt idx="73574">
                  <c:v>35183.166666666664</c:v>
                </c:pt>
                <c:pt idx="73575">
                  <c:v>35183.208333333336</c:v>
                </c:pt>
                <c:pt idx="73576">
                  <c:v>35183.25</c:v>
                </c:pt>
                <c:pt idx="73577">
                  <c:v>35183.291666666664</c:v>
                </c:pt>
                <c:pt idx="73578">
                  <c:v>35183.333333333336</c:v>
                </c:pt>
                <c:pt idx="73579">
                  <c:v>35183.375</c:v>
                </c:pt>
                <c:pt idx="73580">
                  <c:v>35183.416666666664</c:v>
                </c:pt>
                <c:pt idx="73581">
                  <c:v>35183.458333333336</c:v>
                </c:pt>
                <c:pt idx="73582">
                  <c:v>35183.5</c:v>
                </c:pt>
                <c:pt idx="73583">
                  <c:v>35183.541666666664</c:v>
                </c:pt>
                <c:pt idx="73584">
                  <c:v>35183.583333333336</c:v>
                </c:pt>
                <c:pt idx="73585">
                  <c:v>35183.625</c:v>
                </c:pt>
                <c:pt idx="73586">
                  <c:v>35183.666666666664</c:v>
                </c:pt>
                <c:pt idx="73587">
                  <c:v>35183.708333333336</c:v>
                </c:pt>
                <c:pt idx="73588">
                  <c:v>35183.75</c:v>
                </c:pt>
                <c:pt idx="73589">
                  <c:v>35183.791666666664</c:v>
                </c:pt>
                <c:pt idx="73590">
                  <c:v>35183.833333333336</c:v>
                </c:pt>
                <c:pt idx="73591">
                  <c:v>35183.875</c:v>
                </c:pt>
                <c:pt idx="73592">
                  <c:v>35183.916666666664</c:v>
                </c:pt>
                <c:pt idx="73593">
                  <c:v>35183.958333333336</c:v>
                </c:pt>
                <c:pt idx="73594">
                  <c:v>35184</c:v>
                </c:pt>
                <c:pt idx="73595">
                  <c:v>35184.041666666664</c:v>
                </c:pt>
                <c:pt idx="73596">
                  <c:v>35184.083333333336</c:v>
                </c:pt>
                <c:pt idx="73597">
                  <c:v>35184.125</c:v>
                </c:pt>
                <c:pt idx="73598">
                  <c:v>35184.166666666664</c:v>
                </c:pt>
                <c:pt idx="73599">
                  <c:v>35184.208333333336</c:v>
                </c:pt>
                <c:pt idx="73600">
                  <c:v>35184.25</c:v>
                </c:pt>
                <c:pt idx="73601">
                  <c:v>35184.291666666664</c:v>
                </c:pt>
                <c:pt idx="73602">
                  <c:v>35184.333333333336</c:v>
                </c:pt>
                <c:pt idx="73603">
                  <c:v>35184.375</c:v>
                </c:pt>
                <c:pt idx="73604">
                  <c:v>35184.416666666664</c:v>
                </c:pt>
                <c:pt idx="73605">
                  <c:v>35184.458333333336</c:v>
                </c:pt>
                <c:pt idx="73606">
                  <c:v>35184.5</c:v>
                </c:pt>
                <c:pt idx="73607">
                  <c:v>35184.541666666664</c:v>
                </c:pt>
                <c:pt idx="73608">
                  <c:v>35184.583333333336</c:v>
                </c:pt>
                <c:pt idx="73609">
                  <c:v>35184.625</c:v>
                </c:pt>
                <c:pt idx="73610">
                  <c:v>35184.666666666664</c:v>
                </c:pt>
                <c:pt idx="73611">
                  <c:v>35184.708333333336</c:v>
                </c:pt>
                <c:pt idx="73612">
                  <c:v>35184.75</c:v>
                </c:pt>
                <c:pt idx="73613">
                  <c:v>35184.791666666664</c:v>
                </c:pt>
                <c:pt idx="73614">
                  <c:v>35184.833333333336</c:v>
                </c:pt>
                <c:pt idx="73615">
                  <c:v>35184.875</c:v>
                </c:pt>
                <c:pt idx="73616">
                  <c:v>35184.916666666664</c:v>
                </c:pt>
                <c:pt idx="73617">
                  <c:v>35184.958333333336</c:v>
                </c:pt>
                <c:pt idx="73618">
                  <c:v>35185</c:v>
                </c:pt>
                <c:pt idx="73619">
                  <c:v>35185.041666666664</c:v>
                </c:pt>
                <c:pt idx="73620">
                  <c:v>35185.083333333336</c:v>
                </c:pt>
                <c:pt idx="73621">
                  <c:v>35185.125</c:v>
                </c:pt>
                <c:pt idx="73622">
                  <c:v>35185.166666666664</c:v>
                </c:pt>
                <c:pt idx="73623">
                  <c:v>35185.208333333336</c:v>
                </c:pt>
                <c:pt idx="73624">
                  <c:v>35185.25</c:v>
                </c:pt>
                <c:pt idx="73625">
                  <c:v>35185.291666666664</c:v>
                </c:pt>
                <c:pt idx="73626">
                  <c:v>35185.333333333336</c:v>
                </c:pt>
                <c:pt idx="73627">
                  <c:v>35185.375</c:v>
                </c:pt>
                <c:pt idx="73628">
                  <c:v>35185.416666666664</c:v>
                </c:pt>
                <c:pt idx="73629">
                  <c:v>35185.458333333336</c:v>
                </c:pt>
                <c:pt idx="73630">
                  <c:v>35185.5</c:v>
                </c:pt>
                <c:pt idx="73631">
                  <c:v>35185.541666666664</c:v>
                </c:pt>
                <c:pt idx="73632">
                  <c:v>35185.583333333336</c:v>
                </c:pt>
                <c:pt idx="73633">
                  <c:v>35185.625</c:v>
                </c:pt>
                <c:pt idx="73634">
                  <c:v>35185.666666666664</c:v>
                </c:pt>
                <c:pt idx="73635">
                  <c:v>35185.708333333336</c:v>
                </c:pt>
                <c:pt idx="73636">
                  <c:v>35185.75</c:v>
                </c:pt>
                <c:pt idx="73637">
                  <c:v>35185.791666666664</c:v>
                </c:pt>
                <c:pt idx="73638">
                  <c:v>35185.833333333336</c:v>
                </c:pt>
                <c:pt idx="73639">
                  <c:v>35185.875</c:v>
                </c:pt>
                <c:pt idx="73640">
                  <c:v>35185.916666666664</c:v>
                </c:pt>
                <c:pt idx="73641">
                  <c:v>35185.958333333336</c:v>
                </c:pt>
                <c:pt idx="73642">
                  <c:v>35186</c:v>
                </c:pt>
                <c:pt idx="73643">
                  <c:v>35186.083333333336</c:v>
                </c:pt>
                <c:pt idx="73644">
                  <c:v>35186.166666666664</c:v>
                </c:pt>
                <c:pt idx="73645">
                  <c:v>35186.25</c:v>
                </c:pt>
                <c:pt idx="73646">
                  <c:v>35186.333333333336</c:v>
                </c:pt>
                <c:pt idx="73647">
                  <c:v>35186.416666666664</c:v>
                </c:pt>
                <c:pt idx="73648">
                  <c:v>35186.5</c:v>
                </c:pt>
                <c:pt idx="73649">
                  <c:v>35186.583333333336</c:v>
                </c:pt>
                <c:pt idx="73650">
                  <c:v>35186.666666666664</c:v>
                </c:pt>
                <c:pt idx="73651">
                  <c:v>35186.75</c:v>
                </c:pt>
                <c:pt idx="73652">
                  <c:v>35186.833333333336</c:v>
                </c:pt>
                <c:pt idx="73653">
                  <c:v>35186.916666666664</c:v>
                </c:pt>
                <c:pt idx="73654">
                  <c:v>35187</c:v>
                </c:pt>
                <c:pt idx="73655">
                  <c:v>35187.083333333336</c:v>
                </c:pt>
                <c:pt idx="73656">
                  <c:v>35187.166666666664</c:v>
                </c:pt>
                <c:pt idx="73657">
                  <c:v>35187.25</c:v>
                </c:pt>
                <c:pt idx="73658">
                  <c:v>35187.333333333336</c:v>
                </c:pt>
                <c:pt idx="73659">
                  <c:v>35187.416666666664</c:v>
                </c:pt>
                <c:pt idx="73660">
                  <c:v>35187.5</c:v>
                </c:pt>
                <c:pt idx="73661">
                  <c:v>35187.583333333336</c:v>
                </c:pt>
                <c:pt idx="73662">
                  <c:v>35187.666666666664</c:v>
                </c:pt>
                <c:pt idx="73663">
                  <c:v>35187.75</c:v>
                </c:pt>
                <c:pt idx="73664">
                  <c:v>35187.833333333336</c:v>
                </c:pt>
                <c:pt idx="73665">
                  <c:v>35187.916666666664</c:v>
                </c:pt>
                <c:pt idx="73666">
                  <c:v>35188</c:v>
                </c:pt>
                <c:pt idx="73667">
                  <c:v>35188.083333333336</c:v>
                </c:pt>
                <c:pt idx="73668">
                  <c:v>35188.166666666664</c:v>
                </c:pt>
                <c:pt idx="73669">
                  <c:v>35188.25</c:v>
                </c:pt>
                <c:pt idx="73670">
                  <c:v>35188.333333333336</c:v>
                </c:pt>
                <c:pt idx="73671">
                  <c:v>35188.416666666664</c:v>
                </c:pt>
                <c:pt idx="73672">
                  <c:v>35188.5</c:v>
                </c:pt>
                <c:pt idx="73673">
                  <c:v>35188.583333333336</c:v>
                </c:pt>
                <c:pt idx="73674">
                  <c:v>35188.666666666664</c:v>
                </c:pt>
                <c:pt idx="73675">
                  <c:v>35188.75</c:v>
                </c:pt>
                <c:pt idx="73676">
                  <c:v>35188.833333333336</c:v>
                </c:pt>
                <c:pt idx="73677">
                  <c:v>35188.916666666664</c:v>
                </c:pt>
                <c:pt idx="73678">
                  <c:v>35189</c:v>
                </c:pt>
                <c:pt idx="73679">
                  <c:v>35189.083333333336</c:v>
                </c:pt>
                <c:pt idx="73680">
                  <c:v>35189.166666666664</c:v>
                </c:pt>
                <c:pt idx="73681">
                  <c:v>35189.25</c:v>
                </c:pt>
                <c:pt idx="73682">
                  <c:v>35189.333333333336</c:v>
                </c:pt>
                <c:pt idx="73683">
                  <c:v>35189.416666666664</c:v>
                </c:pt>
                <c:pt idx="73684">
                  <c:v>35189.5</c:v>
                </c:pt>
                <c:pt idx="73685">
                  <c:v>35189.583333333336</c:v>
                </c:pt>
                <c:pt idx="73686">
                  <c:v>35189.666666666664</c:v>
                </c:pt>
                <c:pt idx="73687">
                  <c:v>35189.75</c:v>
                </c:pt>
                <c:pt idx="73688">
                  <c:v>35189.833333333336</c:v>
                </c:pt>
                <c:pt idx="73689">
                  <c:v>35189.916666666664</c:v>
                </c:pt>
                <c:pt idx="73690">
                  <c:v>35190</c:v>
                </c:pt>
                <c:pt idx="73691">
                  <c:v>35190.083333333336</c:v>
                </c:pt>
                <c:pt idx="73692">
                  <c:v>35190.166666666664</c:v>
                </c:pt>
                <c:pt idx="73693">
                  <c:v>35190.25</c:v>
                </c:pt>
                <c:pt idx="73694">
                  <c:v>35190.333333333336</c:v>
                </c:pt>
                <c:pt idx="73695">
                  <c:v>35190.416666666664</c:v>
                </c:pt>
                <c:pt idx="73696">
                  <c:v>35190.5</c:v>
                </c:pt>
                <c:pt idx="73697">
                  <c:v>35190.583333333336</c:v>
                </c:pt>
                <c:pt idx="73698">
                  <c:v>35190.666666666664</c:v>
                </c:pt>
                <c:pt idx="73699">
                  <c:v>35190.75</c:v>
                </c:pt>
                <c:pt idx="73700">
                  <c:v>35190.833333333336</c:v>
                </c:pt>
                <c:pt idx="73701">
                  <c:v>35190.916666666664</c:v>
                </c:pt>
                <c:pt idx="73702">
                  <c:v>35191</c:v>
                </c:pt>
                <c:pt idx="73703">
                  <c:v>35191.083333333336</c:v>
                </c:pt>
                <c:pt idx="73704">
                  <c:v>35191.166666666664</c:v>
                </c:pt>
                <c:pt idx="73705">
                  <c:v>35191.25</c:v>
                </c:pt>
                <c:pt idx="73706">
                  <c:v>35191.333333333336</c:v>
                </c:pt>
                <c:pt idx="73707">
                  <c:v>35191.416666666664</c:v>
                </c:pt>
                <c:pt idx="73708">
                  <c:v>35191.5</c:v>
                </c:pt>
                <c:pt idx="73709">
                  <c:v>35191.583333333336</c:v>
                </c:pt>
                <c:pt idx="73710">
                  <c:v>35191.666666666664</c:v>
                </c:pt>
                <c:pt idx="73711">
                  <c:v>35191.75</c:v>
                </c:pt>
                <c:pt idx="73712">
                  <c:v>35191.833333333336</c:v>
                </c:pt>
                <c:pt idx="73713">
                  <c:v>35191.916666666664</c:v>
                </c:pt>
                <c:pt idx="73714">
                  <c:v>35192</c:v>
                </c:pt>
                <c:pt idx="73715">
                  <c:v>35192.25</c:v>
                </c:pt>
                <c:pt idx="73716">
                  <c:v>35193.25</c:v>
                </c:pt>
                <c:pt idx="73717">
                  <c:v>35194.25</c:v>
                </c:pt>
                <c:pt idx="73718">
                  <c:v>35195.25</c:v>
                </c:pt>
                <c:pt idx="73719">
                  <c:v>35196.25</c:v>
                </c:pt>
                <c:pt idx="73720">
                  <c:v>35197.25</c:v>
                </c:pt>
                <c:pt idx="73721">
                  <c:v>35198.25</c:v>
                </c:pt>
                <c:pt idx="73722">
                  <c:v>35199.25</c:v>
                </c:pt>
                <c:pt idx="73723">
                  <c:v>35200.25</c:v>
                </c:pt>
                <c:pt idx="73724">
                  <c:v>35201.25</c:v>
                </c:pt>
                <c:pt idx="73725">
                  <c:v>35202.25</c:v>
                </c:pt>
                <c:pt idx="73726">
                  <c:v>35203.25</c:v>
                </c:pt>
                <c:pt idx="73727">
                  <c:v>35204.25</c:v>
                </c:pt>
                <c:pt idx="73728">
                  <c:v>35205.25</c:v>
                </c:pt>
                <c:pt idx="73729">
                  <c:v>35206.25</c:v>
                </c:pt>
                <c:pt idx="73730">
                  <c:v>35207.25</c:v>
                </c:pt>
                <c:pt idx="73731">
                  <c:v>35207.333333333336</c:v>
                </c:pt>
                <c:pt idx="73732">
                  <c:v>35208.25</c:v>
                </c:pt>
                <c:pt idx="73733">
                  <c:v>35209.25</c:v>
                </c:pt>
                <c:pt idx="73734">
                  <c:v>35210.25</c:v>
                </c:pt>
                <c:pt idx="73735">
                  <c:v>35211.25</c:v>
                </c:pt>
                <c:pt idx="73736">
                  <c:v>35212.25</c:v>
                </c:pt>
                <c:pt idx="73737">
                  <c:v>35213.25</c:v>
                </c:pt>
                <c:pt idx="73738">
                  <c:v>35214.25</c:v>
                </c:pt>
                <c:pt idx="73739">
                  <c:v>35215.25</c:v>
                </c:pt>
                <c:pt idx="73740">
                  <c:v>35216.25</c:v>
                </c:pt>
                <c:pt idx="73741">
                  <c:v>35217.25</c:v>
                </c:pt>
                <c:pt idx="73742">
                  <c:v>35218.25</c:v>
                </c:pt>
                <c:pt idx="73743">
                  <c:v>35219.25</c:v>
                </c:pt>
                <c:pt idx="73744">
                  <c:v>35220.25</c:v>
                </c:pt>
                <c:pt idx="73745">
                  <c:v>35221.25</c:v>
                </c:pt>
                <c:pt idx="73746">
                  <c:v>35222.25</c:v>
                </c:pt>
                <c:pt idx="73747">
                  <c:v>35223.25</c:v>
                </c:pt>
                <c:pt idx="73748">
                  <c:v>35224.25</c:v>
                </c:pt>
                <c:pt idx="73749">
                  <c:v>35225.25</c:v>
                </c:pt>
                <c:pt idx="73750">
                  <c:v>35226.25</c:v>
                </c:pt>
                <c:pt idx="73751">
                  <c:v>35227.25</c:v>
                </c:pt>
                <c:pt idx="73752">
                  <c:v>35227.333333333336</c:v>
                </c:pt>
                <c:pt idx="73753">
                  <c:v>35227.416666666664</c:v>
                </c:pt>
                <c:pt idx="73754">
                  <c:v>35227.5</c:v>
                </c:pt>
                <c:pt idx="73755">
                  <c:v>35227.583333333336</c:v>
                </c:pt>
                <c:pt idx="73756">
                  <c:v>35227.666666666664</c:v>
                </c:pt>
                <c:pt idx="73757">
                  <c:v>35227.75</c:v>
                </c:pt>
                <c:pt idx="73758">
                  <c:v>35227.833333333336</c:v>
                </c:pt>
                <c:pt idx="73759">
                  <c:v>35227.916666666664</c:v>
                </c:pt>
                <c:pt idx="73760">
                  <c:v>35228</c:v>
                </c:pt>
                <c:pt idx="73761">
                  <c:v>35228.083333333336</c:v>
                </c:pt>
                <c:pt idx="73762">
                  <c:v>35228.166666666664</c:v>
                </c:pt>
                <c:pt idx="73763">
                  <c:v>35228.25</c:v>
                </c:pt>
                <c:pt idx="73764">
                  <c:v>35228.333333333336</c:v>
                </c:pt>
                <c:pt idx="73765">
                  <c:v>35228.416666666664</c:v>
                </c:pt>
                <c:pt idx="73766">
                  <c:v>35228.5</c:v>
                </c:pt>
                <c:pt idx="73767">
                  <c:v>35228.583333333336</c:v>
                </c:pt>
                <c:pt idx="73768">
                  <c:v>35228.666666666664</c:v>
                </c:pt>
                <c:pt idx="73769">
                  <c:v>35228.75</c:v>
                </c:pt>
                <c:pt idx="73770">
                  <c:v>35228.833333333336</c:v>
                </c:pt>
                <c:pt idx="73771">
                  <c:v>35228.916666666664</c:v>
                </c:pt>
                <c:pt idx="73772">
                  <c:v>35229</c:v>
                </c:pt>
                <c:pt idx="73773">
                  <c:v>35229.083333333336</c:v>
                </c:pt>
                <c:pt idx="73774">
                  <c:v>35229.166666666664</c:v>
                </c:pt>
                <c:pt idx="73775">
                  <c:v>35229.25</c:v>
                </c:pt>
                <c:pt idx="73776">
                  <c:v>35229.333333333336</c:v>
                </c:pt>
                <c:pt idx="73777">
                  <c:v>35229.416666666664</c:v>
                </c:pt>
                <c:pt idx="73778">
                  <c:v>35229.5</c:v>
                </c:pt>
                <c:pt idx="73779">
                  <c:v>35229.583333333336</c:v>
                </c:pt>
                <c:pt idx="73780">
                  <c:v>35229.666666666664</c:v>
                </c:pt>
                <c:pt idx="73781">
                  <c:v>35229.75</c:v>
                </c:pt>
                <c:pt idx="73782">
                  <c:v>35229.833333333336</c:v>
                </c:pt>
                <c:pt idx="73783">
                  <c:v>35229.916666666664</c:v>
                </c:pt>
                <c:pt idx="73784">
                  <c:v>35230</c:v>
                </c:pt>
                <c:pt idx="73785">
                  <c:v>35230.083333333336</c:v>
                </c:pt>
                <c:pt idx="73786">
                  <c:v>35230.166666666664</c:v>
                </c:pt>
                <c:pt idx="73787">
                  <c:v>35230.25</c:v>
                </c:pt>
                <c:pt idx="73788">
                  <c:v>35230.333333333336</c:v>
                </c:pt>
                <c:pt idx="73789">
                  <c:v>35230.416666666664</c:v>
                </c:pt>
                <c:pt idx="73790">
                  <c:v>35230.5</c:v>
                </c:pt>
                <c:pt idx="73791">
                  <c:v>35230.583333333336</c:v>
                </c:pt>
                <c:pt idx="73792">
                  <c:v>35230.666666666664</c:v>
                </c:pt>
                <c:pt idx="73793">
                  <c:v>35230.75</c:v>
                </c:pt>
                <c:pt idx="73794">
                  <c:v>35230.833333333336</c:v>
                </c:pt>
                <c:pt idx="73795">
                  <c:v>35230.916666666664</c:v>
                </c:pt>
                <c:pt idx="73796">
                  <c:v>35231</c:v>
                </c:pt>
                <c:pt idx="73797">
                  <c:v>35231.083333333336</c:v>
                </c:pt>
                <c:pt idx="73798">
                  <c:v>35231.166666666664</c:v>
                </c:pt>
                <c:pt idx="73799">
                  <c:v>35231.25</c:v>
                </c:pt>
                <c:pt idx="73800">
                  <c:v>35231.333333333336</c:v>
                </c:pt>
                <c:pt idx="73801">
                  <c:v>35231.416666666664</c:v>
                </c:pt>
                <c:pt idx="73802">
                  <c:v>35231.5</c:v>
                </c:pt>
                <c:pt idx="73803">
                  <c:v>35231.583333333336</c:v>
                </c:pt>
                <c:pt idx="73804">
                  <c:v>35231.666666666664</c:v>
                </c:pt>
                <c:pt idx="73805">
                  <c:v>35231.75</c:v>
                </c:pt>
                <c:pt idx="73806">
                  <c:v>35231.833333333336</c:v>
                </c:pt>
                <c:pt idx="73807">
                  <c:v>35231.916666666664</c:v>
                </c:pt>
                <c:pt idx="73808">
                  <c:v>35232</c:v>
                </c:pt>
                <c:pt idx="73809">
                  <c:v>35232.083333333336</c:v>
                </c:pt>
                <c:pt idx="73810">
                  <c:v>35232.166666666664</c:v>
                </c:pt>
                <c:pt idx="73811">
                  <c:v>35232.25</c:v>
                </c:pt>
                <c:pt idx="73812">
                  <c:v>35232.333333333336</c:v>
                </c:pt>
                <c:pt idx="73813">
                  <c:v>35232.416666666664</c:v>
                </c:pt>
                <c:pt idx="73814">
                  <c:v>35232.5</c:v>
                </c:pt>
                <c:pt idx="73815">
                  <c:v>35232.583333333336</c:v>
                </c:pt>
                <c:pt idx="73816">
                  <c:v>35232.666666666664</c:v>
                </c:pt>
                <c:pt idx="73817">
                  <c:v>35232.75</c:v>
                </c:pt>
                <c:pt idx="73818">
                  <c:v>35232.833333333336</c:v>
                </c:pt>
                <c:pt idx="73819">
                  <c:v>35232.916666666664</c:v>
                </c:pt>
                <c:pt idx="73820">
                  <c:v>35233</c:v>
                </c:pt>
                <c:pt idx="73821">
                  <c:v>35233.083333333336</c:v>
                </c:pt>
                <c:pt idx="73822">
                  <c:v>35233.166666666664</c:v>
                </c:pt>
                <c:pt idx="73823">
                  <c:v>35233.25</c:v>
                </c:pt>
                <c:pt idx="73824">
                  <c:v>35233.333333333336</c:v>
                </c:pt>
                <c:pt idx="73825">
                  <c:v>35233.416666666664</c:v>
                </c:pt>
                <c:pt idx="73826">
                  <c:v>35233.5</c:v>
                </c:pt>
                <c:pt idx="73827">
                  <c:v>35233.583333333336</c:v>
                </c:pt>
                <c:pt idx="73828">
                  <c:v>35233.666666666664</c:v>
                </c:pt>
                <c:pt idx="73829">
                  <c:v>35233.75</c:v>
                </c:pt>
                <c:pt idx="73830">
                  <c:v>35233.833333333336</c:v>
                </c:pt>
                <c:pt idx="73831">
                  <c:v>35233.916666666664</c:v>
                </c:pt>
                <c:pt idx="73832">
                  <c:v>35234</c:v>
                </c:pt>
                <c:pt idx="73833">
                  <c:v>35234.083333333336</c:v>
                </c:pt>
                <c:pt idx="73834">
                  <c:v>35234.166666666664</c:v>
                </c:pt>
                <c:pt idx="73835">
                  <c:v>35234.25</c:v>
                </c:pt>
                <c:pt idx="73836">
                  <c:v>35234.333333333336</c:v>
                </c:pt>
                <c:pt idx="73837">
                  <c:v>35234.416666666664</c:v>
                </c:pt>
                <c:pt idx="73838">
                  <c:v>35234.5</c:v>
                </c:pt>
                <c:pt idx="73839">
                  <c:v>35234.583333333336</c:v>
                </c:pt>
                <c:pt idx="73840">
                  <c:v>35234.666666666664</c:v>
                </c:pt>
                <c:pt idx="73841">
                  <c:v>35234.75</c:v>
                </c:pt>
                <c:pt idx="73842">
                  <c:v>35234.833333333336</c:v>
                </c:pt>
                <c:pt idx="73843">
                  <c:v>35234.916666666664</c:v>
                </c:pt>
                <c:pt idx="73844">
                  <c:v>35235</c:v>
                </c:pt>
                <c:pt idx="73845">
                  <c:v>35235.083333333336</c:v>
                </c:pt>
                <c:pt idx="73846">
                  <c:v>35235.166666666664</c:v>
                </c:pt>
                <c:pt idx="73847">
                  <c:v>35235.25</c:v>
                </c:pt>
                <c:pt idx="73848">
                  <c:v>35235.333333333336</c:v>
                </c:pt>
                <c:pt idx="73849">
                  <c:v>35235.416666666664</c:v>
                </c:pt>
                <c:pt idx="73850">
                  <c:v>35235.5</c:v>
                </c:pt>
                <c:pt idx="73851">
                  <c:v>35235.583333333336</c:v>
                </c:pt>
                <c:pt idx="73852">
                  <c:v>35235.666666666664</c:v>
                </c:pt>
                <c:pt idx="73853">
                  <c:v>35235.75</c:v>
                </c:pt>
                <c:pt idx="73854">
                  <c:v>35235.833333333336</c:v>
                </c:pt>
                <c:pt idx="73855">
                  <c:v>35235.916666666664</c:v>
                </c:pt>
                <c:pt idx="73856">
                  <c:v>35236</c:v>
                </c:pt>
                <c:pt idx="73857">
                  <c:v>35236.083333333336</c:v>
                </c:pt>
                <c:pt idx="73858">
                  <c:v>35236.166666666664</c:v>
                </c:pt>
                <c:pt idx="73859">
                  <c:v>35236.25</c:v>
                </c:pt>
                <c:pt idx="73860">
                  <c:v>35236.333333333336</c:v>
                </c:pt>
                <c:pt idx="73861">
                  <c:v>35236.416666666664</c:v>
                </c:pt>
                <c:pt idx="73862">
                  <c:v>35236.5</c:v>
                </c:pt>
                <c:pt idx="73863">
                  <c:v>35236.583333333336</c:v>
                </c:pt>
                <c:pt idx="73864">
                  <c:v>35236.666666666664</c:v>
                </c:pt>
                <c:pt idx="73865">
                  <c:v>35236.75</c:v>
                </c:pt>
                <c:pt idx="73866">
                  <c:v>35236.833333333336</c:v>
                </c:pt>
                <c:pt idx="73867">
                  <c:v>35236.916666666664</c:v>
                </c:pt>
                <c:pt idx="73868">
                  <c:v>35237</c:v>
                </c:pt>
                <c:pt idx="73869">
                  <c:v>35237.083333333336</c:v>
                </c:pt>
                <c:pt idx="73870">
                  <c:v>35237.166666666664</c:v>
                </c:pt>
                <c:pt idx="73871">
                  <c:v>35237.25</c:v>
                </c:pt>
                <c:pt idx="73872">
                  <c:v>35237.333333333336</c:v>
                </c:pt>
                <c:pt idx="73873">
                  <c:v>35237.416666666664</c:v>
                </c:pt>
                <c:pt idx="73874">
                  <c:v>35237.5</c:v>
                </c:pt>
                <c:pt idx="73875">
                  <c:v>35237.583333333336</c:v>
                </c:pt>
                <c:pt idx="73876">
                  <c:v>35237.666666666664</c:v>
                </c:pt>
                <c:pt idx="73877">
                  <c:v>35237.75</c:v>
                </c:pt>
                <c:pt idx="73878">
                  <c:v>35237.833333333336</c:v>
                </c:pt>
                <c:pt idx="73879">
                  <c:v>35237.916666666664</c:v>
                </c:pt>
                <c:pt idx="73880">
                  <c:v>35238</c:v>
                </c:pt>
                <c:pt idx="73881">
                  <c:v>35238.083333333336</c:v>
                </c:pt>
                <c:pt idx="73882">
                  <c:v>35238.166666666664</c:v>
                </c:pt>
                <c:pt idx="73883">
                  <c:v>35238.25</c:v>
                </c:pt>
                <c:pt idx="73884">
                  <c:v>35238.333333333336</c:v>
                </c:pt>
                <c:pt idx="73885">
                  <c:v>35238.416666666664</c:v>
                </c:pt>
                <c:pt idx="73886">
                  <c:v>35238.5</c:v>
                </c:pt>
                <c:pt idx="73887">
                  <c:v>35238.583333333336</c:v>
                </c:pt>
                <c:pt idx="73888">
                  <c:v>35238.666666666664</c:v>
                </c:pt>
                <c:pt idx="73889">
                  <c:v>35238.75</c:v>
                </c:pt>
                <c:pt idx="73890">
                  <c:v>35238.833333333336</c:v>
                </c:pt>
                <c:pt idx="73891">
                  <c:v>35238.916666666664</c:v>
                </c:pt>
                <c:pt idx="73892">
                  <c:v>35239</c:v>
                </c:pt>
                <c:pt idx="73893">
                  <c:v>35239.083333333336</c:v>
                </c:pt>
                <c:pt idx="73894">
                  <c:v>35239.166666666664</c:v>
                </c:pt>
                <c:pt idx="73895">
                  <c:v>35239.25</c:v>
                </c:pt>
                <c:pt idx="73896">
                  <c:v>35239.333333333336</c:v>
                </c:pt>
                <c:pt idx="73897">
                  <c:v>35239.416666666664</c:v>
                </c:pt>
                <c:pt idx="73898">
                  <c:v>35239.5</c:v>
                </c:pt>
                <c:pt idx="73899">
                  <c:v>35239.583333333336</c:v>
                </c:pt>
                <c:pt idx="73900">
                  <c:v>35239.666666666664</c:v>
                </c:pt>
                <c:pt idx="73901">
                  <c:v>35239.75</c:v>
                </c:pt>
                <c:pt idx="73902">
                  <c:v>35239.833333333336</c:v>
                </c:pt>
                <c:pt idx="73903">
                  <c:v>35239.916666666664</c:v>
                </c:pt>
                <c:pt idx="73904">
                  <c:v>35240</c:v>
                </c:pt>
                <c:pt idx="73905">
                  <c:v>35240.083333333336</c:v>
                </c:pt>
                <c:pt idx="73906">
                  <c:v>35240.166666666664</c:v>
                </c:pt>
                <c:pt idx="73907">
                  <c:v>35240.25</c:v>
                </c:pt>
                <c:pt idx="73908">
                  <c:v>35240.333333333336</c:v>
                </c:pt>
                <c:pt idx="73909">
                  <c:v>35240.416666666664</c:v>
                </c:pt>
                <c:pt idx="73910">
                  <c:v>35240.5</c:v>
                </c:pt>
                <c:pt idx="73911">
                  <c:v>35240.583333333336</c:v>
                </c:pt>
                <c:pt idx="73912">
                  <c:v>35240.666666666664</c:v>
                </c:pt>
                <c:pt idx="73913">
                  <c:v>35240.75</c:v>
                </c:pt>
                <c:pt idx="73914">
                  <c:v>35240.833333333336</c:v>
                </c:pt>
                <c:pt idx="73915">
                  <c:v>35240.916666666664</c:v>
                </c:pt>
                <c:pt idx="73916">
                  <c:v>35241</c:v>
                </c:pt>
                <c:pt idx="73917">
                  <c:v>35241.083333333336</c:v>
                </c:pt>
                <c:pt idx="73918">
                  <c:v>35241.166666666664</c:v>
                </c:pt>
                <c:pt idx="73919">
                  <c:v>35241.25</c:v>
                </c:pt>
                <c:pt idx="73920">
                  <c:v>35241.333333333336</c:v>
                </c:pt>
                <c:pt idx="73921">
                  <c:v>35241.416666666664</c:v>
                </c:pt>
                <c:pt idx="73922">
                  <c:v>35241.5</c:v>
                </c:pt>
                <c:pt idx="73923">
                  <c:v>35241.583333333336</c:v>
                </c:pt>
                <c:pt idx="73924">
                  <c:v>35241.666666666664</c:v>
                </c:pt>
                <c:pt idx="73925">
                  <c:v>35241.75</c:v>
                </c:pt>
                <c:pt idx="73926">
                  <c:v>35241.833333333336</c:v>
                </c:pt>
                <c:pt idx="73927">
                  <c:v>35241.916666666664</c:v>
                </c:pt>
                <c:pt idx="73928">
                  <c:v>35242</c:v>
                </c:pt>
                <c:pt idx="73929">
                  <c:v>35242.083333333336</c:v>
                </c:pt>
                <c:pt idx="73930">
                  <c:v>35242.166666666664</c:v>
                </c:pt>
                <c:pt idx="73931">
                  <c:v>35242.25</c:v>
                </c:pt>
                <c:pt idx="73932">
                  <c:v>35242.333333333336</c:v>
                </c:pt>
                <c:pt idx="73933">
                  <c:v>35242.416666666664</c:v>
                </c:pt>
                <c:pt idx="73934">
                  <c:v>35242.5</c:v>
                </c:pt>
                <c:pt idx="73935">
                  <c:v>35242.583333333336</c:v>
                </c:pt>
                <c:pt idx="73936">
                  <c:v>35242.666666666664</c:v>
                </c:pt>
                <c:pt idx="73937">
                  <c:v>35242.75</c:v>
                </c:pt>
                <c:pt idx="73938">
                  <c:v>35242.833333333336</c:v>
                </c:pt>
                <c:pt idx="73939">
                  <c:v>35242.916666666664</c:v>
                </c:pt>
                <c:pt idx="73940">
                  <c:v>35243</c:v>
                </c:pt>
                <c:pt idx="73941">
                  <c:v>35243.083333333336</c:v>
                </c:pt>
                <c:pt idx="73942">
                  <c:v>35243.166666666664</c:v>
                </c:pt>
                <c:pt idx="73943">
                  <c:v>35243.25</c:v>
                </c:pt>
                <c:pt idx="73944">
                  <c:v>35243.333333333336</c:v>
                </c:pt>
                <c:pt idx="73945">
                  <c:v>35243.416666666664</c:v>
                </c:pt>
                <c:pt idx="73946">
                  <c:v>35243.5</c:v>
                </c:pt>
                <c:pt idx="73947">
                  <c:v>35243.583333333336</c:v>
                </c:pt>
                <c:pt idx="73948">
                  <c:v>35243.666666666664</c:v>
                </c:pt>
                <c:pt idx="73949">
                  <c:v>35243.75</c:v>
                </c:pt>
                <c:pt idx="73950">
                  <c:v>35243.833333333336</c:v>
                </c:pt>
                <c:pt idx="73951">
                  <c:v>35243.916666666664</c:v>
                </c:pt>
                <c:pt idx="73952">
                  <c:v>35244</c:v>
                </c:pt>
                <c:pt idx="73953">
                  <c:v>35244.083333333336</c:v>
                </c:pt>
                <c:pt idx="73954">
                  <c:v>35244.166666666664</c:v>
                </c:pt>
                <c:pt idx="73955">
                  <c:v>35244.25</c:v>
                </c:pt>
                <c:pt idx="73956">
                  <c:v>35244.333333333336</c:v>
                </c:pt>
                <c:pt idx="73957">
                  <c:v>35244.416666666664</c:v>
                </c:pt>
                <c:pt idx="73958">
                  <c:v>35244.5</c:v>
                </c:pt>
                <c:pt idx="73959">
                  <c:v>35244.583333333336</c:v>
                </c:pt>
                <c:pt idx="73960">
                  <c:v>35244.666666666664</c:v>
                </c:pt>
                <c:pt idx="73961">
                  <c:v>35244.75</c:v>
                </c:pt>
                <c:pt idx="73962">
                  <c:v>35244.833333333336</c:v>
                </c:pt>
                <c:pt idx="73963">
                  <c:v>35244.916666666664</c:v>
                </c:pt>
                <c:pt idx="73964">
                  <c:v>35245</c:v>
                </c:pt>
                <c:pt idx="73965">
                  <c:v>35245.083333333336</c:v>
                </c:pt>
                <c:pt idx="73966">
                  <c:v>35245.166666666664</c:v>
                </c:pt>
                <c:pt idx="73967">
                  <c:v>35245.25</c:v>
                </c:pt>
                <c:pt idx="73968">
                  <c:v>35245.333333333336</c:v>
                </c:pt>
                <c:pt idx="73969">
                  <c:v>35245.416666666664</c:v>
                </c:pt>
                <c:pt idx="73970">
                  <c:v>35245.5</c:v>
                </c:pt>
                <c:pt idx="73971">
                  <c:v>35245.583333333336</c:v>
                </c:pt>
                <c:pt idx="73972">
                  <c:v>35245.666666666664</c:v>
                </c:pt>
                <c:pt idx="73973">
                  <c:v>35245.75</c:v>
                </c:pt>
                <c:pt idx="73974">
                  <c:v>35245.833333333336</c:v>
                </c:pt>
                <c:pt idx="73975">
                  <c:v>35245.916666666664</c:v>
                </c:pt>
                <c:pt idx="73976">
                  <c:v>35246</c:v>
                </c:pt>
                <c:pt idx="73977">
                  <c:v>35246.083333333336</c:v>
                </c:pt>
                <c:pt idx="73978">
                  <c:v>35246.166666666664</c:v>
                </c:pt>
                <c:pt idx="73979">
                  <c:v>35246.25</c:v>
                </c:pt>
                <c:pt idx="73980">
                  <c:v>35246.333333333336</c:v>
                </c:pt>
                <c:pt idx="73981">
                  <c:v>35246.416666666664</c:v>
                </c:pt>
                <c:pt idx="73982">
                  <c:v>35246.5</c:v>
                </c:pt>
                <c:pt idx="73983">
                  <c:v>35246.583333333336</c:v>
                </c:pt>
                <c:pt idx="73984">
                  <c:v>35246.666666666664</c:v>
                </c:pt>
                <c:pt idx="73985">
                  <c:v>35246.75</c:v>
                </c:pt>
                <c:pt idx="73986">
                  <c:v>35246.833333333336</c:v>
                </c:pt>
                <c:pt idx="73987">
                  <c:v>35246.916666666664</c:v>
                </c:pt>
                <c:pt idx="73988">
                  <c:v>35247</c:v>
                </c:pt>
                <c:pt idx="73989">
                  <c:v>35247.083333333336</c:v>
                </c:pt>
                <c:pt idx="73990">
                  <c:v>35247.166666666664</c:v>
                </c:pt>
                <c:pt idx="73991">
                  <c:v>35247.25</c:v>
                </c:pt>
                <c:pt idx="73992">
                  <c:v>35247.333333333336</c:v>
                </c:pt>
                <c:pt idx="73993">
                  <c:v>35247.416666666664</c:v>
                </c:pt>
                <c:pt idx="73994">
                  <c:v>35247.5</c:v>
                </c:pt>
                <c:pt idx="73995">
                  <c:v>35247.583333333336</c:v>
                </c:pt>
                <c:pt idx="73996">
                  <c:v>35247.666666666664</c:v>
                </c:pt>
                <c:pt idx="73997">
                  <c:v>35247.75</c:v>
                </c:pt>
                <c:pt idx="73998">
                  <c:v>35247.833333333336</c:v>
                </c:pt>
                <c:pt idx="73999">
                  <c:v>35247.916666666664</c:v>
                </c:pt>
                <c:pt idx="74000">
                  <c:v>35248</c:v>
                </c:pt>
                <c:pt idx="74001">
                  <c:v>35248.083333333336</c:v>
                </c:pt>
                <c:pt idx="74002">
                  <c:v>35248.166666666664</c:v>
                </c:pt>
                <c:pt idx="74003">
                  <c:v>35248.25</c:v>
                </c:pt>
                <c:pt idx="74004">
                  <c:v>35248.333333333336</c:v>
                </c:pt>
                <c:pt idx="74005">
                  <c:v>35248.416666666664</c:v>
                </c:pt>
                <c:pt idx="74006">
                  <c:v>35248.5</c:v>
                </c:pt>
                <c:pt idx="74007">
                  <c:v>35248.583333333336</c:v>
                </c:pt>
                <c:pt idx="74008">
                  <c:v>35248.666666666664</c:v>
                </c:pt>
                <c:pt idx="74009">
                  <c:v>35248.75</c:v>
                </c:pt>
                <c:pt idx="74010">
                  <c:v>35248.833333333336</c:v>
                </c:pt>
                <c:pt idx="74011">
                  <c:v>35248.916666666664</c:v>
                </c:pt>
                <c:pt idx="74012">
                  <c:v>35249</c:v>
                </c:pt>
                <c:pt idx="74013">
                  <c:v>35249.083333333336</c:v>
                </c:pt>
                <c:pt idx="74014">
                  <c:v>35249.166666666664</c:v>
                </c:pt>
                <c:pt idx="74015">
                  <c:v>35249.25</c:v>
                </c:pt>
                <c:pt idx="74016">
                  <c:v>35249.333333333336</c:v>
                </c:pt>
                <c:pt idx="74017">
                  <c:v>35249.416666666664</c:v>
                </c:pt>
                <c:pt idx="74018">
                  <c:v>35249.5</c:v>
                </c:pt>
                <c:pt idx="74019">
                  <c:v>35249.583333333336</c:v>
                </c:pt>
                <c:pt idx="74020">
                  <c:v>35249.666666666664</c:v>
                </c:pt>
                <c:pt idx="74021">
                  <c:v>35249.75</c:v>
                </c:pt>
                <c:pt idx="74022">
                  <c:v>35249.833333333336</c:v>
                </c:pt>
                <c:pt idx="74023">
                  <c:v>35249.916666666664</c:v>
                </c:pt>
                <c:pt idx="74024">
                  <c:v>35250</c:v>
                </c:pt>
                <c:pt idx="74025">
                  <c:v>35250.083333333336</c:v>
                </c:pt>
                <c:pt idx="74026">
                  <c:v>35250.166666666664</c:v>
                </c:pt>
                <c:pt idx="74027">
                  <c:v>35250.25</c:v>
                </c:pt>
                <c:pt idx="74028">
                  <c:v>35250.333333333336</c:v>
                </c:pt>
                <c:pt idx="74029">
                  <c:v>35250.416666666664</c:v>
                </c:pt>
                <c:pt idx="74030">
                  <c:v>35250.5</c:v>
                </c:pt>
                <c:pt idx="74031">
                  <c:v>35250.583333333336</c:v>
                </c:pt>
                <c:pt idx="74032">
                  <c:v>35250.666666666664</c:v>
                </c:pt>
                <c:pt idx="74033">
                  <c:v>35250.75</c:v>
                </c:pt>
                <c:pt idx="74034">
                  <c:v>35250.833333333336</c:v>
                </c:pt>
                <c:pt idx="74035">
                  <c:v>35250.916666666664</c:v>
                </c:pt>
                <c:pt idx="74036">
                  <c:v>35251</c:v>
                </c:pt>
                <c:pt idx="74037">
                  <c:v>35251.083333333336</c:v>
                </c:pt>
                <c:pt idx="74038">
                  <c:v>35251.166666666664</c:v>
                </c:pt>
                <c:pt idx="74039">
                  <c:v>35251.25</c:v>
                </c:pt>
                <c:pt idx="74040">
                  <c:v>35251.333333333336</c:v>
                </c:pt>
                <c:pt idx="74041">
                  <c:v>35251.416666666664</c:v>
                </c:pt>
                <c:pt idx="74042">
                  <c:v>35251.5</c:v>
                </c:pt>
                <c:pt idx="74043">
                  <c:v>35251.583333333336</c:v>
                </c:pt>
                <c:pt idx="74044">
                  <c:v>35251.666666666664</c:v>
                </c:pt>
                <c:pt idx="74045">
                  <c:v>35251.75</c:v>
                </c:pt>
                <c:pt idx="74046">
                  <c:v>35251.833333333336</c:v>
                </c:pt>
                <c:pt idx="74047">
                  <c:v>35251.916666666664</c:v>
                </c:pt>
                <c:pt idx="74048">
                  <c:v>35252</c:v>
                </c:pt>
                <c:pt idx="74049">
                  <c:v>35252.083333333336</c:v>
                </c:pt>
                <c:pt idx="74050">
                  <c:v>35252.166666666664</c:v>
                </c:pt>
                <c:pt idx="74051">
                  <c:v>35252.25</c:v>
                </c:pt>
                <c:pt idx="74052">
                  <c:v>35252.333333333336</c:v>
                </c:pt>
                <c:pt idx="74053">
                  <c:v>35252.416666666664</c:v>
                </c:pt>
                <c:pt idx="74054">
                  <c:v>35252.5</c:v>
                </c:pt>
                <c:pt idx="74055">
                  <c:v>35252.583333333336</c:v>
                </c:pt>
                <c:pt idx="74056">
                  <c:v>35252.666666666664</c:v>
                </c:pt>
                <c:pt idx="74057">
                  <c:v>35252.75</c:v>
                </c:pt>
                <c:pt idx="74058">
                  <c:v>35252.833333333336</c:v>
                </c:pt>
                <c:pt idx="74059">
                  <c:v>35252.916666666664</c:v>
                </c:pt>
                <c:pt idx="74060">
                  <c:v>35253</c:v>
                </c:pt>
                <c:pt idx="74061">
                  <c:v>35253.083333333336</c:v>
                </c:pt>
                <c:pt idx="74062">
                  <c:v>35253.166666666664</c:v>
                </c:pt>
                <c:pt idx="74063">
                  <c:v>35253.25</c:v>
                </c:pt>
                <c:pt idx="74064">
                  <c:v>35253.333333333336</c:v>
                </c:pt>
                <c:pt idx="74065">
                  <c:v>35253.416666666664</c:v>
                </c:pt>
                <c:pt idx="74066">
                  <c:v>35253.5</c:v>
                </c:pt>
                <c:pt idx="74067">
                  <c:v>35253.583333333336</c:v>
                </c:pt>
                <c:pt idx="74068">
                  <c:v>35253.666666666664</c:v>
                </c:pt>
                <c:pt idx="74069">
                  <c:v>35253.75</c:v>
                </c:pt>
                <c:pt idx="74070">
                  <c:v>35253.833333333336</c:v>
                </c:pt>
                <c:pt idx="74071">
                  <c:v>35253.916666666664</c:v>
                </c:pt>
                <c:pt idx="74072">
                  <c:v>35254</c:v>
                </c:pt>
                <c:pt idx="74073">
                  <c:v>35254.083333333336</c:v>
                </c:pt>
                <c:pt idx="74074">
                  <c:v>35254.166666666664</c:v>
                </c:pt>
                <c:pt idx="74075">
                  <c:v>35254.25</c:v>
                </c:pt>
                <c:pt idx="74076">
                  <c:v>35254.333333333336</c:v>
                </c:pt>
                <c:pt idx="74077">
                  <c:v>35254.416666666664</c:v>
                </c:pt>
                <c:pt idx="74078">
                  <c:v>35254.5</c:v>
                </c:pt>
                <c:pt idx="74079">
                  <c:v>35254.583333333336</c:v>
                </c:pt>
                <c:pt idx="74080">
                  <c:v>35254.666666666664</c:v>
                </c:pt>
                <c:pt idx="74081">
                  <c:v>35254.75</c:v>
                </c:pt>
                <c:pt idx="74082">
                  <c:v>35254.833333333336</c:v>
                </c:pt>
                <c:pt idx="74083">
                  <c:v>35254.916666666664</c:v>
                </c:pt>
                <c:pt idx="74084">
                  <c:v>35255</c:v>
                </c:pt>
                <c:pt idx="74085">
                  <c:v>35255.083333333336</c:v>
                </c:pt>
                <c:pt idx="74086">
                  <c:v>35255.166666666664</c:v>
                </c:pt>
                <c:pt idx="74087">
                  <c:v>35255.25</c:v>
                </c:pt>
                <c:pt idx="74088">
                  <c:v>35255.333333333336</c:v>
                </c:pt>
                <c:pt idx="74089">
                  <c:v>35255.416666666664</c:v>
                </c:pt>
                <c:pt idx="74090">
                  <c:v>35255.5</c:v>
                </c:pt>
                <c:pt idx="74091">
                  <c:v>35255.583333333336</c:v>
                </c:pt>
                <c:pt idx="74092">
                  <c:v>35255.666666666664</c:v>
                </c:pt>
                <c:pt idx="74093">
                  <c:v>35255.75</c:v>
                </c:pt>
                <c:pt idx="74094">
                  <c:v>35255.833333333336</c:v>
                </c:pt>
                <c:pt idx="74095">
                  <c:v>35255.916666666664</c:v>
                </c:pt>
                <c:pt idx="74096">
                  <c:v>35256</c:v>
                </c:pt>
                <c:pt idx="74097">
                  <c:v>35256.083333333336</c:v>
                </c:pt>
                <c:pt idx="74098">
                  <c:v>35256.166666666664</c:v>
                </c:pt>
                <c:pt idx="74099">
                  <c:v>35256.25</c:v>
                </c:pt>
                <c:pt idx="74100">
                  <c:v>35256.333333333336</c:v>
                </c:pt>
                <c:pt idx="74101">
                  <c:v>35256.416666666664</c:v>
                </c:pt>
                <c:pt idx="74102">
                  <c:v>35256.5</c:v>
                </c:pt>
                <c:pt idx="74103">
                  <c:v>35256.583333333336</c:v>
                </c:pt>
                <c:pt idx="74104">
                  <c:v>35256.666666666664</c:v>
                </c:pt>
                <c:pt idx="74105">
                  <c:v>35256.75</c:v>
                </c:pt>
                <c:pt idx="74106">
                  <c:v>35256.833333333336</c:v>
                </c:pt>
                <c:pt idx="74107">
                  <c:v>35256.916666666664</c:v>
                </c:pt>
                <c:pt idx="74108">
                  <c:v>35257</c:v>
                </c:pt>
                <c:pt idx="74109">
                  <c:v>35257.083333333336</c:v>
                </c:pt>
                <c:pt idx="74110">
                  <c:v>35257.166666666664</c:v>
                </c:pt>
                <c:pt idx="74111">
                  <c:v>35257.25</c:v>
                </c:pt>
                <c:pt idx="74112">
                  <c:v>35257.333333333336</c:v>
                </c:pt>
                <c:pt idx="74113">
                  <c:v>35257.416666666664</c:v>
                </c:pt>
                <c:pt idx="74114">
                  <c:v>35257.5</c:v>
                </c:pt>
                <c:pt idx="74115">
                  <c:v>35257.583333333336</c:v>
                </c:pt>
                <c:pt idx="74116">
                  <c:v>35257.666666666664</c:v>
                </c:pt>
                <c:pt idx="74117">
                  <c:v>35257.75</c:v>
                </c:pt>
                <c:pt idx="74118">
                  <c:v>35257.833333333336</c:v>
                </c:pt>
                <c:pt idx="74119">
                  <c:v>35257.916666666664</c:v>
                </c:pt>
                <c:pt idx="74120">
                  <c:v>35258</c:v>
                </c:pt>
                <c:pt idx="74121">
                  <c:v>35258.083333333336</c:v>
                </c:pt>
                <c:pt idx="74122">
                  <c:v>35258.166666666664</c:v>
                </c:pt>
                <c:pt idx="74123">
                  <c:v>35258.25</c:v>
                </c:pt>
                <c:pt idx="74124">
                  <c:v>35258.333333333336</c:v>
                </c:pt>
                <c:pt idx="74125">
                  <c:v>35258.416666666664</c:v>
                </c:pt>
                <c:pt idx="74126">
                  <c:v>35258.5</c:v>
                </c:pt>
                <c:pt idx="74127">
                  <c:v>35258.583333333336</c:v>
                </c:pt>
                <c:pt idx="74128">
                  <c:v>35258.666666666664</c:v>
                </c:pt>
                <c:pt idx="74129">
                  <c:v>35258.75</c:v>
                </c:pt>
                <c:pt idx="74130">
                  <c:v>35258.833333333336</c:v>
                </c:pt>
                <c:pt idx="74131">
                  <c:v>35258.916666666664</c:v>
                </c:pt>
                <c:pt idx="74132">
                  <c:v>35259</c:v>
                </c:pt>
                <c:pt idx="74133">
                  <c:v>35259.083333333336</c:v>
                </c:pt>
                <c:pt idx="74134">
                  <c:v>35259.166666666664</c:v>
                </c:pt>
                <c:pt idx="74135">
                  <c:v>35259.25</c:v>
                </c:pt>
                <c:pt idx="74136">
                  <c:v>35259.333333333336</c:v>
                </c:pt>
                <c:pt idx="74137">
                  <c:v>35259.416666666664</c:v>
                </c:pt>
                <c:pt idx="74138">
                  <c:v>35259.5</c:v>
                </c:pt>
                <c:pt idx="74139">
                  <c:v>35259.583333333336</c:v>
                </c:pt>
                <c:pt idx="74140">
                  <c:v>35259.666666666664</c:v>
                </c:pt>
                <c:pt idx="74141">
                  <c:v>35259.75</c:v>
                </c:pt>
                <c:pt idx="74142">
                  <c:v>35259.833333333336</c:v>
                </c:pt>
                <c:pt idx="74143">
                  <c:v>35259.916666666664</c:v>
                </c:pt>
                <c:pt idx="74144">
                  <c:v>35260</c:v>
                </c:pt>
                <c:pt idx="74145">
                  <c:v>35260.083333333336</c:v>
                </c:pt>
                <c:pt idx="74146">
                  <c:v>35260.166666666664</c:v>
                </c:pt>
                <c:pt idx="74147">
                  <c:v>35260.25</c:v>
                </c:pt>
                <c:pt idx="74148">
                  <c:v>35260.333333333336</c:v>
                </c:pt>
                <c:pt idx="74149">
                  <c:v>35260.416666666664</c:v>
                </c:pt>
                <c:pt idx="74150">
                  <c:v>35260.5</c:v>
                </c:pt>
                <c:pt idx="74151">
                  <c:v>35260.583333333336</c:v>
                </c:pt>
                <c:pt idx="74152">
                  <c:v>35260.666666666664</c:v>
                </c:pt>
                <c:pt idx="74153">
                  <c:v>35260.75</c:v>
                </c:pt>
                <c:pt idx="74154">
                  <c:v>35260.833333333336</c:v>
                </c:pt>
                <c:pt idx="74155">
                  <c:v>35260.916666666664</c:v>
                </c:pt>
                <c:pt idx="74156">
                  <c:v>35261</c:v>
                </c:pt>
                <c:pt idx="74157">
                  <c:v>35261.083333333336</c:v>
                </c:pt>
                <c:pt idx="74158">
                  <c:v>35261.166666666664</c:v>
                </c:pt>
                <c:pt idx="74159">
                  <c:v>35261.25</c:v>
                </c:pt>
                <c:pt idx="74160">
                  <c:v>35261.333333333336</c:v>
                </c:pt>
                <c:pt idx="74161">
                  <c:v>35261.416666666664</c:v>
                </c:pt>
                <c:pt idx="74162">
                  <c:v>35261.5</c:v>
                </c:pt>
                <c:pt idx="74163">
                  <c:v>35261.583333333336</c:v>
                </c:pt>
                <c:pt idx="74164">
                  <c:v>35261.666666666664</c:v>
                </c:pt>
                <c:pt idx="74165">
                  <c:v>35261.75</c:v>
                </c:pt>
                <c:pt idx="74166">
                  <c:v>35261.833333333336</c:v>
                </c:pt>
                <c:pt idx="74167">
                  <c:v>35261.916666666664</c:v>
                </c:pt>
                <c:pt idx="74168">
                  <c:v>35262</c:v>
                </c:pt>
                <c:pt idx="74169">
                  <c:v>35262.083333333336</c:v>
                </c:pt>
                <c:pt idx="74170">
                  <c:v>35262.166666666664</c:v>
                </c:pt>
                <c:pt idx="74171">
                  <c:v>35262.25</c:v>
                </c:pt>
                <c:pt idx="74172">
                  <c:v>35262.333333333336</c:v>
                </c:pt>
                <c:pt idx="74173">
                  <c:v>35262.416666666664</c:v>
                </c:pt>
                <c:pt idx="74174">
                  <c:v>35262.5</c:v>
                </c:pt>
                <c:pt idx="74175">
                  <c:v>35262.583333333336</c:v>
                </c:pt>
                <c:pt idx="74176">
                  <c:v>35262.666666666664</c:v>
                </c:pt>
                <c:pt idx="74177">
                  <c:v>35262.75</c:v>
                </c:pt>
                <c:pt idx="74178">
                  <c:v>35262.833333333336</c:v>
                </c:pt>
                <c:pt idx="74179">
                  <c:v>35262.916666666664</c:v>
                </c:pt>
                <c:pt idx="74180">
                  <c:v>35263</c:v>
                </c:pt>
                <c:pt idx="74181">
                  <c:v>35263.083333333336</c:v>
                </c:pt>
                <c:pt idx="74182">
                  <c:v>35263.166666666664</c:v>
                </c:pt>
                <c:pt idx="74183">
                  <c:v>35263.25</c:v>
                </c:pt>
                <c:pt idx="74184">
                  <c:v>35263.333333333336</c:v>
                </c:pt>
                <c:pt idx="74185">
                  <c:v>35263.416666666664</c:v>
                </c:pt>
                <c:pt idx="74186">
                  <c:v>35263.5</c:v>
                </c:pt>
                <c:pt idx="74187">
                  <c:v>35263.583333333336</c:v>
                </c:pt>
                <c:pt idx="74188">
                  <c:v>35263.666666666664</c:v>
                </c:pt>
                <c:pt idx="74189">
                  <c:v>35263.75</c:v>
                </c:pt>
                <c:pt idx="74190">
                  <c:v>35263.833333333336</c:v>
                </c:pt>
                <c:pt idx="74191">
                  <c:v>35263.916666666664</c:v>
                </c:pt>
                <c:pt idx="74192">
                  <c:v>35264</c:v>
                </c:pt>
                <c:pt idx="74193">
                  <c:v>35264.083333333336</c:v>
                </c:pt>
                <c:pt idx="74194">
                  <c:v>35264.166666666664</c:v>
                </c:pt>
                <c:pt idx="74195">
                  <c:v>35264.25</c:v>
                </c:pt>
                <c:pt idx="74196">
                  <c:v>35264.333333333336</c:v>
                </c:pt>
                <c:pt idx="74197">
                  <c:v>35264.416666666664</c:v>
                </c:pt>
                <c:pt idx="74198">
                  <c:v>35264.5</c:v>
                </c:pt>
                <c:pt idx="74199">
                  <c:v>35264.583333333336</c:v>
                </c:pt>
                <c:pt idx="74200">
                  <c:v>35264.666666666664</c:v>
                </c:pt>
                <c:pt idx="74201">
                  <c:v>35264.75</c:v>
                </c:pt>
                <c:pt idx="74202">
                  <c:v>35264.833333333336</c:v>
                </c:pt>
                <c:pt idx="74203">
                  <c:v>35264.916666666664</c:v>
                </c:pt>
                <c:pt idx="74204">
                  <c:v>35265</c:v>
                </c:pt>
                <c:pt idx="74205">
                  <c:v>35265.083333333336</c:v>
                </c:pt>
                <c:pt idx="74206">
                  <c:v>35265.166666666664</c:v>
                </c:pt>
                <c:pt idx="74207">
                  <c:v>35265.25</c:v>
                </c:pt>
                <c:pt idx="74208">
                  <c:v>35265.333333333336</c:v>
                </c:pt>
                <c:pt idx="74209">
                  <c:v>35265.416666666664</c:v>
                </c:pt>
                <c:pt idx="74210">
                  <c:v>35265.5</c:v>
                </c:pt>
                <c:pt idx="74211">
                  <c:v>35265.583333333336</c:v>
                </c:pt>
                <c:pt idx="74212">
                  <c:v>35265.666666666664</c:v>
                </c:pt>
                <c:pt idx="74213">
                  <c:v>35265.75</c:v>
                </c:pt>
                <c:pt idx="74214">
                  <c:v>35265.833333333336</c:v>
                </c:pt>
                <c:pt idx="74215">
                  <c:v>35265.916666666664</c:v>
                </c:pt>
                <c:pt idx="74216">
                  <c:v>35266</c:v>
                </c:pt>
                <c:pt idx="74217">
                  <c:v>35266.083333333336</c:v>
                </c:pt>
                <c:pt idx="74218">
                  <c:v>35266.166666666664</c:v>
                </c:pt>
                <c:pt idx="74219">
                  <c:v>35266.25</c:v>
                </c:pt>
                <c:pt idx="74220">
                  <c:v>35266.333333333336</c:v>
                </c:pt>
                <c:pt idx="74221">
                  <c:v>35266.416666666664</c:v>
                </c:pt>
                <c:pt idx="74222">
                  <c:v>35266.5</c:v>
                </c:pt>
                <c:pt idx="74223">
                  <c:v>35266.583333333336</c:v>
                </c:pt>
                <c:pt idx="74224">
                  <c:v>35266.666666666664</c:v>
                </c:pt>
                <c:pt idx="74225">
                  <c:v>35266.75</c:v>
                </c:pt>
                <c:pt idx="74226">
                  <c:v>35266.833333333336</c:v>
                </c:pt>
                <c:pt idx="74227">
                  <c:v>35266.916666666664</c:v>
                </c:pt>
                <c:pt idx="74228">
                  <c:v>35267</c:v>
                </c:pt>
                <c:pt idx="74229">
                  <c:v>35267.083333333336</c:v>
                </c:pt>
                <c:pt idx="74230">
                  <c:v>35267.166666666664</c:v>
                </c:pt>
                <c:pt idx="74231">
                  <c:v>35267.25</c:v>
                </c:pt>
                <c:pt idx="74232">
                  <c:v>35267.333333333336</c:v>
                </c:pt>
                <c:pt idx="74233">
                  <c:v>35267.416666666664</c:v>
                </c:pt>
                <c:pt idx="74234">
                  <c:v>35267.5</c:v>
                </c:pt>
                <c:pt idx="74235">
                  <c:v>35267.583333333336</c:v>
                </c:pt>
                <c:pt idx="74236">
                  <c:v>35267.666666666664</c:v>
                </c:pt>
                <c:pt idx="74237">
                  <c:v>35267.75</c:v>
                </c:pt>
                <c:pt idx="74238">
                  <c:v>35267.833333333336</c:v>
                </c:pt>
                <c:pt idx="74239">
                  <c:v>35267.916666666664</c:v>
                </c:pt>
                <c:pt idx="74240">
                  <c:v>35268</c:v>
                </c:pt>
                <c:pt idx="74241">
                  <c:v>35268.083333333336</c:v>
                </c:pt>
                <c:pt idx="74242">
                  <c:v>35268.166666666664</c:v>
                </c:pt>
                <c:pt idx="74243">
                  <c:v>35268.25</c:v>
                </c:pt>
                <c:pt idx="74244">
                  <c:v>35268.333333333336</c:v>
                </c:pt>
                <c:pt idx="74245">
                  <c:v>35268.416666666664</c:v>
                </c:pt>
                <c:pt idx="74246">
                  <c:v>35268.5</c:v>
                </c:pt>
                <c:pt idx="74247">
                  <c:v>35268.583333333336</c:v>
                </c:pt>
                <c:pt idx="74248">
                  <c:v>35268.666666666664</c:v>
                </c:pt>
                <c:pt idx="74249">
                  <c:v>35268.75</c:v>
                </c:pt>
                <c:pt idx="74250">
                  <c:v>35268.833333333336</c:v>
                </c:pt>
                <c:pt idx="74251">
                  <c:v>35268.916666666664</c:v>
                </c:pt>
                <c:pt idx="74252">
                  <c:v>35269</c:v>
                </c:pt>
                <c:pt idx="74253">
                  <c:v>35269.083333333336</c:v>
                </c:pt>
                <c:pt idx="74254">
                  <c:v>35269.166666666664</c:v>
                </c:pt>
                <c:pt idx="74255">
                  <c:v>35269.25</c:v>
                </c:pt>
                <c:pt idx="74256">
                  <c:v>35269.333333333336</c:v>
                </c:pt>
                <c:pt idx="74257">
                  <c:v>35269.416666666664</c:v>
                </c:pt>
                <c:pt idx="74258">
                  <c:v>35269.5</c:v>
                </c:pt>
                <c:pt idx="74259">
                  <c:v>35269.583333333336</c:v>
                </c:pt>
                <c:pt idx="74260">
                  <c:v>35269.666666666664</c:v>
                </c:pt>
                <c:pt idx="74261">
                  <c:v>35269.75</c:v>
                </c:pt>
                <c:pt idx="74262">
                  <c:v>35269.833333333336</c:v>
                </c:pt>
                <c:pt idx="74263">
                  <c:v>35269.916666666664</c:v>
                </c:pt>
                <c:pt idx="74264">
                  <c:v>35270</c:v>
                </c:pt>
                <c:pt idx="74265">
                  <c:v>35270.083333333336</c:v>
                </c:pt>
                <c:pt idx="74266">
                  <c:v>35270.166666666664</c:v>
                </c:pt>
                <c:pt idx="74267">
                  <c:v>35270.25</c:v>
                </c:pt>
                <c:pt idx="74268">
                  <c:v>35270.333333333336</c:v>
                </c:pt>
                <c:pt idx="74269">
                  <c:v>35270.416666666664</c:v>
                </c:pt>
                <c:pt idx="74270">
                  <c:v>35270.5</c:v>
                </c:pt>
                <c:pt idx="74271">
                  <c:v>35270.583333333336</c:v>
                </c:pt>
                <c:pt idx="74272">
                  <c:v>35270.666666666664</c:v>
                </c:pt>
                <c:pt idx="74273">
                  <c:v>35270.75</c:v>
                </c:pt>
                <c:pt idx="74274">
                  <c:v>35270.833333333336</c:v>
                </c:pt>
                <c:pt idx="74275">
                  <c:v>35270.916666666664</c:v>
                </c:pt>
                <c:pt idx="74276">
                  <c:v>35271</c:v>
                </c:pt>
                <c:pt idx="74277">
                  <c:v>35271.083333333336</c:v>
                </c:pt>
                <c:pt idx="74278">
                  <c:v>35271.166666666664</c:v>
                </c:pt>
                <c:pt idx="74279">
                  <c:v>35271.25</c:v>
                </c:pt>
                <c:pt idx="74280">
                  <c:v>35271.333333333336</c:v>
                </c:pt>
                <c:pt idx="74281">
                  <c:v>35271.416666666664</c:v>
                </c:pt>
                <c:pt idx="74282">
                  <c:v>35271.5</c:v>
                </c:pt>
                <c:pt idx="74283">
                  <c:v>35271.583333333336</c:v>
                </c:pt>
                <c:pt idx="74284">
                  <c:v>35272.166666666664</c:v>
                </c:pt>
                <c:pt idx="74285">
                  <c:v>35272.25</c:v>
                </c:pt>
                <c:pt idx="74286">
                  <c:v>35272.333333333336</c:v>
                </c:pt>
                <c:pt idx="74287">
                  <c:v>35272.416666666664</c:v>
                </c:pt>
                <c:pt idx="74288">
                  <c:v>35272.5</c:v>
                </c:pt>
                <c:pt idx="74289">
                  <c:v>35272.583333333336</c:v>
                </c:pt>
                <c:pt idx="74290">
                  <c:v>35272.666666666664</c:v>
                </c:pt>
                <c:pt idx="74291">
                  <c:v>35272.75</c:v>
                </c:pt>
                <c:pt idx="74292">
                  <c:v>35272.833333333336</c:v>
                </c:pt>
                <c:pt idx="74293">
                  <c:v>35272.916666666664</c:v>
                </c:pt>
                <c:pt idx="74294">
                  <c:v>35273</c:v>
                </c:pt>
                <c:pt idx="74295">
                  <c:v>35273.083333333336</c:v>
                </c:pt>
                <c:pt idx="74296">
                  <c:v>35273.166666666664</c:v>
                </c:pt>
                <c:pt idx="74297">
                  <c:v>35273.25</c:v>
                </c:pt>
                <c:pt idx="74298">
                  <c:v>35273.333333333336</c:v>
                </c:pt>
                <c:pt idx="74299">
                  <c:v>35273.416666666664</c:v>
                </c:pt>
                <c:pt idx="74300">
                  <c:v>35273.5</c:v>
                </c:pt>
                <c:pt idx="74301">
                  <c:v>35273.583333333336</c:v>
                </c:pt>
                <c:pt idx="74302">
                  <c:v>35273.666666666664</c:v>
                </c:pt>
                <c:pt idx="74303">
                  <c:v>35273.75</c:v>
                </c:pt>
                <c:pt idx="74304">
                  <c:v>35273.833333333336</c:v>
                </c:pt>
                <c:pt idx="74305">
                  <c:v>35273.916666666664</c:v>
                </c:pt>
                <c:pt idx="74306">
                  <c:v>35274</c:v>
                </c:pt>
                <c:pt idx="74307">
                  <c:v>35274.083333333336</c:v>
                </c:pt>
                <c:pt idx="74308">
                  <c:v>35274.166666666664</c:v>
                </c:pt>
                <c:pt idx="74309">
                  <c:v>35274.25</c:v>
                </c:pt>
                <c:pt idx="74310">
                  <c:v>35274.333333333336</c:v>
                </c:pt>
                <c:pt idx="74311">
                  <c:v>35274.416666666664</c:v>
                </c:pt>
                <c:pt idx="74312">
                  <c:v>35274.5</c:v>
                </c:pt>
                <c:pt idx="74313">
                  <c:v>35274.583333333336</c:v>
                </c:pt>
                <c:pt idx="74314">
                  <c:v>35274.666666666664</c:v>
                </c:pt>
                <c:pt idx="74315">
                  <c:v>35274.75</c:v>
                </c:pt>
                <c:pt idx="74316">
                  <c:v>35274.833333333336</c:v>
                </c:pt>
                <c:pt idx="74317">
                  <c:v>35274.916666666664</c:v>
                </c:pt>
                <c:pt idx="74318">
                  <c:v>35275</c:v>
                </c:pt>
                <c:pt idx="74319">
                  <c:v>35275.083333333336</c:v>
                </c:pt>
                <c:pt idx="74320">
                  <c:v>35275.166666666664</c:v>
                </c:pt>
                <c:pt idx="74321">
                  <c:v>35275.25</c:v>
                </c:pt>
                <c:pt idx="74322">
                  <c:v>35275.333333333336</c:v>
                </c:pt>
                <c:pt idx="74323">
                  <c:v>35275.416666666664</c:v>
                </c:pt>
                <c:pt idx="74324">
                  <c:v>35275.5</c:v>
                </c:pt>
                <c:pt idx="74325">
                  <c:v>35275.583333333336</c:v>
                </c:pt>
                <c:pt idx="74326">
                  <c:v>35275.666666666664</c:v>
                </c:pt>
                <c:pt idx="74327">
                  <c:v>35275.75</c:v>
                </c:pt>
                <c:pt idx="74328">
                  <c:v>35275.833333333336</c:v>
                </c:pt>
                <c:pt idx="74329">
                  <c:v>35275.916666666664</c:v>
                </c:pt>
                <c:pt idx="74330">
                  <c:v>35276</c:v>
                </c:pt>
                <c:pt idx="74331">
                  <c:v>35276.083333333336</c:v>
                </c:pt>
                <c:pt idx="74332">
                  <c:v>35276.166666666664</c:v>
                </c:pt>
                <c:pt idx="74333">
                  <c:v>35276.25</c:v>
                </c:pt>
                <c:pt idx="74334">
                  <c:v>35276.333333333336</c:v>
                </c:pt>
                <c:pt idx="74335">
                  <c:v>35276.416666666664</c:v>
                </c:pt>
                <c:pt idx="74336">
                  <c:v>35276.5</c:v>
                </c:pt>
                <c:pt idx="74337">
                  <c:v>35276.583333333336</c:v>
                </c:pt>
                <c:pt idx="74338">
                  <c:v>35276.666666666664</c:v>
                </c:pt>
                <c:pt idx="74339">
                  <c:v>35276.75</c:v>
                </c:pt>
                <c:pt idx="74340">
                  <c:v>35276.833333333336</c:v>
                </c:pt>
                <c:pt idx="74341">
                  <c:v>35276.916666666664</c:v>
                </c:pt>
                <c:pt idx="74342">
                  <c:v>35277</c:v>
                </c:pt>
                <c:pt idx="74343">
                  <c:v>35277.083333333336</c:v>
                </c:pt>
                <c:pt idx="74344">
                  <c:v>35277.166666666664</c:v>
                </c:pt>
                <c:pt idx="74345">
                  <c:v>35277.25</c:v>
                </c:pt>
                <c:pt idx="74346">
                  <c:v>35277.333333333336</c:v>
                </c:pt>
                <c:pt idx="74347">
                  <c:v>35277.416666666664</c:v>
                </c:pt>
                <c:pt idx="74348">
                  <c:v>35277.5</c:v>
                </c:pt>
                <c:pt idx="74349">
                  <c:v>35277.583333333336</c:v>
                </c:pt>
                <c:pt idx="74350">
                  <c:v>35277.666666666664</c:v>
                </c:pt>
                <c:pt idx="74351">
                  <c:v>35277.75</c:v>
                </c:pt>
                <c:pt idx="74352">
                  <c:v>35277.833333333336</c:v>
                </c:pt>
                <c:pt idx="74353">
                  <c:v>35277.916666666664</c:v>
                </c:pt>
                <c:pt idx="74354">
                  <c:v>35278</c:v>
                </c:pt>
                <c:pt idx="74355">
                  <c:v>35278.083333333336</c:v>
                </c:pt>
                <c:pt idx="74356">
                  <c:v>35278.166666666664</c:v>
                </c:pt>
                <c:pt idx="74357">
                  <c:v>35278.25</c:v>
                </c:pt>
                <c:pt idx="74358">
                  <c:v>35278.333333333336</c:v>
                </c:pt>
                <c:pt idx="74359">
                  <c:v>35278.416666666664</c:v>
                </c:pt>
                <c:pt idx="74360">
                  <c:v>35278.5</c:v>
                </c:pt>
                <c:pt idx="74361">
                  <c:v>35278.583333333336</c:v>
                </c:pt>
                <c:pt idx="74362">
                  <c:v>35278.666666666664</c:v>
                </c:pt>
                <c:pt idx="74363">
                  <c:v>35278.75</c:v>
                </c:pt>
                <c:pt idx="74364">
                  <c:v>35278.833333333336</c:v>
                </c:pt>
                <c:pt idx="74365">
                  <c:v>35278.916666666664</c:v>
                </c:pt>
                <c:pt idx="74366">
                  <c:v>35279</c:v>
                </c:pt>
                <c:pt idx="74367">
                  <c:v>35279.083333333336</c:v>
                </c:pt>
                <c:pt idx="74368">
                  <c:v>35279.166666666664</c:v>
                </c:pt>
                <c:pt idx="74369">
                  <c:v>35279.25</c:v>
                </c:pt>
                <c:pt idx="74370">
                  <c:v>35279.333333333336</c:v>
                </c:pt>
                <c:pt idx="74371">
                  <c:v>35279.416666666664</c:v>
                </c:pt>
                <c:pt idx="74372">
                  <c:v>35279.5</c:v>
                </c:pt>
                <c:pt idx="74373">
                  <c:v>35279.583333333336</c:v>
                </c:pt>
                <c:pt idx="74374">
                  <c:v>35279.666666666664</c:v>
                </c:pt>
                <c:pt idx="74375">
                  <c:v>35279.75</c:v>
                </c:pt>
                <c:pt idx="74376">
                  <c:v>35279.833333333336</c:v>
                </c:pt>
                <c:pt idx="74377">
                  <c:v>35279.916666666664</c:v>
                </c:pt>
                <c:pt idx="74378">
                  <c:v>35280</c:v>
                </c:pt>
                <c:pt idx="74379">
                  <c:v>35280.083333333336</c:v>
                </c:pt>
                <c:pt idx="74380">
                  <c:v>35280.166666666664</c:v>
                </c:pt>
                <c:pt idx="74381">
                  <c:v>35280.25</c:v>
                </c:pt>
                <c:pt idx="74382">
                  <c:v>35280.333333333336</c:v>
                </c:pt>
                <c:pt idx="74383">
                  <c:v>35280.416666666664</c:v>
                </c:pt>
                <c:pt idx="74384">
                  <c:v>35280.5</c:v>
                </c:pt>
                <c:pt idx="74385">
                  <c:v>35280.583333333336</c:v>
                </c:pt>
                <c:pt idx="74386">
                  <c:v>35280.666666666664</c:v>
                </c:pt>
                <c:pt idx="74387">
                  <c:v>35280.75</c:v>
                </c:pt>
                <c:pt idx="74388">
                  <c:v>35280.833333333336</c:v>
                </c:pt>
                <c:pt idx="74389">
                  <c:v>35280.916666666664</c:v>
                </c:pt>
                <c:pt idx="74390">
                  <c:v>35281</c:v>
                </c:pt>
                <c:pt idx="74391">
                  <c:v>35281.083333333336</c:v>
                </c:pt>
                <c:pt idx="74392">
                  <c:v>35281.166666666664</c:v>
                </c:pt>
                <c:pt idx="74393">
                  <c:v>35281.25</c:v>
                </c:pt>
                <c:pt idx="74394">
                  <c:v>35281.333333333336</c:v>
                </c:pt>
                <c:pt idx="74395">
                  <c:v>35281.416666666664</c:v>
                </c:pt>
                <c:pt idx="74396">
                  <c:v>35281.5</c:v>
                </c:pt>
                <c:pt idx="74397">
                  <c:v>35281.583333333336</c:v>
                </c:pt>
                <c:pt idx="74398">
                  <c:v>35281.666666666664</c:v>
                </c:pt>
                <c:pt idx="74399">
                  <c:v>35281.75</c:v>
                </c:pt>
                <c:pt idx="74400">
                  <c:v>35281.833333333336</c:v>
                </c:pt>
                <c:pt idx="74401">
                  <c:v>35281.916666666664</c:v>
                </c:pt>
                <c:pt idx="74402">
                  <c:v>35282</c:v>
                </c:pt>
                <c:pt idx="74403">
                  <c:v>35282.083333333336</c:v>
                </c:pt>
                <c:pt idx="74404">
                  <c:v>35282.166666666664</c:v>
                </c:pt>
                <c:pt idx="74405">
                  <c:v>35282.25</c:v>
                </c:pt>
                <c:pt idx="74406">
                  <c:v>35282.333333333336</c:v>
                </c:pt>
                <c:pt idx="74407">
                  <c:v>35282.416666666664</c:v>
                </c:pt>
                <c:pt idx="74408">
                  <c:v>35282.5</c:v>
                </c:pt>
                <c:pt idx="74409">
                  <c:v>35282.583333333336</c:v>
                </c:pt>
                <c:pt idx="74410">
                  <c:v>35282.666666666664</c:v>
                </c:pt>
                <c:pt idx="74411">
                  <c:v>35282.75</c:v>
                </c:pt>
                <c:pt idx="74412">
                  <c:v>35282.833333333336</c:v>
                </c:pt>
                <c:pt idx="74413">
                  <c:v>35282.916666666664</c:v>
                </c:pt>
                <c:pt idx="74414">
                  <c:v>35283</c:v>
                </c:pt>
                <c:pt idx="74415">
                  <c:v>35283.083333333336</c:v>
                </c:pt>
                <c:pt idx="74416">
                  <c:v>35283.166666666664</c:v>
                </c:pt>
                <c:pt idx="74417">
                  <c:v>35283.25</c:v>
                </c:pt>
                <c:pt idx="74418">
                  <c:v>35283.333333333336</c:v>
                </c:pt>
                <c:pt idx="74419">
                  <c:v>35283.416666666664</c:v>
                </c:pt>
                <c:pt idx="74420">
                  <c:v>35283.5</c:v>
                </c:pt>
                <c:pt idx="74421">
                  <c:v>35283.583333333336</c:v>
                </c:pt>
                <c:pt idx="74422">
                  <c:v>35283.666666666664</c:v>
                </c:pt>
                <c:pt idx="74423">
                  <c:v>35283.833333333336</c:v>
                </c:pt>
                <c:pt idx="74424">
                  <c:v>35283.916666666664</c:v>
                </c:pt>
                <c:pt idx="74425">
                  <c:v>35284</c:v>
                </c:pt>
                <c:pt idx="74426">
                  <c:v>35284.083333333336</c:v>
                </c:pt>
                <c:pt idx="74427">
                  <c:v>35284.166666666664</c:v>
                </c:pt>
                <c:pt idx="74428">
                  <c:v>35284.25</c:v>
                </c:pt>
                <c:pt idx="74429">
                  <c:v>35284.333333333336</c:v>
                </c:pt>
                <c:pt idx="74430">
                  <c:v>35284.416666666664</c:v>
                </c:pt>
                <c:pt idx="74431">
                  <c:v>35284.5</c:v>
                </c:pt>
                <c:pt idx="74432">
                  <c:v>35284.583333333336</c:v>
                </c:pt>
                <c:pt idx="74433">
                  <c:v>35284.666666666664</c:v>
                </c:pt>
                <c:pt idx="74434">
                  <c:v>35284.75</c:v>
                </c:pt>
                <c:pt idx="74435">
                  <c:v>35284.833333333336</c:v>
                </c:pt>
                <c:pt idx="74436">
                  <c:v>35284.916666666664</c:v>
                </c:pt>
                <c:pt idx="74437">
                  <c:v>35285</c:v>
                </c:pt>
                <c:pt idx="74438">
                  <c:v>35285.083333333336</c:v>
                </c:pt>
                <c:pt idx="74439">
                  <c:v>35285.166666666664</c:v>
                </c:pt>
                <c:pt idx="74440">
                  <c:v>35285.25</c:v>
                </c:pt>
                <c:pt idx="74441">
                  <c:v>35285.333333333336</c:v>
                </c:pt>
                <c:pt idx="74442">
                  <c:v>35285.416666666664</c:v>
                </c:pt>
                <c:pt idx="74443">
                  <c:v>35285.5</c:v>
                </c:pt>
                <c:pt idx="74444">
                  <c:v>35285.583333333336</c:v>
                </c:pt>
                <c:pt idx="74445">
                  <c:v>35285.666666666664</c:v>
                </c:pt>
                <c:pt idx="74446">
                  <c:v>35285.75</c:v>
                </c:pt>
                <c:pt idx="74447">
                  <c:v>35285.833333333336</c:v>
                </c:pt>
                <c:pt idx="74448">
                  <c:v>35285.916666666664</c:v>
                </c:pt>
                <c:pt idx="74449">
                  <c:v>35286</c:v>
                </c:pt>
                <c:pt idx="74450">
                  <c:v>35286.083333333336</c:v>
                </c:pt>
                <c:pt idx="74451">
                  <c:v>35286.166666666664</c:v>
                </c:pt>
                <c:pt idx="74452">
                  <c:v>35286.25</c:v>
                </c:pt>
                <c:pt idx="74453">
                  <c:v>35286.333333333336</c:v>
                </c:pt>
                <c:pt idx="74454">
                  <c:v>35286.416666666664</c:v>
                </c:pt>
                <c:pt idx="74455">
                  <c:v>35286.5</c:v>
                </c:pt>
                <c:pt idx="74456">
                  <c:v>35286.583333333336</c:v>
                </c:pt>
                <c:pt idx="74457">
                  <c:v>35286.666666666664</c:v>
                </c:pt>
                <c:pt idx="74458">
                  <c:v>35286.75</c:v>
                </c:pt>
                <c:pt idx="74459">
                  <c:v>35286.833333333336</c:v>
                </c:pt>
                <c:pt idx="74460">
                  <c:v>35286.916666666664</c:v>
                </c:pt>
                <c:pt idx="74461">
                  <c:v>35287</c:v>
                </c:pt>
                <c:pt idx="74462">
                  <c:v>35287.083333333336</c:v>
                </c:pt>
                <c:pt idx="74463">
                  <c:v>35287.166666666664</c:v>
                </c:pt>
                <c:pt idx="74464">
                  <c:v>35287.25</c:v>
                </c:pt>
                <c:pt idx="74465">
                  <c:v>35287.333333333336</c:v>
                </c:pt>
                <c:pt idx="74466">
                  <c:v>35287.416666666664</c:v>
                </c:pt>
                <c:pt idx="74467">
                  <c:v>35287.5</c:v>
                </c:pt>
                <c:pt idx="74468">
                  <c:v>35287.583333333336</c:v>
                </c:pt>
                <c:pt idx="74469">
                  <c:v>35287.666666666664</c:v>
                </c:pt>
                <c:pt idx="74470">
                  <c:v>35287.75</c:v>
                </c:pt>
                <c:pt idx="74471">
                  <c:v>35287.833333333336</c:v>
                </c:pt>
                <c:pt idx="74472">
                  <c:v>35287.916666666664</c:v>
                </c:pt>
                <c:pt idx="74473">
                  <c:v>35288</c:v>
                </c:pt>
                <c:pt idx="74474">
                  <c:v>35288.083333333336</c:v>
                </c:pt>
                <c:pt idx="74475">
                  <c:v>35288.166666666664</c:v>
                </c:pt>
                <c:pt idx="74476">
                  <c:v>35288.25</c:v>
                </c:pt>
                <c:pt idx="74477">
                  <c:v>35288.333333333336</c:v>
                </c:pt>
                <c:pt idx="74478">
                  <c:v>35288.416666666664</c:v>
                </c:pt>
                <c:pt idx="74479">
                  <c:v>35288.5</c:v>
                </c:pt>
                <c:pt idx="74480">
                  <c:v>35288.583333333336</c:v>
                </c:pt>
                <c:pt idx="74481">
                  <c:v>35288.666666666664</c:v>
                </c:pt>
                <c:pt idx="74482">
                  <c:v>35288.75</c:v>
                </c:pt>
                <c:pt idx="74483">
                  <c:v>35288.833333333336</c:v>
                </c:pt>
                <c:pt idx="74484">
                  <c:v>35288.916666666664</c:v>
                </c:pt>
                <c:pt idx="74485">
                  <c:v>35289</c:v>
                </c:pt>
                <c:pt idx="74486">
                  <c:v>35289.083333333336</c:v>
                </c:pt>
                <c:pt idx="74487">
                  <c:v>35289.166666666664</c:v>
                </c:pt>
                <c:pt idx="74488">
                  <c:v>35289.25</c:v>
                </c:pt>
                <c:pt idx="74489">
                  <c:v>35289.333333333336</c:v>
                </c:pt>
                <c:pt idx="74490">
                  <c:v>35289.416666666664</c:v>
                </c:pt>
                <c:pt idx="74491">
                  <c:v>35289.5</c:v>
                </c:pt>
                <c:pt idx="74492">
                  <c:v>35289.583333333336</c:v>
                </c:pt>
                <c:pt idx="74493">
                  <c:v>35289.666666666664</c:v>
                </c:pt>
                <c:pt idx="74494">
                  <c:v>35289.75</c:v>
                </c:pt>
                <c:pt idx="74495">
                  <c:v>35289.833333333336</c:v>
                </c:pt>
                <c:pt idx="74496">
                  <c:v>35289.916666666664</c:v>
                </c:pt>
                <c:pt idx="74497">
                  <c:v>35290</c:v>
                </c:pt>
                <c:pt idx="74498">
                  <c:v>35290.083333333336</c:v>
                </c:pt>
                <c:pt idx="74499">
                  <c:v>35290.166666666664</c:v>
                </c:pt>
                <c:pt idx="74500">
                  <c:v>35290.25</c:v>
                </c:pt>
                <c:pt idx="74501">
                  <c:v>35290.333333333336</c:v>
                </c:pt>
                <c:pt idx="74502">
                  <c:v>35290.416666666664</c:v>
                </c:pt>
                <c:pt idx="74503">
                  <c:v>35290.5</c:v>
                </c:pt>
                <c:pt idx="74504">
                  <c:v>35290.583333333336</c:v>
                </c:pt>
                <c:pt idx="74505">
                  <c:v>35290.666666666664</c:v>
                </c:pt>
                <c:pt idx="74506">
                  <c:v>35290.75</c:v>
                </c:pt>
                <c:pt idx="74507">
                  <c:v>35290.833333333336</c:v>
                </c:pt>
                <c:pt idx="74508">
                  <c:v>35290.916666666664</c:v>
                </c:pt>
                <c:pt idx="74509">
                  <c:v>35291</c:v>
                </c:pt>
                <c:pt idx="74510">
                  <c:v>35291.083333333336</c:v>
                </c:pt>
                <c:pt idx="74511">
                  <c:v>35291.166666666664</c:v>
                </c:pt>
                <c:pt idx="74512">
                  <c:v>35291.25</c:v>
                </c:pt>
                <c:pt idx="74513">
                  <c:v>35291.333333333336</c:v>
                </c:pt>
                <c:pt idx="74514">
                  <c:v>35291.416666666664</c:v>
                </c:pt>
                <c:pt idx="74515">
                  <c:v>35291.5</c:v>
                </c:pt>
                <c:pt idx="74516">
                  <c:v>35291.583333333336</c:v>
                </c:pt>
                <c:pt idx="74517">
                  <c:v>35291.666666666664</c:v>
                </c:pt>
                <c:pt idx="74518">
                  <c:v>35291.75</c:v>
                </c:pt>
                <c:pt idx="74519">
                  <c:v>35291.833333333336</c:v>
                </c:pt>
                <c:pt idx="74520">
                  <c:v>35291.916666666664</c:v>
                </c:pt>
                <c:pt idx="74521">
                  <c:v>35292</c:v>
                </c:pt>
                <c:pt idx="74522">
                  <c:v>35292.083333333336</c:v>
                </c:pt>
                <c:pt idx="74523">
                  <c:v>35292.166666666664</c:v>
                </c:pt>
                <c:pt idx="74524">
                  <c:v>35292.25</c:v>
                </c:pt>
                <c:pt idx="74525">
                  <c:v>35292.333333333336</c:v>
                </c:pt>
                <c:pt idx="74526">
                  <c:v>35292.416666666664</c:v>
                </c:pt>
                <c:pt idx="74527">
                  <c:v>35292.5</c:v>
                </c:pt>
                <c:pt idx="74528">
                  <c:v>35292.583333333336</c:v>
                </c:pt>
                <c:pt idx="74529">
                  <c:v>35292.666666666664</c:v>
                </c:pt>
                <c:pt idx="74530">
                  <c:v>35292.75</c:v>
                </c:pt>
                <c:pt idx="74531">
                  <c:v>35292.833333333336</c:v>
                </c:pt>
                <c:pt idx="74532">
                  <c:v>35292.916666666664</c:v>
                </c:pt>
                <c:pt idx="74533">
                  <c:v>35293</c:v>
                </c:pt>
                <c:pt idx="74534">
                  <c:v>35293.083333333336</c:v>
                </c:pt>
                <c:pt idx="74535">
                  <c:v>35293.166666666664</c:v>
                </c:pt>
                <c:pt idx="74536">
                  <c:v>35293.25</c:v>
                </c:pt>
                <c:pt idx="74537">
                  <c:v>35293.333333333336</c:v>
                </c:pt>
                <c:pt idx="74538">
                  <c:v>35293.416666666664</c:v>
                </c:pt>
                <c:pt idx="74539">
                  <c:v>35293.5</c:v>
                </c:pt>
                <c:pt idx="74540">
                  <c:v>35293.583333333336</c:v>
                </c:pt>
                <c:pt idx="74541">
                  <c:v>35293.666666666664</c:v>
                </c:pt>
                <c:pt idx="74542">
                  <c:v>35293.75</c:v>
                </c:pt>
                <c:pt idx="74543">
                  <c:v>35293.833333333336</c:v>
                </c:pt>
                <c:pt idx="74544">
                  <c:v>35293.916666666664</c:v>
                </c:pt>
                <c:pt idx="74545">
                  <c:v>35294</c:v>
                </c:pt>
                <c:pt idx="74546">
                  <c:v>35294.083333333336</c:v>
                </c:pt>
                <c:pt idx="74547">
                  <c:v>35294.166666666664</c:v>
                </c:pt>
                <c:pt idx="74548">
                  <c:v>35294.25</c:v>
                </c:pt>
                <c:pt idx="74549">
                  <c:v>35294.333333333336</c:v>
                </c:pt>
                <c:pt idx="74550">
                  <c:v>35294.416666666664</c:v>
                </c:pt>
                <c:pt idx="74551">
                  <c:v>35294.5</c:v>
                </c:pt>
                <c:pt idx="74552">
                  <c:v>35294.583333333336</c:v>
                </c:pt>
                <c:pt idx="74553">
                  <c:v>35294.666666666664</c:v>
                </c:pt>
                <c:pt idx="74554">
                  <c:v>35294.75</c:v>
                </c:pt>
                <c:pt idx="74555">
                  <c:v>35294.833333333336</c:v>
                </c:pt>
                <c:pt idx="74556">
                  <c:v>35294.916666666664</c:v>
                </c:pt>
                <c:pt idx="74557">
                  <c:v>35295</c:v>
                </c:pt>
                <c:pt idx="74558">
                  <c:v>35295.083333333336</c:v>
                </c:pt>
                <c:pt idx="74559">
                  <c:v>35295.166666666664</c:v>
                </c:pt>
                <c:pt idx="74560">
                  <c:v>35295.25</c:v>
                </c:pt>
                <c:pt idx="74561">
                  <c:v>35295.333333333336</c:v>
                </c:pt>
                <c:pt idx="74562">
                  <c:v>35295.416666666664</c:v>
                </c:pt>
                <c:pt idx="74563">
                  <c:v>35295.5</c:v>
                </c:pt>
                <c:pt idx="74564">
                  <c:v>35295.583333333336</c:v>
                </c:pt>
                <c:pt idx="74565">
                  <c:v>35295.666666666664</c:v>
                </c:pt>
                <c:pt idx="74566">
                  <c:v>35295.75</c:v>
                </c:pt>
                <c:pt idx="74567">
                  <c:v>35295.833333333336</c:v>
                </c:pt>
                <c:pt idx="74568">
                  <c:v>35295.916666666664</c:v>
                </c:pt>
                <c:pt idx="74569">
                  <c:v>35296</c:v>
                </c:pt>
                <c:pt idx="74570">
                  <c:v>35296.083333333336</c:v>
                </c:pt>
                <c:pt idx="74571">
                  <c:v>35296.166666666664</c:v>
                </c:pt>
                <c:pt idx="74572">
                  <c:v>35296.25</c:v>
                </c:pt>
                <c:pt idx="74573">
                  <c:v>35296.333333333336</c:v>
                </c:pt>
                <c:pt idx="74574">
                  <c:v>35296.416666666664</c:v>
                </c:pt>
                <c:pt idx="74575">
                  <c:v>35296.5</c:v>
                </c:pt>
                <c:pt idx="74576">
                  <c:v>35296.583333333336</c:v>
                </c:pt>
                <c:pt idx="74577">
                  <c:v>35296.666666666664</c:v>
                </c:pt>
                <c:pt idx="74578">
                  <c:v>35296.75</c:v>
                </c:pt>
                <c:pt idx="74579">
                  <c:v>35296.833333333336</c:v>
                </c:pt>
                <c:pt idx="74580">
                  <c:v>35296.916666666664</c:v>
                </c:pt>
                <c:pt idx="74581">
                  <c:v>35297</c:v>
                </c:pt>
                <c:pt idx="74582">
                  <c:v>35297.083333333336</c:v>
                </c:pt>
                <c:pt idx="74583">
                  <c:v>35297.166666666664</c:v>
                </c:pt>
                <c:pt idx="74584">
                  <c:v>35297.25</c:v>
                </c:pt>
                <c:pt idx="74585">
                  <c:v>35297.333333333336</c:v>
                </c:pt>
                <c:pt idx="74586">
                  <c:v>35297.416666666664</c:v>
                </c:pt>
                <c:pt idx="74587">
                  <c:v>35297.5</c:v>
                </c:pt>
                <c:pt idx="74588">
                  <c:v>35297.583333333336</c:v>
                </c:pt>
                <c:pt idx="74589">
                  <c:v>35297.666666666664</c:v>
                </c:pt>
                <c:pt idx="74590">
                  <c:v>35297.75</c:v>
                </c:pt>
                <c:pt idx="74591">
                  <c:v>35297.833333333336</c:v>
                </c:pt>
                <c:pt idx="74592">
                  <c:v>35297.916666666664</c:v>
                </c:pt>
                <c:pt idx="74593">
                  <c:v>35298</c:v>
                </c:pt>
                <c:pt idx="74594">
                  <c:v>35298.083333333336</c:v>
                </c:pt>
                <c:pt idx="74595">
                  <c:v>35298.166666666664</c:v>
                </c:pt>
                <c:pt idx="74596">
                  <c:v>35298.25</c:v>
                </c:pt>
                <c:pt idx="74597">
                  <c:v>35298.333333333336</c:v>
                </c:pt>
                <c:pt idx="74598">
                  <c:v>35298.416666666664</c:v>
                </c:pt>
                <c:pt idx="74599">
                  <c:v>35298.5</c:v>
                </c:pt>
                <c:pt idx="74600">
                  <c:v>35298.583333333336</c:v>
                </c:pt>
                <c:pt idx="74601">
                  <c:v>35298.666666666664</c:v>
                </c:pt>
                <c:pt idx="74602">
                  <c:v>35298.75</c:v>
                </c:pt>
                <c:pt idx="74603">
                  <c:v>35298.833333333336</c:v>
                </c:pt>
                <c:pt idx="74604">
                  <c:v>35298.916666666664</c:v>
                </c:pt>
                <c:pt idx="74605">
                  <c:v>35299</c:v>
                </c:pt>
                <c:pt idx="74606">
                  <c:v>35299.083333333336</c:v>
                </c:pt>
                <c:pt idx="74607">
                  <c:v>35299.166666666664</c:v>
                </c:pt>
                <c:pt idx="74608">
                  <c:v>35299.25</c:v>
                </c:pt>
                <c:pt idx="74609">
                  <c:v>35299.333333333336</c:v>
                </c:pt>
                <c:pt idx="74610">
                  <c:v>35299.416666666664</c:v>
                </c:pt>
                <c:pt idx="74611">
                  <c:v>35299.5</c:v>
                </c:pt>
                <c:pt idx="74612">
                  <c:v>35299.583333333336</c:v>
                </c:pt>
                <c:pt idx="74613">
                  <c:v>35299.666666666664</c:v>
                </c:pt>
                <c:pt idx="74614">
                  <c:v>35299.75</c:v>
                </c:pt>
                <c:pt idx="74615">
                  <c:v>35299.833333333336</c:v>
                </c:pt>
                <c:pt idx="74616">
                  <c:v>35299.916666666664</c:v>
                </c:pt>
                <c:pt idx="74617">
                  <c:v>35300</c:v>
                </c:pt>
                <c:pt idx="74618">
                  <c:v>35300.083333333336</c:v>
                </c:pt>
                <c:pt idx="74619">
                  <c:v>35300.166666666664</c:v>
                </c:pt>
                <c:pt idx="74620">
                  <c:v>35300.25</c:v>
                </c:pt>
                <c:pt idx="74621">
                  <c:v>35300.333333333336</c:v>
                </c:pt>
                <c:pt idx="74622">
                  <c:v>35300.416666666664</c:v>
                </c:pt>
                <c:pt idx="74623">
                  <c:v>35300.5</c:v>
                </c:pt>
                <c:pt idx="74624">
                  <c:v>35300.583333333336</c:v>
                </c:pt>
                <c:pt idx="74625">
                  <c:v>35300.666666666664</c:v>
                </c:pt>
                <c:pt idx="74626">
                  <c:v>35300.75</c:v>
                </c:pt>
                <c:pt idx="74627">
                  <c:v>35300.833333333336</c:v>
                </c:pt>
                <c:pt idx="74628">
                  <c:v>35300.916666666664</c:v>
                </c:pt>
                <c:pt idx="74629">
                  <c:v>35301</c:v>
                </c:pt>
                <c:pt idx="74630">
                  <c:v>35301.083333333336</c:v>
                </c:pt>
                <c:pt idx="74631">
                  <c:v>35301.166666666664</c:v>
                </c:pt>
                <c:pt idx="74632">
                  <c:v>35301.25</c:v>
                </c:pt>
                <c:pt idx="74633">
                  <c:v>35301.333333333336</c:v>
                </c:pt>
                <c:pt idx="74634">
                  <c:v>35301.416666666664</c:v>
                </c:pt>
                <c:pt idx="74635">
                  <c:v>35301.5</c:v>
                </c:pt>
                <c:pt idx="74636">
                  <c:v>35301.583333333336</c:v>
                </c:pt>
                <c:pt idx="74637">
                  <c:v>35301.666666666664</c:v>
                </c:pt>
                <c:pt idx="74638">
                  <c:v>35301.75</c:v>
                </c:pt>
                <c:pt idx="74639">
                  <c:v>35301.833333333336</c:v>
                </c:pt>
                <c:pt idx="74640">
                  <c:v>35301.916666666664</c:v>
                </c:pt>
                <c:pt idx="74641">
                  <c:v>35302</c:v>
                </c:pt>
                <c:pt idx="74642">
                  <c:v>35302.083333333336</c:v>
                </c:pt>
                <c:pt idx="74643">
                  <c:v>35302.166666666664</c:v>
                </c:pt>
                <c:pt idx="74644">
                  <c:v>35302.25</c:v>
                </c:pt>
                <c:pt idx="74645">
                  <c:v>35302.333333333336</c:v>
                </c:pt>
                <c:pt idx="74646">
                  <c:v>35302.416666666664</c:v>
                </c:pt>
                <c:pt idx="74647">
                  <c:v>35302.5</c:v>
                </c:pt>
                <c:pt idx="74648">
                  <c:v>35302.583333333336</c:v>
                </c:pt>
                <c:pt idx="74649">
                  <c:v>35302.666666666664</c:v>
                </c:pt>
                <c:pt idx="74650">
                  <c:v>35302.75</c:v>
                </c:pt>
                <c:pt idx="74651">
                  <c:v>35302.833333333336</c:v>
                </c:pt>
                <c:pt idx="74652">
                  <c:v>35302.916666666664</c:v>
                </c:pt>
                <c:pt idx="74653">
                  <c:v>35303</c:v>
                </c:pt>
                <c:pt idx="74654">
                  <c:v>35303.083333333336</c:v>
                </c:pt>
                <c:pt idx="74655">
                  <c:v>35303.166666666664</c:v>
                </c:pt>
                <c:pt idx="74656">
                  <c:v>35303.25</c:v>
                </c:pt>
                <c:pt idx="74657">
                  <c:v>35303.333333333336</c:v>
                </c:pt>
                <c:pt idx="74658">
                  <c:v>35303.416666666664</c:v>
                </c:pt>
                <c:pt idx="74659">
                  <c:v>35303.5</c:v>
                </c:pt>
                <c:pt idx="74660">
                  <c:v>35303.583333333336</c:v>
                </c:pt>
                <c:pt idx="74661">
                  <c:v>35303.666666666664</c:v>
                </c:pt>
                <c:pt idx="74662">
                  <c:v>35303.75</c:v>
                </c:pt>
                <c:pt idx="74663">
                  <c:v>35303.833333333336</c:v>
                </c:pt>
                <c:pt idx="74664">
                  <c:v>35303.916666666664</c:v>
                </c:pt>
                <c:pt idx="74665">
                  <c:v>35304</c:v>
                </c:pt>
                <c:pt idx="74666">
                  <c:v>35304.083333333336</c:v>
                </c:pt>
                <c:pt idx="74667">
                  <c:v>35304.166666666664</c:v>
                </c:pt>
                <c:pt idx="74668">
                  <c:v>35304.25</c:v>
                </c:pt>
                <c:pt idx="74669">
                  <c:v>35304.333333333336</c:v>
                </c:pt>
                <c:pt idx="74670">
                  <c:v>35304.416666666664</c:v>
                </c:pt>
                <c:pt idx="74671">
                  <c:v>35304.5</c:v>
                </c:pt>
                <c:pt idx="74672">
                  <c:v>35304.583333333336</c:v>
                </c:pt>
                <c:pt idx="74673">
                  <c:v>35304.666666666664</c:v>
                </c:pt>
                <c:pt idx="74674">
                  <c:v>35304.75</c:v>
                </c:pt>
                <c:pt idx="74675">
                  <c:v>35304.833333333336</c:v>
                </c:pt>
                <c:pt idx="74676">
                  <c:v>35304.916666666664</c:v>
                </c:pt>
                <c:pt idx="74677">
                  <c:v>35305</c:v>
                </c:pt>
                <c:pt idx="74678">
                  <c:v>35305.083333333336</c:v>
                </c:pt>
                <c:pt idx="74679">
                  <c:v>35305.166666666664</c:v>
                </c:pt>
                <c:pt idx="74680">
                  <c:v>35305.25</c:v>
                </c:pt>
                <c:pt idx="74681">
                  <c:v>35305.333333333336</c:v>
                </c:pt>
                <c:pt idx="74682">
                  <c:v>35305.416666666664</c:v>
                </c:pt>
                <c:pt idx="74683">
                  <c:v>35305.5</c:v>
                </c:pt>
                <c:pt idx="74684">
                  <c:v>35305.583333333336</c:v>
                </c:pt>
                <c:pt idx="74685">
                  <c:v>35305.666666666664</c:v>
                </c:pt>
                <c:pt idx="74686">
                  <c:v>35305.75</c:v>
                </c:pt>
                <c:pt idx="74687">
                  <c:v>35305.833333333336</c:v>
                </c:pt>
                <c:pt idx="74688">
                  <c:v>35305.916666666664</c:v>
                </c:pt>
                <c:pt idx="74689">
                  <c:v>35306</c:v>
                </c:pt>
                <c:pt idx="74690">
                  <c:v>35306.083333333336</c:v>
                </c:pt>
                <c:pt idx="74691">
                  <c:v>35306.166666666664</c:v>
                </c:pt>
                <c:pt idx="74692">
                  <c:v>35306.25</c:v>
                </c:pt>
                <c:pt idx="74693">
                  <c:v>35306.333333333336</c:v>
                </c:pt>
                <c:pt idx="74694">
                  <c:v>35306.416666666664</c:v>
                </c:pt>
                <c:pt idx="74695">
                  <c:v>35306.5</c:v>
                </c:pt>
                <c:pt idx="74696">
                  <c:v>35306.583333333336</c:v>
                </c:pt>
                <c:pt idx="74697">
                  <c:v>35306.666666666664</c:v>
                </c:pt>
                <c:pt idx="74698">
                  <c:v>35306.75</c:v>
                </c:pt>
                <c:pt idx="74699">
                  <c:v>35306.833333333336</c:v>
                </c:pt>
                <c:pt idx="74700">
                  <c:v>35306.916666666664</c:v>
                </c:pt>
                <c:pt idx="74701">
                  <c:v>35307</c:v>
                </c:pt>
                <c:pt idx="74702">
                  <c:v>35307.083333333336</c:v>
                </c:pt>
                <c:pt idx="74703">
                  <c:v>35307.166666666664</c:v>
                </c:pt>
                <c:pt idx="74704">
                  <c:v>35307.25</c:v>
                </c:pt>
                <c:pt idx="74705">
                  <c:v>35307.333333333336</c:v>
                </c:pt>
                <c:pt idx="74706">
                  <c:v>35307.416666666664</c:v>
                </c:pt>
                <c:pt idx="74707">
                  <c:v>35307.5</c:v>
                </c:pt>
                <c:pt idx="74708">
                  <c:v>35307.583333333336</c:v>
                </c:pt>
                <c:pt idx="74709">
                  <c:v>35307.666666666664</c:v>
                </c:pt>
                <c:pt idx="74710">
                  <c:v>35307.75</c:v>
                </c:pt>
                <c:pt idx="74711">
                  <c:v>35307.833333333336</c:v>
                </c:pt>
                <c:pt idx="74712">
                  <c:v>35307.916666666664</c:v>
                </c:pt>
                <c:pt idx="74713">
                  <c:v>35308</c:v>
                </c:pt>
                <c:pt idx="74714">
                  <c:v>35308.083333333336</c:v>
                </c:pt>
                <c:pt idx="74715">
                  <c:v>35308.166666666664</c:v>
                </c:pt>
                <c:pt idx="74716">
                  <c:v>35308.25</c:v>
                </c:pt>
                <c:pt idx="74717">
                  <c:v>35308.333333333336</c:v>
                </c:pt>
                <c:pt idx="74718">
                  <c:v>35308.416666666664</c:v>
                </c:pt>
                <c:pt idx="74719">
                  <c:v>35308.5</c:v>
                </c:pt>
                <c:pt idx="74720">
                  <c:v>35308.583333333336</c:v>
                </c:pt>
                <c:pt idx="74721">
                  <c:v>35308.666666666664</c:v>
                </c:pt>
                <c:pt idx="74722">
                  <c:v>35308.75</c:v>
                </c:pt>
                <c:pt idx="74723">
                  <c:v>35308.833333333336</c:v>
                </c:pt>
                <c:pt idx="74724">
                  <c:v>35308.916666666664</c:v>
                </c:pt>
                <c:pt idx="74725">
                  <c:v>35309</c:v>
                </c:pt>
                <c:pt idx="74726">
                  <c:v>35309.083333333336</c:v>
                </c:pt>
                <c:pt idx="74727">
                  <c:v>35309.166666666664</c:v>
                </c:pt>
                <c:pt idx="74728">
                  <c:v>35309.25</c:v>
                </c:pt>
                <c:pt idx="74729">
                  <c:v>35309.333333333336</c:v>
                </c:pt>
                <c:pt idx="74730">
                  <c:v>35309.416666666664</c:v>
                </c:pt>
                <c:pt idx="74731">
                  <c:v>35309.5</c:v>
                </c:pt>
                <c:pt idx="74732">
                  <c:v>35309.583333333336</c:v>
                </c:pt>
                <c:pt idx="74733">
                  <c:v>35309.666666666664</c:v>
                </c:pt>
                <c:pt idx="74734">
                  <c:v>35309.75</c:v>
                </c:pt>
                <c:pt idx="74735">
                  <c:v>35309.833333333336</c:v>
                </c:pt>
                <c:pt idx="74736">
                  <c:v>35309.916666666664</c:v>
                </c:pt>
                <c:pt idx="74737">
                  <c:v>35310</c:v>
                </c:pt>
                <c:pt idx="74738">
                  <c:v>35310.083333333336</c:v>
                </c:pt>
                <c:pt idx="74739">
                  <c:v>35310.166666666664</c:v>
                </c:pt>
                <c:pt idx="74740">
                  <c:v>35310.25</c:v>
                </c:pt>
                <c:pt idx="74741">
                  <c:v>35310.333333333336</c:v>
                </c:pt>
                <c:pt idx="74742">
                  <c:v>35310.416666666664</c:v>
                </c:pt>
                <c:pt idx="74743">
                  <c:v>35310.5</c:v>
                </c:pt>
                <c:pt idx="74744">
                  <c:v>35310.583333333336</c:v>
                </c:pt>
                <c:pt idx="74745">
                  <c:v>35310.666666666664</c:v>
                </c:pt>
                <c:pt idx="74746">
                  <c:v>35310.75</c:v>
                </c:pt>
                <c:pt idx="74747">
                  <c:v>35310.833333333336</c:v>
                </c:pt>
                <c:pt idx="74748">
                  <c:v>35310.916666666664</c:v>
                </c:pt>
                <c:pt idx="74749">
                  <c:v>35311</c:v>
                </c:pt>
                <c:pt idx="74750">
                  <c:v>35311.083333333336</c:v>
                </c:pt>
                <c:pt idx="74751">
                  <c:v>35311.166666666664</c:v>
                </c:pt>
                <c:pt idx="74752">
                  <c:v>35311.25</c:v>
                </c:pt>
                <c:pt idx="74753">
                  <c:v>35311.333333333336</c:v>
                </c:pt>
                <c:pt idx="74754">
                  <c:v>35311.416666666664</c:v>
                </c:pt>
                <c:pt idx="74755">
                  <c:v>35311.5</c:v>
                </c:pt>
                <c:pt idx="74756">
                  <c:v>35311.583333333336</c:v>
                </c:pt>
                <c:pt idx="74757">
                  <c:v>35311.666666666664</c:v>
                </c:pt>
                <c:pt idx="74758">
                  <c:v>35311.75</c:v>
                </c:pt>
                <c:pt idx="74759">
                  <c:v>35311.833333333336</c:v>
                </c:pt>
                <c:pt idx="74760">
                  <c:v>35311.916666666664</c:v>
                </c:pt>
                <c:pt idx="74761">
                  <c:v>35312</c:v>
                </c:pt>
                <c:pt idx="74762">
                  <c:v>35312.083333333336</c:v>
                </c:pt>
                <c:pt idx="74763">
                  <c:v>35312.166666666664</c:v>
                </c:pt>
                <c:pt idx="74764">
                  <c:v>35312.25</c:v>
                </c:pt>
                <c:pt idx="74765">
                  <c:v>35312.333333333336</c:v>
                </c:pt>
                <c:pt idx="74766">
                  <c:v>35312.416666666664</c:v>
                </c:pt>
                <c:pt idx="74767">
                  <c:v>35312.5</c:v>
                </c:pt>
                <c:pt idx="74768">
                  <c:v>35312.583333333336</c:v>
                </c:pt>
                <c:pt idx="74769">
                  <c:v>35312.666666666664</c:v>
                </c:pt>
                <c:pt idx="74770">
                  <c:v>35312.75</c:v>
                </c:pt>
                <c:pt idx="74771">
                  <c:v>35312.833333333336</c:v>
                </c:pt>
                <c:pt idx="74772">
                  <c:v>35312.916666666664</c:v>
                </c:pt>
                <c:pt idx="74773">
                  <c:v>35313</c:v>
                </c:pt>
                <c:pt idx="74774">
                  <c:v>35313.083333333336</c:v>
                </c:pt>
                <c:pt idx="74775">
                  <c:v>35313.166666666664</c:v>
                </c:pt>
                <c:pt idx="74776">
                  <c:v>35313.25</c:v>
                </c:pt>
                <c:pt idx="74777">
                  <c:v>35313.333333333336</c:v>
                </c:pt>
                <c:pt idx="74778">
                  <c:v>35313.416666666664</c:v>
                </c:pt>
                <c:pt idx="74779">
                  <c:v>35313.5</c:v>
                </c:pt>
                <c:pt idx="74780">
                  <c:v>35313.583333333336</c:v>
                </c:pt>
                <c:pt idx="74781">
                  <c:v>35313.666666666664</c:v>
                </c:pt>
                <c:pt idx="74782">
                  <c:v>35313.75</c:v>
                </c:pt>
                <c:pt idx="74783">
                  <c:v>35313.833333333336</c:v>
                </c:pt>
                <c:pt idx="74784">
                  <c:v>35313.916666666664</c:v>
                </c:pt>
                <c:pt idx="74785">
                  <c:v>35314</c:v>
                </c:pt>
                <c:pt idx="74786">
                  <c:v>35314.083333333336</c:v>
                </c:pt>
                <c:pt idx="74787">
                  <c:v>35314.166666666664</c:v>
                </c:pt>
                <c:pt idx="74788">
                  <c:v>35314.25</c:v>
                </c:pt>
                <c:pt idx="74789">
                  <c:v>35314.333333333336</c:v>
                </c:pt>
                <c:pt idx="74790">
                  <c:v>35314.416666666664</c:v>
                </c:pt>
                <c:pt idx="74791">
                  <c:v>35314.5</c:v>
                </c:pt>
                <c:pt idx="74792">
                  <c:v>35314.583333333336</c:v>
                </c:pt>
                <c:pt idx="74793">
                  <c:v>35314.666666666664</c:v>
                </c:pt>
                <c:pt idx="74794">
                  <c:v>35314.75</c:v>
                </c:pt>
                <c:pt idx="74795">
                  <c:v>35314.833333333336</c:v>
                </c:pt>
                <c:pt idx="74796">
                  <c:v>35314.916666666664</c:v>
                </c:pt>
                <c:pt idx="74797">
                  <c:v>35315</c:v>
                </c:pt>
                <c:pt idx="74798">
                  <c:v>35315.083333333336</c:v>
                </c:pt>
                <c:pt idx="74799">
                  <c:v>35315.166666666664</c:v>
                </c:pt>
                <c:pt idx="74800">
                  <c:v>35315.25</c:v>
                </c:pt>
                <c:pt idx="74801">
                  <c:v>35315.333333333336</c:v>
                </c:pt>
                <c:pt idx="74802">
                  <c:v>35315.416666666664</c:v>
                </c:pt>
                <c:pt idx="74803">
                  <c:v>35315.5</c:v>
                </c:pt>
                <c:pt idx="74804">
                  <c:v>35315.583333333336</c:v>
                </c:pt>
                <c:pt idx="74805">
                  <c:v>35315.666666666664</c:v>
                </c:pt>
                <c:pt idx="74806">
                  <c:v>35315.75</c:v>
                </c:pt>
                <c:pt idx="74807">
                  <c:v>35315.833333333336</c:v>
                </c:pt>
                <c:pt idx="74808">
                  <c:v>35315.916666666664</c:v>
                </c:pt>
                <c:pt idx="74809">
                  <c:v>35316</c:v>
                </c:pt>
                <c:pt idx="74810">
                  <c:v>35316.083333333336</c:v>
                </c:pt>
                <c:pt idx="74811">
                  <c:v>35316.166666666664</c:v>
                </c:pt>
                <c:pt idx="74812">
                  <c:v>35316.25</c:v>
                </c:pt>
                <c:pt idx="74813">
                  <c:v>35316.333333333336</c:v>
                </c:pt>
                <c:pt idx="74814">
                  <c:v>35316.416666666664</c:v>
                </c:pt>
                <c:pt idx="74815">
                  <c:v>35316.5</c:v>
                </c:pt>
                <c:pt idx="74816">
                  <c:v>35316.583333333336</c:v>
                </c:pt>
                <c:pt idx="74817">
                  <c:v>35316.666666666664</c:v>
                </c:pt>
                <c:pt idx="74818">
                  <c:v>35316.75</c:v>
                </c:pt>
                <c:pt idx="74819">
                  <c:v>35316.833333333336</c:v>
                </c:pt>
                <c:pt idx="74820">
                  <c:v>35316.916666666664</c:v>
                </c:pt>
                <c:pt idx="74821">
                  <c:v>35317</c:v>
                </c:pt>
                <c:pt idx="74822">
                  <c:v>35317.083333333336</c:v>
                </c:pt>
                <c:pt idx="74823">
                  <c:v>35317.166666666664</c:v>
                </c:pt>
                <c:pt idx="74824">
                  <c:v>35317.25</c:v>
                </c:pt>
                <c:pt idx="74825">
                  <c:v>35317.333333333336</c:v>
                </c:pt>
                <c:pt idx="74826">
                  <c:v>35317.416666666664</c:v>
                </c:pt>
                <c:pt idx="74827">
                  <c:v>35317.5</c:v>
                </c:pt>
                <c:pt idx="74828">
                  <c:v>35317.583333333336</c:v>
                </c:pt>
                <c:pt idx="74829">
                  <c:v>35317.666666666664</c:v>
                </c:pt>
                <c:pt idx="74830">
                  <c:v>35317.75</c:v>
                </c:pt>
                <c:pt idx="74831">
                  <c:v>35317.833333333336</c:v>
                </c:pt>
                <c:pt idx="74832">
                  <c:v>35317.916666666664</c:v>
                </c:pt>
                <c:pt idx="74833">
                  <c:v>35318</c:v>
                </c:pt>
                <c:pt idx="74834">
                  <c:v>35318.083333333336</c:v>
                </c:pt>
                <c:pt idx="74835">
                  <c:v>35318.166666666664</c:v>
                </c:pt>
                <c:pt idx="74836">
                  <c:v>35318.25</c:v>
                </c:pt>
                <c:pt idx="74837">
                  <c:v>35318.333333333336</c:v>
                </c:pt>
                <c:pt idx="74838">
                  <c:v>35318.416666666664</c:v>
                </c:pt>
                <c:pt idx="74839">
                  <c:v>35318.5</c:v>
                </c:pt>
                <c:pt idx="74840">
                  <c:v>35318.583333333336</c:v>
                </c:pt>
                <c:pt idx="74841">
                  <c:v>35318.666666666664</c:v>
                </c:pt>
                <c:pt idx="74842">
                  <c:v>35318.75</c:v>
                </c:pt>
                <c:pt idx="74843">
                  <c:v>35318.833333333336</c:v>
                </c:pt>
                <c:pt idx="74844">
                  <c:v>35318.916666666664</c:v>
                </c:pt>
                <c:pt idx="74845">
                  <c:v>35319</c:v>
                </c:pt>
                <c:pt idx="74846">
                  <c:v>35319.083333333336</c:v>
                </c:pt>
                <c:pt idx="74847">
                  <c:v>35319.166666666664</c:v>
                </c:pt>
                <c:pt idx="74848">
                  <c:v>35319.25</c:v>
                </c:pt>
                <c:pt idx="74849">
                  <c:v>35319.333333333336</c:v>
                </c:pt>
                <c:pt idx="74850">
                  <c:v>35319.416666666664</c:v>
                </c:pt>
                <c:pt idx="74851">
                  <c:v>35319.5</c:v>
                </c:pt>
                <c:pt idx="74852">
                  <c:v>35319.583333333336</c:v>
                </c:pt>
                <c:pt idx="74853">
                  <c:v>35319.666666666664</c:v>
                </c:pt>
                <c:pt idx="74854">
                  <c:v>35319.75</c:v>
                </c:pt>
                <c:pt idx="74855">
                  <c:v>35319.833333333336</c:v>
                </c:pt>
                <c:pt idx="74856">
                  <c:v>35319.916666666664</c:v>
                </c:pt>
                <c:pt idx="74857">
                  <c:v>35320</c:v>
                </c:pt>
                <c:pt idx="74858">
                  <c:v>35320.083333333336</c:v>
                </c:pt>
                <c:pt idx="74859">
                  <c:v>35320.166666666664</c:v>
                </c:pt>
                <c:pt idx="74860">
                  <c:v>35320.25</c:v>
                </c:pt>
                <c:pt idx="74861">
                  <c:v>35320.333333333336</c:v>
                </c:pt>
                <c:pt idx="74862">
                  <c:v>35320.416666666664</c:v>
                </c:pt>
                <c:pt idx="74863">
                  <c:v>35320.5</c:v>
                </c:pt>
                <c:pt idx="74864">
                  <c:v>35320.583333333336</c:v>
                </c:pt>
                <c:pt idx="74865">
                  <c:v>35320.666666666664</c:v>
                </c:pt>
                <c:pt idx="74866">
                  <c:v>35320.75</c:v>
                </c:pt>
                <c:pt idx="74867">
                  <c:v>35320.833333333336</c:v>
                </c:pt>
                <c:pt idx="74868">
                  <c:v>35320.916666666664</c:v>
                </c:pt>
                <c:pt idx="74869">
                  <c:v>35321</c:v>
                </c:pt>
                <c:pt idx="74870">
                  <c:v>35321.083333333336</c:v>
                </c:pt>
                <c:pt idx="74871">
                  <c:v>35321.166666666664</c:v>
                </c:pt>
                <c:pt idx="74872">
                  <c:v>35321.25</c:v>
                </c:pt>
                <c:pt idx="74873">
                  <c:v>35321.333333333336</c:v>
                </c:pt>
                <c:pt idx="74874">
                  <c:v>35321.416666666664</c:v>
                </c:pt>
                <c:pt idx="74875">
                  <c:v>35321.5</c:v>
                </c:pt>
                <c:pt idx="74876">
                  <c:v>35321.583333333336</c:v>
                </c:pt>
                <c:pt idx="74877">
                  <c:v>35321.666666666664</c:v>
                </c:pt>
                <c:pt idx="74878">
                  <c:v>35321.75</c:v>
                </c:pt>
                <c:pt idx="74879">
                  <c:v>35321.833333333336</c:v>
                </c:pt>
                <c:pt idx="74880">
                  <c:v>35321.916666666664</c:v>
                </c:pt>
                <c:pt idx="74881">
                  <c:v>35322</c:v>
                </c:pt>
                <c:pt idx="74882">
                  <c:v>35322.083333333336</c:v>
                </c:pt>
                <c:pt idx="74883">
                  <c:v>35322.166666666664</c:v>
                </c:pt>
                <c:pt idx="74884">
                  <c:v>35322.25</c:v>
                </c:pt>
                <c:pt idx="74885">
                  <c:v>35322.333333333336</c:v>
                </c:pt>
                <c:pt idx="74886">
                  <c:v>35322.416666666664</c:v>
                </c:pt>
                <c:pt idx="74887">
                  <c:v>35322.5</c:v>
                </c:pt>
                <c:pt idx="74888">
                  <c:v>35322.583333333336</c:v>
                </c:pt>
                <c:pt idx="74889">
                  <c:v>35322.666666666664</c:v>
                </c:pt>
                <c:pt idx="74890">
                  <c:v>35322.75</c:v>
                </c:pt>
                <c:pt idx="74891">
                  <c:v>35322.833333333336</c:v>
                </c:pt>
                <c:pt idx="74892">
                  <c:v>35322.916666666664</c:v>
                </c:pt>
                <c:pt idx="74893">
                  <c:v>35323</c:v>
                </c:pt>
                <c:pt idx="74894">
                  <c:v>35323.083333333336</c:v>
                </c:pt>
                <c:pt idx="74895">
                  <c:v>35323.166666666664</c:v>
                </c:pt>
                <c:pt idx="74896">
                  <c:v>35323.25</c:v>
                </c:pt>
                <c:pt idx="74897">
                  <c:v>35323.333333333336</c:v>
                </c:pt>
                <c:pt idx="74898">
                  <c:v>35323.416666666664</c:v>
                </c:pt>
                <c:pt idx="74899">
                  <c:v>35323.5</c:v>
                </c:pt>
                <c:pt idx="74900">
                  <c:v>35323.583333333336</c:v>
                </c:pt>
                <c:pt idx="74901">
                  <c:v>35323.666666666664</c:v>
                </c:pt>
                <c:pt idx="74902">
                  <c:v>35323.75</c:v>
                </c:pt>
                <c:pt idx="74903">
                  <c:v>35323.833333333336</c:v>
                </c:pt>
                <c:pt idx="74904">
                  <c:v>35323.916666666664</c:v>
                </c:pt>
                <c:pt idx="74905">
                  <c:v>35324</c:v>
                </c:pt>
                <c:pt idx="74906">
                  <c:v>35324.083333333336</c:v>
                </c:pt>
                <c:pt idx="74907">
                  <c:v>35324.166666666664</c:v>
                </c:pt>
                <c:pt idx="74908">
                  <c:v>35324.25</c:v>
                </c:pt>
                <c:pt idx="74909">
                  <c:v>35324.333333333336</c:v>
                </c:pt>
                <c:pt idx="74910">
                  <c:v>35324.416666666664</c:v>
                </c:pt>
                <c:pt idx="74911">
                  <c:v>35324.5</c:v>
                </c:pt>
                <c:pt idx="74912">
                  <c:v>35324.583333333336</c:v>
                </c:pt>
                <c:pt idx="74913">
                  <c:v>35324.666666666664</c:v>
                </c:pt>
                <c:pt idx="74914">
                  <c:v>35324.75</c:v>
                </c:pt>
                <c:pt idx="74915">
                  <c:v>35324.833333333336</c:v>
                </c:pt>
                <c:pt idx="74916">
                  <c:v>35324.916666666664</c:v>
                </c:pt>
                <c:pt idx="74917">
                  <c:v>35325</c:v>
                </c:pt>
                <c:pt idx="74918">
                  <c:v>35325.083333333336</c:v>
                </c:pt>
                <c:pt idx="74919">
                  <c:v>35325.166666666664</c:v>
                </c:pt>
                <c:pt idx="74920">
                  <c:v>35325.25</c:v>
                </c:pt>
                <c:pt idx="74921">
                  <c:v>35325.333333333336</c:v>
                </c:pt>
                <c:pt idx="74922">
                  <c:v>35325.416666666664</c:v>
                </c:pt>
                <c:pt idx="74923">
                  <c:v>35325.5</c:v>
                </c:pt>
                <c:pt idx="74924">
                  <c:v>35325.583333333336</c:v>
                </c:pt>
                <c:pt idx="74925">
                  <c:v>35325.666666666664</c:v>
                </c:pt>
                <c:pt idx="74926">
                  <c:v>35325.75</c:v>
                </c:pt>
                <c:pt idx="74927">
                  <c:v>35325.833333333336</c:v>
                </c:pt>
                <c:pt idx="74928">
                  <c:v>35325.916666666664</c:v>
                </c:pt>
                <c:pt idx="74929">
                  <c:v>35326</c:v>
                </c:pt>
                <c:pt idx="74930">
                  <c:v>35326.083333333336</c:v>
                </c:pt>
                <c:pt idx="74931">
                  <c:v>35326.166666666664</c:v>
                </c:pt>
                <c:pt idx="74932">
                  <c:v>35326.25</c:v>
                </c:pt>
                <c:pt idx="74933">
                  <c:v>35326.333333333336</c:v>
                </c:pt>
                <c:pt idx="74934">
                  <c:v>35326.416666666664</c:v>
                </c:pt>
                <c:pt idx="74935">
                  <c:v>35326.5</c:v>
                </c:pt>
                <c:pt idx="74936">
                  <c:v>35326.583333333336</c:v>
                </c:pt>
                <c:pt idx="74937">
                  <c:v>35326.666666666664</c:v>
                </c:pt>
                <c:pt idx="74938">
                  <c:v>35326.75</c:v>
                </c:pt>
                <c:pt idx="74939">
                  <c:v>35326.833333333336</c:v>
                </c:pt>
                <c:pt idx="74940">
                  <c:v>35326.916666666664</c:v>
                </c:pt>
                <c:pt idx="74941">
                  <c:v>35327</c:v>
                </c:pt>
                <c:pt idx="74942">
                  <c:v>35327.083333333336</c:v>
                </c:pt>
                <c:pt idx="74943">
                  <c:v>35327.166666666664</c:v>
                </c:pt>
                <c:pt idx="74944">
                  <c:v>35327.25</c:v>
                </c:pt>
                <c:pt idx="74945">
                  <c:v>35327.333333333336</c:v>
                </c:pt>
                <c:pt idx="74946">
                  <c:v>35327.416666666664</c:v>
                </c:pt>
                <c:pt idx="74947">
                  <c:v>35327.5</c:v>
                </c:pt>
                <c:pt idx="74948">
                  <c:v>35327.583333333336</c:v>
                </c:pt>
                <c:pt idx="74949">
                  <c:v>35327.666666666664</c:v>
                </c:pt>
                <c:pt idx="74950">
                  <c:v>35327.75</c:v>
                </c:pt>
                <c:pt idx="74951">
                  <c:v>35327.833333333336</c:v>
                </c:pt>
                <c:pt idx="74952">
                  <c:v>35327.916666666664</c:v>
                </c:pt>
                <c:pt idx="74953">
                  <c:v>35328</c:v>
                </c:pt>
                <c:pt idx="74954">
                  <c:v>35328.083333333336</c:v>
                </c:pt>
                <c:pt idx="74955">
                  <c:v>35328.166666666664</c:v>
                </c:pt>
                <c:pt idx="74956">
                  <c:v>35328.25</c:v>
                </c:pt>
                <c:pt idx="74957">
                  <c:v>35328.333333333336</c:v>
                </c:pt>
                <c:pt idx="74958">
                  <c:v>35328.416666666664</c:v>
                </c:pt>
                <c:pt idx="74959">
                  <c:v>35328.5</c:v>
                </c:pt>
                <c:pt idx="74960">
                  <c:v>35328.583333333336</c:v>
                </c:pt>
                <c:pt idx="74961">
                  <c:v>35328.666666666664</c:v>
                </c:pt>
                <c:pt idx="74962">
                  <c:v>35328.75</c:v>
                </c:pt>
                <c:pt idx="74963">
                  <c:v>35328.833333333336</c:v>
                </c:pt>
                <c:pt idx="74964">
                  <c:v>35328.916666666664</c:v>
                </c:pt>
                <c:pt idx="74965">
                  <c:v>35329</c:v>
                </c:pt>
                <c:pt idx="74966">
                  <c:v>35329.083333333336</c:v>
                </c:pt>
                <c:pt idx="74967">
                  <c:v>35329.166666666664</c:v>
                </c:pt>
                <c:pt idx="74968">
                  <c:v>35329.25</c:v>
                </c:pt>
                <c:pt idx="74969">
                  <c:v>35329.333333333336</c:v>
                </c:pt>
                <c:pt idx="74970">
                  <c:v>35329.416666666664</c:v>
                </c:pt>
                <c:pt idx="74971">
                  <c:v>35329.5</c:v>
                </c:pt>
                <c:pt idx="74972">
                  <c:v>35329.583333333336</c:v>
                </c:pt>
                <c:pt idx="74973">
                  <c:v>35329.666666666664</c:v>
                </c:pt>
                <c:pt idx="74974">
                  <c:v>35329.75</c:v>
                </c:pt>
                <c:pt idx="74975">
                  <c:v>35329.833333333336</c:v>
                </c:pt>
                <c:pt idx="74976">
                  <c:v>35329.916666666664</c:v>
                </c:pt>
                <c:pt idx="74977">
                  <c:v>35330</c:v>
                </c:pt>
                <c:pt idx="74978">
                  <c:v>35330.083333333336</c:v>
                </c:pt>
                <c:pt idx="74979">
                  <c:v>35330.166666666664</c:v>
                </c:pt>
                <c:pt idx="74980">
                  <c:v>35330.25</c:v>
                </c:pt>
                <c:pt idx="74981">
                  <c:v>35330.333333333336</c:v>
                </c:pt>
                <c:pt idx="74982">
                  <c:v>35330.416666666664</c:v>
                </c:pt>
                <c:pt idx="74983">
                  <c:v>35330.5</c:v>
                </c:pt>
                <c:pt idx="74984">
                  <c:v>35330.583333333336</c:v>
                </c:pt>
                <c:pt idx="74985">
                  <c:v>35330.666666666664</c:v>
                </c:pt>
                <c:pt idx="74986">
                  <c:v>35330.75</c:v>
                </c:pt>
                <c:pt idx="74987">
                  <c:v>35330.833333333336</c:v>
                </c:pt>
                <c:pt idx="74988">
                  <c:v>35330.916666666664</c:v>
                </c:pt>
                <c:pt idx="74989">
                  <c:v>35331</c:v>
                </c:pt>
                <c:pt idx="74990">
                  <c:v>35331.083333333336</c:v>
                </c:pt>
                <c:pt idx="74991">
                  <c:v>35331.166666666664</c:v>
                </c:pt>
                <c:pt idx="74992">
                  <c:v>35331.25</c:v>
                </c:pt>
                <c:pt idx="74993">
                  <c:v>35331.333333333336</c:v>
                </c:pt>
                <c:pt idx="74994">
                  <c:v>35331.416666666664</c:v>
                </c:pt>
                <c:pt idx="74995">
                  <c:v>35331.5</c:v>
                </c:pt>
                <c:pt idx="74996">
                  <c:v>35331.583333333336</c:v>
                </c:pt>
                <c:pt idx="74997">
                  <c:v>35331.666666666664</c:v>
                </c:pt>
                <c:pt idx="74998">
                  <c:v>35331.75</c:v>
                </c:pt>
                <c:pt idx="74999">
                  <c:v>35331.833333333336</c:v>
                </c:pt>
                <c:pt idx="75000">
                  <c:v>35331.916666666664</c:v>
                </c:pt>
                <c:pt idx="75001">
                  <c:v>35332</c:v>
                </c:pt>
                <c:pt idx="75002">
                  <c:v>35332.083333333336</c:v>
                </c:pt>
                <c:pt idx="75003">
                  <c:v>35332.166666666664</c:v>
                </c:pt>
                <c:pt idx="75004">
                  <c:v>35332.25</c:v>
                </c:pt>
                <c:pt idx="75005">
                  <c:v>35332.333333333336</c:v>
                </c:pt>
                <c:pt idx="75006">
                  <c:v>35332.416666666664</c:v>
                </c:pt>
                <c:pt idx="75007">
                  <c:v>35332.5</c:v>
                </c:pt>
                <c:pt idx="75008">
                  <c:v>35332.583333333336</c:v>
                </c:pt>
                <c:pt idx="75009">
                  <c:v>35332.666666666664</c:v>
                </c:pt>
                <c:pt idx="75010">
                  <c:v>35332.75</c:v>
                </c:pt>
                <c:pt idx="75011">
                  <c:v>35332.833333333336</c:v>
                </c:pt>
                <c:pt idx="75012">
                  <c:v>35332.916666666664</c:v>
                </c:pt>
                <c:pt idx="75013">
                  <c:v>35333</c:v>
                </c:pt>
                <c:pt idx="75014">
                  <c:v>35333.083333333336</c:v>
                </c:pt>
                <c:pt idx="75015">
                  <c:v>35333.166666666664</c:v>
                </c:pt>
                <c:pt idx="75016">
                  <c:v>35333.25</c:v>
                </c:pt>
                <c:pt idx="75017">
                  <c:v>35333.333333333336</c:v>
                </c:pt>
                <c:pt idx="75018">
                  <c:v>35333.416666666664</c:v>
                </c:pt>
                <c:pt idx="75019">
                  <c:v>35333.5</c:v>
                </c:pt>
                <c:pt idx="75020">
                  <c:v>35333.583333333336</c:v>
                </c:pt>
                <c:pt idx="75021">
                  <c:v>35333.666666666664</c:v>
                </c:pt>
                <c:pt idx="75022">
                  <c:v>35333.75</c:v>
                </c:pt>
                <c:pt idx="75023">
                  <c:v>35333.833333333336</c:v>
                </c:pt>
                <c:pt idx="75024">
                  <c:v>35333.916666666664</c:v>
                </c:pt>
                <c:pt idx="75025">
                  <c:v>35334</c:v>
                </c:pt>
                <c:pt idx="75026">
                  <c:v>35334.083333333336</c:v>
                </c:pt>
                <c:pt idx="75027">
                  <c:v>35334.166666666664</c:v>
                </c:pt>
                <c:pt idx="75028">
                  <c:v>35334.25</c:v>
                </c:pt>
                <c:pt idx="75029">
                  <c:v>35334.333333333336</c:v>
                </c:pt>
                <c:pt idx="75030">
                  <c:v>35334.416666666664</c:v>
                </c:pt>
                <c:pt idx="75031">
                  <c:v>35334.5</c:v>
                </c:pt>
                <c:pt idx="75032">
                  <c:v>35334.583333333336</c:v>
                </c:pt>
                <c:pt idx="75033">
                  <c:v>35334.666666666664</c:v>
                </c:pt>
                <c:pt idx="75034">
                  <c:v>35334.75</c:v>
                </c:pt>
                <c:pt idx="75035">
                  <c:v>35334.833333333336</c:v>
                </c:pt>
                <c:pt idx="75036">
                  <c:v>35334.916666666664</c:v>
                </c:pt>
                <c:pt idx="75037">
                  <c:v>35335</c:v>
                </c:pt>
                <c:pt idx="75038">
                  <c:v>35335.083333333336</c:v>
                </c:pt>
                <c:pt idx="75039">
                  <c:v>35335.166666666664</c:v>
                </c:pt>
                <c:pt idx="75040">
                  <c:v>35335.25</c:v>
                </c:pt>
                <c:pt idx="75041">
                  <c:v>35335.333333333336</c:v>
                </c:pt>
                <c:pt idx="75042">
                  <c:v>35335.416666666664</c:v>
                </c:pt>
                <c:pt idx="75043">
                  <c:v>35335.5</c:v>
                </c:pt>
                <c:pt idx="75044">
                  <c:v>35335.583333333336</c:v>
                </c:pt>
                <c:pt idx="75045">
                  <c:v>35335.666666666664</c:v>
                </c:pt>
                <c:pt idx="75046">
                  <c:v>35335.75</c:v>
                </c:pt>
                <c:pt idx="75047">
                  <c:v>35335.833333333336</c:v>
                </c:pt>
                <c:pt idx="75048">
                  <c:v>35335.916666666664</c:v>
                </c:pt>
                <c:pt idx="75049">
                  <c:v>35336</c:v>
                </c:pt>
                <c:pt idx="75050">
                  <c:v>35336.083333333336</c:v>
                </c:pt>
                <c:pt idx="75051">
                  <c:v>35336.166666666664</c:v>
                </c:pt>
                <c:pt idx="75052">
                  <c:v>35336.25</c:v>
                </c:pt>
                <c:pt idx="75053">
                  <c:v>35336.333333333336</c:v>
                </c:pt>
                <c:pt idx="75054">
                  <c:v>35336.416666666664</c:v>
                </c:pt>
                <c:pt idx="75055">
                  <c:v>35336.5</c:v>
                </c:pt>
                <c:pt idx="75056">
                  <c:v>35336.583333333336</c:v>
                </c:pt>
                <c:pt idx="75057">
                  <c:v>35336.666666666664</c:v>
                </c:pt>
                <c:pt idx="75058">
                  <c:v>35336.75</c:v>
                </c:pt>
                <c:pt idx="75059">
                  <c:v>35336.833333333336</c:v>
                </c:pt>
                <c:pt idx="75060">
                  <c:v>35336.916666666664</c:v>
                </c:pt>
                <c:pt idx="75061">
                  <c:v>35337</c:v>
                </c:pt>
                <c:pt idx="75062">
                  <c:v>35337.083333333336</c:v>
                </c:pt>
                <c:pt idx="75063">
                  <c:v>35337.166666666664</c:v>
                </c:pt>
                <c:pt idx="75064">
                  <c:v>35337.25</c:v>
                </c:pt>
                <c:pt idx="75065">
                  <c:v>35337.333333333336</c:v>
                </c:pt>
                <c:pt idx="75066">
                  <c:v>35337.416666666664</c:v>
                </c:pt>
                <c:pt idx="75067">
                  <c:v>35337.5</c:v>
                </c:pt>
                <c:pt idx="75068">
                  <c:v>35337.583333333336</c:v>
                </c:pt>
                <c:pt idx="75069">
                  <c:v>35337.666666666664</c:v>
                </c:pt>
                <c:pt idx="75070">
                  <c:v>35337.75</c:v>
                </c:pt>
                <c:pt idx="75071">
                  <c:v>35337.833333333336</c:v>
                </c:pt>
                <c:pt idx="75072">
                  <c:v>35337.916666666664</c:v>
                </c:pt>
                <c:pt idx="75073">
                  <c:v>35338</c:v>
                </c:pt>
                <c:pt idx="75074">
                  <c:v>35338.083333333336</c:v>
                </c:pt>
                <c:pt idx="75075">
                  <c:v>35338.166666666664</c:v>
                </c:pt>
                <c:pt idx="75076">
                  <c:v>35338.25</c:v>
                </c:pt>
                <c:pt idx="75077">
                  <c:v>35338.333333333336</c:v>
                </c:pt>
                <c:pt idx="75078">
                  <c:v>35338.416666666664</c:v>
                </c:pt>
                <c:pt idx="75079">
                  <c:v>35338.5</c:v>
                </c:pt>
                <c:pt idx="75080">
                  <c:v>35338.583333333336</c:v>
                </c:pt>
                <c:pt idx="75081">
                  <c:v>35338.666666666664</c:v>
                </c:pt>
                <c:pt idx="75082">
                  <c:v>35338.75</c:v>
                </c:pt>
                <c:pt idx="75083">
                  <c:v>35338.833333333336</c:v>
                </c:pt>
                <c:pt idx="75084">
                  <c:v>35338.916666666664</c:v>
                </c:pt>
                <c:pt idx="75085">
                  <c:v>35339</c:v>
                </c:pt>
                <c:pt idx="75086">
                  <c:v>35339.083333333336</c:v>
                </c:pt>
                <c:pt idx="75087">
                  <c:v>35339.166666666664</c:v>
                </c:pt>
                <c:pt idx="75088">
                  <c:v>35339.25</c:v>
                </c:pt>
                <c:pt idx="75089">
                  <c:v>35339.333333333336</c:v>
                </c:pt>
                <c:pt idx="75090">
                  <c:v>35339.416666666664</c:v>
                </c:pt>
                <c:pt idx="75091">
                  <c:v>35339.5</c:v>
                </c:pt>
                <c:pt idx="75092">
                  <c:v>35339.583333333336</c:v>
                </c:pt>
                <c:pt idx="75093">
                  <c:v>35339.666666666664</c:v>
                </c:pt>
                <c:pt idx="75094">
                  <c:v>35339.75</c:v>
                </c:pt>
                <c:pt idx="75095">
                  <c:v>35339.833333333336</c:v>
                </c:pt>
                <c:pt idx="75096">
                  <c:v>35339.916666666664</c:v>
                </c:pt>
                <c:pt idx="75097">
                  <c:v>35340</c:v>
                </c:pt>
                <c:pt idx="75098">
                  <c:v>35340.083333333336</c:v>
                </c:pt>
                <c:pt idx="75099">
                  <c:v>35340.166666666664</c:v>
                </c:pt>
                <c:pt idx="75100">
                  <c:v>35340.25</c:v>
                </c:pt>
                <c:pt idx="75101">
                  <c:v>35340.333333333336</c:v>
                </c:pt>
                <c:pt idx="75102">
                  <c:v>35340.416666666664</c:v>
                </c:pt>
                <c:pt idx="75103">
                  <c:v>35340.5</c:v>
                </c:pt>
                <c:pt idx="75104">
                  <c:v>35340.583333333336</c:v>
                </c:pt>
                <c:pt idx="75105">
                  <c:v>35340.666666666664</c:v>
                </c:pt>
                <c:pt idx="75106">
                  <c:v>35340.75</c:v>
                </c:pt>
                <c:pt idx="75107">
                  <c:v>35340.833333333336</c:v>
                </c:pt>
                <c:pt idx="75108">
                  <c:v>35340.916666666664</c:v>
                </c:pt>
                <c:pt idx="75109">
                  <c:v>35341</c:v>
                </c:pt>
                <c:pt idx="75110">
                  <c:v>35341.083333333336</c:v>
                </c:pt>
                <c:pt idx="75111">
                  <c:v>35341.166666666664</c:v>
                </c:pt>
                <c:pt idx="75112">
                  <c:v>35341.25</c:v>
                </c:pt>
                <c:pt idx="75113">
                  <c:v>35341.333333333336</c:v>
                </c:pt>
                <c:pt idx="75114">
                  <c:v>35341.416666666664</c:v>
                </c:pt>
                <c:pt idx="75115">
                  <c:v>35341.5</c:v>
                </c:pt>
                <c:pt idx="75116">
                  <c:v>35341.583333333336</c:v>
                </c:pt>
                <c:pt idx="75117">
                  <c:v>35341.666666666664</c:v>
                </c:pt>
                <c:pt idx="75118">
                  <c:v>35341.75</c:v>
                </c:pt>
                <c:pt idx="75119">
                  <c:v>35341.833333333336</c:v>
                </c:pt>
                <c:pt idx="75120">
                  <c:v>35341.916666666664</c:v>
                </c:pt>
                <c:pt idx="75121">
                  <c:v>35342</c:v>
                </c:pt>
                <c:pt idx="75122">
                  <c:v>35342.083333333336</c:v>
                </c:pt>
                <c:pt idx="75123">
                  <c:v>35342.166666666664</c:v>
                </c:pt>
                <c:pt idx="75124">
                  <c:v>35342.25</c:v>
                </c:pt>
                <c:pt idx="75125">
                  <c:v>35342.333333333336</c:v>
                </c:pt>
                <c:pt idx="75126">
                  <c:v>35342.416666666664</c:v>
                </c:pt>
                <c:pt idx="75127">
                  <c:v>35342.5</c:v>
                </c:pt>
                <c:pt idx="75128">
                  <c:v>35342.583333333336</c:v>
                </c:pt>
                <c:pt idx="75129">
                  <c:v>35342.666666666664</c:v>
                </c:pt>
                <c:pt idx="75130">
                  <c:v>35342.75</c:v>
                </c:pt>
                <c:pt idx="75131">
                  <c:v>35342.833333333336</c:v>
                </c:pt>
                <c:pt idx="75132">
                  <c:v>35342.916666666664</c:v>
                </c:pt>
                <c:pt idx="75133">
                  <c:v>35343</c:v>
                </c:pt>
                <c:pt idx="75134">
                  <c:v>35343.083333333336</c:v>
                </c:pt>
                <c:pt idx="75135">
                  <c:v>35343.166666666664</c:v>
                </c:pt>
                <c:pt idx="75136">
                  <c:v>35343.25</c:v>
                </c:pt>
                <c:pt idx="75137">
                  <c:v>35343.333333333336</c:v>
                </c:pt>
                <c:pt idx="75138">
                  <c:v>35343.416666666664</c:v>
                </c:pt>
                <c:pt idx="75139">
                  <c:v>35343.5</c:v>
                </c:pt>
                <c:pt idx="75140">
                  <c:v>35343.583333333336</c:v>
                </c:pt>
                <c:pt idx="75141">
                  <c:v>35343.666666666664</c:v>
                </c:pt>
                <c:pt idx="75142">
                  <c:v>35343.75</c:v>
                </c:pt>
                <c:pt idx="75143">
                  <c:v>35343.833333333336</c:v>
                </c:pt>
                <c:pt idx="75144">
                  <c:v>35343.916666666664</c:v>
                </c:pt>
                <c:pt idx="75145">
                  <c:v>35344</c:v>
                </c:pt>
                <c:pt idx="75146">
                  <c:v>35344.083333333336</c:v>
                </c:pt>
                <c:pt idx="75147">
                  <c:v>35344.166666666664</c:v>
                </c:pt>
                <c:pt idx="75148">
                  <c:v>35344.25</c:v>
                </c:pt>
                <c:pt idx="75149">
                  <c:v>35344.333333333336</c:v>
                </c:pt>
                <c:pt idx="75150">
                  <c:v>35344.416666666664</c:v>
                </c:pt>
                <c:pt idx="75151">
                  <c:v>35344.5</c:v>
                </c:pt>
                <c:pt idx="75152">
                  <c:v>35344.583333333336</c:v>
                </c:pt>
                <c:pt idx="75153">
                  <c:v>35344.666666666664</c:v>
                </c:pt>
                <c:pt idx="75154">
                  <c:v>35344.75</c:v>
                </c:pt>
                <c:pt idx="75155">
                  <c:v>35344.833333333336</c:v>
                </c:pt>
                <c:pt idx="75156">
                  <c:v>35344.916666666664</c:v>
                </c:pt>
                <c:pt idx="75157">
                  <c:v>35345</c:v>
                </c:pt>
                <c:pt idx="75158">
                  <c:v>35345.083333333336</c:v>
                </c:pt>
                <c:pt idx="75159">
                  <c:v>35345.166666666664</c:v>
                </c:pt>
                <c:pt idx="75160">
                  <c:v>35345.25</c:v>
                </c:pt>
                <c:pt idx="75161">
                  <c:v>35345.333333333336</c:v>
                </c:pt>
                <c:pt idx="75162">
                  <c:v>35345.416666666664</c:v>
                </c:pt>
                <c:pt idx="75163">
                  <c:v>35345.5</c:v>
                </c:pt>
                <c:pt idx="75164">
                  <c:v>35345.583333333336</c:v>
                </c:pt>
                <c:pt idx="75165">
                  <c:v>35345.666666666664</c:v>
                </c:pt>
                <c:pt idx="75166">
                  <c:v>35345.75</c:v>
                </c:pt>
                <c:pt idx="75167">
                  <c:v>35345.833333333336</c:v>
                </c:pt>
                <c:pt idx="75168">
                  <c:v>35345.916666666664</c:v>
                </c:pt>
                <c:pt idx="75169">
                  <c:v>35346</c:v>
                </c:pt>
                <c:pt idx="75170">
                  <c:v>35346.083333333336</c:v>
                </c:pt>
                <c:pt idx="75171">
                  <c:v>35346.166666666664</c:v>
                </c:pt>
                <c:pt idx="75172">
                  <c:v>35346.25</c:v>
                </c:pt>
                <c:pt idx="75173">
                  <c:v>35346.333333333336</c:v>
                </c:pt>
                <c:pt idx="75174">
                  <c:v>35346.416666666664</c:v>
                </c:pt>
                <c:pt idx="75175">
                  <c:v>35346.5</c:v>
                </c:pt>
                <c:pt idx="75176">
                  <c:v>35346.583333333336</c:v>
                </c:pt>
                <c:pt idx="75177">
                  <c:v>35346.666666666664</c:v>
                </c:pt>
                <c:pt idx="75178">
                  <c:v>35346.75</c:v>
                </c:pt>
                <c:pt idx="75179">
                  <c:v>35346.833333333336</c:v>
                </c:pt>
                <c:pt idx="75180">
                  <c:v>35346.916666666664</c:v>
                </c:pt>
                <c:pt idx="75181">
                  <c:v>35347</c:v>
                </c:pt>
                <c:pt idx="75182">
                  <c:v>35347.083333333336</c:v>
                </c:pt>
                <c:pt idx="75183">
                  <c:v>35347.166666666664</c:v>
                </c:pt>
                <c:pt idx="75184">
                  <c:v>35347.25</c:v>
                </c:pt>
                <c:pt idx="75185">
                  <c:v>35347.333333333336</c:v>
                </c:pt>
                <c:pt idx="75186">
                  <c:v>35347.416666666664</c:v>
                </c:pt>
                <c:pt idx="75187">
                  <c:v>35347.5</c:v>
                </c:pt>
                <c:pt idx="75188">
                  <c:v>35347.583333333336</c:v>
                </c:pt>
                <c:pt idx="75189">
                  <c:v>35347.666666666664</c:v>
                </c:pt>
                <c:pt idx="75190">
                  <c:v>35347.75</c:v>
                </c:pt>
                <c:pt idx="75191">
                  <c:v>35347.833333333336</c:v>
                </c:pt>
                <c:pt idx="75192">
                  <c:v>35347.916666666664</c:v>
                </c:pt>
                <c:pt idx="75193">
                  <c:v>35348</c:v>
                </c:pt>
                <c:pt idx="75194">
                  <c:v>35348.083333333336</c:v>
                </c:pt>
                <c:pt idx="75195">
                  <c:v>35348.166666666664</c:v>
                </c:pt>
                <c:pt idx="75196">
                  <c:v>35348.25</c:v>
                </c:pt>
                <c:pt idx="75197">
                  <c:v>35348.333333333336</c:v>
                </c:pt>
                <c:pt idx="75198">
                  <c:v>35348.416666666664</c:v>
                </c:pt>
                <c:pt idx="75199">
                  <c:v>35348.5</c:v>
                </c:pt>
                <c:pt idx="75200">
                  <c:v>35348.583333333336</c:v>
                </c:pt>
                <c:pt idx="75201">
                  <c:v>35348.666666666664</c:v>
                </c:pt>
                <c:pt idx="75202">
                  <c:v>35348.75</c:v>
                </c:pt>
                <c:pt idx="75203">
                  <c:v>35348.833333333336</c:v>
                </c:pt>
                <c:pt idx="75204">
                  <c:v>35348.916666666664</c:v>
                </c:pt>
                <c:pt idx="75205">
                  <c:v>35349</c:v>
                </c:pt>
                <c:pt idx="75206">
                  <c:v>35349.083333333336</c:v>
                </c:pt>
                <c:pt idx="75207">
                  <c:v>35349.166666666664</c:v>
                </c:pt>
                <c:pt idx="75208">
                  <c:v>35349.25</c:v>
                </c:pt>
                <c:pt idx="75209">
                  <c:v>35349.333333333336</c:v>
                </c:pt>
                <c:pt idx="75210">
                  <c:v>35349.416666666664</c:v>
                </c:pt>
                <c:pt idx="75211">
                  <c:v>35349.5</c:v>
                </c:pt>
                <c:pt idx="75212">
                  <c:v>35349.583333333336</c:v>
                </c:pt>
                <c:pt idx="75213">
                  <c:v>35349.666666666664</c:v>
                </c:pt>
                <c:pt idx="75214">
                  <c:v>35349.75</c:v>
                </c:pt>
                <c:pt idx="75215">
                  <c:v>35349.833333333336</c:v>
                </c:pt>
                <c:pt idx="75216">
                  <c:v>35349.916666666664</c:v>
                </c:pt>
                <c:pt idx="75217">
                  <c:v>35350</c:v>
                </c:pt>
                <c:pt idx="75218">
                  <c:v>35350.083333333336</c:v>
                </c:pt>
                <c:pt idx="75219">
                  <c:v>35350.166666666664</c:v>
                </c:pt>
                <c:pt idx="75220">
                  <c:v>35350.25</c:v>
                </c:pt>
                <c:pt idx="75221">
                  <c:v>35350.333333333336</c:v>
                </c:pt>
                <c:pt idx="75222">
                  <c:v>35350.416666666664</c:v>
                </c:pt>
                <c:pt idx="75223">
                  <c:v>35350.5</c:v>
                </c:pt>
                <c:pt idx="75224">
                  <c:v>35350.583333333336</c:v>
                </c:pt>
                <c:pt idx="75225">
                  <c:v>35350.666666666664</c:v>
                </c:pt>
                <c:pt idx="75226">
                  <c:v>35350.75</c:v>
                </c:pt>
                <c:pt idx="75227">
                  <c:v>35350.833333333336</c:v>
                </c:pt>
                <c:pt idx="75228">
                  <c:v>35350.916666666664</c:v>
                </c:pt>
                <c:pt idx="75229">
                  <c:v>35351</c:v>
                </c:pt>
                <c:pt idx="75230">
                  <c:v>35351.083333333336</c:v>
                </c:pt>
                <c:pt idx="75231">
                  <c:v>35351.166666666664</c:v>
                </c:pt>
                <c:pt idx="75232">
                  <c:v>35351.25</c:v>
                </c:pt>
                <c:pt idx="75233">
                  <c:v>35351.333333333336</c:v>
                </c:pt>
                <c:pt idx="75234">
                  <c:v>35351.416666666664</c:v>
                </c:pt>
                <c:pt idx="75235">
                  <c:v>35351.5</c:v>
                </c:pt>
                <c:pt idx="75236">
                  <c:v>35351.583333333336</c:v>
                </c:pt>
                <c:pt idx="75237">
                  <c:v>35351.666666666664</c:v>
                </c:pt>
                <c:pt idx="75238">
                  <c:v>35351.75</c:v>
                </c:pt>
                <c:pt idx="75239">
                  <c:v>35351.833333333336</c:v>
                </c:pt>
                <c:pt idx="75240">
                  <c:v>35351.916666666664</c:v>
                </c:pt>
                <c:pt idx="75241">
                  <c:v>35352</c:v>
                </c:pt>
                <c:pt idx="75242">
                  <c:v>35352.083333333336</c:v>
                </c:pt>
                <c:pt idx="75243">
                  <c:v>35352.166666666664</c:v>
                </c:pt>
                <c:pt idx="75244">
                  <c:v>35352.25</c:v>
                </c:pt>
                <c:pt idx="75245">
                  <c:v>35352.333333333336</c:v>
                </c:pt>
                <c:pt idx="75246">
                  <c:v>35352.416666666664</c:v>
                </c:pt>
                <c:pt idx="75247">
                  <c:v>35352.5</c:v>
                </c:pt>
                <c:pt idx="75248">
                  <c:v>35352.583333333336</c:v>
                </c:pt>
                <c:pt idx="75249">
                  <c:v>35352.666666666664</c:v>
                </c:pt>
                <c:pt idx="75250">
                  <c:v>35352.75</c:v>
                </c:pt>
                <c:pt idx="75251">
                  <c:v>35352.833333333336</c:v>
                </c:pt>
                <c:pt idx="75252">
                  <c:v>35352.916666666664</c:v>
                </c:pt>
                <c:pt idx="75253">
                  <c:v>35353</c:v>
                </c:pt>
                <c:pt idx="75254">
                  <c:v>35353.083333333336</c:v>
                </c:pt>
                <c:pt idx="75255">
                  <c:v>35353.166666666664</c:v>
                </c:pt>
                <c:pt idx="75256">
                  <c:v>35353.25</c:v>
                </c:pt>
                <c:pt idx="75257">
                  <c:v>35353.333333333336</c:v>
                </c:pt>
                <c:pt idx="75258">
                  <c:v>35353.416666666664</c:v>
                </c:pt>
                <c:pt idx="75259">
                  <c:v>35353.5</c:v>
                </c:pt>
                <c:pt idx="75260">
                  <c:v>35353.583333333336</c:v>
                </c:pt>
                <c:pt idx="75261">
                  <c:v>35353.666666666664</c:v>
                </c:pt>
                <c:pt idx="75262">
                  <c:v>35353.75</c:v>
                </c:pt>
                <c:pt idx="75263">
                  <c:v>35353.833333333336</c:v>
                </c:pt>
                <c:pt idx="75264">
                  <c:v>35353.916666666664</c:v>
                </c:pt>
                <c:pt idx="75265">
                  <c:v>35354</c:v>
                </c:pt>
                <c:pt idx="75266">
                  <c:v>35354.083333333336</c:v>
                </c:pt>
                <c:pt idx="75267">
                  <c:v>35354.166666666664</c:v>
                </c:pt>
                <c:pt idx="75268">
                  <c:v>35354.25</c:v>
                </c:pt>
                <c:pt idx="75269">
                  <c:v>35354.333333333336</c:v>
                </c:pt>
                <c:pt idx="75270">
                  <c:v>35354.416666666664</c:v>
                </c:pt>
                <c:pt idx="75271">
                  <c:v>35354.5</c:v>
                </c:pt>
                <c:pt idx="75272">
                  <c:v>35354.583333333336</c:v>
                </c:pt>
                <c:pt idx="75273">
                  <c:v>35354.666666666664</c:v>
                </c:pt>
                <c:pt idx="75274">
                  <c:v>35354.75</c:v>
                </c:pt>
                <c:pt idx="75275">
                  <c:v>35354.833333333336</c:v>
                </c:pt>
                <c:pt idx="75276">
                  <c:v>35354.916666666664</c:v>
                </c:pt>
                <c:pt idx="75277">
                  <c:v>35355</c:v>
                </c:pt>
                <c:pt idx="75278">
                  <c:v>35355.083333333336</c:v>
                </c:pt>
                <c:pt idx="75279">
                  <c:v>35355.166666666664</c:v>
                </c:pt>
                <c:pt idx="75280">
                  <c:v>35355.25</c:v>
                </c:pt>
                <c:pt idx="75281">
                  <c:v>35355.333333333336</c:v>
                </c:pt>
                <c:pt idx="75282">
                  <c:v>35355.416666666664</c:v>
                </c:pt>
                <c:pt idx="75283">
                  <c:v>35355.5</c:v>
                </c:pt>
                <c:pt idx="75284">
                  <c:v>35355.583333333336</c:v>
                </c:pt>
                <c:pt idx="75285">
                  <c:v>35355.666666666664</c:v>
                </c:pt>
                <c:pt idx="75286">
                  <c:v>35355.75</c:v>
                </c:pt>
                <c:pt idx="75287">
                  <c:v>35355.833333333336</c:v>
                </c:pt>
                <c:pt idx="75288">
                  <c:v>35355.916666666664</c:v>
                </c:pt>
                <c:pt idx="75289">
                  <c:v>35356</c:v>
                </c:pt>
                <c:pt idx="75290">
                  <c:v>35356.083333333336</c:v>
                </c:pt>
                <c:pt idx="75291">
                  <c:v>35356.166666666664</c:v>
                </c:pt>
                <c:pt idx="75292">
                  <c:v>35356.25</c:v>
                </c:pt>
                <c:pt idx="75293">
                  <c:v>35356.333333333336</c:v>
                </c:pt>
                <c:pt idx="75294">
                  <c:v>35356.416666666664</c:v>
                </c:pt>
                <c:pt idx="75295">
                  <c:v>35356.5</c:v>
                </c:pt>
                <c:pt idx="75296">
                  <c:v>35356.583333333336</c:v>
                </c:pt>
                <c:pt idx="75297">
                  <c:v>35356.666666666664</c:v>
                </c:pt>
                <c:pt idx="75298">
                  <c:v>35356.75</c:v>
                </c:pt>
                <c:pt idx="75299">
                  <c:v>35356.833333333336</c:v>
                </c:pt>
                <c:pt idx="75300">
                  <c:v>35356.916666666664</c:v>
                </c:pt>
                <c:pt idx="75301">
                  <c:v>35357</c:v>
                </c:pt>
                <c:pt idx="75302">
                  <c:v>35357.083333333336</c:v>
                </c:pt>
                <c:pt idx="75303">
                  <c:v>35357.166666666664</c:v>
                </c:pt>
                <c:pt idx="75304">
                  <c:v>35357.25</c:v>
                </c:pt>
                <c:pt idx="75305">
                  <c:v>35357.333333333336</c:v>
                </c:pt>
                <c:pt idx="75306">
                  <c:v>35357.416666666664</c:v>
                </c:pt>
                <c:pt idx="75307">
                  <c:v>35357.5</c:v>
                </c:pt>
                <c:pt idx="75308">
                  <c:v>35357.583333333336</c:v>
                </c:pt>
                <c:pt idx="75309">
                  <c:v>35357.666666666664</c:v>
                </c:pt>
                <c:pt idx="75310">
                  <c:v>35357.75</c:v>
                </c:pt>
                <c:pt idx="75311">
                  <c:v>35357.833333333336</c:v>
                </c:pt>
                <c:pt idx="75312">
                  <c:v>35357.916666666664</c:v>
                </c:pt>
                <c:pt idx="75313">
                  <c:v>35358</c:v>
                </c:pt>
                <c:pt idx="75314">
                  <c:v>35358.083333333336</c:v>
                </c:pt>
                <c:pt idx="75315">
                  <c:v>35358.166666666664</c:v>
                </c:pt>
                <c:pt idx="75316">
                  <c:v>35358.25</c:v>
                </c:pt>
                <c:pt idx="75317">
                  <c:v>35358.333333333336</c:v>
                </c:pt>
                <c:pt idx="75318">
                  <c:v>35358.416666666664</c:v>
                </c:pt>
                <c:pt idx="75319">
                  <c:v>35358.5</c:v>
                </c:pt>
                <c:pt idx="75320">
                  <c:v>35358.583333333336</c:v>
                </c:pt>
                <c:pt idx="75321">
                  <c:v>35358.666666666664</c:v>
                </c:pt>
                <c:pt idx="75322">
                  <c:v>35358.75</c:v>
                </c:pt>
                <c:pt idx="75323">
                  <c:v>35358.833333333336</c:v>
                </c:pt>
                <c:pt idx="75324">
                  <c:v>35358.916666666664</c:v>
                </c:pt>
                <c:pt idx="75325">
                  <c:v>35359</c:v>
                </c:pt>
                <c:pt idx="75326">
                  <c:v>35359.083333333336</c:v>
                </c:pt>
                <c:pt idx="75327">
                  <c:v>35359.166666666664</c:v>
                </c:pt>
                <c:pt idx="75328">
                  <c:v>35359.25</c:v>
                </c:pt>
                <c:pt idx="75329">
                  <c:v>35359.333333333336</c:v>
                </c:pt>
                <c:pt idx="75330">
                  <c:v>35359.416666666664</c:v>
                </c:pt>
                <c:pt idx="75331">
                  <c:v>35359.5</c:v>
                </c:pt>
                <c:pt idx="75332">
                  <c:v>35359.583333333336</c:v>
                </c:pt>
                <c:pt idx="75333">
                  <c:v>35359.666666666664</c:v>
                </c:pt>
                <c:pt idx="75334">
                  <c:v>35359.75</c:v>
                </c:pt>
                <c:pt idx="75335">
                  <c:v>35359.833333333336</c:v>
                </c:pt>
                <c:pt idx="75336">
                  <c:v>35359.916666666664</c:v>
                </c:pt>
                <c:pt idx="75337">
                  <c:v>35360</c:v>
                </c:pt>
                <c:pt idx="75338">
                  <c:v>35360.083333333336</c:v>
                </c:pt>
                <c:pt idx="75339">
                  <c:v>35360.166666666664</c:v>
                </c:pt>
                <c:pt idx="75340">
                  <c:v>35360.25</c:v>
                </c:pt>
                <c:pt idx="75341">
                  <c:v>35360.333333333336</c:v>
                </c:pt>
                <c:pt idx="75342">
                  <c:v>35360.416666666664</c:v>
                </c:pt>
                <c:pt idx="75343">
                  <c:v>35360.5</c:v>
                </c:pt>
                <c:pt idx="75344">
                  <c:v>35360.583333333336</c:v>
                </c:pt>
                <c:pt idx="75345">
                  <c:v>35360.666666666664</c:v>
                </c:pt>
                <c:pt idx="75346">
                  <c:v>35360.75</c:v>
                </c:pt>
                <c:pt idx="75347">
                  <c:v>35360.833333333336</c:v>
                </c:pt>
                <c:pt idx="75348">
                  <c:v>35360.916666666664</c:v>
                </c:pt>
                <c:pt idx="75349">
                  <c:v>35361</c:v>
                </c:pt>
                <c:pt idx="75350">
                  <c:v>35361.083333333336</c:v>
                </c:pt>
                <c:pt idx="75351">
                  <c:v>35361.166666666664</c:v>
                </c:pt>
                <c:pt idx="75352">
                  <c:v>35361.25</c:v>
                </c:pt>
                <c:pt idx="75353">
                  <c:v>35361.333333333336</c:v>
                </c:pt>
                <c:pt idx="75354">
                  <c:v>35361.416666666664</c:v>
                </c:pt>
                <c:pt idx="75355">
                  <c:v>35361.5</c:v>
                </c:pt>
                <c:pt idx="75356">
                  <c:v>35361.583333333336</c:v>
                </c:pt>
                <c:pt idx="75357">
                  <c:v>35361.666666666664</c:v>
                </c:pt>
                <c:pt idx="75358">
                  <c:v>35361.75</c:v>
                </c:pt>
                <c:pt idx="75359">
                  <c:v>35361.833333333336</c:v>
                </c:pt>
                <c:pt idx="75360">
                  <c:v>35361.916666666664</c:v>
                </c:pt>
                <c:pt idx="75361">
                  <c:v>35362</c:v>
                </c:pt>
                <c:pt idx="75362">
                  <c:v>35362.083333333336</c:v>
                </c:pt>
                <c:pt idx="75363">
                  <c:v>35362.166666666664</c:v>
                </c:pt>
                <c:pt idx="75364">
                  <c:v>35362.25</c:v>
                </c:pt>
                <c:pt idx="75365">
                  <c:v>35362.333333333336</c:v>
                </c:pt>
                <c:pt idx="75366">
                  <c:v>35362.416666666664</c:v>
                </c:pt>
                <c:pt idx="75367">
                  <c:v>35362.5</c:v>
                </c:pt>
                <c:pt idx="75368">
                  <c:v>35362.583333333336</c:v>
                </c:pt>
                <c:pt idx="75369">
                  <c:v>35362.666666666664</c:v>
                </c:pt>
                <c:pt idx="75370">
                  <c:v>35362.75</c:v>
                </c:pt>
                <c:pt idx="75371">
                  <c:v>35362.833333333336</c:v>
                </c:pt>
                <c:pt idx="75372">
                  <c:v>35362.916666666664</c:v>
                </c:pt>
                <c:pt idx="75373">
                  <c:v>35363</c:v>
                </c:pt>
                <c:pt idx="75374">
                  <c:v>35363.083333333336</c:v>
                </c:pt>
                <c:pt idx="75375">
                  <c:v>35363.166666666664</c:v>
                </c:pt>
                <c:pt idx="75376">
                  <c:v>35363.25</c:v>
                </c:pt>
                <c:pt idx="75377">
                  <c:v>35363.333333333336</c:v>
                </c:pt>
                <c:pt idx="75378">
                  <c:v>35363.416666666664</c:v>
                </c:pt>
                <c:pt idx="75379">
                  <c:v>35363.5</c:v>
                </c:pt>
                <c:pt idx="75380">
                  <c:v>35363.583333333336</c:v>
                </c:pt>
                <c:pt idx="75381">
                  <c:v>35363.666666666664</c:v>
                </c:pt>
                <c:pt idx="75382">
                  <c:v>35363.75</c:v>
                </c:pt>
                <c:pt idx="75383">
                  <c:v>35363.833333333336</c:v>
                </c:pt>
                <c:pt idx="75384">
                  <c:v>35363.916666666664</c:v>
                </c:pt>
                <c:pt idx="75385">
                  <c:v>35364</c:v>
                </c:pt>
                <c:pt idx="75386">
                  <c:v>35364.083333333336</c:v>
                </c:pt>
                <c:pt idx="75387">
                  <c:v>35364.166666666664</c:v>
                </c:pt>
                <c:pt idx="75388">
                  <c:v>35364.25</c:v>
                </c:pt>
                <c:pt idx="75389">
                  <c:v>35364.333333333336</c:v>
                </c:pt>
                <c:pt idx="75390">
                  <c:v>35364.416666666664</c:v>
                </c:pt>
                <c:pt idx="75391">
                  <c:v>35364.5</c:v>
                </c:pt>
                <c:pt idx="75392">
                  <c:v>35364.583333333336</c:v>
                </c:pt>
                <c:pt idx="75393">
                  <c:v>35364.666666666664</c:v>
                </c:pt>
                <c:pt idx="75394">
                  <c:v>35364.75</c:v>
                </c:pt>
                <c:pt idx="75395">
                  <c:v>35364.833333333336</c:v>
                </c:pt>
                <c:pt idx="75396">
                  <c:v>35364.916666666664</c:v>
                </c:pt>
                <c:pt idx="75397">
                  <c:v>35365</c:v>
                </c:pt>
                <c:pt idx="75398">
                  <c:v>35365.083333333336</c:v>
                </c:pt>
                <c:pt idx="75399">
                  <c:v>35365.166666666664</c:v>
                </c:pt>
                <c:pt idx="75400">
                  <c:v>35365.25</c:v>
                </c:pt>
                <c:pt idx="75401">
                  <c:v>35365.333333333336</c:v>
                </c:pt>
                <c:pt idx="75402">
                  <c:v>35365.416666666664</c:v>
                </c:pt>
                <c:pt idx="75403">
                  <c:v>35365.5</c:v>
                </c:pt>
                <c:pt idx="75404">
                  <c:v>35365.583333333336</c:v>
                </c:pt>
                <c:pt idx="75405">
                  <c:v>35365.666666666664</c:v>
                </c:pt>
                <c:pt idx="75406">
                  <c:v>35365.75</c:v>
                </c:pt>
                <c:pt idx="75407">
                  <c:v>35365.833333333336</c:v>
                </c:pt>
                <c:pt idx="75408">
                  <c:v>35365.916666666664</c:v>
                </c:pt>
                <c:pt idx="75409">
                  <c:v>35366</c:v>
                </c:pt>
                <c:pt idx="75410">
                  <c:v>35366.083333333336</c:v>
                </c:pt>
                <c:pt idx="75411">
                  <c:v>35366.166666666664</c:v>
                </c:pt>
                <c:pt idx="75412">
                  <c:v>35366.25</c:v>
                </c:pt>
                <c:pt idx="75413">
                  <c:v>35366.333333333336</c:v>
                </c:pt>
                <c:pt idx="75414">
                  <c:v>35366.416666666664</c:v>
                </c:pt>
                <c:pt idx="75415">
                  <c:v>35366.5</c:v>
                </c:pt>
                <c:pt idx="75416">
                  <c:v>35366.583333333336</c:v>
                </c:pt>
                <c:pt idx="75417">
                  <c:v>35366.666666666664</c:v>
                </c:pt>
                <c:pt idx="75418">
                  <c:v>35366.75</c:v>
                </c:pt>
                <c:pt idx="75419">
                  <c:v>35366.833333333336</c:v>
                </c:pt>
                <c:pt idx="75420">
                  <c:v>35366.916666666664</c:v>
                </c:pt>
                <c:pt idx="75421">
                  <c:v>35367</c:v>
                </c:pt>
                <c:pt idx="75422">
                  <c:v>35367.083333333336</c:v>
                </c:pt>
                <c:pt idx="75423">
                  <c:v>35367.166666666664</c:v>
                </c:pt>
                <c:pt idx="75424">
                  <c:v>35367.25</c:v>
                </c:pt>
                <c:pt idx="75425">
                  <c:v>35367.333333333336</c:v>
                </c:pt>
                <c:pt idx="75426">
                  <c:v>35367.416666666664</c:v>
                </c:pt>
                <c:pt idx="75427">
                  <c:v>35367.5</c:v>
                </c:pt>
                <c:pt idx="75428">
                  <c:v>35367.583333333336</c:v>
                </c:pt>
                <c:pt idx="75429">
                  <c:v>35367.666666666664</c:v>
                </c:pt>
                <c:pt idx="75430">
                  <c:v>35367.75</c:v>
                </c:pt>
                <c:pt idx="75431">
                  <c:v>35367.833333333336</c:v>
                </c:pt>
                <c:pt idx="75432">
                  <c:v>35367.916666666664</c:v>
                </c:pt>
                <c:pt idx="75433">
                  <c:v>35368</c:v>
                </c:pt>
                <c:pt idx="75434">
                  <c:v>35368.083333333336</c:v>
                </c:pt>
                <c:pt idx="75435">
                  <c:v>35368.166666666664</c:v>
                </c:pt>
                <c:pt idx="75436">
                  <c:v>35368.25</c:v>
                </c:pt>
                <c:pt idx="75437">
                  <c:v>35368.333333333336</c:v>
                </c:pt>
                <c:pt idx="75438">
                  <c:v>35368.416666666664</c:v>
                </c:pt>
                <c:pt idx="75439">
                  <c:v>35368.5</c:v>
                </c:pt>
                <c:pt idx="75440">
                  <c:v>35368.583333333336</c:v>
                </c:pt>
                <c:pt idx="75441">
                  <c:v>35368.666666666664</c:v>
                </c:pt>
                <c:pt idx="75442">
                  <c:v>35368.75</c:v>
                </c:pt>
                <c:pt idx="75443">
                  <c:v>35368.833333333336</c:v>
                </c:pt>
                <c:pt idx="75444">
                  <c:v>35368.916666666664</c:v>
                </c:pt>
                <c:pt idx="75445">
                  <c:v>35369</c:v>
                </c:pt>
                <c:pt idx="75446">
                  <c:v>35369.083333333336</c:v>
                </c:pt>
                <c:pt idx="75447">
                  <c:v>35369.166666666664</c:v>
                </c:pt>
                <c:pt idx="75448">
                  <c:v>35369.25</c:v>
                </c:pt>
                <c:pt idx="75449">
                  <c:v>35369.333333333336</c:v>
                </c:pt>
                <c:pt idx="75450">
                  <c:v>35369.416666666664</c:v>
                </c:pt>
                <c:pt idx="75451">
                  <c:v>35369.5</c:v>
                </c:pt>
                <c:pt idx="75452">
                  <c:v>35369.583333333336</c:v>
                </c:pt>
                <c:pt idx="75453">
                  <c:v>35369.666666666664</c:v>
                </c:pt>
                <c:pt idx="75454">
                  <c:v>35369.75</c:v>
                </c:pt>
                <c:pt idx="75455">
                  <c:v>35369.833333333336</c:v>
                </c:pt>
                <c:pt idx="75456">
                  <c:v>35369.916666666664</c:v>
                </c:pt>
                <c:pt idx="75457">
                  <c:v>35370</c:v>
                </c:pt>
                <c:pt idx="75458">
                  <c:v>35370.083333333336</c:v>
                </c:pt>
                <c:pt idx="75459">
                  <c:v>35370.166666666664</c:v>
                </c:pt>
                <c:pt idx="75460">
                  <c:v>35370.25</c:v>
                </c:pt>
                <c:pt idx="75461">
                  <c:v>35370.333333333336</c:v>
                </c:pt>
                <c:pt idx="75462">
                  <c:v>35370.416666666664</c:v>
                </c:pt>
                <c:pt idx="75463">
                  <c:v>35370.5</c:v>
                </c:pt>
                <c:pt idx="75464">
                  <c:v>35370.583333333336</c:v>
                </c:pt>
                <c:pt idx="75465">
                  <c:v>35370.666666666664</c:v>
                </c:pt>
                <c:pt idx="75466">
                  <c:v>35370.75</c:v>
                </c:pt>
                <c:pt idx="75467">
                  <c:v>35370.833333333336</c:v>
                </c:pt>
                <c:pt idx="75468">
                  <c:v>35370.916666666664</c:v>
                </c:pt>
                <c:pt idx="75469">
                  <c:v>35371</c:v>
                </c:pt>
                <c:pt idx="75470">
                  <c:v>35371.083333333336</c:v>
                </c:pt>
                <c:pt idx="75471">
                  <c:v>35371.166666666664</c:v>
                </c:pt>
                <c:pt idx="75472">
                  <c:v>35371.25</c:v>
                </c:pt>
                <c:pt idx="75473">
                  <c:v>35371.333333333336</c:v>
                </c:pt>
                <c:pt idx="75474">
                  <c:v>35371.416666666664</c:v>
                </c:pt>
                <c:pt idx="75475">
                  <c:v>35371.5</c:v>
                </c:pt>
                <c:pt idx="75476">
                  <c:v>35371.583333333336</c:v>
                </c:pt>
                <c:pt idx="75477">
                  <c:v>35371.666666666664</c:v>
                </c:pt>
                <c:pt idx="75478">
                  <c:v>35371.75</c:v>
                </c:pt>
                <c:pt idx="75479">
                  <c:v>35371.833333333336</c:v>
                </c:pt>
                <c:pt idx="75480">
                  <c:v>35371.916666666664</c:v>
                </c:pt>
                <c:pt idx="75481">
                  <c:v>35372</c:v>
                </c:pt>
                <c:pt idx="75482">
                  <c:v>35372.083333333336</c:v>
                </c:pt>
                <c:pt idx="75483">
                  <c:v>35372.166666666664</c:v>
                </c:pt>
                <c:pt idx="75484">
                  <c:v>35372.25</c:v>
                </c:pt>
                <c:pt idx="75485">
                  <c:v>35372.333333333336</c:v>
                </c:pt>
                <c:pt idx="75486">
                  <c:v>35372.416666666664</c:v>
                </c:pt>
                <c:pt idx="75487">
                  <c:v>35372.5</c:v>
                </c:pt>
                <c:pt idx="75488">
                  <c:v>35372.583333333336</c:v>
                </c:pt>
                <c:pt idx="75489">
                  <c:v>35372.666666666664</c:v>
                </c:pt>
                <c:pt idx="75490">
                  <c:v>35372.75</c:v>
                </c:pt>
                <c:pt idx="75491">
                  <c:v>35372.833333333336</c:v>
                </c:pt>
                <c:pt idx="75492">
                  <c:v>35372.916666666664</c:v>
                </c:pt>
                <c:pt idx="75493">
                  <c:v>35373</c:v>
                </c:pt>
                <c:pt idx="75494">
                  <c:v>35373.083333333336</c:v>
                </c:pt>
                <c:pt idx="75495">
                  <c:v>35373.166666666664</c:v>
                </c:pt>
                <c:pt idx="75496">
                  <c:v>35373.25</c:v>
                </c:pt>
                <c:pt idx="75497">
                  <c:v>35373.333333333336</c:v>
                </c:pt>
                <c:pt idx="75498">
                  <c:v>35373.416666666664</c:v>
                </c:pt>
                <c:pt idx="75499">
                  <c:v>35373.5</c:v>
                </c:pt>
                <c:pt idx="75500">
                  <c:v>35373.583333333336</c:v>
                </c:pt>
                <c:pt idx="75501">
                  <c:v>35373.666666666664</c:v>
                </c:pt>
                <c:pt idx="75502">
                  <c:v>35373.75</c:v>
                </c:pt>
                <c:pt idx="75503">
                  <c:v>35373.833333333336</c:v>
                </c:pt>
                <c:pt idx="75504">
                  <c:v>35373.916666666664</c:v>
                </c:pt>
                <c:pt idx="75505">
                  <c:v>35374</c:v>
                </c:pt>
                <c:pt idx="75506">
                  <c:v>35374.083333333336</c:v>
                </c:pt>
                <c:pt idx="75507">
                  <c:v>35374.166666666664</c:v>
                </c:pt>
                <c:pt idx="75508">
                  <c:v>35374.25</c:v>
                </c:pt>
                <c:pt idx="75509">
                  <c:v>35374.333333333336</c:v>
                </c:pt>
                <c:pt idx="75510">
                  <c:v>35374.416666666664</c:v>
                </c:pt>
                <c:pt idx="75511">
                  <c:v>35374.5</c:v>
                </c:pt>
                <c:pt idx="75512">
                  <c:v>35374.583333333336</c:v>
                </c:pt>
                <c:pt idx="75513">
                  <c:v>35374.666666666664</c:v>
                </c:pt>
                <c:pt idx="75514">
                  <c:v>35374.75</c:v>
                </c:pt>
                <c:pt idx="75515">
                  <c:v>35374.833333333336</c:v>
                </c:pt>
                <c:pt idx="75516">
                  <c:v>35374.916666666664</c:v>
                </c:pt>
                <c:pt idx="75517">
                  <c:v>35375</c:v>
                </c:pt>
                <c:pt idx="75518">
                  <c:v>35375.083333333336</c:v>
                </c:pt>
                <c:pt idx="75519">
                  <c:v>35375.166666666664</c:v>
                </c:pt>
                <c:pt idx="75520">
                  <c:v>35375.25</c:v>
                </c:pt>
                <c:pt idx="75521">
                  <c:v>35375.333333333336</c:v>
                </c:pt>
                <c:pt idx="75522">
                  <c:v>35375.416666666664</c:v>
                </c:pt>
                <c:pt idx="75523">
                  <c:v>35375.5</c:v>
                </c:pt>
                <c:pt idx="75524">
                  <c:v>35375.583333333336</c:v>
                </c:pt>
                <c:pt idx="75525">
                  <c:v>35375.666666666664</c:v>
                </c:pt>
                <c:pt idx="75526">
                  <c:v>35375.75</c:v>
                </c:pt>
                <c:pt idx="75527">
                  <c:v>35375.833333333336</c:v>
                </c:pt>
                <c:pt idx="75528">
                  <c:v>35375.916666666664</c:v>
                </c:pt>
                <c:pt idx="75529">
                  <c:v>35376</c:v>
                </c:pt>
                <c:pt idx="75530">
                  <c:v>35376.083333333336</c:v>
                </c:pt>
                <c:pt idx="75531">
                  <c:v>35376.166666666664</c:v>
                </c:pt>
                <c:pt idx="75532">
                  <c:v>35376.25</c:v>
                </c:pt>
                <c:pt idx="75533">
                  <c:v>35376.333333333336</c:v>
                </c:pt>
                <c:pt idx="75534">
                  <c:v>35376.416666666664</c:v>
                </c:pt>
                <c:pt idx="75535">
                  <c:v>35376.5</c:v>
                </c:pt>
                <c:pt idx="75536">
                  <c:v>35376.583333333336</c:v>
                </c:pt>
                <c:pt idx="75537">
                  <c:v>35376.666666666664</c:v>
                </c:pt>
                <c:pt idx="75538">
                  <c:v>35376.75</c:v>
                </c:pt>
                <c:pt idx="75539">
                  <c:v>35376.833333333336</c:v>
                </c:pt>
                <c:pt idx="75540">
                  <c:v>35376.916666666664</c:v>
                </c:pt>
                <c:pt idx="75541">
                  <c:v>35377</c:v>
                </c:pt>
                <c:pt idx="75542">
                  <c:v>35377.083333333336</c:v>
                </c:pt>
                <c:pt idx="75543">
                  <c:v>35377.166666666664</c:v>
                </c:pt>
                <c:pt idx="75544">
                  <c:v>35377.25</c:v>
                </c:pt>
                <c:pt idx="75545">
                  <c:v>35377.333333333336</c:v>
                </c:pt>
                <c:pt idx="75546">
                  <c:v>35377.416666666664</c:v>
                </c:pt>
                <c:pt idx="75547">
                  <c:v>35377.5</c:v>
                </c:pt>
                <c:pt idx="75548">
                  <c:v>35377.583333333336</c:v>
                </c:pt>
                <c:pt idx="75549">
                  <c:v>35377.666666666664</c:v>
                </c:pt>
                <c:pt idx="75550">
                  <c:v>35377.75</c:v>
                </c:pt>
                <c:pt idx="75551">
                  <c:v>35377.833333333336</c:v>
                </c:pt>
                <c:pt idx="75552">
                  <c:v>35377.916666666664</c:v>
                </c:pt>
                <c:pt idx="75553">
                  <c:v>35378</c:v>
                </c:pt>
                <c:pt idx="75554">
                  <c:v>35378.083333333336</c:v>
                </c:pt>
                <c:pt idx="75555">
                  <c:v>35378.166666666664</c:v>
                </c:pt>
                <c:pt idx="75556">
                  <c:v>35378.25</c:v>
                </c:pt>
                <c:pt idx="75557">
                  <c:v>35378.333333333336</c:v>
                </c:pt>
                <c:pt idx="75558">
                  <c:v>35378.416666666664</c:v>
                </c:pt>
                <c:pt idx="75559">
                  <c:v>35378.5</c:v>
                </c:pt>
                <c:pt idx="75560">
                  <c:v>35378.583333333336</c:v>
                </c:pt>
                <c:pt idx="75561">
                  <c:v>35378.666666666664</c:v>
                </c:pt>
                <c:pt idx="75562">
                  <c:v>35378.75</c:v>
                </c:pt>
                <c:pt idx="75563">
                  <c:v>35378.833333333336</c:v>
                </c:pt>
                <c:pt idx="75564">
                  <c:v>35378.916666666664</c:v>
                </c:pt>
                <c:pt idx="75565">
                  <c:v>35379</c:v>
                </c:pt>
                <c:pt idx="75566">
                  <c:v>35379.083333333336</c:v>
                </c:pt>
                <c:pt idx="75567">
                  <c:v>35379.166666666664</c:v>
                </c:pt>
                <c:pt idx="75568">
                  <c:v>35379.25</c:v>
                </c:pt>
                <c:pt idx="75569">
                  <c:v>35379.333333333336</c:v>
                </c:pt>
                <c:pt idx="75570">
                  <c:v>35379.416666666664</c:v>
                </c:pt>
                <c:pt idx="75571">
                  <c:v>35379.5</c:v>
                </c:pt>
                <c:pt idx="75572">
                  <c:v>35379.583333333336</c:v>
                </c:pt>
                <c:pt idx="75573">
                  <c:v>35379.666666666664</c:v>
                </c:pt>
                <c:pt idx="75574">
                  <c:v>35379.75</c:v>
                </c:pt>
                <c:pt idx="75575">
                  <c:v>35379.833333333336</c:v>
                </c:pt>
                <c:pt idx="75576">
                  <c:v>35379.916666666664</c:v>
                </c:pt>
                <c:pt idx="75577">
                  <c:v>35380</c:v>
                </c:pt>
                <c:pt idx="75578">
                  <c:v>35380.083333333336</c:v>
                </c:pt>
                <c:pt idx="75579">
                  <c:v>35380.166666666664</c:v>
                </c:pt>
                <c:pt idx="75580">
                  <c:v>35380.25</c:v>
                </c:pt>
                <c:pt idx="75581">
                  <c:v>35380.333333333336</c:v>
                </c:pt>
                <c:pt idx="75582">
                  <c:v>35380.416666666664</c:v>
                </c:pt>
                <c:pt idx="75583">
                  <c:v>35380.5</c:v>
                </c:pt>
                <c:pt idx="75584">
                  <c:v>35380.583333333336</c:v>
                </c:pt>
                <c:pt idx="75585">
                  <c:v>35380.666666666664</c:v>
                </c:pt>
                <c:pt idx="75586">
                  <c:v>35380.75</c:v>
                </c:pt>
                <c:pt idx="75587">
                  <c:v>35380.833333333336</c:v>
                </c:pt>
                <c:pt idx="75588">
                  <c:v>35380.916666666664</c:v>
                </c:pt>
                <c:pt idx="75589">
                  <c:v>35381</c:v>
                </c:pt>
                <c:pt idx="75590">
                  <c:v>35381.083333333336</c:v>
                </c:pt>
                <c:pt idx="75591">
                  <c:v>35381.166666666664</c:v>
                </c:pt>
                <c:pt idx="75592">
                  <c:v>35381.25</c:v>
                </c:pt>
                <c:pt idx="75593">
                  <c:v>35381.333333333336</c:v>
                </c:pt>
                <c:pt idx="75594">
                  <c:v>35381.416666666664</c:v>
                </c:pt>
                <c:pt idx="75595">
                  <c:v>35381.5</c:v>
                </c:pt>
                <c:pt idx="75596">
                  <c:v>35381.583333333336</c:v>
                </c:pt>
                <c:pt idx="75597">
                  <c:v>35381.666666666664</c:v>
                </c:pt>
                <c:pt idx="75598">
                  <c:v>35381.75</c:v>
                </c:pt>
                <c:pt idx="75599">
                  <c:v>35381.833333333336</c:v>
                </c:pt>
                <c:pt idx="75600">
                  <c:v>35381.916666666664</c:v>
                </c:pt>
                <c:pt idx="75601">
                  <c:v>35382</c:v>
                </c:pt>
                <c:pt idx="75602">
                  <c:v>35382.083333333336</c:v>
                </c:pt>
                <c:pt idx="75603">
                  <c:v>35382.166666666664</c:v>
                </c:pt>
                <c:pt idx="75604">
                  <c:v>35382.25</c:v>
                </c:pt>
                <c:pt idx="75605">
                  <c:v>35382.333333333336</c:v>
                </c:pt>
                <c:pt idx="75606">
                  <c:v>35382.416666666664</c:v>
                </c:pt>
                <c:pt idx="75607">
                  <c:v>35382.5</c:v>
                </c:pt>
                <c:pt idx="75608">
                  <c:v>35382.583333333336</c:v>
                </c:pt>
                <c:pt idx="75609">
                  <c:v>35382.666666666664</c:v>
                </c:pt>
                <c:pt idx="75610">
                  <c:v>35382.75</c:v>
                </c:pt>
                <c:pt idx="75611">
                  <c:v>35382.833333333336</c:v>
                </c:pt>
                <c:pt idx="75612">
                  <c:v>35382.916666666664</c:v>
                </c:pt>
                <c:pt idx="75613">
                  <c:v>35383</c:v>
                </c:pt>
                <c:pt idx="75614">
                  <c:v>35383.083333333336</c:v>
                </c:pt>
                <c:pt idx="75615">
                  <c:v>35383.166666666664</c:v>
                </c:pt>
                <c:pt idx="75616">
                  <c:v>35383.25</c:v>
                </c:pt>
                <c:pt idx="75617">
                  <c:v>35383.333333333336</c:v>
                </c:pt>
                <c:pt idx="75618">
                  <c:v>35383.416666666664</c:v>
                </c:pt>
                <c:pt idx="75619">
                  <c:v>35383.5</c:v>
                </c:pt>
                <c:pt idx="75620">
                  <c:v>35383.583333333336</c:v>
                </c:pt>
                <c:pt idx="75621">
                  <c:v>35383.666666666664</c:v>
                </c:pt>
                <c:pt idx="75622">
                  <c:v>35383.75</c:v>
                </c:pt>
                <c:pt idx="75623">
                  <c:v>35383.833333333336</c:v>
                </c:pt>
                <c:pt idx="75624">
                  <c:v>35383.916666666664</c:v>
                </c:pt>
                <c:pt idx="75625">
                  <c:v>35384</c:v>
                </c:pt>
                <c:pt idx="75626">
                  <c:v>35384.083333333336</c:v>
                </c:pt>
                <c:pt idx="75627">
                  <c:v>35384.166666666664</c:v>
                </c:pt>
                <c:pt idx="75628">
                  <c:v>35384.25</c:v>
                </c:pt>
                <c:pt idx="75629">
                  <c:v>35384.333333333336</c:v>
                </c:pt>
                <c:pt idx="75630">
                  <c:v>35384.416666666664</c:v>
                </c:pt>
                <c:pt idx="75631">
                  <c:v>35384.5</c:v>
                </c:pt>
                <c:pt idx="75632">
                  <c:v>35384.583333333336</c:v>
                </c:pt>
                <c:pt idx="75633">
                  <c:v>35384.666666666664</c:v>
                </c:pt>
                <c:pt idx="75634">
                  <c:v>35384.75</c:v>
                </c:pt>
                <c:pt idx="75635">
                  <c:v>35384.833333333336</c:v>
                </c:pt>
                <c:pt idx="75636">
                  <c:v>35384.916666666664</c:v>
                </c:pt>
                <c:pt idx="75637">
                  <c:v>35385</c:v>
                </c:pt>
                <c:pt idx="75638">
                  <c:v>35385.083333333336</c:v>
                </c:pt>
                <c:pt idx="75639">
                  <c:v>35385.166666666664</c:v>
                </c:pt>
                <c:pt idx="75640">
                  <c:v>35385.25</c:v>
                </c:pt>
                <c:pt idx="75641">
                  <c:v>35385.333333333336</c:v>
                </c:pt>
                <c:pt idx="75642">
                  <c:v>35385.416666666664</c:v>
                </c:pt>
                <c:pt idx="75643">
                  <c:v>35385.5</c:v>
                </c:pt>
                <c:pt idx="75644">
                  <c:v>35385.583333333336</c:v>
                </c:pt>
                <c:pt idx="75645">
                  <c:v>35385.666666666664</c:v>
                </c:pt>
                <c:pt idx="75646">
                  <c:v>35385.75</c:v>
                </c:pt>
                <c:pt idx="75647">
                  <c:v>35385.833333333336</c:v>
                </c:pt>
                <c:pt idx="75648">
                  <c:v>35385.916666666664</c:v>
                </c:pt>
                <c:pt idx="75649">
                  <c:v>35386</c:v>
                </c:pt>
                <c:pt idx="75650">
                  <c:v>35386.083333333336</c:v>
                </c:pt>
                <c:pt idx="75651">
                  <c:v>35386.166666666664</c:v>
                </c:pt>
                <c:pt idx="75652">
                  <c:v>35386.25</c:v>
                </c:pt>
                <c:pt idx="75653">
                  <c:v>35386.333333333336</c:v>
                </c:pt>
                <c:pt idx="75654">
                  <c:v>35386.416666666664</c:v>
                </c:pt>
                <c:pt idx="75655">
                  <c:v>35386.5</c:v>
                </c:pt>
                <c:pt idx="75656">
                  <c:v>35386.583333333336</c:v>
                </c:pt>
                <c:pt idx="75657">
                  <c:v>35386.666666666664</c:v>
                </c:pt>
                <c:pt idx="75658">
                  <c:v>35386.75</c:v>
                </c:pt>
                <c:pt idx="75659">
                  <c:v>35386.833333333336</c:v>
                </c:pt>
                <c:pt idx="75660">
                  <c:v>35386.916666666664</c:v>
                </c:pt>
                <c:pt idx="75661">
                  <c:v>35387</c:v>
                </c:pt>
                <c:pt idx="75662">
                  <c:v>35387.083333333336</c:v>
                </c:pt>
                <c:pt idx="75663">
                  <c:v>35387.166666666664</c:v>
                </c:pt>
                <c:pt idx="75664">
                  <c:v>35387.25</c:v>
                </c:pt>
                <c:pt idx="75665">
                  <c:v>35387.333333333336</c:v>
                </c:pt>
                <c:pt idx="75666">
                  <c:v>35387.416666666664</c:v>
                </c:pt>
                <c:pt idx="75667">
                  <c:v>35387.5</c:v>
                </c:pt>
                <c:pt idx="75668">
                  <c:v>35387.583333333336</c:v>
                </c:pt>
                <c:pt idx="75669">
                  <c:v>35387.666666666664</c:v>
                </c:pt>
                <c:pt idx="75670">
                  <c:v>35387.75</c:v>
                </c:pt>
                <c:pt idx="75671">
                  <c:v>35387.833333333336</c:v>
                </c:pt>
                <c:pt idx="75672">
                  <c:v>35387.916666666664</c:v>
                </c:pt>
                <c:pt idx="75673">
                  <c:v>35388</c:v>
                </c:pt>
                <c:pt idx="75674">
                  <c:v>35388.083333333336</c:v>
                </c:pt>
                <c:pt idx="75675">
                  <c:v>35388.166666666664</c:v>
                </c:pt>
                <c:pt idx="75676">
                  <c:v>35388.25</c:v>
                </c:pt>
                <c:pt idx="75677">
                  <c:v>35388.333333333336</c:v>
                </c:pt>
                <c:pt idx="75678">
                  <c:v>35388.416666666664</c:v>
                </c:pt>
                <c:pt idx="75679">
                  <c:v>35388.5</c:v>
                </c:pt>
                <c:pt idx="75680">
                  <c:v>35388.583333333336</c:v>
                </c:pt>
                <c:pt idx="75681">
                  <c:v>35388.666666666664</c:v>
                </c:pt>
                <c:pt idx="75682">
                  <c:v>35388.75</c:v>
                </c:pt>
                <c:pt idx="75683">
                  <c:v>35388.833333333336</c:v>
                </c:pt>
                <c:pt idx="75684">
                  <c:v>35388.916666666664</c:v>
                </c:pt>
                <c:pt idx="75685">
                  <c:v>35389</c:v>
                </c:pt>
                <c:pt idx="75686">
                  <c:v>35389.083333333336</c:v>
                </c:pt>
                <c:pt idx="75687">
                  <c:v>35389.166666666664</c:v>
                </c:pt>
                <c:pt idx="75688">
                  <c:v>35389.25</c:v>
                </c:pt>
                <c:pt idx="75689">
                  <c:v>35389.333333333336</c:v>
                </c:pt>
                <c:pt idx="75690">
                  <c:v>35389.416666666664</c:v>
                </c:pt>
                <c:pt idx="75691">
                  <c:v>35389.5</c:v>
                </c:pt>
                <c:pt idx="75692">
                  <c:v>35389.583333333336</c:v>
                </c:pt>
                <c:pt idx="75693">
                  <c:v>35389.666666666664</c:v>
                </c:pt>
                <c:pt idx="75694">
                  <c:v>35389.75</c:v>
                </c:pt>
                <c:pt idx="75695">
                  <c:v>35389.833333333336</c:v>
                </c:pt>
                <c:pt idx="75696">
                  <c:v>35389.916666666664</c:v>
                </c:pt>
                <c:pt idx="75697">
                  <c:v>35390</c:v>
                </c:pt>
                <c:pt idx="75698">
                  <c:v>35390.083333333336</c:v>
                </c:pt>
                <c:pt idx="75699">
                  <c:v>35390.166666666664</c:v>
                </c:pt>
                <c:pt idx="75700">
                  <c:v>35390.25</c:v>
                </c:pt>
                <c:pt idx="75701">
                  <c:v>35390.333333333336</c:v>
                </c:pt>
                <c:pt idx="75702">
                  <c:v>35390.416666666664</c:v>
                </c:pt>
                <c:pt idx="75703">
                  <c:v>35390.5</c:v>
                </c:pt>
                <c:pt idx="75704">
                  <c:v>35390.583333333336</c:v>
                </c:pt>
                <c:pt idx="75705">
                  <c:v>35390.666666666664</c:v>
                </c:pt>
                <c:pt idx="75706">
                  <c:v>35390.75</c:v>
                </c:pt>
                <c:pt idx="75707">
                  <c:v>35390.833333333336</c:v>
                </c:pt>
                <c:pt idx="75708">
                  <c:v>35390.916666666664</c:v>
                </c:pt>
                <c:pt idx="75709">
                  <c:v>35391</c:v>
                </c:pt>
                <c:pt idx="75710">
                  <c:v>35391.083333333336</c:v>
                </c:pt>
                <c:pt idx="75711">
                  <c:v>35391.166666666664</c:v>
                </c:pt>
                <c:pt idx="75712">
                  <c:v>35391.25</c:v>
                </c:pt>
                <c:pt idx="75713">
                  <c:v>35391.333333333336</c:v>
                </c:pt>
                <c:pt idx="75714">
                  <c:v>35391.416666666664</c:v>
                </c:pt>
                <c:pt idx="75715">
                  <c:v>35391.5</c:v>
                </c:pt>
                <c:pt idx="75716">
                  <c:v>35391.583333333336</c:v>
                </c:pt>
                <c:pt idx="75717">
                  <c:v>35391.666666666664</c:v>
                </c:pt>
                <c:pt idx="75718">
                  <c:v>35391.75</c:v>
                </c:pt>
                <c:pt idx="75719">
                  <c:v>35391.833333333336</c:v>
                </c:pt>
                <c:pt idx="75720">
                  <c:v>35391.916666666664</c:v>
                </c:pt>
                <c:pt idx="75721">
                  <c:v>35392</c:v>
                </c:pt>
                <c:pt idx="75722">
                  <c:v>35392.083333333336</c:v>
                </c:pt>
                <c:pt idx="75723">
                  <c:v>35392.166666666664</c:v>
                </c:pt>
                <c:pt idx="75724">
                  <c:v>35392.25</c:v>
                </c:pt>
                <c:pt idx="75725">
                  <c:v>35392.333333333336</c:v>
                </c:pt>
                <c:pt idx="75726">
                  <c:v>35392.416666666664</c:v>
                </c:pt>
                <c:pt idx="75727">
                  <c:v>35392.5</c:v>
                </c:pt>
                <c:pt idx="75728">
                  <c:v>35392.583333333336</c:v>
                </c:pt>
                <c:pt idx="75729">
                  <c:v>35392.666666666664</c:v>
                </c:pt>
                <c:pt idx="75730">
                  <c:v>35392.75</c:v>
                </c:pt>
                <c:pt idx="75731">
                  <c:v>35392.833333333336</c:v>
                </c:pt>
                <c:pt idx="75732">
                  <c:v>35392.916666666664</c:v>
                </c:pt>
                <c:pt idx="75733">
                  <c:v>35393</c:v>
                </c:pt>
                <c:pt idx="75734">
                  <c:v>35393.083333333336</c:v>
                </c:pt>
                <c:pt idx="75735">
                  <c:v>35393.166666666664</c:v>
                </c:pt>
                <c:pt idx="75736">
                  <c:v>35393.25</c:v>
                </c:pt>
                <c:pt idx="75737">
                  <c:v>35393.333333333336</c:v>
                </c:pt>
                <c:pt idx="75738">
                  <c:v>35393.416666666664</c:v>
                </c:pt>
                <c:pt idx="75739">
                  <c:v>35393.5</c:v>
                </c:pt>
                <c:pt idx="75740">
                  <c:v>35393.583333333336</c:v>
                </c:pt>
                <c:pt idx="75741">
                  <c:v>35393.666666666664</c:v>
                </c:pt>
                <c:pt idx="75742">
                  <c:v>35393.75</c:v>
                </c:pt>
                <c:pt idx="75743">
                  <c:v>35393.833333333336</c:v>
                </c:pt>
                <c:pt idx="75744">
                  <c:v>35393.916666666664</c:v>
                </c:pt>
                <c:pt idx="75745">
                  <c:v>35394</c:v>
                </c:pt>
                <c:pt idx="75746">
                  <c:v>35394.083333333336</c:v>
                </c:pt>
                <c:pt idx="75747">
                  <c:v>35394.166666666664</c:v>
                </c:pt>
                <c:pt idx="75748">
                  <c:v>35394.25</c:v>
                </c:pt>
                <c:pt idx="75749">
                  <c:v>35394.333333333336</c:v>
                </c:pt>
                <c:pt idx="75750">
                  <c:v>35394.416666666664</c:v>
                </c:pt>
                <c:pt idx="75751">
                  <c:v>35394.5</c:v>
                </c:pt>
                <c:pt idx="75752">
                  <c:v>35394.583333333336</c:v>
                </c:pt>
                <c:pt idx="75753">
                  <c:v>35394.666666666664</c:v>
                </c:pt>
                <c:pt idx="75754">
                  <c:v>35394.75</c:v>
                </c:pt>
                <c:pt idx="75755">
                  <c:v>35394.833333333336</c:v>
                </c:pt>
                <c:pt idx="75756">
                  <c:v>35394.916666666664</c:v>
                </c:pt>
                <c:pt idx="75757">
                  <c:v>35395</c:v>
                </c:pt>
                <c:pt idx="75758">
                  <c:v>35395.083333333336</c:v>
                </c:pt>
                <c:pt idx="75759">
                  <c:v>35395.166666666664</c:v>
                </c:pt>
                <c:pt idx="75760">
                  <c:v>35395.25</c:v>
                </c:pt>
                <c:pt idx="75761">
                  <c:v>35395.333333333336</c:v>
                </c:pt>
                <c:pt idx="75762">
                  <c:v>35395.416666666664</c:v>
                </c:pt>
                <c:pt idx="75763">
                  <c:v>35395.5</c:v>
                </c:pt>
                <c:pt idx="75764">
                  <c:v>35395.583333333336</c:v>
                </c:pt>
                <c:pt idx="75765">
                  <c:v>35395.666666666664</c:v>
                </c:pt>
                <c:pt idx="75766">
                  <c:v>35395.75</c:v>
                </c:pt>
                <c:pt idx="75767">
                  <c:v>35395.833333333336</c:v>
                </c:pt>
                <c:pt idx="75768">
                  <c:v>35395.916666666664</c:v>
                </c:pt>
                <c:pt idx="75769">
                  <c:v>35396</c:v>
                </c:pt>
                <c:pt idx="75770">
                  <c:v>35396.083333333336</c:v>
                </c:pt>
                <c:pt idx="75771">
                  <c:v>35396.166666666664</c:v>
                </c:pt>
                <c:pt idx="75772">
                  <c:v>35396.25</c:v>
                </c:pt>
                <c:pt idx="75773">
                  <c:v>35396.333333333336</c:v>
                </c:pt>
                <c:pt idx="75774">
                  <c:v>35396.416666666664</c:v>
                </c:pt>
                <c:pt idx="75775">
                  <c:v>35396.5</c:v>
                </c:pt>
                <c:pt idx="75776">
                  <c:v>35396.583333333336</c:v>
                </c:pt>
                <c:pt idx="75777">
                  <c:v>35396.666666666664</c:v>
                </c:pt>
                <c:pt idx="75778">
                  <c:v>35396.75</c:v>
                </c:pt>
                <c:pt idx="75779">
                  <c:v>35396.833333333336</c:v>
                </c:pt>
                <c:pt idx="75780">
                  <c:v>35396.916666666664</c:v>
                </c:pt>
                <c:pt idx="75781">
                  <c:v>35397</c:v>
                </c:pt>
                <c:pt idx="75782">
                  <c:v>35397.083333333336</c:v>
                </c:pt>
                <c:pt idx="75783">
                  <c:v>35397.166666666664</c:v>
                </c:pt>
                <c:pt idx="75784">
                  <c:v>35397.25</c:v>
                </c:pt>
                <c:pt idx="75785">
                  <c:v>35397.333333333336</c:v>
                </c:pt>
                <c:pt idx="75786">
                  <c:v>35397.416666666664</c:v>
                </c:pt>
                <c:pt idx="75787">
                  <c:v>35397.5</c:v>
                </c:pt>
                <c:pt idx="75788">
                  <c:v>35397.583333333336</c:v>
                </c:pt>
                <c:pt idx="75789">
                  <c:v>35397.666666666664</c:v>
                </c:pt>
                <c:pt idx="75790">
                  <c:v>35397.75</c:v>
                </c:pt>
                <c:pt idx="75791">
                  <c:v>35397.833333333336</c:v>
                </c:pt>
                <c:pt idx="75792">
                  <c:v>35397.916666666664</c:v>
                </c:pt>
                <c:pt idx="75793">
                  <c:v>35398</c:v>
                </c:pt>
                <c:pt idx="75794">
                  <c:v>35398.083333333336</c:v>
                </c:pt>
                <c:pt idx="75795">
                  <c:v>35398.166666666664</c:v>
                </c:pt>
                <c:pt idx="75796">
                  <c:v>35398.25</c:v>
                </c:pt>
                <c:pt idx="75797">
                  <c:v>35398.333333333336</c:v>
                </c:pt>
                <c:pt idx="75798">
                  <c:v>35398.416666666664</c:v>
                </c:pt>
                <c:pt idx="75799">
                  <c:v>35398.5</c:v>
                </c:pt>
                <c:pt idx="75800">
                  <c:v>35398.583333333336</c:v>
                </c:pt>
                <c:pt idx="75801">
                  <c:v>35398.666666666664</c:v>
                </c:pt>
                <c:pt idx="75802">
                  <c:v>35398.75</c:v>
                </c:pt>
                <c:pt idx="75803">
                  <c:v>35398.833333333336</c:v>
                </c:pt>
                <c:pt idx="75804">
                  <c:v>35398.916666666664</c:v>
                </c:pt>
                <c:pt idx="75805">
                  <c:v>35399</c:v>
                </c:pt>
                <c:pt idx="75806">
                  <c:v>35399.083333333336</c:v>
                </c:pt>
                <c:pt idx="75807">
                  <c:v>35399.166666666664</c:v>
                </c:pt>
                <c:pt idx="75808">
                  <c:v>35399.25</c:v>
                </c:pt>
                <c:pt idx="75809">
                  <c:v>35399.333333333336</c:v>
                </c:pt>
                <c:pt idx="75810">
                  <c:v>35399.416666666664</c:v>
                </c:pt>
                <c:pt idx="75811">
                  <c:v>35399.5</c:v>
                </c:pt>
                <c:pt idx="75812">
                  <c:v>35399.583333333336</c:v>
                </c:pt>
                <c:pt idx="75813">
                  <c:v>35399.666666666664</c:v>
                </c:pt>
                <c:pt idx="75814">
                  <c:v>35399.75</c:v>
                </c:pt>
                <c:pt idx="75815">
                  <c:v>35399.833333333336</c:v>
                </c:pt>
                <c:pt idx="75816">
                  <c:v>35399.916666666664</c:v>
                </c:pt>
                <c:pt idx="75817">
                  <c:v>35400</c:v>
                </c:pt>
                <c:pt idx="75818">
                  <c:v>35400.083333333336</c:v>
                </c:pt>
                <c:pt idx="75819">
                  <c:v>35400.166666666664</c:v>
                </c:pt>
                <c:pt idx="75820">
                  <c:v>35400.25</c:v>
                </c:pt>
                <c:pt idx="75821">
                  <c:v>35400.333333333336</c:v>
                </c:pt>
                <c:pt idx="75822">
                  <c:v>35400.416666666664</c:v>
                </c:pt>
                <c:pt idx="75823">
                  <c:v>35400.5</c:v>
                </c:pt>
                <c:pt idx="75824">
                  <c:v>35400.583333333336</c:v>
                </c:pt>
                <c:pt idx="75825">
                  <c:v>35400.666666666664</c:v>
                </c:pt>
                <c:pt idx="75826">
                  <c:v>35400.75</c:v>
                </c:pt>
                <c:pt idx="75827">
                  <c:v>35400.833333333336</c:v>
                </c:pt>
                <c:pt idx="75828">
                  <c:v>35400.916666666664</c:v>
                </c:pt>
                <c:pt idx="75829">
                  <c:v>35401</c:v>
                </c:pt>
                <c:pt idx="75830">
                  <c:v>35401.083333333336</c:v>
                </c:pt>
                <c:pt idx="75831">
                  <c:v>35401.166666666664</c:v>
                </c:pt>
                <c:pt idx="75832">
                  <c:v>35401.25</c:v>
                </c:pt>
                <c:pt idx="75833">
                  <c:v>35401.333333333336</c:v>
                </c:pt>
                <c:pt idx="75834">
                  <c:v>35401.416666666664</c:v>
                </c:pt>
                <c:pt idx="75835">
                  <c:v>35401.5</c:v>
                </c:pt>
                <c:pt idx="75836">
                  <c:v>35401.583333333336</c:v>
                </c:pt>
                <c:pt idx="75837">
                  <c:v>35401.666666666664</c:v>
                </c:pt>
                <c:pt idx="75838">
                  <c:v>35401.75</c:v>
                </c:pt>
                <c:pt idx="75839">
                  <c:v>35401.833333333336</c:v>
                </c:pt>
                <c:pt idx="75840">
                  <c:v>35401.916666666664</c:v>
                </c:pt>
                <c:pt idx="75841">
                  <c:v>35402</c:v>
                </c:pt>
                <c:pt idx="75842">
                  <c:v>35402.083333333336</c:v>
                </c:pt>
                <c:pt idx="75843">
                  <c:v>35402.166666666664</c:v>
                </c:pt>
                <c:pt idx="75844">
                  <c:v>35402.25</c:v>
                </c:pt>
                <c:pt idx="75845">
                  <c:v>35402.333333333336</c:v>
                </c:pt>
                <c:pt idx="75846">
                  <c:v>35402.416666666664</c:v>
                </c:pt>
                <c:pt idx="75847">
                  <c:v>35402.5</c:v>
                </c:pt>
                <c:pt idx="75848">
                  <c:v>35402.583333333336</c:v>
                </c:pt>
                <c:pt idx="75849">
                  <c:v>35402.666666666664</c:v>
                </c:pt>
                <c:pt idx="75850">
                  <c:v>35402.75</c:v>
                </c:pt>
                <c:pt idx="75851">
                  <c:v>35402.833333333336</c:v>
                </c:pt>
                <c:pt idx="75852">
                  <c:v>35402.916666666664</c:v>
                </c:pt>
                <c:pt idx="75853">
                  <c:v>35403</c:v>
                </c:pt>
                <c:pt idx="75854">
                  <c:v>35403.083333333336</c:v>
                </c:pt>
                <c:pt idx="75855">
                  <c:v>35403.166666666664</c:v>
                </c:pt>
                <c:pt idx="75856">
                  <c:v>35403.25</c:v>
                </c:pt>
                <c:pt idx="75857">
                  <c:v>35403.333333333336</c:v>
                </c:pt>
                <c:pt idx="75858">
                  <c:v>35403.416666666664</c:v>
                </c:pt>
                <c:pt idx="75859">
                  <c:v>35403.5</c:v>
                </c:pt>
                <c:pt idx="75860">
                  <c:v>35403.583333333336</c:v>
                </c:pt>
                <c:pt idx="75861">
                  <c:v>35403.666666666664</c:v>
                </c:pt>
                <c:pt idx="75862">
                  <c:v>35403.75</c:v>
                </c:pt>
                <c:pt idx="75863">
                  <c:v>35403.833333333336</c:v>
                </c:pt>
                <c:pt idx="75864">
                  <c:v>35403.916666666664</c:v>
                </c:pt>
                <c:pt idx="75865">
                  <c:v>35404</c:v>
                </c:pt>
                <c:pt idx="75866">
                  <c:v>35404.083333333336</c:v>
                </c:pt>
                <c:pt idx="75867">
                  <c:v>35404.166666666664</c:v>
                </c:pt>
                <c:pt idx="75868">
                  <c:v>35404.25</c:v>
                </c:pt>
                <c:pt idx="75869">
                  <c:v>35404.333333333336</c:v>
                </c:pt>
                <c:pt idx="75870">
                  <c:v>35404.416666666664</c:v>
                </c:pt>
                <c:pt idx="75871">
                  <c:v>35404.5</c:v>
                </c:pt>
                <c:pt idx="75872">
                  <c:v>35404.583333333336</c:v>
                </c:pt>
                <c:pt idx="75873">
                  <c:v>35404.666666666664</c:v>
                </c:pt>
                <c:pt idx="75874">
                  <c:v>35404.75</c:v>
                </c:pt>
                <c:pt idx="75875">
                  <c:v>35404.833333333336</c:v>
                </c:pt>
                <c:pt idx="75876">
                  <c:v>35404.916666666664</c:v>
                </c:pt>
                <c:pt idx="75877">
                  <c:v>35405</c:v>
                </c:pt>
                <c:pt idx="75878">
                  <c:v>35405.083333333336</c:v>
                </c:pt>
                <c:pt idx="75879">
                  <c:v>35405.166666666664</c:v>
                </c:pt>
                <c:pt idx="75880">
                  <c:v>35405.25</c:v>
                </c:pt>
                <c:pt idx="75881">
                  <c:v>35405.333333333336</c:v>
                </c:pt>
                <c:pt idx="75882">
                  <c:v>35405.416666666664</c:v>
                </c:pt>
                <c:pt idx="75883">
                  <c:v>35405.5</c:v>
                </c:pt>
                <c:pt idx="75884">
                  <c:v>35405.583333333336</c:v>
                </c:pt>
                <c:pt idx="75885">
                  <c:v>35405.666666666664</c:v>
                </c:pt>
                <c:pt idx="75886">
                  <c:v>35405.75</c:v>
                </c:pt>
                <c:pt idx="75887">
                  <c:v>35405.833333333336</c:v>
                </c:pt>
                <c:pt idx="75888">
                  <c:v>35405.916666666664</c:v>
                </c:pt>
                <c:pt idx="75889">
                  <c:v>35406</c:v>
                </c:pt>
                <c:pt idx="75890">
                  <c:v>35406.083333333336</c:v>
                </c:pt>
                <c:pt idx="75891">
                  <c:v>35406.166666666664</c:v>
                </c:pt>
                <c:pt idx="75892">
                  <c:v>35406.25</c:v>
                </c:pt>
                <c:pt idx="75893">
                  <c:v>35406.333333333336</c:v>
                </c:pt>
                <c:pt idx="75894">
                  <c:v>35406.416666666664</c:v>
                </c:pt>
                <c:pt idx="75895">
                  <c:v>35406.5</c:v>
                </c:pt>
                <c:pt idx="75896">
                  <c:v>35406.583333333336</c:v>
                </c:pt>
                <c:pt idx="75897">
                  <c:v>35406.666666666664</c:v>
                </c:pt>
                <c:pt idx="75898">
                  <c:v>35406.75</c:v>
                </c:pt>
                <c:pt idx="75899">
                  <c:v>35406.833333333336</c:v>
                </c:pt>
                <c:pt idx="75900">
                  <c:v>35406.916666666664</c:v>
                </c:pt>
                <c:pt idx="75901">
                  <c:v>35407</c:v>
                </c:pt>
                <c:pt idx="75902">
                  <c:v>35407.083333333336</c:v>
                </c:pt>
                <c:pt idx="75903">
                  <c:v>35407.166666666664</c:v>
                </c:pt>
                <c:pt idx="75904">
                  <c:v>35407.25</c:v>
                </c:pt>
                <c:pt idx="75905">
                  <c:v>35407.333333333336</c:v>
                </c:pt>
                <c:pt idx="75906">
                  <c:v>35407.416666666664</c:v>
                </c:pt>
                <c:pt idx="75907">
                  <c:v>35407.5</c:v>
                </c:pt>
                <c:pt idx="75908">
                  <c:v>35407.583333333336</c:v>
                </c:pt>
                <c:pt idx="75909">
                  <c:v>35407.666666666664</c:v>
                </c:pt>
                <c:pt idx="75910">
                  <c:v>35407.75</c:v>
                </c:pt>
                <c:pt idx="75911">
                  <c:v>35407.833333333336</c:v>
                </c:pt>
                <c:pt idx="75912">
                  <c:v>35407.916666666664</c:v>
                </c:pt>
                <c:pt idx="75913">
                  <c:v>35408</c:v>
                </c:pt>
                <c:pt idx="75914">
                  <c:v>35408.083333333336</c:v>
                </c:pt>
                <c:pt idx="75915">
                  <c:v>35408.166666666664</c:v>
                </c:pt>
                <c:pt idx="75916">
                  <c:v>35408.25</c:v>
                </c:pt>
                <c:pt idx="75917">
                  <c:v>35408.333333333336</c:v>
                </c:pt>
                <c:pt idx="75918">
                  <c:v>35408.416666666664</c:v>
                </c:pt>
                <c:pt idx="75919">
                  <c:v>35408.5</c:v>
                </c:pt>
                <c:pt idx="75920">
                  <c:v>35408.583333333336</c:v>
                </c:pt>
                <c:pt idx="75921">
                  <c:v>35408.666666666664</c:v>
                </c:pt>
                <c:pt idx="75922">
                  <c:v>35408.75</c:v>
                </c:pt>
                <c:pt idx="75923">
                  <c:v>35408.833333333336</c:v>
                </c:pt>
                <c:pt idx="75924">
                  <c:v>35408.916666666664</c:v>
                </c:pt>
                <c:pt idx="75925">
                  <c:v>35409</c:v>
                </c:pt>
                <c:pt idx="75926">
                  <c:v>35409.083333333336</c:v>
                </c:pt>
                <c:pt idx="75927">
                  <c:v>35409.166666666664</c:v>
                </c:pt>
                <c:pt idx="75928">
                  <c:v>35409.25</c:v>
                </c:pt>
                <c:pt idx="75929">
                  <c:v>35409.333333333336</c:v>
                </c:pt>
                <c:pt idx="75930">
                  <c:v>35409.416666666664</c:v>
                </c:pt>
                <c:pt idx="75931">
                  <c:v>35409.5</c:v>
                </c:pt>
                <c:pt idx="75932">
                  <c:v>35409.583333333336</c:v>
                </c:pt>
                <c:pt idx="75933">
                  <c:v>35409.666666666664</c:v>
                </c:pt>
                <c:pt idx="75934">
                  <c:v>35409.75</c:v>
                </c:pt>
                <c:pt idx="75935">
                  <c:v>35409.833333333336</c:v>
                </c:pt>
                <c:pt idx="75936">
                  <c:v>35409.916666666664</c:v>
                </c:pt>
                <c:pt idx="75937">
                  <c:v>35410</c:v>
                </c:pt>
                <c:pt idx="75938">
                  <c:v>35410.083333333336</c:v>
                </c:pt>
                <c:pt idx="75939">
                  <c:v>35410.166666666664</c:v>
                </c:pt>
                <c:pt idx="75940">
                  <c:v>35410.25</c:v>
                </c:pt>
                <c:pt idx="75941">
                  <c:v>35410.333333333336</c:v>
                </c:pt>
                <c:pt idx="75942">
                  <c:v>35410.416666666664</c:v>
                </c:pt>
                <c:pt idx="75943">
                  <c:v>35410.5</c:v>
                </c:pt>
                <c:pt idx="75944">
                  <c:v>35410.583333333336</c:v>
                </c:pt>
                <c:pt idx="75945">
                  <c:v>35410.666666666664</c:v>
                </c:pt>
                <c:pt idx="75946">
                  <c:v>35410.75</c:v>
                </c:pt>
                <c:pt idx="75947">
                  <c:v>35410.833333333336</c:v>
                </c:pt>
                <c:pt idx="75948">
                  <c:v>35410.916666666664</c:v>
                </c:pt>
                <c:pt idx="75949">
                  <c:v>35411</c:v>
                </c:pt>
                <c:pt idx="75950">
                  <c:v>35411.083333333336</c:v>
                </c:pt>
                <c:pt idx="75951">
                  <c:v>35411.166666666664</c:v>
                </c:pt>
                <c:pt idx="75952">
                  <c:v>35411.25</c:v>
                </c:pt>
                <c:pt idx="75953">
                  <c:v>35411.333333333336</c:v>
                </c:pt>
                <c:pt idx="75954">
                  <c:v>35411.416666666664</c:v>
                </c:pt>
                <c:pt idx="75955">
                  <c:v>35411.5</c:v>
                </c:pt>
                <c:pt idx="75956">
                  <c:v>35411.583333333336</c:v>
                </c:pt>
                <c:pt idx="75957">
                  <c:v>35411.666666666664</c:v>
                </c:pt>
                <c:pt idx="75958">
                  <c:v>35411.75</c:v>
                </c:pt>
                <c:pt idx="75959">
                  <c:v>35411.833333333336</c:v>
                </c:pt>
                <c:pt idx="75960">
                  <c:v>35411.916666666664</c:v>
                </c:pt>
                <c:pt idx="75961">
                  <c:v>35412</c:v>
                </c:pt>
                <c:pt idx="75962">
                  <c:v>35412.083333333336</c:v>
                </c:pt>
                <c:pt idx="75963">
                  <c:v>35412.166666666664</c:v>
                </c:pt>
                <c:pt idx="75964">
                  <c:v>35412.25</c:v>
                </c:pt>
                <c:pt idx="75965">
                  <c:v>35412.333333333336</c:v>
                </c:pt>
                <c:pt idx="75966">
                  <c:v>35412.416666666664</c:v>
                </c:pt>
                <c:pt idx="75967">
                  <c:v>35412.5</c:v>
                </c:pt>
                <c:pt idx="75968">
                  <c:v>35412.583333333336</c:v>
                </c:pt>
                <c:pt idx="75969">
                  <c:v>35412.666666666664</c:v>
                </c:pt>
                <c:pt idx="75970">
                  <c:v>35412.75</c:v>
                </c:pt>
                <c:pt idx="75971">
                  <c:v>35412.833333333336</c:v>
                </c:pt>
                <c:pt idx="75972">
                  <c:v>35412.916666666664</c:v>
                </c:pt>
                <c:pt idx="75973">
                  <c:v>35413</c:v>
                </c:pt>
                <c:pt idx="75974">
                  <c:v>35413.083333333336</c:v>
                </c:pt>
                <c:pt idx="75975">
                  <c:v>35413.166666666664</c:v>
                </c:pt>
                <c:pt idx="75976">
                  <c:v>35413.25</c:v>
                </c:pt>
                <c:pt idx="75977">
                  <c:v>35413.333333333336</c:v>
                </c:pt>
                <c:pt idx="75978">
                  <c:v>35413.416666666664</c:v>
                </c:pt>
                <c:pt idx="75979">
                  <c:v>35413.5</c:v>
                </c:pt>
                <c:pt idx="75980">
                  <c:v>35413.583333333336</c:v>
                </c:pt>
                <c:pt idx="75981">
                  <c:v>35413.666666666664</c:v>
                </c:pt>
                <c:pt idx="75982">
                  <c:v>35413.75</c:v>
                </c:pt>
                <c:pt idx="75983">
                  <c:v>35413.833333333336</c:v>
                </c:pt>
                <c:pt idx="75984">
                  <c:v>35413.916666666664</c:v>
                </c:pt>
                <c:pt idx="75985">
                  <c:v>35414</c:v>
                </c:pt>
                <c:pt idx="75986">
                  <c:v>35414.083333333336</c:v>
                </c:pt>
                <c:pt idx="75987">
                  <c:v>35414.166666666664</c:v>
                </c:pt>
                <c:pt idx="75988">
                  <c:v>35414.25</c:v>
                </c:pt>
                <c:pt idx="75989">
                  <c:v>35414.333333333336</c:v>
                </c:pt>
                <c:pt idx="75990">
                  <c:v>35414.416666666664</c:v>
                </c:pt>
                <c:pt idx="75991">
                  <c:v>35414.5</c:v>
                </c:pt>
                <c:pt idx="75992">
                  <c:v>35414.583333333336</c:v>
                </c:pt>
                <c:pt idx="75993">
                  <c:v>35414.666666666664</c:v>
                </c:pt>
                <c:pt idx="75994">
                  <c:v>35414.75</c:v>
                </c:pt>
                <c:pt idx="75995">
                  <c:v>35414.833333333336</c:v>
                </c:pt>
                <c:pt idx="75996">
                  <c:v>35414.916666666664</c:v>
                </c:pt>
                <c:pt idx="75997">
                  <c:v>35415</c:v>
                </c:pt>
                <c:pt idx="75998">
                  <c:v>35415.083333333336</c:v>
                </c:pt>
                <c:pt idx="75999">
                  <c:v>35415.166666666664</c:v>
                </c:pt>
                <c:pt idx="76000">
                  <c:v>35415.25</c:v>
                </c:pt>
                <c:pt idx="76001">
                  <c:v>35415.333333333336</c:v>
                </c:pt>
                <c:pt idx="76002">
                  <c:v>35415.416666666664</c:v>
                </c:pt>
                <c:pt idx="76003">
                  <c:v>35415.5</c:v>
                </c:pt>
                <c:pt idx="76004">
                  <c:v>35415.583333333336</c:v>
                </c:pt>
                <c:pt idx="76005">
                  <c:v>35415.666666666664</c:v>
                </c:pt>
                <c:pt idx="76006">
                  <c:v>35415.75</c:v>
                </c:pt>
                <c:pt idx="76007">
                  <c:v>35415.833333333336</c:v>
                </c:pt>
                <c:pt idx="76008">
                  <c:v>35415.916666666664</c:v>
                </c:pt>
                <c:pt idx="76009">
                  <c:v>35416</c:v>
                </c:pt>
                <c:pt idx="76010">
                  <c:v>35416.083333333336</c:v>
                </c:pt>
                <c:pt idx="76011">
                  <c:v>35416.166666666664</c:v>
                </c:pt>
                <c:pt idx="76012">
                  <c:v>35416.25</c:v>
                </c:pt>
                <c:pt idx="76013">
                  <c:v>35416.333333333336</c:v>
                </c:pt>
                <c:pt idx="76014">
                  <c:v>35416.416666666664</c:v>
                </c:pt>
                <c:pt idx="76015">
                  <c:v>35416.5</c:v>
                </c:pt>
                <c:pt idx="76016">
                  <c:v>35416.583333333336</c:v>
                </c:pt>
                <c:pt idx="76017">
                  <c:v>35416.666666666664</c:v>
                </c:pt>
                <c:pt idx="76018">
                  <c:v>35416.75</c:v>
                </c:pt>
                <c:pt idx="76019">
                  <c:v>35416.833333333336</c:v>
                </c:pt>
                <c:pt idx="76020">
                  <c:v>35416.916666666664</c:v>
                </c:pt>
                <c:pt idx="76021">
                  <c:v>35417</c:v>
                </c:pt>
                <c:pt idx="76022">
                  <c:v>35417.083333333336</c:v>
                </c:pt>
                <c:pt idx="76023">
                  <c:v>35417.166666666664</c:v>
                </c:pt>
                <c:pt idx="76024">
                  <c:v>35417.25</c:v>
                </c:pt>
                <c:pt idx="76025">
                  <c:v>35417.333333333336</c:v>
                </c:pt>
                <c:pt idx="76026">
                  <c:v>35417.416666666664</c:v>
                </c:pt>
                <c:pt idx="76027">
                  <c:v>35417.5</c:v>
                </c:pt>
                <c:pt idx="76028">
                  <c:v>35417.583333333336</c:v>
                </c:pt>
                <c:pt idx="76029">
                  <c:v>35417.666666666664</c:v>
                </c:pt>
                <c:pt idx="76030">
                  <c:v>35417.75</c:v>
                </c:pt>
                <c:pt idx="76031">
                  <c:v>35417.833333333336</c:v>
                </c:pt>
                <c:pt idx="76032">
                  <c:v>35417.916666666664</c:v>
                </c:pt>
                <c:pt idx="76033">
                  <c:v>35418</c:v>
                </c:pt>
                <c:pt idx="76034">
                  <c:v>35418.083333333336</c:v>
                </c:pt>
                <c:pt idx="76035">
                  <c:v>35418.166666666664</c:v>
                </c:pt>
                <c:pt idx="76036">
                  <c:v>35418.25</c:v>
                </c:pt>
                <c:pt idx="76037">
                  <c:v>35418.333333333336</c:v>
                </c:pt>
                <c:pt idx="76038">
                  <c:v>35418.416666666664</c:v>
                </c:pt>
                <c:pt idx="76039">
                  <c:v>35418.5</c:v>
                </c:pt>
                <c:pt idx="76040">
                  <c:v>35418.583333333336</c:v>
                </c:pt>
                <c:pt idx="76041">
                  <c:v>35418.666666666664</c:v>
                </c:pt>
                <c:pt idx="76042">
                  <c:v>35418.75</c:v>
                </c:pt>
                <c:pt idx="76043">
                  <c:v>35418.833333333336</c:v>
                </c:pt>
                <c:pt idx="76044">
                  <c:v>35418.916666666664</c:v>
                </c:pt>
                <c:pt idx="76045">
                  <c:v>35419</c:v>
                </c:pt>
                <c:pt idx="76046">
                  <c:v>35419.083333333336</c:v>
                </c:pt>
                <c:pt idx="76047">
                  <c:v>35419.166666666664</c:v>
                </c:pt>
                <c:pt idx="76048">
                  <c:v>35419.25</c:v>
                </c:pt>
                <c:pt idx="76049">
                  <c:v>35419.333333333336</c:v>
                </c:pt>
                <c:pt idx="76050">
                  <c:v>35419.416666666664</c:v>
                </c:pt>
                <c:pt idx="76051">
                  <c:v>35419.5</c:v>
                </c:pt>
                <c:pt idx="76052">
                  <c:v>35419.583333333336</c:v>
                </c:pt>
                <c:pt idx="76053">
                  <c:v>35419.666666666664</c:v>
                </c:pt>
                <c:pt idx="76054">
                  <c:v>35419.75</c:v>
                </c:pt>
                <c:pt idx="76055">
                  <c:v>35419.833333333336</c:v>
                </c:pt>
                <c:pt idx="76056">
                  <c:v>35419.916666666664</c:v>
                </c:pt>
                <c:pt idx="76057">
                  <c:v>35420</c:v>
                </c:pt>
                <c:pt idx="76058">
                  <c:v>35420.083333333336</c:v>
                </c:pt>
                <c:pt idx="76059">
                  <c:v>35420.166666666664</c:v>
                </c:pt>
                <c:pt idx="76060">
                  <c:v>35420.25</c:v>
                </c:pt>
                <c:pt idx="76061">
                  <c:v>35420.333333333336</c:v>
                </c:pt>
                <c:pt idx="76062">
                  <c:v>35420.416666666664</c:v>
                </c:pt>
                <c:pt idx="76063">
                  <c:v>35420.5</c:v>
                </c:pt>
                <c:pt idx="76064">
                  <c:v>35420.583333333336</c:v>
                </c:pt>
                <c:pt idx="76065">
                  <c:v>35420.666666666664</c:v>
                </c:pt>
                <c:pt idx="76066">
                  <c:v>35420.75</c:v>
                </c:pt>
                <c:pt idx="76067">
                  <c:v>35420.833333333336</c:v>
                </c:pt>
                <c:pt idx="76068">
                  <c:v>35420.916666666664</c:v>
                </c:pt>
                <c:pt idx="76069">
                  <c:v>35421</c:v>
                </c:pt>
                <c:pt idx="76070">
                  <c:v>35421.083333333336</c:v>
                </c:pt>
                <c:pt idx="76071">
                  <c:v>35421.166666666664</c:v>
                </c:pt>
                <c:pt idx="76072">
                  <c:v>35421.25</c:v>
                </c:pt>
                <c:pt idx="76073">
                  <c:v>35421.333333333336</c:v>
                </c:pt>
                <c:pt idx="76074">
                  <c:v>35421.416666666664</c:v>
                </c:pt>
                <c:pt idx="76075">
                  <c:v>35421.5</c:v>
                </c:pt>
                <c:pt idx="76076">
                  <c:v>35421.583333333336</c:v>
                </c:pt>
                <c:pt idx="76077">
                  <c:v>35421.666666666664</c:v>
                </c:pt>
                <c:pt idx="76078">
                  <c:v>35421.75</c:v>
                </c:pt>
                <c:pt idx="76079">
                  <c:v>35421.833333333336</c:v>
                </c:pt>
                <c:pt idx="76080">
                  <c:v>35421.916666666664</c:v>
                </c:pt>
                <c:pt idx="76081">
                  <c:v>35422</c:v>
                </c:pt>
                <c:pt idx="76082">
                  <c:v>35422.083333333336</c:v>
                </c:pt>
                <c:pt idx="76083">
                  <c:v>35422.166666666664</c:v>
                </c:pt>
                <c:pt idx="76084">
                  <c:v>35422.25</c:v>
                </c:pt>
                <c:pt idx="76085">
                  <c:v>35422.333333333336</c:v>
                </c:pt>
                <c:pt idx="76086">
                  <c:v>35422.416666666664</c:v>
                </c:pt>
                <c:pt idx="76087">
                  <c:v>35422.5</c:v>
                </c:pt>
                <c:pt idx="76088">
                  <c:v>35422.583333333336</c:v>
                </c:pt>
                <c:pt idx="76089">
                  <c:v>35422.666666666664</c:v>
                </c:pt>
                <c:pt idx="76090">
                  <c:v>35422.75</c:v>
                </c:pt>
                <c:pt idx="76091">
                  <c:v>35422.833333333336</c:v>
                </c:pt>
                <c:pt idx="76092">
                  <c:v>35422.916666666664</c:v>
                </c:pt>
                <c:pt idx="76093">
                  <c:v>35423</c:v>
                </c:pt>
                <c:pt idx="76094">
                  <c:v>35423.083333333336</c:v>
                </c:pt>
                <c:pt idx="76095">
                  <c:v>35423.166666666664</c:v>
                </c:pt>
                <c:pt idx="76096">
                  <c:v>35423.25</c:v>
                </c:pt>
                <c:pt idx="76097">
                  <c:v>35423.333333333336</c:v>
                </c:pt>
                <c:pt idx="76098">
                  <c:v>35423.416666666664</c:v>
                </c:pt>
                <c:pt idx="76099">
                  <c:v>35423.5</c:v>
                </c:pt>
                <c:pt idx="76100">
                  <c:v>35423.583333333336</c:v>
                </c:pt>
                <c:pt idx="76101">
                  <c:v>35423.666666666664</c:v>
                </c:pt>
                <c:pt idx="76102">
                  <c:v>35423.75</c:v>
                </c:pt>
                <c:pt idx="76103">
                  <c:v>35423.833333333336</c:v>
                </c:pt>
                <c:pt idx="76104">
                  <c:v>35423.916666666664</c:v>
                </c:pt>
                <c:pt idx="76105">
                  <c:v>35424</c:v>
                </c:pt>
                <c:pt idx="76106">
                  <c:v>35424.083333333336</c:v>
                </c:pt>
                <c:pt idx="76107">
                  <c:v>35424.166666666664</c:v>
                </c:pt>
                <c:pt idx="76108">
                  <c:v>35424.25</c:v>
                </c:pt>
                <c:pt idx="76109">
                  <c:v>35424.333333333336</c:v>
                </c:pt>
                <c:pt idx="76110">
                  <c:v>35424.416666666664</c:v>
                </c:pt>
                <c:pt idx="76111">
                  <c:v>35424.5</c:v>
                </c:pt>
                <c:pt idx="76112">
                  <c:v>35424.583333333336</c:v>
                </c:pt>
                <c:pt idx="76113">
                  <c:v>35424.666666666664</c:v>
                </c:pt>
                <c:pt idx="76114">
                  <c:v>35424.75</c:v>
                </c:pt>
                <c:pt idx="76115">
                  <c:v>35424.833333333336</c:v>
                </c:pt>
                <c:pt idx="76116">
                  <c:v>35424.916666666664</c:v>
                </c:pt>
                <c:pt idx="76117">
                  <c:v>35425</c:v>
                </c:pt>
                <c:pt idx="76118">
                  <c:v>35425.083333333336</c:v>
                </c:pt>
                <c:pt idx="76119">
                  <c:v>35425.166666666664</c:v>
                </c:pt>
                <c:pt idx="76120">
                  <c:v>35425.25</c:v>
                </c:pt>
                <c:pt idx="76121">
                  <c:v>35425.333333333336</c:v>
                </c:pt>
                <c:pt idx="76122">
                  <c:v>35425.416666666664</c:v>
                </c:pt>
                <c:pt idx="76123">
                  <c:v>35425.5</c:v>
                </c:pt>
                <c:pt idx="76124">
                  <c:v>35425.583333333336</c:v>
                </c:pt>
                <c:pt idx="76125">
                  <c:v>35425.666666666664</c:v>
                </c:pt>
                <c:pt idx="76126">
                  <c:v>35425.75</c:v>
                </c:pt>
                <c:pt idx="76127">
                  <c:v>35425.833333333336</c:v>
                </c:pt>
                <c:pt idx="76128">
                  <c:v>35425.916666666664</c:v>
                </c:pt>
                <c:pt idx="76129">
                  <c:v>35426</c:v>
                </c:pt>
                <c:pt idx="76130">
                  <c:v>35426.083333333336</c:v>
                </c:pt>
                <c:pt idx="76131">
                  <c:v>35426.166666666664</c:v>
                </c:pt>
                <c:pt idx="76132">
                  <c:v>35426.25</c:v>
                </c:pt>
                <c:pt idx="76133">
                  <c:v>35426.333333333336</c:v>
                </c:pt>
                <c:pt idx="76134">
                  <c:v>35426.416666666664</c:v>
                </c:pt>
                <c:pt idx="76135">
                  <c:v>35426.5</c:v>
                </c:pt>
                <c:pt idx="76136">
                  <c:v>35426.583333333336</c:v>
                </c:pt>
                <c:pt idx="76137">
                  <c:v>35426.666666666664</c:v>
                </c:pt>
                <c:pt idx="76138">
                  <c:v>35426.75</c:v>
                </c:pt>
                <c:pt idx="76139">
                  <c:v>35426.833333333336</c:v>
                </c:pt>
                <c:pt idx="76140">
                  <c:v>35426.916666666664</c:v>
                </c:pt>
                <c:pt idx="76141">
                  <c:v>35427</c:v>
                </c:pt>
                <c:pt idx="76142">
                  <c:v>35427.083333333336</c:v>
                </c:pt>
                <c:pt idx="76143">
                  <c:v>35427.166666666664</c:v>
                </c:pt>
                <c:pt idx="76144">
                  <c:v>35427.25</c:v>
                </c:pt>
                <c:pt idx="76145">
                  <c:v>35427.333333333336</c:v>
                </c:pt>
                <c:pt idx="76146">
                  <c:v>35427.416666666664</c:v>
                </c:pt>
                <c:pt idx="76147">
                  <c:v>35427.5</c:v>
                </c:pt>
                <c:pt idx="76148">
                  <c:v>35427.583333333336</c:v>
                </c:pt>
                <c:pt idx="76149">
                  <c:v>35427.666666666664</c:v>
                </c:pt>
                <c:pt idx="76150">
                  <c:v>35427.75</c:v>
                </c:pt>
                <c:pt idx="76151">
                  <c:v>35427.833333333336</c:v>
                </c:pt>
                <c:pt idx="76152">
                  <c:v>35427.916666666664</c:v>
                </c:pt>
                <c:pt idx="76153">
                  <c:v>35428</c:v>
                </c:pt>
                <c:pt idx="76154">
                  <c:v>35428.083333333336</c:v>
                </c:pt>
                <c:pt idx="76155">
                  <c:v>35428.166666666664</c:v>
                </c:pt>
                <c:pt idx="76156">
                  <c:v>35428.25</c:v>
                </c:pt>
                <c:pt idx="76157">
                  <c:v>35428.333333333336</c:v>
                </c:pt>
                <c:pt idx="76158">
                  <c:v>35428.416666666664</c:v>
                </c:pt>
                <c:pt idx="76159">
                  <c:v>35428.5</c:v>
                </c:pt>
                <c:pt idx="76160">
                  <c:v>35428.583333333336</c:v>
                </c:pt>
                <c:pt idx="76161">
                  <c:v>35428.666666666664</c:v>
                </c:pt>
                <c:pt idx="76162">
                  <c:v>35428.75</c:v>
                </c:pt>
                <c:pt idx="76163">
                  <c:v>35428.833333333336</c:v>
                </c:pt>
                <c:pt idx="76164">
                  <c:v>35428.916666666664</c:v>
                </c:pt>
                <c:pt idx="76165">
                  <c:v>35429</c:v>
                </c:pt>
                <c:pt idx="76166">
                  <c:v>35429.083333333336</c:v>
                </c:pt>
                <c:pt idx="76167">
                  <c:v>35429.166666666664</c:v>
                </c:pt>
                <c:pt idx="76168">
                  <c:v>35429.25</c:v>
                </c:pt>
                <c:pt idx="76169">
                  <c:v>35429.333333333336</c:v>
                </c:pt>
                <c:pt idx="76170">
                  <c:v>35429.416666666664</c:v>
                </c:pt>
                <c:pt idx="76171">
                  <c:v>35429.5</c:v>
                </c:pt>
                <c:pt idx="76172">
                  <c:v>35429.583333333336</c:v>
                </c:pt>
                <c:pt idx="76173">
                  <c:v>35429.666666666664</c:v>
                </c:pt>
                <c:pt idx="76174">
                  <c:v>35429.75</c:v>
                </c:pt>
                <c:pt idx="76175">
                  <c:v>35429.833333333336</c:v>
                </c:pt>
                <c:pt idx="76176">
                  <c:v>35429.916666666664</c:v>
                </c:pt>
                <c:pt idx="76177">
                  <c:v>35430</c:v>
                </c:pt>
                <c:pt idx="76178">
                  <c:v>35430.083333333336</c:v>
                </c:pt>
                <c:pt idx="76179">
                  <c:v>35430.166666666664</c:v>
                </c:pt>
                <c:pt idx="76180">
                  <c:v>35430.25</c:v>
                </c:pt>
                <c:pt idx="76181">
                  <c:v>35430.333333333336</c:v>
                </c:pt>
                <c:pt idx="76182">
                  <c:v>35430.416666666664</c:v>
                </c:pt>
                <c:pt idx="76183">
                  <c:v>35430.5</c:v>
                </c:pt>
                <c:pt idx="76184">
                  <c:v>35430.583333333336</c:v>
                </c:pt>
                <c:pt idx="76185">
                  <c:v>35430.666666666664</c:v>
                </c:pt>
                <c:pt idx="76186">
                  <c:v>35430.75</c:v>
                </c:pt>
                <c:pt idx="76187">
                  <c:v>35430.833333333336</c:v>
                </c:pt>
                <c:pt idx="76188">
                  <c:v>35430.916666666664</c:v>
                </c:pt>
                <c:pt idx="76189">
                  <c:v>35431</c:v>
                </c:pt>
                <c:pt idx="76190">
                  <c:v>35431.083333333336</c:v>
                </c:pt>
                <c:pt idx="76191">
                  <c:v>35431.166666666664</c:v>
                </c:pt>
                <c:pt idx="76192">
                  <c:v>35431.25</c:v>
                </c:pt>
                <c:pt idx="76193">
                  <c:v>35431.333333333336</c:v>
                </c:pt>
                <c:pt idx="76194">
                  <c:v>35431.416666666664</c:v>
                </c:pt>
                <c:pt idx="76195">
                  <c:v>35431.5</c:v>
                </c:pt>
                <c:pt idx="76196">
                  <c:v>35431.583333333336</c:v>
                </c:pt>
                <c:pt idx="76197">
                  <c:v>35431.666666666664</c:v>
                </c:pt>
                <c:pt idx="76198">
                  <c:v>35431.75</c:v>
                </c:pt>
                <c:pt idx="76199">
                  <c:v>35431.833333333336</c:v>
                </c:pt>
                <c:pt idx="76200">
                  <c:v>35431.916666666664</c:v>
                </c:pt>
                <c:pt idx="76201">
                  <c:v>35432</c:v>
                </c:pt>
                <c:pt idx="76202">
                  <c:v>35432.083333333336</c:v>
                </c:pt>
                <c:pt idx="76203">
                  <c:v>35432.166666666664</c:v>
                </c:pt>
                <c:pt idx="76204">
                  <c:v>35432.25</c:v>
                </c:pt>
                <c:pt idx="76205">
                  <c:v>35432.333333333336</c:v>
                </c:pt>
                <c:pt idx="76206">
                  <c:v>35432.416666666664</c:v>
                </c:pt>
                <c:pt idx="76207">
                  <c:v>35432.5</c:v>
                </c:pt>
                <c:pt idx="76208">
                  <c:v>35432.583333333336</c:v>
                </c:pt>
                <c:pt idx="76209">
                  <c:v>35432.666666666664</c:v>
                </c:pt>
                <c:pt idx="76210">
                  <c:v>35432.75</c:v>
                </c:pt>
                <c:pt idx="76211">
                  <c:v>35432.833333333336</c:v>
                </c:pt>
                <c:pt idx="76212">
                  <c:v>35432.916666666664</c:v>
                </c:pt>
                <c:pt idx="76213">
                  <c:v>35433</c:v>
                </c:pt>
                <c:pt idx="76214">
                  <c:v>35433.083333333336</c:v>
                </c:pt>
                <c:pt idx="76215">
                  <c:v>35433.166666666664</c:v>
                </c:pt>
                <c:pt idx="76216">
                  <c:v>35433.25</c:v>
                </c:pt>
                <c:pt idx="76217">
                  <c:v>35433.333333333336</c:v>
                </c:pt>
                <c:pt idx="76218">
                  <c:v>35433.416666666664</c:v>
                </c:pt>
                <c:pt idx="76219">
                  <c:v>35433.5</c:v>
                </c:pt>
                <c:pt idx="76220">
                  <c:v>35433.583333333336</c:v>
                </c:pt>
                <c:pt idx="76221">
                  <c:v>35433.666666666664</c:v>
                </c:pt>
                <c:pt idx="76222">
                  <c:v>35433.75</c:v>
                </c:pt>
                <c:pt idx="76223">
                  <c:v>35433.833333333336</c:v>
                </c:pt>
                <c:pt idx="76224">
                  <c:v>35433.916666666664</c:v>
                </c:pt>
                <c:pt idx="76225">
                  <c:v>35434</c:v>
                </c:pt>
                <c:pt idx="76226">
                  <c:v>35434.083333333336</c:v>
                </c:pt>
                <c:pt idx="76227">
                  <c:v>35434.166666666664</c:v>
                </c:pt>
                <c:pt idx="76228">
                  <c:v>35434.25</c:v>
                </c:pt>
                <c:pt idx="76229">
                  <c:v>35434.333333333336</c:v>
                </c:pt>
                <c:pt idx="76230">
                  <c:v>35434.416666666664</c:v>
                </c:pt>
                <c:pt idx="76231">
                  <c:v>35434.5</c:v>
                </c:pt>
                <c:pt idx="76232">
                  <c:v>35434.583333333336</c:v>
                </c:pt>
                <c:pt idx="76233">
                  <c:v>35434.666666666664</c:v>
                </c:pt>
                <c:pt idx="76234">
                  <c:v>35434.75</c:v>
                </c:pt>
                <c:pt idx="76235">
                  <c:v>35434.833333333336</c:v>
                </c:pt>
                <c:pt idx="76236">
                  <c:v>35434.916666666664</c:v>
                </c:pt>
                <c:pt idx="76237">
                  <c:v>35435</c:v>
                </c:pt>
                <c:pt idx="76238">
                  <c:v>35435.083333333336</c:v>
                </c:pt>
                <c:pt idx="76239">
                  <c:v>35435.166666666664</c:v>
                </c:pt>
                <c:pt idx="76240">
                  <c:v>35435.25</c:v>
                </c:pt>
                <c:pt idx="76241">
                  <c:v>35435.333333333336</c:v>
                </c:pt>
                <c:pt idx="76242">
                  <c:v>35435.416666666664</c:v>
                </c:pt>
                <c:pt idx="76243">
                  <c:v>35435.5</c:v>
                </c:pt>
                <c:pt idx="76244">
                  <c:v>35435.583333333336</c:v>
                </c:pt>
                <c:pt idx="76245">
                  <c:v>35435.666666666664</c:v>
                </c:pt>
                <c:pt idx="76246">
                  <c:v>35435.75</c:v>
                </c:pt>
                <c:pt idx="76247">
                  <c:v>35435.833333333336</c:v>
                </c:pt>
                <c:pt idx="76248">
                  <c:v>35435.916666666664</c:v>
                </c:pt>
                <c:pt idx="76249">
                  <c:v>35436</c:v>
                </c:pt>
                <c:pt idx="76250">
                  <c:v>35436.083333333336</c:v>
                </c:pt>
                <c:pt idx="76251">
                  <c:v>35436.166666666664</c:v>
                </c:pt>
                <c:pt idx="76252">
                  <c:v>35436.25</c:v>
                </c:pt>
                <c:pt idx="76253">
                  <c:v>35436.333333333336</c:v>
                </c:pt>
                <c:pt idx="76254">
                  <c:v>35436.416666666664</c:v>
                </c:pt>
                <c:pt idx="76255">
                  <c:v>35436.5</c:v>
                </c:pt>
                <c:pt idx="76256">
                  <c:v>35436.583333333336</c:v>
                </c:pt>
                <c:pt idx="76257">
                  <c:v>35436.666666666664</c:v>
                </c:pt>
                <c:pt idx="76258">
                  <c:v>35436.75</c:v>
                </c:pt>
                <c:pt idx="76259">
                  <c:v>35436.833333333336</c:v>
                </c:pt>
                <c:pt idx="76260">
                  <c:v>35436.916666666664</c:v>
                </c:pt>
                <c:pt idx="76261">
                  <c:v>35437</c:v>
                </c:pt>
                <c:pt idx="76262">
                  <c:v>35437.083333333336</c:v>
                </c:pt>
                <c:pt idx="76263">
                  <c:v>35437.166666666664</c:v>
                </c:pt>
                <c:pt idx="76264">
                  <c:v>35437.25</c:v>
                </c:pt>
                <c:pt idx="76265">
                  <c:v>35437.333333333336</c:v>
                </c:pt>
                <c:pt idx="76266">
                  <c:v>35437.416666666664</c:v>
                </c:pt>
                <c:pt idx="76267">
                  <c:v>35437.5</c:v>
                </c:pt>
                <c:pt idx="76268">
                  <c:v>35437.583333333336</c:v>
                </c:pt>
                <c:pt idx="76269">
                  <c:v>35437.666666666664</c:v>
                </c:pt>
                <c:pt idx="76270">
                  <c:v>35437.75</c:v>
                </c:pt>
                <c:pt idx="76271">
                  <c:v>35437.833333333336</c:v>
                </c:pt>
                <c:pt idx="76272">
                  <c:v>35437.916666666664</c:v>
                </c:pt>
                <c:pt idx="76273">
                  <c:v>35438</c:v>
                </c:pt>
                <c:pt idx="76274">
                  <c:v>35438.083333333336</c:v>
                </c:pt>
                <c:pt idx="76275">
                  <c:v>35438.166666666664</c:v>
                </c:pt>
                <c:pt idx="76276">
                  <c:v>35438.25</c:v>
                </c:pt>
                <c:pt idx="76277">
                  <c:v>35438.333333333336</c:v>
                </c:pt>
                <c:pt idx="76278">
                  <c:v>35438.416666666664</c:v>
                </c:pt>
                <c:pt idx="76279">
                  <c:v>35438.5</c:v>
                </c:pt>
                <c:pt idx="76280">
                  <c:v>35438.583333333336</c:v>
                </c:pt>
                <c:pt idx="76281">
                  <c:v>35438.666666666664</c:v>
                </c:pt>
                <c:pt idx="76282">
                  <c:v>35438.75</c:v>
                </c:pt>
                <c:pt idx="76283">
                  <c:v>35438.833333333336</c:v>
                </c:pt>
                <c:pt idx="76284">
                  <c:v>35438.916666666664</c:v>
                </c:pt>
                <c:pt idx="76285">
                  <c:v>35439</c:v>
                </c:pt>
                <c:pt idx="76286">
                  <c:v>35439.083333333336</c:v>
                </c:pt>
                <c:pt idx="76287">
                  <c:v>35439.166666666664</c:v>
                </c:pt>
                <c:pt idx="76288">
                  <c:v>35439.25</c:v>
                </c:pt>
                <c:pt idx="76289">
                  <c:v>35439.333333333336</c:v>
                </c:pt>
                <c:pt idx="76290">
                  <c:v>35439.416666666664</c:v>
                </c:pt>
                <c:pt idx="76291">
                  <c:v>35439.5</c:v>
                </c:pt>
                <c:pt idx="76292">
                  <c:v>35439.583333333336</c:v>
                </c:pt>
                <c:pt idx="76293">
                  <c:v>35439.666666666664</c:v>
                </c:pt>
                <c:pt idx="76294">
                  <c:v>35439.75</c:v>
                </c:pt>
                <c:pt idx="76295">
                  <c:v>35439.833333333336</c:v>
                </c:pt>
                <c:pt idx="76296">
                  <c:v>35439.916666666664</c:v>
                </c:pt>
                <c:pt idx="76297">
                  <c:v>35440</c:v>
                </c:pt>
                <c:pt idx="76298">
                  <c:v>35440.083333333336</c:v>
                </c:pt>
                <c:pt idx="76299">
                  <c:v>35440.166666666664</c:v>
                </c:pt>
                <c:pt idx="76300">
                  <c:v>35440.25</c:v>
                </c:pt>
                <c:pt idx="76301">
                  <c:v>35440.333333333336</c:v>
                </c:pt>
                <c:pt idx="76302">
                  <c:v>35440.416666666664</c:v>
                </c:pt>
                <c:pt idx="76303">
                  <c:v>35440.5</c:v>
                </c:pt>
                <c:pt idx="76304">
                  <c:v>35440.583333333336</c:v>
                </c:pt>
                <c:pt idx="76305">
                  <c:v>35440.666666666664</c:v>
                </c:pt>
                <c:pt idx="76306">
                  <c:v>35440.75</c:v>
                </c:pt>
                <c:pt idx="76307">
                  <c:v>35440.833333333336</c:v>
                </c:pt>
                <c:pt idx="76308">
                  <c:v>35440.916666666664</c:v>
                </c:pt>
                <c:pt idx="76309">
                  <c:v>35441</c:v>
                </c:pt>
                <c:pt idx="76310">
                  <c:v>35441.083333333336</c:v>
                </c:pt>
                <c:pt idx="76311">
                  <c:v>35441.166666666664</c:v>
                </c:pt>
                <c:pt idx="76312">
                  <c:v>35441.25</c:v>
                </c:pt>
                <c:pt idx="76313">
                  <c:v>35441.333333333336</c:v>
                </c:pt>
                <c:pt idx="76314">
                  <c:v>35441.416666666664</c:v>
                </c:pt>
                <c:pt idx="76315">
                  <c:v>35441.5</c:v>
                </c:pt>
                <c:pt idx="76316">
                  <c:v>35441.583333333336</c:v>
                </c:pt>
                <c:pt idx="76317">
                  <c:v>35441.666666666664</c:v>
                </c:pt>
                <c:pt idx="76318">
                  <c:v>35441.75</c:v>
                </c:pt>
                <c:pt idx="76319">
                  <c:v>35441.833333333336</c:v>
                </c:pt>
                <c:pt idx="76320">
                  <c:v>35441.916666666664</c:v>
                </c:pt>
                <c:pt idx="76321">
                  <c:v>35442</c:v>
                </c:pt>
                <c:pt idx="76322">
                  <c:v>35442.083333333336</c:v>
                </c:pt>
                <c:pt idx="76323">
                  <c:v>35442.166666666664</c:v>
                </c:pt>
                <c:pt idx="76324">
                  <c:v>35442.25</c:v>
                </c:pt>
                <c:pt idx="76325">
                  <c:v>35442.333333333336</c:v>
                </c:pt>
                <c:pt idx="76326">
                  <c:v>35442.416666666664</c:v>
                </c:pt>
                <c:pt idx="76327">
                  <c:v>35442.5</c:v>
                </c:pt>
                <c:pt idx="76328">
                  <c:v>35442.583333333336</c:v>
                </c:pt>
                <c:pt idx="76329">
                  <c:v>35442.666666666664</c:v>
                </c:pt>
                <c:pt idx="76330">
                  <c:v>35442.75</c:v>
                </c:pt>
                <c:pt idx="76331">
                  <c:v>35442.833333333336</c:v>
                </c:pt>
                <c:pt idx="76332">
                  <c:v>35442.916666666664</c:v>
                </c:pt>
                <c:pt idx="76333">
                  <c:v>35443</c:v>
                </c:pt>
                <c:pt idx="76334">
                  <c:v>35443.083333333336</c:v>
                </c:pt>
                <c:pt idx="76335">
                  <c:v>35443.166666666664</c:v>
                </c:pt>
                <c:pt idx="76336">
                  <c:v>35443.25</c:v>
                </c:pt>
                <c:pt idx="76337">
                  <c:v>35443.333333333336</c:v>
                </c:pt>
                <c:pt idx="76338">
                  <c:v>35443.416666666664</c:v>
                </c:pt>
                <c:pt idx="76339">
                  <c:v>35443.5</c:v>
                </c:pt>
                <c:pt idx="76340">
                  <c:v>35443.583333333336</c:v>
                </c:pt>
                <c:pt idx="76341">
                  <c:v>35443.666666666664</c:v>
                </c:pt>
                <c:pt idx="76342">
                  <c:v>35443.75</c:v>
                </c:pt>
                <c:pt idx="76343">
                  <c:v>35443.833333333336</c:v>
                </c:pt>
                <c:pt idx="76344">
                  <c:v>35443.916666666664</c:v>
                </c:pt>
                <c:pt idx="76345">
                  <c:v>35444</c:v>
                </c:pt>
                <c:pt idx="76346">
                  <c:v>35444.083333333336</c:v>
                </c:pt>
                <c:pt idx="76347">
                  <c:v>35444.166666666664</c:v>
                </c:pt>
                <c:pt idx="76348">
                  <c:v>35444.25</c:v>
                </c:pt>
                <c:pt idx="76349">
                  <c:v>35444.333333333336</c:v>
                </c:pt>
                <c:pt idx="76350">
                  <c:v>35444.416666666664</c:v>
                </c:pt>
                <c:pt idx="76351">
                  <c:v>35444.5</c:v>
                </c:pt>
                <c:pt idx="76352">
                  <c:v>35444.583333333336</c:v>
                </c:pt>
                <c:pt idx="76353">
                  <c:v>35444.666666666664</c:v>
                </c:pt>
                <c:pt idx="76354">
                  <c:v>35444.75</c:v>
                </c:pt>
                <c:pt idx="76355">
                  <c:v>35444.833333333336</c:v>
                </c:pt>
                <c:pt idx="76356">
                  <c:v>35444.916666666664</c:v>
                </c:pt>
                <c:pt idx="76357">
                  <c:v>35445</c:v>
                </c:pt>
                <c:pt idx="76358">
                  <c:v>35445.083333333336</c:v>
                </c:pt>
                <c:pt idx="76359">
                  <c:v>35445.166666666664</c:v>
                </c:pt>
                <c:pt idx="76360">
                  <c:v>35445.25</c:v>
                </c:pt>
                <c:pt idx="76361">
                  <c:v>35445.333333333336</c:v>
                </c:pt>
                <c:pt idx="76362">
                  <c:v>35445.416666666664</c:v>
                </c:pt>
                <c:pt idx="76363">
                  <c:v>35445.5</c:v>
                </c:pt>
                <c:pt idx="76364">
                  <c:v>35445.583333333336</c:v>
                </c:pt>
                <c:pt idx="76365">
                  <c:v>35445.666666666664</c:v>
                </c:pt>
                <c:pt idx="76366">
                  <c:v>35445.75</c:v>
                </c:pt>
                <c:pt idx="76367">
                  <c:v>35445.833333333336</c:v>
                </c:pt>
                <c:pt idx="76368">
                  <c:v>35445.916666666664</c:v>
                </c:pt>
                <c:pt idx="76369">
                  <c:v>35446</c:v>
                </c:pt>
                <c:pt idx="76370">
                  <c:v>35446.083333333336</c:v>
                </c:pt>
                <c:pt idx="76371">
                  <c:v>35446.166666666664</c:v>
                </c:pt>
                <c:pt idx="76372">
                  <c:v>35446.25</c:v>
                </c:pt>
                <c:pt idx="76373">
                  <c:v>35446.333333333336</c:v>
                </c:pt>
                <c:pt idx="76374">
                  <c:v>35446.416666666664</c:v>
                </c:pt>
                <c:pt idx="76375">
                  <c:v>35446.5</c:v>
                </c:pt>
                <c:pt idx="76376">
                  <c:v>35446.583333333336</c:v>
                </c:pt>
                <c:pt idx="76377">
                  <c:v>35446.666666666664</c:v>
                </c:pt>
                <c:pt idx="76378">
                  <c:v>35446.75</c:v>
                </c:pt>
                <c:pt idx="76379">
                  <c:v>35446.833333333336</c:v>
                </c:pt>
                <c:pt idx="76380">
                  <c:v>35446.916666666664</c:v>
                </c:pt>
                <c:pt idx="76381">
                  <c:v>35447</c:v>
                </c:pt>
                <c:pt idx="76382">
                  <c:v>35447.083333333336</c:v>
                </c:pt>
                <c:pt idx="76383">
                  <c:v>35447.166666666664</c:v>
                </c:pt>
                <c:pt idx="76384">
                  <c:v>35447.25</c:v>
                </c:pt>
                <c:pt idx="76385">
                  <c:v>35447.333333333336</c:v>
                </c:pt>
                <c:pt idx="76386">
                  <c:v>35447.416666666664</c:v>
                </c:pt>
                <c:pt idx="76387">
                  <c:v>35447.5</c:v>
                </c:pt>
                <c:pt idx="76388">
                  <c:v>35447.583333333336</c:v>
                </c:pt>
                <c:pt idx="76389">
                  <c:v>35447.666666666664</c:v>
                </c:pt>
                <c:pt idx="76390">
                  <c:v>35447.75</c:v>
                </c:pt>
                <c:pt idx="76391">
                  <c:v>35447.833333333336</c:v>
                </c:pt>
                <c:pt idx="76392">
                  <c:v>35447.916666666664</c:v>
                </c:pt>
                <c:pt idx="76393">
                  <c:v>35448</c:v>
                </c:pt>
                <c:pt idx="76394">
                  <c:v>35448.083333333336</c:v>
                </c:pt>
                <c:pt idx="76395">
                  <c:v>35448.166666666664</c:v>
                </c:pt>
                <c:pt idx="76396">
                  <c:v>35448.25</c:v>
                </c:pt>
                <c:pt idx="76397">
                  <c:v>35448.333333333336</c:v>
                </c:pt>
                <c:pt idx="76398">
                  <c:v>35448.416666666664</c:v>
                </c:pt>
                <c:pt idx="76399">
                  <c:v>35448.5</c:v>
                </c:pt>
                <c:pt idx="76400">
                  <c:v>35448.583333333336</c:v>
                </c:pt>
                <c:pt idx="76401">
                  <c:v>35448.666666666664</c:v>
                </c:pt>
                <c:pt idx="76402">
                  <c:v>35448.75</c:v>
                </c:pt>
                <c:pt idx="76403">
                  <c:v>35448.833333333336</c:v>
                </c:pt>
                <c:pt idx="76404">
                  <c:v>35448.916666666664</c:v>
                </c:pt>
                <c:pt idx="76405">
                  <c:v>35449</c:v>
                </c:pt>
                <c:pt idx="76406">
                  <c:v>35449.083333333336</c:v>
                </c:pt>
                <c:pt idx="76407">
                  <c:v>35449.166666666664</c:v>
                </c:pt>
                <c:pt idx="76408">
                  <c:v>35449.25</c:v>
                </c:pt>
                <c:pt idx="76409">
                  <c:v>35449.333333333336</c:v>
                </c:pt>
                <c:pt idx="76410">
                  <c:v>35449.416666666664</c:v>
                </c:pt>
                <c:pt idx="76411">
                  <c:v>35449.5</c:v>
                </c:pt>
                <c:pt idx="76412">
                  <c:v>35449.583333333336</c:v>
                </c:pt>
                <c:pt idx="76413">
                  <c:v>35449.666666666664</c:v>
                </c:pt>
                <c:pt idx="76414">
                  <c:v>35449.75</c:v>
                </c:pt>
                <c:pt idx="76415">
                  <c:v>35449.833333333336</c:v>
                </c:pt>
                <c:pt idx="76416">
                  <c:v>35449.916666666664</c:v>
                </c:pt>
                <c:pt idx="76417">
                  <c:v>35450</c:v>
                </c:pt>
                <c:pt idx="76418">
                  <c:v>35450.083333333336</c:v>
                </c:pt>
                <c:pt idx="76419">
                  <c:v>35450.166666666664</c:v>
                </c:pt>
                <c:pt idx="76420">
                  <c:v>35450.25</c:v>
                </c:pt>
                <c:pt idx="76421">
                  <c:v>35450.333333333336</c:v>
                </c:pt>
                <c:pt idx="76422">
                  <c:v>35450.416666666664</c:v>
                </c:pt>
                <c:pt idx="76423">
                  <c:v>35450.5</c:v>
                </c:pt>
                <c:pt idx="76424">
                  <c:v>35450.583333333336</c:v>
                </c:pt>
                <c:pt idx="76425">
                  <c:v>35450.666666666664</c:v>
                </c:pt>
                <c:pt idx="76426">
                  <c:v>35450.75</c:v>
                </c:pt>
                <c:pt idx="76427">
                  <c:v>35450.833333333336</c:v>
                </c:pt>
                <c:pt idx="76428">
                  <c:v>35450.916666666664</c:v>
                </c:pt>
                <c:pt idx="76429">
                  <c:v>35451</c:v>
                </c:pt>
                <c:pt idx="76430">
                  <c:v>35451.083333333336</c:v>
                </c:pt>
                <c:pt idx="76431">
                  <c:v>35451.166666666664</c:v>
                </c:pt>
                <c:pt idx="76432">
                  <c:v>35451.25</c:v>
                </c:pt>
                <c:pt idx="76433">
                  <c:v>35451.333333333336</c:v>
                </c:pt>
                <c:pt idx="76434">
                  <c:v>35451.416666666664</c:v>
                </c:pt>
                <c:pt idx="76435">
                  <c:v>35451.5</c:v>
                </c:pt>
                <c:pt idx="76436">
                  <c:v>35451.583333333336</c:v>
                </c:pt>
                <c:pt idx="76437">
                  <c:v>35451.666666666664</c:v>
                </c:pt>
                <c:pt idx="76438">
                  <c:v>35451.75</c:v>
                </c:pt>
                <c:pt idx="76439">
                  <c:v>35451.833333333336</c:v>
                </c:pt>
                <c:pt idx="76440">
                  <c:v>35451.916666666664</c:v>
                </c:pt>
                <c:pt idx="76441">
                  <c:v>35452</c:v>
                </c:pt>
                <c:pt idx="76442">
                  <c:v>35452.083333333336</c:v>
                </c:pt>
                <c:pt idx="76443">
                  <c:v>35452.166666666664</c:v>
                </c:pt>
                <c:pt idx="76444">
                  <c:v>35452.25</c:v>
                </c:pt>
                <c:pt idx="76445">
                  <c:v>35452.333333333336</c:v>
                </c:pt>
                <c:pt idx="76446">
                  <c:v>35452.416666666664</c:v>
                </c:pt>
                <c:pt idx="76447">
                  <c:v>35452.5</c:v>
                </c:pt>
                <c:pt idx="76448">
                  <c:v>35452.583333333336</c:v>
                </c:pt>
                <c:pt idx="76449">
                  <c:v>35452.666666666664</c:v>
                </c:pt>
                <c:pt idx="76450">
                  <c:v>35452.75</c:v>
                </c:pt>
                <c:pt idx="76451">
                  <c:v>35452.833333333336</c:v>
                </c:pt>
                <c:pt idx="76452">
                  <c:v>35452.916666666664</c:v>
                </c:pt>
                <c:pt idx="76453">
                  <c:v>35453</c:v>
                </c:pt>
                <c:pt idx="76454">
                  <c:v>35453.083333333336</c:v>
                </c:pt>
                <c:pt idx="76455">
                  <c:v>35453.166666666664</c:v>
                </c:pt>
                <c:pt idx="76456">
                  <c:v>35453.25</c:v>
                </c:pt>
                <c:pt idx="76457">
                  <c:v>35453.333333333336</c:v>
                </c:pt>
                <c:pt idx="76458">
                  <c:v>35453.416666666664</c:v>
                </c:pt>
                <c:pt idx="76459">
                  <c:v>35453.5</c:v>
                </c:pt>
                <c:pt idx="76460">
                  <c:v>35453.583333333336</c:v>
                </c:pt>
                <c:pt idx="76461">
                  <c:v>35453.666666666664</c:v>
                </c:pt>
                <c:pt idx="76462">
                  <c:v>35453.75</c:v>
                </c:pt>
                <c:pt idx="76463">
                  <c:v>35453.833333333336</c:v>
                </c:pt>
                <c:pt idx="76464">
                  <c:v>35453.916666666664</c:v>
                </c:pt>
                <c:pt idx="76465">
                  <c:v>35454</c:v>
                </c:pt>
                <c:pt idx="76466">
                  <c:v>35454.083333333336</c:v>
                </c:pt>
                <c:pt idx="76467">
                  <c:v>35454.166666666664</c:v>
                </c:pt>
                <c:pt idx="76468">
                  <c:v>35454.25</c:v>
                </c:pt>
                <c:pt idx="76469">
                  <c:v>35454.333333333336</c:v>
                </c:pt>
                <c:pt idx="76470">
                  <c:v>35454.416666666664</c:v>
                </c:pt>
                <c:pt idx="76471">
                  <c:v>35454.5</c:v>
                </c:pt>
                <c:pt idx="76472">
                  <c:v>35454.583333333336</c:v>
                </c:pt>
                <c:pt idx="76473">
                  <c:v>35454.666666666664</c:v>
                </c:pt>
                <c:pt idx="76474">
                  <c:v>35454.75</c:v>
                </c:pt>
                <c:pt idx="76475">
                  <c:v>35454.833333333336</c:v>
                </c:pt>
                <c:pt idx="76476">
                  <c:v>35454.916666666664</c:v>
                </c:pt>
                <c:pt idx="76477">
                  <c:v>35455</c:v>
                </c:pt>
                <c:pt idx="76478">
                  <c:v>35455.083333333336</c:v>
                </c:pt>
                <c:pt idx="76479">
                  <c:v>35455.166666666664</c:v>
                </c:pt>
                <c:pt idx="76480">
                  <c:v>35455.25</c:v>
                </c:pt>
                <c:pt idx="76481">
                  <c:v>35455.333333333336</c:v>
                </c:pt>
                <c:pt idx="76482">
                  <c:v>35455.416666666664</c:v>
                </c:pt>
                <c:pt idx="76483">
                  <c:v>35455.5</c:v>
                </c:pt>
                <c:pt idx="76484">
                  <c:v>35455.583333333336</c:v>
                </c:pt>
                <c:pt idx="76485">
                  <c:v>35455.666666666664</c:v>
                </c:pt>
                <c:pt idx="76486">
                  <c:v>35455.75</c:v>
                </c:pt>
                <c:pt idx="76487">
                  <c:v>35455.833333333336</c:v>
                </c:pt>
                <c:pt idx="76488">
                  <c:v>35455.916666666664</c:v>
                </c:pt>
                <c:pt idx="76489">
                  <c:v>35456</c:v>
                </c:pt>
                <c:pt idx="76490">
                  <c:v>35456.083333333336</c:v>
                </c:pt>
                <c:pt idx="76491">
                  <c:v>35456.166666666664</c:v>
                </c:pt>
                <c:pt idx="76492">
                  <c:v>35456.25</c:v>
                </c:pt>
                <c:pt idx="76493">
                  <c:v>35456.333333333336</c:v>
                </c:pt>
                <c:pt idx="76494">
                  <c:v>35456.416666666664</c:v>
                </c:pt>
                <c:pt idx="76495">
                  <c:v>35456.5</c:v>
                </c:pt>
                <c:pt idx="76496">
                  <c:v>35456.583333333336</c:v>
                </c:pt>
                <c:pt idx="76497">
                  <c:v>35456.666666666664</c:v>
                </c:pt>
                <c:pt idx="76498">
                  <c:v>35456.75</c:v>
                </c:pt>
                <c:pt idx="76499">
                  <c:v>35456.833333333336</c:v>
                </c:pt>
                <c:pt idx="76500">
                  <c:v>35456.916666666664</c:v>
                </c:pt>
                <c:pt idx="76501">
                  <c:v>35457</c:v>
                </c:pt>
                <c:pt idx="76502">
                  <c:v>35457.083333333336</c:v>
                </c:pt>
                <c:pt idx="76503">
                  <c:v>35457.166666666664</c:v>
                </c:pt>
                <c:pt idx="76504">
                  <c:v>35457.25</c:v>
                </c:pt>
                <c:pt idx="76505">
                  <c:v>35457.333333333336</c:v>
                </c:pt>
                <c:pt idx="76506">
                  <c:v>35457.416666666664</c:v>
                </c:pt>
                <c:pt idx="76507">
                  <c:v>35457.5</c:v>
                </c:pt>
                <c:pt idx="76508">
                  <c:v>35457.583333333336</c:v>
                </c:pt>
                <c:pt idx="76509">
                  <c:v>35457.666666666664</c:v>
                </c:pt>
                <c:pt idx="76510">
                  <c:v>35457.75</c:v>
                </c:pt>
                <c:pt idx="76511">
                  <c:v>35457.833333333336</c:v>
                </c:pt>
                <c:pt idx="76512">
                  <c:v>35457.916666666664</c:v>
                </c:pt>
                <c:pt idx="76513">
                  <c:v>35458</c:v>
                </c:pt>
                <c:pt idx="76514">
                  <c:v>35458.083333333336</c:v>
                </c:pt>
                <c:pt idx="76515">
                  <c:v>35458.166666666664</c:v>
                </c:pt>
                <c:pt idx="76516">
                  <c:v>35458.25</c:v>
                </c:pt>
                <c:pt idx="76517">
                  <c:v>35458.333333333336</c:v>
                </c:pt>
                <c:pt idx="76518">
                  <c:v>35458.416666666664</c:v>
                </c:pt>
                <c:pt idx="76519">
                  <c:v>35458.5</c:v>
                </c:pt>
                <c:pt idx="76520">
                  <c:v>35458.583333333336</c:v>
                </c:pt>
                <c:pt idx="76521">
                  <c:v>35458.666666666664</c:v>
                </c:pt>
                <c:pt idx="76522">
                  <c:v>35458.75</c:v>
                </c:pt>
                <c:pt idx="76523">
                  <c:v>35458.833333333336</c:v>
                </c:pt>
                <c:pt idx="76524">
                  <c:v>35458.916666666664</c:v>
                </c:pt>
                <c:pt idx="76525">
                  <c:v>35459</c:v>
                </c:pt>
                <c:pt idx="76526">
                  <c:v>35459.083333333336</c:v>
                </c:pt>
                <c:pt idx="76527">
                  <c:v>35459.166666666664</c:v>
                </c:pt>
                <c:pt idx="76528">
                  <c:v>35459.25</c:v>
                </c:pt>
                <c:pt idx="76529">
                  <c:v>35459.333333333336</c:v>
                </c:pt>
                <c:pt idx="76530">
                  <c:v>35459.416666666664</c:v>
                </c:pt>
                <c:pt idx="76531">
                  <c:v>35459.5</c:v>
                </c:pt>
                <c:pt idx="76532">
                  <c:v>35459.583333333336</c:v>
                </c:pt>
                <c:pt idx="76533">
                  <c:v>35459.666666666664</c:v>
                </c:pt>
                <c:pt idx="76534">
                  <c:v>35459.75</c:v>
                </c:pt>
                <c:pt idx="76535">
                  <c:v>35459.833333333336</c:v>
                </c:pt>
                <c:pt idx="76536">
                  <c:v>35459.916666666664</c:v>
                </c:pt>
                <c:pt idx="76537">
                  <c:v>35460</c:v>
                </c:pt>
                <c:pt idx="76538">
                  <c:v>35460.083333333336</c:v>
                </c:pt>
                <c:pt idx="76539">
                  <c:v>35460.166666666664</c:v>
                </c:pt>
                <c:pt idx="76540">
                  <c:v>35460.25</c:v>
                </c:pt>
                <c:pt idx="76541">
                  <c:v>35460.333333333336</c:v>
                </c:pt>
                <c:pt idx="76542">
                  <c:v>35460.416666666664</c:v>
                </c:pt>
                <c:pt idx="76543">
                  <c:v>35460.5</c:v>
                </c:pt>
                <c:pt idx="76544">
                  <c:v>35460.583333333336</c:v>
                </c:pt>
                <c:pt idx="76545">
                  <c:v>35460.666666666664</c:v>
                </c:pt>
                <c:pt idx="76546">
                  <c:v>35460.75</c:v>
                </c:pt>
                <c:pt idx="76547">
                  <c:v>35460.833333333336</c:v>
                </c:pt>
                <c:pt idx="76548">
                  <c:v>35460.916666666664</c:v>
                </c:pt>
                <c:pt idx="76549">
                  <c:v>35461</c:v>
                </c:pt>
                <c:pt idx="76550">
                  <c:v>35461.083333333336</c:v>
                </c:pt>
                <c:pt idx="76551">
                  <c:v>35461.166666666664</c:v>
                </c:pt>
                <c:pt idx="76552">
                  <c:v>35461.25</c:v>
                </c:pt>
                <c:pt idx="76553">
                  <c:v>35461.333333333336</c:v>
                </c:pt>
                <c:pt idx="76554">
                  <c:v>35461.416666666664</c:v>
                </c:pt>
                <c:pt idx="76555">
                  <c:v>35461.5</c:v>
                </c:pt>
                <c:pt idx="76556">
                  <c:v>35461.583333333336</c:v>
                </c:pt>
                <c:pt idx="76557">
                  <c:v>35461.666666666664</c:v>
                </c:pt>
                <c:pt idx="76558">
                  <c:v>35461.75</c:v>
                </c:pt>
                <c:pt idx="76559">
                  <c:v>35461.833333333336</c:v>
                </c:pt>
                <c:pt idx="76560">
                  <c:v>35461.916666666664</c:v>
                </c:pt>
                <c:pt idx="76561">
                  <c:v>35462</c:v>
                </c:pt>
                <c:pt idx="76562">
                  <c:v>35462.083333333336</c:v>
                </c:pt>
                <c:pt idx="76563">
                  <c:v>35462.166666666664</c:v>
                </c:pt>
                <c:pt idx="76564">
                  <c:v>35462.25</c:v>
                </c:pt>
                <c:pt idx="76565">
                  <c:v>35462.333333333336</c:v>
                </c:pt>
                <c:pt idx="76566">
                  <c:v>35462.416666666664</c:v>
                </c:pt>
                <c:pt idx="76567">
                  <c:v>35462.5</c:v>
                </c:pt>
                <c:pt idx="76568">
                  <c:v>35462.583333333336</c:v>
                </c:pt>
                <c:pt idx="76569">
                  <c:v>35462.666666666664</c:v>
                </c:pt>
                <c:pt idx="76570">
                  <c:v>35462.75</c:v>
                </c:pt>
                <c:pt idx="76571">
                  <c:v>35462.833333333336</c:v>
                </c:pt>
                <c:pt idx="76572">
                  <c:v>35462.916666666664</c:v>
                </c:pt>
                <c:pt idx="76573">
                  <c:v>35463</c:v>
                </c:pt>
                <c:pt idx="76574">
                  <c:v>35463.083333333336</c:v>
                </c:pt>
                <c:pt idx="76575">
                  <c:v>35463.166666666664</c:v>
                </c:pt>
                <c:pt idx="76576">
                  <c:v>35463.25</c:v>
                </c:pt>
                <c:pt idx="76577">
                  <c:v>35463.333333333336</c:v>
                </c:pt>
                <c:pt idx="76578">
                  <c:v>35463.416666666664</c:v>
                </c:pt>
                <c:pt idx="76579">
                  <c:v>35463.5</c:v>
                </c:pt>
                <c:pt idx="76580">
                  <c:v>35463.583333333336</c:v>
                </c:pt>
                <c:pt idx="76581">
                  <c:v>35463.666666666664</c:v>
                </c:pt>
                <c:pt idx="76582">
                  <c:v>35463.75</c:v>
                </c:pt>
                <c:pt idx="76583">
                  <c:v>35463.833333333336</c:v>
                </c:pt>
                <c:pt idx="76584">
                  <c:v>35463.916666666664</c:v>
                </c:pt>
                <c:pt idx="76585">
                  <c:v>35464</c:v>
                </c:pt>
                <c:pt idx="76586">
                  <c:v>35464.083333333336</c:v>
                </c:pt>
                <c:pt idx="76587">
                  <c:v>35464.166666666664</c:v>
                </c:pt>
                <c:pt idx="76588">
                  <c:v>35464.25</c:v>
                </c:pt>
                <c:pt idx="76589">
                  <c:v>35464.333333333336</c:v>
                </c:pt>
                <c:pt idx="76590">
                  <c:v>35464.416666666664</c:v>
                </c:pt>
                <c:pt idx="76591">
                  <c:v>35464.5</c:v>
                </c:pt>
                <c:pt idx="76592">
                  <c:v>35464.583333333336</c:v>
                </c:pt>
                <c:pt idx="76593">
                  <c:v>35464.666666666664</c:v>
                </c:pt>
                <c:pt idx="76594">
                  <c:v>35464.75</c:v>
                </c:pt>
                <c:pt idx="76595">
                  <c:v>35464.776388888888</c:v>
                </c:pt>
                <c:pt idx="76596">
                  <c:v>35464.798611111109</c:v>
                </c:pt>
                <c:pt idx="76597">
                  <c:v>35464.833333333336</c:v>
                </c:pt>
                <c:pt idx="76598">
                  <c:v>35464.916666666664</c:v>
                </c:pt>
                <c:pt idx="76599">
                  <c:v>35465</c:v>
                </c:pt>
                <c:pt idx="76600">
                  <c:v>35465.083333333336</c:v>
                </c:pt>
                <c:pt idx="76601">
                  <c:v>35465.166666666664</c:v>
                </c:pt>
                <c:pt idx="76602">
                  <c:v>35465.25</c:v>
                </c:pt>
                <c:pt idx="76603">
                  <c:v>35465.333333333336</c:v>
                </c:pt>
                <c:pt idx="76604">
                  <c:v>35465.416666666664</c:v>
                </c:pt>
                <c:pt idx="76605">
                  <c:v>35465.5</c:v>
                </c:pt>
                <c:pt idx="76606">
                  <c:v>35465.583333333336</c:v>
                </c:pt>
                <c:pt idx="76607">
                  <c:v>35465.666666666664</c:v>
                </c:pt>
                <c:pt idx="76608">
                  <c:v>35465.75</c:v>
                </c:pt>
                <c:pt idx="76609">
                  <c:v>35465.833333333336</c:v>
                </c:pt>
                <c:pt idx="76610">
                  <c:v>35465.916666666664</c:v>
                </c:pt>
                <c:pt idx="76611">
                  <c:v>35466</c:v>
                </c:pt>
                <c:pt idx="76612">
                  <c:v>35466.083333333336</c:v>
                </c:pt>
                <c:pt idx="76613">
                  <c:v>35466.166666666664</c:v>
                </c:pt>
                <c:pt idx="76614">
                  <c:v>35466.25</c:v>
                </c:pt>
                <c:pt idx="76615">
                  <c:v>35466.333333333336</c:v>
                </c:pt>
                <c:pt idx="76616">
                  <c:v>35466.416666666664</c:v>
                </c:pt>
                <c:pt idx="76617">
                  <c:v>35466.5</c:v>
                </c:pt>
                <c:pt idx="76618">
                  <c:v>35466.583333333336</c:v>
                </c:pt>
                <c:pt idx="76619">
                  <c:v>35466.666666666664</c:v>
                </c:pt>
                <c:pt idx="76620">
                  <c:v>35466.75</c:v>
                </c:pt>
                <c:pt idx="76621">
                  <c:v>35466.833333333336</c:v>
                </c:pt>
                <c:pt idx="76622">
                  <c:v>35466.916666666664</c:v>
                </c:pt>
                <c:pt idx="76623">
                  <c:v>35467</c:v>
                </c:pt>
                <c:pt idx="76624">
                  <c:v>35467.083333333336</c:v>
                </c:pt>
                <c:pt idx="76625">
                  <c:v>35467.166666666664</c:v>
                </c:pt>
                <c:pt idx="76626">
                  <c:v>35467.25</c:v>
                </c:pt>
                <c:pt idx="76627">
                  <c:v>35467.333333333336</c:v>
                </c:pt>
                <c:pt idx="76628">
                  <c:v>35467.416666666664</c:v>
                </c:pt>
                <c:pt idx="76629">
                  <c:v>35467.5</c:v>
                </c:pt>
                <c:pt idx="76630">
                  <c:v>35467.583333333336</c:v>
                </c:pt>
                <c:pt idx="76631">
                  <c:v>35467.666666666664</c:v>
                </c:pt>
                <c:pt idx="76632">
                  <c:v>35467.75</c:v>
                </c:pt>
                <c:pt idx="76633">
                  <c:v>35467.833333333336</c:v>
                </c:pt>
                <c:pt idx="76634">
                  <c:v>35467.916666666664</c:v>
                </c:pt>
                <c:pt idx="76635">
                  <c:v>35468</c:v>
                </c:pt>
                <c:pt idx="76636">
                  <c:v>35468.083333333336</c:v>
                </c:pt>
                <c:pt idx="76637">
                  <c:v>35468.166666666664</c:v>
                </c:pt>
                <c:pt idx="76638">
                  <c:v>35468.25</c:v>
                </c:pt>
                <c:pt idx="76639">
                  <c:v>35468.333333333336</c:v>
                </c:pt>
                <c:pt idx="76640">
                  <c:v>35468.416666666664</c:v>
                </c:pt>
                <c:pt idx="76641">
                  <c:v>35468.5</c:v>
                </c:pt>
                <c:pt idx="76642">
                  <c:v>35468.527083333334</c:v>
                </c:pt>
                <c:pt idx="76643">
                  <c:v>35468.540277777778</c:v>
                </c:pt>
                <c:pt idx="76644">
                  <c:v>35468.583333333336</c:v>
                </c:pt>
                <c:pt idx="76645">
                  <c:v>35468.666666666664</c:v>
                </c:pt>
                <c:pt idx="76646">
                  <c:v>35468.75</c:v>
                </c:pt>
                <c:pt idx="76647">
                  <c:v>35468.833333333336</c:v>
                </c:pt>
                <c:pt idx="76648">
                  <c:v>35468.916666666664</c:v>
                </c:pt>
                <c:pt idx="76649">
                  <c:v>35469</c:v>
                </c:pt>
                <c:pt idx="76650">
                  <c:v>35469.083333333336</c:v>
                </c:pt>
                <c:pt idx="76651">
                  <c:v>35469.166666666664</c:v>
                </c:pt>
                <c:pt idx="76652">
                  <c:v>35469.25</c:v>
                </c:pt>
                <c:pt idx="76653">
                  <c:v>35469.333333333336</c:v>
                </c:pt>
                <c:pt idx="76654">
                  <c:v>35469.416666666664</c:v>
                </c:pt>
                <c:pt idx="76655">
                  <c:v>35469.5</c:v>
                </c:pt>
                <c:pt idx="76656">
                  <c:v>35469.583333333336</c:v>
                </c:pt>
                <c:pt idx="76657">
                  <c:v>35469.666666666664</c:v>
                </c:pt>
                <c:pt idx="76658">
                  <c:v>35469.75</c:v>
                </c:pt>
                <c:pt idx="76659">
                  <c:v>35469.833333333336</c:v>
                </c:pt>
                <c:pt idx="76660">
                  <c:v>35469.916666666664</c:v>
                </c:pt>
                <c:pt idx="76661">
                  <c:v>35470</c:v>
                </c:pt>
                <c:pt idx="76662">
                  <c:v>35470.083333333336</c:v>
                </c:pt>
                <c:pt idx="76663">
                  <c:v>35470.166666666664</c:v>
                </c:pt>
                <c:pt idx="76664">
                  <c:v>35470.25</c:v>
                </c:pt>
                <c:pt idx="76665">
                  <c:v>35470.333333333336</c:v>
                </c:pt>
                <c:pt idx="76666">
                  <c:v>35470.416666666664</c:v>
                </c:pt>
                <c:pt idx="76667">
                  <c:v>35470.5</c:v>
                </c:pt>
                <c:pt idx="76668">
                  <c:v>35470.583333333336</c:v>
                </c:pt>
                <c:pt idx="76669">
                  <c:v>35470.666666666664</c:v>
                </c:pt>
                <c:pt idx="76670">
                  <c:v>35470.75</c:v>
                </c:pt>
                <c:pt idx="76671">
                  <c:v>35470.833333333336</c:v>
                </c:pt>
                <c:pt idx="76672">
                  <c:v>35470.916666666664</c:v>
                </c:pt>
                <c:pt idx="76673">
                  <c:v>35471</c:v>
                </c:pt>
                <c:pt idx="76674">
                  <c:v>35471.083333333336</c:v>
                </c:pt>
                <c:pt idx="76675">
                  <c:v>35471.166666666664</c:v>
                </c:pt>
                <c:pt idx="76676">
                  <c:v>35471.25</c:v>
                </c:pt>
                <c:pt idx="76677">
                  <c:v>35471.333333333336</c:v>
                </c:pt>
                <c:pt idx="76678">
                  <c:v>35471.416666666664</c:v>
                </c:pt>
                <c:pt idx="76679">
                  <c:v>35471.47152777778</c:v>
                </c:pt>
                <c:pt idx="76680">
                  <c:v>35471.48541666667</c:v>
                </c:pt>
                <c:pt idx="76681">
                  <c:v>35471.5</c:v>
                </c:pt>
                <c:pt idx="76682">
                  <c:v>35471.583333333336</c:v>
                </c:pt>
                <c:pt idx="76683">
                  <c:v>35471.666666666664</c:v>
                </c:pt>
                <c:pt idx="76684">
                  <c:v>35471.75</c:v>
                </c:pt>
                <c:pt idx="76685">
                  <c:v>35471.833333333336</c:v>
                </c:pt>
                <c:pt idx="76686">
                  <c:v>35471.916666666664</c:v>
                </c:pt>
                <c:pt idx="76687">
                  <c:v>35472</c:v>
                </c:pt>
                <c:pt idx="76688">
                  <c:v>35472.083333333336</c:v>
                </c:pt>
                <c:pt idx="76689">
                  <c:v>35472.166666666664</c:v>
                </c:pt>
                <c:pt idx="76690">
                  <c:v>35472.25</c:v>
                </c:pt>
                <c:pt idx="76691">
                  <c:v>35472.333333333336</c:v>
                </c:pt>
                <c:pt idx="76692">
                  <c:v>35472.416666666664</c:v>
                </c:pt>
                <c:pt idx="76693">
                  <c:v>35472.5</c:v>
                </c:pt>
                <c:pt idx="76694">
                  <c:v>35472.583333333336</c:v>
                </c:pt>
                <c:pt idx="76695">
                  <c:v>35472.666666666664</c:v>
                </c:pt>
                <c:pt idx="76696">
                  <c:v>35472.75</c:v>
                </c:pt>
                <c:pt idx="76697">
                  <c:v>35472.833333333336</c:v>
                </c:pt>
                <c:pt idx="76698">
                  <c:v>35472.916666666664</c:v>
                </c:pt>
                <c:pt idx="76699">
                  <c:v>35473</c:v>
                </c:pt>
                <c:pt idx="76700">
                  <c:v>35473.083333333336</c:v>
                </c:pt>
                <c:pt idx="76701">
                  <c:v>35473.166666666664</c:v>
                </c:pt>
                <c:pt idx="76702">
                  <c:v>35473.25</c:v>
                </c:pt>
                <c:pt idx="76703">
                  <c:v>35473.333333333336</c:v>
                </c:pt>
                <c:pt idx="76704">
                  <c:v>35473.416666666664</c:v>
                </c:pt>
                <c:pt idx="76705">
                  <c:v>35473.5</c:v>
                </c:pt>
                <c:pt idx="76706">
                  <c:v>35473.583333333336</c:v>
                </c:pt>
                <c:pt idx="76707">
                  <c:v>35473.666666666664</c:v>
                </c:pt>
                <c:pt idx="76708">
                  <c:v>35473.75</c:v>
                </c:pt>
                <c:pt idx="76709">
                  <c:v>35473.833333333336</c:v>
                </c:pt>
                <c:pt idx="76710">
                  <c:v>35473.916666666664</c:v>
                </c:pt>
                <c:pt idx="76711">
                  <c:v>35474</c:v>
                </c:pt>
                <c:pt idx="76712">
                  <c:v>35474.083333333336</c:v>
                </c:pt>
                <c:pt idx="76713">
                  <c:v>35474.166666666664</c:v>
                </c:pt>
                <c:pt idx="76714">
                  <c:v>35474.25</c:v>
                </c:pt>
                <c:pt idx="76715">
                  <c:v>35474.333333333336</c:v>
                </c:pt>
                <c:pt idx="76716">
                  <c:v>35474.416666666664</c:v>
                </c:pt>
                <c:pt idx="76717">
                  <c:v>35474.5</c:v>
                </c:pt>
                <c:pt idx="76718">
                  <c:v>35474.583333333336</c:v>
                </c:pt>
                <c:pt idx="76719">
                  <c:v>35474.666666666664</c:v>
                </c:pt>
                <c:pt idx="76720">
                  <c:v>35474.75</c:v>
                </c:pt>
                <c:pt idx="76721">
                  <c:v>35474.833333333336</c:v>
                </c:pt>
                <c:pt idx="76722">
                  <c:v>35474.916666666664</c:v>
                </c:pt>
                <c:pt idx="76723">
                  <c:v>35475</c:v>
                </c:pt>
                <c:pt idx="76724">
                  <c:v>35475.083333333336</c:v>
                </c:pt>
                <c:pt idx="76725">
                  <c:v>35475.166666666664</c:v>
                </c:pt>
                <c:pt idx="76726">
                  <c:v>35475.25</c:v>
                </c:pt>
                <c:pt idx="76727">
                  <c:v>35475.333333333336</c:v>
                </c:pt>
                <c:pt idx="76728">
                  <c:v>35475.416666666664</c:v>
                </c:pt>
                <c:pt idx="76729">
                  <c:v>35475.5</c:v>
                </c:pt>
                <c:pt idx="76730">
                  <c:v>35475.583333333336</c:v>
                </c:pt>
                <c:pt idx="76731">
                  <c:v>35475.666666666664</c:v>
                </c:pt>
                <c:pt idx="76732">
                  <c:v>35475.75</c:v>
                </c:pt>
                <c:pt idx="76733">
                  <c:v>35475.833333333336</c:v>
                </c:pt>
                <c:pt idx="76734">
                  <c:v>35475.916666666664</c:v>
                </c:pt>
                <c:pt idx="76735">
                  <c:v>35476</c:v>
                </c:pt>
                <c:pt idx="76736">
                  <c:v>35476.083333333336</c:v>
                </c:pt>
                <c:pt idx="76737">
                  <c:v>35476.166666666664</c:v>
                </c:pt>
                <c:pt idx="76738">
                  <c:v>35476.25</c:v>
                </c:pt>
                <c:pt idx="76739">
                  <c:v>35476.333333333336</c:v>
                </c:pt>
                <c:pt idx="76740">
                  <c:v>35476.375</c:v>
                </c:pt>
                <c:pt idx="76741">
                  <c:v>35476.416666666664</c:v>
                </c:pt>
                <c:pt idx="76742">
                  <c:v>35476.5</c:v>
                </c:pt>
                <c:pt idx="76743">
                  <c:v>35476.583333333336</c:v>
                </c:pt>
                <c:pt idx="76744">
                  <c:v>35476.666666666664</c:v>
                </c:pt>
                <c:pt idx="76745">
                  <c:v>35476.75</c:v>
                </c:pt>
                <c:pt idx="76746">
                  <c:v>35476.833333333336</c:v>
                </c:pt>
                <c:pt idx="76747">
                  <c:v>35476.916666666664</c:v>
                </c:pt>
                <c:pt idx="76748">
                  <c:v>35477</c:v>
                </c:pt>
                <c:pt idx="76749">
                  <c:v>35477.083333333336</c:v>
                </c:pt>
                <c:pt idx="76750">
                  <c:v>35477.166666666664</c:v>
                </c:pt>
                <c:pt idx="76751">
                  <c:v>35477.25</c:v>
                </c:pt>
                <c:pt idx="76752">
                  <c:v>35477.333333333336</c:v>
                </c:pt>
                <c:pt idx="76753">
                  <c:v>35477.416666666664</c:v>
                </c:pt>
                <c:pt idx="76754">
                  <c:v>35477.427777777775</c:v>
                </c:pt>
                <c:pt idx="76755">
                  <c:v>35477.446527777778</c:v>
                </c:pt>
                <c:pt idx="76756">
                  <c:v>35477.5</c:v>
                </c:pt>
                <c:pt idx="76757">
                  <c:v>35477.583333333336</c:v>
                </c:pt>
                <c:pt idx="76758">
                  <c:v>35477.666666666664</c:v>
                </c:pt>
                <c:pt idx="76759">
                  <c:v>35477.75</c:v>
                </c:pt>
                <c:pt idx="76760">
                  <c:v>35477.833333333336</c:v>
                </c:pt>
                <c:pt idx="76761">
                  <c:v>35477.916666666664</c:v>
                </c:pt>
                <c:pt idx="76762">
                  <c:v>35478</c:v>
                </c:pt>
                <c:pt idx="76763">
                  <c:v>35478.083333333336</c:v>
                </c:pt>
                <c:pt idx="76764">
                  <c:v>35478.166666666664</c:v>
                </c:pt>
                <c:pt idx="76765">
                  <c:v>35478.25</c:v>
                </c:pt>
                <c:pt idx="76766">
                  <c:v>35478.333333333336</c:v>
                </c:pt>
                <c:pt idx="76767">
                  <c:v>35478.416666666664</c:v>
                </c:pt>
                <c:pt idx="76768">
                  <c:v>35478.5</c:v>
                </c:pt>
                <c:pt idx="76769">
                  <c:v>35478.583333333336</c:v>
                </c:pt>
                <c:pt idx="76770">
                  <c:v>35478.666666666664</c:v>
                </c:pt>
                <c:pt idx="76771">
                  <c:v>35478.75</c:v>
                </c:pt>
                <c:pt idx="76772">
                  <c:v>35478.833333333336</c:v>
                </c:pt>
                <c:pt idx="76773">
                  <c:v>35478.916666666664</c:v>
                </c:pt>
                <c:pt idx="76774">
                  <c:v>35479</c:v>
                </c:pt>
                <c:pt idx="76775">
                  <c:v>35479.083333333336</c:v>
                </c:pt>
                <c:pt idx="76776">
                  <c:v>35479.166666666664</c:v>
                </c:pt>
                <c:pt idx="76777">
                  <c:v>35479.25</c:v>
                </c:pt>
                <c:pt idx="76778">
                  <c:v>35479.333333333336</c:v>
                </c:pt>
                <c:pt idx="76779">
                  <c:v>35479.416666666664</c:v>
                </c:pt>
                <c:pt idx="76780">
                  <c:v>35479.5</c:v>
                </c:pt>
                <c:pt idx="76781">
                  <c:v>35479.583333333336</c:v>
                </c:pt>
                <c:pt idx="76782">
                  <c:v>35479.666666666664</c:v>
                </c:pt>
                <c:pt idx="76783">
                  <c:v>35479.75</c:v>
                </c:pt>
                <c:pt idx="76784">
                  <c:v>35479.833333333336</c:v>
                </c:pt>
                <c:pt idx="76785">
                  <c:v>35479.916666666664</c:v>
                </c:pt>
                <c:pt idx="76786">
                  <c:v>35480</c:v>
                </c:pt>
                <c:pt idx="76787">
                  <c:v>35480.083333333336</c:v>
                </c:pt>
                <c:pt idx="76788">
                  <c:v>35480.166666666664</c:v>
                </c:pt>
                <c:pt idx="76789">
                  <c:v>35480.25</c:v>
                </c:pt>
                <c:pt idx="76790">
                  <c:v>35480.333333333336</c:v>
                </c:pt>
                <c:pt idx="76791">
                  <c:v>35480.416666666664</c:v>
                </c:pt>
                <c:pt idx="76792">
                  <c:v>35480.5</c:v>
                </c:pt>
                <c:pt idx="76793">
                  <c:v>35480.583333333336</c:v>
                </c:pt>
                <c:pt idx="76794">
                  <c:v>35480.666666666664</c:v>
                </c:pt>
                <c:pt idx="76795">
                  <c:v>35480.75</c:v>
                </c:pt>
                <c:pt idx="76796">
                  <c:v>35480.833333333336</c:v>
                </c:pt>
                <c:pt idx="76797">
                  <c:v>35480.916666666664</c:v>
                </c:pt>
                <c:pt idx="76798">
                  <c:v>35481</c:v>
                </c:pt>
                <c:pt idx="76799">
                  <c:v>35481.083333333336</c:v>
                </c:pt>
                <c:pt idx="76800">
                  <c:v>35481.166666666664</c:v>
                </c:pt>
                <c:pt idx="76801">
                  <c:v>35481.25</c:v>
                </c:pt>
                <c:pt idx="76802">
                  <c:v>35481.333333333336</c:v>
                </c:pt>
                <c:pt idx="76803">
                  <c:v>35481.416666666664</c:v>
                </c:pt>
                <c:pt idx="76804">
                  <c:v>35481.5</c:v>
                </c:pt>
                <c:pt idx="76805">
                  <c:v>35481.583333333336</c:v>
                </c:pt>
                <c:pt idx="76806">
                  <c:v>35481.592361111114</c:v>
                </c:pt>
                <c:pt idx="76807">
                  <c:v>35481.629166666666</c:v>
                </c:pt>
                <c:pt idx="76808">
                  <c:v>35481.666666666664</c:v>
                </c:pt>
                <c:pt idx="76809">
                  <c:v>35481.75</c:v>
                </c:pt>
                <c:pt idx="76810">
                  <c:v>35481.833333333336</c:v>
                </c:pt>
                <c:pt idx="76811">
                  <c:v>35481.916666666664</c:v>
                </c:pt>
                <c:pt idx="76812">
                  <c:v>35482</c:v>
                </c:pt>
                <c:pt idx="76813">
                  <c:v>35482.083333333336</c:v>
                </c:pt>
                <c:pt idx="76814">
                  <c:v>35482.166666666664</c:v>
                </c:pt>
                <c:pt idx="76815">
                  <c:v>35482.25</c:v>
                </c:pt>
                <c:pt idx="76816">
                  <c:v>35482.333333333336</c:v>
                </c:pt>
                <c:pt idx="76817">
                  <c:v>35482.416666666664</c:v>
                </c:pt>
                <c:pt idx="76818">
                  <c:v>35482.5</c:v>
                </c:pt>
                <c:pt idx="76819">
                  <c:v>35482.583333333336</c:v>
                </c:pt>
                <c:pt idx="76820">
                  <c:v>35482.666666666664</c:v>
                </c:pt>
                <c:pt idx="76821">
                  <c:v>35482.75</c:v>
                </c:pt>
                <c:pt idx="76822">
                  <c:v>35482.833333333336</c:v>
                </c:pt>
                <c:pt idx="76823">
                  <c:v>35482.916666666664</c:v>
                </c:pt>
                <c:pt idx="76824">
                  <c:v>35483</c:v>
                </c:pt>
                <c:pt idx="76825">
                  <c:v>35483.083333333336</c:v>
                </c:pt>
                <c:pt idx="76826">
                  <c:v>35483.166666666664</c:v>
                </c:pt>
                <c:pt idx="76827">
                  <c:v>35483.25</c:v>
                </c:pt>
                <c:pt idx="76828">
                  <c:v>35483.333333333336</c:v>
                </c:pt>
                <c:pt idx="76829">
                  <c:v>35483.416666666664</c:v>
                </c:pt>
                <c:pt idx="76830">
                  <c:v>35483.5</c:v>
                </c:pt>
                <c:pt idx="76831">
                  <c:v>35483.583333333336</c:v>
                </c:pt>
                <c:pt idx="76832">
                  <c:v>35483.666666666664</c:v>
                </c:pt>
                <c:pt idx="76833">
                  <c:v>35483.75</c:v>
                </c:pt>
                <c:pt idx="76834">
                  <c:v>35483.833333333336</c:v>
                </c:pt>
                <c:pt idx="76835">
                  <c:v>35483.916666666664</c:v>
                </c:pt>
                <c:pt idx="76836">
                  <c:v>35484</c:v>
                </c:pt>
                <c:pt idx="76837">
                  <c:v>35484.083333333336</c:v>
                </c:pt>
                <c:pt idx="76838">
                  <c:v>35484.166666666664</c:v>
                </c:pt>
                <c:pt idx="76839">
                  <c:v>35484.25</c:v>
                </c:pt>
                <c:pt idx="76840">
                  <c:v>35484.333333333336</c:v>
                </c:pt>
                <c:pt idx="76841">
                  <c:v>35484.416666666664</c:v>
                </c:pt>
                <c:pt idx="76842">
                  <c:v>35484.5</c:v>
                </c:pt>
                <c:pt idx="76843">
                  <c:v>35484.583333333336</c:v>
                </c:pt>
                <c:pt idx="76844">
                  <c:v>35484.666666666664</c:v>
                </c:pt>
                <c:pt idx="76845">
                  <c:v>35484.75</c:v>
                </c:pt>
                <c:pt idx="76846">
                  <c:v>35484.833333333336</c:v>
                </c:pt>
                <c:pt idx="76847">
                  <c:v>35484.916666666664</c:v>
                </c:pt>
                <c:pt idx="76848">
                  <c:v>35485</c:v>
                </c:pt>
                <c:pt idx="76849">
                  <c:v>35485.083333333336</c:v>
                </c:pt>
                <c:pt idx="76850">
                  <c:v>35485.166666666664</c:v>
                </c:pt>
                <c:pt idx="76851">
                  <c:v>35485.25</c:v>
                </c:pt>
                <c:pt idx="76852">
                  <c:v>35485.333333333336</c:v>
                </c:pt>
                <c:pt idx="76853">
                  <c:v>35485.416666666664</c:v>
                </c:pt>
                <c:pt idx="76854">
                  <c:v>35485.5</c:v>
                </c:pt>
                <c:pt idx="76855">
                  <c:v>35485.583333333336</c:v>
                </c:pt>
                <c:pt idx="76856">
                  <c:v>35485.666666666664</c:v>
                </c:pt>
                <c:pt idx="76857">
                  <c:v>35485.75</c:v>
                </c:pt>
                <c:pt idx="76858">
                  <c:v>35485.833333333336</c:v>
                </c:pt>
                <c:pt idx="76859">
                  <c:v>35485.916666666664</c:v>
                </c:pt>
                <c:pt idx="76860">
                  <c:v>35486</c:v>
                </c:pt>
                <c:pt idx="76861">
                  <c:v>35486.083333333336</c:v>
                </c:pt>
                <c:pt idx="76862">
                  <c:v>35486.166666666664</c:v>
                </c:pt>
                <c:pt idx="76863">
                  <c:v>35486.25</c:v>
                </c:pt>
                <c:pt idx="76864">
                  <c:v>35486.333333333336</c:v>
                </c:pt>
                <c:pt idx="76865">
                  <c:v>35486.416666666664</c:v>
                </c:pt>
                <c:pt idx="76866">
                  <c:v>35486.5</c:v>
                </c:pt>
                <c:pt idx="76867">
                  <c:v>35486.583333333336</c:v>
                </c:pt>
                <c:pt idx="76868">
                  <c:v>35486.666666666664</c:v>
                </c:pt>
                <c:pt idx="76869">
                  <c:v>35486.75</c:v>
                </c:pt>
                <c:pt idx="76870">
                  <c:v>35486.833333333336</c:v>
                </c:pt>
                <c:pt idx="76871">
                  <c:v>35486.916666666664</c:v>
                </c:pt>
                <c:pt idx="76872">
                  <c:v>35487</c:v>
                </c:pt>
                <c:pt idx="76873">
                  <c:v>35487.083333333336</c:v>
                </c:pt>
                <c:pt idx="76874">
                  <c:v>35487.166666666664</c:v>
                </c:pt>
                <c:pt idx="76875">
                  <c:v>35487.25</c:v>
                </c:pt>
                <c:pt idx="76876">
                  <c:v>35487.333333333336</c:v>
                </c:pt>
                <c:pt idx="76877">
                  <c:v>35487.416666666664</c:v>
                </c:pt>
                <c:pt idx="76878">
                  <c:v>35487.5</c:v>
                </c:pt>
                <c:pt idx="76879">
                  <c:v>35487.583333333336</c:v>
                </c:pt>
                <c:pt idx="76880">
                  <c:v>35487.666666666664</c:v>
                </c:pt>
                <c:pt idx="76881">
                  <c:v>35487.75</c:v>
                </c:pt>
                <c:pt idx="76882">
                  <c:v>35487.833333333336</c:v>
                </c:pt>
                <c:pt idx="76883">
                  <c:v>35487.916666666664</c:v>
                </c:pt>
                <c:pt idx="76884">
                  <c:v>35488</c:v>
                </c:pt>
                <c:pt idx="76885">
                  <c:v>35488.083333333336</c:v>
                </c:pt>
                <c:pt idx="76886">
                  <c:v>35488.166666666664</c:v>
                </c:pt>
                <c:pt idx="76887">
                  <c:v>35488.25</c:v>
                </c:pt>
                <c:pt idx="76888">
                  <c:v>35488.333333333336</c:v>
                </c:pt>
                <c:pt idx="76889">
                  <c:v>35488.416666666664</c:v>
                </c:pt>
                <c:pt idx="76890">
                  <c:v>35488.5</c:v>
                </c:pt>
                <c:pt idx="76891">
                  <c:v>35488.583333333336</c:v>
                </c:pt>
                <c:pt idx="76892">
                  <c:v>35488.666666666664</c:v>
                </c:pt>
                <c:pt idx="76893">
                  <c:v>35488.75</c:v>
                </c:pt>
                <c:pt idx="76894">
                  <c:v>35488.833333333336</c:v>
                </c:pt>
                <c:pt idx="76895">
                  <c:v>35488.916666666664</c:v>
                </c:pt>
                <c:pt idx="76896">
                  <c:v>35489</c:v>
                </c:pt>
                <c:pt idx="76897">
                  <c:v>35489.083333333336</c:v>
                </c:pt>
                <c:pt idx="76898">
                  <c:v>35489.166666666664</c:v>
                </c:pt>
                <c:pt idx="76899">
                  <c:v>35489.25</c:v>
                </c:pt>
                <c:pt idx="76900">
                  <c:v>35489.333333333336</c:v>
                </c:pt>
                <c:pt idx="76901">
                  <c:v>35489.416666666664</c:v>
                </c:pt>
                <c:pt idx="76902">
                  <c:v>35489.5</c:v>
                </c:pt>
                <c:pt idx="76903">
                  <c:v>35489.583333333336</c:v>
                </c:pt>
                <c:pt idx="76904">
                  <c:v>35489.666666666664</c:v>
                </c:pt>
                <c:pt idx="76905">
                  <c:v>35489.75</c:v>
                </c:pt>
                <c:pt idx="76906">
                  <c:v>35489.833333333336</c:v>
                </c:pt>
                <c:pt idx="76907">
                  <c:v>35489.916666666664</c:v>
                </c:pt>
                <c:pt idx="76908">
                  <c:v>35490</c:v>
                </c:pt>
                <c:pt idx="76909">
                  <c:v>35490.083333333336</c:v>
                </c:pt>
                <c:pt idx="76910">
                  <c:v>35490.166666666664</c:v>
                </c:pt>
                <c:pt idx="76911">
                  <c:v>35490.25</c:v>
                </c:pt>
                <c:pt idx="76912">
                  <c:v>35490.333333333336</c:v>
                </c:pt>
                <c:pt idx="76913">
                  <c:v>35490.416666666664</c:v>
                </c:pt>
                <c:pt idx="76914">
                  <c:v>35490.448611111111</c:v>
                </c:pt>
                <c:pt idx="76915">
                  <c:v>35490.5</c:v>
                </c:pt>
                <c:pt idx="76916">
                  <c:v>35490.583333333336</c:v>
                </c:pt>
                <c:pt idx="76917">
                  <c:v>35490.666666666664</c:v>
                </c:pt>
                <c:pt idx="76918">
                  <c:v>35490.75</c:v>
                </c:pt>
                <c:pt idx="76919">
                  <c:v>35490.833333333336</c:v>
                </c:pt>
                <c:pt idx="76920">
                  <c:v>35490.916666666664</c:v>
                </c:pt>
                <c:pt idx="76921">
                  <c:v>35491</c:v>
                </c:pt>
                <c:pt idx="76922">
                  <c:v>35491.083333333336</c:v>
                </c:pt>
                <c:pt idx="76923">
                  <c:v>35491.166666666664</c:v>
                </c:pt>
                <c:pt idx="76924">
                  <c:v>35491.25</c:v>
                </c:pt>
                <c:pt idx="76925">
                  <c:v>35491.333333333336</c:v>
                </c:pt>
                <c:pt idx="76926">
                  <c:v>35491.416666666664</c:v>
                </c:pt>
                <c:pt idx="76927">
                  <c:v>35491.5</c:v>
                </c:pt>
                <c:pt idx="76928">
                  <c:v>35491.583333333336</c:v>
                </c:pt>
                <c:pt idx="76929">
                  <c:v>35491.666666666664</c:v>
                </c:pt>
                <c:pt idx="76930">
                  <c:v>35491.75</c:v>
                </c:pt>
                <c:pt idx="76931">
                  <c:v>35491.833333333336</c:v>
                </c:pt>
                <c:pt idx="76932">
                  <c:v>35491.916666666664</c:v>
                </c:pt>
                <c:pt idx="76933">
                  <c:v>35492</c:v>
                </c:pt>
                <c:pt idx="76934">
                  <c:v>35492.083333333336</c:v>
                </c:pt>
                <c:pt idx="76935">
                  <c:v>35492.166666666664</c:v>
                </c:pt>
                <c:pt idx="76936">
                  <c:v>35492.25</c:v>
                </c:pt>
                <c:pt idx="76937">
                  <c:v>35492.333333333336</c:v>
                </c:pt>
                <c:pt idx="76938">
                  <c:v>35492.416666666664</c:v>
                </c:pt>
                <c:pt idx="76939">
                  <c:v>35492.5</c:v>
                </c:pt>
                <c:pt idx="76940">
                  <c:v>35492.583333333336</c:v>
                </c:pt>
                <c:pt idx="76941">
                  <c:v>35492.666666666664</c:v>
                </c:pt>
                <c:pt idx="76942">
                  <c:v>35492.75</c:v>
                </c:pt>
                <c:pt idx="76943">
                  <c:v>35492.833333333336</c:v>
                </c:pt>
                <c:pt idx="76944">
                  <c:v>35492.916666666664</c:v>
                </c:pt>
                <c:pt idx="76945">
                  <c:v>35493</c:v>
                </c:pt>
                <c:pt idx="76946">
                  <c:v>35493.083333333336</c:v>
                </c:pt>
                <c:pt idx="76947">
                  <c:v>35493.166666666664</c:v>
                </c:pt>
                <c:pt idx="76948">
                  <c:v>35493.25</c:v>
                </c:pt>
                <c:pt idx="76949">
                  <c:v>35493.333333333336</c:v>
                </c:pt>
                <c:pt idx="76950">
                  <c:v>35493.416666666664</c:v>
                </c:pt>
                <c:pt idx="76951">
                  <c:v>35493.5</c:v>
                </c:pt>
                <c:pt idx="76952">
                  <c:v>35493.583333333336</c:v>
                </c:pt>
                <c:pt idx="76953">
                  <c:v>35493.666666666664</c:v>
                </c:pt>
                <c:pt idx="76954">
                  <c:v>35493.75</c:v>
                </c:pt>
                <c:pt idx="76955">
                  <c:v>35493.833333333336</c:v>
                </c:pt>
                <c:pt idx="76956">
                  <c:v>35493.916666666664</c:v>
                </c:pt>
                <c:pt idx="76957">
                  <c:v>35494</c:v>
                </c:pt>
                <c:pt idx="76958">
                  <c:v>35494.083333333336</c:v>
                </c:pt>
                <c:pt idx="76959">
                  <c:v>35494.166666666664</c:v>
                </c:pt>
                <c:pt idx="76960">
                  <c:v>35494.25</c:v>
                </c:pt>
                <c:pt idx="76961">
                  <c:v>35494.333333333336</c:v>
                </c:pt>
                <c:pt idx="76962">
                  <c:v>35494.416666666664</c:v>
                </c:pt>
                <c:pt idx="76963">
                  <c:v>35494.5</c:v>
                </c:pt>
                <c:pt idx="76964">
                  <c:v>35494.583333333336</c:v>
                </c:pt>
                <c:pt idx="76965">
                  <c:v>35494.666666666664</c:v>
                </c:pt>
                <c:pt idx="76966">
                  <c:v>35494.75</c:v>
                </c:pt>
                <c:pt idx="76967">
                  <c:v>35494.833333333336</c:v>
                </c:pt>
                <c:pt idx="76968">
                  <c:v>35494.916666666664</c:v>
                </c:pt>
                <c:pt idx="76969">
                  <c:v>35495</c:v>
                </c:pt>
                <c:pt idx="76970">
                  <c:v>35495.083333333336</c:v>
                </c:pt>
                <c:pt idx="76971">
                  <c:v>35495.166666666664</c:v>
                </c:pt>
                <c:pt idx="76972">
                  <c:v>35495.25</c:v>
                </c:pt>
                <c:pt idx="76973">
                  <c:v>35495.333333333336</c:v>
                </c:pt>
                <c:pt idx="76974">
                  <c:v>35495.416666666664</c:v>
                </c:pt>
                <c:pt idx="76975">
                  <c:v>35495.421527777777</c:v>
                </c:pt>
                <c:pt idx="76976">
                  <c:v>35495.434027777781</c:v>
                </c:pt>
                <c:pt idx="76977">
                  <c:v>35495.5</c:v>
                </c:pt>
                <c:pt idx="76978">
                  <c:v>35495.583333333336</c:v>
                </c:pt>
                <c:pt idx="76979">
                  <c:v>35495.666666666664</c:v>
                </c:pt>
                <c:pt idx="76980">
                  <c:v>35495.75</c:v>
                </c:pt>
                <c:pt idx="76981">
                  <c:v>35495.833333333336</c:v>
                </c:pt>
                <c:pt idx="76982">
                  <c:v>35495.916666666664</c:v>
                </c:pt>
                <c:pt idx="76983">
                  <c:v>35496</c:v>
                </c:pt>
                <c:pt idx="76984">
                  <c:v>35496.083333333336</c:v>
                </c:pt>
                <c:pt idx="76985">
                  <c:v>35496.166666666664</c:v>
                </c:pt>
                <c:pt idx="76986">
                  <c:v>35496.25</c:v>
                </c:pt>
                <c:pt idx="76987">
                  <c:v>35496.333333333336</c:v>
                </c:pt>
                <c:pt idx="76988">
                  <c:v>35496.416666666664</c:v>
                </c:pt>
                <c:pt idx="76989">
                  <c:v>35496.5</c:v>
                </c:pt>
                <c:pt idx="76990">
                  <c:v>35496.583333333336</c:v>
                </c:pt>
                <c:pt idx="76991">
                  <c:v>35496.666666666664</c:v>
                </c:pt>
                <c:pt idx="76992">
                  <c:v>35496.75</c:v>
                </c:pt>
                <c:pt idx="76993">
                  <c:v>35496.833333333336</c:v>
                </c:pt>
                <c:pt idx="76994">
                  <c:v>35496.916666666664</c:v>
                </c:pt>
                <c:pt idx="76995">
                  <c:v>35497</c:v>
                </c:pt>
                <c:pt idx="76996">
                  <c:v>35497.083333333336</c:v>
                </c:pt>
                <c:pt idx="76997">
                  <c:v>35497.166666666664</c:v>
                </c:pt>
                <c:pt idx="76998">
                  <c:v>35497.25</c:v>
                </c:pt>
                <c:pt idx="76999">
                  <c:v>35497.333333333336</c:v>
                </c:pt>
                <c:pt idx="77000">
                  <c:v>35497.416666666664</c:v>
                </c:pt>
                <c:pt idx="77001">
                  <c:v>35497.5</c:v>
                </c:pt>
                <c:pt idx="77002">
                  <c:v>35497.583333333336</c:v>
                </c:pt>
                <c:pt idx="77003">
                  <c:v>35497.666666666664</c:v>
                </c:pt>
                <c:pt idx="77004">
                  <c:v>35497.75</c:v>
                </c:pt>
                <c:pt idx="77005">
                  <c:v>35497.833333333336</c:v>
                </c:pt>
                <c:pt idx="77006">
                  <c:v>35497.916666666664</c:v>
                </c:pt>
                <c:pt idx="77007">
                  <c:v>35498</c:v>
                </c:pt>
                <c:pt idx="77008">
                  <c:v>35498.083333333336</c:v>
                </c:pt>
                <c:pt idx="77009">
                  <c:v>35498.166666666664</c:v>
                </c:pt>
                <c:pt idx="77010">
                  <c:v>35498.25</c:v>
                </c:pt>
                <c:pt idx="77011">
                  <c:v>35498.333333333336</c:v>
                </c:pt>
                <c:pt idx="77012">
                  <c:v>35498.416666666664</c:v>
                </c:pt>
                <c:pt idx="77013">
                  <c:v>35498.5</c:v>
                </c:pt>
                <c:pt idx="77014">
                  <c:v>35498.583333333336</c:v>
                </c:pt>
                <c:pt idx="77015">
                  <c:v>35498.666666666664</c:v>
                </c:pt>
                <c:pt idx="77016">
                  <c:v>35498.75</c:v>
                </c:pt>
                <c:pt idx="77017">
                  <c:v>35498.833333333336</c:v>
                </c:pt>
                <c:pt idx="77018">
                  <c:v>35498.916666666664</c:v>
                </c:pt>
                <c:pt idx="77019">
                  <c:v>35499</c:v>
                </c:pt>
                <c:pt idx="77020">
                  <c:v>35499.083333333336</c:v>
                </c:pt>
                <c:pt idx="77021">
                  <c:v>35499.166666666664</c:v>
                </c:pt>
                <c:pt idx="77022">
                  <c:v>35499.25</c:v>
                </c:pt>
                <c:pt idx="77023">
                  <c:v>35499.333333333336</c:v>
                </c:pt>
                <c:pt idx="77024">
                  <c:v>35499.416666666664</c:v>
                </c:pt>
                <c:pt idx="77025">
                  <c:v>35499.5</c:v>
                </c:pt>
                <c:pt idx="77026">
                  <c:v>35499.583333333336</c:v>
                </c:pt>
                <c:pt idx="77027">
                  <c:v>35499.666666666664</c:v>
                </c:pt>
                <c:pt idx="77028">
                  <c:v>35499.75</c:v>
                </c:pt>
                <c:pt idx="77029">
                  <c:v>35499.833333333336</c:v>
                </c:pt>
                <c:pt idx="77030">
                  <c:v>35499.916666666664</c:v>
                </c:pt>
                <c:pt idx="77031">
                  <c:v>35500</c:v>
                </c:pt>
                <c:pt idx="77032">
                  <c:v>35500.083333333336</c:v>
                </c:pt>
                <c:pt idx="77033">
                  <c:v>35500.166666666664</c:v>
                </c:pt>
                <c:pt idx="77034">
                  <c:v>35500.25</c:v>
                </c:pt>
                <c:pt idx="77035">
                  <c:v>35500.333333333336</c:v>
                </c:pt>
                <c:pt idx="77036">
                  <c:v>35500.416666666664</c:v>
                </c:pt>
                <c:pt idx="77037">
                  <c:v>35500.5</c:v>
                </c:pt>
                <c:pt idx="77038">
                  <c:v>35500.583333333336</c:v>
                </c:pt>
                <c:pt idx="77039">
                  <c:v>35500.666666666664</c:v>
                </c:pt>
                <c:pt idx="77040">
                  <c:v>35500.75</c:v>
                </c:pt>
                <c:pt idx="77041">
                  <c:v>35500.833333333336</c:v>
                </c:pt>
                <c:pt idx="77042">
                  <c:v>35500.916666666664</c:v>
                </c:pt>
                <c:pt idx="77043">
                  <c:v>35501</c:v>
                </c:pt>
                <c:pt idx="77044">
                  <c:v>35501.083333333336</c:v>
                </c:pt>
                <c:pt idx="77045">
                  <c:v>35501.166666666664</c:v>
                </c:pt>
                <c:pt idx="77046">
                  <c:v>35501.25</c:v>
                </c:pt>
                <c:pt idx="77047">
                  <c:v>35501.333333333336</c:v>
                </c:pt>
                <c:pt idx="77048">
                  <c:v>35501.416666666664</c:v>
                </c:pt>
                <c:pt idx="77049">
                  <c:v>35501.5</c:v>
                </c:pt>
                <c:pt idx="77050">
                  <c:v>35501.583333333336</c:v>
                </c:pt>
                <c:pt idx="77051">
                  <c:v>35501.666666666664</c:v>
                </c:pt>
                <c:pt idx="77052">
                  <c:v>35501.75</c:v>
                </c:pt>
                <c:pt idx="77053">
                  <c:v>35501.833333333336</c:v>
                </c:pt>
                <c:pt idx="77054">
                  <c:v>35501.916666666664</c:v>
                </c:pt>
                <c:pt idx="77055">
                  <c:v>35502</c:v>
                </c:pt>
                <c:pt idx="77056">
                  <c:v>35502.083333333336</c:v>
                </c:pt>
                <c:pt idx="77057">
                  <c:v>35502.166666666664</c:v>
                </c:pt>
                <c:pt idx="77058">
                  <c:v>35502.25</c:v>
                </c:pt>
                <c:pt idx="77059">
                  <c:v>35502.3125</c:v>
                </c:pt>
                <c:pt idx="77060">
                  <c:v>35502.333333333336</c:v>
                </c:pt>
                <c:pt idx="77061">
                  <c:v>35502.416666666664</c:v>
                </c:pt>
                <c:pt idx="77062">
                  <c:v>35502.5</c:v>
                </c:pt>
                <c:pt idx="77063">
                  <c:v>35502.583333333336</c:v>
                </c:pt>
                <c:pt idx="77064">
                  <c:v>35502.666666666664</c:v>
                </c:pt>
                <c:pt idx="77065">
                  <c:v>35502.75</c:v>
                </c:pt>
                <c:pt idx="77066">
                  <c:v>35502.833333333336</c:v>
                </c:pt>
                <c:pt idx="77067">
                  <c:v>35502.916666666664</c:v>
                </c:pt>
                <c:pt idx="77068">
                  <c:v>35503</c:v>
                </c:pt>
                <c:pt idx="77069">
                  <c:v>35503.083333333336</c:v>
                </c:pt>
                <c:pt idx="77070">
                  <c:v>35503.166666666664</c:v>
                </c:pt>
                <c:pt idx="77071">
                  <c:v>35503.25</c:v>
                </c:pt>
                <c:pt idx="77072">
                  <c:v>35503.333333333336</c:v>
                </c:pt>
                <c:pt idx="77073">
                  <c:v>35503.416666666664</c:v>
                </c:pt>
                <c:pt idx="77074">
                  <c:v>35503.5</c:v>
                </c:pt>
                <c:pt idx="77075">
                  <c:v>35503.583333333336</c:v>
                </c:pt>
                <c:pt idx="77076">
                  <c:v>35503.666666666664</c:v>
                </c:pt>
                <c:pt idx="77077">
                  <c:v>35503.75</c:v>
                </c:pt>
                <c:pt idx="77078">
                  <c:v>35503.833333333336</c:v>
                </c:pt>
                <c:pt idx="77079">
                  <c:v>35503.916666666664</c:v>
                </c:pt>
                <c:pt idx="77080">
                  <c:v>35504</c:v>
                </c:pt>
                <c:pt idx="77081">
                  <c:v>35504.083333333336</c:v>
                </c:pt>
                <c:pt idx="77082">
                  <c:v>35504.166666666664</c:v>
                </c:pt>
                <c:pt idx="77083">
                  <c:v>35504.25</c:v>
                </c:pt>
                <c:pt idx="77084">
                  <c:v>35504.333333333336</c:v>
                </c:pt>
                <c:pt idx="77085">
                  <c:v>35504.416666666664</c:v>
                </c:pt>
                <c:pt idx="77086">
                  <c:v>35504.5</c:v>
                </c:pt>
                <c:pt idx="77087">
                  <c:v>35504.583333333336</c:v>
                </c:pt>
                <c:pt idx="77088">
                  <c:v>35504.666666666664</c:v>
                </c:pt>
                <c:pt idx="77089">
                  <c:v>35504.75</c:v>
                </c:pt>
                <c:pt idx="77090">
                  <c:v>35504.833333333336</c:v>
                </c:pt>
                <c:pt idx="77091">
                  <c:v>35504.916666666664</c:v>
                </c:pt>
                <c:pt idx="77092">
                  <c:v>35505</c:v>
                </c:pt>
                <c:pt idx="77093">
                  <c:v>35505.083333333336</c:v>
                </c:pt>
                <c:pt idx="77094">
                  <c:v>35505.166666666664</c:v>
                </c:pt>
                <c:pt idx="77095">
                  <c:v>35505.25</c:v>
                </c:pt>
                <c:pt idx="77096">
                  <c:v>35505.333333333336</c:v>
                </c:pt>
                <c:pt idx="77097">
                  <c:v>35505.416666666664</c:v>
                </c:pt>
                <c:pt idx="77098">
                  <c:v>35505.5</c:v>
                </c:pt>
                <c:pt idx="77099">
                  <c:v>35505.583333333336</c:v>
                </c:pt>
                <c:pt idx="77100">
                  <c:v>35505.666666666664</c:v>
                </c:pt>
                <c:pt idx="77101">
                  <c:v>35505.75</c:v>
                </c:pt>
                <c:pt idx="77102">
                  <c:v>35505.833333333336</c:v>
                </c:pt>
                <c:pt idx="77103">
                  <c:v>35505.916666666664</c:v>
                </c:pt>
                <c:pt idx="77104">
                  <c:v>35506</c:v>
                </c:pt>
                <c:pt idx="77105">
                  <c:v>35506.083333333336</c:v>
                </c:pt>
                <c:pt idx="77106">
                  <c:v>35506.166666666664</c:v>
                </c:pt>
                <c:pt idx="77107">
                  <c:v>35506.25</c:v>
                </c:pt>
                <c:pt idx="77108">
                  <c:v>35506.333333333336</c:v>
                </c:pt>
                <c:pt idx="77109">
                  <c:v>35506.416666666664</c:v>
                </c:pt>
                <c:pt idx="77110">
                  <c:v>35506.5</c:v>
                </c:pt>
                <c:pt idx="77111">
                  <c:v>35506.583333333336</c:v>
                </c:pt>
                <c:pt idx="77112">
                  <c:v>35506.666666666664</c:v>
                </c:pt>
                <c:pt idx="77113">
                  <c:v>35506.75</c:v>
                </c:pt>
                <c:pt idx="77114">
                  <c:v>35506.833333333336</c:v>
                </c:pt>
                <c:pt idx="77115">
                  <c:v>35506.916666666664</c:v>
                </c:pt>
                <c:pt idx="77116">
                  <c:v>35507</c:v>
                </c:pt>
                <c:pt idx="77117">
                  <c:v>35507.083333333336</c:v>
                </c:pt>
                <c:pt idx="77118">
                  <c:v>35507.166666666664</c:v>
                </c:pt>
                <c:pt idx="77119">
                  <c:v>35507.25</c:v>
                </c:pt>
                <c:pt idx="77120">
                  <c:v>35507.333333333336</c:v>
                </c:pt>
                <c:pt idx="77121">
                  <c:v>35507.416666666664</c:v>
                </c:pt>
                <c:pt idx="77122">
                  <c:v>35507.5</c:v>
                </c:pt>
                <c:pt idx="77123">
                  <c:v>35507.583333333336</c:v>
                </c:pt>
                <c:pt idx="77124">
                  <c:v>35507.666666666664</c:v>
                </c:pt>
                <c:pt idx="77125">
                  <c:v>35507.75</c:v>
                </c:pt>
                <c:pt idx="77126">
                  <c:v>35507.833333333336</c:v>
                </c:pt>
                <c:pt idx="77127">
                  <c:v>35507.916666666664</c:v>
                </c:pt>
                <c:pt idx="77128">
                  <c:v>35508</c:v>
                </c:pt>
                <c:pt idx="77129">
                  <c:v>35508.083333333336</c:v>
                </c:pt>
                <c:pt idx="77130">
                  <c:v>35508.166666666664</c:v>
                </c:pt>
                <c:pt idx="77131">
                  <c:v>35508.25</c:v>
                </c:pt>
                <c:pt idx="77132">
                  <c:v>35508.333333333336</c:v>
                </c:pt>
                <c:pt idx="77133">
                  <c:v>35508.416666666664</c:v>
                </c:pt>
                <c:pt idx="77134">
                  <c:v>35508.5</c:v>
                </c:pt>
                <c:pt idx="77135">
                  <c:v>35508.583333333336</c:v>
                </c:pt>
                <c:pt idx="77136">
                  <c:v>35508.666666666664</c:v>
                </c:pt>
                <c:pt idx="77137">
                  <c:v>35508.75</c:v>
                </c:pt>
                <c:pt idx="77138">
                  <c:v>35508.833333333336</c:v>
                </c:pt>
                <c:pt idx="77139">
                  <c:v>35508.916666666664</c:v>
                </c:pt>
                <c:pt idx="77140">
                  <c:v>35509</c:v>
                </c:pt>
                <c:pt idx="77141">
                  <c:v>35509.083333333336</c:v>
                </c:pt>
                <c:pt idx="77142">
                  <c:v>35509.166666666664</c:v>
                </c:pt>
                <c:pt idx="77143">
                  <c:v>35509.25</c:v>
                </c:pt>
                <c:pt idx="77144">
                  <c:v>35509.333333333336</c:v>
                </c:pt>
                <c:pt idx="77145">
                  <c:v>35509.364583333336</c:v>
                </c:pt>
                <c:pt idx="77146">
                  <c:v>35509.416666666664</c:v>
                </c:pt>
                <c:pt idx="77147">
                  <c:v>35509.5</c:v>
                </c:pt>
                <c:pt idx="77148">
                  <c:v>35509.583333333336</c:v>
                </c:pt>
                <c:pt idx="77149">
                  <c:v>35509.666666666664</c:v>
                </c:pt>
                <c:pt idx="77150">
                  <c:v>35509.75</c:v>
                </c:pt>
                <c:pt idx="77151">
                  <c:v>35509.833333333336</c:v>
                </c:pt>
                <c:pt idx="77152">
                  <c:v>35509.916666666664</c:v>
                </c:pt>
                <c:pt idx="77153">
                  <c:v>35510</c:v>
                </c:pt>
                <c:pt idx="77154">
                  <c:v>35510.083333333336</c:v>
                </c:pt>
                <c:pt idx="77155">
                  <c:v>35510.166666666664</c:v>
                </c:pt>
                <c:pt idx="77156">
                  <c:v>35510.25</c:v>
                </c:pt>
                <c:pt idx="77157">
                  <c:v>35510.333333333336</c:v>
                </c:pt>
                <c:pt idx="77158">
                  <c:v>35510.416666666664</c:v>
                </c:pt>
                <c:pt idx="77159">
                  <c:v>35510.5</c:v>
                </c:pt>
                <c:pt idx="77160">
                  <c:v>35510.583333333336</c:v>
                </c:pt>
                <c:pt idx="77161">
                  <c:v>35510.666666666664</c:v>
                </c:pt>
                <c:pt idx="77162">
                  <c:v>35510.75</c:v>
                </c:pt>
                <c:pt idx="77163">
                  <c:v>35510.833333333336</c:v>
                </c:pt>
                <c:pt idx="77164">
                  <c:v>35510.916666666664</c:v>
                </c:pt>
                <c:pt idx="77165">
                  <c:v>35511</c:v>
                </c:pt>
                <c:pt idx="77166">
                  <c:v>35511.083333333336</c:v>
                </c:pt>
                <c:pt idx="77167">
                  <c:v>35511.166666666664</c:v>
                </c:pt>
                <c:pt idx="77168">
                  <c:v>35511.25</c:v>
                </c:pt>
                <c:pt idx="77169">
                  <c:v>35511.333333333336</c:v>
                </c:pt>
                <c:pt idx="77170">
                  <c:v>35511.416666666664</c:v>
                </c:pt>
                <c:pt idx="77171">
                  <c:v>35511.5</c:v>
                </c:pt>
                <c:pt idx="77172">
                  <c:v>35511.583333333336</c:v>
                </c:pt>
                <c:pt idx="77173">
                  <c:v>35511.666666666664</c:v>
                </c:pt>
                <c:pt idx="77174">
                  <c:v>35511.75</c:v>
                </c:pt>
                <c:pt idx="77175">
                  <c:v>35511.833333333336</c:v>
                </c:pt>
                <c:pt idx="77176">
                  <c:v>35511.916666666664</c:v>
                </c:pt>
                <c:pt idx="77177">
                  <c:v>35512</c:v>
                </c:pt>
                <c:pt idx="77178">
                  <c:v>35512.083333333336</c:v>
                </c:pt>
                <c:pt idx="77179">
                  <c:v>35512.166666666664</c:v>
                </c:pt>
                <c:pt idx="77180">
                  <c:v>35512.25</c:v>
                </c:pt>
                <c:pt idx="77181">
                  <c:v>35512.333333333336</c:v>
                </c:pt>
                <c:pt idx="77182">
                  <c:v>35512.416666666664</c:v>
                </c:pt>
                <c:pt idx="77183">
                  <c:v>35512.5</c:v>
                </c:pt>
                <c:pt idx="77184">
                  <c:v>35512.583333333336</c:v>
                </c:pt>
                <c:pt idx="77185">
                  <c:v>35512.666666666664</c:v>
                </c:pt>
                <c:pt idx="77186">
                  <c:v>35512.75</c:v>
                </c:pt>
                <c:pt idx="77187">
                  <c:v>35512.833333333336</c:v>
                </c:pt>
                <c:pt idx="77188">
                  <c:v>35512.916666666664</c:v>
                </c:pt>
                <c:pt idx="77189">
                  <c:v>35513</c:v>
                </c:pt>
                <c:pt idx="77190">
                  <c:v>35513.083333333336</c:v>
                </c:pt>
                <c:pt idx="77191">
                  <c:v>35513.166666666664</c:v>
                </c:pt>
                <c:pt idx="77192">
                  <c:v>35513.25</c:v>
                </c:pt>
                <c:pt idx="77193">
                  <c:v>35513.333333333336</c:v>
                </c:pt>
                <c:pt idx="77194">
                  <c:v>35513.416666666664</c:v>
                </c:pt>
                <c:pt idx="77195">
                  <c:v>35513.5</c:v>
                </c:pt>
                <c:pt idx="77196">
                  <c:v>35513.583333333336</c:v>
                </c:pt>
                <c:pt idx="77197">
                  <c:v>35513.666666666664</c:v>
                </c:pt>
                <c:pt idx="77198">
                  <c:v>35513.75</c:v>
                </c:pt>
                <c:pt idx="77199">
                  <c:v>35513.833333333336</c:v>
                </c:pt>
                <c:pt idx="77200">
                  <c:v>35513.916666666664</c:v>
                </c:pt>
                <c:pt idx="77201">
                  <c:v>35514</c:v>
                </c:pt>
                <c:pt idx="77202">
                  <c:v>35514.083333333336</c:v>
                </c:pt>
                <c:pt idx="77203">
                  <c:v>35514.166666666664</c:v>
                </c:pt>
                <c:pt idx="77204">
                  <c:v>35514.25</c:v>
                </c:pt>
                <c:pt idx="77205">
                  <c:v>35514.333333333336</c:v>
                </c:pt>
                <c:pt idx="77206">
                  <c:v>35514.416666666664</c:v>
                </c:pt>
                <c:pt idx="77207">
                  <c:v>35514.5</c:v>
                </c:pt>
                <c:pt idx="77208">
                  <c:v>35514.583333333336</c:v>
                </c:pt>
                <c:pt idx="77209">
                  <c:v>35514.666666666664</c:v>
                </c:pt>
                <c:pt idx="77210">
                  <c:v>35514.75</c:v>
                </c:pt>
                <c:pt idx="77211">
                  <c:v>35514.833333333336</c:v>
                </c:pt>
                <c:pt idx="77212">
                  <c:v>35514.916666666664</c:v>
                </c:pt>
                <c:pt idx="77213">
                  <c:v>35515</c:v>
                </c:pt>
                <c:pt idx="77214">
                  <c:v>35515.083333333336</c:v>
                </c:pt>
                <c:pt idx="77215">
                  <c:v>35515.166666666664</c:v>
                </c:pt>
                <c:pt idx="77216">
                  <c:v>35515.25</c:v>
                </c:pt>
                <c:pt idx="77217">
                  <c:v>35515.333333333336</c:v>
                </c:pt>
                <c:pt idx="77218">
                  <c:v>35515.416666666664</c:v>
                </c:pt>
                <c:pt idx="77219">
                  <c:v>35515.5</c:v>
                </c:pt>
                <c:pt idx="77220">
                  <c:v>35515.583333333336</c:v>
                </c:pt>
                <c:pt idx="77221">
                  <c:v>35515.666666666664</c:v>
                </c:pt>
                <c:pt idx="77222">
                  <c:v>35515.75</c:v>
                </c:pt>
                <c:pt idx="77223">
                  <c:v>35515.833333333336</c:v>
                </c:pt>
                <c:pt idx="77224">
                  <c:v>35515.916666666664</c:v>
                </c:pt>
                <c:pt idx="77225">
                  <c:v>35516</c:v>
                </c:pt>
                <c:pt idx="77226">
                  <c:v>35516.083333333336</c:v>
                </c:pt>
                <c:pt idx="77227">
                  <c:v>35516.166666666664</c:v>
                </c:pt>
                <c:pt idx="77228">
                  <c:v>35516.25</c:v>
                </c:pt>
                <c:pt idx="77229">
                  <c:v>35516.333333333336</c:v>
                </c:pt>
                <c:pt idx="77230">
                  <c:v>35516.416666666664</c:v>
                </c:pt>
                <c:pt idx="77231">
                  <c:v>35516.5</c:v>
                </c:pt>
                <c:pt idx="77232">
                  <c:v>35516.583333333336</c:v>
                </c:pt>
                <c:pt idx="77233">
                  <c:v>35516.666666666664</c:v>
                </c:pt>
                <c:pt idx="77234">
                  <c:v>35516.75</c:v>
                </c:pt>
                <c:pt idx="77235">
                  <c:v>35516.833333333336</c:v>
                </c:pt>
                <c:pt idx="77236">
                  <c:v>35516.916666666664</c:v>
                </c:pt>
                <c:pt idx="77237">
                  <c:v>35517</c:v>
                </c:pt>
                <c:pt idx="77238">
                  <c:v>35517.083333333336</c:v>
                </c:pt>
                <c:pt idx="77239">
                  <c:v>35517.166666666664</c:v>
                </c:pt>
                <c:pt idx="77240">
                  <c:v>35517.25</c:v>
                </c:pt>
                <c:pt idx="77241">
                  <c:v>35517.333333333336</c:v>
                </c:pt>
                <c:pt idx="77242">
                  <c:v>35517.416666666664</c:v>
                </c:pt>
                <c:pt idx="77243">
                  <c:v>35517.5</c:v>
                </c:pt>
                <c:pt idx="77244">
                  <c:v>35517.583333333336</c:v>
                </c:pt>
                <c:pt idx="77245">
                  <c:v>35517.666666666664</c:v>
                </c:pt>
                <c:pt idx="77246">
                  <c:v>35517.75</c:v>
                </c:pt>
                <c:pt idx="77247">
                  <c:v>35517.833333333336</c:v>
                </c:pt>
                <c:pt idx="77248">
                  <c:v>35517.916666666664</c:v>
                </c:pt>
                <c:pt idx="77249">
                  <c:v>35518</c:v>
                </c:pt>
                <c:pt idx="77250">
                  <c:v>35518.083333333336</c:v>
                </c:pt>
                <c:pt idx="77251">
                  <c:v>35518.166666666664</c:v>
                </c:pt>
                <c:pt idx="77252">
                  <c:v>35518.25</c:v>
                </c:pt>
                <c:pt idx="77253">
                  <c:v>35518.333333333336</c:v>
                </c:pt>
                <c:pt idx="77254">
                  <c:v>35518.416666666664</c:v>
                </c:pt>
                <c:pt idx="77255">
                  <c:v>35518.5</c:v>
                </c:pt>
                <c:pt idx="77256">
                  <c:v>35518.583333333336</c:v>
                </c:pt>
                <c:pt idx="77257">
                  <c:v>35518.666666666664</c:v>
                </c:pt>
                <c:pt idx="77258">
                  <c:v>35518.75</c:v>
                </c:pt>
                <c:pt idx="77259">
                  <c:v>35518.833333333336</c:v>
                </c:pt>
                <c:pt idx="77260">
                  <c:v>35518.916666666664</c:v>
                </c:pt>
                <c:pt idx="77261">
                  <c:v>35519</c:v>
                </c:pt>
                <c:pt idx="77262">
                  <c:v>35519.083333333336</c:v>
                </c:pt>
                <c:pt idx="77263">
                  <c:v>35519.166666666664</c:v>
                </c:pt>
                <c:pt idx="77264">
                  <c:v>35519.25</c:v>
                </c:pt>
                <c:pt idx="77265">
                  <c:v>35519.333333333336</c:v>
                </c:pt>
                <c:pt idx="77266">
                  <c:v>35519.416666666664</c:v>
                </c:pt>
                <c:pt idx="77267">
                  <c:v>35519.5</c:v>
                </c:pt>
                <c:pt idx="77268">
                  <c:v>35519.583333333336</c:v>
                </c:pt>
                <c:pt idx="77269">
                  <c:v>35519.666666666664</c:v>
                </c:pt>
                <c:pt idx="77270">
                  <c:v>35519.75</c:v>
                </c:pt>
                <c:pt idx="77271">
                  <c:v>35519.833333333336</c:v>
                </c:pt>
                <c:pt idx="77272">
                  <c:v>35519.916666666664</c:v>
                </c:pt>
                <c:pt idx="77273">
                  <c:v>35520</c:v>
                </c:pt>
                <c:pt idx="77274">
                  <c:v>35520.083333333336</c:v>
                </c:pt>
                <c:pt idx="77275">
                  <c:v>35520.166666666664</c:v>
                </c:pt>
                <c:pt idx="77276">
                  <c:v>35520.25</c:v>
                </c:pt>
                <c:pt idx="77277">
                  <c:v>35520.333333333336</c:v>
                </c:pt>
                <c:pt idx="77278">
                  <c:v>35520.416666666664</c:v>
                </c:pt>
                <c:pt idx="77279">
                  <c:v>35520.5</c:v>
                </c:pt>
                <c:pt idx="77280">
                  <c:v>35520.583333333336</c:v>
                </c:pt>
                <c:pt idx="77281">
                  <c:v>35520.666666666664</c:v>
                </c:pt>
                <c:pt idx="77282">
                  <c:v>35520.75</c:v>
                </c:pt>
                <c:pt idx="77283">
                  <c:v>35520.833333333336</c:v>
                </c:pt>
                <c:pt idx="77284">
                  <c:v>35520.916666666664</c:v>
                </c:pt>
                <c:pt idx="77285">
                  <c:v>35521</c:v>
                </c:pt>
                <c:pt idx="77286">
                  <c:v>35521.083333333336</c:v>
                </c:pt>
                <c:pt idx="77287">
                  <c:v>35521.166666666664</c:v>
                </c:pt>
                <c:pt idx="77288">
                  <c:v>35521.25</c:v>
                </c:pt>
                <c:pt idx="77289">
                  <c:v>35521.333333333336</c:v>
                </c:pt>
                <c:pt idx="77290">
                  <c:v>35521.416666666664</c:v>
                </c:pt>
                <c:pt idx="77291">
                  <c:v>35521.5</c:v>
                </c:pt>
                <c:pt idx="77292">
                  <c:v>35521.583333333336</c:v>
                </c:pt>
                <c:pt idx="77293">
                  <c:v>35521.666666666664</c:v>
                </c:pt>
                <c:pt idx="77294">
                  <c:v>35522.083333333336</c:v>
                </c:pt>
                <c:pt idx="77295">
                  <c:v>35522.166666666664</c:v>
                </c:pt>
                <c:pt idx="77296">
                  <c:v>35522.25</c:v>
                </c:pt>
                <c:pt idx="77297">
                  <c:v>35522.333333333336</c:v>
                </c:pt>
                <c:pt idx="77298">
                  <c:v>35522.416666666664</c:v>
                </c:pt>
                <c:pt idx="77299">
                  <c:v>35522.5</c:v>
                </c:pt>
                <c:pt idx="77300">
                  <c:v>35522.583333333336</c:v>
                </c:pt>
                <c:pt idx="77301">
                  <c:v>35522.666666666664</c:v>
                </c:pt>
                <c:pt idx="77302">
                  <c:v>35523.083333333336</c:v>
                </c:pt>
                <c:pt idx="77303">
                  <c:v>35523.166666666664</c:v>
                </c:pt>
                <c:pt idx="77304">
                  <c:v>35523.25</c:v>
                </c:pt>
                <c:pt idx="77305">
                  <c:v>35523.333333333336</c:v>
                </c:pt>
                <c:pt idx="77306">
                  <c:v>35523.416666666664</c:v>
                </c:pt>
                <c:pt idx="77307">
                  <c:v>35523.5</c:v>
                </c:pt>
                <c:pt idx="77308">
                  <c:v>35523.583333333336</c:v>
                </c:pt>
                <c:pt idx="77309">
                  <c:v>35523.666666666664</c:v>
                </c:pt>
                <c:pt idx="77310">
                  <c:v>35524.083333333336</c:v>
                </c:pt>
                <c:pt idx="77311">
                  <c:v>35524.166666666664</c:v>
                </c:pt>
                <c:pt idx="77312">
                  <c:v>35524.25</c:v>
                </c:pt>
                <c:pt idx="77313">
                  <c:v>35524.333333333336</c:v>
                </c:pt>
                <c:pt idx="77314">
                  <c:v>35524.416666666664</c:v>
                </c:pt>
                <c:pt idx="77315">
                  <c:v>35524.5</c:v>
                </c:pt>
                <c:pt idx="77316">
                  <c:v>35524.583333333336</c:v>
                </c:pt>
                <c:pt idx="77317">
                  <c:v>35524.666666666664</c:v>
                </c:pt>
                <c:pt idx="77318">
                  <c:v>35525.083333333336</c:v>
                </c:pt>
                <c:pt idx="77319">
                  <c:v>35525.166666666664</c:v>
                </c:pt>
                <c:pt idx="77320">
                  <c:v>35525.25</c:v>
                </c:pt>
                <c:pt idx="77321">
                  <c:v>35525.333333333336</c:v>
                </c:pt>
                <c:pt idx="77322">
                  <c:v>35525.416666666664</c:v>
                </c:pt>
                <c:pt idx="77323">
                  <c:v>35525.5</c:v>
                </c:pt>
                <c:pt idx="77324">
                  <c:v>35525.583333333336</c:v>
                </c:pt>
                <c:pt idx="77325">
                  <c:v>35525.666666666664</c:v>
                </c:pt>
                <c:pt idx="77326">
                  <c:v>35526.083333333336</c:v>
                </c:pt>
                <c:pt idx="77327">
                  <c:v>35526.166666666664</c:v>
                </c:pt>
                <c:pt idx="77328">
                  <c:v>35526.25</c:v>
                </c:pt>
                <c:pt idx="77329">
                  <c:v>35526.333333333336</c:v>
                </c:pt>
                <c:pt idx="77330">
                  <c:v>35526.416666666664</c:v>
                </c:pt>
                <c:pt idx="77331">
                  <c:v>35526.5</c:v>
                </c:pt>
                <c:pt idx="77332">
                  <c:v>35526.583333333336</c:v>
                </c:pt>
                <c:pt idx="77333">
                  <c:v>35526.666666666664</c:v>
                </c:pt>
                <c:pt idx="77334">
                  <c:v>35527.083333333336</c:v>
                </c:pt>
                <c:pt idx="77335">
                  <c:v>35527.166666666664</c:v>
                </c:pt>
                <c:pt idx="77336">
                  <c:v>35527.25</c:v>
                </c:pt>
                <c:pt idx="77337">
                  <c:v>35527.333333333336</c:v>
                </c:pt>
                <c:pt idx="77338">
                  <c:v>35527.416666666664</c:v>
                </c:pt>
                <c:pt idx="77339">
                  <c:v>35527.5</c:v>
                </c:pt>
                <c:pt idx="77340">
                  <c:v>35527.583333333336</c:v>
                </c:pt>
                <c:pt idx="77341">
                  <c:v>35527.666666666664</c:v>
                </c:pt>
                <c:pt idx="77342">
                  <c:v>35528.083333333336</c:v>
                </c:pt>
                <c:pt idx="77343">
                  <c:v>35528.166666666664</c:v>
                </c:pt>
                <c:pt idx="77344">
                  <c:v>35528.25</c:v>
                </c:pt>
                <c:pt idx="77345">
                  <c:v>35528.333333333336</c:v>
                </c:pt>
                <c:pt idx="77346">
                  <c:v>35528.416666666664</c:v>
                </c:pt>
                <c:pt idx="77347">
                  <c:v>35528.5</c:v>
                </c:pt>
                <c:pt idx="77348">
                  <c:v>35528.583333333336</c:v>
                </c:pt>
                <c:pt idx="77349">
                  <c:v>35528.666666666664</c:v>
                </c:pt>
                <c:pt idx="77350">
                  <c:v>35529.083333333336</c:v>
                </c:pt>
                <c:pt idx="77351">
                  <c:v>35529.166666666664</c:v>
                </c:pt>
                <c:pt idx="77352">
                  <c:v>35529.25</c:v>
                </c:pt>
                <c:pt idx="77353">
                  <c:v>35529.333333333336</c:v>
                </c:pt>
                <c:pt idx="77354">
                  <c:v>35529.416666666664</c:v>
                </c:pt>
                <c:pt idx="77355">
                  <c:v>35529.5</c:v>
                </c:pt>
                <c:pt idx="77356">
                  <c:v>35529.583333333336</c:v>
                </c:pt>
                <c:pt idx="77357">
                  <c:v>35529.666666666664</c:v>
                </c:pt>
                <c:pt idx="77358">
                  <c:v>35530.083333333336</c:v>
                </c:pt>
                <c:pt idx="77359">
                  <c:v>35530.166666666664</c:v>
                </c:pt>
                <c:pt idx="77360">
                  <c:v>35530.25</c:v>
                </c:pt>
                <c:pt idx="77361">
                  <c:v>35530.333333333336</c:v>
                </c:pt>
                <c:pt idx="77362">
                  <c:v>35530.416666666664</c:v>
                </c:pt>
                <c:pt idx="77363">
                  <c:v>35530.5</c:v>
                </c:pt>
                <c:pt idx="77364">
                  <c:v>35530.583333333336</c:v>
                </c:pt>
                <c:pt idx="77365">
                  <c:v>35530.666666666664</c:v>
                </c:pt>
                <c:pt idx="77366">
                  <c:v>35531.083333333336</c:v>
                </c:pt>
                <c:pt idx="77367">
                  <c:v>35531.166666666664</c:v>
                </c:pt>
                <c:pt idx="77368">
                  <c:v>35531.25</c:v>
                </c:pt>
                <c:pt idx="77369">
                  <c:v>35531.333333333336</c:v>
                </c:pt>
                <c:pt idx="77370">
                  <c:v>35531.416666666664</c:v>
                </c:pt>
                <c:pt idx="77371">
                  <c:v>35531.5</c:v>
                </c:pt>
                <c:pt idx="77372">
                  <c:v>35531.583333333336</c:v>
                </c:pt>
                <c:pt idx="77373">
                  <c:v>35531.666666666664</c:v>
                </c:pt>
                <c:pt idx="77374">
                  <c:v>35532.083333333336</c:v>
                </c:pt>
                <c:pt idx="77375">
                  <c:v>35532.166666666664</c:v>
                </c:pt>
                <c:pt idx="77376">
                  <c:v>35532.25</c:v>
                </c:pt>
                <c:pt idx="77377">
                  <c:v>35532.333333333336</c:v>
                </c:pt>
                <c:pt idx="77378">
                  <c:v>35532.416666666664</c:v>
                </c:pt>
                <c:pt idx="77379">
                  <c:v>35532.5</c:v>
                </c:pt>
                <c:pt idx="77380">
                  <c:v>35532.583333333336</c:v>
                </c:pt>
                <c:pt idx="77381">
                  <c:v>35532.666666666664</c:v>
                </c:pt>
                <c:pt idx="77382">
                  <c:v>35533.083333333336</c:v>
                </c:pt>
                <c:pt idx="77383">
                  <c:v>35533.166666666664</c:v>
                </c:pt>
                <c:pt idx="77384">
                  <c:v>35533.25</c:v>
                </c:pt>
                <c:pt idx="77385">
                  <c:v>35533.333333333336</c:v>
                </c:pt>
                <c:pt idx="77386">
                  <c:v>35533.416666666664</c:v>
                </c:pt>
                <c:pt idx="77387">
                  <c:v>35533.5</c:v>
                </c:pt>
                <c:pt idx="77388">
                  <c:v>35533.583333333336</c:v>
                </c:pt>
                <c:pt idx="77389">
                  <c:v>35533.666666666664</c:v>
                </c:pt>
                <c:pt idx="77390">
                  <c:v>35534.083333333336</c:v>
                </c:pt>
                <c:pt idx="77391">
                  <c:v>35534.166666666664</c:v>
                </c:pt>
                <c:pt idx="77392">
                  <c:v>35534.25</c:v>
                </c:pt>
                <c:pt idx="77393">
                  <c:v>35534.333333333336</c:v>
                </c:pt>
                <c:pt idx="77394">
                  <c:v>35534.416666666664</c:v>
                </c:pt>
                <c:pt idx="77395">
                  <c:v>35534.5</c:v>
                </c:pt>
                <c:pt idx="77396">
                  <c:v>35534.583333333336</c:v>
                </c:pt>
                <c:pt idx="77397">
                  <c:v>35534.666666666664</c:v>
                </c:pt>
                <c:pt idx="77398">
                  <c:v>35535.083333333336</c:v>
                </c:pt>
                <c:pt idx="77399">
                  <c:v>35535.166666666664</c:v>
                </c:pt>
                <c:pt idx="77400">
                  <c:v>35535.25</c:v>
                </c:pt>
                <c:pt idx="77401">
                  <c:v>35535.333333333336</c:v>
                </c:pt>
                <c:pt idx="77402">
                  <c:v>35535.416666666664</c:v>
                </c:pt>
                <c:pt idx="77403">
                  <c:v>35535.5</c:v>
                </c:pt>
                <c:pt idx="77404">
                  <c:v>35535.583333333336</c:v>
                </c:pt>
                <c:pt idx="77405">
                  <c:v>35536.083333333336</c:v>
                </c:pt>
                <c:pt idx="77406">
                  <c:v>35536.166666666664</c:v>
                </c:pt>
                <c:pt idx="77407">
                  <c:v>35536.25</c:v>
                </c:pt>
                <c:pt idx="77408">
                  <c:v>35536.333333333336</c:v>
                </c:pt>
                <c:pt idx="77409">
                  <c:v>35536.416666666664</c:v>
                </c:pt>
                <c:pt idx="77410">
                  <c:v>35537.166666666664</c:v>
                </c:pt>
                <c:pt idx="77411">
                  <c:v>35538.166666666664</c:v>
                </c:pt>
                <c:pt idx="77412">
                  <c:v>35539.166666666664</c:v>
                </c:pt>
                <c:pt idx="77413">
                  <c:v>35540.166666666664</c:v>
                </c:pt>
                <c:pt idx="77414">
                  <c:v>35541.166666666664</c:v>
                </c:pt>
                <c:pt idx="77415">
                  <c:v>35542.166666666664</c:v>
                </c:pt>
                <c:pt idx="77416">
                  <c:v>35543.166666666664</c:v>
                </c:pt>
                <c:pt idx="77417">
                  <c:v>35544.166666666664</c:v>
                </c:pt>
                <c:pt idx="77418">
                  <c:v>35545.166666666664</c:v>
                </c:pt>
                <c:pt idx="77419">
                  <c:v>35546.166666666664</c:v>
                </c:pt>
                <c:pt idx="77420">
                  <c:v>35547.166666666664</c:v>
                </c:pt>
                <c:pt idx="77421">
                  <c:v>35548.166666666664</c:v>
                </c:pt>
                <c:pt idx="77422">
                  <c:v>35549.166666666664</c:v>
                </c:pt>
                <c:pt idx="77423">
                  <c:v>35550.166666666664</c:v>
                </c:pt>
                <c:pt idx="77424">
                  <c:v>35551.25</c:v>
                </c:pt>
                <c:pt idx="77425">
                  <c:v>35552.25</c:v>
                </c:pt>
                <c:pt idx="77426">
                  <c:v>35553.25</c:v>
                </c:pt>
                <c:pt idx="77427">
                  <c:v>35554.25</c:v>
                </c:pt>
                <c:pt idx="77428">
                  <c:v>35555.25</c:v>
                </c:pt>
                <c:pt idx="77429">
                  <c:v>35556.25</c:v>
                </c:pt>
                <c:pt idx="77430">
                  <c:v>35557.25</c:v>
                </c:pt>
                <c:pt idx="77431">
                  <c:v>35558.25</c:v>
                </c:pt>
                <c:pt idx="77432">
                  <c:v>35559.25</c:v>
                </c:pt>
                <c:pt idx="77433">
                  <c:v>35560.25</c:v>
                </c:pt>
                <c:pt idx="77434">
                  <c:v>35561.25</c:v>
                </c:pt>
                <c:pt idx="77435">
                  <c:v>35562.25</c:v>
                </c:pt>
                <c:pt idx="77436">
                  <c:v>35563.25</c:v>
                </c:pt>
                <c:pt idx="77437">
                  <c:v>35564.25</c:v>
                </c:pt>
                <c:pt idx="77438">
                  <c:v>35565.25</c:v>
                </c:pt>
                <c:pt idx="77439">
                  <c:v>35566.25</c:v>
                </c:pt>
                <c:pt idx="77440">
                  <c:v>35567.25</c:v>
                </c:pt>
                <c:pt idx="77441">
                  <c:v>35568.25</c:v>
                </c:pt>
                <c:pt idx="77442">
                  <c:v>35569.25</c:v>
                </c:pt>
                <c:pt idx="77443">
                  <c:v>35570.25</c:v>
                </c:pt>
                <c:pt idx="77444">
                  <c:v>35571.25</c:v>
                </c:pt>
                <c:pt idx="77445">
                  <c:v>35572.25</c:v>
                </c:pt>
                <c:pt idx="77446">
                  <c:v>35573.25</c:v>
                </c:pt>
                <c:pt idx="77447">
                  <c:v>35574.25</c:v>
                </c:pt>
                <c:pt idx="77448">
                  <c:v>35575.25</c:v>
                </c:pt>
                <c:pt idx="77449">
                  <c:v>35576.25</c:v>
                </c:pt>
                <c:pt idx="77450">
                  <c:v>35577.25</c:v>
                </c:pt>
                <c:pt idx="77451">
                  <c:v>35578.25</c:v>
                </c:pt>
                <c:pt idx="77452">
                  <c:v>35578.333333333336</c:v>
                </c:pt>
                <c:pt idx="77453">
                  <c:v>35579.25</c:v>
                </c:pt>
                <c:pt idx="77454">
                  <c:v>35579.354166666664</c:v>
                </c:pt>
                <c:pt idx="77455">
                  <c:v>35580.25</c:v>
                </c:pt>
                <c:pt idx="77456">
                  <c:v>35581.25</c:v>
                </c:pt>
                <c:pt idx="77457">
                  <c:v>35582.25</c:v>
                </c:pt>
                <c:pt idx="77458">
                  <c:v>35583.25</c:v>
                </c:pt>
                <c:pt idx="77459">
                  <c:v>35584.25</c:v>
                </c:pt>
                <c:pt idx="77460">
                  <c:v>35585.25</c:v>
                </c:pt>
                <c:pt idx="77461">
                  <c:v>35586.25</c:v>
                </c:pt>
                <c:pt idx="77462">
                  <c:v>35587.25</c:v>
                </c:pt>
                <c:pt idx="77463">
                  <c:v>35588.25</c:v>
                </c:pt>
                <c:pt idx="77464">
                  <c:v>35589.25</c:v>
                </c:pt>
                <c:pt idx="77465">
                  <c:v>35590.25</c:v>
                </c:pt>
                <c:pt idx="77466">
                  <c:v>35591.25</c:v>
                </c:pt>
                <c:pt idx="77467">
                  <c:v>35592.25</c:v>
                </c:pt>
                <c:pt idx="77468">
                  <c:v>35592.333333333336</c:v>
                </c:pt>
                <c:pt idx="77469">
                  <c:v>35593.25</c:v>
                </c:pt>
                <c:pt idx="77470">
                  <c:v>35594.25</c:v>
                </c:pt>
                <c:pt idx="77471">
                  <c:v>35595.25</c:v>
                </c:pt>
                <c:pt idx="77472">
                  <c:v>35596.25</c:v>
                </c:pt>
                <c:pt idx="77473">
                  <c:v>35597.25</c:v>
                </c:pt>
                <c:pt idx="77474">
                  <c:v>35598.25</c:v>
                </c:pt>
                <c:pt idx="77475">
                  <c:v>35599.25</c:v>
                </c:pt>
                <c:pt idx="77476">
                  <c:v>35600.25</c:v>
                </c:pt>
                <c:pt idx="77477">
                  <c:v>35601.25</c:v>
                </c:pt>
                <c:pt idx="77478">
                  <c:v>35602.25</c:v>
                </c:pt>
                <c:pt idx="77479">
                  <c:v>35603.25</c:v>
                </c:pt>
                <c:pt idx="77480">
                  <c:v>35604.25</c:v>
                </c:pt>
                <c:pt idx="77481">
                  <c:v>35605.25</c:v>
                </c:pt>
                <c:pt idx="77482">
                  <c:v>35606.25</c:v>
                </c:pt>
                <c:pt idx="77483">
                  <c:v>35607.25</c:v>
                </c:pt>
                <c:pt idx="77484">
                  <c:v>35608.25</c:v>
                </c:pt>
                <c:pt idx="77485">
                  <c:v>35609.25</c:v>
                </c:pt>
                <c:pt idx="77486">
                  <c:v>35610.25</c:v>
                </c:pt>
                <c:pt idx="77487">
                  <c:v>35611.25</c:v>
                </c:pt>
                <c:pt idx="77488">
                  <c:v>35612.416666666664</c:v>
                </c:pt>
                <c:pt idx="77489">
                  <c:v>35612.5</c:v>
                </c:pt>
                <c:pt idx="77490">
                  <c:v>35612.583333333336</c:v>
                </c:pt>
                <c:pt idx="77491">
                  <c:v>35612.666666666664</c:v>
                </c:pt>
                <c:pt idx="77492">
                  <c:v>35612.75</c:v>
                </c:pt>
                <c:pt idx="77493">
                  <c:v>35612.833333333336</c:v>
                </c:pt>
                <c:pt idx="77494">
                  <c:v>35612.916666666664</c:v>
                </c:pt>
                <c:pt idx="77495">
                  <c:v>35613</c:v>
                </c:pt>
                <c:pt idx="77496">
                  <c:v>35613.083333333336</c:v>
                </c:pt>
                <c:pt idx="77497">
                  <c:v>35613.166666666664</c:v>
                </c:pt>
                <c:pt idx="77498">
                  <c:v>35613.25</c:v>
                </c:pt>
                <c:pt idx="77499">
                  <c:v>35613.333333333336</c:v>
                </c:pt>
                <c:pt idx="77500">
                  <c:v>35613.416666666664</c:v>
                </c:pt>
                <c:pt idx="77501">
                  <c:v>35613.5</c:v>
                </c:pt>
                <c:pt idx="77502">
                  <c:v>35613.583333333336</c:v>
                </c:pt>
                <c:pt idx="77503">
                  <c:v>35613.666666666664</c:v>
                </c:pt>
                <c:pt idx="77504">
                  <c:v>35613.75</c:v>
                </c:pt>
                <c:pt idx="77505">
                  <c:v>35613.833333333336</c:v>
                </c:pt>
                <c:pt idx="77506">
                  <c:v>35613.916666666664</c:v>
                </c:pt>
                <c:pt idx="77507">
                  <c:v>35614</c:v>
                </c:pt>
                <c:pt idx="77508">
                  <c:v>35614.083333333336</c:v>
                </c:pt>
                <c:pt idx="77509">
                  <c:v>35614.166666666664</c:v>
                </c:pt>
                <c:pt idx="77510">
                  <c:v>35614.25</c:v>
                </c:pt>
                <c:pt idx="77511">
                  <c:v>35614.333333333336</c:v>
                </c:pt>
                <c:pt idx="77512">
                  <c:v>35614.416666666664</c:v>
                </c:pt>
                <c:pt idx="77513">
                  <c:v>35614.5</c:v>
                </c:pt>
                <c:pt idx="77514">
                  <c:v>35614.583333333336</c:v>
                </c:pt>
                <c:pt idx="77515">
                  <c:v>35614.666666666664</c:v>
                </c:pt>
                <c:pt idx="77516">
                  <c:v>35614.75</c:v>
                </c:pt>
                <c:pt idx="77517">
                  <c:v>35614.833333333336</c:v>
                </c:pt>
                <c:pt idx="77518">
                  <c:v>35614.916666666664</c:v>
                </c:pt>
                <c:pt idx="77519">
                  <c:v>35615</c:v>
                </c:pt>
                <c:pt idx="77520">
                  <c:v>35615.083333333336</c:v>
                </c:pt>
                <c:pt idx="77521">
                  <c:v>35615.166666666664</c:v>
                </c:pt>
                <c:pt idx="77522">
                  <c:v>35615.25</c:v>
                </c:pt>
                <c:pt idx="77523">
                  <c:v>35615.333333333336</c:v>
                </c:pt>
                <c:pt idx="77524">
                  <c:v>35615.416666666664</c:v>
                </c:pt>
                <c:pt idx="77525">
                  <c:v>35615.5</c:v>
                </c:pt>
                <c:pt idx="77526">
                  <c:v>35615.583333333336</c:v>
                </c:pt>
                <c:pt idx="77527">
                  <c:v>35615.666666666664</c:v>
                </c:pt>
                <c:pt idx="77528">
                  <c:v>35615.75</c:v>
                </c:pt>
                <c:pt idx="77529">
                  <c:v>35615.833333333336</c:v>
                </c:pt>
                <c:pt idx="77530">
                  <c:v>35615.916666666664</c:v>
                </c:pt>
                <c:pt idx="77531">
                  <c:v>35616</c:v>
                </c:pt>
                <c:pt idx="77532">
                  <c:v>35616.083333333336</c:v>
                </c:pt>
                <c:pt idx="77533">
                  <c:v>35616.166666666664</c:v>
                </c:pt>
                <c:pt idx="77534">
                  <c:v>35616.25</c:v>
                </c:pt>
                <c:pt idx="77535">
                  <c:v>35616.333333333336</c:v>
                </c:pt>
                <c:pt idx="77536">
                  <c:v>35616.416666666664</c:v>
                </c:pt>
                <c:pt idx="77537">
                  <c:v>35616.5</c:v>
                </c:pt>
                <c:pt idx="77538">
                  <c:v>35616.583333333336</c:v>
                </c:pt>
                <c:pt idx="77539">
                  <c:v>35616.666666666664</c:v>
                </c:pt>
                <c:pt idx="77540">
                  <c:v>35616.75</c:v>
                </c:pt>
                <c:pt idx="77541">
                  <c:v>35616.833333333336</c:v>
                </c:pt>
                <c:pt idx="77542">
                  <c:v>35616.916666666664</c:v>
                </c:pt>
                <c:pt idx="77543">
                  <c:v>35617</c:v>
                </c:pt>
                <c:pt idx="77544">
                  <c:v>35617.083333333336</c:v>
                </c:pt>
                <c:pt idx="77545">
                  <c:v>35617.166666666664</c:v>
                </c:pt>
                <c:pt idx="77546">
                  <c:v>35617.25</c:v>
                </c:pt>
                <c:pt idx="77547">
                  <c:v>35617.333333333336</c:v>
                </c:pt>
                <c:pt idx="77548">
                  <c:v>35617.416666666664</c:v>
                </c:pt>
                <c:pt idx="77549">
                  <c:v>35617.5</c:v>
                </c:pt>
                <c:pt idx="77550">
                  <c:v>35617.583333333336</c:v>
                </c:pt>
                <c:pt idx="77551">
                  <c:v>35617.666666666664</c:v>
                </c:pt>
                <c:pt idx="77552">
                  <c:v>35617.75</c:v>
                </c:pt>
                <c:pt idx="77553">
                  <c:v>35617.833333333336</c:v>
                </c:pt>
                <c:pt idx="77554">
                  <c:v>35617.916666666664</c:v>
                </c:pt>
                <c:pt idx="77555">
                  <c:v>35618</c:v>
                </c:pt>
                <c:pt idx="77556">
                  <c:v>35618.083333333336</c:v>
                </c:pt>
                <c:pt idx="77557">
                  <c:v>35618.166666666664</c:v>
                </c:pt>
                <c:pt idx="77558">
                  <c:v>35618.25</c:v>
                </c:pt>
                <c:pt idx="77559">
                  <c:v>35618.333333333336</c:v>
                </c:pt>
                <c:pt idx="77560">
                  <c:v>35618.416666666664</c:v>
                </c:pt>
                <c:pt idx="77561">
                  <c:v>35618.5</c:v>
                </c:pt>
                <c:pt idx="77562">
                  <c:v>35618.583333333336</c:v>
                </c:pt>
                <c:pt idx="77563">
                  <c:v>35618.666666666664</c:v>
                </c:pt>
                <c:pt idx="77564">
                  <c:v>35618.75</c:v>
                </c:pt>
                <c:pt idx="77565">
                  <c:v>35618.833333333336</c:v>
                </c:pt>
                <c:pt idx="77566">
                  <c:v>35618.916666666664</c:v>
                </c:pt>
                <c:pt idx="77567">
                  <c:v>35619</c:v>
                </c:pt>
                <c:pt idx="77568">
                  <c:v>35619.083333333336</c:v>
                </c:pt>
                <c:pt idx="77569">
                  <c:v>35619.166666666664</c:v>
                </c:pt>
                <c:pt idx="77570">
                  <c:v>35619.25</c:v>
                </c:pt>
                <c:pt idx="77571">
                  <c:v>35619.333333333336</c:v>
                </c:pt>
                <c:pt idx="77572">
                  <c:v>35619.416666666664</c:v>
                </c:pt>
                <c:pt idx="77573">
                  <c:v>35619.5</c:v>
                </c:pt>
                <c:pt idx="77574">
                  <c:v>35619.583333333336</c:v>
                </c:pt>
                <c:pt idx="77575">
                  <c:v>35619.666666666664</c:v>
                </c:pt>
                <c:pt idx="77576">
                  <c:v>35619.75</c:v>
                </c:pt>
                <c:pt idx="77577">
                  <c:v>35619.833333333336</c:v>
                </c:pt>
                <c:pt idx="77578">
                  <c:v>35619.916666666664</c:v>
                </c:pt>
                <c:pt idx="77579">
                  <c:v>35620</c:v>
                </c:pt>
                <c:pt idx="77580">
                  <c:v>35620.083333333336</c:v>
                </c:pt>
                <c:pt idx="77581">
                  <c:v>35620.166666666664</c:v>
                </c:pt>
                <c:pt idx="77582">
                  <c:v>35620.25</c:v>
                </c:pt>
                <c:pt idx="77583">
                  <c:v>35620.333333333336</c:v>
                </c:pt>
                <c:pt idx="77584">
                  <c:v>35620.416666666664</c:v>
                </c:pt>
                <c:pt idx="77585">
                  <c:v>35620.5</c:v>
                </c:pt>
                <c:pt idx="77586">
                  <c:v>35620.583333333336</c:v>
                </c:pt>
                <c:pt idx="77587">
                  <c:v>35620.666666666664</c:v>
                </c:pt>
                <c:pt idx="77588">
                  <c:v>35620.75</c:v>
                </c:pt>
                <c:pt idx="77589">
                  <c:v>35620.833333333336</c:v>
                </c:pt>
                <c:pt idx="77590">
                  <c:v>35620.916666666664</c:v>
                </c:pt>
                <c:pt idx="77591">
                  <c:v>35621</c:v>
                </c:pt>
                <c:pt idx="77592">
                  <c:v>35621.083333333336</c:v>
                </c:pt>
                <c:pt idx="77593">
                  <c:v>35621.166666666664</c:v>
                </c:pt>
                <c:pt idx="77594">
                  <c:v>35621.25</c:v>
                </c:pt>
                <c:pt idx="77595">
                  <c:v>35621.333333333336</c:v>
                </c:pt>
                <c:pt idx="77596">
                  <c:v>35621.416666666664</c:v>
                </c:pt>
                <c:pt idx="77597">
                  <c:v>35621.5</c:v>
                </c:pt>
                <c:pt idx="77598">
                  <c:v>35621.583333333336</c:v>
                </c:pt>
                <c:pt idx="77599">
                  <c:v>35621.666666666664</c:v>
                </c:pt>
                <c:pt idx="77600">
                  <c:v>35621.75</c:v>
                </c:pt>
                <c:pt idx="77601">
                  <c:v>35621.833333333336</c:v>
                </c:pt>
                <c:pt idx="77602">
                  <c:v>35621.916666666664</c:v>
                </c:pt>
                <c:pt idx="77603">
                  <c:v>35622</c:v>
                </c:pt>
                <c:pt idx="77604">
                  <c:v>35622.083333333336</c:v>
                </c:pt>
                <c:pt idx="77605">
                  <c:v>35622.166666666664</c:v>
                </c:pt>
                <c:pt idx="77606">
                  <c:v>35622.25</c:v>
                </c:pt>
                <c:pt idx="77607">
                  <c:v>35622.333333333336</c:v>
                </c:pt>
                <c:pt idx="77608">
                  <c:v>35622.416666666664</c:v>
                </c:pt>
                <c:pt idx="77609">
                  <c:v>35622.5</c:v>
                </c:pt>
                <c:pt idx="77610">
                  <c:v>35622.583333333336</c:v>
                </c:pt>
                <c:pt idx="77611">
                  <c:v>35622.666666666664</c:v>
                </c:pt>
                <c:pt idx="77612">
                  <c:v>35622.75</c:v>
                </c:pt>
                <c:pt idx="77613">
                  <c:v>35622.833333333336</c:v>
                </c:pt>
                <c:pt idx="77614">
                  <c:v>35622.916666666664</c:v>
                </c:pt>
                <c:pt idx="77615">
                  <c:v>35623</c:v>
                </c:pt>
                <c:pt idx="77616">
                  <c:v>35623.083333333336</c:v>
                </c:pt>
                <c:pt idx="77617">
                  <c:v>35623.166666666664</c:v>
                </c:pt>
                <c:pt idx="77618">
                  <c:v>35623.25</c:v>
                </c:pt>
                <c:pt idx="77619">
                  <c:v>35623.333333333336</c:v>
                </c:pt>
                <c:pt idx="77620">
                  <c:v>35623.416666666664</c:v>
                </c:pt>
                <c:pt idx="77621">
                  <c:v>35623.5</c:v>
                </c:pt>
                <c:pt idx="77622">
                  <c:v>35623.583333333336</c:v>
                </c:pt>
                <c:pt idx="77623">
                  <c:v>35623.666666666664</c:v>
                </c:pt>
                <c:pt idx="77624">
                  <c:v>35623.75</c:v>
                </c:pt>
                <c:pt idx="77625">
                  <c:v>35623.833333333336</c:v>
                </c:pt>
                <c:pt idx="77626">
                  <c:v>35623.916666666664</c:v>
                </c:pt>
                <c:pt idx="77627">
                  <c:v>35624</c:v>
                </c:pt>
                <c:pt idx="77628">
                  <c:v>35624.083333333336</c:v>
                </c:pt>
                <c:pt idx="77629">
                  <c:v>35624.166666666664</c:v>
                </c:pt>
                <c:pt idx="77630">
                  <c:v>35624.25</c:v>
                </c:pt>
                <c:pt idx="77631">
                  <c:v>35624.333333333336</c:v>
                </c:pt>
                <c:pt idx="77632">
                  <c:v>35624.416666666664</c:v>
                </c:pt>
                <c:pt idx="77633">
                  <c:v>35624.5</c:v>
                </c:pt>
                <c:pt idx="77634">
                  <c:v>35624.583333333336</c:v>
                </c:pt>
                <c:pt idx="77635">
                  <c:v>35624.666666666664</c:v>
                </c:pt>
                <c:pt idx="77636">
                  <c:v>35624.75</c:v>
                </c:pt>
                <c:pt idx="77637">
                  <c:v>35624.833333333336</c:v>
                </c:pt>
                <c:pt idx="77638">
                  <c:v>35624.916666666664</c:v>
                </c:pt>
                <c:pt idx="77639">
                  <c:v>35625</c:v>
                </c:pt>
                <c:pt idx="77640">
                  <c:v>35625.083333333336</c:v>
                </c:pt>
                <c:pt idx="77641">
                  <c:v>35625.166666666664</c:v>
                </c:pt>
                <c:pt idx="77642">
                  <c:v>35625.25</c:v>
                </c:pt>
                <c:pt idx="77643">
                  <c:v>35625.333333333336</c:v>
                </c:pt>
                <c:pt idx="77644">
                  <c:v>35625.416666666664</c:v>
                </c:pt>
                <c:pt idx="77645">
                  <c:v>35625.5</c:v>
                </c:pt>
                <c:pt idx="77646">
                  <c:v>35625.583333333336</c:v>
                </c:pt>
                <c:pt idx="77647">
                  <c:v>35625.666666666664</c:v>
                </c:pt>
                <c:pt idx="77648">
                  <c:v>35625.75</c:v>
                </c:pt>
                <c:pt idx="77649">
                  <c:v>35625.833333333336</c:v>
                </c:pt>
                <c:pt idx="77650">
                  <c:v>35625.916666666664</c:v>
                </c:pt>
                <c:pt idx="77651">
                  <c:v>35626</c:v>
                </c:pt>
                <c:pt idx="77652">
                  <c:v>35626.083333333336</c:v>
                </c:pt>
                <c:pt idx="77653">
                  <c:v>35626.166666666664</c:v>
                </c:pt>
                <c:pt idx="77654">
                  <c:v>35626.25</c:v>
                </c:pt>
                <c:pt idx="77655">
                  <c:v>35626.333333333336</c:v>
                </c:pt>
                <c:pt idx="77656">
                  <c:v>35626.416666666664</c:v>
                </c:pt>
                <c:pt idx="77657">
                  <c:v>35626.5</c:v>
                </c:pt>
                <c:pt idx="77658">
                  <c:v>35626.583333333336</c:v>
                </c:pt>
                <c:pt idx="77659">
                  <c:v>35626.666666666664</c:v>
                </c:pt>
                <c:pt idx="77660">
                  <c:v>35626.75</c:v>
                </c:pt>
                <c:pt idx="77661">
                  <c:v>35626.833333333336</c:v>
                </c:pt>
                <c:pt idx="77662">
                  <c:v>35626.916666666664</c:v>
                </c:pt>
                <c:pt idx="77663">
                  <c:v>35627</c:v>
                </c:pt>
                <c:pt idx="77664">
                  <c:v>35627.083333333336</c:v>
                </c:pt>
                <c:pt idx="77665">
                  <c:v>35627.166666666664</c:v>
                </c:pt>
                <c:pt idx="77666">
                  <c:v>35627.25</c:v>
                </c:pt>
                <c:pt idx="77667">
                  <c:v>35627.333333333336</c:v>
                </c:pt>
                <c:pt idx="77668">
                  <c:v>35627.416666666664</c:v>
                </c:pt>
                <c:pt idx="77669">
                  <c:v>35627.5</c:v>
                </c:pt>
                <c:pt idx="77670">
                  <c:v>35627.583333333336</c:v>
                </c:pt>
                <c:pt idx="77671">
                  <c:v>35627.666666666664</c:v>
                </c:pt>
                <c:pt idx="77672">
                  <c:v>35627.75</c:v>
                </c:pt>
                <c:pt idx="77673">
                  <c:v>35627.833333333336</c:v>
                </c:pt>
                <c:pt idx="77674">
                  <c:v>35627.916666666664</c:v>
                </c:pt>
                <c:pt idx="77675">
                  <c:v>35628</c:v>
                </c:pt>
                <c:pt idx="77676">
                  <c:v>35628.083333333336</c:v>
                </c:pt>
                <c:pt idx="77677">
                  <c:v>35628.166666666664</c:v>
                </c:pt>
                <c:pt idx="77678">
                  <c:v>35628.25</c:v>
                </c:pt>
                <c:pt idx="77679">
                  <c:v>35628.333333333336</c:v>
                </c:pt>
                <c:pt idx="77680">
                  <c:v>35628.416666666664</c:v>
                </c:pt>
                <c:pt idx="77681">
                  <c:v>35629.416666666664</c:v>
                </c:pt>
                <c:pt idx="77682">
                  <c:v>35629.5</c:v>
                </c:pt>
                <c:pt idx="77683">
                  <c:v>35629.583333333336</c:v>
                </c:pt>
                <c:pt idx="77684">
                  <c:v>35629.666666666664</c:v>
                </c:pt>
                <c:pt idx="77685">
                  <c:v>35629.75</c:v>
                </c:pt>
                <c:pt idx="77686">
                  <c:v>35629.833333333336</c:v>
                </c:pt>
                <c:pt idx="77687">
                  <c:v>35629.916666666664</c:v>
                </c:pt>
                <c:pt idx="77688">
                  <c:v>35630</c:v>
                </c:pt>
                <c:pt idx="77689">
                  <c:v>35630.083333333336</c:v>
                </c:pt>
                <c:pt idx="77690">
                  <c:v>35630.166666666664</c:v>
                </c:pt>
                <c:pt idx="77691">
                  <c:v>35630.25</c:v>
                </c:pt>
                <c:pt idx="77692">
                  <c:v>35630.333333333336</c:v>
                </c:pt>
                <c:pt idx="77693">
                  <c:v>35630.416666666664</c:v>
                </c:pt>
                <c:pt idx="77694">
                  <c:v>35630.5</c:v>
                </c:pt>
                <c:pt idx="77695">
                  <c:v>35630.583333333336</c:v>
                </c:pt>
                <c:pt idx="77696">
                  <c:v>35630.666666666664</c:v>
                </c:pt>
                <c:pt idx="77697">
                  <c:v>35630.75</c:v>
                </c:pt>
                <c:pt idx="77698">
                  <c:v>35630.833333333336</c:v>
                </c:pt>
                <c:pt idx="77699">
                  <c:v>35630.916666666664</c:v>
                </c:pt>
                <c:pt idx="77700">
                  <c:v>35631</c:v>
                </c:pt>
                <c:pt idx="77701">
                  <c:v>35631.083333333336</c:v>
                </c:pt>
                <c:pt idx="77702">
                  <c:v>35631.166666666664</c:v>
                </c:pt>
                <c:pt idx="77703">
                  <c:v>35631.25</c:v>
                </c:pt>
                <c:pt idx="77704">
                  <c:v>35631.333333333336</c:v>
                </c:pt>
                <c:pt idx="77705">
                  <c:v>35631.416666666664</c:v>
                </c:pt>
                <c:pt idx="77706">
                  <c:v>35631.5</c:v>
                </c:pt>
                <c:pt idx="77707">
                  <c:v>35631.583333333336</c:v>
                </c:pt>
                <c:pt idx="77708">
                  <c:v>35631.666666666664</c:v>
                </c:pt>
                <c:pt idx="77709">
                  <c:v>35631.75</c:v>
                </c:pt>
                <c:pt idx="77710">
                  <c:v>35631.833333333336</c:v>
                </c:pt>
                <c:pt idx="77711">
                  <c:v>35631.916666666664</c:v>
                </c:pt>
                <c:pt idx="77712">
                  <c:v>35632</c:v>
                </c:pt>
                <c:pt idx="77713">
                  <c:v>35632.083333333336</c:v>
                </c:pt>
                <c:pt idx="77714">
                  <c:v>35632.166666666664</c:v>
                </c:pt>
                <c:pt idx="77715">
                  <c:v>35632.25</c:v>
                </c:pt>
                <c:pt idx="77716">
                  <c:v>35632.333333333336</c:v>
                </c:pt>
                <c:pt idx="77717">
                  <c:v>35632.416666666664</c:v>
                </c:pt>
                <c:pt idx="77718">
                  <c:v>35632.5</c:v>
                </c:pt>
                <c:pt idx="77719">
                  <c:v>35632.583333333336</c:v>
                </c:pt>
                <c:pt idx="77720">
                  <c:v>35632.666666666664</c:v>
                </c:pt>
                <c:pt idx="77721">
                  <c:v>35632.75</c:v>
                </c:pt>
                <c:pt idx="77722">
                  <c:v>35632.833333333336</c:v>
                </c:pt>
                <c:pt idx="77723">
                  <c:v>35632.916666666664</c:v>
                </c:pt>
                <c:pt idx="77724">
                  <c:v>35633</c:v>
                </c:pt>
                <c:pt idx="77725">
                  <c:v>35633.083333333336</c:v>
                </c:pt>
                <c:pt idx="77726">
                  <c:v>35633.166666666664</c:v>
                </c:pt>
                <c:pt idx="77727">
                  <c:v>35633.25</c:v>
                </c:pt>
                <c:pt idx="77728">
                  <c:v>35633.333333333336</c:v>
                </c:pt>
                <c:pt idx="77729">
                  <c:v>35633.416666666664</c:v>
                </c:pt>
                <c:pt idx="77730">
                  <c:v>35633.5</c:v>
                </c:pt>
                <c:pt idx="77731">
                  <c:v>35633.583333333336</c:v>
                </c:pt>
                <c:pt idx="77732">
                  <c:v>35633.666666666664</c:v>
                </c:pt>
                <c:pt idx="77733">
                  <c:v>35633.75</c:v>
                </c:pt>
                <c:pt idx="77734">
                  <c:v>35633.833333333336</c:v>
                </c:pt>
                <c:pt idx="77735">
                  <c:v>35633.916666666664</c:v>
                </c:pt>
                <c:pt idx="77736">
                  <c:v>35634</c:v>
                </c:pt>
                <c:pt idx="77737">
                  <c:v>35634.083333333336</c:v>
                </c:pt>
                <c:pt idx="77738">
                  <c:v>35634.166666666664</c:v>
                </c:pt>
                <c:pt idx="77739">
                  <c:v>35634.25</c:v>
                </c:pt>
                <c:pt idx="77740">
                  <c:v>35634.333333333336</c:v>
                </c:pt>
                <c:pt idx="77741">
                  <c:v>35634.416666666664</c:v>
                </c:pt>
                <c:pt idx="77742">
                  <c:v>35634.5</c:v>
                </c:pt>
                <c:pt idx="77743">
                  <c:v>35634.583333333336</c:v>
                </c:pt>
                <c:pt idx="77744">
                  <c:v>35634.666666666664</c:v>
                </c:pt>
                <c:pt idx="77745">
                  <c:v>35634.75</c:v>
                </c:pt>
                <c:pt idx="77746">
                  <c:v>35634.833333333336</c:v>
                </c:pt>
                <c:pt idx="77747">
                  <c:v>35634.916666666664</c:v>
                </c:pt>
                <c:pt idx="77748">
                  <c:v>35635</c:v>
                </c:pt>
                <c:pt idx="77749">
                  <c:v>35635.083333333336</c:v>
                </c:pt>
                <c:pt idx="77750">
                  <c:v>35635.166666666664</c:v>
                </c:pt>
                <c:pt idx="77751">
                  <c:v>35635.25</c:v>
                </c:pt>
                <c:pt idx="77752">
                  <c:v>35635.333333333336</c:v>
                </c:pt>
                <c:pt idx="77753">
                  <c:v>35635.416666666664</c:v>
                </c:pt>
                <c:pt idx="77754">
                  <c:v>35635.5</c:v>
                </c:pt>
                <c:pt idx="77755">
                  <c:v>35635.583333333336</c:v>
                </c:pt>
                <c:pt idx="77756">
                  <c:v>35635.666666666664</c:v>
                </c:pt>
                <c:pt idx="77757">
                  <c:v>35635.75</c:v>
                </c:pt>
                <c:pt idx="77758">
                  <c:v>35635.833333333336</c:v>
                </c:pt>
                <c:pt idx="77759">
                  <c:v>35635.916666666664</c:v>
                </c:pt>
                <c:pt idx="77760">
                  <c:v>35636</c:v>
                </c:pt>
                <c:pt idx="77761">
                  <c:v>35636.083333333336</c:v>
                </c:pt>
                <c:pt idx="77762">
                  <c:v>35636.166666666664</c:v>
                </c:pt>
                <c:pt idx="77763">
                  <c:v>35636.25</c:v>
                </c:pt>
                <c:pt idx="77764">
                  <c:v>35636.333333333336</c:v>
                </c:pt>
                <c:pt idx="77765">
                  <c:v>35636.416666666664</c:v>
                </c:pt>
                <c:pt idx="77766">
                  <c:v>35636.5</c:v>
                </c:pt>
                <c:pt idx="77767">
                  <c:v>35636.583333333336</c:v>
                </c:pt>
                <c:pt idx="77768">
                  <c:v>35636.666666666664</c:v>
                </c:pt>
                <c:pt idx="77769">
                  <c:v>35636.75</c:v>
                </c:pt>
                <c:pt idx="77770">
                  <c:v>35636.833333333336</c:v>
                </c:pt>
                <c:pt idx="77771">
                  <c:v>35636.916666666664</c:v>
                </c:pt>
                <c:pt idx="77772">
                  <c:v>35637</c:v>
                </c:pt>
                <c:pt idx="77773">
                  <c:v>35637.083333333336</c:v>
                </c:pt>
                <c:pt idx="77774">
                  <c:v>35637.166666666664</c:v>
                </c:pt>
                <c:pt idx="77775">
                  <c:v>35637.25</c:v>
                </c:pt>
                <c:pt idx="77776">
                  <c:v>35637.333333333336</c:v>
                </c:pt>
                <c:pt idx="77777">
                  <c:v>35637.416666666664</c:v>
                </c:pt>
                <c:pt idx="77778">
                  <c:v>35637.5</c:v>
                </c:pt>
                <c:pt idx="77779">
                  <c:v>35637.583333333336</c:v>
                </c:pt>
                <c:pt idx="77780">
                  <c:v>35637.666666666664</c:v>
                </c:pt>
                <c:pt idx="77781">
                  <c:v>35637.75</c:v>
                </c:pt>
                <c:pt idx="77782">
                  <c:v>35637.833333333336</c:v>
                </c:pt>
                <c:pt idx="77783">
                  <c:v>35637.916666666664</c:v>
                </c:pt>
                <c:pt idx="77784">
                  <c:v>35638</c:v>
                </c:pt>
                <c:pt idx="77785">
                  <c:v>35638.083333333336</c:v>
                </c:pt>
                <c:pt idx="77786">
                  <c:v>35638.166666666664</c:v>
                </c:pt>
                <c:pt idx="77787">
                  <c:v>35638.25</c:v>
                </c:pt>
                <c:pt idx="77788">
                  <c:v>35638.333333333336</c:v>
                </c:pt>
                <c:pt idx="77789">
                  <c:v>35638.416666666664</c:v>
                </c:pt>
                <c:pt idx="77790">
                  <c:v>35638.5</c:v>
                </c:pt>
                <c:pt idx="77791">
                  <c:v>35638.583333333336</c:v>
                </c:pt>
                <c:pt idx="77792">
                  <c:v>35638.666666666664</c:v>
                </c:pt>
                <c:pt idx="77793">
                  <c:v>35638.75</c:v>
                </c:pt>
                <c:pt idx="77794">
                  <c:v>35638.833333333336</c:v>
                </c:pt>
                <c:pt idx="77795">
                  <c:v>35638.916666666664</c:v>
                </c:pt>
                <c:pt idx="77796">
                  <c:v>35639</c:v>
                </c:pt>
                <c:pt idx="77797">
                  <c:v>35639.083333333336</c:v>
                </c:pt>
                <c:pt idx="77798">
                  <c:v>35639.166666666664</c:v>
                </c:pt>
                <c:pt idx="77799">
                  <c:v>35639.25</c:v>
                </c:pt>
                <c:pt idx="77800">
                  <c:v>35639.333333333336</c:v>
                </c:pt>
                <c:pt idx="77801">
                  <c:v>35639.416666666664</c:v>
                </c:pt>
                <c:pt idx="77802">
                  <c:v>35639.5</c:v>
                </c:pt>
                <c:pt idx="77803">
                  <c:v>35639.583333333336</c:v>
                </c:pt>
                <c:pt idx="77804">
                  <c:v>35639.666666666664</c:v>
                </c:pt>
                <c:pt idx="77805">
                  <c:v>35639.75</c:v>
                </c:pt>
                <c:pt idx="77806">
                  <c:v>35639.833333333336</c:v>
                </c:pt>
                <c:pt idx="77807">
                  <c:v>35639.916666666664</c:v>
                </c:pt>
                <c:pt idx="77808">
                  <c:v>35640</c:v>
                </c:pt>
                <c:pt idx="77809">
                  <c:v>35640.083333333336</c:v>
                </c:pt>
                <c:pt idx="77810">
                  <c:v>35640.166666666664</c:v>
                </c:pt>
                <c:pt idx="77811">
                  <c:v>35640.25</c:v>
                </c:pt>
                <c:pt idx="77812">
                  <c:v>35640.333333333336</c:v>
                </c:pt>
                <c:pt idx="77813">
                  <c:v>35640.416666666664</c:v>
                </c:pt>
                <c:pt idx="77814">
                  <c:v>35640.5</c:v>
                </c:pt>
                <c:pt idx="77815">
                  <c:v>35640.583333333336</c:v>
                </c:pt>
                <c:pt idx="77816">
                  <c:v>35640.666666666664</c:v>
                </c:pt>
                <c:pt idx="77817">
                  <c:v>35640.75</c:v>
                </c:pt>
                <c:pt idx="77818">
                  <c:v>35640.833333333336</c:v>
                </c:pt>
                <c:pt idx="77819">
                  <c:v>35640.916666666664</c:v>
                </c:pt>
                <c:pt idx="77820">
                  <c:v>35641</c:v>
                </c:pt>
                <c:pt idx="77821">
                  <c:v>35641.083333333336</c:v>
                </c:pt>
                <c:pt idx="77822">
                  <c:v>35641.166666666664</c:v>
                </c:pt>
                <c:pt idx="77823">
                  <c:v>35641.25</c:v>
                </c:pt>
                <c:pt idx="77824">
                  <c:v>35641.333333333336</c:v>
                </c:pt>
                <c:pt idx="77825">
                  <c:v>35641.416666666664</c:v>
                </c:pt>
                <c:pt idx="77826">
                  <c:v>35641.5</c:v>
                </c:pt>
                <c:pt idx="77827">
                  <c:v>35641.583333333336</c:v>
                </c:pt>
                <c:pt idx="77828">
                  <c:v>35641.666666666664</c:v>
                </c:pt>
                <c:pt idx="77829">
                  <c:v>35641.75</c:v>
                </c:pt>
                <c:pt idx="77830">
                  <c:v>35641.833333333336</c:v>
                </c:pt>
                <c:pt idx="77831">
                  <c:v>35641.916666666664</c:v>
                </c:pt>
                <c:pt idx="77832">
                  <c:v>35642</c:v>
                </c:pt>
                <c:pt idx="77833">
                  <c:v>35642.083333333336</c:v>
                </c:pt>
                <c:pt idx="77834">
                  <c:v>35642.166666666664</c:v>
                </c:pt>
                <c:pt idx="77835">
                  <c:v>35642.25</c:v>
                </c:pt>
                <c:pt idx="77836">
                  <c:v>35642.333333333336</c:v>
                </c:pt>
                <c:pt idx="77837">
                  <c:v>35642.416666666664</c:v>
                </c:pt>
                <c:pt idx="77838">
                  <c:v>35642.5</c:v>
                </c:pt>
                <c:pt idx="77839">
                  <c:v>35642.583333333336</c:v>
                </c:pt>
                <c:pt idx="77840">
                  <c:v>35642.666666666664</c:v>
                </c:pt>
                <c:pt idx="77841">
                  <c:v>35642.75</c:v>
                </c:pt>
                <c:pt idx="77842">
                  <c:v>35642.833333333336</c:v>
                </c:pt>
                <c:pt idx="77843">
                  <c:v>35642.916666666664</c:v>
                </c:pt>
                <c:pt idx="77844">
                  <c:v>35643</c:v>
                </c:pt>
                <c:pt idx="77845">
                  <c:v>35643.083333333336</c:v>
                </c:pt>
                <c:pt idx="77846">
                  <c:v>35643.166666666664</c:v>
                </c:pt>
                <c:pt idx="77847">
                  <c:v>35643.25</c:v>
                </c:pt>
                <c:pt idx="77848">
                  <c:v>35643.333333333336</c:v>
                </c:pt>
                <c:pt idx="77849">
                  <c:v>35643.416666666664</c:v>
                </c:pt>
                <c:pt idx="77850">
                  <c:v>35643.5</c:v>
                </c:pt>
                <c:pt idx="77851">
                  <c:v>35643.583333333336</c:v>
                </c:pt>
                <c:pt idx="77852">
                  <c:v>35643.666666666664</c:v>
                </c:pt>
                <c:pt idx="77853">
                  <c:v>35643.75</c:v>
                </c:pt>
                <c:pt idx="77854">
                  <c:v>35643.833333333336</c:v>
                </c:pt>
                <c:pt idx="77855">
                  <c:v>35643.916666666664</c:v>
                </c:pt>
                <c:pt idx="77856">
                  <c:v>35644</c:v>
                </c:pt>
                <c:pt idx="77857">
                  <c:v>35644.083333333336</c:v>
                </c:pt>
                <c:pt idx="77858">
                  <c:v>35644.166666666664</c:v>
                </c:pt>
                <c:pt idx="77859">
                  <c:v>35644.25</c:v>
                </c:pt>
                <c:pt idx="77860">
                  <c:v>35644.333333333336</c:v>
                </c:pt>
                <c:pt idx="77861">
                  <c:v>35644.416666666664</c:v>
                </c:pt>
                <c:pt idx="77862">
                  <c:v>35644.5</c:v>
                </c:pt>
                <c:pt idx="77863">
                  <c:v>35644.583333333336</c:v>
                </c:pt>
                <c:pt idx="77864">
                  <c:v>35644.666666666664</c:v>
                </c:pt>
                <c:pt idx="77865">
                  <c:v>35644.75</c:v>
                </c:pt>
                <c:pt idx="77866">
                  <c:v>35644.833333333336</c:v>
                </c:pt>
                <c:pt idx="77867">
                  <c:v>35644.916666666664</c:v>
                </c:pt>
                <c:pt idx="77868">
                  <c:v>35645</c:v>
                </c:pt>
                <c:pt idx="77869">
                  <c:v>35645.083333333336</c:v>
                </c:pt>
                <c:pt idx="77870">
                  <c:v>35645.166666666664</c:v>
                </c:pt>
                <c:pt idx="77871">
                  <c:v>35645.25</c:v>
                </c:pt>
                <c:pt idx="77872">
                  <c:v>35645.333333333336</c:v>
                </c:pt>
                <c:pt idx="77873">
                  <c:v>35645.416666666664</c:v>
                </c:pt>
                <c:pt idx="77874">
                  <c:v>35645.5</c:v>
                </c:pt>
                <c:pt idx="77875">
                  <c:v>35645.583333333336</c:v>
                </c:pt>
                <c:pt idx="77876">
                  <c:v>35645.666666666664</c:v>
                </c:pt>
                <c:pt idx="77877">
                  <c:v>35645.75</c:v>
                </c:pt>
                <c:pt idx="77878">
                  <c:v>35645.833333333336</c:v>
                </c:pt>
                <c:pt idx="77879">
                  <c:v>35645.916666666664</c:v>
                </c:pt>
                <c:pt idx="77880">
                  <c:v>35646</c:v>
                </c:pt>
                <c:pt idx="77881">
                  <c:v>35646.083333333336</c:v>
                </c:pt>
                <c:pt idx="77882">
                  <c:v>35646.166666666664</c:v>
                </c:pt>
                <c:pt idx="77883">
                  <c:v>35646.25</c:v>
                </c:pt>
                <c:pt idx="77884">
                  <c:v>35646.333333333336</c:v>
                </c:pt>
                <c:pt idx="77885">
                  <c:v>35646.416666666664</c:v>
                </c:pt>
                <c:pt idx="77886">
                  <c:v>35646.5</c:v>
                </c:pt>
                <c:pt idx="77887">
                  <c:v>35646.583333333336</c:v>
                </c:pt>
                <c:pt idx="77888">
                  <c:v>35646.666666666664</c:v>
                </c:pt>
                <c:pt idx="77889">
                  <c:v>35646.75</c:v>
                </c:pt>
                <c:pt idx="77890">
                  <c:v>35646.833333333336</c:v>
                </c:pt>
                <c:pt idx="77891">
                  <c:v>35646.916666666664</c:v>
                </c:pt>
                <c:pt idx="77892">
                  <c:v>35647</c:v>
                </c:pt>
                <c:pt idx="77893">
                  <c:v>35647.083333333336</c:v>
                </c:pt>
                <c:pt idx="77894">
                  <c:v>35647.166666666664</c:v>
                </c:pt>
                <c:pt idx="77895">
                  <c:v>35647.25</c:v>
                </c:pt>
                <c:pt idx="77896">
                  <c:v>35647.333333333336</c:v>
                </c:pt>
                <c:pt idx="77897">
                  <c:v>35647.416666666664</c:v>
                </c:pt>
                <c:pt idx="77898">
                  <c:v>35647.5</c:v>
                </c:pt>
                <c:pt idx="77899">
                  <c:v>35647.583333333336</c:v>
                </c:pt>
                <c:pt idx="77900">
                  <c:v>35647.666666666664</c:v>
                </c:pt>
                <c:pt idx="77901">
                  <c:v>35647.75</c:v>
                </c:pt>
                <c:pt idx="77902">
                  <c:v>35647.833333333336</c:v>
                </c:pt>
                <c:pt idx="77903">
                  <c:v>35647.916666666664</c:v>
                </c:pt>
                <c:pt idx="77904">
                  <c:v>35648</c:v>
                </c:pt>
                <c:pt idx="77905">
                  <c:v>35648.083333333336</c:v>
                </c:pt>
                <c:pt idx="77906">
                  <c:v>35648.166666666664</c:v>
                </c:pt>
                <c:pt idx="77907">
                  <c:v>35648.25</c:v>
                </c:pt>
                <c:pt idx="77908">
                  <c:v>35648.333333333336</c:v>
                </c:pt>
                <c:pt idx="77909">
                  <c:v>35648.416666666664</c:v>
                </c:pt>
                <c:pt idx="77910">
                  <c:v>35648.5</c:v>
                </c:pt>
                <c:pt idx="77911">
                  <c:v>35648.583333333336</c:v>
                </c:pt>
                <c:pt idx="77912">
                  <c:v>35648.666666666664</c:v>
                </c:pt>
                <c:pt idx="77913">
                  <c:v>35648.75</c:v>
                </c:pt>
                <c:pt idx="77914">
                  <c:v>35648.833333333336</c:v>
                </c:pt>
                <c:pt idx="77915">
                  <c:v>35648.916666666664</c:v>
                </c:pt>
                <c:pt idx="77916">
                  <c:v>35649</c:v>
                </c:pt>
                <c:pt idx="77917">
                  <c:v>35649.083333333336</c:v>
                </c:pt>
                <c:pt idx="77918">
                  <c:v>35649.166666666664</c:v>
                </c:pt>
                <c:pt idx="77919">
                  <c:v>35649.25</c:v>
                </c:pt>
                <c:pt idx="77920">
                  <c:v>35649.333333333336</c:v>
                </c:pt>
                <c:pt idx="77921">
                  <c:v>35649.416666666664</c:v>
                </c:pt>
                <c:pt idx="77922">
                  <c:v>35649.5</c:v>
                </c:pt>
                <c:pt idx="77923">
                  <c:v>35649.583333333336</c:v>
                </c:pt>
                <c:pt idx="77924">
                  <c:v>35649.666666666664</c:v>
                </c:pt>
                <c:pt idx="77925">
                  <c:v>35649.75</c:v>
                </c:pt>
                <c:pt idx="77926">
                  <c:v>35649.833333333336</c:v>
                </c:pt>
                <c:pt idx="77927">
                  <c:v>35649.916666666664</c:v>
                </c:pt>
                <c:pt idx="77928">
                  <c:v>35650</c:v>
                </c:pt>
                <c:pt idx="77929">
                  <c:v>35650.083333333336</c:v>
                </c:pt>
                <c:pt idx="77930">
                  <c:v>35650.166666666664</c:v>
                </c:pt>
                <c:pt idx="77931">
                  <c:v>35650.25</c:v>
                </c:pt>
                <c:pt idx="77932">
                  <c:v>35650.333333333336</c:v>
                </c:pt>
                <c:pt idx="77933">
                  <c:v>35650.416666666664</c:v>
                </c:pt>
                <c:pt idx="77934">
                  <c:v>35650.5</c:v>
                </c:pt>
                <c:pt idx="77935">
                  <c:v>35650.583333333336</c:v>
                </c:pt>
                <c:pt idx="77936">
                  <c:v>35650.666666666664</c:v>
                </c:pt>
                <c:pt idx="77937">
                  <c:v>35650.75</c:v>
                </c:pt>
                <c:pt idx="77938">
                  <c:v>35650.833333333336</c:v>
                </c:pt>
                <c:pt idx="77939">
                  <c:v>35650.916666666664</c:v>
                </c:pt>
                <c:pt idx="77940">
                  <c:v>35651</c:v>
                </c:pt>
                <c:pt idx="77941">
                  <c:v>35651.083333333336</c:v>
                </c:pt>
                <c:pt idx="77942">
                  <c:v>35651.166666666664</c:v>
                </c:pt>
                <c:pt idx="77943">
                  <c:v>35651.25</c:v>
                </c:pt>
                <c:pt idx="77944">
                  <c:v>35651.333333333336</c:v>
                </c:pt>
                <c:pt idx="77945">
                  <c:v>35651.416666666664</c:v>
                </c:pt>
                <c:pt idx="77946">
                  <c:v>35651.5</c:v>
                </c:pt>
                <c:pt idx="77947">
                  <c:v>35651.583333333336</c:v>
                </c:pt>
                <c:pt idx="77948">
                  <c:v>35651.666666666664</c:v>
                </c:pt>
                <c:pt idx="77949">
                  <c:v>35651.75</c:v>
                </c:pt>
                <c:pt idx="77950">
                  <c:v>35651.833333333336</c:v>
                </c:pt>
                <c:pt idx="77951">
                  <c:v>35651.916666666664</c:v>
                </c:pt>
                <c:pt idx="77952">
                  <c:v>35652</c:v>
                </c:pt>
                <c:pt idx="77953">
                  <c:v>35652.083333333336</c:v>
                </c:pt>
                <c:pt idx="77954">
                  <c:v>35652.166666666664</c:v>
                </c:pt>
                <c:pt idx="77955">
                  <c:v>35652.25</c:v>
                </c:pt>
                <c:pt idx="77956">
                  <c:v>35652.333333333336</c:v>
                </c:pt>
                <c:pt idx="77957">
                  <c:v>35652.416666666664</c:v>
                </c:pt>
                <c:pt idx="77958">
                  <c:v>35652.5</c:v>
                </c:pt>
                <c:pt idx="77959">
                  <c:v>35652.583333333336</c:v>
                </c:pt>
                <c:pt idx="77960">
                  <c:v>35652.666666666664</c:v>
                </c:pt>
                <c:pt idx="77961">
                  <c:v>35652.75</c:v>
                </c:pt>
                <c:pt idx="77962">
                  <c:v>35652.833333333336</c:v>
                </c:pt>
                <c:pt idx="77963">
                  <c:v>35652.916666666664</c:v>
                </c:pt>
                <c:pt idx="77964">
                  <c:v>35653</c:v>
                </c:pt>
                <c:pt idx="77965">
                  <c:v>35653.083333333336</c:v>
                </c:pt>
                <c:pt idx="77966">
                  <c:v>35653.166666666664</c:v>
                </c:pt>
                <c:pt idx="77967">
                  <c:v>35653.25</c:v>
                </c:pt>
                <c:pt idx="77968">
                  <c:v>35653.333333333336</c:v>
                </c:pt>
                <c:pt idx="77969">
                  <c:v>35653.416666666664</c:v>
                </c:pt>
                <c:pt idx="77970">
                  <c:v>35653.5</c:v>
                </c:pt>
                <c:pt idx="77971">
                  <c:v>35653.583333333336</c:v>
                </c:pt>
                <c:pt idx="77972">
                  <c:v>35653.666666666664</c:v>
                </c:pt>
                <c:pt idx="77973">
                  <c:v>35653.75</c:v>
                </c:pt>
                <c:pt idx="77974">
                  <c:v>35653.833333333336</c:v>
                </c:pt>
                <c:pt idx="77975">
                  <c:v>35653.916666666664</c:v>
                </c:pt>
                <c:pt idx="77976">
                  <c:v>35654</c:v>
                </c:pt>
                <c:pt idx="77977">
                  <c:v>35654.083333333336</c:v>
                </c:pt>
                <c:pt idx="77978">
                  <c:v>35654.166666666664</c:v>
                </c:pt>
                <c:pt idx="77979">
                  <c:v>35654.25</c:v>
                </c:pt>
                <c:pt idx="77980">
                  <c:v>35654.333333333336</c:v>
                </c:pt>
                <c:pt idx="77981">
                  <c:v>35654.416666666664</c:v>
                </c:pt>
                <c:pt idx="77982">
                  <c:v>35654.5</c:v>
                </c:pt>
                <c:pt idx="77983">
                  <c:v>35654.583333333336</c:v>
                </c:pt>
                <c:pt idx="77984">
                  <c:v>35654.666666666664</c:v>
                </c:pt>
                <c:pt idx="77985">
                  <c:v>35654.75</c:v>
                </c:pt>
                <c:pt idx="77986">
                  <c:v>35654.833333333336</c:v>
                </c:pt>
                <c:pt idx="77987">
                  <c:v>35654.916666666664</c:v>
                </c:pt>
                <c:pt idx="77988">
                  <c:v>35655</c:v>
                </c:pt>
                <c:pt idx="77989">
                  <c:v>35655.083333333336</c:v>
                </c:pt>
                <c:pt idx="77990">
                  <c:v>35655.166666666664</c:v>
                </c:pt>
                <c:pt idx="77991">
                  <c:v>35655.25</c:v>
                </c:pt>
                <c:pt idx="77992">
                  <c:v>35655.333333333336</c:v>
                </c:pt>
                <c:pt idx="77993">
                  <c:v>35655.416666666664</c:v>
                </c:pt>
                <c:pt idx="77994">
                  <c:v>35655.5</c:v>
                </c:pt>
                <c:pt idx="77995">
                  <c:v>35655.583333333336</c:v>
                </c:pt>
                <c:pt idx="77996">
                  <c:v>35655.666666666664</c:v>
                </c:pt>
                <c:pt idx="77997">
                  <c:v>35655.75</c:v>
                </c:pt>
                <c:pt idx="77998">
                  <c:v>35655.833333333336</c:v>
                </c:pt>
                <c:pt idx="77999">
                  <c:v>35655.916666666664</c:v>
                </c:pt>
                <c:pt idx="78000">
                  <c:v>35656</c:v>
                </c:pt>
                <c:pt idx="78001">
                  <c:v>35656.083333333336</c:v>
                </c:pt>
                <c:pt idx="78002">
                  <c:v>35656.166666666664</c:v>
                </c:pt>
                <c:pt idx="78003">
                  <c:v>35656.25</c:v>
                </c:pt>
                <c:pt idx="78004">
                  <c:v>35656.333333333336</c:v>
                </c:pt>
                <c:pt idx="78005">
                  <c:v>35656.416666666664</c:v>
                </c:pt>
                <c:pt idx="78006">
                  <c:v>35656.5</c:v>
                </c:pt>
                <c:pt idx="78007">
                  <c:v>35656.583333333336</c:v>
                </c:pt>
                <c:pt idx="78008">
                  <c:v>35656.666666666664</c:v>
                </c:pt>
                <c:pt idx="78009">
                  <c:v>35656.75</c:v>
                </c:pt>
                <c:pt idx="78010">
                  <c:v>35656.833333333336</c:v>
                </c:pt>
                <c:pt idx="78011">
                  <c:v>35656.916666666664</c:v>
                </c:pt>
                <c:pt idx="78012">
                  <c:v>35657</c:v>
                </c:pt>
                <c:pt idx="78013">
                  <c:v>35657.083333333336</c:v>
                </c:pt>
                <c:pt idx="78014">
                  <c:v>35657.166666666664</c:v>
                </c:pt>
                <c:pt idx="78015">
                  <c:v>35657.25</c:v>
                </c:pt>
                <c:pt idx="78016">
                  <c:v>35657.333333333336</c:v>
                </c:pt>
                <c:pt idx="78017">
                  <c:v>35657.416666666664</c:v>
                </c:pt>
                <c:pt idx="78018">
                  <c:v>35657.5</c:v>
                </c:pt>
                <c:pt idx="78019">
                  <c:v>35657.583333333336</c:v>
                </c:pt>
                <c:pt idx="78020">
                  <c:v>35657.666666666664</c:v>
                </c:pt>
                <c:pt idx="78021">
                  <c:v>35657.75</c:v>
                </c:pt>
                <c:pt idx="78022">
                  <c:v>35657.833333333336</c:v>
                </c:pt>
                <c:pt idx="78023">
                  <c:v>35657.916666666664</c:v>
                </c:pt>
                <c:pt idx="78024">
                  <c:v>35658</c:v>
                </c:pt>
                <c:pt idx="78025">
                  <c:v>35658.083333333336</c:v>
                </c:pt>
                <c:pt idx="78026">
                  <c:v>35658.166666666664</c:v>
                </c:pt>
                <c:pt idx="78027">
                  <c:v>35658.25</c:v>
                </c:pt>
                <c:pt idx="78028">
                  <c:v>35658.333333333336</c:v>
                </c:pt>
                <c:pt idx="78029">
                  <c:v>35658.416666666664</c:v>
                </c:pt>
                <c:pt idx="78030">
                  <c:v>35658.5</c:v>
                </c:pt>
                <c:pt idx="78031">
                  <c:v>35658.583333333336</c:v>
                </c:pt>
                <c:pt idx="78032">
                  <c:v>35658.666666666664</c:v>
                </c:pt>
                <c:pt idx="78033">
                  <c:v>35658.75</c:v>
                </c:pt>
                <c:pt idx="78034">
                  <c:v>35658.833333333336</c:v>
                </c:pt>
                <c:pt idx="78035">
                  <c:v>35658.916666666664</c:v>
                </c:pt>
                <c:pt idx="78036">
                  <c:v>35659</c:v>
                </c:pt>
                <c:pt idx="78037">
                  <c:v>35659.083333333336</c:v>
                </c:pt>
                <c:pt idx="78038">
                  <c:v>35659.166666666664</c:v>
                </c:pt>
                <c:pt idx="78039">
                  <c:v>35659.25</c:v>
                </c:pt>
                <c:pt idx="78040">
                  <c:v>35659.333333333336</c:v>
                </c:pt>
                <c:pt idx="78041">
                  <c:v>35659.416666666664</c:v>
                </c:pt>
                <c:pt idx="78042">
                  <c:v>35659.5</c:v>
                </c:pt>
                <c:pt idx="78043">
                  <c:v>35659.583333333336</c:v>
                </c:pt>
                <c:pt idx="78044">
                  <c:v>35659.666666666664</c:v>
                </c:pt>
                <c:pt idx="78045">
                  <c:v>35659.75</c:v>
                </c:pt>
                <c:pt idx="78046">
                  <c:v>35659.833333333336</c:v>
                </c:pt>
                <c:pt idx="78047">
                  <c:v>35659.916666666664</c:v>
                </c:pt>
                <c:pt idx="78048">
                  <c:v>35660</c:v>
                </c:pt>
                <c:pt idx="78049">
                  <c:v>35660.083333333336</c:v>
                </c:pt>
                <c:pt idx="78050">
                  <c:v>35660.166666666664</c:v>
                </c:pt>
                <c:pt idx="78051">
                  <c:v>35660.25</c:v>
                </c:pt>
                <c:pt idx="78052">
                  <c:v>35660.333333333336</c:v>
                </c:pt>
                <c:pt idx="78053">
                  <c:v>35660.416666666664</c:v>
                </c:pt>
                <c:pt idx="78054">
                  <c:v>35660.5</c:v>
                </c:pt>
                <c:pt idx="78055">
                  <c:v>35660.583333333336</c:v>
                </c:pt>
                <c:pt idx="78056">
                  <c:v>35660.666666666664</c:v>
                </c:pt>
                <c:pt idx="78057">
                  <c:v>35660.75</c:v>
                </c:pt>
                <c:pt idx="78058">
                  <c:v>35660.833333333336</c:v>
                </c:pt>
                <c:pt idx="78059">
                  <c:v>35660.916666666664</c:v>
                </c:pt>
                <c:pt idx="78060">
                  <c:v>35661</c:v>
                </c:pt>
                <c:pt idx="78061">
                  <c:v>35661.083333333336</c:v>
                </c:pt>
                <c:pt idx="78062">
                  <c:v>35661.166666666664</c:v>
                </c:pt>
                <c:pt idx="78063">
                  <c:v>35661.25</c:v>
                </c:pt>
                <c:pt idx="78064">
                  <c:v>35661.333333333336</c:v>
                </c:pt>
                <c:pt idx="78065">
                  <c:v>35661.416666666664</c:v>
                </c:pt>
                <c:pt idx="78066">
                  <c:v>35661.5</c:v>
                </c:pt>
                <c:pt idx="78067">
                  <c:v>35661.583333333336</c:v>
                </c:pt>
                <c:pt idx="78068">
                  <c:v>35661.666666666664</c:v>
                </c:pt>
                <c:pt idx="78069">
                  <c:v>35661.75</c:v>
                </c:pt>
                <c:pt idx="78070">
                  <c:v>35661.833333333336</c:v>
                </c:pt>
                <c:pt idx="78071">
                  <c:v>35661.916666666664</c:v>
                </c:pt>
                <c:pt idx="78072">
                  <c:v>35662</c:v>
                </c:pt>
                <c:pt idx="78073">
                  <c:v>35662.083333333336</c:v>
                </c:pt>
                <c:pt idx="78074">
                  <c:v>35662.166666666664</c:v>
                </c:pt>
                <c:pt idx="78075">
                  <c:v>35662.25</c:v>
                </c:pt>
                <c:pt idx="78076">
                  <c:v>35662.333333333336</c:v>
                </c:pt>
                <c:pt idx="78077">
                  <c:v>35662.416666666664</c:v>
                </c:pt>
                <c:pt idx="78078">
                  <c:v>35662.5</c:v>
                </c:pt>
                <c:pt idx="78079">
                  <c:v>35662.583333333336</c:v>
                </c:pt>
                <c:pt idx="78080">
                  <c:v>35662.666666666664</c:v>
                </c:pt>
                <c:pt idx="78081">
                  <c:v>35662.75</c:v>
                </c:pt>
                <c:pt idx="78082">
                  <c:v>35662.833333333336</c:v>
                </c:pt>
                <c:pt idx="78083">
                  <c:v>35662.916666666664</c:v>
                </c:pt>
                <c:pt idx="78084">
                  <c:v>35663</c:v>
                </c:pt>
                <c:pt idx="78085">
                  <c:v>35663.083333333336</c:v>
                </c:pt>
                <c:pt idx="78086">
                  <c:v>35663.166666666664</c:v>
                </c:pt>
                <c:pt idx="78087">
                  <c:v>35663.25</c:v>
                </c:pt>
                <c:pt idx="78088">
                  <c:v>35663.333333333336</c:v>
                </c:pt>
                <c:pt idx="78089">
                  <c:v>35663.416666666664</c:v>
                </c:pt>
                <c:pt idx="78090">
                  <c:v>35663.5</c:v>
                </c:pt>
                <c:pt idx="78091">
                  <c:v>35663.583333333336</c:v>
                </c:pt>
                <c:pt idx="78092">
                  <c:v>35663.666666666664</c:v>
                </c:pt>
                <c:pt idx="78093">
                  <c:v>35663.75</c:v>
                </c:pt>
                <c:pt idx="78094">
                  <c:v>35663.833333333336</c:v>
                </c:pt>
                <c:pt idx="78095">
                  <c:v>35663.916666666664</c:v>
                </c:pt>
                <c:pt idx="78096">
                  <c:v>35664</c:v>
                </c:pt>
                <c:pt idx="78097">
                  <c:v>35664.083333333336</c:v>
                </c:pt>
                <c:pt idx="78098">
                  <c:v>35664.166666666664</c:v>
                </c:pt>
                <c:pt idx="78099">
                  <c:v>35664.25</c:v>
                </c:pt>
                <c:pt idx="78100">
                  <c:v>35664.333333333336</c:v>
                </c:pt>
                <c:pt idx="78101">
                  <c:v>35664.416666666664</c:v>
                </c:pt>
                <c:pt idx="78102">
                  <c:v>35664.5</c:v>
                </c:pt>
                <c:pt idx="78103">
                  <c:v>35664.583333333336</c:v>
                </c:pt>
                <c:pt idx="78104">
                  <c:v>35664.666666666664</c:v>
                </c:pt>
                <c:pt idx="78105">
                  <c:v>35664.75</c:v>
                </c:pt>
                <c:pt idx="78106">
                  <c:v>35664.833333333336</c:v>
                </c:pt>
                <c:pt idx="78107">
                  <c:v>35664.916666666664</c:v>
                </c:pt>
                <c:pt idx="78108">
                  <c:v>35665</c:v>
                </c:pt>
                <c:pt idx="78109">
                  <c:v>35665.083333333336</c:v>
                </c:pt>
                <c:pt idx="78110">
                  <c:v>35665.166666666664</c:v>
                </c:pt>
                <c:pt idx="78111">
                  <c:v>35665.25</c:v>
                </c:pt>
                <c:pt idx="78112">
                  <c:v>35665.333333333336</c:v>
                </c:pt>
                <c:pt idx="78113">
                  <c:v>35665.416666666664</c:v>
                </c:pt>
                <c:pt idx="78114">
                  <c:v>35665.5</c:v>
                </c:pt>
                <c:pt idx="78115">
                  <c:v>35665.583333333336</c:v>
                </c:pt>
                <c:pt idx="78116">
                  <c:v>35665.666666666664</c:v>
                </c:pt>
                <c:pt idx="78117">
                  <c:v>35665.75</c:v>
                </c:pt>
                <c:pt idx="78118">
                  <c:v>35665.833333333336</c:v>
                </c:pt>
                <c:pt idx="78119">
                  <c:v>35665.916666666664</c:v>
                </c:pt>
                <c:pt idx="78120">
                  <c:v>35666</c:v>
                </c:pt>
                <c:pt idx="78121">
                  <c:v>35666.083333333336</c:v>
                </c:pt>
                <c:pt idx="78122">
                  <c:v>35666.166666666664</c:v>
                </c:pt>
                <c:pt idx="78123">
                  <c:v>35666.25</c:v>
                </c:pt>
                <c:pt idx="78124">
                  <c:v>35666.333333333336</c:v>
                </c:pt>
                <c:pt idx="78125">
                  <c:v>35666.416666666664</c:v>
                </c:pt>
                <c:pt idx="78126">
                  <c:v>35666.5</c:v>
                </c:pt>
                <c:pt idx="78127">
                  <c:v>35666.583333333336</c:v>
                </c:pt>
                <c:pt idx="78128">
                  <c:v>35666.666666666664</c:v>
                </c:pt>
                <c:pt idx="78129">
                  <c:v>35666.75</c:v>
                </c:pt>
                <c:pt idx="78130">
                  <c:v>35666.833333333336</c:v>
                </c:pt>
                <c:pt idx="78131">
                  <c:v>35666.916666666664</c:v>
                </c:pt>
                <c:pt idx="78132">
                  <c:v>35667</c:v>
                </c:pt>
                <c:pt idx="78133">
                  <c:v>35667.083333333336</c:v>
                </c:pt>
                <c:pt idx="78134">
                  <c:v>35667.166666666664</c:v>
                </c:pt>
                <c:pt idx="78135">
                  <c:v>35667.25</c:v>
                </c:pt>
                <c:pt idx="78136">
                  <c:v>35667.333333333336</c:v>
                </c:pt>
                <c:pt idx="78137">
                  <c:v>35667.416666666664</c:v>
                </c:pt>
                <c:pt idx="78138">
                  <c:v>35667.5</c:v>
                </c:pt>
                <c:pt idx="78139">
                  <c:v>35667.583333333336</c:v>
                </c:pt>
                <c:pt idx="78140">
                  <c:v>35667.666666666664</c:v>
                </c:pt>
                <c:pt idx="78141">
                  <c:v>35667.75</c:v>
                </c:pt>
                <c:pt idx="78142">
                  <c:v>35667.833333333336</c:v>
                </c:pt>
                <c:pt idx="78143">
                  <c:v>35667.916666666664</c:v>
                </c:pt>
                <c:pt idx="78144">
                  <c:v>35668</c:v>
                </c:pt>
                <c:pt idx="78145">
                  <c:v>35668.083333333336</c:v>
                </c:pt>
                <c:pt idx="78146">
                  <c:v>35668.166666666664</c:v>
                </c:pt>
                <c:pt idx="78147">
                  <c:v>35668.25</c:v>
                </c:pt>
                <c:pt idx="78148">
                  <c:v>35668.333333333336</c:v>
                </c:pt>
                <c:pt idx="78149">
                  <c:v>35668.416666666664</c:v>
                </c:pt>
                <c:pt idx="78150">
                  <c:v>35668.5</c:v>
                </c:pt>
                <c:pt idx="78151">
                  <c:v>35668.583333333336</c:v>
                </c:pt>
                <c:pt idx="78152">
                  <c:v>35668.666666666664</c:v>
                </c:pt>
                <c:pt idx="78153">
                  <c:v>35668.75</c:v>
                </c:pt>
                <c:pt idx="78154">
                  <c:v>35668.833333333336</c:v>
                </c:pt>
                <c:pt idx="78155">
                  <c:v>35668.916666666664</c:v>
                </c:pt>
                <c:pt idx="78156">
                  <c:v>35669</c:v>
                </c:pt>
                <c:pt idx="78157">
                  <c:v>35669.083333333336</c:v>
                </c:pt>
                <c:pt idx="78158">
                  <c:v>35669.166666666664</c:v>
                </c:pt>
                <c:pt idx="78159">
                  <c:v>35669.25</c:v>
                </c:pt>
                <c:pt idx="78160">
                  <c:v>35669.333333333336</c:v>
                </c:pt>
                <c:pt idx="78161">
                  <c:v>35669.416666666664</c:v>
                </c:pt>
                <c:pt idx="78162">
                  <c:v>35669.5</c:v>
                </c:pt>
                <c:pt idx="78163">
                  <c:v>35669.583333333336</c:v>
                </c:pt>
                <c:pt idx="78164">
                  <c:v>35669.666666666664</c:v>
                </c:pt>
                <c:pt idx="78165">
                  <c:v>35669.75</c:v>
                </c:pt>
                <c:pt idx="78166">
                  <c:v>35669.833333333336</c:v>
                </c:pt>
                <c:pt idx="78167">
                  <c:v>35669.916666666664</c:v>
                </c:pt>
                <c:pt idx="78168">
                  <c:v>35670</c:v>
                </c:pt>
                <c:pt idx="78169">
                  <c:v>35670.083333333336</c:v>
                </c:pt>
                <c:pt idx="78170">
                  <c:v>35670.166666666664</c:v>
                </c:pt>
                <c:pt idx="78171">
                  <c:v>35670.25</c:v>
                </c:pt>
                <c:pt idx="78172">
                  <c:v>35670.329861111109</c:v>
                </c:pt>
                <c:pt idx="78173">
                  <c:v>35670.333333333336</c:v>
                </c:pt>
                <c:pt idx="78174">
                  <c:v>35670.416666666664</c:v>
                </c:pt>
                <c:pt idx="78175">
                  <c:v>35670.5</c:v>
                </c:pt>
                <c:pt idx="78176">
                  <c:v>35670.583333333336</c:v>
                </c:pt>
                <c:pt idx="78177">
                  <c:v>35670.666666666664</c:v>
                </c:pt>
                <c:pt idx="78178">
                  <c:v>35670.75</c:v>
                </c:pt>
                <c:pt idx="78179">
                  <c:v>35670.833333333336</c:v>
                </c:pt>
                <c:pt idx="78180">
                  <c:v>35670.916666666664</c:v>
                </c:pt>
                <c:pt idx="78181">
                  <c:v>35671</c:v>
                </c:pt>
                <c:pt idx="78182">
                  <c:v>35671.083333333336</c:v>
                </c:pt>
                <c:pt idx="78183">
                  <c:v>35671.166666666664</c:v>
                </c:pt>
                <c:pt idx="78184">
                  <c:v>35671.25</c:v>
                </c:pt>
                <c:pt idx="78185">
                  <c:v>35671.333333333336</c:v>
                </c:pt>
                <c:pt idx="78186">
                  <c:v>35671.416666666664</c:v>
                </c:pt>
                <c:pt idx="78187">
                  <c:v>35671.5</c:v>
                </c:pt>
                <c:pt idx="78188">
                  <c:v>35671.583333333336</c:v>
                </c:pt>
                <c:pt idx="78189">
                  <c:v>35671.666666666664</c:v>
                </c:pt>
                <c:pt idx="78190">
                  <c:v>35671.75</c:v>
                </c:pt>
                <c:pt idx="78191">
                  <c:v>35671.833333333336</c:v>
                </c:pt>
                <c:pt idx="78192">
                  <c:v>35671.916666666664</c:v>
                </c:pt>
                <c:pt idx="78193">
                  <c:v>35672</c:v>
                </c:pt>
                <c:pt idx="78194">
                  <c:v>35672.083333333336</c:v>
                </c:pt>
                <c:pt idx="78195">
                  <c:v>35672.166666666664</c:v>
                </c:pt>
                <c:pt idx="78196">
                  <c:v>35672.25</c:v>
                </c:pt>
                <c:pt idx="78197">
                  <c:v>35672.333333333336</c:v>
                </c:pt>
                <c:pt idx="78198">
                  <c:v>35672.416666666664</c:v>
                </c:pt>
                <c:pt idx="78199">
                  <c:v>35672.5</c:v>
                </c:pt>
                <c:pt idx="78200">
                  <c:v>35672.583333333336</c:v>
                </c:pt>
                <c:pt idx="78201">
                  <c:v>35672.666666666664</c:v>
                </c:pt>
                <c:pt idx="78202">
                  <c:v>35672.75</c:v>
                </c:pt>
                <c:pt idx="78203">
                  <c:v>35672.833333333336</c:v>
                </c:pt>
                <c:pt idx="78204">
                  <c:v>35672.916666666664</c:v>
                </c:pt>
                <c:pt idx="78205">
                  <c:v>35673</c:v>
                </c:pt>
                <c:pt idx="78206">
                  <c:v>35673.083333333336</c:v>
                </c:pt>
                <c:pt idx="78207">
                  <c:v>35673.166666666664</c:v>
                </c:pt>
                <c:pt idx="78208">
                  <c:v>35673.25</c:v>
                </c:pt>
                <c:pt idx="78209">
                  <c:v>35673.333333333336</c:v>
                </c:pt>
                <c:pt idx="78210">
                  <c:v>35673.416666666664</c:v>
                </c:pt>
                <c:pt idx="78211">
                  <c:v>35673.5</c:v>
                </c:pt>
                <c:pt idx="78212">
                  <c:v>35673.583333333336</c:v>
                </c:pt>
                <c:pt idx="78213">
                  <c:v>35673.666666666664</c:v>
                </c:pt>
                <c:pt idx="78214">
                  <c:v>35673.75</c:v>
                </c:pt>
                <c:pt idx="78215">
                  <c:v>35673.833333333336</c:v>
                </c:pt>
                <c:pt idx="78216">
                  <c:v>35673.916666666664</c:v>
                </c:pt>
                <c:pt idx="78217">
                  <c:v>35674</c:v>
                </c:pt>
                <c:pt idx="78218">
                  <c:v>35674.083333333336</c:v>
                </c:pt>
                <c:pt idx="78219">
                  <c:v>35674.166666666664</c:v>
                </c:pt>
                <c:pt idx="78220">
                  <c:v>35674.25</c:v>
                </c:pt>
                <c:pt idx="78221">
                  <c:v>35674.333333333336</c:v>
                </c:pt>
                <c:pt idx="78222">
                  <c:v>35674.416666666664</c:v>
                </c:pt>
                <c:pt idx="78223">
                  <c:v>35674.5</c:v>
                </c:pt>
                <c:pt idx="78224">
                  <c:v>35674.583333333336</c:v>
                </c:pt>
                <c:pt idx="78225">
                  <c:v>35674.666666666664</c:v>
                </c:pt>
                <c:pt idx="78226">
                  <c:v>35674.75</c:v>
                </c:pt>
                <c:pt idx="78227">
                  <c:v>35674.833333333336</c:v>
                </c:pt>
                <c:pt idx="78228">
                  <c:v>35674.916666666664</c:v>
                </c:pt>
                <c:pt idx="78229">
                  <c:v>35675</c:v>
                </c:pt>
                <c:pt idx="78230">
                  <c:v>35675.083333333336</c:v>
                </c:pt>
                <c:pt idx="78231">
                  <c:v>35675.166666666664</c:v>
                </c:pt>
                <c:pt idx="78232">
                  <c:v>35675.25</c:v>
                </c:pt>
                <c:pt idx="78233">
                  <c:v>35675.333333333336</c:v>
                </c:pt>
                <c:pt idx="78234">
                  <c:v>35675.416666666664</c:v>
                </c:pt>
                <c:pt idx="78235">
                  <c:v>35675.5</c:v>
                </c:pt>
                <c:pt idx="78236">
                  <c:v>35675.583333333336</c:v>
                </c:pt>
                <c:pt idx="78237">
                  <c:v>35675.666666666664</c:v>
                </c:pt>
                <c:pt idx="78238">
                  <c:v>35675.75</c:v>
                </c:pt>
                <c:pt idx="78239">
                  <c:v>35675.833333333336</c:v>
                </c:pt>
                <c:pt idx="78240">
                  <c:v>35675.916666666664</c:v>
                </c:pt>
                <c:pt idx="78241">
                  <c:v>35676</c:v>
                </c:pt>
                <c:pt idx="78242">
                  <c:v>35676.083333333336</c:v>
                </c:pt>
                <c:pt idx="78243">
                  <c:v>35676.166666666664</c:v>
                </c:pt>
                <c:pt idx="78244">
                  <c:v>35676.25</c:v>
                </c:pt>
                <c:pt idx="78245">
                  <c:v>35676.333333333336</c:v>
                </c:pt>
                <c:pt idx="78246">
                  <c:v>35676.416666666664</c:v>
                </c:pt>
                <c:pt idx="78247">
                  <c:v>35676.5</c:v>
                </c:pt>
                <c:pt idx="78248">
                  <c:v>35676.583333333336</c:v>
                </c:pt>
                <c:pt idx="78249">
                  <c:v>35676.666666666664</c:v>
                </c:pt>
                <c:pt idx="78250">
                  <c:v>35676.75</c:v>
                </c:pt>
                <c:pt idx="78251">
                  <c:v>35676.833333333336</c:v>
                </c:pt>
                <c:pt idx="78252">
                  <c:v>35676.916666666664</c:v>
                </c:pt>
                <c:pt idx="78253">
                  <c:v>35677</c:v>
                </c:pt>
                <c:pt idx="78254">
                  <c:v>35677.083333333336</c:v>
                </c:pt>
                <c:pt idx="78255">
                  <c:v>35677.166666666664</c:v>
                </c:pt>
                <c:pt idx="78256">
                  <c:v>35677.25</c:v>
                </c:pt>
                <c:pt idx="78257">
                  <c:v>35677.333333333336</c:v>
                </c:pt>
                <c:pt idx="78258">
                  <c:v>35677.416666666664</c:v>
                </c:pt>
                <c:pt idx="78259">
                  <c:v>35677.5</c:v>
                </c:pt>
                <c:pt idx="78260">
                  <c:v>35677.583333333336</c:v>
                </c:pt>
                <c:pt idx="78261">
                  <c:v>35677.666666666664</c:v>
                </c:pt>
                <c:pt idx="78262">
                  <c:v>35677.75</c:v>
                </c:pt>
                <c:pt idx="78263">
                  <c:v>35677.833333333336</c:v>
                </c:pt>
                <c:pt idx="78264">
                  <c:v>35677.916666666664</c:v>
                </c:pt>
                <c:pt idx="78265">
                  <c:v>35678</c:v>
                </c:pt>
                <c:pt idx="78266">
                  <c:v>35678.083333333336</c:v>
                </c:pt>
                <c:pt idx="78267">
                  <c:v>35678.166666666664</c:v>
                </c:pt>
                <c:pt idx="78268">
                  <c:v>35678.25</c:v>
                </c:pt>
                <c:pt idx="78269">
                  <c:v>35678.333333333336</c:v>
                </c:pt>
                <c:pt idx="78270">
                  <c:v>35678.416666666664</c:v>
                </c:pt>
                <c:pt idx="78271">
                  <c:v>35678.5</c:v>
                </c:pt>
                <c:pt idx="78272">
                  <c:v>35678.583333333336</c:v>
                </c:pt>
                <c:pt idx="78273">
                  <c:v>35678.666666666664</c:v>
                </c:pt>
                <c:pt idx="78274">
                  <c:v>35678.75</c:v>
                </c:pt>
                <c:pt idx="78275">
                  <c:v>35678.833333333336</c:v>
                </c:pt>
                <c:pt idx="78276">
                  <c:v>35678.916666666664</c:v>
                </c:pt>
                <c:pt idx="78277">
                  <c:v>35679</c:v>
                </c:pt>
                <c:pt idx="78278">
                  <c:v>35679.083333333336</c:v>
                </c:pt>
                <c:pt idx="78279">
                  <c:v>35679.166666666664</c:v>
                </c:pt>
                <c:pt idx="78280">
                  <c:v>35679.25</c:v>
                </c:pt>
                <c:pt idx="78281">
                  <c:v>35679.333333333336</c:v>
                </c:pt>
                <c:pt idx="78282">
                  <c:v>35679.416666666664</c:v>
                </c:pt>
                <c:pt idx="78283">
                  <c:v>35679.5</c:v>
                </c:pt>
                <c:pt idx="78284">
                  <c:v>35679.583333333336</c:v>
                </c:pt>
                <c:pt idx="78285">
                  <c:v>35679.666666666664</c:v>
                </c:pt>
                <c:pt idx="78286">
                  <c:v>35679.75</c:v>
                </c:pt>
                <c:pt idx="78287">
                  <c:v>35679.833333333336</c:v>
                </c:pt>
                <c:pt idx="78288">
                  <c:v>35679.916666666664</c:v>
                </c:pt>
                <c:pt idx="78289">
                  <c:v>35680</c:v>
                </c:pt>
                <c:pt idx="78290">
                  <c:v>35680.083333333336</c:v>
                </c:pt>
                <c:pt idx="78291">
                  <c:v>35680.166666666664</c:v>
                </c:pt>
                <c:pt idx="78292">
                  <c:v>35680.25</c:v>
                </c:pt>
                <c:pt idx="78293">
                  <c:v>35680.333333333336</c:v>
                </c:pt>
                <c:pt idx="78294">
                  <c:v>35680.416666666664</c:v>
                </c:pt>
                <c:pt idx="78295">
                  <c:v>35680.5</c:v>
                </c:pt>
                <c:pt idx="78296">
                  <c:v>35680.583333333336</c:v>
                </c:pt>
                <c:pt idx="78297">
                  <c:v>35680.666666666664</c:v>
                </c:pt>
                <c:pt idx="78298">
                  <c:v>35680.75</c:v>
                </c:pt>
                <c:pt idx="78299">
                  <c:v>35680.833333333336</c:v>
                </c:pt>
                <c:pt idx="78300">
                  <c:v>35680.916666666664</c:v>
                </c:pt>
                <c:pt idx="78301">
                  <c:v>35681</c:v>
                </c:pt>
                <c:pt idx="78302">
                  <c:v>35681.083333333336</c:v>
                </c:pt>
                <c:pt idx="78303">
                  <c:v>35681.166666666664</c:v>
                </c:pt>
                <c:pt idx="78304">
                  <c:v>35681.25</c:v>
                </c:pt>
                <c:pt idx="78305">
                  <c:v>35681.333333333336</c:v>
                </c:pt>
                <c:pt idx="78306">
                  <c:v>35681.416666666664</c:v>
                </c:pt>
                <c:pt idx="78307">
                  <c:v>35681.5</c:v>
                </c:pt>
                <c:pt idx="78308">
                  <c:v>35681.583333333336</c:v>
                </c:pt>
                <c:pt idx="78309">
                  <c:v>35681.666666666664</c:v>
                </c:pt>
                <c:pt idx="78310">
                  <c:v>35681.75</c:v>
                </c:pt>
                <c:pt idx="78311">
                  <c:v>35681.833333333336</c:v>
                </c:pt>
                <c:pt idx="78312">
                  <c:v>35681.916666666664</c:v>
                </c:pt>
                <c:pt idx="78313">
                  <c:v>35682</c:v>
                </c:pt>
                <c:pt idx="78314">
                  <c:v>35682.083333333336</c:v>
                </c:pt>
                <c:pt idx="78315">
                  <c:v>35682.166666666664</c:v>
                </c:pt>
                <c:pt idx="78316">
                  <c:v>35682.25</c:v>
                </c:pt>
                <c:pt idx="78317">
                  <c:v>35682.333333333336</c:v>
                </c:pt>
                <c:pt idx="78318">
                  <c:v>35682.416666666664</c:v>
                </c:pt>
                <c:pt idx="78319">
                  <c:v>35682.5</c:v>
                </c:pt>
                <c:pt idx="78320">
                  <c:v>35682.583333333336</c:v>
                </c:pt>
                <c:pt idx="78321">
                  <c:v>35682.666666666664</c:v>
                </c:pt>
                <c:pt idx="78322">
                  <c:v>35682.75</c:v>
                </c:pt>
                <c:pt idx="78323">
                  <c:v>35682.833333333336</c:v>
                </c:pt>
                <c:pt idx="78324">
                  <c:v>35682.916666666664</c:v>
                </c:pt>
                <c:pt idx="78325">
                  <c:v>35683</c:v>
                </c:pt>
                <c:pt idx="78326">
                  <c:v>35683.083333333336</c:v>
                </c:pt>
                <c:pt idx="78327">
                  <c:v>35683.166666666664</c:v>
                </c:pt>
                <c:pt idx="78328">
                  <c:v>35683.25</c:v>
                </c:pt>
                <c:pt idx="78329">
                  <c:v>35683.333333333336</c:v>
                </c:pt>
                <c:pt idx="78330">
                  <c:v>35683.416666666664</c:v>
                </c:pt>
                <c:pt idx="78331">
                  <c:v>35683.5</c:v>
                </c:pt>
                <c:pt idx="78332">
                  <c:v>35683.583333333336</c:v>
                </c:pt>
                <c:pt idx="78333">
                  <c:v>35683.666666666664</c:v>
                </c:pt>
                <c:pt idx="78334">
                  <c:v>35683.75</c:v>
                </c:pt>
                <c:pt idx="78335">
                  <c:v>35683.833333333336</c:v>
                </c:pt>
                <c:pt idx="78336">
                  <c:v>35683.916666666664</c:v>
                </c:pt>
                <c:pt idx="78337">
                  <c:v>35684</c:v>
                </c:pt>
                <c:pt idx="78338">
                  <c:v>35684.083333333336</c:v>
                </c:pt>
                <c:pt idx="78339">
                  <c:v>35684.166666666664</c:v>
                </c:pt>
                <c:pt idx="78340">
                  <c:v>35684.25</c:v>
                </c:pt>
                <c:pt idx="78341">
                  <c:v>35684.333333333336</c:v>
                </c:pt>
                <c:pt idx="78342">
                  <c:v>35684.416666666664</c:v>
                </c:pt>
                <c:pt idx="78343">
                  <c:v>35684.5</c:v>
                </c:pt>
                <c:pt idx="78344">
                  <c:v>35684.583333333336</c:v>
                </c:pt>
                <c:pt idx="78345">
                  <c:v>35684.666666666664</c:v>
                </c:pt>
                <c:pt idx="78346">
                  <c:v>35684.75</c:v>
                </c:pt>
                <c:pt idx="78347">
                  <c:v>35684.833333333336</c:v>
                </c:pt>
                <c:pt idx="78348">
                  <c:v>35684.916666666664</c:v>
                </c:pt>
                <c:pt idx="78349">
                  <c:v>35685</c:v>
                </c:pt>
                <c:pt idx="78350">
                  <c:v>35685.083333333336</c:v>
                </c:pt>
                <c:pt idx="78351">
                  <c:v>35685.166666666664</c:v>
                </c:pt>
                <c:pt idx="78352">
                  <c:v>35685.25</c:v>
                </c:pt>
                <c:pt idx="78353">
                  <c:v>35685.333333333336</c:v>
                </c:pt>
                <c:pt idx="78354">
                  <c:v>35685.416666666664</c:v>
                </c:pt>
                <c:pt idx="78355">
                  <c:v>35685.5</c:v>
                </c:pt>
                <c:pt idx="78356">
                  <c:v>35685.583333333336</c:v>
                </c:pt>
                <c:pt idx="78357">
                  <c:v>35685.666666666664</c:v>
                </c:pt>
                <c:pt idx="78358">
                  <c:v>35685.75</c:v>
                </c:pt>
                <c:pt idx="78359">
                  <c:v>35685.833333333336</c:v>
                </c:pt>
                <c:pt idx="78360">
                  <c:v>35685.916666666664</c:v>
                </c:pt>
                <c:pt idx="78361">
                  <c:v>35686</c:v>
                </c:pt>
                <c:pt idx="78362">
                  <c:v>35686.083333333336</c:v>
                </c:pt>
                <c:pt idx="78363">
                  <c:v>35686.166666666664</c:v>
                </c:pt>
                <c:pt idx="78364">
                  <c:v>35686.25</c:v>
                </c:pt>
                <c:pt idx="78365">
                  <c:v>35686.333333333336</c:v>
                </c:pt>
                <c:pt idx="78366">
                  <c:v>35686.416666666664</c:v>
                </c:pt>
                <c:pt idx="78367">
                  <c:v>35686.5</c:v>
                </c:pt>
                <c:pt idx="78368">
                  <c:v>35686.583333333336</c:v>
                </c:pt>
                <c:pt idx="78369">
                  <c:v>35686.666666666664</c:v>
                </c:pt>
                <c:pt idx="78370">
                  <c:v>35686.75</c:v>
                </c:pt>
                <c:pt idx="78371">
                  <c:v>35686.833333333336</c:v>
                </c:pt>
                <c:pt idx="78372">
                  <c:v>35686.916666666664</c:v>
                </c:pt>
                <c:pt idx="78373">
                  <c:v>35687</c:v>
                </c:pt>
                <c:pt idx="78374">
                  <c:v>35687.083333333336</c:v>
                </c:pt>
                <c:pt idx="78375">
                  <c:v>35687.166666666664</c:v>
                </c:pt>
                <c:pt idx="78376">
                  <c:v>35687.25</c:v>
                </c:pt>
                <c:pt idx="78377">
                  <c:v>35687.333333333336</c:v>
                </c:pt>
                <c:pt idx="78378">
                  <c:v>35687.416666666664</c:v>
                </c:pt>
                <c:pt idx="78379">
                  <c:v>35687.5</c:v>
                </c:pt>
                <c:pt idx="78380">
                  <c:v>35687.583333333336</c:v>
                </c:pt>
                <c:pt idx="78381">
                  <c:v>35687.666666666664</c:v>
                </c:pt>
                <c:pt idx="78382">
                  <c:v>35687.75</c:v>
                </c:pt>
                <c:pt idx="78383">
                  <c:v>35687.833333333336</c:v>
                </c:pt>
                <c:pt idx="78384">
                  <c:v>35687.916666666664</c:v>
                </c:pt>
                <c:pt idx="78385">
                  <c:v>35688</c:v>
                </c:pt>
                <c:pt idx="78386">
                  <c:v>35688.083333333336</c:v>
                </c:pt>
                <c:pt idx="78387">
                  <c:v>35688.166666666664</c:v>
                </c:pt>
                <c:pt idx="78388">
                  <c:v>35688.25</c:v>
                </c:pt>
                <c:pt idx="78389">
                  <c:v>35688.333333333336</c:v>
                </c:pt>
                <c:pt idx="78390">
                  <c:v>35688.416666666664</c:v>
                </c:pt>
                <c:pt idx="78391">
                  <c:v>35688.5</c:v>
                </c:pt>
                <c:pt idx="78392">
                  <c:v>35688.583333333336</c:v>
                </c:pt>
                <c:pt idx="78393">
                  <c:v>35688.666666666664</c:v>
                </c:pt>
                <c:pt idx="78394">
                  <c:v>35688.75</c:v>
                </c:pt>
                <c:pt idx="78395">
                  <c:v>35688.833333333336</c:v>
                </c:pt>
                <c:pt idx="78396">
                  <c:v>35688.916666666664</c:v>
                </c:pt>
                <c:pt idx="78397">
                  <c:v>35689</c:v>
                </c:pt>
                <c:pt idx="78398">
                  <c:v>35689.083333333336</c:v>
                </c:pt>
                <c:pt idx="78399">
                  <c:v>35689.166666666664</c:v>
                </c:pt>
                <c:pt idx="78400">
                  <c:v>35689.25</c:v>
                </c:pt>
                <c:pt idx="78401">
                  <c:v>35689.333333333336</c:v>
                </c:pt>
                <c:pt idx="78402">
                  <c:v>35689.416666666664</c:v>
                </c:pt>
                <c:pt idx="78403">
                  <c:v>35689.5</c:v>
                </c:pt>
                <c:pt idx="78404">
                  <c:v>35689.583333333336</c:v>
                </c:pt>
                <c:pt idx="78405">
                  <c:v>35689.666666666664</c:v>
                </c:pt>
                <c:pt idx="78406">
                  <c:v>35689.75</c:v>
                </c:pt>
                <c:pt idx="78407">
                  <c:v>35689.833333333336</c:v>
                </c:pt>
                <c:pt idx="78408">
                  <c:v>35689.916666666664</c:v>
                </c:pt>
                <c:pt idx="78409">
                  <c:v>35690</c:v>
                </c:pt>
                <c:pt idx="78410">
                  <c:v>35690.083333333336</c:v>
                </c:pt>
                <c:pt idx="78411">
                  <c:v>35690.166666666664</c:v>
                </c:pt>
                <c:pt idx="78412">
                  <c:v>35690.25</c:v>
                </c:pt>
                <c:pt idx="78413">
                  <c:v>35690.333333333336</c:v>
                </c:pt>
                <c:pt idx="78414">
                  <c:v>35690.416666666664</c:v>
                </c:pt>
                <c:pt idx="78415">
                  <c:v>35690.5</c:v>
                </c:pt>
                <c:pt idx="78416">
                  <c:v>35690.583333333336</c:v>
                </c:pt>
                <c:pt idx="78417">
                  <c:v>35690.666666666664</c:v>
                </c:pt>
                <c:pt idx="78418">
                  <c:v>35690.75</c:v>
                </c:pt>
                <c:pt idx="78419">
                  <c:v>35690.833333333336</c:v>
                </c:pt>
                <c:pt idx="78420">
                  <c:v>35690.916666666664</c:v>
                </c:pt>
                <c:pt idx="78421">
                  <c:v>35691</c:v>
                </c:pt>
                <c:pt idx="78422">
                  <c:v>35691.083333333336</c:v>
                </c:pt>
                <c:pt idx="78423">
                  <c:v>35691.166666666664</c:v>
                </c:pt>
                <c:pt idx="78424">
                  <c:v>35691.25</c:v>
                </c:pt>
                <c:pt idx="78425">
                  <c:v>35691.333333333336</c:v>
                </c:pt>
                <c:pt idx="78426">
                  <c:v>35691.416666666664</c:v>
                </c:pt>
                <c:pt idx="78427">
                  <c:v>35691.5</c:v>
                </c:pt>
                <c:pt idx="78428">
                  <c:v>35691.583333333336</c:v>
                </c:pt>
                <c:pt idx="78429">
                  <c:v>35691.666666666664</c:v>
                </c:pt>
                <c:pt idx="78430">
                  <c:v>35691.75</c:v>
                </c:pt>
                <c:pt idx="78431">
                  <c:v>35691.833333333336</c:v>
                </c:pt>
                <c:pt idx="78432">
                  <c:v>35691.916666666664</c:v>
                </c:pt>
                <c:pt idx="78433">
                  <c:v>35692</c:v>
                </c:pt>
                <c:pt idx="78434">
                  <c:v>35692.083333333336</c:v>
                </c:pt>
                <c:pt idx="78435">
                  <c:v>35692.166666666664</c:v>
                </c:pt>
                <c:pt idx="78436">
                  <c:v>35692.25</c:v>
                </c:pt>
                <c:pt idx="78437">
                  <c:v>35692.333333333336</c:v>
                </c:pt>
                <c:pt idx="78438">
                  <c:v>35692.416666666664</c:v>
                </c:pt>
                <c:pt idx="78439">
                  <c:v>35692.5</c:v>
                </c:pt>
                <c:pt idx="78440">
                  <c:v>35692.583333333336</c:v>
                </c:pt>
                <c:pt idx="78441">
                  <c:v>35692.666666666664</c:v>
                </c:pt>
                <c:pt idx="78442">
                  <c:v>35692.75</c:v>
                </c:pt>
                <c:pt idx="78443">
                  <c:v>35692.833333333336</c:v>
                </c:pt>
                <c:pt idx="78444">
                  <c:v>35692.916666666664</c:v>
                </c:pt>
                <c:pt idx="78445">
                  <c:v>35693</c:v>
                </c:pt>
                <c:pt idx="78446">
                  <c:v>35693.083333333336</c:v>
                </c:pt>
                <c:pt idx="78447">
                  <c:v>35693.166666666664</c:v>
                </c:pt>
                <c:pt idx="78448">
                  <c:v>35693.25</c:v>
                </c:pt>
                <c:pt idx="78449">
                  <c:v>35693.333333333336</c:v>
                </c:pt>
                <c:pt idx="78450">
                  <c:v>35693.416666666664</c:v>
                </c:pt>
                <c:pt idx="78451">
                  <c:v>35693.5</c:v>
                </c:pt>
                <c:pt idx="78452">
                  <c:v>35693.583333333336</c:v>
                </c:pt>
                <c:pt idx="78453">
                  <c:v>35693.666666666664</c:v>
                </c:pt>
                <c:pt idx="78454">
                  <c:v>35693.75</c:v>
                </c:pt>
                <c:pt idx="78455">
                  <c:v>35693.833333333336</c:v>
                </c:pt>
                <c:pt idx="78456">
                  <c:v>35693.916666666664</c:v>
                </c:pt>
                <c:pt idx="78457">
                  <c:v>35694</c:v>
                </c:pt>
                <c:pt idx="78458">
                  <c:v>35694.083333333336</c:v>
                </c:pt>
                <c:pt idx="78459">
                  <c:v>35694.166666666664</c:v>
                </c:pt>
                <c:pt idx="78460">
                  <c:v>35694.25</c:v>
                </c:pt>
                <c:pt idx="78461">
                  <c:v>35694.333333333336</c:v>
                </c:pt>
                <c:pt idx="78462">
                  <c:v>35694.416666666664</c:v>
                </c:pt>
                <c:pt idx="78463">
                  <c:v>35694.5</c:v>
                </c:pt>
                <c:pt idx="78464">
                  <c:v>35694.583333333336</c:v>
                </c:pt>
                <c:pt idx="78465">
                  <c:v>35694.666666666664</c:v>
                </c:pt>
                <c:pt idx="78466">
                  <c:v>35694.75</c:v>
                </c:pt>
                <c:pt idx="78467">
                  <c:v>35694.833333333336</c:v>
                </c:pt>
                <c:pt idx="78468">
                  <c:v>35694.916666666664</c:v>
                </c:pt>
                <c:pt idx="78469">
                  <c:v>35695</c:v>
                </c:pt>
                <c:pt idx="78470">
                  <c:v>35695.083333333336</c:v>
                </c:pt>
                <c:pt idx="78471">
                  <c:v>35695.166666666664</c:v>
                </c:pt>
                <c:pt idx="78472">
                  <c:v>35695.25</c:v>
                </c:pt>
                <c:pt idx="78473">
                  <c:v>35695.333333333336</c:v>
                </c:pt>
                <c:pt idx="78474">
                  <c:v>35695.416666666664</c:v>
                </c:pt>
                <c:pt idx="78475">
                  <c:v>35695.5</c:v>
                </c:pt>
                <c:pt idx="78476">
                  <c:v>35695.583333333336</c:v>
                </c:pt>
                <c:pt idx="78477">
                  <c:v>35695.666666666664</c:v>
                </c:pt>
                <c:pt idx="78478">
                  <c:v>35695.75</c:v>
                </c:pt>
                <c:pt idx="78479">
                  <c:v>35695.833333333336</c:v>
                </c:pt>
                <c:pt idx="78480">
                  <c:v>35695.916666666664</c:v>
                </c:pt>
                <c:pt idx="78481">
                  <c:v>35696</c:v>
                </c:pt>
                <c:pt idx="78482">
                  <c:v>35696.083333333336</c:v>
                </c:pt>
                <c:pt idx="78483">
                  <c:v>35696.166666666664</c:v>
                </c:pt>
                <c:pt idx="78484">
                  <c:v>35696.25</c:v>
                </c:pt>
                <c:pt idx="78485">
                  <c:v>35696.333333333336</c:v>
                </c:pt>
                <c:pt idx="78486">
                  <c:v>35696.416666666664</c:v>
                </c:pt>
                <c:pt idx="78487">
                  <c:v>35696.5</c:v>
                </c:pt>
                <c:pt idx="78488">
                  <c:v>35696.583333333336</c:v>
                </c:pt>
                <c:pt idx="78489">
                  <c:v>35696.666666666664</c:v>
                </c:pt>
                <c:pt idx="78490">
                  <c:v>35696.75</c:v>
                </c:pt>
                <c:pt idx="78491">
                  <c:v>35696.833333333336</c:v>
                </c:pt>
                <c:pt idx="78492">
                  <c:v>35696.916666666664</c:v>
                </c:pt>
                <c:pt idx="78493">
                  <c:v>35697</c:v>
                </c:pt>
                <c:pt idx="78494">
                  <c:v>35697.083333333336</c:v>
                </c:pt>
                <c:pt idx="78495">
                  <c:v>35697.166666666664</c:v>
                </c:pt>
                <c:pt idx="78496">
                  <c:v>35697.25</c:v>
                </c:pt>
                <c:pt idx="78497">
                  <c:v>35697.333333333336</c:v>
                </c:pt>
                <c:pt idx="78498">
                  <c:v>35697.416666666664</c:v>
                </c:pt>
                <c:pt idx="78499">
                  <c:v>35697.5</c:v>
                </c:pt>
                <c:pt idx="78500">
                  <c:v>35697.583333333336</c:v>
                </c:pt>
                <c:pt idx="78501">
                  <c:v>35697.666666666664</c:v>
                </c:pt>
                <c:pt idx="78502">
                  <c:v>35697.75</c:v>
                </c:pt>
                <c:pt idx="78503">
                  <c:v>35697.833333333336</c:v>
                </c:pt>
                <c:pt idx="78504">
                  <c:v>35697.916666666664</c:v>
                </c:pt>
                <c:pt idx="78505">
                  <c:v>35698</c:v>
                </c:pt>
                <c:pt idx="78506">
                  <c:v>35698.083333333336</c:v>
                </c:pt>
                <c:pt idx="78507">
                  <c:v>35698.166666666664</c:v>
                </c:pt>
                <c:pt idx="78508">
                  <c:v>35698.25</c:v>
                </c:pt>
                <c:pt idx="78509">
                  <c:v>35698.333333333336</c:v>
                </c:pt>
                <c:pt idx="78510">
                  <c:v>35698.416666666664</c:v>
                </c:pt>
                <c:pt idx="78511">
                  <c:v>35698.5</c:v>
                </c:pt>
                <c:pt idx="78512">
                  <c:v>35698.583333333336</c:v>
                </c:pt>
                <c:pt idx="78513">
                  <c:v>35698.666666666664</c:v>
                </c:pt>
                <c:pt idx="78514">
                  <c:v>35698.75</c:v>
                </c:pt>
                <c:pt idx="78515">
                  <c:v>35698.833333333336</c:v>
                </c:pt>
                <c:pt idx="78516">
                  <c:v>35698.916666666664</c:v>
                </c:pt>
                <c:pt idx="78517">
                  <c:v>35699</c:v>
                </c:pt>
                <c:pt idx="78518">
                  <c:v>35699.083333333336</c:v>
                </c:pt>
                <c:pt idx="78519">
                  <c:v>35699.166666666664</c:v>
                </c:pt>
                <c:pt idx="78520">
                  <c:v>35699.25</c:v>
                </c:pt>
                <c:pt idx="78521">
                  <c:v>35699.333333333336</c:v>
                </c:pt>
                <c:pt idx="78522">
                  <c:v>35699.416666666664</c:v>
                </c:pt>
                <c:pt idx="78523">
                  <c:v>35699.5</c:v>
                </c:pt>
                <c:pt idx="78524">
                  <c:v>35699.583333333336</c:v>
                </c:pt>
                <c:pt idx="78525">
                  <c:v>35699.666666666664</c:v>
                </c:pt>
                <c:pt idx="78526">
                  <c:v>35699.75</c:v>
                </c:pt>
                <c:pt idx="78527">
                  <c:v>35699.833333333336</c:v>
                </c:pt>
                <c:pt idx="78528">
                  <c:v>35699.916666666664</c:v>
                </c:pt>
                <c:pt idx="78529">
                  <c:v>35700</c:v>
                </c:pt>
                <c:pt idx="78530">
                  <c:v>35700.083333333336</c:v>
                </c:pt>
                <c:pt idx="78531">
                  <c:v>35700.166666666664</c:v>
                </c:pt>
                <c:pt idx="78532">
                  <c:v>35700.25</c:v>
                </c:pt>
                <c:pt idx="78533">
                  <c:v>35700.333333333336</c:v>
                </c:pt>
                <c:pt idx="78534">
                  <c:v>35700.416666666664</c:v>
                </c:pt>
                <c:pt idx="78535">
                  <c:v>35700.5</c:v>
                </c:pt>
                <c:pt idx="78536">
                  <c:v>35700.583333333336</c:v>
                </c:pt>
                <c:pt idx="78537">
                  <c:v>35700.666666666664</c:v>
                </c:pt>
                <c:pt idx="78538">
                  <c:v>35700.75</c:v>
                </c:pt>
                <c:pt idx="78539">
                  <c:v>35700.833333333336</c:v>
                </c:pt>
                <c:pt idx="78540">
                  <c:v>35700.916666666664</c:v>
                </c:pt>
                <c:pt idx="78541">
                  <c:v>35701</c:v>
                </c:pt>
                <c:pt idx="78542">
                  <c:v>35701.083333333336</c:v>
                </c:pt>
                <c:pt idx="78543">
                  <c:v>35701.166666666664</c:v>
                </c:pt>
                <c:pt idx="78544">
                  <c:v>35701.25</c:v>
                </c:pt>
                <c:pt idx="78545">
                  <c:v>35701.333333333336</c:v>
                </c:pt>
                <c:pt idx="78546">
                  <c:v>35701.416666666664</c:v>
                </c:pt>
                <c:pt idx="78547">
                  <c:v>35701.5</c:v>
                </c:pt>
                <c:pt idx="78548">
                  <c:v>35701.583333333336</c:v>
                </c:pt>
                <c:pt idx="78549">
                  <c:v>35701.666666666664</c:v>
                </c:pt>
                <c:pt idx="78550">
                  <c:v>35701.75</c:v>
                </c:pt>
                <c:pt idx="78551">
                  <c:v>35701.833333333336</c:v>
                </c:pt>
                <c:pt idx="78552">
                  <c:v>35701.916666666664</c:v>
                </c:pt>
                <c:pt idx="78553">
                  <c:v>35702</c:v>
                </c:pt>
                <c:pt idx="78554">
                  <c:v>35702.083333333336</c:v>
                </c:pt>
                <c:pt idx="78555">
                  <c:v>35702.166666666664</c:v>
                </c:pt>
                <c:pt idx="78556">
                  <c:v>35702.25</c:v>
                </c:pt>
                <c:pt idx="78557">
                  <c:v>35702.333333333336</c:v>
                </c:pt>
                <c:pt idx="78558">
                  <c:v>35702.416666666664</c:v>
                </c:pt>
                <c:pt idx="78559">
                  <c:v>35702.5</c:v>
                </c:pt>
                <c:pt idx="78560">
                  <c:v>35702.583333333336</c:v>
                </c:pt>
                <c:pt idx="78561">
                  <c:v>35702.666666666664</c:v>
                </c:pt>
                <c:pt idx="78562">
                  <c:v>35702.75</c:v>
                </c:pt>
                <c:pt idx="78563">
                  <c:v>35702.833333333336</c:v>
                </c:pt>
                <c:pt idx="78564">
                  <c:v>35702.916666666664</c:v>
                </c:pt>
                <c:pt idx="78565">
                  <c:v>35703</c:v>
                </c:pt>
                <c:pt idx="78566">
                  <c:v>35703.083333333336</c:v>
                </c:pt>
                <c:pt idx="78567">
                  <c:v>35703.166666666664</c:v>
                </c:pt>
                <c:pt idx="78568">
                  <c:v>35703.25</c:v>
                </c:pt>
                <c:pt idx="78569">
                  <c:v>35703.333333333336</c:v>
                </c:pt>
                <c:pt idx="78570">
                  <c:v>35703.416666666664</c:v>
                </c:pt>
                <c:pt idx="78571">
                  <c:v>35703.5</c:v>
                </c:pt>
                <c:pt idx="78572">
                  <c:v>35703.583333333336</c:v>
                </c:pt>
                <c:pt idx="78573">
                  <c:v>35703.666666666664</c:v>
                </c:pt>
                <c:pt idx="78574">
                  <c:v>35703.75</c:v>
                </c:pt>
                <c:pt idx="78575">
                  <c:v>35703.833333333336</c:v>
                </c:pt>
                <c:pt idx="78576">
                  <c:v>35703.916666666664</c:v>
                </c:pt>
                <c:pt idx="78577">
                  <c:v>35704</c:v>
                </c:pt>
                <c:pt idx="78578">
                  <c:v>35704.083333333336</c:v>
                </c:pt>
                <c:pt idx="78579">
                  <c:v>35704.166666666664</c:v>
                </c:pt>
                <c:pt idx="78580">
                  <c:v>35704.25</c:v>
                </c:pt>
                <c:pt idx="78581">
                  <c:v>35704.333333333336</c:v>
                </c:pt>
                <c:pt idx="78582">
                  <c:v>35704.416666666664</c:v>
                </c:pt>
                <c:pt idx="78583">
                  <c:v>35704.5</c:v>
                </c:pt>
                <c:pt idx="78584">
                  <c:v>35704.583333333336</c:v>
                </c:pt>
                <c:pt idx="78585">
                  <c:v>35704.666666666664</c:v>
                </c:pt>
                <c:pt idx="78586">
                  <c:v>35704.75</c:v>
                </c:pt>
                <c:pt idx="78587">
                  <c:v>35704.833333333336</c:v>
                </c:pt>
                <c:pt idx="78588">
                  <c:v>35704.916666666664</c:v>
                </c:pt>
                <c:pt idx="78589">
                  <c:v>35705</c:v>
                </c:pt>
                <c:pt idx="78590">
                  <c:v>35705.083333333336</c:v>
                </c:pt>
                <c:pt idx="78591">
                  <c:v>35705.166666666664</c:v>
                </c:pt>
                <c:pt idx="78592">
                  <c:v>35705.25</c:v>
                </c:pt>
                <c:pt idx="78593">
                  <c:v>35705.333333333336</c:v>
                </c:pt>
                <c:pt idx="78594">
                  <c:v>35705.416666666664</c:v>
                </c:pt>
                <c:pt idx="78595">
                  <c:v>35705.5</c:v>
                </c:pt>
                <c:pt idx="78596">
                  <c:v>35705.583333333336</c:v>
                </c:pt>
                <c:pt idx="78597">
                  <c:v>35705.666666666664</c:v>
                </c:pt>
                <c:pt idx="78598">
                  <c:v>35705.75</c:v>
                </c:pt>
                <c:pt idx="78599">
                  <c:v>35705.833333333336</c:v>
                </c:pt>
                <c:pt idx="78600">
                  <c:v>35705.916666666664</c:v>
                </c:pt>
                <c:pt idx="78601">
                  <c:v>35706</c:v>
                </c:pt>
                <c:pt idx="78602">
                  <c:v>35706.083333333336</c:v>
                </c:pt>
                <c:pt idx="78603">
                  <c:v>35706.166666666664</c:v>
                </c:pt>
                <c:pt idx="78604">
                  <c:v>35706.25</c:v>
                </c:pt>
                <c:pt idx="78605">
                  <c:v>35706.333333333336</c:v>
                </c:pt>
                <c:pt idx="78606">
                  <c:v>35706.416666666664</c:v>
                </c:pt>
                <c:pt idx="78607">
                  <c:v>35706.5</c:v>
                </c:pt>
                <c:pt idx="78608">
                  <c:v>35706.583333333336</c:v>
                </c:pt>
                <c:pt idx="78609">
                  <c:v>35706.666666666664</c:v>
                </c:pt>
                <c:pt idx="78610">
                  <c:v>35706.75</c:v>
                </c:pt>
                <c:pt idx="78611">
                  <c:v>35706.833333333336</c:v>
                </c:pt>
                <c:pt idx="78612">
                  <c:v>35706.916666666664</c:v>
                </c:pt>
                <c:pt idx="78613">
                  <c:v>35707</c:v>
                </c:pt>
                <c:pt idx="78614">
                  <c:v>35707.083333333336</c:v>
                </c:pt>
                <c:pt idx="78615">
                  <c:v>35707.166666666664</c:v>
                </c:pt>
                <c:pt idx="78616">
                  <c:v>35707.25</c:v>
                </c:pt>
                <c:pt idx="78617">
                  <c:v>35707.333333333336</c:v>
                </c:pt>
                <c:pt idx="78618">
                  <c:v>35707.416666666664</c:v>
                </c:pt>
                <c:pt idx="78619">
                  <c:v>35707.5</c:v>
                </c:pt>
                <c:pt idx="78620">
                  <c:v>35707.583333333336</c:v>
                </c:pt>
                <c:pt idx="78621">
                  <c:v>35707.666666666664</c:v>
                </c:pt>
                <c:pt idx="78622">
                  <c:v>35707.75</c:v>
                </c:pt>
                <c:pt idx="78623">
                  <c:v>35707.833333333336</c:v>
                </c:pt>
                <c:pt idx="78624">
                  <c:v>35707.916666666664</c:v>
                </c:pt>
                <c:pt idx="78625">
                  <c:v>35708</c:v>
                </c:pt>
                <c:pt idx="78626">
                  <c:v>35708.083333333336</c:v>
                </c:pt>
                <c:pt idx="78627">
                  <c:v>35708.166666666664</c:v>
                </c:pt>
                <c:pt idx="78628">
                  <c:v>35708.25</c:v>
                </c:pt>
                <c:pt idx="78629">
                  <c:v>35708.333333333336</c:v>
                </c:pt>
                <c:pt idx="78630">
                  <c:v>35708.416666666664</c:v>
                </c:pt>
                <c:pt idx="78631">
                  <c:v>35708.5</c:v>
                </c:pt>
                <c:pt idx="78632">
                  <c:v>35708.583333333336</c:v>
                </c:pt>
                <c:pt idx="78633">
                  <c:v>35708.666666666664</c:v>
                </c:pt>
                <c:pt idx="78634">
                  <c:v>35708.75</c:v>
                </c:pt>
                <c:pt idx="78635">
                  <c:v>35708.833333333336</c:v>
                </c:pt>
                <c:pt idx="78636">
                  <c:v>35708.916666666664</c:v>
                </c:pt>
                <c:pt idx="78637">
                  <c:v>35709</c:v>
                </c:pt>
                <c:pt idx="78638">
                  <c:v>35709.083333333336</c:v>
                </c:pt>
                <c:pt idx="78639">
                  <c:v>35709.166666666664</c:v>
                </c:pt>
                <c:pt idx="78640">
                  <c:v>35709.25</c:v>
                </c:pt>
                <c:pt idx="78641">
                  <c:v>35709.333333333336</c:v>
                </c:pt>
                <c:pt idx="78642">
                  <c:v>35709.416666666664</c:v>
                </c:pt>
                <c:pt idx="78643">
                  <c:v>35709.5</c:v>
                </c:pt>
                <c:pt idx="78644">
                  <c:v>35709.583333333336</c:v>
                </c:pt>
                <c:pt idx="78645">
                  <c:v>35709.666666666664</c:v>
                </c:pt>
                <c:pt idx="78646">
                  <c:v>35709.75</c:v>
                </c:pt>
                <c:pt idx="78647">
                  <c:v>35709.833333333336</c:v>
                </c:pt>
                <c:pt idx="78648">
                  <c:v>35709.916666666664</c:v>
                </c:pt>
                <c:pt idx="78649">
                  <c:v>35710</c:v>
                </c:pt>
                <c:pt idx="78650">
                  <c:v>35710.083333333336</c:v>
                </c:pt>
                <c:pt idx="78651">
                  <c:v>35710.166666666664</c:v>
                </c:pt>
                <c:pt idx="78652">
                  <c:v>35710.25</c:v>
                </c:pt>
                <c:pt idx="78653">
                  <c:v>35710.333333333336</c:v>
                </c:pt>
                <c:pt idx="78654">
                  <c:v>35710.416666666664</c:v>
                </c:pt>
                <c:pt idx="78655">
                  <c:v>35710.5</c:v>
                </c:pt>
                <c:pt idx="78656">
                  <c:v>35710.583333333336</c:v>
                </c:pt>
                <c:pt idx="78657">
                  <c:v>35710.666666666664</c:v>
                </c:pt>
                <c:pt idx="78658">
                  <c:v>35710.75</c:v>
                </c:pt>
                <c:pt idx="78659">
                  <c:v>35710.833333333336</c:v>
                </c:pt>
                <c:pt idx="78660">
                  <c:v>35710.916666666664</c:v>
                </c:pt>
                <c:pt idx="78661">
                  <c:v>35711</c:v>
                </c:pt>
                <c:pt idx="78662">
                  <c:v>35711.083333333336</c:v>
                </c:pt>
                <c:pt idx="78663">
                  <c:v>35711.166666666664</c:v>
                </c:pt>
                <c:pt idx="78664">
                  <c:v>35711.25</c:v>
                </c:pt>
                <c:pt idx="78665">
                  <c:v>35711.333333333336</c:v>
                </c:pt>
                <c:pt idx="78666">
                  <c:v>35711.416666666664</c:v>
                </c:pt>
                <c:pt idx="78667">
                  <c:v>35711.5</c:v>
                </c:pt>
                <c:pt idx="78668">
                  <c:v>35711.583333333336</c:v>
                </c:pt>
                <c:pt idx="78669">
                  <c:v>35711.666666666664</c:v>
                </c:pt>
                <c:pt idx="78670">
                  <c:v>35711.75</c:v>
                </c:pt>
                <c:pt idx="78671">
                  <c:v>35711.833333333336</c:v>
                </c:pt>
                <c:pt idx="78672">
                  <c:v>35711.916666666664</c:v>
                </c:pt>
                <c:pt idx="78673">
                  <c:v>35712</c:v>
                </c:pt>
                <c:pt idx="78674">
                  <c:v>35712.083333333336</c:v>
                </c:pt>
                <c:pt idx="78675">
                  <c:v>35712.166666666664</c:v>
                </c:pt>
                <c:pt idx="78676">
                  <c:v>35712.25</c:v>
                </c:pt>
                <c:pt idx="78677">
                  <c:v>35712.333333333336</c:v>
                </c:pt>
                <c:pt idx="78678">
                  <c:v>35712.416666666664</c:v>
                </c:pt>
                <c:pt idx="78679">
                  <c:v>35712.5</c:v>
                </c:pt>
                <c:pt idx="78680">
                  <c:v>35712.583333333336</c:v>
                </c:pt>
                <c:pt idx="78681">
                  <c:v>35712.666666666664</c:v>
                </c:pt>
                <c:pt idx="78682">
                  <c:v>35712.75</c:v>
                </c:pt>
                <c:pt idx="78683">
                  <c:v>35712.833333333336</c:v>
                </c:pt>
                <c:pt idx="78684">
                  <c:v>35712.916666666664</c:v>
                </c:pt>
                <c:pt idx="78685">
                  <c:v>35713</c:v>
                </c:pt>
                <c:pt idx="78686">
                  <c:v>35713.083333333336</c:v>
                </c:pt>
                <c:pt idx="78687">
                  <c:v>35713.166666666664</c:v>
                </c:pt>
                <c:pt idx="78688">
                  <c:v>35713.25</c:v>
                </c:pt>
                <c:pt idx="78689">
                  <c:v>35713.333333333336</c:v>
                </c:pt>
                <c:pt idx="78690">
                  <c:v>35713.416666666664</c:v>
                </c:pt>
                <c:pt idx="78691">
                  <c:v>35713.5</c:v>
                </c:pt>
                <c:pt idx="78692">
                  <c:v>35713.583333333336</c:v>
                </c:pt>
                <c:pt idx="78693">
                  <c:v>35713.666666666664</c:v>
                </c:pt>
                <c:pt idx="78694">
                  <c:v>35713.75</c:v>
                </c:pt>
                <c:pt idx="78695">
                  <c:v>35713.833333333336</c:v>
                </c:pt>
                <c:pt idx="78696">
                  <c:v>35713.916666666664</c:v>
                </c:pt>
                <c:pt idx="78697">
                  <c:v>35714</c:v>
                </c:pt>
                <c:pt idx="78698">
                  <c:v>35714.083333333336</c:v>
                </c:pt>
                <c:pt idx="78699">
                  <c:v>35714.166666666664</c:v>
                </c:pt>
                <c:pt idx="78700">
                  <c:v>35714.25</c:v>
                </c:pt>
                <c:pt idx="78701">
                  <c:v>35714.333333333336</c:v>
                </c:pt>
                <c:pt idx="78702">
                  <c:v>35714.416666666664</c:v>
                </c:pt>
                <c:pt idx="78703">
                  <c:v>35714.5</c:v>
                </c:pt>
                <c:pt idx="78704">
                  <c:v>35714.583333333336</c:v>
                </c:pt>
                <c:pt idx="78705">
                  <c:v>35714.666666666664</c:v>
                </c:pt>
                <c:pt idx="78706">
                  <c:v>35714.75</c:v>
                </c:pt>
                <c:pt idx="78707">
                  <c:v>35714.833333333336</c:v>
                </c:pt>
                <c:pt idx="78708">
                  <c:v>35714.916666666664</c:v>
                </c:pt>
                <c:pt idx="78709">
                  <c:v>35715</c:v>
                </c:pt>
                <c:pt idx="78710">
                  <c:v>35715.083333333336</c:v>
                </c:pt>
                <c:pt idx="78711">
                  <c:v>35715.166666666664</c:v>
                </c:pt>
                <c:pt idx="78712">
                  <c:v>35715.25</c:v>
                </c:pt>
                <c:pt idx="78713">
                  <c:v>35715.333333333336</c:v>
                </c:pt>
                <c:pt idx="78714">
                  <c:v>35715.416666666664</c:v>
                </c:pt>
                <c:pt idx="78715">
                  <c:v>35715.5</c:v>
                </c:pt>
                <c:pt idx="78716">
                  <c:v>35715.583333333336</c:v>
                </c:pt>
                <c:pt idx="78717">
                  <c:v>35715.666666666664</c:v>
                </c:pt>
                <c:pt idx="78718">
                  <c:v>35715.75</c:v>
                </c:pt>
                <c:pt idx="78719">
                  <c:v>35715.833333333336</c:v>
                </c:pt>
                <c:pt idx="78720">
                  <c:v>35715.916666666664</c:v>
                </c:pt>
                <c:pt idx="78721">
                  <c:v>35716</c:v>
                </c:pt>
                <c:pt idx="78722">
                  <c:v>35716.083333333336</c:v>
                </c:pt>
                <c:pt idx="78723">
                  <c:v>35716.166666666664</c:v>
                </c:pt>
                <c:pt idx="78724">
                  <c:v>35716.25</c:v>
                </c:pt>
                <c:pt idx="78725">
                  <c:v>35716.333333333336</c:v>
                </c:pt>
                <c:pt idx="78726">
                  <c:v>35716.416666666664</c:v>
                </c:pt>
                <c:pt idx="78727">
                  <c:v>35716.5</c:v>
                </c:pt>
                <c:pt idx="78728">
                  <c:v>35716.583333333336</c:v>
                </c:pt>
                <c:pt idx="78729">
                  <c:v>35716.666666666664</c:v>
                </c:pt>
                <c:pt idx="78730">
                  <c:v>35716.723611111112</c:v>
                </c:pt>
                <c:pt idx="78731">
                  <c:v>35716.75</c:v>
                </c:pt>
                <c:pt idx="78732">
                  <c:v>35716.833333333336</c:v>
                </c:pt>
                <c:pt idx="78733">
                  <c:v>35716.916666666664</c:v>
                </c:pt>
                <c:pt idx="78734">
                  <c:v>35717</c:v>
                </c:pt>
                <c:pt idx="78735">
                  <c:v>35717.083333333336</c:v>
                </c:pt>
                <c:pt idx="78736">
                  <c:v>35717.166666666664</c:v>
                </c:pt>
                <c:pt idx="78737">
                  <c:v>35717.25</c:v>
                </c:pt>
                <c:pt idx="78738">
                  <c:v>35717.333333333336</c:v>
                </c:pt>
                <c:pt idx="78739">
                  <c:v>35717.416666666664</c:v>
                </c:pt>
                <c:pt idx="78740">
                  <c:v>35717.5</c:v>
                </c:pt>
                <c:pt idx="78741">
                  <c:v>35717.583333333336</c:v>
                </c:pt>
                <c:pt idx="78742">
                  <c:v>35717.666666666664</c:v>
                </c:pt>
                <c:pt idx="78743">
                  <c:v>35717.75</c:v>
                </c:pt>
                <c:pt idx="78744">
                  <c:v>35717.833333333336</c:v>
                </c:pt>
                <c:pt idx="78745">
                  <c:v>35717.916666666664</c:v>
                </c:pt>
                <c:pt idx="78746">
                  <c:v>35718</c:v>
                </c:pt>
                <c:pt idx="78747">
                  <c:v>35718.083333333336</c:v>
                </c:pt>
                <c:pt idx="78748">
                  <c:v>35718.166666666664</c:v>
                </c:pt>
                <c:pt idx="78749">
                  <c:v>35718.25</c:v>
                </c:pt>
                <c:pt idx="78750">
                  <c:v>35718.333333333336</c:v>
                </c:pt>
                <c:pt idx="78751">
                  <c:v>35718.416666666664</c:v>
                </c:pt>
                <c:pt idx="78752">
                  <c:v>35718.5</c:v>
                </c:pt>
                <c:pt idx="78753">
                  <c:v>35718.583333333336</c:v>
                </c:pt>
                <c:pt idx="78754">
                  <c:v>35718.666666666664</c:v>
                </c:pt>
                <c:pt idx="78755">
                  <c:v>35718.75</c:v>
                </c:pt>
                <c:pt idx="78756">
                  <c:v>35718.833333333336</c:v>
                </c:pt>
                <c:pt idx="78757">
                  <c:v>35718.916666666664</c:v>
                </c:pt>
                <c:pt idx="78758">
                  <c:v>35719</c:v>
                </c:pt>
                <c:pt idx="78759">
                  <c:v>35719.083333333336</c:v>
                </c:pt>
                <c:pt idx="78760">
                  <c:v>35719.166666666664</c:v>
                </c:pt>
                <c:pt idx="78761">
                  <c:v>35719.25</c:v>
                </c:pt>
                <c:pt idx="78762">
                  <c:v>35719.333333333336</c:v>
                </c:pt>
                <c:pt idx="78763">
                  <c:v>35719.416666666664</c:v>
                </c:pt>
                <c:pt idx="78764">
                  <c:v>35719.5</c:v>
                </c:pt>
                <c:pt idx="78765">
                  <c:v>35719.583333333336</c:v>
                </c:pt>
                <c:pt idx="78766">
                  <c:v>35719.666666666664</c:v>
                </c:pt>
                <c:pt idx="78767">
                  <c:v>35719.75</c:v>
                </c:pt>
                <c:pt idx="78768">
                  <c:v>35719.833333333336</c:v>
                </c:pt>
                <c:pt idx="78769">
                  <c:v>35719.916666666664</c:v>
                </c:pt>
                <c:pt idx="78770">
                  <c:v>35720</c:v>
                </c:pt>
                <c:pt idx="78771">
                  <c:v>35720.083333333336</c:v>
                </c:pt>
                <c:pt idx="78772">
                  <c:v>35720.166666666664</c:v>
                </c:pt>
                <c:pt idx="78773">
                  <c:v>35720.25</c:v>
                </c:pt>
                <c:pt idx="78774">
                  <c:v>35720.333333333336</c:v>
                </c:pt>
                <c:pt idx="78775">
                  <c:v>35720.416666666664</c:v>
                </c:pt>
                <c:pt idx="78776">
                  <c:v>35720.5</c:v>
                </c:pt>
                <c:pt idx="78777">
                  <c:v>35720.583333333336</c:v>
                </c:pt>
                <c:pt idx="78778">
                  <c:v>35720.666666666664</c:v>
                </c:pt>
                <c:pt idx="78779">
                  <c:v>35720.75</c:v>
                </c:pt>
                <c:pt idx="78780">
                  <c:v>35720.833333333336</c:v>
                </c:pt>
                <c:pt idx="78781">
                  <c:v>35720.916666666664</c:v>
                </c:pt>
                <c:pt idx="78782">
                  <c:v>35721</c:v>
                </c:pt>
                <c:pt idx="78783">
                  <c:v>35721.083333333336</c:v>
                </c:pt>
                <c:pt idx="78784">
                  <c:v>35721.166666666664</c:v>
                </c:pt>
                <c:pt idx="78785">
                  <c:v>35721.25</c:v>
                </c:pt>
                <c:pt idx="78786">
                  <c:v>35721.333333333336</c:v>
                </c:pt>
                <c:pt idx="78787">
                  <c:v>35721.416666666664</c:v>
                </c:pt>
                <c:pt idx="78788">
                  <c:v>35721.5</c:v>
                </c:pt>
                <c:pt idx="78789">
                  <c:v>35721.583333333336</c:v>
                </c:pt>
                <c:pt idx="78790">
                  <c:v>35721.666666666664</c:v>
                </c:pt>
                <c:pt idx="78791">
                  <c:v>35721.75</c:v>
                </c:pt>
                <c:pt idx="78792">
                  <c:v>35721.833333333336</c:v>
                </c:pt>
                <c:pt idx="78793">
                  <c:v>35721.916666666664</c:v>
                </c:pt>
                <c:pt idx="78794">
                  <c:v>35722</c:v>
                </c:pt>
                <c:pt idx="78795">
                  <c:v>35722.083333333336</c:v>
                </c:pt>
                <c:pt idx="78796">
                  <c:v>35722.166666666664</c:v>
                </c:pt>
                <c:pt idx="78797">
                  <c:v>35722.25</c:v>
                </c:pt>
                <c:pt idx="78798">
                  <c:v>35722.333333333336</c:v>
                </c:pt>
                <c:pt idx="78799">
                  <c:v>35722.416666666664</c:v>
                </c:pt>
                <c:pt idx="78800">
                  <c:v>35722.5</c:v>
                </c:pt>
                <c:pt idx="78801">
                  <c:v>35722.583333333336</c:v>
                </c:pt>
                <c:pt idx="78802">
                  <c:v>35722.666666666664</c:v>
                </c:pt>
                <c:pt idx="78803">
                  <c:v>35722.75</c:v>
                </c:pt>
                <c:pt idx="78804">
                  <c:v>35722.833333333336</c:v>
                </c:pt>
                <c:pt idx="78805">
                  <c:v>35722.916666666664</c:v>
                </c:pt>
                <c:pt idx="78806">
                  <c:v>35723</c:v>
                </c:pt>
                <c:pt idx="78807">
                  <c:v>35723.083333333336</c:v>
                </c:pt>
                <c:pt idx="78808">
                  <c:v>35723.166666666664</c:v>
                </c:pt>
                <c:pt idx="78809">
                  <c:v>35723.25</c:v>
                </c:pt>
                <c:pt idx="78810">
                  <c:v>35723.333333333336</c:v>
                </c:pt>
                <c:pt idx="78811">
                  <c:v>35723.416666666664</c:v>
                </c:pt>
                <c:pt idx="78812">
                  <c:v>35723.5</c:v>
                </c:pt>
                <c:pt idx="78813">
                  <c:v>35723.583333333336</c:v>
                </c:pt>
                <c:pt idx="78814">
                  <c:v>35723.666666666664</c:v>
                </c:pt>
                <c:pt idx="78815">
                  <c:v>35723.75</c:v>
                </c:pt>
                <c:pt idx="78816">
                  <c:v>35723.833333333336</c:v>
                </c:pt>
                <c:pt idx="78817">
                  <c:v>35723.916666666664</c:v>
                </c:pt>
                <c:pt idx="78818">
                  <c:v>35724</c:v>
                </c:pt>
                <c:pt idx="78819">
                  <c:v>35724.083333333336</c:v>
                </c:pt>
                <c:pt idx="78820">
                  <c:v>35724.166666666664</c:v>
                </c:pt>
                <c:pt idx="78821">
                  <c:v>35724.25</c:v>
                </c:pt>
                <c:pt idx="78822">
                  <c:v>35724.333333333336</c:v>
                </c:pt>
                <c:pt idx="78823">
                  <c:v>35724.416666666664</c:v>
                </c:pt>
                <c:pt idx="78824">
                  <c:v>35724.5</c:v>
                </c:pt>
                <c:pt idx="78825">
                  <c:v>35724.583333333336</c:v>
                </c:pt>
                <c:pt idx="78826">
                  <c:v>35724.666666666664</c:v>
                </c:pt>
                <c:pt idx="78827">
                  <c:v>35724.75</c:v>
                </c:pt>
                <c:pt idx="78828">
                  <c:v>35724.833333333336</c:v>
                </c:pt>
                <c:pt idx="78829">
                  <c:v>35724.916666666664</c:v>
                </c:pt>
                <c:pt idx="78830">
                  <c:v>35725</c:v>
                </c:pt>
                <c:pt idx="78831">
                  <c:v>35725.083333333336</c:v>
                </c:pt>
                <c:pt idx="78832">
                  <c:v>35725.166666666664</c:v>
                </c:pt>
                <c:pt idx="78833">
                  <c:v>35725.25</c:v>
                </c:pt>
                <c:pt idx="78834">
                  <c:v>35725.333333333336</c:v>
                </c:pt>
                <c:pt idx="78835">
                  <c:v>35725.416666666664</c:v>
                </c:pt>
                <c:pt idx="78836">
                  <c:v>35725.5</c:v>
                </c:pt>
                <c:pt idx="78837">
                  <c:v>35725.583333333336</c:v>
                </c:pt>
                <c:pt idx="78838">
                  <c:v>35725.666666666664</c:v>
                </c:pt>
                <c:pt idx="78839">
                  <c:v>35725.75</c:v>
                </c:pt>
                <c:pt idx="78840">
                  <c:v>35725.833333333336</c:v>
                </c:pt>
                <c:pt idx="78841">
                  <c:v>35725.916666666664</c:v>
                </c:pt>
                <c:pt idx="78842">
                  <c:v>35726</c:v>
                </c:pt>
                <c:pt idx="78843">
                  <c:v>35726.083333333336</c:v>
                </c:pt>
                <c:pt idx="78844">
                  <c:v>35726.166666666664</c:v>
                </c:pt>
                <c:pt idx="78845">
                  <c:v>35726.25</c:v>
                </c:pt>
                <c:pt idx="78846">
                  <c:v>35726.333333333336</c:v>
                </c:pt>
                <c:pt idx="78847">
                  <c:v>35726.416666666664</c:v>
                </c:pt>
                <c:pt idx="78848">
                  <c:v>35726.5</c:v>
                </c:pt>
                <c:pt idx="78849">
                  <c:v>35726.583333333336</c:v>
                </c:pt>
                <c:pt idx="78850">
                  <c:v>35726.666666666664</c:v>
                </c:pt>
                <c:pt idx="78851">
                  <c:v>35726.75</c:v>
                </c:pt>
                <c:pt idx="78852">
                  <c:v>35726.833333333336</c:v>
                </c:pt>
                <c:pt idx="78853">
                  <c:v>35726.916666666664</c:v>
                </c:pt>
                <c:pt idx="78854">
                  <c:v>35727</c:v>
                </c:pt>
                <c:pt idx="78855">
                  <c:v>35727.083333333336</c:v>
                </c:pt>
                <c:pt idx="78856">
                  <c:v>35727.166666666664</c:v>
                </c:pt>
                <c:pt idx="78857">
                  <c:v>35727.25</c:v>
                </c:pt>
                <c:pt idx="78858">
                  <c:v>35727.333333333336</c:v>
                </c:pt>
                <c:pt idx="78859">
                  <c:v>35727.416666666664</c:v>
                </c:pt>
                <c:pt idx="78860">
                  <c:v>35727.5</c:v>
                </c:pt>
                <c:pt idx="78861">
                  <c:v>35727.583333333336</c:v>
                </c:pt>
                <c:pt idx="78862">
                  <c:v>35727.666666666664</c:v>
                </c:pt>
                <c:pt idx="78863">
                  <c:v>35727.75</c:v>
                </c:pt>
                <c:pt idx="78864">
                  <c:v>35727.833333333336</c:v>
                </c:pt>
                <c:pt idx="78865">
                  <c:v>35727.916666666664</c:v>
                </c:pt>
                <c:pt idx="78866">
                  <c:v>35728</c:v>
                </c:pt>
                <c:pt idx="78867">
                  <c:v>35728.083333333336</c:v>
                </c:pt>
                <c:pt idx="78868">
                  <c:v>35728.166666666664</c:v>
                </c:pt>
                <c:pt idx="78869">
                  <c:v>35728.25</c:v>
                </c:pt>
                <c:pt idx="78870">
                  <c:v>35728.333333333336</c:v>
                </c:pt>
                <c:pt idx="78871">
                  <c:v>35728.416666666664</c:v>
                </c:pt>
                <c:pt idx="78872">
                  <c:v>35728.5</c:v>
                </c:pt>
                <c:pt idx="78873">
                  <c:v>35728.583333333336</c:v>
                </c:pt>
                <c:pt idx="78874">
                  <c:v>35728.666666666664</c:v>
                </c:pt>
                <c:pt idx="78875">
                  <c:v>35728.75</c:v>
                </c:pt>
                <c:pt idx="78876">
                  <c:v>35728.833333333336</c:v>
                </c:pt>
                <c:pt idx="78877">
                  <c:v>35728.916666666664</c:v>
                </c:pt>
                <c:pt idx="78878">
                  <c:v>35729</c:v>
                </c:pt>
                <c:pt idx="78879">
                  <c:v>35729.083333333336</c:v>
                </c:pt>
                <c:pt idx="78880">
                  <c:v>35729.166666666664</c:v>
                </c:pt>
                <c:pt idx="78881">
                  <c:v>35729.25</c:v>
                </c:pt>
                <c:pt idx="78882">
                  <c:v>35729.333333333336</c:v>
                </c:pt>
                <c:pt idx="78883">
                  <c:v>35729.416666666664</c:v>
                </c:pt>
                <c:pt idx="78884">
                  <c:v>35729.5</c:v>
                </c:pt>
                <c:pt idx="78885">
                  <c:v>35729.583333333336</c:v>
                </c:pt>
                <c:pt idx="78886">
                  <c:v>35729.666666666664</c:v>
                </c:pt>
                <c:pt idx="78887">
                  <c:v>35729.75</c:v>
                </c:pt>
                <c:pt idx="78888">
                  <c:v>35729.833333333336</c:v>
                </c:pt>
                <c:pt idx="78889">
                  <c:v>35729.916666666664</c:v>
                </c:pt>
                <c:pt idx="78890">
                  <c:v>35730</c:v>
                </c:pt>
                <c:pt idx="78891">
                  <c:v>35730.083333333336</c:v>
                </c:pt>
                <c:pt idx="78892">
                  <c:v>35730.166666666664</c:v>
                </c:pt>
                <c:pt idx="78893">
                  <c:v>35730.25</c:v>
                </c:pt>
                <c:pt idx="78894">
                  <c:v>35730.333333333336</c:v>
                </c:pt>
                <c:pt idx="78895">
                  <c:v>35730.416666666664</c:v>
                </c:pt>
                <c:pt idx="78896">
                  <c:v>35730.5</c:v>
                </c:pt>
                <c:pt idx="78897">
                  <c:v>35730.583333333336</c:v>
                </c:pt>
                <c:pt idx="78898">
                  <c:v>35730.666666666664</c:v>
                </c:pt>
                <c:pt idx="78899">
                  <c:v>35730.75</c:v>
                </c:pt>
                <c:pt idx="78900">
                  <c:v>35730.833333333336</c:v>
                </c:pt>
                <c:pt idx="78901">
                  <c:v>35730.916666666664</c:v>
                </c:pt>
                <c:pt idx="78902">
                  <c:v>35731</c:v>
                </c:pt>
                <c:pt idx="78903">
                  <c:v>35731.083333333336</c:v>
                </c:pt>
                <c:pt idx="78904">
                  <c:v>35731.166666666664</c:v>
                </c:pt>
                <c:pt idx="78905">
                  <c:v>35731.25</c:v>
                </c:pt>
                <c:pt idx="78906">
                  <c:v>35731.333333333336</c:v>
                </c:pt>
                <c:pt idx="78907">
                  <c:v>35731.416666666664</c:v>
                </c:pt>
                <c:pt idx="78908">
                  <c:v>35731.5</c:v>
                </c:pt>
                <c:pt idx="78909">
                  <c:v>35731.583333333336</c:v>
                </c:pt>
                <c:pt idx="78910">
                  <c:v>35731.666666666664</c:v>
                </c:pt>
                <c:pt idx="78911">
                  <c:v>35731.75</c:v>
                </c:pt>
                <c:pt idx="78912">
                  <c:v>35731.833333333336</c:v>
                </c:pt>
                <c:pt idx="78913">
                  <c:v>35731.916666666664</c:v>
                </c:pt>
                <c:pt idx="78914">
                  <c:v>35732</c:v>
                </c:pt>
                <c:pt idx="78915">
                  <c:v>35732.083333333336</c:v>
                </c:pt>
                <c:pt idx="78916">
                  <c:v>35732.166666666664</c:v>
                </c:pt>
                <c:pt idx="78917">
                  <c:v>35732.25</c:v>
                </c:pt>
                <c:pt idx="78918">
                  <c:v>35732.333333333336</c:v>
                </c:pt>
                <c:pt idx="78919">
                  <c:v>35732.416666666664</c:v>
                </c:pt>
                <c:pt idx="78920">
                  <c:v>35732.5</c:v>
                </c:pt>
                <c:pt idx="78921">
                  <c:v>35732.583333333336</c:v>
                </c:pt>
                <c:pt idx="78922">
                  <c:v>35732.666666666664</c:v>
                </c:pt>
                <c:pt idx="78923">
                  <c:v>35732.75</c:v>
                </c:pt>
                <c:pt idx="78924">
                  <c:v>35732.833333333336</c:v>
                </c:pt>
                <c:pt idx="78925">
                  <c:v>35732.916666666664</c:v>
                </c:pt>
                <c:pt idx="78926">
                  <c:v>35733</c:v>
                </c:pt>
                <c:pt idx="78927">
                  <c:v>35733.083333333336</c:v>
                </c:pt>
                <c:pt idx="78928">
                  <c:v>35733.166666666664</c:v>
                </c:pt>
                <c:pt idx="78929">
                  <c:v>35733.25</c:v>
                </c:pt>
                <c:pt idx="78930">
                  <c:v>35733.333333333336</c:v>
                </c:pt>
                <c:pt idx="78931">
                  <c:v>35733.416666666664</c:v>
                </c:pt>
                <c:pt idx="78932">
                  <c:v>35733.5</c:v>
                </c:pt>
                <c:pt idx="78933">
                  <c:v>35733.583333333336</c:v>
                </c:pt>
                <c:pt idx="78934">
                  <c:v>35733.666666666664</c:v>
                </c:pt>
                <c:pt idx="78935">
                  <c:v>35733.75</c:v>
                </c:pt>
                <c:pt idx="78936">
                  <c:v>35733.833333333336</c:v>
                </c:pt>
                <c:pt idx="78937">
                  <c:v>35733.916666666664</c:v>
                </c:pt>
                <c:pt idx="78938">
                  <c:v>35734</c:v>
                </c:pt>
                <c:pt idx="78939">
                  <c:v>35734.083333333336</c:v>
                </c:pt>
                <c:pt idx="78940">
                  <c:v>35734.166666666664</c:v>
                </c:pt>
                <c:pt idx="78941">
                  <c:v>35734.25</c:v>
                </c:pt>
                <c:pt idx="78942">
                  <c:v>35734.333333333336</c:v>
                </c:pt>
                <c:pt idx="78943">
                  <c:v>35734.416666666664</c:v>
                </c:pt>
                <c:pt idx="78944">
                  <c:v>35734.5</c:v>
                </c:pt>
                <c:pt idx="78945">
                  <c:v>35734.583333333336</c:v>
                </c:pt>
                <c:pt idx="78946">
                  <c:v>35734.666666666664</c:v>
                </c:pt>
                <c:pt idx="78947">
                  <c:v>35734.75</c:v>
                </c:pt>
                <c:pt idx="78948">
                  <c:v>35734.833333333336</c:v>
                </c:pt>
                <c:pt idx="78949">
                  <c:v>35734.916666666664</c:v>
                </c:pt>
                <c:pt idx="78950">
                  <c:v>35735</c:v>
                </c:pt>
                <c:pt idx="78951">
                  <c:v>35735.083333333336</c:v>
                </c:pt>
                <c:pt idx="78952">
                  <c:v>35735.166666666664</c:v>
                </c:pt>
                <c:pt idx="78953">
                  <c:v>35735.25</c:v>
                </c:pt>
                <c:pt idx="78954">
                  <c:v>35735.333333333336</c:v>
                </c:pt>
                <c:pt idx="78955">
                  <c:v>35735.416666666664</c:v>
                </c:pt>
                <c:pt idx="78956">
                  <c:v>35735.5</c:v>
                </c:pt>
                <c:pt idx="78957">
                  <c:v>35735.583333333336</c:v>
                </c:pt>
                <c:pt idx="78958">
                  <c:v>35735.666666666664</c:v>
                </c:pt>
                <c:pt idx="78959">
                  <c:v>35735.75</c:v>
                </c:pt>
                <c:pt idx="78960">
                  <c:v>35735.833333333336</c:v>
                </c:pt>
                <c:pt idx="78961">
                  <c:v>35735.916666666664</c:v>
                </c:pt>
                <c:pt idx="78962">
                  <c:v>35736</c:v>
                </c:pt>
                <c:pt idx="78963">
                  <c:v>35736.083333333336</c:v>
                </c:pt>
                <c:pt idx="78964">
                  <c:v>35736.166666666664</c:v>
                </c:pt>
                <c:pt idx="78965">
                  <c:v>35736.25</c:v>
                </c:pt>
                <c:pt idx="78966">
                  <c:v>35736.333333333336</c:v>
                </c:pt>
                <c:pt idx="78967">
                  <c:v>35736.416666666664</c:v>
                </c:pt>
                <c:pt idx="78968">
                  <c:v>35736.5</c:v>
                </c:pt>
                <c:pt idx="78969">
                  <c:v>35736.583333333336</c:v>
                </c:pt>
                <c:pt idx="78970">
                  <c:v>35736.666666666664</c:v>
                </c:pt>
                <c:pt idx="78971">
                  <c:v>35736.75</c:v>
                </c:pt>
                <c:pt idx="78972">
                  <c:v>35736.833333333336</c:v>
                </c:pt>
                <c:pt idx="78973">
                  <c:v>35736.916666666664</c:v>
                </c:pt>
                <c:pt idx="78974">
                  <c:v>35737</c:v>
                </c:pt>
                <c:pt idx="78975">
                  <c:v>35737.083333333336</c:v>
                </c:pt>
                <c:pt idx="78976">
                  <c:v>35737.166666666664</c:v>
                </c:pt>
                <c:pt idx="78977">
                  <c:v>35737.25</c:v>
                </c:pt>
                <c:pt idx="78978">
                  <c:v>35737.333333333336</c:v>
                </c:pt>
                <c:pt idx="78979">
                  <c:v>35737.416666666664</c:v>
                </c:pt>
                <c:pt idx="78980">
                  <c:v>35737.5</c:v>
                </c:pt>
                <c:pt idx="78981">
                  <c:v>35737.583333333336</c:v>
                </c:pt>
                <c:pt idx="78982">
                  <c:v>35737.666666666664</c:v>
                </c:pt>
                <c:pt idx="78983">
                  <c:v>35737.75</c:v>
                </c:pt>
                <c:pt idx="78984">
                  <c:v>35737.833333333336</c:v>
                </c:pt>
                <c:pt idx="78985">
                  <c:v>35737.916666666664</c:v>
                </c:pt>
                <c:pt idx="78986">
                  <c:v>35738</c:v>
                </c:pt>
                <c:pt idx="78987">
                  <c:v>35738.083333333336</c:v>
                </c:pt>
                <c:pt idx="78988">
                  <c:v>35738.166666666664</c:v>
                </c:pt>
                <c:pt idx="78989">
                  <c:v>35738.25</c:v>
                </c:pt>
                <c:pt idx="78990">
                  <c:v>35738.333333333336</c:v>
                </c:pt>
                <c:pt idx="78991">
                  <c:v>35738.416666666664</c:v>
                </c:pt>
                <c:pt idx="78992">
                  <c:v>35738.5</c:v>
                </c:pt>
                <c:pt idx="78993">
                  <c:v>35738.583333333336</c:v>
                </c:pt>
                <c:pt idx="78994">
                  <c:v>35738.666666666664</c:v>
                </c:pt>
                <c:pt idx="78995">
                  <c:v>35738.75</c:v>
                </c:pt>
                <c:pt idx="78996">
                  <c:v>35738.833333333336</c:v>
                </c:pt>
                <c:pt idx="78997">
                  <c:v>35738.916666666664</c:v>
                </c:pt>
                <c:pt idx="78998">
                  <c:v>35739</c:v>
                </c:pt>
                <c:pt idx="78999">
                  <c:v>35739.083333333336</c:v>
                </c:pt>
                <c:pt idx="79000">
                  <c:v>35739.166666666664</c:v>
                </c:pt>
                <c:pt idx="79001">
                  <c:v>35739.25</c:v>
                </c:pt>
                <c:pt idx="79002">
                  <c:v>35739.333333333336</c:v>
                </c:pt>
                <c:pt idx="79003">
                  <c:v>35739.416666666664</c:v>
                </c:pt>
                <c:pt idx="79004">
                  <c:v>35739.5</c:v>
                </c:pt>
                <c:pt idx="79005">
                  <c:v>35739.583333333336</c:v>
                </c:pt>
                <c:pt idx="79006">
                  <c:v>35739.666666666664</c:v>
                </c:pt>
                <c:pt idx="79007">
                  <c:v>35739.75</c:v>
                </c:pt>
                <c:pt idx="79008">
                  <c:v>35739.833333333336</c:v>
                </c:pt>
                <c:pt idx="79009">
                  <c:v>35739.916666666664</c:v>
                </c:pt>
                <c:pt idx="79010">
                  <c:v>35740</c:v>
                </c:pt>
                <c:pt idx="79011">
                  <c:v>35740.083333333336</c:v>
                </c:pt>
                <c:pt idx="79012">
                  <c:v>35740.166666666664</c:v>
                </c:pt>
                <c:pt idx="79013">
                  <c:v>35740.25</c:v>
                </c:pt>
                <c:pt idx="79014">
                  <c:v>35740.333333333336</c:v>
                </c:pt>
                <c:pt idx="79015">
                  <c:v>35740.416666666664</c:v>
                </c:pt>
                <c:pt idx="79016">
                  <c:v>35740.5</c:v>
                </c:pt>
                <c:pt idx="79017">
                  <c:v>35740.583333333336</c:v>
                </c:pt>
                <c:pt idx="79018">
                  <c:v>35740.666666666664</c:v>
                </c:pt>
                <c:pt idx="79019">
                  <c:v>35740.75</c:v>
                </c:pt>
                <c:pt idx="79020">
                  <c:v>35740.833333333336</c:v>
                </c:pt>
                <c:pt idx="79021">
                  <c:v>35740.916666666664</c:v>
                </c:pt>
                <c:pt idx="79022">
                  <c:v>35741</c:v>
                </c:pt>
                <c:pt idx="79023">
                  <c:v>35741.083333333336</c:v>
                </c:pt>
                <c:pt idx="79024">
                  <c:v>35741.166666666664</c:v>
                </c:pt>
                <c:pt idx="79025">
                  <c:v>35741.25</c:v>
                </c:pt>
                <c:pt idx="79026">
                  <c:v>35741.333333333336</c:v>
                </c:pt>
                <c:pt idx="79027">
                  <c:v>35741.416666666664</c:v>
                </c:pt>
                <c:pt idx="79028">
                  <c:v>35741.5</c:v>
                </c:pt>
                <c:pt idx="79029">
                  <c:v>35741.583333333336</c:v>
                </c:pt>
                <c:pt idx="79030">
                  <c:v>35741.666666666664</c:v>
                </c:pt>
                <c:pt idx="79031">
                  <c:v>35741.75</c:v>
                </c:pt>
                <c:pt idx="79032">
                  <c:v>35741.833333333336</c:v>
                </c:pt>
                <c:pt idx="79033">
                  <c:v>35741.916666666664</c:v>
                </c:pt>
                <c:pt idx="79034">
                  <c:v>35742</c:v>
                </c:pt>
                <c:pt idx="79035">
                  <c:v>35742.083333333336</c:v>
                </c:pt>
                <c:pt idx="79036">
                  <c:v>35742.166666666664</c:v>
                </c:pt>
                <c:pt idx="79037">
                  <c:v>35742.25</c:v>
                </c:pt>
                <c:pt idx="79038">
                  <c:v>35742.333333333336</c:v>
                </c:pt>
                <c:pt idx="79039">
                  <c:v>35742.416666666664</c:v>
                </c:pt>
                <c:pt idx="79040">
                  <c:v>35742.5</c:v>
                </c:pt>
                <c:pt idx="79041">
                  <c:v>35742.583333333336</c:v>
                </c:pt>
                <c:pt idx="79042">
                  <c:v>35742.666666666664</c:v>
                </c:pt>
                <c:pt idx="79043">
                  <c:v>35742.75</c:v>
                </c:pt>
                <c:pt idx="79044">
                  <c:v>35742.833333333336</c:v>
                </c:pt>
                <c:pt idx="79045">
                  <c:v>35742.916666666664</c:v>
                </c:pt>
                <c:pt idx="79046">
                  <c:v>35743</c:v>
                </c:pt>
                <c:pt idx="79047">
                  <c:v>35743.083333333336</c:v>
                </c:pt>
                <c:pt idx="79048">
                  <c:v>35743.166666666664</c:v>
                </c:pt>
                <c:pt idx="79049">
                  <c:v>35743.25</c:v>
                </c:pt>
                <c:pt idx="79050">
                  <c:v>35743.333333333336</c:v>
                </c:pt>
                <c:pt idx="79051">
                  <c:v>35743.416666666664</c:v>
                </c:pt>
                <c:pt idx="79052">
                  <c:v>35743.5</c:v>
                </c:pt>
                <c:pt idx="79053">
                  <c:v>35743.583333333336</c:v>
                </c:pt>
                <c:pt idx="79054">
                  <c:v>35743.666666666664</c:v>
                </c:pt>
                <c:pt idx="79055">
                  <c:v>35743.75</c:v>
                </c:pt>
                <c:pt idx="79056">
                  <c:v>35743.833333333336</c:v>
                </c:pt>
                <c:pt idx="79057">
                  <c:v>35743.916666666664</c:v>
                </c:pt>
                <c:pt idx="79058">
                  <c:v>35744</c:v>
                </c:pt>
                <c:pt idx="79059">
                  <c:v>35744.083333333336</c:v>
                </c:pt>
                <c:pt idx="79060">
                  <c:v>35744.166666666664</c:v>
                </c:pt>
                <c:pt idx="79061">
                  <c:v>35744.25</c:v>
                </c:pt>
                <c:pt idx="79062">
                  <c:v>35744.333333333336</c:v>
                </c:pt>
                <c:pt idx="79063">
                  <c:v>35744.416666666664</c:v>
                </c:pt>
                <c:pt idx="79064">
                  <c:v>35744.5</c:v>
                </c:pt>
                <c:pt idx="79065">
                  <c:v>35744.583333333336</c:v>
                </c:pt>
                <c:pt idx="79066">
                  <c:v>35744.666666666664</c:v>
                </c:pt>
                <c:pt idx="79067">
                  <c:v>35744.75</c:v>
                </c:pt>
                <c:pt idx="79068">
                  <c:v>35744.833333333336</c:v>
                </c:pt>
                <c:pt idx="79069">
                  <c:v>35744.916666666664</c:v>
                </c:pt>
                <c:pt idx="79070">
                  <c:v>35745</c:v>
                </c:pt>
                <c:pt idx="79071">
                  <c:v>35745.083333333336</c:v>
                </c:pt>
                <c:pt idx="79072">
                  <c:v>35745.166666666664</c:v>
                </c:pt>
                <c:pt idx="79073">
                  <c:v>35745.25</c:v>
                </c:pt>
                <c:pt idx="79074">
                  <c:v>35745.333333333336</c:v>
                </c:pt>
                <c:pt idx="79075">
                  <c:v>35745.416666666664</c:v>
                </c:pt>
                <c:pt idx="79076">
                  <c:v>35745.5</c:v>
                </c:pt>
                <c:pt idx="79077">
                  <c:v>35745.583333333336</c:v>
                </c:pt>
                <c:pt idx="79078">
                  <c:v>35745.666666666664</c:v>
                </c:pt>
                <c:pt idx="79079">
                  <c:v>35745.75</c:v>
                </c:pt>
                <c:pt idx="79080">
                  <c:v>35745.833333333336</c:v>
                </c:pt>
                <c:pt idx="79081">
                  <c:v>35745.916666666664</c:v>
                </c:pt>
                <c:pt idx="79082">
                  <c:v>35746</c:v>
                </c:pt>
                <c:pt idx="79083">
                  <c:v>35746.083333333336</c:v>
                </c:pt>
                <c:pt idx="79084">
                  <c:v>35746.166666666664</c:v>
                </c:pt>
                <c:pt idx="79085">
                  <c:v>35746.25</c:v>
                </c:pt>
                <c:pt idx="79086">
                  <c:v>35746.333333333336</c:v>
                </c:pt>
                <c:pt idx="79087">
                  <c:v>35746.416666666664</c:v>
                </c:pt>
                <c:pt idx="79088">
                  <c:v>35746.5</c:v>
                </c:pt>
                <c:pt idx="79089">
                  <c:v>35746.583333333336</c:v>
                </c:pt>
                <c:pt idx="79090">
                  <c:v>35746.666666666664</c:v>
                </c:pt>
                <c:pt idx="79091">
                  <c:v>35746.75</c:v>
                </c:pt>
                <c:pt idx="79092">
                  <c:v>35746.833333333336</c:v>
                </c:pt>
                <c:pt idx="79093">
                  <c:v>35746.916666666664</c:v>
                </c:pt>
                <c:pt idx="79094">
                  <c:v>35747</c:v>
                </c:pt>
                <c:pt idx="79095">
                  <c:v>35747.083333333336</c:v>
                </c:pt>
                <c:pt idx="79096">
                  <c:v>35747.166666666664</c:v>
                </c:pt>
                <c:pt idx="79097">
                  <c:v>35747.25</c:v>
                </c:pt>
                <c:pt idx="79098">
                  <c:v>35747.333333333336</c:v>
                </c:pt>
                <c:pt idx="79099">
                  <c:v>35747.416666666664</c:v>
                </c:pt>
                <c:pt idx="79100">
                  <c:v>35747.5</c:v>
                </c:pt>
                <c:pt idx="79101">
                  <c:v>35747.583333333336</c:v>
                </c:pt>
                <c:pt idx="79102">
                  <c:v>35747.666666666664</c:v>
                </c:pt>
                <c:pt idx="79103">
                  <c:v>35747.75</c:v>
                </c:pt>
                <c:pt idx="79104">
                  <c:v>35747.833333333336</c:v>
                </c:pt>
                <c:pt idx="79105">
                  <c:v>35747.916666666664</c:v>
                </c:pt>
                <c:pt idx="79106">
                  <c:v>35748</c:v>
                </c:pt>
                <c:pt idx="79107">
                  <c:v>35748.083333333336</c:v>
                </c:pt>
                <c:pt idx="79108">
                  <c:v>35748.166666666664</c:v>
                </c:pt>
                <c:pt idx="79109">
                  <c:v>35748.25</c:v>
                </c:pt>
                <c:pt idx="79110">
                  <c:v>35748.333333333336</c:v>
                </c:pt>
                <c:pt idx="79111">
                  <c:v>35748.416666666664</c:v>
                </c:pt>
                <c:pt idx="79112">
                  <c:v>35748.5</c:v>
                </c:pt>
                <c:pt idx="79113">
                  <c:v>35748.583333333336</c:v>
                </c:pt>
                <c:pt idx="79114">
                  <c:v>35748.666666666664</c:v>
                </c:pt>
                <c:pt idx="79115">
                  <c:v>35748.75</c:v>
                </c:pt>
                <c:pt idx="79116">
                  <c:v>35748.833333333336</c:v>
                </c:pt>
                <c:pt idx="79117">
                  <c:v>35748.916666666664</c:v>
                </c:pt>
                <c:pt idx="79118">
                  <c:v>35749</c:v>
                </c:pt>
                <c:pt idx="79119">
                  <c:v>35749.083333333336</c:v>
                </c:pt>
                <c:pt idx="79120">
                  <c:v>35749.166666666664</c:v>
                </c:pt>
                <c:pt idx="79121">
                  <c:v>35749.25</c:v>
                </c:pt>
                <c:pt idx="79122">
                  <c:v>35749.333333333336</c:v>
                </c:pt>
                <c:pt idx="79123">
                  <c:v>35749.416666666664</c:v>
                </c:pt>
                <c:pt idx="79124">
                  <c:v>35749.5</c:v>
                </c:pt>
                <c:pt idx="79125">
                  <c:v>35749.583333333336</c:v>
                </c:pt>
                <c:pt idx="79126">
                  <c:v>35749.666666666664</c:v>
                </c:pt>
                <c:pt idx="79127">
                  <c:v>35749.75</c:v>
                </c:pt>
                <c:pt idx="79128">
                  <c:v>35749.833333333336</c:v>
                </c:pt>
                <c:pt idx="79129">
                  <c:v>35749.916666666664</c:v>
                </c:pt>
                <c:pt idx="79130">
                  <c:v>35750</c:v>
                </c:pt>
                <c:pt idx="79131">
                  <c:v>35750.083333333336</c:v>
                </c:pt>
                <c:pt idx="79132">
                  <c:v>35750.166666666664</c:v>
                </c:pt>
                <c:pt idx="79133">
                  <c:v>35750.25</c:v>
                </c:pt>
                <c:pt idx="79134">
                  <c:v>35750.333333333336</c:v>
                </c:pt>
                <c:pt idx="79135">
                  <c:v>35750.416666666664</c:v>
                </c:pt>
                <c:pt idx="79136">
                  <c:v>35750.5</c:v>
                </c:pt>
                <c:pt idx="79137">
                  <c:v>35750.583333333336</c:v>
                </c:pt>
                <c:pt idx="79138">
                  <c:v>35750.666666666664</c:v>
                </c:pt>
                <c:pt idx="79139">
                  <c:v>35750.75</c:v>
                </c:pt>
                <c:pt idx="79140">
                  <c:v>35750.833333333336</c:v>
                </c:pt>
                <c:pt idx="79141">
                  <c:v>35750.916666666664</c:v>
                </c:pt>
                <c:pt idx="79142">
                  <c:v>35751</c:v>
                </c:pt>
                <c:pt idx="79143">
                  <c:v>35751.083333333336</c:v>
                </c:pt>
                <c:pt idx="79144">
                  <c:v>35751.166666666664</c:v>
                </c:pt>
                <c:pt idx="79145">
                  <c:v>35751.25</c:v>
                </c:pt>
                <c:pt idx="79146">
                  <c:v>35751.333333333336</c:v>
                </c:pt>
                <c:pt idx="79147">
                  <c:v>35751.416666666664</c:v>
                </c:pt>
                <c:pt idx="79148">
                  <c:v>35751.5</c:v>
                </c:pt>
                <c:pt idx="79149">
                  <c:v>35751.583333333336</c:v>
                </c:pt>
                <c:pt idx="79150">
                  <c:v>35751.666666666664</c:v>
                </c:pt>
                <c:pt idx="79151">
                  <c:v>35751.75</c:v>
                </c:pt>
                <c:pt idx="79152">
                  <c:v>35751.833333333336</c:v>
                </c:pt>
                <c:pt idx="79153">
                  <c:v>35751.916666666664</c:v>
                </c:pt>
                <c:pt idx="79154">
                  <c:v>35752</c:v>
                </c:pt>
                <c:pt idx="79155">
                  <c:v>35752.083333333336</c:v>
                </c:pt>
                <c:pt idx="79156">
                  <c:v>35752.166666666664</c:v>
                </c:pt>
                <c:pt idx="79157">
                  <c:v>35752.25</c:v>
                </c:pt>
                <c:pt idx="79158">
                  <c:v>35752.333333333336</c:v>
                </c:pt>
                <c:pt idx="79159">
                  <c:v>35752.416666666664</c:v>
                </c:pt>
                <c:pt idx="79160">
                  <c:v>35752.5</c:v>
                </c:pt>
                <c:pt idx="79161">
                  <c:v>35752.583333333336</c:v>
                </c:pt>
                <c:pt idx="79162">
                  <c:v>35752.666666666664</c:v>
                </c:pt>
                <c:pt idx="79163">
                  <c:v>35752.75</c:v>
                </c:pt>
                <c:pt idx="79164">
                  <c:v>35752.833333333336</c:v>
                </c:pt>
                <c:pt idx="79165">
                  <c:v>35752.916666666664</c:v>
                </c:pt>
                <c:pt idx="79166">
                  <c:v>35753</c:v>
                </c:pt>
                <c:pt idx="79167">
                  <c:v>35753.083333333336</c:v>
                </c:pt>
                <c:pt idx="79168">
                  <c:v>35753.166666666664</c:v>
                </c:pt>
                <c:pt idx="79169">
                  <c:v>35753.25</c:v>
                </c:pt>
                <c:pt idx="79170">
                  <c:v>35753.333333333336</c:v>
                </c:pt>
                <c:pt idx="79171">
                  <c:v>35753.416666666664</c:v>
                </c:pt>
                <c:pt idx="79172">
                  <c:v>35753.5</c:v>
                </c:pt>
                <c:pt idx="79173">
                  <c:v>35753.583333333336</c:v>
                </c:pt>
                <c:pt idx="79174">
                  <c:v>35753.666666666664</c:v>
                </c:pt>
                <c:pt idx="79175">
                  <c:v>35753.75</c:v>
                </c:pt>
                <c:pt idx="79176">
                  <c:v>35753.833333333336</c:v>
                </c:pt>
                <c:pt idx="79177">
                  <c:v>35753.916666666664</c:v>
                </c:pt>
                <c:pt idx="79178">
                  <c:v>35754</c:v>
                </c:pt>
                <c:pt idx="79179">
                  <c:v>35754.083333333336</c:v>
                </c:pt>
                <c:pt idx="79180">
                  <c:v>35754.166666666664</c:v>
                </c:pt>
                <c:pt idx="79181">
                  <c:v>35754.25</c:v>
                </c:pt>
                <c:pt idx="79182">
                  <c:v>35754.333333333336</c:v>
                </c:pt>
                <c:pt idx="79183">
                  <c:v>35754.416666666664</c:v>
                </c:pt>
                <c:pt idx="79184">
                  <c:v>35754.5</c:v>
                </c:pt>
                <c:pt idx="79185">
                  <c:v>35754.583333333336</c:v>
                </c:pt>
                <c:pt idx="79186">
                  <c:v>35754.666666666664</c:v>
                </c:pt>
                <c:pt idx="79187">
                  <c:v>35754.75</c:v>
                </c:pt>
                <c:pt idx="79188">
                  <c:v>35754.833333333336</c:v>
                </c:pt>
                <c:pt idx="79189">
                  <c:v>35754.916666666664</c:v>
                </c:pt>
                <c:pt idx="79190">
                  <c:v>35755</c:v>
                </c:pt>
                <c:pt idx="79191">
                  <c:v>35755.083333333336</c:v>
                </c:pt>
                <c:pt idx="79192">
                  <c:v>35755.166666666664</c:v>
                </c:pt>
                <c:pt idx="79193">
                  <c:v>35755.25</c:v>
                </c:pt>
                <c:pt idx="79194">
                  <c:v>35755.333333333336</c:v>
                </c:pt>
                <c:pt idx="79195">
                  <c:v>35755.416666666664</c:v>
                </c:pt>
                <c:pt idx="79196">
                  <c:v>35755.5</c:v>
                </c:pt>
                <c:pt idx="79197">
                  <c:v>35755.583333333336</c:v>
                </c:pt>
                <c:pt idx="79198">
                  <c:v>35755.666666666664</c:v>
                </c:pt>
                <c:pt idx="79199">
                  <c:v>35755.75</c:v>
                </c:pt>
                <c:pt idx="79200">
                  <c:v>35755.833333333336</c:v>
                </c:pt>
                <c:pt idx="79201">
                  <c:v>35755.916666666664</c:v>
                </c:pt>
                <c:pt idx="79202">
                  <c:v>35756</c:v>
                </c:pt>
                <c:pt idx="79203">
                  <c:v>35756.083333333336</c:v>
                </c:pt>
                <c:pt idx="79204">
                  <c:v>35756.166666666664</c:v>
                </c:pt>
                <c:pt idx="79205">
                  <c:v>35756.25</c:v>
                </c:pt>
                <c:pt idx="79206">
                  <c:v>35756.333333333336</c:v>
                </c:pt>
                <c:pt idx="79207">
                  <c:v>35756.416666666664</c:v>
                </c:pt>
                <c:pt idx="79208">
                  <c:v>35756.5</c:v>
                </c:pt>
                <c:pt idx="79209">
                  <c:v>35756.583333333336</c:v>
                </c:pt>
                <c:pt idx="79210">
                  <c:v>35756.666666666664</c:v>
                </c:pt>
                <c:pt idx="79211">
                  <c:v>35756.75</c:v>
                </c:pt>
                <c:pt idx="79212">
                  <c:v>35756.833333333336</c:v>
                </c:pt>
                <c:pt idx="79213">
                  <c:v>35756.916666666664</c:v>
                </c:pt>
                <c:pt idx="79214">
                  <c:v>35757</c:v>
                </c:pt>
                <c:pt idx="79215">
                  <c:v>35757.083333333336</c:v>
                </c:pt>
                <c:pt idx="79216">
                  <c:v>35757.166666666664</c:v>
                </c:pt>
                <c:pt idx="79217">
                  <c:v>35757.25</c:v>
                </c:pt>
                <c:pt idx="79218">
                  <c:v>35757.333333333336</c:v>
                </c:pt>
                <c:pt idx="79219">
                  <c:v>35757.416666666664</c:v>
                </c:pt>
                <c:pt idx="79220">
                  <c:v>35757.5</c:v>
                </c:pt>
                <c:pt idx="79221">
                  <c:v>35757.583333333336</c:v>
                </c:pt>
                <c:pt idx="79222">
                  <c:v>35757.666666666664</c:v>
                </c:pt>
                <c:pt idx="79223">
                  <c:v>35757.75</c:v>
                </c:pt>
                <c:pt idx="79224">
                  <c:v>35757.833333333336</c:v>
                </c:pt>
                <c:pt idx="79225">
                  <c:v>35757.916666666664</c:v>
                </c:pt>
                <c:pt idx="79226">
                  <c:v>35758</c:v>
                </c:pt>
                <c:pt idx="79227">
                  <c:v>35758.083333333336</c:v>
                </c:pt>
                <c:pt idx="79228">
                  <c:v>35758.166666666664</c:v>
                </c:pt>
                <c:pt idx="79229">
                  <c:v>35758.25</c:v>
                </c:pt>
                <c:pt idx="79230">
                  <c:v>35758.333333333336</c:v>
                </c:pt>
                <c:pt idx="79231">
                  <c:v>35758.416666666664</c:v>
                </c:pt>
                <c:pt idx="79232">
                  <c:v>35758.5</c:v>
                </c:pt>
                <c:pt idx="79233">
                  <c:v>35758.583333333336</c:v>
                </c:pt>
                <c:pt idx="79234">
                  <c:v>35758.666666666664</c:v>
                </c:pt>
                <c:pt idx="79235">
                  <c:v>35758.75</c:v>
                </c:pt>
                <c:pt idx="79236">
                  <c:v>35758.833333333336</c:v>
                </c:pt>
                <c:pt idx="79237">
                  <c:v>35758.916666666664</c:v>
                </c:pt>
                <c:pt idx="79238">
                  <c:v>35759</c:v>
                </c:pt>
                <c:pt idx="79239">
                  <c:v>35759.083333333336</c:v>
                </c:pt>
                <c:pt idx="79240">
                  <c:v>35759.166666666664</c:v>
                </c:pt>
                <c:pt idx="79241">
                  <c:v>35759.25</c:v>
                </c:pt>
                <c:pt idx="79242">
                  <c:v>35759.333333333336</c:v>
                </c:pt>
                <c:pt idx="79243">
                  <c:v>35759.416666666664</c:v>
                </c:pt>
                <c:pt idx="79244">
                  <c:v>35759.5</c:v>
                </c:pt>
                <c:pt idx="79245">
                  <c:v>35759.583333333336</c:v>
                </c:pt>
                <c:pt idx="79246">
                  <c:v>35759.666666666664</c:v>
                </c:pt>
                <c:pt idx="79247">
                  <c:v>35759.75</c:v>
                </c:pt>
                <c:pt idx="79248">
                  <c:v>35759.833333333336</c:v>
                </c:pt>
                <c:pt idx="79249">
                  <c:v>35759.916666666664</c:v>
                </c:pt>
                <c:pt idx="79250">
                  <c:v>35760</c:v>
                </c:pt>
                <c:pt idx="79251">
                  <c:v>35760.083333333336</c:v>
                </c:pt>
                <c:pt idx="79252">
                  <c:v>35760.166666666664</c:v>
                </c:pt>
                <c:pt idx="79253">
                  <c:v>35760.25</c:v>
                </c:pt>
                <c:pt idx="79254">
                  <c:v>35760.333333333336</c:v>
                </c:pt>
                <c:pt idx="79255">
                  <c:v>35760.416666666664</c:v>
                </c:pt>
                <c:pt idx="79256">
                  <c:v>35760.5</c:v>
                </c:pt>
                <c:pt idx="79257">
                  <c:v>35760.583333333336</c:v>
                </c:pt>
                <c:pt idx="79258">
                  <c:v>35760.666666666664</c:v>
                </c:pt>
                <c:pt idx="79259">
                  <c:v>35760.75</c:v>
                </c:pt>
                <c:pt idx="79260">
                  <c:v>35760.833333333336</c:v>
                </c:pt>
                <c:pt idx="79261">
                  <c:v>35760.916666666664</c:v>
                </c:pt>
                <c:pt idx="79262">
                  <c:v>35761</c:v>
                </c:pt>
                <c:pt idx="79263">
                  <c:v>35761.083333333336</c:v>
                </c:pt>
                <c:pt idx="79264">
                  <c:v>35761.166666666664</c:v>
                </c:pt>
                <c:pt idx="79265">
                  <c:v>35761.25</c:v>
                </c:pt>
                <c:pt idx="79266">
                  <c:v>35761.333333333336</c:v>
                </c:pt>
                <c:pt idx="79267">
                  <c:v>35761.416666666664</c:v>
                </c:pt>
                <c:pt idx="79268">
                  <c:v>35761.5</c:v>
                </c:pt>
                <c:pt idx="79269">
                  <c:v>35761.583333333336</c:v>
                </c:pt>
                <c:pt idx="79270">
                  <c:v>35761.666666666664</c:v>
                </c:pt>
                <c:pt idx="79271">
                  <c:v>35761.75</c:v>
                </c:pt>
                <c:pt idx="79272">
                  <c:v>35761.833333333336</c:v>
                </c:pt>
                <c:pt idx="79273">
                  <c:v>35761.916666666664</c:v>
                </c:pt>
                <c:pt idx="79274">
                  <c:v>35762</c:v>
                </c:pt>
                <c:pt idx="79275">
                  <c:v>35762.083333333336</c:v>
                </c:pt>
                <c:pt idx="79276">
                  <c:v>35762.166666666664</c:v>
                </c:pt>
                <c:pt idx="79277">
                  <c:v>35762.25</c:v>
                </c:pt>
                <c:pt idx="79278">
                  <c:v>35762.333333333336</c:v>
                </c:pt>
                <c:pt idx="79279">
                  <c:v>35762.416666666664</c:v>
                </c:pt>
                <c:pt idx="79280">
                  <c:v>35762.5</c:v>
                </c:pt>
                <c:pt idx="79281">
                  <c:v>35762.583333333336</c:v>
                </c:pt>
                <c:pt idx="79282">
                  <c:v>35762.666666666664</c:v>
                </c:pt>
                <c:pt idx="79283">
                  <c:v>35762.75</c:v>
                </c:pt>
                <c:pt idx="79284">
                  <c:v>35762.833333333336</c:v>
                </c:pt>
                <c:pt idx="79285">
                  <c:v>35762.916666666664</c:v>
                </c:pt>
                <c:pt idx="79286">
                  <c:v>35763</c:v>
                </c:pt>
                <c:pt idx="79287">
                  <c:v>35763.083333333336</c:v>
                </c:pt>
                <c:pt idx="79288">
                  <c:v>35763.166666666664</c:v>
                </c:pt>
                <c:pt idx="79289">
                  <c:v>35763.25</c:v>
                </c:pt>
                <c:pt idx="79290">
                  <c:v>35763.333333333336</c:v>
                </c:pt>
                <c:pt idx="79291">
                  <c:v>35763.416666666664</c:v>
                </c:pt>
                <c:pt idx="79292">
                  <c:v>35763.5</c:v>
                </c:pt>
                <c:pt idx="79293">
                  <c:v>35763.583333333336</c:v>
                </c:pt>
                <c:pt idx="79294">
                  <c:v>35763.666666666664</c:v>
                </c:pt>
                <c:pt idx="79295">
                  <c:v>35763.75</c:v>
                </c:pt>
                <c:pt idx="79296">
                  <c:v>35763.833333333336</c:v>
                </c:pt>
                <c:pt idx="79297">
                  <c:v>35763.916666666664</c:v>
                </c:pt>
                <c:pt idx="79298">
                  <c:v>35764</c:v>
                </c:pt>
                <c:pt idx="79299">
                  <c:v>35764.083333333336</c:v>
                </c:pt>
                <c:pt idx="79300">
                  <c:v>35764.166666666664</c:v>
                </c:pt>
                <c:pt idx="79301">
                  <c:v>35764.25</c:v>
                </c:pt>
                <c:pt idx="79302">
                  <c:v>35764.333333333336</c:v>
                </c:pt>
                <c:pt idx="79303">
                  <c:v>35764.416666666664</c:v>
                </c:pt>
                <c:pt idx="79304">
                  <c:v>35764.5</c:v>
                </c:pt>
                <c:pt idx="79305">
                  <c:v>35764.583333333336</c:v>
                </c:pt>
                <c:pt idx="79306">
                  <c:v>35764.666666666664</c:v>
                </c:pt>
                <c:pt idx="79307">
                  <c:v>35764.75</c:v>
                </c:pt>
                <c:pt idx="79308">
                  <c:v>35764.833333333336</c:v>
                </c:pt>
                <c:pt idx="79309">
                  <c:v>35764.916666666664</c:v>
                </c:pt>
                <c:pt idx="79310">
                  <c:v>35765</c:v>
                </c:pt>
                <c:pt idx="79311">
                  <c:v>35765.083333333336</c:v>
                </c:pt>
                <c:pt idx="79312">
                  <c:v>35765.166666666664</c:v>
                </c:pt>
                <c:pt idx="79313">
                  <c:v>35765.25</c:v>
                </c:pt>
                <c:pt idx="79314">
                  <c:v>35765.333333333336</c:v>
                </c:pt>
                <c:pt idx="79315">
                  <c:v>35765.416666666664</c:v>
                </c:pt>
                <c:pt idx="79316">
                  <c:v>35765.5</c:v>
                </c:pt>
                <c:pt idx="79317">
                  <c:v>35765.583333333336</c:v>
                </c:pt>
                <c:pt idx="79318">
                  <c:v>35765.666666666664</c:v>
                </c:pt>
                <c:pt idx="79319">
                  <c:v>35765.75</c:v>
                </c:pt>
                <c:pt idx="79320">
                  <c:v>35765.833333333336</c:v>
                </c:pt>
                <c:pt idx="79321">
                  <c:v>35765.916666666664</c:v>
                </c:pt>
                <c:pt idx="79322">
                  <c:v>35766</c:v>
                </c:pt>
                <c:pt idx="79323">
                  <c:v>35766.083333333336</c:v>
                </c:pt>
                <c:pt idx="79324">
                  <c:v>35766.166666666664</c:v>
                </c:pt>
                <c:pt idx="79325">
                  <c:v>35766.25</c:v>
                </c:pt>
                <c:pt idx="79326">
                  <c:v>35766.333333333336</c:v>
                </c:pt>
                <c:pt idx="79327">
                  <c:v>35766.416666666664</c:v>
                </c:pt>
                <c:pt idx="79328">
                  <c:v>35766.5</c:v>
                </c:pt>
                <c:pt idx="79329">
                  <c:v>35766.583333333336</c:v>
                </c:pt>
                <c:pt idx="79330">
                  <c:v>35766.666666666664</c:v>
                </c:pt>
                <c:pt idx="79331">
                  <c:v>35766.75</c:v>
                </c:pt>
                <c:pt idx="79332">
                  <c:v>35766.833333333336</c:v>
                </c:pt>
                <c:pt idx="79333">
                  <c:v>35766.916666666664</c:v>
                </c:pt>
                <c:pt idx="79334">
                  <c:v>35767</c:v>
                </c:pt>
                <c:pt idx="79335">
                  <c:v>35767.083333333336</c:v>
                </c:pt>
                <c:pt idx="79336">
                  <c:v>35767.166666666664</c:v>
                </c:pt>
                <c:pt idx="79337">
                  <c:v>35767.25</c:v>
                </c:pt>
                <c:pt idx="79338">
                  <c:v>35767.333333333336</c:v>
                </c:pt>
                <c:pt idx="79339">
                  <c:v>35767.416666666664</c:v>
                </c:pt>
                <c:pt idx="79340">
                  <c:v>35767.5</c:v>
                </c:pt>
                <c:pt idx="79341">
                  <c:v>35767.583333333336</c:v>
                </c:pt>
                <c:pt idx="79342">
                  <c:v>35767.666666666664</c:v>
                </c:pt>
                <c:pt idx="79343">
                  <c:v>35767.75</c:v>
                </c:pt>
                <c:pt idx="79344">
                  <c:v>35767.833333333336</c:v>
                </c:pt>
                <c:pt idx="79345">
                  <c:v>35767.916666666664</c:v>
                </c:pt>
                <c:pt idx="79346">
                  <c:v>35768</c:v>
                </c:pt>
                <c:pt idx="79347">
                  <c:v>35768.083333333336</c:v>
                </c:pt>
                <c:pt idx="79348">
                  <c:v>35768.166666666664</c:v>
                </c:pt>
                <c:pt idx="79349">
                  <c:v>35768.25</c:v>
                </c:pt>
                <c:pt idx="79350">
                  <c:v>35768.333333333336</c:v>
                </c:pt>
                <c:pt idx="79351">
                  <c:v>35768.416666666664</c:v>
                </c:pt>
                <c:pt idx="79352">
                  <c:v>35768.5</c:v>
                </c:pt>
                <c:pt idx="79353">
                  <c:v>35768.583333333336</c:v>
                </c:pt>
                <c:pt idx="79354">
                  <c:v>35768.666666666664</c:v>
                </c:pt>
                <c:pt idx="79355">
                  <c:v>35768.75</c:v>
                </c:pt>
                <c:pt idx="79356">
                  <c:v>35768.833333333336</c:v>
                </c:pt>
                <c:pt idx="79357">
                  <c:v>35768.916666666664</c:v>
                </c:pt>
                <c:pt idx="79358">
                  <c:v>35769</c:v>
                </c:pt>
                <c:pt idx="79359">
                  <c:v>35769.083333333336</c:v>
                </c:pt>
                <c:pt idx="79360">
                  <c:v>35769.166666666664</c:v>
                </c:pt>
                <c:pt idx="79361">
                  <c:v>35769.25</c:v>
                </c:pt>
                <c:pt idx="79362">
                  <c:v>35769.333333333336</c:v>
                </c:pt>
                <c:pt idx="79363">
                  <c:v>35769.416666666664</c:v>
                </c:pt>
                <c:pt idx="79364">
                  <c:v>35769.5</c:v>
                </c:pt>
                <c:pt idx="79365">
                  <c:v>35769.583333333336</c:v>
                </c:pt>
                <c:pt idx="79366">
                  <c:v>35769.666666666664</c:v>
                </c:pt>
                <c:pt idx="79367">
                  <c:v>35769.75</c:v>
                </c:pt>
                <c:pt idx="79368">
                  <c:v>35769.833333333336</c:v>
                </c:pt>
                <c:pt idx="79369">
                  <c:v>35769.916666666664</c:v>
                </c:pt>
                <c:pt idx="79370">
                  <c:v>35770</c:v>
                </c:pt>
                <c:pt idx="79371">
                  <c:v>35770.083333333336</c:v>
                </c:pt>
                <c:pt idx="79372">
                  <c:v>35770.166666666664</c:v>
                </c:pt>
                <c:pt idx="79373">
                  <c:v>35770.25</c:v>
                </c:pt>
                <c:pt idx="79374">
                  <c:v>35770.333333333336</c:v>
                </c:pt>
                <c:pt idx="79375">
                  <c:v>35770.416666666664</c:v>
                </c:pt>
                <c:pt idx="79376">
                  <c:v>35770.5</c:v>
                </c:pt>
                <c:pt idx="79377">
                  <c:v>35770.583333333336</c:v>
                </c:pt>
                <c:pt idx="79378">
                  <c:v>35770.666666666664</c:v>
                </c:pt>
                <c:pt idx="79379">
                  <c:v>35770.75</c:v>
                </c:pt>
                <c:pt idx="79380">
                  <c:v>35770.833333333336</c:v>
                </c:pt>
                <c:pt idx="79381">
                  <c:v>35770.916666666664</c:v>
                </c:pt>
                <c:pt idx="79382">
                  <c:v>35771</c:v>
                </c:pt>
                <c:pt idx="79383">
                  <c:v>35771.083333333336</c:v>
                </c:pt>
                <c:pt idx="79384">
                  <c:v>35771.166666666664</c:v>
                </c:pt>
                <c:pt idx="79385">
                  <c:v>35771.25</c:v>
                </c:pt>
                <c:pt idx="79386">
                  <c:v>35771.333333333336</c:v>
                </c:pt>
                <c:pt idx="79387">
                  <c:v>35771.416666666664</c:v>
                </c:pt>
                <c:pt idx="79388">
                  <c:v>35771.5</c:v>
                </c:pt>
                <c:pt idx="79389">
                  <c:v>35771.583333333336</c:v>
                </c:pt>
                <c:pt idx="79390">
                  <c:v>35771.666666666664</c:v>
                </c:pt>
                <c:pt idx="79391">
                  <c:v>35771.75</c:v>
                </c:pt>
                <c:pt idx="79392">
                  <c:v>35771.833333333336</c:v>
                </c:pt>
                <c:pt idx="79393">
                  <c:v>35771.916666666664</c:v>
                </c:pt>
                <c:pt idx="79394">
                  <c:v>35772</c:v>
                </c:pt>
                <c:pt idx="79395">
                  <c:v>35772.083333333336</c:v>
                </c:pt>
                <c:pt idx="79396">
                  <c:v>35772.166666666664</c:v>
                </c:pt>
                <c:pt idx="79397">
                  <c:v>35772.25</c:v>
                </c:pt>
                <c:pt idx="79398">
                  <c:v>35772.333333333336</c:v>
                </c:pt>
                <c:pt idx="79399">
                  <c:v>35772.416666666664</c:v>
                </c:pt>
                <c:pt idx="79400">
                  <c:v>35772.5</c:v>
                </c:pt>
                <c:pt idx="79401">
                  <c:v>35772.583333333336</c:v>
                </c:pt>
                <c:pt idx="79402">
                  <c:v>35772.666666666664</c:v>
                </c:pt>
                <c:pt idx="79403">
                  <c:v>35772.75</c:v>
                </c:pt>
                <c:pt idx="79404">
                  <c:v>35772.833333333336</c:v>
                </c:pt>
                <c:pt idx="79405">
                  <c:v>35772.916666666664</c:v>
                </c:pt>
                <c:pt idx="79406">
                  <c:v>35773</c:v>
                </c:pt>
                <c:pt idx="79407">
                  <c:v>35773.083333333336</c:v>
                </c:pt>
                <c:pt idx="79408">
                  <c:v>35773.166666666664</c:v>
                </c:pt>
                <c:pt idx="79409">
                  <c:v>35773.25</c:v>
                </c:pt>
                <c:pt idx="79410">
                  <c:v>35773.333333333336</c:v>
                </c:pt>
                <c:pt idx="79411">
                  <c:v>35773.416666666664</c:v>
                </c:pt>
                <c:pt idx="79412">
                  <c:v>35773.5</c:v>
                </c:pt>
                <c:pt idx="79413">
                  <c:v>35773.583333333336</c:v>
                </c:pt>
                <c:pt idx="79414">
                  <c:v>35773.666666666664</c:v>
                </c:pt>
                <c:pt idx="79415">
                  <c:v>35773.75</c:v>
                </c:pt>
                <c:pt idx="79416">
                  <c:v>35773.833333333336</c:v>
                </c:pt>
                <c:pt idx="79417">
                  <c:v>35773.916666666664</c:v>
                </c:pt>
                <c:pt idx="79418">
                  <c:v>35774</c:v>
                </c:pt>
                <c:pt idx="79419">
                  <c:v>35774.083333333336</c:v>
                </c:pt>
                <c:pt idx="79420">
                  <c:v>35774.166666666664</c:v>
                </c:pt>
                <c:pt idx="79421">
                  <c:v>35774.25</c:v>
                </c:pt>
                <c:pt idx="79422">
                  <c:v>35774.333333333336</c:v>
                </c:pt>
                <c:pt idx="79423">
                  <c:v>35774.416666666664</c:v>
                </c:pt>
                <c:pt idx="79424">
                  <c:v>35774.430555555555</c:v>
                </c:pt>
                <c:pt idx="79425">
                  <c:v>35774.439583333333</c:v>
                </c:pt>
                <c:pt idx="79426">
                  <c:v>35774.450694444444</c:v>
                </c:pt>
                <c:pt idx="79427">
                  <c:v>35774.465277777781</c:v>
                </c:pt>
                <c:pt idx="79428">
                  <c:v>35774.477083333331</c:v>
                </c:pt>
                <c:pt idx="79429">
                  <c:v>35774.490972222222</c:v>
                </c:pt>
                <c:pt idx="79430">
                  <c:v>35774.499305555553</c:v>
                </c:pt>
                <c:pt idx="79431">
                  <c:v>35774.5</c:v>
                </c:pt>
                <c:pt idx="79432">
                  <c:v>35774.583333333336</c:v>
                </c:pt>
                <c:pt idx="79433">
                  <c:v>35774.666666666664</c:v>
                </c:pt>
                <c:pt idx="79434">
                  <c:v>35774.75</c:v>
                </c:pt>
                <c:pt idx="79435">
                  <c:v>35774.833333333336</c:v>
                </c:pt>
                <c:pt idx="79436">
                  <c:v>35774.916666666664</c:v>
                </c:pt>
                <c:pt idx="79437">
                  <c:v>35775</c:v>
                </c:pt>
                <c:pt idx="79438">
                  <c:v>35775.083333333336</c:v>
                </c:pt>
                <c:pt idx="79439">
                  <c:v>35775.166666666664</c:v>
                </c:pt>
                <c:pt idx="79440">
                  <c:v>35775.25</c:v>
                </c:pt>
                <c:pt idx="79441">
                  <c:v>35775.30972222222</c:v>
                </c:pt>
                <c:pt idx="79442">
                  <c:v>35775.333333333336</c:v>
                </c:pt>
                <c:pt idx="79443">
                  <c:v>35775.416666666664</c:v>
                </c:pt>
                <c:pt idx="79444">
                  <c:v>35775.5</c:v>
                </c:pt>
                <c:pt idx="79445">
                  <c:v>35775.583333333336</c:v>
                </c:pt>
                <c:pt idx="79446">
                  <c:v>35775.666666666664</c:v>
                </c:pt>
                <c:pt idx="79447">
                  <c:v>35775.75</c:v>
                </c:pt>
                <c:pt idx="79448">
                  <c:v>35775.833333333336</c:v>
                </c:pt>
                <c:pt idx="79449">
                  <c:v>35775.916666666664</c:v>
                </c:pt>
                <c:pt idx="79450">
                  <c:v>35776</c:v>
                </c:pt>
                <c:pt idx="79451">
                  <c:v>35776.083333333336</c:v>
                </c:pt>
                <c:pt idx="79452">
                  <c:v>35776.166666666664</c:v>
                </c:pt>
                <c:pt idx="79453">
                  <c:v>35776.25</c:v>
                </c:pt>
                <c:pt idx="79454">
                  <c:v>35776.333333333336</c:v>
                </c:pt>
                <c:pt idx="79455">
                  <c:v>35776.416666666664</c:v>
                </c:pt>
                <c:pt idx="79456">
                  <c:v>35776.5</c:v>
                </c:pt>
                <c:pt idx="79457">
                  <c:v>35776.583333333336</c:v>
                </c:pt>
                <c:pt idx="79458">
                  <c:v>35776.666666666664</c:v>
                </c:pt>
                <c:pt idx="79459">
                  <c:v>35776.75</c:v>
                </c:pt>
                <c:pt idx="79460">
                  <c:v>35776.833333333336</c:v>
                </c:pt>
                <c:pt idx="79461">
                  <c:v>35776.916666666664</c:v>
                </c:pt>
                <c:pt idx="79462">
                  <c:v>35777</c:v>
                </c:pt>
                <c:pt idx="79463">
                  <c:v>35777.083333333336</c:v>
                </c:pt>
                <c:pt idx="79464">
                  <c:v>35777.166666666664</c:v>
                </c:pt>
                <c:pt idx="79465">
                  <c:v>35777.25</c:v>
                </c:pt>
                <c:pt idx="79466">
                  <c:v>35777.333333333336</c:v>
                </c:pt>
                <c:pt idx="79467">
                  <c:v>35777.416666666664</c:v>
                </c:pt>
                <c:pt idx="79468">
                  <c:v>35777.5</c:v>
                </c:pt>
                <c:pt idx="79469">
                  <c:v>35777.583333333336</c:v>
                </c:pt>
                <c:pt idx="79470">
                  <c:v>35777.666666666664</c:v>
                </c:pt>
                <c:pt idx="79471">
                  <c:v>35777.75</c:v>
                </c:pt>
                <c:pt idx="79472">
                  <c:v>35777.833333333336</c:v>
                </c:pt>
                <c:pt idx="79473">
                  <c:v>35777.916666666664</c:v>
                </c:pt>
                <c:pt idx="79474">
                  <c:v>35778</c:v>
                </c:pt>
                <c:pt idx="79475">
                  <c:v>35778.083333333336</c:v>
                </c:pt>
                <c:pt idx="79476">
                  <c:v>35778.166666666664</c:v>
                </c:pt>
                <c:pt idx="79477">
                  <c:v>35778.25</c:v>
                </c:pt>
                <c:pt idx="79478">
                  <c:v>35778.333333333336</c:v>
                </c:pt>
                <c:pt idx="79479">
                  <c:v>35778.416666666664</c:v>
                </c:pt>
                <c:pt idx="79480">
                  <c:v>35778.5</c:v>
                </c:pt>
                <c:pt idx="79481">
                  <c:v>35778.583333333336</c:v>
                </c:pt>
                <c:pt idx="79482">
                  <c:v>35778.666666666664</c:v>
                </c:pt>
                <c:pt idx="79483">
                  <c:v>35778.75</c:v>
                </c:pt>
                <c:pt idx="79484">
                  <c:v>35778.833333333336</c:v>
                </c:pt>
                <c:pt idx="79485">
                  <c:v>35778.916666666664</c:v>
                </c:pt>
                <c:pt idx="79486">
                  <c:v>35779</c:v>
                </c:pt>
                <c:pt idx="79487">
                  <c:v>35779.083333333336</c:v>
                </c:pt>
                <c:pt idx="79488">
                  <c:v>35779.166666666664</c:v>
                </c:pt>
                <c:pt idx="79489">
                  <c:v>35779.25</c:v>
                </c:pt>
                <c:pt idx="79490">
                  <c:v>35779.333333333336</c:v>
                </c:pt>
                <c:pt idx="79491">
                  <c:v>35779.416666666664</c:v>
                </c:pt>
                <c:pt idx="79492">
                  <c:v>35779.5</c:v>
                </c:pt>
                <c:pt idx="79493">
                  <c:v>35779.583333333336</c:v>
                </c:pt>
                <c:pt idx="79494">
                  <c:v>35779.666666666664</c:v>
                </c:pt>
                <c:pt idx="79495">
                  <c:v>35779.75</c:v>
                </c:pt>
                <c:pt idx="79496">
                  <c:v>35779.833333333336</c:v>
                </c:pt>
                <c:pt idx="79497">
                  <c:v>35779.916666666664</c:v>
                </c:pt>
                <c:pt idx="79498">
                  <c:v>35780</c:v>
                </c:pt>
                <c:pt idx="79499">
                  <c:v>35780.083333333336</c:v>
                </c:pt>
                <c:pt idx="79500">
                  <c:v>35780.166666666664</c:v>
                </c:pt>
                <c:pt idx="79501">
                  <c:v>35780.25</c:v>
                </c:pt>
                <c:pt idx="79502">
                  <c:v>35780.333333333336</c:v>
                </c:pt>
                <c:pt idx="79503">
                  <c:v>35780.416666666664</c:v>
                </c:pt>
                <c:pt idx="79504">
                  <c:v>35780.5</c:v>
                </c:pt>
                <c:pt idx="79505">
                  <c:v>35780.583333333336</c:v>
                </c:pt>
                <c:pt idx="79506">
                  <c:v>35780.666666666664</c:v>
                </c:pt>
                <c:pt idx="79507">
                  <c:v>35780.75</c:v>
                </c:pt>
                <c:pt idx="79508">
                  <c:v>35780.833333333336</c:v>
                </c:pt>
                <c:pt idx="79509">
                  <c:v>35780.916666666664</c:v>
                </c:pt>
                <c:pt idx="79510">
                  <c:v>35781</c:v>
                </c:pt>
                <c:pt idx="79511">
                  <c:v>35781.083333333336</c:v>
                </c:pt>
                <c:pt idx="79512">
                  <c:v>35781.166666666664</c:v>
                </c:pt>
                <c:pt idx="79513">
                  <c:v>35781.25</c:v>
                </c:pt>
                <c:pt idx="79514">
                  <c:v>35781.333333333336</c:v>
                </c:pt>
                <c:pt idx="79515">
                  <c:v>35781.416666666664</c:v>
                </c:pt>
                <c:pt idx="79516">
                  <c:v>35781.5</c:v>
                </c:pt>
                <c:pt idx="79517">
                  <c:v>35781.583333333336</c:v>
                </c:pt>
                <c:pt idx="79518">
                  <c:v>35781.666666666664</c:v>
                </c:pt>
                <c:pt idx="79519">
                  <c:v>35781.75</c:v>
                </c:pt>
                <c:pt idx="79520">
                  <c:v>35781.833333333336</c:v>
                </c:pt>
                <c:pt idx="79521">
                  <c:v>35781.916666666664</c:v>
                </c:pt>
                <c:pt idx="79522">
                  <c:v>35782</c:v>
                </c:pt>
                <c:pt idx="79523">
                  <c:v>35782.083333333336</c:v>
                </c:pt>
                <c:pt idx="79524">
                  <c:v>35782.166666666664</c:v>
                </c:pt>
                <c:pt idx="79525">
                  <c:v>35782.25</c:v>
                </c:pt>
                <c:pt idx="79526">
                  <c:v>35782.333333333336</c:v>
                </c:pt>
                <c:pt idx="79527">
                  <c:v>35782.416666666664</c:v>
                </c:pt>
                <c:pt idx="79528">
                  <c:v>35782.5</c:v>
                </c:pt>
                <c:pt idx="79529">
                  <c:v>35782.583333333336</c:v>
                </c:pt>
                <c:pt idx="79530">
                  <c:v>35782.666666666664</c:v>
                </c:pt>
                <c:pt idx="79531">
                  <c:v>35782.75</c:v>
                </c:pt>
                <c:pt idx="79532">
                  <c:v>35782.833333333336</c:v>
                </c:pt>
                <c:pt idx="79533">
                  <c:v>35782.916666666664</c:v>
                </c:pt>
                <c:pt idx="79534">
                  <c:v>35783</c:v>
                </c:pt>
                <c:pt idx="79535">
                  <c:v>35783.083333333336</c:v>
                </c:pt>
                <c:pt idx="79536">
                  <c:v>35783.166666666664</c:v>
                </c:pt>
                <c:pt idx="79537">
                  <c:v>35783.25</c:v>
                </c:pt>
                <c:pt idx="79538">
                  <c:v>35783.333333333336</c:v>
                </c:pt>
                <c:pt idx="79539">
                  <c:v>35783.416666666664</c:v>
                </c:pt>
                <c:pt idx="79540">
                  <c:v>35783.5</c:v>
                </c:pt>
                <c:pt idx="79541">
                  <c:v>35783.583333333336</c:v>
                </c:pt>
                <c:pt idx="79542">
                  <c:v>35783.666666666664</c:v>
                </c:pt>
                <c:pt idx="79543">
                  <c:v>35783.75</c:v>
                </c:pt>
                <c:pt idx="79544">
                  <c:v>35783.833333333336</c:v>
                </c:pt>
                <c:pt idx="79545">
                  <c:v>35783.916666666664</c:v>
                </c:pt>
                <c:pt idx="79546">
                  <c:v>35784</c:v>
                </c:pt>
                <c:pt idx="79547">
                  <c:v>35784.083333333336</c:v>
                </c:pt>
                <c:pt idx="79548">
                  <c:v>35784.166666666664</c:v>
                </c:pt>
                <c:pt idx="79549">
                  <c:v>35784.25</c:v>
                </c:pt>
                <c:pt idx="79550">
                  <c:v>35784.333333333336</c:v>
                </c:pt>
                <c:pt idx="79551">
                  <c:v>35784.416666666664</c:v>
                </c:pt>
                <c:pt idx="79552">
                  <c:v>35784.5</c:v>
                </c:pt>
                <c:pt idx="79553">
                  <c:v>35784.583333333336</c:v>
                </c:pt>
                <c:pt idx="79554">
                  <c:v>35784.666666666664</c:v>
                </c:pt>
                <c:pt idx="79555">
                  <c:v>35784.75</c:v>
                </c:pt>
                <c:pt idx="79556">
                  <c:v>35784.833333333336</c:v>
                </c:pt>
                <c:pt idx="79557">
                  <c:v>35784.916666666664</c:v>
                </c:pt>
                <c:pt idx="79558">
                  <c:v>35785</c:v>
                </c:pt>
                <c:pt idx="79559">
                  <c:v>35785.083333333336</c:v>
                </c:pt>
                <c:pt idx="79560">
                  <c:v>35785.166666666664</c:v>
                </c:pt>
                <c:pt idx="79561">
                  <c:v>35785.25</c:v>
                </c:pt>
                <c:pt idx="79562">
                  <c:v>35785.333333333336</c:v>
                </c:pt>
                <c:pt idx="79563">
                  <c:v>35785.416666666664</c:v>
                </c:pt>
                <c:pt idx="79564">
                  <c:v>35785.5</c:v>
                </c:pt>
                <c:pt idx="79565">
                  <c:v>35785.583333333336</c:v>
                </c:pt>
                <c:pt idx="79566">
                  <c:v>35785.666666666664</c:v>
                </c:pt>
                <c:pt idx="79567">
                  <c:v>35785.75</c:v>
                </c:pt>
                <c:pt idx="79568">
                  <c:v>35785.833333333336</c:v>
                </c:pt>
                <c:pt idx="79569">
                  <c:v>35785.916666666664</c:v>
                </c:pt>
                <c:pt idx="79570">
                  <c:v>35786</c:v>
                </c:pt>
                <c:pt idx="79571">
                  <c:v>35786.083333333336</c:v>
                </c:pt>
                <c:pt idx="79572">
                  <c:v>35786.166666666664</c:v>
                </c:pt>
                <c:pt idx="79573">
                  <c:v>35786.25</c:v>
                </c:pt>
                <c:pt idx="79574">
                  <c:v>35786.333333333336</c:v>
                </c:pt>
                <c:pt idx="79575">
                  <c:v>35786.416666666664</c:v>
                </c:pt>
                <c:pt idx="79576">
                  <c:v>35786.5</c:v>
                </c:pt>
                <c:pt idx="79577">
                  <c:v>35786.583333333336</c:v>
                </c:pt>
                <c:pt idx="79578">
                  <c:v>35786.666666666664</c:v>
                </c:pt>
                <c:pt idx="79579">
                  <c:v>35786.75</c:v>
                </c:pt>
                <c:pt idx="79580">
                  <c:v>35786.833333333336</c:v>
                </c:pt>
                <c:pt idx="79581">
                  <c:v>35786.916666666664</c:v>
                </c:pt>
                <c:pt idx="79582">
                  <c:v>35787</c:v>
                </c:pt>
                <c:pt idx="79583">
                  <c:v>35787.083333333336</c:v>
                </c:pt>
                <c:pt idx="79584">
                  <c:v>35787.166666666664</c:v>
                </c:pt>
                <c:pt idx="79585">
                  <c:v>35787.25</c:v>
                </c:pt>
                <c:pt idx="79586">
                  <c:v>35787.333333333336</c:v>
                </c:pt>
                <c:pt idx="79587">
                  <c:v>35787.416666666664</c:v>
                </c:pt>
                <c:pt idx="79588">
                  <c:v>35787.5</c:v>
                </c:pt>
                <c:pt idx="79589">
                  <c:v>35787.583333333336</c:v>
                </c:pt>
                <c:pt idx="79590">
                  <c:v>35787.666666666664</c:v>
                </c:pt>
                <c:pt idx="79591">
                  <c:v>35787.75</c:v>
                </c:pt>
                <c:pt idx="79592">
                  <c:v>35787.833333333336</c:v>
                </c:pt>
                <c:pt idx="79593">
                  <c:v>35787.916666666664</c:v>
                </c:pt>
                <c:pt idx="79594">
                  <c:v>35788</c:v>
                </c:pt>
                <c:pt idx="79595">
                  <c:v>35788.083333333336</c:v>
                </c:pt>
                <c:pt idx="79596">
                  <c:v>35788.166666666664</c:v>
                </c:pt>
                <c:pt idx="79597">
                  <c:v>35788.25</c:v>
                </c:pt>
                <c:pt idx="79598">
                  <c:v>35788.333333333336</c:v>
                </c:pt>
                <c:pt idx="79599">
                  <c:v>35788.416666666664</c:v>
                </c:pt>
                <c:pt idx="79600">
                  <c:v>35788.5</c:v>
                </c:pt>
                <c:pt idx="79601">
                  <c:v>35788.583333333336</c:v>
                </c:pt>
                <c:pt idx="79602">
                  <c:v>35788.666666666664</c:v>
                </c:pt>
                <c:pt idx="79603">
                  <c:v>35788.75</c:v>
                </c:pt>
                <c:pt idx="79604">
                  <c:v>35788.833333333336</c:v>
                </c:pt>
                <c:pt idx="79605">
                  <c:v>35788.916666666664</c:v>
                </c:pt>
                <c:pt idx="79606">
                  <c:v>35789</c:v>
                </c:pt>
                <c:pt idx="79607">
                  <c:v>35789.083333333336</c:v>
                </c:pt>
                <c:pt idx="79608">
                  <c:v>35789.166666666664</c:v>
                </c:pt>
                <c:pt idx="79609">
                  <c:v>35789.25</c:v>
                </c:pt>
                <c:pt idx="79610">
                  <c:v>35789.333333333336</c:v>
                </c:pt>
                <c:pt idx="79611">
                  <c:v>35789.416666666664</c:v>
                </c:pt>
                <c:pt idx="79612">
                  <c:v>35789.5</c:v>
                </c:pt>
                <c:pt idx="79613">
                  <c:v>35789.583333333336</c:v>
                </c:pt>
                <c:pt idx="79614">
                  <c:v>35789.666666666664</c:v>
                </c:pt>
                <c:pt idx="79615">
                  <c:v>35789.75</c:v>
                </c:pt>
                <c:pt idx="79616">
                  <c:v>35789.833333333336</c:v>
                </c:pt>
                <c:pt idx="79617">
                  <c:v>35789.916666666664</c:v>
                </c:pt>
                <c:pt idx="79618">
                  <c:v>35790</c:v>
                </c:pt>
                <c:pt idx="79619">
                  <c:v>35790.083333333336</c:v>
                </c:pt>
                <c:pt idx="79620">
                  <c:v>35790.166666666664</c:v>
                </c:pt>
                <c:pt idx="79621">
                  <c:v>35790.25</c:v>
                </c:pt>
                <c:pt idx="79622">
                  <c:v>35790.333333333336</c:v>
                </c:pt>
                <c:pt idx="79623">
                  <c:v>35790.416666666664</c:v>
                </c:pt>
                <c:pt idx="79624">
                  <c:v>35790.5</c:v>
                </c:pt>
                <c:pt idx="79625">
                  <c:v>35790.583333333336</c:v>
                </c:pt>
                <c:pt idx="79626">
                  <c:v>35790.666666666664</c:v>
                </c:pt>
                <c:pt idx="79627">
                  <c:v>35790.75</c:v>
                </c:pt>
                <c:pt idx="79628">
                  <c:v>35790.833333333336</c:v>
                </c:pt>
                <c:pt idx="79629">
                  <c:v>35790.916666666664</c:v>
                </c:pt>
                <c:pt idx="79630">
                  <c:v>35791</c:v>
                </c:pt>
                <c:pt idx="79631">
                  <c:v>35791.083333333336</c:v>
                </c:pt>
                <c:pt idx="79632">
                  <c:v>35791.166666666664</c:v>
                </c:pt>
                <c:pt idx="79633">
                  <c:v>35791.25</c:v>
                </c:pt>
                <c:pt idx="79634">
                  <c:v>35791.333333333336</c:v>
                </c:pt>
                <c:pt idx="79635">
                  <c:v>35791.416666666664</c:v>
                </c:pt>
                <c:pt idx="79636">
                  <c:v>35791.5</c:v>
                </c:pt>
                <c:pt idx="79637">
                  <c:v>35791.583333333336</c:v>
                </c:pt>
                <c:pt idx="79638">
                  <c:v>35791.666666666664</c:v>
                </c:pt>
                <c:pt idx="79639">
                  <c:v>35791.75</c:v>
                </c:pt>
                <c:pt idx="79640">
                  <c:v>35791.833333333336</c:v>
                </c:pt>
                <c:pt idx="79641">
                  <c:v>35791.916666666664</c:v>
                </c:pt>
                <c:pt idx="79642">
                  <c:v>35792</c:v>
                </c:pt>
                <c:pt idx="79643">
                  <c:v>35792.083333333336</c:v>
                </c:pt>
                <c:pt idx="79644">
                  <c:v>35792.166666666664</c:v>
                </c:pt>
                <c:pt idx="79645">
                  <c:v>35792.25</c:v>
                </c:pt>
                <c:pt idx="79646">
                  <c:v>35792.333333333336</c:v>
                </c:pt>
                <c:pt idx="79647">
                  <c:v>35792.416666666664</c:v>
                </c:pt>
                <c:pt idx="79648">
                  <c:v>35792.5</c:v>
                </c:pt>
                <c:pt idx="79649">
                  <c:v>35792.583333333336</c:v>
                </c:pt>
                <c:pt idx="79650">
                  <c:v>35792.666666666664</c:v>
                </c:pt>
                <c:pt idx="79651">
                  <c:v>35792.75</c:v>
                </c:pt>
                <c:pt idx="79652">
                  <c:v>35792.833333333336</c:v>
                </c:pt>
                <c:pt idx="79653">
                  <c:v>35792.916666666664</c:v>
                </c:pt>
                <c:pt idx="79654">
                  <c:v>35793</c:v>
                </c:pt>
                <c:pt idx="79655">
                  <c:v>35793.083333333336</c:v>
                </c:pt>
                <c:pt idx="79656">
                  <c:v>35793.166666666664</c:v>
                </c:pt>
                <c:pt idx="79657">
                  <c:v>35793.25</c:v>
                </c:pt>
                <c:pt idx="79658">
                  <c:v>35793.333333333336</c:v>
                </c:pt>
                <c:pt idx="79659">
                  <c:v>35793.416666666664</c:v>
                </c:pt>
                <c:pt idx="79660">
                  <c:v>35793.5</c:v>
                </c:pt>
                <c:pt idx="79661">
                  <c:v>35793.583333333336</c:v>
                </c:pt>
                <c:pt idx="79662">
                  <c:v>35793.666666666664</c:v>
                </c:pt>
                <c:pt idx="79663">
                  <c:v>35793.75</c:v>
                </c:pt>
                <c:pt idx="79664">
                  <c:v>35793.833333333336</c:v>
                </c:pt>
                <c:pt idx="79665">
                  <c:v>35793.916666666664</c:v>
                </c:pt>
                <c:pt idx="79666">
                  <c:v>35794</c:v>
                </c:pt>
                <c:pt idx="79667">
                  <c:v>35794.083333333336</c:v>
                </c:pt>
                <c:pt idx="79668">
                  <c:v>35794.166666666664</c:v>
                </c:pt>
                <c:pt idx="79669">
                  <c:v>35794.25</c:v>
                </c:pt>
                <c:pt idx="79670">
                  <c:v>35794.333333333336</c:v>
                </c:pt>
                <c:pt idx="79671">
                  <c:v>35794.416666666664</c:v>
                </c:pt>
                <c:pt idx="79672">
                  <c:v>35794.5</c:v>
                </c:pt>
                <c:pt idx="79673">
                  <c:v>35794.583333333336</c:v>
                </c:pt>
                <c:pt idx="79674">
                  <c:v>35794.666666666664</c:v>
                </c:pt>
                <c:pt idx="79675">
                  <c:v>35794.75</c:v>
                </c:pt>
                <c:pt idx="79676">
                  <c:v>35794.833333333336</c:v>
                </c:pt>
                <c:pt idx="79677">
                  <c:v>35794.916666666664</c:v>
                </c:pt>
                <c:pt idx="79678">
                  <c:v>35795</c:v>
                </c:pt>
                <c:pt idx="79679">
                  <c:v>35795.083333333336</c:v>
                </c:pt>
                <c:pt idx="79680">
                  <c:v>35795.166666666664</c:v>
                </c:pt>
                <c:pt idx="79681">
                  <c:v>35795.25</c:v>
                </c:pt>
                <c:pt idx="79682">
                  <c:v>35795.333333333336</c:v>
                </c:pt>
                <c:pt idx="79683">
                  <c:v>35795.416666666664</c:v>
                </c:pt>
                <c:pt idx="79684">
                  <c:v>35795.5</c:v>
                </c:pt>
                <c:pt idx="79685">
                  <c:v>35795.583333333336</c:v>
                </c:pt>
                <c:pt idx="79686">
                  <c:v>35795.666666666664</c:v>
                </c:pt>
                <c:pt idx="79687">
                  <c:v>35795.75</c:v>
                </c:pt>
                <c:pt idx="79688">
                  <c:v>35795.833333333336</c:v>
                </c:pt>
                <c:pt idx="79689">
                  <c:v>35795.916666666664</c:v>
                </c:pt>
                <c:pt idx="79690">
                  <c:v>35796</c:v>
                </c:pt>
                <c:pt idx="79691">
                  <c:v>35796.083333333336</c:v>
                </c:pt>
                <c:pt idx="79692">
                  <c:v>35796.166666666664</c:v>
                </c:pt>
                <c:pt idx="79693">
                  <c:v>35796.25</c:v>
                </c:pt>
                <c:pt idx="79694">
                  <c:v>35796.333333333336</c:v>
                </c:pt>
                <c:pt idx="79695">
                  <c:v>35796.416666666664</c:v>
                </c:pt>
                <c:pt idx="79696">
                  <c:v>35796.5</c:v>
                </c:pt>
                <c:pt idx="79697">
                  <c:v>35796.583333333336</c:v>
                </c:pt>
                <c:pt idx="79698">
                  <c:v>35796.666666666664</c:v>
                </c:pt>
                <c:pt idx="79699">
                  <c:v>35796.75</c:v>
                </c:pt>
                <c:pt idx="79700">
                  <c:v>35796.833333333336</c:v>
                </c:pt>
                <c:pt idx="79701">
                  <c:v>35796.916666666664</c:v>
                </c:pt>
                <c:pt idx="79702">
                  <c:v>35797</c:v>
                </c:pt>
                <c:pt idx="79703">
                  <c:v>35797.083333333336</c:v>
                </c:pt>
                <c:pt idx="79704">
                  <c:v>35797.166666666664</c:v>
                </c:pt>
                <c:pt idx="79705">
                  <c:v>35797.25</c:v>
                </c:pt>
                <c:pt idx="79706">
                  <c:v>35797.333333333336</c:v>
                </c:pt>
                <c:pt idx="79707">
                  <c:v>35797.416666666664</c:v>
                </c:pt>
                <c:pt idx="79708">
                  <c:v>35797.5</c:v>
                </c:pt>
                <c:pt idx="79709">
                  <c:v>35797.583333333336</c:v>
                </c:pt>
                <c:pt idx="79710">
                  <c:v>35797.666666666664</c:v>
                </c:pt>
                <c:pt idx="79711">
                  <c:v>35797.75</c:v>
                </c:pt>
                <c:pt idx="79712">
                  <c:v>35797.833333333336</c:v>
                </c:pt>
                <c:pt idx="79713">
                  <c:v>35797.916666666664</c:v>
                </c:pt>
                <c:pt idx="79714">
                  <c:v>35798</c:v>
                </c:pt>
                <c:pt idx="79715">
                  <c:v>35798.083333333336</c:v>
                </c:pt>
                <c:pt idx="79716">
                  <c:v>35798.166666666664</c:v>
                </c:pt>
                <c:pt idx="79717">
                  <c:v>35798.25</c:v>
                </c:pt>
                <c:pt idx="79718">
                  <c:v>35798.333333333336</c:v>
                </c:pt>
                <c:pt idx="79719">
                  <c:v>35798.416666666664</c:v>
                </c:pt>
                <c:pt idx="79720">
                  <c:v>35798.5</c:v>
                </c:pt>
                <c:pt idx="79721">
                  <c:v>35798.583333333336</c:v>
                </c:pt>
                <c:pt idx="79722">
                  <c:v>35798.666666666664</c:v>
                </c:pt>
                <c:pt idx="79723">
                  <c:v>35798.75</c:v>
                </c:pt>
                <c:pt idx="79724">
                  <c:v>35798.833333333336</c:v>
                </c:pt>
                <c:pt idx="79725">
                  <c:v>35798.916666666664</c:v>
                </c:pt>
                <c:pt idx="79726">
                  <c:v>35799</c:v>
                </c:pt>
                <c:pt idx="79727">
                  <c:v>35799.083333333336</c:v>
                </c:pt>
                <c:pt idx="79728">
                  <c:v>35799.166666666664</c:v>
                </c:pt>
                <c:pt idx="79729">
                  <c:v>35799.25</c:v>
                </c:pt>
                <c:pt idx="79730">
                  <c:v>35799.333333333336</c:v>
                </c:pt>
                <c:pt idx="79731">
                  <c:v>35799.416666666664</c:v>
                </c:pt>
                <c:pt idx="79732">
                  <c:v>35799.5</c:v>
                </c:pt>
                <c:pt idx="79733">
                  <c:v>35799.583333333336</c:v>
                </c:pt>
                <c:pt idx="79734">
                  <c:v>35799.666666666664</c:v>
                </c:pt>
                <c:pt idx="79735">
                  <c:v>35799.75</c:v>
                </c:pt>
                <c:pt idx="79736">
                  <c:v>35799.833333333336</c:v>
                </c:pt>
                <c:pt idx="79737">
                  <c:v>35799.916666666664</c:v>
                </c:pt>
                <c:pt idx="79738">
                  <c:v>35800</c:v>
                </c:pt>
                <c:pt idx="79739">
                  <c:v>35800.083333333336</c:v>
                </c:pt>
                <c:pt idx="79740">
                  <c:v>35800.166666666664</c:v>
                </c:pt>
                <c:pt idx="79741">
                  <c:v>35800.25</c:v>
                </c:pt>
                <c:pt idx="79742">
                  <c:v>35800.333333333336</c:v>
                </c:pt>
                <c:pt idx="79743">
                  <c:v>35800.416666666664</c:v>
                </c:pt>
                <c:pt idx="79744">
                  <c:v>35800.5</c:v>
                </c:pt>
                <c:pt idx="79745">
                  <c:v>35800.583333333336</c:v>
                </c:pt>
                <c:pt idx="79746">
                  <c:v>35800.666666666664</c:v>
                </c:pt>
                <c:pt idx="79747">
                  <c:v>35800.75</c:v>
                </c:pt>
                <c:pt idx="79748">
                  <c:v>35800.833333333336</c:v>
                </c:pt>
                <c:pt idx="79749">
                  <c:v>35800.916666666664</c:v>
                </c:pt>
                <c:pt idx="79750">
                  <c:v>35801</c:v>
                </c:pt>
                <c:pt idx="79751">
                  <c:v>35801.083333333336</c:v>
                </c:pt>
                <c:pt idx="79752">
                  <c:v>35801.166666666664</c:v>
                </c:pt>
                <c:pt idx="79753">
                  <c:v>35801.25</c:v>
                </c:pt>
                <c:pt idx="79754">
                  <c:v>35801.333333333336</c:v>
                </c:pt>
                <c:pt idx="79755">
                  <c:v>35801.416666666664</c:v>
                </c:pt>
                <c:pt idx="79756">
                  <c:v>35801.5</c:v>
                </c:pt>
                <c:pt idx="79757">
                  <c:v>35801.583333333336</c:v>
                </c:pt>
                <c:pt idx="79758">
                  <c:v>35801.666666666664</c:v>
                </c:pt>
                <c:pt idx="79759">
                  <c:v>35801.75</c:v>
                </c:pt>
                <c:pt idx="79760">
                  <c:v>35801.833333333336</c:v>
                </c:pt>
                <c:pt idx="79761">
                  <c:v>35801.916666666664</c:v>
                </c:pt>
                <c:pt idx="79762">
                  <c:v>35802</c:v>
                </c:pt>
                <c:pt idx="79763">
                  <c:v>35802.083333333336</c:v>
                </c:pt>
                <c:pt idx="79764">
                  <c:v>35802.166666666664</c:v>
                </c:pt>
                <c:pt idx="79765">
                  <c:v>35802.25</c:v>
                </c:pt>
                <c:pt idx="79766">
                  <c:v>35802.333333333336</c:v>
                </c:pt>
                <c:pt idx="79767">
                  <c:v>35802.416666666664</c:v>
                </c:pt>
                <c:pt idx="79768">
                  <c:v>35802.5</c:v>
                </c:pt>
                <c:pt idx="79769">
                  <c:v>35802.583333333336</c:v>
                </c:pt>
                <c:pt idx="79770">
                  <c:v>35802.666666666664</c:v>
                </c:pt>
                <c:pt idx="79771">
                  <c:v>35802.75</c:v>
                </c:pt>
                <c:pt idx="79772">
                  <c:v>35802.833333333336</c:v>
                </c:pt>
                <c:pt idx="79773">
                  <c:v>35802.916666666664</c:v>
                </c:pt>
                <c:pt idx="79774">
                  <c:v>35803</c:v>
                </c:pt>
                <c:pt idx="79775">
                  <c:v>35803.083333333336</c:v>
                </c:pt>
                <c:pt idx="79776">
                  <c:v>35803.166666666664</c:v>
                </c:pt>
                <c:pt idx="79777">
                  <c:v>35803.25</c:v>
                </c:pt>
                <c:pt idx="79778">
                  <c:v>35803.333333333336</c:v>
                </c:pt>
                <c:pt idx="79779">
                  <c:v>35803.416666666664</c:v>
                </c:pt>
                <c:pt idx="79780">
                  <c:v>35803.5</c:v>
                </c:pt>
                <c:pt idx="79781">
                  <c:v>35803.583333333336</c:v>
                </c:pt>
                <c:pt idx="79782">
                  <c:v>35803.666666666664</c:v>
                </c:pt>
                <c:pt idx="79783">
                  <c:v>35803.75</c:v>
                </c:pt>
                <c:pt idx="79784">
                  <c:v>35803.833333333336</c:v>
                </c:pt>
                <c:pt idx="79785">
                  <c:v>35803.916666666664</c:v>
                </c:pt>
                <c:pt idx="79786">
                  <c:v>35804</c:v>
                </c:pt>
                <c:pt idx="79787">
                  <c:v>35804.083333333336</c:v>
                </c:pt>
                <c:pt idx="79788">
                  <c:v>35804.166666666664</c:v>
                </c:pt>
                <c:pt idx="79789">
                  <c:v>35804.25</c:v>
                </c:pt>
                <c:pt idx="79790">
                  <c:v>35804.333333333336</c:v>
                </c:pt>
                <c:pt idx="79791">
                  <c:v>35804.416666666664</c:v>
                </c:pt>
                <c:pt idx="79792">
                  <c:v>35804.5</c:v>
                </c:pt>
                <c:pt idx="79793">
                  <c:v>35804.583333333336</c:v>
                </c:pt>
                <c:pt idx="79794">
                  <c:v>35804.666666666664</c:v>
                </c:pt>
                <c:pt idx="79795">
                  <c:v>35804.75</c:v>
                </c:pt>
                <c:pt idx="79796">
                  <c:v>35804.833333333336</c:v>
                </c:pt>
                <c:pt idx="79797">
                  <c:v>35804.916666666664</c:v>
                </c:pt>
                <c:pt idx="79798">
                  <c:v>35805</c:v>
                </c:pt>
                <c:pt idx="79799">
                  <c:v>35805.083333333336</c:v>
                </c:pt>
                <c:pt idx="79800">
                  <c:v>35805.166666666664</c:v>
                </c:pt>
                <c:pt idx="79801">
                  <c:v>35805.25</c:v>
                </c:pt>
                <c:pt idx="79802">
                  <c:v>35805.333333333336</c:v>
                </c:pt>
                <c:pt idx="79803">
                  <c:v>35805.416666666664</c:v>
                </c:pt>
                <c:pt idx="79804">
                  <c:v>35805.5</c:v>
                </c:pt>
                <c:pt idx="79805">
                  <c:v>35805.583333333336</c:v>
                </c:pt>
                <c:pt idx="79806">
                  <c:v>35805.666666666664</c:v>
                </c:pt>
                <c:pt idx="79807">
                  <c:v>35805.75</c:v>
                </c:pt>
                <c:pt idx="79808">
                  <c:v>35805.833333333336</c:v>
                </c:pt>
                <c:pt idx="79809">
                  <c:v>35805.916666666664</c:v>
                </c:pt>
                <c:pt idx="79810">
                  <c:v>35806</c:v>
                </c:pt>
                <c:pt idx="79811">
                  <c:v>35806.083333333336</c:v>
                </c:pt>
                <c:pt idx="79812">
                  <c:v>35806.166666666664</c:v>
                </c:pt>
                <c:pt idx="79813">
                  <c:v>35806.25</c:v>
                </c:pt>
                <c:pt idx="79814">
                  <c:v>35806.333333333336</c:v>
                </c:pt>
                <c:pt idx="79815">
                  <c:v>35806.416666666664</c:v>
                </c:pt>
                <c:pt idx="79816">
                  <c:v>35806.5</c:v>
                </c:pt>
                <c:pt idx="79817">
                  <c:v>35806.583333333336</c:v>
                </c:pt>
                <c:pt idx="79818">
                  <c:v>35806.666666666664</c:v>
                </c:pt>
                <c:pt idx="79819">
                  <c:v>35806.75</c:v>
                </c:pt>
                <c:pt idx="79820">
                  <c:v>35806.833333333336</c:v>
                </c:pt>
                <c:pt idx="79821">
                  <c:v>35806.916666666664</c:v>
                </c:pt>
                <c:pt idx="79822">
                  <c:v>35807</c:v>
                </c:pt>
                <c:pt idx="79823">
                  <c:v>35807.083333333336</c:v>
                </c:pt>
                <c:pt idx="79824">
                  <c:v>35807.166666666664</c:v>
                </c:pt>
                <c:pt idx="79825">
                  <c:v>35807.25</c:v>
                </c:pt>
                <c:pt idx="79826">
                  <c:v>35807.333333333336</c:v>
                </c:pt>
                <c:pt idx="79827">
                  <c:v>35807.416666666664</c:v>
                </c:pt>
                <c:pt idx="79828">
                  <c:v>35807.5</c:v>
                </c:pt>
                <c:pt idx="79829">
                  <c:v>35807.583333333336</c:v>
                </c:pt>
                <c:pt idx="79830">
                  <c:v>35807.666666666664</c:v>
                </c:pt>
                <c:pt idx="79831">
                  <c:v>35807.75</c:v>
                </c:pt>
                <c:pt idx="79832">
                  <c:v>35807.833333333336</c:v>
                </c:pt>
                <c:pt idx="79833">
                  <c:v>35807.916666666664</c:v>
                </c:pt>
                <c:pt idx="79834">
                  <c:v>35808</c:v>
                </c:pt>
                <c:pt idx="79835">
                  <c:v>35808.083333333336</c:v>
                </c:pt>
                <c:pt idx="79836">
                  <c:v>35808.166666666664</c:v>
                </c:pt>
                <c:pt idx="79837">
                  <c:v>35808.25</c:v>
                </c:pt>
                <c:pt idx="79838">
                  <c:v>35808.333333333336</c:v>
                </c:pt>
                <c:pt idx="79839">
                  <c:v>35808.416666666664</c:v>
                </c:pt>
                <c:pt idx="79840">
                  <c:v>35808.5</c:v>
                </c:pt>
                <c:pt idx="79841">
                  <c:v>35808.583333333336</c:v>
                </c:pt>
                <c:pt idx="79842">
                  <c:v>35808.666666666664</c:v>
                </c:pt>
                <c:pt idx="79843">
                  <c:v>35808.75</c:v>
                </c:pt>
                <c:pt idx="79844">
                  <c:v>35808.833333333336</c:v>
                </c:pt>
                <c:pt idx="79845">
                  <c:v>35808.916666666664</c:v>
                </c:pt>
                <c:pt idx="79846">
                  <c:v>35809</c:v>
                </c:pt>
                <c:pt idx="79847">
                  <c:v>35809.083333333336</c:v>
                </c:pt>
                <c:pt idx="79848">
                  <c:v>35809.166666666664</c:v>
                </c:pt>
                <c:pt idx="79849">
                  <c:v>35809.25</c:v>
                </c:pt>
                <c:pt idx="79850">
                  <c:v>35809.333333333336</c:v>
                </c:pt>
                <c:pt idx="79851">
                  <c:v>35809.416666666664</c:v>
                </c:pt>
                <c:pt idx="79852">
                  <c:v>35809.5</c:v>
                </c:pt>
                <c:pt idx="79853">
                  <c:v>35809.583333333336</c:v>
                </c:pt>
                <c:pt idx="79854">
                  <c:v>35809.666666666664</c:v>
                </c:pt>
                <c:pt idx="79855">
                  <c:v>35809.75</c:v>
                </c:pt>
                <c:pt idx="79856">
                  <c:v>35809.833333333336</c:v>
                </c:pt>
                <c:pt idx="79857">
                  <c:v>35809.916666666664</c:v>
                </c:pt>
                <c:pt idx="79858">
                  <c:v>35810</c:v>
                </c:pt>
                <c:pt idx="79859">
                  <c:v>35810.083333333336</c:v>
                </c:pt>
                <c:pt idx="79860">
                  <c:v>35810.166666666664</c:v>
                </c:pt>
                <c:pt idx="79861">
                  <c:v>35810.25</c:v>
                </c:pt>
                <c:pt idx="79862">
                  <c:v>35810.333333333336</c:v>
                </c:pt>
                <c:pt idx="79863">
                  <c:v>35810.416666666664</c:v>
                </c:pt>
                <c:pt idx="79864">
                  <c:v>35810.5</c:v>
                </c:pt>
                <c:pt idx="79865">
                  <c:v>35810.583333333336</c:v>
                </c:pt>
                <c:pt idx="79866">
                  <c:v>35810.666666666664</c:v>
                </c:pt>
                <c:pt idx="79867">
                  <c:v>35810.75</c:v>
                </c:pt>
                <c:pt idx="79868">
                  <c:v>35810.833333333336</c:v>
                </c:pt>
                <c:pt idx="79869">
                  <c:v>35810.916666666664</c:v>
                </c:pt>
                <c:pt idx="79870">
                  <c:v>35811</c:v>
                </c:pt>
                <c:pt idx="79871">
                  <c:v>35811.083333333336</c:v>
                </c:pt>
                <c:pt idx="79872">
                  <c:v>35811.166666666664</c:v>
                </c:pt>
                <c:pt idx="79873">
                  <c:v>35811.25</c:v>
                </c:pt>
                <c:pt idx="79874">
                  <c:v>35811.333333333336</c:v>
                </c:pt>
                <c:pt idx="79875">
                  <c:v>35811.416666666664</c:v>
                </c:pt>
                <c:pt idx="79876">
                  <c:v>35811.5</c:v>
                </c:pt>
                <c:pt idx="79877">
                  <c:v>35811.583333333336</c:v>
                </c:pt>
                <c:pt idx="79878">
                  <c:v>35811.666666666664</c:v>
                </c:pt>
                <c:pt idx="79879">
                  <c:v>35811.75</c:v>
                </c:pt>
                <c:pt idx="79880">
                  <c:v>35811.833333333336</c:v>
                </c:pt>
                <c:pt idx="79881">
                  <c:v>35811.916666666664</c:v>
                </c:pt>
                <c:pt idx="79882">
                  <c:v>35812</c:v>
                </c:pt>
                <c:pt idx="79883">
                  <c:v>35812.083333333336</c:v>
                </c:pt>
                <c:pt idx="79884">
                  <c:v>35812.166666666664</c:v>
                </c:pt>
                <c:pt idx="79885">
                  <c:v>35812.25</c:v>
                </c:pt>
                <c:pt idx="79886">
                  <c:v>35812.333333333336</c:v>
                </c:pt>
                <c:pt idx="79887">
                  <c:v>35812.416666666664</c:v>
                </c:pt>
                <c:pt idx="79888">
                  <c:v>35812.5</c:v>
                </c:pt>
                <c:pt idx="79889">
                  <c:v>35812.583333333336</c:v>
                </c:pt>
                <c:pt idx="79890">
                  <c:v>35812.666666666664</c:v>
                </c:pt>
                <c:pt idx="79891">
                  <c:v>35812.75</c:v>
                </c:pt>
                <c:pt idx="79892">
                  <c:v>35812.833333333336</c:v>
                </c:pt>
                <c:pt idx="79893">
                  <c:v>35812.916666666664</c:v>
                </c:pt>
                <c:pt idx="79894">
                  <c:v>35813</c:v>
                </c:pt>
                <c:pt idx="79895">
                  <c:v>35813.083333333336</c:v>
                </c:pt>
                <c:pt idx="79896">
                  <c:v>35813.166666666664</c:v>
                </c:pt>
                <c:pt idx="79897">
                  <c:v>35813.25</c:v>
                </c:pt>
                <c:pt idx="79898">
                  <c:v>35813.333333333336</c:v>
                </c:pt>
                <c:pt idx="79899">
                  <c:v>35813.416666666664</c:v>
                </c:pt>
                <c:pt idx="79900">
                  <c:v>35813.5</c:v>
                </c:pt>
                <c:pt idx="79901">
                  <c:v>35813.583333333336</c:v>
                </c:pt>
                <c:pt idx="79902">
                  <c:v>35813.666666666664</c:v>
                </c:pt>
                <c:pt idx="79903">
                  <c:v>35813.75</c:v>
                </c:pt>
                <c:pt idx="79904">
                  <c:v>35813.833333333336</c:v>
                </c:pt>
                <c:pt idx="79905">
                  <c:v>35813.916666666664</c:v>
                </c:pt>
                <c:pt idx="79906">
                  <c:v>35814</c:v>
                </c:pt>
                <c:pt idx="79907">
                  <c:v>35814.083333333336</c:v>
                </c:pt>
                <c:pt idx="79908">
                  <c:v>35814.166666666664</c:v>
                </c:pt>
                <c:pt idx="79909">
                  <c:v>35814.25</c:v>
                </c:pt>
                <c:pt idx="79910">
                  <c:v>35814.333333333336</c:v>
                </c:pt>
                <c:pt idx="79911">
                  <c:v>35814.416666666664</c:v>
                </c:pt>
                <c:pt idx="79912">
                  <c:v>35814.5</c:v>
                </c:pt>
                <c:pt idx="79913">
                  <c:v>35814.583333333336</c:v>
                </c:pt>
                <c:pt idx="79914">
                  <c:v>35814.666666666664</c:v>
                </c:pt>
                <c:pt idx="79915">
                  <c:v>35814.75</c:v>
                </c:pt>
                <c:pt idx="79916">
                  <c:v>35814.833333333336</c:v>
                </c:pt>
                <c:pt idx="79917">
                  <c:v>35814.916666666664</c:v>
                </c:pt>
                <c:pt idx="79918">
                  <c:v>35815</c:v>
                </c:pt>
                <c:pt idx="79919">
                  <c:v>35815.083333333336</c:v>
                </c:pt>
                <c:pt idx="79920">
                  <c:v>35815.166666666664</c:v>
                </c:pt>
                <c:pt idx="79921">
                  <c:v>35815.25</c:v>
                </c:pt>
                <c:pt idx="79922">
                  <c:v>35815.333333333336</c:v>
                </c:pt>
                <c:pt idx="79923">
                  <c:v>35815.416666666664</c:v>
                </c:pt>
                <c:pt idx="79924">
                  <c:v>35815.5</c:v>
                </c:pt>
                <c:pt idx="79925">
                  <c:v>35815.583333333336</c:v>
                </c:pt>
                <c:pt idx="79926">
                  <c:v>35815.666666666664</c:v>
                </c:pt>
                <c:pt idx="79927">
                  <c:v>35815.75</c:v>
                </c:pt>
                <c:pt idx="79928">
                  <c:v>35815.833333333336</c:v>
                </c:pt>
                <c:pt idx="79929">
                  <c:v>35815.916666666664</c:v>
                </c:pt>
                <c:pt idx="79930">
                  <c:v>35816</c:v>
                </c:pt>
                <c:pt idx="79931">
                  <c:v>35816.083333333336</c:v>
                </c:pt>
                <c:pt idx="79932">
                  <c:v>35816.166666666664</c:v>
                </c:pt>
                <c:pt idx="79933">
                  <c:v>35816.25</c:v>
                </c:pt>
                <c:pt idx="79934">
                  <c:v>35816.333333333336</c:v>
                </c:pt>
                <c:pt idx="79935">
                  <c:v>35816.416666666664</c:v>
                </c:pt>
                <c:pt idx="79936">
                  <c:v>35816.5</c:v>
                </c:pt>
                <c:pt idx="79937">
                  <c:v>35816.583333333336</c:v>
                </c:pt>
                <c:pt idx="79938">
                  <c:v>35816.666666666664</c:v>
                </c:pt>
                <c:pt idx="79939">
                  <c:v>35816.75</c:v>
                </c:pt>
                <c:pt idx="79940">
                  <c:v>35816.833333333336</c:v>
                </c:pt>
                <c:pt idx="79941">
                  <c:v>35816.916666666664</c:v>
                </c:pt>
                <c:pt idx="79942">
                  <c:v>35817</c:v>
                </c:pt>
                <c:pt idx="79943">
                  <c:v>35817.083333333336</c:v>
                </c:pt>
                <c:pt idx="79944">
                  <c:v>35817.166666666664</c:v>
                </c:pt>
                <c:pt idx="79945">
                  <c:v>35817.25</c:v>
                </c:pt>
                <c:pt idx="79946">
                  <c:v>35817.333333333336</c:v>
                </c:pt>
                <c:pt idx="79947">
                  <c:v>35817.416666666664</c:v>
                </c:pt>
                <c:pt idx="79948">
                  <c:v>35817.5</c:v>
                </c:pt>
                <c:pt idx="79949">
                  <c:v>35817.583333333336</c:v>
                </c:pt>
                <c:pt idx="79950">
                  <c:v>35817.666666666664</c:v>
                </c:pt>
                <c:pt idx="79951">
                  <c:v>35817.75</c:v>
                </c:pt>
                <c:pt idx="79952">
                  <c:v>35817.833333333336</c:v>
                </c:pt>
                <c:pt idx="79953">
                  <c:v>35817.916666666664</c:v>
                </c:pt>
                <c:pt idx="79954">
                  <c:v>35818</c:v>
                </c:pt>
                <c:pt idx="79955">
                  <c:v>35818.083333333336</c:v>
                </c:pt>
                <c:pt idx="79956">
                  <c:v>35818.166666666664</c:v>
                </c:pt>
                <c:pt idx="79957">
                  <c:v>35818.25</c:v>
                </c:pt>
                <c:pt idx="79958">
                  <c:v>35818.333333333336</c:v>
                </c:pt>
                <c:pt idx="79959">
                  <c:v>35818.416666666664</c:v>
                </c:pt>
                <c:pt idx="79960">
                  <c:v>35818.5</c:v>
                </c:pt>
                <c:pt idx="79961">
                  <c:v>35818.583333333336</c:v>
                </c:pt>
                <c:pt idx="79962">
                  <c:v>35818.666666666664</c:v>
                </c:pt>
                <c:pt idx="79963">
                  <c:v>35818.75</c:v>
                </c:pt>
                <c:pt idx="79964">
                  <c:v>35818.833333333336</c:v>
                </c:pt>
                <c:pt idx="79965">
                  <c:v>35818.916666666664</c:v>
                </c:pt>
                <c:pt idx="79966">
                  <c:v>35819</c:v>
                </c:pt>
                <c:pt idx="79967">
                  <c:v>35819.083333333336</c:v>
                </c:pt>
                <c:pt idx="79968">
                  <c:v>35819.166666666664</c:v>
                </c:pt>
                <c:pt idx="79969">
                  <c:v>35819.25</c:v>
                </c:pt>
                <c:pt idx="79970">
                  <c:v>35819.333333333336</c:v>
                </c:pt>
                <c:pt idx="79971">
                  <c:v>35819.416666666664</c:v>
                </c:pt>
                <c:pt idx="79972">
                  <c:v>35819.5</c:v>
                </c:pt>
                <c:pt idx="79973">
                  <c:v>35819.583333333336</c:v>
                </c:pt>
                <c:pt idx="79974">
                  <c:v>35819.666666666664</c:v>
                </c:pt>
                <c:pt idx="79975">
                  <c:v>35819.75</c:v>
                </c:pt>
                <c:pt idx="79976">
                  <c:v>35819.833333333336</c:v>
                </c:pt>
                <c:pt idx="79977">
                  <c:v>35819.916666666664</c:v>
                </c:pt>
                <c:pt idx="79978">
                  <c:v>35820</c:v>
                </c:pt>
                <c:pt idx="79979">
                  <c:v>35820.083333333336</c:v>
                </c:pt>
                <c:pt idx="79980">
                  <c:v>35820.166666666664</c:v>
                </c:pt>
                <c:pt idx="79981">
                  <c:v>35820.25</c:v>
                </c:pt>
                <c:pt idx="79982">
                  <c:v>35820.333333333336</c:v>
                </c:pt>
                <c:pt idx="79983">
                  <c:v>35820.416666666664</c:v>
                </c:pt>
                <c:pt idx="79984">
                  <c:v>35820.5</c:v>
                </c:pt>
                <c:pt idx="79985">
                  <c:v>35820.583333333336</c:v>
                </c:pt>
                <c:pt idx="79986">
                  <c:v>35820.666666666664</c:v>
                </c:pt>
                <c:pt idx="79987">
                  <c:v>35820.75</c:v>
                </c:pt>
                <c:pt idx="79988">
                  <c:v>35820.833333333336</c:v>
                </c:pt>
                <c:pt idx="79989">
                  <c:v>35820.916666666664</c:v>
                </c:pt>
                <c:pt idx="79990">
                  <c:v>35821</c:v>
                </c:pt>
                <c:pt idx="79991">
                  <c:v>35821.083333333336</c:v>
                </c:pt>
                <c:pt idx="79992">
                  <c:v>35821.166666666664</c:v>
                </c:pt>
                <c:pt idx="79993">
                  <c:v>35821.25</c:v>
                </c:pt>
                <c:pt idx="79994">
                  <c:v>35821.333333333336</c:v>
                </c:pt>
                <c:pt idx="79995">
                  <c:v>35821.416666666664</c:v>
                </c:pt>
                <c:pt idx="79996">
                  <c:v>35821.5</c:v>
                </c:pt>
                <c:pt idx="79997">
                  <c:v>35821.583333333336</c:v>
                </c:pt>
                <c:pt idx="79998">
                  <c:v>35821.666666666664</c:v>
                </c:pt>
                <c:pt idx="79999">
                  <c:v>35821.75</c:v>
                </c:pt>
                <c:pt idx="80000">
                  <c:v>35821.833333333336</c:v>
                </c:pt>
                <c:pt idx="80001">
                  <c:v>35821.916666666664</c:v>
                </c:pt>
                <c:pt idx="80002">
                  <c:v>35822</c:v>
                </c:pt>
                <c:pt idx="80003">
                  <c:v>35822.083333333336</c:v>
                </c:pt>
                <c:pt idx="80004">
                  <c:v>35822.166666666664</c:v>
                </c:pt>
                <c:pt idx="80005">
                  <c:v>35822.25</c:v>
                </c:pt>
                <c:pt idx="80006">
                  <c:v>35822.333333333336</c:v>
                </c:pt>
                <c:pt idx="80007">
                  <c:v>35822.416666666664</c:v>
                </c:pt>
                <c:pt idx="80008">
                  <c:v>35822.5</c:v>
                </c:pt>
                <c:pt idx="80009">
                  <c:v>35822.583333333336</c:v>
                </c:pt>
                <c:pt idx="80010">
                  <c:v>35822.666666666664</c:v>
                </c:pt>
                <c:pt idx="80011">
                  <c:v>35822.75</c:v>
                </c:pt>
                <c:pt idx="80012">
                  <c:v>35822.833333333336</c:v>
                </c:pt>
                <c:pt idx="80013">
                  <c:v>35822.916666666664</c:v>
                </c:pt>
                <c:pt idx="80014">
                  <c:v>35823</c:v>
                </c:pt>
                <c:pt idx="80015">
                  <c:v>35823.083333333336</c:v>
                </c:pt>
                <c:pt idx="80016">
                  <c:v>35823.166666666664</c:v>
                </c:pt>
                <c:pt idx="80017">
                  <c:v>35823.25</c:v>
                </c:pt>
                <c:pt idx="80018">
                  <c:v>35823.333333333336</c:v>
                </c:pt>
                <c:pt idx="80019">
                  <c:v>35823.416666666664</c:v>
                </c:pt>
                <c:pt idx="80020">
                  <c:v>35823.5</c:v>
                </c:pt>
                <c:pt idx="80021">
                  <c:v>35823.583333333336</c:v>
                </c:pt>
                <c:pt idx="80022">
                  <c:v>35823.666666666664</c:v>
                </c:pt>
                <c:pt idx="80023">
                  <c:v>35823.75</c:v>
                </c:pt>
                <c:pt idx="80024">
                  <c:v>35823.833333333336</c:v>
                </c:pt>
                <c:pt idx="80025">
                  <c:v>35823.916666666664</c:v>
                </c:pt>
                <c:pt idx="80026">
                  <c:v>35824</c:v>
                </c:pt>
                <c:pt idx="80027">
                  <c:v>35824.083333333336</c:v>
                </c:pt>
                <c:pt idx="80028">
                  <c:v>35824.166666666664</c:v>
                </c:pt>
                <c:pt idx="80029">
                  <c:v>35824.25</c:v>
                </c:pt>
                <c:pt idx="80030">
                  <c:v>35824.333333333336</c:v>
                </c:pt>
                <c:pt idx="80031">
                  <c:v>35824.416666666664</c:v>
                </c:pt>
                <c:pt idx="80032">
                  <c:v>35824.5</c:v>
                </c:pt>
                <c:pt idx="80033">
                  <c:v>35824.583333333336</c:v>
                </c:pt>
                <c:pt idx="80034">
                  <c:v>35824.666666666664</c:v>
                </c:pt>
                <c:pt idx="80035">
                  <c:v>35824.75</c:v>
                </c:pt>
                <c:pt idx="80036">
                  <c:v>35824.833333333336</c:v>
                </c:pt>
                <c:pt idx="80037">
                  <c:v>35824.916666666664</c:v>
                </c:pt>
                <c:pt idx="80038">
                  <c:v>35825</c:v>
                </c:pt>
                <c:pt idx="80039">
                  <c:v>35825.083333333336</c:v>
                </c:pt>
                <c:pt idx="80040">
                  <c:v>35825.166666666664</c:v>
                </c:pt>
                <c:pt idx="80041">
                  <c:v>35825.25</c:v>
                </c:pt>
                <c:pt idx="80042">
                  <c:v>35825.333333333336</c:v>
                </c:pt>
                <c:pt idx="80043">
                  <c:v>35825.416666666664</c:v>
                </c:pt>
                <c:pt idx="80044">
                  <c:v>35825.5</c:v>
                </c:pt>
                <c:pt idx="80045">
                  <c:v>35825.583333333336</c:v>
                </c:pt>
                <c:pt idx="80046">
                  <c:v>35825.666666666664</c:v>
                </c:pt>
                <c:pt idx="80047">
                  <c:v>35825.75</c:v>
                </c:pt>
                <c:pt idx="80048">
                  <c:v>35825.833333333336</c:v>
                </c:pt>
                <c:pt idx="80049">
                  <c:v>35825.916666666664</c:v>
                </c:pt>
                <c:pt idx="80050">
                  <c:v>35826</c:v>
                </c:pt>
                <c:pt idx="80051">
                  <c:v>35826.083333333336</c:v>
                </c:pt>
                <c:pt idx="80052">
                  <c:v>35826.166666666664</c:v>
                </c:pt>
                <c:pt idx="80053">
                  <c:v>35826.25</c:v>
                </c:pt>
                <c:pt idx="80054">
                  <c:v>35826.333333333336</c:v>
                </c:pt>
                <c:pt idx="80055">
                  <c:v>35826.416666666664</c:v>
                </c:pt>
                <c:pt idx="80056">
                  <c:v>35826.5</c:v>
                </c:pt>
                <c:pt idx="80057">
                  <c:v>35826.583333333336</c:v>
                </c:pt>
                <c:pt idx="80058">
                  <c:v>35826.666666666664</c:v>
                </c:pt>
                <c:pt idx="80059">
                  <c:v>35826.75</c:v>
                </c:pt>
                <c:pt idx="80060">
                  <c:v>35826.833333333336</c:v>
                </c:pt>
                <c:pt idx="80061">
                  <c:v>35826.916666666664</c:v>
                </c:pt>
                <c:pt idx="80062">
                  <c:v>35827</c:v>
                </c:pt>
                <c:pt idx="80063">
                  <c:v>35827.083333333336</c:v>
                </c:pt>
                <c:pt idx="80064">
                  <c:v>35827.166666666664</c:v>
                </c:pt>
                <c:pt idx="80065">
                  <c:v>35827.25</c:v>
                </c:pt>
                <c:pt idx="80066">
                  <c:v>35827.333333333336</c:v>
                </c:pt>
                <c:pt idx="80067">
                  <c:v>35827.416666666664</c:v>
                </c:pt>
                <c:pt idx="80068">
                  <c:v>35827.5</c:v>
                </c:pt>
                <c:pt idx="80069">
                  <c:v>35827.583333333336</c:v>
                </c:pt>
                <c:pt idx="80070">
                  <c:v>35827.666666666664</c:v>
                </c:pt>
                <c:pt idx="80071">
                  <c:v>35827.75</c:v>
                </c:pt>
                <c:pt idx="80072">
                  <c:v>35827.833333333336</c:v>
                </c:pt>
                <c:pt idx="80073">
                  <c:v>35827.916666666664</c:v>
                </c:pt>
                <c:pt idx="80074">
                  <c:v>35828</c:v>
                </c:pt>
                <c:pt idx="80075">
                  <c:v>35828.083333333336</c:v>
                </c:pt>
                <c:pt idx="80076">
                  <c:v>35828.166666666664</c:v>
                </c:pt>
                <c:pt idx="80077">
                  <c:v>35828.25</c:v>
                </c:pt>
                <c:pt idx="80078">
                  <c:v>35828.333333333336</c:v>
                </c:pt>
                <c:pt idx="80079">
                  <c:v>35828.416666666664</c:v>
                </c:pt>
                <c:pt idx="80080">
                  <c:v>35828.5</c:v>
                </c:pt>
                <c:pt idx="80081">
                  <c:v>35828.583333333336</c:v>
                </c:pt>
                <c:pt idx="80082">
                  <c:v>35828.666666666664</c:v>
                </c:pt>
                <c:pt idx="80083">
                  <c:v>35828.75</c:v>
                </c:pt>
                <c:pt idx="80084">
                  <c:v>35828.833333333336</c:v>
                </c:pt>
                <c:pt idx="80085">
                  <c:v>35828.916666666664</c:v>
                </c:pt>
                <c:pt idx="80086">
                  <c:v>35829</c:v>
                </c:pt>
                <c:pt idx="80087">
                  <c:v>35829.083333333336</c:v>
                </c:pt>
                <c:pt idx="80088">
                  <c:v>35829.166666666664</c:v>
                </c:pt>
                <c:pt idx="80089">
                  <c:v>35829.25</c:v>
                </c:pt>
                <c:pt idx="80090">
                  <c:v>35829.333333333336</c:v>
                </c:pt>
                <c:pt idx="80091">
                  <c:v>35829.416666666664</c:v>
                </c:pt>
                <c:pt idx="80092">
                  <c:v>35829.5</c:v>
                </c:pt>
                <c:pt idx="80093">
                  <c:v>35829.583333333336</c:v>
                </c:pt>
                <c:pt idx="80094">
                  <c:v>35829.666666666664</c:v>
                </c:pt>
                <c:pt idx="80095">
                  <c:v>35829.75</c:v>
                </c:pt>
                <c:pt idx="80096">
                  <c:v>35829.833333333336</c:v>
                </c:pt>
                <c:pt idx="80097">
                  <c:v>35829.916666666664</c:v>
                </c:pt>
                <c:pt idx="80098">
                  <c:v>35830</c:v>
                </c:pt>
                <c:pt idx="80099">
                  <c:v>35830.083333333336</c:v>
                </c:pt>
                <c:pt idx="80100">
                  <c:v>35830.166666666664</c:v>
                </c:pt>
                <c:pt idx="80101">
                  <c:v>35830.25</c:v>
                </c:pt>
                <c:pt idx="80102">
                  <c:v>35830.333333333336</c:v>
                </c:pt>
                <c:pt idx="80103">
                  <c:v>35830.416666666664</c:v>
                </c:pt>
                <c:pt idx="80104">
                  <c:v>35830.5</c:v>
                </c:pt>
                <c:pt idx="80105">
                  <c:v>35830.583333333336</c:v>
                </c:pt>
                <c:pt idx="80106">
                  <c:v>35830.666666666664</c:v>
                </c:pt>
                <c:pt idx="80107">
                  <c:v>35830.75</c:v>
                </c:pt>
                <c:pt idx="80108">
                  <c:v>35830.833333333336</c:v>
                </c:pt>
                <c:pt idx="80109">
                  <c:v>35830.916666666664</c:v>
                </c:pt>
                <c:pt idx="80110">
                  <c:v>35831</c:v>
                </c:pt>
                <c:pt idx="80111">
                  <c:v>35831.083333333336</c:v>
                </c:pt>
                <c:pt idx="80112">
                  <c:v>35831.166666666664</c:v>
                </c:pt>
                <c:pt idx="80113">
                  <c:v>35831.25</c:v>
                </c:pt>
                <c:pt idx="80114">
                  <c:v>35831.333333333336</c:v>
                </c:pt>
                <c:pt idx="80115">
                  <c:v>35831.416666666664</c:v>
                </c:pt>
                <c:pt idx="80116">
                  <c:v>35831.5</c:v>
                </c:pt>
                <c:pt idx="80117">
                  <c:v>35831.583333333336</c:v>
                </c:pt>
                <c:pt idx="80118">
                  <c:v>35831.666666666664</c:v>
                </c:pt>
                <c:pt idx="80119">
                  <c:v>35831.75</c:v>
                </c:pt>
                <c:pt idx="80120">
                  <c:v>35831.833333333336</c:v>
                </c:pt>
                <c:pt idx="80121">
                  <c:v>35831.916666666664</c:v>
                </c:pt>
                <c:pt idx="80122">
                  <c:v>35832</c:v>
                </c:pt>
                <c:pt idx="80123">
                  <c:v>35832.083333333336</c:v>
                </c:pt>
                <c:pt idx="80124">
                  <c:v>35832.166666666664</c:v>
                </c:pt>
                <c:pt idx="80125">
                  <c:v>35832.25</c:v>
                </c:pt>
                <c:pt idx="80126">
                  <c:v>35832.333333333336</c:v>
                </c:pt>
                <c:pt idx="80127">
                  <c:v>35832.416666666664</c:v>
                </c:pt>
                <c:pt idx="80128">
                  <c:v>35832.5</c:v>
                </c:pt>
                <c:pt idx="80129">
                  <c:v>35832.583333333336</c:v>
                </c:pt>
                <c:pt idx="80130">
                  <c:v>35832.666666666664</c:v>
                </c:pt>
                <c:pt idx="80131">
                  <c:v>35832.75</c:v>
                </c:pt>
                <c:pt idx="80132">
                  <c:v>35832.833333333336</c:v>
                </c:pt>
                <c:pt idx="80133">
                  <c:v>35832.916666666664</c:v>
                </c:pt>
                <c:pt idx="80134">
                  <c:v>35833</c:v>
                </c:pt>
                <c:pt idx="80135">
                  <c:v>35833.083333333336</c:v>
                </c:pt>
                <c:pt idx="80136">
                  <c:v>35833.166666666664</c:v>
                </c:pt>
                <c:pt idx="80137">
                  <c:v>35833.25</c:v>
                </c:pt>
                <c:pt idx="80138">
                  <c:v>35833.333333333336</c:v>
                </c:pt>
                <c:pt idx="80139">
                  <c:v>35833.416666666664</c:v>
                </c:pt>
                <c:pt idx="80140">
                  <c:v>35833.5</c:v>
                </c:pt>
                <c:pt idx="80141">
                  <c:v>35833.583333333336</c:v>
                </c:pt>
                <c:pt idx="80142">
                  <c:v>35833.666666666664</c:v>
                </c:pt>
                <c:pt idx="80143">
                  <c:v>35833.75</c:v>
                </c:pt>
                <c:pt idx="80144">
                  <c:v>35833.833333333336</c:v>
                </c:pt>
                <c:pt idx="80145">
                  <c:v>35833.916666666664</c:v>
                </c:pt>
                <c:pt idx="80146">
                  <c:v>35834</c:v>
                </c:pt>
                <c:pt idx="80147">
                  <c:v>35834.083333333336</c:v>
                </c:pt>
                <c:pt idx="80148">
                  <c:v>35834.166666666664</c:v>
                </c:pt>
                <c:pt idx="80149">
                  <c:v>35834.25</c:v>
                </c:pt>
                <c:pt idx="80150">
                  <c:v>35834.333333333336</c:v>
                </c:pt>
                <c:pt idx="80151">
                  <c:v>35834.416666666664</c:v>
                </c:pt>
                <c:pt idx="80152">
                  <c:v>35834.5</c:v>
                </c:pt>
                <c:pt idx="80153">
                  <c:v>35834.583333333336</c:v>
                </c:pt>
                <c:pt idx="80154">
                  <c:v>35834.666666666664</c:v>
                </c:pt>
                <c:pt idx="80155">
                  <c:v>35834.75</c:v>
                </c:pt>
                <c:pt idx="80156">
                  <c:v>35834.833333333336</c:v>
                </c:pt>
                <c:pt idx="80157">
                  <c:v>35834.916666666664</c:v>
                </c:pt>
                <c:pt idx="80158">
                  <c:v>35835</c:v>
                </c:pt>
                <c:pt idx="80159">
                  <c:v>35835.083333333336</c:v>
                </c:pt>
                <c:pt idx="80160">
                  <c:v>35835.166666666664</c:v>
                </c:pt>
                <c:pt idx="80161">
                  <c:v>35835.25</c:v>
                </c:pt>
                <c:pt idx="80162">
                  <c:v>35835.333333333336</c:v>
                </c:pt>
                <c:pt idx="80163">
                  <c:v>35835.416666666664</c:v>
                </c:pt>
                <c:pt idx="80164">
                  <c:v>35835.5</c:v>
                </c:pt>
                <c:pt idx="80165">
                  <c:v>35835.583333333336</c:v>
                </c:pt>
                <c:pt idx="80166">
                  <c:v>35835.666666666664</c:v>
                </c:pt>
                <c:pt idx="80167">
                  <c:v>35835.75</c:v>
                </c:pt>
                <c:pt idx="80168">
                  <c:v>35835.833333333336</c:v>
                </c:pt>
                <c:pt idx="80169">
                  <c:v>35835.916666666664</c:v>
                </c:pt>
                <c:pt idx="80170">
                  <c:v>35836</c:v>
                </c:pt>
                <c:pt idx="80171">
                  <c:v>35836.083333333336</c:v>
                </c:pt>
                <c:pt idx="80172">
                  <c:v>35836.166666666664</c:v>
                </c:pt>
                <c:pt idx="80173">
                  <c:v>35836.25</c:v>
                </c:pt>
                <c:pt idx="80174">
                  <c:v>35836.333333333336</c:v>
                </c:pt>
                <c:pt idx="80175">
                  <c:v>35836.416666666664</c:v>
                </c:pt>
                <c:pt idx="80176">
                  <c:v>35836.5</c:v>
                </c:pt>
                <c:pt idx="80177">
                  <c:v>35836.583333333336</c:v>
                </c:pt>
                <c:pt idx="80178">
                  <c:v>35836.666666666664</c:v>
                </c:pt>
                <c:pt idx="80179">
                  <c:v>35836.75</c:v>
                </c:pt>
                <c:pt idx="80180">
                  <c:v>35836.833333333336</c:v>
                </c:pt>
                <c:pt idx="80181">
                  <c:v>35836.916666666664</c:v>
                </c:pt>
                <c:pt idx="80182">
                  <c:v>35837</c:v>
                </c:pt>
                <c:pt idx="80183">
                  <c:v>35837.083333333336</c:v>
                </c:pt>
                <c:pt idx="80184">
                  <c:v>35837.166666666664</c:v>
                </c:pt>
                <c:pt idx="80185">
                  <c:v>35837.25</c:v>
                </c:pt>
                <c:pt idx="80186">
                  <c:v>35837.333333333336</c:v>
                </c:pt>
                <c:pt idx="80187">
                  <c:v>35837.416666666664</c:v>
                </c:pt>
                <c:pt idx="80188">
                  <c:v>35837.5</c:v>
                </c:pt>
                <c:pt idx="80189">
                  <c:v>35837.583333333336</c:v>
                </c:pt>
                <c:pt idx="80190">
                  <c:v>35837.666666666664</c:v>
                </c:pt>
                <c:pt idx="80191">
                  <c:v>35837.75</c:v>
                </c:pt>
                <c:pt idx="80192">
                  <c:v>35837.833333333336</c:v>
                </c:pt>
                <c:pt idx="80193">
                  <c:v>35837.916666666664</c:v>
                </c:pt>
                <c:pt idx="80194">
                  <c:v>35838</c:v>
                </c:pt>
                <c:pt idx="80195">
                  <c:v>35838.083333333336</c:v>
                </c:pt>
                <c:pt idx="80196">
                  <c:v>35838.166666666664</c:v>
                </c:pt>
                <c:pt idx="80197">
                  <c:v>35838.25</c:v>
                </c:pt>
                <c:pt idx="80198">
                  <c:v>35838.333333333336</c:v>
                </c:pt>
                <c:pt idx="80199">
                  <c:v>35838.416666666664</c:v>
                </c:pt>
                <c:pt idx="80200">
                  <c:v>35838.5</c:v>
                </c:pt>
                <c:pt idx="80201">
                  <c:v>35838.583333333336</c:v>
                </c:pt>
                <c:pt idx="80202">
                  <c:v>35838.666666666664</c:v>
                </c:pt>
                <c:pt idx="80203">
                  <c:v>35838.75</c:v>
                </c:pt>
                <c:pt idx="80204">
                  <c:v>35838.833333333336</c:v>
                </c:pt>
                <c:pt idx="80205">
                  <c:v>35838.916666666664</c:v>
                </c:pt>
                <c:pt idx="80206">
                  <c:v>35839</c:v>
                </c:pt>
                <c:pt idx="80207">
                  <c:v>35839.083333333336</c:v>
                </c:pt>
                <c:pt idx="80208">
                  <c:v>35839.166666666664</c:v>
                </c:pt>
                <c:pt idx="80209">
                  <c:v>35839.25</c:v>
                </c:pt>
                <c:pt idx="80210">
                  <c:v>35839.333333333336</c:v>
                </c:pt>
                <c:pt idx="80211">
                  <c:v>35839.416666666664</c:v>
                </c:pt>
                <c:pt idx="80212">
                  <c:v>35839.5</c:v>
                </c:pt>
                <c:pt idx="80213">
                  <c:v>35839.583333333336</c:v>
                </c:pt>
                <c:pt idx="80214">
                  <c:v>35839.666666666664</c:v>
                </c:pt>
                <c:pt idx="80215">
                  <c:v>35839.75</c:v>
                </c:pt>
                <c:pt idx="80216">
                  <c:v>35839.833333333336</c:v>
                </c:pt>
                <c:pt idx="80217">
                  <c:v>35839.916666666664</c:v>
                </c:pt>
                <c:pt idx="80218">
                  <c:v>35840</c:v>
                </c:pt>
                <c:pt idx="80219">
                  <c:v>35840.083333333336</c:v>
                </c:pt>
                <c:pt idx="80220">
                  <c:v>35840.166666666664</c:v>
                </c:pt>
                <c:pt idx="80221">
                  <c:v>35840.25</c:v>
                </c:pt>
                <c:pt idx="80222">
                  <c:v>35840.333333333336</c:v>
                </c:pt>
                <c:pt idx="80223">
                  <c:v>35840.416666666664</c:v>
                </c:pt>
                <c:pt idx="80224">
                  <c:v>35840.5</c:v>
                </c:pt>
                <c:pt idx="80225">
                  <c:v>35840.583333333336</c:v>
                </c:pt>
                <c:pt idx="80226">
                  <c:v>35840.666666666664</c:v>
                </c:pt>
                <c:pt idx="80227">
                  <c:v>35840.75</c:v>
                </c:pt>
                <c:pt idx="80228">
                  <c:v>35840.833333333336</c:v>
                </c:pt>
                <c:pt idx="80229">
                  <c:v>35840.916666666664</c:v>
                </c:pt>
                <c:pt idx="80230">
                  <c:v>35841</c:v>
                </c:pt>
                <c:pt idx="80231">
                  <c:v>35841.083333333336</c:v>
                </c:pt>
                <c:pt idx="80232">
                  <c:v>35841.166666666664</c:v>
                </c:pt>
                <c:pt idx="80233">
                  <c:v>35841.25</c:v>
                </c:pt>
                <c:pt idx="80234">
                  <c:v>35841.333333333336</c:v>
                </c:pt>
                <c:pt idx="80235">
                  <c:v>35841.416666666664</c:v>
                </c:pt>
                <c:pt idx="80236">
                  <c:v>35841.5</c:v>
                </c:pt>
                <c:pt idx="80237">
                  <c:v>35841.583333333336</c:v>
                </c:pt>
                <c:pt idx="80238">
                  <c:v>35841.666666666664</c:v>
                </c:pt>
                <c:pt idx="80239">
                  <c:v>35841.75</c:v>
                </c:pt>
                <c:pt idx="80240">
                  <c:v>35841.833333333336</c:v>
                </c:pt>
                <c:pt idx="80241">
                  <c:v>35841.916666666664</c:v>
                </c:pt>
                <c:pt idx="80242">
                  <c:v>35842</c:v>
                </c:pt>
                <c:pt idx="80243">
                  <c:v>35842.083333333336</c:v>
                </c:pt>
                <c:pt idx="80244">
                  <c:v>35842.166666666664</c:v>
                </c:pt>
                <c:pt idx="80245">
                  <c:v>35842.25</c:v>
                </c:pt>
                <c:pt idx="80246">
                  <c:v>35842.333333333336</c:v>
                </c:pt>
                <c:pt idx="80247">
                  <c:v>35842.416666666664</c:v>
                </c:pt>
                <c:pt idx="80248">
                  <c:v>35842.5</c:v>
                </c:pt>
                <c:pt idx="80249">
                  <c:v>35842.583333333336</c:v>
                </c:pt>
                <c:pt idx="80250">
                  <c:v>35842.666666666664</c:v>
                </c:pt>
                <c:pt idx="80251">
                  <c:v>35842.75</c:v>
                </c:pt>
                <c:pt idx="80252">
                  <c:v>35842.833333333336</c:v>
                </c:pt>
                <c:pt idx="80253">
                  <c:v>35842.916666666664</c:v>
                </c:pt>
                <c:pt idx="80254">
                  <c:v>35843</c:v>
                </c:pt>
                <c:pt idx="80255">
                  <c:v>35843.083333333336</c:v>
                </c:pt>
                <c:pt idx="80256">
                  <c:v>35843.166666666664</c:v>
                </c:pt>
                <c:pt idx="80257">
                  <c:v>35843.25</c:v>
                </c:pt>
                <c:pt idx="80258">
                  <c:v>35843.333333333336</c:v>
                </c:pt>
                <c:pt idx="80259">
                  <c:v>35843.416666666664</c:v>
                </c:pt>
                <c:pt idx="80260">
                  <c:v>35843.5</c:v>
                </c:pt>
                <c:pt idx="80261">
                  <c:v>35843.583333333336</c:v>
                </c:pt>
                <c:pt idx="80262">
                  <c:v>35843.666666666664</c:v>
                </c:pt>
                <c:pt idx="80263">
                  <c:v>35843.75</c:v>
                </c:pt>
                <c:pt idx="80264">
                  <c:v>35843.833333333336</c:v>
                </c:pt>
                <c:pt idx="80265">
                  <c:v>35843.916666666664</c:v>
                </c:pt>
                <c:pt idx="80266">
                  <c:v>35844</c:v>
                </c:pt>
                <c:pt idx="80267">
                  <c:v>35844.083333333336</c:v>
                </c:pt>
                <c:pt idx="80268">
                  <c:v>35844.166666666664</c:v>
                </c:pt>
                <c:pt idx="80269">
                  <c:v>35844.25</c:v>
                </c:pt>
                <c:pt idx="80270">
                  <c:v>35844.333333333336</c:v>
                </c:pt>
                <c:pt idx="80271">
                  <c:v>35844.416666666664</c:v>
                </c:pt>
                <c:pt idx="80272">
                  <c:v>35844.5</c:v>
                </c:pt>
                <c:pt idx="80273">
                  <c:v>35844.583333333336</c:v>
                </c:pt>
                <c:pt idx="80274">
                  <c:v>35844.666666666664</c:v>
                </c:pt>
                <c:pt idx="80275">
                  <c:v>35844.75</c:v>
                </c:pt>
                <c:pt idx="80276">
                  <c:v>35844.833333333336</c:v>
                </c:pt>
                <c:pt idx="80277">
                  <c:v>35844.916666666664</c:v>
                </c:pt>
                <c:pt idx="80278">
                  <c:v>35845</c:v>
                </c:pt>
                <c:pt idx="80279">
                  <c:v>35845.083333333336</c:v>
                </c:pt>
                <c:pt idx="80280">
                  <c:v>35845.166666666664</c:v>
                </c:pt>
                <c:pt idx="80281">
                  <c:v>35845.25</c:v>
                </c:pt>
                <c:pt idx="80282">
                  <c:v>35845.333333333336</c:v>
                </c:pt>
                <c:pt idx="80283">
                  <c:v>35845.416666666664</c:v>
                </c:pt>
                <c:pt idx="80284">
                  <c:v>35845.5</c:v>
                </c:pt>
                <c:pt idx="80285">
                  <c:v>35845.583333333336</c:v>
                </c:pt>
                <c:pt idx="80286">
                  <c:v>35845.666666666664</c:v>
                </c:pt>
                <c:pt idx="80287">
                  <c:v>35845.75</c:v>
                </c:pt>
                <c:pt idx="80288">
                  <c:v>35845.833333333336</c:v>
                </c:pt>
                <c:pt idx="80289">
                  <c:v>35845.916666666664</c:v>
                </c:pt>
                <c:pt idx="80290">
                  <c:v>35846</c:v>
                </c:pt>
                <c:pt idx="80291">
                  <c:v>35846.083333333336</c:v>
                </c:pt>
                <c:pt idx="80292">
                  <c:v>35846.166666666664</c:v>
                </c:pt>
                <c:pt idx="80293">
                  <c:v>35846.25</c:v>
                </c:pt>
                <c:pt idx="80294">
                  <c:v>35846.333333333336</c:v>
                </c:pt>
                <c:pt idx="80295">
                  <c:v>35846.416666666664</c:v>
                </c:pt>
                <c:pt idx="80296">
                  <c:v>35846.5</c:v>
                </c:pt>
                <c:pt idx="80297">
                  <c:v>35846.583333333336</c:v>
                </c:pt>
                <c:pt idx="80298">
                  <c:v>35846.666666666664</c:v>
                </c:pt>
                <c:pt idx="80299">
                  <c:v>35846.75</c:v>
                </c:pt>
                <c:pt idx="80300">
                  <c:v>35846.833333333336</c:v>
                </c:pt>
                <c:pt idx="80301">
                  <c:v>35846.916666666664</c:v>
                </c:pt>
                <c:pt idx="80302">
                  <c:v>35847</c:v>
                </c:pt>
                <c:pt idx="80303">
                  <c:v>35847.083333333336</c:v>
                </c:pt>
                <c:pt idx="80304">
                  <c:v>35847.166666666664</c:v>
                </c:pt>
                <c:pt idx="80305">
                  <c:v>35847.25</c:v>
                </c:pt>
                <c:pt idx="80306">
                  <c:v>35847.333333333336</c:v>
                </c:pt>
                <c:pt idx="80307">
                  <c:v>35847.416666666664</c:v>
                </c:pt>
                <c:pt idx="80308">
                  <c:v>35847.5</c:v>
                </c:pt>
                <c:pt idx="80309">
                  <c:v>35847.583333333336</c:v>
                </c:pt>
                <c:pt idx="80310">
                  <c:v>35847.666666666664</c:v>
                </c:pt>
                <c:pt idx="80311">
                  <c:v>35847.75</c:v>
                </c:pt>
                <c:pt idx="80312">
                  <c:v>35847.833333333336</c:v>
                </c:pt>
                <c:pt idx="80313">
                  <c:v>35847.916666666664</c:v>
                </c:pt>
                <c:pt idx="80314">
                  <c:v>35848</c:v>
                </c:pt>
                <c:pt idx="80315">
                  <c:v>35848.083333333336</c:v>
                </c:pt>
                <c:pt idx="80316">
                  <c:v>35848.166666666664</c:v>
                </c:pt>
                <c:pt idx="80317">
                  <c:v>35848.25</c:v>
                </c:pt>
                <c:pt idx="80318">
                  <c:v>35848.333333333336</c:v>
                </c:pt>
                <c:pt idx="80319">
                  <c:v>35848.416666666664</c:v>
                </c:pt>
                <c:pt idx="80320">
                  <c:v>35848.5</c:v>
                </c:pt>
                <c:pt idx="80321">
                  <c:v>35848.583333333336</c:v>
                </c:pt>
                <c:pt idx="80322">
                  <c:v>35848.666666666664</c:v>
                </c:pt>
                <c:pt idx="80323">
                  <c:v>35848.75</c:v>
                </c:pt>
                <c:pt idx="80324">
                  <c:v>35848.833333333336</c:v>
                </c:pt>
                <c:pt idx="80325">
                  <c:v>35848.916666666664</c:v>
                </c:pt>
                <c:pt idx="80326">
                  <c:v>35849</c:v>
                </c:pt>
                <c:pt idx="80327">
                  <c:v>35849.083333333336</c:v>
                </c:pt>
                <c:pt idx="80328">
                  <c:v>35849.166666666664</c:v>
                </c:pt>
                <c:pt idx="80329">
                  <c:v>35849.25</c:v>
                </c:pt>
                <c:pt idx="80330">
                  <c:v>35849.333333333336</c:v>
                </c:pt>
                <c:pt idx="80331">
                  <c:v>35849.416666666664</c:v>
                </c:pt>
                <c:pt idx="80332">
                  <c:v>35849.5</c:v>
                </c:pt>
                <c:pt idx="80333">
                  <c:v>35849.583333333336</c:v>
                </c:pt>
                <c:pt idx="80334">
                  <c:v>35849.666666666664</c:v>
                </c:pt>
                <c:pt idx="80335">
                  <c:v>35849.75</c:v>
                </c:pt>
                <c:pt idx="80336">
                  <c:v>35849.833333333336</c:v>
                </c:pt>
                <c:pt idx="80337">
                  <c:v>35849.916666666664</c:v>
                </c:pt>
                <c:pt idx="80338">
                  <c:v>35850</c:v>
                </c:pt>
                <c:pt idx="80339">
                  <c:v>35850.083333333336</c:v>
                </c:pt>
                <c:pt idx="80340">
                  <c:v>35850.166666666664</c:v>
                </c:pt>
                <c:pt idx="80341">
                  <c:v>35850.25</c:v>
                </c:pt>
                <c:pt idx="80342">
                  <c:v>35850.333333333336</c:v>
                </c:pt>
                <c:pt idx="80343">
                  <c:v>35850.416666666664</c:v>
                </c:pt>
                <c:pt idx="80344">
                  <c:v>35850.5</c:v>
                </c:pt>
                <c:pt idx="80345">
                  <c:v>35850.583333333336</c:v>
                </c:pt>
                <c:pt idx="80346">
                  <c:v>35850.666666666664</c:v>
                </c:pt>
                <c:pt idx="80347">
                  <c:v>35850.75</c:v>
                </c:pt>
                <c:pt idx="80348">
                  <c:v>35850.833333333336</c:v>
                </c:pt>
                <c:pt idx="80349">
                  <c:v>35850.916666666664</c:v>
                </c:pt>
                <c:pt idx="80350">
                  <c:v>35851</c:v>
                </c:pt>
                <c:pt idx="80351">
                  <c:v>35851.083333333336</c:v>
                </c:pt>
                <c:pt idx="80352">
                  <c:v>35851.166666666664</c:v>
                </c:pt>
                <c:pt idx="80353">
                  <c:v>35851.25</c:v>
                </c:pt>
                <c:pt idx="80354">
                  <c:v>35851.333333333336</c:v>
                </c:pt>
                <c:pt idx="80355">
                  <c:v>35851.416666666664</c:v>
                </c:pt>
                <c:pt idx="80356">
                  <c:v>35851.5</c:v>
                </c:pt>
                <c:pt idx="80357">
                  <c:v>35851.583333333336</c:v>
                </c:pt>
                <c:pt idx="80358">
                  <c:v>35851.666666666664</c:v>
                </c:pt>
                <c:pt idx="80359">
                  <c:v>35851.75</c:v>
                </c:pt>
                <c:pt idx="80360">
                  <c:v>35851.833333333336</c:v>
                </c:pt>
                <c:pt idx="80361">
                  <c:v>35851.916666666664</c:v>
                </c:pt>
                <c:pt idx="80362">
                  <c:v>35852</c:v>
                </c:pt>
                <c:pt idx="80363">
                  <c:v>35852.083333333336</c:v>
                </c:pt>
                <c:pt idx="80364">
                  <c:v>35852.166666666664</c:v>
                </c:pt>
                <c:pt idx="80365">
                  <c:v>35852.25</c:v>
                </c:pt>
                <c:pt idx="80366">
                  <c:v>35852.333333333336</c:v>
                </c:pt>
                <c:pt idx="80367">
                  <c:v>35852.416666666664</c:v>
                </c:pt>
                <c:pt idx="80368">
                  <c:v>35852.5</c:v>
                </c:pt>
                <c:pt idx="80369">
                  <c:v>35852.583333333336</c:v>
                </c:pt>
                <c:pt idx="80370">
                  <c:v>35852.666666666664</c:v>
                </c:pt>
                <c:pt idx="80371">
                  <c:v>35852.75</c:v>
                </c:pt>
                <c:pt idx="80372">
                  <c:v>35852.833333333336</c:v>
                </c:pt>
                <c:pt idx="80373">
                  <c:v>35852.916666666664</c:v>
                </c:pt>
                <c:pt idx="80374">
                  <c:v>35853</c:v>
                </c:pt>
                <c:pt idx="80375">
                  <c:v>35853.083333333336</c:v>
                </c:pt>
                <c:pt idx="80376">
                  <c:v>35853.166666666664</c:v>
                </c:pt>
                <c:pt idx="80377">
                  <c:v>35853.25</c:v>
                </c:pt>
                <c:pt idx="80378">
                  <c:v>35853.333333333336</c:v>
                </c:pt>
                <c:pt idx="80379">
                  <c:v>35853.416666666664</c:v>
                </c:pt>
                <c:pt idx="80380">
                  <c:v>35853.5</c:v>
                </c:pt>
                <c:pt idx="80381">
                  <c:v>35853.583333333336</c:v>
                </c:pt>
                <c:pt idx="80382">
                  <c:v>35853.666666666664</c:v>
                </c:pt>
                <c:pt idx="80383">
                  <c:v>35853.75</c:v>
                </c:pt>
                <c:pt idx="80384">
                  <c:v>35853.833333333336</c:v>
                </c:pt>
                <c:pt idx="80385">
                  <c:v>35853.916666666664</c:v>
                </c:pt>
                <c:pt idx="80386">
                  <c:v>35854</c:v>
                </c:pt>
                <c:pt idx="80387">
                  <c:v>35854.083333333336</c:v>
                </c:pt>
                <c:pt idx="80388">
                  <c:v>35854.166666666664</c:v>
                </c:pt>
                <c:pt idx="80389">
                  <c:v>35854.25</c:v>
                </c:pt>
                <c:pt idx="80390">
                  <c:v>35854.333333333336</c:v>
                </c:pt>
                <c:pt idx="80391">
                  <c:v>35854.416666666664</c:v>
                </c:pt>
                <c:pt idx="80392">
                  <c:v>35854.5</c:v>
                </c:pt>
                <c:pt idx="80393">
                  <c:v>35854.583333333336</c:v>
                </c:pt>
                <c:pt idx="80394">
                  <c:v>35854.666666666664</c:v>
                </c:pt>
                <c:pt idx="80395">
                  <c:v>35854.75</c:v>
                </c:pt>
                <c:pt idx="80396">
                  <c:v>35854.833333333336</c:v>
                </c:pt>
                <c:pt idx="80397">
                  <c:v>35854.916666666664</c:v>
                </c:pt>
                <c:pt idx="80398">
                  <c:v>35855</c:v>
                </c:pt>
                <c:pt idx="80399">
                  <c:v>35855.083333333336</c:v>
                </c:pt>
                <c:pt idx="80400">
                  <c:v>35855.166666666664</c:v>
                </c:pt>
                <c:pt idx="80401">
                  <c:v>35855.25</c:v>
                </c:pt>
                <c:pt idx="80402">
                  <c:v>35855.333333333336</c:v>
                </c:pt>
                <c:pt idx="80403">
                  <c:v>35855.416666666664</c:v>
                </c:pt>
                <c:pt idx="80404">
                  <c:v>35855.5</c:v>
                </c:pt>
                <c:pt idx="80405">
                  <c:v>35855.583333333336</c:v>
                </c:pt>
                <c:pt idx="80406">
                  <c:v>35855.666666666664</c:v>
                </c:pt>
                <c:pt idx="80407">
                  <c:v>35855.75</c:v>
                </c:pt>
                <c:pt idx="80408">
                  <c:v>35855.833333333336</c:v>
                </c:pt>
                <c:pt idx="80409">
                  <c:v>35855.916666666664</c:v>
                </c:pt>
                <c:pt idx="80410">
                  <c:v>35856</c:v>
                </c:pt>
                <c:pt idx="80411">
                  <c:v>35856.083333333336</c:v>
                </c:pt>
                <c:pt idx="80412">
                  <c:v>35856.166666666664</c:v>
                </c:pt>
                <c:pt idx="80413">
                  <c:v>35856.25</c:v>
                </c:pt>
                <c:pt idx="80414">
                  <c:v>35856.333333333336</c:v>
                </c:pt>
                <c:pt idx="80415">
                  <c:v>35856.416666666664</c:v>
                </c:pt>
                <c:pt idx="80416">
                  <c:v>35856.5</c:v>
                </c:pt>
                <c:pt idx="80417">
                  <c:v>35856.583333333336</c:v>
                </c:pt>
                <c:pt idx="80418">
                  <c:v>35856.666666666664</c:v>
                </c:pt>
                <c:pt idx="80419">
                  <c:v>35856.75</c:v>
                </c:pt>
                <c:pt idx="80420">
                  <c:v>35856.833333333336</c:v>
                </c:pt>
                <c:pt idx="80421">
                  <c:v>35856.916666666664</c:v>
                </c:pt>
                <c:pt idx="80422">
                  <c:v>35857</c:v>
                </c:pt>
                <c:pt idx="80423">
                  <c:v>35857.083333333336</c:v>
                </c:pt>
                <c:pt idx="80424">
                  <c:v>35857.166666666664</c:v>
                </c:pt>
                <c:pt idx="80425">
                  <c:v>35857.25</c:v>
                </c:pt>
                <c:pt idx="80426">
                  <c:v>35857.333333333336</c:v>
                </c:pt>
                <c:pt idx="80427">
                  <c:v>35857.416666666664</c:v>
                </c:pt>
                <c:pt idx="80428">
                  <c:v>35857.5</c:v>
                </c:pt>
                <c:pt idx="80429">
                  <c:v>35857.583333333336</c:v>
                </c:pt>
                <c:pt idx="80430">
                  <c:v>35857.666666666664</c:v>
                </c:pt>
                <c:pt idx="80431">
                  <c:v>35857.75</c:v>
                </c:pt>
                <c:pt idx="80432">
                  <c:v>35857.833333333336</c:v>
                </c:pt>
                <c:pt idx="80433">
                  <c:v>35857.916666666664</c:v>
                </c:pt>
                <c:pt idx="80434">
                  <c:v>35858</c:v>
                </c:pt>
                <c:pt idx="80435">
                  <c:v>35858.083333333336</c:v>
                </c:pt>
                <c:pt idx="80436">
                  <c:v>35858.166666666664</c:v>
                </c:pt>
                <c:pt idx="80437">
                  <c:v>35858.25</c:v>
                </c:pt>
                <c:pt idx="80438">
                  <c:v>35858.333333333336</c:v>
                </c:pt>
                <c:pt idx="80439">
                  <c:v>35858.416666666664</c:v>
                </c:pt>
                <c:pt idx="80440">
                  <c:v>35858.5</c:v>
                </c:pt>
                <c:pt idx="80441">
                  <c:v>35858.583333333336</c:v>
                </c:pt>
                <c:pt idx="80442">
                  <c:v>35858.666666666664</c:v>
                </c:pt>
                <c:pt idx="80443">
                  <c:v>35858.75</c:v>
                </c:pt>
                <c:pt idx="80444">
                  <c:v>35858.833333333336</c:v>
                </c:pt>
                <c:pt idx="80445">
                  <c:v>35858.916666666664</c:v>
                </c:pt>
                <c:pt idx="80446">
                  <c:v>35859</c:v>
                </c:pt>
                <c:pt idx="80447">
                  <c:v>35859.083333333336</c:v>
                </c:pt>
                <c:pt idx="80448">
                  <c:v>35859.166666666664</c:v>
                </c:pt>
                <c:pt idx="80449">
                  <c:v>35859.25</c:v>
                </c:pt>
                <c:pt idx="80450">
                  <c:v>35859.333333333336</c:v>
                </c:pt>
                <c:pt idx="80451">
                  <c:v>35859.416666666664</c:v>
                </c:pt>
                <c:pt idx="80452">
                  <c:v>35859.5</c:v>
                </c:pt>
                <c:pt idx="80453">
                  <c:v>35859.583333333336</c:v>
                </c:pt>
                <c:pt idx="80454">
                  <c:v>35859.666666666664</c:v>
                </c:pt>
                <c:pt idx="80455">
                  <c:v>35859.75</c:v>
                </c:pt>
                <c:pt idx="80456">
                  <c:v>35859.833333333336</c:v>
                </c:pt>
                <c:pt idx="80457">
                  <c:v>35859.916666666664</c:v>
                </c:pt>
                <c:pt idx="80458">
                  <c:v>35860</c:v>
                </c:pt>
                <c:pt idx="80459">
                  <c:v>35860.083333333336</c:v>
                </c:pt>
                <c:pt idx="80460">
                  <c:v>35860.166666666664</c:v>
                </c:pt>
                <c:pt idx="80461">
                  <c:v>35860.25</c:v>
                </c:pt>
                <c:pt idx="80462">
                  <c:v>35860.333333333336</c:v>
                </c:pt>
                <c:pt idx="80463">
                  <c:v>35860.416666666664</c:v>
                </c:pt>
                <c:pt idx="80464">
                  <c:v>35860.5</c:v>
                </c:pt>
                <c:pt idx="80465">
                  <c:v>35860.583333333336</c:v>
                </c:pt>
                <c:pt idx="80466">
                  <c:v>35860.666666666664</c:v>
                </c:pt>
                <c:pt idx="80467">
                  <c:v>35860.75</c:v>
                </c:pt>
                <c:pt idx="80468">
                  <c:v>35860.833333333336</c:v>
                </c:pt>
                <c:pt idx="80469">
                  <c:v>35860.916666666664</c:v>
                </c:pt>
                <c:pt idx="80470">
                  <c:v>35861</c:v>
                </c:pt>
                <c:pt idx="80471">
                  <c:v>35861.083333333336</c:v>
                </c:pt>
                <c:pt idx="80472">
                  <c:v>35861.166666666664</c:v>
                </c:pt>
                <c:pt idx="80473">
                  <c:v>35861.25</c:v>
                </c:pt>
                <c:pt idx="80474">
                  <c:v>35861.333333333336</c:v>
                </c:pt>
                <c:pt idx="80475">
                  <c:v>35861.416666666664</c:v>
                </c:pt>
                <c:pt idx="80476">
                  <c:v>35861.5</c:v>
                </c:pt>
                <c:pt idx="80477">
                  <c:v>35861.583333333336</c:v>
                </c:pt>
                <c:pt idx="80478">
                  <c:v>35861.666666666664</c:v>
                </c:pt>
                <c:pt idx="80479">
                  <c:v>35861.75</c:v>
                </c:pt>
                <c:pt idx="80480">
                  <c:v>35861.833333333336</c:v>
                </c:pt>
                <c:pt idx="80481">
                  <c:v>35861.916666666664</c:v>
                </c:pt>
                <c:pt idx="80482">
                  <c:v>35862</c:v>
                </c:pt>
                <c:pt idx="80483">
                  <c:v>35862.083333333336</c:v>
                </c:pt>
                <c:pt idx="80484">
                  <c:v>35862.166666666664</c:v>
                </c:pt>
                <c:pt idx="80485">
                  <c:v>35862.25</c:v>
                </c:pt>
                <c:pt idx="80486">
                  <c:v>35862.333333333336</c:v>
                </c:pt>
                <c:pt idx="80487">
                  <c:v>35862.416666666664</c:v>
                </c:pt>
                <c:pt idx="80488">
                  <c:v>35862.5</c:v>
                </c:pt>
                <c:pt idx="80489">
                  <c:v>35862.583333333336</c:v>
                </c:pt>
                <c:pt idx="80490">
                  <c:v>35862.666666666664</c:v>
                </c:pt>
                <c:pt idx="80491">
                  <c:v>35862.75</c:v>
                </c:pt>
                <c:pt idx="80492">
                  <c:v>35862.833333333336</c:v>
                </c:pt>
                <c:pt idx="80493">
                  <c:v>35862.916666666664</c:v>
                </c:pt>
                <c:pt idx="80494">
                  <c:v>35863</c:v>
                </c:pt>
                <c:pt idx="80495">
                  <c:v>35863.083333333336</c:v>
                </c:pt>
                <c:pt idx="80496">
                  <c:v>35863.166666666664</c:v>
                </c:pt>
                <c:pt idx="80497">
                  <c:v>35863.25</c:v>
                </c:pt>
                <c:pt idx="80498">
                  <c:v>35863.333333333336</c:v>
                </c:pt>
                <c:pt idx="80499">
                  <c:v>35863.416666666664</c:v>
                </c:pt>
                <c:pt idx="80500">
                  <c:v>35863.5</c:v>
                </c:pt>
                <c:pt idx="80501">
                  <c:v>35863.583333333336</c:v>
                </c:pt>
                <c:pt idx="80502">
                  <c:v>35863.666666666664</c:v>
                </c:pt>
                <c:pt idx="80503">
                  <c:v>35863.75</c:v>
                </c:pt>
                <c:pt idx="80504">
                  <c:v>35863.833333333336</c:v>
                </c:pt>
                <c:pt idx="80505">
                  <c:v>35863.916666666664</c:v>
                </c:pt>
                <c:pt idx="80506">
                  <c:v>35864</c:v>
                </c:pt>
                <c:pt idx="80507">
                  <c:v>35864.083333333336</c:v>
                </c:pt>
                <c:pt idx="80508">
                  <c:v>35864.166666666664</c:v>
                </c:pt>
                <c:pt idx="80509">
                  <c:v>35864.25</c:v>
                </c:pt>
                <c:pt idx="80510">
                  <c:v>35864.333333333336</c:v>
                </c:pt>
                <c:pt idx="80511">
                  <c:v>35864.416666666664</c:v>
                </c:pt>
                <c:pt idx="80512">
                  <c:v>35864.5</c:v>
                </c:pt>
                <c:pt idx="80513">
                  <c:v>35864.583333333336</c:v>
                </c:pt>
                <c:pt idx="80514">
                  <c:v>35864.666666666664</c:v>
                </c:pt>
                <c:pt idx="80515">
                  <c:v>35864.75</c:v>
                </c:pt>
                <c:pt idx="80516">
                  <c:v>35864.833333333336</c:v>
                </c:pt>
                <c:pt idx="80517">
                  <c:v>35864.916666666664</c:v>
                </c:pt>
                <c:pt idx="80518">
                  <c:v>35865</c:v>
                </c:pt>
                <c:pt idx="80519">
                  <c:v>35865.083333333336</c:v>
                </c:pt>
                <c:pt idx="80520">
                  <c:v>35865.166666666664</c:v>
                </c:pt>
                <c:pt idx="80521">
                  <c:v>35865.25</c:v>
                </c:pt>
                <c:pt idx="80522">
                  <c:v>35865.333333333336</c:v>
                </c:pt>
                <c:pt idx="80523">
                  <c:v>35865.416666666664</c:v>
                </c:pt>
                <c:pt idx="80524">
                  <c:v>35865.5</c:v>
                </c:pt>
                <c:pt idx="80525">
                  <c:v>35865.583333333336</c:v>
                </c:pt>
                <c:pt idx="80526">
                  <c:v>35865.666666666664</c:v>
                </c:pt>
                <c:pt idx="80527">
                  <c:v>35865.75</c:v>
                </c:pt>
                <c:pt idx="80528">
                  <c:v>35865.833333333336</c:v>
                </c:pt>
                <c:pt idx="80529">
                  <c:v>35865.916666666664</c:v>
                </c:pt>
                <c:pt idx="80530">
                  <c:v>35866</c:v>
                </c:pt>
                <c:pt idx="80531">
                  <c:v>35866.083333333336</c:v>
                </c:pt>
                <c:pt idx="80532">
                  <c:v>35866.166666666664</c:v>
                </c:pt>
                <c:pt idx="80533">
                  <c:v>35866.25</c:v>
                </c:pt>
                <c:pt idx="80534">
                  <c:v>35866.333333333336</c:v>
                </c:pt>
                <c:pt idx="80535">
                  <c:v>35866.416666666664</c:v>
                </c:pt>
                <c:pt idx="80536">
                  <c:v>35866.5</c:v>
                </c:pt>
                <c:pt idx="80537">
                  <c:v>35866.583333333336</c:v>
                </c:pt>
                <c:pt idx="80538">
                  <c:v>35866.666666666664</c:v>
                </c:pt>
                <c:pt idx="80539">
                  <c:v>35866.75</c:v>
                </c:pt>
                <c:pt idx="80540">
                  <c:v>35866.833333333336</c:v>
                </c:pt>
                <c:pt idx="80541">
                  <c:v>35866.916666666664</c:v>
                </c:pt>
                <c:pt idx="80542">
                  <c:v>35867</c:v>
                </c:pt>
                <c:pt idx="80543">
                  <c:v>35867.083333333336</c:v>
                </c:pt>
                <c:pt idx="80544">
                  <c:v>35867.166666666664</c:v>
                </c:pt>
                <c:pt idx="80545">
                  <c:v>35867.25</c:v>
                </c:pt>
                <c:pt idx="80546">
                  <c:v>35867.333333333336</c:v>
                </c:pt>
                <c:pt idx="80547">
                  <c:v>35867.416666666664</c:v>
                </c:pt>
                <c:pt idx="80548">
                  <c:v>35867.5</c:v>
                </c:pt>
                <c:pt idx="80549">
                  <c:v>35867.583333333336</c:v>
                </c:pt>
                <c:pt idx="80550">
                  <c:v>35867.666666666664</c:v>
                </c:pt>
                <c:pt idx="80551">
                  <c:v>35867.75</c:v>
                </c:pt>
                <c:pt idx="80552">
                  <c:v>35867.833333333336</c:v>
                </c:pt>
                <c:pt idx="80553">
                  <c:v>35867.916666666664</c:v>
                </c:pt>
                <c:pt idx="80554">
                  <c:v>35868</c:v>
                </c:pt>
                <c:pt idx="80555">
                  <c:v>35868.083333333336</c:v>
                </c:pt>
                <c:pt idx="80556">
                  <c:v>35868.166666666664</c:v>
                </c:pt>
                <c:pt idx="80557">
                  <c:v>35868.25</c:v>
                </c:pt>
                <c:pt idx="80558">
                  <c:v>35868.333333333336</c:v>
                </c:pt>
                <c:pt idx="80559">
                  <c:v>35868.416666666664</c:v>
                </c:pt>
                <c:pt idx="80560">
                  <c:v>35868.5</c:v>
                </c:pt>
                <c:pt idx="80561">
                  <c:v>35868.583333333336</c:v>
                </c:pt>
                <c:pt idx="80562">
                  <c:v>35868.666666666664</c:v>
                </c:pt>
                <c:pt idx="80563">
                  <c:v>35868.75</c:v>
                </c:pt>
                <c:pt idx="80564">
                  <c:v>35868.833333333336</c:v>
                </c:pt>
                <c:pt idx="80565">
                  <c:v>35868.916666666664</c:v>
                </c:pt>
                <c:pt idx="80566">
                  <c:v>35869</c:v>
                </c:pt>
                <c:pt idx="80567">
                  <c:v>35869.083333333336</c:v>
                </c:pt>
                <c:pt idx="80568">
                  <c:v>35869.166666666664</c:v>
                </c:pt>
                <c:pt idx="80569">
                  <c:v>35869.25</c:v>
                </c:pt>
                <c:pt idx="80570">
                  <c:v>35869.333333333336</c:v>
                </c:pt>
                <c:pt idx="80571">
                  <c:v>35869.416666666664</c:v>
                </c:pt>
                <c:pt idx="80572">
                  <c:v>35869.5</c:v>
                </c:pt>
                <c:pt idx="80573">
                  <c:v>35869.583333333336</c:v>
                </c:pt>
                <c:pt idx="80574">
                  <c:v>35869.666666666664</c:v>
                </c:pt>
                <c:pt idx="80575">
                  <c:v>35869.75</c:v>
                </c:pt>
                <c:pt idx="80576">
                  <c:v>35869.833333333336</c:v>
                </c:pt>
                <c:pt idx="80577">
                  <c:v>35869.916666666664</c:v>
                </c:pt>
                <c:pt idx="80578">
                  <c:v>35870</c:v>
                </c:pt>
                <c:pt idx="80579">
                  <c:v>35870.083333333336</c:v>
                </c:pt>
                <c:pt idx="80580">
                  <c:v>35870.166666666664</c:v>
                </c:pt>
                <c:pt idx="80581">
                  <c:v>35870.25</c:v>
                </c:pt>
                <c:pt idx="80582">
                  <c:v>35870.333333333336</c:v>
                </c:pt>
                <c:pt idx="80583">
                  <c:v>35870.416666666664</c:v>
                </c:pt>
                <c:pt idx="80584">
                  <c:v>35870.5</c:v>
                </c:pt>
                <c:pt idx="80585">
                  <c:v>35870.583333333336</c:v>
                </c:pt>
                <c:pt idx="80586">
                  <c:v>35870.666666666664</c:v>
                </c:pt>
                <c:pt idx="80587">
                  <c:v>35870.75</c:v>
                </c:pt>
                <c:pt idx="80588">
                  <c:v>35870.833333333336</c:v>
                </c:pt>
                <c:pt idx="80589">
                  <c:v>35870.916666666664</c:v>
                </c:pt>
                <c:pt idx="80590">
                  <c:v>35871</c:v>
                </c:pt>
                <c:pt idx="80591">
                  <c:v>35871.083333333336</c:v>
                </c:pt>
                <c:pt idx="80592">
                  <c:v>35871.166666666664</c:v>
                </c:pt>
                <c:pt idx="80593">
                  <c:v>35871.25</c:v>
                </c:pt>
                <c:pt idx="80594">
                  <c:v>35871.333333333336</c:v>
                </c:pt>
                <c:pt idx="80595">
                  <c:v>35871.416666666664</c:v>
                </c:pt>
                <c:pt idx="80596">
                  <c:v>35871.5</c:v>
                </c:pt>
                <c:pt idx="80597">
                  <c:v>35871.583333333336</c:v>
                </c:pt>
                <c:pt idx="80598">
                  <c:v>35871.666666666664</c:v>
                </c:pt>
                <c:pt idx="80599">
                  <c:v>35871.75</c:v>
                </c:pt>
                <c:pt idx="80600">
                  <c:v>35871.833333333336</c:v>
                </c:pt>
                <c:pt idx="80601">
                  <c:v>35871.916666666664</c:v>
                </c:pt>
                <c:pt idx="80602">
                  <c:v>35872</c:v>
                </c:pt>
                <c:pt idx="80603">
                  <c:v>35872.083333333336</c:v>
                </c:pt>
                <c:pt idx="80604">
                  <c:v>35872.166666666664</c:v>
                </c:pt>
                <c:pt idx="80605">
                  <c:v>35872.25</c:v>
                </c:pt>
                <c:pt idx="80606">
                  <c:v>35872.333333333336</c:v>
                </c:pt>
                <c:pt idx="80607">
                  <c:v>35872.416666666664</c:v>
                </c:pt>
                <c:pt idx="80608">
                  <c:v>35872.5</c:v>
                </c:pt>
                <c:pt idx="80609">
                  <c:v>35872.583333333336</c:v>
                </c:pt>
                <c:pt idx="80610">
                  <c:v>35872.666666666664</c:v>
                </c:pt>
                <c:pt idx="80611">
                  <c:v>35872.75</c:v>
                </c:pt>
                <c:pt idx="80612">
                  <c:v>35872.833333333336</c:v>
                </c:pt>
                <c:pt idx="80613">
                  <c:v>35872.916666666664</c:v>
                </c:pt>
                <c:pt idx="80614">
                  <c:v>35873</c:v>
                </c:pt>
                <c:pt idx="80615">
                  <c:v>35873.083333333336</c:v>
                </c:pt>
                <c:pt idx="80616">
                  <c:v>35873.166666666664</c:v>
                </c:pt>
                <c:pt idx="80617">
                  <c:v>35873.25</c:v>
                </c:pt>
                <c:pt idx="80618">
                  <c:v>35873.333333333336</c:v>
                </c:pt>
                <c:pt idx="80619">
                  <c:v>35873.416666666664</c:v>
                </c:pt>
                <c:pt idx="80620">
                  <c:v>35873.5</c:v>
                </c:pt>
                <c:pt idx="80621">
                  <c:v>35873.583333333336</c:v>
                </c:pt>
                <c:pt idx="80622">
                  <c:v>35873.666666666664</c:v>
                </c:pt>
                <c:pt idx="80623">
                  <c:v>35873.75</c:v>
                </c:pt>
                <c:pt idx="80624">
                  <c:v>35873.833333333336</c:v>
                </c:pt>
                <c:pt idx="80625">
                  <c:v>35873.916666666664</c:v>
                </c:pt>
                <c:pt idx="80626">
                  <c:v>35874</c:v>
                </c:pt>
                <c:pt idx="80627">
                  <c:v>35874.083333333336</c:v>
                </c:pt>
                <c:pt idx="80628">
                  <c:v>35874.166666666664</c:v>
                </c:pt>
                <c:pt idx="80629">
                  <c:v>35874.25</c:v>
                </c:pt>
                <c:pt idx="80630">
                  <c:v>35874.333333333336</c:v>
                </c:pt>
                <c:pt idx="80631">
                  <c:v>35874.416666666664</c:v>
                </c:pt>
                <c:pt idx="80632">
                  <c:v>35874.5</c:v>
                </c:pt>
                <c:pt idx="80633">
                  <c:v>35874.583333333336</c:v>
                </c:pt>
                <c:pt idx="80634">
                  <c:v>35874.666666666664</c:v>
                </c:pt>
                <c:pt idx="80635">
                  <c:v>35874.75</c:v>
                </c:pt>
                <c:pt idx="80636">
                  <c:v>35874.833333333336</c:v>
                </c:pt>
                <c:pt idx="80637">
                  <c:v>35874.916666666664</c:v>
                </c:pt>
                <c:pt idx="80638">
                  <c:v>35875</c:v>
                </c:pt>
                <c:pt idx="80639">
                  <c:v>35875.083333333336</c:v>
                </c:pt>
                <c:pt idx="80640">
                  <c:v>35875.166666666664</c:v>
                </c:pt>
                <c:pt idx="80641">
                  <c:v>35875.25</c:v>
                </c:pt>
                <c:pt idx="80642">
                  <c:v>35875.333333333336</c:v>
                </c:pt>
                <c:pt idx="80643">
                  <c:v>35875.416666666664</c:v>
                </c:pt>
                <c:pt idx="80644">
                  <c:v>35875.5</c:v>
                </c:pt>
                <c:pt idx="80645">
                  <c:v>35875.583333333336</c:v>
                </c:pt>
                <c:pt idx="80646">
                  <c:v>35875.666666666664</c:v>
                </c:pt>
                <c:pt idx="80647">
                  <c:v>35875.75</c:v>
                </c:pt>
                <c:pt idx="80648">
                  <c:v>35875.833333333336</c:v>
                </c:pt>
                <c:pt idx="80649">
                  <c:v>35875.916666666664</c:v>
                </c:pt>
                <c:pt idx="80650">
                  <c:v>35876</c:v>
                </c:pt>
                <c:pt idx="80651">
                  <c:v>35876.083333333336</c:v>
                </c:pt>
                <c:pt idx="80652">
                  <c:v>35876.166666666664</c:v>
                </c:pt>
                <c:pt idx="80653">
                  <c:v>35876.25</c:v>
                </c:pt>
                <c:pt idx="80654">
                  <c:v>35876.333333333336</c:v>
                </c:pt>
                <c:pt idx="80655">
                  <c:v>35876.416666666664</c:v>
                </c:pt>
                <c:pt idx="80656">
                  <c:v>35876.5</c:v>
                </c:pt>
                <c:pt idx="80657">
                  <c:v>35876.583333333336</c:v>
                </c:pt>
                <c:pt idx="80658">
                  <c:v>35876.666666666664</c:v>
                </c:pt>
                <c:pt idx="80659">
                  <c:v>35876.75</c:v>
                </c:pt>
                <c:pt idx="80660">
                  <c:v>35876.833333333336</c:v>
                </c:pt>
                <c:pt idx="80661">
                  <c:v>35876.916666666664</c:v>
                </c:pt>
                <c:pt idx="80662">
                  <c:v>35877</c:v>
                </c:pt>
                <c:pt idx="80663">
                  <c:v>35877.083333333336</c:v>
                </c:pt>
                <c:pt idx="80664">
                  <c:v>35877.166666666664</c:v>
                </c:pt>
                <c:pt idx="80665">
                  <c:v>35877.25</c:v>
                </c:pt>
                <c:pt idx="80666">
                  <c:v>35877.333333333336</c:v>
                </c:pt>
                <c:pt idx="80667">
                  <c:v>35877.416666666664</c:v>
                </c:pt>
                <c:pt idx="80668">
                  <c:v>35877.5</c:v>
                </c:pt>
                <c:pt idx="80669">
                  <c:v>35877.583333333336</c:v>
                </c:pt>
                <c:pt idx="80670">
                  <c:v>35877.666666666664</c:v>
                </c:pt>
                <c:pt idx="80671">
                  <c:v>35877.75</c:v>
                </c:pt>
                <c:pt idx="80672">
                  <c:v>35877.833333333336</c:v>
                </c:pt>
                <c:pt idx="80673">
                  <c:v>35877.916666666664</c:v>
                </c:pt>
                <c:pt idx="80674">
                  <c:v>35878</c:v>
                </c:pt>
                <c:pt idx="80675">
                  <c:v>35878.083333333336</c:v>
                </c:pt>
                <c:pt idx="80676">
                  <c:v>35878.166666666664</c:v>
                </c:pt>
                <c:pt idx="80677">
                  <c:v>35878.25</c:v>
                </c:pt>
                <c:pt idx="80678">
                  <c:v>35878.333333333336</c:v>
                </c:pt>
                <c:pt idx="80679">
                  <c:v>35878.416666666664</c:v>
                </c:pt>
                <c:pt idx="80680">
                  <c:v>35878.5</c:v>
                </c:pt>
                <c:pt idx="80681">
                  <c:v>35878.583333333336</c:v>
                </c:pt>
                <c:pt idx="80682">
                  <c:v>35878.666666666664</c:v>
                </c:pt>
                <c:pt idx="80683">
                  <c:v>35878.75</c:v>
                </c:pt>
                <c:pt idx="80684">
                  <c:v>35878.833333333336</c:v>
                </c:pt>
                <c:pt idx="80685">
                  <c:v>35878.916666666664</c:v>
                </c:pt>
                <c:pt idx="80686">
                  <c:v>35879</c:v>
                </c:pt>
                <c:pt idx="80687">
                  <c:v>35879.083333333336</c:v>
                </c:pt>
                <c:pt idx="80688">
                  <c:v>35879.166666666664</c:v>
                </c:pt>
                <c:pt idx="80689">
                  <c:v>35879.25</c:v>
                </c:pt>
                <c:pt idx="80690">
                  <c:v>35879.333333333336</c:v>
                </c:pt>
                <c:pt idx="80691">
                  <c:v>35879.416666666664</c:v>
                </c:pt>
                <c:pt idx="80692">
                  <c:v>35879.5</c:v>
                </c:pt>
                <c:pt idx="80693">
                  <c:v>35879.583333333336</c:v>
                </c:pt>
                <c:pt idx="80694">
                  <c:v>35879.666666666664</c:v>
                </c:pt>
                <c:pt idx="80695">
                  <c:v>35879.75</c:v>
                </c:pt>
                <c:pt idx="80696">
                  <c:v>35879.833333333336</c:v>
                </c:pt>
                <c:pt idx="80697">
                  <c:v>35879.916666666664</c:v>
                </c:pt>
                <c:pt idx="80698">
                  <c:v>35880</c:v>
                </c:pt>
                <c:pt idx="80699">
                  <c:v>35880.083333333336</c:v>
                </c:pt>
                <c:pt idx="80700">
                  <c:v>35880.166666666664</c:v>
                </c:pt>
                <c:pt idx="80701">
                  <c:v>35880.25</c:v>
                </c:pt>
                <c:pt idx="80702">
                  <c:v>35880.333333333336</c:v>
                </c:pt>
                <c:pt idx="80703">
                  <c:v>35880.416666666664</c:v>
                </c:pt>
                <c:pt idx="80704">
                  <c:v>35880.5</c:v>
                </c:pt>
                <c:pt idx="80705">
                  <c:v>35880.583333333336</c:v>
                </c:pt>
                <c:pt idx="80706">
                  <c:v>35880.666666666664</c:v>
                </c:pt>
                <c:pt idx="80707">
                  <c:v>35880.75</c:v>
                </c:pt>
                <c:pt idx="80708">
                  <c:v>35880.833333333336</c:v>
                </c:pt>
                <c:pt idx="80709">
                  <c:v>35880.916666666664</c:v>
                </c:pt>
                <c:pt idx="80710">
                  <c:v>35881</c:v>
                </c:pt>
                <c:pt idx="80711">
                  <c:v>35881.083333333336</c:v>
                </c:pt>
                <c:pt idx="80712">
                  <c:v>35881.166666666664</c:v>
                </c:pt>
                <c:pt idx="80713">
                  <c:v>35881.25</c:v>
                </c:pt>
                <c:pt idx="80714">
                  <c:v>35881.333333333336</c:v>
                </c:pt>
                <c:pt idx="80715">
                  <c:v>35881.416666666664</c:v>
                </c:pt>
                <c:pt idx="80716">
                  <c:v>35881.5</c:v>
                </c:pt>
                <c:pt idx="80717">
                  <c:v>35881.583333333336</c:v>
                </c:pt>
                <c:pt idx="80718">
                  <c:v>35881.666666666664</c:v>
                </c:pt>
                <c:pt idx="80719">
                  <c:v>35881.75</c:v>
                </c:pt>
                <c:pt idx="80720">
                  <c:v>35881.833333333336</c:v>
                </c:pt>
                <c:pt idx="80721">
                  <c:v>35881.916666666664</c:v>
                </c:pt>
                <c:pt idx="80722">
                  <c:v>35882</c:v>
                </c:pt>
                <c:pt idx="80723">
                  <c:v>35882.083333333336</c:v>
                </c:pt>
                <c:pt idx="80724">
                  <c:v>35882.166666666664</c:v>
                </c:pt>
                <c:pt idx="80725">
                  <c:v>35882.25</c:v>
                </c:pt>
                <c:pt idx="80726">
                  <c:v>35882.333333333336</c:v>
                </c:pt>
                <c:pt idx="80727">
                  <c:v>35882.416666666664</c:v>
                </c:pt>
                <c:pt idx="80728">
                  <c:v>35882.5</c:v>
                </c:pt>
                <c:pt idx="80729">
                  <c:v>35882.583333333336</c:v>
                </c:pt>
                <c:pt idx="80730">
                  <c:v>35882.666666666664</c:v>
                </c:pt>
                <c:pt idx="80731">
                  <c:v>35882.75</c:v>
                </c:pt>
                <c:pt idx="80732">
                  <c:v>35882.833333333336</c:v>
                </c:pt>
                <c:pt idx="80733">
                  <c:v>35882.916666666664</c:v>
                </c:pt>
                <c:pt idx="80734">
                  <c:v>35883</c:v>
                </c:pt>
                <c:pt idx="80735">
                  <c:v>35883.083333333336</c:v>
                </c:pt>
                <c:pt idx="80736">
                  <c:v>35883.166666666664</c:v>
                </c:pt>
                <c:pt idx="80737">
                  <c:v>35883.25</c:v>
                </c:pt>
                <c:pt idx="80738">
                  <c:v>35883.333333333336</c:v>
                </c:pt>
                <c:pt idx="80739">
                  <c:v>35883.416666666664</c:v>
                </c:pt>
                <c:pt idx="80740">
                  <c:v>35883.5</c:v>
                </c:pt>
                <c:pt idx="80741">
                  <c:v>35883.583333333336</c:v>
                </c:pt>
                <c:pt idx="80742">
                  <c:v>35883.666666666664</c:v>
                </c:pt>
                <c:pt idx="80743">
                  <c:v>35883.75</c:v>
                </c:pt>
                <c:pt idx="80744">
                  <c:v>35883.833333333336</c:v>
                </c:pt>
                <c:pt idx="80745">
                  <c:v>35883.916666666664</c:v>
                </c:pt>
                <c:pt idx="80746">
                  <c:v>35884</c:v>
                </c:pt>
                <c:pt idx="80747">
                  <c:v>35884.083333333336</c:v>
                </c:pt>
                <c:pt idx="80748">
                  <c:v>35884.166666666664</c:v>
                </c:pt>
                <c:pt idx="80749">
                  <c:v>35884.25</c:v>
                </c:pt>
                <c:pt idx="80750">
                  <c:v>35884.333333333336</c:v>
                </c:pt>
                <c:pt idx="80751">
                  <c:v>35884.416666666664</c:v>
                </c:pt>
                <c:pt idx="80752">
                  <c:v>35884.5</c:v>
                </c:pt>
                <c:pt idx="80753">
                  <c:v>35884.583333333336</c:v>
                </c:pt>
                <c:pt idx="80754">
                  <c:v>35884.666666666664</c:v>
                </c:pt>
                <c:pt idx="80755">
                  <c:v>35884.75</c:v>
                </c:pt>
                <c:pt idx="80756">
                  <c:v>35884.833333333336</c:v>
                </c:pt>
                <c:pt idx="80757">
                  <c:v>35884.916666666664</c:v>
                </c:pt>
                <c:pt idx="80758">
                  <c:v>35885</c:v>
                </c:pt>
                <c:pt idx="80759">
                  <c:v>35885.083333333336</c:v>
                </c:pt>
                <c:pt idx="80760">
                  <c:v>35885.166666666664</c:v>
                </c:pt>
                <c:pt idx="80761">
                  <c:v>35885.25</c:v>
                </c:pt>
                <c:pt idx="80762">
                  <c:v>35885.333333333336</c:v>
                </c:pt>
                <c:pt idx="80763">
                  <c:v>35885.416666666664</c:v>
                </c:pt>
                <c:pt idx="80764">
                  <c:v>35885.5</c:v>
                </c:pt>
                <c:pt idx="80765">
                  <c:v>35885.583333333336</c:v>
                </c:pt>
                <c:pt idx="80766">
                  <c:v>35885.666666666664</c:v>
                </c:pt>
                <c:pt idx="80767">
                  <c:v>35885.75</c:v>
                </c:pt>
                <c:pt idx="80768">
                  <c:v>35885.833333333336</c:v>
                </c:pt>
                <c:pt idx="80769">
                  <c:v>35885.916666666664</c:v>
                </c:pt>
                <c:pt idx="80770">
                  <c:v>35886</c:v>
                </c:pt>
                <c:pt idx="80771">
                  <c:v>35886.083333333336</c:v>
                </c:pt>
                <c:pt idx="80772">
                  <c:v>35886.166666666664</c:v>
                </c:pt>
                <c:pt idx="80773">
                  <c:v>35886.25</c:v>
                </c:pt>
                <c:pt idx="80774">
                  <c:v>35886.333333333336</c:v>
                </c:pt>
                <c:pt idx="80775">
                  <c:v>35886.416666666664</c:v>
                </c:pt>
                <c:pt idx="80776">
                  <c:v>35886.5</c:v>
                </c:pt>
                <c:pt idx="80777">
                  <c:v>35886.583333333336</c:v>
                </c:pt>
                <c:pt idx="80778">
                  <c:v>35886.666666666664</c:v>
                </c:pt>
                <c:pt idx="80779">
                  <c:v>35886.75</c:v>
                </c:pt>
                <c:pt idx="80780">
                  <c:v>35886.833333333336</c:v>
                </c:pt>
                <c:pt idx="80781">
                  <c:v>35886.916666666664</c:v>
                </c:pt>
                <c:pt idx="80782">
                  <c:v>35887</c:v>
                </c:pt>
                <c:pt idx="80783">
                  <c:v>35887.083333333336</c:v>
                </c:pt>
                <c:pt idx="80784">
                  <c:v>35887.166666666664</c:v>
                </c:pt>
                <c:pt idx="80785">
                  <c:v>35887.25</c:v>
                </c:pt>
                <c:pt idx="80786">
                  <c:v>35887.333333333336</c:v>
                </c:pt>
                <c:pt idx="80787">
                  <c:v>35887.416666666664</c:v>
                </c:pt>
                <c:pt idx="80788">
                  <c:v>35887.5</c:v>
                </c:pt>
                <c:pt idx="80789">
                  <c:v>35887.583333333336</c:v>
                </c:pt>
                <c:pt idx="80790">
                  <c:v>35887.666666666664</c:v>
                </c:pt>
                <c:pt idx="80791">
                  <c:v>35887.75</c:v>
                </c:pt>
                <c:pt idx="80792">
                  <c:v>35887.833333333336</c:v>
                </c:pt>
                <c:pt idx="80793">
                  <c:v>35887.916666666664</c:v>
                </c:pt>
                <c:pt idx="80794">
                  <c:v>35888</c:v>
                </c:pt>
                <c:pt idx="80795">
                  <c:v>35888.083333333336</c:v>
                </c:pt>
                <c:pt idx="80796">
                  <c:v>35888.166666666664</c:v>
                </c:pt>
                <c:pt idx="80797">
                  <c:v>35888.25</c:v>
                </c:pt>
                <c:pt idx="80798">
                  <c:v>35888.333333333336</c:v>
                </c:pt>
                <c:pt idx="80799">
                  <c:v>35888.416666666664</c:v>
                </c:pt>
                <c:pt idx="80800">
                  <c:v>35888.5</c:v>
                </c:pt>
                <c:pt idx="80801">
                  <c:v>35888.583333333336</c:v>
                </c:pt>
                <c:pt idx="80802">
                  <c:v>35888.666666666664</c:v>
                </c:pt>
                <c:pt idx="80803">
                  <c:v>35888.75</c:v>
                </c:pt>
                <c:pt idx="80804">
                  <c:v>35888.833333333336</c:v>
                </c:pt>
                <c:pt idx="80805">
                  <c:v>35888.916666666664</c:v>
                </c:pt>
                <c:pt idx="80806">
                  <c:v>35889</c:v>
                </c:pt>
                <c:pt idx="80807">
                  <c:v>35889.083333333336</c:v>
                </c:pt>
                <c:pt idx="80808">
                  <c:v>35889.166666666664</c:v>
                </c:pt>
                <c:pt idx="80809">
                  <c:v>35889.25</c:v>
                </c:pt>
                <c:pt idx="80810">
                  <c:v>35889.333333333336</c:v>
                </c:pt>
                <c:pt idx="80811">
                  <c:v>35889.416666666664</c:v>
                </c:pt>
                <c:pt idx="80812">
                  <c:v>35889.5</c:v>
                </c:pt>
                <c:pt idx="80813">
                  <c:v>35889.583333333336</c:v>
                </c:pt>
                <c:pt idx="80814">
                  <c:v>35889.666666666664</c:v>
                </c:pt>
                <c:pt idx="80815">
                  <c:v>35889.75</c:v>
                </c:pt>
                <c:pt idx="80816">
                  <c:v>35889.833333333336</c:v>
                </c:pt>
                <c:pt idx="80817">
                  <c:v>35889.916666666664</c:v>
                </c:pt>
                <c:pt idx="80818">
                  <c:v>35890</c:v>
                </c:pt>
                <c:pt idx="80819">
                  <c:v>35890.083333333336</c:v>
                </c:pt>
                <c:pt idx="80820">
                  <c:v>35890.166666666664</c:v>
                </c:pt>
                <c:pt idx="80821">
                  <c:v>35890.25</c:v>
                </c:pt>
                <c:pt idx="80822">
                  <c:v>35890.333333333336</c:v>
                </c:pt>
                <c:pt idx="80823">
                  <c:v>35890.416666666664</c:v>
                </c:pt>
                <c:pt idx="80824">
                  <c:v>35890.5</c:v>
                </c:pt>
                <c:pt idx="80825">
                  <c:v>35890.583333333336</c:v>
                </c:pt>
                <c:pt idx="80826">
                  <c:v>35890.666666666664</c:v>
                </c:pt>
                <c:pt idx="80827">
                  <c:v>35890.75</c:v>
                </c:pt>
                <c:pt idx="80828">
                  <c:v>35890.833333333336</c:v>
                </c:pt>
                <c:pt idx="80829">
                  <c:v>35890.916666666664</c:v>
                </c:pt>
                <c:pt idx="80830">
                  <c:v>35891</c:v>
                </c:pt>
                <c:pt idx="80831">
                  <c:v>35891.083333333336</c:v>
                </c:pt>
                <c:pt idx="80832">
                  <c:v>35891.166666666664</c:v>
                </c:pt>
                <c:pt idx="80833">
                  <c:v>35891.25</c:v>
                </c:pt>
                <c:pt idx="80834">
                  <c:v>35891.333333333336</c:v>
                </c:pt>
                <c:pt idx="80835">
                  <c:v>35891.416666666664</c:v>
                </c:pt>
                <c:pt idx="80836">
                  <c:v>35891.5</c:v>
                </c:pt>
                <c:pt idx="80837">
                  <c:v>35891.583333333336</c:v>
                </c:pt>
                <c:pt idx="80838">
                  <c:v>35891.666666666664</c:v>
                </c:pt>
                <c:pt idx="80839">
                  <c:v>35891.75</c:v>
                </c:pt>
                <c:pt idx="80840">
                  <c:v>35891.833333333336</c:v>
                </c:pt>
                <c:pt idx="80841">
                  <c:v>35891.916666666664</c:v>
                </c:pt>
                <c:pt idx="80842">
                  <c:v>35892</c:v>
                </c:pt>
                <c:pt idx="80843">
                  <c:v>35892.083333333336</c:v>
                </c:pt>
                <c:pt idx="80844">
                  <c:v>35892.166666666664</c:v>
                </c:pt>
                <c:pt idx="80845">
                  <c:v>35892.25</c:v>
                </c:pt>
                <c:pt idx="80846">
                  <c:v>35892.333333333336</c:v>
                </c:pt>
                <c:pt idx="80847">
                  <c:v>35892.416666666664</c:v>
                </c:pt>
                <c:pt idx="80848">
                  <c:v>35892.5</c:v>
                </c:pt>
                <c:pt idx="80849">
                  <c:v>35892.583333333336</c:v>
                </c:pt>
                <c:pt idx="80850">
                  <c:v>35892.666666666664</c:v>
                </c:pt>
                <c:pt idx="80851">
                  <c:v>35892.75</c:v>
                </c:pt>
                <c:pt idx="80852">
                  <c:v>35892.833333333336</c:v>
                </c:pt>
                <c:pt idx="80853">
                  <c:v>35892.916666666664</c:v>
                </c:pt>
                <c:pt idx="80854">
                  <c:v>35893</c:v>
                </c:pt>
                <c:pt idx="80855">
                  <c:v>35893.083333333336</c:v>
                </c:pt>
                <c:pt idx="80856">
                  <c:v>35893.166666666664</c:v>
                </c:pt>
                <c:pt idx="80857">
                  <c:v>35893.25</c:v>
                </c:pt>
                <c:pt idx="80858">
                  <c:v>35893.333333333336</c:v>
                </c:pt>
                <c:pt idx="80859">
                  <c:v>35893.416666666664</c:v>
                </c:pt>
                <c:pt idx="80860">
                  <c:v>35893.5</c:v>
                </c:pt>
                <c:pt idx="80861">
                  <c:v>35893.583333333336</c:v>
                </c:pt>
                <c:pt idx="80862">
                  <c:v>35893.666666666664</c:v>
                </c:pt>
                <c:pt idx="80863">
                  <c:v>35893.75</c:v>
                </c:pt>
                <c:pt idx="80864">
                  <c:v>35893.833333333336</c:v>
                </c:pt>
                <c:pt idx="80865">
                  <c:v>35893.916666666664</c:v>
                </c:pt>
                <c:pt idx="80866">
                  <c:v>35894</c:v>
                </c:pt>
                <c:pt idx="80867">
                  <c:v>35894.083333333336</c:v>
                </c:pt>
                <c:pt idx="80868">
                  <c:v>35894.166666666664</c:v>
                </c:pt>
                <c:pt idx="80869">
                  <c:v>35894.25</c:v>
                </c:pt>
                <c:pt idx="80870">
                  <c:v>35894.333333333336</c:v>
                </c:pt>
                <c:pt idx="80871">
                  <c:v>35894.416666666664</c:v>
                </c:pt>
                <c:pt idx="80872">
                  <c:v>35894.5</c:v>
                </c:pt>
                <c:pt idx="80873">
                  <c:v>35894.583333333336</c:v>
                </c:pt>
                <c:pt idx="80874">
                  <c:v>35894.666666666664</c:v>
                </c:pt>
                <c:pt idx="80875">
                  <c:v>35894.75</c:v>
                </c:pt>
                <c:pt idx="80876">
                  <c:v>35894.833333333336</c:v>
                </c:pt>
                <c:pt idx="80877">
                  <c:v>35894.916666666664</c:v>
                </c:pt>
                <c:pt idx="80878">
                  <c:v>35895</c:v>
                </c:pt>
                <c:pt idx="80879">
                  <c:v>35895.083333333336</c:v>
                </c:pt>
                <c:pt idx="80880">
                  <c:v>35895.166666666664</c:v>
                </c:pt>
                <c:pt idx="80881">
                  <c:v>35895.25</c:v>
                </c:pt>
                <c:pt idx="80882">
                  <c:v>35895.333333333336</c:v>
                </c:pt>
                <c:pt idx="80883">
                  <c:v>35895.416666666664</c:v>
                </c:pt>
                <c:pt idx="80884">
                  <c:v>35895.5</c:v>
                </c:pt>
                <c:pt idx="80885">
                  <c:v>35895.583333333336</c:v>
                </c:pt>
                <c:pt idx="80886">
                  <c:v>35895.666666666664</c:v>
                </c:pt>
                <c:pt idx="80887">
                  <c:v>35895.75</c:v>
                </c:pt>
                <c:pt idx="80888">
                  <c:v>35895.833333333336</c:v>
                </c:pt>
                <c:pt idx="80889">
                  <c:v>35895.916666666664</c:v>
                </c:pt>
                <c:pt idx="80890">
                  <c:v>35896</c:v>
                </c:pt>
                <c:pt idx="80891">
                  <c:v>35896.083333333336</c:v>
                </c:pt>
                <c:pt idx="80892">
                  <c:v>35896.166666666664</c:v>
                </c:pt>
                <c:pt idx="80893">
                  <c:v>35896.25</c:v>
                </c:pt>
                <c:pt idx="80894">
                  <c:v>35896.333333333336</c:v>
                </c:pt>
                <c:pt idx="80895">
                  <c:v>35896.416666666664</c:v>
                </c:pt>
                <c:pt idx="80896">
                  <c:v>35896.5</c:v>
                </c:pt>
                <c:pt idx="80897">
                  <c:v>35896.583333333336</c:v>
                </c:pt>
                <c:pt idx="80898">
                  <c:v>35896.666666666664</c:v>
                </c:pt>
                <c:pt idx="80899">
                  <c:v>35896.75</c:v>
                </c:pt>
                <c:pt idx="80900">
                  <c:v>35896.833333333336</c:v>
                </c:pt>
                <c:pt idx="80901">
                  <c:v>35896.916666666664</c:v>
                </c:pt>
                <c:pt idx="80902">
                  <c:v>35897</c:v>
                </c:pt>
                <c:pt idx="80903">
                  <c:v>35897.083333333336</c:v>
                </c:pt>
                <c:pt idx="80904">
                  <c:v>35897.166666666664</c:v>
                </c:pt>
                <c:pt idx="80905">
                  <c:v>35897.25</c:v>
                </c:pt>
                <c:pt idx="80906">
                  <c:v>35897.333333333336</c:v>
                </c:pt>
                <c:pt idx="80907">
                  <c:v>35897.416666666664</c:v>
                </c:pt>
                <c:pt idx="80908">
                  <c:v>35897.5</c:v>
                </c:pt>
                <c:pt idx="80909">
                  <c:v>35897.583333333336</c:v>
                </c:pt>
                <c:pt idx="80910">
                  <c:v>35897.666666666664</c:v>
                </c:pt>
                <c:pt idx="80911">
                  <c:v>35897.75</c:v>
                </c:pt>
                <c:pt idx="80912">
                  <c:v>35897.833333333336</c:v>
                </c:pt>
                <c:pt idx="80913">
                  <c:v>35897.916666666664</c:v>
                </c:pt>
                <c:pt idx="80914">
                  <c:v>35898</c:v>
                </c:pt>
                <c:pt idx="80915">
                  <c:v>35898.083333333336</c:v>
                </c:pt>
                <c:pt idx="80916">
                  <c:v>35898.166666666664</c:v>
                </c:pt>
                <c:pt idx="80917">
                  <c:v>35898.25</c:v>
                </c:pt>
                <c:pt idx="80918">
                  <c:v>35898.333333333336</c:v>
                </c:pt>
                <c:pt idx="80919">
                  <c:v>35898.416666666664</c:v>
                </c:pt>
                <c:pt idx="80920">
                  <c:v>35898.5</c:v>
                </c:pt>
                <c:pt idx="80921">
                  <c:v>35898.583333333336</c:v>
                </c:pt>
                <c:pt idx="80922">
                  <c:v>35898.666666666664</c:v>
                </c:pt>
                <c:pt idx="80923">
                  <c:v>35898.75</c:v>
                </c:pt>
                <c:pt idx="80924">
                  <c:v>35898.833333333336</c:v>
                </c:pt>
                <c:pt idx="80925">
                  <c:v>35898.916666666664</c:v>
                </c:pt>
                <c:pt idx="80926">
                  <c:v>35899</c:v>
                </c:pt>
                <c:pt idx="80927">
                  <c:v>35899.083333333336</c:v>
                </c:pt>
                <c:pt idx="80928">
                  <c:v>35899.166666666664</c:v>
                </c:pt>
                <c:pt idx="80929">
                  <c:v>35899.25</c:v>
                </c:pt>
                <c:pt idx="80930">
                  <c:v>35899.333333333336</c:v>
                </c:pt>
                <c:pt idx="80931">
                  <c:v>35899.416666666664</c:v>
                </c:pt>
                <c:pt idx="80932">
                  <c:v>35899.5</c:v>
                </c:pt>
                <c:pt idx="80933">
                  <c:v>35899.583333333336</c:v>
                </c:pt>
                <c:pt idx="80934">
                  <c:v>35899.666666666664</c:v>
                </c:pt>
                <c:pt idx="80935">
                  <c:v>35899.75</c:v>
                </c:pt>
                <c:pt idx="80936">
                  <c:v>35899.833333333336</c:v>
                </c:pt>
                <c:pt idx="80937">
                  <c:v>35899.916666666664</c:v>
                </c:pt>
                <c:pt idx="80938">
                  <c:v>35900</c:v>
                </c:pt>
                <c:pt idx="80939">
                  <c:v>35900.083333333336</c:v>
                </c:pt>
                <c:pt idx="80940">
                  <c:v>35900.166666666664</c:v>
                </c:pt>
                <c:pt idx="80941">
                  <c:v>35900.25</c:v>
                </c:pt>
                <c:pt idx="80942">
                  <c:v>35900.333333333336</c:v>
                </c:pt>
                <c:pt idx="80943">
                  <c:v>35900.416666666664</c:v>
                </c:pt>
                <c:pt idx="80944">
                  <c:v>35900.5</c:v>
                </c:pt>
                <c:pt idx="80945">
                  <c:v>35900.583333333336</c:v>
                </c:pt>
                <c:pt idx="80946">
                  <c:v>35900.666666666664</c:v>
                </c:pt>
                <c:pt idx="80947">
                  <c:v>35900.75</c:v>
                </c:pt>
                <c:pt idx="80948">
                  <c:v>35900.833333333336</c:v>
                </c:pt>
                <c:pt idx="80949">
                  <c:v>35900.916666666664</c:v>
                </c:pt>
                <c:pt idx="80950">
                  <c:v>35901</c:v>
                </c:pt>
                <c:pt idx="80951">
                  <c:v>35901.083333333336</c:v>
                </c:pt>
                <c:pt idx="80952">
                  <c:v>35901.166666666664</c:v>
                </c:pt>
                <c:pt idx="80953">
                  <c:v>35901.25</c:v>
                </c:pt>
                <c:pt idx="80954">
                  <c:v>35901.333333333336</c:v>
                </c:pt>
                <c:pt idx="80955">
                  <c:v>35901.416666666664</c:v>
                </c:pt>
                <c:pt idx="80956">
                  <c:v>35901.5</c:v>
                </c:pt>
                <c:pt idx="80957">
                  <c:v>35901.583333333336</c:v>
                </c:pt>
                <c:pt idx="80958">
                  <c:v>35901.666666666664</c:v>
                </c:pt>
                <c:pt idx="80959">
                  <c:v>35901.75</c:v>
                </c:pt>
                <c:pt idx="80960">
                  <c:v>35901.833333333336</c:v>
                </c:pt>
                <c:pt idx="80961">
                  <c:v>35901.916666666664</c:v>
                </c:pt>
                <c:pt idx="80962">
                  <c:v>35902</c:v>
                </c:pt>
                <c:pt idx="80963">
                  <c:v>35902.083333333336</c:v>
                </c:pt>
                <c:pt idx="80964">
                  <c:v>35902.166666666664</c:v>
                </c:pt>
                <c:pt idx="80965">
                  <c:v>35902.25</c:v>
                </c:pt>
                <c:pt idx="80966">
                  <c:v>35902.333333333336</c:v>
                </c:pt>
                <c:pt idx="80967">
                  <c:v>35902.416666666664</c:v>
                </c:pt>
                <c:pt idx="80968">
                  <c:v>35902.5</c:v>
                </c:pt>
                <c:pt idx="80969">
                  <c:v>35902.583333333336</c:v>
                </c:pt>
                <c:pt idx="80970">
                  <c:v>35902.666666666664</c:v>
                </c:pt>
                <c:pt idx="80971">
                  <c:v>35902.75</c:v>
                </c:pt>
                <c:pt idx="80972">
                  <c:v>35902.833333333336</c:v>
                </c:pt>
                <c:pt idx="80973">
                  <c:v>35902.916666666664</c:v>
                </c:pt>
                <c:pt idx="80974">
                  <c:v>35903</c:v>
                </c:pt>
                <c:pt idx="80975">
                  <c:v>35903.083333333336</c:v>
                </c:pt>
                <c:pt idx="80976">
                  <c:v>35903.166666666664</c:v>
                </c:pt>
                <c:pt idx="80977">
                  <c:v>35903.25</c:v>
                </c:pt>
                <c:pt idx="80978">
                  <c:v>35903.333333333336</c:v>
                </c:pt>
                <c:pt idx="80979">
                  <c:v>35903.416666666664</c:v>
                </c:pt>
                <c:pt idx="80980">
                  <c:v>35903.5</c:v>
                </c:pt>
                <c:pt idx="80981">
                  <c:v>35903.583333333336</c:v>
                </c:pt>
                <c:pt idx="80982">
                  <c:v>35903.666666666664</c:v>
                </c:pt>
                <c:pt idx="80983">
                  <c:v>35903.75</c:v>
                </c:pt>
                <c:pt idx="80984">
                  <c:v>35903.833333333336</c:v>
                </c:pt>
                <c:pt idx="80985">
                  <c:v>35903.916666666664</c:v>
                </c:pt>
                <c:pt idx="80986">
                  <c:v>35904</c:v>
                </c:pt>
                <c:pt idx="80987">
                  <c:v>35904.083333333336</c:v>
                </c:pt>
                <c:pt idx="80988">
                  <c:v>35904.166666666664</c:v>
                </c:pt>
                <c:pt idx="80989">
                  <c:v>35904.25</c:v>
                </c:pt>
                <c:pt idx="80990">
                  <c:v>35904.333333333336</c:v>
                </c:pt>
                <c:pt idx="80991">
                  <c:v>35904.416666666664</c:v>
                </c:pt>
                <c:pt idx="80992">
                  <c:v>35904.5</c:v>
                </c:pt>
                <c:pt idx="80993">
                  <c:v>35904.583333333336</c:v>
                </c:pt>
                <c:pt idx="80994">
                  <c:v>35904.666666666664</c:v>
                </c:pt>
                <c:pt idx="80995">
                  <c:v>35904.75</c:v>
                </c:pt>
                <c:pt idx="80996">
                  <c:v>35904.833333333336</c:v>
                </c:pt>
                <c:pt idx="80997">
                  <c:v>35904.916666666664</c:v>
                </c:pt>
                <c:pt idx="80998">
                  <c:v>35905</c:v>
                </c:pt>
                <c:pt idx="80999">
                  <c:v>35905.083333333336</c:v>
                </c:pt>
                <c:pt idx="81000">
                  <c:v>35905.166666666664</c:v>
                </c:pt>
                <c:pt idx="81001">
                  <c:v>35905.25</c:v>
                </c:pt>
                <c:pt idx="81002">
                  <c:v>35905.333333333336</c:v>
                </c:pt>
                <c:pt idx="81003">
                  <c:v>35905.416666666664</c:v>
                </c:pt>
                <c:pt idx="81004">
                  <c:v>35905.5</c:v>
                </c:pt>
                <c:pt idx="81005">
                  <c:v>35905.583333333336</c:v>
                </c:pt>
                <c:pt idx="81006">
                  <c:v>35905.666666666664</c:v>
                </c:pt>
                <c:pt idx="81007">
                  <c:v>35905.75</c:v>
                </c:pt>
                <c:pt idx="81008">
                  <c:v>35905.833333333336</c:v>
                </c:pt>
                <c:pt idx="81009">
                  <c:v>35905.916666666664</c:v>
                </c:pt>
                <c:pt idx="81010">
                  <c:v>35906</c:v>
                </c:pt>
                <c:pt idx="81011">
                  <c:v>35906.083333333336</c:v>
                </c:pt>
                <c:pt idx="81012">
                  <c:v>35906.166666666664</c:v>
                </c:pt>
                <c:pt idx="81013">
                  <c:v>35906.25</c:v>
                </c:pt>
                <c:pt idx="81014">
                  <c:v>35906.333333333336</c:v>
                </c:pt>
                <c:pt idx="81015">
                  <c:v>35906.416666666664</c:v>
                </c:pt>
                <c:pt idx="81016">
                  <c:v>35906.5</c:v>
                </c:pt>
                <c:pt idx="81017">
                  <c:v>35906.583333333336</c:v>
                </c:pt>
                <c:pt idx="81018">
                  <c:v>35906.666666666664</c:v>
                </c:pt>
                <c:pt idx="81019">
                  <c:v>35906.75</c:v>
                </c:pt>
                <c:pt idx="81020">
                  <c:v>35906.833333333336</c:v>
                </c:pt>
                <c:pt idx="81021">
                  <c:v>35906.916666666664</c:v>
                </c:pt>
                <c:pt idx="81022">
                  <c:v>35907</c:v>
                </c:pt>
                <c:pt idx="81023">
                  <c:v>35907.083333333336</c:v>
                </c:pt>
                <c:pt idx="81024">
                  <c:v>35907.166666666664</c:v>
                </c:pt>
                <c:pt idx="81025">
                  <c:v>35907.25</c:v>
                </c:pt>
                <c:pt idx="81026">
                  <c:v>35907.333333333336</c:v>
                </c:pt>
                <c:pt idx="81027">
                  <c:v>35907.416666666664</c:v>
                </c:pt>
                <c:pt idx="81028">
                  <c:v>35907.5</c:v>
                </c:pt>
                <c:pt idx="81029">
                  <c:v>35907.583333333336</c:v>
                </c:pt>
                <c:pt idx="81030">
                  <c:v>35907.666666666664</c:v>
                </c:pt>
                <c:pt idx="81031">
                  <c:v>35907.75</c:v>
                </c:pt>
                <c:pt idx="81032">
                  <c:v>35907.833333333336</c:v>
                </c:pt>
                <c:pt idx="81033">
                  <c:v>35907.916666666664</c:v>
                </c:pt>
                <c:pt idx="81034">
                  <c:v>35908</c:v>
                </c:pt>
                <c:pt idx="81035">
                  <c:v>35908.083333333336</c:v>
                </c:pt>
                <c:pt idx="81036">
                  <c:v>35908.166666666664</c:v>
                </c:pt>
                <c:pt idx="81037">
                  <c:v>35908.25</c:v>
                </c:pt>
                <c:pt idx="81038">
                  <c:v>35908.333333333336</c:v>
                </c:pt>
                <c:pt idx="81039">
                  <c:v>35908.416666666664</c:v>
                </c:pt>
                <c:pt idx="81040">
                  <c:v>35908.5</c:v>
                </c:pt>
                <c:pt idx="81041">
                  <c:v>35908.583333333336</c:v>
                </c:pt>
                <c:pt idx="81042">
                  <c:v>35908.666666666664</c:v>
                </c:pt>
                <c:pt idx="81043">
                  <c:v>35908.75</c:v>
                </c:pt>
                <c:pt idx="81044">
                  <c:v>35908.833333333336</c:v>
                </c:pt>
                <c:pt idx="81045">
                  <c:v>35908.916666666664</c:v>
                </c:pt>
                <c:pt idx="81046">
                  <c:v>35909</c:v>
                </c:pt>
                <c:pt idx="81047">
                  <c:v>35909.083333333336</c:v>
                </c:pt>
                <c:pt idx="81048">
                  <c:v>35909.166666666664</c:v>
                </c:pt>
                <c:pt idx="81049">
                  <c:v>35909.25</c:v>
                </c:pt>
                <c:pt idx="81050">
                  <c:v>35909.333333333336</c:v>
                </c:pt>
                <c:pt idx="81051">
                  <c:v>35909.416666666664</c:v>
                </c:pt>
                <c:pt idx="81052">
                  <c:v>35909.5</c:v>
                </c:pt>
                <c:pt idx="81053">
                  <c:v>35909.583333333336</c:v>
                </c:pt>
                <c:pt idx="81054">
                  <c:v>35909.666666666664</c:v>
                </c:pt>
                <c:pt idx="81055">
                  <c:v>35909.75</c:v>
                </c:pt>
                <c:pt idx="81056">
                  <c:v>35909.833333333336</c:v>
                </c:pt>
                <c:pt idx="81057">
                  <c:v>35909.916666666664</c:v>
                </c:pt>
                <c:pt idx="81058">
                  <c:v>35910</c:v>
                </c:pt>
                <c:pt idx="81059">
                  <c:v>35910.083333333336</c:v>
                </c:pt>
                <c:pt idx="81060">
                  <c:v>35910.166666666664</c:v>
                </c:pt>
                <c:pt idx="81061">
                  <c:v>35910.25</c:v>
                </c:pt>
                <c:pt idx="81062">
                  <c:v>35910.333333333336</c:v>
                </c:pt>
                <c:pt idx="81063">
                  <c:v>35910.416666666664</c:v>
                </c:pt>
                <c:pt idx="81064">
                  <c:v>35910.5</c:v>
                </c:pt>
                <c:pt idx="81065">
                  <c:v>35910.583333333336</c:v>
                </c:pt>
                <c:pt idx="81066">
                  <c:v>35910.666666666664</c:v>
                </c:pt>
                <c:pt idx="81067">
                  <c:v>35910.75</c:v>
                </c:pt>
                <c:pt idx="81068">
                  <c:v>35910.833333333336</c:v>
                </c:pt>
                <c:pt idx="81069">
                  <c:v>35910.916666666664</c:v>
                </c:pt>
                <c:pt idx="81070">
                  <c:v>35911</c:v>
                </c:pt>
                <c:pt idx="81071">
                  <c:v>35911.083333333336</c:v>
                </c:pt>
                <c:pt idx="81072">
                  <c:v>35911.166666666664</c:v>
                </c:pt>
                <c:pt idx="81073">
                  <c:v>35911.25</c:v>
                </c:pt>
                <c:pt idx="81074">
                  <c:v>35911.333333333336</c:v>
                </c:pt>
                <c:pt idx="81075">
                  <c:v>35911.416666666664</c:v>
                </c:pt>
                <c:pt idx="81076">
                  <c:v>35911.5</c:v>
                </c:pt>
                <c:pt idx="81077">
                  <c:v>35911.583333333336</c:v>
                </c:pt>
                <c:pt idx="81078">
                  <c:v>35911.666666666664</c:v>
                </c:pt>
                <c:pt idx="81079">
                  <c:v>35911.75</c:v>
                </c:pt>
                <c:pt idx="81080">
                  <c:v>35911.833333333336</c:v>
                </c:pt>
                <c:pt idx="81081">
                  <c:v>35911.916666666664</c:v>
                </c:pt>
                <c:pt idx="81082">
                  <c:v>35912</c:v>
                </c:pt>
                <c:pt idx="81083">
                  <c:v>35912.083333333336</c:v>
                </c:pt>
                <c:pt idx="81084">
                  <c:v>35912.166666666664</c:v>
                </c:pt>
                <c:pt idx="81085">
                  <c:v>35912.25</c:v>
                </c:pt>
                <c:pt idx="81086">
                  <c:v>35912.333333333336</c:v>
                </c:pt>
                <c:pt idx="81087">
                  <c:v>35912.416666666664</c:v>
                </c:pt>
                <c:pt idx="81088">
                  <c:v>35912.5</c:v>
                </c:pt>
                <c:pt idx="81089">
                  <c:v>35912.583333333336</c:v>
                </c:pt>
                <c:pt idx="81090">
                  <c:v>35912.666666666664</c:v>
                </c:pt>
                <c:pt idx="81091">
                  <c:v>35912.75</c:v>
                </c:pt>
                <c:pt idx="81092">
                  <c:v>35912.833333333336</c:v>
                </c:pt>
                <c:pt idx="81093">
                  <c:v>35912.916666666664</c:v>
                </c:pt>
                <c:pt idx="81094">
                  <c:v>35913</c:v>
                </c:pt>
                <c:pt idx="81095">
                  <c:v>35913.083333333336</c:v>
                </c:pt>
                <c:pt idx="81096">
                  <c:v>35913.166666666664</c:v>
                </c:pt>
                <c:pt idx="81097">
                  <c:v>35913.25</c:v>
                </c:pt>
                <c:pt idx="81098">
                  <c:v>35913.333333333336</c:v>
                </c:pt>
                <c:pt idx="81099">
                  <c:v>35913.416666666664</c:v>
                </c:pt>
                <c:pt idx="81100">
                  <c:v>35913.5</c:v>
                </c:pt>
                <c:pt idx="81101">
                  <c:v>35913.583333333336</c:v>
                </c:pt>
                <c:pt idx="81102">
                  <c:v>35913.666666666664</c:v>
                </c:pt>
                <c:pt idx="81103">
                  <c:v>35913.75</c:v>
                </c:pt>
                <c:pt idx="81104">
                  <c:v>35913.833333333336</c:v>
                </c:pt>
                <c:pt idx="81105">
                  <c:v>35913.916666666664</c:v>
                </c:pt>
                <c:pt idx="81106">
                  <c:v>35914</c:v>
                </c:pt>
                <c:pt idx="81107">
                  <c:v>35914.083333333336</c:v>
                </c:pt>
                <c:pt idx="81108">
                  <c:v>35914.166666666664</c:v>
                </c:pt>
                <c:pt idx="81109">
                  <c:v>35914.25</c:v>
                </c:pt>
                <c:pt idx="81110">
                  <c:v>35914.333333333336</c:v>
                </c:pt>
                <c:pt idx="81111">
                  <c:v>35914.416666666664</c:v>
                </c:pt>
                <c:pt idx="81112">
                  <c:v>35914.5</c:v>
                </c:pt>
                <c:pt idx="81113">
                  <c:v>35914.583333333336</c:v>
                </c:pt>
                <c:pt idx="81114">
                  <c:v>35914.666666666664</c:v>
                </c:pt>
                <c:pt idx="81115">
                  <c:v>35914.75</c:v>
                </c:pt>
                <c:pt idx="81116">
                  <c:v>35914.833333333336</c:v>
                </c:pt>
                <c:pt idx="81117">
                  <c:v>35914.916666666664</c:v>
                </c:pt>
                <c:pt idx="81118">
                  <c:v>35915</c:v>
                </c:pt>
                <c:pt idx="81119">
                  <c:v>35915.083333333336</c:v>
                </c:pt>
                <c:pt idx="81120">
                  <c:v>35915.166666666664</c:v>
                </c:pt>
                <c:pt idx="81121">
                  <c:v>35915.25</c:v>
                </c:pt>
                <c:pt idx="81122">
                  <c:v>35915.333333333336</c:v>
                </c:pt>
                <c:pt idx="81123">
                  <c:v>35915.416666666664</c:v>
                </c:pt>
                <c:pt idx="81124">
                  <c:v>35915.5</c:v>
                </c:pt>
                <c:pt idx="81125">
                  <c:v>35915.583333333336</c:v>
                </c:pt>
                <c:pt idx="81126">
                  <c:v>35915.666666666664</c:v>
                </c:pt>
                <c:pt idx="81127">
                  <c:v>35915.75</c:v>
                </c:pt>
                <c:pt idx="81128">
                  <c:v>35915.833333333336</c:v>
                </c:pt>
                <c:pt idx="81129">
                  <c:v>35915.916666666664</c:v>
                </c:pt>
                <c:pt idx="81130">
                  <c:v>35916</c:v>
                </c:pt>
                <c:pt idx="81131">
                  <c:v>35916.083333333336</c:v>
                </c:pt>
                <c:pt idx="81132">
                  <c:v>35916.166666666664</c:v>
                </c:pt>
                <c:pt idx="81133">
                  <c:v>35916.25</c:v>
                </c:pt>
                <c:pt idx="81134">
                  <c:v>35916.333333333336</c:v>
                </c:pt>
                <c:pt idx="81135">
                  <c:v>35916.416666666664</c:v>
                </c:pt>
                <c:pt idx="81136">
                  <c:v>35916.5</c:v>
                </c:pt>
                <c:pt idx="81137">
                  <c:v>35916.583333333336</c:v>
                </c:pt>
                <c:pt idx="81138">
                  <c:v>35916.666666666664</c:v>
                </c:pt>
                <c:pt idx="81139">
                  <c:v>35916.75</c:v>
                </c:pt>
                <c:pt idx="81140">
                  <c:v>35916.833333333336</c:v>
                </c:pt>
                <c:pt idx="81141">
                  <c:v>35916.916666666664</c:v>
                </c:pt>
                <c:pt idx="81142">
                  <c:v>35917</c:v>
                </c:pt>
                <c:pt idx="81143">
                  <c:v>35917.083333333336</c:v>
                </c:pt>
                <c:pt idx="81144">
                  <c:v>35917.166666666664</c:v>
                </c:pt>
                <c:pt idx="81145">
                  <c:v>35917.25</c:v>
                </c:pt>
                <c:pt idx="81146">
                  <c:v>35917.333333333336</c:v>
                </c:pt>
                <c:pt idx="81147">
                  <c:v>35917.416666666664</c:v>
                </c:pt>
                <c:pt idx="81148">
                  <c:v>35917.5</c:v>
                </c:pt>
                <c:pt idx="81149">
                  <c:v>35917.583333333336</c:v>
                </c:pt>
                <c:pt idx="81150">
                  <c:v>35917.666666666664</c:v>
                </c:pt>
                <c:pt idx="81151">
                  <c:v>35917.75</c:v>
                </c:pt>
                <c:pt idx="81152">
                  <c:v>35917.833333333336</c:v>
                </c:pt>
                <c:pt idx="81153">
                  <c:v>35917.916666666664</c:v>
                </c:pt>
                <c:pt idx="81154">
                  <c:v>35918</c:v>
                </c:pt>
                <c:pt idx="81155">
                  <c:v>35918.083333333336</c:v>
                </c:pt>
                <c:pt idx="81156">
                  <c:v>35918.166666666664</c:v>
                </c:pt>
                <c:pt idx="81157">
                  <c:v>35918.25</c:v>
                </c:pt>
                <c:pt idx="81158">
                  <c:v>35918.333333333336</c:v>
                </c:pt>
                <c:pt idx="81159">
                  <c:v>35918.416666666664</c:v>
                </c:pt>
                <c:pt idx="81160">
                  <c:v>35918.5</c:v>
                </c:pt>
                <c:pt idx="81161">
                  <c:v>35918.583333333336</c:v>
                </c:pt>
                <c:pt idx="81162">
                  <c:v>35918.666666666664</c:v>
                </c:pt>
                <c:pt idx="81163">
                  <c:v>35918.75</c:v>
                </c:pt>
                <c:pt idx="81164">
                  <c:v>35918.833333333336</c:v>
                </c:pt>
                <c:pt idx="81165">
                  <c:v>35918.916666666664</c:v>
                </c:pt>
                <c:pt idx="81166">
                  <c:v>35919</c:v>
                </c:pt>
                <c:pt idx="81167">
                  <c:v>35919.083333333336</c:v>
                </c:pt>
                <c:pt idx="81168">
                  <c:v>35919.166666666664</c:v>
                </c:pt>
                <c:pt idx="81169">
                  <c:v>35919.25</c:v>
                </c:pt>
                <c:pt idx="81170">
                  <c:v>35919.333333333336</c:v>
                </c:pt>
                <c:pt idx="81171">
                  <c:v>35919.416666666664</c:v>
                </c:pt>
                <c:pt idx="81172">
                  <c:v>35919.5</c:v>
                </c:pt>
                <c:pt idx="81173">
                  <c:v>35919.583333333336</c:v>
                </c:pt>
                <c:pt idx="81174">
                  <c:v>35919.666666666664</c:v>
                </c:pt>
                <c:pt idx="81175">
                  <c:v>35919.75</c:v>
                </c:pt>
                <c:pt idx="81176">
                  <c:v>35919.833333333336</c:v>
                </c:pt>
                <c:pt idx="81177">
                  <c:v>35919.916666666664</c:v>
                </c:pt>
                <c:pt idx="81178">
                  <c:v>35920</c:v>
                </c:pt>
                <c:pt idx="81179">
                  <c:v>35920.083333333336</c:v>
                </c:pt>
                <c:pt idx="81180">
                  <c:v>35920.166666666664</c:v>
                </c:pt>
                <c:pt idx="81181">
                  <c:v>35920.25</c:v>
                </c:pt>
                <c:pt idx="81182">
                  <c:v>35920.333333333336</c:v>
                </c:pt>
                <c:pt idx="81183">
                  <c:v>35920.416666666664</c:v>
                </c:pt>
                <c:pt idx="81184">
                  <c:v>35920.5</c:v>
                </c:pt>
                <c:pt idx="81185">
                  <c:v>35920.583333333336</c:v>
                </c:pt>
                <c:pt idx="81186">
                  <c:v>35920.666666666664</c:v>
                </c:pt>
                <c:pt idx="81187">
                  <c:v>35920.75</c:v>
                </c:pt>
                <c:pt idx="81188">
                  <c:v>35920.833333333336</c:v>
                </c:pt>
                <c:pt idx="81189">
                  <c:v>35920.916666666664</c:v>
                </c:pt>
                <c:pt idx="81190">
                  <c:v>35921</c:v>
                </c:pt>
                <c:pt idx="81191">
                  <c:v>35921.083333333336</c:v>
                </c:pt>
                <c:pt idx="81192">
                  <c:v>35921.166666666664</c:v>
                </c:pt>
                <c:pt idx="81193">
                  <c:v>35921.25</c:v>
                </c:pt>
                <c:pt idx="81194">
                  <c:v>35921.333333333336</c:v>
                </c:pt>
                <c:pt idx="81195">
                  <c:v>35921.416666666664</c:v>
                </c:pt>
                <c:pt idx="81196">
                  <c:v>35921.5</c:v>
                </c:pt>
                <c:pt idx="81197">
                  <c:v>35921.583333333336</c:v>
                </c:pt>
                <c:pt idx="81198">
                  <c:v>35921.666666666664</c:v>
                </c:pt>
                <c:pt idx="81199">
                  <c:v>35921.75</c:v>
                </c:pt>
                <c:pt idx="81200">
                  <c:v>35921.833333333336</c:v>
                </c:pt>
                <c:pt idx="81201">
                  <c:v>35921.916666666664</c:v>
                </c:pt>
                <c:pt idx="81202">
                  <c:v>35922</c:v>
                </c:pt>
                <c:pt idx="81203">
                  <c:v>35922.083333333336</c:v>
                </c:pt>
                <c:pt idx="81204">
                  <c:v>35922.166666666664</c:v>
                </c:pt>
                <c:pt idx="81205">
                  <c:v>35922.25</c:v>
                </c:pt>
                <c:pt idx="81206">
                  <c:v>35922.333333333336</c:v>
                </c:pt>
                <c:pt idx="81207">
                  <c:v>35922.416666666664</c:v>
                </c:pt>
                <c:pt idx="81208">
                  <c:v>35922.5</c:v>
                </c:pt>
                <c:pt idx="81209">
                  <c:v>35922.583333333336</c:v>
                </c:pt>
                <c:pt idx="81210">
                  <c:v>35922.666666666664</c:v>
                </c:pt>
                <c:pt idx="81211">
                  <c:v>35922.75</c:v>
                </c:pt>
                <c:pt idx="81212">
                  <c:v>35922.833333333336</c:v>
                </c:pt>
                <c:pt idx="81213">
                  <c:v>35922.916666666664</c:v>
                </c:pt>
                <c:pt idx="81214">
                  <c:v>35923</c:v>
                </c:pt>
                <c:pt idx="81215">
                  <c:v>35923.083333333336</c:v>
                </c:pt>
                <c:pt idx="81216">
                  <c:v>35923.166666666664</c:v>
                </c:pt>
                <c:pt idx="81217">
                  <c:v>35923.25</c:v>
                </c:pt>
                <c:pt idx="81218">
                  <c:v>35923.333333333336</c:v>
                </c:pt>
                <c:pt idx="81219">
                  <c:v>35923.416666666664</c:v>
                </c:pt>
                <c:pt idx="81220">
                  <c:v>35923.5</c:v>
                </c:pt>
                <c:pt idx="81221">
                  <c:v>35923.583333333336</c:v>
                </c:pt>
                <c:pt idx="81222">
                  <c:v>35923.666666666664</c:v>
                </c:pt>
                <c:pt idx="81223">
                  <c:v>35923.75</c:v>
                </c:pt>
                <c:pt idx="81224">
                  <c:v>35923.833333333336</c:v>
                </c:pt>
                <c:pt idx="81225">
                  <c:v>35923.916666666664</c:v>
                </c:pt>
                <c:pt idx="81226">
                  <c:v>35924</c:v>
                </c:pt>
                <c:pt idx="81227">
                  <c:v>35924.083333333336</c:v>
                </c:pt>
                <c:pt idx="81228">
                  <c:v>35924.166666666664</c:v>
                </c:pt>
                <c:pt idx="81229">
                  <c:v>35924.25</c:v>
                </c:pt>
                <c:pt idx="81230">
                  <c:v>35924.333333333336</c:v>
                </c:pt>
                <c:pt idx="81231">
                  <c:v>35924.416666666664</c:v>
                </c:pt>
                <c:pt idx="81232">
                  <c:v>35924.5</c:v>
                </c:pt>
                <c:pt idx="81233">
                  <c:v>35924.583333333336</c:v>
                </c:pt>
                <c:pt idx="81234">
                  <c:v>35924.666666666664</c:v>
                </c:pt>
                <c:pt idx="81235">
                  <c:v>35924.75</c:v>
                </c:pt>
                <c:pt idx="81236">
                  <c:v>35924.833333333336</c:v>
                </c:pt>
                <c:pt idx="81237">
                  <c:v>35924.916666666664</c:v>
                </c:pt>
                <c:pt idx="81238">
                  <c:v>35925</c:v>
                </c:pt>
                <c:pt idx="81239">
                  <c:v>35925.083333333336</c:v>
                </c:pt>
                <c:pt idx="81240">
                  <c:v>35925.166666666664</c:v>
                </c:pt>
                <c:pt idx="81241">
                  <c:v>35925.25</c:v>
                </c:pt>
                <c:pt idx="81242">
                  <c:v>35925.333333333336</c:v>
                </c:pt>
                <c:pt idx="81243">
                  <c:v>35925.416666666664</c:v>
                </c:pt>
                <c:pt idx="81244">
                  <c:v>35925.5</c:v>
                </c:pt>
                <c:pt idx="81245">
                  <c:v>35925.583333333336</c:v>
                </c:pt>
                <c:pt idx="81246">
                  <c:v>35925.666666666664</c:v>
                </c:pt>
                <c:pt idx="81247">
                  <c:v>35925.75</c:v>
                </c:pt>
                <c:pt idx="81248">
                  <c:v>35925.833333333336</c:v>
                </c:pt>
                <c:pt idx="81249">
                  <c:v>35925.916666666664</c:v>
                </c:pt>
                <c:pt idx="81250">
                  <c:v>35926</c:v>
                </c:pt>
                <c:pt idx="81251">
                  <c:v>35926.083333333336</c:v>
                </c:pt>
                <c:pt idx="81252">
                  <c:v>35926.166666666664</c:v>
                </c:pt>
                <c:pt idx="81253">
                  <c:v>35926.25</c:v>
                </c:pt>
                <c:pt idx="81254">
                  <c:v>35926.333333333336</c:v>
                </c:pt>
                <c:pt idx="81255">
                  <c:v>35926.416666666664</c:v>
                </c:pt>
                <c:pt idx="81256">
                  <c:v>35926.5</c:v>
                </c:pt>
                <c:pt idx="81257">
                  <c:v>35926.583333333336</c:v>
                </c:pt>
                <c:pt idx="81258">
                  <c:v>35926.666666666664</c:v>
                </c:pt>
                <c:pt idx="81259">
                  <c:v>35926.75</c:v>
                </c:pt>
                <c:pt idx="81260">
                  <c:v>35926.833333333336</c:v>
                </c:pt>
                <c:pt idx="81261">
                  <c:v>35926.916666666664</c:v>
                </c:pt>
                <c:pt idx="81262">
                  <c:v>35927</c:v>
                </c:pt>
                <c:pt idx="81263">
                  <c:v>35927.083333333336</c:v>
                </c:pt>
                <c:pt idx="81264">
                  <c:v>35927.166666666664</c:v>
                </c:pt>
                <c:pt idx="81265">
                  <c:v>35927.25</c:v>
                </c:pt>
                <c:pt idx="81266">
                  <c:v>35927.333333333336</c:v>
                </c:pt>
                <c:pt idx="81267">
                  <c:v>35927.416666666664</c:v>
                </c:pt>
                <c:pt idx="81268">
                  <c:v>35927.5</c:v>
                </c:pt>
                <c:pt idx="81269">
                  <c:v>35927.583333333336</c:v>
                </c:pt>
                <c:pt idx="81270">
                  <c:v>35927.666666666664</c:v>
                </c:pt>
                <c:pt idx="81271">
                  <c:v>35927.75</c:v>
                </c:pt>
                <c:pt idx="81272">
                  <c:v>35927.833333333336</c:v>
                </c:pt>
                <c:pt idx="81273">
                  <c:v>35927.916666666664</c:v>
                </c:pt>
                <c:pt idx="81274">
                  <c:v>35928</c:v>
                </c:pt>
                <c:pt idx="81275">
                  <c:v>35928.083333333336</c:v>
                </c:pt>
                <c:pt idx="81276">
                  <c:v>35928.166666666664</c:v>
                </c:pt>
                <c:pt idx="81277">
                  <c:v>35928.25</c:v>
                </c:pt>
                <c:pt idx="81278">
                  <c:v>35928.333333333336</c:v>
                </c:pt>
                <c:pt idx="81279">
                  <c:v>35928.416666666664</c:v>
                </c:pt>
                <c:pt idx="81280">
                  <c:v>35928.5</c:v>
                </c:pt>
                <c:pt idx="81281">
                  <c:v>35928.583333333336</c:v>
                </c:pt>
                <c:pt idx="81282">
                  <c:v>35928.666666666664</c:v>
                </c:pt>
                <c:pt idx="81283">
                  <c:v>35928.75</c:v>
                </c:pt>
                <c:pt idx="81284">
                  <c:v>35928.833333333336</c:v>
                </c:pt>
                <c:pt idx="81285">
                  <c:v>35928.916666666664</c:v>
                </c:pt>
                <c:pt idx="81286">
                  <c:v>35929</c:v>
                </c:pt>
                <c:pt idx="81287">
                  <c:v>35929.083333333336</c:v>
                </c:pt>
                <c:pt idx="81288">
                  <c:v>35929.166666666664</c:v>
                </c:pt>
                <c:pt idx="81289">
                  <c:v>35929.25</c:v>
                </c:pt>
                <c:pt idx="81290">
                  <c:v>35929.333333333336</c:v>
                </c:pt>
                <c:pt idx="81291">
                  <c:v>35929.416666666664</c:v>
                </c:pt>
                <c:pt idx="81292">
                  <c:v>35929.5</c:v>
                </c:pt>
                <c:pt idx="81293">
                  <c:v>35929.583333333336</c:v>
                </c:pt>
                <c:pt idx="81294">
                  <c:v>35929.666666666664</c:v>
                </c:pt>
                <c:pt idx="81295">
                  <c:v>35929.75</c:v>
                </c:pt>
                <c:pt idx="81296">
                  <c:v>35929.833333333336</c:v>
                </c:pt>
                <c:pt idx="81297">
                  <c:v>35929.916666666664</c:v>
                </c:pt>
                <c:pt idx="81298">
                  <c:v>35930</c:v>
                </c:pt>
                <c:pt idx="81299">
                  <c:v>35930.083333333336</c:v>
                </c:pt>
                <c:pt idx="81300">
                  <c:v>35930.166666666664</c:v>
                </c:pt>
                <c:pt idx="81301">
                  <c:v>35930.25</c:v>
                </c:pt>
                <c:pt idx="81302">
                  <c:v>35930.333333333336</c:v>
                </c:pt>
                <c:pt idx="81303">
                  <c:v>35930.416666666664</c:v>
                </c:pt>
                <c:pt idx="81304">
                  <c:v>35930.5</c:v>
                </c:pt>
                <c:pt idx="81305">
                  <c:v>35930.583333333336</c:v>
                </c:pt>
                <c:pt idx="81306">
                  <c:v>35930.666666666664</c:v>
                </c:pt>
                <c:pt idx="81307">
                  <c:v>35930.75</c:v>
                </c:pt>
                <c:pt idx="81308">
                  <c:v>35930.833333333336</c:v>
                </c:pt>
                <c:pt idx="81309">
                  <c:v>35930.916666666664</c:v>
                </c:pt>
                <c:pt idx="81310">
                  <c:v>35931</c:v>
                </c:pt>
                <c:pt idx="81311">
                  <c:v>35931.083333333336</c:v>
                </c:pt>
                <c:pt idx="81312">
                  <c:v>35931.166666666664</c:v>
                </c:pt>
                <c:pt idx="81313">
                  <c:v>35931.25</c:v>
                </c:pt>
                <c:pt idx="81314">
                  <c:v>35931.333333333336</c:v>
                </c:pt>
                <c:pt idx="81315">
                  <c:v>35931.416666666664</c:v>
                </c:pt>
                <c:pt idx="81316">
                  <c:v>35931.5</c:v>
                </c:pt>
                <c:pt idx="81317">
                  <c:v>35931.583333333336</c:v>
                </c:pt>
                <c:pt idx="81318">
                  <c:v>35931.666666666664</c:v>
                </c:pt>
                <c:pt idx="81319">
                  <c:v>35931.75</c:v>
                </c:pt>
                <c:pt idx="81320">
                  <c:v>35931.833333333336</c:v>
                </c:pt>
                <c:pt idx="81321">
                  <c:v>35931.916666666664</c:v>
                </c:pt>
                <c:pt idx="81322">
                  <c:v>35932</c:v>
                </c:pt>
                <c:pt idx="81323">
                  <c:v>35932.083333333336</c:v>
                </c:pt>
                <c:pt idx="81324">
                  <c:v>35932.166666666664</c:v>
                </c:pt>
                <c:pt idx="81325">
                  <c:v>35932.25</c:v>
                </c:pt>
                <c:pt idx="81326">
                  <c:v>35932.333333333336</c:v>
                </c:pt>
                <c:pt idx="81327">
                  <c:v>35932.416666666664</c:v>
                </c:pt>
                <c:pt idx="81328">
                  <c:v>35932.5</c:v>
                </c:pt>
                <c:pt idx="81329">
                  <c:v>35932.583333333336</c:v>
                </c:pt>
                <c:pt idx="81330">
                  <c:v>35932.666666666664</c:v>
                </c:pt>
                <c:pt idx="81331">
                  <c:v>35932.75</c:v>
                </c:pt>
                <c:pt idx="81332">
                  <c:v>35932.833333333336</c:v>
                </c:pt>
                <c:pt idx="81333">
                  <c:v>35932.916666666664</c:v>
                </c:pt>
                <c:pt idx="81334">
                  <c:v>35933</c:v>
                </c:pt>
                <c:pt idx="81335">
                  <c:v>35933.083333333336</c:v>
                </c:pt>
                <c:pt idx="81336">
                  <c:v>35933.166666666664</c:v>
                </c:pt>
                <c:pt idx="81337">
                  <c:v>35933.25</c:v>
                </c:pt>
                <c:pt idx="81338">
                  <c:v>35933.333333333336</c:v>
                </c:pt>
                <c:pt idx="81339">
                  <c:v>35933.416666666664</c:v>
                </c:pt>
                <c:pt idx="81340">
                  <c:v>35933.5</c:v>
                </c:pt>
                <c:pt idx="81341">
                  <c:v>35933.583333333336</c:v>
                </c:pt>
                <c:pt idx="81342">
                  <c:v>35933.666666666664</c:v>
                </c:pt>
                <c:pt idx="81343">
                  <c:v>35933.75</c:v>
                </c:pt>
                <c:pt idx="81344">
                  <c:v>35933.833333333336</c:v>
                </c:pt>
                <c:pt idx="81345">
                  <c:v>35933.916666666664</c:v>
                </c:pt>
                <c:pt idx="81346">
                  <c:v>35934</c:v>
                </c:pt>
                <c:pt idx="81347">
                  <c:v>35934.083333333336</c:v>
                </c:pt>
                <c:pt idx="81348">
                  <c:v>35934.166666666664</c:v>
                </c:pt>
                <c:pt idx="81349">
                  <c:v>35934.25</c:v>
                </c:pt>
                <c:pt idx="81350">
                  <c:v>35934.333333333336</c:v>
                </c:pt>
                <c:pt idx="81351">
                  <c:v>35934.416666666664</c:v>
                </c:pt>
                <c:pt idx="81352">
                  <c:v>35934.5</c:v>
                </c:pt>
                <c:pt idx="81353">
                  <c:v>35934.583333333336</c:v>
                </c:pt>
                <c:pt idx="81354">
                  <c:v>35934.666666666664</c:v>
                </c:pt>
                <c:pt idx="81355">
                  <c:v>35934.75</c:v>
                </c:pt>
                <c:pt idx="81356">
                  <c:v>35934.833333333336</c:v>
                </c:pt>
                <c:pt idx="81357">
                  <c:v>35934.916666666664</c:v>
                </c:pt>
                <c:pt idx="81358">
                  <c:v>35935</c:v>
                </c:pt>
                <c:pt idx="81359">
                  <c:v>35935.083333333336</c:v>
                </c:pt>
                <c:pt idx="81360">
                  <c:v>35935.166666666664</c:v>
                </c:pt>
                <c:pt idx="81361">
                  <c:v>35935.25</c:v>
                </c:pt>
                <c:pt idx="81362">
                  <c:v>35935.333333333336</c:v>
                </c:pt>
                <c:pt idx="81363">
                  <c:v>35935.416666666664</c:v>
                </c:pt>
                <c:pt idx="81364">
                  <c:v>35935.5</c:v>
                </c:pt>
                <c:pt idx="81365">
                  <c:v>35935.583333333336</c:v>
                </c:pt>
                <c:pt idx="81366">
                  <c:v>35935.666666666664</c:v>
                </c:pt>
                <c:pt idx="81367">
                  <c:v>35935.75</c:v>
                </c:pt>
                <c:pt idx="81368">
                  <c:v>35935.833333333336</c:v>
                </c:pt>
                <c:pt idx="81369">
                  <c:v>35935.916666666664</c:v>
                </c:pt>
                <c:pt idx="81370">
                  <c:v>35936</c:v>
                </c:pt>
                <c:pt idx="81371">
                  <c:v>35936.083333333336</c:v>
                </c:pt>
                <c:pt idx="81372">
                  <c:v>35936.166666666664</c:v>
                </c:pt>
                <c:pt idx="81373">
                  <c:v>35936.25</c:v>
                </c:pt>
                <c:pt idx="81374">
                  <c:v>35936.333333333336</c:v>
                </c:pt>
                <c:pt idx="81375">
                  <c:v>35936.416666666664</c:v>
                </c:pt>
                <c:pt idx="81376">
                  <c:v>35936.5</c:v>
                </c:pt>
                <c:pt idx="81377">
                  <c:v>35936.583333333336</c:v>
                </c:pt>
                <c:pt idx="81378">
                  <c:v>35936.666666666664</c:v>
                </c:pt>
                <c:pt idx="81379">
                  <c:v>35936.75</c:v>
                </c:pt>
                <c:pt idx="81380">
                  <c:v>35936.833333333336</c:v>
                </c:pt>
                <c:pt idx="81381">
                  <c:v>35936.916666666664</c:v>
                </c:pt>
                <c:pt idx="81382">
                  <c:v>35937</c:v>
                </c:pt>
                <c:pt idx="81383">
                  <c:v>35937.083333333336</c:v>
                </c:pt>
                <c:pt idx="81384">
                  <c:v>35937.166666666664</c:v>
                </c:pt>
                <c:pt idx="81385">
                  <c:v>35937.25</c:v>
                </c:pt>
                <c:pt idx="81386">
                  <c:v>35937.333333333336</c:v>
                </c:pt>
                <c:pt idx="81387">
                  <c:v>35937.416666666664</c:v>
                </c:pt>
                <c:pt idx="81388">
                  <c:v>35937.5</c:v>
                </c:pt>
                <c:pt idx="81389">
                  <c:v>35937.583333333336</c:v>
                </c:pt>
                <c:pt idx="81390">
                  <c:v>35937.666666666664</c:v>
                </c:pt>
                <c:pt idx="81391">
                  <c:v>35937.75</c:v>
                </c:pt>
                <c:pt idx="81392">
                  <c:v>35937.833333333336</c:v>
                </c:pt>
                <c:pt idx="81393">
                  <c:v>35937.916666666664</c:v>
                </c:pt>
                <c:pt idx="81394">
                  <c:v>35938</c:v>
                </c:pt>
                <c:pt idx="81395">
                  <c:v>35938.083333333336</c:v>
                </c:pt>
                <c:pt idx="81396">
                  <c:v>35938.166666666664</c:v>
                </c:pt>
                <c:pt idx="81397">
                  <c:v>35938.25</c:v>
                </c:pt>
                <c:pt idx="81398">
                  <c:v>35938.333333333336</c:v>
                </c:pt>
                <c:pt idx="81399">
                  <c:v>35938.416666666664</c:v>
                </c:pt>
                <c:pt idx="81400">
                  <c:v>35938.5</c:v>
                </c:pt>
                <c:pt idx="81401">
                  <c:v>35938.583333333336</c:v>
                </c:pt>
                <c:pt idx="81402">
                  <c:v>35938.666666666664</c:v>
                </c:pt>
                <c:pt idx="81403">
                  <c:v>35938.75</c:v>
                </c:pt>
                <c:pt idx="81404">
                  <c:v>35938.833333333336</c:v>
                </c:pt>
                <c:pt idx="81405">
                  <c:v>35938.916666666664</c:v>
                </c:pt>
                <c:pt idx="81406">
                  <c:v>35939</c:v>
                </c:pt>
                <c:pt idx="81407">
                  <c:v>35939.083333333336</c:v>
                </c:pt>
                <c:pt idx="81408">
                  <c:v>35939.166666666664</c:v>
                </c:pt>
                <c:pt idx="81409">
                  <c:v>35939.25</c:v>
                </c:pt>
                <c:pt idx="81410">
                  <c:v>35939.333333333336</c:v>
                </c:pt>
                <c:pt idx="81411">
                  <c:v>35939.416666666664</c:v>
                </c:pt>
                <c:pt idx="81412">
                  <c:v>35939.5</c:v>
                </c:pt>
                <c:pt idx="81413">
                  <c:v>35939.583333333336</c:v>
                </c:pt>
                <c:pt idx="81414">
                  <c:v>35939.666666666664</c:v>
                </c:pt>
                <c:pt idx="81415">
                  <c:v>35939.75</c:v>
                </c:pt>
                <c:pt idx="81416">
                  <c:v>35939.833333333336</c:v>
                </c:pt>
                <c:pt idx="81417">
                  <c:v>35939.916666666664</c:v>
                </c:pt>
                <c:pt idx="81418">
                  <c:v>35940</c:v>
                </c:pt>
                <c:pt idx="81419">
                  <c:v>35940.083333333336</c:v>
                </c:pt>
                <c:pt idx="81420">
                  <c:v>35940.166666666664</c:v>
                </c:pt>
                <c:pt idx="81421">
                  <c:v>35940.25</c:v>
                </c:pt>
                <c:pt idx="81422">
                  <c:v>35940.333333333336</c:v>
                </c:pt>
                <c:pt idx="81423">
                  <c:v>35940.416666666664</c:v>
                </c:pt>
                <c:pt idx="81424">
                  <c:v>35940.5</c:v>
                </c:pt>
                <c:pt idx="81425">
                  <c:v>35940.583333333336</c:v>
                </c:pt>
                <c:pt idx="81426">
                  <c:v>35940.666666666664</c:v>
                </c:pt>
                <c:pt idx="81427">
                  <c:v>35940.75</c:v>
                </c:pt>
                <c:pt idx="81428">
                  <c:v>35940.833333333336</c:v>
                </c:pt>
                <c:pt idx="81429">
                  <c:v>35940.916666666664</c:v>
                </c:pt>
                <c:pt idx="81430">
                  <c:v>35941</c:v>
                </c:pt>
                <c:pt idx="81431">
                  <c:v>35941.083333333336</c:v>
                </c:pt>
                <c:pt idx="81432">
                  <c:v>35941.166666666664</c:v>
                </c:pt>
                <c:pt idx="81433">
                  <c:v>35941.25</c:v>
                </c:pt>
                <c:pt idx="81434">
                  <c:v>35941.333333333336</c:v>
                </c:pt>
                <c:pt idx="81435">
                  <c:v>35941.416666666664</c:v>
                </c:pt>
                <c:pt idx="81436">
                  <c:v>35941.5</c:v>
                </c:pt>
                <c:pt idx="81437">
                  <c:v>35941.583333333336</c:v>
                </c:pt>
                <c:pt idx="81438">
                  <c:v>35941.666666666664</c:v>
                </c:pt>
                <c:pt idx="81439">
                  <c:v>35941.75</c:v>
                </c:pt>
                <c:pt idx="81440">
                  <c:v>35941.833333333336</c:v>
                </c:pt>
                <c:pt idx="81441">
                  <c:v>35941.916666666664</c:v>
                </c:pt>
                <c:pt idx="81442">
                  <c:v>35942</c:v>
                </c:pt>
                <c:pt idx="81443">
                  <c:v>35942.083333333336</c:v>
                </c:pt>
                <c:pt idx="81444">
                  <c:v>35942.166666666664</c:v>
                </c:pt>
                <c:pt idx="81445">
                  <c:v>35942.25</c:v>
                </c:pt>
                <c:pt idx="81446">
                  <c:v>35942.333333333336</c:v>
                </c:pt>
                <c:pt idx="81447">
                  <c:v>35942.416666666664</c:v>
                </c:pt>
                <c:pt idx="81448">
                  <c:v>35942.5</c:v>
                </c:pt>
                <c:pt idx="81449">
                  <c:v>35942.583333333336</c:v>
                </c:pt>
                <c:pt idx="81450">
                  <c:v>35942.666666666664</c:v>
                </c:pt>
                <c:pt idx="81451">
                  <c:v>35942.75</c:v>
                </c:pt>
                <c:pt idx="81452">
                  <c:v>35942.833333333336</c:v>
                </c:pt>
                <c:pt idx="81453">
                  <c:v>35942.916666666664</c:v>
                </c:pt>
                <c:pt idx="81454">
                  <c:v>35943</c:v>
                </c:pt>
                <c:pt idx="81455">
                  <c:v>35943.083333333336</c:v>
                </c:pt>
                <c:pt idx="81456">
                  <c:v>35943.166666666664</c:v>
                </c:pt>
                <c:pt idx="81457">
                  <c:v>35943.25</c:v>
                </c:pt>
                <c:pt idx="81458">
                  <c:v>35943.333333333336</c:v>
                </c:pt>
                <c:pt idx="81459">
                  <c:v>35943.416666666664</c:v>
                </c:pt>
                <c:pt idx="81460">
                  <c:v>35943.5</c:v>
                </c:pt>
                <c:pt idx="81461">
                  <c:v>35943.583333333336</c:v>
                </c:pt>
                <c:pt idx="81462">
                  <c:v>35943.666666666664</c:v>
                </c:pt>
                <c:pt idx="81463">
                  <c:v>35943.75</c:v>
                </c:pt>
                <c:pt idx="81464">
                  <c:v>35943.833333333336</c:v>
                </c:pt>
                <c:pt idx="81465">
                  <c:v>35943.916666666664</c:v>
                </c:pt>
                <c:pt idx="81466">
                  <c:v>35944</c:v>
                </c:pt>
                <c:pt idx="81467">
                  <c:v>35944.083333333336</c:v>
                </c:pt>
                <c:pt idx="81468">
                  <c:v>35944.166666666664</c:v>
                </c:pt>
                <c:pt idx="81469">
                  <c:v>35944.25</c:v>
                </c:pt>
                <c:pt idx="81470">
                  <c:v>35944.333333333336</c:v>
                </c:pt>
                <c:pt idx="81471">
                  <c:v>35944.416666666664</c:v>
                </c:pt>
                <c:pt idx="81472">
                  <c:v>35944.5</c:v>
                </c:pt>
                <c:pt idx="81473">
                  <c:v>35944.583333333336</c:v>
                </c:pt>
                <c:pt idx="81474">
                  <c:v>35944.666666666664</c:v>
                </c:pt>
                <c:pt idx="81475">
                  <c:v>35944.75</c:v>
                </c:pt>
                <c:pt idx="81476">
                  <c:v>35944.833333333336</c:v>
                </c:pt>
                <c:pt idx="81477">
                  <c:v>35944.916666666664</c:v>
                </c:pt>
                <c:pt idx="81478">
                  <c:v>35945</c:v>
                </c:pt>
                <c:pt idx="81479">
                  <c:v>35945.083333333336</c:v>
                </c:pt>
                <c:pt idx="81480">
                  <c:v>35945.166666666664</c:v>
                </c:pt>
                <c:pt idx="81481">
                  <c:v>35945.25</c:v>
                </c:pt>
                <c:pt idx="81482">
                  <c:v>35945.333333333336</c:v>
                </c:pt>
                <c:pt idx="81483">
                  <c:v>35945.416666666664</c:v>
                </c:pt>
                <c:pt idx="81484">
                  <c:v>35945.5</c:v>
                </c:pt>
                <c:pt idx="81485">
                  <c:v>35945.583333333336</c:v>
                </c:pt>
                <c:pt idx="81486">
                  <c:v>35945.666666666664</c:v>
                </c:pt>
                <c:pt idx="81487">
                  <c:v>35945.75</c:v>
                </c:pt>
                <c:pt idx="81488">
                  <c:v>35945.833333333336</c:v>
                </c:pt>
                <c:pt idx="81489">
                  <c:v>35945.916666666664</c:v>
                </c:pt>
                <c:pt idx="81490">
                  <c:v>35946</c:v>
                </c:pt>
                <c:pt idx="81491">
                  <c:v>35946.083333333336</c:v>
                </c:pt>
                <c:pt idx="81492">
                  <c:v>35946.166666666664</c:v>
                </c:pt>
                <c:pt idx="81493">
                  <c:v>35946.25</c:v>
                </c:pt>
                <c:pt idx="81494">
                  <c:v>35946.333333333336</c:v>
                </c:pt>
                <c:pt idx="81495">
                  <c:v>35946.416666666664</c:v>
                </c:pt>
                <c:pt idx="81496">
                  <c:v>35946.5</c:v>
                </c:pt>
                <c:pt idx="81497">
                  <c:v>35946.583333333336</c:v>
                </c:pt>
                <c:pt idx="81498">
                  <c:v>35946.666666666664</c:v>
                </c:pt>
                <c:pt idx="81499">
                  <c:v>35946.75</c:v>
                </c:pt>
                <c:pt idx="81500">
                  <c:v>35946.833333333336</c:v>
                </c:pt>
                <c:pt idx="81501">
                  <c:v>35946.916666666664</c:v>
                </c:pt>
                <c:pt idx="81502">
                  <c:v>35947</c:v>
                </c:pt>
                <c:pt idx="81503">
                  <c:v>35947.25</c:v>
                </c:pt>
                <c:pt idx="81504">
                  <c:v>35948.25</c:v>
                </c:pt>
                <c:pt idx="81505">
                  <c:v>35949.25</c:v>
                </c:pt>
                <c:pt idx="81506">
                  <c:v>35950.25</c:v>
                </c:pt>
                <c:pt idx="81507">
                  <c:v>35951.25</c:v>
                </c:pt>
                <c:pt idx="81508">
                  <c:v>35952.25</c:v>
                </c:pt>
                <c:pt idx="81509">
                  <c:v>35953.25</c:v>
                </c:pt>
                <c:pt idx="81510">
                  <c:v>35954.25</c:v>
                </c:pt>
                <c:pt idx="81511">
                  <c:v>35955.25</c:v>
                </c:pt>
                <c:pt idx="81512">
                  <c:v>35956.25</c:v>
                </c:pt>
                <c:pt idx="81513">
                  <c:v>35957.25</c:v>
                </c:pt>
                <c:pt idx="81514">
                  <c:v>35958.25</c:v>
                </c:pt>
                <c:pt idx="81515">
                  <c:v>35959.25</c:v>
                </c:pt>
                <c:pt idx="81516">
                  <c:v>35960.25</c:v>
                </c:pt>
                <c:pt idx="81517">
                  <c:v>35961.25</c:v>
                </c:pt>
                <c:pt idx="81518">
                  <c:v>35962.25</c:v>
                </c:pt>
                <c:pt idx="81519">
                  <c:v>35963.25</c:v>
                </c:pt>
                <c:pt idx="81520">
                  <c:v>35964.25</c:v>
                </c:pt>
                <c:pt idx="81521">
                  <c:v>35965.25</c:v>
                </c:pt>
                <c:pt idx="81522">
                  <c:v>35966.25</c:v>
                </c:pt>
                <c:pt idx="81523">
                  <c:v>35967.25</c:v>
                </c:pt>
                <c:pt idx="81524">
                  <c:v>35968.25</c:v>
                </c:pt>
                <c:pt idx="81525">
                  <c:v>35969.25</c:v>
                </c:pt>
                <c:pt idx="81526">
                  <c:v>35970.25</c:v>
                </c:pt>
                <c:pt idx="81527">
                  <c:v>35971.25</c:v>
                </c:pt>
                <c:pt idx="81528">
                  <c:v>35972.25</c:v>
                </c:pt>
                <c:pt idx="81529">
                  <c:v>35973.25</c:v>
                </c:pt>
                <c:pt idx="81530">
                  <c:v>35974.25</c:v>
                </c:pt>
                <c:pt idx="81531">
                  <c:v>35975.25</c:v>
                </c:pt>
                <c:pt idx="81532">
                  <c:v>35976.25</c:v>
                </c:pt>
                <c:pt idx="81533">
                  <c:v>35977.25</c:v>
                </c:pt>
                <c:pt idx="81534">
                  <c:v>35978.25</c:v>
                </c:pt>
                <c:pt idx="81535">
                  <c:v>35979.25</c:v>
                </c:pt>
                <c:pt idx="81536">
                  <c:v>35980.25</c:v>
                </c:pt>
                <c:pt idx="81537">
                  <c:v>35981.25</c:v>
                </c:pt>
                <c:pt idx="81538">
                  <c:v>35982.25</c:v>
                </c:pt>
                <c:pt idx="81539">
                  <c:v>35983.25</c:v>
                </c:pt>
                <c:pt idx="81540">
                  <c:v>35984.25</c:v>
                </c:pt>
                <c:pt idx="81541">
                  <c:v>35985.25</c:v>
                </c:pt>
                <c:pt idx="81542">
                  <c:v>35986.25</c:v>
                </c:pt>
                <c:pt idx="81543">
                  <c:v>35987.25</c:v>
                </c:pt>
                <c:pt idx="81544">
                  <c:v>35988.25</c:v>
                </c:pt>
                <c:pt idx="81545">
                  <c:v>35989.25</c:v>
                </c:pt>
                <c:pt idx="81546">
                  <c:v>35990.25</c:v>
                </c:pt>
                <c:pt idx="81547">
                  <c:v>35990.333333333336</c:v>
                </c:pt>
                <c:pt idx="81548">
                  <c:v>35990.416666666664</c:v>
                </c:pt>
                <c:pt idx="81549">
                  <c:v>35990.5</c:v>
                </c:pt>
                <c:pt idx="81550">
                  <c:v>35990.583333333336</c:v>
                </c:pt>
                <c:pt idx="81551">
                  <c:v>35990.666666666664</c:v>
                </c:pt>
                <c:pt idx="81552">
                  <c:v>35990.75</c:v>
                </c:pt>
                <c:pt idx="81553">
                  <c:v>35990.833333333336</c:v>
                </c:pt>
                <c:pt idx="81554">
                  <c:v>35990.916666666664</c:v>
                </c:pt>
                <c:pt idx="81555">
                  <c:v>35991</c:v>
                </c:pt>
                <c:pt idx="81556">
                  <c:v>35991.083333333336</c:v>
                </c:pt>
                <c:pt idx="81557">
                  <c:v>35991.166666666664</c:v>
                </c:pt>
                <c:pt idx="81558">
                  <c:v>35991.25</c:v>
                </c:pt>
                <c:pt idx="81559">
                  <c:v>35991.333333333336</c:v>
                </c:pt>
                <c:pt idx="81560">
                  <c:v>35991.416666666664</c:v>
                </c:pt>
                <c:pt idx="81561">
                  <c:v>35991.5</c:v>
                </c:pt>
                <c:pt idx="81562">
                  <c:v>35991.583333333336</c:v>
                </c:pt>
                <c:pt idx="81563">
                  <c:v>35991.666666666664</c:v>
                </c:pt>
                <c:pt idx="81564">
                  <c:v>35991.75</c:v>
                </c:pt>
                <c:pt idx="81565">
                  <c:v>35991.833333333336</c:v>
                </c:pt>
                <c:pt idx="81566">
                  <c:v>35991.916666666664</c:v>
                </c:pt>
                <c:pt idx="81567">
                  <c:v>35992</c:v>
                </c:pt>
                <c:pt idx="81568">
                  <c:v>35992.083333333336</c:v>
                </c:pt>
                <c:pt idx="81569">
                  <c:v>35992.166666666664</c:v>
                </c:pt>
                <c:pt idx="81570">
                  <c:v>35992.25</c:v>
                </c:pt>
                <c:pt idx="81571">
                  <c:v>35992.333333333336</c:v>
                </c:pt>
                <c:pt idx="81572">
                  <c:v>35992.416666666664</c:v>
                </c:pt>
                <c:pt idx="81573">
                  <c:v>35992.5</c:v>
                </c:pt>
                <c:pt idx="81574">
                  <c:v>35992.583333333336</c:v>
                </c:pt>
                <c:pt idx="81575">
                  <c:v>35992.666666666664</c:v>
                </c:pt>
                <c:pt idx="81576">
                  <c:v>35992.75</c:v>
                </c:pt>
                <c:pt idx="81577">
                  <c:v>35992.833333333336</c:v>
                </c:pt>
                <c:pt idx="81578">
                  <c:v>35992.916666666664</c:v>
                </c:pt>
                <c:pt idx="81579">
                  <c:v>35993</c:v>
                </c:pt>
                <c:pt idx="81580">
                  <c:v>35993.083333333336</c:v>
                </c:pt>
                <c:pt idx="81581">
                  <c:v>35993.166666666664</c:v>
                </c:pt>
                <c:pt idx="81582">
                  <c:v>35993.25</c:v>
                </c:pt>
                <c:pt idx="81583">
                  <c:v>35993.333333333336</c:v>
                </c:pt>
                <c:pt idx="81584">
                  <c:v>35993.416666666664</c:v>
                </c:pt>
                <c:pt idx="81585">
                  <c:v>35993.5</c:v>
                </c:pt>
                <c:pt idx="81586">
                  <c:v>35993.583333333336</c:v>
                </c:pt>
                <c:pt idx="81587">
                  <c:v>35993.666666666664</c:v>
                </c:pt>
                <c:pt idx="81588">
                  <c:v>35993.75</c:v>
                </c:pt>
                <c:pt idx="81589">
                  <c:v>35993.833333333336</c:v>
                </c:pt>
                <c:pt idx="81590">
                  <c:v>35993.916666666664</c:v>
                </c:pt>
                <c:pt idx="81591">
                  <c:v>35994</c:v>
                </c:pt>
                <c:pt idx="81592">
                  <c:v>35994.083333333336</c:v>
                </c:pt>
                <c:pt idx="81593">
                  <c:v>35994.166666666664</c:v>
                </c:pt>
                <c:pt idx="81594">
                  <c:v>35994.25</c:v>
                </c:pt>
                <c:pt idx="81595">
                  <c:v>35994.333333333336</c:v>
                </c:pt>
                <c:pt idx="81596">
                  <c:v>35994.416666666664</c:v>
                </c:pt>
                <c:pt idx="81597">
                  <c:v>35994.5</c:v>
                </c:pt>
                <c:pt idx="81598">
                  <c:v>35994.583333333336</c:v>
                </c:pt>
                <c:pt idx="81599">
                  <c:v>35994.666666666664</c:v>
                </c:pt>
                <c:pt idx="81600">
                  <c:v>35994.75</c:v>
                </c:pt>
                <c:pt idx="81601">
                  <c:v>35994.833333333336</c:v>
                </c:pt>
                <c:pt idx="81602">
                  <c:v>35994.916666666664</c:v>
                </c:pt>
                <c:pt idx="81603">
                  <c:v>35995</c:v>
                </c:pt>
                <c:pt idx="81604">
                  <c:v>35995.083333333336</c:v>
                </c:pt>
                <c:pt idx="81605">
                  <c:v>35995.166666666664</c:v>
                </c:pt>
                <c:pt idx="81606">
                  <c:v>35995.25</c:v>
                </c:pt>
                <c:pt idx="81607">
                  <c:v>35995.333333333336</c:v>
                </c:pt>
                <c:pt idx="81608">
                  <c:v>35995.416666666664</c:v>
                </c:pt>
                <c:pt idx="81609">
                  <c:v>35995.5</c:v>
                </c:pt>
                <c:pt idx="81610">
                  <c:v>35995.583333333336</c:v>
                </c:pt>
                <c:pt idx="81611">
                  <c:v>35995.666666666664</c:v>
                </c:pt>
                <c:pt idx="81612">
                  <c:v>35995.75</c:v>
                </c:pt>
                <c:pt idx="81613">
                  <c:v>35995.833333333336</c:v>
                </c:pt>
                <c:pt idx="81614">
                  <c:v>35995.916666666664</c:v>
                </c:pt>
                <c:pt idx="81615">
                  <c:v>35996</c:v>
                </c:pt>
                <c:pt idx="81616">
                  <c:v>35996.083333333336</c:v>
                </c:pt>
                <c:pt idx="81617">
                  <c:v>35996.166666666664</c:v>
                </c:pt>
                <c:pt idx="81618">
                  <c:v>35996.25</c:v>
                </c:pt>
                <c:pt idx="81619">
                  <c:v>35996.333333333336</c:v>
                </c:pt>
                <c:pt idx="81620">
                  <c:v>35996.416666666664</c:v>
                </c:pt>
                <c:pt idx="81621">
                  <c:v>35996.5</c:v>
                </c:pt>
                <c:pt idx="81622">
                  <c:v>35996.583333333336</c:v>
                </c:pt>
                <c:pt idx="81623">
                  <c:v>35996.666666666664</c:v>
                </c:pt>
                <c:pt idx="81624">
                  <c:v>35996.75</c:v>
                </c:pt>
                <c:pt idx="81625">
                  <c:v>35996.833333333336</c:v>
                </c:pt>
                <c:pt idx="81626">
                  <c:v>35996.916666666664</c:v>
                </c:pt>
                <c:pt idx="81627">
                  <c:v>35997</c:v>
                </c:pt>
                <c:pt idx="81628">
                  <c:v>35997.083333333336</c:v>
                </c:pt>
                <c:pt idx="81629">
                  <c:v>35997.166666666664</c:v>
                </c:pt>
                <c:pt idx="81630">
                  <c:v>35997.25</c:v>
                </c:pt>
                <c:pt idx="81631">
                  <c:v>35997.333333333336</c:v>
                </c:pt>
                <c:pt idx="81632">
                  <c:v>35997.416666666664</c:v>
                </c:pt>
                <c:pt idx="81633">
                  <c:v>35997.5</c:v>
                </c:pt>
                <c:pt idx="81634">
                  <c:v>35997.583333333336</c:v>
                </c:pt>
                <c:pt idx="81635">
                  <c:v>35997.666666666664</c:v>
                </c:pt>
                <c:pt idx="81636">
                  <c:v>35997.75</c:v>
                </c:pt>
                <c:pt idx="81637">
                  <c:v>35997.833333333336</c:v>
                </c:pt>
                <c:pt idx="81638">
                  <c:v>35997.916666666664</c:v>
                </c:pt>
                <c:pt idx="81639">
                  <c:v>35998</c:v>
                </c:pt>
                <c:pt idx="81640">
                  <c:v>35998.083333333336</c:v>
                </c:pt>
                <c:pt idx="81641">
                  <c:v>35998.166666666664</c:v>
                </c:pt>
                <c:pt idx="81642">
                  <c:v>35998.25</c:v>
                </c:pt>
                <c:pt idx="81643">
                  <c:v>35998.333333333336</c:v>
                </c:pt>
                <c:pt idx="81644">
                  <c:v>35998.416666666664</c:v>
                </c:pt>
                <c:pt idx="81645">
                  <c:v>35998.5</c:v>
                </c:pt>
                <c:pt idx="81646">
                  <c:v>35998.583333333336</c:v>
                </c:pt>
                <c:pt idx="81647">
                  <c:v>35998.666666666664</c:v>
                </c:pt>
                <c:pt idx="81648">
                  <c:v>35998.75</c:v>
                </c:pt>
                <c:pt idx="81649">
                  <c:v>35998.833333333336</c:v>
                </c:pt>
                <c:pt idx="81650">
                  <c:v>35998.916666666664</c:v>
                </c:pt>
                <c:pt idx="81651">
                  <c:v>35999</c:v>
                </c:pt>
                <c:pt idx="81652">
                  <c:v>35999.083333333336</c:v>
                </c:pt>
                <c:pt idx="81653">
                  <c:v>35999.166666666664</c:v>
                </c:pt>
                <c:pt idx="81654">
                  <c:v>35999.25</c:v>
                </c:pt>
                <c:pt idx="81655">
                  <c:v>35999.333333333336</c:v>
                </c:pt>
                <c:pt idx="81656">
                  <c:v>35999.416666666664</c:v>
                </c:pt>
                <c:pt idx="81657">
                  <c:v>35999.5</c:v>
                </c:pt>
                <c:pt idx="81658">
                  <c:v>35999.583333333336</c:v>
                </c:pt>
                <c:pt idx="81659">
                  <c:v>35999.666666666664</c:v>
                </c:pt>
                <c:pt idx="81660">
                  <c:v>35999.75</c:v>
                </c:pt>
                <c:pt idx="81661">
                  <c:v>35999.833333333336</c:v>
                </c:pt>
                <c:pt idx="81662">
                  <c:v>35999.916666666664</c:v>
                </c:pt>
                <c:pt idx="81663">
                  <c:v>36000</c:v>
                </c:pt>
                <c:pt idx="81664">
                  <c:v>36000.083333333336</c:v>
                </c:pt>
                <c:pt idx="81665">
                  <c:v>36000.166666666664</c:v>
                </c:pt>
                <c:pt idx="81666">
                  <c:v>36000.25</c:v>
                </c:pt>
                <c:pt idx="81667">
                  <c:v>36000.333333333336</c:v>
                </c:pt>
                <c:pt idx="81668">
                  <c:v>36000.416666666664</c:v>
                </c:pt>
                <c:pt idx="81669">
                  <c:v>36000.5</c:v>
                </c:pt>
                <c:pt idx="81670">
                  <c:v>36000.583333333336</c:v>
                </c:pt>
                <c:pt idx="81671">
                  <c:v>36000.666666666664</c:v>
                </c:pt>
                <c:pt idx="81672">
                  <c:v>36000.75</c:v>
                </c:pt>
                <c:pt idx="81673">
                  <c:v>36000.833333333336</c:v>
                </c:pt>
                <c:pt idx="81674">
                  <c:v>36000.916666666664</c:v>
                </c:pt>
                <c:pt idx="81675">
                  <c:v>36001</c:v>
                </c:pt>
                <c:pt idx="81676">
                  <c:v>36001.083333333336</c:v>
                </c:pt>
                <c:pt idx="81677">
                  <c:v>36001.166666666664</c:v>
                </c:pt>
                <c:pt idx="81678">
                  <c:v>36001.25</c:v>
                </c:pt>
                <c:pt idx="81679">
                  <c:v>36001.333333333336</c:v>
                </c:pt>
                <c:pt idx="81680">
                  <c:v>36001.416666666664</c:v>
                </c:pt>
                <c:pt idx="81681">
                  <c:v>36001.5</c:v>
                </c:pt>
                <c:pt idx="81682">
                  <c:v>36001.583333333336</c:v>
                </c:pt>
                <c:pt idx="81683">
                  <c:v>36001.666666666664</c:v>
                </c:pt>
                <c:pt idx="81684">
                  <c:v>36001.75</c:v>
                </c:pt>
                <c:pt idx="81685">
                  <c:v>36001.833333333336</c:v>
                </c:pt>
                <c:pt idx="81686">
                  <c:v>36001.916666666664</c:v>
                </c:pt>
                <c:pt idx="81687">
                  <c:v>36002</c:v>
                </c:pt>
                <c:pt idx="81688">
                  <c:v>36002.083333333336</c:v>
                </c:pt>
                <c:pt idx="81689">
                  <c:v>36002.166666666664</c:v>
                </c:pt>
                <c:pt idx="81690">
                  <c:v>36002.25</c:v>
                </c:pt>
                <c:pt idx="81691">
                  <c:v>36002.333333333336</c:v>
                </c:pt>
                <c:pt idx="81692">
                  <c:v>36002.416666666664</c:v>
                </c:pt>
                <c:pt idx="81693">
                  <c:v>36002.5</c:v>
                </c:pt>
                <c:pt idx="81694">
                  <c:v>36002.583333333336</c:v>
                </c:pt>
                <c:pt idx="81695">
                  <c:v>36002.666666666664</c:v>
                </c:pt>
                <c:pt idx="81696">
                  <c:v>36002.75</c:v>
                </c:pt>
                <c:pt idx="81697">
                  <c:v>36002.833333333336</c:v>
                </c:pt>
                <c:pt idx="81698">
                  <c:v>36002.916666666664</c:v>
                </c:pt>
                <c:pt idx="81699">
                  <c:v>36003</c:v>
                </c:pt>
                <c:pt idx="81700">
                  <c:v>36003.083333333336</c:v>
                </c:pt>
                <c:pt idx="81701">
                  <c:v>36003.166666666664</c:v>
                </c:pt>
                <c:pt idx="81702">
                  <c:v>36003.25</c:v>
                </c:pt>
                <c:pt idx="81703">
                  <c:v>36003.333333333336</c:v>
                </c:pt>
                <c:pt idx="81704">
                  <c:v>36003.416666666664</c:v>
                </c:pt>
                <c:pt idx="81705">
                  <c:v>36003.5</c:v>
                </c:pt>
                <c:pt idx="81706">
                  <c:v>36003.583333333336</c:v>
                </c:pt>
                <c:pt idx="81707">
                  <c:v>36003.666666666664</c:v>
                </c:pt>
                <c:pt idx="81708">
                  <c:v>36003.75</c:v>
                </c:pt>
                <c:pt idx="81709">
                  <c:v>36003.833333333336</c:v>
                </c:pt>
                <c:pt idx="81710">
                  <c:v>36003.916666666664</c:v>
                </c:pt>
                <c:pt idx="81711">
                  <c:v>36004</c:v>
                </c:pt>
                <c:pt idx="81712">
                  <c:v>36004.083333333336</c:v>
                </c:pt>
                <c:pt idx="81713">
                  <c:v>36004.166666666664</c:v>
                </c:pt>
                <c:pt idx="81714">
                  <c:v>36004.25</c:v>
                </c:pt>
                <c:pt idx="81715">
                  <c:v>36004.333333333336</c:v>
                </c:pt>
                <c:pt idx="81716">
                  <c:v>36004.416666666664</c:v>
                </c:pt>
                <c:pt idx="81717">
                  <c:v>36004.5</c:v>
                </c:pt>
                <c:pt idx="81718">
                  <c:v>36004.583333333336</c:v>
                </c:pt>
                <c:pt idx="81719">
                  <c:v>36004.666666666664</c:v>
                </c:pt>
                <c:pt idx="81720">
                  <c:v>36004.75</c:v>
                </c:pt>
                <c:pt idx="81721">
                  <c:v>36004.833333333336</c:v>
                </c:pt>
                <c:pt idx="81722">
                  <c:v>36004.916666666664</c:v>
                </c:pt>
                <c:pt idx="81723">
                  <c:v>36005</c:v>
                </c:pt>
                <c:pt idx="81724">
                  <c:v>36005.083333333336</c:v>
                </c:pt>
                <c:pt idx="81725">
                  <c:v>36005.166666666664</c:v>
                </c:pt>
                <c:pt idx="81726">
                  <c:v>36005.25</c:v>
                </c:pt>
                <c:pt idx="81727">
                  <c:v>36005.333333333336</c:v>
                </c:pt>
                <c:pt idx="81728">
                  <c:v>36005.416666666664</c:v>
                </c:pt>
                <c:pt idx="81729">
                  <c:v>36005.5</c:v>
                </c:pt>
                <c:pt idx="81730">
                  <c:v>36005.583333333336</c:v>
                </c:pt>
                <c:pt idx="81731">
                  <c:v>36005.666666666664</c:v>
                </c:pt>
                <c:pt idx="81732">
                  <c:v>36005.75</c:v>
                </c:pt>
                <c:pt idx="81733">
                  <c:v>36005.833333333336</c:v>
                </c:pt>
                <c:pt idx="81734">
                  <c:v>36005.916666666664</c:v>
                </c:pt>
                <c:pt idx="81735">
                  <c:v>36006</c:v>
                </c:pt>
                <c:pt idx="81736">
                  <c:v>36006.083333333336</c:v>
                </c:pt>
                <c:pt idx="81737">
                  <c:v>36006.166666666664</c:v>
                </c:pt>
                <c:pt idx="81738">
                  <c:v>36006.25</c:v>
                </c:pt>
                <c:pt idx="81739">
                  <c:v>36006.333333333336</c:v>
                </c:pt>
                <c:pt idx="81740">
                  <c:v>36006.416666666664</c:v>
                </c:pt>
                <c:pt idx="81741">
                  <c:v>36006.5</c:v>
                </c:pt>
                <c:pt idx="81742">
                  <c:v>36006.583333333336</c:v>
                </c:pt>
                <c:pt idx="81743">
                  <c:v>36006.666666666664</c:v>
                </c:pt>
                <c:pt idx="81744">
                  <c:v>36006.75</c:v>
                </c:pt>
                <c:pt idx="81745">
                  <c:v>36006.833333333336</c:v>
                </c:pt>
                <c:pt idx="81746">
                  <c:v>36006.916666666664</c:v>
                </c:pt>
                <c:pt idx="81747">
                  <c:v>36007</c:v>
                </c:pt>
                <c:pt idx="81748">
                  <c:v>36007.083333333336</c:v>
                </c:pt>
                <c:pt idx="81749">
                  <c:v>36007.166666666664</c:v>
                </c:pt>
                <c:pt idx="81750">
                  <c:v>36007.25</c:v>
                </c:pt>
                <c:pt idx="81751">
                  <c:v>36007.333333333336</c:v>
                </c:pt>
                <c:pt idx="81752">
                  <c:v>36007.416666666664</c:v>
                </c:pt>
                <c:pt idx="81753">
                  <c:v>36007.5</c:v>
                </c:pt>
                <c:pt idx="81754">
                  <c:v>36007.583333333336</c:v>
                </c:pt>
                <c:pt idx="81755">
                  <c:v>36007.666666666664</c:v>
                </c:pt>
                <c:pt idx="81756">
                  <c:v>36007.75</c:v>
                </c:pt>
                <c:pt idx="81757">
                  <c:v>36007.833333333336</c:v>
                </c:pt>
                <c:pt idx="81758">
                  <c:v>36007.916666666664</c:v>
                </c:pt>
                <c:pt idx="81759">
                  <c:v>36008</c:v>
                </c:pt>
                <c:pt idx="81760">
                  <c:v>36008.083333333336</c:v>
                </c:pt>
                <c:pt idx="81761">
                  <c:v>36008.166666666664</c:v>
                </c:pt>
                <c:pt idx="81762">
                  <c:v>36008.25</c:v>
                </c:pt>
                <c:pt idx="81763">
                  <c:v>36008.333333333336</c:v>
                </c:pt>
                <c:pt idx="81764">
                  <c:v>36008.416666666664</c:v>
                </c:pt>
                <c:pt idx="81765">
                  <c:v>36008.5</c:v>
                </c:pt>
                <c:pt idx="81766">
                  <c:v>36008.583333333336</c:v>
                </c:pt>
                <c:pt idx="81767">
                  <c:v>36008.666666666664</c:v>
                </c:pt>
                <c:pt idx="81768">
                  <c:v>36008.75</c:v>
                </c:pt>
                <c:pt idx="81769">
                  <c:v>36008.833333333336</c:v>
                </c:pt>
                <c:pt idx="81770">
                  <c:v>36008.916666666664</c:v>
                </c:pt>
                <c:pt idx="81771">
                  <c:v>36009</c:v>
                </c:pt>
                <c:pt idx="81772">
                  <c:v>36009.083333333336</c:v>
                </c:pt>
                <c:pt idx="81773">
                  <c:v>36009.166666666664</c:v>
                </c:pt>
                <c:pt idx="81774">
                  <c:v>36009.25</c:v>
                </c:pt>
                <c:pt idx="81775">
                  <c:v>36009.333333333336</c:v>
                </c:pt>
                <c:pt idx="81776">
                  <c:v>36009.416666666664</c:v>
                </c:pt>
                <c:pt idx="81777">
                  <c:v>36009.5</c:v>
                </c:pt>
                <c:pt idx="81778">
                  <c:v>36009.583333333336</c:v>
                </c:pt>
                <c:pt idx="81779">
                  <c:v>36009.666666666664</c:v>
                </c:pt>
                <c:pt idx="81780">
                  <c:v>36009.75</c:v>
                </c:pt>
                <c:pt idx="81781">
                  <c:v>36009.833333333336</c:v>
                </c:pt>
                <c:pt idx="81782">
                  <c:v>36009.916666666664</c:v>
                </c:pt>
                <c:pt idx="81783">
                  <c:v>36010</c:v>
                </c:pt>
                <c:pt idx="81784">
                  <c:v>36010.083333333336</c:v>
                </c:pt>
                <c:pt idx="81785">
                  <c:v>36010.166666666664</c:v>
                </c:pt>
                <c:pt idx="81786">
                  <c:v>36010.25</c:v>
                </c:pt>
                <c:pt idx="81787">
                  <c:v>36010.333333333336</c:v>
                </c:pt>
                <c:pt idx="81788">
                  <c:v>36010.416666666664</c:v>
                </c:pt>
                <c:pt idx="81789">
                  <c:v>36010.5</c:v>
                </c:pt>
                <c:pt idx="81790">
                  <c:v>36010.583333333336</c:v>
                </c:pt>
                <c:pt idx="81791">
                  <c:v>36010.666666666664</c:v>
                </c:pt>
                <c:pt idx="81792">
                  <c:v>36010.75</c:v>
                </c:pt>
                <c:pt idx="81793">
                  <c:v>36010.833333333336</c:v>
                </c:pt>
                <c:pt idx="81794">
                  <c:v>36010.916666666664</c:v>
                </c:pt>
                <c:pt idx="81795">
                  <c:v>36011</c:v>
                </c:pt>
                <c:pt idx="81796">
                  <c:v>36011.083333333336</c:v>
                </c:pt>
                <c:pt idx="81797">
                  <c:v>36011.166666666664</c:v>
                </c:pt>
                <c:pt idx="81798">
                  <c:v>36011.25</c:v>
                </c:pt>
                <c:pt idx="81799">
                  <c:v>36011.333333333336</c:v>
                </c:pt>
                <c:pt idx="81800">
                  <c:v>36011.416666666664</c:v>
                </c:pt>
                <c:pt idx="81801">
                  <c:v>36011.5</c:v>
                </c:pt>
                <c:pt idx="81802">
                  <c:v>36011.583333333336</c:v>
                </c:pt>
                <c:pt idx="81803">
                  <c:v>36011.666666666664</c:v>
                </c:pt>
                <c:pt idx="81804">
                  <c:v>36011.75</c:v>
                </c:pt>
                <c:pt idx="81805">
                  <c:v>36011.833333333336</c:v>
                </c:pt>
                <c:pt idx="81806">
                  <c:v>36011.916666666664</c:v>
                </c:pt>
                <c:pt idx="81807">
                  <c:v>36012</c:v>
                </c:pt>
                <c:pt idx="81808">
                  <c:v>36012.083333333336</c:v>
                </c:pt>
                <c:pt idx="81809">
                  <c:v>36012.166666666664</c:v>
                </c:pt>
                <c:pt idx="81810">
                  <c:v>36012.25</c:v>
                </c:pt>
                <c:pt idx="81811">
                  <c:v>36012.333333333336</c:v>
                </c:pt>
                <c:pt idx="81812">
                  <c:v>36012.416666666664</c:v>
                </c:pt>
                <c:pt idx="81813">
                  <c:v>36012.5</c:v>
                </c:pt>
                <c:pt idx="81814">
                  <c:v>36012.583333333336</c:v>
                </c:pt>
                <c:pt idx="81815">
                  <c:v>36012.666666666664</c:v>
                </c:pt>
                <c:pt idx="81816">
                  <c:v>36012.75</c:v>
                </c:pt>
                <c:pt idx="81817">
                  <c:v>36012.833333333336</c:v>
                </c:pt>
                <c:pt idx="81818">
                  <c:v>36012.916666666664</c:v>
                </c:pt>
                <c:pt idx="81819">
                  <c:v>36013</c:v>
                </c:pt>
                <c:pt idx="81820">
                  <c:v>36013.083333333336</c:v>
                </c:pt>
                <c:pt idx="81821">
                  <c:v>36013.166666666664</c:v>
                </c:pt>
                <c:pt idx="81822">
                  <c:v>36013.25</c:v>
                </c:pt>
                <c:pt idx="81823">
                  <c:v>36013.333333333336</c:v>
                </c:pt>
                <c:pt idx="81824">
                  <c:v>36013.416666666664</c:v>
                </c:pt>
                <c:pt idx="81825">
                  <c:v>36013.5</c:v>
                </c:pt>
                <c:pt idx="81826">
                  <c:v>36013.583333333336</c:v>
                </c:pt>
                <c:pt idx="81827">
                  <c:v>36013.666666666664</c:v>
                </c:pt>
                <c:pt idx="81828">
                  <c:v>36013.75</c:v>
                </c:pt>
                <c:pt idx="81829">
                  <c:v>36013.833333333336</c:v>
                </c:pt>
                <c:pt idx="81830">
                  <c:v>36013.916666666664</c:v>
                </c:pt>
                <c:pt idx="81831">
                  <c:v>36014</c:v>
                </c:pt>
                <c:pt idx="81832">
                  <c:v>36014.083333333336</c:v>
                </c:pt>
                <c:pt idx="81833">
                  <c:v>36014.166666666664</c:v>
                </c:pt>
                <c:pt idx="81834">
                  <c:v>36014.25</c:v>
                </c:pt>
                <c:pt idx="81835">
                  <c:v>36014.333333333336</c:v>
                </c:pt>
                <c:pt idx="81836">
                  <c:v>36014.416666666664</c:v>
                </c:pt>
                <c:pt idx="81837">
                  <c:v>36014.5</c:v>
                </c:pt>
                <c:pt idx="81838">
                  <c:v>36014.583333333336</c:v>
                </c:pt>
                <c:pt idx="81839">
                  <c:v>36014.666666666664</c:v>
                </c:pt>
                <c:pt idx="81840">
                  <c:v>36014.75</c:v>
                </c:pt>
                <c:pt idx="81841">
                  <c:v>36014.833333333336</c:v>
                </c:pt>
                <c:pt idx="81842">
                  <c:v>36014.916666666664</c:v>
                </c:pt>
                <c:pt idx="81843">
                  <c:v>36015</c:v>
                </c:pt>
                <c:pt idx="81844">
                  <c:v>36015.083333333336</c:v>
                </c:pt>
                <c:pt idx="81845">
                  <c:v>36015.166666666664</c:v>
                </c:pt>
                <c:pt idx="81846">
                  <c:v>36015.25</c:v>
                </c:pt>
                <c:pt idx="81847">
                  <c:v>36015.333333333336</c:v>
                </c:pt>
                <c:pt idx="81848">
                  <c:v>36015.416666666664</c:v>
                </c:pt>
                <c:pt idx="81849">
                  <c:v>36015.5</c:v>
                </c:pt>
                <c:pt idx="81850">
                  <c:v>36015.583333333336</c:v>
                </c:pt>
                <c:pt idx="81851">
                  <c:v>36015.666666666664</c:v>
                </c:pt>
                <c:pt idx="81852">
                  <c:v>36015.75</c:v>
                </c:pt>
                <c:pt idx="81853">
                  <c:v>36015.833333333336</c:v>
                </c:pt>
                <c:pt idx="81854">
                  <c:v>36015.916666666664</c:v>
                </c:pt>
                <c:pt idx="81855">
                  <c:v>36016</c:v>
                </c:pt>
                <c:pt idx="81856">
                  <c:v>36016.083333333336</c:v>
                </c:pt>
                <c:pt idx="81857">
                  <c:v>36016.166666666664</c:v>
                </c:pt>
                <c:pt idx="81858">
                  <c:v>36016.25</c:v>
                </c:pt>
                <c:pt idx="81859">
                  <c:v>36016.333333333336</c:v>
                </c:pt>
                <c:pt idx="81860">
                  <c:v>36016.416666666664</c:v>
                </c:pt>
                <c:pt idx="81861">
                  <c:v>36016.5</c:v>
                </c:pt>
                <c:pt idx="81862">
                  <c:v>36016.583333333336</c:v>
                </c:pt>
                <c:pt idx="81863">
                  <c:v>36016.666666666664</c:v>
                </c:pt>
                <c:pt idx="81864">
                  <c:v>36016.75</c:v>
                </c:pt>
                <c:pt idx="81865">
                  <c:v>36016.833333333336</c:v>
                </c:pt>
                <c:pt idx="81866">
                  <c:v>36016.916666666664</c:v>
                </c:pt>
                <c:pt idx="81867">
                  <c:v>36017</c:v>
                </c:pt>
                <c:pt idx="81868">
                  <c:v>36017.083333333336</c:v>
                </c:pt>
                <c:pt idx="81869">
                  <c:v>36017.166666666664</c:v>
                </c:pt>
                <c:pt idx="81870">
                  <c:v>36017.25</c:v>
                </c:pt>
                <c:pt idx="81871">
                  <c:v>36017.333333333336</c:v>
                </c:pt>
                <c:pt idx="81872">
                  <c:v>36017.416666666664</c:v>
                </c:pt>
                <c:pt idx="81873">
                  <c:v>36017.5</c:v>
                </c:pt>
                <c:pt idx="81874">
                  <c:v>36017.583333333336</c:v>
                </c:pt>
                <c:pt idx="81875">
                  <c:v>36017.666666666664</c:v>
                </c:pt>
                <c:pt idx="81876">
                  <c:v>36017.75</c:v>
                </c:pt>
                <c:pt idx="81877">
                  <c:v>36017.833333333336</c:v>
                </c:pt>
                <c:pt idx="81878">
                  <c:v>36017.916666666664</c:v>
                </c:pt>
                <c:pt idx="81879">
                  <c:v>36018</c:v>
                </c:pt>
                <c:pt idx="81880">
                  <c:v>36018.083333333336</c:v>
                </c:pt>
                <c:pt idx="81881">
                  <c:v>36018.166666666664</c:v>
                </c:pt>
                <c:pt idx="81882">
                  <c:v>36018.25</c:v>
                </c:pt>
                <c:pt idx="81883">
                  <c:v>36018.333333333336</c:v>
                </c:pt>
                <c:pt idx="81884">
                  <c:v>36018.416666666664</c:v>
                </c:pt>
                <c:pt idx="81885">
                  <c:v>36018.5</c:v>
                </c:pt>
                <c:pt idx="81886">
                  <c:v>36018.583333333336</c:v>
                </c:pt>
                <c:pt idx="81887">
                  <c:v>36018.666666666664</c:v>
                </c:pt>
                <c:pt idx="81888">
                  <c:v>36018.75</c:v>
                </c:pt>
                <c:pt idx="81889">
                  <c:v>36018.833333333336</c:v>
                </c:pt>
                <c:pt idx="81890">
                  <c:v>36018.916666666664</c:v>
                </c:pt>
                <c:pt idx="81891">
                  <c:v>36019</c:v>
                </c:pt>
                <c:pt idx="81892">
                  <c:v>36019.083333333336</c:v>
                </c:pt>
                <c:pt idx="81893">
                  <c:v>36019.166666666664</c:v>
                </c:pt>
                <c:pt idx="81894">
                  <c:v>36019.25</c:v>
                </c:pt>
                <c:pt idx="81895">
                  <c:v>36019.333333333336</c:v>
                </c:pt>
                <c:pt idx="81896">
                  <c:v>36019.416666666664</c:v>
                </c:pt>
                <c:pt idx="81897">
                  <c:v>36019.5</c:v>
                </c:pt>
                <c:pt idx="81898">
                  <c:v>36019.583333333336</c:v>
                </c:pt>
                <c:pt idx="81899">
                  <c:v>36019.666666666664</c:v>
                </c:pt>
                <c:pt idx="81900">
                  <c:v>36019.75</c:v>
                </c:pt>
                <c:pt idx="81901">
                  <c:v>36019.833333333336</c:v>
                </c:pt>
                <c:pt idx="81902">
                  <c:v>36019.916666666664</c:v>
                </c:pt>
                <c:pt idx="81903">
                  <c:v>36020</c:v>
                </c:pt>
                <c:pt idx="81904">
                  <c:v>36020.083333333336</c:v>
                </c:pt>
                <c:pt idx="81905">
                  <c:v>36020.166666666664</c:v>
                </c:pt>
                <c:pt idx="81906">
                  <c:v>36020.25</c:v>
                </c:pt>
                <c:pt idx="81907">
                  <c:v>36020.333333333336</c:v>
                </c:pt>
                <c:pt idx="81908">
                  <c:v>36020.416666666664</c:v>
                </c:pt>
                <c:pt idx="81909">
                  <c:v>36020.5</c:v>
                </c:pt>
                <c:pt idx="81910">
                  <c:v>36020.583333333336</c:v>
                </c:pt>
                <c:pt idx="81911">
                  <c:v>36020.666666666664</c:v>
                </c:pt>
                <c:pt idx="81912">
                  <c:v>36020.75</c:v>
                </c:pt>
                <c:pt idx="81913">
                  <c:v>36020.833333333336</c:v>
                </c:pt>
                <c:pt idx="81914">
                  <c:v>36020.916666666664</c:v>
                </c:pt>
                <c:pt idx="81915">
                  <c:v>36021</c:v>
                </c:pt>
                <c:pt idx="81916">
                  <c:v>36021.083333333336</c:v>
                </c:pt>
                <c:pt idx="81917">
                  <c:v>36021.166666666664</c:v>
                </c:pt>
                <c:pt idx="81918">
                  <c:v>36021.25</c:v>
                </c:pt>
                <c:pt idx="81919">
                  <c:v>36021.333333333336</c:v>
                </c:pt>
                <c:pt idx="81920">
                  <c:v>36021.416666666664</c:v>
                </c:pt>
                <c:pt idx="81921">
                  <c:v>36021.5</c:v>
                </c:pt>
                <c:pt idx="81922">
                  <c:v>36021.583333333336</c:v>
                </c:pt>
                <c:pt idx="81923">
                  <c:v>36021.666666666664</c:v>
                </c:pt>
                <c:pt idx="81924">
                  <c:v>36021.75</c:v>
                </c:pt>
                <c:pt idx="81925">
                  <c:v>36021.833333333336</c:v>
                </c:pt>
                <c:pt idx="81926">
                  <c:v>36021.916666666664</c:v>
                </c:pt>
                <c:pt idx="81927">
                  <c:v>36022</c:v>
                </c:pt>
                <c:pt idx="81928">
                  <c:v>36022.083333333336</c:v>
                </c:pt>
                <c:pt idx="81929">
                  <c:v>36022.166666666664</c:v>
                </c:pt>
                <c:pt idx="81930">
                  <c:v>36022.25</c:v>
                </c:pt>
                <c:pt idx="81931">
                  <c:v>36022.333333333336</c:v>
                </c:pt>
                <c:pt idx="81932">
                  <c:v>36022.416666666664</c:v>
                </c:pt>
                <c:pt idx="81933">
                  <c:v>36022.5</c:v>
                </c:pt>
                <c:pt idx="81934">
                  <c:v>36022.583333333336</c:v>
                </c:pt>
                <c:pt idx="81935">
                  <c:v>36022.666666666664</c:v>
                </c:pt>
                <c:pt idx="81936">
                  <c:v>36022.75</c:v>
                </c:pt>
                <c:pt idx="81937">
                  <c:v>36022.833333333336</c:v>
                </c:pt>
                <c:pt idx="81938">
                  <c:v>36022.916666666664</c:v>
                </c:pt>
                <c:pt idx="81939">
                  <c:v>36023</c:v>
                </c:pt>
                <c:pt idx="81940">
                  <c:v>36023.083333333336</c:v>
                </c:pt>
                <c:pt idx="81941">
                  <c:v>36023.166666666664</c:v>
                </c:pt>
                <c:pt idx="81942">
                  <c:v>36023.25</c:v>
                </c:pt>
                <c:pt idx="81943">
                  <c:v>36023.333333333336</c:v>
                </c:pt>
                <c:pt idx="81944">
                  <c:v>36023.416666666664</c:v>
                </c:pt>
                <c:pt idx="81945">
                  <c:v>36023.5</c:v>
                </c:pt>
                <c:pt idx="81946">
                  <c:v>36023.583333333336</c:v>
                </c:pt>
                <c:pt idx="81947">
                  <c:v>36023.666666666664</c:v>
                </c:pt>
                <c:pt idx="81948">
                  <c:v>36023.75</c:v>
                </c:pt>
                <c:pt idx="81949">
                  <c:v>36023.833333333336</c:v>
                </c:pt>
                <c:pt idx="81950">
                  <c:v>36023.916666666664</c:v>
                </c:pt>
                <c:pt idx="81951">
                  <c:v>36024</c:v>
                </c:pt>
                <c:pt idx="81952">
                  <c:v>36024.083333333336</c:v>
                </c:pt>
                <c:pt idx="81953">
                  <c:v>36024.166666666664</c:v>
                </c:pt>
                <c:pt idx="81954">
                  <c:v>36024.25</c:v>
                </c:pt>
                <c:pt idx="81955">
                  <c:v>36024.333333333336</c:v>
                </c:pt>
                <c:pt idx="81956">
                  <c:v>36024.416666666664</c:v>
                </c:pt>
                <c:pt idx="81957">
                  <c:v>36024.5</c:v>
                </c:pt>
                <c:pt idx="81958">
                  <c:v>36024.583333333336</c:v>
                </c:pt>
                <c:pt idx="81959">
                  <c:v>36024.666666666664</c:v>
                </c:pt>
                <c:pt idx="81960">
                  <c:v>36024.75</c:v>
                </c:pt>
                <c:pt idx="81961">
                  <c:v>36024.833333333336</c:v>
                </c:pt>
                <c:pt idx="81962">
                  <c:v>36024.916666666664</c:v>
                </c:pt>
                <c:pt idx="81963">
                  <c:v>36025</c:v>
                </c:pt>
                <c:pt idx="81964">
                  <c:v>36025.083333333336</c:v>
                </c:pt>
                <c:pt idx="81965">
                  <c:v>36025.166666666664</c:v>
                </c:pt>
                <c:pt idx="81966">
                  <c:v>36025.25</c:v>
                </c:pt>
                <c:pt idx="81967">
                  <c:v>36025.333333333336</c:v>
                </c:pt>
                <c:pt idx="81968">
                  <c:v>36025.416666666664</c:v>
                </c:pt>
                <c:pt idx="81969">
                  <c:v>36025.5</c:v>
                </c:pt>
                <c:pt idx="81970">
                  <c:v>36025.583333333336</c:v>
                </c:pt>
                <c:pt idx="81971">
                  <c:v>36025.666666666664</c:v>
                </c:pt>
                <c:pt idx="81972">
                  <c:v>36025.75</c:v>
                </c:pt>
                <c:pt idx="81973">
                  <c:v>36025.833333333336</c:v>
                </c:pt>
                <c:pt idx="81974">
                  <c:v>36025.916666666664</c:v>
                </c:pt>
                <c:pt idx="81975">
                  <c:v>36026</c:v>
                </c:pt>
                <c:pt idx="81976">
                  <c:v>36026.083333333336</c:v>
                </c:pt>
                <c:pt idx="81977">
                  <c:v>36026.166666666664</c:v>
                </c:pt>
                <c:pt idx="81978">
                  <c:v>36026.25</c:v>
                </c:pt>
                <c:pt idx="81979">
                  <c:v>36026.333333333336</c:v>
                </c:pt>
                <c:pt idx="81980">
                  <c:v>36026.416666666664</c:v>
                </c:pt>
                <c:pt idx="81981">
                  <c:v>36026.5</c:v>
                </c:pt>
                <c:pt idx="81982">
                  <c:v>36026.583333333336</c:v>
                </c:pt>
                <c:pt idx="81983">
                  <c:v>36026.666666666664</c:v>
                </c:pt>
                <c:pt idx="81984">
                  <c:v>36026.75</c:v>
                </c:pt>
                <c:pt idx="81985">
                  <c:v>36026.833333333336</c:v>
                </c:pt>
                <c:pt idx="81986">
                  <c:v>36026.916666666664</c:v>
                </c:pt>
                <c:pt idx="81987">
                  <c:v>36027</c:v>
                </c:pt>
                <c:pt idx="81988">
                  <c:v>36027.083333333336</c:v>
                </c:pt>
                <c:pt idx="81989">
                  <c:v>36027.166666666664</c:v>
                </c:pt>
                <c:pt idx="81990">
                  <c:v>36027.25</c:v>
                </c:pt>
                <c:pt idx="81991">
                  <c:v>36027.333333333336</c:v>
                </c:pt>
                <c:pt idx="81992">
                  <c:v>36027.416666666664</c:v>
                </c:pt>
                <c:pt idx="81993">
                  <c:v>36027.5</c:v>
                </c:pt>
                <c:pt idx="81994">
                  <c:v>36027.583333333336</c:v>
                </c:pt>
                <c:pt idx="81995">
                  <c:v>36027.666666666664</c:v>
                </c:pt>
                <c:pt idx="81996">
                  <c:v>36027.75</c:v>
                </c:pt>
                <c:pt idx="81997">
                  <c:v>36027.833333333336</c:v>
                </c:pt>
                <c:pt idx="81998">
                  <c:v>36027.916666666664</c:v>
                </c:pt>
                <c:pt idx="81999">
                  <c:v>36028</c:v>
                </c:pt>
                <c:pt idx="82000">
                  <c:v>36028.083333333336</c:v>
                </c:pt>
                <c:pt idx="82001">
                  <c:v>36028.166666666664</c:v>
                </c:pt>
                <c:pt idx="82002">
                  <c:v>36028.25</c:v>
                </c:pt>
                <c:pt idx="82003">
                  <c:v>36028.333333333336</c:v>
                </c:pt>
                <c:pt idx="82004">
                  <c:v>36028.416666666664</c:v>
                </c:pt>
                <c:pt idx="82005">
                  <c:v>36028.5</c:v>
                </c:pt>
                <c:pt idx="82006">
                  <c:v>36028.583333333336</c:v>
                </c:pt>
                <c:pt idx="82007">
                  <c:v>36028.666666666664</c:v>
                </c:pt>
                <c:pt idx="82008">
                  <c:v>36028.75</c:v>
                </c:pt>
                <c:pt idx="82009">
                  <c:v>36028.833333333336</c:v>
                </c:pt>
                <c:pt idx="82010">
                  <c:v>36028.916666666664</c:v>
                </c:pt>
                <c:pt idx="82011">
                  <c:v>36029</c:v>
                </c:pt>
                <c:pt idx="82012">
                  <c:v>36029.083333333336</c:v>
                </c:pt>
                <c:pt idx="82013">
                  <c:v>36029.166666666664</c:v>
                </c:pt>
                <c:pt idx="82014">
                  <c:v>36029.25</c:v>
                </c:pt>
                <c:pt idx="82015">
                  <c:v>36029.333333333336</c:v>
                </c:pt>
                <c:pt idx="82016">
                  <c:v>36029.416666666664</c:v>
                </c:pt>
                <c:pt idx="82017">
                  <c:v>36029.5</c:v>
                </c:pt>
                <c:pt idx="82018">
                  <c:v>36029.583333333336</c:v>
                </c:pt>
                <c:pt idx="82019">
                  <c:v>36029.666666666664</c:v>
                </c:pt>
                <c:pt idx="82020">
                  <c:v>36029.75</c:v>
                </c:pt>
                <c:pt idx="82021">
                  <c:v>36029.833333333336</c:v>
                </c:pt>
                <c:pt idx="82022">
                  <c:v>36029.916666666664</c:v>
                </c:pt>
                <c:pt idx="82023">
                  <c:v>36030</c:v>
                </c:pt>
                <c:pt idx="82024">
                  <c:v>36030.083333333336</c:v>
                </c:pt>
                <c:pt idx="82025">
                  <c:v>36030.166666666664</c:v>
                </c:pt>
                <c:pt idx="82026">
                  <c:v>36030.25</c:v>
                </c:pt>
                <c:pt idx="82027">
                  <c:v>36030.333333333336</c:v>
                </c:pt>
                <c:pt idx="82028">
                  <c:v>36030.416666666664</c:v>
                </c:pt>
                <c:pt idx="82029">
                  <c:v>36030.5</c:v>
                </c:pt>
                <c:pt idx="82030">
                  <c:v>36030.583333333336</c:v>
                </c:pt>
                <c:pt idx="82031">
                  <c:v>36030.666666666664</c:v>
                </c:pt>
                <c:pt idx="82032">
                  <c:v>36030.75</c:v>
                </c:pt>
                <c:pt idx="82033">
                  <c:v>36030.833333333336</c:v>
                </c:pt>
                <c:pt idx="82034">
                  <c:v>36030.916666666664</c:v>
                </c:pt>
                <c:pt idx="82035">
                  <c:v>36031</c:v>
                </c:pt>
                <c:pt idx="82036">
                  <c:v>36031.083333333336</c:v>
                </c:pt>
                <c:pt idx="82037">
                  <c:v>36031.166666666664</c:v>
                </c:pt>
                <c:pt idx="82038">
                  <c:v>36031.25</c:v>
                </c:pt>
                <c:pt idx="82039">
                  <c:v>36031.333333333336</c:v>
                </c:pt>
                <c:pt idx="82040">
                  <c:v>36031.416666666664</c:v>
                </c:pt>
                <c:pt idx="82041">
                  <c:v>36031.5</c:v>
                </c:pt>
                <c:pt idx="82042">
                  <c:v>36031.583333333336</c:v>
                </c:pt>
                <c:pt idx="82043">
                  <c:v>36031.666666666664</c:v>
                </c:pt>
                <c:pt idx="82044">
                  <c:v>36031.75</c:v>
                </c:pt>
                <c:pt idx="82045">
                  <c:v>36031.833333333336</c:v>
                </c:pt>
                <c:pt idx="82046">
                  <c:v>36031.916666666664</c:v>
                </c:pt>
                <c:pt idx="82047">
                  <c:v>36032</c:v>
                </c:pt>
                <c:pt idx="82048">
                  <c:v>36032.083333333336</c:v>
                </c:pt>
                <c:pt idx="82049">
                  <c:v>36032.166666666664</c:v>
                </c:pt>
                <c:pt idx="82050">
                  <c:v>36032.25</c:v>
                </c:pt>
                <c:pt idx="82051">
                  <c:v>36032.333333333336</c:v>
                </c:pt>
                <c:pt idx="82052">
                  <c:v>36032.416666666664</c:v>
                </c:pt>
                <c:pt idx="82053">
                  <c:v>36032.5</c:v>
                </c:pt>
                <c:pt idx="82054">
                  <c:v>36032.583333333336</c:v>
                </c:pt>
                <c:pt idx="82055">
                  <c:v>36032.666666666664</c:v>
                </c:pt>
                <c:pt idx="82056">
                  <c:v>36032.75</c:v>
                </c:pt>
                <c:pt idx="82057">
                  <c:v>36032.833333333336</c:v>
                </c:pt>
                <c:pt idx="82058">
                  <c:v>36032.916666666664</c:v>
                </c:pt>
                <c:pt idx="82059">
                  <c:v>36033</c:v>
                </c:pt>
                <c:pt idx="82060">
                  <c:v>36033.083333333336</c:v>
                </c:pt>
                <c:pt idx="82061">
                  <c:v>36033.166666666664</c:v>
                </c:pt>
                <c:pt idx="82062">
                  <c:v>36033.25</c:v>
                </c:pt>
                <c:pt idx="82063">
                  <c:v>36033.333333333336</c:v>
                </c:pt>
                <c:pt idx="82064">
                  <c:v>36033.416666666664</c:v>
                </c:pt>
                <c:pt idx="82065">
                  <c:v>36033.5</c:v>
                </c:pt>
                <c:pt idx="82066">
                  <c:v>36033.583333333336</c:v>
                </c:pt>
                <c:pt idx="82067">
                  <c:v>36033.666666666664</c:v>
                </c:pt>
                <c:pt idx="82068">
                  <c:v>36033.75</c:v>
                </c:pt>
                <c:pt idx="82069">
                  <c:v>36033.833333333336</c:v>
                </c:pt>
                <c:pt idx="82070">
                  <c:v>36033.916666666664</c:v>
                </c:pt>
                <c:pt idx="82071">
                  <c:v>36034</c:v>
                </c:pt>
                <c:pt idx="82072">
                  <c:v>36034.083333333336</c:v>
                </c:pt>
                <c:pt idx="82073">
                  <c:v>36034.166666666664</c:v>
                </c:pt>
                <c:pt idx="82074">
                  <c:v>36034.25</c:v>
                </c:pt>
                <c:pt idx="82075">
                  <c:v>36034.333333333336</c:v>
                </c:pt>
                <c:pt idx="82076">
                  <c:v>36034.416666666664</c:v>
                </c:pt>
                <c:pt idx="82077">
                  <c:v>36034.5</c:v>
                </c:pt>
                <c:pt idx="82078">
                  <c:v>36034.583333333336</c:v>
                </c:pt>
                <c:pt idx="82079">
                  <c:v>36034.666666666664</c:v>
                </c:pt>
                <c:pt idx="82080">
                  <c:v>36034.75</c:v>
                </c:pt>
                <c:pt idx="82081">
                  <c:v>36034.833333333336</c:v>
                </c:pt>
                <c:pt idx="82082">
                  <c:v>36034.916666666664</c:v>
                </c:pt>
                <c:pt idx="82083">
                  <c:v>36035</c:v>
                </c:pt>
                <c:pt idx="82084">
                  <c:v>36035.083333333336</c:v>
                </c:pt>
                <c:pt idx="82085">
                  <c:v>36035.166666666664</c:v>
                </c:pt>
                <c:pt idx="82086">
                  <c:v>36035.25</c:v>
                </c:pt>
                <c:pt idx="82087">
                  <c:v>36035.333333333336</c:v>
                </c:pt>
                <c:pt idx="82088">
                  <c:v>36035.416666666664</c:v>
                </c:pt>
                <c:pt idx="82089">
                  <c:v>36035.5</c:v>
                </c:pt>
                <c:pt idx="82090">
                  <c:v>36035.583333333336</c:v>
                </c:pt>
                <c:pt idx="82091">
                  <c:v>36035.666666666664</c:v>
                </c:pt>
                <c:pt idx="82092">
                  <c:v>36035.75</c:v>
                </c:pt>
                <c:pt idx="82093">
                  <c:v>36035.833333333336</c:v>
                </c:pt>
                <c:pt idx="82094">
                  <c:v>36035.916666666664</c:v>
                </c:pt>
                <c:pt idx="82095">
                  <c:v>36036</c:v>
                </c:pt>
                <c:pt idx="82096">
                  <c:v>36036.083333333336</c:v>
                </c:pt>
                <c:pt idx="82097">
                  <c:v>36036.166666666664</c:v>
                </c:pt>
                <c:pt idx="82098">
                  <c:v>36036.25</c:v>
                </c:pt>
                <c:pt idx="82099">
                  <c:v>36036.333333333336</c:v>
                </c:pt>
                <c:pt idx="82100">
                  <c:v>36036.416666666664</c:v>
                </c:pt>
                <c:pt idx="82101">
                  <c:v>36036.5</c:v>
                </c:pt>
                <c:pt idx="82102">
                  <c:v>36036.583333333336</c:v>
                </c:pt>
                <c:pt idx="82103">
                  <c:v>36036.666666666664</c:v>
                </c:pt>
                <c:pt idx="82104">
                  <c:v>36036.75</c:v>
                </c:pt>
                <c:pt idx="82105">
                  <c:v>36036.833333333336</c:v>
                </c:pt>
                <c:pt idx="82106">
                  <c:v>36036.916666666664</c:v>
                </c:pt>
                <c:pt idx="82107">
                  <c:v>36037</c:v>
                </c:pt>
                <c:pt idx="82108">
                  <c:v>36037.083333333336</c:v>
                </c:pt>
                <c:pt idx="82109">
                  <c:v>36037.166666666664</c:v>
                </c:pt>
                <c:pt idx="82110">
                  <c:v>36037.25</c:v>
                </c:pt>
                <c:pt idx="82111">
                  <c:v>36037.333333333336</c:v>
                </c:pt>
                <c:pt idx="82112">
                  <c:v>36037.416666666664</c:v>
                </c:pt>
                <c:pt idx="82113">
                  <c:v>36037.5</c:v>
                </c:pt>
                <c:pt idx="82114">
                  <c:v>36037.583333333336</c:v>
                </c:pt>
                <c:pt idx="82115">
                  <c:v>36037.666666666664</c:v>
                </c:pt>
                <c:pt idx="82116">
                  <c:v>36037.75</c:v>
                </c:pt>
                <c:pt idx="82117">
                  <c:v>36037.833333333336</c:v>
                </c:pt>
                <c:pt idx="82118">
                  <c:v>36037.916666666664</c:v>
                </c:pt>
                <c:pt idx="82119">
                  <c:v>36038</c:v>
                </c:pt>
                <c:pt idx="82120">
                  <c:v>36038.083333333336</c:v>
                </c:pt>
                <c:pt idx="82121">
                  <c:v>36038.166666666664</c:v>
                </c:pt>
                <c:pt idx="82122">
                  <c:v>36038.25</c:v>
                </c:pt>
                <c:pt idx="82123">
                  <c:v>36038.333333333336</c:v>
                </c:pt>
                <c:pt idx="82124">
                  <c:v>36038.416666666664</c:v>
                </c:pt>
                <c:pt idx="82125">
                  <c:v>36038.5</c:v>
                </c:pt>
                <c:pt idx="82126">
                  <c:v>36038.583333333336</c:v>
                </c:pt>
                <c:pt idx="82127">
                  <c:v>36038.666666666664</c:v>
                </c:pt>
                <c:pt idx="82128">
                  <c:v>36038.75</c:v>
                </c:pt>
                <c:pt idx="82129">
                  <c:v>36038.833333333336</c:v>
                </c:pt>
                <c:pt idx="82130">
                  <c:v>36038.916666666664</c:v>
                </c:pt>
                <c:pt idx="82131">
                  <c:v>36039</c:v>
                </c:pt>
                <c:pt idx="82132">
                  <c:v>36039.083333333336</c:v>
                </c:pt>
                <c:pt idx="82133">
                  <c:v>36039.166666666664</c:v>
                </c:pt>
                <c:pt idx="82134">
                  <c:v>36039.25</c:v>
                </c:pt>
                <c:pt idx="82135">
                  <c:v>36039.333333333336</c:v>
                </c:pt>
                <c:pt idx="82136">
                  <c:v>36039.416666666664</c:v>
                </c:pt>
                <c:pt idx="82137">
                  <c:v>36039.5</c:v>
                </c:pt>
                <c:pt idx="82138">
                  <c:v>36039.583333333336</c:v>
                </c:pt>
                <c:pt idx="82139">
                  <c:v>36039.666666666664</c:v>
                </c:pt>
                <c:pt idx="82140">
                  <c:v>36039.75</c:v>
                </c:pt>
                <c:pt idx="82141">
                  <c:v>36039.833333333336</c:v>
                </c:pt>
                <c:pt idx="82142">
                  <c:v>36039.916666666664</c:v>
                </c:pt>
                <c:pt idx="82143">
                  <c:v>36040</c:v>
                </c:pt>
                <c:pt idx="82144">
                  <c:v>36040.083333333336</c:v>
                </c:pt>
                <c:pt idx="82145">
                  <c:v>36040.166666666664</c:v>
                </c:pt>
                <c:pt idx="82146">
                  <c:v>36040.25</c:v>
                </c:pt>
                <c:pt idx="82147">
                  <c:v>36040.333333333336</c:v>
                </c:pt>
                <c:pt idx="82148">
                  <c:v>36040.416666666664</c:v>
                </c:pt>
                <c:pt idx="82149">
                  <c:v>36040.5</c:v>
                </c:pt>
                <c:pt idx="82150">
                  <c:v>36040.583333333336</c:v>
                </c:pt>
                <c:pt idx="82151">
                  <c:v>36040.666666666664</c:v>
                </c:pt>
                <c:pt idx="82152">
                  <c:v>36040.75</c:v>
                </c:pt>
                <c:pt idx="82153">
                  <c:v>36040.833333333336</c:v>
                </c:pt>
                <c:pt idx="82154">
                  <c:v>36040.916666666664</c:v>
                </c:pt>
                <c:pt idx="82155">
                  <c:v>36041</c:v>
                </c:pt>
                <c:pt idx="82156">
                  <c:v>36041.083333333336</c:v>
                </c:pt>
                <c:pt idx="82157">
                  <c:v>36041.166666666664</c:v>
                </c:pt>
                <c:pt idx="82158">
                  <c:v>36041.25</c:v>
                </c:pt>
                <c:pt idx="82159">
                  <c:v>36041.333333333336</c:v>
                </c:pt>
                <c:pt idx="82160">
                  <c:v>36041.416666666664</c:v>
                </c:pt>
                <c:pt idx="82161">
                  <c:v>36041.5</c:v>
                </c:pt>
                <c:pt idx="82162">
                  <c:v>36041.583333333336</c:v>
                </c:pt>
                <c:pt idx="82163">
                  <c:v>36041.666666666664</c:v>
                </c:pt>
                <c:pt idx="82164">
                  <c:v>36041.75</c:v>
                </c:pt>
                <c:pt idx="82165">
                  <c:v>36041.833333333336</c:v>
                </c:pt>
                <c:pt idx="82166">
                  <c:v>36041.916666666664</c:v>
                </c:pt>
                <c:pt idx="82167">
                  <c:v>36042</c:v>
                </c:pt>
                <c:pt idx="82168">
                  <c:v>36042.083333333336</c:v>
                </c:pt>
                <c:pt idx="82169">
                  <c:v>36042.166666666664</c:v>
                </c:pt>
                <c:pt idx="82170">
                  <c:v>36042.25</c:v>
                </c:pt>
                <c:pt idx="82171">
                  <c:v>36042.333333333336</c:v>
                </c:pt>
                <c:pt idx="82172">
                  <c:v>36042.416666666664</c:v>
                </c:pt>
                <c:pt idx="82173">
                  <c:v>36042.5</c:v>
                </c:pt>
                <c:pt idx="82174">
                  <c:v>36042.583333333336</c:v>
                </c:pt>
                <c:pt idx="82175">
                  <c:v>36042.666666666664</c:v>
                </c:pt>
                <c:pt idx="82176">
                  <c:v>36042.75</c:v>
                </c:pt>
                <c:pt idx="82177">
                  <c:v>36042.833333333336</c:v>
                </c:pt>
                <c:pt idx="82178">
                  <c:v>36042.916666666664</c:v>
                </c:pt>
                <c:pt idx="82179">
                  <c:v>36043</c:v>
                </c:pt>
                <c:pt idx="82180">
                  <c:v>36043.083333333336</c:v>
                </c:pt>
                <c:pt idx="82181">
                  <c:v>36043.166666666664</c:v>
                </c:pt>
                <c:pt idx="82182">
                  <c:v>36043.25</c:v>
                </c:pt>
                <c:pt idx="82183">
                  <c:v>36043.333333333336</c:v>
                </c:pt>
                <c:pt idx="82184">
                  <c:v>36043.416666666664</c:v>
                </c:pt>
                <c:pt idx="82185">
                  <c:v>36043.5</c:v>
                </c:pt>
                <c:pt idx="82186">
                  <c:v>36043.583333333336</c:v>
                </c:pt>
                <c:pt idx="82187">
                  <c:v>36043.666666666664</c:v>
                </c:pt>
                <c:pt idx="82188">
                  <c:v>36043.75</c:v>
                </c:pt>
                <c:pt idx="82189">
                  <c:v>36043.833333333336</c:v>
                </c:pt>
                <c:pt idx="82190">
                  <c:v>36043.916666666664</c:v>
                </c:pt>
                <c:pt idx="82191">
                  <c:v>36044</c:v>
                </c:pt>
                <c:pt idx="82192">
                  <c:v>36044.083333333336</c:v>
                </c:pt>
                <c:pt idx="82193">
                  <c:v>36044.166666666664</c:v>
                </c:pt>
                <c:pt idx="82194">
                  <c:v>36044.25</c:v>
                </c:pt>
                <c:pt idx="82195">
                  <c:v>36044.333333333336</c:v>
                </c:pt>
                <c:pt idx="82196">
                  <c:v>36044.416666666664</c:v>
                </c:pt>
                <c:pt idx="82197">
                  <c:v>36044.5</c:v>
                </c:pt>
                <c:pt idx="82198">
                  <c:v>36044.583333333336</c:v>
                </c:pt>
                <c:pt idx="82199">
                  <c:v>36044.666666666664</c:v>
                </c:pt>
                <c:pt idx="82200">
                  <c:v>36044.75</c:v>
                </c:pt>
                <c:pt idx="82201">
                  <c:v>36044.833333333336</c:v>
                </c:pt>
                <c:pt idx="82202">
                  <c:v>36044.916666666664</c:v>
                </c:pt>
                <c:pt idx="82203">
                  <c:v>36045</c:v>
                </c:pt>
                <c:pt idx="82204">
                  <c:v>36045.083333333336</c:v>
                </c:pt>
                <c:pt idx="82205">
                  <c:v>36045.166666666664</c:v>
                </c:pt>
                <c:pt idx="82206">
                  <c:v>36045.25</c:v>
                </c:pt>
                <c:pt idx="82207">
                  <c:v>36045.333333333336</c:v>
                </c:pt>
                <c:pt idx="82208">
                  <c:v>36045.416666666664</c:v>
                </c:pt>
                <c:pt idx="82209">
                  <c:v>36045.5</c:v>
                </c:pt>
                <c:pt idx="82210">
                  <c:v>36045.583333333336</c:v>
                </c:pt>
                <c:pt idx="82211">
                  <c:v>36045.666666666664</c:v>
                </c:pt>
                <c:pt idx="82212">
                  <c:v>36045.75</c:v>
                </c:pt>
                <c:pt idx="82213">
                  <c:v>36045.833333333336</c:v>
                </c:pt>
                <c:pt idx="82214">
                  <c:v>36045.916666666664</c:v>
                </c:pt>
                <c:pt idx="82215">
                  <c:v>36046</c:v>
                </c:pt>
                <c:pt idx="82216">
                  <c:v>36046.083333333336</c:v>
                </c:pt>
                <c:pt idx="82217">
                  <c:v>36046.166666666664</c:v>
                </c:pt>
                <c:pt idx="82218">
                  <c:v>36046.25</c:v>
                </c:pt>
                <c:pt idx="82219">
                  <c:v>36046.333333333336</c:v>
                </c:pt>
                <c:pt idx="82220">
                  <c:v>36046.416666666664</c:v>
                </c:pt>
                <c:pt idx="82221">
                  <c:v>36046.5</c:v>
                </c:pt>
                <c:pt idx="82222">
                  <c:v>36046.583333333336</c:v>
                </c:pt>
                <c:pt idx="82223">
                  <c:v>36046.666666666664</c:v>
                </c:pt>
                <c:pt idx="82224">
                  <c:v>36046.75</c:v>
                </c:pt>
                <c:pt idx="82225">
                  <c:v>36046.833333333336</c:v>
                </c:pt>
                <c:pt idx="82226">
                  <c:v>36046.916666666664</c:v>
                </c:pt>
                <c:pt idx="82227">
                  <c:v>36047</c:v>
                </c:pt>
                <c:pt idx="82228">
                  <c:v>36047.083333333336</c:v>
                </c:pt>
                <c:pt idx="82229">
                  <c:v>36047.166666666664</c:v>
                </c:pt>
                <c:pt idx="82230">
                  <c:v>36047.25</c:v>
                </c:pt>
                <c:pt idx="82231">
                  <c:v>36047.333333333336</c:v>
                </c:pt>
                <c:pt idx="82232">
                  <c:v>36047.416666666664</c:v>
                </c:pt>
                <c:pt idx="82233">
                  <c:v>36047.5</c:v>
                </c:pt>
                <c:pt idx="82234">
                  <c:v>36047.583333333336</c:v>
                </c:pt>
                <c:pt idx="82235">
                  <c:v>36047.666666666664</c:v>
                </c:pt>
                <c:pt idx="82236">
                  <c:v>36047.75</c:v>
                </c:pt>
                <c:pt idx="82237">
                  <c:v>36047.833333333336</c:v>
                </c:pt>
                <c:pt idx="82238">
                  <c:v>36047.916666666664</c:v>
                </c:pt>
                <c:pt idx="82239">
                  <c:v>36048</c:v>
                </c:pt>
                <c:pt idx="82240">
                  <c:v>36048.083333333336</c:v>
                </c:pt>
                <c:pt idx="82241">
                  <c:v>36048.166666666664</c:v>
                </c:pt>
                <c:pt idx="82242">
                  <c:v>36048.25</c:v>
                </c:pt>
                <c:pt idx="82243">
                  <c:v>36048.333333333336</c:v>
                </c:pt>
                <c:pt idx="82244">
                  <c:v>36048.416666666664</c:v>
                </c:pt>
                <c:pt idx="82245">
                  <c:v>36048.5</c:v>
                </c:pt>
                <c:pt idx="82246">
                  <c:v>36048.583333333336</c:v>
                </c:pt>
                <c:pt idx="82247">
                  <c:v>36048.666666666664</c:v>
                </c:pt>
                <c:pt idx="82248">
                  <c:v>36048.75</c:v>
                </c:pt>
                <c:pt idx="82249">
                  <c:v>36048.833333333336</c:v>
                </c:pt>
                <c:pt idx="82250">
                  <c:v>36048.916666666664</c:v>
                </c:pt>
                <c:pt idx="82251">
                  <c:v>36049</c:v>
                </c:pt>
                <c:pt idx="82252">
                  <c:v>36049.083333333336</c:v>
                </c:pt>
                <c:pt idx="82253">
                  <c:v>36049.166666666664</c:v>
                </c:pt>
                <c:pt idx="82254">
                  <c:v>36049.25</c:v>
                </c:pt>
                <c:pt idx="82255">
                  <c:v>36049.333333333336</c:v>
                </c:pt>
                <c:pt idx="82256">
                  <c:v>36049.416666666664</c:v>
                </c:pt>
                <c:pt idx="82257">
                  <c:v>36049.5</c:v>
                </c:pt>
                <c:pt idx="82258">
                  <c:v>36049.583333333336</c:v>
                </c:pt>
                <c:pt idx="82259">
                  <c:v>36049.666666666664</c:v>
                </c:pt>
                <c:pt idx="82260">
                  <c:v>36049.75</c:v>
                </c:pt>
                <c:pt idx="82261">
                  <c:v>36049.833333333336</c:v>
                </c:pt>
                <c:pt idx="82262">
                  <c:v>36049.916666666664</c:v>
                </c:pt>
                <c:pt idx="82263">
                  <c:v>36050</c:v>
                </c:pt>
                <c:pt idx="82264">
                  <c:v>36050.083333333336</c:v>
                </c:pt>
                <c:pt idx="82265">
                  <c:v>36050.166666666664</c:v>
                </c:pt>
                <c:pt idx="82266">
                  <c:v>36050.25</c:v>
                </c:pt>
                <c:pt idx="82267">
                  <c:v>36050.333333333336</c:v>
                </c:pt>
                <c:pt idx="82268">
                  <c:v>36050.416666666664</c:v>
                </c:pt>
                <c:pt idx="82269">
                  <c:v>36050.5</c:v>
                </c:pt>
                <c:pt idx="82270">
                  <c:v>36050.583333333336</c:v>
                </c:pt>
                <c:pt idx="82271">
                  <c:v>36050.666666666664</c:v>
                </c:pt>
                <c:pt idx="82272">
                  <c:v>36050.75</c:v>
                </c:pt>
                <c:pt idx="82273">
                  <c:v>36050.833333333336</c:v>
                </c:pt>
                <c:pt idx="82274">
                  <c:v>36050.916666666664</c:v>
                </c:pt>
                <c:pt idx="82275">
                  <c:v>36051</c:v>
                </c:pt>
                <c:pt idx="82276">
                  <c:v>36051.083333333336</c:v>
                </c:pt>
                <c:pt idx="82277">
                  <c:v>36051.166666666664</c:v>
                </c:pt>
                <c:pt idx="82278">
                  <c:v>36051.25</c:v>
                </c:pt>
                <c:pt idx="82279">
                  <c:v>36051.333333333336</c:v>
                </c:pt>
                <c:pt idx="82280">
                  <c:v>36051.416666666664</c:v>
                </c:pt>
                <c:pt idx="82281">
                  <c:v>36051.5</c:v>
                </c:pt>
                <c:pt idx="82282">
                  <c:v>36051.583333333336</c:v>
                </c:pt>
                <c:pt idx="82283">
                  <c:v>36051.666666666664</c:v>
                </c:pt>
                <c:pt idx="82284">
                  <c:v>36051.75</c:v>
                </c:pt>
                <c:pt idx="82285">
                  <c:v>36051.833333333336</c:v>
                </c:pt>
                <c:pt idx="82286">
                  <c:v>36051.916666666664</c:v>
                </c:pt>
                <c:pt idx="82287">
                  <c:v>36052</c:v>
                </c:pt>
                <c:pt idx="82288">
                  <c:v>36052.083333333336</c:v>
                </c:pt>
                <c:pt idx="82289">
                  <c:v>36052.166666666664</c:v>
                </c:pt>
                <c:pt idx="82290">
                  <c:v>36052.25</c:v>
                </c:pt>
                <c:pt idx="82291">
                  <c:v>36052.333333333336</c:v>
                </c:pt>
                <c:pt idx="82292">
                  <c:v>36052.416666666664</c:v>
                </c:pt>
                <c:pt idx="82293">
                  <c:v>36052.5</c:v>
                </c:pt>
                <c:pt idx="82294">
                  <c:v>36052.583333333336</c:v>
                </c:pt>
                <c:pt idx="82295">
                  <c:v>36052.666666666664</c:v>
                </c:pt>
                <c:pt idx="82296">
                  <c:v>36052.75</c:v>
                </c:pt>
                <c:pt idx="82297">
                  <c:v>36052.833333333336</c:v>
                </c:pt>
                <c:pt idx="82298">
                  <c:v>36052.916666666664</c:v>
                </c:pt>
                <c:pt idx="82299">
                  <c:v>36053</c:v>
                </c:pt>
                <c:pt idx="82300">
                  <c:v>36053.083333333336</c:v>
                </c:pt>
                <c:pt idx="82301">
                  <c:v>36053.166666666664</c:v>
                </c:pt>
                <c:pt idx="82302">
                  <c:v>36053.25</c:v>
                </c:pt>
                <c:pt idx="82303">
                  <c:v>36053.333333333336</c:v>
                </c:pt>
                <c:pt idx="82304">
                  <c:v>36053.416666666664</c:v>
                </c:pt>
                <c:pt idx="82305">
                  <c:v>36053.5</c:v>
                </c:pt>
                <c:pt idx="82306">
                  <c:v>36053.583333333336</c:v>
                </c:pt>
                <c:pt idx="82307">
                  <c:v>36053.666666666664</c:v>
                </c:pt>
                <c:pt idx="82308">
                  <c:v>36053.75</c:v>
                </c:pt>
                <c:pt idx="82309">
                  <c:v>36053.833333333336</c:v>
                </c:pt>
                <c:pt idx="82310">
                  <c:v>36053.916666666664</c:v>
                </c:pt>
                <c:pt idx="82311">
                  <c:v>36054</c:v>
                </c:pt>
                <c:pt idx="82312">
                  <c:v>36054.083333333336</c:v>
                </c:pt>
                <c:pt idx="82313">
                  <c:v>36054.166666666664</c:v>
                </c:pt>
                <c:pt idx="82314">
                  <c:v>36054.25</c:v>
                </c:pt>
                <c:pt idx="82315">
                  <c:v>36054.333333333336</c:v>
                </c:pt>
                <c:pt idx="82316">
                  <c:v>36054.416666666664</c:v>
                </c:pt>
                <c:pt idx="82317">
                  <c:v>36054.5</c:v>
                </c:pt>
                <c:pt idx="82318">
                  <c:v>36054.583333333336</c:v>
                </c:pt>
                <c:pt idx="82319">
                  <c:v>36054.666666666664</c:v>
                </c:pt>
                <c:pt idx="82320">
                  <c:v>36054.75</c:v>
                </c:pt>
                <c:pt idx="82321">
                  <c:v>36054.833333333336</c:v>
                </c:pt>
                <c:pt idx="82322">
                  <c:v>36054.916666666664</c:v>
                </c:pt>
                <c:pt idx="82323">
                  <c:v>36055</c:v>
                </c:pt>
                <c:pt idx="82324">
                  <c:v>36055.083333333336</c:v>
                </c:pt>
                <c:pt idx="82325">
                  <c:v>36055.166666666664</c:v>
                </c:pt>
                <c:pt idx="82326">
                  <c:v>36055.25</c:v>
                </c:pt>
                <c:pt idx="82327">
                  <c:v>36055.333333333336</c:v>
                </c:pt>
                <c:pt idx="82328">
                  <c:v>36055.416666666664</c:v>
                </c:pt>
                <c:pt idx="82329">
                  <c:v>36055.5</c:v>
                </c:pt>
                <c:pt idx="82330">
                  <c:v>36055.583333333336</c:v>
                </c:pt>
                <c:pt idx="82331">
                  <c:v>36055.666666666664</c:v>
                </c:pt>
                <c:pt idx="82332">
                  <c:v>36055.75</c:v>
                </c:pt>
                <c:pt idx="82333">
                  <c:v>36055.833333333336</c:v>
                </c:pt>
                <c:pt idx="82334">
                  <c:v>36055.916666666664</c:v>
                </c:pt>
                <c:pt idx="82335">
                  <c:v>36056</c:v>
                </c:pt>
                <c:pt idx="82336">
                  <c:v>36056.083333333336</c:v>
                </c:pt>
                <c:pt idx="82337">
                  <c:v>36056.166666666664</c:v>
                </c:pt>
                <c:pt idx="82338">
                  <c:v>36056.25</c:v>
                </c:pt>
                <c:pt idx="82339">
                  <c:v>36056.333333333336</c:v>
                </c:pt>
                <c:pt idx="82340">
                  <c:v>36056.416666666664</c:v>
                </c:pt>
                <c:pt idx="82341">
                  <c:v>36056.5</c:v>
                </c:pt>
                <c:pt idx="82342">
                  <c:v>36056.583333333336</c:v>
                </c:pt>
                <c:pt idx="82343">
                  <c:v>36056.666666666664</c:v>
                </c:pt>
                <c:pt idx="82344">
                  <c:v>36056.75</c:v>
                </c:pt>
                <c:pt idx="82345">
                  <c:v>36056.833333333336</c:v>
                </c:pt>
                <c:pt idx="82346">
                  <c:v>36056.916666666664</c:v>
                </c:pt>
                <c:pt idx="82347">
                  <c:v>36057</c:v>
                </c:pt>
                <c:pt idx="82348">
                  <c:v>36057.083333333336</c:v>
                </c:pt>
                <c:pt idx="82349">
                  <c:v>36057.166666666664</c:v>
                </c:pt>
                <c:pt idx="82350">
                  <c:v>36057.25</c:v>
                </c:pt>
                <c:pt idx="82351">
                  <c:v>36057.333333333336</c:v>
                </c:pt>
                <c:pt idx="82352">
                  <c:v>36057.416666666664</c:v>
                </c:pt>
                <c:pt idx="82353">
                  <c:v>36057.5</c:v>
                </c:pt>
                <c:pt idx="82354">
                  <c:v>36057.583333333336</c:v>
                </c:pt>
                <c:pt idx="82355">
                  <c:v>36057.666666666664</c:v>
                </c:pt>
                <c:pt idx="82356">
                  <c:v>36057.75</c:v>
                </c:pt>
                <c:pt idx="82357">
                  <c:v>36057.833333333336</c:v>
                </c:pt>
                <c:pt idx="82358">
                  <c:v>36057.916666666664</c:v>
                </c:pt>
                <c:pt idx="82359">
                  <c:v>36058</c:v>
                </c:pt>
                <c:pt idx="82360">
                  <c:v>36058.083333333336</c:v>
                </c:pt>
                <c:pt idx="82361">
                  <c:v>36058.166666666664</c:v>
                </c:pt>
                <c:pt idx="82362">
                  <c:v>36058.25</c:v>
                </c:pt>
                <c:pt idx="82363">
                  <c:v>36058.333333333336</c:v>
                </c:pt>
                <c:pt idx="82364">
                  <c:v>36058.416666666664</c:v>
                </c:pt>
                <c:pt idx="82365">
                  <c:v>36058.5</c:v>
                </c:pt>
                <c:pt idx="82366">
                  <c:v>36058.583333333336</c:v>
                </c:pt>
                <c:pt idx="82367">
                  <c:v>36058.666666666664</c:v>
                </c:pt>
                <c:pt idx="82368">
                  <c:v>36058.75</c:v>
                </c:pt>
                <c:pt idx="82369">
                  <c:v>36058.833333333336</c:v>
                </c:pt>
                <c:pt idx="82370">
                  <c:v>36058.916666666664</c:v>
                </c:pt>
                <c:pt idx="82371">
                  <c:v>36059</c:v>
                </c:pt>
                <c:pt idx="82372">
                  <c:v>36059.083333333336</c:v>
                </c:pt>
                <c:pt idx="82373">
                  <c:v>36059.166666666664</c:v>
                </c:pt>
                <c:pt idx="82374">
                  <c:v>36059.25</c:v>
                </c:pt>
                <c:pt idx="82375">
                  <c:v>36059.333333333336</c:v>
                </c:pt>
                <c:pt idx="82376">
                  <c:v>36059.416666666664</c:v>
                </c:pt>
                <c:pt idx="82377">
                  <c:v>36059.5</c:v>
                </c:pt>
                <c:pt idx="82378">
                  <c:v>36059.583333333336</c:v>
                </c:pt>
                <c:pt idx="82379">
                  <c:v>36059.666666666664</c:v>
                </c:pt>
                <c:pt idx="82380">
                  <c:v>36059.75</c:v>
                </c:pt>
                <c:pt idx="82381">
                  <c:v>36059.833333333336</c:v>
                </c:pt>
                <c:pt idx="82382">
                  <c:v>36059.916666666664</c:v>
                </c:pt>
                <c:pt idx="82383">
                  <c:v>36060</c:v>
                </c:pt>
                <c:pt idx="82384">
                  <c:v>36060.083333333336</c:v>
                </c:pt>
                <c:pt idx="82385">
                  <c:v>36060.166666666664</c:v>
                </c:pt>
                <c:pt idx="82386">
                  <c:v>36060.25</c:v>
                </c:pt>
                <c:pt idx="82387">
                  <c:v>36060.333333333336</c:v>
                </c:pt>
                <c:pt idx="82388">
                  <c:v>36060.416666666664</c:v>
                </c:pt>
                <c:pt idx="82389">
                  <c:v>36060.5</c:v>
                </c:pt>
                <c:pt idx="82390">
                  <c:v>36060.583333333336</c:v>
                </c:pt>
                <c:pt idx="82391">
                  <c:v>36060.666666666664</c:v>
                </c:pt>
                <c:pt idx="82392">
                  <c:v>36060.75</c:v>
                </c:pt>
                <c:pt idx="82393">
                  <c:v>36060.833333333336</c:v>
                </c:pt>
                <c:pt idx="82394">
                  <c:v>36060.916666666664</c:v>
                </c:pt>
                <c:pt idx="82395">
                  <c:v>36061</c:v>
                </c:pt>
                <c:pt idx="82396">
                  <c:v>36061.083333333336</c:v>
                </c:pt>
                <c:pt idx="82397">
                  <c:v>36061.166666666664</c:v>
                </c:pt>
                <c:pt idx="82398">
                  <c:v>36061.25</c:v>
                </c:pt>
                <c:pt idx="82399">
                  <c:v>36061.333333333336</c:v>
                </c:pt>
                <c:pt idx="82400">
                  <c:v>36061.416666666664</c:v>
                </c:pt>
                <c:pt idx="82401">
                  <c:v>36061.5</c:v>
                </c:pt>
                <c:pt idx="82402">
                  <c:v>36061.583333333336</c:v>
                </c:pt>
                <c:pt idx="82403">
                  <c:v>36061.666666666664</c:v>
                </c:pt>
                <c:pt idx="82404">
                  <c:v>36061.75</c:v>
                </c:pt>
                <c:pt idx="82405">
                  <c:v>36061.833333333336</c:v>
                </c:pt>
                <c:pt idx="82406">
                  <c:v>36061.916666666664</c:v>
                </c:pt>
                <c:pt idx="82407">
                  <c:v>36062</c:v>
                </c:pt>
                <c:pt idx="82408">
                  <c:v>36062.083333333336</c:v>
                </c:pt>
                <c:pt idx="82409">
                  <c:v>36062.166666666664</c:v>
                </c:pt>
                <c:pt idx="82410">
                  <c:v>36062.25</c:v>
                </c:pt>
                <c:pt idx="82411">
                  <c:v>36062.333333333336</c:v>
                </c:pt>
                <c:pt idx="82412">
                  <c:v>36062.416666666664</c:v>
                </c:pt>
                <c:pt idx="82413">
                  <c:v>36062.5</c:v>
                </c:pt>
                <c:pt idx="82414">
                  <c:v>36062.583333333336</c:v>
                </c:pt>
                <c:pt idx="82415">
                  <c:v>36062.666666666664</c:v>
                </c:pt>
                <c:pt idx="82416">
                  <c:v>36062.75</c:v>
                </c:pt>
                <c:pt idx="82417">
                  <c:v>36062.833333333336</c:v>
                </c:pt>
                <c:pt idx="82418">
                  <c:v>36062.916666666664</c:v>
                </c:pt>
                <c:pt idx="82419">
                  <c:v>36063</c:v>
                </c:pt>
                <c:pt idx="82420">
                  <c:v>36063.083333333336</c:v>
                </c:pt>
                <c:pt idx="82421">
                  <c:v>36063.166666666664</c:v>
                </c:pt>
                <c:pt idx="82422">
                  <c:v>36063.25</c:v>
                </c:pt>
                <c:pt idx="82423">
                  <c:v>36063.333333333336</c:v>
                </c:pt>
                <c:pt idx="82424">
                  <c:v>36063.416666666664</c:v>
                </c:pt>
                <c:pt idx="82425">
                  <c:v>36063.5</c:v>
                </c:pt>
                <c:pt idx="82426">
                  <c:v>36063.583333333336</c:v>
                </c:pt>
                <c:pt idx="82427">
                  <c:v>36063.666666666664</c:v>
                </c:pt>
                <c:pt idx="82428">
                  <c:v>36063.75</c:v>
                </c:pt>
                <c:pt idx="82429">
                  <c:v>36063.833333333336</c:v>
                </c:pt>
                <c:pt idx="82430">
                  <c:v>36063.916666666664</c:v>
                </c:pt>
                <c:pt idx="82431">
                  <c:v>36064</c:v>
                </c:pt>
                <c:pt idx="82432">
                  <c:v>36064.083333333336</c:v>
                </c:pt>
                <c:pt idx="82433">
                  <c:v>36064.166666666664</c:v>
                </c:pt>
                <c:pt idx="82434">
                  <c:v>36064.25</c:v>
                </c:pt>
                <c:pt idx="82435">
                  <c:v>36064.333333333336</c:v>
                </c:pt>
                <c:pt idx="82436">
                  <c:v>36064.416666666664</c:v>
                </c:pt>
                <c:pt idx="82437">
                  <c:v>36064.5</c:v>
                </c:pt>
                <c:pt idx="82438">
                  <c:v>36064.583333333336</c:v>
                </c:pt>
                <c:pt idx="82439">
                  <c:v>36064.666666666664</c:v>
                </c:pt>
                <c:pt idx="82440">
                  <c:v>36064.75</c:v>
                </c:pt>
                <c:pt idx="82441">
                  <c:v>36064.833333333336</c:v>
                </c:pt>
                <c:pt idx="82442">
                  <c:v>36064.916666666664</c:v>
                </c:pt>
                <c:pt idx="82443">
                  <c:v>36065</c:v>
                </c:pt>
                <c:pt idx="82444">
                  <c:v>36065.083333333336</c:v>
                </c:pt>
                <c:pt idx="82445">
                  <c:v>36065.166666666664</c:v>
                </c:pt>
                <c:pt idx="82446">
                  <c:v>36065.25</c:v>
                </c:pt>
                <c:pt idx="82447">
                  <c:v>36065.333333333336</c:v>
                </c:pt>
                <c:pt idx="82448">
                  <c:v>36065.416666666664</c:v>
                </c:pt>
                <c:pt idx="82449">
                  <c:v>36065.5</c:v>
                </c:pt>
                <c:pt idx="82450">
                  <c:v>36065.583333333336</c:v>
                </c:pt>
                <c:pt idx="82451">
                  <c:v>36065.666666666664</c:v>
                </c:pt>
                <c:pt idx="82452">
                  <c:v>36065.75</c:v>
                </c:pt>
                <c:pt idx="82453">
                  <c:v>36065.833333333336</c:v>
                </c:pt>
                <c:pt idx="82454">
                  <c:v>36065.916666666664</c:v>
                </c:pt>
                <c:pt idx="82455">
                  <c:v>36066</c:v>
                </c:pt>
                <c:pt idx="82456">
                  <c:v>36066.083333333336</c:v>
                </c:pt>
                <c:pt idx="82457">
                  <c:v>36066.166666666664</c:v>
                </c:pt>
                <c:pt idx="82458">
                  <c:v>36066.25</c:v>
                </c:pt>
                <c:pt idx="82459">
                  <c:v>36066.333333333336</c:v>
                </c:pt>
                <c:pt idx="82460">
                  <c:v>36066.416666666664</c:v>
                </c:pt>
                <c:pt idx="82461">
                  <c:v>36066.5</c:v>
                </c:pt>
                <c:pt idx="82462">
                  <c:v>36066.583333333336</c:v>
                </c:pt>
                <c:pt idx="82463">
                  <c:v>36066.666666666664</c:v>
                </c:pt>
                <c:pt idx="82464">
                  <c:v>36066.75</c:v>
                </c:pt>
                <c:pt idx="82465">
                  <c:v>36066.833333333336</c:v>
                </c:pt>
                <c:pt idx="82466">
                  <c:v>36066.916666666664</c:v>
                </c:pt>
                <c:pt idx="82467">
                  <c:v>36067</c:v>
                </c:pt>
                <c:pt idx="82468">
                  <c:v>36067.083333333336</c:v>
                </c:pt>
                <c:pt idx="82469">
                  <c:v>36067.166666666664</c:v>
                </c:pt>
                <c:pt idx="82470">
                  <c:v>36067.25</c:v>
                </c:pt>
                <c:pt idx="82471">
                  <c:v>36067.333333333336</c:v>
                </c:pt>
                <c:pt idx="82472">
                  <c:v>36067.416666666664</c:v>
                </c:pt>
                <c:pt idx="82473">
                  <c:v>36067.5</c:v>
                </c:pt>
                <c:pt idx="82474">
                  <c:v>36067.583333333336</c:v>
                </c:pt>
                <c:pt idx="82475">
                  <c:v>36067.666666666664</c:v>
                </c:pt>
                <c:pt idx="82476">
                  <c:v>36067.75</c:v>
                </c:pt>
                <c:pt idx="82477">
                  <c:v>36067.833333333336</c:v>
                </c:pt>
                <c:pt idx="82478">
                  <c:v>36067.916666666664</c:v>
                </c:pt>
                <c:pt idx="82479">
                  <c:v>36068</c:v>
                </c:pt>
                <c:pt idx="82480">
                  <c:v>36068.083333333336</c:v>
                </c:pt>
                <c:pt idx="82481">
                  <c:v>36068.166666666664</c:v>
                </c:pt>
                <c:pt idx="82482">
                  <c:v>36068.25</c:v>
                </c:pt>
                <c:pt idx="82483">
                  <c:v>36068.333333333336</c:v>
                </c:pt>
                <c:pt idx="82484">
                  <c:v>36068.416666666664</c:v>
                </c:pt>
                <c:pt idx="82485">
                  <c:v>36068.5</c:v>
                </c:pt>
                <c:pt idx="82486">
                  <c:v>36068.583333333336</c:v>
                </c:pt>
                <c:pt idx="82487">
                  <c:v>36068.666666666664</c:v>
                </c:pt>
                <c:pt idx="82488">
                  <c:v>36068.75</c:v>
                </c:pt>
                <c:pt idx="82489">
                  <c:v>36068.833333333336</c:v>
                </c:pt>
                <c:pt idx="82490">
                  <c:v>36068.916666666664</c:v>
                </c:pt>
                <c:pt idx="82491">
                  <c:v>36069</c:v>
                </c:pt>
                <c:pt idx="82492">
                  <c:v>36069.006944444445</c:v>
                </c:pt>
                <c:pt idx="82493">
                  <c:v>36069.083333333336</c:v>
                </c:pt>
                <c:pt idx="82494">
                  <c:v>36069.166666666664</c:v>
                </c:pt>
                <c:pt idx="82495">
                  <c:v>36069.25</c:v>
                </c:pt>
                <c:pt idx="82496">
                  <c:v>36069.333333333336</c:v>
                </c:pt>
                <c:pt idx="82497">
                  <c:v>36069.416666666664</c:v>
                </c:pt>
                <c:pt idx="82498">
                  <c:v>36069.5</c:v>
                </c:pt>
                <c:pt idx="82499">
                  <c:v>36069.583333333336</c:v>
                </c:pt>
                <c:pt idx="82500">
                  <c:v>36069.666666666664</c:v>
                </c:pt>
                <c:pt idx="82501">
                  <c:v>36069.75</c:v>
                </c:pt>
                <c:pt idx="82502">
                  <c:v>36069.833333333336</c:v>
                </c:pt>
                <c:pt idx="82503">
                  <c:v>36069.916666666664</c:v>
                </c:pt>
                <c:pt idx="82504">
                  <c:v>36070</c:v>
                </c:pt>
                <c:pt idx="82505">
                  <c:v>36070.083333333336</c:v>
                </c:pt>
                <c:pt idx="82506">
                  <c:v>36070.166666666664</c:v>
                </c:pt>
                <c:pt idx="82507">
                  <c:v>36070.25</c:v>
                </c:pt>
                <c:pt idx="82508">
                  <c:v>36070.333333333336</c:v>
                </c:pt>
                <c:pt idx="82509">
                  <c:v>36070.416666666664</c:v>
                </c:pt>
                <c:pt idx="82510">
                  <c:v>36070.5</c:v>
                </c:pt>
                <c:pt idx="82511">
                  <c:v>36070.583333333336</c:v>
                </c:pt>
                <c:pt idx="82512">
                  <c:v>36070.666666666664</c:v>
                </c:pt>
                <c:pt idx="82513">
                  <c:v>36070.75</c:v>
                </c:pt>
                <c:pt idx="82514">
                  <c:v>36070.833333333336</c:v>
                </c:pt>
                <c:pt idx="82515">
                  <c:v>36070.916666666664</c:v>
                </c:pt>
                <c:pt idx="82516">
                  <c:v>36071</c:v>
                </c:pt>
                <c:pt idx="82517">
                  <c:v>36071.083333333336</c:v>
                </c:pt>
                <c:pt idx="82518">
                  <c:v>36071.166666666664</c:v>
                </c:pt>
                <c:pt idx="82519">
                  <c:v>36071.25</c:v>
                </c:pt>
                <c:pt idx="82520">
                  <c:v>36071.333333333336</c:v>
                </c:pt>
                <c:pt idx="82521">
                  <c:v>36071.416666666664</c:v>
                </c:pt>
                <c:pt idx="82522">
                  <c:v>36071.5</c:v>
                </c:pt>
                <c:pt idx="82523">
                  <c:v>36071.583333333336</c:v>
                </c:pt>
                <c:pt idx="82524">
                  <c:v>36071.666666666664</c:v>
                </c:pt>
                <c:pt idx="82525">
                  <c:v>36071.75</c:v>
                </c:pt>
                <c:pt idx="82526">
                  <c:v>36071.833333333336</c:v>
                </c:pt>
                <c:pt idx="82527">
                  <c:v>36071.916666666664</c:v>
                </c:pt>
                <c:pt idx="82528">
                  <c:v>36072</c:v>
                </c:pt>
                <c:pt idx="82529">
                  <c:v>36072.083333333336</c:v>
                </c:pt>
                <c:pt idx="82530">
                  <c:v>36072.166666666664</c:v>
                </c:pt>
                <c:pt idx="82531">
                  <c:v>36072.25</c:v>
                </c:pt>
                <c:pt idx="82532">
                  <c:v>36072.333333333336</c:v>
                </c:pt>
                <c:pt idx="82533">
                  <c:v>36072.416666666664</c:v>
                </c:pt>
                <c:pt idx="82534">
                  <c:v>36072.5</c:v>
                </c:pt>
                <c:pt idx="82535">
                  <c:v>36072.583333333336</c:v>
                </c:pt>
                <c:pt idx="82536">
                  <c:v>36072.666666666664</c:v>
                </c:pt>
                <c:pt idx="82537">
                  <c:v>36072.75</c:v>
                </c:pt>
                <c:pt idx="82538">
                  <c:v>36072.833333333336</c:v>
                </c:pt>
                <c:pt idx="82539">
                  <c:v>36072.916666666664</c:v>
                </c:pt>
                <c:pt idx="82540">
                  <c:v>36073</c:v>
                </c:pt>
                <c:pt idx="82541">
                  <c:v>36073.083333333336</c:v>
                </c:pt>
                <c:pt idx="82542">
                  <c:v>36073.166666666664</c:v>
                </c:pt>
                <c:pt idx="82543">
                  <c:v>36073.25</c:v>
                </c:pt>
                <c:pt idx="82544">
                  <c:v>36073.333333333336</c:v>
                </c:pt>
                <c:pt idx="82545">
                  <c:v>36073.416666666664</c:v>
                </c:pt>
                <c:pt idx="82546">
                  <c:v>36073.5</c:v>
                </c:pt>
                <c:pt idx="82547">
                  <c:v>36073.583333333336</c:v>
                </c:pt>
                <c:pt idx="82548">
                  <c:v>36073.666666666664</c:v>
                </c:pt>
                <c:pt idx="82549">
                  <c:v>36073.75</c:v>
                </c:pt>
                <c:pt idx="82550">
                  <c:v>36073.833333333336</c:v>
                </c:pt>
                <c:pt idx="82551">
                  <c:v>36073.916666666664</c:v>
                </c:pt>
                <c:pt idx="82552">
                  <c:v>36074</c:v>
                </c:pt>
                <c:pt idx="82553">
                  <c:v>36074.083333333336</c:v>
                </c:pt>
                <c:pt idx="82554">
                  <c:v>36074.166666666664</c:v>
                </c:pt>
                <c:pt idx="82555">
                  <c:v>36074.25</c:v>
                </c:pt>
                <c:pt idx="82556">
                  <c:v>36074.333333333336</c:v>
                </c:pt>
                <c:pt idx="82557">
                  <c:v>36074.416666666664</c:v>
                </c:pt>
                <c:pt idx="82558">
                  <c:v>36074.5</c:v>
                </c:pt>
                <c:pt idx="82559">
                  <c:v>36074.583333333336</c:v>
                </c:pt>
                <c:pt idx="82560">
                  <c:v>36074.666666666664</c:v>
                </c:pt>
                <c:pt idx="82561">
                  <c:v>36074.75</c:v>
                </c:pt>
                <c:pt idx="82562">
                  <c:v>36074.833333333336</c:v>
                </c:pt>
                <c:pt idx="82563">
                  <c:v>36074.916666666664</c:v>
                </c:pt>
                <c:pt idx="82564">
                  <c:v>36075</c:v>
                </c:pt>
                <c:pt idx="82565">
                  <c:v>36075.083333333336</c:v>
                </c:pt>
                <c:pt idx="82566">
                  <c:v>36075.166666666664</c:v>
                </c:pt>
                <c:pt idx="82567">
                  <c:v>36075.25</c:v>
                </c:pt>
                <c:pt idx="82568">
                  <c:v>36075.333333333336</c:v>
                </c:pt>
                <c:pt idx="82569">
                  <c:v>36075.416666666664</c:v>
                </c:pt>
                <c:pt idx="82570">
                  <c:v>36075.5</c:v>
                </c:pt>
                <c:pt idx="82571">
                  <c:v>36075.583333333336</c:v>
                </c:pt>
                <c:pt idx="82572">
                  <c:v>36075.666666666664</c:v>
                </c:pt>
                <c:pt idx="82573">
                  <c:v>36075.75</c:v>
                </c:pt>
                <c:pt idx="82574">
                  <c:v>36075.833333333336</c:v>
                </c:pt>
                <c:pt idx="82575">
                  <c:v>36075.916666666664</c:v>
                </c:pt>
                <c:pt idx="82576">
                  <c:v>36076</c:v>
                </c:pt>
                <c:pt idx="82577">
                  <c:v>36076.083333333336</c:v>
                </c:pt>
                <c:pt idx="82578">
                  <c:v>36076.166666666664</c:v>
                </c:pt>
                <c:pt idx="82579">
                  <c:v>36076.25</c:v>
                </c:pt>
                <c:pt idx="82580">
                  <c:v>36076.333333333336</c:v>
                </c:pt>
                <c:pt idx="82581">
                  <c:v>36076.416666666664</c:v>
                </c:pt>
                <c:pt idx="82582">
                  <c:v>36076.5</c:v>
                </c:pt>
                <c:pt idx="82583">
                  <c:v>36076.583333333336</c:v>
                </c:pt>
                <c:pt idx="82584">
                  <c:v>36076.666666666664</c:v>
                </c:pt>
                <c:pt idx="82585">
                  <c:v>36076.75</c:v>
                </c:pt>
                <c:pt idx="82586">
                  <c:v>36076.833333333336</c:v>
                </c:pt>
                <c:pt idx="82587">
                  <c:v>36076.916666666664</c:v>
                </c:pt>
                <c:pt idx="82588">
                  <c:v>36077</c:v>
                </c:pt>
                <c:pt idx="82589">
                  <c:v>36077.083333333336</c:v>
                </c:pt>
                <c:pt idx="82590">
                  <c:v>36077.166666666664</c:v>
                </c:pt>
                <c:pt idx="82591">
                  <c:v>36077.25</c:v>
                </c:pt>
                <c:pt idx="82592">
                  <c:v>36077.333333333336</c:v>
                </c:pt>
                <c:pt idx="82593">
                  <c:v>36077.416666666664</c:v>
                </c:pt>
                <c:pt idx="82594">
                  <c:v>36077.5</c:v>
                </c:pt>
                <c:pt idx="82595">
                  <c:v>36077.583333333336</c:v>
                </c:pt>
                <c:pt idx="82596">
                  <c:v>36077.666666666664</c:v>
                </c:pt>
                <c:pt idx="82597">
                  <c:v>36077.75</c:v>
                </c:pt>
                <c:pt idx="82598">
                  <c:v>36077.833333333336</c:v>
                </c:pt>
                <c:pt idx="82599">
                  <c:v>36077.916666666664</c:v>
                </c:pt>
                <c:pt idx="82600">
                  <c:v>36078</c:v>
                </c:pt>
                <c:pt idx="82601">
                  <c:v>36078.083333333336</c:v>
                </c:pt>
                <c:pt idx="82602">
                  <c:v>36078.166666666664</c:v>
                </c:pt>
                <c:pt idx="82603">
                  <c:v>36078.25</c:v>
                </c:pt>
                <c:pt idx="82604">
                  <c:v>36078.333333333336</c:v>
                </c:pt>
                <c:pt idx="82605">
                  <c:v>36078.416666666664</c:v>
                </c:pt>
                <c:pt idx="82606">
                  <c:v>36078.5</c:v>
                </c:pt>
                <c:pt idx="82607">
                  <c:v>36078.583333333336</c:v>
                </c:pt>
                <c:pt idx="82608">
                  <c:v>36078.666666666664</c:v>
                </c:pt>
                <c:pt idx="82609">
                  <c:v>36078.75</c:v>
                </c:pt>
                <c:pt idx="82610">
                  <c:v>36078.833333333336</c:v>
                </c:pt>
                <c:pt idx="82611">
                  <c:v>36078.916666666664</c:v>
                </c:pt>
                <c:pt idx="82612">
                  <c:v>36079</c:v>
                </c:pt>
                <c:pt idx="82613">
                  <c:v>36079.083333333336</c:v>
                </c:pt>
                <c:pt idx="82614">
                  <c:v>36079.166666666664</c:v>
                </c:pt>
                <c:pt idx="82615">
                  <c:v>36079.25</c:v>
                </c:pt>
                <c:pt idx="82616">
                  <c:v>36079.333333333336</c:v>
                </c:pt>
                <c:pt idx="82617">
                  <c:v>36079.416666666664</c:v>
                </c:pt>
                <c:pt idx="82618">
                  <c:v>36079.5</c:v>
                </c:pt>
                <c:pt idx="82619">
                  <c:v>36079.583333333336</c:v>
                </c:pt>
                <c:pt idx="82620">
                  <c:v>36079.666666666664</c:v>
                </c:pt>
                <c:pt idx="82621">
                  <c:v>36079.75</c:v>
                </c:pt>
                <c:pt idx="82622">
                  <c:v>36079.833333333336</c:v>
                </c:pt>
                <c:pt idx="82623">
                  <c:v>36079.916666666664</c:v>
                </c:pt>
                <c:pt idx="82624">
                  <c:v>36080</c:v>
                </c:pt>
                <c:pt idx="82625">
                  <c:v>36080.083333333336</c:v>
                </c:pt>
                <c:pt idx="82626">
                  <c:v>36080.166666666664</c:v>
                </c:pt>
                <c:pt idx="82627">
                  <c:v>36080.25</c:v>
                </c:pt>
                <c:pt idx="82628">
                  <c:v>36080.333333333336</c:v>
                </c:pt>
                <c:pt idx="82629">
                  <c:v>36080.416666666664</c:v>
                </c:pt>
                <c:pt idx="82630">
                  <c:v>36080.5</c:v>
                </c:pt>
                <c:pt idx="82631">
                  <c:v>36080.583333333336</c:v>
                </c:pt>
                <c:pt idx="82632">
                  <c:v>36080.666666666664</c:v>
                </c:pt>
                <c:pt idx="82633">
                  <c:v>36080.75</c:v>
                </c:pt>
                <c:pt idx="82634">
                  <c:v>36080.833333333336</c:v>
                </c:pt>
                <c:pt idx="82635">
                  <c:v>36080.916666666664</c:v>
                </c:pt>
                <c:pt idx="82636">
                  <c:v>36081</c:v>
                </c:pt>
                <c:pt idx="82637">
                  <c:v>36081.083333333336</c:v>
                </c:pt>
                <c:pt idx="82638">
                  <c:v>36081.166666666664</c:v>
                </c:pt>
                <c:pt idx="82639">
                  <c:v>36081.25</c:v>
                </c:pt>
                <c:pt idx="82640">
                  <c:v>36081.333333333336</c:v>
                </c:pt>
                <c:pt idx="82641">
                  <c:v>36081.416666666664</c:v>
                </c:pt>
                <c:pt idx="82642">
                  <c:v>36081.5</c:v>
                </c:pt>
                <c:pt idx="82643">
                  <c:v>36081.583333333336</c:v>
                </c:pt>
                <c:pt idx="82644">
                  <c:v>36081.666666666664</c:v>
                </c:pt>
                <c:pt idx="82645">
                  <c:v>36081.75</c:v>
                </c:pt>
                <c:pt idx="82646">
                  <c:v>36081.833333333336</c:v>
                </c:pt>
                <c:pt idx="82647">
                  <c:v>36081.916666666664</c:v>
                </c:pt>
                <c:pt idx="82648">
                  <c:v>36082</c:v>
                </c:pt>
                <c:pt idx="82649">
                  <c:v>36082.083333333336</c:v>
                </c:pt>
                <c:pt idx="82650">
                  <c:v>36082.166666666664</c:v>
                </c:pt>
                <c:pt idx="82651">
                  <c:v>36082.25</c:v>
                </c:pt>
                <c:pt idx="82652">
                  <c:v>36082.333333333336</c:v>
                </c:pt>
                <c:pt idx="82653">
                  <c:v>36082.416666666664</c:v>
                </c:pt>
                <c:pt idx="82654">
                  <c:v>36082.5</c:v>
                </c:pt>
                <c:pt idx="82655">
                  <c:v>36082.583333333336</c:v>
                </c:pt>
                <c:pt idx="82656">
                  <c:v>36082.666666666664</c:v>
                </c:pt>
                <c:pt idx="82657">
                  <c:v>36082.75</c:v>
                </c:pt>
                <c:pt idx="82658">
                  <c:v>36082.833333333336</c:v>
                </c:pt>
                <c:pt idx="82659">
                  <c:v>36082.916666666664</c:v>
                </c:pt>
                <c:pt idx="82660">
                  <c:v>36083</c:v>
                </c:pt>
                <c:pt idx="82661">
                  <c:v>36083.083333333336</c:v>
                </c:pt>
                <c:pt idx="82662">
                  <c:v>36083.166666666664</c:v>
                </c:pt>
                <c:pt idx="82663">
                  <c:v>36083.25</c:v>
                </c:pt>
                <c:pt idx="82664">
                  <c:v>36083.333333333336</c:v>
                </c:pt>
                <c:pt idx="82665">
                  <c:v>36083.416666666664</c:v>
                </c:pt>
                <c:pt idx="82666">
                  <c:v>36083.5</c:v>
                </c:pt>
                <c:pt idx="82667">
                  <c:v>36083.583333333336</c:v>
                </c:pt>
                <c:pt idx="82668">
                  <c:v>36083.666666666664</c:v>
                </c:pt>
                <c:pt idx="82669">
                  <c:v>36083.75</c:v>
                </c:pt>
                <c:pt idx="82670">
                  <c:v>36083.833333333336</c:v>
                </c:pt>
                <c:pt idx="82671">
                  <c:v>36083.916666666664</c:v>
                </c:pt>
                <c:pt idx="82672">
                  <c:v>36084</c:v>
                </c:pt>
                <c:pt idx="82673">
                  <c:v>36084.083333333336</c:v>
                </c:pt>
                <c:pt idx="82674">
                  <c:v>36084.166666666664</c:v>
                </c:pt>
                <c:pt idx="82675">
                  <c:v>36084.25</c:v>
                </c:pt>
                <c:pt idx="82676">
                  <c:v>36084.333333333336</c:v>
                </c:pt>
                <c:pt idx="82677">
                  <c:v>36084.416666666664</c:v>
                </c:pt>
                <c:pt idx="82678">
                  <c:v>36084.5</c:v>
                </c:pt>
                <c:pt idx="82679">
                  <c:v>36084.583333333336</c:v>
                </c:pt>
                <c:pt idx="82680">
                  <c:v>36084.666666666664</c:v>
                </c:pt>
                <c:pt idx="82681">
                  <c:v>36084.75</c:v>
                </c:pt>
                <c:pt idx="82682">
                  <c:v>36084.833333333336</c:v>
                </c:pt>
                <c:pt idx="82683">
                  <c:v>36084.916666666664</c:v>
                </c:pt>
                <c:pt idx="82684">
                  <c:v>36085</c:v>
                </c:pt>
                <c:pt idx="82685">
                  <c:v>36085.083333333336</c:v>
                </c:pt>
                <c:pt idx="82686">
                  <c:v>36085.166666666664</c:v>
                </c:pt>
                <c:pt idx="82687">
                  <c:v>36085.25</c:v>
                </c:pt>
                <c:pt idx="82688">
                  <c:v>36085.333333333336</c:v>
                </c:pt>
                <c:pt idx="82689">
                  <c:v>36085.416666666664</c:v>
                </c:pt>
                <c:pt idx="82690">
                  <c:v>36085.5</c:v>
                </c:pt>
                <c:pt idx="82691">
                  <c:v>36085.583333333336</c:v>
                </c:pt>
                <c:pt idx="82692">
                  <c:v>36085.666666666664</c:v>
                </c:pt>
                <c:pt idx="82693">
                  <c:v>36085.75</c:v>
                </c:pt>
                <c:pt idx="82694">
                  <c:v>36085.833333333336</c:v>
                </c:pt>
                <c:pt idx="82695">
                  <c:v>36085.916666666664</c:v>
                </c:pt>
                <c:pt idx="82696">
                  <c:v>36086</c:v>
                </c:pt>
                <c:pt idx="82697">
                  <c:v>36086.083333333336</c:v>
                </c:pt>
                <c:pt idx="82698">
                  <c:v>36086.166666666664</c:v>
                </c:pt>
                <c:pt idx="82699">
                  <c:v>36086.25</c:v>
                </c:pt>
                <c:pt idx="82700">
                  <c:v>36086.333333333336</c:v>
                </c:pt>
                <c:pt idx="82701">
                  <c:v>36086.416666666664</c:v>
                </c:pt>
                <c:pt idx="82702">
                  <c:v>36086.5</c:v>
                </c:pt>
                <c:pt idx="82703">
                  <c:v>36086.583333333336</c:v>
                </c:pt>
                <c:pt idx="82704">
                  <c:v>36086.666666666664</c:v>
                </c:pt>
                <c:pt idx="82705">
                  <c:v>36086.75</c:v>
                </c:pt>
                <c:pt idx="82706">
                  <c:v>36086.833333333336</c:v>
                </c:pt>
                <c:pt idx="82707">
                  <c:v>36086.916666666664</c:v>
                </c:pt>
                <c:pt idx="82708">
                  <c:v>36087</c:v>
                </c:pt>
                <c:pt idx="82709">
                  <c:v>36087.083333333336</c:v>
                </c:pt>
                <c:pt idx="82710">
                  <c:v>36087.166666666664</c:v>
                </c:pt>
                <c:pt idx="82711">
                  <c:v>36087.25</c:v>
                </c:pt>
                <c:pt idx="82712">
                  <c:v>36087.333333333336</c:v>
                </c:pt>
                <c:pt idx="82713">
                  <c:v>36087.416666666664</c:v>
                </c:pt>
                <c:pt idx="82714">
                  <c:v>36087.5</c:v>
                </c:pt>
                <c:pt idx="82715">
                  <c:v>36087.583333333336</c:v>
                </c:pt>
                <c:pt idx="82716">
                  <c:v>36087.666666666664</c:v>
                </c:pt>
                <c:pt idx="82717">
                  <c:v>36087.75</c:v>
                </c:pt>
                <c:pt idx="82718">
                  <c:v>36087.833333333336</c:v>
                </c:pt>
                <c:pt idx="82719">
                  <c:v>36087.916666666664</c:v>
                </c:pt>
                <c:pt idx="82720">
                  <c:v>36088</c:v>
                </c:pt>
                <c:pt idx="82721">
                  <c:v>36088.083333333336</c:v>
                </c:pt>
                <c:pt idx="82722">
                  <c:v>36088.166666666664</c:v>
                </c:pt>
                <c:pt idx="82723">
                  <c:v>36088.25</c:v>
                </c:pt>
                <c:pt idx="82724">
                  <c:v>36088.333333333336</c:v>
                </c:pt>
                <c:pt idx="82725">
                  <c:v>36088.416666666664</c:v>
                </c:pt>
                <c:pt idx="82726">
                  <c:v>36088.5</c:v>
                </c:pt>
                <c:pt idx="82727">
                  <c:v>36088.583333333336</c:v>
                </c:pt>
                <c:pt idx="82728">
                  <c:v>36088.666666666664</c:v>
                </c:pt>
                <c:pt idx="82729">
                  <c:v>36088.75</c:v>
                </c:pt>
                <c:pt idx="82730">
                  <c:v>36088.833333333336</c:v>
                </c:pt>
                <c:pt idx="82731">
                  <c:v>36088.916666666664</c:v>
                </c:pt>
                <c:pt idx="82732">
                  <c:v>36089</c:v>
                </c:pt>
                <c:pt idx="82733">
                  <c:v>36089.083333333336</c:v>
                </c:pt>
                <c:pt idx="82734">
                  <c:v>36089.166666666664</c:v>
                </c:pt>
                <c:pt idx="82735">
                  <c:v>36089.25</c:v>
                </c:pt>
                <c:pt idx="82736">
                  <c:v>36089.333333333336</c:v>
                </c:pt>
                <c:pt idx="82737">
                  <c:v>36089.416666666664</c:v>
                </c:pt>
                <c:pt idx="82738">
                  <c:v>36089.5</c:v>
                </c:pt>
                <c:pt idx="82739">
                  <c:v>36089.583333333336</c:v>
                </c:pt>
                <c:pt idx="82740">
                  <c:v>36089.666666666664</c:v>
                </c:pt>
                <c:pt idx="82741">
                  <c:v>36089.75</c:v>
                </c:pt>
                <c:pt idx="82742">
                  <c:v>36089.833333333336</c:v>
                </c:pt>
                <c:pt idx="82743">
                  <c:v>36089.916666666664</c:v>
                </c:pt>
                <c:pt idx="82744">
                  <c:v>36090</c:v>
                </c:pt>
                <c:pt idx="82745">
                  <c:v>36090.083333333336</c:v>
                </c:pt>
                <c:pt idx="82746">
                  <c:v>36090.166666666664</c:v>
                </c:pt>
                <c:pt idx="82747">
                  <c:v>36090.25</c:v>
                </c:pt>
                <c:pt idx="82748">
                  <c:v>36090.333333333336</c:v>
                </c:pt>
                <c:pt idx="82749">
                  <c:v>36090.416666666664</c:v>
                </c:pt>
                <c:pt idx="82750">
                  <c:v>36090.5</c:v>
                </c:pt>
                <c:pt idx="82751">
                  <c:v>36090.583333333336</c:v>
                </c:pt>
                <c:pt idx="82752">
                  <c:v>36090.666666666664</c:v>
                </c:pt>
                <c:pt idx="82753">
                  <c:v>36090.75</c:v>
                </c:pt>
                <c:pt idx="82754">
                  <c:v>36090.833333333336</c:v>
                </c:pt>
                <c:pt idx="82755">
                  <c:v>36090.916666666664</c:v>
                </c:pt>
                <c:pt idx="82756">
                  <c:v>36091</c:v>
                </c:pt>
                <c:pt idx="82757">
                  <c:v>36091.083333333336</c:v>
                </c:pt>
                <c:pt idx="82758">
                  <c:v>36091.166666666664</c:v>
                </c:pt>
                <c:pt idx="82759">
                  <c:v>36091.25</c:v>
                </c:pt>
                <c:pt idx="82760">
                  <c:v>36091.333333333336</c:v>
                </c:pt>
                <c:pt idx="82761">
                  <c:v>36091.416666666664</c:v>
                </c:pt>
                <c:pt idx="82762">
                  <c:v>36091.5</c:v>
                </c:pt>
                <c:pt idx="82763">
                  <c:v>36091.583333333336</c:v>
                </c:pt>
                <c:pt idx="82764">
                  <c:v>36091.666666666664</c:v>
                </c:pt>
                <c:pt idx="82765">
                  <c:v>36091.75</c:v>
                </c:pt>
                <c:pt idx="82766">
                  <c:v>36091.833333333336</c:v>
                </c:pt>
                <c:pt idx="82767">
                  <c:v>36091.916666666664</c:v>
                </c:pt>
                <c:pt idx="82768">
                  <c:v>36092</c:v>
                </c:pt>
                <c:pt idx="82769">
                  <c:v>36092.083333333336</c:v>
                </c:pt>
                <c:pt idx="82770">
                  <c:v>36092.166666666664</c:v>
                </c:pt>
                <c:pt idx="82771">
                  <c:v>36092.25</c:v>
                </c:pt>
                <c:pt idx="82772">
                  <c:v>36092.333333333336</c:v>
                </c:pt>
                <c:pt idx="82773">
                  <c:v>36092.416666666664</c:v>
                </c:pt>
                <c:pt idx="82774">
                  <c:v>36092.5</c:v>
                </c:pt>
                <c:pt idx="82775">
                  <c:v>36092.583333333336</c:v>
                </c:pt>
                <c:pt idx="82776">
                  <c:v>36092.666666666664</c:v>
                </c:pt>
                <c:pt idx="82777">
                  <c:v>36092.75</c:v>
                </c:pt>
                <c:pt idx="82778">
                  <c:v>36092.833333333336</c:v>
                </c:pt>
                <c:pt idx="82779">
                  <c:v>36092.916666666664</c:v>
                </c:pt>
                <c:pt idx="82780">
                  <c:v>36093</c:v>
                </c:pt>
                <c:pt idx="82781">
                  <c:v>36093.083333333336</c:v>
                </c:pt>
                <c:pt idx="82782">
                  <c:v>36093.166666666664</c:v>
                </c:pt>
                <c:pt idx="82783">
                  <c:v>36093.25</c:v>
                </c:pt>
                <c:pt idx="82784">
                  <c:v>36093.333333333336</c:v>
                </c:pt>
                <c:pt idx="82785">
                  <c:v>36093.416666666664</c:v>
                </c:pt>
                <c:pt idx="82786">
                  <c:v>36093.5</c:v>
                </c:pt>
                <c:pt idx="82787">
                  <c:v>36093.583333333336</c:v>
                </c:pt>
                <c:pt idx="82788">
                  <c:v>36093.666666666664</c:v>
                </c:pt>
                <c:pt idx="82789">
                  <c:v>36093.75</c:v>
                </c:pt>
                <c:pt idx="82790">
                  <c:v>36093.833333333336</c:v>
                </c:pt>
                <c:pt idx="82791">
                  <c:v>36093.916666666664</c:v>
                </c:pt>
                <c:pt idx="82792">
                  <c:v>36094</c:v>
                </c:pt>
                <c:pt idx="82793">
                  <c:v>36094.083333333336</c:v>
                </c:pt>
                <c:pt idx="82794">
                  <c:v>36094.166666666664</c:v>
                </c:pt>
                <c:pt idx="82795">
                  <c:v>36094.25</c:v>
                </c:pt>
                <c:pt idx="82796">
                  <c:v>36094.333333333336</c:v>
                </c:pt>
                <c:pt idx="82797">
                  <c:v>36094.416666666664</c:v>
                </c:pt>
                <c:pt idx="82798">
                  <c:v>36094.5</c:v>
                </c:pt>
                <c:pt idx="82799">
                  <c:v>36094.583333333336</c:v>
                </c:pt>
                <c:pt idx="82800">
                  <c:v>36094.666666666664</c:v>
                </c:pt>
                <c:pt idx="82801">
                  <c:v>36094.75</c:v>
                </c:pt>
                <c:pt idx="82802">
                  <c:v>36094.833333333336</c:v>
                </c:pt>
                <c:pt idx="82803">
                  <c:v>36094.916666666664</c:v>
                </c:pt>
                <c:pt idx="82804">
                  <c:v>36095</c:v>
                </c:pt>
                <c:pt idx="82805">
                  <c:v>36095.083333333336</c:v>
                </c:pt>
                <c:pt idx="82806">
                  <c:v>36095.166666666664</c:v>
                </c:pt>
                <c:pt idx="82807">
                  <c:v>36095.25</c:v>
                </c:pt>
                <c:pt idx="82808">
                  <c:v>36095.333333333336</c:v>
                </c:pt>
                <c:pt idx="82809">
                  <c:v>36095.416666666664</c:v>
                </c:pt>
                <c:pt idx="82810">
                  <c:v>36095.5</c:v>
                </c:pt>
                <c:pt idx="82811">
                  <c:v>36095.583333333336</c:v>
                </c:pt>
                <c:pt idx="82812">
                  <c:v>36095.666666666664</c:v>
                </c:pt>
                <c:pt idx="82813">
                  <c:v>36095.75</c:v>
                </c:pt>
                <c:pt idx="82814">
                  <c:v>36095.833333333336</c:v>
                </c:pt>
                <c:pt idx="82815">
                  <c:v>36095.916666666664</c:v>
                </c:pt>
                <c:pt idx="82816">
                  <c:v>36096</c:v>
                </c:pt>
                <c:pt idx="82817">
                  <c:v>36096.083333333336</c:v>
                </c:pt>
                <c:pt idx="82818">
                  <c:v>36096.166666666664</c:v>
                </c:pt>
                <c:pt idx="82819">
                  <c:v>36096.25</c:v>
                </c:pt>
                <c:pt idx="82820">
                  <c:v>36096.333333333336</c:v>
                </c:pt>
                <c:pt idx="82821">
                  <c:v>36096.416666666664</c:v>
                </c:pt>
                <c:pt idx="82822">
                  <c:v>36096.5</c:v>
                </c:pt>
                <c:pt idx="82823">
                  <c:v>36096.583333333336</c:v>
                </c:pt>
                <c:pt idx="82824">
                  <c:v>36096.666666666664</c:v>
                </c:pt>
                <c:pt idx="82825">
                  <c:v>36096.75</c:v>
                </c:pt>
                <c:pt idx="82826">
                  <c:v>36096.833333333336</c:v>
                </c:pt>
                <c:pt idx="82827">
                  <c:v>36096.916666666664</c:v>
                </c:pt>
                <c:pt idx="82828">
                  <c:v>36097</c:v>
                </c:pt>
                <c:pt idx="82829">
                  <c:v>36097.083333333336</c:v>
                </c:pt>
                <c:pt idx="82830">
                  <c:v>36097.166666666664</c:v>
                </c:pt>
                <c:pt idx="82831">
                  <c:v>36097.25</c:v>
                </c:pt>
                <c:pt idx="82832">
                  <c:v>36097.333333333336</c:v>
                </c:pt>
                <c:pt idx="82833">
                  <c:v>36097.416666666664</c:v>
                </c:pt>
                <c:pt idx="82834">
                  <c:v>36097.5</c:v>
                </c:pt>
                <c:pt idx="82835">
                  <c:v>36097.583333333336</c:v>
                </c:pt>
                <c:pt idx="82836">
                  <c:v>36097.666666666664</c:v>
                </c:pt>
                <c:pt idx="82837">
                  <c:v>36097.75</c:v>
                </c:pt>
                <c:pt idx="82838">
                  <c:v>36097.833333333336</c:v>
                </c:pt>
                <c:pt idx="82839">
                  <c:v>36097.916666666664</c:v>
                </c:pt>
                <c:pt idx="82840">
                  <c:v>36098</c:v>
                </c:pt>
                <c:pt idx="82841">
                  <c:v>36098.083333333336</c:v>
                </c:pt>
                <c:pt idx="82842">
                  <c:v>36098.166666666664</c:v>
                </c:pt>
                <c:pt idx="82843">
                  <c:v>36098.25</c:v>
                </c:pt>
                <c:pt idx="82844">
                  <c:v>36098.333333333336</c:v>
                </c:pt>
                <c:pt idx="82845">
                  <c:v>36098.416666666664</c:v>
                </c:pt>
                <c:pt idx="82846">
                  <c:v>36098.5</c:v>
                </c:pt>
                <c:pt idx="82847">
                  <c:v>36098.583333333336</c:v>
                </c:pt>
                <c:pt idx="82848">
                  <c:v>36098.666666666664</c:v>
                </c:pt>
                <c:pt idx="82849">
                  <c:v>36098.75</c:v>
                </c:pt>
                <c:pt idx="82850">
                  <c:v>36098.833333333336</c:v>
                </c:pt>
                <c:pt idx="82851">
                  <c:v>36098.916666666664</c:v>
                </c:pt>
                <c:pt idx="82852">
                  <c:v>36099</c:v>
                </c:pt>
                <c:pt idx="82853">
                  <c:v>36099.083333333336</c:v>
                </c:pt>
                <c:pt idx="82854">
                  <c:v>36099.166666666664</c:v>
                </c:pt>
                <c:pt idx="82855">
                  <c:v>36099.25</c:v>
                </c:pt>
                <c:pt idx="82856">
                  <c:v>36099.333333333336</c:v>
                </c:pt>
                <c:pt idx="82857">
                  <c:v>36099.416666666664</c:v>
                </c:pt>
                <c:pt idx="82858">
                  <c:v>36099.5</c:v>
                </c:pt>
                <c:pt idx="82859">
                  <c:v>36099.583333333336</c:v>
                </c:pt>
                <c:pt idx="82860">
                  <c:v>36099.666666666664</c:v>
                </c:pt>
                <c:pt idx="82861">
                  <c:v>36099.75</c:v>
                </c:pt>
                <c:pt idx="82862">
                  <c:v>36099.833333333336</c:v>
                </c:pt>
                <c:pt idx="82863">
                  <c:v>36099.916666666664</c:v>
                </c:pt>
                <c:pt idx="82864">
                  <c:v>36100</c:v>
                </c:pt>
                <c:pt idx="82865">
                  <c:v>36100.083333333336</c:v>
                </c:pt>
                <c:pt idx="82866">
                  <c:v>36100.166666666664</c:v>
                </c:pt>
                <c:pt idx="82867">
                  <c:v>36100.25</c:v>
                </c:pt>
                <c:pt idx="82868">
                  <c:v>36100.333333333336</c:v>
                </c:pt>
                <c:pt idx="82869">
                  <c:v>36100.416666666664</c:v>
                </c:pt>
                <c:pt idx="82870">
                  <c:v>36100.5</c:v>
                </c:pt>
                <c:pt idx="82871">
                  <c:v>36100.583333333336</c:v>
                </c:pt>
                <c:pt idx="82872">
                  <c:v>36100.666666666664</c:v>
                </c:pt>
                <c:pt idx="82873">
                  <c:v>36100.75</c:v>
                </c:pt>
                <c:pt idx="82874">
                  <c:v>36100.833333333336</c:v>
                </c:pt>
                <c:pt idx="82875">
                  <c:v>36100.916666666664</c:v>
                </c:pt>
                <c:pt idx="82876">
                  <c:v>36101</c:v>
                </c:pt>
                <c:pt idx="82877">
                  <c:v>36101.083333333336</c:v>
                </c:pt>
                <c:pt idx="82878">
                  <c:v>36101.166666666664</c:v>
                </c:pt>
                <c:pt idx="82879">
                  <c:v>36101.25</c:v>
                </c:pt>
                <c:pt idx="82880">
                  <c:v>36101.333333333336</c:v>
                </c:pt>
                <c:pt idx="82881">
                  <c:v>36101.416666666664</c:v>
                </c:pt>
                <c:pt idx="82882">
                  <c:v>36101.5</c:v>
                </c:pt>
                <c:pt idx="82883">
                  <c:v>36101.583333333336</c:v>
                </c:pt>
                <c:pt idx="82884">
                  <c:v>36101.666666666664</c:v>
                </c:pt>
                <c:pt idx="82885">
                  <c:v>36101.75</c:v>
                </c:pt>
                <c:pt idx="82886">
                  <c:v>36101.833333333336</c:v>
                </c:pt>
                <c:pt idx="82887">
                  <c:v>36101.916666666664</c:v>
                </c:pt>
                <c:pt idx="82888">
                  <c:v>36102</c:v>
                </c:pt>
                <c:pt idx="82889">
                  <c:v>36102.083333333336</c:v>
                </c:pt>
                <c:pt idx="82890">
                  <c:v>36102.166666666664</c:v>
                </c:pt>
                <c:pt idx="82891">
                  <c:v>36102.25</c:v>
                </c:pt>
                <c:pt idx="82892">
                  <c:v>36102.333333333336</c:v>
                </c:pt>
                <c:pt idx="82893">
                  <c:v>36102.416666666664</c:v>
                </c:pt>
                <c:pt idx="82894">
                  <c:v>36103.333333333336</c:v>
                </c:pt>
                <c:pt idx="82895">
                  <c:v>36104.333333333336</c:v>
                </c:pt>
                <c:pt idx="82896">
                  <c:v>36105.333333333336</c:v>
                </c:pt>
                <c:pt idx="82897">
                  <c:v>36106.333333333336</c:v>
                </c:pt>
                <c:pt idx="82898">
                  <c:v>36107.333333333336</c:v>
                </c:pt>
                <c:pt idx="82899">
                  <c:v>36108.333333333336</c:v>
                </c:pt>
                <c:pt idx="82900">
                  <c:v>36109.333333333336</c:v>
                </c:pt>
                <c:pt idx="82901">
                  <c:v>36110.333333333336</c:v>
                </c:pt>
                <c:pt idx="82902">
                  <c:v>36110.416666666664</c:v>
                </c:pt>
                <c:pt idx="82903">
                  <c:v>36110.5</c:v>
                </c:pt>
                <c:pt idx="82904">
                  <c:v>36110.583333333336</c:v>
                </c:pt>
                <c:pt idx="82905">
                  <c:v>36110.666666666664</c:v>
                </c:pt>
                <c:pt idx="82906">
                  <c:v>36110.75</c:v>
                </c:pt>
                <c:pt idx="82907">
                  <c:v>36110.833333333336</c:v>
                </c:pt>
                <c:pt idx="82908">
                  <c:v>36110.916666666664</c:v>
                </c:pt>
                <c:pt idx="82909">
                  <c:v>36111</c:v>
                </c:pt>
                <c:pt idx="82910">
                  <c:v>36111.083333333336</c:v>
                </c:pt>
                <c:pt idx="82911">
                  <c:v>36111.166666666664</c:v>
                </c:pt>
                <c:pt idx="82912">
                  <c:v>36111.25</c:v>
                </c:pt>
                <c:pt idx="82913">
                  <c:v>36111.333333333336</c:v>
                </c:pt>
                <c:pt idx="82914">
                  <c:v>36111.416666666664</c:v>
                </c:pt>
                <c:pt idx="82915">
                  <c:v>36111.5</c:v>
                </c:pt>
                <c:pt idx="82916">
                  <c:v>36111.583333333336</c:v>
                </c:pt>
                <c:pt idx="82917">
                  <c:v>36111.666666666664</c:v>
                </c:pt>
                <c:pt idx="82918">
                  <c:v>36111.75</c:v>
                </c:pt>
                <c:pt idx="82919">
                  <c:v>36111.833333333336</c:v>
                </c:pt>
                <c:pt idx="82920">
                  <c:v>36111.916666666664</c:v>
                </c:pt>
                <c:pt idx="82921">
                  <c:v>36112</c:v>
                </c:pt>
                <c:pt idx="82922">
                  <c:v>36112.083333333336</c:v>
                </c:pt>
                <c:pt idx="82923">
                  <c:v>36112.166666666664</c:v>
                </c:pt>
                <c:pt idx="82924">
                  <c:v>36112.25</c:v>
                </c:pt>
                <c:pt idx="82925">
                  <c:v>36112.333333333336</c:v>
                </c:pt>
                <c:pt idx="82926">
                  <c:v>36112.416666666664</c:v>
                </c:pt>
                <c:pt idx="82927">
                  <c:v>36112.5</c:v>
                </c:pt>
                <c:pt idx="82928">
                  <c:v>36112.583333333336</c:v>
                </c:pt>
                <c:pt idx="82929">
                  <c:v>36112.666666666664</c:v>
                </c:pt>
                <c:pt idx="82930">
                  <c:v>36112.75</c:v>
                </c:pt>
                <c:pt idx="82931">
                  <c:v>36112.833333333336</c:v>
                </c:pt>
                <c:pt idx="82932">
                  <c:v>36112.916666666664</c:v>
                </c:pt>
                <c:pt idx="82933">
                  <c:v>36113</c:v>
                </c:pt>
                <c:pt idx="82934">
                  <c:v>36113.083333333336</c:v>
                </c:pt>
                <c:pt idx="82935">
                  <c:v>36113.166666666664</c:v>
                </c:pt>
                <c:pt idx="82936">
                  <c:v>36113.25</c:v>
                </c:pt>
                <c:pt idx="82937">
                  <c:v>36113.333333333336</c:v>
                </c:pt>
                <c:pt idx="82938">
                  <c:v>36113.416666666664</c:v>
                </c:pt>
                <c:pt idx="82939">
                  <c:v>36113.5</c:v>
                </c:pt>
                <c:pt idx="82940">
                  <c:v>36113.583333333336</c:v>
                </c:pt>
                <c:pt idx="82941">
                  <c:v>36113.666666666664</c:v>
                </c:pt>
                <c:pt idx="82942">
                  <c:v>36113.75</c:v>
                </c:pt>
                <c:pt idx="82943">
                  <c:v>36113.833333333336</c:v>
                </c:pt>
                <c:pt idx="82944">
                  <c:v>36113.916666666664</c:v>
                </c:pt>
                <c:pt idx="82945">
                  <c:v>36114</c:v>
                </c:pt>
                <c:pt idx="82946">
                  <c:v>36114.083333333336</c:v>
                </c:pt>
                <c:pt idx="82947">
                  <c:v>36114.166666666664</c:v>
                </c:pt>
                <c:pt idx="82948">
                  <c:v>36114.25</c:v>
                </c:pt>
                <c:pt idx="82949">
                  <c:v>36114.333333333336</c:v>
                </c:pt>
                <c:pt idx="82950">
                  <c:v>36114.416666666664</c:v>
                </c:pt>
                <c:pt idx="82951">
                  <c:v>36114.5</c:v>
                </c:pt>
                <c:pt idx="82952">
                  <c:v>36114.583333333336</c:v>
                </c:pt>
                <c:pt idx="82953">
                  <c:v>36114.666666666664</c:v>
                </c:pt>
                <c:pt idx="82954">
                  <c:v>36114.75</c:v>
                </c:pt>
                <c:pt idx="82955">
                  <c:v>36114.833333333336</c:v>
                </c:pt>
                <c:pt idx="82956">
                  <c:v>36114.916666666664</c:v>
                </c:pt>
                <c:pt idx="82957">
                  <c:v>36115</c:v>
                </c:pt>
                <c:pt idx="82958">
                  <c:v>36115.083333333336</c:v>
                </c:pt>
                <c:pt idx="82959">
                  <c:v>36115.166666666664</c:v>
                </c:pt>
                <c:pt idx="82960">
                  <c:v>36115.25</c:v>
                </c:pt>
                <c:pt idx="82961">
                  <c:v>36115.333333333336</c:v>
                </c:pt>
                <c:pt idx="82962">
                  <c:v>36115.416666666664</c:v>
                </c:pt>
                <c:pt idx="82963">
                  <c:v>36115.5</c:v>
                </c:pt>
                <c:pt idx="82964">
                  <c:v>36115.583333333336</c:v>
                </c:pt>
                <c:pt idx="82965">
                  <c:v>36115.666666666664</c:v>
                </c:pt>
                <c:pt idx="82966">
                  <c:v>36115.75</c:v>
                </c:pt>
                <c:pt idx="82967">
                  <c:v>36115.833333333336</c:v>
                </c:pt>
                <c:pt idx="82968">
                  <c:v>36115.916666666664</c:v>
                </c:pt>
                <c:pt idx="82969">
                  <c:v>36116</c:v>
                </c:pt>
                <c:pt idx="82970">
                  <c:v>36116.083333333336</c:v>
                </c:pt>
                <c:pt idx="82971">
                  <c:v>36116.166666666664</c:v>
                </c:pt>
                <c:pt idx="82972">
                  <c:v>36116.25</c:v>
                </c:pt>
                <c:pt idx="82973">
                  <c:v>36116.333333333336</c:v>
                </c:pt>
                <c:pt idx="82974">
                  <c:v>36116.416666666664</c:v>
                </c:pt>
                <c:pt idx="82975">
                  <c:v>36116.5</c:v>
                </c:pt>
                <c:pt idx="82976">
                  <c:v>36116.583333333336</c:v>
                </c:pt>
                <c:pt idx="82977">
                  <c:v>36116.666666666664</c:v>
                </c:pt>
                <c:pt idx="82978">
                  <c:v>36116.75</c:v>
                </c:pt>
                <c:pt idx="82979">
                  <c:v>36116.833333333336</c:v>
                </c:pt>
                <c:pt idx="82980">
                  <c:v>36116.916666666664</c:v>
                </c:pt>
                <c:pt idx="82981">
                  <c:v>36117</c:v>
                </c:pt>
                <c:pt idx="82982">
                  <c:v>36117.083333333336</c:v>
                </c:pt>
                <c:pt idx="82983">
                  <c:v>36117.166666666664</c:v>
                </c:pt>
                <c:pt idx="82984">
                  <c:v>36117.25</c:v>
                </c:pt>
                <c:pt idx="82985">
                  <c:v>36117.333333333336</c:v>
                </c:pt>
                <c:pt idx="82986">
                  <c:v>36117.416666666664</c:v>
                </c:pt>
                <c:pt idx="82987">
                  <c:v>36117.5</c:v>
                </c:pt>
                <c:pt idx="82988">
                  <c:v>36118.25</c:v>
                </c:pt>
                <c:pt idx="82989">
                  <c:v>36118.416666666664</c:v>
                </c:pt>
                <c:pt idx="82990">
                  <c:v>36119.25</c:v>
                </c:pt>
                <c:pt idx="82991">
                  <c:v>36120.25</c:v>
                </c:pt>
                <c:pt idx="82992">
                  <c:v>36121.25</c:v>
                </c:pt>
                <c:pt idx="82993">
                  <c:v>36122.25</c:v>
                </c:pt>
                <c:pt idx="82994">
                  <c:v>36123.25</c:v>
                </c:pt>
                <c:pt idx="82995">
                  <c:v>36124.25</c:v>
                </c:pt>
                <c:pt idx="82996">
                  <c:v>36125.25</c:v>
                </c:pt>
                <c:pt idx="82997">
                  <c:v>36126.25</c:v>
                </c:pt>
                <c:pt idx="82998">
                  <c:v>36127.25</c:v>
                </c:pt>
                <c:pt idx="82999">
                  <c:v>36128.25</c:v>
                </c:pt>
                <c:pt idx="83000">
                  <c:v>36129.25</c:v>
                </c:pt>
                <c:pt idx="83001">
                  <c:v>36130.166666666664</c:v>
                </c:pt>
                <c:pt idx="83002">
                  <c:v>36131.166666666664</c:v>
                </c:pt>
                <c:pt idx="83003">
                  <c:v>36132.166666666664</c:v>
                </c:pt>
                <c:pt idx="83004">
                  <c:v>36133.166666666664</c:v>
                </c:pt>
                <c:pt idx="83005">
                  <c:v>36134.166666666664</c:v>
                </c:pt>
                <c:pt idx="83006">
                  <c:v>36135.166666666664</c:v>
                </c:pt>
                <c:pt idx="83007">
                  <c:v>36136.166666666664</c:v>
                </c:pt>
                <c:pt idx="83008">
                  <c:v>36137.166666666664</c:v>
                </c:pt>
                <c:pt idx="83009">
                  <c:v>36138.166666666664</c:v>
                </c:pt>
                <c:pt idx="83010">
                  <c:v>36139.166666666664</c:v>
                </c:pt>
                <c:pt idx="83011">
                  <c:v>36140.166666666664</c:v>
                </c:pt>
                <c:pt idx="83012">
                  <c:v>36141.166666666664</c:v>
                </c:pt>
                <c:pt idx="83013">
                  <c:v>36142.166666666664</c:v>
                </c:pt>
                <c:pt idx="83014">
                  <c:v>36143.166666666664</c:v>
                </c:pt>
                <c:pt idx="83015">
                  <c:v>36144.166666666664</c:v>
                </c:pt>
                <c:pt idx="83016">
                  <c:v>36145.166666666664</c:v>
                </c:pt>
                <c:pt idx="83017">
                  <c:v>36145.666666666664</c:v>
                </c:pt>
                <c:pt idx="83018">
                  <c:v>36145.75</c:v>
                </c:pt>
                <c:pt idx="83019">
                  <c:v>36145.833333333336</c:v>
                </c:pt>
                <c:pt idx="83020">
                  <c:v>36145.916666666664</c:v>
                </c:pt>
                <c:pt idx="83021">
                  <c:v>36146.083333333336</c:v>
                </c:pt>
                <c:pt idx="83022">
                  <c:v>36146.166666666664</c:v>
                </c:pt>
                <c:pt idx="83023">
                  <c:v>36146.25</c:v>
                </c:pt>
                <c:pt idx="83024">
                  <c:v>36146.333333333336</c:v>
                </c:pt>
                <c:pt idx="83025">
                  <c:v>36146.416666666664</c:v>
                </c:pt>
                <c:pt idx="83026">
                  <c:v>36146.5</c:v>
                </c:pt>
                <c:pt idx="83027">
                  <c:v>36146.583333333336</c:v>
                </c:pt>
                <c:pt idx="83028">
                  <c:v>36146.666666666664</c:v>
                </c:pt>
                <c:pt idx="83029">
                  <c:v>36146.75</c:v>
                </c:pt>
                <c:pt idx="83030">
                  <c:v>36146.833333333336</c:v>
                </c:pt>
                <c:pt idx="83031">
                  <c:v>36146.916666666664</c:v>
                </c:pt>
                <c:pt idx="83032">
                  <c:v>36147</c:v>
                </c:pt>
                <c:pt idx="83033">
                  <c:v>36147.083333333336</c:v>
                </c:pt>
                <c:pt idx="83034">
                  <c:v>36147.166666666664</c:v>
                </c:pt>
                <c:pt idx="83035">
                  <c:v>36147.25</c:v>
                </c:pt>
                <c:pt idx="83036">
                  <c:v>36147.333333333336</c:v>
                </c:pt>
                <c:pt idx="83037">
                  <c:v>36147.416666666664</c:v>
                </c:pt>
                <c:pt idx="83038">
                  <c:v>36147.5</c:v>
                </c:pt>
                <c:pt idx="83039">
                  <c:v>36147.583333333336</c:v>
                </c:pt>
                <c:pt idx="83040">
                  <c:v>36147.666666666664</c:v>
                </c:pt>
                <c:pt idx="83041">
                  <c:v>36147.75</c:v>
                </c:pt>
                <c:pt idx="83042">
                  <c:v>36147.833333333336</c:v>
                </c:pt>
                <c:pt idx="83043">
                  <c:v>36147.916666666664</c:v>
                </c:pt>
                <c:pt idx="83044">
                  <c:v>36148</c:v>
                </c:pt>
                <c:pt idx="83045">
                  <c:v>36148.083333333336</c:v>
                </c:pt>
                <c:pt idx="83046">
                  <c:v>36148.166666666664</c:v>
                </c:pt>
                <c:pt idx="83047">
                  <c:v>36148.25</c:v>
                </c:pt>
                <c:pt idx="83048">
                  <c:v>36148.333333333336</c:v>
                </c:pt>
                <c:pt idx="83049">
                  <c:v>36148.416666666664</c:v>
                </c:pt>
                <c:pt idx="83050">
                  <c:v>36148.5</c:v>
                </c:pt>
                <c:pt idx="83051">
                  <c:v>36148.583333333336</c:v>
                </c:pt>
                <c:pt idx="83052">
                  <c:v>36148.666666666664</c:v>
                </c:pt>
                <c:pt idx="83053">
                  <c:v>36148.75</c:v>
                </c:pt>
                <c:pt idx="83054">
                  <c:v>36148.833333333336</c:v>
                </c:pt>
                <c:pt idx="83055">
                  <c:v>36148.916666666664</c:v>
                </c:pt>
                <c:pt idx="83056">
                  <c:v>36149</c:v>
                </c:pt>
                <c:pt idx="83057">
                  <c:v>36149.083333333336</c:v>
                </c:pt>
                <c:pt idx="83058">
                  <c:v>36149.166666666664</c:v>
                </c:pt>
                <c:pt idx="83059">
                  <c:v>36149.25</c:v>
                </c:pt>
                <c:pt idx="83060">
                  <c:v>36149.333333333336</c:v>
                </c:pt>
                <c:pt idx="83061">
                  <c:v>36149.416666666664</c:v>
                </c:pt>
                <c:pt idx="83062">
                  <c:v>36149.5</c:v>
                </c:pt>
                <c:pt idx="83063">
                  <c:v>36149.583333333336</c:v>
                </c:pt>
                <c:pt idx="83064">
                  <c:v>36149.666666666664</c:v>
                </c:pt>
                <c:pt idx="83065">
                  <c:v>36149.75</c:v>
                </c:pt>
                <c:pt idx="83066">
                  <c:v>36149.833333333336</c:v>
                </c:pt>
                <c:pt idx="83067">
                  <c:v>36149.916666666664</c:v>
                </c:pt>
                <c:pt idx="83068">
                  <c:v>36150</c:v>
                </c:pt>
                <c:pt idx="83069">
                  <c:v>36150.083333333336</c:v>
                </c:pt>
                <c:pt idx="83070">
                  <c:v>36150.166666666664</c:v>
                </c:pt>
                <c:pt idx="83071">
                  <c:v>36150.25</c:v>
                </c:pt>
                <c:pt idx="83072">
                  <c:v>36150.333333333336</c:v>
                </c:pt>
                <c:pt idx="83073">
                  <c:v>36150.416666666664</c:v>
                </c:pt>
                <c:pt idx="83074">
                  <c:v>36150.5</c:v>
                </c:pt>
                <c:pt idx="83075">
                  <c:v>36150.583333333336</c:v>
                </c:pt>
                <c:pt idx="83076">
                  <c:v>36150.666666666664</c:v>
                </c:pt>
                <c:pt idx="83077">
                  <c:v>36150.75</c:v>
                </c:pt>
                <c:pt idx="83078">
                  <c:v>36150.833333333336</c:v>
                </c:pt>
                <c:pt idx="83079">
                  <c:v>36150.916666666664</c:v>
                </c:pt>
                <c:pt idx="83080">
                  <c:v>36151</c:v>
                </c:pt>
                <c:pt idx="83081">
                  <c:v>36151.083333333336</c:v>
                </c:pt>
                <c:pt idx="83082">
                  <c:v>36151.166666666664</c:v>
                </c:pt>
                <c:pt idx="83083">
                  <c:v>36151.25</c:v>
                </c:pt>
                <c:pt idx="83084">
                  <c:v>36151.333333333336</c:v>
                </c:pt>
                <c:pt idx="83085">
                  <c:v>36151.416666666664</c:v>
                </c:pt>
                <c:pt idx="83086">
                  <c:v>36151.5</c:v>
                </c:pt>
                <c:pt idx="83087">
                  <c:v>36151.583333333336</c:v>
                </c:pt>
                <c:pt idx="83088">
                  <c:v>36151.666666666664</c:v>
                </c:pt>
                <c:pt idx="83089">
                  <c:v>36151.75</c:v>
                </c:pt>
                <c:pt idx="83090">
                  <c:v>36151.833333333336</c:v>
                </c:pt>
                <c:pt idx="83091">
                  <c:v>36151.916666666664</c:v>
                </c:pt>
                <c:pt idx="83092">
                  <c:v>36152</c:v>
                </c:pt>
                <c:pt idx="83093">
                  <c:v>36152.083333333336</c:v>
                </c:pt>
                <c:pt idx="83094">
                  <c:v>36152.166666666664</c:v>
                </c:pt>
                <c:pt idx="83095">
                  <c:v>36152.25</c:v>
                </c:pt>
                <c:pt idx="83096">
                  <c:v>36152.333333333336</c:v>
                </c:pt>
                <c:pt idx="83097">
                  <c:v>36152.416666666664</c:v>
                </c:pt>
                <c:pt idx="83098">
                  <c:v>36152.5</c:v>
                </c:pt>
                <c:pt idx="83099">
                  <c:v>36152.583333333336</c:v>
                </c:pt>
                <c:pt idx="83100">
                  <c:v>36152.666666666664</c:v>
                </c:pt>
                <c:pt idx="83101">
                  <c:v>36152.75</c:v>
                </c:pt>
                <c:pt idx="83102">
                  <c:v>36152.833333333336</c:v>
                </c:pt>
                <c:pt idx="83103">
                  <c:v>36152.916666666664</c:v>
                </c:pt>
                <c:pt idx="83104">
                  <c:v>36153</c:v>
                </c:pt>
                <c:pt idx="83105">
                  <c:v>36153.083333333336</c:v>
                </c:pt>
                <c:pt idx="83106">
                  <c:v>36153.166666666664</c:v>
                </c:pt>
                <c:pt idx="83107">
                  <c:v>36153.25</c:v>
                </c:pt>
                <c:pt idx="83108">
                  <c:v>36153.333333333336</c:v>
                </c:pt>
                <c:pt idx="83109">
                  <c:v>36153.416666666664</c:v>
                </c:pt>
                <c:pt idx="83110">
                  <c:v>36153.5</c:v>
                </c:pt>
                <c:pt idx="83111">
                  <c:v>36153.583333333336</c:v>
                </c:pt>
                <c:pt idx="83112">
                  <c:v>36153.666666666664</c:v>
                </c:pt>
                <c:pt idx="83113">
                  <c:v>36153.75</c:v>
                </c:pt>
                <c:pt idx="83114">
                  <c:v>36153.833333333336</c:v>
                </c:pt>
                <c:pt idx="83115">
                  <c:v>36153.916666666664</c:v>
                </c:pt>
                <c:pt idx="83116">
                  <c:v>36154</c:v>
                </c:pt>
                <c:pt idx="83117">
                  <c:v>36154.083333333336</c:v>
                </c:pt>
                <c:pt idx="83118">
                  <c:v>36154.166666666664</c:v>
                </c:pt>
                <c:pt idx="83119">
                  <c:v>36154.25</c:v>
                </c:pt>
                <c:pt idx="83120">
                  <c:v>36154.333333333336</c:v>
                </c:pt>
                <c:pt idx="83121">
                  <c:v>36154.416666666664</c:v>
                </c:pt>
                <c:pt idx="83122">
                  <c:v>36154.5</c:v>
                </c:pt>
                <c:pt idx="83123">
                  <c:v>36154.583333333336</c:v>
                </c:pt>
                <c:pt idx="83124">
                  <c:v>36154.666666666664</c:v>
                </c:pt>
                <c:pt idx="83125">
                  <c:v>36154.75</c:v>
                </c:pt>
                <c:pt idx="83126">
                  <c:v>36154.833333333336</c:v>
                </c:pt>
                <c:pt idx="83127">
                  <c:v>36154.916666666664</c:v>
                </c:pt>
                <c:pt idx="83128">
                  <c:v>36155</c:v>
                </c:pt>
                <c:pt idx="83129">
                  <c:v>36155.083333333336</c:v>
                </c:pt>
                <c:pt idx="83130">
                  <c:v>36155.166666666664</c:v>
                </c:pt>
                <c:pt idx="83131">
                  <c:v>36155.25</c:v>
                </c:pt>
                <c:pt idx="83132">
                  <c:v>36155.333333333336</c:v>
                </c:pt>
                <c:pt idx="83133">
                  <c:v>36155.416666666664</c:v>
                </c:pt>
                <c:pt idx="83134">
                  <c:v>36155.5</c:v>
                </c:pt>
                <c:pt idx="83135">
                  <c:v>36155.583333333336</c:v>
                </c:pt>
                <c:pt idx="83136">
                  <c:v>36155.666666666664</c:v>
                </c:pt>
                <c:pt idx="83137">
                  <c:v>36155.75</c:v>
                </c:pt>
                <c:pt idx="83138">
                  <c:v>36155.833333333336</c:v>
                </c:pt>
                <c:pt idx="83139">
                  <c:v>36155.916666666664</c:v>
                </c:pt>
                <c:pt idx="83140">
                  <c:v>36156</c:v>
                </c:pt>
                <c:pt idx="83141">
                  <c:v>36156.083333333336</c:v>
                </c:pt>
                <c:pt idx="83142">
                  <c:v>36156.166666666664</c:v>
                </c:pt>
                <c:pt idx="83143">
                  <c:v>36156.25</c:v>
                </c:pt>
                <c:pt idx="83144">
                  <c:v>36156.333333333336</c:v>
                </c:pt>
                <c:pt idx="83145">
                  <c:v>36156.416666666664</c:v>
                </c:pt>
                <c:pt idx="83146">
                  <c:v>36156.5</c:v>
                </c:pt>
                <c:pt idx="83147">
                  <c:v>36156.583333333336</c:v>
                </c:pt>
                <c:pt idx="83148">
                  <c:v>36156.666666666664</c:v>
                </c:pt>
                <c:pt idx="83149">
                  <c:v>36156.75</c:v>
                </c:pt>
                <c:pt idx="83150">
                  <c:v>36156.833333333336</c:v>
                </c:pt>
                <c:pt idx="83151">
                  <c:v>36156.916666666664</c:v>
                </c:pt>
                <c:pt idx="83152">
                  <c:v>36157</c:v>
                </c:pt>
                <c:pt idx="83153">
                  <c:v>36157.083333333336</c:v>
                </c:pt>
                <c:pt idx="83154">
                  <c:v>36157.166666666664</c:v>
                </c:pt>
                <c:pt idx="83155">
                  <c:v>36157.25</c:v>
                </c:pt>
                <c:pt idx="83156">
                  <c:v>36157.333333333336</c:v>
                </c:pt>
                <c:pt idx="83157">
                  <c:v>36157.416666666664</c:v>
                </c:pt>
                <c:pt idx="83158">
                  <c:v>36157.5</c:v>
                </c:pt>
                <c:pt idx="83159">
                  <c:v>36157.583333333336</c:v>
                </c:pt>
                <c:pt idx="83160">
                  <c:v>36157.666666666664</c:v>
                </c:pt>
                <c:pt idx="83161">
                  <c:v>36157.75</c:v>
                </c:pt>
                <c:pt idx="83162">
                  <c:v>36157.833333333336</c:v>
                </c:pt>
                <c:pt idx="83163">
                  <c:v>36157.916666666664</c:v>
                </c:pt>
                <c:pt idx="83164">
                  <c:v>36158</c:v>
                </c:pt>
                <c:pt idx="83165">
                  <c:v>36158.083333333336</c:v>
                </c:pt>
                <c:pt idx="83166">
                  <c:v>36158.166666666664</c:v>
                </c:pt>
                <c:pt idx="83167">
                  <c:v>36158.25</c:v>
                </c:pt>
                <c:pt idx="83168">
                  <c:v>36158.333333333336</c:v>
                </c:pt>
                <c:pt idx="83169">
                  <c:v>36158.416666666664</c:v>
                </c:pt>
                <c:pt idx="83170">
                  <c:v>36158.5</c:v>
                </c:pt>
                <c:pt idx="83171">
                  <c:v>36158.583333333336</c:v>
                </c:pt>
                <c:pt idx="83172">
                  <c:v>36158.666666666664</c:v>
                </c:pt>
                <c:pt idx="83173">
                  <c:v>36158.75</c:v>
                </c:pt>
                <c:pt idx="83174">
                  <c:v>36158.833333333336</c:v>
                </c:pt>
                <c:pt idx="83175">
                  <c:v>36158.916666666664</c:v>
                </c:pt>
                <c:pt idx="83176">
                  <c:v>36159</c:v>
                </c:pt>
                <c:pt idx="83177">
                  <c:v>36159.083333333336</c:v>
                </c:pt>
                <c:pt idx="83178">
                  <c:v>36159.166666666664</c:v>
                </c:pt>
                <c:pt idx="83179">
                  <c:v>36159.25</c:v>
                </c:pt>
                <c:pt idx="83180">
                  <c:v>36159.333333333336</c:v>
                </c:pt>
                <c:pt idx="83181">
                  <c:v>36159.416666666664</c:v>
                </c:pt>
                <c:pt idx="83182">
                  <c:v>36159.5</c:v>
                </c:pt>
                <c:pt idx="83183">
                  <c:v>36159.583333333336</c:v>
                </c:pt>
                <c:pt idx="83184">
                  <c:v>36159.666666666664</c:v>
                </c:pt>
                <c:pt idx="83185">
                  <c:v>36159.75</c:v>
                </c:pt>
                <c:pt idx="83186">
                  <c:v>36159.833333333336</c:v>
                </c:pt>
                <c:pt idx="83187">
                  <c:v>36159.916666666664</c:v>
                </c:pt>
                <c:pt idx="83188">
                  <c:v>36160</c:v>
                </c:pt>
                <c:pt idx="83189">
                  <c:v>36160.083333333336</c:v>
                </c:pt>
                <c:pt idx="83190">
                  <c:v>36160.166666666664</c:v>
                </c:pt>
                <c:pt idx="83191">
                  <c:v>36160.25</c:v>
                </c:pt>
                <c:pt idx="83192">
                  <c:v>36160.333333333336</c:v>
                </c:pt>
                <c:pt idx="83193">
                  <c:v>36160.416666666664</c:v>
                </c:pt>
                <c:pt idx="83194">
                  <c:v>36160.5</c:v>
                </c:pt>
                <c:pt idx="83195">
                  <c:v>36160.583333333336</c:v>
                </c:pt>
                <c:pt idx="83196">
                  <c:v>36160.666666666664</c:v>
                </c:pt>
                <c:pt idx="83197">
                  <c:v>36160.75</c:v>
                </c:pt>
                <c:pt idx="83198">
                  <c:v>36160.833333333336</c:v>
                </c:pt>
                <c:pt idx="83199">
                  <c:v>36160.916666666664</c:v>
                </c:pt>
                <c:pt idx="83200">
                  <c:v>36161</c:v>
                </c:pt>
                <c:pt idx="83201">
                  <c:v>36161.083333333336</c:v>
                </c:pt>
                <c:pt idx="83202">
                  <c:v>36161.166666666664</c:v>
                </c:pt>
                <c:pt idx="83203">
                  <c:v>36161.25</c:v>
                </c:pt>
                <c:pt idx="83204">
                  <c:v>36161.333333333336</c:v>
                </c:pt>
                <c:pt idx="83205">
                  <c:v>36161.416666666664</c:v>
                </c:pt>
                <c:pt idx="83206">
                  <c:v>36161.5</c:v>
                </c:pt>
                <c:pt idx="83207">
                  <c:v>36161.583333333336</c:v>
                </c:pt>
                <c:pt idx="83208">
                  <c:v>36161.666666666664</c:v>
                </c:pt>
                <c:pt idx="83209">
                  <c:v>36161.75</c:v>
                </c:pt>
                <c:pt idx="83210">
                  <c:v>36161.833333333336</c:v>
                </c:pt>
                <c:pt idx="83211">
                  <c:v>36161.916666666664</c:v>
                </c:pt>
                <c:pt idx="83212">
                  <c:v>36162</c:v>
                </c:pt>
                <c:pt idx="83213">
                  <c:v>36162.083333333336</c:v>
                </c:pt>
                <c:pt idx="83214">
                  <c:v>36162.166666666664</c:v>
                </c:pt>
                <c:pt idx="83215">
                  <c:v>36162.25</c:v>
                </c:pt>
                <c:pt idx="83216">
                  <c:v>36162.333333333336</c:v>
                </c:pt>
                <c:pt idx="83217">
                  <c:v>36162.416666666664</c:v>
                </c:pt>
                <c:pt idx="83218">
                  <c:v>36162.5</c:v>
                </c:pt>
                <c:pt idx="83219">
                  <c:v>36162.583333333336</c:v>
                </c:pt>
                <c:pt idx="83220">
                  <c:v>36162.666666666664</c:v>
                </c:pt>
                <c:pt idx="83221">
                  <c:v>36162.75</c:v>
                </c:pt>
                <c:pt idx="83222">
                  <c:v>36162.833333333336</c:v>
                </c:pt>
                <c:pt idx="83223">
                  <c:v>36162.916666666664</c:v>
                </c:pt>
                <c:pt idx="83224">
                  <c:v>36163</c:v>
                </c:pt>
                <c:pt idx="83225">
                  <c:v>36163.083333333336</c:v>
                </c:pt>
                <c:pt idx="83226">
                  <c:v>36163.166666666664</c:v>
                </c:pt>
                <c:pt idx="83227">
                  <c:v>36163.25</c:v>
                </c:pt>
                <c:pt idx="83228">
                  <c:v>36163.333333333336</c:v>
                </c:pt>
                <c:pt idx="83229">
                  <c:v>36163.416666666664</c:v>
                </c:pt>
                <c:pt idx="83230">
                  <c:v>36163.5</c:v>
                </c:pt>
                <c:pt idx="83231">
                  <c:v>36163.583333333336</c:v>
                </c:pt>
                <c:pt idx="83232">
                  <c:v>36163.666666666664</c:v>
                </c:pt>
                <c:pt idx="83233">
                  <c:v>36163.75</c:v>
                </c:pt>
                <c:pt idx="83234">
                  <c:v>36163.833333333336</c:v>
                </c:pt>
                <c:pt idx="83235">
                  <c:v>36163.916666666664</c:v>
                </c:pt>
                <c:pt idx="83236">
                  <c:v>36164</c:v>
                </c:pt>
                <c:pt idx="83237">
                  <c:v>36164.083333333336</c:v>
                </c:pt>
                <c:pt idx="83238">
                  <c:v>36164.166666666664</c:v>
                </c:pt>
                <c:pt idx="83239">
                  <c:v>36164.25</c:v>
                </c:pt>
                <c:pt idx="83240">
                  <c:v>36164.333333333336</c:v>
                </c:pt>
                <c:pt idx="83241">
                  <c:v>36164.416666666664</c:v>
                </c:pt>
                <c:pt idx="83242">
                  <c:v>36164.5</c:v>
                </c:pt>
                <c:pt idx="83243">
                  <c:v>36164.583333333336</c:v>
                </c:pt>
                <c:pt idx="83244">
                  <c:v>36164.666666666664</c:v>
                </c:pt>
                <c:pt idx="83245">
                  <c:v>36164.75</c:v>
                </c:pt>
                <c:pt idx="83246">
                  <c:v>36164.833333333336</c:v>
                </c:pt>
                <c:pt idx="83247">
                  <c:v>36164.916666666664</c:v>
                </c:pt>
                <c:pt idx="83248">
                  <c:v>36165</c:v>
                </c:pt>
                <c:pt idx="83249">
                  <c:v>36165.083333333336</c:v>
                </c:pt>
                <c:pt idx="83250">
                  <c:v>36165.166666666664</c:v>
                </c:pt>
                <c:pt idx="83251">
                  <c:v>36165.25</c:v>
                </c:pt>
                <c:pt idx="83252">
                  <c:v>36165.333333333336</c:v>
                </c:pt>
                <c:pt idx="83253">
                  <c:v>36165.416666666664</c:v>
                </c:pt>
                <c:pt idx="83254">
                  <c:v>36165.5</c:v>
                </c:pt>
                <c:pt idx="83255">
                  <c:v>36165.583333333336</c:v>
                </c:pt>
                <c:pt idx="83256">
                  <c:v>36165.666666666664</c:v>
                </c:pt>
                <c:pt idx="83257">
                  <c:v>36165.75</c:v>
                </c:pt>
                <c:pt idx="83258">
                  <c:v>36165.833333333336</c:v>
                </c:pt>
                <c:pt idx="83259">
                  <c:v>36165.916666666664</c:v>
                </c:pt>
                <c:pt idx="83260">
                  <c:v>36166</c:v>
                </c:pt>
                <c:pt idx="83261">
                  <c:v>36166.083333333336</c:v>
                </c:pt>
                <c:pt idx="83262">
                  <c:v>36166.166666666664</c:v>
                </c:pt>
                <c:pt idx="83263">
                  <c:v>36166.25</c:v>
                </c:pt>
                <c:pt idx="83264">
                  <c:v>36166.333333333336</c:v>
                </c:pt>
                <c:pt idx="83265">
                  <c:v>36166.416666666664</c:v>
                </c:pt>
                <c:pt idx="83266">
                  <c:v>36166.5</c:v>
                </c:pt>
                <c:pt idx="83267">
                  <c:v>36166.583333333336</c:v>
                </c:pt>
                <c:pt idx="83268">
                  <c:v>36166.666666666664</c:v>
                </c:pt>
                <c:pt idx="83269">
                  <c:v>36166.75</c:v>
                </c:pt>
                <c:pt idx="83270">
                  <c:v>36166.833333333336</c:v>
                </c:pt>
                <c:pt idx="83271">
                  <c:v>36166.916666666664</c:v>
                </c:pt>
                <c:pt idx="83272">
                  <c:v>36167</c:v>
                </c:pt>
                <c:pt idx="83273">
                  <c:v>36167.083333333336</c:v>
                </c:pt>
                <c:pt idx="83274">
                  <c:v>36167.166666666664</c:v>
                </c:pt>
                <c:pt idx="83275">
                  <c:v>36167.25</c:v>
                </c:pt>
                <c:pt idx="83276">
                  <c:v>36167.333333333336</c:v>
                </c:pt>
                <c:pt idx="83277">
                  <c:v>36167.416666666664</c:v>
                </c:pt>
                <c:pt idx="83278">
                  <c:v>36167.5</c:v>
                </c:pt>
                <c:pt idx="83279">
                  <c:v>36167.583333333336</c:v>
                </c:pt>
                <c:pt idx="83280">
                  <c:v>36167.666666666664</c:v>
                </c:pt>
                <c:pt idx="83281">
                  <c:v>36167.75</c:v>
                </c:pt>
                <c:pt idx="83282">
                  <c:v>36167.833333333336</c:v>
                </c:pt>
                <c:pt idx="83283">
                  <c:v>36167.916666666664</c:v>
                </c:pt>
                <c:pt idx="83284">
                  <c:v>36168</c:v>
                </c:pt>
                <c:pt idx="83285">
                  <c:v>36168.083333333336</c:v>
                </c:pt>
                <c:pt idx="83286">
                  <c:v>36168.166666666664</c:v>
                </c:pt>
                <c:pt idx="83287">
                  <c:v>36168.25</c:v>
                </c:pt>
                <c:pt idx="83288">
                  <c:v>36168.333333333336</c:v>
                </c:pt>
                <c:pt idx="83289">
                  <c:v>36168.416666666664</c:v>
                </c:pt>
                <c:pt idx="83290">
                  <c:v>36168.5</c:v>
                </c:pt>
                <c:pt idx="83291">
                  <c:v>36168.583333333336</c:v>
                </c:pt>
                <c:pt idx="83292">
                  <c:v>36168.666666666664</c:v>
                </c:pt>
                <c:pt idx="83293">
                  <c:v>36168.75</c:v>
                </c:pt>
                <c:pt idx="83294">
                  <c:v>36168.833333333336</c:v>
                </c:pt>
                <c:pt idx="83295">
                  <c:v>36168.916666666664</c:v>
                </c:pt>
                <c:pt idx="83296">
                  <c:v>36169</c:v>
                </c:pt>
                <c:pt idx="83297">
                  <c:v>36169.083333333336</c:v>
                </c:pt>
                <c:pt idx="83298">
                  <c:v>36169.166666666664</c:v>
                </c:pt>
                <c:pt idx="83299">
                  <c:v>36169.25</c:v>
                </c:pt>
                <c:pt idx="83300">
                  <c:v>36169.333333333336</c:v>
                </c:pt>
                <c:pt idx="83301">
                  <c:v>36169.416666666664</c:v>
                </c:pt>
                <c:pt idx="83302">
                  <c:v>36169.5</c:v>
                </c:pt>
                <c:pt idx="83303">
                  <c:v>36169.583333333336</c:v>
                </c:pt>
                <c:pt idx="83304">
                  <c:v>36169.666666666664</c:v>
                </c:pt>
                <c:pt idx="83305">
                  <c:v>36169.75</c:v>
                </c:pt>
                <c:pt idx="83306">
                  <c:v>36169.833333333336</c:v>
                </c:pt>
                <c:pt idx="83307">
                  <c:v>36169.916666666664</c:v>
                </c:pt>
                <c:pt idx="83308">
                  <c:v>36170</c:v>
                </c:pt>
                <c:pt idx="83309">
                  <c:v>36170.083333333336</c:v>
                </c:pt>
                <c:pt idx="83310">
                  <c:v>36170.166666666664</c:v>
                </c:pt>
                <c:pt idx="83311">
                  <c:v>36170.25</c:v>
                </c:pt>
                <c:pt idx="83312">
                  <c:v>36170.333333333336</c:v>
                </c:pt>
                <c:pt idx="83313">
                  <c:v>36170.416666666664</c:v>
                </c:pt>
                <c:pt idx="83314">
                  <c:v>36170.5</c:v>
                </c:pt>
                <c:pt idx="83315">
                  <c:v>36170.583333333336</c:v>
                </c:pt>
                <c:pt idx="83316">
                  <c:v>36170.666666666664</c:v>
                </c:pt>
                <c:pt idx="83317">
                  <c:v>36170.75</c:v>
                </c:pt>
                <c:pt idx="83318">
                  <c:v>36170.833333333336</c:v>
                </c:pt>
                <c:pt idx="83319">
                  <c:v>36170.916666666664</c:v>
                </c:pt>
                <c:pt idx="83320">
                  <c:v>36171</c:v>
                </c:pt>
                <c:pt idx="83321">
                  <c:v>36171.083333333336</c:v>
                </c:pt>
                <c:pt idx="83322">
                  <c:v>36171.166666666664</c:v>
                </c:pt>
                <c:pt idx="83323">
                  <c:v>36171.25</c:v>
                </c:pt>
                <c:pt idx="83324">
                  <c:v>36171.333333333336</c:v>
                </c:pt>
                <c:pt idx="83325">
                  <c:v>36171.416666666664</c:v>
                </c:pt>
                <c:pt idx="83326">
                  <c:v>36171.5</c:v>
                </c:pt>
                <c:pt idx="83327">
                  <c:v>36171.583333333336</c:v>
                </c:pt>
                <c:pt idx="83328">
                  <c:v>36171.666666666664</c:v>
                </c:pt>
                <c:pt idx="83329">
                  <c:v>36171.75</c:v>
                </c:pt>
                <c:pt idx="83330">
                  <c:v>36171.833333333336</c:v>
                </c:pt>
                <c:pt idx="83331">
                  <c:v>36171.916666666664</c:v>
                </c:pt>
                <c:pt idx="83332">
                  <c:v>36172</c:v>
                </c:pt>
                <c:pt idx="83333">
                  <c:v>36172.083333333336</c:v>
                </c:pt>
                <c:pt idx="83334">
                  <c:v>36172.166666666664</c:v>
                </c:pt>
                <c:pt idx="83335">
                  <c:v>36172.25</c:v>
                </c:pt>
                <c:pt idx="83336">
                  <c:v>36172.333333333336</c:v>
                </c:pt>
                <c:pt idx="83337">
                  <c:v>36172.416666666664</c:v>
                </c:pt>
                <c:pt idx="83338">
                  <c:v>36172.5</c:v>
                </c:pt>
                <c:pt idx="83339">
                  <c:v>36172.583333333336</c:v>
                </c:pt>
                <c:pt idx="83340">
                  <c:v>36172.666666666664</c:v>
                </c:pt>
                <c:pt idx="83341">
                  <c:v>36172.75</c:v>
                </c:pt>
                <c:pt idx="83342">
                  <c:v>36172.833333333336</c:v>
                </c:pt>
                <c:pt idx="83343">
                  <c:v>36172.916666666664</c:v>
                </c:pt>
                <c:pt idx="83344">
                  <c:v>36173</c:v>
                </c:pt>
                <c:pt idx="83345">
                  <c:v>36173.083333333336</c:v>
                </c:pt>
                <c:pt idx="83346">
                  <c:v>36173.166666666664</c:v>
                </c:pt>
                <c:pt idx="83347">
                  <c:v>36173.25</c:v>
                </c:pt>
                <c:pt idx="83348">
                  <c:v>36173.333333333336</c:v>
                </c:pt>
                <c:pt idx="83349">
                  <c:v>36173.416666666664</c:v>
                </c:pt>
                <c:pt idx="83350">
                  <c:v>36173.5</c:v>
                </c:pt>
                <c:pt idx="83351">
                  <c:v>36173.583333333336</c:v>
                </c:pt>
                <c:pt idx="83352">
                  <c:v>36173.666666666664</c:v>
                </c:pt>
                <c:pt idx="83353">
                  <c:v>36173.75</c:v>
                </c:pt>
                <c:pt idx="83354">
                  <c:v>36173.833333333336</c:v>
                </c:pt>
                <c:pt idx="83355">
                  <c:v>36173.916666666664</c:v>
                </c:pt>
                <c:pt idx="83356">
                  <c:v>36174</c:v>
                </c:pt>
                <c:pt idx="83357">
                  <c:v>36174.083333333336</c:v>
                </c:pt>
                <c:pt idx="83358">
                  <c:v>36174.166666666664</c:v>
                </c:pt>
                <c:pt idx="83359">
                  <c:v>36174.25</c:v>
                </c:pt>
                <c:pt idx="83360">
                  <c:v>36174.333333333336</c:v>
                </c:pt>
                <c:pt idx="83361">
                  <c:v>36174.416666666664</c:v>
                </c:pt>
                <c:pt idx="83362">
                  <c:v>36174.5</c:v>
                </c:pt>
                <c:pt idx="83363">
                  <c:v>36174.583333333336</c:v>
                </c:pt>
                <c:pt idx="83364">
                  <c:v>36174.666666666664</c:v>
                </c:pt>
                <c:pt idx="83365">
                  <c:v>36174.75</c:v>
                </c:pt>
                <c:pt idx="83366">
                  <c:v>36174.833333333336</c:v>
                </c:pt>
                <c:pt idx="83367">
                  <c:v>36174.916666666664</c:v>
                </c:pt>
                <c:pt idx="83368">
                  <c:v>36175</c:v>
                </c:pt>
                <c:pt idx="83369">
                  <c:v>36175.083333333336</c:v>
                </c:pt>
                <c:pt idx="83370">
                  <c:v>36175.166666666664</c:v>
                </c:pt>
                <c:pt idx="83371">
                  <c:v>36175.25</c:v>
                </c:pt>
                <c:pt idx="83372">
                  <c:v>36175.333333333336</c:v>
                </c:pt>
                <c:pt idx="83373">
                  <c:v>36175.416666666664</c:v>
                </c:pt>
                <c:pt idx="83374">
                  <c:v>36175.5</c:v>
                </c:pt>
                <c:pt idx="83375">
                  <c:v>36175.583333333336</c:v>
                </c:pt>
                <c:pt idx="83376">
                  <c:v>36175.666666666664</c:v>
                </c:pt>
                <c:pt idx="83377">
                  <c:v>36175.75</c:v>
                </c:pt>
                <c:pt idx="83378">
                  <c:v>36175.833333333336</c:v>
                </c:pt>
                <c:pt idx="83379">
                  <c:v>36175.916666666664</c:v>
                </c:pt>
                <c:pt idx="83380">
                  <c:v>36176</c:v>
                </c:pt>
                <c:pt idx="83381">
                  <c:v>36176.083333333336</c:v>
                </c:pt>
                <c:pt idx="83382">
                  <c:v>36176.166666666664</c:v>
                </c:pt>
                <c:pt idx="83383">
                  <c:v>36176.25</c:v>
                </c:pt>
                <c:pt idx="83384">
                  <c:v>36176.333333333336</c:v>
                </c:pt>
                <c:pt idx="83385">
                  <c:v>36176.416666666664</c:v>
                </c:pt>
                <c:pt idx="83386">
                  <c:v>36176.5</c:v>
                </c:pt>
                <c:pt idx="83387">
                  <c:v>36176.583333333336</c:v>
                </c:pt>
                <c:pt idx="83388">
                  <c:v>36176.666666666664</c:v>
                </c:pt>
                <c:pt idx="83389">
                  <c:v>36176.75</c:v>
                </c:pt>
                <c:pt idx="83390">
                  <c:v>36176.833333333336</c:v>
                </c:pt>
                <c:pt idx="83391">
                  <c:v>36176.916666666664</c:v>
                </c:pt>
                <c:pt idx="83392">
                  <c:v>36177</c:v>
                </c:pt>
                <c:pt idx="83393">
                  <c:v>36177.083333333336</c:v>
                </c:pt>
                <c:pt idx="83394">
                  <c:v>36177.166666666664</c:v>
                </c:pt>
                <c:pt idx="83395">
                  <c:v>36177.25</c:v>
                </c:pt>
                <c:pt idx="83396">
                  <c:v>36177.333333333336</c:v>
                </c:pt>
                <c:pt idx="83397">
                  <c:v>36177.416666666664</c:v>
                </c:pt>
                <c:pt idx="83398">
                  <c:v>36177.5</c:v>
                </c:pt>
                <c:pt idx="83399">
                  <c:v>36177.583333333336</c:v>
                </c:pt>
                <c:pt idx="83400">
                  <c:v>36177.666666666664</c:v>
                </c:pt>
                <c:pt idx="83401">
                  <c:v>36177.75</c:v>
                </c:pt>
                <c:pt idx="83402">
                  <c:v>36177.833333333336</c:v>
                </c:pt>
                <c:pt idx="83403">
                  <c:v>36177.916666666664</c:v>
                </c:pt>
                <c:pt idx="83404">
                  <c:v>36178</c:v>
                </c:pt>
                <c:pt idx="83405">
                  <c:v>36178.083333333336</c:v>
                </c:pt>
                <c:pt idx="83406">
                  <c:v>36178.166666666664</c:v>
                </c:pt>
                <c:pt idx="83407">
                  <c:v>36178.25</c:v>
                </c:pt>
                <c:pt idx="83408">
                  <c:v>36178.333333333336</c:v>
                </c:pt>
                <c:pt idx="83409">
                  <c:v>36178.416666666664</c:v>
                </c:pt>
                <c:pt idx="83410">
                  <c:v>36178.5</c:v>
                </c:pt>
                <c:pt idx="83411">
                  <c:v>36178.583333333336</c:v>
                </c:pt>
                <c:pt idx="83412">
                  <c:v>36178.666666666664</c:v>
                </c:pt>
                <c:pt idx="83413">
                  <c:v>36178.75</c:v>
                </c:pt>
                <c:pt idx="83414">
                  <c:v>36178.833333333336</c:v>
                </c:pt>
                <c:pt idx="83415">
                  <c:v>36178.916666666664</c:v>
                </c:pt>
                <c:pt idx="83416">
                  <c:v>36179</c:v>
                </c:pt>
                <c:pt idx="83417">
                  <c:v>36179.083333333336</c:v>
                </c:pt>
                <c:pt idx="83418">
                  <c:v>36179.166666666664</c:v>
                </c:pt>
                <c:pt idx="83419">
                  <c:v>36179.25</c:v>
                </c:pt>
                <c:pt idx="83420">
                  <c:v>36179.333333333336</c:v>
                </c:pt>
                <c:pt idx="83421">
                  <c:v>36179.416666666664</c:v>
                </c:pt>
                <c:pt idx="83422">
                  <c:v>36179.5</c:v>
                </c:pt>
                <c:pt idx="83423">
                  <c:v>36179.583333333336</c:v>
                </c:pt>
                <c:pt idx="83424">
                  <c:v>36179.666666666664</c:v>
                </c:pt>
                <c:pt idx="83425">
                  <c:v>36179.75</c:v>
                </c:pt>
                <c:pt idx="83426">
                  <c:v>36179.833333333336</c:v>
                </c:pt>
                <c:pt idx="83427">
                  <c:v>36179.916666666664</c:v>
                </c:pt>
                <c:pt idx="83428">
                  <c:v>36180</c:v>
                </c:pt>
                <c:pt idx="83429">
                  <c:v>36180.083333333336</c:v>
                </c:pt>
                <c:pt idx="83430">
                  <c:v>36180.166666666664</c:v>
                </c:pt>
                <c:pt idx="83431">
                  <c:v>36180.25</c:v>
                </c:pt>
                <c:pt idx="83432">
                  <c:v>36180.333333333336</c:v>
                </c:pt>
                <c:pt idx="83433">
                  <c:v>36180.416666666664</c:v>
                </c:pt>
                <c:pt idx="83434">
                  <c:v>36180.5</c:v>
                </c:pt>
                <c:pt idx="83435">
                  <c:v>36180.583333333336</c:v>
                </c:pt>
                <c:pt idx="83436">
                  <c:v>36180.666666666664</c:v>
                </c:pt>
                <c:pt idx="83437">
                  <c:v>36180.75</c:v>
                </c:pt>
                <c:pt idx="83438">
                  <c:v>36180.833333333336</c:v>
                </c:pt>
                <c:pt idx="83439">
                  <c:v>36180.916666666664</c:v>
                </c:pt>
                <c:pt idx="83440">
                  <c:v>36181</c:v>
                </c:pt>
                <c:pt idx="83441">
                  <c:v>36181.083333333336</c:v>
                </c:pt>
                <c:pt idx="83442">
                  <c:v>36181.166666666664</c:v>
                </c:pt>
                <c:pt idx="83443">
                  <c:v>36181.25</c:v>
                </c:pt>
                <c:pt idx="83444">
                  <c:v>36181.333333333336</c:v>
                </c:pt>
                <c:pt idx="83445">
                  <c:v>36181.416666666664</c:v>
                </c:pt>
                <c:pt idx="83446">
                  <c:v>36181.5</c:v>
                </c:pt>
                <c:pt idx="83447">
                  <c:v>36181.583333333336</c:v>
                </c:pt>
                <c:pt idx="83448">
                  <c:v>36181.666666666664</c:v>
                </c:pt>
                <c:pt idx="83449">
                  <c:v>36181.75</c:v>
                </c:pt>
                <c:pt idx="83450">
                  <c:v>36181.833333333336</c:v>
                </c:pt>
                <c:pt idx="83451">
                  <c:v>36181.916666666664</c:v>
                </c:pt>
                <c:pt idx="83452">
                  <c:v>36182</c:v>
                </c:pt>
                <c:pt idx="83453">
                  <c:v>36182.083333333336</c:v>
                </c:pt>
                <c:pt idx="83454">
                  <c:v>36182.166666666664</c:v>
                </c:pt>
                <c:pt idx="83455">
                  <c:v>36182.25</c:v>
                </c:pt>
                <c:pt idx="83456">
                  <c:v>36182.333333333336</c:v>
                </c:pt>
                <c:pt idx="83457">
                  <c:v>36182.416666666664</c:v>
                </c:pt>
                <c:pt idx="83458">
                  <c:v>36182.5</c:v>
                </c:pt>
                <c:pt idx="83459">
                  <c:v>36182.583333333336</c:v>
                </c:pt>
                <c:pt idx="83460">
                  <c:v>36182.666666666664</c:v>
                </c:pt>
                <c:pt idx="83461">
                  <c:v>36182.75</c:v>
                </c:pt>
                <c:pt idx="83462">
                  <c:v>36182.833333333336</c:v>
                </c:pt>
                <c:pt idx="83463">
                  <c:v>36182.916666666664</c:v>
                </c:pt>
                <c:pt idx="83464">
                  <c:v>36183</c:v>
                </c:pt>
                <c:pt idx="83465">
                  <c:v>36183.083333333336</c:v>
                </c:pt>
                <c:pt idx="83466">
                  <c:v>36183.166666666664</c:v>
                </c:pt>
                <c:pt idx="83467">
                  <c:v>36183.25</c:v>
                </c:pt>
                <c:pt idx="83468">
                  <c:v>36183.333333333336</c:v>
                </c:pt>
                <c:pt idx="83469">
                  <c:v>36183.416666666664</c:v>
                </c:pt>
                <c:pt idx="83470">
                  <c:v>36183.5</c:v>
                </c:pt>
                <c:pt idx="83471">
                  <c:v>36183.583333333336</c:v>
                </c:pt>
                <c:pt idx="83472">
                  <c:v>36183.666666666664</c:v>
                </c:pt>
                <c:pt idx="83473">
                  <c:v>36183.75</c:v>
                </c:pt>
                <c:pt idx="83474">
                  <c:v>36183.833333333336</c:v>
                </c:pt>
                <c:pt idx="83475">
                  <c:v>36183.916666666664</c:v>
                </c:pt>
                <c:pt idx="83476">
                  <c:v>36184</c:v>
                </c:pt>
                <c:pt idx="83477">
                  <c:v>36184.083333333336</c:v>
                </c:pt>
                <c:pt idx="83478">
                  <c:v>36184.166666666664</c:v>
                </c:pt>
                <c:pt idx="83479">
                  <c:v>36184.25</c:v>
                </c:pt>
                <c:pt idx="83480">
                  <c:v>36184.333333333336</c:v>
                </c:pt>
                <c:pt idx="83481">
                  <c:v>36184.416666666664</c:v>
                </c:pt>
                <c:pt idx="83482">
                  <c:v>36184.5</c:v>
                </c:pt>
                <c:pt idx="83483">
                  <c:v>36184.583333333336</c:v>
                </c:pt>
                <c:pt idx="83484">
                  <c:v>36184.666666666664</c:v>
                </c:pt>
                <c:pt idx="83485">
                  <c:v>36184.75</c:v>
                </c:pt>
                <c:pt idx="83486">
                  <c:v>36184.833333333336</c:v>
                </c:pt>
                <c:pt idx="83487">
                  <c:v>36184.916666666664</c:v>
                </c:pt>
                <c:pt idx="83488">
                  <c:v>36185</c:v>
                </c:pt>
                <c:pt idx="83489">
                  <c:v>36185.083333333336</c:v>
                </c:pt>
                <c:pt idx="83490">
                  <c:v>36185.166666666664</c:v>
                </c:pt>
                <c:pt idx="83491">
                  <c:v>36185.25</c:v>
                </c:pt>
                <c:pt idx="83492">
                  <c:v>36185.333333333336</c:v>
                </c:pt>
                <c:pt idx="83493">
                  <c:v>36185.416666666664</c:v>
                </c:pt>
                <c:pt idx="83494">
                  <c:v>36185.5</c:v>
                </c:pt>
                <c:pt idx="83495">
                  <c:v>36185.583333333336</c:v>
                </c:pt>
                <c:pt idx="83496">
                  <c:v>36185.666666666664</c:v>
                </c:pt>
                <c:pt idx="83497">
                  <c:v>36185.75</c:v>
                </c:pt>
                <c:pt idx="83498">
                  <c:v>36185.833333333336</c:v>
                </c:pt>
                <c:pt idx="83499">
                  <c:v>36185.916666666664</c:v>
                </c:pt>
                <c:pt idx="83500">
                  <c:v>36186</c:v>
                </c:pt>
                <c:pt idx="83501">
                  <c:v>36186.083333333336</c:v>
                </c:pt>
                <c:pt idx="83502">
                  <c:v>36186.166666666664</c:v>
                </c:pt>
                <c:pt idx="83503">
                  <c:v>36186.25</c:v>
                </c:pt>
                <c:pt idx="83504">
                  <c:v>36186.333333333336</c:v>
                </c:pt>
                <c:pt idx="83505">
                  <c:v>36186.416666666664</c:v>
                </c:pt>
                <c:pt idx="83506">
                  <c:v>36186.5</c:v>
                </c:pt>
                <c:pt idx="83507">
                  <c:v>36186.583333333336</c:v>
                </c:pt>
                <c:pt idx="83508">
                  <c:v>36186.666666666664</c:v>
                </c:pt>
                <c:pt idx="83509">
                  <c:v>36186.75</c:v>
                </c:pt>
                <c:pt idx="83510">
                  <c:v>36186.833333333336</c:v>
                </c:pt>
                <c:pt idx="83511">
                  <c:v>36186.916666666664</c:v>
                </c:pt>
                <c:pt idx="83512">
                  <c:v>36187</c:v>
                </c:pt>
                <c:pt idx="83513">
                  <c:v>36187.083333333336</c:v>
                </c:pt>
                <c:pt idx="83514">
                  <c:v>36187.166666666664</c:v>
                </c:pt>
                <c:pt idx="83515">
                  <c:v>36187.25</c:v>
                </c:pt>
                <c:pt idx="83516">
                  <c:v>36187.333333333336</c:v>
                </c:pt>
                <c:pt idx="83517">
                  <c:v>36187.416666666664</c:v>
                </c:pt>
                <c:pt idx="83518">
                  <c:v>36187.5</c:v>
                </c:pt>
                <c:pt idx="83519">
                  <c:v>36187.583333333336</c:v>
                </c:pt>
                <c:pt idx="83520">
                  <c:v>36187.666666666664</c:v>
                </c:pt>
                <c:pt idx="83521">
                  <c:v>36187.75</c:v>
                </c:pt>
                <c:pt idx="83522">
                  <c:v>36187.833333333336</c:v>
                </c:pt>
                <c:pt idx="83523">
                  <c:v>36187.916666666664</c:v>
                </c:pt>
                <c:pt idx="83524">
                  <c:v>36188</c:v>
                </c:pt>
                <c:pt idx="83525">
                  <c:v>36188.083333333336</c:v>
                </c:pt>
                <c:pt idx="83526">
                  <c:v>36188.166666666664</c:v>
                </c:pt>
                <c:pt idx="83527">
                  <c:v>36188.25</c:v>
                </c:pt>
                <c:pt idx="83528">
                  <c:v>36188.333333333336</c:v>
                </c:pt>
                <c:pt idx="83529">
                  <c:v>36188.416666666664</c:v>
                </c:pt>
                <c:pt idx="83530">
                  <c:v>36188.5</c:v>
                </c:pt>
                <c:pt idx="83531">
                  <c:v>36188.583333333336</c:v>
                </c:pt>
                <c:pt idx="83532">
                  <c:v>36188.666666666664</c:v>
                </c:pt>
                <c:pt idx="83533">
                  <c:v>36188.75</c:v>
                </c:pt>
                <c:pt idx="83534">
                  <c:v>36188.833333333336</c:v>
                </c:pt>
                <c:pt idx="83535">
                  <c:v>36188.916666666664</c:v>
                </c:pt>
                <c:pt idx="83536">
                  <c:v>36189</c:v>
                </c:pt>
                <c:pt idx="83537">
                  <c:v>36189.083333333336</c:v>
                </c:pt>
                <c:pt idx="83538">
                  <c:v>36189.166666666664</c:v>
                </c:pt>
                <c:pt idx="83539">
                  <c:v>36189.25</c:v>
                </c:pt>
                <c:pt idx="83540">
                  <c:v>36189.333333333336</c:v>
                </c:pt>
                <c:pt idx="83541">
                  <c:v>36189.416666666664</c:v>
                </c:pt>
                <c:pt idx="83542">
                  <c:v>36189.5</c:v>
                </c:pt>
                <c:pt idx="83543">
                  <c:v>36189.583333333336</c:v>
                </c:pt>
                <c:pt idx="83544">
                  <c:v>36189.666666666664</c:v>
                </c:pt>
                <c:pt idx="83545">
                  <c:v>36189.75</c:v>
                </c:pt>
                <c:pt idx="83546">
                  <c:v>36189.833333333336</c:v>
                </c:pt>
                <c:pt idx="83547">
                  <c:v>36189.916666666664</c:v>
                </c:pt>
                <c:pt idx="83548">
                  <c:v>36190</c:v>
                </c:pt>
                <c:pt idx="83549">
                  <c:v>36190.083333333336</c:v>
                </c:pt>
                <c:pt idx="83550">
                  <c:v>36190.166666666664</c:v>
                </c:pt>
                <c:pt idx="83551">
                  <c:v>36190.25</c:v>
                </c:pt>
                <c:pt idx="83552">
                  <c:v>36190.333333333336</c:v>
                </c:pt>
                <c:pt idx="83553">
                  <c:v>36190.416666666664</c:v>
                </c:pt>
                <c:pt idx="83554">
                  <c:v>36190.5</c:v>
                </c:pt>
                <c:pt idx="83555">
                  <c:v>36190.583333333336</c:v>
                </c:pt>
                <c:pt idx="83556">
                  <c:v>36190.666666666664</c:v>
                </c:pt>
                <c:pt idx="83557">
                  <c:v>36190.75</c:v>
                </c:pt>
                <c:pt idx="83558">
                  <c:v>36190.833333333336</c:v>
                </c:pt>
                <c:pt idx="83559">
                  <c:v>36190.916666666664</c:v>
                </c:pt>
                <c:pt idx="83560">
                  <c:v>36191</c:v>
                </c:pt>
                <c:pt idx="83561">
                  <c:v>36191.083333333336</c:v>
                </c:pt>
                <c:pt idx="83562">
                  <c:v>36191.166666666664</c:v>
                </c:pt>
                <c:pt idx="83563">
                  <c:v>36191.25</c:v>
                </c:pt>
                <c:pt idx="83564">
                  <c:v>36191.333333333336</c:v>
                </c:pt>
                <c:pt idx="83565">
                  <c:v>36191.416666666664</c:v>
                </c:pt>
                <c:pt idx="83566">
                  <c:v>36191.5</c:v>
                </c:pt>
                <c:pt idx="83567">
                  <c:v>36191.583333333336</c:v>
                </c:pt>
                <c:pt idx="83568">
                  <c:v>36191.666666666664</c:v>
                </c:pt>
                <c:pt idx="83569">
                  <c:v>36191.75</c:v>
                </c:pt>
                <c:pt idx="83570">
                  <c:v>36191.833333333336</c:v>
                </c:pt>
                <c:pt idx="83571">
                  <c:v>36191.916666666664</c:v>
                </c:pt>
                <c:pt idx="83572">
                  <c:v>36192</c:v>
                </c:pt>
                <c:pt idx="83573">
                  <c:v>36192.083333333336</c:v>
                </c:pt>
                <c:pt idx="83574">
                  <c:v>36192.166666666664</c:v>
                </c:pt>
                <c:pt idx="83575">
                  <c:v>36192.25</c:v>
                </c:pt>
                <c:pt idx="83576">
                  <c:v>36192.333333333336</c:v>
                </c:pt>
                <c:pt idx="83577">
                  <c:v>36192.416666666664</c:v>
                </c:pt>
                <c:pt idx="83578">
                  <c:v>36192.5</c:v>
                </c:pt>
                <c:pt idx="83579">
                  <c:v>36192.583333333336</c:v>
                </c:pt>
                <c:pt idx="83580">
                  <c:v>36192.666666666664</c:v>
                </c:pt>
                <c:pt idx="83581">
                  <c:v>36192.75</c:v>
                </c:pt>
                <c:pt idx="83582">
                  <c:v>36192.833333333336</c:v>
                </c:pt>
                <c:pt idx="83583">
                  <c:v>36192.916666666664</c:v>
                </c:pt>
                <c:pt idx="83584">
                  <c:v>36193</c:v>
                </c:pt>
                <c:pt idx="83585">
                  <c:v>36193.083333333336</c:v>
                </c:pt>
                <c:pt idx="83586">
                  <c:v>36193.166666666664</c:v>
                </c:pt>
                <c:pt idx="83587">
                  <c:v>36193.25</c:v>
                </c:pt>
                <c:pt idx="83588">
                  <c:v>36193.333333333336</c:v>
                </c:pt>
                <c:pt idx="83589">
                  <c:v>36193.416666666664</c:v>
                </c:pt>
                <c:pt idx="83590">
                  <c:v>36193.5</c:v>
                </c:pt>
                <c:pt idx="83591">
                  <c:v>36193.583333333336</c:v>
                </c:pt>
                <c:pt idx="83592">
                  <c:v>36193.666666666664</c:v>
                </c:pt>
                <c:pt idx="83593">
                  <c:v>36193.75</c:v>
                </c:pt>
                <c:pt idx="83594">
                  <c:v>36193.833333333336</c:v>
                </c:pt>
                <c:pt idx="83595">
                  <c:v>36193.916666666664</c:v>
                </c:pt>
                <c:pt idx="83596">
                  <c:v>36194</c:v>
                </c:pt>
                <c:pt idx="83597">
                  <c:v>36194.083333333336</c:v>
                </c:pt>
                <c:pt idx="83598">
                  <c:v>36194.166666666664</c:v>
                </c:pt>
                <c:pt idx="83599">
                  <c:v>36194.25</c:v>
                </c:pt>
                <c:pt idx="83600">
                  <c:v>36194.333333333336</c:v>
                </c:pt>
                <c:pt idx="83601">
                  <c:v>36194.416666666664</c:v>
                </c:pt>
                <c:pt idx="83602">
                  <c:v>36194.5</c:v>
                </c:pt>
                <c:pt idx="83603">
                  <c:v>36194.583333333336</c:v>
                </c:pt>
                <c:pt idx="83604">
                  <c:v>36194.666666666664</c:v>
                </c:pt>
                <c:pt idx="83605">
                  <c:v>36194.75</c:v>
                </c:pt>
                <c:pt idx="83606">
                  <c:v>36194.833333333336</c:v>
                </c:pt>
                <c:pt idx="83607">
                  <c:v>36194.916666666664</c:v>
                </c:pt>
                <c:pt idx="83608">
                  <c:v>36195</c:v>
                </c:pt>
                <c:pt idx="83609">
                  <c:v>36195.083333333336</c:v>
                </c:pt>
                <c:pt idx="83610">
                  <c:v>36195.166666666664</c:v>
                </c:pt>
                <c:pt idx="83611">
                  <c:v>36195.25</c:v>
                </c:pt>
                <c:pt idx="83612">
                  <c:v>36195.333333333336</c:v>
                </c:pt>
                <c:pt idx="83613">
                  <c:v>36195.416666666664</c:v>
                </c:pt>
                <c:pt idx="83614">
                  <c:v>36195.5</c:v>
                </c:pt>
                <c:pt idx="83615">
                  <c:v>36195.583333333336</c:v>
                </c:pt>
                <c:pt idx="83616">
                  <c:v>36195.666666666664</c:v>
                </c:pt>
                <c:pt idx="83617">
                  <c:v>36195.75</c:v>
                </c:pt>
                <c:pt idx="83618">
                  <c:v>36195.833333333336</c:v>
                </c:pt>
                <c:pt idx="83619">
                  <c:v>36195.916666666664</c:v>
                </c:pt>
                <c:pt idx="83620">
                  <c:v>36196</c:v>
                </c:pt>
                <c:pt idx="83621">
                  <c:v>36196.083333333336</c:v>
                </c:pt>
                <c:pt idx="83622">
                  <c:v>36196.166666666664</c:v>
                </c:pt>
                <c:pt idx="83623">
                  <c:v>36196.25</c:v>
                </c:pt>
                <c:pt idx="83624">
                  <c:v>36196.333333333336</c:v>
                </c:pt>
                <c:pt idx="83625">
                  <c:v>36196.416666666664</c:v>
                </c:pt>
                <c:pt idx="83626">
                  <c:v>36196.5</c:v>
                </c:pt>
                <c:pt idx="83627">
                  <c:v>36196.583333333336</c:v>
                </c:pt>
                <c:pt idx="83628">
                  <c:v>36196.666666666664</c:v>
                </c:pt>
                <c:pt idx="83629">
                  <c:v>36196.75</c:v>
                </c:pt>
                <c:pt idx="83630">
                  <c:v>36196.833333333336</c:v>
                </c:pt>
                <c:pt idx="83631">
                  <c:v>36196.916666666664</c:v>
                </c:pt>
                <c:pt idx="83632">
                  <c:v>36197</c:v>
                </c:pt>
                <c:pt idx="83633">
                  <c:v>36197.083333333336</c:v>
                </c:pt>
                <c:pt idx="83634">
                  <c:v>36197.166666666664</c:v>
                </c:pt>
                <c:pt idx="83635">
                  <c:v>36197.25</c:v>
                </c:pt>
                <c:pt idx="83636">
                  <c:v>36197.333333333336</c:v>
                </c:pt>
                <c:pt idx="83637">
                  <c:v>36197.416666666664</c:v>
                </c:pt>
                <c:pt idx="83638">
                  <c:v>36197.5</c:v>
                </c:pt>
                <c:pt idx="83639">
                  <c:v>36197.583333333336</c:v>
                </c:pt>
                <c:pt idx="83640">
                  <c:v>36197.666666666664</c:v>
                </c:pt>
                <c:pt idx="83641">
                  <c:v>36197.75</c:v>
                </c:pt>
                <c:pt idx="83642">
                  <c:v>36197.833333333336</c:v>
                </c:pt>
                <c:pt idx="83643">
                  <c:v>36197.916666666664</c:v>
                </c:pt>
                <c:pt idx="83644">
                  <c:v>36198</c:v>
                </c:pt>
                <c:pt idx="83645">
                  <c:v>36198.083333333336</c:v>
                </c:pt>
                <c:pt idx="83646">
                  <c:v>36198.166666666664</c:v>
                </c:pt>
                <c:pt idx="83647">
                  <c:v>36198.25</c:v>
                </c:pt>
                <c:pt idx="83648">
                  <c:v>36198.333333333336</c:v>
                </c:pt>
                <c:pt idx="83649">
                  <c:v>36198.416666666664</c:v>
                </c:pt>
                <c:pt idx="83650">
                  <c:v>36198.5</c:v>
                </c:pt>
                <c:pt idx="83651">
                  <c:v>36198.583333333336</c:v>
                </c:pt>
                <c:pt idx="83652">
                  <c:v>36198.666666666664</c:v>
                </c:pt>
                <c:pt idx="83653">
                  <c:v>36198.75</c:v>
                </c:pt>
                <c:pt idx="83654">
                  <c:v>36198.833333333336</c:v>
                </c:pt>
                <c:pt idx="83655">
                  <c:v>36198.916666666664</c:v>
                </c:pt>
                <c:pt idx="83656">
                  <c:v>36199</c:v>
                </c:pt>
                <c:pt idx="83657">
                  <c:v>36199.083333333336</c:v>
                </c:pt>
                <c:pt idx="83658">
                  <c:v>36199.166666666664</c:v>
                </c:pt>
                <c:pt idx="83659">
                  <c:v>36199.25</c:v>
                </c:pt>
                <c:pt idx="83660">
                  <c:v>36199.333333333336</c:v>
                </c:pt>
                <c:pt idx="83661">
                  <c:v>36199.416666666664</c:v>
                </c:pt>
                <c:pt idx="83662">
                  <c:v>36199.5</c:v>
                </c:pt>
                <c:pt idx="83663">
                  <c:v>36199.583333333336</c:v>
                </c:pt>
                <c:pt idx="83664">
                  <c:v>36199.666666666664</c:v>
                </c:pt>
                <c:pt idx="83665">
                  <c:v>36199.75</c:v>
                </c:pt>
                <c:pt idx="83666">
                  <c:v>36199.833333333336</c:v>
                </c:pt>
                <c:pt idx="83667">
                  <c:v>36199.916666666664</c:v>
                </c:pt>
                <c:pt idx="83668">
                  <c:v>36200</c:v>
                </c:pt>
                <c:pt idx="83669">
                  <c:v>36200.083333333336</c:v>
                </c:pt>
                <c:pt idx="83670">
                  <c:v>36200.166666666664</c:v>
                </c:pt>
                <c:pt idx="83671">
                  <c:v>36200.25</c:v>
                </c:pt>
                <c:pt idx="83672">
                  <c:v>36200.333333333336</c:v>
                </c:pt>
                <c:pt idx="83673">
                  <c:v>36200.416666666664</c:v>
                </c:pt>
                <c:pt idx="83674">
                  <c:v>36200.5</c:v>
                </c:pt>
                <c:pt idx="83675">
                  <c:v>36200.583333333336</c:v>
                </c:pt>
                <c:pt idx="83676">
                  <c:v>36200.666666666664</c:v>
                </c:pt>
                <c:pt idx="83677">
                  <c:v>36200.75</c:v>
                </c:pt>
                <c:pt idx="83678">
                  <c:v>36200.833333333336</c:v>
                </c:pt>
                <c:pt idx="83679">
                  <c:v>36200.916666666664</c:v>
                </c:pt>
                <c:pt idx="83680">
                  <c:v>36201</c:v>
                </c:pt>
                <c:pt idx="83681">
                  <c:v>36201.083333333336</c:v>
                </c:pt>
                <c:pt idx="83682">
                  <c:v>36201.166666666664</c:v>
                </c:pt>
                <c:pt idx="83683">
                  <c:v>36201.25</c:v>
                </c:pt>
                <c:pt idx="83684">
                  <c:v>36201.333333333336</c:v>
                </c:pt>
                <c:pt idx="83685">
                  <c:v>36201.416666666664</c:v>
                </c:pt>
                <c:pt idx="83686">
                  <c:v>36201.5</c:v>
                </c:pt>
                <c:pt idx="83687">
                  <c:v>36201.583333333336</c:v>
                </c:pt>
                <c:pt idx="83688">
                  <c:v>36201.666666666664</c:v>
                </c:pt>
                <c:pt idx="83689">
                  <c:v>36201.75</c:v>
                </c:pt>
                <c:pt idx="83690">
                  <c:v>36201.833333333336</c:v>
                </c:pt>
                <c:pt idx="83691">
                  <c:v>36201.916666666664</c:v>
                </c:pt>
                <c:pt idx="83692">
                  <c:v>36202</c:v>
                </c:pt>
                <c:pt idx="83693">
                  <c:v>36202.083333333336</c:v>
                </c:pt>
                <c:pt idx="83694">
                  <c:v>36202.166666666664</c:v>
                </c:pt>
                <c:pt idx="83695">
                  <c:v>36202.25</c:v>
                </c:pt>
                <c:pt idx="83696">
                  <c:v>36202.333333333336</c:v>
                </c:pt>
                <c:pt idx="83697">
                  <c:v>36202.416666666664</c:v>
                </c:pt>
                <c:pt idx="83698">
                  <c:v>36202.5</c:v>
                </c:pt>
                <c:pt idx="83699">
                  <c:v>36202.583333333336</c:v>
                </c:pt>
                <c:pt idx="83700">
                  <c:v>36202.666666666664</c:v>
                </c:pt>
                <c:pt idx="83701">
                  <c:v>36202.75</c:v>
                </c:pt>
                <c:pt idx="83702">
                  <c:v>36202.833333333336</c:v>
                </c:pt>
                <c:pt idx="83703">
                  <c:v>36202.916666666664</c:v>
                </c:pt>
                <c:pt idx="83704">
                  <c:v>36203</c:v>
                </c:pt>
                <c:pt idx="83705">
                  <c:v>36203.083333333336</c:v>
                </c:pt>
                <c:pt idx="83706">
                  <c:v>36203.166666666664</c:v>
                </c:pt>
                <c:pt idx="83707">
                  <c:v>36203.25</c:v>
                </c:pt>
                <c:pt idx="83708">
                  <c:v>36203.333333333336</c:v>
                </c:pt>
                <c:pt idx="83709">
                  <c:v>36203.416666666664</c:v>
                </c:pt>
                <c:pt idx="83710">
                  <c:v>36203.5</c:v>
                </c:pt>
                <c:pt idx="83711">
                  <c:v>36203.583333333336</c:v>
                </c:pt>
                <c:pt idx="83712">
                  <c:v>36203.666666666664</c:v>
                </c:pt>
                <c:pt idx="83713">
                  <c:v>36203.75</c:v>
                </c:pt>
                <c:pt idx="83714">
                  <c:v>36203.833333333336</c:v>
                </c:pt>
                <c:pt idx="83715">
                  <c:v>36203.916666666664</c:v>
                </c:pt>
                <c:pt idx="83716">
                  <c:v>36204</c:v>
                </c:pt>
                <c:pt idx="83717">
                  <c:v>36204.083333333336</c:v>
                </c:pt>
                <c:pt idx="83718">
                  <c:v>36204.166666666664</c:v>
                </c:pt>
                <c:pt idx="83719">
                  <c:v>36204.25</c:v>
                </c:pt>
                <c:pt idx="83720">
                  <c:v>36204.333333333336</c:v>
                </c:pt>
                <c:pt idx="83721">
                  <c:v>36204.416666666664</c:v>
                </c:pt>
                <c:pt idx="83722">
                  <c:v>36204.5</c:v>
                </c:pt>
                <c:pt idx="83723">
                  <c:v>36204.583333333336</c:v>
                </c:pt>
                <c:pt idx="83724">
                  <c:v>36204.666666666664</c:v>
                </c:pt>
                <c:pt idx="83725">
                  <c:v>36204.75</c:v>
                </c:pt>
                <c:pt idx="83726">
                  <c:v>36204.833333333336</c:v>
                </c:pt>
                <c:pt idx="83727">
                  <c:v>36204.916666666664</c:v>
                </c:pt>
                <c:pt idx="83728">
                  <c:v>36205</c:v>
                </c:pt>
                <c:pt idx="83729">
                  <c:v>36205.083333333336</c:v>
                </c:pt>
                <c:pt idx="83730">
                  <c:v>36205.166666666664</c:v>
                </c:pt>
                <c:pt idx="83731">
                  <c:v>36205.25</c:v>
                </c:pt>
                <c:pt idx="83732">
                  <c:v>36205.333333333336</c:v>
                </c:pt>
                <c:pt idx="83733">
                  <c:v>36205.416666666664</c:v>
                </c:pt>
                <c:pt idx="83734">
                  <c:v>36205.5</c:v>
                </c:pt>
                <c:pt idx="83735">
                  <c:v>36205.583333333336</c:v>
                </c:pt>
                <c:pt idx="83736">
                  <c:v>36205.666666666664</c:v>
                </c:pt>
                <c:pt idx="83737">
                  <c:v>36205.75</c:v>
                </c:pt>
                <c:pt idx="83738">
                  <c:v>36205.833333333336</c:v>
                </c:pt>
                <c:pt idx="83739">
                  <c:v>36205.916666666664</c:v>
                </c:pt>
                <c:pt idx="83740">
                  <c:v>36206</c:v>
                </c:pt>
                <c:pt idx="83741">
                  <c:v>36206.083333333336</c:v>
                </c:pt>
                <c:pt idx="83742">
                  <c:v>36206.166666666664</c:v>
                </c:pt>
                <c:pt idx="83743">
                  <c:v>36206.25</c:v>
                </c:pt>
                <c:pt idx="83744">
                  <c:v>36206.333333333336</c:v>
                </c:pt>
                <c:pt idx="83745">
                  <c:v>36206.416666666664</c:v>
                </c:pt>
                <c:pt idx="83746">
                  <c:v>36206.5</c:v>
                </c:pt>
                <c:pt idx="83747">
                  <c:v>36206.583333333336</c:v>
                </c:pt>
                <c:pt idx="83748">
                  <c:v>36206.666666666664</c:v>
                </c:pt>
                <c:pt idx="83749">
                  <c:v>36206.75</c:v>
                </c:pt>
                <c:pt idx="83750">
                  <c:v>36206.833333333336</c:v>
                </c:pt>
                <c:pt idx="83751">
                  <c:v>36206.916666666664</c:v>
                </c:pt>
                <c:pt idx="83752">
                  <c:v>36207</c:v>
                </c:pt>
                <c:pt idx="83753">
                  <c:v>36207.083333333336</c:v>
                </c:pt>
                <c:pt idx="83754">
                  <c:v>36207.166666666664</c:v>
                </c:pt>
                <c:pt idx="83755">
                  <c:v>36207.25</c:v>
                </c:pt>
                <c:pt idx="83756">
                  <c:v>36207.333333333336</c:v>
                </c:pt>
                <c:pt idx="83757">
                  <c:v>36207.416666666664</c:v>
                </c:pt>
                <c:pt idx="83758">
                  <c:v>36207.5</c:v>
                </c:pt>
                <c:pt idx="83759">
                  <c:v>36207.583333333336</c:v>
                </c:pt>
                <c:pt idx="83760">
                  <c:v>36207.666666666664</c:v>
                </c:pt>
                <c:pt idx="83761">
                  <c:v>36207.75</c:v>
                </c:pt>
                <c:pt idx="83762">
                  <c:v>36207.833333333336</c:v>
                </c:pt>
                <c:pt idx="83763">
                  <c:v>36207.916666666664</c:v>
                </c:pt>
                <c:pt idx="83764">
                  <c:v>36208</c:v>
                </c:pt>
                <c:pt idx="83765">
                  <c:v>36208.083333333336</c:v>
                </c:pt>
                <c:pt idx="83766">
                  <c:v>36208.166666666664</c:v>
                </c:pt>
                <c:pt idx="83767">
                  <c:v>36208.25</c:v>
                </c:pt>
                <c:pt idx="83768">
                  <c:v>36208.333333333336</c:v>
                </c:pt>
                <c:pt idx="83769">
                  <c:v>36208.416666666664</c:v>
                </c:pt>
                <c:pt idx="83770">
                  <c:v>36208.5</c:v>
                </c:pt>
                <c:pt idx="83771">
                  <c:v>36208.583333333336</c:v>
                </c:pt>
                <c:pt idx="83772">
                  <c:v>36208.666666666664</c:v>
                </c:pt>
                <c:pt idx="83773">
                  <c:v>36208.75</c:v>
                </c:pt>
                <c:pt idx="83774">
                  <c:v>36208.833333333336</c:v>
                </c:pt>
                <c:pt idx="83775">
                  <c:v>36208.916666666664</c:v>
                </c:pt>
                <c:pt idx="83776">
                  <c:v>36209</c:v>
                </c:pt>
                <c:pt idx="83777">
                  <c:v>36209.083333333336</c:v>
                </c:pt>
                <c:pt idx="83778">
                  <c:v>36209.166666666664</c:v>
                </c:pt>
                <c:pt idx="83779">
                  <c:v>36209.25</c:v>
                </c:pt>
                <c:pt idx="83780">
                  <c:v>36209.333333333336</c:v>
                </c:pt>
                <c:pt idx="83781">
                  <c:v>36209.416666666664</c:v>
                </c:pt>
                <c:pt idx="83782">
                  <c:v>36209.5</c:v>
                </c:pt>
                <c:pt idx="83783">
                  <c:v>36209.583333333336</c:v>
                </c:pt>
                <c:pt idx="83784">
                  <c:v>36209.666666666664</c:v>
                </c:pt>
                <c:pt idx="83785">
                  <c:v>36209.75</c:v>
                </c:pt>
                <c:pt idx="83786">
                  <c:v>36209.833333333336</c:v>
                </c:pt>
                <c:pt idx="83787">
                  <c:v>36209.916666666664</c:v>
                </c:pt>
                <c:pt idx="83788">
                  <c:v>36210</c:v>
                </c:pt>
                <c:pt idx="83789">
                  <c:v>36210.083333333336</c:v>
                </c:pt>
                <c:pt idx="83790">
                  <c:v>36210.166666666664</c:v>
                </c:pt>
                <c:pt idx="83791">
                  <c:v>36210.25</c:v>
                </c:pt>
                <c:pt idx="83792">
                  <c:v>36210.333333333336</c:v>
                </c:pt>
                <c:pt idx="83793">
                  <c:v>36210.416666666664</c:v>
                </c:pt>
                <c:pt idx="83794">
                  <c:v>36210.5</c:v>
                </c:pt>
                <c:pt idx="83795">
                  <c:v>36210.583333333336</c:v>
                </c:pt>
                <c:pt idx="83796">
                  <c:v>36210.666666666664</c:v>
                </c:pt>
                <c:pt idx="83797">
                  <c:v>36210.75</c:v>
                </c:pt>
                <c:pt idx="83798">
                  <c:v>36210.833333333336</c:v>
                </c:pt>
                <c:pt idx="83799">
                  <c:v>36210.916666666664</c:v>
                </c:pt>
                <c:pt idx="83800">
                  <c:v>36211</c:v>
                </c:pt>
                <c:pt idx="83801">
                  <c:v>36211.083333333336</c:v>
                </c:pt>
                <c:pt idx="83802">
                  <c:v>36211.166666666664</c:v>
                </c:pt>
                <c:pt idx="83803">
                  <c:v>36211.25</c:v>
                </c:pt>
                <c:pt idx="83804">
                  <c:v>36211.333333333336</c:v>
                </c:pt>
                <c:pt idx="83805">
                  <c:v>36211.416666666664</c:v>
                </c:pt>
                <c:pt idx="83806">
                  <c:v>36211.5</c:v>
                </c:pt>
                <c:pt idx="83807">
                  <c:v>36211.583333333336</c:v>
                </c:pt>
                <c:pt idx="83808">
                  <c:v>36211.666666666664</c:v>
                </c:pt>
                <c:pt idx="83809">
                  <c:v>36211.75</c:v>
                </c:pt>
                <c:pt idx="83810">
                  <c:v>36211.833333333336</c:v>
                </c:pt>
                <c:pt idx="83811">
                  <c:v>36211.916666666664</c:v>
                </c:pt>
                <c:pt idx="83812">
                  <c:v>36212</c:v>
                </c:pt>
                <c:pt idx="83813">
                  <c:v>36212.083333333336</c:v>
                </c:pt>
                <c:pt idx="83814">
                  <c:v>36212.166666666664</c:v>
                </c:pt>
                <c:pt idx="83815">
                  <c:v>36212.25</c:v>
                </c:pt>
                <c:pt idx="83816">
                  <c:v>36212.333333333336</c:v>
                </c:pt>
                <c:pt idx="83817">
                  <c:v>36212.416666666664</c:v>
                </c:pt>
                <c:pt idx="83818">
                  <c:v>36212.5</c:v>
                </c:pt>
                <c:pt idx="83819">
                  <c:v>36212.583333333336</c:v>
                </c:pt>
                <c:pt idx="83820">
                  <c:v>36212.666666666664</c:v>
                </c:pt>
                <c:pt idx="83821">
                  <c:v>36212.75</c:v>
                </c:pt>
                <c:pt idx="83822">
                  <c:v>36212.833333333336</c:v>
                </c:pt>
                <c:pt idx="83823">
                  <c:v>36212.916666666664</c:v>
                </c:pt>
                <c:pt idx="83824">
                  <c:v>36213</c:v>
                </c:pt>
                <c:pt idx="83825">
                  <c:v>36213.083333333336</c:v>
                </c:pt>
                <c:pt idx="83826">
                  <c:v>36213.166666666664</c:v>
                </c:pt>
                <c:pt idx="83827">
                  <c:v>36213.25</c:v>
                </c:pt>
                <c:pt idx="83828">
                  <c:v>36213.333333333336</c:v>
                </c:pt>
                <c:pt idx="83829">
                  <c:v>36213.416666666664</c:v>
                </c:pt>
                <c:pt idx="83830">
                  <c:v>36213.5</c:v>
                </c:pt>
                <c:pt idx="83831">
                  <c:v>36213.583333333336</c:v>
                </c:pt>
                <c:pt idx="83832">
                  <c:v>36213.666666666664</c:v>
                </c:pt>
                <c:pt idx="83833">
                  <c:v>36213.75</c:v>
                </c:pt>
                <c:pt idx="83834">
                  <c:v>36213.833333333336</c:v>
                </c:pt>
                <c:pt idx="83835">
                  <c:v>36213.916666666664</c:v>
                </c:pt>
                <c:pt idx="83836">
                  <c:v>36214</c:v>
                </c:pt>
                <c:pt idx="83837">
                  <c:v>36214.083333333336</c:v>
                </c:pt>
                <c:pt idx="83838">
                  <c:v>36214.166666666664</c:v>
                </c:pt>
                <c:pt idx="83839">
                  <c:v>36214.25</c:v>
                </c:pt>
                <c:pt idx="83840">
                  <c:v>36214.333333333336</c:v>
                </c:pt>
                <c:pt idx="83841">
                  <c:v>36214.416666666664</c:v>
                </c:pt>
                <c:pt idx="83842">
                  <c:v>36214.5</c:v>
                </c:pt>
                <c:pt idx="83843">
                  <c:v>36214.583333333336</c:v>
                </c:pt>
                <c:pt idx="83844">
                  <c:v>36214.666666666664</c:v>
                </c:pt>
                <c:pt idx="83845">
                  <c:v>36214.75</c:v>
                </c:pt>
                <c:pt idx="83846">
                  <c:v>36214.833333333336</c:v>
                </c:pt>
                <c:pt idx="83847">
                  <c:v>36214.916666666664</c:v>
                </c:pt>
                <c:pt idx="83848">
                  <c:v>36215</c:v>
                </c:pt>
                <c:pt idx="83849">
                  <c:v>36215.083333333336</c:v>
                </c:pt>
                <c:pt idx="83850">
                  <c:v>36215.166666666664</c:v>
                </c:pt>
                <c:pt idx="83851">
                  <c:v>36215.25</c:v>
                </c:pt>
                <c:pt idx="83852">
                  <c:v>36215.333333333336</c:v>
                </c:pt>
                <c:pt idx="83853">
                  <c:v>36215.416666666664</c:v>
                </c:pt>
                <c:pt idx="83854">
                  <c:v>36215.5</c:v>
                </c:pt>
                <c:pt idx="83855">
                  <c:v>36215.583333333336</c:v>
                </c:pt>
                <c:pt idx="83856">
                  <c:v>36215.666666666664</c:v>
                </c:pt>
                <c:pt idx="83857">
                  <c:v>36215.75</c:v>
                </c:pt>
                <c:pt idx="83858">
                  <c:v>36215.833333333336</c:v>
                </c:pt>
                <c:pt idx="83859">
                  <c:v>36215.916666666664</c:v>
                </c:pt>
                <c:pt idx="83860">
                  <c:v>36216</c:v>
                </c:pt>
                <c:pt idx="83861">
                  <c:v>36216.083333333336</c:v>
                </c:pt>
                <c:pt idx="83862">
                  <c:v>36216.166666666664</c:v>
                </c:pt>
                <c:pt idx="83863">
                  <c:v>36216.25</c:v>
                </c:pt>
                <c:pt idx="83864">
                  <c:v>36216.333333333336</c:v>
                </c:pt>
                <c:pt idx="83865">
                  <c:v>36216.416666666664</c:v>
                </c:pt>
                <c:pt idx="83866">
                  <c:v>36216.5</c:v>
                </c:pt>
                <c:pt idx="83867">
                  <c:v>36216.583333333336</c:v>
                </c:pt>
                <c:pt idx="83868">
                  <c:v>36216.666666666664</c:v>
                </c:pt>
                <c:pt idx="83869">
                  <c:v>36216.75</c:v>
                </c:pt>
                <c:pt idx="83870">
                  <c:v>36216.833333333336</c:v>
                </c:pt>
                <c:pt idx="83871">
                  <c:v>36216.916666666664</c:v>
                </c:pt>
                <c:pt idx="83872">
                  <c:v>36217</c:v>
                </c:pt>
                <c:pt idx="83873">
                  <c:v>36217.083333333336</c:v>
                </c:pt>
                <c:pt idx="83874">
                  <c:v>36217.166666666664</c:v>
                </c:pt>
                <c:pt idx="83875">
                  <c:v>36217.25</c:v>
                </c:pt>
                <c:pt idx="83876">
                  <c:v>36217.333333333336</c:v>
                </c:pt>
                <c:pt idx="83877">
                  <c:v>36217.416666666664</c:v>
                </c:pt>
                <c:pt idx="83878">
                  <c:v>36217.5</c:v>
                </c:pt>
                <c:pt idx="83879">
                  <c:v>36217.583333333336</c:v>
                </c:pt>
                <c:pt idx="83880">
                  <c:v>36217.666666666664</c:v>
                </c:pt>
                <c:pt idx="83881">
                  <c:v>36217.75</c:v>
                </c:pt>
                <c:pt idx="83882">
                  <c:v>36217.833333333336</c:v>
                </c:pt>
                <c:pt idx="83883">
                  <c:v>36217.916666666664</c:v>
                </c:pt>
                <c:pt idx="83884">
                  <c:v>36218</c:v>
                </c:pt>
                <c:pt idx="83885">
                  <c:v>36218.083333333336</c:v>
                </c:pt>
                <c:pt idx="83886">
                  <c:v>36218.166666666664</c:v>
                </c:pt>
                <c:pt idx="83887">
                  <c:v>36218.25</c:v>
                </c:pt>
                <c:pt idx="83888">
                  <c:v>36218.333333333336</c:v>
                </c:pt>
                <c:pt idx="83889">
                  <c:v>36218.416666666664</c:v>
                </c:pt>
                <c:pt idx="83890">
                  <c:v>36218.5</c:v>
                </c:pt>
                <c:pt idx="83891">
                  <c:v>36218.583333333336</c:v>
                </c:pt>
                <c:pt idx="83892">
                  <c:v>36218.666666666664</c:v>
                </c:pt>
                <c:pt idx="83893">
                  <c:v>36218.75</c:v>
                </c:pt>
                <c:pt idx="83894">
                  <c:v>36218.833333333336</c:v>
                </c:pt>
                <c:pt idx="83895">
                  <c:v>36218.916666666664</c:v>
                </c:pt>
                <c:pt idx="83896">
                  <c:v>36219</c:v>
                </c:pt>
                <c:pt idx="83897">
                  <c:v>36219.083333333336</c:v>
                </c:pt>
                <c:pt idx="83898">
                  <c:v>36219.166666666664</c:v>
                </c:pt>
                <c:pt idx="83899">
                  <c:v>36219.25</c:v>
                </c:pt>
                <c:pt idx="83900">
                  <c:v>36219.333333333336</c:v>
                </c:pt>
                <c:pt idx="83901">
                  <c:v>36219.416666666664</c:v>
                </c:pt>
                <c:pt idx="83902">
                  <c:v>36219.5</c:v>
                </c:pt>
                <c:pt idx="83903">
                  <c:v>36219.583333333336</c:v>
                </c:pt>
                <c:pt idx="83904">
                  <c:v>36219.666666666664</c:v>
                </c:pt>
                <c:pt idx="83905">
                  <c:v>36219.75</c:v>
                </c:pt>
                <c:pt idx="83906">
                  <c:v>36219.833333333336</c:v>
                </c:pt>
                <c:pt idx="83907">
                  <c:v>36219.916666666664</c:v>
                </c:pt>
                <c:pt idx="83908">
                  <c:v>36220</c:v>
                </c:pt>
                <c:pt idx="83909">
                  <c:v>36220.083333333336</c:v>
                </c:pt>
                <c:pt idx="83910">
                  <c:v>36220.166666666664</c:v>
                </c:pt>
                <c:pt idx="83911">
                  <c:v>36220.25</c:v>
                </c:pt>
                <c:pt idx="83912">
                  <c:v>36220.333333333336</c:v>
                </c:pt>
                <c:pt idx="83913">
                  <c:v>36220.416666666664</c:v>
                </c:pt>
                <c:pt idx="83914">
                  <c:v>36220.5</c:v>
                </c:pt>
                <c:pt idx="83915">
                  <c:v>36220.583333333336</c:v>
                </c:pt>
                <c:pt idx="83916">
                  <c:v>36220.666666666664</c:v>
                </c:pt>
                <c:pt idx="83917">
                  <c:v>36220.75</c:v>
                </c:pt>
                <c:pt idx="83918">
                  <c:v>36220.833333333336</c:v>
                </c:pt>
                <c:pt idx="83919">
                  <c:v>36220.916666666664</c:v>
                </c:pt>
                <c:pt idx="83920">
                  <c:v>36221</c:v>
                </c:pt>
                <c:pt idx="83921">
                  <c:v>36221.083333333336</c:v>
                </c:pt>
                <c:pt idx="83922">
                  <c:v>36221.166666666664</c:v>
                </c:pt>
                <c:pt idx="83923">
                  <c:v>36221.25</c:v>
                </c:pt>
                <c:pt idx="83924">
                  <c:v>36221.333333333336</c:v>
                </c:pt>
                <c:pt idx="83925">
                  <c:v>36221.416666666664</c:v>
                </c:pt>
                <c:pt idx="83926">
                  <c:v>36221.5</c:v>
                </c:pt>
                <c:pt idx="83927">
                  <c:v>36221.583333333336</c:v>
                </c:pt>
                <c:pt idx="83928">
                  <c:v>36221.666666666664</c:v>
                </c:pt>
                <c:pt idx="83929">
                  <c:v>36221.75</c:v>
                </c:pt>
                <c:pt idx="83930">
                  <c:v>36221.833333333336</c:v>
                </c:pt>
                <c:pt idx="83931">
                  <c:v>36221.916666666664</c:v>
                </c:pt>
                <c:pt idx="83932">
                  <c:v>36222</c:v>
                </c:pt>
                <c:pt idx="83933">
                  <c:v>36222.083333333336</c:v>
                </c:pt>
                <c:pt idx="83934">
                  <c:v>36222.166666666664</c:v>
                </c:pt>
                <c:pt idx="83935">
                  <c:v>36222.25</c:v>
                </c:pt>
                <c:pt idx="83936">
                  <c:v>36222.333333333336</c:v>
                </c:pt>
                <c:pt idx="83937">
                  <c:v>36222.416666666664</c:v>
                </c:pt>
                <c:pt idx="83938">
                  <c:v>36222.5</c:v>
                </c:pt>
                <c:pt idx="83939">
                  <c:v>36222.583333333336</c:v>
                </c:pt>
                <c:pt idx="83940">
                  <c:v>36222.666666666664</c:v>
                </c:pt>
                <c:pt idx="83941">
                  <c:v>36222.75</c:v>
                </c:pt>
                <c:pt idx="83942">
                  <c:v>36222.833333333336</c:v>
                </c:pt>
                <c:pt idx="83943">
                  <c:v>36222.916666666664</c:v>
                </c:pt>
                <c:pt idx="83944">
                  <c:v>36223</c:v>
                </c:pt>
                <c:pt idx="83945">
                  <c:v>36223.083333333336</c:v>
                </c:pt>
                <c:pt idx="83946">
                  <c:v>36223.166666666664</c:v>
                </c:pt>
                <c:pt idx="83947">
                  <c:v>36223.25</c:v>
                </c:pt>
                <c:pt idx="83948">
                  <c:v>36223.333333333336</c:v>
                </c:pt>
                <c:pt idx="83949">
                  <c:v>36223.416666666664</c:v>
                </c:pt>
                <c:pt idx="83950">
                  <c:v>36223.5</c:v>
                </c:pt>
                <c:pt idx="83951">
                  <c:v>36223.583333333336</c:v>
                </c:pt>
                <c:pt idx="83952">
                  <c:v>36223.666666666664</c:v>
                </c:pt>
                <c:pt idx="83953">
                  <c:v>36223.75</c:v>
                </c:pt>
                <c:pt idx="83954">
                  <c:v>36223.833333333336</c:v>
                </c:pt>
                <c:pt idx="83955">
                  <c:v>36223.916666666664</c:v>
                </c:pt>
                <c:pt idx="83956">
                  <c:v>36224</c:v>
                </c:pt>
                <c:pt idx="83957">
                  <c:v>36224.083333333336</c:v>
                </c:pt>
                <c:pt idx="83958">
                  <c:v>36224.166666666664</c:v>
                </c:pt>
                <c:pt idx="83959">
                  <c:v>36224.25</c:v>
                </c:pt>
                <c:pt idx="83960">
                  <c:v>36224.333333333336</c:v>
                </c:pt>
                <c:pt idx="83961">
                  <c:v>36224.416666666664</c:v>
                </c:pt>
                <c:pt idx="83962">
                  <c:v>36224.5</c:v>
                </c:pt>
                <c:pt idx="83963">
                  <c:v>36224.583333333336</c:v>
                </c:pt>
                <c:pt idx="83964">
                  <c:v>36224.666666666664</c:v>
                </c:pt>
                <c:pt idx="83965">
                  <c:v>36224.75</c:v>
                </c:pt>
                <c:pt idx="83966">
                  <c:v>36224.833333333336</c:v>
                </c:pt>
                <c:pt idx="83967">
                  <c:v>36224.916666666664</c:v>
                </c:pt>
                <c:pt idx="83968">
                  <c:v>36225</c:v>
                </c:pt>
                <c:pt idx="83969">
                  <c:v>36225.083333333336</c:v>
                </c:pt>
                <c:pt idx="83970">
                  <c:v>36225.166666666664</c:v>
                </c:pt>
                <c:pt idx="83971">
                  <c:v>36225.25</c:v>
                </c:pt>
                <c:pt idx="83972">
                  <c:v>36225.333333333336</c:v>
                </c:pt>
                <c:pt idx="83973">
                  <c:v>36225.416666666664</c:v>
                </c:pt>
                <c:pt idx="83974">
                  <c:v>36225.5</c:v>
                </c:pt>
                <c:pt idx="83975">
                  <c:v>36225.583333333336</c:v>
                </c:pt>
                <c:pt idx="83976">
                  <c:v>36225.666666666664</c:v>
                </c:pt>
                <c:pt idx="83977">
                  <c:v>36225.75</c:v>
                </c:pt>
                <c:pt idx="83978">
                  <c:v>36225.833333333336</c:v>
                </c:pt>
                <c:pt idx="83979">
                  <c:v>36225.916666666664</c:v>
                </c:pt>
                <c:pt idx="83980">
                  <c:v>36226</c:v>
                </c:pt>
                <c:pt idx="83981">
                  <c:v>36226.083333333336</c:v>
                </c:pt>
                <c:pt idx="83982">
                  <c:v>36226.166666666664</c:v>
                </c:pt>
                <c:pt idx="83983">
                  <c:v>36226.25</c:v>
                </c:pt>
                <c:pt idx="83984">
                  <c:v>36226.333333333336</c:v>
                </c:pt>
                <c:pt idx="83985">
                  <c:v>36226.416666666664</c:v>
                </c:pt>
                <c:pt idx="83986">
                  <c:v>36226.5</c:v>
                </c:pt>
                <c:pt idx="83987">
                  <c:v>36226.583333333336</c:v>
                </c:pt>
                <c:pt idx="83988">
                  <c:v>36226.666666666664</c:v>
                </c:pt>
                <c:pt idx="83989">
                  <c:v>36226.75</c:v>
                </c:pt>
                <c:pt idx="83990">
                  <c:v>36226.833333333336</c:v>
                </c:pt>
                <c:pt idx="83991">
                  <c:v>36226.916666666664</c:v>
                </c:pt>
                <c:pt idx="83992">
                  <c:v>36227</c:v>
                </c:pt>
                <c:pt idx="83993">
                  <c:v>36227.083333333336</c:v>
                </c:pt>
                <c:pt idx="83994">
                  <c:v>36227.166666666664</c:v>
                </c:pt>
                <c:pt idx="83995">
                  <c:v>36227.25</c:v>
                </c:pt>
                <c:pt idx="83996">
                  <c:v>36227.333333333336</c:v>
                </c:pt>
                <c:pt idx="83997">
                  <c:v>36227.416666666664</c:v>
                </c:pt>
                <c:pt idx="83998">
                  <c:v>36227.5</c:v>
                </c:pt>
                <c:pt idx="83999">
                  <c:v>36227.583333333336</c:v>
                </c:pt>
                <c:pt idx="84000">
                  <c:v>36227.666666666664</c:v>
                </c:pt>
                <c:pt idx="84001">
                  <c:v>36227.75</c:v>
                </c:pt>
                <c:pt idx="84002">
                  <c:v>36227.833333333336</c:v>
                </c:pt>
                <c:pt idx="84003">
                  <c:v>36227.916666666664</c:v>
                </c:pt>
                <c:pt idx="84004">
                  <c:v>36228</c:v>
                </c:pt>
                <c:pt idx="84005">
                  <c:v>36228.083333333336</c:v>
                </c:pt>
                <c:pt idx="84006">
                  <c:v>36228.166666666664</c:v>
                </c:pt>
                <c:pt idx="84007">
                  <c:v>36228.25</c:v>
                </c:pt>
                <c:pt idx="84008">
                  <c:v>36228.333333333336</c:v>
                </c:pt>
                <c:pt idx="84009">
                  <c:v>36228.416666666664</c:v>
                </c:pt>
                <c:pt idx="84010">
                  <c:v>36228.5</c:v>
                </c:pt>
                <c:pt idx="84011">
                  <c:v>36228.583333333336</c:v>
                </c:pt>
                <c:pt idx="84012">
                  <c:v>36228.666666666664</c:v>
                </c:pt>
                <c:pt idx="84013">
                  <c:v>36228.75</c:v>
                </c:pt>
                <c:pt idx="84014">
                  <c:v>36228.833333333336</c:v>
                </c:pt>
                <c:pt idx="84015">
                  <c:v>36228.916666666664</c:v>
                </c:pt>
                <c:pt idx="84016">
                  <c:v>36229</c:v>
                </c:pt>
                <c:pt idx="84017">
                  <c:v>36229.083333333336</c:v>
                </c:pt>
                <c:pt idx="84018">
                  <c:v>36229.166666666664</c:v>
                </c:pt>
                <c:pt idx="84019">
                  <c:v>36229.25</c:v>
                </c:pt>
                <c:pt idx="84020">
                  <c:v>36229.333333333336</c:v>
                </c:pt>
                <c:pt idx="84021">
                  <c:v>36229.416666666664</c:v>
                </c:pt>
                <c:pt idx="84022">
                  <c:v>36229.5</c:v>
                </c:pt>
                <c:pt idx="84023">
                  <c:v>36229.583333333336</c:v>
                </c:pt>
                <c:pt idx="84024">
                  <c:v>36229.666666666664</c:v>
                </c:pt>
                <c:pt idx="84025">
                  <c:v>36229.75</c:v>
                </c:pt>
                <c:pt idx="84026">
                  <c:v>36229.833333333336</c:v>
                </c:pt>
                <c:pt idx="84027">
                  <c:v>36229.916666666664</c:v>
                </c:pt>
                <c:pt idx="84028">
                  <c:v>36230</c:v>
                </c:pt>
                <c:pt idx="84029">
                  <c:v>36230.083333333336</c:v>
                </c:pt>
                <c:pt idx="84030">
                  <c:v>36230.166666666664</c:v>
                </c:pt>
                <c:pt idx="84031">
                  <c:v>36230.25</c:v>
                </c:pt>
                <c:pt idx="84032">
                  <c:v>36230.333333333336</c:v>
                </c:pt>
                <c:pt idx="84033">
                  <c:v>36230.416666666664</c:v>
                </c:pt>
                <c:pt idx="84034">
                  <c:v>36230.5</c:v>
                </c:pt>
                <c:pt idx="84035">
                  <c:v>36230.583333333336</c:v>
                </c:pt>
                <c:pt idx="84036">
                  <c:v>36230.666666666664</c:v>
                </c:pt>
                <c:pt idx="84037">
                  <c:v>36230.75</c:v>
                </c:pt>
                <c:pt idx="84038">
                  <c:v>36230.833333333336</c:v>
                </c:pt>
                <c:pt idx="84039">
                  <c:v>36230.916666666664</c:v>
                </c:pt>
                <c:pt idx="84040">
                  <c:v>36231</c:v>
                </c:pt>
                <c:pt idx="84041">
                  <c:v>36231.083333333336</c:v>
                </c:pt>
                <c:pt idx="84042">
                  <c:v>36231.166666666664</c:v>
                </c:pt>
                <c:pt idx="84043">
                  <c:v>36231.25</c:v>
                </c:pt>
                <c:pt idx="84044">
                  <c:v>36231.333333333336</c:v>
                </c:pt>
                <c:pt idx="84045">
                  <c:v>36231.416666666664</c:v>
                </c:pt>
                <c:pt idx="84046">
                  <c:v>36231.5</c:v>
                </c:pt>
                <c:pt idx="84047">
                  <c:v>36231.583333333336</c:v>
                </c:pt>
                <c:pt idx="84048">
                  <c:v>36231.666666666664</c:v>
                </c:pt>
                <c:pt idx="84049">
                  <c:v>36231.75</c:v>
                </c:pt>
                <c:pt idx="84050">
                  <c:v>36231.833333333336</c:v>
                </c:pt>
                <c:pt idx="84051">
                  <c:v>36231.916666666664</c:v>
                </c:pt>
                <c:pt idx="84052">
                  <c:v>36232</c:v>
                </c:pt>
                <c:pt idx="84053">
                  <c:v>36232.083333333336</c:v>
                </c:pt>
                <c:pt idx="84054">
                  <c:v>36232.166666666664</c:v>
                </c:pt>
                <c:pt idx="84055">
                  <c:v>36232.25</c:v>
                </c:pt>
                <c:pt idx="84056">
                  <c:v>36232.333333333336</c:v>
                </c:pt>
                <c:pt idx="84057">
                  <c:v>36232.416666666664</c:v>
                </c:pt>
                <c:pt idx="84058">
                  <c:v>36232.5</c:v>
                </c:pt>
                <c:pt idx="84059">
                  <c:v>36232.583333333336</c:v>
                </c:pt>
                <c:pt idx="84060">
                  <c:v>36232.666666666664</c:v>
                </c:pt>
                <c:pt idx="84061">
                  <c:v>36232.75</c:v>
                </c:pt>
                <c:pt idx="84062">
                  <c:v>36232.833333333336</c:v>
                </c:pt>
                <c:pt idx="84063">
                  <c:v>36232.916666666664</c:v>
                </c:pt>
                <c:pt idx="84064">
                  <c:v>36233</c:v>
                </c:pt>
                <c:pt idx="84065">
                  <c:v>36233.083333333336</c:v>
                </c:pt>
                <c:pt idx="84066">
                  <c:v>36233.166666666664</c:v>
                </c:pt>
                <c:pt idx="84067">
                  <c:v>36233.25</c:v>
                </c:pt>
                <c:pt idx="84068">
                  <c:v>36233.333333333336</c:v>
                </c:pt>
                <c:pt idx="84069">
                  <c:v>36233.416666666664</c:v>
                </c:pt>
                <c:pt idx="84070">
                  <c:v>36233.5</c:v>
                </c:pt>
                <c:pt idx="84071">
                  <c:v>36233.583333333336</c:v>
                </c:pt>
                <c:pt idx="84072">
                  <c:v>36233.666666666664</c:v>
                </c:pt>
                <c:pt idx="84073">
                  <c:v>36233.75</c:v>
                </c:pt>
                <c:pt idx="84074">
                  <c:v>36233.833333333336</c:v>
                </c:pt>
                <c:pt idx="84075">
                  <c:v>36233.916666666664</c:v>
                </c:pt>
                <c:pt idx="84076">
                  <c:v>36234</c:v>
                </c:pt>
                <c:pt idx="84077">
                  <c:v>36234.083333333336</c:v>
                </c:pt>
                <c:pt idx="84078">
                  <c:v>36234.166666666664</c:v>
                </c:pt>
                <c:pt idx="84079">
                  <c:v>36234.25</c:v>
                </c:pt>
                <c:pt idx="84080">
                  <c:v>36234.333333333336</c:v>
                </c:pt>
                <c:pt idx="84081">
                  <c:v>36234.416666666664</c:v>
                </c:pt>
                <c:pt idx="84082">
                  <c:v>36234.5</c:v>
                </c:pt>
                <c:pt idx="84083">
                  <c:v>36234.583333333336</c:v>
                </c:pt>
                <c:pt idx="84084">
                  <c:v>36234.666666666664</c:v>
                </c:pt>
                <c:pt idx="84085">
                  <c:v>36234.75</c:v>
                </c:pt>
                <c:pt idx="84086">
                  <c:v>36234.833333333336</c:v>
                </c:pt>
                <c:pt idx="84087">
                  <c:v>36234.916666666664</c:v>
                </c:pt>
                <c:pt idx="84088">
                  <c:v>36235</c:v>
                </c:pt>
                <c:pt idx="84089">
                  <c:v>36235.083333333336</c:v>
                </c:pt>
                <c:pt idx="84090">
                  <c:v>36235.166666666664</c:v>
                </c:pt>
                <c:pt idx="84091">
                  <c:v>36235.25</c:v>
                </c:pt>
                <c:pt idx="84092">
                  <c:v>36235.333333333336</c:v>
                </c:pt>
                <c:pt idx="84093">
                  <c:v>36235.416666666664</c:v>
                </c:pt>
                <c:pt idx="84094">
                  <c:v>36235.5</c:v>
                </c:pt>
                <c:pt idx="84095">
                  <c:v>36235.583333333336</c:v>
                </c:pt>
                <c:pt idx="84096">
                  <c:v>36235.666666666664</c:v>
                </c:pt>
                <c:pt idx="84097">
                  <c:v>36235.75</c:v>
                </c:pt>
                <c:pt idx="84098">
                  <c:v>36235.833333333336</c:v>
                </c:pt>
                <c:pt idx="84099">
                  <c:v>36235.916666666664</c:v>
                </c:pt>
                <c:pt idx="84100">
                  <c:v>36236</c:v>
                </c:pt>
                <c:pt idx="84101">
                  <c:v>36236.083333333336</c:v>
                </c:pt>
                <c:pt idx="84102">
                  <c:v>36236.166666666664</c:v>
                </c:pt>
                <c:pt idx="84103">
                  <c:v>36236.25</c:v>
                </c:pt>
                <c:pt idx="84104">
                  <c:v>36236.333333333336</c:v>
                </c:pt>
                <c:pt idx="84105">
                  <c:v>36236.416666666664</c:v>
                </c:pt>
                <c:pt idx="84106">
                  <c:v>36236.5</c:v>
                </c:pt>
                <c:pt idx="84107">
                  <c:v>36236.583333333336</c:v>
                </c:pt>
                <c:pt idx="84108">
                  <c:v>36236.666666666664</c:v>
                </c:pt>
                <c:pt idx="84109">
                  <c:v>36236.75</c:v>
                </c:pt>
                <c:pt idx="84110">
                  <c:v>36236.833333333336</c:v>
                </c:pt>
                <c:pt idx="84111">
                  <c:v>36236.916666666664</c:v>
                </c:pt>
                <c:pt idx="84112">
                  <c:v>36237</c:v>
                </c:pt>
                <c:pt idx="84113">
                  <c:v>36237.083333333336</c:v>
                </c:pt>
                <c:pt idx="84114">
                  <c:v>36237.166666666664</c:v>
                </c:pt>
                <c:pt idx="84115">
                  <c:v>36237.25</c:v>
                </c:pt>
                <c:pt idx="84116">
                  <c:v>36237.333333333336</c:v>
                </c:pt>
                <c:pt idx="84117">
                  <c:v>36237.416666666664</c:v>
                </c:pt>
                <c:pt idx="84118">
                  <c:v>36237.5</c:v>
                </c:pt>
                <c:pt idx="84119">
                  <c:v>36237.583333333336</c:v>
                </c:pt>
                <c:pt idx="84120">
                  <c:v>36237.666666666664</c:v>
                </c:pt>
                <c:pt idx="84121">
                  <c:v>36237.75</c:v>
                </c:pt>
                <c:pt idx="84122">
                  <c:v>36237.833333333336</c:v>
                </c:pt>
                <c:pt idx="84123">
                  <c:v>36237.916666666664</c:v>
                </c:pt>
                <c:pt idx="84124">
                  <c:v>36238</c:v>
                </c:pt>
                <c:pt idx="84125">
                  <c:v>36238.083333333336</c:v>
                </c:pt>
                <c:pt idx="84126">
                  <c:v>36238.166666666664</c:v>
                </c:pt>
                <c:pt idx="84127">
                  <c:v>36238.25</c:v>
                </c:pt>
                <c:pt idx="84128">
                  <c:v>36238.333333333336</c:v>
                </c:pt>
                <c:pt idx="84129">
                  <c:v>36238.416666666664</c:v>
                </c:pt>
                <c:pt idx="84130">
                  <c:v>36238.5</c:v>
                </c:pt>
                <c:pt idx="84131">
                  <c:v>36238.583333333336</c:v>
                </c:pt>
                <c:pt idx="84132">
                  <c:v>36238.666666666664</c:v>
                </c:pt>
                <c:pt idx="84133">
                  <c:v>36238.75</c:v>
                </c:pt>
                <c:pt idx="84134">
                  <c:v>36238.833333333336</c:v>
                </c:pt>
                <c:pt idx="84135">
                  <c:v>36238.916666666664</c:v>
                </c:pt>
                <c:pt idx="84136">
                  <c:v>36239</c:v>
                </c:pt>
                <c:pt idx="84137">
                  <c:v>36239.083333333336</c:v>
                </c:pt>
                <c:pt idx="84138">
                  <c:v>36239.166666666664</c:v>
                </c:pt>
                <c:pt idx="84139">
                  <c:v>36239.25</c:v>
                </c:pt>
                <c:pt idx="84140">
                  <c:v>36239.333333333336</c:v>
                </c:pt>
                <c:pt idx="84141">
                  <c:v>36239.416666666664</c:v>
                </c:pt>
                <c:pt idx="84142">
                  <c:v>36239.5</c:v>
                </c:pt>
                <c:pt idx="84143">
                  <c:v>36239.583333333336</c:v>
                </c:pt>
                <c:pt idx="84144">
                  <c:v>36239.666666666664</c:v>
                </c:pt>
                <c:pt idx="84145">
                  <c:v>36239.75</c:v>
                </c:pt>
                <c:pt idx="84146">
                  <c:v>36239.833333333336</c:v>
                </c:pt>
                <c:pt idx="84147">
                  <c:v>36239.916666666664</c:v>
                </c:pt>
                <c:pt idx="84148">
                  <c:v>36240</c:v>
                </c:pt>
                <c:pt idx="84149">
                  <c:v>36240.083333333336</c:v>
                </c:pt>
                <c:pt idx="84150">
                  <c:v>36240.166666666664</c:v>
                </c:pt>
                <c:pt idx="84151">
                  <c:v>36240.25</c:v>
                </c:pt>
                <c:pt idx="84152">
                  <c:v>36240.333333333336</c:v>
                </c:pt>
                <c:pt idx="84153">
                  <c:v>36240.416666666664</c:v>
                </c:pt>
                <c:pt idx="84154">
                  <c:v>36240.5</c:v>
                </c:pt>
                <c:pt idx="84155">
                  <c:v>36240.583333333336</c:v>
                </c:pt>
                <c:pt idx="84156">
                  <c:v>36240.666666666664</c:v>
                </c:pt>
                <c:pt idx="84157">
                  <c:v>36240.75</c:v>
                </c:pt>
                <c:pt idx="84158">
                  <c:v>36240.833333333336</c:v>
                </c:pt>
                <c:pt idx="84159">
                  <c:v>36240.916666666664</c:v>
                </c:pt>
                <c:pt idx="84160">
                  <c:v>36241</c:v>
                </c:pt>
                <c:pt idx="84161">
                  <c:v>36241.083333333336</c:v>
                </c:pt>
                <c:pt idx="84162">
                  <c:v>36241.166666666664</c:v>
                </c:pt>
                <c:pt idx="84163">
                  <c:v>36241.25</c:v>
                </c:pt>
                <c:pt idx="84164">
                  <c:v>36241.333333333336</c:v>
                </c:pt>
                <c:pt idx="84165">
                  <c:v>36241.416666666664</c:v>
                </c:pt>
                <c:pt idx="84166">
                  <c:v>36241.5</c:v>
                </c:pt>
                <c:pt idx="84167">
                  <c:v>36241.583333333336</c:v>
                </c:pt>
                <c:pt idx="84168">
                  <c:v>36241.666666666664</c:v>
                </c:pt>
                <c:pt idx="84169">
                  <c:v>36241.75</c:v>
                </c:pt>
                <c:pt idx="84170">
                  <c:v>36241.833333333336</c:v>
                </c:pt>
                <c:pt idx="84171">
                  <c:v>36241.916666666664</c:v>
                </c:pt>
                <c:pt idx="84172">
                  <c:v>36242</c:v>
                </c:pt>
                <c:pt idx="84173">
                  <c:v>36242.083333333336</c:v>
                </c:pt>
                <c:pt idx="84174">
                  <c:v>36242.166666666664</c:v>
                </c:pt>
                <c:pt idx="84175">
                  <c:v>36242.25</c:v>
                </c:pt>
                <c:pt idx="84176">
                  <c:v>36242.333333333336</c:v>
                </c:pt>
                <c:pt idx="84177">
                  <c:v>36242.416666666664</c:v>
                </c:pt>
                <c:pt idx="84178">
                  <c:v>36242.5</c:v>
                </c:pt>
                <c:pt idx="84179">
                  <c:v>36242.583333333336</c:v>
                </c:pt>
                <c:pt idx="84180">
                  <c:v>36242.666666666664</c:v>
                </c:pt>
                <c:pt idx="84181">
                  <c:v>36242.75</c:v>
                </c:pt>
                <c:pt idx="84182">
                  <c:v>36242.833333333336</c:v>
                </c:pt>
                <c:pt idx="84183">
                  <c:v>36242.916666666664</c:v>
                </c:pt>
                <c:pt idx="84184">
                  <c:v>36243</c:v>
                </c:pt>
                <c:pt idx="84185">
                  <c:v>36243.083333333336</c:v>
                </c:pt>
                <c:pt idx="84186">
                  <c:v>36243.166666666664</c:v>
                </c:pt>
                <c:pt idx="84187">
                  <c:v>36243.25</c:v>
                </c:pt>
                <c:pt idx="84188">
                  <c:v>36243.333333333336</c:v>
                </c:pt>
                <c:pt idx="84189">
                  <c:v>36243.416666666664</c:v>
                </c:pt>
                <c:pt idx="84190">
                  <c:v>36243.5</c:v>
                </c:pt>
                <c:pt idx="84191">
                  <c:v>36243.583333333336</c:v>
                </c:pt>
                <c:pt idx="84192">
                  <c:v>36243.666666666664</c:v>
                </c:pt>
                <c:pt idx="84193">
                  <c:v>36243.75</c:v>
                </c:pt>
                <c:pt idx="84194">
                  <c:v>36243.833333333336</c:v>
                </c:pt>
                <c:pt idx="84195">
                  <c:v>36243.916666666664</c:v>
                </c:pt>
                <c:pt idx="84196">
                  <c:v>36244</c:v>
                </c:pt>
                <c:pt idx="84197">
                  <c:v>36244.083333333336</c:v>
                </c:pt>
                <c:pt idx="84198">
                  <c:v>36244.166666666664</c:v>
                </c:pt>
                <c:pt idx="84199">
                  <c:v>36244.25</c:v>
                </c:pt>
                <c:pt idx="84200">
                  <c:v>36244.333333333336</c:v>
                </c:pt>
                <c:pt idx="84201">
                  <c:v>36244.416666666664</c:v>
                </c:pt>
                <c:pt idx="84202">
                  <c:v>36244.5</c:v>
                </c:pt>
                <c:pt idx="84203">
                  <c:v>36244.583333333336</c:v>
                </c:pt>
                <c:pt idx="84204">
                  <c:v>36244.666666666664</c:v>
                </c:pt>
                <c:pt idx="84205">
                  <c:v>36244.75</c:v>
                </c:pt>
                <c:pt idx="84206">
                  <c:v>36244.833333333336</c:v>
                </c:pt>
                <c:pt idx="84207">
                  <c:v>36244.916666666664</c:v>
                </c:pt>
                <c:pt idx="84208">
                  <c:v>36245</c:v>
                </c:pt>
                <c:pt idx="84209">
                  <c:v>36245.083333333336</c:v>
                </c:pt>
                <c:pt idx="84210">
                  <c:v>36245.166666666664</c:v>
                </c:pt>
                <c:pt idx="84211">
                  <c:v>36245.25</c:v>
                </c:pt>
                <c:pt idx="84212">
                  <c:v>36245.333333333336</c:v>
                </c:pt>
                <c:pt idx="84213">
                  <c:v>36245.416666666664</c:v>
                </c:pt>
                <c:pt idx="84214">
                  <c:v>36245.5</c:v>
                </c:pt>
                <c:pt idx="84215">
                  <c:v>36245.583333333336</c:v>
                </c:pt>
                <c:pt idx="84216">
                  <c:v>36245.666666666664</c:v>
                </c:pt>
                <c:pt idx="84217">
                  <c:v>36245.75</c:v>
                </c:pt>
                <c:pt idx="84218">
                  <c:v>36245.833333333336</c:v>
                </c:pt>
                <c:pt idx="84219">
                  <c:v>36245.916666666664</c:v>
                </c:pt>
                <c:pt idx="84220">
                  <c:v>36246</c:v>
                </c:pt>
                <c:pt idx="84221">
                  <c:v>36246.083333333336</c:v>
                </c:pt>
                <c:pt idx="84222">
                  <c:v>36246.166666666664</c:v>
                </c:pt>
                <c:pt idx="84223">
                  <c:v>36246.25</c:v>
                </c:pt>
                <c:pt idx="84224">
                  <c:v>36246.333333333336</c:v>
                </c:pt>
                <c:pt idx="84225">
                  <c:v>36246.416666666664</c:v>
                </c:pt>
                <c:pt idx="84226">
                  <c:v>36246.5</c:v>
                </c:pt>
                <c:pt idx="84227">
                  <c:v>36246.583333333336</c:v>
                </c:pt>
                <c:pt idx="84228">
                  <c:v>36246.666666666664</c:v>
                </c:pt>
                <c:pt idx="84229">
                  <c:v>36246.75</c:v>
                </c:pt>
                <c:pt idx="84230">
                  <c:v>36246.833333333336</c:v>
                </c:pt>
                <c:pt idx="84231">
                  <c:v>36246.916666666664</c:v>
                </c:pt>
                <c:pt idx="84232">
                  <c:v>36247</c:v>
                </c:pt>
                <c:pt idx="84233">
                  <c:v>36247.083333333336</c:v>
                </c:pt>
                <c:pt idx="84234">
                  <c:v>36247.166666666664</c:v>
                </c:pt>
                <c:pt idx="84235">
                  <c:v>36247.25</c:v>
                </c:pt>
                <c:pt idx="84236">
                  <c:v>36247.333333333336</c:v>
                </c:pt>
                <c:pt idx="84237">
                  <c:v>36247.416666666664</c:v>
                </c:pt>
                <c:pt idx="84238">
                  <c:v>36247.5</c:v>
                </c:pt>
                <c:pt idx="84239">
                  <c:v>36247.583333333336</c:v>
                </c:pt>
                <c:pt idx="84240">
                  <c:v>36247.666666666664</c:v>
                </c:pt>
                <c:pt idx="84241">
                  <c:v>36247.75</c:v>
                </c:pt>
                <c:pt idx="84242">
                  <c:v>36247.833333333336</c:v>
                </c:pt>
                <c:pt idx="84243">
                  <c:v>36247.916666666664</c:v>
                </c:pt>
                <c:pt idx="84244">
                  <c:v>36248</c:v>
                </c:pt>
                <c:pt idx="84245">
                  <c:v>36248.083333333336</c:v>
                </c:pt>
                <c:pt idx="84246">
                  <c:v>36248.166666666664</c:v>
                </c:pt>
                <c:pt idx="84247">
                  <c:v>36248.25</c:v>
                </c:pt>
                <c:pt idx="84248">
                  <c:v>36248.333333333336</c:v>
                </c:pt>
                <c:pt idx="84249">
                  <c:v>36248.416666666664</c:v>
                </c:pt>
                <c:pt idx="84250">
                  <c:v>36248.5</c:v>
                </c:pt>
                <c:pt idx="84251">
                  <c:v>36248.583333333336</c:v>
                </c:pt>
                <c:pt idx="84252">
                  <c:v>36248.666666666664</c:v>
                </c:pt>
                <c:pt idx="84253">
                  <c:v>36248.75</c:v>
                </c:pt>
                <c:pt idx="84254">
                  <c:v>36248.833333333336</c:v>
                </c:pt>
                <c:pt idx="84255">
                  <c:v>36248.916666666664</c:v>
                </c:pt>
                <c:pt idx="84256">
                  <c:v>36249</c:v>
                </c:pt>
                <c:pt idx="84257">
                  <c:v>36249.083333333336</c:v>
                </c:pt>
                <c:pt idx="84258">
                  <c:v>36249.166666666664</c:v>
                </c:pt>
                <c:pt idx="84259">
                  <c:v>36249.25</c:v>
                </c:pt>
                <c:pt idx="84260">
                  <c:v>36249.333333333336</c:v>
                </c:pt>
                <c:pt idx="84261">
                  <c:v>36249.416666666664</c:v>
                </c:pt>
                <c:pt idx="84262">
                  <c:v>36249.5</c:v>
                </c:pt>
                <c:pt idx="84263">
                  <c:v>36249.583333333336</c:v>
                </c:pt>
                <c:pt idx="84264">
                  <c:v>36249.666666666664</c:v>
                </c:pt>
                <c:pt idx="84265">
                  <c:v>36249.75</c:v>
                </c:pt>
                <c:pt idx="84266">
                  <c:v>36249.833333333336</c:v>
                </c:pt>
                <c:pt idx="84267">
                  <c:v>36249.916666666664</c:v>
                </c:pt>
                <c:pt idx="84268">
                  <c:v>36250</c:v>
                </c:pt>
                <c:pt idx="84269">
                  <c:v>36250.083333333336</c:v>
                </c:pt>
                <c:pt idx="84270">
                  <c:v>36250.166666666664</c:v>
                </c:pt>
                <c:pt idx="84271">
                  <c:v>36250.25</c:v>
                </c:pt>
                <c:pt idx="84272">
                  <c:v>36250.333333333336</c:v>
                </c:pt>
                <c:pt idx="84273">
                  <c:v>36250.416666666664</c:v>
                </c:pt>
                <c:pt idx="84274">
                  <c:v>36250.5</c:v>
                </c:pt>
                <c:pt idx="84275">
                  <c:v>36250.583333333336</c:v>
                </c:pt>
                <c:pt idx="84276">
                  <c:v>36250.666666666664</c:v>
                </c:pt>
                <c:pt idx="84277">
                  <c:v>36250.75</c:v>
                </c:pt>
                <c:pt idx="84278">
                  <c:v>36250.833333333336</c:v>
                </c:pt>
                <c:pt idx="84279">
                  <c:v>36250.916666666664</c:v>
                </c:pt>
                <c:pt idx="84280">
                  <c:v>36251</c:v>
                </c:pt>
                <c:pt idx="84281">
                  <c:v>36251.083333333336</c:v>
                </c:pt>
                <c:pt idx="84282">
                  <c:v>36251.166666666664</c:v>
                </c:pt>
                <c:pt idx="84283">
                  <c:v>36251.25</c:v>
                </c:pt>
                <c:pt idx="84284">
                  <c:v>36251.333333333336</c:v>
                </c:pt>
                <c:pt idx="84285">
                  <c:v>36251.416666666664</c:v>
                </c:pt>
                <c:pt idx="84286">
                  <c:v>36251.5</c:v>
                </c:pt>
                <c:pt idx="84287">
                  <c:v>36251.583333333336</c:v>
                </c:pt>
                <c:pt idx="84288">
                  <c:v>36251.666666666664</c:v>
                </c:pt>
                <c:pt idx="84289">
                  <c:v>36251.75</c:v>
                </c:pt>
                <c:pt idx="84290">
                  <c:v>36251.833333333336</c:v>
                </c:pt>
                <c:pt idx="84291">
                  <c:v>36251.916666666664</c:v>
                </c:pt>
                <c:pt idx="84292">
                  <c:v>36252</c:v>
                </c:pt>
                <c:pt idx="84293">
                  <c:v>36252.083333333336</c:v>
                </c:pt>
                <c:pt idx="84294">
                  <c:v>36252.166666666664</c:v>
                </c:pt>
                <c:pt idx="84295">
                  <c:v>36252.25</c:v>
                </c:pt>
                <c:pt idx="84296">
                  <c:v>36252.333333333336</c:v>
                </c:pt>
                <c:pt idx="84297">
                  <c:v>36252.416666666664</c:v>
                </c:pt>
                <c:pt idx="84298">
                  <c:v>36252.5</c:v>
                </c:pt>
                <c:pt idx="84299">
                  <c:v>36252.583333333336</c:v>
                </c:pt>
                <c:pt idx="84300">
                  <c:v>36252.666666666664</c:v>
                </c:pt>
                <c:pt idx="84301">
                  <c:v>36252.75</c:v>
                </c:pt>
                <c:pt idx="84302">
                  <c:v>36252.833333333336</c:v>
                </c:pt>
                <c:pt idx="84303">
                  <c:v>36252.916666666664</c:v>
                </c:pt>
                <c:pt idx="84304">
                  <c:v>36253</c:v>
                </c:pt>
                <c:pt idx="84305">
                  <c:v>36253.083333333336</c:v>
                </c:pt>
                <c:pt idx="84306">
                  <c:v>36253.166666666664</c:v>
                </c:pt>
                <c:pt idx="84307">
                  <c:v>36253.25</c:v>
                </c:pt>
                <c:pt idx="84308">
                  <c:v>36253.333333333336</c:v>
                </c:pt>
                <c:pt idx="84309">
                  <c:v>36253.416666666664</c:v>
                </c:pt>
                <c:pt idx="84310">
                  <c:v>36253.5</c:v>
                </c:pt>
                <c:pt idx="84311">
                  <c:v>36253.583333333336</c:v>
                </c:pt>
                <c:pt idx="84312">
                  <c:v>36253.666666666664</c:v>
                </c:pt>
                <c:pt idx="84313">
                  <c:v>36253.75</c:v>
                </c:pt>
                <c:pt idx="84314">
                  <c:v>36253.833333333336</c:v>
                </c:pt>
                <c:pt idx="84315">
                  <c:v>36253.916666666664</c:v>
                </c:pt>
                <c:pt idx="84316">
                  <c:v>36254</c:v>
                </c:pt>
                <c:pt idx="84317">
                  <c:v>36254.083333333336</c:v>
                </c:pt>
                <c:pt idx="84318">
                  <c:v>36254.166666666664</c:v>
                </c:pt>
                <c:pt idx="84319">
                  <c:v>36254.25</c:v>
                </c:pt>
                <c:pt idx="84320">
                  <c:v>36254.333333333336</c:v>
                </c:pt>
                <c:pt idx="84321">
                  <c:v>36254.416666666664</c:v>
                </c:pt>
                <c:pt idx="84322">
                  <c:v>36254.5</c:v>
                </c:pt>
                <c:pt idx="84323">
                  <c:v>36254.583333333336</c:v>
                </c:pt>
                <c:pt idx="84324">
                  <c:v>36254.666666666664</c:v>
                </c:pt>
                <c:pt idx="84325">
                  <c:v>36254.75</c:v>
                </c:pt>
                <c:pt idx="84326">
                  <c:v>36254.833333333336</c:v>
                </c:pt>
                <c:pt idx="84327">
                  <c:v>36254.916666666664</c:v>
                </c:pt>
                <c:pt idx="84328">
                  <c:v>36255</c:v>
                </c:pt>
                <c:pt idx="84329">
                  <c:v>36255.083333333336</c:v>
                </c:pt>
                <c:pt idx="84330">
                  <c:v>36255.166666666664</c:v>
                </c:pt>
                <c:pt idx="84331">
                  <c:v>36255.25</c:v>
                </c:pt>
                <c:pt idx="84332">
                  <c:v>36255.333333333336</c:v>
                </c:pt>
                <c:pt idx="84333">
                  <c:v>36255.416666666664</c:v>
                </c:pt>
                <c:pt idx="84334">
                  <c:v>36255.5</c:v>
                </c:pt>
                <c:pt idx="84335">
                  <c:v>36255.583333333336</c:v>
                </c:pt>
                <c:pt idx="84336">
                  <c:v>36255.666666666664</c:v>
                </c:pt>
                <c:pt idx="84337">
                  <c:v>36255.75</c:v>
                </c:pt>
                <c:pt idx="84338">
                  <c:v>36255.833333333336</c:v>
                </c:pt>
                <c:pt idx="84339">
                  <c:v>36255.916666666664</c:v>
                </c:pt>
                <c:pt idx="84340">
                  <c:v>36256</c:v>
                </c:pt>
                <c:pt idx="84341">
                  <c:v>36256.083333333336</c:v>
                </c:pt>
                <c:pt idx="84342">
                  <c:v>36256.166666666664</c:v>
                </c:pt>
                <c:pt idx="84343">
                  <c:v>36256.25</c:v>
                </c:pt>
                <c:pt idx="84344">
                  <c:v>36256.333333333336</c:v>
                </c:pt>
                <c:pt idx="84345">
                  <c:v>36256.416666666664</c:v>
                </c:pt>
                <c:pt idx="84346">
                  <c:v>36256.5</c:v>
                </c:pt>
                <c:pt idx="84347">
                  <c:v>36256.583333333336</c:v>
                </c:pt>
                <c:pt idx="84348">
                  <c:v>36256.666666666664</c:v>
                </c:pt>
                <c:pt idx="84349">
                  <c:v>36256.75</c:v>
                </c:pt>
                <c:pt idx="84350">
                  <c:v>36256.833333333336</c:v>
                </c:pt>
                <c:pt idx="84351">
                  <c:v>36256.916666666664</c:v>
                </c:pt>
                <c:pt idx="84352">
                  <c:v>36257</c:v>
                </c:pt>
                <c:pt idx="84353">
                  <c:v>36257.083333333336</c:v>
                </c:pt>
                <c:pt idx="84354">
                  <c:v>36257.166666666664</c:v>
                </c:pt>
                <c:pt idx="84355">
                  <c:v>36257.25</c:v>
                </c:pt>
                <c:pt idx="84356">
                  <c:v>36257.333333333336</c:v>
                </c:pt>
                <c:pt idx="84357">
                  <c:v>36257.416666666664</c:v>
                </c:pt>
                <c:pt idx="84358">
                  <c:v>36257.5</c:v>
                </c:pt>
                <c:pt idx="84359">
                  <c:v>36257.583333333336</c:v>
                </c:pt>
                <c:pt idx="84360">
                  <c:v>36257.666666666664</c:v>
                </c:pt>
                <c:pt idx="84361">
                  <c:v>36257.75</c:v>
                </c:pt>
                <c:pt idx="84362">
                  <c:v>36257.833333333336</c:v>
                </c:pt>
                <c:pt idx="84363">
                  <c:v>36257.916666666664</c:v>
                </c:pt>
                <c:pt idx="84364">
                  <c:v>36258</c:v>
                </c:pt>
                <c:pt idx="84365">
                  <c:v>36258.083333333336</c:v>
                </c:pt>
                <c:pt idx="84366">
                  <c:v>36258.166666666664</c:v>
                </c:pt>
                <c:pt idx="84367">
                  <c:v>36258.25</c:v>
                </c:pt>
                <c:pt idx="84368">
                  <c:v>36258.333333333336</c:v>
                </c:pt>
                <c:pt idx="84369">
                  <c:v>36258.416666666664</c:v>
                </c:pt>
                <c:pt idx="84370">
                  <c:v>36258.5</c:v>
                </c:pt>
                <c:pt idx="84371">
                  <c:v>36258.583333333336</c:v>
                </c:pt>
                <c:pt idx="84372">
                  <c:v>36258.666666666664</c:v>
                </c:pt>
                <c:pt idx="84373">
                  <c:v>36258.75</c:v>
                </c:pt>
                <c:pt idx="84374">
                  <c:v>36258.833333333336</c:v>
                </c:pt>
                <c:pt idx="84375">
                  <c:v>36258.916666666664</c:v>
                </c:pt>
                <c:pt idx="84376">
                  <c:v>36259</c:v>
                </c:pt>
                <c:pt idx="84377">
                  <c:v>36259.083333333336</c:v>
                </c:pt>
                <c:pt idx="84378">
                  <c:v>36259.166666666664</c:v>
                </c:pt>
                <c:pt idx="84379">
                  <c:v>36259.25</c:v>
                </c:pt>
                <c:pt idx="84380">
                  <c:v>36259.333333333336</c:v>
                </c:pt>
                <c:pt idx="84381">
                  <c:v>36259.416666666664</c:v>
                </c:pt>
                <c:pt idx="84382">
                  <c:v>36259.5</c:v>
                </c:pt>
                <c:pt idx="84383">
                  <c:v>36259.583333333336</c:v>
                </c:pt>
                <c:pt idx="84384">
                  <c:v>36259.666666666664</c:v>
                </c:pt>
                <c:pt idx="84385">
                  <c:v>36259.75</c:v>
                </c:pt>
                <c:pt idx="84386">
                  <c:v>36259.833333333336</c:v>
                </c:pt>
                <c:pt idx="84387">
                  <c:v>36259.916666666664</c:v>
                </c:pt>
                <c:pt idx="84388">
                  <c:v>36260</c:v>
                </c:pt>
                <c:pt idx="84389">
                  <c:v>36260.083333333336</c:v>
                </c:pt>
                <c:pt idx="84390">
                  <c:v>36260.166666666664</c:v>
                </c:pt>
                <c:pt idx="84391">
                  <c:v>36260.25</c:v>
                </c:pt>
                <c:pt idx="84392">
                  <c:v>36260.333333333336</c:v>
                </c:pt>
                <c:pt idx="84393">
                  <c:v>36260.416666666664</c:v>
                </c:pt>
                <c:pt idx="84394">
                  <c:v>36260.5</c:v>
                </c:pt>
                <c:pt idx="84395">
                  <c:v>36260.583333333336</c:v>
                </c:pt>
                <c:pt idx="84396">
                  <c:v>36260.666666666664</c:v>
                </c:pt>
                <c:pt idx="84397">
                  <c:v>36260.75</c:v>
                </c:pt>
                <c:pt idx="84398">
                  <c:v>36260.833333333336</c:v>
                </c:pt>
                <c:pt idx="84399">
                  <c:v>36260.916666666664</c:v>
                </c:pt>
                <c:pt idx="84400">
                  <c:v>36261</c:v>
                </c:pt>
                <c:pt idx="84401">
                  <c:v>36261.083333333336</c:v>
                </c:pt>
                <c:pt idx="84402">
                  <c:v>36261.166666666664</c:v>
                </c:pt>
                <c:pt idx="84403">
                  <c:v>36261.25</c:v>
                </c:pt>
                <c:pt idx="84404">
                  <c:v>36261.333333333336</c:v>
                </c:pt>
                <c:pt idx="84405">
                  <c:v>36261.416666666664</c:v>
                </c:pt>
                <c:pt idx="84406">
                  <c:v>36261.5</c:v>
                </c:pt>
                <c:pt idx="84407">
                  <c:v>36261.583333333336</c:v>
                </c:pt>
                <c:pt idx="84408">
                  <c:v>36261.666666666664</c:v>
                </c:pt>
                <c:pt idx="84409">
                  <c:v>36261.75</c:v>
                </c:pt>
                <c:pt idx="84410">
                  <c:v>36261.833333333336</c:v>
                </c:pt>
                <c:pt idx="84411">
                  <c:v>36261.916666666664</c:v>
                </c:pt>
                <c:pt idx="84412">
                  <c:v>36262</c:v>
                </c:pt>
                <c:pt idx="84413">
                  <c:v>36262.083333333336</c:v>
                </c:pt>
                <c:pt idx="84414">
                  <c:v>36262.166666666664</c:v>
                </c:pt>
                <c:pt idx="84415">
                  <c:v>36262.25</c:v>
                </c:pt>
                <c:pt idx="84416">
                  <c:v>36262.333333333336</c:v>
                </c:pt>
                <c:pt idx="84417">
                  <c:v>36262.416666666664</c:v>
                </c:pt>
                <c:pt idx="84418">
                  <c:v>36262.5</c:v>
                </c:pt>
                <c:pt idx="84419">
                  <c:v>36262.583333333336</c:v>
                </c:pt>
                <c:pt idx="84420">
                  <c:v>36262.666666666664</c:v>
                </c:pt>
                <c:pt idx="84421">
                  <c:v>36262.75</c:v>
                </c:pt>
                <c:pt idx="84422">
                  <c:v>36262.833333333336</c:v>
                </c:pt>
                <c:pt idx="84423">
                  <c:v>36262.916666666664</c:v>
                </c:pt>
                <c:pt idx="84424">
                  <c:v>36263</c:v>
                </c:pt>
                <c:pt idx="84425">
                  <c:v>36263.083333333336</c:v>
                </c:pt>
                <c:pt idx="84426">
                  <c:v>36263.166666666664</c:v>
                </c:pt>
                <c:pt idx="84427">
                  <c:v>36263.25</c:v>
                </c:pt>
                <c:pt idx="84428">
                  <c:v>36263.333333333336</c:v>
                </c:pt>
                <c:pt idx="84429">
                  <c:v>36263.416666666664</c:v>
                </c:pt>
                <c:pt idx="84430">
                  <c:v>36263.5</c:v>
                </c:pt>
                <c:pt idx="84431">
                  <c:v>36263.583333333336</c:v>
                </c:pt>
                <c:pt idx="84432">
                  <c:v>36263.666666666664</c:v>
                </c:pt>
                <c:pt idx="84433">
                  <c:v>36263.75</c:v>
                </c:pt>
                <c:pt idx="84434">
                  <c:v>36263.833333333336</c:v>
                </c:pt>
                <c:pt idx="84435">
                  <c:v>36263.916666666664</c:v>
                </c:pt>
                <c:pt idx="84436">
                  <c:v>36264</c:v>
                </c:pt>
                <c:pt idx="84437">
                  <c:v>36264.083333333336</c:v>
                </c:pt>
                <c:pt idx="84438">
                  <c:v>36264.166666666664</c:v>
                </c:pt>
                <c:pt idx="84439">
                  <c:v>36264.25</c:v>
                </c:pt>
                <c:pt idx="84440">
                  <c:v>36264.333333333336</c:v>
                </c:pt>
                <c:pt idx="84441">
                  <c:v>36264.416666666664</c:v>
                </c:pt>
                <c:pt idx="84442">
                  <c:v>36264.5</c:v>
                </c:pt>
                <c:pt idx="84443">
                  <c:v>36264.583333333336</c:v>
                </c:pt>
                <c:pt idx="84444">
                  <c:v>36264.666666666664</c:v>
                </c:pt>
                <c:pt idx="84445">
                  <c:v>36264.75</c:v>
                </c:pt>
                <c:pt idx="84446">
                  <c:v>36264.833333333336</c:v>
                </c:pt>
                <c:pt idx="84447">
                  <c:v>36264.916666666664</c:v>
                </c:pt>
                <c:pt idx="84448">
                  <c:v>36265</c:v>
                </c:pt>
                <c:pt idx="84449">
                  <c:v>36265.083333333336</c:v>
                </c:pt>
                <c:pt idx="84450">
                  <c:v>36265.166666666664</c:v>
                </c:pt>
                <c:pt idx="84451">
                  <c:v>36265.25</c:v>
                </c:pt>
                <c:pt idx="84452">
                  <c:v>36265.333333333336</c:v>
                </c:pt>
                <c:pt idx="84453">
                  <c:v>36265.416666666664</c:v>
                </c:pt>
                <c:pt idx="84454">
                  <c:v>36265.5</c:v>
                </c:pt>
                <c:pt idx="84455">
                  <c:v>36265.583333333336</c:v>
                </c:pt>
                <c:pt idx="84456">
                  <c:v>36265.666666666664</c:v>
                </c:pt>
                <c:pt idx="84457">
                  <c:v>36265.75</c:v>
                </c:pt>
                <c:pt idx="84458">
                  <c:v>36265.833333333336</c:v>
                </c:pt>
                <c:pt idx="84459">
                  <c:v>36265.916666666664</c:v>
                </c:pt>
                <c:pt idx="84460">
                  <c:v>36266</c:v>
                </c:pt>
                <c:pt idx="84461">
                  <c:v>36266.083333333336</c:v>
                </c:pt>
                <c:pt idx="84462">
                  <c:v>36266.166666666664</c:v>
                </c:pt>
                <c:pt idx="84463">
                  <c:v>36266.25</c:v>
                </c:pt>
                <c:pt idx="84464">
                  <c:v>36266.333333333336</c:v>
                </c:pt>
                <c:pt idx="84465">
                  <c:v>36266.416666666664</c:v>
                </c:pt>
                <c:pt idx="84466">
                  <c:v>36266.5</c:v>
                </c:pt>
                <c:pt idx="84467">
                  <c:v>36266.583333333336</c:v>
                </c:pt>
                <c:pt idx="84468">
                  <c:v>36266.666666666664</c:v>
                </c:pt>
                <c:pt idx="84469">
                  <c:v>36266.75</c:v>
                </c:pt>
                <c:pt idx="84470">
                  <c:v>36266.833333333336</c:v>
                </c:pt>
                <c:pt idx="84471">
                  <c:v>36266.916666666664</c:v>
                </c:pt>
                <c:pt idx="84472">
                  <c:v>36267</c:v>
                </c:pt>
                <c:pt idx="84473">
                  <c:v>36267.083333333336</c:v>
                </c:pt>
                <c:pt idx="84474">
                  <c:v>36267.166666666664</c:v>
                </c:pt>
                <c:pt idx="84475">
                  <c:v>36267.25</c:v>
                </c:pt>
                <c:pt idx="84476">
                  <c:v>36267.333333333336</c:v>
                </c:pt>
                <c:pt idx="84477">
                  <c:v>36267.416666666664</c:v>
                </c:pt>
                <c:pt idx="84478">
                  <c:v>36267.5</c:v>
                </c:pt>
                <c:pt idx="84479">
                  <c:v>36267.583333333336</c:v>
                </c:pt>
                <c:pt idx="84480">
                  <c:v>36267.666666666664</c:v>
                </c:pt>
                <c:pt idx="84481">
                  <c:v>36267.75</c:v>
                </c:pt>
                <c:pt idx="84482">
                  <c:v>36267.833333333336</c:v>
                </c:pt>
                <c:pt idx="84483">
                  <c:v>36267.916666666664</c:v>
                </c:pt>
                <c:pt idx="84484">
                  <c:v>36268</c:v>
                </c:pt>
                <c:pt idx="84485">
                  <c:v>36268.083333333336</c:v>
                </c:pt>
                <c:pt idx="84486">
                  <c:v>36268.166666666664</c:v>
                </c:pt>
                <c:pt idx="84487">
                  <c:v>36268.25</c:v>
                </c:pt>
                <c:pt idx="84488">
                  <c:v>36268.333333333336</c:v>
                </c:pt>
                <c:pt idx="84489">
                  <c:v>36268.416666666664</c:v>
                </c:pt>
                <c:pt idx="84490">
                  <c:v>36268.5</c:v>
                </c:pt>
                <c:pt idx="84491">
                  <c:v>36268.583333333336</c:v>
                </c:pt>
                <c:pt idx="84492">
                  <c:v>36268.666666666664</c:v>
                </c:pt>
                <c:pt idx="84493">
                  <c:v>36268.75</c:v>
                </c:pt>
                <c:pt idx="84494">
                  <c:v>36268.833333333336</c:v>
                </c:pt>
                <c:pt idx="84495">
                  <c:v>36268.916666666664</c:v>
                </c:pt>
                <c:pt idx="84496">
                  <c:v>36269</c:v>
                </c:pt>
                <c:pt idx="84497">
                  <c:v>36269.083333333336</c:v>
                </c:pt>
                <c:pt idx="84498">
                  <c:v>36269.166666666664</c:v>
                </c:pt>
                <c:pt idx="84499">
                  <c:v>36269.25</c:v>
                </c:pt>
                <c:pt idx="84500">
                  <c:v>36269.333333333336</c:v>
                </c:pt>
                <c:pt idx="84501">
                  <c:v>36269.416666666664</c:v>
                </c:pt>
                <c:pt idx="84502">
                  <c:v>36269.5</c:v>
                </c:pt>
                <c:pt idx="84503">
                  <c:v>36269.583333333336</c:v>
                </c:pt>
                <c:pt idx="84504">
                  <c:v>36269.666666666664</c:v>
                </c:pt>
                <c:pt idx="84505">
                  <c:v>36269.75</c:v>
                </c:pt>
                <c:pt idx="84506">
                  <c:v>36269.833333333336</c:v>
                </c:pt>
                <c:pt idx="84507">
                  <c:v>36269.916666666664</c:v>
                </c:pt>
                <c:pt idx="84508">
                  <c:v>36270</c:v>
                </c:pt>
                <c:pt idx="84509">
                  <c:v>36270.083333333336</c:v>
                </c:pt>
                <c:pt idx="84510">
                  <c:v>36270.166666666664</c:v>
                </c:pt>
                <c:pt idx="84511">
                  <c:v>36270.25</c:v>
                </c:pt>
                <c:pt idx="84512">
                  <c:v>36270.333333333336</c:v>
                </c:pt>
                <c:pt idx="84513">
                  <c:v>36270.416666666664</c:v>
                </c:pt>
                <c:pt idx="84514">
                  <c:v>36270.5</c:v>
                </c:pt>
                <c:pt idx="84515">
                  <c:v>36270.583333333336</c:v>
                </c:pt>
                <c:pt idx="84516">
                  <c:v>36270.666666666664</c:v>
                </c:pt>
                <c:pt idx="84517">
                  <c:v>36270.75</c:v>
                </c:pt>
                <c:pt idx="84518">
                  <c:v>36270.833333333336</c:v>
                </c:pt>
                <c:pt idx="84519">
                  <c:v>36270.916666666664</c:v>
                </c:pt>
                <c:pt idx="84520">
                  <c:v>36271</c:v>
                </c:pt>
                <c:pt idx="84521">
                  <c:v>36271.083333333336</c:v>
                </c:pt>
                <c:pt idx="84522">
                  <c:v>36271.166666666664</c:v>
                </c:pt>
                <c:pt idx="84523">
                  <c:v>36271.25</c:v>
                </c:pt>
                <c:pt idx="84524">
                  <c:v>36271.333333333336</c:v>
                </c:pt>
                <c:pt idx="84525">
                  <c:v>36271.416666666664</c:v>
                </c:pt>
                <c:pt idx="84526">
                  <c:v>36271.5</c:v>
                </c:pt>
                <c:pt idx="84527">
                  <c:v>36271.583333333336</c:v>
                </c:pt>
                <c:pt idx="84528">
                  <c:v>36271.666666666664</c:v>
                </c:pt>
                <c:pt idx="84529">
                  <c:v>36271.75</c:v>
                </c:pt>
                <c:pt idx="84530">
                  <c:v>36271.833333333336</c:v>
                </c:pt>
                <c:pt idx="84531">
                  <c:v>36271.916666666664</c:v>
                </c:pt>
                <c:pt idx="84532">
                  <c:v>36272</c:v>
                </c:pt>
                <c:pt idx="84533">
                  <c:v>36272.083333333336</c:v>
                </c:pt>
                <c:pt idx="84534">
                  <c:v>36272.166666666664</c:v>
                </c:pt>
                <c:pt idx="84535">
                  <c:v>36272.25</c:v>
                </c:pt>
                <c:pt idx="84536">
                  <c:v>36272.333333333336</c:v>
                </c:pt>
                <c:pt idx="84537">
                  <c:v>36272.416666666664</c:v>
                </c:pt>
                <c:pt idx="84538">
                  <c:v>36272.5</c:v>
                </c:pt>
                <c:pt idx="84539">
                  <c:v>36272.583333333336</c:v>
                </c:pt>
                <c:pt idx="84540">
                  <c:v>36272.666666666664</c:v>
                </c:pt>
                <c:pt idx="84541">
                  <c:v>36272.75</c:v>
                </c:pt>
                <c:pt idx="84542">
                  <c:v>36272.833333333336</c:v>
                </c:pt>
                <c:pt idx="84543">
                  <c:v>36272.916666666664</c:v>
                </c:pt>
                <c:pt idx="84544">
                  <c:v>36273</c:v>
                </c:pt>
                <c:pt idx="84545">
                  <c:v>36273.083333333336</c:v>
                </c:pt>
                <c:pt idx="84546">
                  <c:v>36273.166666666664</c:v>
                </c:pt>
                <c:pt idx="84547">
                  <c:v>36273.25</c:v>
                </c:pt>
                <c:pt idx="84548">
                  <c:v>36273.333333333336</c:v>
                </c:pt>
                <c:pt idx="84549">
                  <c:v>36273.416666666664</c:v>
                </c:pt>
                <c:pt idx="84550">
                  <c:v>36273.5</c:v>
                </c:pt>
                <c:pt idx="84551">
                  <c:v>36273.583333333336</c:v>
                </c:pt>
                <c:pt idx="84552">
                  <c:v>36273.666666666664</c:v>
                </c:pt>
                <c:pt idx="84553">
                  <c:v>36273.75</c:v>
                </c:pt>
                <c:pt idx="84554">
                  <c:v>36273.833333333336</c:v>
                </c:pt>
                <c:pt idx="84555">
                  <c:v>36273.916666666664</c:v>
                </c:pt>
                <c:pt idx="84556">
                  <c:v>36274</c:v>
                </c:pt>
                <c:pt idx="84557">
                  <c:v>36274.083333333336</c:v>
                </c:pt>
                <c:pt idx="84558">
                  <c:v>36274.166666666664</c:v>
                </c:pt>
                <c:pt idx="84559">
                  <c:v>36274.25</c:v>
                </c:pt>
                <c:pt idx="84560">
                  <c:v>36274.333333333336</c:v>
                </c:pt>
                <c:pt idx="84561">
                  <c:v>36274.416666666664</c:v>
                </c:pt>
                <c:pt idx="84562">
                  <c:v>36274.5</c:v>
                </c:pt>
                <c:pt idx="84563">
                  <c:v>36274.583333333336</c:v>
                </c:pt>
                <c:pt idx="84564">
                  <c:v>36274.666666666664</c:v>
                </c:pt>
                <c:pt idx="84565">
                  <c:v>36274.75</c:v>
                </c:pt>
                <c:pt idx="84566">
                  <c:v>36274.833333333336</c:v>
                </c:pt>
                <c:pt idx="84567">
                  <c:v>36274.916666666664</c:v>
                </c:pt>
                <c:pt idx="84568">
                  <c:v>36275</c:v>
                </c:pt>
                <c:pt idx="84569">
                  <c:v>36275.083333333336</c:v>
                </c:pt>
                <c:pt idx="84570">
                  <c:v>36275.166666666664</c:v>
                </c:pt>
                <c:pt idx="84571">
                  <c:v>36275.25</c:v>
                </c:pt>
                <c:pt idx="84572">
                  <c:v>36275.333333333336</c:v>
                </c:pt>
                <c:pt idx="84573">
                  <c:v>36275.416666666664</c:v>
                </c:pt>
                <c:pt idx="84574">
                  <c:v>36275.5</c:v>
                </c:pt>
                <c:pt idx="84575">
                  <c:v>36275.583333333336</c:v>
                </c:pt>
                <c:pt idx="84576">
                  <c:v>36275.666666666664</c:v>
                </c:pt>
                <c:pt idx="84577">
                  <c:v>36275.75</c:v>
                </c:pt>
                <c:pt idx="84578">
                  <c:v>36275.833333333336</c:v>
                </c:pt>
                <c:pt idx="84579">
                  <c:v>36275.916666666664</c:v>
                </c:pt>
                <c:pt idx="84580">
                  <c:v>36276</c:v>
                </c:pt>
                <c:pt idx="84581">
                  <c:v>36276.083333333336</c:v>
                </c:pt>
                <c:pt idx="84582">
                  <c:v>36276.166666666664</c:v>
                </c:pt>
                <c:pt idx="84583">
                  <c:v>36276.25</c:v>
                </c:pt>
                <c:pt idx="84584">
                  <c:v>36276.333333333336</c:v>
                </c:pt>
                <c:pt idx="84585">
                  <c:v>36276.416666666664</c:v>
                </c:pt>
                <c:pt idx="84586">
                  <c:v>36276.5</c:v>
                </c:pt>
                <c:pt idx="84587">
                  <c:v>36276.583333333336</c:v>
                </c:pt>
                <c:pt idx="84588">
                  <c:v>36276.666666666664</c:v>
                </c:pt>
                <c:pt idx="84589">
                  <c:v>36276.75</c:v>
                </c:pt>
                <c:pt idx="84590">
                  <c:v>36276.833333333336</c:v>
                </c:pt>
                <c:pt idx="84591">
                  <c:v>36276.916666666664</c:v>
                </c:pt>
                <c:pt idx="84592">
                  <c:v>36277</c:v>
                </c:pt>
                <c:pt idx="84593">
                  <c:v>36277.083333333336</c:v>
                </c:pt>
                <c:pt idx="84594">
                  <c:v>36277.166666666664</c:v>
                </c:pt>
                <c:pt idx="84595">
                  <c:v>36277.25</c:v>
                </c:pt>
                <c:pt idx="84596">
                  <c:v>36277.333333333336</c:v>
                </c:pt>
                <c:pt idx="84597">
                  <c:v>36277.416666666664</c:v>
                </c:pt>
                <c:pt idx="84598">
                  <c:v>36277.5</c:v>
                </c:pt>
                <c:pt idx="84599">
                  <c:v>36277.583333333336</c:v>
                </c:pt>
                <c:pt idx="84600">
                  <c:v>36277.666666666664</c:v>
                </c:pt>
                <c:pt idx="84601">
                  <c:v>36277.75</c:v>
                </c:pt>
                <c:pt idx="84602">
                  <c:v>36277.833333333336</c:v>
                </c:pt>
                <c:pt idx="84603">
                  <c:v>36277.916666666664</c:v>
                </c:pt>
                <c:pt idx="84604">
                  <c:v>36278</c:v>
                </c:pt>
                <c:pt idx="84605">
                  <c:v>36278.083333333336</c:v>
                </c:pt>
                <c:pt idx="84606">
                  <c:v>36278.166666666664</c:v>
                </c:pt>
                <c:pt idx="84607">
                  <c:v>36278.25</c:v>
                </c:pt>
                <c:pt idx="84608">
                  <c:v>36278.333333333336</c:v>
                </c:pt>
                <c:pt idx="84609">
                  <c:v>36278.416666666664</c:v>
                </c:pt>
                <c:pt idx="84610">
                  <c:v>36278.5</c:v>
                </c:pt>
                <c:pt idx="84611">
                  <c:v>36278.583333333336</c:v>
                </c:pt>
                <c:pt idx="84612">
                  <c:v>36278.666666666664</c:v>
                </c:pt>
                <c:pt idx="84613">
                  <c:v>36278.75</c:v>
                </c:pt>
                <c:pt idx="84614">
                  <c:v>36278.833333333336</c:v>
                </c:pt>
                <c:pt idx="84615">
                  <c:v>36278.916666666664</c:v>
                </c:pt>
                <c:pt idx="84616">
                  <c:v>36279</c:v>
                </c:pt>
                <c:pt idx="84617">
                  <c:v>36279.083333333336</c:v>
                </c:pt>
                <c:pt idx="84618">
                  <c:v>36279.166666666664</c:v>
                </c:pt>
                <c:pt idx="84619">
                  <c:v>36279.25</c:v>
                </c:pt>
                <c:pt idx="84620">
                  <c:v>36279.333333333336</c:v>
                </c:pt>
                <c:pt idx="84621">
                  <c:v>36279.416666666664</c:v>
                </c:pt>
                <c:pt idx="84622">
                  <c:v>36279.5</c:v>
                </c:pt>
                <c:pt idx="84623">
                  <c:v>36279.583333333336</c:v>
                </c:pt>
                <c:pt idx="84624">
                  <c:v>36279.666666666664</c:v>
                </c:pt>
                <c:pt idx="84625">
                  <c:v>36279.75</c:v>
                </c:pt>
                <c:pt idx="84626">
                  <c:v>36279.833333333336</c:v>
                </c:pt>
                <c:pt idx="84627">
                  <c:v>36279.916666666664</c:v>
                </c:pt>
                <c:pt idx="84628">
                  <c:v>36280</c:v>
                </c:pt>
                <c:pt idx="84629">
                  <c:v>36280.083333333336</c:v>
                </c:pt>
                <c:pt idx="84630">
                  <c:v>36280.166666666664</c:v>
                </c:pt>
                <c:pt idx="84631">
                  <c:v>36280.25</c:v>
                </c:pt>
                <c:pt idx="84632">
                  <c:v>36280.333333333336</c:v>
                </c:pt>
                <c:pt idx="84633">
                  <c:v>36280.416666666664</c:v>
                </c:pt>
                <c:pt idx="84634">
                  <c:v>36280.5</c:v>
                </c:pt>
                <c:pt idx="84635">
                  <c:v>36280.583333333336</c:v>
                </c:pt>
                <c:pt idx="84636">
                  <c:v>36280.666666666664</c:v>
                </c:pt>
                <c:pt idx="84637">
                  <c:v>36280.75</c:v>
                </c:pt>
                <c:pt idx="84638">
                  <c:v>36280.833333333336</c:v>
                </c:pt>
                <c:pt idx="84639">
                  <c:v>36280.916666666664</c:v>
                </c:pt>
                <c:pt idx="84640">
                  <c:v>36281</c:v>
                </c:pt>
                <c:pt idx="84641">
                  <c:v>36281.083333333336</c:v>
                </c:pt>
                <c:pt idx="84642">
                  <c:v>36281.166666666664</c:v>
                </c:pt>
                <c:pt idx="84643">
                  <c:v>36281.25</c:v>
                </c:pt>
                <c:pt idx="84644">
                  <c:v>36281.333333333336</c:v>
                </c:pt>
                <c:pt idx="84645">
                  <c:v>36281.416666666664</c:v>
                </c:pt>
                <c:pt idx="84646">
                  <c:v>36281.5</c:v>
                </c:pt>
                <c:pt idx="84647">
                  <c:v>36281.583333333336</c:v>
                </c:pt>
                <c:pt idx="84648">
                  <c:v>36281.666666666664</c:v>
                </c:pt>
                <c:pt idx="84649">
                  <c:v>36281.75</c:v>
                </c:pt>
                <c:pt idx="84650">
                  <c:v>36281.833333333336</c:v>
                </c:pt>
                <c:pt idx="84651">
                  <c:v>36281.916666666664</c:v>
                </c:pt>
                <c:pt idx="84652">
                  <c:v>36282</c:v>
                </c:pt>
                <c:pt idx="84653">
                  <c:v>36282.083333333336</c:v>
                </c:pt>
                <c:pt idx="84654">
                  <c:v>36282.166666666664</c:v>
                </c:pt>
                <c:pt idx="84655">
                  <c:v>36282.25</c:v>
                </c:pt>
                <c:pt idx="84656">
                  <c:v>36282.333333333336</c:v>
                </c:pt>
                <c:pt idx="84657">
                  <c:v>36282.416666666664</c:v>
                </c:pt>
                <c:pt idx="84658">
                  <c:v>36282.5</c:v>
                </c:pt>
                <c:pt idx="84659">
                  <c:v>36282.583333333336</c:v>
                </c:pt>
                <c:pt idx="84660">
                  <c:v>36282.666666666664</c:v>
                </c:pt>
                <c:pt idx="84661">
                  <c:v>36282.75</c:v>
                </c:pt>
                <c:pt idx="84662">
                  <c:v>36282.833333333336</c:v>
                </c:pt>
                <c:pt idx="84663">
                  <c:v>36282.916666666664</c:v>
                </c:pt>
                <c:pt idx="84664">
                  <c:v>36283</c:v>
                </c:pt>
                <c:pt idx="84665">
                  <c:v>36283.083333333336</c:v>
                </c:pt>
                <c:pt idx="84666">
                  <c:v>36283.166666666664</c:v>
                </c:pt>
                <c:pt idx="84667">
                  <c:v>36283.25</c:v>
                </c:pt>
                <c:pt idx="84668">
                  <c:v>36283.333333333336</c:v>
                </c:pt>
                <c:pt idx="84669">
                  <c:v>36283.416666666664</c:v>
                </c:pt>
                <c:pt idx="84670">
                  <c:v>36283.5</c:v>
                </c:pt>
                <c:pt idx="84671">
                  <c:v>36283.583333333336</c:v>
                </c:pt>
                <c:pt idx="84672">
                  <c:v>36283.666666666664</c:v>
                </c:pt>
                <c:pt idx="84673">
                  <c:v>36283.75</c:v>
                </c:pt>
                <c:pt idx="84674">
                  <c:v>36283.833333333336</c:v>
                </c:pt>
                <c:pt idx="84675">
                  <c:v>36283.916666666664</c:v>
                </c:pt>
                <c:pt idx="84676">
                  <c:v>36284</c:v>
                </c:pt>
                <c:pt idx="84677">
                  <c:v>36284.083333333336</c:v>
                </c:pt>
                <c:pt idx="84678">
                  <c:v>36284.166666666664</c:v>
                </c:pt>
                <c:pt idx="84679">
                  <c:v>36284.25</c:v>
                </c:pt>
                <c:pt idx="84680">
                  <c:v>36284.333333333336</c:v>
                </c:pt>
                <c:pt idx="84681">
                  <c:v>36284.416666666664</c:v>
                </c:pt>
                <c:pt idx="84682">
                  <c:v>36284.5</c:v>
                </c:pt>
                <c:pt idx="84683">
                  <c:v>36284.583333333336</c:v>
                </c:pt>
                <c:pt idx="84684">
                  <c:v>36284.666666666664</c:v>
                </c:pt>
                <c:pt idx="84685">
                  <c:v>36284.75</c:v>
                </c:pt>
                <c:pt idx="84686">
                  <c:v>36284.833333333336</c:v>
                </c:pt>
                <c:pt idx="84687">
                  <c:v>36284.916666666664</c:v>
                </c:pt>
                <c:pt idx="84688">
                  <c:v>36285</c:v>
                </c:pt>
                <c:pt idx="84689">
                  <c:v>36285.083333333336</c:v>
                </c:pt>
                <c:pt idx="84690">
                  <c:v>36285.166666666664</c:v>
                </c:pt>
                <c:pt idx="84691">
                  <c:v>36285.25</c:v>
                </c:pt>
                <c:pt idx="84692">
                  <c:v>36285.333333333336</c:v>
                </c:pt>
                <c:pt idx="84693">
                  <c:v>36285.416666666664</c:v>
                </c:pt>
                <c:pt idx="84694">
                  <c:v>36285.5</c:v>
                </c:pt>
                <c:pt idx="84695">
                  <c:v>36285.583333333336</c:v>
                </c:pt>
                <c:pt idx="84696">
                  <c:v>36285.666666666664</c:v>
                </c:pt>
                <c:pt idx="84697">
                  <c:v>36285.75</c:v>
                </c:pt>
                <c:pt idx="84698">
                  <c:v>36285.833333333336</c:v>
                </c:pt>
                <c:pt idx="84699">
                  <c:v>36285.916666666664</c:v>
                </c:pt>
                <c:pt idx="84700">
                  <c:v>36286</c:v>
                </c:pt>
                <c:pt idx="84701">
                  <c:v>36286.083333333336</c:v>
                </c:pt>
                <c:pt idx="84702">
                  <c:v>36286.166666666664</c:v>
                </c:pt>
                <c:pt idx="84703">
                  <c:v>36286.25</c:v>
                </c:pt>
                <c:pt idx="84704">
                  <c:v>36286.333333333336</c:v>
                </c:pt>
                <c:pt idx="84705">
                  <c:v>36286.416666666664</c:v>
                </c:pt>
                <c:pt idx="84706">
                  <c:v>36286.5</c:v>
                </c:pt>
                <c:pt idx="84707">
                  <c:v>36286.583333333336</c:v>
                </c:pt>
                <c:pt idx="84708">
                  <c:v>36286.666666666664</c:v>
                </c:pt>
                <c:pt idx="84709">
                  <c:v>36286.75</c:v>
                </c:pt>
                <c:pt idx="84710">
                  <c:v>36286.833333333336</c:v>
                </c:pt>
                <c:pt idx="84711">
                  <c:v>36286.916666666664</c:v>
                </c:pt>
                <c:pt idx="84712">
                  <c:v>36287</c:v>
                </c:pt>
                <c:pt idx="84713">
                  <c:v>36287.083333333336</c:v>
                </c:pt>
                <c:pt idx="84714">
                  <c:v>36287.166666666664</c:v>
                </c:pt>
                <c:pt idx="84715">
                  <c:v>36287.25</c:v>
                </c:pt>
                <c:pt idx="84716">
                  <c:v>36287.333333333336</c:v>
                </c:pt>
                <c:pt idx="84717">
                  <c:v>36287.416666666664</c:v>
                </c:pt>
                <c:pt idx="84718">
                  <c:v>36287.5</c:v>
                </c:pt>
                <c:pt idx="84719">
                  <c:v>36287.583333333336</c:v>
                </c:pt>
                <c:pt idx="84720">
                  <c:v>36287.666666666664</c:v>
                </c:pt>
                <c:pt idx="84721">
                  <c:v>36287.75</c:v>
                </c:pt>
                <c:pt idx="84722">
                  <c:v>36287.833333333336</c:v>
                </c:pt>
                <c:pt idx="84723">
                  <c:v>36287.916666666664</c:v>
                </c:pt>
                <c:pt idx="84724">
                  <c:v>36288</c:v>
                </c:pt>
                <c:pt idx="84725">
                  <c:v>36288.083333333336</c:v>
                </c:pt>
                <c:pt idx="84726">
                  <c:v>36288.166666666664</c:v>
                </c:pt>
                <c:pt idx="84727">
                  <c:v>36288.25</c:v>
                </c:pt>
                <c:pt idx="84728">
                  <c:v>36288.333333333336</c:v>
                </c:pt>
                <c:pt idx="84729">
                  <c:v>36288.416666666664</c:v>
                </c:pt>
                <c:pt idx="84730">
                  <c:v>36288.5</c:v>
                </c:pt>
                <c:pt idx="84731">
                  <c:v>36288.583333333336</c:v>
                </c:pt>
                <c:pt idx="84732">
                  <c:v>36288.666666666664</c:v>
                </c:pt>
                <c:pt idx="84733">
                  <c:v>36288.75</c:v>
                </c:pt>
                <c:pt idx="84734">
                  <c:v>36288.833333333336</c:v>
                </c:pt>
                <c:pt idx="84735">
                  <c:v>36288.916666666664</c:v>
                </c:pt>
                <c:pt idx="84736">
                  <c:v>36289</c:v>
                </c:pt>
                <c:pt idx="84737">
                  <c:v>36289.083333333336</c:v>
                </c:pt>
                <c:pt idx="84738">
                  <c:v>36289.166666666664</c:v>
                </c:pt>
                <c:pt idx="84739">
                  <c:v>36289.25</c:v>
                </c:pt>
                <c:pt idx="84740">
                  <c:v>36289.333333333336</c:v>
                </c:pt>
                <c:pt idx="84741">
                  <c:v>36289.416666666664</c:v>
                </c:pt>
                <c:pt idx="84742">
                  <c:v>36289.5</c:v>
                </c:pt>
                <c:pt idx="84743">
                  <c:v>36289.583333333336</c:v>
                </c:pt>
                <c:pt idx="84744">
                  <c:v>36289.666666666664</c:v>
                </c:pt>
                <c:pt idx="84745">
                  <c:v>36289.75</c:v>
                </c:pt>
                <c:pt idx="84746">
                  <c:v>36289.833333333336</c:v>
                </c:pt>
                <c:pt idx="84747">
                  <c:v>36289.916666666664</c:v>
                </c:pt>
                <c:pt idx="84748">
                  <c:v>36290</c:v>
                </c:pt>
                <c:pt idx="84749">
                  <c:v>36290.083333333336</c:v>
                </c:pt>
                <c:pt idx="84750">
                  <c:v>36290.166666666664</c:v>
                </c:pt>
                <c:pt idx="84751">
                  <c:v>36290.25</c:v>
                </c:pt>
                <c:pt idx="84752">
                  <c:v>36290.333333333336</c:v>
                </c:pt>
                <c:pt idx="84753">
                  <c:v>36290.416666666664</c:v>
                </c:pt>
                <c:pt idx="84754">
                  <c:v>36290.5</c:v>
                </c:pt>
                <c:pt idx="84755">
                  <c:v>36290.583333333336</c:v>
                </c:pt>
                <c:pt idx="84756">
                  <c:v>36290.666666666664</c:v>
                </c:pt>
                <c:pt idx="84757">
                  <c:v>36290.75</c:v>
                </c:pt>
                <c:pt idx="84758">
                  <c:v>36290.833333333336</c:v>
                </c:pt>
                <c:pt idx="84759">
                  <c:v>36290.916666666664</c:v>
                </c:pt>
                <c:pt idx="84760">
                  <c:v>36291</c:v>
                </c:pt>
                <c:pt idx="84761">
                  <c:v>36291.083333333336</c:v>
                </c:pt>
                <c:pt idx="84762">
                  <c:v>36291.166666666664</c:v>
                </c:pt>
                <c:pt idx="84763">
                  <c:v>36291.25</c:v>
                </c:pt>
                <c:pt idx="84764">
                  <c:v>36291.333333333336</c:v>
                </c:pt>
                <c:pt idx="84765">
                  <c:v>36291.416666666664</c:v>
                </c:pt>
                <c:pt idx="84766">
                  <c:v>36291.5</c:v>
                </c:pt>
                <c:pt idx="84767">
                  <c:v>36291.583333333336</c:v>
                </c:pt>
                <c:pt idx="84768">
                  <c:v>36291.666666666664</c:v>
                </c:pt>
                <c:pt idx="84769">
                  <c:v>36291.75</c:v>
                </c:pt>
                <c:pt idx="84770">
                  <c:v>36291.833333333336</c:v>
                </c:pt>
                <c:pt idx="84771">
                  <c:v>36291.916666666664</c:v>
                </c:pt>
                <c:pt idx="84772">
                  <c:v>36292</c:v>
                </c:pt>
                <c:pt idx="84773">
                  <c:v>36292.083333333336</c:v>
                </c:pt>
                <c:pt idx="84774">
                  <c:v>36292.166666666664</c:v>
                </c:pt>
                <c:pt idx="84775">
                  <c:v>36292.25</c:v>
                </c:pt>
                <c:pt idx="84776">
                  <c:v>36292.333333333336</c:v>
                </c:pt>
                <c:pt idx="84777">
                  <c:v>36292.416666666664</c:v>
                </c:pt>
                <c:pt idx="84778">
                  <c:v>36292.5</c:v>
                </c:pt>
                <c:pt idx="84779">
                  <c:v>36292.583333333336</c:v>
                </c:pt>
                <c:pt idx="84780">
                  <c:v>36292.666666666664</c:v>
                </c:pt>
                <c:pt idx="84781">
                  <c:v>36292.75</c:v>
                </c:pt>
                <c:pt idx="84782">
                  <c:v>36292.833333333336</c:v>
                </c:pt>
                <c:pt idx="84783">
                  <c:v>36292.916666666664</c:v>
                </c:pt>
                <c:pt idx="84784">
                  <c:v>36293</c:v>
                </c:pt>
                <c:pt idx="84785">
                  <c:v>36293.083333333336</c:v>
                </c:pt>
                <c:pt idx="84786">
                  <c:v>36293.166666666664</c:v>
                </c:pt>
                <c:pt idx="84787">
                  <c:v>36293.25</c:v>
                </c:pt>
                <c:pt idx="84788">
                  <c:v>36293.333333333336</c:v>
                </c:pt>
                <c:pt idx="84789">
                  <c:v>36293.416666666664</c:v>
                </c:pt>
                <c:pt idx="84790">
                  <c:v>36293.5</c:v>
                </c:pt>
                <c:pt idx="84791">
                  <c:v>36293.583333333336</c:v>
                </c:pt>
                <c:pt idx="84792">
                  <c:v>36293.666666666664</c:v>
                </c:pt>
                <c:pt idx="84793">
                  <c:v>36293.75</c:v>
                </c:pt>
                <c:pt idx="84794">
                  <c:v>36293.833333333336</c:v>
                </c:pt>
                <c:pt idx="84795">
                  <c:v>36293.916666666664</c:v>
                </c:pt>
                <c:pt idx="84796">
                  <c:v>36294</c:v>
                </c:pt>
                <c:pt idx="84797">
                  <c:v>36294.083333333336</c:v>
                </c:pt>
                <c:pt idx="84798">
                  <c:v>36294.166666666664</c:v>
                </c:pt>
                <c:pt idx="84799">
                  <c:v>36294.25</c:v>
                </c:pt>
                <c:pt idx="84800">
                  <c:v>36294.333333333336</c:v>
                </c:pt>
                <c:pt idx="84801">
                  <c:v>36294.416666666664</c:v>
                </c:pt>
                <c:pt idx="84802">
                  <c:v>36294.5</c:v>
                </c:pt>
                <c:pt idx="84803">
                  <c:v>36294.583333333336</c:v>
                </c:pt>
                <c:pt idx="84804">
                  <c:v>36294.666666666664</c:v>
                </c:pt>
                <c:pt idx="84805">
                  <c:v>36294.75</c:v>
                </c:pt>
                <c:pt idx="84806">
                  <c:v>36294.833333333336</c:v>
                </c:pt>
                <c:pt idx="84807">
                  <c:v>36294.916666666664</c:v>
                </c:pt>
                <c:pt idx="84808">
                  <c:v>36295</c:v>
                </c:pt>
                <c:pt idx="84809">
                  <c:v>36295.083333333336</c:v>
                </c:pt>
                <c:pt idx="84810">
                  <c:v>36295.166666666664</c:v>
                </c:pt>
                <c:pt idx="84811">
                  <c:v>36295.25</c:v>
                </c:pt>
                <c:pt idx="84812">
                  <c:v>36295.333333333336</c:v>
                </c:pt>
                <c:pt idx="84813">
                  <c:v>36295.416666666664</c:v>
                </c:pt>
                <c:pt idx="84814">
                  <c:v>36295.5</c:v>
                </c:pt>
                <c:pt idx="84815">
                  <c:v>36295.583333333336</c:v>
                </c:pt>
                <c:pt idx="84816">
                  <c:v>36295.666666666664</c:v>
                </c:pt>
                <c:pt idx="84817">
                  <c:v>36295.75</c:v>
                </c:pt>
                <c:pt idx="84818">
                  <c:v>36295.833333333336</c:v>
                </c:pt>
                <c:pt idx="84819">
                  <c:v>36295.916666666664</c:v>
                </c:pt>
                <c:pt idx="84820">
                  <c:v>36296</c:v>
                </c:pt>
                <c:pt idx="84821">
                  <c:v>36296.083333333336</c:v>
                </c:pt>
                <c:pt idx="84822">
                  <c:v>36296.166666666664</c:v>
                </c:pt>
                <c:pt idx="84823">
                  <c:v>36296.25</c:v>
                </c:pt>
                <c:pt idx="84824">
                  <c:v>36296.333333333336</c:v>
                </c:pt>
                <c:pt idx="84825">
                  <c:v>36296.416666666664</c:v>
                </c:pt>
                <c:pt idx="84826">
                  <c:v>36296.5</c:v>
                </c:pt>
                <c:pt idx="84827">
                  <c:v>36296.583333333336</c:v>
                </c:pt>
                <c:pt idx="84828">
                  <c:v>36296.666666666664</c:v>
                </c:pt>
                <c:pt idx="84829">
                  <c:v>36296.75</c:v>
                </c:pt>
                <c:pt idx="84830">
                  <c:v>36296.833333333336</c:v>
                </c:pt>
                <c:pt idx="84831">
                  <c:v>36296.916666666664</c:v>
                </c:pt>
                <c:pt idx="84832">
                  <c:v>36297</c:v>
                </c:pt>
                <c:pt idx="84833">
                  <c:v>36297.083333333336</c:v>
                </c:pt>
                <c:pt idx="84834">
                  <c:v>36297.166666666664</c:v>
                </c:pt>
                <c:pt idx="84835">
                  <c:v>36297.25</c:v>
                </c:pt>
                <c:pt idx="84836">
                  <c:v>36297.333333333336</c:v>
                </c:pt>
                <c:pt idx="84837">
                  <c:v>36297.416666666664</c:v>
                </c:pt>
                <c:pt idx="84838">
                  <c:v>36297.5</c:v>
                </c:pt>
                <c:pt idx="84839">
                  <c:v>36297.583333333336</c:v>
                </c:pt>
                <c:pt idx="84840">
                  <c:v>36297.666666666664</c:v>
                </c:pt>
                <c:pt idx="84841">
                  <c:v>36297.75</c:v>
                </c:pt>
                <c:pt idx="84842">
                  <c:v>36297.833333333336</c:v>
                </c:pt>
                <c:pt idx="84843">
                  <c:v>36297.916666666664</c:v>
                </c:pt>
                <c:pt idx="84844">
                  <c:v>36298</c:v>
                </c:pt>
                <c:pt idx="84845">
                  <c:v>36298.083333333336</c:v>
                </c:pt>
                <c:pt idx="84846">
                  <c:v>36298.166666666664</c:v>
                </c:pt>
                <c:pt idx="84847">
                  <c:v>36298.25</c:v>
                </c:pt>
                <c:pt idx="84848">
                  <c:v>36298.333333333336</c:v>
                </c:pt>
                <c:pt idx="84849">
                  <c:v>36298.416666666664</c:v>
                </c:pt>
                <c:pt idx="84850">
                  <c:v>36298.5</c:v>
                </c:pt>
                <c:pt idx="84851">
                  <c:v>36298.583333333336</c:v>
                </c:pt>
                <c:pt idx="84852">
                  <c:v>36298.666666666664</c:v>
                </c:pt>
                <c:pt idx="84853">
                  <c:v>36298.75</c:v>
                </c:pt>
                <c:pt idx="84854">
                  <c:v>36298.833333333336</c:v>
                </c:pt>
                <c:pt idx="84855">
                  <c:v>36298.916666666664</c:v>
                </c:pt>
                <c:pt idx="84856">
                  <c:v>36299</c:v>
                </c:pt>
                <c:pt idx="84857">
                  <c:v>36299.083333333336</c:v>
                </c:pt>
                <c:pt idx="84858">
                  <c:v>36299.166666666664</c:v>
                </c:pt>
                <c:pt idx="84859">
                  <c:v>36299.25</c:v>
                </c:pt>
                <c:pt idx="84860">
                  <c:v>36299.333333333336</c:v>
                </c:pt>
                <c:pt idx="84861">
                  <c:v>36299.416666666664</c:v>
                </c:pt>
                <c:pt idx="84862">
                  <c:v>36299.5</c:v>
                </c:pt>
                <c:pt idx="84863">
                  <c:v>36299.583333333336</c:v>
                </c:pt>
                <c:pt idx="84864">
                  <c:v>36299.666666666664</c:v>
                </c:pt>
                <c:pt idx="84865">
                  <c:v>36299.75</c:v>
                </c:pt>
                <c:pt idx="84866">
                  <c:v>36299.833333333336</c:v>
                </c:pt>
                <c:pt idx="84867">
                  <c:v>36299.916666666664</c:v>
                </c:pt>
                <c:pt idx="84868">
                  <c:v>36300</c:v>
                </c:pt>
                <c:pt idx="84869">
                  <c:v>36300.083333333336</c:v>
                </c:pt>
                <c:pt idx="84870">
                  <c:v>36300.166666666664</c:v>
                </c:pt>
                <c:pt idx="84871">
                  <c:v>36300.25</c:v>
                </c:pt>
                <c:pt idx="84872">
                  <c:v>36300.333333333336</c:v>
                </c:pt>
                <c:pt idx="84873">
                  <c:v>36300.416666666664</c:v>
                </c:pt>
                <c:pt idx="84874">
                  <c:v>36300.5</c:v>
                </c:pt>
                <c:pt idx="84875">
                  <c:v>36300.583333333336</c:v>
                </c:pt>
                <c:pt idx="84876">
                  <c:v>36300.666666666664</c:v>
                </c:pt>
                <c:pt idx="84877">
                  <c:v>36300.75</c:v>
                </c:pt>
                <c:pt idx="84878">
                  <c:v>36300.833333333336</c:v>
                </c:pt>
                <c:pt idx="84879">
                  <c:v>36300.916666666664</c:v>
                </c:pt>
                <c:pt idx="84880">
                  <c:v>36301</c:v>
                </c:pt>
                <c:pt idx="84881">
                  <c:v>36301.083333333336</c:v>
                </c:pt>
                <c:pt idx="84882">
                  <c:v>36301.166666666664</c:v>
                </c:pt>
                <c:pt idx="84883">
                  <c:v>36301.25</c:v>
                </c:pt>
                <c:pt idx="84884">
                  <c:v>36301.333333333336</c:v>
                </c:pt>
                <c:pt idx="84885">
                  <c:v>36301.416666666664</c:v>
                </c:pt>
                <c:pt idx="84886">
                  <c:v>36301.5</c:v>
                </c:pt>
                <c:pt idx="84887">
                  <c:v>36301.583333333336</c:v>
                </c:pt>
                <c:pt idx="84888">
                  <c:v>36301.666666666664</c:v>
                </c:pt>
                <c:pt idx="84889">
                  <c:v>36301.75</c:v>
                </c:pt>
                <c:pt idx="84890">
                  <c:v>36301.833333333336</c:v>
                </c:pt>
                <c:pt idx="84891">
                  <c:v>36301.916666666664</c:v>
                </c:pt>
                <c:pt idx="84892">
                  <c:v>36302</c:v>
                </c:pt>
                <c:pt idx="84893">
                  <c:v>36302.083333333336</c:v>
                </c:pt>
                <c:pt idx="84894">
                  <c:v>36302.166666666664</c:v>
                </c:pt>
                <c:pt idx="84895">
                  <c:v>36302.25</c:v>
                </c:pt>
                <c:pt idx="84896">
                  <c:v>36302.333333333336</c:v>
                </c:pt>
                <c:pt idx="84897">
                  <c:v>36302.416666666664</c:v>
                </c:pt>
                <c:pt idx="84898">
                  <c:v>36302.5</c:v>
                </c:pt>
                <c:pt idx="84899">
                  <c:v>36302.583333333336</c:v>
                </c:pt>
                <c:pt idx="84900">
                  <c:v>36302.666666666664</c:v>
                </c:pt>
                <c:pt idx="84901">
                  <c:v>36302.75</c:v>
                </c:pt>
                <c:pt idx="84902">
                  <c:v>36302.833333333336</c:v>
                </c:pt>
                <c:pt idx="84903">
                  <c:v>36302.916666666664</c:v>
                </c:pt>
                <c:pt idx="84904">
                  <c:v>36303</c:v>
                </c:pt>
                <c:pt idx="84905">
                  <c:v>36303.083333333336</c:v>
                </c:pt>
                <c:pt idx="84906">
                  <c:v>36303.166666666664</c:v>
                </c:pt>
                <c:pt idx="84907">
                  <c:v>36303.25</c:v>
                </c:pt>
                <c:pt idx="84908">
                  <c:v>36303.333333333336</c:v>
                </c:pt>
                <c:pt idx="84909">
                  <c:v>36303.416666666664</c:v>
                </c:pt>
                <c:pt idx="84910">
                  <c:v>36303.5</c:v>
                </c:pt>
                <c:pt idx="84911">
                  <c:v>36303.583333333336</c:v>
                </c:pt>
                <c:pt idx="84912">
                  <c:v>36303.666666666664</c:v>
                </c:pt>
                <c:pt idx="84913">
                  <c:v>36303.75</c:v>
                </c:pt>
                <c:pt idx="84914">
                  <c:v>36303.833333333336</c:v>
                </c:pt>
                <c:pt idx="84915">
                  <c:v>36303.916666666664</c:v>
                </c:pt>
                <c:pt idx="84916">
                  <c:v>36304</c:v>
                </c:pt>
                <c:pt idx="84917">
                  <c:v>36304.083333333336</c:v>
                </c:pt>
                <c:pt idx="84918">
                  <c:v>36304.166666666664</c:v>
                </c:pt>
                <c:pt idx="84919">
                  <c:v>36304.25</c:v>
                </c:pt>
                <c:pt idx="84920">
                  <c:v>36304.333333333336</c:v>
                </c:pt>
                <c:pt idx="84921">
                  <c:v>36304.416666666664</c:v>
                </c:pt>
                <c:pt idx="84922">
                  <c:v>36304.5</c:v>
                </c:pt>
                <c:pt idx="84923">
                  <c:v>36304.583333333336</c:v>
                </c:pt>
                <c:pt idx="84924">
                  <c:v>36304.666666666664</c:v>
                </c:pt>
                <c:pt idx="84925">
                  <c:v>36304.75</c:v>
                </c:pt>
                <c:pt idx="84926">
                  <c:v>36304.833333333336</c:v>
                </c:pt>
                <c:pt idx="84927">
                  <c:v>36304.916666666664</c:v>
                </c:pt>
                <c:pt idx="84928">
                  <c:v>36305</c:v>
                </c:pt>
                <c:pt idx="84929">
                  <c:v>36305.083333333336</c:v>
                </c:pt>
                <c:pt idx="84930">
                  <c:v>36305.166666666664</c:v>
                </c:pt>
                <c:pt idx="84931">
                  <c:v>36305.25</c:v>
                </c:pt>
                <c:pt idx="84932">
                  <c:v>36305.333333333336</c:v>
                </c:pt>
                <c:pt idx="84933">
                  <c:v>36305.416666666664</c:v>
                </c:pt>
                <c:pt idx="84934">
                  <c:v>36305.5</c:v>
                </c:pt>
                <c:pt idx="84935">
                  <c:v>36305.583333333336</c:v>
                </c:pt>
                <c:pt idx="84936">
                  <c:v>36305.666666666664</c:v>
                </c:pt>
                <c:pt idx="84937">
                  <c:v>36305.75</c:v>
                </c:pt>
                <c:pt idx="84938">
                  <c:v>36305.833333333336</c:v>
                </c:pt>
                <c:pt idx="84939">
                  <c:v>36305.916666666664</c:v>
                </c:pt>
                <c:pt idx="84940">
                  <c:v>36306</c:v>
                </c:pt>
                <c:pt idx="84941">
                  <c:v>36306.083333333336</c:v>
                </c:pt>
                <c:pt idx="84942">
                  <c:v>36306.166666666664</c:v>
                </c:pt>
                <c:pt idx="84943">
                  <c:v>36306.25</c:v>
                </c:pt>
                <c:pt idx="84944">
                  <c:v>36306.333333333336</c:v>
                </c:pt>
                <c:pt idx="84945">
                  <c:v>36306.416666666664</c:v>
                </c:pt>
                <c:pt idx="84946">
                  <c:v>36306.5</c:v>
                </c:pt>
                <c:pt idx="84947">
                  <c:v>36306.583333333336</c:v>
                </c:pt>
                <c:pt idx="84948">
                  <c:v>36306.666666666664</c:v>
                </c:pt>
                <c:pt idx="84949">
                  <c:v>36306.75</c:v>
                </c:pt>
                <c:pt idx="84950">
                  <c:v>36306.833333333336</c:v>
                </c:pt>
                <c:pt idx="84951">
                  <c:v>36306.916666666664</c:v>
                </c:pt>
                <c:pt idx="84952">
                  <c:v>36307</c:v>
                </c:pt>
                <c:pt idx="84953">
                  <c:v>36307.083333333336</c:v>
                </c:pt>
                <c:pt idx="84954">
                  <c:v>36307.166666666664</c:v>
                </c:pt>
                <c:pt idx="84955">
                  <c:v>36307.25</c:v>
                </c:pt>
                <c:pt idx="84956">
                  <c:v>36307.333333333336</c:v>
                </c:pt>
                <c:pt idx="84957">
                  <c:v>36307.416666666664</c:v>
                </c:pt>
                <c:pt idx="84958">
                  <c:v>36307.5</c:v>
                </c:pt>
                <c:pt idx="84959">
                  <c:v>36307.583333333336</c:v>
                </c:pt>
                <c:pt idx="84960">
                  <c:v>36307.666666666664</c:v>
                </c:pt>
                <c:pt idx="84961">
                  <c:v>36307.75</c:v>
                </c:pt>
                <c:pt idx="84962">
                  <c:v>36307.833333333336</c:v>
                </c:pt>
                <c:pt idx="84963">
                  <c:v>36307.916666666664</c:v>
                </c:pt>
                <c:pt idx="84964">
                  <c:v>36308</c:v>
                </c:pt>
                <c:pt idx="84965">
                  <c:v>36308.083333333336</c:v>
                </c:pt>
                <c:pt idx="84966">
                  <c:v>36308.166666666664</c:v>
                </c:pt>
                <c:pt idx="84967">
                  <c:v>36308.25</c:v>
                </c:pt>
                <c:pt idx="84968">
                  <c:v>36308.333333333336</c:v>
                </c:pt>
                <c:pt idx="84969">
                  <c:v>36308.416666666664</c:v>
                </c:pt>
                <c:pt idx="84970">
                  <c:v>36308.5</c:v>
                </c:pt>
                <c:pt idx="84971">
                  <c:v>36308.583333333336</c:v>
                </c:pt>
                <c:pt idx="84972">
                  <c:v>36308.666666666664</c:v>
                </c:pt>
                <c:pt idx="84973">
                  <c:v>36308.75</c:v>
                </c:pt>
                <c:pt idx="84974">
                  <c:v>36308.833333333336</c:v>
                </c:pt>
                <c:pt idx="84975">
                  <c:v>36308.916666666664</c:v>
                </c:pt>
                <c:pt idx="84976">
                  <c:v>36309</c:v>
                </c:pt>
                <c:pt idx="84977">
                  <c:v>36309.083333333336</c:v>
                </c:pt>
                <c:pt idx="84978">
                  <c:v>36309.166666666664</c:v>
                </c:pt>
                <c:pt idx="84979">
                  <c:v>36309.25</c:v>
                </c:pt>
                <c:pt idx="84980">
                  <c:v>36309.333333333336</c:v>
                </c:pt>
                <c:pt idx="84981">
                  <c:v>36309.416666666664</c:v>
                </c:pt>
                <c:pt idx="84982">
                  <c:v>36309.5</c:v>
                </c:pt>
                <c:pt idx="84983">
                  <c:v>36309.583333333336</c:v>
                </c:pt>
                <c:pt idx="84984">
                  <c:v>36309.666666666664</c:v>
                </c:pt>
                <c:pt idx="84985">
                  <c:v>36309.75</c:v>
                </c:pt>
                <c:pt idx="84986">
                  <c:v>36309.833333333336</c:v>
                </c:pt>
                <c:pt idx="84987">
                  <c:v>36309.916666666664</c:v>
                </c:pt>
                <c:pt idx="84988">
                  <c:v>36310</c:v>
                </c:pt>
                <c:pt idx="84989">
                  <c:v>36310.083333333336</c:v>
                </c:pt>
                <c:pt idx="84990">
                  <c:v>36310.166666666664</c:v>
                </c:pt>
                <c:pt idx="84991">
                  <c:v>36310.25</c:v>
                </c:pt>
                <c:pt idx="84992">
                  <c:v>36310.333333333336</c:v>
                </c:pt>
                <c:pt idx="84993">
                  <c:v>36310.416666666664</c:v>
                </c:pt>
                <c:pt idx="84994">
                  <c:v>36310.5</c:v>
                </c:pt>
                <c:pt idx="84995">
                  <c:v>36310.583333333336</c:v>
                </c:pt>
                <c:pt idx="84996">
                  <c:v>36310.666666666664</c:v>
                </c:pt>
                <c:pt idx="84997">
                  <c:v>36310.75</c:v>
                </c:pt>
                <c:pt idx="84998">
                  <c:v>36310.833333333336</c:v>
                </c:pt>
                <c:pt idx="84999">
                  <c:v>36310.916666666664</c:v>
                </c:pt>
                <c:pt idx="85000">
                  <c:v>36311</c:v>
                </c:pt>
                <c:pt idx="85001">
                  <c:v>36311.083333333336</c:v>
                </c:pt>
                <c:pt idx="85002">
                  <c:v>36311.166666666664</c:v>
                </c:pt>
                <c:pt idx="85003">
                  <c:v>36311.25</c:v>
                </c:pt>
                <c:pt idx="85004">
                  <c:v>36311.333333333336</c:v>
                </c:pt>
                <c:pt idx="85005">
                  <c:v>36311.416666666664</c:v>
                </c:pt>
                <c:pt idx="85006">
                  <c:v>36311.5</c:v>
                </c:pt>
                <c:pt idx="85007">
                  <c:v>36311.583333333336</c:v>
                </c:pt>
                <c:pt idx="85008">
                  <c:v>36311.666666666664</c:v>
                </c:pt>
                <c:pt idx="85009">
                  <c:v>36311.75</c:v>
                </c:pt>
                <c:pt idx="85010">
                  <c:v>36311.833333333336</c:v>
                </c:pt>
                <c:pt idx="85011">
                  <c:v>36311.916666666664</c:v>
                </c:pt>
                <c:pt idx="85012">
                  <c:v>36312</c:v>
                </c:pt>
                <c:pt idx="85013">
                  <c:v>36312.083333333336</c:v>
                </c:pt>
                <c:pt idx="85014">
                  <c:v>36312.166666666664</c:v>
                </c:pt>
                <c:pt idx="85015">
                  <c:v>36312.25</c:v>
                </c:pt>
                <c:pt idx="85016">
                  <c:v>36312.333333333336</c:v>
                </c:pt>
                <c:pt idx="85017">
                  <c:v>36312.416666666664</c:v>
                </c:pt>
                <c:pt idx="85018">
                  <c:v>36312.5</c:v>
                </c:pt>
                <c:pt idx="85019">
                  <c:v>36312.583333333336</c:v>
                </c:pt>
                <c:pt idx="85020">
                  <c:v>36312.666666666664</c:v>
                </c:pt>
                <c:pt idx="85021">
                  <c:v>36312.75</c:v>
                </c:pt>
                <c:pt idx="85022">
                  <c:v>36312.833333333336</c:v>
                </c:pt>
                <c:pt idx="85023">
                  <c:v>36312.916666666664</c:v>
                </c:pt>
                <c:pt idx="85024">
                  <c:v>36313</c:v>
                </c:pt>
                <c:pt idx="85025">
                  <c:v>36313.083333333336</c:v>
                </c:pt>
                <c:pt idx="85026">
                  <c:v>36313.166666666664</c:v>
                </c:pt>
                <c:pt idx="85027">
                  <c:v>36313.25</c:v>
                </c:pt>
                <c:pt idx="85028">
                  <c:v>36313.333333333336</c:v>
                </c:pt>
                <c:pt idx="85029">
                  <c:v>36313.416666666664</c:v>
                </c:pt>
                <c:pt idx="85030">
                  <c:v>36313.5</c:v>
                </c:pt>
                <c:pt idx="85031">
                  <c:v>36313.583333333336</c:v>
                </c:pt>
                <c:pt idx="85032">
                  <c:v>36313.666666666664</c:v>
                </c:pt>
                <c:pt idx="85033">
                  <c:v>36313.75</c:v>
                </c:pt>
                <c:pt idx="85034">
                  <c:v>36313.833333333336</c:v>
                </c:pt>
                <c:pt idx="85035">
                  <c:v>36313.916666666664</c:v>
                </c:pt>
                <c:pt idx="85036">
                  <c:v>36314</c:v>
                </c:pt>
                <c:pt idx="85037">
                  <c:v>36314.083333333336</c:v>
                </c:pt>
                <c:pt idx="85038">
                  <c:v>36314.166666666664</c:v>
                </c:pt>
                <c:pt idx="85039">
                  <c:v>36314.25</c:v>
                </c:pt>
                <c:pt idx="85040">
                  <c:v>36314.333333333336</c:v>
                </c:pt>
                <c:pt idx="85041">
                  <c:v>36314.416666666664</c:v>
                </c:pt>
                <c:pt idx="85042">
                  <c:v>36314.5</c:v>
                </c:pt>
                <c:pt idx="85043">
                  <c:v>36314.583333333336</c:v>
                </c:pt>
                <c:pt idx="85044">
                  <c:v>36314.666666666664</c:v>
                </c:pt>
                <c:pt idx="85045">
                  <c:v>36314.75</c:v>
                </c:pt>
                <c:pt idx="85046">
                  <c:v>36314.833333333336</c:v>
                </c:pt>
                <c:pt idx="85047">
                  <c:v>36314.916666666664</c:v>
                </c:pt>
                <c:pt idx="85048">
                  <c:v>36315</c:v>
                </c:pt>
                <c:pt idx="85049">
                  <c:v>36315.083333333336</c:v>
                </c:pt>
                <c:pt idx="85050">
                  <c:v>36315.166666666664</c:v>
                </c:pt>
                <c:pt idx="85051">
                  <c:v>36315.25</c:v>
                </c:pt>
                <c:pt idx="85052">
                  <c:v>36315.333333333336</c:v>
                </c:pt>
                <c:pt idx="85053">
                  <c:v>36315.416666666664</c:v>
                </c:pt>
                <c:pt idx="85054">
                  <c:v>36315.5</c:v>
                </c:pt>
                <c:pt idx="85055">
                  <c:v>36315.583333333336</c:v>
                </c:pt>
                <c:pt idx="85056">
                  <c:v>36315.666666666664</c:v>
                </c:pt>
                <c:pt idx="85057">
                  <c:v>36315.75</c:v>
                </c:pt>
                <c:pt idx="85058">
                  <c:v>36315.833333333336</c:v>
                </c:pt>
                <c:pt idx="85059">
                  <c:v>36315.916666666664</c:v>
                </c:pt>
                <c:pt idx="85060">
                  <c:v>36316</c:v>
                </c:pt>
                <c:pt idx="85061">
                  <c:v>36316.083333333336</c:v>
                </c:pt>
                <c:pt idx="85062">
                  <c:v>36316.166666666664</c:v>
                </c:pt>
                <c:pt idx="85063">
                  <c:v>36316.25</c:v>
                </c:pt>
                <c:pt idx="85064">
                  <c:v>36316.333333333336</c:v>
                </c:pt>
                <c:pt idx="85065">
                  <c:v>36316.416666666664</c:v>
                </c:pt>
                <c:pt idx="85066">
                  <c:v>36316.5</c:v>
                </c:pt>
                <c:pt idx="85067">
                  <c:v>36316.583333333336</c:v>
                </c:pt>
                <c:pt idx="85068">
                  <c:v>36316.666666666664</c:v>
                </c:pt>
                <c:pt idx="85069">
                  <c:v>36316.75</c:v>
                </c:pt>
                <c:pt idx="85070">
                  <c:v>36316.833333333336</c:v>
                </c:pt>
                <c:pt idx="85071">
                  <c:v>36316.916666666664</c:v>
                </c:pt>
                <c:pt idx="85072">
                  <c:v>36317</c:v>
                </c:pt>
                <c:pt idx="85073">
                  <c:v>36317.083333333336</c:v>
                </c:pt>
                <c:pt idx="85074">
                  <c:v>36317.166666666664</c:v>
                </c:pt>
                <c:pt idx="85075">
                  <c:v>36317.25</c:v>
                </c:pt>
                <c:pt idx="85076">
                  <c:v>36317.333333333336</c:v>
                </c:pt>
                <c:pt idx="85077">
                  <c:v>36317.416666666664</c:v>
                </c:pt>
                <c:pt idx="85078">
                  <c:v>36317.5</c:v>
                </c:pt>
                <c:pt idx="85079">
                  <c:v>36317.583333333336</c:v>
                </c:pt>
                <c:pt idx="85080">
                  <c:v>36317.666666666664</c:v>
                </c:pt>
                <c:pt idx="85081">
                  <c:v>36317.75</c:v>
                </c:pt>
                <c:pt idx="85082">
                  <c:v>36317.833333333336</c:v>
                </c:pt>
                <c:pt idx="85083">
                  <c:v>36317.916666666664</c:v>
                </c:pt>
                <c:pt idx="85084">
                  <c:v>36318</c:v>
                </c:pt>
                <c:pt idx="85085">
                  <c:v>36318.083333333336</c:v>
                </c:pt>
                <c:pt idx="85086">
                  <c:v>36318.166666666664</c:v>
                </c:pt>
                <c:pt idx="85087">
                  <c:v>36318.25</c:v>
                </c:pt>
                <c:pt idx="85088">
                  <c:v>36318.333333333336</c:v>
                </c:pt>
                <c:pt idx="85089">
                  <c:v>36318.416666666664</c:v>
                </c:pt>
                <c:pt idx="85090">
                  <c:v>36318.5</c:v>
                </c:pt>
                <c:pt idx="85091">
                  <c:v>36318.583333333336</c:v>
                </c:pt>
                <c:pt idx="85092">
                  <c:v>36318.666666666664</c:v>
                </c:pt>
                <c:pt idx="85093">
                  <c:v>36318.75</c:v>
                </c:pt>
                <c:pt idx="85094">
                  <c:v>36318.833333333336</c:v>
                </c:pt>
                <c:pt idx="85095">
                  <c:v>36318.916666666664</c:v>
                </c:pt>
                <c:pt idx="85096">
                  <c:v>36319</c:v>
                </c:pt>
                <c:pt idx="85097">
                  <c:v>36319.083333333336</c:v>
                </c:pt>
                <c:pt idx="85098">
                  <c:v>36319.166666666664</c:v>
                </c:pt>
                <c:pt idx="85099">
                  <c:v>36319.25</c:v>
                </c:pt>
                <c:pt idx="85100">
                  <c:v>36319.333333333336</c:v>
                </c:pt>
                <c:pt idx="85101">
                  <c:v>36319.416666666664</c:v>
                </c:pt>
                <c:pt idx="85102">
                  <c:v>36319.5</c:v>
                </c:pt>
                <c:pt idx="85103">
                  <c:v>36319.583333333336</c:v>
                </c:pt>
                <c:pt idx="85104">
                  <c:v>36319.666666666664</c:v>
                </c:pt>
                <c:pt idx="85105">
                  <c:v>36319.75</c:v>
                </c:pt>
                <c:pt idx="85106">
                  <c:v>36319.833333333336</c:v>
                </c:pt>
                <c:pt idx="85107">
                  <c:v>36319.916666666664</c:v>
                </c:pt>
                <c:pt idx="85108">
                  <c:v>36320</c:v>
                </c:pt>
                <c:pt idx="85109">
                  <c:v>36320.083333333336</c:v>
                </c:pt>
                <c:pt idx="85110">
                  <c:v>36320.166666666664</c:v>
                </c:pt>
                <c:pt idx="85111">
                  <c:v>36320.25</c:v>
                </c:pt>
                <c:pt idx="85112">
                  <c:v>36320.333333333336</c:v>
                </c:pt>
                <c:pt idx="85113">
                  <c:v>36320.416666666664</c:v>
                </c:pt>
                <c:pt idx="85114">
                  <c:v>36320.5</c:v>
                </c:pt>
                <c:pt idx="85115">
                  <c:v>36320.583333333336</c:v>
                </c:pt>
                <c:pt idx="85116">
                  <c:v>36320.666666666664</c:v>
                </c:pt>
                <c:pt idx="85117">
                  <c:v>36320.75</c:v>
                </c:pt>
                <c:pt idx="85118">
                  <c:v>36320.833333333336</c:v>
                </c:pt>
                <c:pt idx="85119">
                  <c:v>36320.916666666664</c:v>
                </c:pt>
                <c:pt idx="85120">
                  <c:v>36321</c:v>
                </c:pt>
                <c:pt idx="85121">
                  <c:v>36321.083333333336</c:v>
                </c:pt>
                <c:pt idx="85122">
                  <c:v>36321.166666666664</c:v>
                </c:pt>
                <c:pt idx="85123">
                  <c:v>36321.25</c:v>
                </c:pt>
                <c:pt idx="85124">
                  <c:v>36321.333333333336</c:v>
                </c:pt>
                <c:pt idx="85125">
                  <c:v>36321.416666666664</c:v>
                </c:pt>
                <c:pt idx="85126">
                  <c:v>36321.5</c:v>
                </c:pt>
                <c:pt idx="85127">
                  <c:v>36321.583333333336</c:v>
                </c:pt>
                <c:pt idx="85128">
                  <c:v>36321.666666666664</c:v>
                </c:pt>
                <c:pt idx="85129">
                  <c:v>36321.75</c:v>
                </c:pt>
                <c:pt idx="85130">
                  <c:v>36321.833333333336</c:v>
                </c:pt>
                <c:pt idx="85131">
                  <c:v>36321.916666666664</c:v>
                </c:pt>
                <c:pt idx="85132">
                  <c:v>36322</c:v>
                </c:pt>
                <c:pt idx="85133">
                  <c:v>36322.083333333336</c:v>
                </c:pt>
                <c:pt idx="85134">
                  <c:v>36322.166666666664</c:v>
                </c:pt>
                <c:pt idx="85135">
                  <c:v>36322.25</c:v>
                </c:pt>
                <c:pt idx="85136">
                  <c:v>36322.333333333336</c:v>
                </c:pt>
                <c:pt idx="85137">
                  <c:v>36322.416666666664</c:v>
                </c:pt>
                <c:pt idx="85138">
                  <c:v>36322.5</c:v>
                </c:pt>
                <c:pt idx="85139">
                  <c:v>36322.583333333336</c:v>
                </c:pt>
                <c:pt idx="85140">
                  <c:v>36322.666666666664</c:v>
                </c:pt>
                <c:pt idx="85141">
                  <c:v>36322.75</c:v>
                </c:pt>
                <c:pt idx="85142">
                  <c:v>36322.833333333336</c:v>
                </c:pt>
                <c:pt idx="85143">
                  <c:v>36322.916666666664</c:v>
                </c:pt>
                <c:pt idx="85144">
                  <c:v>36323</c:v>
                </c:pt>
                <c:pt idx="85145">
                  <c:v>36323.083333333336</c:v>
                </c:pt>
                <c:pt idx="85146">
                  <c:v>36323.166666666664</c:v>
                </c:pt>
                <c:pt idx="85147">
                  <c:v>36323.25</c:v>
                </c:pt>
                <c:pt idx="85148">
                  <c:v>36323.333333333336</c:v>
                </c:pt>
                <c:pt idx="85149">
                  <c:v>36323.416666666664</c:v>
                </c:pt>
                <c:pt idx="85150">
                  <c:v>36323.5</c:v>
                </c:pt>
                <c:pt idx="85151">
                  <c:v>36323.583333333336</c:v>
                </c:pt>
                <c:pt idx="85152">
                  <c:v>36323.666666666664</c:v>
                </c:pt>
                <c:pt idx="85153">
                  <c:v>36323.75</c:v>
                </c:pt>
                <c:pt idx="85154">
                  <c:v>36323.833333333336</c:v>
                </c:pt>
                <c:pt idx="85155">
                  <c:v>36323.916666666664</c:v>
                </c:pt>
                <c:pt idx="85156">
                  <c:v>36324</c:v>
                </c:pt>
                <c:pt idx="85157">
                  <c:v>36324.083333333336</c:v>
                </c:pt>
                <c:pt idx="85158">
                  <c:v>36324.166666666664</c:v>
                </c:pt>
                <c:pt idx="85159">
                  <c:v>36324.25</c:v>
                </c:pt>
                <c:pt idx="85160">
                  <c:v>36324.333333333336</c:v>
                </c:pt>
                <c:pt idx="85161">
                  <c:v>36324.416666666664</c:v>
                </c:pt>
                <c:pt idx="85162">
                  <c:v>36324.5</c:v>
                </c:pt>
                <c:pt idx="85163">
                  <c:v>36324.583333333336</c:v>
                </c:pt>
                <c:pt idx="85164">
                  <c:v>36324.666666666664</c:v>
                </c:pt>
                <c:pt idx="85165">
                  <c:v>36324.75</c:v>
                </c:pt>
                <c:pt idx="85166">
                  <c:v>36324.833333333336</c:v>
                </c:pt>
                <c:pt idx="85167">
                  <c:v>36324.916666666664</c:v>
                </c:pt>
                <c:pt idx="85168">
                  <c:v>36325</c:v>
                </c:pt>
                <c:pt idx="85169">
                  <c:v>36325.083333333336</c:v>
                </c:pt>
                <c:pt idx="85170">
                  <c:v>36325.166666666664</c:v>
                </c:pt>
                <c:pt idx="85171">
                  <c:v>36325.25</c:v>
                </c:pt>
                <c:pt idx="85172">
                  <c:v>36325.333333333336</c:v>
                </c:pt>
                <c:pt idx="85173">
                  <c:v>36325.416666666664</c:v>
                </c:pt>
                <c:pt idx="85174">
                  <c:v>36325.5</c:v>
                </c:pt>
                <c:pt idx="85175">
                  <c:v>36325.583333333336</c:v>
                </c:pt>
                <c:pt idx="85176">
                  <c:v>36325.666666666664</c:v>
                </c:pt>
                <c:pt idx="85177">
                  <c:v>36325.75</c:v>
                </c:pt>
                <c:pt idx="85178">
                  <c:v>36325.833333333336</c:v>
                </c:pt>
                <c:pt idx="85179">
                  <c:v>36325.916666666664</c:v>
                </c:pt>
                <c:pt idx="85180">
                  <c:v>36326</c:v>
                </c:pt>
                <c:pt idx="85181">
                  <c:v>36326.083333333336</c:v>
                </c:pt>
                <c:pt idx="85182">
                  <c:v>36326.166666666664</c:v>
                </c:pt>
                <c:pt idx="85183">
                  <c:v>36326.25</c:v>
                </c:pt>
                <c:pt idx="85184">
                  <c:v>36326.333333333336</c:v>
                </c:pt>
                <c:pt idx="85185">
                  <c:v>36326.416666666664</c:v>
                </c:pt>
                <c:pt idx="85186">
                  <c:v>36326.5</c:v>
                </c:pt>
                <c:pt idx="85187">
                  <c:v>36326.583333333336</c:v>
                </c:pt>
                <c:pt idx="85188">
                  <c:v>36326.666666666664</c:v>
                </c:pt>
                <c:pt idx="85189">
                  <c:v>36326.75</c:v>
                </c:pt>
                <c:pt idx="85190">
                  <c:v>36326.833333333336</c:v>
                </c:pt>
                <c:pt idx="85191">
                  <c:v>36326.916666666664</c:v>
                </c:pt>
                <c:pt idx="85192">
                  <c:v>36327</c:v>
                </c:pt>
                <c:pt idx="85193">
                  <c:v>36327.083333333336</c:v>
                </c:pt>
                <c:pt idx="85194">
                  <c:v>36327.166666666664</c:v>
                </c:pt>
                <c:pt idx="85195">
                  <c:v>36327.25</c:v>
                </c:pt>
                <c:pt idx="85196">
                  <c:v>36327.333333333336</c:v>
                </c:pt>
                <c:pt idx="85197">
                  <c:v>36327.416666666664</c:v>
                </c:pt>
                <c:pt idx="85198">
                  <c:v>36327.5</c:v>
                </c:pt>
                <c:pt idx="85199">
                  <c:v>36327.583333333336</c:v>
                </c:pt>
                <c:pt idx="85200">
                  <c:v>36327.666666666664</c:v>
                </c:pt>
                <c:pt idx="85201">
                  <c:v>36327.75</c:v>
                </c:pt>
                <c:pt idx="85202">
                  <c:v>36327.833333333336</c:v>
                </c:pt>
                <c:pt idx="85203">
                  <c:v>36327.916666666664</c:v>
                </c:pt>
                <c:pt idx="85204">
                  <c:v>36328</c:v>
                </c:pt>
                <c:pt idx="85205">
                  <c:v>36328.083333333336</c:v>
                </c:pt>
                <c:pt idx="85206">
                  <c:v>36328.166666666664</c:v>
                </c:pt>
                <c:pt idx="85207">
                  <c:v>36328.25</c:v>
                </c:pt>
                <c:pt idx="85208">
                  <c:v>36328.333333333336</c:v>
                </c:pt>
                <c:pt idx="85209">
                  <c:v>36328.416666666664</c:v>
                </c:pt>
                <c:pt idx="85210">
                  <c:v>36328.5</c:v>
                </c:pt>
                <c:pt idx="85211">
                  <c:v>36328.583333333336</c:v>
                </c:pt>
                <c:pt idx="85212">
                  <c:v>36328.666666666664</c:v>
                </c:pt>
                <c:pt idx="85213">
                  <c:v>36328.75</c:v>
                </c:pt>
                <c:pt idx="85214">
                  <c:v>36328.833333333336</c:v>
                </c:pt>
                <c:pt idx="85215">
                  <c:v>36328.916666666664</c:v>
                </c:pt>
                <c:pt idx="85216">
                  <c:v>36329</c:v>
                </c:pt>
                <c:pt idx="85217">
                  <c:v>36329.083333333336</c:v>
                </c:pt>
                <c:pt idx="85218">
                  <c:v>36329.166666666664</c:v>
                </c:pt>
                <c:pt idx="85219">
                  <c:v>36329.25</c:v>
                </c:pt>
                <c:pt idx="85220">
                  <c:v>36329.333333333336</c:v>
                </c:pt>
                <c:pt idx="85221">
                  <c:v>36329.416666666664</c:v>
                </c:pt>
                <c:pt idx="85222">
                  <c:v>36329.5</c:v>
                </c:pt>
                <c:pt idx="85223">
                  <c:v>36329.583333333336</c:v>
                </c:pt>
                <c:pt idx="85224">
                  <c:v>36329.666666666664</c:v>
                </c:pt>
                <c:pt idx="85225">
                  <c:v>36329.75</c:v>
                </c:pt>
                <c:pt idx="85226">
                  <c:v>36329.833333333336</c:v>
                </c:pt>
                <c:pt idx="85227">
                  <c:v>36329.916666666664</c:v>
                </c:pt>
                <c:pt idx="85228">
                  <c:v>36330</c:v>
                </c:pt>
                <c:pt idx="85229">
                  <c:v>36330.083333333336</c:v>
                </c:pt>
                <c:pt idx="85230">
                  <c:v>36330.166666666664</c:v>
                </c:pt>
                <c:pt idx="85231">
                  <c:v>36330.25</c:v>
                </c:pt>
                <c:pt idx="85232">
                  <c:v>36330.333333333336</c:v>
                </c:pt>
                <c:pt idx="85233">
                  <c:v>36330.416666666664</c:v>
                </c:pt>
                <c:pt idx="85234">
                  <c:v>36330.5</c:v>
                </c:pt>
                <c:pt idx="85235">
                  <c:v>36330.583333333336</c:v>
                </c:pt>
                <c:pt idx="85236">
                  <c:v>36330.666666666664</c:v>
                </c:pt>
                <c:pt idx="85237">
                  <c:v>36330.75</c:v>
                </c:pt>
                <c:pt idx="85238">
                  <c:v>36330.833333333336</c:v>
                </c:pt>
                <c:pt idx="85239">
                  <c:v>36330.916666666664</c:v>
                </c:pt>
                <c:pt idx="85240">
                  <c:v>36331</c:v>
                </c:pt>
                <c:pt idx="85241">
                  <c:v>36331.083333333336</c:v>
                </c:pt>
                <c:pt idx="85242">
                  <c:v>36331.166666666664</c:v>
                </c:pt>
                <c:pt idx="85243">
                  <c:v>36331.25</c:v>
                </c:pt>
                <c:pt idx="85244">
                  <c:v>36331.333333333336</c:v>
                </c:pt>
                <c:pt idx="85245">
                  <c:v>36331.416666666664</c:v>
                </c:pt>
                <c:pt idx="85246">
                  <c:v>36331.5</c:v>
                </c:pt>
                <c:pt idx="85247">
                  <c:v>36331.583333333336</c:v>
                </c:pt>
                <c:pt idx="85248">
                  <c:v>36331.666666666664</c:v>
                </c:pt>
                <c:pt idx="85249">
                  <c:v>36331.75</c:v>
                </c:pt>
                <c:pt idx="85250">
                  <c:v>36331.833333333336</c:v>
                </c:pt>
                <c:pt idx="85251">
                  <c:v>36331.916666666664</c:v>
                </c:pt>
                <c:pt idx="85252">
                  <c:v>36332</c:v>
                </c:pt>
                <c:pt idx="85253">
                  <c:v>36332.083333333336</c:v>
                </c:pt>
                <c:pt idx="85254">
                  <c:v>36332.166666666664</c:v>
                </c:pt>
                <c:pt idx="85255">
                  <c:v>36332.25</c:v>
                </c:pt>
                <c:pt idx="85256">
                  <c:v>36332.333333333336</c:v>
                </c:pt>
                <c:pt idx="85257">
                  <c:v>36332.416666666664</c:v>
                </c:pt>
                <c:pt idx="85258">
                  <c:v>36332.5</c:v>
                </c:pt>
                <c:pt idx="85259">
                  <c:v>36332.583333333336</c:v>
                </c:pt>
                <c:pt idx="85260">
                  <c:v>36332.666666666664</c:v>
                </c:pt>
                <c:pt idx="85261">
                  <c:v>36332.75</c:v>
                </c:pt>
                <c:pt idx="85262">
                  <c:v>36332.833333333336</c:v>
                </c:pt>
                <c:pt idx="85263">
                  <c:v>36332.916666666664</c:v>
                </c:pt>
                <c:pt idx="85264">
                  <c:v>36333</c:v>
                </c:pt>
                <c:pt idx="85265">
                  <c:v>36333.083333333336</c:v>
                </c:pt>
                <c:pt idx="85266">
                  <c:v>36333.166666666664</c:v>
                </c:pt>
                <c:pt idx="85267">
                  <c:v>36333.25</c:v>
                </c:pt>
                <c:pt idx="85268">
                  <c:v>36333.333333333336</c:v>
                </c:pt>
                <c:pt idx="85269">
                  <c:v>36333.416666666664</c:v>
                </c:pt>
                <c:pt idx="85270">
                  <c:v>36333.5</c:v>
                </c:pt>
                <c:pt idx="85271">
                  <c:v>36333.583333333336</c:v>
                </c:pt>
                <c:pt idx="85272">
                  <c:v>36333.666666666664</c:v>
                </c:pt>
                <c:pt idx="85273">
                  <c:v>36333.75</c:v>
                </c:pt>
                <c:pt idx="85274">
                  <c:v>36333.833333333336</c:v>
                </c:pt>
                <c:pt idx="85275">
                  <c:v>36333.916666666664</c:v>
                </c:pt>
                <c:pt idx="85276">
                  <c:v>36334</c:v>
                </c:pt>
                <c:pt idx="85277">
                  <c:v>36334.083333333336</c:v>
                </c:pt>
                <c:pt idx="85278">
                  <c:v>36334.166666666664</c:v>
                </c:pt>
                <c:pt idx="85279">
                  <c:v>36334.25</c:v>
                </c:pt>
                <c:pt idx="85280">
                  <c:v>36334.333333333336</c:v>
                </c:pt>
                <c:pt idx="85281">
                  <c:v>36334.416666666664</c:v>
                </c:pt>
                <c:pt idx="85282">
                  <c:v>36334.5</c:v>
                </c:pt>
                <c:pt idx="85283">
                  <c:v>36334.583333333336</c:v>
                </c:pt>
                <c:pt idx="85284">
                  <c:v>36334.666666666664</c:v>
                </c:pt>
                <c:pt idx="85285">
                  <c:v>36334.75</c:v>
                </c:pt>
                <c:pt idx="85286">
                  <c:v>36334.833333333336</c:v>
                </c:pt>
                <c:pt idx="85287">
                  <c:v>36334.916666666664</c:v>
                </c:pt>
                <c:pt idx="85288">
                  <c:v>36335</c:v>
                </c:pt>
                <c:pt idx="85289">
                  <c:v>36335.083333333336</c:v>
                </c:pt>
                <c:pt idx="85290">
                  <c:v>36335.166666666664</c:v>
                </c:pt>
                <c:pt idx="85291">
                  <c:v>36335.25</c:v>
                </c:pt>
                <c:pt idx="85292">
                  <c:v>36335.333333333336</c:v>
                </c:pt>
                <c:pt idx="85293">
                  <c:v>36335.416666666664</c:v>
                </c:pt>
                <c:pt idx="85294">
                  <c:v>36335.5</c:v>
                </c:pt>
                <c:pt idx="85295">
                  <c:v>36335.583333333336</c:v>
                </c:pt>
                <c:pt idx="85296">
                  <c:v>36335.666666666664</c:v>
                </c:pt>
                <c:pt idx="85297">
                  <c:v>36335.75</c:v>
                </c:pt>
                <c:pt idx="85298">
                  <c:v>36335.833333333336</c:v>
                </c:pt>
                <c:pt idx="85299">
                  <c:v>36335.916666666664</c:v>
                </c:pt>
                <c:pt idx="85300">
                  <c:v>36336</c:v>
                </c:pt>
                <c:pt idx="85301">
                  <c:v>36336.083333333336</c:v>
                </c:pt>
                <c:pt idx="85302">
                  <c:v>36336.166666666664</c:v>
                </c:pt>
                <c:pt idx="85303">
                  <c:v>36336.25</c:v>
                </c:pt>
                <c:pt idx="85304">
                  <c:v>36336.333333333336</c:v>
                </c:pt>
                <c:pt idx="85305">
                  <c:v>36336.416666666664</c:v>
                </c:pt>
                <c:pt idx="85306">
                  <c:v>36336.5</c:v>
                </c:pt>
                <c:pt idx="85307">
                  <c:v>36336.583333333336</c:v>
                </c:pt>
                <c:pt idx="85308">
                  <c:v>36336.666666666664</c:v>
                </c:pt>
                <c:pt idx="85309">
                  <c:v>36336.75</c:v>
                </c:pt>
                <c:pt idx="85310">
                  <c:v>36336.833333333336</c:v>
                </c:pt>
                <c:pt idx="85311">
                  <c:v>36336.916666666664</c:v>
                </c:pt>
                <c:pt idx="85312">
                  <c:v>36337</c:v>
                </c:pt>
                <c:pt idx="85313">
                  <c:v>36337.083333333336</c:v>
                </c:pt>
                <c:pt idx="85314">
                  <c:v>36337.166666666664</c:v>
                </c:pt>
                <c:pt idx="85315">
                  <c:v>36337.25</c:v>
                </c:pt>
                <c:pt idx="85316">
                  <c:v>36337.333333333336</c:v>
                </c:pt>
                <c:pt idx="85317">
                  <c:v>36337.416666666664</c:v>
                </c:pt>
                <c:pt idx="85318">
                  <c:v>36337.5</c:v>
                </c:pt>
                <c:pt idx="85319">
                  <c:v>36337.583333333336</c:v>
                </c:pt>
                <c:pt idx="85320">
                  <c:v>36337.666666666664</c:v>
                </c:pt>
                <c:pt idx="85321">
                  <c:v>36337.75</c:v>
                </c:pt>
                <c:pt idx="85322">
                  <c:v>36337.833333333336</c:v>
                </c:pt>
                <c:pt idx="85323">
                  <c:v>36337.916666666664</c:v>
                </c:pt>
                <c:pt idx="85324">
                  <c:v>36338</c:v>
                </c:pt>
                <c:pt idx="85325">
                  <c:v>36338.083333333336</c:v>
                </c:pt>
                <c:pt idx="85326">
                  <c:v>36338.166666666664</c:v>
                </c:pt>
                <c:pt idx="85327">
                  <c:v>36338.25</c:v>
                </c:pt>
                <c:pt idx="85328">
                  <c:v>36338.333333333336</c:v>
                </c:pt>
                <c:pt idx="85329">
                  <c:v>36338.416666666664</c:v>
                </c:pt>
                <c:pt idx="85330">
                  <c:v>36338.5</c:v>
                </c:pt>
                <c:pt idx="85331">
                  <c:v>36338.583333333336</c:v>
                </c:pt>
                <c:pt idx="85332">
                  <c:v>36338.666666666664</c:v>
                </c:pt>
                <c:pt idx="85333">
                  <c:v>36338.75</c:v>
                </c:pt>
                <c:pt idx="85334">
                  <c:v>36338.833333333336</c:v>
                </c:pt>
                <c:pt idx="85335">
                  <c:v>36338.916666666664</c:v>
                </c:pt>
                <c:pt idx="85336">
                  <c:v>36339</c:v>
                </c:pt>
                <c:pt idx="85337">
                  <c:v>36339.083333333336</c:v>
                </c:pt>
                <c:pt idx="85338">
                  <c:v>36339.166666666664</c:v>
                </c:pt>
                <c:pt idx="85339">
                  <c:v>36339.25</c:v>
                </c:pt>
                <c:pt idx="85340">
                  <c:v>36339.333333333336</c:v>
                </c:pt>
                <c:pt idx="85341">
                  <c:v>36339.416666666664</c:v>
                </c:pt>
                <c:pt idx="85342">
                  <c:v>36339.5</c:v>
                </c:pt>
                <c:pt idx="85343">
                  <c:v>36339.583333333336</c:v>
                </c:pt>
                <c:pt idx="85344">
                  <c:v>36339.666666666664</c:v>
                </c:pt>
                <c:pt idx="85345">
                  <c:v>36339.75</c:v>
                </c:pt>
                <c:pt idx="85346">
                  <c:v>36339.833333333336</c:v>
                </c:pt>
                <c:pt idx="85347">
                  <c:v>36339.916666666664</c:v>
                </c:pt>
                <c:pt idx="85348">
                  <c:v>36340</c:v>
                </c:pt>
                <c:pt idx="85349">
                  <c:v>36340.083333333336</c:v>
                </c:pt>
                <c:pt idx="85350">
                  <c:v>36340.166666666664</c:v>
                </c:pt>
                <c:pt idx="85351">
                  <c:v>36340.25</c:v>
                </c:pt>
                <c:pt idx="85352">
                  <c:v>36340.333333333336</c:v>
                </c:pt>
                <c:pt idx="85353">
                  <c:v>36340.416666666664</c:v>
                </c:pt>
                <c:pt idx="85354">
                  <c:v>36340.5</c:v>
                </c:pt>
                <c:pt idx="85355">
                  <c:v>36340.583333333336</c:v>
                </c:pt>
                <c:pt idx="85356">
                  <c:v>36340.666666666664</c:v>
                </c:pt>
                <c:pt idx="85357">
                  <c:v>36340.75</c:v>
                </c:pt>
                <c:pt idx="85358">
                  <c:v>36340.833333333336</c:v>
                </c:pt>
                <c:pt idx="85359">
                  <c:v>36340.916666666664</c:v>
                </c:pt>
                <c:pt idx="85360">
                  <c:v>36341</c:v>
                </c:pt>
                <c:pt idx="85361">
                  <c:v>36341.083333333336</c:v>
                </c:pt>
                <c:pt idx="85362">
                  <c:v>36341.166666666664</c:v>
                </c:pt>
                <c:pt idx="85363">
                  <c:v>36341.25</c:v>
                </c:pt>
                <c:pt idx="85364">
                  <c:v>36341.333333333336</c:v>
                </c:pt>
                <c:pt idx="85365">
                  <c:v>36341.416666666664</c:v>
                </c:pt>
                <c:pt idx="85366">
                  <c:v>36341.5</c:v>
                </c:pt>
                <c:pt idx="85367">
                  <c:v>36341.583333333336</c:v>
                </c:pt>
                <c:pt idx="85368">
                  <c:v>36341.666666666664</c:v>
                </c:pt>
                <c:pt idx="85369">
                  <c:v>36341.75</c:v>
                </c:pt>
                <c:pt idx="85370">
                  <c:v>36341.833333333336</c:v>
                </c:pt>
                <c:pt idx="85371">
                  <c:v>36341.916666666664</c:v>
                </c:pt>
                <c:pt idx="85372">
                  <c:v>36342</c:v>
                </c:pt>
                <c:pt idx="85373">
                  <c:v>36342.25</c:v>
                </c:pt>
                <c:pt idx="85374">
                  <c:v>36342.5</c:v>
                </c:pt>
                <c:pt idx="85375">
                  <c:v>36342.75</c:v>
                </c:pt>
                <c:pt idx="85376">
                  <c:v>36343</c:v>
                </c:pt>
                <c:pt idx="85377">
                  <c:v>36343.25</c:v>
                </c:pt>
                <c:pt idx="85378">
                  <c:v>36343.5</c:v>
                </c:pt>
                <c:pt idx="85379">
                  <c:v>36343.75</c:v>
                </c:pt>
                <c:pt idx="85380">
                  <c:v>36344</c:v>
                </c:pt>
                <c:pt idx="85381">
                  <c:v>36344.25</c:v>
                </c:pt>
                <c:pt idx="85382">
                  <c:v>36344.5</c:v>
                </c:pt>
                <c:pt idx="85383">
                  <c:v>36344.75</c:v>
                </c:pt>
                <c:pt idx="85384">
                  <c:v>36345</c:v>
                </c:pt>
                <c:pt idx="85385">
                  <c:v>36345.25</c:v>
                </c:pt>
                <c:pt idx="85386">
                  <c:v>36345.5</c:v>
                </c:pt>
                <c:pt idx="85387">
                  <c:v>36345.75</c:v>
                </c:pt>
                <c:pt idx="85388">
                  <c:v>36346</c:v>
                </c:pt>
                <c:pt idx="85389">
                  <c:v>36346.25</c:v>
                </c:pt>
                <c:pt idx="85390">
                  <c:v>36346.5</c:v>
                </c:pt>
                <c:pt idx="85391">
                  <c:v>36346.75</c:v>
                </c:pt>
                <c:pt idx="85392">
                  <c:v>36347</c:v>
                </c:pt>
                <c:pt idx="85393">
                  <c:v>36347.25</c:v>
                </c:pt>
                <c:pt idx="85394">
                  <c:v>36347.5</c:v>
                </c:pt>
                <c:pt idx="85395">
                  <c:v>36347.75</c:v>
                </c:pt>
                <c:pt idx="85396">
                  <c:v>36348</c:v>
                </c:pt>
                <c:pt idx="85397">
                  <c:v>36348.25</c:v>
                </c:pt>
                <c:pt idx="85398">
                  <c:v>36348.5</c:v>
                </c:pt>
                <c:pt idx="85399">
                  <c:v>36348.75</c:v>
                </c:pt>
                <c:pt idx="85400">
                  <c:v>36349</c:v>
                </c:pt>
                <c:pt idx="85401">
                  <c:v>36349.25</c:v>
                </c:pt>
                <c:pt idx="85402">
                  <c:v>36349.5</c:v>
                </c:pt>
                <c:pt idx="85403">
                  <c:v>36349.75</c:v>
                </c:pt>
                <c:pt idx="85404">
                  <c:v>36350</c:v>
                </c:pt>
                <c:pt idx="85405">
                  <c:v>36350.25</c:v>
                </c:pt>
                <c:pt idx="85406">
                  <c:v>36350.5</c:v>
                </c:pt>
                <c:pt idx="85407">
                  <c:v>36350.75</c:v>
                </c:pt>
                <c:pt idx="85408">
                  <c:v>36351</c:v>
                </c:pt>
                <c:pt idx="85409">
                  <c:v>36351.25</c:v>
                </c:pt>
                <c:pt idx="85410">
                  <c:v>36351.5</c:v>
                </c:pt>
                <c:pt idx="85411">
                  <c:v>36351.75</c:v>
                </c:pt>
                <c:pt idx="85412">
                  <c:v>36352</c:v>
                </c:pt>
                <c:pt idx="85413">
                  <c:v>36352.25</c:v>
                </c:pt>
                <c:pt idx="85414">
                  <c:v>36352.5</c:v>
                </c:pt>
                <c:pt idx="85415">
                  <c:v>36352.75</c:v>
                </c:pt>
                <c:pt idx="85416">
                  <c:v>36353</c:v>
                </c:pt>
                <c:pt idx="85417">
                  <c:v>36353.25</c:v>
                </c:pt>
                <c:pt idx="85418">
                  <c:v>36353.5</c:v>
                </c:pt>
                <c:pt idx="85419">
                  <c:v>36353.75</c:v>
                </c:pt>
                <c:pt idx="85420">
                  <c:v>36354</c:v>
                </c:pt>
                <c:pt idx="85421">
                  <c:v>36354.25</c:v>
                </c:pt>
                <c:pt idx="85422">
                  <c:v>36354.5</c:v>
                </c:pt>
                <c:pt idx="85423">
                  <c:v>36354.75</c:v>
                </c:pt>
                <c:pt idx="85424">
                  <c:v>36355</c:v>
                </c:pt>
                <c:pt idx="85425">
                  <c:v>36355.25</c:v>
                </c:pt>
                <c:pt idx="85426">
                  <c:v>36355.5</c:v>
                </c:pt>
                <c:pt idx="85427">
                  <c:v>36355.75</c:v>
                </c:pt>
                <c:pt idx="85428">
                  <c:v>36356</c:v>
                </c:pt>
                <c:pt idx="85429">
                  <c:v>36356.25</c:v>
                </c:pt>
                <c:pt idx="85430">
                  <c:v>36356.5</c:v>
                </c:pt>
                <c:pt idx="85431">
                  <c:v>36356.75</c:v>
                </c:pt>
                <c:pt idx="85432">
                  <c:v>36357</c:v>
                </c:pt>
                <c:pt idx="85433">
                  <c:v>36357.25</c:v>
                </c:pt>
                <c:pt idx="85434">
                  <c:v>36357.5</c:v>
                </c:pt>
                <c:pt idx="85435">
                  <c:v>36357.75</c:v>
                </c:pt>
                <c:pt idx="85436">
                  <c:v>36358</c:v>
                </c:pt>
                <c:pt idx="85437">
                  <c:v>36358.25</c:v>
                </c:pt>
                <c:pt idx="85438">
                  <c:v>36358.5</c:v>
                </c:pt>
                <c:pt idx="85439">
                  <c:v>36358.75</c:v>
                </c:pt>
                <c:pt idx="85440">
                  <c:v>36359</c:v>
                </c:pt>
                <c:pt idx="85441">
                  <c:v>36359.25</c:v>
                </c:pt>
                <c:pt idx="85442">
                  <c:v>36359.5</c:v>
                </c:pt>
                <c:pt idx="85443">
                  <c:v>36359.75</c:v>
                </c:pt>
                <c:pt idx="85444">
                  <c:v>36360</c:v>
                </c:pt>
                <c:pt idx="85445">
                  <c:v>36360.25</c:v>
                </c:pt>
                <c:pt idx="85446">
                  <c:v>36360.5</c:v>
                </c:pt>
                <c:pt idx="85447">
                  <c:v>36360.75</c:v>
                </c:pt>
                <c:pt idx="85448">
                  <c:v>36361</c:v>
                </c:pt>
                <c:pt idx="85449">
                  <c:v>36361.25</c:v>
                </c:pt>
                <c:pt idx="85450">
                  <c:v>36361.5</c:v>
                </c:pt>
                <c:pt idx="85451">
                  <c:v>36361.75</c:v>
                </c:pt>
                <c:pt idx="85452">
                  <c:v>36362</c:v>
                </c:pt>
                <c:pt idx="85453">
                  <c:v>36362.25</c:v>
                </c:pt>
                <c:pt idx="85454">
                  <c:v>36362.5</c:v>
                </c:pt>
                <c:pt idx="85455">
                  <c:v>36362.75</c:v>
                </c:pt>
                <c:pt idx="85456">
                  <c:v>36363</c:v>
                </c:pt>
                <c:pt idx="85457">
                  <c:v>36363.25</c:v>
                </c:pt>
                <c:pt idx="85458">
                  <c:v>36363.5</c:v>
                </c:pt>
                <c:pt idx="85459">
                  <c:v>36363.75</c:v>
                </c:pt>
                <c:pt idx="85460">
                  <c:v>36364</c:v>
                </c:pt>
                <c:pt idx="85461">
                  <c:v>36364.25</c:v>
                </c:pt>
                <c:pt idx="85462">
                  <c:v>36364.5</c:v>
                </c:pt>
                <c:pt idx="85463">
                  <c:v>36364.75</c:v>
                </c:pt>
                <c:pt idx="85464">
                  <c:v>36365</c:v>
                </c:pt>
                <c:pt idx="85465">
                  <c:v>36365.25</c:v>
                </c:pt>
                <c:pt idx="85466">
                  <c:v>36365.5</c:v>
                </c:pt>
                <c:pt idx="85467">
                  <c:v>36365.75</c:v>
                </c:pt>
                <c:pt idx="85468">
                  <c:v>36366</c:v>
                </c:pt>
                <c:pt idx="85469">
                  <c:v>36366.25</c:v>
                </c:pt>
                <c:pt idx="85470">
                  <c:v>36366.5</c:v>
                </c:pt>
                <c:pt idx="85471">
                  <c:v>36366.75</c:v>
                </c:pt>
                <c:pt idx="85472">
                  <c:v>36367</c:v>
                </c:pt>
                <c:pt idx="85473">
                  <c:v>36367.25</c:v>
                </c:pt>
                <c:pt idx="85474">
                  <c:v>36367.5</c:v>
                </c:pt>
                <c:pt idx="85475">
                  <c:v>36367.75</c:v>
                </c:pt>
                <c:pt idx="85476">
                  <c:v>36368</c:v>
                </c:pt>
                <c:pt idx="85477">
                  <c:v>36368.25</c:v>
                </c:pt>
                <c:pt idx="85478">
                  <c:v>36368.5</c:v>
                </c:pt>
                <c:pt idx="85479">
                  <c:v>36368.75</c:v>
                </c:pt>
                <c:pt idx="85480">
                  <c:v>36369</c:v>
                </c:pt>
                <c:pt idx="85481">
                  <c:v>36369.25</c:v>
                </c:pt>
                <c:pt idx="85482">
                  <c:v>36369.5</c:v>
                </c:pt>
                <c:pt idx="85483">
                  <c:v>36369.75</c:v>
                </c:pt>
                <c:pt idx="85484">
                  <c:v>36370</c:v>
                </c:pt>
                <c:pt idx="85485">
                  <c:v>36370.25</c:v>
                </c:pt>
                <c:pt idx="85486">
                  <c:v>36370.5</c:v>
                </c:pt>
                <c:pt idx="85487">
                  <c:v>36370.75</c:v>
                </c:pt>
                <c:pt idx="85488">
                  <c:v>36371</c:v>
                </c:pt>
                <c:pt idx="85489">
                  <c:v>36371.25</c:v>
                </c:pt>
                <c:pt idx="85490">
                  <c:v>36371.5</c:v>
                </c:pt>
                <c:pt idx="85491">
                  <c:v>36371.75</c:v>
                </c:pt>
                <c:pt idx="85492">
                  <c:v>36372</c:v>
                </c:pt>
                <c:pt idx="85493">
                  <c:v>36372.25</c:v>
                </c:pt>
                <c:pt idx="85494">
                  <c:v>36372.5</c:v>
                </c:pt>
                <c:pt idx="85495">
                  <c:v>36372.75</c:v>
                </c:pt>
                <c:pt idx="85496">
                  <c:v>36373</c:v>
                </c:pt>
                <c:pt idx="85497">
                  <c:v>36373.25</c:v>
                </c:pt>
                <c:pt idx="85498">
                  <c:v>36373.5</c:v>
                </c:pt>
                <c:pt idx="85499">
                  <c:v>36373.75</c:v>
                </c:pt>
                <c:pt idx="85500">
                  <c:v>36374</c:v>
                </c:pt>
                <c:pt idx="85501">
                  <c:v>36374.25</c:v>
                </c:pt>
                <c:pt idx="85502">
                  <c:v>36374.5</c:v>
                </c:pt>
                <c:pt idx="85503">
                  <c:v>36374.75</c:v>
                </c:pt>
                <c:pt idx="85504">
                  <c:v>36375</c:v>
                </c:pt>
                <c:pt idx="85505">
                  <c:v>36375.25</c:v>
                </c:pt>
                <c:pt idx="85506">
                  <c:v>36375.5</c:v>
                </c:pt>
                <c:pt idx="85507">
                  <c:v>36375.75</c:v>
                </c:pt>
                <c:pt idx="85508">
                  <c:v>36376</c:v>
                </c:pt>
                <c:pt idx="85509">
                  <c:v>36376.25</c:v>
                </c:pt>
                <c:pt idx="85510">
                  <c:v>36376.5</c:v>
                </c:pt>
                <c:pt idx="85511">
                  <c:v>36376.75</c:v>
                </c:pt>
                <c:pt idx="85512">
                  <c:v>36377</c:v>
                </c:pt>
                <c:pt idx="85513">
                  <c:v>36377.25</c:v>
                </c:pt>
                <c:pt idx="85514">
                  <c:v>36377.5</c:v>
                </c:pt>
                <c:pt idx="85515">
                  <c:v>36377.75</c:v>
                </c:pt>
                <c:pt idx="85516">
                  <c:v>36378</c:v>
                </c:pt>
                <c:pt idx="85517">
                  <c:v>36378.25</c:v>
                </c:pt>
                <c:pt idx="85518">
                  <c:v>36378.5</c:v>
                </c:pt>
                <c:pt idx="85519">
                  <c:v>36378.75</c:v>
                </c:pt>
                <c:pt idx="85520">
                  <c:v>36379</c:v>
                </c:pt>
                <c:pt idx="85521">
                  <c:v>36379.25</c:v>
                </c:pt>
                <c:pt idx="85522">
                  <c:v>36379.5</c:v>
                </c:pt>
                <c:pt idx="85523">
                  <c:v>36379.75</c:v>
                </c:pt>
                <c:pt idx="85524">
                  <c:v>36380</c:v>
                </c:pt>
                <c:pt idx="85525">
                  <c:v>36380.25</c:v>
                </c:pt>
                <c:pt idx="85526">
                  <c:v>36380.5</c:v>
                </c:pt>
                <c:pt idx="85527">
                  <c:v>36380.75</c:v>
                </c:pt>
                <c:pt idx="85528">
                  <c:v>36381</c:v>
                </c:pt>
                <c:pt idx="85529">
                  <c:v>36381.25</c:v>
                </c:pt>
                <c:pt idx="85530">
                  <c:v>36381.5</c:v>
                </c:pt>
                <c:pt idx="85531">
                  <c:v>36381.75</c:v>
                </c:pt>
                <c:pt idx="85532">
                  <c:v>36382</c:v>
                </c:pt>
                <c:pt idx="85533">
                  <c:v>36382.25</c:v>
                </c:pt>
                <c:pt idx="85534">
                  <c:v>36382.5</c:v>
                </c:pt>
                <c:pt idx="85535">
                  <c:v>36382.75</c:v>
                </c:pt>
                <c:pt idx="85536">
                  <c:v>36383</c:v>
                </c:pt>
                <c:pt idx="85537">
                  <c:v>36383.25</c:v>
                </c:pt>
                <c:pt idx="85538">
                  <c:v>36383.5</c:v>
                </c:pt>
                <c:pt idx="85539">
                  <c:v>36383.75</c:v>
                </c:pt>
                <c:pt idx="85540">
                  <c:v>36384</c:v>
                </c:pt>
                <c:pt idx="85541">
                  <c:v>36384.25</c:v>
                </c:pt>
                <c:pt idx="85542">
                  <c:v>36384.5</c:v>
                </c:pt>
                <c:pt idx="85543">
                  <c:v>36384.75</c:v>
                </c:pt>
                <c:pt idx="85544">
                  <c:v>36385</c:v>
                </c:pt>
                <c:pt idx="85545">
                  <c:v>36385.25</c:v>
                </c:pt>
                <c:pt idx="85546">
                  <c:v>36385.5</c:v>
                </c:pt>
                <c:pt idx="85547">
                  <c:v>36385.75</c:v>
                </c:pt>
                <c:pt idx="85548">
                  <c:v>36386</c:v>
                </c:pt>
                <c:pt idx="85549">
                  <c:v>36386.25</c:v>
                </c:pt>
                <c:pt idx="85550">
                  <c:v>36386.5</c:v>
                </c:pt>
                <c:pt idx="85551">
                  <c:v>36386.75</c:v>
                </c:pt>
                <c:pt idx="85552">
                  <c:v>36387</c:v>
                </c:pt>
                <c:pt idx="85553">
                  <c:v>36387.25</c:v>
                </c:pt>
                <c:pt idx="85554">
                  <c:v>36387.5</c:v>
                </c:pt>
                <c:pt idx="85555">
                  <c:v>36387.75</c:v>
                </c:pt>
                <c:pt idx="85556">
                  <c:v>36388</c:v>
                </c:pt>
                <c:pt idx="85557">
                  <c:v>36388.25</c:v>
                </c:pt>
                <c:pt idx="85558">
                  <c:v>36388.5</c:v>
                </c:pt>
                <c:pt idx="85559">
                  <c:v>36388.75</c:v>
                </c:pt>
                <c:pt idx="85560">
                  <c:v>36389</c:v>
                </c:pt>
                <c:pt idx="85561">
                  <c:v>36389.5</c:v>
                </c:pt>
                <c:pt idx="85562">
                  <c:v>36389.75</c:v>
                </c:pt>
                <c:pt idx="85563">
                  <c:v>36390</c:v>
                </c:pt>
                <c:pt idx="85564">
                  <c:v>36390.25</c:v>
                </c:pt>
                <c:pt idx="85565">
                  <c:v>36390.5</c:v>
                </c:pt>
                <c:pt idx="85566">
                  <c:v>36390.75</c:v>
                </c:pt>
                <c:pt idx="85567">
                  <c:v>36391</c:v>
                </c:pt>
                <c:pt idx="85568">
                  <c:v>36391.25</c:v>
                </c:pt>
                <c:pt idx="85569">
                  <c:v>36391.5</c:v>
                </c:pt>
                <c:pt idx="85570">
                  <c:v>36391.75</c:v>
                </c:pt>
                <c:pt idx="85571">
                  <c:v>36392</c:v>
                </c:pt>
                <c:pt idx="85572">
                  <c:v>36392.25</c:v>
                </c:pt>
                <c:pt idx="85573">
                  <c:v>36392.5</c:v>
                </c:pt>
                <c:pt idx="85574">
                  <c:v>36392.75</c:v>
                </c:pt>
                <c:pt idx="85575">
                  <c:v>36393</c:v>
                </c:pt>
                <c:pt idx="85576">
                  <c:v>36393.25</c:v>
                </c:pt>
                <c:pt idx="85577">
                  <c:v>36393.5</c:v>
                </c:pt>
                <c:pt idx="85578">
                  <c:v>36393.75</c:v>
                </c:pt>
                <c:pt idx="85579">
                  <c:v>36394</c:v>
                </c:pt>
                <c:pt idx="85580">
                  <c:v>36394.25</c:v>
                </c:pt>
                <c:pt idx="85581">
                  <c:v>36394.5</c:v>
                </c:pt>
                <c:pt idx="85582">
                  <c:v>36394.75</c:v>
                </c:pt>
                <c:pt idx="85583">
                  <c:v>36395</c:v>
                </c:pt>
                <c:pt idx="85584">
                  <c:v>36395.25</c:v>
                </c:pt>
                <c:pt idx="85585">
                  <c:v>36395.5</c:v>
                </c:pt>
                <c:pt idx="85586">
                  <c:v>36395.75</c:v>
                </c:pt>
                <c:pt idx="85587">
                  <c:v>36396</c:v>
                </c:pt>
                <c:pt idx="85588">
                  <c:v>36396.25</c:v>
                </c:pt>
                <c:pt idx="85589">
                  <c:v>36396.5</c:v>
                </c:pt>
                <c:pt idx="85590">
                  <c:v>36396.75</c:v>
                </c:pt>
                <c:pt idx="85591">
                  <c:v>36397</c:v>
                </c:pt>
                <c:pt idx="85592">
                  <c:v>36397.25</c:v>
                </c:pt>
                <c:pt idx="85593">
                  <c:v>36397.5</c:v>
                </c:pt>
                <c:pt idx="85594">
                  <c:v>36397.75</c:v>
                </c:pt>
                <c:pt idx="85595">
                  <c:v>36398</c:v>
                </c:pt>
                <c:pt idx="85596">
                  <c:v>36398.25</c:v>
                </c:pt>
                <c:pt idx="85597">
                  <c:v>36398.5</c:v>
                </c:pt>
                <c:pt idx="85598">
                  <c:v>36398.75</c:v>
                </c:pt>
                <c:pt idx="85599">
                  <c:v>36399</c:v>
                </c:pt>
                <c:pt idx="85600">
                  <c:v>36399.25</c:v>
                </c:pt>
                <c:pt idx="85601">
                  <c:v>36399.5</c:v>
                </c:pt>
                <c:pt idx="85602">
                  <c:v>36399.75</c:v>
                </c:pt>
                <c:pt idx="85603">
                  <c:v>36400</c:v>
                </c:pt>
                <c:pt idx="85604">
                  <c:v>36400.25</c:v>
                </c:pt>
                <c:pt idx="85605">
                  <c:v>36400.5</c:v>
                </c:pt>
                <c:pt idx="85606">
                  <c:v>36400.75</c:v>
                </c:pt>
                <c:pt idx="85607">
                  <c:v>36401</c:v>
                </c:pt>
                <c:pt idx="85608">
                  <c:v>36401.25</c:v>
                </c:pt>
                <c:pt idx="85609">
                  <c:v>36401.5</c:v>
                </c:pt>
                <c:pt idx="85610">
                  <c:v>36401.75</c:v>
                </c:pt>
                <c:pt idx="85611">
                  <c:v>36402</c:v>
                </c:pt>
                <c:pt idx="85612">
                  <c:v>36402.25</c:v>
                </c:pt>
                <c:pt idx="85613">
                  <c:v>36402.5</c:v>
                </c:pt>
                <c:pt idx="85614">
                  <c:v>36402.75</c:v>
                </c:pt>
                <c:pt idx="85615">
                  <c:v>36403</c:v>
                </c:pt>
                <c:pt idx="85616">
                  <c:v>36403.25</c:v>
                </c:pt>
                <c:pt idx="85617">
                  <c:v>36403.5</c:v>
                </c:pt>
                <c:pt idx="85618">
                  <c:v>36403.75</c:v>
                </c:pt>
                <c:pt idx="85619">
                  <c:v>36404</c:v>
                </c:pt>
                <c:pt idx="85620">
                  <c:v>36404.25</c:v>
                </c:pt>
                <c:pt idx="85621">
                  <c:v>36404.5</c:v>
                </c:pt>
                <c:pt idx="85622">
                  <c:v>36404.75</c:v>
                </c:pt>
                <c:pt idx="85623">
                  <c:v>36405</c:v>
                </c:pt>
                <c:pt idx="85624">
                  <c:v>36405.25</c:v>
                </c:pt>
                <c:pt idx="85625">
                  <c:v>36405.5</c:v>
                </c:pt>
                <c:pt idx="85626">
                  <c:v>36405.75</c:v>
                </c:pt>
                <c:pt idx="85627">
                  <c:v>36406</c:v>
                </c:pt>
                <c:pt idx="85628">
                  <c:v>36406.25</c:v>
                </c:pt>
                <c:pt idx="85629">
                  <c:v>36406.5</c:v>
                </c:pt>
                <c:pt idx="85630">
                  <c:v>36406.75</c:v>
                </c:pt>
                <c:pt idx="85631">
                  <c:v>36407</c:v>
                </c:pt>
                <c:pt idx="85632">
                  <c:v>36407.25</c:v>
                </c:pt>
                <c:pt idx="85633">
                  <c:v>36407.5</c:v>
                </c:pt>
                <c:pt idx="85634">
                  <c:v>36407.75</c:v>
                </c:pt>
                <c:pt idx="85635">
                  <c:v>36408</c:v>
                </c:pt>
                <c:pt idx="85636">
                  <c:v>36408.25</c:v>
                </c:pt>
                <c:pt idx="85637">
                  <c:v>36408.5</c:v>
                </c:pt>
                <c:pt idx="85638">
                  <c:v>36408.75</c:v>
                </c:pt>
                <c:pt idx="85639">
                  <c:v>36409</c:v>
                </c:pt>
                <c:pt idx="85640">
                  <c:v>36409.25</c:v>
                </c:pt>
                <c:pt idx="85641">
                  <c:v>36409.5</c:v>
                </c:pt>
                <c:pt idx="85642">
                  <c:v>36409.75</c:v>
                </c:pt>
                <c:pt idx="85643">
                  <c:v>36410</c:v>
                </c:pt>
                <c:pt idx="85644">
                  <c:v>36410.25</c:v>
                </c:pt>
                <c:pt idx="85645">
                  <c:v>36410.5</c:v>
                </c:pt>
                <c:pt idx="85646">
                  <c:v>36410.75</c:v>
                </c:pt>
                <c:pt idx="85647">
                  <c:v>36411</c:v>
                </c:pt>
                <c:pt idx="85648">
                  <c:v>36411.25</c:v>
                </c:pt>
                <c:pt idx="85649">
                  <c:v>36411.5</c:v>
                </c:pt>
                <c:pt idx="85650">
                  <c:v>36411.75</c:v>
                </c:pt>
                <c:pt idx="85651">
                  <c:v>36412</c:v>
                </c:pt>
                <c:pt idx="85652">
                  <c:v>36412.25</c:v>
                </c:pt>
                <c:pt idx="85653">
                  <c:v>36412.5</c:v>
                </c:pt>
                <c:pt idx="85654">
                  <c:v>36412.75</c:v>
                </c:pt>
                <c:pt idx="85655">
                  <c:v>36413</c:v>
                </c:pt>
                <c:pt idx="85656">
                  <c:v>36413.25</c:v>
                </c:pt>
                <c:pt idx="85657">
                  <c:v>36413.5</c:v>
                </c:pt>
                <c:pt idx="85658">
                  <c:v>36413.75</c:v>
                </c:pt>
                <c:pt idx="85659">
                  <c:v>36414</c:v>
                </c:pt>
                <c:pt idx="85660">
                  <c:v>36414.25</c:v>
                </c:pt>
                <c:pt idx="85661">
                  <c:v>36414.5</c:v>
                </c:pt>
                <c:pt idx="85662">
                  <c:v>36414.75</c:v>
                </c:pt>
                <c:pt idx="85663">
                  <c:v>36415</c:v>
                </c:pt>
                <c:pt idx="85664">
                  <c:v>36415.25</c:v>
                </c:pt>
                <c:pt idx="85665">
                  <c:v>36415.5</c:v>
                </c:pt>
                <c:pt idx="85666">
                  <c:v>36415.75</c:v>
                </c:pt>
                <c:pt idx="85667">
                  <c:v>36416</c:v>
                </c:pt>
                <c:pt idx="85668">
                  <c:v>36416.25</c:v>
                </c:pt>
                <c:pt idx="85669">
                  <c:v>36416.5</c:v>
                </c:pt>
                <c:pt idx="85670">
                  <c:v>36416.75</c:v>
                </c:pt>
                <c:pt idx="85671">
                  <c:v>36417</c:v>
                </c:pt>
                <c:pt idx="85672">
                  <c:v>36417.25</c:v>
                </c:pt>
                <c:pt idx="85673">
                  <c:v>36417.5</c:v>
                </c:pt>
                <c:pt idx="85674">
                  <c:v>36417.75</c:v>
                </c:pt>
                <c:pt idx="85675">
                  <c:v>36418</c:v>
                </c:pt>
                <c:pt idx="85676">
                  <c:v>36418.25</c:v>
                </c:pt>
                <c:pt idx="85677">
                  <c:v>36418.5</c:v>
                </c:pt>
                <c:pt idx="85678">
                  <c:v>36418.75</c:v>
                </c:pt>
                <c:pt idx="85679">
                  <c:v>36419</c:v>
                </c:pt>
                <c:pt idx="85680">
                  <c:v>36419.25</c:v>
                </c:pt>
                <c:pt idx="85681">
                  <c:v>36419.5</c:v>
                </c:pt>
                <c:pt idx="85682">
                  <c:v>36419.75</c:v>
                </c:pt>
                <c:pt idx="85683">
                  <c:v>36420</c:v>
                </c:pt>
                <c:pt idx="85684">
                  <c:v>36420.25</c:v>
                </c:pt>
                <c:pt idx="85685">
                  <c:v>36420.5</c:v>
                </c:pt>
                <c:pt idx="85686">
                  <c:v>36420.75</c:v>
                </c:pt>
                <c:pt idx="85687">
                  <c:v>36421</c:v>
                </c:pt>
                <c:pt idx="85688">
                  <c:v>36421.25</c:v>
                </c:pt>
                <c:pt idx="85689">
                  <c:v>36421.5</c:v>
                </c:pt>
                <c:pt idx="85690">
                  <c:v>36421.75</c:v>
                </c:pt>
                <c:pt idx="85691">
                  <c:v>36422</c:v>
                </c:pt>
                <c:pt idx="85692">
                  <c:v>36422.25</c:v>
                </c:pt>
                <c:pt idx="85693">
                  <c:v>36422.5</c:v>
                </c:pt>
                <c:pt idx="85694">
                  <c:v>36422.75</c:v>
                </c:pt>
                <c:pt idx="85695">
                  <c:v>36423</c:v>
                </c:pt>
                <c:pt idx="85696">
                  <c:v>36423.25</c:v>
                </c:pt>
                <c:pt idx="85697">
                  <c:v>36423.5</c:v>
                </c:pt>
                <c:pt idx="85698">
                  <c:v>36423.75</c:v>
                </c:pt>
                <c:pt idx="85699">
                  <c:v>36424</c:v>
                </c:pt>
                <c:pt idx="85700">
                  <c:v>36424.25</c:v>
                </c:pt>
                <c:pt idx="85701">
                  <c:v>36424.5</c:v>
                </c:pt>
                <c:pt idx="85702">
                  <c:v>36424.75</c:v>
                </c:pt>
                <c:pt idx="85703">
                  <c:v>36425</c:v>
                </c:pt>
                <c:pt idx="85704">
                  <c:v>36425.25</c:v>
                </c:pt>
                <c:pt idx="85705">
                  <c:v>36425.5</c:v>
                </c:pt>
                <c:pt idx="85706">
                  <c:v>36425.75</c:v>
                </c:pt>
                <c:pt idx="85707">
                  <c:v>36426</c:v>
                </c:pt>
                <c:pt idx="85708">
                  <c:v>36426.25</c:v>
                </c:pt>
                <c:pt idx="85709">
                  <c:v>36426.5</c:v>
                </c:pt>
                <c:pt idx="85710">
                  <c:v>36426.75</c:v>
                </c:pt>
                <c:pt idx="85711">
                  <c:v>36427</c:v>
                </c:pt>
                <c:pt idx="85712">
                  <c:v>36427.25</c:v>
                </c:pt>
                <c:pt idx="85713">
                  <c:v>36427.5</c:v>
                </c:pt>
                <c:pt idx="85714">
                  <c:v>36427.75</c:v>
                </c:pt>
                <c:pt idx="85715">
                  <c:v>36428</c:v>
                </c:pt>
                <c:pt idx="85716">
                  <c:v>36428.25</c:v>
                </c:pt>
                <c:pt idx="85717">
                  <c:v>36428.5</c:v>
                </c:pt>
                <c:pt idx="85718">
                  <c:v>36428.75</c:v>
                </c:pt>
                <c:pt idx="85719">
                  <c:v>36429</c:v>
                </c:pt>
                <c:pt idx="85720">
                  <c:v>36429.25</c:v>
                </c:pt>
                <c:pt idx="85721">
                  <c:v>36429.5</c:v>
                </c:pt>
                <c:pt idx="85722">
                  <c:v>36429.75</c:v>
                </c:pt>
                <c:pt idx="85723">
                  <c:v>36430</c:v>
                </c:pt>
                <c:pt idx="85724">
                  <c:v>36430.25</c:v>
                </c:pt>
                <c:pt idx="85725">
                  <c:v>36430.5</c:v>
                </c:pt>
                <c:pt idx="85726">
                  <c:v>36430.75</c:v>
                </c:pt>
                <c:pt idx="85727">
                  <c:v>36431</c:v>
                </c:pt>
                <c:pt idx="85728">
                  <c:v>36431.25</c:v>
                </c:pt>
                <c:pt idx="85729">
                  <c:v>36431.5</c:v>
                </c:pt>
                <c:pt idx="85730">
                  <c:v>36431.75</c:v>
                </c:pt>
                <c:pt idx="85731">
                  <c:v>36432</c:v>
                </c:pt>
                <c:pt idx="85732">
                  <c:v>36432.25</c:v>
                </c:pt>
                <c:pt idx="85733">
                  <c:v>36432.5</c:v>
                </c:pt>
                <c:pt idx="85734">
                  <c:v>36432.75</c:v>
                </c:pt>
                <c:pt idx="85735">
                  <c:v>36433</c:v>
                </c:pt>
                <c:pt idx="85736">
                  <c:v>36433.25</c:v>
                </c:pt>
                <c:pt idx="85737">
                  <c:v>36433.5</c:v>
                </c:pt>
                <c:pt idx="85738">
                  <c:v>36433.75</c:v>
                </c:pt>
                <c:pt idx="85739">
                  <c:v>36434</c:v>
                </c:pt>
                <c:pt idx="85740">
                  <c:v>36434.083333333336</c:v>
                </c:pt>
                <c:pt idx="85741">
                  <c:v>36434.166666666664</c:v>
                </c:pt>
                <c:pt idx="85742">
                  <c:v>36434.25</c:v>
                </c:pt>
                <c:pt idx="85743">
                  <c:v>36434.333333333336</c:v>
                </c:pt>
                <c:pt idx="85744">
                  <c:v>36434.416666666664</c:v>
                </c:pt>
                <c:pt idx="85745">
                  <c:v>36434.5</c:v>
                </c:pt>
                <c:pt idx="85746">
                  <c:v>36434.583333333336</c:v>
                </c:pt>
                <c:pt idx="85747">
                  <c:v>36434.666666666664</c:v>
                </c:pt>
                <c:pt idx="85748">
                  <c:v>36434.75</c:v>
                </c:pt>
                <c:pt idx="85749">
                  <c:v>36434.833333333336</c:v>
                </c:pt>
                <c:pt idx="85750">
                  <c:v>36434.916666666664</c:v>
                </c:pt>
                <c:pt idx="85751">
                  <c:v>36435</c:v>
                </c:pt>
                <c:pt idx="85752">
                  <c:v>36435.083333333336</c:v>
                </c:pt>
                <c:pt idx="85753">
                  <c:v>36435.166666666664</c:v>
                </c:pt>
                <c:pt idx="85754">
                  <c:v>36435.25</c:v>
                </c:pt>
                <c:pt idx="85755">
                  <c:v>36435.333333333336</c:v>
                </c:pt>
                <c:pt idx="85756">
                  <c:v>36435.416666666664</c:v>
                </c:pt>
                <c:pt idx="85757">
                  <c:v>36435.5</c:v>
                </c:pt>
                <c:pt idx="85758">
                  <c:v>36435.583333333336</c:v>
                </c:pt>
                <c:pt idx="85759">
                  <c:v>36435.666666666664</c:v>
                </c:pt>
                <c:pt idx="85760">
                  <c:v>36435.75</c:v>
                </c:pt>
                <c:pt idx="85761">
                  <c:v>36435.833333333336</c:v>
                </c:pt>
                <c:pt idx="85762">
                  <c:v>36435.916666666664</c:v>
                </c:pt>
                <c:pt idx="85763">
                  <c:v>36436</c:v>
                </c:pt>
                <c:pt idx="85764">
                  <c:v>36436.083333333336</c:v>
                </c:pt>
                <c:pt idx="85765">
                  <c:v>36436.166666666664</c:v>
                </c:pt>
                <c:pt idx="85766">
                  <c:v>36436.25</c:v>
                </c:pt>
                <c:pt idx="85767">
                  <c:v>36436.333333333336</c:v>
                </c:pt>
                <c:pt idx="85768">
                  <c:v>36436.416666666664</c:v>
                </c:pt>
                <c:pt idx="85769">
                  <c:v>36436.5</c:v>
                </c:pt>
                <c:pt idx="85770">
                  <c:v>36436.583333333336</c:v>
                </c:pt>
                <c:pt idx="85771">
                  <c:v>36436.666666666664</c:v>
                </c:pt>
                <c:pt idx="85772">
                  <c:v>36436.75</c:v>
                </c:pt>
                <c:pt idx="85773">
                  <c:v>36436.833333333336</c:v>
                </c:pt>
                <c:pt idx="85774">
                  <c:v>36436.916666666664</c:v>
                </c:pt>
                <c:pt idx="85775">
                  <c:v>36437</c:v>
                </c:pt>
                <c:pt idx="85776">
                  <c:v>36437.083333333336</c:v>
                </c:pt>
                <c:pt idx="85777">
                  <c:v>36437.166666666664</c:v>
                </c:pt>
                <c:pt idx="85778">
                  <c:v>36437.25</c:v>
                </c:pt>
                <c:pt idx="85779">
                  <c:v>36437.333333333336</c:v>
                </c:pt>
                <c:pt idx="85780">
                  <c:v>36437.416666666664</c:v>
                </c:pt>
                <c:pt idx="85781">
                  <c:v>36437.5</c:v>
                </c:pt>
                <c:pt idx="85782">
                  <c:v>36437.583333333336</c:v>
                </c:pt>
                <c:pt idx="85783">
                  <c:v>36437.666666666664</c:v>
                </c:pt>
                <c:pt idx="85784">
                  <c:v>36437.75</c:v>
                </c:pt>
                <c:pt idx="85785">
                  <c:v>36437.833333333336</c:v>
                </c:pt>
                <c:pt idx="85786">
                  <c:v>36437.916666666664</c:v>
                </c:pt>
                <c:pt idx="85787">
                  <c:v>36438</c:v>
                </c:pt>
                <c:pt idx="85788">
                  <c:v>36438.083333333336</c:v>
                </c:pt>
                <c:pt idx="85789">
                  <c:v>36438.166666666664</c:v>
                </c:pt>
                <c:pt idx="85790">
                  <c:v>36438.25</c:v>
                </c:pt>
                <c:pt idx="85791">
                  <c:v>36438.333333333336</c:v>
                </c:pt>
                <c:pt idx="85792">
                  <c:v>36438.416666666664</c:v>
                </c:pt>
                <c:pt idx="85793">
                  <c:v>36438.5</c:v>
                </c:pt>
                <c:pt idx="85794">
                  <c:v>36438.583333333336</c:v>
                </c:pt>
                <c:pt idx="85795">
                  <c:v>36438.666666666664</c:v>
                </c:pt>
                <c:pt idx="85796">
                  <c:v>36438.75</c:v>
                </c:pt>
                <c:pt idx="85797">
                  <c:v>36438.833333333336</c:v>
                </c:pt>
                <c:pt idx="85798">
                  <c:v>36438.916666666664</c:v>
                </c:pt>
                <c:pt idx="85799">
                  <c:v>36439</c:v>
                </c:pt>
                <c:pt idx="85800">
                  <c:v>36439.083333333336</c:v>
                </c:pt>
                <c:pt idx="85801">
                  <c:v>36439.166666666664</c:v>
                </c:pt>
                <c:pt idx="85802">
                  <c:v>36439.25</c:v>
                </c:pt>
                <c:pt idx="85803">
                  <c:v>36439.333333333336</c:v>
                </c:pt>
                <c:pt idx="85804">
                  <c:v>36439.416666666664</c:v>
                </c:pt>
                <c:pt idx="85805">
                  <c:v>36439.5</c:v>
                </c:pt>
                <c:pt idx="85806">
                  <c:v>36439.583333333336</c:v>
                </c:pt>
                <c:pt idx="85807">
                  <c:v>36439.666666666664</c:v>
                </c:pt>
                <c:pt idx="85808">
                  <c:v>36439.75</c:v>
                </c:pt>
                <c:pt idx="85809">
                  <c:v>36439.833333333336</c:v>
                </c:pt>
                <c:pt idx="85810">
                  <c:v>36439.916666666664</c:v>
                </c:pt>
                <c:pt idx="85811">
                  <c:v>36440</c:v>
                </c:pt>
                <c:pt idx="85812">
                  <c:v>36440.083333333336</c:v>
                </c:pt>
                <c:pt idx="85813">
                  <c:v>36440.166666666664</c:v>
                </c:pt>
                <c:pt idx="85814">
                  <c:v>36440.25</c:v>
                </c:pt>
                <c:pt idx="85815">
                  <c:v>36440.333333333336</c:v>
                </c:pt>
                <c:pt idx="85816">
                  <c:v>36440.416666666664</c:v>
                </c:pt>
                <c:pt idx="85817">
                  <c:v>36440.5</c:v>
                </c:pt>
                <c:pt idx="85818">
                  <c:v>36440.583333333336</c:v>
                </c:pt>
                <c:pt idx="85819">
                  <c:v>36440.666666666664</c:v>
                </c:pt>
                <c:pt idx="85820">
                  <c:v>36440.75</c:v>
                </c:pt>
                <c:pt idx="85821">
                  <c:v>36440.833333333336</c:v>
                </c:pt>
                <c:pt idx="85822">
                  <c:v>36440.916666666664</c:v>
                </c:pt>
                <c:pt idx="85823">
                  <c:v>36441</c:v>
                </c:pt>
                <c:pt idx="85824">
                  <c:v>36441.083333333336</c:v>
                </c:pt>
                <c:pt idx="85825">
                  <c:v>36441.166666666664</c:v>
                </c:pt>
                <c:pt idx="85826">
                  <c:v>36441.25</c:v>
                </c:pt>
                <c:pt idx="85827">
                  <c:v>36441.333333333336</c:v>
                </c:pt>
                <c:pt idx="85828">
                  <c:v>36441.416666666664</c:v>
                </c:pt>
                <c:pt idx="85829">
                  <c:v>36441.5</c:v>
                </c:pt>
                <c:pt idx="85830">
                  <c:v>36441.583333333336</c:v>
                </c:pt>
                <c:pt idx="85831">
                  <c:v>36441.666666666664</c:v>
                </c:pt>
                <c:pt idx="85832">
                  <c:v>36441.75</c:v>
                </c:pt>
                <c:pt idx="85833">
                  <c:v>36441.833333333336</c:v>
                </c:pt>
                <c:pt idx="85834">
                  <c:v>36441.916666666664</c:v>
                </c:pt>
                <c:pt idx="85835">
                  <c:v>36442</c:v>
                </c:pt>
                <c:pt idx="85836">
                  <c:v>36442.083333333336</c:v>
                </c:pt>
                <c:pt idx="85837">
                  <c:v>36442.166666666664</c:v>
                </c:pt>
                <c:pt idx="85838">
                  <c:v>36442.25</c:v>
                </c:pt>
                <c:pt idx="85839">
                  <c:v>36442.333333333336</c:v>
                </c:pt>
                <c:pt idx="85840">
                  <c:v>36442.416666666664</c:v>
                </c:pt>
                <c:pt idx="85841">
                  <c:v>36442.5</c:v>
                </c:pt>
                <c:pt idx="85842">
                  <c:v>36442.583333333336</c:v>
                </c:pt>
                <c:pt idx="85843">
                  <c:v>36442.666666666664</c:v>
                </c:pt>
                <c:pt idx="85844">
                  <c:v>36442.75</c:v>
                </c:pt>
                <c:pt idx="85845">
                  <c:v>36442.833333333336</c:v>
                </c:pt>
                <c:pt idx="85846">
                  <c:v>36442.916666666664</c:v>
                </c:pt>
                <c:pt idx="85847">
                  <c:v>36443</c:v>
                </c:pt>
                <c:pt idx="85848">
                  <c:v>36443.083333333336</c:v>
                </c:pt>
                <c:pt idx="85849">
                  <c:v>36443.166666666664</c:v>
                </c:pt>
                <c:pt idx="85850">
                  <c:v>36443.25</c:v>
                </c:pt>
                <c:pt idx="85851">
                  <c:v>36443.333333333336</c:v>
                </c:pt>
                <c:pt idx="85852">
                  <c:v>36443.416666666664</c:v>
                </c:pt>
                <c:pt idx="85853">
                  <c:v>36443.5</c:v>
                </c:pt>
                <c:pt idx="85854">
                  <c:v>36443.583333333336</c:v>
                </c:pt>
                <c:pt idx="85855">
                  <c:v>36443.666666666664</c:v>
                </c:pt>
                <c:pt idx="85856">
                  <c:v>36443.75</c:v>
                </c:pt>
                <c:pt idx="85857">
                  <c:v>36443.833333333336</c:v>
                </c:pt>
                <c:pt idx="85858">
                  <c:v>36443.916666666664</c:v>
                </c:pt>
                <c:pt idx="85859">
                  <c:v>36444</c:v>
                </c:pt>
                <c:pt idx="85860">
                  <c:v>36444.083333333336</c:v>
                </c:pt>
                <c:pt idx="85861">
                  <c:v>36444.166666666664</c:v>
                </c:pt>
                <c:pt idx="85862">
                  <c:v>36444.25</c:v>
                </c:pt>
                <c:pt idx="85863">
                  <c:v>36444.333333333336</c:v>
                </c:pt>
                <c:pt idx="85864">
                  <c:v>36444.416666666664</c:v>
                </c:pt>
                <c:pt idx="85865">
                  <c:v>36444.5</c:v>
                </c:pt>
                <c:pt idx="85866">
                  <c:v>36444.583333333336</c:v>
                </c:pt>
                <c:pt idx="85867">
                  <c:v>36444.666666666664</c:v>
                </c:pt>
                <c:pt idx="85868">
                  <c:v>36444.75</c:v>
                </c:pt>
                <c:pt idx="85869">
                  <c:v>36444.833333333336</c:v>
                </c:pt>
                <c:pt idx="85870">
                  <c:v>36444.916666666664</c:v>
                </c:pt>
                <c:pt idx="85871">
                  <c:v>36445</c:v>
                </c:pt>
                <c:pt idx="85872">
                  <c:v>36445.083333333336</c:v>
                </c:pt>
                <c:pt idx="85873">
                  <c:v>36445.166666666664</c:v>
                </c:pt>
                <c:pt idx="85874">
                  <c:v>36445.25</c:v>
                </c:pt>
                <c:pt idx="85875">
                  <c:v>36445.333333333336</c:v>
                </c:pt>
                <c:pt idx="85876">
                  <c:v>36445.416666666664</c:v>
                </c:pt>
                <c:pt idx="85877">
                  <c:v>36445.5</c:v>
                </c:pt>
                <c:pt idx="85878">
                  <c:v>36445.583333333336</c:v>
                </c:pt>
                <c:pt idx="85879">
                  <c:v>36445.666666666664</c:v>
                </c:pt>
                <c:pt idx="85880">
                  <c:v>36445.75</c:v>
                </c:pt>
                <c:pt idx="85881">
                  <c:v>36445.833333333336</c:v>
                </c:pt>
                <c:pt idx="85882">
                  <c:v>36445.916666666664</c:v>
                </c:pt>
                <c:pt idx="85883">
                  <c:v>36446</c:v>
                </c:pt>
                <c:pt idx="85884">
                  <c:v>36446.083333333336</c:v>
                </c:pt>
                <c:pt idx="85885">
                  <c:v>36446.166666666664</c:v>
                </c:pt>
                <c:pt idx="85886">
                  <c:v>36446.25</c:v>
                </c:pt>
                <c:pt idx="85887">
                  <c:v>36446.333333333336</c:v>
                </c:pt>
                <c:pt idx="85888">
                  <c:v>36446.416666666664</c:v>
                </c:pt>
                <c:pt idx="85889">
                  <c:v>36446.5</c:v>
                </c:pt>
                <c:pt idx="85890">
                  <c:v>36446.583333333336</c:v>
                </c:pt>
                <c:pt idx="85891">
                  <c:v>36446.666666666664</c:v>
                </c:pt>
                <c:pt idx="85892">
                  <c:v>36446.75</c:v>
                </c:pt>
                <c:pt idx="85893">
                  <c:v>36446.833333333336</c:v>
                </c:pt>
                <c:pt idx="85894">
                  <c:v>36446.916666666664</c:v>
                </c:pt>
                <c:pt idx="85895">
                  <c:v>36447</c:v>
                </c:pt>
                <c:pt idx="85896">
                  <c:v>36447.083333333336</c:v>
                </c:pt>
                <c:pt idx="85897">
                  <c:v>36447.166666666664</c:v>
                </c:pt>
                <c:pt idx="85898">
                  <c:v>36447.25</c:v>
                </c:pt>
                <c:pt idx="85899">
                  <c:v>36447.333333333336</c:v>
                </c:pt>
                <c:pt idx="85900">
                  <c:v>36447.416666666664</c:v>
                </c:pt>
                <c:pt idx="85901">
                  <c:v>36447.5</c:v>
                </c:pt>
                <c:pt idx="85902">
                  <c:v>36447.583333333336</c:v>
                </c:pt>
                <c:pt idx="85903">
                  <c:v>36447.666666666664</c:v>
                </c:pt>
                <c:pt idx="85904">
                  <c:v>36447.75</c:v>
                </c:pt>
                <c:pt idx="85905">
                  <c:v>36447.833333333336</c:v>
                </c:pt>
                <c:pt idx="85906">
                  <c:v>36447.916666666664</c:v>
                </c:pt>
                <c:pt idx="85907">
                  <c:v>36448</c:v>
                </c:pt>
                <c:pt idx="85908">
                  <c:v>36448.083333333336</c:v>
                </c:pt>
                <c:pt idx="85909">
                  <c:v>36448.166666666664</c:v>
                </c:pt>
                <c:pt idx="85910">
                  <c:v>36448.25</c:v>
                </c:pt>
                <c:pt idx="85911">
                  <c:v>36448.333333333336</c:v>
                </c:pt>
                <c:pt idx="85912">
                  <c:v>36448.416666666664</c:v>
                </c:pt>
                <c:pt idx="85913">
                  <c:v>36448.5</c:v>
                </c:pt>
                <c:pt idx="85914">
                  <c:v>36448.583333333336</c:v>
                </c:pt>
                <c:pt idx="85915">
                  <c:v>36448.666666666664</c:v>
                </c:pt>
                <c:pt idx="85916">
                  <c:v>36448.75</c:v>
                </c:pt>
                <c:pt idx="85917">
                  <c:v>36448.833333333336</c:v>
                </c:pt>
                <c:pt idx="85918">
                  <c:v>36448.916666666664</c:v>
                </c:pt>
                <c:pt idx="85919">
                  <c:v>36449</c:v>
                </c:pt>
                <c:pt idx="85920">
                  <c:v>36449.083333333336</c:v>
                </c:pt>
                <c:pt idx="85921">
                  <c:v>36449.166666666664</c:v>
                </c:pt>
                <c:pt idx="85922">
                  <c:v>36449.25</c:v>
                </c:pt>
                <c:pt idx="85923">
                  <c:v>36449.333333333336</c:v>
                </c:pt>
                <c:pt idx="85924">
                  <c:v>36449.416666666664</c:v>
                </c:pt>
                <c:pt idx="85925">
                  <c:v>36449.5</c:v>
                </c:pt>
                <c:pt idx="85926">
                  <c:v>36449.583333333336</c:v>
                </c:pt>
                <c:pt idx="85927">
                  <c:v>36449.666666666664</c:v>
                </c:pt>
                <c:pt idx="85928">
                  <c:v>36449.75</c:v>
                </c:pt>
                <c:pt idx="85929">
                  <c:v>36449.833333333336</c:v>
                </c:pt>
                <c:pt idx="85930">
                  <c:v>36449.916666666664</c:v>
                </c:pt>
                <c:pt idx="85931">
                  <c:v>36450</c:v>
                </c:pt>
                <c:pt idx="85932">
                  <c:v>36450.083333333336</c:v>
                </c:pt>
                <c:pt idx="85933">
                  <c:v>36450.166666666664</c:v>
                </c:pt>
                <c:pt idx="85934">
                  <c:v>36450.25</c:v>
                </c:pt>
                <c:pt idx="85935">
                  <c:v>36450.333333333336</c:v>
                </c:pt>
                <c:pt idx="85936">
                  <c:v>36450.416666666664</c:v>
                </c:pt>
                <c:pt idx="85937">
                  <c:v>36450.5</c:v>
                </c:pt>
                <c:pt idx="85938">
                  <c:v>36450.583333333336</c:v>
                </c:pt>
                <c:pt idx="85939">
                  <c:v>36450.666666666664</c:v>
                </c:pt>
                <c:pt idx="85940">
                  <c:v>36450.75</c:v>
                </c:pt>
                <c:pt idx="85941">
                  <c:v>36450.833333333336</c:v>
                </c:pt>
                <c:pt idx="85942">
                  <c:v>36450.916666666664</c:v>
                </c:pt>
                <c:pt idx="85943">
                  <c:v>36451</c:v>
                </c:pt>
                <c:pt idx="85944">
                  <c:v>36451.083333333336</c:v>
                </c:pt>
                <c:pt idx="85945">
                  <c:v>36451.166666666664</c:v>
                </c:pt>
                <c:pt idx="85946">
                  <c:v>36451.25</c:v>
                </c:pt>
                <c:pt idx="85947">
                  <c:v>36451.333333333336</c:v>
                </c:pt>
                <c:pt idx="85948">
                  <c:v>36451.416666666664</c:v>
                </c:pt>
                <c:pt idx="85949">
                  <c:v>36451.5</c:v>
                </c:pt>
                <c:pt idx="85950">
                  <c:v>36451.583333333336</c:v>
                </c:pt>
                <c:pt idx="85951">
                  <c:v>36451.666666666664</c:v>
                </c:pt>
                <c:pt idx="85952">
                  <c:v>36451.75</c:v>
                </c:pt>
                <c:pt idx="85953">
                  <c:v>36451.833333333336</c:v>
                </c:pt>
                <c:pt idx="85954">
                  <c:v>36451.916666666664</c:v>
                </c:pt>
                <c:pt idx="85955">
                  <c:v>36452</c:v>
                </c:pt>
                <c:pt idx="85956">
                  <c:v>36452.083333333336</c:v>
                </c:pt>
                <c:pt idx="85957">
                  <c:v>36452.166666666664</c:v>
                </c:pt>
                <c:pt idx="85958">
                  <c:v>36452.25</c:v>
                </c:pt>
                <c:pt idx="85959">
                  <c:v>36452.333333333336</c:v>
                </c:pt>
                <c:pt idx="85960">
                  <c:v>36452.416666666664</c:v>
                </c:pt>
                <c:pt idx="85961">
                  <c:v>36452.5</c:v>
                </c:pt>
                <c:pt idx="85962">
                  <c:v>36452.583333333336</c:v>
                </c:pt>
                <c:pt idx="85963">
                  <c:v>36452.666666666664</c:v>
                </c:pt>
                <c:pt idx="85964">
                  <c:v>36452.75</c:v>
                </c:pt>
                <c:pt idx="85965">
                  <c:v>36452.833333333336</c:v>
                </c:pt>
                <c:pt idx="85966">
                  <c:v>36452.916666666664</c:v>
                </c:pt>
                <c:pt idx="85967">
                  <c:v>36453</c:v>
                </c:pt>
                <c:pt idx="85968">
                  <c:v>36453.083333333336</c:v>
                </c:pt>
                <c:pt idx="85969">
                  <c:v>36453.166666666664</c:v>
                </c:pt>
                <c:pt idx="85970">
                  <c:v>36453.25</c:v>
                </c:pt>
                <c:pt idx="85971">
                  <c:v>36453.333333333336</c:v>
                </c:pt>
                <c:pt idx="85972">
                  <c:v>36453.416666666664</c:v>
                </c:pt>
                <c:pt idx="85973">
                  <c:v>36453.5</c:v>
                </c:pt>
                <c:pt idx="85974">
                  <c:v>36453.583333333336</c:v>
                </c:pt>
                <c:pt idx="85975">
                  <c:v>36453.666666666664</c:v>
                </c:pt>
                <c:pt idx="85976">
                  <c:v>36453.75</c:v>
                </c:pt>
                <c:pt idx="85977">
                  <c:v>36453.833333333336</c:v>
                </c:pt>
                <c:pt idx="85978">
                  <c:v>36453.916666666664</c:v>
                </c:pt>
                <c:pt idx="85979">
                  <c:v>36454</c:v>
                </c:pt>
                <c:pt idx="85980">
                  <c:v>36454.083333333336</c:v>
                </c:pt>
                <c:pt idx="85981">
                  <c:v>36454.166666666664</c:v>
                </c:pt>
                <c:pt idx="85982">
                  <c:v>36454.25</c:v>
                </c:pt>
                <c:pt idx="85983">
                  <c:v>36454.333333333336</c:v>
                </c:pt>
                <c:pt idx="85984">
                  <c:v>36454.416666666664</c:v>
                </c:pt>
                <c:pt idx="85985">
                  <c:v>36454.5</c:v>
                </c:pt>
                <c:pt idx="85986">
                  <c:v>36454.583333333336</c:v>
                </c:pt>
                <c:pt idx="85987">
                  <c:v>36454.666666666664</c:v>
                </c:pt>
                <c:pt idx="85988">
                  <c:v>36454.75</c:v>
                </c:pt>
                <c:pt idx="85989">
                  <c:v>36454.833333333336</c:v>
                </c:pt>
                <c:pt idx="85990">
                  <c:v>36454.916666666664</c:v>
                </c:pt>
                <c:pt idx="85991">
                  <c:v>36455</c:v>
                </c:pt>
                <c:pt idx="85992">
                  <c:v>36455.083333333336</c:v>
                </c:pt>
                <c:pt idx="85993">
                  <c:v>36455.166666666664</c:v>
                </c:pt>
                <c:pt idx="85994">
                  <c:v>36455.25</c:v>
                </c:pt>
                <c:pt idx="85995">
                  <c:v>36455.333333333336</c:v>
                </c:pt>
                <c:pt idx="85996">
                  <c:v>36455.416666666664</c:v>
                </c:pt>
                <c:pt idx="85997">
                  <c:v>36455.5</c:v>
                </c:pt>
                <c:pt idx="85998">
                  <c:v>36455.583333333336</c:v>
                </c:pt>
                <c:pt idx="85999">
                  <c:v>36455.666666666664</c:v>
                </c:pt>
                <c:pt idx="86000">
                  <c:v>36455.75</c:v>
                </c:pt>
                <c:pt idx="86001">
                  <c:v>36455.833333333336</c:v>
                </c:pt>
                <c:pt idx="86002">
                  <c:v>36455.916666666664</c:v>
                </c:pt>
                <c:pt idx="86003">
                  <c:v>36456</c:v>
                </c:pt>
                <c:pt idx="86004">
                  <c:v>36456.083333333336</c:v>
                </c:pt>
                <c:pt idx="86005">
                  <c:v>36456.166666666664</c:v>
                </c:pt>
                <c:pt idx="86006">
                  <c:v>36456.25</c:v>
                </c:pt>
                <c:pt idx="86007">
                  <c:v>36456.333333333336</c:v>
                </c:pt>
                <c:pt idx="86008">
                  <c:v>36456.416666666664</c:v>
                </c:pt>
                <c:pt idx="86009">
                  <c:v>36456.5</c:v>
                </c:pt>
                <c:pt idx="86010">
                  <c:v>36456.583333333336</c:v>
                </c:pt>
                <c:pt idx="86011">
                  <c:v>36456.666666666664</c:v>
                </c:pt>
                <c:pt idx="86012">
                  <c:v>36456.75</c:v>
                </c:pt>
                <c:pt idx="86013">
                  <c:v>36456.833333333336</c:v>
                </c:pt>
                <c:pt idx="86014">
                  <c:v>36456.916666666664</c:v>
                </c:pt>
                <c:pt idx="86015">
                  <c:v>36457</c:v>
                </c:pt>
                <c:pt idx="86016">
                  <c:v>36457.083333333336</c:v>
                </c:pt>
                <c:pt idx="86017">
                  <c:v>36457.166666666664</c:v>
                </c:pt>
                <c:pt idx="86018">
                  <c:v>36457.25</c:v>
                </c:pt>
                <c:pt idx="86019">
                  <c:v>36457.333333333336</c:v>
                </c:pt>
                <c:pt idx="86020">
                  <c:v>36457.416666666664</c:v>
                </c:pt>
                <c:pt idx="86021">
                  <c:v>36457.5</c:v>
                </c:pt>
                <c:pt idx="86022">
                  <c:v>36457.583333333336</c:v>
                </c:pt>
                <c:pt idx="86023">
                  <c:v>36457.666666666664</c:v>
                </c:pt>
                <c:pt idx="86024">
                  <c:v>36457.75</c:v>
                </c:pt>
                <c:pt idx="86025">
                  <c:v>36457.833333333336</c:v>
                </c:pt>
                <c:pt idx="86026">
                  <c:v>36457.916666666664</c:v>
                </c:pt>
                <c:pt idx="86027">
                  <c:v>36458</c:v>
                </c:pt>
                <c:pt idx="86028">
                  <c:v>36458.083333333336</c:v>
                </c:pt>
                <c:pt idx="86029">
                  <c:v>36458.166666666664</c:v>
                </c:pt>
                <c:pt idx="86030">
                  <c:v>36458.25</c:v>
                </c:pt>
                <c:pt idx="86031">
                  <c:v>36458.333333333336</c:v>
                </c:pt>
                <c:pt idx="86032">
                  <c:v>36458.416666666664</c:v>
                </c:pt>
                <c:pt idx="86033">
                  <c:v>36458.5</c:v>
                </c:pt>
                <c:pt idx="86034">
                  <c:v>36458.583333333336</c:v>
                </c:pt>
                <c:pt idx="86035">
                  <c:v>36458.666666666664</c:v>
                </c:pt>
                <c:pt idx="86036">
                  <c:v>36458.75</c:v>
                </c:pt>
                <c:pt idx="86037">
                  <c:v>36458.833333333336</c:v>
                </c:pt>
                <c:pt idx="86038">
                  <c:v>36458.916666666664</c:v>
                </c:pt>
                <c:pt idx="86039">
                  <c:v>36459</c:v>
                </c:pt>
                <c:pt idx="86040">
                  <c:v>36459.083333333336</c:v>
                </c:pt>
                <c:pt idx="86041">
                  <c:v>36459.166666666664</c:v>
                </c:pt>
                <c:pt idx="86042">
                  <c:v>36459.25</c:v>
                </c:pt>
                <c:pt idx="86043">
                  <c:v>36459.333333333336</c:v>
                </c:pt>
                <c:pt idx="86044">
                  <c:v>36459.416666666664</c:v>
                </c:pt>
                <c:pt idx="86045">
                  <c:v>36459.5</c:v>
                </c:pt>
                <c:pt idx="86046">
                  <c:v>36459.583333333336</c:v>
                </c:pt>
                <c:pt idx="86047">
                  <c:v>36459.666666666664</c:v>
                </c:pt>
                <c:pt idx="86048">
                  <c:v>36459.75</c:v>
                </c:pt>
                <c:pt idx="86049">
                  <c:v>36459.833333333336</c:v>
                </c:pt>
                <c:pt idx="86050">
                  <c:v>36459.916666666664</c:v>
                </c:pt>
                <c:pt idx="86051">
                  <c:v>36460</c:v>
                </c:pt>
                <c:pt idx="86052">
                  <c:v>36460.083333333336</c:v>
                </c:pt>
                <c:pt idx="86053">
                  <c:v>36460.166666666664</c:v>
                </c:pt>
                <c:pt idx="86054">
                  <c:v>36460.25</c:v>
                </c:pt>
                <c:pt idx="86055">
                  <c:v>36460.333333333336</c:v>
                </c:pt>
                <c:pt idx="86056">
                  <c:v>36460.416666666664</c:v>
                </c:pt>
                <c:pt idx="86057">
                  <c:v>36460.5</c:v>
                </c:pt>
                <c:pt idx="86058">
                  <c:v>36460.583333333336</c:v>
                </c:pt>
                <c:pt idx="86059">
                  <c:v>36460.666666666664</c:v>
                </c:pt>
                <c:pt idx="86060">
                  <c:v>36460.75</c:v>
                </c:pt>
                <c:pt idx="86061">
                  <c:v>36460.833333333336</c:v>
                </c:pt>
                <c:pt idx="86062">
                  <c:v>36460.916666666664</c:v>
                </c:pt>
                <c:pt idx="86063">
                  <c:v>36461</c:v>
                </c:pt>
                <c:pt idx="86064">
                  <c:v>36461.083333333336</c:v>
                </c:pt>
                <c:pt idx="86065">
                  <c:v>36461.166666666664</c:v>
                </c:pt>
                <c:pt idx="86066">
                  <c:v>36461.25</c:v>
                </c:pt>
                <c:pt idx="86067">
                  <c:v>36461.333333333336</c:v>
                </c:pt>
                <c:pt idx="86068">
                  <c:v>36461.416666666664</c:v>
                </c:pt>
                <c:pt idx="86069">
                  <c:v>36461.5</c:v>
                </c:pt>
                <c:pt idx="86070">
                  <c:v>36461.583333333336</c:v>
                </c:pt>
                <c:pt idx="86071">
                  <c:v>36461.666666666664</c:v>
                </c:pt>
                <c:pt idx="86072">
                  <c:v>36461.75</c:v>
                </c:pt>
                <c:pt idx="86073">
                  <c:v>36461.833333333336</c:v>
                </c:pt>
                <c:pt idx="86074">
                  <c:v>36461.916666666664</c:v>
                </c:pt>
                <c:pt idx="86075">
                  <c:v>36462</c:v>
                </c:pt>
                <c:pt idx="86076">
                  <c:v>36462.083333333336</c:v>
                </c:pt>
                <c:pt idx="86077">
                  <c:v>36462.166666666664</c:v>
                </c:pt>
                <c:pt idx="86078">
                  <c:v>36462.25</c:v>
                </c:pt>
                <c:pt idx="86079">
                  <c:v>36462.333333333336</c:v>
                </c:pt>
                <c:pt idx="86080">
                  <c:v>36462.416666666664</c:v>
                </c:pt>
                <c:pt idx="86081">
                  <c:v>36462.5</c:v>
                </c:pt>
                <c:pt idx="86082">
                  <c:v>36462.583333333336</c:v>
                </c:pt>
                <c:pt idx="86083">
                  <c:v>36462.666666666664</c:v>
                </c:pt>
                <c:pt idx="86084">
                  <c:v>36462.75</c:v>
                </c:pt>
                <c:pt idx="86085">
                  <c:v>36462.833333333336</c:v>
                </c:pt>
                <c:pt idx="86086">
                  <c:v>36462.916666666664</c:v>
                </c:pt>
                <c:pt idx="86087">
                  <c:v>36463</c:v>
                </c:pt>
                <c:pt idx="86088">
                  <c:v>36463.083333333336</c:v>
                </c:pt>
                <c:pt idx="86089">
                  <c:v>36463.166666666664</c:v>
                </c:pt>
                <c:pt idx="86090">
                  <c:v>36463.25</c:v>
                </c:pt>
                <c:pt idx="86091">
                  <c:v>36463.333333333336</c:v>
                </c:pt>
                <c:pt idx="86092">
                  <c:v>36463.416666666664</c:v>
                </c:pt>
                <c:pt idx="86093">
                  <c:v>36463.5</c:v>
                </c:pt>
                <c:pt idx="86094">
                  <c:v>36463.583333333336</c:v>
                </c:pt>
                <c:pt idx="86095">
                  <c:v>36463.666666666664</c:v>
                </c:pt>
                <c:pt idx="86096">
                  <c:v>36463.75</c:v>
                </c:pt>
                <c:pt idx="86097">
                  <c:v>36463.833333333336</c:v>
                </c:pt>
                <c:pt idx="86098">
                  <c:v>36463.916666666664</c:v>
                </c:pt>
                <c:pt idx="86099">
                  <c:v>36464</c:v>
                </c:pt>
                <c:pt idx="86100">
                  <c:v>36464.083333333336</c:v>
                </c:pt>
                <c:pt idx="86101">
                  <c:v>36464.166666666664</c:v>
                </c:pt>
                <c:pt idx="86102">
                  <c:v>36464.25</c:v>
                </c:pt>
                <c:pt idx="86103">
                  <c:v>36464.333333333336</c:v>
                </c:pt>
                <c:pt idx="86104">
                  <c:v>36464.416666666664</c:v>
                </c:pt>
                <c:pt idx="86105">
                  <c:v>36464.5</c:v>
                </c:pt>
                <c:pt idx="86106">
                  <c:v>36464.583333333336</c:v>
                </c:pt>
                <c:pt idx="86107">
                  <c:v>36464.666666666664</c:v>
                </c:pt>
                <c:pt idx="86108">
                  <c:v>36464.75</c:v>
                </c:pt>
                <c:pt idx="86109">
                  <c:v>36464.833333333336</c:v>
                </c:pt>
                <c:pt idx="86110">
                  <c:v>36464.916666666664</c:v>
                </c:pt>
                <c:pt idx="86111">
                  <c:v>36465</c:v>
                </c:pt>
                <c:pt idx="86112">
                  <c:v>36465.083333333336</c:v>
                </c:pt>
                <c:pt idx="86113">
                  <c:v>36465.166666666664</c:v>
                </c:pt>
                <c:pt idx="86114">
                  <c:v>36465.25</c:v>
                </c:pt>
                <c:pt idx="86115">
                  <c:v>36465.333333333336</c:v>
                </c:pt>
                <c:pt idx="86116">
                  <c:v>36465.416666666664</c:v>
                </c:pt>
                <c:pt idx="86117">
                  <c:v>36465.5</c:v>
                </c:pt>
                <c:pt idx="86118">
                  <c:v>36465.583333333336</c:v>
                </c:pt>
                <c:pt idx="86119">
                  <c:v>36465.666666666664</c:v>
                </c:pt>
                <c:pt idx="86120">
                  <c:v>36465.75</c:v>
                </c:pt>
                <c:pt idx="86121">
                  <c:v>36465.833333333336</c:v>
                </c:pt>
                <c:pt idx="86122">
                  <c:v>36465.916666666664</c:v>
                </c:pt>
                <c:pt idx="86123">
                  <c:v>36466</c:v>
                </c:pt>
                <c:pt idx="86124">
                  <c:v>36466.083333333336</c:v>
                </c:pt>
                <c:pt idx="86125">
                  <c:v>36466.166666666664</c:v>
                </c:pt>
                <c:pt idx="86126">
                  <c:v>36466.25</c:v>
                </c:pt>
                <c:pt idx="86127">
                  <c:v>36466.333333333336</c:v>
                </c:pt>
                <c:pt idx="86128">
                  <c:v>36466.416666666664</c:v>
                </c:pt>
                <c:pt idx="86129">
                  <c:v>36466.5</c:v>
                </c:pt>
                <c:pt idx="86130">
                  <c:v>36466.583333333336</c:v>
                </c:pt>
                <c:pt idx="86131">
                  <c:v>36466.666666666664</c:v>
                </c:pt>
                <c:pt idx="86132">
                  <c:v>36466.75</c:v>
                </c:pt>
                <c:pt idx="86133">
                  <c:v>36466.833333333336</c:v>
                </c:pt>
                <c:pt idx="86134">
                  <c:v>36466.916666666664</c:v>
                </c:pt>
                <c:pt idx="86135">
                  <c:v>36467</c:v>
                </c:pt>
                <c:pt idx="86136">
                  <c:v>36467.083333333336</c:v>
                </c:pt>
                <c:pt idx="86137">
                  <c:v>36467.166666666664</c:v>
                </c:pt>
                <c:pt idx="86138">
                  <c:v>36467.25</c:v>
                </c:pt>
                <c:pt idx="86139">
                  <c:v>36467.333333333336</c:v>
                </c:pt>
                <c:pt idx="86140">
                  <c:v>36467.416666666664</c:v>
                </c:pt>
                <c:pt idx="86141">
                  <c:v>36467.5</c:v>
                </c:pt>
                <c:pt idx="86142">
                  <c:v>36467.583333333336</c:v>
                </c:pt>
                <c:pt idx="86143">
                  <c:v>36467.666666666664</c:v>
                </c:pt>
                <c:pt idx="86144">
                  <c:v>36467.75</c:v>
                </c:pt>
                <c:pt idx="86145">
                  <c:v>36467.833333333336</c:v>
                </c:pt>
                <c:pt idx="86146">
                  <c:v>36467.916666666664</c:v>
                </c:pt>
                <c:pt idx="86147">
                  <c:v>36468</c:v>
                </c:pt>
                <c:pt idx="86148">
                  <c:v>36468.083333333336</c:v>
                </c:pt>
                <c:pt idx="86149">
                  <c:v>36468.166666666664</c:v>
                </c:pt>
                <c:pt idx="86150">
                  <c:v>36468.25</c:v>
                </c:pt>
                <c:pt idx="86151">
                  <c:v>36468.333333333336</c:v>
                </c:pt>
                <c:pt idx="86152">
                  <c:v>36468.416666666664</c:v>
                </c:pt>
                <c:pt idx="86153">
                  <c:v>36468.5</c:v>
                </c:pt>
                <c:pt idx="86154">
                  <c:v>36468.583333333336</c:v>
                </c:pt>
                <c:pt idx="86155">
                  <c:v>36468.666666666664</c:v>
                </c:pt>
                <c:pt idx="86156">
                  <c:v>36468.75</c:v>
                </c:pt>
                <c:pt idx="86157">
                  <c:v>36468.833333333336</c:v>
                </c:pt>
                <c:pt idx="86158">
                  <c:v>36468.916666666664</c:v>
                </c:pt>
                <c:pt idx="86159">
                  <c:v>36469</c:v>
                </c:pt>
                <c:pt idx="86160">
                  <c:v>36469.083333333336</c:v>
                </c:pt>
                <c:pt idx="86161">
                  <c:v>36469.166666666664</c:v>
                </c:pt>
                <c:pt idx="86162">
                  <c:v>36469.25</c:v>
                </c:pt>
                <c:pt idx="86163">
                  <c:v>36469.333333333336</c:v>
                </c:pt>
                <c:pt idx="86164">
                  <c:v>36469.416666666664</c:v>
                </c:pt>
                <c:pt idx="86165">
                  <c:v>36469.5</c:v>
                </c:pt>
                <c:pt idx="86166">
                  <c:v>36469.583333333336</c:v>
                </c:pt>
                <c:pt idx="86167">
                  <c:v>36469.666666666664</c:v>
                </c:pt>
                <c:pt idx="86168">
                  <c:v>36469.75</c:v>
                </c:pt>
                <c:pt idx="86169">
                  <c:v>36469.833333333336</c:v>
                </c:pt>
                <c:pt idx="86170">
                  <c:v>36469.916666666664</c:v>
                </c:pt>
                <c:pt idx="86171">
                  <c:v>36470</c:v>
                </c:pt>
                <c:pt idx="86172">
                  <c:v>36470.083333333336</c:v>
                </c:pt>
                <c:pt idx="86173">
                  <c:v>36470.166666666664</c:v>
                </c:pt>
                <c:pt idx="86174">
                  <c:v>36470.25</c:v>
                </c:pt>
                <c:pt idx="86175">
                  <c:v>36470.333333333336</c:v>
                </c:pt>
                <c:pt idx="86176">
                  <c:v>36470.416666666664</c:v>
                </c:pt>
                <c:pt idx="86177">
                  <c:v>36470.5</c:v>
                </c:pt>
                <c:pt idx="86178">
                  <c:v>36470.583333333336</c:v>
                </c:pt>
                <c:pt idx="86179">
                  <c:v>36470.666666666664</c:v>
                </c:pt>
                <c:pt idx="86180">
                  <c:v>36470.75</c:v>
                </c:pt>
                <c:pt idx="86181">
                  <c:v>36470.833333333336</c:v>
                </c:pt>
                <c:pt idx="86182">
                  <c:v>36470.916666666664</c:v>
                </c:pt>
                <c:pt idx="86183">
                  <c:v>36471</c:v>
                </c:pt>
                <c:pt idx="86184">
                  <c:v>36471.083333333336</c:v>
                </c:pt>
                <c:pt idx="86185">
                  <c:v>36471.166666666664</c:v>
                </c:pt>
                <c:pt idx="86186">
                  <c:v>36471.25</c:v>
                </c:pt>
                <c:pt idx="86187">
                  <c:v>36471.333333333336</c:v>
                </c:pt>
                <c:pt idx="86188">
                  <c:v>36471.416666666664</c:v>
                </c:pt>
                <c:pt idx="86189">
                  <c:v>36471.5</c:v>
                </c:pt>
                <c:pt idx="86190">
                  <c:v>36471.583333333336</c:v>
                </c:pt>
                <c:pt idx="86191">
                  <c:v>36471.666666666664</c:v>
                </c:pt>
                <c:pt idx="86192">
                  <c:v>36471.75</c:v>
                </c:pt>
                <c:pt idx="86193">
                  <c:v>36471.833333333336</c:v>
                </c:pt>
                <c:pt idx="86194">
                  <c:v>36471.916666666664</c:v>
                </c:pt>
                <c:pt idx="86195">
                  <c:v>36472</c:v>
                </c:pt>
                <c:pt idx="86196">
                  <c:v>36472.083333333336</c:v>
                </c:pt>
                <c:pt idx="86197">
                  <c:v>36472.166666666664</c:v>
                </c:pt>
                <c:pt idx="86198">
                  <c:v>36472.25</c:v>
                </c:pt>
                <c:pt idx="86199">
                  <c:v>36472.333333333336</c:v>
                </c:pt>
                <c:pt idx="86200">
                  <c:v>36472.416666666664</c:v>
                </c:pt>
                <c:pt idx="86201">
                  <c:v>36472.5</c:v>
                </c:pt>
                <c:pt idx="86202">
                  <c:v>36472.583333333336</c:v>
                </c:pt>
                <c:pt idx="86203">
                  <c:v>36472.666666666664</c:v>
                </c:pt>
                <c:pt idx="86204">
                  <c:v>36472.75</c:v>
                </c:pt>
                <c:pt idx="86205">
                  <c:v>36472.833333333336</c:v>
                </c:pt>
                <c:pt idx="86206">
                  <c:v>36472.916666666664</c:v>
                </c:pt>
                <c:pt idx="86207">
                  <c:v>36473</c:v>
                </c:pt>
                <c:pt idx="86208">
                  <c:v>36473.083333333336</c:v>
                </c:pt>
                <c:pt idx="86209">
                  <c:v>36473.166666666664</c:v>
                </c:pt>
                <c:pt idx="86210">
                  <c:v>36473.25</c:v>
                </c:pt>
                <c:pt idx="86211">
                  <c:v>36473.333333333336</c:v>
                </c:pt>
                <c:pt idx="86212">
                  <c:v>36473.416666666664</c:v>
                </c:pt>
                <c:pt idx="86213">
                  <c:v>36473.5</c:v>
                </c:pt>
                <c:pt idx="86214">
                  <c:v>36473.583333333336</c:v>
                </c:pt>
                <c:pt idx="86215">
                  <c:v>36473.666666666664</c:v>
                </c:pt>
                <c:pt idx="86216">
                  <c:v>36473.75</c:v>
                </c:pt>
                <c:pt idx="86217">
                  <c:v>36473.833333333336</c:v>
                </c:pt>
                <c:pt idx="86218">
                  <c:v>36473.916666666664</c:v>
                </c:pt>
                <c:pt idx="86219">
                  <c:v>36474</c:v>
                </c:pt>
                <c:pt idx="86220">
                  <c:v>36474.083333333336</c:v>
                </c:pt>
                <c:pt idx="86221">
                  <c:v>36474.166666666664</c:v>
                </c:pt>
                <c:pt idx="86222">
                  <c:v>36474.25</c:v>
                </c:pt>
                <c:pt idx="86223">
                  <c:v>36474.333333333336</c:v>
                </c:pt>
                <c:pt idx="86224">
                  <c:v>36474.416666666664</c:v>
                </c:pt>
                <c:pt idx="86225">
                  <c:v>36474.5</c:v>
                </c:pt>
                <c:pt idx="86226">
                  <c:v>36474.583333333336</c:v>
                </c:pt>
                <c:pt idx="86227">
                  <c:v>36474.666666666664</c:v>
                </c:pt>
                <c:pt idx="86228">
                  <c:v>36474.75</c:v>
                </c:pt>
                <c:pt idx="86229">
                  <c:v>36474.833333333336</c:v>
                </c:pt>
                <c:pt idx="86230">
                  <c:v>36474.916666666664</c:v>
                </c:pt>
                <c:pt idx="86231">
                  <c:v>36475</c:v>
                </c:pt>
                <c:pt idx="86232">
                  <c:v>36475.083333333336</c:v>
                </c:pt>
                <c:pt idx="86233">
                  <c:v>36475.166666666664</c:v>
                </c:pt>
                <c:pt idx="86234">
                  <c:v>36475.25</c:v>
                </c:pt>
                <c:pt idx="86235">
                  <c:v>36475.333333333336</c:v>
                </c:pt>
                <c:pt idx="86236">
                  <c:v>36475.416666666664</c:v>
                </c:pt>
                <c:pt idx="86237">
                  <c:v>36475.5</c:v>
                </c:pt>
                <c:pt idx="86238">
                  <c:v>36475.583333333336</c:v>
                </c:pt>
                <c:pt idx="86239">
                  <c:v>36475.666666666664</c:v>
                </c:pt>
                <c:pt idx="86240">
                  <c:v>36475.75</c:v>
                </c:pt>
                <c:pt idx="86241">
                  <c:v>36475.833333333336</c:v>
                </c:pt>
                <c:pt idx="86242">
                  <c:v>36475.916666666664</c:v>
                </c:pt>
                <c:pt idx="86243">
                  <c:v>36476</c:v>
                </c:pt>
                <c:pt idx="86244">
                  <c:v>36476.083333333336</c:v>
                </c:pt>
                <c:pt idx="86245">
                  <c:v>36476.166666666664</c:v>
                </c:pt>
                <c:pt idx="86246">
                  <c:v>36476.25</c:v>
                </c:pt>
                <c:pt idx="86247">
                  <c:v>36476.333333333336</c:v>
                </c:pt>
                <c:pt idx="86248">
                  <c:v>36476.416666666664</c:v>
                </c:pt>
                <c:pt idx="86249">
                  <c:v>36476.5</c:v>
                </c:pt>
                <c:pt idx="86250">
                  <c:v>36476.583333333336</c:v>
                </c:pt>
                <c:pt idx="86251">
                  <c:v>36476.666666666664</c:v>
                </c:pt>
                <c:pt idx="86252">
                  <c:v>36476.75</c:v>
                </c:pt>
                <c:pt idx="86253">
                  <c:v>36476.833333333336</c:v>
                </c:pt>
                <c:pt idx="86254">
                  <c:v>36476.916666666664</c:v>
                </c:pt>
                <c:pt idx="86255">
                  <c:v>36477</c:v>
                </c:pt>
                <c:pt idx="86256">
                  <c:v>36477.083333333336</c:v>
                </c:pt>
                <c:pt idx="86257">
                  <c:v>36477.166666666664</c:v>
                </c:pt>
                <c:pt idx="86258">
                  <c:v>36477.25</c:v>
                </c:pt>
                <c:pt idx="86259">
                  <c:v>36477.333333333336</c:v>
                </c:pt>
                <c:pt idx="86260">
                  <c:v>36477.416666666664</c:v>
                </c:pt>
                <c:pt idx="86261">
                  <c:v>36477.5</c:v>
                </c:pt>
                <c:pt idx="86262">
                  <c:v>36477.583333333336</c:v>
                </c:pt>
                <c:pt idx="86263">
                  <c:v>36477.666666666664</c:v>
                </c:pt>
                <c:pt idx="86264">
                  <c:v>36477.75</c:v>
                </c:pt>
                <c:pt idx="86265">
                  <c:v>36477.833333333336</c:v>
                </c:pt>
                <c:pt idx="86266">
                  <c:v>36477.916666666664</c:v>
                </c:pt>
                <c:pt idx="86267">
                  <c:v>36478</c:v>
                </c:pt>
                <c:pt idx="86268">
                  <c:v>36478.083333333336</c:v>
                </c:pt>
                <c:pt idx="86269">
                  <c:v>36478.166666666664</c:v>
                </c:pt>
                <c:pt idx="86270">
                  <c:v>36478.25</c:v>
                </c:pt>
                <c:pt idx="86271">
                  <c:v>36478.333333333336</c:v>
                </c:pt>
                <c:pt idx="86272">
                  <c:v>36478.416666666664</c:v>
                </c:pt>
                <c:pt idx="86273">
                  <c:v>36478.5</c:v>
                </c:pt>
                <c:pt idx="86274">
                  <c:v>36478.583333333336</c:v>
                </c:pt>
                <c:pt idx="86275">
                  <c:v>36478.666666666664</c:v>
                </c:pt>
                <c:pt idx="86276">
                  <c:v>36478.75</c:v>
                </c:pt>
                <c:pt idx="86277">
                  <c:v>36478.833333333336</c:v>
                </c:pt>
                <c:pt idx="86278">
                  <c:v>36478.916666666664</c:v>
                </c:pt>
                <c:pt idx="86279">
                  <c:v>36479</c:v>
                </c:pt>
                <c:pt idx="86280">
                  <c:v>36479.083333333336</c:v>
                </c:pt>
                <c:pt idx="86281">
                  <c:v>36479.166666666664</c:v>
                </c:pt>
                <c:pt idx="86282">
                  <c:v>36479.25</c:v>
                </c:pt>
                <c:pt idx="86283">
                  <c:v>36479.333333333336</c:v>
                </c:pt>
                <c:pt idx="86284">
                  <c:v>36479.416666666664</c:v>
                </c:pt>
                <c:pt idx="86285">
                  <c:v>36479.5</c:v>
                </c:pt>
                <c:pt idx="86286">
                  <c:v>36479.583333333336</c:v>
                </c:pt>
                <c:pt idx="86287">
                  <c:v>36479.666666666664</c:v>
                </c:pt>
                <c:pt idx="86288">
                  <c:v>36479.75</c:v>
                </c:pt>
                <c:pt idx="86289">
                  <c:v>36479.833333333336</c:v>
                </c:pt>
                <c:pt idx="86290">
                  <c:v>36479.916666666664</c:v>
                </c:pt>
                <c:pt idx="86291">
                  <c:v>36480</c:v>
                </c:pt>
                <c:pt idx="86292">
                  <c:v>36480.083333333336</c:v>
                </c:pt>
                <c:pt idx="86293">
                  <c:v>36480.166666666664</c:v>
                </c:pt>
                <c:pt idx="86294">
                  <c:v>36480.25</c:v>
                </c:pt>
                <c:pt idx="86295">
                  <c:v>36480.333333333336</c:v>
                </c:pt>
                <c:pt idx="86296">
                  <c:v>36480.416666666664</c:v>
                </c:pt>
                <c:pt idx="86297">
                  <c:v>36480.5</c:v>
                </c:pt>
                <c:pt idx="86298">
                  <c:v>36480.583333333336</c:v>
                </c:pt>
                <c:pt idx="86299">
                  <c:v>36480.666666666664</c:v>
                </c:pt>
                <c:pt idx="86300">
                  <c:v>36480.75</c:v>
                </c:pt>
                <c:pt idx="86301">
                  <c:v>36480.833333333336</c:v>
                </c:pt>
                <c:pt idx="86302">
                  <c:v>36480.916666666664</c:v>
                </c:pt>
                <c:pt idx="86303">
                  <c:v>36481</c:v>
                </c:pt>
                <c:pt idx="86304">
                  <c:v>36481.083333333336</c:v>
                </c:pt>
                <c:pt idx="86305">
                  <c:v>36481.166666666664</c:v>
                </c:pt>
                <c:pt idx="86306">
                  <c:v>36481.25</c:v>
                </c:pt>
                <c:pt idx="86307">
                  <c:v>36481.333333333336</c:v>
                </c:pt>
                <c:pt idx="86308">
                  <c:v>36481.416666666664</c:v>
                </c:pt>
                <c:pt idx="86309">
                  <c:v>36481.5</c:v>
                </c:pt>
                <c:pt idx="86310">
                  <c:v>36481.583333333336</c:v>
                </c:pt>
                <c:pt idx="86311">
                  <c:v>36481.666666666664</c:v>
                </c:pt>
                <c:pt idx="86312">
                  <c:v>36481.75</c:v>
                </c:pt>
                <c:pt idx="86313">
                  <c:v>36481.833333333336</c:v>
                </c:pt>
                <c:pt idx="86314">
                  <c:v>36481.916666666664</c:v>
                </c:pt>
                <c:pt idx="86315">
                  <c:v>36482</c:v>
                </c:pt>
                <c:pt idx="86316">
                  <c:v>36482.083333333336</c:v>
                </c:pt>
                <c:pt idx="86317">
                  <c:v>36482.166666666664</c:v>
                </c:pt>
                <c:pt idx="86318">
                  <c:v>36482.25</c:v>
                </c:pt>
                <c:pt idx="86319">
                  <c:v>36482.333333333336</c:v>
                </c:pt>
                <c:pt idx="86320">
                  <c:v>36482.416666666664</c:v>
                </c:pt>
                <c:pt idx="86321">
                  <c:v>36482.5</c:v>
                </c:pt>
                <c:pt idx="86322">
                  <c:v>36482.583333333336</c:v>
                </c:pt>
                <c:pt idx="86323">
                  <c:v>36482.666666666664</c:v>
                </c:pt>
                <c:pt idx="86324">
                  <c:v>36482.75</c:v>
                </c:pt>
                <c:pt idx="86325">
                  <c:v>36482.833333333336</c:v>
                </c:pt>
                <c:pt idx="86326">
                  <c:v>36482.916666666664</c:v>
                </c:pt>
                <c:pt idx="86327">
                  <c:v>36483</c:v>
                </c:pt>
                <c:pt idx="86328">
                  <c:v>36483.083333333336</c:v>
                </c:pt>
                <c:pt idx="86329">
                  <c:v>36483.166666666664</c:v>
                </c:pt>
                <c:pt idx="86330">
                  <c:v>36483.25</c:v>
                </c:pt>
                <c:pt idx="86331">
                  <c:v>36483.333333333336</c:v>
                </c:pt>
                <c:pt idx="86332">
                  <c:v>36483.416666666664</c:v>
                </c:pt>
                <c:pt idx="86333">
                  <c:v>36483.5</c:v>
                </c:pt>
                <c:pt idx="86334">
                  <c:v>36483.583333333336</c:v>
                </c:pt>
                <c:pt idx="86335">
                  <c:v>36483.666666666664</c:v>
                </c:pt>
                <c:pt idx="86336">
                  <c:v>36483.75</c:v>
                </c:pt>
                <c:pt idx="86337">
                  <c:v>36483.833333333336</c:v>
                </c:pt>
                <c:pt idx="86338">
                  <c:v>36483.916666666664</c:v>
                </c:pt>
                <c:pt idx="86339">
                  <c:v>36484</c:v>
                </c:pt>
                <c:pt idx="86340">
                  <c:v>36484.083333333336</c:v>
                </c:pt>
                <c:pt idx="86341">
                  <c:v>36484.166666666664</c:v>
                </c:pt>
                <c:pt idx="86342">
                  <c:v>36484.25</c:v>
                </c:pt>
                <c:pt idx="86343">
                  <c:v>36484.333333333336</c:v>
                </c:pt>
                <c:pt idx="86344">
                  <c:v>36484.416666666664</c:v>
                </c:pt>
                <c:pt idx="86345">
                  <c:v>36484.5</c:v>
                </c:pt>
                <c:pt idx="86346">
                  <c:v>36484.583333333336</c:v>
                </c:pt>
                <c:pt idx="86347">
                  <c:v>36484.666666666664</c:v>
                </c:pt>
                <c:pt idx="86348">
                  <c:v>36484.75</c:v>
                </c:pt>
                <c:pt idx="86349">
                  <c:v>36484.833333333336</c:v>
                </c:pt>
                <c:pt idx="86350">
                  <c:v>36484.916666666664</c:v>
                </c:pt>
                <c:pt idx="86351">
                  <c:v>36485</c:v>
                </c:pt>
                <c:pt idx="86352">
                  <c:v>36485.083333333336</c:v>
                </c:pt>
                <c:pt idx="86353">
                  <c:v>36485.166666666664</c:v>
                </c:pt>
                <c:pt idx="86354">
                  <c:v>36485.25</c:v>
                </c:pt>
                <c:pt idx="86355">
                  <c:v>36485.333333333336</c:v>
                </c:pt>
                <c:pt idx="86356">
                  <c:v>36485.416666666664</c:v>
                </c:pt>
                <c:pt idx="86357">
                  <c:v>36485.5</c:v>
                </c:pt>
                <c:pt idx="86358">
                  <c:v>36485.583333333336</c:v>
                </c:pt>
                <c:pt idx="86359">
                  <c:v>36485.666666666664</c:v>
                </c:pt>
                <c:pt idx="86360">
                  <c:v>36485.75</c:v>
                </c:pt>
                <c:pt idx="86361">
                  <c:v>36485.833333333336</c:v>
                </c:pt>
                <c:pt idx="86362">
                  <c:v>36485.916666666664</c:v>
                </c:pt>
                <c:pt idx="86363">
                  <c:v>36486</c:v>
                </c:pt>
                <c:pt idx="86364">
                  <c:v>36486.083333333336</c:v>
                </c:pt>
                <c:pt idx="86365">
                  <c:v>36486.166666666664</c:v>
                </c:pt>
                <c:pt idx="86366">
                  <c:v>36486.25</c:v>
                </c:pt>
                <c:pt idx="86367">
                  <c:v>36486.333333333336</c:v>
                </c:pt>
                <c:pt idx="86368">
                  <c:v>36486.416666666664</c:v>
                </c:pt>
                <c:pt idx="86369">
                  <c:v>36486.5</c:v>
                </c:pt>
                <c:pt idx="86370">
                  <c:v>36486.583333333336</c:v>
                </c:pt>
                <c:pt idx="86371">
                  <c:v>36486.666666666664</c:v>
                </c:pt>
                <c:pt idx="86372">
                  <c:v>36486.75</c:v>
                </c:pt>
                <c:pt idx="86373">
                  <c:v>36486.833333333336</c:v>
                </c:pt>
                <c:pt idx="86374">
                  <c:v>36486.916666666664</c:v>
                </c:pt>
                <c:pt idx="86375">
                  <c:v>36487</c:v>
                </c:pt>
                <c:pt idx="86376">
                  <c:v>36487.083333333336</c:v>
                </c:pt>
                <c:pt idx="86377">
                  <c:v>36487.166666666664</c:v>
                </c:pt>
                <c:pt idx="86378">
                  <c:v>36487.25</c:v>
                </c:pt>
                <c:pt idx="86379">
                  <c:v>36487.333333333336</c:v>
                </c:pt>
                <c:pt idx="86380">
                  <c:v>36487.416666666664</c:v>
                </c:pt>
                <c:pt idx="86381">
                  <c:v>36487.5</c:v>
                </c:pt>
                <c:pt idx="86382">
                  <c:v>36487.583333333336</c:v>
                </c:pt>
                <c:pt idx="86383">
                  <c:v>36487.666666666664</c:v>
                </c:pt>
                <c:pt idx="86384">
                  <c:v>36487.75</c:v>
                </c:pt>
                <c:pt idx="86385">
                  <c:v>36487.833333333336</c:v>
                </c:pt>
                <c:pt idx="86386">
                  <c:v>36487.916666666664</c:v>
                </c:pt>
                <c:pt idx="86387">
                  <c:v>36488</c:v>
                </c:pt>
                <c:pt idx="86388">
                  <c:v>36488.083333333336</c:v>
                </c:pt>
                <c:pt idx="86389">
                  <c:v>36488.166666666664</c:v>
                </c:pt>
                <c:pt idx="86390">
                  <c:v>36488.25</c:v>
                </c:pt>
                <c:pt idx="86391">
                  <c:v>36488.333333333336</c:v>
                </c:pt>
                <c:pt idx="86392">
                  <c:v>36488.416666666664</c:v>
                </c:pt>
                <c:pt idx="86393">
                  <c:v>36488.5</c:v>
                </c:pt>
                <c:pt idx="86394">
                  <c:v>36488.583333333336</c:v>
                </c:pt>
                <c:pt idx="86395">
                  <c:v>36488.666666666664</c:v>
                </c:pt>
                <c:pt idx="86396">
                  <c:v>36488.75</c:v>
                </c:pt>
                <c:pt idx="86397">
                  <c:v>36488.833333333336</c:v>
                </c:pt>
                <c:pt idx="86398">
                  <c:v>36488.916666666664</c:v>
                </c:pt>
                <c:pt idx="86399">
                  <c:v>36489</c:v>
                </c:pt>
                <c:pt idx="86400">
                  <c:v>36489.083333333336</c:v>
                </c:pt>
                <c:pt idx="86401">
                  <c:v>36489.166666666664</c:v>
                </c:pt>
                <c:pt idx="86402">
                  <c:v>36489.25</c:v>
                </c:pt>
                <c:pt idx="86403">
                  <c:v>36489.333333333336</c:v>
                </c:pt>
                <c:pt idx="86404">
                  <c:v>36489.416666666664</c:v>
                </c:pt>
                <c:pt idx="86405">
                  <c:v>36489.5</c:v>
                </c:pt>
                <c:pt idx="86406">
                  <c:v>36489.583333333336</c:v>
                </c:pt>
                <c:pt idx="86407">
                  <c:v>36489.666666666664</c:v>
                </c:pt>
                <c:pt idx="86408">
                  <c:v>36489.75</c:v>
                </c:pt>
                <c:pt idx="86409">
                  <c:v>36489.833333333336</c:v>
                </c:pt>
                <c:pt idx="86410">
                  <c:v>36489.916666666664</c:v>
                </c:pt>
                <c:pt idx="86411">
                  <c:v>36490</c:v>
                </c:pt>
                <c:pt idx="86412">
                  <c:v>36490.083333333336</c:v>
                </c:pt>
                <c:pt idx="86413">
                  <c:v>36490.166666666664</c:v>
                </c:pt>
                <c:pt idx="86414">
                  <c:v>36490.25</c:v>
                </c:pt>
                <c:pt idx="86415">
                  <c:v>36490.333333333336</c:v>
                </c:pt>
                <c:pt idx="86416">
                  <c:v>36490.416666666664</c:v>
                </c:pt>
                <c:pt idx="86417">
                  <c:v>36490.5</c:v>
                </c:pt>
                <c:pt idx="86418">
                  <c:v>36490.583333333336</c:v>
                </c:pt>
                <c:pt idx="86419">
                  <c:v>36490.666666666664</c:v>
                </c:pt>
                <c:pt idx="86420">
                  <c:v>36490.75</c:v>
                </c:pt>
                <c:pt idx="86421">
                  <c:v>36490.833333333336</c:v>
                </c:pt>
                <c:pt idx="86422">
                  <c:v>36490.916666666664</c:v>
                </c:pt>
                <c:pt idx="86423">
                  <c:v>36491</c:v>
                </c:pt>
                <c:pt idx="86424">
                  <c:v>36491.083333333336</c:v>
                </c:pt>
                <c:pt idx="86425">
                  <c:v>36491.166666666664</c:v>
                </c:pt>
                <c:pt idx="86426">
                  <c:v>36491.25</c:v>
                </c:pt>
                <c:pt idx="86427">
                  <c:v>36491.333333333336</c:v>
                </c:pt>
                <c:pt idx="86428">
                  <c:v>36491.416666666664</c:v>
                </c:pt>
                <c:pt idx="86429">
                  <c:v>36491.5</c:v>
                </c:pt>
                <c:pt idx="86430">
                  <c:v>36491.583333333336</c:v>
                </c:pt>
                <c:pt idx="86431">
                  <c:v>36491.666666666664</c:v>
                </c:pt>
                <c:pt idx="86432">
                  <c:v>36491.75</c:v>
                </c:pt>
                <c:pt idx="86433">
                  <c:v>36491.833333333336</c:v>
                </c:pt>
                <c:pt idx="86434">
                  <c:v>36491.916666666664</c:v>
                </c:pt>
                <c:pt idx="86435">
                  <c:v>36492</c:v>
                </c:pt>
                <c:pt idx="86436">
                  <c:v>36492.083333333336</c:v>
                </c:pt>
                <c:pt idx="86437">
                  <c:v>36492.166666666664</c:v>
                </c:pt>
                <c:pt idx="86438">
                  <c:v>36492.25</c:v>
                </c:pt>
                <c:pt idx="86439">
                  <c:v>36492.333333333336</c:v>
                </c:pt>
                <c:pt idx="86440">
                  <c:v>36492.416666666664</c:v>
                </c:pt>
                <c:pt idx="86441">
                  <c:v>36492.5</c:v>
                </c:pt>
                <c:pt idx="86442">
                  <c:v>36492.583333333336</c:v>
                </c:pt>
                <c:pt idx="86443">
                  <c:v>36492.666666666664</c:v>
                </c:pt>
                <c:pt idx="86444">
                  <c:v>36492.75</c:v>
                </c:pt>
                <c:pt idx="86445">
                  <c:v>36492.833333333336</c:v>
                </c:pt>
                <c:pt idx="86446">
                  <c:v>36492.916666666664</c:v>
                </c:pt>
                <c:pt idx="86447">
                  <c:v>36493</c:v>
                </c:pt>
                <c:pt idx="86448">
                  <c:v>36493.083333333336</c:v>
                </c:pt>
                <c:pt idx="86449">
                  <c:v>36493.166666666664</c:v>
                </c:pt>
                <c:pt idx="86450">
                  <c:v>36493.25</c:v>
                </c:pt>
                <c:pt idx="86451">
                  <c:v>36493.333333333336</c:v>
                </c:pt>
                <c:pt idx="86452">
                  <c:v>36493.416666666664</c:v>
                </c:pt>
                <c:pt idx="86453">
                  <c:v>36493.5</c:v>
                </c:pt>
                <c:pt idx="86454">
                  <c:v>36493.583333333336</c:v>
                </c:pt>
                <c:pt idx="86455">
                  <c:v>36493.666666666664</c:v>
                </c:pt>
                <c:pt idx="86456">
                  <c:v>36493.75</c:v>
                </c:pt>
                <c:pt idx="86457">
                  <c:v>36493.833333333336</c:v>
                </c:pt>
                <c:pt idx="86458">
                  <c:v>36493.916666666664</c:v>
                </c:pt>
                <c:pt idx="86459">
                  <c:v>36494</c:v>
                </c:pt>
                <c:pt idx="86460">
                  <c:v>36494.083333333336</c:v>
                </c:pt>
                <c:pt idx="86461">
                  <c:v>36494.166666666664</c:v>
                </c:pt>
                <c:pt idx="86462">
                  <c:v>36494.25</c:v>
                </c:pt>
                <c:pt idx="86463">
                  <c:v>36494.333333333336</c:v>
                </c:pt>
                <c:pt idx="86464">
                  <c:v>36494.416666666664</c:v>
                </c:pt>
                <c:pt idx="86465">
                  <c:v>36494.5</c:v>
                </c:pt>
                <c:pt idx="86466">
                  <c:v>36494.583333333336</c:v>
                </c:pt>
                <c:pt idx="86467">
                  <c:v>36494.666666666664</c:v>
                </c:pt>
                <c:pt idx="86468">
                  <c:v>36494.75</c:v>
                </c:pt>
                <c:pt idx="86469">
                  <c:v>36494.833333333336</c:v>
                </c:pt>
                <c:pt idx="86470">
                  <c:v>36494.916666666664</c:v>
                </c:pt>
                <c:pt idx="86471">
                  <c:v>36495</c:v>
                </c:pt>
                <c:pt idx="86472">
                  <c:v>36495.083333333336</c:v>
                </c:pt>
                <c:pt idx="86473">
                  <c:v>36495.166666666664</c:v>
                </c:pt>
                <c:pt idx="86474">
                  <c:v>36495.25</c:v>
                </c:pt>
                <c:pt idx="86475">
                  <c:v>36495.333333333336</c:v>
                </c:pt>
                <c:pt idx="86476">
                  <c:v>36495.416666666664</c:v>
                </c:pt>
                <c:pt idx="86477">
                  <c:v>36495.5</c:v>
                </c:pt>
                <c:pt idx="86478">
                  <c:v>36495.583333333336</c:v>
                </c:pt>
                <c:pt idx="86479">
                  <c:v>36495.666666666664</c:v>
                </c:pt>
                <c:pt idx="86480">
                  <c:v>36495.75</c:v>
                </c:pt>
                <c:pt idx="86481">
                  <c:v>36495.833333333336</c:v>
                </c:pt>
                <c:pt idx="86482">
                  <c:v>36495.916666666664</c:v>
                </c:pt>
                <c:pt idx="86483">
                  <c:v>36496</c:v>
                </c:pt>
                <c:pt idx="86484">
                  <c:v>36496.083333333336</c:v>
                </c:pt>
                <c:pt idx="86485">
                  <c:v>36496.166666666664</c:v>
                </c:pt>
                <c:pt idx="86486">
                  <c:v>36496.25</c:v>
                </c:pt>
                <c:pt idx="86487">
                  <c:v>36496.333333333336</c:v>
                </c:pt>
                <c:pt idx="86488">
                  <c:v>36496.416666666664</c:v>
                </c:pt>
                <c:pt idx="86489">
                  <c:v>36496.5</c:v>
                </c:pt>
                <c:pt idx="86490">
                  <c:v>36496.583333333336</c:v>
                </c:pt>
                <c:pt idx="86491">
                  <c:v>36496.666666666664</c:v>
                </c:pt>
                <c:pt idx="86492">
                  <c:v>36496.75</c:v>
                </c:pt>
                <c:pt idx="86493">
                  <c:v>36496.833333333336</c:v>
                </c:pt>
                <c:pt idx="86494">
                  <c:v>36496.916666666664</c:v>
                </c:pt>
                <c:pt idx="86495">
                  <c:v>36497</c:v>
                </c:pt>
                <c:pt idx="86496">
                  <c:v>36497.083333333336</c:v>
                </c:pt>
                <c:pt idx="86497">
                  <c:v>36497.166666666664</c:v>
                </c:pt>
                <c:pt idx="86498">
                  <c:v>36497.25</c:v>
                </c:pt>
                <c:pt idx="86499">
                  <c:v>36497.333333333336</c:v>
                </c:pt>
                <c:pt idx="86500">
                  <c:v>36497.416666666664</c:v>
                </c:pt>
                <c:pt idx="86501">
                  <c:v>36497.5</c:v>
                </c:pt>
                <c:pt idx="86502">
                  <c:v>36497.583333333336</c:v>
                </c:pt>
                <c:pt idx="86503">
                  <c:v>36497.666666666664</c:v>
                </c:pt>
                <c:pt idx="86504">
                  <c:v>36497.75</c:v>
                </c:pt>
                <c:pt idx="86505">
                  <c:v>36497.833333333336</c:v>
                </c:pt>
                <c:pt idx="86506">
                  <c:v>36497.916666666664</c:v>
                </c:pt>
                <c:pt idx="86507">
                  <c:v>36498</c:v>
                </c:pt>
                <c:pt idx="86508">
                  <c:v>36498.083333333336</c:v>
                </c:pt>
                <c:pt idx="86509">
                  <c:v>36498.166666666664</c:v>
                </c:pt>
                <c:pt idx="86510">
                  <c:v>36498.25</c:v>
                </c:pt>
                <c:pt idx="86511">
                  <c:v>36498.333333333336</c:v>
                </c:pt>
                <c:pt idx="86512">
                  <c:v>36498.416666666664</c:v>
                </c:pt>
                <c:pt idx="86513">
                  <c:v>36498.5</c:v>
                </c:pt>
                <c:pt idx="86514">
                  <c:v>36498.583333333336</c:v>
                </c:pt>
                <c:pt idx="86515">
                  <c:v>36498.666666666664</c:v>
                </c:pt>
                <c:pt idx="86516">
                  <c:v>36498.75</c:v>
                </c:pt>
                <c:pt idx="86517">
                  <c:v>36498.833333333336</c:v>
                </c:pt>
                <c:pt idx="86518">
                  <c:v>36498.916666666664</c:v>
                </c:pt>
                <c:pt idx="86519">
                  <c:v>36499</c:v>
                </c:pt>
                <c:pt idx="86520">
                  <c:v>36499.083333333336</c:v>
                </c:pt>
                <c:pt idx="86521">
                  <c:v>36499.166666666664</c:v>
                </c:pt>
                <c:pt idx="86522">
                  <c:v>36499.25</c:v>
                </c:pt>
                <c:pt idx="86523">
                  <c:v>36499.333333333336</c:v>
                </c:pt>
                <c:pt idx="86524">
                  <c:v>36499.416666666664</c:v>
                </c:pt>
                <c:pt idx="86525">
                  <c:v>36499.5</c:v>
                </c:pt>
                <c:pt idx="86526">
                  <c:v>36499.583333333336</c:v>
                </c:pt>
                <c:pt idx="86527">
                  <c:v>36499.666666666664</c:v>
                </c:pt>
                <c:pt idx="86528">
                  <c:v>36499.75</c:v>
                </c:pt>
                <c:pt idx="86529">
                  <c:v>36499.833333333336</c:v>
                </c:pt>
                <c:pt idx="86530">
                  <c:v>36499.916666666664</c:v>
                </c:pt>
                <c:pt idx="86531">
                  <c:v>36500</c:v>
                </c:pt>
                <c:pt idx="86532">
                  <c:v>36500.083333333336</c:v>
                </c:pt>
                <c:pt idx="86533">
                  <c:v>36500.166666666664</c:v>
                </c:pt>
                <c:pt idx="86534">
                  <c:v>36500.25</c:v>
                </c:pt>
                <c:pt idx="86535">
                  <c:v>36500.333333333336</c:v>
                </c:pt>
                <c:pt idx="86536">
                  <c:v>36500.416666666664</c:v>
                </c:pt>
                <c:pt idx="86537">
                  <c:v>36500.5</c:v>
                </c:pt>
                <c:pt idx="86538">
                  <c:v>36500.583333333336</c:v>
                </c:pt>
                <c:pt idx="86539">
                  <c:v>36500.666666666664</c:v>
                </c:pt>
                <c:pt idx="86540">
                  <c:v>36500.75</c:v>
                </c:pt>
                <c:pt idx="86541">
                  <c:v>36500.833333333336</c:v>
                </c:pt>
                <c:pt idx="86542">
                  <c:v>36500.916666666664</c:v>
                </c:pt>
                <c:pt idx="86543">
                  <c:v>36501</c:v>
                </c:pt>
                <c:pt idx="86544">
                  <c:v>36501.083333333336</c:v>
                </c:pt>
                <c:pt idx="86545">
                  <c:v>36501.166666666664</c:v>
                </c:pt>
                <c:pt idx="86546">
                  <c:v>36501.25</c:v>
                </c:pt>
                <c:pt idx="86547">
                  <c:v>36501.333333333336</c:v>
                </c:pt>
                <c:pt idx="86548">
                  <c:v>36501.416666666664</c:v>
                </c:pt>
                <c:pt idx="86549">
                  <c:v>36501.5</c:v>
                </c:pt>
                <c:pt idx="86550">
                  <c:v>36501.583333333336</c:v>
                </c:pt>
                <c:pt idx="86551">
                  <c:v>36501.666666666664</c:v>
                </c:pt>
                <c:pt idx="86552">
                  <c:v>36501.75</c:v>
                </c:pt>
                <c:pt idx="86553">
                  <c:v>36501.833333333336</c:v>
                </c:pt>
                <c:pt idx="86554">
                  <c:v>36501.916666666664</c:v>
                </c:pt>
                <c:pt idx="86555">
                  <c:v>36502</c:v>
                </c:pt>
                <c:pt idx="86556">
                  <c:v>36502.083333333336</c:v>
                </c:pt>
                <c:pt idx="86557">
                  <c:v>36502.166666666664</c:v>
                </c:pt>
                <c:pt idx="86558">
                  <c:v>36502.25</c:v>
                </c:pt>
                <c:pt idx="86559">
                  <c:v>36502.333333333336</c:v>
                </c:pt>
                <c:pt idx="86560">
                  <c:v>36502.416666666664</c:v>
                </c:pt>
                <c:pt idx="86561">
                  <c:v>36502.5</c:v>
                </c:pt>
                <c:pt idx="86562">
                  <c:v>36502.583333333336</c:v>
                </c:pt>
                <c:pt idx="86563">
                  <c:v>36502.666666666664</c:v>
                </c:pt>
                <c:pt idx="86564">
                  <c:v>36502.75</c:v>
                </c:pt>
                <c:pt idx="86565">
                  <c:v>36502.833333333336</c:v>
                </c:pt>
                <c:pt idx="86566">
                  <c:v>36502.916666666664</c:v>
                </c:pt>
                <c:pt idx="86567">
                  <c:v>36503</c:v>
                </c:pt>
                <c:pt idx="86568">
                  <c:v>36503.083333333336</c:v>
                </c:pt>
                <c:pt idx="86569">
                  <c:v>36503.166666666664</c:v>
                </c:pt>
                <c:pt idx="86570">
                  <c:v>36503.25</c:v>
                </c:pt>
                <c:pt idx="86571">
                  <c:v>36503.333333333336</c:v>
                </c:pt>
                <c:pt idx="86572">
                  <c:v>36503.416666666664</c:v>
                </c:pt>
                <c:pt idx="86573">
                  <c:v>36503.5</c:v>
                </c:pt>
                <c:pt idx="86574">
                  <c:v>36503.583333333336</c:v>
                </c:pt>
                <c:pt idx="86575">
                  <c:v>36503.666666666664</c:v>
                </c:pt>
                <c:pt idx="86576">
                  <c:v>36503.75</c:v>
                </c:pt>
                <c:pt idx="86577">
                  <c:v>36503.833333333336</c:v>
                </c:pt>
                <c:pt idx="86578">
                  <c:v>36503.916666666664</c:v>
                </c:pt>
                <c:pt idx="86579">
                  <c:v>36504</c:v>
                </c:pt>
                <c:pt idx="86580">
                  <c:v>36504.083333333336</c:v>
                </c:pt>
                <c:pt idx="86581">
                  <c:v>36504.166666666664</c:v>
                </c:pt>
                <c:pt idx="86582">
                  <c:v>36504.25</c:v>
                </c:pt>
                <c:pt idx="86583">
                  <c:v>36504.333333333336</c:v>
                </c:pt>
                <c:pt idx="86584">
                  <c:v>36504.416666666664</c:v>
                </c:pt>
                <c:pt idx="86585">
                  <c:v>36504.5</c:v>
                </c:pt>
                <c:pt idx="86586">
                  <c:v>36504.583333333336</c:v>
                </c:pt>
                <c:pt idx="86587">
                  <c:v>36504.666666666664</c:v>
                </c:pt>
                <c:pt idx="86588">
                  <c:v>36504.75</c:v>
                </c:pt>
                <c:pt idx="86589">
                  <c:v>36504.833333333336</c:v>
                </c:pt>
                <c:pt idx="86590">
                  <c:v>36504.916666666664</c:v>
                </c:pt>
                <c:pt idx="86591">
                  <c:v>36505</c:v>
                </c:pt>
                <c:pt idx="86592">
                  <c:v>36505.083333333336</c:v>
                </c:pt>
                <c:pt idx="86593">
                  <c:v>36505.166666666664</c:v>
                </c:pt>
                <c:pt idx="86594">
                  <c:v>36505.25</c:v>
                </c:pt>
                <c:pt idx="86595">
                  <c:v>36505.333333333336</c:v>
                </c:pt>
                <c:pt idx="86596">
                  <c:v>36505.416666666664</c:v>
                </c:pt>
                <c:pt idx="86597">
                  <c:v>36505.5</c:v>
                </c:pt>
                <c:pt idx="86598">
                  <c:v>36505.583333333336</c:v>
                </c:pt>
                <c:pt idx="86599">
                  <c:v>36505.666666666664</c:v>
                </c:pt>
                <c:pt idx="86600">
                  <c:v>36505.75</c:v>
                </c:pt>
                <c:pt idx="86601">
                  <c:v>36505.833333333336</c:v>
                </c:pt>
                <c:pt idx="86602">
                  <c:v>36505.916666666664</c:v>
                </c:pt>
                <c:pt idx="86603">
                  <c:v>36506</c:v>
                </c:pt>
                <c:pt idx="86604">
                  <c:v>36506.083333333336</c:v>
                </c:pt>
                <c:pt idx="86605">
                  <c:v>36506.166666666664</c:v>
                </c:pt>
                <c:pt idx="86606">
                  <c:v>36506.25</c:v>
                </c:pt>
                <c:pt idx="86607">
                  <c:v>36506.333333333336</c:v>
                </c:pt>
                <c:pt idx="86608">
                  <c:v>36506.416666666664</c:v>
                </c:pt>
                <c:pt idx="86609">
                  <c:v>36506.5</c:v>
                </c:pt>
                <c:pt idx="86610">
                  <c:v>36506.583333333336</c:v>
                </c:pt>
                <c:pt idx="86611">
                  <c:v>36506.666666666664</c:v>
                </c:pt>
                <c:pt idx="86612">
                  <c:v>36506.75</c:v>
                </c:pt>
                <c:pt idx="86613">
                  <c:v>36506.833333333336</c:v>
                </c:pt>
                <c:pt idx="86614">
                  <c:v>36506.916666666664</c:v>
                </c:pt>
                <c:pt idx="86615">
                  <c:v>36507</c:v>
                </c:pt>
                <c:pt idx="86616">
                  <c:v>36507.083333333336</c:v>
                </c:pt>
                <c:pt idx="86617">
                  <c:v>36507.166666666664</c:v>
                </c:pt>
                <c:pt idx="86618">
                  <c:v>36507.25</c:v>
                </c:pt>
                <c:pt idx="86619">
                  <c:v>36507.333333333336</c:v>
                </c:pt>
                <c:pt idx="86620">
                  <c:v>36507.416666666664</c:v>
                </c:pt>
                <c:pt idx="86621">
                  <c:v>36507.5</c:v>
                </c:pt>
                <c:pt idx="86622">
                  <c:v>36507.583333333336</c:v>
                </c:pt>
                <c:pt idx="86623">
                  <c:v>36507.666666666664</c:v>
                </c:pt>
                <c:pt idx="86624">
                  <c:v>36507.75</c:v>
                </c:pt>
                <c:pt idx="86625">
                  <c:v>36507.833333333336</c:v>
                </c:pt>
                <c:pt idx="86626">
                  <c:v>36507.916666666664</c:v>
                </c:pt>
                <c:pt idx="86627">
                  <c:v>36508</c:v>
                </c:pt>
                <c:pt idx="86628">
                  <c:v>36508.083333333336</c:v>
                </c:pt>
                <c:pt idx="86629">
                  <c:v>36508.166666666664</c:v>
                </c:pt>
                <c:pt idx="86630">
                  <c:v>36508.25</c:v>
                </c:pt>
                <c:pt idx="86631">
                  <c:v>36508.333333333336</c:v>
                </c:pt>
                <c:pt idx="86632">
                  <c:v>36508.416666666664</c:v>
                </c:pt>
                <c:pt idx="86633">
                  <c:v>36508.5</c:v>
                </c:pt>
                <c:pt idx="86634">
                  <c:v>36508.583333333336</c:v>
                </c:pt>
                <c:pt idx="86635">
                  <c:v>36508.666666666664</c:v>
                </c:pt>
                <c:pt idx="86636">
                  <c:v>36508.75</c:v>
                </c:pt>
                <c:pt idx="86637">
                  <c:v>36508.833333333336</c:v>
                </c:pt>
                <c:pt idx="86638">
                  <c:v>36508.916666666664</c:v>
                </c:pt>
                <c:pt idx="86639">
                  <c:v>36509</c:v>
                </c:pt>
                <c:pt idx="86640">
                  <c:v>36509.083333333336</c:v>
                </c:pt>
                <c:pt idx="86641">
                  <c:v>36509.166666666664</c:v>
                </c:pt>
                <c:pt idx="86642">
                  <c:v>36509.25</c:v>
                </c:pt>
                <c:pt idx="86643">
                  <c:v>36509.333333333336</c:v>
                </c:pt>
                <c:pt idx="86644">
                  <c:v>36509.416666666664</c:v>
                </c:pt>
                <c:pt idx="86645">
                  <c:v>36509.5</c:v>
                </c:pt>
                <c:pt idx="86646">
                  <c:v>36509.583333333336</c:v>
                </c:pt>
                <c:pt idx="86647">
                  <c:v>36509.666666666664</c:v>
                </c:pt>
                <c:pt idx="86648">
                  <c:v>36509.75</c:v>
                </c:pt>
                <c:pt idx="86649">
                  <c:v>36509.833333333336</c:v>
                </c:pt>
                <c:pt idx="86650">
                  <c:v>36509.916666666664</c:v>
                </c:pt>
                <c:pt idx="86651">
                  <c:v>36510</c:v>
                </c:pt>
                <c:pt idx="86652">
                  <c:v>36510.083333333336</c:v>
                </c:pt>
                <c:pt idx="86653">
                  <c:v>36510.166666666664</c:v>
                </c:pt>
                <c:pt idx="86654">
                  <c:v>36510.25</c:v>
                </c:pt>
                <c:pt idx="86655">
                  <c:v>36510.333333333336</c:v>
                </c:pt>
                <c:pt idx="86656">
                  <c:v>36510.416666666664</c:v>
                </c:pt>
                <c:pt idx="86657">
                  <c:v>36510.5</c:v>
                </c:pt>
                <c:pt idx="86658">
                  <c:v>36510.583333333336</c:v>
                </c:pt>
                <c:pt idx="86659">
                  <c:v>36510.666666666664</c:v>
                </c:pt>
                <c:pt idx="86660">
                  <c:v>36510.75</c:v>
                </c:pt>
                <c:pt idx="86661">
                  <c:v>36510.833333333336</c:v>
                </c:pt>
                <c:pt idx="86662">
                  <c:v>36510.916666666664</c:v>
                </c:pt>
                <c:pt idx="86663">
                  <c:v>36511</c:v>
                </c:pt>
                <c:pt idx="86664">
                  <c:v>36511.083333333336</c:v>
                </c:pt>
                <c:pt idx="86665">
                  <c:v>36511.166666666664</c:v>
                </c:pt>
                <c:pt idx="86666">
                  <c:v>36511.25</c:v>
                </c:pt>
                <c:pt idx="86667">
                  <c:v>36511.333333333336</c:v>
                </c:pt>
                <c:pt idx="86668">
                  <c:v>36511.416666666664</c:v>
                </c:pt>
                <c:pt idx="86669">
                  <c:v>36511.5</c:v>
                </c:pt>
                <c:pt idx="86670">
                  <c:v>36511.583333333336</c:v>
                </c:pt>
                <c:pt idx="86671">
                  <c:v>36511.666666666664</c:v>
                </c:pt>
                <c:pt idx="86672">
                  <c:v>36511.75</c:v>
                </c:pt>
                <c:pt idx="86673">
                  <c:v>36511.833333333336</c:v>
                </c:pt>
                <c:pt idx="86674">
                  <c:v>36511.916666666664</c:v>
                </c:pt>
                <c:pt idx="86675">
                  <c:v>36512</c:v>
                </c:pt>
                <c:pt idx="86676">
                  <c:v>36512.083333333336</c:v>
                </c:pt>
                <c:pt idx="86677">
                  <c:v>36512.166666666664</c:v>
                </c:pt>
                <c:pt idx="86678">
                  <c:v>36512.25</c:v>
                </c:pt>
                <c:pt idx="86679">
                  <c:v>36512.333333333336</c:v>
                </c:pt>
                <c:pt idx="86680">
                  <c:v>36512.416666666664</c:v>
                </c:pt>
                <c:pt idx="86681">
                  <c:v>36512.5</c:v>
                </c:pt>
                <c:pt idx="86682">
                  <c:v>36512.583333333336</c:v>
                </c:pt>
                <c:pt idx="86683">
                  <c:v>36512.666666666664</c:v>
                </c:pt>
                <c:pt idx="86684">
                  <c:v>36512.75</c:v>
                </c:pt>
                <c:pt idx="86685">
                  <c:v>36512.833333333336</c:v>
                </c:pt>
                <c:pt idx="86686">
                  <c:v>36512.916666666664</c:v>
                </c:pt>
                <c:pt idx="86687">
                  <c:v>36513</c:v>
                </c:pt>
                <c:pt idx="86688">
                  <c:v>36513.083333333336</c:v>
                </c:pt>
                <c:pt idx="86689">
                  <c:v>36513.166666666664</c:v>
                </c:pt>
                <c:pt idx="86690">
                  <c:v>36513.25</c:v>
                </c:pt>
                <c:pt idx="86691">
                  <c:v>36513.333333333336</c:v>
                </c:pt>
                <c:pt idx="86692">
                  <c:v>36513.416666666664</c:v>
                </c:pt>
                <c:pt idx="86693">
                  <c:v>36513.5</c:v>
                </c:pt>
                <c:pt idx="86694">
                  <c:v>36513.583333333336</c:v>
                </c:pt>
                <c:pt idx="86695">
                  <c:v>36513.666666666664</c:v>
                </c:pt>
                <c:pt idx="86696">
                  <c:v>36513.75</c:v>
                </c:pt>
                <c:pt idx="86697">
                  <c:v>36513.833333333336</c:v>
                </c:pt>
                <c:pt idx="86698">
                  <c:v>36513.916666666664</c:v>
                </c:pt>
                <c:pt idx="86699">
                  <c:v>36514</c:v>
                </c:pt>
                <c:pt idx="86700">
                  <c:v>36514.083333333336</c:v>
                </c:pt>
                <c:pt idx="86701">
                  <c:v>36514.166666666664</c:v>
                </c:pt>
                <c:pt idx="86702">
                  <c:v>36514.25</c:v>
                </c:pt>
                <c:pt idx="86703">
                  <c:v>36514.333333333336</c:v>
                </c:pt>
                <c:pt idx="86704">
                  <c:v>36514.416666666664</c:v>
                </c:pt>
                <c:pt idx="86705">
                  <c:v>36514.5</c:v>
                </c:pt>
                <c:pt idx="86706">
                  <c:v>36514.583333333336</c:v>
                </c:pt>
                <c:pt idx="86707">
                  <c:v>36514.666666666664</c:v>
                </c:pt>
                <c:pt idx="86708">
                  <c:v>36514.75</c:v>
                </c:pt>
                <c:pt idx="86709">
                  <c:v>36514.833333333336</c:v>
                </c:pt>
                <c:pt idx="86710">
                  <c:v>36514.916666666664</c:v>
                </c:pt>
                <c:pt idx="86711">
                  <c:v>36515</c:v>
                </c:pt>
                <c:pt idx="86712">
                  <c:v>36515.083333333336</c:v>
                </c:pt>
                <c:pt idx="86713">
                  <c:v>36515.166666666664</c:v>
                </c:pt>
                <c:pt idx="86714">
                  <c:v>36515.25</c:v>
                </c:pt>
                <c:pt idx="86715">
                  <c:v>36515.333333333336</c:v>
                </c:pt>
                <c:pt idx="86716">
                  <c:v>36515.416666666664</c:v>
                </c:pt>
                <c:pt idx="86717">
                  <c:v>36515.5</c:v>
                </c:pt>
                <c:pt idx="86718">
                  <c:v>36515.583333333336</c:v>
                </c:pt>
                <c:pt idx="86719">
                  <c:v>36515.666666666664</c:v>
                </c:pt>
                <c:pt idx="86720">
                  <c:v>36515.75</c:v>
                </c:pt>
                <c:pt idx="86721">
                  <c:v>36515.833333333336</c:v>
                </c:pt>
                <c:pt idx="86722">
                  <c:v>36515.916666666664</c:v>
                </c:pt>
                <c:pt idx="86723">
                  <c:v>36516</c:v>
                </c:pt>
                <c:pt idx="86724">
                  <c:v>36516.083333333336</c:v>
                </c:pt>
                <c:pt idx="86725">
                  <c:v>36516.166666666664</c:v>
                </c:pt>
                <c:pt idx="86726">
                  <c:v>36516.25</c:v>
                </c:pt>
                <c:pt idx="86727">
                  <c:v>36516.333333333336</c:v>
                </c:pt>
                <c:pt idx="86728">
                  <c:v>36516.416666666664</c:v>
                </c:pt>
                <c:pt idx="86729">
                  <c:v>36516.5</c:v>
                </c:pt>
                <c:pt idx="86730">
                  <c:v>36516.583333333336</c:v>
                </c:pt>
                <c:pt idx="86731">
                  <c:v>36516.666666666664</c:v>
                </c:pt>
                <c:pt idx="86732">
                  <c:v>36516.75</c:v>
                </c:pt>
                <c:pt idx="86733">
                  <c:v>36516.833333333336</c:v>
                </c:pt>
                <c:pt idx="86734">
                  <c:v>36516.916666666664</c:v>
                </c:pt>
                <c:pt idx="86735">
                  <c:v>36517</c:v>
                </c:pt>
                <c:pt idx="86736">
                  <c:v>36517.083333333336</c:v>
                </c:pt>
                <c:pt idx="86737">
                  <c:v>36517.166666666664</c:v>
                </c:pt>
                <c:pt idx="86738">
                  <c:v>36517.25</c:v>
                </c:pt>
                <c:pt idx="86739">
                  <c:v>36517.333333333336</c:v>
                </c:pt>
                <c:pt idx="86740">
                  <c:v>36517.416666666664</c:v>
                </c:pt>
                <c:pt idx="86741">
                  <c:v>36517.5</c:v>
                </c:pt>
                <c:pt idx="86742">
                  <c:v>36517.583333333336</c:v>
                </c:pt>
                <c:pt idx="86743">
                  <c:v>36517.666666666664</c:v>
                </c:pt>
                <c:pt idx="86744">
                  <c:v>36517.75</c:v>
                </c:pt>
                <c:pt idx="86745">
                  <c:v>36517.833333333336</c:v>
                </c:pt>
                <c:pt idx="86746">
                  <c:v>36517.916666666664</c:v>
                </c:pt>
                <c:pt idx="86747">
                  <c:v>36518</c:v>
                </c:pt>
                <c:pt idx="86748">
                  <c:v>36518.083333333336</c:v>
                </c:pt>
                <c:pt idx="86749">
                  <c:v>36518.166666666664</c:v>
                </c:pt>
                <c:pt idx="86750">
                  <c:v>36518.25</c:v>
                </c:pt>
                <c:pt idx="86751">
                  <c:v>36518.333333333336</c:v>
                </c:pt>
                <c:pt idx="86752">
                  <c:v>36518.416666666664</c:v>
                </c:pt>
                <c:pt idx="86753">
                  <c:v>36518.5</c:v>
                </c:pt>
                <c:pt idx="86754">
                  <c:v>36518.583333333336</c:v>
                </c:pt>
                <c:pt idx="86755">
                  <c:v>36518.666666666664</c:v>
                </c:pt>
                <c:pt idx="86756">
                  <c:v>36518.75</c:v>
                </c:pt>
                <c:pt idx="86757">
                  <c:v>36518.833333333336</c:v>
                </c:pt>
                <c:pt idx="86758">
                  <c:v>36518.916666666664</c:v>
                </c:pt>
                <c:pt idx="86759">
                  <c:v>36519</c:v>
                </c:pt>
                <c:pt idx="86760">
                  <c:v>36519.083333333336</c:v>
                </c:pt>
                <c:pt idx="86761">
                  <c:v>36519.166666666664</c:v>
                </c:pt>
                <c:pt idx="86762">
                  <c:v>36519.25</c:v>
                </c:pt>
                <c:pt idx="86763">
                  <c:v>36519.333333333336</c:v>
                </c:pt>
                <c:pt idx="86764">
                  <c:v>36519.416666666664</c:v>
                </c:pt>
                <c:pt idx="86765">
                  <c:v>36519.5</c:v>
                </c:pt>
                <c:pt idx="86766">
                  <c:v>36519.583333333336</c:v>
                </c:pt>
                <c:pt idx="86767">
                  <c:v>36519.666666666664</c:v>
                </c:pt>
                <c:pt idx="86768">
                  <c:v>36519.75</c:v>
                </c:pt>
                <c:pt idx="86769">
                  <c:v>36519.833333333336</c:v>
                </c:pt>
                <c:pt idx="86770">
                  <c:v>36519.916666666664</c:v>
                </c:pt>
                <c:pt idx="86771">
                  <c:v>36520</c:v>
                </c:pt>
                <c:pt idx="86772">
                  <c:v>36520.083333333336</c:v>
                </c:pt>
                <c:pt idx="86773">
                  <c:v>36520.166666666664</c:v>
                </c:pt>
                <c:pt idx="86774">
                  <c:v>36520.25</c:v>
                </c:pt>
                <c:pt idx="86775">
                  <c:v>36520.333333333336</c:v>
                </c:pt>
                <c:pt idx="86776">
                  <c:v>36520.416666666664</c:v>
                </c:pt>
                <c:pt idx="86777">
                  <c:v>36520.5</c:v>
                </c:pt>
                <c:pt idx="86778">
                  <c:v>36520.583333333336</c:v>
                </c:pt>
                <c:pt idx="86779">
                  <c:v>36520.666666666664</c:v>
                </c:pt>
                <c:pt idx="86780">
                  <c:v>36520.75</c:v>
                </c:pt>
                <c:pt idx="86781">
                  <c:v>36520.833333333336</c:v>
                </c:pt>
                <c:pt idx="86782">
                  <c:v>36520.916666666664</c:v>
                </c:pt>
                <c:pt idx="86783">
                  <c:v>36521</c:v>
                </c:pt>
                <c:pt idx="86784">
                  <c:v>36521.083333333336</c:v>
                </c:pt>
                <c:pt idx="86785">
                  <c:v>36521.166666666664</c:v>
                </c:pt>
                <c:pt idx="86786">
                  <c:v>36521.25</c:v>
                </c:pt>
                <c:pt idx="86787">
                  <c:v>36521.333333333336</c:v>
                </c:pt>
                <c:pt idx="86788">
                  <c:v>36521.416666666664</c:v>
                </c:pt>
                <c:pt idx="86789">
                  <c:v>36521.5</c:v>
                </c:pt>
                <c:pt idx="86790">
                  <c:v>36521.583333333336</c:v>
                </c:pt>
                <c:pt idx="86791">
                  <c:v>36521.666666666664</c:v>
                </c:pt>
                <c:pt idx="86792">
                  <c:v>36521.75</c:v>
                </c:pt>
                <c:pt idx="86793">
                  <c:v>36521.833333333336</c:v>
                </c:pt>
                <c:pt idx="86794">
                  <c:v>36521.916666666664</c:v>
                </c:pt>
                <c:pt idx="86795">
                  <c:v>36522</c:v>
                </c:pt>
                <c:pt idx="86796">
                  <c:v>36522.083333333336</c:v>
                </c:pt>
                <c:pt idx="86797">
                  <c:v>36522.166666666664</c:v>
                </c:pt>
                <c:pt idx="86798">
                  <c:v>36522.25</c:v>
                </c:pt>
                <c:pt idx="86799">
                  <c:v>36522.333333333336</c:v>
                </c:pt>
                <c:pt idx="86800">
                  <c:v>36522.416666666664</c:v>
                </c:pt>
                <c:pt idx="86801">
                  <c:v>36522.5</c:v>
                </c:pt>
                <c:pt idx="86802">
                  <c:v>36522.583333333336</c:v>
                </c:pt>
                <c:pt idx="86803">
                  <c:v>36522.666666666664</c:v>
                </c:pt>
                <c:pt idx="86804">
                  <c:v>36522.75</c:v>
                </c:pt>
                <c:pt idx="86805">
                  <c:v>36522.833333333336</c:v>
                </c:pt>
                <c:pt idx="86806">
                  <c:v>36522.916666666664</c:v>
                </c:pt>
                <c:pt idx="86807">
                  <c:v>36523</c:v>
                </c:pt>
                <c:pt idx="86808">
                  <c:v>36523.083333333336</c:v>
                </c:pt>
                <c:pt idx="86809">
                  <c:v>36523.166666666664</c:v>
                </c:pt>
                <c:pt idx="86810">
                  <c:v>36523.25</c:v>
                </c:pt>
                <c:pt idx="86811">
                  <c:v>36523.333333333336</c:v>
                </c:pt>
                <c:pt idx="86812">
                  <c:v>36523.416666666664</c:v>
                </c:pt>
                <c:pt idx="86813">
                  <c:v>36523.5</c:v>
                </c:pt>
                <c:pt idx="86814">
                  <c:v>36523.583333333336</c:v>
                </c:pt>
                <c:pt idx="86815">
                  <c:v>36523.666666666664</c:v>
                </c:pt>
                <c:pt idx="86816">
                  <c:v>36523.75</c:v>
                </c:pt>
                <c:pt idx="86817">
                  <c:v>36523.833333333336</c:v>
                </c:pt>
                <c:pt idx="86818">
                  <c:v>36523.916666666664</c:v>
                </c:pt>
                <c:pt idx="86819">
                  <c:v>36524</c:v>
                </c:pt>
                <c:pt idx="86820">
                  <c:v>36524.083333333336</c:v>
                </c:pt>
                <c:pt idx="86821">
                  <c:v>36524.166666666664</c:v>
                </c:pt>
                <c:pt idx="86822">
                  <c:v>36524.25</c:v>
                </c:pt>
                <c:pt idx="86823">
                  <c:v>36524.333333333336</c:v>
                </c:pt>
                <c:pt idx="86824">
                  <c:v>36524.416666666664</c:v>
                </c:pt>
                <c:pt idx="86825">
                  <c:v>36524.5</c:v>
                </c:pt>
                <c:pt idx="86826">
                  <c:v>36524.583333333336</c:v>
                </c:pt>
                <c:pt idx="86827">
                  <c:v>36524.666666666664</c:v>
                </c:pt>
                <c:pt idx="86828">
                  <c:v>36524.75</c:v>
                </c:pt>
                <c:pt idx="86829">
                  <c:v>36524.833333333336</c:v>
                </c:pt>
                <c:pt idx="86830">
                  <c:v>36524.916666666664</c:v>
                </c:pt>
                <c:pt idx="86831">
                  <c:v>36525</c:v>
                </c:pt>
                <c:pt idx="86832">
                  <c:v>36525.083333333336</c:v>
                </c:pt>
                <c:pt idx="86833">
                  <c:v>36525.166666666664</c:v>
                </c:pt>
                <c:pt idx="86834">
                  <c:v>36525.25</c:v>
                </c:pt>
                <c:pt idx="86835">
                  <c:v>36525.333333333336</c:v>
                </c:pt>
                <c:pt idx="86836">
                  <c:v>36525.416666666664</c:v>
                </c:pt>
                <c:pt idx="86837">
                  <c:v>36525.5</c:v>
                </c:pt>
                <c:pt idx="86838">
                  <c:v>36525.583333333336</c:v>
                </c:pt>
                <c:pt idx="86839">
                  <c:v>36525.666666666664</c:v>
                </c:pt>
                <c:pt idx="86840">
                  <c:v>36525.75</c:v>
                </c:pt>
                <c:pt idx="86841">
                  <c:v>36525.833333333336</c:v>
                </c:pt>
                <c:pt idx="86842">
                  <c:v>36525.916666666664</c:v>
                </c:pt>
                <c:pt idx="86843">
                  <c:v>36526</c:v>
                </c:pt>
                <c:pt idx="86844">
                  <c:v>36526.083333333336</c:v>
                </c:pt>
                <c:pt idx="86845">
                  <c:v>36526.166666666664</c:v>
                </c:pt>
                <c:pt idx="86846">
                  <c:v>36526.25</c:v>
                </c:pt>
                <c:pt idx="86847">
                  <c:v>36526.333333333336</c:v>
                </c:pt>
                <c:pt idx="86848">
                  <c:v>36526.416666666664</c:v>
                </c:pt>
                <c:pt idx="86849">
                  <c:v>36526.5</c:v>
                </c:pt>
                <c:pt idx="86850">
                  <c:v>36526.583333333336</c:v>
                </c:pt>
                <c:pt idx="86851">
                  <c:v>36526.666666666664</c:v>
                </c:pt>
                <c:pt idx="86852">
                  <c:v>36526.75</c:v>
                </c:pt>
                <c:pt idx="86853">
                  <c:v>36526.833333333336</c:v>
                </c:pt>
                <c:pt idx="86854">
                  <c:v>36526.916666666664</c:v>
                </c:pt>
                <c:pt idx="86855">
                  <c:v>36527</c:v>
                </c:pt>
                <c:pt idx="86856">
                  <c:v>36527.083333333336</c:v>
                </c:pt>
                <c:pt idx="86857">
                  <c:v>36527.166666666664</c:v>
                </c:pt>
                <c:pt idx="86858">
                  <c:v>36527.25</c:v>
                </c:pt>
                <c:pt idx="86859">
                  <c:v>36527.333333333336</c:v>
                </c:pt>
                <c:pt idx="86860">
                  <c:v>36527.416666666664</c:v>
                </c:pt>
                <c:pt idx="86861">
                  <c:v>36527.5</c:v>
                </c:pt>
                <c:pt idx="86862">
                  <c:v>36527.583333333336</c:v>
                </c:pt>
                <c:pt idx="86863">
                  <c:v>36527.666666666664</c:v>
                </c:pt>
                <c:pt idx="86864">
                  <c:v>36527.75</c:v>
                </c:pt>
                <c:pt idx="86865">
                  <c:v>36527.833333333336</c:v>
                </c:pt>
                <c:pt idx="86866">
                  <c:v>36527.916666666664</c:v>
                </c:pt>
                <c:pt idx="86867">
                  <c:v>36528</c:v>
                </c:pt>
                <c:pt idx="86868">
                  <c:v>36528.083333333336</c:v>
                </c:pt>
                <c:pt idx="86869">
                  <c:v>36528.166666666664</c:v>
                </c:pt>
                <c:pt idx="86870">
                  <c:v>36528.25</c:v>
                </c:pt>
                <c:pt idx="86871">
                  <c:v>36528.333333333336</c:v>
                </c:pt>
                <c:pt idx="86872">
                  <c:v>36528.416666666664</c:v>
                </c:pt>
                <c:pt idx="86873">
                  <c:v>36528.5</c:v>
                </c:pt>
                <c:pt idx="86874">
                  <c:v>36528.583333333336</c:v>
                </c:pt>
                <c:pt idx="86875">
                  <c:v>36528.666666666664</c:v>
                </c:pt>
                <c:pt idx="86876">
                  <c:v>36528.75</c:v>
                </c:pt>
                <c:pt idx="86877">
                  <c:v>36528.833333333336</c:v>
                </c:pt>
                <c:pt idx="86878">
                  <c:v>36528.916666666664</c:v>
                </c:pt>
                <c:pt idx="86879">
                  <c:v>36529</c:v>
                </c:pt>
                <c:pt idx="86880">
                  <c:v>36529.083333333336</c:v>
                </c:pt>
                <c:pt idx="86881">
                  <c:v>36529.166666666664</c:v>
                </c:pt>
                <c:pt idx="86882">
                  <c:v>36529.25</c:v>
                </c:pt>
                <c:pt idx="86883">
                  <c:v>36529.333333333336</c:v>
                </c:pt>
                <c:pt idx="86884">
                  <c:v>36529.416666666664</c:v>
                </c:pt>
                <c:pt idx="86885">
                  <c:v>36529.5</c:v>
                </c:pt>
                <c:pt idx="86886">
                  <c:v>36529.583333333336</c:v>
                </c:pt>
                <c:pt idx="86887">
                  <c:v>36529.666666666664</c:v>
                </c:pt>
                <c:pt idx="86888">
                  <c:v>36529.75</c:v>
                </c:pt>
                <c:pt idx="86889">
                  <c:v>36529.833333333336</c:v>
                </c:pt>
                <c:pt idx="86890">
                  <c:v>36529.916666666664</c:v>
                </c:pt>
                <c:pt idx="86891">
                  <c:v>36530</c:v>
                </c:pt>
                <c:pt idx="86892">
                  <c:v>36530.083333333336</c:v>
                </c:pt>
                <c:pt idx="86893">
                  <c:v>36530.166666666664</c:v>
                </c:pt>
                <c:pt idx="86894">
                  <c:v>36530.25</c:v>
                </c:pt>
                <c:pt idx="86895">
                  <c:v>36530.333333333336</c:v>
                </c:pt>
                <c:pt idx="86896">
                  <c:v>36530.416666666664</c:v>
                </c:pt>
                <c:pt idx="86897">
                  <c:v>36530.5</c:v>
                </c:pt>
                <c:pt idx="86898">
                  <c:v>36530.583333333336</c:v>
                </c:pt>
                <c:pt idx="86899">
                  <c:v>36530.666666666664</c:v>
                </c:pt>
                <c:pt idx="86900">
                  <c:v>36530.75</c:v>
                </c:pt>
                <c:pt idx="86901">
                  <c:v>36530.770833333336</c:v>
                </c:pt>
                <c:pt idx="86902">
                  <c:v>36530.779166666667</c:v>
                </c:pt>
                <c:pt idx="86903">
                  <c:v>36530.833333333336</c:v>
                </c:pt>
                <c:pt idx="86904">
                  <c:v>36530.916666666664</c:v>
                </c:pt>
                <c:pt idx="86905">
                  <c:v>36531</c:v>
                </c:pt>
                <c:pt idx="86906">
                  <c:v>36531.083333333336</c:v>
                </c:pt>
                <c:pt idx="86907">
                  <c:v>36531.166666666664</c:v>
                </c:pt>
                <c:pt idx="86908">
                  <c:v>36531.25</c:v>
                </c:pt>
                <c:pt idx="86909">
                  <c:v>36531.333333333336</c:v>
                </c:pt>
                <c:pt idx="86910">
                  <c:v>36531.416666666664</c:v>
                </c:pt>
                <c:pt idx="86911">
                  <c:v>36531.5</c:v>
                </c:pt>
                <c:pt idx="86912">
                  <c:v>36531.583333333336</c:v>
                </c:pt>
                <c:pt idx="86913">
                  <c:v>36531.666666666664</c:v>
                </c:pt>
                <c:pt idx="86914">
                  <c:v>36531.75</c:v>
                </c:pt>
                <c:pt idx="86915">
                  <c:v>36531.833333333336</c:v>
                </c:pt>
                <c:pt idx="86916">
                  <c:v>36531.916666666664</c:v>
                </c:pt>
                <c:pt idx="86917">
                  <c:v>36532</c:v>
                </c:pt>
                <c:pt idx="86918">
                  <c:v>36532.083333333336</c:v>
                </c:pt>
                <c:pt idx="86919">
                  <c:v>36532.166666666664</c:v>
                </c:pt>
                <c:pt idx="86920">
                  <c:v>36532.25</c:v>
                </c:pt>
                <c:pt idx="86921">
                  <c:v>36532.333333333336</c:v>
                </c:pt>
                <c:pt idx="86922">
                  <c:v>36532.416666666664</c:v>
                </c:pt>
                <c:pt idx="86923">
                  <c:v>36532.5</c:v>
                </c:pt>
                <c:pt idx="86924">
                  <c:v>36532.583333333336</c:v>
                </c:pt>
                <c:pt idx="86925">
                  <c:v>36532.666666666664</c:v>
                </c:pt>
                <c:pt idx="86926">
                  <c:v>36532.75</c:v>
                </c:pt>
                <c:pt idx="86927">
                  <c:v>36532.833333333336</c:v>
                </c:pt>
                <c:pt idx="86928">
                  <c:v>36532.916666666664</c:v>
                </c:pt>
                <c:pt idx="86929">
                  <c:v>36533</c:v>
                </c:pt>
                <c:pt idx="86930">
                  <c:v>36533.083333333336</c:v>
                </c:pt>
                <c:pt idx="86931">
                  <c:v>36533.166666666664</c:v>
                </c:pt>
                <c:pt idx="86932">
                  <c:v>36533.25</c:v>
                </c:pt>
                <c:pt idx="86933">
                  <c:v>36533.333333333336</c:v>
                </c:pt>
                <c:pt idx="86934">
                  <c:v>36533.416666666664</c:v>
                </c:pt>
                <c:pt idx="86935">
                  <c:v>36533.5</c:v>
                </c:pt>
                <c:pt idx="86936">
                  <c:v>36533.583333333336</c:v>
                </c:pt>
                <c:pt idx="86937">
                  <c:v>36533.666666666664</c:v>
                </c:pt>
                <c:pt idx="86938">
                  <c:v>36533.75</c:v>
                </c:pt>
                <c:pt idx="86939">
                  <c:v>36533.833333333336</c:v>
                </c:pt>
                <c:pt idx="86940">
                  <c:v>36533.916666666664</c:v>
                </c:pt>
                <c:pt idx="86941">
                  <c:v>36534</c:v>
                </c:pt>
                <c:pt idx="86942">
                  <c:v>36534.083333333336</c:v>
                </c:pt>
                <c:pt idx="86943">
                  <c:v>36534.166666666664</c:v>
                </c:pt>
                <c:pt idx="86944">
                  <c:v>36534.25</c:v>
                </c:pt>
                <c:pt idx="86945">
                  <c:v>36534.333333333336</c:v>
                </c:pt>
                <c:pt idx="86946">
                  <c:v>36534.416666666664</c:v>
                </c:pt>
                <c:pt idx="86947">
                  <c:v>36534.5</c:v>
                </c:pt>
                <c:pt idx="86948">
                  <c:v>36534.583333333336</c:v>
                </c:pt>
                <c:pt idx="86949">
                  <c:v>36534.666666666664</c:v>
                </c:pt>
                <c:pt idx="86950">
                  <c:v>36534.75</c:v>
                </c:pt>
                <c:pt idx="86951">
                  <c:v>36534.833333333336</c:v>
                </c:pt>
                <c:pt idx="86952">
                  <c:v>36534.916666666664</c:v>
                </c:pt>
                <c:pt idx="86953">
                  <c:v>36535</c:v>
                </c:pt>
                <c:pt idx="86954">
                  <c:v>36535.083333333336</c:v>
                </c:pt>
                <c:pt idx="86955">
                  <c:v>36535.166666666664</c:v>
                </c:pt>
                <c:pt idx="86956">
                  <c:v>36535.25</c:v>
                </c:pt>
                <c:pt idx="86957">
                  <c:v>36535.333333333336</c:v>
                </c:pt>
                <c:pt idx="86958">
                  <c:v>36535.416666666664</c:v>
                </c:pt>
                <c:pt idx="86959">
                  <c:v>36535.5</c:v>
                </c:pt>
                <c:pt idx="86960">
                  <c:v>36535.583333333336</c:v>
                </c:pt>
                <c:pt idx="86961">
                  <c:v>36535.666666666664</c:v>
                </c:pt>
                <c:pt idx="86962">
                  <c:v>36535.75</c:v>
                </c:pt>
                <c:pt idx="86963">
                  <c:v>36535.833333333336</c:v>
                </c:pt>
                <c:pt idx="86964">
                  <c:v>36535.916666666664</c:v>
                </c:pt>
                <c:pt idx="86965">
                  <c:v>36536</c:v>
                </c:pt>
                <c:pt idx="86966">
                  <c:v>36536.083333333336</c:v>
                </c:pt>
                <c:pt idx="86967">
                  <c:v>36536.166666666664</c:v>
                </c:pt>
                <c:pt idx="86968">
                  <c:v>36536.25</c:v>
                </c:pt>
                <c:pt idx="86969">
                  <c:v>36536.333333333336</c:v>
                </c:pt>
                <c:pt idx="86970">
                  <c:v>36536.416666666664</c:v>
                </c:pt>
                <c:pt idx="86971">
                  <c:v>36536.5</c:v>
                </c:pt>
                <c:pt idx="86972">
                  <c:v>36536.583333333336</c:v>
                </c:pt>
                <c:pt idx="86973">
                  <c:v>36536.666666666664</c:v>
                </c:pt>
                <c:pt idx="86974">
                  <c:v>36536.75</c:v>
                </c:pt>
                <c:pt idx="86975">
                  <c:v>36536.833333333336</c:v>
                </c:pt>
                <c:pt idx="86976">
                  <c:v>36536.916666666664</c:v>
                </c:pt>
                <c:pt idx="86977">
                  <c:v>36537</c:v>
                </c:pt>
                <c:pt idx="86978">
                  <c:v>36537.083333333336</c:v>
                </c:pt>
                <c:pt idx="86979">
                  <c:v>36537.166666666664</c:v>
                </c:pt>
                <c:pt idx="86980">
                  <c:v>36537.25</c:v>
                </c:pt>
                <c:pt idx="86981">
                  <c:v>36537.333333333336</c:v>
                </c:pt>
                <c:pt idx="86982">
                  <c:v>36537.416666666664</c:v>
                </c:pt>
                <c:pt idx="86983">
                  <c:v>36537.5</c:v>
                </c:pt>
                <c:pt idx="86984">
                  <c:v>36537.583333333336</c:v>
                </c:pt>
                <c:pt idx="86985">
                  <c:v>36537.666666666664</c:v>
                </c:pt>
                <c:pt idx="86986">
                  <c:v>36537.75</c:v>
                </c:pt>
                <c:pt idx="86987">
                  <c:v>36537.833333333336</c:v>
                </c:pt>
                <c:pt idx="86988">
                  <c:v>36537.916666666664</c:v>
                </c:pt>
                <c:pt idx="86989">
                  <c:v>36538</c:v>
                </c:pt>
                <c:pt idx="86990">
                  <c:v>36538.083333333336</c:v>
                </c:pt>
                <c:pt idx="86991">
                  <c:v>36538.166666666664</c:v>
                </c:pt>
                <c:pt idx="86992">
                  <c:v>36538.25</c:v>
                </c:pt>
                <c:pt idx="86993">
                  <c:v>36538.333333333336</c:v>
                </c:pt>
                <c:pt idx="86994">
                  <c:v>36538.416666666664</c:v>
                </c:pt>
                <c:pt idx="86995">
                  <c:v>36538.5</c:v>
                </c:pt>
                <c:pt idx="86996">
                  <c:v>36538.583333333336</c:v>
                </c:pt>
                <c:pt idx="86997">
                  <c:v>36538.666666666664</c:v>
                </c:pt>
                <c:pt idx="86998">
                  <c:v>36538.75</c:v>
                </c:pt>
                <c:pt idx="86999">
                  <c:v>36538.833333333336</c:v>
                </c:pt>
                <c:pt idx="87000">
                  <c:v>36538.916666666664</c:v>
                </c:pt>
                <c:pt idx="87001">
                  <c:v>36539</c:v>
                </c:pt>
                <c:pt idx="87002">
                  <c:v>36539.083333333336</c:v>
                </c:pt>
                <c:pt idx="87003">
                  <c:v>36539.166666666664</c:v>
                </c:pt>
                <c:pt idx="87004">
                  <c:v>36539.25</c:v>
                </c:pt>
                <c:pt idx="87005">
                  <c:v>36539.333333333336</c:v>
                </c:pt>
                <c:pt idx="87006">
                  <c:v>36539.416666666664</c:v>
                </c:pt>
                <c:pt idx="87007">
                  <c:v>36539.5</c:v>
                </c:pt>
                <c:pt idx="87008">
                  <c:v>36539.583333333336</c:v>
                </c:pt>
                <c:pt idx="87009">
                  <c:v>36539.666666666664</c:v>
                </c:pt>
                <c:pt idx="87010">
                  <c:v>36539.75</c:v>
                </c:pt>
                <c:pt idx="87011">
                  <c:v>36539.833333333336</c:v>
                </c:pt>
                <c:pt idx="87012">
                  <c:v>36539.916666666664</c:v>
                </c:pt>
                <c:pt idx="87013">
                  <c:v>36540</c:v>
                </c:pt>
                <c:pt idx="87014">
                  <c:v>36540.083333333336</c:v>
                </c:pt>
                <c:pt idx="87015">
                  <c:v>36540.166666666664</c:v>
                </c:pt>
                <c:pt idx="87016">
                  <c:v>36540.25</c:v>
                </c:pt>
                <c:pt idx="87017">
                  <c:v>36540.333333333336</c:v>
                </c:pt>
                <c:pt idx="87018">
                  <c:v>36540.416666666664</c:v>
                </c:pt>
                <c:pt idx="87019">
                  <c:v>36540.5</c:v>
                </c:pt>
                <c:pt idx="87020">
                  <c:v>36540.583333333336</c:v>
                </c:pt>
                <c:pt idx="87021">
                  <c:v>36540.666666666664</c:v>
                </c:pt>
                <c:pt idx="87022">
                  <c:v>36540.75</c:v>
                </c:pt>
                <c:pt idx="87023">
                  <c:v>36540.833333333336</c:v>
                </c:pt>
                <c:pt idx="87024">
                  <c:v>36540.916666666664</c:v>
                </c:pt>
                <c:pt idx="87025">
                  <c:v>36541</c:v>
                </c:pt>
                <c:pt idx="87026">
                  <c:v>36541.083333333336</c:v>
                </c:pt>
                <c:pt idx="87027">
                  <c:v>36541.166666666664</c:v>
                </c:pt>
                <c:pt idx="87028">
                  <c:v>36541.25</c:v>
                </c:pt>
                <c:pt idx="87029">
                  <c:v>36541.333333333336</c:v>
                </c:pt>
                <c:pt idx="87030">
                  <c:v>36541.416666666664</c:v>
                </c:pt>
                <c:pt idx="87031">
                  <c:v>36541.5</c:v>
                </c:pt>
                <c:pt idx="87032">
                  <c:v>36541.583333333336</c:v>
                </c:pt>
                <c:pt idx="87033">
                  <c:v>36541.666666666664</c:v>
                </c:pt>
                <c:pt idx="87034">
                  <c:v>36541.75</c:v>
                </c:pt>
                <c:pt idx="87035">
                  <c:v>36541.833333333336</c:v>
                </c:pt>
                <c:pt idx="87036">
                  <c:v>36541.916666666664</c:v>
                </c:pt>
                <c:pt idx="87037">
                  <c:v>36542</c:v>
                </c:pt>
                <c:pt idx="87038">
                  <c:v>36542.083333333336</c:v>
                </c:pt>
                <c:pt idx="87039">
                  <c:v>36542.166666666664</c:v>
                </c:pt>
                <c:pt idx="87040">
                  <c:v>36542.25</c:v>
                </c:pt>
                <c:pt idx="87041">
                  <c:v>36542.333333333336</c:v>
                </c:pt>
                <c:pt idx="87042">
                  <c:v>36542.416666666664</c:v>
                </c:pt>
                <c:pt idx="87043">
                  <c:v>36542.5</c:v>
                </c:pt>
                <c:pt idx="87044">
                  <c:v>36542.583333333336</c:v>
                </c:pt>
                <c:pt idx="87045">
                  <c:v>36542.666666666664</c:v>
                </c:pt>
                <c:pt idx="87046">
                  <c:v>36542.75</c:v>
                </c:pt>
                <c:pt idx="87047">
                  <c:v>36542.833333333336</c:v>
                </c:pt>
                <c:pt idx="87048">
                  <c:v>36542.916666666664</c:v>
                </c:pt>
                <c:pt idx="87049">
                  <c:v>36543</c:v>
                </c:pt>
                <c:pt idx="87050">
                  <c:v>36543.083333333336</c:v>
                </c:pt>
                <c:pt idx="87051">
                  <c:v>36543.166666666664</c:v>
                </c:pt>
                <c:pt idx="87052">
                  <c:v>36543.25</c:v>
                </c:pt>
                <c:pt idx="87053">
                  <c:v>36543.333333333336</c:v>
                </c:pt>
                <c:pt idx="87054">
                  <c:v>36543.416666666664</c:v>
                </c:pt>
                <c:pt idx="87055">
                  <c:v>36543.5</c:v>
                </c:pt>
                <c:pt idx="87056">
                  <c:v>36543.583333333336</c:v>
                </c:pt>
                <c:pt idx="87057">
                  <c:v>36543.666666666664</c:v>
                </c:pt>
                <c:pt idx="87058">
                  <c:v>36543.75</c:v>
                </c:pt>
                <c:pt idx="87059">
                  <c:v>36543.833333333336</c:v>
                </c:pt>
                <c:pt idx="87060">
                  <c:v>36543.916666666664</c:v>
                </c:pt>
                <c:pt idx="87061">
                  <c:v>36544</c:v>
                </c:pt>
                <c:pt idx="87062">
                  <c:v>36544.083333333336</c:v>
                </c:pt>
                <c:pt idx="87063">
                  <c:v>36544.166666666664</c:v>
                </c:pt>
                <c:pt idx="87064">
                  <c:v>36544.25</c:v>
                </c:pt>
                <c:pt idx="87065">
                  <c:v>36544.333333333336</c:v>
                </c:pt>
                <c:pt idx="87066">
                  <c:v>36544.416666666664</c:v>
                </c:pt>
                <c:pt idx="87067">
                  <c:v>36544.5</c:v>
                </c:pt>
                <c:pt idx="87068">
                  <c:v>36544.583333333336</c:v>
                </c:pt>
                <c:pt idx="87069">
                  <c:v>36544.666666666664</c:v>
                </c:pt>
                <c:pt idx="87070">
                  <c:v>36544.75</c:v>
                </c:pt>
                <c:pt idx="87071">
                  <c:v>36544.833333333336</c:v>
                </c:pt>
                <c:pt idx="87072">
                  <c:v>36544.916666666664</c:v>
                </c:pt>
                <c:pt idx="87073">
                  <c:v>36545</c:v>
                </c:pt>
                <c:pt idx="87074">
                  <c:v>36545.083333333336</c:v>
                </c:pt>
                <c:pt idx="87075">
                  <c:v>36545.166666666664</c:v>
                </c:pt>
                <c:pt idx="87076">
                  <c:v>36545.25</c:v>
                </c:pt>
                <c:pt idx="87077">
                  <c:v>36545.333333333336</c:v>
                </c:pt>
                <c:pt idx="87078">
                  <c:v>36545.416666666664</c:v>
                </c:pt>
                <c:pt idx="87079">
                  <c:v>36545.5</c:v>
                </c:pt>
                <c:pt idx="87080">
                  <c:v>36545.583333333336</c:v>
                </c:pt>
                <c:pt idx="87081">
                  <c:v>36545.666666666664</c:v>
                </c:pt>
                <c:pt idx="87082">
                  <c:v>36545.75</c:v>
                </c:pt>
                <c:pt idx="87083">
                  <c:v>36545.833333333336</c:v>
                </c:pt>
                <c:pt idx="87084">
                  <c:v>36545.916666666664</c:v>
                </c:pt>
                <c:pt idx="87085">
                  <c:v>36546</c:v>
                </c:pt>
                <c:pt idx="87086">
                  <c:v>36546.083333333336</c:v>
                </c:pt>
                <c:pt idx="87087">
                  <c:v>36546.166666666664</c:v>
                </c:pt>
                <c:pt idx="87088">
                  <c:v>36546.25</c:v>
                </c:pt>
                <c:pt idx="87089">
                  <c:v>36546.333333333336</c:v>
                </c:pt>
                <c:pt idx="87090">
                  <c:v>36546.416666666664</c:v>
                </c:pt>
                <c:pt idx="87091">
                  <c:v>36546.5</c:v>
                </c:pt>
                <c:pt idx="87092">
                  <c:v>36546.583333333336</c:v>
                </c:pt>
                <c:pt idx="87093">
                  <c:v>36546.666666666664</c:v>
                </c:pt>
                <c:pt idx="87094">
                  <c:v>36546.75</c:v>
                </c:pt>
                <c:pt idx="87095">
                  <c:v>36546.833333333336</c:v>
                </c:pt>
                <c:pt idx="87096">
                  <c:v>36546.916666666664</c:v>
                </c:pt>
                <c:pt idx="87097">
                  <c:v>36547</c:v>
                </c:pt>
                <c:pt idx="87098">
                  <c:v>36547.083333333336</c:v>
                </c:pt>
                <c:pt idx="87099">
                  <c:v>36547.166666666664</c:v>
                </c:pt>
                <c:pt idx="87100">
                  <c:v>36547.25</c:v>
                </c:pt>
                <c:pt idx="87101">
                  <c:v>36547.333333333336</c:v>
                </c:pt>
                <c:pt idx="87102">
                  <c:v>36547.416666666664</c:v>
                </c:pt>
                <c:pt idx="87103">
                  <c:v>36547.5</c:v>
                </c:pt>
                <c:pt idx="87104">
                  <c:v>36547.583333333336</c:v>
                </c:pt>
                <c:pt idx="87105">
                  <c:v>36547.666666666664</c:v>
                </c:pt>
                <c:pt idx="87106">
                  <c:v>36547.75</c:v>
                </c:pt>
                <c:pt idx="87107">
                  <c:v>36547.833333333336</c:v>
                </c:pt>
                <c:pt idx="87108">
                  <c:v>36547.916666666664</c:v>
                </c:pt>
                <c:pt idx="87109">
                  <c:v>36548</c:v>
                </c:pt>
                <c:pt idx="87110">
                  <c:v>36548.083333333336</c:v>
                </c:pt>
                <c:pt idx="87111">
                  <c:v>36548.166666666664</c:v>
                </c:pt>
                <c:pt idx="87112">
                  <c:v>36548.25</c:v>
                </c:pt>
                <c:pt idx="87113">
                  <c:v>36548.333333333336</c:v>
                </c:pt>
                <c:pt idx="87114">
                  <c:v>36548.416666666664</c:v>
                </c:pt>
                <c:pt idx="87115">
                  <c:v>36548.5</c:v>
                </c:pt>
                <c:pt idx="87116">
                  <c:v>36548.583333333336</c:v>
                </c:pt>
                <c:pt idx="87117">
                  <c:v>36548.666666666664</c:v>
                </c:pt>
                <c:pt idx="87118">
                  <c:v>36548.75</c:v>
                </c:pt>
                <c:pt idx="87119">
                  <c:v>36548.833333333336</c:v>
                </c:pt>
                <c:pt idx="87120">
                  <c:v>36548.916666666664</c:v>
                </c:pt>
                <c:pt idx="87121">
                  <c:v>36549</c:v>
                </c:pt>
                <c:pt idx="87122">
                  <c:v>36549.083333333336</c:v>
                </c:pt>
                <c:pt idx="87123">
                  <c:v>36549.166666666664</c:v>
                </c:pt>
                <c:pt idx="87124">
                  <c:v>36549.25</c:v>
                </c:pt>
                <c:pt idx="87125">
                  <c:v>36549.333333333336</c:v>
                </c:pt>
                <c:pt idx="87126">
                  <c:v>36549.416666666664</c:v>
                </c:pt>
                <c:pt idx="87127">
                  <c:v>36549.5</c:v>
                </c:pt>
                <c:pt idx="87128">
                  <c:v>36549.583333333336</c:v>
                </c:pt>
                <c:pt idx="87129">
                  <c:v>36549.666666666664</c:v>
                </c:pt>
                <c:pt idx="87130">
                  <c:v>36549.75</c:v>
                </c:pt>
                <c:pt idx="87131">
                  <c:v>36549.833333333336</c:v>
                </c:pt>
                <c:pt idx="87132">
                  <c:v>36549.916666666664</c:v>
                </c:pt>
                <c:pt idx="87133">
                  <c:v>36550</c:v>
                </c:pt>
                <c:pt idx="87134">
                  <c:v>36550.083333333336</c:v>
                </c:pt>
                <c:pt idx="87135">
                  <c:v>36550.166666666664</c:v>
                </c:pt>
                <c:pt idx="87136">
                  <c:v>36550.25</c:v>
                </c:pt>
                <c:pt idx="87137">
                  <c:v>36550.333333333336</c:v>
                </c:pt>
                <c:pt idx="87138">
                  <c:v>36550.416666666664</c:v>
                </c:pt>
                <c:pt idx="87139">
                  <c:v>36550.5</c:v>
                </c:pt>
                <c:pt idx="87140">
                  <c:v>36550.583333333336</c:v>
                </c:pt>
                <c:pt idx="87141">
                  <c:v>36550.666666666664</c:v>
                </c:pt>
                <c:pt idx="87142">
                  <c:v>36550.75</c:v>
                </c:pt>
                <c:pt idx="87143">
                  <c:v>36550.833333333336</c:v>
                </c:pt>
                <c:pt idx="87144">
                  <c:v>36550.916666666664</c:v>
                </c:pt>
                <c:pt idx="87145">
                  <c:v>36551</c:v>
                </c:pt>
                <c:pt idx="87146">
                  <c:v>36551.083333333336</c:v>
                </c:pt>
                <c:pt idx="87147">
                  <c:v>36551.166666666664</c:v>
                </c:pt>
                <c:pt idx="87148">
                  <c:v>36551.25</c:v>
                </c:pt>
                <c:pt idx="87149">
                  <c:v>36551.333333333336</c:v>
                </c:pt>
                <c:pt idx="87150">
                  <c:v>36551.416666666664</c:v>
                </c:pt>
                <c:pt idx="87151">
                  <c:v>36551.5</c:v>
                </c:pt>
                <c:pt idx="87152">
                  <c:v>36551.583333333336</c:v>
                </c:pt>
                <c:pt idx="87153">
                  <c:v>36551.666666666664</c:v>
                </c:pt>
                <c:pt idx="87154">
                  <c:v>36551.75</c:v>
                </c:pt>
                <c:pt idx="87155">
                  <c:v>36551.833333333336</c:v>
                </c:pt>
                <c:pt idx="87156">
                  <c:v>36551.916666666664</c:v>
                </c:pt>
                <c:pt idx="87157">
                  <c:v>36552</c:v>
                </c:pt>
                <c:pt idx="87158">
                  <c:v>36552.083333333336</c:v>
                </c:pt>
                <c:pt idx="87159">
                  <c:v>36552.166666666664</c:v>
                </c:pt>
                <c:pt idx="87160">
                  <c:v>36552.25</c:v>
                </c:pt>
                <c:pt idx="87161">
                  <c:v>36552.333333333336</c:v>
                </c:pt>
                <c:pt idx="87162">
                  <c:v>36552.416666666664</c:v>
                </c:pt>
                <c:pt idx="87163">
                  <c:v>36552.5</c:v>
                </c:pt>
                <c:pt idx="87164">
                  <c:v>36552.583333333336</c:v>
                </c:pt>
                <c:pt idx="87165">
                  <c:v>36552.666666666664</c:v>
                </c:pt>
                <c:pt idx="87166">
                  <c:v>36552.75</c:v>
                </c:pt>
                <c:pt idx="87167">
                  <c:v>36552.833333333336</c:v>
                </c:pt>
                <c:pt idx="87168">
                  <c:v>36552.916666666664</c:v>
                </c:pt>
                <c:pt idx="87169">
                  <c:v>36553</c:v>
                </c:pt>
                <c:pt idx="87170">
                  <c:v>36553.083333333336</c:v>
                </c:pt>
                <c:pt idx="87171">
                  <c:v>36553.166666666664</c:v>
                </c:pt>
                <c:pt idx="87172">
                  <c:v>36553.25</c:v>
                </c:pt>
                <c:pt idx="87173">
                  <c:v>36553.333333333336</c:v>
                </c:pt>
                <c:pt idx="87174">
                  <c:v>36553.416666666664</c:v>
                </c:pt>
                <c:pt idx="87175">
                  <c:v>36553.5</c:v>
                </c:pt>
                <c:pt idx="87176">
                  <c:v>36553.583333333336</c:v>
                </c:pt>
                <c:pt idx="87177">
                  <c:v>36553.666666666664</c:v>
                </c:pt>
                <c:pt idx="87178">
                  <c:v>36553.75</c:v>
                </c:pt>
                <c:pt idx="87179">
                  <c:v>36553.833333333336</c:v>
                </c:pt>
                <c:pt idx="87180">
                  <c:v>36553.916666666664</c:v>
                </c:pt>
                <c:pt idx="87181">
                  <c:v>36554</c:v>
                </c:pt>
                <c:pt idx="87182">
                  <c:v>36554.083333333336</c:v>
                </c:pt>
                <c:pt idx="87183">
                  <c:v>36554.166666666664</c:v>
                </c:pt>
                <c:pt idx="87184">
                  <c:v>36554.25</c:v>
                </c:pt>
                <c:pt idx="87185">
                  <c:v>36554.333333333336</c:v>
                </c:pt>
                <c:pt idx="87186">
                  <c:v>36554.416666666664</c:v>
                </c:pt>
                <c:pt idx="87187">
                  <c:v>36554.5</c:v>
                </c:pt>
                <c:pt idx="87188">
                  <c:v>36554.583333333336</c:v>
                </c:pt>
                <c:pt idx="87189">
                  <c:v>36554.666666666664</c:v>
                </c:pt>
                <c:pt idx="87190">
                  <c:v>36554.75</c:v>
                </c:pt>
                <c:pt idx="87191">
                  <c:v>36554.833333333336</c:v>
                </c:pt>
                <c:pt idx="87192">
                  <c:v>36554.916666666664</c:v>
                </c:pt>
                <c:pt idx="87193">
                  <c:v>36555</c:v>
                </c:pt>
                <c:pt idx="87194">
                  <c:v>36555.083333333336</c:v>
                </c:pt>
                <c:pt idx="87195">
                  <c:v>36555.166666666664</c:v>
                </c:pt>
                <c:pt idx="87196">
                  <c:v>36555.25</c:v>
                </c:pt>
                <c:pt idx="87197">
                  <c:v>36555.333333333336</c:v>
                </c:pt>
                <c:pt idx="87198">
                  <c:v>36555.416666666664</c:v>
                </c:pt>
                <c:pt idx="87199">
                  <c:v>36555.5</c:v>
                </c:pt>
                <c:pt idx="87200">
                  <c:v>36555.583333333336</c:v>
                </c:pt>
                <c:pt idx="87201">
                  <c:v>36555.666666666664</c:v>
                </c:pt>
                <c:pt idx="87202">
                  <c:v>36555.75</c:v>
                </c:pt>
                <c:pt idx="87203">
                  <c:v>36555.833333333336</c:v>
                </c:pt>
                <c:pt idx="87204">
                  <c:v>36555.916666666664</c:v>
                </c:pt>
                <c:pt idx="87205">
                  <c:v>36556</c:v>
                </c:pt>
                <c:pt idx="87206">
                  <c:v>36556.083333333336</c:v>
                </c:pt>
                <c:pt idx="87207">
                  <c:v>36556.166666666664</c:v>
                </c:pt>
                <c:pt idx="87208">
                  <c:v>36556.25</c:v>
                </c:pt>
                <c:pt idx="87209">
                  <c:v>36556.333333333336</c:v>
                </c:pt>
                <c:pt idx="87210">
                  <c:v>36556.416666666664</c:v>
                </c:pt>
                <c:pt idx="87211">
                  <c:v>36556.5</c:v>
                </c:pt>
                <c:pt idx="87212">
                  <c:v>36556.583333333336</c:v>
                </c:pt>
                <c:pt idx="87213">
                  <c:v>36556.666666666664</c:v>
                </c:pt>
                <c:pt idx="87214">
                  <c:v>36556.75</c:v>
                </c:pt>
                <c:pt idx="87215">
                  <c:v>36556.833333333336</c:v>
                </c:pt>
                <c:pt idx="87216">
                  <c:v>36556.916666666664</c:v>
                </c:pt>
                <c:pt idx="87217">
                  <c:v>36557</c:v>
                </c:pt>
                <c:pt idx="87218">
                  <c:v>36557.083333333336</c:v>
                </c:pt>
                <c:pt idx="87219">
                  <c:v>36557.166666666664</c:v>
                </c:pt>
                <c:pt idx="87220">
                  <c:v>36557.25</c:v>
                </c:pt>
                <c:pt idx="87221">
                  <c:v>36557.333333333336</c:v>
                </c:pt>
                <c:pt idx="87222">
                  <c:v>36557.416666666664</c:v>
                </c:pt>
                <c:pt idx="87223">
                  <c:v>36557.5</c:v>
                </c:pt>
                <c:pt idx="87224">
                  <c:v>36557.583333333336</c:v>
                </c:pt>
                <c:pt idx="87225">
                  <c:v>36557.666666666664</c:v>
                </c:pt>
                <c:pt idx="87226">
                  <c:v>36557.75</c:v>
                </c:pt>
                <c:pt idx="87227">
                  <c:v>36557.833333333336</c:v>
                </c:pt>
                <c:pt idx="87228">
                  <c:v>36557.916666666664</c:v>
                </c:pt>
                <c:pt idx="87229">
                  <c:v>36558</c:v>
                </c:pt>
                <c:pt idx="87230">
                  <c:v>36558.083333333336</c:v>
                </c:pt>
                <c:pt idx="87231">
                  <c:v>36558.166666666664</c:v>
                </c:pt>
                <c:pt idx="87232">
                  <c:v>36558.25</c:v>
                </c:pt>
                <c:pt idx="87233">
                  <c:v>36558.333333333336</c:v>
                </c:pt>
                <c:pt idx="87234">
                  <c:v>36558.416666666664</c:v>
                </c:pt>
                <c:pt idx="87235">
                  <c:v>36558.5</c:v>
                </c:pt>
                <c:pt idx="87236">
                  <c:v>36558.583333333336</c:v>
                </c:pt>
                <c:pt idx="87237">
                  <c:v>36558.666666666664</c:v>
                </c:pt>
                <c:pt idx="87238">
                  <c:v>36558.75</c:v>
                </c:pt>
                <c:pt idx="87239">
                  <c:v>36558.833333333336</c:v>
                </c:pt>
                <c:pt idx="87240">
                  <c:v>36558.916666666664</c:v>
                </c:pt>
                <c:pt idx="87241">
                  <c:v>36559</c:v>
                </c:pt>
                <c:pt idx="87242">
                  <c:v>36559.083333333336</c:v>
                </c:pt>
                <c:pt idx="87243">
                  <c:v>36559.166666666664</c:v>
                </c:pt>
                <c:pt idx="87244">
                  <c:v>36559.25</c:v>
                </c:pt>
                <c:pt idx="87245">
                  <c:v>36559.333333333336</c:v>
                </c:pt>
                <c:pt idx="87246">
                  <c:v>36559.416666666664</c:v>
                </c:pt>
                <c:pt idx="87247">
                  <c:v>36559.5</c:v>
                </c:pt>
                <c:pt idx="87248">
                  <c:v>36559.583333333336</c:v>
                </c:pt>
                <c:pt idx="87249">
                  <c:v>36559.666666666664</c:v>
                </c:pt>
                <c:pt idx="87250">
                  <c:v>36559.75</c:v>
                </c:pt>
                <c:pt idx="87251">
                  <c:v>36559.833333333336</c:v>
                </c:pt>
                <c:pt idx="87252">
                  <c:v>36559.916666666664</c:v>
                </c:pt>
                <c:pt idx="87253">
                  <c:v>36560</c:v>
                </c:pt>
                <c:pt idx="87254">
                  <c:v>36560.083333333336</c:v>
                </c:pt>
                <c:pt idx="87255">
                  <c:v>36560.166666666664</c:v>
                </c:pt>
                <c:pt idx="87256">
                  <c:v>36560.25</c:v>
                </c:pt>
                <c:pt idx="87257">
                  <c:v>36560.333333333336</c:v>
                </c:pt>
                <c:pt idx="87258">
                  <c:v>36560.416666666664</c:v>
                </c:pt>
                <c:pt idx="87259">
                  <c:v>36560.5</c:v>
                </c:pt>
                <c:pt idx="87260">
                  <c:v>36560.583333333336</c:v>
                </c:pt>
                <c:pt idx="87261">
                  <c:v>36560.666666666664</c:v>
                </c:pt>
                <c:pt idx="87262">
                  <c:v>36560.75</c:v>
                </c:pt>
                <c:pt idx="87263">
                  <c:v>36560.833333333336</c:v>
                </c:pt>
                <c:pt idx="87264">
                  <c:v>36560.916666666664</c:v>
                </c:pt>
                <c:pt idx="87265">
                  <c:v>36561</c:v>
                </c:pt>
                <c:pt idx="87266">
                  <c:v>36561.083333333336</c:v>
                </c:pt>
                <c:pt idx="87267">
                  <c:v>36561.166666666664</c:v>
                </c:pt>
                <c:pt idx="87268">
                  <c:v>36561.25</c:v>
                </c:pt>
                <c:pt idx="87269">
                  <c:v>36561.333333333336</c:v>
                </c:pt>
                <c:pt idx="87270">
                  <c:v>36561.416666666664</c:v>
                </c:pt>
                <c:pt idx="87271">
                  <c:v>36561.5</c:v>
                </c:pt>
                <c:pt idx="87272">
                  <c:v>36561.583333333336</c:v>
                </c:pt>
                <c:pt idx="87273">
                  <c:v>36561.666666666664</c:v>
                </c:pt>
                <c:pt idx="87274">
                  <c:v>36561.75</c:v>
                </c:pt>
                <c:pt idx="87275">
                  <c:v>36561.833333333336</c:v>
                </c:pt>
                <c:pt idx="87276">
                  <c:v>36561.916666666664</c:v>
                </c:pt>
                <c:pt idx="87277">
                  <c:v>36562</c:v>
                </c:pt>
                <c:pt idx="87278">
                  <c:v>36562.083333333336</c:v>
                </c:pt>
                <c:pt idx="87279">
                  <c:v>36562.166666666664</c:v>
                </c:pt>
                <c:pt idx="87280">
                  <c:v>36562.25</c:v>
                </c:pt>
                <c:pt idx="87281">
                  <c:v>36562.333333333336</c:v>
                </c:pt>
                <c:pt idx="87282">
                  <c:v>36562.416666666664</c:v>
                </c:pt>
                <c:pt idx="87283">
                  <c:v>36562.5</c:v>
                </c:pt>
                <c:pt idx="87284">
                  <c:v>36562.583333333336</c:v>
                </c:pt>
                <c:pt idx="87285">
                  <c:v>36562.666666666664</c:v>
                </c:pt>
                <c:pt idx="87286">
                  <c:v>36562.75</c:v>
                </c:pt>
                <c:pt idx="87287">
                  <c:v>36562.833333333336</c:v>
                </c:pt>
                <c:pt idx="87288">
                  <c:v>36562.916666666664</c:v>
                </c:pt>
                <c:pt idx="87289">
                  <c:v>36563</c:v>
                </c:pt>
                <c:pt idx="87290">
                  <c:v>36563.083333333336</c:v>
                </c:pt>
                <c:pt idx="87291">
                  <c:v>36563.166666666664</c:v>
                </c:pt>
                <c:pt idx="87292">
                  <c:v>36563.25</c:v>
                </c:pt>
                <c:pt idx="87293">
                  <c:v>36563.333333333336</c:v>
                </c:pt>
                <c:pt idx="87294">
                  <c:v>36563.416666666664</c:v>
                </c:pt>
                <c:pt idx="87295">
                  <c:v>36563.5</c:v>
                </c:pt>
                <c:pt idx="87296">
                  <c:v>36563.583333333336</c:v>
                </c:pt>
                <c:pt idx="87297">
                  <c:v>36563.666666666664</c:v>
                </c:pt>
                <c:pt idx="87298">
                  <c:v>36563.75</c:v>
                </c:pt>
                <c:pt idx="87299">
                  <c:v>36563.833333333336</c:v>
                </c:pt>
                <c:pt idx="87300">
                  <c:v>36563.916666666664</c:v>
                </c:pt>
                <c:pt idx="87301">
                  <c:v>36564</c:v>
                </c:pt>
                <c:pt idx="87302">
                  <c:v>36564.083333333336</c:v>
                </c:pt>
                <c:pt idx="87303">
                  <c:v>36564.166666666664</c:v>
                </c:pt>
                <c:pt idx="87304">
                  <c:v>36564.25</c:v>
                </c:pt>
                <c:pt idx="87305">
                  <c:v>36564.333333333336</c:v>
                </c:pt>
                <c:pt idx="87306">
                  <c:v>36564.416666666664</c:v>
                </c:pt>
                <c:pt idx="87307">
                  <c:v>36564.5</c:v>
                </c:pt>
                <c:pt idx="87308">
                  <c:v>36564.583333333336</c:v>
                </c:pt>
                <c:pt idx="87309">
                  <c:v>36564.666666666664</c:v>
                </c:pt>
                <c:pt idx="87310">
                  <c:v>36564.75</c:v>
                </c:pt>
                <c:pt idx="87311">
                  <c:v>36564.833333333336</c:v>
                </c:pt>
                <c:pt idx="87312">
                  <c:v>36564.916666666664</c:v>
                </c:pt>
                <c:pt idx="87313">
                  <c:v>36565</c:v>
                </c:pt>
                <c:pt idx="87314">
                  <c:v>36565.083333333336</c:v>
                </c:pt>
                <c:pt idx="87315">
                  <c:v>36565.166666666664</c:v>
                </c:pt>
                <c:pt idx="87316">
                  <c:v>36565.25</c:v>
                </c:pt>
                <c:pt idx="87317">
                  <c:v>36565.333333333336</c:v>
                </c:pt>
                <c:pt idx="87318">
                  <c:v>36565.416666666664</c:v>
                </c:pt>
                <c:pt idx="87319">
                  <c:v>36565.5</c:v>
                </c:pt>
                <c:pt idx="87320">
                  <c:v>36565.583333333336</c:v>
                </c:pt>
                <c:pt idx="87321">
                  <c:v>36565.666666666664</c:v>
                </c:pt>
                <c:pt idx="87322">
                  <c:v>36565.75</c:v>
                </c:pt>
                <c:pt idx="87323">
                  <c:v>36565.833333333336</c:v>
                </c:pt>
                <c:pt idx="87324">
                  <c:v>36565.916666666664</c:v>
                </c:pt>
                <c:pt idx="87325">
                  <c:v>36566</c:v>
                </c:pt>
                <c:pt idx="87326">
                  <c:v>36566.083333333336</c:v>
                </c:pt>
                <c:pt idx="87327">
                  <c:v>36566.166666666664</c:v>
                </c:pt>
                <c:pt idx="87328">
                  <c:v>36566.25</c:v>
                </c:pt>
                <c:pt idx="87329">
                  <c:v>36566.333333333336</c:v>
                </c:pt>
                <c:pt idx="87330">
                  <c:v>36566.416666666664</c:v>
                </c:pt>
                <c:pt idx="87331">
                  <c:v>36566.5</c:v>
                </c:pt>
                <c:pt idx="87332">
                  <c:v>36566.583333333336</c:v>
                </c:pt>
                <c:pt idx="87333">
                  <c:v>36566.666666666664</c:v>
                </c:pt>
                <c:pt idx="87334">
                  <c:v>36566.673611111109</c:v>
                </c:pt>
                <c:pt idx="87335">
                  <c:v>36566.681944444441</c:v>
                </c:pt>
                <c:pt idx="87336">
                  <c:v>36566.75</c:v>
                </c:pt>
                <c:pt idx="87337">
                  <c:v>36566.833333333336</c:v>
                </c:pt>
                <c:pt idx="87338">
                  <c:v>36566.916666666664</c:v>
                </c:pt>
                <c:pt idx="87339">
                  <c:v>36567</c:v>
                </c:pt>
                <c:pt idx="87340">
                  <c:v>36567.083333333336</c:v>
                </c:pt>
                <c:pt idx="87341">
                  <c:v>36567.166666666664</c:v>
                </c:pt>
                <c:pt idx="87342">
                  <c:v>36567.25</c:v>
                </c:pt>
                <c:pt idx="87343">
                  <c:v>36567.333333333336</c:v>
                </c:pt>
                <c:pt idx="87344">
                  <c:v>36567.416666666664</c:v>
                </c:pt>
                <c:pt idx="87345">
                  <c:v>36567.5</c:v>
                </c:pt>
                <c:pt idx="87346">
                  <c:v>36567.583333333336</c:v>
                </c:pt>
                <c:pt idx="87347">
                  <c:v>36567.666666666664</c:v>
                </c:pt>
                <c:pt idx="87348">
                  <c:v>36567.75</c:v>
                </c:pt>
                <c:pt idx="87349">
                  <c:v>36567.833333333336</c:v>
                </c:pt>
                <c:pt idx="87350">
                  <c:v>36567.916666666664</c:v>
                </c:pt>
                <c:pt idx="87351">
                  <c:v>36568</c:v>
                </c:pt>
                <c:pt idx="87352">
                  <c:v>36568.083333333336</c:v>
                </c:pt>
                <c:pt idx="87353">
                  <c:v>36568.166666666664</c:v>
                </c:pt>
                <c:pt idx="87354">
                  <c:v>36568.25</c:v>
                </c:pt>
                <c:pt idx="87355">
                  <c:v>36568.333333333336</c:v>
                </c:pt>
                <c:pt idx="87356">
                  <c:v>36568.416666666664</c:v>
                </c:pt>
                <c:pt idx="87357">
                  <c:v>36568.5</c:v>
                </c:pt>
                <c:pt idx="87358">
                  <c:v>36568.583333333336</c:v>
                </c:pt>
                <c:pt idx="87359">
                  <c:v>36568.666666666664</c:v>
                </c:pt>
                <c:pt idx="87360">
                  <c:v>36568.75</c:v>
                </c:pt>
                <c:pt idx="87361">
                  <c:v>36568.833333333336</c:v>
                </c:pt>
                <c:pt idx="87362">
                  <c:v>36568.916666666664</c:v>
                </c:pt>
                <c:pt idx="87363">
                  <c:v>36569</c:v>
                </c:pt>
                <c:pt idx="87364">
                  <c:v>36569.083333333336</c:v>
                </c:pt>
                <c:pt idx="87365">
                  <c:v>36569.166666666664</c:v>
                </c:pt>
                <c:pt idx="87366">
                  <c:v>36569.25</c:v>
                </c:pt>
                <c:pt idx="87367">
                  <c:v>36569.333333333336</c:v>
                </c:pt>
                <c:pt idx="87368">
                  <c:v>36569.416666666664</c:v>
                </c:pt>
                <c:pt idx="87369">
                  <c:v>36569.5</c:v>
                </c:pt>
                <c:pt idx="87370">
                  <c:v>36569.583333333336</c:v>
                </c:pt>
                <c:pt idx="87371">
                  <c:v>36569.666666666664</c:v>
                </c:pt>
                <c:pt idx="87372">
                  <c:v>36569.75</c:v>
                </c:pt>
                <c:pt idx="87373">
                  <c:v>36569.833333333336</c:v>
                </c:pt>
                <c:pt idx="87374">
                  <c:v>36569.916666666664</c:v>
                </c:pt>
                <c:pt idx="87375">
                  <c:v>36570</c:v>
                </c:pt>
                <c:pt idx="87376">
                  <c:v>36570.083333333336</c:v>
                </c:pt>
                <c:pt idx="87377">
                  <c:v>36570.166666666664</c:v>
                </c:pt>
                <c:pt idx="87378">
                  <c:v>36570.25</c:v>
                </c:pt>
                <c:pt idx="87379">
                  <c:v>36570.333333333336</c:v>
                </c:pt>
                <c:pt idx="87380">
                  <c:v>36570.416666666664</c:v>
                </c:pt>
                <c:pt idx="87381">
                  <c:v>36570.5</c:v>
                </c:pt>
                <c:pt idx="87382">
                  <c:v>36570.583333333336</c:v>
                </c:pt>
                <c:pt idx="87383">
                  <c:v>36570.666666666664</c:v>
                </c:pt>
                <c:pt idx="87384">
                  <c:v>36570.75</c:v>
                </c:pt>
                <c:pt idx="87385">
                  <c:v>36570.833333333336</c:v>
                </c:pt>
                <c:pt idx="87386">
                  <c:v>36570.916666666664</c:v>
                </c:pt>
                <c:pt idx="87387">
                  <c:v>36571</c:v>
                </c:pt>
                <c:pt idx="87388">
                  <c:v>36571.083333333336</c:v>
                </c:pt>
                <c:pt idx="87389">
                  <c:v>36571.166666666664</c:v>
                </c:pt>
                <c:pt idx="87390">
                  <c:v>36571.25</c:v>
                </c:pt>
                <c:pt idx="87391">
                  <c:v>36571.333333333336</c:v>
                </c:pt>
                <c:pt idx="87392">
                  <c:v>36571.416666666664</c:v>
                </c:pt>
                <c:pt idx="87393">
                  <c:v>36571.5</c:v>
                </c:pt>
                <c:pt idx="87394">
                  <c:v>36571.583333333336</c:v>
                </c:pt>
                <c:pt idx="87395">
                  <c:v>36571.666666666664</c:v>
                </c:pt>
                <c:pt idx="87396">
                  <c:v>36571.75</c:v>
                </c:pt>
                <c:pt idx="87397">
                  <c:v>36571.833333333336</c:v>
                </c:pt>
                <c:pt idx="87398">
                  <c:v>36571.916666666664</c:v>
                </c:pt>
                <c:pt idx="87399">
                  <c:v>36572</c:v>
                </c:pt>
                <c:pt idx="87400">
                  <c:v>36572.083333333336</c:v>
                </c:pt>
                <c:pt idx="87401">
                  <c:v>36572.166666666664</c:v>
                </c:pt>
                <c:pt idx="87402">
                  <c:v>36572.25</c:v>
                </c:pt>
                <c:pt idx="87403">
                  <c:v>36572.333333333336</c:v>
                </c:pt>
                <c:pt idx="87404">
                  <c:v>36572.416666666664</c:v>
                </c:pt>
                <c:pt idx="87405">
                  <c:v>36572.5</c:v>
                </c:pt>
                <c:pt idx="87406">
                  <c:v>36572.583333333336</c:v>
                </c:pt>
                <c:pt idx="87407">
                  <c:v>36572.666666666664</c:v>
                </c:pt>
                <c:pt idx="87408">
                  <c:v>36572.75</c:v>
                </c:pt>
                <c:pt idx="87409">
                  <c:v>36572.833333333336</c:v>
                </c:pt>
                <c:pt idx="87410">
                  <c:v>36572.916666666664</c:v>
                </c:pt>
                <c:pt idx="87411">
                  <c:v>36573</c:v>
                </c:pt>
                <c:pt idx="87412">
                  <c:v>36573.083333333336</c:v>
                </c:pt>
                <c:pt idx="87413">
                  <c:v>36573.166666666664</c:v>
                </c:pt>
                <c:pt idx="87414">
                  <c:v>36573.25</c:v>
                </c:pt>
                <c:pt idx="87415">
                  <c:v>36573.333333333336</c:v>
                </c:pt>
                <c:pt idx="87416">
                  <c:v>36573.416666666664</c:v>
                </c:pt>
                <c:pt idx="87417">
                  <c:v>36573.5</c:v>
                </c:pt>
                <c:pt idx="87418">
                  <c:v>36573.583333333336</c:v>
                </c:pt>
                <c:pt idx="87419">
                  <c:v>36573.666666666664</c:v>
                </c:pt>
                <c:pt idx="87420">
                  <c:v>36573.75</c:v>
                </c:pt>
                <c:pt idx="87421">
                  <c:v>36573.833333333336</c:v>
                </c:pt>
                <c:pt idx="87422">
                  <c:v>36573.916666666664</c:v>
                </c:pt>
                <c:pt idx="87423">
                  <c:v>36574</c:v>
                </c:pt>
                <c:pt idx="87424">
                  <c:v>36574.083333333336</c:v>
                </c:pt>
                <c:pt idx="87425">
                  <c:v>36574.166666666664</c:v>
                </c:pt>
                <c:pt idx="87426">
                  <c:v>36574.25</c:v>
                </c:pt>
                <c:pt idx="87427">
                  <c:v>36574.333333333336</c:v>
                </c:pt>
                <c:pt idx="87428">
                  <c:v>36574.416666666664</c:v>
                </c:pt>
                <c:pt idx="87429">
                  <c:v>36574.5</c:v>
                </c:pt>
                <c:pt idx="87430">
                  <c:v>36574.583333333336</c:v>
                </c:pt>
                <c:pt idx="87431">
                  <c:v>36574.666666666664</c:v>
                </c:pt>
                <c:pt idx="87432">
                  <c:v>36574.75</c:v>
                </c:pt>
                <c:pt idx="87433">
                  <c:v>36574.833333333336</c:v>
                </c:pt>
                <c:pt idx="87434">
                  <c:v>36574.916666666664</c:v>
                </c:pt>
                <c:pt idx="87435">
                  <c:v>36575</c:v>
                </c:pt>
                <c:pt idx="87436">
                  <c:v>36575.083333333336</c:v>
                </c:pt>
                <c:pt idx="87437">
                  <c:v>36575.166666666664</c:v>
                </c:pt>
                <c:pt idx="87438">
                  <c:v>36575.25</c:v>
                </c:pt>
                <c:pt idx="87439">
                  <c:v>36575.333333333336</c:v>
                </c:pt>
                <c:pt idx="87440">
                  <c:v>36575.416666666664</c:v>
                </c:pt>
                <c:pt idx="87441">
                  <c:v>36575.5</c:v>
                </c:pt>
                <c:pt idx="87442">
                  <c:v>36575.583333333336</c:v>
                </c:pt>
                <c:pt idx="87443">
                  <c:v>36575.666666666664</c:v>
                </c:pt>
                <c:pt idx="87444">
                  <c:v>36575.75</c:v>
                </c:pt>
                <c:pt idx="87445">
                  <c:v>36575.833333333336</c:v>
                </c:pt>
                <c:pt idx="87446">
                  <c:v>36575.916666666664</c:v>
                </c:pt>
                <c:pt idx="87447">
                  <c:v>36576</c:v>
                </c:pt>
                <c:pt idx="87448">
                  <c:v>36576.083333333336</c:v>
                </c:pt>
                <c:pt idx="87449">
                  <c:v>36576.166666666664</c:v>
                </c:pt>
                <c:pt idx="87450">
                  <c:v>36576.25</c:v>
                </c:pt>
                <c:pt idx="87451">
                  <c:v>36576.333333333336</c:v>
                </c:pt>
                <c:pt idx="87452">
                  <c:v>36576.416666666664</c:v>
                </c:pt>
                <c:pt idx="87453">
                  <c:v>36576.5</c:v>
                </c:pt>
                <c:pt idx="87454">
                  <c:v>36576.583333333336</c:v>
                </c:pt>
                <c:pt idx="87455">
                  <c:v>36576.666666666664</c:v>
                </c:pt>
                <c:pt idx="87456">
                  <c:v>36576.75</c:v>
                </c:pt>
                <c:pt idx="87457">
                  <c:v>36576.833333333336</c:v>
                </c:pt>
                <c:pt idx="87458">
                  <c:v>36576.916666666664</c:v>
                </c:pt>
                <c:pt idx="87459">
                  <c:v>36577</c:v>
                </c:pt>
                <c:pt idx="87460">
                  <c:v>36577.083333333336</c:v>
                </c:pt>
                <c:pt idx="87461">
                  <c:v>36577.166666666664</c:v>
                </c:pt>
                <c:pt idx="87462">
                  <c:v>36577.25</c:v>
                </c:pt>
                <c:pt idx="87463">
                  <c:v>36577.333333333336</c:v>
                </c:pt>
                <c:pt idx="87464">
                  <c:v>36577.416666666664</c:v>
                </c:pt>
                <c:pt idx="87465">
                  <c:v>36577.5</c:v>
                </c:pt>
                <c:pt idx="87466">
                  <c:v>36577.583333333336</c:v>
                </c:pt>
                <c:pt idx="87467">
                  <c:v>36577.666666666664</c:v>
                </c:pt>
                <c:pt idx="87468">
                  <c:v>36577.75</c:v>
                </c:pt>
                <c:pt idx="87469">
                  <c:v>36577.833333333336</c:v>
                </c:pt>
                <c:pt idx="87470">
                  <c:v>36577.916666666664</c:v>
                </c:pt>
                <c:pt idx="87471">
                  <c:v>36578</c:v>
                </c:pt>
                <c:pt idx="87472">
                  <c:v>36578.083333333336</c:v>
                </c:pt>
                <c:pt idx="87473">
                  <c:v>36578.166666666664</c:v>
                </c:pt>
                <c:pt idx="87474">
                  <c:v>36578.25</c:v>
                </c:pt>
                <c:pt idx="87475">
                  <c:v>36578.333333333336</c:v>
                </c:pt>
                <c:pt idx="87476">
                  <c:v>36578.416666666664</c:v>
                </c:pt>
                <c:pt idx="87477">
                  <c:v>36578.5</c:v>
                </c:pt>
                <c:pt idx="87478">
                  <c:v>36578.583333333336</c:v>
                </c:pt>
                <c:pt idx="87479">
                  <c:v>36578.666666666664</c:v>
                </c:pt>
                <c:pt idx="87480">
                  <c:v>36578.75</c:v>
                </c:pt>
                <c:pt idx="87481">
                  <c:v>36578.833333333336</c:v>
                </c:pt>
                <c:pt idx="87482">
                  <c:v>36578.916666666664</c:v>
                </c:pt>
                <c:pt idx="87483">
                  <c:v>36579</c:v>
                </c:pt>
                <c:pt idx="87484">
                  <c:v>36579.083333333336</c:v>
                </c:pt>
                <c:pt idx="87485">
                  <c:v>36579.166666666664</c:v>
                </c:pt>
                <c:pt idx="87486">
                  <c:v>36579.25</c:v>
                </c:pt>
                <c:pt idx="87487">
                  <c:v>36579.333333333336</c:v>
                </c:pt>
                <c:pt idx="87488">
                  <c:v>36579.416666666664</c:v>
                </c:pt>
                <c:pt idx="87489">
                  <c:v>36579.5</c:v>
                </c:pt>
                <c:pt idx="87490">
                  <c:v>36579.583333333336</c:v>
                </c:pt>
                <c:pt idx="87491">
                  <c:v>36579.666666666664</c:v>
                </c:pt>
                <c:pt idx="87492">
                  <c:v>36579.75</c:v>
                </c:pt>
                <c:pt idx="87493">
                  <c:v>36579.833333333336</c:v>
                </c:pt>
                <c:pt idx="87494">
                  <c:v>36579.916666666664</c:v>
                </c:pt>
                <c:pt idx="87495">
                  <c:v>36580</c:v>
                </c:pt>
                <c:pt idx="87496">
                  <c:v>36580.083333333336</c:v>
                </c:pt>
                <c:pt idx="87497">
                  <c:v>36580.166666666664</c:v>
                </c:pt>
                <c:pt idx="87498">
                  <c:v>36580.25</c:v>
                </c:pt>
                <c:pt idx="87499">
                  <c:v>36580.333333333336</c:v>
                </c:pt>
                <c:pt idx="87500">
                  <c:v>36580.416666666664</c:v>
                </c:pt>
                <c:pt idx="87501">
                  <c:v>36580.5</c:v>
                </c:pt>
                <c:pt idx="87502">
                  <c:v>36580.583333333336</c:v>
                </c:pt>
                <c:pt idx="87503">
                  <c:v>36580.666666666664</c:v>
                </c:pt>
                <c:pt idx="87504">
                  <c:v>36580.75</c:v>
                </c:pt>
                <c:pt idx="87505">
                  <c:v>36580.833333333336</c:v>
                </c:pt>
                <c:pt idx="87506">
                  <c:v>36580.916666666664</c:v>
                </c:pt>
                <c:pt idx="87507">
                  <c:v>36581</c:v>
                </c:pt>
                <c:pt idx="87508">
                  <c:v>36581.083333333336</c:v>
                </c:pt>
                <c:pt idx="87509">
                  <c:v>36581.166666666664</c:v>
                </c:pt>
                <c:pt idx="87510">
                  <c:v>36581.25</c:v>
                </c:pt>
                <c:pt idx="87511">
                  <c:v>36581.333333333336</c:v>
                </c:pt>
                <c:pt idx="87512">
                  <c:v>36581.416666666664</c:v>
                </c:pt>
                <c:pt idx="87513">
                  <c:v>36581.5</c:v>
                </c:pt>
                <c:pt idx="87514">
                  <c:v>36581.583333333336</c:v>
                </c:pt>
                <c:pt idx="87515">
                  <c:v>36581.666666666664</c:v>
                </c:pt>
                <c:pt idx="87516">
                  <c:v>36581.75</c:v>
                </c:pt>
                <c:pt idx="87517">
                  <c:v>36581.833333333336</c:v>
                </c:pt>
                <c:pt idx="87518">
                  <c:v>36581.916666666664</c:v>
                </c:pt>
                <c:pt idx="87519">
                  <c:v>36582</c:v>
                </c:pt>
                <c:pt idx="87520">
                  <c:v>36582.083333333336</c:v>
                </c:pt>
                <c:pt idx="87521">
                  <c:v>36582.166666666664</c:v>
                </c:pt>
                <c:pt idx="87522">
                  <c:v>36582.25</c:v>
                </c:pt>
                <c:pt idx="87523">
                  <c:v>36582.333333333336</c:v>
                </c:pt>
                <c:pt idx="87524">
                  <c:v>36582.416666666664</c:v>
                </c:pt>
                <c:pt idx="87525">
                  <c:v>36582.5</c:v>
                </c:pt>
                <c:pt idx="87526">
                  <c:v>36582.583333333336</c:v>
                </c:pt>
                <c:pt idx="87527">
                  <c:v>36582.666666666664</c:v>
                </c:pt>
                <c:pt idx="87528">
                  <c:v>36582.75</c:v>
                </c:pt>
                <c:pt idx="87529">
                  <c:v>36582.833333333336</c:v>
                </c:pt>
                <c:pt idx="87530">
                  <c:v>36582.916666666664</c:v>
                </c:pt>
                <c:pt idx="87531">
                  <c:v>36583</c:v>
                </c:pt>
                <c:pt idx="87532">
                  <c:v>36583.083333333336</c:v>
                </c:pt>
                <c:pt idx="87533">
                  <c:v>36583.166666666664</c:v>
                </c:pt>
                <c:pt idx="87534">
                  <c:v>36583.25</c:v>
                </c:pt>
                <c:pt idx="87535">
                  <c:v>36583.333333333336</c:v>
                </c:pt>
                <c:pt idx="87536">
                  <c:v>36583.416666666664</c:v>
                </c:pt>
                <c:pt idx="87537">
                  <c:v>36583.5</c:v>
                </c:pt>
                <c:pt idx="87538">
                  <c:v>36583.583333333336</c:v>
                </c:pt>
                <c:pt idx="87539">
                  <c:v>36583.666666666664</c:v>
                </c:pt>
                <c:pt idx="87540">
                  <c:v>36583.75</c:v>
                </c:pt>
                <c:pt idx="87541">
                  <c:v>36583.833333333336</c:v>
                </c:pt>
                <c:pt idx="87542">
                  <c:v>36583.916666666664</c:v>
                </c:pt>
                <c:pt idx="87543">
                  <c:v>36584</c:v>
                </c:pt>
                <c:pt idx="87544">
                  <c:v>36584.083333333336</c:v>
                </c:pt>
                <c:pt idx="87545">
                  <c:v>36584.166666666664</c:v>
                </c:pt>
                <c:pt idx="87546">
                  <c:v>36584.25</c:v>
                </c:pt>
                <c:pt idx="87547">
                  <c:v>36584.333333333336</c:v>
                </c:pt>
                <c:pt idx="87548">
                  <c:v>36584.416666666664</c:v>
                </c:pt>
                <c:pt idx="87549">
                  <c:v>36584.5</c:v>
                </c:pt>
                <c:pt idx="87550">
                  <c:v>36584.583333333336</c:v>
                </c:pt>
                <c:pt idx="87551">
                  <c:v>36584.666666666664</c:v>
                </c:pt>
                <c:pt idx="87552">
                  <c:v>36584.75</c:v>
                </c:pt>
                <c:pt idx="87553">
                  <c:v>36584.833333333336</c:v>
                </c:pt>
                <c:pt idx="87554">
                  <c:v>36584.916666666664</c:v>
                </c:pt>
                <c:pt idx="87555">
                  <c:v>36585</c:v>
                </c:pt>
                <c:pt idx="87556">
                  <c:v>36585.083333333336</c:v>
                </c:pt>
                <c:pt idx="87557">
                  <c:v>36585.166666666664</c:v>
                </c:pt>
                <c:pt idx="87558">
                  <c:v>36585.25</c:v>
                </c:pt>
                <c:pt idx="87559">
                  <c:v>36585.333333333336</c:v>
                </c:pt>
                <c:pt idx="87560">
                  <c:v>36585.416666666664</c:v>
                </c:pt>
                <c:pt idx="87561">
                  <c:v>36585.5</c:v>
                </c:pt>
                <c:pt idx="87562">
                  <c:v>36585.583333333336</c:v>
                </c:pt>
                <c:pt idx="87563">
                  <c:v>36585.666666666664</c:v>
                </c:pt>
                <c:pt idx="87564">
                  <c:v>36585.75</c:v>
                </c:pt>
                <c:pt idx="87565">
                  <c:v>36585.833333333336</c:v>
                </c:pt>
                <c:pt idx="87566">
                  <c:v>36585.916666666664</c:v>
                </c:pt>
                <c:pt idx="87567">
                  <c:v>36586</c:v>
                </c:pt>
                <c:pt idx="87568">
                  <c:v>36586.083333333336</c:v>
                </c:pt>
                <c:pt idx="87569">
                  <c:v>36586.166666666664</c:v>
                </c:pt>
                <c:pt idx="87570">
                  <c:v>36586.25</c:v>
                </c:pt>
                <c:pt idx="87571">
                  <c:v>36586.333333333336</c:v>
                </c:pt>
                <c:pt idx="87572">
                  <c:v>36586.416666666664</c:v>
                </c:pt>
                <c:pt idx="87573">
                  <c:v>36586.5</c:v>
                </c:pt>
                <c:pt idx="87574">
                  <c:v>36586.583333333336</c:v>
                </c:pt>
                <c:pt idx="87575">
                  <c:v>36586.666666666664</c:v>
                </c:pt>
                <c:pt idx="87576">
                  <c:v>36586.75</c:v>
                </c:pt>
                <c:pt idx="87577">
                  <c:v>36586.833333333336</c:v>
                </c:pt>
                <c:pt idx="87578">
                  <c:v>36586.916666666664</c:v>
                </c:pt>
                <c:pt idx="87579">
                  <c:v>36587</c:v>
                </c:pt>
                <c:pt idx="87580">
                  <c:v>36587.083333333336</c:v>
                </c:pt>
                <c:pt idx="87581">
                  <c:v>36587.166666666664</c:v>
                </c:pt>
                <c:pt idx="87582">
                  <c:v>36587.25</c:v>
                </c:pt>
                <c:pt idx="87583">
                  <c:v>36587.333333333336</c:v>
                </c:pt>
                <c:pt idx="87584">
                  <c:v>36587.416666666664</c:v>
                </c:pt>
                <c:pt idx="87585">
                  <c:v>36587.5</c:v>
                </c:pt>
                <c:pt idx="87586">
                  <c:v>36587.583333333336</c:v>
                </c:pt>
                <c:pt idx="87587">
                  <c:v>36587.666666666664</c:v>
                </c:pt>
                <c:pt idx="87588">
                  <c:v>36587.75</c:v>
                </c:pt>
                <c:pt idx="87589">
                  <c:v>36587.833333333336</c:v>
                </c:pt>
                <c:pt idx="87590">
                  <c:v>36587.916666666664</c:v>
                </c:pt>
                <c:pt idx="87591">
                  <c:v>36588</c:v>
                </c:pt>
                <c:pt idx="87592">
                  <c:v>36588.083333333336</c:v>
                </c:pt>
                <c:pt idx="87593">
                  <c:v>36588.166666666664</c:v>
                </c:pt>
                <c:pt idx="87594">
                  <c:v>36588.25</c:v>
                </c:pt>
                <c:pt idx="87595">
                  <c:v>36588.333333333336</c:v>
                </c:pt>
                <c:pt idx="87596">
                  <c:v>36588.416666666664</c:v>
                </c:pt>
                <c:pt idx="87597">
                  <c:v>36588.5</c:v>
                </c:pt>
                <c:pt idx="87598">
                  <c:v>36588.583333333336</c:v>
                </c:pt>
                <c:pt idx="87599">
                  <c:v>36588.666666666664</c:v>
                </c:pt>
                <c:pt idx="87600">
                  <c:v>36588.75</c:v>
                </c:pt>
                <c:pt idx="87601">
                  <c:v>36588.833333333336</c:v>
                </c:pt>
                <c:pt idx="87602">
                  <c:v>36588.916666666664</c:v>
                </c:pt>
                <c:pt idx="87603">
                  <c:v>36589</c:v>
                </c:pt>
                <c:pt idx="87604">
                  <c:v>36589.083333333336</c:v>
                </c:pt>
                <c:pt idx="87605">
                  <c:v>36589.166666666664</c:v>
                </c:pt>
                <c:pt idx="87606">
                  <c:v>36589.25</c:v>
                </c:pt>
                <c:pt idx="87607">
                  <c:v>36589.333333333336</c:v>
                </c:pt>
                <c:pt idx="87608">
                  <c:v>36589.416666666664</c:v>
                </c:pt>
                <c:pt idx="87609">
                  <c:v>36589.5</c:v>
                </c:pt>
                <c:pt idx="87610">
                  <c:v>36589.583333333336</c:v>
                </c:pt>
                <c:pt idx="87611">
                  <c:v>36589.666666666664</c:v>
                </c:pt>
                <c:pt idx="87612">
                  <c:v>36589.75</c:v>
                </c:pt>
                <c:pt idx="87613">
                  <c:v>36589.833333333336</c:v>
                </c:pt>
                <c:pt idx="87614">
                  <c:v>36589.916666666664</c:v>
                </c:pt>
                <c:pt idx="87615">
                  <c:v>36590</c:v>
                </c:pt>
                <c:pt idx="87616">
                  <c:v>36590.083333333336</c:v>
                </c:pt>
                <c:pt idx="87617">
                  <c:v>36590.166666666664</c:v>
                </c:pt>
                <c:pt idx="87618">
                  <c:v>36590.25</c:v>
                </c:pt>
                <c:pt idx="87619">
                  <c:v>36590.333333333336</c:v>
                </c:pt>
                <c:pt idx="87620">
                  <c:v>36590.416666666664</c:v>
                </c:pt>
                <c:pt idx="87621">
                  <c:v>36590.5</c:v>
                </c:pt>
                <c:pt idx="87622">
                  <c:v>36590.583333333336</c:v>
                </c:pt>
                <c:pt idx="87623">
                  <c:v>36590.666666666664</c:v>
                </c:pt>
                <c:pt idx="87624">
                  <c:v>36590.75</c:v>
                </c:pt>
                <c:pt idx="87625">
                  <c:v>36590.833333333336</c:v>
                </c:pt>
                <c:pt idx="87626">
                  <c:v>36590.916666666664</c:v>
                </c:pt>
                <c:pt idx="87627">
                  <c:v>36591</c:v>
                </c:pt>
                <c:pt idx="87628">
                  <c:v>36591.083333333336</c:v>
                </c:pt>
                <c:pt idx="87629">
                  <c:v>36591.166666666664</c:v>
                </c:pt>
                <c:pt idx="87630">
                  <c:v>36591.25</c:v>
                </c:pt>
                <c:pt idx="87631">
                  <c:v>36591.333333333336</c:v>
                </c:pt>
                <c:pt idx="87632">
                  <c:v>36591.416666666664</c:v>
                </c:pt>
                <c:pt idx="87633">
                  <c:v>36591.5</c:v>
                </c:pt>
                <c:pt idx="87634">
                  <c:v>36591.583333333336</c:v>
                </c:pt>
                <c:pt idx="87635">
                  <c:v>36591.666666666664</c:v>
                </c:pt>
                <c:pt idx="87636">
                  <c:v>36591.75</c:v>
                </c:pt>
                <c:pt idx="87637">
                  <c:v>36591.833333333336</c:v>
                </c:pt>
                <c:pt idx="87638">
                  <c:v>36591.916666666664</c:v>
                </c:pt>
                <c:pt idx="87639">
                  <c:v>36592</c:v>
                </c:pt>
                <c:pt idx="87640">
                  <c:v>36592.083333333336</c:v>
                </c:pt>
                <c:pt idx="87641">
                  <c:v>36592.166666666664</c:v>
                </c:pt>
                <c:pt idx="87642">
                  <c:v>36592.25</c:v>
                </c:pt>
                <c:pt idx="87643">
                  <c:v>36592.333333333336</c:v>
                </c:pt>
                <c:pt idx="87644">
                  <c:v>36592.416666666664</c:v>
                </c:pt>
                <c:pt idx="87645">
                  <c:v>36592.5</c:v>
                </c:pt>
                <c:pt idx="87646">
                  <c:v>36592.583333333336</c:v>
                </c:pt>
                <c:pt idx="87647">
                  <c:v>36592.666666666664</c:v>
                </c:pt>
                <c:pt idx="87648">
                  <c:v>36592.75</c:v>
                </c:pt>
                <c:pt idx="87649">
                  <c:v>36592.833333333336</c:v>
                </c:pt>
                <c:pt idx="87650">
                  <c:v>36592.916666666664</c:v>
                </c:pt>
                <c:pt idx="87651">
                  <c:v>36593</c:v>
                </c:pt>
                <c:pt idx="87652">
                  <c:v>36593.083333333336</c:v>
                </c:pt>
                <c:pt idx="87653">
                  <c:v>36593.166666666664</c:v>
                </c:pt>
                <c:pt idx="87654">
                  <c:v>36593.25</c:v>
                </c:pt>
                <c:pt idx="87655">
                  <c:v>36593.333333333336</c:v>
                </c:pt>
                <c:pt idx="87656">
                  <c:v>36593.416666666664</c:v>
                </c:pt>
                <c:pt idx="87657">
                  <c:v>36593.5</c:v>
                </c:pt>
                <c:pt idx="87658">
                  <c:v>36593.583333333336</c:v>
                </c:pt>
                <c:pt idx="87659">
                  <c:v>36593.666666666664</c:v>
                </c:pt>
                <c:pt idx="87660">
                  <c:v>36593.75</c:v>
                </c:pt>
                <c:pt idx="87661">
                  <c:v>36593.833333333336</c:v>
                </c:pt>
                <c:pt idx="87662">
                  <c:v>36593.916666666664</c:v>
                </c:pt>
                <c:pt idx="87663">
                  <c:v>36594</c:v>
                </c:pt>
                <c:pt idx="87664">
                  <c:v>36594.083333333336</c:v>
                </c:pt>
                <c:pt idx="87665">
                  <c:v>36594.166666666664</c:v>
                </c:pt>
                <c:pt idx="87666">
                  <c:v>36594.25</c:v>
                </c:pt>
                <c:pt idx="87667">
                  <c:v>36594.333333333336</c:v>
                </c:pt>
                <c:pt idx="87668">
                  <c:v>36594.416666666664</c:v>
                </c:pt>
                <c:pt idx="87669">
                  <c:v>36594.5</c:v>
                </c:pt>
                <c:pt idx="87670">
                  <c:v>36594.583333333336</c:v>
                </c:pt>
                <c:pt idx="87671">
                  <c:v>36594.666666666664</c:v>
                </c:pt>
                <c:pt idx="87672">
                  <c:v>36594.75</c:v>
                </c:pt>
                <c:pt idx="87673">
                  <c:v>36594.833333333336</c:v>
                </c:pt>
                <c:pt idx="87674">
                  <c:v>36594.916666666664</c:v>
                </c:pt>
                <c:pt idx="87675">
                  <c:v>36595</c:v>
                </c:pt>
                <c:pt idx="87676">
                  <c:v>36595.083333333336</c:v>
                </c:pt>
                <c:pt idx="87677">
                  <c:v>36595.166666666664</c:v>
                </c:pt>
                <c:pt idx="87678">
                  <c:v>36595.25</c:v>
                </c:pt>
                <c:pt idx="87679">
                  <c:v>36595.333333333336</c:v>
                </c:pt>
                <c:pt idx="87680">
                  <c:v>36595.416666666664</c:v>
                </c:pt>
                <c:pt idx="87681">
                  <c:v>36595.5</c:v>
                </c:pt>
                <c:pt idx="87682">
                  <c:v>36595.583333333336</c:v>
                </c:pt>
                <c:pt idx="87683">
                  <c:v>36595.666666666664</c:v>
                </c:pt>
                <c:pt idx="87684">
                  <c:v>36595.75</c:v>
                </c:pt>
                <c:pt idx="87685">
                  <c:v>36595.833333333336</c:v>
                </c:pt>
                <c:pt idx="87686">
                  <c:v>36595.916666666664</c:v>
                </c:pt>
                <c:pt idx="87687">
                  <c:v>36596</c:v>
                </c:pt>
                <c:pt idx="87688">
                  <c:v>36596.083333333336</c:v>
                </c:pt>
                <c:pt idx="87689">
                  <c:v>36596.166666666664</c:v>
                </c:pt>
                <c:pt idx="87690">
                  <c:v>36596.25</c:v>
                </c:pt>
                <c:pt idx="87691">
                  <c:v>36596.333333333336</c:v>
                </c:pt>
                <c:pt idx="87692">
                  <c:v>36596.416666666664</c:v>
                </c:pt>
                <c:pt idx="87693">
                  <c:v>36596.5</c:v>
                </c:pt>
                <c:pt idx="87694">
                  <c:v>36596.583333333336</c:v>
                </c:pt>
                <c:pt idx="87695">
                  <c:v>36596.666666666664</c:v>
                </c:pt>
                <c:pt idx="87696">
                  <c:v>36596.75</c:v>
                </c:pt>
                <c:pt idx="87697">
                  <c:v>36596.833333333336</c:v>
                </c:pt>
                <c:pt idx="87698">
                  <c:v>36596.916666666664</c:v>
                </c:pt>
                <c:pt idx="87699">
                  <c:v>36597</c:v>
                </c:pt>
                <c:pt idx="87700">
                  <c:v>36597.083333333336</c:v>
                </c:pt>
                <c:pt idx="87701">
                  <c:v>36597.166666666664</c:v>
                </c:pt>
                <c:pt idx="87702">
                  <c:v>36597.25</c:v>
                </c:pt>
                <c:pt idx="87703">
                  <c:v>36597.333333333336</c:v>
                </c:pt>
                <c:pt idx="87704">
                  <c:v>36597.416666666664</c:v>
                </c:pt>
                <c:pt idx="87705">
                  <c:v>36597.5</c:v>
                </c:pt>
                <c:pt idx="87706">
                  <c:v>36597.583333333336</c:v>
                </c:pt>
                <c:pt idx="87707">
                  <c:v>36597.666666666664</c:v>
                </c:pt>
                <c:pt idx="87708">
                  <c:v>36597.75</c:v>
                </c:pt>
                <c:pt idx="87709">
                  <c:v>36597.833333333336</c:v>
                </c:pt>
                <c:pt idx="87710">
                  <c:v>36597.916666666664</c:v>
                </c:pt>
                <c:pt idx="87711">
                  <c:v>36598</c:v>
                </c:pt>
                <c:pt idx="87712">
                  <c:v>36598.083333333336</c:v>
                </c:pt>
                <c:pt idx="87713">
                  <c:v>36598.166666666664</c:v>
                </c:pt>
                <c:pt idx="87714">
                  <c:v>36598.25</c:v>
                </c:pt>
                <c:pt idx="87715">
                  <c:v>36598.333333333336</c:v>
                </c:pt>
                <c:pt idx="87716">
                  <c:v>36598.416666666664</c:v>
                </c:pt>
                <c:pt idx="87717">
                  <c:v>36598.5</c:v>
                </c:pt>
                <c:pt idx="87718">
                  <c:v>36598.583333333336</c:v>
                </c:pt>
                <c:pt idx="87719">
                  <c:v>36598.666666666664</c:v>
                </c:pt>
                <c:pt idx="87720">
                  <c:v>36598.75</c:v>
                </c:pt>
                <c:pt idx="87721">
                  <c:v>36598.833333333336</c:v>
                </c:pt>
                <c:pt idx="87722">
                  <c:v>36598.916666666664</c:v>
                </c:pt>
                <c:pt idx="87723">
                  <c:v>36599</c:v>
                </c:pt>
                <c:pt idx="87724">
                  <c:v>36599.083333333336</c:v>
                </c:pt>
                <c:pt idx="87725">
                  <c:v>36599.166666666664</c:v>
                </c:pt>
                <c:pt idx="87726">
                  <c:v>36599.25</c:v>
                </c:pt>
                <c:pt idx="87727">
                  <c:v>36599.333333333336</c:v>
                </c:pt>
                <c:pt idx="87728">
                  <c:v>36599.416666666664</c:v>
                </c:pt>
                <c:pt idx="87729">
                  <c:v>36599.5</c:v>
                </c:pt>
                <c:pt idx="87730">
                  <c:v>36599.583333333336</c:v>
                </c:pt>
                <c:pt idx="87731">
                  <c:v>36599.666666666664</c:v>
                </c:pt>
                <c:pt idx="87732">
                  <c:v>36599.75</c:v>
                </c:pt>
                <c:pt idx="87733">
                  <c:v>36599.833333333336</c:v>
                </c:pt>
                <c:pt idx="87734">
                  <c:v>36599.916666666664</c:v>
                </c:pt>
                <c:pt idx="87735">
                  <c:v>36600</c:v>
                </c:pt>
                <c:pt idx="87736">
                  <c:v>36600.083333333336</c:v>
                </c:pt>
                <c:pt idx="87737">
                  <c:v>36600.166666666664</c:v>
                </c:pt>
                <c:pt idx="87738">
                  <c:v>36600.25</c:v>
                </c:pt>
                <c:pt idx="87739">
                  <c:v>36600.333333333336</c:v>
                </c:pt>
                <c:pt idx="87740">
                  <c:v>36600.416666666664</c:v>
                </c:pt>
                <c:pt idx="87741">
                  <c:v>36600.5</c:v>
                </c:pt>
                <c:pt idx="87742">
                  <c:v>36600.583333333336</c:v>
                </c:pt>
                <c:pt idx="87743">
                  <c:v>36600.666666666664</c:v>
                </c:pt>
                <c:pt idx="87744">
                  <c:v>36600.75</c:v>
                </c:pt>
                <c:pt idx="87745">
                  <c:v>36600.833333333336</c:v>
                </c:pt>
                <c:pt idx="87746">
                  <c:v>36600.916666666664</c:v>
                </c:pt>
                <c:pt idx="87747">
                  <c:v>36601</c:v>
                </c:pt>
                <c:pt idx="87748">
                  <c:v>36601.083333333336</c:v>
                </c:pt>
                <c:pt idx="87749">
                  <c:v>36601.166666666664</c:v>
                </c:pt>
                <c:pt idx="87750">
                  <c:v>36601.25</c:v>
                </c:pt>
                <c:pt idx="87751">
                  <c:v>36601.333333333336</c:v>
                </c:pt>
                <c:pt idx="87752">
                  <c:v>36601.416666666664</c:v>
                </c:pt>
                <c:pt idx="87753">
                  <c:v>36601.5</c:v>
                </c:pt>
                <c:pt idx="87754">
                  <c:v>36601.583333333336</c:v>
                </c:pt>
                <c:pt idx="87755">
                  <c:v>36601.666666666664</c:v>
                </c:pt>
                <c:pt idx="87756">
                  <c:v>36601.75</c:v>
                </c:pt>
                <c:pt idx="87757">
                  <c:v>36601.833333333336</c:v>
                </c:pt>
                <c:pt idx="87758">
                  <c:v>36601.916666666664</c:v>
                </c:pt>
                <c:pt idx="87759">
                  <c:v>36602</c:v>
                </c:pt>
                <c:pt idx="87760">
                  <c:v>36602.083333333336</c:v>
                </c:pt>
                <c:pt idx="87761">
                  <c:v>36602.166666666664</c:v>
                </c:pt>
                <c:pt idx="87762">
                  <c:v>36602.25</c:v>
                </c:pt>
                <c:pt idx="87763">
                  <c:v>36602.333333333336</c:v>
                </c:pt>
                <c:pt idx="87764">
                  <c:v>36602.416666666664</c:v>
                </c:pt>
                <c:pt idx="87765">
                  <c:v>36602.5</c:v>
                </c:pt>
                <c:pt idx="87766">
                  <c:v>36602.583333333336</c:v>
                </c:pt>
                <c:pt idx="87767">
                  <c:v>36602.666666666664</c:v>
                </c:pt>
                <c:pt idx="87768">
                  <c:v>36602.75</c:v>
                </c:pt>
                <c:pt idx="87769">
                  <c:v>36602.833333333336</c:v>
                </c:pt>
                <c:pt idx="87770">
                  <c:v>36602.916666666664</c:v>
                </c:pt>
                <c:pt idx="87771">
                  <c:v>36603</c:v>
                </c:pt>
                <c:pt idx="87772">
                  <c:v>36603.083333333336</c:v>
                </c:pt>
                <c:pt idx="87773">
                  <c:v>36603.166666666664</c:v>
                </c:pt>
                <c:pt idx="87774">
                  <c:v>36603.25</c:v>
                </c:pt>
                <c:pt idx="87775">
                  <c:v>36603.333333333336</c:v>
                </c:pt>
                <c:pt idx="87776">
                  <c:v>36603.416666666664</c:v>
                </c:pt>
                <c:pt idx="87777">
                  <c:v>36603.5</c:v>
                </c:pt>
                <c:pt idx="87778">
                  <c:v>36603.583333333336</c:v>
                </c:pt>
                <c:pt idx="87779">
                  <c:v>36603.666666666664</c:v>
                </c:pt>
                <c:pt idx="87780">
                  <c:v>36603.75</c:v>
                </c:pt>
                <c:pt idx="87781">
                  <c:v>36603.833333333336</c:v>
                </c:pt>
                <c:pt idx="87782">
                  <c:v>36603.916666666664</c:v>
                </c:pt>
                <c:pt idx="87783">
                  <c:v>36604</c:v>
                </c:pt>
                <c:pt idx="87784">
                  <c:v>36604.083333333336</c:v>
                </c:pt>
                <c:pt idx="87785">
                  <c:v>36604.166666666664</c:v>
                </c:pt>
                <c:pt idx="87786">
                  <c:v>36604.25</c:v>
                </c:pt>
                <c:pt idx="87787">
                  <c:v>36604.333333333336</c:v>
                </c:pt>
                <c:pt idx="87788">
                  <c:v>36604.416666666664</c:v>
                </c:pt>
                <c:pt idx="87789">
                  <c:v>36604.5</c:v>
                </c:pt>
                <c:pt idx="87790">
                  <c:v>36604.583333333336</c:v>
                </c:pt>
                <c:pt idx="87791">
                  <c:v>36604.666666666664</c:v>
                </c:pt>
                <c:pt idx="87792">
                  <c:v>36604.75</c:v>
                </c:pt>
                <c:pt idx="87793">
                  <c:v>36604.833333333336</c:v>
                </c:pt>
                <c:pt idx="87794">
                  <c:v>36604.916666666664</c:v>
                </c:pt>
                <c:pt idx="87795">
                  <c:v>36605</c:v>
                </c:pt>
                <c:pt idx="87796">
                  <c:v>36605.083333333336</c:v>
                </c:pt>
                <c:pt idx="87797">
                  <c:v>36605.166666666664</c:v>
                </c:pt>
                <c:pt idx="87798">
                  <c:v>36605.25</c:v>
                </c:pt>
                <c:pt idx="87799">
                  <c:v>36605.333333333336</c:v>
                </c:pt>
                <c:pt idx="87800">
                  <c:v>36605.416666666664</c:v>
                </c:pt>
                <c:pt idx="87801">
                  <c:v>36605.5</c:v>
                </c:pt>
                <c:pt idx="87802">
                  <c:v>36605.583333333336</c:v>
                </c:pt>
                <c:pt idx="87803">
                  <c:v>36605.666666666664</c:v>
                </c:pt>
                <c:pt idx="87804">
                  <c:v>36605.75</c:v>
                </c:pt>
                <c:pt idx="87805">
                  <c:v>36605.833333333336</c:v>
                </c:pt>
                <c:pt idx="87806">
                  <c:v>36605.916666666664</c:v>
                </c:pt>
                <c:pt idx="87807">
                  <c:v>36606</c:v>
                </c:pt>
                <c:pt idx="87808">
                  <c:v>36606.083333333336</c:v>
                </c:pt>
                <c:pt idx="87809">
                  <c:v>36606.166666666664</c:v>
                </c:pt>
                <c:pt idx="87810">
                  <c:v>36606.25</c:v>
                </c:pt>
                <c:pt idx="87811">
                  <c:v>36606.333333333336</c:v>
                </c:pt>
                <c:pt idx="87812">
                  <c:v>36606.416666666664</c:v>
                </c:pt>
                <c:pt idx="87813">
                  <c:v>36606.5</c:v>
                </c:pt>
                <c:pt idx="87814">
                  <c:v>36606.583333333336</c:v>
                </c:pt>
                <c:pt idx="87815">
                  <c:v>36606.666666666664</c:v>
                </c:pt>
                <c:pt idx="87816">
                  <c:v>36606.75</c:v>
                </c:pt>
                <c:pt idx="87817">
                  <c:v>36606.833333333336</c:v>
                </c:pt>
                <c:pt idx="87818">
                  <c:v>36606.916666666664</c:v>
                </c:pt>
                <c:pt idx="87819">
                  <c:v>36607</c:v>
                </c:pt>
                <c:pt idx="87820">
                  <c:v>36607.083333333336</c:v>
                </c:pt>
                <c:pt idx="87821">
                  <c:v>36607.166666666664</c:v>
                </c:pt>
                <c:pt idx="87822">
                  <c:v>36607.25</c:v>
                </c:pt>
                <c:pt idx="87823">
                  <c:v>36607.333333333336</c:v>
                </c:pt>
                <c:pt idx="87824">
                  <c:v>36607.416666666664</c:v>
                </c:pt>
                <c:pt idx="87825">
                  <c:v>36607.5</c:v>
                </c:pt>
                <c:pt idx="87826">
                  <c:v>36607.583333333336</c:v>
                </c:pt>
                <c:pt idx="87827">
                  <c:v>36607.633333333331</c:v>
                </c:pt>
                <c:pt idx="87828">
                  <c:v>36607.643055555556</c:v>
                </c:pt>
                <c:pt idx="87829">
                  <c:v>36607.666666666664</c:v>
                </c:pt>
                <c:pt idx="87830">
                  <c:v>36607.75</c:v>
                </c:pt>
                <c:pt idx="87831">
                  <c:v>36607.833333333336</c:v>
                </c:pt>
                <c:pt idx="87832">
                  <c:v>36607.916666666664</c:v>
                </c:pt>
                <c:pt idx="87833">
                  <c:v>36608</c:v>
                </c:pt>
                <c:pt idx="87834">
                  <c:v>36608.083333333336</c:v>
                </c:pt>
                <c:pt idx="87835">
                  <c:v>36608.166666666664</c:v>
                </c:pt>
                <c:pt idx="87836">
                  <c:v>36608.25</c:v>
                </c:pt>
                <c:pt idx="87837">
                  <c:v>36608.333333333336</c:v>
                </c:pt>
                <c:pt idx="87838">
                  <c:v>36608.416666666664</c:v>
                </c:pt>
                <c:pt idx="87839">
                  <c:v>36608.5</c:v>
                </c:pt>
                <c:pt idx="87840">
                  <c:v>36608.583333333336</c:v>
                </c:pt>
                <c:pt idx="87841">
                  <c:v>36608.666666666664</c:v>
                </c:pt>
                <c:pt idx="87842">
                  <c:v>36608.75</c:v>
                </c:pt>
                <c:pt idx="87843">
                  <c:v>36608.833333333336</c:v>
                </c:pt>
                <c:pt idx="87844">
                  <c:v>36608.916666666664</c:v>
                </c:pt>
                <c:pt idx="87845">
                  <c:v>36609</c:v>
                </c:pt>
                <c:pt idx="87846">
                  <c:v>36609.083333333336</c:v>
                </c:pt>
                <c:pt idx="87847">
                  <c:v>36609.166666666664</c:v>
                </c:pt>
                <c:pt idx="87848">
                  <c:v>36609.25</c:v>
                </c:pt>
                <c:pt idx="87849">
                  <c:v>36609.333333333336</c:v>
                </c:pt>
                <c:pt idx="87850">
                  <c:v>36609.416666666664</c:v>
                </c:pt>
                <c:pt idx="87851">
                  <c:v>36609.5</c:v>
                </c:pt>
                <c:pt idx="87852">
                  <c:v>36609.583333333336</c:v>
                </c:pt>
                <c:pt idx="87853">
                  <c:v>36609.666666666664</c:v>
                </c:pt>
                <c:pt idx="87854">
                  <c:v>36609.75</c:v>
                </c:pt>
                <c:pt idx="87855">
                  <c:v>36609.833333333336</c:v>
                </c:pt>
                <c:pt idx="87856">
                  <c:v>36609.916666666664</c:v>
                </c:pt>
                <c:pt idx="87857">
                  <c:v>36610</c:v>
                </c:pt>
                <c:pt idx="87858">
                  <c:v>36610.083333333336</c:v>
                </c:pt>
                <c:pt idx="87859">
                  <c:v>36610.166666666664</c:v>
                </c:pt>
                <c:pt idx="87860">
                  <c:v>36610.25</c:v>
                </c:pt>
                <c:pt idx="87861">
                  <c:v>36610.333333333336</c:v>
                </c:pt>
                <c:pt idx="87862">
                  <c:v>36610.416666666664</c:v>
                </c:pt>
                <c:pt idx="87863">
                  <c:v>36610.5</c:v>
                </c:pt>
                <c:pt idx="87864">
                  <c:v>36610.583333333336</c:v>
                </c:pt>
                <c:pt idx="87865">
                  <c:v>36610.666666666664</c:v>
                </c:pt>
                <c:pt idx="87866">
                  <c:v>36610.75</c:v>
                </c:pt>
                <c:pt idx="87867">
                  <c:v>36610.833333333336</c:v>
                </c:pt>
                <c:pt idx="87868">
                  <c:v>36610.916666666664</c:v>
                </c:pt>
                <c:pt idx="87869">
                  <c:v>36611</c:v>
                </c:pt>
                <c:pt idx="87870">
                  <c:v>36611.083333333336</c:v>
                </c:pt>
                <c:pt idx="87871">
                  <c:v>36611.166666666664</c:v>
                </c:pt>
                <c:pt idx="87872">
                  <c:v>36611.25</c:v>
                </c:pt>
                <c:pt idx="87873">
                  <c:v>36611.333333333336</c:v>
                </c:pt>
                <c:pt idx="87874">
                  <c:v>36611.416666666664</c:v>
                </c:pt>
                <c:pt idx="87875">
                  <c:v>36611.5</c:v>
                </c:pt>
                <c:pt idx="87876">
                  <c:v>36611.583333333336</c:v>
                </c:pt>
                <c:pt idx="87877">
                  <c:v>36611.666666666664</c:v>
                </c:pt>
                <c:pt idx="87878">
                  <c:v>36611.75</c:v>
                </c:pt>
                <c:pt idx="87879">
                  <c:v>36611.833333333336</c:v>
                </c:pt>
                <c:pt idx="87880">
                  <c:v>36611.916666666664</c:v>
                </c:pt>
                <c:pt idx="87881">
                  <c:v>36612</c:v>
                </c:pt>
                <c:pt idx="87882">
                  <c:v>36612.083333333336</c:v>
                </c:pt>
                <c:pt idx="87883">
                  <c:v>36612.166666666664</c:v>
                </c:pt>
                <c:pt idx="87884">
                  <c:v>36612.25</c:v>
                </c:pt>
                <c:pt idx="87885">
                  <c:v>36612.333333333336</c:v>
                </c:pt>
                <c:pt idx="87886">
                  <c:v>36612.416666666664</c:v>
                </c:pt>
                <c:pt idx="87887">
                  <c:v>36612.5</c:v>
                </c:pt>
                <c:pt idx="87888">
                  <c:v>36612.583333333336</c:v>
                </c:pt>
                <c:pt idx="87889">
                  <c:v>36612.666666666664</c:v>
                </c:pt>
                <c:pt idx="87890">
                  <c:v>36612.75</c:v>
                </c:pt>
                <c:pt idx="87891">
                  <c:v>36612.833333333336</c:v>
                </c:pt>
                <c:pt idx="87892">
                  <c:v>36612.916666666664</c:v>
                </c:pt>
                <c:pt idx="87893">
                  <c:v>36613</c:v>
                </c:pt>
                <c:pt idx="87894">
                  <c:v>36613.083333333336</c:v>
                </c:pt>
                <c:pt idx="87895">
                  <c:v>36613.166666666664</c:v>
                </c:pt>
                <c:pt idx="87896">
                  <c:v>36613.25</c:v>
                </c:pt>
                <c:pt idx="87897">
                  <c:v>36613.333333333336</c:v>
                </c:pt>
                <c:pt idx="87898">
                  <c:v>36613.416666666664</c:v>
                </c:pt>
                <c:pt idx="87899">
                  <c:v>36613.5</c:v>
                </c:pt>
                <c:pt idx="87900">
                  <c:v>36613.583333333336</c:v>
                </c:pt>
                <c:pt idx="87901">
                  <c:v>36613.666666666664</c:v>
                </c:pt>
                <c:pt idx="87902">
                  <c:v>36613.75</c:v>
                </c:pt>
                <c:pt idx="87903">
                  <c:v>36613.833333333336</c:v>
                </c:pt>
                <c:pt idx="87904">
                  <c:v>36613.916666666664</c:v>
                </c:pt>
                <c:pt idx="87905">
                  <c:v>36614</c:v>
                </c:pt>
                <c:pt idx="87906">
                  <c:v>36614.083333333336</c:v>
                </c:pt>
                <c:pt idx="87907">
                  <c:v>36614.166666666664</c:v>
                </c:pt>
                <c:pt idx="87908">
                  <c:v>36614.25</c:v>
                </c:pt>
                <c:pt idx="87909">
                  <c:v>36614.333333333336</c:v>
                </c:pt>
                <c:pt idx="87910">
                  <c:v>36614.416666666664</c:v>
                </c:pt>
                <c:pt idx="87911">
                  <c:v>36614.5</c:v>
                </c:pt>
                <c:pt idx="87912">
                  <c:v>36614.583333333336</c:v>
                </c:pt>
                <c:pt idx="87913">
                  <c:v>36614.666666666664</c:v>
                </c:pt>
                <c:pt idx="87914">
                  <c:v>36614.75</c:v>
                </c:pt>
                <c:pt idx="87915">
                  <c:v>36614.833333333336</c:v>
                </c:pt>
                <c:pt idx="87916">
                  <c:v>36614.916666666664</c:v>
                </c:pt>
                <c:pt idx="87917">
                  <c:v>36615</c:v>
                </c:pt>
                <c:pt idx="87918">
                  <c:v>36615.083333333336</c:v>
                </c:pt>
                <c:pt idx="87919">
                  <c:v>36615.166666666664</c:v>
                </c:pt>
                <c:pt idx="87920">
                  <c:v>36615.25</c:v>
                </c:pt>
                <c:pt idx="87921">
                  <c:v>36615.333333333336</c:v>
                </c:pt>
                <c:pt idx="87922">
                  <c:v>36615.416666666664</c:v>
                </c:pt>
                <c:pt idx="87923">
                  <c:v>36615.5</c:v>
                </c:pt>
                <c:pt idx="87924">
                  <c:v>36615.583333333336</c:v>
                </c:pt>
                <c:pt idx="87925">
                  <c:v>36615.666666666664</c:v>
                </c:pt>
                <c:pt idx="87926">
                  <c:v>36615.75</c:v>
                </c:pt>
                <c:pt idx="87927">
                  <c:v>36615.833333333336</c:v>
                </c:pt>
                <c:pt idx="87928">
                  <c:v>36615.916666666664</c:v>
                </c:pt>
                <c:pt idx="87929">
                  <c:v>36616</c:v>
                </c:pt>
                <c:pt idx="87930">
                  <c:v>36616.083333333336</c:v>
                </c:pt>
                <c:pt idx="87931">
                  <c:v>36616.166666666664</c:v>
                </c:pt>
                <c:pt idx="87932">
                  <c:v>36616.25</c:v>
                </c:pt>
                <c:pt idx="87933">
                  <c:v>36616.333333333336</c:v>
                </c:pt>
                <c:pt idx="87934">
                  <c:v>36616.416666666664</c:v>
                </c:pt>
                <c:pt idx="87935">
                  <c:v>36616.5</c:v>
                </c:pt>
                <c:pt idx="87936">
                  <c:v>36616.583333333336</c:v>
                </c:pt>
                <c:pt idx="87937">
                  <c:v>36616.666666666664</c:v>
                </c:pt>
                <c:pt idx="87938">
                  <c:v>36616.75</c:v>
                </c:pt>
                <c:pt idx="87939">
                  <c:v>36616.833333333336</c:v>
                </c:pt>
                <c:pt idx="87940">
                  <c:v>36616.916666666664</c:v>
                </c:pt>
                <c:pt idx="87941">
                  <c:v>36617</c:v>
                </c:pt>
                <c:pt idx="87942">
                  <c:v>36617.083333333336</c:v>
                </c:pt>
                <c:pt idx="87943">
                  <c:v>36617.166666666664</c:v>
                </c:pt>
                <c:pt idx="87944">
                  <c:v>36617.25</c:v>
                </c:pt>
                <c:pt idx="87945">
                  <c:v>36617.333333333336</c:v>
                </c:pt>
                <c:pt idx="87946">
                  <c:v>36617.416666666664</c:v>
                </c:pt>
                <c:pt idx="87947">
                  <c:v>36617.5</c:v>
                </c:pt>
                <c:pt idx="87948">
                  <c:v>36617.583333333336</c:v>
                </c:pt>
                <c:pt idx="87949">
                  <c:v>36617.666666666664</c:v>
                </c:pt>
                <c:pt idx="87950">
                  <c:v>36617.75</c:v>
                </c:pt>
                <c:pt idx="87951">
                  <c:v>36617.833333333336</c:v>
                </c:pt>
                <c:pt idx="87952">
                  <c:v>36617.916666666664</c:v>
                </c:pt>
                <c:pt idx="87953">
                  <c:v>36618</c:v>
                </c:pt>
                <c:pt idx="87954">
                  <c:v>36618.083333333336</c:v>
                </c:pt>
                <c:pt idx="87955">
                  <c:v>36618.166666666664</c:v>
                </c:pt>
                <c:pt idx="87956">
                  <c:v>36618.25</c:v>
                </c:pt>
                <c:pt idx="87957">
                  <c:v>36618.333333333336</c:v>
                </c:pt>
                <c:pt idx="87958">
                  <c:v>36618.416666666664</c:v>
                </c:pt>
                <c:pt idx="87959">
                  <c:v>36618.5</c:v>
                </c:pt>
                <c:pt idx="87960">
                  <c:v>36618.583333333336</c:v>
                </c:pt>
                <c:pt idx="87961">
                  <c:v>36618.666666666664</c:v>
                </c:pt>
                <c:pt idx="87962">
                  <c:v>36618.75</c:v>
                </c:pt>
                <c:pt idx="87963">
                  <c:v>36618.833333333336</c:v>
                </c:pt>
                <c:pt idx="87964">
                  <c:v>36618.916666666664</c:v>
                </c:pt>
                <c:pt idx="87965">
                  <c:v>36619</c:v>
                </c:pt>
                <c:pt idx="87966">
                  <c:v>36619.083333333336</c:v>
                </c:pt>
                <c:pt idx="87967">
                  <c:v>36619.166666666664</c:v>
                </c:pt>
                <c:pt idx="87968">
                  <c:v>36619.25</c:v>
                </c:pt>
                <c:pt idx="87969">
                  <c:v>36619.333333333336</c:v>
                </c:pt>
                <c:pt idx="87970">
                  <c:v>36619.416666666664</c:v>
                </c:pt>
                <c:pt idx="87971">
                  <c:v>36619.5</c:v>
                </c:pt>
                <c:pt idx="87972">
                  <c:v>36619.583333333336</c:v>
                </c:pt>
                <c:pt idx="87973">
                  <c:v>36619.666666666664</c:v>
                </c:pt>
                <c:pt idx="87974">
                  <c:v>36619.75</c:v>
                </c:pt>
                <c:pt idx="87975">
                  <c:v>36619.833333333336</c:v>
                </c:pt>
                <c:pt idx="87976">
                  <c:v>36619.916666666664</c:v>
                </c:pt>
                <c:pt idx="87977">
                  <c:v>36620</c:v>
                </c:pt>
                <c:pt idx="87978">
                  <c:v>36620.083333333336</c:v>
                </c:pt>
                <c:pt idx="87979">
                  <c:v>36620.166666666664</c:v>
                </c:pt>
                <c:pt idx="87980">
                  <c:v>36620.25</c:v>
                </c:pt>
                <c:pt idx="87981">
                  <c:v>36620.333333333336</c:v>
                </c:pt>
                <c:pt idx="87982">
                  <c:v>36620.416666666664</c:v>
                </c:pt>
                <c:pt idx="87983">
                  <c:v>36620.5</c:v>
                </c:pt>
                <c:pt idx="87984">
                  <c:v>36620.583333333336</c:v>
                </c:pt>
                <c:pt idx="87985">
                  <c:v>36620.666666666664</c:v>
                </c:pt>
                <c:pt idx="87986">
                  <c:v>36620.75</c:v>
                </c:pt>
                <c:pt idx="87987">
                  <c:v>36620.833333333336</c:v>
                </c:pt>
                <c:pt idx="87988">
                  <c:v>36620.916666666664</c:v>
                </c:pt>
                <c:pt idx="87989">
                  <c:v>36621</c:v>
                </c:pt>
                <c:pt idx="87990">
                  <c:v>36621.083333333336</c:v>
                </c:pt>
                <c:pt idx="87991">
                  <c:v>36621.166666666664</c:v>
                </c:pt>
                <c:pt idx="87992">
                  <c:v>36621.25</c:v>
                </c:pt>
                <c:pt idx="87993">
                  <c:v>36621.333333333336</c:v>
                </c:pt>
                <c:pt idx="87994">
                  <c:v>36621.416666666664</c:v>
                </c:pt>
                <c:pt idx="87995">
                  <c:v>36621.5</c:v>
                </c:pt>
                <c:pt idx="87996">
                  <c:v>36621.583333333336</c:v>
                </c:pt>
                <c:pt idx="87997">
                  <c:v>36621.666666666664</c:v>
                </c:pt>
                <c:pt idx="87998">
                  <c:v>36621.75</c:v>
                </c:pt>
                <c:pt idx="87999">
                  <c:v>36621.833333333336</c:v>
                </c:pt>
                <c:pt idx="88000">
                  <c:v>36621.916666666664</c:v>
                </c:pt>
                <c:pt idx="88001">
                  <c:v>36622</c:v>
                </c:pt>
                <c:pt idx="88002">
                  <c:v>36622.083333333336</c:v>
                </c:pt>
                <c:pt idx="88003">
                  <c:v>36622.166666666664</c:v>
                </c:pt>
                <c:pt idx="88004">
                  <c:v>36622.25</c:v>
                </c:pt>
                <c:pt idx="88005">
                  <c:v>36622.333333333336</c:v>
                </c:pt>
                <c:pt idx="88006">
                  <c:v>36622.416666666664</c:v>
                </c:pt>
                <c:pt idx="88007">
                  <c:v>36622.5</c:v>
                </c:pt>
                <c:pt idx="88008">
                  <c:v>36622.583333333336</c:v>
                </c:pt>
                <c:pt idx="88009">
                  <c:v>36622.666666666664</c:v>
                </c:pt>
                <c:pt idx="88010">
                  <c:v>36622.75</c:v>
                </c:pt>
                <c:pt idx="88011">
                  <c:v>36622.833333333336</c:v>
                </c:pt>
                <c:pt idx="88012">
                  <c:v>36622.916666666664</c:v>
                </c:pt>
                <c:pt idx="88013">
                  <c:v>36623</c:v>
                </c:pt>
                <c:pt idx="88014">
                  <c:v>36623.083333333336</c:v>
                </c:pt>
                <c:pt idx="88015">
                  <c:v>36623.166666666664</c:v>
                </c:pt>
                <c:pt idx="88016">
                  <c:v>36623.25</c:v>
                </c:pt>
                <c:pt idx="88017">
                  <c:v>36623.333333333336</c:v>
                </c:pt>
                <c:pt idx="88018">
                  <c:v>36623.416666666664</c:v>
                </c:pt>
                <c:pt idx="88019">
                  <c:v>36623.5</c:v>
                </c:pt>
                <c:pt idx="88020">
                  <c:v>36623.583333333336</c:v>
                </c:pt>
                <c:pt idx="88021">
                  <c:v>36623.666666666664</c:v>
                </c:pt>
                <c:pt idx="88022">
                  <c:v>36623.75</c:v>
                </c:pt>
                <c:pt idx="88023">
                  <c:v>36623.833333333336</c:v>
                </c:pt>
                <c:pt idx="88024">
                  <c:v>36623.916666666664</c:v>
                </c:pt>
                <c:pt idx="88025">
                  <c:v>36624</c:v>
                </c:pt>
                <c:pt idx="88026">
                  <c:v>36624.083333333336</c:v>
                </c:pt>
                <c:pt idx="88027">
                  <c:v>36624.166666666664</c:v>
                </c:pt>
                <c:pt idx="88028">
                  <c:v>36624.25</c:v>
                </c:pt>
                <c:pt idx="88029">
                  <c:v>36624.333333333336</c:v>
                </c:pt>
                <c:pt idx="88030">
                  <c:v>36624.416666666664</c:v>
                </c:pt>
                <c:pt idx="88031">
                  <c:v>36624.5</c:v>
                </c:pt>
                <c:pt idx="88032">
                  <c:v>36624.583333333336</c:v>
                </c:pt>
                <c:pt idx="88033">
                  <c:v>36624.666666666664</c:v>
                </c:pt>
                <c:pt idx="88034">
                  <c:v>36624.75</c:v>
                </c:pt>
                <c:pt idx="88035">
                  <c:v>36624.833333333336</c:v>
                </c:pt>
                <c:pt idx="88036">
                  <c:v>36624.916666666664</c:v>
                </c:pt>
                <c:pt idx="88037">
                  <c:v>36625</c:v>
                </c:pt>
                <c:pt idx="88038">
                  <c:v>36625.083333333336</c:v>
                </c:pt>
                <c:pt idx="88039">
                  <c:v>36625.166666666664</c:v>
                </c:pt>
                <c:pt idx="88040">
                  <c:v>36625.25</c:v>
                </c:pt>
                <c:pt idx="88041">
                  <c:v>36625.333333333336</c:v>
                </c:pt>
                <c:pt idx="88042">
                  <c:v>36625.416666666664</c:v>
                </c:pt>
                <c:pt idx="88043">
                  <c:v>36625.5</c:v>
                </c:pt>
                <c:pt idx="88044">
                  <c:v>36625.583333333336</c:v>
                </c:pt>
                <c:pt idx="88045">
                  <c:v>36625.666666666664</c:v>
                </c:pt>
                <c:pt idx="88046">
                  <c:v>36625.75</c:v>
                </c:pt>
                <c:pt idx="88047">
                  <c:v>36625.833333333336</c:v>
                </c:pt>
                <c:pt idx="88048">
                  <c:v>36625.916666666664</c:v>
                </c:pt>
                <c:pt idx="88049">
                  <c:v>36626</c:v>
                </c:pt>
                <c:pt idx="88050">
                  <c:v>36626.083333333336</c:v>
                </c:pt>
                <c:pt idx="88051">
                  <c:v>36626.166666666664</c:v>
                </c:pt>
                <c:pt idx="88052">
                  <c:v>36626.25</c:v>
                </c:pt>
                <c:pt idx="88053">
                  <c:v>36626.333333333336</c:v>
                </c:pt>
                <c:pt idx="88054">
                  <c:v>36626.416666666664</c:v>
                </c:pt>
                <c:pt idx="88055">
                  <c:v>36626.5</c:v>
                </c:pt>
                <c:pt idx="88056">
                  <c:v>36626.583333333336</c:v>
                </c:pt>
                <c:pt idx="88057">
                  <c:v>36626.666666666664</c:v>
                </c:pt>
                <c:pt idx="88058">
                  <c:v>36626.75</c:v>
                </c:pt>
                <c:pt idx="88059">
                  <c:v>36626.833333333336</c:v>
                </c:pt>
                <c:pt idx="88060">
                  <c:v>36626.916666666664</c:v>
                </c:pt>
                <c:pt idx="88061">
                  <c:v>36627</c:v>
                </c:pt>
                <c:pt idx="88062">
                  <c:v>36627.083333333336</c:v>
                </c:pt>
                <c:pt idx="88063">
                  <c:v>36627.166666666664</c:v>
                </c:pt>
                <c:pt idx="88064">
                  <c:v>36627.25</c:v>
                </c:pt>
                <c:pt idx="88065">
                  <c:v>36627.333333333336</c:v>
                </c:pt>
                <c:pt idx="88066">
                  <c:v>36627.416666666664</c:v>
                </c:pt>
                <c:pt idx="88067">
                  <c:v>36627.5</c:v>
                </c:pt>
                <c:pt idx="88068">
                  <c:v>36627.583333333336</c:v>
                </c:pt>
                <c:pt idx="88069">
                  <c:v>36627.666666666664</c:v>
                </c:pt>
                <c:pt idx="88070">
                  <c:v>36627.75</c:v>
                </c:pt>
                <c:pt idx="88071">
                  <c:v>36627.833333333336</c:v>
                </c:pt>
                <c:pt idx="88072">
                  <c:v>36627.916666666664</c:v>
                </c:pt>
                <c:pt idx="88073">
                  <c:v>36628</c:v>
                </c:pt>
                <c:pt idx="88074">
                  <c:v>36628.083333333336</c:v>
                </c:pt>
                <c:pt idx="88075">
                  <c:v>36628.166666666664</c:v>
                </c:pt>
                <c:pt idx="88076">
                  <c:v>36628.25</c:v>
                </c:pt>
                <c:pt idx="88077">
                  <c:v>36628.333333333336</c:v>
                </c:pt>
                <c:pt idx="88078">
                  <c:v>36628.416666666664</c:v>
                </c:pt>
                <c:pt idx="88079">
                  <c:v>36628.5</c:v>
                </c:pt>
                <c:pt idx="88080">
                  <c:v>36628.583333333336</c:v>
                </c:pt>
                <c:pt idx="88081">
                  <c:v>36628.666666666664</c:v>
                </c:pt>
                <c:pt idx="88082">
                  <c:v>36628.75</c:v>
                </c:pt>
                <c:pt idx="88083">
                  <c:v>36628.833333333336</c:v>
                </c:pt>
                <c:pt idx="88084">
                  <c:v>36628.916666666664</c:v>
                </c:pt>
                <c:pt idx="88085">
                  <c:v>36629</c:v>
                </c:pt>
                <c:pt idx="88086">
                  <c:v>36629.083333333336</c:v>
                </c:pt>
                <c:pt idx="88087">
                  <c:v>36629.166666666664</c:v>
                </c:pt>
                <c:pt idx="88088">
                  <c:v>36629.25</c:v>
                </c:pt>
                <c:pt idx="88089">
                  <c:v>36629.333333333336</c:v>
                </c:pt>
                <c:pt idx="88090">
                  <c:v>36629.416666666664</c:v>
                </c:pt>
                <c:pt idx="88091">
                  <c:v>36629.5</c:v>
                </c:pt>
                <c:pt idx="88092">
                  <c:v>36629.583333333336</c:v>
                </c:pt>
                <c:pt idx="88093">
                  <c:v>36629.666666666664</c:v>
                </c:pt>
                <c:pt idx="88094">
                  <c:v>36629.75</c:v>
                </c:pt>
                <c:pt idx="88095">
                  <c:v>36629.833333333336</c:v>
                </c:pt>
                <c:pt idx="88096">
                  <c:v>36629.916666666664</c:v>
                </c:pt>
                <c:pt idx="88097">
                  <c:v>36630</c:v>
                </c:pt>
                <c:pt idx="88098">
                  <c:v>36630.083333333336</c:v>
                </c:pt>
                <c:pt idx="88099">
                  <c:v>36630.166666666664</c:v>
                </c:pt>
                <c:pt idx="88100">
                  <c:v>36630.25</c:v>
                </c:pt>
                <c:pt idx="88101">
                  <c:v>36630.333333333336</c:v>
                </c:pt>
                <c:pt idx="88102">
                  <c:v>36630.416666666664</c:v>
                </c:pt>
                <c:pt idx="88103">
                  <c:v>36630.5</c:v>
                </c:pt>
                <c:pt idx="88104">
                  <c:v>36630.583333333336</c:v>
                </c:pt>
                <c:pt idx="88105">
                  <c:v>36630.666666666664</c:v>
                </c:pt>
                <c:pt idx="88106">
                  <c:v>36630.75</c:v>
                </c:pt>
                <c:pt idx="88107">
                  <c:v>36630.833333333336</c:v>
                </c:pt>
                <c:pt idx="88108">
                  <c:v>36630.916666666664</c:v>
                </c:pt>
                <c:pt idx="88109">
                  <c:v>36631</c:v>
                </c:pt>
                <c:pt idx="88110">
                  <c:v>36631.083333333336</c:v>
                </c:pt>
                <c:pt idx="88111">
                  <c:v>36631.166666666664</c:v>
                </c:pt>
                <c:pt idx="88112">
                  <c:v>36631.25</c:v>
                </c:pt>
                <c:pt idx="88113">
                  <c:v>36631.333333333336</c:v>
                </c:pt>
                <c:pt idx="88114">
                  <c:v>36631.416666666664</c:v>
                </c:pt>
                <c:pt idx="88115">
                  <c:v>36631.5</c:v>
                </c:pt>
                <c:pt idx="88116">
                  <c:v>36631.583333333336</c:v>
                </c:pt>
                <c:pt idx="88117">
                  <c:v>36631.666666666664</c:v>
                </c:pt>
                <c:pt idx="88118">
                  <c:v>36631.75</c:v>
                </c:pt>
                <c:pt idx="88119">
                  <c:v>36631.833333333336</c:v>
                </c:pt>
                <c:pt idx="88120">
                  <c:v>36631.916666666664</c:v>
                </c:pt>
                <c:pt idx="88121">
                  <c:v>36632</c:v>
                </c:pt>
                <c:pt idx="88122">
                  <c:v>36632.083333333336</c:v>
                </c:pt>
                <c:pt idx="88123">
                  <c:v>36632.166666666664</c:v>
                </c:pt>
                <c:pt idx="88124">
                  <c:v>36632.25</c:v>
                </c:pt>
                <c:pt idx="88125">
                  <c:v>36632.333333333336</c:v>
                </c:pt>
                <c:pt idx="88126">
                  <c:v>36632.416666666664</c:v>
                </c:pt>
                <c:pt idx="88127">
                  <c:v>36632.5</c:v>
                </c:pt>
                <c:pt idx="88128">
                  <c:v>36632.583333333336</c:v>
                </c:pt>
                <c:pt idx="88129">
                  <c:v>36632.666666666664</c:v>
                </c:pt>
                <c:pt idx="88130">
                  <c:v>36632.75</c:v>
                </c:pt>
                <c:pt idx="88131">
                  <c:v>36632.833333333336</c:v>
                </c:pt>
                <c:pt idx="88132">
                  <c:v>36632.916666666664</c:v>
                </c:pt>
                <c:pt idx="88133">
                  <c:v>36633</c:v>
                </c:pt>
                <c:pt idx="88134">
                  <c:v>36633.083333333336</c:v>
                </c:pt>
                <c:pt idx="88135">
                  <c:v>36633.166666666664</c:v>
                </c:pt>
                <c:pt idx="88136">
                  <c:v>36633.25</c:v>
                </c:pt>
                <c:pt idx="88137">
                  <c:v>36633.333333333336</c:v>
                </c:pt>
                <c:pt idx="88138">
                  <c:v>36633.416666666664</c:v>
                </c:pt>
                <c:pt idx="88139">
                  <c:v>36633.5</c:v>
                </c:pt>
                <c:pt idx="88140">
                  <c:v>36633.583333333336</c:v>
                </c:pt>
                <c:pt idx="88141">
                  <c:v>36633.666666666664</c:v>
                </c:pt>
                <c:pt idx="88142">
                  <c:v>36633.75</c:v>
                </c:pt>
                <c:pt idx="88143">
                  <c:v>36633.833333333336</c:v>
                </c:pt>
                <c:pt idx="88144">
                  <c:v>36633.916666666664</c:v>
                </c:pt>
                <c:pt idx="88145">
                  <c:v>36634</c:v>
                </c:pt>
                <c:pt idx="88146">
                  <c:v>36634.083333333336</c:v>
                </c:pt>
                <c:pt idx="88147">
                  <c:v>36634.166666666664</c:v>
                </c:pt>
                <c:pt idx="88148">
                  <c:v>36634.25</c:v>
                </c:pt>
                <c:pt idx="88149">
                  <c:v>36634.333333333336</c:v>
                </c:pt>
                <c:pt idx="88150">
                  <c:v>36634.416666666664</c:v>
                </c:pt>
                <c:pt idx="88151">
                  <c:v>36634.5</c:v>
                </c:pt>
                <c:pt idx="88152">
                  <c:v>36634.583333333336</c:v>
                </c:pt>
                <c:pt idx="88153">
                  <c:v>36634.666666666664</c:v>
                </c:pt>
                <c:pt idx="88154">
                  <c:v>36634.75</c:v>
                </c:pt>
                <c:pt idx="88155">
                  <c:v>36634.833333333336</c:v>
                </c:pt>
                <c:pt idx="88156">
                  <c:v>36634.916666666664</c:v>
                </c:pt>
                <c:pt idx="88157">
                  <c:v>36635</c:v>
                </c:pt>
                <c:pt idx="88158">
                  <c:v>36635.083333333336</c:v>
                </c:pt>
                <c:pt idx="88159">
                  <c:v>36635.166666666664</c:v>
                </c:pt>
                <c:pt idx="88160">
                  <c:v>36635.25</c:v>
                </c:pt>
                <c:pt idx="88161">
                  <c:v>36635.333333333336</c:v>
                </c:pt>
                <c:pt idx="88162">
                  <c:v>36635.416666666664</c:v>
                </c:pt>
                <c:pt idx="88163">
                  <c:v>36635.5</c:v>
                </c:pt>
                <c:pt idx="88164">
                  <c:v>36635.583333333336</c:v>
                </c:pt>
                <c:pt idx="88165">
                  <c:v>36635.666666666664</c:v>
                </c:pt>
                <c:pt idx="88166">
                  <c:v>36635.75</c:v>
                </c:pt>
                <c:pt idx="88167">
                  <c:v>36635.833333333336</c:v>
                </c:pt>
                <c:pt idx="88168">
                  <c:v>36635.916666666664</c:v>
                </c:pt>
                <c:pt idx="88169">
                  <c:v>36636</c:v>
                </c:pt>
                <c:pt idx="88170">
                  <c:v>36636.083333333336</c:v>
                </c:pt>
                <c:pt idx="88171">
                  <c:v>36636.166666666664</c:v>
                </c:pt>
                <c:pt idx="88172">
                  <c:v>36636.25</c:v>
                </c:pt>
                <c:pt idx="88173">
                  <c:v>36636.333333333336</c:v>
                </c:pt>
                <c:pt idx="88174">
                  <c:v>36636.416666666664</c:v>
                </c:pt>
                <c:pt idx="88175">
                  <c:v>36636.5</c:v>
                </c:pt>
                <c:pt idx="88176">
                  <c:v>36636.583333333336</c:v>
                </c:pt>
                <c:pt idx="88177">
                  <c:v>36636.666666666664</c:v>
                </c:pt>
                <c:pt idx="88178">
                  <c:v>36636.75</c:v>
                </c:pt>
                <c:pt idx="88179">
                  <c:v>36636.833333333336</c:v>
                </c:pt>
                <c:pt idx="88180">
                  <c:v>36636.916666666664</c:v>
                </c:pt>
                <c:pt idx="88181">
                  <c:v>36637</c:v>
                </c:pt>
                <c:pt idx="88182">
                  <c:v>36637.083333333336</c:v>
                </c:pt>
                <c:pt idx="88183">
                  <c:v>36637.166666666664</c:v>
                </c:pt>
                <c:pt idx="88184">
                  <c:v>36637.25</c:v>
                </c:pt>
                <c:pt idx="88185">
                  <c:v>36637.333333333336</c:v>
                </c:pt>
                <c:pt idx="88186">
                  <c:v>36637.416666666664</c:v>
                </c:pt>
                <c:pt idx="88187">
                  <c:v>36637.5</c:v>
                </c:pt>
                <c:pt idx="88188">
                  <c:v>36637.583333333336</c:v>
                </c:pt>
                <c:pt idx="88189">
                  <c:v>36637.666666666664</c:v>
                </c:pt>
                <c:pt idx="88190">
                  <c:v>36637.75</c:v>
                </c:pt>
                <c:pt idx="88191">
                  <c:v>36637.833333333336</c:v>
                </c:pt>
                <c:pt idx="88192">
                  <c:v>36637.916666666664</c:v>
                </c:pt>
                <c:pt idx="88193">
                  <c:v>36638</c:v>
                </c:pt>
                <c:pt idx="88194">
                  <c:v>36638.083333333336</c:v>
                </c:pt>
                <c:pt idx="88195">
                  <c:v>36638.166666666664</c:v>
                </c:pt>
                <c:pt idx="88196">
                  <c:v>36638.25</c:v>
                </c:pt>
                <c:pt idx="88197">
                  <c:v>36638.333333333336</c:v>
                </c:pt>
                <c:pt idx="88198">
                  <c:v>36638.416666666664</c:v>
                </c:pt>
                <c:pt idx="88199">
                  <c:v>36638.5</c:v>
                </c:pt>
                <c:pt idx="88200">
                  <c:v>36638.583333333336</c:v>
                </c:pt>
                <c:pt idx="88201">
                  <c:v>36638.666666666664</c:v>
                </c:pt>
                <c:pt idx="88202">
                  <c:v>36638.75</c:v>
                </c:pt>
                <c:pt idx="88203">
                  <c:v>36638.833333333336</c:v>
                </c:pt>
                <c:pt idx="88204">
                  <c:v>36638.916666666664</c:v>
                </c:pt>
                <c:pt idx="88205">
                  <c:v>36639</c:v>
                </c:pt>
                <c:pt idx="88206">
                  <c:v>36639.083333333336</c:v>
                </c:pt>
                <c:pt idx="88207">
                  <c:v>36639.166666666664</c:v>
                </c:pt>
                <c:pt idx="88208">
                  <c:v>36639.25</c:v>
                </c:pt>
                <c:pt idx="88209">
                  <c:v>36639.333333333336</c:v>
                </c:pt>
                <c:pt idx="88210">
                  <c:v>36639.416666666664</c:v>
                </c:pt>
                <c:pt idx="88211">
                  <c:v>36639.5</c:v>
                </c:pt>
                <c:pt idx="88212">
                  <c:v>36639.583333333336</c:v>
                </c:pt>
                <c:pt idx="88213">
                  <c:v>36639.666666666664</c:v>
                </c:pt>
                <c:pt idx="88214">
                  <c:v>36639.75</c:v>
                </c:pt>
                <c:pt idx="88215">
                  <c:v>36639.833333333336</c:v>
                </c:pt>
                <c:pt idx="88216">
                  <c:v>36639.916666666664</c:v>
                </c:pt>
                <c:pt idx="88217">
                  <c:v>36640</c:v>
                </c:pt>
                <c:pt idx="88218">
                  <c:v>36640.083333333336</c:v>
                </c:pt>
                <c:pt idx="88219">
                  <c:v>36640.166666666664</c:v>
                </c:pt>
                <c:pt idx="88220">
                  <c:v>36640.25</c:v>
                </c:pt>
                <c:pt idx="88221">
                  <c:v>36640.333333333336</c:v>
                </c:pt>
                <c:pt idx="88222">
                  <c:v>36640.416666666664</c:v>
                </c:pt>
                <c:pt idx="88223">
                  <c:v>36640.5</c:v>
                </c:pt>
                <c:pt idx="88224">
                  <c:v>36640.583333333336</c:v>
                </c:pt>
                <c:pt idx="88225">
                  <c:v>36640.666666666664</c:v>
                </c:pt>
                <c:pt idx="88226">
                  <c:v>36640.75</c:v>
                </c:pt>
                <c:pt idx="88227">
                  <c:v>36640.833333333336</c:v>
                </c:pt>
                <c:pt idx="88228">
                  <c:v>36640.916666666664</c:v>
                </c:pt>
                <c:pt idx="88229">
                  <c:v>36641</c:v>
                </c:pt>
                <c:pt idx="88230">
                  <c:v>36641.083333333336</c:v>
                </c:pt>
                <c:pt idx="88231">
                  <c:v>36641.166666666664</c:v>
                </c:pt>
                <c:pt idx="88232">
                  <c:v>36641.25</c:v>
                </c:pt>
                <c:pt idx="88233">
                  <c:v>36641.333333333336</c:v>
                </c:pt>
                <c:pt idx="88234">
                  <c:v>36641.416666666664</c:v>
                </c:pt>
                <c:pt idx="88235">
                  <c:v>36641.5</c:v>
                </c:pt>
                <c:pt idx="88236">
                  <c:v>36641.583333333336</c:v>
                </c:pt>
                <c:pt idx="88237">
                  <c:v>36641.666666666664</c:v>
                </c:pt>
                <c:pt idx="88238">
                  <c:v>36641.75</c:v>
                </c:pt>
                <c:pt idx="88239">
                  <c:v>36641.811805555553</c:v>
                </c:pt>
                <c:pt idx="88240">
                  <c:v>36641.822222222225</c:v>
                </c:pt>
                <c:pt idx="88241">
                  <c:v>36641.833333333336</c:v>
                </c:pt>
                <c:pt idx="88242">
                  <c:v>36641.916666666664</c:v>
                </c:pt>
                <c:pt idx="88243">
                  <c:v>36642</c:v>
                </c:pt>
                <c:pt idx="88244">
                  <c:v>36642.083333333336</c:v>
                </c:pt>
                <c:pt idx="88245">
                  <c:v>36642.166666666664</c:v>
                </c:pt>
                <c:pt idx="88246">
                  <c:v>36642.25</c:v>
                </c:pt>
                <c:pt idx="88247">
                  <c:v>36642.333333333336</c:v>
                </c:pt>
                <c:pt idx="88248">
                  <c:v>36642.416666666664</c:v>
                </c:pt>
                <c:pt idx="88249">
                  <c:v>36642.5</c:v>
                </c:pt>
                <c:pt idx="88250">
                  <c:v>36642.583333333336</c:v>
                </c:pt>
                <c:pt idx="88251">
                  <c:v>36642.666666666664</c:v>
                </c:pt>
                <c:pt idx="88252">
                  <c:v>36642.75</c:v>
                </c:pt>
                <c:pt idx="88253">
                  <c:v>36642.833333333336</c:v>
                </c:pt>
                <c:pt idx="88254">
                  <c:v>36642.916666666664</c:v>
                </c:pt>
                <c:pt idx="88255">
                  <c:v>36643</c:v>
                </c:pt>
                <c:pt idx="88256">
                  <c:v>36643.083333333336</c:v>
                </c:pt>
                <c:pt idx="88257">
                  <c:v>36643.166666666664</c:v>
                </c:pt>
                <c:pt idx="88258">
                  <c:v>36643.25</c:v>
                </c:pt>
                <c:pt idx="88259">
                  <c:v>36643.333333333336</c:v>
                </c:pt>
                <c:pt idx="88260">
                  <c:v>36643.416666666664</c:v>
                </c:pt>
                <c:pt idx="88261">
                  <c:v>36643.5</c:v>
                </c:pt>
                <c:pt idx="88262">
                  <c:v>36643.583333333336</c:v>
                </c:pt>
                <c:pt idx="88263">
                  <c:v>36643.666666666664</c:v>
                </c:pt>
                <c:pt idx="88264">
                  <c:v>36643.75</c:v>
                </c:pt>
                <c:pt idx="88265">
                  <c:v>36643.833333333336</c:v>
                </c:pt>
                <c:pt idx="88266">
                  <c:v>36643.916666666664</c:v>
                </c:pt>
                <c:pt idx="88267">
                  <c:v>36644</c:v>
                </c:pt>
                <c:pt idx="88268">
                  <c:v>36644.083333333336</c:v>
                </c:pt>
                <c:pt idx="88269">
                  <c:v>36644.166666666664</c:v>
                </c:pt>
                <c:pt idx="88270">
                  <c:v>36644.25</c:v>
                </c:pt>
                <c:pt idx="88271">
                  <c:v>36644.333333333336</c:v>
                </c:pt>
                <c:pt idx="88272">
                  <c:v>36644.416666666664</c:v>
                </c:pt>
                <c:pt idx="88273">
                  <c:v>36644.5</c:v>
                </c:pt>
                <c:pt idx="88274">
                  <c:v>36644.583333333336</c:v>
                </c:pt>
                <c:pt idx="88275">
                  <c:v>36644.666666666664</c:v>
                </c:pt>
                <c:pt idx="88276">
                  <c:v>36644.75</c:v>
                </c:pt>
                <c:pt idx="88277">
                  <c:v>36644.833333333336</c:v>
                </c:pt>
                <c:pt idx="88278">
                  <c:v>36644.916666666664</c:v>
                </c:pt>
                <c:pt idx="88279">
                  <c:v>36645</c:v>
                </c:pt>
                <c:pt idx="88280">
                  <c:v>36645.083333333336</c:v>
                </c:pt>
                <c:pt idx="88281">
                  <c:v>36645.166666666664</c:v>
                </c:pt>
                <c:pt idx="88282">
                  <c:v>36645.25</c:v>
                </c:pt>
                <c:pt idx="88283">
                  <c:v>36645.333333333336</c:v>
                </c:pt>
                <c:pt idx="88284">
                  <c:v>36645.416666666664</c:v>
                </c:pt>
                <c:pt idx="88285">
                  <c:v>36645.5</c:v>
                </c:pt>
                <c:pt idx="88286">
                  <c:v>36645.583333333336</c:v>
                </c:pt>
                <c:pt idx="88287">
                  <c:v>36645.666666666664</c:v>
                </c:pt>
                <c:pt idx="88288">
                  <c:v>36645.75</c:v>
                </c:pt>
                <c:pt idx="88289">
                  <c:v>36645.833333333336</c:v>
                </c:pt>
                <c:pt idx="88290">
                  <c:v>36645.916666666664</c:v>
                </c:pt>
                <c:pt idx="88291">
                  <c:v>36646</c:v>
                </c:pt>
                <c:pt idx="88292">
                  <c:v>36646.083333333336</c:v>
                </c:pt>
                <c:pt idx="88293">
                  <c:v>36646.166666666664</c:v>
                </c:pt>
                <c:pt idx="88294">
                  <c:v>36646.25</c:v>
                </c:pt>
                <c:pt idx="88295">
                  <c:v>36646.333333333336</c:v>
                </c:pt>
                <c:pt idx="88296">
                  <c:v>36646.416666666664</c:v>
                </c:pt>
                <c:pt idx="88297">
                  <c:v>36646.5</c:v>
                </c:pt>
                <c:pt idx="88298">
                  <c:v>36646.583333333336</c:v>
                </c:pt>
                <c:pt idx="88299">
                  <c:v>36646.666666666664</c:v>
                </c:pt>
                <c:pt idx="88300">
                  <c:v>36646.75</c:v>
                </c:pt>
                <c:pt idx="88301">
                  <c:v>36646.833333333336</c:v>
                </c:pt>
                <c:pt idx="88302">
                  <c:v>36646.916666666664</c:v>
                </c:pt>
                <c:pt idx="88303">
                  <c:v>36647</c:v>
                </c:pt>
                <c:pt idx="88304">
                  <c:v>36647.083333333336</c:v>
                </c:pt>
                <c:pt idx="88305">
                  <c:v>36647.166666666664</c:v>
                </c:pt>
                <c:pt idx="88306">
                  <c:v>36647.25</c:v>
                </c:pt>
                <c:pt idx="88307">
                  <c:v>36647.333333333336</c:v>
                </c:pt>
                <c:pt idx="88308">
                  <c:v>36647.416666666664</c:v>
                </c:pt>
                <c:pt idx="88309">
                  <c:v>36647.5</c:v>
                </c:pt>
                <c:pt idx="88310">
                  <c:v>36647.583333333336</c:v>
                </c:pt>
                <c:pt idx="88311">
                  <c:v>36647.666666666664</c:v>
                </c:pt>
                <c:pt idx="88312">
                  <c:v>36647.75</c:v>
                </c:pt>
                <c:pt idx="88313">
                  <c:v>36647.833333333336</c:v>
                </c:pt>
                <c:pt idx="88314">
                  <c:v>36647.916666666664</c:v>
                </c:pt>
                <c:pt idx="88315">
                  <c:v>36648</c:v>
                </c:pt>
                <c:pt idx="88316">
                  <c:v>36648.083333333336</c:v>
                </c:pt>
                <c:pt idx="88317">
                  <c:v>36648.166666666664</c:v>
                </c:pt>
                <c:pt idx="88318">
                  <c:v>36648.25</c:v>
                </c:pt>
                <c:pt idx="88319">
                  <c:v>36648.333333333336</c:v>
                </c:pt>
                <c:pt idx="88320">
                  <c:v>36648.416666666664</c:v>
                </c:pt>
                <c:pt idx="88321">
                  <c:v>36648.5</c:v>
                </c:pt>
                <c:pt idx="88322">
                  <c:v>36648.583333333336</c:v>
                </c:pt>
                <c:pt idx="88323">
                  <c:v>36648.666666666664</c:v>
                </c:pt>
                <c:pt idx="88324">
                  <c:v>36648.680555555555</c:v>
                </c:pt>
                <c:pt idx="88325">
                  <c:v>36648.75</c:v>
                </c:pt>
                <c:pt idx="88326">
                  <c:v>36648.833333333336</c:v>
                </c:pt>
                <c:pt idx="88327">
                  <c:v>36648.916666666664</c:v>
                </c:pt>
                <c:pt idx="88328">
                  <c:v>36649</c:v>
                </c:pt>
                <c:pt idx="88329">
                  <c:v>36649.083333333336</c:v>
                </c:pt>
                <c:pt idx="88330">
                  <c:v>36649.166666666664</c:v>
                </c:pt>
                <c:pt idx="88331">
                  <c:v>36649.25</c:v>
                </c:pt>
                <c:pt idx="88332">
                  <c:v>36649.333333333336</c:v>
                </c:pt>
                <c:pt idx="88333">
                  <c:v>36649.416666666664</c:v>
                </c:pt>
                <c:pt idx="88334">
                  <c:v>36649.5</c:v>
                </c:pt>
                <c:pt idx="88335">
                  <c:v>36649.583333333336</c:v>
                </c:pt>
                <c:pt idx="88336">
                  <c:v>36649.666666666664</c:v>
                </c:pt>
                <c:pt idx="88337">
                  <c:v>36649.75</c:v>
                </c:pt>
                <c:pt idx="88338">
                  <c:v>36649.833333333336</c:v>
                </c:pt>
                <c:pt idx="88339">
                  <c:v>36649.916666666664</c:v>
                </c:pt>
                <c:pt idx="88340">
                  <c:v>36650</c:v>
                </c:pt>
                <c:pt idx="88341">
                  <c:v>36650.083333333336</c:v>
                </c:pt>
                <c:pt idx="88342">
                  <c:v>36650.166666666664</c:v>
                </c:pt>
                <c:pt idx="88343">
                  <c:v>36650.25</c:v>
                </c:pt>
                <c:pt idx="88344">
                  <c:v>36650.333333333336</c:v>
                </c:pt>
                <c:pt idx="88345">
                  <c:v>36650.416666666664</c:v>
                </c:pt>
                <c:pt idx="88346">
                  <c:v>36650.5</c:v>
                </c:pt>
                <c:pt idx="88347">
                  <c:v>36650.583333333336</c:v>
                </c:pt>
                <c:pt idx="88348">
                  <c:v>36650.666666666664</c:v>
                </c:pt>
                <c:pt idx="88349">
                  <c:v>36650.75</c:v>
                </c:pt>
                <c:pt idx="88350">
                  <c:v>36650.833333333336</c:v>
                </c:pt>
                <c:pt idx="88351">
                  <c:v>36650.916666666664</c:v>
                </c:pt>
                <c:pt idx="88352">
                  <c:v>36651</c:v>
                </c:pt>
                <c:pt idx="88353">
                  <c:v>36651.083333333336</c:v>
                </c:pt>
                <c:pt idx="88354">
                  <c:v>36651.166666666664</c:v>
                </c:pt>
                <c:pt idx="88355">
                  <c:v>36651.25</c:v>
                </c:pt>
                <c:pt idx="88356">
                  <c:v>36651.333333333336</c:v>
                </c:pt>
                <c:pt idx="88357">
                  <c:v>36651.416666666664</c:v>
                </c:pt>
                <c:pt idx="88358">
                  <c:v>36651.5</c:v>
                </c:pt>
                <c:pt idx="88359">
                  <c:v>36651.583333333336</c:v>
                </c:pt>
                <c:pt idx="88360">
                  <c:v>36651.666666666664</c:v>
                </c:pt>
                <c:pt idx="88361">
                  <c:v>36651.75</c:v>
                </c:pt>
                <c:pt idx="88362">
                  <c:v>36651.833333333336</c:v>
                </c:pt>
                <c:pt idx="88363">
                  <c:v>36651.916666666664</c:v>
                </c:pt>
                <c:pt idx="88364">
                  <c:v>36652</c:v>
                </c:pt>
                <c:pt idx="88365">
                  <c:v>36652.083333333336</c:v>
                </c:pt>
                <c:pt idx="88366">
                  <c:v>36652.166666666664</c:v>
                </c:pt>
                <c:pt idx="88367">
                  <c:v>36652.25</c:v>
                </c:pt>
                <c:pt idx="88368">
                  <c:v>36652.333333333336</c:v>
                </c:pt>
                <c:pt idx="88369">
                  <c:v>36652.416666666664</c:v>
                </c:pt>
                <c:pt idx="88370">
                  <c:v>36652.5</c:v>
                </c:pt>
                <c:pt idx="88371">
                  <c:v>36652.583333333336</c:v>
                </c:pt>
                <c:pt idx="88372">
                  <c:v>36652.666666666664</c:v>
                </c:pt>
                <c:pt idx="88373">
                  <c:v>36652.75</c:v>
                </c:pt>
                <c:pt idx="88374">
                  <c:v>36652.833333333336</c:v>
                </c:pt>
                <c:pt idx="88375">
                  <c:v>36652.916666666664</c:v>
                </c:pt>
                <c:pt idx="88376">
                  <c:v>36653</c:v>
                </c:pt>
                <c:pt idx="88377">
                  <c:v>36653.083333333336</c:v>
                </c:pt>
                <c:pt idx="88378">
                  <c:v>36653.166666666664</c:v>
                </c:pt>
                <c:pt idx="88379">
                  <c:v>36653.25</c:v>
                </c:pt>
                <c:pt idx="88380">
                  <c:v>36653.333333333336</c:v>
                </c:pt>
                <c:pt idx="88381">
                  <c:v>36653.416666666664</c:v>
                </c:pt>
                <c:pt idx="88382">
                  <c:v>36653.5</c:v>
                </c:pt>
                <c:pt idx="88383">
                  <c:v>36653.583333333336</c:v>
                </c:pt>
                <c:pt idx="88384">
                  <c:v>36653.666666666664</c:v>
                </c:pt>
                <c:pt idx="88385">
                  <c:v>36653.75</c:v>
                </c:pt>
                <c:pt idx="88386">
                  <c:v>36653.833333333336</c:v>
                </c:pt>
                <c:pt idx="88387">
                  <c:v>36653.916666666664</c:v>
                </c:pt>
                <c:pt idx="88388">
                  <c:v>36654</c:v>
                </c:pt>
                <c:pt idx="88389">
                  <c:v>36654.083333333336</c:v>
                </c:pt>
                <c:pt idx="88390">
                  <c:v>36654.166666666664</c:v>
                </c:pt>
                <c:pt idx="88391">
                  <c:v>36654.25</c:v>
                </c:pt>
                <c:pt idx="88392">
                  <c:v>36654.333333333336</c:v>
                </c:pt>
                <c:pt idx="88393">
                  <c:v>36654.416666666664</c:v>
                </c:pt>
                <c:pt idx="88394">
                  <c:v>36654.5</c:v>
                </c:pt>
                <c:pt idx="88395">
                  <c:v>36654.583333333336</c:v>
                </c:pt>
                <c:pt idx="88396">
                  <c:v>36654.666666666664</c:v>
                </c:pt>
                <c:pt idx="88397">
                  <c:v>36654.75</c:v>
                </c:pt>
                <c:pt idx="88398">
                  <c:v>36654.833333333336</c:v>
                </c:pt>
                <c:pt idx="88399">
                  <c:v>36654.916666666664</c:v>
                </c:pt>
                <c:pt idx="88400">
                  <c:v>36655</c:v>
                </c:pt>
                <c:pt idx="88401">
                  <c:v>36655.083333333336</c:v>
                </c:pt>
                <c:pt idx="88402">
                  <c:v>36655.166666666664</c:v>
                </c:pt>
                <c:pt idx="88403">
                  <c:v>36655.25</c:v>
                </c:pt>
                <c:pt idx="88404">
                  <c:v>36655.333333333336</c:v>
                </c:pt>
                <c:pt idx="88405">
                  <c:v>36655.416666666664</c:v>
                </c:pt>
                <c:pt idx="88406">
                  <c:v>36655.5</c:v>
                </c:pt>
                <c:pt idx="88407">
                  <c:v>36655.583333333336</c:v>
                </c:pt>
                <c:pt idx="88408">
                  <c:v>36655.666666666664</c:v>
                </c:pt>
                <c:pt idx="88409">
                  <c:v>36655.75</c:v>
                </c:pt>
                <c:pt idx="88410">
                  <c:v>36655.833333333336</c:v>
                </c:pt>
                <c:pt idx="88411">
                  <c:v>36655.916666666664</c:v>
                </c:pt>
                <c:pt idx="88412">
                  <c:v>36656</c:v>
                </c:pt>
                <c:pt idx="88413">
                  <c:v>36656.083333333336</c:v>
                </c:pt>
                <c:pt idx="88414">
                  <c:v>36656.166666666664</c:v>
                </c:pt>
                <c:pt idx="88415">
                  <c:v>36656.25</c:v>
                </c:pt>
                <c:pt idx="88416">
                  <c:v>36656.333333333336</c:v>
                </c:pt>
                <c:pt idx="88417">
                  <c:v>36656.416666666664</c:v>
                </c:pt>
                <c:pt idx="88418">
                  <c:v>36656.5</c:v>
                </c:pt>
                <c:pt idx="88419">
                  <c:v>36656.583333333336</c:v>
                </c:pt>
                <c:pt idx="88420">
                  <c:v>36656.666666666664</c:v>
                </c:pt>
                <c:pt idx="88421">
                  <c:v>36656.75</c:v>
                </c:pt>
                <c:pt idx="88422">
                  <c:v>36656.833333333336</c:v>
                </c:pt>
                <c:pt idx="88423">
                  <c:v>36656.916666666664</c:v>
                </c:pt>
                <c:pt idx="88424">
                  <c:v>36657</c:v>
                </c:pt>
                <c:pt idx="88425">
                  <c:v>36657.083333333336</c:v>
                </c:pt>
                <c:pt idx="88426">
                  <c:v>36657.166666666664</c:v>
                </c:pt>
                <c:pt idx="88427">
                  <c:v>36657.25</c:v>
                </c:pt>
                <c:pt idx="88428">
                  <c:v>36657.333333333336</c:v>
                </c:pt>
                <c:pt idx="88429">
                  <c:v>36657.416666666664</c:v>
                </c:pt>
                <c:pt idx="88430">
                  <c:v>36657.5</c:v>
                </c:pt>
                <c:pt idx="88431">
                  <c:v>36657.583333333336</c:v>
                </c:pt>
                <c:pt idx="88432">
                  <c:v>36657.666666666664</c:v>
                </c:pt>
                <c:pt idx="88433">
                  <c:v>36657.75</c:v>
                </c:pt>
                <c:pt idx="88434">
                  <c:v>36657.833333333336</c:v>
                </c:pt>
                <c:pt idx="88435">
                  <c:v>36657.916666666664</c:v>
                </c:pt>
                <c:pt idx="88436">
                  <c:v>36658</c:v>
                </c:pt>
                <c:pt idx="88437">
                  <c:v>36658.083333333336</c:v>
                </c:pt>
                <c:pt idx="88438">
                  <c:v>36658.166666666664</c:v>
                </c:pt>
                <c:pt idx="88439">
                  <c:v>36658.25</c:v>
                </c:pt>
                <c:pt idx="88440">
                  <c:v>36658.333333333336</c:v>
                </c:pt>
                <c:pt idx="88441">
                  <c:v>36658.416666666664</c:v>
                </c:pt>
                <c:pt idx="88442">
                  <c:v>36658.5</c:v>
                </c:pt>
                <c:pt idx="88443">
                  <c:v>36658.583333333336</c:v>
                </c:pt>
                <c:pt idx="88444">
                  <c:v>36658.666666666664</c:v>
                </c:pt>
                <c:pt idx="88445">
                  <c:v>36658.75</c:v>
                </c:pt>
                <c:pt idx="88446">
                  <c:v>36658.833333333336</c:v>
                </c:pt>
                <c:pt idx="88447">
                  <c:v>36658.916666666664</c:v>
                </c:pt>
                <c:pt idx="88448">
                  <c:v>36659</c:v>
                </c:pt>
                <c:pt idx="88449">
                  <c:v>36659.083333333336</c:v>
                </c:pt>
                <c:pt idx="88450">
                  <c:v>36659.166666666664</c:v>
                </c:pt>
                <c:pt idx="88451">
                  <c:v>36659.25</c:v>
                </c:pt>
                <c:pt idx="88452">
                  <c:v>36659.333333333336</c:v>
                </c:pt>
                <c:pt idx="88453">
                  <c:v>36659.416666666664</c:v>
                </c:pt>
                <c:pt idx="88454">
                  <c:v>36659.5</c:v>
                </c:pt>
                <c:pt idx="88455">
                  <c:v>36659.583333333336</c:v>
                </c:pt>
                <c:pt idx="88456">
                  <c:v>36659.666666666664</c:v>
                </c:pt>
                <c:pt idx="88457">
                  <c:v>36659.75</c:v>
                </c:pt>
                <c:pt idx="88458">
                  <c:v>36659.833333333336</c:v>
                </c:pt>
                <c:pt idx="88459">
                  <c:v>36659.916666666664</c:v>
                </c:pt>
                <c:pt idx="88460">
                  <c:v>36660</c:v>
                </c:pt>
                <c:pt idx="88461">
                  <c:v>36660.083333333336</c:v>
                </c:pt>
                <c:pt idx="88462">
                  <c:v>36660.166666666664</c:v>
                </c:pt>
                <c:pt idx="88463">
                  <c:v>36660.25</c:v>
                </c:pt>
                <c:pt idx="88464">
                  <c:v>36660.333333333336</c:v>
                </c:pt>
                <c:pt idx="88465">
                  <c:v>36660.416666666664</c:v>
                </c:pt>
                <c:pt idx="88466">
                  <c:v>36660.5</c:v>
                </c:pt>
                <c:pt idx="88467">
                  <c:v>36660.583333333336</c:v>
                </c:pt>
                <c:pt idx="88468">
                  <c:v>36660.666666666664</c:v>
                </c:pt>
                <c:pt idx="88469">
                  <c:v>36660.75</c:v>
                </c:pt>
                <c:pt idx="88470">
                  <c:v>36660.833333333336</c:v>
                </c:pt>
                <c:pt idx="88471">
                  <c:v>36660.916666666664</c:v>
                </c:pt>
                <c:pt idx="88472">
                  <c:v>36661</c:v>
                </c:pt>
                <c:pt idx="88473">
                  <c:v>36661.083333333336</c:v>
                </c:pt>
                <c:pt idx="88474">
                  <c:v>36661.166666666664</c:v>
                </c:pt>
                <c:pt idx="88475">
                  <c:v>36661.25</c:v>
                </c:pt>
                <c:pt idx="88476">
                  <c:v>36661.333333333336</c:v>
                </c:pt>
                <c:pt idx="88477">
                  <c:v>36661.416666666664</c:v>
                </c:pt>
                <c:pt idx="88478">
                  <c:v>36661.5</c:v>
                </c:pt>
                <c:pt idx="88479">
                  <c:v>36661.583333333336</c:v>
                </c:pt>
                <c:pt idx="88480">
                  <c:v>36661.666666666664</c:v>
                </c:pt>
                <c:pt idx="88481">
                  <c:v>36661.75</c:v>
                </c:pt>
                <c:pt idx="88482">
                  <c:v>36661.833333333336</c:v>
                </c:pt>
                <c:pt idx="88483">
                  <c:v>36661.916666666664</c:v>
                </c:pt>
                <c:pt idx="88484">
                  <c:v>36662</c:v>
                </c:pt>
                <c:pt idx="88485">
                  <c:v>36662.083333333336</c:v>
                </c:pt>
                <c:pt idx="88486">
                  <c:v>36662.166666666664</c:v>
                </c:pt>
                <c:pt idx="88487">
                  <c:v>36662.25</c:v>
                </c:pt>
                <c:pt idx="88488">
                  <c:v>36662.333333333336</c:v>
                </c:pt>
                <c:pt idx="88489">
                  <c:v>36662.416666666664</c:v>
                </c:pt>
                <c:pt idx="88490">
                  <c:v>36662.5</c:v>
                </c:pt>
                <c:pt idx="88491">
                  <c:v>36662.583333333336</c:v>
                </c:pt>
                <c:pt idx="88492">
                  <c:v>36662.666666666664</c:v>
                </c:pt>
                <c:pt idx="88493">
                  <c:v>36662.75</c:v>
                </c:pt>
                <c:pt idx="88494">
                  <c:v>36662.833333333336</c:v>
                </c:pt>
                <c:pt idx="88495">
                  <c:v>36662.916666666664</c:v>
                </c:pt>
                <c:pt idx="88496">
                  <c:v>36663</c:v>
                </c:pt>
                <c:pt idx="88497">
                  <c:v>36663.083333333336</c:v>
                </c:pt>
                <c:pt idx="88498">
                  <c:v>36663.166666666664</c:v>
                </c:pt>
                <c:pt idx="88499">
                  <c:v>36663.25</c:v>
                </c:pt>
                <c:pt idx="88500">
                  <c:v>36663.333333333336</c:v>
                </c:pt>
                <c:pt idx="88501">
                  <c:v>36663.416666666664</c:v>
                </c:pt>
                <c:pt idx="88502">
                  <c:v>36663.5</c:v>
                </c:pt>
                <c:pt idx="88503">
                  <c:v>36663.583333333336</c:v>
                </c:pt>
                <c:pt idx="88504">
                  <c:v>36663.666666666664</c:v>
                </c:pt>
                <c:pt idx="88505">
                  <c:v>36663.75</c:v>
                </c:pt>
                <c:pt idx="88506">
                  <c:v>36663.833333333336</c:v>
                </c:pt>
                <c:pt idx="88507">
                  <c:v>36663.916666666664</c:v>
                </c:pt>
                <c:pt idx="88508">
                  <c:v>36664</c:v>
                </c:pt>
                <c:pt idx="88509">
                  <c:v>36664.083333333336</c:v>
                </c:pt>
                <c:pt idx="88510">
                  <c:v>36664.166666666664</c:v>
                </c:pt>
                <c:pt idx="88511">
                  <c:v>36664.25</c:v>
                </c:pt>
                <c:pt idx="88512">
                  <c:v>36664.333333333336</c:v>
                </c:pt>
                <c:pt idx="88513">
                  <c:v>36664.416666666664</c:v>
                </c:pt>
                <c:pt idx="88514">
                  <c:v>36664.5</c:v>
                </c:pt>
                <c:pt idx="88515">
                  <c:v>36664.583333333336</c:v>
                </c:pt>
                <c:pt idx="88516">
                  <c:v>36664.666666666664</c:v>
                </c:pt>
                <c:pt idx="88517">
                  <c:v>36664.75</c:v>
                </c:pt>
                <c:pt idx="88518">
                  <c:v>36664.833333333336</c:v>
                </c:pt>
                <c:pt idx="88519">
                  <c:v>36664.916666666664</c:v>
                </c:pt>
                <c:pt idx="88520">
                  <c:v>36665</c:v>
                </c:pt>
                <c:pt idx="88521">
                  <c:v>36665.083333333336</c:v>
                </c:pt>
                <c:pt idx="88522">
                  <c:v>36665.166666666664</c:v>
                </c:pt>
                <c:pt idx="88523">
                  <c:v>36665.25</c:v>
                </c:pt>
                <c:pt idx="88524">
                  <c:v>36665.333333333336</c:v>
                </c:pt>
                <c:pt idx="88525">
                  <c:v>36665.416666666664</c:v>
                </c:pt>
                <c:pt idx="88526">
                  <c:v>36665.5</c:v>
                </c:pt>
                <c:pt idx="88527">
                  <c:v>36665.583333333336</c:v>
                </c:pt>
                <c:pt idx="88528">
                  <c:v>36665.666666666664</c:v>
                </c:pt>
                <c:pt idx="88529">
                  <c:v>36665.75</c:v>
                </c:pt>
                <c:pt idx="88530">
                  <c:v>36665.833333333336</c:v>
                </c:pt>
                <c:pt idx="88531">
                  <c:v>36665.916666666664</c:v>
                </c:pt>
                <c:pt idx="88532">
                  <c:v>36666</c:v>
                </c:pt>
                <c:pt idx="88533">
                  <c:v>36666.083333333336</c:v>
                </c:pt>
                <c:pt idx="88534">
                  <c:v>36666.166666666664</c:v>
                </c:pt>
                <c:pt idx="88535">
                  <c:v>36666.25</c:v>
                </c:pt>
                <c:pt idx="88536">
                  <c:v>36666.333333333336</c:v>
                </c:pt>
                <c:pt idx="88537">
                  <c:v>36666.416666666664</c:v>
                </c:pt>
                <c:pt idx="88538">
                  <c:v>36666.5</c:v>
                </c:pt>
                <c:pt idx="88539">
                  <c:v>36666.583333333336</c:v>
                </c:pt>
                <c:pt idx="88540">
                  <c:v>36666.666666666664</c:v>
                </c:pt>
                <c:pt idx="88541">
                  <c:v>36666.75</c:v>
                </c:pt>
                <c:pt idx="88542">
                  <c:v>36666.833333333336</c:v>
                </c:pt>
                <c:pt idx="88543">
                  <c:v>36666.916666666664</c:v>
                </c:pt>
                <c:pt idx="88544">
                  <c:v>36667</c:v>
                </c:pt>
                <c:pt idx="88545">
                  <c:v>36667.083333333336</c:v>
                </c:pt>
                <c:pt idx="88546">
                  <c:v>36667.166666666664</c:v>
                </c:pt>
                <c:pt idx="88547">
                  <c:v>36667.25</c:v>
                </c:pt>
                <c:pt idx="88548">
                  <c:v>36667.333333333336</c:v>
                </c:pt>
                <c:pt idx="88549">
                  <c:v>36667.416666666664</c:v>
                </c:pt>
                <c:pt idx="88550">
                  <c:v>36667.5</c:v>
                </c:pt>
                <c:pt idx="88551">
                  <c:v>36667.583333333336</c:v>
                </c:pt>
                <c:pt idx="88552">
                  <c:v>36667.666666666664</c:v>
                </c:pt>
                <c:pt idx="88553">
                  <c:v>36667.75</c:v>
                </c:pt>
                <c:pt idx="88554">
                  <c:v>36667.833333333336</c:v>
                </c:pt>
                <c:pt idx="88555">
                  <c:v>36667.916666666664</c:v>
                </c:pt>
                <c:pt idx="88556">
                  <c:v>36668</c:v>
                </c:pt>
                <c:pt idx="88557">
                  <c:v>36668.083333333336</c:v>
                </c:pt>
                <c:pt idx="88558">
                  <c:v>36668.166666666664</c:v>
                </c:pt>
                <c:pt idx="88559">
                  <c:v>36668.25</c:v>
                </c:pt>
                <c:pt idx="88560">
                  <c:v>36668.333333333336</c:v>
                </c:pt>
                <c:pt idx="88561">
                  <c:v>36668.416666666664</c:v>
                </c:pt>
                <c:pt idx="88562">
                  <c:v>36668.5</c:v>
                </c:pt>
                <c:pt idx="88563">
                  <c:v>36668.583333333336</c:v>
                </c:pt>
                <c:pt idx="88564">
                  <c:v>36668.666666666664</c:v>
                </c:pt>
                <c:pt idx="88565">
                  <c:v>36668.75</c:v>
                </c:pt>
                <c:pt idx="88566">
                  <c:v>36668.833333333336</c:v>
                </c:pt>
                <c:pt idx="88567">
                  <c:v>36668.916666666664</c:v>
                </c:pt>
                <c:pt idx="88568">
                  <c:v>36669</c:v>
                </c:pt>
                <c:pt idx="88569">
                  <c:v>36669.083333333336</c:v>
                </c:pt>
                <c:pt idx="88570">
                  <c:v>36669.166666666664</c:v>
                </c:pt>
                <c:pt idx="88571">
                  <c:v>36669.25</c:v>
                </c:pt>
                <c:pt idx="88572">
                  <c:v>36669.333333333336</c:v>
                </c:pt>
                <c:pt idx="88573">
                  <c:v>36669.416666666664</c:v>
                </c:pt>
                <c:pt idx="88574">
                  <c:v>36669.5</c:v>
                </c:pt>
                <c:pt idx="88575">
                  <c:v>36669.583333333336</c:v>
                </c:pt>
                <c:pt idx="88576">
                  <c:v>36669.666666666664</c:v>
                </c:pt>
                <c:pt idx="88577">
                  <c:v>36669.75</c:v>
                </c:pt>
                <c:pt idx="88578">
                  <c:v>36669.833333333336</c:v>
                </c:pt>
                <c:pt idx="88579">
                  <c:v>36669.916666666664</c:v>
                </c:pt>
                <c:pt idx="88580">
                  <c:v>36670</c:v>
                </c:pt>
                <c:pt idx="88581">
                  <c:v>36670.083333333336</c:v>
                </c:pt>
                <c:pt idx="88582">
                  <c:v>36670.166666666664</c:v>
                </c:pt>
                <c:pt idx="88583">
                  <c:v>36670.25</c:v>
                </c:pt>
                <c:pt idx="88584">
                  <c:v>36670.333333333336</c:v>
                </c:pt>
                <c:pt idx="88585">
                  <c:v>36670.416666666664</c:v>
                </c:pt>
                <c:pt idx="88586">
                  <c:v>36670.5</c:v>
                </c:pt>
                <c:pt idx="88587">
                  <c:v>36670.583333333336</c:v>
                </c:pt>
                <c:pt idx="88588">
                  <c:v>36670.666666666664</c:v>
                </c:pt>
                <c:pt idx="88589">
                  <c:v>36670.75</c:v>
                </c:pt>
                <c:pt idx="88590">
                  <c:v>36670.833333333336</c:v>
                </c:pt>
                <c:pt idx="88591">
                  <c:v>36670.916666666664</c:v>
                </c:pt>
                <c:pt idx="88592">
                  <c:v>36671</c:v>
                </c:pt>
                <c:pt idx="88593">
                  <c:v>36671.083333333336</c:v>
                </c:pt>
                <c:pt idx="88594">
                  <c:v>36671.166666666664</c:v>
                </c:pt>
                <c:pt idx="88595">
                  <c:v>36671.25</c:v>
                </c:pt>
                <c:pt idx="88596">
                  <c:v>36671.333333333336</c:v>
                </c:pt>
                <c:pt idx="88597">
                  <c:v>36671.416666666664</c:v>
                </c:pt>
                <c:pt idx="88598">
                  <c:v>36671.5</c:v>
                </c:pt>
                <c:pt idx="88599">
                  <c:v>36671.583333333336</c:v>
                </c:pt>
                <c:pt idx="88600">
                  <c:v>36671.666666666664</c:v>
                </c:pt>
                <c:pt idx="88601">
                  <c:v>36671.75</c:v>
                </c:pt>
                <c:pt idx="88602">
                  <c:v>36671.833333333336</c:v>
                </c:pt>
                <c:pt idx="88603">
                  <c:v>36671.916666666664</c:v>
                </c:pt>
                <c:pt idx="88604">
                  <c:v>36672</c:v>
                </c:pt>
                <c:pt idx="88605">
                  <c:v>36672.083333333336</c:v>
                </c:pt>
                <c:pt idx="88606">
                  <c:v>36672.166666666664</c:v>
                </c:pt>
                <c:pt idx="88607">
                  <c:v>36672.25</c:v>
                </c:pt>
                <c:pt idx="88608">
                  <c:v>36672.333333333336</c:v>
                </c:pt>
                <c:pt idx="88609">
                  <c:v>36672.416666666664</c:v>
                </c:pt>
                <c:pt idx="88610">
                  <c:v>36672.5</c:v>
                </c:pt>
                <c:pt idx="88611">
                  <c:v>36672.583333333336</c:v>
                </c:pt>
                <c:pt idx="88612">
                  <c:v>36672.666666666664</c:v>
                </c:pt>
                <c:pt idx="88613">
                  <c:v>36672.75</c:v>
                </c:pt>
                <c:pt idx="88614">
                  <c:v>36672.833333333336</c:v>
                </c:pt>
                <c:pt idx="88615">
                  <c:v>36672.916666666664</c:v>
                </c:pt>
                <c:pt idx="88616">
                  <c:v>36673</c:v>
                </c:pt>
                <c:pt idx="88617">
                  <c:v>36673.083333333336</c:v>
                </c:pt>
                <c:pt idx="88618">
                  <c:v>36673.166666666664</c:v>
                </c:pt>
                <c:pt idx="88619">
                  <c:v>36673.25</c:v>
                </c:pt>
                <c:pt idx="88620">
                  <c:v>36673.333333333336</c:v>
                </c:pt>
                <c:pt idx="88621">
                  <c:v>36673.416666666664</c:v>
                </c:pt>
                <c:pt idx="88622">
                  <c:v>36673.5</c:v>
                </c:pt>
                <c:pt idx="88623">
                  <c:v>36673.583333333336</c:v>
                </c:pt>
                <c:pt idx="88624">
                  <c:v>36673.666666666664</c:v>
                </c:pt>
                <c:pt idx="88625">
                  <c:v>36673.75</c:v>
                </c:pt>
                <c:pt idx="88626">
                  <c:v>36673.833333333336</c:v>
                </c:pt>
                <c:pt idx="88627">
                  <c:v>36673.916666666664</c:v>
                </c:pt>
                <c:pt idx="88628">
                  <c:v>36674</c:v>
                </c:pt>
                <c:pt idx="88629">
                  <c:v>36674.083333333336</c:v>
                </c:pt>
                <c:pt idx="88630">
                  <c:v>36674.166666666664</c:v>
                </c:pt>
                <c:pt idx="88631">
                  <c:v>36674.25</c:v>
                </c:pt>
                <c:pt idx="88632">
                  <c:v>36674.333333333336</c:v>
                </c:pt>
                <c:pt idx="88633">
                  <c:v>36674.416666666664</c:v>
                </c:pt>
                <c:pt idx="88634">
                  <c:v>36674.5</c:v>
                </c:pt>
                <c:pt idx="88635">
                  <c:v>36674.583333333336</c:v>
                </c:pt>
                <c:pt idx="88636">
                  <c:v>36674.666666666664</c:v>
                </c:pt>
                <c:pt idx="88637">
                  <c:v>36674.75</c:v>
                </c:pt>
                <c:pt idx="88638">
                  <c:v>36674.833333333336</c:v>
                </c:pt>
                <c:pt idx="88639">
                  <c:v>36674.916666666664</c:v>
                </c:pt>
                <c:pt idx="88640">
                  <c:v>36675</c:v>
                </c:pt>
                <c:pt idx="88641">
                  <c:v>36675.083333333336</c:v>
                </c:pt>
                <c:pt idx="88642">
                  <c:v>36675.166666666664</c:v>
                </c:pt>
                <c:pt idx="88643">
                  <c:v>36675.25</c:v>
                </c:pt>
                <c:pt idx="88644">
                  <c:v>36675.333333333336</c:v>
                </c:pt>
                <c:pt idx="88645">
                  <c:v>36675.416666666664</c:v>
                </c:pt>
                <c:pt idx="88646">
                  <c:v>36675.5</c:v>
                </c:pt>
                <c:pt idx="88647">
                  <c:v>36675.583333333336</c:v>
                </c:pt>
                <c:pt idx="88648">
                  <c:v>36675.666666666664</c:v>
                </c:pt>
                <c:pt idx="88649">
                  <c:v>36675.75</c:v>
                </c:pt>
                <c:pt idx="88650">
                  <c:v>36675.833333333336</c:v>
                </c:pt>
                <c:pt idx="88651">
                  <c:v>36675.916666666664</c:v>
                </c:pt>
                <c:pt idx="88652">
                  <c:v>36676</c:v>
                </c:pt>
                <c:pt idx="88653">
                  <c:v>36676.083333333336</c:v>
                </c:pt>
                <c:pt idx="88654">
                  <c:v>36676.166666666664</c:v>
                </c:pt>
                <c:pt idx="88655">
                  <c:v>36676.25</c:v>
                </c:pt>
                <c:pt idx="88656">
                  <c:v>36676.333333333336</c:v>
                </c:pt>
                <c:pt idx="88657">
                  <c:v>36676.416666666664</c:v>
                </c:pt>
                <c:pt idx="88658">
                  <c:v>36676.5</c:v>
                </c:pt>
                <c:pt idx="88659">
                  <c:v>36676.583333333336</c:v>
                </c:pt>
                <c:pt idx="88660">
                  <c:v>36676.666666666664</c:v>
                </c:pt>
                <c:pt idx="88661">
                  <c:v>36676.75</c:v>
                </c:pt>
                <c:pt idx="88662">
                  <c:v>36676.833333333336</c:v>
                </c:pt>
                <c:pt idx="88663">
                  <c:v>36676.916666666664</c:v>
                </c:pt>
                <c:pt idx="88664">
                  <c:v>36677</c:v>
                </c:pt>
                <c:pt idx="88665">
                  <c:v>36677.083333333336</c:v>
                </c:pt>
                <c:pt idx="88666">
                  <c:v>36677.166666666664</c:v>
                </c:pt>
                <c:pt idx="88667">
                  <c:v>36677.25</c:v>
                </c:pt>
                <c:pt idx="88668">
                  <c:v>36677.333333333336</c:v>
                </c:pt>
                <c:pt idx="88669">
                  <c:v>36677.416666666664</c:v>
                </c:pt>
                <c:pt idx="88670">
                  <c:v>36677.5</c:v>
                </c:pt>
                <c:pt idx="88671">
                  <c:v>36677.583333333336</c:v>
                </c:pt>
                <c:pt idx="88672">
                  <c:v>36677.666666666664</c:v>
                </c:pt>
                <c:pt idx="88673">
                  <c:v>36677.75</c:v>
                </c:pt>
                <c:pt idx="88674">
                  <c:v>36677.833333333336</c:v>
                </c:pt>
                <c:pt idx="88675">
                  <c:v>36677.916666666664</c:v>
                </c:pt>
                <c:pt idx="88676">
                  <c:v>36678</c:v>
                </c:pt>
                <c:pt idx="88677">
                  <c:v>36678.083333333336</c:v>
                </c:pt>
                <c:pt idx="88678">
                  <c:v>36678.166666666664</c:v>
                </c:pt>
                <c:pt idx="88679">
                  <c:v>36678.25</c:v>
                </c:pt>
                <c:pt idx="88680">
                  <c:v>36678.333333333336</c:v>
                </c:pt>
                <c:pt idx="88681">
                  <c:v>36678.416666666664</c:v>
                </c:pt>
                <c:pt idx="88682">
                  <c:v>36678.5</c:v>
                </c:pt>
                <c:pt idx="88683">
                  <c:v>36678.583333333336</c:v>
                </c:pt>
                <c:pt idx="88684">
                  <c:v>36678.666666666664</c:v>
                </c:pt>
                <c:pt idx="88685">
                  <c:v>36678.75</c:v>
                </c:pt>
                <c:pt idx="88686">
                  <c:v>36678.833333333336</c:v>
                </c:pt>
                <c:pt idx="88687">
                  <c:v>36678.916666666664</c:v>
                </c:pt>
                <c:pt idx="88688">
                  <c:v>36679</c:v>
                </c:pt>
                <c:pt idx="88689">
                  <c:v>36679.083333333336</c:v>
                </c:pt>
                <c:pt idx="88690">
                  <c:v>36679.166666666664</c:v>
                </c:pt>
                <c:pt idx="88691">
                  <c:v>36679.25</c:v>
                </c:pt>
                <c:pt idx="88692">
                  <c:v>36679.333333333336</c:v>
                </c:pt>
                <c:pt idx="88693">
                  <c:v>36679.416666666664</c:v>
                </c:pt>
                <c:pt idx="88694">
                  <c:v>36679.5</c:v>
                </c:pt>
                <c:pt idx="88695">
                  <c:v>36679.583333333336</c:v>
                </c:pt>
                <c:pt idx="88696">
                  <c:v>36679.666666666664</c:v>
                </c:pt>
                <c:pt idx="88697">
                  <c:v>36679.75</c:v>
                </c:pt>
                <c:pt idx="88698">
                  <c:v>36679.833333333336</c:v>
                </c:pt>
                <c:pt idx="88699">
                  <c:v>36679.916666666664</c:v>
                </c:pt>
                <c:pt idx="88700">
                  <c:v>36680</c:v>
                </c:pt>
                <c:pt idx="88701">
                  <c:v>36680.083333333336</c:v>
                </c:pt>
                <c:pt idx="88702">
                  <c:v>36680.166666666664</c:v>
                </c:pt>
                <c:pt idx="88703">
                  <c:v>36680.25</c:v>
                </c:pt>
                <c:pt idx="88704">
                  <c:v>36680.333333333336</c:v>
                </c:pt>
                <c:pt idx="88705">
                  <c:v>36680.416666666664</c:v>
                </c:pt>
                <c:pt idx="88706">
                  <c:v>36680.5</c:v>
                </c:pt>
                <c:pt idx="88707">
                  <c:v>36680.583333333336</c:v>
                </c:pt>
                <c:pt idx="88708">
                  <c:v>36680.666666666664</c:v>
                </c:pt>
                <c:pt idx="88709">
                  <c:v>36680.75</c:v>
                </c:pt>
                <c:pt idx="88710">
                  <c:v>36680.833333333336</c:v>
                </c:pt>
                <c:pt idx="88711">
                  <c:v>36680.916666666664</c:v>
                </c:pt>
                <c:pt idx="88712">
                  <c:v>36681</c:v>
                </c:pt>
                <c:pt idx="88713">
                  <c:v>36681.083333333336</c:v>
                </c:pt>
                <c:pt idx="88714">
                  <c:v>36681.166666666664</c:v>
                </c:pt>
                <c:pt idx="88715">
                  <c:v>36681.25</c:v>
                </c:pt>
                <c:pt idx="88716">
                  <c:v>36681.333333333336</c:v>
                </c:pt>
                <c:pt idx="88717">
                  <c:v>36681.416666666664</c:v>
                </c:pt>
                <c:pt idx="88718">
                  <c:v>36681.5</c:v>
                </c:pt>
                <c:pt idx="88719">
                  <c:v>36681.583333333336</c:v>
                </c:pt>
                <c:pt idx="88720">
                  <c:v>36681.666666666664</c:v>
                </c:pt>
                <c:pt idx="88721">
                  <c:v>36681.75</c:v>
                </c:pt>
                <c:pt idx="88722">
                  <c:v>36681.833333333336</c:v>
                </c:pt>
                <c:pt idx="88723">
                  <c:v>36681.916666666664</c:v>
                </c:pt>
                <c:pt idx="88724">
                  <c:v>36682</c:v>
                </c:pt>
                <c:pt idx="88725">
                  <c:v>36682.083333333336</c:v>
                </c:pt>
                <c:pt idx="88726">
                  <c:v>36682.166666666664</c:v>
                </c:pt>
                <c:pt idx="88727">
                  <c:v>36682.25</c:v>
                </c:pt>
                <c:pt idx="88728">
                  <c:v>36682.333333333336</c:v>
                </c:pt>
                <c:pt idx="88729">
                  <c:v>36682.416666666664</c:v>
                </c:pt>
                <c:pt idx="88730">
                  <c:v>36682.5</c:v>
                </c:pt>
                <c:pt idx="88731">
                  <c:v>36682.583333333336</c:v>
                </c:pt>
                <c:pt idx="88732">
                  <c:v>36682.666666666664</c:v>
                </c:pt>
                <c:pt idx="88733">
                  <c:v>36682.75</c:v>
                </c:pt>
                <c:pt idx="88734">
                  <c:v>36682.833333333336</c:v>
                </c:pt>
                <c:pt idx="88735">
                  <c:v>36682.916666666664</c:v>
                </c:pt>
                <c:pt idx="88736">
                  <c:v>36683</c:v>
                </c:pt>
                <c:pt idx="88737">
                  <c:v>36683.083333333336</c:v>
                </c:pt>
                <c:pt idx="88738">
                  <c:v>36683.166666666664</c:v>
                </c:pt>
                <c:pt idx="88739">
                  <c:v>36683.25</c:v>
                </c:pt>
                <c:pt idx="88740">
                  <c:v>36683.333333333336</c:v>
                </c:pt>
                <c:pt idx="88741">
                  <c:v>36683.416666666664</c:v>
                </c:pt>
                <c:pt idx="88742">
                  <c:v>36683.5</c:v>
                </c:pt>
                <c:pt idx="88743">
                  <c:v>36683.583333333336</c:v>
                </c:pt>
                <c:pt idx="88744">
                  <c:v>36683.666666666664</c:v>
                </c:pt>
                <c:pt idx="88745">
                  <c:v>36683.75</c:v>
                </c:pt>
                <c:pt idx="88746">
                  <c:v>36683.833333333336</c:v>
                </c:pt>
                <c:pt idx="88747">
                  <c:v>36683.916666666664</c:v>
                </c:pt>
                <c:pt idx="88748">
                  <c:v>36684</c:v>
                </c:pt>
                <c:pt idx="88749">
                  <c:v>36684.083333333336</c:v>
                </c:pt>
                <c:pt idx="88750">
                  <c:v>36684.166666666664</c:v>
                </c:pt>
                <c:pt idx="88751">
                  <c:v>36684.25</c:v>
                </c:pt>
                <c:pt idx="88752">
                  <c:v>36684.333333333336</c:v>
                </c:pt>
                <c:pt idx="88753">
                  <c:v>36684.416666666664</c:v>
                </c:pt>
                <c:pt idx="88754">
                  <c:v>36684.5</c:v>
                </c:pt>
                <c:pt idx="88755">
                  <c:v>36684.583333333336</c:v>
                </c:pt>
                <c:pt idx="88756">
                  <c:v>36684.666666666664</c:v>
                </c:pt>
                <c:pt idx="88757">
                  <c:v>36684.75</c:v>
                </c:pt>
                <c:pt idx="88758">
                  <c:v>36684.833333333336</c:v>
                </c:pt>
                <c:pt idx="88759">
                  <c:v>36684.916666666664</c:v>
                </c:pt>
                <c:pt idx="88760">
                  <c:v>36685</c:v>
                </c:pt>
                <c:pt idx="88761">
                  <c:v>36685.083333333336</c:v>
                </c:pt>
                <c:pt idx="88762">
                  <c:v>36685.166666666664</c:v>
                </c:pt>
                <c:pt idx="88763">
                  <c:v>36685.25</c:v>
                </c:pt>
                <c:pt idx="88764">
                  <c:v>36685.333333333336</c:v>
                </c:pt>
                <c:pt idx="88765">
                  <c:v>36685.416666666664</c:v>
                </c:pt>
                <c:pt idx="88766">
                  <c:v>36685.5</c:v>
                </c:pt>
                <c:pt idx="88767">
                  <c:v>36685.583333333336</c:v>
                </c:pt>
                <c:pt idx="88768">
                  <c:v>36685.666666666664</c:v>
                </c:pt>
                <c:pt idx="88769">
                  <c:v>36685.75</c:v>
                </c:pt>
                <c:pt idx="88770">
                  <c:v>36685.833333333336</c:v>
                </c:pt>
                <c:pt idx="88771">
                  <c:v>36685.916666666664</c:v>
                </c:pt>
                <c:pt idx="88772">
                  <c:v>36686</c:v>
                </c:pt>
                <c:pt idx="88773">
                  <c:v>36686.083333333336</c:v>
                </c:pt>
                <c:pt idx="88774">
                  <c:v>36686.166666666664</c:v>
                </c:pt>
                <c:pt idx="88775">
                  <c:v>36686.25</c:v>
                </c:pt>
                <c:pt idx="88776">
                  <c:v>36686.333333333336</c:v>
                </c:pt>
                <c:pt idx="88777">
                  <c:v>36686.416666666664</c:v>
                </c:pt>
                <c:pt idx="88778">
                  <c:v>36686.5</c:v>
                </c:pt>
                <c:pt idx="88779">
                  <c:v>36686.583333333336</c:v>
                </c:pt>
                <c:pt idx="88780">
                  <c:v>36686.666666666664</c:v>
                </c:pt>
                <c:pt idx="88781">
                  <c:v>36686.75</c:v>
                </c:pt>
                <c:pt idx="88782">
                  <c:v>36686.833333333336</c:v>
                </c:pt>
                <c:pt idx="88783">
                  <c:v>36686.916666666664</c:v>
                </c:pt>
                <c:pt idx="88784">
                  <c:v>36687</c:v>
                </c:pt>
                <c:pt idx="88785">
                  <c:v>36687.083333333336</c:v>
                </c:pt>
                <c:pt idx="88786">
                  <c:v>36687.166666666664</c:v>
                </c:pt>
                <c:pt idx="88787">
                  <c:v>36687.25</c:v>
                </c:pt>
                <c:pt idx="88788">
                  <c:v>36687.333333333336</c:v>
                </c:pt>
                <c:pt idx="88789">
                  <c:v>36687.416666666664</c:v>
                </c:pt>
                <c:pt idx="88790">
                  <c:v>36687.5</c:v>
                </c:pt>
                <c:pt idx="88791">
                  <c:v>36687.583333333336</c:v>
                </c:pt>
                <c:pt idx="88792">
                  <c:v>36687.666666666664</c:v>
                </c:pt>
                <c:pt idx="88793">
                  <c:v>36687.75</c:v>
                </c:pt>
                <c:pt idx="88794">
                  <c:v>36687.833333333336</c:v>
                </c:pt>
                <c:pt idx="88795">
                  <c:v>36687.916666666664</c:v>
                </c:pt>
                <c:pt idx="88796">
                  <c:v>36688</c:v>
                </c:pt>
                <c:pt idx="88797">
                  <c:v>36688.083333333336</c:v>
                </c:pt>
                <c:pt idx="88798">
                  <c:v>36688.166666666664</c:v>
                </c:pt>
                <c:pt idx="88799">
                  <c:v>36688.25</c:v>
                </c:pt>
                <c:pt idx="88800">
                  <c:v>36688.333333333336</c:v>
                </c:pt>
                <c:pt idx="88801">
                  <c:v>36688.416666666664</c:v>
                </c:pt>
                <c:pt idx="88802">
                  <c:v>36688.5</c:v>
                </c:pt>
                <c:pt idx="88803">
                  <c:v>36688.583333333336</c:v>
                </c:pt>
                <c:pt idx="88804">
                  <c:v>36688.666666666664</c:v>
                </c:pt>
                <c:pt idx="88805">
                  <c:v>36688.75</c:v>
                </c:pt>
                <c:pt idx="88806">
                  <c:v>36688.833333333336</c:v>
                </c:pt>
                <c:pt idx="88807">
                  <c:v>36688.916666666664</c:v>
                </c:pt>
                <c:pt idx="88808">
                  <c:v>36689</c:v>
                </c:pt>
                <c:pt idx="88809">
                  <c:v>36689.083333333336</c:v>
                </c:pt>
                <c:pt idx="88810">
                  <c:v>36689.166666666664</c:v>
                </c:pt>
                <c:pt idx="88811">
                  <c:v>36689.25</c:v>
                </c:pt>
                <c:pt idx="88812">
                  <c:v>36689.333333333336</c:v>
                </c:pt>
                <c:pt idx="88813">
                  <c:v>36689.416666666664</c:v>
                </c:pt>
                <c:pt idx="88814">
                  <c:v>36689.5</c:v>
                </c:pt>
                <c:pt idx="88815">
                  <c:v>36689.583333333336</c:v>
                </c:pt>
                <c:pt idx="88816">
                  <c:v>36689.666666666664</c:v>
                </c:pt>
                <c:pt idx="88817">
                  <c:v>36689.75</c:v>
                </c:pt>
                <c:pt idx="88818">
                  <c:v>36689.833333333336</c:v>
                </c:pt>
                <c:pt idx="88819">
                  <c:v>36689.916666666664</c:v>
                </c:pt>
                <c:pt idx="88820">
                  <c:v>36690</c:v>
                </c:pt>
                <c:pt idx="88821">
                  <c:v>36690.083333333336</c:v>
                </c:pt>
                <c:pt idx="88822">
                  <c:v>36690.166666666664</c:v>
                </c:pt>
                <c:pt idx="88823">
                  <c:v>36690.25</c:v>
                </c:pt>
                <c:pt idx="88824">
                  <c:v>36690.333333333336</c:v>
                </c:pt>
                <c:pt idx="88825">
                  <c:v>36690.416666666664</c:v>
                </c:pt>
                <c:pt idx="88826">
                  <c:v>36690.5</c:v>
                </c:pt>
                <c:pt idx="88827">
                  <c:v>36690.583333333336</c:v>
                </c:pt>
                <c:pt idx="88828">
                  <c:v>36690.666666666664</c:v>
                </c:pt>
                <c:pt idx="88829">
                  <c:v>36690.75</c:v>
                </c:pt>
                <c:pt idx="88830">
                  <c:v>36690.833333333336</c:v>
                </c:pt>
                <c:pt idx="88831">
                  <c:v>36690.916666666664</c:v>
                </c:pt>
                <c:pt idx="88832">
                  <c:v>36691</c:v>
                </c:pt>
                <c:pt idx="88833">
                  <c:v>36691.083333333336</c:v>
                </c:pt>
                <c:pt idx="88834">
                  <c:v>36691.166666666664</c:v>
                </c:pt>
                <c:pt idx="88835">
                  <c:v>36691.25</c:v>
                </c:pt>
                <c:pt idx="88836">
                  <c:v>36691.333333333336</c:v>
                </c:pt>
                <c:pt idx="88837">
                  <c:v>36691.416666666664</c:v>
                </c:pt>
                <c:pt idx="88838">
                  <c:v>36691.5</c:v>
                </c:pt>
                <c:pt idx="88839">
                  <c:v>36691.583333333336</c:v>
                </c:pt>
                <c:pt idx="88840">
                  <c:v>36691.666666666664</c:v>
                </c:pt>
                <c:pt idx="88841">
                  <c:v>36691.75</c:v>
                </c:pt>
                <c:pt idx="88842">
                  <c:v>36691.833333333336</c:v>
                </c:pt>
                <c:pt idx="88843">
                  <c:v>36691.916666666664</c:v>
                </c:pt>
                <c:pt idx="88844">
                  <c:v>36692</c:v>
                </c:pt>
                <c:pt idx="88845">
                  <c:v>36692.083333333336</c:v>
                </c:pt>
                <c:pt idx="88846">
                  <c:v>36692.166666666664</c:v>
                </c:pt>
                <c:pt idx="88847">
                  <c:v>36692.25</c:v>
                </c:pt>
                <c:pt idx="88848">
                  <c:v>36692.333333333336</c:v>
                </c:pt>
                <c:pt idx="88849">
                  <c:v>36692.416666666664</c:v>
                </c:pt>
                <c:pt idx="88850">
                  <c:v>36692.5</c:v>
                </c:pt>
                <c:pt idx="88851">
                  <c:v>36692.583333333336</c:v>
                </c:pt>
                <c:pt idx="88852">
                  <c:v>36692.666666666664</c:v>
                </c:pt>
                <c:pt idx="88853">
                  <c:v>36692.75</c:v>
                </c:pt>
                <c:pt idx="88854">
                  <c:v>36692.833333333336</c:v>
                </c:pt>
                <c:pt idx="88855">
                  <c:v>36692.916666666664</c:v>
                </c:pt>
                <c:pt idx="88856">
                  <c:v>36693</c:v>
                </c:pt>
                <c:pt idx="88857">
                  <c:v>36693.083333333336</c:v>
                </c:pt>
                <c:pt idx="88858">
                  <c:v>36693.166666666664</c:v>
                </c:pt>
                <c:pt idx="88859">
                  <c:v>36693.25</c:v>
                </c:pt>
                <c:pt idx="88860">
                  <c:v>36693.333333333336</c:v>
                </c:pt>
                <c:pt idx="88861">
                  <c:v>36693.416666666664</c:v>
                </c:pt>
                <c:pt idx="88862">
                  <c:v>36693.5</c:v>
                </c:pt>
                <c:pt idx="88863">
                  <c:v>36693.583333333336</c:v>
                </c:pt>
                <c:pt idx="88864">
                  <c:v>36693.666666666664</c:v>
                </c:pt>
                <c:pt idx="88865">
                  <c:v>36693.75</c:v>
                </c:pt>
                <c:pt idx="88866">
                  <c:v>36693.833333333336</c:v>
                </c:pt>
                <c:pt idx="88867">
                  <c:v>36693.916666666664</c:v>
                </c:pt>
                <c:pt idx="88868">
                  <c:v>36694</c:v>
                </c:pt>
                <c:pt idx="88869">
                  <c:v>36694.083333333336</c:v>
                </c:pt>
                <c:pt idx="88870">
                  <c:v>36694.166666666664</c:v>
                </c:pt>
                <c:pt idx="88871">
                  <c:v>36694.25</c:v>
                </c:pt>
                <c:pt idx="88872">
                  <c:v>36694.333333333336</c:v>
                </c:pt>
                <c:pt idx="88873">
                  <c:v>36694.416666666664</c:v>
                </c:pt>
                <c:pt idx="88874">
                  <c:v>36694.5</c:v>
                </c:pt>
                <c:pt idx="88875">
                  <c:v>36694.583333333336</c:v>
                </c:pt>
                <c:pt idx="88876">
                  <c:v>36694.666666666664</c:v>
                </c:pt>
                <c:pt idx="88877">
                  <c:v>36694.75</c:v>
                </c:pt>
                <c:pt idx="88878">
                  <c:v>36694.833333333336</c:v>
                </c:pt>
                <c:pt idx="88879">
                  <c:v>36694.916666666664</c:v>
                </c:pt>
                <c:pt idx="88880">
                  <c:v>36695</c:v>
                </c:pt>
                <c:pt idx="88881">
                  <c:v>36695.083333333336</c:v>
                </c:pt>
                <c:pt idx="88882">
                  <c:v>36695.166666666664</c:v>
                </c:pt>
                <c:pt idx="88883">
                  <c:v>36695.25</c:v>
                </c:pt>
                <c:pt idx="88884">
                  <c:v>36695.333333333336</c:v>
                </c:pt>
                <c:pt idx="88885">
                  <c:v>36695.416666666664</c:v>
                </c:pt>
                <c:pt idx="88886">
                  <c:v>36695.5</c:v>
                </c:pt>
                <c:pt idx="88887">
                  <c:v>36695.583333333336</c:v>
                </c:pt>
                <c:pt idx="88888">
                  <c:v>36695.666666666664</c:v>
                </c:pt>
                <c:pt idx="88889">
                  <c:v>36695.75</c:v>
                </c:pt>
                <c:pt idx="88890">
                  <c:v>36695.833333333336</c:v>
                </c:pt>
                <c:pt idx="88891">
                  <c:v>36695.916666666664</c:v>
                </c:pt>
                <c:pt idx="88892">
                  <c:v>36696</c:v>
                </c:pt>
                <c:pt idx="88893">
                  <c:v>36696.083333333336</c:v>
                </c:pt>
                <c:pt idx="88894">
                  <c:v>36696.166666666664</c:v>
                </c:pt>
                <c:pt idx="88895">
                  <c:v>36696.25</c:v>
                </c:pt>
                <c:pt idx="88896">
                  <c:v>36696.333333333336</c:v>
                </c:pt>
                <c:pt idx="88897">
                  <c:v>36696.416666666664</c:v>
                </c:pt>
                <c:pt idx="88898">
                  <c:v>36696.5</c:v>
                </c:pt>
                <c:pt idx="88899">
                  <c:v>36696.583333333336</c:v>
                </c:pt>
                <c:pt idx="88900">
                  <c:v>36696.666666666664</c:v>
                </c:pt>
                <c:pt idx="88901">
                  <c:v>36696.75</c:v>
                </c:pt>
                <c:pt idx="88902">
                  <c:v>36696.833333333336</c:v>
                </c:pt>
                <c:pt idx="88903">
                  <c:v>36696.916666666664</c:v>
                </c:pt>
                <c:pt idx="88904">
                  <c:v>36697</c:v>
                </c:pt>
                <c:pt idx="88905">
                  <c:v>36697.083333333336</c:v>
                </c:pt>
                <c:pt idx="88906">
                  <c:v>36697.166666666664</c:v>
                </c:pt>
                <c:pt idx="88907">
                  <c:v>36697.25</c:v>
                </c:pt>
                <c:pt idx="88908">
                  <c:v>36697.333333333336</c:v>
                </c:pt>
                <c:pt idx="88909">
                  <c:v>36697.416666666664</c:v>
                </c:pt>
                <c:pt idx="88910">
                  <c:v>36697.5</c:v>
                </c:pt>
                <c:pt idx="88911">
                  <c:v>36697.583333333336</c:v>
                </c:pt>
                <c:pt idx="88912">
                  <c:v>36697.666666666664</c:v>
                </c:pt>
                <c:pt idx="88913">
                  <c:v>36697.75</c:v>
                </c:pt>
                <c:pt idx="88914">
                  <c:v>36697.833333333336</c:v>
                </c:pt>
                <c:pt idx="88915">
                  <c:v>36697.916666666664</c:v>
                </c:pt>
                <c:pt idx="88916">
                  <c:v>36698</c:v>
                </c:pt>
                <c:pt idx="88917">
                  <c:v>36698.083333333336</c:v>
                </c:pt>
                <c:pt idx="88918">
                  <c:v>36698.166666666664</c:v>
                </c:pt>
                <c:pt idx="88919">
                  <c:v>36698.25</c:v>
                </c:pt>
                <c:pt idx="88920">
                  <c:v>36698.333333333336</c:v>
                </c:pt>
                <c:pt idx="88921">
                  <c:v>36698.416666666664</c:v>
                </c:pt>
                <c:pt idx="88922">
                  <c:v>36698.5</c:v>
                </c:pt>
                <c:pt idx="88923">
                  <c:v>36698.583333333336</c:v>
                </c:pt>
                <c:pt idx="88924">
                  <c:v>36698.666666666664</c:v>
                </c:pt>
                <c:pt idx="88925">
                  <c:v>36698.75</c:v>
                </c:pt>
                <c:pt idx="88926">
                  <c:v>36698.833333333336</c:v>
                </c:pt>
                <c:pt idx="88927">
                  <c:v>36698.916666666664</c:v>
                </c:pt>
                <c:pt idx="88928">
                  <c:v>36699</c:v>
                </c:pt>
                <c:pt idx="88929">
                  <c:v>36699.083333333336</c:v>
                </c:pt>
                <c:pt idx="88930">
                  <c:v>36699.166666666664</c:v>
                </c:pt>
                <c:pt idx="88931">
                  <c:v>36699.25</c:v>
                </c:pt>
                <c:pt idx="88932">
                  <c:v>36699.333333333336</c:v>
                </c:pt>
                <c:pt idx="88933">
                  <c:v>36699.416666666664</c:v>
                </c:pt>
                <c:pt idx="88934">
                  <c:v>36699.5</c:v>
                </c:pt>
                <c:pt idx="88935">
                  <c:v>36699.583333333336</c:v>
                </c:pt>
                <c:pt idx="88936">
                  <c:v>36699.666666666664</c:v>
                </c:pt>
                <c:pt idx="88937">
                  <c:v>36699.75</c:v>
                </c:pt>
                <c:pt idx="88938">
                  <c:v>36699.833333333336</c:v>
                </c:pt>
                <c:pt idx="88939">
                  <c:v>36699.916666666664</c:v>
                </c:pt>
                <c:pt idx="88940">
                  <c:v>36700</c:v>
                </c:pt>
                <c:pt idx="88941">
                  <c:v>36700.083333333336</c:v>
                </c:pt>
                <c:pt idx="88942">
                  <c:v>36700.166666666664</c:v>
                </c:pt>
                <c:pt idx="88943">
                  <c:v>36700.25</c:v>
                </c:pt>
                <c:pt idx="88944">
                  <c:v>36700.333333333336</c:v>
                </c:pt>
                <c:pt idx="88945">
                  <c:v>36700.416666666664</c:v>
                </c:pt>
                <c:pt idx="88946">
                  <c:v>36700.479166666664</c:v>
                </c:pt>
                <c:pt idx="88947">
                  <c:v>36700.489583333336</c:v>
                </c:pt>
                <c:pt idx="88948">
                  <c:v>36700.5</c:v>
                </c:pt>
                <c:pt idx="88949">
                  <c:v>36700.583333333336</c:v>
                </c:pt>
                <c:pt idx="88950">
                  <c:v>36700.666666666664</c:v>
                </c:pt>
                <c:pt idx="88951">
                  <c:v>36700.75</c:v>
                </c:pt>
                <c:pt idx="88952">
                  <c:v>36700.833333333336</c:v>
                </c:pt>
                <c:pt idx="88953">
                  <c:v>36700.916666666664</c:v>
                </c:pt>
                <c:pt idx="88954">
                  <c:v>36701</c:v>
                </c:pt>
                <c:pt idx="88955">
                  <c:v>36701.083333333336</c:v>
                </c:pt>
                <c:pt idx="88956">
                  <c:v>36701.166666666664</c:v>
                </c:pt>
                <c:pt idx="88957">
                  <c:v>36701.25</c:v>
                </c:pt>
                <c:pt idx="88958">
                  <c:v>36701.333333333336</c:v>
                </c:pt>
                <c:pt idx="88959">
                  <c:v>36701.416666666664</c:v>
                </c:pt>
                <c:pt idx="88960">
                  <c:v>36701.5</c:v>
                </c:pt>
                <c:pt idx="88961">
                  <c:v>36701.583333333336</c:v>
                </c:pt>
                <c:pt idx="88962">
                  <c:v>36701.666666666664</c:v>
                </c:pt>
                <c:pt idx="88963">
                  <c:v>36701.75</c:v>
                </c:pt>
                <c:pt idx="88964">
                  <c:v>36701.833333333336</c:v>
                </c:pt>
                <c:pt idx="88965">
                  <c:v>36701.916666666664</c:v>
                </c:pt>
                <c:pt idx="88966">
                  <c:v>36702</c:v>
                </c:pt>
                <c:pt idx="88967">
                  <c:v>36702.083333333336</c:v>
                </c:pt>
                <c:pt idx="88968">
                  <c:v>36702.166666666664</c:v>
                </c:pt>
                <c:pt idx="88969">
                  <c:v>36702.25</c:v>
                </c:pt>
                <c:pt idx="88970">
                  <c:v>36702.333333333336</c:v>
                </c:pt>
                <c:pt idx="88971">
                  <c:v>36702.416666666664</c:v>
                </c:pt>
                <c:pt idx="88972">
                  <c:v>36702.5</c:v>
                </c:pt>
                <c:pt idx="88973">
                  <c:v>36702.583333333336</c:v>
                </c:pt>
                <c:pt idx="88974">
                  <c:v>36702.666666666664</c:v>
                </c:pt>
                <c:pt idx="88975">
                  <c:v>36702.75</c:v>
                </c:pt>
                <c:pt idx="88976">
                  <c:v>36702.833333333336</c:v>
                </c:pt>
                <c:pt idx="88977">
                  <c:v>36702.916666666664</c:v>
                </c:pt>
                <c:pt idx="88978">
                  <c:v>36703</c:v>
                </c:pt>
                <c:pt idx="88979">
                  <c:v>36703.083333333336</c:v>
                </c:pt>
                <c:pt idx="88980">
                  <c:v>36703.166666666664</c:v>
                </c:pt>
                <c:pt idx="88981">
                  <c:v>36703.25</c:v>
                </c:pt>
                <c:pt idx="88982">
                  <c:v>36703.333333333336</c:v>
                </c:pt>
                <c:pt idx="88983">
                  <c:v>36703.416666666664</c:v>
                </c:pt>
                <c:pt idx="88984">
                  <c:v>36703.5</c:v>
                </c:pt>
                <c:pt idx="88985">
                  <c:v>36703.583333333336</c:v>
                </c:pt>
                <c:pt idx="88986">
                  <c:v>36703.666666666664</c:v>
                </c:pt>
                <c:pt idx="88987">
                  <c:v>36703.75</c:v>
                </c:pt>
                <c:pt idx="88988">
                  <c:v>36703.833333333336</c:v>
                </c:pt>
                <c:pt idx="88989">
                  <c:v>36703.916666666664</c:v>
                </c:pt>
                <c:pt idx="88990">
                  <c:v>36704</c:v>
                </c:pt>
                <c:pt idx="88991">
                  <c:v>36704.083333333336</c:v>
                </c:pt>
                <c:pt idx="88992">
                  <c:v>36704.166666666664</c:v>
                </c:pt>
                <c:pt idx="88993">
                  <c:v>36704.25</c:v>
                </c:pt>
                <c:pt idx="88994">
                  <c:v>36704.333333333336</c:v>
                </c:pt>
                <c:pt idx="88995">
                  <c:v>36704.416666666664</c:v>
                </c:pt>
                <c:pt idx="88996">
                  <c:v>36704.5</c:v>
                </c:pt>
                <c:pt idx="88997">
                  <c:v>36704.583333333336</c:v>
                </c:pt>
                <c:pt idx="88998">
                  <c:v>36704.666666666664</c:v>
                </c:pt>
                <c:pt idx="88999">
                  <c:v>36704.75</c:v>
                </c:pt>
                <c:pt idx="89000">
                  <c:v>36704.833333333336</c:v>
                </c:pt>
                <c:pt idx="89001">
                  <c:v>36704.916666666664</c:v>
                </c:pt>
                <c:pt idx="89002">
                  <c:v>36705</c:v>
                </c:pt>
                <c:pt idx="89003">
                  <c:v>36705.083333333336</c:v>
                </c:pt>
                <c:pt idx="89004">
                  <c:v>36705.166666666664</c:v>
                </c:pt>
                <c:pt idx="89005">
                  <c:v>36705.25</c:v>
                </c:pt>
                <c:pt idx="89006">
                  <c:v>36705.333333333336</c:v>
                </c:pt>
                <c:pt idx="89007">
                  <c:v>36705.416666666664</c:v>
                </c:pt>
                <c:pt idx="89008">
                  <c:v>36705.5</c:v>
                </c:pt>
                <c:pt idx="89009">
                  <c:v>36705.583333333336</c:v>
                </c:pt>
                <c:pt idx="89010">
                  <c:v>36705.666666666664</c:v>
                </c:pt>
                <c:pt idx="89011">
                  <c:v>36705.75</c:v>
                </c:pt>
                <c:pt idx="89012">
                  <c:v>36705.833333333336</c:v>
                </c:pt>
                <c:pt idx="89013">
                  <c:v>36705.916666666664</c:v>
                </c:pt>
                <c:pt idx="89014">
                  <c:v>36706</c:v>
                </c:pt>
                <c:pt idx="89015">
                  <c:v>36706.083333333336</c:v>
                </c:pt>
                <c:pt idx="89016">
                  <c:v>36706.166666666664</c:v>
                </c:pt>
                <c:pt idx="89017">
                  <c:v>36706.25</c:v>
                </c:pt>
                <c:pt idx="89018">
                  <c:v>36706.333333333336</c:v>
                </c:pt>
                <c:pt idx="89019">
                  <c:v>36706.416666666664</c:v>
                </c:pt>
                <c:pt idx="89020">
                  <c:v>36706.5</c:v>
                </c:pt>
                <c:pt idx="89021">
                  <c:v>36706.583333333336</c:v>
                </c:pt>
                <c:pt idx="89022">
                  <c:v>36706.666666666664</c:v>
                </c:pt>
                <c:pt idx="89023">
                  <c:v>36706.75</c:v>
                </c:pt>
                <c:pt idx="89024">
                  <c:v>36706.833333333336</c:v>
                </c:pt>
                <c:pt idx="89025">
                  <c:v>36706.916666666664</c:v>
                </c:pt>
                <c:pt idx="89026">
                  <c:v>36707</c:v>
                </c:pt>
                <c:pt idx="89027">
                  <c:v>36707.083333333336</c:v>
                </c:pt>
                <c:pt idx="89028">
                  <c:v>36707.166666666664</c:v>
                </c:pt>
                <c:pt idx="89029">
                  <c:v>36707.25</c:v>
                </c:pt>
                <c:pt idx="89030">
                  <c:v>36707.333333333336</c:v>
                </c:pt>
                <c:pt idx="89031">
                  <c:v>36707.416666666664</c:v>
                </c:pt>
                <c:pt idx="89032">
                  <c:v>36707.5</c:v>
                </c:pt>
                <c:pt idx="89033">
                  <c:v>36707.583333333336</c:v>
                </c:pt>
                <c:pt idx="89034">
                  <c:v>36707.666666666664</c:v>
                </c:pt>
                <c:pt idx="89035">
                  <c:v>36707.75</c:v>
                </c:pt>
                <c:pt idx="89036">
                  <c:v>36707.833333333336</c:v>
                </c:pt>
                <c:pt idx="89037">
                  <c:v>36707.916666666664</c:v>
                </c:pt>
                <c:pt idx="89038">
                  <c:v>36708</c:v>
                </c:pt>
                <c:pt idx="89039">
                  <c:v>36708.083333333336</c:v>
                </c:pt>
                <c:pt idx="89040">
                  <c:v>36708.166666666664</c:v>
                </c:pt>
                <c:pt idx="89041">
                  <c:v>36708.25</c:v>
                </c:pt>
                <c:pt idx="89042">
                  <c:v>36708.333333333336</c:v>
                </c:pt>
                <c:pt idx="89043">
                  <c:v>36708.416666666664</c:v>
                </c:pt>
                <c:pt idx="89044">
                  <c:v>36708.5</c:v>
                </c:pt>
                <c:pt idx="89045">
                  <c:v>36708.583333333336</c:v>
                </c:pt>
                <c:pt idx="89046">
                  <c:v>36708.666666666664</c:v>
                </c:pt>
                <c:pt idx="89047">
                  <c:v>36708.75</c:v>
                </c:pt>
                <c:pt idx="89048">
                  <c:v>36708.833333333336</c:v>
                </c:pt>
                <c:pt idx="89049">
                  <c:v>36708.916666666664</c:v>
                </c:pt>
                <c:pt idx="89050">
                  <c:v>36709</c:v>
                </c:pt>
                <c:pt idx="89051">
                  <c:v>36709.083333333336</c:v>
                </c:pt>
                <c:pt idx="89052">
                  <c:v>36709.166666666664</c:v>
                </c:pt>
                <c:pt idx="89053">
                  <c:v>36709.25</c:v>
                </c:pt>
                <c:pt idx="89054">
                  <c:v>36709.333333333336</c:v>
                </c:pt>
                <c:pt idx="89055">
                  <c:v>36709.416666666664</c:v>
                </c:pt>
                <c:pt idx="89056">
                  <c:v>36709.5</c:v>
                </c:pt>
                <c:pt idx="89057">
                  <c:v>36709.583333333336</c:v>
                </c:pt>
                <c:pt idx="89058">
                  <c:v>36709.666666666664</c:v>
                </c:pt>
                <c:pt idx="89059">
                  <c:v>36709.75</c:v>
                </c:pt>
                <c:pt idx="89060">
                  <c:v>36709.833333333336</c:v>
                </c:pt>
                <c:pt idx="89061">
                  <c:v>36709.916666666664</c:v>
                </c:pt>
                <c:pt idx="89062">
                  <c:v>36710</c:v>
                </c:pt>
                <c:pt idx="89063">
                  <c:v>36710.083333333336</c:v>
                </c:pt>
                <c:pt idx="89064">
                  <c:v>36710.166666666664</c:v>
                </c:pt>
                <c:pt idx="89065">
                  <c:v>36710.25</c:v>
                </c:pt>
                <c:pt idx="89066">
                  <c:v>36710.333333333336</c:v>
                </c:pt>
                <c:pt idx="89067">
                  <c:v>36710.416666666664</c:v>
                </c:pt>
                <c:pt idx="89068">
                  <c:v>36710.5</c:v>
                </c:pt>
                <c:pt idx="89069">
                  <c:v>36710.583333333336</c:v>
                </c:pt>
                <c:pt idx="89070">
                  <c:v>36710.666666666664</c:v>
                </c:pt>
                <c:pt idx="89071">
                  <c:v>36710.75</c:v>
                </c:pt>
                <c:pt idx="89072">
                  <c:v>36710.833333333336</c:v>
                </c:pt>
                <c:pt idx="89073">
                  <c:v>36710.916666666664</c:v>
                </c:pt>
                <c:pt idx="89074">
                  <c:v>36711</c:v>
                </c:pt>
                <c:pt idx="89075">
                  <c:v>36711.083333333336</c:v>
                </c:pt>
                <c:pt idx="89076">
                  <c:v>36711.166666666664</c:v>
                </c:pt>
                <c:pt idx="89077">
                  <c:v>36711.25</c:v>
                </c:pt>
                <c:pt idx="89078">
                  <c:v>36711.333333333336</c:v>
                </c:pt>
                <c:pt idx="89079">
                  <c:v>36711.416666666664</c:v>
                </c:pt>
                <c:pt idx="89080">
                  <c:v>36711.5</c:v>
                </c:pt>
                <c:pt idx="89081">
                  <c:v>36711.583333333336</c:v>
                </c:pt>
                <c:pt idx="89082">
                  <c:v>36711.666666666664</c:v>
                </c:pt>
                <c:pt idx="89083">
                  <c:v>36711.75</c:v>
                </c:pt>
                <c:pt idx="89084">
                  <c:v>36711.833333333336</c:v>
                </c:pt>
                <c:pt idx="89085">
                  <c:v>36711.916666666664</c:v>
                </c:pt>
                <c:pt idx="89086">
                  <c:v>36712</c:v>
                </c:pt>
                <c:pt idx="89087">
                  <c:v>36712.083333333336</c:v>
                </c:pt>
                <c:pt idx="89088">
                  <c:v>36712.166666666664</c:v>
                </c:pt>
                <c:pt idx="89089">
                  <c:v>36712.25</c:v>
                </c:pt>
                <c:pt idx="89090">
                  <c:v>36712.333333333336</c:v>
                </c:pt>
                <c:pt idx="89091">
                  <c:v>36712.416666666664</c:v>
                </c:pt>
                <c:pt idx="89092">
                  <c:v>36712.5</c:v>
                </c:pt>
                <c:pt idx="89093">
                  <c:v>36712.583333333336</c:v>
                </c:pt>
                <c:pt idx="89094">
                  <c:v>36712.666666666664</c:v>
                </c:pt>
                <c:pt idx="89095">
                  <c:v>36712.75</c:v>
                </c:pt>
                <c:pt idx="89096">
                  <c:v>36712.833333333336</c:v>
                </c:pt>
                <c:pt idx="89097">
                  <c:v>36712.916666666664</c:v>
                </c:pt>
                <c:pt idx="89098">
                  <c:v>36713</c:v>
                </c:pt>
                <c:pt idx="89099">
                  <c:v>36713.083333333336</c:v>
                </c:pt>
                <c:pt idx="89100">
                  <c:v>36713.166666666664</c:v>
                </c:pt>
                <c:pt idx="89101">
                  <c:v>36713.25</c:v>
                </c:pt>
                <c:pt idx="89102">
                  <c:v>36713.333333333336</c:v>
                </c:pt>
                <c:pt idx="89103">
                  <c:v>36713.416666666664</c:v>
                </c:pt>
                <c:pt idx="89104">
                  <c:v>36713.5</c:v>
                </c:pt>
                <c:pt idx="89105">
                  <c:v>36713.583333333336</c:v>
                </c:pt>
                <c:pt idx="89106">
                  <c:v>36713.666666666664</c:v>
                </c:pt>
                <c:pt idx="89107">
                  <c:v>36713.75</c:v>
                </c:pt>
                <c:pt idx="89108">
                  <c:v>36713.833333333336</c:v>
                </c:pt>
                <c:pt idx="89109">
                  <c:v>36713.916666666664</c:v>
                </c:pt>
                <c:pt idx="89110">
                  <c:v>36714</c:v>
                </c:pt>
                <c:pt idx="89111">
                  <c:v>36714.083333333336</c:v>
                </c:pt>
                <c:pt idx="89112">
                  <c:v>36714.166666666664</c:v>
                </c:pt>
                <c:pt idx="89113">
                  <c:v>36714.25</c:v>
                </c:pt>
                <c:pt idx="89114">
                  <c:v>36714.333333333336</c:v>
                </c:pt>
                <c:pt idx="89115">
                  <c:v>36714.416666666664</c:v>
                </c:pt>
                <c:pt idx="89116">
                  <c:v>36714.5</c:v>
                </c:pt>
                <c:pt idx="89117">
                  <c:v>36714.583333333336</c:v>
                </c:pt>
                <c:pt idx="89118">
                  <c:v>36714.666666666664</c:v>
                </c:pt>
                <c:pt idx="89119">
                  <c:v>36714.75</c:v>
                </c:pt>
                <c:pt idx="89120">
                  <c:v>36714.833333333336</c:v>
                </c:pt>
                <c:pt idx="89121">
                  <c:v>36714.916666666664</c:v>
                </c:pt>
                <c:pt idx="89122">
                  <c:v>36715</c:v>
                </c:pt>
                <c:pt idx="89123">
                  <c:v>36715.083333333336</c:v>
                </c:pt>
                <c:pt idx="89124">
                  <c:v>36715.166666666664</c:v>
                </c:pt>
                <c:pt idx="89125">
                  <c:v>36715.25</c:v>
                </c:pt>
                <c:pt idx="89126">
                  <c:v>36715.333333333336</c:v>
                </c:pt>
                <c:pt idx="89127">
                  <c:v>36715.416666666664</c:v>
                </c:pt>
                <c:pt idx="89128">
                  <c:v>36715.5</c:v>
                </c:pt>
                <c:pt idx="89129">
                  <c:v>36715.583333333336</c:v>
                </c:pt>
                <c:pt idx="89130">
                  <c:v>36715.666666666664</c:v>
                </c:pt>
                <c:pt idx="89131">
                  <c:v>36715.75</c:v>
                </c:pt>
                <c:pt idx="89132">
                  <c:v>36715.833333333336</c:v>
                </c:pt>
                <c:pt idx="89133">
                  <c:v>36715.916666666664</c:v>
                </c:pt>
                <c:pt idx="89134">
                  <c:v>36716</c:v>
                </c:pt>
                <c:pt idx="89135">
                  <c:v>36716.083333333336</c:v>
                </c:pt>
                <c:pt idx="89136">
                  <c:v>36716.166666666664</c:v>
                </c:pt>
                <c:pt idx="89137">
                  <c:v>36716.25</c:v>
                </c:pt>
                <c:pt idx="89138">
                  <c:v>36716.333333333336</c:v>
                </c:pt>
                <c:pt idx="89139">
                  <c:v>36716.416666666664</c:v>
                </c:pt>
                <c:pt idx="89140">
                  <c:v>36716.5</c:v>
                </c:pt>
                <c:pt idx="89141">
                  <c:v>36716.583333333336</c:v>
                </c:pt>
                <c:pt idx="89142">
                  <c:v>36716.666666666664</c:v>
                </c:pt>
                <c:pt idx="89143">
                  <c:v>36716.75</c:v>
                </c:pt>
                <c:pt idx="89144">
                  <c:v>36716.833333333336</c:v>
                </c:pt>
                <c:pt idx="89145">
                  <c:v>36716.916666666664</c:v>
                </c:pt>
                <c:pt idx="89146">
                  <c:v>36717</c:v>
                </c:pt>
                <c:pt idx="89147">
                  <c:v>36717.083333333336</c:v>
                </c:pt>
                <c:pt idx="89148">
                  <c:v>36717.166666666664</c:v>
                </c:pt>
                <c:pt idx="89149">
                  <c:v>36717.25</c:v>
                </c:pt>
                <c:pt idx="89150">
                  <c:v>36717.333333333336</c:v>
                </c:pt>
                <c:pt idx="89151">
                  <c:v>36717.416666666664</c:v>
                </c:pt>
                <c:pt idx="89152">
                  <c:v>36717.5</c:v>
                </c:pt>
                <c:pt idx="89153">
                  <c:v>36717.583333333336</c:v>
                </c:pt>
                <c:pt idx="89154">
                  <c:v>36717.666666666664</c:v>
                </c:pt>
                <c:pt idx="89155">
                  <c:v>36717.75</c:v>
                </c:pt>
                <c:pt idx="89156">
                  <c:v>36717.833333333336</c:v>
                </c:pt>
                <c:pt idx="89157">
                  <c:v>36717.916666666664</c:v>
                </c:pt>
                <c:pt idx="89158">
                  <c:v>36718</c:v>
                </c:pt>
                <c:pt idx="89159">
                  <c:v>36718.083333333336</c:v>
                </c:pt>
                <c:pt idx="89160">
                  <c:v>36718.166666666664</c:v>
                </c:pt>
                <c:pt idx="89161">
                  <c:v>36718.25</c:v>
                </c:pt>
                <c:pt idx="89162">
                  <c:v>36718.333333333336</c:v>
                </c:pt>
                <c:pt idx="89163">
                  <c:v>36718.416666666664</c:v>
                </c:pt>
                <c:pt idx="89164">
                  <c:v>36718.5</c:v>
                </c:pt>
                <c:pt idx="89165">
                  <c:v>36718.583333333336</c:v>
                </c:pt>
                <c:pt idx="89166">
                  <c:v>36718.666666666664</c:v>
                </c:pt>
                <c:pt idx="89167">
                  <c:v>36718.75</c:v>
                </c:pt>
                <c:pt idx="89168">
                  <c:v>36718.833333333336</c:v>
                </c:pt>
                <c:pt idx="89169">
                  <c:v>36718.916666666664</c:v>
                </c:pt>
                <c:pt idx="89170">
                  <c:v>36719</c:v>
                </c:pt>
                <c:pt idx="89171">
                  <c:v>36719.083333333336</c:v>
                </c:pt>
                <c:pt idx="89172">
                  <c:v>36719.166666666664</c:v>
                </c:pt>
                <c:pt idx="89173">
                  <c:v>36719.25</c:v>
                </c:pt>
                <c:pt idx="89174">
                  <c:v>36719.333333333336</c:v>
                </c:pt>
                <c:pt idx="89175">
                  <c:v>36719.416666666664</c:v>
                </c:pt>
                <c:pt idx="89176">
                  <c:v>36719.5</c:v>
                </c:pt>
                <c:pt idx="89177">
                  <c:v>36719.583333333336</c:v>
                </c:pt>
                <c:pt idx="89178">
                  <c:v>36719.666666666664</c:v>
                </c:pt>
                <c:pt idx="89179">
                  <c:v>36719.75</c:v>
                </c:pt>
                <c:pt idx="89180">
                  <c:v>36719.833333333336</c:v>
                </c:pt>
                <c:pt idx="89181">
                  <c:v>36719.916666666664</c:v>
                </c:pt>
                <c:pt idx="89182">
                  <c:v>36720</c:v>
                </c:pt>
                <c:pt idx="89183">
                  <c:v>36720.083333333336</c:v>
                </c:pt>
                <c:pt idx="89184">
                  <c:v>36720.166666666664</c:v>
                </c:pt>
                <c:pt idx="89185">
                  <c:v>36720.25</c:v>
                </c:pt>
                <c:pt idx="89186">
                  <c:v>36720.333333333336</c:v>
                </c:pt>
                <c:pt idx="89187">
                  <c:v>36720.416666666664</c:v>
                </c:pt>
                <c:pt idx="89188">
                  <c:v>36720.5</c:v>
                </c:pt>
                <c:pt idx="89189">
                  <c:v>36720.583333333336</c:v>
                </c:pt>
                <c:pt idx="89190">
                  <c:v>36720.666666666664</c:v>
                </c:pt>
                <c:pt idx="89191">
                  <c:v>36720.75</c:v>
                </c:pt>
                <c:pt idx="89192">
                  <c:v>36720.833333333336</c:v>
                </c:pt>
                <c:pt idx="89193">
                  <c:v>36720.916666666664</c:v>
                </c:pt>
                <c:pt idx="89194">
                  <c:v>36721</c:v>
                </c:pt>
                <c:pt idx="89195">
                  <c:v>36721.083333333336</c:v>
                </c:pt>
                <c:pt idx="89196">
                  <c:v>36721.166666666664</c:v>
                </c:pt>
                <c:pt idx="89197">
                  <c:v>36721.25</c:v>
                </c:pt>
                <c:pt idx="89198">
                  <c:v>36721.333333333336</c:v>
                </c:pt>
                <c:pt idx="89199">
                  <c:v>36721.416666666664</c:v>
                </c:pt>
                <c:pt idx="89200">
                  <c:v>36721.5</c:v>
                </c:pt>
                <c:pt idx="89201">
                  <c:v>36721.583333333336</c:v>
                </c:pt>
                <c:pt idx="89202">
                  <c:v>36721.666666666664</c:v>
                </c:pt>
                <c:pt idx="89203">
                  <c:v>36721.75</c:v>
                </c:pt>
                <c:pt idx="89204">
                  <c:v>36721.833333333336</c:v>
                </c:pt>
                <c:pt idx="89205">
                  <c:v>36721.916666666664</c:v>
                </c:pt>
                <c:pt idx="89206">
                  <c:v>36722</c:v>
                </c:pt>
                <c:pt idx="89207">
                  <c:v>36722.083333333336</c:v>
                </c:pt>
                <c:pt idx="89208">
                  <c:v>36722.166666666664</c:v>
                </c:pt>
                <c:pt idx="89209">
                  <c:v>36722.25</c:v>
                </c:pt>
                <c:pt idx="89210">
                  <c:v>36722.333333333336</c:v>
                </c:pt>
                <c:pt idx="89211">
                  <c:v>36722.416666666664</c:v>
                </c:pt>
                <c:pt idx="89212">
                  <c:v>36722.5</c:v>
                </c:pt>
                <c:pt idx="89213">
                  <c:v>36722.583333333336</c:v>
                </c:pt>
                <c:pt idx="89214">
                  <c:v>36722.666666666664</c:v>
                </c:pt>
                <c:pt idx="89215">
                  <c:v>36722.75</c:v>
                </c:pt>
                <c:pt idx="89216">
                  <c:v>36722.833333333336</c:v>
                </c:pt>
                <c:pt idx="89217">
                  <c:v>36722.916666666664</c:v>
                </c:pt>
                <c:pt idx="89218">
                  <c:v>36723</c:v>
                </c:pt>
                <c:pt idx="89219">
                  <c:v>36723.083333333336</c:v>
                </c:pt>
                <c:pt idx="89220">
                  <c:v>36723.166666666664</c:v>
                </c:pt>
                <c:pt idx="89221">
                  <c:v>36723.25</c:v>
                </c:pt>
                <c:pt idx="89222">
                  <c:v>36723.333333333336</c:v>
                </c:pt>
                <c:pt idx="89223">
                  <c:v>36723.416666666664</c:v>
                </c:pt>
                <c:pt idx="89224">
                  <c:v>36723.5</c:v>
                </c:pt>
                <c:pt idx="89225">
                  <c:v>36723.583333333336</c:v>
                </c:pt>
                <c:pt idx="89226">
                  <c:v>36723.666666666664</c:v>
                </c:pt>
                <c:pt idx="89227">
                  <c:v>36723.75</c:v>
                </c:pt>
                <c:pt idx="89228">
                  <c:v>36723.833333333336</c:v>
                </c:pt>
                <c:pt idx="89229">
                  <c:v>36723.916666666664</c:v>
                </c:pt>
                <c:pt idx="89230">
                  <c:v>36724</c:v>
                </c:pt>
                <c:pt idx="89231">
                  <c:v>36724.083333333336</c:v>
                </c:pt>
                <c:pt idx="89232">
                  <c:v>36724.166666666664</c:v>
                </c:pt>
                <c:pt idx="89233">
                  <c:v>36724.25</c:v>
                </c:pt>
                <c:pt idx="89234">
                  <c:v>36724.333333333336</c:v>
                </c:pt>
                <c:pt idx="89235">
                  <c:v>36724.416666666664</c:v>
                </c:pt>
                <c:pt idx="89236">
                  <c:v>36724.5</c:v>
                </c:pt>
                <c:pt idx="89237">
                  <c:v>36724.583333333336</c:v>
                </c:pt>
                <c:pt idx="89238">
                  <c:v>36724.62222222222</c:v>
                </c:pt>
                <c:pt idx="89239">
                  <c:v>36724.634027777778</c:v>
                </c:pt>
                <c:pt idx="89240">
                  <c:v>36724.666666666664</c:v>
                </c:pt>
                <c:pt idx="89241">
                  <c:v>36724.75</c:v>
                </c:pt>
                <c:pt idx="89242">
                  <c:v>36724.833333333336</c:v>
                </c:pt>
                <c:pt idx="89243">
                  <c:v>36724.916666666664</c:v>
                </c:pt>
                <c:pt idx="89244">
                  <c:v>36725</c:v>
                </c:pt>
                <c:pt idx="89245">
                  <c:v>36725.083333333336</c:v>
                </c:pt>
                <c:pt idx="89246">
                  <c:v>36725.166666666664</c:v>
                </c:pt>
                <c:pt idx="89247">
                  <c:v>36725.25</c:v>
                </c:pt>
                <c:pt idx="89248">
                  <c:v>36725.333333333336</c:v>
                </c:pt>
                <c:pt idx="89249">
                  <c:v>36725.416666666664</c:v>
                </c:pt>
                <c:pt idx="89250">
                  <c:v>36725.5</c:v>
                </c:pt>
                <c:pt idx="89251">
                  <c:v>36725.583333333336</c:v>
                </c:pt>
                <c:pt idx="89252">
                  <c:v>36725.666666666664</c:v>
                </c:pt>
                <c:pt idx="89253">
                  <c:v>36725.75</c:v>
                </c:pt>
                <c:pt idx="89254">
                  <c:v>36725.833333333336</c:v>
                </c:pt>
                <c:pt idx="89255">
                  <c:v>36725.916666666664</c:v>
                </c:pt>
                <c:pt idx="89256">
                  <c:v>36726</c:v>
                </c:pt>
                <c:pt idx="89257">
                  <c:v>36726.083333333336</c:v>
                </c:pt>
                <c:pt idx="89258">
                  <c:v>36726.166666666664</c:v>
                </c:pt>
                <c:pt idx="89259">
                  <c:v>36726.25</c:v>
                </c:pt>
                <c:pt idx="89260">
                  <c:v>36726.333333333336</c:v>
                </c:pt>
                <c:pt idx="89261">
                  <c:v>36726.416666666664</c:v>
                </c:pt>
                <c:pt idx="89262">
                  <c:v>36726.5</c:v>
                </c:pt>
                <c:pt idx="89263">
                  <c:v>36726.583333333336</c:v>
                </c:pt>
                <c:pt idx="89264">
                  <c:v>36726.666666666664</c:v>
                </c:pt>
                <c:pt idx="89265">
                  <c:v>36726.75</c:v>
                </c:pt>
                <c:pt idx="89266">
                  <c:v>36726.833333333336</c:v>
                </c:pt>
                <c:pt idx="89267">
                  <c:v>36726.916666666664</c:v>
                </c:pt>
                <c:pt idx="89268">
                  <c:v>36727</c:v>
                </c:pt>
                <c:pt idx="89269">
                  <c:v>36727.083333333336</c:v>
                </c:pt>
                <c:pt idx="89270">
                  <c:v>36727.166666666664</c:v>
                </c:pt>
                <c:pt idx="89271">
                  <c:v>36727.25</c:v>
                </c:pt>
                <c:pt idx="89272">
                  <c:v>36727.333333333336</c:v>
                </c:pt>
                <c:pt idx="89273">
                  <c:v>36727.416666666664</c:v>
                </c:pt>
                <c:pt idx="89274">
                  <c:v>36727.5</c:v>
                </c:pt>
                <c:pt idx="89275">
                  <c:v>36727.583333333336</c:v>
                </c:pt>
                <c:pt idx="89276">
                  <c:v>36727.666666666664</c:v>
                </c:pt>
                <c:pt idx="89277">
                  <c:v>36727.75</c:v>
                </c:pt>
                <c:pt idx="89278">
                  <c:v>36727.833333333336</c:v>
                </c:pt>
                <c:pt idx="89279">
                  <c:v>36727.916666666664</c:v>
                </c:pt>
                <c:pt idx="89280">
                  <c:v>36728</c:v>
                </c:pt>
                <c:pt idx="89281">
                  <c:v>36728.083333333336</c:v>
                </c:pt>
                <c:pt idx="89282">
                  <c:v>36728.166666666664</c:v>
                </c:pt>
                <c:pt idx="89283">
                  <c:v>36728.25</c:v>
                </c:pt>
                <c:pt idx="89284">
                  <c:v>36728.333333333336</c:v>
                </c:pt>
                <c:pt idx="89285">
                  <c:v>36728.416666666664</c:v>
                </c:pt>
                <c:pt idx="89286">
                  <c:v>36728.5</c:v>
                </c:pt>
                <c:pt idx="89287">
                  <c:v>36728.583333333336</c:v>
                </c:pt>
                <c:pt idx="89288">
                  <c:v>36728.666666666664</c:v>
                </c:pt>
                <c:pt idx="89289">
                  <c:v>36728.75</c:v>
                </c:pt>
                <c:pt idx="89290">
                  <c:v>36728.833333333336</c:v>
                </c:pt>
                <c:pt idx="89291">
                  <c:v>36728.916666666664</c:v>
                </c:pt>
                <c:pt idx="89292">
                  <c:v>36729</c:v>
                </c:pt>
                <c:pt idx="89293">
                  <c:v>36729.083333333336</c:v>
                </c:pt>
                <c:pt idx="89294">
                  <c:v>36729.166666666664</c:v>
                </c:pt>
                <c:pt idx="89295">
                  <c:v>36729.25</c:v>
                </c:pt>
                <c:pt idx="89296">
                  <c:v>36729.333333333336</c:v>
                </c:pt>
                <c:pt idx="89297">
                  <c:v>36729.416666666664</c:v>
                </c:pt>
                <c:pt idx="89298">
                  <c:v>36729.5</c:v>
                </c:pt>
                <c:pt idx="89299">
                  <c:v>36729.583333333336</c:v>
                </c:pt>
                <c:pt idx="89300">
                  <c:v>36729.666666666664</c:v>
                </c:pt>
                <c:pt idx="89301">
                  <c:v>36729.75</c:v>
                </c:pt>
                <c:pt idx="89302">
                  <c:v>36729.833333333336</c:v>
                </c:pt>
                <c:pt idx="89303">
                  <c:v>36729.916666666664</c:v>
                </c:pt>
                <c:pt idx="89304">
                  <c:v>36730</c:v>
                </c:pt>
                <c:pt idx="89305">
                  <c:v>36730.083333333336</c:v>
                </c:pt>
                <c:pt idx="89306">
                  <c:v>36730.166666666664</c:v>
                </c:pt>
                <c:pt idx="89307">
                  <c:v>36730.25</c:v>
                </c:pt>
                <c:pt idx="89308">
                  <c:v>36730.333333333336</c:v>
                </c:pt>
                <c:pt idx="89309">
                  <c:v>36730.416666666664</c:v>
                </c:pt>
                <c:pt idx="89310">
                  <c:v>36730.5</c:v>
                </c:pt>
                <c:pt idx="89311">
                  <c:v>36730.583333333336</c:v>
                </c:pt>
                <c:pt idx="89312">
                  <c:v>36730.666666666664</c:v>
                </c:pt>
                <c:pt idx="89313">
                  <c:v>36730.75</c:v>
                </c:pt>
                <c:pt idx="89314">
                  <c:v>36730.833333333336</c:v>
                </c:pt>
                <c:pt idx="89315">
                  <c:v>36730.916666666664</c:v>
                </c:pt>
                <c:pt idx="89316">
                  <c:v>36731</c:v>
                </c:pt>
                <c:pt idx="89317">
                  <c:v>36731.083333333336</c:v>
                </c:pt>
                <c:pt idx="89318">
                  <c:v>36731.166666666664</c:v>
                </c:pt>
                <c:pt idx="89319">
                  <c:v>36731.25</c:v>
                </c:pt>
                <c:pt idx="89320">
                  <c:v>36731.333333333336</c:v>
                </c:pt>
                <c:pt idx="89321">
                  <c:v>36731.416666666664</c:v>
                </c:pt>
                <c:pt idx="89322">
                  <c:v>36731.5</c:v>
                </c:pt>
                <c:pt idx="89323">
                  <c:v>36731.583333333336</c:v>
                </c:pt>
                <c:pt idx="89324">
                  <c:v>36731.666666666664</c:v>
                </c:pt>
                <c:pt idx="89325">
                  <c:v>36731.75</c:v>
                </c:pt>
                <c:pt idx="89326">
                  <c:v>36731.833333333336</c:v>
                </c:pt>
                <c:pt idx="89327">
                  <c:v>36731.916666666664</c:v>
                </c:pt>
                <c:pt idx="89328">
                  <c:v>36732</c:v>
                </c:pt>
                <c:pt idx="89329">
                  <c:v>36732.083333333336</c:v>
                </c:pt>
                <c:pt idx="89330">
                  <c:v>36732.166666666664</c:v>
                </c:pt>
                <c:pt idx="89331">
                  <c:v>36732.25</c:v>
                </c:pt>
                <c:pt idx="89332">
                  <c:v>36732.333333333336</c:v>
                </c:pt>
                <c:pt idx="89333">
                  <c:v>36732.416666666664</c:v>
                </c:pt>
                <c:pt idx="89334">
                  <c:v>36732.5</c:v>
                </c:pt>
                <c:pt idx="89335">
                  <c:v>36732.583333333336</c:v>
                </c:pt>
                <c:pt idx="89336">
                  <c:v>36732.666666666664</c:v>
                </c:pt>
                <c:pt idx="89337">
                  <c:v>36732.75</c:v>
                </c:pt>
                <c:pt idx="89338">
                  <c:v>36732.833333333336</c:v>
                </c:pt>
                <c:pt idx="89339">
                  <c:v>36732.916666666664</c:v>
                </c:pt>
                <c:pt idx="89340">
                  <c:v>36733</c:v>
                </c:pt>
                <c:pt idx="89341">
                  <c:v>36733.083333333336</c:v>
                </c:pt>
                <c:pt idx="89342">
                  <c:v>36733.166666666664</c:v>
                </c:pt>
                <c:pt idx="89343">
                  <c:v>36733.25</c:v>
                </c:pt>
                <c:pt idx="89344">
                  <c:v>36733.333333333336</c:v>
                </c:pt>
                <c:pt idx="89345">
                  <c:v>36733.416666666664</c:v>
                </c:pt>
                <c:pt idx="89346">
                  <c:v>36733.5</c:v>
                </c:pt>
                <c:pt idx="89347">
                  <c:v>36733.583333333336</c:v>
                </c:pt>
                <c:pt idx="89348">
                  <c:v>36733.666666666664</c:v>
                </c:pt>
                <c:pt idx="89349">
                  <c:v>36733.75</c:v>
                </c:pt>
                <c:pt idx="89350">
                  <c:v>36733.833333333336</c:v>
                </c:pt>
                <c:pt idx="89351">
                  <c:v>36733.916666666664</c:v>
                </c:pt>
                <c:pt idx="89352">
                  <c:v>36734</c:v>
                </c:pt>
                <c:pt idx="89353">
                  <c:v>36734.083333333336</c:v>
                </c:pt>
                <c:pt idx="89354">
                  <c:v>36734.166666666664</c:v>
                </c:pt>
                <c:pt idx="89355">
                  <c:v>36734.25</c:v>
                </c:pt>
                <c:pt idx="89356">
                  <c:v>36734.333333333336</c:v>
                </c:pt>
                <c:pt idx="89357">
                  <c:v>36734.416666666664</c:v>
                </c:pt>
                <c:pt idx="89358">
                  <c:v>36734.5</c:v>
                </c:pt>
                <c:pt idx="89359">
                  <c:v>36734.583333333336</c:v>
                </c:pt>
                <c:pt idx="89360">
                  <c:v>36734.666666666664</c:v>
                </c:pt>
                <c:pt idx="89361">
                  <c:v>36734.75</c:v>
                </c:pt>
                <c:pt idx="89362">
                  <c:v>36734.833333333336</c:v>
                </c:pt>
                <c:pt idx="89363">
                  <c:v>36734.916666666664</c:v>
                </c:pt>
                <c:pt idx="89364">
                  <c:v>36735</c:v>
                </c:pt>
                <c:pt idx="89365">
                  <c:v>36735.083333333336</c:v>
                </c:pt>
                <c:pt idx="89366">
                  <c:v>36735.166666666664</c:v>
                </c:pt>
                <c:pt idx="89367">
                  <c:v>36735.25</c:v>
                </c:pt>
                <c:pt idx="89368">
                  <c:v>36735.333333333336</c:v>
                </c:pt>
                <c:pt idx="89369">
                  <c:v>36735.416666666664</c:v>
                </c:pt>
                <c:pt idx="89370">
                  <c:v>36735.5</c:v>
                </c:pt>
                <c:pt idx="89371">
                  <c:v>36735.583333333336</c:v>
                </c:pt>
                <c:pt idx="89372">
                  <c:v>36735.666666666664</c:v>
                </c:pt>
                <c:pt idx="89373">
                  <c:v>36735.75</c:v>
                </c:pt>
                <c:pt idx="89374">
                  <c:v>36735.833333333336</c:v>
                </c:pt>
                <c:pt idx="89375">
                  <c:v>36735.916666666664</c:v>
                </c:pt>
                <c:pt idx="89376">
                  <c:v>36736</c:v>
                </c:pt>
                <c:pt idx="89377">
                  <c:v>36736.083333333336</c:v>
                </c:pt>
                <c:pt idx="89378">
                  <c:v>36736.166666666664</c:v>
                </c:pt>
                <c:pt idx="89379">
                  <c:v>36736.25</c:v>
                </c:pt>
                <c:pt idx="89380">
                  <c:v>36736.333333333336</c:v>
                </c:pt>
                <c:pt idx="89381">
                  <c:v>36736.416666666664</c:v>
                </c:pt>
                <c:pt idx="89382">
                  <c:v>36736.5</c:v>
                </c:pt>
                <c:pt idx="89383">
                  <c:v>36736.583333333336</c:v>
                </c:pt>
                <c:pt idx="89384">
                  <c:v>36736.666666666664</c:v>
                </c:pt>
                <c:pt idx="89385">
                  <c:v>36736.75</c:v>
                </c:pt>
                <c:pt idx="89386">
                  <c:v>36736.833333333336</c:v>
                </c:pt>
                <c:pt idx="89387">
                  <c:v>36736.916666666664</c:v>
                </c:pt>
                <c:pt idx="89388">
                  <c:v>36737</c:v>
                </c:pt>
                <c:pt idx="89389">
                  <c:v>36737.083333333336</c:v>
                </c:pt>
                <c:pt idx="89390">
                  <c:v>36737.166666666664</c:v>
                </c:pt>
                <c:pt idx="89391">
                  <c:v>36737.25</c:v>
                </c:pt>
                <c:pt idx="89392">
                  <c:v>36737.333333333336</c:v>
                </c:pt>
                <c:pt idx="89393">
                  <c:v>36737.416666666664</c:v>
                </c:pt>
                <c:pt idx="89394">
                  <c:v>36737.5</c:v>
                </c:pt>
                <c:pt idx="89395">
                  <c:v>36737.583333333336</c:v>
                </c:pt>
                <c:pt idx="89396">
                  <c:v>36737.666666666664</c:v>
                </c:pt>
                <c:pt idx="89397">
                  <c:v>36737.75</c:v>
                </c:pt>
                <c:pt idx="89398">
                  <c:v>36737.833333333336</c:v>
                </c:pt>
                <c:pt idx="89399">
                  <c:v>36737.916666666664</c:v>
                </c:pt>
                <c:pt idx="89400">
                  <c:v>36738</c:v>
                </c:pt>
                <c:pt idx="89401">
                  <c:v>36738.083333333336</c:v>
                </c:pt>
                <c:pt idx="89402">
                  <c:v>36738.166666666664</c:v>
                </c:pt>
                <c:pt idx="89403">
                  <c:v>36738.25</c:v>
                </c:pt>
                <c:pt idx="89404">
                  <c:v>36738.333333333336</c:v>
                </c:pt>
                <c:pt idx="89405">
                  <c:v>36738.416666666664</c:v>
                </c:pt>
                <c:pt idx="89406">
                  <c:v>36738.5</c:v>
                </c:pt>
                <c:pt idx="89407">
                  <c:v>36738.583333333336</c:v>
                </c:pt>
                <c:pt idx="89408">
                  <c:v>36738.666666666664</c:v>
                </c:pt>
                <c:pt idx="89409">
                  <c:v>36738.75</c:v>
                </c:pt>
                <c:pt idx="89410">
                  <c:v>36738.833333333336</c:v>
                </c:pt>
                <c:pt idx="89411">
                  <c:v>36738.916666666664</c:v>
                </c:pt>
                <c:pt idx="89412">
                  <c:v>36739</c:v>
                </c:pt>
                <c:pt idx="89413">
                  <c:v>36739.083333333336</c:v>
                </c:pt>
                <c:pt idx="89414">
                  <c:v>36739.166666666664</c:v>
                </c:pt>
                <c:pt idx="89415">
                  <c:v>36739.25</c:v>
                </c:pt>
                <c:pt idx="89416">
                  <c:v>36739.333333333336</c:v>
                </c:pt>
                <c:pt idx="89417">
                  <c:v>36739.416666666664</c:v>
                </c:pt>
                <c:pt idx="89418">
                  <c:v>36739.5</c:v>
                </c:pt>
                <c:pt idx="89419">
                  <c:v>36739.583333333336</c:v>
                </c:pt>
                <c:pt idx="89420">
                  <c:v>36739.666666666664</c:v>
                </c:pt>
                <c:pt idx="89421">
                  <c:v>36739.75</c:v>
                </c:pt>
                <c:pt idx="89422">
                  <c:v>36739.833333333336</c:v>
                </c:pt>
                <c:pt idx="89423">
                  <c:v>36739.916666666664</c:v>
                </c:pt>
                <c:pt idx="89424">
                  <c:v>36740</c:v>
                </c:pt>
                <c:pt idx="89425">
                  <c:v>36740.083333333336</c:v>
                </c:pt>
                <c:pt idx="89426">
                  <c:v>36740.166666666664</c:v>
                </c:pt>
                <c:pt idx="89427">
                  <c:v>36740.25</c:v>
                </c:pt>
                <c:pt idx="89428">
                  <c:v>36740.333333333336</c:v>
                </c:pt>
                <c:pt idx="89429">
                  <c:v>36740.416666666664</c:v>
                </c:pt>
                <c:pt idx="89430">
                  <c:v>36740.5</c:v>
                </c:pt>
                <c:pt idx="89431">
                  <c:v>36740.583333333336</c:v>
                </c:pt>
                <c:pt idx="89432">
                  <c:v>36740.666666666664</c:v>
                </c:pt>
                <c:pt idx="89433">
                  <c:v>36740.75</c:v>
                </c:pt>
                <c:pt idx="89434">
                  <c:v>36740.833333333336</c:v>
                </c:pt>
                <c:pt idx="89435">
                  <c:v>36740.916666666664</c:v>
                </c:pt>
                <c:pt idx="89436">
                  <c:v>36741</c:v>
                </c:pt>
                <c:pt idx="89437">
                  <c:v>36741.083333333336</c:v>
                </c:pt>
                <c:pt idx="89438">
                  <c:v>36741.166666666664</c:v>
                </c:pt>
                <c:pt idx="89439">
                  <c:v>36741.25</c:v>
                </c:pt>
                <c:pt idx="89440">
                  <c:v>36741.333333333336</c:v>
                </c:pt>
                <c:pt idx="89441">
                  <c:v>36741.416666666664</c:v>
                </c:pt>
                <c:pt idx="89442">
                  <c:v>36741.5</c:v>
                </c:pt>
                <c:pt idx="89443">
                  <c:v>36741.583333333336</c:v>
                </c:pt>
                <c:pt idx="89444">
                  <c:v>36741.666666666664</c:v>
                </c:pt>
                <c:pt idx="89445">
                  <c:v>36741.75</c:v>
                </c:pt>
                <c:pt idx="89446">
                  <c:v>36741.833333333336</c:v>
                </c:pt>
                <c:pt idx="89447">
                  <c:v>36741.916666666664</c:v>
                </c:pt>
                <c:pt idx="89448">
                  <c:v>36742</c:v>
                </c:pt>
                <c:pt idx="89449">
                  <c:v>36742.083333333336</c:v>
                </c:pt>
                <c:pt idx="89450">
                  <c:v>36742.166666666664</c:v>
                </c:pt>
                <c:pt idx="89451">
                  <c:v>36742.25</c:v>
                </c:pt>
                <c:pt idx="89452">
                  <c:v>36742.333333333336</c:v>
                </c:pt>
                <c:pt idx="89453">
                  <c:v>36742.416666666664</c:v>
                </c:pt>
                <c:pt idx="89454">
                  <c:v>36742.5</c:v>
                </c:pt>
                <c:pt idx="89455">
                  <c:v>36742.583333333336</c:v>
                </c:pt>
                <c:pt idx="89456">
                  <c:v>36742.666666666664</c:v>
                </c:pt>
                <c:pt idx="89457">
                  <c:v>36742.75</c:v>
                </c:pt>
                <c:pt idx="89458">
                  <c:v>36742.833333333336</c:v>
                </c:pt>
                <c:pt idx="89459">
                  <c:v>36742.916666666664</c:v>
                </c:pt>
                <c:pt idx="89460">
                  <c:v>36743</c:v>
                </c:pt>
                <c:pt idx="89461">
                  <c:v>36743.083333333336</c:v>
                </c:pt>
                <c:pt idx="89462">
                  <c:v>36743.166666666664</c:v>
                </c:pt>
                <c:pt idx="89463">
                  <c:v>36743.25</c:v>
                </c:pt>
                <c:pt idx="89464">
                  <c:v>36743.333333333336</c:v>
                </c:pt>
                <c:pt idx="89465">
                  <c:v>36743.416666666664</c:v>
                </c:pt>
                <c:pt idx="89466">
                  <c:v>36743.5</c:v>
                </c:pt>
                <c:pt idx="89467">
                  <c:v>36743.583333333336</c:v>
                </c:pt>
                <c:pt idx="89468">
                  <c:v>36743.666666666664</c:v>
                </c:pt>
                <c:pt idx="89469">
                  <c:v>36743.75</c:v>
                </c:pt>
                <c:pt idx="89470">
                  <c:v>36743.833333333336</c:v>
                </c:pt>
                <c:pt idx="89471">
                  <c:v>36743.916666666664</c:v>
                </c:pt>
                <c:pt idx="89472">
                  <c:v>36744</c:v>
                </c:pt>
                <c:pt idx="89473">
                  <c:v>36744.083333333336</c:v>
                </c:pt>
                <c:pt idx="89474">
                  <c:v>36744.166666666664</c:v>
                </c:pt>
                <c:pt idx="89475">
                  <c:v>36744.25</c:v>
                </c:pt>
                <c:pt idx="89476">
                  <c:v>36744.333333333336</c:v>
                </c:pt>
                <c:pt idx="89477">
                  <c:v>36744.416666666664</c:v>
                </c:pt>
                <c:pt idx="89478">
                  <c:v>36744.5</c:v>
                </c:pt>
                <c:pt idx="89479">
                  <c:v>36744.583333333336</c:v>
                </c:pt>
                <c:pt idx="89480">
                  <c:v>36744.666666666664</c:v>
                </c:pt>
                <c:pt idx="89481">
                  <c:v>36744.75</c:v>
                </c:pt>
                <c:pt idx="89482">
                  <c:v>36744.833333333336</c:v>
                </c:pt>
                <c:pt idx="89483">
                  <c:v>36744.916666666664</c:v>
                </c:pt>
                <c:pt idx="89484">
                  <c:v>36745</c:v>
                </c:pt>
                <c:pt idx="89485">
                  <c:v>36745.083333333336</c:v>
                </c:pt>
                <c:pt idx="89486">
                  <c:v>36745.166666666664</c:v>
                </c:pt>
                <c:pt idx="89487">
                  <c:v>36745.25</c:v>
                </c:pt>
                <c:pt idx="89488">
                  <c:v>36745.333333333336</c:v>
                </c:pt>
                <c:pt idx="89489">
                  <c:v>36745.416666666664</c:v>
                </c:pt>
                <c:pt idx="89490">
                  <c:v>36745.5</c:v>
                </c:pt>
                <c:pt idx="89491">
                  <c:v>36745.583333333336</c:v>
                </c:pt>
                <c:pt idx="89492">
                  <c:v>36745.666666666664</c:v>
                </c:pt>
                <c:pt idx="89493">
                  <c:v>36745.75</c:v>
                </c:pt>
                <c:pt idx="89494">
                  <c:v>36745.833333333336</c:v>
                </c:pt>
                <c:pt idx="89495">
                  <c:v>36745.916666666664</c:v>
                </c:pt>
                <c:pt idx="89496">
                  <c:v>36746</c:v>
                </c:pt>
                <c:pt idx="89497">
                  <c:v>36746.083333333336</c:v>
                </c:pt>
                <c:pt idx="89498">
                  <c:v>36746.166666666664</c:v>
                </c:pt>
                <c:pt idx="89499">
                  <c:v>36746.25</c:v>
                </c:pt>
                <c:pt idx="89500">
                  <c:v>36746.333333333336</c:v>
                </c:pt>
                <c:pt idx="89501">
                  <c:v>36746.416666666664</c:v>
                </c:pt>
                <c:pt idx="89502">
                  <c:v>36746.5</c:v>
                </c:pt>
                <c:pt idx="89503">
                  <c:v>36746.583333333336</c:v>
                </c:pt>
                <c:pt idx="89504">
                  <c:v>36746.666666666664</c:v>
                </c:pt>
                <c:pt idx="89505">
                  <c:v>36746.75</c:v>
                </c:pt>
                <c:pt idx="89506">
                  <c:v>36746.833333333336</c:v>
                </c:pt>
                <c:pt idx="89507">
                  <c:v>36746.916666666664</c:v>
                </c:pt>
                <c:pt idx="89508">
                  <c:v>36747</c:v>
                </c:pt>
                <c:pt idx="89509">
                  <c:v>36747.083333333336</c:v>
                </c:pt>
                <c:pt idx="89510">
                  <c:v>36747.166666666664</c:v>
                </c:pt>
                <c:pt idx="89511">
                  <c:v>36747.25</c:v>
                </c:pt>
                <c:pt idx="89512">
                  <c:v>36747.333333333336</c:v>
                </c:pt>
                <c:pt idx="89513">
                  <c:v>36747.416666666664</c:v>
                </c:pt>
                <c:pt idx="89514">
                  <c:v>36747.5</c:v>
                </c:pt>
                <c:pt idx="89515">
                  <c:v>36747.583333333336</c:v>
                </c:pt>
                <c:pt idx="89516">
                  <c:v>36747.666666666664</c:v>
                </c:pt>
                <c:pt idx="89517">
                  <c:v>36747.75</c:v>
                </c:pt>
                <c:pt idx="89518">
                  <c:v>36747.833333333336</c:v>
                </c:pt>
                <c:pt idx="89519">
                  <c:v>36747.916666666664</c:v>
                </c:pt>
                <c:pt idx="89520">
                  <c:v>36748</c:v>
                </c:pt>
                <c:pt idx="89521">
                  <c:v>36748.083333333336</c:v>
                </c:pt>
                <c:pt idx="89522">
                  <c:v>36748.166666666664</c:v>
                </c:pt>
                <c:pt idx="89523">
                  <c:v>36748.25</c:v>
                </c:pt>
                <c:pt idx="89524">
                  <c:v>36748.333333333336</c:v>
                </c:pt>
                <c:pt idx="89525">
                  <c:v>36748.416666666664</c:v>
                </c:pt>
                <c:pt idx="89526">
                  <c:v>36748.5</c:v>
                </c:pt>
                <c:pt idx="89527">
                  <c:v>36748.583333333336</c:v>
                </c:pt>
                <c:pt idx="89528">
                  <c:v>36748.666666666664</c:v>
                </c:pt>
                <c:pt idx="89529">
                  <c:v>36748.75</c:v>
                </c:pt>
                <c:pt idx="89530">
                  <c:v>36748.833333333336</c:v>
                </c:pt>
                <c:pt idx="89531">
                  <c:v>36748.916666666664</c:v>
                </c:pt>
                <c:pt idx="89532">
                  <c:v>36749</c:v>
                </c:pt>
                <c:pt idx="89533">
                  <c:v>36749.083333333336</c:v>
                </c:pt>
                <c:pt idx="89534">
                  <c:v>36749.166666666664</c:v>
                </c:pt>
                <c:pt idx="89535">
                  <c:v>36749.25</c:v>
                </c:pt>
                <c:pt idx="89536">
                  <c:v>36749.333333333336</c:v>
                </c:pt>
                <c:pt idx="89537">
                  <c:v>36749.416666666664</c:v>
                </c:pt>
                <c:pt idx="89538">
                  <c:v>36749.5</c:v>
                </c:pt>
                <c:pt idx="89539">
                  <c:v>36749.583333333336</c:v>
                </c:pt>
                <c:pt idx="89540">
                  <c:v>36749.666666666664</c:v>
                </c:pt>
                <c:pt idx="89541">
                  <c:v>36749.75</c:v>
                </c:pt>
                <c:pt idx="89542">
                  <c:v>36749.833333333336</c:v>
                </c:pt>
                <c:pt idx="89543">
                  <c:v>36749.916666666664</c:v>
                </c:pt>
                <c:pt idx="89544">
                  <c:v>36750</c:v>
                </c:pt>
                <c:pt idx="89545">
                  <c:v>36750.083333333336</c:v>
                </c:pt>
                <c:pt idx="89546">
                  <c:v>36750.166666666664</c:v>
                </c:pt>
                <c:pt idx="89547">
                  <c:v>36750.25</c:v>
                </c:pt>
                <c:pt idx="89548">
                  <c:v>36750.333333333336</c:v>
                </c:pt>
                <c:pt idx="89549">
                  <c:v>36750.416666666664</c:v>
                </c:pt>
                <c:pt idx="89550">
                  <c:v>36750.5</c:v>
                </c:pt>
                <c:pt idx="89551">
                  <c:v>36750.583333333336</c:v>
                </c:pt>
                <c:pt idx="89552">
                  <c:v>36750.666666666664</c:v>
                </c:pt>
                <c:pt idx="89553">
                  <c:v>36750.75</c:v>
                </c:pt>
                <c:pt idx="89554">
                  <c:v>36750.833333333336</c:v>
                </c:pt>
                <c:pt idx="89555">
                  <c:v>36750.916666666664</c:v>
                </c:pt>
                <c:pt idx="89556">
                  <c:v>36751</c:v>
                </c:pt>
                <c:pt idx="89557">
                  <c:v>36751.083333333336</c:v>
                </c:pt>
                <c:pt idx="89558">
                  <c:v>36751.166666666664</c:v>
                </c:pt>
                <c:pt idx="89559">
                  <c:v>36751.25</c:v>
                </c:pt>
                <c:pt idx="89560">
                  <c:v>36751.333333333336</c:v>
                </c:pt>
                <c:pt idx="89561">
                  <c:v>36751.416666666664</c:v>
                </c:pt>
                <c:pt idx="89562">
                  <c:v>36751.5</c:v>
                </c:pt>
                <c:pt idx="89563">
                  <c:v>36751.583333333336</c:v>
                </c:pt>
                <c:pt idx="89564">
                  <c:v>36751.666666666664</c:v>
                </c:pt>
                <c:pt idx="89565">
                  <c:v>36751.75</c:v>
                </c:pt>
                <c:pt idx="89566">
                  <c:v>36751.833333333336</c:v>
                </c:pt>
                <c:pt idx="89567">
                  <c:v>36751.916666666664</c:v>
                </c:pt>
                <c:pt idx="89568">
                  <c:v>36752</c:v>
                </c:pt>
                <c:pt idx="89569">
                  <c:v>36752.083333333336</c:v>
                </c:pt>
                <c:pt idx="89570">
                  <c:v>36752.166666666664</c:v>
                </c:pt>
                <c:pt idx="89571">
                  <c:v>36752.25</c:v>
                </c:pt>
                <c:pt idx="89572">
                  <c:v>36752.333333333336</c:v>
                </c:pt>
                <c:pt idx="89573">
                  <c:v>36752.416666666664</c:v>
                </c:pt>
                <c:pt idx="89574">
                  <c:v>36752.5</c:v>
                </c:pt>
                <c:pt idx="89575">
                  <c:v>36752.583333333336</c:v>
                </c:pt>
                <c:pt idx="89576">
                  <c:v>36752.666666666664</c:v>
                </c:pt>
                <c:pt idx="89577">
                  <c:v>36752.75</c:v>
                </c:pt>
                <c:pt idx="89578">
                  <c:v>36752.833333333336</c:v>
                </c:pt>
                <c:pt idx="89579">
                  <c:v>36752.916666666664</c:v>
                </c:pt>
                <c:pt idx="89580">
                  <c:v>36753</c:v>
                </c:pt>
                <c:pt idx="89581">
                  <c:v>36753.083333333336</c:v>
                </c:pt>
                <c:pt idx="89582">
                  <c:v>36753.166666666664</c:v>
                </c:pt>
                <c:pt idx="89583">
                  <c:v>36753.25</c:v>
                </c:pt>
                <c:pt idx="89584">
                  <c:v>36753.333333333336</c:v>
                </c:pt>
                <c:pt idx="89585">
                  <c:v>36753.416666666664</c:v>
                </c:pt>
                <c:pt idx="89586">
                  <c:v>36753.5</c:v>
                </c:pt>
                <c:pt idx="89587">
                  <c:v>36753.583333333336</c:v>
                </c:pt>
                <c:pt idx="89588">
                  <c:v>36753.666666666664</c:v>
                </c:pt>
                <c:pt idx="89589">
                  <c:v>36753.75</c:v>
                </c:pt>
                <c:pt idx="89590">
                  <c:v>36753.833333333336</c:v>
                </c:pt>
                <c:pt idx="89591">
                  <c:v>36753.916666666664</c:v>
                </c:pt>
                <c:pt idx="89592">
                  <c:v>36754</c:v>
                </c:pt>
                <c:pt idx="89593">
                  <c:v>36754.083333333336</c:v>
                </c:pt>
                <c:pt idx="89594">
                  <c:v>36754.166666666664</c:v>
                </c:pt>
                <c:pt idx="89595">
                  <c:v>36754.25</c:v>
                </c:pt>
                <c:pt idx="89596">
                  <c:v>36754.333333333336</c:v>
                </c:pt>
                <c:pt idx="89597">
                  <c:v>36754.416666666664</c:v>
                </c:pt>
                <c:pt idx="89598">
                  <c:v>36754.5</c:v>
                </c:pt>
                <c:pt idx="89599">
                  <c:v>36754.583333333336</c:v>
                </c:pt>
                <c:pt idx="89600">
                  <c:v>36754.666666666664</c:v>
                </c:pt>
                <c:pt idx="89601">
                  <c:v>36754.75</c:v>
                </c:pt>
                <c:pt idx="89602">
                  <c:v>36754.833333333336</c:v>
                </c:pt>
                <c:pt idx="89603">
                  <c:v>36754.916666666664</c:v>
                </c:pt>
                <c:pt idx="89604">
                  <c:v>36755</c:v>
                </c:pt>
                <c:pt idx="89605">
                  <c:v>36755.083333333336</c:v>
                </c:pt>
                <c:pt idx="89606">
                  <c:v>36755.166666666664</c:v>
                </c:pt>
                <c:pt idx="89607">
                  <c:v>36755.25</c:v>
                </c:pt>
                <c:pt idx="89608">
                  <c:v>36755.333333333336</c:v>
                </c:pt>
                <c:pt idx="89609">
                  <c:v>36755.416666666664</c:v>
                </c:pt>
                <c:pt idx="89610">
                  <c:v>36755.5</c:v>
                </c:pt>
                <c:pt idx="89611">
                  <c:v>36755.583333333336</c:v>
                </c:pt>
                <c:pt idx="89612">
                  <c:v>36755.666666666664</c:v>
                </c:pt>
                <c:pt idx="89613">
                  <c:v>36755.75</c:v>
                </c:pt>
                <c:pt idx="89614">
                  <c:v>36755.833333333336</c:v>
                </c:pt>
                <c:pt idx="89615">
                  <c:v>36755.916666666664</c:v>
                </c:pt>
                <c:pt idx="89616">
                  <c:v>36756</c:v>
                </c:pt>
                <c:pt idx="89617">
                  <c:v>36756.083333333336</c:v>
                </c:pt>
                <c:pt idx="89618">
                  <c:v>36756.166666666664</c:v>
                </c:pt>
                <c:pt idx="89619">
                  <c:v>36756.25</c:v>
                </c:pt>
                <c:pt idx="89620">
                  <c:v>36756.333333333336</c:v>
                </c:pt>
                <c:pt idx="89621">
                  <c:v>36756.416666666664</c:v>
                </c:pt>
                <c:pt idx="89622">
                  <c:v>36756.5</c:v>
                </c:pt>
                <c:pt idx="89623">
                  <c:v>36756.583333333336</c:v>
                </c:pt>
                <c:pt idx="89624">
                  <c:v>36756.666666666664</c:v>
                </c:pt>
                <c:pt idx="89625">
                  <c:v>36756.75</c:v>
                </c:pt>
                <c:pt idx="89626">
                  <c:v>36756.833333333336</c:v>
                </c:pt>
                <c:pt idx="89627">
                  <c:v>36756.916666666664</c:v>
                </c:pt>
                <c:pt idx="89628">
                  <c:v>36757</c:v>
                </c:pt>
                <c:pt idx="89629">
                  <c:v>36757.083333333336</c:v>
                </c:pt>
                <c:pt idx="89630">
                  <c:v>36757.166666666664</c:v>
                </c:pt>
                <c:pt idx="89631">
                  <c:v>36757.25</c:v>
                </c:pt>
                <c:pt idx="89632">
                  <c:v>36757.333333333336</c:v>
                </c:pt>
                <c:pt idx="89633">
                  <c:v>36757.416666666664</c:v>
                </c:pt>
                <c:pt idx="89634">
                  <c:v>36757.5</c:v>
                </c:pt>
                <c:pt idx="89635">
                  <c:v>36757.583333333336</c:v>
                </c:pt>
                <c:pt idx="89636">
                  <c:v>36757.666666666664</c:v>
                </c:pt>
                <c:pt idx="89637">
                  <c:v>36757.75</c:v>
                </c:pt>
                <c:pt idx="89638">
                  <c:v>36757.833333333336</c:v>
                </c:pt>
                <c:pt idx="89639">
                  <c:v>36757.916666666664</c:v>
                </c:pt>
                <c:pt idx="89640">
                  <c:v>36758</c:v>
                </c:pt>
                <c:pt idx="89641">
                  <c:v>36758.083333333336</c:v>
                </c:pt>
                <c:pt idx="89642">
                  <c:v>36758.166666666664</c:v>
                </c:pt>
                <c:pt idx="89643">
                  <c:v>36758.25</c:v>
                </c:pt>
                <c:pt idx="89644">
                  <c:v>36758.333333333336</c:v>
                </c:pt>
                <c:pt idx="89645">
                  <c:v>36758.416666666664</c:v>
                </c:pt>
                <c:pt idx="89646">
                  <c:v>36758.5</c:v>
                </c:pt>
                <c:pt idx="89647">
                  <c:v>36758.583333333336</c:v>
                </c:pt>
                <c:pt idx="89648">
                  <c:v>36758.666666666664</c:v>
                </c:pt>
                <c:pt idx="89649">
                  <c:v>36758.75</c:v>
                </c:pt>
                <c:pt idx="89650">
                  <c:v>36758.833333333336</c:v>
                </c:pt>
                <c:pt idx="89651">
                  <c:v>36758.916666666664</c:v>
                </c:pt>
                <c:pt idx="89652">
                  <c:v>36759</c:v>
                </c:pt>
                <c:pt idx="89653">
                  <c:v>36759.083333333336</c:v>
                </c:pt>
                <c:pt idx="89654">
                  <c:v>36759.166666666664</c:v>
                </c:pt>
                <c:pt idx="89655">
                  <c:v>36759.25</c:v>
                </c:pt>
                <c:pt idx="89656">
                  <c:v>36759.333333333336</c:v>
                </c:pt>
                <c:pt idx="89657">
                  <c:v>36759.416666666664</c:v>
                </c:pt>
                <c:pt idx="89658">
                  <c:v>36759.5</c:v>
                </c:pt>
                <c:pt idx="89659">
                  <c:v>36759.583333333336</c:v>
                </c:pt>
                <c:pt idx="89660">
                  <c:v>36759.666666666664</c:v>
                </c:pt>
                <c:pt idx="89661">
                  <c:v>36759.75</c:v>
                </c:pt>
                <c:pt idx="89662">
                  <c:v>36759.833333333336</c:v>
                </c:pt>
                <c:pt idx="89663">
                  <c:v>36759.916666666664</c:v>
                </c:pt>
                <c:pt idx="89664">
                  <c:v>36760</c:v>
                </c:pt>
                <c:pt idx="89665">
                  <c:v>36760.083333333336</c:v>
                </c:pt>
                <c:pt idx="89666">
                  <c:v>36760.166666666664</c:v>
                </c:pt>
                <c:pt idx="89667">
                  <c:v>36760.25</c:v>
                </c:pt>
                <c:pt idx="89668">
                  <c:v>36760.333333333336</c:v>
                </c:pt>
                <c:pt idx="89669">
                  <c:v>36760.416666666664</c:v>
                </c:pt>
                <c:pt idx="89670">
                  <c:v>36760.5</c:v>
                </c:pt>
                <c:pt idx="89671">
                  <c:v>36760.583333333336</c:v>
                </c:pt>
                <c:pt idx="89672">
                  <c:v>36760.666666666664</c:v>
                </c:pt>
                <c:pt idx="89673">
                  <c:v>36760.75</c:v>
                </c:pt>
                <c:pt idx="89674">
                  <c:v>36760.833333333336</c:v>
                </c:pt>
                <c:pt idx="89675">
                  <c:v>36760.916666666664</c:v>
                </c:pt>
                <c:pt idx="89676">
                  <c:v>36761</c:v>
                </c:pt>
                <c:pt idx="89677">
                  <c:v>36761.083333333336</c:v>
                </c:pt>
                <c:pt idx="89678">
                  <c:v>36761.166666666664</c:v>
                </c:pt>
                <c:pt idx="89679">
                  <c:v>36761.25</c:v>
                </c:pt>
                <c:pt idx="89680">
                  <c:v>36761.333333333336</c:v>
                </c:pt>
                <c:pt idx="89681">
                  <c:v>36761.416666666664</c:v>
                </c:pt>
                <c:pt idx="89682">
                  <c:v>36761.5</c:v>
                </c:pt>
                <c:pt idx="89683">
                  <c:v>36761.583333333336</c:v>
                </c:pt>
                <c:pt idx="89684">
                  <c:v>36761.666666666664</c:v>
                </c:pt>
                <c:pt idx="89685">
                  <c:v>36761.75</c:v>
                </c:pt>
                <c:pt idx="89686">
                  <c:v>36761.833333333336</c:v>
                </c:pt>
                <c:pt idx="89687">
                  <c:v>36761.916666666664</c:v>
                </c:pt>
                <c:pt idx="89688">
                  <c:v>36762</c:v>
                </c:pt>
                <c:pt idx="89689">
                  <c:v>36762.083333333336</c:v>
                </c:pt>
                <c:pt idx="89690">
                  <c:v>36762.166666666664</c:v>
                </c:pt>
                <c:pt idx="89691">
                  <c:v>36762.25</c:v>
                </c:pt>
                <c:pt idx="89692">
                  <c:v>36762.333333333336</c:v>
                </c:pt>
                <c:pt idx="89693">
                  <c:v>36762.416666666664</c:v>
                </c:pt>
                <c:pt idx="89694">
                  <c:v>36762.5</c:v>
                </c:pt>
                <c:pt idx="89695">
                  <c:v>36762.583333333336</c:v>
                </c:pt>
                <c:pt idx="89696">
                  <c:v>36762.666666666664</c:v>
                </c:pt>
                <c:pt idx="89697">
                  <c:v>36762.75</c:v>
                </c:pt>
                <c:pt idx="89698">
                  <c:v>36762.833333333336</c:v>
                </c:pt>
                <c:pt idx="89699">
                  <c:v>36762.916666666664</c:v>
                </c:pt>
                <c:pt idx="89700">
                  <c:v>36763</c:v>
                </c:pt>
                <c:pt idx="89701">
                  <c:v>36763.083333333336</c:v>
                </c:pt>
                <c:pt idx="89702">
                  <c:v>36763.166666666664</c:v>
                </c:pt>
                <c:pt idx="89703">
                  <c:v>36763.25</c:v>
                </c:pt>
                <c:pt idx="89704">
                  <c:v>36763.333333333336</c:v>
                </c:pt>
                <c:pt idx="89705">
                  <c:v>36763.416666666664</c:v>
                </c:pt>
                <c:pt idx="89706">
                  <c:v>36763.5</c:v>
                </c:pt>
                <c:pt idx="89707">
                  <c:v>36763.583333333336</c:v>
                </c:pt>
                <c:pt idx="89708">
                  <c:v>36763.666666666664</c:v>
                </c:pt>
                <c:pt idx="89709">
                  <c:v>36763.75</c:v>
                </c:pt>
                <c:pt idx="89710">
                  <c:v>36763.833333333336</c:v>
                </c:pt>
                <c:pt idx="89711">
                  <c:v>36763.916666666664</c:v>
                </c:pt>
                <c:pt idx="89712">
                  <c:v>36764</c:v>
                </c:pt>
                <c:pt idx="89713">
                  <c:v>36764.083333333336</c:v>
                </c:pt>
                <c:pt idx="89714">
                  <c:v>36764.166666666664</c:v>
                </c:pt>
                <c:pt idx="89715">
                  <c:v>36764.25</c:v>
                </c:pt>
                <c:pt idx="89716">
                  <c:v>36764.333333333336</c:v>
                </c:pt>
                <c:pt idx="89717">
                  <c:v>36764.416666666664</c:v>
                </c:pt>
                <c:pt idx="89718">
                  <c:v>36764.5</c:v>
                </c:pt>
                <c:pt idx="89719">
                  <c:v>36764.583333333336</c:v>
                </c:pt>
                <c:pt idx="89720">
                  <c:v>36764.666666666664</c:v>
                </c:pt>
                <c:pt idx="89721">
                  <c:v>36764.75</c:v>
                </c:pt>
                <c:pt idx="89722">
                  <c:v>36764.833333333336</c:v>
                </c:pt>
                <c:pt idx="89723">
                  <c:v>36764.916666666664</c:v>
                </c:pt>
                <c:pt idx="89724">
                  <c:v>36765</c:v>
                </c:pt>
                <c:pt idx="89725">
                  <c:v>36765.083333333336</c:v>
                </c:pt>
                <c:pt idx="89726">
                  <c:v>36765.166666666664</c:v>
                </c:pt>
                <c:pt idx="89727">
                  <c:v>36765.25</c:v>
                </c:pt>
                <c:pt idx="89728">
                  <c:v>36765.333333333336</c:v>
                </c:pt>
                <c:pt idx="89729">
                  <c:v>36765.416666666664</c:v>
                </c:pt>
                <c:pt idx="89730">
                  <c:v>36765.5</c:v>
                </c:pt>
                <c:pt idx="89731">
                  <c:v>36765.583333333336</c:v>
                </c:pt>
                <c:pt idx="89732">
                  <c:v>36765.666666666664</c:v>
                </c:pt>
                <c:pt idx="89733">
                  <c:v>36765.75</c:v>
                </c:pt>
                <c:pt idx="89734">
                  <c:v>36765.833333333336</c:v>
                </c:pt>
                <c:pt idx="89735">
                  <c:v>36765.916666666664</c:v>
                </c:pt>
                <c:pt idx="89736">
                  <c:v>36766</c:v>
                </c:pt>
                <c:pt idx="89737">
                  <c:v>36766.083333333336</c:v>
                </c:pt>
                <c:pt idx="89738">
                  <c:v>36766.166666666664</c:v>
                </c:pt>
                <c:pt idx="89739">
                  <c:v>36766.25</c:v>
                </c:pt>
                <c:pt idx="89740">
                  <c:v>36766.333333333336</c:v>
                </c:pt>
                <c:pt idx="89741">
                  <c:v>36766.416666666664</c:v>
                </c:pt>
                <c:pt idx="89742">
                  <c:v>36766.5</c:v>
                </c:pt>
                <c:pt idx="89743">
                  <c:v>36766.583333333336</c:v>
                </c:pt>
                <c:pt idx="89744">
                  <c:v>36766.666666666664</c:v>
                </c:pt>
                <c:pt idx="89745">
                  <c:v>36766.75</c:v>
                </c:pt>
                <c:pt idx="89746">
                  <c:v>36766.833333333336</c:v>
                </c:pt>
                <c:pt idx="89747">
                  <c:v>36766.916666666664</c:v>
                </c:pt>
                <c:pt idx="89748">
                  <c:v>36767</c:v>
                </c:pt>
                <c:pt idx="89749">
                  <c:v>36767.083333333336</c:v>
                </c:pt>
                <c:pt idx="89750">
                  <c:v>36767.166666666664</c:v>
                </c:pt>
                <c:pt idx="89751">
                  <c:v>36767.25</c:v>
                </c:pt>
                <c:pt idx="89752">
                  <c:v>36767.333333333336</c:v>
                </c:pt>
                <c:pt idx="89753">
                  <c:v>36767.402083333334</c:v>
                </c:pt>
                <c:pt idx="89754">
                  <c:v>36767.411111111112</c:v>
                </c:pt>
                <c:pt idx="89755">
                  <c:v>36767.416666666664</c:v>
                </c:pt>
                <c:pt idx="89756">
                  <c:v>36767.5</c:v>
                </c:pt>
                <c:pt idx="89757">
                  <c:v>36767.583333333336</c:v>
                </c:pt>
                <c:pt idx="89758">
                  <c:v>36767.666666666664</c:v>
                </c:pt>
                <c:pt idx="89759">
                  <c:v>36767.75</c:v>
                </c:pt>
                <c:pt idx="89760">
                  <c:v>36767.833333333336</c:v>
                </c:pt>
                <c:pt idx="89761">
                  <c:v>36767.916666666664</c:v>
                </c:pt>
                <c:pt idx="89762">
                  <c:v>36768</c:v>
                </c:pt>
                <c:pt idx="89763">
                  <c:v>36768.083333333336</c:v>
                </c:pt>
                <c:pt idx="89764">
                  <c:v>36768.166666666664</c:v>
                </c:pt>
                <c:pt idx="89765">
                  <c:v>36768.25</c:v>
                </c:pt>
                <c:pt idx="89766">
                  <c:v>36768.333333333336</c:v>
                </c:pt>
                <c:pt idx="89767">
                  <c:v>36768.416666666664</c:v>
                </c:pt>
                <c:pt idx="89768">
                  <c:v>36768.5</c:v>
                </c:pt>
                <c:pt idx="89769">
                  <c:v>36768.583333333336</c:v>
                </c:pt>
                <c:pt idx="89770">
                  <c:v>36768.666666666664</c:v>
                </c:pt>
                <c:pt idx="89771">
                  <c:v>36768.75</c:v>
                </c:pt>
                <c:pt idx="89772">
                  <c:v>36768.833333333336</c:v>
                </c:pt>
                <c:pt idx="89773">
                  <c:v>36768.916666666664</c:v>
                </c:pt>
                <c:pt idx="89774">
                  <c:v>36769</c:v>
                </c:pt>
                <c:pt idx="89775">
                  <c:v>36769.083333333336</c:v>
                </c:pt>
                <c:pt idx="89776">
                  <c:v>36769.166666666664</c:v>
                </c:pt>
                <c:pt idx="89777">
                  <c:v>36769.25</c:v>
                </c:pt>
                <c:pt idx="89778">
                  <c:v>36769.333333333336</c:v>
                </c:pt>
                <c:pt idx="89779">
                  <c:v>36769.416666666664</c:v>
                </c:pt>
                <c:pt idx="89780">
                  <c:v>36769.5</c:v>
                </c:pt>
                <c:pt idx="89781">
                  <c:v>36769.583333333336</c:v>
                </c:pt>
                <c:pt idx="89782">
                  <c:v>36769.666666666664</c:v>
                </c:pt>
                <c:pt idx="89783">
                  <c:v>36769.75</c:v>
                </c:pt>
                <c:pt idx="89784">
                  <c:v>36770</c:v>
                </c:pt>
                <c:pt idx="89785">
                  <c:v>36770.083333333336</c:v>
                </c:pt>
                <c:pt idx="89786">
                  <c:v>36770.166666666664</c:v>
                </c:pt>
                <c:pt idx="89787">
                  <c:v>36770.25</c:v>
                </c:pt>
                <c:pt idx="89788">
                  <c:v>36770.333333333336</c:v>
                </c:pt>
                <c:pt idx="89789">
                  <c:v>36770.416666666664</c:v>
                </c:pt>
                <c:pt idx="89790">
                  <c:v>36770.5</c:v>
                </c:pt>
                <c:pt idx="89791">
                  <c:v>36770.583333333336</c:v>
                </c:pt>
                <c:pt idx="89792">
                  <c:v>36770.666666666664</c:v>
                </c:pt>
                <c:pt idx="89793">
                  <c:v>36770.75</c:v>
                </c:pt>
                <c:pt idx="89794">
                  <c:v>36770.833333333336</c:v>
                </c:pt>
                <c:pt idx="89795">
                  <c:v>36770.916666666664</c:v>
                </c:pt>
                <c:pt idx="89796">
                  <c:v>36771</c:v>
                </c:pt>
                <c:pt idx="89797">
                  <c:v>36771.083333333336</c:v>
                </c:pt>
                <c:pt idx="89798">
                  <c:v>36771.166666666664</c:v>
                </c:pt>
                <c:pt idx="89799">
                  <c:v>36771.25</c:v>
                </c:pt>
                <c:pt idx="89800">
                  <c:v>36771.333333333336</c:v>
                </c:pt>
                <c:pt idx="89801">
                  <c:v>36771.416666666664</c:v>
                </c:pt>
                <c:pt idx="89802">
                  <c:v>36771.5</c:v>
                </c:pt>
                <c:pt idx="89803">
                  <c:v>36771.583333333336</c:v>
                </c:pt>
                <c:pt idx="89804">
                  <c:v>36771.666666666664</c:v>
                </c:pt>
                <c:pt idx="89805">
                  <c:v>36771.75</c:v>
                </c:pt>
                <c:pt idx="89806">
                  <c:v>36771.833333333336</c:v>
                </c:pt>
                <c:pt idx="89807">
                  <c:v>36771.916666666664</c:v>
                </c:pt>
                <c:pt idx="89808">
                  <c:v>36772</c:v>
                </c:pt>
                <c:pt idx="89809">
                  <c:v>36772.083333333336</c:v>
                </c:pt>
                <c:pt idx="89810">
                  <c:v>36772.166666666664</c:v>
                </c:pt>
                <c:pt idx="89811">
                  <c:v>36772.25</c:v>
                </c:pt>
                <c:pt idx="89812">
                  <c:v>36772.333333333336</c:v>
                </c:pt>
                <c:pt idx="89813">
                  <c:v>36772.416666666664</c:v>
                </c:pt>
                <c:pt idx="89814">
                  <c:v>36772.5</c:v>
                </c:pt>
                <c:pt idx="89815">
                  <c:v>36772.583333333336</c:v>
                </c:pt>
                <c:pt idx="89816">
                  <c:v>36772.666666666664</c:v>
                </c:pt>
                <c:pt idx="89817">
                  <c:v>36772.75</c:v>
                </c:pt>
                <c:pt idx="89818">
                  <c:v>36772.833333333336</c:v>
                </c:pt>
                <c:pt idx="89819">
                  <c:v>36772.916666666664</c:v>
                </c:pt>
                <c:pt idx="89820">
                  <c:v>36773</c:v>
                </c:pt>
                <c:pt idx="89821">
                  <c:v>36773.083333333336</c:v>
                </c:pt>
                <c:pt idx="89822">
                  <c:v>36773.166666666664</c:v>
                </c:pt>
                <c:pt idx="89823">
                  <c:v>36773.25</c:v>
                </c:pt>
                <c:pt idx="89824">
                  <c:v>36773.333333333336</c:v>
                </c:pt>
                <c:pt idx="89825">
                  <c:v>36773.416666666664</c:v>
                </c:pt>
                <c:pt idx="89826">
                  <c:v>36773.5</c:v>
                </c:pt>
                <c:pt idx="89827">
                  <c:v>36773.583333333336</c:v>
                </c:pt>
                <c:pt idx="89828">
                  <c:v>36773.666666666664</c:v>
                </c:pt>
                <c:pt idx="89829">
                  <c:v>36773.75</c:v>
                </c:pt>
                <c:pt idx="89830">
                  <c:v>36773.833333333336</c:v>
                </c:pt>
                <c:pt idx="89831">
                  <c:v>36773.916666666664</c:v>
                </c:pt>
                <c:pt idx="89832">
                  <c:v>36774</c:v>
                </c:pt>
                <c:pt idx="89833">
                  <c:v>36774.083333333336</c:v>
                </c:pt>
                <c:pt idx="89834">
                  <c:v>36774.166666666664</c:v>
                </c:pt>
                <c:pt idx="89835">
                  <c:v>36774.25</c:v>
                </c:pt>
                <c:pt idx="89836">
                  <c:v>36774.333333333336</c:v>
                </c:pt>
                <c:pt idx="89837">
                  <c:v>36774.416666666664</c:v>
                </c:pt>
                <c:pt idx="89838">
                  <c:v>36774.5</c:v>
                </c:pt>
                <c:pt idx="89839">
                  <c:v>36774.583333333336</c:v>
                </c:pt>
                <c:pt idx="89840">
                  <c:v>36774.666666666664</c:v>
                </c:pt>
                <c:pt idx="89841">
                  <c:v>36774.75</c:v>
                </c:pt>
                <c:pt idx="89842">
                  <c:v>36774.833333333336</c:v>
                </c:pt>
                <c:pt idx="89843">
                  <c:v>36774.916666666664</c:v>
                </c:pt>
                <c:pt idx="89844">
                  <c:v>36775</c:v>
                </c:pt>
                <c:pt idx="89845">
                  <c:v>36775.083333333336</c:v>
                </c:pt>
                <c:pt idx="89846">
                  <c:v>36775.166666666664</c:v>
                </c:pt>
                <c:pt idx="89847">
                  <c:v>36775.25</c:v>
                </c:pt>
                <c:pt idx="89848">
                  <c:v>36775.333333333336</c:v>
                </c:pt>
                <c:pt idx="89849">
                  <c:v>36775.416666666664</c:v>
                </c:pt>
                <c:pt idx="89850">
                  <c:v>36775.5</c:v>
                </c:pt>
                <c:pt idx="89851">
                  <c:v>36775.583333333336</c:v>
                </c:pt>
                <c:pt idx="89852">
                  <c:v>36775.666666666664</c:v>
                </c:pt>
                <c:pt idx="89853">
                  <c:v>36775.75</c:v>
                </c:pt>
                <c:pt idx="89854">
                  <c:v>36775.833333333336</c:v>
                </c:pt>
                <c:pt idx="89855">
                  <c:v>36775.916666666664</c:v>
                </c:pt>
                <c:pt idx="89856">
                  <c:v>36776</c:v>
                </c:pt>
                <c:pt idx="89857">
                  <c:v>36776.083333333336</c:v>
                </c:pt>
                <c:pt idx="89858">
                  <c:v>36776.166666666664</c:v>
                </c:pt>
                <c:pt idx="89859">
                  <c:v>36776.25</c:v>
                </c:pt>
                <c:pt idx="89860">
                  <c:v>36776.333333333336</c:v>
                </c:pt>
                <c:pt idx="89861">
                  <c:v>36776.416666666664</c:v>
                </c:pt>
                <c:pt idx="89862">
                  <c:v>36776.5</c:v>
                </c:pt>
                <c:pt idx="89863">
                  <c:v>36776.583333333336</c:v>
                </c:pt>
                <c:pt idx="89864">
                  <c:v>36776.666666666664</c:v>
                </c:pt>
                <c:pt idx="89865">
                  <c:v>36776.75</c:v>
                </c:pt>
                <c:pt idx="89866">
                  <c:v>36776.833333333336</c:v>
                </c:pt>
                <c:pt idx="89867">
                  <c:v>36776.916666666664</c:v>
                </c:pt>
                <c:pt idx="89868">
                  <c:v>36777</c:v>
                </c:pt>
                <c:pt idx="89869">
                  <c:v>36777.083333333336</c:v>
                </c:pt>
                <c:pt idx="89870">
                  <c:v>36777.166666666664</c:v>
                </c:pt>
                <c:pt idx="89871">
                  <c:v>36777.25</c:v>
                </c:pt>
                <c:pt idx="89872">
                  <c:v>36777.333333333336</c:v>
                </c:pt>
                <c:pt idx="89873">
                  <c:v>36777.416666666664</c:v>
                </c:pt>
                <c:pt idx="89874">
                  <c:v>36777.5</c:v>
                </c:pt>
                <c:pt idx="89875">
                  <c:v>36777.583333333336</c:v>
                </c:pt>
                <c:pt idx="89876">
                  <c:v>36777.666666666664</c:v>
                </c:pt>
                <c:pt idx="89877">
                  <c:v>36777.75</c:v>
                </c:pt>
                <c:pt idx="89878">
                  <c:v>36777.833333333336</c:v>
                </c:pt>
                <c:pt idx="89879">
                  <c:v>36777.916666666664</c:v>
                </c:pt>
                <c:pt idx="89880">
                  <c:v>36778</c:v>
                </c:pt>
                <c:pt idx="89881">
                  <c:v>36778.083333333336</c:v>
                </c:pt>
                <c:pt idx="89882">
                  <c:v>36778.166666666664</c:v>
                </c:pt>
                <c:pt idx="89883">
                  <c:v>36778.25</c:v>
                </c:pt>
                <c:pt idx="89884">
                  <c:v>36778.333333333336</c:v>
                </c:pt>
                <c:pt idx="89885">
                  <c:v>36778.416666666664</c:v>
                </c:pt>
                <c:pt idx="89886">
                  <c:v>36778.5</c:v>
                </c:pt>
                <c:pt idx="89887">
                  <c:v>36778.583333333336</c:v>
                </c:pt>
                <c:pt idx="89888">
                  <c:v>36778.666666666664</c:v>
                </c:pt>
                <c:pt idx="89889">
                  <c:v>36778.75</c:v>
                </c:pt>
                <c:pt idx="89890">
                  <c:v>36778.833333333336</c:v>
                </c:pt>
                <c:pt idx="89891">
                  <c:v>36778.916666666664</c:v>
                </c:pt>
                <c:pt idx="89892">
                  <c:v>36779</c:v>
                </c:pt>
                <c:pt idx="89893">
                  <c:v>36779.083333333336</c:v>
                </c:pt>
                <c:pt idx="89894">
                  <c:v>36779.166666666664</c:v>
                </c:pt>
                <c:pt idx="89895">
                  <c:v>36779.25</c:v>
                </c:pt>
                <c:pt idx="89896">
                  <c:v>36779.333333333336</c:v>
                </c:pt>
                <c:pt idx="89897">
                  <c:v>36779.416666666664</c:v>
                </c:pt>
                <c:pt idx="89898">
                  <c:v>36779.5</c:v>
                </c:pt>
                <c:pt idx="89899">
                  <c:v>36779.583333333336</c:v>
                </c:pt>
                <c:pt idx="89900">
                  <c:v>36779.666666666664</c:v>
                </c:pt>
                <c:pt idx="89901">
                  <c:v>36779.75</c:v>
                </c:pt>
                <c:pt idx="89902">
                  <c:v>36779.833333333336</c:v>
                </c:pt>
                <c:pt idx="89903">
                  <c:v>36779.916666666664</c:v>
                </c:pt>
                <c:pt idx="89904">
                  <c:v>36780</c:v>
                </c:pt>
                <c:pt idx="89905">
                  <c:v>36780.083333333336</c:v>
                </c:pt>
                <c:pt idx="89906">
                  <c:v>36780.166666666664</c:v>
                </c:pt>
                <c:pt idx="89907">
                  <c:v>36780.25</c:v>
                </c:pt>
                <c:pt idx="89908">
                  <c:v>36780.333333333336</c:v>
                </c:pt>
                <c:pt idx="89909">
                  <c:v>36780.416666666664</c:v>
                </c:pt>
                <c:pt idx="89910">
                  <c:v>36780.5</c:v>
                </c:pt>
                <c:pt idx="89911">
                  <c:v>36780.583333333336</c:v>
                </c:pt>
                <c:pt idx="89912">
                  <c:v>36780.666666666664</c:v>
                </c:pt>
                <c:pt idx="89913">
                  <c:v>36780.75</c:v>
                </c:pt>
                <c:pt idx="89914">
                  <c:v>36780.833333333336</c:v>
                </c:pt>
                <c:pt idx="89915">
                  <c:v>36780.916666666664</c:v>
                </c:pt>
                <c:pt idx="89916">
                  <c:v>36781</c:v>
                </c:pt>
                <c:pt idx="89917">
                  <c:v>36781.083333333336</c:v>
                </c:pt>
                <c:pt idx="89918">
                  <c:v>36781.166666666664</c:v>
                </c:pt>
                <c:pt idx="89919">
                  <c:v>36781.25</c:v>
                </c:pt>
                <c:pt idx="89920">
                  <c:v>36781.333333333336</c:v>
                </c:pt>
                <c:pt idx="89921">
                  <c:v>36781.416666666664</c:v>
                </c:pt>
                <c:pt idx="89922">
                  <c:v>36781.5</c:v>
                </c:pt>
                <c:pt idx="89923">
                  <c:v>36781.583333333336</c:v>
                </c:pt>
                <c:pt idx="89924">
                  <c:v>36781.666666666664</c:v>
                </c:pt>
                <c:pt idx="89925">
                  <c:v>36781.75</c:v>
                </c:pt>
                <c:pt idx="89926">
                  <c:v>36781.833333333336</c:v>
                </c:pt>
                <c:pt idx="89927">
                  <c:v>36781.916666666664</c:v>
                </c:pt>
                <c:pt idx="89928">
                  <c:v>36782</c:v>
                </c:pt>
                <c:pt idx="89929">
                  <c:v>36782.083333333336</c:v>
                </c:pt>
                <c:pt idx="89930">
                  <c:v>36782.166666666664</c:v>
                </c:pt>
                <c:pt idx="89931">
                  <c:v>36782.25</c:v>
                </c:pt>
                <c:pt idx="89932">
                  <c:v>36782.333333333336</c:v>
                </c:pt>
                <c:pt idx="89933">
                  <c:v>36782.416666666664</c:v>
                </c:pt>
                <c:pt idx="89934">
                  <c:v>36782.5</c:v>
                </c:pt>
                <c:pt idx="89935">
                  <c:v>36782.583333333336</c:v>
                </c:pt>
                <c:pt idx="89936">
                  <c:v>36782.666666666664</c:v>
                </c:pt>
                <c:pt idx="89937">
                  <c:v>36782.75</c:v>
                </c:pt>
                <c:pt idx="89938">
                  <c:v>36782.833333333336</c:v>
                </c:pt>
                <c:pt idx="89939">
                  <c:v>36782.916666666664</c:v>
                </c:pt>
                <c:pt idx="89940">
                  <c:v>36783</c:v>
                </c:pt>
                <c:pt idx="89941">
                  <c:v>36783.083333333336</c:v>
                </c:pt>
                <c:pt idx="89942">
                  <c:v>36783.166666666664</c:v>
                </c:pt>
                <c:pt idx="89943">
                  <c:v>36783.25</c:v>
                </c:pt>
                <c:pt idx="89944">
                  <c:v>36783.333333333336</c:v>
                </c:pt>
                <c:pt idx="89945">
                  <c:v>36783.416666666664</c:v>
                </c:pt>
                <c:pt idx="89946">
                  <c:v>36783.5</c:v>
                </c:pt>
                <c:pt idx="89947">
                  <c:v>36783.583333333336</c:v>
                </c:pt>
                <c:pt idx="89948">
                  <c:v>36783.666666666664</c:v>
                </c:pt>
                <c:pt idx="89949">
                  <c:v>36783.75</c:v>
                </c:pt>
                <c:pt idx="89950">
                  <c:v>36783.833333333336</c:v>
                </c:pt>
                <c:pt idx="89951">
                  <c:v>36783.916666666664</c:v>
                </c:pt>
                <c:pt idx="89952">
                  <c:v>36784</c:v>
                </c:pt>
                <c:pt idx="89953">
                  <c:v>36784.083333333336</c:v>
                </c:pt>
                <c:pt idx="89954">
                  <c:v>36784.166666666664</c:v>
                </c:pt>
                <c:pt idx="89955">
                  <c:v>36784.25</c:v>
                </c:pt>
                <c:pt idx="89956">
                  <c:v>36784.333333333336</c:v>
                </c:pt>
                <c:pt idx="89957">
                  <c:v>36784.416666666664</c:v>
                </c:pt>
                <c:pt idx="89958">
                  <c:v>36784.5</c:v>
                </c:pt>
                <c:pt idx="89959">
                  <c:v>36784.583333333336</c:v>
                </c:pt>
                <c:pt idx="89960">
                  <c:v>36784.666666666664</c:v>
                </c:pt>
                <c:pt idx="89961">
                  <c:v>36784.75</c:v>
                </c:pt>
                <c:pt idx="89962">
                  <c:v>36784.833333333336</c:v>
                </c:pt>
                <c:pt idx="89963">
                  <c:v>36784.916666666664</c:v>
                </c:pt>
                <c:pt idx="89964">
                  <c:v>36785</c:v>
                </c:pt>
                <c:pt idx="89965">
                  <c:v>36785.083333333336</c:v>
                </c:pt>
                <c:pt idx="89966">
                  <c:v>36785.166666666664</c:v>
                </c:pt>
                <c:pt idx="89967">
                  <c:v>36785.25</c:v>
                </c:pt>
                <c:pt idx="89968">
                  <c:v>36785.333333333336</c:v>
                </c:pt>
                <c:pt idx="89969">
                  <c:v>36785.416666666664</c:v>
                </c:pt>
                <c:pt idx="89970">
                  <c:v>36785.5</c:v>
                </c:pt>
                <c:pt idx="89971">
                  <c:v>36785.583333333336</c:v>
                </c:pt>
                <c:pt idx="89972">
                  <c:v>36785.666666666664</c:v>
                </c:pt>
                <c:pt idx="89973">
                  <c:v>36785.75</c:v>
                </c:pt>
                <c:pt idx="89974">
                  <c:v>36785.833333333336</c:v>
                </c:pt>
                <c:pt idx="89975">
                  <c:v>36785.916666666664</c:v>
                </c:pt>
                <c:pt idx="89976">
                  <c:v>36786</c:v>
                </c:pt>
                <c:pt idx="89977">
                  <c:v>36786.083333333336</c:v>
                </c:pt>
                <c:pt idx="89978">
                  <c:v>36786.166666666664</c:v>
                </c:pt>
                <c:pt idx="89979">
                  <c:v>36786.25</c:v>
                </c:pt>
                <c:pt idx="89980">
                  <c:v>36786.333333333336</c:v>
                </c:pt>
                <c:pt idx="89981">
                  <c:v>36786.416666666664</c:v>
                </c:pt>
                <c:pt idx="89982">
                  <c:v>36786.5</c:v>
                </c:pt>
                <c:pt idx="89983">
                  <c:v>36786.583333333336</c:v>
                </c:pt>
                <c:pt idx="89984">
                  <c:v>36786.666666666664</c:v>
                </c:pt>
                <c:pt idx="89985">
                  <c:v>36786.75</c:v>
                </c:pt>
                <c:pt idx="89986">
                  <c:v>36786.833333333336</c:v>
                </c:pt>
                <c:pt idx="89987">
                  <c:v>36786.916666666664</c:v>
                </c:pt>
                <c:pt idx="89988">
                  <c:v>36787</c:v>
                </c:pt>
                <c:pt idx="89989">
                  <c:v>36787.083333333336</c:v>
                </c:pt>
                <c:pt idx="89990">
                  <c:v>36787.166666666664</c:v>
                </c:pt>
                <c:pt idx="89991">
                  <c:v>36787.25</c:v>
                </c:pt>
                <c:pt idx="89992">
                  <c:v>36787.333333333336</c:v>
                </c:pt>
                <c:pt idx="89993">
                  <c:v>36787.416666666664</c:v>
                </c:pt>
                <c:pt idx="89994">
                  <c:v>36787.5</c:v>
                </c:pt>
                <c:pt idx="89995">
                  <c:v>36787.583333333336</c:v>
                </c:pt>
                <c:pt idx="89996">
                  <c:v>36787.666666666664</c:v>
                </c:pt>
                <c:pt idx="89997">
                  <c:v>36787.75</c:v>
                </c:pt>
                <c:pt idx="89998">
                  <c:v>36787.833333333336</c:v>
                </c:pt>
                <c:pt idx="89999">
                  <c:v>36787.916666666664</c:v>
                </c:pt>
                <c:pt idx="90000">
                  <c:v>36788</c:v>
                </c:pt>
                <c:pt idx="90001">
                  <c:v>36788.083333333336</c:v>
                </c:pt>
                <c:pt idx="90002">
                  <c:v>36788.166666666664</c:v>
                </c:pt>
                <c:pt idx="90003">
                  <c:v>36788.25</c:v>
                </c:pt>
                <c:pt idx="90004">
                  <c:v>36788.333333333336</c:v>
                </c:pt>
                <c:pt idx="90005">
                  <c:v>36788.416666666664</c:v>
                </c:pt>
                <c:pt idx="90006">
                  <c:v>36788.5</c:v>
                </c:pt>
                <c:pt idx="90007">
                  <c:v>36788.583333333336</c:v>
                </c:pt>
                <c:pt idx="90008">
                  <c:v>36788.666666666664</c:v>
                </c:pt>
                <c:pt idx="90009">
                  <c:v>36788.75</c:v>
                </c:pt>
                <c:pt idx="90010">
                  <c:v>36788.833333333336</c:v>
                </c:pt>
                <c:pt idx="90011">
                  <c:v>36788.916666666664</c:v>
                </c:pt>
                <c:pt idx="90012">
                  <c:v>36789</c:v>
                </c:pt>
                <c:pt idx="90013">
                  <c:v>36789.083333333336</c:v>
                </c:pt>
                <c:pt idx="90014">
                  <c:v>36789.166666666664</c:v>
                </c:pt>
                <c:pt idx="90015">
                  <c:v>36789.25</c:v>
                </c:pt>
                <c:pt idx="90016">
                  <c:v>36789.333333333336</c:v>
                </c:pt>
                <c:pt idx="90017">
                  <c:v>36789.416666666664</c:v>
                </c:pt>
                <c:pt idx="90018">
                  <c:v>36789.5</c:v>
                </c:pt>
                <c:pt idx="90019">
                  <c:v>36789.583333333336</c:v>
                </c:pt>
                <c:pt idx="90020">
                  <c:v>36789.666666666664</c:v>
                </c:pt>
                <c:pt idx="90021">
                  <c:v>36789.75</c:v>
                </c:pt>
                <c:pt idx="90022">
                  <c:v>36789.833333333336</c:v>
                </c:pt>
                <c:pt idx="90023">
                  <c:v>36789.916666666664</c:v>
                </c:pt>
                <c:pt idx="90024">
                  <c:v>36790</c:v>
                </c:pt>
                <c:pt idx="90025">
                  <c:v>36790.083333333336</c:v>
                </c:pt>
                <c:pt idx="90026">
                  <c:v>36790.166666666664</c:v>
                </c:pt>
                <c:pt idx="90027">
                  <c:v>36790.25</c:v>
                </c:pt>
                <c:pt idx="90028">
                  <c:v>36790.333333333336</c:v>
                </c:pt>
                <c:pt idx="90029">
                  <c:v>36790.416666666664</c:v>
                </c:pt>
                <c:pt idx="90030">
                  <c:v>36790.5</c:v>
                </c:pt>
                <c:pt idx="90031">
                  <c:v>36790.583333333336</c:v>
                </c:pt>
                <c:pt idx="90032">
                  <c:v>36790.666666666664</c:v>
                </c:pt>
                <c:pt idx="90033">
                  <c:v>36790.75</c:v>
                </c:pt>
                <c:pt idx="90034">
                  <c:v>36790.833333333336</c:v>
                </c:pt>
                <c:pt idx="90035">
                  <c:v>36790.916666666664</c:v>
                </c:pt>
                <c:pt idx="90036">
                  <c:v>36791</c:v>
                </c:pt>
                <c:pt idx="90037">
                  <c:v>36791.083333333336</c:v>
                </c:pt>
                <c:pt idx="90038">
                  <c:v>36791.166666666664</c:v>
                </c:pt>
                <c:pt idx="90039">
                  <c:v>36791.25</c:v>
                </c:pt>
                <c:pt idx="90040">
                  <c:v>36791.333333333336</c:v>
                </c:pt>
                <c:pt idx="90041">
                  <c:v>36791.416666666664</c:v>
                </c:pt>
                <c:pt idx="90042">
                  <c:v>36791.5</c:v>
                </c:pt>
                <c:pt idx="90043">
                  <c:v>36791.583333333336</c:v>
                </c:pt>
                <c:pt idx="90044">
                  <c:v>36791.666666666664</c:v>
                </c:pt>
                <c:pt idx="90045">
                  <c:v>36791.75</c:v>
                </c:pt>
                <c:pt idx="90046">
                  <c:v>36791.833333333336</c:v>
                </c:pt>
                <c:pt idx="90047">
                  <c:v>36791.916666666664</c:v>
                </c:pt>
                <c:pt idx="90048">
                  <c:v>36792</c:v>
                </c:pt>
                <c:pt idx="90049">
                  <c:v>36792.083333333336</c:v>
                </c:pt>
                <c:pt idx="90050">
                  <c:v>36792.166666666664</c:v>
                </c:pt>
                <c:pt idx="90051">
                  <c:v>36792.25</c:v>
                </c:pt>
                <c:pt idx="90052">
                  <c:v>36792.333333333336</c:v>
                </c:pt>
                <c:pt idx="90053">
                  <c:v>36792.416666666664</c:v>
                </c:pt>
                <c:pt idx="90054">
                  <c:v>36792.5</c:v>
                </c:pt>
                <c:pt idx="90055">
                  <c:v>36792.583333333336</c:v>
                </c:pt>
                <c:pt idx="90056">
                  <c:v>36792.666666666664</c:v>
                </c:pt>
                <c:pt idx="90057">
                  <c:v>36792.75</c:v>
                </c:pt>
                <c:pt idx="90058">
                  <c:v>36792.833333333336</c:v>
                </c:pt>
                <c:pt idx="90059">
                  <c:v>36792.916666666664</c:v>
                </c:pt>
                <c:pt idx="90060">
                  <c:v>36793</c:v>
                </c:pt>
                <c:pt idx="90061">
                  <c:v>36793.083333333336</c:v>
                </c:pt>
                <c:pt idx="90062">
                  <c:v>36793.166666666664</c:v>
                </c:pt>
                <c:pt idx="90063">
                  <c:v>36793.25</c:v>
                </c:pt>
                <c:pt idx="90064">
                  <c:v>36793.333333333336</c:v>
                </c:pt>
                <c:pt idx="90065">
                  <c:v>36793.416666666664</c:v>
                </c:pt>
                <c:pt idx="90066">
                  <c:v>36793.5</c:v>
                </c:pt>
                <c:pt idx="90067">
                  <c:v>36793.583333333336</c:v>
                </c:pt>
                <c:pt idx="90068">
                  <c:v>36793.666666666664</c:v>
                </c:pt>
                <c:pt idx="90069">
                  <c:v>36793.75</c:v>
                </c:pt>
                <c:pt idx="90070">
                  <c:v>36793.833333333336</c:v>
                </c:pt>
                <c:pt idx="90071">
                  <c:v>36793.916666666664</c:v>
                </c:pt>
                <c:pt idx="90072">
                  <c:v>36794</c:v>
                </c:pt>
                <c:pt idx="90073">
                  <c:v>36794.083333333336</c:v>
                </c:pt>
                <c:pt idx="90074">
                  <c:v>36794.166666666664</c:v>
                </c:pt>
                <c:pt idx="90075">
                  <c:v>36794.25</c:v>
                </c:pt>
                <c:pt idx="90076">
                  <c:v>36794.333333333336</c:v>
                </c:pt>
                <c:pt idx="90077">
                  <c:v>36794.416666666664</c:v>
                </c:pt>
                <c:pt idx="90078">
                  <c:v>36794.5</c:v>
                </c:pt>
                <c:pt idx="90079">
                  <c:v>36794.583333333336</c:v>
                </c:pt>
                <c:pt idx="90080">
                  <c:v>36794.666666666664</c:v>
                </c:pt>
                <c:pt idx="90081">
                  <c:v>36794.75</c:v>
                </c:pt>
                <c:pt idx="90082">
                  <c:v>36794.833333333336</c:v>
                </c:pt>
                <c:pt idx="90083">
                  <c:v>36794.916666666664</c:v>
                </c:pt>
                <c:pt idx="90084">
                  <c:v>36795</c:v>
                </c:pt>
                <c:pt idx="90085">
                  <c:v>36795.083333333336</c:v>
                </c:pt>
                <c:pt idx="90086">
                  <c:v>36795.166666666664</c:v>
                </c:pt>
                <c:pt idx="90087">
                  <c:v>36795.25</c:v>
                </c:pt>
                <c:pt idx="90088">
                  <c:v>36795.333333333336</c:v>
                </c:pt>
                <c:pt idx="90089">
                  <c:v>36795.416666666664</c:v>
                </c:pt>
                <c:pt idx="90090">
                  <c:v>36795.5</c:v>
                </c:pt>
                <c:pt idx="90091">
                  <c:v>36795.583333333336</c:v>
                </c:pt>
                <c:pt idx="90092">
                  <c:v>36795.666666666664</c:v>
                </c:pt>
                <c:pt idx="90093">
                  <c:v>36795.75</c:v>
                </c:pt>
                <c:pt idx="90094">
                  <c:v>36795.833333333336</c:v>
                </c:pt>
                <c:pt idx="90095">
                  <c:v>36795.916666666664</c:v>
                </c:pt>
                <c:pt idx="90096">
                  <c:v>36796</c:v>
                </c:pt>
                <c:pt idx="90097">
                  <c:v>36796.083333333336</c:v>
                </c:pt>
                <c:pt idx="90098">
                  <c:v>36796.166666666664</c:v>
                </c:pt>
                <c:pt idx="90099">
                  <c:v>36796.25</c:v>
                </c:pt>
                <c:pt idx="90100">
                  <c:v>36796.333333333336</c:v>
                </c:pt>
                <c:pt idx="90101">
                  <c:v>36796.416666666664</c:v>
                </c:pt>
                <c:pt idx="90102">
                  <c:v>36796.5</c:v>
                </c:pt>
                <c:pt idx="90103">
                  <c:v>36796.583333333336</c:v>
                </c:pt>
                <c:pt idx="90104">
                  <c:v>36796.666666666664</c:v>
                </c:pt>
                <c:pt idx="90105">
                  <c:v>36796.75</c:v>
                </c:pt>
                <c:pt idx="90106">
                  <c:v>36796.833333333336</c:v>
                </c:pt>
                <c:pt idx="90107">
                  <c:v>36796.916666666664</c:v>
                </c:pt>
                <c:pt idx="90108">
                  <c:v>36797</c:v>
                </c:pt>
                <c:pt idx="90109">
                  <c:v>36797.083333333336</c:v>
                </c:pt>
                <c:pt idx="90110">
                  <c:v>36797.166666666664</c:v>
                </c:pt>
                <c:pt idx="90111">
                  <c:v>36797.25</c:v>
                </c:pt>
                <c:pt idx="90112">
                  <c:v>36797.333333333336</c:v>
                </c:pt>
                <c:pt idx="90113">
                  <c:v>36797.416666666664</c:v>
                </c:pt>
                <c:pt idx="90114">
                  <c:v>36797.5</c:v>
                </c:pt>
                <c:pt idx="90115">
                  <c:v>36797.583333333336</c:v>
                </c:pt>
                <c:pt idx="90116">
                  <c:v>36797.666666666664</c:v>
                </c:pt>
                <c:pt idx="90117">
                  <c:v>36797.75</c:v>
                </c:pt>
                <c:pt idx="90118">
                  <c:v>36797.833333333336</c:v>
                </c:pt>
                <c:pt idx="90119">
                  <c:v>36797.916666666664</c:v>
                </c:pt>
                <c:pt idx="90120">
                  <c:v>36798</c:v>
                </c:pt>
                <c:pt idx="90121">
                  <c:v>36798.083333333336</c:v>
                </c:pt>
                <c:pt idx="90122">
                  <c:v>36798.166666666664</c:v>
                </c:pt>
                <c:pt idx="90123">
                  <c:v>36798.25</c:v>
                </c:pt>
                <c:pt idx="90124">
                  <c:v>36798.333333333336</c:v>
                </c:pt>
                <c:pt idx="90125">
                  <c:v>36798.416666666664</c:v>
                </c:pt>
                <c:pt idx="90126">
                  <c:v>36798.5</c:v>
                </c:pt>
                <c:pt idx="90127">
                  <c:v>36798.583333333336</c:v>
                </c:pt>
                <c:pt idx="90128">
                  <c:v>36798.666666666664</c:v>
                </c:pt>
                <c:pt idx="90129">
                  <c:v>36798.75</c:v>
                </c:pt>
                <c:pt idx="90130">
                  <c:v>36798.833333333336</c:v>
                </c:pt>
                <c:pt idx="90131">
                  <c:v>36798.916666666664</c:v>
                </c:pt>
                <c:pt idx="90132">
                  <c:v>36799</c:v>
                </c:pt>
                <c:pt idx="90133">
                  <c:v>36799.083333333336</c:v>
                </c:pt>
                <c:pt idx="90134">
                  <c:v>36799.166666666664</c:v>
                </c:pt>
                <c:pt idx="90135">
                  <c:v>36799.25</c:v>
                </c:pt>
                <c:pt idx="90136">
                  <c:v>36799.333333333336</c:v>
                </c:pt>
                <c:pt idx="90137">
                  <c:v>36799.416666666664</c:v>
                </c:pt>
                <c:pt idx="90138">
                  <c:v>36799.5</c:v>
                </c:pt>
                <c:pt idx="90139">
                  <c:v>36799.583333333336</c:v>
                </c:pt>
                <c:pt idx="90140">
                  <c:v>36799.666666666664</c:v>
                </c:pt>
                <c:pt idx="90141">
                  <c:v>36799.75</c:v>
                </c:pt>
                <c:pt idx="90142">
                  <c:v>36799.833333333336</c:v>
                </c:pt>
                <c:pt idx="90143">
                  <c:v>36799.916666666664</c:v>
                </c:pt>
                <c:pt idx="90144">
                  <c:v>36800</c:v>
                </c:pt>
                <c:pt idx="90145">
                  <c:v>36800.083333333336</c:v>
                </c:pt>
                <c:pt idx="90146">
                  <c:v>36800.166666666664</c:v>
                </c:pt>
                <c:pt idx="90147">
                  <c:v>36800.25</c:v>
                </c:pt>
                <c:pt idx="90148">
                  <c:v>36800.333333333336</c:v>
                </c:pt>
                <c:pt idx="90149">
                  <c:v>36800.416666666664</c:v>
                </c:pt>
                <c:pt idx="90150">
                  <c:v>36800.5</c:v>
                </c:pt>
                <c:pt idx="90151">
                  <c:v>36800.583333333336</c:v>
                </c:pt>
                <c:pt idx="90152">
                  <c:v>36800.666666666664</c:v>
                </c:pt>
                <c:pt idx="90153">
                  <c:v>36800.75</c:v>
                </c:pt>
                <c:pt idx="90154">
                  <c:v>36800.833333333336</c:v>
                </c:pt>
                <c:pt idx="90155">
                  <c:v>36800.916666666664</c:v>
                </c:pt>
                <c:pt idx="90156">
                  <c:v>36801</c:v>
                </c:pt>
                <c:pt idx="90157">
                  <c:v>36801.083333333336</c:v>
                </c:pt>
                <c:pt idx="90158">
                  <c:v>36801.166666666664</c:v>
                </c:pt>
                <c:pt idx="90159">
                  <c:v>36801.25</c:v>
                </c:pt>
                <c:pt idx="90160">
                  <c:v>36801.333333333336</c:v>
                </c:pt>
                <c:pt idx="90161">
                  <c:v>36801.416666666664</c:v>
                </c:pt>
                <c:pt idx="90162">
                  <c:v>36801.5</c:v>
                </c:pt>
                <c:pt idx="90163">
                  <c:v>36801.583333333336</c:v>
                </c:pt>
                <c:pt idx="90164">
                  <c:v>36801.666666666664</c:v>
                </c:pt>
                <c:pt idx="90165">
                  <c:v>36801.75</c:v>
                </c:pt>
                <c:pt idx="90166">
                  <c:v>36801.833333333336</c:v>
                </c:pt>
                <c:pt idx="90167">
                  <c:v>36801.916666666664</c:v>
                </c:pt>
                <c:pt idx="90168">
                  <c:v>36802</c:v>
                </c:pt>
                <c:pt idx="90169">
                  <c:v>36802.083333333336</c:v>
                </c:pt>
                <c:pt idx="90170">
                  <c:v>36802.166666666664</c:v>
                </c:pt>
                <c:pt idx="90171">
                  <c:v>36802.25</c:v>
                </c:pt>
                <c:pt idx="90172">
                  <c:v>36802.333333333336</c:v>
                </c:pt>
                <c:pt idx="90173">
                  <c:v>36802.416666666664</c:v>
                </c:pt>
                <c:pt idx="90174">
                  <c:v>36802.5</c:v>
                </c:pt>
                <c:pt idx="90175">
                  <c:v>36802.583333333336</c:v>
                </c:pt>
                <c:pt idx="90176">
                  <c:v>36802.666666666664</c:v>
                </c:pt>
                <c:pt idx="90177">
                  <c:v>36802.75</c:v>
                </c:pt>
                <c:pt idx="90178">
                  <c:v>36802.833333333336</c:v>
                </c:pt>
                <c:pt idx="90179">
                  <c:v>36802.916666666664</c:v>
                </c:pt>
                <c:pt idx="90180">
                  <c:v>36803</c:v>
                </c:pt>
                <c:pt idx="90181">
                  <c:v>36803.083333333336</c:v>
                </c:pt>
                <c:pt idx="90182">
                  <c:v>36803.166666666664</c:v>
                </c:pt>
                <c:pt idx="90183">
                  <c:v>36803.25</c:v>
                </c:pt>
                <c:pt idx="90184">
                  <c:v>36803.333333333336</c:v>
                </c:pt>
                <c:pt idx="90185">
                  <c:v>36803.416666666664</c:v>
                </c:pt>
                <c:pt idx="90186">
                  <c:v>36803.5</c:v>
                </c:pt>
                <c:pt idx="90187">
                  <c:v>36803.583333333336</c:v>
                </c:pt>
                <c:pt idx="90188">
                  <c:v>36803.666666666664</c:v>
                </c:pt>
                <c:pt idx="90189">
                  <c:v>36803.75</c:v>
                </c:pt>
                <c:pt idx="90190">
                  <c:v>36803.833333333336</c:v>
                </c:pt>
                <c:pt idx="90191">
                  <c:v>36803.916666666664</c:v>
                </c:pt>
                <c:pt idx="90192">
                  <c:v>36804</c:v>
                </c:pt>
                <c:pt idx="90193">
                  <c:v>36804.083333333336</c:v>
                </c:pt>
                <c:pt idx="90194">
                  <c:v>36804.166666666664</c:v>
                </c:pt>
                <c:pt idx="90195">
                  <c:v>36804.25</c:v>
                </c:pt>
                <c:pt idx="90196">
                  <c:v>36804.333333333336</c:v>
                </c:pt>
                <c:pt idx="90197">
                  <c:v>36804.416666666664</c:v>
                </c:pt>
                <c:pt idx="90198">
                  <c:v>36804.5</c:v>
                </c:pt>
                <c:pt idx="90199">
                  <c:v>36804.583333333336</c:v>
                </c:pt>
                <c:pt idx="90200">
                  <c:v>36804.666666666664</c:v>
                </c:pt>
                <c:pt idx="90201">
                  <c:v>36804.75</c:v>
                </c:pt>
                <c:pt idx="90202">
                  <c:v>36804.833333333336</c:v>
                </c:pt>
                <c:pt idx="90203">
                  <c:v>36804.916666666664</c:v>
                </c:pt>
                <c:pt idx="90204">
                  <c:v>36805</c:v>
                </c:pt>
                <c:pt idx="90205">
                  <c:v>36805.083333333336</c:v>
                </c:pt>
                <c:pt idx="90206">
                  <c:v>36805.166666666664</c:v>
                </c:pt>
                <c:pt idx="90207">
                  <c:v>36805.25</c:v>
                </c:pt>
                <c:pt idx="90208">
                  <c:v>36805.333333333336</c:v>
                </c:pt>
                <c:pt idx="90209">
                  <c:v>36805.416666666664</c:v>
                </c:pt>
                <c:pt idx="90210">
                  <c:v>36805.5</c:v>
                </c:pt>
                <c:pt idx="90211">
                  <c:v>36805.583333333336</c:v>
                </c:pt>
                <c:pt idx="90212">
                  <c:v>36805.666666666664</c:v>
                </c:pt>
                <c:pt idx="90213">
                  <c:v>36805.75</c:v>
                </c:pt>
                <c:pt idx="90214">
                  <c:v>36805.833333333336</c:v>
                </c:pt>
                <c:pt idx="90215">
                  <c:v>36805.916666666664</c:v>
                </c:pt>
                <c:pt idx="90216">
                  <c:v>36806</c:v>
                </c:pt>
                <c:pt idx="90217">
                  <c:v>36806.083333333336</c:v>
                </c:pt>
                <c:pt idx="90218">
                  <c:v>36806.166666666664</c:v>
                </c:pt>
                <c:pt idx="90219">
                  <c:v>36806.25</c:v>
                </c:pt>
                <c:pt idx="90220">
                  <c:v>36806.333333333336</c:v>
                </c:pt>
                <c:pt idx="90221">
                  <c:v>36806.416666666664</c:v>
                </c:pt>
                <c:pt idx="90222">
                  <c:v>36806.5</c:v>
                </c:pt>
                <c:pt idx="90223">
                  <c:v>36806.583333333336</c:v>
                </c:pt>
                <c:pt idx="90224">
                  <c:v>36806.666666666664</c:v>
                </c:pt>
                <c:pt idx="90225">
                  <c:v>36806.75</c:v>
                </c:pt>
                <c:pt idx="90226">
                  <c:v>36806.833333333336</c:v>
                </c:pt>
                <c:pt idx="90227">
                  <c:v>36806.916666666664</c:v>
                </c:pt>
                <c:pt idx="90228">
                  <c:v>36807</c:v>
                </c:pt>
                <c:pt idx="90229">
                  <c:v>36807.083333333336</c:v>
                </c:pt>
                <c:pt idx="90230">
                  <c:v>36807.166666666664</c:v>
                </c:pt>
                <c:pt idx="90231">
                  <c:v>36807.25</c:v>
                </c:pt>
                <c:pt idx="90232">
                  <c:v>36807.333333333336</c:v>
                </c:pt>
                <c:pt idx="90233">
                  <c:v>36807.416666666664</c:v>
                </c:pt>
                <c:pt idx="90234">
                  <c:v>36807.5</c:v>
                </c:pt>
                <c:pt idx="90235">
                  <c:v>36807.583333333336</c:v>
                </c:pt>
                <c:pt idx="90236">
                  <c:v>36807.666666666664</c:v>
                </c:pt>
                <c:pt idx="90237">
                  <c:v>36807.75</c:v>
                </c:pt>
                <c:pt idx="90238">
                  <c:v>36807.833333333336</c:v>
                </c:pt>
                <c:pt idx="90239">
                  <c:v>36807.916666666664</c:v>
                </c:pt>
                <c:pt idx="90240">
                  <c:v>36808</c:v>
                </c:pt>
                <c:pt idx="90241">
                  <c:v>36808.083333333336</c:v>
                </c:pt>
                <c:pt idx="90242">
                  <c:v>36808.166666666664</c:v>
                </c:pt>
                <c:pt idx="90243">
                  <c:v>36808.25</c:v>
                </c:pt>
                <c:pt idx="90244">
                  <c:v>36808.333333333336</c:v>
                </c:pt>
                <c:pt idx="90245">
                  <c:v>36808.416666666664</c:v>
                </c:pt>
                <c:pt idx="90246">
                  <c:v>36808.5</c:v>
                </c:pt>
                <c:pt idx="90247">
                  <c:v>36808.583333333336</c:v>
                </c:pt>
                <c:pt idx="90248">
                  <c:v>36808.666666666664</c:v>
                </c:pt>
                <c:pt idx="90249">
                  <c:v>36808.75</c:v>
                </c:pt>
                <c:pt idx="90250">
                  <c:v>36808.833333333336</c:v>
                </c:pt>
                <c:pt idx="90251">
                  <c:v>36808.916666666664</c:v>
                </c:pt>
                <c:pt idx="90252">
                  <c:v>36809</c:v>
                </c:pt>
                <c:pt idx="90253">
                  <c:v>36809.083333333336</c:v>
                </c:pt>
                <c:pt idx="90254">
                  <c:v>36809.166666666664</c:v>
                </c:pt>
                <c:pt idx="90255">
                  <c:v>36809.25</c:v>
                </c:pt>
                <c:pt idx="90256">
                  <c:v>36809.333333333336</c:v>
                </c:pt>
                <c:pt idx="90257">
                  <c:v>36809.416666666664</c:v>
                </c:pt>
                <c:pt idx="90258">
                  <c:v>36809.5</c:v>
                </c:pt>
                <c:pt idx="90259">
                  <c:v>36809.583333333336</c:v>
                </c:pt>
                <c:pt idx="90260">
                  <c:v>36809.666666666664</c:v>
                </c:pt>
                <c:pt idx="90261">
                  <c:v>36809.75</c:v>
                </c:pt>
                <c:pt idx="90262">
                  <c:v>36809.833333333336</c:v>
                </c:pt>
                <c:pt idx="90263">
                  <c:v>36809.916666666664</c:v>
                </c:pt>
                <c:pt idx="90264">
                  <c:v>36810</c:v>
                </c:pt>
                <c:pt idx="90265">
                  <c:v>36810.083333333336</c:v>
                </c:pt>
                <c:pt idx="90266">
                  <c:v>36810.166666666664</c:v>
                </c:pt>
                <c:pt idx="90267">
                  <c:v>36810.25</c:v>
                </c:pt>
                <c:pt idx="90268">
                  <c:v>36810.333333333336</c:v>
                </c:pt>
                <c:pt idx="90269">
                  <c:v>36810.416666666664</c:v>
                </c:pt>
                <c:pt idx="90270">
                  <c:v>36810.5</c:v>
                </c:pt>
                <c:pt idx="90271">
                  <c:v>36810.583333333336</c:v>
                </c:pt>
                <c:pt idx="90272">
                  <c:v>36810.666666666664</c:v>
                </c:pt>
                <c:pt idx="90273">
                  <c:v>36810.75</c:v>
                </c:pt>
                <c:pt idx="90274">
                  <c:v>36810.833333333336</c:v>
                </c:pt>
                <c:pt idx="90275">
                  <c:v>36810.916666666664</c:v>
                </c:pt>
                <c:pt idx="90276">
                  <c:v>36811</c:v>
                </c:pt>
                <c:pt idx="90277">
                  <c:v>36811.083333333336</c:v>
                </c:pt>
                <c:pt idx="90278">
                  <c:v>36811.166666666664</c:v>
                </c:pt>
                <c:pt idx="90279">
                  <c:v>36811.25</c:v>
                </c:pt>
                <c:pt idx="90280">
                  <c:v>36811.333333333336</c:v>
                </c:pt>
                <c:pt idx="90281">
                  <c:v>36811.416666666664</c:v>
                </c:pt>
                <c:pt idx="90282">
                  <c:v>36811.5</c:v>
                </c:pt>
                <c:pt idx="90283">
                  <c:v>36811.583333333336</c:v>
                </c:pt>
                <c:pt idx="90284">
                  <c:v>36811.666666666664</c:v>
                </c:pt>
                <c:pt idx="90285">
                  <c:v>36811.75</c:v>
                </c:pt>
                <c:pt idx="90286">
                  <c:v>36811.833333333336</c:v>
                </c:pt>
                <c:pt idx="90287">
                  <c:v>36811.916666666664</c:v>
                </c:pt>
                <c:pt idx="90288">
                  <c:v>36812</c:v>
                </c:pt>
                <c:pt idx="90289">
                  <c:v>36812.083333333336</c:v>
                </c:pt>
                <c:pt idx="90290">
                  <c:v>36812.166666666664</c:v>
                </c:pt>
                <c:pt idx="90291">
                  <c:v>36812.25</c:v>
                </c:pt>
                <c:pt idx="90292">
                  <c:v>36812.333333333336</c:v>
                </c:pt>
                <c:pt idx="90293">
                  <c:v>36812.416666666664</c:v>
                </c:pt>
                <c:pt idx="90294">
                  <c:v>36812.5</c:v>
                </c:pt>
                <c:pt idx="90295">
                  <c:v>36812.583333333336</c:v>
                </c:pt>
                <c:pt idx="90296">
                  <c:v>36812.666666666664</c:v>
                </c:pt>
                <c:pt idx="90297">
                  <c:v>36812.75</c:v>
                </c:pt>
                <c:pt idx="90298">
                  <c:v>36812.833333333336</c:v>
                </c:pt>
                <c:pt idx="90299">
                  <c:v>36812.916666666664</c:v>
                </c:pt>
                <c:pt idx="90300">
                  <c:v>36813</c:v>
                </c:pt>
                <c:pt idx="90301">
                  <c:v>36813.083333333336</c:v>
                </c:pt>
                <c:pt idx="90302">
                  <c:v>36813.166666666664</c:v>
                </c:pt>
                <c:pt idx="90303">
                  <c:v>36813.25</c:v>
                </c:pt>
                <c:pt idx="90304">
                  <c:v>36813.333333333336</c:v>
                </c:pt>
                <c:pt idx="90305">
                  <c:v>36813.416666666664</c:v>
                </c:pt>
                <c:pt idx="90306">
                  <c:v>36813.5</c:v>
                </c:pt>
                <c:pt idx="90307">
                  <c:v>36813.583333333336</c:v>
                </c:pt>
                <c:pt idx="90308">
                  <c:v>36813.666666666664</c:v>
                </c:pt>
                <c:pt idx="90309">
                  <c:v>36813.75</c:v>
                </c:pt>
                <c:pt idx="90310">
                  <c:v>36813.833333333336</c:v>
                </c:pt>
                <c:pt idx="90311">
                  <c:v>36813.916666666664</c:v>
                </c:pt>
                <c:pt idx="90312">
                  <c:v>36814</c:v>
                </c:pt>
                <c:pt idx="90313">
                  <c:v>36814.083333333336</c:v>
                </c:pt>
                <c:pt idx="90314">
                  <c:v>36814.166666666664</c:v>
                </c:pt>
                <c:pt idx="90315">
                  <c:v>36814.25</c:v>
                </c:pt>
                <c:pt idx="90316">
                  <c:v>36814.333333333336</c:v>
                </c:pt>
                <c:pt idx="90317">
                  <c:v>36814.416666666664</c:v>
                </c:pt>
                <c:pt idx="90318">
                  <c:v>36814.5</c:v>
                </c:pt>
                <c:pt idx="90319">
                  <c:v>36814.583333333336</c:v>
                </c:pt>
                <c:pt idx="90320">
                  <c:v>36814.666666666664</c:v>
                </c:pt>
                <c:pt idx="90321">
                  <c:v>36814.75</c:v>
                </c:pt>
                <c:pt idx="90322">
                  <c:v>36814.833333333336</c:v>
                </c:pt>
                <c:pt idx="90323">
                  <c:v>36814.916666666664</c:v>
                </c:pt>
                <c:pt idx="90324">
                  <c:v>36815</c:v>
                </c:pt>
                <c:pt idx="90325">
                  <c:v>36815.083333333336</c:v>
                </c:pt>
                <c:pt idx="90326">
                  <c:v>36815.166666666664</c:v>
                </c:pt>
                <c:pt idx="90327">
                  <c:v>36815.25</c:v>
                </c:pt>
                <c:pt idx="90328">
                  <c:v>36815.333333333336</c:v>
                </c:pt>
                <c:pt idx="90329">
                  <c:v>36815.416666666664</c:v>
                </c:pt>
                <c:pt idx="90330">
                  <c:v>36815.5</c:v>
                </c:pt>
                <c:pt idx="90331">
                  <c:v>36815.583333333336</c:v>
                </c:pt>
                <c:pt idx="90332">
                  <c:v>36815.666666666664</c:v>
                </c:pt>
                <c:pt idx="90333">
                  <c:v>36815.75</c:v>
                </c:pt>
                <c:pt idx="90334">
                  <c:v>36815.833333333336</c:v>
                </c:pt>
                <c:pt idx="90335">
                  <c:v>36815.916666666664</c:v>
                </c:pt>
                <c:pt idx="90336">
                  <c:v>36816</c:v>
                </c:pt>
                <c:pt idx="90337">
                  <c:v>36816.083333333336</c:v>
                </c:pt>
                <c:pt idx="90338">
                  <c:v>36816.166666666664</c:v>
                </c:pt>
                <c:pt idx="90339">
                  <c:v>36816.25</c:v>
                </c:pt>
                <c:pt idx="90340">
                  <c:v>36816.333333333336</c:v>
                </c:pt>
                <c:pt idx="90341">
                  <c:v>36816.416666666664</c:v>
                </c:pt>
                <c:pt idx="90342">
                  <c:v>36816.5</c:v>
                </c:pt>
                <c:pt idx="90343">
                  <c:v>36816.583333333336</c:v>
                </c:pt>
                <c:pt idx="90344">
                  <c:v>36816.666666666664</c:v>
                </c:pt>
                <c:pt idx="90345">
                  <c:v>36816.75</c:v>
                </c:pt>
                <c:pt idx="90346">
                  <c:v>36816.833333333336</c:v>
                </c:pt>
                <c:pt idx="90347">
                  <c:v>36816.916666666664</c:v>
                </c:pt>
                <c:pt idx="90348">
                  <c:v>36817</c:v>
                </c:pt>
                <c:pt idx="90349">
                  <c:v>36817.083333333336</c:v>
                </c:pt>
                <c:pt idx="90350">
                  <c:v>36817.166666666664</c:v>
                </c:pt>
                <c:pt idx="90351">
                  <c:v>36817.25</c:v>
                </c:pt>
                <c:pt idx="90352">
                  <c:v>36817.333333333336</c:v>
                </c:pt>
                <c:pt idx="90353">
                  <c:v>36817.416666666664</c:v>
                </c:pt>
                <c:pt idx="90354">
                  <c:v>36817.5</c:v>
                </c:pt>
                <c:pt idx="90355">
                  <c:v>36817.583333333336</c:v>
                </c:pt>
                <c:pt idx="90356">
                  <c:v>36817.666666666664</c:v>
                </c:pt>
                <c:pt idx="90357">
                  <c:v>36817.75</c:v>
                </c:pt>
                <c:pt idx="90358">
                  <c:v>36817.833333333336</c:v>
                </c:pt>
                <c:pt idx="90359">
                  <c:v>36817.916666666664</c:v>
                </c:pt>
                <c:pt idx="90360">
                  <c:v>36818</c:v>
                </c:pt>
                <c:pt idx="90361">
                  <c:v>36818.083333333336</c:v>
                </c:pt>
                <c:pt idx="90362">
                  <c:v>36818.166666666664</c:v>
                </c:pt>
                <c:pt idx="90363">
                  <c:v>36818.25</c:v>
                </c:pt>
                <c:pt idx="90364">
                  <c:v>36818.333333333336</c:v>
                </c:pt>
                <c:pt idx="90365">
                  <c:v>36818.416666666664</c:v>
                </c:pt>
                <c:pt idx="90366">
                  <c:v>36818.5</c:v>
                </c:pt>
                <c:pt idx="90367">
                  <c:v>36818.583333333336</c:v>
                </c:pt>
                <c:pt idx="90368">
                  <c:v>36818.666666666664</c:v>
                </c:pt>
                <c:pt idx="90369">
                  <c:v>36818.75</c:v>
                </c:pt>
                <c:pt idx="90370">
                  <c:v>36818.833333333336</c:v>
                </c:pt>
                <c:pt idx="90371">
                  <c:v>36818.916666666664</c:v>
                </c:pt>
                <c:pt idx="90372">
                  <c:v>36819</c:v>
                </c:pt>
                <c:pt idx="90373">
                  <c:v>36819.083333333336</c:v>
                </c:pt>
                <c:pt idx="90374">
                  <c:v>36819.166666666664</c:v>
                </c:pt>
                <c:pt idx="90375">
                  <c:v>36819.25</c:v>
                </c:pt>
                <c:pt idx="90376">
                  <c:v>36819.333333333336</c:v>
                </c:pt>
                <c:pt idx="90377">
                  <c:v>36819.416666666664</c:v>
                </c:pt>
                <c:pt idx="90378">
                  <c:v>36819.5</c:v>
                </c:pt>
                <c:pt idx="90379">
                  <c:v>36819.583333333336</c:v>
                </c:pt>
                <c:pt idx="90380">
                  <c:v>36819.666666666664</c:v>
                </c:pt>
                <c:pt idx="90381">
                  <c:v>36819.75</c:v>
                </c:pt>
                <c:pt idx="90382">
                  <c:v>36819.833333333336</c:v>
                </c:pt>
                <c:pt idx="90383">
                  <c:v>36819.916666666664</c:v>
                </c:pt>
                <c:pt idx="90384">
                  <c:v>36820</c:v>
                </c:pt>
                <c:pt idx="90385">
                  <c:v>36820.083333333336</c:v>
                </c:pt>
                <c:pt idx="90386">
                  <c:v>36820.166666666664</c:v>
                </c:pt>
                <c:pt idx="90387">
                  <c:v>36820.25</c:v>
                </c:pt>
                <c:pt idx="90388">
                  <c:v>36820.333333333336</c:v>
                </c:pt>
                <c:pt idx="90389">
                  <c:v>36820.416666666664</c:v>
                </c:pt>
                <c:pt idx="90390">
                  <c:v>36820.5</c:v>
                </c:pt>
                <c:pt idx="90391">
                  <c:v>36820.583333333336</c:v>
                </c:pt>
                <c:pt idx="90392">
                  <c:v>36820.666666666664</c:v>
                </c:pt>
                <c:pt idx="90393">
                  <c:v>36820.75</c:v>
                </c:pt>
                <c:pt idx="90394">
                  <c:v>36820.833333333336</c:v>
                </c:pt>
                <c:pt idx="90395">
                  <c:v>36820.916666666664</c:v>
                </c:pt>
                <c:pt idx="90396">
                  <c:v>36821</c:v>
                </c:pt>
                <c:pt idx="90397">
                  <c:v>36821.083333333336</c:v>
                </c:pt>
                <c:pt idx="90398">
                  <c:v>36821.166666666664</c:v>
                </c:pt>
                <c:pt idx="90399">
                  <c:v>36821.25</c:v>
                </c:pt>
                <c:pt idx="90400">
                  <c:v>36821.333333333336</c:v>
                </c:pt>
                <c:pt idx="90401">
                  <c:v>36821.416666666664</c:v>
                </c:pt>
                <c:pt idx="90402">
                  <c:v>36821.5</c:v>
                </c:pt>
                <c:pt idx="90403">
                  <c:v>36821.583333333336</c:v>
                </c:pt>
                <c:pt idx="90404">
                  <c:v>36821.666666666664</c:v>
                </c:pt>
                <c:pt idx="90405">
                  <c:v>36821.75</c:v>
                </c:pt>
                <c:pt idx="90406">
                  <c:v>36821.833333333336</c:v>
                </c:pt>
                <c:pt idx="90407">
                  <c:v>36821.916666666664</c:v>
                </c:pt>
                <c:pt idx="90408">
                  <c:v>36822</c:v>
                </c:pt>
                <c:pt idx="90409">
                  <c:v>36822.083333333336</c:v>
                </c:pt>
                <c:pt idx="90410">
                  <c:v>36822.166666666664</c:v>
                </c:pt>
                <c:pt idx="90411">
                  <c:v>36822.25</c:v>
                </c:pt>
                <c:pt idx="90412">
                  <c:v>36822.333333333336</c:v>
                </c:pt>
                <c:pt idx="90413">
                  <c:v>36822.416666666664</c:v>
                </c:pt>
                <c:pt idx="90414">
                  <c:v>36822.5</c:v>
                </c:pt>
                <c:pt idx="90415">
                  <c:v>36822.583333333336</c:v>
                </c:pt>
                <c:pt idx="90416">
                  <c:v>36822.666666666664</c:v>
                </c:pt>
                <c:pt idx="90417">
                  <c:v>36822.75</c:v>
                </c:pt>
                <c:pt idx="90418">
                  <c:v>36822.833333333336</c:v>
                </c:pt>
                <c:pt idx="90419">
                  <c:v>36822.916666666664</c:v>
                </c:pt>
                <c:pt idx="90420">
                  <c:v>36823</c:v>
                </c:pt>
                <c:pt idx="90421">
                  <c:v>36823.083333333336</c:v>
                </c:pt>
                <c:pt idx="90422">
                  <c:v>36823.166666666664</c:v>
                </c:pt>
                <c:pt idx="90423">
                  <c:v>36823.25</c:v>
                </c:pt>
                <c:pt idx="90424">
                  <c:v>36823.333333333336</c:v>
                </c:pt>
                <c:pt idx="90425">
                  <c:v>36823.416666666664</c:v>
                </c:pt>
                <c:pt idx="90426">
                  <c:v>36823.5</c:v>
                </c:pt>
                <c:pt idx="90427">
                  <c:v>36823.583333333336</c:v>
                </c:pt>
                <c:pt idx="90428">
                  <c:v>36823.666666666664</c:v>
                </c:pt>
                <c:pt idx="90429">
                  <c:v>36823.75</c:v>
                </c:pt>
                <c:pt idx="90430">
                  <c:v>36823.833333333336</c:v>
                </c:pt>
                <c:pt idx="90431">
                  <c:v>36823.916666666664</c:v>
                </c:pt>
                <c:pt idx="90432">
                  <c:v>36824</c:v>
                </c:pt>
                <c:pt idx="90433">
                  <c:v>36824.083333333336</c:v>
                </c:pt>
                <c:pt idx="90434">
                  <c:v>36824.166666666664</c:v>
                </c:pt>
                <c:pt idx="90435">
                  <c:v>36824.25</c:v>
                </c:pt>
                <c:pt idx="90436">
                  <c:v>36824.333333333336</c:v>
                </c:pt>
                <c:pt idx="90437">
                  <c:v>36824.416666666664</c:v>
                </c:pt>
                <c:pt idx="90438">
                  <c:v>36824.5</c:v>
                </c:pt>
                <c:pt idx="90439">
                  <c:v>36824.583333333336</c:v>
                </c:pt>
                <c:pt idx="90440">
                  <c:v>36824.666666666664</c:v>
                </c:pt>
                <c:pt idx="90441">
                  <c:v>36824.75</c:v>
                </c:pt>
                <c:pt idx="90442">
                  <c:v>36824.833333333336</c:v>
                </c:pt>
                <c:pt idx="90443">
                  <c:v>36824.916666666664</c:v>
                </c:pt>
                <c:pt idx="90444">
                  <c:v>36825</c:v>
                </c:pt>
                <c:pt idx="90445">
                  <c:v>36825.083333333336</c:v>
                </c:pt>
                <c:pt idx="90446">
                  <c:v>36825.166666666664</c:v>
                </c:pt>
                <c:pt idx="90447">
                  <c:v>36825.25</c:v>
                </c:pt>
                <c:pt idx="90448">
                  <c:v>36825.333333333336</c:v>
                </c:pt>
                <c:pt idx="90449">
                  <c:v>36825.416666666664</c:v>
                </c:pt>
                <c:pt idx="90450">
                  <c:v>36825.5</c:v>
                </c:pt>
                <c:pt idx="90451">
                  <c:v>36825.583333333336</c:v>
                </c:pt>
                <c:pt idx="90452">
                  <c:v>36825.666666666664</c:v>
                </c:pt>
                <c:pt idx="90453">
                  <c:v>36825.75</c:v>
                </c:pt>
                <c:pt idx="90454">
                  <c:v>36825.833333333336</c:v>
                </c:pt>
                <c:pt idx="90455">
                  <c:v>36825.916666666664</c:v>
                </c:pt>
                <c:pt idx="90456">
                  <c:v>36826</c:v>
                </c:pt>
                <c:pt idx="90457">
                  <c:v>36826.083333333336</c:v>
                </c:pt>
                <c:pt idx="90458">
                  <c:v>36826.166666666664</c:v>
                </c:pt>
                <c:pt idx="90459">
                  <c:v>36826.25</c:v>
                </c:pt>
                <c:pt idx="90460">
                  <c:v>36826.333333333336</c:v>
                </c:pt>
                <c:pt idx="90461">
                  <c:v>36826.416666666664</c:v>
                </c:pt>
                <c:pt idx="90462">
                  <c:v>36826.5</c:v>
                </c:pt>
                <c:pt idx="90463">
                  <c:v>36826.583333333336</c:v>
                </c:pt>
                <c:pt idx="90464">
                  <c:v>36826.666666666664</c:v>
                </c:pt>
                <c:pt idx="90465">
                  <c:v>36826.75</c:v>
                </c:pt>
                <c:pt idx="90466">
                  <c:v>36826.833333333336</c:v>
                </c:pt>
                <c:pt idx="90467">
                  <c:v>36826.916666666664</c:v>
                </c:pt>
                <c:pt idx="90468">
                  <c:v>36827</c:v>
                </c:pt>
                <c:pt idx="90469">
                  <c:v>36827.083333333336</c:v>
                </c:pt>
                <c:pt idx="90470">
                  <c:v>36827.166666666664</c:v>
                </c:pt>
                <c:pt idx="90471">
                  <c:v>36827.25</c:v>
                </c:pt>
                <c:pt idx="90472">
                  <c:v>36827.333333333336</c:v>
                </c:pt>
                <c:pt idx="90473">
                  <c:v>36827.416666666664</c:v>
                </c:pt>
                <c:pt idx="90474">
                  <c:v>36827.5</c:v>
                </c:pt>
                <c:pt idx="90475">
                  <c:v>36827.583333333336</c:v>
                </c:pt>
                <c:pt idx="90476">
                  <c:v>36827.666666666664</c:v>
                </c:pt>
                <c:pt idx="90477">
                  <c:v>36827.75</c:v>
                </c:pt>
                <c:pt idx="90478">
                  <c:v>36827.833333333336</c:v>
                </c:pt>
                <c:pt idx="90479">
                  <c:v>36827.916666666664</c:v>
                </c:pt>
                <c:pt idx="90480">
                  <c:v>36828</c:v>
                </c:pt>
                <c:pt idx="90481">
                  <c:v>36828.083333333336</c:v>
                </c:pt>
                <c:pt idx="90482">
                  <c:v>36828.166666666664</c:v>
                </c:pt>
                <c:pt idx="90483">
                  <c:v>36828.25</c:v>
                </c:pt>
                <c:pt idx="90484">
                  <c:v>36828.333333333336</c:v>
                </c:pt>
                <c:pt idx="90485">
                  <c:v>36828.416666666664</c:v>
                </c:pt>
                <c:pt idx="90486">
                  <c:v>36828.5</c:v>
                </c:pt>
                <c:pt idx="90487">
                  <c:v>36828.583333333336</c:v>
                </c:pt>
                <c:pt idx="90488">
                  <c:v>36828.666666666664</c:v>
                </c:pt>
                <c:pt idx="90489">
                  <c:v>36828.75</c:v>
                </c:pt>
                <c:pt idx="90490">
                  <c:v>36828.833333333336</c:v>
                </c:pt>
                <c:pt idx="90491">
                  <c:v>36828.916666666664</c:v>
                </c:pt>
                <c:pt idx="90492">
                  <c:v>36829</c:v>
                </c:pt>
                <c:pt idx="90493">
                  <c:v>36829.083333333336</c:v>
                </c:pt>
                <c:pt idx="90494">
                  <c:v>36829.166666666664</c:v>
                </c:pt>
                <c:pt idx="90495">
                  <c:v>36829.25</c:v>
                </c:pt>
                <c:pt idx="90496">
                  <c:v>36829.333333333336</c:v>
                </c:pt>
                <c:pt idx="90497">
                  <c:v>36829.416666666664</c:v>
                </c:pt>
                <c:pt idx="90498">
                  <c:v>36829.5</c:v>
                </c:pt>
                <c:pt idx="90499">
                  <c:v>36829.583333333336</c:v>
                </c:pt>
                <c:pt idx="90500">
                  <c:v>36829.666666666664</c:v>
                </c:pt>
                <c:pt idx="90501">
                  <c:v>36829.75</c:v>
                </c:pt>
                <c:pt idx="90502">
                  <c:v>36829.833333333336</c:v>
                </c:pt>
                <c:pt idx="90503">
                  <c:v>36829.916666666664</c:v>
                </c:pt>
                <c:pt idx="90504">
                  <c:v>36830</c:v>
                </c:pt>
                <c:pt idx="90505">
                  <c:v>36830.083333333336</c:v>
                </c:pt>
                <c:pt idx="90506">
                  <c:v>36830.166666666664</c:v>
                </c:pt>
                <c:pt idx="90507">
                  <c:v>36830.25</c:v>
                </c:pt>
                <c:pt idx="90508">
                  <c:v>36830.333333333336</c:v>
                </c:pt>
                <c:pt idx="90509">
                  <c:v>36830.416666666664</c:v>
                </c:pt>
                <c:pt idx="90510">
                  <c:v>36830.5</c:v>
                </c:pt>
                <c:pt idx="90511">
                  <c:v>36830.583333333336</c:v>
                </c:pt>
                <c:pt idx="90512">
                  <c:v>36830.666666666664</c:v>
                </c:pt>
                <c:pt idx="90513">
                  <c:v>36830.75</c:v>
                </c:pt>
                <c:pt idx="90514">
                  <c:v>36830.833333333336</c:v>
                </c:pt>
                <c:pt idx="90515">
                  <c:v>36830.916666666664</c:v>
                </c:pt>
                <c:pt idx="90516">
                  <c:v>36831</c:v>
                </c:pt>
                <c:pt idx="90517">
                  <c:v>36831.083333333336</c:v>
                </c:pt>
                <c:pt idx="90518">
                  <c:v>36831.166666666664</c:v>
                </c:pt>
                <c:pt idx="90519">
                  <c:v>36831.25</c:v>
                </c:pt>
                <c:pt idx="90520">
                  <c:v>36831.333333333336</c:v>
                </c:pt>
                <c:pt idx="90521">
                  <c:v>36831.416666666664</c:v>
                </c:pt>
                <c:pt idx="90522">
                  <c:v>36831.5</c:v>
                </c:pt>
                <c:pt idx="90523">
                  <c:v>36831.583333333336</c:v>
                </c:pt>
                <c:pt idx="90524">
                  <c:v>36831.666666666664</c:v>
                </c:pt>
                <c:pt idx="90525">
                  <c:v>36831.75</c:v>
                </c:pt>
                <c:pt idx="90526">
                  <c:v>36831.833333333336</c:v>
                </c:pt>
                <c:pt idx="90527">
                  <c:v>36831.916666666664</c:v>
                </c:pt>
                <c:pt idx="90528">
                  <c:v>36832</c:v>
                </c:pt>
                <c:pt idx="90529">
                  <c:v>36832.083333333336</c:v>
                </c:pt>
                <c:pt idx="90530">
                  <c:v>36832.166666666664</c:v>
                </c:pt>
                <c:pt idx="90531">
                  <c:v>36832.25</c:v>
                </c:pt>
                <c:pt idx="90532">
                  <c:v>36832.333333333336</c:v>
                </c:pt>
                <c:pt idx="90533">
                  <c:v>36832.416666666664</c:v>
                </c:pt>
                <c:pt idx="90534">
                  <c:v>36832.5</c:v>
                </c:pt>
                <c:pt idx="90535">
                  <c:v>36832.583333333336</c:v>
                </c:pt>
                <c:pt idx="90536">
                  <c:v>36832.666666666664</c:v>
                </c:pt>
                <c:pt idx="90537">
                  <c:v>36832.75</c:v>
                </c:pt>
                <c:pt idx="90538">
                  <c:v>36832.833333333336</c:v>
                </c:pt>
                <c:pt idx="90539">
                  <c:v>36832.916666666664</c:v>
                </c:pt>
                <c:pt idx="90540">
                  <c:v>36833</c:v>
                </c:pt>
                <c:pt idx="90541">
                  <c:v>36833.083333333336</c:v>
                </c:pt>
                <c:pt idx="90542">
                  <c:v>36833.166666666664</c:v>
                </c:pt>
                <c:pt idx="90543">
                  <c:v>36833.25</c:v>
                </c:pt>
                <c:pt idx="90544">
                  <c:v>36833.333333333336</c:v>
                </c:pt>
                <c:pt idx="90545">
                  <c:v>36833.416666666664</c:v>
                </c:pt>
                <c:pt idx="90546">
                  <c:v>36833.5</c:v>
                </c:pt>
                <c:pt idx="90547">
                  <c:v>36833.583333333336</c:v>
                </c:pt>
                <c:pt idx="90548">
                  <c:v>36833.666666666664</c:v>
                </c:pt>
                <c:pt idx="90549">
                  <c:v>36833.75</c:v>
                </c:pt>
                <c:pt idx="90550">
                  <c:v>36833.833333333336</c:v>
                </c:pt>
                <c:pt idx="90551">
                  <c:v>36833.916666666664</c:v>
                </c:pt>
                <c:pt idx="90552">
                  <c:v>36834</c:v>
                </c:pt>
                <c:pt idx="90553">
                  <c:v>36834.083333333336</c:v>
                </c:pt>
                <c:pt idx="90554">
                  <c:v>36834.166666666664</c:v>
                </c:pt>
                <c:pt idx="90555">
                  <c:v>36834.25</c:v>
                </c:pt>
                <c:pt idx="90556">
                  <c:v>36834.333333333336</c:v>
                </c:pt>
                <c:pt idx="90557">
                  <c:v>36834.416666666664</c:v>
                </c:pt>
                <c:pt idx="90558">
                  <c:v>36834.5</c:v>
                </c:pt>
                <c:pt idx="90559">
                  <c:v>36834.583333333336</c:v>
                </c:pt>
                <c:pt idx="90560">
                  <c:v>36834.666666666664</c:v>
                </c:pt>
                <c:pt idx="90561">
                  <c:v>36834.75</c:v>
                </c:pt>
                <c:pt idx="90562">
                  <c:v>36834.833333333336</c:v>
                </c:pt>
                <c:pt idx="90563">
                  <c:v>36834.916666666664</c:v>
                </c:pt>
                <c:pt idx="90564">
                  <c:v>36835</c:v>
                </c:pt>
                <c:pt idx="90565">
                  <c:v>36835.083333333336</c:v>
                </c:pt>
                <c:pt idx="90566">
                  <c:v>36835.166666666664</c:v>
                </c:pt>
                <c:pt idx="90567">
                  <c:v>36835.25</c:v>
                </c:pt>
                <c:pt idx="90568">
                  <c:v>36835.333333333336</c:v>
                </c:pt>
                <c:pt idx="90569">
                  <c:v>36835.416666666664</c:v>
                </c:pt>
                <c:pt idx="90570">
                  <c:v>36835.5</c:v>
                </c:pt>
                <c:pt idx="90571">
                  <c:v>36835.583333333336</c:v>
                </c:pt>
                <c:pt idx="90572">
                  <c:v>36835.666666666664</c:v>
                </c:pt>
                <c:pt idx="90573">
                  <c:v>36835.75</c:v>
                </c:pt>
                <c:pt idx="90574">
                  <c:v>36835.833333333336</c:v>
                </c:pt>
                <c:pt idx="90575">
                  <c:v>36835.916666666664</c:v>
                </c:pt>
                <c:pt idx="90576">
                  <c:v>36836</c:v>
                </c:pt>
                <c:pt idx="90577">
                  <c:v>36836.083333333336</c:v>
                </c:pt>
                <c:pt idx="90578">
                  <c:v>36836.166666666664</c:v>
                </c:pt>
                <c:pt idx="90579">
                  <c:v>36836.25</c:v>
                </c:pt>
                <c:pt idx="90580">
                  <c:v>36836.333333333336</c:v>
                </c:pt>
                <c:pt idx="90581">
                  <c:v>36836.416666666664</c:v>
                </c:pt>
                <c:pt idx="90582">
                  <c:v>36836.5</c:v>
                </c:pt>
                <c:pt idx="90583">
                  <c:v>36836.583333333336</c:v>
                </c:pt>
                <c:pt idx="90584">
                  <c:v>36836.666666666664</c:v>
                </c:pt>
                <c:pt idx="90585">
                  <c:v>36836.75</c:v>
                </c:pt>
                <c:pt idx="90586">
                  <c:v>36836.833333333336</c:v>
                </c:pt>
                <c:pt idx="90587">
                  <c:v>36836.916666666664</c:v>
                </c:pt>
                <c:pt idx="90588">
                  <c:v>36837</c:v>
                </c:pt>
                <c:pt idx="90589">
                  <c:v>36837.083333333336</c:v>
                </c:pt>
                <c:pt idx="90590">
                  <c:v>36837.166666666664</c:v>
                </c:pt>
                <c:pt idx="90591">
                  <c:v>36837.25</c:v>
                </c:pt>
                <c:pt idx="90592">
                  <c:v>36837.333333333336</c:v>
                </c:pt>
                <c:pt idx="90593">
                  <c:v>36837.416666666664</c:v>
                </c:pt>
                <c:pt idx="90594">
                  <c:v>36837.5</c:v>
                </c:pt>
                <c:pt idx="90595">
                  <c:v>36837.583333333336</c:v>
                </c:pt>
                <c:pt idx="90596">
                  <c:v>36837.666666666664</c:v>
                </c:pt>
                <c:pt idx="90597">
                  <c:v>36837.75</c:v>
                </c:pt>
                <c:pt idx="90598">
                  <c:v>36837.833333333336</c:v>
                </c:pt>
                <c:pt idx="90599">
                  <c:v>36837.916666666664</c:v>
                </c:pt>
                <c:pt idx="90600">
                  <c:v>36838</c:v>
                </c:pt>
                <c:pt idx="90601">
                  <c:v>36838.083333333336</c:v>
                </c:pt>
                <c:pt idx="90602">
                  <c:v>36838.166666666664</c:v>
                </c:pt>
                <c:pt idx="90603">
                  <c:v>36838.25</c:v>
                </c:pt>
                <c:pt idx="90604">
                  <c:v>36838.333333333336</c:v>
                </c:pt>
                <c:pt idx="90605">
                  <c:v>36838.416666666664</c:v>
                </c:pt>
                <c:pt idx="90606">
                  <c:v>36838.5</c:v>
                </c:pt>
                <c:pt idx="90607">
                  <c:v>36838.583333333336</c:v>
                </c:pt>
                <c:pt idx="90608">
                  <c:v>36838.666666666664</c:v>
                </c:pt>
                <c:pt idx="90609">
                  <c:v>36838.75</c:v>
                </c:pt>
                <c:pt idx="90610">
                  <c:v>36838.833333333336</c:v>
                </c:pt>
                <c:pt idx="90611">
                  <c:v>36838.916666666664</c:v>
                </c:pt>
                <c:pt idx="90612">
                  <c:v>36839</c:v>
                </c:pt>
                <c:pt idx="90613">
                  <c:v>36839.083333333336</c:v>
                </c:pt>
                <c:pt idx="90614">
                  <c:v>36839.166666666664</c:v>
                </c:pt>
                <c:pt idx="90615">
                  <c:v>36839.25</c:v>
                </c:pt>
                <c:pt idx="90616">
                  <c:v>36839.333333333336</c:v>
                </c:pt>
                <c:pt idx="90617">
                  <c:v>36839.416666666664</c:v>
                </c:pt>
                <c:pt idx="90618">
                  <c:v>36839.5</c:v>
                </c:pt>
                <c:pt idx="90619">
                  <c:v>36839.583333333336</c:v>
                </c:pt>
                <c:pt idx="90620">
                  <c:v>36839.666666666664</c:v>
                </c:pt>
                <c:pt idx="90621">
                  <c:v>36839.75</c:v>
                </c:pt>
                <c:pt idx="90622">
                  <c:v>36839.833333333336</c:v>
                </c:pt>
                <c:pt idx="90623">
                  <c:v>36839.916666666664</c:v>
                </c:pt>
                <c:pt idx="90624">
                  <c:v>36840</c:v>
                </c:pt>
                <c:pt idx="90625">
                  <c:v>36840.083333333336</c:v>
                </c:pt>
                <c:pt idx="90626">
                  <c:v>36840.166666666664</c:v>
                </c:pt>
                <c:pt idx="90627">
                  <c:v>36840.25</c:v>
                </c:pt>
                <c:pt idx="90628">
                  <c:v>36840.333333333336</c:v>
                </c:pt>
                <c:pt idx="90629">
                  <c:v>36840.416666666664</c:v>
                </c:pt>
                <c:pt idx="90630">
                  <c:v>36840.5</c:v>
                </c:pt>
                <c:pt idx="90631">
                  <c:v>36840.583333333336</c:v>
                </c:pt>
                <c:pt idx="90632">
                  <c:v>36840.666666666664</c:v>
                </c:pt>
                <c:pt idx="90633">
                  <c:v>36840.75</c:v>
                </c:pt>
                <c:pt idx="90634">
                  <c:v>36840.833333333336</c:v>
                </c:pt>
                <c:pt idx="90635">
                  <c:v>36840.916666666664</c:v>
                </c:pt>
                <c:pt idx="90636">
                  <c:v>36841</c:v>
                </c:pt>
                <c:pt idx="90637">
                  <c:v>36841.083333333336</c:v>
                </c:pt>
                <c:pt idx="90638">
                  <c:v>36841.166666666664</c:v>
                </c:pt>
                <c:pt idx="90639">
                  <c:v>36841.25</c:v>
                </c:pt>
                <c:pt idx="90640">
                  <c:v>36841.333333333336</c:v>
                </c:pt>
                <c:pt idx="90641">
                  <c:v>36841.416666666664</c:v>
                </c:pt>
                <c:pt idx="90642">
                  <c:v>36841.5</c:v>
                </c:pt>
                <c:pt idx="90643">
                  <c:v>36841.583333333336</c:v>
                </c:pt>
                <c:pt idx="90644">
                  <c:v>36841.666666666664</c:v>
                </c:pt>
                <c:pt idx="90645">
                  <c:v>36841.75</c:v>
                </c:pt>
                <c:pt idx="90646">
                  <c:v>36841.833333333336</c:v>
                </c:pt>
                <c:pt idx="90647">
                  <c:v>36841.916666666664</c:v>
                </c:pt>
                <c:pt idx="90648">
                  <c:v>36842</c:v>
                </c:pt>
                <c:pt idx="90649">
                  <c:v>36842.083333333336</c:v>
                </c:pt>
                <c:pt idx="90650">
                  <c:v>36842.166666666664</c:v>
                </c:pt>
                <c:pt idx="90651">
                  <c:v>36842.25</c:v>
                </c:pt>
                <c:pt idx="90652">
                  <c:v>36842.333333333336</c:v>
                </c:pt>
                <c:pt idx="90653">
                  <c:v>36842.416666666664</c:v>
                </c:pt>
                <c:pt idx="90654">
                  <c:v>36842.5</c:v>
                </c:pt>
                <c:pt idx="90655">
                  <c:v>36842.583333333336</c:v>
                </c:pt>
                <c:pt idx="90656">
                  <c:v>36842.666666666664</c:v>
                </c:pt>
                <c:pt idx="90657">
                  <c:v>36842.75</c:v>
                </c:pt>
                <c:pt idx="90658">
                  <c:v>36842.833333333336</c:v>
                </c:pt>
                <c:pt idx="90659">
                  <c:v>36842.916666666664</c:v>
                </c:pt>
                <c:pt idx="90660">
                  <c:v>36843</c:v>
                </c:pt>
                <c:pt idx="90661">
                  <c:v>36843.083333333336</c:v>
                </c:pt>
                <c:pt idx="90662">
                  <c:v>36843.166666666664</c:v>
                </c:pt>
                <c:pt idx="90663">
                  <c:v>36843.25</c:v>
                </c:pt>
                <c:pt idx="90664">
                  <c:v>36843.333333333336</c:v>
                </c:pt>
                <c:pt idx="90665">
                  <c:v>36843.416666666664</c:v>
                </c:pt>
                <c:pt idx="90666">
                  <c:v>36843.5</c:v>
                </c:pt>
                <c:pt idx="90667">
                  <c:v>36843.583333333336</c:v>
                </c:pt>
                <c:pt idx="90668">
                  <c:v>36843.666666666664</c:v>
                </c:pt>
                <c:pt idx="90669">
                  <c:v>36843.75</c:v>
                </c:pt>
                <c:pt idx="90670">
                  <c:v>36843.833333333336</c:v>
                </c:pt>
                <c:pt idx="90671">
                  <c:v>36843.916666666664</c:v>
                </c:pt>
                <c:pt idx="90672">
                  <c:v>36844</c:v>
                </c:pt>
                <c:pt idx="90673">
                  <c:v>36844.083333333336</c:v>
                </c:pt>
                <c:pt idx="90674">
                  <c:v>36844.166666666664</c:v>
                </c:pt>
                <c:pt idx="90675">
                  <c:v>36844.25</c:v>
                </c:pt>
                <c:pt idx="90676">
                  <c:v>36844.333333333336</c:v>
                </c:pt>
                <c:pt idx="90677">
                  <c:v>36844.416666666664</c:v>
                </c:pt>
                <c:pt idx="90678">
                  <c:v>36844.5</c:v>
                </c:pt>
                <c:pt idx="90679">
                  <c:v>36844.583333333336</c:v>
                </c:pt>
                <c:pt idx="90680">
                  <c:v>36844.666666666664</c:v>
                </c:pt>
                <c:pt idx="90681">
                  <c:v>36844.75</c:v>
                </c:pt>
                <c:pt idx="90682">
                  <c:v>36844.833333333336</c:v>
                </c:pt>
                <c:pt idx="90683">
                  <c:v>36844.916666666664</c:v>
                </c:pt>
                <c:pt idx="90684">
                  <c:v>36845</c:v>
                </c:pt>
                <c:pt idx="90685">
                  <c:v>36845.083333333336</c:v>
                </c:pt>
                <c:pt idx="90686">
                  <c:v>36845.166666666664</c:v>
                </c:pt>
                <c:pt idx="90687">
                  <c:v>36845.25</c:v>
                </c:pt>
                <c:pt idx="90688">
                  <c:v>36845.333333333336</c:v>
                </c:pt>
                <c:pt idx="90689">
                  <c:v>36845.416666666664</c:v>
                </c:pt>
                <c:pt idx="90690">
                  <c:v>36845.5</c:v>
                </c:pt>
                <c:pt idx="90691">
                  <c:v>36845.583333333336</c:v>
                </c:pt>
                <c:pt idx="90692">
                  <c:v>36845.666666666664</c:v>
                </c:pt>
                <c:pt idx="90693">
                  <c:v>36845.75</c:v>
                </c:pt>
                <c:pt idx="90694">
                  <c:v>36845.833333333336</c:v>
                </c:pt>
                <c:pt idx="90695">
                  <c:v>36845.916666666664</c:v>
                </c:pt>
                <c:pt idx="90696">
                  <c:v>36846</c:v>
                </c:pt>
                <c:pt idx="90697">
                  <c:v>36846.083333333336</c:v>
                </c:pt>
                <c:pt idx="90698">
                  <c:v>36846.166666666664</c:v>
                </c:pt>
                <c:pt idx="90699">
                  <c:v>36846.25</c:v>
                </c:pt>
                <c:pt idx="90700">
                  <c:v>36846.333333333336</c:v>
                </c:pt>
                <c:pt idx="90701">
                  <c:v>36846.416666666664</c:v>
                </c:pt>
                <c:pt idx="90702">
                  <c:v>36846.5</c:v>
                </c:pt>
                <c:pt idx="90703">
                  <c:v>36846.583333333336</c:v>
                </c:pt>
                <c:pt idx="90704">
                  <c:v>36846.666666666664</c:v>
                </c:pt>
                <c:pt idx="90705">
                  <c:v>36846.75</c:v>
                </c:pt>
                <c:pt idx="90706">
                  <c:v>36846.833333333336</c:v>
                </c:pt>
                <c:pt idx="90707">
                  <c:v>36846.916666666664</c:v>
                </c:pt>
                <c:pt idx="90708">
                  <c:v>36847</c:v>
                </c:pt>
                <c:pt idx="90709">
                  <c:v>36847.083333333336</c:v>
                </c:pt>
                <c:pt idx="90710">
                  <c:v>36847.166666666664</c:v>
                </c:pt>
                <c:pt idx="90711">
                  <c:v>36847.25</c:v>
                </c:pt>
                <c:pt idx="90712">
                  <c:v>36847.333333333336</c:v>
                </c:pt>
                <c:pt idx="90713">
                  <c:v>36847.416666666664</c:v>
                </c:pt>
                <c:pt idx="90714">
                  <c:v>36847.5</c:v>
                </c:pt>
                <c:pt idx="90715">
                  <c:v>36847.583333333336</c:v>
                </c:pt>
                <c:pt idx="90716">
                  <c:v>36847.666666666664</c:v>
                </c:pt>
                <c:pt idx="90717">
                  <c:v>36847.75</c:v>
                </c:pt>
                <c:pt idx="90718">
                  <c:v>36847.833333333336</c:v>
                </c:pt>
                <c:pt idx="90719">
                  <c:v>36847.916666666664</c:v>
                </c:pt>
                <c:pt idx="90720">
                  <c:v>36848</c:v>
                </c:pt>
                <c:pt idx="90721">
                  <c:v>36848.083333333336</c:v>
                </c:pt>
                <c:pt idx="90722">
                  <c:v>36848.166666666664</c:v>
                </c:pt>
                <c:pt idx="90723">
                  <c:v>36848.25</c:v>
                </c:pt>
                <c:pt idx="90724">
                  <c:v>36848.333333333336</c:v>
                </c:pt>
                <c:pt idx="90725">
                  <c:v>36848.416666666664</c:v>
                </c:pt>
                <c:pt idx="90726">
                  <c:v>36848.5</c:v>
                </c:pt>
                <c:pt idx="90727">
                  <c:v>36848.583333333336</c:v>
                </c:pt>
                <c:pt idx="90728">
                  <c:v>36848.666666666664</c:v>
                </c:pt>
                <c:pt idx="90729">
                  <c:v>36848.75</c:v>
                </c:pt>
                <c:pt idx="90730">
                  <c:v>36848.833333333336</c:v>
                </c:pt>
                <c:pt idx="90731">
                  <c:v>36848.916666666664</c:v>
                </c:pt>
                <c:pt idx="90732">
                  <c:v>36849</c:v>
                </c:pt>
                <c:pt idx="90733">
                  <c:v>36849.083333333336</c:v>
                </c:pt>
                <c:pt idx="90734">
                  <c:v>36849.166666666664</c:v>
                </c:pt>
                <c:pt idx="90735">
                  <c:v>36849.25</c:v>
                </c:pt>
                <c:pt idx="90736">
                  <c:v>36849.333333333336</c:v>
                </c:pt>
                <c:pt idx="90737">
                  <c:v>36849.416666666664</c:v>
                </c:pt>
                <c:pt idx="90738">
                  <c:v>36849.5</c:v>
                </c:pt>
                <c:pt idx="90739">
                  <c:v>36849.583333333336</c:v>
                </c:pt>
                <c:pt idx="90740">
                  <c:v>36849.666666666664</c:v>
                </c:pt>
                <c:pt idx="90741">
                  <c:v>36849.75</c:v>
                </c:pt>
                <c:pt idx="90742">
                  <c:v>36849.833333333336</c:v>
                </c:pt>
                <c:pt idx="90743">
                  <c:v>36849.916666666664</c:v>
                </c:pt>
                <c:pt idx="90744">
                  <c:v>36850</c:v>
                </c:pt>
                <c:pt idx="90745">
                  <c:v>36850.083333333336</c:v>
                </c:pt>
                <c:pt idx="90746">
                  <c:v>36850.166666666664</c:v>
                </c:pt>
                <c:pt idx="90747">
                  <c:v>36850.25</c:v>
                </c:pt>
                <c:pt idx="90748">
                  <c:v>36850.333333333336</c:v>
                </c:pt>
                <c:pt idx="90749">
                  <c:v>36850.416666666664</c:v>
                </c:pt>
                <c:pt idx="90750">
                  <c:v>36850.5</c:v>
                </c:pt>
                <c:pt idx="90751">
                  <c:v>36850.583333333336</c:v>
                </c:pt>
                <c:pt idx="90752">
                  <c:v>36850.666666666664</c:v>
                </c:pt>
                <c:pt idx="90753">
                  <c:v>36850.75</c:v>
                </c:pt>
                <c:pt idx="90754">
                  <c:v>36850.833333333336</c:v>
                </c:pt>
                <c:pt idx="90755">
                  <c:v>36850.916666666664</c:v>
                </c:pt>
                <c:pt idx="90756">
                  <c:v>36851</c:v>
                </c:pt>
                <c:pt idx="90757">
                  <c:v>36851.083333333336</c:v>
                </c:pt>
                <c:pt idx="90758">
                  <c:v>36851.166666666664</c:v>
                </c:pt>
                <c:pt idx="90759">
                  <c:v>36851.25</c:v>
                </c:pt>
                <c:pt idx="90760">
                  <c:v>36851.333333333336</c:v>
                </c:pt>
                <c:pt idx="90761">
                  <c:v>36851.416666666664</c:v>
                </c:pt>
                <c:pt idx="90762">
                  <c:v>36851.5</c:v>
                </c:pt>
                <c:pt idx="90763">
                  <c:v>36851.583333333336</c:v>
                </c:pt>
                <c:pt idx="90764">
                  <c:v>36851.666666666664</c:v>
                </c:pt>
                <c:pt idx="90765">
                  <c:v>36851.75</c:v>
                </c:pt>
                <c:pt idx="90766">
                  <c:v>36851.833333333336</c:v>
                </c:pt>
                <c:pt idx="90767">
                  <c:v>36851.916666666664</c:v>
                </c:pt>
                <c:pt idx="90768">
                  <c:v>36852</c:v>
                </c:pt>
                <c:pt idx="90769">
                  <c:v>36852.083333333336</c:v>
                </c:pt>
                <c:pt idx="90770">
                  <c:v>36852.166666666664</c:v>
                </c:pt>
                <c:pt idx="90771">
                  <c:v>36852.25</c:v>
                </c:pt>
                <c:pt idx="90772">
                  <c:v>36852.333333333336</c:v>
                </c:pt>
                <c:pt idx="90773">
                  <c:v>36852.416666666664</c:v>
                </c:pt>
                <c:pt idx="90774">
                  <c:v>36852.5</c:v>
                </c:pt>
                <c:pt idx="90775">
                  <c:v>36852.583333333336</c:v>
                </c:pt>
                <c:pt idx="90776">
                  <c:v>36852.666666666664</c:v>
                </c:pt>
                <c:pt idx="90777">
                  <c:v>36852.75</c:v>
                </c:pt>
                <c:pt idx="90778">
                  <c:v>36852.833333333336</c:v>
                </c:pt>
                <c:pt idx="90779">
                  <c:v>36852.916666666664</c:v>
                </c:pt>
                <c:pt idx="90780">
                  <c:v>36853</c:v>
                </c:pt>
                <c:pt idx="90781">
                  <c:v>36853.083333333336</c:v>
                </c:pt>
                <c:pt idx="90782">
                  <c:v>36853.166666666664</c:v>
                </c:pt>
                <c:pt idx="90783">
                  <c:v>36853.25</c:v>
                </c:pt>
                <c:pt idx="90784">
                  <c:v>36853.333333333336</c:v>
                </c:pt>
                <c:pt idx="90785">
                  <c:v>36853.416666666664</c:v>
                </c:pt>
                <c:pt idx="90786">
                  <c:v>36853.5</c:v>
                </c:pt>
                <c:pt idx="90787">
                  <c:v>36853.583333333336</c:v>
                </c:pt>
                <c:pt idx="90788">
                  <c:v>36853.666666666664</c:v>
                </c:pt>
                <c:pt idx="90789">
                  <c:v>36853.75</c:v>
                </c:pt>
                <c:pt idx="90790">
                  <c:v>36853.833333333336</c:v>
                </c:pt>
                <c:pt idx="90791">
                  <c:v>36853.916666666664</c:v>
                </c:pt>
                <c:pt idx="90792">
                  <c:v>36854</c:v>
                </c:pt>
                <c:pt idx="90793">
                  <c:v>36854.083333333336</c:v>
                </c:pt>
                <c:pt idx="90794">
                  <c:v>36854.166666666664</c:v>
                </c:pt>
                <c:pt idx="90795">
                  <c:v>36854.25</c:v>
                </c:pt>
                <c:pt idx="90796">
                  <c:v>36854.333333333336</c:v>
                </c:pt>
                <c:pt idx="90797">
                  <c:v>36854.416666666664</c:v>
                </c:pt>
                <c:pt idx="90798">
                  <c:v>36854.5</c:v>
                </c:pt>
                <c:pt idx="90799">
                  <c:v>36854.583333333336</c:v>
                </c:pt>
                <c:pt idx="90800">
                  <c:v>36854.666666666664</c:v>
                </c:pt>
                <c:pt idx="90801">
                  <c:v>36854.75</c:v>
                </c:pt>
                <c:pt idx="90802">
                  <c:v>36854.833333333336</c:v>
                </c:pt>
                <c:pt idx="90803">
                  <c:v>36854.916666666664</c:v>
                </c:pt>
                <c:pt idx="90804">
                  <c:v>36855</c:v>
                </c:pt>
                <c:pt idx="90805">
                  <c:v>36855.083333333336</c:v>
                </c:pt>
                <c:pt idx="90806">
                  <c:v>36855.166666666664</c:v>
                </c:pt>
                <c:pt idx="90807">
                  <c:v>36855.25</c:v>
                </c:pt>
                <c:pt idx="90808">
                  <c:v>36855.333333333336</c:v>
                </c:pt>
                <c:pt idx="90809">
                  <c:v>36855.416666666664</c:v>
                </c:pt>
                <c:pt idx="90810">
                  <c:v>36855.5</c:v>
                </c:pt>
                <c:pt idx="90811">
                  <c:v>36855.583333333336</c:v>
                </c:pt>
                <c:pt idx="90812">
                  <c:v>36855.666666666664</c:v>
                </c:pt>
                <c:pt idx="90813">
                  <c:v>36855.75</c:v>
                </c:pt>
                <c:pt idx="90814">
                  <c:v>36855.833333333336</c:v>
                </c:pt>
                <c:pt idx="90815">
                  <c:v>36855.916666666664</c:v>
                </c:pt>
                <c:pt idx="90816">
                  <c:v>36856</c:v>
                </c:pt>
                <c:pt idx="90817">
                  <c:v>36856.083333333336</c:v>
                </c:pt>
                <c:pt idx="90818">
                  <c:v>36856.166666666664</c:v>
                </c:pt>
                <c:pt idx="90819">
                  <c:v>36856.25</c:v>
                </c:pt>
                <c:pt idx="90820">
                  <c:v>36856.333333333336</c:v>
                </c:pt>
                <c:pt idx="90821">
                  <c:v>36856.416666666664</c:v>
                </c:pt>
                <c:pt idx="90822">
                  <c:v>36856.5</c:v>
                </c:pt>
                <c:pt idx="90823">
                  <c:v>36856.583333333336</c:v>
                </c:pt>
                <c:pt idx="90824">
                  <c:v>36856.666666666664</c:v>
                </c:pt>
                <c:pt idx="90825">
                  <c:v>36856.75</c:v>
                </c:pt>
                <c:pt idx="90826">
                  <c:v>36856.833333333336</c:v>
                </c:pt>
                <c:pt idx="90827">
                  <c:v>36856.916666666664</c:v>
                </c:pt>
                <c:pt idx="90828">
                  <c:v>36857</c:v>
                </c:pt>
                <c:pt idx="90829">
                  <c:v>36857.083333333336</c:v>
                </c:pt>
                <c:pt idx="90830">
                  <c:v>36857.166666666664</c:v>
                </c:pt>
                <c:pt idx="90831">
                  <c:v>36857.25</c:v>
                </c:pt>
                <c:pt idx="90832">
                  <c:v>36857.333333333336</c:v>
                </c:pt>
                <c:pt idx="90833">
                  <c:v>36857.416666666664</c:v>
                </c:pt>
                <c:pt idx="90834">
                  <c:v>36857.5</c:v>
                </c:pt>
                <c:pt idx="90835">
                  <c:v>36857.583333333336</c:v>
                </c:pt>
                <c:pt idx="90836">
                  <c:v>36857.666666666664</c:v>
                </c:pt>
                <c:pt idx="90837">
                  <c:v>36857.75</c:v>
                </c:pt>
                <c:pt idx="90838">
                  <c:v>36857.833333333336</c:v>
                </c:pt>
                <c:pt idx="90839">
                  <c:v>36857.916666666664</c:v>
                </c:pt>
                <c:pt idx="90840">
                  <c:v>36858</c:v>
                </c:pt>
                <c:pt idx="90841">
                  <c:v>36858.083333333336</c:v>
                </c:pt>
                <c:pt idx="90842">
                  <c:v>36858.166666666664</c:v>
                </c:pt>
                <c:pt idx="90843">
                  <c:v>36858.25</c:v>
                </c:pt>
                <c:pt idx="90844">
                  <c:v>36858.333333333336</c:v>
                </c:pt>
                <c:pt idx="90845">
                  <c:v>36858.416666666664</c:v>
                </c:pt>
                <c:pt idx="90846">
                  <c:v>36858.5</c:v>
                </c:pt>
                <c:pt idx="90847">
                  <c:v>36858.583333333336</c:v>
                </c:pt>
                <c:pt idx="90848">
                  <c:v>36858.666666666664</c:v>
                </c:pt>
                <c:pt idx="90849">
                  <c:v>36858.75</c:v>
                </c:pt>
                <c:pt idx="90850">
                  <c:v>36858.833333333336</c:v>
                </c:pt>
                <c:pt idx="90851">
                  <c:v>36858.916666666664</c:v>
                </c:pt>
                <c:pt idx="90852">
                  <c:v>36859</c:v>
                </c:pt>
                <c:pt idx="90853">
                  <c:v>36859.083333333336</c:v>
                </c:pt>
                <c:pt idx="90854">
                  <c:v>36859.166666666664</c:v>
                </c:pt>
                <c:pt idx="90855">
                  <c:v>36859.25</c:v>
                </c:pt>
                <c:pt idx="90856">
                  <c:v>36859.333333333336</c:v>
                </c:pt>
                <c:pt idx="90857">
                  <c:v>36859.416666666664</c:v>
                </c:pt>
                <c:pt idx="90858">
                  <c:v>36859.5</c:v>
                </c:pt>
                <c:pt idx="90859">
                  <c:v>36859.583333333336</c:v>
                </c:pt>
                <c:pt idx="90860">
                  <c:v>36859.666666666664</c:v>
                </c:pt>
                <c:pt idx="90861">
                  <c:v>36859.75</c:v>
                </c:pt>
                <c:pt idx="90862">
                  <c:v>36859.833333333336</c:v>
                </c:pt>
                <c:pt idx="90863">
                  <c:v>36859.916666666664</c:v>
                </c:pt>
                <c:pt idx="90864">
                  <c:v>36860</c:v>
                </c:pt>
                <c:pt idx="90865">
                  <c:v>36860.083333333336</c:v>
                </c:pt>
                <c:pt idx="90866">
                  <c:v>36860.166666666664</c:v>
                </c:pt>
                <c:pt idx="90867">
                  <c:v>36860.25</c:v>
                </c:pt>
                <c:pt idx="90868">
                  <c:v>36860.333333333336</c:v>
                </c:pt>
                <c:pt idx="90869">
                  <c:v>36860.416666666664</c:v>
                </c:pt>
                <c:pt idx="90870">
                  <c:v>36860.5</c:v>
                </c:pt>
                <c:pt idx="90871">
                  <c:v>36860.583333333336</c:v>
                </c:pt>
                <c:pt idx="90872">
                  <c:v>36860.666666666664</c:v>
                </c:pt>
                <c:pt idx="90873">
                  <c:v>36860.75</c:v>
                </c:pt>
                <c:pt idx="90874">
                  <c:v>36860.833333333336</c:v>
                </c:pt>
                <c:pt idx="90875">
                  <c:v>36860.916666666664</c:v>
                </c:pt>
                <c:pt idx="90876">
                  <c:v>36861</c:v>
                </c:pt>
                <c:pt idx="90877">
                  <c:v>36861.083333333336</c:v>
                </c:pt>
                <c:pt idx="90878">
                  <c:v>36861.166666666664</c:v>
                </c:pt>
                <c:pt idx="90879">
                  <c:v>36861.25</c:v>
                </c:pt>
                <c:pt idx="90880">
                  <c:v>36861.333333333336</c:v>
                </c:pt>
                <c:pt idx="90881">
                  <c:v>36861.416666666664</c:v>
                </c:pt>
                <c:pt idx="90882">
                  <c:v>36861.5</c:v>
                </c:pt>
                <c:pt idx="90883">
                  <c:v>36861.583333333336</c:v>
                </c:pt>
                <c:pt idx="90884">
                  <c:v>36861.666666666664</c:v>
                </c:pt>
                <c:pt idx="90885">
                  <c:v>36861.75</c:v>
                </c:pt>
                <c:pt idx="90886">
                  <c:v>36861.833333333336</c:v>
                </c:pt>
                <c:pt idx="90887">
                  <c:v>36861.916666666664</c:v>
                </c:pt>
                <c:pt idx="90888">
                  <c:v>36862</c:v>
                </c:pt>
                <c:pt idx="90889">
                  <c:v>36862.083333333336</c:v>
                </c:pt>
                <c:pt idx="90890">
                  <c:v>36862.166666666664</c:v>
                </c:pt>
                <c:pt idx="90891">
                  <c:v>36862.25</c:v>
                </c:pt>
                <c:pt idx="90892">
                  <c:v>36862.333333333336</c:v>
                </c:pt>
                <c:pt idx="90893">
                  <c:v>36862.416666666664</c:v>
                </c:pt>
                <c:pt idx="90894">
                  <c:v>36862.5</c:v>
                </c:pt>
                <c:pt idx="90895">
                  <c:v>36862.583333333336</c:v>
                </c:pt>
                <c:pt idx="90896">
                  <c:v>36862.666666666664</c:v>
                </c:pt>
                <c:pt idx="90897">
                  <c:v>36862.75</c:v>
                </c:pt>
                <c:pt idx="90898">
                  <c:v>36862.833333333336</c:v>
                </c:pt>
                <c:pt idx="90899">
                  <c:v>36862.916666666664</c:v>
                </c:pt>
                <c:pt idx="90900">
                  <c:v>36863</c:v>
                </c:pt>
                <c:pt idx="90901">
                  <c:v>36863.083333333336</c:v>
                </c:pt>
                <c:pt idx="90902">
                  <c:v>36863.166666666664</c:v>
                </c:pt>
                <c:pt idx="90903">
                  <c:v>36863.25</c:v>
                </c:pt>
                <c:pt idx="90904">
                  <c:v>36863.333333333336</c:v>
                </c:pt>
                <c:pt idx="90905">
                  <c:v>36863.416666666664</c:v>
                </c:pt>
                <c:pt idx="90906">
                  <c:v>36863.5</c:v>
                </c:pt>
                <c:pt idx="90907">
                  <c:v>36863.583333333336</c:v>
                </c:pt>
                <c:pt idx="90908">
                  <c:v>36863.666666666664</c:v>
                </c:pt>
                <c:pt idx="90909">
                  <c:v>36863.75</c:v>
                </c:pt>
                <c:pt idx="90910">
                  <c:v>36863.833333333336</c:v>
                </c:pt>
                <c:pt idx="90911">
                  <c:v>36863.916666666664</c:v>
                </c:pt>
                <c:pt idx="90912">
                  <c:v>36864</c:v>
                </c:pt>
                <c:pt idx="90913">
                  <c:v>36864.083333333336</c:v>
                </c:pt>
                <c:pt idx="90914">
                  <c:v>36864.166666666664</c:v>
                </c:pt>
                <c:pt idx="90915">
                  <c:v>36864.25</c:v>
                </c:pt>
                <c:pt idx="90916">
                  <c:v>36864.333333333336</c:v>
                </c:pt>
                <c:pt idx="90917">
                  <c:v>36864.416666666664</c:v>
                </c:pt>
                <c:pt idx="90918">
                  <c:v>36864.5</c:v>
                </c:pt>
                <c:pt idx="90919">
                  <c:v>36864.583333333336</c:v>
                </c:pt>
                <c:pt idx="90920">
                  <c:v>36864.666666666664</c:v>
                </c:pt>
                <c:pt idx="90921">
                  <c:v>36864.75</c:v>
                </c:pt>
                <c:pt idx="90922">
                  <c:v>36864.833333333336</c:v>
                </c:pt>
                <c:pt idx="90923">
                  <c:v>36864.916666666664</c:v>
                </c:pt>
                <c:pt idx="90924">
                  <c:v>36865</c:v>
                </c:pt>
                <c:pt idx="90925">
                  <c:v>36865.083333333336</c:v>
                </c:pt>
                <c:pt idx="90926">
                  <c:v>36865.166666666664</c:v>
                </c:pt>
                <c:pt idx="90927">
                  <c:v>36865.25</c:v>
                </c:pt>
                <c:pt idx="90928">
                  <c:v>36865.333333333336</c:v>
                </c:pt>
                <c:pt idx="90929">
                  <c:v>36865.416666666664</c:v>
                </c:pt>
                <c:pt idx="90930">
                  <c:v>36865.5</c:v>
                </c:pt>
                <c:pt idx="90931">
                  <c:v>36865.583333333336</c:v>
                </c:pt>
                <c:pt idx="90932">
                  <c:v>36865.666666666664</c:v>
                </c:pt>
                <c:pt idx="90933">
                  <c:v>36865.75</c:v>
                </c:pt>
                <c:pt idx="90934">
                  <c:v>36865.833333333336</c:v>
                </c:pt>
                <c:pt idx="90935">
                  <c:v>36865.916666666664</c:v>
                </c:pt>
                <c:pt idx="90936">
                  <c:v>36866</c:v>
                </c:pt>
                <c:pt idx="90937">
                  <c:v>36866.083333333336</c:v>
                </c:pt>
                <c:pt idx="90938">
                  <c:v>36866.166666666664</c:v>
                </c:pt>
                <c:pt idx="90939">
                  <c:v>36866.25</c:v>
                </c:pt>
                <c:pt idx="90940">
                  <c:v>36866.333333333336</c:v>
                </c:pt>
                <c:pt idx="90941">
                  <c:v>36866.416666666664</c:v>
                </c:pt>
                <c:pt idx="90942">
                  <c:v>36866.5</c:v>
                </c:pt>
                <c:pt idx="90943">
                  <c:v>36866.583333333336</c:v>
                </c:pt>
                <c:pt idx="90944">
                  <c:v>36866.666666666664</c:v>
                </c:pt>
                <c:pt idx="90945">
                  <c:v>36866.75</c:v>
                </c:pt>
                <c:pt idx="90946">
                  <c:v>36866.833333333336</c:v>
                </c:pt>
                <c:pt idx="90947">
                  <c:v>36866.916666666664</c:v>
                </c:pt>
                <c:pt idx="90948">
                  <c:v>36867</c:v>
                </c:pt>
                <c:pt idx="90949">
                  <c:v>36867.083333333336</c:v>
                </c:pt>
                <c:pt idx="90950">
                  <c:v>36867.166666666664</c:v>
                </c:pt>
                <c:pt idx="90951">
                  <c:v>36867.25</c:v>
                </c:pt>
                <c:pt idx="90952">
                  <c:v>36867.333333333336</c:v>
                </c:pt>
                <c:pt idx="90953">
                  <c:v>36867.416666666664</c:v>
                </c:pt>
                <c:pt idx="90954">
                  <c:v>36867.5</c:v>
                </c:pt>
                <c:pt idx="90955">
                  <c:v>36867.583333333336</c:v>
                </c:pt>
                <c:pt idx="90956">
                  <c:v>36867.666666666664</c:v>
                </c:pt>
                <c:pt idx="90957">
                  <c:v>36867.75</c:v>
                </c:pt>
                <c:pt idx="90958">
                  <c:v>36867.833333333336</c:v>
                </c:pt>
                <c:pt idx="90959">
                  <c:v>36867.916666666664</c:v>
                </c:pt>
                <c:pt idx="90960">
                  <c:v>36868</c:v>
                </c:pt>
                <c:pt idx="90961">
                  <c:v>36868.083333333336</c:v>
                </c:pt>
                <c:pt idx="90962">
                  <c:v>36868.166666666664</c:v>
                </c:pt>
                <c:pt idx="90963">
                  <c:v>36868.25</c:v>
                </c:pt>
                <c:pt idx="90964">
                  <c:v>36868.333333333336</c:v>
                </c:pt>
                <c:pt idx="90965">
                  <c:v>36868.416666666664</c:v>
                </c:pt>
                <c:pt idx="90966">
                  <c:v>36868.5</c:v>
                </c:pt>
                <c:pt idx="90967">
                  <c:v>36868.583333333336</c:v>
                </c:pt>
                <c:pt idx="90968">
                  <c:v>36868.666666666664</c:v>
                </c:pt>
                <c:pt idx="90969">
                  <c:v>36868.75</c:v>
                </c:pt>
                <c:pt idx="90970">
                  <c:v>36868.833333333336</c:v>
                </c:pt>
                <c:pt idx="90971">
                  <c:v>36868.916666666664</c:v>
                </c:pt>
                <c:pt idx="90972">
                  <c:v>36869</c:v>
                </c:pt>
                <c:pt idx="90973">
                  <c:v>36869.083333333336</c:v>
                </c:pt>
                <c:pt idx="90974">
                  <c:v>36869.166666666664</c:v>
                </c:pt>
                <c:pt idx="90975">
                  <c:v>36869.25</c:v>
                </c:pt>
                <c:pt idx="90976">
                  <c:v>36869.333333333336</c:v>
                </c:pt>
                <c:pt idx="90977">
                  <c:v>36869.416666666664</c:v>
                </c:pt>
                <c:pt idx="90978">
                  <c:v>36869.5</c:v>
                </c:pt>
                <c:pt idx="90979">
                  <c:v>36869.583333333336</c:v>
                </c:pt>
                <c:pt idx="90980">
                  <c:v>36869.666666666664</c:v>
                </c:pt>
                <c:pt idx="90981">
                  <c:v>36869.75</c:v>
                </c:pt>
                <c:pt idx="90982">
                  <c:v>36869.833333333336</c:v>
                </c:pt>
                <c:pt idx="90983">
                  <c:v>36869.916666666664</c:v>
                </c:pt>
                <c:pt idx="90984">
                  <c:v>36870</c:v>
                </c:pt>
                <c:pt idx="90985">
                  <c:v>36870.083333333336</c:v>
                </c:pt>
                <c:pt idx="90986">
                  <c:v>36870.166666666664</c:v>
                </c:pt>
                <c:pt idx="90987">
                  <c:v>36870.25</c:v>
                </c:pt>
                <c:pt idx="90988">
                  <c:v>36870.333333333336</c:v>
                </c:pt>
                <c:pt idx="90989">
                  <c:v>36870.416666666664</c:v>
                </c:pt>
                <c:pt idx="90990">
                  <c:v>36870.5</c:v>
                </c:pt>
                <c:pt idx="90991">
                  <c:v>36870.583333333336</c:v>
                </c:pt>
                <c:pt idx="90992">
                  <c:v>36870.666666666664</c:v>
                </c:pt>
                <c:pt idx="90993">
                  <c:v>36870.75</c:v>
                </c:pt>
                <c:pt idx="90994">
                  <c:v>36870.833333333336</c:v>
                </c:pt>
                <c:pt idx="90995">
                  <c:v>36870.916666666664</c:v>
                </c:pt>
                <c:pt idx="90996">
                  <c:v>36871</c:v>
                </c:pt>
                <c:pt idx="90997">
                  <c:v>36871.083333333336</c:v>
                </c:pt>
                <c:pt idx="90998">
                  <c:v>36871.166666666664</c:v>
                </c:pt>
                <c:pt idx="90999">
                  <c:v>36871.25</c:v>
                </c:pt>
                <c:pt idx="91000">
                  <c:v>36871.333333333336</c:v>
                </c:pt>
                <c:pt idx="91001">
                  <c:v>36871.416666666664</c:v>
                </c:pt>
                <c:pt idx="91002">
                  <c:v>36871.5</c:v>
                </c:pt>
                <c:pt idx="91003">
                  <c:v>36871.583333333336</c:v>
                </c:pt>
                <c:pt idx="91004">
                  <c:v>36871.666666666664</c:v>
                </c:pt>
                <c:pt idx="91005">
                  <c:v>36871.75</c:v>
                </c:pt>
                <c:pt idx="91006">
                  <c:v>36871.833333333336</c:v>
                </c:pt>
                <c:pt idx="91007">
                  <c:v>36871.916666666664</c:v>
                </c:pt>
                <c:pt idx="91008">
                  <c:v>36872</c:v>
                </c:pt>
                <c:pt idx="91009">
                  <c:v>36872.083333333336</c:v>
                </c:pt>
                <c:pt idx="91010">
                  <c:v>36872.166666666664</c:v>
                </c:pt>
                <c:pt idx="91011">
                  <c:v>36872.25</c:v>
                </c:pt>
                <c:pt idx="91012">
                  <c:v>36872.333333333336</c:v>
                </c:pt>
                <c:pt idx="91013">
                  <c:v>36872.416666666664</c:v>
                </c:pt>
                <c:pt idx="91014">
                  <c:v>36872.5</c:v>
                </c:pt>
                <c:pt idx="91015">
                  <c:v>36872.583333333336</c:v>
                </c:pt>
                <c:pt idx="91016">
                  <c:v>36872.666666666664</c:v>
                </c:pt>
                <c:pt idx="91017">
                  <c:v>36872.75</c:v>
                </c:pt>
                <c:pt idx="91018">
                  <c:v>36872.833333333336</c:v>
                </c:pt>
                <c:pt idx="91019">
                  <c:v>36872.916666666664</c:v>
                </c:pt>
                <c:pt idx="91020">
                  <c:v>36873</c:v>
                </c:pt>
                <c:pt idx="91021">
                  <c:v>36873.083333333336</c:v>
                </c:pt>
                <c:pt idx="91022">
                  <c:v>36873.166666666664</c:v>
                </c:pt>
                <c:pt idx="91023">
                  <c:v>36873.25</c:v>
                </c:pt>
                <c:pt idx="91024">
                  <c:v>36873.333333333336</c:v>
                </c:pt>
                <c:pt idx="91025">
                  <c:v>36873.416666666664</c:v>
                </c:pt>
                <c:pt idx="91026">
                  <c:v>36873.5</c:v>
                </c:pt>
                <c:pt idx="91027">
                  <c:v>36873.583333333336</c:v>
                </c:pt>
                <c:pt idx="91028">
                  <c:v>36873.666666666664</c:v>
                </c:pt>
                <c:pt idx="91029">
                  <c:v>36873.75</c:v>
                </c:pt>
                <c:pt idx="91030">
                  <c:v>36873.833333333336</c:v>
                </c:pt>
                <c:pt idx="91031">
                  <c:v>36873.916666666664</c:v>
                </c:pt>
                <c:pt idx="91032">
                  <c:v>36874</c:v>
                </c:pt>
                <c:pt idx="91033">
                  <c:v>36874.083333333336</c:v>
                </c:pt>
                <c:pt idx="91034">
                  <c:v>36874.166666666664</c:v>
                </c:pt>
                <c:pt idx="91035">
                  <c:v>36874.25</c:v>
                </c:pt>
                <c:pt idx="91036">
                  <c:v>36874.333333333336</c:v>
                </c:pt>
                <c:pt idx="91037">
                  <c:v>36874.416666666664</c:v>
                </c:pt>
                <c:pt idx="91038">
                  <c:v>36874.5</c:v>
                </c:pt>
                <c:pt idx="91039">
                  <c:v>36874.583333333336</c:v>
                </c:pt>
                <c:pt idx="91040">
                  <c:v>36874.666666666664</c:v>
                </c:pt>
                <c:pt idx="91041">
                  <c:v>36874.75</c:v>
                </c:pt>
                <c:pt idx="91042">
                  <c:v>36874.833333333336</c:v>
                </c:pt>
                <c:pt idx="91043">
                  <c:v>36874.916666666664</c:v>
                </c:pt>
                <c:pt idx="91044">
                  <c:v>36875</c:v>
                </c:pt>
                <c:pt idx="91045">
                  <c:v>36875.083333333336</c:v>
                </c:pt>
                <c:pt idx="91046">
                  <c:v>36875.166666666664</c:v>
                </c:pt>
                <c:pt idx="91047">
                  <c:v>36875.25</c:v>
                </c:pt>
                <c:pt idx="91048">
                  <c:v>36875.333333333336</c:v>
                </c:pt>
                <c:pt idx="91049">
                  <c:v>36875.416666666664</c:v>
                </c:pt>
                <c:pt idx="91050">
                  <c:v>36875.5</c:v>
                </c:pt>
                <c:pt idx="91051">
                  <c:v>36875.583333333336</c:v>
                </c:pt>
                <c:pt idx="91052">
                  <c:v>36875.666666666664</c:v>
                </c:pt>
                <c:pt idx="91053">
                  <c:v>36875.75</c:v>
                </c:pt>
                <c:pt idx="91054">
                  <c:v>36875.833333333336</c:v>
                </c:pt>
                <c:pt idx="91055">
                  <c:v>36875.916666666664</c:v>
                </c:pt>
                <c:pt idx="91056">
                  <c:v>36876</c:v>
                </c:pt>
                <c:pt idx="91057">
                  <c:v>36876.083333333336</c:v>
                </c:pt>
                <c:pt idx="91058">
                  <c:v>36876.166666666664</c:v>
                </c:pt>
                <c:pt idx="91059">
                  <c:v>36876.25</c:v>
                </c:pt>
                <c:pt idx="91060">
                  <c:v>36876.333333333336</c:v>
                </c:pt>
                <c:pt idx="91061">
                  <c:v>36876.416666666664</c:v>
                </c:pt>
                <c:pt idx="91062">
                  <c:v>36876.5</c:v>
                </c:pt>
                <c:pt idx="91063">
                  <c:v>36876.583333333336</c:v>
                </c:pt>
                <c:pt idx="91064">
                  <c:v>36876.666666666664</c:v>
                </c:pt>
                <c:pt idx="91065">
                  <c:v>36876.75</c:v>
                </c:pt>
                <c:pt idx="91066">
                  <c:v>36876.833333333336</c:v>
                </c:pt>
                <c:pt idx="91067">
                  <c:v>36876.916666666664</c:v>
                </c:pt>
                <c:pt idx="91068">
                  <c:v>36877</c:v>
                </c:pt>
                <c:pt idx="91069">
                  <c:v>36877.083333333336</c:v>
                </c:pt>
                <c:pt idx="91070">
                  <c:v>36877.166666666664</c:v>
                </c:pt>
                <c:pt idx="91071">
                  <c:v>36877.25</c:v>
                </c:pt>
                <c:pt idx="91072">
                  <c:v>36877.333333333336</c:v>
                </c:pt>
                <c:pt idx="91073">
                  <c:v>36877.416666666664</c:v>
                </c:pt>
                <c:pt idx="91074">
                  <c:v>36877.5</c:v>
                </c:pt>
                <c:pt idx="91075">
                  <c:v>36877.583333333336</c:v>
                </c:pt>
                <c:pt idx="91076">
                  <c:v>36877.666666666664</c:v>
                </c:pt>
                <c:pt idx="91077">
                  <c:v>36877.75</c:v>
                </c:pt>
                <c:pt idx="91078">
                  <c:v>36877.833333333336</c:v>
                </c:pt>
                <c:pt idx="91079">
                  <c:v>36877.916666666664</c:v>
                </c:pt>
                <c:pt idx="91080">
                  <c:v>36878</c:v>
                </c:pt>
                <c:pt idx="91081">
                  <c:v>36878.083333333336</c:v>
                </c:pt>
                <c:pt idx="91082">
                  <c:v>36878.166666666664</c:v>
                </c:pt>
                <c:pt idx="91083">
                  <c:v>36878.25</c:v>
                </c:pt>
                <c:pt idx="91084">
                  <c:v>36878.333333333336</c:v>
                </c:pt>
                <c:pt idx="91085">
                  <c:v>36878.416666666664</c:v>
                </c:pt>
                <c:pt idx="91086">
                  <c:v>36878.5</c:v>
                </c:pt>
                <c:pt idx="91087">
                  <c:v>36878.583333333336</c:v>
                </c:pt>
                <c:pt idx="91088">
                  <c:v>36878.666666666664</c:v>
                </c:pt>
                <c:pt idx="91089">
                  <c:v>36878.75</c:v>
                </c:pt>
                <c:pt idx="91090">
                  <c:v>36878.833333333336</c:v>
                </c:pt>
                <c:pt idx="91091">
                  <c:v>36878.916666666664</c:v>
                </c:pt>
                <c:pt idx="91092">
                  <c:v>36879</c:v>
                </c:pt>
                <c:pt idx="91093">
                  <c:v>36879.083333333336</c:v>
                </c:pt>
                <c:pt idx="91094">
                  <c:v>36879.166666666664</c:v>
                </c:pt>
                <c:pt idx="91095">
                  <c:v>36879.25</c:v>
                </c:pt>
                <c:pt idx="91096">
                  <c:v>36879.333333333336</c:v>
                </c:pt>
                <c:pt idx="91097">
                  <c:v>36879.416666666664</c:v>
                </c:pt>
                <c:pt idx="91098">
                  <c:v>36879.5</c:v>
                </c:pt>
                <c:pt idx="91099">
                  <c:v>36879.583333333336</c:v>
                </c:pt>
                <c:pt idx="91100">
                  <c:v>36879.666666666664</c:v>
                </c:pt>
                <c:pt idx="91101">
                  <c:v>36879.75</c:v>
                </c:pt>
                <c:pt idx="91102">
                  <c:v>36879.833333333336</c:v>
                </c:pt>
                <c:pt idx="91103">
                  <c:v>36879.916666666664</c:v>
                </c:pt>
                <c:pt idx="91104">
                  <c:v>36880</c:v>
                </c:pt>
                <c:pt idx="91105">
                  <c:v>36880.083333333336</c:v>
                </c:pt>
                <c:pt idx="91106">
                  <c:v>36880.166666666664</c:v>
                </c:pt>
                <c:pt idx="91107">
                  <c:v>36880.25</c:v>
                </c:pt>
                <c:pt idx="91108">
                  <c:v>36880.333333333336</c:v>
                </c:pt>
                <c:pt idx="91109">
                  <c:v>36880.416666666664</c:v>
                </c:pt>
                <c:pt idx="91110">
                  <c:v>36880.5</c:v>
                </c:pt>
                <c:pt idx="91111">
                  <c:v>36880.583333333336</c:v>
                </c:pt>
                <c:pt idx="91112">
                  <c:v>36880.666666666664</c:v>
                </c:pt>
                <c:pt idx="91113">
                  <c:v>36880.75</c:v>
                </c:pt>
                <c:pt idx="91114">
                  <c:v>36880.833333333336</c:v>
                </c:pt>
                <c:pt idx="91115">
                  <c:v>36880.916666666664</c:v>
                </c:pt>
                <c:pt idx="91116">
                  <c:v>36881</c:v>
                </c:pt>
                <c:pt idx="91117">
                  <c:v>36881.083333333336</c:v>
                </c:pt>
                <c:pt idx="91118">
                  <c:v>36881.166666666664</c:v>
                </c:pt>
                <c:pt idx="91119">
                  <c:v>36881.25</c:v>
                </c:pt>
                <c:pt idx="91120">
                  <c:v>36881.333333333336</c:v>
                </c:pt>
                <c:pt idx="91121">
                  <c:v>36881.416666666664</c:v>
                </c:pt>
                <c:pt idx="91122">
                  <c:v>36881.5</c:v>
                </c:pt>
                <c:pt idx="91123">
                  <c:v>36881.583333333336</c:v>
                </c:pt>
                <c:pt idx="91124">
                  <c:v>36881.666666666664</c:v>
                </c:pt>
                <c:pt idx="91125">
                  <c:v>36881.75</c:v>
                </c:pt>
                <c:pt idx="91126">
                  <c:v>36881.833333333336</c:v>
                </c:pt>
                <c:pt idx="91127">
                  <c:v>36881.916666666664</c:v>
                </c:pt>
                <c:pt idx="91128">
                  <c:v>36882</c:v>
                </c:pt>
                <c:pt idx="91129">
                  <c:v>36882.083333333336</c:v>
                </c:pt>
                <c:pt idx="91130">
                  <c:v>36882.166666666664</c:v>
                </c:pt>
                <c:pt idx="91131">
                  <c:v>36882.25</c:v>
                </c:pt>
                <c:pt idx="91132">
                  <c:v>36882.333333333336</c:v>
                </c:pt>
                <c:pt idx="91133">
                  <c:v>36882.416666666664</c:v>
                </c:pt>
                <c:pt idx="91134">
                  <c:v>36882.5</c:v>
                </c:pt>
                <c:pt idx="91135">
                  <c:v>36882.583333333336</c:v>
                </c:pt>
                <c:pt idx="91136">
                  <c:v>36882.666666666664</c:v>
                </c:pt>
                <c:pt idx="91137">
                  <c:v>36882.75</c:v>
                </c:pt>
                <c:pt idx="91138">
                  <c:v>36882.833333333336</c:v>
                </c:pt>
                <c:pt idx="91139">
                  <c:v>36882.916666666664</c:v>
                </c:pt>
                <c:pt idx="91140">
                  <c:v>36883</c:v>
                </c:pt>
                <c:pt idx="91141">
                  <c:v>36883.083333333336</c:v>
                </c:pt>
                <c:pt idx="91142">
                  <c:v>36883.166666666664</c:v>
                </c:pt>
                <c:pt idx="91143">
                  <c:v>36883.25</c:v>
                </c:pt>
                <c:pt idx="91144">
                  <c:v>36883.333333333336</c:v>
                </c:pt>
                <c:pt idx="91145">
                  <c:v>36883.416666666664</c:v>
                </c:pt>
                <c:pt idx="91146">
                  <c:v>36883.5</c:v>
                </c:pt>
                <c:pt idx="91147">
                  <c:v>36883.583333333336</c:v>
                </c:pt>
                <c:pt idx="91148">
                  <c:v>36883.666666666664</c:v>
                </c:pt>
                <c:pt idx="91149">
                  <c:v>36883.75</c:v>
                </c:pt>
                <c:pt idx="91150">
                  <c:v>36883.833333333336</c:v>
                </c:pt>
                <c:pt idx="91151">
                  <c:v>36883.916666666664</c:v>
                </c:pt>
                <c:pt idx="91152">
                  <c:v>36884</c:v>
                </c:pt>
                <c:pt idx="91153">
                  <c:v>36884.083333333336</c:v>
                </c:pt>
                <c:pt idx="91154">
                  <c:v>36884.166666666664</c:v>
                </c:pt>
                <c:pt idx="91155">
                  <c:v>36884.25</c:v>
                </c:pt>
                <c:pt idx="91156">
                  <c:v>36884.333333333336</c:v>
                </c:pt>
                <c:pt idx="91157">
                  <c:v>36884.416666666664</c:v>
                </c:pt>
                <c:pt idx="91158">
                  <c:v>36884.5</c:v>
                </c:pt>
                <c:pt idx="91159">
                  <c:v>36884.583333333336</c:v>
                </c:pt>
                <c:pt idx="91160">
                  <c:v>36884.666666666664</c:v>
                </c:pt>
                <c:pt idx="91161">
                  <c:v>36884.75</c:v>
                </c:pt>
                <c:pt idx="91162">
                  <c:v>36884.833333333336</c:v>
                </c:pt>
                <c:pt idx="91163">
                  <c:v>36884.916666666664</c:v>
                </c:pt>
                <c:pt idx="91164">
                  <c:v>36885</c:v>
                </c:pt>
                <c:pt idx="91165">
                  <c:v>36885.083333333336</c:v>
                </c:pt>
                <c:pt idx="91166">
                  <c:v>36885.166666666664</c:v>
                </c:pt>
                <c:pt idx="91167">
                  <c:v>36885.25</c:v>
                </c:pt>
                <c:pt idx="91168">
                  <c:v>36885.333333333336</c:v>
                </c:pt>
                <c:pt idx="91169">
                  <c:v>36885.416666666664</c:v>
                </c:pt>
                <c:pt idx="91170">
                  <c:v>36885.5</c:v>
                </c:pt>
                <c:pt idx="91171">
                  <c:v>36885.583333333336</c:v>
                </c:pt>
                <c:pt idx="91172">
                  <c:v>36885.666666666664</c:v>
                </c:pt>
                <c:pt idx="91173">
                  <c:v>36885.75</c:v>
                </c:pt>
                <c:pt idx="91174">
                  <c:v>36885.833333333336</c:v>
                </c:pt>
                <c:pt idx="91175">
                  <c:v>36885.916666666664</c:v>
                </c:pt>
                <c:pt idx="91176">
                  <c:v>36886</c:v>
                </c:pt>
                <c:pt idx="91177">
                  <c:v>36886.083333333336</c:v>
                </c:pt>
                <c:pt idx="91178">
                  <c:v>36886.166666666664</c:v>
                </c:pt>
                <c:pt idx="91179">
                  <c:v>36886.25</c:v>
                </c:pt>
                <c:pt idx="91180">
                  <c:v>36886.333333333336</c:v>
                </c:pt>
                <c:pt idx="91181">
                  <c:v>36886.416666666664</c:v>
                </c:pt>
                <c:pt idx="91182">
                  <c:v>36886.5</c:v>
                </c:pt>
                <c:pt idx="91183">
                  <c:v>36886.583333333336</c:v>
                </c:pt>
                <c:pt idx="91184">
                  <c:v>36886.666666666664</c:v>
                </c:pt>
                <c:pt idx="91185">
                  <c:v>36886.75</c:v>
                </c:pt>
                <c:pt idx="91186">
                  <c:v>36886.833333333336</c:v>
                </c:pt>
                <c:pt idx="91187">
                  <c:v>36886.916666666664</c:v>
                </c:pt>
                <c:pt idx="91188">
                  <c:v>36887</c:v>
                </c:pt>
                <c:pt idx="91189">
                  <c:v>36887.083333333336</c:v>
                </c:pt>
                <c:pt idx="91190">
                  <c:v>36887.166666666664</c:v>
                </c:pt>
                <c:pt idx="91191">
                  <c:v>36887.25</c:v>
                </c:pt>
                <c:pt idx="91192">
                  <c:v>36887.333333333336</c:v>
                </c:pt>
                <c:pt idx="91193">
                  <c:v>36887.416666666664</c:v>
                </c:pt>
                <c:pt idx="91194">
                  <c:v>36887.5</c:v>
                </c:pt>
                <c:pt idx="91195">
                  <c:v>36887.583333333336</c:v>
                </c:pt>
                <c:pt idx="91196">
                  <c:v>36887.666666666664</c:v>
                </c:pt>
                <c:pt idx="91197">
                  <c:v>36887.75</c:v>
                </c:pt>
                <c:pt idx="91198">
                  <c:v>36887.833333333336</c:v>
                </c:pt>
                <c:pt idx="91199">
                  <c:v>36887.916666666664</c:v>
                </c:pt>
                <c:pt idx="91200">
                  <c:v>36888</c:v>
                </c:pt>
                <c:pt idx="91201">
                  <c:v>36888.083333333336</c:v>
                </c:pt>
                <c:pt idx="91202">
                  <c:v>36888.166666666664</c:v>
                </c:pt>
                <c:pt idx="91203">
                  <c:v>36888.25</c:v>
                </c:pt>
                <c:pt idx="91204">
                  <c:v>36888.333333333336</c:v>
                </c:pt>
                <c:pt idx="91205">
                  <c:v>36888.416666666664</c:v>
                </c:pt>
                <c:pt idx="91206">
                  <c:v>36888.5</c:v>
                </c:pt>
                <c:pt idx="91207">
                  <c:v>36888.583333333336</c:v>
                </c:pt>
                <c:pt idx="91208">
                  <c:v>36888.666666666664</c:v>
                </c:pt>
                <c:pt idx="91209">
                  <c:v>36888.75</c:v>
                </c:pt>
                <c:pt idx="91210">
                  <c:v>36888.833333333336</c:v>
                </c:pt>
                <c:pt idx="91211">
                  <c:v>36888.916666666664</c:v>
                </c:pt>
                <c:pt idx="91212">
                  <c:v>36889</c:v>
                </c:pt>
                <c:pt idx="91213">
                  <c:v>36889.083333333336</c:v>
                </c:pt>
                <c:pt idx="91214">
                  <c:v>36889.166666666664</c:v>
                </c:pt>
                <c:pt idx="91215">
                  <c:v>36889.25</c:v>
                </c:pt>
                <c:pt idx="91216">
                  <c:v>36889.333333333336</c:v>
                </c:pt>
                <c:pt idx="91217">
                  <c:v>36889.416666666664</c:v>
                </c:pt>
                <c:pt idx="91218">
                  <c:v>36889.5</c:v>
                </c:pt>
                <c:pt idx="91219">
                  <c:v>36889.583333333336</c:v>
                </c:pt>
                <c:pt idx="91220">
                  <c:v>36889.666666666664</c:v>
                </c:pt>
                <c:pt idx="91221">
                  <c:v>36889.75</c:v>
                </c:pt>
                <c:pt idx="91222">
                  <c:v>36889.833333333336</c:v>
                </c:pt>
                <c:pt idx="91223">
                  <c:v>36889.916666666664</c:v>
                </c:pt>
                <c:pt idx="91224">
                  <c:v>36890</c:v>
                </c:pt>
                <c:pt idx="91225">
                  <c:v>36890.083333333336</c:v>
                </c:pt>
                <c:pt idx="91226">
                  <c:v>36890.166666666664</c:v>
                </c:pt>
                <c:pt idx="91227">
                  <c:v>36890.25</c:v>
                </c:pt>
                <c:pt idx="91228">
                  <c:v>36890.333333333336</c:v>
                </c:pt>
                <c:pt idx="91229">
                  <c:v>36890.416666666664</c:v>
                </c:pt>
                <c:pt idx="91230">
                  <c:v>36890.5</c:v>
                </c:pt>
                <c:pt idx="91231">
                  <c:v>36890.583333333336</c:v>
                </c:pt>
                <c:pt idx="91232">
                  <c:v>36890.666666666664</c:v>
                </c:pt>
                <c:pt idx="91233">
                  <c:v>36890.75</c:v>
                </c:pt>
                <c:pt idx="91234">
                  <c:v>36890.833333333336</c:v>
                </c:pt>
                <c:pt idx="91235">
                  <c:v>36890.916666666664</c:v>
                </c:pt>
                <c:pt idx="91236">
                  <c:v>36891</c:v>
                </c:pt>
                <c:pt idx="91237">
                  <c:v>36891.083333333336</c:v>
                </c:pt>
                <c:pt idx="91238">
                  <c:v>36891.166666666664</c:v>
                </c:pt>
                <c:pt idx="91239">
                  <c:v>36891.25</c:v>
                </c:pt>
                <c:pt idx="91240">
                  <c:v>36891.333333333336</c:v>
                </c:pt>
                <c:pt idx="91241">
                  <c:v>36891.416666666664</c:v>
                </c:pt>
                <c:pt idx="91242">
                  <c:v>36891.5</c:v>
                </c:pt>
                <c:pt idx="91243">
                  <c:v>36891.583333333336</c:v>
                </c:pt>
                <c:pt idx="91244">
                  <c:v>36891.666666666664</c:v>
                </c:pt>
                <c:pt idx="91245">
                  <c:v>36891.75</c:v>
                </c:pt>
                <c:pt idx="91246">
                  <c:v>36891.833333333336</c:v>
                </c:pt>
                <c:pt idx="91247">
                  <c:v>36891.916666666664</c:v>
                </c:pt>
                <c:pt idx="91248">
                  <c:v>36892</c:v>
                </c:pt>
                <c:pt idx="91249">
                  <c:v>36892.083333333336</c:v>
                </c:pt>
                <c:pt idx="91250">
                  <c:v>36892.166666666664</c:v>
                </c:pt>
                <c:pt idx="91251">
                  <c:v>36892.25</c:v>
                </c:pt>
                <c:pt idx="91252">
                  <c:v>36892.333333333336</c:v>
                </c:pt>
                <c:pt idx="91253">
                  <c:v>36892.416666666664</c:v>
                </c:pt>
                <c:pt idx="91254">
                  <c:v>36892.5</c:v>
                </c:pt>
                <c:pt idx="91255">
                  <c:v>36892.583333333336</c:v>
                </c:pt>
                <c:pt idx="91256">
                  <c:v>36892.666666666664</c:v>
                </c:pt>
                <c:pt idx="91257">
                  <c:v>36892.75</c:v>
                </c:pt>
                <c:pt idx="91258">
                  <c:v>36892.833333333336</c:v>
                </c:pt>
                <c:pt idx="91259">
                  <c:v>36892.916666666664</c:v>
                </c:pt>
                <c:pt idx="91260">
                  <c:v>36893</c:v>
                </c:pt>
                <c:pt idx="91261">
                  <c:v>36893.083333333336</c:v>
                </c:pt>
                <c:pt idx="91262">
                  <c:v>36893.166666666664</c:v>
                </c:pt>
                <c:pt idx="91263">
                  <c:v>36893.25</c:v>
                </c:pt>
                <c:pt idx="91264">
                  <c:v>36893.333333333336</c:v>
                </c:pt>
                <c:pt idx="91265">
                  <c:v>36893.416666666664</c:v>
                </c:pt>
                <c:pt idx="91266">
                  <c:v>36893.5</c:v>
                </c:pt>
                <c:pt idx="91267">
                  <c:v>36893.583333333336</c:v>
                </c:pt>
                <c:pt idx="91268">
                  <c:v>36893.666666666664</c:v>
                </c:pt>
                <c:pt idx="91269">
                  <c:v>36893.75</c:v>
                </c:pt>
                <c:pt idx="91270">
                  <c:v>36893.833333333336</c:v>
                </c:pt>
                <c:pt idx="91271">
                  <c:v>36893.916666666664</c:v>
                </c:pt>
                <c:pt idx="91272">
                  <c:v>36894</c:v>
                </c:pt>
                <c:pt idx="91273">
                  <c:v>36894.083333333336</c:v>
                </c:pt>
                <c:pt idx="91274">
                  <c:v>36894.166666666664</c:v>
                </c:pt>
                <c:pt idx="91275">
                  <c:v>36894.25</c:v>
                </c:pt>
                <c:pt idx="91276">
                  <c:v>36894.333333333336</c:v>
                </c:pt>
                <c:pt idx="91277">
                  <c:v>36894.416666666664</c:v>
                </c:pt>
                <c:pt idx="91278">
                  <c:v>36894.5</c:v>
                </c:pt>
                <c:pt idx="91279">
                  <c:v>36894.583333333336</c:v>
                </c:pt>
                <c:pt idx="91280">
                  <c:v>36894.666666666664</c:v>
                </c:pt>
                <c:pt idx="91281">
                  <c:v>36894.75</c:v>
                </c:pt>
                <c:pt idx="91282">
                  <c:v>36894.833333333336</c:v>
                </c:pt>
                <c:pt idx="91283">
                  <c:v>36894.916666666664</c:v>
                </c:pt>
                <c:pt idx="91284">
                  <c:v>36895</c:v>
                </c:pt>
                <c:pt idx="91285">
                  <c:v>36895.083333333336</c:v>
                </c:pt>
                <c:pt idx="91286">
                  <c:v>36895.166666666664</c:v>
                </c:pt>
                <c:pt idx="91287">
                  <c:v>36895.25</c:v>
                </c:pt>
                <c:pt idx="91288">
                  <c:v>36895.333333333336</c:v>
                </c:pt>
                <c:pt idx="91289">
                  <c:v>36895.416666666664</c:v>
                </c:pt>
                <c:pt idx="91290">
                  <c:v>36895.5</c:v>
                </c:pt>
                <c:pt idx="91291">
                  <c:v>36895.583333333336</c:v>
                </c:pt>
                <c:pt idx="91292">
                  <c:v>36895.666666666664</c:v>
                </c:pt>
                <c:pt idx="91293">
                  <c:v>36895.75</c:v>
                </c:pt>
                <c:pt idx="91294">
                  <c:v>36895.833333333336</c:v>
                </c:pt>
                <c:pt idx="91295">
                  <c:v>36895.916666666664</c:v>
                </c:pt>
                <c:pt idx="91296">
                  <c:v>36896</c:v>
                </c:pt>
                <c:pt idx="91297">
                  <c:v>36896.083333333336</c:v>
                </c:pt>
                <c:pt idx="91298">
                  <c:v>36896.166666666664</c:v>
                </c:pt>
                <c:pt idx="91299">
                  <c:v>36896.25</c:v>
                </c:pt>
                <c:pt idx="91300">
                  <c:v>36896.333333333336</c:v>
                </c:pt>
                <c:pt idx="91301">
                  <c:v>36896.416666666664</c:v>
                </c:pt>
                <c:pt idx="91302">
                  <c:v>36896.5</c:v>
                </c:pt>
                <c:pt idx="91303">
                  <c:v>36896.583333333336</c:v>
                </c:pt>
                <c:pt idx="91304">
                  <c:v>36896.666666666664</c:v>
                </c:pt>
                <c:pt idx="91305">
                  <c:v>36896.75</c:v>
                </c:pt>
                <c:pt idx="91306">
                  <c:v>36896.833333333336</c:v>
                </c:pt>
                <c:pt idx="91307">
                  <c:v>36896.916666666664</c:v>
                </c:pt>
                <c:pt idx="91308">
                  <c:v>36897</c:v>
                </c:pt>
                <c:pt idx="91309">
                  <c:v>36897.083333333336</c:v>
                </c:pt>
                <c:pt idx="91310">
                  <c:v>36897.166666666664</c:v>
                </c:pt>
                <c:pt idx="91311">
                  <c:v>36897.25</c:v>
                </c:pt>
                <c:pt idx="91312">
                  <c:v>36897.333333333336</c:v>
                </c:pt>
                <c:pt idx="91313">
                  <c:v>36897.416666666664</c:v>
                </c:pt>
                <c:pt idx="91314">
                  <c:v>36897.5</c:v>
                </c:pt>
                <c:pt idx="91315">
                  <c:v>36897.583333333336</c:v>
                </c:pt>
                <c:pt idx="91316">
                  <c:v>36897.666666666664</c:v>
                </c:pt>
                <c:pt idx="91317">
                  <c:v>36897.75</c:v>
                </c:pt>
                <c:pt idx="91318">
                  <c:v>36897.833333333336</c:v>
                </c:pt>
                <c:pt idx="91319">
                  <c:v>36897.916666666664</c:v>
                </c:pt>
                <c:pt idx="91320">
                  <c:v>36898</c:v>
                </c:pt>
                <c:pt idx="91321">
                  <c:v>36898.083333333336</c:v>
                </c:pt>
                <c:pt idx="91322">
                  <c:v>36898.166666666664</c:v>
                </c:pt>
                <c:pt idx="91323">
                  <c:v>36898.25</c:v>
                </c:pt>
                <c:pt idx="91324">
                  <c:v>36898.333333333336</c:v>
                </c:pt>
                <c:pt idx="91325">
                  <c:v>36898.416666666664</c:v>
                </c:pt>
                <c:pt idx="91326">
                  <c:v>36898.5</c:v>
                </c:pt>
                <c:pt idx="91327">
                  <c:v>36898.583333333336</c:v>
                </c:pt>
                <c:pt idx="91328">
                  <c:v>36898.666666666664</c:v>
                </c:pt>
                <c:pt idx="91329">
                  <c:v>36898.75</c:v>
                </c:pt>
                <c:pt idx="91330">
                  <c:v>36898.833333333336</c:v>
                </c:pt>
                <c:pt idx="91331">
                  <c:v>36898.916666666664</c:v>
                </c:pt>
                <c:pt idx="91332">
                  <c:v>36899</c:v>
                </c:pt>
                <c:pt idx="91333">
                  <c:v>36899.083333333336</c:v>
                </c:pt>
                <c:pt idx="91334">
                  <c:v>36899.166666666664</c:v>
                </c:pt>
                <c:pt idx="91335">
                  <c:v>36899.25</c:v>
                </c:pt>
                <c:pt idx="91336">
                  <c:v>36899.333333333336</c:v>
                </c:pt>
                <c:pt idx="91337">
                  <c:v>36899.416666666664</c:v>
                </c:pt>
                <c:pt idx="91338">
                  <c:v>36899.5</c:v>
                </c:pt>
                <c:pt idx="91339">
                  <c:v>36899.583333333336</c:v>
                </c:pt>
                <c:pt idx="91340">
                  <c:v>36899.666666666664</c:v>
                </c:pt>
                <c:pt idx="91341">
                  <c:v>36899.75</c:v>
                </c:pt>
                <c:pt idx="91342">
                  <c:v>36899.833333333336</c:v>
                </c:pt>
                <c:pt idx="91343">
                  <c:v>36899.916666666664</c:v>
                </c:pt>
                <c:pt idx="91344">
                  <c:v>36900</c:v>
                </c:pt>
                <c:pt idx="91345">
                  <c:v>36900.083333333336</c:v>
                </c:pt>
                <c:pt idx="91346">
                  <c:v>36900.166666666664</c:v>
                </c:pt>
                <c:pt idx="91347">
                  <c:v>36900.25</c:v>
                </c:pt>
                <c:pt idx="91348">
                  <c:v>36900.333333333336</c:v>
                </c:pt>
                <c:pt idx="91349">
                  <c:v>36900.416666666664</c:v>
                </c:pt>
                <c:pt idx="91350">
                  <c:v>36900.5</c:v>
                </c:pt>
                <c:pt idx="91351">
                  <c:v>36900.583333333336</c:v>
                </c:pt>
                <c:pt idx="91352">
                  <c:v>36900.666666666664</c:v>
                </c:pt>
                <c:pt idx="91353">
                  <c:v>36900.75</c:v>
                </c:pt>
                <c:pt idx="91354">
                  <c:v>36900.833333333336</c:v>
                </c:pt>
                <c:pt idx="91355">
                  <c:v>36900.916666666664</c:v>
                </c:pt>
                <c:pt idx="91356">
                  <c:v>36901</c:v>
                </c:pt>
                <c:pt idx="91357">
                  <c:v>36901.083333333336</c:v>
                </c:pt>
                <c:pt idx="91358">
                  <c:v>36901.166666666664</c:v>
                </c:pt>
                <c:pt idx="91359">
                  <c:v>36901.25</c:v>
                </c:pt>
                <c:pt idx="91360">
                  <c:v>36901.333333333336</c:v>
                </c:pt>
                <c:pt idx="91361">
                  <c:v>36901.416666666664</c:v>
                </c:pt>
                <c:pt idx="91362">
                  <c:v>36901.5</c:v>
                </c:pt>
                <c:pt idx="91363">
                  <c:v>36901.583333333336</c:v>
                </c:pt>
                <c:pt idx="91364">
                  <c:v>36901.666666666664</c:v>
                </c:pt>
                <c:pt idx="91365">
                  <c:v>36901.75</c:v>
                </c:pt>
                <c:pt idx="91366">
                  <c:v>36901.833333333336</c:v>
                </c:pt>
                <c:pt idx="91367">
                  <c:v>36901.916666666664</c:v>
                </c:pt>
                <c:pt idx="91368">
                  <c:v>36902</c:v>
                </c:pt>
                <c:pt idx="91369">
                  <c:v>36902.083333333336</c:v>
                </c:pt>
                <c:pt idx="91370">
                  <c:v>36902.166666666664</c:v>
                </c:pt>
                <c:pt idx="91371">
                  <c:v>36902.25</c:v>
                </c:pt>
                <c:pt idx="91372">
                  <c:v>36902.333333333336</c:v>
                </c:pt>
                <c:pt idx="91373">
                  <c:v>36902.416666666664</c:v>
                </c:pt>
                <c:pt idx="91374">
                  <c:v>36902.5</c:v>
                </c:pt>
                <c:pt idx="91375">
                  <c:v>36902.583333333336</c:v>
                </c:pt>
                <c:pt idx="91376">
                  <c:v>36902.666666666664</c:v>
                </c:pt>
                <c:pt idx="91377">
                  <c:v>36902.75</c:v>
                </c:pt>
                <c:pt idx="91378">
                  <c:v>36902.833333333336</c:v>
                </c:pt>
                <c:pt idx="91379">
                  <c:v>36902.916666666664</c:v>
                </c:pt>
                <c:pt idx="91380">
                  <c:v>36903</c:v>
                </c:pt>
                <c:pt idx="91381">
                  <c:v>36903.083333333336</c:v>
                </c:pt>
                <c:pt idx="91382">
                  <c:v>36903.166666666664</c:v>
                </c:pt>
                <c:pt idx="91383">
                  <c:v>36903.25</c:v>
                </c:pt>
                <c:pt idx="91384">
                  <c:v>36903.333333333336</c:v>
                </c:pt>
                <c:pt idx="91385">
                  <c:v>36903.416666666664</c:v>
                </c:pt>
                <c:pt idx="91386">
                  <c:v>36903.5</c:v>
                </c:pt>
                <c:pt idx="91387">
                  <c:v>36903.583333333336</c:v>
                </c:pt>
                <c:pt idx="91388">
                  <c:v>36903.666666666664</c:v>
                </c:pt>
                <c:pt idx="91389">
                  <c:v>36903.75</c:v>
                </c:pt>
                <c:pt idx="91390">
                  <c:v>36903.833333333336</c:v>
                </c:pt>
                <c:pt idx="91391">
                  <c:v>36903.916666666664</c:v>
                </c:pt>
                <c:pt idx="91392">
                  <c:v>36904</c:v>
                </c:pt>
                <c:pt idx="91393">
                  <c:v>36904.083333333336</c:v>
                </c:pt>
                <c:pt idx="91394">
                  <c:v>36904.166666666664</c:v>
                </c:pt>
                <c:pt idx="91395">
                  <c:v>36904.25</c:v>
                </c:pt>
                <c:pt idx="91396">
                  <c:v>36904.333333333336</c:v>
                </c:pt>
                <c:pt idx="91397">
                  <c:v>36904.416666666664</c:v>
                </c:pt>
                <c:pt idx="91398">
                  <c:v>36904.5</c:v>
                </c:pt>
                <c:pt idx="91399">
                  <c:v>36904.583333333336</c:v>
                </c:pt>
                <c:pt idx="91400">
                  <c:v>36904.666666666664</c:v>
                </c:pt>
                <c:pt idx="91401">
                  <c:v>36904.75</c:v>
                </c:pt>
                <c:pt idx="91402">
                  <c:v>36904.833333333336</c:v>
                </c:pt>
                <c:pt idx="91403">
                  <c:v>36904.916666666664</c:v>
                </c:pt>
                <c:pt idx="91404">
                  <c:v>36905</c:v>
                </c:pt>
                <c:pt idx="91405">
                  <c:v>36905.083333333336</c:v>
                </c:pt>
                <c:pt idx="91406">
                  <c:v>36905.166666666664</c:v>
                </c:pt>
                <c:pt idx="91407">
                  <c:v>36905.25</c:v>
                </c:pt>
                <c:pt idx="91408">
                  <c:v>36905.333333333336</c:v>
                </c:pt>
                <c:pt idx="91409">
                  <c:v>36905.416666666664</c:v>
                </c:pt>
                <c:pt idx="91410">
                  <c:v>36905.5</c:v>
                </c:pt>
                <c:pt idx="91411">
                  <c:v>36905.583333333336</c:v>
                </c:pt>
                <c:pt idx="91412">
                  <c:v>36905.666666666664</c:v>
                </c:pt>
                <c:pt idx="91413">
                  <c:v>36905.75</c:v>
                </c:pt>
                <c:pt idx="91414">
                  <c:v>36905.833333333336</c:v>
                </c:pt>
                <c:pt idx="91415">
                  <c:v>36905.916666666664</c:v>
                </c:pt>
                <c:pt idx="91416">
                  <c:v>36906</c:v>
                </c:pt>
                <c:pt idx="91417">
                  <c:v>36906.083333333336</c:v>
                </c:pt>
                <c:pt idx="91418">
                  <c:v>36906.166666666664</c:v>
                </c:pt>
                <c:pt idx="91419">
                  <c:v>36906.25</c:v>
                </c:pt>
                <c:pt idx="91420">
                  <c:v>36906.333333333336</c:v>
                </c:pt>
                <c:pt idx="91421">
                  <c:v>36906.416666666664</c:v>
                </c:pt>
                <c:pt idx="91422">
                  <c:v>36906.5</c:v>
                </c:pt>
                <c:pt idx="91423">
                  <c:v>36906.583333333336</c:v>
                </c:pt>
                <c:pt idx="91424">
                  <c:v>36906.666666666664</c:v>
                </c:pt>
                <c:pt idx="91425">
                  <c:v>36906.75</c:v>
                </c:pt>
                <c:pt idx="91426">
                  <c:v>36906.833333333336</c:v>
                </c:pt>
                <c:pt idx="91427">
                  <c:v>36906.916666666664</c:v>
                </c:pt>
                <c:pt idx="91428">
                  <c:v>36907</c:v>
                </c:pt>
                <c:pt idx="91429">
                  <c:v>36907.083333333336</c:v>
                </c:pt>
                <c:pt idx="91430">
                  <c:v>36907.166666666664</c:v>
                </c:pt>
                <c:pt idx="91431">
                  <c:v>36907.25</c:v>
                </c:pt>
                <c:pt idx="91432">
                  <c:v>36907.333333333336</c:v>
                </c:pt>
                <c:pt idx="91433">
                  <c:v>36907.416666666664</c:v>
                </c:pt>
                <c:pt idx="91434">
                  <c:v>36907.5</c:v>
                </c:pt>
                <c:pt idx="91435">
                  <c:v>36907.583333333336</c:v>
                </c:pt>
                <c:pt idx="91436">
                  <c:v>36907.666666666664</c:v>
                </c:pt>
                <c:pt idx="91437">
                  <c:v>36907.75</c:v>
                </c:pt>
                <c:pt idx="91438">
                  <c:v>36907.833333333336</c:v>
                </c:pt>
                <c:pt idx="91439">
                  <c:v>36907.916666666664</c:v>
                </c:pt>
                <c:pt idx="91440">
                  <c:v>36908</c:v>
                </c:pt>
                <c:pt idx="91441">
                  <c:v>36908.083333333336</c:v>
                </c:pt>
                <c:pt idx="91442">
                  <c:v>36908.166666666664</c:v>
                </c:pt>
                <c:pt idx="91443">
                  <c:v>36908.25</c:v>
                </c:pt>
                <c:pt idx="91444">
                  <c:v>36908.333333333336</c:v>
                </c:pt>
                <c:pt idx="91445">
                  <c:v>36908.416666666664</c:v>
                </c:pt>
                <c:pt idx="91446">
                  <c:v>36908.5</c:v>
                </c:pt>
                <c:pt idx="91447">
                  <c:v>36908.583333333336</c:v>
                </c:pt>
                <c:pt idx="91448">
                  <c:v>36908.666666666664</c:v>
                </c:pt>
                <c:pt idx="91449">
                  <c:v>36908.75</c:v>
                </c:pt>
                <c:pt idx="91450">
                  <c:v>36908.833333333336</c:v>
                </c:pt>
                <c:pt idx="91451">
                  <c:v>36908.916666666664</c:v>
                </c:pt>
                <c:pt idx="91452">
                  <c:v>36909</c:v>
                </c:pt>
                <c:pt idx="91453">
                  <c:v>36909.083333333336</c:v>
                </c:pt>
                <c:pt idx="91454">
                  <c:v>36909.166666666664</c:v>
                </c:pt>
                <c:pt idx="91455">
                  <c:v>36909.25</c:v>
                </c:pt>
                <c:pt idx="91456">
                  <c:v>36909.333333333336</c:v>
                </c:pt>
                <c:pt idx="91457">
                  <c:v>36909.416666666664</c:v>
                </c:pt>
                <c:pt idx="91458">
                  <c:v>36909.5</c:v>
                </c:pt>
                <c:pt idx="91459">
                  <c:v>36909.583333333336</c:v>
                </c:pt>
                <c:pt idx="91460">
                  <c:v>36909.666666666664</c:v>
                </c:pt>
                <c:pt idx="91461">
                  <c:v>36909.717361111114</c:v>
                </c:pt>
                <c:pt idx="91462">
                  <c:v>36909.727083333331</c:v>
                </c:pt>
                <c:pt idx="91463">
                  <c:v>36909.75</c:v>
                </c:pt>
                <c:pt idx="91464">
                  <c:v>36909.833333333336</c:v>
                </c:pt>
                <c:pt idx="91465">
                  <c:v>36909.916666666664</c:v>
                </c:pt>
                <c:pt idx="91466">
                  <c:v>36910</c:v>
                </c:pt>
                <c:pt idx="91467">
                  <c:v>36910.083333333336</c:v>
                </c:pt>
                <c:pt idx="91468">
                  <c:v>36910.166666666664</c:v>
                </c:pt>
                <c:pt idx="91469">
                  <c:v>36910.25</c:v>
                </c:pt>
                <c:pt idx="91470">
                  <c:v>36910.333333333336</c:v>
                </c:pt>
                <c:pt idx="91471">
                  <c:v>36910.416666666664</c:v>
                </c:pt>
                <c:pt idx="91472">
                  <c:v>36910.5</c:v>
                </c:pt>
                <c:pt idx="91473">
                  <c:v>36910.583333333336</c:v>
                </c:pt>
                <c:pt idx="91474">
                  <c:v>36910.666666666664</c:v>
                </c:pt>
                <c:pt idx="91475">
                  <c:v>36910.75</c:v>
                </c:pt>
                <c:pt idx="91476">
                  <c:v>36910.833333333336</c:v>
                </c:pt>
                <c:pt idx="91477">
                  <c:v>36910.916666666664</c:v>
                </c:pt>
                <c:pt idx="91478">
                  <c:v>36911</c:v>
                </c:pt>
                <c:pt idx="91479">
                  <c:v>36911.083333333336</c:v>
                </c:pt>
                <c:pt idx="91480">
                  <c:v>36911.166666666664</c:v>
                </c:pt>
                <c:pt idx="91481">
                  <c:v>36911.25</c:v>
                </c:pt>
                <c:pt idx="91482">
                  <c:v>36911.333333333336</c:v>
                </c:pt>
                <c:pt idx="91483">
                  <c:v>36911.416666666664</c:v>
                </c:pt>
                <c:pt idx="91484">
                  <c:v>36911.5</c:v>
                </c:pt>
                <c:pt idx="91485">
                  <c:v>36911.583333333336</c:v>
                </c:pt>
                <c:pt idx="91486">
                  <c:v>36911.666666666664</c:v>
                </c:pt>
                <c:pt idx="91487">
                  <c:v>36911.75</c:v>
                </c:pt>
                <c:pt idx="91488">
                  <c:v>36911.833333333336</c:v>
                </c:pt>
                <c:pt idx="91489">
                  <c:v>36911.916666666664</c:v>
                </c:pt>
                <c:pt idx="91490">
                  <c:v>36912</c:v>
                </c:pt>
                <c:pt idx="91491">
                  <c:v>36912.083333333336</c:v>
                </c:pt>
                <c:pt idx="91492">
                  <c:v>36912.166666666664</c:v>
                </c:pt>
                <c:pt idx="91493">
                  <c:v>36912.25</c:v>
                </c:pt>
                <c:pt idx="91494">
                  <c:v>36912.333333333336</c:v>
                </c:pt>
                <c:pt idx="91495">
                  <c:v>36912.416666666664</c:v>
                </c:pt>
                <c:pt idx="91496">
                  <c:v>36912.5</c:v>
                </c:pt>
                <c:pt idx="91497">
                  <c:v>36912.583333333336</c:v>
                </c:pt>
                <c:pt idx="91498">
                  <c:v>36912.666666666664</c:v>
                </c:pt>
                <c:pt idx="91499">
                  <c:v>36912.75</c:v>
                </c:pt>
                <c:pt idx="91500">
                  <c:v>36912.833333333336</c:v>
                </c:pt>
                <c:pt idx="91501">
                  <c:v>36912.916666666664</c:v>
                </c:pt>
                <c:pt idx="91502">
                  <c:v>36913</c:v>
                </c:pt>
                <c:pt idx="91503">
                  <c:v>36913.083333333336</c:v>
                </c:pt>
                <c:pt idx="91504">
                  <c:v>36913.166666666664</c:v>
                </c:pt>
                <c:pt idx="91505">
                  <c:v>36913.25</c:v>
                </c:pt>
                <c:pt idx="91506">
                  <c:v>36913.333333333336</c:v>
                </c:pt>
                <c:pt idx="91507">
                  <c:v>36913.416666666664</c:v>
                </c:pt>
                <c:pt idx="91508">
                  <c:v>36913.5</c:v>
                </c:pt>
                <c:pt idx="91509">
                  <c:v>36913.583333333336</c:v>
                </c:pt>
                <c:pt idx="91510">
                  <c:v>36913.666666666664</c:v>
                </c:pt>
                <c:pt idx="91511">
                  <c:v>36913.75</c:v>
                </c:pt>
                <c:pt idx="91512">
                  <c:v>36913.833333333336</c:v>
                </c:pt>
                <c:pt idx="91513">
                  <c:v>36913.916666666664</c:v>
                </c:pt>
                <c:pt idx="91514">
                  <c:v>36914</c:v>
                </c:pt>
                <c:pt idx="91515">
                  <c:v>36914.083333333336</c:v>
                </c:pt>
                <c:pt idx="91516">
                  <c:v>36914.166666666664</c:v>
                </c:pt>
                <c:pt idx="91517">
                  <c:v>36914.25</c:v>
                </c:pt>
                <c:pt idx="91518">
                  <c:v>36914.333333333336</c:v>
                </c:pt>
                <c:pt idx="91519">
                  <c:v>36914.416666666664</c:v>
                </c:pt>
                <c:pt idx="91520">
                  <c:v>36914.5</c:v>
                </c:pt>
                <c:pt idx="91521">
                  <c:v>36914.583333333336</c:v>
                </c:pt>
                <c:pt idx="91522">
                  <c:v>36914.666666666664</c:v>
                </c:pt>
                <c:pt idx="91523">
                  <c:v>36914.75</c:v>
                </c:pt>
                <c:pt idx="91524">
                  <c:v>36914.833333333336</c:v>
                </c:pt>
                <c:pt idx="91525">
                  <c:v>36914.916666666664</c:v>
                </c:pt>
                <c:pt idx="91526">
                  <c:v>36915</c:v>
                </c:pt>
                <c:pt idx="91527">
                  <c:v>36915.083333333336</c:v>
                </c:pt>
                <c:pt idx="91528">
                  <c:v>36915.166666666664</c:v>
                </c:pt>
                <c:pt idx="91529">
                  <c:v>36915.25</c:v>
                </c:pt>
                <c:pt idx="91530">
                  <c:v>36915.333333333336</c:v>
                </c:pt>
                <c:pt idx="91531">
                  <c:v>36915.416666666664</c:v>
                </c:pt>
                <c:pt idx="91532">
                  <c:v>36915.5</c:v>
                </c:pt>
                <c:pt idx="91533">
                  <c:v>36915.583333333336</c:v>
                </c:pt>
                <c:pt idx="91534">
                  <c:v>36915.666666666664</c:v>
                </c:pt>
                <c:pt idx="91535">
                  <c:v>36915.75</c:v>
                </c:pt>
                <c:pt idx="91536">
                  <c:v>36915.833333333336</c:v>
                </c:pt>
                <c:pt idx="91537">
                  <c:v>36915.916666666664</c:v>
                </c:pt>
                <c:pt idx="91538">
                  <c:v>36916</c:v>
                </c:pt>
                <c:pt idx="91539">
                  <c:v>36916.083333333336</c:v>
                </c:pt>
                <c:pt idx="91540">
                  <c:v>36916.166666666664</c:v>
                </c:pt>
                <c:pt idx="91541">
                  <c:v>36916.25</c:v>
                </c:pt>
                <c:pt idx="91542">
                  <c:v>36916.333333333336</c:v>
                </c:pt>
                <c:pt idx="91543">
                  <c:v>36916.416666666664</c:v>
                </c:pt>
                <c:pt idx="91544">
                  <c:v>36916.5</c:v>
                </c:pt>
                <c:pt idx="91545">
                  <c:v>36916.583333333336</c:v>
                </c:pt>
                <c:pt idx="91546">
                  <c:v>36916.666666666664</c:v>
                </c:pt>
                <c:pt idx="91547">
                  <c:v>36916.75</c:v>
                </c:pt>
                <c:pt idx="91548">
                  <c:v>36916.833333333336</c:v>
                </c:pt>
                <c:pt idx="91549">
                  <c:v>36916.916666666664</c:v>
                </c:pt>
                <c:pt idx="91550">
                  <c:v>36917</c:v>
                </c:pt>
                <c:pt idx="91551">
                  <c:v>36917.083333333336</c:v>
                </c:pt>
                <c:pt idx="91552">
                  <c:v>36917.166666666664</c:v>
                </c:pt>
                <c:pt idx="91553">
                  <c:v>36917.25</c:v>
                </c:pt>
                <c:pt idx="91554">
                  <c:v>36917.333333333336</c:v>
                </c:pt>
                <c:pt idx="91555">
                  <c:v>36917.416666666664</c:v>
                </c:pt>
                <c:pt idx="91556">
                  <c:v>36917.5</c:v>
                </c:pt>
                <c:pt idx="91557">
                  <c:v>36917.583333333336</c:v>
                </c:pt>
                <c:pt idx="91558">
                  <c:v>36917.666666666664</c:v>
                </c:pt>
                <c:pt idx="91559">
                  <c:v>36917.75</c:v>
                </c:pt>
                <c:pt idx="91560">
                  <c:v>36917.833333333336</c:v>
                </c:pt>
                <c:pt idx="91561">
                  <c:v>36917.916666666664</c:v>
                </c:pt>
                <c:pt idx="91562">
                  <c:v>36918</c:v>
                </c:pt>
                <c:pt idx="91563">
                  <c:v>36918.083333333336</c:v>
                </c:pt>
                <c:pt idx="91564">
                  <c:v>36918.166666666664</c:v>
                </c:pt>
                <c:pt idx="91565">
                  <c:v>36918.25</c:v>
                </c:pt>
                <c:pt idx="91566">
                  <c:v>36918.333333333336</c:v>
                </c:pt>
                <c:pt idx="91567">
                  <c:v>36918.416666666664</c:v>
                </c:pt>
                <c:pt idx="91568">
                  <c:v>36918.5</c:v>
                </c:pt>
                <c:pt idx="91569">
                  <c:v>36918.583333333336</c:v>
                </c:pt>
                <c:pt idx="91570">
                  <c:v>36918.666666666664</c:v>
                </c:pt>
                <c:pt idx="91571">
                  <c:v>36918.75</c:v>
                </c:pt>
                <c:pt idx="91572">
                  <c:v>36918.833333333336</c:v>
                </c:pt>
                <c:pt idx="91573">
                  <c:v>36918.916666666664</c:v>
                </c:pt>
                <c:pt idx="91574">
                  <c:v>36919</c:v>
                </c:pt>
                <c:pt idx="91575">
                  <c:v>36919.083333333336</c:v>
                </c:pt>
                <c:pt idx="91576">
                  <c:v>36919.166666666664</c:v>
                </c:pt>
                <c:pt idx="91577">
                  <c:v>36919.25</c:v>
                </c:pt>
                <c:pt idx="91578">
                  <c:v>36919.333333333336</c:v>
                </c:pt>
                <c:pt idx="91579">
                  <c:v>36919.416666666664</c:v>
                </c:pt>
                <c:pt idx="91580">
                  <c:v>36919.5</c:v>
                </c:pt>
                <c:pt idx="91581">
                  <c:v>36919.583333333336</c:v>
                </c:pt>
                <c:pt idx="91582">
                  <c:v>36919.666666666664</c:v>
                </c:pt>
                <c:pt idx="91583">
                  <c:v>36919.75</c:v>
                </c:pt>
                <c:pt idx="91584">
                  <c:v>36919.833333333336</c:v>
                </c:pt>
                <c:pt idx="91585">
                  <c:v>36919.916666666664</c:v>
                </c:pt>
                <c:pt idx="91586">
                  <c:v>36920</c:v>
                </c:pt>
                <c:pt idx="91587">
                  <c:v>36920.083333333336</c:v>
                </c:pt>
                <c:pt idx="91588">
                  <c:v>36920.166666666664</c:v>
                </c:pt>
                <c:pt idx="91589">
                  <c:v>36920.25</c:v>
                </c:pt>
                <c:pt idx="91590">
                  <c:v>36920.333333333336</c:v>
                </c:pt>
                <c:pt idx="91591">
                  <c:v>36920.416666666664</c:v>
                </c:pt>
                <c:pt idx="91592">
                  <c:v>36920.5</c:v>
                </c:pt>
                <c:pt idx="91593">
                  <c:v>36920.583333333336</c:v>
                </c:pt>
                <c:pt idx="91594">
                  <c:v>36920.666666666664</c:v>
                </c:pt>
                <c:pt idx="91595">
                  <c:v>36920.75</c:v>
                </c:pt>
                <c:pt idx="91596">
                  <c:v>36920.833333333336</c:v>
                </c:pt>
                <c:pt idx="91597">
                  <c:v>36920.916666666664</c:v>
                </c:pt>
                <c:pt idx="91598">
                  <c:v>36921</c:v>
                </c:pt>
                <c:pt idx="91599">
                  <c:v>36921.083333333336</c:v>
                </c:pt>
                <c:pt idx="91600">
                  <c:v>36921.166666666664</c:v>
                </c:pt>
                <c:pt idx="91601">
                  <c:v>36921.25</c:v>
                </c:pt>
                <c:pt idx="91602">
                  <c:v>36921.333333333336</c:v>
                </c:pt>
                <c:pt idx="91603">
                  <c:v>36921.416666666664</c:v>
                </c:pt>
                <c:pt idx="91604">
                  <c:v>36921.5</c:v>
                </c:pt>
                <c:pt idx="91605">
                  <c:v>36921.583333333336</c:v>
                </c:pt>
                <c:pt idx="91606">
                  <c:v>36921.666666666664</c:v>
                </c:pt>
                <c:pt idx="91607">
                  <c:v>36921.75</c:v>
                </c:pt>
                <c:pt idx="91608">
                  <c:v>36921.833333333336</c:v>
                </c:pt>
                <c:pt idx="91609">
                  <c:v>36921.916666666664</c:v>
                </c:pt>
                <c:pt idx="91610">
                  <c:v>36922</c:v>
                </c:pt>
                <c:pt idx="91611">
                  <c:v>36922.083333333336</c:v>
                </c:pt>
                <c:pt idx="91612">
                  <c:v>36922.166666666664</c:v>
                </c:pt>
                <c:pt idx="91613">
                  <c:v>36922.25</c:v>
                </c:pt>
                <c:pt idx="91614">
                  <c:v>36922.333333333336</c:v>
                </c:pt>
                <c:pt idx="91615">
                  <c:v>36922.416666666664</c:v>
                </c:pt>
                <c:pt idx="91616">
                  <c:v>36922.5</c:v>
                </c:pt>
                <c:pt idx="91617">
                  <c:v>36922.583333333336</c:v>
                </c:pt>
                <c:pt idx="91618">
                  <c:v>36922.666666666664</c:v>
                </c:pt>
                <c:pt idx="91619">
                  <c:v>36922.75</c:v>
                </c:pt>
                <c:pt idx="91620">
                  <c:v>36922.833333333336</c:v>
                </c:pt>
                <c:pt idx="91621">
                  <c:v>36922.916666666664</c:v>
                </c:pt>
                <c:pt idx="91622">
                  <c:v>36923</c:v>
                </c:pt>
                <c:pt idx="91623">
                  <c:v>36923.083333333336</c:v>
                </c:pt>
                <c:pt idx="91624">
                  <c:v>36923.166666666664</c:v>
                </c:pt>
                <c:pt idx="91625">
                  <c:v>36923.25</c:v>
                </c:pt>
                <c:pt idx="91626">
                  <c:v>36923.333333333336</c:v>
                </c:pt>
                <c:pt idx="91627">
                  <c:v>36923.416666666664</c:v>
                </c:pt>
                <c:pt idx="91628">
                  <c:v>36923.5</c:v>
                </c:pt>
                <c:pt idx="91629">
                  <c:v>36923.583333333336</c:v>
                </c:pt>
                <c:pt idx="91630">
                  <c:v>36923.666666666664</c:v>
                </c:pt>
                <c:pt idx="91631">
                  <c:v>36923.75</c:v>
                </c:pt>
                <c:pt idx="91632">
                  <c:v>36923.833333333336</c:v>
                </c:pt>
                <c:pt idx="91633">
                  <c:v>36923.916666666664</c:v>
                </c:pt>
                <c:pt idx="91634">
                  <c:v>36924</c:v>
                </c:pt>
                <c:pt idx="91635">
                  <c:v>36924.083333333336</c:v>
                </c:pt>
                <c:pt idx="91636">
                  <c:v>36924.166666666664</c:v>
                </c:pt>
                <c:pt idx="91637">
                  <c:v>36924.25</c:v>
                </c:pt>
                <c:pt idx="91638">
                  <c:v>36924.333333333336</c:v>
                </c:pt>
                <c:pt idx="91639">
                  <c:v>36924.416666666664</c:v>
                </c:pt>
                <c:pt idx="91640">
                  <c:v>36924.5</c:v>
                </c:pt>
                <c:pt idx="91641">
                  <c:v>36924.583333333336</c:v>
                </c:pt>
                <c:pt idx="91642">
                  <c:v>36924.666666666664</c:v>
                </c:pt>
                <c:pt idx="91643">
                  <c:v>36924.75</c:v>
                </c:pt>
                <c:pt idx="91644">
                  <c:v>36924.833333333336</c:v>
                </c:pt>
                <c:pt idx="91645">
                  <c:v>36924.916666666664</c:v>
                </c:pt>
                <c:pt idx="91646">
                  <c:v>36925</c:v>
                </c:pt>
                <c:pt idx="91647">
                  <c:v>36925.083333333336</c:v>
                </c:pt>
                <c:pt idx="91648">
                  <c:v>36925.166666666664</c:v>
                </c:pt>
                <c:pt idx="91649">
                  <c:v>36925.25</c:v>
                </c:pt>
                <c:pt idx="91650">
                  <c:v>36925.333333333336</c:v>
                </c:pt>
                <c:pt idx="91651">
                  <c:v>36925.416666666664</c:v>
                </c:pt>
                <c:pt idx="91652">
                  <c:v>36925.5</c:v>
                </c:pt>
                <c:pt idx="91653">
                  <c:v>36925.583333333336</c:v>
                </c:pt>
                <c:pt idx="91654">
                  <c:v>36925.666666666664</c:v>
                </c:pt>
                <c:pt idx="91655">
                  <c:v>36925.75</c:v>
                </c:pt>
                <c:pt idx="91656">
                  <c:v>36925.833333333336</c:v>
                </c:pt>
                <c:pt idx="91657">
                  <c:v>36925.916666666664</c:v>
                </c:pt>
                <c:pt idx="91658">
                  <c:v>36926</c:v>
                </c:pt>
                <c:pt idx="91659">
                  <c:v>36926.083333333336</c:v>
                </c:pt>
                <c:pt idx="91660">
                  <c:v>36926.166666666664</c:v>
                </c:pt>
                <c:pt idx="91661">
                  <c:v>36926.25</c:v>
                </c:pt>
                <c:pt idx="91662">
                  <c:v>36926.333333333336</c:v>
                </c:pt>
                <c:pt idx="91663">
                  <c:v>36926.416666666664</c:v>
                </c:pt>
                <c:pt idx="91664">
                  <c:v>36926.5</c:v>
                </c:pt>
                <c:pt idx="91665">
                  <c:v>36926.583333333336</c:v>
                </c:pt>
                <c:pt idx="91666">
                  <c:v>36926.666666666664</c:v>
                </c:pt>
                <c:pt idx="91667">
                  <c:v>36926.75</c:v>
                </c:pt>
                <c:pt idx="91668">
                  <c:v>36926.833333333336</c:v>
                </c:pt>
                <c:pt idx="91669">
                  <c:v>36926.916666666664</c:v>
                </c:pt>
                <c:pt idx="91670">
                  <c:v>36927</c:v>
                </c:pt>
                <c:pt idx="91671">
                  <c:v>36927.083333333336</c:v>
                </c:pt>
                <c:pt idx="91672">
                  <c:v>36927.166666666664</c:v>
                </c:pt>
                <c:pt idx="91673">
                  <c:v>36927.25</c:v>
                </c:pt>
                <c:pt idx="91674">
                  <c:v>36927.333333333336</c:v>
                </c:pt>
                <c:pt idx="91675">
                  <c:v>36927.416666666664</c:v>
                </c:pt>
                <c:pt idx="91676">
                  <c:v>36927.5</c:v>
                </c:pt>
                <c:pt idx="91677">
                  <c:v>36927.583333333336</c:v>
                </c:pt>
                <c:pt idx="91678">
                  <c:v>36927.666666666664</c:v>
                </c:pt>
                <c:pt idx="91679">
                  <c:v>36927.75</c:v>
                </c:pt>
                <c:pt idx="91680">
                  <c:v>36927.833333333336</c:v>
                </c:pt>
                <c:pt idx="91681">
                  <c:v>36927.916666666664</c:v>
                </c:pt>
                <c:pt idx="91682">
                  <c:v>36928</c:v>
                </c:pt>
                <c:pt idx="91683">
                  <c:v>36928.083333333336</c:v>
                </c:pt>
                <c:pt idx="91684">
                  <c:v>36928.166666666664</c:v>
                </c:pt>
                <c:pt idx="91685">
                  <c:v>36928.25</c:v>
                </c:pt>
                <c:pt idx="91686">
                  <c:v>36928.333333333336</c:v>
                </c:pt>
                <c:pt idx="91687">
                  <c:v>36928.408333333333</c:v>
                </c:pt>
                <c:pt idx="91688">
                  <c:v>36928.416666666664</c:v>
                </c:pt>
                <c:pt idx="91689">
                  <c:v>36928.417361111111</c:v>
                </c:pt>
                <c:pt idx="91690">
                  <c:v>36928.5</c:v>
                </c:pt>
                <c:pt idx="91691">
                  <c:v>36928.583333333336</c:v>
                </c:pt>
                <c:pt idx="91692">
                  <c:v>36928.666666666664</c:v>
                </c:pt>
                <c:pt idx="91693">
                  <c:v>36928.75</c:v>
                </c:pt>
                <c:pt idx="91694">
                  <c:v>36928.833333333336</c:v>
                </c:pt>
                <c:pt idx="91695">
                  <c:v>36928.916666666664</c:v>
                </c:pt>
                <c:pt idx="91696">
                  <c:v>36929</c:v>
                </c:pt>
                <c:pt idx="91697">
                  <c:v>36929.083333333336</c:v>
                </c:pt>
                <c:pt idx="91698">
                  <c:v>36929.166666666664</c:v>
                </c:pt>
                <c:pt idx="91699">
                  <c:v>36929.25</c:v>
                </c:pt>
                <c:pt idx="91700">
                  <c:v>36929.333333333336</c:v>
                </c:pt>
                <c:pt idx="91701">
                  <c:v>36929.416666666664</c:v>
                </c:pt>
                <c:pt idx="91702">
                  <c:v>36929.5</c:v>
                </c:pt>
                <c:pt idx="91703">
                  <c:v>36929.583333333336</c:v>
                </c:pt>
                <c:pt idx="91704">
                  <c:v>36929.666666666664</c:v>
                </c:pt>
                <c:pt idx="91705">
                  <c:v>36929.75</c:v>
                </c:pt>
                <c:pt idx="91706">
                  <c:v>36929.833333333336</c:v>
                </c:pt>
                <c:pt idx="91707">
                  <c:v>36929.916666666664</c:v>
                </c:pt>
                <c:pt idx="91708">
                  <c:v>36930</c:v>
                </c:pt>
                <c:pt idx="91709">
                  <c:v>36930.083333333336</c:v>
                </c:pt>
                <c:pt idx="91710">
                  <c:v>36930.166666666664</c:v>
                </c:pt>
                <c:pt idx="91711">
                  <c:v>36930.25</c:v>
                </c:pt>
                <c:pt idx="91712">
                  <c:v>36930.333333333336</c:v>
                </c:pt>
                <c:pt idx="91713">
                  <c:v>36930.416666666664</c:v>
                </c:pt>
                <c:pt idx="91714">
                  <c:v>36930.5</c:v>
                </c:pt>
                <c:pt idx="91715">
                  <c:v>36930.583333333336</c:v>
                </c:pt>
                <c:pt idx="91716">
                  <c:v>36930.666666666664</c:v>
                </c:pt>
                <c:pt idx="91717">
                  <c:v>36930.75</c:v>
                </c:pt>
                <c:pt idx="91718">
                  <c:v>36930.833333333336</c:v>
                </c:pt>
                <c:pt idx="91719">
                  <c:v>36930.916666666664</c:v>
                </c:pt>
                <c:pt idx="91720">
                  <c:v>36931</c:v>
                </c:pt>
                <c:pt idx="91721">
                  <c:v>36931.083333333336</c:v>
                </c:pt>
                <c:pt idx="91722">
                  <c:v>36931.166666666664</c:v>
                </c:pt>
                <c:pt idx="91723">
                  <c:v>36931.25</c:v>
                </c:pt>
                <c:pt idx="91724">
                  <c:v>36931.333333333336</c:v>
                </c:pt>
                <c:pt idx="91725">
                  <c:v>36931.416666666664</c:v>
                </c:pt>
                <c:pt idx="91726">
                  <c:v>36931.5</c:v>
                </c:pt>
                <c:pt idx="91727">
                  <c:v>36931.583333333336</c:v>
                </c:pt>
                <c:pt idx="91728">
                  <c:v>36931.666666666664</c:v>
                </c:pt>
                <c:pt idx="91729">
                  <c:v>36931.75</c:v>
                </c:pt>
                <c:pt idx="91730">
                  <c:v>36931.833333333336</c:v>
                </c:pt>
                <c:pt idx="91731">
                  <c:v>36931.916666666664</c:v>
                </c:pt>
                <c:pt idx="91732">
                  <c:v>36932</c:v>
                </c:pt>
                <c:pt idx="91733">
                  <c:v>36932.083333333336</c:v>
                </c:pt>
                <c:pt idx="91734">
                  <c:v>36932.166666666664</c:v>
                </c:pt>
                <c:pt idx="91735">
                  <c:v>36932.25</c:v>
                </c:pt>
                <c:pt idx="91736">
                  <c:v>36932.333333333336</c:v>
                </c:pt>
                <c:pt idx="91737">
                  <c:v>36932.416666666664</c:v>
                </c:pt>
                <c:pt idx="91738">
                  <c:v>36932.5</c:v>
                </c:pt>
                <c:pt idx="91739">
                  <c:v>36932.583333333336</c:v>
                </c:pt>
                <c:pt idx="91740">
                  <c:v>36932.666666666664</c:v>
                </c:pt>
                <c:pt idx="91741">
                  <c:v>36932.75</c:v>
                </c:pt>
                <c:pt idx="91742">
                  <c:v>36932.833333333336</c:v>
                </c:pt>
                <c:pt idx="91743">
                  <c:v>36932.916666666664</c:v>
                </c:pt>
                <c:pt idx="91744">
                  <c:v>36933</c:v>
                </c:pt>
                <c:pt idx="91745">
                  <c:v>36933.083333333336</c:v>
                </c:pt>
                <c:pt idx="91746">
                  <c:v>36933.166666666664</c:v>
                </c:pt>
                <c:pt idx="91747">
                  <c:v>36933.25</c:v>
                </c:pt>
                <c:pt idx="91748">
                  <c:v>36933.333333333336</c:v>
                </c:pt>
                <c:pt idx="91749">
                  <c:v>36933.416666666664</c:v>
                </c:pt>
                <c:pt idx="91750">
                  <c:v>36933.5</c:v>
                </c:pt>
                <c:pt idx="91751">
                  <c:v>36933.583333333336</c:v>
                </c:pt>
                <c:pt idx="91752">
                  <c:v>36933.666666666664</c:v>
                </c:pt>
                <c:pt idx="91753">
                  <c:v>36933.75</c:v>
                </c:pt>
                <c:pt idx="91754">
                  <c:v>36933.833333333336</c:v>
                </c:pt>
                <c:pt idx="91755">
                  <c:v>36933.916666666664</c:v>
                </c:pt>
                <c:pt idx="91756">
                  <c:v>36934</c:v>
                </c:pt>
                <c:pt idx="91757">
                  <c:v>36934.083333333336</c:v>
                </c:pt>
                <c:pt idx="91758">
                  <c:v>36934.166666666664</c:v>
                </c:pt>
                <c:pt idx="91759">
                  <c:v>36934.25</c:v>
                </c:pt>
                <c:pt idx="91760">
                  <c:v>36934.333333333336</c:v>
                </c:pt>
                <c:pt idx="91761">
                  <c:v>36934.416666666664</c:v>
                </c:pt>
                <c:pt idx="91762">
                  <c:v>36934.5</c:v>
                </c:pt>
                <c:pt idx="91763">
                  <c:v>36934.583333333336</c:v>
                </c:pt>
                <c:pt idx="91764">
                  <c:v>36934.666666666664</c:v>
                </c:pt>
                <c:pt idx="91765">
                  <c:v>36934.75</c:v>
                </c:pt>
                <c:pt idx="91766">
                  <c:v>36934.833333333336</c:v>
                </c:pt>
                <c:pt idx="91767">
                  <c:v>36934.916666666664</c:v>
                </c:pt>
                <c:pt idx="91768">
                  <c:v>36935</c:v>
                </c:pt>
                <c:pt idx="91769">
                  <c:v>36935.083333333336</c:v>
                </c:pt>
                <c:pt idx="91770">
                  <c:v>36935.166666666664</c:v>
                </c:pt>
                <c:pt idx="91771">
                  <c:v>36935.25</c:v>
                </c:pt>
                <c:pt idx="91772">
                  <c:v>36935.333333333336</c:v>
                </c:pt>
                <c:pt idx="91773">
                  <c:v>36935.416666666664</c:v>
                </c:pt>
                <c:pt idx="91774">
                  <c:v>36935.5</c:v>
                </c:pt>
                <c:pt idx="91775">
                  <c:v>36935.583333333336</c:v>
                </c:pt>
                <c:pt idx="91776">
                  <c:v>36935.666666666664</c:v>
                </c:pt>
                <c:pt idx="91777">
                  <c:v>36935.75</c:v>
                </c:pt>
                <c:pt idx="91778">
                  <c:v>36935.833333333336</c:v>
                </c:pt>
                <c:pt idx="91779">
                  <c:v>36935.916666666664</c:v>
                </c:pt>
                <c:pt idx="91780">
                  <c:v>36936</c:v>
                </c:pt>
                <c:pt idx="91781">
                  <c:v>36936.083333333336</c:v>
                </c:pt>
                <c:pt idx="91782">
                  <c:v>36936.166666666664</c:v>
                </c:pt>
                <c:pt idx="91783">
                  <c:v>36936.25</c:v>
                </c:pt>
                <c:pt idx="91784">
                  <c:v>36936.333333333336</c:v>
                </c:pt>
                <c:pt idx="91785">
                  <c:v>36936.416666666664</c:v>
                </c:pt>
                <c:pt idx="91786">
                  <c:v>36936.5</c:v>
                </c:pt>
                <c:pt idx="91787">
                  <c:v>36936.583333333336</c:v>
                </c:pt>
                <c:pt idx="91788">
                  <c:v>36936.666666666664</c:v>
                </c:pt>
                <c:pt idx="91789">
                  <c:v>36936.75</c:v>
                </c:pt>
                <c:pt idx="91790">
                  <c:v>36936.833333333336</c:v>
                </c:pt>
                <c:pt idx="91791">
                  <c:v>36936.916666666664</c:v>
                </c:pt>
                <c:pt idx="91792">
                  <c:v>36937</c:v>
                </c:pt>
                <c:pt idx="91793">
                  <c:v>36937.083333333336</c:v>
                </c:pt>
                <c:pt idx="91794">
                  <c:v>36937.166666666664</c:v>
                </c:pt>
                <c:pt idx="91795">
                  <c:v>36937.25</c:v>
                </c:pt>
                <c:pt idx="91796">
                  <c:v>36937.333333333336</c:v>
                </c:pt>
                <c:pt idx="91797">
                  <c:v>36937.416666666664</c:v>
                </c:pt>
                <c:pt idx="91798">
                  <c:v>36937.5</c:v>
                </c:pt>
                <c:pt idx="91799">
                  <c:v>36937.583333333336</c:v>
                </c:pt>
                <c:pt idx="91800">
                  <c:v>36937.666666666664</c:v>
                </c:pt>
                <c:pt idx="91801">
                  <c:v>36937.75</c:v>
                </c:pt>
                <c:pt idx="91802">
                  <c:v>36937.833333333336</c:v>
                </c:pt>
                <c:pt idx="91803">
                  <c:v>36937.916666666664</c:v>
                </c:pt>
                <c:pt idx="91804">
                  <c:v>36938</c:v>
                </c:pt>
                <c:pt idx="91805">
                  <c:v>36938.083333333336</c:v>
                </c:pt>
                <c:pt idx="91806">
                  <c:v>36938.166666666664</c:v>
                </c:pt>
                <c:pt idx="91807">
                  <c:v>36938.25</c:v>
                </c:pt>
                <c:pt idx="91808">
                  <c:v>36938.333333333336</c:v>
                </c:pt>
                <c:pt idx="91809">
                  <c:v>36938.416666666664</c:v>
                </c:pt>
                <c:pt idx="91810">
                  <c:v>36938.5</c:v>
                </c:pt>
                <c:pt idx="91811">
                  <c:v>36938.583333333336</c:v>
                </c:pt>
                <c:pt idx="91812">
                  <c:v>36938.666666666664</c:v>
                </c:pt>
                <c:pt idx="91813">
                  <c:v>36938.75</c:v>
                </c:pt>
                <c:pt idx="91814">
                  <c:v>36938.833333333336</c:v>
                </c:pt>
                <c:pt idx="91815">
                  <c:v>36938.916666666664</c:v>
                </c:pt>
                <c:pt idx="91816">
                  <c:v>36939</c:v>
                </c:pt>
                <c:pt idx="91817">
                  <c:v>36939.083333333336</c:v>
                </c:pt>
                <c:pt idx="91818">
                  <c:v>36939.166666666664</c:v>
                </c:pt>
                <c:pt idx="91819">
                  <c:v>36939.25</c:v>
                </c:pt>
                <c:pt idx="91820">
                  <c:v>36939.333333333336</c:v>
                </c:pt>
                <c:pt idx="91821">
                  <c:v>36939.416666666664</c:v>
                </c:pt>
                <c:pt idx="91822">
                  <c:v>36939.5</c:v>
                </c:pt>
                <c:pt idx="91823">
                  <c:v>36939.583333333336</c:v>
                </c:pt>
                <c:pt idx="91824">
                  <c:v>36939.666666666664</c:v>
                </c:pt>
                <c:pt idx="91825">
                  <c:v>36939.75</c:v>
                </c:pt>
                <c:pt idx="91826">
                  <c:v>36939.833333333336</c:v>
                </c:pt>
                <c:pt idx="91827">
                  <c:v>36939.916666666664</c:v>
                </c:pt>
                <c:pt idx="91828">
                  <c:v>36940</c:v>
                </c:pt>
                <c:pt idx="91829">
                  <c:v>36940.083333333336</c:v>
                </c:pt>
                <c:pt idx="91830">
                  <c:v>36940.166666666664</c:v>
                </c:pt>
                <c:pt idx="91831">
                  <c:v>36940.25</c:v>
                </c:pt>
                <c:pt idx="91832">
                  <c:v>36940.333333333336</c:v>
                </c:pt>
                <c:pt idx="91833">
                  <c:v>36940.416666666664</c:v>
                </c:pt>
                <c:pt idx="91834">
                  <c:v>36940.5</c:v>
                </c:pt>
                <c:pt idx="91835">
                  <c:v>36940.583333333336</c:v>
                </c:pt>
                <c:pt idx="91836">
                  <c:v>36940.666666666664</c:v>
                </c:pt>
                <c:pt idx="91837">
                  <c:v>36940.75</c:v>
                </c:pt>
                <c:pt idx="91838">
                  <c:v>36940.833333333336</c:v>
                </c:pt>
                <c:pt idx="91839">
                  <c:v>36940.916666666664</c:v>
                </c:pt>
                <c:pt idx="91840">
                  <c:v>36941</c:v>
                </c:pt>
                <c:pt idx="91841">
                  <c:v>36941.083333333336</c:v>
                </c:pt>
                <c:pt idx="91842">
                  <c:v>36941.166666666664</c:v>
                </c:pt>
                <c:pt idx="91843">
                  <c:v>36941.25</c:v>
                </c:pt>
                <c:pt idx="91844">
                  <c:v>36941.333333333336</c:v>
                </c:pt>
                <c:pt idx="91845">
                  <c:v>36941.416666666664</c:v>
                </c:pt>
                <c:pt idx="91846">
                  <c:v>36941.5</c:v>
                </c:pt>
                <c:pt idx="91847">
                  <c:v>36941.666666666664</c:v>
                </c:pt>
                <c:pt idx="91848">
                  <c:v>36941.75</c:v>
                </c:pt>
                <c:pt idx="91849">
                  <c:v>36941.833333333336</c:v>
                </c:pt>
                <c:pt idx="91850">
                  <c:v>36941.916666666664</c:v>
                </c:pt>
                <c:pt idx="91851">
                  <c:v>36942</c:v>
                </c:pt>
                <c:pt idx="91852">
                  <c:v>36942.083333333336</c:v>
                </c:pt>
                <c:pt idx="91853">
                  <c:v>36942.166666666664</c:v>
                </c:pt>
                <c:pt idx="91854">
                  <c:v>36942.25</c:v>
                </c:pt>
                <c:pt idx="91855">
                  <c:v>36942.333333333336</c:v>
                </c:pt>
                <c:pt idx="91856">
                  <c:v>36942.416666666664</c:v>
                </c:pt>
                <c:pt idx="91857">
                  <c:v>36942.5</c:v>
                </c:pt>
                <c:pt idx="91858">
                  <c:v>36942.583333333336</c:v>
                </c:pt>
                <c:pt idx="91859">
                  <c:v>36942.666666666664</c:v>
                </c:pt>
                <c:pt idx="91860">
                  <c:v>36942.75</c:v>
                </c:pt>
                <c:pt idx="91861">
                  <c:v>36942.833333333336</c:v>
                </c:pt>
                <c:pt idx="91862">
                  <c:v>36942.916666666664</c:v>
                </c:pt>
                <c:pt idx="91863">
                  <c:v>36943</c:v>
                </c:pt>
                <c:pt idx="91864">
                  <c:v>36943.083333333336</c:v>
                </c:pt>
                <c:pt idx="91865">
                  <c:v>36943.166666666664</c:v>
                </c:pt>
                <c:pt idx="91866">
                  <c:v>36943.25</c:v>
                </c:pt>
                <c:pt idx="91867">
                  <c:v>36943.333333333336</c:v>
                </c:pt>
                <c:pt idx="91868">
                  <c:v>36943.416666666664</c:v>
                </c:pt>
                <c:pt idx="91869">
                  <c:v>36943.5</c:v>
                </c:pt>
                <c:pt idx="91870">
                  <c:v>36943.583333333336</c:v>
                </c:pt>
                <c:pt idx="91871">
                  <c:v>36943.666666666664</c:v>
                </c:pt>
                <c:pt idx="91872">
                  <c:v>36943.75</c:v>
                </c:pt>
                <c:pt idx="91873">
                  <c:v>36943.833333333336</c:v>
                </c:pt>
                <c:pt idx="91874">
                  <c:v>36943.916666666664</c:v>
                </c:pt>
                <c:pt idx="91875">
                  <c:v>36944</c:v>
                </c:pt>
                <c:pt idx="91876">
                  <c:v>36944.083333333336</c:v>
                </c:pt>
                <c:pt idx="91877">
                  <c:v>36944.166666666664</c:v>
                </c:pt>
                <c:pt idx="91878">
                  <c:v>36944.25</c:v>
                </c:pt>
                <c:pt idx="91879">
                  <c:v>36944.333333333336</c:v>
                </c:pt>
                <c:pt idx="91880">
                  <c:v>36944.416666666664</c:v>
                </c:pt>
                <c:pt idx="91881">
                  <c:v>36944.5</c:v>
                </c:pt>
                <c:pt idx="91882">
                  <c:v>36944.583333333336</c:v>
                </c:pt>
                <c:pt idx="91883">
                  <c:v>36944.666666666664</c:v>
                </c:pt>
                <c:pt idx="91884">
                  <c:v>36944.75</c:v>
                </c:pt>
                <c:pt idx="91885">
                  <c:v>36944.833333333336</c:v>
                </c:pt>
                <c:pt idx="91886">
                  <c:v>36944.916666666664</c:v>
                </c:pt>
                <c:pt idx="91887">
                  <c:v>36945</c:v>
                </c:pt>
                <c:pt idx="91888">
                  <c:v>36945.083333333336</c:v>
                </c:pt>
                <c:pt idx="91889">
                  <c:v>36945.166666666664</c:v>
                </c:pt>
                <c:pt idx="91890">
                  <c:v>36945.25</c:v>
                </c:pt>
                <c:pt idx="91891">
                  <c:v>36945.333333333336</c:v>
                </c:pt>
                <c:pt idx="91892">
                  <c:v>36945.416666666664</c:v>
                </c:pt>
                <c:pt idx="91893">
                  <c:v>36945.5</c:v>
                </c:pt>
                <c:pt idx="91894">
                  <c:v>36945.583333333336</c:v>
                </c:pt>
                <c:pt idx="91895">
                  <c:v>36945.666666666664</c:v>
                </c:pt>
                <c:pt idx="91896">
                  <c:v>36945.75</c:v>
                </c:pt>
                <c:pt idx="91897">
                  <c:v>36945.833333333336</c:v>
                </c:pt>
                <c:pt idx="91898">
                  <c:v>36945.916666666664</c:v>
                </c:pt>
                <c:pt idx="91899">
                  <c:v>36946</c:v>
                </c:pt>
                <c:pt idx="91900">
                  <c:v>36946.083333333336</c:v>
                </c:pt>
                <c:pt idx="91901">
                  <c:v>36946.166666666664</c:v>
                </c:pt>
                <c:pt idx="91902">
                  <c:v>36946.25</c:v>
                </c:pt>
                <c:pt idx="91903">
                  <c:v>36946.333333333336</c:v>
                </c:pt>
                <c:pt idx="91904">
                  <c:v>36946.416666666664</c:v>
                </c:pt>
                <c:pt idx="91905">
                  <c:v>36946.5</c:v>
                </c:pt>
                <c:pt idx="91906">
                  <c:v>36946.583333333336</c:v>
                </c:pt>
                <c:pt idx="91907">
                  <c:v>36946.666666666664</c:v>
                </c:pt>
                <c:pt idx="91908">
                  <c:v>36946.75</c:v>
                </c:pt>
                <c:pt idx="91909">
                  <c:v>36946.833333333336</c:v>
                </c:pt>
                <c:pt idx="91910">
                  <c:v>36946.916666666664</c:v>
                </c:pt>
                <c:pt idx="91911">
                  <c:v>36947</c:v>
                </c:pt>
                <c:pt idx="91912">
                  <c:v>36947.083333333336</c:v>
                </c:pt>
                <c:pt idx="91913">
                  <c:v>36947.166666666664</c:v>
                </c:pt>
                <c:pt idx="91914">
                  <c:v>36947.25</c:v>
                </c:pt>
                <c:pt idx="91915">
                  <c:v>36947.333333333336</c:v>
                </c:pt>
                <c:pt idx="91916">
                  <c:v>36947.416666666664</c:v>
                </c:pt>
                <c:pt idx="91917">
                  <c:v>36947.5</c:v>
                </c:pt>
                <c:pt idx="91918">
                  <c:v>36947.583333333336</c:v>
                </c:pt>
                <c:pt idx="91919">
                  <c:v>36947.666666666664</c:v>
                </c:pt>
                <c:pt idx="91920">
                  <c:v>36947.75</c:v>
                </c:pt>
                <c:pt idx="91921">
                  <c:v>36947.833333333336</c:v>
                </c:pt>
                <c:pt idx="91922">
                  <c:v>36947.916666666664</c:v>
                </c:pt>
                <c:pt idx="91923">
                  <c:v>36948</c:v>
                </c:pt>
                <c:pt idx="91924">
                  <c:v>36948.083333333336</c:v>
                </c:pt>
                <c:pt idx="91925">
                  <c:v>36948.166666666664</c:v>
                </c:pt>
                <c:pt idx="91926">
                  <c:v>36948.333333333336</c:v>
                </c:pt>
                <c:pt idx="91927">
                  <c:v>36948.416666666664</c:v>
                </c:pt>
                <c:pt idx="91928">
                  <c:v>36948.5</c:v>
                </c:pt>
                <c:pt idx="91929">
                  <c:v>36948.583333333336</c:v>
                </c:pt>
                <c:pt idx="91930">
                  <c:v>36948.666666666664</c:v>
                </c:pt>
                <c:pt idx="91931">
                  <c:v>36948.75</c:v>
                </c:pt>
                <c:pt idx="91932">
                  <c:v>36948.833333333336</c:v>
                </c:pt>
                <c:pt idx="91933">
                  <c:v>36948.916666666664</c:v>
                </c:pt>
                <c:pt idx="91934">
                  <c:v>36949</c:v>
                </c:pt>
                <c:pt idx="91935">
                  <c:v>36949.083333333336</c:v>
                </c:pt>
                <c:pt idx="91936">
                  <c:v>36949.166666666664</c:v>
                </c:pt>
                <c:pt idx="91937">
                  <c:v>36949.25</c:v>
                </c:pt>
                <c:pt idx="91938">
                  <c:v>36949.333333333336</c:v>
                </c:pt>
                <c:pt idx="91939">
                  <c:v>36949.416666666664</c:v>
                </c:pt>
                <c:pt idx="91940">
                  <c:v>36949.5</c:v>
                </c:pt>
                <c:pt idx="91941">
                  <c:v>36949.583333333336</c:v>
                </c:pt>
                <c:pt idx="91942">
                  <c:v>36949.666666666664</c:v>
                </c:pt>
                <c:pt idx="91943">
                  <c:v>36949.75</c:v>
                </c:pt>
                <c:pt idx="91944">
                  <c:v>36949.833333333336</c:v>
                </c:pt>
                <c:pt idx="91945">
                  <c:v>36949.916666666664</c:v>
                </c:pt>
                <c:pt idx="91946">
                  <c:v>36950</c:v>
                </c:pt>
                <c:pt idx="91947">
                  <c:v>36950.083333333336</c:v>
                </c:pt>
                <c:pt idx="91948">
                  <c:v>36950.166666666664</c:v>
                </c:pt>
                <c:pt idx="91949">
                  <c:v>36950.25</c:v>
                </c:pt>
                <c:pt idx="91950">
                  <c:v>36950.333333333336</c:v>
                </c:pt>
                <c:pt idx="91951">
                  <c:v>36950.416666666664</c:v>
                </c:pt>
                <c:pt idx="91952">
                  <c:v>36950.5</c:v>
                </c:pt>
                <c:pt idx="91953">
                  <c:v>36950.583333333336</c:v>
                </c:pt>
                <c:pt idx="91954">
                  <c:v>36950.666666666664</c:v>
                </c:pt>
                <c:pt idx="91955">
                  <c:v>36950.75</c:v>
                </c:pt>
                <c:pt idx="91956">
                  <c:v>36950.833333333336</c:v>
                </c:pt>
                <c:pt idx="91957">
                  <c:v>36950.916666666664</c:v>
                </c:pt>
                <c:pt idx="91958">
                  <c:v>36951</c:v>
                </c:pt>
                <c:pt idx="91959">
                  <c:v>36951.083333333336</c:v>
                </c:pt>
                <c:pt idx="91960">
                  <c:v>36951.166666666664</c:v>
                </c:pt>
                <c:pt idx="91961">
                  <c:v>36951.25</c:v>
                </c:pt>
                <c:pt idx="91962">
                  <c:v>36951.333333333336</c:v>
                </c:pt>
                <c:pt idx="91963">
                  <c:v>36951.416666666664</c:v>
                </c:pt>
                <c:pt idx="91964">
                  <c:v>36951.5</c:v>
                </c:pt>
                <c:pt idx="91965">
                  <c:v>36951.583333333336</c:v>
                </c:pt>
                <c:pt idx="91966">
                  <c:v>36951.666666666664</c:v>
                </c:pt>
                <c:pt idx="91967">
                  <c:v>36951.75</c:v>
                </c:pt>
                <c:pt idx="91968">
                  <c:v>36951.833333333336</c:v>
                </c:pt>
                <c:pt idx="91969">
                  <c:v>36951.916666666664</c:v>
                </c:pt>
                <c:pt idx="91970">
                  <c:v>36952</c:v>
                </c:pt>
                <c:pt idx="91971">
                  <c:v>36952.083333333336</c:v>
                </c:pt>
                <c:pt idx="91972">
                  <c:v>36952.166666666664</c:v>
                </c:pt>
                <c:pt idx="91973">
                  <c:v>36952.25</c:v>
                </c:pt>
                <c:pt idx="91974">
                  <c:v>36952.333333333336</c:v>
                </c:pt>
                <c:pt idx="91975">
                  <c:v>36952.416666666664</c:v>
                </c:pt>
                <c:pt idx="91976">
                  <c:v>36952.5</c:v>
                </c:pt>
                <c:pt idx="91977">
                  <c:v>36952.583333333336</c:v>
                </c:pt>
                <c:pt idx="91978">
                  <c:v>36952.666666666664</c:v>
                </c:pt>
                <c:pt idx="91979">
                  <c:v>36952.75</c:v>
                </c:pt>
                <c:pt idx="91980">
                  <c:v>36952.833333333336</c:v>
                </c:pt>
                <c:pt idx="91981">
                  <c:v>36952.916666666664</c:v>
                </c:pt>
                <c:pt idx="91982">
                  <c:v>36953</c:v>
                </c:pt>
                <c:pt idx="91983">
                  <c:v>36953.083333333336</c:v>
                </c:pt>
                <c:pt idx="91984">
                  <c:v>36953.166666666664</c:v>
                </c:pt>
                <c:pt idx="91985">
                  <c:v>36953.25</c:v>
                </c:pt>
                <c:pt idx="91986">
                  <c:v>36953.333333333336</c:v>
                </c:pt>
                <c:pt idx="91987">
                  <c:v>36953.416666666664</c:v>
                </c:pt>
                <c:pt idx="91988">
                  <c:v>36953.5</c:v>
                </c:pt>
                <c:pt idx="91989">
                  <c:v>36953.583333333336</c:v>
                </c:pt>
                <c:pt idx="91990">
                  <c:v>36953.666666666664</c:v>
                </c:pt>
                <c:pt idx="91991">
                  <c:v>36953.75</c:v>
                </c:pt>
                <c:pt idx="91992">
                  <c:v>36953.833333333336</c:v>
                </c:pt>
                <c:pt idx="91993">
                  <c:v>36953.916666666664</c:v>
                </c:pt>
                <c:pt idx="91994">
                  <c:v>36954</c:v>
                </c:pt>
                <c:pt idx="91995">
                  <c:v>36954.083333333336</c:v>
                </c:pt>
                <c:pt idx="91996">
                  <c:v>36954.166666666664</c:v>
                </c:pt>
                <c:pt idx="91997">
                  <c:v>36954.25</c:v>
                </c:pt>
                <c:pt idx="91998">
                  <c:v>36954.333333333336</c:v>
                </c:pt>
                <c:pt idx="91999">
                  <c:v>36954.416666666664</c:v>
                </c:pt>
                <c:pt idx="92000">
                  <c:v>36954.5</c:v>
                </c:pt>
                <c:pt idx="92001">
                  <c:v>36954.583333333336</c:v>
                </c:pt>
                <c:pt idx="92002">
                  <c:v>36954.666666666664</c:v>
                </c:pt>
                <c:pt idx="92003">
                  <c:v>36954.75</c:v>
                </c:pt>
                <c:pt idx="92004">
                  <c:v>36954.833333333336</c:v>
                </c:pt>
                <c:pt idx="92005">
                  <c:v>36954.916666666664</c:v>
                </c:pt>
                <c:pt idx="92006">
                  <c:v>36955</c:v>
                </c:pt>
                <c:pt idx="92007">
                  <c:v>36955.083333333336</c:v>
                </c:pt>
                <c:pt idx="92008">
                  <c:v>36955.166666666664</c:v>
                </c:pt>
                <c:pt idx="92009">
                  <c:v>36955.25</c:v>
                </c:pt>
                <c:pt idx="92010">
                  <c:v>36955.333333333336</c:v>
                </c:pt>
                <c:pt idx="92011">
                  <c:v>36955.416666666664</c:v>
                </c:pt>
                <c:pt idx="92012">
                  <c:v>36955.5</c:v>
                </c:pt>
                <c:pt idx="92013">
                  <c:v>36955.583333333336</c:v>
                </c:pt>
                <c:pt idx="92014">
                  <c:v>36955.666666666664</c:v>
                </c:pt>
                <c:pt idx="92015">
                  <c:v>36955.75</c:v>
                </c:pt>
                <c:pt idx="92016">
                  <c:v>36955.833333333336</c:v>
                </c:pt>
                <c:pt idx="92017">
                  <c:v>36955.916666666664</c:v>
                </c:pt>
                <c:pt idx="92018">
                  <c:v>36956</c:v>
                </c:pt>
                <c:pt idx="92019">
                  <c:v>36956.083333333336</c:v>
                </c:pt>
                <c:pt idx="92020">
                  <c:v>36956.166666666664</c:v>
                </c:pt>
                <c:pt idx="92021">
                  <c:v>36956.25</c:v>
                </c:pt>
                <c:pt idx="92022">
                  <c:v>36956.333333333336</c:v>
                </c:pt>
                <c:pt idx="92023">
                  <c:v>36956.416666666664</c:v>
                </c:pt>
                <c:pt idx="92024">
                  <c:v>36956.5</c:v>
                </c:pt>
                <c:pt idx="92025">
                  <c:v>36956.583333333336</c:v>
                </c:pt>
                <c:pt idx="92026">
                  <c:v>36956.666666666664</c:v>
                </c:pt>
                <c:pt idx="92027">
                  <c:v>36956.75</c:v>
                </c:pt>
                <c:pt idx="92028">
                  <c:v>36956.833333333336</c:v>
                </c:pt>
                <c:pt idx="92029">
                  <c:v>36956.916666666664</c:v>
                </c:pt>
                <c:pt idx="92030">
                  <c:v>36957</c:v>
                </c:pt>
                <c:pt idx="92031">
                  <c:v>36957.083333333336</c:v>
                </c:pt>
                <c:pt idx="92032">
                  <c:v>36957.166666666664</c:v>
                </c:pt>
                <c:pt idx="92033">
                  <c:v>36957.25</c:v>
                </c:pt>
                <c:pt idx="92034">
                  <c:v>36957.333333333336</c:v>
                </c:pt>
                <c:pt idx="92035">
                  <c:v>36957.416666666664</c:v>
                </c:pt>
                <c:pt idx="92036">
                  <c:v>36957.5</c:v>
                </c:pt>
                <c:pt idx="92037">
                  <c:v>36957.583333333336</c:v>
                </c:pt>
                <c:pt idx="92038">
                  <c:v>36957.666666666664</c:v>
                </c:pt>
                <c:pt idx="92039">
                  <c:v>36957.75</c:v>
                </c:pt>
                <c:pt idx="92040">
                  <c:v>36957.833333333336</c:v>
                </c:pt>
                <c:pt idx="92041">
                  <c:v>36957.916666666664</c:v>
                </c:pt>
                <c:pt idx="92042">
                  <c:v>36958</c:v>
                </c:pt>
                <c:pt idx="92043">
                  <c:v>36958.083333333336</c:v>
                </c:pt>
                <c:pt idx="92044">
                  <c:v>36958.166666666664</c:v>
                </c:pt>
                <c:pt idx="92045">
                  <c:v>36958.25</c:v>
                </c:pt>
                <c:pt idx="92046">
                  <c:v>36958.333333333336</c:v>
                </c:pt>
                <c:pt idx="92047">
                  <c:v>36958.416666666664</c:v>
                </c:pt>
                <c:pt idx="92048">
                  <c:v>36958.5</c:v>
                </c:pt>
                <c:pt idx="92049">
                  <c:v>36958.583333333336</c:v>
                </c:pt>
                <c:pt idx="92050">
                  <c:v>36958.666666666664</c:v>
                </c:pt>
                <c:pt idx="92051">
                  <c:v>36958.75</c:v>
                </c:pt>
                <c:pt idx="92052">
                  <c:v>36958.833333333336</c:v>
                </c:pt>
                <c:pt idx="92053">
                  <c:v>36958.916666666664</c:v>
                </c:pt>
                <c:pt idx="92054">
                  <c:v>36959</c:v>
                </c:pt>
                <c:pt idx="92055">
                  <c:v>36959.083333333336</c:v>
                </c:pt>
                <c:pt idx="92056">
                  <c:v>36959.166666666664</c:v>
                </c:pt>
                <c:pt idx="92057">
                  <c:v>36959.25</c:v>
                </c:pt>
                <c:pt idx="92058">
                  <c:v>36959.333333333336</c:v>
                </c:pt>
                <c:pt idx="92059">
                  <c:v>36959.416666666664</c:v>
                </c:pt>
                <c:pt idx="92060">
                  <c:v>36959.476388888892</c:v>
                </c:pt>
                <c:pt idx="92061">
                  <c:v>36959.484722222223</c:v>
                </c:pt>
                <c:pt idx="92062">
                  <c:v>36959.5</c:v>
                </c:pt>
                <c:pt idx="92063">
                  <c:v>36959.583333333336</c:v>
                </c:pt>
                <c:pt idx="92064">
                  <c:v>36959.666666666664</c:v>
                </c:pt>
                <c:pt idx="92065">
                  <c:v>36959.75</c:v>
                </c:pt>
                <c:pt idx="92066">
                  <c:v>36959.833333333336</c:v>
                </c:pt>
                <c:pt idx="92067">
                  <c:v>36959.916666666664</c:v>
                </c:pt>
                <c:pt idx="92068">
                  <c:v>36960</c:v>
                </c:pt>
                <c:pt idx="92069">
                  <c:v>36960.083333333336</c:v>
                </c:pt>
                <c:pt idx="92070">
                  <c:v>36960.166666666664</c:v>
                </c:pt>
                <c:pt idx="92071">
                  <c:v>36960.25</c:v>
                </c:pt>
                <c:pt idx="92072">
                  <c:v>36960.333333333336</c:v>
                </c:pt>
                <c:pt idx="92073">
                  <c:v>36960.416666666664</c:v>
                </c:pt>
                <c:pt idx="92074">
                  <c:v>36960.5</c:v>
                </c:pt>
                <c:pt idx="92075">
                  <c:v>36960.583333333336</c:v>
                </c:pt>
                <c:pt idx="92076">
                  <c:v>36960.666666666664</c:v>
                </c:pt>
                <c:pt idx="92077">
                  <c:v>36960.75</c:v>
                </c:pt>
                <c:pt idx="92078">
                  <c:v>36960.833333333336</c:v>
                </c:pt>
                <c:pt idx="92079">
                  <c:v>36960.916666666664</c:v>
                </c:pt>
                <c:pt idx="92080">
                  <c:v>36961</c:v>
                </c:pt>
                <c:pt idx="92081">
                  <c:v>36961.083333333336</c:v>
                </c:pt>
                <c:pt idx="92082">
                  <c:v>36961.166666666664</c:v>
                </c:pt>
                <c:pt idx="92083">
                  <c:v>36961.25</c:v>
                </c:pt>
                <c:pt idx="92084">
                  <c:v>36961.333333333336</c:v>
                </c:pt>
                <c:pt idx="92085">
                  <c:v>36961.416666666664</c:v>
                </c:pt>
                <c:pt idx="92086">
                  <c:v>36961.5</c:v>
                </c:pt>
                <c:pt idx="92087">
                  <c:v>36961.583333333336</c:v>
                </c:pt>
                <c:pt idx="92088">
                  <c:v>36961.666666666664</c:v>
                </c:pt>
                <c:pt idx="92089">
                  <c:v>36961.75</c:v>
                </c:pt>
                <c:pt idx="92090">
                  <c:v>36961.833333333336</c:v>
                </c:pt>
                <c:pt idx="92091">
                  <c:v>36961.916666666664</c:v>
                </c:pt>
                <c:pt idx="92092">
                  <c:v>36962</c:v>
                </c:pt>
                <c:pt idx="92093">
                  <c:v>36962.083333333336</c:v>
                </c:pt>
                <c:pt idx="92094">
                  <c:v>36962.166666666664</c:v>
                </c:pt>
                <c:pt idx="92095">
                  <c:v>36962.25</c:v>
                </c:pt>
                <c:pt idx="92096">
                  <c:v>36962.333333333336</c:v>
                </c:pt>
                <c:pt idx="92097">
                  <c:v>36962.416666666664</c:v>
                </c:pt>
                <c:pt idx="92098">
                  <c:v>36962.5</c:v>
                </c:pt>
                <c:pt idx="92099">
                  <c:v>36962.583333333336</c:v>
                </c:pt>
                <c:pt idx="92100">
                  <c:v>36962.666666666664</c:v>
                </c:pt>
                <c:pt idx="92101">
                  <c:v>36962.75</c:v>
                </c:pt>
                <c:pt idx="92102">
                  <c:v>36962.833333333336</c:v>
                </c:pt>
                <c:pt idx="92103">
                  <c:v>36962.916666666664</c:v>
                </c:pt>
                <c:pt idx="92104">
                  <c:v>36963</c:v>
                </c:pt>
                <c:pt idx="92105">
                  <c:v>36963.083333333336</c:v>
                </c:pt>
                <c:pt idx="92106">
                  <c:v>36963.166666666664</c:v>
                </c:pt>
                <c:pt idx="92107">
                  <c:v>36963.25</c:v>
                </c:pt>
                <c:pt idx="92108">
                  <c:v>36963.333333333336</c:v>
                </c:pt>
                <c:pt idx="92109">
                  <c:v>36963.416666666664</c:v>
                </c:pt>
                <c:pt idx="92110">
                  <c:v>36963.5</c:v>
                </c:pt>
                <c:pt idx="92111">
                  <c:v>36963.583333333336</c:v>
                </c:pt>
                <c:pt idx="92112">
                  <c:v>36963.666666666664</c:v>
                </c:pt>
                <c:pt idx="92113">
                  <c:v>36963.75</c:v>
                </c:pt>
                <c:pt idx="92114">
                  <c:v>36963.833333333336</c:v>
                </c:pt>
                <c:pt idx="92115">
                  <c:v>36963.916666666664</c:v>
                </c:pt>
                <c:pt idx="92116">
                  <c:v>36964</c:v>
                </c:pt>
                <c:pt idx="92117">
                  <c:v>36964.083333333336</c:v>
                </c:pt>
                <c:pt idx="92118">
                  <c:v>36964.166666666664</c:v>
                </c:pt>
                <c:pt idx="92119">
                  <c:v>36964.25</c:v>
                </c:pt>
                <c:pt idx="92120">
                  <c:v>36964.333333333336</c:v>
                </c:pt>
                <c:pt idx="92121">
                  <c:v>36964.416666666664</c:v>
                </c:pt>
                <c:pt idx="92122">
                  <c:v>36964.5</c:v>
                </c:pt>
                <c:pt idx="92123">
                  <c:v>36964.583333333336</c:v>
                </c:pt>
                <c:pt idx="92124">
                  <c:v>36964.666666666664</c:v>
                </c:pt>
                <c:pt idx="92125">
                  <c:v>36964.75</c:v>
                </c:pt>
                <c:pt idx="92126">
                  <c:v>36964.833333333336</c:v>
                </c:pt>
                <c:pt idx="92127">
                  <c:v>36964.916666666664</c:v>
                </c:pt>
                <c:pt idx="92128">
                  <c:v>36965</c:v>
                </c:pt>
                <c:pt idx="92129">
                  <c:v>36965.083333333336</c:v>
                </c:pt>
                <c:pt idx="92130">
                  <c:v>36965.166666666664</c:v>
                </c:pt>
                <c:pt idx="92131">
                  <c:v>36965.25</c:v>
                </c:pt>
                <c:pt idx="92132">
                  <c:v>36965.333333333336</c:v>
                </c:pt>
                <c:pt idx="92133">
                  <c:v>36965.416666666664</c:v>
                </c:pt>
                <c:pt idx="92134">
                  <c:v>36965.5</c:v>
                </c:pt>
                <c:pt idx="92135">
                  <c:v>36965.583333333336</c:v>
                </c:pt>
                <c:pt idx="92136">
                  <c:v>36965.666666666664</c:v>
                </c:pt>
                <c:pt idx="92137">
                  <c:v>36965.75</c:v>
                </c:pt>
                <c:pt idx="92138">
                  <c:v>36965.833333333336</c:v>
                </c:pt>
                <c:pt idx="92139">
                  <c:v>36965.916666666664</c:v>
                </c:pt>
                <c:pt idx="92140">
                  <c:v>36966</c:v>
                </c:pt>
                <c:pt idx="92141">
                  <c:v>36966.083333333336</c:v>
                </c:pt>
                <c:pt idx="92142">
                  <c:v>36966.166666666664</c:v>
                </c:pt>
                <c:pt idx="92143">
                  <c:v>36966.25</c:v>
                </c:pt>
                <c:pt idx="92144">
                  <c:v>36966.333333333336</c:v>
                </c:pt>
                <c:pt idx="92145">
                  <c:v>36966.416666666664</c:v>
                </c:pt>
                <c:pt idx="92146">
                  <c:v>36966.5</c:v>
                </c:pt>
                <c:pt idx="92147">
                  <c:v>36966.583333333336</c:v>
                </c:pt>
                <c:pt idx="92148">
                  <c:v>36966.666666666664</c:v>
                </c:pt>
                <c:pt idx="92149">
                  <c:v>36966.75</c:v>
                </c:pt>
                <c:pt idx="92150">
                  <c:v>36966.833333333336</c:v>
                </c:pt>
                <c:pt idx="92151">
                  <c:v>36966.916666666664</c:v>
                </c:pt>
                <c:pt idx="92152">
                  <c:v>36967</c:v>
                </c:pt>
                <c:pt idx="92153">
                  <c:v>36967.083333333336</c:v>
                </c:pt>
                <c:pt idx="92154">
                  <c:v>36967.166666666664</c:v>
                </c:pt>
                <c:pt idx="92155">
                  <c:v>36967.25</c:v>
                </c:pt>
                <c:pt idx="92156">
                  <c:v>36967.333333333336</c:v>
                </c:pt>
                <c:pt idx="92157">
                  <c:v>36967.416666666664</c:v>
                </c:pt>
                <c:pt idx="92158">
                  <c:v>36967.5</c:v>
                </c:pt>
                <c:pt idx="92159">
                  <c:v>36967.583333333336</c:v>
                </c:pt>
                <c:pt idx="92160">
                  <c:v>36967.666666666664</c:v>
                </c:pt>
                <c:pt idx="92161">
                  <c:v>36967.75</c:v>
                </c:pt>
                <c:pt idx="92162">
                  <c:v>36967.833333333336</c:v>
                </c:pt>
                <c:pt idx="92163">
                  <c:v>36967.916666666664</c:v>
                </c:pt>
                <c:pt idx="92164">
                  <c:v>36968</c:v>
                </c:pt>
                <c:pt idx="92165">
                  <c:v>36968.083333333336</c:v>
                </c:pt>
                <c:pt idx="92166">
                  <c:v>36968.166666666664</c:v>
                </c:pt>
                <c:pt idx="92167">
                  <c:v>36968.25</c:v>
                </c:pt>
                <c:pt idx="92168">
                  <c:v>36968.333333333336</c:v>
                </c:pt>
                <c:pt idx="92169">
                  <c:v>36968.416666666664</c:v>
                </c:pt>
                <c:pt idx="92170">
                  <c:v>36968.5</c:v>
                </c:pt>
                <c:pt idx="92171">
                  <c:v>36968.583333333336</c:v>
                </c:pt>
                <c:pt idx="92172">
                  <c:v>36968.666666666664</c:v>
                </c:pt>
                <c:pt idx="92173">
                  <c:v>36968.75</c:v>
                </c:pt>
                <c:pt idx="92174">
                  <c:v>36968.833333333336</c:v>
                </c:pt>
                <c:pt idx="92175">
                  <c:v>36968.916666666664</c:v>
                </c:pt>
                <c:pt idx="92176">
                  <c:v>36969</c:v>
                </c:pt>
                <c:pt idx="92177">
                  <c:v>36969.083333333336</c:v>
                </c:pt>
                <c:pt idx="92178">
                  <c:v>36969.166666666664</c:v>
                </c:pt>
                <c:pt idx="92179">
                  <c:v>36969.25</c:v>
                </c:pt>
                <c:pt idx="92180">
                  <c:v>36969.333333333336</c:v>
                </c:pt>
                <c:pt idx="92181">
                  <c:v>36969.416666666664</c:v>
                </c:pt>
                <c:pt idx="92182">
                  <c:v>36969.5</c:v>
                </c:pt>
                <c:pt idx="92183">
                  <c:v>36969.583333333336</c:v>
                </c:pt>
                <c:pt idx="92184">
                  <c:v>36969.666666666664</c:v>
                </c:pt>
                <c:pt idx="92185">
                  <c:v>36969.75</c:v>
                </c:pt>
                <c:pt idx="92186">
                  <c:v>36969.833333333336</c:v>
                </c:pt>
                <c:pt idx="92187">
                  <c:v>36969.916666666664</c:v>
                </c:pt>
                <c:pt idx="92188">
                  <c:v>36970</c:v>
                </c:pt>
                <c:pt idx="92189">
                  <c:v>36970.083333333336</c:v>
                </c:pt>
                <c:pt idx="92190">
                  <c:v>36970.166666666664</c:v>
                </c:pt>
                <c:pt idx="92191">
                  <c:v>36970.25</c:v>
                </c:pt>
                <c:pt idx="92192">
                  <c:v>36970.333333333336</c:v>
                </c:pt>
                <c:pt idx="92193">
                  <c:v>36970.416666666664</c:v>
                </c:pt>
                <c:pt idx="92194">
                  <c:v>36970.5</c:v>
                </c:pt>
                <c:pt idx="92195">
                  <c:v>36970.583333333336</c:v>
                </c:pt>
                <c:pt idx="92196">
                  <c:v>36970.666666666664</c:v>
                </c:pt>
                <c:pt idx="92197">
                  <c:v>36970.75</c:v>
                </c:pt>
                <c:pt idx="92198">
                  <c:v>36970.833333333336</c:v>
                </c:pt>
                <c:pt idx="92199">
                  <c:v>36970.916666666664</c:v>
                </c:pt>
                <c:pt idx="92200">
                  <c:v>36971</c:v>
                </c:pt>
                <c:pt idx="92201">
                  <c:v>36971.083333333336</c:v>
                </c:pt>
                <c:pt idx="92202">
                  <c:v>36971.166666666664</c:v>
                </c:pt>
                <c:pt idx="92203">
                  <c:v>36971.25</c:v>
                </c:pt>
                <c:pt idx="92204">
                  <c:v>36971.333333333336</c:v>
                </c:pt>
                <c:pt idx="92205">
                  <c:v>36971.416666666664</c:v>
                </c:pt>
                <c:pt idx="92206">
                  <c:v>36971.5</c:v>
                </c:pt>
                <c:pt idx="92207">
                  <c:v>36971.583333333336</c:v>
                </c:pt>
                <c:pt idx="92208">
                  <c:v>36971.666666666664</c:v>
                </c:pt>
                <c:pt idx="92209">
                  <c:v>36971.75</c:v>
                </c:pt>
                <c:pt idx="92210">
                  <c:v>36971.833333333336</c:v>
                </c:pt>
                <c:pt idx="92211">
                  <c:v>36971.916666666664</c:v>
                </c:pt>
                <c:pt idx="92212">
                  <c:v>36972</c:v>
                </c:pt>
                <c:pt idx="92213">
                  <c:v>36972.083333333336</c:v>
                </c:pt>
                <c:pt idx="92214">
                  <c:v>36972.166666666664</c:v>
                </c:pt>
                <c:pt idx="92215">
                  <c:v>36972.25</c:v>
                </c:pt>
                <c:pt idx="92216">
                  <c:v>36972.333333333336</c:v>
                </c:pt>
                <c:pt idx="92217">
                  <c:v>36972.416666666664</c:v>
                </c:pt>
                <c:pt idx="92218">
                  <c:v>36972.5</c:v>
                </c:pt>
                <c:pt idx="92219">
                  <c:v>36972.583333333336</c:v>
                </c:pt>
                <c:pt idx="92220">
                  <c:v>36972.666666666664</c:v>
                </c:pt>
                <c:pt idx="92221">
                  <c:v>36972.75</c:v>
                </c:pt>
                <c:pt idx="92222">
                  <c:v>36972.833333333336</c:v>
                </c:pt>
                <c:pt idx="92223">
                  <c:v>36972.916666666664</c:v>
                </c:pt>
                <c:pt idx="92224">
                  <c:v>36973</c:v>
                </c:pt>
                <c:pt idx="92225">
                  <c:v>36973.083333333336</c:v>
                </c:pt>
                <c:pt idx="92226">
                  <c:v>36973.166666666664</c:v>
                </c:pt>
                <c:pt idx="92227">
                  <c:v>36973.25</c:v>
                </c:pt>
                <c:pt idx="92228">
                  <c:v>36973.333333333336</c:v>
                </c:pt>
                <c:pt idx="92229">
                  <c:v>36973.416666666664</c:v>
                </c:pt>
                <c:pt idx="92230">
                  <c:v>36973.5</c:v>
                </c:pt>
                <c:pt idx="92231">
                  <c:v>36973.583333333336</c:v>
                </c:pt>
                <c:pt idx="92232">
                  <c:v>36973.666666666664</c:v>
                </c:pt>
                <c:pt idx="92233">
                  <c:v>36973.75</c:v>
                </c:pt>
                <c:pt idx="92234">
                  <c:v>36973.833333333336</c:v>
                </c:pt>
                <c:pt idx="92235">
                  <c:v>36973.916666666664</c:v>
                </c:pt>
                <c:pt idx="92236">
                  <c:v>36974</c:v>
                </c:pt>
                <c:pt idx="92237">
                  <c:v>36974.083333333336</c:v>
                </c:pt>
                <c:pt idx="92238">
                  <c:v>36974.166666666664</c:v>
                </c:pt>
                <c:pt idx="92239">
                  <c:v>36974.25</c:v>
                </c:pt>
                <c:pt idx="92240">
                  <c:v>36974.333333333336</c:v>
                </c:pt>
                <c:pt idx="92241">
                  <c:v>36974.416666666664</c:v>
                </c:pt>
                <c:pt idx="92242">
                  <c:v>36974.5</c:v>
                </c:pt>
                <c:pt idx="92243">
                  <c:v>36974.583333333336</c:v>
                </c:pt>
                <c:pt idx="92244">
                  <c:v>36974.666666666664</c:v>
                </c:pt>
                <c:pt idx="92245">
                  <c:v>36974.75</c:v>
                </c:pt>
                <c:pt idx="92246">
                  <c:v>36974.833333333336</c:v>
                </c:pt>
                <c:pt idx="92247">
                  <c:v>36974.916666666664</c:v>
                </c:pt>
                <c:pt idx="92248">
                  <c:v>36975</c:v>
                </c:pt>
                <c:pt idx="92249">
                  <c:v>36975.083333333336</c:v>
                </c:pt>
                <c:pt idx="92250">
                  <c:v>36975.166666666664</c:v>
                </c:pt>
                <c:pt idx="92251">
                  <c:v>36975.25</c:v>
                </c:pt>
                <c:pt idx="92252">
                  <c:v>36975.333333333336</c:v>
                </c:pt>
                <c:pt idx="92253">
                  <c:v>36975.416666666664</c:v>
                </c:pt>
                <c:pt idx="92254">
                  <c:v>36975.5</c:v>
                </c:pt>
                <c:pt idx="92255">
                  <c:v>36975.583333333336</c:v>
                </c:pt>
                <c:pt idx="92256">
                  <c:v>36975.666666666664</c:v>
                </c:pt>
                <c:pt idx="92257">
                  <c:v>36975.75</c:v>
                </c:pt>
                <c:pt idx="92258">
                  <c:v>36975.833333333336</c:v>
                </c:pt>
                <c:pt idx="92259">
                  <c:v>36975.916666666664</c:v>
                </c:pt>
                <c:pt idx="92260">
                  <c:v>36976</c:v>
                </c:pt>
                <c:pt idx="92261">
                  <c:v>36976.083333333336</c:v>
                </c:pt>
                <c:pt idx="92262">
                  <c:v>36976.166666666664</c:v>
                </c:pt>
                <c:pt idx="92263">
                  <c:v>36976.25</c:v>
                </c:pt>
                <c:pt idx="92264">
                  <c:v>36976.333333333336</c:v>
                </c:pt>
                <c:pt idx="92265">
                  <c:v>36976.416666666664</c:v>
                </c:pt>
                <c:pt idx="92266">
                  <c:v>36976.5</c:v>
                </c:pt>
                <c:pt idx="92267">
                  <c:v>36976.583333333336</c:v>
                </c:pt>
                <c:pt idx="92268">
                  <c:v>36976.666666666664</c:v>
                </c:pt>
                <c:pt idx="92269">
                  <c:v>36976.75</c:v>
                </c:pt>
                <c:pt idx="92270">
                  <c:v>36976.833333333336</c:v>
                </c:pt>
                <c:pt idx="92271">
                  <c:v>36976.916666666664</c:v>
                </c:pt>
                <c:pt idx="92272">
                  <c:v>36977</c:v>
                </c:pt>
                <c:pt idx="92273">
                  <c:v>36977.083333333336</c:v>
                </c:pt>
                <c:pt idx="92274">
                  <c:v>36977.166666666664</c:v>
                </c:pt>
                <c:pt idx="92275">
                  <c:v>36977.25</c:v>
                </c:pt>
                <c:pt idx="92276">
                  <c:v>36977.333333333336</c:v>
                </c:pt>
                <c:pt idx="92277">
                  <c:v>36977.416666666664</c:v>
                </c:pt>
                <c:pt idx="92278">
                  <c:v>36977.5</c:v>
                </c:pt>
                <c:pt idx="92279">
                  <c:v>36977.583333333336</c:v>
                </c:pt>
                <c:pt idx="92280">
                  <c:v>36977.666666666664</c:v>
                </c:pt>
                <c:pt idx="92281">
                  <c:v>36977.75</c:v>
                </c:pt>
                <c:pt idx="92282">
                  <c:v>36977.833333333336</c:v>
                </c:pt>
                <c:pt idx="92283">
                  <c:v>36977.916666666664</c:v>
                </c:pt>
                <c:pt idx="92284">
                  <c:v>36978</c:v>
                </c:pt>
                <c:pt idx="92285">
                  <c:v>36978.083333333336</c:v>
                </c:pt>
                <c:pt idx="92286">
                  <c:v>36978.166666666664</c:v>
                </c:pt>
                <c:pt idx="92287">
                  <c:v>36978.25</c:v>
                </c:pt>
                <c:pt idx="92288">
                  <c:v>36978.333333333336</c:v>
                </c:pt>
                <c:pt idx="92289">
                  <c:v>36978.416666666664</c:v>
                </c:pt>
                <c:pt idx="92290">
                  <c:v>36978.5</c:v>
                </c:pt>
                <c:pt idx="92291">
                  <c:v>36978.583333333336</c:v>
                </c:pt>
                <c:pt idx="92292">
                  <c:v>36978.666666666664</c:v>
                </c:pt>
                <c:pt idx="92293">
                  <c:v>36978.75</c:v>
                </c:pt>
                <c:pt idx="92294">
                  <c:v>36978.833333333336</c:v>
                </c:pt>
                <c:pt idx="92295">
                  <c:v>36978.916666666664</c:v>
                </c:pt>
                <c:pt idx="92296">
                  <c:v>36979</c:v>
                </c:pt>
                <c:pt idx="92297">
                  <c:v>36979.083333333336</c:v>
                </c:pt>
                <c:pt idx="92298">
                  <c:v>36979.166666666664</c:v>
                </c:pt>
                <c:pt idx="92299">
                  <c:v>36979.25</c:v>
                </c:pt>
                <c:pt idx="92300">
                  <c:v>36979.333333333336</c:v>
                </c:pt>
                <c:pt idx="92301">
                  <c:v>36979.416666666664</c:v>
                </c:pt>
                <c:pt idx="92302">
                  <c:v>36979.5</c:v>
                </c:pt>
                <c:pt idx="92303">
                  <c:v>36979.583333333336</c:v>
                </c:pt>
                <c:pt idx="92304">
                  <c:v>36979.666666666664</c:v>
                </c:pt>
                <c:pt idx="92305">
                  <c:v>36979.75</c:v>
                </c:pt>
                <c:pt idx="92306">
                  <c:v>36979.833333333336</c:v>
                </c:pt>
                <c:pt idx="92307">
                  <c:v>36979.916666666664</c:v>
                </c:pt>
                <c:pt idx="92308">
                  <c:v>36980</c:v>
                </c:pt>
                <c:pt idx="92309">
                  <c:v>36980.083333333336</c:v>
                </c:pt>
                <c:pt idx="92310">
                  <c:v>36980.166666666664</c:v>
                </c:pt>
                <c:pt idx="92311">
                  <c:v>36980.25</c:v>
                </c:pt>
                <c:pt idx="92312">
                  <c:v>36980.333333333336</c:v>
                </c:pt>
                <c:pt idx="92313">
                  <c:v>36980.416666666664</c:v>
                </c:pt>
                <c:pt idx="92314">
                  <c:v>36980.5</c:v>
                </c:pt>
                <c:pt idx="92315">
                  <c:v>36980.583333333336</c:v>
                </c:pt>
                <c:pt idx="92316">
                  <c:v>36980.666666666664</c:v>
                </c:pt>
                <c:pt idx="92317">
                  <c:v>36980.75</c:v>
                </c:pt>
                <c:pt idx="92318">
                  <c:v>36980.833333333336</c:v>
                </c:pt>
                <c:pt idx="92319">
                  <c:v>36980.916666666664</c:v>
                </c:pt>
                <c:pt idx="92320">
                  <c:v>36981</c:v>
                </c:pt>
                <c:pt idx="92321">
                  <c:v>36981.083333333336</c:v>
                </c:pt>
                <c:pt idx="92322">
                  <c:v>36981.166666666664</c:v>
                </c:pt>
                <c:pt idx="92323">
                  <c:v>36981.25</c:v>
                </c:pt>
                <c:pt idx="92324">
                  <c:v>36981.333333333336</c:v>
                </c:pt>
                <c:pt idx="92325">
                  <c:v>36981.416666666664</c:v>
                </c:pt>
                <c:pt idx="92326">
                  <c:v>36981.5</c:v>
                </c:pt>
                <c:pt idx="92327">
                  <c:v>36981.583333333336</c:v>
                </c:pt>
                <c:pt idx="92328">
                  <c:v>36981.666666666664</c:v>
                </c:pt>
                <c:pt idx="92329">
                  <c:v>36981.75</c:v>
                </c:pt>
                <c:pt idx="92330">
                  <c:v>36981.833333333336</c:v>
                </c:pt>
                <c:pt idx="92331">
                  <c:v>36981.916666666664</c:v>
                </c:pt>
                <c:pt idx="92332">
                  <c:v>36982</c:v>
                </c:pt>
                <c:pt idx="92333">
                  <c:v>36982.083333333336</c:v>
                </c:pt>
                <c:pt idx="92334">
                  <c:v>36982.166666666664</c:v>
                </c:pt>
                <c:pt idx="92335">
                  <c:v>36982.25</c:v>
                </c:pt>
                <c:pt idx="92336">
                  <c:v>36982.333333333336</c:v>
                </c:pt>
                <c:pt idx="92337">
                  <c:v>36982.416666666664</c:v>
                </c:pt>
                <c:pt idx="92338">
                  <c:v>36982.5</c:v>
                </c:pt>
                <c:pt idx="92339">
                  <c:v>36982.583333333336</c:v>
                </c:pt>
                <c:pt idx="92340">
                  <c:v>36982.666666666664</c:v>
                </c:pt>
                <c:pt idx="92341">
                  <c:v>36982.75</c:v>
                </c:pt>
                <c:pt idx="92342">
                  <c:v>36982.833333333336</c:v>
                </c:pt>
                <c:pt idx="92343">
                  <c:v>36982.916666666664</c:v>
                </c:pt>
                <c:pt idx="92344">
                  <c:v>36983</c:v>
                </c:pt>
                <c:pt idx="92345">
                  <c:v>36983.083333333336</c:v>
                </c:pt>
                <c:pt idx="92346">
                  <c:v>36983.166666666664</c:v>
                </c:pt>
                <c:pt idx="92347">
                  <c:v>36983.25</c:v>
                </c:pt>
                <c:pt idx="92348">
                  <c:v>36983.333333333336</c:v>
                </c:pt>
                <c:pt idx="92349">
                  <c:v>36983.416666666664</c:v>
                </c:pt>
                <c:pt idx="92350">
                  <c:v>36983.5</c:v>
                </c:pt>
                <c:pt idx="92351">
                  <c:v>36983.583333333336</c:v>
                </c:pt>
                <c:pt idx="92352">
                  <c:v>36983.666666666664</c:v>
                </c:pt>
                <c:pt idx="92353">
                  <c:v>36983.75</c:v>
                </c:pt>
                <c:pt idx="92354">
                  <c:v>36983.833333333336</c:v>
                </c:pt>
                <c:pt idx="92355">
                  <c:v>36983.916666666664</c:v>
                </c:pt>
                <c:pt idx="92356">
                  <c:v>36984</c:v>
                </c:pt>
                <c:pt idx="92357">
                  <c:v>36984.083333333336</c:v>
                </c:pt>
                <c:pt idx="92358">
                  <c:v>36984.166666666664</c:v>
                </c:pt>
                <c:pt idx="92359">
                  <c:v>36984.25</c:v>
                </c:pt>
                <c:pt idx="92360">
                  <c:v>36984.333333333336</c:v>
                </c:pt>
                <c:pt idx="92361">
                  <c:v>36984.416666666664</c:v>
                </c:pt>
                <c:pt idx="92362">
                  <c:v>36984.5</c:v>
                </c:pt>
                <c:pt idx="92363">
                  <c:v>36984.583333333336</c:v>
                </c:pt>
                <c:pt idx="92364">
                  <c:v>36984.666666666664</c:v>
                </c:pt>
                <c:pt idx="92365">
                  <c:v>36984.75</c:v>
                </c:pt>
                <c:pt idx="92366">
                  <c:v>36984.833333333336</c:v>
                </c:pt>
                <c:pt idx="92367">
                  <c:v>36984.916666666664</c:v>
                </c:pt>
                <c:pt idx="92368">
                  <c:v>36985</c:v>
                </c:pt>
                <c:pt idx="92369">
                  <c:v>36985.083333333336</c:v>
                </c:pt>
                <c:pt idx="92370">
                  <c:v>36985.166666666664</c:v>
                </c:pt>
                <c:pt idx="92371">
                  <c:v>36985.25</c:v>
                </c:pt>
                <c:pt idx="92372">
                  <c:v>36985.333333333336</c:v>
                </c:pt>
                <c:pt idx="92373">
                  <c:v>36985.416666666664</c:v>
                </c:pt>
                <c:pt idx="92374">
                  <c:v>36985.5</c:v>
                </c:pt>
                <c:pt idx="92375">
                  <c:v>36985.583333333336</c:v>
                </c:pt>
                <c:pt idx="92376">
                  <c:v>36985.666666666664</c:v>
                </c:pt>
                <c:pt idx="92377">
                  <c:v>36985.75</c:v>
                </c:pt>
                <c:pt idx="92378">
                  <c:v>36985.833333333336</c:v>
                </c:pt>
                <c:pt idx="92379">
                  <c:v>36985.916666666664</c:v>
                </c:pt>
                <c:pt idx="92380">
                  <c:v>36986</c:v>
                </c:pt>
                <c:pt idx="92381">
                  <c:v>36986.083333333336</c:v>
                </c:pt>
                <c:pt idx="92382">
                  <c:v>36986.166666666664</c:v>
                </c:pt>
                <c:pt idx="92383">
                  <c:v>36986.25</c:v>
                </c:pt>
                <c:pt idx="92384">
                  <c:v>36986.333333333336</c:v>
                </c:pt>
                <c:pt idx="92385">
                  <c:v>36986.416666666664</c:v>
                </c:pt>
                <c:pt idx="92386">
                  <c:v>36986.5</c:v>
                </c:pt>
                <c:pt idx="92387">
                  <c:v>36986.583333333336</c:v>
                </c:pt>
                <c:pt idx="92388">
                  <c:v>36986.666666666664</c:v>
                </c:pt>
                <c:pt idx="92389">
                  <c:v>36986.75</c:v>
                </c:pt>
                <c:pt idx="92390">
                  <c:v>36986.833333333336</c:v>
                </c:pt>
                <c:pt idx="92391">
                  <c:v>36986.916666666664</c:v>
                </c:pt>
                <c:pt idx="92392">
                  <c:v>36987</c:v>
                </c:pt>
                <c:pt idx="92393">
                  <c:v>36987.083333333336</c:v>
                </c:pt>
                <c:pt idx="92394">
                  <c:v>36987.166666666664</c:v>
                </c:pt>
                <c:pt idx="92395">
                  <c:v>36987.25</c:v>
                </c:pt>
                <c:pt idx="92396">
                  <c:v>36987.333333333336</c:v>
                </c:pt>
                <c:pt idx="92397">
                  <c:v>36987.416666666664</c:v>
                </c:pt>
                <c:pt idx="92398">
                  <c:v>36987.5</c:v>
                </c:pt>
                <c:pt idx="92399">
                  <c:v>36987.583333333336</c:v>
                </c:pt>
                <c:pt idx="92400">
                  <c:v>36987.666666666664</c:v>
                </c:pt>
                <c:pt idx="92401">
                  <c:v>36987.75</c:v>
                </c:pt>
                <c:pt idx="92402">
                  <c:v>36987.833333333336</c:v>
                </c:pt>
                <c:pt idx="92403">
                  <c:v>36987.916666666664</c:v>
                </c:pt>
                <c:pt idx="92404">
                  <c:v>36988</c:v>
                </c:pt>
                <c:pt idx="92405">
                  <c:v>36988.083333333336</c:v>
                </c:pt>
                <c:pt idx="92406">
                  <c:v>36988.166666666664</c:v>
                </c:pt>
                <c:pt idx="92407">
                  <c:v>36988.25</c:v>
                </c:pt>
                <c:pt idx="92408">
                  <c:v>36988.333333333336</c:v>
                </c:pt>
                <c:pt idx="92409">
                  <c:v>36988.416666666664</c:v>
                </c:pt>
                <c:pt idx="92410">
                  <c:v>36988.5</c:v>
                </c:pt>
                <c:pt idx="92411">
                  <c:v>36988.583333333336</c:v>
                </c:pt>
                <c:pt idx="92412">
                  <c:v>36988.666666666664</c:v>
                </c:pt>
                <c:pt idx="92413">
                  <c:v>36988.75</c:v>
                </c:pt>
                <c:pt idx="92414">
                  <c:v>36988.833333333336</c:v>
                </c:pt>
                <c:pt idx="92415">
                  <c:v>36988.916666666664</c:v>
                </c:pt>
                <c:pt idx="92416">
                  <c:v>36989</c:v>
                </c:pt>
                <c:pt idx="92417">
                  <c:v>36989.083333333336</c:v>
                </c:pt>
                <c:pt idx="92418">
                  <c:v>36989.166666666664</c:v>
                </c:pt>
                <c:pt idx="92419">
                  <c:v>36989.25</c:v>
                </c:pt>
                <c:pt idx="92420">
                  <c:v>36989.333333333336</c:v>
                </c:pt>
                <c:pt idx="92421">
                  <c:v>36989.416666666664</c:v>
                </c:pt>
                <c:pt idx="92422">
                  <c:v>36989.5</c:v>
                </c:pt>
                <c:pt idx="92423">
                  <c:v>36989.583333333336</c:v>
                </c:pt>
                <c:pt idx="92424">
                  <c:v>36989.666666666664</c:v>
                </c:pt>
                <c:pt idx="92425">
                  <c:v>36989.75</c:v>
                </c:pt>
                <c:pt idx="92426">
                  <c:v>36989.833333333336</c:v>
                </c:pt>
                <c:pt idx="92427">
                  <c:v>36989.916666666664</c:v>
                </c:pt>
                <c:pt idx="92428">
                  <c:v>36990</c:v>
                </c:pt>
                <c:pt idx="92429">
                  <c:v>36990.083333333336</c:v>
                </c:pt>
                <c:pt idx="92430">
                  <c:v>36990.166666666664</c:v>
                </c:pt>
                <c:pt idx="92431">
                  <c:v>36990.25</c:v>
                </c:pt>
                <c:pt idx="92432">
                  <c:v>36990.333333333336</c:v>
                </c:pt>
                <c:pt idx="92433">
                  <c:v>36990.416666666664</c:v>
                </c:pt>
                <c:pt idx="92434">
                  <c:v>36990.5</c:v>
                </c:pt>
                <c:pt idx="92435">
                  <c:v>36990.583333333336</c:v>
                </c:pt>
                <c:pt idx="92436">
                  <c:v>36990.666666666664</c:v>
                </c:pt>
                <c:pt idx="92437">
                  <c:v>36990.75</c:v>
                </c:pt>
                <c:pt idx="92438">
                  <c:v>36990.833333333336</c:v>
                </c:pt>
                <c:pt idx="92439">
                  <c:v>36990.916666666664</c:v>
                </c:pt>
                <c:pt idx="92440">
                  <c:v>36991</c:v>
                </c:pt>
                <c:pt idx="92441">
                  <c:v>36991.083333333336</c:v>
                </c:pt>
                <c:pt idx="92442">
                  <c:v>36991.166666666664</c:v>
                </c:pt>
                <c:pt idx="92443">
                  <c:v>36991.25</c:v>
                </c:pt>
                <c:pt idx="92444">
                  <c:v>36991.333333333336</c:v>
                </c:pt>
                <c:pt idx="92445">
                  <c:v>36991.416666666664</c:v>
                </c:pt>
                <c:pt idx="92446">
                  <c:v>36991.5</c:v>
                </c:pt>
                <c:pt idx="92447">
                  <c:v>36991.583333333336</c:v>
                </c:pt>
                <c:pt idx="92448">
                  <c:v>36991.666666666664</c:v>
                </c:pt>
                <c:pt idx="92449">
                  <c:v>36991.75</c:v>
                </c:pt>
                <c:pt idx="92450">
                  <c:v>36991.833333333336</c:v>
                </c:pt>
                <c:pt idx="92451">
                  <c:v>36991.916666666664</c:v>
                </c:pt>
                <c:pt idx="92452">
                  <c:v>36992</c:v>
                </c:pt>
                <c:pt idx="92453">
                  <c:v>36992.083333333336</c:v>
                </c:pt>
                <c:pt idx="92454">
                  <c:v>36992.166666666664</c:v>
                </c:pt>
                <c:pt idx="92455">
                  <c:v>36992.25</c:v>
                </c:pt>
                <c:pt idx="92456">
                  <c:v>36992.333333333336</c:v>
                </c:pt>
                <c:pt idx="92457">
                  <c:v>36992.416666666664</c:v>
                </c:pt>
                <c:pt idx="92458">
                  <c:v>36992.5</c:v>
                </c:pt>
                <c:pt idx="92459">
                  <c:v>36992.583333333336</c:v>
                </c:pt>
                <c:pt idx="92460">
                  <c:v>36992.666666666664</c:v>
                </c:pt>
                <c:pt idx="92461">
                  <c:v>36992.75</c:v>
                </c:pt>
                <c:pt idx="92462">
                  <c:v>36992.833333333336</c:v>
                </c:pt>
                <c:pt idx="92463">
                  <c:v>36992.916666666664</c:v>
                </c:pt>
                <c:pt idx="92464">
                  <c:v>36993</c:v>
                </c:pt>
                <c:pt idx="92465">
                  <c:v>36993.083333333336</c:v>
                </c:pt>
                <c:pt idx="92466">
                  <c:v>36993.166666666664</c:v>
                </c:pt>
                <c:pt idx="92467">
                  <c:v>36993.25</c:v>
                </c:pt>
                <c:pt idx="92468">
                  <c:v>36993.333333333336</c:v>
                </c:pt>
                <c:pt idx="92469">
                  <c:v>36993.416666666664</c:v>
                </c:pt>
                <c:pt idx="92470">
                  <c:v>36993.5</c:v>
                </c:pt>
                <c:pt idx="92471">
                  <c:v>36993.583333333336</c:v>
                </c:pt>
                <c:pt idx="92472">
                  <c:v>36993.666666666664</c:v>
                </c:pt>
                <c:pt idx="92473">
                  <c:v>36993.75</c:v>
                </c:pt>
                <c:pt idx="92474">
                  <c:v>36993.833333333336</c:v>
                </c:pt>
                <c:pt idx="92475">
                  <c:v>36993.916666666664</c:v>
                </c:pt>
                <c:pt idx="92476">
                  <c:v>36994</c:v>
                </c:pt>
                <c:pt idx="92477">
                  <c:v>36994.083333333336</c:v>
                </c:pt>
                <c:pt idx="92478">
                  <c:v>36994.166666666664</c:v>
                </c:pt>
                <c:pt idx="92479">
                  <c:v>36994.25</c:v>
                </c:pt>
                <c:pt idx="92480">
                  <c:v>36994.333333333336</c:v>
                </c:pt>
                <c:pt idx="92481">
                  <c:v>36994.416666666664</c:v>
                </c:pt>
                <c:pt idx="92482">
                  <c:v>36994.5</c:v>
                </c:pt>
                <c:pt idx="92483">
                  <c:v>36994.583333333336</c:v>
                </c:pt>
                <c:pt idx="92484">
                  <c:v>36994.666666666664</c:v>
                </c:pt>
                <c:pt idx="92485">
                  <c:v>36994.75</c:v>
                </c:pt>
                <c:pt idx="92486">
                  <c:v>36994.833333333336</c:v>
                </c:pt>
                <c:pt idx="92487">
                  <c:v>36994.916666666664</c:v>
                </c:pt>
                <c:pt idx="92488">
                  <c:v>36995</c:v>
                </c:pt>
                <c:pt idx="92489">
                  <c:v>36995.083333333336</c:v>
                </c:pt>
                <c:pt idx="92490">
                  <c:v>36995.166666666664</c:v>
                </c:pt>
                <c:pt idx="92491">
                  <c:v>36995.25</c:v>
                </c:pt>
                <c:pt idx="92492">
                  <c:v>36995.333333333336</c:v>
                </c:pt>
                <c:pt idx="92493">
                  <c:v>36995.416666666664</c:v>
                </c:pt>
                <c:pt idx="92494">
                  <c:v>36995.5</c:v>
                </c:pt>
                <c:pt idx="92495">
                  <c:v>36995.583333333336</c:v>
                </c:pt>
                <c:pt idx="92496">
                  <c:v>36995.666666666664</c:v>
                </c:pt>
                <c:pt idx="92497">
                  <c:v>36995.75</c:v>
                </c:pt>
                <c:pt idx="92498">
                  <c:v>36995.833333333336</c:v>
                </c:pt>
                <c:pt idx="92499">
                  <c:v>36995.916666666664</c:v>
                </c:pt>
                <c:pt idx="92500">
                  <c:v>36996</c:v>
                </c:pt>
                <c:pt idx="92501">
                  <c:v>36996.083333333336</c:v>
                </c:pt>
                <c:pt idx="92502">
                  <c:v>36996.166666666664</c:v>
                </c:pt>
                <c:pt idx="92503">
                  <c:v>36996.25</c:v>
                </c:pt>
                <c:pt idx="92504">
                  <c:v>36996.333333333336</c:v>
                </c:pt>
                <c:pt idx="92505">
                  <c:v>36996.416666666664</c:v>
                </c:pt>
                <c:pt idx="92506">
                  <c:v>36996.5</c:v>
                </c:pt>
                <c:pt idx="92507">
                  <c:v>36996.583333333336</c:v>
                </c:pt>
                <c:pt idx="92508">
                  <c:v>36996.666666666664</c:v>
                </c:pt>
                <c:pt idx="92509">
                  <c:v>36996.75</c:v>
                </c:pt>
                <c:pt idx="92510">
                  <c:v>36996.833333333336</c:v>
                </c:pt>
                <c:pt idx="92511">
                  <c:v>36996.916666666664</c:v>
                </c:pt>
                <c:pt idx="92512">
                  <c:v>36997</c:v>
                </c:pt>
                <c:pt idx="92513">
                  <c:v>36997.083333333336</c:v>
                </c:pt>
                <c:pt idx="92514">
                  <c:v>36997.166666666664</c:v>
                </c:pt>
                <c:pt idx="92515">
                  <c:v>36997.25</c:v>
                </c:pt>
                <c:pt idx="92516">
                  <c:v>36997.333333333336</c:v>
                </c:pt>
                <c:pt idx="92517">
                  <c:v>36997.416666666664</c:v>
                </c:pt>
                <c:pt idx="92518">
                  <c:v>36997.5</c:v>
                </c:pt>
                <c:pt idx="92519">
                  <c:v>36997.583333333336</c:v>
                </c:pt>
                <c:pt idx="92520">
                  <c:v>36997.666666666664</c:v>
                </c:pt>
                <c:pt idx="92521">
                  <c:v>36997.75</c:v>
                </c:pt>
                <c:pt idx="92522">
                  <c:v>36997.833333333336</c:v>
                </c:pt>
                <c:pt idx="92523">
                  <c:v>36997.916666666664</c:v>
                </c:pt>
                <c:pt idx="92524">
                  <c:v>36998</c:v>
                </c:pt>
                <c:pt idx="92525">
                  <c:v>36998.083333333336</c:v>
                </c:pt>
                <c:pt idx="92526">
                  <c:v>36998.166666666664</c:v>
                </c:pt>
                <c:pt idx="92527">
                  <c:v>36998.25</c:v>
                </c:pt>
                <c:pt idx="92528">
                  <c:v>36998.333333333336</c:v>
                </c:pt>
                <c:pt idx="92529">
                  <c:v>36998.416666666664</c:v>
                </c:pt>
                <c:pt idx="92530">
                  <c:v>36998.5</c:v>
                </c:pt>
                <c:pt idx="92531">
                  <c:v>36998.583333333336</c:v>
                </c:pt>
                <c:pt idx="92532">
                  <c:v>36998.666666666664</c:v>
                </c:pt>
                <c:pt idx="92533">
                  <c:v>36998.75</c:v>
                </c:pt>
                <c:pt idx="92534">
                  <c:v>36998.833333333336</c:v>
                </c:pt>
                <c:pt idx="92535">
                  <c:v>36998.916666666664</c:v>
                </c:pt>
                <c:pt idx="92536">
                  <c:v>36999</c:v>
                </c:pt>
                <c:pt idx="92537">
                  <c:v>36999.083333333336</c:v>
                </c:pt>
                <c:pt idx="92538">
                  <c:v>36999.166666666664</c:v>
                </c:pt>
                <c:pt idx="92539">
                  <c:v>36999.25</c:v>
                </c:pt>
                <c:pt idx="92540">
                  <c:v>36999.333333333336</c:v>
                </c:pt>
                <c:pt idx="92541">
                  <c:v>36999.416666666664</c:v>
                </c:pt>
                <c:pt idx="92542">
                  <c:v>36999.5</c:v>
                </c:pt>
                <c:pt idx="92543">
                  <c:v>36999.583333333336</c:v>
                </c:pt>
                <c:pt idx="92544">
                  <c:v>36999.666666666664</c:v>
                </c:pt>
                <c:pt idx="92545">
                  <c:v>36999.75</c:v>
                </c:pt>
                <c:pt idx="92546">
                  <c:v>36999.833333333336</c:v>
                </c:pt>
                <c:pt idx="92547">
                  <c:v>36999.916666666664</c:v>
                </c:pt>
                <c:pt idx="92548">
                  <c:v>37000</c:v>
                </c:pt>
                <c:pt idx="92549">
                  <c:v>37000.083333333336</c:v>
                </c:pt>
                <c:pt idx="92550">
                  <c:v>37000.166666666664</c:v>
                </c:pt>
                <c:pt idx="92551">
                  <c:v>37000.25</c:v>
                </c:pt>
                <c:pt idx="92552">
                  <c:v>37000.333333333336</c:v>
                </c:pt>
                <c:pt idx="92553">
                  <c:v>37000.416666666664</c:v>
                </c:pt>
                <c:pt idx="92554">
                  <c:v>37000.5</c:v>
                </c:pt>
                <c:pt idx="92555">
                  <c:v>37000.583333333336</c:v>
                </c:pt>
                <c:pt idx="92556">
                  <c:v>37000.666666666664</c:v>
                </c:pt>
                <c:pt idx="92557">
                  <c:v>37000.75</c:v>
                </c:pt>
                <c:pt idx="92558">
                  <c:v>37000.833333333336</c:v>
                </c:pt>
                <c:pt idx="92559">
                  <c:v>37000.916666666664</c:v>
                </c:pt>
                <c:pt idx="92560">
                  <c:v>37001</c:v>
                </c:pt>
                <c:pt idx="92561">
                  <c:v>37001.083333333336</c:v>
                </c:pt>
                <c:pt idx="92562">
                  <c:v>37001.166666666664</c:v>
                </c:pt>
                <c:pt idx="92563">
                  <c:v>37001.25</c:v>
                </c:pt>
                <c:pt idx="92564">
                  <c:v>37001.333333333336</c:v>
                </c:pt>
                <c:pt idx="92565">
                  <c:v>37001.416666666664</c:v>
                </c:pt>
                <c:pt idx="92566">
                  <c:v>37001.5</c:v>
                </c:pt>
                <c:pt idx="92567">
                  <c:v>37001.583333333336</c:v>
                </c:pt>
                <c:pt idx="92568">
                  <c:v>37001.666666666664</c:v>
                </c:pt>
                <c:pt idx="92569">
                  <c:v>37001.75</c:v>
                </c:pt>
                <c:pt idx="92570">
                  <c:v>37001.833333333336</c:v>
                </c:pt>
                <c:pt idx="92571">
                  <c:v>37001.916666666664</c:v>
                </c:pt>
                <c:pt idx="92572">
                  <c:v>37002</c:v>
                </c:pt>
                <c:pt idx="92573">
                  <c:v>37002.083333333336</c:v>
                </c:pt>
                <c:pt idx="92574">
                  <c:v>37002.166666666664</c:v>
                </c:pt>
                <c:pt idx="92575">
                  <c:v>37002.25</c:v>
                </c:pt>
                <c:pt idx="92576">
                  <c:v>37002.333333333336</c:v>
                </c:pt>
                <c:pt idx="92577">
                  <c:v>37002.416666666664</c:v>
                </c:pt>
                <c:pt idx="92578">
                  <c:v>37002.5</c:v>
                </c:pt>
                <c:pt idx="92579">
                  <c:v>37002.583333333336</c:v>
                </c:pt>
                <c:pt idx="92580">
                  <c:v>37002.666666666664</c:v>
                </c:pt>
                <c:pt idx="92581">
                  <c:v>37002.75</c:v>
                </c:pt>
                <c:pt idx="92582">
                  <c:v>37002.833333333336</c:v>
                </c:pt>
                <c:pt idx="92583">
                  <c:v>37002.916666666664</c:v>
                </c:pt>
                <c:pt idx="92584">
                  <c:v>37003</c:v>
                </c:pt>
                <c:pt idx="92585">
                  <c:v>37003.083333333336</c:v>
                </c:pt>
                <c:pt idx="92586">
                  <c:v>37003.166666666664</c:v>
                </c:pt>
                <c:pt idx="92587">
                  <c:v>37003.25</c:v>
                </c:pt>
                <c:pt idx="92588">
                  <c:v>37003.333333333336</c:v>
                </c:pt>
                <c:pt idx="92589">
                  <c:v>37003.416666666664</c:v>
                </c:pt>
                <c:pt idx="92590">
                  <c:v>37003.5</c:v>
                </c:pt>
                <c:pt idx="92591">
                  <c:v>37003.583333333336</c:v>
                </c:pt>
                <c:pt idx="92592">
                  <c:v>37003.666666666664</c:v>
                </c:pt>
                <c:pt idx="92593">
                  <c:v>37003.75</c:v>
                </c:pt>
                <c:pt idx="92594">
                  <c:v>37003.833333333336</c:v>
                </c:pt>
                <c:pt idx="92595">
                  <c:v>37003.916666666664</c:v>
                </c:pt>
                <c:pt idx="92596">
                  <c:v>37004</c:v>
                </c:pt>
                <c:pt idx="92597">
                  <c:v>37004.083333333336</c:v>
                </c:pt>
                <c:pt idx="92598">
                  <c:v>37004.166666666664</c:v>
                </c:pt>
                <c:pt idx="92599">
                  <c:v>37004.25</c:v>
                </c:pt>
                <c:pt idx="92600">
                  <c:v>37004.333333333336</c:v>
                </c:pt>
                <c:pt idx="92601">
                  <c:v>37004.416666666664</c:v>
                </c:pt>
                <c:pt idx="92602">
                  <c:v>37004.5</c:v>
                </c:pt>
                <c:pt idx="92603">
                  <c:v>37004.583333333336</c:v>
                </c:pt>
                <c:pt idx="92604">
                  <c:v>37004.666666666664</c:v>
                </c:pt>
                <c:pt idx="92605">
                  <c:v>37004.75</c:v>
                </c:pt>
                <c:pt idx="92606">
                  <c:v>37004.833333333336</c:v>
                </c:pt>
                <c:pt idx="92607">
                  <c:v>37004.916666666664</c:v>
                </c:pt>
                <c:pt idx="92608">
                  <c:v>37005</c:v>
                </c:pt>
                <c:pt idx="92609">
                  <c:v>37005.083333333336</c:v>
                </c:pt>
                <c:pt idx="92610">
                  <c:v>37005.166666666664</c:v>
                </c:pt>
                <c:pt idx="92611">
                  <c:v>37005.25</c:v>
                </c:pt>
                <c:pt idx="92612">
                  <c:v>37005.333333333336</c:v>
                </c:pt>
                <c:pt idx="92613">
                  <c:v>37005.416666666664</c:v>
                </c:pt>
                <c:pt idx="92614">
                  <c:v>37005.5</c:v>
                </c:pt>
                <c:pt idx="92615">
                  <c:v>37005.583333333336</c:v>
                </c:pt>
                <c:pt idx="92616">
                  <c:v>37005.666666666664</c:v>
                </c:pt>
                <c:pt idx="92617">
                  <c:v>37005.75</c:v>
                </c:pt>
                <c:pt idx="92618">
                  <c:v>37005.833333333336</c:v>
                </c:pt>
                <c:pt idx="92619">
                  <c:v>37005.916666666664</c:v>
                </c:pt>
                <c:pt idx="92620">
                  <c:v>37006</c:v>
                </c:pt>
                <c:pt idx="92621">
                  <c:v>37006.083333333336</c:v>
                </c:pt>
                <c:pt idx="92622">
                  <c:v>37006.166666666664</c:v>
                </c:pt>
                <c:pt idx="92623">
                  <c:v>37006.25</c:v>
                </c:pt>
                <c:pt idx="92624">
                  <c:v>37006.333333333336</c:v>
                </c:pt>
                <c:pt idx="92625">
                  <c:v>37006.416666666664</c:v>
                </c:pt>
                <c:pt idx="92626">
                  <c:v>37006.5</c:v>
                </c:pt>
                <c:pt idx="92627">
                  <c:v>37006.583333333336</c:v>
                </c:pt>
                <c:pt idx="92628">
                  <c:v>37006.666666666664</c:v>
                </c:pt>
                <c:pt idx="92629">
                  <c:v>37006.75</c:v>
                </c:pt>
                <c:pt idx="92630">
                  <c:v>37006.833333333336</c:v>
                </c:pt>
                <c:pt idx="92631">
                  <c:v>37006.916666666664</c:v>
                </c:pt>
                <c:pt idx="92632">
                  <c:v>37007</c:v>
                </c:pt>
                <c:pt idx="92633">
                  <c:v>37007.083333333336</c:v>
                </c:pt>
                <c:pt idx="92634">
                  <c:v>37007.166666666664</c:v>
                </c:pt>
                <c:pt idx="92635">
                  <c:v>37007.25</c:v>
                </c:pt>
                <c:pt idx="92636">
                  <c:v>37007.333333333336</c:v>
                </c:pt>
                <c:pt idx="92637">
                  <c:v>37007.416666666664</c:v>
                </c:pt>
                <c:pt idx="92638">
                  <c:v>37007.5</c:v>
                </c:pt>
                <c:pt idx="92639">
                  <c:v>37007.583333333336</c:v>
                </c:pt>
                <c:pt idx="92640">
                  <c:v>37007.666666666664</c:v>
                </c:pt>
                <c:pt idx="92641">
                  <c:v>37007.75</c:v>
                </c:pt>
                <c:pt idx="92642">
                  <c:v>37007.833333333336</c:v>
                </c:pt>
                <c:pt idx="92643">
                  <c:v>37007.916666666664</c:v>
                </c:pt>
                <c:pt idx="92644">
                  <c:v>37008</c:v>
                </c:pt>
                <c:pt idx="92645">
                  <c:v>37008.083333333336</c:v>
                </c:pt>
                <c:pt idx="92646">
                  <c:v>37008.166666666664</c:v>
                </c:pt>
                <c:pt idx="92647">
                  <c:v>37008.25</c:v>
                </c:pt>
                <c:pt idx="92648">
                  <c:v>37008.333333333336</c:v>
                </c:pt>
                <c:pt idx="92649">
                  <c:v>37008.416666666664</c:v>
                </c:pt>
                <c:pt idx="92650">
                  <c:v>37008.5</c:v>
                </c:pt>
                <c:pt idx="92651">
                  <c:v>37008.583333333336</c:v>
                </c:pt>
                <c:pt idx="92652">
                  <c:v>37008.666666666664</c:v>
                </c:pt>
                <c:pt idx="92653">
                  <c:v>37008.75</c:v>
                </c:pt>
                <c:pt idx="92654">
                  <c:v>37008.833333333336</c:v>
                </c:pt>
                <c:pt idx="92655">
                  <c:v>37008.916666666664</c:v>
                </c:pt>
                <c:pt idx="92656">
                  <c:v>37009</c:v>
                </c:pt>
                <c:pt idx="92657">
                  <c:v>37009.083333333336</c:v>
                </c:pt>
                <c:pt idx="92658">
                  <c:v>37009.166666666664</c:v>
                </c:pt>
                <c:pt idx="92659">
                  <c:v>37009.25</c:v>
                </c:pt>
                <c:pt idx="92660">
                  <c:v>37009.333333333336</c:v>
                </c:pt>
                <c:pt idx="92661">
                  <c:v>37009.416666666664</c:v>
                </c:pt>
                <c:pt idx="92662">
                  <c:v>37009.5</c:v>
                </c:pt>
                <c:pt idx="92663">
                  <c:v>37009.583333333336</c:v>
                </c:pt>
                <c:pt idx="92664">
                  <c:v>37009.666666666664</c:v>
                </c:pt>
                <c:pt idx="92665">
                  <c:v>37009.75</c:v>
                </c:pt>
                <c:pt idx="92666">
                  <c:v>37009.833333333336</c:v>
                </c:pt>
                <c:pt idx="92667">
                  <c:v>37009.916666666664</c:v>
                </c:pt>
                <c:pt idx="92668">
                  <c:v>37010</c:v>
                </c:pt>
                <c:pt idx="92669">
                  <c:v>37010.083333333336</c:v>
                </c:pt>
                <c:pt idx="92670">
                  <c:v>37010.166666666664</c:v>
                </c:pt>
                <c:pt idx="92671">
                  <c:v>37010.25</c:v>
                </c:pt>
                <c:pt idx="92672">
                  <c:v>37010.333333333336</c:v>
                </c:pt>
                <c:pt idx="92673">
                  <c:v>37010.416666666664</c:v>
                </c:pt>
                <c:pt idx="92674">
                  <c:v>37010.5</c:v>
                </c:pt>
                <c:pt idx="92675">
                  <c:v>37010.583333333336</c:v>
                </c:pt>
                <c:pt idx="92676">
                  <c:v>37010.666666666664</c:v>
                </c:pt>
                <c:pt idx="92677">
                  <c:v>37010.75</c:v>
                </c:pt>
                <c:pt idx="92678">
                  <c:v>37010.833333333336</c:v>
                </c:pt>
                <c:pt idx="92679">
                  <c:v>37010.916666666664</c:v>
                </c:pt>
                <c:pt idx="92680">
                  <c:v>37011</c:v>
                </c:pt>
                <c:pt idx="92681">
                  <c:v>37011.083333333336</c:v>
                </c:pt>
                <c:pt idx="92682">
                  <c:v>37011.166666666664</c:v>
                </c:pt>
                <c:pt idx="92683">
                  <c:v>37011.25</c:v>
                </c:pt>
                <c:pt idx="92684">
                  <c:v>37011.333333333336</c:v>
                </c:pt>
                <c:pt idx="92685">
                  <c:v>37011.416666666664</c:v>
                </c:pt>
                <c:pt idx="92686">
                  <c:v>37011.5</c:v>
                </c:pt>
                <c:pt idx="92687">
                  <c:v>37011.583333333336</c:v>
                </c:pt>
                <c:pt idx="92688">
                  <c:v>37011.666666666664</c:v>
                </c:pt>
                <c:pt idx="92689">
                  <c:v>37011.696527777778</c:v>
                </c:pt>
                <c:pt idx="92690">
                  <c:v>37011.706944444442</c:v>
                </c:pt>
                <c:pt idx="92691">
                  <c:v>37011.75</c:v>
                </c:pt>
                <c:pt idx="92692">
                  <c:v>37011.833333333336</c:v>
                </c:pt>
                <c:pt idx="92693">
                  <c:v>37011.916666666664</c:v>
                </c:pt>
                <c:pt idx="92694">
                  <c:v>37012</c:v>
                </c:pt>
                <c:pt idx="92695">
                  <c:v>37012.083333333336</c:v>
                </c:pt>
                <c:pt idx="92696">
                  <c:v>37012.166666666664</c:v>
                </c:pt>
                <c:pt idx="92697">
                  <c:v>37012.25</c:v>
                </c:pt>
                <c:pt idx="92698">
                  <c:v>37012.333333333336</c:v>
                </c:pt>
                <c:pt idx="92699">
                  <c:v>37012.416666666664</c:v>
                </c:pt>
                <c:pt idx="92700">
                  <c:v>37012.5</c:v>
                </c:pt>
                <c:pt idx="92701">
                  <c:v>37012.583333333336</c:v>
                </c:pt>
                <c:pt idx="92702">
                  <c:v>37012.666666666664</c:v>
                </c:pt>
                <c:pt idx="92703">
                  <c:v>37012.75</c:v>
                </c:pt>
                <c:pt idx="92704">
                  <c:v>37012.833333333336</c:v>
                </c:pt>
                <c:pt idx="92705">
                  <c:v>37012.916666666664</c:v>
                </c:pt>
                <c:pt idx="92706">
                  <c:v>37013</c:v>
                </c:pt>
                <c:pt idx="92707">
                  <c:v>37013.083333333336</c:v>
                </c:pt>
                <c:pt idx="92708">
                  <c:v>37013.166666666664</c:v>
                </c:pt>
                <c:pt idx="92709">
                  <c:v>37013.25</c:v>
                </c:pt>
                <c:pt idx="92710">
                  <c:v>37013.333333333336</c:v>
                </c:pt>
                <c:pt idx="92711">
                  <c:v>37013.416666666664</c:v>
                </c:pt>
                <c:pt idx="92712">
                  <c:v>37013.5</c:v>
                </c:pt>
                <c:pt idx="92713">
                  <c:v>37013.583333333336</c:v>
                </c:pt>
                <c:pt idx="92714">
                  <c:v>37013.666666666664</c:v>
                </c:pt>
                <c:pt idx="92715">
                  <c:v>37013.75</c:v>
                </c:pt>
                <c:pt idx="92716">
                  <c:v>37013.833333333336</c:v>
                </c:pt>
                <c:pt idx="92717">
                  <c:v>37013.916666666664</c:v>
                </c:pt>
                <c:pt idx="92718">
                  <c:v>37014</c:v>
                </c:pt>
                <c:pt idx="92719">
                  <c:v>37014.083333333336</c:v>
                </c:pt>
                <c:pt idx="92720">
                  <c:v>37014.166666666664</c:v>
                </c:pt>
                <c:pt idx="92721">
                  <c:v>37014.25</c:v>
                </c:pt>
                <c:pt idx="92722">
                  <c:v>37014.333333333336</c:v>
                </c:pt>
                <c:pt idx="92723">
                  <c:v>37014.416666666664</c:v>
                </c:pt>
                <c:pt idx="92724">
                  <c:v>37014.5</c:v>
                </c:pt>
                <c:pt idx="92725">
                  <c:v>37014.583333333336</c:v>
                </c:pt>
                <c:pt idx="92726">
                  <c:v>37014.666666666664</c:v>
                </c:pt>
                <c:pt idx="92727">
                  <c:v>37014.676388888889</c:v>
                </c:pt>
                <c:pt idx="92728">
                  <c:v>37014.685416666667</c:v>
                </c:pt>
                <c:pt idx="92729">
                  <c:v>37014.75</c:v>
                </c:pt>
                <c:pt idx="92730">
                  <c:v>37014.833333333336</c:v>
                </c:pt>
                <c:pt idx="92731">
                  <c:v>37014.916666666664</c:v>
                </c:pt>
                <c:pt idx="92732">
                  <c:v>37015</c:v>
                </c:pt>
                <c:pt idx="92733">
                  <c:v>37015.083333333336</c:v>
                </c:pt>
                <c:pt idx="92734">
                  <c:v>37015.166666666664</c:v>
                </c:pt>
                <c:pt idx="92735">
                  <c:v>37015.25</c:v>
                </c:pt>
                <c:pt idx="92736">
                  <c:v>37015.333333333336</c:v>
                </c:pt>
                <c:pt idx="92737">
                  <c:v>37015.416666666664</c:v>
                </c:pt>
                <c:pt idx="92738">
                  <c:v>37015.5</c:v>
                </c:pt>
                <c:pt idx="92739">
                  <c:v>37015.583333333336</c:v>
                </c:pt>
                <c:pt idx="92740">
                  <c:v>37015.666666666664</c:v>
                </c:pt>
                <c:pt idx="92741">
                  <c:v>37015.75</c:v>
                </c:pt>
                <c:pt idx="92742">
                  <c:v>37015.833333333336</c:v>
                </c:pt>
                <c:pt idx="92743">
                  <c:v>37015.916666666664</c:v>
                </c:pt>
                <c:pt idx="92744">
                  <c:v>37016</c:v>
                </c:pt>
                <c:pt idx="92745">
                  <c:v>37016.083333333336</c:v>
                </c:pt>
                <c:pt idx="92746">
                  <c:v>37016.166666666664</c:v>
                </c:pt>
                <c:pt idx="92747">
                  <c:v>37016.25</c:v>
                </c:pt>
                <c:pt idx="92748">
                  <c:v>37016.333333333336</c:v>
                </c:pt>
                <c:pt idx="92749">
                  <c:v>37016.416666666664</c:v>
                </c:pt>
                <c:pt idx="92750">
                  <c:v>37016.5</c:v>
                </c:pt>
                <c:pt idx="92751">
                  <c:v>37016.583333333336</c:v>
                </c:pt>
                <c:pt idx="92752">
                  <c:v>37016.666666666664</c:v>
                </c:pt>
                <c:pt idx="92753">
                  <c:v>37016.75</c:v>
                </c:pt>
                <c:pt idx="92754">
                  <c:v>37016.833333333336</c:v>
                </c:pt>
                <c:pt idx="92755">
                  <c:v>37016.916666666664</c:v>
                </c:pt>
                <c:pt idx="92756">
                  <c:v>37017</c:v>
                </c:pt>
                <c:pt idx="92757">
                  <c:v>37017.083333333336</c:v>
                </c:pt>
                <c:pt idx="92758">
                  <c:v>37017.166666666664</c:v>
                </c:pt>
                <c:pt idx="92759">
                  <c:v>37017.25</c:v>
                </c:pt>
                <c:pt idx="92760">
                  <c:v>37017.333333333336</c:v>
                </c:pt>
                <c:pt idx="92761">
                  <c:v>37017.416666666664</c:v>
                </c:pt>
                <c:pt idx="92762">
                  <c:v>37017.5</c:v>
                </c:pt>
                <c:pt idx="92763">
                  <c:v>37017.583333333336</c:v>
                </c:pt>
                <c:pt idx="92764">
                  <c:v>37017.666666666664</c:v>
                </c:pt>
                <c:pt idx="92765">
                  <c:v>37017.75</c:v>
                </c:pt>
                <c:pt idx="92766">
                  <c:v>37017.833333333336</c:v>
                </c:pt>
                <c:pt idx="92767">
                  <c:v>37017.916666666664</c:v>
                </c:pt>
                <c:pt idx="92768">
                  <c:v>37018</c:v>
                </c:pt>
                <c:pt idx="92769">
                  <c:v>37018.083333333336</c:v>
                </c:pt>
                <c:pt idx="92770">
                  <c:v>37018.166666666664</c:v>
                </c:pt>
                <c:pt idx="92771">
                  <c:v>37018.25</c:v>
                </c:pt>
                <c:pt idx="92772">
                  <c:v>37018.333333333336</c:v>
                </c:pt>
                <c:pt idx="92773">
                  <c:v>37018.416666666664</c:v>
                </c:pt>
                <c:pt idx="92774">
                  <c:v>37018.5</c:v>
                </c:pt>
                <c:pt idx="92775">
                  <c:v>37018.583333333336</c:v>
                </c:pt>
                <c:pt idx="92776">
                  <c:v>37018.666666666664</c:v>
                </c:pt>
                <c:pt idx="92777">
                  <c:v>37018.75</c:v>
                </c:pt>
                <c:pt idx="92778">
                  <c:v>37018.833333333336</c:v>
                </c:pt>
                <c:pt idx="92779">
                  <c:v>37018.916666666664</c:v>
                </c:pt>
                <c:pt idx="92780">
                  <c:v>37019</c:v>
                </c:pt>
                <c:pt idx="92781">
                  <c:v>37019.083333333336</c:v>
                </c:pt>
                <c:pt idx="92782">
                  <c:v>37019.166666666664</c:v>
                </c:pt>
                <c:pt idx="92783">
                  <c:v>37019.25</c:v>
                </c:pt>
                <c:pt idx="92784">
                  <c:v>37019.333333333336</c:v>
                </c:pt>
                <c:pt idx="92785">
                  <c:v>37019.416666666664</c:v>
                </c:pt>
                <c:pt idx="92786">
                  <c:v>37019.5</c:v>
                </c:pt>
                <c:pt idx="92787">
                  <c:v>37019.583333333336</c:v>
                </c:pt>
                <c:pt idx="92788">
                  <c:v>37019.666666666664</c:v>
                </c:pt>
                <c:pt idx="92789">
                  <c:v>37019.75</c:v>
                </c:pt>
                <c:pt idx="92790">
                  <c:v>37019.833333333336</c:v>
                </c:pt>
                <c:pt idx="92791">
                  <c:v>37019.916666666664</c:v>
                </c:pt>
                <c:pt idx="92792">
                  <c:v>37020</c:v>
                </c:pt>
                <c:pt idx="92793">
                  <c:v>37020.083333333336</c:v>
                </c:pt>
                <c:pt idx="92794">
                  <c:v>37020.166666666664</c:v>
                </c:pt>
                <c:pt idx="92795">
                  <c:v>37020.25</c:v>
                </c:pt>
                <c:pt idx="92796">
                  <c:v>37020.333333333336</c:v>
                </c:pt>
                <c:pt idx="92797">
                  <c:v>37020.416666666664</c:v>
                </c:pt>
                <c:pt idx="92798">
                  <c:v>37020.5</c:v>
                </c:pt>
                <c:pt idx="92799">
                  <c:v>37020.583333333336</c:v>
                </c:pt>
                <c:pt idx="92800">
                  <c:v>37020.666666666664</c:v>
                </c:pt>
                <c:pt idx="92801">
                  <c:v>37020.75</c:v>
                </c:pt>
                <c:pt idx="92802">
                  <c:v>37020.833333333336</c:v>
                </c:pt>
                <c:pt idx="92803">
                  <c:v>37020.916666666664</c:v>
                </c:pt>
                <c:pt idx="92804">
                  <c:v>37021</c:v>
                </c:pt>
                <c:pt idx="92805">
                  <c:v>37021.083333333336</c:v>
                </c:pt>
                <c:pt idx="92806">
                  <c:v>37021.166666666664</c:v>
                </c:pt>
                <c:pt idx="92807">
                  <c:v>37021.25</c:v>
                </c:pt>
                <c:pt idx="92808">
                  <c:v>37021.333333333336</c:v>
                </c:pt>
                <c:pt idx="92809">
                  <c:v>37021.416666666664</c:v>
                </c:pt>
                <c:pt idx="92810">
                  <c:v>37021.5</c:v>
                </c:pt>
                <c:pt idx="92811">
                  <c:v>37021.583333333336</c:v>
                </c:pt>
                <c:pt idx="92812">
                  <c:v>37021.666666666664</c:v>
                </c:pt>
                <c:pt idx="92813">
                  <c:v>37021.75</c:v>
                </c:pt>
                <c:pt idx="92814">
                  <c:v>37021.833333333336</c:v>
                </c:pt>
                <c:pt idx="92815">
                  <c:v>37021.916666666664</c:v>
                </c:pt>
                <c:pt idx="92816">
                  <c:v>37022</c:v>
                </c:pt>
                <c:pt idx="92817">
                  <c:v>37022.083333333336</c:v>
                </c:pt>
                <c:pt idx="92818">
                  <c:v>37022.166666666664</c:v>
                </c:pt>
                <c:pt idx="92819">
                  <c:v>37022.25</c:v>
                </c:pt>
                <c:pt idx="92820">
                  <c:v>37022.333333333336</c:v>
                </c:pt>
                <c:pt idx="92821">
                  <c:v>37022.416666666664</c:v>
                </c:pt>
                <c:pt idx="92822">
                  <c:v>37022.5</c:v>
                </c:pt>
                <c:pt idx="92823">
                  <c:v>37022.583333333336</c:v>
                </c:pt>
                <c:pt idx="92824">
                  <c:v>37022.666666666664</c:v>
                </c:pt>
                <c:pt idx="92825">
                  <c:v>37022.75</c:v>
                </c:pt>
                <c:pt idx="92826">
                  <c:v>37022.833333333336</c:v>
                </c:pt>
                <c:pt idx="92827">
                  <c:v>37022.916666666664</c:v>
                </c:pt>
                <c:pt idx="92828">
                  <c:v>37023</c:v>
                </c:pt>
                <c:pt idx="92829">
                  <c:v>37023.083333333336</c:v>
                </c:pt>
                <c:pt idx="92830">
                  <c:v>37023.166666666664</c:v>
                </c:pt>
                <c:pt idx="92831">
                  <c:v>37023.25</c:v>
                </c:pt>
                <c:pt idx="92832">
                  <c:v>37023.333333333336</c:v>
                </c:pt>
                <c:pt idx="92833">
                  <c:v>37023.416666666664</c:v>
                </c:pt>
                <c:pt idx="92834">
                  <c:v>37023.5</c:v>
                </c:pt>
                <c:pt idx="92835">
                  <c:v>37023.583333333336</c:v>
                </c:pt>
                <c:pt idx="92836">
                  <c:v>37023.666666666664</c:v>
                </c:pt>
                <c:pt idx="92837">
                  <c:v>37023.75</c:v>
                </c:pt>
                <c:pt idx="92838">
                  <c:v>37023.833333333336</c:v>
                </c:pt>
                <c:pt idx="92839">
                  <c:v>37023.916666666664</c:v>
                </c:pt>
                <c:pt idx="92840">
                  <c:v>37024</c:v>
                </c:pt>
                <c:pt idx="92841">
                  <c:v>37024.083333333336</c:v>
                </c:pt>
                <c:pt idx="92842">
                  <c:v>37024.166666666664</c:v>
                </c:pt>
                <c:pt idx="92843">
                  <c:v>37024.25</c:v>
                </c:pt>
                <c:pt idx="92844">
                  <c:v>37024.333333333336</c:v>
                </c:pt>
                <c:pt idx="92845">
                  <c:v>37024.416666666664</c:v>
                </c:pt>
                <c:pt idx="92846">
                  <c:v>37024.5</c:v>
                </c:pt>
                <c:pt idx="92847">
                  <c:v>37024.583333333336</c:v>
                </c:pt>
                <c:pt idx="92848">
                  <c:v>37024.666666666664</c:v>
                </c:pt>
                <c:pt idx="92849">
                  <c:v>37024.75</c:v>
                </c:pt>
                <c:pt idx="92850">
                  <c:v>37024.833333333336</c:v>
                </c:pt>
                <c:pt idx="92851">
                  <c:v>37024.916666666664</c:v>
                </c:pt>
                <c:pt idx="92852">
                  <c:v>37025</c:v>
                </c:pt>
                <c:pt idx="92853">
                  <c:v>37025.083333333336</c:v>
                </c:pt>
                <c:pt idx="92854">
                  <c:v>37025.166666666664</c:v>
                </c:pt>
                <c:pt idx="92855">
                  <c:v>37025.25</c:v>
                </c:pt>
                <c:pt idx="92856">
                  <c:v>37025.333333333336</c:v>
                </c:pt>
                <c:pt idx="92857">
                  <c:v>37025.416666666664</c:v>
                </c:pt>
                <c:pt idx="92858">
                  <c:v>37025.5</c:v>
                </c:pt>
                <c:pt idx="92859">
                  <c:v>37025.583333333336</c:v>
                </c:pt>
                <c:pt idx="92860">
                  <c:v>37025.666666666664</c:v>
                </c:pt>
                <c:pt idx="92861">
                  <c:v>37025.75</c:v>
                </c:pt>
                <c:pt idx="92862">
                  <c:v>37025.833333333336</c:v>
                </c:pt>
                <c:pt idx="92863">
                  <c:v>37025.916666666664</c:v>
                </c:pt>
                <c:pt idx="92864">
                  <c:v>37026</c:v>
                </c:pt>
                <c:pt idx="92865">
                  <c:v>37026.083333333336</c:v>
                </c:pt>
                <c:pt idx="92866">
                  <c:v>37026.166666666664</c:v>
                </c:pt>
                <c:pt idx="92867">
                  <c:v>37026.25</c:v>
                </c:pt>
                <c:pt idx="92868">
                  <c:v>37026.333333333336</c:v>
                </c:pt>
                <c:pt idx="92869">
                  <c:v>37026.416666666664</c:v>
                </c:pt>
                <c:pt idx="92870">
                  <c:v>37026.5</c:v>
                </c:pt>
                <c:pt idx="92871">
                  <c:v>37026.583333333336</c:v>
                </c:pt>
                <c:pt idx="92872">
                  <c:v>37026.666666666664</c:v>
                </c:pt>
                <c:pt idx="92873">
                  <c:v>37026.75</c:v>
                </c:pt>
                <c:pt idx="92874">
                  <c:v>37026.833333333336</c:v>
                </c:pt>
                <c:pt idx="92875">
                  <c:v>37026.916666666664</c:v>
                </c:pt>
                <c:pt idx="92876">
                  <c:v>37027</c:v>
                </c:pt>
                <c:pt idx="92877">
                  <c:v>37027.083333333336</c:v>
                </c:pt>
                <c:pt idx="92878">
                  <c:v>37027.166666666664</c:v>
                </c:pt>
                <c:pt idx="92879">
                  <c:v>37027.25</c:v>
                </c:pt>
                <c:pt idx="92880">
                  <c:v>37027.333333333336</c:v>
                </c:pt>
                <c:pt idx="92881">
                  <c:v>37027.416666666664</c:v>
                </c:pt>
                <c:pt idx="92882">
                  <c:v>37027.5</c:v>
                </c:pt>
                <c:pt idx="92883">
                  <c:v>37027.583333333336</c:v>
                </c:pt>
                <c:pt idx="92884">
                  <c:v>37027.666666666664</c:v>
                </c:pt>
                <c:pt idx="92885">
                  <c:v>37027.75</c:v>
                </c:pt>
                <c:pt idx="92886">
                  <c:v>37027.833333333336</c:v>
                </c:pt>
                <c:pt idx="92887">
                  <c:v>37027.916666666664</c:v>
                </c:pt>
                <c:pt idx="92888">
                  <c:v>37028</c:v>
                </c:pt>
                <c:pt idx="92889">
                  <c:v>37028.083333333336</c:v>
                </c:pt>
                <c:pt idx="92890">
                  <c:v>37028.166666666664</c:v>
                </c:pt>
                <c:pt idx="92891">
                  <c:v>37028.25</c:v>
                </c:pt>
                <c:pt idx="92892">
                  <c:v>37028.333333333336</c:v>
                </c:pt>
                <c:pt idx="92893">
                  <c:v>37028.416666666664</c:v>
                </c:pt>
                <c:pt idx="92894">
                  <c:v>37028.5</c:v>
                </c:pt>
                <c:pt idx="92895">
                  <c:v>37028.583333333336</c:v>
                </c:pt>
                <c:pt idx="92896">
                  <c:v>37028.666666666664</c:v>
                </c:pt>
                <c:pt idx="92897">
                  <c:v>37028.75</c:v>
                </c:pt>
                <c:pt idx="92898">
                  <c:v>37028.833333333336</c:v>
                </c:pt>
                <c:pt idx="92899">
                  <c:v>37028.916666666664</c:v>
                </c:pt>
                <c:pt idx="92900">
                  <c:v>37029</c:v>
                </c:pt>
                <c:pt idx="92901">
                  <c:v>37029.083333333336</c:v>
                </c:pt>
                <c:pt idx="92902">
                  <c:v>37029.166666666664</c:v>
                </c:pt>
                <c:pt idx="92903">
                  <c:v>37029.25</c:v>
                </c:pt>
                <c:pt idx="92904">
                  <c:v>37029.333333333336</c:v>
                </c:pt>
                <c:pt idx="92905">
                  <c:v>37029.416666666664</c:v>
                </c:pt>
                <c:pt idx="92906">
                  <c:v>37029.5</c:v>
                </c:pt>
                <c:pt idx="92907">
                  <c:v>37029.583333333336</c:v>
                </c:pt>
                <c:pt idx="92908">
                  <c:v>37029.666666666664</c:v>
                </c:pt>
                <c:pt idx="92909">
                  <c:v>37029.75</c:v>
                </c:pt>
                <c:pt idx="92910">
                  <c:v>37029.833333333336</c:v>
                </c:pt>
                <c:pt idx="92911">
                  <c:v>37029.916666666664</c:v>
                </c:pt>
                <c:pt idx="92912">
                  <c:v>37030</c:v>
                </c:pt>
                <c:pt idx="92913">
                  <c:v>37030.083333333336</c:v>
                </c:pt>
                <c:pt idx="92914">
                  <c:v>37030.166666666664</c:v>
                </c:pt>
                <c:pt idx="92915">
                  <c:v>37030.25</c:v>
                </c:pt>
                <c:pt idx="92916">
                  <c:v>37030.333333333336</c:v>
                </c:pt>
                <c:pt idx="92917">
                  <c:v>37030.416666666664</c:v>
                </c:pt>
                <c:pt idx="92918">
                  <c:v>37030.5</c:v>
                </c:pt>
                <c:pt idx="92919">
                  <c:v>37030.583333333336</c:v>
                </c:pt>
                <c:pt idx="92920">
                  <c:v>37030.666666666664</c:v>
                </c:pt>
                <c:pt idx="92921">
                  <c:v>37030.75</c:v>
                </c:pt>
                <c:pt idx="92922">
                  <c:v>37030.833333333336</c:v>
                </c:pt>
                <c:pt idx="92923">
                  <c:v>37030.916666666664</c:v>
                </c:pt>
                <c:pt idx="92924">
                  <c:v>37031</c:v>
                </c:pt>
                <c:pt idx="92925">
                  <c:v>37031.083333333336</c:v>
                </c:pt>
                <c:pt idx="92926">
                  <c:v>37031.166666666664</c:v>
                </c:pt>
                <c:pt idx="92927">
                  <c:v>37031.25</c:v>
                </c:pt>
                <c:pt idx="92928">
                  <c:v>37031.333333333336</c:v>
                </c:pt>
                <c:pt idx="92929">
                  <c:v>37031.416666666664</c:v>
                </c:pt>
                <c:pt idx="92930">
                  <c:v>37031.5</c:v>
                </c:pt>
                <c:pt idx="92931">
                  <c:v>37031.583333333336</c:v>
                </c:pt>
                <c:pt idx="92932">
                  <c:v>37031.666666666664</c:v>
                </c:pt>
                <c:pt idx="92933">
                  <c:v>37031.75</c:v>
                </c:pt>
                <c:pt idx="92934">
                  <c:v>37031.833333333336</c:v>
                </c:pt>
                <c:pt idx="92935">
                  <c:v>37031.916666666664</c:v>
                </c:pt>
                <c:pt idx="92936">
                  <c:v>37032</c:v>
                </c:pt>
                <c:pt idx="92937">
                  <c:v>37032.083333333336</c:v>
                </c:pt>
                <c:pt idx="92938">
                  <c:v>37032.166666666664</c:v>
                </c:pt>
                <c:pt idx="92939">
                  <c:v>37032.25</c:v>
                </c:pt>
                <c:pt idx="92940">
                  <c:v>37032.333333333336</c:v>
                </c:pt>
                <c:pt idx="92941">
                  <c:v>37032.416666666664</c:v>
                </c:pt>
                <c:pt idx="92942">
                  <c:v>37032.5</c:v>
                </c:pt>
                <c:pt idx="92943">
                  <c:v>37032.583333333336</c:v>
                </c:pt>
                <c:pt idx="92944">
                  <c:v>37032.666666666664</c:v>
                </c:pt>
                <c:pt idx="92945">
                  <c:v>37032.75</c:v>
                </c:pt>
                <c:pt idx="92946">
                  <c:v>37032.833333333336</c:v>
                </c:pt>
                <c:pt idx="92947">
                  <c:v>37032.916666666664</c:v>
                </c:pt>
                <c:pt idx="92948">
                  <c:v>37033</c:v>
                </c:pt>
                <c:pt idx="92949">
                  <c:v>37033.083333333336</c:v>
                </c:pt>
                <c:pt idx="92950">
                  <c:v>37033.166666666664</c:v>
                </c:pt>
                <c:pt idx="92951">
                  <c:v>37033.25</c:v>
                </c:pt>
                <c:pt idx="92952">
                  <c:v>37033.333333333336</c:v>
                </c:pt>
                <c:pt idx="92953">
                  <c:v>37033.416666666664</c:v>
                </c:pt>
                <c:pt idx="92954">
                  <c:v>37033.5</c:v>
                </c:pt>
                <c:pt idx="92955">
                  <c:v>37033.583333333336</c:v>
                </c:pt>
                <c:pt idx="92956">
                  <c:v>37033.666666666664</c:v>
                </c:pt>
                <c:pt idx="92957">
                  <c:v>37033.75</c:v>
                </c:pt>
                <c:pt idx="92958">
                  <c:v>37033.833333333336</c:v>
                </c:pt>
                <c:pt idx="92959">
                  <c:v>37033.916666666664</c:v>
                </c:pt>
                <c:pt idx="92960">
                  <c:v>37034</c:v>
                </c:pt>
                <c:pt idx="92961">
                  <c:v>37034.083333333336</c:v>
                </c:pt>
                <c:pt idx="92962">
                  <c:v>37034.166666666664</c:v>
                </c:pt>
                <c:pt idx="92963">
                  <c:v>37034.25</c:v>
                </c:pt>
                <c:pt idx="92964">
                  <c:v>37034.333333333336</c:v>
                </c:pt>
                <c:pt idx="92965">
                  <c:v>37034.416666666664</c:v>
                </c:pt>
                <c:pt idx="92966">
                  <c:v>37034.5</c:v>
                </c:pt>
                <c:pt idx="92967">
                  <c:v>37034.583333333336</c:v>
                </c:pt>
                <c:pt idx="92968">
                  <c:v>37034.666666666664</c:v>
                </c:pt>
                <c:pt idx="92969">
                  <c:v>37034.75</c:v>
                </c:pt>
                <c:pt idx="92970">
                  <c:v>37034.833333333336</c:v>
                </c:pt>
                <c:pt idx="92971">
                  <c:v>37034.916666666664</c:v>
                </c:pt>
                <c:pt idx="92972">
                  <c:v>37035</c:v>
                </c:pt>
                <c:pt idx="92973">
                  <c:v>37035.083333333336</c:v>
                </c:pt>
                <c:pt idx="92974">
                  <c:v>37035.166666666664</c:v>
                </c:pt>
                <c:pt idx="92975">
                  <c:v>37035.25</c:v>
                </c:pt>
                <c:pt idx="92976">
                  <c:v>37035.333333333336</c:v>
                </c:pt>
                <c:pt idx="92977">
                  <c:v>37035.416666666664</c:v>
                </c:pt>
                <c:pt idx="92978">
                  <c:v>37035.5</c:v>
                </c:pt>
                <c:pt idx="92979">
                  <c:v>37035.583333333336</c:v>
                </c:pt>
                <c:pt idx="92980">
                  <c:v>37035.666666666664</c:v>
                </c:pt>
                <c:pt idx="92981">
                  <c:v>37035.75</c:v>
                </c:pt>
                <c:pt idx="92982">
                  <c:v>37035.833333333336</c:v>
                </c:pt>
                <c:pt idx="92983">
                  <c:v>37035.916666666664</c:v>
                </c:pt>
                <c:pt idx="92984">
                  <c:v>37036</c:v>
                </c:pt>
                <c:pt idx="92985">
                  <c:v>37036.083333333336</c:v>
                </c:pt>
                <c:pt idx="92986">
                  <c:v>37036.166666666664</c:v>
                </c:pt>
                <c:pt idx="92987">
                  <c:v>37036.25</c:v>
                </c:pt>
                <c:pt idx="92988">
                  <c:v>37036.333333333336</c:v>
                </c:pt>
                <c:pt idx="92989">
                  <c:v>37036.416666666664</c:v>
                </c:pt>
                <c:pt idx="92990">
                  <c:v>37036.5</c:v>
                </c:pt>
                <c:pt idx="92991">
                  <c:v>37036.583333333336</c:v>
                </c:pt>
                <c:pt idx="92992">
                  <c:v>37036.666666666664</c:v>
                </c:pt>
                <c:pt idx="92993">
                  <c:v>37036.75</c:v>
                </c:pt>
                <c:pt idx="92994">
                  <c:v>37036.833333333336</c:v>
                </c:pt>
                <c:pt idx="92995">
                  <c:v>37036.916666666664</c:v>
                </c:pt>
                <c:pt idx="92996">
                  <c:v>37037</c:v>
                </c:pt>
                <c:pt idx="92997">
                  <c:v>37037.083333333336</c:v>
                </c:pt>
                <c:pt idx="92998">
                  <c:v>37037.166666666664</c:v>
                </c:pt>
                <c:pt idx="92999">
                  <c:v>37037.25</c:v>
                </c:pt>
                <c:pt idx="93000">
                  <c:v>37037.333333333336</c:v>
                </c:pt>
                <c:pt idx="93001">
                  <c:v>37037.416666666664</c:v>
                </c:pt>
                <c:pt idx="93002">
                  <c:v>37037.5</c:v>
                </c:pt>
                <c:pt idx="93003">
                  <c:v>37037.583333333336</c:v>
                </c:pt>
                <c:pt idx="93004">
                  <c:v>37037.666666666664</c:v>
                </c:pt>
                <c:pt idx="93005">
                  <c:v>37037.75</c:v>
                </c:pt>
                <c:pt idx="93006">
                  <c:v>37037.833333333336</c:v>
                </c:pt>
                <c:pt idx="93007">
                  <c:v>37037.916666666664</c:v>
                </c:pt>
                <c:pt idx="93008">
                  <c:v>37038</c:v>
                </c:pt>
                <c:pt idx="93009">
                  <c:v>37038.083333333336</c:v>
                </c:pt>
                <c:pt idx="93010">
                  <c:v>37038.166666666664</c:v>
                </c:pt>
                <c:pt idx="93011">
                  <c:v>37038.25</c:v>
                </c:pt>
                <c:pt idx="93012">
                  <c:v>37038.333333333336</c:v>
                </c:pt>
                <c:pt idx="93013">
                  <c:v>37038.416666666664</c:v>
                </c:pt>
                <c:pt idx="93014">
                  <c:v>37038.5</c:v>
                </c:pt>
                <c:pt idx="93015">
                  <c:v>37038.583333333336</c:v>
                </c:pt>
                <c:pt idx="93016">
                  <c:v>37038.666666666664</c:v>
                </c:pt>
                <c:pt idx="93017">
                  <c:v>37038.75</c:v>
                </c:pt>
                <c:pt idx="93018">
                  <c:v>37038.833333333336</c:v>
                </c:pt>
                <c:pt idx="93019">
                  <c:v>37038.916666666664</c:v>
                </c:pt>
                <c:pt idx="93020">
                  <c:v>37039</c:v>
                </c:pt>
                <c:pt idx="93021">
                  <c:v>37039.083333333336</c:v>
                </c:pt>
                <c:pt idx="93022">
                  <c:v>37039.166666666664</c:v>
                </c:pt>
                <c:pt idx="93023">
                  <c:v>37039.25</c:v>
                </c:pt>
                <c:pt idx="93024">
                  <c:v>37039.333333333336</c:v>
                </c:pt>
                <c:pt idx="93025">
                  <c:v>37039.416666666664</c:v>
                </c:pt>
                <c:pt idx="93026">
                  <c:v>37039.5</c:v>
                </c:pt>
                <c:pt idx="93027">
                  <c:v>37039.583333333336</c:v>
                </c:pt>
                <c:pt idx="93028">
                  <c:v>37039.666666666664</c:v>
                </c:pt>
                <c:pt idx="93029">
                  <c:v>37039.75</c:v>
                </c:pt>
                <c:pt idx="93030">
                  <c:v>37039.833333333336</c:v>
                </c:pt>
                <c:pt idx="93031">
                  <c:v>37039.916666666664</c:v>
                </c:pt>
                <c:pt idx="93032">
                  <c:v>37040</c:v>
                </c:pt>
                <c:pt idx="93033">
                  <c:v>37040.083333333336</c:v>
                </c:pt>
                <c:pt idx="93034">
                  <c:v>37040.166666666664</c:v>
                </c:pt>
                <c:pt idx="93035">
                  <c:v>37040.25</c:v>
                </c:pt>
                <c:pt idx="93036">
                  <c:v>37040.333333333336</c:v>
                </c:pt>
                <c:pt idx="93037">
                  <c:v>37040.416666666664</c:v>
                </c:pt>
                <c:pt idx="93038">
                  <c:v>37040.5</c:v>
                </c:pt>
                <c:pt idx="93039">
                  <c:v>37040.583333333336</c:v>
                </c:pt>
                <c:pt idx="93040">
                  <c:v>37040.666666666664</c:v>
                </c:pt>
                <c:pt idx="93041">
                  <c:v>37040.75</c:v>
                </c:pt>
                <c:pt idx="93042">
                  <c:v>37040.833333333336</c:v>
                </c:pt>
                <c:pt idx="93043">
                  <c:v>37040.916666666664</c:v>
                </c:pt>
                <c:pt idx="93044">
                  <c:v>37041</c:v>
                </c:pt>
                <c:pt idx="93045">
                  <c:v>37041.083333333336</c:v>
                </c:pt>
                <c:pt idx="93046">
                  <c:v>37041.166666666664</c:v>
                </c:pt>
                <c:pt idx="93047">
                  <c:v>37041.25</c:v>
                </c:pt>
                <c:pt idx="93048">
                  <c:v>37041.333333333336</c:v>
                </c:pt>
                <c:pt idx="93049">
                  <c:v>37041.416666666664</c:v>
                </c:pt>
                <c:pt idx="93050">
                  <c:v>37041.5</c:v>
                </c:pt>
                <c:pt idx="93051">
                  <c:v>37041.583333333336</c:v>
                </c:pt>
                <c:pt idx="93052">
                  <c:v>37041.666666666664</c:v>
                </c:pt>
                <c:pt idx="93053">
                  <c:v>37041.75</c:v>
                </c:pt>
                <c:pt idx="93054">
                  <c:v>37041.833333333336</c:v>
                </c:pt>
                <c:pt idx="93055">
                  <c:v>37041.916666666664</c:v>
                </c:pt>
                <c:pt idx="93056">
                  <c:v>37042</c:v>
                </c:pt>
                <c:pt idx="93057">
                  <c:v>37042.083333333336</c:v>
                </c:pt>
                <c:pt idx="93058">
                  <c:v>37042.166666666664</c:v>
                </c:pt>
                <c:pt idx="93059">
                  <c:v>37042.25</c:v>
                </c:pt>
                <c:pt idx="93060">
                  <c:v>37042.333333333336</c:v>
                </c:pt>
                <c:pt idx="93061">
                  <c:v>37042.416666666664</c:v>
                </c:pt>
                <c:pt idx="93062">
                  <c:v>37042.5</c:v>
                </c:pt>
                <c:pt idx="93063">
                  <c:v>37042.583333333336</c:v>
                </c:pt>
                <c:pt idx="93064">
                  <c:v>37042.666666666664</c:v>
                </c:pt>
                <c:pt idx="93065">
                  <c:v>37042.75</c:v>
                </c:pt>
                <c:pt idx="93066">
                  <c:v>37042.833333333336</c:v>
                </c:pt>
                <c:pt idx="93067">
                  <c:v>37042.916666666664</c:v>
                </c:pt>
                <c:pt idx="93068">
                  <c:v>37043</c:v>
                </c:pt>
                <c:pt idx="93069">
                  <c:v>37043.083333333336</c:v>
                </c:pt>
                <c:pt idx="93070">
                  <c:v>37043.166666666664</c:v>
                </c:pt>
                <c:pt idx="93071">
                  <c:v>37043.25</c:v>
                </c:pt>
                <c:pt idx="93072">
                  <c:v>37043.333333333336</c:v>
                </c:pt>
                <c:pt idx="93073">
                  <c:v>37043.416666666664</c:v>
                </c:pt>
                <c:pt idx="93074">
                  <c:v>37043.5</c:v>
                </c:pt>
                <c:pt idx="93075">
                  <c:v>37043.583333333336</c:v>
                </c:pt>
                <c:pt idx="93076">
                  <c:v>37043.666666666664</c:v>
                </c:pt>
                <c:pt idx="93077">
                  <c:v>37043.75</c:v>
                </c:pt>
                <c:pt idx="93078">
                  <c:v>37043.833333333336</c:v>
                </c:pt>
                <c:pt idx="93079">
                  <c:v>37043.916666666664</c:v>
                </c:pt>
                <c:pt idx="93080">
                  <c:v>37044</c:v>
                </c:pt>
                <c:pt idx="93081">
                  <c:v>37044.083333333336</c:v>
                </c:pt>
                <c:pt idx="93082">
                  <c:v>37044.166666666664</c:v>
                </c:pt>
                <c:pt idx="93083">
                  <c:v>37044.25</c:v>
                </c:pt>
                <c:pt idx="93084">
                  <c:v>37044.333333333336</c:v>
                </c:pt>
                <c:pt idx="93085">
                  <c:v>37044.416666666664</c:v>
                </c:pt>
                <c:pt idx="93086">
                  <c:v>37044.5</c:v>
                </c:pt>
                <c:pt idx="93087">
                  <c:v>37044.583333333336</c:v>
                </c:pt>
                <c:pt idx="93088">
                  <c:v>37044.666666666664</c:v>
                </c:pt>
                <c:pt idx="93089">
                  <c:v>37044.75</c:v>
                </c:pt>
                <c:pt idx="93090">
                  <c:v>37044.833333333336</c:v>
                </c:pt>
                <c:pt idx="93091">
                  <c:v>37044.916666666664</c:v>
                </c:pt>
                <c:pt idx="93092">
                  <c:v>37045</c:v>
                </c:pt>
                <c:pt idx="93093">
                  <c:v>37045.083333333336</c:v>
                </c:pt>
                <c:pt idx="93094">
                  <c:v>37045.166666666664</c:v>
                </c:pt>
                <c:pt idx="93095">
                  <c:v>37045.25</c:v>
                </c:pt>
                <c:pt idx="93096">
                  <c:v>37045.333333333336</c:v>
                </c:pt>
                <c:pt idx="93097">
                  <c:v>37045.416666666664</c:v>
                </c:pt>
                <c:pt idx="93098">
                  <c:v>37045.5</c:v>
                </c:pt>
                <c:pt idx="93099">
                  <c:v>37045.583333333336</c:v>
                </c:pt>
                <c:pt idx="93100">
                  <c:v>37045.666666666664</c:v>
                </c:pt>
                <c:pt idx="93101">
                  <c:v>37045.75</c:v>
                </c:pt>
                <c:pt idx="93102">
                  <c:v>37045.833333333336</c:v>
                </c:pt>
                <c:pt idx="93103">
                  <c:v>37045.916666666664</c:v>
                </c:pt>
                <c:pt idx="93104">
                  <c:v>37046</c:v>
                </c:pt>
                <c:pt idx="93105">
                  <c:v>37046.083333333336</c:v>
                </c:pt>
                <c:pt idx="93106">
                  <c:v>37046.166666666664</c:v>
                </c:pt>
                <c:pt idx="93107">
                  <c:v>37046.25</c:v>
                </c:pt>
                <c:pt idx="93108">
                  <c:v>37046.333333333336</c:v>
                </c:pt>
                <c:pt idx="93109">
                  <c:v>37046.416666666664</c:v>
                </c:pt>
                <c:pt idx="93110">
                  <c:v>37046.5</c:v>
                </c:pt>
                <c:pt idx="93111">
                  <c:v>37046.583333333336</c:v>
                </c:pt>
                <c:pt idx="93112">
                  <c:v>37046.666666666664</c:v>
                </c:pt>
                <c:pt idx="93113">
                  <c:v>37046.75</c:v>
                </c:pt>
                <c:pt idx="93114">
                  <c:v>37046.833333333336</c:v>
                </c:pt>
                <c:pt idx="93115">
                  <c:v>37046.916666666664</c:v>
                </c:pt>
                <c:pt idx="93116">
                  <c:v>37047</c:v>
                </c:pt>
                <c:pt idx="93117">
                  <c:v>37047.083333333336</c:v>
                </c:pt>
                <c:pt idx="93118">
                  <c:v>37047.166666666664</c:v>
                </c:pt>
                <c:pt idx="93119">
                  <c:v>37047.25</c:v>
                </c:pt>
                <c:pt idx="93120">
                  <c:v>37047.333333333336</c:v>
                </c:pt>
                <c:pt idx="93121">
                  <c:v>37047.416666666664</c:v>
                </c:pt>
                <c:pt idx="93122">
                  <c:v>37047.5</c:v>
                </c:pt>
                <c:pt idx="93123">
                  <c:v>37047.583333333336</c:v>
                </c:pt>
                <c:pt idx="93124">
                  <c:v>37047.666666666664</c:v>
                </c:pt>
                <c:pt idx="93125">
                  <c:v>37047.75</c:v>
                </c:pt>
                <c:pt idx="93126">
                  <c:v>37047.833333333336</c:v>
                </c:pt>
                <c:pt idx="93127">
                  <c:v>37047.916666666664</c:v>
                </c:pt>
                <c:pt idx="93128">
                  <c:v>37048</c:v>
                </c:pt>
                <c:pt idx="93129">
                  <c:v>37048.083333333336</c:v>
                </c:pt>
                <c:pt idx="93130">
                  <c:v>37048.166666666664</c:v>
                </c:pt>
                <c:pt idx="93131">
                  <c:v>37048.25</c:v>
                </c:pt>
                <c:pt idx="93132">
                  <c:v>37048.333333333336</c:v>
                </c:pt>
                <c:pt idx="93133">
                  <c:v>37048.416666666664</c:v>
                </c:pt>
                <c:pt idx="93134">
                  <c:v>37048.5</c:v>
                </c:pt>
                <c:pt idx="93135">
                  <c:v>37048.583333333336</c:v>
                </c:pt>
                <c:pt idx="93136">
                  <c:v>37048.666666666664</c:v>
                </c:pt>
                <c:pt idx="93137">
                  <c:v>37048.75</c:v>
                </c:pt>
                <c:pt idx="93138">
                  <c:v>37048.833333333336</c:v>
                </c:pt>
                <c:pt idx="93139">
                  <c:v>37048.916666666664</c:v>
                </c:pt>
                <c:pt idx="93140">
                  <c:v>37049</c:v>
                </c:pt>
                <c:pt idx="93141">
                  <c:v>37049.083333333336</c:v>
                </c:pt>
                <c:pt idx="93142">
                  <c:v>37049.166666666664</c:v>
                </c:pt>
                <c:pt idx="93143">
                  <c:v>37049.25</c:v>
                </c:pt>
                <c:pt idx="93144">
                  <c:v>37049.333333333336</c:v>
                </c:pt>
                <c:pt idx="93145">
                  <c:v>37049.416666666664</c:v>
                </c:pt>
                <c:pt idx="93146">
                  <c:v>37049.5</c:v>
                </c:pt>
                <c:pt idx="93147">
                  <c:v>37049.583333333336</c:v>
                </c:pt>
                <c:pt idx="93148">
                  <c:v>37049.666666666664</c:v>
                </c:pt>
                <c:pt idx="93149">
                  <c:v>37049.75</c:v>
                </c:pt>
                <c:pt idx="93150">
                  <c:v>37049.833333333336</c:v>
                </c:pt>
                <c:pt idx="93151">
                  <c:v>37049.916666666664</c:v>
                </c:pt>
                <c:pt idx="93152">
                  <c:v>37050</c:v>
                </c:pt>
                <c:pt idx="93153">
                  <c:v>37050.083333333336</c:v>
                </c:pt>
                <c:pt idx="93154">
                  <c:v>37050.166666666664</c:v>
                </c:pt>
                <c:pt idx="93155">
                  <c:v>37050.25</c:v>
                </c:pt>
                <c:pt idx="93156">
                  <c:v>37050.333333333336</c:v>
                </c:pt>
                <c:pt idx="93157">
                  <c:v>37050.416666666664</c:v>
                </c:pt>
                <c:pt idx="93158">
                  <c:v>37050.5</c:v>
                </c:pt>
                <c:pt idx="93159">
                  <c:v>37050.583333333336</c:v>
                </c:pt>
                <c:pt idx="93160">
                  <c:v>37050.666666666664</c:v>
                </c:pt>
                <c:pt idx="93161">
                  <c:v>37050.75</c:v>
                </c:pt>
                <c:pt idx="93162">
                  <c:v>37050.833333333336</c:v>
                </c:pt>
                <c:pt idx="93163">
                  <c:v>37050.916666666664</c:v>
                </c:pt>
                <c:pt idx="93164">
                  <c:v>37051</c:v>
                </c:pt>
                <c:pt idx="93165">
                  <c:v>37051.083333333336</c:v>
                </c:pt>
                <c:pt idx="93166">
                  <c:v>37051.166666666664</c:v>
                </c:pt>
                <c:pt idx="93167">
                  <c:v>37051.25</c:v>
                </c:pt>
                <c:pt idx="93168">
                  <c:v>37051.333333333336</c:v>
                </c:pt>
                <c:pt idx="93169">
                  <c:v>37051.416666666664</c:v>
                </c:pt>
                <c:pt idx="93170">
                  <c:v>37051.5</c:v>
                </c:pt>
                <c:pt idx="93171">
                  <c:v>37051.583333333336</c:v>
                </c:pt>
                <c:pt idx="93172">
                  <c:v>37051.666666666664</c:v>
                </c:pt>
                <c:pt idx="93173">
                  <c:v>37051.75</c:v>
                </c:pt>
                <c:pt idx="93174">
                  <c:v>37051.833333333336</c:v>
                </c:pt>
                <c:pt idx="93175">
                  <c:v>37051.916666666664</c:v>
                </c:pt>
                <c:pt idx="93176">
                  <c:v>37052</c:v>
                </c:pt>
                <c:pt idx="93177">
                  <c:v>37052.083333333336</c:v>
                </c:pt>
                <c:pt idx="93178">
                  <c:v>37052.166666666664</c:v>
                </c:pt>
                <c:pt idx="93179">
                  <c:v>37052.25</c:v>
                </c:pt>
                <c:pt idx="93180">
                  <c:v>37052.333333333336</c:v>
                </c:pt>
                <c:pt idx="93181">
                  <c:v>37052.416666666664</c:v>
                </c:pt>
                <c:pt idx="93182">
                  <c:v>37052.5</c:v>
                </c:pt>
                <c:pt idx="93183">
                  <c:v>37052.583333333336</c:v>
                </c:pt>
                <c:pt idx="93184">
                  <c:v>37052.666666666664</c:v>
                </c:pt>
                <c:pt idx="93185">
                  <c:v>37052.75</c:v>
                </c:pt>
                <c:pt idx="93186">
                  <c:v>37052.833333333336</c:v>
                </c:pt>
                <c:pt idx="93187">
                  <c:v>37052.916666666664</c:v>
                </c:pt>
                <c:pt idx="93188">
                  <c:v>37053</c:v>
                </c:pt>
                <c:pt idx="93189">
                  <c:v>37053.083333333336</c:v>
                </c:pt>
                <c:pt idx="93190">
                  <c:v>37053.166666666664</c:v>
                </c:pt>
                <c:pt idx="93191">
                  <c:v>37053.25</c:v>
                </c:pt>
                <c:pt idx="93192">
                  <c:v>37053.333333333336</c:v>
                </c:pt>
                <c:pt idx="93193">
                  <c:v>37053.416666666664</c:v>
                </c:pt>
                <c:pt idx="93194">
                  <c:v>37053.5</c:v>
                </c:pt>
                <c:pt idx="93195">
                  <c:v>37053.583333333336</c:v>
                </c:pt>
                <c:pt idx="93196">
                  <c:v>37053.666666666664</c:v>
                </c:pt>
                <c:pt idx="93197">
                  <c:v>37053.75</c:v>
                </c:pt>
                <c:pt idx="93198">
                  <c:v>37053.833333333336</c:v>
                </c:pt>
                <c:pt idx="93199">
                  <c:v>37053.916666666664</c:v>
                </c:pt>
                <c:pt idx="93200">
                  <c:v>37054</c:v>
                </c:pt>
                <c:pt idx="93201">
                  <c:v>37054.083333333336</c:v>
                </c:pt>
                <c:pt idx="93202">
                  <c:v>37054.166666666664</c:v>
                </c:pt>
                <c:pt idx="93203">
                  <c:v>37054.25</c:v>
                </c:pt>
                <c:pt idx="93204">
                  <c:v>37054.333333333336</c:v>
                </c:pt>
                <c:pt idx="93205">
                  <c:v>37054.388194444444</c:v>
                </c:pt>
                <c:pt idx="93206">
                  <c:v>37054.397916666669</c:v>
                </c:pt>
                <c:pt idx="93207">
                  <c:v>37054.416666666664</c:v>
                </c:pt>
                <c:pt idx="93208">
                  <c:v>37054.5</c:v>
                </c:pt>
                <c:pt idx="93209">
                  <c:v>37054.583333333336</c:v>
                </c:pt>
                <c:pt idx="93210">
                  <c:v>37054.666666666664</c:v>
                </c:pt>
                <c:pt idx="93211">
                  <c:v>37054.75</c:v>
                </c:pt>
                <c:pt idx="93212">
                  <c:v>37054.833333333336</c:v>
                </c:pt>
                <c:pt idx="93213">
                  <c:v>37054.916666666664</c:v>
                </c:pt>
                <c:pt idx="93214">
                  <c:v>37055</c:v>
                </c:pt>
                <c:pt idx="93215">
                  <c:v>37055.083333333336</c:v>
                </c:pt>
                <c:pt idx="93216">
                  <c:v>37055.166666666664</c:v>
                </c:pt>
                <c:pt idx="93217">
                  <c:v>37055.25</c:v>
                </c:pt>
                <c:pt idx="93218">
                  <c:v>37055.333333333336</c:v>
                </c:pt>
                <c:pt idx="93219">
                  <c:v>37055.416666666664</c:v>
                </c:pt>
                <c:pt idx="93220">
                  <c:v>37055.5</c:v>
                </c:pt>
                <c:pt idx="93221">
                  <c:v>37055.583333333336</c:v>
                </c:pt>
                <c:pt idx="93222">
                  <c:v>37055.666666666664</c:v>
                </c:pt>
                <c:pt idx="93223">
                  <c:v>37055.75</c:v>
                </c:pt>
                <c:pt idx="93224">
                  <c:v>37055.833333333336</c:v>
                </c:pt>
                <c:pt idx="93225">
                  <c:v>37055.916666666664</c:v>
                </c:pt>
                <c:pt idx="93226">
                  <c:v>37056</c:v>
                </c:pt>
                <c:pt idx="93227">
                  <c:v>37056.083333333336</c:v>
                </c:pt>
                <c:pt idx="93228">
                  <c:v>37056.166666666664</c:v>
                </c:pt>
                <c:pt idx="93229">
                  <c:v>37056.25</c:v>
                </c:pt>
                <c:pt idx="93230">
                  <c:v>37056.333333333336</c:v>
                </c:pt>
                <c:pt idx="93231">
                  <c:v>37056.416666666664</c:v>
                </c:pt>
                <c:pt idx="93232">
                  <c:v>37056.5</c:v>
                </c:pt>
                <c:pt idx="93233">
                  <c:v>37056.583333333336</c:v>
                </c:pt>
                <c:pt idx="93234">
                  <c:v>37056.666666666664</c:v>
                </c:pt>
                <c:pt idx="93235">
                  <c:v>37056.75</c:v>
                </c:pt>
                <c:pt idx="93236">
                  <c:v>37056.833333333336</c:v>
                </c:pt>
                <c:pt idx="93237">
                  <c:v>37056.916666666664</c:v>
                </c:pt>
                <c:pt idx="93238">
                  <c:v>37057</c:v>
                </c:pt>
                <c:pt idx="93239">
                  <c:v>37057.083333333336</c:v>
                </c:pt>
                <c:pt idx="93240">
                  <c:v>37057.166666666664</c:v>
                </c:pt>
                <c:pt idx="93241">
                  <c:v>37057.25</c:v>
                </c:pt>
                <c:pt idx="93242">
                  <c:v>37057.333333333336</c:v>
                </c:pt>
                <c:pt idx="93243">
                  <c:v>37057.416666666664</c:v>
                </c:pt>
                <c:pt idx="93244">
                  <c:v>37057.5</c:v>
                </c:pt>
                <c:pt idx="93245">
                  <c:v>37057.583333333336</c:v>
                </c:pt>
                <c:pt idx="93246">
                  <c:v>37057.666666666664</c:v>
                </c:pt>
                <c:pt idx="93247">
                  <c:v>37057.75</c:v>
                </c:pt>
                <c:pt idx="93248">
                  <c:v>37057.833333333336</c:v>
                </c:pt>
                <c:pt idx="93249">
                  <c:v>37057.916666666664</c:v>
                </c:pt>
                <c:pt idx="93250">
                  <c:v>37058</c:v>
                </c:pt>
                <c:pt idx="93251">
                  <c:v>37058.083333333336</c:v>
                </c:pt>
                <c:pt idx="93252">
                  <c:v>37058.166666666664</c:v>
                </c:pt>
                <c:pt idx="93253">
                  <c:v>37058.25</c:v>
                </c:pt>
                <c:pt idx="93254">
                  <c:v>37058.333333333336</c:v>
                </c:pt>
                <c:pt idx="93255">
                  <c:v>37058.416666666664</c:v>
                </c:pt>
                <c:pt idx="93256">
                  <c:v>37058.5</c:v>
                </c:pt>
                <c:pt idx="93257">
                  <c:v>37058.583333333336</c:v>
                </c:pt>
                <c:pt idx="93258">
                  <c:v>37058.666666666664</c:v>
                </c:pt>
                <c:pt idx="93259">
                  <c:v>37058.75</c:v>
                </c:pt>
                <c:pt idx="93260">
                  <c:v>37058.833333333336</c:v>
                </c:pt>
                <c:pt idx="93261">
                  <c:v>37058.916666666664</c:v>
                </c:pt>
                <c:pt idx="93262">
                  <c:v>37059</c:v>
                </c:pt>
                <c:pt idx="93263">
                  <c:v>37059.083333333336</c:v>
                </c:pt>
                <c:pt idx="93264">
                  <c:v>37059.166666666664</c:v>
                </c:pt>
                <c:pt idx="93265">
                  <c:v>37059.25</c:v>
                </c:pt>
                <c:pt idx="93266">
                  <c:v>37059.333333333336</c:v>
                </c:pt>
                <c:pt idx="93267">
                  <c:v>37059.416666666664</c:v>
                </c:pt>
                <c:pt idx="93268">
                  <c:v>37059.5</c:v>
                </c:pt>
                <c:pt idx="93269">
                  <c:v>37059.583333333336</c:v>
                </c:pt>
                <c:pt idx="93270">
                  <c:v>37059.666666666664</c:v>
                </c:pt>
                <c:pt idx="93271">
                  <c:v>37059.75</c:v>
                </c:pt>
                <c:pt idx="93272">
                  <c:v>37059.833333333336</c:v>
                </c:pt>
                <c:pt idx="93273">
                  <c:v>37059.916666666664</c:v>
                </c:pt>
                <c:pt idx="93274">
                  <c:v>37060</c:v>
                </c:pt>
                <c:pt idx="93275">
                  <c:v>37060.083333333336</c:v>
                </c:pt>
                <c:pt idx="93276">
                  <c:v>37060.166666666664</c:v>
                </c:pt>
                <c:pt idx="93277">
                  <c:v>37060.25</c:v>
                </c:pt>
                <c:pt idx="93278">
                  <c:v>37060.333333333336</c:v>
                </c:pt>
                <c:pt idx="93279">
                  <c:v>37060.416666666664</c:v>
                </c:pt>
                <c:pt idx="93280">
                  <c:v>37060.5</c:v>
                </c:pt>
                <c:pt idx="93281">
                  <c:v>37060.583333333336</c:v>
                </c:pt>
                <c:pt idx="93282">
                  <c:v>37060.666666666664</c:v>
                </c:pt>
                <c:pt idx="93283">
                  <c:v>37060.75</c:v>
                </c:pt>
                <c:pt idx="93284">
                  <c:v>37060.833333333336</c:v>
                </c:pt>
                <c:pt idx="93285">
                  <c:v>37060.916666666664</c:v>
                </c:pt>
                <c:pt idx="93286">
                  <c:v>37061</c:v>
                </c:pt>
                <c:pt idx="93287">
                  <c:v>37061.083333333336</c:v>
                </c:pt>
                <c:pt idx="93288">
                  <c:v>37061.166666666664</c:v>
                </c:pt>
                <c:pt idx="93289">
                  <c:v>37061.25</c:v>
                </c:pt>
                <c:pt idx="93290">
                  <c:v>37061.333333333336</c:v>
                </c:pt>
                <c:pt idx="93291">
                  <c:v>37061.416666666664</c:v>
                </c:pt>
                <c:pt idx="93292">
                  <c:v>37061.5</c:v>
                </c:pt>
                <c:pt idx="93293">
                  <c:v>37061.583333333336</c:v>
                </c:pt>
                <c:pt idx="93294">
                  <c:v>37061.666666666664</c:v>
                </c:pt>
                <c:pt idx="93295">
                  <c:v>37061.75</c:v>
                </c:pt>
                <c:pt idx="93296">
                  <c:v>37061.833333333336</c:v>
                </c:pt>
                <c:pt idx="93297">
                  <c:v>37061.916666666664</c:v>
                </c:pt>
                <c:pt idx="93298">
                  <c:v>37062</c:v>
                </c:pt>
                <c:pt idx="93299">
                  <c:v>37062.083333333336</c:v>
                </c:pt>
                <c:pt idx="93300">
                  <c:v>37062.166666666664</c:v>
                </c:pt>
                <c:pt idx="93301">
                  <c:v>37062.25</c:v>
                </c:pt>
                <c:pt idx="93302">
                  <c:v>37062.333333333336</c:v>
                </c:pt>
                <c:pt idx="93303">
                  <c:v>37062.416666666664</c:v>
                </c:pt>
                <c:pt idx="93304">
                  <c:v>37062.5</c:v>
                </c:pt>
                <c:pt idx="93305">
                  <c:v>37062.583333333336</c:v>
                </c:pt>
                <c:pt idx="93306">
                  <c:v>37062.666666666664</c:v>
                </c:pt>
                <c:pt idx="93307">
                  <c:v>37062.75</c:v>
                </c:pt>
                <c:pt idx="93308">
                  <c:v>37062.833333333336</c:v>
                </c:pt>
                <c:pt idx="93309">
                  <c:v>37062.916666666664</c:v>
                </c:pt>
                <c:pt idx="93310">
                  <c:v>37063</c:v>
                </c:pt>
                <c:pt idx="93311">
                  <c:v>37063.083333333336</c:v>
                </c:pt>
                <c:pt idx="93312">
                  <c:v>37063.166666666664</c:v>
                </c:pt>
                <c:pt idx="93313">
                  <c:v>37063.25</c:v>
                </c:pt>
                <c:pt idx="93314">
                  <c:v>37063.333333333336</c:v>
                </c:pt>
                <c:pt idx="93315">
                  <c:v>37063.416666666664</c:v>
                </c:pt>
                <c:pt idx="93316">
                  <c:v>37063.5</c:v>
                </c:pt>
                <c:pt idx="93317">
                  <c:v>37063.583333333336</c:v>
                </c:pt>
                <c:pt idx="93318">
                  <c:v>37063.666666666664</c:v>
                </c:pt>
                <c:pt idx="93319">
                  <c:v>37063.75</c:v>
                </c:pt>
                <c:pt idx="93320">
                  <c:v>37063.833333333336</c:v>
                </c:pt>
                <c:pt idx="93321">
                  <c:v>37063.916666666664</c:v>
                </c:pt>
                <c:pt idx="93322">
                  <c:v>37064</c:v>
                </c:pt>
                <c:pt idx="93323">
                  <c:v>37064.083333333336</c:v>
                </c:pt>
                <c:pt idx="93324">
                  <c:v>37064.166666666664</c:v>
                </c:pt>
                <c:pt idx="93325">
                  <c:v>37064.25</c:v>
                </c:pt>
                <c:pt idx="93326">
                  <c:v>37064.333333333336</c:v>
                </c:pt>
                <c:pt idx="93327">
                  <c:v>37064.416666666664</c:v>
                </c:pt>
                <c:pt idx="93328">
                  <c:v>37064.5</c:v>
                </c:pt>
                <c:pt idx="93329">
                  <c:v>37064.583333333336</c:v>
                </c:pt>
                <c:pt idx="93330">
                  <c:v>37064.666666666664</c:v>
                </c:pt>
                <c:pt idx="93331">
                  <c:v>37064.75</c:v>
                </c:pt>
                <c:pt idx="93332">
                  <c:v>37064.833333333336</c:v>
                </c:pt>
                <c:pt idx="93333">
                  <c:v>37064.916666666664</c:v>
                </c:pt>
                <c:pt idx="93334">
                  <c:v>37065</c:v>
                </c:pt>
                <c:pt idx="93335">
                  <c:v>37065.083333333336</c:v>
                </c:pt>
                <c:pt idx="93336">
                  <c:v>37065.166666666664</c:v>
                </c:pt>
                <c:pt idx="93337">
                  <c:v>37065.25</c:v>
                </c:pt>
                <c:pt idx="93338">
                  <c:v>37065.333333333336</c:v>
                </c:pt>
                <c:pt idx="93339">
                  <c:v>37065.416666666664</c:v>
                </c:pt>
                <c:pt idx="93340">
                  <c:v>37065.5</c:v>
                </c:pt>
                <c:pt idx="93341">
                  <c:v>37065.583333333336</c:v>
                </c:pt>
                <c:pt idx="93342">
                  <c:v>37065.666666666664</c:v>
                </c:pt>
                <c:pt idx="93343">
                  <c:v>37065.75</c:v>
                </c:pt>
                <c:pt idx="93344">
                  <c:v>37065.833333333336</c:v>
                </c:pt>
                <c:pt idx="93345">
                  <c:v>37065.916666666664</c:v>
                </c:pt>
                <c:pt idx="93346">
                  <c:v>37066</c:v>
                </c:pt>
                <c:pt idx="93347">
                  <c:v>37066.083333333336</c:v>
                </c:pt>
                <c:pt idx="93348">
                  <c:v>37066.166666666664</c:v>
                </c:pt>
                <c:pt idx="93349">
                  <c:v>37066.25</c:v>
                </c:pt>
                <c:pt idx="93350">
                  <c:v>37066.333333333336</c:v>
                </c:pt>
                <c:pt idx="93351">
                  <c:v>37066.416666666664</c:v>
                </c:pt>
                <c:pt idx="93352">
                  <c:v>37066.5</c:v>
                </c:pt>
                <c:pt idx="93353">
                  <c:v>37066.583333333336</c:v>
                </c:pt>
                <c:pt idx="93354">
                  <c:v>37066.666666666664</c:v>
                </c:pt>
                <c:pt idx="93355">
                  <c:v>37066.75</c:v>
                </c:pt>
                <c:pt idx="93356">
                  <c:v>37066.833333333336</c:v>
                </c:pt>
                <c:pt idx="93357">
                  <c:v>37066.916666666664</c:v>
                </c:pt>
                <c:pt idx="93358">
                  <c:v>37067</c:v>
                </c:pt>
                <c:pt idx="93359">
                  <c:v>37067.083333333336</c:v>
                </c:pt>
                <c:pt idx="93360">
                  <c:v>37067.166666666664</c:v>
                </c:pt>
                <c:pt idx="93361">
                  <c:v>37067.25</c:v>
                </c:pt>
                <c:pt idx="93362">
                  <c:v>37067.333333333336</c:v>
                </c:pt>
                <c:pt idx="93363">
                  <c:v>37067.416666666664</c:v>
                </c:pt>
                <c:pt idx="93364">
                  <c:v>37067.5</c:v>
                </c:pt>
                <c:pt idx="93365">
                  <c:v>37067.583333333336</c:v>
                </c:pt>
                <c:pt idx="93366">
                  <c:v>37067.666666666664</c:v>
                </c:pt>
                <c:pt idx="93367">
                  <c:v>37067.75</c:v>
                </c:pt>
                <c:pt idx="93368">
                  <c:v>37067.833333333336</c:v>
                </c:pt>
                <c:pt idx="93369">
                  <c:v>37067.916666666664</c:v>
                </c:pt>
                <c:pt idx="93370">
                  <c:v>37068</c:v>
                </c:pt>
                <c:pt idx="93371">
                  <c:v>37068.083333333336</c:v>
                </c:pt>
                <c:pt idx="93372">
                  <c:v>37068.166666666664</c:v>
                </c:pt>
                <c:pt idx="93373">
                  <c:v>37068.25</c:v>
                </c:pt>
                <c:pt idx="93374">
                  <c:v>37068.333333333336</c:v>
                </c:pt>
                <c:pt idx="93375">
                  <c:v>37068.416666666664</c:v>
                </c:pt>
                <c:pt idx="93376">
                  <c:v>37068.5</c:v>
                </c:pt>
                <c:pt idx="93377">
                  <c:v>37068.583333333336</c:v>
                </c:pt>
                <c:pt idx="93378">
                  <c:v>37068.666666666664</c:v>
                </c:pt>
                <c:pt idx="93379">
                  <c:v>37068.75</c:v>
                </c:pt>
                <c:pt idx="93380">
                  <c:v>37068.833333333336</c:v>
                </c:pt>
                <c:pt idx="93381">
                  <c:v>37068.916666666664</c:v>
                </c:pt>
                <c:pt idx="93382">
                  <c:v>37069</c:v>
                </c:pt>
                <c:pt idx="93383">
                  <c:v>37069.083333333336</c:v>
                </c:pt>
                <c:pt idx="93384">
                  <c:v>37069.166666666664</c:v>
                </c:pt>
                <c:pt idx="93385">
                  <c:v>37069.25</c:v>
                </c:pt>
                <c:pt idx="93386">
                  <c:v>37069.333333333336</c:v>
                </c:pt>
                <c:pt idx="93387">
                  <c:v>37069.416666666664</c:v>
                </c:pt>
                <c:pt idx="93388">
                  <c:v>37069.5</c:v>
                </c:pt>
                <c:pt idx="93389">
                  <c:v>37069.583333333336</c:v>
                </c:pt>
                <c:pt idx="93390">
                  <c:v>37069.666666666664</c:v>
                </c:pt>
                <c:pt idx="93391">
                  <c:v>37069.75</c:v>
                </c:pt>
                <c:pt idx="93392">
                  <c:v>37069.833333333336</c:v>
                </c:pt>
                <c:pt idx="93393">
                  <c:v>37069.916666666664</c:v>
                </c:pt>
                <c:pt idx="93394">
                  <c:v>37070</c:v>
                </c:pt>
                <c:pt idx="93395">
                  <c:v>37070.083333333336</c:v>
                </c:pt>
                <c:pt idx="93396">
                  <c:v>37070.166666666664</c:v>
                </c:pt>
                <c:pt idx="93397">
                  <c:v>37070.25</c:v>
                </c:pt>
                <c:pt idx="93398">
                  <c:v>37070.333333333336</c:v>
                </c:pt>
                <c:pt idx="93399">
                  <c:v>37070.416666666664</c:v>
                </c:pt>
                <c:pt idx="93400">
                  <c:v>37070.5</c:v>
                </c:pt>
                <c:pt idx="93401">
                  <c:v>37070.583333333336</c:v>
                </c:pt>
                <c:pt idx="93402">
                  <c:v>37070.666666666664</c:v>
                </c:pt>
                <c:pt idx="93403">
                  <c:v>37070.75</c:v>
                </c:pt>
                <c:pt idx="93404">
                  <c:v>37070.833333333336</c:v>
                </c:pt>
                <c:pt idx="93405">
                  <c:v>37070.916666666664</c:v>
                </c:pt>
                <c:pt idx="93406">
                  <c:v>37071</c:v>
                </c:pt>
                <c:pt idx="93407">
                  <c:v>37071.083333333336</c:v>
                </c:pt>
                <c:pt idx="93408">
                  <c:v>37071.166666666664</c:v>
                </c:pt>
                <c:pt idx="93409">
                  <c:v>37071.25</c:v>
                </c:pt>
                <c:pt idx="93410">
                  <c:v>37071.333333333336</c:v>
                </c:pt>
                <c:pt idx="93411">
                  <c:v>37071.416666666664</c:v>
                </c:pt>
                <c:pt idx="93412">
                  <c:v>37071.5</c:v>
                </c:pt>
                <c:pt idx="93413">
                  <c:v>37071.583333333336</c:v>
                </c:pt>
                <c:pt idx="93414">
                  <c:v>37071.666666666664</c:v>
                </c:pt>
                <c:pt idx="93415">
                  <c:v>37071.75</c:v>
                </c:pt>
                <c:pt idx="93416">
                  <c:v>37071.833333333336</c:v>
                </c:pt>
                <c:pt idx="93417">
                  <c:v>37071.916666666664</c:v>
                </c:pt>
                <c:pt idx="93418">
                  <c:v>37072</c:v>
                </c:pt>
                <c:pt idx="93419">
                  <c:v>37072.083333333336</c:v>
                </c:pt>
                <c:pt idx="93420">
                  <c:v>37072.166666666664</c:v>
                </c:pt>
                <c:pt idx="93421">
                  <c:v>37072.25</c:v>
                </c:pt>
                <c:pt idx="93422">
                  <c:v>37072.333333333336</c:v>
                </c:pt>
                <c:pt idx="93423">
                  <c:v>37072.416666666664</c:v>
                </c:pt>
                <c:pt idx="93424">
                  <c:v>37072.5</c:v>
                </c:pt>
                <c:pt idx="93425">
                  <c:v>37072.583333333336</c:v>
                </c:pt>
                <c:pt idx="93426">
                  <c:v>37072.666666666664</c:v>
                </c:pt>
                <c:pt idx="93427">
                  <c:v>37072.75</c:v>
                </c:pt>
                <c:pt idx="93428">
                  <c:v>37072.833333333336</c:v>
                </c:pt>
                <c:pt idx="93429">
                  <c:v>37072.916666666664</c:v>
                </c:pt>
                <c:pt idx="93430">
                  <c:v>37073</c:v>
                </c:pt>
                <c:pt idx="93431">
                  <c:v>37073.083333333336</c:v>
                </c:pt>
                <c:pt idx="93432">
                  <c:v>37073.166666666664</c:v>
                </c:pt>
                <c:pt idx="93433">
                  <c:v>37073.25</c:v>
                </c:pt>
                <c:pt idx="93434">
                  <c:v>37073.333333333336</c:v>
                </c:pt>
                <c:pt idx="93435">
                  <c:v>37073.416666666664</c:v>
                </c:pt>
                <c:pt idx="93436">
                  <c:v>37073.5</c:v>
                </c:pt>
                <c:pt idx="93437">
                  <c:v>37073.583333333336</c:v>
                </c:pt>
                <c:pt idx="93438">
                  <c:v>37073.666666666664</c:v>
                </c:pt>
                <c:pt idx="93439">
                  <c:v>37073.75</c:v>
                </c:pt>
                <c:pt idx="93440">
                  <c:v>37073.833333333336</c:v>
                </c:pt>
                <c:pt idx="93441">
                  <c:v>37073.916666666664</c:v>
                </c:pt>
                <c:pt idx="93442">
                  <c:v>37074</c:v>
                </c:pt>
                <c:pt idx="93443">
                  <c:v>37074.083333333336</c:v>
                </c:pt>
                <c:pt idx="93444">
                  <c:v>37074.166666666664</c:v>
                </c:pt>
                <c:pt idx="93445">
                  <c:v>37074.25</c:v>
                </c:pt>
                <c:pt idx="93446">
                  <c:v>37074.333333333336</c:v>
                </c:pt>
                <c:pt idx="93447">
                  <c:v>37074.416666666664</c:v>
                </c:pt>
                <c:pt idx="93448">
                  <c:v>37074.5</c:v>
                </c:pt>
                <c:pt idx="93449">
                  <c:v>37074.583333333336</c:v>
                </c:pt>
                <c:pt idx="93450">
                  <c:v>37074.666666666664</c:v>
                </c:pt>
                <c:pt idx="93451">
                  <c:v>37074.75</c:v>
                </c:pt>
                <c:pt idx="93452">
                  <c:v>37074.833333333336</c:v>
                </c:pt>
                <c:pt idx="93453">
                  <c:v>37074.916666666664</c:v>
                </c:pt>
                <c:pt idx="93454">
                  <c:v>37075</c:v>
                </c:pt>
                <c:pt idx="93455">
                  <c:v>37075.083333333336</c:v>
                </c:pt>
                <c:pt idx="93456">
                  <c:v>37075.166666666664</c:v>
                </c:pt>
                <c:pt idx="93457">
                  <c:v>37075.25</c:v>
                </c:pt>
                <c:pt idx="93458">
                  <c:v>37075.333333333336</c:v>
                </c:pt>
                <c:pt idx="93459">
                  <c:v>37075.416666666664</c:v>
                </c:pt>
                <c:pt idx="93460">
                  <c:v>37075.5</c:v>
                </c:pt>
                <c:pt idx="93461">
                  <c:v>37075.583333333336</c:v>
                </c:pt>
                <c:pt idx="93462">
                  <c:v>37075.666666666664</c:v>
                </c:pt>
                <c:pt idx="93463">
                  <c:v>37075.75</c:v>
                </c:pt>
                <c:pt idx="93464">
                  <c:v>37075.833333333336</c:v>
                </c:pt>
                <c:pt idx="93465">
                  <c:v>37075.916666666664</c:v>
                </c:pt>
                <c:pt idx="93466">
                  <c:v>37076</c:v>
                </c:pt>
                <c:pt idx="93467">
                  <c:v>37076.083333333336</c:v>
                </c:pt>
                <c:pt idx="93468">
                  <c:v>37076.166666666664</c:v>
                </c:pt>
                <c:pt idx="93469">
                  <c:v>37076.25</c:v>
                </c:pt>
                <c:pt idx="93470">
                  <c:v>37076.333333333336</c:v>
                </c:pt>
                <c:pt idx="93471">
                  <c:v>37076.416666666664</c:v>
                </c:pt>
                <c:pt idx="93472">
                  <c:v>37076.5</c:v>
                </c:pt>
                <c:pt idx="93473">
                  <c:v>37076.583333333336</c:v>
                </c:pt>
                <c:pt idx="93474">
                  <c:v>37076.666666666664</c:v>
                </c:pt>
                <c:pt idx="93475">
                  <c:v>37076.75</c:v>
                </c:pt>
                <c:pt idx="93476">
                  <c:v>37076.833333333336</c:v>
                </c:pt>
                <c:pt idx="93477">
                  <c:v>37076.916666666664</c:v>
                </c:pt>
                <c:pt idx="93478">
                  <c:v>37077</c:v>
                </c:pt>
                <c:pt idx="93479">
                  <c:v>37077.083333333336</c:v>
                </c:pt>
                <c:pt idx="93480">
                  <c:v>37077.166666666664</c:v>
                </c:pt>
                <c:pt idx="93481">
                  <c:v>37077.25</c:v>
                </c:pt>
                <c:pt idx="93482">
                  <c:v>37077.333333333336</c:v>
                </c:pt>
                <c:pt idx="93483">
                  <c:v>37077.416666666664</c:v>
                </c:pt>
                <c:pt idx="93484">
                  <c:v>37077.5</c:v>
                </c:pt>
                <c:pt idx="93485">
                  <c:v>37077.583333333336</c:v>
                </c:pt>
                <c:pt idx="93486">
                  <c:v>37077.666666666664</c:v>
                </c:pt>
                <c:pt idx="93487">
                  <c:v>37077.75</c:v>
                </c:pt>
                <c:pt idx="93488">
                  <c:v>37077.833333333336</c:v>
                </c:pt>
                <c:pt idx="93489">
                  <c:v>37077.916666666664</c:v>
                </c:pt>
                <c:pt idx="93490">
                  <c:v>37078</c:v>
                </c:pt>
                <c:pt idx="93491">
                  <c:v>37078.083333333336</c:v>
                </c:pt>
                <c:pt idx="93492">
                  <c:v>37078.166666666664</c:v>
                </c:pt>
                <c:pt idx="93493">
                  <c:v>37078.25</c:v>
                </c:pt>
                <c:pt idx="93494">
                  <c:v>37078.333333333336</c:v>
                </c:pt>
                <c:pt idx="93495">
                  <c:v>37078.416666666664</c:v>
                </c:pt>
                <c:pt idx="93496">
                  <c:v>37078.5</c:v>
                </c:pt>
                <c:pt idx="93497">
                  <c:v>37078.583333333336</c:v>
                </c:pt>
                <c:pt idx="93498">
                  <c:v>37078.666666666664</c:v>
                </c:pt>
                <c:pt idx="93499">
                  <c:v>37078.75</c:v>
                </c:pt>
                <c:pt idx="93500">
                  <c:v>37078.833333333336</c:v>
                </c:pt>
                <c:pt idx="93501">
                  <c:v>37078.916666666664</c:v>
                </c:pt>
                <c:pt idx="93502">
                  <c:v>37079</c:v>
                </c:pt>
                <c:pt idx="93503">
                  <c:v>37079.083333333336</c:v>
                </c:pt>
                <c:pt idx="93504">
                  <c:v>37079.166666666664</c:v>
                </c:pt>
                <c:pt idx="93505">
                  <c:v>37079.25</c:v>
                </c:pt>
                <c:pt idx="93506">
                  <c:v>37079.333333333336</c:v>
                </c:pt>
                <c:pt idx="93507">
                  <c:v>37079.416666666664</c:v>
                </c:pt>
                <c:pt idx="93508">
                  <c:v>37079.5</c:v>
                </c:pt>
                <c:pt idx="93509">
                  <c:v>37079.583333333336</c:v>
                </c:pt>
                <c:pt idx="93510">
                  <c:v>37079.666666666664</c:v>
                </c:pt>
                <c:pt idx="93511">
                  <c:v>37079.75</c:v>
                </c:pt>
                <c:pt idx="93512">
                  <c:v>37079.833333333336</c:v>
                </c:pt>
                <c:pt idx="93513">
                  <c:v>37079.916666666664</c:v>
                </c:pt>
                <c:pt idx="93514">
                  <c:v>37080</c:v>
                </c:pt>
                <c:pt idx="93515">
                  <c:v>37080.083333333336</c:v>
                </c:pt>
                <c:pt idx="93516">
                  <c:v>37080.166666666664</c:v>
                </c:pt>
                <c:pt idx="93517">
                  <c:v>37080.25</c:v>
                </c:pt>
                <c:pt idx="93518">
                  <c:v>37080.333333333336</c:v>
                </c:pt>
                <c:pt idx="93519">
                  <c:v>37080.416666666664</c:v>
                </c:pt>
                <c:pt idx="93520">
                  <c:v>37080.5</c:v>
                </c:pt>
                <c:pt idx="93521">
                  <c:v>37080.583333333336</c:v>
                </c:pt>
                <c:pt idx="93522">
                  <c:v>37080.666666666664</c:v>
                </c:pt>
                <c:pt idx="93523">
                  <c:v>37080.75</c:v>
                </c:pt>
                <c:pt idx="93524">
                  <c:v>37080.833333333336</c:v>
                </c:pt>
                <c:pt idx="93525">
                  <c:v>37080.916666666664</c:v>
                </c:pt>
                <c:pt idx="93526">
                  <c:v>37081</c:v>
                </c:pt>
                <c:pt idx="93527">
                  <c:v>37081.083333333336</c:v>
                </c:pt>
                <c:pt idx="93528">
                  <c:v>37081.166666666664</c:v>
                </c:pt>
                <c:pt idx="93529">
                  <c:v>37081.25</c:v>
                </c:pt>
                <c:pt idx="93530">
                  <c:v>37081.333333333336</c:v>
                </c:pt>
                <c:pt idx="93531">
                  <c:v>37081.416666666664</c:v>
                </c:pt>
                <c:pt idx="93532">
                  <c:v>37081.5</c:v>
                </c:pt>
                <c:pt idx="93533">
                  <c:v>37081.583333333336</c:v>
                </c:pt>
                <c:pt idx="93534">
                  <c:v>37081.666666666664</c:v>
                </c:pt>
                <c:pt idx="93535">
                  <c:v>37081.75</c:v>
                </c:pt>
                <c:pt idx="93536">
                  <c:v>37081.833333333336</c:v>
                </c:pt>
                <c:pt idx="93537">
                  <c:v>37081.916666666664</c:v>
                </c:pt>
                <c:pt idx="93538">
                  <c:v>37082</c:v>
                </c:pt>
                <c:pt idx="93539">
                  <c:v>37082.083333333336</c:v>
                </c:pt>
                <c:pt idx="93540">
                  <c:v>37082.166666666664</c:v>
                </c:pt>
                <c:pt idx="93541">
                  <c:v>37082.25</c:v>
                </c:pt>
                <c:pt idx="93542">
                  <c:v>37082.333333333336</c:v>
                </c:pt>
                <c:pt idx="93543">
                  <c:v>37082.416666666664</c:v>
                </c:pt>
                <c:pt idx="93544">
                  <c:v>37082.5</c:v>
                </c:pt>
                <c:pt idx="93545">
                  <c:v>37082.583333333336</c:v>
                </c:pt>
                <c:pt idx="93546">
                  <c:v>37082.666666666664</c:v>
                </c:pt>
                <c:pt idx="93547">
                  <c:v>37082.75</c:v>
                </c:pt>
                <c:pt idx="93548">
                  <c:v>37082.833333333336</c:v>
                </c:pt>
                <c:pt idx="93549">
                  <c:v>37082.916666666664</c:v>
                </c:pt>
                <c:pt idx="93550">
                  <c:v>37083</c:v>
                </c:pt>
                <c:pt idx="93551">
                  <c:v>37083.083333333336</c:v>
                </c:pt>
                <c:pt idx="93552">
                  <c:v>37083.166666666664</c:v>
                </c:pt>
                <c:pt idx="93553">
                  <c:v>37083.25</c:v>
                </c:pt>
                <c:pt idx="93554">
                  <c:v>37083.333333333336</c:v>
                </c:pt>
                <c:pt idx="93555">
                  <c:v>37083.416666666664</c:v>
                </c:pt>
                <c:pt idx="93556">
                  <c:v>37083.5</c:v>
                </c:pt>
                <c:pt idx="93557">
                  <c:v>37083.583333333336</c:v>
                </c:pt>
                <c:pt idx="93558">
                  <c:v>37083.666666666664</c:v>
                </c:pt>
                <c:pt idx="93559">
                  <c:v>37083.75</c:v>
                </c:pt>
                <c:pt idx="93560">
                  <c:v>37083.833333333336</c:v>
                </c:pt>
                <c:pt idx="93561">
                  <c:v>37083.916666666664</c:v>
                </c:pt>
                <c:pt idx="93562">
                  <c:v>37084</c:v>
                </c:pt>
                <c:pt idx="93563">
                  <c:v>37084.083333333336</c:v>
                </c:pt>
                <c:pt idx="93564">
                  <c:v>37084.166666666664</c:v>
                </c:pt>
                <c:pt idx="93565">
                  <c:v>37084.25</c:v>
                </c:pt>
                <c:pt idx="93566">
                  <c:v>37084.333333333336</c:v>
                </c:pt>
                <c:pt idx="93567">
                  <c:v>37084.416666666664</c:v>
                </c:pt>
                <c:pt idx="93568">
                  <c:v>37084.5</c:v>
                </c:pt>
                <c:pt idx="93569">
                  <c:v>37084.583333333336</c:v>
                </c:pt>
                <c:pt idx="93570">
                  <c:v>37084.666666666664</c:v>
                </c:pt>
                <c:pt idx="93571">
                  <c:v>37084.75</c:v>
                </c:pt>
                <c:pt idx="93572">
                  <c:v>37084.833333333336</c:v>
                </c:pt>
                <c:pt idx="93573">
                  <c:v>37084.916666666664</c:v>
                </c:pt>
                <c:pt idx="93574">
                  <c:v>37085</c:v>
                </c:pt>
                <c:pt idx="93575">
                  <c:v>37085.083333333336</c:v>
                </c:pt>
                <c:pt idx="93576">
                  <c:v>37085.166666666664</c:v>
                </c:pt>
                <c:pt idx="93577">
                  <c:v>37085.25</c:v>
                </c:pt>
                <c:pt idx="93578">
                  <c:v>37085.333333333336</c:v>
                </c:pt>
                <c:pt idx="93579">
                  <c:v>37085.416666666664</c:v>
                </c:pt>
                <c:pt idx="93580">
                  <c:v>37085.5</c:v>
                </c:pt>
                <c:pt idx="93581">
                  <c:v>37085.583333333336</c:v>
                </c:pt>
                <c:pt idx="93582">
                  <c:v>37085.666666666664</c:v>
                </c:pt>
                <c:pt idx="93583">
                  <c:v>37085.75</c:v>
                </c:pt>
                <c:pt idx="93584">
                  <c:v>37085.833333333336</c:v>
                </c:pt>
                <c:pt idx="93585">
                  <c:v>37085.916666666664</c:v>
                </c:pt>
                <c:pt idx="93586">
                  <c:v>37086</c:v>
                </c:pt>
                <c:pt idx="93587">
                  <c:v>37086.083333333336</c:v>
                </c:pt>
                <c:pt idx="93588">
                  <c:v>37086.166666666664</c:v>
                </c:pt>
                <c:pt idx="93589">
                  <c:v>37086.25</c:v>
                </c:pt>
                <c:pt idx="93590">
                  <c:v>37086.333333333336</c:v>
                </c:pt>
                <c:pt idx="93591">
                  <c:v>37086.416666666664</c:v>
                </c:pt>
                <c:pt idx="93592">
                  <c:v>37086.5</c:v>
                </c:pt>
                <c:pt idx="93593">
                  <c:v>37086.583333333336</c:v>
                </c:pt>
                <c:pt idx="93594">
                  <c:v>37086.666666666664</c:v>
                </c:pt>
                <c:pt idx="93595">
                  <c:v>37086.75</c:v>
                </c:pt>
                <c:pt idx="93596">
                  <c:v>37086.833333333336</c:v>
                </c:pt>
                <c:pt idx="93597">
                  <c:v>37086.916666666664</c:v>
                </c:pt>
                <c:pt idx="93598">
                  <c:v>37087</c:v>
                </c:pt>
                <c:pt idx="93599">
                  <c:v>37087.083333333336</c:v>
                </c:pt>
                <c:pt idx="93600">
                  <c:v>37087.166666666664</c:v>
                </c:pt>
                <c:pt idx="93601">
                  <c:v>37087.25</c:v>
                </c:pt>
                <c:pt idx="93602">
                  <c:v>37087.333333333336</c:v>
                </c:pt>
                <c:pt idx="93603">
                  <c:v>37087.416666666664</c:v>
                </c:pt>
                <c:pt idx="93604">
                  <c:v>37087.5</c:v>
                </c:pt>
                <c:pt idx="93605">
                  <c:v>37087.583333333336</c:v>
                </c:pt>
                <c:pt idx="93606">
                  <c:v>37087.666666666664</c:v>
                </c:pt>
                <c:pt idx="93607">
                  <c:v>37087.75</c:v>
                </c:pt>
                <c:pt idx="93608">
                  <c:v>37087.833333333336</c:v>
                </c:pt>
                <c:pt idx="93609">
                  <c:v>37087.916666666664</c:v>
                </c:pt>
                <c:pt idx="93610">
                  <c:v>37088</c:v>
                </c:pt>
                <c:pt idx="93611">
                  <c:v>37088.083333333336</c:v>
                </c:pt>
                <c:pt idx="93612">
                  <c:v>37088.166666666664</c:v>
                </c:pt>
                <c:pt idx="93613">
                  <c:v>37088.25</c:v>
                </c:pt>
                <c:pt idx="93614">
                  <c:v>37088.333333333336</c:v>
                </c:pt>
                <c:pt idx="93615">
                  <c:v>37088.416666666664</c:v>
                </c:pt>
                <c:pt idx="93616">
                  <c:v>37088.5</c:v>
                </c:pt>
                <c:pt idx="93617">
                  <c:v>37088.583333333336</c:v>
                </c:pt>
                <c:pt idx="93618">
                  <c:v>37088.666666666664</c:v>
                </c:pt>
                <c:pt idx="93619">
                  <c:v>37088.75</c:v>
                </c:pt>
                <c:pt idx="93620">
                  <c:v>37088.833333333336</c:v>
                </c:pt>
                <c:pt idx="93621">
                  <c:v>37088.916666666664</c:v>
                </c:pt>
                <c:pt idx="93622">
                  <c:v>37089</c:v>
                </c:pt>
                <c:pt idx="93623">
                  <c:v>37089.083333333336</c:v>
                </c:pt>
                <c:pt idx="93624">
                  <c:v>37089.166666666664</c:v>
                </c:pt>
                <c:pt idx="93625">
                  <c:v>37089.25</c:v>
                </c:pt>
                <c:pt idx="93626">
                  <c:v>37089.333333333336</c:v>
                </c:pt>
                <c:pt idx="93627">
                  <c:v>37089.416666666664</c:v>
                </c:pt>
                <c:pt idx="93628">
                  <c:v>37089.5</c:v>
                </c:pt>
                <c:pt idx="93629">
                  <c:v>37089.583333333336</c:v>
                </c:pt>
                <c:pt idx="93630">
                  <c:v>37089.666666666664</c:v>
                </c:pt>
                <c:pt idx="93631">
                  <c:v>37089.75</c:v>
                </c:pt>
                <c:pt idx="93632">
                  <c:v>37089.833333333336</c:v>
                </c:pt>
                <c:pt idx="93633">
                  <c:v>37089.916666666664</c:v>
                </c:pt>
                <c:pt idx="93634">
                  <c:v>37090</c:v>
                </c:pt>
                <c:pt idx="93635">
                  <c:v>37090.083333333336</c:v>
                </c:pt>
                <c:pt idx="93636">
                  <c:v>37090.166666666664</c:v>
                </c:pt>
                <c:pt idx="93637">
                  <c:v>37090.25</c:v>
                </c:pt>
                <c:pt idx="93638">
                  <c:v>37090.333333333336</c:v>
                </c:pt>
                <c:pt idx="93639">
                  <c:v>37090.416666666664</c:v>
                </c:pt>
                <c:pt idx="93640">
                  <c:v>37090.5</c:v>
                </c:pt>
                <c:pt idx="93641">
                  <c:v>37090.583333333336</c:v>
                </c:pt>
                <c:pt idx="93642">
                  <c:v>37090.666666666664</c:v>
                </c:pt>
                <c:pt idx="93643">
                  <c:v>37090.75</c:v>
                </c:pt>
                <c:pt idx="93644">
                  <c:v>37090.833333333336</c:v>
                </c:pt>
                <c:pt idx="93645">
                  <c:v>37090.916666666664</c:v>
                </c:pt>
                <c:pt idx="93646">
                  <c:v>37091</c:v>
                </c:pt>
                <c:pt idx="93647">
                  <c:v>37091.083333333336</c:v>
                </c:pt>
                <c:pt idx="93648">
                  <c:v>37091.166666666664</c:v>
                </c:pt>
                <c:pt idx="93649">
                  <c:v>37091.25</c:v>
                </c:pt>
                <c:pt idx="93650">
                  <c:v>37091.333333333336</c:v>
                </c:pt>
                <c:pt idx="93651">
                  <c:v>37091.416666666664</c:v>
                </c:pt>
                <c:pt idx="93652">
                  <c:v>37091.5</c:v>
                </c:pt>
                <c:pt idx="93653">
                  <c:v>37091.583333333336</c:v>
                </c:pt>
                <c:pt idx="93654">
                  <c:v>37091.666666666664</c:v>
                </c:pt>
                <c:pt idx="93655">
                  <c:v>37091.75</c:v>
                </c:pt>
                <c:pt idx="93656">
                  <c:v>37091.833333333336</c:v>
                </c:pt>
                <c:pt idx="93657">
                  <c:v>37091.916666666664</c:v>
                </c:pt>
                <c:pt idx="93658">
                  <c:v>37092</c:v>
                </c:pt>
                <c:pt idx="93659">
                  <c:v>37092.083333333336</c:v>
                </c:pt>
                <c:pt idx="93660">
                  <c:v>37092.166666666664</c:v>
                </c:pt>
                <c:pt idx="93661">
                  <c:v>37092.25</c:v>
                </c:pt>
                <c:pt idx="93662">
                  <c:v>37092.333333333336</c:v>
                </c:pt>
                <c:pt idx="93663">
                  <c:v>37092.416666666664</c:v>
                </c:pt>
                <c:pt idx="93664">
                  <c:v>37092.5</c:v>
                </c:pt>
                <c:pt idx="93665">
                  <c:v>37092.583333333336</c:v>
                </c:pt>
                <c:pt idx="93666">
                  <c:v>37092.666666666664</c:v>
                </c:pt>
                <c:pt idx="93667">
                  <c:v>37092.75</c:v>
                </c:pt>
                <c:pt idx="93668">
                  <c:v>37092.833333333336</c:v>
                </c:pt>
                <c:pt idx="93669">
                  <c:v>37092.916666666664</c:v>
                </c:pt>
                <c:pt idx="93670">
                  <c:v>37093</c:v>
                </c:pt>
                <c:pt idx="93671">
                  <c:v>37093.083333333336</c:v>
                </c:pt>
                <c:pt idx="93672">
                  <c:v>37093.166666666664</c:v>
                </c:pt>
                <c:pt idx="93673">
                  <c:v>37093.25</c:v>
                </c:pt>
                <c:pt idx="93674">
                  <c:v>37093.333333333336</c:v>
                </c:pt>
                <c:pt idx="93675">
                  <c:v>37093.416666666664</c:v>
                </c:pt>
                <c:pt idx="93676">
                  <c:v>37093.5</c:v>
                </c:pt>
                <c:pt idx="93677">
                  <c:v>37093.583333333336</c:v>
                </c:pt>
                <c:pt idx="93678">
                  <c:v>37093.666666666664</c:v>
                </c:pt>
                <c:pt idx="93679">
                  <c:v>37093.75</c:v>
                </c:pt>
                <c:pt idx="93680">
                  <c:v>37093.833333333336</c:v>
                </c:pt>
                <c:pt idx="93681">
                  <c:v>37093.916666666664</c:v>
                </c:pt>
                <c:pt idx="93682">
                  <c:v>37094</c:v>
                </c:pt>
                <c:pt idx="93683">
                  <c:v>37094.083333333336</c:v>
                </c:pt>
                <c:pt idx="93684">
                  <c:v>37094.166666666664</c:v>
                </c:pt>
                <c:pt idx="93685">
                  <c:v>37094.25</c:v>
                </c:pt>
                <c:pt idx="93686">
                  <c:v>37094.333333333336</c:v>
                </c:pt>
                <c:pt idx="93687">
                  <c:v>37094.416666666664</c:v>
                </c:pt>
                <c:pt idx="93688">
                  <c:v>37094.5</c:v>
                </c:pt>
                <c:pt idx="93689">
                  <c:v>37094.583333333336</c:v>
                </c:pt>
                <c:pt idx="93690">
                  <c:v>37094.666666666664</c:v>
                </c:pt>
                <c:pt idx="93691">
                  <c:v>37094.75</c:v>
                </c:pt>
                <c:pt idx="93692">
                  <c:v>37094.833333333336</c:v>
                </c:pt>
                <c:pt idx="93693">
                  <c:v>37094.916666666664</c:v>
                </c:pt>
                <c:pt idx="93694">
                  <c:v>37095</c:v>
                </c:pt>
                <c:pt idx="93695">
                  <c:v>37095.083333333336</c:v>
                </c:pt>
                <c:pt idx="93696">
                  <c:v>37095.166666666664</c:v>
                </c:pt>
                <c:pt idx="93697">
                  <c:v>37095.25</c:v>
                </c:pt>
                <c:pt idx="93698">
                  <c:v>37095.333333333336</c:v>
                </c:pt>
                <c:pt idx="93699">
                  <c:v>37095.416666666664</c:v>
                </c:pt>
                <c:pt idx="93700">
                  <c:v>37095.5</c:v>
                </c:pt>
                <c:pt idx="93701">
                  <c:v>37095.583333333336</c:v>
                </c:pt>
                <c:pt idx="93702">
                  <c:v>37095.666666666664</c:v>
                </c:pt>
                <c:pt idx="93703">
                  <c:v>37095.75</c:v>
                </c:pt>
                <c:pt idx="93704">
                  <c:v>37095.833333333336</c:v>
                </c:pt>
                <c:pt idx="93705">
                  <c:v>37095.916666666664</c:v>
                </c:pt>
                <c:pt idx="93706">
                  <c:v>37096</c:v>
                </c:pt>
                <c:pt idx="93707">
                  <c:v>37096.083333333336</c:v>
                </c:pt>
                <c:pt idx="93708">
                  <c:v>37096.166666666664</c:v>
                </c:pt>
                <c:pt idx="93709">
                  <c:v>37096.25</c:v>
                </c:pt>
                <c:pt idx="93710">
                  <c:v>37096.333333333336</c:v>
                </c:pt>
                <c:pt idx="93711">
                  <c:v>37096.416666666664</c:v>
                </c:pt>
                <c:pt idx="93712">
                  <c:v>37096.5</c:v>
                </c:pt>
                <c:pt idx="93713">
                  <c:v>37096.583333333336</c:v>
                </c:pt>
                <c:pt idx="93714">
                  <c:v>37096.666666666664</c:v>
                </c:pt>
                <c:pt idx="93715">
                  <c:v>37096.75</c:v>
                </c:pt>
                <c:pt idx="93716">
                  <c:v>37096.833333333336</c:v>
                </c:pt>
                <c:pt idx="93717">
                  <c:v>37096.916666666664</c:v>
                </c:pt>
                <c:pt idx="93718">
                  <c:v>37097</c:v>
                </c:pt>
                <c:pt idx="93719">
                  <c:v>37097.083333333336</c:v>
                </c:pt>
                <c:pt idx="93720">
                  <c:v>37097.166666666664</c:v>
                </c:pt>
                <c:pt idx="93721">
                  <c:v>37097.25</c:v>
                </c:pt>
                <c:pt idx="93722">
                  <c:v>37097.333333333336</c:v>
                </c:pt>
                <c:pt idx="93723">
                  <c:v>37097.416666666664</c:v>
                </c:pt>
                <c:pt idx="93724">
                  <c:v>37097.5</c:v>
                </c:pt>
                <c:pt idx="93725">
                  <c:v>37097.583333333336</c:v>
                </c:pt>
                <c:pt idx="93726">
                  <c:v>37097.666666666664</c:v>
                </c:pt>
                <c:pt idx="93727">
                  <c:v>37097.75</c:v>
                </c:pt>
                <c:pt idx="93728">
                  <c:v>37097.833333333336</c:v>
                </c:pt>
                <c:pt idx="93729">
                  <c:v>37097.916666666664</c:v>
                </c:pt>
                <c:pt idx="93730">
                  <c:v>37098</c:v>
                </c:pt>
                <c:pt idx="93731">
                  <c:v>37098.083333333336</c:v>
                </c:pt>
                <c:pt idx="93732">
                  <c:v>37098.166666666664</c:v>
                </c:pt>
                <c:pt idx="93733">
                  <c:v>37098.25</c:v>
                </c:pt>
                <c:pt idx="93734">
                  <c:v>37098.333333333336</c:v>
                </c:pt>
                <c:pt idx="93735">
                  <c:v>37098.416666666664</c:v>
                </c:pt>
                <c:pt idx="93736">
                  <c:v>37098.5</c:v>
                </c:pt>
                <c:pt idx="93737">
                  <c:v>37098.583333333336</c:v>
                </c:pt>
                <c:pt idx="93738">
                  <c:v>37098.666666666664</c:v>
                </c:pt>
                <c:pt idx="93739">
                  <c:v>37098.75</c:v>
                </c:pt>
                <c:pt idx="93740">
                  <c:v>37098.833333333336</c:v>
                </c:pt>
                <c:pt idx="93741">
                  <c:v>37098.916666666664</c:v>
                </c:pt>
                <c:pt idx="93742">
                  <c:v>37099</c:v>
                </c:pt>
                <c:pt idx="93743">
                  <c:v>37099.083333333336</c:v>
                </c:pt>
                <c:pt idx="93744">
                  <c:v>37099.166666666664</c:v>
                </c:pt>
                <c:pt idx="93745">
                  <c:v>37099.25</c:v>
                </c:pt>
                <c:pt idx="93746">
                  <c:v>37099.333333333336</c:v>
                </c:pt>
                <c:pt idx="93747">
                  <c:v>37099.416666666664</c:v>
                </c:pt>
                <c:pt idx="93748">
                  <c:v>37099.5</c:v>
                </c:pt>
                <c:pt idx="93749">
                  <c:v>37099.583333333336</c:v>
                </c:pt>
                <c:pt idx="93750">
                  <c:v>37099.666666666664</c:v>
                </c:pt>
                <c:pt idx="93751">
                  <c:v>37099.75</c:v>
                </c:pt>
                <c:pt idx="93752">
                  <c:v>37099.833333333336</c:v>
                </c:pt>
                <c:pt idx="93753">
                  <c:v>37099.916666666664</c:v>
                </c:pt>
                <c:pt idx="93754">
                  <c:v>37100</c:v>
                </c:pt>
                <c:pt idx="93755">
                  <c:v>37100.083333333336</c:v>
                </c:pt>
                <c:pt idx="93756">
                  <c:v>37100.166666666664</c:v>
                </c:pt>
                <c:pt idx="93757">
                  <c:v>37100.25</c:v>
                </c:pt>
                <c:pt idx="93758">
                  <c:v>37100.333333333336</c:v>
                </c:pt>
                <c:pt idx="93759">
                  <c:v>37100.416666666664</c:v>
                </c:pt>
                <c:pt idx="93760">
                  <c:v>37100.5</c:v>
                </c:pt>
                <c:pt idx="93761">
                  <c:v>37100.583333333336</c:v>
                </c:pt>
                <c:pt idx="93762">
                  <c:v>37100.666666666664</c:v>
                </c:pt>
                <c:pt idx="93763">
                  <c:v>37100.75</c:v>
                </c:pt>
                <c:pt idx="93764">
                  <c:v>37100.833333333336</c:v>
                </c:pt>
                <c:pt idx="93765">
                  <c:v>37100.916666666664</c:v>
                </c:pt>
                <c:pt idx="93766">
                  <c:v>37101</c:v>
                </c:pt>
                <c:pt idx="93767">
                  <c:v>37101.083333333336</c:v>
                </c:pt>
                <c:pt idx="93768">
                  <c:v>37101.166666666664</c:v>
                </c:pt>
                <c:pt idx="93769">
                  <c:v>37101.25</c:v>
                </c:pt>
                <c:pt idx="93770">
                  <c:v>37101.333333333336</c:v>
                </c:pt>
                <c:pt idx="93771">
                  <c:v>37101.416666666664</c:v>
                </c:pt>
                <c:pt idx="93772">
                  <c:v>37101.5</c:v>
                </c:pt>
                <c:pt idx="93773">
                  <c:v>37101.583333333336</c:v>
                </c:pt>
                <c:pt idx="93774">
                  <c:v>37101.666666666664</c:v>
                </c:pt>
                <c:pt idx="93775">
                  <c:v>37101.75</c:v>
                </c:pt>
                <c:pt idx="93776">
                  <c:v>37101.833333333336</c:v>
                </c:pt>
                <c:pt idx="93777">
                  <c:v>37101.916666666664</c:v>
                </c:pt>
                <c:pt idx="93778">
                  <c:v>37102</c:v>
                </c:pt>
                <c:pt idx="93779">
                  <c:v>37102.083333333336</c:v>
                </c:pt>
                <c:pt idx="93780">
                  <c:v>37102.166666666664</c:v>
                </c:pt>
                <c:pt idx="93781">
                  <c:v>37102.25</c:v>
                </c:pt>
                <c:pt idx="93782">
                  <c:v>37102.333333333336</c:v>
                </c:pt>
                <c:pt idx="93783">
                  <c:v>37102.416666666664</c:v>
                </c:pt>
                <c:pt idx="93784">
                  <c:v>37102.5</c:v>
                </c:pt>
                <c:pt idx="93785">
                  <c:v>37102.583333333336</c:v>
                </c:pt>
                <c:pt idx="93786">
                  <c:v>37102.666666666664</c:v>
                </c:pt>
                <c:pt idx="93787">
                  <c:v>37102.75</c:v>
                </c:pt>
                <c:pt idx="93788">
                  <c:v>37102.833333333336</c:v>
                </c:pt>
                <c:pt idx="93789">
                  <c:v>37102.916666666664</c:v>
                </c:pt>
                <c:pt idx="93790">
                  <c:v>37103</c:v>
                </c:pt>
                <c:pt idx="93791">
                  <c:v>37103.083333333336</c:v>
                </c:pt>
                <c:pt idx="93792">
                  <c:v>37103.166666666664</c:v>
                </c:pt>
                <c:pt idx="93793">
                  <c:v>37103.25</c:v>
                </c:pt>
                <c:pt idx="93794">
                  <c:v>37103.333333333336</c:v>
                </c:pt>
                <c:pt idx="93795">
                  <c:v>37103.416666666664</c:v>
                </c:pt>
                <c:pt idx="93796">
                  <c:v>37103.5</c:v>
                </c:pt>
                <c:pt idx="93797">
                  <c:v>37103.583333333336</c:v>
                </c:pt>
                <c:pt idx="93798">
                  <c:v>37103.666666666664</c:v>
                </c:pt>
                <c:pt idx="93799">
                  <c:v>37103.75</c:v>
                </c:pt>
                <c:pt idx="93800">
                  <c:v>37103.833333333336</c:v>
                </c:pt>
                <c:pt idx="93801">
                  <c:v>37103.916666666664</c:v>
                </c:pt>
                <c:pt idx="93802">
                  <c:v>37104</c:v>
                </c:pt>
                <c:pt idx="93803">
                  <c:v>37104.083333333336</c:v>
                </c:pt>
                <c:pt idx="93804">
                  <c:v>37104.166666666664</c:v>
                </c:pt>
                <c:pt idx="93805">
                  <c:v>37104.25</c:v>
                </c:pt>
                <c:pt idx="93806">
                  <c:v>37104.333333333336</c:v>
                </c:pt>
                <c:pt idx="93807">
                  <c:v>37104.416666666664</c:v>
                </c:pt>
                <c:pt idx="93808">
                  <c:v>37104.5</c:v>
                </c:pt>
                <c:pt idx="93809">
                  <c:v>37104.583333333336</c:v>
                </c:pt>
                <c:pt idx="93810">
                  <c:v>37104.666666666664</c:v>
                </c:pt>
                <c:pt idx="93811">
                  <c:v>37104.75</c:v>
                </c:pt>
                <c:pt idx="93812">
                  <c:v>37104.833333333336</c:v>
                </c:pt>
                <c:pt idx="93813">
                  <c:v>37104.916666666664</c:v>
                </c:pt>
                <c:pt idx="93814">
                  <c:v>37105</c:v>
                </c:pt>
                <c:pt idx="93815">
                  <c:v>37105.083333333336</c:v>
                </c:pt>
                <c:pt idx="93816">
                  <c:v>37105.166666666664</c:v>
                </c:pt>
                <c:pt idx="93817">
                  <c:v>37105.25</c:v>
                </c:pt>
                <c:pt idx="93818">
                  <c:v>37105.333333333336</c:v>
                </c:pt>
                <c:pt idx="93819">
                  <c:v>37105.416666666664</c:v>
                </c:pt>
                <c:pt idx="93820">
                  <c:v>37105.5</c:v>
                </c:pt>
                <c:pt idx="93821">
                  <c:v>37105.583333333336</c:v>
                </c:pt>
                <c:pt idx="93822">
                  <c:v>37105.666666666664</c:v>
                </c:pt>
                <c:pt idx="93823">
                  <c:v>37105.75</c:v>
                </c:pt>
                <c:pt idx="93824">
                  <c:v>37105.833333333336</c:v>
                </c:pt>
                <c:pt idx="93825">
                  <c:v>37105.916666666664</c:v>
                </c:pt>
                <c:pt idx="93826">
                  <c:v>37106</c:v>
                </c:pt>
                <c:pt idx="93827">
                  <c:v>37106.083333333336</c:v>
                </c:pt>
                <c:pt idx="93828">
                  <c:v>37106.166666666664</c:v>
                </c:pt>
                <c:pt idx="93829">
                  <c:v>37106.25</c:v>
                </c:pt>
                <c:pt idx="93830">
                  <c:v>37106.333333333336</c:v>
                </c:pt>
                <c:pt idx="93831">
                  <c:v>37106.416666666664</c:v>
                </c:pt>
                <c:pt idx="93832">
                  <c:v>37106.5</c:v>
                </c:pt>
                <c:pt idx="93833">
                  <c:v>37106.583333333336</c:v>
                </c:pt>
                <c:pt idx="93834">
                  <c:v>37106.666666666664</c:v>
                </c:pt>
                <c:pt idx="93835">
                  <c:v>37106.75</c:v>
                </c:pt>
                <c:pt idx="93836">
                  <c:v>37106.833333333336</c:v>
                </c:pt>
                <c:pt idx="93837">
                  <c:v>37106.916666666664</c:v>
                </c:pt>
                <c:pt idx="93838">
                  <c:v>37107</c:v>
                </c:pt>
                <c:pt idx="93839">
                  <c:v>37107.083333333336</c:v>
                </c:pt>
                <c:pt idx="93840">
                  <c:v>37107.166666666664</c:v>
                </c:pt>
                <c:pt idx="93841">
                  <c:v>37107.25</c:v>
                </c:pt>
                <c:pt idx="93842">
                  <c:v>37107.333333333336</c:v>
                </c:pt>
                <c:pt idx="93843">
                  <c:v>37107.416666666664</c:v>
                </c:pt>
                <c:pt idx="93844">
                  <c:v>37107.5</c:v>
                </c:pt>
                <c:pt idx="93845">
                  <c:v>37107.583333333336</c:v>
                </c:pt>
                <c:pt idx="93846">
                  <c:v>37107.666666666664</c:v>
                </c:pt>
                <c:pt idx="93847">
                  <c:v>37107.75</c:v>
                </c:pt>
                <c:pt idx="93848">
                  <c:v>37107.833333333336</c:v>
                </c:pt>
                <c:pt idx="93849">
                  <c:v>37107.916666666664</c:v>
                </c:pt>
                <c:pt idx="93850">
                  <c:v>37108</c:v>
                </c:pt>
                <c:pt idx="93851">
                  <c:v>37108.083333333336</c:v>
                </c:pt>
                <c:pt idx="93852">
                  <c:v>37108.166666666664</c:v>
                </c:pt>
                <c:pt idx="93853">
                  <c:v>37108.25</c:v>
                </c:pt>
                <c:pt idx="93854">
                  <c:v>37108.333333333336</c:v>
                </c:pt>
                <c:pt idx="93855">
                  <c:v>37108.416666666664</c:v>
                </c:pt>
                <c:pt idx="93856">
                  <c:v>37108.5</c:v>
                </c:pt>
                <c:pt idx="93857">
                  <c:v>37108.583333333336</c:v>
                </c:pt>
                <c:pt idx="93858">
                  <c:v>37108.666666666664</c:v>
                </c:pt>
                <c:pt idx="93859">
                  <c:v>37108.75</c:v>
                </c:pt>
                <c:pt idx="93860">
                  <c:v>37108.833333333336</c:v>
                </c:pt>
                <c:pt idx="93861">
                  <c:v>37108.916666666664</c:v>
                </c:pt>
                <c:pt idx="93862">
                  <c:v>37109</c:v>
                </c:pt>
                <c:pt idx="93863">
                  <c:v>37109.083333333336</c:v>
                </c:pt>
                <c:pt idx="93864">
                  <c:v>37109.166666666664</c:v>
                </c:pt>
                <c:pt idx="93865">
                  <c:v>37109.25</c:v>
                </c:pt>
                <c:pt idx="93866">
                  <c:v>37109.333333333336</c:v>
                </c:pt>
                <c:pt idx="93867">
                  <c:v>37109.416666666664</c:v>
                </c:pt>
                <c:pt idx="93868">
                  <c:v>37109.5</c:v>
                </c:pt>
                <c:pt idx="93869">
                  <c:v>37109.583333333336</c:v>
                </c:pt>
                <c:pt idx="93870">
                  <c:v>37109.666666666664</c:v>
                </c:pt>
                <c:pt idx="93871">
                  <c:v>37109.75</c:v>
                </c:pt>
                <c:pt idx="93872">
                  <c:v>37109.833333333336</c:v>
                </c:pt>
                <c:pt idx="93873">
                  <c:v>37109.916666666664</c:v>
                </c:pt>
                <c:pt idx="93874">
                  <c:v>37110</c:v>
                </c:pt>
                <c:pt idx="93875">
                  <c:v>37110.083333333336</c:v>
                </c:pt>
                <c:pt idx="93876">
                  <c:v>37110.166666666664</c:v>
                </c:pt>
                <c:pt idx="93877">
                  <c:v>37110.25</c:v>
                </c:pt>
                <c:pt idx="93878">
                  <c:v>37110.333333333336</c:v>
                </c:pt>
                <c:pt idx="93879">
                  <c:v>37110.416666666664</c:v>
                </c:pt>
                <c:pt idx="93880">
                  <c:v>37110.5</c:v>
                </c:pt>
                <c:pt idx="93881">
                  <c:v>37110.583333333336</c:v>
                </c:pt>
                <c:pt idx="93882">
                  <c:v>37110.666666666664</c:v>
                </c:pt>
                <c:pt idx="93883">
                  <c:v>37110.75</c:v>
                </c:pt>
                <c:pt idx="93884">
                  <c:v>37110.833333333336</c:v>
                </c:pt>
                <c:pt idx="93885">
                  <c:v>37110.916666666664</c:v>
                </c:pt>
                <c:pt idx="93886">
                  <c:v>37111</c:v>
                </c:pt>
                <c:pt idx="93887">
                  <c:v>37111.083333333336</c:v>
                </c:pt>
                <c:pt idx="93888">
                  <c:v>37111.166666666664</c:v>
                </c:pt>
                <c:pt idx="93889">
                  <c:v>37111.25</c:v>
                </c:pt>
                <c:pt idx="93890">
                  <c:v>37111.333333333336</c:v>
                </c:pt>
                <c:pt idx="93891">
                  <c:v>37111.416666666664</c:v>
                </c:pt>
                <c:pt idx="93892">
                  <c:v>37111.5</c:v>
                </c:pt>
                <c:pt idx="93893">
                  <c:v>37111.583333333336</c:v>
                </c:pt>
                <c:pt idx="93894">
                  <c:v>37111.666666666664</c:v>
                </c:pt>
                <c:pt idx="93895">
                  <c:v>37111.75</c:v>
                </c:pt>
                <c:pt idx="93896">
                  <c:v>37111.833333333336</c:v>
                </c:pt>
                <c:pt idx="93897">
                  <c:v>37111.916666666664</c:v>
                </c:pt>
                <c:pt idx="93898">
                  <c:v>37112</c:v>
                </c:pt>
                <c:pt idx="93899">
                  <c:v>37112.083333333336</c:v>
                </c:pt>
                <c:pt idx="93900">
                  <c:v>37112.166666666664</c:v>
                </c:pt>
                <c:pt idx="93901">
                  <c:v>37112.25</c:v>
                </c:pt>
                <c:pt idx="93902">
                  <c:v>37112.333333333336</c:v>
                </c:pt>
                <c:pt idx="93903">
                  <c:v>37112.416666666664</c:v>
                </c:pt>
                <c:pt idx="93904">
                  <c:v>37112.5</c:v>
                </c:pt>
                <c:pt idx="93905">
                  <c:v>37112.583333333336</c:v>
                </c:pt>
                <c:pt idx="93906">
                  <c:v>37112.666666666664</c:v>
                </c:pt>
                <c:pt idx="93907">
                  <c:v>37112.75</c:v>
                </c:pt>
                <c:pt idx="93908">
                  <c:v>37112.833333333336</c:v>
                </c:pt>
                <c:pt idx="93909">
                  <c:v>37112.916666666664</c:v>
                </c:pt>
                <c:pt idx="93910">
                  <c:v>37113</c:v>
                </c:pt>
                <c:pt idx="93911">
                  <c:v>37113.083333333336</c:v>
                </c:pt>
                <c:pt idx="93912">
                  <c:v>37113.166666666664</c:v>
                </c:pt>
                <c:pt idx="93913">
                  <c:v>37113.25</c:v>
                </c:pt>
                <c:pt idx="93914">
                  <c:v>37113.333333333336</c:v>
                </c:pt>
                <c:pt idx="93915">
                  <c:v>37113.416666666664</c:v>
                </c:pt>
                <c:pt idx="93916">
                  <c:v>37113.5</c:v>
                </c:pt>
                <c:pt idx="93917">
                  <c:v>37113.583333333336</c:v>
                </c:pt>
                <c:pt idx="93918">
                  <c:v>37113.666666666664</c:v>
                </c:pt>
                <c:pt idx="93919">
                  <c:v>37113.75</c:v>
                </c:pt>
                <c:pt idx="93920">
                  <c:v>37113.833333333336</c:v>
                </c:pt>
                <c:pt idx="93921">
                  <c:v>37113.916666666664</c:v>
                </c:pt>
                <c:pt idx="93922">
                  <c:v>37114</c:v>
                </c:pt>
                <c:pt idx="93923">
                  <c:v>37114.083333333336</c:v>
                </c:pt>
                <c:pt idx="93924">
                  <c:v>37114.166666666664</c:v>
                </c:pt>
                <c:pt idx="93925">
                  <c:v>37114.25</c:v>
                </c:pt>
                <c:pt idx="93926">
                  <c:v>37114.333333333336</c:v>
                </c:pt>
                <c:pt idx="93927">
                  <c:v>37114.416666666664</c:v>
                </c:pt>
                <c:pt idx="93928">
                  <c:v>37114.5</c:v>
                </c:pt>
                <c:pt idx="93929">
                  <c:v>37114.583333333336</c:v>
                </c:pt>
                <c:pt idx="93930">
                  <c:v>37114.666666666664</c:v>
                </c:pt>
                <c:pt idx="93931">
                  <c:v>37114.75</c:v>
                </c:pt>
                <c:pt idx="93932">
                  <c:v>37114.833333333336</c:v>
                </c:pt>
                <c:pt idx="93933">
                  <c:v>37114.916666666664</c:v>
                </c:pt>
                <c:pt idx="93934">
                  <c:v>37115</c:v>
                </c:pt>
                <c:pt idx="93935">
                  <c:v>37115.083333333336</c:v>
                </c:pt>
                <c:pt idx="93936">
                  <c:v>37115.166666666664</c:v>
                </c:pt>
                <c:pt idx="93937">
                  <c:v>37115.25</c:v>
                </c:pt>
                <c:pt idx="93938">
                  <c:v>37115.333333333336</c:v>
                </c:pt>
                <c:pt idx="93939">
                  <c:v>37115.416666666664</c:v>
                </c:pt>
                <c:pt idx="93940">
                  <c:v>37115.5</c:v>
                </c:pt>
                <c:pt idx="93941">
                  <c:v>37115.583333333336</c:v>
                </c:pt>
                <c:pt idx="93942">
                  <c:v>37115.666666666664</c:v>
                </c:pt>
                <c:pt idx="93943">
                  <c:v>37115.75</c:v>
                </c:pt>
                <c:pt idx="93944">
                  <c:v>37115.833333333336</c:v>
                </c:pt>
                <c:pt idx="93945">
                  <c:v>37115.916666666664</c:v>
                </c:pt>
                <c:pt idx="93946">
                  <c:v>37116</c:v>
                </c:pt>
                <c:pt idx="93947">
                  <c:v>37116.083333333336</c:v>
                </c:pt>
                <c:pt idx="93948">
                  <c:v>37116.166666666664</c:v>
                </c:pt>
                <c:pt idx="93949">
                  <c:v>37116.25</c:v>
                </c:pt>
                <c:pt idx="93950">
                  <c:v>37116.333333333336</c:v>
                </c:pt>
                <c:pt idx="93951">
                  <c:v>37116.416666666664</c:v>
                </c:pt>
                <c:pt idx="93952">
                  <c:v>37116.5</c:v>
                </c:pt>
                <c:pt idx="93953">
                  <c:v>37116.583333333336</c:v>
                </c:pt>
                <c:pt idx="93954">
                  <c:v>37116.666666666664</c:v>
                </c:pt>
                <c:pt idx="93955">
                  <c:v>37116.75</c:v>
                </c:pt>
                <c:pt idx="93956">
                  <c:v>37116.833333333336</c:v>
                </c:pt>
                <c:pt idx="93957">
                  <c:v>37116.916666666664</c:v>
                </c:pt>
                <c:pt idx="93958">
                  <c:v>37117</c:v>
                </c:pt>
                <c:pt idx="93959">
                  <c:v>37117.083333333336</c:v>
                </c:pt>
                <c:pt idx="93960">
                  <c:v>37117.166666666664</c:v>
                </c:pt>
                <c:pt idx="93961">
                  <c:v>37118.166666666664</c:v>
                </c:pt>
                <c:pt idx="93962">
                  <c:v>37119.166666666664</c:v>
                </c:pt>
                <c:pt idx="93963">
                  <c:v>37120.166666666664</c:v>
                </c:pt>
                <c:pt idx="93964">
                  <c:v>37121.166666666664</c:v>
                </c:pt>
                <c:pt idx="93965">
                  <c:v>37122.166666666664</c:v>
                </c:pt>
                <c:pt idx="93966">
                  <c:v>37123.166666666664</c:v>
                </c:pt>
                <c:pt idx="93967">
                  <c:v>37124.166666666664</c:v>
                </c:pt>
                <c:pt idx="93968">
                  <c:v>37125.166666666664</c:v>
                </c:pt>
                <c:pt idx="93969">
                  <c:v>37126.166666666664</c:v>
                </c:pt>
                <c:pt idx="93970">
                  <c:v>37127.166666666664</c:v>
                </c:pt>
                <c:pt idx="93971">
                  <c:v>37128.166666666664</c:v>
                </c:pt>
                <c:pt idx="93972">
                  <c:v>37129.166666666664</c:v>
                </c:pt>
                <c:pt idx="93973">
                  <c:v>37130.166666666664</c:v>
                </c:pt>
                <c:pt idx="93974">
                  <c:v>37131.166666666664</c:v>
                </c:pt>
                <c:pt idx="93975">
                  <c:v>37132.166666666664</c:v>
                </c:pt>
                <c:pt idx="93976">
                  <c:v>37133.166666666664</c:v>
                </c:pt>
                <c:pt idx="93977">
                  <c:v>37134.166666666664</c:v>
                </c:pt>
                <c:pt idx="93978">
                  <c:v>37135.166666666664</c:v>
                </c:pt>
                <c:pt idx="93979">
                  <c:v>37136.166666666664</c:v>
                </c:pt>
                <c:pt idx="93980">
                  <c:v>37137.166666666664</c:v>
                </c:pt>
                <c:pt idx="93981">
                  <c:v>37137.5</c:v>
                </c:pt>
                <c:pt idx="93982">
                  <c:v>37138.166666666664</c:v>
                </c:pt>
                <c:pt idx="93983">
                  <c:v>37139.166666666664</c:v>
                </c:pt>
                <c:pt idx="93984">
                  <c:v>37140.166666666664</c:v>
                </c:pt>
                <c:pt idx="93985">
                  <c:v>37140.75</c:v>
                </c:pt>
                <c:pt idx="93986">
                  <c:v>37141.166666666664</c:v>
                </c:pt>
                <c:pt idx="93987">
                  <c:v>37141.5</c:v>
                </c:pt>
                <c:pt idx="93988">
                  <c:v>37141.583333333336</c:v>
                </c:pt>
                <c:pt idx="93989">
                  <c:v>37142.083333333336</c:v>
                </c:pt>
                <c:pt idx="93990">
                  <c:v>37142.166666666664</c:v>
                </c:pt>
                <c:pt idx="93991">
                  <c:v>37142.25</c:v>
                </c:pt>
                <c:pt idx="93992">
                  <c:v>37142.333333333336</c:v>
                </c:pt>
                <c:pt idx="93993">
                  <c:v>37142.416666666664</c:v>
                </c:pt>
                <c:pt idx="93994">
                  <c:v>37142.5</c:v>
                </c:pt>
                <c:pt idx="93995">
                  <c:v>37142.583333333336</c:v>
                </c:pt>
                <c:pt idx="93996">
                  <c:v>37142.666666666664</c:v>
                </c:pt>
                <c:pt idx="93997">
                  <c:v>37142.75</c:v>
                </c:pt>
                <c:pt idx="93998">
                  <c:v>37142.833333333336</c:v>
                </c:pt>
                <c:pt idx="93999">
                  <c:v>37142.916666666664</c:v>
                </c:pt>
                <c:pt idx="94000">
                  <c:v>37143</c:v>
                </c:pt>
                <c:pt idx="94001">
                  <c:v>37143.083333333336</c:v>
                </c:pt>
                <c:pt idx="94002">
                  <c:v>37143.166666666664</c:v>
                </c:pt>
                <c:pt idx="94003">
                  <c:v>37143.25</c:v>
                </c:pt>
                <c:pt idx="94004">
                  <c:v>37143.333333333336</c:v>
                </c:pt>
                <c:pt idx="94005">
                  <c:v>37143.416666666664</c:v>
                </c:pt>
                <c:pt idx="94006">
                  <c:v>37143.5</c:v>
                </c:pt>
                <c:pt idx="94007">
                  <c:v>37143.583333333336</c:v>
                </c:pt>
                <c:pt idx="94008">
                  <c:v>37143.666666666664</c:v>
                </c:pt>
                <c:pt idx="94009">
                  <c:v>37143.75</c:v>
                </c:pt>
                <c:pt idx="94010">
                  <c:v>37143.833333333336</c:v>
                </c:pt>
                <c:pt idx="94011">
                  <c:v>37143.916666666664</c:v>
                </c:pt>
                <c:pt idx="94012">
                  <c:v>37144</c:v>
                </c:pt>
                <c:pt idx="94013">
                  <c:v>37144.083333333336</c:v>
                </c:pt>
                <c:pt idx="94014">
                  <c:v>37144.166666666664</c:v>
                </c:pt>
                <c:pt idx="94015">
                  <c:v>37144.25</c:v>
                </c:pt>
                <c:pt idx="94016">
                  <c:v>37144.333333333336</c:v>
                </c:pt>
                <c:pt idx="94017">
                  <c:v>37144.416666666664</c:v>
                </c:pt>
                <c:pt idx="94018">
                  <c:v>37144.5</c:v>
                </c:pt>
                <c:pt idx="94019">
                  <c:v>37144.583333333336</c:v>
                </c:pt>
                <c:pt idx="94020">
                  <c:v>37144.666666666664</c:v>
                </c:pt>
                <c:pt idx="94021">
                  <c:v>37144.75</c:v>
                </c:pt>
                <c:pt idx="94022">
                  <c:v>37144.833333333336</c:v>
                </c:pt>
                <c:pt idx="94023">
                  <c:v>37144.916666666664</c:v>
                </c:pt>
                <c:pt idx="94024">
                  <c:v>37145</c:v>
                </c:pt>
                <c:pt idx="94025">
                  <c:v>37145.166666666664</c:v>
                </c:pt>
                <c:pt idx="94026">
                  <c:v>37146.166666666664</c:v>
                </c:pt>
                <c:pt idx="94027">
                  <c:v>37146.75</c:v>
                </c:pt>
                <c:pt idx="94028">
                  <c:v>37146.833333333336</c:v>
                </c:pt>
                <c:pt idx="94029">
                  <c:v>37146.916666666664</c:v>
                </c:pt>
                <c:pt idx="94030">
                  <c:v>37147</c:v>
                </c:pt>
                <c:pt idx="94031">
                  <c:v>37147.083333333336</c:v>
                </c:pt>
                <c:pt idx="94032">
                  <c:v>37147.166666666664</c:v>
                </c:pt>
                <c:pt idx="94033">
                  <c:v>37147.25</c:v>
                </c:pt>
                <c:pt idx="94034">
                  <c:v>37147.333333333336</c:v>
                </c:pt>
                <c:pt idx="94035">
                  <c:v>37147.416666666664</c:v>
                </c:pt>
                <c:pt idx="94036">
                  <c:v>37147.5</c:v>
                </c:pt>
                <c:pt idx="94037">
                  <c:v>37147.583333333336</c:v>
                </c:pt>
                <c:pt idx="94038">
                  <c:v>37147.666666666664</c:v>
                </c:pt>
                <c:pt idx="94039">
                  <c:v>37147.75</c:v>
                </c:pt>
                <c:pt idx="94040">
                  <c:v>37147.833333333336</c:v>
                </c:pt>
                <c:pt idx="94041">
                  <c:v>37147.916666666664</c:v>
                </c:pt>
                <c:pt idx="94042">
                  <c:v>37148</c:v>
                </c:pt>
                <c:pt idx="94043">
                  <c:v>37148.083333333336</c:v>
                </c:pt>
                <c:pt idx="94044">
                  <c:v>37148.166666666664</c:v>
                </c:pt>
                <c:pt idx="94045">
                  <c:v>37148.25</c:v>
                </c:pt>
                <c:pt idx="94046">
                  <c:v>37148.333333333336</c:v>
                </c:pt>
                <c:pt idx="94047">
                  <c:v>37148.416666666664</c:v>
                </c:pt>
                <c:pt idx="94048">
                  <c:v>37148.5</c:v>
                </c:pt>
                <c:pt idx="94049">
                  <c:v>37148.583333333336</c:v>
                </c:pt>
                <c:pt idx="94050">
                  <c:v>37148.666666666664</c:v>
                </c:pt>
                <c:pt idx="94051">
                  <c:v>37148.75</c:v>
                </c:pt>
                <c:pt idx="94052">
                  <c:v>37148.833333333336</c:v>
                </c:pt>
                <c:pt idx="94053">
                  <c:v>37148.916666666664</c:v>
                </c:pt>
                <c:pt idx="94054">
                  <c:v>37149</c:v>
                </c:pt>
                <c:pt idx="94055">
                  <c:v>37149.083333333336</c:v>
                </c:pt>
                <c:pt idx="94056">
                  <c:v>37149.166666666664</c:v>
                </c:pt>
                <c:pt idx="94057">
                  <c:v>37149.25</c:v>
                </c:pt>
                <c:pt idx="94058">
                  <c:v>37149.333333333336</c:v>
                </c:pt>
                <c:pt idx="94059">
                  <c:v>37149.416666666664</c:v>
                </c:pt>
                <c:pt idx="94060">
                  <c:v>37149.5</c:v>
                </c:pt>
                <c:pt idx="94061">
                  <c:v>37149.583333333336</c:v>
                </c:pt>
                <c:pt idx="94062">
                  <c:v>37149.666666666664</c:v>
                </c:pt>
                <c:pt idx="94063">
                  <c:v>37149.75</c:v>
                </c:pt>
                <c:pt idx="94064">
                  <c:v>37149.833333333336</c:v>
                </c:pt>
                <c:pt idx="94065">
                  <c:v>37149.916666666664</c:v>
                </c:pt>
                <c:pt idx="94066">
                  <c:v>37150</c:v>
                </c:pt>
                <c:pt idx="94067">
                  <c:v>37150.083333333336</c:v>
                </c:pt>
                <c:pt idx="94068">
                  <c:v>37150.166666666664</c:v>
                </c:pt>
                <c:pt idx="94069">
                  <c:v>37150.25</c:v>
                </c:pt>
                <c:pt idx="94070">
                  <c:v>37150.333333333336</c:v>
                </c:pt>
                <c:pt idx="94071">
                  <c:v>37150.416666666664</c:v>
                </c:pt>
                <c:pt idx="94072">
                  <c:v>37150.5</c:v>
                </c:pt>
                <c:pt idx="94073">
                  <c:v>37150.583333333336</c:v>
                </c:pt>
                <c:pt idx="94074">
                  <c:v>37150.666666666664</c:v>
                </c:pt>
                <c:pt idx="94075">
                  <c:v>37150.75</c:v>
                </c:pt>
                <c:pt idx="94076">
                  <c:v>37150.833333333336</c:v>
                </c:pt>
                <c:pt idx="94077">
                  <c:v>37150.916666666664</c:v>
                </c:pt>
                <c:pt idx="94078">
                  <c:v>37151</c:v>
                </c:pt>
                <c:pt idx="94079">
                  <c:v>37151.083333333336</c:v>
                </c:pt>
                <c:pt idx="94080">
                  <c:v>37151.166666666664</c:v>
                </c:pt>
                <c:pt idx="94081">
                  <c:v>37151.25</c:v>
                </c:pt>
                <c:pt idx="94082">
                  <c:v>37151.333333333336</c:v>
                </c:pt>
                <c:pt idx="94083">
                  <c:v>37151.416666666664</c:v>
                </c:pt>
                <c:pt idx="94084">
                  <c:v>37151.5</c:v>
                </c:pt>
                <c:pt idx="94085">
                  <c:v>37151.583333333336</c:v>
                </c:pt>
                <c:pt idx="94086">
                  <c:v>37151.666666666664</c:v>
                </c:pt>
                <c:pt idx="94087">
                  <c:v>37151.75</c:v>
                </c:pt>
                <c:pt idx="94088">
                  <c:v>37151.833333333336</c:v>
                </c:pt>
                <c:pt idx="94089">
                  <c:v>37151.916666666664</c:v>
                </c:pt>
                <c:pt idx="94090">
                  <c:v>37152</c:v>
                </c:pt>
                <c:pt idx="94091">
                  <c:v>37152.083333333336</c:v>
                </c:pt>
                <c:pt idx="94092">
                  <c:v>37152.166666666664</c:v>
                </c:pt>
                <c:pt idx="94093">
                  <c:v>37152.25</c:v>
                </c:pt>
                <c:pt idx="94094">
                  <c:v>37152.333333333336</c:v>
                </c:pt>
                <c:pt idx="94095">
                  <c:v>37152.416666666664</c:v>
                </c:pt>
                <c:pt idx="94096">
                  <c:v>37152.5</c:v>
                </c:pt>
                <c:pt idx="94097">
                  <c:v>37152.583333333336</c:v>
                </c:pt>
                <c:pt idx="94098">
                  <c:v>37152.666666666664</c:v>
                </c:pt>
                <c:pt idx="94099">
                  <c:v>37152.75</c:v>
                </c:pt>
                <c:pt idx="94100">
                  <c:v>37152.833333333336</c:v>
                </c:pt>
                <c:pt idx="94101">
                  <c:v>37152.916666666664</c:v>
                </c:pt>
                <c:pt idx="94102">
                  <c:v>37153</c:v>
                </c:pt>
                <c:pt idx="94103">
                  <c:v>37153.083333333336</c:v>
                </c:pt>
                <c:pt idx="94104">
                  <c:v>37153.166666666664</c:v>
                </c:pt>
                <c:pt idx="94105">
                  <c:v>37153.25</c:v>
                </c:pt>
                <c:pt idx="94106">
                  <c:v>37153.333333333336</c:v>
                </c:pt>
                <c:pt idx="94107">
                  <c:v>37153.416666666664</c:v>
                </c:pt>
                <c:pt idx="94108">
                  <c:v>37153.5</c:v>
                </c:pt>
                <c:pt idx="94109">
                  <c:v>37153.583333333336</c:v>
                </c:pt>
                <c:pt idx="94110">
                  <c:v>37153.666666666664</c:v>
                </c:pt>
                <c:pt idx="94111">
                  <c:v>37153.75</c:v>
                </c:pt>
                <c:pt idx="94112">
                  <c:v>37153.833333333336</c:v>
                </c:pt>
                <c:pt idx="94113">
                  <c:v>37153.916666666664</c:v>
                </c:pt>
                <c:pt idx="94114">
                  <c:v>37154</c:v>
                </c:pt>
                <c:pt idx="94115">
                  <c:v>37154.083333333336</c:v>
                </c:pt>
                <c:pt idx="94116">
                  <c:v>37154.166666666664</c:v>
                </c:pt>
                <c:pt idx="94117">
                  <c:v>37154.25</c:v>
                </c:pt>
                <c:pt idx="94118">
                  <c:v>37154.333333333336</c:v>
                </c:pt>
                <c:pt idx="94119">
                  <c:v>37154.416666666664</c:v>
                </c:pt>
                <c:pt idx="94120">
                  <c:v>37154.5</c:v>
                </c:pt>
                <c:pt idx="94121">
                  <c:v>37154.583333333336</c:v>
                </c:pt>
                <c:pt idx="94122">
                  <c:v>37154.666666666664</c:v>
                </c:pt>
                <c:pt idx="94123">
                  <c:v>37154.75</c:v>
                </c:pt>
                <c:pt idx="94124">
                  <c:v>37154.833333333336</c:v>
                </c:pt>
                <c:pt idx="94125">
                  <c:v>37154.916666666664</c:v>
                </c:pt>
                <c:pt idx="94126">
                  <c:v>37155</c:v>
                </c:pt>
                <c:pt idx="94127">
                  <c:v>37155.083333333336</c:v>
                </c:pt>
                <c:pt idx="94128">
                  <c:v>37155.166666666664</c:v>
                </c:pt>
                <c:pt idx="94129">
                  <c:v>37155.25</c:v>
                </c:pt>
                <c:pt idx="94130">
                  <c:v>37155.333333333336</c:v>
                </c:pt>
                <c:pt idx="94131">
                  <c:v>37155.416666666664</c:v>
                </c:pt>
                <c:pt idx="94132">
                  <c:v>37155.5</c:v>
                </c:pt>
                <c:pt idx="94133">
                  <c:v>37155.583333333336</c:v>
                </c:pt>
                <c:pt idx="94134">
                  <c:v>37155.666666666664</c:v>
                </c:pt>
                <c:pt idx="94135">
                  <c:v>37155.75</c:v>
                </c:pt>
                <c:pt idx="94136">
                  <c:v>37155.833333333336</c:v>
                </c:pt>
                <c:pt idx="94137">
                  <c:v>37155.916666666664</c:v>
                </c:pt>
                <c:pt idx="94138">
                  <c:v>37156</c:v>
                </c:pt>
                <c:pt idx="94139">
                  <c:v>37156.083333333336</c:v>
                </c:pt>
                <c:pt idx="94140">
                  <c:v>37156.166666666664</c:v>
                </c:pt>
                <c:pt idx="94141">
                  <c:v>37156.25</c:v>
                </c:pt>
                <c:pt idx="94142">
                  <c:v>37156.333333333336</c:v>
                </c:pt>
                <c:pt idx="94143">
                  <c:v>37156.416666666664</c:v>
                </c:pt>
                <c:pt idx="94144">
                  <c:v>37156.5</c:v>
                </c:pt>
                <c:pt idx="94145">
                  <c:v>37156.583333333336</c:v>
                </c:pt>
                <c:pt idx="94146">
                  <c:v>37156.666666666664</c:v>
                </c:pt>
                <c:pt idx="94147">
                  <c:v>37156.75</c:v>
                </c:pt>
                <c:pt idx="94148">
                  <c:v>37156.833333333336</c:v>
                </c:pt>
                <c:pt idx="94149">
                  <c:v>37156.916666666664</c:v>
                </c:pt>
                <c:pt idx="94150">
                  <c:v>37157</c:v>
                </c:pt>
                <c:pt idx="94151">
                  <c:v>37157.083333333336</c:v>
                </c:pt>
                <c:pt idx="94152">
                  <c:v>37157.166666666664</c:v>
                </c:pt>
                <c:pt idx="94153">
                  <c:v>37157.25</c:v>
                </c:pt>
                <c:pt idx="94154">
                  <c:v>37157.333333333336</c:v>
                </c:pt>
                <c:pt idx="94155">
                  <c:v>37157.416666666664</c:v>
                </c:pt>
                <c:pt idx="94156">
                  <c:v>37157.5</c:v>
                </c:pt>
                <c:pt idx="94157">
                  <c:v>37157.583333333336</c:v>
                </c:pt>
                <c:pt idx="94158">
                  <c:v>37157.666666666664</c:v>
                </c:pt>
                <c:pt idx="94159">
                  <c:v>37157.75</c:v>
                </c:pt>
                <c:pt idx="94160">
                  <c:v>37157.833333333336</c:v>
                </c:pt>
                <c:pt idx="94161">
                  <c:v>37157.916666666664</c:v>
                </c:pt>
                <c:pt idx="94162">
                  <c:v>37158</c:v>
                </c:pt>
                <c:pt idx="94163">
                  <c:v>37158.083333333336</c:v>
                </c:pt>
                <c:pt idx="94164">
                  <c:v>37158.166666666664</c:v>
                </c:pt>
                <c:pt idx="94165">
                  <c:v>37158.25</c:v>
                </c:pt>
                <c:pt idx="94166">
                  <c:v>37158.333333333336</c:v>
                </c:pt>
                <c:pt idx="94167">
                  <c:v>37158.416666666664</c:v>
                </c:pt>
                <c:pt idx="94168">
                  <c:v>37158.5</c:v>
                </c:pt>
                <c:pt idx="94169">
                  <c:v>37158.583333333336</c:v>
                </c:pt>
                <c:pt idx="94170">
                  <c:v>37158.666666666664</c:v>
                </c:pt>
                <c:pt idx="94171">
                  <c:v>37158.75</c:v>
                </c:pt>
                <c:pt idx="94172">
                  <c:v>37158.833333333336</c:v>
                </c:pt>
                <c:pt idx="94173">
                  <c:v>37158.916666666664</c:v>
                </c:pt>
                <c:pt idx="94174">
                  <c:v>37159</c:v>
                </c:pt>
                <c:pt idx="94175">
                  <c:v>37159.083333333336</c:v>
                </c:pt>
                <c:pt idx="94176">
                  <c:v>37159.166666666664</c:v>
                </c:pt>
                <c:pt idx="94177">
                  <c:v>37159.25</c:v>
                </c:pt>
                <c:pt idx="94178">
                  <c:v>37159.333333333336</c:v>
                </c:pt>
                <c:pt idx="94179">
                  <c:v>37159.416666666664</c:v>
                </c:pt>
                <c:pt idx="94180">
                  <c:v>37159.5</c:v>
                </c:pt>
                <c:pt idx="94181">
                  <c:v>37159.583333333336</c:v>
                </c:pt>
                <c:pt idx="94182">
                  <c:v>37159.666666666664</c:v>
                </c:pt>
                <c:pt idx="94183">
                  <c:v>37159.75</c:v>
                </c:pt>
                <c:pt idx="94184">
                  <c:v>37159.833333333336</c:v>
                </c:pt>
                <c:pt idx="94185">
                  <c:v>37159.916666666664</c:v>
                </c:pt>
                <c:pt idx="94186">
                  <c:v>37160</c:v>
                </c:pt>
                <c:pt idx="94187">
                  <c:v>37160.083333333336</c:v>
                </c:pt>
                <c:pt idx="94188">
                  <c:v>37160.166666666664</c:v>
                </c:pt>
                <c:pt idx="94189">
                  <c:v>37160.25</c:v>
                </c:pt>
                <c:pt idx="94190">
                  <c:v>37160.333333333336</c:v>
                </c:pt>
                <c:pt idx="94191">
                  <c:v>37160.416666666664</c:v>
                </c:pt>
                <c:pt idx="94192">
                  <c:v>37160.5</c:v>
                </c:pt>
                <c:pt idx="94193">
                  <c:v>37160.583333333336</c:v>
                </c:pt>
                <c:pt idx="94194">
                  <c:v>37160.666666666664</c:v>
                </c:pt>
                <c:pt idx="94195">
                  <c:v>37160.75</c:v>
                </c:pt>
                <c:pt idx="94196">
                  <c:v>37160.833333333336</c:v>
                </c:pt>
                <c:pt idx="94197">
                  <c:v>37160.916666666664</c:v>
                </c:pt>
                <c:pt idx="94198">
                  <c:v>37161</c:v>
                </c:pt>
                <c:pt idx="94199">
                  <c:v>37161.083333333336</c:v>
                </c:pt>
                <c:pt idx="94200">
                  <c:v>37161.166666666664</c:v>
                </c:pt>
                <c:pt idx="94201">
                  <c:v>37161.25</c:v>
                </c:pt>
                <c:pt idx="94202">
                  <c:v>37161.333333333336</c:v>
                </c:pt>
                <c:pt idx="94203">
                  <c:v>37161.416666666664</c:v>
                </c:pt>
                <c:pt idx="94204">
                  <c:v>37161.5</c:v>
                </c:pt>
                <c:pt idx="94205">
                  <c:v>37161.583333333336</c:v>
                </c:pt>
                <c:pt idx="94206">
                  <c:v>37161.666666666664</c:v>
                </c:pt>
                <c:pt idx="94207">
                  <c:v>37161.75</c:v>
                </c:pt>
                <c:pt idx="94208">
                  <c:v>37161.833333333336</c:v>
                </c:pt>
                <c:pt idx="94209">
                  <c:v>37161.916666666664</c:v>
                </c:pt>
                <c:pt idx="94210">
                  <c:v>37162</c:v>
                </c:pt>
                <c:pt idx="94211">
                  <c:v>37162.083333333336</c:v>
                </c:pt>
                <c:pt idx="94212">
                  <c:v>37162.166666666664</c:v>
                </c:pt>
                <c:pt idx="94213">
                  <c:v>37162.25</c:v>
                </c:pt>
                <c:pt idx="94214">
                  <c:v>37162.333333333336</c:v>
                </c:pt>
                <c:pt idx="94215">
                  <c:v>37162.416666666664</c:v>
                </c:pt>
                <c:pt idx="94216">
                  <c:v>37162.5</c:v>
                </c:pt>
                <c:pt idx="94217">
                  <c:v>37162.583333333336</c:v>
                </c:pt>
                <c:pt idx="94218">
                  <c:v>37162.666666666664</c:v>
                </c:pt>
                <c:pt idx="94219">
                  <c:v>37162.75</c:v>
                </c:pt>
                <c:pt idx="94220">
                  <c:v>37162.833333333336</c:v>
                </c:pt>
                <c:pt idx="94221">
                  <c:v>37162.916666666664</c:v>
                </c:pt>
                <c:pt idx="94222">
                  <c:v>37163</c:v>
                </c:pt>
                <c:pt idx="94223">
                  <c:v>37163.083333333336</c:v>
                </c:pt>
                <c:pt idx="94224">
                  <c:v>37163.166666666664</c:v>
                </c:pt>
                <c:pt idx="94225">
                  <c:v>37163.25</c:v>
                </c:pt>
                <c:pt idx="94226">
                  <c:v>37163.333333333336</c:v>
                </c:pt>
                <c:pt idx="94227">
                  <c:v>37163.416666666664</c:v>
                </c:pt>
                <c:pt idx="94228">
                  <c:v>37163.5</c:v>
                </c:pt>
                <c:pt idx="94229">
                  <c:v>37163.583333333336</c:v>
                </c:pt>
                <c:pt idx="94230">
                  <c:v>37163.666666666664</c:v>
                </c:pt>
                <c:pt idx="94231">
                  <c:v>37163.75</c:v>
                </c:pt>
                <c:pt idx="94232">
                  <c:v>37163.833333333336</c:v>
                </c:pt>
                <c:pt idx="94233">
                  <c:v>37163.916666666664</c:v>
                </c:pt>
                <c:pt idx="94234">
                  <c:v>37164</c:v>
                </c:pt>
                <c:pt idx="94235">
                  <c:v>37164.083333333336</c:v>
                </c:pt>
                <c:pt idx="94236">
                  <c:v>37164.166666666664</c:v>
                </c:pt>
                <c:pt idx="94237">
                  <c:v>37164.25</c:v>
                </c:pt>
                <c:pt idx="94238">
                  <c:v>37164.333333333336</c:v>
                </c:pt>
                <c:pt idx="94239">
                  <c:v>37164.416666666664</c:v>
                </c:pt>
                <c:pt idx="94240">
                  <c:v>37164.5</c:v>
                </c:pt>
                <c:pt idx="94241">
                  <c:v>37164.583333333336</c:v>
                </c:pt>
                <c:pt idx="94242">
                  <c:v>37164.666666666664</c:v>
                </c:pt>
                <c:pt idx="94243">
                  <c:v>37164.75</c:v>
                </c:pt>
                <c:pt idx="94244">
                  <c:v>37164.833333333336</c:v>
                </c:pt>
                <c:pt idx="94245">
                  <c:v>37164.916666666664</c:v>
                </c:pt>
                <c:pt idx="94246">
                  <c:v>37165</c:v>
                </c:pt>
                <c:pt idx="94247">
                  <c:v>37165.083333333336</c:v>
                </c:pt>
                <c:pt idx="94248">
                  <c:v>37165.166666666664</c:v>
                </c:pt>
                <c:pt idx="94249">
                  <c:v>37165.25</c:v>
                </c:pt>
                <c:pt idx="94250">
                  <c:v>37165.333333333336</c:v>
                </c:pt>
                <c:pt idx="94251">
                  <c:v>37165.416666666664</c:v>
                </c:pt>
                <c:pt idx="94252">
                  <c:v>37165.5</c:v>
                </c:pt>
                <c:pt idx="94253">
                  <c:v>37165.583333333336</c:v>
                </c:pt>
                <c:pt idx="94254">
                  <c:v>37165.666666666664</c:v>
                </c:pt>
                <c:pt idx="94255">
                  <c:v>37165.75</c:v>
                </c:pt>
                <c:pt idx="94256">
                  <c:v>37165.833333333336</c:v>
                </c:pt>
                <c:pt idx="94257">
                  <c:v>37165.916666666664</c:v>
                </c:pt>
                <c:pt idx="94258">
                  <c:v>37166</c:v>
                </c:pt>
                <c:pt idx="94259">
                  <c:v>37166.083333333336</c:v>
                </c:pt>
                <c:pt idx="94260">
                  <c:v>37166.166666666664</c:v>
                </c:pt>
                <c:pt idx="94261">
                  <c:v>37166.25</c:v>
                </c:pt>
                <c:pt idx="94262">
                  <c:v>37166.333333333336</c:v>
                </c:pt>
                <c:pt idx="94263">
                  <c:v>37166.416666666664</c:v>
                </c:pt>
                <c:pt idx="94264">
                  <c:v>37166.5</c:v>
                </c:pt>
                <c:pt idx="94265">
                  <c:v>37166.583333333336</c:v>
                </c:pt>
                <c:pt idx="94266">
                  <c:v>37166.666666666664</c:v>
                </c:pt>
                <c:pt idx="94267">
                  <c:v>37166.75</c:v>
                </c:pt>
                <c:pt idx="94268">
                  <c:v>37166.833333333336</c:v>
                </c:pt>
                <c:pt idx="94269">
                  <c:v>37166.916666666664</c:v>
                </c:pt>
                <c:pt idx="94270">
                  <c:v>37167</c:v>
                </c:pt>
                <c:pt idx="94271">
                  <c:v>37167.083333333336</c:v>
                </c:pt>
                <c:pt idx="94272">
                  <c:v>37167.166666666664</c:v>
                </c:pt>
                <c:pt idx="94273">
                  <c:v>37167.25</c:v>
                </c:pt>
                <c:pt idx="94274">
                  <c:v>37167.333333333336</c:v>
                </c:pt>
                <c:pt idx="94275">
                  <c:v>37167.416666666664</c:v>
                </c:pt>
                <c:pt idx="94276">
                  <c:v>37167.5</c:v>
                </c:pt>
                <c:pt idx="94277">
                  <c:v>37167.583333333336</c:v>
                </c:pt>
                <c:pt idx="94278">
                  <c:v>37167.666666666664</c:v>
                </c:pt>
                <c:pt idx="94279">
                  <c:v>37167.75</c:v>
                </c:pt>
                <c:pt idx="94280">
                  <c:v>37167.833333333336</c:v>
                </c:pt>
                <c:pt idx="94281">
                  <c:v>37167.916666666664</c:v>
                </c:pt>
                <c:pt idx="94282">
                  <c:v>37168</c:v>
                </c:pt>
                <c:pt idx="94283">
                  <c:v>37168.083333333336</c:v>
                </c:pt>
                <c:pt idx="94284">
                  <c:v>37168.166666666664</c:v>
                </c:pt>
                <c:pt idx="94285">
                  <c:v>37168.25</c:v>
                </c:pt>
                <c:pt idx="94286">
                  <c:v>37168.333333333336</c:v>
                </c:pt>
                <c:pt idx="94287">
                  <c:v>37168.416666666664</c:v>
                </c:pt>
                <c:pt idx="94288">
                  <c:v>37168.5</c:v>
                </c:pt>
                <c:pt idx="94289">
                  <c:v>37168.583333333336</c:v>
                </c:pt>
                <c:pt idx="94290">
                  <c:v>37168.666666666664</c:v>
                </c:pt>
                <c:pt idx="94291">
                  <c:v>37168.75</c:v>
                </c:pt>
                <c:pt idx="94292">
                  <c:v>37168.833333333336</c:v>
                </c:pt>
                <c:pt idx="94293">
                  <c:v>37168.916666666664</c:v>
                </c:pt>
                <c:pt idx="94294">
                  <c:v>37169</c:v>
                </c:pt>
                <c:pt idx="94295">
                  <c:v>37169.083333333336</c:v>
                </c:pt>
                <c:pt idx="94296">
                  <c:v>37169.166666666664</c:v>
                </c:pt>
                <c:pt idx="94297">
                  <c:v>37169.25</c:v>
                </c:pt>
                <c:pt idx="94298">
                  <c:v>37169.333333333336</c:v>
                </c:pt>
                <c:pt idx="94299">
                  <c:v>37169.416666666664</c:v>
                </c:pt>
                <c:pt idx="94300">
                  <c:v>37169.5</c:v>
                </c:pt>
                <c:pt idx="94301">
                  <c:v>37169.583333333336</c:v>
                </c:pt>
                <c:pt idx="94302">
                  <c:v>37169.666666666664</c:v>
                </c:pt>
                <c:pt idx="94303">
                  <c:v>37169.75</c:v>
                </c:pt>
                <c:pt idx="94304">
                  <c:v>37169.833333333336</c:v>
                </c:pt>
                <c:pt idx="94305">
                  <c:v>37169.916666666664</c:v>
                </c:pt>
                <c:pt idx="94306">
                  <c:v>37170</c:v>
                </c:pt>
                <c:pt idx="94307">
                  <c:v>37170.083333333336</c:v>
                </c:pt>
                <c:pt idx="94308">
                  <c:v>37170.166666666664</c:v>
                </c:pt>
                <c:pt idx="94309">
                  <c:v>37170.25</c:v>
                </c:pt>
                <c:pt idx="94310">
                  <c:v>37170.333333333336</c:v>
                </c:pt>
                <c:pt idx="94311">
                  <c:v>37170.416666666664</c:v>
                </c:pt>
                <c:pt idx="94312">
                  <c:v>37170.5</c:v>
                </c:pt>
                <c:pt idx="94313">
                  <c:v>37170.583333333336</c:v>
                </c:pt>
                <c:pt idx="94314">
                  <c:v>37170.666666666664</c:v>
                </c:pt>
                <c:pt idx="94315">
                  <c:v>37170.75</c:v>
                </c:pt>
                <c:pt idx="94316">
                  <c:v>37170.833333333336</c:v>
                </c:pt>
                <c:pt idx="94317">
                  <c:v>37170.916666666664</c:v>
                </c:pt>
                <c:pt idx="94318">
                  <c:v>37171</c:v>
                </c:pt>
                <c:pt idx="94319">
                  <c:v>37171.083333333336</c:v>
                </c:pt>
                <c:pt idx="94320">
                  <c:v>37171.166666666664</c:v>
                </c:pt>
                <c:pt idx="94321">
                  <c:v>37171.25</c:v>
                </c:pt>
                <c:pt idx="94322">
                  <c:v>37171.333333333336</c:v>
                </c:pt>
                <c:pt idx="94323">
                  <c:v>37171.416666666664</c:v>
                </c:pt>
                <c:pt idx="94324">
                  <c:v>37171.5</c:v>
                </c:pt>
                <c:pt idx="94325">
                  <c:v>37171.583333333336</c:v>
                </c:pt>
                <c:pt idx="94326">
                  <c:v>37171.666666666664</c:v>
                </c:pt>
                <c:pt idx="94327">
                  <c:v>37171.75</c:v>
                </c:pt>
                <c:pt idx="94328">
                  <c:v>37171.833333333336</c:v>
                </c:pt>
                <c:pt idx="94329">
                  <c:v>37171.916666666664</c:v>
                </c:pt>
                <c:pt idx="94330">
                  <c:v>37172</c:v>
                </c:pt>
                <c:pt idx="94331">
                  <c:v>37172.083333333336</c:v>
                </c:pt>
                <c:pt idx="94332">
                  <c:v>37172.166666666664</c:v>
                </c:pt>
                <c:pt idx="94333">
                  <c:v>37172.25</c:v>
                </c:pt>
                <c:pt idx="94334">
                  <c:v>37172.333333333336</c:v>
                </c:pt>
                <c:pt idx="94335">
                  <c:v>37172.416666666664</c:v>
                </c:pt>
                <c:pt idx="94336">
                  <c:v>37172.5</c:v>
                </c:pt>
                <c:pt idx="94337">
                  <c:v>37172.583333333336</c:v>
                </c:pt>
                <c:pt idx="94338">
                  <c:v>37172.666666666664</c:v>
                </c:pt>
                <c:pt idx="94339">
                  <c:v>37172.75</c:v>
                </c:pt>
                <c:pt idx="94340">
                  <c:v>37172.833333333336</c:v>
                </c:pt>
                <c:pt idx="94341">
                  <c:v>37172.916666666664</c:v>
                </c:pt>
                <c:pt idx="94342">
                  <c:v>37173</c:v>
                </c:pt>
                <c:pt idx="94343">
                  <c:v>37173.083333333336</c:v>
                </c:pt>
                <c:pt idx="94344">
                  <c:v>37173.166666666664</c:v>
                </c:pt>
                <c:pt idx="94345">
                  <c:v>37173.25</c:v>
                </c:pt>
                <c:pt idx="94346">
                  <c:v>37173.333333333336</c:v>
                </c:pt>
                <c:pt idx="94347">
                  <c:v>37173.416666666664</c:v>
                </c:pt>
                <c:pt idx="94348">
                  <c:v>37173.5</c:v>
                </c:pt>
                <c:pt idx="94349">
                  <c:v>37173.583333333336</c:v>
                </c:pt>
                <c:pt idx="94350">
                  <c:v>37173.666666666664</c:v>
                </c:pt>
                <c:pt idx="94351">
                  <c:v>37173.75</c:v>
                </c:pt>
                <c:pt idx="94352">
                  <c:v>37173.833333333336</c:v>
                </c:pt>
                <c:pt idx="94353">
                  <c:v>37173.916666666664</c:v>
                </c:pt>
                <c:pt idx="94354">
                  <c:v>37174</c:v>
                </c:pt>
                <c:pt idx="94355">
                  <c:v>37174.083333333336</c:v>
                </c:pt>
                <c:pt idx="94356">
                  <c:v>37174.166666666664</c:v>
                </c:pt>
                <c:pt idx="94357">
                  <c:v>37174.25</c:v>
                </c:pt>
                <c:pt idx="94358">
                  <c:v>37174.333333333336</c:v>
                </c:pt>
                <c:pt idx="94359">
                  <c:v>37174.416666666664</c:v>
                </c:pt>
                <c:pt idx="94360">
                  <c:v>37174.5</c:v>
                </c:pt>
                <c:pt idx="94361">
                  <c:v>37174.583333333336</c:v>
                </c:pt>
                <c:pt idx="94362">
                  <c:v>37174.666666666664</c:v>
                </c:pt>
                <c:pt idx="94363">
                  <c:v>37174.75</c:v>
                </c:pt>
                <c:pt idx="94364">
                  <c:v>37174.833333333336</c:v>
                </c:pt>
                <c:pt idx="94365">
                  <c:v>37174.916666666664</c:v>
                </c:pt>
                <c:pt idx="94366">
                  <c:v>37175</c:v>
                </c:pt>
                <c:pt idx="94367">
                  <c:v>37175.083333333336</c:v>
                </c:pt>
                <c:pt idx="94368">
                  <c:v>37175.166666666664</c:v>
                </c:pt>
                <c:pt idx="94369">
                  <c:v>37175.25</c:v>
                </c:pt>
                <c:pt idx="94370">
                  <c:v>37175.333333333336</c:v>
                </c:pt>
                <c:pt idx="94371">
                  <c:v>37175.416666666664</c:v>
                </c:pt>
                <c:pt idx="94372">
                  <c:v>37175.5</c:v>
                </c:pt>
                <c:pt idx="94373">
                  <c:v>37175.583333333336</c:v>
                </c:pt>
                <c:pt idx="94374">
                  <c:v>37175.666666666664</c:v>
                </c:pt>
                <c:pt idx="94375">
                  <c:v>37175.75</c:v>
                </c:pt>
                <c:pt idx="94376">
                  <c:v>37175.833333333336</c:v>
                </c:pt>
                <c:pt idx="94377">
                  <c:v>37175.916666666664</c:v>
                </c:pt>
                <c:pt idx="94378">
                  <c:v>37176</c:v>
                </c:pt>
                <c:pt idx="94379">
                  <c:v>37176.083333333336</c:v>
                </c:pt>
                <c:pt idx="94380">
                  <c:v>37176.166666666664</c:v>
                </c:pt>
                <c:pt idx="94381">
                  <c:v>37176.25</c:v>
                </c:pt>
                <c:pt idx="94382">
                  <c:v>37176.333333333336</c:v>
                </c:pt>
                <c:pt idx="94383">
                  <c:v>37176.416666666664</c:v>
                </c:pt>
                <c:pt idx="94384">
                  <c:v>37176.5</c:v>
                </c:pt>
                <c:pt idx="94385">
                  <c:v>37176.583333333336</c:v>
                </c:pt>
                <c:pt idx="94386">
                  <c:v>37176.666666666664</c:v>
                </c:pt>
                <c:pt idx="94387">
                  <c:v>37176.75</c:v>
                </c:pt>
                <c:pt idx="94388">
                  <c:v>37176.833333333336</c:v>
                </c:pt>
                <c:pt idx="94389">
                  <c:v>37176.916666666664</c:v>
                </c:pt>
                <c:pt idx="94390">
                  <c:v>37177</c:v>
                </c:pt>
                <c:pt idx="94391">
                  <c:v>37177.083333333336</c:v>
                </c:pt>
                <c:pt idx="94392">
                  <c:v>37177.166666666664</c:v>
                </c:pt>
                <c:pt idx="94393">
                  <c:v>37177.25</c:v>
                </c:pt>
                <c:pt idx="94394">
                  <c:v>37177.333333333336</c:v>
                </c:pt>
                <c:pt idx="94395">
                  <c:v>37177.416666666664</c:v>
                </c:pt>
                <c:pt idx="94396">
                  <c:v>37177.5</c:v>
                </c:pt>
                <c:pt idx="94397">
                  <c:v>37177.583333333336</c:v>
                </c:pt>
                <c:pt idx="94398">
                  <c:v>37177.666666666664</c:v>
                </c:pt>
                <c:pt idx="94399">
                  <c:v>37177.75</c:v>
                </c:pt>
                <c:pt idx="94400">
                  <c:v>37177.833333333336</c:v>
                </c:pt>
                <c:pt idx="94401">
                  <c:v>37177.916666666664</c:v>
                </c:pt>
                <c:pt idx="94402">
                  <c:v>37178</c:v>
                </c:pt>
                <c:pt idx="94403">
                  <c:v>37178.083333333336</c:v>
                </c:pt>
                <c:pt idx="94404">
                  <c:v>37178.166666666664</c:v>
                </c:pt>
                <c:pt idx="94405">
                  <c:v>37178.25</c:v>
                </c:pt>
                <c:pt idx="94406">
                  <c:v>37178.333333333336</c:v>
                </c:pt>
                <c:pt idx="94407">
                  <c:v>37178.416666666664</c:v>
                </c:pt>
                <c:pt idx="94408">
                  <c:v>37178.5</c:v>
                </c:pt>
                <c:pt idx="94409">
                  <c:v>37178.583333333336</c:v>
                </c:pt>
                <c:pt idx="94410">
                  <c:v>37178.666666666664</c:v>
                </c:pt>
                <c:pt idx="94411">
                  <c:v>37178.75</c:v>
                </c:pt>
                <c:pt idx="94412">
                  <c:v>37178.833333333336</c:v>
                </c:pt>
                <c:pt idx="94413">
                  <c:v>37178.916666666664</c:v>
                </c:pt>
                <c:pt idx="94414">
                  <c:v>37179</c:v>
                </c:pt>
                <c:pt idx="94415">
                  <c:v>37179.083333333336</c:v>
                </c:pt>
                <c:pt idx="94416">
                  <c:v>37179.166666666664</c:v>
                </c:pt>
                <c:pt idx="94417">
                  <c:v>37179.25</c:v>
                </c:pt>
                <c:pt idx="94418">
                  <c:v>37179.333333333336</c:v>
                </c:pt>
                <c:pt idx="94419">
                  <c:v>37179.416666666664</c:v>
                </c:pt>
                <c:pt idx="94420">
                  <c:v>37179.5</c:v>
                </c:pt>
                <c:pt idx="94421">
                  <c:v>37179.583333333336</c:v>
                </c:pt>
                <c:pt idx="94422">
                  <c:v>37179.666666666664</c:v>
                </c:pt>
                <c:pt idx="94423">
                  <c:v>37179.75</c:v>
                </c:pt>
                <c:pt idx="94424">
                  <c:v>37179.833333333336</c:v>
                </c:pt>
                <c:pt idx="94425">
                  <c:v>37179.916666666664</c:v>
                </c:pt>
                <c:pt idx="94426">
                  <c:v>37180</c:v>
                </c:pt>
                <c:pt idx="94427">
                  <c:v>37180.083333333336</c:v>
                </c:pt>
                <c:pt idx="94428">
                  <c:v>37180.166666666664</c:v>
                </c:pt>
                <c:pt idx="94429">
                  <c:v>37180.25</c:v>
                </c:pt>
                <c:pt idx="94430">
                  <c:v>37180.333333333336</c:v>
                </c:pt>
                <c:pt idx="94431">
                  <c:v>37180.416666666664</c:v>
                </c:pt>
                <c:pt idx="94432">
                  <c:v>37180.5</c:v>
                </c:pt>
                <c:pt idx="94433">
                  <c:v>37180.583333333336</c:v>
                </c:pt>
                <c:pt idx="94434">
                  <c:v>37180.666666666664</c:v>
                </c:pt>
                <c:pt idx="94435">
                  <c:v>37180.75</c:v>
                </c:pt>
                <c:pt idx="94436">
                  <c:v>37180.833333333336</c:v>
                </c:pt>
                <c:pt idx="94437">
                  <c:v>37180.916666666664</c:v>
                </c:pt>
                <c:pt idx="94438">
                  <c:v>37181</c:v>
                </c:pt>
                <c:pt idx="94439">
                  <c:v>37181.083333333336</c:v>
                </c:pt>
                <c:pt idx="94440">
                  <c:v>37181.166666666664</c:v>
                </c:pt>
                <c:pt idx="94441">
                  <c:v>37181.25</c:v>
                </c:pt>
                <c:pt idx="94442">
                  <c:v>37181.333333333336</c:v>
                </c:pt>
                <c:pt idx="94443">
                  <c:v>37181.416666666664</c:v>
                </c:pt>
                <c:pt idx="94444">
                  <c:v>37181.5</c:v>
                </c:pt>
                <c:pt idx="94445">
                  <c:v>37181.583333333336</c:v>
                </c:pt>
                <c:pt idx="94446">
                  <c:v>37181.666666666664</c:v>
                </c:pt>
                <c:pt idx="94447">
                  <c:v>37181.75</c:v>
                </c:pt>
                <c:pt idx="94448">
                  <c:v>37181.833333333336</c:v>
                </c:pt>
                <c:pt idx="94449">
                  <c:v>37181.916666666664</c:v>
                </c:pt>
                <c:pt idx="94450">
                  <c:v>37182</c:v>
                </c:pt>
                <c:pt idx="94451">
                  <c:v>37182.083333333336</c:v>
                </c:pt>
                <c:pt idx="94452">
                  <c:v>37182.166666666664</c:v>
                </c:pt>
                <c:pt idx="94453">
                  <c:v>37182.25</c:v>
                </c:pt>
                <c:pt idx="94454">
                  <c:v>37182.333333333336</c:v>
                </c:pt>
                <c:pt idx="94455">
                  <c:v>37182.416666666664</c:v>
                </c:pt>
                <c:pt idx="94456">
                  <c:v>37182.5</c:v>
                </c:pt>
                <c:pt idx="94457">
                  <c:v>37182.583333333336</c:v>
                </c:pt>
                <c:pt idx="94458">
                  <c:v>37182.666666666664</c:v>
                </c:pt>
                <c:pt idx="94459">
                  <c:v>37182.75</c:v>
                </c:pt>
                <c:pt idx="94460">
                  <c:v>37182.833333333336</c:v>
                </c:pt>
                <c:pt idx="94461">
                  <c:v>37182.916666666664</c:v>
                </c:pt>
                <c:pt idx="94462">
                  <c:v>37183</c:v>
                </c:pt>
                <c:pt idx="94463">
                  <c:v>37183.083333333336</c:v>
                </c:pt>
                <c:pt idx="94464">
                  <c:v>37183.166666666664</c:v>
                </c:pt>
                <c:pt idx="94465">
                  <c:v>37183.25</c:v>
                </c:pt>
                <c:pt idx="94466">
                  <c:v>37183.333333333336</c:v>
                </c:pt>
                <c:pt idx="94467">
                  <c:v>37183.416666666664</c:v>
                </c:pt>
                <c:pt idx="94468">
                  <c:v>37183.5</c:v>
                </c:pt>
                <c:pt idx="94469">
                  <c:v>37183.583333333336</c:v>
                </c:pt>
                <c:pt idx="94470">
                  <c:v>37183.666666666664</c:v>
                </c:pt>
                <c:pt idx="94471">
                  <c:v>37183.75</c:v>
                </c:pt>
                <c:pt idx="94472">
                  <c:v>37183.833333333336</c:v>
                </c:pt>
                <c:pt idx="94473">
                  <c:v>37183.916666666664</c:v>
                </c:pt>
                <c:pt idx="94474">
                  <c:v>37184</c:v>
                </c:pt>
                <c:pt idx="94475">
                  <c:v>37184.083333333336</c:v>
                </c:pt>
                <c:pt idx="94476">
                  <c:v>37184.166666666664</c:v>
                </c:pt>
                <c:pt idx="94477">
                  <c:v>37184.25</c:v>
                </c:pt>
                <c:pt idx="94478">
                  <c:v>37184.333333333336</c:v>
                </c:pt>
                <c:pt idx="94479">
                  <c:v>37184.416666666664</c:v>
                </c:pt>
                <c:pt idx="94480">
                  <c:v>37184.5</c:v>
                </c:pt>
                <c:pt idx="94481">
                  <c:v>37184.583333333336</c:v>
                </c:pt>
                <c:pt idx="94482">
                  <c:v>37184.666666666664</c:v>
                </c:pt>
                <c:pt idx="94483">
                  <c:v>37184.75</c:v>
                </c:pt>
                <c:pt idx="94484">
                  <c:v>37184.833333333336</c:v>
                </c:pt>
                <c:pt idx="94485">
                  <c:v>37184.916666666664</c:v>
                </c:pt>
                <c:pt idx="94486">
                  <c:v>37185</c:v>
                </c:pt>
                <c:pt idx="94487">
                  <c:v>37185.083333333336</c:v>
                </c:pt>
                <c:pt idx="94488">
                  <c:v>37185.166666666664</c:v>
                </c:pt>
                <c:pt idx="94489">
                  <c:v>37185.25</c:v>
                </c:pt>
                <c:pt idx="94490">
                  <c:v>37185.333333333336</c:v>
                </c:pt>
                <c:pt idx="94491">
                  <c:v>37185.416666666664</c:v>
                </c:pt>
                <c:pt idx="94492">
                  <c:v>37185.5</c:v>
                </c:pt>
                <c:pt idx="94493">
                  <c:v>37185.583333333336</c:v>
                </c:pt>
                <c:pt idx="94494">
                  <c:v>37185.666666666664</c:v>
                </c:pt>
                <c:pt idx="94495">
                  <c:v>37185.75</c:v>
                </c:pt>
                <c:pt idx="94496">
                  <c:v>37185.833333333336</c:v>
                </c:pt>
                <c:pt idx="94497">
                  <c:v>37185.916666666664</c:v>
                </c:pt>
                <c:pt idx="94498">
                  <c:v>37186</c:v>
                </c:pt>
                <c:pt idx="94499">
                  <c:v>37186.083333333336</c:v>
                </c:pt>
                <c:pt idx="94500">
                  <c:v>37186.166666666664</c:v>
                </c:pt>
                <c:pt idx="94501">
                  <c:v>37186.25</c:v>
                </c:pt>
                <c:pt idx="94502">
                  <c:v>37186.333333333336</c:v>
                </c:pt>
                <c:pt idx="94503">
                  <c:v>37186.416666666664</c:v>
                </c:pt>
                <c:pt idx="94504">
                  <c:v>37186.5</c:v>
                </c:pt>
                <c:pt idx="94505">
                  <c:v>37186.583333333336</c:v>
                </c:pt>
                <c:pt idx="94506">
                  <c:v>37186.666666666664</c:v>
                </c:pt>
                <c:pt idx="94507">
                  <c:v>37186.75</c:v>
                </c:pt>
                <c:pt idx="94508">
                  <c:v>37186.833333333336</c:v>
                </c:pt>
                <c:pt idx="94509">
                  <c:v>37186.916666666664</c:v>
                </c:pt>
                <c:pt idx="94510">
                  <c:v>37187</c:v>
                </c:pt>
                <c:pt idx="94511">
                  <c:v>37187.083333333336</c:v>
                </c:pt>
                <c:pt idx="94512">
                  <c:v>37187.166666666664</c:v>
                </c:pt>
                <c:pt idx="94513">
                  <c:v>37187.25</c:v>
                </c:pt>
                <c:pt idx="94514">
                  <c:v>37187.333333333336</c:v>
                </c:pt>
                <c:pt idx="94515">
                  <c:v>37187.416666666664</c:v>
                </c:pt>
                <c:pt idx="94516">
                  <c:v>37187.5</c:v>
                </c:pt>
                <c:pt idx="94517">
                  <c:v>37187.583333333336</c:v>
                </c:pt>
                <c:pt idx="94518">
                  <c:v>37187.666666666664</c:v>
                </c:pt>
                <c:pt idx="94519">
                  <c:v>37187.75</c:v>
                </c:pt>
                <c:pt idx="94520">
                  <c:v>37187.833333333336</c:v>
                </c:pt>
                <c:pt idx="94521">
                  <c:v>37187.916666666664</c:v>
                </c:pt>
                <c:pt idx="94522">
                  <c:v>37188</c:v>
                </c:pt>
                <c:pt idx="94523">
                  <c:v>37188.083333333336</c:v>
                </c:pt>
                <c:pt idx="94524">
                  <c:v>37188.166666666664</c:v>
                </c:pt>
                <c:pt idx="94525">
                  <c:v>37188.25</c:v>
                </c:pt>
                <c:pt idx="94526">
                  <c:v>37188.333333333336</c:v>
                </c:pt>
                <c:pt idx="94527">
                  <c:v>37188.416666666664</c:v>
                </c:pt>
                <c:pt idx="94528">
                  <c:v>37188.5</c:v>
                </c:pt>
                <c:pt idx="94529">
                  <c:v>37188.583333333336</c:v>
                </c:pt>
                <c:pt idx="94530">
                  <c:v>37188.666666666664</c:v>
                </c:pt>
                <c:pt idx="94531">
                  <c:v>37188.75</c:v>
                </c:pt>
                <c:pt idx="94532">
                  <c:v>37188.833333333336</c:v>
                </c:pt>
                <c:pt idx="94533">
                  <c:v>37188.916666666664</c:v>
                </c:pt>
                <c:pt idx="94534">
                  <c:v>37189</c:v>
                </c:pt>
                <c:pt idx="94535">
                  <c:v>37189.083333333336</c:v>
                </c:pt>
                <c:pt idx="94536">
                  <c:v>37189.166666666664</c:v>
                </c:pt>
                <c:pt idx="94537">
                  <c:v>37189.25</c:v>
                </c:pt>
                <c:pt idx="94538">
                  <c:v>37189.333333333336</c:v>
                </c:pt>
                <c:pt idx="94539">
                  <c:v>37189.416666666664</c:v>
                </c:pt>
                <c:pt idx="94540">
                  <c:v>37189.5</c:v>
                </c:pt>
                <c:pt idx="94541">
                  <c:v>37189.583333333336</c:v>
                </c:pt>
                <c:pt idx="94542">
                  <c:v>37189.666666666664</c:v>
                </c:pt>
                <c:pt idx="94543">
                  <c:v>37189.75</c:v>
                </c:pt>
                <c:pt idx="94544">
                  <c:v>37189.833333333336</c:v>
                </c:pt>
                <c:pt idx="94545">
                  <c:v>37189.916666666664</c:v>
                </c:pt>
                <c:pt idx="94546">
                  <c:v>37190</c:v>
                </c:pt>
                <c:pt idx="94547">
                  <c:v>37190.083333333336</c:v>
                </c:pt>
                <c:pt idx="94548">
                  <c:v>37190.166666666664</c:v>
                </c:pt>
                <c:pt idx="94549">
                  <c:v>37190.25</c:v>
                </c:pt>
                <c:pt idx="94550">
                  <c:v>37190.333333333336</c:v>
                </c:pt>
                <c:pt idx="94551">
                  <c:v>37190.416666666664</c:v>
                </c:pt>
                <c:pt idx="94552">
                  <c:v>37190.5</c:v>
                </c:pt>
                <c:pt idx="94553">
                  <c:v>37190.583333333336</c:v>
                </c:pt>
                <c:pt idx="94554">
                  <c:v>37190.666666666664</c:v>
                </c:pt>
                <c:pt idx="94555">
                  <c:v>37190.75</c:v>
                </c:pt>
                <c:pt idx="94556">
                  <c:v>37190.833333333336</c:v>
                </c:pt>
                <c:pt idx="94557">
                  <c:v>37190.916666666664</c:v>
                </c:pt>
                <c:pt idx="94558">
                  <c:v>37191</c:v>
                </c:pt>
                <c:pt idx="94559">
                  <c:v>37191.083333333336</c:v>
                </c:pt>
                <c:pt idx="94560">
                  <c:v>37191.166666666664</c:v>
                </c:pt>
                <c:pt idx="94561">
                  <c:v>37191.25</c:v>
                </c:pt>
                <c:pt idx="94562">
                  <c:v>37191.333333333336</c:v>
                </c:pt>
                <c:pt idx="94563">
                  <c:v>37191.416666666664</c:v>
                </c:pt>
                <c:pt idx="94564">
                  <c:v>37191.5</c:v>
                </c:pt>
                <c:pt idx="94565">
                  <c:v>37191.583333333336</c:v>
                </c:pt>
                <c:pt idx="94566">
                  <c:v>37191.666666666664</c:v>
                </c:pt>
                <c:pt idx="94567">
                  <c:v>37191.75</c:v>
                </c:pt>
                <c:pt idx="94568">
                  <c:v>37191.833333333336</c:v>
                </c:pt>
                <c:pt idx="94569">
                  <c:v>37191.916666666664</c:v>
                </c:pt>
                <c:pt idx="94570">
                  <c:v>37192</c:v>
                </c:pt>
                <c:pt idx="94571">
                  <c:v>37192.083333333336</c:v>
                </c:pt>
                <c:pt idx="94572">
                  <c:v>37192.166666666664</c:v>
                </c:pt>
                <c:pt idx="94573">
                  <c:v>37192.25</c:v>
                </c:pt>
                <c:pt idx="94574">
                  <c:v>37192.333333333336</c:v>
                </c:pt>
                <c:pt idx="94575">
                  <c:v>37192.416666666664</c:v>
                </c:pt>
                <c:pt idx="94576">
                  <c:v>37192.5</c:v>
                </c:pt>
                <c:pt idx="94577">
                  <c:v>37192.583333333336</c:v>
                </c:pt>
                <c:pt idx="94578">
                  <c:v>37192.666666666664</c:v>
                </c:pt>
                <c:pt idx="94579">
                  <c:v>37192.75</c:v>
                </c:pt>
                <c:pt idx="94580">
                  <c:v>37192.833333333336</c:v>
                </c:pt>
                <c:pt idx="94581">
                  <c:v>37192.916666666664</c:v>
                </c:pt>
                <c:pt idx="94582">
                  <c:v>37193</c:v>
                </c:pt>
                <c:pt idx="94583">
                  <c:v>37193.083333333336</c:v>
                </c:pt>
                <c:pt idx="94584">
                  <c:v>37193.166666666664</c:v>
                </c:pt>
                <c:pt idx="94585">
                  <c:v>37193.25</c:v>
                </c:pt>
                <c:pt idx="94586">
                  <c:v>37193.333333333336</c:v>
                </c:pt>
                <c:pt idx="94587">
                  <c:v>37193.416666666664</c:v>
                </c:pt>
                <c:pt idx="94588">
                  <c:v>37193.5</c:v>
                </c:pt>
                <c:pt idx="94589">
                  <c:v>37193.583333333336</c:v>
                </c:pt>
                <c:pt idx="94590">
                  <c:v>37193.666666666664</c:v>
                </c:pt>
                <c:pt idx="94591">
                  <c:v>37193.75</c:v>
                </c:pt>
                <c:pt idx="94592">
                  <c:v>37193.833333333336</c:v>
                </c:pt>
                <c:pt idx="94593">
                  <c:v>37193.916666666664</c:v>
                </c:pt>
                <c:pt idx="94594">
                  <c:v>37194</c:v>
                </c:pt>
                <c:pt idx="94595">
                  <c:v>37194.083333333336</c:v>
                </c:pt>
                <c:pt idx="94596">
                  <c:v>37194.166666666664</c:v>
                </c:pt>
                <c:pt idx="94597">
                  <c:v>37194.25</c:v>
                </c:pt>
                <c:pt idx="94598">
                  <c:v>37194.333333333336</c:v>
                </c:pt>
                <c:pt idx="94599">
                  <c:v>37194.416666666664</c:v>
                </c:pt>
                <c:pt idx="94600">
                  <c:v>37194.5</c:v>
                </c:pt>
                <c:pt idx="94601">
                  <c:v>37194.583333333336</c:v>
                </c:pt>
                <c:pt idx="94602">
                  <c:v>37194.666666666664</c:v>
                </c:pt>
                <c:pt idx="94603">
                  <c:v>37194.75</c:v>
                </c:pt>
                <c:pt idx="94604">
                  <c:v>37194.833333333336</c:v>
                </c:pt>
                <c:pt idx="94605">
                  <c:v>37194.916666666664</c:v>
                </c:pt>
                <c:pt idx="94606">
                  <c:v>37195</c:v>
                </c:pt>
                <c:pt idx="94607">
                  <c:v>37195.083333333336</c:v>
                </c:pt>
                <c:pt idx="94608">
                  <c:v>37195.166666666664</c:v>
                </c:pt>
                <c:pt idx="94609">
                  <c:v>37195.25</c:v>
                </c:pt>
                <c:pt idx="94610">
                  <c:v>37195.333333333336</c:v>
                </c:pt>
                <c:pt idx="94611">
                  <c:v>37195.416666666664</c:v>
                </c:pt>
                <c:pt idx="94612">
                  <c:v>37195.5</c:v>
                </c:pt>
                <c:pt idx="94613">
                  <c:v>37195.583333333336</c:v>
                </c:pt>
                <c:pt idx="94614">
                  <c:v>37195.666666666664</c:v>
                </c:pt>
                <c:pt idx="94615">
                  <c:v>37196</c:v>
                </c:pt>
                <c:pt idx="94616">
                  <c:v>37196.083333333336</c:v>
                </c:pt>
                <c:pt idx="94617">
                  <c:v>37196.166666666664</c:v>
                </c:pt>
                <c:pt idx="94618">
                  <c:v>37196.25</c:v>
                </c:pt>
                <c:pt idx="94619">
                  <c:v>37196.333333333336</c:v>
                </c:pt>
                <c:pt idx="94620">
                  <c:v>37196.416666666664</c:v>
                </c:pt>
                <c:pt idx="94621">
                  <c:v>37196.5</c:v>
                </c:pt>
                <c:pt idx="94622">
                  <c:v>37196.583333333336</c:v>
                </c:pt>
                <c:pt idx="94623">
                  <c:v>37196.666666666664</c:v>
                </c:pt>
                <c:pt idx="94624">
                  <c:v>37196.75</c:v>
                </c:pt>
                <c:pt idx="94625">
                  <c:v>37196.833333333336</c:v>
                </c:pt>
                <c:pt idx="94626">
                  <c:v>37196.916666666664</c:v>
                </c:pt>
                <c:pt idx="94627">
                  <c:v>37197</c:v>
                </c:pt>
                <c:pt idx="94628">
                  <c:v>37197.083333333336</c:v>
                </c:pt>
                <c:pt idx="94629">
                  <c:v>37197.166666666664</c:v>
                </c:pt>
                <c:pt idx="94630">
                  <c:v>37197.25</c:v>
                </c:pt>
                <c:pt idx="94631">
                  <c:v>37197.333333333336</c:v>
                </c:pt>
                <c:pt idx="94632">
                  <c:v>37197.416666666664</c:v>
                </c:pt>
                <c:pt idx="94633">
                  <c:v>37197.5</c:v>
                </c:pt>
                <c:pt idx="94634">
                  <c:v>37197.583333333336</c:v>
                </c:pt>
                <c:pt idx="94635">
                  <c:v>37197.666666666664</c:v>
                </c:pt>
                <c:pt idx="94636">
                  <c:v>37197.75</c:v>
                </c:pt>
                <c:pt idx="94637">
                  <c:v>37197.833333333336</c:v>
                </c:pt>
                <c:pt idx="94638">
                  <c:v>37197.916666666664</c:v>
                </c:pt>
                <c:pt idx="94639">
                  <c:v>37198</c:v>
                </c:pt>
                <c:pt idx="94640">
                  <c:v>37198.083333333336</c:v>
                </c:pt>
                <c:pt idx="94641">
                  <c:v>37198.166666666664</c:v>
                </c:pt>
                <c:pt idx="94642">
                  <c:v>37198.25</c:v>
                </c:pt>
                <c:pt idx="94643">
                  <c:v>37198.333333333336</c:v>
                </c:pt>
                <c:pt idx="94644">
                  <c:v>37198.416666666664</c:v>
                </c:pt>
                <c:pt idx="94645">
                  <c:v>37198.5</c:v>
                </c:pt>
                <c:pt idx="94646">
                  <c:v>37198.583333333336</c:v>
                </c:pt>
                <c:pt idx="94647">
                  <c:v>37198.666666666664</c:v>
                </c:pt>
                <c:pt idx="94648">
                  <c:v>37198.75</c:v>
                </c:pt>
                <c:pt idx="94649">
                  <c:v>37198.833333333336</c:v>
                </c:pt>
                <c:pt idx="94650">
                  <c:v>37198.916666666664</c:v>
                </c:pt>
                <c:pt idx="94651">
                  <c:v>37199</c:v>
                </c:pt>
                <c:pt idx="94652">
                  <c:v>37199.083333333336</c:v>
                </c:pt>
                <c:pt idx="94653">
                  <c:v>37199.166666666664</c:v>
                </c:pt>
                <c:pt idx="94654">
                  <c:v>37199.25</c:v>
                </c:pt>
                <c:pt idx="94655">
                  <c:v>37199.333333333336</c:v>
                </c:pt>
                <c:pt idx="94656">
                  <c:v>37199.416666666664</c:v>
                </c:pt>
                <c:pt idx="94657">
                  <c:v>37199.5</c:v>
                </c:pt>
                <c:pt idx="94658">
                  <c:v>37199.583333333336</c:v>
                </c:pt>
                <c:pt idx="94659">
                  <c:v>37199.666666666664</c:v>
                </c:pt>
                <c:pt idx="94660">
                  <c:v>37199.75</c:v>
                </c:pt>
                <c:pt idx="94661">
                  <c:v>37199.833333333336</c:v>
                </c:pt>
                <c:pt idx="94662">
                  <c:v>37199.916666666664</c:v>
                </c:pt>
                <c:pt idx="94663">
                  <c:v>37200</c:v>
                </c:pt>
                <c:pt idx="94664">
                  <c:v>37200.083333333336</c:v>
                </c:pt>
                <c:pt idx="94665">
                  <c:v>37200.166666666664</c:v>
                </c:pt>
                <c:pt idx="94666">
                  <c:v>37200.25</c:v>
                </c:pt>
                <c:pt idx="94667">
                  <c:v>37200.333333333336</c:v>
                </c:pt>
                <c:pt idx="94668">
                  <c:v>37200.416666666664</c:v>
                </c:pt>
                <c:pt idx="94669">
                  <c:v>37200.5</c:v>
                </c:pt>
                <c:pt idx="94670">
                  <c:v>37200.583333333336</c:v>
                </c:pt>
                <c:pt idx="94671">
                  <c:v>37200.666666666664</c:v>
                </c:pt>
                <c:pt idx="94672">
                  <c:v>37200.75</c:v>
                </c:pt>
                <c:pt idx="94673">
                  <c:v>37200.833333333336</c:v>
                </c:pt>
                <c:pt idx="94674">
                  <c:v>37200.916666666664</c:v>
                </c:pt>
                <c:pt idx="94675">
                  <c:v>37201</c:v>
                </c:pt>
                <c:pt idx="94676">
                  <c:v>37201.083333333336</c:v>
                </c:pt>
                <c:pt idx="94677">
                  <c:v>37201.166666666664</c:v>
                </c:pt>
                <c:pt idx="94678">
                  <c:v>37201.25</c:v>
                </c:pt>
                <c:pt idx="94679">
                  <c:v>37201.333333333336</c:v>
                </c:pt>
                <c:pt idx="94680">
                  <c:v>37201.416666666664</c:v>
                </c:pt>
                <c:pt idx="94681">
                  <c:v>37201.5</c:v>
                </c:pt>
                <c:pt idx="94682">
                  <c:v>37201.583333333336</c:v>
                </c:pt>
                <c:pt idx="94683">
                  <c:v>37201.666666666664</c:v>
                </c:pt>
                <c:pt idx="94684">
                  <c:v>37201.75</c:v>
                </c:pt>
                <c:pt idx="94685">
                  <c:v>37201.833333333336</c:v>
                </c:pt>
                <c:pt idx="94686">
                  <c:v>37201.916666666664</c:v>
                </c:pt>
                <c:pt idx="94687">
                  <c:v>37202</c:v>
                </c:pt>
                <c:pt idx="94688">
                  <c:v>37202.083333333336</c:v>
                </c:pt>
                <c:pt idx="94689">
                  <c:v>37202.166666666664</c:v>
                </c:pt>
                <c:pt idx="94690">
                  <c:v>37202.25</c:v>
                </c:pt>
                <c:pt idx="94691">
                  <c:v>37202.333333333336</c:v>
                </c:pt>
                <c:pt idx="94692">
                  <c:v>37202.416666666664</c:v>
                </c:pt>
                <c:pt idx="94693">
                  <c:v>37202.5</c:v>
                </c:pt>
                <c:pt idx="94694">
                  <c:v>37202.583333333336</c:v>
                </c:pt>
                <c:pt idx="94695">
                  <c:v>37202.666666666664</c:v>
                </c:pt>
                <c:pt idx="94696">
                  <c:v>37202.75</c:v>
                </c:pt>
                <c:pt idx="94697">
                  <c:v>37202.833333333336</c:v>
                </c:pt>
                <c:pt idx="94698">
                  <c:v>37202.916666666664</c:v>
                </c:pt>
                <c:pt idx="94699">
                  <c:v>37203</c:v>
                </c:pt>
                <c:pt idx="94700">
                  <c:v>37203.083333333336</c:v>
                </c:pt>
                <c:pt idx="94701">
                  <c:v>37203.166666666664</c:v>
                </c:pt>
                <c:pt idx="94702">
                  <c:v>37203.25</c:v>
                </c:pt>
                <c:pt idx="94703">
                  <c:v>37203.333333333336</c:v>
                </c:pt>
                <c:pt idx="94704">
                  <c:v>37203.416666666664</c:v>
                </c:pt>
                <c:pt idx="94705">
                  <c:v>37203.5</c:v>
                </c:pt>
                <c:pt idx="94706">
                  <c:v>37203.583333333336</c:v>
                </c:pt>
                <c:pt idx="94707">
                  <c:v>37203.666666666664</c:v>
                </c:pt>
                <c:pt idx="94708">
                  <c:v>37203.75</c:v>
                </c:pt>
                <c:pt idx="94709">
                  <c:v>37203.833333333336</c:v>
                </c:pt>
                <c:pt idx="94710">
                  <c:v>37203.916666666664</c:v>
                </c:pt>
                <c:pt idx="94711">
                  <c:v>37204</c:v>
                </c:pt>
                <c:pt idx="94712">
                  <c:v>37204.083333333336</c:v>
                </c:pt>
                <c:pt idx="94713">
                  <c:v>37204.166666666664</c:v>
                </c:pt>
                <c:pt idx="94714">
                  <c:v>37204.25</c:v>
                </c:pt>
                <c:pt idx="94715">
                  <c:v>37204.333333333336</c:v>
                </c:pt>
                <c:pt idx="94716">
                  <c:v>37204.416666666664</c:v>
                </c:pt>
                <c:pt idx="94717">
                  <c:v>37204.5</c:v>
                </c:pt>
                <c:pt idx="94718">
                  <c:v>37204.583333333336</c:v>
                </c:pt>
                <c:pt idx="94719">
                  <c:v>37204.666666666664</c:v>
                </c:pt>
                <c:pt idx="94720">
                  <c:v>37204.75</c:v>
                </c:pt>
                <c:pt idx="94721">
                  <c:v>37204.833333333336</c:v>
                </c:pt>
                <c:pt idx="94722">
                  <c:v>37204.916666666664</c:v>
                </c:pt>
                <c:pt idx="94723">
                  <c:v>37205</c:v>
                </c:pt>
                <c:pt idx="94724">
                  <c:v>37205.083333333336</c:v>
                </c:pt>
                <c:pt idx="94725">
                  <c:v>37205.166666666664</c:v>
                </c:pt>
                <c:pt idx="94726">
                  <c:v>37205.25</c:v>
                </c:pt>
                <c:pt idx="94727">
                  <c:v>37205.333333333336</c:v>
                </c:pt>
                <c:pt idx="94728">
                  <c:v>37205.416666666664</c:v>
                </c:pt>
                <c:pt idx="94729">
                  <c:v>37205.5</c:v>
                </c:pt>
                <c:pt idx="94730">
                  <c:v>37205.583333333336</c:v>
                </c:pt>
                <c:pt idx="94731">
                  <c:v>37205.666666666664</c:v>
                </c:pt>
                <c:pt idx="94732">
                  <c:v>37205.75</c:v>
                </c:pt>
                <c:pt idx="94733">
                  <c:v>37205.833333333336</c:v>
                </c:pt>
                <c:pt idx="94734">
                  <c:v>37205.916666666664</c:v>
                </c:pt>
                <c:pt idx="94735">
                  <c:v>37206</c:v>
                </c:pt>
                <c:pt idx="94736">
                  <c:v>37206.083333333336</c:v>
                </c:pt>
                <c:pt idx="94737">
                  <c:v>37206.166666666664</c:v>
                </c:pt>
                <c:pt idx="94738">
                  <c:v>37206.25</c:v>
                </c:pt>
                <c:pt idx="94739">
                  <c:v>37206.333333333336</c:v>
                </c:pt>
                <c:pt idx="94740">
                  <c:v>37206.416666666664</c:v>
                </c:pt>
                <c:pt idx="94741">
                  <c:v>37206.5</c:v>
                </c:pt>
                <c:pt idx="94742">
                  <c:v>37206.583333333336</c:v>
                </c:pt>
                <c:pt idx="94743">
                  <c:v>37206.666666666664</c:v>
                </c:pt>
                <c:pt idx="94744">
                  <c:v>37206.75</c:v>
                </c:pt>
                <c:pt idx="94745">
                  <c:v>37206.833333333336</c:v>
                </c:pt>
                <c:pt idx="94746">
                  <c:v>37206.916666666664</c:v>
                </c:pt>
                <c:pt idx="94747">
                  <c:v>37207</c:v>
                </c:pt>
                <c:pt idx="94748">
                  <c:v>37207.083333333336</c:v>
                </c:pt>
                <c:pt idx="94749">
                  <c:v>37207.166666666664</c:v>
                </c:pt>
                <c:pt idx="94750">
                  <c:v>37207.25</c:v>
                </c:pt>
                <c:pt idx="94751">
                  <c:v>37207.333333333336</c:v>
                </c:pt>
                <c:pt idx="94752">
                  <c:v>37207.416666666664</c:v>
                </c:pt>
                <c:pt idx="94753">
                  <c:v>37207.5</c:v>
                </c:pt>
                <c:pt idx="94754">
                  <c:v>37207.583333333336</c:v>
                </c:pt>
                <c:pt idx="94755">
                  <c:v>37207.666666666664</c:v>
                </c:pt>
                <c:pt idx="94756">
                  <c:v>37207.75</c:v>
                </c:pt>
                <c:pt idx="94757">
                  <c:v>37207.833333333336</c:v>
                </c:pt>
                <c:pt idx="94758">
                  <c:v>37207.916666666664</c:v>
                </c:pt>
                <c:pt idx="94759">
                  <c:v>37208</c:v>
                </c:pt>
                <c:pt idx="94760">
                  <c:v>37208.083333333336</c:v>
                </c:pt>
                <c:pt idx="94761">
                  <c:v>37208.166666666664</c:v>
                </c:pt>
                <c:pt idx="94762">
                  <c:v>37208.25</c:v>
                </c:pt>
                <c:pt idx="94763">
                  <c:v>37208.333333333336</c:v>
                </c:pt>
                <c:pt idx="94764">
                  <c:v>37208.416666666664</c:v>
                </c:pt>
                <c:pt idx="94765">
                  <c:v>37208.5</c:v>
                </c:pt>
                <c:pt idx="94766">
                  <c:v>37208.583333333336</c:v>
                </c:pt>
                <c:pt idx="94767">
                  <c:v>37208.666666666664</c:v>
                </c:pt>
                <c:pt idx="94768">
                  <c:v>37208.75</c:v>
                </c:pt>
                <c:pt idx="94769">
                  <c:v>37208.833333333336</c:v>
                </c:pt>
                <c:pt idx="94770">
                  <c:v>37208.916666666664</c:v>
                </c:pt>
                <c:pt idx="94771">
                  <c:v>37209</c:v>
                </c:pt>
                <c:pt idx="94772">
                  <c:v>37209.083333333336</c:v>
                </c:pt>
                <c:pt idx="94773">
                  <c:v>37209.166666666664</c:v>
                </c:pt>
                <c:pt idx="94774">
                  <c:v>37209.25</c:v>
                </c:pt>
                <c:pt idx="94775">
                  <c:v>37209.333333333336</c:v>
                </c:pt>
                <c:pt idx="94776">
                  <c:v>37209.416666666664</c:v>
                </c:pt>
                <c:pt idx="94777">
                  <c:v>37209.5</c:v>
                </c:pt>
                <c:pt idx="94778">
                  <c:v>37209.583333333336</c:v>
                </c:pt>
                <c:pt idx="94779">
                  <c:v>37209.666666666664</c:v>
                </c:pt>
                <c:pt idx="94780">
                  <c:v>37209.75</c:v>
                </c:pt>
                <c:pt idx="94781">
                  <c:v>37209.833333333336</c:v>
                </c:pt>
                <c:pt idx="94782">
                  <c:v>37209.916666666664</c:v>
                </c:pt>
                <c:pt idx="94783">
                  <c:v>37210</c:v>
                </c:pt>
                <c:pt idx="94784">
                  <c:v>37210.083333333336</c:v>
                </c:pt>
                <c:pt idx="94785">
                  <c:v>37210.166666666664</c:v>
                </c:pt>
                <c:pt idx="94786">
                  <c:v>37210.25</c:v>
                </c:pt>
                <c:pt idx="94787">
                  <c:v>37210.333333333336</c:v>
                </c:pt>
                <c:pt idx="94788">
                  <c:v>37210.416666666664</c:v>
                </c:pt>
                <c:pt idx="94789">
                  <c:v>37210.5</c:v>
                </c:pt>
                <c:pt idx="94790">
                  <c:v>37210.583333333336</c:v>
                </c:pt>
                <c:pt idx="94791">
                  <c:v>37210.666666666664</c:v>
                </c:pt>
                <c:pt idx="94792">
                  <c:v>37210.75</c:v>
                </c:pt>
                <c:pt idx="94793">
                  <c:v>37210.833333333336</c:v>
                </c:pt>
                <c:pt idx="94794">
                  <c:v>37210.916666666664</c:v>
                </c:pt>
                <c:pt idx="94795">
                  <c:v>37211</c:v>
                </c:pt>
                <c:pt idx="94796">
                  <c:v>37211.083333333336</c:v>
                </c:pt>
                <c:pt idx="94797">
                  <c:v>37211.166666666664</c:v>
                </c:pt>
                <c:pt idx="94798">
                  <c:v>37211.25</c:v>
                </c:pt>
                <c:pt idx="94799">
                  <c:v>37211.333333333336</c:v>
                </c:pt>
                <c:pt idx="94800">
                  <c:v>37211.416666666664</c:v>
                </c:pt>
                <c:pt idx="94801">
                  <c:v>37211.5</c:v>
                </c:pt>
                <c:pt idx="94802">
                  <c:v>37211.583333333336</c:v>
                </c:pt>
                <c:pt idx="94803">
                  <c:v>37211.666666666664</c:v>
                </c:pt>
                <c:pt idx="94804">
                  <c:v>37211.75</c:v>
                </c:pt>
                <c:pt idx="94805">
                  <c:v>37211.833333333336</c:v>
                </c:pt>
                <c:pt idx="94806">
                  <c:v>37211.916666666664</c:v>
                </c:pt>
                <c:pt idx="94807">
                  <c:v>37212</c:v>
                </c:pt>
                <c:pt idx="94808">
                  <c:v>37212.083333333336</c:v>
                </c:pt>
                <c:pt idx="94809">
                  <c:v>37212.166666666664</c:v>
                </c:pt>
                <c:pt idx="94810">
                  <c:v>37212.25</c:v>
                </c:pt>
                <c:pt idx="94811">
                  <c:v>37212.333333333336</c:v>
                </c:pt>
                <c:pt idx="94812">
                  <c:v>37212.416666666664</c:v>
                </c:pt>
                <c:pt idx="94813">
                  <c:v>37212.5</c:v>
                </c:pt>
                <c:pt idx="94814">
                  <c:v>37212.583333333336</c:v>
                </c:pt>
                <c:pt idx="94815">
                  <c:v>37212.666666666664</c:v>
                </c:pt>
                <c:pt idx="94816">
                  <c:v>37212.75</c:v>
                </c:pt>
                <c:pt idx="94817">
                  <c:v>37212.833333333336</c:v>
                </c:pt>
                <c:pt idx="94818">
                  <c:v>37212.916666666664</c:v>
                </c:pt>
                <c:pt idx="94819">
                  <c:v>37213</c:v>
                </c:pt>
                <c:pt idx="94820">
                  <c:v>37213.083333333336</c:v>
                </c:pt>
                <c:pt idx="94821">
                  <c:v>37213.166666666664</c:v>
                </c:pt>
                <c:pt idx="94822">
                  <c:v>37213.25</c:v>
                </c:pt>
                <c:pt idx="94823">
                  <c:v>37213.333333333336</c:v>
                </c:pt>
                <c:pt idx="94824">
                  <c:v>37213.416666666664</c:v>
                </c:pt>
                <c:pt idx="94825">
                  <c:v>37213.5</c:v>
                </c:pt>
                <c:pt idx="94826">
                  <c:v>37213.583333333336</c:v>
                </c:pt>
                <c:pt idx="94827">
                  <c:v>37213.666666666664</c:v>
                </c:pt>
                <c:pt idx="94828">
                  <c:v>37213.75</c:v>
                </c:pt>
                <c:pt idx="94829">
                  <c:v>37213.833333333336</c:v>
                </c:pt>
                <c:pt idx="94830">
                  <c:v>37213.916666666664</c:v>
                </c:pt>
                <c:pt idx="94831">
                  <c:v>37214</c:v>
                </c:pt>
                <c:pt idx="94832">
                  <c:v>37214.083333333336</c:v>
                </c:pt>
                <c:pt idx="94833">
                  <c:v>37214.166666666664</c:v>
                </c:pt>
                <c:pt idx="94834">
                  <c:v>37214.25</c:v>
                </c:pt>
                <c:pt idx="94835">
                  <c:v>37214.333333333336</c:v>
                </c:pt>
                <c:pt idx="94836">
                  <c:v>37214.416666666664</c:v>
                </c:pt>
                <c:pt idx="94837">
                  <c:v>37214.5</c:v>
                </c:pt>
                <c:pt idx="94838">
                  <c:v>37214.583333333336</c:v>
                </c:pt>
                <c:pt idx="94839">
                  <c:v>37214.666666666664</c:v>
                </c:pt>
                <c:pt idx="94840">
                  <c:v>37214.75</c:v>
                </c:pt>
                <c:pt idx="94841">
                  <c:v>37214.833333333336</c:v>
                </c:pt>
                <c:pt idx="94842">
                  <c:v>37214.916666666664</c:v>
                </c:pt>
                <c:pt idx="94843">
                  <c:v>37215</c:v>
                </c:pt>
                <c:pt idx="94844">
                  <c:v>37215.083333333336</c:v>
                </c:pt>
                <c:pt idx="94845">
                  <c:v>37215.166666666664</c:v>
                </c:pt>
                <c:pt idx="94846">
                  <c:v>37215.25</c:v>
                </c:pt>
                <c:pt idx="94847">
                  <c:v>37215.333333333336</c:v>
                </c:pt>
                <c:pt idx="94848">
                  <c:v>37215.416666666664</c:v>
                </c:pt>
                <c:pt idx="94849">
                  <c:v>37215.5</c:v>
                </c:pt>
                <c:pt idx="94850">
                  <c:v>37215.583333333336</c:v>
                </c:pt>
                <c:pt idx="94851">
                  <c:v>37215.666666666664</c:v>
                </c:pt>
                <c:pt idx="94852">
                  <c:v>37215.75</c:v>
                </c:pt>
                <c:pt idx="94853">
                  <c:v>37215.833333333336</c:v>
                </c:pt>
                <c:pt idx="94854">
                  <c:v>37215.916666666664</c:v>
                </c:pt>
                <c:pt idx="94855">
                  <c:v>37216</c:v>
                </c:pt>
                <c:pt idx="94856">
                  <c:v>37216.083333333336</c:v>
                </c:pt>
                <c:pt idx="94857">
                  <c:v>37216.166666666664</c:v>
                </c:pt>
                <c:pt idx="94858">
                  <c:v>37216.25</c:v>
                </c:pt>
                <c:pt idx="94859">
                  <c:v>37216.333333333336</c:v>
                </c:pt>
                <c:pt idx="94860">
                  <c:v>37216.416666666664</c:v>
                </c:pt>
                <c:pt idx="94861">
                  <c:v>37216.5</c:v>
                </c:pt>
                <c:pt idx="94862">
                  <c:v>37216.583333333336</c:v>
                </c:pt>
                <c:pt idx="94863">
                  <c:v>37216.666666666664</c:v>
                </c:pt>
                <c:pt idx="94864">
                  <c:v>37216.75</c:v>
                </c:pt>
                <c:pt idx="94865">
                  <c:v>37216.833333333336</c:v>
                </c:pt>
                <c:pt idx="94866">
                  <c:v>37216.916666666664</c:v>
                </c:pt>
                <c:pt idx="94867">
                  <c:v>37217</c:v>
                </c:pt>
                <c:pt idx="94868">
                  <c:v>37217.083333333336</c:v>
                </c:pt>
                <c:pt idx="94869">
                  <c:v>37217.166666666664</c:v>
                </c:pt>
                <c:pt idx="94870">
                  <c:v>37217.25</c:v>
                </c:pt>
                <c:pt idx="94871">
                  <c:v>37217.333333333336</c:v>
                </c:pt>
                <c:pt idx="94872">
                  <c:v>37217.416666666664</c:v>
                </c:pt>
                <c:pt idx="94873">
                  <c:v>37217.5</c:v>
                </c:pt>
                <c:pt idx="94874">
                  <c:v>37217.583333333336</c:v>
                </c:pt>
                <c:pt idx="94875">
                  <c:v>37217.666666666664</c:v>
                </c:pt>
                <c:pt idx="94876">
                  <c:v>37217.75</c:v>
                </c:pt>
                <c:pt idx="94877">
                  <c:v>37217.833333333336</c:v>
                </c:pt>
                <c:pt idx="94878">
                  <c:v>37217.916666666664</c:v>
                </c:pt>
                <c:pt idx="94879">
                  <c:v>37218</c:v>
                </c:pt>
                <c:pt idx="94880">
                  <c:v>37218.083333333336</c:v>
                </c:pt>
                <c:pt idx="94881">
                  <c:v>37218.166666666664</c:v>
                </c:pt>
                <c:pt idx="94882">
                  <c:v>37218.25</c:v>
                </c:pt>
                <c:pt idx="94883">
                  <c:v>37218.333333333336</c:v>
                </c:pt>
                <c:pt idx="94884">
                  <c:v>37218.416666666664</c:v>
                </c:pt>
                <c:pt idx="94885">
                  <c:v>37218.5</c:v>
                </c:pt>
                <c:pt idx="94886">
                  <c:v>37218.583333333336</c:v>
                </c:pt>
                <c:pt idx="94887">
                  <c:v>37218.666666666664</c:v>
                </c:pt>
                <c:pt idx="94888">
                  <c:v>37218.75</c:v>
                </c:pt>
                <c:pt idx="94889">
                  <c:v>37218.833333333336</c:v>
                </c:pt>
                <c:pt idx="94890">
                  <c:v>37218.916666666664</c:v>
                </c:pt>
                <c:pt idx="94891">
                  <c:v>37219</c:v>
                </c:pt>
                <c:pt idx="94892">
                  <c:v>37219.083333333336</c:v>
                </c:pt>
                <c:pt idx="94893">
                  <c:v>37219.166666666664</c:v>
                </c:pt>
                <c:pt idx="94894">
                  <c:v>37219.25</c:v>
                </c:pt>
                <c:pt idx="94895">
                  <c:v>37219.333333333336</c:v>
                </c:pt>
                <c:pt idx="94896">
                  <c:v>37219.416666666664</c:v>
                </c:pt>
                <c:pt idx="94897">
                  <c:v>37219.5</c:v>
                </c:pt>
                <c:pt idx="94898">
                  <c:v>37219.583333333336</c:v>
                </c:pt>
                <c:pt idx="94899">
                  <c:v>37219.666666666664</c:v>
                </c:pt>
                <c:pt idx="94900">
                  <c:v>37219.75</c:v>
                </c:pt>
                <c:pt idx="94901">
                  <c:v>37219.833333333336</c:v>
                </c:pt>
                <c:pt idx="94902">
                  <c:v>37219.916666666664</c:v>
                </c:pt>
                <c:pt idx="94903">
                  <c:v>37220</c:v>
                </c:pt>
                <c:pt idx="94904">
                  <c:v>37220.083333333336</c:v>
                </c:pt>
                <c:pt idx="94905">
                  <c:v>37220.166666666664</c:v>
                </c:pt>
                <c:pt idx="94906">
                  <c:v>37220.25</c:v>
                </c:pt>
                <c:pt idx="94907">
                  <c:v>37220.333333333336</c:v>
                </c:pt>
                <c:pt idx="94908">
                  <c:v>37220.416666666664</c:v>
                </c:pt>
                <c:pt idx="94909">
                  <c:v>37220.5</c:v>
                </c:pt>
                <c:pt idx="94910">
                  <c:v>37220.583333333336</c:v>
                </c:pt>
                <c:pt idx="94911">
                  <c:v>37220.666666666664</c:v>
                </c:pt>
                <c:pt idx="94912">
                  <c:v>37220.75</c:v>
                </c:pt>
                <c:pt idx="94913">
                  <c:v>37220.833333333336</c:v>
                </c:pt>
                <c:pt idx="94914">
                  <c:v>37220.916666666664</c:v>
                </c:pt>
                <c:pt idx="94915">
                  <c:v>37221</c:v>
                </c:pt>
                <c:pt idx="94916">
                  <c:v>37221.083333333336</c:v>
                </c:pt>
                <c:pt idx="94917">
                  <c:v>37221.166666666664</c:v>
                </c:pt>
                <c:pt idx="94918">
                  <c:v>37221.25</c:v>
                </c:pt>
                <c:pt idx="94919">
                  <c:v>37221.333333333336</c:v>
                </c:pt>
                <c:pt idx="94920">
                  <c:v>37221.416666666664</c:v>
                </c:pt>
                <c:pt idx="94921">
                  <c:v>37221.5</c:v>
                </c:pt>
                <c:pt idx="94922">
                  <c:v>37221.583333333336</c:v>
                </c:pt>
                <c:pt idx="94923">
                  <c:v>37221.666666666664</c:v>
                </c:pt>
                <c:pt idx="94924">
                  <c:v>37221.75</c:v>
                </c:pt>
                <c:pt idx="94925">
                  <c:v>37221.833333333336</c:v>
                </c:pt>
                <c:pt idx="94926">
                  <c:v>37221.916666666664</c:v>
                </c:pt>
                <c:pt idx="94927">
                  <c:v>37222</c:v>
                </c:pt>
                <c:pt idx="94928">
                  <c:v>37222.083333333336</c:v>
                </c:pt>
                <c:pt idx="94929">
                  <c:v>37222.166666666664</c:v>
                </c:pt>
                <c:pt idx="94930">
                  <c:v>37222.25</c:v>
                </c:pt>
                <c:pt idx="94931">
                  <c:v>37222.333333333336</c:v>
                </c:pt>
                <c:pt idx="94932">
                  <c:v>37222.416666666664</c:v>
                </c:pt>
                <c:pt idx="94933">
                  <c:v>37222.5</c:v>
                </c:pt>
                <c:pt idx="94934">
                  <c:v>37222.583333333336</c:v>
                </c:pt>
                <c:pt idx="94935">
                  <c:v>37222.666666666664</c:v>
                </c:pt>
                <c:pt idx="94936">
                  <c:v>37222.75</c:v>
                </c:pt>
                <c:pt idx="94937">
                  <c:v>37222.833333333336</c:v>
                </c:pt>
                <c:pt idx="94938">
                  <c:v>37222.916666666664</c:v>
                </c:pt>
                <c:pt idx="94939">
                  <c:v>37223</c:v>
                </c:pt>
                <c:pt idx="94940">
                  <c:v>37223.083333333336</c:v>
                </c:pt>
                <c:pt idx="94941">
                  <c:v>37223.166666666664</c:v>
                </c:pt>
                <c:pt idx="94942">
                  <c:v>37223.25</c:v>
                </c:pt>
                <c:pt idx="94943">
                  <c:v>37223.333333333336</c:v>
                </c:pt>
                <c:pt idx="94944">
                  <c:v>37223.416666666664</c:v>
                </c:pt>
                <c:pt idx="94945">
                  <c:v>37223.5</c:v>
                </c:pt>
                <c:pt idx="94946">
                  <c:v>37223.583333333336</c:v>
                </c:pt>
                <c:pt idx="94947">
                  <c:v>37223.666666666664</c:v>
                </c:pt>
                <c:pt idx="94948">
                  <c:v>37223.75</c:v>
                </c:pt>
                <c:pt idx="94949">
                  <c:v>37223.833333333336</c:v>
                </c:pt>
                <c:pt idx="94950">
                  <c:v>37223.916666666664</c:v>
                </c:pt>
                <c:pt idx="94951">
                  <c:v>37224</c:v>
                </c:pt>
                <c:pt idx="94952">
                  <c:v>37224.083333333336</c:v>
                </c:pt>
                <c:pt idx="94953">
                  <c:v>37224.166666666664</c:v>
                </c:pt>
                <c:pt idx="94954">
                  <c:v>37224.25</c:v>
                </c:pt>
                <c:pt idx="94955">
                  <c:v>37224.333333333336</c:v>
                </c:pt>
                <c:pt idx="94956">
                  <c:v>37224.416666666664</c:v>
                </c:pt>
                <c:pt idx="94957">
                  <c:v>37224.5</c:v>
                </c:pt>
                <c:pt idx="94958">
                  <c:v>37224.583333333336</c:v>
                </c:pt>
                <c:pt idx="94959">
                  <c:v>37224.666666666664</c:v>
                </c:pt>
                <c:pt idx="94960">
                  <c:v>37224.75</c:v>
                </c:pt>
                <c:pt idx="94961">
                  <c:v>37224.833333333336</c:v>
                </c:pt>
                <c:pt idx="94962">
                  <c:v>37224.916666666664</c:v>
                </c:pt>
                <c:pt idx="94963">
                  <c:v>37225</c:v>
                </c:pt>
                <c:pt idx="94964">
                  <c:v>37225.083333333336</c:v>
                </c:pt>
                <c:pt idx="94965">
                  <c:v>37225.166666666664</c:v>
                </c:pt>
                <c:pt idx="94966">
                  <c:v>37225.25</c:v>
                </c:pt>
                <c:pt idx="94967">
                  <c:v>37225.333333333336</c:v>
                </c:pt>
                <c:pt idx="94968">
                  <c:v>37225.416666666664</c:v>
                </c:pt>
                <c:pt idx="94969">
                  <c:v>37225.5</c:v>
                </c:pt>
                <c:pt idx="94970">
                  <c:v>37225.583333333336</c:v>
                </c:pt>
                <c:pt idx="94971">
                  <c:v>37225.666666666664</c:v>
                </c:pt>
                <c:pt idx="94972">
                  <c:v>37225.75</c:v>
                </c:pt>
                <c:pt idx="94973">
                  <c:v>37225.833333333336</c:v>
                </c:pt>
                <c:pt idx="94974">
                  <c:v>37225.916666666664</c:v>
                </c:pt>
                <c:pt idx="94975">
                  <c:v>37226</c:v>
                </c:pt>
                <c:pt idx="94976">
                  <c:v>37226.083333333336</c:v>
                </c:pt>
                <c:pt idx="94977">
                  <c:v>37226.166666666664</c:v>
                </c:pt>
                <c:pt idx="94978">
                  <c:v>37226.25</c:v>
                </c:pt>
                <c:pt idx="94979">
                  <c:v>37226.333333333336</c:v>
                </c:pt>
                <c:pt idx="94980">
                  <c:v>37226.416666666664</c:v>
                </c:pt>
                <c:pt idx="94981">
                  <c:v>37226.5</c:v>
                </c:pt>
                <c:pt idx="94982">
                  <c:v>37226.583333333336</c:v>
                </c:pt>
                <c:pt idx="94983">
                  <c:v>37226.666666666664</c:v>
                </c:pt>
                <c:pt idx="94984">
                  <c:v>37226.75</c:v>
                </c:pt>
                <c:pt idx="94985">
                  <c:v>37226.833333333336</c:v>
                </c:pt>
                <c:pt idx="94986">
                  <c:v>37226.916666666664</c:v>
                </c:pt>
                <c:pt idx="94987">
                  <c:v>37227</c:v>
                </c:pt>
                <c:pt idx="94988">
                  <c:v>37227.083333333336</c:v>
                </c:pt>
                <c:pt idx="94989">
                  <c:v>37227.166666666664</c:v>
                </c:pt>
                <c:pt idx="94990">
                  <c:v>37227.25</c:v>
                </c:pt>
                <c:pt idx="94991">
                  <c:v>37227.333333333336</c:v>
                </c:pt>
                <c:pt idx="94992">
                  <c:v>37227.416666666664</c:v>
                </c:pt>
                <c:pt idx="94993">
                  <c:v>37227.5</c:v>
                </c:pt>
                <c:pt idx="94994">
                  <c:v>37227.583333333336</c:v>
                </c:pt>
                <c:pt idx="94995">
                  <c:v>37227.666666666664</c:v>
                </c:pt>
                <c:pt idx="94996">
                  <c:v>37227.75</c:v>
                </c:pt>
                <c:pt idx="94997">
                  <c:v>37227.833333333336</c:v>
                </c:pt>
                <c:pt idx="94998">
                  <c:v>37227.916666666664</c:v>
                </c:pt>
                <c:pt idx="94999">
                  <c:v>37228</c:v>
                </c:pt>
                <c:pt idx="95000">
                  <c:v>37228.083333333336</c:v>
                </c:pt>
                <c:pt idx="95001">
                  <c:v>37228.166666666664</c:v>
                </c:pt>
                <c:pt idx="95002">
                  <c:v>37228.25</c:v>
                </c:pt>
                <c:pt idx="95003">
                  <c:v>37228.333333333336</c:v>
                </c:pt>
                <c:pt idx="95004">
                  <c:v>37228.416666666664</c:v>
                </c:pt>
                <c:pt idx="95005">
                  <c:v>37228.5</c:v>
                </c:pt>
                <c:pt idx="95006">
                  <c:v>37228.583333333336</c:v>
                </c:pt>
                <c:pt idx="95007">
                  <c:v>37228.666666666664</c:v>
                </c:pt>
                <c:pt idx="95008">
                  <c:v>37228.75</c:v>
                </c:pt>
                <c:pt idx="95009">
                  <c:v>37228.833333333336</c:v>
                </c:pt>
                <c:pt idx="95010">
                  <c:v>37228.916666666664</c:v>
                </c:pt>
                <c:pt idx="95011">
                  <c:v>37229</c:v>
                </c:pt>
                <c:pt idx="95012">
                  <c:v>37229.083333333336</c:v>
                </c:pt>
                <c:pt idx="95013">
                  <c:v>37229.166666666664</c:v>
                </c:pt>
                <c:pt idx="95014">
                  <c:v>37229.25</c:v>
                </c:pt>
                <c:pt idx="95015">
                  <c:v>37229.333333333336</c:v>
                </c:pt>
                <c:pt idx="95016">
                  <c:v>37229.416666666664</c:v>
                </c:pt>
                <c:pt idx="95017">
                  <c:v>37229.5</c:v>
                </c:pt>
                <c:pt idx="95018">
                  <c:v>37229.583333333336</c:v>
                </c:pt>
                <c:pt idx="95019">
                  <c:v>37229.666666666664</c:v>
                </c:pt>
                <c:pt idx="95020">
                  <c:v>37229.75</c:v>
                </c:pt>
                <c:pt idx="95021">
                  <c:v>37229.833333333336</c:v>
                </c:pt>
                <c:pt idx="95022">
                  <c:v>37229.916666666664</c:v>
                </c:pt>
                <c:pt idx="95023">
                  <c:v>37230</c:v>
                </c:pt>
                <c:pt idx="95024">
                  <c:v>37230.083333333336</c:v>
                </c:pt>
                <c:pt idx="95025">
                  <c:v>37230.166666666664</c:v>
                </c:pt>
                <c:pt idx="95026">
                  <c:v>37230.25</c:v>
                </c:pt>
                <c:pt idx="95027">
                  <c:v>37230.333333333336</c:v>
                </c:pt>
                <c:pt idx="95028">
                  <c:v>37230.416666666664</c:v>
                </c:pt>
                <c:pt idx="95029">
                  <c:v>37230.5</c:v>
                </c:pt>
                <c:pt idx="95030">
                  <c:v>37230.583333333336</c:v>
                </c:pt>
                <c:pt idx="95031">
                  <c:v>37230.666666666664</c:v>
                </c:pt>
                <c:pt idx="95032">
                  <c:v>37230.75</c:v>
                </c:pt>
                <c:pt idx="95033">
                  <c:v>37230.833333333336</c:v>
                </c:pt>
                <c:pt idx="95034">
                  <c:v>37230.916666666664</c:v>
                </c:pt>
                <c:pt idx="95035">
                  <c:v>37231</c:v>
                </c:pt>
                <c:pt idx="95036">
                  <c:v>37231.083333333336</c:v>
                </c:pt>
                <c:pt idx="95037">
                  <c:v>37231.166666666664</c:v>
                </c:pt>
                <c:pt idx="95038">
                  <c:v>37231.25</c:v>
                </c:pt>
                <c:pt idx="95039">
                  <c:v>37231.333333333336</c:v>
                </c:pt>
                <c:pt idx="95040">
                  <c:v>37231.416666666664</c:v>
                </c:pt>
                <c:pt idx="95041">
                  <c:v>37231.5</c:v>
                </c:pt>
                <c:pt idx="95042">
                  <c:v>37231.583333333336</c:v>
                </c:pt>
                <c:pt idx="95043">
                  <c:v>37231.666666666664</c:v>
                </c:pt>
                <c:pt idx="95044">
                  <c:v>37231.75</c:v>
                </c:pt>
                <c:pt idx="95045">
                  <c:v>37231.833333333336</c:v>
                </c:pt>
                <c:pt idx="95046">
                  <c:v>37231.916666666664</c:v>
                </c:pt>
                <c:pt idx="95047">
                  <c:v>37232</c:v>
                </c:pt>
                <c:pt idx="95048">
                  <c:v>37232.083333333336</c:v>
                </c:pt>
                <c:pt idx="95049">
                  <c:v>37232.166666666664</c:v>
                </c:pt>
                <c:pt idx="95050">
                  <c:v>37232.25</c:v>
                </c:pt>
                <c:pt idx="95051">
                  <c:v>37232.333333333336</c:v>
                </c:pt>
                <c:pt idx="95052">
                  <c:v>37232.416666666664</c:v>
                </c:pt>
                <c:pt idx="95053">
                  <c:v>37232.5</c:v>
                </c:pt>
                <c:pt idx="95054">
                  <c:v>37232.583333333336</c:v>
                </c:pt>
                <c:pt idx="95055">
                  <c:v>37232.666666666664</c:v>
                </c:pt>
                <c:pt idx="95056">
                  <c:v>37232.75</c:v>
                </c:pt>
                <c:pt idx="95057">
                  <c:v>37232.833333333336</c:v>
                </c:pt>
                <c:pt idx="95058">
                  <c:v>37232.916666666664</c:v>
                </c:pt>
                <c:pt idx="95059">
                  <c:v>37233</c:v>
                </c:pt>
                <c:pt idx="95060">
                  <c:v>37233.083333333336</c:v>
                </c:pt>
                <c:pt idx="95061">
                  <c:v>37233.166666666664</c:v>
                </c:pt>
                <c:pt idx="95062">
                  <c:v>37233.25</c:v>
                </c:pt>
                <c:pt idx="95063">
                  <c:v>37233.333333333336</c:v>
                </c:pt>
                <c:pt idx="95064">
                  <c:v>37233.416666666664</c:v>
                </c:pt>
                <c:pt idx="95065">
                  <c:v>37233.5</c:v>
                </c:pt>
                <c:pt idx="95066">
                  <c:v>37233.583333333336</c:v>
                </c:pt>
                <c:pt idx="95067">
                  <c:v>37233.666666666664</c:v>
                </c:pt>
                <c:pt idx="95068">
                  <c:v>37233.75</c:v>
                </c:pt>
                <c:pt idx="95069">
                  <c:v>37233.833333333336</c:v>
                </c:pt>
                <c:pt idx="95070">
                  <c:v>37233.916666666664</c:v>
                </c:pt>
                <c:pt idx="95071">
                  <c:v>37234</c:v>
                </c:pt>
                <c:pt idx="95072">
                  <c:v>37234.083333333336</c:v>
                </c:pt>
                <c:pt idx="95073">
                  <c:v>37234.166666666664</c:v>
                </c:pt>
                <c:pt idx="95074">
                  <c:v>37234.25</c:v>
                </c:pt>
                <c:pt idx="95075">
                  <c:v>37234.333333333336</c:v>
                </c:pt>
                <c:pt idx="95076">
                  <c:v>37234.416666666664</c:v>
                </c:pt>
                <c:pt idx="95077">
                  <c:v>37234.5</c:v>
                </c:pt>
                <c:pt idx="95078">
                  <c:v>37234.583333333336</c:v>
                </c:pt>
                <c:pt idx="95079">
                  <c:v>37234.666666666664</c:v>
                </c:pt>
                <c:pt idx="95080">
                  <c:v>37234.75</c:v>
                </c:pt>
                <c:pt idx="95081">
                  <c:v>37234.833333333336</c:v>
                </c:pt>
                <c:pt idx="95082">
                  <c:v>37234.916666666664</c:v>
                </c:pt>
                <c:pt idx="95083">
                  <c:v>37235</c:v>
                </c:pt>
                <c:pt idx="95084">
                  <c:v>37235.083333333336</c:v>
                </c:pt>
                <c:pt idx="95085">
                  <c:v>37235.166666666664</c:v>
                </c:pt>
                <c:pt idx="95086">
                  <c:v>37235.25</c:v>
                </c:pt>
                <c:pt idx="95087">
                  <c:v>37235.333333333336</c:v>
                </c:pt>
                <c:pt idx="95088">
                  <c:v>37235.416666666664</c:v>
                </c:pt>
                <c:pt idx="95089">
                  <c:v>37235.5</c:v>
                </c:pt>
                <c:pt idx="95090">
                  <c:v>37235.583333333336</c:v>
                </c:pt>
                <c:pt idx="95091">
                  <c:v>37235.666666666664</c:v>
                </c:pt>
                <c:pt idx="95092">
                  <c:v>37235.75</c:v>
                </c:pt>
                <c:pt idx="95093">
                  <c:v>37235.833333333336</c:v>
                </c:pt>
                <c:pt idx="95094">
                  <c:v>37235.916666666664</c:v>
                </c:pt>
                <c:pt idx="95095">
                  <c:v>37236</c:v>
                </c:pt>
                <c:pt idx="95096">
                  <c:v>37236.083333333336</c:v>
                </c:pt>
                <c:pt idx="95097">
                  <c:v>37236.166666666664</c:v>
                </c:pt>
                <c:pt idx="95098">
                  <c:v>37236.25</c:v>
                </c:pt>
                <c:pt idx="95099">
                  <c:v>37236.333333333336</c:v>
                </c:pt>
                <c:pt idx="95100">
                  <c:v>37236.416666666664</c:v>
                </c:pt>
                <c:pt idx="95101">
                  <c:v>37236.5</c:v>
                </c:pt>
                <c:pt idx="95102">
                  <c:v>37236.583333333336</c:v>
                </c:pt>
                <c:pt idx="95103">
                  <c:v>37236.666666666664</c:v>
                </c:pt>
                <c:pt idx="95104">
                  <c:v>37236.75</c:v>
                </c:pt>
                <c:pt idx="95105">
                  <c:v>37236.833333333336</c:v>
                </c:pt>
                <c:pt idx="95106">
                  <c:v>37236.916666666664</c:v>
                </c:pt>
                <c:pt idx="95107">
                  <c:v>37237</c:v>
                </c:pt>
                <c:pt idx="95108">
                  <c:v>37237.083333333336</c:v>
                </c:pt>
                <c:pt idx="95109">
                  <c:v>37237.166666666664</c:v>
                </c:pt>
                <c:pt idx="95110">
                  <c:v>37237.25</c:v>
                </c:pt>
                <c:pt idx="95111">
                  <c:v>37237.333333333336</c:v>
                </c:pt>
                <c:pt idx="95112">
                  <c:v>37237.416666666664</c:v>
                </c:pt>
                <c:pt idx="95113">
                  <c:v>37237.5</c:v>
                </c:pt>
                <c:pt idx="95114">
                  <c:v>37237.583333333336</c:v>
                </c:pt>
                <c:pt idx="95115">
                  <c:v>37237.666666666664</c:v>
                </c:pt>
                <c:pt idx="95116">
                  <c:v>37237.75</c:v>
                </c:pt>
                <c:pt idx="95117">
                  <c:v>37237.833333333336</c:v>
                </c:pt>
                <c:pt idx="95118">
                  <c:v>37237.916666666664</c:v>
                </c:pt>
                <c:pt idx="95119">
                  <c:v>37238</c:v>
                </c:pt>
                <c:pt idx="95120">
                  <c:v>37238.083333333336</c:v>
                </c:pt>
                <c:pt idx="95121">
                  <c:v>37238.166666666664</c:v>
                </c:pt>
                <c:pt idx="95122">
                  <c:v>37238.25</c:v>
                </c:pt>
                <c:pt idx="95123">
                  <c:v>37238.333333333336</c:v>
                </c:pt>
                <c:pt idx="95124">
                  <c:v>37238.416666666664</c:v>
                </c:pt>
                <c:pt idx="95125">
                  <c:v>37238.5</c:v>
                </c:pt>
                <c:pt idx="95126">
                  <c:v>37238.583333333336</c:v>
                </c:pt>
                <c:pt idx="95127">
                  <c:v>37238.666666666664</c:v>
                </c:pt>
                <c:pt idx="95128">
                  <c:v>37238.75</c:v>
                </c:pt>
                <c:pt idx="95129">
                  <c:v>37238.833333333336</c:v>
                </c:pt>
                <c:pt idx="95130">
                  <c:v>37238.916666666664</c:v>
                </c:pt>
                <c:pt idx="95131">
                  <c:v>37239</c:v>
                </c:pt>
                <c:pt idx="95132">
                  <c:v>37239.083333333336</c:v>
                </c:pt>
                <c:pt idx="95133">
                  <c:v>37239.166666666664</c:v>
                </c:pt>
                <c:pt idx="95134">
                  <c:v>37239.25</c:v>
                </c:pt>
                <c:pt idx="95135">
                  <c:v>37239.333333333336</c:v>
                </c:pt>
                <c:pt idx="95136">
                  <c:v>37239.416666666664</c:v>
                </c:pt>
                <c:pt idx="95137">
                  <c:v>37239.5</c:v>
                </c:pt>
                <c:pt idx="95138">
                  <c:v>37239.583333333336</c:v>
                </c:pt>
                <c:pt idx="95139">
                  <c:v>37239.666666666664</c:v>
                </c:pt>
                <c:pt idx="95140">
                  <c:v>37239.75</c:v>
                </c:pt>
                <c:pt idx="95141">
                  <c:v>37239.833333333336</c:v>
                </c:pt>
                <c:pt idx="95142">
                  <c:v>37239.916666666664</c:v>
                </c:pt>
                <c:pt idx="95143">
                  <c:v>37240</c:v>
                </c:pt>
                <c:pt idx="95144">
                  <c:v>37240.083333333336</c:v>
                </c:pt>
                <c:pt idx="95145">
                  <c:v>37240.166666666664</c:v>
                </c:pt>
                <c:pt idx="95146">
                  <c:v>37240.25</c:v>
                </c:pt>
                <c:pt idx="95147">
                  <c:v>37240.333333333336</c:v>
                </c:pt>
                <c:pt idx="95148">
                  <c:v>37240.416666666664</c:v>
                </c:pt>
                <c:pt idx="95149">
                  <c:v>37240.5</c:v>
                </c:pt>
                <c:pt idx="95150">
                  <c:v>37240.583333333336</c:v>
                </c:pt>
                <c:pt idx="95151">
                  <c:v>37240.666666666664</c:v>
                </c:pt>
                <c:pt idx="95152">
                  <c:v>37240.75</c:v>
                </c:pt>
                <c:pt idx="95153">
                  <c:v>37240.833333333336</c:v>
                </c:pt>
                <c:pt idx="95154">
                  <c:v>37240.916666666664</c:v>
                </c:pt>
                <c:pt idx="95155">
                  <c:v>37241</c:v>
                </c:pt>
                <c:pt idx="95156">
                  <c:v>37241.083333333336</c:v>
                </c:pt>
                <c:pt idx="95157">
                  <c:v>37241.166666666664</c:v>
                </c:pt>
                <c:pt idx="95158">
                  <c:v>37241.25</c:v>
                </c:pt>
                <c:pt idx="95159">
                  <c:v>37241.333333333336</c:v>
                </c:pt>
                <c:pt idx="95160">
                  <c:v>37241.416666666664</c:v>
                </c:pt>
                <c:pt idx="95161">
                  <c:v>37241.5</c:v>
                </c:pt>
                <c:pt idx="95162">
                  <c:v>37241.583333333336</c:v>
                </c:pt>
                <c:pt idx="95163">
                  <c:v>37241.666666666664</c:v>
                </c:pt>
                <c:pt idx="95164">
                  <c:v>37241.75</c:v>
                </c:pt>
                <c:pt idx="95165">
                  <c:v>37241.833333333336</c:v>
                </c:pt>
                <c:pt idx="95166">
                  <c:v>37241.916666666664</c:v>
                </c:pt>
                <c:pt idx="95167">
                  <c:v>37242</c:v>
                </c:pt>
                <c:pt idx="95168">
                  <c:v>37242.083333333336</c:v>
                </c:pt>
                <c:pt idx="95169">
                  <c:v>37242.166666666664</c:v>
                </c:pt>
                <c:pt idx="95170">
                  <c:v>37242.25</c:v>
                </c:pt>
                <c:pt idx="95171">
                  <c:v>37242.333333333336</c:v>
                </c:pt>
                <c:pt idx="95172">
                  <c:v>37242.416666666664</c:v>
                </c:pt>
                <c:pt idx="95173">
                  <c:v>37242.5</c:v>
                </c:pt>
                <c:pt idx="95174">
                  <c:v>37242.583333333336</c:v>
                </c:pt>
                <c:pt idx="95175">
                  <c:v>37242.666666666664</c:v>
                </c:pt>
                <c:pt idx="95176">
                  <c:v>37242.75</c:v>
                </c:pt>
                <c:pt idx="95177">
                  <c:v>37242.833333333336</c:v>
                </c:pt>
                <c:pt idx="95178">
                  <c:v>37242.916666666664</c:v>
                </c:pt>
                <c:pt idx="95179">
                  <c:v>37243</c:v>
                </c:pt>
                <c:pt idx="95180">
                  <c:v>37243.083333333336</c:v>
                </c:pt>
                <c:pt idx="95181">
                  <c:v>37243.166666666664</c:v>
                </c:pt>
                <c:pt idx="95182">
                  <c:v>37243.25</c:v>
                </c:pt>
                <c:pt idx="95183">
                  <c:v>37243.333333333336</c:v>
                </c:pt>
                <c:pt idx="95184">
                  <c:v>37243.416666666664</c:v>
                </c:pt>
                <c:pt idx="95185">
                  <c:v>37243.5</c:v>
                </c:pt>
                <c:pt idx="95186">
                  <c:v>37243.583333333336</c:v>
                </c:pt>
                <c:pt idx="95187">
                  <c:v>37243.666666666664</c:v>
                </c:pt>
                <c:pt idx="95188">
                  <c:v>37243.75</c:v>
                </c:pt>
                <c:pt idx="95189">
                  <c:v>37243.833333333336</c:v>
                </c:pt>
                <c:pt idx="95190">
                  <c:v>37243.916666666664</c:v>
                </c:pt>
                <c:pt idx="95191">
                  <c:v>37244</c:v>
                </c:pt>
                <c:pt idx="95192">
                  <c:v>37244.083333333336</c:v>
                </c:pt>
                <c:pt idx="95193">
                  <c:v>37244.166666666664</c:v>
                </c:pt>
                <c:pt idx="95194">
                  <c:v>37244.25</c:v>
                </c:pt>
                <c:pt idx="95195">
                  <c:v>37244.333333333336</c:v>
                </c:pt>
                <c:pt idx="95196">
                  <c:v>37244.416666666664</c:v>
                </c:pt>
                <c:pt idx="95197">
                  <c:v>37244.5</c:v>
                </c:pt>
                <c:pt idx="95198">
                  <c:v>37244.583333333336</c:v>
                </c:pt>
                <c:pt idx="95199">
                  <c:v>37244.666666666664</c:v>
                </c:pt>
                <c:pt idx="95200">
                  <c:v>37244.75</c:v>
                </c:pt>
                <c:pt idx="95201">
                  <c:v>37244.833333333336</c:v>
                </c:pt>
                <c:pt idx="95202">
                  <c:v>37244.916666666664</c:v>
                </c:pt>
                <c:pt idx="95203">
                  <c:v>37245</c:v>
                </c:pt>
                <c:pt idx="95204">
                  <c:v>37245.083333333336</c:v>
                </c:pt>
                <c:pt idx="95205">
                  <c:v>37245.166666666664</c:v>
                </c:pt>
                <c:pt idx="95206">
                  <c:v>37245.25</c:v>
                </c:pt>
                <c:pt idx="95207">
                  <c:v>37245.333333333336</c:v>
                </c:pt>
                <c:pt idx="95208">
                  <c:v>37245.416666666664</c:v>
                </c:pt>
                <c:pt idx="95209">
                  <c:v>37245.5</c:v>
                </c:pt>
                <c:pt idx="95210">
                  <c:v>37245.583333333336</c:v>
                </c:pt>
                <c:pt idx="95211">
                  <c:v>37245.666666666664</c:v>
                </c:pt>
                <c:pt idx="95212">
                  <c:v>37245.75</c:v>
                </c:pt>
                <c:pt idx="95213">
                  <c:v>37245.833333333336</c:v>
                </c:pt>
                <c:pt idx="95214">
                  <c:v>37245.916666666664</c:v>
                </c:pt>
                <c:pt idx="95215">
                  <c:v>37246</c:v>
                </c:pt>
                <c:pt idx="95216">
                  <c:v>37246.083333333336</c:v>
                </c:pt>
                <c:pt idx="95217">
                  <c:v>37246.166666666664</c:v>
                </c:pt>
                <c:pt idx="95218">
                  <c:v>37246.25</c:v>
                </c:pt>
                <c:pt idx="95219">
                  <c:v>37246.333333333336</c:v>
                </c:pt>
                <c:pt idx="95220">
                  <c:v>37246.416666666664</c:v>
                </c:pt>
                <c:pt idx="95221">
                  <c:v>37246.5</c:v>
                </c:pt>
                <c:pt idx="95222">
                  <c:v>37246.583333333336</c:v>
                </c:pt>
                <c:pt idx="95223">
                  <c:v>37246.666666666664</c:v>
                </c:pt>
                <c:pt idx="95224">
                  <c:v>37246.75</c:v>
                </c:pt>
                <c:pt idx="95225">
                  <c:v>37246.833333333336</c:v>
                </c:pt>
                <c:pt idx="95226">
                  <c:v>37246.916666666664</c:v>
                </c:pt>
                <c:pt idx="95227">
                  <c:v>37247</c:v>
                </c:pt>
                <c:pt idx="95228">
                  <c:v>37247.083333333336</c:v>
                </c:pt>
                <c:pt idx="95229">
                  <c:v>37247.166666666664</c:v>
                </c:pt>
                <c:pt idx="95230">
                  <c:v>37247.25</c:v>
                </c:pt>
                <c:pt idx="95231">
                  <c:v>37247.333333333336</c:v>
                </c:pt>
                <c:pt idx="95232">
                  <c:v>37247.416666666664</c:v>
                </c:pt>
                <c:pt idx="95233">
                  <c:v>37247.5</c:v>
                </c:pt>
                <c:pt idx="95234">
                  <c:v>37247.583333333336</c:v>
                </c:pt>
                <c:pt idx="95235">
                  <c:v>37247.666666666664</c:v>
                </c:pt>
                <c:pt idx="95236">
                  <c:v>37247.75</c:v>
                </c:pt>
                <c:pt idx="95237">
                  <c:v>37247.833333333336</c:v>
                </c:pt>
                <c:pt idx="95238">
                  <c:v>37247.916666666664</c:v>
                </c:pt>
                <c:pt idx="95239">
                  <c:v>37248</c:v>
                </c:pt>
                <c:pt idx="95240">
                  <c:v>37248.083333333336</c:v>
                </c:pt>
                <c:pt idx="95241">
                  <c:v>37248.166666666664</c:v>
                </c:pt>
                <c:pt idx="95242">
                  <c:v>37248.25</c:v>
                </c:pt>
                <c:pt idx="95243">
                  <c:v>37248.333333333336</c:v>
                </c:pt>
                <c:pt idx="95244">
                  <c:v>37248.416666666664</c:v>
                </c:pt>
                <c:pt idx="95245">
                  <c:v>37248.5</c:v>
                </c:pt>
                <c:pt idx="95246">
                  <c:v>37248.583333333336</c:v>
                </c:pt>
                <c:pt idx="95247">
                  <c:v>37248.666666666664</c:v>
                </c:pt>
                <c:pt idx="95248">
                  <c:v>37248.75</c:v>
                </c:pt>
                <c:pt idx="95249">
                  <c:v>37248.833333333336</c:v>
                </c:pt>
                <c:pt idx="95250">
                  <c:v>37248.916666666664</c:v>
                </c:pt>
                <c:pt idx="95251">
                  <c:v>37249</c:v>
                </c:pt>
                <c:pt idx="95252">
                  <c:v>37249.083333333336</c:v>
                </c:pt>
                <c:pt idx="95253">
                  <c:v>37249.166666666664</c:v>
                </c:pt>
                <c:pt idx="95254">
                  <c:v>37249.25</c:v>
                </c:pt>
                <c:pt idx="95255">
                  <c:v>37249.333333333336</c:v>
                </c:pt>
                <c:pt idx="95256">
                  <c:v>37249.416666666664</c:v>
                </c:pt>
                <c:pt idx="95257">
                  <c:v>37249.5</c:v>
                </c:pt>
                <c:pt idx="95258">
                  <c:v>37249.583333333336</c:v>
                </c:pt>
                <c:pt idx="95259">
                  <c:v>37249.666666666664</c:v>
                </c:pt>
                <c:pt idx="95260">
                  <c:v>37249.75</c:v>
                </c:pt>
                <c:pt idx="95261">
                  <c:v>37249.833333333336</c:v>
                </c:pt>
                <c:pt idx="95262">
                  <c:v>37249.916666666664</c:v>
                </c:pt>
                <c:pt idx="95263">
                  <c:v>37250</c:v>
                </c:pt>
                <c:pt idx="95264">
                  <c:v>37250.083333333336</c:v>
                </c:pt>
                <c:pt idx="95265">
                  <c:v>37250.166666666664</c:v>
                </c:pt>
                <c:pt idx="95266">
                  <c:v>37250.25</c:v>
                </c:pt>
                <c:pt idx="95267">
                  <c:v>37250.333333333336</c:v>
                </c:pt>
                <c:pt idx="95268">
                  <c:v>37250.416666666664</c:v>
                </c:pt>
                <c:pt idx="95269">
                  <c:v>37250.5</c:v>
                </c:pt>
                <c:pt idx="95270">
                  <c:v>37250.583333333336</c:v>
                </c:pt>
                <c:pt idx="95271">
                  <c:v>37250.666666666664</c:v>
                </c:pt>
                <c:pt idx="95272">
                  <c:v>37250.75</c:v>
                </c:pt>
                <c:pt idx="95273">
                  <c:v>37250.833333333336</c:v>
                </c:pt>
                <c:pt idx="95274">
                  <c:v>37250.916666666664</c:v>
                </c:pt>
                <c:pt idx="95275">
                  <c:v>37251</c:v>
                </c:pt>
                <c:pt idx="95276">
                  <c:v>37251.083333333336</c:v>
                </c:pt>
                <c:pt idx="95277">
                  <c:v>37251.166666666664</c:v>
                </c:pt>
                <c:pt idx="95278">
                  <c:v>37251.25</c:v>
                </c:pt>
                <c:pt idx="95279">
                  <c:v>37251.333333333336</c:v>
                </c:pt>
                <c:pt idx="95280">
                  <c:v>37251.416666666664</c:v>
                </c:pt>
                <c:pt idx="95281">
                  <c:v>37251.5</c:v>
                </c:pt>
                <c:pt idx="95282">
                  <c:v>37251.583333333336</c:v>
                </c:pt>
                <c:pt idx="95283">
                  <c:v>37251.666666666664</c:v>
                </c:pt>
                <c:pt idx="95284">
                  <c:v>37251.75</c:v>
                </c:pt>
                <c:pt idx="95285">
                  <c:v>37251.833333333336</c:v>
                </c:pt>
                <c:pt idx="95286">
                  <c:v>37251.916666666664</c:v>
                </c:pt>
                <c:pt idx="95287">
                  <c:v>37252</c:v>
                </c:pt>
                <c:pt idx="95288">
                  <c:v>37252.083333333336</c:v>
                </c:pt>
                <c:pt idx="95289">
                  <c:v>37252.166666666664</c:v>
                </c:pt>
                <c:pt idx="95290">
                  <c:v>37252.25</c:v>
                </c:pt>
                <c:pt idx="95291">
                  <c:v>37252.333333333336</c:v>
                </c:pt>
                <c:pt idx="95292">
                  <c:v>37252.416666666664</c:v>
                </c:pt>
                <c:pt idx="95293">
                  <c:v>37252.5</c:v>
                </c:pt>
                <c:pt idx="95294">
                  <c:v>37252.583333333336</c:v>
                </c:pt>
                <c:pt idx="95295">
                  <c:v>37252.666666666664</c:v>
                </c:pt>
                <c:pt idx="95296">
                  <c:v>37252.75</c:v>
                </c:pt>
                <c:pt idx="95297">
                  <c:v>37252.833333333336</c:v>
                </c:pt>
                <c:pt idx="95298">
                  <c:v>37252.916666666664</c:v>
                </c:pt>
                <c:pt idx="95299">
                  <c:v>37253</c:v>
                </c:pt>
                <c:pt idx="95300">
                  <c:v>37253.083333333336</c:v>
                </c:pt>
                <c:pt idx="95301">
                  <c:v>37253.166666666664</c:v>
                </c:pt>
                <c:pt idx="95302">
                  <c:v>37253.25</c:v>
                </c:pt>
                <c:pt idx="95303">
                  <c:v>37253.333333333336</c:v>
                </c:pt>
                <c:pt idx="95304">
                  <c:v>37253.416666666664</c:v>
                </c:pt>
                <c:pt idx="95305">
                  <c:v>37253.5</c:v>
                </c:pt>
                <c:pt idx="95306">
                  <c:v>37253.583333333336</c:v>
                </c:pt>
                <c:pt idx="95307">
                  <c:v>37253.666666666664</c:v>
                </c:pt>
                <c:pt idx="95308">
                  <c:v>37253.75</c:v>
                </c:pt>
                <c:pt idx="95309">
                  <c:v>37253.833333333336</c:v>
                </c:pt>
                <c:pt idx="95310">
                  <c:v>37253.916666666664</c:v>
                </c:pt>
                <c:pt idx="95311">
                  <c:v>37254</c:v>
                </c:pt>
                <c:pt idx="95312">
                  <c:v>37254.083333333336</c:v>
                </c:pt>
                <c:pt idx="95313">
                  <c:v>37254.166666666664</c:v>
                </c:pt>
                <c:pt idx="95314">
                  <c:v>37254.25</c:v>
                </c:pt>
                <c:pt idx="95315">
                  <c:v>37254.333333333336</c:v>
                </c:pt>
                <c:pt idx="95316">
                  <c:v>37254.416666666664</c:v>
                </c:pt>
                <c:pt idx="95317">
                  <c:v>37254.5</c:v>
                </c:pt>
                <c:pt idx="95318">
                  <c:v>37254.583333333336</c:v>
                </c:pt>
                <c:pt idx="95319">
                  <c:v>37254.666666666664</c:v>
                </c:pt>
                <c:pt idx="95320">
                  <c:v>37254.75</c:v>
                </c:pt>
                <c:pt idx="95321">
                  <c:v>37254.833333333336</c:v>
                </c:pt>
                <c:pt idx="95322">
                  <c:v>37254.916666666664</c:v>
                </c:pt>
                <c:pt idx="95323">
                  <c:v>37255</c:v>
                </c:pt>
                <c:pt idx="95324">
                  <c:v>37255.083333333336</c:v>
                </c:pt>
                <c:pt idx="95325">
                  <c:v>37255.166666666664</c:v>
                </c:pt>
                <c:pt idx="95326">
                  <c:v>37255.25</c:v>
                </c:pt>
                <c:pt idx="95327">
                  <c:v>37255.333333333336</c:v>
                </c:pt>
                <c:pt idx="95328">
                  <c:v>37255.416666666664</c:v>
                </c:pt>
                <c:pt idx="95329">
                  <c:v>37255.5</c:v>
                </c:pt>
                <c:pt idx="95330">
                  <c:v>37255.583333333336</c:v>
                </c:pt>
                <c:pt idx="95331">
                  <c:v>37255.666666666664</c:v>
                </c:pt>
                <c:pt idx="95332">
                  <c:v>37255.75</c:v>
                </c:pt>
                <c:pt idx="95333">
                  <c:v>37255.833333333336</c:v>
                </c:pt>
                <c:pt idx="95334">
                  <c:v>37255.916666666664</c:v>
                </c:pt>
                <c:pt idx="95335">
                  <c:v>37256</c:v>
                </c:pt>
                <c:pt idx="95336">
                  <c:v>37256.083333333336</c:v>
                </c:pt>
                <c:pt idx="95337">
                  <c:v>37256.166666666664</c:v>
                </c:pt>
                <c:pt idx="95338">
                  <c:v>37256.25</c:v>
                </c:pt>
                <c:pt idx="95339">
                  <c:v>37256.333333333336</c:v>
                </c:pt>
                <c:pt idx="95340">
                  <c:v>37256.416666666664</c:v>
                </c:pt>
                <c:pt idx="95341">
                  <c:v>37256.5</c:v>
                </c:pt>
                <c:pt idx="95342">
                  <c:v>37256.583333333336</c:v>
                </c:pt>
                <c:pt idx="95343">
                  <c:v>37256.666666666664</c:v>
                </c:pt>
                <c:pt idx="95344">
                  <c:v>37256.75</c:v>
                </c:pt>
                <c:pt idx="95345">
                  <c:v>37256.833333333336</c:v>
                </c:pt>
                <c:pt idx="95346">
                  <c:v>37256.916666666664</c:v>
                </c:pt>
                <c:pt idx="95347">
                  <c:v>37257</c:v>
                </c:pt>
                <c:pt idx="95348">
                  <c:v>37257.083333333336</c:v>
                </c:pt>
                <c:pt idx="95349">
                  <c:v>37257.166666666664</c:v>
                </c:pt>
                <c:pt idx="95350">
                  <c:v>37257.25</c:v>
                </c:pt>
                <c:pt idx="95351">
                  <c:v>37257.333333333336</c:v>
                </c:pt>
                <c:pt idx="95352">
                  <c:v>37257.416666666664</c:v>
                </c:pt>
                <c:pt idx="95353">
                  <c:v>37257.5</c:v>
                </c:pt>
                <c:pt idx="95354">
                  <c:v>37257.583333333336</c:v>
                </c:pt>
                <c:pt idx="95355">
                  <c:v>37257.666666666664</c:v>
                </c:pt>
                <c:pt idx="95356">
                  <c:v>37257.75</c:v>
                </c:pt>
                <c:pt idx="95357">
                  <c:v>37257.833333333336</c:v>
                </c:pt>
                <c:pt idx="95358">
                  <c:v>37257.916666666664</c:v>
                </c:pt>
                <c:pt idx="95359">
                  <c:v>37258</c:v>
                </c:pt>
                <c:pt idx="95360">
                  <c:v>37258.083333333336</c:v>
                </c:pt>
                <c:pt idx="95361">
                  <c:v>37258.166666666664</c:v>
                </c:pt>
                <c:pt idx="95362">
                  <c:v>37258.25</c:v>
                </c:pt>
                <c:pt idx="95363">
                  <c:v>37258.333333333336</c:v>
                </c:pt>
                <c:pt idx="95364">
                  <c:v>37258.416666666664</c:v>
                </c:pt>
                <c:pt idx="95365">
                  <c:v>37258.5</c:v>
                </c:pt>
                <c:pt idx="95366">
                  <c:v>37258.583333333336</c:v>
                </c:pt>
                <c:pt idx="95367">
                  <c:v>37258.666666666664</c:v>
                </c:pt>
                <c:pt idx="95368">
                  <c:v>37258.75</c:v>
                </c:pt>
                <c:pt idx="95369">
                  <c:v>37258.833333333336</c:v>
                </c:pt>
                <c:pt idx="95370">
                  <c:v>37258.916666666664</c:v>
                </c:pt>
                <c:pt idx="95371">
                  <c:v>37259</c:v>
                </c:pt>
                <c:pt idx="95372">
                  <c:v>37259.083333333336</c:v>
                </c:pt>
                <c:pt idx="95373">
                  <c:v>37259.166666666664</c:v>
                </c:pt>
                <c:pt idx="95374">
                  <c:v>37259.25</c:v>
                </c:pt>
                <c:pt idx="95375">
                  <c:v>37259.333333333336</c:v>
                </c:pt>
                <c:pt idx="95376">
                  <c:v>37259.416666666664</c:v>
                </c:pt>
                <c:pt idx="95377">
                  <c:v>37259.5</c:v>
                </c:pt>
                <c:pt idx="95378">
                  <c:v>37259.583333333336</c:v>
                </c:pt>
                <c:pt idx="95379">
                  <c:v>37259.666666666664</c:v>
                </c:pt>
                <c:pt idx="95380">
                  <c:v>37259.75</c:v>
                </c:pt>
                <c:pt idx="95381">
                  <c:v>37259.833333333336</c:v>
                </c:pt>
                <c:pt idx="95382">
                  <c:v>37259.916666666664</c:v>
                </c:pt>
                <c:pt idx="95383">
                  <c:v>37260</c:v>
                </c:pt>
                <c:pt idx="95384">
                  <c:v>37260.083333333336</c:v>
                </c:pt>
                <c:pt idx="95385">
                  <c:v>37260.166666666664</c:v>
                </c:pt>
                <c:pt idx="95386">
                  <c:v>37260.25</c:v>
                </c:pt>
                <c:pt idx="95387">
                  <c:v>37260.333333333336</c:v>
                </c:pt>
                <c:pt idx="95388">
                  <c:v>37260.375</c:v>
                </c:pt>
                <c:pt idx="95389">
                  <c:v>37260.416666666664</c:v>
                </c:pt>
                <c:pt idx="95390">
                  <c:v>37260.5</c:v>
                </c:pt>
                <c:pt idx="95391">
                  <c:v>37260.583333333336</c:v>
                </c:pt>
                <c:pt idx="95392">
                  <c:v>37260.666666666664</c:v>
                </c:pt>
                <c:pt idx="95393">
                  <c:v>37260.75</c:v>
                </c:pt>
                <c:pt idx="95394">
                  <c:v>37260.833333333336</c:v>
                </c:pt>
                <c:pt idx="95395">
                  <c:v>37260.916666666664</c:v>
                </c:pt>
                <c:pt idx="95396">
                  <c:v>37261</c:v>
                </c:pt>
                <c:pt idx="95397">
                  <c:v>37261.083333333336</c:v>
                </c:pt>
                <c:pt idx="95398">
                  <c:v>37261.166666666664</c:v>
                </c:pt>
                <c:pt idx="95399">
                  <c:v>37261.25</c:v>
                </c:pt>
                <c:pt idx="95400">
                  <c:v>37261.333333333336</c:v>
                </c:pt>
                <c:pt idx="95401">
                  <c:v>37261.416666666664</c:v>
                </c:pt>
                <c:pt idx="95402">
                  <c:v>37261.5</c:v>
                </c:pt>
                <c:pt idx="95403">
                  <c:v>37261.583333333336</c:v>
                </c:pt>
                <c:pt idx="95404">
                  <c:v>37261.666666666664</c:v>
                </c:pt>
                <c:pt idx="95405">
                  <c:v>37261.75</c:v>
                </c:pt>
                <c:pt idx="95406">
                  <c:v>37261.833333333336</c:v>
                </c:pt>
                <c:pt idx="95407">
                  <c:v>37261.916666666664</c:v>
                </c:pt>
                <c:pt idx="95408">
                  <c:v>37262</c:v>
                </c:pt>
                <c:pt idx="95409">
                  <c:v>37262.083333333336</c:v>
                </c:pt>
                <c:pt idx="95410">
                  <c:v>37262.166666666664</c:v>
                </c:pt>
                <c:pt idx="95411">
                  <c:v>37262.25</c:v>
                </c:pt>
                <c:pt idx="95412">
                  <c:v>37262.333333333336</c:v>
                </c:pt>
                <c:pt idx="95413">
                  <c:v>37262.416666666664</c:v>
                </c:pt>
                <c:pt idx="95414">
                  <c:v>37262.5</c:v>
                </c:pt>
                <c:pt idx="95415">
                  <c:v>37262.583333333336</c:v>
                </c:pt>
                <c:pt idx="95416">
                  <c:v>37262.666666666664</c:v>
                </c:pt>
                <c:pt idx="95417">
                  <c:v>37262.75</c:v>
                </c:pt>
                <c:pt idx="95418">
                  <c:v>37262.833333333336</c:v>
                </c:pt>
                <c:pt idx="95419">
                  <c:v>37262.916666666664</c:v>
                </c:pt>
                <c:pt idx="95420">
                  <c:v>37263</c:v>
                </c:pt>
                <c:pt idx="95421">
                  <c:v>37263.083333333336</c:v>
                </c:pt>
                <c:pt idx="95422">
                  <c:v>37263.166666666664</c:v>
                </c:pt>
                <c:pt idx="95423">
                  <c:v>37263.25</c:v>
                </c:pt>
                <c:pt idx="95424">
                  <c:v>37263.333333333336</c:v>
                </c:pt>
                <c:pt idx="95425">
                  <c:v>37263.416666666664</c:v>
                </c:pt>
                <c:pt idx="95426">
                  <c:v>37263.5</c:v>
                </c:pt>
                <c:pt idx="95427">
                  <c:v>37263.583333333336</c:v>
                </c:pt>
                <c:pt idx="95428">
                  <c:v>37263.666666666664</c:v>
                </c:pt>
                <c:pt idx="95429">
                  <c:v>37263.75</c:v>
                </c:pt>
                <c:pt idx="95430">
                  <c:v>37263.833333333336</c:v>
                </c:pt>
                <c:pt idx="95431">
                  <c:v>37263.916666666664</c:v>
                </c:pt>
                <c:pt idx="95432">
                  <c:v>37264</c:v>
                </c:pt>
                <c:pt idx="95433">
                  <c:v>37264.083333333336</c:v>
                </c:pt>
                <c:pt idx="95434">
                  <c:v>37264.166666666664</c:v>
                </c:pt>
                <c:pt idx="95435">
                  <c:v>37264.25</c:v>
                </c:pt>
                <c:pt idx="95436">
                  <c:v>37264.333333333336</c:v>
                </c:pt>
                <c:pt idx="95437">
                  <c:v>37264.416666666664</c:v>
                </c:pt>
                <c:pt idx="95438">
                  <c:v>37264.5</c:v>
                </c:pt>
                <c:pt idx="95439">
                  <c:v>37264.583333333336</c:v>
                </c:pt>
                <c:pt idx="95440">
                  <c:v>37264.666666666664</c:v>
                </c:pt>
                <c:pt idx="95441">
                  <c:v>37264.75</c:v>
                </c:pt>
                <c:pt idx="95442">
                  <c:v>37264.833333333336</c:v>
                </c:pt>
                <c:pt idx="95443">
                  <c:v>37264.916666666664</c:v>
                </c:pt>
                <c:pt idx="95444">
                  <c:v>37265</c:v>
                </c:pt>
                <c:pt idx="95445">
                  <c:v>37265.083333333336</c:v>
                </c:pt>
                <c:pt idx="95446">
                  <c:v>37265.166666666664</c:v>
                </c:pt>
                <c:pt idx="95447">
                  <c:v>37265.25</c:v>
                </c:pt>
                <c:pt idx="95448">
                  <c:v>37265.333333333336</c:v>
                </c:pt>
                <c:pt idx="95449">
                  <c:v>37265.416666666664</c:v>
                </c:pt>
                <c:pt idx="95450">
                  <c:v>37265.5</c:v>
                </c:pt>
                <c:pt idx="95451">
                  <c:v>37265.583333333336</c:v>
                </c:pt>
                <c:pt idx="95452">
                  <c:v>37265.666666666664</c:v>
                </c:pt>
                <c:pt idx="95453">
                  <c:v>37265.75</c:v>
                </c:pt>
                <c:pt idx="95454">
                  <c:v>37265.833333333336</c:v>
                </c:pt>
                <c:pt idx="95455">
                  <c:v>37265.916666666664</c:v>
                </c:pt>
                <c:pt idx="95456">
                  <c:v>37266</c:v>
                </c:pt>
                <c:pt idx="95457">
                  <c:v>37266.083333333336</c:v>
                </c:pt>
                <c:pt idx="95458">
                  <c:v>37266.166666666664</c:v>
                </c:pt>
                <c:pt idx="95459">
                  <c:v>37266.25</c:v>
                </c:pt>
                <c:pt idx="95460">
                  <c:v>37266.333333333336</c:v>
                </c:pt>
                <c:pt idx="95461">
                  <c:v>37266.416666666664</c:v>
                </c:pt>
                <c:pt idx="95462">
                  <c:v>37266.5</c:v>
                </c:pt>
                <c:pt idx="95463">
                  <c:v>37266.583333333336</c:v>
                </c:pt>
                <c:pt idx="95464">
                  <c:v>37266.666666666664</c:v>
                </c:pt>
                <c:pt idx="95465">
                  <c:v>37266.75</c:v>
                </c:pt>
                <c:pt idx="95466">
                  <c:v>37266.833333333336</c:v>
                </c:pt>
                <c:pt idx="95467">
                  <c:v>37266.916666666664</c:v>
                </c:pt>
                <c:pt idx="95468">
                  <c:v>37267</c:v>
                </c:pt>
                <c:pt idx="95469">
                  <c:v>37267.083333333336</c:v>
                </c:pt>
                <c:pt idx="95470">
                  <c:v>37267.166666666664</c:v>
                </c:pt>
                <c:pt idx="95471">
                  <c:v>37267.25</c:v>
                </c:pt>
                <c:pt idx="95472">
                  <c:v>37267.333333333336</c:v>
                </c:pt>
                <c:pt idx="95473">
                  <c:v>37267.416666666664</c:v>
                </c:pt>
                <c:pt idx="95474">
                  <c:v>37267.5</c:v>
                </c:pt>
                <c:pt idx="95475">
                  <c:v>37267.583333333336</c:v>
                </c:pt>
                <c:pt idx="95476">
                  <c:v>37267.666666666664</c:v>
                </c:pt>
                <c:pt idx="95477">
                  <c:v>37267.75</c:v>
                </c:pt>
                <c:pt idx="95478">
                  <c:v>37267.833333333336</c:v>
                </c:pt>
                <c:pt idx="95479">
                  <c:v>37267.916666666664</c:v>
                </c:pt>
                <c:pt idx="95480">
                  <c:v>37268</c:v>
                </c:pt>
                <c:pt idx="95481">
                  <c:v>37268.083333333336</c:v>
                </c:pt>
                <c:pt idx="95482">
                  <c:v>37268.166666666664</c:v>
                </c:pt>
                <c:pt idx="95483">
                  <c:v>37268.25</c:v>
                </c:pt>
                <c:pt idx="95484">
                  <c:v>37268.333333333336</c:v>
                </c:pt>
                <c:pt idx="95485">
                  <c:v>37268.416666666664</c:v>
                </c:pt>
                <c:pt idx="95486">
                  <c:v>37268.5</c:v>
                </c:pt>
                <c:pt idx="95487">
                  <c:v>37268.583333333336</c:v>
                </c:pt>
                <c:pt idx="95488">
                  <c:v>37268.666666666664</c:v>
                </c:pt>
                <c:pt idx="95489">
                  <c:v>37268.75</c:v>
                </c:pt>
                <c:pt idx="95490">
                  <c:v>37268.833333333336</c:v>
                </c:pt>
                <c:pt idx="95491">
                  <c:v>37268.916666666664</c:v>
                </c:pt>
                <c:pt idx="95492">
                  <c:v>37269</c:v>
                </c:pt>
                <c:pt idx="95493">
                  <c:v>37269.083333333336</c:v>
                </c:pt>
                <c:pt idx="95494">
                  <c:v>37269.166666666664</c:v>
                </c:pt>
                <c:pt idx="95495">
                  <c:v>37269.25</c:v>
                </c:pt>
                <c:pt idx="95496">
                  <c:v>37269.333333333336</c:v>
                </c:pt>
                <c:pt idx="95497">
                  <c:v>37269.416666666664</c:v>
                </c:pt>
                <c:pt idx="95498">
                  <c:v>37269.5</c:v>
                </c:pt>
                <c:pt idx="95499">
                  <c:v>37269.583333333336</c:v>
                </c:pt>
                <c:pt idx="95500">
                  <c:v>37269.666666666664</c:v>
                </c:pt>
                <c:pt idx="95501">
                  <c:v>37269.75</c:v>
                </c:pt>
                <c:pt idx="95502">
                  <c:v>37269.833333333336</c:v>
                </c:pt>
                <c:pt idx="95503">
                  <c:v>37269.916666666664</c:v>
                </c:pt>
                <c:pt idx="95504">
                  <c:v>37270</c:v>
                </c:pt>
                <c:pt idx="95505">
                  <c:v>37270.083333333336</c:v>
                </c:pt>
                <c:pt idx="95506">
                  <c:v>37270.166666666664</c:v>
                </c:pt>
                <c:pt idx="95507">
                  <c:v>37270.25</c:v>
                </c:pt>
                <c:pt idx="95508">
                  <c:v>37270.333333333336</c:v>
                </c:pt>
                <c:pt idx="95509">
                  <c:v>37270.416666666664</c:v>
                </c:pt>
                <c:pt idx="95510">
                  <c:v>37270.5</c:v>
                </c:pt>
                <c:pt idx="95511">
                  <c:v>37270.583333333336</c:v>
                </c:pt>
                <c:pt idx="95512">
                  <c:v>37270.666666666664</c:v>
                </c:pt>
                <c:pt idx="95513">
                  <c:v>37270.75</c:v>
                </c:pt>
                <c:pt idx="95514">
                  <c:v>37270.833333333336</c:v>
                </c:pt>
                <c:pt idx="95515">
                  <c:v>37270.916666666664</c:v>
                </c:pt>
                <c:pt idx="95516">
                  <c:v>37271</c:v>
                </c:pt>
                <c:pt idx="95517">
                  <c:v>37271.083333333336</c:v>
                </c:pt>
                <c:pt idx="95518">
                  <c:v>37271.166666666664</c:v>
                </c:pt>
                <c:pt idx="95519">
                  <c:v>37271.25</c:v>
                </c:pt>
                <c:pt idx="95520">
                  <c:v>37271.333333333336</c:v>
                </c:pt>
                <c:pt idx="95521">
                  <c:v>37271.416666666664</c:v>
                </c:pt>
                <c:pt idx="95522">
                  <c:v>37271.5</c:v>
                </c:pt>
                <c:pt idx="95523">
                  <c:v>37271.583333333336</c:v>
                </c:pt>
                <c:pt idx="95524">
                  <c:v>37271.666666666664</c:v>
                </c:pt>
                <c:pt idx="95525">
                  <c:v>37271.75</c:v>
                </c:pt>
                <c:pt idx="95526">
                  <c:v>37271.833333333336</c:v>
                </c:pt>
                <c:pt idx="95527">
                  <c:v>37271.916666666664</c:v>
                </c:pt>
                <c:pt idx="95528">
                  <c:v>37272</c:v>
                </c:pt>
                <c:pt idx="95529">
                  <c:v>37272.083333333336</c:v>
                </c:pt>
                <c:pt idx="95530">
                  <c:v>37272.166666666664</c:v>
                </c:pt>
                <c:pt idx="95531">
                  <c:v>37272.25</c:v>
                </c:pt>
                <c:pt idx="95532">
                  <c:v>37272.333333333336</c:v>
                </c:pt>
                <c:pt idx="95533">
                  <c:v>37272.416666666664</c:v>
                </c:pt>
                <c:pt idx="95534">
                  <c:v>37272.5</c:v>
                </c:pt>
                <c:pt idx="95535">
                  <c:v>37272.583333333336</c:v>
                </c:pt>
                <c:pt idx="95536">
                  <c:v>37272.666666666664</c:v>
                </c:pt>
                <c:pt idx="95537">
                  <c:v>37272.75</c:v>
                </c:pt>
                <c:pt idx="95538">
                  <c:v>37272.833333333336</c:v>
                </c:pt>
                <c:pt idx="95539">
                  <c:v>37272.916666666664</c:v>
                </c:pt>
                <c:pt idx="95540">
                  <c:v>37273</c:v>
                </c:pt>
                <c:pt idx="95541">
                  <c:v>37273.083333333336</c:v>
                </c:pt>
                <c:pt idx="95542">
                  <c:v>37273.166666666664</c:v>
                </c:pt>
                <c:pt idx="95543">
                  <c:v>37273.25</c:v>
                </c:pt>
                <c:pt idx="95544">
                  <c:v>37273.333333333336</c:v>
                </c:pt>
                <c:pt idx="95545">
                  <c:v>37273.416666666664</c:v>
                </c:pt>
                <c:pt idx="95546">
                  <c:v>37273.5</c:v>
                </c:pt>
                <c:pt idx="95547">
                  <c:v>37273.583333333336</c:v>
                </c:pt>
                <c:pt idx="95548">
                  <c:v>37273.666666666664</c:v>
                </c:pt>
                <c:pt idx="95549">
                  <c:v>37273.75</c:v>
                </c:pt>
                <c:pt idx="95550">
                  <c:v>37273.833333333336</c:v>
                </c:pt>
                <c:pt idx="95551">
                  <c:v>37273.916666666664</c:v>
                </c:pt>
                <c:pt idx="95552">
                  <c:v>37274</c:v>
                </c:pt>
                <c:pt idx="95553">
                  <c:v>37274.083333333336</c:v>
                </c:pt>
                <c:pt idx="95554">
                  <c:v>37274.166666666664</c:v>
                </c:pt>
                <c:pt idx="95555">
                  <c:v>37274.25</c:v>
                </c:pt>
                <c:pt idx="95556">
                  <c:v>37274.333333333336</c:v>
                </c:pt>
                <c:pt idx="95557">
                  <c:v>37274.416666666664</c:v>
                </c:pt>
                <c:pt idx="95558">
                  <c:v>37274.5</c:v>
                </c:pt>
                <c:pt idx="95559">
                  <c:v>37274.583333333336</c:v>
                </c:pt>
                <c:pt idx="95560">
                  <c:v>37274.666666666664</c:v>
                </c:pt>
                <c:pt idx="95561">
                  <c:v>37274.75</c:v>
                </c:pt>
                <c:pt idx="95562">
                  <c:v>37274.833333333336</c:v>
                </c:pt>
                <c:pt idx="95563">
                  <c:v>37274.916666666664</c:v>
                </c:pt>
                <c:pt idx="95564">
                  <c:v>37275</c:v>
                </c:pt>
                <c:pt idx="95565">
                  <c:v>37275.083333333336</c:v>
                </c:pt>
                <c:pt idx="95566">
                  <c:v>37275.166666666664</c:v>
                </c:pt>
                <c:pt idx="95567">
                  <c:v>37275.25</c:v>
                </c:pt>
                <c:pt idx="95568">
                  <c:v>37275.333333333336</c:v>
                </c:pt>
                <c:pt idx="95569">
                  <c:v>37275.416666666664</c:v>
                </c:pt>
                <c:pt idx="95570">
                  <c:v>37275.5</c:v>
                </c:pt>
                <c:pt idx="95571">
                  <c:v>37275.583333333336</c:v>
                </c:pt>
                <c:pt idx="95572">
                  <c:v>37275.666666666664</c:v>
                </c:pt>
                <c:pt idx="95573">
                  <c:v>37275.75</c:v>
                </c:pt>
                <c:pt idx="95574">
                  <c:v>37275.833333333336</c:v>
                </c:pt>
                <c:pt idx="95575">
                  <c:v>37275.916666666664</c:v>
                </c:pt>
                <c:pt idx="95576">
                  <c:v>37276</c:v>
                </c:pt>
                <c:pt idx="95577">
                  <c:v>37276.083333333336</c:v>
                </c:pt>
                <c:pt idx="95578">
                  <c:v>37276.166666666664</c:v>
                </c:pt>
                <c:pt idx="95579">
                  <c:v>37276.25</c:v>
                </c:pt>
                <c:pt idx="95580">
                  <c:v>37276.333333333336</c:v>
                </c:pt>
                <c:pt idx="95581">
                  <c:v>37276.416666666664</c:v>
                </c:pt>
                <c:pt idx="95582">
                  <c:v>37276.5</c:v>
                </c:pt>
                <c:pt idx="95583">
                  <c:v>37276.583333333336</c:v>
                </c:pt>
                <c:pt idx="95584">
                  <c:v>37276.666666666664</c:v>
                </c:pt>
                <c:pt idx="95585">
                  <c:v>37276.75</c:v>
                </c:pt>
                <c:pt idx="95586">
                  <c:v>37276.833333333336</c:v>
                </c:pt>
                <c:pt idx="95587">
                  <c:v>37276.916666666664</c:v>
                </c:pt>
                <c:pt idx="95588">
                  <c:v>37277</c:v>
                </c:pt>
                <c:pt idx="95589">
                  <c:v>37277.083333333336</c:v>
                </c:pt>
                <c:pt idx="95590">
                  <c:v>37277.166666666664</c:v>
                </c:pt>
                <c:pt idx="95591">
                  <c:v>37277.25</c:v>
                </c:pt>
                <c:pt idx="95592">
                  <c:v>37277.333333333336</c:v>
                </c:pt>
                <c:pt idx="95593">
                  <c:v>37277.416666666664</c:v>
                </c:pt>
                <c:pt idx="95594">
                  <c:v>37277.5</c:v>
                </c:pt>
                <c:pt idx="95595">
                  <c:v>37277.583333333336</c:v>
                </c:pt>
                <c:pt idx="95596">
                  <c:v>37277.666666666664</c:v>
                </c:pt>
                <c:pt idx="95597">
                  <c:v>37277.75</c:v>
                </c:pt>
                <c:pt idx="95598">
                  <c:v>37277.833333333336</c:v>
                </c:pt>
                <c:pt idx="95599">
                  <c:v>37277.916666666664</c:v>
                </c:pt>
                <c:pt idx="95600">
                  <c:v>37278</c:v>
                </c:pt>
                <c:pt idx="95601">
                  <c:v>37278.083333333336</c:v>
                </c:pt>
                <c:pt idx="95602">
                  <c:v>37278.166666666664</c:v>
                </c:pt>
                <c:pt idx="95603">
                  <c:v>37278.25</c:v>
                </c:pt>
                <c:pt idx="95604">
                  <c:v>37278.333333333336</c:v>
                </c:pt>
                <c:pt idx="95605">
                  <c:v>37278.416666666664</c:v>
                </c:pt>
                <c:pt idx="95606">
                  <c:v>37278.5</c:v>
                </c:pt>
                <c:pt idx="95607">
                  <c:v>37278.583333333336</c:v>
                </c:pt>
                <c:pt idx="95608">
                  <c:v>37278.666666666664</c:v>
                </c:pt>
                <c:pt idx="95609">
                  <c:v>37278.75</c:v>
                </c:pt>
                <c:pt idx="95610">
                  <c:v>37278.833333333336</c:v>
                </c:pt>
                <c:pt idx="95611">
                  <c:v>37278.916666666664</c:v>
                </c:pt>
                <c:pt idx="95612">
                  <c:v>37279</c:v>
                </c:pt>
                <c:pt idx="95613">
                  <c:v>37279.083333333336</c:v>
                </c:pt>
                <c:pt idx="95614">
                  <c:v>37279.166666666664</c:v>
                </c:pt>
                <c:pt idx="95615">
                  <c:v>37279.25</c:v>
                </c:pt>
                <c:pt idx="95616">
                  <c:v>37279.333333333336</c:v>
                </c:pt>
                <c:pt idx="95617">
                  <c:v>37279.416666666664</c:v>
                </c:pt>
                <c:pt idx="95618">
                  <c:v>37279.5</c:v>
                </c:pt>
                <c:pt idx="95619">
                  <c:v>37279.583333333336</c:v>
                </c:pt>
                <c:pt idx="95620">
                  <c:v>37279.666666666664</c:v>
                </c:pt>
                <c:pt idx="95621">
                  <c:v>37279.75</c:v>
                </c:pt>
                <c:pt idx="95622">
                  <c:v>37279.833333333336</c:v>
                </c:pt>
                <c:pt idx="95623">
                  <c:v>37279.916666666664</c:v>
                </c:pt>
                <c:pt idx="95624">
                  <c:v>37280</c:v>
                </c:pt>
                <c:pt idx="95625">
                  <c:v>37280.083333333336</c:v>
                </c:pt>
                <c:pt idx="95626">
                  <c:v>37280.166666666664</c:v>
                </c:pt>
                <c:pt idx="95627">
                  <c:v>37280.25</c:v>
                </c:pt>
                <c:pt idx="95628">
                  <c:v>37280.333333333336</c:v>
                </c:pt>
                <c:pt idx="95629">
                  <c:v>37280.416666666664</c:v>
                </c:pt>
                <c:pt idx="95630">
                  <c:v>37280.5</c:v>
                </c:pt>
                <c:pt idx="95631">
                  <c:v>37280.583333333336</c:v>
                </c:pt>
                <c:pt idx="95632">
                  <c:v>37280.666666666664</c:v>
                </c:pt>
                <c:pt idx="95633">
                  <c:v>37280.75</c:v>
                </c:pt>
                <c:pt idx="95634">
                  <c:v>37280.833333333336</c:v>
                </c:pt>
                <c:pt idx="95635">
                  <c:v>37280.916666666664</c:v>
                </c:pt>
                <c:pt idx="95636">
                  <c:v>37281</c:v>
                </c:pt>
                <c:pt idx="95637">
                  <c:v>37281.083333333336</c:v>
                </c:pt>
                <c:pt idx="95638">
                  <c:v>37281.166666666664</c:v>
                </c:pt>
                <c:pt idx="95639">
                  <c:v>37281.25</c:v>
                </c:pt>
                <c:pt idx="95640">
                  <c:v>37281.333333333336</c:v>
                </c:pt>
                <c:pt idx="95641">
                  <c:v>37281.416666666664</c:v>
                </c:pt>
                <c:pt idx="95642">
                  <c:v>37281.5</c:v>
                </c:pt>
                <c:pt idx="95643">
                  <c:v>37281.583333333336</c:v>
                </c:pt>
                <c:pt idx="95644">
                  <c:v>37281.666666666664</c:v>
                </c:pt>
                <c:pt idx="95645">
                  <c:v>37281.75</c:v>
                </c:pt>
                <c:pt idx="95646">
                  <c:v>37281.833333333336</c:v>
                </c:pt>
                <c:pt idx="95647">
                  <c:v>37281.916666666664</c:v>
                </c:pt>
                <c:pt idx="95648">
                  <c:v>37282</c:v>
                </c:pt>
                <c:pt idx="95649">
                  <c:v>37282.083333333336</c:v>
                </c:pt>
                <c:pt idx="95650">
                  <c:v>37282.166666666664</c:v>
                </c:pt>
                <c:pt idx="95651">
                  <c:v>37282.25</c:v>
                </c:pt>
                <c:pt idx="95652">
                  <c:v>37282.333333333336</c:v>
                </c:pt>
                <c:pt idx="95653">
                  <c:v>37282.416666666664</c:v>
                </c:pt>
                <c:pt idx="95654">
                  <c:v>37282.5</c:v>
                </c:pt>
                <c:pt idx="95655">
                  <c:v>37282.583333333336</c:v>
                </c:pt>
                <c:pt idx="95656">
                  <c:v>37282.666666666664</c:v>
                </c:pt>
                <c:pt idx="95657">
                  <c:v>37282.75</c:v>
                </c:pt>
                <c:pt idx="95658">
                  <c:v>37282.833333333336</c:v>
                </c:pt>
                <c:pt idx="95659">
                  <c:v>37282.916666666664</c:v>
                </c:pt>
                <c:pt idx="95660">
                  <c:v>37283</c:v>
                </c:pt>
                <c:pt idx="95661">
                  <c:v>37283.083333333336</c:v>
                </c:pt>
                <c:pt idx="95662">
                  <c:v>37283.166666666664</c:v>
                </c:pt>
                <c:pt idx="95663">
                  <c:v>37283.25</c:v>
                </c:pt>
                <c:pt idx="95664">
                  <c:v>37283.333333333336</c:v>
                </c:pt>
                <c:pt idx="95665">
                  <c:v>37283.416666666664</c:v>
                </c:pt>
                <c:pt idx="95666">
                  <c:v>37283.5</c:v>
                </c:pt>
                <c:pt idx="95667">
                  <c:v>37283.583333333336</c:v>
                </c:pt>
                <c:pt idx="95668">
                  <c:v>37283.666666666664</c:v>
                </c:pt>
                <c:pt idx="95669">
                  <c:v>37283.75</c:v>
                </c:pt>
                <c:pt idx="95670">
                  <c:v>37283.833333333336</c:v>
                </c:pt>
                <c:pt idx="95671">
                  <c:v>37283.916666666664</c:v>
                </c:pt>
                <c:pt idx="95672">
                  <c:v>37284</c:v>
                </c:pt>
                <c:pt idx="95673">
                  <c:v>37284.083333333336</c:v>
                </c:pt>
                <c:pt idx="95674">
                  <c:v>37284.166666666664</c:v>
                </c:pt>
                <c:pt idx="95675">
                  <c:v>37284.25</c:v>
                </c:pt>
                <c:pt idx="95676">
                  <c:v>37284.333333333336</c:v>
                </c:pt>
                <c:pt idx="95677">
                  <c:v>37284.416666666664</c:v>
                </c:pt>
                <c:pt idx="95678">
                  <c:v>37284.5</c:v>
                </c:pt>
                <c:pt idx="95679">
                  <c:v>37284.583333333336</c:v>
                </c:pt>
                <c:pt idx="95680">
                  <c:v>37284.666666666664</c:v>
                </c:pt>
                <c:pt idx="95681">
                  <c:v>37284.75</c:v>
                </c:pt>
                <c:pt idx="95682">
                  <c:v>37284.833333333336</c:v>
                </c:pt>
                <c:pt idx="95683">
                  <c:v>37284.916666666664</c:v>
                </c:pt>
                <c:pt idx="95684">
                  <c:v>37285</c:v>
                </c:pt>
                <c:pt idx="95685">
                  <c:v>37285.083333333336</c:v>
                </c:pt>
                <c:pt idx="95686">
                  <c:v>37285.166666666664</c:v>
                </c:pt>
                <c:pt idx="95687">
                  <c:v>37285.25</c:v>
                </c:pt>
                <c:pt idx="95688">
                  <c:v>37285.333333333336</c:v>
                </c:pt>
                <c:pt idx="95689">
                  <c:v>37285.416666666664</c:v>
                </c:pt>
                <c:pt idx="95690">
                  <c:v>37285.5</c:v>
                </c:pt>
                <c:pt idx="95691">
                  <c:v>37285.583333333336</c:v>
                </c:pt>
                <c:pt idx="95692">
                  <c:v>37285.666666666664</c:v>
                </c:pt>
                <c:pt idx="95693">
                  <c:v>37285.75</c:v>
                </c:pt>
                <c:pt idx="95694">
                  <c:v>37285.833333333336</c:v>
                </c:pt>
                <c:pt idx="95695">
                  <c:v>37285.916666666664</c:v>
                </c:pt>
                <c:pt idx="95696">
                  <c:v>37286</c:v>
                </c:pt>
                <c:pt idx="95697">
                  <c:v>37286.083333333336</c:v>
                </c:pt>
                <c:pt idx="95698">
                  <c:v>37286.166666666664</c:v>
                </c:pt>
                <c:pt idx="95699">
                  <c:v>37286.25</c:v>
                </c:pt>
                <c:pt idx="95700">
                  <c:v>37286.333333333336</c:v>
                </c:pt>
                <c:pt idx="95701">
                  <c:v>37286.416666666664</c:v>
                </c:pt>
                <c:pt idx="95702">
                  <c:v>37286.5</c:v>
                </c:pt>
                <c:pt idx="95703">
                  <c:v>37286.583333333336</c:v>
                </c:pt>
                <c:pt idx="95704">
                  <c:v>37286.666666666664</c:v>
                </c:pt>
                <c:pt idx="95705">
                  <c:v>37286.75</c:v>
                </c:pt>
                <c:pt idx="95706">
                  <c:v>37286.833333333336</c:v>
                </c:pt>
                <c:pt idx="95707">
                  <c:v>37286.916666666664</c:v>
                </c:pt>
                <c:pt idx="95708">
                  <c:v>37287</c:v>
                </c:pt>
                <c:pt idx="95709">
                  <c:v>37287.083333333336</c:v>
                </c:pt>
                <c:pt idx="95710">
                  <c:v>37287.166666666664</c:v>
                </c:pt>
                <c:pt idx="95711">
                  <c:v>37287.25</c:v>
                </c:pt>
                <c:pt idx="95712">
                  <c:v>37287.333333333336</c:v>
                </c:pt>
                <c:pt idx="95713">
                  <c:v>37287.416666666664</c:v>
                </c:pt>
                <c:pt idx="95714">
                  <c:v>37287.5</c:v>
                </c:pt>
                <c:pt idx="95715">
                  <c:v>37287.583333333336</c:v>
                </c:pt>
                <c:pt idx="95716">
                  <c:v>37287.666666666664</c:v>
                </c:pt>
                <c:pt idx="95717">
                  <c:v>37287.75</c:v>
                </c:pt>
                <c:pt idx="95718">
                  <c:v>37287.833333333336</c:v>
                </c:pt>
                <c:pt idx="95719">
                  <c:v>37287.916666666664</c:v>
                </c:pt>
                <c:pt idx="95720">
                  <c:v>37288</c:v>
                </c:pt>
                <c:pt idx="95721">
                  <c:v>37288.083333333336</c:v>
                </c:pt>
                <c:pt idx="95722">
                  <c:v>37288.166666666664</c:v>
                </c:pt>
                <c:pt idx="95723">
                  <c:v>37288.25</c:v>
                </c:pt>
                <c:pt idx="95724">
                  <c:v>37288.333333333336</c:v>
                </c:pt>
                <c:pt idx="95725">
                  <c:v>37288.416666666664</c:v>
                </c:pt>
                <c:pt idx="95726">
                  <c:v>37288.5</c:v>
                </c:pt>
                <c:pt idx="95727">
                  <c:v>37288.583333333336</c:v>
                </c:pt>
                <c:pt idx="95728">
                  <c:v>37288.666666666664</c:v>
                </c:pt>
                <c:pt idx="95729">
                  <c:v>37288.75</c:v>
                </c:pt>
                <c:pt idx="95730">
                  <c:v>37288.833333333336</c:v>
                </c:pt>
                <c:pt idx="95731">
                  <c:v>37288.916666666664</c:v>
                </c:pt>
                <c:pt idx="95732">
                  <c:v>37289</c:v>
                </c:pt>
                <c:pt idx="95733">
                  <c:v>37289.083333333336</c:v>
                </c:pt>
                <c:pt idx="95734">
                  <c:v>37289.166666666664</c:v>
                </c:pt>
                <c:pt idx="95735">
                  <c:v>37289.25</c:v>
                </c:pt>
                <c:pt idx="95736">
                  <c:v>37289.333333333336</c:v>
                </c:pt>
                <c:pt idx="95737">
                  <c:v>37289.416666666664</c:v>
                </c:pt>
                <c:pt idx="95738">
                  <c:v>37289.5</c:v>
                </c:pt>
                <c:pt idx="95739">
                  <c:v>37289.583333333336</c:v>
                </c:pt>
                <c:pt idx="95740">
                  <c:v>37289.666666666664</c:v>
                </c:pt>
                <c:pt idx="95741">
                  <c:v>37289.75</c:v>
                </c:pt>
                <c:pt idx="95742">
                  <c:v>37289.833333333336</c:v>
                </c:pt>
                <c:pt idx="95743">
                  <c:v>37289.916666666664</c:v>
                </c:pt>
                <c:pt idx="95744">
                  <c:v>37290</c:v>
                </c:pt>
                <c:pt idx="95745">
                  <c:v>37290.083333333336</c:v>
                </c:pt>
                <c:pt idx="95746">
                  <c:v>37290.166666666664</c:v>
                </c:pt>
                <c:pt idx="95747">
                  <c:v>37290.25</c:v>
                </c:pt>
                <c:pt idx="95748">
                  <c:v>37290.333333333336</c:v>
                </c:pt>
                <c:pt idx="95749">
                  <c:v>37290.416666666664</c:v>
                </c:pt>
                <c:pt idx="95750">
                  <c:v>37290.5</c:v>
                </c:pt>
                <c:pt idx="95751">
                  <c:v>37290.583333333336</c:v>
                </c:pt>
                <c:pt idx="95752">
                  <c:v>37290.666666666664</c:v>
                </c:pt>
                <c:pt idx="95753">
                  <c:v>37290.75</c:v>
                </c:pt>
                <c:pt idx="95754">
                  <c:v>37290.833333333336</c:v>
                </c:pt>
                <c:pt idx="95755">
                  <c:v>37290.916666666664</c:v>
                </c:pt>
                <c:pt idx="95756">
                  <c:v>37291</c:v>
                </c:pt>
                <c:pt idx="95757">
                  <c:v>37291.083333333336</c:v>
                </c:pt>
                <c:pt idx="95758">
                  <c:v>37291.166666666664</c:v>
                </c:pt>
                <c:pt idx="95759">
                  <c:v>37291.25</c:v>
                </c:pt>
                <c:pt idx="95760">
                  <c:v>37291.333333333336</c:v>
                </c:pt>
                <c:pt idx="95761">
                  <c:v>37291.416666666664</c:v>
                </c:pt>
                <c:pt idx="95762">
                  <c:v>37291.5</c:v>
                </c:pt>
                <c:pt idx="95763">
                  <c:v>37291.583333333336</c:v>
                </c:pt>
                <c:pt idx="95764">
                  <c:v>37291.666666666664</c:v>
                </c:pt>
                <c:pt idx="95765">
                  <c:v>37291.75</c:v>
                </c:pt>
                <c:pt idx="95766">
                  <c:v>37291.833333333336</c:v>
                </c:pt>
                <c:pt idx="95767">
                  <c:v>37291.916666666664</c:v>
                </c:pt>
                <c:pt idx="95768">
                  <c:v>37292</c:v>
                </c:pt>
                <c:pt idx="95769">
                  <c:v>37292.083333333336</c:v>
                </c:pt>
                <c:pt idx="95770">
                  <c:v>37292.166666666664</c:v>
                </c:pt>
                <c:pt idx="95771">
                  <c:v>37292.25</c:v>
                </c:pt>
                <c:pt idx="95772">
                  <c:v>37292.333333333336</c:v>
                </c:pt>
                <c:pt idx="95773">
                  <c:v>37292.416666666664</c:v>
                </c:pt>
                <c:pt idx="95774">
                  <c:v>37292.5</c:v>
                </c:pt>
                <c:pt idx="95775">
                  <c:v>37292.583333333336</c:v>
                </c:pt>
                <c:pt idx="95776">
                  <c:v>37292.666666666664</c:v>
                </c:pt>
                <c:pt idx="95777">
                  <c:v>37292.75</c:v>
                </c:pt>
                <c:pt idx="95778">
                  <c:v>37292.833333333336</c:v>
                </c:pt>
                <c:pt idx="95779">
                  <c:v>37292.916666666664</c:v>
                </c:pt>
                <c:pt idx="95780">
                  <c:v>37293</c:v>
                </c:pt>
                <c:pt idx="95781">
                  <c:v>37293.083333333336</c:v>
                </c:pt>
                <c:pt idx="95782">
                  <c:v>37293.166666666664</c:v>
                </c:pt>
                <c:pt idx="95783">
                  <c:v>37293.25</c:v>
                </c:pt>
                <c:pt idx="95784">
                  <c:v>37293.333333333336</c:v>
                </c:pt>
                <c:pt idx="95785">
                  <c:v>37293.416666666664</c:v>
                </c:pt>
                <c:pt idx="95786">
                  <c:v>37293.5</c:v>
                </c:pt>
                <c:pt idx="95787">
                  <c:v>37293.583333333336</c:v>
                </c:pt>
                <c:pt idx="95788">
                  <c:v>37293.666666666664</c:v>
                </c:pt>
                <c:pt idx="95789">
                  <c:v>37293.75</c:v>
                </c:pt>
                <c:pt idx="95790">
                  <c:v>37293.833333333336</c:v>
                </c:pt>
                <c:pt idx="95791">
                  <c:v>37293.916666666664</c:v>
                </c:pt>
                <c:pt idx="95792">
                  <c:v>37294</c:v>
                </c:pt>
                <c:pt idx="95793">
                  <c:v>37294.083333333336</c:v>
                </c:pt>
                <c:pt idx="95794">
                  <c:v>37294.166666666664</c:v>
                </c:pt>
                <c:pt idx="95795">
                  <c:v>37294.25</c:v>
                </c:pt>
                <c:pt idx="95796">
                  <c:v>37294.333333333336</c:v>
                </c:pt>
                <c:pt idx="95797">
                  <c:v>37294.416666666664</c:v>
                </c:pt>
                <c:pt idx="95798">
                  <c:v>37294.5</c:v>
                </c:pt>
                <c:pt idx="95799">
                  <c:v>37294.583333333336</c:v>
                </c:pt>
                <c:pt idx="95800">
                  <c:v>37294.666666666664</c:v>
                </c:pt>
                <c:pt idx="95801">
                  <c:v>37294.75</c:v>
                </c:pt>
                <c:pt idx="95802">
                  <c:v>37294.833333333336</c:v>
                </c:pt>
                <c:pt idx="95803">
                  <c:v>37294.916666666664</c:v>
                </c:pt>
                <c:pt idx="95804">
                  <c:v>37295</c:v>
                </c:pt>
                <c:pt idx="95805">
                  <c:v>37295.083333333336</c:v>
                </c:pt>
                <c:pt idx="95806">
                  <c:v>37295.166666666664</c:v>
                </c:pt>
                <c:pt idx="95807">
                  <c:v>37295.25</c:v>
                </c:pt>
                <c:pt idx="95808">
                  <c:v>37295.333333333336</c:v>
                </c:pt>
                <c:pt idx="95809">
                  <c:v>37295.416666666664</c:v>
                </c:pt>
                <c:pt idx="95810">
                  <c:v>37295.5</c:v>
                </c:pt>
                <c:pt idx="95811">
                  <c:v>37295.583333333336</c:v>
                </c:pt>
                <c:pt idx="95812">
                  <c:v>37295.666666666664</c:v>
                </c:pt>
                <c:pt idx="95813">
                  <c:v>37295.75</c:v>
                </c:pt>
                <c:pt idx="95814">
                  <c:v>37295.833333333336</c:v>
                </c:pt>
                <c:pt idx="95815">
                  <c:v>37295.916666666664</c:v>
                </c:pt>
                <c:pt idx="95816">
                  <c:v>37296</c:v>
                </c:pt>
                <c:pt idx="95817">
                  <c:v>37296.083333333336</c:v>
                </c:pt>
                <c:pt idx="95818">
                  <c:v>37296.166666666664</c:v>
                </c:pt>
                <c:pt idx="95819">
                  <c:v>37296.25</c:v>
                </c:pt>
                <c:pt idx="95820">
                  <c:v>37296.333333333336</c:v>
                </c:pt>
                <c:pt idx="95821">
                  <c:v>37296.416666666664</c:v>
                </c:pt>
                <c:pt idx="95822">
                  <c:v>37296.5</c:v>
                </c:pt>
                <c:pt idx="95823">
                  <c:v>37296.583333333336</c:v>
                </c:pt>
                <c:pt idx="95824">
                  <c:v>37296.666666666664</c:v>
                </c:pt>
                <c:pt idx="95825">
                  <c:v>37296.75</c:v>
                </c:pt>
                <c:pt idx="95826">
                  <c:v>37296.833333333336</c:v>
                </c:pt>
                <c:pt idx="95827">
                  <c:v>37296.916666666664</c:v>
                </c:pt>
                <c:pt idx="95828">
                  <c:v>37297</c:v>
                </c:pt>
                <c:pt idx="95829">
                  <c:v>37297.083333333336</c:v>
                </c:pt>
                <c:pt idx="95830">
                  <c:v>37297.166666666664</c:v>
                </c:pt>
                <c:pt idx="95831">
                  <c:v>37297.25</c:v>
                </c:pt>
                <c:pt idx="95832">
                  <c:v>37297.333333333336</c:v>
                </c:pt>
                <c:pt idx="95833">
                  <c:v>37297.416666666664</c:v>
                </c:pt>
                <c:pt idx="95834">
                  <c:v>37297.5</c:v>
                </c:pt>
                <c:pt idx="95835">
                  <c:v>37297.583333333336</c:v>
                </c:pt>
                <c:pt idx="95836">
                  <c:v>37297.666666666664</c:v>
                </c:pt>
                <c:pt idx="95837">
                  <c:v>37297.75</c:v>
                </c:pt>
                <c:pt idx="95838">
                  <c:v>37297.833333333336</c:v>
                </c:pt>
                <c:pt idx="95839">
                  <c:v>37297.916666666664</c:v>
                </c:pt>
                <c:pt idx="95840">
                  <c:v>37298</c:v>
                </c:pt>
                <c:pt idx="95841">
                  <c:v>37298.083333333336</c:v>
                </c:pt>
                <c:pt idx="95842">
                  <c:v>37298.166666666664</c:v>
                </c:pt>
                <c:pt idx="95843">
                  <c:v>37298.25</c:v>
                </c:pt>
                <c:pt idx="95844">
                  <c:v>37298.333333333336</c:v>
                </c:pt>
                <c:pt idx="95845">
                  <c:v>37298.416666666664</c:v>
                </c:pt>
                <c:pt idx="95846">
                  <c:v>37298.5</c:v>
                </c:pt>
                <c:pt idx="95847">
                  <c:v>37298.583333333336</c:v>
                </c:pt>
                <c:pt idx="95848">
                  <c:v>37298.666666666664</c:v>
                </c:pt>
                <c:pt idx="95849">
                  <c:v>37298.75</c:v>
                </c:pt>
                <c:pt idx="95850">
                  <c:v>37298.833333333336</c:v>
                </c:pt>
                <c:pt idx="95851">
                  <c:v>37298.916666666664</c:v>
                </c:pt>
                <c:pt idx="95852">
                  <c:v>37299</c:v>
                </c:pt>
                <c:pt idx="95853">
                  <c:v>37299.083333333336</c:v>
                </c:pt>
                <c:pt idx="95854">
                  <c:v>37299.166666666664</c:v>
                </c:pt>
                <c:pt idx="95855">
                  <c:v>37299.25</c:v>
                </c:pt>
                <c:pt idx="95856">
                  <c:v>37299.333333333336</c:v>
                </c:pt>
                <c:pt idx="95857">
                  <c:v>37299.416666666664</c:v>
                </c:pt>
                <c:pt idx="95858">
                  <c:v>37299.5</c:v>
                </c:pt>
                <c:pt idx="95859">
                  <c:v>37299.583333333336</c:v>
                </c:pt>
                <c:pt idx="95860">
                  <c:v>37299.666666666664</c:v>
                </c:pt>
                <c:pt idx="95861">
                  <c:v>37299.75</c:v>
                </c:pt>
                <c:pt idx="95862">
                  <c:v>37299.833333333336</c:v>
                </c:pt>
                <c:pt idx="95863">
                  <c:v>37299.916666666664</c:v>
                </c:pt>
                <c:pt idx="95864">
                  <c:v>37300</c:v>
                </c:pt>
                <c:pt idx="95865">
                  <c:v>37300.083333333336</c:v>
                </c:pt>
                <c:pt idx="95866">
                  <c:v>37300.166666666664</c:v>
                </c:pt>
                <c:pt idx="95867">
                  <c:v>37300.25</c:v>
                </c:pt>
                <c:pt idx="95868">
                  <c:v>37300.333333333336</c:v>
                </c:pt>
                <c:pt idx="95869">
                  <c:v>37300.416666666664</c:v>
                </c:pt>
                <c:pt idx="95870">
                  <c:v>37300.5</c:v>
                </c:pt>
                <c:pt idx="95871">
                  <c:v>37300.583333333336</c:v>
                </c:pt>
                <c:pt idx="95872">
                  <c:v>37300.666666666664</c:v>
                </c:pt>
                <c:pt idx="95873">
                  <c:v>37300.75</c:v>
                </c:pt>
                <c:pt idx="95874">
                  <c:v>37300.833333333336</c:v>
                </c:pt>
                <c:pt idx="95875">
                  <c:v>37300.916666666664</c:v>
                </c:pt>
                <c:pt idx="95876">
                  <c:v>37301</c:v>
                </c:pt>
                <c:pt idx="95877">
                  <c:v>37301.083333333336</c:v>
                </c:pt>
                <c:pt idx="95878">
                  <c:v>37301.166666666664</c:v>
                </c:pt>
                <c:pt idx="95879">
                  <c:v>37301.25</c:v>
                </c:pt>
                <c:pt idx="95880">
                  <c:v>37301.333333333336</c:v>
                </c:pt>
                <c:pt idx="95881">
                  <c:v>37301.416666666664</c:v>
                </c:pt>
                <c:pt idx="95882">
                  <c:v>37301.5</c:v>
                </c:pt>
                <c:pt idx="95883">
                  <c:v>37301.583333333336</c:v>
                </c:pt>
                <c:pt idx="95884">
                  <c:v>37301.666666666664</c:v>
                </c:pt>
                <c:pt idx="95885">
                  <c:v>37301.75</c:v>
                </c:pt>
                <c:pt idx="95886">
                  <c:v>37301.833333333336</c:v>
                </c:pt>
                <c:pt idx="95887">
                  <c:v>37301.916666666664</c:v>
                </c:pt>
                <c:pt idx="95888">
                  <c:v>37302</c:v>
                </c:pt>
                <c:pt idx="95889">
                  <c:v>37302.083333333336</c:v>
                </c:pt>
                <c:pt idx="95890">
                  <c:v>37302.166666666664</c:v>
                </c:pt>
                <c:pt idx="95891">
                  <c:v>37302.25</c:v>
                </c:pt>
                <c:pt idx="95892">
                  <c:v>37302.333333333336</c:v>
                </c:pt>
                <c:pt idx="95893">
                  <c:v>37302.416666666664</c:v>
                </c:pt>
                <c:pt idx="95894">
                  <c:v>37302.5</c:v>
                </c:pt>
                <c:pt idx="95895">
                  <c:v>37302.583333333336</c:v>
                </c:pt>
                <c:pt idx="95896">
                  <c:v>37302.666666666664</c:v>
                </c:pt>
                <c:pt idx="95897">
                  <c:v>37302.75</c:v>
                </c:pt>
                <c:pt idx="95898">
                  <c:v>37302.833333333336</c:v>
                </c:pt>
                <c:pt idx="95899">
                  <c:v>37302.916666666664</c:v>
                </c:pt>
                <c:pt idx="95900">
                  <c:v>37303</c:v>
                </c:pt>
                <c:pt idx="95901">
                  <c:v>37303.083333333336</c:v>
                </c:pt>
                <c:pt idx="95902">
                  <c:v>37303.166666666664</c:v>
                </c:pt>
                <c:pt idx="95903">
                  <c:v>37303.25</c:v>
                </c:pt>
                <c:pt idx="95904">
                  <c:v>37303.333333333336</c:v>
                </c:pt>
                <c:pt idx="95905">
                  <c:v>37303.416666666664</c:v>
                </c:pt>
                <c:pt idx="95906">
                  <c:v>37303.5</c:v>
                </c:pt>
                <c:pt idx="95907">
                  <c:v>37303.583333333336</c:v>
                </c:pt>
                <c:pt idx="95908">
                  <c:v>37303.666666666664</c:v>
                </c:pt>
                <c:pt idx="95909">
                  <c:v>37303.75</c:v>
                </c:pt>
                <c:pt idx="95910">
                  <c:v>37303.833333333336</c:v>
                </c:pt>
                <c:pt idx="95911">
                  <c:v>37303.916666666664</c:v>
                </c:pt>
                <c:pt idx="95912">
                  <c:v>37304</c:v>
                </c:pt>
                <c:pt idx="95913">
                  <c:v>37304.083333333336</c:v>
                </c:pt>
                <c:pt idx="95914">
                  <c:v>37304.166666666664</c:v>
                </c:pt>
                <c:pt idx="95915">
                  <c:v>37304.25</c:v>
                </c:pt>
                <c:pt idx="95916">
                  <c:v>37304.333333333336</c:v>
                </c:pt>
                <c:pt idx="95917">
                  <c:v>37304.416666666664</c:v>
                </c:pt>
                <c:pt idx="95918">
                  <c:v>37304.5</c:v>
                </c:pt>
                <c:pt idx="95919">
                  <c:v>37304.583333333336</c:v>
                </c:pt>
                <c:pt idx="95920">
                  <c:v>37304.666666666664</c:v>
                </c:pt>
                <c:pt idx="95921">
                  <c:v>37304.75</c:v>
                </c:pt>
                <c:pt idx="95922">
                  <c:v>37304.833333333336</c:v>
                </c:pt>
                <c:pt idx="95923">
                  <c:v>37304.916666666664</c:v>
                </c:pt>
                <c:pt idx="95924">
                  <c:v>37305</c:v>
                </c:pt>
                <c:pt idx="95925">
                  <c:v>37305.083333333336</c:v>
                </c:pt>
                <c:pt idx="95926">
                  <c:v>37305.166666666664</c:v>
                </c:pt>
                <c:pt idx="95927">
                  <c:v>37305.25</c:v>
                </c:pt>
                <c:pt idx="95928">
                  <c:v>37305.333333333336</c:v>
                </c:pt>
                <c:pt idx="95929">
                  <c:v>37305.416666666664</c:v>
                </c:pt>
                <c:pt idx="95930">
                  <c:v>37305.5</c:v>
                </c:pt>
                <c:pt idx="95931">
                  <c:v>37305.583333333336</c:v>
                </c:pt>
                <c:pt idx="95932">
                  <c:v>37305.666666666664</c:v>
                </c:pt>
                <c:pt idx="95933">
                  <c:v>37305.75</c:v>
                </c:pt>
                <c:pt idx="95934">
                  <c:v>37305.833333333336</c:v>
                </c:pt>
                <c:pt idx="95935">
                  <c:v>37305.916666666664</c:v>
                </c:pt>
                <c:pt idx="95936">
                  <c:v>37306</c:v>
                </c:pt>
                <c:pt idx="95937">
                  <c:v>37306.083333333336</c:v>
                </c:pt>
                <c:pt idx="95938">
                  <c:v>37306.166666666664</c:v>
                </c:pt>
                <c:pt idx="95939">
                  <c:v>37306.25</c:v>
                </c:pt>
                <c:pt idx="95940">
                  <c:v>37306.333333333336</c:v>
                </c:pt>
                <c:pt idx="95941">
                  <c:v>37306.416666666664</c:v>
                </c:pt>
                <c:pt idx="95942">
                  <c:v>37306.5</c:v>
                </c:pt>
                <c:pt idx="95943">
                  <c:v>37306.583333333336</c:v>
                </c:pt>
                <c:pt idx="95944">
                  <c:v>37306.666666666664</c:v>
                </c:pt>
                <c:pt idx="95945">
                  <c:v>37306.75</c:v>
                </c:pt>
                <c:pt idx="95946">
                  <c:v>37306.833333333336</c:v>
                </c:pt>
                <c:pt idx="95947">
                  <c:v>37306.916666666664</c:v>
                </c:pt>
                <c:pt idx="95948">
                  <c:v>37307</c:v>
                </c:pt>
                <c:pt idx="95949">
                  <c:v>37307.083333333336</c:v>
                </c:pt>
                <c:pt idx="95950">
                  <c:v>37307.166666666664</c:v>
                </c:pt>
                <c:pt idx="95951">
                  <c:v>37307.25</c:v>
                </c:pt>
                <c:pt idx="95952">
                  <c:v>37307.333333333336</c:v>
                </c:pt>
                <c:pt idx="95953">
                  <c:v>37307.416666666664</c:v>
                </c:pt>
                <c:pt idx="95954">
                  <c:v>37307.5</c:v>
                </c:pt>
                <c:pt idx="95955">
                  <c:v>37307.583333333336</c:v>
                </c:pt>
                <c:pt idx="95956">
                  <c:v>37307.666666666664</c:v>
                </c:pt>
                <c:pt idx="95957">
                  <c:v>37307.75</c:v>
                </c:pt>
                <c:pt idx="95958">
                  <c:v>37307.833333333336</c:v>
                </c:pt>
                <c:pt idx="95959">
                  <c:v>37307.916666666664</c:v>
                </c:pt>
                <c:pt idx="95960">
                  <c:v>37308</c:v>
                </c:pt>
                <c:pt idx="95961">
                  <c:v>37308.083333333336</c:v>
                </c:pt>
                <c:pt idx="95962">
                  <c:v>37308.166666666664</c:v>
                </c:pt>
                <c:pt idx="95963">
                  <c:v>37308.25</c:v>
                </c:pt>
                <c:pt idx="95964">
                  <c:v>37308.333333333336</c:v>
                </c:pt>
                <c:pt idx="95965">
                  <c:v>37308.416666666664</c:v>
                </c:pt>
                <c:pt idx="95966">
                  <c:v>37308.5</c:v>
                </c:pt>
                <c:pt idx="95967">
                  <c:v>37308.583333333336</c:v>
                </c:pt>
                <c:pt idx="95968">
                  <c:v>37308.666666666664</c:v>
                </c:pt>
                <c:pt idx="95969">
                  <c:v>37308.75</c:v>
                </c:pt>
                <c:pt idx="95970">
                  <c:v>37308.833333333336</c:v>
                </c:pt>
                <c:pt idx="95971">
                  <c:v>37308.916666666664</c:v>
                </c:pt>
                <c:pt idx="95972">
                  <c:v>37309</c:v>
                </c:pt>
                <c:pt idx="95973">
                  <c:v>37309.083333333336</c:v>
                </c:pt>
                <c:pt idx="95974">
                  <c:v>37309.166666666664</c:v>
                </c:pt>
                <c:pt idx="95975">
                  <c:v>37309.25</c:v>
                </c:pt>
                <c:pt idx="95976">
                  <c:v>37309.333333333336</c:v>
                </c:pt>
                <c:pt idx="95977">
                  <c:v>37309.416666666664</c:v>
                </c:pt>
                <c:pt idx="95978">
                  <c:v>37309.5</c:v>
                </c:pt>
                <c:pt idx="95979">
                  <c:v>37309.583333333336</c:v>
                </c:pt>
                <c:pt idx="95980">
                  <c:v>37309.666666666664</c:v>
                </c:pt>
                <c:pt idx="95981">
                  <c:v>37309.75</c:v>
                </c:pt>
                <c:pt idx="95982">
                  <c:v>37309.833333333336</c:v>
                </c:pt>
                <c:pt idx="95983">
                  <c:v>37309.916666666664</c:v>
                </c:pt>
                <c:pt idx="95984">
                  <c:v>37310</c:v>
                </c:pt>
                <c:pt idx="95985">
                  <c:v>37310.083333333336</c:v>
                </c:pt>
                <c:pt idx="95986">
                  <c:v>37310.166666666664</c:v>
                </c:pt>
                <c:pt idx="95987">
                  <c:v>37310.25</c:v>
                </c:pt>
                <c:pt idx="95988">
                  <c:v>37310.333333333336</c:v>
                </c:pt>
                <c:pt idx="95989">
                  <c:v>37310.416666666664</c:v>
                </c:pt>
                <c:pt idx="95990">
                  <c:v>37310.5</c:v>
                </c:pt>
                <c:pt idx="95991">
                  <c:v>37310.583333333336</c:v>
                </c:pt>
                <c:pt idx="95992">
                  <c:v>37310.666666666664</c:v>
                </c:pt>
                <c:pt idx="95993">
                  <c:v>37310.75</c:v>
                </c:pt>
                <c:pt idx="95994">
                  <c:v>37310.833333333336</c:v>
                </c:pt>
                <c:pt idx="95995">
                  <c:v>37310.916666666664</c:v>
                </c:pt>
                <c:pt idx="95996">
                  <c:v>37311</c:v>
                </c:pt>
                <c:pt idx="95997">
                  <c:v>37311.083333333336</c:v>
                </c:pt>
                <c:pt idx="95998">
                  <c:v>37311.166666666664</c:v>
                </c:pt>
                <c:pt idx="95999">
                  <c:v>37311.25</c:v>
                </c:pt>
                <c:pt idx="96000">
                  <c:v>37311.333333333336</c:v>
                </c:pt>
                <c:pt idx="96001">
                  <c:v>37311.416666666664</c:v>
                </c:pt>
                <c:pt idx="96002">
                  <c:v>37311.5</c:v>
                </c:pt>
                <c:pt idx="96003">
                  <c:v>37311.583333333336</c:v>
                </c:pt>
                <c:pt idx="96004">
                  <c:v>37311.666666666664</c:v>
                </c:pt>
                <c:pt idx="96005">
                  <c:v>37311.75</c:v>
                </c:pt>
                <c:pt idx="96006">
                  <c:v>37311.833333333336</c:v>
                </c:pt>
                <c:pt idx="96007">
                  <c:v>37311.916666666664</c:v>
                </c:pt>
                <c:pt idx="96008">
                  <c:v>37312</c:v>
                </c:pt>
                <c:pt idx="96009">
                  <c:v>37312.083333333336</c:v>
                </c:pt>
                <c:pt idx="96010">
                  <c:v>37312.166666666664</c:v>
                </c:pt>
                <c:pt idx="96011">
                  <c:v>37312.25</c:v>
                </c:pt>
                <c:pt idx="96012">
                  <c:v>37312.333333333336</c:v>
                </c:pt>
                <c:pt idx="96013">
                  <c:v>37312.416666666664</c:v>
                </c:pt>
                <c:pt idx="96014">
                  <c:v>37312.5</c:v>
                </c:pt>
                <c:pt idx="96015">
                  <c:v>37312.583333333336</c:v>
                </c:pt>
                <c:pt idx="96016">
                  <c:v>37312.666666666664</c:v>
                </c:pt>
                <c:pt idx="96017">
                  <c:v>37312.75</c:v>
                </c:pt>
                <c:pt idx="96018">
                  <c:v>37312.833333333336</c:v>
                </c:pt>
                <c:pt idx="96019">
                  <c:v>37312.916666666664</c:v>
                </c:pt>
                <c:pt idx="96020">
                  <c:v>37313</c:v>
                </c:pt>
                <c:pt idx="96021">
                  <c:v>37313.083333333336</c:v>
                </c:pt>
                <c:pt idx="96022">
                  <c:v>37313.166666666664</c:v>
                </c:pt>
                <c:pt idx="96023">
                  <c:v>37313.25</c:v>
                </c:pt>
                <c:pt idx="96024">
                  <c:v>37313.333333333336</c:v>
                </c:pt>
                <c:pt idx="96025">
                  <c:v>37313.416666666664</c:v>
                </c:pt>
                <c:pt idx="96026">
                  <c:v>37313.5</c:v>
                </c:pt>
                <c:pt idx="96027">
                  <c:v>37313.583333333336</c:v>
                </c:pt>
                <c:pt idx="96028">
                  <c:v>37313.666666666664</c:v>
                </c:pt>
                <c:pt idx="96029">
                  <c:v>37313.75</c:v>
                </c:pt>
                <c:pt idx="96030">
                  <c:v>37313.833333333336</c:v>
                </c:pt>
                <c:pt idx="96031">
                  <c:v>37313.916666666664</c:v>
                </c:pt>
                <c:pt idx="96032">
                  <c:v>37314</c:v>
                </c:pt>
                <c:pt idx="96033">
                  <c:v>37314.083333333336</c:v>
                </c:pt>
                <c:pt idx="96034">
                  <c:v>37314.166666666664</c:v>
                </c:pt>
                <c:pt idx="96035">
                  <c:v>37314.25</c:v>
                </c:pt>
                <c:pt idx="96036">
                  <c:v>37314.333333333336</c:v>
                </c:pt>
                <c:pt idx="96037">
                  <c:v>37314.416666666664</c:v>
                </c:pt>
                <c:pt idx="96038">
                  <c:v>37314.5</c:v>
                </c:pt>
                <c:pt idx="96039">
                  <c:v>37314.583333333336</c:v>
                </c:pt>
                <c:pt idx="96040">
                  <c:v>37314.666666666664</c:v>
                </c:pt>
                <c:pt idx="96041">
                  <c:v>37314.75</c:v>
                </c:pt>
                <c:pt idx="96042">
                  <c:v>37314.833333333336</c:v>
                </c:pt>
                <c:pt idx="96043">
                  <c:v>37314.916666666664</c:v>
                </c:pt>
                <c:pt idx="96044">
                  <c:v>37315</c:v>
                </c:pt>
                <c:pt idx="96045">
                  <c:v>37315.083333333336</c:v>
                </c:pt>
                <c:pt idx="96046">
                  <c:v>37315.166666666664</c:v>
                </c:pt>
                <c:pt idx="96047">
                  <c:v>37315.25</c:v>
                </c:pt>
                <c:pt idx="96048">
                  <c:v>37315.333333333336</c:v>
                </c:pt>
                <c:pt idx="96049">
                  <c:v>37315.416666666664</c:v>
                </c:pt>
                <c:pt idx="96050">
                  <c:v>37315.5</c:v>
                </c:pt>
                <c:pt idx="96051">
                  <c:v>37315.583333333336</c:v>
                </c:pt>
                <c:pt idx="96052">
                  <c:v>37315.666666666664</c:v>
                </c:pt>
                <c:pt idx="96053">
                  <c:v>37315.75</c:v>
                </c:pt>
                <c:pt idx="96054">
                  <c:v>37315.833333333336</c:v>
                </c:pt>
                <c:pt idx="96055">
                  <c:v>37315.916666666664</c:v>
                </c:pt>
                <c:pt idx="96056">
                  <c:v>37316</c:v>
                </c:pt>
                <c:pt idx="96057">
                  <c:v>37316.083333333336</c:v>
                </c:pt>
                <c:pt idx="96058">
                  <c:v>37316.166666666664</c:v>
                </c:pt>
                <c:pt idx="96059">
                  <c:v>37316.25</c:v>
                </c:pt>
                <c:pt idx="96060">
                  <c:v>37316.333333333336</c:v>
                </c:pt>
                <c:pt idx="96061">
                  <c:v>37316.416666666664</c:v>
                </c:pt>
                <c:pt idx="96062">
                  <c:v>37316.5</c:v>
                </c:pt>
                <c:pt idx="96063">
                  <c:v>37316.583333333336</c:v>
                </c:pt>
                <c:pt idx="96064">
                  <c:v>37316.666666666664</c:v>
                </c:pt>
                <c:pt idx="96065">
                  <c:v>37316.75</c:v>
                </c:pt>
                <c:pt idx="96066">
                  <c:v>37316.833333333336</c:v>
                </c:pt>
                <c:pt idx="96067">
                  <c:v>37316.916666666664</c:v>
                </c:pt>
                <c:pt idx="96068">
                  <c:v>37317</c:v>
                </c:pt>
                <c:pt idx="96069">
                  <c:v>37317.083333333336</c:v>
                </c:pt>
                <c:pt idx="96070">
                  <c:v>37317.166666666664</c:v>
                </c:pt>
                <c:pt idx="96071">
                  <c:v>37317.25</c:v>
                </c:pt>
                <c:pt idx="96072">
                  <c:v>37317.333333333336</c:v>
                </c:pt>
                <c:pt idx="96073">
                  <c:v>37317.416666666664</c:v>
                </c:pt>
                <c:pt idx="96074">
                  <c:v>37317.5</c:v>
                </c:pt>
                <c:pt idx="96075">
                  <c:v>37317.583333333336</c:v>
                </c:pt>
                <c:pt idx="96076">
                  <c:v>37317.666666666664</c:v>
                </c:pt>
                <c:pt idx="96077">
                  <c:v>37317.75</c:v>
                </c:pt>
                <c:pt idx="96078">
                  <c:v>37317.833333333336</c:v>
                </c:pt>
                <c:pt idx="96079">
                  <c:v>37317.916666666664</c:v>
                </c:pt>
                <c:pt idx="96080">
                  <c:v>37318</c:v>
                </c:pt>
                <c:pt idx="96081">
                  <c:v>37318.083333333336</c:v>
                </c:pt>
                <c:pt idx="96082">
                  <c:v>37318.166666666664</c:v>
                </c:pt>
                <c:pt idx="96083">
                  <c:v>37318.25</c:v>
                </c:pt>
                <c:pt idx="96084">
                  <c:v>37318.333333333336</c:v>
                </c:pt>
                <c:pt idx="96085">
                  <c:v>37318.416666666664</c:v>
                </c:pt>
                <c:pt idx="96086">
                  <c:v>37318.5</c:v>
                </c:pt>
                <c:pt idx="96087">
                  <c:v>37318.583333333336</c:v>
                </c:pt>
                <c:pt idx="96088">
                  <c:v>37318.666666666664</c:v>
                </c:pt>
                <c:pt idx="96089">
                  <c:v>37318.75</c:v>
                </c:pt>
                <c:pt idx="96090">
                  <c:v>37318.833333333336</c:v>
                </c:pt>
                <c:pt idx="96091">
                  <c:v>37318.916666666664</c:v>
                </c:pt>
                <c:pt idx="96092">
                  <c:v>37319</c:v>
                </c:pt>
                <c:pt idx="96093">
                  <c:v>37319.083333333336</c:v>
                </c:pt>
                <c:pt idx="96094">
                  <c:v>37319.166666666664</c:v>
                </c:pt>
                <c:pt idx="96095">
                  <c:v>37319.25</c:v>
                </c:pt>
                <c:pt idx="96096">
                  <c:v>37319.333333333336</c:v>
                </c:pt>
                <c:pt idx="96097">
                  <c:v>37319.416666666664</c:v>
                </c:pt>
                <c:pt idx="96098">
                  <c:v>37319.5</c:v>
                </c:pt>
                <c:pt idx="96099">
                  <c:v>37319.583333333336</c:v>
                </c:pt>
                <c:pt idx="96100">
                  <c:v>37319.666666666664</c:v>
                </c:pt>
                <c:pt idx="96101">
                  <c:v>37319.75</c:v>
                </c:pt>
                <c:pt idx="96102">
                  <c:v>37319.833333333336</c:v>
                </c:pt>
                <c:pt idx="96103">
                  <c:v>37319.916666666664</c:v>
                </c:pt>
                <c:pt idx="96104">
                  <c:v>37320</c:v>
                </c:pt>
                <c:pt idx="96105">
                  <c:v>37320.083333333336</c:v>
                </c:pt>
                <c:pt idx="96106">
                  <c:v>37320.166666666664</c:v>
                </c:pt>
                <c:pt idx="96107">
                  <c:v>37320.25</c:v>
                </c:pt>
                <c:pt idx="96108">
                  <c:v>37320.333333333336</c:v>
                </c:pt>
                <c:pt idx="96109">
                  <c:v>37320.416666666664</c:v>
                </c:pt>
                <c:pt idx="96110">
                  <c:v>37320.5</c:v>
                </c:pt>
                <c:pt idx="96111">
                  <c:v>37320.583333333336</c:v>
                </c:pt>
                <c:pt idx="96112">
                  <c:v>37320.666666666664</c:v>
                </c:pt>
                <c:pt idx="96113">
                  <c:v>37320.75</c:v>
                </c:pt>
                <c:pt idx="96114">
                  <c:v>37320.833333333336</c:v>
                </c:pt>
                <c:pt idx="96115">
                  <c:v>37320.916666666664</c:v>
                </c:pt>
                <c:pt idx="96116">
                  <c:v>37321</c:v>
                </c:pt>
                <c:pt idx="96117">
                  <c:v>37321.083333333336</c:v>
                </c:pt>
                <c:pt idx="96118">
                  <c:v>37321.166666666664</c:v>
                </c:pt>
                <c:pt idx="96119">
                  <c:v>37321.25</c:v>
                </c:pt>
                <c:pt idx="96120">
                  <c:v>37321.333333333336</c:v>
                </c:pt>
                <c:pt idx="96121">
                  <c:v>37321.416666666664</c:v>
                </c:pt>
                <c:pt idx="96122">
                  <c:v>37321.5</c:v>
                </c:pt>
                <c:pt idx="96123">
                  <c:v>37321.583333333336</c:v>
                </c:pt>
                <c:pt idx="96124">
                  <c:v>37321.666666666664</c:v>
                </c:pt>
                <c:pt idx="96125">
                  <c:v>37321.75</c:v>
                </c:pt>
                <c:pt idx="96126">
                  <c:v>37321.833333333336</c:v>
                </c:pt>
                <c:pt idx="96127">
                  <c:v>37321.916666666664</c:v>
                </c:pt>
                <c:pt idx="96128">
                  <c:v>37322</c:v>
                </c:pt>
                <c:pt idx="96129">
                  <c:v>37322.083333333336</c:v>
                </c:pt>
                <c:pt idx="96130">
                  <c:v>37322.166666666664</c:v>
                </c:pt>
                <c:pt idx="96131">
                  <c:v>37322.25</c:v>
                </c:pt>
                <c:pt idx="96132">
                  <c:v>37322.333333333336</c:v>
                </c:pt>
                <c:pt idx="96133">
                  <c:v>37322.416666666664</c:v>
                </c:pt>
                <c:pt idx="96134">
                  <c:v>37322.5</c:v>
                </c:pt>
                <c:pt idx="96135">
                  <c:v>37322.583333333336</c:v>
                </c:pt>
                <c:pt idx="96136">
                  <c:v>37322.666666666664</c:v>
                </c:pt>
                <c:pt idx="96137">
                  <c:v>37322.75</c:v>
                </c:pt>
                <c:pt idx="96138">
                  <c:v>37322.833333333336</c:v>
                </c:pt>
                <c:pt idx="96139">
                  <c:v>37322.916666666664</c:v>
                </c:pt>
                <c:pt idx="96140">
                  <c:v>37323</c:v>
                </c:pt>
                <c:pt idx="96141">
                  <c:v>37323.083333333336</c:v>
                </c:pt>
                <c:pt idx="96142">
                  <c:v>37323.166666666664</c:v>
                </c:pt>
                <c:pt idx="96143">
                  <c:v>37323.25</c:v>
                </c:pt>
                <c:pt idx="96144">
                  <c:v>37323.333333333336</c:v>
                </c:pt>
                <c:pt idx="96145">
                  <c:v>37323.416666666664</c:v>
                </c:pt>
                <c:pt idx="96146">
                  <c:v>37323.5</c:v>
                </c:pt>
                <c:pt idx="96147">
                  <c:v>37323.583333333336</c:v>
                </c:pt>
                <c:pt idx="96148">
                  <c:v>37323.666666666664</c:v>
                </c:pt>
                <c:pt idx="96149">
                  <c:v>37323.75</c:v>
                </c:pt>
                <c:pt idx="96150">
                  <c:v>37323.833333333336</c:v>
                </c:pt>
                <c:pt idx="96151">
                  <c:v>37323.916666666664</c:v>
                </c:pt>
                <c:pt idx="96152">
                  <c:v>37324</c:v>
                </c:pt>
                <c:pt idx="96153">
                  <c:v>37324.083333333336</c:v>
                </c:pt>
                <c:pt idx="96154">
                  <c:v>37324.166666666664</c:v>
                </c:pt>
                <c:pt idx="96155">
                  <c:v>37324.25</c:v>
                </c:pt>
                <c:pt idx="96156">
                  <c:v>37324.333333333336</c:v>
                </c:pt>
                <c:pt idx="96157">
                  <c:v>37324.416666666664</c:v>
                </c:pt>
                <c:pt idx="96158">
                  <c:v>37324.5</c:v>
                </c:pt>
                <c:pt idx="96159">
                  <c:v>37324.583333333336</c:v>
                </c:pt>
                <c:pt idx="96160">
                  <c:v>37324.666666666664</c:v>
                </c:pt>
                <c:pt idx="96161">
                  <c:v>37324.75</c:v>
                </c:pt>
                <c:pt idx="96162">
                  <c:v>37324.833333333336</c:v>
                </c:pt>
                <c:pt idx="96163">
                  <c:v>37324.916666666664</c:v>
                </c:pt>
                <c:pt idx="96164">
                  <c:v>37325</c:v>
                </c:pt>
                <c:pt idx="96165">
                  <c:v>37325.083333333336</c:v>
                </c:pt>
                <c:pt idx="96166">
                  <c:v>37325.166666666664</c:v>
                </c:pt>
                <c:pt idx="96167">
                  <c:v>37325.25</c:v>
                </c:pt>
                <c:pt idx="96168">
                  <c:v>37325.333333333336</c:v>
                </c:pt>
                <c:pt idx="96169">
                  <c:v>37325.416666666664</c:v>
                </c:pt>
                <c:pt idx="96170">
                  <c:v>37325.5</c:v>
                </c:pt>
                <c:pt idx="96171">
                  <c:v>37325.583333333336</c:v>
                </c:pt>
                <c:pt idx="96172">
                  <c:v>37325.666666666664</c:v>
                </c:pt>
                <c:pt idx="96173">
                  <c:v>37325.75</c:v>
                </c:pt>
                <c:pt idx="96174">
                  <c:v>37325.833333333336</c:v>
                </c:pt>
                <c:pt idx="96175">
                  <c:v>37325.916666666664</c:v>
                </c:pt>
                <c:pt idx="96176">
                  <c:v>37326</c:v>
                </c:pt>
                <c:pt idx="96177">
                  <c:v>37326.083333333336</c:v>
                </c:pt>
                <c:pt idx="96178">
                  <c:v>37326.166666666664</c:v>
                </c:pt>
                <c:pt idx="96179">
                  <c:v>37326.25</c:v>
                </c:pt>
                <c:pt idx="96180">
                  <c:v>37326.333333333336</c:v>
                </c:pt>
                <c:pt idx="96181">
                  <c:v>37326.416666666664</c:v>
                </c:pt>
                <c:pt idx="96182">
                  <c:v>37326.5</c:v>
                </c:pt>
                <c:pt idx="96183">
                  <c:v>37326.583333333336</c:v>
                </c:pt>
                <c:pt idx="96184">
                  <c:v>37326.666666666664</c:v>
                </c:pt>
                <c:pt idx="96185">
                  <c:v>37326.75</c:v>
                </c:pt>
                <c:pt idx="96186">
                  <c:v>37326.833333333336</c:v>
                </c:pt>
                <c:pt idx="96187">
                  <c:v>37326.916666666664</c:v>
                </c:pt>
                <c:pt idx="96188">
                  <c:v>37327</c:v>
                </c:pt>
                <c:pt idx="96189">
                  <c:v>37327.083333333336</c:v>
                </c:pt>
                <c:pt idx="96190">
                  <c:v>37327.166666666664</c:v>
                </c:pt>
                <c:pt idx="96191">
                  <c:v>37327.25</c:v>
                </c:pt>
                <c:pt idx="96192">
                  <c:v>37327.333333333336</c:v>
                </c:pt>
                <c:pt idx="96193">
                  <c:v>37327.416666666664</c:v>
                </c:pt>
                <c:pt idx="96194">
                  <c:v>37327.5</c:v>
                </c:pt>
                <c:pt idx="96195">
                  <c:v>37327.583333333336</c:v>
                </c:pt>
                <c:pt idx="96196">
                  <c:v>37327.666666666664</c:v>
                </c:pt>
                <c:pt idx="96197">
                  <c:v>37327.75</c:v>
                </c:pt>
                <c:pt idx="96198">
                  <c:v>37327.833333333336</c:v>
                </c:pt>
                <c:pt idx="96199">
                  <c:v>37327.916666666664</c:v>
                </c:pt>
                <c:pt idx="96200">
                  <c:v>37328</c:v>
                </c:pt>
                <c:pt idx="96201">
                  <c:v>37328.083333333336</c:v>
                </c:pt>
                <c:pt idx="96202">
                  <c:v>37328.166666666664</c:v>
                </c:pt>
                <c:pt idx="96203">
                  <c:v>37328.25</c:v>
                </c:pt>
                <c:pt idx="96204">
                  <c:v>37328.333333333336</c:v>
                </c:pt>
                <c:pt idx="96205">
                  <c:v>37328.416666666664</c:v>
                </c:pt>
                <c:pt idx="96206">
                  <c:v>37328.5</c:v>
                </c:pt>
                <c:pt idx="96207">
                  <c:v>37328.583333333336</c:v>
                </c:pt>
                <c:pt idx="96208">
                  <c:v>37328.666666666664</c:v>
                </c:pt>
                <c:pt idx="96209">
                  <c:v>37328.75</c:v>
                </c:pt>
                <c:pt idx="96210">
                  <c:v>37328.833333333336</c:v>
                </c:pt>
                <c:pt idx="96211">
                  <c:v>37328.916666666664</c:v>
                </c:pt>
                <c:pt idx="96212">
                  <c:v>37329</c:v>
                </c:pt>
                <c:pt idx="96213">
                  <c:v>37329.083333333336</c:v>
                </c:pt>
                <c:pt idx="96214">
                  <c:v>37329.166666666664</c:v>
                </c:pt>
                <c:pt idx="96215">
                  <c:v>37329.25</c:v>
                </c:pt>
                <c:pt idx="96216">
                  <c:v>37329.333333333336</c:v>
                </c:pt>
                <c:pt idx="96217">
                  <c:v>37329.416666666664</c:v>
                </c:pt>
                <c:pt idx="96218">
                  <c:v>37329.5</c:v>
                </c:pt>
                <c:pt idx="96219">
                  <c:v>37329.583333333336</c:v>
                </c:pt>
                <c:pt idx="96220">
                  <c:v>37329.666666666664</c:v>
                </c:pt>
                <c:pt idx="96221">
                  <c:v>37329.75</c:v>
                </c:pt>
                <c:pt idx="96222">
                  <c:v>37329.833333333336</c:v>
                </c:pt>
                <c:pt idx="96223">
                  <c:v>37329.916666666664</c:v>
                </c:pt>
                <c:pt idx="96224">
                  <c:v>37330</c:v>
                </c:pt>
                <c:pt idx="96225">
                  <c:v>37330.083333333336</c:v>
                </c:pt>
                <c:pt idx="96226">
                  <c:v>37330.166666666664</c:v>
                </c:pt>
                <c:pt idx="96227">
                  <c:v>37330.25</c:v>
                </c:pt>
                <c:pt idx="96228">
                  <c:v>37330.333333333336</c:v>
                </c:pt>
                <c:pt idx="96229">
                  <c:v>37330.416666666664</c:v>
                </c:pt>
                <c:pt idx="96230">
                  <c:v>37330.5</c:v>
                </c:pt>
                <c:pt idx="96231">
                  <c:v>37330.583333333336</c:v>
                </c:pt>
                <c:pt idx="96232">
                  <c:v>37330.666666666664</c:v>
                </c:pt>
                <c:pt idx="96233">
                  <c:v>37330.75</c:v>
                </c:pt>
                <c:pt idx="96234">
                  <c:v>37330.833333333336</c:v>
                </c:pt>
                <c:pt idx="96235">
                  <c:v>37330.916666666664</c:v>
                </c:pt>
                <c:pt idx="96236">
                  <c:v>37331</c:v>
                </c:pt>
                <c:pt idx="96237">
                  <c:v>37331.083333333336</c:v>
                </c:pt>
                <c:pt idx="96238">
                  <c:v>37331.166666666664</c:v>
                </c:pt>
                <c:pt idx="96239">
                  <c:v>37331.25</c:v>
                </c:pt>
                <c:pt idx="96240">
                  <c:v>37331.333333333336</c:v>
                </c:pt>
                <c:pt idx="96241">
                  <c:v>37331.416666666664</c:v>
                </c:pt>
                <c:pt idx="96242">
                  <c:v>37331.5</c:v>
                </c:pt>
                <c:pt idx="96243">
                  <c:v>37331.583333333336</c:v>
                </c:pt>
                <c:pt idx="96244">
                  <c:v>37331.666666666664</c:v>
                </c:pt>
                <c:pt idx="96245">
                  <c:v>37331.75</c:v>
                </c:pt>
                <c:pt idx="96246">
                  <c:v>37331.833333333336</c:v>
                </c:pt>
                <c:pt idx="96247">
                  <c:v>37331.916666666664</c:v>
                </c:pt>
                <c:pt idx="96248">
                  <c:v>37332</c:v>
                </c:pt>
                <c:pt idx="96249">
                  <c:v>37332.083333333336</c:v>
                </c:pt>
                <c:pt idx="96250">
                  <c:v>37332.166666666664</c:v>
                </c:pt>
                <c:pt idx="96251">
                  <c:v>37332.25</c:v>
                </c:pt>
                <c:pt idx="96252">
                  <c:v>37332.333333333336</c:v>
                </c:pt>
                <c:pt idx="96253">
                  <c:v>37332.416666666664</c:v>
                </c:pt>
                <c:pt idx="96254">
                  <c:v>37332.5</c:v>
                </c:pt>
                <c:pt idx="96255">
                  <c:v>37332.583333333336</c:v>
                </c:pt>
                <c:pt idx="96256">
                  <c:v>37332.666666666664</c:v>
                </c:pt>
                <c:pt idx="96257">
                  <c:v>37332.75</c:v>
                </c:pt>
                <c:pt idx="96258">
                  <c:v>37332.833333333336</c:v>
                </c:pt>
                <c:pt idx="96259">
                  <c:v>37332.916666666664</c:v>
                </c:pt>
                <c:pt idx="96260">
                  <c:v>37333</c:v>
                </c:pt>
                <c:pt idx="96261">
                  <c:v>37333.083333333336</c:v>
                </c:pt>
                <c:pt idx="96262">
                  <c:v>37333.166666666664</c:v>
                </c:pt>
                <c:pt idx="96263">
                  <c:v>37333.25</c:v>
                </c:pt>
                <c:pt idx="96264">
                  <c:v>37333.333333333336</c:v>
                </c:pt>
                <c:pt idx="96265">
                  <c:v>37333.416666666664</c:v>
                </c:pt>
                <c:pt idx="96266">
                  <c:v>37333.5</c:v>
                </c:pt>
                <c:pt idx="96267">
                  <c:v>37333.583333333336</c:v>
                </c:pt>
                <c:pt idx="96268">
                  <c:v>37333.666666666664</c:v>
                </c:pt>
                <c:pt idx="96269">
                  <c:v>37333.75</c:v>
                </c:pt>
                <c:pt idx="96270">
                  <c:v>37333.833333333336</c:v>
                </c:pt>
                <c:pt idx="96271">
                  <c:v>37333.916666666664</c:v>
                </c:pt>
                <c:pt idx="96272">
                  <c:v>37334</c:v>
                </c:pt>
                <c:pt idx="96273">
                  <c:v>37334.083333333336</c:v>
                </c:pt>
                <c:pt idx="96274">
                  <c:v>37334.166666666664</c:v>
                </c:pt>
                <c:pt idx="96275">
                  <c:v>37334.25</c:v>
                </c:pt>
                <c:pt idx="96276">
                  <c:v>37334.333333333336</c:v>
                </c:pt>
                <c:pt idx="96277">
                  <c:v>37334.416666666664</c:v>
                </c:pt>
                <c:pt idx="96278">
                  <c:v>37334.5</c:v>
                </c:pt>
                <c:pt idx="96279">
                  <c:v>37334.583333333336</c:v>
                </c:pt>
                <c:pt idx="96280">
                  <c:v>37334.666666666664</c:v>
                </c:pt>
                <c:pt idx="96281">
                  <c:v>37334.75</c:v>
                </c:pt>
                <c:pt idx="96282">
                  <c:v>37334.833333333336</c:v>
                </c:pt>
                <c:pt idx="96283">
                  <c:v>37334.916666666664</c:v>
                </c:pt>
                <c:pt idx="96284">
                  <c:v>37335</c:v>
                </c:pt>
                <c:pt idx="96285">
                  <c:v>37335.083333333336</c:v>
                </c:pt>
                <c:pt idx="96286">
                  <c:v>37335.166666666664</c:v>
                </c:pt>
                <c:pt idx="96287">
                  <c:v>37335.25</c:v>
                </c:pt>
                <c:pt idx="96288">
                  <c:v>37335.333333333336</c:v>
                </c:pt>
                <c:pt idx="96289">
                  <c:v>37335.416666666664</c:v>
                </c:pt>
                <c:pt idx="96290">
                  <c:v>37335.5</c:v>
                </c:pt>
                <c:pt idx="96291">
                  <c:v>37335.583333333336</c:v>
                </c:pt>
                <c:pt idx="96292">
                  <c:v>37335.666666666664</c:v>
                </c:pt>
                <c:pt idx="96293">
                  <c:v>37335.75</c:v>
                </c:pt>
                <c:pt idx="96294">
                  <c:v>37335.833333333336</c:v>
                </c:pt>
                <c:pt idx="96295">
                  <c:v>37335.916666666664</c:v>
                </c:pt>
                <c:pt idx="96296">
                  <c:v>37336</c:v>
                </c:pt>
                <c:pt idx="96297">
                  <c:v>37336.083333333336</c:v>
                </c:pt>
                <c:pt idx="96298">
                  <c:v>37336.166666666664</c:v>
                </c:pt>
                <c:pt idx="96299">
                  <c:v>37336.25</c:v>
                </c:pt>
                <c:pt idx="96300">
                  <c:v>37336.333333333336</c:v>
                </c:pt>
                <c:pt idx="96301">
                  <c:v>37336.416666666664</c:v>
                </c:pt>
                <c:pt idx="96302">
                  <c:v>37336.5</c:v>
                </c:pt>
                <c:pt idx="96303">
                  <c:v>37336.583333333336</c:v>
                </c:pt>
                <c:pt idx="96304">
                  <c:v>37336.666666666664</c:v>
                </c:pt>
                <c:pt idx="96305">
                  <c:v>37336.75</c:v>
                </c:pt>
                <c:pt idx="96306">
                  <c:v>37336.833333333336</c:v>
                </c:pt>
                <c:pt idx="96307">
                  <c:v>37336.916666666664</c:v>
                </c:pt>
                <c:pt idx="96308">
                  <c:v>37337</c:v>
                </c:pt>
                <c:pt idx="96309">
                  <c:v>37337.083333333336</c:v>
                </c:pt>
                <c:pt idx="96310">
                  <c:v>37337.166666666664</c:v>
                </c:pt>
                <c:pt idx="96311">
                  <c:v>37337.25</c:v>
                </c:pt>
                <c:pt idx="96312">
                  <c:v>37337.333333333336</c:v>
                </c:pt>
                <c:pt idx="96313">
                  <c:v>37337.416666666664</c:v>
                </c:pt>
                <c:pt idx="96314">
                  <c:v>37337.5</c:v>
                </c:pt>
                <c:pt idx="96315">
                  <c:v>37337.583333333336</c:v>
                </c:pt>
                <c:pt idx="96316">
                  <c:v>37337.666666666664</c:v>
                </c:pt>
                <c:pt idx="96317">
                  <c:v>37337.75</c:v>
                </c:pt>
                <c:pt idx="96318">
                  <c:v>37337.833333333336</c:v>
                </c:pt>
                <c:pt idx="96319">
                  <c:v>37337.916666666664</c:v>
                </c:pt>
                <c:pt idx="96320">
                  <c:v>37338</c:v>
                </c:pt>
                <c:pt idx="96321">
                  <c:v>37338.083333333336</c:v>
                </c:pt>
                <c:pt idx="96322">
                  <c:v>37338.166666666664</c:v>
                </c:pt>
                <c:pt idx="96323">
                  <c:v>37338.25</c:v>
                </c:pt>
                <c:pt idx="96324">
                  <c:v>37338.333333333336</c:v>
                </c:pt>
                <c:pt idx="96325">
                  <c:v>37338.416666666664</c:v>
                </c:pt>
                <c:pt idx="96326">
                  <c:v>37338.5</c:v>
                </c:pt>
                <c:pt idx="96327">
                  <c:v>37338.583333333336</c:v>
                </c:pt>
                <c:pt idx="96328">
                  <c:v>37338.666666666664</c:v>
                </c:pt>
                <c:pt idx="96329">
                  <c:v>37338.75</c:v>
                </c:pt>
                <c:pt idx="96330">
                  <c:v>37338.833333333336</c:v>
                </c:pt>
                <c:pt idx="96331">
                  <c:v>37338.916666666664</c:v>
                </c:pt>
                <c:pt idx="96332">
                  <c:v>37339</c:v>
                </c:pt>
                <c:pt idx="96333">
                  <c:v>37339.083333333336</c:v>
                </c:pt>
                <c:pt idx="96334">
                  <c:v>37339.166666666664</c:v>
                </c:pt>
                <c:pt idx="96335">
                  <c:v>37339.25</c:v>
                </c:pt>
                <c:pt idx="96336">
                  <c:v>37339.333333333336</c:v>
                </c:pt>
                <c:pt idx="96337">
                  <c:v>37339.416666666664</c:v>
                </c:pt>
                <c:pt idx="96338">
                  <c:v>37339.5</c:v>
                </c:pt>
                <c:pt idx="96339">
                  <c:v>37339.583333333336</c:v>
                </c:pt>
                <c:pt idx="96340">
                  <c:v>37339.666666666664</c:v>
                </c:pt>
                <c:pt idx="96341">
                  <c:v>37339.75</c:v>
                </c:pt>
                <c:pt idx="96342">
                  <c:v>37339.833333333336</c:v>
                </c:pt>
                <c:pt idx="96343">
                  <c:v>37339.916666666664</c:v>
                </c:pt>
                <c:pt idx="96344">
                  <c:v>37340</c:v>
                </c:pt>
                <c:pt idx="96345">
                  <c:v>37340.083333333336</c:v>
                </c:pt>
                <c:pt idx="96346">
                  <c:v>37340.166666666664</c:v>
                </c:pt>
                <c:pt idx="96347">
                  <c:v>37340.25</c:v>
                </c:pt>
                <c:pt idx="96348">
                  <c:v>37340.333333333336</c:v>
                </c:pt>
                <c:pt idx="96349">
                  <c:v>37340.416666666664</c:v>
                </c:pt>
                <c:pt idx="96350">
                  <c:v>37340.5</c:v>
                </c:pt>
                <c:pt idx="96351">
                  <c:v>37340.583333333336</c:v>
                </c:pt>
                <c:pt idx="96352">
                  <c:v>37340.666666666664</c:v>
                </c:pt>
                <c:pt idx="96353">
                  <c:v>37340.75</c:v>
                </c:pt>
                <c:pt idx="96354">
                  <c:v>37340.833333333336</c:v>
                </c:pt>
                <c:pt idx="96355">
                  <c:v>37340.916666666664</c:v>
                </c:pt>
                <c:pt idx="96356">
                  <c:v>37341</c:v>
                </c:pt>
                <c:pt idx="96357">
                  <c:v>37341.083333333336</c:v>
                </c:pt>
                <c:pt idx="96358">
                  <c:v>37341.166666666664</c:v>
                </c:pt>
                <c:pt idx="96359">
                  <c:v>37341.25</c:v>
                </c:pt>
                <c:pt idx="96360">
                  <c:v>37341.333333333336</c:v>
                </c:pt>
                <c:pt idx="96361">
                  <c:v>37341.416666666664</c:v>
                </c:pt>
                <c:pt idx="96362">
                  <c:v>37341.5</c:v>
                </c:pt>
                <c:pt idx="96363">
                  <c:v>37341.583333333336</c:v>
                </c:pt>
                <c:pt idx="96364">
                  <c:v>37341.666666666664</c:v>
                </c:pt>
                <c:pt idx="96365">
                  <c:v>37341.75</c:v>
                </c:pt>
                <c:pt idx="96366">
                  <c:v>37341.833333333336</c:v>
                </c:pt>
                <c:pt idx="96367">
                  <c:v>37341.916666666664</c:v>
                </c:pt>
                <c:pt idx="96368">
                  <c:v>37342</c:v>
                </c:pt>
                <c:pt idx="96369">
                  <c:v>37342.083333333336</c:v>
                </c:pt>
                <c:pt idx="96370">
                  <c:v>37342.166666666664</c:v>
                </c:pt>
                <c:pt idx="96371">
                  <c:v>37342.25</c:v>
                </c:pt>
                <c:pt idx="96372">
                  <c:v>37342.333333333336</c:v>
                </c:pt>
                <c:pt idx="96373">
                  <c:v>37342.416666666664</c:v>
                </c:pt>
                <c:pt idx="96374">
                  <c:v>37342.5</c:v>
                </c:pt>
                <c:pt idx="96375">
                  <c:v>37342.583333333336</c:v>
                </c:pt>
                <c:pt idx="96376">
                  <c:v>37342.666666666664</c:v>
                </c:pt>
                <c:pt idx="96377">
                  <c:v>37342.75</c:v>
                </c:pt>
                <c:pt idx="96378">
                  <c:v>37342.833333333336</c:v>
                </c:pt>
                <c:pt idx="96379">
                  <c:v>37342.916666666664</c:v>
                </c:pt>
                <c:pt idx="96380">
                  <c:v>37343</c:v>
                </c:pt>
                <c:pt idx="96381">
                  <c:v>37343.083333333336</c:v>
                </c:pt>
                <c:pt idx="96382">
                  <c:v>37343.166666666664</c:v>
                </c:pt>
                <c:pt idx="96383">
                  <c:v>37343.25</c:v>
                </c:pt>
                <c:pt idx="96384">
                  <c:v>37343.333333333336</c:v>
                </c:pt>
                <c:pt idx="96385">
                  <c:v>37343.416666666664</c:v>
                </c:pt>
                <c:pt idx="96386">
                  <c:v>37343.5</c:v>
                </c:pt>
                <c:pt idx="96387">
                  <c:v>37343.583333333336</c:v>
                </c:pt>
                <c:pt idx="96388">
                  <c:v>37343.666666666664</c:v>
                </c:pt>
                <c:pt idx="96389">
                  <c:v>37343.75</c:v>
                </c:pt>
                <c:pt idx="96390">
                  <c:v>37343.833333333336</c:v>
                </c:pt>
                <c:pt idx="96391">
                  <c:v>37343.916666666664</c:v>
                </c:pt>
                <c:pt idx="96392">
                  <c:v>37344</c:v>
                </c:pt>
                <c:pt idx="96393">
                  <c:v>37344.083333333336</c:v>
                </c:pt>
                <c:pt idx="96394">
                  <c:v>37344.166666666664</c:v>
                </c:pt>
                <c:pt idx="96395">
                  <c:v>37344.25</c:v>
                </c:pt>
                <c:pt idx="96396">
                  <c:v>37344.333333333336</c:v>
                </c:pt>
                <c:pt idx="96397">
                  <c:v>37344.416666666664</c:v>
                </c:pt>
                <c:pt idx="96398">
                  <c:v>37344.5</c:v>
                </c:pt>
                <c:pt idx="96399">
                  <c:v>37344.583333333336</c:v>
                </c:pt>
                <c:pt idx="96400">
                  <c:v>37344.666666666664</c:v>
                </c:pt>
                <c:pt idx="96401">
                  <c:v>37344.75</c:v>
                </c:pt>
                <c:pt idx="96402">
                  <c:v>37344.833333333336</c:v>
                </c:pt>
                <c:pt idx="96403">
                  <c:v>37344.916666666664</c:v>
                </c:pt>
                <c:pt idx="96404">
                  <c:v>37345</c:v>
                </c:pt>
                <c:pt idx="96405">
                  <c:v>37345.083333333336</c:v>
                </c:pt>
                <c:pt idx="96406">
                  <c:v>37345.166666666664</c:v>
                </c:pt>
                <c:pt idx="96407">
                  <c:v>37345.25</c:v>
                </c:pt>
                <c:pt idx="96408">
                  <c:v>37345.333333333336</c:v>
                </c:pt>
                <c:pt idx="96409">
                  <c:v>37345.416666666664</c:v>
                </c:pt>
                <c:pt idx="96410">
                  <c:v>37345.5</c:v>
                </c:pt>
                <c:pt idx="96411">
                  <c:v>37345.583333333336</c:v>
                </c:pt>
                <c:pt idx="96412">
                  <c:v>37345.666666666664</c:v>
                </c:pt>
                <c:pt idx="96413">
                  <c:v>37345.75</c:v>
                </c:pt>
                <c:pt idx="96414">
                  <c:v>37345.833333333336</c:v>
                </c:pt>
                <c:pt idx="96415">
                  <c:v>37345.916666666664</c:v>
                </c:pt>
                <c:pt idx="96416">
                  <c:v>37346</c:v>
                </c:pt>
                <c:pt idx="96417">
                  <c:v>37346.083333333336</c:v>
                </c:pt>
                <c:pt idx="96418">
                  <c:v>37346.166666666664</c:v>
                </c:pt>
                <c:pt idx="96419">
                  <c:v>37346.25</c:v>
                </c:pt>
                <c:pt idx="96420">
                  <c:v>37346.333333333336</c:v>
                </c:pt>
                <c:pt idx="96421">
                  <c:v>37346.416666666664</c:v>
                </c:pt>
                <c:pt idx="96422">
                  <c:v>37346.5</c:v>
                </c:pt>
                <c:pt idx="96423">
                  <c:v>37346.583333333336</c:v>
                </c:pt>
                <c:pt idx="96424">
                  <c:v>37346.666666666664</c:v>
                </c:pt>
                <c:pt idx="96425">
                  <c:v>37346.75</c:v>
                </c:pt>
                <c:pt idx="96426">
                  <c:v>37346.833333333336</c:v>
                </c:pt>
                <c:pt idx="96427">
                  <c:v>37346.916666666664</c:v>
                </c:pt>
                <c:pt idx="96428">
                  <c:v>37347</c:v>
                </c:pt>
                <c:pt idx="96429">
                  <c:v>37347.083333333336</c:v>
                </c:pt>
                <c:pt idx="96430">
                  <c:v>37347.166666666664</c:v>
                </c:pt>
                <c:pt idx="96431">
                  <c:v>37347.25</c:v>
                </c:pt>
                <c:pt idx="96432">
                  <c:v>37347.333333333336</c:v>
                </c:pt>
                <c:pt idx="96433">
                  <c:v>37347.416666666664</c:v>
                </c:pt>
                <c:pt idx="96434">
                  <c:v>37347.5</c:v>
                </c:pt>
                <c:pt idx="96435">
                  <c:v>37347.583333333336</c:v>
                </c:pt>
                <c:pt idx="96436">
                  <c:v>37347.666666666664</c:v>
                </c:pt>
                <c:pt idx="96437">
                  <c:v>37347.75</c:v>
                </c:pt>
                <c:pt idx="96438">
                  <c:v>37347.833333333336</c:v>
                </c:pt>
                <c:pt idx="96439">
                  <c:v>37347.916666666664</c:v>
                </c:pt>
                <c:pt idx="96440">
                  <c:v>37348</c:v>
                </c:pt>
                <c:pt idx="96441">
                  <c:v>37348.083333333336</c:v>
                </c:pt>
                <c:pt idx="96442">
                  <c:v>37348.166666666664</c:v>
                </c:pt>
                <c:pt idx="96443">
                  <c:v>37348.25</c:v>
                </c:pt>
                <c:pt idx="96444">
                  <c:v>37348.333333333336</c:v>
                </c:pt>
                <c:pt idx="96445">
                  <c:v>37348.416666666664</c:v>
                </c:pt>
                <c:pt idx="96446">
                  <c:v>37348.5</c:v>
                </c:pt>
                <c:pt idx="96447">
                  <c:v>37348.583333333336</c:v>
                </c:pt>
                <c:pt idx="96448">
                  <c:v>37348.666666666664</c:v>
                </c:pt>
                <c:pt idx="96449">
                  <c:v>37348.75</c:v>
                </c:pt>
                <c:pt idx="96450">
                  <c:v>37348.833333333336</c:v>
                </c:pt>
                <c:pt idx="96451">
                  <c:v>37348.916666666664</c:v>
                </c:pt>
                <c:pt idx="96452">
                  <c:v>37349</c:v>
                </c:pt>
                <c:pt idx="96453">
                  <c:v>37349.083333333336</c:v>
                </c:pt>
                <c:pt idx="96454">
                  <c:v>37349.166666666664</c:v>
                </c:pt>
                <c:pt idx="96455">
                  <c:v>37349.25</c:v>
                </c:pt>
                <c:pt idx="96456">
                  <c:v>37349.333333333336</c:v>
                </c:pt>
                <c:pt idx="96457">
                  <c:v>37349.416666666664</c:v>
                </c:pt>
                <c:pt idx="96458">
                  <c:v>37349.5</c:v>
                </c:pt>
                <c:pt idx="96459">
                  <c:v>37349.583333333336</c:v>
                </c:pt>
                <c:pt idx="96460">
                  <c:v>37349.666666666664</c:v>
                </c:pt>
                <c:pt idx="96461">
                  <c:v>37349.75</c:v>
                </c:pt>
                <c:pt idx="96462">
                  <c:v>37349.833333333336</c:v>
                </c:pt>
                <c:pt idx="96463">
                  <c:v>37349.916666666664</c:v>
                </c:pt>
                <c:pt idx="96464">
                  <c:v>37350</c:v>
                </c:pt>
                <c:pt idx="96465">
                  <c:v>37350.083333333336</c:v>
                </c:pt>
                <c:pt idx="96466">
                  <c:v>37350.166666666664</c:v>
                </c:pt>
                <c:pt idx="96467">
                  <c:v>37350.25</c:v>
                </c:pt>
                <c:pt idx="96468">
                  <c:v>37350.333333333336</c:v>
                </c:pt>
                <c:pt idx="96469">
                  <c:v>37350.416666666664</c:v>
                </c:pt>
                <c:pt idx="96470">
                  <c:v>37350.5</c:v>
                </c:pt>
                <c:pt idx="96471">
                  <c:v>37350.583333333336</c:v>
                </c:pt>
                <c:pt idx="96472">
                  <c:v>37350.666666666664</c:v>
                </c:pt>
                <c:pt idx="96473">
                  <c:v>37350.75</c:v>
                </c:pt>
                <c:pt idx="96474">
                  <c:v>37350.833333333336</c:v>
                </c:pt>
                <c:pt idx="96475">
                  <c:v>37350.916666666664</c:v>
                </c:pt>
                <c:pt idx="96476">
                  <c:v>37351</c:v>
                </c:pt>
                <c:pt idx="96477">
                  <c:v>37351.083333333336</c:v>
                </c:pt>
                <c:pt idx="96478">
                  <c:v>37351.166666666664</c:v>
                </c:pt>
                <c:pt idx="96479">
                  <c:v>37351.25</c:v>
                </c:pt>
                <c:pt idx="96480">
                  <c:v>37351.333333333336</c:v>
                </c:pt>
                <c:pt idx="96481">
                  <c:v>37351.416666666664</c:v>
                </c:pt>
                <c:pt idx="96482">
                  <c:v>37351.5</c:v>
                </c:pt>
                <c:pt idx="96483">
                  <c:v>37351.583333333336</c:v>
                </c:pt>
                <c:pt idx="96484">
                  <c:v>37351.666666666664</c:v>
                </c:pt>
                <c:pt idx="96485">
                  <c:v>37351.75</c:v>
                </c:pt>
                <c:pt idx="96486">
                  <c:v>37351.833333333336</c:v>
                </c:pt>
                <c:pt idx="96487">
                  <c:v>37351.916666666664</c:v>
                </c:pt>
                <c:pt idx="96488">
                  <c:v>37352</c:v>
                </c:pt>
                <c:pt idx="96489">
                  <c:v>37352.083333333336</c:v>
                </c:pt>
                <c:pt idx="96490">
                  <c:v>37352.166666666664</c:v>
                </c:pt>
                <c:pt idx="96491">
                  <c:v>37352.25</c:v>
                </c:pt>
                <c:pt idx="96492">
                  <c:v>37352.333333333336</c:v>
                </c:pt>
                <c:pt idx="96493">
                  <c:v>37352.416666666664</c:v>
                </c:pt>
                <c:pt idx="96494">
                  <c:v>37352.5</c:v>
                </c:pt>
                <c:pt idx="96495">
                  <c:v>37352.583333333336</c:v>
                </c:pt>
                <c:pt idx="96496">
                  <c:v>37352.666666666664</c:v>
                </c:pt>
                <c:pt idx="96497">
                  <c:v>37352.75</c:v>
                </c:pt>
                <c:pt idx="96498">
                  <c:v>37352.833333333336</c:v>
                </c:pt>
                <c:pt idx="96499">
                  <c:v>37352.916666666664</c:v>
                </c:pt>
                <c:pt idx="96500">
                  <c:v>37353</c:v>
                </c:pt>
                <c:pt idx="96501">
                  <c:v>37353.083333333336</c:v>
                </c:pt>
                <c:pt idx="96502">
                  <c:v>37353.166666666664</c:v>
                </c:pt>
                <c:pt idx="96503">
                  <c:v>37353.25</c:v>
                </c:pt>
                <c:pt idx="96504">
                  <c:v>37353.333333333336</c:v>
                </c:pt>
                <c:pt idx="96505">
                  <c:v>37353.416666666664</c:v>
                </c:pt>
                <c:pt idx="96506">
                  <c:v>37353.5</c:v>
                </c:pt>
                <c:pt idx="96507">
                  <c:v>37353.583333333336</c:v>
                </c:pt>
                <c:pt idx="96508">
                  <c:v>37353.666666666664</c:v>
                </c:pt>
                <c:pt idx="96509">
                  <c:v>37353.75</c:v>
                </c:pt>
                <c:pt idx="96510">
                  <c:v>37353.833333333336</c:v>
                </c:pt>
                <c:pt idx="96511">
                  <c:v>37353.916666666664</c:v>
                </c:pt>
                <c:pt idx="96512">
                  <c:v>37354</c:v>
                </c:pt>
                <c:pt idx="96513">
                  <c:v>37354.083333333336</c:v>
                </c:pt>
                <c:pt idx="96514">
                  <c:v>37354.166666666664</c:v>
                </c:pt>
                <c:pt idx="96515">
                  <c:v>37354.25</c:v>
                </c:pt>
                <c:pt idx="96516">
                  <c:v>37354.333333333336</c:v>
                </c:pt>
                <c:pt idx="96517">
                  <c:v>37354.416666666664</c:v>
                </c:pt>
                <c:pt idx="96518">
                  <c:v>37354.5</c:v>
                </c:pt>
                <c:pt idx="96519">
                  <c:v>37354.583333333336</c:v>
                </c:pt>
                <c:pt idx="96520">
                  <c:v>37354.666666666664</c:v>
                </c:pt>
                <c:pt idx="96521">
                  <c:v>37354.75</c:v>
                </c:pt>
                <c:pt idx="96522">
                  <c:v>37354.833333333336</c:v>
                </c:pt>
                <c:pt idx="96523">
                  <c:v>37354.916666666664</c:v>
                </c:pt>
                <c:pt idx="96524">
                  <c:v>37355</c:v>
                </c:pt>
                <c:pt idx="96525">
                  <c:v>37355.083333333336</c:v>
                </c:pt>
                <c:pt idx="96526">
                  <c:v>37355.166666666664</c:v>
                </c:pt>
                <c:pt idx="96527">
                  <c:v>37355.25</c:v>
                </c:pt>
                <c:pt idx="96528">
                  <c:v>37355.333333333336</c:v>
                </c:pt>
                <c:pt idx="96529">
                  <c:v>37355.416666666664</c:v>
                </c:pt>
                <c:pt idx="96530">
                  <c:v>37355.5</c:v>
                </c:pt>
                <c:pt idx="96531">
                  <c:v>37355.583333333336</c:v>
                </c:pt>
                <c:pt idx="96532">
                  <c:v>37355.666666666664</c:v>
                </c:pt>
                <c:pt idx="96533">
                  <c:v>37355.75</c:v>
                </c:pt>
                <c:pt idx="96534">
                  <c:v>37355.833333333336</c:v>
                </c:pt>
                <c:pt idx="96535">
                  <c:v>37355.916666666664</c:v>
                </c:pt>
                <c:pt idx="96536">
                  <c:v>37356</c:v>
                </c:pt>
                <c:pt idx="96537">
                  <c:v>37356.083333333336</c:v>
                </c:pt>
                <c:pt idx="96538">
                  <c:v>37356.166666666664</c:v>
                </c:pt>
                <c:pt idx="96539">
                  <c:v>37356.25</c:v>
                </c:pt>
                <c:pt idx="96540">
                  <c:v>37356.333333333336</c:v>
                </c:pt>
                <c:pt idx="96541">
                  <c:v>37356.416666666664</c:v>
                </c:pt>
                <c:pt idx="96542">
                  <c:v>37356.5</c:v>
                </c:pt>
                <c:pt idx="96543">
                  <c:v>37356.583333333336</c:v>
                </c:pt>
                <c:pt idx="96544">
                  <c:v>37356.666666666664</c:v>
                </c:pt>
                <c:pt idx="96545">
                  <c:v>37356.75</c:v>
                </c:pt>
                <c:pt idx="96546">
                  <c:v>37356.833333333336</c:v>
                </c:pt>
                <c:pt idx="96547">
                  <c:v>37356.916666666664</c:v>
                </c:pt>
                <c:pt idx="96548">
                  <c:v>37357</c:v>
                </c:pt>
                <c:pt idx="96549">
                  <c:v>37357.083333333336</c:v>
                </c:pt>
                <c:pt idx="96550">
                  <c:v>37357.166666666664</c:v>
                </c:pt>
                <c:pt idx="96551">
                  <c:v>37357.25</c:v>
                </c:pt>
                <c:pt idx="96552">
                  <c:v>37357.333333333336</c:v>
                </c:pt>
                <c:pt idx="96553">
                  <c:v>37357.416666666664</c:v>
                </c:pt>
                <c:pt idx="96554">
                  <c:v>37357.5</c:v>
                </c:pt>
                <c:pt idx="96555">
                  <c:v>37357.583333333336</c:v>
                </c:pt>
                <c:pt idx="96556">
                  <c:v>37357.666666666664</c:v>
                </c:pt>
                <c:pt idx="96557">
                  <c:v>37357.75</c:v>
                </c:pt>
                <c:pt idx="96558">
                  <c:v>37357.833333333336</c:v>
                </c:pt>
                <c:pt idx="96559">
                  <c:v>37357.916666666664</c:v>
                </c:pt>
                <c:pt idx="96560">
                  <c:v>37358</c:v>
                </c:pt>
                <c:pt idx="96561">
                  <c:v>37358.083333333336</c:v>
                </c:pt>
                <c:pt idx="96562">
                  <c:v>37358.166666666664</c:v>
                </c:pt>
                <c:pt idx="96563">
                  <c:v>37358.25</c:v>
                </c:pt>
                <c:pt idx="96564">
                  <c:v>37358.333333333336</c:v>
                </c:pt>
                <c:pt idx="96565">
                  <c:v>37358.416666666664</c:v>
                </c:pt>
                <c:pt idx="96566">
                  <c:v>37358.5</c:v>
                </c:pt>
                <c:pt idx="96567">
                  <c:v>37358.583333333336</c:v>
                </c:pt>
                <c:pt idx="96568">
                  <c:v>37358.666666666664</c:v>
                </c:pt>
                <c:pt idx="96569">
                  <c:v>37358.75</c:v>
                </c:pt>
                <c:pt idx="96570">
                  <c:v>37358.833333333336</c:v>
                </c:pt>
                <c:pt idx="96571">
                  <c:v>37358.916666666664</c:v>
                </c:pt>
                <c:pt idx="96572">
                  <c:v>37359</c:v>
                </c:pt>
                <c:pt idx="96573">
                  <c:v>37359.083333333336</c:v>
                </c:pt>
                <c:pt idx="96574">
                  <c:v>37359.166666666664</c:v>
                </c:pt>
                <c:pt idx="96575">
                  <c:v>37359.25</c:v>
                </c:pt>
                <c:pt idx="96576">
                  <c:v>37359.333333333336</c:v>
                </c:pt>
                <c:pt idx="96577">
                  <c:v>37359.416666666664</c:v>
                </c:pt>
                <c:pt idx="96578">
                  <c:v>37359.5</c:v>
                </c:pt>
                <c:pt idx="96579">
                  <c:v>37359.583333333336</c:v>
                </c:pt>
                <c:pt idx="96580">
                  <c:v>37359.666666666664</c:v>
                </c:pt>
                <c:pt idx="96581">
                  <c:v>37359.75</c:v>
                </c:pt>
                <c:pt idx="96582">
                  <c:v>37359.833333333336</c:v>
                </c:pt>
                <c:pt idx="96583">
                  <c:v>37359.916666666664</c:v>
                </c:pt>
                <c:pt idx="96584">
                  <c:v>37360</c:v>
                </c:pt>
                <c:pt idx="96585">
                  <c:v>37360.083333333336</c:v>
                </c:pt>
                <c:pt idx="96586">
                  <c:v>37360.166666666664</c:v>
                </c:pt>
                <c:pt idx="96587">
                  <c:v>37360.25</c:v>
                </c:pt>
                <c:pt idx="96588">
                  <c:v>37360.333333333336</c:v>
                </c:pt>
                <c:pt idx="96589">
                  <c:v>37360.416666666664</c:v>
                </c:pt>
                <c:pt idx="96590">
                  <c:v>37360.5</c:v>
                </c:pt>
                <c:pt idx="96591">
                  <c:v>37360.583333333336</c:v>
                </c:pt>
                <c:pt idx="96592">
                  <c:v>37360.666666666664</c:v>
                </c:pt>
                <c:pt idx="96593">
                  <c:v>37360.75</c:v>
                </c:pt>
                <c:pt idx="96594">
                  <c:v>37360.833333333336</c:v>
                </c:pt>
                <c:pt idx="96595">
                  <c:v>37360.916666666664</c:v>
                </c:pt>
                <c:pt idx="96596">
                  <c:v>37361</c:v>
                </c:pt>
                <c:pt idx="96597">
                  <c:v>37361.083333333336</c:v>
                </c:pt>
                <c:pt idx="96598">
                  <c:v>37361.166666666664</c:v>
                </c:pt>
                <c:pt idx="96599">
                  <c:v>37361.25</c:v>
                </c:pt>
                <c:pt idx="96600">
                  <c:v>37361.333333333336</c:v>
                </c:pt>
                <c:pt idx="96601">
                  <c:v>37361.416666666664</c:v>
                </c:pt>
                <c:pt idx="96602">
                  <c:v>37361.5</c:v>
                </c:pt>
                <c:pt idx="96603">
                  <c:v>37361.583333333336</c:v>
                </c:pt>
                <c:pt idx="96604">
                  <c:v>37361.666666666664</c:v>
                </c:pt>
                <c:pt idx="96605">
                  <c:v>37361.75</c:v>
                </c:pt>
                <c:pt idx="96606">
                  <c:v>37361.833333333336</c:v>
                </c:pt>
                <c:pt idx="96607">
                  <c:v>37361.916666666664</c:v>
                </c:pt>
                <c:pt idx="96608">
                  <c:v>37362</c:v>
                </c:pt>
                <c:pt idx="96609">
                  <c:v>37362.083333333336</c:v>
                </c:pt>
                <c:pt idx="96610">
                  <c:v>37362.166666666664</c:v>
                </c:pt>
                <c:pt idx="96611">
                  <c:v>37362.25</c:v>
                </c:pt>
                <c:pt idx="96612">
                  <c:v>37362.333333333336</c:v>
                </c:pt>
                <c:pt idx="96613">
                  <c:v>37362.416666666664</c:v>
                </c:pt>
                <c:pt idx="96614">
                  <c:v>37362.5</c:v>
                </c:pt>
                <c:pt idx="96615">
                  <c:v>37362.583333333336</c:v>
                </c:pt>
                <c:pt idx="96616">
                  <c:v>37362.666666666664</c:v>
                </c:pt>
                <c:pt idx="96617">
                  <c:v>37362.75</c:v>
                </c:pt>
                <c:pt idx="96618">
                  <c:v>37362.833333333336</c:v>
                </c:pt>
                <c:pt idx="96619">
                  <c:v>37362.916666666664</c:v>
                </c:pt>
                <c:pt idx="96620">
                  <c:v>37363</c:v>
                </c:pt>
                <c:pt idx="96621">
                  <c:v>37363.083333333336</c:v>
                </c:pt>
                <c:pt idx="96622">
                  <c:v>37363.166666666664</c:v>
                </c:pt>
                <c:pt idx="96623">
                  <c:v>37363.25</c:v>
                </c:pt>
                <c:pt idx="96624">
                  <c:v>37363.333333333336</c:v>
                </c:pt>
                <c:pt idx="96625">
                  <c:v>37363.416666666664</c:v>
                </c:pt>
                <c:pt idx="96626">
                  <c:v>37363.5</c:v>
                </c:pt>
                <c:pt idx="96627">
                  <c:v>37363.583333333336</c:v>
                </c:pt>
                <c:pt idx="96628">
                  <c:v>37363.666666666664</c:v>
                </c:pt>
                <c:pt idx="96629">
                  <c:v>37363.75</c:v>
                </c:pt>
                <c:pt idx="96630">
                  <c:v>37363.833333333336</c:v>
                </c:pt>
                <c:pt idx="96631">
                  <c:v>37363.916666666664</c:v>
                </c:pt>
                <c:pt idx="96632">
                  <c:v>37364</c:v>
                </c:pt>
                <c:pt idx="96633">
                  <c:v>37364.083333333336</c:v>
                </c:pt>
                <c:pt idx="96634">
                  <c:v>37364.166666666664</c:v>
                </c:pt>
                <c:pt idx="96635">
                  <c:v>37364.25</c:v>
                </c:pt>
                <c:pt idx="96636">
                  <c:v>37364.333333333336</c:v>
                </c:pt>
                <c:pt idx="96637">
                  <c:v>37364.416666666664</c:v>
                </c:pt>
                <c:pt idx="96638">
                  <c:v>37364.5</c:v>
                </c:pt>
                <c:pt idx="96639">
                  <c:v>37364.583333333336</c:v>
                </c:pt>
                <c:pt idx="96640">
                  <c:v>37364.666666666664</c:v>
                </c:pt>
                <c:pt idx="96641">
                  <c:v>37364.75</c:v>
                </c:pt>
                <c:pt idx="96642">
                  <c:v>37364.833333333336</c:v>
                </c:pt>
                <c:pt idx="96643">
                  <c:v>37364.916666666664</c:v>
                </c:pt>
                <c:pt idx="96644">
                  <c:v>37365</c:v>
                </c:pt>
                <c:pt idx="96645">
                  <c:v>37365.083333333336</c:v>
                </c:pt>
                <c:pt idx="96646">
                  <c:v>37365.166666666664</c:v>
                </c:pt>
                <c:pt idx="96647">
                  <c:v>37365.25</c:v>
                </c:pt>
                <c:pt idx="96648">
                  <c:v>37365.333333333336</c:v>
                </c:pt>
                <c:pt idx="96649">
                  <c:v>37365.416666666664</c:v>
                </c:pt>
                <c:pt idx="96650">
                  <c:v>37365.5</c:v>
                </c:pt>
                <c:pt idx="96651">
                  <c:v>37365.583333333336</c:v>
                </c:pt>
                <c:pt idx="96652">
                  <c:v>37365.666666666664</c:v>
                </c:pt>
                <c:pt idx="96653">
                  <c:v>37365.75</c:v>
                </c:pt>
                <c:pt idx="96654">
                  <c:v>37365.833333333336</c:v>
                </c:pt>
                <c:pt idx="96655">
                  <c:v>37365.916666666664</c:v>
                </c:pt>
                <c:pt idx="96656">
                  <c:v>37366</c:v>
                </c:pt>
                <c:pt idx="96657">
                  <c:v>37366.083333333336</c:v>
                </c:pt>
                <c:pt idx="96658">
                  <c:v>37366.166666666664</c:v>
                </c:pt>
                <c:pt idx="96659">
                  <c:v>37366.25</c:v>
                </c:pt>
                <c:pt idx="96660">
                  <c:v>37366.333333333336</c:v>
                </c:pt>
                <c:pt idx="96661">
                  <c:v>37366.416666666664</c:v>
                </c:pt>
                <c:pt idx="96662">
                  <c:v>37366.5</c:v>
                </c:pt>
                <c:pt idx="96663">
                  <c:v>37366.583333333336</c:v>
                </c:pt>
                <c:pt idx="96664">
                  <c:v>37366.666666666664</c:v>
                </c:pt>
                <c:pt idx="96665">
                  <c:v>37366.75</c:v>
                </c:pt>
                <c:pt idx="96666">
                  <c:v>37366.833333333336</c:v>
                </c:pt>
                <c:pt idx="96667">
                  <c:v>37366.916666666664</c:v>
                </c:pt>
                <c:pt idx="96668">
                  <c:v>37367</c:v>
                </c:pt>
                <c:pt idx="96669">
                  <c:v>37367.083333333336</c:v>
                </c:pt>
                <c:pt idx="96670">
                  <c:v>37367.166666666664</c:v>
                </c:pt>
                <c:pt idx="96671">
                  <c:v>37367.25</c:v>
                </c:pt>
                <c:pt idx="96672">
                  <c:v>37367.333333333336</c:v>
                </c:pt>
                <c:pt idx="96673">
                  <c:v>37367.416666666664</c:v>
                </c:pt>
                <c:pt idx="96674">
                  <c:v>37367.5</c:v>
                </c:pt>
                <c:pt idx="96675">
                  <c:v>37367.583333333336</c:v>
                </c:pt>
                <c:pt idx="96676">
                  <c:v>37367.666666666664</c:v>
                </c:pt>
                <c:pt idx="96677">
                  <c:v>37367.75</c:v>
                </c:pt>
                <c:pt idx="96678">
                  <c:v>37367.833333333336</c:v>
                </c:pt>
                <c:pt idx="96679">
                  <c:v>37367.916666666664</c:v>
                </c:pt>
                <c:pt idx="96680">
                  <c:v>37368</c:v>
                </c:pt>
                <c:pt idx="96681">
                  <c:v>37368.083333333336</c:v>
                </c:pt>
                <c:pt idx="96682">
                  <c:v>37368.166666666664</c:v>
                </c:pt>
                <c:pt idx="96683">
                  <c:v>37368.25</c:v>
                </c:pt>
                <c:pt idx="96684">
                  <c:v>37368.333333333336</c:v>
                </c:pt>
                <c:pt idx="96685">
                  <c:v>37368.416666666664</c:v>
                </c:pt>
                <c:pt idx="96686">
                  <c:v>37368.5</c:v>
                </c:pt>
                <c:pt idx="96687">
                  <c:v>37368.583333333336</c:v>
                </c:pt>
                <c:pt idx="96688">
                  <c:v>37368.666666666664</c:v>
                </c:pt>
                <c:pt idx="96689">
                  <c:v>37368.75</c:v>
                </c:pt>
                <c:pt idx="96690">
                  <c:v>37368.833333333336</c:v>
                </c:pt>
                <c:pt idx="96691">
                  <c:v>37368.916666666664</c:v>
                </c:pt>
                <c:pt idx="96692">
                  <c:v>37369</c:v>
                </c:pt>
                <c:pt idx="96693">
                  <c:v>37369.083333333336</c:v>
                </c:pt>
                <c:pt idx="96694">
                  <c:v>37369.166666666664</c:v>
                </c:pt>
                <c:pt idx="96695">
                  <c:v>37369.25</c:v>
                </c:pt>
                <c:pt idx="96696">
                  <c:v>37369.333333333336</c:v>
                </c:pt>
                <c:pt idx="96697">
                  <c:v>37369.416666666664</c:v>
                </c:pt>
                <c:pt idx="96698">
                  <c:v>37369.5</c:v>
                </c:pt>
                <c:pt idx="96699">
                  <c:v>37369.583333333336</c:v>
                </c:pt>
                <c:pt idx="96700">
                  <c:v>37369.666666666664</c:v>
                </c:pt>
                <c:pt idx="96701">
                  <c:v>37369.75</c:v>
                </c:pt>
                <c:pt idx="96702">
                  <c:v>37369.833333333336</c:v>
                </c:pt>
                <c:pt idx="96703">
                  <c:v>37369.916666666664</c:v>
                </c:pt>
                <c:pt idx="96704">
                  <c:v>37370</c:v>
                </c:pt>
                <c:pt idx="96705">
                  <c:v>37370.083333333336</c:v>
                </c:pt>
                <c:pt idx="96706">
                  <c:v>37370.166666666664</c:v>
                </c:pt>
                <c:pt idx="96707">
                  <c:v>37370.25</c:v>
                </c:pt>
                <c:pt idx="96708">
                  <c:v>37370.333333333336</c:v>
                </c:pt>
                <c:pt idx="96709">
                  <c:v>37370.416666666664</c:v>
                </c:pt>
                <c:pt idx="96710">
                  <c:v>37370.5</c:v>
                </c:pt>
                <c:pt idx="96711">
                  <c:v>37370.583333333336</c:v>
                </c:pt>
                <c:pt idx="96712">
                  <c:v>37370.666666666664</c:v>
                </c:pt>
                <c:pt idx="96713">
                  <c:v>37370.75</c:v>
                </c:pt>
                <c:pt idx="96714">
                  <c:v>37370.833333333336</c:v>
                </c:pt>
                <c:pt idx="96715">
                  <c:v>37370.916666666664</c:v>
                </c:pt>
                <c:pt idx="96716">
                  <c:v>37371</c:v>
                </c:pt>
                <c:pt idx="96717">
                  <c:v>37371.083333333336</c:v>
                </c:pt>
                <c:pt idx="96718">
                  <c:v>37371.166666666664</c:v>
                </c:pt>
                <c:pt idx="96719">
                  <c:v>37371.25</c:v>
                </c:pt>
                <c:pt idx="96720">
                  <c:v>37371.333333333336</c:v>
                </c:pt>
                <c:pt idx="96721">
                  <c:v>37371.416666666664</c:v>
                </c:pt>
                <c:pt idx="96722">
                  <c:v>37371.5</c:v>
                </c:pt>
                <c:pt idx="96723">
                  <c:v>37371.583333333336</c:v>
                </c:pt>
                <c:pt idx="96724">
                  <c:v>37371.666666666664</c:v>
                </c:pt>
                <c:pt idx="96725">
                  <c:v>37371.75</c:v>
                </c:pt>
                <c:pt idx="96726">
                  <c:v>37371.833333333336</c:v>
                </c:pt>
                <c:pt idx="96727">
                  <c:v>37371.916666666664</c:v>
                </c:pt>
                <c:pt idx="96728">
                  <c:v>37372</c:v>
                </c:pt>
                <c:pt idx="96729">
                  <c:v>37372.083333333336</c:v>
                </c:pt>
                <c:pt idx="96730">
                  <c:v>37372.166666666664</c:v>
                </c:pt>
                <c:pt idx="96731">
                  <c:v>37372.25</c:v>
                </c:pt>
                <c:pt idx="96732">
                  <c:v>37372.333333333336</c:v>
                </c:pt>
                <c:pt idx="96733">
                  <c:v>37372.416666666664</c:v>
                </c:pt>
                <c:pt idx="96734">
                  <c:v>37372.5</c:v>
                </c:pt>
                <c:pt idx="96735">
                  <c:v>37372.583333333336</c:v>
                </c:pt>
                <c:pt idx="96736">
                  <c:v>37372.666666666664</c:v>
                </c:pt>
                <c:pt idx="96737">
                  <c:v>37372.75</c:v>
                </c:pt>
                <c:pt idx="96738">
                  <c:v>37372.833333333336</c:v>
                </c:pt>
                <c:pt idx="96739">
                  <c:v>37372.916666666664</c:v>
                </c:pt>
                <c:pt idx="96740">
                  <c:v>37373</c:v>
                </c:pt>
                <c:pt idx="96741">
                  <c:v>37373.083333333336</c:v>
                </c:pt>
                <c:pt idx="96742">
                  <c:v>37373.166666666664</c:v>
                </c:pt>
                <c:pt idx="96743">
                  <c:v>37373.25</c:v>
                </c:pt>
                <c:pt idx="96744">
                  <c:v>37373.333333333336</c:v>
                </c:pt>
                <c:pt idx="96745">
                  <c:v>37373.416666666664</c:v>
                </c:pt>
                <c:pt idx="96746">
                  <c:v>37373.5</c:v>
                </c:pt>
                <c:pt idx="96747">
                  <c:v>37373.583333333336</c:v>
                </c:pt>
                <c:pt idx="96748">
                  <c:v>37373.666666666664</c:v>
                </c:pt>
                <c:pt idx="96749">
                  <c:v>37373.75</c:v>
                </c:pt>
                <c:pt idx="96750">
                  <c:v>37373.833333333336</c:v>
                </c:pt>
                <c:pt idx="96751">
                  <c:v>37373.916666666664</c:v>
                </c:pt>
                <c:pt idx="96752">
                  <c:v>37374</c:v>
                </c:pt>
                <c:pt idx="96753">
                  <c:v>37374.083333333336</c:v>
                </c:pt>
                <c:pt idx="96754">
                  <c:v>37374.166666666664</c:v>
                </c:pt>
                <c:pt idx="96755">
                  <c:v>37374.25</c:v>
                </c:pt>
                <c:pt idx="96756">
                  <c:v>37374.333333333336</c:v>
                </c:pt>
                <c:pt idx="96757">
                  <c:v>37374.416666666664</c:v>
                </c:pt>
                <c:pt idx="96758">
                  <c:v>37374.5</c:v>
                </c:pt>
                <c:pt idx="96759">
                  <c:v>37374.583333333336</c:v>
                </c:pt>
                <c:pt idx="96760">
                  <c:v>37374.666666666664</c:v>
                </c:pt>
                <c:pt idx="96761">
                  <c:v>37374.75</c:v>
                </c:pt>
                <c:pt idx="96762">
                  <c:v>37374.833333333336</c:v>
                </c:pt>
                <c:pt idx="96763">
                  <c:v>37374.916666666664</c:v>
                </c:pt>
                <c:pt idx="96764">
                  <c:v>37375</c:v>
                </c:pt>
                <c:pt idx="96765">
                  <c:v>37375.083333333336</c:v>
                </c:pt>
                <c:pt idx="96766">
                  <c:v>37375.166666666664</c:v>
                </c:pt>
                <c:pt idx="96767">
                  <c:v>37375.25</c:v>
                </c:pt>
                <c:pt idx="96768">
                  <c:v>37375.333333333336</c:v>
                </c:pt>
                <c:pt idx="96769">
                  <c:v>37375.416666666664</c:v>
                </c:pt>
                <c:pt idx="96770">
                  <c:v>37375.5</c:v>
                </c:pt>
                <c:pt idx="96771">
                  <c:v>37375.583333333336</c:v>
                </c:pt>
                <c:pt idx="96772">
                  <c:v>37375.666666666664</c:v>
                </c:pt>
                <c:pt idx="96773">
                  <c:v>37375.75</c:v>
                </c:pt>
                <c:pt idx="96774">
                  <c:v>37375.833333333336</c:v>
                </c:pt>
                <c:pt idx="96775">
                  <c:v>37375.916666666664</c:v>
                </c:pt>
                <c:pt idx="96776">
                  <c:v>37376</c:v>
                </c:pt>
                <c:pt idx="96777">
                  <c:v>37376.083333333336</c:v>
                </c:pt>
                <c:pt idx="96778">
                  <c:v>37376.166666666664</c:v>
                </c:pt>
                <c:pt idx="96779">
                  <c:v>37376.25</c:v>
                </c:pt>
                <c:pt idx="96780">
                  <c:v>37376.333333333336</c:v>
                </c:pt>
                <c:pt idx="96781">
                  <c:v>37376.416666666664</c:v>
                </c:pt>
                <c:pt idx="96782">
                  <c:v>37376.5</c:v>
                </c:pt>
                <c:pt idx="96783">
                  <c:v>37376.583333333336</c:v>
                </c:pt>
                <c:pt idx="96784">
                  <c:v>37376.666666666664</c:v>
                </c:pt>
                <c:pt idx="96785">
                  <c:v>37376.75</c:v>
                </c:pt>
                <c:pt idx="96786">
                  <c:v>37376.833333333336</c:v>
                </c:pt>
                <c:pt idx="96787">
                  <c:v>37376.916666666664</c:v>
                </c:pt>
                <c:pt idx="96788">
                  <c:v>37377</c:v>
                </c:pt>
                <c:pt idx="96789">
                  <c:v>37377.083333333336</c:v>
                </c:pt>
                <c:pt idx="96790">
                  <c:v>37377.166666666664</c:v>
                </c:pt>
                <c:pt idx="96791">
                  <c:v>37377.25</c:v>
                </c:pt>
                <c:pt idx="96792">
                  <c:v>37377.333333333336</c:v>
                </c:pt>
                <c:pt idx="96793">
                  <c:v>37377.416666666664</c:v>
                </c:pt>
                <c:pt idx="96794">
                  <c:v>37377.5</c:v>
                </c:pt>
                <c:pt idx="96795">
                  <c:v>37377.583333333336</c:v>
                </c:pt>
                <c:pt idx="96796">
                  <c:v>37377.666666666664</c:v>
                </c:pt>
                <c:pt idx="96797">
                  <c:v>37377.75</c:v>
                </c:pt>
                <c:pt idx="96798">
                  <c:v>37377.833333333336</c:v>
                </c:pt>
                <c:pt idx="96799">
                  <c:v>37377.916666666664</c:v>
                </c:pt>
                <c:pt idx="96800">
                  <c:v>37378</c:v>
                </c:pt>
                <c:pt idx="96801">
                  <c:v>37378.083333333336</c:v>
                </c:pt>
                <c:pt idx="96802">
                  <c:v>37378.166666666664</c:v>
                </c:pt>
                <c:pt idx="96803">
                  <c:v>37378.25</c:v>
                </c:pt>
                <c:pt idx="96804">
                  <c:v>37378.333333333336</c:v>
                </c:pt>
                <c:pt idx="96805">
                  <c:v>37378.416666666664</c:v>
                </c:pt>
                <c:pt idx="96806">
                  <c:v>37378.5</c:v>
                </c:pt>
                <c:pt idx="96807">
                  <c:v>37378.583333333336</c:v>
                </c:pt>
                <c:pt idx="96808">
                  <c:v>37378.666666666664</c:v>
                </c:pt>
                <c:pt idx="96809">
                  <c:v>37378.75</c:v>
                </c:pt>
                <c:pt idx="96810">
                  <c:v>37378.833333333336</c:v>
                </c:pt>
                <c:pt idx="96811">
                  <c:v>37378.916666666664</c:v>
                </c:pt>
                <c:pt idx="96812">
                  <c:v>37379</c:v>
                </c:pt>
                <c:pt idx="96813">
                  <c:v>37379.083333333336</c:v>
                </c:pt>
                <c:pt idx="96814">
                  <c:v>37379.166666666664</c:v>
                </c:pt>
                <c:pt idx="96815">
                  <c:v>37379.25</c:v>
                </c:pt>
                <c:pt idx="96816">
                  <c:v>37379.333333333336</c:v>
                </c:pt>
                <c:pt idx="96817">
                  <c:v>37379.416666666664</c:v>
                </c:pt>
                <c:pt idx="96818">
                  <c:v>37379.5</c:v>
                </c:pt>
                <c:pt idx="96819">
                  <c:v>37379.583333333336</c:v>
                </c:pt>
                <c:pt idx="96820">
                  <c:v>37379.666666666664</c:v>
                </c:pt>
                <c:pt idx="96821">
                  <c:v>37379.75</c:v>
                </c:pt>
                <c:pt idx="96822">
                  <c:v>37379.833333333336</c:v>
                </c:pt>
                <c:pt idx="96823">
                  <c:v>37379.916666666664</c:v>
                </c:pt>
                <c:pt idx="96824">
                  <c:v>37380</c:v>
                </c:pt>
                <c:pt idx="96825">
                  <c:v>37380.083333333336</c:v>
                </c:pt>
                <c:pt idx="96826">
                  <c:v>37380.166666666664</c:v>
                </c:pt>
                <c:pt idx="96827">
                  <c:v>37380.25</c:v>
                </c:pt>
                <c:pt idx="96828">
                  <c:v>37380.333333333336</c:v>
                </c:pt>
                <c:pt idx="96829">
                  <c:v>37380.416666666664</c:v>
                </c:pt>
                <c:pt idx="96830">
                  <c:v>37380.5</c:v>
                </c:pt>
                <c:pt idx="96831">
                  <c:v>37380.583333333336</c:v>
                </c:pt>
                <c:pt idx="96832">
                  <c:v>37380.666666666664</c:v>
                </c:pt>
                <c:pt idx="96833">
                  <c:v>37380.75</c:v>
                </c:pt>
                <c:pt idx="96834">
                  <c:v>37380.833333333336</c:v>
                </c:pt>
                <c:pt idx="96835">
                  <c:v>37380.916666666664</c:v>
                </c:pt>
                <c:pt idx="96836">
                  <c:v>37381</c:v>
                </c:pt>
                <c:pt idx="96837">
                  <c:v>37381.083333333336</c:v>
                </c:pt>
                <c:pt idx="96838">
                  <c:v>37381.166666666664</c:v>
                </c:pt>
                <c:pt idx="96839">
                  <c:v>37381.25</c:v>
                </c:pt>
                <c:pt idx="96840">
                  <c:v>37381.333333333336</c:v>
                </c:pt>
                <c:pt idx="96841">
                  <c:v>37381.416666666664</c:v>
                </c:pt>
                <c:pt idx="96842">
                  <c:v>37381.5</c:v>
                </c:pt>
                <c:pt idx="96843">
                  <c:v>37381.583333333336</c:v>
                </c:pt>
                <c:pt idx="96844">
                  <c:v>37381.666666666664</c:v>
                </c:pt>
                <c:pt idx="96845">
                  <c:v>37381.75</c:v>
                </c:pt>
                <c:pt idx="96846">
                  <c:v>37381.833333333336</c:v>
                </c:pt>
                <c:pt idx="96847">
                  <c:v>37381.916666666664</c:v>
                </c:pt>
                <c:pt idx="96848">
                  <c:v>37382</c:v>
                </c:pt>
                <c:pt idx="96849">
                  <c:v>37382.083333333336</c:v>
                </c:pt>
                <c:pt idx="96850">
                  <c:v>37382.166666666664</c:v>
                </c:pt>
                <c:pt idx="96851">
                  <c:v>37382.25</c:v>
                </c:pt>
                <c:pt idx="96852">
                  <c:v>37382.333333333336</c:v>
                </c:pt>
                <c:pt idx="96853">
                  <c:v>37382.416666666664</c:v>
                </c:pt>
                <c:pt idx="96854">
                  <c:v>37382.5</c:v>
                </c:pt>
                <c:pt idx="96855">
                  <c:v>37382.583333333336</c:v>
                </c:pt>
                <c:pt idx="96856">
                  <c:v>37382.666666666664</c:v>
                </c:pt>
                <c:pt idx="96857">
                  <c:v>37382.75</c:v>
                </c:pt>
                <c:pt idx="96858">
                  <c:v>37382.833333333336</c:v>
                </c:pt>
                <c:pt idx="96859">
                  <c:v>37382.916666666664</c:v>
                </c:pt>
                <c:pt idx="96860">
                  <c:v>37383</c:v>
                </c:pt>
                <c:pt idx="96861">
                  <c:v>37383.083333333336</c:v>
                </c:pt>
                <c:pt idx="96862">
                  <c:v>37383.166666666664</c:v>
                </c:pt>
                <c:pt idx="96863">
                  <c:v>37383.25</c:v>
                </c:pt>
                <c:pt idx="96864">
                  <c:v>37383.333333333336</c:v>
                </c:pt>
                <c:pt idx="96865">
                  <c:v>37383.416666666664</c:v>
                </c:pt>
                <c:pt idx="96866">
                  <c:v>37383.5</c:v>
                </c:pt>
                <c:pt idx="96867">
                  <c:v>37383.583333333336</c:v>
                </c:pt>
                <c:pt idx="96868">
                  <c:v>37383.666666666664</c:v>
                </c:pt>
                <c:pt idx="96869">
                  <c:v>37383.75</c:v>
                </c:pt>
                <c:pt idx="96870">
                  <c:v>37383.833333333336</c:v>
                </c:pt>
                <c:pt idx="96871">
                  <c:v>37383.916666666664</c:v>
                </c:pt>
                <c:pt idx="96872">
                  <c:v>37384</c:v>
                </c:pt>
                <c:pt idx="96873">
                  <c:v>37384.083333333336</c:v>
                </c:pt>
                <c:pt idx="96874">
                  <c:v>37384.166666666664</c:v>
                </c:pt>
                <c:pt idx="96875">
                  <c:v>37384.25</c:v>
                </c:pt>
                <c:pt idx="96876">
                  <c:v>37384.333333333336</c:v>
                </c:pt>
                <c:pt idx="96877">
                  <c:v>37384.416666666664</c:v>
                </c:pt>
                <c:pt idx="96878">
                  <c:v>37384.5</c:v>
                </c:pt>
                <c:pt idx="96879">
                  <c:v>37384.583333333336</c:v>
                </c:pt>
                <c:pt idx="96880">
                  <c:v>37384.666666666664</c:v>
                </c:pt>
                <c:pt idx="96881">
                  <c:v>37384.75</c:v>
                </c:pt>
                <c:pt idx="96882">
                  <c:v>37384.833333333336</c:v>
                </c:pt>
                <c:pt idx="96883">
                  <c:v>37384.916666666664</c:v>
                </c:pt>
                <c:pt idx="96884">
                  <c:v>37385</c:v>
                </c:pt>
                <c:pt idx="96885">
                  <c:v>37385.083333333336</c:v>
                </c:pt>
                <c:pt idx="96886">
                  <c:v>37385.166666666664</c:v>
                </c:pt>
                <c:pt idx="96887">
                  <c:v>37385.25</c:v>
                </c:pt>
                <c:pt idx="96888">
                  <c:v>37385.333333333336</c:v>
                </c:pt>
                <c:pt idx="96889">
                  <c:v>37385.416666666664</c:v>
                </c:pt>
                <c:pt idx="96890">
                  <c:v>37385.5</c:v>
                </c:pt>
                <c:pt idx="96891">
                  <c:v>37385.583333333336</c:v>
                </c:pt>
                <c:pt idx="96892">
                  <c:v>37385.666666666664</c:v>
                </c:pt>
                <c:pt idx="96893">
                  <c:v>37385.75</c:v>
                </c:pt>
                <c:pt idx="96894">
                  <c:v>37385.833333333336</c:v>
                </c:pt>
                <c:pt idx="96895">
                  <c:v>37385.916666666664</c:v>
                </c:pt>
                <c:pt idx="96896">
                  <c:v>37386</c:v>
                </c:pt>
                <c:pt idx="96897">
                  <c:v>37386.083333333336</c:v>
                </c:pt>
                <c:pt idx="96898">
                  <c:v>37386.166666666664</c:v>
                </c:pt>
                <c:pt idx="96899">
                  <c:v>37386.25</c:v>
                </c:pt>
                <c:pt idx="96900">
                  <c:v>37386.333333333336</c:v>
                </c:pt>
                <c:pt idx="96901">
                  <c:v>37386.416666666664</c:v>
                </c:pt>
                <c:pt idx="96902">
                  <c:v>37386.5</c:v>
                </c:pt>
                <c:pt idx="96903">
                  <c:v>37386.583333333336</c:v>
                </c:pt>
                <c:pt idx="96904">
                  <c:v>37386.666666666664</c:v>
                </c:pt>
                <c:pt idx="96905">
                  <c:v>37386.75</c:v>
                </c:pt>
                <c:pt idx="96906">
                  <c:v>37386.833333333336</c:v>
                </c:pt>
                <c:pt idx="96907">
                  <c:v>37386.916666666664</c:v>
                </c:pt>
                <c:pt idx="96908">
                  <c:v>37387</c:v>
                </c:pt>
                <c:pt idx="96909">
                  <c:v>37387.083333333336</c:v>
                </c:pt>
                <c:pt idx="96910">
                  <c:v>37387.166666666664</c:v>
                </c:pt>
                <c:pt idx="96911">
                  <c:v>37387.25</c:v>
                </c:pt>
                <c:pt idx="96912">
                  <c:v>37387.333333333336</c:v>
                </c:pt>
                <c:pt idx="96913">
                  <c:v>37387.416666666664</c:v>
                </c:pt>
                <c:pt idx="96914">
                  <c:v>37387.5</c:v>
                </c:pt>
                <c:pt idx="96915">
                  <c:v>37387.583333333336</c:v>
                </c:pt>
                <c:pt idx="96916">
                  <c:v>37387.666666666664</c:v>
                </c:pt>
                <c:pt idx="96917">
                  <c:v>37387.75</c:v>
                </c:pt>
                <c:pt idx="96918">
                  <c:v>37387.833333333336</c:v>
                </c:pt>
                <c:pt idx="96919">
                  <c:v>37387.916666666664</c:v>
                </c:pt>
                <c:pt idx="96920">
                  <c:v>37388</c:v>
                </c:pt>
                <c:pt idx="96921">
                  <c:v>37388.083333333336</c:v>
                </c:pt>
                <c:pt idx="96922">
                  <c:v>37388.166666666664</c:v>
                </c:pt>
                <c:pt idx="96923">
                  <c:v>37388.25</c:v>
                </c:pt>
                <c:pt idx="96924">
                  <c:v>37388.333333333336</c:v>
                </c:pt>
                <c:pt idx="96925">
                  <c:v>37388.416666666664</c:v>
                </c:pt>
                <c:pt idx="96926">
                  <c:v>37388.5</c:v>
                </c:pt>
                <c:pt idx="96927">
                  <c:v>37388.583333333336</c:v>
                </c:pt>
                <c:pt idx="96928">
                  <c:v>37388.666666666664</c:v>
                </c:pt>
                <c:pt idx="96929">
                  <c:v>37388.75</c:v>
                </c:pt>
                <c:pt idx="96930">
                  <c:v>37388.833333333336</c:v>
                </c:pt>
                <c:pt idx="96931">
                  <c:v>37388.916666666664</c:v>
                </c:pt>
                <c:pt idx="96932">
                  <c:v>37389</c:v>
                </c:pt>
                <c:pt idx="96933">
                  <c:v>37389.083333333336</c:v>
                </c:pt>
                <c:pt idx="96934">
                  <c:v>37389.166666666664</c:v>
                </c:pt>
                <c:pt idx="96935">
                  <c:v>37389.25</c:v>
                </c:pt>
                <c:pt idx="96936">
                  <c:v>37389.333333333336</c:v>
                </c:pt>
                <c:pt idx="96937">
                  <c:v>37389.416666666664</c:v>
                </c:pt>
                <c:pt idx="96938">
                  <c:v>37389.5</c:v>
                </c:pt>
                <c:pt idx="96939">
                  <c:v>37389.583333333336</c:v>
                </c:pt>
                <c:pt idx="96940">
                  <c:v>37389.666666666664</c:v>
                </c:pt>
                <c:pt idx="96941">
                  <c:v>37389.75</c:v>
                </c:pt>
                <c:pt idx="96942">
                  <c:v>37389.833333333336</c:v>
                </c:pt>
                <c:pt idx="96943">
                  <c:v>37389.916666666664</c:v>
                </c:pt>
                <c:pt idx="96944">
                  <c:v>37390</c:v>
                </c:pt>
                <c:pt idx="96945">
                  <c:v>37390.083333333336</c:v>
                </c:pt>
                <c:pt idx="96946">
                  <c:v>37390.166666666664</c:v>
                </c:pt>
                <c:pt idx="96947">
                  <c:v>37390.25</c:v>
                </c:pt>
                <c:pt idx="96948">
                  <c:v>37390.333333333336</c:v>
                </c:pt>
                <c:pt idx="96949">
                  <c:v>37390.416666666664</c:v>
                </c:pt>
                <c:pt idx="96950">
                  <c:v>37390.5</c:v>
                </c:pt>
                <c:pt idx="96951">
                  <c:v>37390.583333333336</c:v>
                </c:pt>
                <c:pt idx="96952">
                  <c:v>37390.666666666664</c:v>
                </c:pt>
                <c:pt idx="96953">
                  <c:v>37390.75</c:v>
                </c:pt>
                <c:pt idx="96954">
                  <c:v>37390.833333333336</c:v>
                </c:pt>
                <c:pt idx="96955">
                  <c:v>37390.916666666664</c:v>
                </c:pt>
                <c:pt idx="96956">
                  <c:v>37391</c:v>
                </c:pt>
                <c:pt idx="96957">
                  <c:v>37391.083333333336</c:v>
                </c:pt>
                <c:pt idx="96958">
                  <c:v>37391.166666666664</c:v>
                </c:pt>
                <c:pt idx="96959">
                  <c:v>37391.25</c:v>
                </c:pt>
                <c:pt idx="96960">
                  <c:v>37391.333333333336</c:v>
                </c:pt>
                <c:pt idx="96961">
                  <c:v>37391.416666666664</c:v>
                </c:pt>
                <c:pt idx="96962">
                  <c:v>37391.5</c:v>
                </c:pt>
                <c:pt idx="96963">
                  <c:v>37391.583333333336</c:v>
                </c:pt>
                <c:pt idx="96964">
                  <c:v>37391.666666666664</c:v>
                </c:pt>
                <c:pt idx="96965">
                  <c:v>37391.75</c:v>
                </c:pt>
                <c:pt idx="96966">
                  <c:v>37391.833333333336</c:v>
                </c:pt>
                <c:pt idx="96967">
                  <c:v>37391.916666666664</c:v>
                </c:pt>
                <c:pt idx="96968">
                  <c:v>37392</c:v>
                </c:pt>
                <c:pt idx="96969">
                  <c:v>37392.083333333336</c:v>
                </c:pt>
                <c:pt idx="96970">
                  <c:v>37392.166666666664</c:v>
                </c:pt>
                <c:pt idx="96971">
                  <c:v>37392.25</c:v>
                </c:pt>
                <c:pt idx="96972">
                  <c:v>37392.333333333336</c:v>
                </c:pt>
                <c:pt idx="96973">
                  <c:v>37392.416666666664</c:v>
                </c:pt>
                <c:pt idx="96974">
                  <c:v>37392.5</c:v>
                </c:pt>
                <c:pt idx="96975">
                  <c:v>37392.583333333336</c:v>
                </c:pt>
                <c:pt idx="96976">
                  <c:v>37392.666666666664</c:v>
                </c:pt>
                <c:pt idx="96977">
                  <c:v>37392.75</c:v>
                </c:pt>
                <c:pt idx="96978">
                  <c:v>37392.833333333336</c:v>
                </c:pt>
                <c:pt idx="96979">
                  <c:v>37392.916666666664</c:v>
                </c:pt>
                <c:pt idx="96980">
                  <c:v>37393</c:v>
                </c:pt>
                <c:pt idx="96981">
                  <c:v>37393.083333333336</c:v>
                </c:pt>
                <c:pt idx="96982">
                  <c:v>37393.166666666664</c:v>
                </c:pt>
                <c:pt idx="96983">
                  <c:v>37393.25</c:v>
                </c:pt>
                <c:pt idx="96984">
                  <c:v>37393.333333333336</c:v>
                </c:pt>
                <c:pt idx="96985">
                  <c:v>37393.416666666664</c:v>
                </c:pt>
                <c:pt idx="96986">
                  <c:v>37393.5</c:v>
                </c:pt>
                <c:pt idx="96987">
                  <c:v>37393.583333333336</c:v>
                </c:pt>
                <c:pt idx="96988">
                  <c:v>37393.666666666664</c:v>
                </c:pt>
                <c:pt idx="96989">
                  <c:v>37393.75</c:v>
                </c:pt>
                <c:pt idx="96990">
                  <c:v>37393.833333333336</c:v>
                </c:pt>
                <c:pt idx="96991">
                  <c:v>37393.916666666664</c:v>
                </c:pt>
                <c:pt idx="96992">
                  <c:v>37394</c:v>
                </c:pt>
                <c:pt idx="96993">
                  <c:v>37394.083333333336</c:v>
                </c:pt>
                <c:pt idx="96994">
                  <c:v>37394.166666666664</c:v>
                </c:pt>
                <c:pt idx="96995">
                  <c:v>37394.25</c:v>
                </c:pt>
                <c:pt idx="96996">
                  <c:v>37394.333333333336</c:v>
                </c:pt>
                <c:pt idx="96997">
                  <c:v>37394.416666666664</c:v>
                </c:pt>
                <c:pt idx="96998">
                  <c:v>37394.5</c:v>
                </c:pt>
                <c:pt idx="96999">
                  <c:v>37394.583333333336</c:v>
                </c:pt>
                <c:pt idx="97000">
                  <c:v>37394.666666666664</c:v>
                </c:pt>
                <c:pt idx="97001">
                  <c:v>37394.75</c:v>
                </c:pt>
                <c:pt idx="97002">
                  <c:v>37394.833333333336</c:v>
                </c:pt>
                <c:pt idx="97003">
                  <c:v>37394.916666666664</c:v>
                </c:pt>
                <c:pt idx="97004">
                  <c:v>37395</c:v>
                </c:pt>
                <c:pt idx="97005">
                  <c:v>37395.083333333336</c:v>
                </c:pt>
                <c:pt idx="97006">
                  <c:v>37395.166666666664</c:v>
                </c:pt>
                <c:pt idx="97007">
                  <c:v>37395.25</c:v>
                </c:pt>
                <c:pt idx="97008">
                  <c:v>37395.333333333336</c:v>
                </c:pt>
                <c:pt idx="97009">
                  <c:v>37395.416666666664</c:v>
                </c:pt>
                <c:pt idx="97010">
                  <c:v>37395.5</c:v>
                </c:pt>
                <c:pt idx="97011">
                  <c:v>37395.583333333336</c:v>
                </c:pt>
                <c:pt idx="97012">
                  <c:v>37395.666666666664</c:v>
                </c:pt>
                <c:pt idx="97013">
                  <c:v>37395.75</c:v>
                </c:pt>
                <c:pt idx="97014">
                  <c:v>37395.833333333336</c:v>
                </c:pt>
                <c:pt idx="97015">
                  <c:v>37395.916666666664</c:v>
                </c:pt>
                <c:pt idx="97016">
                  <c:v>37396</c:v>
                </c:pt>
                <c:pt idx="97017">
                  <c:v>37396.083333333336</c:v>
                </c:pt>
                <c:pt idx="97018">
                  <c:v>37396.166666666664</c:v>
                </c:pt>
                <c:pt idx="97019">
                  <c:v>37396.25</c:v>
                </c:pt>
                <c:pt idx="97020">
                  <c:v>37396.333333333336</c:v>
                </c:pt>
                <c:pt idx="97021">
                  <c:v>37396.416666666664</c:v>
                </c:pt>
                <c:pt idx="97022">
                  <c:v>37396.5</c:v>
                </c:pt>
                <c:pt idx="97023">
                  <c:v>37396.583333333336</c:v>
                </c:pt>
                <c:pt idx="97024">
                  <c:v>37396.666666666664</c:v>
                </c:pt>
                <c:pt idx="97025">
                  <c:v>37396.75</c:v>
                </c:pt>
                <c:pt idx="97026">
                  <c:v>37396.833333333336</c:v>
                </c:pt>
                <c:pt idx="97027">
                  <c:v>37396.916666666664</c:v>
                </c:pt>
                <c:pt idx="97028">
                  <c:v>37397</c:v>
                </c:pt>
                <c:pt idx="97029">
                  <c:v>37397.083333333336</c:v>
                </c:pt>
                <c:pt idx="97030">
                  <c:v>37397.166666666664</c:v>
                </c:pt>
                <c:pt idx="97031">
                  <c:v>37397.25</c:v>
                </c:pt>
                <c:pt idx="97032">
                  <c:v>37397.333333333336</c:v>
                </c:pt>
                <c:pt idx="97033">
                  <c:v>37397.416666666664</c:v>
                </c:pt>
                <c:pt idx="97034">
                  <c:v>37397.5</c:v>
                </c:pt>
                <c:pt idx="97035">
                  <c:v>37397.583333333336</c:v>
                </c:pt>
                <c:pt idx="97036">
                  <c:v>37397.666666666664</c:v>
                </c:pt>
                <c:pt idx="97037">
                  <c:v>37397.75</c:v>
                </c:pt>
                <c:pt idx="97038">
                  <c:v>37397.833333333336</c:v>
                </c:pt>
                <c:pt idx="97039">
                  <c:v>37397.916666666664</c:v>
                </c:pt>
                <c:pt idx="97040">
                  <c:v>37398</c:v>
                </c:pt>
                <c:pt idx="97041">
                  <c:v>37398.083333333336</c:v>
                </c:pt>
                <c:pt idx="97042">
                  <c:v>37398.166666666664</c:v>
                </c:pt>
                <c:pt idx="97043">
                  <c:v>37398.25</c:v>
                </c:pt>
                <c:pt idx="97044">
                  <c:v>37398.333333333336</c:v>
                </c:pt>
                <c:pt idx="97045">
                  <c:v>37398.416666666664</c:v>
                </c:pt>
                <c:pt idx="97046">
                  <c:v>37398.5</c:v>
                </c:pt>
                <c:pt idx="97047">
                  <c:v>37398.583333333336</c:v>
                </c:pt>
                <c:pt idx="97048">
                  <c:v>37398.666666666664</c:v>
                </c:pt>
                <c:pt idx="97049">
                  <c:v>37398.75</c:v>
                </c:pt>
                <c:pt idx="97050">
                  <c:v>37398.833333333336</c:v>
                </c:pt>
                <c:pt idx="97051">
                  <c:v>37398.916666666664</c:v>
                </c:pt>
                <c:pt idx="97052">
                  <c:v>37399</c:v>
                </c:pt>
                <c:pt idx="97053">
                  <c:v>37399.083333333336</c:v>
                </c:pt>
                <c:pt idx="97054">
                  <c:v>37399.166666666664</c:v>
                </c:pt>
                <c:pt idx="97055">
                  <c:v>37399.25</c:v>
                </c:pt>
                <c:pt idx="97056">
                  <c:v>37399.333333333336</c:v>
                </c:pt>
                <c:pt idx="97057">
                  <c:v>37399.416666666664</c:v>
                </c:pt>
                <c:pt idx="97058">
                  <c:v>37399.5</c:v>
                </c:pt>
                <c:pt idx="97059">
                  <c:v>37399.583333333336</c:v>
                </c:pt>
                <c:pt idx="97060">
                  <c:v>37399.666666666664</c:v>
                </c:pt>
                <c:pt idx="97061">
                  <c:v>37399.75</c:v>
                </c:pt>
                <c:pt idx="97062">
                  <c:v>37399.833333333336</c:v>
                </c:pt>
                <c:pt idx="97063">
                  <c:v>37399.916666666664</c:v>
                </c:pt>
                <c:pt idx="97064">
                  <c:v>37400</c:v>
                </c:pt>
                <c:pt idx="97065">
                  <c:v>37400.083333333336</c:v>
                </c:pt>
                <c:pt idx="97066">
                  <c:v>37400.166666666664</c:v>
                </c:pt>
                <c:pt idx="97067">
                  <c:v>37400.25</c:v>
                </c:pt>
                <c:pt idx="97068">
                  <c:v>37400.333333333336</c:v>
                </c:pt>
                <c:pt idx="97069">
                  <c:v>37400.416666666664</c:v>
                </c:pt>
                <c:pt idx="97070">
                  <c:v>37400.5</c:v>
                </c:pt>
                <c:pt idx="97071">
                  <c:v>37400.583333333336</c:v>
                </c:pt>
                <c:pt idx="97072">
                  <c:v>37400.666666666664</c:v>
                </c:pt>
                <c:pt idx="97073">
                  <c:v>37400.75</c:v>
                </c:pt>
                <c:pt idx="97074">
                  <c:v>37400.833333333336</c:v>
                </c:pt>
                <c:pt idx="97075">
                  <c:v>37400.916666666664</c:v>
                </c:pt>
                <c:pt idx="97076">
                  <c:v>37401</c:v>
                </c:pt>
                <c:pt idx="97077">
                  <c:v>37401.083333333336</c:v>
                </c:pt>
                <c:pt idx="97078">
                  <c:v>37401.166666666664</c:v>
                </c:pt>
                <c:pt idx="97079">
                  <c:v>37401.25</c:v>
                </c:pt>
                <c:pt idx="97080">
                  <c:v>37401.333333333336</c:v>
                </c:pt>
                <c:pt idx="97081">
                  <c:v>37401.416666666664</c:v>
                </c:pt>
                <c:pt idx="97082">
                  <c:v>37401.5</c:v>
                </c:pt>
                <c:pt idx="97083">
                  <c:v>37401.583333333336</c:v>
                </c:pt>
                <c:pt idx="97084">
                  <c:v>37401.666666666664</c:v>
                </c:pt>
                <c:pt idx="97085">
                  <c:v>37401.75</c:v>
                </c:pt>
                <c:pt idx="97086">
                  <c:v>37401.833333333336</c:v>
                </c:pt>
                <c:pt idx="97087">
                  <c:v>37401.916666666664</c:v>
                </c:pt>
                <c:pt idx="97088">
                  <c:v>37402</c:v>
                </c:pt>
                <c:pt idx="97089">
                  <c:v>37402.083333333336</c:v>
                </c:pt>
                <c:pt idx="97090">
                  <c:v>37402.166666666664</c:v>
                </c:pt>
                <c:pt idx="97091">
                  <c:v>37402.25</c:v>
                </c:pt>
                <c:pt idx="97092">
                  <c:v>37402.333333333336</c:v>
                </c:pt>
                <c:pt idx="97093">
                  <c:v>37402.416666666664</c:v>
                </c:pt>
                <c:pt idx="97094">
                  <c:v>37402.5</c:v>
                </c:pt>
                <c:pt idx="97095">
                  <c:v>37402.583333333336</c:v>
                </c:pt>
                <c:pt idx="97096">
                  <c:v>37402.666666666664</c:v>
                </c:pt>
                <c:pt idx="97097">
                  <c:v>37402.75</c:v>
                </c:pt>
                <c:pt idx="97098">
                  <c:v>37402.833333333336</c:v>
                </c:pt>
                <c:pt idx="97099">
                  <c:v>37402.916666666664</c:v>
                </c:pt>
                <c:pt idx="97100">
                  <c:v>37403</c:v>
                </c:pt>
                <c:pt idx="97101">
                  <c:v>37403.083333333336</c:v>
                </c:pt>
                <c:pt idx="97102">
                  <c:v>37403.166666666664</c:v>
                </c:pt>
                <c:pt idx="97103">
                  <c:v>37403.25</c:v>
                </c:pt>
                <c:pt idx="97104">
                  <c:v>37403.333333333336</c:v>
                </c:pt>
                <c:pt idx="97105">
                  <c:v>37403.416666666664</c:v>
                </c:pt>
                <c:pt idx="97106">
                  <c:v>37403.5</c:v>
                </c:pt>
                <c:pt idx="97107">
                  <c:v>37403.583333333336</c:v>
                </c:pt>
                <c:pt idx="97108">
                  <c:v>37403.666666666664</c:v>
                </c:pt>
                <c:pt idx="97109">
                  <c:v>37403.75</c:v>
                </c:pt>
                <c:pt idx="97110">
                  <c:v>37403.833333333336</c:v>
                </c:pt>
                <c:pt idx="97111">
                  <c:v>37403.916666666664</c:v>
                </c:pt>
                <c:pt idx="97112">
                  <c:v>37404</c:v>
                </c:pt>
                <c:pt idx="97113">
                  <c:v>37404.083333333336</c:v>
                </c:pt>
                <c:pt idx="97114">
                  <c:v>37404.166666666664</c:v>
                </c:pt>
                <c:pt idx="97115">
                  <c:v>37404.25</c:v>
                </c:pt>
                <c:pt idx="97116">
                  <c:v>37404.333333333336</c:v>
                </c:pt>
                <c:pt idx="97117">
                  <c:v>37404.416666666664</c:v>
                </c:pt>
                <c:pt idx="97118">
                  <c:v>37404.5</c:v>
                </c:pt>
                <c:pt idx="97119">
                  <c:v>37404.583333333336</c:v>
                </c:pt>
                <c:pt idx="97120">
                  <c:v>37404.666666666664</c:v>
                </c:pt>
                <c:pt idx="97121">
                  <c:v>37404.75</c:v>
                </c:pt>
                <c:pt idx="97122">
                  <c:v>37404.833333333336</c:v>
                </c:pt>
                <c:pt idx="97123">
                  <c:v>37404.916666666664</c:v>
                </c:pt>
                <c:pt idx="97124">
                  <c:v>37405</c:v>
                </c:pt>
                <c:pt idx="97125">
                  <c:v>37405.083333333336</c:v>
                </c:pt>
                <c:pt idx="97126">
                  <c:v>37405.166666666664</c:v>
                </c:pt>
                <c:pt idx="97127">
                  <c:v>37405.25</c:v>
                </c:pt>
                <c:pt idx="97128">
                  <c:v>37405.333333333336</c:v>
                </c:pt>
                <c:pt idx="97129">
                  <c:v>37405.416666666664</c:v>
                </c:pt>
                <c:pt idx="97130">
                  <c:v>37405.5</c:v>
                </c:pt>
                <c:pt idx="97131">
                  <c:v>37405.583333333336</c:v>
                </c:pt>
                <c:pt idx="97132">
                  <c:v>37405.666666666664</c:v>
                </c:pt>
                <c:pt idx="97133">
                  <c:v>37405.75</c:v>
                </c:pt>
                <c:pt idx="97134">
                  <c:v>37405.833333333336</c:v>
                </c:pt>
                <c:pt idx="97135">
                  <c:v>37405.916666666664</c:v>
                </c:pt>
                <c:pt idx="97136">
                  <c:v>37406</c:v>
                </c:pt>
                <c:pt idx="97137">
                  <c:v>37406.083333333336</c:v>
                </c:pt>
                <c:pt idx="97138">
                  <c:v>37406.166666666664</c:v>
                </c:pt>
                <c:pt idx="97139">
                  <c:v>37406.25</c:v>
                </c:pt>
                <c:pt idx="97140">
                  <c:v>37406.333333333336</c:v>
                </c:pt>
                <c:pt idx="97141">
                  <c:v>37406.416666666664</c:v>
                </c:pt>
                <c:pt idx="97142">
                  <c:v>37406.5</c:v>
                </c:pt>
                <c:pt idx="97143">
                  <c:v>37406.583333333336</c:v>
                </c:pt>
                <c:pt idx="97144">
                  <c:v>37406.666666666664</c:v>
                </c:pt>
                <c:pt idx="97145">
                  <c:v>37406.75</c:v>
                </c:pt>
                <c:pt idx="97146">
                  <c:v>37406.833333333336</c:v>
                </c:pt>
                <c:pt idx="97147">
                  <c:v>37406.916666666664</c:v>
                </c:pt>
                <c:pt idx="97148">
                  <c:v>37407</c:v>
                </c:pt>
                <c:pt idx="97149">
                  <c:v>37407.083333333336</c:v>
                </c:pt>
                <c:pt idx="97150">
                  <c:v>37407.166666666664</c:v>
                </c:pt>
                <c:pt idx="97151">
                  <c:v>37407.25</c:v>
                </c:pt>
                <c:pt idx="97152">
                  <c:v>37407.333333333336</c:v>
                </c:pt>
                <c:pt idx="97153">
                  <c:v>37407.416666666664</c:v>
                </c:pt>
                <c:pt idx="97154">
                  <c:v>37407.5</c:v>
                </c:pt>
                <c:pt idx="97155">
                  <c:v>37407.583333333336</c:v>
                </c:pt>
                <c:pt idx="97156">
                  <c:v>37407.666666666664</c:v>
                </c:pt>
                <c:pt idx="97157">
                  <c:v>37407.75</c:v>
                </c:pt>
                <c:pt idx="97158">
                  <c:v>37407.833333333336</c:v>
                </c:pt>
                <c:pt idx="97159">
                  <c:v>37407.916666666664</c:v>
                </c:pt>
                <c:pt idx="97160">
                  <c:v>37408</c:v>
                </c:pt>
                <c:pt idx="97161">
                  <c:v>37408.083333333336</c:v>
                </c:pt>
                <c:pt idx="97162">
                  <c:v>37408.166666666664</c:v>
                </c:pt>
                <c:pt idx="97163">
                  <c:v>37408.25</c:v>
                </c:pt>
                <c:pt idx="97164">
                  <c:v>37408.333333333336</c:v>
                </c:pt>
                <c:pt idx="97165">
                  <c:v>37408.416666666664</c:v>
                </c:pt>
                <c:pt idx="97166">
                  <c:v>37408.5</c:v>
                </c:pt>
                <c:pt idx="97167">
                  <c:v>37408.583333333336</c:v>
                </c:pt>
                <c:pt idx="97168">
                  <c:v>37408.666666666664</c:v>
                </c:pt>
                <c:pt idx="97169">
                  <c:v>37408.75</c:v>
                </c:pt>
                <c:pt idx="97170">
                  <c:v>37408.833333333336</c:v>
                </c:pt>
                <c:pt idx="97171">
                  <c:v>37408.916666666664</c:v>
                </c:pt>
                <c:pt idx="97172">
                  <c:v>37409</c:v>
                </c:pt>
                <c:pt idx="97173">
                  <c:v>37409.083333333336</c:v>
                </c:pt>
                <c:pt idx="97174">
                  <c:v>37409.166666666664</c:v>
                </c:pt>
                <c:pt idx="97175">
                  <c:v>37409.25</c:v>
                </c:pt>
                <c:pt idx="97176">
                  <c:v>37409.333333333336</c:v>
                </c:pt>
                <c:pt idx="97177">
                  <c:v>37409.416666666664</c:v>
                </c:pt>
                <c:pt idx="97178">
                  <c:v>37409.5</c:v>
                </c:pt>
                <c:pt idx="97179">
                  <c:v>37409.583333333336</c:v>
                </c:pt>
                <c:pt idx="97180">
                  <c:v>37409.666666666664</c:v>
                </c:pt>
                <c:pt idx="97181">
                  <c:v>37409.75</c:v>
                </c:pt>
                <c:pt idx="97182">
                  <c:v>37409.833333333336</c:v>
                </c:pt>
                <c:pt idx="97183">
                  <c:v>37409.916666666664</c:v>
                </c:pt>
                <c:pt idx="97184">
                  <c:v>37410</c:v>
                </c:pt>
                <c:pt idx="97185">
                  <c:v>37410.083333333336</c:v>
                </c:pt>
                <c:pt idx="97186">
                  <c:v>37410.166666666664</c:v>
                </c:pt>
                <c:pt idx="97187">
                  <c:v>37410.25</c:v>
                </c:pt>
                <c:pt idx="97188">
                  <c:v>37410.333333333336</c:v>
                </c:pt>
                <c:pt idx="97189">
                  <c:v>37410.416666666664</c:v>
                </c:pt>
                <c:pt idx="97190">
                  <c:v>37410.5</c:v>
                </c:pt>
                <c:pt idx="97191">
                  <c:v>37410.583333333336</c:v>
                </c:pt>
                <c:pt idx="97192">
                  <c:v>37410.666666666664</c:v>
                </c:pt>
                <c:pt idx="97193">
                  <c:v>37410.75</c:v>
                </c:pt>
                <c:pt idx="97194">
                  <c:v>37410.833333333336</c:v>
                </c:pt>
                <c:pt idx="97195">
                  <c:v>37410.916666666664</c:v>
                </c:pt>
                <c:pt idx="97196">
                  <c:v>37411</c:v>
                </c:pt>
                <c:pt idx="97197">
                  <c:v>37411.083333333336</c:v>
                </c:pt>
                <c:pt idx="97198">
                  <c:v>37411.166666666664</c:v>
                </c:pt>
                <c:pt idx="97199">
                  <c:v>37411.25</c:v>
                </c:pt>
                <c:pt idx="97200">
                  <c:v>37411.333333333336</c:v>
                </c:pt>
                <c:pt idx="97201">
                  <c:v>37411.416666666664</c:v>
                </c:pt>
                <c:pt idx="97202">
                  <c:v>37411.5</c:v>
                </c:pt>
                <c:pt idx="97203">
                  <c:v>37411.583333333336</c:v>
                </c:pt>
                <c:pt idx="97204">
                  <c:v>37411.666666666664</c:v>
                </c:pt>
                <c:pt idx="97205">
                  <c:v>37411.75</c:v>
                </c:pt>
                <c:pt idx="97206">
                  <c:v>37411.833333333336</c:v>
                </c:pt>
                <c:pt idx="97207">
                  <c:v>37411.916666666664</c:v>
                </c:pt>
                <c:pt idx="97208">
                  <c:v>37412</c:v>
                </c:pt>
                <c:pt idx="97209">
                  <c:v>37412.083333333336</c:v>
                </c:pt>
                <c:pt idx="97210">
                  <c:v>37412.166666666664</c:v>
                </c:pt>
                <c:pt idx="97211">
                  <c:v>37412.25</c:v>
                </c:pt>
                <c:pt idx="97212">
                  <c:v>37412.333333333336</c:v>
                </c:pt>
                <c:pt idx="97213">
                  <c:v>37412.416666666664</c:v>
                </c:pt>
                <c:pt idx="97214">
                  <c:v>37412.5</c:v>
                </c:pt>
                <c:pt idx="97215">
                  <c:v>37412.583333333336</c:v>
                </c:pt>
                <c:pt idx="97216">
                  <c:v>37412.666666666664</c:v>
                </c:pt>
                <c:pt idx="97217">
                  <c:v>37412.75</c:v>
                </c:pt>
                <c:pt idx="97218">
                  <c:v>37412.833333333336</c:v>
                </c:pt>
                <c:pt idx="97219">
                  <c:v>37412.916666666664</c:v>
                </c:pt>
                <c:pt idx="97220">
                  <c:v>37413</c:v>
                </c:pt>
                <c:pt idx="97221">
                  <c:v>37413.083333333336</c:v>
                </c:pt>
                <c:pt idx="97222">
                  <c:v>37413.166666666664</c:v>
                </c:pt>
                <c:pt idx="97223">
                  <c:v>37413.25</c:v>
                </c:pt>
                <c:pt idx="97224">
                  <c:v>37413.333333333336</c:v>
                </c:pt>
                <c:pt idx="97225">
                  <c:v>37413.416666666664</c:v>
                </c:pt>
                <c:pt idx="97226">
                  <c:v>37413.5</c:v>
                </c:pt>
                <c:pt idx="97227">
                  <c:v>37413.583333333336</c:v>
                </c:pt>
                <c:pt idx="97228">
                  <c:v>37413.666666666664</c:v>
                </c:pt>
                <c:pt idx="97229">
                  <c:v>37413.75</c:v>
                </c:pt>
                <c:pt idx="97230">
                  <c:v>37413.833333333336</c:v>
                </c:pt>
                <c:pt idx="97231">
                  <c:v>37413.916666666664</c:v>
                </c:pt>
                <c:pt idx="97232">
                  <c:v>37414</c:v>
                </c:pt>
                <c:pt idx="97233">
                  <c:v>37414.083333333336</c:v>
                </c:pt>
                <c:pt idx="97234">
                  <c:v>37414.166666666664</c:v>
                </c:pt>
                <c:pt idx="97235">
                  <c:v>37414.25</c:v>
                </c:pt>
                <c:pt idx="97236">
                  <c:v>37414.333333333336</c:v>
                </c:pt>
                <c:pt idx="97237">
                  <c:v>37414.416666666664</c:v>
                </c:pt>
                <c:pt idx="97238">
                  <c:v>37414.5</c:v>
                </c:pt>
                <c:pt idx="97239">
                  <c:v>37414.583333333336</c:v>
                </c:pt>
                <c:pt idx="97240">
                  <c:v>37414.666666666664</c:v>
                </c:pt>
                <c:pt idx="97241">
                  <c:v>37414.75</c:v>
                </c:pt>
                <c:pt idx="97242">
                  <c:v>37414.833333333336</c:v>
                </c:pt>
                <c:pt idx="97243">
                  <c:v>37414.916666666664</c:v>
                </c:pt>
                <c:pt idx="97244">
                  <c:v>37415</c:v>
                </c:pt>
                <c:pt idx="97245">
                  <c:v>37415.083333333336</c:v>
                </c:pt>
                <c:pt idx="97246">
                  <c:v>37415.166666666664</c:v>
                </c:pt>
                <c:pt idx="97247">
                  <c:v>37415.25</c:v>
                </c:pt>
                <c:pt idx="97248">
                  <c:v>37415.333333333336</c:v>
                </c:pt>
                <c:pt idx="97249">
                  <c:v>37415.416666666664</c:v>
                </c:pt>
                <c:pt idx="97250">
                  <c:v>37415.5</c:v>
                </c:pt>
                <c:pt idx="97251">
                  <c:v>37415.583333333336</c:v>
                </c:pt>
                <c:pt idx="97252">
                  <c:v>37415.666666666664</c:v>
                </c:pt>
                <c:pt idx="97253">
                  <c:v>37415.75</c:v>
                </c:pt>
                <c:pt idx="97254">
                  <c:v>37415.833333333336</c:v>
                </c:pt>
                <c:pt idx="97255">
                  <c:v>37415.916666666664</c:v>
                </c:pt>
                <c:pt idx="97256">
                  <c:v>37416</c:v>
                </c:pt>
                <c:pt idx="97257">
                  <c:v>37416.083333333336</c:v>
                </c:pt>
                <c:pt idx="97258">
                  <c:v>37416.166666666664</c:v>
                </c:pt>
                <c:pt idx="97259">
                  <c:v>37416.25</c:v>
                </c:pt>
                <c:pt idx="97260">
                  <c:v>37416.333333333336</c:v>
                </c:pt>
                <c:pt idx="97261">
                  <c:v>37416.416666666664</c:v>
                </c:pt>
                <c:pt idx="97262">
                  <c:v>37416.5</c:v>
                </c:pt>
                <c:pt idx="97263">
                  <c:v>37416.583333333336</c:v>
                </c:pt>
                <c:pt idx="97264">
                  <c:v>37416.666666666664</c:v>
                </c:pt>
                <c:pt idx="97265">
                  <c:v>37416.75</c:v>
                </c:pt>
                <c:pt idx="97266">
                  <c:v>37416.833333333336</c:v>
                </c:pt>
                <c:pt idx="97267">
                  <c:v>37416.916666666664</c:v>
                </c:pt>
                <c:pt idx="97268">
                  <c:v>37417</c:v>
                </c:pt>
                <c:pt idx="97269">
                  <c:v>37417.083333333336</c:v>
                </c:pt>
                <c:pt idx="97270">
                  <c:v>37417.166666666664</c:v>
                </c:pt>
                <c:pt idx="97271">
                  <c:v>37417.25</c:v>
                </c:pt>
                <c:pt idx="97272">
                  <c:v>37417.333333333336</c:v>
                </c:pt>
                <c:pt idx="97273">
                  <c:v>37417.416666666664</c:v>
                </c:pt>
                <c:pt idx="97274">
                  <c:v>37417.5</c:v>
                </c:pt>
                <c:pt idx="97275">
                  <c:v>37417.583333333336</c:v>
                </c:pt>
                <c:pt idx="97276">
                  <c:v>37417.666666666664</c:v>
                </c:pt>
                <c:pt idx="97277">
                  <c:v>37417.75</c:v>
                </c:pt>
                <c:pt idx="97278">
                  <c:v>37417.833333333336</c:v>
                </c:pt>
                <c:pt idx="97279">
                  <c:v>37417.916666666664</c:v>
                </c:pt>
                <c:pt idx="97280">
                  <c:v>37418</c:v>
                </c:pt>
                <c:pt idx="97281">
                  <c:v>37418.083333333336</c:v>
                </c:pt>
                <c:pt idx="97282">
                  <c:v>37418.166666666664</c:v>
                </c:pt>
                <c:pt idx="97283">
                  <c:v>37418.25</c:v>
                </c:pt>
                <c:pt idx="97284">
                  <c:v>37418.333333333336</c:v>
                </c:pt>
                <c:pt idx="97285">
                  <c:v>37418.416666666664</c:v>
                </c:pt>
                <c:pt idx="97286">
                  <c:v>37418.5</c:v>
                </c:pt>
                <c:pt idx="97287">
                  <c:v>37418.583333333336</c:v>
                </c:pt>
                <c:pt idx="97288">
                  <c:v>37418.666666666664</c:v>
                </c:pt>
                <c:pt idx="97289">
                  <c:v>37418.75</c:v>
                </c:pt>
                <c:pt idx="97290">
                  <c:v>37418.833333333336</c:v>
                </c:pt>
                <c:pt idx="97291">
                  <c:v>37418.916666666664</c:v>
                </c:pt>
                <c:pt idx="97292">
                  <c:v>37419</c:v>
                </c:pt>
                <c:pt idx="97293">
                  <c:v>37419.083333333336</c:v>
                </c:pt>
                <c:pt idx="97294">
                  <c:v>37419.166666666664</c:v>
                </c:pt>
                <c:pt idx="97295">
                  <c:v>37419.25</c:v>
                </c:pt>
                <c:pt idx="97296">
                  <c:v>37419.333333333336</c:v>
                </c:pt>
                <c:pt idx="97297">
                  <c:v>37419.416666666664</c:v>
                </c:pt>
                <c:pt idx="97298">
                  <c:v>37419.5</c:v>
                </c:pt>
                <c:pt idx="97299">
                  <c:v>37419.583333333336</c:v>
                </c:pt>
                <c:pt idx="97300">
                  <c:v>37419.666666666664</c:v>
                </c:pt>
                <c:pt idx="97301">
                  <c:v>37419.75</c:v>
                </c:pt>
                <c:pt idx="97302">
                  <c:v>37419.833333333336</c:v>
                </c:pt>
                <c:pt idx="97303">
                  <c:v>37419.916666666664</c:v>
                </c:pt>
                <c:pt idx="97304">
                  <c:v>37420</c:v>
                </c:pt>
                <c:pt idx="97305">
                  <c:v>37420.083333333336</c:v>
                </c:pt>
                <c:pt idx="97306">
                  <c:v>37420.166666666664</c:v>
                </c:pt>
                <c:pt idx="97307">
                  <c:v>37420.25</c:v>
                </c:pt>
                <c:pt idx="97308">
                  <c:v>37420.333333333336</c:v>
                </c:pt>
                <c:pt idx="97309">
                  <c:v>37420.416666666664</c:v>
                </c:pt>
                <c:pt idx="97310">
                  <c:v>37420.5</c:v>
                </c:pt>
                <c:pt idx="97311">
                  <c:v>37420.583333333336</c:v>
                </c:pt>
                <c:pt idx="97312">
                  <c:v>37420.666666666664</c:v>
                </c:pt>
                <c:pt idx="97313">
                  <c:v>37420.75</c:v>
                </c:pt>
                <c:pt idx="97314">
                  <c:v>37420.833333333336</c:v>
                </c:pt>
                <c:pt idx="97315">
                  <c:v>37420.916666666664</c:v>
                </c:pt>
                <c:pt idx="97316">
                  <c:v>37421</c:v>
                </c:pt>
                <c:pt idx="97317">
                  <c:v>37421.083333333336</c:v>
                </c:pt>
                <c:pt idx="97318">
                  <c:v>37421.166666666664</c:v>
                </c:pt>
                <c:pt idx="97319">
                  <c:v>37421.25</c:v>
                </c:pt>
                <c:pt idx="97320">
                  <c:v>37421.333333333336</c:v>
                </c:pt>
                <c:pt idx="97321">
                  <c:v>37421.416666666664</c:v>
                </c:pt>
                <c:pt idx="97322">
                  <c:v>37421.5</c:v>
                </c:pt>
                <c:pt idx="97323">
                  <c:v>37421.583333333336</c:v>
                </c:pt>
                <c:pt idx="97324">
                  <c:v>37421.666666666664</c:v>
                </c:pt>
                <c:pt idx="97325">
                  <c:v>37421.75</c:v>
                </c:pt>
                <c:pt idx="97326">
                  <c:v>37421.833333333336</c:v>
                </c:pt>
                <c:pt idx="97327">
                  <c:v>37421.916666666664</c:v>
                </c:pt>
                <c:pt idx="97328">
                  <c:v>37422</c:v>
                </c:pt>
                <c:pt idx="97329">
                  <c:v>37422.083333333336</c:v>
                </c:pt>
                <c:pt idx="97330">
                  <c:v>37422.166666666664</c:v>
                </c:pt>
                <c:pt idx="97331">
                  <c:v>37422.25</c:v>
                </c:pt>
                <c:pt idx="97332">
                  <c:v>37422.333333333336</c:v>
                </c:pt>
                <c:pt idx="97333">
                  <c:v>37422.416666666664</c:v>
                </c:pt>
                <c:pt idx="97334">
                  <c:v>37422.5</c:v>
                </c:pt>
                <c:pt idx="97335">
                  <c:v>37422.583333333336</c:v>
                </c:pt>
                <c:pt idx="97336">
                  <c:v>37422.666666666664</c:v>
                </c:pt>
                <c:pt idx="97337">
                  <c:v>37422.75</c:v>
                </c:pt>
                <c:pt idx="97338">
                  <c:v>37422.833333333336</c:v>
                </c:pt>
                <c:pt idx="97339">
                  <c:v>37422.916666666664</c:v>
                </c:pt>
                <c:pt idx="97340">
                  <c:v>37423</c:v>
                </c:pt>
                <c:pt idx="97341">
                  <c:v>37423.083333333336</c:v>
                </c:pt>
                <c:pt idx="97342">
                  <c:v>37423.166666666664</c:v>
                </c:pt>
                <c:pt idx="97343">
                  <c:v>37423.25</c:v>
                </c:pt>
                <c:pt idx="97344">
                  <c:v>37423.333333333336</c:v>
                </c:pt>
                <c:pt idx="97345">
                  <c:v>37423.416666666664</c:v>
                </c:pt>
                <c:pt idx="97346">
                  <c:v>37423.5</c:v>
                </c:pt>
                <c:pt idx="97347">
                  <c:v>37423.583333333336</c:v>
                </c:pt>
                <c:pt idx="97348">
                  <c:v>37423.666666666664</c:v>
                </c:pt>
                <c:pt idx="97349">
                  <c:v>37423.75</c:v>
                </c:pt>
                <c:pt idx="97350">
                  <c:v>37423.833333333336</c:v>
                </c:pt>
                <c:pt idx="97351">
                  <c:v>37423.916666666664</c:v>
                </c:pt>
                <c:pt idx="97352">
                  <c:v>37424</c:v>
                </c:pt>
                <c:pt idx="97353">
                  <c:v>37424.083333333336</c:v>
                </c:pt>
                <c:pt idx="97354">
                  <c:v>37424.166666666664</c:v>
                </c:pt>
                <c:pt idx="97355">
                  <c:v>37424.25</c:v>
                </c:pt>
                <c:pt idx="97356">
                  <c:v>37424.333333333336</c:v>
                </c:pt>
                <c:pt idx="97357">
                  <c:v>37424.416666666664</c:v>
                </c:pt>
                <c:pt idx="97358">
                  <c:v>37424.5</c:v>
                </c:pt>
                <c:pt idx="97359">
                  <c:v>37424.583333333336</c:v>
                </c:pt>
                <c:pt idx="97360">
                  <c:v>37424.666666666664</c:v>
                </c:pt>
                <c:pt idx="97361">
                  <c:v>37424.75</c:v>
                </c:pt>
                <c:pt idx="97362">
                  <c:v>37424.833333333336</c:v>
                </c:pt>
                <c:pt idx="97363">
                  <c:v>37424.916666666664</c:v>
                </c:pt>
                <c:pt idx="97364">
                  <c:v>37425</c:v>
                </c:pt>
                <c:pt idx="97365">
                  <c:v>37425.083333333336</c:v>
                </c:pt>
                <c:pt idx="97366">
                  <c:v>37425.166666666664</c:v>
                </c:pt>
                <c:pt idx="97367">
                  <c:v>37425.25</c:v>
                </c:pt>
                <c:pt idx="97368">
                  <c:v>37425.333333333336</c:v>
                </c:pt>
                <c:pt idx="97369">
                  <c:v>37425.416666666664</c:v>
                </c:pt>
                <c:pt idx="97370">
                  <c:v>37425.5</c:v>
                </c:pt>
                <c:pt idx="97371">
                  <c:v>37425.583333333336</c:v>
                </c:pt>
                <c:pt idx="97372">
                  <c:v>37425.666666666664</c:v>
                </c:pt>
                <c:pt idx="97373">
                  <c:v>37425.75</c:v>
                </c:pt>
                <c:pt idx="97374">
                  <c:v>37425.833333333336</c:v>
                </c:pt>
                <c:pt idx="97375">
                  <c:v>37425.916666666664</c:v>
                </c:pt>
                <c:pt idx="97376">
                  <c:v>37426</c:v>
                </c:pt>
                <c:pt idx="97377">
                  <c:v>37426.083333333336</c:v>
                </c:pt>
                <c:pt idx="97378">
                  <c:v>37426.166666666664</c:v>
                </c:pt>
                <c:pt idx="97379">
                  <c:v>37426.25</c:v>
                </c:pt>
                <c:pt idx="97380">
                  <c:v>37426.333333333336</c:v>
                </c:pt>
                <c:pt idx="97381">
                  <c:v>37426.416666666664</c:v>
                </c:pt>
                <c:pt idx="97382">
                  <c:v>37426.5</c:v>
                </c:pt>
                <c:pt idx="97383">
                  <c:v>37426.583333333336</c:v>
                </c:pt>
                <c:pt idx="97384">
                  <c:v>37426.666666666664</c:v>
                </c:pt>
                <c:pt idx="97385">
                  <c:v>37426.75</c:v>
                </c:pt>
                <c:pt idx="97386">
                  <c:v>37426.833333333336</c:v>
                </c:pt>
                <c:pt idx="97387">
                  <c:v>37426.916666666664</c:v>
                </c:pt>
                <c:pt idx="97388">
                  <c:v>37427</c:v>
                </c:pt>
                <c:pt idx="97389">
                  <c:v>37427.083333333336</c:v>
                </c:pt>
                <c:pt idx="97390">
                  <c:v>37427.166666666664</c:v>
                </c:pt>
                <c:pt idx="97391">
                  <c:v>37427.25</c:v>
                </c:pt>
                <c:pt idx="97392">
                  <c:v>37427.333333333336</c:v>
                </c:pt>
                <c:pt idx="97393">
                  <c:v>37427.416666666664</c:v>
                </c:pt>
                <c:pt idx="97394">
                  <c:v>37427.5</c:v>
                </c:pt>
                <c:pt idx="97395">
                  <c:v>37427.583333333336</c:v>
                </c:pt>
                <c:pt idx="97396">
                  <c:v>37427.666666666664</c:v>
                </c:pt>
                <c:pt idx="97397">
                  <c:v>37427.75</c:v>
                </c:pt>
                <c:pt idx="97398">
                  <c:v>37427.833333333336</c:v>
                </c:pt>
                <c:pt idx="97399">
                  <c:v>37427.916666666664</c:v>
                </c:pt>
                <c:pt idx="97400">
                  <c:v>37428</c:v>
                </c:pt>
                <c:pt idx="97401">
                  <c:v>37428.083333333336</c:v>
                </c:pt>
                <c:pt idx="97402">
                  <c:v>37428.166666666664</c:v>
                </c:pt>
                <c:pt idx="97403">
                  <c:v>37428.25</c:v>
                </c:pt>
                <c:pt idx="97404">
                  <c:v>37428.333333333336</c:v>
                </c:pt>
                <c:pt idx="97405">
                  <c:v>37428.416666666664</c:v>
                </c:pt>
                <c:pt idx="97406">
                  <c:v>37428.5</c:v>
                </c:pt>
                <c:pt idx="97407">
                  <c:v>37428.583333333336</c:v>
                </c:pt>
                <c:pt idx="97408">
                  <c:v>37428.666666666664</c:v>
                </c:pt>
                <c:pt idx="97409">
                  <c:v>37428.75</c:v>
                </c:pt>
                <c:pt idx="97410">
                  <c:v>37428.833333333336</c:v>
                </c:pt>
                <c:pt idx="97411">
                  <c:v>37428.916666666664</c:v>
                </c:pt>
                <c:pt idx="97412">
                  <c:v>37429</c:v>
                </c:pt>
                <c:pt idx="97413">
                  <c:v>37429.083333333336</c:v>
                </c:pt>
                <c:pt idx="97414">
                  <c:v>37429.166666666664</c:v>
                </c:pt>
                <c:pt idx="97415">
                  <c:v>37429.25</c:v>
                </c:pt>
                <c:pt idx="97416">
                  <c:v>37429.333333333336</c:v>
                </c:pt>
                <c:pt idx="97417">
                  <c:v>37429.416666666664</c:v>
                </c:pt>
                <c:pt idx="97418">
                  <c:v>37429.5</c:v>
                </c:pt>
                <c:pt idx="97419">
                  <c:v>37429.583333333336</c:v>
                </c:pt>
                <c:pt idx="97420">
                  <c:v>37429.666666666664</c:v>
                </c:pt>
                <c:pt idx="97421">
                  <c:v>37429.75</c:v>
                </c:pt>
                <c:pt idx="97422">
                  <c:v>37429.833333333336</c:v>
                </c:pt>
                <c:pt idx="97423">
                  <c:v>37429.916666666664</c:v>
                </c:pt>
                <c:pt idx="97424">
                  <c:v>37430</c:v>
                </c:pt>
                <c:pt idx="97425">
                  <c:v>37430.083333333336</c:v>
                </c:pt>
                <c:pt idx="97426">
                  <c:v>37430.166666666664</c:v>
                </c:pt>
                <c:pt idx="97427">
                  <c:v>37430.25</c:v>
                </c:pt>
                <c:pt idx="97428">
                  <c:v>37430.333333333336</c:v>
                </c:pt>
                <c:pt idx="97429">
                  <c:v>37430.416666666664</c:v>
                </c:pt>
                <c:pt idx="97430">
                  <c:v>37430.5</c:v>
                </c:pt>
                <c:pt idx="97431">
                  <c:v>37430.583333333336</c:v>
                </c:pt>
                <c:pt idx="97432">
                  <c:v>37430.666666666664</c:v>
                </c:pt>
                <c:pt idx="97433">
                  <c:v>37430.75</c:v>
                </c:pt>
                <c:pt idx="97434">
                  <c:v>37430.833333333336</c:v>
                </c:pt>
                <c:pt idx="97435">
                  <c:v>37430.916666666664</c:v>
                </c:pt>
                <c:pt idx="97436">
                  <c:v>37431</c:v>
                </c:pt>
                <c:pt idx="97437">
                  <c:v>37431.083333333336</c:v>
                </c:pt>
                <c:pt idx="97438">
                  <c:v>37431.166666666664</c:v>
                </c:pt>
                <c:pt idx="97439">
                  <c:v>37431.25</c:v>
                </c:pt>
                <c:pt idx="97440">
                  <c:v>37431.333333333336</c:v>
                </c:pt>
                <c:pt idx="97441">
                  <c:v>37431.416666666664</c:v>
                </c:pt>
                <c:pt idx="97442">
                  <c:v>37431.5</c:v>
                </c:pt>
                <c:pt idx="97443">
                  <c:v>37431.583333333336</c:v>
                </c:pt>
                <c:pt idx="97444">
                  <c:v>37431.666666666664</c:v>
                </c:pt>
                <c:pt idx="97445">
                  <c:v>37431.75</c:v>
                </c:pt>
                <c:pt idx="97446">
                  <c:v>37431.833333333336</c:v>
                </c:pt>
                <c:pt idx="97447">
                  <c:v>37431.916666666664</c:v>
                </c:pt>
                <c:pt idx="97448">
                  <c:v>37432</c:v>
                </c:pt>
                <c:pt idx="97449">
                  <c:v>37432.083333333336</c:v>
                </c:pt>
                <c:pt idx="97450">
                  <c:v>37432.166666666664</c:v>
                </c:pt>
                <c:pt idx="97451">
                  <c:v>37432.25</c:v>
                </c:pt>
                <c:pt idx="97452">
                  <c:v>37432.333333333336</c:v>
                </c:pt>
                <c:pt idx="97453">
                  <c:v>37432.416666666664</c:v>
                </c:pt>
                <c:pt idx="97454">
                  <c:v>37432.5</c:v>
                </c:pt>
                <c:pt idx="97455">
                  <c:v>37432.583333333336</c:v>
                </c:pt>
                <c:pt idx="97456">
                  <c:v>37432.666666666664</c:v>
                </c:pt>
                <c:pt idx="97457">
                  <c:v>37432.75</c:v>
                </c:pt>
                <c:pt idx="97458">
                  <c:v>37432.833333333336</c:v>
                </c:pt>
                <c:pt idx="97459">
                  <c:v>37432.916666666664</c:v>
                </c:pt>
                <c:pt idx="97460">
                  <c:v>37433</c:v>
                </c:pt>
                <c:pt idx="97461">
                  <c:v>37433.083333333336</c:v>
                </c:pt>
                <c:pt idx="97462">
                  <c:v>37433.166666666664</c:v>
                </c:pt>
                <c:pt idx="97463">
                  <c:v>37433.25</c:v>
                </c:pt>
                <c:pt idx="97464">
                  <c:v>37433.333333333336</c:v>
                </c:pt>
                <c:pt idx="97465">
                  <c:v>37433.416666666664</c:v>
                </c:pt>
                <c:pt idx="97466">
                  <c:v>37433.5</c:v>
                </c:pt>
                <c:pt idx="97467">
                  <c:v>37433.583333333336</c:v>
                </c:pt>
                <c:pt idx="97468">
                  <c:v>37433.666666666664</c:v>
                </c:pt>
                <c:pt idx="97469">
                  <c:v>37433.75</c:v>
                </c:pt>
                <c:pt idx="97470">
                  <c:v>37433.833333333336</c:v>
                </c:pt>
                <c:pt idx="97471">
                  <c:v>37433.916666666664</c:v>
                </c:pt>
                <c:pt idx="97472">
                  <c:v>37434</c:v>
                </c:pt>
                <c:pt idx="97473">
                  <c:v>37434.083333333336</c:v>
                </c:pt>
                <c:pt idx="97474">
                  <c:v>37434.166666666664</c:v>
                </c:pt>
                <c:pt idx="97475">
                  <c:v>37434.25</c:v>
                </c:pt>
                <c:pt idx="97476">
                  <c:v>37434.333333333336</c:v>
                </c:pt>
                <c:pt idx="97477">
                  <c:v>37434.416666666664</c:v>
                </c:pt>
                <c:pt idx="97478">
                  <c:v>37434.5</c:v>
                </c:pt>
                <c:pt idx="97479">
                  <c:v>37434.583333333336</c:v>
                </c:pt>
                <c:pt idx="97480">
                  <c:v>37434.666666666664</c:v>
                </c:pt>
                <c:pt idx="97481">
                  <c:v>37434.75</c:v>
                </c:pt>
                <c:pt idx="97482">
                  <c:v>37434.833333333336</c:v>
                </c:pt>
                <c:pt idx="97483">
                  <c:v>37434.916666666664</c:v>
                </c:pt>
                <c:pt idx="97484">
                  <c:v>37435</c:v>
                </c:pt>
                <c:pt idx="97485">
                  <c:v>37435.083333333336</c:v>
                </c:pt>
                <c:pt idx="97486">
                  <c:v>37435.166666666664</c:v>
                </c:pt>
                <c:pt idx="97487">
                  <c:v>37435.25</c:v>
                </c:pt>
                <c:pt idx="97488">
                  <c:v>37435.333333333336</c:v>
                </c:pt>
                <c:pt idx="97489">
                  <c:v>37435.416666666664</c:v>
                </c:pt>
                <c:pt idx="97490">
                  <c:v>37435.5</c:v>
                </c:pt>
                <c:pt idx="97491">
                  <c:v>37435.583333333336</c:v>
                </c:pt>
                <c:pt idx="97492">
                  <c:v>37435.666666666664</c:v>
                </c:pt>
                <c:pt idx="97493">
                  <c:v>37435.75</c:v>
                </c:pt>
                <c:pt idx="97494">
                  <c:v>37435.833333333336</c:v>
                </c:pt>
                <c:pt idx="97495">
                  <c:v>37435.916666666664</c:v>
                </c:pt>
                <c:pt idx="97496">
                  <c:v>37436</c:v>
                </c:pt>
                <c:pt idx="97497">
                  <c:v>37436.083333333336</c:v>
                </c:pt>
                <c:pt idx="97498">
                  <c:v>37436.166666666664</c:v>
                </c:pt>
                <c:pt idx="97499">
                  <c:v>37436.25</c:v>
                </c:pt>
                <c:pt idx="97500">
                  <c:v>37436.333333333336</c:v>
                </c:pt>
                <c:pt idx="97501">
                  <c:v>37436.416666666664</c:v>
                </c:pt>
                <c:pt idx="97502">
                  <c:v>37436.5</c:v>
                </c:pt>
                <c:pt idx="97503">
                  <c:v>37436.583333333336</c:v>
                </c:pt>
                <c:pt idx="97504">
                  <c:v>37436.666666666664</c:v>
                </c:pt>
                <c:pt idx="97505">
                  <c:v>37436.75</c:v>
                </c:pt>
                <c:pt idx="97506">
                  <c:v>37436.833333333336</c:v>
                </c:pt>
                <c:pt idx="97507">
                  <c:v>37436.916666666664</c:v>
                </c:pt>
                <c:pt idx="97508">
                  <c:v>37437</c:v>
                </c:pt>
                <c:pt idx="97509">
                  <c:v>37437.083333333336</c:v>
                </c:pt>
                <c:pt idx="97510">
                  <c:v>37437.166666666664</c:v>
                </c:pt>
                <c:pt idx="97511">
                  <c:v>37437.25</c:v>
                </c:pt>
                <c:pt idx="97512">
                  <c:v>37437.333333333336</c:v>
                </c:pt>
                <c:pt idx="97513">
                  <c:v>37437.416666666664</c:v>
                </c:pt>
                <c:pt idx="97514">
                  <c:v>37437.5</c:v>
                </c:pt>
                <c:pt idx="97515">
                  <c:v>37437.583333333336</c:v>
                </c:pt>
                <c:pt idx="97516">
                  <c:v>37437.666666666664</c:v>
                </c:pt>
                <c:pt idx="97517">
                  <c:v>37437.75</c:v>
                </c:pt>
                <c:pt idx="97518">
                  <c:v>37437.833333333336</c:v>
                </c:pt>
                <c:pt idx="97519">
                  <c:v>37437.916666666664</c:v>
                </c:pt>
                <c:pt idx="97520">
                  <c:v>37438</c:v>
                </c:pt>
                <c:pt idx="97521">
                  <c:v>37438.083333333336</c:v>
                </c:pt>
                <c:pt idx="97522">
                  <c:v>37438.166666666664</c:v>
                </c:pt>
                <c:pt idx="97523">
                  <c:v>37438.25</c:v>
                </c:pt>
                <c:pt idx="97524">
                  <c:v>37438.333333333336</c:v>
                </c:pt>
                <c:pt idx="97525">
                  <c:v>37438.416666666664</c:v>
                </c:pt>
                <c:pt idx="97526">
                  <c:v>37438.5</c:v>
                </c:pt>
                <c:pt idx="97527">
                  <c:v>37438.583333333336</c:v>
                </c:pt>
                <c:pt idx="97528">
                  <c:v>37438.666666666664</c:v>
                </c:pt>
                <c:pt idx="97529">
                  <c:v>37438.75</c:v>
                </c:pt>
                <c:pt idx="97530">
                  <c:v>37438.833333333336</c:v>
                </c:pt>
                <c:pt idx="97531">
                  <c:v>37438.916666666664</c:v>
                </c:pt>
                <c:pt idx="97532">
                  <c:v>37439</c:v>
                </c:pt>
                <c:pt idx="97533">
                  <c:v>37439.083333333336</c:v>
                </c:pt>
                <c:pt idx="97534">
                  <c:v>37439.166666666664</c:v>
                </c:pt>
                <c:pt idx="97535">
                  <c:v>37439.25</c:v>
                </c:pt>
                <c:pt idx="97536">
                  <c:v>37439.333333333336</c:v>
                </c:pt>
                <c:pt idx="97537">
                  <c:v>37439.416666666664</c:v>
                </c:pt>
                <c:pt idx="97538">
                  <c:v>37439.5</c:v>
                </c:pt>
                <c:pt idx="97539">
                  <c:v>37439.583333333336</c:v>
                </c:pt>
                <c:pt idx="97540">
                  <c:v>37439.666666666664</c:v>
                </c:pt>
                <c:pt idx="97541">
                  <c:v>37439.75</c:v>
                </c:pt>
                <c:pt idx="97542">
                  <c:v>37439.833333333336</c:v>
                </c:pt>
                <c:pt idx="97543">
                  <c:v>37439.916666666664</c:v>
                </c:pt>
                <c:pt idx="97544">
                  <c:v>37440</c:v>
                </c:pt>
                <c:pt idx="97545">
                  <c:v>37440.083333333336</c:v>
                </c:pt>
                <c:pt idx="97546">
                  <c:v>37440.166666666664</c:v>
                </c:pt>
                <c:pt idx="97547">
                  <c:v>37440.25</c:v>
                </c:pt>
                <c:pt idx="97548">
                  <c:v>37440.333333333336</c:v>
                </c:pt>
                <c:pt idx="97549">
                  <c:v>37440.416666666664</c:v>
                </c:pt>
                <c:pt idx="97550">
                  <c:v>37440.5</c:v>
                </c:pt>
                <c:pt idx="97551">
                  <c:v>37440.583333333336</c:v>
                </c:pt>
                <c:pt idx="97552">
                  <c:v>37440.666666666664</c:v>
                </c:pt>
                <c:pt idx="97553">
                  <c:v>37440.75</c:v>
                </c:pt>
                <c:pt idx="97554">
                  <c:v>37440.833333333336</c:v>
                </c:pt>
                <c:pt idx="97555">
                  <c:v>37440.916666666664</c:v>
                </c:pt>
                <c:pt idx="97556">
                  <c:v>37441</c:v>
                </c:pt>
                <c:pt idx="97557">
                  <c:v>37441.083333333336</c:v>
                </c:pt>
                <c:pt idx="97558">
                  <c:v>37441.166666666664</c:v>
                </c:pt>
                <c:pt idx="97559">
                  <c:v>37441.25</c:v>
                </c:pt>
                <c:pt idx="97560">
                  <c:v>37441.333333333336</c:v>
                </c:pt>
                <c:pt idx="97561">
                  <c:v>37441.416666666664</c:v>
                </c:pt>
                <c:pt idx="97562">
                  <c:v>37441.5</c:v>
                </c:pt>
                <c:pt idx="97563">
                  <c:v>37441.583333333336</c:v>
                </c:pt>
                <c:pt idx="97564">
                  <c:v>37441.666666666664</c:v>
                </c:pt>
                <c:pt idx="97565">
                  <c:v>37441.75</c:v>
                </c:pt>
                <c:pt idx="97566">
                  <c:v>37441.833333333336</c:v>
                </c:pt>
                <c:pt idx="97567">
                  <c:v>37441.916666666664</c:v>
                </c:pt>
                <c:pt idx="97568">
                  <c:v>37442</c:v>
                </c:pt>
                <c:pt idx="97569">
                  <c:v>37442.083333333336</c:v>
                </c:pt>
                <c:pt idx="97570">
                  <c:v>37442.166666666664</c:v>
                </c:pt>
                <c:pt idx="97571">
                  <c:v>37442.25</c:v>
                </c:pt>
                <c:pt idx="97572">
                  <c:v>37442.333333333336</c:v>
                </c:pt>
                <c:pt idx="97573">
                  <c:v>37442.416666666664</c:v>
                </c:pt>
                <c:pt idx="97574">
                  <c:v>37442.5</c:v>
                </c:pt>
                <c:pt idx="97575">
                  <c:v>37442.583333333336</c:v>
                </c:pt>
                <c:pt idx="97576">
                  <c:v>37442.666666666664</c:v>
                </c:pt>
                <c:pt idx="97577">
                  <c:v>37442.75</c:v>
                </c:pt>
                <c:pt idx="97578">
                  <c:v>37442.833333333336</c:v>
                </c:pt>
                <c:pt idx="97579">
                  <c:v>37442.916666666664</c:v>
                </c:pt>
                <c:pt idx="97580">
                  <c:v>37443</c:v>
                </c:pt>
                <c:pt idx="97581">
                  <c:v>37443.083333333336</c:v>
                </c:pt>
                <c:pt idx="97582">
                  <c:v>37443.166666666664</c:v>
                </c:pt>
                <c:pt idx="97583">
                  <c:v>37443.25</c:v>
                </c:pt>
                <c:pt idx="97584">
                  <c:v>37443.333333333336</c:v>
                </c:pt>
                <c:pt idx="97585">
                  <c:v>37443.416666666664</c:v>
                </c:pt>
                <c:pt idx="97586">
                  <c:v>37443.5</c:v>
                </c:pt>
                <c:pt idx="97587">
                  <c:v>37443.583333333336</c:v>
                </c:pt>
                <c:pt idx="97588">
                  <c:v>37443.666666666664</c:v>
                </c:pt>
                <c:pt idx="97589">
                  <c:v>37443.75</c:v>
                </c:pt>
                <c:pt idx="97590">
                  <c:v>37443.833333333336</c:v>
                </c:pt>
                <c:pt idx="97591">
                  <c:v>37443.916666666664</c:v>
                </c:pt>
                <c:pt idx="97592">
                  <c:v>37444</c:v>
                </c:pt>
                <c:pt idx="97593">
                  <c:v>37444.083333333336</c:v>
                </c:pt>
                <c:pt idx="97594">
                  <c:v>37444.166666666664</c:v>
                </c:pt>
                <c:pt idx="97595">
                  <c:v>37444.25</c:v>
                </c:pt>
                <c:pt idx="97596">
                  <c:v>37444.333333333336</c:v>
                </c:pt>
                <c:pt idx="97597">
                  <c:v>37444.416666666664</c:v>
                </c:pt>
                <c:pt idx="97598">
                  <c:v>37444.5</c:v>
                </c:pt>
                <c:pt idx="97599">
                  <c:v>37444.583333333336</c:v>
                </c:pt>
                <c:pt idx="97600">
                  <c:v>37444.666666666664</c:v>
                </c:pt>
                <c:pt idx="97601">
                  <c:v>37444.75</c:v>
                </c:pt>
                <c:pt idx="97602">
                  <c:v>37444.833333333336</c:v>
                </c:pt>
                <c:pt idx="97603">
                  <c:v>37444.916666666664</c:v>
                </c:pt>
                <c:pt idx="97604">
                  <c:v>37445</c:v>
                </c:pt>
                <c:pt idx="97605">
                  <c:v>37445.083333333336</c:v>
                </c:pt>
                <c:pt idx="97606">
                  <c:v>37445.166666666664</c:v>
                </c:pt>
                <c:pt idx="97607">
                  <c:v>37445.25</c:v>
                </c:pt>
                <c:pt idx="97608">
                  <c:v>37445.333333333336</c:v>
                </c:pt>
                <c:pt idx="97609">
                  <c:v>37445.416666666664</c:v>
                </c:pt>
                <c:pt idx="97610">
                  <c:v>37445.5</c:v>
                </c:pt>
                <c:pt idx="97611">
                  <c:v>37445.583333333336</c:v>
                </c:pt>
                <c:pt idx="97612">
                  <c:v>37445.666666666664</c:v>
                </c:pt>
                <c:pt idx="97613">
                  <c:v>37445.75</c:v>
                </c:pt>
                <c:pt idx="97614">
                  <c:v>37445.833333333336</c:v>
                </c:pt>
                <c:pt idx="97615">
                  <c:v>37445.916666666664</c:v>
                </c:pt>
                <c:pt idx="97616">
                  <c:v>37446</c:v>
                </c:pt>
                <c:pt idx="97617">
                  <c:v>37446.083333333336</c:v>
                </c:pt>
                <c:pt idx="97618">
                  <c:v>37446.166666666664</c:v>
                </c:pt>
                <c:pt idx="97619">
                  <c:v>37446.25</c:v>
                </c:pt>
                <c:pt idx="97620">
                  <c:v>37446.333333333336</c:v>
                </c:pt>
                <c:pt idx="97621">
                  <c:v>37446.416666666664</c:v>
                </c:pt>
                <c:pt idx="97622">
                  <c:v>37446.5</c:v>
                </c:pt>
                <c:pt idx="97623">
                  <c:v>37446.583333333336</c:v>
                </c:pt>
                <c:pt idx="97624">
                  <c:v>37446.666666666664</c:v>
                </c:pt>
                <c:pt idx="97625">
                  <c:v>37446.75</c:v>
                </c:pt>
                <c:pt idx="97626">
                  <c:v>37446.833333333336</c:v>
                </c:pt>
                <c:pt idx="97627">
                  <c:v>37446.916666666664</c:v>
                </c:pt>
                <c:pt idx="97628">
                  <c:v>37447</c:v>
                </c:pt>
                <c:pt idx="97629">
                  <c:v>37447.083333333336</c:v>
                </c:pt>
                <c:pt idx="97630">
                  <c:v>37447.166666666664</c:v>
                </c:pt>
                <c:pt idx="97631">
                  <c:v>37447.25</c:v>
                </c:pt>
                <c:pt idx="97632">
                  <c:v>37447.333333333336</c:v>
                </c:pt>
                <c:pt idx="97633">
                  <c:v>37447.416666666664</c:v>
                </c:pt>
                <c:pt idx="97634">
                  <c:v>37447.5</c:v>
                </c:pt>
                <c:pt idx="97635">
                  <c:v>37447.583333333336</c:v>
                </c:pt>
                <c:pt idx="97636">
                  <c:v>37447.666666666664</c:v>
                </c:pt>
                <c:pt idx="97637">
                  <c:v>37447.75</c:v>
                </c:pt>
                <c:pt idx="97638">
                  <c:v>37447.833333333336</c:v>
                </c:pt>
                <c:pt idx="97639">
                  <c:v>37447.916666666664</c:v>
                </c:pt>
                <c:pt idx="97640">
                  <c:v>37448</c:v>
                </c:pt>
                <c:pt idx="97641">
                  <c:v>37448.083333333336</c:v>
                </c:pt>
                <c:pt idx="97642">
                  <c:v>37448.166666666664</c:v>
                </c:pt>
                <c:pt idx="97643">
                  <c:v>37448.25</c:v>
                </c:pt>
                <c:pt idx="97644">
                  <c:v>37448.333333333336</c:v>
                </c:pt>
                <c:pt idx="97645">
                  <c:v>37448.416666666664</c:v>
                </c:pt>
                <c:pt idx="97646">
                  <c:v>37448.5</c:v>
                </c:pt>
                <c:pt idx="97647">
                  <c:v>37448.583333333336</c:v>
                </c:pt>
                <c:pt idx="97648">
                  <c:v>37448.666666666664</c:v>
                </c:pt>
                <c:pt idx="97649">
                  <c:v>37448.75</c:v>
                </c:pt>
                <c:pt idx="97650">
                  <c:v>37448.833333333336</c:v>
                </c:pt>
                <c:pt idx="97651">
                  <c:v>37448.916666666664</c:v>
                </c:pt>
                <c:pt idx="97652">
                  <c:v>37449</c:v>
                </c:pt>
                <c:pt idx="97653">
                  <c:v>37449.083333333336</c:v>
                </c:pt>
                <c:pt idx="97654">
                  <c:v>37449.166666666664</c:v>
                </c:pt>
                <c:pt idx="97655">
                  <c:v>37449.25</c:v>
                </c:pt>
                <c:pt idx="97656">
                  <c:v>37449.333333333336</c:v>
                </c:pt>
                <c:pt idx="97657">
                  <c:v>37449.416666666664</c:v>
                </c:pt>
                <c:pt idx="97658">
                  <c:v>37449.5</c:v>
                </c:pt>
                <c:pt idx="97659">
                  <c:v>37449.583333333336</c:v>
                </c:pt>
                <c:pt idx="97660">
                  <c:v>37449.666666666664</c:v>
                </c:pt>
                <c:pt idx="97661">
                  <c:v>37449.75</c:v>
                </c:pt>
                <c:pt idx="97662">
                  <c:v>37449.833333333336</c:v>
                </c:pt>
                <c:pt idx="97663">
                  <c:v>37449.916666666664</c:v>
                </c:pt>
                <c:pt idx="97664">
                  <c:v>37450</c:v>
                </c:pt>
                <c:pt idx="97665">
                  <c:v>37450.083333333336</c:v>
                </c:pt>
                <c:pt idx="97666">
                  <c:v>37450.166666666664</c:v>
                </c:pt>
                <c:pt idx="97667">
                  <c:v>37450.25</c:v>
                </c:pt>
                <c:pt idx="97668">
                  <c:v>37450.333333333336</c:v>
                </c:pt>
                <c:pt idx="97669">
                  <c:v>37450.416666666664</c:v>
                </c:pt>
                <c:pt idx="97670">
                  <c:v>37450.5</c:v>
                </c:pt>
                <c:pt idx="97671">
                  <c:v>37450.583333333336</c:v>
                </c:pt>
                <c:pt idx="97672">
                  <c:v>37450.666666666664</c:v>
                </c:pt>
                <c:pt idx="97673">
                  <c:v>37450.75</c:v>
                </c:pt>
                <c:pt idx="97674">
                  <c:v>37450.833333333336</c:v>
                </c:pt>
                <c:pt idx="97675">
                  <c:v>37450.916666666664</c:v>
                </c:pt>
                <c:pt idx="97676">
                  <c:v>37451</c:v>
                </c:pt>
                <c:pt idx="97677">
                  <c:v>37451.083333333336</c:v>
                </c:pt>
                <c:pt idx="97678">
                  <c:v>37451.166666666664</c:v>
                </c:pt>
                <c:pt idx="97679">
                  <c:v>37451.25</c:v>
                </c:pt>
                <c:pt idx="97680">
                  <c:v>37451.333333333336</c:v>
                </c:pt>
                <c:pt idx="97681">
                  <c:v>37451.416666666664</c:v>
                </c:pt>
                <c:pt idx="97682">
                  <c:v>37451.5</c:v>
                </c:pt>
                <c:pt idx="97683">
                  <c:v>37451.583333333336</c:v>
                </c:pt>
                <c:pt idx="97684">
                  <c:v>37451.666666666664</c:v>
                </c:pt>
                <c:pt idx="97685">
                  <c:v>37451.75</c:v>
                </c:pt>
                <c:pt idx="97686">
                  <c:v>37451.833333333336</c:v>
                </c:pt>
                <c:pt idx="97687">
                  <c:v>37451.916666666664</c:v>
                </c:pt>
                <c:pt idx="97688">
                  <c:v>37452</c:v>
                </c:pt>
                <c:pt idx="97689">
                  <c:v>37452.083333333336</c:v>
                </c:pt>
                <c:pt idx="97690">
                  <c:v>37452.166666666664</c:v>
                </c:pt>
                <c:pt idx="97691">
                  <c:v>37452.25</c:v>
                </c:pt>
                <c:pt idx="97692">
                  <c:v>37452.333333333336</c:v>
                </c:pt>
                <c:pt idx="97693">
                  <c:v>37452.416666666664</c:v>
                </c:pt>
                <c:pt idx="97694">
                  <c:v>37452.5</c:v>
                </c:pt>
                <c:pt idx="97695">
                  <c:v>37452.583333333336</c:v>
                </c:pt>
                <c:pt idx="97696">
                  <c:v>37452.666666666664</c:v>
                </c:pt>
                <c:pt idx="97697">
                  <c:v>37452.75</c:v>
                </c:pt>
                <c:pt idx="97698">
                  <c:v>37452.833333333336</c:v>
                </c:pt>
                <c:pt idx="97699">
                  <c:v>37452.916666666664</c:v>
                </c:pt>
                <c:pt idx="97700">
                  <c:v>37453</c:v>
                </c:pt>
                <c:pt idx="97701">
                  <c:v>37453.083333333336</c:v>
                </c:pt>
                <c:pt idx="97702">
                  <c:v>37453.166666666664</c:v>
                </c:pt>
                <c:pt idx="97703">
                  <c:v>37453.25</c:v>
                </c:pt>
                <c:pt idx="97704">
                  <c:v>37453.333333333336</c:v>
                </c:pt>
                <c:pt idx="97705">
                  <c:v>37453.416666666664</c:v>
                </c:pt>
                <c:pt idx="97706">
                  <c:v>37453.5</c:v>
                </c:pt>
                <c:pt idx="97707">
                  <c:v>37453.583333333336</c:v>
                </c:pt>
                <c:pt idx="97708">
                  <c:v>37453.666666666664</c:v>
                </c:pt>
                <c:pt idx="97709">
                  <c:v>37453.75</c:v>
                </c:pt>
                <c:pt idx="97710">
                  <c:v>37453.833333333336</c:v>
                </c:pt>
                <c:pt idx="97711">
                  <c:v>37453.916666666664</c:v>
                </c:pt>
                <c:pt idx="97712">
                  <c:v>37454</c:v>
                </c:pt>
                <c:pt idx="97713">
                  <c:v>37454.083333333336</c:v>
                </c:pt>
                <c:pt idx="97714">
                  <c:v>37454.166666666664</c:v>
                </c:pt>
                <c:pt idx="97715">
                  <c:v>37454.25</c:v>
                </c:pt>
                <c:pt idx="97716">
                  <c:v>37454.333333333336</c:v>
                </c:pt>
                <c:pt idx="97717">
                  <c:v>37454.416666666664</c:v>
                </c:pt>
                <c:pt idx="97718">
                  <c:v>37454.5</c:v>
                </c:pt>
                <c:pt idx="97719">
                  <c:v>37454.583333333336</c:v>
                </c:pt>
                <c:pt idx="97720">
                  <c:v>37454.666666666664</c:v>
                </c:pt>
                <c:pt idx="97721">
                  <c:v>37454.75</c:v>
                </c:pt>
                <c:pt idx="97722">
                  <c:v>37454.833333333336</c:v>
                </c:pt>
                <c:pt idx="97723">
                  <c:v>37454.916666666664</c:v>
                </c:pt>
                <c:pt idx="97724">
                  <c:v>37455</c:v>
                </c:pt>
                <c:pt idx="97725">
                  <c:v>37455.083333333336</c:v>
                </c:pt>
                <c:pt idx="97726">
                  <c:v>37455.166666666664</c:v>
                </c:pt>
                <c:pt idx="97727">
                  <c:v>37455.25</c:v>
                </c:pt>
                <c:pt idx="97728">
                  <c:v>37455.333333333336</c:v>
                </c:pt>
                <c:pt idx="97729">
                  <c:v>37455.416666666664</c:v>
                </c:pt>
                <c:pt idx="97730">
                  <c:v>37455.5</c:v>
                </c:pt>
                <c:pt idx="97731">
                  <c:v>37455.583333333336</c:v>
                </c:pt>
                <c:pt idx="97732">
                  <c:v>37455.666666666664</c:v>
                </c:pt>
                <c:pt idx="97733">
                  <c:v>37455.75</c:v>
                </c:pt>
                <c:pt idx="97734">
                  <c:v>37455.833333333336</c:v>
                </c:pt>
                <c:pt idx="97735">
                  <c:v>37455.916666666664</c:v>
                </c:pt>
                <c:pt idx="97736">
                  <c:v>37456</c:v>
                </c:pt>
                <c:pt idx="97737">
                  <c:v>37456.083333333336</c:v>
                </c:pt>
                <c:pt idx="97738">
                  <c:v>37456.166666666664</c:v>
                </c:pt>
                <c:pt idx="97739">
                  <c:v>37456.25</c:v>
                </c:pt>
                <c:pt idx="97740">
                  <c:v>37456.333333333336</c:v>
                </c:pt>
                <c:pt idx="97741">
                  <c:v>37456.416666666664</c:v>
                </c:pt>
                <c:pt idx="97742">
                  <c:v>37456.5</c:v>
                </c:pt>
                <c:pt idx="97743">
                  <c:v>37456.583333333336</c:v>
                </c:pt>
                <c:pt idx="97744">
                  <c:v>37456.666666666664</c:v>
                </c:pt>
                <c:pt idx="97745">
                  <c:v>37456.75</c:v>
                </c:pt>
                <c:pt idx="97746">
                  <c:v>37456.833333333336</c:v>
                </c:pt>
                <c:pt idx="97747">
                  <c:v>37456.916666666664</c:v>
                </c:pt>
                <c:pt idx="97748">
                  <c:v>37457</c:v>
                </c:pt>
                <c:pt idx="97749">
                  <c:v>37457.083333333336</c:v>
                </c:pt>
                <c:pt idx="97750">
                  <c:v>37457.166666666664</c:v>
                </c:pt>
                <c:pt idx="97751">
                  <c:v>37457.25</c:v>
                </c:pt>
                <c:pt idx="97752">
                  <c:v>37457.333333333336</c:v>
                </c:pt>
                <c:pt idx="97753">
                  <c:v>37457.416666666664</c:v>
                </c:pt>
                <c:pt idx="97754">
                  <c:v>37457.5</c:v>
                </c:pt>
                <c:pt idx="97755">
                  <c:v>37457.583333333336</c:v>
                </c:pt>
                <c:pt idx="97756">
                  <c:v>37457.666666666664</c:v>
                </c:pt>
                <c:pt idx="97757">
                  <c:v>37457.75</c:v>
                </c:pt>
                <c:pt idx="97758">
                  <c:v>37457.833333333336</c:v>
                </c:pt>
                <c:pt idx="97759">
                  <c:v>37457.916666666664</c:v>
                </c:pt>
                <c:pt idx="97760">
                  <c:v>37458</c:v>
                </c:pt>
                <c:pt idx="97761">
                  <c:v>37458.083333333336</c:v>
                </c:pt>
                <c:pt idx="97762">
                  <c:v>37458.166666666664</c:v>
                </c:pt>
                <c:pt idx="97763">
                  <c:v>37458.25</c:v>
                </c:pt>
                <c:pt idx="97764">
                  <c:v>37458.333333333336</c:v>
                </c:pt>
                <c:pt idx="97765">
                  <c:v>37458.416666666664</c:v>
                </c:pt>
                <c:pt idx="97766">
                  <c:v>37458.5</c:v>
                </c:pt>
                <c:pt idx="97767">
                  <c:v>37458.583333333336</c:v>
                </c:pt>
                <c:pt idx="97768">
                  <c:v>37458.666666666664</c:v>
                </c:pt>
                <c:pt idx="97769">
                  <c:v>37458.75</c:v>
                </c:pt>
                <c:pt idx="97770">
                  <c:v>37458.833333333336</c:v>
                </c:pt>
                <c:pt idx="97771">
                  <c:v>37458.916666666664</c:v>
                </c:pt>
                <c:pt idx="97772">
                  <c:v>37459</c:v>
                </c:pt>
                <c:pt idx="97773">
                  <c:v>37459.083333333336</c:v>
                </c:pt>
                <c:pt idx="97774">
                  <c:v>37459.166666666664</c:v>
                </c:pt>
                <c:pt idx="97775">
                  <c:v>37459.25</c:v>
                </c:pt>
                <c:pt idx="97776">
                  <c:v>37459.333333333336</c:v>
                </c:pt>
                <c:pt idx="97777">
                  <c:v>37459.416666666664</c:v>
                </c:pt>
                <c:pt idx="97778">
                  <c:v>37459.5</c:v>
                </c:pt>
                <c:pt idx="97779">
                  <c:v>37459.583333333336</c:v>
                </c:pt>
                <c:pt idx="97780">
                  <c:v>37459.666666666664</c:v>
                </c:pt>
                <c:pt idx="97781">
                  <c:v>37459.75</c:v>
                </c:pt>
                <c:pt idx="97782">
                  <c:v>37459.833333333336</c:v>
                </c:pt>
                <c:pt idx="97783">
                  <c:v>37459.916666666664</c:v>
                </c:pt>
                <c:pt idx="97784">
                  <c:v>37460</c:v>
                </c:pt>
                <c:pt idx="97785">
                  <c:v>37460.083333333336</c:v>
                </c:pt>
                <c:pt idx="97786">
                  <c:v>37460.166666666664</c:v>
                </c:pt>
                <c:pt idx="97787">
                  <c:v>37460.25</c:v>
                </c:pt>
                <c:pt idx="97788">
                  <c:v>37460.333333333336</c:v>
                </c:pt>
                <c:pt idx="97789">
                  <c:v>37460.416666666664</c:v>
                </c:pt>
                <c:pt idx="97790">
                  <c:v>37460.5</c:v>
                </c:pt>
                <c:pt idx="97791">
                  <c:v>37460.583333333336</c:v>
                </c:pt>
                <c:pt idx="97792">
                  <c:v>37460.666666666664</c:v>
                </c:pt>
                <c:pt idx="97793">
                  <c:v>37460.75</c:v>
                </c:pt>
                <c:pt idx="97794">
                  <c:v>37460.833333333336</c:v>
                </c:pt>
                <c:pt idx="97795">
                  <c:v>37460.916666666664</c:v>
                </c:pt>
                <c:pt idx="97796">
                  <c:v>37461</c:v>
                </c:pt>
                <c:pt idx="97797">
                  <c:v>37461.083333333336</c:v>
                </c:pt>
                <c:pt idx="97798">
                  <c:v>37461.166666666664</c:v>
                </c:pt>
                <c:pt idx="97799">
                  <c:v>37461.25</c:v>
                </c:pt>
                <c:pt idx="97800">
                  <c:v>37461.333333333336</c:v>
                </c:pt>
                <c:pt idx="97801">
                  <c:v>37461.416666666664</c:v>
                </c:pt>
                <c:pt idx="97802">
                  <c:v>37461.5</c:v>
                </c:pt>
                <c:pt idx="97803">
                  <c:v>37461.583333333336</c:v>
                </c:pt>
                <c:pt idx="97804">
                  <c:v>37461.666666666664</c:v>
                </c:pt>
                <c:pt idx="97805">
                  <c:v>37461.75</c:v>
                </c:pt>
                <c:pt idx="97806">
                  <c:v>37461.833333333336</c:v>
                </c:pt>
                <c:pt idx="97807">
                  <c:v>37461.916666666664</c:v>
                </c:pt>
                <c:pt idx="97808">
                  <c:v>37462</c:v>
                </c:pt>
                <c:pt idx="97809">
                  <c:v>37462.083333333336</c:v>
                </c:pt>
                <c:pt idx="97810">
                  <c:v>37462.166666666664</c:v>
                </c:pt>
                <c:pt idx="97811">
                  <c:v>37462.25</c:v>
                </c:pt>
                <c:pt idx="97812">
                  <c:v>37462.333333333336</c:v>
                </c:pt>
                <c:pt idx="97813">
                  <c:v>37462.416666666664</c:v>
                </c:pt>
                <c:pt idx="97814">
                  <c:v>37462.5</c:v>
                </c:pt>
                <c:pt idx="97815">
                  <c:v>37462.583333333336</c:v>
                </c:pt>
                <c:pt idx="97816">
                  <c:v>37462.666666666664</c:v>
                </c:pt>
                <c:pt idx="97817">
                  <c:v>37462.75</c:v>
                </c:pt>
                <c:pt idx="97818">
                  <c:v>37462.833333333336</c:v>
                </c:pt>
                <c:pt idx="97819">
                  <c:v>37462.916666666664</c:v>
                </c:pt>
                <c:pt idx="97820">
                  <c:v>37463</c:v>
                </c:pt>
                <c:pt idx="97821">
                  <c:v>37463.083333333336</c:v>
                </c:pt>
                <c:pt idx="97822">
                  <c:v>37463.166666666664</c:v>
                </c:pt>
                <c:pt idx="97823">
                  <c:v>37463.25</c:v>
                </c:pt>
                <c:pt idx="97824">
                  <c:v>37463.333333333336</c:v>
                </c:pt>
                <c:pt idx="97825">
                  <c:v>37463.416666666664</c:v>
                </c:pt>
                <c:pt idx="97826">
                  <c:v>37463.5</c:v>
                </c:pt>
                <c:pt idx="97827">
                  <c:v>37463.583333333336</c:v>
                </c:pt>
                <c:pt idx="97828">
                  <c:v>37463.666666666664</c:v>
                </c:pt>
                <c:pt idx="97829">
                  <c:v>37463.75</c:v>
                </c:pt>
                <c:pt idx="97830">
                  <c:v>37463.833333333336</c:v>
                </c:pt>
                <c:pt idx="97831">
                  <c:v>37463.916666666664</c:v>
                </c:pt>
                <c:pt idx="97832">
                  <c:v>37464</c:v>
                </c:pt>
                <c:pt idx="97833">
                  <c:v>37464.083333333336</c:v>
                </c:pt>
                <c:pt idx="97834">
                  <c:v>37464.166666666664</c:v>
                </c:pt>
                <c:pt idx="97835">
                  <c:v>37464.25</c:v>
                </c:pt>
                <c:pt idx="97836">
                  <c:v>37464.333333333336</c:v>
                </c:pt>
                <c:pt idx="97837">
                  <c:v>37464.416666666664</c:v>
                </c:pt>
                <c:pt idx="97838">
                  <c:v>37464.5</c:v>
                </c:pt>
                <c:pt idx="97839">
                  <c:v>37464.583333333336</c:v>
                </c:pt>
                <c:pt idx="97840">
                  <c:v>37464.666666666664</c:v>
                </c:pt>
                <c:pt idx="97841">
                  <c:v>37464.75</c:v>
                </c:pt>
                <c:pt idx="97842">
                  <c:v>37464.833333333336</c:v>
                </c:pt>
                <c:pt idx="97843">
                  <c:v>37464.916666666664</c:v>
                </c:pt>
                <c:pt idx="97844">
                  <c:v>37465</c:v>
                </c:pt>
                <c:pt idx="97845">
                  <c:v>37465.083333333336</c:v>
                </c:pt>
                <c:pt idx="97846">
                  <c:v>37465.166666666664</c:v>
                </c:pt>
                <c:pt idx="97847">
                  <c:v>37465.25</c:v>
                </c:pt>
                <c:pt idx="97848">
                  <c:v>37465.333333333336</c:v>
                </c:pt>
                <c:pt idx="97849">
                  <c:v>37465.416666666664</c:v>
                </c:pt>
                <c:pt idx="97850">
                  <c:v>37465.5</c:v>
                </c:pt>
                <c:pt idx="97851">
                  <c:v>37465.583333333336</c:v>
                </c:pt>
                <c:pt idx="97852">
                  <c:v>37465.666666666664</c:v>
                </c:pt>
                <c:pt idx="97853">
                  <c:v>37465.75</c:v>
                </c:pt>
                <c:pt idx="97854">
                  <c:v>37465.833333333336</c:v>
                </c:pt>
                <c:pt idx="97855">
                  <c:v>37465.916666666664</c:v>
                </c:pt>
                <c:pt idx="97856">
                  <c:v>37466</c:v>
                </c:pt>
                <c:pt idx="97857">
                  <c:v>37466.083333333336</c:v>
                </c:pt>
                <c:pt idx="97858">
                  <c:v>37466.166666666664</c:v>
                </c:pt>
                <c:pt idx="97859">
                  <c:v>37466.25</c:v>
                </c:pt>
                <c:pt idx="97860">
                  <c:v>37466.333333333336</c:v>
                </c:pt>
                <c:pt idx="97861">
                  <c:v>37466.416666666664</c:v>
                </c:pt>
                <c:pt idx="97862">
                  <c:v>37466.5</c:v>
                </c:pt>
                <c:pt idx="97863">
                  <c:v>37466.583333333336</c:v>
                </c:pt>
                <c:pt idx="97864">
                  <c:v>37466.666666666664</c:v>
                </c:pt>
                <c:pt idx="97865">
                  <c:v>37466.75</c:v>
                </c:pt>
                <c:pt idx="97866">
                  <c:v>37466.833333333336</c:v>
                </c:pt>
                <c:pt idx="97867">
                  <c:v>37466.916666666664</c:v>
                </c:pt>
                <c:pt idx="97868">
                  <c:v>37467</c:v>
                </c:pt>
                <c:pt idx="97869">
                  <c:v>37467.083333333336</c:v>
                </c:pt>
                <c:pt idx="97870">
                  <c:v>37467.166666666664</c:v>
                </c:pt>
                <c:pt idx="97871">
                  <c:v>37467.25</c:v>
                </c:pt>
                <c:pt idx="97872">
                  <c:v>37467.333333333336</c:v>
                </c:pt>
                <c:pt idx="97873">
                  <c:v>37467.416666666664</c:v>
                </c:pt>
                <c:pt idx="97874">
                  <c:v>37467.5</c:v>
                </c:pt>
                <c:pt idx="97875">
                  <c:v>37467.583333333336</c:v>
                </c:pt>
                <c:pt idx="97876">
                  <c:v>37467.666666666664</c:v>
                </c:pt>
                <c:pt idx="97877">
                  <c:v>37467.75</c:v>
                </c:pt>
                <c:pt idx="97878">
                  <c:v>37467.833333333336</c:v>
                </c:pt>
                <c:pt idx="97879">
                  <c:v>37467.916666666664</c:v>
                </c:pt>
                <c:pt idx="97880">
                  <c:v>37468</c:v>
                </c:pt>
                <c:pt idx="97881">
                  <c:v>37468.083333333336</c:v>
                </c:pt>
                <c:pt idx="97882">
                  <c:v>37468.166666666664</c:v>
                </c:pt>
                <c:pt idx="97883">
                  <c:v>37468.25</c:v>
                </c:pt>
                <c:pt idx="97884">
                  <c:v>37468.333333333336</c:v>
                </c:pt>
                <c:pt idx="97885">
                  <c:v>37468.416666666664</c:v>
                </c:pt>
                <c:pt idx="97886">
                  <c:v>37468.5</c:v>
                </c:pt>
                <c:pt idx="97887">
                  <c:v>37468.583333333336</c:v>
                </c:pt>
                <c:pt idx="97888">
                  <c:v>37468.666666666664</c:v>
                </c:pt>
                <c:pt idx="97889">
                  <c:v>37468.75</c:v>
                </c:pt>
                <c:pt idx="97890">
                  <c:v>37468.833333333336</c:v>
                </c:pt>
                <c:pt idx="97891">
                  <c:v>37468.916666666664</c:v>
                </c:pt>
                <c:pt idx="97892">
                  <c:v>37469</c:v>
                </c:pt>
                <c:pt idx="97893">
                  <c:v>37469.083333333336</c:v>
                </c:pt>
                <c:pt idx="97894">
                  <c:v>37469.166666666664</c:v>
                </c:pt>
                <c:pt idx="97895">
                  <c:v>37469.25</c:v>
                </c:pt>
                <c:pt idx="97896">
                  <c:v>37469.333333333336</c:v>
                </c:pt>
                <c:pt idx="97897">
                  <c:v>37469.416666666664</c:v>
                </c:pt>
                <c:pt idx="97898">
                  <c:v>37469.5</c:v>
                </c:pt>
                <c:pt idx="97899">
                  <c:v>37469.583333333336</c:v>
                </c:pt>
                <c:pt idx="97900">
                  <c:v>37469.666666666664</c:v>
                </c:pt>
                <c:pt idx="97901">
                  <c:v>37469.75</c:v>
                </c:pt>
                <c:pt idx="97902">
                  <c:v>37469.833333333336</c:v>
                </c:pt>
                <c:pt idx="97903">
                  <c:v>37469.916666666664</c:v>
                </c:pt>
                <c:pt idx="97904">
                  <c:v>37470</c:v>
                </c:pt>
                <c:pt idx="97905">
                  <c:v>37470.083333333336</c:v>
                </c:pt>
                <c:pt idx="97906">
                  <c:v>37470.166666666664</c:v>
                </c:pt>
                <c:pt idx="97907">
                  <c:v>37470.25</c:v>
                </c:pt>
                <c:pt idx="97908">
                  <c:v>37470.333333333336</c:v>
                </c:pt>
                <c:pt idx="97909">
                  <c:v>37470.416666666664</c:v>
                </c:pt>
                <c:pt idx="97910">
                  <c:v>37470.5</c:v>
                </c:pt>
                <c:pt idx="97911">
                  <c:v>37470.583333333336</c:v>
                </c:pt>
                <c:pt idx="97912">
                  <c:v>37470.666666666664</c:v>
                </c:pt>
                <c:pt idx="97913">
                  <c:v>37470.75</c:v>
                </c:pt>
                <c:pt idx="97914">
                  <c:v>37470.833333333336</c:v>
                </c:pt>
                <c:pt idx="97915">
                  <c:v>37470.916666666664</c:v>
                </c:pt>
                <c:pt idx="97916">
                  <c:v>37471</c:v>
                </c:pt>
                <c:pt idx="97917">
                  <c:v>37471.083333333336</c:v>
                </c:pt>
                <c:pt idx="97918">
                  <c:v>37471.166666666664</c:v>
                </c:pt>
                <c:pt idx="97919">
                  <c:v>37471.25</c:v>
                </c:pt>
                <c:pt idx="97920">
                  <c:v>37471.333333333336</c:v>
                </c:pt>
                <c:pt idx="97921">
                  <c:v>37471.416666666664</c:v>
                </c:pt>
                <c:pt idx="97922">
                  <c:v>37471.5</c:v>
                </c:pt>
                <c:pt idx="97923">
                  <c:v>37471.583333333336</c:v>
                </c:pt>
                <c:pt idx="97924">
                  <c:v>37471.666666666664</c:v>
                </c:pt>
                <c:pt idx="97925">
                  <c:v>37471.75</c:v>
                </c:pt>
                <c:pt idx="97926">
                  <c:v>37471.833333333336</c:v>
                </c:pt>
                <c:pt idx="97927">
                  <c:v>37471.916666666664</c:v>
                </c:pt>
                <c:pt idx="97928">
                  <c:v>37472</c:v>
                </c:pt>
                <c:pt idx="97929">
                  <c:v>37472.083333333336</c:v>
                </c:pt>
                <c:pt idx="97930">
                  <c:v>37472.166666666664</c:v>
                </c:pt>
                <c:pt idx="97931">
                  <c:v>37472.25</c:v>
                </c:pt>
                <c:pt idx="97932">
                  <c:v>37472.333333333336</c:v>
                </c:pt>
                <c:pt idx="97933">
                  <c:v>37472.416666666664</c:v>
                </c:pt>
                <c:pt idx="97934">
                  <c:v>37472.5</c:v>
                </c:pt>
                <c:pt idx="97935">
                  <c:v>37472.583333333336</c:v>
                </c:pt>
                <c:pt idx="97936">
                  <c:v>37472.666666666664</c:v>
                </c:pt>
                <c:pt idx="97937">
                  <c:v>37472.75</c:v>
                </c:pt>
                <c:pt idx="97938">
                  <c:v>37472.833333333336</c:v>
                </c:pt>
                <c:pt idx="97939">
                  <c:v>37472.916666666664</c:v>
                </c:pt>
                <c:pt idx="97940">
                  <c:v>37473</c:v>
                </c:pt>
                <c:pt idx="97941">
                  <c:v>37473.083333333336</c:v>
                </c:pt>
                <c:pt idx="97942">
                  <c:v>37473.166666666664</c:v>
                </c:pt>
                <c:pt idx="97943">
                  <c:v>37473.25</c:v>
                </c:pt>
                <c:pt idx="97944">
                  <c:v>37473.333333333336</c:v>
                </c:pt>
                <c:pt idx="97945">
                  <c:v>37473.416666666664</c:v>
                </c:pt>
                <c:pt idx="97946">
                  <c:v>37473.5</c:v>
                </c:pt>
                <c:pt idx="97947">
                  <c:v>37473.583333333336</c:v>
                </c:pt>
                <c:pt idx="97948">
                  <c:v>37473.666666666664</c:v>
                </c:pt>
                <c:pt idx="97949">
                  <c:v>37473.75</c:v>
                </c:pt>
                <c:pt idx="97950">
                  <c:v>37473.833333333336</c:v>
                </c:pt>
                <c:pt idx="97951">
                  <c:v>37473.916666666664</c:v>
                </c:pt>
                <c:pt idx="97952">
                  <c:v>37474</c:v>
                </c:pt>
                <c:pt idx="97953">
                  <c:v>37474.083333333336</c:v>
                </c:pt>
                <c:pt idx="97954">
                  <c:v>37474.166666666664</c:v>
                </c:pt>
                <c:pt idx="97955">
                  <c:v>37474.25</c:v>
                </c:pt>
                <c:pt idx="97956">
                  <c:v>37474.333333333336</c:v>
                </c:pt>
                <c:pt idx="97957">
                  <c:v>37474.416666666664</c:v>
                </c:pt>
                <c:pt idx="97958">
                  <c:v>37474.5</c:v>
                </c:pt>
                <c:pt idx="97959">
                  <c:v>37474.583333333336</c:v>
                </c:pt>
                <c:pt idx="97960">
                  <c:v>37474.666666666664</c:v>
                </c:pt>
                <c:pt idx="97961">
                  <c:v>37474.75</c:v>
                </c:pt>
                <c:pt idx="97962">
                  <c:v>37474.833333333336</c:v>
                </c:pt>
                <c:pt idx="97963">
                  <c:v>37474.916666666664</c:v>
                </c:pt>
                <c:pt idx="97964">
                  <c:v>37475</c:v>
                </c:pt>
                <c:pt idx="97965">
                  <c:v>37475.083333333336</c:v>
                </c:pt>
                <c:pt idx="97966">
                  <c:v>37475.166666666664</c:v>
                </c:pt>
                <c:pt idx="97967">
                  <c:v>37475.25</c:v>
                </c:pt>
                <c:pt idx="97968">
                  <c:v>37475.333333333336</c:v>
                </c:pt>
                <c:pt idx="97969">
                  <c:v>37475.416666666664</c:v>
                </c:pt>
                <c:pt idx="97970">
                  <c:v>37475.5</c:v>
                </c:pt>
                <c:pt idx="97971">
                  <c:v>37475.583333333336</c:v>
                </c:pt>
                <c:pt idx="97972">
                  <c:v>37475.666666666664</c:v>
                </c:pt>
                <c:pt idx="97973">
                  <c:v>37475.75</c:v>
                </c:pt>
                <c:pt idx="97974">
                  <c:v>37475.833333333336</c:v>
                </c:pt>
                <c:pt idx="97975">
                  <c:v>37475.916666666664</c:v>
                </c:pt>
                <c:pt idx="97976">
                  <c:v>37476</c:v>
                </c:pt>
                <c:pt idx="97977">
                  <c:v>37476.083333333336</c:v>
                </c:pt>
                <c:pt idx="97978">
                  <c:v>37476.166666666664</c:v>
                </c:pt>
                <c:pt idx="97979">
                  <c:v>37476.25</c:v>
                </c:pt>
                <c:pt idx="97980">
                  <c:v>37476.333333333336</c:v>
                </c:pt>
                <c:pt idx="97981">
                  <c:v>37476.416666666664</c:v>
                </c:pt>
                <c:pt idx="97982">
                  <c:v>37476.5</c:v>
                </c:pt>
                <c:pt idx="97983">
                  <c:v>37476.583333333336</c:v>
                </c:pt>
                <c:pt idx="97984">
                  <c:v>37476.666666666664</c:v>
                </c:pt>
                <c:pt idx="97985">
                  <c:v>37476.75</c:v>
                </c:pt>
                <c:pt idx="97986">
                  <c:v>37476.833333333336</c:v>
                </c:pt>
                <c:pt idx="97987">
                  <c:v>37476.916666666664</c:v>
                </c:pt>
                <c:pt idx="97988">
                  <c:v>37477</c:v>
                </c:pt>
                <c:pt idx="97989">
                  <c:v>37477.083333333336</c:v>
                </c:pt>
                <c:pt idx="97990">
                  <c:v>37477.166666666664</c:v>
                </c:pt>
                <c:pt idx="97991">
                  <c:v>37477.25</c:v>
                </c:pt>
                <c:pt idx="97992">
                  <c:v>37477.333333333336</c:v>
                </c:pt>
                <c:pt idx="97993">
                  <c:v>37477.416666666664</c:v>
                </c:pt>
                <c:pt idx="97994">
                  <c:v>37477.5</c:v>
                </c:pt>
                <c:pt idx="97995">
                  <c:v>37477.583333333336</c:v>
                </c:pt>
                <c:pt idx="97996">
                  <c:v>37477.666666666664</c:v>
                </c:pt>
                <c:pt idx="97997">
                  <c:v>37477.75</c:v>
                </c:pt>
                <c:pt idx="97998">
                  <c:v>37477.833333333336</c:v>
                </c:pt>
                <c:pt idx="97999">
                  <c:v>37477.916666666664</c:v>
                </c:pt>
                <c:pt idx="98000">
                  <c:v>37478</c:v>
                </c:pt>
                <c:pt idx="98001">
                  <c:v>37478.083333333336</c:v>
                </c:pt>
                <c:pt idx="98002">
                  <c:v>37478.166666666664</c:v>
                </c:pt>
                <c:pt idx="98003">
                  <c:v>37478.25</c:v>
                </c:pt>
                <c:pt idx="98004">
                  <c:v>37478.333333333336</c:v>
                </c:pt>
                <c:pt idx="98005">
                  <c:v>37478.416666666664</c:v>
                </c:pt>
                <c:pt idx="98006">
                  <c:v>37478.5</c:v>
                </c:pt>
                <c:pt idx="98007">
                  <c:v>37478.583333333336</c:v>
                </c:pt>
                <c:pt idx="98008">
                  <c:v>37478.666666666664</c:v>
                </c:pt>
                <c:pt idx="98009">
                  <c:v>37478.75</c:v>
                </c:pt>
                <c:pt idx="98010">
                  <c:v>37478.833333333336</c:v>
                </c:pt>
                <c:pt idx="98011">
                  <c:v>37478.916666666664</c:v>
                </c:pt>
                <c:pt idx="98012">
                  <c:v>37479</c:v>
                </c:pt>
                <c:pt idx="98013">
                  <c:v>37479.083333333336</c:v>
                </c:pt>
                <c:pt idx="98014">
                  <c:v>37479.166666666664</c:v>
                </c:pt>
                <c:pt idx="98015">
                  <c:v>37479.25</c:v>
                </c:pt>
                <c:pt idx="98016">
                  <c:v>37479.333333333336</c:v>
                </c:pt>
                <c:pt idx="98017">
                  <c:v>37479.416666666664</c:v>
                </c:pt>
                <c:pt idx="98018">
                  <c:v>37479.5</c:v>
                </c:pt>
                <c:pt idx="98019">
                  <c:v>37479.583333333336</c:v>
                </c:pt>
                <c:pt idx="98020">
                  <c:v>37479.666666666664</c:v>
                </c:pt>
                <c:pt idx="98021">
                  <c:v>37479.75</c:v>
                </c:pt>
                <c:pt idx="98022">
                  <c:v>37479.833333333336</c:v>
                </c:pt>
                <c:pt idx="98023">
                  <c:v>37479.916666666664</c:v>
                </c:pt>
                <c:pt idx="98024">
                  <c:v>37480</c:v>
                </c:pt>
                <c:pt idx="98025">
                  <c:v>37480.083333333336</c:v>
                </c:pt>
                <c:pt idx="98026">
                  <c:v>37480.166666666664</c:v>
                </c:pt>
                <c:pt idx="98027">
                  <c:v>37480.25</c:v>
                </c:pt>
                <c:pt idx="98028">
                  <c:v>37480.333333333336</c:v>
                </c:pt>
                <c:pt idx="98029">
                  <c:v>37480.416666666664</c:v>
                </c:pt>
                <c:pt idx="98030">
                  <c:v>37480.5</c:v>
                </c:pt>
                <c:pt idx="98031">
                  <c:v>37480.583333333336</c:v>
                </c:pt>
                <c:pt idx="98032">
                  <c:v>37480.666666666664</c:v>
                </c:pt>
                <c:pt idx="98033">
                  <c:v>37480.75</c:v>
                </c:pt>
                <c:pt idx="98034">
                  <c:v>37480.833333333336</c:v>
                </c:pt>
                <c:pt idx="98035">
                  <c:v>37480.916666666664</c:v>
                </c:pt>
                <c:pt idx="98036">
                  <c:v>37481</c:v>
                </c:pt>
                <c:pt idx="98037">
                  <c:v>37481.083333333336</c:v>
                </c:pt>
                <c:pt idx="98038">
                  <c:v>37481.166666666664</c:v>
                </c:pt>
                <c:pt idx="98039">
                  <c:v>37481.25</c:v>
                </c:pt>
                <c:pt idx="98040">
                  <c:v>37481.333333333336</c:v>
                </c:pt>
                <c:pt idx="98041">
                  <c:v>37481.416666666664</c:v>
                </c:pt>
                <c:pt idx="98042">
                  <c:v>37481.5</c:v>
                </c:pt>
                <c:pt idx="98043">
                  <c:v>37481.583333333336</c:v>
                </c:pt>
                <c:pt idx="98044">
                  <c:v>37481.666666666664</c:v>
                </c:pt>
                <c:pt idx="98045">
                  <c:v>37481.75</c:v>
                </c:pt>
                <c:pt idx="98046">
                  <c:v>37481.833333333336</c:v>
                </c:pt>
                <c:pt idx="98047">
                  <c:v>37481.916666666664</c:v>
                </c:pt>
                <c:pt idx="98048">
                  <c:v>37482</c:v>
                </c:pt>
                <c:pt idx="98049">
                  <c:v>37482.083333333336</c:v>
                </c:pt>
                <c:pt idx="98050">
                  <c:v>37482.166666666664</c:v>
                </c:pt>
                <c:pt idx="98051">
                  <c:v>37482.25</c:v>
                </c:pt>
                <c:pt idx="98052">
                  <c:v>37482.333333333336</c:v>
                </c:pt>
                <c:pt idx="98053">
                  <c:v>37482.416666666664</c:v>
                </c:pt>
                <c:pt idx="98054">
                  <c:v>37482.5</c:v>
                </c:pt>
                <c:pt idx="98055">
                  <c:v>37482.583333333336</c:v>
                </c:pt>
                <c:pt idx="98056">
                  <c:v>37482.666666666664</c:v>
                </c:pt>
                <c:pt idx="98057">
                  <c:v>37482.75</c:v>
                </c:pt>
                <c:pt idx="98058">
                  <c:v>37482.833333333336</c:v>
                </c:pt>
                <c:pt idx="98059">
                  <c:v>37482.916666666664</c:v>
                </c:pt>
                <c:pt idx="98060">
                  <c:v>37483</c:v>
                </c:pt>
                <c:pt idx="98061">
                  <c:v>37483.083333333336</c:v>
                </c:pt>
                <c:pt idx="98062">
                  <c:v>37483.166666666664</c:v>
                </c:pt>
                <c:pt idx="98063">
                  <c:v>37483.25</c:v>
                </c:pt>
                <c:pt idx="98064">
                  <c:v>37483.333333333336</c:v>
                </c:pt>
                <c:pt idx="98065">
                  <c:v>37483.416666666664</c:v>
                </c:pt>
                <c:pt idx="98066">
                  <c:v>37483.5</c:v>
                </c:pt>
                <c:pt idx="98067">
                  <c:v>37483.583333333336</c:v>
                </c:pt>
                <c:pt idx="98068">
                  <c:v>37483.666666666664</c:v>
                </c:pt>
                <c:pt idx="98069">
                  <c:v>37483.75</c:v>
                </c:pt>
                <c:pt idx="98070">
                  <c:v>37483.833333333336</c:v>
                </c:pt>
                <c:pt idx="98071">
                  <c:v>37483.916666666664</c:v>
                </c:pt>
                <c:pt idx="98072">
                  <c:v>37484</c:v>
                </c:pt>
                <c:pt idx="98073">
                  <c:v>37484.083333333336</c:v>
                </c:pt>
                <c:pt idx="98074">
                  <c:v>37484.166666666664</c:v>
                </c:pt>
                <c:pt idx="98075">
                  <c:v>37484.25</c:v>
                </c:pt>
                <c:pt idx="98076">
                  <c:v>37484.333333333336</c:v>
                </c:pt>
                <c:pt idx="98077">
                  <c:v>37484.416666666664</c:v>
                </c:pt>
                <c:pt idx="98078">
                  <c:v>37484.5</c:v>
                </c:pt>
                <c:pt idx="98079">
                  <c:v>37484.583333333336</c:v>
                </c:pt>
                <c:pt idx="98080">
                  <c:v>37484.666666666664</c:v>
                </c:pt>
                <c:pt idx="98081">
                  <c:v>37484.75</c:v>
                </c:pt>
                <c:pt idx="98082">
                  <c:v>37484.833333333336</c:v>
                </c:pt>
                <c:pt idx="98083">
                  <c:v>37484.916666666664</c:v>
                </c:pt>
                <c:pt idx="98084">
                  <c:v>37485</c:v>
                </c:pt>
                <c:pt idx="98085">
                  <c:v>37485.083333333336</c:v>
                </c:pt>
                <c:pt idx="98086">
                  <c:v>37485.166666666664</c:v>
                </c:pt>
                <c:pt idx="98087">
                  <c:v>37485.25</c:v>
                </c:pt>
                <c:pt idx="98088">
                  <c:v>37485.333333333336</c:v>
                </c:pt>
                <c:pt idx="98089">
                  <c:v>37485.416666666664</c:v>
                </c:pt>
                <c:pt idx="98090">
                  <c:v>37485.5</c:v>
                </c:pt>
                <c:pt idx="98091">
                  <c:v>37485.583333333336</c:v>
                </c:pt>
                <c:pt idx="98092">
                  <c:v>37485.666666666664</c:v>
                </c:pt>
                <c:pt idx="98093">
                  <c:v>37485.75</c:v>
                </c:pt>
                <c:pt idx="98094">
                  <c:v>37485.833333333336</c:v>
                </c:pt>
                <c:pt idx="98095">
                  <c:v>37485.916666666664</c:v>
                </c:pt>
                <c:pt idx="98096">
                  <c:v>37486</c:v>
                </c:pt>
                <c:pt idx="98097">
                  <c:v>37486.083333333336</c:v>
                </c:pt>
                <c:pt idx="98098">
                  <c:v>37486.166666666664</c:v>
                </c:pt>
                <c:pt idx="98099">
                  <c:v>37486.25</c:v>
                </c:pt>
                <c:pt idx="98100">
                  <c:v>37486.333333333336</c:v>
                </c:pt>
                <c:pt idx="98101">
                  <c:v>37486.416666666664</c:v>
                </c:pt>
                <c:pt idx="98102">
                  <c:v>37486.5</c:v>
                </c:pt>
                <c:pt idx="98103">
                  <c:v>37486.583333333336</c:v>
                </c:pt>
                <c:pt idx="98104">
                  <c:v>37486.666666666664</c:v>
                </c:pt>
                <c:pt idx="98105">
                  <c:v>37486.75</c:v>
                </c:pt>
                <c:pt idx="98106">
                  <c:v>37486.833333333336</c:v>
                </c:pt>
                <c:pt idx="98107">
                  <c:v>37486.916666666664</c:v>
                </c:pt>
                <c:pt idx="98108">
                  <c:v>37487</c:v>
                </c:pt>
                <c:pt idx="98109">
                  <c:v>37487.083333333336</c:v>
                </c:pt>
                <c:pt idx="98110">
                  <c:v>37487.166666666664</c:v>
                </c:pt>
                <c:pt idx="98111">
                  <c:v>37487.25</c:v>
                </c:pt>
                <c:pt idx="98112">
                  <c:v>37487.333333333336</c:v>
                </c:pt>
                <c:pt idx="98113">
                  <c:v>37487.416666666664</c:v>
                </c:pt>
                <c:pt idx="98114">
                  <c:v>37487.5</c:v>
                </c:pt>
                <c:pt idx="98115">
                  <c:v>37487.583333333336</c:v>
                </c:pt>
                <c:pt idx="98116">
                  <c:v>37487.666666666664</c:v>
                </c:pt>
                <c:pt idx="98117">
                  <c:v>37487.75</c:v>
                </c:pt>
                <c:pt idx="98118">
                  <c:v>37487.833333333336</c:v>
                </c:pt>
                <c:pt idx="98119">
                  <c:v>37487.916666666664</c:v>
                </c:pt>
                <c:pt idx="98120">
                  <c:v>37488</c:v>
                </c:pt>
                <c:pt idx="98121">
                  <c:v>37488.083333333336</c:v>
                </c:pt>
                <c:pt idx="98122">
                  <c:v>37488.166666666664</c:v>
                </c:pt>
                <c:pt idx="98123">
                  <c:v>37488.25</c:v>
                </c:pt>
                <c:pt idx="98124">
                  <c:v>37488.333333333336</c:v>
                </c:pt>
                <c:pt idx="98125">
                  <c:v>37488.416666666664</c:v>
                </c:pt>
                <c:pt idx="98126">
                  <c:v>37488.5</c:v>
                </c:pt>
                <c:pt idx="98127">
                  <c:v>37488.583333333336</c:v>
                </c:pt>
                <c:pt idx="98128">
                  <c:v>37488.666666666664</c:v>
                </c:pt>
                <c:pt idx="98129">
                  <c:v>37488.75</c:v>
                </c:pt>
                <c:pt idx="98130">
                  <c:v>37488.833333333336</c:v>
                </c:pt>
                <c:pt idx="98131">
                  <c:v>37488.916666666664</c:v>
                </c:pt>
                <c:pt idx="98132">
                  <c:v>37489</c:v>
                </c:pt>
                <c:pt idx="98133">
                  <c:v>37489.083333333336</c:v>
                </c:pt>
                <c:pt idx="98134">
                  <c:v>37489.166666666664</c:v>
                </c:pt>
                <c:pt idx="98135">
                  <c:v>37489.25</c:v>
                </c:pt>
                <c:pt idx="98136">
                  <c:v>37489.333333333336</c:v>
                </c:pt>
                <c:pt idx="98137">
                  <c:v>37489.416666666664</c:v>
                </c:pt>
                <c:pt idx="98138">
                  <c:v>37489.5</c:v>
                </c:pt>
                <c:pt idx="98139">
                  <c:v>37489.583333333336</c:v>
                </c:pt>
                <c:pt idx="98140">
                  <c:v>37489.666666666664</c:v>
                </c:pt>
                <c:pt idx="98141">
                  <c:v>37489.75</c:v>
                </c:pt>
                <c:pt idx="98142">
                  <c:v>37489.833333333336</c:v>
                </c:pt>
                <c:pt idx="98143">
                  <c:v>37489.916666666664</c:v>
                </c:pt>
                <c:pt idx="98144">
                  <c:v>37490</c:v>
                </c:pt>
                <c:pt idx="98145">
                  <c:v>37490.083333333336</c:v>
                </c:pt>
                <c:pt idx="98146">
                  <c:v>37490.166666666664</c:v>
                </c:pt>
                <c:pt idx="98147">
                  <c:v>37490.25</c:v>
                </c:pt>
                <c:pt idx="98148">
                  <c:v>37490.333333333336</c:v>
                </c:pt>
                <c:pt idx="98149">
                  <c:v>37490.416666666664</c:v>
                </c:pt>
                <c:pt idx="98150">
                  <c:v>37490.5</c:v>
                </c:pt>
                <c:pt idx="98151">
                  <c:v>37490.583333333336</c:v>
                </c:pt>
                <c:pt idx="98152">
                  <c:v>37490.666666666664</c:v>
                </c:pt>
                <c:pt idx="98153">
                  <c:v>37490.75</c:v>
                </c:pt>
                <c:pt idx="98154">
                  <c:v>37490.833333333336</c:v>
                </c:pt>
                <c:pt idx="98155">
                  <c:v>37490.916666666664</c:v>
                </c:pt>
                <c:pt idx="98156">
                  <c:v>37491</c:v>
                </c:pt>
                <c:pt idx="98157">
                  <c:v>37491.083333333336</c:v>
                </c:pt>
                <c:pt idx="98158">
                  <c:v>37491.166666666664</c:v>
                </c:pt>
                <c:pt idx="98159">
                  <c:v>37491.25</c:v>
                </c:pt>
                <c:pt idx="98160">
                  <c:v>37491.333333333336</c:v>
                </c:pt>
                <c:pt idx="98161">
                  <c:v>37491.416666666664</c:v>
                </c:pt>
                <c:pt idx="98162">
                  <c:v>37491.5</c:v>
                </c:pt>
                <c:pt idx="98163">
                  <c:v>37491.583333333336</c:v>
                </c:pt>
                <c:pt idx="98164">
                  <c:v>37491.666666666664</c:v>
                </c:pt>
                <c:pt idx="98165">
                  <c:v>37491.75</c:v>
                </c:pt>
                <c:pt idx="98166">
                  <c:v>37491.833333333336</c:v>
                </c:pt>
                <c:pt idx="98167">
                  <c:v>37491.916666666664</c:v>
                </c:pt>
                <c:pt idx="98168">
                  <c:v>37492</c:v>
                </c:pt>
                <c:pt idx="98169">
                  <c:v>37492.083333333336</c:v>
                </c:pt>
                <c:pt idx="98170">
                  <c:v>37492.166666666664</c:v>
                </c:pt>
                <c:pt idx="98171">
                  <c:v>37492.25</c:v>
                </c:pt>
                <c:pt idx="98172">
                  <c:v>37492.333333333336</c:v>
                </c:pt>
                <c:pt idx="98173">
                  <c:v>37492.416666666664</c:v>
                </c:pt>
                <c:pt idx="98174">
                  <c:v>37492.5</c:v>
                </c:pt>
                <c:pt idx="98175">
                  <c:v>37492.583333333336</c:v>
                </c:pt>
                <c:pt idx="98176">
                  <c:v>37492.666666666664</c:v>
                </c:pt>
                <c:pt idx="98177">
                  <c:v>37492.75</c:v>
                </c:pt>
                <c:pt idx="98178">
                  <c:v>37492.833333333336</c:v>
                </c:pt>
                <c:pt idx="98179">
                  <c:v>37492.916666666664</c:v>
                </c:pt>
                <c:pt idx="98180">
                  <c:v>37493</c:v>
                </c:pt>
                <c:pt idx="98181">
                  <c:v>37493.083333333336</c:v>
                </c:pt>
                <c:pt idx="98182">
                  <c:v>37493.166666666664</c:v>
                </c:pt>
                <c:pt idx="98183">
                  <c:v>37493.25</c:v>
                </c:pt>
                <c:pt idx="98184">
                  <c:v>37493.333333333336</c:v>
                </c:pt>
                <c:pt idx="98185">
                  <c:v>37493.416666666664</c:v>
                </c:pt>
                <c:pt idx="98186">
                  <c:v>37493.5</c:v>
                </c:pt>
                <c:pt idx="98187">
                  <c:v>37493.583333333336</c:v>
                </c:pt>
                <c:pt idx="98188">
                  <c:v>37493.666666666664</c:v>
                </c:pt>
                <c:pt idx="98189">
                  <c:v>37493.75</c:v>
                </c:pt>
                <c:pt idx="98190">
                  <c:v>37493.833333333336</c:v>
                </c:pt>
                <c:pt idx="98191">
                  <c:v>37493.916666666664</c:v>
                </c:pt>
                <c:pt idx="98192">
                  <c:v>37494</c:v>
                </c:pt>
                <c:pt idx="98193">
                  <c:v>37494.083333333336</c:v>
                </c:pt>
                <c:pt idx="98194">
                  <c:v>37494.166666666664</c:v>
                </c:pt>
                <c:pt idx="98195">
                  <c:v>37494.25</c:v>
                </c:pt>
                <c:pt idx="98196">
                  <c:v>37494.333333333336</c:v>
                </c:pt>
                <c:pt idx="98197">
                  <c:v>37494.416666666664</c:v>
                </c:pt>
                <c:pt idx="98198">
                  <c:v>37494.5</c:v>
                </c:pt>
                <c:pt idx="98199">
                  <c:v>37494.583333333336</c:v>
                </c:pt>
                <c:pt idx="98200">
                  <c:v>37494.666666666664</c:v>
                </c:pt>
                <c:pt idx="98201">
                  <c:v>37494.75</c:v>
                </c:pt>
                <c:pt idx="98202">
                  <c:v>37494.833333333336</c:v>
                </c:pt>
                <c:pt idx="98203">
                  <c:v>37494.916666666664</c:v>
                </c:pt>
                <c:pt idx="98204">
                  <c:v>37495</c:v>
                </c:pt>
                <c:pt idx="98205">
                  <c:v>37495.083333333336</c:v>
                </c:pt>
                <c:pt idx="98206">
                  <c:v>37495.166666666664</c:v>
                </c:pt>
                <c:pt idx="98207">
                  <c:v>37495.25</c:v>
                </c:pt>
                <c:pt idx="98208">
                  <c:v>37495.333333333336</c:v>
                </c:pt>
                <c:pt idx="98209">
                  <c:v>37495.416666666664</c:v>
                </c:pt>
                <c:pt idx="98210">
                  <c:v>37495.5</c:v>
                </c:pt>
                <c:pt idx="98211">
                  <c:v>37495.583333333336</c:v>
                </c:pt>
                <c:pt idx="98212">
                  <c:v>37495.666666666664</c:v>
                </c:pt>
                <c:pt idx="98213">
                  <c:v>37495.75</c:v>
                </c:pt>
                <c:pt idx="98214">
                  <c:v>37495.833333333336</c:v>
                </c:pt>
                <c:pt idx="98215">
                  <c:v>37495.916666666664</c:v>
                </c:pt>
                <c:pt idx="98216">
                  <c:v>37496</c:v>
                </c:pt>
                <c:pt idx="98217">
                  <c:v>37496.083333333336</c:v>
                </c:pt>
                <c:pt idx="98218">
                  <c:v>37496.166666666664</c:v>
                </c:pt>
                <c:pt idx="98219">
                  <c:v>37496.25</c:v>
                </c:pt>
                <c:pt idx="98220">
                  <c:v>37496.333333333336</c:v>
                </c:pt>
                <c:pt idx="98221">
                  <c:v>37496.416666666664</c:v>
                </c:pt>
                <c:pt idx="98222">
                  <c:v>37496.5</c:v>
                </c:pt>
                <c:pt idx="98223">
                  <c:v>37496.583333333336</c:v>
                </c:pt>
                <c:pt idx="98224">
                  <c:v>37496.666666666664</c:v>
                </c:pt>
                <c:pt idx="98225">
                  <c:v>37496.75</c:v>
                </c:pt>
                <c:pt idx="98226">
                  <c:v>37496.833333333336</c:v>
                </c:pt>
                <c:pt idx="98227">
                  <c:v>37496.916666666664</c:v>
                </c:pt>
                <c:pt idx="98228">
                  <c:v>37497</c:v>
                </c:pt>
                <c:pt idx="98229">
                  <c:v>37497.083333333336</c:v>
                </c:pt>
                <c:pt idx="98230">
                  <c:v>37497.166666666664</c:v>
                </c:pt>
                <c:pt idx="98231">
                  <c:v>37497.25</c:v>
                </c:pt>
                <c:pt idx="98232">
                  <c:v>37497.333333333336</c:v>
                </c:pt>
                <c:pt idx="98233">
                  <c:v>37497.416666666664</c:v>
                </c:pt>
                <c:pt idx="98234">
                  <c:v>37497.5</c:v>
                </c:pt>
                <c:pt idx="98235">
                  <c:v>37497.583333333336</c:v>
                </c:pt>
                <c:pt idx="98236">
                  <c:v>37497.666666666664</c:v>
                </c:pt>
                <c:pt idx="98237">
                  <c:v>37497.75</c:v>
                </c:pt>
                <c:pt idx="98238">
                  <c:v>37497.833333333336</c:v>
                </c:pt>
                <c:pt idx="98239">
                  <c:v>37497.916666666664</c:v>
                </c:pt>
                <c:pt idx="98240">
                  <c:v>37498</c:v>
                </c:pt>
                <c:pt idx="98241">
                  <c:v>37498.083333333336</c:v>
                </c:pt>
                <c:pt idx="98242">
                  <c:v>37498.166666666664</c:v>
                </c:pt>
                <c:pt idx="98243">
                  <c:v>37498.25</c:v>
                </c:pt>
                <c:pt idx="98244">
                  <c:v>37498.333333333336</c:v>
                </c:pt>
                <c:pt idx="98245">
                  <c:v>37498.416666666664</c:v>
                </c:pt>
                <c:pt idx="98246">
                  <c:v>37498.5</c:v>
                </c:pt>
                <c:pt idx="98247">
                  <c:v>37498.583333333336</c:v>
                </c:pt>
                <c:pt idx="98248">
                  <c:v>37498.666666666664</c:v>
                </c:pt>
                <c:pt idx="98249">
                  <c:v>37498.75</c:v>
                </c:pt>
                <c:pt idx="98250">
                  <c:v>37498.833333333336</c:v>
                </c:pt>
                <c:pt idx="98251">
                  <c:v>37498.916666666664</c:v>
                </c:pt>
                <c:pt idx="98252">
                  <c:v>37499</c:v>
                </c:pt>
                <c:pt idx="98253">
                  <c:v>37499.083333333336</c:v>
                </c:pt>
                <c:pt idx="98254">
                  <c:v>37499.166666666664</c:v>
                </c:pt>
                <c:pt idx="98255">
                  <c:v>37499.25</c:v>
                </c:pt>
                <c:pt idx="98256">
                  <c:v>37499.333333333336</c:v>
                </c:pt>
                <c:pt idx="98257">
                  <c:v>37499.416666666664</c:v>
                </c:pt>
                <c:pt idx="98258">
                  <c:v>37499.5</c:v>
                </c:pt>
                <c:pt idx="98259">
                  <c:v>37499.583333333336</c:v>
                </c:pt>
                <c:pt idx="98260">
                  <c:v>37499.666666666664</c:v>
                </c:pt>
                <c:pt idx="98261">
                  <c:v>37499.75</c:v>
                </c:pt>
                <c:pt idx="98262">
                  <c:v>37499.833333333336</c:v>
                </c:pt>
                <c:pt idx="98263">
                  <c:v>37499.916666666664</c:v>
                </c:pt>
                <c:pt idx="98264">
                  <c:v>37500</c:v>
                </c:pt>
                <c:pt idx="98265">
                  <c:v>37500.083333333336</c:v>
                </c:pt>
                <c:pt idx="98266">
                  <c:v>37500.166666666664</c:v>
                </c:pt>
                <c:pt idx="98267">
                  <c:v>37500.25</c:v>
                </c:pt>
                <c:pt idx="98268">
                  <c:v>37500.333333333336</c:v>
                </c:pt>
                <c:pt idx="98269">
                  <c:v>37500.416666666664</c:v>
                </c:pt>
                <c:pt idx="98270">
                  <c:v>37500.5</c:v>
                </c:pt>
                <c:pt idx="98271">
                  <c:v>37500.583333333336</c:v>
                </c:pt>
                <c:pt idx="98272">
                  <c:v>37500.666666666664</c:v>
                </c:pt>
                <c:pt idx="98273">
                  <c:v>37500.75</c:v>
                </c:pt>
                <c:pt idx="98274">
                  <c:v>37500.833333333336</c:v>
                </c:pt>
                <c:pt idx="98275">
                  <c:v>37500.916666666664</c:v>
                </c:pt>
                <c:pt idx="98276">
                  <c:v>37501</c:v>
                </c:pt>
                <c:pt idx="98277">
                  <c:v>37501.083333333336</c:v>
                </c:pt>
                <c:pt idx="98278">
                  <c:v>37501.166666666664</c:v>
                </c:pt>
                <c:pt idx="98279">
                  <c:v>37501.25</c:v>
                </c:pt>
                <c:pt idx="98280">
                  <c:v>37501.333333333336</c:v>
                </c:pt>
                <c:pt idx="98281">
                  <c:v>37501.416666666664</c:v>
                </c:pt>
                <c:pt idx="98282">
                  <c:v>37501.5</c:v>
                </c:pt>
                <c:pt idx="98283">
                  <c:v>37501.583333333336</c:v>
                </c:pt>
                <c:pt idx="98284">
                  <c:v>37501.666666666664</c:v>
                </c:pt>
                <c:pt idx="98285">
                  <c:v>37501.75</c:v>
                </c:pt>
                <c:pt idx="98286">
                  <c:v>37501.833333333336</c:v>
                </c:pt>
                <c:pt idx="98287">
                  <c:v>37501.916666666664</c:v>
                </c:pt>
                <c:pt idx="98288">
                  <c:v>37502</c:v>
                </c:pt>
                <c:pt idx="98289">
                  <c:v>37502.083333333336</c:v>
                </c:pt>
                <c:pt idx="98290">
                  <c:v>37502.166666666664</c:v>
                </c:pt>
                <c:pt idx="98291">
                  <c:v>37502.25</c:v>
                </c:pt>
                <c:pt idx="98292">
                  <c:v>37502.333333333336</c:v>
                </c:pt>
                <c:pt idx="98293">
                  <c:v>37502.416666666664</c:v>
                </c:pt>
                <c:pt idx="98294">
                  <c:v>37502.5</c:v>
                </c:pt>
                <c:pt idx="98295">
                  <c:v>37502.583333333336</c:v>
                </c:pt>
                <c:pt idx="98296">
                  <c:v>37502.666666666664</c:v>
                </c:pt>
                <c:pt idx="98297">
                  <c:v>37502.75</c:v>
                </c:pt>
                <c:pt idx="98298">
                  <c:v>37502.833333333336</c:v>
                </c:pt>
                <c:pt idx="98299">
                  <c:v>37502.916666666664</c:v>
                </c:pt>
                <c:pt idx="98300">
                  <c:v>37503</c:v>
                </c:pt>
                <c:pt idx="98301">
                  <c:v>37503.083333333336</c:v>
                </c:pt>
                <c:pt idx="98302">
                  <c:v>37503.166666666664</c:v>
                </c:pt>
                <c:pt idx="98303">
                  <c:v>37503.25</c:v>
                </c:pt>
                <c:pt idx="98304">
                  <c:v>37503.333333333336</c:v>
                </c:pt>
                <c:pt idx="98305">
                  <c:v>37503.416666666664</c:v>
                </c:pt>
                <c:pt idx="98306">
                  <c:v>37503.5</c:v>
                </c:pt>
                <c:pt idx="98307">
                  <c:v>37503.583333333336</c:v>
                </c:pt>
                <c:pt idx="98308">
                  <c:v>37503.666666666664</c:v>
                </c:pt>
                <c:pt idx="98309">
                  <c:v>37503.75</c:v>
                </c:pt>
                <c:pt idx="98310">
                  <c:v>37503.833333333336</c:v>
                </c:pt>
                <c:pt idx="98311">
                  <c:v>37503.916666666664</c:v>
                </c:pt>
                <c:pt idx="98312">
                  <c:v>37504</c:v>
                </c:pt>
                <c:pt idx="98313">
                  <c:v>37504.083333333336</c:v>
                </c:pt>
                <c:pt idx="98314">
                  <c:v>37504.166666666664</c:v>
                </c:pt>
                <c:pt idx="98315">
                  <c:v>37504.25</c:v>
                </c:pt>
                <c:pt idx="98316">
                  <c:v>37504.333333333336</c:v>
                </c:pt>
                <c:pt idx="98317">
                  <c:v>37504.416666666664</c:v>
                </c:pt>
                <c:pt idx="98318">
                  <c:v>37504.5</c:v>
                </c:pt>
                <c:pt idx="98319">
                  <c:v>37504.583333333336</c:v>
                </c:pt>
                <c:pt idx="98320">
                  <c:v>37504.666666666664</c:v>
                </c:pt>
                <c:pt idx="98321">
                  <c:v>37504.75</c:v>
                </c:pt>
                <c:pt idx="98322">
                  <c:v>37504.833333333336</c:v>
                </c:pt>
                <c:pt idx="98323">
                  <c:v>37504.916666666664</c:v>
                </c:pt>
                <c:pt idx="98324">
                  <c:v>37505</c:v>
                </c:pt>
                <c:pt idx="98325">
                  <c:v>37505.083333333336</c:v>
                </c:pt>
                <c:pt idx="98326">
                  <c:v>37505.166666666664</c:v>
                </c:pt>
                <c:pt idx="98327">
                  <c:v>37505.25</c:v>
                </c:pt>
                <c:pt idx="98328">
                  <c:v>37505.333333333336</c:v>
                </c:pt>
                <c:pt idx="98329">
                  <c:v>37505.416666666664</c:v>
                </c:pt>
                <c:pt idx="98330">
                  <c:v>37505.5</c:v>
                </c:pt>
                <c:pt idx="98331">
                  <c:v>37505.583333333336</c:v>
                </c:pt>
                <c:pt idx="98332">
                  <c:v>37505.666666666664</c:v>
                </c:pt>
                <c:pt idx="98333">
                  <c:v>37505.75</c:v>
                </c:pt>
                <c:pt idx="98334">
                  <c:v>37505.833333333336</c:v>
                </c:pt>
                <c:pt idx="98335">
                  <c:v>37505.916666666664</c:v>
                </c:pt>
                <c:pt idx="98336">
                  <c:v>37506</c:v>
                </c:pt>
                <c:pt idx="98337">
                  <c:v>37506.083333333336</c:v>
                </c:pt>
                <c:pt idx="98338">
                  <c:v>37506.166666666664</c:v>
                </c:pt>
                <c:pt idx="98339">
                  <c:v>37506.25</c:v>
                </c:pt>
                <c:pt idx="98340">
                  <c:v>37506.333333333336</c:v>
                </c:pt>
                <c:pt idx="98341">
                  <c:v>37506.416666666664</c:v>
                </c:pt>
                <c:pt idx="98342">
                  <c:v>37506.5</c:v>
                </c:pt>
                <c:pt idx="98343">
                  <c:v>37506.583333333336</c:v>
                </c:pt>
                <c:pt idx="98344">
                  <c:v>37506.666666666664</c:v>
                </c:pt>
                <c:pt idx="98345">
                  <c:v>37506.75</c:v>
                </c:pt>
                <c:pt idx="98346">
                  <c:v>37506.833333333336</c:v>
                </c:pt>
                <c:pt idx="98347">
                  <c:v>37506.916666666664</c:v>
                </c:pt>
                <c:pt idx="98348">
                  <c:v>37507</c:v>
                </c:pt>
                <c:pt idx="98349">
                  <c:v>37507.083333333336</c:v>
                </c:pt>
                <c:pt idx="98350">
                  <c:v>37507.166666666664</c:v>
                </c:pt>
                <c:pt idx="98351">
                  <c:v>37507.25</c:v>
                </c:pt>
                <c:pt idx="98352">
                  <c:v>37507.333333333336</c:v>
                </c:pt>
                <c:pt idx="98353">
                  <c:v>37507.416666666664</c:v>
                </c:pt>
                <c:pt idx="98354">
                  <c:v>37507.5</c:v>
                </c:pt>
                <c:pt idx="98355">
                  <c:v>37507.583333333336</c:v>
                </c:pt>
                <c:pt idx="98356">
                  <c:v>37507.666666666664</c:v>
                </c:pt>
                <c:pt idx="98357">
                  <c:v>37507.75</c:v>
                </c:pt>
                <c:pt idx="98358">
                  <c:v>37507.833333333336</c:v>
                </c:pt>
                <c:pt idx="98359">
                  <c:v>37507.916666666664</c:v>
                </c:pt>
                <c:pt idx="98360">
                  <c:v>37508</c:v>
                </c:pt>
                <c:pt idx="98361">
                  <c:v>37508.083333333336</c:v>
                </c:pt>
                <c:pt idx="98362">
                  <c:v>37508.166666666664</c:v>
                </c:pt>
                <c:pt idx="98363">
                  <c:v>37508.25</c:v>
                </c:pt>
                <c:pt idx="98364">
                  <c:v>37508.333333333336</c:v>
                </c:pt>
                <c:pt idx="98365">
                  <c:v>37508.416666666664</c:v>
                </c:pt>
                <c:pt idx="98366">
                  <c:v>37508.5</c:v>
                </c:pt>
                <c:pt idx="98367">
                  <c:v>37508.583333333336</c:v>
                </c:pt>
                <c:pt idx="98368">
                  <c:v>37508.666666666664</c:v>
                </c:pt>
                <c:pt idx="98369">
                  <c:v>37508.75</c:v>
                </c:pt>
                <c:pt idx="98370">
                  <c:v>37508.833333333336</c:v>
                </c:pt>
                <c:pt idx="98371">
                  <c:v>37508.916666666664</c:v>
                </c:pt>
                <c:pt idx="98372">
                  <c:v>37509</c:v>
                </c:pt>
                <c:pt idx="98373">
                  <c:v>37509.083333333336</c:v>
                </c:pt>
                <c:pt idx="98374">
                  <c:v>37509.166666666664</c:v>
                </c:pt>
                <c:pt idx="98375">
                  <c:v>37509.25</c:v>
                </c:pt>
                <c:pt idx="98376">
                  <c:v>37509.333333333336</c:v>
                </c:pt>
                <c:pt idx="98377">
                  <c:v>37509.416666666664</c:v>
                </c:pt>
                <c:pt idx="98378">
                  <c:v>37509.5</c:v>
                </c:pt>
                <c:pt idx="98379">
                  <c:v>37509.583333333336</c:v>
                </c:pt>
                <c:pt idx="98380">
                  <c:v>37509.666666666664</c:v>
                </c:pt>
                <c:pt idx="98381">
                  <c:v>37509.75</c:v>
                </c:pt>
                <c:pt idx="98382">
                  <c:v>37509.833333333336</c:v>
                </c:pt>
                <c:pt idx="98383">
                  <c:v>37509.916666666664</c:v>
                </c:pt>
                <c:pt idx="98384">
                  <c:v>37510</c:v>
                </c:pt>
                <c:pt idx="98385">
                  <c:v>37510.083333333336</c:v>
                </c:pt>
                <c:pt idx="98386">
                  <c:v>37510.166666666664</c:v>
                </c:pt>
                <c:pt idx="98387">
                  <c:v>37510.25</c:v>
                </c:pt>
                <c:pt idx="98388">
                  <c:v>37510.333333333336</c:v>
                </c:pt>
                <c:pt idx="98389">
                  <c:v>37510.416666666664</c:v>
                </c:pt>
                <c:pt idx="98390">
                  <c:v>37510.5</c:v>
                </c:pt>
                <c:pt idx="98391">
                  <c:v>37510.583333333336</c:v>
                </c:pt>
                <c:pt idx="98392">
                  <c:v>37510.666666666664</c:v>
                </c:pt>
                <c:pt idx="98393">
                  <c:v>37510.75</c:v>
                </c:pt>
                <c:pt idx="98394">
                  <c:v>37510.833333333336</c:v>
                </c:pt>
                <c:pt idx="98395">
                  <c:v>37510.916666666664</c:v>
                </c:pt>
                <c:pt idx="98396">
                  <c:v>37511</c:v>
                </c:pt>
                <c:pt idx="98397">
                  <c:v>37511.083333333336</c:v>
                </c:pt>
                <c:pt idx="98398">
                  <c:v>37511.166666666664</c:v>
                </c:pt>
                <c:pt idx="98399">
                  <c:v>37511.25</c:v>
                </c:pt>
                <c:pt idx="98400">
                  <c:v>37511.333333333336</c:v>
                </c:pt>
                <c:pt idx="98401">
                  <c:v>37511.416666666664</c:v>
                </c:pt>
                <c:pt idx="98402">
                  <c:v>37511.5</c:v>
                </c:pt>
                <c:pt idx="98403">
                  <c:v>37511.583333333336</c:v>
                </c:pt>
                <c:pt idx="98404">
                  <c:v>37511.666666666664</c:v>
                </c:pt>
                <c:pt idx="98405">
                  <c:v>37511.75</c:v>
                </c:pt>
                <c:pt idx="98406">
                  <c:v>37511.833333333336</c:v>
                </c:pt>
                <c:pt idx="98407">
                  <c:v>37511.916666666664</c:v>
                </c:pt>
                <c:pt idx="98408">
                  <c:v>37512</c:v>
                </c:pt>
                <c:pt idx="98409">
                  <c:v>37512.083333333336</c:v>
                </c:pt>
                <c:pt idx="98410">
                  <c:v>37512.166666666664</c:v>
                </c:pt>
                <c:pt idx="98411">
                  <c:v>37512.25</c:v>
                </c:pt>
                <c:pt idx="98412">
                  <c:v>37512.333333333336</c:v>
                </c:pt>
                <c:pt idx="98413">
                  <c:v>37512.416666666664</c:v>
                </c:pt>
                <c:pt idx="98414">
                  <c:v>37512.5</c:v>
                </c:pt>
                <c:pt idx="98415">
                  <c:v>37512.583333333336</c:v>
                </c:pt>
                <c:pt idx="98416">
                  <c:v>37512.666666666664</c:v>
                </c:pt>
                <c:pt idx="98417">
                  <c:v>37512.75</c:v>
                </c:pt>
                <c:pt idx="98418">
                  <c:v>37512.833333333336</c:v>
                </c:pt>
                <c:pt idx="98419">
                  <c:v>37512.916666666664</c:v>
                </c:pt>
                <c:pt idx="98420">
                  <c:v>37513</c:v>
                </c:pt>
                <c:pt idx="98421">
                  <c:v>37513.083333333336</c:v>
                </c:pt>
                <c:pt idx="98422">
                  <c:v>37513.166666666664</c:v>
                </c:pt>
                <c:pt idx="98423">
                  <c:v>37513.25</c:v>
                </c:pt>
                <c:pt idx="98424">
                  <c:v>37513.333333333336</c:v>
                </c:pt>
                <c:pt idx="98425">
                  <c:v>37513.416666666664</c:v>
                </c:pt>
                <c:pt idx="98426">
                  <c:v>37513.5</c:v>
                </c:pt>
                <c:pt idx="98427">
                  <c:v>37513.583333333336</c:v>
                </c:pt>
                <c:pt idx="98428">
                  <c:v>37513.666666666664</c:v>
                </c:pt>
                <c:pt idx="98429">
                  <c:v>37513.75</c:v>
                </c:pt>
                <c:pt idx="98430">
                  <c:v>37513.833333333336</c:v>
                </c:pt>
                <c:pt idx="98431">
                  <c:v>37513.916666666664</c:v>
                </c:pt>
                <c:pt idx="98432">
                  <c:v>37514</c:v>
                </c:pt>
                <c:pt idx="98433">
                  <c:v>37514.083333333336</c:v>
                </c:pt>
                <c:pt idx="98434">
                  <c:v>37514.166666666664</c:v>
                </c:pt>
                <c:pt idx="98435">
                  <c:v>37514.25</c:v>
                </c:pt>
                <c:pt idx="98436">
                  <c:v>37514.333333333336</c:v>
                </c:pt>
                <c:pt idx="98437">
                  <c:v>37514.416666666664</c:v>
                </c:pt>
                <c:pt idx="98438">
                  <c:v>37514.5</c:v>
                </c:pt>
                <c:pt idx="98439">
                  <c:v>37514.583333333336</c:v>
                </c:pt>
                <c:pt idx="98440">
                  <c:v>37514.666666666664</c:v>
                </c:pt>
                <c:pt idx="98441">
                  <c:v>37514.75</c:v>
                </c:pt>
                <c:pt idx="98442">
                  <c:v>37514.833333333336</c:v>
                </c:pt>
                <c:pt idx="98443">
                  <c:v>37514.916666666664</c:v>
                </c:pt>
                <c:pt idx="98444">
                  <c:v>37515</c:v>
                </c:pt>
                <c:pt idx="98445">
                  <c:v>37515.083333333336</c:v>
                </c:pt>
                <c:pt idx="98446">
                  <c:v>37515.166666666664</c:v>
                </c:pt>
                <c:pt idx="98447">
                  <c:v>37515.25</c:v>
                </c:pt>
                <c:pt idx="98448">
                  <c:v>37515.333333333336</c:v>
                </c:pt>
                <c:pt idx="98449">
                  <c:v>37515.416666666664</c:v>
                </c:pt>
                <c:pt idx="98450">
                  <c:v>37515.5</c:v>
                </c:pt>
                <c:pt idx="98451">
                  <c:v>37515.583333333336</c:v>
                </c:pt>
                <c:pt idx="98452">
                  <c:v>37515.666666666664</c:v>
                </c:pt>
                <c:pt idx="98453">
                  <c:v>37515.75</c:v>
                </c:pt>
                <c:pt idx="98454">
                  <c:v>37515.833333333336</c:v>
                </c:pt>
                <c:pt idx="98455">
                  <c:v>37515.916666666664</c:v>
                </c:pt>
                <c:pt idx="98456">
                  <c:v>37516</c:v>
                </c:pt>
                <c:pt idx="98457">
                  <c:v>37516.083333333336</c:v>
                </c:pt>
                <c:pt idx="98458">
                  <c:v>37516.166666666664</c:v>
                </c:pt>
                <c:pt idx="98459">
                  <c:v>37516.25</c:v>
                </c:pt>
                <c:pt idx="98460">
                  <c:v>37516.333333333336</c:v>
                </c:pt>
                <c:pt idx="98461">
                  <c:v>37516.416666666664</c:v>
                </c:pt>
                <c:pt idx="98462">
                  <c:v>37516.5</c:v>
                </c:pt>
                <c:pt idx="98463">
                  <c:v>37516.583333333336</c:v>
                </c:pt>
                <c:pt idx="98464">
                  <c:v>37516.666666666664</c:v>
                </c:pt>
                <c:pt idx="98465">
                  <c:v>37516.75</c:v>
                </c:pt>
                <c:pt idx="98466">
                  <c:v>37516.833333333336</c:v>
                </c:pt>
                <c:pt idx="98467">
                  <c:v>37516.916666666664</c:v>
                </c:pt>
                <c:pt idx="98468">
                  <c:v>37517</c:v>
                </c:pt>
                <c:pt idx="98469">
                  <c:v>37517.083333333336</c:v>
                </c:pt>
                <c:pt idx="98470">
                  <c:v>37517.166666666664</c:v>
                </c:pt>
                <c:pt idx="98471">
                  <c:v>37517.25</c:v>
                </c:pt>
                <c:pt idx="98472">
                  <c:v>37517.333333333336</c:v>
                </c:pt>
                <c:pt idx="98473">
                  <c:v>37517.416666666664</c:v>
                </c:pt>
                <c:pt idx="98474">
                  <c:v>37517.5</c:v>
                </c:pt>
                <c:pt idx="98475">
                  <c:v>37517.583333333336</c:v>
                </c:pt>
                <c:pt idx="98476">
                  <c:v>37517.666666666664</c:v>
                </c:pt>
                <c:pt idx="98477">
                  <c:v>37517.75</c:v>
                </c:pt>
                <c:pt idx="98478">
                  <c:v>37517.833333333336</c:v>
                </c:pt>
                <c:pt idx="98479">
                  <c:v>37517.916666666664</c:v>
                </c:pt>
                <c:pt idx="98480">
                  <c:v>37518</c:v>
                </c:pt>
                <c:pt idx="98481">
                  <c:v>37518.083333333336</c:v>
                </c:pt>
                <c:pt idx="98482">
                  <c:v>37518.166666666664</c:v>
                </c:pt>
                <c:pt idx="98483">
                  <c:v>37518.25</c:v>
                </c:pt>
                <c:pt idx="98484">
                  <c:v>37518.333333333336</c:v>
                </c:pt>
                <c:pt idx="98485">
                  <c:v>37518.416666666664</c:v>
                </c:pt>
                <c:pt idx="98486">
                  <c:v>37518.5</c:v>
                </c:pt>
                <c:pt idx="98487">
                  <c:v>37518.583333333336</c:v>
                </c:pt>
                <c:pt idx="98488">
                  <c:v>37518.666666666664</c:v>
                </c:pt>
                <c:pt idx="98489">
                  <c:v>37518.75</c:v>
                </c:pt>
                <c:pt idx="98490">
                  <c:v>37518.833333333336</c:v>
                </c:pt>
                <c:pt idx="98491">
                  <c:v>37518.916666666664</c:v>
                </c:pt>
                <c:pt idx="98492">
                  <c:v>37519</c:v>
                </c:pt>
                <c:pt idx="98493">
                  <c:v>37519.083333333336</c:v>
                </c:pt>
                <c:pt idx="98494">
                  <c:v>37519.166666666664</c:v>
                </c:pt>
                <c:pt idx="98495">
                  <c:v>37519.25</c:v>
                </c:pt>
                <c:pt idx="98496">
                  <c:v>37519.333333333336</c:v>
                </c:pt>
                <c:pt idx="98497">
                  <c:v>37519.416666666664</c:v>
                </c:pt>
                <c:pt idx="98498">
                  <c:v>37519.5</c:v>
                </c:pt>
                <c:pt idx="98499">
                  <c:v>37519.583333333336</c:v>
                </c:pt>
                <c:pt idx="98500">
                  <c:v>37519.666666666664</c:v>
                </c:pt>
                <c:pt idx="98501">
                  <c:v>37519.75</c:v>
                </c:pt>
                <c:pt idx="98502">
                  <c:v>37519.833333333336</c:v>
                </c:pt>
                <c:pt idx="98503">
                  <c:v>37519.916666666664</c:v>
                </c:pt>
                <c:pt idx="98504">
                  <c:v>37520</c:v>
                </c:pt>
                <c:pt idx="98505">
                  <c:v>37520.083333333336</c:v>
                </c:pt>
                <c:pt idx="98506">
                  <c:v>37520.166666666664</c:v>
                </c:pt>
                <c:pt idx="98507">
                  <c:v>37520.25</c:v>
                </c:pt>
                <c:pt idx="98508">
                  <c:v>37520.333333333336</c:v>
                </c:pt>
                <c:pt idx="98509">
                  <c:v>37520.416666666664</c:v>
                </c:pt>
                <c:pt idx="98510">
                  <c:v>37520.5</c:v>
                </c:pt>
                <c:pt idx="98511">
                  <c:v>37520.583333333336</c:v>
                </c:pt>
                <c:pt idx="98512">
                  <c:v>37520.666666666664</c:v>
                </c:pt>
                <c:pt idx="98513">
                  <c:v>37520.75</c:v>
                </c:pt>
                <c:pt idx="98514">
                  <c:v>37520.833333333336</c:v>
                </c:pt>
                <c:pt idx="98515">
                  <c:v>37520.916666666664</c:v>
                </c:pt>
                <c:pt idx="98516">
                  <c:v>37521</c:v>
                </c:pt>
                <c:pt idx="98517">
                  <c:v>37521.083333333336</c:v>
                </c:pt>
                <c:pt idx="98518">
                  <c:v>37521.166666666664</c:v>
                </c:pt>
                <c:pt idx="98519">
                  <c:v>37521.25</c:v>
                </c:pt>
                <c:pt idx="98520">
                  <c:v>37521.333333333336</c:v>
                </c:pt>
                <c:pt idx="98521">
                  <c:v>37521.416666666664</c:v>
                </c:pt>
                <c:pt idx="98522">
                  <c:v>37521.5</c:v>
                </c:pt>
                <c:pt idx="98523">
                  <c:v>37521.583333333336</c:v>
                </c:pt>
                <c:pt idx="98524">
                  <c:v>37521.666666666664</c:v>
                </c:pt>
                <c:pt idx="98525">
                  <c:v>37521.75</c:v>
                </c:pt>
                <c:pt idx="98526">
                  <c:v>37521.833333333336</c:v>
                </c:pt>
                <c:pt idx="98527">
                  <c:v>37521.916666666664</c:v>
                </c:pt>
                <c:pt idx="98528">
                  <c:v>37522</c:v>
                </c:pt>
                <c:pt idx="98529">
                  <c:v>37522.083333333336</c:v>
                </c:pt>
                <c:pt idx="98530">
                  <c:v>37522.166666666664</c:v>
                </c:pt>
                <c:pt idx="98531">
                  <c:v>37522.25</c:v>
                </c:pt>
                <c:pt idx="98532">
                  <c:v>37522.333333333336</c:v>
                </c:pt>
                <c:pt idx="98533">
                  <c:v>37522.416666666664</c:v>
                </c:pt>
                <c:pt idx="98534">
                  <c:v>37522.5</c:v>
                </c:pt>
                <c:pt idx="98535">
                  <c:v>37522.583333333336</c:v>
                </c:pt>
                <c:pt idx="98536">
                  <c:v>37522.666666666664</c:v>
                </c:pt>
                <c:pt idx="98537">
                  <c:v>37522.75</c:v>
                </c:pt>
                <c:pt idx="98538">
                  <c:v>37522.833333333336</c:v>
                </c:pt>
                <c:pt idx="98539">
                  <c:v>37522.916666666664</c:v>
                </c:pt>
                <c:pt idx="98540">
                  <c:v>37523</c:v>
                </c:pt>
                <c:pt idx="98541">
                  <c:v>37523.083333333336</c:v>
                </c:pt>
                <c:pt idx="98542">
                  <c:v>37523.166666666664</c:v>
                </c:pt>
                <c:pt idx="98543">
                  <c:v>37523.25</c:v>
                </c:pt>
                <c:pt idx="98544">
                  <c:v>37523.333333333336</c:v>
                </c:pt>
                <c:pt idx="98545">
                  <c:v>37523.416666666664</c:v>
                </c:pt>
                <c:pt idx="98546">
                  <c:v>37523.5</c:v>
                </c:pt>
                <c:pt idx="98547">
                  <c:v>37523.583333333336</c:v>
                </c:pt>
                <c:pt idx="98548">
                  <c:v>37523.666666666664</c:v>
                </c:pt>
                <c:pt idx="98549">
                  <c:v>37523.75</c:v>
                </c:pt>
                <c:pt idx="98550">
                  <c:v>37523.833333333336</c:v>
                </c:pt>
                <c:pt idx="98551">
                  <c:v>37523.916666666664</c:v>
                </c:pt>
                <c:pt idx="98552">
                  <c:v>37524</c:v>
                </c:pt>
                <c:pt idx="98553">
                  <c:v>37524.083333333336</c:v>
                </c:pt>
                <c:pt idx="98554">
                  <c:v>37524.166666666664</c:v>
                </c:pt>
                <c:pt idx="98555">
                  <c:v>37524.25</c:v>
                </c:pt>
                <c:pt idx="98556">
                  <c:v>37524.333333333336</c:v>
                </c:pt>
                <c:pt idx="98557">
                  <c:v>37524.416666666664</c:v>
                </c:pt>
                <c:pt idx="98558">
                  <c:v>37524.5</c:v>
                </c:pt>
                <c:pt idx="98559">
                  <c:v>37524.583333333336</c:v>
                </c:pt>
                <c:pt idx="98560">
                  <c:v>37524.666666666664</c:v>
                </c:pt>
                <c:pt idx="98561">
                  <c:v>37524.75</c:v>
                </c:pt>
                <c:pt idx="98562">
                  <c:v>37524.833333333336</c:v>
                </c:pt>
                <c:pt idx="98563">
                  <c:v>37524.916666666664</c:v>
                </c:pt>
                <c:pt idx="98564">
                  <c:v>37525</c:v>
                </c:pt>
                <c:pt idx="98565">
                  <c:v>37525.083333333336</c:v>
                </c:pt>
                <c:pt idx="98566">
                  <c:v>37525.166666666664</c:v>
                </c:pt>
                <c:pt idx="98567">
                  <c:v>37525.25</c:v>
                </c:pt>
                <c:pt idx="98568">
                  <c:v>37525.333333333336</c:v>
                </c:pt>
                <c:pt idx="98569">
                  <c:v>37525.416666666664</c:v>
                </c:pt>
                <c:pt idx="98570">
                  <c:v>37525.5</c:v>
                </c:pt>
                <c:pt idx="98571">
                  <c:v>37525.583333333336</c:v>
                </c:pt>
                <c:pt idx="98572">
                  <c:v>37525.666666666664</c:v>
                </c:pt>
                <c:pt idx="98573">
                  <c:v>37525.75</c:v>
                </c:pt>
                <c:pt idx="98574">
                  <c:v>37525.833333333336</c:v>
                </c:pt>
                <c:pt idx="98575">
                  <c:v>37525.916666666664</c:v>
                </c:pt>
                <c:pt idx="98576">
                  <c:v>37526</c:v>
                </c:pt>
                <c:pt idx="98577">
                  <c:v>37526.083333333336</c:v>
                </c:pt>
                <c:pt idx="98578">
                  <c:v>37526.166666666664</c:v>
                </c:pt>
                <c:pt idx="98579">
                  <c:v>37526.25</c:v>
                </c:pt>
                <c:pt idx="98580">
                  <c:v>37526.333333333336</c:v>
                </c:pt>
                <c:pt idx="98581">
                  <c:v>37526.416666666664</c:v>
                </c:pt>
                <c:pt idx="98582">
                  <c:v>37526.5</c:v>
                </c:pt>
                <c:pt idx="98583">
                  <c:v>37526.583333333336</c:v>
                </c:pt>
                <c:pt idx="98584">
                  <c:v>37526.666666666664</c:v>
                </c:pt>
                <c:pt idx="98585">
                  <c:v>37526.75</c:v>
                </c:pt>
                <c:pt idx="98586">
                  <c:v>37526.833333333336</c:v>
                </c:pt>
                <c:pt idx="98587">
                  <c:v>37526.916666666664</c:v>
                </c:pt>
                <c:pt idx="98588">
                  <c:v>37527</c:v>
                </c:pt>
                <c:pt idx="98589">
                  <c:v>37527.083333333336</c:v>
                </c:pt>
                <c:pt idx="98590">
                  <c:v>37527.166666666664</c:v>
                </c:pt>
                <c:pt idx="98591">
                  <c:v>37527.25</c:v>
                </c:pt>
                <c:pt idx="98592">
                  <c:v>37527.333333333336</c:v>
                </c:pt>
                <c:pt idx="98593">
                  <c:v>37527.416666666664</c:v>
                </c:pt>
                <c:pt idx="98594">
                  <c:v>37527.5</c:v>
                </c:pt>
                <c:pt idx="98595">
                  <c:v>37527.583333333336</c:v>
                </c:pt>
                <c:pt idx="98596">
                  <c:v>37527.666666666664</c:v>
                </c:pt>
                <c:pt idx="98597">
                  <c:v>37527.75</c:v>
                </c:pt>
                <c:pt idx="98598">
                  <c:v>37527.833333333336</c:v>
                </c:pt>
                <c:pt idx="98599">
                  <c:v>37527.916666666664</c:v>
                </c:pt>
                <c:pt idx="98600">
                  <c:v>37528</c:v>
                </c:pt>
                <c:pt idx="98601">
                  <c:v>37528.083333333336</c:v>
                </c:pt>
                <c:pt idx="98602">
                  <c:v>37528.166666666664</c:v>
                </c:pt>
                <c:pt idx="98603">
                  <c:v>37528.25</c:v>
                </c:pt>
                <c:pt idx="98604">
                  <c:v>37528.333333333336</c:v>
                </c:pt>
                <c:pt idx="98605">
                  <c:v>37528.416666666664</c:v>
                </c:pt>
                <c:pt idx="98606">
                  <c:v>37528.5</c:v>
                </c:pt>
                <c:pt idx="98607">
                  <c:v>37528.583333333336</c:v>
                </c:pt>
                <c:pt idx="98608">
                  <c:v>37528.666666666664</c:v>
                </c:pt>
                <c:pt idx="98609">
                  <c:v>37528.75</c:v>
                </c:pt>
                <c:pt idx="98610">
                  <c:v>37528.833333333336</c:v>
                </c:pt>
                <c:pt idx="98611">
                  <c:v>37528.916666666664</c:v>
                </c:pt>
                <c:pt idx="98612">
                  <c:v>37529</c:v>
                </c:pt>
                <c:pt idx="98613">
                  <c:v>37529.083333333336</c:v>
                </c:pt>
                <c:pt idx="98614">
                  <c:v>37529.166666666664</c:v>
                </c:pt>
                <c:pt idx="98615">
                  <c:v>37529.25</c:v>
                </c:pt>
                <c:pt idx="98616">
                  <c:v>37529.333333333336</c:v>
                </c:pt>
                <c:pt idx="98617">
                  <c:v>37529.416666666664</c:v>
                </c:pt>
                <c:pt idx="98618">
                  <c:v>37529.5</c:v>
                </c:pt>
                <c:pt idx="98619">
                  <c:v>37529.583333333336</c:v>
                </c:pt>
                <c:pt idx="98620">
                  <c:v>37529.666666666664</c:v>
                </c:pt>
                <c:pt idx="98621">
                  <c:v>37529.75</c:v>
                </c:pt>
                <c:pt idx="98622">
                  <c:v>37529.833333333336</c:v>
                </c:pt>
                <c:pt idx="98623">
                  <c:v>37529.916666666664</c:v>
                </c:pt>
                <c:pt idx="98624">
                  <c:v>37530</c:v>
                </c:pt>
                <c:pt idx="98625">
                  <c:v>37530.083333333336</c:v>
                </c:pt>
                <c:pt idx="98626">
                  <c:v>37530.166666666664</c:v>
                </c:pt>
                <c:pt idx="98627">
                  <c:v>37530.25</c:v>
                </c:pt>
                <c:pt idx="98628">
                  <c:v>37530.333333333336</c:v>
                </c:pt>
                <c:pt idx="98629">
                  <c:v>37530.416666666664</c:v>
                </c:pt>
                <c:pt idx="98630">
                  <c:v>37530.5</c:v>
                </c:pt>
                <c:pt idx="98631">
                  <c:v>37530.583333333336</c:v>
                </c:pt>
                <c:pt idx="98632">
                  <c:v>37530.666666666664</c:v>
                </c:pt>
                <c:pt idx="98633">
                  <c:v>37530.75</c:v>
                </c:pt>
                <c:pt idx="98634">
                  <c:v>37530.833333333336</c:v>
                </c:pt>
                <c:pt idx="98635">
                  <c:v>37530.916666666664</c:v>
                </c:pt>
                <c:pt idx="98636">
                  <c:v>37531</c:v>
                </c:pt>
                <c:pt idx="98637">
                  <c:v>37531.083333333336</c:v>
                </c:pt>
                <c:pt idx="98638">
                  <c:v>37531.166666666664</c:v>
                </c:pt>
                <c:pt idx="98639">
                  <c:v>37531.25</c:v>
                </c:pt>
                <c:pt idx="98640">
                  <c:v>37531.333333333336</c:v>
                </c:pt>
                <c:pt idx="98641">
                  <c:v>37531.416666666664</c:v>
                </c:pt>
                <c:pt idx="98642">
                  <c:v>37531.5</c:v>
                </c:pt>
                <c:pt idx="98643">
                  <c:v>37531.583333333336</c:v>
                </c:pt>
                <c:pt idx="98644">
                  <c:v>37531.666666666664</c:v>
                </c:pt>
                <c:pt idx="98645">
                  <c:v>37531.75</c:v>
                </c:pt>
                <c:pt idx="98646">
                  <c:v>37531.833333333336</c:v>
                </c:pt>
                <c:pt idx="98647">
                  <c:v>37531.916666666664</c:v>
                </c:pt>
                <c:pt idx="98648">
                  <c:v>37532</c:v>
                </c:pt>
                <c:pt idx="98649">
                  <c:v>37532.083333333336</c:v>
                </c:pt>
                <c:pt idx="98650">
                  <c:v>37532.166666666664</c:v>
                </c:pt>
                <c:pt idx="98651">
                  <c:v>37532.25</c:v>
                </c:pt>
                <c:pt idx="98652">
                  <c:v>37532.333333333336</c:v>
                </c:pt>
                <c:pt idx="98653">
                  <c:v>37532.416666666664</c:v>
                </c:pt>
                <c:pt idx="98654">
                  <c:v>37532.5</c:v>
                </c:pt>
                <c:pt idx="98655">
                  <c:v>37532.583333333336</c:v>
                </c:pt>
                <c:pt idx="98656">
                  <c:v>37532.666666666664</c:v>
                </c:pt>
                <c:pt idx="98657">
                  <c:v>37532.75</c:v>
                </c:pt>
                <c:pt idx="98658">
                  <c:v>37532.833333333336</c:v>
                </c:pt>
                <c:pt idx="98659">
                  <c:v>37532.916666666664</c:v>
                </c:pt>
                <c:pt idx="98660">
                  <c:v>37533</c:v>
                </c:pt>
                <c:pt idx="98661">
                  <c:v>37533.083333333336</c:v>
                </c:pt>
                <c:pt idx="98662">
                  <c:v>37533.166666666664</c:v>
                </c:pt>
                <c:pt idx="98663">
                  <c:v>37533.25</c:v>
                </c:pt>
                <c:pt idx="98664">
                  <c:v>37533.333333333336</c:v>
                </c:pt>
                <c:pt idx="98665">
                  <c:v>37533.416666666664</c:v>
                </c:pt>
                <c:pt idx="98666">
                  <c:v>37533.5</c:v>
                </c:pt>
                <c:pt idx="98667">
                  <c:v>37533.583333333336</c:v>
                </c:pt>
                <c:pt idx="98668">
                  <c:v>37533.666666666664</c:v>
                </c:pt>
                <c:pt idx="98669">
                  <c:v>37533.75</c:v>
                </c:pt>
                <c:pt idx="98670">
                  <c:v>37533.833333333336</c:v>
                </c:pt>
                <c:pt idx="98671">
                  <c:v>37533.916666666664</c:v>
                </c:pt>
                <c:pt idx="98672">
                  <c:v>37534</c:v>
                </c:pt>
                <c:pt idx="98673">
                  <c:v>37534.083333333336</c:v>
                </c:pt>
                <c:pt idx="98674">
                  <c:v>37534.166666666664</c:v>
                </c:pt>
                <c:pt idx="98675">
                  <c:v>37534.25</c:v>
                </c:pt>
                <c:pt idx="98676">
                  <c:v>37534.333333333336</c:v>
                </c:pt>
                <c:pt idx="98677">
                  <c:v>37534.416666666664</c:v>
                </c:pt>
                <c:pt idx="98678">
                  <c:v>37534.5</c:v>
                </c:pt>
                <c:pt idx="98679">
                  <c:v>37534.583333333336</c:v>
                </c:pt>
                <c:pt idx="98680">
                  <c:v>37534.666666666664</c:v>
                </c:pt>
                <c:pt idx="98681">
                  <c:v>37534.75</c:v>
                </c:pt>
                <c:pt idx="98682">
                  <c:v>37534.833333333336</c:v>
                </c:pt>
                <c:pt idx="98683">
                  <c:v>37534.916666666664</c:v>
                </c:pt>
                <c:pt idx="98684">
                  <c:v>37535</c:v>
                </c:pt>
                <c:pt idx="98685">
                  <c:v>37535.083333333336</c:v>
                </c:pt>
                <c:pt idx="98686">
                  <c:v>37535.166666666664</c:v>
                </c:pt>
                <c:pt idx="98687">
                  <c:v>37535.25</c:v>
                </c:pt>
                <c:pt idx="98688">
                  <c:v>37535.333333333336</c:v>
                </c:pt>
                <c:pt idx="98689">
                  <c:v>37535.416666666664</c:v>
                </c:pt>
                <c:pt idx="98690">
                  <c:v>37535.5</c:v>
                </c:pt>
                <c:pt idx="98691">
                  <c:v>37535.583333333336</c:v>
                </c:pt>
                <c:pt idx="98692">
                  <c:v>37535.666666666664</c:v>
                </c:pt>
                <c:pt idx="98693">
                  <c:v>37535.75</c:v>
                </c:pt>
                <c:pt idx="98694">
                  <c:v>37535.833333333336</c:v>
                </c:pt>
                <c:pt idx="98695">
                  <c:v>37535.916666666664</c:v>
                </c:pt>
                <c:pt idx="98696">
                  <c:v>37536</c:v>
                </c:pt>
                <c:pt idx="98697">
                  <c:v>37536.083333333336</c:v>
                </c:pt>
                <c:pt idx="98698">
                  <c:v>37536.166666666664</c:v>
                </c:pt>
                <c:pt idx="98699">
                  <c:v>37536.25</c:v>
                </c:pt>
                <c:pt idx="98700">
                  <c:v>37536.333333333336</c:v>
                </c:pt>
                <c:pt idx="98701">
                  <c:v>37536.416666666664</c:v>
                </c:pt>
                <c:pt idx="98702">
                  <c:v>37536.5</c:v>
                </c:pt>
                <c:pt idx="98703">
                  <c:v>37536.583333333336</c:v>
                </c:pt>
                <c:pt idx="98704">
                  <c:v>37536.666666666664</c:v>
                </c:pt>
                <c:pt idx="98705">
                  <c:v>37536.75</c:v>
                </c:pt>
                <c:pt idx="98706">
                  <c:v>37536.833333333336</c:v>
                </c:pt>
                <c:pt idx="98707">
                  <c:v>37536.916666666664</c:v>
                </c:pt>
                <c:pt idx="98708">
                  <c:v>37537</c:v>
                </c:pt>
                <c:pt idx="98709">
                  <c:v>37537.083333333336</c:v>
                </c:pt>
                <c:pt idx="98710">
                  <c:v>37537.166666666664</c:v>
                </c:pt>
                <c:pt idx="98711">
                  <c:v>37537.25</c:v>
                </c:pt>
                <c:pt idx="98712">
                  <c:v>37537.333333333336</c:v>
                </c:pt>
                <c:pt idx="98713">
                  <c:v>37537.416666666664</c:v>
                </c:pt>
                <c:pt idx="98714">
                  <c:v>37537.5</c:v>
                </c:pt>
                <c:pt idx="98715">
                  <c:v>37537.583333333336</c:v>
                </c:pt>
                <c:pt idx="98716">
                  <c:v>37537.666666666664</c:v>
                </c:pt>
                <c:pt idx="98717">
                  <c:v>37537.75</c:v>
                </c:pt>
                <c:pt idx="98718">
                  <c:v>37537.833333333336</c:v>
                </c:pt>
                <c:pt idx="98719">
                  <c:v>37537.916666666664</c:v>
                </c:pt>
                <c:pt idx="98720">
                  <c:v>37538</c:v>
                </c:pt>
                <c:pt idx="98721">
                  <c:v>37538.083333333336</c:v>
                </c:pt>
                <c:pt idx="98722">
                  <c:v>37538.166666666664</c:v>
                </c:pt>
                <c:pt idx="98723">
                  <c:v>37538.25</c:v>
                </c:pt>
                <c:pt idx="98724">
                  <c:v>37538.333333333336</c:v>
                </c:pt>
                <c:pt idx="98725">
                  <c:v>37538.416666666664</c:v>
                </c:pt>
                <c:pt idx="98726">
                  <c:v>37538.5</c:v>
                </c:pt>
                <c:pt idx="98727">
                  <c:v>37538.583333333336</c:v>
                </c:pt>
                <c:pt idx="98728">
                  <c:v>37538.666666666664</c:v>
                </c:pt>
                <c:pt idx="98729">
                  <c:v>37538.75</c:v>
                </c:pt>
                <c:pt idx="98730">
                  <c:v>37538.833333333336</c:v>
                </c:pt>
                <c:pt idx="98731">
                  <c:v>37538.916666666664</c:v>
                </c:pt>
                <c:pt idx="98732">
                  <c:v>37539</c:v>
                </c:pt>
                <c:pt idx="98733">
                  <c:v>37539.083333333336</c:v>
                </c:pt>
                <c:pt idx="98734">
                  <c:v>37539.166666666664</c:v>
                </c:pt>
                <c:pt idx="98735">
                  <c:v>37539.25</c:v>
                </c:pt>
                <c:pt idx="98736">
                  <c:v>37539.333333333336</c:v>
                </c:pt>
                <c:pt idx="98737">
                  <c:v>37539.416666666664</c:v>
                </c:pt>
                <c:pt idx="98738">
                  <c:v>37539.5</c:v>
                </c:pt>
                <c:pt idx="98739">
                  <c:v>37539.583333333336</c:v>
                </c:pt>
                <c:pt idx="98740">
                  <c:v>37539.666666666664</c:v>
                </c:pt>
                <c:pt idx="98741">
                  <c:v>37539.75</c:v>
                </c:pt>
                <c:pt idx="98742">
                  <c:v>37539.833333333336</c:v>
                </c:pt>
                <c:pt idx="98743">
                  <c:v>37539.916666666664</c:v>
                </c:pt>
                <c:pt idx="98744">
                  <c:v>37540</c:v>
                </c:pt>
                <c:pt idx="98745">
                  <c:v>37540.083333333336</c:v>
                </c:pt>
                <c:pt idx="98746">
                  <c:v>37540.166666666664</c:v>
                </c:pt>
                <c:pt idx="98747">
                  <c:v>37540.25</c:v>
                </c:pt>
                <c:pt idx="98748">
                  <c:v>37540.333333333336</c:v>
                </c:pt>
                <c:pt idx="98749">
                  <c:v>37540.416666666664</c:v>
                </c:pt>
                <c:pt idx="98750">
                  <c:v>37540.5</c:v>
                </c:pt>
                <c:pt idx="98751">
                  <c:v>37540.583333333336</c:v>
                </c:pt>
                <c:pt idx="98752">
                  <c:v>37540.666666666664</c:v>
                </c:pt>
                <c:pt idx="98753">
                  <c:v>37540.75</c:v>
                </c:pt>
                <c:pt idx="98754">
                  <c:v>37540.833333333336</c:v>
                </c:pt>
                <c:pt idx="98755">
                  <c:v>37540.916666666664</c:v>
                </c:pt>
                <c:pt idx="98756">
                  <c:v>37541</c:v>
                </c:pt>
                <c:pt idx="98757">
                  <c:v>37541.083333333336</c:v>
                </c:pt>
                <c:pt idx="98758">
                  <c:v>37541.166666666664</c:v>
                </c:pt>
                <c:pt idx="98759">
                  <c:v>37541.25</c:v>
                </c:pt>
                <c:pt idx="98760">
                  <c:v>37541.333333333336</c:v>
                </c:pt>
                <c:pt idx="98761">
                  <c:v>37541.416666666664</c:v>
                </c:pt>
                <c:pt idx="98762">
                  <c:v>37541.5</c:v>
                </c:pt>
                <c:pt idx="98763">
                  <c:v>37541.583333333336</c:v>
                </c:pt>
                <c:pt idx="98764">
                  <c:v>37541.666666666664</c:v>
                </c:pt>
                <c:pt idx="98765">
                  <c:v>37541.75</c:v>
                </c:pt>
                <c:pt idx="98766">
                  <c:v>37541.833333333336</c:v>
                </c:pt>
                <c:pt idx="98767">
                  <c:v>37541.916666666664</c:v>
                </c:pt>
                <c:pt idx="98768">
                  <c:v>37542</c:v>
                </c:pt>
                <c:pt idx="98769">
                  <c:v>37542.083333333336</c:v>
                </c:pt>
                <c:pt idx="98770">
                  <c:v>37542.166666666664</c:v>
                </c:pt>
                <c:pt idx="98771">
                  <c:v>37542.25</c:v>
                </c:pt>
                <c:pt idx="98772">
                  <c:v>37542.333333333336</c:v>
                </c:pt>
                <c:pt idx="98773">
                  <c:v>37542.416666666664</c:v>
                </c:pt>
                <c:pt idx="98774">
                  <c:v>37542.5</c:v>
                </c:pt>
                <c:pt idx="98775">
                  <c:v>37542.583333333336</c:v>
                </c:pt>
                <c:pt idx="98776">
                  <c:v>37542.666666666664</c:v>
                </c:pt>
                <c:pt idx="98777">
                  <c:v>37542.75</c:v>
                </c:pt>
                <c:pt idx="98778">
                  <c:v>37542.833333333336</c:v>
                </c:pt>
                <c:pt idx="98779">
                  <c:v>37542.916666666664</c:v>
                </c:pt>
                <c:pt idx="98780">
                  <c:v>37543</c:v>
                </c:pt>
                <c:pt idx="98781">
                  <c:v>37543.083333333336</c:v>
                </c:pt>
                <c:pt idx="98782">
                  <c:v>37543.166666666664</c:v>
                </c:pt>
                <c:pt idx="98783">
                  <c:v>37543.25</c:v>
                </c:pt>
                <c:pt idx="98784">
                  <c:v>37543.333333333336</c:v>
                </c:pt>
                <c:pt idx="98785">
                  <c:v>37543.416666666664</c:v>
                </c:pt>
                <c:pt idx="98786">
                  <c:v>37543.5</c:v>
                </c:pt>
                <c:pt idx="98787">
                  <c:v>37543.583333333336</c:v>
                </c:pt>
                <c:pt idx="98788">
                  <c:v>37543.666666666664</c:v>
                </c:pt>
                <c:pt idx="98789">
                  <c:v>37543.75</c:v>
                </c:pt>
                <c:pt idx="98790">
                  <c:v>37543.833333333336</c:v>
                </c:pt>
                <c:pt idx="98791">
                  <c:v>37543.916666666664</c:v>
                </c:pt>
                <c:pt idx="98792">
                  <c:v>37544</c:v>
                </c:pt>
                <c:pt idx="98793">
                  <c:v>37544.083333333336</c:v>
                </c:pt>
                <c:pt idx="98794">
                  <c:v>37544.166666666664</c:v>
                </c:pt>
                <c:pt idx="98795">
                  <c:v>37544.25</c:v>
                </c:pt>
                <c:pt idx="98796">
                  <c:v>37544.333333333336</c:v>
                </c:pt>
                <c:pt idx="98797">
                  <c:v>37544.416666666664</c:v>
                </c:pt>
                <c:pt idx="98798">
                  <c:v>37544.5</c:v>
                </c:pt>
                <c:pt idx="98799">
                  <c:v>37544.583333333336</c:v>
                </c:pt>
                <c:pt idx="98800">
                  <c:v>37544.666666666664</c:v>
                </c:pt>
                <c:pt idx="98801">
                  <c:v>37544.75</c:v>
                </c:pt>
                <c:pt idx="98802">
                  <c:v>37544.833333333336</c:v>
                </c:pt>
                <c:pt idx="98803">
                  <c:v>37544.916666666664</c:v>
                </c:pt>
                <c:pt idx="98804">
                  <c:v>37545</c:v>
                </c:pt>
                <c:pt idx="98805">
                  <c:v>37545.083333333336</c:v>
                </c:pt>
                <c:pt idx="98806">
                  <c:v>37545.166666666664</c:v>
                </c:pt>
                <c:pt idx="98807">
                  <c:v>37545.25</c:v>
                </c:pt>
                <c:pt idx="98808">
                  <c:v>37545.333333333336</c:v>
                </c:pt>
                <c:pt idx="98809">
                  <c:v>37545.416666666664</c:v>
                </c:pt>
                <c:pt idx="98810">
                  <c:v>37545.5</c:v>
                </c:pt>
                <c:pt idx="98811">
                  <c:v>37545.583333333336</c:v>
                </c:pt>
                <c:pt idx="98812">
                  <c:v>37545.666666666664</c:v>
                </c:pt>
                <c:pt idx="98813">
                  <c:v>37545.75</c:v>
                </c:pt>
                <c:pt idx="98814">
                  <c:v>37545.833333333336</c:v>
                </c:pt>
                <c:pt idx="98815">
                  <c:v>37545.916666666664</c:v>
                </c:pt>
                <c:pt idx="98816">
                  <c:v>37546</c:v>
                </c:pt>
                <c:pt idx="98817">
                  <c:v>37546.083333333336</c:v>
                </c:pt>
                <c:pt idx="98818">
                  <c:v>37546.166666666664</c:v>
                </c:pt>
                <c:pt idx="98819">
                  <c:v>37546.25</c:v>
                </c:pt>
                <c:pt idx="98820">
                  <c:v>37546.333333333336</c:v>
                </c:pt>
                <c:pt idx="98821">
                  <c:v>37546.416666666664</c:v>
                </c:pt>
                <c:pt idx="98822">
                  <c:v>37546.5</c:v>
                </c:pt>
                <c:pt idx="98823">
                  <c:v>37546.583333333336</c:v>
                </c:pt>
                <c:pt idx="98824">
                  <c:v>37546.666666666664</c:v>
                </c:pt>
                <c:pt idx="98825">
                  <c:v>37546.75</c:v>
                </c:pt>
                <c:pt idx="98826">
                  <c:v>37546.833333333336</c:v>
                </c:pt>
                <c:pt idx="98827">
                  <c:v>37546.916666666664</c:v>
                </c:pt>
                <c:pt idx="98828">
                  <c:v>37547</c:v>
                </c:pt>
                <c:pt idx="98829">
                  <c:v>37547.083333333336</c:v>
                </c:pt>
                <c:pt idx="98830">
                  <c:v>37547.166666666664</c:v>
                </c:pt>
                <c:pt idx="98831">
                  <c:v>37547.25</c:v>
                </c:pt>
                <c:pt idx="98832">
                  <c:v>37547.333333333336</c:v>
                </c:pt>
                <c:pt idx="98833">
                  <c:v>37547.416666666664</c:v>
                </c:pt>
                <c:pt idx="98834">
                  <c:v>37547.5</c:v>
                </c:pt>
                <c:pt idx="98835">
                  <c:v>37547.583333333336</c:v>
                </c:pt>
                <c:pt idx="98836">
                  <c:v>37547.666666666664</c:v>
                </c:pt>
                <c:pt idx="98837">
                  <c:v>37547.75</c:v>
                </c:pt>
                <c:pt idx="98838">
                  <c:v>37547.833333333336</c:v>
                </c:pt>
                <c:pt idx="98839">
                  <c:v>37547.916666666664</c:v>
                </c:pt>
                <c:pt idx="98840">
                  <c:v>37548</c:v>
                </c:pt>
                <c:pt idx="98841">
                  <c:v>37548.083333333336</c:v>
                </c:pt>
                <c:pt idx="98842">
                  <c:v>37548.166666666664</c:v>
                </c:pt>
                <c:pt idx="98843">
                  <c:v>37548.25</c:v>
                </c:pt>
                <c:pt idx="98844">
                  <c:v>37548.333333333336</c:v>
                </c:pt>
                <c:pt idx="98845">
                  <c:v>37548.416666666664</c:v>
                </c:pt>
                <c:pt idx="98846">
                  <c:v>37548.5</c:v>
                </c:pt>
                <c:pt idx="98847">
                  <c:v>37548.583333333336</c:v>
                </c:pt>
                <c:pt idx="98848">
                  <c:v>37548.666666666664</c:v>
                </c:pt>
                <c:pt idx="98849">
                  <c:v>37548.75</c:v>
                </c:pt>
                <c:pt idx="98850">
                  <c:v>37548.833333333336</c:v>
                </c:pt>
                <c:pt idx="98851">
                  <c:v>37548.916666666664</c:v>
                </c:pt>
                <c:pt idx="98852">
                  <c:v>37549</c:v>
                </c:pt>
                <c:pt idx="98853">
                  <c:v>37549.083333333336</c:v>
                </c:pt>
                <c:pt idx="98854">
                  <c:v>37549.166666666664</c:v>
                </c:pt>
                <c:pt idx="98855">
                  <c:v>37549.25</c:v>
                </c:pt>
                <c:pt idx="98856">
                  <c:v>37549.333333333336</c:v>
                </c:pt>
                <c:pt idx="98857">
                  <c:v>37549.416666666664</c:v>
                </c:pt>
                <c:pt idx="98858">
                  <c:v>37549.5</c:v>
                </c:pt>
                <c:pt idx="98859">
                  <c:v>37549.583333333336</c:v>
                </c:pt>
                <c:pt idx="98860">
                  <c:v>37549.666666666664</c:v>
                </c:pt>
                <c:pt idx="98861">
                  <c:v>37549.75</c:v>
                </c:pt>
                <c:pt idx="98862">
                  <c:v>37549.833333333336</c:v>
                </c:pt>
                <c:pt idx="98863">
                  <c:v>37549.916666666664</c:v>
                </c:pt>
                <c:pt idx="98864">
                  <c:v>37550</c:v>
                </c:pt>
                <c:pt idx="98865">
                  <c:v>37550.083333333336</c:v>
                </c:pt>
                <c:pt idx="98866">
                  <c:v>37550.166666666664</c:v>
                </c:pt>
                <c:pt idx="98867">
                  <c:v>37550.25</c:v>
                </c:pt>
                <c:pt idx="98868">
                  <c:v>37550.333333333336</c:v>
                </c:pt>
                <c:pt idx="98869">
                  <c:v>37550.416666666664</c:v>
                </c:pt>
                <c:pt idx="98870">
                  <c:v>37550.5</c:v>
                </c:pt>
                <c:pt idx="98871">
                  <c:v>37550.583333333336</c:v>
                </c:pt>
                <c:pt idx="98872">
                  <c:v>37550.666666666664</c:v>
                </c:pt>
                <c:pt idx="98873">
                  <c:v>37550.75</c:v>
                </c:pt>
                <c:pt idx="98874">
                  <c:v>37550.833333333336</c:v>
                </c:pt>
                <c:pt idx="98875">
                  <c:v>37550.916666666664</c:v>
                </c:pt>
                <c:pt idx="98876">
                  <c:v>37551</c:v>
                </c:pt>
                <c:pt idx="98877">
                  <c:v>37551.083333333336</c:v>
                </c:pt>
                <c:pt idx="98878">
                  <c:v>37551.166666666664</c:v>
                </c:pt>
                <c:pt idx="98879">
                  <c:v>37551.25</c:v>
                </c:pt>
                <c:pt idx="98880">
                  <c:v>37551.333333333336</c:v>
                </c:pt>
                <c:pt idx="98881">
                  <c:v>37551.416666666664</c:v>
                </c:pt>
                <c:pt idx="98882">
                  <c:v>37551.5</c:v>
                </c:pt>
                <c:pt idx="98883">
                  <c:v>37551.583333333336</c:v>
                </c:pt>
                <c:pt idx="98884">
                  <c:v>37551.666666666664</c:v>
                </c:pt>
                <c:pt idx="98885">
                  <c:v>37551.75</c:v>
                </c:pt>
                <c:pt idx="98886">
                  <c:v>37551.833333333336</c:v>
                </c:pt>
                <c:pt idx="98887">
                  <c:v>37551.916666666664</c:v>
                </c:pt>
                <c:pt idx="98888">
                  <c:v>37552</c:v>
                </c:pt>
                <c:pt idx="98889">
                  <c:v>37552.083333333336</c:v>
                </c:pt>
                <c:pt idx="98890">
                  <c:v>37552.166666666664</c:v>
                </c:pt>
                <c:pt idx="98891">
                  <c:v>37552.25</c:v>
                </c:pt>
                <c:pt idx="98892">
                  <c:v>37552.333333333336</c:v>
                </c:pt>
                <c:pt idx="98893">
                  <c:v>37552.416666666664</c:v>
                </c:pt>
                <c:pt idx="98894">
                  <c:v>37552.5</c:v>
                </c:pt>
                <c:pt idx="98895">
                  <c:v>37552.583333333336</c:v>
                </c:pt>
                <c:pt idx="98896">
                  <c:v>37552.666666666664</c:v>
                </c:pt>
                <c:pt idx="98897">
                  <c:v>37552.75</c:v>
                </c:pt>
                <c:pt idx="98898">
                  <c:v>37552.833333333336</c:v>
                </c:pt>
                <c:pt idx="98899">
                  <c:v>37552.916666666664</c:v>
                </c:pt>
                <c:pt idx="98900">
                  <c:v>37553</c:v>
                </c:pt>
                <c:pt idx="98901">
                  <c:v>37553.083333333336</c:v>
                </c:pt>
                <c:pt idx="98902">
                  <c:v>37553.166666666664</c:v>
                </c:pt>
                <c:pt idx="98903">
                  <c:v>37553.25</c:v>
                </c:pt>
                <c:pt idx="98904">
                  <c:v>37553.333333333336</c:v>
                </c:pt>
                <c:pt idx="98905">
                  <c:v>37553.416666666664</c:v>
                </c:pt>
                <c:pt idx="98906">
                  <c:v>37553.5</c:v>
                </c:pt>
                <c:pt idx="98907">
                  <c:v>37553.583333333336</c:v>
                </c:pt>
                <c:pt idx="98908">
                  <c:v>37553.666666666664</c:v>
                </c:pt>
                <c:pt idx="98909">
                  <c:v>37553.75</c:v>
                </c:pt>
                <c:pt idx="98910">
                  <c:v>37553.833333333336</c:v>
                </c:pt>
                <c:pt idx="98911">
                  <c:v>37553.916666666664</c:v>
                </c:pt>
                <c:pt idx="98912">
                  <c:v>37554</c:v>
                </c:pt>
                <c:pt idx="98913">
                  <c:v>37554.083333333336</c:v>
                </c:pt>
                <c:pt idx="98914">
                  <c:v>37554.166666666664</c:v>
                </c:pt>
                <c:pt idx="98915">
                  <c:v>37554.25</c:v>
                </c:pt>
                <c:pt idx="98916">
                  <c:v>37554.333333333336</c:v>
                </c:pt>
                <c:pt idx="98917">
                  <c:v>37554.416666666664</c:v>
                </c:pt>
                <c:pt idx="98918">
                  <c:v>37554.5</c:v>
                </c:pt>
                <c:pt idx="98919">
                  <c:v>37554.583333333336</c:v>
                </c:pt>
                <c:pt idx="98920">
                  <c:v>37554.666666666664</c:v>
                </c:pt>
                <c:pt idx="98921">
                  <c:v>37554.75</c:v>
                </c:pt>
                <c:pt idx="98922">
                  <c:v>37554.833333333336</c:v>
                </c:pt>
                <c:pt idx="98923">
                  <c:v>37554.916666666664</c:v>
                </c:pt>
                <c:pt idx="98924">
                  <c:v>37555</c:v>
                </c:pt>
                <c:pt idx="98925">
                  <c:v>37555.083333333336</c:v>
                </c:pt>
                <c:pt idx="98926">
                  <c:v>37555.166666666664</c:v>
                </c:pt>
                <c:pt idx="98927">
                  <c:v>37555.25</c:v>
                </c:pt>
                <c:pt idx="98928">
                  <c:v>37555.333333333336</c:v>
                </c:pt>
                <c:pt idx="98929">
                  <c:v>37555.416666666664</c:v>
                </c:pt>
                <c:pt idx="98930">
                  <c:v>37555.5</c:v>
                </c:pt>
                <c:pt idx="98931">
                  <c:v>37555.583333333336</c:v>
                </c:pt>
                <c:pt idx="98932">
                  <c:v>37555.666666666664</c:v>
                </c:pt>
                <c:pt idx="98933">
                  <c:v>37555.75</c:v>
                </c:pt>
                <c:pt idx="98934">
                  <c:v>37555.833333333336</c:v>
                </c:pt>
                <c:pt idx="98935">
                  <c:v>37555.916666666664</c:v>
                </c:pt>
                <c:pt idx="98936">
                  <c:v>37556</c:v>
                </c:pt>
                <c:pt idx="98937">
                  <c:v>37556.083333333336</c:v>
                </c:pt>
                <c:pt idx="98938">
                  <c:v>37556.166666666664</c:v>
                </c:pt>
                <c:pt idx="98939">
                  <c:v>37556.25</c:v>
                </c:pt>
                <c:pt idx="98940">
                  <c:v>37556.333333333336</c:v>
                </c:pt>
                <c:pt idx="98941">
                  <c:v>37556.416666666664</c:v>
                </c:pt>
                <c:pt idx="98942">
                  <c:v>37556.5</c:v>
                </c:pt>
                <c:pt idx="98943">
                  <c:v>37556.583333333336</c:v>
                </c:pt>
                <c:pt idx="98944">
                  <c:v>37556.666666666664</c:v>
                </c:pt>
                <c:pt idx="98945">
                  <c:v>37556.75</c:v>
                </c:pt>
                <c:pt idx="98946">
                  <c:v>37556.833333333336</c:v>
                </c:pt>
                <c:pt idx="98947">
                  <c:v>37556.916666666664</c:v>
                </c:pt>
                <c:pt idx="98948">
                  <c:v>37557</c:v>
                </c:pt>
                <c:pt idx="98949">
                  <c:v>37557.083333333336</c:v>
                </c:pt>
                <c:pt idx="98950">
                  <c:v>37557.166666666664</c:v>
                </c:pt>
                <c:pt idx="98951">
                  <c:v>37557.25</c:v>
                </c:pt>
                <c:pt idx="98952">
                  <c:v>37557.333333333336</c:v>
                </c:pt>
                <c:pt idx="98953">
                  <c:v>37557.416666666664</c:v>
                </c:pt>
                <c:pt idx="98954">
                  <c:v>37557.5</c:v>
                </c:pt>
                <c:pt idx="98955">
                  <c:v>37557.583333333336</c:v>
                </c:pt>
                <c:pt idx="98956">
                  <c:v>37557.666666666664</c:v>
                </c:pt>
                <c:pt idx="98957">
                  <c:v>37557.75</c:v>
                </c:pt>
                <c:pt idx="98958">
                  <c:v>37557.833333333336</c:v>
                </c:pt>
                <c:pt idx="98959">
                  <c:v>37557.916666666664</c:v>
                </c:pt>
                <c:pt idx="98960">
                  <c:v>37558</c:v>
                </c:pt>
                <c:pt idx="98961">
                  <c:v>37558.083333333336</c:v>
                </c:pt>
                <c:pt idx="98962">
                  <c:v>37558.166666666664</c:v>
                </c:pt>
                <c:pt idx="98963">
                  <c:v>37558.25</c:v>
                </c:pt>
                <c:pt idx="98964">
                  <c:v>37558.333333333336</c:v>
                </c:pt>
                <c:pt idx="98965">
                  <c:v>37558.416666666664</c:v>
                </c:pt>
                <c:pt idx="98966">
                  <c:v>37558.5</c:v>
                </c:pt>
                <c:pt idx="98967">
                  <c:v>37558.583333333336</c:v>
                </c:pt>
                <c:pt idx="98968">
                  <c:v>37558.666666666664</c:v>
                </c:pt>
                <c:pt idx="98969">
                  <c:v>37558.75</c:v>
                </c:pt>
                <c:pt idx="98970">
                  <c:v>37558.833333333336</c:v>
                </c:pt>
                <c:pt idx="98971">
                  <c:v>37558.916666666664</c:v>
                </c:pt>
                <c:pt idx="98972">
                  <c:v>37559</c:v>
                </c:pt>
                <c:pt idx="98973">
                  <c:v>37559.083333333336</c:v>
                </c:pt>
                <c:pt idx="98974">
                  <c:v>37559.166666666664</c:v>
                </c:pt>
                <c:pt idx="98975">
                  <c:v>37559.25</c:v>
                </c:pt>
                <c:pt idx="98976">
                  <c:v>37559.333333333336</c:v>
                </c:pt>
                <c:pt idx="98977">
                  <c:v>37559.416666666664</c:v>
                </c:pt>
                <c:pt idx="98978">
                  <c:v>37559.5</c:v>
                </c:pt>
                <c:pt idx="98979">
                  <c:v>37559.583333333336</c:v>
                </c:pt>
                <c:pt idx="98980">
                  <c:v>37559.666666666664</c:v>
                </c:pt>
                <c:pt idx="98981">
                  <c:v>37559.75</c:v>
                </c:pt>
                <c:pt idx="98982">
                  <c:v>37559.833333333336</c:v>
                </c:pt>
                <c:pt idx="98983">
                  <c:v>37559.916666666664</c:v>
                </c:pt>
                <c:pt idx="98984">
                  <c:v>37560</c:v>
                </c:pt>
                <c:pt idx="98985">
                  <c:v>37560.083333333336</c:v>
                </c:pt>
                <c:pt idx="98986">
                  <c:v>37560.166666666664</c:v>
                </c:pt>
                <c:pt idx="98987">
                  <c:v>37560.25</c:v>
                </c:pt>
                <c:pt idx="98988">
                  <c:v>37560.333333333336</c:v>
                </c:pt>
                <c:pt idx="98989">
                  <c:v>37560.416666666664</c:v>
                </c:pt>
                <c:pt idx="98990">
                  <c:v>37560.5</c:v>
                </c:pt>
                <c:pt idx="98991">
                  <c:v>37560.583333333336</c:v>
                </c:pt>
                <c:pt idx="98992">
                  <c:v>37560.666666666664</c:v>
                </c:pt>
                <c:pt idx="98993">
                  <c:v>37560.75</c:v>
                </c:pt>
                <c:pt idx="98994">
                  <c:v>37560.833333333336</c:v>
                </c:pt>
                <c:pt idx="98995">
                  <c:v>37560.916666666664</c:v>
                </c:pt>
                <c:pt idx="98996">
                  <c:v>37561</c:v>
                </c:pt>
                <c:pt idx="98997">
                  <c:v>37561.083333333336</c:v>
                </c:pt>
                <c:pt idx="98998">
                  <c:v>37561.166666666664</c:v>
                </c:pt>
                <c:pt idx="98999">
                  <c:v>37561.25</c:v>
                </c:pt>
                <c:pt idx="99000">
                  <c:v>37561.333333333336</c:v>
                </c:pt>
                <c:pt idx="99001">
                  <c:v>37561.416666666664</c:v>
                </c:pt>
                <c:pt idx="99002">
                  <c:v>37561.5</c:v>
                </c:pt>
                <c:pt idx="99003">
                  <c:v>37561.583333333336</c:v>
                </c:pt>
                <c:pt idx="99004">
                  <c:v>37561.666666666664</c:v>
                </c:pt>
                <c:pt idx="99005">
                  <c:v>37561.75</c:v>
                </c:pt>
                <c:pt idx="99006">
                  <c:v>37561.833333333336</c:v>
                </c:pt>
                <c:pt idx="99007">
                  <c:v>37561.916666666664</c:v>
                </c:pt>
                <c:pt idx="99008">
                  <c:v>37562</c:v>
                </c:pt>
                <c:pt idx="99009">
                  <c:v>37562.083333333336</c:v>
                </c:pt>
                <c:pt idx="99010">
                  <c:v>37562.166666666664</c:v>
                </c:pt>
                <c:pt idx="99011">
                  <c:v>37562.25</c:v>
                </c:pt>
                <c:pt idx="99012">
                  <c:v>37562.333333333336</c:v>
                </c:pt>
                <c:pt idx="99013">
                  <c:v>37562.416666666664</c:v>
                </c:pt>
                <c:pt idx="99014">
                  <c:v>37562.5</c:v>
                </c:pt>
                <c:pt idx="99015">
                  <c:v>37562.583333333336</c:v>
                </c:pt>
                <c:pt idx="99016">
                  <c:v>37562.666666666664</c:v>
                </c:pt>
                <c:pt idx="99017">
                  <c:v>37562.75</c:v>
                </c:pt>
                <c:pt idx="99018">
                  <c:v>37562.833333333336</c:v>
                </c:pt>
                <c:pt idx="99019">
                  <c:v>37562.916666666664</c:v>
                </c:pt>
                <c:pt idx="99020">
                  <c:v>37563</c:v>
                </c:pt>
                <c:pt idx="99021">
                  <c:v>37563.083333333336</c:v>
                </c:pt>
                <c:pt idx="99022">
                  <c:v>37563.166666666664</c:v>
                </c:pt>
                <c:pt idx="99023">
                  <c:v>37563.25</c:v>
                </c:pt>
                <c:pt idx="99024">
                  <c:v>37563.333333333336</c:v>
                </c:pt>
                <c:pt idx="99025">
                  <c:v>37563.416666666664</c:v>
                </c:pt>
                <c:pt idx="99026">
                  <c:v>37563.5</c:v>
                </c:pt>
                <c:pt idx="99027">
                  <c:v>37563.583333333336</c:v>
                </c:pt>
                <c:pt idx="99028">
                  <c:v>37563.666666666664</c:v>
                </c:pt>
                <c:pt idx="99029">
                  <c:v>37563.75</c:v>
                </c:pt>
                <c:pt idx="99030">
                  <c:v>37563.833333333336</c:v>
                </c:pt>
                <c:pt idx="99031">
                  <c:v>37563.916666666664</c:v>
                </c:pt>
                <c:pt idx="99032">
                  <c:v>37564</c:v>
                </c:pt>
                <c:pt idx="99033">
                  <c:v>37564.083333333336</c:v>
                </c:pt>
                <c:pt idx="99034">
                  <c:v>37564.166666666664</c:v>
                </c:pt>
                <c:pt idx="99035">
                  <c:v>37564.25</c:v>
                </c:pt>
                <c:pt idx="99036">
                  <c:v>37564.333333333336</c:v>
                </c:pt>
                <c:pt idx="99037">
                  <c:v>37564.416666666664</c:v>
                </c:pt>
                <c:pt idx="99038">
                  <c:v>37564.5</c:v>
                </c:pt>
                <c:pt idx="99039">
                  <c:v>37564.583333333336</c:v>
                </c:pt>
                <c:pt idx="99040">
                  <c:v>37564.666666666664</c:v>
                </c:pt>
                <c:pt idx="99041">
                  <c:v>37564.75</c:v>
                </c:pt>
                <c:pt idx="99042">
                  <c:v>37564.833333333336</c:v>
                </c:pt>
                <c:pt idx="99043">
                  <c:v>37564.916666666664</c:v>
                </c:pt>
                <c:pt idx="99044">
                  <c:v>37565</c:v>
                </c:pt>
                <c:pt idx="99045">
                  <c:v>37565.083333333336</c:v>
                </c:pt>
                <c:pt idx="99046">
                  <c:v>37565.166666666664</c:v>
                </c:pt>
                <c:pt idx="99047">
                  <c:v>37565.25</c:v>
                </c:pt>
                <c:pt idx="99048">
                  <c:v>37565.333333333336</c:v>
                </c:pt>
                <c:pt idx="99049">
                  <c:v>37565.416666666664</c:v>
                </c:pt>
                <c:pt idx="99050">
                  <c:v>37565.5</c:v>
                </c:pt>
                <c:pt idx="99051">
                  <c:v>37565.583333333336</c:v>
                </c:pt>
                <c:pt idx="99052">
                  <c:v>37565.666666666664</c:v>
                </c:pt>
                <c:pt idx="99053">
                  <c:v>37565.75</c:v>
                </c:pt>
                <c:pt idx="99054">
                  <c:v>37565.833333333336</c:v>
                </c:pt>
                <c:pt idx="99055">
                  <c:v>37565.916666666664</c:v>
                </c:pt>
                <c:pt idx="99056">
                  <c:v>37566</c:v>
                </c:pt>
                <c:pt idx="99057">
                  <c:v>37566.083333333336</c:v>
                </c:pt>
                <c:pt idx="99058">
                  <c:v>37566.166666666664</c:v>
                </c:pt>
                <c:pt idx="99059">
                  <c:v>37566.25</c:v>
                </c:pt>
                <c:pt idx="99060">
                  <c:v>37566.333333333336</c:v>
                </c:pt>
                <c:pt idx="99061">
                  <c:v>37566.416666666664</c:v>
                </c:pt>
                <c:pt idx="99062">
                  <c:v>37566.5</c:v>
                </c:pt>
                <c:pt idx="99063">
                  <c:v>37566.583333333336</c:v>
                </c:pt>
                <c:pt idx="99064">
                  <c:v>37566.666666666664</c:v>
                </c:pt>
                <c:pt idx="99065">
                  <c:v>37566.75</c:v>
                </c:pt>
                <c:pt idx="99066">
                  <c:v>37566.833333333336</c:v>
                </c:pt>
                <c:pt idx="99067">
                  <c:v>37566.916666666664</c:v>
                </c:pt>
                <c:pt idx="99068">
                  <c:v>37567</c:v>
                </c:pt>
                <c:pt idx="99069">
                  <c:v>37567.083333333336</c:v>
                </c:pt>
                <c:pt idx="99070">
                  <c:v>37567.166666666664</c:v>
                </c:pt>
                <c:pt idx="99071">
                  <c:v>37567.25</c:v>
                </c:pt>
                <c:pt idx="99072">
                  <c:v>37567.333333333336</c:v>
                </c:pt>
                <c:pt idx="99073">
                  <c:v>37567.416666666664</c:v>
                </c:pt>
                <c:pt idx="99074">
                  <c:v>37567.5</c:v>
                </c:pt>
                <c:pt idx="99075">
                  <c:v>37567.583333333336</c:v>
                </c:pt>
                <c:pt idx="99076">
                  <c:v>37567.666666666664</c:v>
                </c:pt>
                <c:pt idx="99077">
                  <c:v>37567.75</c:v>
                </c:pt>
                <c:pt idx="99078">
                  <c:v>37567.833333333336</c:v>
                </c:pt>
                <c:pt idx="99079">
                  <c:v>37567.916666666664</c:v>
                </c:pt>
                <c:pt idx="99080">
                  <c:v>37568</c:v>
                </c:pt>
                <c:pt idx="99081">
                  <c:v>37568.083333333336</c:v>
                </c:pt>
                <c:pt idx="99082">
                  <c:v>37568.166666666664</c:v>
                </c:pt>
                <c:pt idx="99083">
                  <c:v>37568.25</c:v>
                </c:pt>
                <c:pt idx="99084">
                  <c:v>37568.333333333336</c:v>
                </c:pt>
                <c:pt idx="99085">
                  <c:v>37568.416666666664</c:v>
                </c:pt>
                <c:pt idx="99086">
                  <c:v>37568.5</c:v>
                </c:pt>
                <c:pt idx="99087">
                  <c:v>37568.583333333336</c:v>
                </c:pt>
                <c:pt idx="99088">
                  <c:v>37568.666666666664</c:v>
                </c:pt>
                <c:pt idx="99089">
                  <c:v>37568.75</c:v>
                </c:pt>
                <c:pt idx="99090">
                  <c:v>37568.833333333336</c:v>
                </c:pt>
                <c:pt idx="99091">
                  <c:v>37568.916666666664</c:v>
                </c:pt>
                <c:pt idx="99092">
                  <c:v>37569</c:v>
                </c:pt>
                <c:pt idx="99093">
                  <c:v>37569.083333333336</c:v>
                </c:pt>
                <c:pt idx="99094">
                  <c:v>37569.166666666664</c:v>
                </c:pt>
                <c:pt idx="99095">
                  <c:v>37569.25</c:v>
                </c:pt>
                <c:pt idx="99096">
                  <c:v>37569.333333333336</c:v>
                </c:pt>
                <c:pt idx="99097">
                  <c:v>37569.416666666664</c:v>
                </c:pt>
                <c:pt idx="99098">
                  <c:v>37569.5</c:v>
                </c:pt>
                <c:pt idx="99099">
                  <c:v>37569.583333333336</c:v>
                </c:pt>
                <c:pt idx="99100">
                  <c:v>37569.666666666664</c:v>
                </c:pt>
                <c:pt idx="99101">
                  <c:v>37569.75</c:v>
                </c:pt>
                <c:pt idx="99102">
                  <c:v>37569.833333333336</c:v>
                </c:pt>
                <c:pt idx="99103">
                  <c:v>37569.916666666664</c:v>
                </c:pt>
                <c:pt idx="99104">
                  <c:v>37570</c:v>
                </c:pt>
                <c:pt idx="99105">
                  <c:v>37570.083333333336</c:v>
                </c:pt>
                <c:pt idx="99106">
                  <c:v>37570.166666666664</c:v>
                </c:pt>
                <c:pt idx="99107">
                  <c:v>37570.25</c:v>
                </c:pt>
                <c:pt idx="99108">
                  <c:v>37570.333333333336</c:v>
                </c:pt>
                <c:pt idx="99109">
                  <c:v>37570.416666666664</c:v>
                </c:pt>
                <c:pt idx="99110">
                  <c:v>37570.5</c:v>
                </c:pt>
                <c:pt idx="99111">
                  <c:v>37570.583333333336</c:v>
                </c:pt>
                <c:pt idx="99112">
                  <c:v>37570.666666666664</c:v>
                </c:pt>
                <c:pt idx="99113">
                  <c:v>37570.75</c:v>
                </c:pt>
                <c:pt idx="99114">
                  <c:v>37570.833333333336</c:v>
                </c:pt>
                <c:pt idx="99115">
                  <c:v>37570.916666666664</c:v>
                </c:pt>
                <c:pt idx="99116">
                  <c:v>37571</c:v>
                </c:pt>
                <c:pt idx="99117">
                  <c:v>37571.083333333336</c:v>
                </c:pt>
                <c:pt idx="99118">
                  <c:v>37571.166666666664</c:v>
                </c:pt>
                <c:pt idx="99119">
                  <c:v>37571.25</c:v>
                </c:pt>
                <c:pt idx="99120">
                  <c:v>37571.333333333336</c:v>
                </c:pt>
                <c:pt idx="99121">
                  <c:v>37571.416666666664</c:v>
                </c:pt>
                <c:pt idx="99122">
                  <c:v>37571.5</c:v>
                </c:pt>
                <c:pt idx="99123">
                  <c:v>37571.583333333336</c:v>
                </c:pt>
                <c:pt idx="99124">
                  <c:v>37571.666666666664</c:v>
                </c:pt>
                <c:pt idx="99125">
                  <c:v>37571.75</c:v>
                </c:pt>
                <c:pt idx="99126">
                  <c:v>37571.833333333336</c:v>
                </c:pt>
                <c:pt idx="99127">
                  <c:v>37571.916666666664</c:v>
                </c:pt>
                <c:pt idx="99128">
                  <c:v>37572</c:v>
                </c:pt>
                <c:pt idx="99129">
                  <c:v>37572.083333333336</c:v>
                </c:pt>
                <c:pt idx="99130">
                  <c:v>37572.166666666664</c:v>
                </c:pt>
                <c:pt idx="99131">
                  <c:v>37572.25</c:v>
                </c:pt>
                <c:pt idx="99132">
                  <c:v>37572.333333333336</c:v>
                </c:pt>
                <c:pt idx="99133">
                  <c:v>37572.416666666664</c:v>
                </c:pt>
                <c:pt idx="99134">
                  <c:v>37572.5</c:v>
                </c:pt>
                <c:pt idx="99135">
                  <c:v>37572.583333333336</c:v>
                </c:pt>
                <c:pt idx="99136">
                  <c:v>37572.666666666664</c:v>
                </c:pt>
                <c:pt idx="99137">
                  <c:v>37572.75</c:v>
                </c:pt>
                <c:pt idx="99138">
                  <c:v>37572.833333333336</c:v>
                </c:pt>
                <c:pt idx="99139">
                  <c:v>37572.916666666664</c:v>
                </c:pt>
                <c:pt idx="99140">
                  <c:v>37573</c:v>
                </c:pt>
                <c:pt idx="99141">
                  <c:v>37573.083333333336</c:v>
                </c:pt>
                <c:pt idx="99142">
                  <c:v>37573.166666666664</c:v>
                </c:pt>
                <c:pt idx="99143">
                  <c:v>37573.25</c:v>
                </c:pt>
                <c:pt idx="99144">
                  <c:v>37573.333333333336</c:v>
                </c:pt>
                <c:pt idx="99145">
                  <c:v>37573.416666666664</c:v>
                </c:pt>
                <c:pt idx="99146">
                  <c:v>37573.5</c:v>
                </c:pt>
                <c:pt idx="99147">
                  <c:v>37573.583333333336</c:v>
                </c:pt>
                <c:pt idx="99148">
                  <c:v>37573.666666666664</c:v>
                </c:pt>
                <c:pt idx="99149">
                  <c:v>37573.75</c:v>
                </c:pt>
                <c:pt idx="99150">
                  <c:v>37573.833333333336</c:v>
                </c:pt>
                <c:pt idx="99151">
                  <c:v>37573.916666666664</c:v>
                </c:pt>
                <c:pt idx="99152">
                  <c:v>37574</c:v>
                </c:pt>
                <c:pt idx="99153">
                  <c:v>37574.083333333336</c:v>
                </c:pt>
                <c:pt idx="99154">
                  <c:v>37574.166666666664</c:v>
                </c:pt>
                <c:pt idx="99155">
                  <c:v>37574.25</c:v>
                </c:pt>
                <c:pt idx="99156">
                  <c:v>37574.333333333336</c:v>
                </c:pt>
                <c:pt idx="99157">
                  <c:v>37574.416666666664</c:v>
                </c:pt>
                <c:pt idx="99158">
                  <c:v>37574.5</c:v>
                </c:pt>
                <c:pt idx="99159">
                  <c:v>37574.583333333336</c:v>
                </c:pt>
                <c:pt idx="99160">
                  <c:v>37574.666666666664</c:v>
                </c:pt>
                <c:pt idx="99161">
                  <c:v>37574.75</c:v>
                </c:pt>
                <c:pt idx="99162">
                  <c:v>37574.833333333336</c:v>
                </c:pt>
                <c:pt idx="99163">
                  <c:v>37574.916666666664</c:v>
                </c:pt>
                <c:pt idx="99164">
                  <c:v>37575</c:v>
                </c:pt>
                <c:pt idx="99165">
                  <c:v>37575.083333333336</c:v>
                </c:pt>
                <c:pt idx="99166">
                  <c:v>37575.166666666664</c:v>
                </c:pt>
                <c:pt idx="99167">
                  <c:v>37575.25</c:v>
                </c:pt>
                <c:pt idx="99168">
                  <c:v>37575.333333333336</c:v>
                </c:pt>
                <c:pt idx="99169">
                  <c:v>37575.416666666664</c:v>
                </c:pt>
                <c:pt idx="99170">
                  <c:v>37575.5</c:v>
                </c:pt>
                <c:pt idx="99171">
                  <c:v>37575.583333333336</c:v>
                </c:pt>
                <c:pt idx="99172">
                  <c:v>37575.666666666664</c:v>
                </c:pt>
                <c:pt idx="99173">
                  <c:v>37575.75</c:v>
                </c:pt>
                <c:pt idx="99174">
                  <c:v>37575.833333333336</c:v>
                </c:pt>
                <c:pt idx="99175">
                  <c:v>37575.916666666664</c:v>
                </c:pt>
                <c:pt idx="99176">
                  <c:v>37576</c:v>
                </c:pt>
                <c:pt idx="99177">
                  <c:v>37576.083333333336</c:v>
                </c:pt>
                <c:pt idx="99178">
                  <c:v>37576.166666666664</c:v>
                </c:pt>
                <c:pt idx="99179">
                  <c:v>37576.25</c:v>
                </c:pt>
                <c:pt idx="99180">
                  <c:v>37576.333333333336</c:v>
                </c:pt>
                <c:pt idx="99181">
                  <c:v>37576.416666666664</c:v>
                </c:pt>
                <c:pt idx="99182">
                  <c:v>37576.5</c:v>
                </c:pt>
                <c:pt idx="99183">
                  <c:v>37576.583333333336</c:v>
                </c:pt>
                <c:pt idx="99184">
                  <c:v>37576.666666666664</c:v>
                </c:pt>
                <c:pt idx="99185">
                  <c:v>37576.75</c:v>
                </c:pt>
                <c:pt idx="99186">
                  <c:v>37576.833333333336</c:v>
                </c:pt>
                <c:pt idx="99187">
                  <c:v>37576.916666666664</c:v>
                </c:pt>
                <c:pt idx="99188">
                  <c:v>37577</c:v>
                </c:pt>
                <c:pt idx="99189">
                  <c:v>37577.083333333336</c:v>
                </c:pt>
                <c:pt idx="99190">
                  <c:v>37577.166666666664</c:v>
                </c:pt>
                <c:pt idx="99191">
                  <c:v>37577.25</c:v>
                </c:pt>
                <c:pt idx="99192">
                  <c:v>37577.333333333336</c:v>
                </c:pt>
                <c:pt idx="99193">
                  <c:v>37577.416666666664</c:v>
                </c:pt>
                <c:pt idx="99194">
                  <c:v>37577.5</c:v>
                </c:pt>
                <c:pt idx="99195">
                  <c:v>37577.583333333336</c:v>
                </c:pt>
                <c:pt idx="99196">
                  <c:v>37577.666666666664</c:v>
                </c:pt>
                <c:pt idx="99197">
                  <c:v>37577.75</c:v>
                </c:pt>
                <c:pt idx="99198">
                  <c:v>37577.833333333336</c:v>
                </c:pt>
                <c:pt idx="99199">
                  <c:v>37577.916666666664</c:v>
                </c:pt>
                <c:pt idx="99200">
                  <c:v>37578</c:v>
                </c:pt>
                <c:pt idx="99201">
                  <c:v>37578.083333333336</c:v>
                </c:pt>
                <c:pt idx="99202">
                  <c:v>37578.166666666664</c:v>
                </c:pt>
                <c:pt idx="99203">
                  <c:v>37578.25</c:v>
                </c:pt>
                <c:pt idx="99204">
                  <c:v>37578.333333333336</c:v>
                </c:pt>
                <c:pt idx="99205">
                  <c:v>37578.416666666664</c:v>
                </c:pt>
                <c:pt idx="99206">
                  <c:v>37578.5</c:v>
                </c:pt>
                <c:pt idx="99207">
                  <c:v>37578.583333333336</c:v>
                </c:pt>
                <c:pt idx="99208">
                  <c:v>37578.666666666664</c:v>
                </c:pt>
                <c:pt idx="99209">
                  <c:v>37578.75</c:v>
                </c:pt>
                <c:pt idx="99210">
                  <c:v>37578.833333333336</c:v>
                </c:pt>
                <c:pt idx="99211">
                  <c:v>37578.916666666664</c:v>
                </c:pt>
                <c:pt idx="99212">
                  <c:v>37579</c:v>
                </c:pt>
                <c:pt idx="99213">
                  <c:v>37579.083333333336</c:v>
                </c:pt>
                <c:pt idx="99214">
                  <c:v>37579.166666666664</c:v>
                </c:pt>
                <c:pt idx="99215">
                  <c:v>37579.25</c:v>
                </c:pt>
                <c:pt idx="99216">
                  <c:v>37579.333333333336</c:v>
                </c:pt>
                <c:pt idx="99217">
                  <c:v>37579.416666666664</c:v>
                </c:pt>
                <c:pt idx="99218">
                  <c:v>37579.5</c:v>
                </c:pt>
                <c:pt idx="99219">
                  <c:v>37579.583333333336</c:v>
                </c:pt>
                <c:pt idx="99220">
                  <c:v>37579.666666666664</c:v>
                </c:pt>
                <c:pt idx="99221">
                  <c:v>37579.75</c:v>
                </c:pt>
                <c:pt idx="99222">
                  <c:v>37579.833333333336</c:v>
                </c:pt>
                <c:pt idx="99223">
                  <c:v>37579.916666666664</c:v>
                </c:pt>
                <c:pt idx="99224">
                  <c:v>37580</c:v>
                </c:pt>
                <c:pt idx="99225">
                  <c:v>37580.083333333336</c:v>
                </c:pt>
                <c:pt idx="99226">
                  <c:v>37580.166666666664</c:v>
                </c:pt>
                <c:pt idx="99227">
                  <c:v>37580.25</c:v>
                </c:pt>
                <c:pt idx="99228">
                  <c:v>37580.333333333336</c:v>
                </c:pt>
                <c:pt idx="99229">
                  <c:v>37580.416666666664</c:v>
                </c:pt>
                <c:pt idx="99230">
                  <c:v>37580.5</c:v>
                </c:pt>
                <c:pt idx="99231">
                  <c:v>37580.583333333336</c:v>
                </c:pt>
                <c:pt idx="99232">
                  <c:v>37580.666666666664</c:v>
                </c:pt>
                <c:pt idx="99233">
                  <c:v>37580.75</c:v>
                </c:pt>
                <c:pt idx="99234">
                  <c:v>37580.833333333336</c:v>
                </c:pt>
                <c:pt idx="99235">
                  <c:v>37580.916666666664</c:v>
                </c:pt>
                <c:pt idx="99236">
                  <c:v>37581</c:v>
                </c:pt>
                <c:pt idx="99237">
                  <c:v>37581.083333333336</c:v>
                </c:pt>
                <c:pt idx="99238">
                  <c:v>37581.166666666664</c:v>
                </c:pt>
                <c:pt idx="99239">
                  <c:v>37581.25</c:v>
                </c:pt>
                <c:pt idx="99240">
                  <c:v>37581.333333333336</c:v>
                </c:pt>
                <c:pt idx="99241">
                  <c:v>37581.416666666664</c:v>
                </c:pt>
                <c:pt idx="99242">
                  <c:v>37581.5</c:v>
                </c:pt>
                <c:pt idx="99243">
                  <c:v>37581.583333333336</c:v>
                </c:pt>
                <c:pt idx="99244">
                  <c:v>37581.666666666664</c:v>
                </c:pt>
                <c:pt idx="99245">
                  <c:v>37581.75</c:v>
                </c:pt>
                <c:pt idx="99246">
                  <c:v>37581.833333333336</c:v>
                </c:pt>
                <c:pt idx="99247">
                  <c:v>37581.916666666664</c:v>
                </c:pt>
                <c:pt idx="99248">
                  <c:v>37582</c:v>
                </c:pt>
                <c:pt idx="99249">
                  <c:v>37582.083333333336</c:v>
                </c:pt>
                <c:pt idx="99250">
                  <c:v>37582.166666666664</c:v>
                </c:pt>
                <c:pt idx="99251">
                  <c:v>37582.25</c:v>
                </c:pt>
                <c:pt idx="99252">
                  <c:v>37582.333333333336</c:v>
                </c:pt>
                <c:pt idx="99253">
                  <c:v>37582.416666666664</c:v>
                </c:pt>
                <c:pt idx="99254">
                  <c:v>37582.5</c:v>
                </c:pt>
                <c:pt idx="99255">
                  <c:v>37582.583333333336</c:v>
                </c:pt>
                <c:pt idx="99256">
                  <c:v>37582.666666666664</c:v>
                </c:pt>
                <c:pt idx="99257">
                  <c:v>37582.75</c:v>
                </c:pt>
                <c:pt idx="99258">
                  <c:v>37582.833333333336</c:v>
                </c:pt>
                <c:pt idx="99259">
                  <c:v>37582.916666666664</c:v>
                </c:pt>
                <c:pt idx="99260">
                  <c:v>37583</c:v>
                </c:pt>
                <c:pt idx="99261">
                  <c:v>37583.083333333336</c:v>
                </c:pt>
                <c:pt idx="99262">
                  <c:v>37583.166666666664</c:v>
                </c:pt>
                <c:pt idx="99263">
                  <c:v>37583.25</c:v>
                </c:pt>
                <c:pt idx="99264">
                  <c:v>37583.333333333336</c:v>
                </c:pt>
                <c:pt idx="99265">
                  <c:v>37583.416666666664</c:v>
                </c:pt>
                <c:pt idx="99266">
                  <c:v>37583.5</c:v>
                </c:pt>
                <c:pt idx="99267">
                  <c:v>37583.583333333336</c:v>
                </c:pt>
                <c:pt idx="99268">
                  <c:v>37583.666666666664</c:v>
                </c:pt>
                <c:pt idx="99269">
                  <c:v>37583.75</c:v>
                </c:pt>
                <c:pt idx="99270">
                  <c:v>37583.833333333336</c:v>
                </c:pt>
                <c:pt idx="99271">
                  <c:v>37583.916666666664</c:v>
                </c:pt>
                <c:pt idx="99272">
                  <c:v>37584</c:v>
                </c:pt>
                <c:pt idx="99273">
                  <c:v>37584.083333333336</c:v>
                </c:pt>
                <c:pt idx="99274">
                  <c:v>37584.166666666664</c:v>
                </c:pt>
                <c:pt idx="99275">
                  <c:v>37584.25</c:v>
                </c:pt>
                <c:pt idx="99276">
                  <c:v>37584.333333333336</c:v>
                </c:pt>
                <c:pt idx="99277">
                  <c:v>37584.416666666664</c:v>
                </c:pt>
                <c:pt idx="99278">
                  <c:v>37584.5</c:v>
                </c:pt>
                <c:pt idx="99279">
                  <c:v>37584.583333333336</c:v>
                </c:pt>
                <c:pt idx="99280">
                  <c:v>37584.666666666664</c:v>
                </c:pt>
                <c:pt idx="99281">
                  <c:v>37584.75</c:v>
                </c:pt>
                <c:pt idx="99282">
                  <c:v>37584.833333333336</c:v>
                </c:pt>
                <c:pt idx="99283">
                  <c:v>37584.916666666664</c:v>
                </c:pt>
                <c:pt idx="99284">
                  <c:v>37585</c:v>
                </c:pt>
                <c:pt idx="99285">
                  <c:v>37585.083333333336</c:v>
                </c:pt>
                <c:pt idx="99286">
                  <c:v>37585.166666666664</c:v>
                </c:pt>
                <c:pt idx="99287">
                  <c:v>37585.25</c:v>
                </c:pt>
                <c:pt idx="99288">
                  <c:v>37585.333333333336</c:v>
                </c:pt>
                <c:pt idx="99289">
                  <c:v>37585.416666666664</c:v>
                </c:pt>
                <c:pt idx="99290">
                  <c:v>37585.5</c:v>
                </c:pt>
                <c:pt idx="99291">
                  <c:v>37585.583333333336</c:v>
                </c:pt>
                <c:pt idx="99292">
                  <c:v>37585.666666666664</c:v>
                </c:pt>
                <c:pt idx="99293">
                  <c:v>37585.75</c:v>
                </c:pt>
                <c:pt idx="99294">
                  <c:v>37585.833333333336</c:v>
                </c:pt>
                <c:pt idx="99295">
                  <c:v>37585.916666666664</c:v>
                </c:pt>
                <c:pt idx="99296">
                  <c:v>37586</c:v>
                </c:pt>
                <c:pt idx="99297">
                  <c:v>37586.083333333336</c:v>
                </c:pt>
                <c:pt idx="99298">
                  <c:v>37586.166666666664</c:v>
                </c:pt>
                <c:pt idx="99299">
                  <c:v>37586.25</c:v>
                </c:pt>
                <c:pt idx="99300">
                  <c:v>37586.333333333336</c:v>
                </c:pt>
                <c:pt idx="99301">
                  <c:v>37586.416666666664</c:v>
                </c:pt>
                <c:pt idx="99302">
                  <c:v>37586.5</c:v>
                </c:pt>
                <c:pt idx="99303">
                  <c:v>37586.583333333336</c:v>
                </c:pt>
                <c:pt idx="99304">
                  <c:v>37586.666666666664</c:v>
                </c:pt>
                <c:pt idx="99305">
                  <c:v>37586.75</c:v>
                </c:pt>
                <c:pt idx="99306">
                  <c:v>37586.833333333336</c:v>
                </c:pt>
                <c:pt idx="99307">
                  <c:v>37586.916666666664</c:v>
                </c:pt>
                <c:pt idx="99308">
                  <c:v>37587</c:v>
                </c:pt>
                <c:pt idx="99309">
                  <c:v>37587.083333333336</c:v>
                </c:pt>
                <c:pt idx="99310">
                  <c:v>37587.166666666664</c:v>
                </c:pt>
                <c:pt idx="99311">
                  <c:v>37587.25</c:v>
                </c:pt>
                <c:pt idx="99312">
                  <c:v>37587.333333333336</c:v>
                </c:pt>
                <c:pt idx="99313">
                  <c:v>37587.416666666664</c:v>
                </c:pt>
                <c:pt idx="99314">
                  <c:v>37587.5</c:v>
                </c:pt>
                <c:pt idx="99315">
                  <c:v>37587.583333333336</c:v>
                </c:pt>
                <c:pt idx="99316">
                  <c:v>37587.666666666664</c:v>
                </c:pt>
                <c:pt idx="99317">
                  <c:v>37587.75</c:v>
                </c:pt>
                <c:pt idx="99318">
                  <c:v>37587.833333333336</c:v>
                </c:pt>
                <c:pt idx="99319">
                  <c:v>37587.916666666664</c:v>
                </c:pt>
                <c:pt idx="99320">
                  <c:v>37588</c:v>
                </c:pt>
                <c:pt idx="99321">
                  <c:v>37588.083333333336</c:v>
                </c:pt>
                <c:pt idx="99322">
                  <c:v>37588.166666666664</c:v>
                </c:pt>
                <c:pt idx="99323">
                  <c:v>37588.25</c:v>
                </c:pt>
                <c:pt idx="99324">
                  <c:v>37588.333333333336</c:v>
                </c:pt>
                <c:pt idx="99325">
                  <c:v>37588.416666666664</c:v>
                </c:pt>
                <c:pt idx="99326">
                  <c:v>37588.5</c:v>
                </c:pt>
                <c:pt idx="99327">
                  <c:v>37588.583333333336</c:v>
                </c:pt>
                <c:pt idx="99328">
                  <c:v>37588.666666666664</c:v>
                </c:pt>
                <c:pt idx="99329">
                  <c:v>37588.75</c:v>
                </c:pt>
                <c:pt idx="99330">
                  <c:v>37588.833333333336</c:v>
                </c:pt>
                <c:pt idx="99331">
                  <c:v>37588.916666666664</c:v>
                </c:pt>
                <c:pt idx="99332">
                  <c:v>37589</c:v>
                </c:pt>
                <c:pt idx="99333">
                  <c:v>37589.083333333336</c:v>
                </c:pt>
                <c:pt idx="99334">
                  <c:v>37589.166666666664</c:v>
                </c:pt>
                <c:pt idx="99335">
                  <c:v>37589.25</c:v>
                </c:pt>
                <c:pt idx="99336">
                  <c:v>37589.333333333336</c:v>
                </c:pt>
                <c:pt idx="99337">
                  <c:v>37589.416666666664</c:v>
                </c:pt>
                <c:pt idx="99338">
                  <c:v>37589.5</c:v>
                </c:pt>
                <c:pt idx="99339">
                  <c:v>37589.583333333336</c:v>
                </c:pt>
                <c:pt idx="99340">
                  <c:v>37589.666666666664</c:v>
                </c:pt>
                <c:pt idx="99341">
                  <c:v>37589.75</c:v>
                </c:pt>
                <c:pt idx="99342">
                  <c:v>37589.833333333336</c:v>
                </c:pt>
                <c:pt idx="99343">
                  <c:v>37589.916666666664</c:v>
                </c:pt>
                <c:pt idx="99344">
                  <c:v>37590</c:v>
                </c:pt>
                <c:pt idx="99345">
                  <c:v>37590.083333333336</c:v>
                </c:pt>
                <c:pt idx="99346">
                  <c:v>37590.166666666664</c:v>
                </c:pt>
                <c:pt idx="99347">
                  <c:v>37590.25</c:v>
                </c:pt>
                <c:pt idx="99348">
                  <c:v>37590.333333333336</c:v>
                </c:pt>
                <c:pt idx="99349">
                  <c:v>37590.416666666664</c:v>
                </c:pt>
                <c:pt idx="99350">
                  <c:v>37590.5</c:v>
                </c:pt>
                <c:pt idx="99351">
                  <c:v>37590.583333333336</c:v>
                </c:pt>
                <c:pt idx="99352">
                  <c:v>37590.666666666664</c:v>
                </c:pt>
                <c:pt idx="99353">
                  <c:v>37590.75</c:v>
                </c:pt>
                <c:pt idx="99354">
                  <c:v>37590.833333333336</c:v>
                </c:pt>
                <c:pt idx="99355">
                  <c:v>37590.916666666664</c:v>
                </c:pt>
                <c:pt idx="99356">
                  <c:v>37591</c:v>
                </c:pt>
                <c:pt idx="99357">
                  <c:v>37591.083333333336</c:v>
                </c:pt>
                <c:pt idx="99358">
                  <c:v>37591.166666666664</c:v>
                </c:pt>
                <c:pt idx="99359">
                  <c:v>37591.25</c:v>
                </c:pt>
                <c:pt idx="99360">
                  <c:v>37591.333333333336</c:v>
                </c:pt>
                <c:pt idx="99361">
                  <c:v>37591.416666666664</c:v>
                </c:pt>
                <c:pt idx="99362">
                  <c:v>37591.5</c:v>
                </c:pt>
                <c:pt idx="99363">
                  <c:v>37591.583333333336</c:v>
                </c:pt>
                <c:pt idx="99364">
                  <c:v>37591.666666666664</c:v>
                </c:pt>
                <c:pt idx="99365">
                  <c:v>37591.75</c:v>
                </c:pt>
                <c:pt idx="99366">
                  <c:v>37591.833333333336</c:v>
                </c:pt>
                <c:pt idx="99367">
                  <c:v>37591.916666666664</c:v>
                </c:pt>
                <c:pt idx="99368">
                  <c:v>37592</c:v>
                </c:pt>
                <c:pt idx="99369">
                  <c:v>37592.083333333336</c:v>
                </c:pt>
                <c:pt idx="99370">
                  <c:v>37592.166666666664</c:v>
                </c:pt>
                <c:pt idx="99371">
                  <c:v>37592.25</c:v>
                </c:pt>
                <c:pt idx="99372">
                  <c:v>37592.333333333336</c:v>
                </c:pt>
                <c:pt idx="99373">
                  <c:v>37592.416666666664</c:v>
                </c:pt>
                <c:pt idx="99374">
                  <c:v>37592.5</c:v>
                </c:pt>
                <c:pt idx="99375">
                  <c:v>37592.583333333336</c:v>
                </c:pt>
                <c:pt idx="99376">
                  <c:v>37592.666666666664</c:v>
                </c:pt>
                <c:pt idx="99377">
                  <c:v>37592.75</c:v>
                </c:pt>
                <c:pt idx="99378">
                  <c:v>37592.833333333336</c:v>
                </c:pt>
                <c:pt idx="99379">
                  <c:v>37592.916666666664</c:v>
                </c:pt>
                <c:pt idx="99380">
                  <c:v>37593</c:v>
                </c:pt>
                <c:pt idx="99381">
                  <c:v>37593.083333333336</c:v>
                </c:pt>
                <c:pt idx="99382">
                  <c:v>37593.166666666664</c:v>
                </c:pt>
                <c:pt idx="99383">
                  <c:v>37593.25</c:v>
                </c:pt>
                <c:pt idx="99384">
                  <c:v>37593.333333333336</c:v>
                </c:pt>
                <c:pt idx="99385">
                  <c:v>37593.416666666664</c:v>
                </c:pt>
                <c:pt idx="99386">
                  <c:v>37593.5</c:v>
                </c:pt>
                <c:pt idx="99387">
                  <c:v>37593.583333333336</c:v>
                </c:pt>
                <c:pt idx="99388">
                  <c:v>37593.666666666664</c:v>
                </c:pt>
                <c:pt idx="99389">
                  <c:v>37593.75</c:v>
                </c:pt>
                <c:pt idx="99390">
                  <c:v>37593.833333333336</c:v>
                </c:pt>
                <c:pt idx="99391">
                  <c:v>37593.916666666664</c:v>
                </c:pt>
                <c:pt idx="99392">
                  <c:v>37594</c:v>
                </c:pt>
                <c:pt idx="99393">
                  <c:v>37594.083333333336</c:v>
                </c:pt>
                <c:pt idx="99394">
                  <c:v>37594.166666666664</c:v>
                </c:pt>
                <c:pt idx="99395">
                  <c:v>37594.25</c:v>
                </c:pt>
                <c:pt idx="99396">
                  <c:v>37594.333333333336</c:v>
                </c:pt>
                <c:pt idx="99397">
                  <c:v>37594.416666666664</c:v>
                </c:pt>
                <c:pt idx="99398">
                  <c:v>37594.5</c:v>
                </c:pt>
                <c:pt idx="99399">
                  <c:v>37594.583333333336</c:v>
                </c:pt>
                <c:pt idx="99400">
                  <c:v>37594.666666666664</c:v>
                </c:pt>
                <c:pt idx="99401">
                  <c:v>37594.75</c:v>
                </c:pt>
                <c:pt idx="99402">
                  <c:v>37594.833333333336</c:v>
                </c:pt>
                <c:pt idx="99403">
                  <c:v>37594.916666666664</c:v>
                </c:pt>
                <c:pt idx="99404">
                  <c:v>37595</c:v>
                </c:pt>
                <c:pt idx="99405">
                  <c:v>37595.083333333336</c:v>
                </c:pt>
                <c:pt idx="99406">
                  <c:v>37595.166666666664</c:v>
                </c:pt>
                <c:pt idx="99407">
                  <c:v>37595.25</c:v>
                </c:pt>
                <c:pt idx="99408">
                  <c:v>37595.333333333336</c:v>
                </c:pt>
                <c:pt idx="99409">
                  <c:v>37595.416666666664</c:v>
                </c:pt>
                <c:pt idx="99410">
                  <c:v>37595.5</c:v>
                </c:pt>
                <c:pt idx="99411">
                  <c:v>37595.583333333336</c:v>
                </c:pt>
                <c:pt idx="99412">
                  <c:v>37595.666666666664</c:v>
                </c:pt>
                <c:pt idx="99413">
                  <c:v>37595.75</c:v>
                </c:pt>
                <c:pt idx="99414">
                  <c:v>37595.833333333336</c:v>
                </c:pt>
                <c:pt idx="99415">
                  <c:v>37595.916666666664</c:v>
                </c:pt>
                <c:pt idx="99416">
                  <c:v>37596</c:v>
                </c:pt>
                <c:pt idx="99417">
                  <c:v>37596.083333333336</c:v>
                </c:pt>
                <c:pt idx="99418">
                  <c:v>37596.166666666664</c:v>
                </c:pt>
                <c:pt idx="99419">
                  <c:v>37596.25</c:v>
                </c:pt>
                <c:pt idx="99420">
                  <c:v>37596.333333333336</c:v>
                </c:pt>
                <c:pt idx="99421">
                  <c:v>37596.416666666664</c:v>
                </c:pt>
                <c:pt idx="99422">
                  <c:v>37596.5</c:v>
                </c:pt>
                <c:pt idx="99423">
                  <c:v>37596.583333333336</c:v>
                </c:pt>
                <c:pt idx="99424">
                  <c:v>37596.666666666664</c:v>
                </c:pt>
                <c:pt idx="99425">
                  <c:v>37596.75</c:v>
                </c:pt>
                <c:pt idx="99426">
                  <c:v>37596.833333333336</c:v>
                </c:pt>
                <c:pt idx="99427">
                  <c:v>37596.916666666664</c:v>
                </c:pt>
                <c:pt idx="99428">
                  <c:v>37597</c:v>
                </c:pt>
                <c:pt idx="99429">
                  <c:v>37597.083333333336</c:v>
                </c:pt>
                <c:pt idx="99430">
                  <c:v>37597.166666666664</c:v>
                </c:pt>
                <c:pt idx="99431">
                  <c:v>37597.25</c:v>
                </c:pt>
                <c:pt idx="99432">
                  <c:v>37597.333333333336</c:v>
                </c:pt>
                <c:pt idx="99433">
                  <c:v>37597.416666666664</c:v>
                </c:pt>
                <c:pt idx="99434">
                  <c:v>37597.5</c:v>
                </c:pt>
                <c:pt idx="99435">
                  <c:v>37597.583333333336</c:v>
                </c:pt>
                <c:pt idx="99436">
                  <c:v>37597.666666666664</c:v>
                </c:pt>
                <c:pt idx="99437">
                  <c:v>37597.75</c:v>
                </c:pt>
                <c:pt idx="99438">
                  <c:v>37597.833333333336</c:v>
                </c:pt>
                <c:pt idx="99439">
                  <c:v>37597.916666666664</c:v>
                </c:pt>
                <c:pt idx="99440">
                  <c:v>37598</c:v>
                </c:pt>
                <c:pt idx="99441">
                  <c:v>37598.083333333336</c:v>
                </c:pt>
                <c:pt idx="99442">
                  <c:v>37598.166666666664</c:v>
                </c:pt>
                <c:pt idx="99443">
                  <c:v>37598.25</c:v>
                </c:pt>
                <c:pt idx="99444">
                  <c:v>37598.333333333336</c:v>
                </c:pt>
                <c:pt idx="99445">
                  <c:v>37598.416666666664</c:v>
                </c:pt>
                <c:pt idx="99446">
                  <c:v>37598.5</c:v>
                </c:pt>
                <c:pt idx="99447">
                  <c:v>37598.583333333336</c:v>
                </c:pt>
                <c:pt idx="99448">
                  <c:v>37598.666666666664</c:v>
                </c:pt>
                <c:pt idx="99449">
                  <c:v>37598.75</c:v>
                </c:pt>
                <c:pt idx="99450">
                  <c:v>37598.833333333336</c:v>
                </c:pt>
                <c:pt idx="99451">
                  <c:v>37598.916666666664</c:v>
                </c:pt>
                <c:pt idx="99452">
                  <c:v>37599</c:v>
                </c:pt>
                <c:pt idx="99453">
                  <c:v>37599.083333333336</c:v>
                </c:pt>
                <c:pt idx="99454">
                  <c:v>37599.166666666664</c:v>
                </c:pt>
                <c:pt idx="99455">
                  <c:v>37599.25</c:v>
                </c:pt>
                <c:pt idx="99456">
                  <c:v>37599.333333333336</c:v>
                </c:pt>
                <c:pt idx="99457">
                  <c:v>37599.416666666664</c:v>
                </c:pt>
                <c:pt idx="99458">
                  <c:v>37599.5</c:v>
                </c:pt>
                <c:pt idx="99459">
                  <c:v>37599.583333333336</c:v>
                </c:pt>
                <c:pt idx="99460">
                  <c:v>37599.666666666664</c:v>
                </c:pt>
                <c:pt idx="99461">
                  <c:v>37599.75</c:v>
                </c:pt>
                <c:pt idx="99462">
                  <c:v>37599.833333333336</c:v>
                </c:pt>
                <c:pt idx="99463">
                  <c:v>37599.916666666664</c:v>
                </c:pt>
                <c:pt idx="99464">
                  <c:v>37600</c:v>
                </c:pt>
                <c:pt idx="99465">
                  <c:v>37600.083333333336</c:v>
                </c:pt>
                <c:pt idx="99466">
                  <c:v>37600.166666666664</c:v>
                </c:pt>
                <c:pt idx="99467">
                  <c:v>37600.25</c:v>
                </c:pt>
                <c:pt idx="99468">
                  <c:v>37600.333333333336</c:v>
                </c:pt>
                <c:pt idx="99469">
                  <c:v>37600.416666666664</c:v>
                </c:pt>
                <c:pt idx="99470">
                  <c:v>37600.5</c:v>
                </c:pt>
                <c:pt idx="99471">
                  <c:v>37600.583333333336</c:v>
                </c:pt>
                <c:pt idx="99472">
                  <c:v>37600.666666666664</c:v>
                </c:pt>
                <c:pt idx="99473">
                  <c:v>37600.75</c:v>
                </c:pt>
                <c:pt idx="99474">
                  <c:v>37600.833333333336</c:v>
                </c:pt>
                <c:pt idx="99475">
                  <c:v>37600.916666666664</c:v>
                </c:pt>
                <c:pt idx="99476">
                  <c:v>37601</c:v>
                </c:pt>
                <c:pt idx="99477">
                  <c:v>37601.083333333336</c:v>
                </c:pt>
                <c:pt idx="99478">
                  <c:v>37601.166666666664</c:v>
                </c:pt>
                <c:pt idx="99479">
                  <c:v>37601.25</c:v>
                </c:pt>
                <c:pt idx="99480">
                  <c:v>37601.333333333336</c:v>
                </c:pt>
                <c:pt idx="99481">
                  <c:v>37601.416666666664</c:v>
                </c:pt>
                <c:pt idx="99482">
                  <c:v>37601.5</c:v>
                </c:pt>
                <c:pt idx="99483">
                  <c:v>37601.583333333336</c:v>
                </c:pt>
                <c:pt idx="99484">
                  <c:v>37601.666666666664</c:v>
                </c:pt>
                <c:pt idx="99485">
                  <c:v>37601.75</c:v>
                </c:pt>
                <c:pt idx="99486">
                  <c:v>37601.833333333336</c:v>
                </c:pt>
                <c:pt idx="99487">
                  <c:v>37601.916666666664</c:v>
                </c:pt>
                <c:pt idx="99488">
                  <c:v>37602</c:v>
                </c:pt>
                <c:pt idx="99489">
                  <c:v>37602.083333333336</c:v>
                </c:pt>
                <c:pt idx="99490">
                  <c:v>37602.166666666664</c:v>
                </c:pt>
                <c:pt idx="99491">
                  <c:v>37602.25</c:v>
                </c:pt>
                <c:pt idx="99492">
                  <c:v>37602.333333333336</c:v>
                </c:pt>
                <c:pt idx="99493">
                  <c:v>37602.416666666664</c:v>
                </c:pt>
                <c:pt idx="99494">
                  <c:v>37602.5</c:v>
                </c:pt>
                <c:pt idx="99495">
                  <c:v>37602.583333333336</c:v>
                </c:pt>
                <c:pt idx="99496">
                  <c:v>37602.666666666664</c:v>
                </c:pt>
                <c:pt idx="99497">
                  <c:v>37602.75</c:v>
                </c:pt>
                <c:pt idx="99498">
                  <c:v>37602.833333333336</c:v>
                </c:pt>
                <c:pt idx="99499">
                  <c:v>37602.916666666664</c:v>
                </c:pt>
                <c:pt idx="99500">
                  <c:v>37603</c:v>
                </c:pt>
                <c:pt idx="99501">
                  <c:v>37603.083333333336</c:v>
                </c:pt>
                <c:pt idx="99502">
                  <c:v>37603.166666666664</c:v>
                </c:pt>
                <c:pt idx="99503">
                  <c:v>37603.25</c:v>
                </c:pt>
                <c:pt idx="99504">
                  <c:v>37603.333333333336</c:v>
                </c:pt>
                <c:pt idx="99505">
                  <c:v>37603.416666666664</c:v>
                </c:pt>
                <c:pt idx="99506">
                  <c:v>37603.5</c:v>
                </c:pt>
                <c:pt idx="99507">
                  <c:v>37603.583333333336</c:v>
                </c:pt>
                <c:pt idx="99508">
                  <c:v>37603.666666666664</c:v>
                </c:pt>
                <c:pt idx="99509">
                  <c:v>37603.75</c:v>
                </c:pt>
                <c:pt idx="99510">
                  <c:v>37603.833333333336</c:v>
                </c:pt>
                <c:pt idx="99511">
                  <c:v>37603.916666666664</c:v>
                </c:pt>
                <c:pt idx="99512">
                  <c:v>37604</c:v>
                </c:pt>
                <c:pt idx="99513">
                  <c:v>37604.083333333336</c:v>
                </c:pt>
                <c:pt idx="99514">
                  <c:v>37604.166666666664</c:v>
                </c:pt>
                <c:pt idx="99515">
                  <c:v>37604.25</c:v>
                </c:pt>
                <c:pt idx="99516">
                  <c:v>37604.333333333336</c:v>
                </c:pt>
                <c:pt idx="99517">
                  <c:v>37604.416666666664</c:v>
                </c:pt>
                <c:pt idx="99518">
                  <c:v>37604.5</c:v>
                </c:pt>
                <c:pt idx="99519">
                  <c:v>37604.583333333336</c:v>
                </c:pt>
                <c:pt idx="99520">
                  <c:v>37604.666666666664</c:v>
                </c:pt>
                <c:pt idx="99521">
                  <c:v>37604.75</c:v>
                </c:pt>
                <c:pt idx="99522">
                  <c:v>37604.833333333336</c:v>
                </c:pt>
                <c:pt idx="99523">
                  <c:v>37604.916666666664</c:v>
                </c:pt>
                <c:pt idx="99524">
                  <c:v>37605</c:v>
                </c:pt>
                <c:pt idx="99525">
                  <c:v>37605.083333333336</c:v>
                </c:pt>
                <c:pt idx="99526">
                  <c:v>37605.166666666664</c:v>
                </c:pt>
                <c:pt idx="99527">
                  <c:v>37605.25</c:v>
                </c:pt>
                <c:pt idx="99528">
                  <c:v>37605.333333333336</c:v>
                </c:pt>
                <c:pt idx="99529">
                  <c:v>37605.416666666664</c:v>
                </c:pt>
                <c:pt idx="99530">
                  <c:v>37605.5</c:v>
                </c:pt>
                <c:pt idx="99531">
                  <c:v>37605.583333333336</c:v>
                </c:pt>
                <c:pt idx="99532">
                  <c:v>37605.666666666664</c:v>
                </c:pt>
                <c:pt idx="99533">
                  <c:v>37605.75</c:v>
                </c:pt>
                <c:pt idx="99534">
                  <c:v>37605.833333333336</c:v>
                </c:pt>
                <c:pt idx="99535">
                  <c:v>37605.916666666664</c:v>
                </c:pt>
                <c:pt idx="99536">
                  <c:v>37606</c:v>
                </c:pt>
                <c:pt idx="99537">
                  <c:v>37606.083333333336</c:v>
                </c:pt>
                <c:pt idx="99538">
                  <c:v>37606.166666666664</c:v>
                </c:pt>
                <c:pt idx="99539">
                  <c:v>37606.25</c:v>
                </c:pt>
                <c:pt idx="99540">
                  <c:v>37606.333333333336</c:v>
                </c:pt>
                <c:pt idx="99541">
                  <c:v>37606.416666666664</c:v>
                </c:pt>
                <c:pt idx="99542">
                  <c:v>37606.5</c:v>
                </c:pt>
                <c:pt idx="99543">
                  <c:v>37606.583333333336</c:v>
                </c:pt>
                <c:pt idx="99544">
                  <c:v>37606.666666666664</c:v>
                </c:pt>
                <c:pt idx="99545">
                  <c:v>37606.75</c:v>
                </c:pt>
                <c:pt idx="99546">
                  <c:v>37606.833333333336</c:v>
                </c:pt>
                <c:pt idx="99547">
                  <c:v>37606.916666666664</c:v>
                </c:pt>
                <c:pt idx="99548">
                  <c:v>37607</c:v>
                </c:pt>
                <c:pt idx="99549">
                  <c:v>37607.083333333336</c:v>
                </c:pt>
                <c:pt idx="99550">
                  <c:v>37607.166666666664</c:v>
                </c:pt>
                <c:pt idx="99551">
                  <c:v>37607.25</c:v>
                </c:pt>
                <c:pt idx="99552">
                  <c:v>37607.333333333336</c:v>
                </c:pt>
                <c:pt idx="99553">
                  <c:v>37607.416666666664</c:v>
                </c:pt>
                <c:pt idx="99554">
                  <c:v>37607.5</c:v>
                </c:pt>
                <c:pt idx="99555">
                  <c:v>37607.583333333336</c:v>
                </c:pt>
                <c:pt idx="99556">
                  <c:v>37607.666666666664</c:v>
                </c:pt>
                <c:pt idx="99557">
                  <c:v>37607.75</c:v>
                </c:pt>
                <c:pt idx="99558">
                  <c:v>37607.833333333336</c:v>
                </c:pt>
                <c:pt idx="99559">
                  <c:v>37607.916666666664</c:v>
                </c:pt>
                <c:pt idx="99560">
                  <c:v>37608</c:v>
                </c:pt>
                <c:pt idx="99561">
                  <c:v>37608.083333333336</c:v>
                </c:pt>
                <c:pt idx="99562">
                  <c:v>37608.166666666664</c:v>
                </c:pt>
                <c:pt idx="99563">
                  <c:v>37608.25</c:v>
                </c:pt>
                <c:pt idx="99564">
                  <c:v>37608.333333333336</c:v>
                </c:pt>
                <c:pt idx="99565">
                  <c:v>37608.416666666664</c:v>
                </c:pt>
                <c:pt idx="99566">
                  <c:v>37608.5</c:v>
                </c:pt>
                <c:pt idx="99567">
                  <c:v>37608.583333333336</c:v>
                </c:pt>
                <c:pt idx="99568">
                  <c:v>37608.666666666664</c:v>
                </c:pt>
                <c:pt idx="99569">
                  <c:v>37608.75</c:v>
                </c:pt>
                <c:pt idx="99570">
                  <c:v>37608.833333333336</c:v>
                </c:pt>
                <c:pt idx="99571">
                  <c:v>37608.916666666664</c:v>
                </c:pt>
                <c:pt idx="99572">
                  <c:v>37609</c:v>
                </c:pt>
                <c:pt idx="99573">
                  <c:v>37609.083333333336</c:v>
                </c:pt>
                <c:pt idx="99574">
                  <c:v>37609.166666666664</c:v>
                </c:pt>
                <c:pt idx="99575">
                  <c:v>37609.25</c:v>
                </c:pt>
                <c:pt idx="99576">
                  <c:v>37609.333333333336</c:v>
                </c:pt>
                <c:pt idx="99577">
                  <c:v>37609.416666666664</c:v>
                </c:pt>
                <c:pt idx="99578">
                  <c:v>37609.5</c:v>
                </c:pt>
                <c:pt idx="99579">
                  <c:v>37609.583333333336</c:v>
                </c:pt>
                <c:pt idx="99580">
                  <c:v>37609.666666666664</c:v>
                </c:pt>
                <c:pt idx="99581">
                  <c:v>37609.75</c:v>
                </c:pt>
                <c:pt idx="99582">
                  <c:v>37609.833333333336</c:v>
                </c:pt>
                <c:pt idx="99583">
                  <c:v>37609.916666666664</c:v>
                </c:pt>
                <c:pt idx="99584">
                  <c:v>37610</c:v>
                </c:pt>
                <c:pt idx="99585">
                  <c:v>37610.083333333336</c:v>
                </c:pt>
                <c:pt idx="99586">
                  <c:v>37610.166666666664</c:v>
                </c:pt>
                <c:pt idx="99587">
                  <c:v>37610.25</c:v>
                </c:pt>
                <c:pt idx="99588">
                  <c:v>37610.333333333336</c:v>
                </c:pt>
                <c:pt idx="99589">
                  <c:v>37610.416666666664</c:v>
                </c:pt>
                <c:pt idx="99590">
                  <c:v>37610.5</c:v>
                </c:pt>
                <c:pt idx="99591">
                  <c:v>37610.583333333336</c:v>
                </c:pt>
                <c:pt idx="99592">
                  <c:v>37610.666666666664</c:v>
                </c:pt>
                <c:pt idx="99593">
                  <c:v>37610.75</c:v>
                </c:pt>
                <c:pt idx="99594">
                  <c:v>37610.833333333336</c:v>
                </c:pt>
                <c:pt idx="99595">
                  <c:v>37610.916666666664</c:v>
                </c:pt>
                <c:pt idx="99596">
                  <c:v>37611</c:v>
                </c:pt>
                <c:pt idx="99597">
                  <c:v>37611.083333333336</c:v>
                </c:pt>
                <c:pt idx="99598">
                  <c:v>37611.166666666664</c:v>
                </c:pt>
                <c:pt idx="99599">
                  <c:v>37611.25</c:v>
                </c:pt>
                <c:pt idx="99600">
                  <c:v>37611.333333333336</c:v>
                </c:pt>
                <c:pt idx="99601">
                  <c:v>37611.416666666664</c:v>
                </c:pt>
                <c:pt idx="99602">
                  <c:v>37611.5</c:v>
                </c:pt>
                <c:pt idx="99603">
                  <c:v>37611.583333333336</c:v>
                </c:pt>
                <c:pt idx="99604">
                  <c:v>37611.666666666664</c:v>
                </c:pt>
                <c:pt idx="99605">
                  <c:v>37611.75</c:v>
                </c:pt>
                <c:pt idx="99606">
                  <c:v>37611.833333333336</c:v>
                </c:pt>
                <c:pt idx="99607">
                  <c:v>37611.916666666664</c:v>
                </c:pt>
                <c:pt idx="99608">
                  <c:v>37612</c:v>
                </c:pt>
                <c:pt idx="99609">
                  <c:v>37612.083333333336</c:v>
                </c:pt>
                <c:pt idx="99610">
                  <c:v>37612.166666666664</c:v>
                </c:pt>
                <c:pt idx="99611">
                  <c:v>37612.25</c:v>
                </c:pt>
                <c:pt idx="99612">
                  <c:v>37612.333333333336</c:v>
                </c:pt>
                <c:pt idx="99613">
                  <c:v>37612.416666666664</c:v>
                </c:pt>
                <c:pt idx="99614">
                  <c:v>37612.5</c:v>
                </c:pt>
                <c:pt idx="99615">
                  <c:v>37612.583333333336</c:v>
                </c:pt>
                <c:pt idx="99616">
                  <c:v>37612.666666666664</c:v>
                </c:pt>
                <c:pt idx="99617">
                  <c:v>37612.75</c:v>
                </c:pt>
                <c:pt idx="99618">
                  <c:v>37612.833333333336</c:v>
                </c:pt>
                <c:pt idx="99619">
                  <c:v>37612.916666666664</c:v>
                </c:pt>
                <c:pt idx="99620">
                  <c:v>37613</c:v>
                </c:pt>
                <c:pt idx="99621">
                  <c:v>37613.083333333336</c:v>
                </c:pt>
                <c:pt idx="99622">
                  <c:v>37613.166666666664</c:v>
                </c:pt>
                <c:pt idx="99623">
                  <c:v>37613.25</c:v>
                </c:pt>
                <c:pt idx="99624">
                  <c:v>37613.333333333336</c:v>
                </c:pt>
                <c:pt idx="99625">
                  <c:v>37613.416666666664</c:v>
                </c:pt>
                <c:pt idx="99626">
                  <c:v>37613.5</c:v>
                </c:pt>
                <c:pt idx="99627">
                  <c:v>37613.583333333336</c:v>
                </c:pt>
                <c:pt idx="99628">
                  <c:v>37613.666666666664</c:v>
                </c:pt>
                <c:pt idx="99629">
                  <c:v>37613.75</c:v>
                </c:pt>
                <c:pt idx="99630">
                  <c:v>37613.833333333336</c:v>
                </c:pt>
                <c:pt idx="99631">
                  <c:v>37613.916666666664</c:v>
                </c:pt>
                <c:pt idx="99632">
                  <c:v>37614</c:v>
                </c:pt>
                <c:pt idx="99633">
                  <c:v>37614.083333333336</c:v>
                </c:pt>
                <c:pt idx="99634">
                  <c:v>37614.166666666664</c:v>
                </c:pt>
                <c:pt idx="99635">
                  <c:v>37614.25</c:v>
                </c:pt>
                <c:pt idx="99636">
                  <c:v>37614.333333333336</c:v>
                </c:pt>
                <c:pt idx="99637">
                  <c:v>37614.416666666664</c:v>
                </c:pt>
                <c:pt idx="99638">
                  <c:v>37614.5</c:v>
                </c:pt>
                <c:pt idx="99639">
                  <c:v>37614.583333333336</c:v>
                </c:pt>
                <c:pt idx="99640">
                  <c:v>37614.666666666664</c:v>
                </c:pt>
                <c:pt idx="99641">
                  <c:v>37614.75</c:v>
                </c:pt>
                <c:pt idx="99642">
                  <c:v>37614.833333333336</c:v>
                </c:pt>
                <c:pt idx="99643">
                  <c:v>37614.916666666664</c:v>
                </c:pt>
                <c:pt idx="99644">
                  <c:v>37615</c:v>
                </c:pt>
                <c:pt idx="99645">
                  <c:v>37615.083333333336</c:v>
                </c:pt>
                <c:pt idx="99646">
                  <c:v>37615.166666666664</c:v>
                </c:pt>
                <c:pt idx="99647">
                  <c:v>37615.25</c:v>
                </c:pt>
                <c:pt idx="99648">
                  <c:v>37615.333333333336</c:v>
                </c:pt>
                <c:pt idx="99649">
                  <c:v>37615.416666666664</c:v>
                </c:pt>
                <c:pt idx="99650">
                  <c:v>37615.5</c:v>
                </c:pt>
                <c:pt idx="99651">
                  <c:v>37615.583333333336</c:v>
                </c:pt>
                <c:pt idx="99652">
                  <c:v>37615.666666666664</c:v>
                </c:pt>
                <c:pt idx="99653">
                  <c:v>37615.75</c:v>
                </c:pt>
                <c:pt idx="99654">
                  <c:v>37615.833333333336</c:v>
                </c:pt>
                <c:pt idx="99655">
                  <c:v>37615.916666666664</c:v>
                </c:pt>
                <c:pt idx="99656">
                  <c:v>37616</c:v>
                </c:pt>
                <c:pt idx="99657">
                  <c:v>37616.083333333336</c:v>
                </c:pt>
                <c:pt idx="99658">
                  <c:v>37616.166666666664</c:v>
                </c:pt>
                <c:pt idx="99659">
                  <c:v>37616.25</c:v>
                </c:pt>
                <c:pt idx="99660">
                  <c:v>37616.333333333336</c:v>
                </c:pt>
                <c:pt idx="99661">
                  <c:v>37616.416666666664</c:v>
                </c:pt>
                <c:pt idx="99662">
                  <c:v>37616.5</c:v>
                </c:pt>
                <c:pt idx="99663">
                  <c:v>37616.583333333336</c:v>
                </c:pt>
                <c:pt idx="99664">
                  <c:v>37616.666666666664</c:v>
                </c:pt>
                <c:pt idx="99665">
                  <c:v>37616.75</c:v>
                </c:pt>
                <c:pt idx="99666">
                  <c:v>37616.833333333336</c:v>
                </c:pt>
                <c:pt idx="99667">
                  <c:v>37616.916666666664</c:v>
                </c:pt>
                <c:pt idx="99668">
                  <c:v>37617</c:v>
                </c:pt>
                <c:pt idx="99669">
                  <c:v>37617.083333333336</c:v>
                </c:pt>
                <c:pt idx="99670">
                  <c:v>37617.166666666664</c:v>
                </c:pt>
                <c:pt idx="99671">
                  <c:v>37617.25</c:v>
                </c:pt>
                <c:pt idx="99672">
                  <c:v>37617.333333333336</c:v>
                </c:pt>
                <c:pt idx="99673">
                  <c:v>37617.416666666664</c:v>
                </c:pt>
                <c:pt idx="99674">
                  <c:v>37617.5</c:v>
                </c:pt>
                <c:pt idx="99675">
                  <c:v>37617.583333333336</c:v>
                </c:pt>
                <c:pt idx="99676">
                  <c:v>37617.666666666664</c:v>
                </c:pt>
                <c:pt idx="99677">
                  <c:v>37617.75</c:v>
                </c:pt>
                <c:pt idx="99678">
                  <c:v>37617.833333333336</c:v>
                </c:pt>
                <c:pt idx="99679">
                  <c:v>37617.916666666664</c:v>
                </c:pt>
                <c:pt idx="99680">
                  <c:v>37618</c:v>
                </c:pt>
                <c:pt idx="99681">
                  <c:v>37618.083333333336</c:v>
                </c:pt>
                <c:pt idx="99682">
                  <c:v>37618.166666666664</c:v>
                </c:pt>
                <c:pt idx="99683">
                  <c:v>37618.25</c:v>
                </c:pt>
                <c:pt idx="99684">
                  <c:v>37618.333333333336</c:v>
                </c:pt>
                <c:pt idx="99685">
                  <c:v>37618.416666666664</c:v>
                </c:pt>
                <c:pt idx="99686">
                  <c:v>37618.5</c:v>
                </c:pt>
                <c:pt idx="99687">
                  <c:v>37618.583333333336</c:v>
                </c:pt>
                <c:pt idx="99688">
                  <c:v>37618.666666666664</c:v>
                </c:pt>
                <c:pt idx="99689">
                  <c:v>37618.75</c:v>
                </c:pt>
                <c:pt idx="99690">
                  <c:v>37618.833333333336</c:v>
                </c:pt>
                <c:pt idx="99691">
                  <c:v>37618.916666666664</c:v>
                </c:pt>
                <c:pt idx="99692">
                  <c:v>37619</c:v>
                </c:pt>
                <c:pt idx="99693">
                  <c:v>37619.083333333336</c:v>
                </c:pt>
                <c:pt idx="99694">
                  <c:v>37619.166666666664</c:v>
                </c:pt>
                <c:pt idx="99695">
                  <c:v>37619.25</c:v>
                </c:pt>
                <c:pt idx="99696">
                  <c:v>37619.333333333336</c:v>
                </c:pt>
                <c:pt idx="99697">
                  <c:v>37619.416666666664</c:v>
                </c:pt>
                <c:pt idx="99698">
                  <c:v>37619.5</c:v>
                </c:pt>
                <c:pt idx="99699">
                  <c:v>37619.583333333336</c:v>
                </c:pt>
                <c:pt idx="99700">
                  <c:v>37619.666666666664</c:v>
                </c:pt>
                <c:pt idx="99701">
                  <c:v>37619.75</c:v>
                </c:pt>
                <c:pt idx="99702">
                  <c:v>37619.833333333336</c:v>
                </c:pt>
                <c:pt idx="99703">
                  <c:v>37619.916666666664</c:v>
                </c:pt>
                <c:pt idx="99704">
                  <c:v>37620</c:v>
                </c:pt>
                <c:pt idx="99705">
                  <c:v>37620.083333333336</c:v>
                </c:pt>
                <c:pt idx="99706">
                  <c:v>37620.166666666664</c:v>
                </c:pt>
                <c:pt idx="99707">
                  <c:v>37620.25</c:v>
                </c:pt>
                <c:pt idx="99708">
                  <c:v>37620.333333333336</c:v>
                </c:pt>
                <c:pt idx="99709">
                  <c:v>37620.416666666664</c:v>
                </c:pt>
                <c:pt idx="99710">
                  <c:v>37620.5</c:v>
                </c:pt>
                <c:pt idx="99711">
                  <c:v>37620.583333333336</c:v>
                </c:pt>
                <c:pt idx="99712">
                  <c:v>37620.666666666664</c:v>
                </c:pt>
                <c:pt idx="99713">
                  <c:v>37620.75</c:v>
                </c:pt>
                <c:pt idx="99714">
                  <c:v>37620.833333333336</c:v>
                </c:pt>
                <c:pt idx="99715">
                  <c:v>37620.916666666664</c:v>
                </c:pt>
                <c:pt idx="99716">
                  <c:v>37621</c:v>
                </c:pt>
                <c:pt idx="99717">
                  <c:v>37621.083333333336</c:v>
                </c:pt>
                <c:pt idx="99718">
                  <c:v>37621.166666666664</c:v>
                </c:pt>
                <c:pt idx="99719">
                  <c:v>37621.25</c:v>
                </c:pt>
                <c:pt idx="99720">
                  <c:v>37621.333333333336</c:v>
                </c:pt>
                <c:pt idx="99721">
                  <c:v>37621.416666666664</c:v>
                </c:pt>
                <c:pt idx="99722">
                  <c:v>37621.5</c:v>
                </c:pt>
                <c:pt idx="99723">
                  <c:v>37621.583333333336</c:v>
                </c:pt>
                <c:pt idx="99724">
                  <c:v>37621.666666666664</c:v>
                </c:pt>
                <c:pt idx="99725">
                  <c:v>37621.75</c:v>
                </c:pt>
                <c:pt idx="99726">
                  <c:v>37621.833333333336</c:v>
                </c:pt>
                <c:pt idx="99727">
                  <c:v>37621.916666666664</c:v>
                </c:pt>
                <c:pt idx="99728">
                  <c:v>37622</c:v>
                </c:pt>
                <c:pt idx="99729">
                  <c:v>37622.083333333336</c:v>
                </c:pt>
                <c:pt idx="99730">
                  <c:v>37622.166666666664</c:v>
                </c:pt>
                <c:pt idx="99731">
                  <c:v>37622.25</c:v>
                </c:pt>
                <c:pt idx="99732">
                  <c:v>37622.333333333336</c:v>
                </c:pt>
                <c:pt idx="99733">
                  <c:v>37622.416666666664</c:v>
                </c:pt>
                <c:pt idx="99734">
                  <c:v>37622.5</c:v>
                </c:pt>
                <c:pt idx="99735">
                  <c:v>37622.583333333336</c:v>
                </c:pt>
                <c:pt idx="99736">
                  <c:v>37622.666666666664</c:v>
                </c:pt>
                <c:pt idx="99737">
                  <c:v>37622.75</c:v>
                </c:pt>
                <c:pt idx="99738">
                  <c:v>37622.833333333336</c:v>
                </c:pt>
                <c:pt idx="99739">
                  <c:v>37622.916666666664</c:v>
                </c:pt>
                <c:pt idx="99740">
                  <c:v>37623</c:v>
                </c:pt>
                <c:pt idx="99741">
                  <c:v>37623.083333333336</c:v>
                </c:pt>
                <c:pt idx="99742">
                  <c:v>37623.166666666664</c:v>
                </c:pt>
                <c:pt idx="99743">
                  <c:v>37623.25</c:v>
                </c:pt>
                <c:pt idx="99744">
                  <c:v>37623.333333333336</c:v>
                </c:pt>
                <c:pt idx="99745">
                  <c:v>37623.416666666664</c:v>
                </c:pt>
                <c:pt idx="99746">
                  <c:v>37623.5</c:v>
                </c:pt>
                <c:pt idx="99747">
                  <c:v>37623.583333333336</c:v>
                </c:pt>
                <c:pt idx="99748">
                  <c:v>37623.666666666664</c:v>
                </c:pt>
                <c:pt idx="99749">
                  <c:v>37623.75</c:v>
                </c:pt>
                <c:pt idx="99750">
                  <c:v>37623.833333333336</c:v>
                </c:pt>
                <c:pt idx="99751">
                  <c:v>37623.916666666664</c:v>
                </c:pt>
                <c:pt idx="99752">
                  <c:v>37624</c:v>
                </c:pt>
                <c:pt idx="99753">
                  <c:v>37624.083333333336</c:v>
                </c:pt>
                <c:pt idx="99754">
                  <c:v>37624.166666666664</c:v>
                </c:pt>
                <c:pt idx="99755">
                  <c:v>37624.25</c:v>
                </c:pt>
                <c:pt idx="99756">
                  <c:v>37624.333333333336</c:v>
                </c:pt>
                <c:pt idx="99757">
                  <c:v>37624.416666666664</c:v>
                </c:pt>
                <c:pt idx="99758">
                  <c:v>37624.5</c:v>
                </c:pt>
                <c:pt idx="99759">
                  <c:v>37624.583333333336</c:v>
                </c:pt>
                <c:pt idx="99760">
                  <c:v>37624.666666666664</c:v>
                </c:pt>
                <c:pt idx="99761">
                  <c:v>37624.75</c:v>
                </c:pt>
                <c:pt idx="99762">
                  <c:v>37624.833333333336</c:v>
                </c:pt>
                <c:pt idx="99763">
                  <c:v>37624.916666666664</c:v>
                </c:pt>
                <c:pt idx="99764">
                  <c:v>37625</c:v>
                </c:pt>
                <c:pt idx="99765">
                  <c:v>37625.083333333336</c:v>
                </c:pt>
                <c:pt idx="99766">
                  <c:v>37625.166666666664</c:v>
                </c:pt>
                <c:pt idx="99767">
                  <c:v>37625.25</c:v>
                </c:pt>
                <c:pt idx="99768">
                  <c:v>37625.333333333336</c:v>
                </c:pt>
                <c:pt idx="99769">
                  <c:v>37625.416666666664</c:v>
                </c:pt>
                <c:pt idx="99770">
                  <c:v>37625.5</c:v>
                </c:pt>
                <c:pt idx="99771">
                  <c:v>37625.583333333336</c:v>
                </c:pt>
                <c:pt idx="99772">
                  <c:v>37625.666666666664</c:v>
                </c:pt>
                <c:pt idx="99773">
                  <c:v>37625.75</c:v>
                </c:pt>
                <c:pt idx="99774">
                  <c:v>37625.833333333336</c:v>
                </c:pt>
                <c:pt idx="99775">
                  <c:v>37625.916666666664</c:v>
                </c:pt>
                <c:pt idx="99776">
                  <c:v>37626</c:v>
                </c:pt>
                <c:pt idx="99777">
                  <c:v>37626.083333333336</c:v>
                </c:pt>
                <c:pt idx="99778">
                  <c:v>37626.166666666664</c:v>
                </c:pt>
                <c:pt idx="99779">
                  <c:v>37626.25</c:v>
                </c:pt>
                <c:pt idx="99780">
                  <c:v>37626.333333333336</c:v>
                </c:pt>
                <c:pt idx="99781">
                  <c:v>37626.416666666664</c:v>
                </c:pt>
                <c:pt idx="99782">
                  <c:v>37626.5</c:v>
                </c:pt>
                <c:pt idx="99783">
                  <c:v>37626.583333333336</c:v>
                </c:pt>
                <c:pt idx="99784">
                  <c:v>37626.666666666664</c:v>
                </c:pt>
                <c:pt idx="99785">
                  <c:v>37626.75</c:v>
                </c:pt>
                <c:pt idx="99786">
                  <c:v>37626.833333333336</c:v>
                </c:pt>
                <c:pt idx="99787">
                  <c:v>37626.916666666664</c:v>
                </c:pt>
                <c:pt idx="99788">
                  <c:v>37627</c:v>
                </c:pt>
                <c:pt idx="99789">
                  <c:v>37627.083333333336</c:v>
                </c:pt>
                <c:pt idx="99790">
                  <c:v>37627.166666666664</c:v>
                </c:pt>
                <c:pt idx="99791">
                  <c:v>37627.25</c:v>
                </c:pt>
                <c:pt idx="99792">
                  <c:v>37627.333333333336</c:v>
                </c:pt>
                <c:pt idx="99793">
                  <c:v>37627.416666666664</c:v>
                </c:pt>
                <c:pt idx="99794">
                  <c:v>37627.5</c:v>
                </c:pt>
                <c:pt idx="99795">
                  <c:v>37627.583333333336</c:v>
                </c:pt>
                <c:pt idx="99796">
                  <c:v>37627.666666666664</c:v>
                </c:pt>
                <c:pt idx="99797">
                  <c:v>37627.75</c:v>
                </c:pt>
                <c:pt idx="99798">
                  <c:v>37627.833333333336</c:v>
                </c:pt>
                <c:pt idx="99799">
                  <c:v>37627.916666666664</c:v>
                </c:pt>
                <c:pt idx="99800">
                  <c:v>37628</c:v>
                </c:pt>
                <c:pt idx="99801">
                  <c:v>37628.083333333336</c:v>
                </c:pt>
                <c:pt idx="99802">
                  <c:v>37628.166666666664</c:v>
                </c:pt>
                <c:pt idx="99803">
                  <c:v>37628.25</c:v>
                </c:pt>
                <c:pt idx="99804">
                  <c:v>37628.333333333336</c:v>
                </c:pt>
                <c:pt idx="99805">
                  <c:v>37628.416666666664</c:v>
                </c:pt>
                <c:pt idx="99806">
                  <c:v>37628.5</c:v>
                </c:pt>
                <c:pt idx="99807">
                  <c:v>37628.583333333336</c:v>
                </c:pt>
                <c:pt idx="99808">
                  <c:v>37628.666666666664</c:v>
                </c:pt>
                <c:pt idx="99809">
                  <c:v>37628.75</c:v>
                </c:pt>
                <c:pt idx="99810">
                  <c:v>37628.833333333336</c:v>
                </c:pt>
                <c:pt idx="99811">
                  <c:v>37628.916666666664</c:v>
                </c:pt>
                <c:pt idx="99812">
                  <c:v>37629</c:v>
                </c:pt>
                <c:pt idx="99813">
                  <c:v>37629.083333333336</c:v>
                </c:pt>
                <c:pt idx="99814">
                  <c:v>37629.166666666664</c:v>
                </c:pt>
                <c:pt idx="99815">
                  <c:v>37629.25</c:v>
                </c:pt>
                <c:pt idx="99816">
                  <c:v>37629.333333333336</c:v>
                </c:pt>
                <c:pt idx="99817">
                  <c:v>37629.416666666664</c:v>
                </c:pt>
                <c:pt idx="99818">
                  <c:v>37629.5</c:v>
                </c:pt>
                <c:pt idx="99819">
                  <c:v>37629.583333333336</c:v>
                </c:pt>
                <c:pt idx="99820">
                  <c:v>37629.666666666664</c:v>
                </c:pt>
                <c:pt idx="99821">
                  <c:v>37629.75</c:v>
                </c:pt>
                <c:pt idx="99822">
                  <c:v>37629.833333333336</c:v>
                </c:pt>
                <c:pt idx="99823">
                  <c:v>37629.916666666664</c:v>
                </c:pt>
                <c:pt idx="99824">
                  <c:v>37630</c:v>
                </c:pt>
                <c:pt idx="99825">
                  <c:v>37630.083333333336</c:v>
                </c:pt>
                <c:pt idx="99826">
                  <c:v>37630.166666666664</c:v>
                </c:pt>
                <c:pt idx="99827">
                  <c:v>37630.25</c:v>
                </c:pt>
                <c:pt idx="99828">
                  <c:v>37630.333333333336</c:v>
                </c:pt>
                <c:pt idx="99829">
                  <c:v>37630.416666666664</c:v>
                </c:pt>
                <c:pt idx="99830">
                  <c:v>37630.5</c:v>
                </c:pt>
                <c:pt idx="99831">
                  <c:v>37630.583333333336</c:v>
                </c:pt>
                <c:pt idx="99832">
                  <c:v>37630.666666666664</c:v>
                </c:pt>
                <c:pt idx="99833">
                  <c:v>37630.75</c:v>
                </c:pt>
                <c:pt idx="99834">
                  <c:v>37630.833333333336</c:v>
                </c:pt>
                <c:pt idx="99835">
                  <c:v>37630.916666666664</c:v>
                </c:pt>
                <c:pt idx="99836">
                  <c:v>37631</c:v>
                </c:pt>
                <c:pt idx="99837">
                  <c:v>37631.083333333336</c:v>
                </c:pt>
                <c:pt idx="99838">
                  <c:v>37631.166666666664</c:v>
                </c:pt>
                <c:pt idx="99839">
                  <c:v>37631.25</c:v>
                </c:pt>
                <c:pt idx="99840">
                  <c:v>37631.333333333336</c:v>
                </c:pt>
                <c:pt idx="99841">
                  <c:v>37631.416666666664</c:v>
                </c:pt>
                <c:pt idx="99842">
                  <c:v>37631.5</c:v>
                </c:pt>
                <c:pt idx="99843">
                  <c:v>37631.583333333336</c:v>
                </c:pt>
                <c:pt idx="99844">
                  <c:v>37631.666666666664</c:v>
                </c:pt>
                <c:pt idx="99845">
                  <c:v>37631.75</c:v>
                </c:pt>
                <c:pt idx="99846">
                  <c:v>37631.833333333336</c:v>
                </c:pt>
                <c:pt idx="99847">
                  <c:v>37631.916666666664</c:v>
                </c:pt>
                <c:pt idx="99848">
                  <c:v>37632</c:v>
                </c:pt>
                <c:pt idx="99849">
                  <c:v>37632.083333333336</c:v>
                </c:pt>
                <c:pt idx="99850">
                  <c:v>37632.166666666664</c:v>
                </c:pt>
                <c:pt idx="99851">
                  <c:v>37632.25</c:v>
                </c:pt>
                <c:pt idx="99852">
                  <c:v>37632.333333333336</c:v>
                </c:pt>
                <c:pt idx="99853">
                  <c:v>37632.416666666664</c:v>
                </c:pt>
                <c:pt idx="99854">
                  <c:v>37632.5</c:v>
                </c:pt>
                <c:pt idx="99855">
                  <c:v>37632.583333333336</c:v>
                </c:pt>
                <c:pt idx="99856">
                  <c:v>37632.666666666664</c:v>
                </c:pt>
                <c:pt idx="99857">
                  <c:v>37632.75</c:v>
                </c:pt>
                <c:pt idx="99858">
                  <c:v>37632.833333333336</c:v>
                </c:pt>
                <c:pt idx="99859">
                  <c:v>37632.916666666664</c:v>
                </c:pt>
                <c:pt idx="99860">
                  <c:v>37633</c:v>
                </c:pt>
                <c:pt idx="99861">
                  <c:v>37633.083333333336</c:v>
                </c:pt>
                <c:pt idx="99862">
                  <c:v>37633.166666666664</c:v>
                </c:pt>
                <c:pt idx="99863">
                  <c:v>37633.25</c:v>
                </c:pt>
                <c:pt idx="99864">
                  <c:v>37633.333333333336</c:v>
                </c:pt>
                <c:pt idx="99865">
                  <c:v>37633.416666666664</c:v>
                </c:pt>
                <c:pt idx="99866">
                  <c:v>37633.5</c:v>
                </c:pt>
                <c:pt idx="99867">
                  <c:v>37633.583333333336</c:v>
                </c:pt>
                <c:pt idx="99868">
                  <c:v>37633.666666666664</c:v>
                </c:pt>
                <c:pt idx="99869">
                  <c:v>37633.75</c:v>
                </c:pt>
                <c:pt idx="99870">
                  <c:v>37633.833333333336</c:v>
                </c:pt>
                <c:pt idx="99871">
                  <c:v>37633.916666666664</c:v>
                </c:pt>
                <c:pt idx="99872">
                  <c:v>37634</c:v>
                </c:pt>
                <c:pt idx="99873">
                  <c:v>37634.083333333336</c:v>
                </c:pt>
                <c:pt idx="99874">
                  <c:v>37634.166666666664</c:v>
                </c:pt>
                <c:pt idx="99875">
                  <c:v>37634.25</c:v>
                </c:pt>
                <c:pt idx="99876">
                  <c:v>37634.333333333336</c:v>
                </c:pt>
                <c:pt idx="99877">
                  <c:v>37634.416666666664</c:v>
                </c:pt>
                <c:pt idx="99878">
                  <c:v>37634.5</c:v>
                </c:pt>
                <c:pt idx="99879">
                  <c:v>37634.583333333336</c:v>
                </c:pt>
                <c:pt idx="99880">
                  <c:v>37634.666666666664</c:v>
                </c:pt>
                <c:pt idx="99881">
                  <c:v>37634.75</c:v>
                </c:pt>
                <c:pt idx="99882">
                  <c:v>37634.833333333336</c:v>
                </c:pt>
                <c:pt idx="99883">
                  <c:v>37634.916666666664</c:v>
                </c:pt>
                <c:pt idx="99884">
                  <c:v>37635</c:v>
                </c:pt>
                <c:pt idx="99885">
                  <c:v>37635.083333333336</c:v>
                </c:pt>
                <c:pt idx="99886">
                  <c:v>37635.166666666664</c:v>
                </c:pt>
                <c:pt idx="99887">
                  <c:v>37635.25</c:v>
                </c:pt>
                <c:pt idx="99888">
                  <c:v>37635.333333333336</c:v>
                </c:pt>
                <c:pt idx="99889">
                  <c:v>37635.416666666664</c:v>
                </c:pt>
                <c:pt idx="99890">
                  <c:v>37635.5</c:v>
                </c:pt>
                <c:pt idx="99891">
                  <c:v>37635.583333333336</c:v>
                </c:pt>
                <c:pt idx="99892">
                  <c:v>37635.666666666664</c:v>
                </c:pt>
                <c:pt idx="99893">
                  <c:v>37635.75</c:v>
                </c:pt>
                <c:pt idx="99894">
                  <c:v>37635.833333333336</c:v>
                </c:pt>
                <c:pt idx="99895">
                  <c:v>37635.916666666664</c:v>
                </c:pt>
                <c:pt idx="99896">
                  <c:v>37636</c:v>
                </c:pt>
                <c:pt idx="99897">
                  <c:v>37636.083333333336</c:v>
                </c:pt>
                <c:pt idx="99898">
                  <c:v>37636.166666666664</c:v>
                </c:pt>
                <c:pt idx="99899">
                  <c:v>37636.25</c:v>
                </c:pt>
                <c:pt idx="99900">
                  <c:v>37636.333333333336</c:v>
                </c:pt>
                <c:pt idx="99901">
                  <c:v>37636.416666666664</c:v>
                </c:pt>
                <c:pt idx="99902">
                  <c:v>37636.5</c:v>
                </c:pt>
                <c:pt idx="99903">
                  <c:v>37636.583333333336</c:v>
                </c:pt>
                <c:pt idx="99904">
                  <c:v>37636.666666666664</c:v>
                </c:pt>
                <c:pt idx="99905">
                  <c:v>37636.75</c:v>
                </c:pt>
                <c:pt idx="99906">
                  <c:v>37636.833333333336</c:v>
                </c:pt>
                <c:pt idx="99907">
                  <c:v>37636.916666666664</c:v>
                </c:pt>
                <c:pt idx="99908">
                  <c:v>37637</c:v>
                </c:pt>
                <c:pt idx="99909">
                  <c:v>37637.083333333336</c:v>
                </c:pt>
                <c:pt idx="99910">
                  <c:v>37637.166666666664</c:v>
                </c:pt>
                <c:pt idx="99911">
                  <c:v>37637.25</c:v>
                </c:pt>
                <c:pt idx="99912">
                  <c:v>37637.333333333336</c:v>
                </c:pt>
                <c:pt idx="99913">
                  <c:v>37637.416666666664</c:v>
                </c:pt>
                <c:pt idx="99914">
                  <c:v>37637.5</c:v>
                </c:pt>
                <c:pt idx="99915">
                  <c:v>37637.583333333336</c:v>
                </c:pt>
                <c:pt idx="99916">
                  <c:v>37637.666666666664</c:v>
                </c:pt>
                <c:pt idx="99917">
                  <c:v>37637.75</c:v>
                </c:pt>
                <c:pt idx="99918">
                  <c:v>37637.833333333336</c:v>
                </c:pt>
                <c:pt idx="99919">
                  <c:v>37637.916666666664</c:v>
                </c:pt>
                <c:pt idx="99920">
                  <c:v>37638</c:v>
                </c:pt>
                <c:pt idx="99921">
                  <c:v>37638.083333333336</c:v>
                </c:pt>
                <c:pt idx="99922">
                  <c:v>37638.166666666664</c:v>
                </c:pt>
                <c:pt idx="99923">
                  <c:v>37638.25</c:v>
                </c:pt>
                <c:pt idx="99924">
                  <c:v>37638.333333333336</c:v>
                </c:pt>
                <c:pt idx="99925">
                  <c:v>37638.416666666664</c:v>
                </c:pt>
                <c:pt idx="99926">
                  <c:v>37638.5</c:v>
                </c:pt>
                <c:pt idx="99927">
                  <c:v>37638.583333333336</c:v>
                </c:pt>
                <c:pt idx="99928">
                  <c:v>37638.666666666664</c:v>
                </c:pt>
                <c:pt idx="99929">
                  <c:v>37638.75</c:v>
                </c:pt>
                <c:pt idx="99930">
                  <c:v>37638.833333333336</c:v>
                </c:pt>
                <c:pt idx="99931">
                  <c:v>37638.916666666664</c:v>
                </c:pt>
                <c:pt idx="99932">
                  <c:v>37639</c:v>
                </c:pt>
                <c:pt idx="99933">
                  <c:v>37639.083333333336</c:v>
                </c:pt>
                <c:pt idx="99934">
                  <c:v>37639.166666666664</c:v>
                </c:pt>
                <c:pt idx="99935">
                  <c:v>37639.25</c:v>
                </c:pt>
                <c:pt idx="99936">
                  <c:v>37639.333333333336</c:v>
                </c:pt>
                <c:pt idx="99937">
                  <c:v>37639.416666666664</c:v>
                </c:pt>
                <c:pt idx="99938">
                  <c:v>37639.5</c:v>
                </c:pt>
                <c:pt idx="99939">
                  <c:v>37639.583333333336</c:v>
                </c:pt>
                <c:pt idx="99940">
                  <c:v>37639.666666666664</c:v>
                </c:pt>
                <c:pt idx="99941">
                  <c:v>37639.75</c:v>
                </c:pt>
                <c:pt idx="99942">
                  <c:v>37639.833333333336</c:v>
                </c:pt>
                <c:pt idx="99943">
                  <c:v>37639.916666666664</c:v>
                </c:pt>
                <c:pt idx="99944">
                  <c:v>37640</c:v>
                </c:pt>
                <c:pt idx="99945">
                  <c:v>37640.083333333336</c:v>
                </c:pt>
                <c:pt idx="99946">
                  <c:v>37640.166666666664</c:v>
                </c:pt>
                <c:pt idx="99947">
                  <c:v>37640.25</c:v>
                </c:pt>
                <c:pt idx="99948">
                  <c:v>37640.333333333336</c:v>
                </c:pt>
                <c:pt idx="99949">
                  <c:v>37640.416666666664</c:v>
                </c:pt>
                <c:pt idx="99950">
                  <c:v>37640.5</c:v>
                </c:pt>
                <c:pt idx="99951">
                  <c:v>37640.583333333336</c:v>
                </c:pt>
                <c:pt idx="99952">
                  <c:v>37640.666666666664</c:v>
                </c:pt>
                <c:pt idx="99953">
                  <c:v>37640.75</c:v>
                </c:pt>
                <c:pt idx="99954">
                  <c:v>37640.833333333336</c:v>
                </c:pt>
                <c:pt idx="99955">
                  <c:v>37640.916666666664</c:v>
                </c:pt>
                <c:pt idx="99956">
                  <c:v>37641</c:v>
                </c:pt>
                <c:pt idx="99957">
                  <c:v>37641.083333333336</c:v>
                </c:pt>
                <c:pt idx="99958">
                  <c:v>37641.166666666664</c:v>
                </c:pt>
                <c:pt idx="99959">
                  <c:v>37641.25</c:v>
                </c:pt>
                <c:pt idx="99960">
                  <c:v>37641.333333333336</c:v>
                </c:pt>
                <c:pt idx="99961">
                  <c:v>37641.416666666664</c:v>
                </c:pt>
                <c:pt idx="99962">
                  <c:v>37641.5</c:v>
                </c:pt>
                <c:pt idx="99963">
                  <c:v>37641.583333333336</c:v>
                </c:pt>
                <c:pt idx="99964">
                  <c:v>37641.666666666664</c:v>
                </c:pt>
                <c:pt idx="99965">
                  <c:v>37641.75</c:v>
                </c:pt>
                <c:pt idx="99966">
                  <c:v>37641.833333333336</c:v>
                </c:pt>
                <c:pt idx="99967">
                  <c:v>37641.916666666664</c:v>
                </c:pt>
                <c:pt idx="99968">
                  <c:v>37642</c:v>
                </c:pt>
                <c:pt idx="99969">
                  <c:v>37642.083333333336</c:v>
                </c:pt>
                <c:pt idx="99970">
                  <c:v>37642.166666666664</c:v>
                </c:pt>
                <c:pt idx="99971">
                  <c:v>37642.25</c:v>
                </c:pt>
                <c:pt idx="99972">
                  <c:v>37642.333333333336</c:v>
                </c:pt>
                <c:pt idx="99973">
                  <c:v>37642.416666666664</c:v>
                </c:pt>
                <c:pt idx="99974">
                  <c:v>37642.5</c:v>
                </c:pt>
                <c:pt idx="99975">
                  <c:v>37642.583333333336</c:v>
                </c:pt>
                <c:pt idx="99976">
                  <c:v>37642.666666666664</c:v>
                </c:pt>
                <c:pt idx="99977">
                  <c:v>37642.75</c:v>
                </c:pt>
                <c:pt idx="99978">
                  <c:v>37642.833333333336</c:v>
                </c:pt>
                <c:pt idx="99979">
                  <c:v>37642.916666666664</c:v>
                </c:pt>
                <c:pt idx="99980">
                  <c:v>37643</c:v>
                </c:pt>
                <c:pt idx="99981">
                  <c:v>37643.083333333336</c:v>
                </c:pt>
                <c:pt idx="99982">
                  <c:v>37643.166666666664</c:v>
                </c:pt>
                <c:pt idx="99983">
                  <c:v>37643.25</c:v>
                </c:pt>
                <c:pt idx="99984">
                  <c:v>37643.333333333336</c:v>
                </c:pt>
                <c:pt idx="99985">
                  <c:v>37643.416666666664</c:v>
                </c:pt>
                <c:pt idx="99986">
                  <c:v>37643.5</c:v>
                </c:pt>
                <c:pt idx="99987">
                  <c:v>37643.583333333336</c:v>
                </c:pt>
                <c:pt idx="99988">
                  <c:v>37643.666666666664</c:v>
                </c:pt>
                <c:pt idx="99989">
                  <c:v>37643.75</c:v>
                </c:pt>
                <c:pt idx="99990">
                  <c:v>37643.833333333336</c:v>
                </c:pt>
                <c:pt idx="99991">
                  <c:v>37643.916666666664</c:v>
                </c:pt>
                <c:pt idx="99992">
                  <c:v>37644</c:v>
                </c:pt>
                <c:pt idx="99993">
                  <c:v>37644.083333333336</c:v>
                </c:pt>
                <c:pt idx="99994">
                  <c:v>37644.166666666664</c:v>
                </c:pt>
                <c:pt idx="99995">
                  <c:v>37644.25</c:v>
                </c:pt>
                <c:pt idx="99996">
                  <c:v>37644.333333333336</c:v>
                </c:pt>
                <c:pt idx="99997">
                  <c:v>37644.416666666664</c:v>
                </c:pt>
                <c:pt idx="99998">
                  <c:v>37644.5</c:v>
                </c:pt>
                <c:pt idx="99999">
                  <c:v>37644.583333333336</c:v>
                </c:pt>
                <c:pt idx="100000">
                  <c:v>37644.666666666664</c:v>
                </c:pt>
                <c:pt idx="100001">
                  <c:v>37644.75</c:v>
                </c:pt>
                <c:pt idx="100002">
                  <c:v>37644.833333333336</c:v>
                </c:pt>
                <c:pt idx="100003">
                  <c:v>37644.916666666664</c:v>
                </c:pt>
                <c:pt idx="100004">
                  <c:v>37645</c:v>
                </c:pt>
                <c:pt idx="100005">
                  <c:v>37645.083333333336</c:v>
                </c:pt>
                <c:pt idx="100006">
                  <c:v>37645.166666666664</c:v>
                </c:pt>
                <c:pt idx="100007">
                  <c:v>37645.25</c:v>
                </c:pt>
                <c:pt idx="100008">
                  <c:v>37645.333333333336</c:v>
                </c:pt>
                <c:pt idx="100009">
                  <c:v>37645.416666666664</c:v>
                </c:pt>
                <c:pt idx="100010">
                  <c:v>37645.5</c:v>
                </c:pt>
                <c:pt idx="100011">
                  <c:v>37645.583333333336</c:v>
                </c:pt>
                <c:pt idx="100012">
                  <c:v>37645.666666666664</c:v>
                </c:pt>
                <c:pt idx="100013">
                  <c:v>37645.75</c:v>
                </c:pt>
                <c:pt idx="100014">
                  <c:v>37645.833333333336</c:v>
                </c:pt>
                <c:pt idx="100015">
                  <c:v>37645.916666666664</c:v>
                </c:pt>
                <c:pt idx="100016">
                  <c:v>37646</c:v>
                </c:pt>
                <c:pt idx="100017">
                  <c:v>37646.083333333336</c:v>
                </c:pt>
                <c:pt idx="100018">
                  <c:v>37646.166666666664</c:v>
                </c:pt>
                <c:pt idx="100019">
                  <c:v>37646.25</c:v>
                </c:pt>
                <c:pt idx="100020">
                  <c:v>37646.333333333336</c:v>
                </c:pt>
                <c:pt idx="100021">
                  <c:v>37646.416666666664</c:v>
                </c:pt>
                <c:pt idx="100022">
                  <c:v>37646.5</c:v>
                </c:pt>
                <c:pt idx="100023">
                  <c:v>37646.583333333336</c:v>
                </c:pt>
                <c:pt idx="100024">
                  <c:v>37646.666666666664</c:v>
                </c:pt>
                <c:pt idx="100025">
                  <c:v>37646.75</c:v>
                </c:pt>
                <c:pt idx="100026">
                  <c:v>37646.833333333336</c:v>
                </c:pt>
                <c:pt idx="100027">
                  <c:v>37646.916666666664</c:v>
                </c:pt>
                <c:pt idx="100028">
                  <c:v>37647</c:v>
                </c:pt>
                <c:pt idx="100029">
                  <c:v>37647.083333333336</c:v>
                </c:pt>
                <c:pt idx="100030">
                  <c:v>37647.166666666664</c:v>
                </c:pt>
                <c:pt idx="100031">
                  <c:v>37647.25</c:v>
                </c:pt>
                <c:pt idx="100032">
                  <c:v>37647.333333333336</c:v>
                </c:pt>
                <c:pt idx="100033">
                  <c:v>37647.416666666664</c:v>
                </c:pt>
                <c:pt idx="100034">
                  <c:v>37647.5</c:v>
                </c:pt>
                <c:pt idx="100035">
                  <c:v>37647.583333333336</c:v>
                </c:pt>
                <c:pt idx="100036">
                  <c:v>37647.666666666664</c:v>
                </c:pt>
                <c:pt idx="100037">
                  <c:v>37647.75</c:v>
                </c:pt>
                <c:pt idx="100038">
                  <c:v>37647.833333333336</c:v>
                </c:pt>
                <c:pt idx="100039">
                  <c:v>37647.916666666664</c:v>
                </c:pt>
                <c:pt idx="100040">
                  <c:v>37648</c:v>
                </c:pt>
                <c:pt idx="100041">
                  <c:v>37648.083333333336</c:v>
                </c:pt>
                <c:pt idx="100042">
                  <c:v>37648.166666666664</c:v>
                </c:pt>
                <c:pt idx="100043">
                  <c:v>37648.25</c:v>
                </c:pt>
                <c:pt idx="100044">
                  <c:v>37648.333333333336</c:v>
                </c:pt>
                <c:pt idx="100045">
                  <c:v>37648.416666666664</c:v>
                </c:pt>
                <c:pt idx="100046">
                  <c:v>37648.5</c:v>
                </c:pt>
                <c:pt idx="100047">
                  <c:v>37648.583333333336</c:v>
                </c:pt>
                <c:pt idx="100048">
                  <c:v>37648.666666666664</c:v>
                </c:pt>
                <c:pt idx="100049">
                  <c:v>37648.75</c:v>
                </c:pt>
                <c:pt idx="100050">
                  <c:v>37648.833333333336</c:v>
                </c:pt>
                <c:pt idx="100051">
                  <c:v>37648.916666666664</c:v>
                </c:pt>
                <c:pt idx="100052">
                  <c:v>37649</c:v>
                </c:pt>
                <c:pt idx="100053">
                  <c:v>37649.083333333336</c:v>
                </c:pt>
                <c:pt idx="100054">
                  <c:v>37649.166666666664</c:v>
                </c:pt>
                <c:pt idx="100055">
                  <c:v>37649.25</c:v>
                </c:pt>
                <c:pt idx="100056">
                  <c:v>37649.333333333336</c:v>
                </c:pt>
                <c:pt idx="100057">
                  <c:v>37649.416666666664</c:v>
                </c:pt>
                <c:pt idx="100058">
                  <c:v>37649.5</c:v>
                </c:pt>
                <c:pt idx="100059">
                  <c:v>37649.583333333336</c:v>
                </c:pt>
                <c:pt idx="100060">
                  <c:v>37649.666666666664</c:v>
                </c:pt>
                <c:pt idx="100061">
                  <c:v>37649.75</c:v>
                </c:pt>
                <c:pt idx="100062">
                  <c:v>37649.833333333336</c:v>
                </c:pt>
                <c:pt idx="100063">
                  <c:v>37649.916666666664</c:v>
                </c:pt>
                <c:pt idx="100064">
                  <c:v>37650</c:v>
                </c:pt>
                <c:pt idx="100065">
                  <c:v>37650.083333333336</c:v>
                </c:pt>
                <c:pt idx="100066">
                  <c:v>37650.166666666664</c:v>
                </c:pt>
                <c:pt idx="100067">
                  <c:v>37650.25</c:v>
                </c:pt>
                <c:pt idx="100068">
                  <c:v>37650.333333333336</c:v>
                </c:pt>
                <c:pt idx="100069">
                  <c:v>37650.416666666664</c:v>
                </c:pt>
                <c:pt idx="100070">
                  <c:v>37650.5</c:v>
                </c:pt>
                <c:pt idx="100071">
                  <c:v>37650.583333333336</c:v>
                </c:pt>
                <c:pt idx="100072">
                  <c:v>37650.666666666664</c:v>
                </c:pt>
                <c:pt idx="100073">
                  <c:v>37650.75</c:v>
                </c:pt>
                <c:pt idx="100074">
                  <c:v>37650.833333333336</c:v>
                </c:pt>
                <c:pt idx="100075">
                  <c:v>37650.916666666664</c:v>
                </c:pt>
                <c:pt idx="100076">
                  <c:v>37651</c:v>
                </c:pt>
                <c:pt idx="100077">
                  <c:v>37651.083333333336</c:v>
                </c:pt>
                <c:pt idx="100078">
                  <c:v>37651.166666666664</c:v>
                </c:pt>
                <c:pt idx="100079">
                  <c:v>37651.25</c:v>
                </c:pt>
                <c:pt idx="100080">
                  <c:v>37651.333333333336</c:v>
                </c:pt>
                <c:pt idx="100081">
                  <c:v>37651.416666666664</c:v>
                </c:pt>
                <c:pt idx="100082">
                  <c:v>37651.5</c:v>
                </c:pt>
                <c:pt idx="100083">
                  <c:v>37651.583333333336</c:v>
                </c:pt>
                <c:pt idx="100084">
                  <c:v>37651.666666666664</c:v>
                </c:pt>
                <c:pt idx="100085">
                  <c:v>37651.75</c:v>
                </c:pt>
                <c:pt idx="100086">
                  <c:v>37651.833333333336</c:v>
                </c:pt>
                <c:pt idx="100087">
                  <c:v>37651.916666666664</c:v>
                </c:pt>
                <c:pt idx="100088">
                  <c:v>37652</c:v>
                </c:pt>
                <c:pt idx="100089">
                  <c:v>37652.083333333336</c:v>
                </c:pt>
                <c:pt idx="100090">
                  <c:v>37652.166666666664</c:v>
                </c:pt>
                <c:pt idx="100091">
                  <c:v>37652.25</c:v>
                </c:pt>
                <c:pt idx="100092">
                  <c:v>37652.333333333336</c:v>
                </c:pt>
                <c:pt idx="100093">
                  <c:v>37652.416666666664</c:v>
                </c:pt>
                <c:pt idx="100094">
                  <c:v>37652.5</c:v>
                </c:pt>
                <c:pt idx="100095">
                  <c:v>37652.583333333336</c:v>
                </c:pt>
                <c:pt idx="100096">
                  <c:v>37652.666666666664</c:v>
                </c:pt>
                <c:pt idx="100097">
                  <c:v>37652.75</c:v>
                </c:pt>
                <c:pt idx="100098">
                  <c:v>37652.833333333336</c:v>
                </c:pt>
                <c:pt idx="100099">
                  <c:v>37652.916666666664</c:v>
                </c:pt>
                <c:pt idx="100100">
                  <c:v>37653</c:v>
                </c:pt>
                <c:pt idx="100101">
                  <c:v>37653.083333333336</c:v>
                </c:pt>
                <c:pt idx="100102">
                  <c:v>37653.166666666664</c:v>
                </c:pt>
                <c:pt idx="100103">
                  <c:v>37653.25</c:v>
                </c:pt>
                <c:pt idx="100104">
                  <c:v>37653.333333333336</c:v>
                </c:pt>
                <c:pt idx="100105">
                  <c:v>37653.416666666664</c:v>
                </c:pt>
                <c:pt idx="100106">
                  <c:v>37653.5</c:v>
                </c:pt>
                <c:pt idx="100107">
                  <c:v>37653.583333333336</c:v>
                </c:pt>
                <c:pt idx="100108">
                  <c:v>37653.666666666664</c:v>
                </c:pt>
                <c:pt idx="100109">
                  <c:v>37653.75</c:v>
                </c:pt>
                <c:pt idx="100110">
                  <c:v>37653.833333333336</c:v>
                </c:pt>
                <c:pt idx="100111">
                  <c:v>37653.916666666664</c:v>
                </c:pt>
                <c:pt idx="100112">
                  <c:v>37654</c:v>
                </c:pt>
                <c:pt idx="100113">
                  <c:v>37654.083333333336</c:v>
                </c:pt>
                <c:pt idx="100114">
                  <c:v>37654.166666666664</c:v>
                </c:pt>
                <c:pt idx="100115">
                  <c:v>37654.25</c:v>
                </c:pt>
                <c:pt idx="100116">
                  <c:v>37654.333333333336</c:v>
                </c:pt>
                <c:pt idx="100117">
                  <c:v>37654.416666666664</c:v>
                </c:pt>
                <c:pt idx="100118">
                  <c:v>37654.5</c:v>
                </c:pt>
                <c:pt idx="100119">
                  <c:v>37654.583333333336</c:v>
                </c:pt>
                <c:pt idx="100120">
                  <c:v>37654.666666666664</c:v>
                </c:pt>
                <c:pt idx="100121">
                  <c:v>37654.75</c:v>
                </c:pt>
                <c:pt idx="100122">
                  <c:v>37654.833333333336</c:v>
                </c:pt>
                <c:pt idx="100123">
                  <c:v>37654.916666666664</c:v>
                </c:pt>
                <c:pt idx="100124">
                  <c:v>37655</c:v>
                </c:pt>
                <c:pt idx="100125">
                  <c:v>37655.083333333336</c:v>
                </c:pt>
                <c:pt idx="100126">
                  <c:v>37655.166666666664</c:v>
                </c:pt>
                <c:pt idx="100127">
                  <c:v>37655.25</c:v>
                </c:pt>
                <c:pt idx="100128">
                  <c:v>37655.333333333336</c:v>
                </c:pt>
                <c:pt idx="100129">
                  <c:v>37655.416666666664</c:v>
                </c:pt>
                <c:pt idx="100130">
                  <c:v>37655.5</c:v>
                </c:pt>
                <c:pt idx="100131">
                  <c:v>37655.583333333336</c:v>
                </c:pt>
                <c:pt idx="100132">
                  <c:v>37655.666666666664</c:v>
                </c:pt>
                <c:pt idx="100133">
                  <c:v>37655.75</c:v>
                </c:pt>
                <c:pt idx="100134">
                  <c:v>37655.833333333336</c:v>
                </c:pt>
                <c:pt idx="100135">
                  <c:v>37655.916666666664</c:v>
                </c:pt>
                <c:pt idx="100136">
                  <c:v>37656</c:v>
                </c:pt>
                <c:pt idx="100137">
                  <c:v>37656.083333333336</c:v>
                </c:pt>
                <c:pt idx="100138">
                  <c:v>37656.166666666664</c:v>
                </c:pt>
                <c:pt idx="100139">
                  <c:v>37656.25</c:v>
                </c:pt>
                <c:pt idx="100140">
                  <c:v>37656.333333333336</c:v>
                </c:pt>
                <c:pt idx="100141">
                  <c:v>37656.416666666664</c:v>
                </c:pt>
                <c:pt idx="100142">
                  <c:v>37656.5</c:v>
                </c:pt>
                <c:pt idx="100143">
                  <c:v>37656.583333333336</c:v>
                </c:pt>
                <c:pt idx="100144">
                  <c:v>37656.666666666664</c:v>
                </c:pt>
                <c:pt idx="100145">
                  <c:v>37656.75</c:v>
                </c:pt>
                <c:pt idx="100146">
                  <c:v>37656.833333333336</c:v>
                </c:pt>
                <c:pt idx="100147">
                  <c:v>37656.916666666664</c:v>
                </c:pt>
                <c:pt idx="100148">
                  <c:v>37657</c:v>
                </c:pt>
                <c:pt idx="100149">
                  <c:v>37657.083333333336</c:v>
                </c:pt>
                <c:pt idx="100150">
                  <c:v>37657.166666666664</c:v>
                </c:pt>
                <c:pt idx="100151">
                  <c:v>37657.25</c:v>
                </c:pt>
                <c:pt idx="100152">
                  <c:v>37657.333333333336</c:v>
                </c:pt>
                <c:pt idx="100153">
                  <c:v>37657.416666666664</c:v>
                </c:pt>
                <c:pt idx="100154">
                  <c:v>37657.5</c:v>
                </c:pt>
                <c:pt idx="100155">
                  <c:v>37657.583333333336</c:v>
                </c:pt>
                <c:pt idx="100156">
                  <c:v>37657.666666666664</c:v>
                </c:pt>
                <c:pt idx="100157">
                  <c:v>37657.75</c:v>
                </c:pt>
                <c:pt idx="100158">
                  <c:v>37657.833333333336</c:v>
                </c:pt>
                <c:pt idx="100159">
                  <c:v>37657.916666666664</c:v>
                </c:pt>
                <c:pt idx="100160">
                  <c:v>37658</c:v>
                </c:pt>
                <c:pt idx="100161">
                  <c:v>37658.083333333336</c:v>
                </c:pt>
                <c:pt idx="100162">
                  <c:v>37658.166666666664</c:v>
                </c:pt>
                <c:pt idx="100163">
                  <c:v>37658.25</c:v>
                </c:pt>
                <c:pt idx="100164">
                  <c:v>37658.333333333336</c:v>
                </c:pt>
                <c:pt idx="100165">
                  <c:v>37658.416666666664</c:v>
                </c:pt>
                <c:pt idx="100166">
                  <c:v>37658.5</c:v>
                </c:pt>
                <c:pt idx="100167">
                  <c:v>37658.583333333336</c:v>
                </c:pt>
                <c:pt idx="100168">
                  <c:v>37658.666666666664</c:v>
                </c:pt>
                <c:pt idx="100169">
                  <c:v>37658.75</c:v>
                </c:pt>
                <c:pt idx="100170">
                  <c:v>37658.833333333336</c:v>
                </c:pt>
                <c:pt idx="100171">
                  <c:v>37658.916666666664</c:v>
                </c:pt>
                <c:pt idx="100172">
                  <c:v>37659</c:v>
                </c:pt>
                <c:pt idx="100173">
                  <c:v>37659.083333333336</c:v>
                </c:pt>
                <c:pt idx="100174">
                  <c:v>37659.166666666664</c:v>
                </c:pt>
                <c:pt idx="100175">
                  <c:v>37659.25</c:v>
                </c:pt>
                <c:pt idx="100176">
                  <c:v>37659.333333333336</c:v>
                </c:pt>
                <c:pt idx="100177">
                  <c:v>37659.416666666664</c:v>
                </c:pt>
                <c:pt idx="100178">
                  <c:v>37659.5</c:v>
                </c:pt>
                <c:pt idx="100179">
                  <c:v>37659.583333333336</c:v>
                </c:pt>
                <c:pt idx="100180">
                  <c:v>37659.666666666664</c:v>
                </c:pt>
                <c:pt idx="100181">
                  <c:v>37659.75</c:v>
                </c:pt>
                <c:pt idx="100182">
                  <c:v>37659.833333333336</c:v>
                </c:pt>
                <c:pt idx="100183">
                  <c:v>37659.916666666664</c:v>
                </c:pt>
                <c:pt idx="100184">
                  <c:v>37660</c:v>
                </c:pt>
                <c:pt idx="100185">
                  <c:v>37660.083333333336</c:v>
                </c:pt>
                <c:pt idx="100186">
                  <c:v>37660.166666666664</c:v>
                </c:pt>
                <c:pt idx="100187">
                  <c:v>37660.25</c:v>
                </c:pt>
                <c:pt idx="100188">
                  <c:v>37660.333333333336</c:v>
                </c:pt>
                <c:pt idx="100189">
                  <c:v>37660.416666666664</c:v>
                </c:pt>
                <c:pt idx="100190">
                  <c:v>37660.5</c:v>
                </c:pt>
                <c:pt idx="100191">
                  <c:v>37660.583333333336</c:v>
                </c:pt>
                <c:pt idx="100192">
                  <c:v>37660.666666666664</c:v>
                </c:pt>
                <c:pt idx="100193">
                  <c:v>37660.75</c:v>
                </c:pt>
                <c:pt idx="100194">
                  <c:v>37660.833333333336</c:v>
                </c:pt>
                <c:pt idx="100195">
                  <c:v>37660.916666666664</c:v>
                </c:pt>
                <c:pt idx="100196">
                  <c:v>37661</c:v>
                </c:pt>
                <c:pt idx="100197">
                  <c:v>37661.083333333336</c:v>
                </c:pt>
                <c:pt idx="100198">
                  <c:v>37661.166666666664</c:v>
                </c:pt>
                <c:pt idx="100199">
                  <c:v>37661.25</c:v>
                </c:pt>
                <c:pt idx="100200">
                  <c:v>37661.333333333336</c:v>
                </c:pt>
                <c:pt idx="100201">
                  <c:v>37661.416666666664</c:v>
                </c:pt>
                <c:pt idx="100202">
                  <c:v>37661.5</c:v>
                </c:pt>
                <c:pt idx="100203">
                  <c:v>37661.583333333336</c:v>
                </c:pt>
                <c:pt idx="100204">
                  <c:v>37661.666666666664</c:v>
                </c:pt>
                <c:pt idx="100205">
                  <c:v>37661.75</c:v>
                </c:pt>
                <c:pt idx="100206">
                  <c:v>37661.833333333336</c:v>
                </c:pt>
                <c:pt idx="100207">
                  <c:v>37661.916666666664</c:v>
                </c:pt>
                <c:pt idx="100208">
                  <c:v>37662</c:v>
                </c:pt>
                <c:pt idx="100209">
                  <c:v>37662.083333333336</c:v>
                </c:pt>
                <c:pt idx="100210">
                  <c:v>37662.166666666664</c:v>
                </c:pt>
                <c:pt idx="100211">
                  <c:v>37662.25</c:v>
                </c:pt>
                <c:pt idx="100212">
                  <c:v>37662.333333333336</c:v>
                </c:pt>
                <c:pt idx="100213">
                  <c:v>37662.416666666664</c:v>
                </c:pt>
                <c:pt idx="100214">
                  <c:v>37662.5</c:v>
                </c:pt>
                <c:pt idx="100215">
                  <c:v>37662.583333333336</c:v>
                </c:pt>
                <c:pt idx="100216">
                  <c:v>37662.666666666664</c:v>
                </c:pt>
                <c:pt idx="100217">
                  <c:v>37662.75</c:v>
                </c:pt>
                <c:pt idx="100218">
                  <c:v>37662.833333333336</c:v>
                </c:pt>
                <c:pt idx="100219">
                  <c:v>37662.916666666664</c:v>
                </c:pt>
                <c:pt idx="100220">
                  <c:v>37663</c:v>
                </c:pt>
                <c:pt idx="100221">
                  <c:v>37663.083333333336</c:v>
                </c:pt>
                <c:pt idx="100222">
                  <c:v>37663.166666666664</c:v>
                </c:pt>
                <c:pt idx="100223">
                  <c:v>37663.25</c:v>
                </c:pt>
                <c:pt idx="100224">
                  <c:v>37663.333333333336</c:v>
                </c:pt>
                <c:pt idx="100225">
                  <c:v>37663.416666666664</c:v>
                </c:pt>
                <c:pt idx="100226">
                  <c:v>37663.5</c:v>
                </c:pt>
                <c:pt idx="100227">
                  <c:v>37663.583333333336</c:v>
                </c:pt>
                <c:pt idx="100228">
                  <c:v>37663.666666666664</c:v>
                </c:pt>
                <c:pt idx="100229">
                  <c:v>37663.75</c:v>
                </c:pt>
                <c:pt idx="100230">
                  <c:v>37663.833333333336</c:v>
                </c:pt>
                <c:pt idx="100231">
                  <c:v>37663.916666666664</c:v>
                </c:pt>
                <c:pt idx="100232">
                  <c:v>37664</c:v>
                </c:pt>
                <c:pt idx="100233">
                  <c:v>37664.083333333336</c:v>
                </c:pt>
                <c:pt idx="100234">
                  <c:v>37664.166666666664</c:v>
                </c:pt>
                <c:pt idx="100235">
                  <c:v>37664.25</c:v>
                </c:pt>
                <c:pt idx="100236">
                  <c:v>37664.333333333336</c:v>
                </c:pt>
                <c:pt idx="100237">
                  <c:v>37664.416666666664</c:v>
                </c:pt>
                <c:pt idx="100238">
                  <c:v>37664.5</c:v>
                </c:pt>
                <c:pt idx="100239">
                  <c:v>37664.583333333336</c:v>
                </c:pt>
                <c:pt idx="100240">
                  <c:v>37664.666666666664</c:v>
                </c:pt>
                <c:pt idx="100241">
                  <c:v>37664.75</c:v>
                </c:pt>
                <c:pt idx="100242">
                  <c:v>37664.833333333336</c:v>
                </c:pt>
                <c:pt idx="100243">
                  <c:v>37664.916666666664</c:v>
                </c:pt>
                <c:pt idx="100244">
                  <c:v>37665</c:v>
                </c:pt>
                <c:pt idx="100245">
                  <c:v>37665.083333333336</c:v>
                </c:pt>
                <c:pt idx="100246">
                  <c:v>37665.166666666664</c:v>
                </c:pt>
                <c:pt idx="100247">
                  <c:v>37665.25</c:v>
                </c:pt>
                <c:pt idx="100248">
                  <c:v>37665.333333333336</c:v>
                </c:pt>
                <c:pt idx="100249">
                  <c:v>37665.416666666664</c:v>
                </c:pt>
                <c:pt idx="100250">
                  <c:v>37665.5</c:v>
                </c:pt>
                <c:pt idx="100251">
                  <c:v>37665.583333333336</c:v>
                </c:pt>
                <c:pt idx="100252">
                  <c:v>37665.666666666664</c:v>
                </c:pt>
                <c:pt idx="100253">
                  <c:v>37665.75</c:v>
                </c:pt>
                <c:pt idx="100254">
                  <c:v>37665.833333333336</c:v>
                </c:pt>
                <c:pt idx="100255">
                  <c:v>37665.916666666664</c:v>
                </c:pt>
                <c:pt idx="100256">
                  <c:v>37666</c:v>
                </c:pt>
                <c:pt idx="100257">
                  <c:v>37666.083333333336</c:v>
                </c:pt>
                <c:pt idx="100258">
                  <c:v>37666.166666666664</c:v>
                </c:pt>
                <c:pt idx="100259">
                  <c:v>37666.25</c:v>
                </c:pt>
                <c:pt idx="100260">
                  <c:v>37666.333333333336</c:v>
                </c:pt>
                <c:pt idx="100261">
                  <c:v>37666.416666666664</c:v>
                </c:pt>
                <c:pt idx="100262">
                  <c:v>37666.5</c:v>
                </c:pt>
                <c:pt idx="100263">
                  <c:v>37666.583333333336</c:v>
                </c:pt>
                <c:pt idx="100264">
                  <c:v>37666.666666666664</c:v>
                </c:pt>
                <c:pt idx="100265">
                  <c:v>37666.75</c:v>
                </c:pt>
                <c:pt idx="100266">
                  <c:v>37666.833333333336</c:v>
                </c:pt>
                <c:pt idx="100267">
                  <c:v>37666.916666666664</c:v>
                </c:pt>
                <c:pt idx="100268">
                  <c:v>37667</c:v>
                </c:pt>
                <c:pt idx="100269">
                  <c:v>37667.083333333336</c:v>
                </c:pt>
                <c:pt idx="100270">
                  <c:v>37667.166666666664</c:v>
                </c:pt>
                <c:pt idx="100271">
                  <c:v>37667.25</c:v>
                </c:pt>
                <c:pt idx="100272">
                  <c:v>37667.333333333336</c:v>
                </c:pt>
                <c:pt idx="100273">
                  <c:v>37667.416666666664</c:v>
                </c:pt>
                <c:pt idx="100274">
                  <c:v>37667.5</c:v>
                </c:pt>
                <c:pt idx="100275">
                  <c:v>37667.583333333336</c:v>
                </c:pt>
                <c:pt idx="100276">
                  <c:v>37667.666666666664</c:v>
                </c:pt>
                <c:pt idx="100277">
                  <c:v>37667.75</c:v>
                </c:pt>
                <c:pt idx="100278">
                  <c:v>37667.833333333336</c:v>
                </c:pt>
                <c:pt idx="100279">
                  <c:v>37667.916666666664</c:v>
                </c:pt>
                <c:pt idx="100280">
                  <c:v>37668</c:v>
                </c:pt>
                <c:pt idx="100281">
                  <c:v>37668.083333333336</c:v>
                </c:pt>
                <c:pt idx="100282">
                  <c:v>37668.166666666664</c:v>
                </c:pt>
                <c:pt idx="100283">
                  <c:v>37668.25</c:v>
                </c:pt>
                <c:pt idx="100284">
                  <c:v>37668.333333333336</c:v>
                </c:pt>
                <c:pt idx="100285">
                  <c:v>37668.416666666664</c:v>
                </c:pt>
                <c:pt idx="100286">
                  <c:v>37668.5</c:v>
                </c:pt>
                <c:pt idx="100287">
                  <c:v>37668.583333333336</c:v>
                </c:pt>
                <c:pt idx="100288">
                  <c:v>37668.666666666664</c:v>
                </c:pt>
                <c:pt idx="100289">
                  <c:v>37668.75</c:v>
                </c:pt>
                <c:pt idx="100290">
                  <c:v>37668.833333333336</c:v>
                </c:pt>
                <c:pt idx="100291">
                  <c:v>37668.916666666664</c:v>
                </c:pt>
                <c:pt idx="100292">
                  <c:v>37669</c:v>
                </c:pt>
                <c:pt idx="100293">
                  <c:v>37669.083333333336</c:v>
                </c:pt>
                <c:pt idx="100294">
                  <c:v>37669.166666666664</c:v>
                </c:pt>
                <c:pt idx="100295">
                  <c:v>37669.25</c:v>
                </c:pt>
                <c:pt idx="100296">
                  <c:v>37669.333333333336</c:v>
                </c:pt>
                <c:pt idx="100297">
                  <c:v>37669.416666666664</c:v>
                </c:pt>
                <c:pt idx="100298">
                  <c:v>37669.5</c:v>
                </c:pt>
                <c:pt idx="100299">
                  <c:v>37669.583333333336</c:v>
                </c:pt>
                <c:pt idx="100300">
                  <c:v>37669.666666666664</c:v>
                </c:pt>
                <c:pt idx="100301">
                  <c:v>37669.75</c:v>
                </c:pt>
                <c:pt idx="100302">
                  <c:v>37669.833333333336</c:v>
                </c:pt>
                <c:pt idx="100303">
                  <c:v>37669.916666666664</c:v>
                </c:pt>
                <c:pt idx="100304">
                  <c:v>37670</c:v>
                </c:pt>
                <c:pt idx="100305">
                  <c:v>37670.083333333336</c:v>
                </c:pt>
                <c:pt idx="100306">
                  <c:v>37670.166666666664</c:v>
                </c:pt>
                <c:pt idx="100307">
                  <c:v>37670.25</c:v>
                </c:pt>
                <c:pt idx="100308">
                  <c:v>37670.333333333336</c:v>
                </c:pt>
                <c:pt idx="100309">
                  <c:v>37670.416666666664</c:v>
                </c:pt>
                <c:pt idx="100310">
                  <c:v>37670.5</c:v>
                </c:pt>
                <c:pt idx="100311">
                  <c:v>37670.583333333336</c:v>
                </c:pt>
                <c:pt idx="100312">
                  <c:v>37670.666666666664</c:v>
                </c:pt>
                <c:pt idx="100313">
                  <c:v>37670.75</c:v>
                </c:pt>
                <c:pt idx="100314">
                  <c:v>37670.833333333336</c:v>
                </c:pt>
                <c:pt idx="100315">
                  <c:v>37670.916666666664</c:v>
                </c:pt>
                <c:pt idx="100316">
                  <c:v>37671</c:v>
                </c:pt>
                <c:pt idx="100317">
                  <c:v>37671.083333333336</c:v>
                </c:pt>
                <c:pt idx="100318">
                  <c:v>37671.166666666664</c:v>
                </c:pt>
                <c:pt idx="100319">
                  <c:v>37671.25</c:v>
                </c:pt>
                <c:pt idx="100320">
                  <c:v>37671.333333333336</c:v>
                </c:pt>
                <c:pt idx="100321">
                  <c:v>37671.416666666664</c:v>
                </c:pt>
                <c:pt idx="100322">
                  <c:v>37671.5</c:v>
                </c:pt>
                <c:pt idx="100323">
                  <c:v>37671.583333333336</c:v>
                </c:pt>
                <c:pt idx="100324">
                  <c:v>37671.666666666664</c:v>
                </c:pt>
                <c:pt idx="100325">
                  <c:v>37671.75</c:v>
                </c:pt>
                <c:pt idx="100326">
                  <c:v>37671.833333333336</c:v>
                </c:pt>
                <c:pt idx="100327">
                  <c:v>37671.916666666664</c:v>
                </c:pt>
                <c:pt idx="100328">
                  <c:v>37672</c:v>
                </c:pt>
                <c:pt idx="100329">
                  <c:v>37672.083333333336</c:v>
                </c:pt>
                <c:pt idx="100330">
                  <c:v>37672.166666666664</c:v>
                </c:pt>
                <c:pt idx="100331">
                  <c:v>37672.25</c:v>
                </c:pt>
                <c:pt idx="100332">
                  <c:v>37672.333333333336</c:v>
                </c:pt>
                <c:pt idx="100333">
                  <c:v>37672.416666666664</c:v>
                </c:pt>
                <c:pt idx="100334">
                  <c:v>37672.5</c:v>
                </c:pt>
                <c:pt idx="100335">
                  <c:v>37672.583333333336</c:v>
                </c:pt>
                <c:pt idx="100336">
                  <c:v>37672.666666666664</c:v>
                </c:pt>
                <c:pt idx="100337">
                  <c:v>37672.75</c:v>
                </c:pt>
                <c:pt idx="100338">
                  <c:v>37672.833333333336</c:v>
                </c:pt>
                <c:pt idx="100339">
                  <c:v>37672.916666666664</c:v>
                </c:pt>
                <c:pt idx="100340">
                  <c:v>37673</c:v>
                </c:pt>
                <c:pt idx="100341">
                  <c:v>37673.083333333336</c:v>
                </c:pt>
                <c:pt idx="100342">
                  <c:v>37673.166666666664</c:v>
                </c:pt>
                <c:pt idx="100343">
                  <c:v>37673.25</c:v>
                </c:pt>
                <c:pt idx="100344">
                  <c:v>37673.333333333336</c:v>
                </c:pt>
                <c:pt idx="100345">
                  <c:v>37673.416666666664</c:v>
                </c:pt>
                <c:pt idx="100346">
                  <c:v>37673.5</c:v>
                </c:pt>
                <c:pt idx="100347">
                  <c:v>37673.583333333336</c:v>
                </c:pt>
                <c:pt idx="100348">
                  <c:v>37673.666666666664</c:v>
                </c:pt>
                <c:pt idx="100349">
                  <c:v>37673.75</c:v>
                </c:pt>
                <c:pt idx="100350">
                  <c:v>37673.833333333336</c:v>
                </c:pt>
                <c:pt idx="100351">
                  <c:v>37673.916666666664</c:v>
                </c:pt>
                <c:pt idx="100352">
                  <c:v>37674</c:v>
                </c:pt>
                <c:pt idx="100353">
                  <c:v>37674.083333333336</c:v>
                </c:pt>
                <c:pt idx="100354">
                  <c:v>37674.166666666664</c:v>
                </c:pt>
                <c:pt idx="100355">
                  <c:v>37674.25</c:v>
                </c:pt>
                <c:pt idx="100356">
                  <c:v>37674.333333333336</c:v>
                </c:pt>
                <c:pt idx="100357">
                  <c:v>37674.416666666664</c:v>
                </c:pt>
                <c:pt idx="100358">
                  <c:v>37674.5</c:v>
                </c:pt>
                <c:pt idx="100359">
                  <c:v>37674.583333333336</c:v>
                </c:pt>
                <c:pt idx="100360">
                  <c:v>37674.666666666664</c:v>
                </c:pt>
                <c:pt idx="100361">
                  <c:v>37674.75</c:v>
                </c:pt>
                <c:pt idx="100362">
                  <c:v>37674.833333333336</c:v>
                </c:pt>
                <c:pt idx="100363">
                  <c:v>37674.916666666664</c:v>
                </c:pt>
                <c:pt idx="100364">
                  <c:v>37675</c:v>
                </c:pt>
                <c:pt idx="100365">
                  <c:v>37675.083333333336</c:v>
                </c:pt>
                <c:pt idx="100366">
                  <c:v>37675.166666666664</c:v>
                </c:pt>
                <c:pt idx="100367">
                  <c:v>37675.25</c:v>
                </c:pt>
                <c:pt idx="100368">
                  <c:v>37675.333333333336</c:v>
                </c:pt>
                <c:pt idx="100369">
                  <c:v>37675.416666666664</c:v>
                </c:pt>
                <c:pt idx="100370">
                  <c:v>37675.5</c:v>
                </c:pt>
                <c:pt idx="100371">
                  <c:v>37675.583333333336</c:v>
                </c:pt>
                <c:pt idx="100372">
                  <c:v>37675.666666666664</c:v>
                </c:pt>
                <c:pt idx="100373">
                  <c:v>37675.75</c:v>
                </c:pt>
                <c:pt idx="100374">
                  <c:v>37675.833333333336</c:v>
                </c:pt>
                <c:pt idx="100375">
                  <c:v>37675.916666666664</c:v>
                </c:pt>
                <c:pt idx="100376">
                  <c:v>37676</c:v>
                </c:pt>
                <c:pt idx="100377">
                  <c:v>37676.083333333336</c:v>
                </c:pt>
                <c:pt idx="100378">
                  <c:v>37676.166666666664</c:v>
                </c:pt>
                <c:pt idx="100379">
                  <c:v>37676.25</c:v>
                </c:pt>
                <c:pt idx="100380">
                  <c:v>37676.333333333336</c:v>
                </c:pt>
                <c:pt idx="100381">
                  <c:v>37676.416666666664</c:v>
                </c:pt>
                <c:pt idx="100382">
                  <c:v>37676.5</c:v>
                </c:pt>
                <c:pt idx="100383">
                  <c:v>37676.583333333336</c:v>
                </c:pt>
                <c:pt idx="100384">
                  <c:v>37676.666666666664</c:v>
                </c:pt>
                <c:pt idx="100385">
                  <c:v>37676.75</c:v>
                </c:pt>
                <c:pt idx="100386">
                  <c:v>37676.833333333336</c:v>
                </c:pt>
                <c:pt idx="100387">
                  <c:v>37676.916666666664</c:v>
                </c:pt>
                <c:pt idx="100388">
                  <c:v>37677</c:v>
                </c:pt>
                <c:pt idx="100389">
                  <c:v>37677.083333333336</c:v>
                </c:pt>
                <c:pt idx="100390">
                  <c:v>37677.166666666664</c:v>
                </c:pt>
                <c:pt idx="100391">
                  <c:v>37677.25</c:v>
                </c:pt>
                <c:pt idx="100392">
                  <c:v>37677.333333333336</c:v>
                </c:pt>
                <c:pt idx="100393">
                  <c:v>37677.416666666664</c:v>
                </c:pt>
                <c:pt idx="100394">
                  <c:v>37677.5</c:v>
                </c:pt>
                <c:pt idx="100395">
                  <c:v>37677.583333333336</c:v>
                </c:pt>
                <c:pt idx="100396">
                  <c:v>37677.666666666664</c:v>
                </c:pt>
                <c:pt idx="100397">
                  <c:v>37677.75</c:v>
                </c:pt>
                <c:pt idx="100398">
                  <c:v>37677.833333333336</c:v>
                </c:pt>
                <c:pt idx="100399">
                  <c:v>37677.916666666664</c:v>
                </c:pt>
                <c:pt idx="100400">
                  <c:v>37678</c:v>
                </c:pt>
                <c:pt idx="100401">
                  <c:v>37678.083333333336</c:v>
                </c:pt>
                <c:pt idx="100402">
                  <c:v>37678.166666666664</c:v>
                </c:pt>
                <c:pt idx="100403">
                  <c:v>37678.25</c:v>
                </c:pt>
                <c:pt idx="100404">
                  <c:v>37678.333333333336</c:v>
                </c:pt>
                <c:pt idx="100405">
                  <c:v>37678.416666666664</c:v>
                </c:pt>
                <c:pt idx="100406">
                  <c:v>37678.5</c:v>
                </c:pt>
                <c:pt idx="100407">
                  <c:v>37678.583333333336</c:v>
                </c:pt>
                <c:pt idx="100408">
                  <c:v>37678.666666666664</c:v>
                </c:pt>
                <c:pt idx="100409">
                  <c:v>37678.75</c:v>
                </c:pt>
                <c:pt idx="100410">
                  <c:v>37678.833333333336</c:v>
                </c:pt>
                <c:pt idx="100411">
                  <c:v>37678.916666666664</c:v>
                </c:pt>
                <c:pt idx="100412">
                  <c:v>37679</c:v>
                </c:pt>
                <c:pt idx="100413">
                  <c:v>37679.083333333336</c:v>
                </c:pt>
                <c:pt idx="100414">
                  <c:v>37679.166666666664</c:v>
                </c:pt>
                <c:pt idx="100415">
                  <c:v>37679.25</c:v>
                </c:pt>
                <c:pt idx="100416">
                  <c:v>37679.333333333336</c:v>
                </c:pt>
                <c:pt idx="100417">
                  <c:v>37679.416666666664</c:v>
                </c:pt>
                <c:pt idx="100418">
                  <c:v>37679.5</c:v>
                </c:pt>
                <c:pt idx="100419">
                  <c:v>37679.583333333336</c:v>
                </c:pt>
                <c:pt idx="100420">
                  <c:v>37679.666666666664</c:v>
                </c:pt>
                <c:pt idx="100421">
                  <c:v>37679.75</c:v>
                </c:pt>
                <c:pt idx="100422">
                  <c:v>37679.833333333336</c:v>
                </c:pt>
                <c:pt idx="100423">
                  <c:v>37679.916666666664</c:v>
                </c:pt>
                <c:pt idx="100424">
                  <c:v>37680</c:v>
                </c:pt>
                <c:pt idx="100425">
                  <c:v>37680.083333333336</c:v>
                </c:pt>
                <c:pt idx="100426">
                  <c:v>37680.166666666664</c:v>
                </c:pt>
                <c:pt idx="100427">
                  <c:v>37680.25</c:v>
                </c:pt>
                <c:pt idx="100428">
                  <c:v>37680.333333333336</c:v>
                </c:pt>
                <c:pt idx="100429">
                  <c:v>37680.416666666664</c:v>
                </c:pt>
                <c:pt idx="100430">
                  <c:v>37680.5</c:v>
                </c:pt>
                <c:pt idx="100431">
                  <c:v>37680.583333333336</c:v>
                </c:pt>
                <c:pt idx="100432">
                  <c:v>37680.666666666664</c:v>
                </c:pt>
                <c:pt idx="100433">
                  <c:v>37680.75</c:v>
                </c:pt>
                <c:pt idx="100434">
                  <c:v>37680.833333333336</c:v>
                </c:pt>
                <c:pt idx="100435">
                  <c:v>37680.916666666664</c:v>
                </c:pt>
                <c:pt idx="100436">
                  <c:v>37681</c:v>
                </c:pt>
                <c:pt idx="100437">
                  <c:v>37681.083333333336</c:v>
                </c:pt>
                <c:pt idx="100438">
                  <c:v>37681.166666666664</c:v>
                </c:pt>
                <c:pt idx="100439">
                  <c:v>37681.25</c:v>
                </c:pt>
                <c:pt idx="100440">
                  <c:v>37681.333333333336</c:v>
                </c:pt>
                <c:pt idx="100441">
                  <c:v>37681.416666666664</c:v>
                </c:pt>
                <c:pt idx="100442">
                  <c:v>37681.5</c:v>
                </c:pt>
                <c:pt idx="100443">
                  <c:v>37681.583333333336</c:v>
                </c:pt>
                <c:pt idx="100444">
                  <c:v>37681.666666666664</c:v>
                </c:pt>
                <c:pt idx="100445">
                  <c:v>37681.75</c:v>
                </c:pt>
                <c:pt idx="100446">
                  <c:v>37681.833333333336</c:v>
                </c:pt>
                <c:pt idx="100447">
                  <c:v>37681.916666666664</c:v>
                </c:pt>
                <c:pt idx="100448">
                  <c:v>37682</c:v>
                </c:pt>
                <c:pt idx="100449">
                  <c:v>37682.083333333336</c:v>
                </c:pt>
                <c:pt idx="100450">
                  <c:v>37682.166666666664</c:v>
                </c:pt>
                <c:pt idx="100451">
                  <c:v>37682.25</c:v>
                </c:pt>
                <c:pt idx="100452">
                  <c:v>37682.333333333336</c:v>
                </c:pt>
                <c:pt idx="100453">
                  <c:v>37682.416666666664</c:v>
                </c:pt>
                <c:pt idx="100454">
                  <c:v>37682.5</c:v>
                </c:pt>
                <c:pt idx="100455">
                  <c:v>37682.583333333336</c:v>
                </c:pt>
                <c:pt idx="100456">
                  <c:v>37682.666666666664</c:v>
                </c:pt>
                <c:pt idx="100457">
                  <c:v>37682.75</c:v>
                </c:pt>
                <c:pt idx="100458">
                  <c:v>37682.833333333336</c:v>
                </c:pt>
                <c:pt idx="100459">
                  <c:v>37682.916666666664</c:v>
                </c:pt>
                <c:pt idx="100460">
                  <c:v>37683</c:v>
                </c:pt>
                <c:pt idx="100461">
                  <c:v>37683.083333333336</c:v>
                </c:pt>
                <c:pt idx="100462">
                  <c:v>37683.166666666664</c:v>
                </c:pt>
                <c:pt idx="100463">
                  <c:v>37683.25</c:v>
                </c:pt>
                <c:pt idx="100464">
                  <c:v>37683.333333333336</c:v>
                </c:pt>
                <c:pt idx="100465">
                  <c:v>37683.416666666664</c:v>
                </c:pt>
                <c:pt idx="100466">
                  <c:v>37683.5</c:v>
                </c:pt>
                <c:pt idx="100467">
                  <c:v>37683.583333333336</c:v>
                </c:pt>
                <c:pt idx="100468">
                  <c:v>37683.666666666664</c:v>
                </c:pt>
                <c:pt idx="100469">
                  <c:v>37683.75</c:v>
                </c:pt>
                <c:pt idx="100470">
                  <c:v>37683.833333333336</c:v>
                </c:pt>
                <c:pt idx="100471">
                  <c:v>37683.916666666664</c:v>
                </c:pt>
                <c:pt idx="100472">
                  <c:v>37684</c:v>
                </c:pt>
                <c:pt idx="100473">
                  <c:v>37684.083333333336</c:v>
                </c:pt>
                <c:pt idx="100474">
                  <c:v>37684.166666666664</c:v>
                </c:pt>
                <c:pt idx="100475">
                  <c:v>37684.25</c:v>
                </c:pt>
                <c:pt idx="100476">
                  <c:v>37684.333333333336</c:v>
                </c:pt>
                <c:pt idx="100477">
                  <c:v>37684.416666666664</c:v>
                </c:pt>
                <c:pt idx="100478">
                  <c:v>37684.5</c:v>
                </c:pt>
                <c:pt idx="100479">
                  <c:v>37684.583333333336</c:v>
                </c:pt>
                <c:pt idx="100480">
                  <c:v>37684.666666666664</c:v>
                </c:pt>
                <c:pt idx="100481">
                  <c:v>37684.75</c:v>
                </c:pt>
                <c:pt idx="100482">
                  <c:v>37684.833333333336</c:v>
                </c:pt>
                <c:pt idx="100483">
                  <c:v>37684.916666666664</c:v>
                </c:pt>
                <c:pt idx="100484">
                  <c:v>37685</c:v>
                </c:pt>
                <c:pt idx="100485">
                  <c:v>37685.083333333336</c:v>
                </c:pt>
                <c:pt idx="100486">
                  <c:v>37685.166666666664</c:v>
                </c:pt>
                <c:pt idx="100487">
                  <c:v>37685.25</c:v>
                </c:pt>
                <c:pt idx="100488">
                  <c:v>37685.333333333336</c:v>
                </c:pt>
                <c:pt idx="100489">
                  <c:v>37685.416666666664</c:v>
                </c:pt>
                <c:pt idx="100490">
                  <c:v>37685.5</c:v>
                </c:pt>
                <c:pt idx="100491">
                  <c:v>37685.583333333336</c:v>
                </c:pt>
                <c:pt idx="100492">
                  <c:v>37685.666666666664</c:v>
                </c:pt>
                <c:pt idx="100493">
                  <c:v>37685.75</c:v>
                </c:pt>
                <c:pt idx="100494">
                  <c:v>37685.833333333336</c:v>
                </c:pt>
                <c:pt idx="100495">
                  <c:v>37685.916666666664</c:v>
                </c:pt>
                <c:pt idx="100496">
                  <c:v>37686</c:v>
                </c:pt>
                <c:pt idx="100497">
                  <c:v>37686.083333333336</c:v>
                </c:pt>
                <c:pt idx="100498">
                  <c:v>37686.166666666664</c:v>
                </c:pt>
                <c:pt idx="100499">
                  <c:v>37686.25</c:v>
                </c:pt>
                <c:pt idx="100500">
                  <c:v>37686.333333333336</c:v>
                </c:pt>
                <c:pt idx="100501">
                  <c:v>37686.416666666664</c:v>
                </c:pt>
                <c:pt idx="100502">
                  <c:v>37686.5</c:v>
                </c:pt>
                <c:pt idx="100503">
                  <c:v>37686.583333333336</c:v>
                </c:pt>
                <c:pt idx="100504">
                  <c:v>37686.666666666664</c:v>
                </c:pt>
                <c:pt idx="100505">
                  <c:v>37686.75</c:v>
                </c:pt>
                <c:pt idx="100506">
                  <c:v>37686.833333333336</c:v>
                </c:pt>
                <c:pt idx="100507">
                  <c:v>37686.916666666664</c:v>
                </c:pt>
                <c:pt idx="100508">
                  <c:v>37687</c:v>
                </c:pt>
                <c:pt idx="100509">
                  <c:v>37687.083333333336</c:v>
                </c:pt>
                <c:pt idx="100510">
                  <c:v>37687.166666666664</c:v>
                </c:pt>
                <c:pt idx="100511">
                  <c:v>37687.25</c:v>
                </c:pt>
                <c:pt idx="100512">
                  <c:v>37687.333333333336</c:v>
                </c:pt>
                <c:pt idx="100513">
                  <c:v>37687.416666666664</c:v>
                </c:pt>
                <c:pt idx="100514">
                  <c:v>37687.5</c:v>
                </c:pt>
                <c:pt idx="100515">
                  <c:v>37687.583333333336</c:v>
                </c:pt>
                <c:pt idx="100516">
                  <c:v>37687.666666666664</c:v>
                </c:pt>
                <c:pt idx="100517">
                  <c:v>37687.75</c:v>
                </c:pt>
                <c:pt idx="100518">
                  <c:v>37687.833333333336</c:v>
                </c:pt>
                <c:pt idx="100519">
                  <c:v>37687.916666666664</c:v>
                </c:pt>
                <c:pt idx="100520">
                  <c:v>37688</c:v>
                </c:pt>
                <c:pt idx="100521">
                  <c:v>37688.083333333336</c:v>
                </c:pt>
                <c:pt idx="100522">
                  <c:v>37688.166666666664</c:v>
                </c:pt>
                <c:pt idx="100523">
                  <c:v>37688.25</c:v>
                </c:pt>
                <c:pt idx="100524">
                  <c:v>37688.333333333336</c:v>
                </c:pt>
                <c:pt idx="100525">
                  <c:v>37688.416666666664</c:v>
                </c:pt>
                <c:pt idx="100526">
                  <c:v>37688.5</c:v>
                </c:pt>
                <c:pt idx="100527">
                  <c:v>37688.583333333336</c:v>
                </c:pt>
                <c:pt idx="100528">
                  <c:v>37688.666666666664</c:v>
                </c:pt>
                <c:pt idx="100529">
                  <c:v>37688.75</c:v>
                </c:pt>
                <c:pt idx="100530">
                  <c:v>37688.833333333336</c:v>
                </c:pt>
                <c:pt idx="100531">
                  <c:v>37688.916666666664</c:v>
                </c:pt>
                <c:pt idx="100532">
                  <c:v>37689</c:v>
                </c:pt>
                <c:pt idx="100533">
                  <c:v>37689.083333333336</c:v>
                </c:pt>
                <c:pt idx="100534">
                  <c:v>37689.166666666664</c:v>
                </c:pt>
                <c:pt idx="100535">
                  <c:v>37689.25</c:v>
                </c:pt>
                <c:pt idx="100536">
                  <c:v>37689.333333333336</c:v>
                </c:pt>
                <c:pt idx="100537">
                  <c:v>37689.416666666664</c:v>
                </c:pt>
                <c:pt idx="100538">
                  <c:v>37689.5</c:v>
                </c:pt>
                <c:pt idx="100539">
                  <c:v>37689.583333333336</c:v>
                </c:pt>
                <c:pt idx="100540">
                  <c:v>37689.666666666664</c:v>
                </c:pt>
                <c:pt idx="100541">
                  <c:v>37689.75</c:v>
                </c:pt>
                <c:pt idx="100542">
                  <c:v>37689.833333333336</c:v>
                </c:pt>
                <c:pt idx="100543">
                  <c:v>37689.916666666664</c:v>
                </c:pt>
                <c:pt idx="100544">
                  <c:v>37690</c:v>
                </c:pt>
                <c:pt idx="100545">
                  <c:v>37690.083333333336</c:v>
                </c:pt>
                <c:pt idx="100546">
                  <c:v>37690.166666666664</c:v>
                </c:pt>
                <c:pt idx="100547">
                  <c:v>37690.25</c:v>
                </c:pt>
                <c:pt idx="100548">
                  <c:v>37690.333333333336</c:v>
                </c:pt>
                <c:pt idx="100549">
                  <c:v>37690.416666666664</c:v>
                </c:pt>
                <c:pt idx="100550">
                  <c:v>37690.5</c:v>
                </c:pt>
                <c:pt idx="100551">
                  <c:v>37690.583333333336</c:v>
                </c:pt>
                <c:pt idx="100552">
                  <c:v>37690.666666666664</c:v>
                </c:pt>
                <c:pt idx="100553">
                  <c:v>37690.75</c:v>
                </c:pt>
                <c:pt idx="100554">
                  <c:v>37690.833333333336</c:v>
                </c:pt>
                <c:pt idx="100555">
                  <c:v>37690.916666666664</c:v>
                </c:pt>
                <c:pt idx="100556">
                  <c:v>37691</c:v>
                </c:pt>
                <c:pt idx="100557">
                  <c:v>37691.083333333336</c:v>
                </c:pt>
                <c:pt idx="100558">
                  <c:v>37691.166666666664</c:v>
                </c:pt>
                <c:pt idx="100559">
                  <c:v>37691.25</c:v>
                </c:pt>
                <c:pt idx="100560">
                  <c:v>37691.333333333336</c:v>
                </c:pt>
                <c:pt idx="100561">
                  <c:v>37691.416666666664</c:v>
                </c:pt>
                <c:pt idx="100562">
                  <c:v>37691.5</c:v>
                </c:pt>
                <c:pt idx="100563">
                  <c:v>37691.583333333336</c:v>
                </c:pt>
                <c:pt idx="100564">
                  <c:v>37691.666666666664</c:v>
                </c:pt>
                <c:pt idx="100565">
                  <c:v>37691.75</c:v>
                </c:pt>
                <c:pt idx="100566">
                  <c:v>37691.833333333336</c:v>
                </c:pt>
                <c:pt idx="100567">
                  <c:v>37691.916666666664</c:v>
                </c:pt>
                <c:pt idx="100568">
                  <c:v>37692</c:v>
                </c:pt>
                <c:pt idx="100569">
                  <c:v>37692.083333333336</c:v>
                </c:pt>
                <c:pt idx="100570">
                  <c:v>37692.166666666664</c:v>
                </c:pt>
                <c:pt idx="100571">
                  <c:v>37692.25</c:v>
                </c:pt>
                <c:pt idx="100572">
                  <c:v>37692.333333333336</c:v>
                </c:pt>
                <c:pt idx="100573">
                  <c:v>37692.416666666664</c:v>
                </c:pt>
                <c:pt idx="100574">
                  <c:v>37692.5</c:v>
                </c:pt>
                <c:pt idx="100575">
                  <c:v>37692.583333333336</c:v>
                </c:pt>
                <c:pt idx="100576">
                  <c:v>37692.666666666664</c:v>
                </c:pt>
                <c:pt idx="100577">
                  <c:v>37692.75</c:v>
                </c:pt>
                <c:pt idx="100578">
                  <c:v>37692.833333333336</c:v>
                </c:pt>
                <c:pt idx="100579">
                  <c:v>37692.916666666664</c:v>
                </c:pt>
                <c:pt idx="100580">
                  <c:v>37693</c:v>
                </c:pt>
                <c:pt idx="100581">
                  <c:v>37693.083333333336</c:v>
                </c:pt>
                <c:pt idx="100582">
                  <c:v>37693.166666666664</c:v>
                </c:pt>
                <c:pt idx="100583">
                  <c:v>37693.25</c:v>
                </c:pt>
                <c:pt idx="100584">
                  <c:v>37693.333333333336</c:v>
                </c:pt>
                <c:pt idx="100585">
                  <c:v>37693.416666666664</c:v>
                </c:pt>
                <c:pt idx="100586">
                  <c:v>37693.5</c:v>
                </c:pt>
                <c:pt idx="100587">
                  <c:v>37693.583333333336</c:v>
                </c:pt>
                <c:pt idx="100588">
                  <c:v>37693.666666666664</c:v>
                </c:pt>
                <c:pt idx="100589">
                  <c:v>37693.75</c:v>
                </c:pt>
                <c:pt idx="100590">
                  <c:v>37693.833333333336</c:v>
                </c:pt>
                <c:pt idx="100591">
                  <c:v>37693.916666666664</c:v>
                </c:pt>
                <c:pt idx="100592">
                  <c:v>37694</c:v>
                </c:pt>
                <c:pt idx="100593">
                  <c:v>37694.083333333336</c:v>
                </c:pt>
                <c:pt idx="100594">
                  <c:v>37694.166666666664</c:v>
                </c:pt>
                <c:pt idx="100595">
                  <c:v>37694.25</c:v>
                </c:pt>
                <c:pt idx="100596">
                  <c:v>37694.333333333336</c:v>
                </c:pt>
                <c:pt idx="100597">
                  <c:v>37694.416666666664</c:v>
                </c:pt>
                <c:pt idx="100598">
                  <c:v>37694.5</c:v>
                </c:pt>
                <c:pt idx="100599">
                  <c:v>37694.583333333336</c:v>
                </c:pt>
                <c:pt idx="100600">
                  <c:v>37694.666666666664</c:v>
                </c:pt>
                <c:pt idx="100601">
                  <c:v>37694.75</c:v>
                </c:pt>
                <c:pt idx="100602">
                  <c:v>37694.833333333336</c:v>
                </c:pt>
                <c:pt idx="100603">
                  <c:v>37694.916666666664</c:v>
                </c:pt>
                <c:pt idx="100604">
                  <c:v>37695</c:v>
                </c:pt>
                <c:pt idx="100605">
                  <c:v>37695.083333333336</c:v>
                </c:pt>
                <c:pt idx="100606">
                  <c:v>37695.166666666664</c:v>
                </c:pt>
                <c:pt idx="100607">
                  <c:v>37695.25</c:v>
                </c:pt>
                <c:pt idx="100608">
                  <c:v>37695.333333333336</c:v>
                </c:pt>
                <c:pt idx="100609">
                  <c:v>37695.416666666664</c:v>
                </c:pt>
                <c:pt idx="100610">
                  <c:v>37695.5</c:v>
                </c:pt>
                <c:pt idx="100611">
                  <c:v>37695.583333333336</c:v>
                </c:pt>
                <c:pt idx="100612">
                  <c:v>37695.666666666664</c:v>
                </c:pt>
                <c:pt idx="100613">
                  <c:v>37695.75</c:v>
                </c:pt>
                <c:pt idx="100614">
                  <c:v>37695.833333333336</c:v>
                </c:pt>
                <c:pt idx="100615">
                  <c:v>37695.916666666664</c:v>
                </c:pt>
                <c:pt idx="100616">
                  <c:v>37696</c:v>
                </c:pt>
                <c:pt idx="100617">
                  <c:v>37696.083333333336</c:v>
                </c:pt>
                <c:pt idx="100618">
                  <c:v>37696.166666666664</c:v>
                </c:pt>
                <c:pt idx="100619">
                  <c:v>37696.25</c:v>
                </c:pt>
                <c:pt idx="100620">
                  <c:v>37696.333333333336</c:v>
                </c:pt>
                <c:pt idx="100621">
                  <c:v>37696.416666666664</c:v>
                </c:pt>
                <c:pt idx="100622">
                  <c:v>37696.5</c:v>
                </c:pt>
                <c:pt idx="100623">
                  <c:v>37696.583333333336</c:v>
                </c:pt>
                <c:pt idx="100624">
                  <c:v>37696.666666666664</c:v>
                </c:pt>
                <c:pt idx="100625">
                  <c:v>37696.75</c:v>
                </c:pt>
                <c:pt idx="100626">
                  <c:v>37696.833333333336</c:v>
                </c:pt>
                <c:pt idx="100627">
                  <c:v>37696.916666666664</c:v>
                </c:pt>
                <c:pt idx="100628">
                  <c:v>37697</c:v>
                </c:pt>
                <c:pt idx="100629">
                  <c:v>37697.083333333336</c:v>
                </c:pt>
                <c:pt idx="100630">
                  <c:v>37697.166666666664</c:v>
                </c:pt>
                <c:pt idx="100631">
                  <c:v>37697.25</c:v>
                </c:pt>
                <c:pt idx="100632">
                  <c:v>37697.333333333336</c:v>
                </c:pt>
                <c:pt idx="100633">
                  <c:v>37697.416666666664</c:v>
                </c:pt>
                <c:pt idx="100634">
                  <c:v>37697.5</c:v>
                </c:pt>
                <c:pt idx="100635">
                  <c:v>37697.583333333336</c:v>
                </c:pt>
                <c:pt idx="100636">
                  <c:v>37697.666666666664</c:v>
                </c:pt>
                <c:pt idx="100637">
                  <c:v>37697.75</c:v>
                </c:pt>
                <c:pt idx="100638">
                  <c:v>37697.833333333336</c:v>
                </c:pt>
                <c:pt idx="100639">
                  <c:v>37697.916666666664</c:v>
                </c:pt>
                <c:pt idx="100640">
                  <c:v>37698</c:v>
                </c:pt>
                <c:pt idx="100641">
                  <c:v>37698.083333333336</c:v>
                </c:pt>
                <c:pt idx="100642">
                  <c:v>37698.166666666664</c:v>
                </c:pt>
                <c:pt idx="100643">
                  <c:v>37698.25</c:v>
                </c:pt>
                <c:pt idx="100644">
                  <c:v>37698.333333333336</c:v>
                </c:pt>
                <c:pt idx="100645">
                  <c:v>37698.416666666664</c:v>
                </c:pt>
                <c:pt idx="100646">
                  <c:v>37698.5</c:v>
                </c:pt>
                <c:pt idx="100647">
                  <c:v>37698.583333333336</c:v>
                </c:pt>
                <c:pt idx="100648">
                  <c:v>37698.666666666664</c:v>
                </c:pt>
                <c:pt idx="100649">
                  <c:v>37698.75</c:v>
                </c:pt>
                <c:pt idx="100650">
                  <c:v>37698.833333333336</c:v>
                </c:pt>
                <c:pt idx="100651">
                  <c:v>37698.916666666664</c:v>
                </c:pt>
                <c:pt idx="100652">
                  <c:v>37699</c:v>
                </c:pt>
                <c:pt idx="100653">
                  <c:v>37699.083333333336</c:v>
                </c:pt>
                <c:pt idx="100654">
                  <c:v>37699.166666666664</c:v>
                </c:pt>
                <c:pt idx="100655">
                  <c:v>37699.25</c:v>
                </c:pt>
                <c:pt idx="100656">
                  <c:v>37699.333333333336</c:v>
                </c:pt>
                <c:pt idx="100657">
                  <c:v>37699.416666666664</c:v>
                </c:pt>
                <c:pt idx="100658">
                  <c:v>37699.5</c:v>
                </c:pt>
                <c:pt idx="100659">
                  <c:v>37699.583333333336</c:v>
                </c:pt>
                <c:pt idx="100660">
                  <c:v>37699.666666666664</c:v>
                </c:pt>
                <c:pt idx="100661">
                  <c:v>37699.75</c:v>
                </c:pt>
                <c:pt idx="100662">
                  <c:v>37699.833333333336</c:v>
                </c:pt>
                <c:pt idx="100663">
                  <c:v>37699.916666666664</c:v>
                </c:pt>
                <c:pt idx="100664">
                  <c:v>37700</c:v>
                </c:pt>
                <c:pt idx="100665">
                  <c:v>37700.083333333336</c:v>
                </c:pt>
                <c:pt idx="100666">
                  <c:v>37700.166666666664</c:v>
                </c:pt>
                <c:pt idx="100667">
                  <c:v>37700.25</c:v>
                </c:pt>
                <c:pt idx="100668">
                  <c:v>37700.333333333336</c:v>
                </c:pt>
                <c:pt idx="100669">
                  <c:v>37700.416666666664</c:v>
                </c:pt>
                <c:pt idx="100670">
                  <c:v>37700.5</c:v>
                </c:pt>
                <c:pt idx="100671">
                  <c:v>37700.583333333336</c:v>
                </c:pt>
                <c:pt idx="100672">
                  <c:v>37700.666666666664</c:v>
                </c:pt>
                <c:pt idx="100673">
                  <c:v>37700.75</c:v>
                </c:pt>
                <c:pt idx="100674">
                  <c:v>37700.833333333336</c:v>
                </c:pt>
                <c:pt idx="100675">
                  <c:v>37700.916666666664</c:v>
                </c:pt>
                <c:pt idx="100676">
                  <c:v>37701</c:v>
                </c:pt>
                <c:pt idx="100677">
                  <c:v>37701.083333333336</c:v>
                </c:pt>
                <c:pt idx="100678">
                  <c:v>37701.166666666664</c:v>
                </c:pt>
                <c:pt idx="100679">
                  <c:v>37701.25</c:v>
                </c:pt>
                <c:pt idx="100680">
                  <c:v>37701.333333333336</c:v>
                </c:pt>
                <c:pt idx="100681">
                  <c:v>37701.416666666664</c:v>
                </c:pt>
                <c:pt idx="100682">
                  <c:v>37701.5</c:v>
                </c:pt>
                <c:pt idx="100683">
                  <c:v>37701.583333333336</c:v>
                </c:pt>
                <c:pt idx="100684">
                  <c:v>37701.666666666664</c:v>
                </c:pt>
                <c:pt idx="100685">
                  <c:v>37701.75</c:v>
                </c:pt>
                <c:pt idx="100686">
                  <c:v>37701.833333333336</c:v>
                </c:pt>
                <c:pt idx="100687">
                  <c:v>37701.916666666664</c:v>
                </c:pt>
                <c:pt idx="100688">
                  <c:v>37702</c:v>
                </c:pt>
                <c:pt idx="100689">
                  <c:v>37702.083333333336</c:v>
                </c:pt>
                <c:pt idx="100690">
                  <c:v>37702.166666666664</c:v>
                </c:pt>
                <c:pt idx="100691">
                  <c:v>37702.25</c:v>
                </c:pt>
                <c:pt idx="100692">
                  <c:v>37702.333333333336</c:v>
                </c:pt>
                <c:pt idx="100693">
                  <c:v>37702.416666666664</c:v>
                </c:pt>
                <c:pt idx="100694">
                  <c:v>37702.5</c:v>
                </c:pt>
                <c:pt idx="100695">
                  <c:v>37702.583333333336</c:v>
                </c:pt>
                <c:pt idx="100696">
                  <c:v>37702.666666666664</c:v>
                </c:pt>
                <c:pt idx="100697">
                  <c:v>37702.75</c:v>
                </c:pt>
                <c:pt idx="100698">
                  <c:v>37702.833333333336</c:v>
                </c:pt>
                <c:pt idx="100699">
                  <c:v>37702.916666666664</c:v>
                </c:pt>
                <c:pt idx="100700">
                  <c:v>37703</c:v>
                </c:pt>
                <c:pt idx="100701">
                  <c:v>37703.083333333336</c:v>
                </c:pt>
                <c:pt idx="100702">
                  <c:v>37703.166666666664</c:v>
                </c:pt>
                <c:pt idx="100703">
                  <c:v>37703.25</c:v>
                </c:pt>
                <c:pt idx="100704">
                  <c:v>37703.333333333336</c:v>
                </c:pt>
                <c:pt idx="100705">
                  <c:v>37703.416666666664</c:v>
                </c:pt>
                <c:pt idx="100706">
                  <c:v>37703.5</c:v>
                </c:pt>
                <c:pt idx="100707">
                  <c:v>37703.583333333336</c:v>
                </c:pt>
                <c:pt idx="100708">
                  <c:v>37703.666666666664</c:v>
                </c:pt>
                <c:pt idx="100709">
                  <c:v>37703.75</c:v>
                </c:pt>
                <c:pt idx="100710">
                  <c:v>37703.833333333336</c:v>
                </c:pt>
                <c:pt idx="100711">
                  <c:v>37703.916666666664</c:v>
                </c:pt>
                <c:pt idx="100712">
                  <c:v>37704</c:v>
                </c:pt>
                <c:pt idx="100713">
                  <c:v>37704.083333333336</c:v>
                </c:pt>
                <c:pt idx="100714">
                  <c:v>37704.166666666664</c:v>
                </c:pt>
                <c:pt idx="100715">
                  <c:v>37704.25</c:v>
                </c:pt>
                <c:pt idx="100716">
                  <c:v>37704.333333333336</c:v>
                </c:pt>
                <c:pt idx="100717">
                  <c:v>37704.416666666664</c:v>
                </c:pt>
                <c:pt idx="100718">
                  <c:v>37704.5</c:v>
                </c:pt>
                <c:pt idx="100719">
                  <c:v>37704.583333333336</c:v>
                </c:pt>
                <c:pt idx="100720">
                  <c:v>37704.666666666664</c:v>
                </c:pt>
                <c:pt idx="100721">
                  <c:v>37704.75</c:v>
                </c:pt>
                <c:pt idx="100722">
                  <c:v>37704.833333333336</c:v>
                </c:pt>
                <c:pt idx="100723">
                  <c:v>37704.916666666664</c:v>
                </c:pt>
                <c:pt idx="100724">
                  <c:v>37705</c:v>
                </c:pt>
                <c:pt idx="100725">
                  <c:v>37705.083333333336</c:v>
                </c:pt>
                <c:pt idx="100726">
                  <c:v>37705.166666666664</c:v>
                </c:pt>
                <c:pt idx="100727">
                  <c:v>37705.25</c:v>
                </c:pt>
                <c:pt idx="100728">
                  <c:v>37705.333333333336</c:v>
                </c:pt>
                <c:pt idx="100729">
                  <c:v>37705.416666666664</c:v>
                </c:pt>
                <c:pt idx="100730">
                  <c:v>37705.5</c:v>
                </c:pt>
                <c:pt idx="100731">
                  <c:v>37705.583333333336</c:v>
                </c:pt>
                <c:pt idx="100732">
                  <c:v>37705.666666666664</c:v>
                </c:pt>
                <c:pt idx="100733">
                  <c:v>37705.75</c:v>
                </c:pt>
                <c:pt idx="100734">
                  <c:v>37705.833333333336</c:v>
                </c:pt>
                <c:pt idx="100735">
                  <c:v>37705.916666666664</c:v>
                </c:pt>
                <c:pt idx="100736">
                  <c:v>37706</c:v>
                </c:pt>
                <c:pt idx="100737">
                  <c:v>37706.083333333336</c:v>
                </c:pt>
                <c:pt idx="100738">
                  <c:v>37706.166666666664</c:v>
                </c:pt>
                <c:pt idx="100739">
                  <c:v>37706.25</c:v>
                </c:pt>
                <c:pt idx="100740">
                  <c:v>37706.333333333336</c:v>
                </c:pt>
                <c:pt idx="100741">
                  <c:v>37706.416666666664</c:v>
                </c:pt>
                <c:pt idx="100742">
                  <c:v>37706.5</c:v>
                </c:pt>
                <c:pt idx="100743">
                  <c:v>37706.583333333336</c:v>
                </c:pt>
                <c:pt idx="100744">
                  <c:v>37706.666666666664</c:v>
                </c:pt>
                <c:pt idx="100745">
                  <c:v>37706.75</c:v>
                </c:pt>
                <c:pt idx="100746">
                  <c:v>37706.833333333336</c:v>
                </c:pt>
                <c:pt idx="100747">
                  <c:v>37706.916666666664</c:v>
                </c:pt>
                <c:pt idx="100748">
                  <c:v>37707</c:v>
                </c:pt>
                <c:pt idx="100749">
                  <c:v>37707.083333333336</c:v>
                </c:pt>
                <c:pt idx="100750">
                  <c:v>37707.166666666664</c:v>
                </c:pt>
                <c:pt idx="100751">
                  <c:v>37707.25</c:v>
                </c:pt>
                <c:pt idx="100752">
                  <c:v>37707.333333333336</c:v>
                </c:pt>
                <c:pt idx="100753">
                  <c:v>37707.416666666664</c:v>
                </c:pt>
                <c:pt idx="100754">
                  <c:v>37707.5</c:v>
                </c:pt>
                <c:pt idx="100755">
                  <c:v>37707.583333333336</c:v>
                </c:pt>
                <c:pt idx="100756">
                  <c:v>37707.666666666664</c:v>
                </c:pt>
                <c:pt idx="100757">
                  <c:v>37707.75</c:v>
                </c:pt>
                <c:pt idx="100758">
                  <c:v>37707.833333333336</c:v>
                </c:pt>
                <c:pt idx="100759">
                  <c:v>37707.916666666664</c:v>
                </c:pt>
                <c:pt idx="100760">
                  <c:v>37708</c:v>
                </c:pt>
                <c:pt idx="100761">
                  <c:v>37708.083333333336</c:v>
                </c:pt>
                <c:pt idx="100762">
                  <c:v>37708.166666666664</c:v>
                </c:pt>
                <c:pt idx="100763">
                  <c:v>37708.25</c:v>
                </c:pt>
                <c:pt idx="100764">
                  <c:v>37708.333333333336</c:v>
                </c:pt>
                <c:pt idx="100765">
                  <c:v>37708.416666666664</c:v>
                </c:pt>
                <c:pt idx="100766">
                  <c:v>37708.5</c:v>
                </c:pt>
                <c:pt idx="100767">
                  <c:v>37708.583333333336</c:v>
                </c:pt>
                <c:pt idx="100768">
                  <c:v>37708.666666666664</c:v>
                </c:pt>
                <c:pt idx="100769">
                  <c:v>37708.75</c:v>
                </c:pt>
                <c:pt idx="100770">
                  <c:v>37708.833333333336</c:v>
                </c:pt>
                <c:pt idx="100771">
                  <c:v>37708.916666666664</c:v>
                </c:pt>
                <c:pt idx="100772">
                  <c:v>37709</c:v>
                </c:pt>
                <c:pt idx="100773">
                  <c:v>37709.083333333336</c:v>
                </c:pt>
                <c:pt idx="100774">
                  <c:v>37709.166666666664</c:v>
                </c:pt>
                <c:pt idx="100775">
                  <c:v>37709.25</c:v>
                </c:pt>
                <c:pt idx="100776">
                  <c:v>37709.333333333336</c:v>
                </c:pt>
                <c:pt idx="100777">
                  <c:v>37709.416666666664</c:v>
                </c:pt>
                <c:pt idx="100778">
                  <c:v>37709.5</c:v>
                </c:pt>
                <c:pt idx="100779">
                  <c:v>37709.583333333336</c:v>
                </c:pt>
                <c:pt idx="100780">
                  <c:v>37709.666666666664</c:v>
                </c:pt>
                <c:pt idx="100781">
                  <c:v>37709.75</c:v>
                </c:pt>
                <c:pt idx="100782">
                  <c:v>37709.833333333336</c:v>
                </c:pt>
                <c:pt idx="100783">
                  <c:v>37709.916666666664</c:v>
                </c:pt>
                <c:pt idx="100784">
                  <c:v>37710</c:v>
                </c:pt>
                <c:pt idx="100785">
                  <c:v>37710.083333333336</c:v>
                </c:pt>
                <c:pt idx="100786">
                  <c:v>37710.166666666664</c:v>
                </c:pt>
                <c:pt idx="100787">
                  <c:v>37710.25</c:v>
                </c:pt>
                <c:pt idx="100788">
                  <c:v>37710.333333333336</c:v>
                </c:pt>
                <c:pt idx="100789">
                  <c:v>37710.416666666664</c:v>
                </c:pt>
                <c:pt idx="100790">
                  <c:v>37710.5</c:v>
                </c:pt>
                <c:pt idx="100791">
                  <c:v>37710.583333333336</c:v>
                </c:pt>
                <c:pt idx="100792">
                  <c:v>37710.666666666664</c:v>
                </c:pt>
                <c:pt idx="100793">
                  <c:v>37710.75</c:v>
                </c:pt>
                <c:pt idx="100794">
                  <c:v>37710.833333333336</c:v>
                </c:pt>
                <c:pt idx="100795">
                  <c:v>37710.916666666664</c:v>
                </c:pt>
                <c:pt idx="100796">
                  <c:v>37711</c:v>
                </c:pt>
                <c:pt idx="100797">
                  <c:v>37711.083333333336</c:v>
                </c:pt>
                <c:pt idx="100798">
                  <c:v>37711.166666666664</c:v>
                </c:pt>
                <c:pt idx="100799">
                  <c:v>37711.25</c:v>
                </c:pt>
                <c:pt idx="100800">
                  <c:v>37711.333333333336</c:v>
                </c:pt>
                <c:pt idx="100801">
                  <c:v>37711.416666666664</c:v>
                </c:pt>
                <c:pt idx="100802">
                  <c:v>37711.5</c:v>
                </c:pt>
                <c:pt idx="100803">
                  <c:v>37711.583333333336</c:v>
                </c:pt>
                <c:pt idx="100804">
                  <c:v>37711.666666666664</c:v>
                </c:pt>
                <c:pt idx="100805">
                  <c:v>37711.75</c:v>
                </c:pt>
                <c:pt idx="100806">
                  <c:v>37711.833333333336</c:v>
                </c:pt>
                <c:pt idx="100807">
                  <c:v>37711.916666666664</c:v>
                </c:pt>
                <c:pt idx="100808">
                  <c:v>37712</c:v>
                </c:pt>
                <c:pt idx="100809">
                  <c:v>37712.083333333336</c:v>
                </c:pt>
                <c:pt idx="100810">
                  <c:v>37712.166666666664</c:v>
                </c:pt>
                <c:pt idx="100811">
                  <c:v>37712.25</c:v>
                </c:pt>
                <c:pt idx="100812">
                  <c:v>37712.333333333336</c:v>
                </c:pt>
                <c:pt idx="100813">
                  <c:v>37712.416666666664</c:v>
                </c:pt>
                <c:pt idx="100814">
                  <c:v>37712.5</c:v>
                </c:pt>
                <c:pt idx="100815">
                  <c:v>37712.583333333336</c:v>
                </c:pt>
                <c:pt idx="100816">
                  <c:v>37712.666666666664</c:v>
                </c:pt>
                <c:pt idx="100817">
                  <c:v>37712.75</c:v>
                </c:pt>
                <c:pt idx="100818">
                  <c:v>37712.833333333336</c:v>
                </c:pt>
                <c:pt idx="100819">
                  <c:v>37712.916666666664</c:v>
                </c:pt>
                <c:pt idx="100820">
                  <c:v>37713</c:v>
                </c:pt>
                <c:pt idx="100821">
                  <c:v>37713.083333333336</c:v>
                </c:pt>
                <c:pt idx="100822">
                  <c:v>37713.166666666664</c:v>
                </c:pt>
                <c:pt idx="100823">
                  <c:v>37713.25</c:v>
                </c:pt>
                <c:pt idx="100824">
                  <c:v>37713.333333333336</c:v>
                </c:pt>
                <c:pt idx="100825">
                  <c:v>37713.416666666664</c:v>
                </c:pt>
                <c:pt idx="100826">
                  <c:v>37713.5</c:v>
                </c:pt>
                <c:pt idx="100827">
                  <c:v>37713.583333333336</c:v>
                </c:pt>
                <c:pt idx="100828">
                  <c:v>37713.666666666664</c:v>
                </c:pt>
                <c:pt idx="100829">
                  <c:v>37713.75</c:v>
                </c:pt>
                <c:pt idx="100830">
                  <c:v>37713.833333333336</c:v>
                </c:pt>
                <c:pt idx="100831">
                  <c:v>37713.916666666664</c:v>
                </c:pt>
                <c:pt idx="100832">
                  <c:v>37714</c:v>
                </c:pt>
                <c:pt idx="100833">
                  <c:v>37714.083333333336</c:v>
                </c:pt>
                <c:pt idx="100834">
                  <c:v>37714.166666666664</c:v>
                </c:pt>
                <c:pt idx="100835">
                  <c:v>37714.25</c:v>
                </c:pt>
                <c:pt idx="100836">
                  <c:v>37714.333333333336</c:v>
                </c:pt>
                <c:pt idx="100837">
                  <c:v>37714.416666666664</c:v>
                </c:pt>
                <c:pt idx="100838">
                  <c:v>37714.5</c:v>
                </c:pt>
                <c:pt idx="100839">
                  <c:v>37714.583333333336</c:v>
                </c:pt>
                <c:pt idx="100840">
                  <c:v>37714.666666666664</c:v>
                </c:pt>
                <c:pt idx="100841">
                  <c:v>37714.75</c:v>
                </c:pt>
                <c:pt idx="100842">
                  <c:v>37714.833333333336</c:v>
                </c:pt>
                <c:pt idx="100843">
                  <c:v>37714.916666666664</c:v>
                </c:pt>
                <c:pt idx="100844">
                  <c:v>37715</c:v>
                </c:pt>
                <c:pt idx="100845">
                  <c:v>37715.083333333336</c:v>
                </c:pt>
                <c:pt idx="100846">
                  <c:v>37715.166666666664</c:v>
                </c:pt>
                <c:pt idx="100847">
                  <c:v>37715.25</c:v>
                </c:pt>
                <c:pt idx="100848">
                  <c:v>37715.333333333336</c:v>
                </c:pt>
                <c:pt idx="100849">
                  <c:v>37715.416666666664</c:v>
                </c:pt>
                <c:pt idx="100850">
                  <c:v>37715.5</c:v>
                </c:pt>
                <c:pt idx="100851">
                  <c:v>37715.583333333336</c:v>
                </c:pt>
                <c:pt idx="100852">
                  <c:v>37715.666666666664</c:v>
                </c:pt>
                <c:pt idx="100853">
                  <c:v>37715.75</c:v>
                </c:pt>
                <c:pt idx="100854">
                  <c:v>37715.833333333336</c:v>
                </c:pt>
                <c:pt idx="100855">
                  <c:v>37715.916666666664</c:v>
                </c:pt>
                <c:pt idx="100856">
                  <c:v>37716</c:v>
                </c:pt>
                <c:pt idx="100857">
                  <c:v>37716.083333333336</c:v>
                </c:pt>
                <c:pt idx="100858">
                  <c:v>37716.166666666664</c:v>
                </c:pt>
                <c:pt idx="100859">
                  <c:v>37716.25</c:v>
                </c:pt>
                <c:pt idx="100860">
                  <c:v>37716.333333333336</c:v>
                </c:pt>
                <c:pt idx="100861">
                  <c:v>37716.416666666664</c:v>
                </c:pt>
                <c:pt idx="100862">
                  <c:v>37716.5</c:v>
                </c:pt>
                <c:pt idx="100863">
                  <c:v>37716.583333333336</c:v>
                </c:pt>
                <c:pt idx="100864">
                  <c:v>37716.666666666664</c:v>
                </c:pt>
                <c:pt idx="100865">
                  <c:v>37716.75</c:v>
                </c:pt>
                <c:pt idx="100866">
                  <c:v>37716.833333333336</c:v>
                </c:pt>
                <c:pt idx="100867">
                  <c:v>37716.916666666664</c:v>
                </c:pt>
                <c:pt idx="100868">
                  <c:v>37717</c:v>
                </c:pt>
                <c:pt idx="100869">
                  <c:v>37717.083333333336</c:v>
                </c:pt>
                <c:pt idx="100870">
                  <c:v>37717.166666666664</c:v>
                </c:pt>
                <c:pt idx="100871">
                  <c:v>37717.25</c:v>
                </c:pt>
                <c:pt idx="100872">
                  <c:v>37717.333333333336</c:v>
                </c:pt>
                <c:pt idx="100873">
                  <c:v>37717.416666666664</c:v>
                </c:pt>
                <c:pt idx="100874">
                  <c:v>37717.5</c:v>
                </c:pt>
                <c:pt idx="100875">
                  <c:v>37717.583333333336</c:v>
                </c:pt>
                <c:pt idx="100876">
                  <c:v>37717.666666666664</c:v>
                </c:pt>
                <c:pt idx="100877">
                  <c:v>37717.75</c:v>
                </c:pt>
                <c:pt idx="100878">
                  <c:v>37717.833333333336</c:v>
                </c:pt>
                <c:pt idx="100879">
                  <c:v>37717.916666666664</c:v>
                </c:pt>
                <c:pt idx="100880">
                  <c:v>37718</c:v>
                </c:pt>
                <c:pt idx="100881">
                  <c:v>37718.083333333336</c:v>
                </c:pt>
                <c:pt idx="100882">
                  <c:v>37718.166666666664</c:v>
                </c:pt>
                <c:pt idx="100883">
                  <c:v>37718.25</c:v>
                </c:pt>
                <c:pt idx="100884">
                  <c:v>37718.333333333336</c:v>
                </c:pt>
                <c:pt idx="100885">
                  <c:v>37718.416666666664</c:v>
                </c:pt>
                <c:pt idx="100886">
                  <c:v>37718.5</c:v>
                </c:pt>
                <c:pt idx="100887">
                  <c:v>37718.583333333336</c:v>
                </c:pt>
                <c:pt idx="100888">
                  <c:v>37718.666666666664</c:v>
                </c:pt>
                <c:pt idx="100889">
                  <c:v>37718.75</c:v>
                </c:pt>
                <c:pt idx="100890">
                  <c:v>37718.833333333336</c:v>
                </c:pt>
                <c:pt idx="100891">
                  <c:v>37718.916666666664</c:v>
                </c:pt>
                <c:pt idx="100892">
                  <c:v>37719</c:v>
                </c:pt>
                <c:pt idx="100893">
                  <c:v>37719.083333333336</c:v>
                </c:pt>
                <c:pt idx="100894">
                  <c:v>37719.166666666664</c:v>
                </c:pt>
                <c:pt idx="100895">
                  <c:v>37719.25</c:v>
                </c:pt>
                <c:pt idx="100896">
                  <c:v>37719.333333333336</c:v>
                </c:pt>
                <c:pt idx="100897">
                  <c:v>37719.416666666664</c:v>
                </c:pt>
                <c:pt idx="100898">
                  <c:v>37719.5</c:v>
                </c:pt>
                <c:pt idx="100899">
                  <c:v>37719.583333333336</c:v>
                </c:pt>
                <c:pt idx="100900">
                  <c:v>37719.666666666664</c:v>
                </c:pt>
                <c:pt idx="100901">
                  <c:v>37719.75</c:v>
                </c:pt>
                <c:pt idx="100902">
                  <c:v>37719.833333333336</c:v>
                </c:pt>
                <c:pt idx="100903">
                  <c:v>37719.916666666664</c:v>
                </c:pt>
                <c:pt idx="100904">
                  <c:v>37720</c:v>
                </c:pt>
                <c:pt idx="100905">
                  <c:v>37720.083333333336</c:v>
                </c:pt>
                <c:pt idx="100906">
                  <c:v>37720.166666666664</c:v>
                </c:pt>
                <c:pt idx="100907">
                  <c:v>37720.25</c:v>
                </c:pt>
                <c:pt idx="100908">
                  <c:v>37720.333333333336</c:v>
                </c:pt>
                <c:pt idx="100909">
                  <c:v>37720.416666666664</c:v>
                </c:pt>
                <c:pt idx="100910">
                  <c:v>37720.5</c:v>
                </c:pt>
                <c:pt idx="100911">
                  <c:v>37720.583333333336</c:v>
                </c:pt>
                <c:pt idx="100912">
                  <c:v>37720.666666666664</c:v>
                </c:pt>
                <c:pt idx="100913">
                  <c:v>37720.75</c:v>
                </c:pt>
                <c:pt idx="100914">
                  <c:v>37720.833333333336</c:v>
                </c:pt>
                <c:pt idx="100915">
                  <c:v>37720.916666666664</c:v>
                </c:pt>
                <c:pt idx="100916">
                  <c:v>37721</c:v>
                </c:pt>
                <c:pt idx="100917">
                  <c:v>37721.083333333336</c:v>
                </c:pt>
                <c:pt idx="100918">
                  <c:v>37721.166666666664</c:v>
                </c:pt>
                <c:pt idx="100919">
                  <c:v>37721.25</c:v>
                </c:pt>
                <c:pt idx="100920">
                  <c:v>37721.333333333336</c:v>
                </c:pt>
                <c:pt idx="100921">
                  <c:v>37721.416666666664</c:v>
                </c:pt>
                <c:pt idx="100922">
                  <c:v>37721.5</c:v>
                </c:pt>
                <c:pt idx="100923">
                  <c:v>37721.583333333336</c:v>
                </c:pt>
                <c:pt idx="100924">
                  <c:v>37721.666666666664</c:v>
                </c:pt>
                <c:pt idx="100925">
                  <c:v>37721.75</c:v>
                </c:pt>
                <c:pt idx="100926">
                  <c:v>37721.833333333336</c:v>
                </c:pt>
                <c:pt idx="100927">
                  <c:v>37721.916666666664</c:v>
                </c:pt>
                <c:pt idx="100928">
                  <c:v>37722</c:v>
                </c:pt>
                <c:pt idx="100929">
                  <c:v>37722.083333333336</c:v>
                </c:pt>
                <c:pt idx="100930">
                  <c:v>37722.166666666664</c:v>
                </c:pt>
                <c:pt idx="100931">
                  <c:v>37722.25</c:v>
                </c:pt>
                <c:pt idx="100932">
                  <c:v>37722.333333333336</c:v>
                </c:pt>
                <c:pt idx="100933">
                  <c:v>37722.416666666664</c:v>
                </c:pt>
                <c:pt idx="100934">
                  <c:v>37722.5</c:v>
                </c:pt>
                <c:pt idx="100935">
                  <c:v>37722.583333333336</c:v>
                </c:pt>
                <c:pt idx="100936">
                  <c:v>37722.666666666664</c:v>
                </c:pt>
                <c:pt idx="100937">
                  <c:v>37722.75</c:v>
                </c:pt>
                <c:pt idx="100938">
                  <c:v>37722.833333333336</c:v>
                </c:pt>
                <c:pt idx="100939">
                  <c:v>37722.916666666664</c:v>
                </c:pt>
                <c:pt idx="100940">
                  <c:v>37723</c:v>
                </c:pt>
                <c:pt idx="100941">
                  <c:v>37723.083333333336</c:v>
                </c:pt>
                <c:pt idx="100942">
                  <c:v>37723.166666666664</c:v>
                </c:pt>
                <c:pt idx="100943">
                  <c:v>37723.25</c:v>
                </c:pt>
                <c:pt idx="100944">
                  <c:v>37723.333333333336</c:v>
                </c:pt>
                <c:pt idx="100945">
                  <c:v>37723.416666666664</c:v>
                </c:pt>
                <c:pt idx="100946">
                  <c:v>37723.5</c:v>
                </c:pt>
                <c:pt idx="100947">
                  <c:v>37723.583333333336</c:v>
                </c:pt>
                <c:pt idx="100948">
                  <c:v>37723.666666666664</c:v>
                </c:pt>
                <c:pt idx="100949">
                  <c:v>37723.75</c:v>
                </c:pt>
                <c:pt idx="100950">
                  <c:v>37723.833333333336</c:v>
                </c:pt>
                <c:pt idx="100951">
                  <c:v>37723.916666666664</c:v>
                </c:pt>
                <c:pt idx="100952">
                  <c:v>37724</c:v>
                </c:pt>
                <c:pt idx="100953">
                  <c:v>37724.083333333336</c:v>
                </c:pt>
                <c:pt idx="100954">
                  <c:v>37724.166666666664</c:v>
                </c:pt>
                <c:pt idx="100955">
                  <c:v>37724.25</c:v>
                </c:pt>
                <c:pt idx="100956">
                  <c:v>37724.333333333336</c:v>
                </c:pt>
                <c:pt idx="100957">
                  <c:v>37724.416666666664</c:v>
                </c:pt>
                <c:pt idx="100958">
                  <c:v>37724.5</c:v>
                </c:pt>
                <c:pt idx="100959">
                  <c:v>37724.583333333336</c:v>
                </c:pt>
                <c:pt idx="100960">
                  <c:v>37724.666666666664</c:v>
                </c:pt>
                <c:pt idx="100961">
                  <c:v>37724.75</c:v>
                </c:pt>
                <c:pt idx="100962">
                  <c:v>37724.833333333336</c:v>
                </c:pt>
                <c:pt idx="100963">
                  <c:v>37724.916666666664</c:v>
                </c:pt>
                <c:pt idx="100964">
                  <c:v>37725</c:v>
                </c:pt>
                <c:pt idx="100965">
                  <c:v>37725.083333333336</c:v>
                </c:pt>
                <c:pt idx="100966">
                  <c:v>37725.166666666664</c:v>
                </c:pt>
                <c:pt idx="100967">
                  <c:v>37725.25</c:v>
                </c:pt>
                <c:pt idx="100968">
                  <c:v>37725.333333333336</c:v>
                </c:pt>
                <c:pt idx="100969">
                  <c:v>37725.416666666664</c:v>
                </c:pt>
                <c:pt idx="100970">
                  <c:v>37725.5</c:v>
                </c:pt>
                <c:pt idx="100971">
                  <c:v>37725.583333333336</c:v>
                </c:pt>
                <c:pt idx="100972">
                  <c:v>37725.666666666664</c:v>
                </c:pt>
                <c:pt idx="100973">
                  <c:v>37725.75</c:v>
                </c:pt>
                <c:pt idx="100974">
                  <c:v>37725.833333333336</c:v>
                </c:pt>
                <c:pt idx="100975">
                  <c:v>37725.916666666664</c:v>
                </c:pt>
                <c:pt idx="100976">
                  <c:v>37726</c:v>
                </c:pt>
                <c:pt idx="100977">
                  <c:v>37726.083333333336</c:v>
                </c:pt>
                <c:pt idx="100978">
                  <c:v>37726.166666666664</c:v>
                </c:pt>
                <c:pt idx="100979">
                  <c:v>37726.25</c:v>
                </c:pt>
                <c:pt idx="100980">
                  <c:v>37726.333333333336</c:v>
                </c:pt>
                <c:pt idx="100981">
                  <c:v>37726.416666666664</c:v>
                </c:pt>
                <c:pt idx="100982">
                  <c:v>37726.5</c:v>
                </c:pt>
                <c:pt idx="100983">
                  <c:v>37726.583333333336</c:v>
                </c:pt>
                <c:pt idx="100984">
                  <c:v>37726.666666666664</c:v>
                </c:pt>
                <c:pt idx="100985">
                  <c:v>37726.75</c:v>
                </c:pt>
                <c:pt idx="100986">
                  <c:v>37726.833333333336</c:v>
                </c:pt>
                <c:pt idx="100987">
                  <c:v>37726.916666666664</c:v>
                </c:pt>
                <c:pt idx="100988">
                  <c:v>37727</c:v>
                </c:pt>
                <c:pt idx="100989">
                  <c:v>37727.083333333336</c:v>
                </c:pt>
                <c:pt idx="100990">
                  <c:v>37727.166666666664</c:v>
                </c:pt>
                <c:pt idx="100991">
                  <c:v>37727.25</c:v>
                </c:pt>
                <c:pt idx="100992">
                  <c:v>37727.333333333336</c:v>
                </c:pt>
                <c:pt idx="100993">
                  <c:v>37727.416666666664</c:v>
                </c:pt>
                <c:pt idx="100994">
                  <c:v>37727.5</c:v>
                </c:pt>
                <c:pt idx="100995">
                  <c:v>37727.583333333336</c:v>
                </c:pt>
                <c:pt idx="100996">
                  <c:v>37727.666666666664</c:v>
                </c:pt>
                <c:pt idx="100997">
                  <c:v>37727.75</c:v>
                </c:pt>
                <c:pt idx="100998">
                  <c:v>37727.833333333336</c:v>
                </c:pt>
                <c:pt idx="100999">
                  <c:v>37727.916666666664</c:v>
                </c:pt>
                <c:pt idx="101000">
                  <c:v>37728</c:v>
                </c:pt>
                <c:pt idx="101001">
                  <c:v>37728.083333333336</c:v>
                </c:pt>
                <c:pt idx="101002">
                  <c:v>37728.166666666664</c:v>
                </c:pt>
                <c:pt idx="101003">
                  <c:v>37728.25</c:v>
                </c:pt>
                <c:pt idx="101004">
                  <c:v>37728.333333333336</c:v>
                </c:pt>
                <c:pt idx="101005">
                  <c:v>37728.416666666664</c:v>
                </c:pt>
                <c:pt idx="101006">
                  <c:v>37728.5</c:v>
                </c:pt>
                <c:pt idx="101007">
                  <c:v>37728.583333333336</c:v>
                </c:pt>
                <c:pt idx="101008">
                  <c:v>37728.666666666664</c:v>
                </c:pt>
                <c:pt idx="101009">
                  <c:v>37728.75</c:v>
                </c:pt>
                <c:pt idx="101010">
                  <c:v>37728.833333333336</c:v>
                </c:pt>
                <c:pt idx="101011">
                  <c:v>37728.916666666664</c:v>
                </c:pt>
                <c:pt idx="101012">
                  <c:v>37729</c:v>
                </c:pt>
                <c:pt idx="101013">
                  <c:v>37729.083333333336</c:v>
                </c:pt>
                <c:pt idx="101014">
                  <c:v>37729.166666666664</c:v>
                </c:pt>
                <c:pt idx="101015">
                  <c:v>37729.25</c:v>
                </c:pt>
                <c:pt idx="101016">
                  <c:v>37729.333333333336</c:v>
                </c:pt>
                <c:pt idx="101017">
                  <c:v>37729.416666666664</c:v>
                </c:pt>
                <c:pt idx="101018">
                  <c:v>37729.5</c:v>
                </c:pt>
                <c:pt idx="101019">
                  <c:v>37729.583333333336</c:v>
                </c:pt>
                <c:pt idx="101020">
                  <c:v>37729.666666666664</c:v>
                </c:pt>
                <c:pt idx="101021">
                  <c:v>37729.75</c:v>
                </c:pt>
                <c:pt idx="101022">
                  <c:v>37729.833333333336</c:v>
                </c:pt>
                <c:pt idx="101023">
                  <c:v>37729.916666666664</c:v>
                </c:pt>
                <c:pt idx="101024">
                  <c:v>37730</c:v>
                </c:pt>
                <c:pt idx="101025">
                  <c:v>37730.083333333336</c:v>
                </c:pt>
                <c:pt idx="101026">
                  <c:v>37730.166666666664</c:v>
                </c:pt>
                <c:pt idx="101027">
                  <c:v>37730.25</c:v>
                </c:pt>
                <c:pt idx="101028">
                  <c:v>37730.333333333336</c:v>
                </c:pt>
                <c:pt idx="101029">
                  <c:v>37730.416666666664</c:v>
                </c:pt>
                <c:pt idx="101030">
                  <c:v>37730.5</c:v>
                </c:pt>
                <c:pt idx="101031">
                  <c:v>37730.583333333336</c:v>
                </c:pt>
                <c:pt idx="101032">
                  <c:v>37730.666666666664</c:v>
                </c:pt>
                <c:pt idx="101033">
                  <c:v>37730.75</c:v>
                </c:pt>
                <c:pt idx="101034">
                  <c:v>37730.833333333336</c:v>
                </c:pt>
                <c:pt idx="101035">
                  <c:v>37730.916666666664</c:v>
                </c:pt>
                <c:pt idx="101036">
                  <c:v>37731</c:v>
                </c:pt>
                <c:pt idx="101037">
                  <c:v>37731.083333333336</c:v>
                </c:pt>
                <c:pt idx="101038">
                  <c:v>37731.166666666664</c:v>
                </c:pt>
                <c:pt idx="101039">
                  <c:v>37731.25</c:v>
                </c:pt>
                <c:pt idx="101040">
                  <c:v>37731.333333333336</c:v>
                </c:pt>
                <c:pt idx="101041">
                  <c:v>37731.416666666664</c:v>
                </c:pt>
                <c:pt idx="101042">
                  <c:v>37731.5</c:v>
                </c:pt>
                <c:pt idx="101043">
                  <c:v>37731.583333333336</c:v>
                </c:pt>
                <c:pt idx="101044">
                  <c:v>37731.666666666664</c:v>
                </c:pt>
                <c:pt idx="101045">
                  <c:v>37731.75</c:v>
                </c:pt>
                <c:pt idx="101046">
                  <c:v>37731.833333333336</c:v>
                </c:pt>
                <c:pt idx="101047">
                  <c:v>37731.916666666664</c:v>
                </c:pt>
                <c:pt idx="101048">
                  <c:v>37732</c:v>
                </c:pt>
                <c:pt idx="101049">
                  <c:v>37732.083333333336</c:v>
                </c:pt>
                <c:pt idx="101050">
                  <c:v>37732.166666666664</c:v>
                </c:pt>
                <c:pt idx="101051">
                  <c:v>37732.25</c:v>
                </c:pt>
                <c:pt idx="101052">
                  <c:v>37732.333333333336</c:v>
                </c:pt>
                <c:pt idx="101053">
                  <c:v>37732.416666666664</c:v>
                </c:pt>
                <c:pt idx="101054">
                  <c:v>37732.5</c:v>
                </c:pt>
                <c:pt idx="101055">
                  <c:v>37732.583333333336</c:v>
                </c:pt>
                <c:pt idx="101056">
                  <c:v>37732.666666666664</c:v>
                </c:pt>
                <c:pt idx="101057">
                  <c:v>37732.75</c:v>
                </c:pt>
                <c:pt idx="101058">
                  <c:v>37732.833333333336</c:v>
                </c:pt>
                <c:pt idx="101059">
                  <c:v>37732.916666666664</c:v>
                </c:pt>
                <c:pt idx="101060">
                  <c:v>37733</c:v>
                </c:pt>
                <c:pt idx="101061">
                  <c:v>37733.083333333336</c:v>
                </c:pt>
                <c:pt idx="101062">
                  <c:v>37733.166666666664</c:v>
                </c:pt>
                <c:pt idx="101063">
                  <c:v>37733.25</c:v>
                </c:pt>
                <c:pt idx="101064">
                  <c:v>37733.333333333336</c:v>
                </c:pt>
                <c:pt idx="101065">
                  <c:v>37733.416666666664</c:v>
                </c:pt>
                <c:pt idx="101066">
                  <c:v>37733.5</c:v>
                </c:pt>
                <c:pt idx="101067">
                  <c:v>37733.583333333336</c:v>
                </c:pt>
                <c:pt idx="101068">
                  <c:v>37733.666666666664</c:v>
                </c:pt>
                <c:pt idx="101069">
                  <c:v>37733.75</c:v>
                </c:pt>
                <c:pt idx="101070">
                  <c:v>37733.833333333336</c:v>
                </c:pt>
                <c:pt idx="101071">
                  <c:v>37733.916666666664</c:v>
                </c:pt>
                <c:pt idx="101072">
                  <c:v>37734</c:v>
                </c:pt>
                <c:pt idx="101073">
                  <c:v>37734.083333333336</c:v>
                </c:pt>
                <c:pt idx="101074">
                  <c:v>37734.166666666664</c:v>
                </c:pt>
                <c:pt idx="101075">
                  <c:v>37734.25</c:v>
                </c:pt>
                <c:pt idx="101076">
                  <c:v>37734.333333333336</c:v>
                </c:pt>
                <c:pt idx="101077">
                  <c:v>37734.416666666664</c:v>
                </c:pt>
                <c:pt idx="101078">
                  <c:v>37734.5</c:v>
                </c:pt>
                <c:pt idx="101079">
                  <c:v>37734.583333333336</c:v>
                </c:pt>
                <c:pt idx="101080">
                  <c:v>37734.666666666664</c:v>
                </c:pt>
                <c:pt idx="101081">
                  <c:v>37734.75</c:v>
                </c:pt>
                <c:pt idx="101082">
                  <c:v>37734.833333333336</c:v>
                </c:pt>
                <c:pt idx="101083">
                  <c:v>37734.916666666664</c:v>
                </c:pt>
                <c:pt idx="101084">
                  <c:v>37735</c:v>
                </c:pt>
                <c:pt idx="101085">
                  <c:v>37735.083333333336</c:v>
                </c:pt>
                <c:pt idx="101086">
                  <c:v>37735.166666666664</c:v>
                </c:pt>
                <c:pt idx="101087">
                  <c:v>37735.25</c:v>
                </c:pt>
                <c:pt idx="101088">
                  <c:v>37735.333333333336</c:v>
                </c:pt>
                <c:pt idx="101089">
                  <c:v>37735.416666666664</c:v>
                </c:pt>
                <c:pt idx="101090">
                  <c:v>37735.5</c:v>
                </c:pt>
                <c:pt idx="101091">
                  <c:v>37735.583333333336</c:v>
                </c:pt>
                <c:pt idx="101092">
                  <c:v>37735.666666666664</c:v>
                </c:pt>
                <c:pt idx="101093">
                  <c:v>37735.75</c:v>
                </c:pt>
                <c:pt idx="101094">
                  <c:v>37735.833333333336</c:v>
                </c:pt>
                <c:pt idx="101095">
                  <c:v>37735.916666666664</c:v>
                </c:pt>
                <c:pt idx="101096">
                  <c:v>37736</c:v>
                </c:pt>
                <c:pt idx="101097">
                  <c:v>37736.083333333336</c:v>
                </c:pt>
                <c:pt idx="101098">
                  <c:v>37736.166666666664</c:v>
                </c:pt>
                <c:pt idx="101099">
                  <c:v>37736.25</c:v>
                </c:pt>
                <c:pt idx="101100">
                  <c:v>37736.333333333336</c:v>
                </c:pt>
                <c:pt idx="101101">
                  <c:v>37736.416666666664</c:v>
                </c:pt>
                <c:pt idx="101102">
                  <c:v>37736.5</c:v>
                </c:pt>
                <c:pt idx="101103">
                  <c:v>37736.583333333336</c:v>
                </c:pt>
                <c:pt idx="101104">
                  <c:v>37736.666666666664</c:v>
                </c:pt>
                <c:pt idx="101105">
                  <c:v>37736.75</c:v>
                </c:pt>
                <c:pt idx="101106">
                  <c:v>37736.833333333336</c:v>
                </c:pt>
                <c:pt idx="101107">
                  <c:v>37736.916666666664</c:v>
                </c:pt>
                <c:pt idx="101108">
                  <c:v>37737</c:v>
                </c:pt>
                <c:pt idx="101109">
                  <c:v>37737.083333333336</c:v>
                </c:pt>
                <c:pt idx="101110">
                  <c:v>37737.166666666664</c:v>
                </c:pt>
                <c:pt idx="101111">
                  <c:v>37737.25</c:v>
                </c:pt>
                <c:pt idx="101112">
                  <c:v>37737.333333333336</c:v>
                </c:pt>
                <c:pt idx="101113">
                  <c:v>37737.416666666664</c:v>
                </c:pt>
                <c:pt idx="101114">
                  <c:v>37737.5</c:v>
                </c:pt>
                <c:pt idx="101115">
                  <c:v>37737.583333333336</c:v>
                </c:pt>
                <c:pt idx="101116">
                  <c:v>37737.666666666664</c:v>
                </c:pt>
                <c:pt idx="101117">
                  <c:v>37737.75</c:v>
                </c:pt>
                <c:pt idx="101118">
                  <c:v>37737.833333333336</c:v>
                </c:pt>
                <c:pt idx="101119">
                  <c:v>37737.916666666664</c:v>
                </c:pt>
                <c:pt idx="101120">
                  <c:v>37738</c:v>
                </c:pt>
                <c:pt idx="101121">
                  <c:v>37738.083333333336</c:v>
                </c:pt>
                <c:pt idx="101122">
                  <c:v>37738.166666666664</c:v>
                </c:pt>
                <c:pt idx="101123">
                  <c:v>37738.25</c:v>
                </c:pt>
                <c:pt idx="101124">
                  <c:v>37738.333333333336</c:v>
                </c:pt>
                <c:pt idx="101125">
                  <c:v>37738.416666666664</c:v>
                </c:pt>
                <c:pt idx="101126">
                  <c:v>37738.5</c:v>
                </c:pt>
                <c:pt idx="101127">
                  <c:v>37738.583333333336</c:v>
                </c:pt>
                <c:pt idx="101128">
                  <c:v>37738.666666666664</c:v>
                </c:pt>
                <c:pt idx="101129">
                  <c:v>37738.75</c:v>
                </c:pt>
                <c:pt idx="101130">
                  <c:v>37738.833333333336</c:v>
                </c:pt>
                <c:pt idx="101131">
                  <c:v>37738.916666666664</c:v>
                </c:pt>
                <c:pt idx="101132">
                  <c:v>37739</c:v>
                </c:pt>
                <c:pt idx="101133">
                  <c:v>37739.083333333336</c:v>
                </c:pt>
                <c:pt idx="101134">
                  <c:v>37739.166666666664</c:v>
                </c:pt>
                <c:pt idx="101135">
                  <c:v>37739.25</c:v>
                </c:pt>
                <c:pt idx="101136">
                  <c:v>37739.333333333336</c:v>
                </c:pt>
                <c:pt idx="101137">
                  <c:v>37739.416666666664</c:v>
                </c:pt>
                <c:pt idx="101138">
                  <c:v>37739.5</c:v>
                </c:pt>
                <c:pt idx="101139">
                  <c:v>37739.583333333336</c:v>
                </c:pt>
                <c:pt idx="101140">
                  <c:v>37739.666666666664</c:v>
                </c:pt>
                <c:pt idx="101141">
                  <c:v>37739.75</c:v>
                </c:pt>
                <c:pt idx="101142">
                  <c:v>37739.833333333336</c:v>
                </c:pt>
                <c:pt idx="101143">
                  <c:v>37739.916666666664</c:v>
                </c:pt>
                <c:pt idx="101144">
                  <c:v>37740</c:v>
                </c:pt>
                <c:pt idx="101145">
                  <c:v>37740.083333333336</c:v>
                </c:pt>
                <c:pt idx="101146">
                  <c:v>37740.166666666664</c:v>
                </c:pt>
                <c:pt idx="101147">
                  <c:v>37740.25</c:v>
                </c:pt>
                <c:pt idx="101148">
                  <c:v>37740.333333333336</c:v>
                </c:pt>
                <c:pt idx="101149">
                  <c:v>37740.416666666664</c:v>
                </c:pt>
                <c:pt idx="101150">
                  <c:v>37740.5</c:v>
                </c:pt>
                <c:pt idx="101151">
                  <c:v>37740.583333333336</c:v>
                </c:pt>
                <c:pt idx="101152">
                  <c:v>37740.666666666664</c:v>
                </c:pt>
                <c:pt idx="101153">
                  <c:v>37740.75</c:v>
                </c:pt>
                <c:pt idx="101154">
                  <c:v>37740.833333333336</c:v>
                </c:pt>
                <c:pt idx="101155">
                  <c:v>37740.916666666664</c:v>
                </c:pt>
                <c:pt idx="101156">
                  <c:v>37741</c:v>
                </c:pt>
                <c:pt idx="101157">
                  <c:v>37741.083333333336</c:v>
                </c:pt>
                <c:pt idx="101158">
                  <c:v>37741.166666666664</c:v>
                </c:pt>
                <c:pt idx="101159">
                  <c:v>37741.25</c:v>
                </c:pt>
                <c:pt idx="101160">
                  <c:v>37741.333333333336</c:v>
                </c:pt>
                <c:pt idx="101161">
                  <c:v>37741.416666666664</c:v>
                </c:pt>
                <c:pt idx="101162">
                  <c:v>37741.5</c:v>
                </c:pt>
                <c:pt idx="101163">
                  <c:v>37741.583333333336</c:v>
                </c:pt>
                <c:pt idx="101164">
                  <c:v>37741.666666666664</c:v>
                </c:pt>
                <c:pt idx="101165">
                  <c:v>37741.75</c:v>
                </c:pt>
                <c:pt idx="101166">
                  <c:v>37741.833333333336</c:v>
                </c:pt>
                <c:pt idx="101167">
                  <c:v>37741.916666666664</c:v>
                </c:pt>
                <c:pt idx="101168">
                  <c:v>37742</c:v>
                </c:pt>
                <c:pt idx="101169">
                  <c:v>37742.083333333336</c:v>
                </c:pt>
                <c:pt idx="101170">
                  <c:v>37742.166666666664</c:v>
                </c:pt>
                <c:pt idx="101171">
                  <c:v>37742.25</c:v>
                </c:pt>
                <c:pt idx="101172">
                  <c:v>37742.333333333336</c:v>
                </c:pt>
                <c:pt idx="101173">
                  <c:v>37742.416666666664</c:v>
                </c:pt>
                <c:pt idx="101174">
                  <c:v>37742.5</c:v>
                </c:pt>
                <c:pt idx="101175">
                  <c:v>37742.583333333336</c:v>
                </c:pt>
                <c:pt idx="101176">
                  <c:v>37742.666666666664</c:v>
                </c:pt>
                <c:pt idx="101177">
                  <c:v>37742.75</c:v>
                </c:pt>
                <c:pt idx="101178">
                  <c:v>37742.833333333336</c:v>
                </c:pt>
                <c:pt idx="101179">
                  <c:v>37742.916666666664</c:v>
                </c:pt>
                <c:pt idx="101180">
                  <c:v>37743</c:v>
                </c:pt>
                <c:pt idx="101181">
                  <c:v>37743.083333333336</c:v>
                </c:pt>
                <c:pt idx="101182">
                  <c:v>37743.166666666664</c:v>
                </c:pt>
                <c:pt idx="101183">
                  <c:v>37743.25</c:v>
                </c:pt>
                <c:pt idx="101184">
                  <c:v>37743.333333333336</c:v>
                </c:pt>
                <c:pt idx="101185">
                  <c:v>37743.416666666664</c:v>
                </c:pt>
                <c:pt idx="101186">
                  <c:v>37743.5</c:v>
                </c:pt>
                <c:pt idx="101187">
                  <c:v>37743.583333333336</c:v>
                </c:pt>
                <c:pt idx="101188">
                  <c:v>37743.666666666664</c:v>
                </c:pt>
                <c:pt idx="101189">
                  <c:v>37743.75</c:v>
                </c:pt>
                <c:pt idx="101190">
                  <c:v>37743.833333333336</c:v>
                </c:pt>
                <c:pt idx="101191">
                  <c:v>37743.916666666664</c:v>
                </c:pt>
                <c:pt idx="101192">
                  <c:v>37744</c:v>
                </c:pt>
                <c:pt idx="101193">
                  <c:v>37744.083333333336</c:v>
                </c:pt>
                <c:pt idx="101194">
                  <c:v>37744.166666666664</c:v>
                </c:pt>
                <c:pt idx="101195">
                  <c:v>37744.25</c:v>
                </c:pt>
                <c:pt idx="101196">
                  <c:v>37744.333333333336</c:v>
                </c:pt>
                <c:pt idx="101197">
                  <c:v>37744.416666666664</c:v>
                </c:pt>
                <c:pt idx="101198">
                  <c:v>37744.5</c:v>
                </c:pt>
                <c:pt idx="101199">
                  <c:v>37744.583333333336</c:v>
                </c:pt>
                <c:pt idx="101200">
                  <c:v>37744.666666666664</c:v>
                </c:pt>
                <c:pt idx="101201">
                  <c:v>37744.75</c:v>
                </c:pt>
                <c:pt idx="101202">
                  <c:v>37744.833333333336</c:v>
                </c:pt>
                <c:pt idx="101203">
                  <c:v>37744.916666666664</c:v>
                </c:pt>
                <c:pt idx="101204">
                  <c:v>37745</c:v>
                </c:pt>
                <c:pt idx="101205">
                  <c:v>37745.083333333336</c:v>
                </c:pt>
                <c:pt idx="101206">
                  <c:v>37745.166666666664</c:v>
                </c:pt>
                <c:pt idx="101207">
                  <c:v>37745.25</c:v>
                </c:pt>
                <c:pt idx="101208">
                  <c:v>37745.333333333336</c:v>
                </c:pt>
                <c:pt idx="101209">
                  <c:v>37745.416666666664</c:v>
                </c:pt>
                <c:pt idx="101210">
                  <c:v>37745.5</c:v>
                </c:pt>
                <c:pt idx="101211">
                  <c:v>37745.583333333336</c:v>
                </c:pt>
                <c:pt idx="101212">
                  <c:v>37745.666666666664</c:v>
                </c:pt>
                <c:pt idx="101213">
                  <c:v>37745.75</c:v>
                </c:pt>
                <c:pt idx="101214">
                  <c:v>37745.833333333336</c:v>
                </c:pt>
                <c:pt idx="101215">
                  <c:v>37745.916666666664</c:v>
                </c:pt>
                <c:pt idx="101216">
                  <c:v>37746</c:v>
                </c:pt>
                <c:pt idx="101217">
                  <c:v>37746.083333333336</c:v>
                </c:pt>
                <c:pt idx="101218">
                  <c:v>37746.166666666664</c:v>
                </c:pt>
                <c:pt idx="101219">
                  <c:v>37746.25</c:v>
                </c:pt>
                <c:pt idx="101220">
                  <c:v>37746.333333333336</c:v>
                </c:pt>
                <c:pt idx="101221">
                  <c:v>37746.416666666664</c:v>
                </c:pt>
                <c:pt idx="101222">
                  <c:v>37746.5</c:v>
                </c:pt>
                <c:pt idx="101223">
                  <c:v>37746.583333333336</c:v>
                </c:pt>
                <c:pt idx="101224">
                  <c:v>37746.666666666664</c:v>
                </c:pt>
                <c:pt idx="101225">
                  <c:v>37746.75</c:v>
                </c:pt>
                <c:pt idx="101226">
                  <c:v>37746.833333333336</c:v>
                </c:pt>
                <c:pt idx="101227">
                  <c:v>37746.916666666664</c:v>
                </c:pt>
                <c:pt idx="101228">
                  <c:v>37747</c:v>
                </c:pt>
                <c:pt idx="101229">
                  <c:v>37747.083333333336</c:v>
                </c:pt>
                <c:pt idx="101230">
                  <c:v>37747.166666666664</c:v>
                </c:pt>
                <c:pt idx="101231">
                  <c:v>37747.25</c:v>
                </c:pt>
                <c:pt idx="101232">
                  <c:v>37747.333333333336</c:v>
                </c:pt>
                <c:pt idx="101233">
                  <c:v>37747.416666666664</c:v>
                </c:pt>
                <c:pt idx="101234">
                  <c:v>37747.5</c:v>
                </c:pt>
                <c:pt idx="101235">
                  <c:v>37747.583333333336</c:v>
                </c:pt>
                <c:pt idx="101236">
                  <c:v>37747.666666666664</c:v>
                </c:pt>
                <c:pt idx="101237">
                  <c:v>37747.75</c:v>
                </c:pt>
                <c:pt idx="101238">
                  <c:v>37747.833333333336</c:v>
                </c:pt>
                <c:pt idx="101239">
                  <c:v>37747.916666666664</c:v>
                </c:pt>
                <c:pt idx="101240">
                  <c:v>37748</c:v>
                </c:pt>
                <c:pt idx="101241">
                  <c:v>37748.083333333336</c:v>
                </c:pt>
                <c:pt idx="101242">
                  <c:v>37748.166666666664</c:v>
                </c:pt>
                <c:pt idx="101243">
                  <c:v>37748.25</c:v>
                </c:pt>
                <c:pt idx="101244">
                  <c:v>37748.333333333336</c:v>
                </c:pt>
                <c:pt idx="101245">
                  <c:v>37748.416666666664</c:v>
                </c:pt>
                <c:pt idx="101246">
                  <c:v>37748.5</c:v>
                </c:pt>
                <c:pt idx="101247">
                  <c:v>37748.583333333336</c:v>
                </c:pt>
                <c:pt idx="101248">
                  <c:v>37748.666666666664</c:v>
                </c:pt>
                <c:pt idx="101249">
                  <c:v>37748.75</c:v>
                </c:pt>
                <c:pt idx="101250">
                  <c:v>37748.833333333336</c:v>
                </c:pt>
                <c:pt idx="101251">
                  <c:v>37748.916666666664</c:v>
                </c:pt>
                <c:pt idx="101252">
                  <c:v>37749</c:v>
                </c:pt>
                <c:pt idx="101253">
                  <c:v>37749.083333333336</c:v>
                </c:pt>
                <c:pt idx="101254">
                  <c:v>37749.166666666664</c:v>
                </c:pt>
                <c:pt idx="101255">
                  <c:v>37749.25</c:v>
                </c:pt>
                <c:pt idx="101256">
                  <c:v>37749.333333333336</c:v>
                </c:pt>
                <c:pt idx="101257">
                  <c:v>37749.416666666664</c:v>
                </c:pt>
                <c:pt idx="101258">
                  <c:v>37749.5</c:v>
                </c:pt>
                <c:pt idx="101259">
                  <c:v>37749.583333333336</c:v>
                </c:pt>
                <c:pt idx="101260">
                  <c:v>37749.666666666664</c:v>
                </c:pt>
                <c:pt idx="101261">
                  <c:v>37749.75</c:v>
                </c:pt>
                <c:pt idx="101262">
                  <c:v>37749.833333333336</c:v>
                </c:pt>
                <c:pt idx="101263">
                  <c:v>37749.916666666664</c:v>
                </c:pt>
                <c:pt idx="101264">
                  <c:v>37750</c:v>
                </c:pt>
                <c:pt idx="101265">
                  <c:v>37750.083333333336</c:v>
                </c:pt>
                <c:pt idx="101266">
                  <c:v>37750.166666666664</c:v>
                </c:pt>
                <c:pt idx="101267">
                  <c:v>37750.25</c:v>
                </c:pt>
                <c:pt idx="101268">
                  <c:v>37750.333333333336</c:v>
                </c:pt>
                <c:pt idx="101269">
                  <c:v>37750.416666666664</c:v>
                </c:pt>
                <c:pt idx="101270">
                  <c:v>37750.5</c:v>
                </c:pt>
                <c:pt idx="101271">
                  <c:v>37750.583333333336</c:v>
                </c:pt>
                <c:pt idx="101272">
                  <c:v>37750.666666666664</c:v>
                </c:pt>
                <c:pt idx="101273">
                  <c:v>37750.75</c:v>
                </c:pt>
                <c:pt idx="101274">
                  <c:v>37750.833333333336</c:v>
                </c:pt>
                <c:pt idx="101275">
                  <c:v>37750.916666666664</c:v>
                </c:pt>
                <c:pt idx="101276">
                  <c:v>37751</c:v>
                </c:pt>
                <c:pt idx="101277">
                  <c:v>37751.083333333336</c:v>
                </c:pt>
                <c:pt idx="101278">
                  <c:v>37751.166666666664</c:v>
                </c:pt>
                <c:pt idx="101279">
                  <c:v>37751.25</c:v>
                </c:pt>
                <c:pt idx="101280">
                  <c:v>37751.333333333336</c:v>
                </c:pt>
                <c:pt idx="101281">
                  <c:v>37751.416666666664</c:v>
                </c:pt>
                <c:pt idx="101282">
                  <c:v>37751.5</c:v>
                </c:pt>
                <c:pt idx="101283">
                  <c:v>37751.583333333336</c:v>
                </c:pt>
                <c:pt idx="101284">
                  <c:v>37751.666666666664</c:v>
                </c:pt>
                <c:pt idx="101285">
                  <c:v>37751.75</c:v>
                </c:pt>
                <c:pt idx="101286">
                  <c:v>37751.833333333336</c:v>
                </c:pt>
                <c:pt idx="101287">
                  <c:v>37751.916666666664</c:v>
                </c:pt>
                <c:pt idx="101288">
                  <c:v>37752</c:v>
                </c:pt>
                <c:pt idx="101289">
                  <c:v>37752.083333333336</c:v>
                </c:pt>
                <c:pt idx="101290">
                  <c:v>37752.166666666664</c:v>
                </c:pt>
                <c:pt idx="101291">
                  <c:v>37752.25</c:v>
                </c:pt>
                <c:pt idx="101292">
                  <c:v>37752.333333333336</c:v>
                </c:pt>
                <c:pt idx="101293">
                  <c:v>37752.416666666664</c:v>
                </c:pt>
                <c:pt idx="101294">
                  <c:v>37752.5</c:v>
                </c:pt>
                <c:pt idx="101295">
                  <c:v>37752.583333333336</c:v>
                </c:pt>
                <c:pt idx="101296">
                  <c:v>37752.666666666664</c:v>
                </c:pt>
                <c:pt idx="101297">
                  <c:v>37752.75</c:v>
                </c:pt>
                <c:pt idx="101298">
                  <c:v>37752.833333333336</c:v>
                </c:pt>
                <c:pt idx="101299">
                  <c:v>37752.916666666664</c:v>
                </c:pt>
                <c:pt idx="101300">
                  <c:v>37753</c:v>
                </c:pt>
                <c:pt idx="101301">
                  <c:v>37753.083333333336</c:v>
                </c:pt>
                <c:pt idx="101302">
                  <c:v>37753.166666666664</c:v>
                </c:pt>
                <c:pt idx="101303">
                  <c:v>37753.25</c:v>
                </c:pt>
                <c:pt idx="101304">
                  <c:v>37753.333333333336</c:v>
                </c:pt>
                <c:pt idx="101305">
                  <c:v>37753.416666666664</c:v>
                </c:pt>
                <c:pt idx="101306">
                  <c:v>37753.5</c:v>
                </c:pt>
                <c:pt idx="101307">
                  <c:v>37753.583333333336</c:v>
                </c:pt>
                <c:pt idx="101308">
                  <c:v>37753.666666666664</c:v>
                </c:pt>
                <c:pt idx="101309">
                  <c:v>37753.75</c:v>
                </c:pt>
                <c:pt idx="101310">
                  <c:v>37753.833333333336</c:v>
                </c:pt>
                <c:pt idx="101311">
                  <c:v>37753.916666666664</c:v>
                </c:pt>
                <c:pt idx="101312">
                  <c:v>37754</c:v>
                </c:pt>
                <c:pt idx="101313">
                  <c:v>37754.083333333336</c:v>
                </c:pt>
                <c:pt idx="101314">
                  <c:v>37754.166666666664</c:v>
                </c:pt>
                <c:pt idx="101315">
                  <c:v>37754.25</c:v>
                </c:pt>
                <c:pt idx="101316">
                  <c:v>37754.333333333336</c:v>
                </c:pt>
                <c:pt idx="101317">
                  <c:v>37754.416666666664</c:v>
                </c:pt>
                <c:pt idx="101318">
                  <c:v>37754.5</c:v>
                </c:pt>
                <c:pt idx="101319">
                  <c:v>37754.583333333336</c:v>
                </c:pt>
                <c:pt idx="101320">
                  <c:v>37754.666666666664</c:v>
                </c:pt>
                <c:pt idx="101321">
                  <c:v>37754.75</c:v>
                </c:pt>
                <c:pt idx="101322">
                  <c:v>37754.833333333336</c:v>
                </c:pt>
                <c:pt idx="101323">
                  <c:v>37754.916666666664</c:v>
                </c:pt>
                <c:pt idx="101324">
                  <c:v>37755</c:v>
                </c:pt>
                <c:pt idx="101325">
                  <c:v>37755.083333333336</c:v>
                </c:pt>
                <c:pt idx="101326">
                  <c:v>37755.166666666664</c:v>
                </c:pt>
                <c:pt idx="101327">
                  <c:v>37755.25</c:v>
                </c:pt>
                <c:pt idx="101328">
                  <c:v>37755.333333333336</c:v>
                </c:pt>
                <c:pt idx="101329">
                  <c:v>37755.416666666664</c:v>
                </c:pt>
                <c:pt idx="101330">
                  <c:v>37755.5</c:v>
                </c:pt>
                <c:pt idx="101331">
                  <c:v>37755.583333333336</c:v>
                </c:pt>
                <c:pt idx="101332">
                  <c:v>37755.666666666664</c:v>
                </c:pt>
                <c:pt idx="101333">
                  <c:v>37755.75</c:v>
                </c:pt>
                <c:pt idx="101334">
                  <c:v>37755.833333333336</c:v>
                </c:pt>
                <c:pt idx="101335">
                  <c:v>37755.916666666664</c:v>
                </c:pt>
                <c:pt idx="101336">
                  <c:v>37756</c:v>
                </c:pt>
                <c:pt idx="101337">
                  <c:v>37756.083333333336</c:v>
                </c:pt>
                <c:pt idx="101338">
                  <c:v>37756.166666666664</c:v>
                </c:pt>
                <c:pt idx="101339">
                  <c:v>37756.25</c:v>
                </c:pt>
                <c:pt idx="101340">
                  <c:v>37756.333333333336</c:v>
                </c:pt>
                <c:pt idx="101341">
                  <c:v>37756.416666666664</c:v>
                </c:pt>
                <c:pt idx="101342">
                  <c:v>37756.5</c:v>
                </c:pt>
                <c:pt idx="101343">
                  <c:v>37756.583333333336</c:v>
                </c:pt>
                <c:pt idx="101344">
                  <c:v>37756.666666666664</c:v>
                </c:pt>
                <c:pt idx="101345">
                  <c:v>37756.75</c:v>
                </c:pt>
                <c:pt idx="101346">
                  <c:v>37756.833333333336</c:v>
                </c:pt>
                <c:pt idx="101347">
                  <c:v>37756.916666666664</c:v>
                </c:pt>
                <c:pt idx="101348">
                  <c:v>37757</c:v>
                </c:pt>
                <c:pt idx="101349">
                  <c:v>37757.083333333336</c:v>
                </c:pt>
                <c:pt idx="101350">
                  <c:v>37757.166666666664</c:v>
                </c:pt>
                <c:pt idx="101351">
                  <c:v>37757.25</c:v>
                </c:pt>
                <c:pt idx="101352">
                  <c:v>37757.333333333336</c:v>
                </c:pt>
                <c:pt idx="101353">
                  <c:v>37757.416666666664</c:v>
                </c:pt>
                <c:pt idx="101354">
                  <c:v>37757.5</c:v>
                </c:pt>
                <c:pt idx="101355">
                  <c:v>37757.583333333336</c:v>
                </c:pt>
                <c:pt idx="101356">
                  <c:v>37757.666666666664</c:v>
                </c:pt>
                <c:pt idx="101357">
                  <c:v>37757.75</c:v>
                </c:pt>
                <c:pt idx="101358">
                  <c:v>37757.833333333336</c:v>
                </c:pt>
                <c:pt idx="101359">
                  <c:v>37757.916666666664</c:v>
                </c:pt>
                <c:pt idx="101360">
                  <c:v>37758</c:v>
                </c:pt>
                <c:pt idx="101361">
                  <c:v>37758.083333333336</c:v>
                </c:pt>
                <c:pt idx="101362">
                  <c:v>37758.166666666664</c:v>
                </c:pt>
                <c:pt idx="101363">
                  <c:v>37758.25</c:v>
                </c:pt>
                <c:pt idx="101364">
                  <c:v>37758.333333333336</c:v>
                </c:pt>
                <c:pt idx="101365">
                  <c:v>37758.416666666664</c:v>
                </c:pt>
                <c:pt idx="101366">
                  <c:v>37758.5</c:v>
                </c:pt>
                <c:pt idx="101367">
                  <c:v>37758.583333333336</c:v>
                </c:pt>
                <c:pt idx="101368">
                  <c:v>37758.666666666664</c:v>
                </c:pt>
                <c:pt idx="101369">
                  <c:v>37758.75</c:v>
                </c:pt>
                <c:pt idx="101370">
                  <c:v>37758.833333333336</c:v>
                </c:pt>
                <c:pt idx="101371">
                  <c:v>37758.916666666664</c:v>
                </c:pt>
                <c:pt idx="101372">
                  <c:v>37759</c:v>
                </c:pt>
                <c:pt idx="101373">
                  <c:v>37759.083333333336</c:v>
                </c:pt>
                <c:pt idx="101374">
                  <c:v>37759.166666666664</c:v>
                </c:pt>
                <c:pt idx="101375">
                  <c:v>37759.25</c:v>
                </c:pt>
                <c:pt idx="101376">
                  <c:v>37759.333333333336</c:v>
                </c:pt>
                <c:pt idx="101377">
                  <c:v>37759.416666666664</c:v>
                </c:pt>
                <c:pt idx="101378">
                  <c:v>37759.5</c:v>
                </c:pt>
                <c:pt idx="101379">
                  <c:v>37759.583333333336</c:v>
                </c:pt>
                <c:pt idx="101380">
                  <c:v>37759.666666666664</c:v>
                </c:pt>
                <c:pt idx="101381">
                  <c:v>37759.75</c:v>
                </c:pt>
                <c:pt idx="101382">
                  <c:v>37759.833333333336</c:v>
                </c:pt>
                <c:pt idx="101383">
                  <c:v>37759.916666666664</c:v>
                </c:pt>
                <c:pt idx="101384">
                  <c:v>37760</c:v>
                </c:pt>
                <c:pt idx="101385">
                  <c:v>37760.083333333336</c:v>
                </c:pt>
                <c:pt idx="101386">
                  <c:v>37760.166666666664</c:v>
                </c:pt>
                <c:pt idx="101387">
                  <c:v>37760.25</c:v>
                </c:pt>
                <c:pt idx="101388">
                  <c:v>37760.333333333336</c:v>
                </c:pt>
                <c:pt idx="101389">
                  <c:v>37760.416666666664</c:v>
                </c:pt>
                <c:pt idx="101390">
                  <c:v>37760.5</c:v>
                </c:pt>
                <c:pt idx="101391">
                  <c:v>37760.583333333336</c:v>
                </c:pt>
                <c:pt idx="101392">
                  <c:v>37760.666666666664</c:v>
                </c:pt>
                <c:pt idx="101393">
                  <c:v>37760.75</c:v>
                </c:pt>
                <c:pt idx="101394">
                  <c:v>37760.833333333336</c:v>
                </c:pt>
                <c:pt idx="101395">
                  <c:v>37760.916666666664</c:v>
                </c:pt>
                <c:pt idx="101396">
                  <c:v>37761</c:v>
                </c:pt>
                <c:pt idx="101397">
                  <c:v>37761.083333333336</c:v>
                </c:pt>
                <c:pt idx="101398">
                  <c:v>37761.166666666664</c:v>
                </c:pt>
                <c:pt idx="101399">
                  <c:v>37761.25</c:v>
                </c:pt>
                <c:pt idx="101400">
                  <c:v>37761.333333333336</c:v>
                </c:pt>
                <c:pt idx="101401">
                  <c:v>37761.416666666664</c:v>
                </c:pt>
                <c:pt idx="101402">
                  <c:v>37761.5</c:v>
                </c:pt>
                <c:pt idx="101403">
                  <c:v>37761.583333333336</c:v>
                </c:pt>
                <c:pt idx="101404">
                  <c:v>37761.666666666664</c:v>
                </c:pt>
                <c:pt idx="101405">
                  <c:v>37761.75</c:v>
                </c:pt>
                <c:pt idx="101406">
                  <c:v>37761.833333333336</c:v>
                </c:pt>
                <c:pt idx="101407">
                  <c:v>37761.916666666664</c:v>
                </c:pt>
                <c:pt idx="101408">
                  <c:v>37762</c:v>
                </c:pt>
                <c:pt idx="101409">
                  <c:v>37762.083333333336</c:v>
                </c:pt>
                <c:pt idx="101410">
                  <c:v>37762.166666666664</c:v>
                </c:pt>
                <c:pt idx="101411">
                  <c:v>37762.25</c:v>
                </c:pt>
                <c:pt idx="101412">
                  <c:v>37762.333333333336</c:v>
                </c:pt>
                <c:pt idx="101413">
                  <c:v>37762.416666666664</c:v>
                </c:pt>
                <c:pt idx="101414">
                  <c:v>37762.5</c:v>
                </c:pt>
                <c:pt idx="101415">
                  <c:v>37762.583333333336</c:v>
                </c:pt>
                <c:pt idx="101416">
                  <c:v>37762.666666666664</c:v>
                </c:pt>
                <c:pt idx="101417">
                  <c:v>37762.75</c:v>
                </c:pt>
                <c:pt idx="101418">
                  <c:v>37762.833333333336</c:v>
                </c:pt>
                <c:pt idx="101419">
                  <c:v>37762.916666666664</c:v>
                </c:pt>
                <c:pt idx="101420">
                  <c:v>37763</c:v>
                </c:pt>
                <c:pt idx="101421">
                  <c:v>37763.083333333336</c:v>
                </c:pt>
                <c:pt idx="101422">
                  <c:v>37763.166666666664</c:v>
                </c:pt>
                <c:pt idx="101423">
                  <c:v>37763.25</c:v>
                </c:pt>
                <c:pt idx="101424">
                  <c:v>37763.333333333336</c:v>
                </c:pt>
                <c:pt idx="101425">
                  <c:v>37763.416666666664</c:v>
                </c:pt>
                <c:pt idx="101426">
                  <c:v>37763.5</c:v>
                </c:pt>
                <c:pt idx="101427">
                  <c:v>37763.583333333336</c:v>
                </c:pt>
                <c:pt idx="101428">
                  <c:v>37763.666666666664</c:v>
                </c:pt>
                <c:pt idx="101429">
                  <c:v>37763.75</c:v>
                </c:pt>
                <c:pt idx="101430">
                  <c:v>37763.833333333336</c:v>
                </c:pt>
                <c:pt idx="101431">
                  <c:v>37763.916666666664</c:v>
                </c:pt>
                <c:pt idx="101432">
                  <c:v>37764</c:v>
                </c:pt>
                <c:pt idx="101433">
                  <c:v>37764.083333333336</c:v>
                </c:pt>
                <c:pt idx="101434">
                  <c:v>37764.166666666664</c:v>
                </c:pt>
                <c:pt idx="101435">
                  <c:v>37764.25</c:v>
                </c:pt>
                <c:pt idx="101436">
                  <c:v>37764.333333333336</c:v>
                </c:pt>
                <c:pt idx="101437">
                  <c:v>37764.416666666664</c:v>
                </c:pt>
                <c:pt idx="101438">
                  <c:v>37764.5</c:v>
                </c:pt>
                <c:pt idx="101439">
                  <c:v>37764.583333333336</c:v>
                </c:pt>
                <c:pt idx="101440">
                  <c:v>37764.666666666664</c:v>
                </c:pt>
                <c:pt idx="101441">
                  <c:v>37764.75</c:v>
                </c:pt>
                <c:pt idx="101442">
                  <c:v>37764.833333333336</c:v>
                </c:pt>
                <c:pt idx="101443">
                  <c:v>37764.916666666664</c:v>
                </c:pt>
                <c:pt idx="101444">
                  <c:v>37765</c:v>
                </c:pt>
                <c:pt idx="101445">
                  <c:v>37765.083333333336</c:v>
                </c:pt>
                <c:pt idx="101446">
                  <c:v>37765.166666666664</c:v>
                </c:pt>
                <c:pt idx="101447">
                  <c:v>37765.25</c:v>
                </c:pt>
                <c:pt idx="101448">
                  <c:v>37765.333333333336</c:v>
                </c:pt>
                <c:pt idx="101449">
                  <c:v>37765.416666666664</c:v>
                </c:pt>
                <c:pt idx="101450">
                  <c:v>37765.5</c:v>
                </c:pt>
                <c:pt idx="101451">
                  <c:v>37765.583333333336</c:v>
                </c:pt>
                <c:pt idx="101452">
                  <c:v>37765.666666666664</c:v>
                </c:pt>
                <c:pt idx="101453">
                  <c:v>37765.75</c:v>
                </c:pt>
                <c:pt idx="101454">
                  <c:v>37765.833333333336</c:v>
                </c:pt>
                <c:pt idx="101455">
                  <c:v>37765.916666666664</c:v>
                </c:pt>
                <c:pt idx="101456">
                  <c:v>37766</c:v>
                </c:pt>
                <c:pt idx="101457">
                  <c:v>37766.083333333336</c:v>
                </c:pt>
                <c:pt idx="101458">
                  <c:v>37766.166666666664</c:v>
                </c:pt>
                <c:pt idx="101459">
                  <c:v>37766.25</c:v>
                </c:pt>
                <c:pt idx="101460">
                  <c:v>37766.333333333336</c:v>
                </c:pt>
                <c:pt idx="101461">
                  <c:v>37766.416666666664</c:v>
                </c:pt>
                <c:pt idx="101462">
                  <c:v>37766.5</c:v>
                </c:pt>
                <c:pt idx="101463">
                  <c:v>37766.583333333336</c:v>
                </c:pt>
                <c:pt idx="101464">
                  <c:v>37766.666666666664</c:v>
                </c:pt>
                <c:pt idx="101465">
                  <c:v>37766.75</c:v>
                </c:pt>
                <c:pt idx="101466">
                  <c:v>37766.833333333336</c:v>
                </c:pt>
                <c:pt idx="101467">
                  <c:v>37766.916666666664</c:v>
                </c:pt>
                <c:pt idx="101468">
                  <c:v>37767</c:v>
                </c:pt>
                <c:pt idx="101469">
                  <c:v>37767.083333333336</c:v>
                </c:pt>
                <c:pt idx="101470">
                  <c:v>37767.166666666664</c:v>
                </c:pt>
                <c:pt idx="101471">
                  <c:v>37767.25</c:v>
                </c:pt>
                <c:pt idx="101472">
                  <c:v>37767.333333333336</c:v>
                </c:pt>
                <c:pt idx="101473">
                  <c:v>37767.416666666664</c:v>
                </c:pt>
                <c:pt idx="101474">
                  <c:v>37767.5</c:v>
                </c:pt>
                <c:pt idx="101475">
                  <c:v>37767.583333333336</c:v>
                </c:pt>
                <c:pt idx="101476">
                  <c:v>37767.666666666664</c:v>
                </c:pt>
                <c:pt idx="101477">
                  <c:v>37767.75</c:v>
                </c:pt>
                <c:pt idx="101478">
                  <c:v>37767.833333333336</c:v>
                </c:pt>
                <c:pt idx="101479">
                  <c:v>37767.916666666664</c:v>
                </c:pt>
                <c:pt idx="101480">
                  <c:v>37768</c:v>
                </c:pt>
                <c:pt idx="101481">
                  <c:v>37768.083333333336</c:v>
                </c:pt>
                <c:pt idx="101482">
                  <c:v>37768.166666666664</c:v>
                </c:pt>
                <c:pt idx="101483">
                  <c:v>37768.25</c:v>
                </c:pt>
                <c:pt idx="101484">
                  <c:v>37768.333333333336</c:v>
                </c:pt>
                <c:pt idx="101485">
                  <c:v>37768.416666666664</c:v>
                </c:pt>
                <c:pt idx="101486">
                  <c:v>37768.5</c:v>
                </c:pt>
                <c:pt idx="101487">
                  <c:v>37768.583333333336</c:v>
                </c:pt>
                <c:pt idx="101488">
                  <c:v>37768.666666666664</c:v>
                </c:pt>
                <c:pt idx="101489">
                  <c:v>37768.75</c:v>
                </c:pt>
                <c:pt idx="101490">
                  <c:v>37768.833333333336</c:v>
                </c:pt>
                <c:pt idx="101491">
                  <c:v>37768.916666666664</c:v>
                </c:pt>
                <c:pt idx="101492">
                  <c:v>37769</c:v>
                </c:pt>
                <c:pt idx="101493">
                  <c:v>37769.083333333336</c:v>
                </c:pt>
                <c:pt idx="101494">
                  <c:v>37769.166666666664</c:v>
                </c:pt>
                <c:pt idx="101495">
                  <c:v>37769.25</c:v>
                </c:pt>
                <c:pt idx="101496">
                  <c:v>37769.333333333336</c:v>
                </c:pt>
                <c:pt idx="101497">
                  <c:v>37769.416666666664</c:v>
                </c:pt>
                <c:pt idx="101498">
                  <c:v>37769.5</c:v>
                </c:pt>
                <c:pt idx="101499">
                  <c:v>37769.583333333336</c:v>
                </c:pt>
                <c:pt idx="101500">
                  <c:v>37769.666666666664</c:v>
                </c:pt>
                <c:pt idx="101501">
                  <c:v>37769.75</c:v>
                </c:pt>
                <c:pt idx="101502">
                  <c:v>37769.833333333336</c:v>
                </c:pt>
                <c:pt idx="101503">
                  <c:v>37769.916666666664</c:v>
                </c:pt>
                <c:pt idx="101504">
                  <c:v>37770</c:v>
                </c:pt>
                <c:pt idx="101505">
                  <c:v>37770.083333333336</c:v>
                </c:pt>
                <c:pt idx="101506">
                  <c:v>37770.166666666664</c:v>
                </c:pt>
                <c:pt idx="101507">
                  <c:v>37770.25</c:v>
                </c:pt>
                <c:pt idx="101508">
                  <c:v>37770.333333333336</c:v>
                </c:pt>
                <c:pt idx="101509">
                  <c:v>37770.416666666664</c:v>
                </c:pt>
                <c:pt idx="101510">
                  <c:v>37770.5</c:v>
                </c:pt>
                <c:pt idx="101511">
                  <c:v>37770.583333333336</c:v>
                </c:pt>
                <c:pt idx="101512">
                  <c:v>37770.666666666664</c:v>
                </c:pt>
                <c:pt idx="101513">
                  <c:v>37770.75</c:v>
                </c:pt>
                <c:pt idx="101514">
                  <c:v>37770.833333333336</c:v>
                </c:pt>
                <c:pt idx="101515">
                  <c:v>37770.916666666664</c:v>
                </c:pt>
                <c:pt idx="101516">
                  <c:v>37771</c:v>
                </c:pt>
                <c:pt idx="101517">
                  <c:v>37771.083333333336</c:v>
                </c:pt>
                <c:pt idx="101518">
                  <c:v>37771.166666666664</c:v>
                </c:pt>
                <c:pt idx="101519">
                  <c:v>37771.25</c:v>
                </c:pt>
                <c:pt idx="101520">
                  <c:v>37771.333333333336</c:v>
                </c:pt>
                <c:pt idx="101521">
                  <c:v>37771.416666666664</c:v>
                </c:pt>
                <c:pt idx="101522">
                  <c:v>37771.5</c:v>
                </c:pt>
                <c:pt idx="101523">
                  <c:v>37771.583333333336</c:v>
                </c:pt>
                <c:pt idx="101524">
                  <c:v>37771.666666666664</c:v>
                </c:pt>
                <c:pt idx="101525">
                  <c:v>37771.75</c:v>
                </c:pt>
                <c:pt idx="101526">
                  <c:v>37771.833333333336</c:v>
                </c:pt>
                <c:pt idx="101527">
                  <c:v>37771.916666666664</c:v>
                </c:pt>
                <c:pt idx="101528">
                  <c:v>37772</c:v>
                </c:pt>
                <c:pt idx="101529">
                  <c:v>37772.083333333336</c:v>
                </c:pt>
                <c:pt idx="101530">
                  <c:v>37772.166666666664</c:v>
                </c:pt>
                <c:pt idx="101531">
                  <c:v>37772.25</c:v>
                </c:pt>
                <c:pt idx="101532">
                  <c:v>37772.333333333336</c:v>
                </c:pt>
                <c:pt idx="101533">
                  <c:v>37772.416666666664</c:v>
                </c:pt>
                <c:pt idx="101534">
                  <c:v>37772.5</c:v>
                </c:pt>
                <c:pt idx="101535">
                  <c:v>37772.583333333336</c:v>
                </c:pt>
                <c:pt idx="101536">
                  <c:v>37772.666666666664</c:v>
                </c:pt>
                <c:pt idx="101537">
                  <c:v>37772.75</c:v>
                </c:pt>
                <c:pt idx="101538">
                  <c:v>37772.833333333336</c:v>
                </c:pt>
                <c:pt idx="101539">
                  <c:v>37772.916666666664</c:v>
                </c:pt>
                <c:pt idx="101540">
                  <c:v>37773</c:v>
                </c:pt>
                <c:pt idx="101541">
                  <c:v>37773.083333333336</c:v>
                </c:pt>
                <c:pt idx="101542">
                  <c:v>37773.166666666664</c:v>
                </c:pt>
                <c:pt idx="101543">
                  <c:v>37773.25</c:v>
                </c:pt>
                <c:pt idx="101544">
                  <c:v>37773.333333333336</c:v>
                </c:pt>
                <c:pt idx="101545">
                  <c:v>37773.416666666664</c:v>
                </c:pt>
                <c:pt idx="101546">
                  <c:v>37773.5</c:v>
                </c:pt>
                <c:pt idx="101547">
                  <c:v>37773.583333333336</c:v>
                </c:pt>
                <c:pt idx="101548">
                  <c:v>37773.666666666664</c:v>
                </c:pt>
                <c:pt idx="101549">
                  <c:v>37773.75</c:v>
                </c:pt>
                <c:pt idx="101550">
                  <c:v>37773.833333333336</c:v>
                </c:pt>
                <c:pt idx="101551">
                  <c:v>37773.916666666664</c:v>
                </c:pt>
                <c:pt idx="101552">
                  <c:v>37774</c:v>
                </c:pt>
                <c:pt idx="101553">
                  <c:v>37774.083333333336</c:v>
                </c:pt>
                <c:pt idx="101554">
                  <c:v>37774.166666666664</c:v>
                </c:pt>
                <c:pt idx="101555">
                  <c:v>37774.25</c:v>
                </c:pt>
                <c:pt idx="101556">
                  <c:v>37774.333333333336</c:v>
                </c:pt>
                <c:pt idx="101557">
                  <c:v>37774.416666666664</c:v>
                </c:pt>
                <c:pt idx="101558">
                  <c:v>37774.5</c:v>
                </c:pt>
                <c:pt idx="101559">
                  <c:v>37774.583333333336</c:v>
                </c:pt>
                <c:pt idx="101560">
                  <c:v>37774.666666666664</c:v>
                </c:pt>
                <c:pt idx="101561">
                  <c:v>37774.75</c:v>
                </c:pt>
                <c:pt idx="101562">
                  <c:v>37774.833333333336</c:v>
                </c:pt>
                <c:pt idx="101563">
                  <c:v>37774.916666666664</c:v>
                </c:pt>
                <c:pt idx="101564">
                  <c:v>37775</c:v>
                </c:pt>
                <c:pt idx="101565">
                  <c:v>37775.083333333336</c:v>
                </c:pt>
                <c:pt idx="101566">
                  <c:v>37775.166666666664</c:v>
                </c:pt>
                <c:pt idx="101567">
                  <c:v>37775.25</c:v>
                </c:pt>
                <c:pt idx="101568">
                  <c:v>37775.333333333336</c:v>
                </c:pt>
                <c:pt idx="101569">
                  <c:v>37775.416666666664</c:v>
                </c:pt>
                <c:pt idx="101570">
                  <c:v>37775.5</c:v>
                </c:pt>
                <c:pt idx="101571">
                  <c:v>37775.583333333336</c:v>
                </c:pt>
                <c:pt idx="101572">
                  <c:v>37775.666666666664</c:v>
                </c:pt>
                <c:pt idx="101573">
                  <c:v>37775.75</c:v>
                </c:pt>
                <c:pt idx="101574">
                  <c:v>37775.833333333336</c:v>
                </c:pt>
                <c:pt idx="101575">
                  <c:v>37775.916666666664</c:v>
                </c:pt>
                <c:pt idx="101576">
                  <c:v>37776</c:v>
                </c:pt>
                <c:pt idx="101577">
                  <c:v>37776.083333333336</c:v>
                </c:pt>
                <c:pt idx="101578">
                  <c:v>37776.166666666664</c:v>
                </c:pt>
                <c:pt idx="101579">
                  <c:v>37776.25</c:v>
                </c:pt>
                <c:pt idx="101580">
                  <c:v>37776.333333333336</c:v>
                </c:pt>
                <c:pt idx="101581">
                  <c:v>37776.416666666664</c:v>
                </c:pt>
                <c:pt idx="101582">
                  <c:v>37776.5</c:v>
                </c:pt>
                <c:pt idx="101583">
                  <c:v>37776.583333333336</c:v>
                </c:pt>
                <c:pt idx="101584">
                  <c:v>37776.666666666664</c:v>
                </c:pt>
                <c:pt idx="101585">
                  <c:v>37776.75</c:v>
                </c:pt>
                <c:pt idx="101586">
                  <c:v>37776.833333333336</c:v>
                </c:pt>
                <c:pt idx="101587">
                  <c:v>37776.916666666664</c:v>
                </c:pt>
                <c:pt idx="101588">
                  <c:v>37777</c:v>
                </c:pt>
                <c:pt idx="101589">
                  <c:v>37777.083333333336</c:v>
                </c:pt>
                <c:pt idx="101590">
                  <c:v>37777.166666666664</c:v>
                </c:pt>
                <c:pt idx="101591">
                  <c:v>37777.25</c:v>
                </c:pt>
                <c:pt idx="101592">
                  <c:v>37777.333333333336</c:v>
                </c:pt>
                <c:pt idx="101593">
                  <c:v>37777.416666666664</c:v>
                </c:pt>
                <c:pt idx="101594">
                  <c:v>37777.5</c:v>
                </c:pt>
                <c:pt idx="101595">
                  <c:v>37777.583333333336</c:v>
                </c:pt>
                <c:pt idx="101596">
                  <c:v>37777.666666666664</c:v>
                </c:pt>
                <c:pt idx="101597">
                  <c:v>37777.75</c:v>
                </c:pt>
                <c:pt idx="101598">
                  <c:v>37777.833333333336</c:v>
                </c:pt>
                <c:pt idx="101599">
                  <c:v>37777.916666666664</c:v>
                </c:pt>
                <c:pt idx="101600">
                  <c:v>37778</c:v>
                </c:pt>
                <c:pt idx="101601">
                  <c:v>37778.083333333336</c:v>
                </c:pt>
                <c:pt idx="101602">
                  <c:v>37778.166666666664</c:v>
                </c:pt>
                <c:pt idx="101603">
                  <c:v>37778.25</c:v>
                </c:pt>
                <c:pt idx="101604">
                  <c:v>37778.333333333336</c:v>
                </c:pt>
                <c:pt idx="101605">
                  <c:v>37778.416666666664</c:v>
                </c:pt>
                <c:pt idx="101606">
                  <c:v>37778.5</c:v>
                </c:pt>
                <c:pt idx="101607">
                  <c:v>37778.583333333336</c:v>
                </c:pt>
                <c:pt idx="101608">
                  <c:v>37778.666666666664</c:v>
                </c:pt>
                <c:pt idx="101609">
                  <c:v>37778.75</c:v>
                </c:pt>
                <c:pt idx="101610">
                  <c:v>37778.833333333336</c:v>
                </c:pt>
                <c:pt idx="101611">
                  <c:v>37778.916666666664</c:v>
                </c:pt>
                <c:pt idx="101612">
                  <c:v>37779</c:v>
                </c:pt>
                <c:pt idx="101613">
                  <c:v>37779.083333333336</c:v>
                </c:pt>
                <c:pt idx="101614">
                  <c:v>37779.166666666664</c:v>
                </c:pt>
                <c:pt idx="101615">
                  <c:v>37779.25</c:v>
                </c:pt>
                <c:pt idx="101616">
                  <c:v>37779.333333333336</c:v>
                </c:pt>
                <c:pt idx="101617">
                  <c:v>37779.416666666664</c:v>
                </c:pt>
                <c:pt idx="101618">
                  <c:v>37779.5</c:v>
                </c:pt>
                <c:pt idx="101619">
                  <c:v>37779.583333333336</c:v>
                </c:pt>
                <c:pt idx="101620">
                  <c:v>37779.666666666664</c:v>
                </c:pt>
                <c:pt idx="101621">
                  <c:v>37779.75</c:v>
                </c:pt>
                <c:pt idx="101622">
                  <c:v>37779.833333333336</c:v>
                </c:pt>
                <c:pt idx="101623">
                  <c:v>37779.916666666664</c:v>
                </c:pt>
                <c:pt idx="101624">
                  <c:v>37780</c:v>
                </c:pt>
                <c:pt idx="101625">
                  <c:v>37780.083333333336</c:v>
                </c:pt>
                <c:pt idx="101626">
                  <c:v>37780.166666666664</c:v>
                </c:pt>
                <c:pt idx="101627">
                  <c:v>37780.25</c:v>
                </c:pt>
                <c:pt idx="101628">
                  <c:v>37780.333333333336</c:v>
                </c:pt>
                <c:pt idx="101629">
                  <c:v>37780.416666666664</c:v>
                </c:pt>
                <c:pt idx="101630">
                  <c:v>37780.5</c:v>
                </c:pt>
                <c:pt idx="101631">
                  <c:v>37780.583333333336</c:v>
                </c:pt>
                <c:pt idx="101632">
                  <c:v>37780.666666666664</c:v>
                </c:pt>
                <c:pt idx="101633">
                  <c:v>37780.75</c:v>
                </c:pt>
                <c:pt idx="101634">
                  <c:v>37780.833333333336</c:v>
                </c:pt>
                <c:pt idx="101635">
                  <c:v>37780.916666666664</c:v>
                </c:pt>
                <c:pt idx="101636">
                  <c:v>37781</c:v>
                </c:pt>
                <c:pt idx="101637">
                  <c:v>37781.083333333336</c:v>
                </c:pt>
                <c:pt idx="101638">
                  <c:v>37781.166666666664</c:v>
                </c:pt>
                <c:pt idx="101639">
                  <c:v>37781.25</c:v>
                </c:pt>
                <c:pt idx="101640">
                  <c:v>37781.333333333336</c:v>
                </c:pt>
                <c:pt idx="101641">
                  <c:v>37781.416666666664</c:v>
                </c:pt>
                <c:pt idx="101642">
                  <c:v>37781.5</c:v>
                </c:pt>
                <c:pt idx="101643">
                  <c:v>37781.583333333336</c:v>
                </c:pt>
                <c:pt idx="101644">
                  <c:v>37781.666666666664</c:v>
                </c:pt>
                <c:pt idx="101645">
                  <c:v>37781.75</c:v>
                </c:pt>
                <c:pt idx="101646">
                  <c:v>37781.833333333336</c:v>
                </c:pt>
                <c:pt idx="101647">
                  <c:v>37781.916666666664</c:v>
                </c:pt>
                <c:pt idx="101648">
                  <c:v>37782</c:v>
                </c:pt>
                <c:pt idx="101649">
                  <c:v>37782.083333333336</c:v>
                </c:pt>
                <c:pt idx="101650">
                  <c:v>37782.166666666664</c:v>
                </c:pt>
                <c:pt idx="101651">
                  <c:v>37782.25</c:v>
                </c:pt>
                <c:pt idx="101652">
                  <c:v>37782.333333333336</c:v>
                </c:pt>
                <c:pt idx="101653">
                  <c:v>37782.416666666664</c:v>
                </c:pt>
                <c:pt idx="101654">
                  <c:v>37782.5</c:v>
                </c:pt>
                <c:pt idx="101655">
                  <c:v>37782.583333333336</c:v>
                </c:pt>
                <c:pt idx="101656">
                  <c:v>37782.666666666664</c:v>
                </c:pt>
                <c:pt idx="101657">
                  <c:v>37782.75</c:v>
                </c:pt>
                <c:pt idx="101658">
                  <c:v>37782.833333333336</c:v>
                </c:pt>
                <c:pt idx="101659">
                  <c:v>37782.916666666664</c:v>
                </c:pt>
                <c:pt idx="101660">
                  <c:v>37783</c:v>
                </c:pt>
                <c:pt idx="101661">
                  <c:v>37783.083333333336</c:v>
                </c:pt>
                <c:pt idx="101662">
                  <c:v>37783.166666666664</c:v>
                </c:pt>
                <c:pt idx="101663">
                  <c:v>37783.25</c:v>
                </c:pt>
                <c:pt idx="101664">
                  <c:v>37783.333333333336</c:v>
                </c:pt>
                <c:pt idx="101665">
                  <c:v>37783.416666666664</c:v>
                </c:pt>
                <c:pt idx="101666">
                  <c:v>37783.5</c:v>
                </c:pt>
                <c:pt idx="101667">
                  <c:v>37783.583333333336</c:v>
                </c:pt>
                <c:pt idx="101668">
                  <c:v>37783.666666666664</c:v>
                </c:pt>
                <c:pt idx="101669">
                  <c:v>37783.75</c:v>
                </c:pt>
                <c:pt idx="101670">
                  <c:v>37783.833333333336</c:v>
                </c:pt>
                <c:pt idx="101671">
                  <c:v>37783.916666666664</c:v>
                </c:pt>
                <c:pt idx="101672">
                  <c:v>37784</c:v>
                </c:pt>
                <c:pt idx="101673">
                  <c:v>37784.083333333336</c:v>
                </c:pt>
                <c:pt idx="101674">
                  <c:v>37784.166666666664</c:v>
                </c:pt>
                <c:pt idx="101675">
                  <c:v>37784.25</c:v>
                </c:pt>
                <c:pt idx="101676">
                  <c:v>37784.333333333336</c:v>
                </c:pt>
                <c:pt idx="101677">
                  <c:v>37784.416666666664</c:v>
                </c:pt>
                <c:pt idx="101678">
                  <c:v>37784.5</c:v>
                </c:pt>
                <c:pt idx="101679">
                  <c:v>37784.583333333336</c:v>
                </c:pt>
                <c:pt idx="101680">
                  <c:v>37784.666666666664</c:v>
                </c:pt>
                <c:pt idx="101681">
                  <c:v>37784.75</c:v>
                </c:pt>
                <c:pt idx="101682">
                  <c:v>37784.833333333336</c:v>
                </c:pt>
                <c:pt idx="101683">
                  <c:v>37784.916666666664</c:v>
                </c:pt>
                <c:pt idx="101684">
                  <c:v>37785</c:v>
                </c:pt>
                <c:pt idx="101685">
                  <c:v>37785.083333333336</c:v>
                </c:pt>
                <c:pt idx="101686">
                  <c:v>37785.166666666664</c:v>
                </c:pt>
                <c:pt idx="101687">
                  <c:v>37785.25</c:v>
                </c:pt>
                <c:pt idx="101688">
                  <c:v>37785.333333333336</c:v>
                </c:pt>
                <c:pt idx="101689">
                  <c:v>37785.416666666664</c:v>
                </c:pt>
                <c:pt idx="101690">
                  <c:v>37785.5</c:v>
                </c:pt>
                <c:pt idx="101691">
                  <c:v>37785.583333333336</c:v>
                </c:pt>
                <c:pt idx="101692">
                  <c:v>37785.666666666664</c:v>
                </c:pt>
                <c:pt idx="101693">
                  <c:v>37785.75</c:v>
                </c:pt>
                <c:pt idx="101694">
                  <c:v>37785.833333333336</c:v>
                </c:pt>
                <c:pt idx="101695">
                  <c:v>37785.916666666664</c:v>
                </c:pt>
                <c:pt idx="101696">
                  <c:v>37786</c:v>
                </c:pt>
                <c:pt idx="101697">
                  <c:v>37786.083333333336</c:v>
                </c:pt>
                <c:pt idx="101698">
                  <c:v>37786.166666666664</c:v>
                </c:pt>
                <c:pt idx="101699">
                  <c:v>37786.25</c:v>
                </c:pt>
                <c:pt idx="101700">
                  <c:v>37786.333333333336</c:v>
                </c:pt>
                <c:pt idx="101701">
                  <c:v>37786.416666666664</c:v>
                </c:pt>
                <c:pt idx="101702">
                  <c:v>37786.5</c:v>
                </c:pt>
                <c:pt idx="101703">
                  <c:v>37786.583333333336</c:v>
                </c:pt>
                <c:pt idx="101704">
                  <c:v>37786.666666666664</c:v>
                </c:pt>
                <c:pt idx="101705">
                  <c:v>37786.75</c:v>
                </c:pt>
                <c:pt idx="101706">
                  <c:v>37786.833333333336</c:v>
                </c:pt>
                <c:pt idx="101707">
                  <c:v>37786.916666666664</c:v>
                </c:pt>
                <c:pt idx="101708">
                  <c:v>37787</c:v>
                </c:pt>
                <c:pt idx="101709">
                  <c:v>37787.083333333336</c:v>
                </c:pt>
                <c:pt idx="101710">
                  <c:v>37787.166666666664</c:v>
                </c:pt>
                <c:pt idx="101711">
                  <c:v>37787.25</c:v>
                </c:pt>
                <c:pt idx="101712">
                  <c:v>37787.333333333336</c:v>
                </c:pt>
                <c:pt idx="101713">
                  <c:v>37787.416666666664</c:v>
                </c:pt>
                <c:pt idx="101714">
                  <c:v>37787.5</c:v>
                </c:pt>
                <c:pt idx="101715">
                  <c:v>37787.583333333336</c:v>
                </c:pt>
                <c:pt idx="101716">
                  <c:v>37787.666666666664</c:v>
                </c:pt>
                <c:pt idx="101717">
                  <c:v>37787.75</c:v>
                </c:pt>
                <c:pt idx="101718">
                  <c:v>37787.833333333336</c:v>
                </c:pt>
                <c:pt idx="101719">
                  <c:v>37787.916666666664</c:v>
                </c:pt>
                <c:pt idx="101720">
                  <c:v>37788</c:v>
                </c:pt>
                <c:pt idx="101721">
                  <c:v>37788.083333333336</c:v>
                </c:pt>
                <c:pt idx="101722">
                  <c:v>37788.166666666664</c:v>
                </c:pt>
                <c:pt idx="101723">
                  <c:v>37788.25</c:v>
                </c:pt>
                <c:pt idx="101724">
                  <c:v>37788.333333333336</c:v>
                </c:pt>
                <c:pt idx="101725">
                  <c:v>37788.416666666664</c:v>
                </c:pt>
                <c:pt idx="101726">
                  <c:v>37788.5</c:v>
                </c:pt>
                <c:pt idx="101727">
                  <c:v>37788.583333333336</c:v>
                </c:pt>
                <c:pt idx="101728">
                  <c:v>37788.666666666664</c:v>
                </c:pt>
                <c:pt idx="101729">
                  <c:v>37788.75</c:v>
                </c:pt>
                <c:pt idx="101730">
                  <c:v>37788.833333333336</c:v>
                </c:pt>
                <c:pt idx="101731">
                  <c:v>37788.916666666664</c:v>
                </c:pt>
                <c:pt idx="101732">
                  <c:v>37789</c:v>
                </c:pt>
                <c:pt idx="101733">
                  <c:v>37789.083333333336</c:v>
                </c:pt>
                <c:pt idx="101734">
                  <c:v>37789.166666666664</c:v>
                </c:pt>
                <c:pt idx="101735">
                  <c:v>37789.25</c:v>
                </c:pt>
                <c:pt idx="101736">
                  <c:v>37789.333333333336</c:v>
                </c:pt>
                <c:pt idx="101737">
                  <c:v>37789.416666666664</c:v>
                </c:pt>
                <c:pt idx="101738">
                  <c:v>37789.5</c:v>
                </c:pt>
                <c:pt idx="101739">
                  <c:v>37789.583333333336</c:v>
                </c:pt>
                <c:pt idx="101740">
                  <c:v>37789.666666666664</c:v>
                </c:pt>
                <c:pt idx="101741">
                  <c:v>37789.75</c:v>
                </c:pt>
                <c:pt idx="101742">
                  <c:v>37789.833333333336</c:v>
                </c:pt>
                <c:pt idx="101743">
                  <c:v>37789.916666666664</c:v>
                </c:pt>
                <c:pt idx="101744">
                  <c:v>37790</c:v>
                </c:pt>
                <c:pt idx="101745">
                  <c:v>37790.083333333336</c:v>
                </c:pt>
                <c:pt idx="101746">
                  <c:v>37790.166666666664</c:v>
                </c:pt>
                <c:pt idx="101747">
                  <c:v>37790.25</c:v>
                </c:pt>
                <c:pt idx="101748">
                  <c:v>37790.333333333336</c:v>
                </c:pt>
                <c:pt idx="101749">
                  <c:v>37790.416666666664</c:v>
                </c:pt>
                <c:pt idx="101750">
                  <c:v>37790.5</c:v>
                </c:pt>
                <c:pt idx="101751">
                  <c:v>37790.583333333336</c:v>
                </c:pt>
                <c:pt idx="101752">
                  <c:v>37790.666666666664</c:v>
                </c:pt>
                <c:pt idx="101753">
                  <c:v>37790.75</c:v>
                </c:pt>
                <c:pt idx="101754">
                  <c:v>37790.833333333336</c:v>
                </c:pt>
                <c:pt idx="101755">
                  <c:v>37790.916666666664</c:v>
                </c:pt>
                <c:pt idx="101756">
                  <c:v>37791</c:v>
                </c:pt>
                <c:pt idx="101757">
                  <c:v>37791.083333333336</c:v>
                </c:pt>
                <c:pt idx="101758">
                  <c:v>37791.166666666664</c:v>
                </c:pt>
                <c:pt idx="101759">
                  <c:v>37791.25</c:v>
                </c:pt>
                <c:pt idx="101760">
                  <c:v>37791.333333333336</c:v>
                </c:pt>
                <c:pt idx="101761">
                  <c:v>37791.416666666664</c:v>
                </c:pt>
                <c:pt idx="101762">
                  <c:v>37791.5</c:v>
                </c:pt>
                <c:pt idx="101763">
                  <c:v>37791.583333333336</c:v>
                </c:pt>
                <c:pt idx="101764">
                  <c:v>37791.666666666664</c:v>
                </c:pt>
                <c:pt idx="101765">
                  <c:v>37791.75</c:v>
                </c:pt>
                <c:pt idx="101766">
                  <c:v>37791.833333333336</c:v>
                </c:pt>
                <c:pt idx="101767">
                  <c:v>37791.916666666664</c:v>
                </c:pt>
                <c:pt idx="101768">
                  <c:v>37792</c:v>
                </c:pt>
                <c:pt idx="101769">
                  <c:v>37792.083333333336</c:v>
                </c:pt>
                <c:pt idx="101770">
                  <c:v>37792.166666666664</c:v>
                </c:pt>
                <c:pt idx="101771">
                  <c:v>37792.25</c:v>
                </c:pt>
                <c:pt idx="101772">
                  <c:v>37792.333333333336</c:v>
                </c:pt>
                <c:pt idx="101773">
                  <c:v>37792.416666666664</c:v>
                </c:pt>
                <c:pt idx="101774">
                  <c:v>37792.5</c:v>
                </c:pt>
                <c:pt idx="101775">
                  <c:v>37792.583333333336</c:v>
                </c:pt>
                <c:pt idx="101776">
                  <c:v>37792.666666666664</c:v>
                </c:pt>
                <c:pt idx="101777">
                  <c:v>37792.75</c:v>
                </c:pt>
                <c:pt idx="101778">
                  <c:v>37792.833333333336</c:v>
                </c:pt>
                <c:pt idx="101779">
                  <c:v>37792.916666666664</c:v>
                </c:pt>
                <c:pt idx="101780">
                  <c:v>37793</c:v>
                </c:pt>
                <c:pt idx="101781">
                  <c:v>37793.083333333336</c:v>
                </c:pt>
                <c:pt idx="101782">
                  <c:v>37793.166666666664</c:v>
                </c:pt>
                <c:pt idx="101783">
                  <c:v>37793.25</c:v>
                </c:pt>
                <c:pt idx="101784">
                  <c:v>37793.333333333336</c:v>
                </c:pt>
                <c:pt idx="101785">
                  <c:v>37793.416666666664</c:v>
                </c:pt>
                <c:pt idx="101786">
                  <c:v>37793.5</c:v>
                </c:pt>
                <c:pt idx="101787">
                  <c:v>37793.583333333336</c:v>
                </c:pt>
                <c:pt idx="101788">
                  <c:v>37793.666666666664</c:v>
                </c:pt>
                <c:pt idx="101789">
                  <c:v>37793.75</c:v>
                </c:pt>
                <c:pt idx="101790">
                  <c:v>37793.833333333336</c:v>
                </c:pt>
                <c:pt idx="101791">
                  <c:v>37793.916666666664</c:v>
                </c:pt>
                <c:pt idx="101792">
                  <c:v>37794</c:v>
                </c:pt>
                <c:pt idx="101793">
                  <c:v>37794.083333333336</c:v>
                </c:pt>
                <c:pt idx="101794">
                  <c:v>37794.166666666664</c:v>
                </c:pt>
                <c:pt idx="101795">
                  <c:v>37794.25</c:v>
                </c:pt>
                <c:pt idx="101796">
                  <c:v>37794.333333333336</c:v>
                </c:pt>
                <c:pt idx="101797">
                  <c:v>37794.416666666664</c:v>
                </c:pt>
                <c:pt idx="101798">
                  <c:v>37794.5</c:v>
                </c:pt>
                <c:pt idx="101799">
                  <c:v>37794.583333333336</c:v>
                </c:pt>
                <c:pt idx="101800">
                  <c:v>37794.666666666664</c:v>
                </c:pt>
                <c:pt idx="101801">
                  <c:v>37794.75</c:v>
                </c:pt>
                <c:pt idx="101802">
                  <c:v>37794.833333333336</c:v>
                </c:pt>
                <c:pt idx="101803">
                  <c:v>37794.916666666664</c:v>
                </c:pt>
                <c:pt idx="101804">
                  <c:v>37795</c:v>
                </c:pt>
                <c:pt idx="101805">
                  <c:v>37795.083333333336</c:v>
                </c:pt>
                <c:pt idx="101806">
                  <c:v>37795.166666666664</c:v>
                </c:pt>
                <c:pt idx="101807">
                  <c:v>37795.25</c:v>
                </c:pt>
                <c:pt idx="101808">
                  <c:v>37795.333333333336</c:v>
                </c:pt>
                <c:pt idx="101809">
                  <c:v>37795.416666666664</c:v>
                </c:pt>
                <c:pt idx="101810">
                  <c:v>37795.5</c:v>
                </c:pt>
                <c:pt idx="101811">
                  <c:v>37795.583333333336</c:v>
                </c:pt>
                <c:pt idx="101812">
                  <c:v>37795.666666666664</c:v>
                </c:pt>
                <c:pt idx="101813">
                  <c:v>37795.75</c:v>
                </c:pt>
                <c:pt idx="101814">
                  <c:v>37795.833333333336</c:v>
                </c:pt>
                <c:pt idx="101815">
                  <c:v>37795.916666666664</c:v>
                </c:pt>
                <c:pt idx="101816">
                  <c:v>37796</c:v>
                </c:pt>
                <c:pt idx="101817">
                  <c:v>37796.083333333336</c:v>
                </c:pt>
                <c:pt idx="101818">
                  <c:v>37796.166666666664</c:v>
                </c:pt>
                <c:pt idx="101819">
                  <c:v>37796.25</c:v>
                </c:pt>
                <c:pt idx="101820">
                  <c:v>37796.333333333336</c:v>
                </c:pt>
                <c:pt idx="101821">
                  <c:v>37796.416666666664</c:v>
                </c:pt>
                <c:pt idx="101822">
                  <c:v>37796.5</c:v>
                </c:pt>
                <c:pt idx="101823">
                  <c:v>37796.583333333336</c:v>
                </c:pt>
                <c:pt idx="101824">
                  <c:v>37796.666666666664</c:v>
                </c:pt>
                <c:pt idx="101825">
                  <c:v>37796.75</c:v>
                </c:pt>
                <c:pt idx="101826">
                  <c:v>37796.833333333336</c:v>
                </c:pt>
                <c:pt idx="101827">
                  <c:v>37796.916666666664</c:v>
                </c:pt>
                <c:pt idx="101828">
                  <c:v>37797</c:v>
                </c:pt>
                <c:pt idx="101829">
                  <c:v>37797.083333333336</c:v>
                </c:pt>
                <c:pt idx="101830">
                  <c:v>37797.166666666664</c:v>
                </c:pt>
                <c:pt idx="101831">
                  <c:v>37797.25</c:v>
                </c:pt>
                <c:pt idx="101832">
                  <c:v>37797.333333333336</c:v>
                </c:pt>
                <c:pt idx="101833">
                  <c:v>37797.416666666664</c:v>
                </c:pt>
                <c:pt idx="101834">
                  <c:v>37797.5</c:v>
                </c:pt>
                <c:pt idx="101835">
                  <c:v>37797.583333333336</c:v>
                </c:pt>
                <c:pt idx="101836">
                  <c:v>37797.666666666664</c:v>
                </c:pt>
                <c:pt idx="101837">
                  <c:v>37797.75</c:v>
                </c:pt>
                <c:pt idx="101838">
                  <c:v>37797.833333333336</c:v>
                </c:pt>
                <c:pt idx="101839">
                  <c:v>37797.916666666664</c:v>
                </c:pt>
                <c:pt idx="101840">
                  <c:v>37798</c:v>
                </c:pt>
                <c:pt idx="101841">
                  <c:v>37798.083333333336</c:v>
                </c:pt>
                <c:pt idx="101842">
                  <c:v>37798.166666666664</c:v>
                </c:pt>
                <c:pt idx="101843">
                  <c:v>37798.25</c:v>
                </c:pt>
                <c:pt idx="101844">
                  <c:v>37798.333333333336</c:v>
                </c:pt>
                <c:pt idx="101845">
                  <c:v>37798.416666666664</c:v>
                </c:pt>
                <c:pt idx="101846">
                  <c:v>37798.5</c:v>
                </c:pt>
                <c:pt idx="101847">
                  <c:v>37798.583333333336</c:v>
                </c:pt>
                <c:pt idx="101848">
                  <c:v>37798.666666666664</c:v>
                </c:pt>
                <c:pt idx="101849">
                  <c:v>37798.75</c:v>
                </c:pt>
                <c:pt idx="101850">
                  <c:v>37798.833333333336</c:v>
                </c:pt>
                <c:pt idx="101851">
                  <c:v>37798.916666666664</c:v>
                </c:pt>
                <c:pt idx="101852">
                  <c:v>37799</c:v>
                </c:pt>
                <c:pt idx="101853">
                  <c:v>37799.083333333336</c:v>
                </c:pt>
                <c:pt idx="101854">
                  <c:v>37799.166666666664</c:v>
                </c:pt>
                <c:pt idx="101855">
                  <c:v>37799.25</c:v>
                </c:pt>
                <c:pt idx="101856">
                  <c:v>37799.333333333336</c:v>
                </c:pt>
                <c:pt idx="101857">
                  <c:v>37799.416666666664</c:v>
                </c:pt>
                <c:pt idx="101858">
                  <c:v>37799.5</c:v>
                </c:pt>
                <c:pt idx="101859">
                  <c:v>37799.583333333336</c:v>
                </c:pt>
                <c:pt idx="101860">
                  <c:v>37799.666666666664</c:v>
                </c:pt>
                <c:pt idx="101861">
                  <c:v>37799.75</c:v>
                </c:pt>
                <c:pt idx="101862">
                  <c:v>37799.833333333336</c:v>
                </c:pt>
                <c:pt idx="101863">
                  <c:v>37799.916666666664</c:v>
                </c:pt>
                <c:pt idx="101864">
                  <c:v>37800</c:v>
                </c:pt>
                <c:pt idx="101865">
                  <c:v>37800.083333333336</c:v>
                </c:pt>
                <c:pt idx="101866">
                  <c:v>37800.166666666664</c:v>
                </c:pt>
                <c:pt idx="101867">
                  <c:v>37800.25</c:v>
                </c:pt>
                <c:pt idx="101868">
                  <c:v>37800.333333333336</c:v>
                </c:pt>
                <c:pt idx="101869">
                  <c:v>37800.416666666664</c:v>
                </c:pt>
                <c:pt idx="101870">
                  <c:v>37800.5</c:v>
                </c:pt>
                <c:pt idx="101871">
                  <c:v>37800.583333333336</c:v>
                </c:pt>
                <c:pt idx="101872">
                  <c:v>37800.666666666664</c:v>
                </c:pt>
                <c:pt idx="101873">
                  <c:v>37800.75</c:v>
                </c:pt>
                <c:pt idx="101874">
                  <c:v>37800.833333333336</c:v>
                </c:pt>
                <c:pt idx="101875">
                  <c:v>37800.916666666664</c:v>
                </c:pt>
                <c:pt idx="101876">
                  <c:v>37801</c:v>
                </c:pt>
                <c:pt idx="101877">
                  <c:v>37801.083333333336</c:v>
                </c:pt>
                <c:pt idx="101878">
                  <c:v>37801.166666666664</c:v>
                </c:pt>
                <c:pt idx="101879">
                  <c:v>37801.25</c:v>
                </c:pt>
                <c:pt idx="101880">
                  <c:v>37801.333333333336</c:v>
                </c:pt>
                <c:pt idx="101881">
                  <c:v>37801.416666666664</c:v>
                </c:pt>
                <c:pt idx="101882">
                  <c:v>37801.5</c:v>
                </c:pt>
                <c:pt idx="101883">
                  <c:v>37801.583333333336</c:v>
                </c:pt>
                <c:pt idx="101884">
                  <c:v>37801.666666666664</c:v>
                </c:pt>
                <c:pt idx="101885">
                  <c:v>37801.75</c:v>
                </c:pt>
                <c:pt idx="101886">
                  <c:v>37801.833333333336</c:v>
                </c:pt>
                <c:pt idx="101887">
                  <c:v>37801.916666666664</c:v>
                </c:pt>
                <c:pt idx="101888">
                  <c:v>37802</c:v>
                </c:pt>
                <c:pt idx="101889">
                  <c:v>37802.083333333336</c:v>
                </c:pt>
                <c:pt idx="101890">
                  <c:v>37802.166666666664</c:v>
                </c:pt>
                <c:pt idx="101891">
                  <c:v>37802.25</c:v>
                </c:pt>
                <c:pt idx="101892">
                  <c:v>37802.333333333336</c:v>
                </c:pt>
                <c:pt idx="101893">
                  <c:v>37802.416666666664</c:v>
                </c:pt>
                <c:pt idx="101894">
                  <c:v>37802.5</c:v>
                </c:pt>
                <c:pt idx="101895">
                  <c:v>37802.583333333336</c:v>
                </c:pt>
                <c:pt idx="101896">
                  <c:v>37802.666666666664</c:v>
                </c:pt>
                <c:pt idx="101897">
                  <c:v>37802.75</c:v>
                </c:pt>
                <c:pt idx="101898">
                  <c:v>37802.833333333336</c:v>
                </c:pt>
                <c:pt idx="101899">
                  <c:v>37802.916666666664</c:v>
                </c:pt>
                <c:pt idx="101900">
                  <c:v>37803</c:v>
                </c:pt>
                <c:pt idx="101901">
                  <c:v>37803.083333333336</c:v>
                </c:pt>
                <c:pt idx="101902">
                  <c:v>37803.166666666664</c:v>
                </c:pt>
                <c:pt idx="101903">
                  <c:v>37803.25</c:v>
                </c:pt>
                <c:pt idx="101904">
                  <c:v>37803.333333333336</c:v>
                </c:pt>
                <c:pt idx="101905">
                  <c:v>37803.416666666664</c:v>
                </c:pt>
                <c:pt idx="101906">
                  <c:v>37804.416666666664</c:v>
                </c:pt>
                <c:pt idx="101907">
                  <c:v>37804.5</c:v>
                </c:pt>
                <c:pt idx="101908">
                  <c:v>37804.583333333336</c:v>
                </c:pt>
                <c:pt idx="101909">
                  <c:v>37804.666666666664</c:v>
                </c:pt>
                <c:pt idx="101910">
                  <c:v>37804.75</c:v>
                </c:pt>
                <c:pt idx="101911">
                  <c:v>37804.833333333336</c:v>
                </c:pt>
                <c:pt idx="101912">
                  <c:v>37804.916666666664</c:v>
                </c:pt>
                <c:pt idx="101913">
                  <c:v>37805</c:v>
                </c:pt>
                <c:pt idx="101914">
                  <c:v>37805.083333333336</c:v>
                </c:pt>
                <c:pt idx="101915">
                  <c:v>37805.166666666664</c:v>
                </c:pt>
                <c:pt idx="101916">
                  <c:v>37805.25</c:v>
                </c:pt>
                <c:pt idx="101917">
                  <c:v>37805.333333333336</c:v>
                </c:pt>
                <c:pt idx="101918">
                  <c:v>37805.416666666664</c:v>
                </c:pt>
                <c:pt idx="101919">
                  <c:v>37805.5</c:v>
                </c:pt>
                <c:pt idx="101920">
                  <c:v>37805.583333333336</c:v>
                </c:pt>
                <c:pt idx="101921">
                  <c:v>37805.666666666664</c:v>
                </c:pt>
                <c:pt idx="101922">
                  <c:v>37805.75</c:v>
                </c:pt>
                <c:pt idx="101923">
                  <c:v>37805.833333333336</c:v>
                </c:pt>
                <c:pt idx="101924">
                  <c:v>37805.916666666664</c:v>
                </c:pt>
                <c:pt idx="101925">
                  <c:v>37806</c:v>
                </c:pt>
                <c:pt idx="101926">
                  <c:v>37806.083333333336</c:v>
                </c:pt>
                <c:pt idx="101927">
                  <c:v>37806.166666666664</c:v>
                </c:pt>
                <c:pt idx="101928">
                  <c:v>37806.25</c:v>
                </c:pt>
                <c:pt idx="101929">
                  <c:v>37806.333333333336</c:v>
                </c:pt>
                <c:pt idx="101930">
                  <c:v>37806.416666666664</c:v>
                </c:pt>
                <c:pt idx="101931">
                  <c:v>37806.5</c:v>
                </c:pt>
                <c:pt idx="101932">
                  <c:v>37806.583333333336</c:v>
                </c:pt>
                <c:pt idx="101933">
                  <c:v>37806.666666666664</c:v>
                </c:pt>
                <c:pt idx="101934">
                  <c:v>37806.75</c:v>
                </c:pt>
                <c:pt idx="101935">
                  <c:v>37806.833333333336</c:v>
                </c:pt>
                <c:pt idx="101936">
                  <c:v>37806.916666666664</c:v>
                </c:pt>
                <c:pt idx="101937">
                  <c:v>37807</c:v>
                </c:pt>
                <c:pt idx="101938">
                  <c:v>37807.083333333336</c:v>
                </c:pt>
                <c:pt idx="101939">
                  <c:v>37807.166666666664</c:v>
                </c:pt>
                <c:pt idx="101940">
                  <c:v>37807.25</c:v>
                </c:pt>
                <c:pt idx="101941">
                  <c:v>37807.333333333336</c:v>
                </c:pt>
                <c:pt idx="101942">
                  <c:v>37807.416666666664</c:v>
                </c:pt>
                <c:pt idx="101943">
                  <c:v>37807.5</c:v>
                </c:pt>
                <c:pt idx="101944">
                  <c:v>37807.583333333336</c:v>
                </c:pt>
                <c:pt idx="101945">
                  <c:v>37807.666666666664</c:v>
                </c:pt>
                <c:pt idx="101946">
                  <c:v>37807.75</c:v>
                </c:pt>
                <c:pt idx="101947">
                  <c:v>37807.833333333336</c:v>
                </c:pt>
                <c:pt idx="101948">
                  <c:v>37807.916666666664</c:v>
                </c:pt>
                <c:pt idx="101949">
                  <c:v>37808</c:v>
                </c:pt>
                <c:pt idx="101950">
                  <c:v>37808.083333333336</c:v>
                </c:pt>
                <c:pt idx="101951">
                  <c:v>37808.166666666664</c:v>
                </c:pt>
                <c:pt idx="101952">
                  <c:v>37808.25</c:v>
                </c:pt>
                <c:pt idx="101953">
                  <c:v>37808.333333333336</c:v>
                </c:pt>
                <c:pt idx="101954">
                  <c:v>37808.416666666664</c:v>
                </c:pt>
                <c:pt idx="101955">
                  <c:v>37808.5</c:v>
                </c:pt>
                <c:pt idx="101956">
                  <c:v>37808.583333333336</c:v>
                </c:pt>
                <c:pt idx="101957">
                  <c:v>37808.666666666664</c:v>
                </c:pt>
                <c:pt idx="101958">
                  <c:v>37808.75</c:v>
                </c:pt>
                <c:pt idx="101959">
                  <c:v>37808.833333333336</c:v>
                </c:pt>
                <c:pt idx="101960">
                  <c:v>37808.916666666664</c:v>
                </c:pt>
                <c:pt idx="101961">
                  <c:v>37809</c:v>
                </c:pt>
                <c:pt idx="101962">
                  <c:v>37809.083333333336</c:v>
                </c:pt>
                <c:pt idx="101963">
                  <c:v>37809.166666666664</c:v>
                </c:pt>
                <c:pt idx="101964">
                  <c:v>37809.25</c:v>
                </c:pt>
                <c:pt idx="101965">
                  <c:v>37809.333333333336</c:v>
                </c:pt>
                <c:pt idx="101966">
                  <c:v>37809.416666666664</c:v>
                </c:pt>
                <c:pt idx="101967">
                  <c:v>37809.5</c:v>
                </c:pt>
                <c:pt idx="101968">
                  <c:v>37809.583333333336</c:v>
                </c:pt>
                <c:pt idx="101969">
                  <c:v>37809.666666666664</c:v>
                </c:pt>
                <c:pt idx="101970">
                  <c:v>37809.75</c:v>
                </c:pt>
                <c:pt idx="101971">
                  <c:v>37809.833333333336</c:v>
                </c:pt>
                <c:pt idx="101972">
                  <c:v>37809.916666666664</c:v>
                </c:pt>
                <c:pt idx="101973">
                  <c:v>37810</c:v>
                </c:pt>
                <c:pt idx="101974">
                  <c:v>37810.083333333336</c:v>
                </c:pt>
                <c:pt idx="101975">
                  <c:v>37810.166666666664</c:v>
                </c:pt>
                <c:pt idx="101976">
                  <c:v>37810.25</c:v>
                </c:pt>
                <c:pt idx="101977">
                  <c:v>37810.333333333336</c:v>
                </c:pt>
                <c:pt idx="101978">
                  <c:v>37810.416666666664</c:v>
                </c:pt>
                <c:pt idx="101979">
                  <c:v>37810.5</c:v>
                </c:pt>
                <c:pt idx="101980">
                  <c:v>37810.583333333336</c:v>
                </c:pt>
                <c:pt idx="101981">
                  <c:v>37810.666666666664</c:v>
                </c:pt>
                <c:pt idx="101982">
                  <c:v>37810.75</c:v>
                </c:pt>
                <c:pt idx="101983">
                  <c:v>37810.833333333336</c:v>
                </c:pt>
                <c:pt idx="101984">
                  <c:v>37810.916666666664</c:v>
                </c:pt>
                <c:pt idx="101985">
                  <c:v>37811</c:v>
                </c:pt>
                <c:pt idx="101986">
                  <c:v>37811.083333333336</c:v>
                </c:pt>
                <c:pt idx="101987">
                  <c:v>37811.166666666664</c:v>
                </c:pt>
                <c:pt idx="101988">
                  <c:v>37811.25</c:v>
                </c:pt>
                <c:pt idx="101989">
                  <c:v>37811.333333333336</c:v>
                </c:pt>
                <c:pt idx="101990">
                  <c:v>37811.416666666664</c:v>
                </c:pt>
                <c:pt idx="101991">
                  <c:v>37811.5</c:v>
                </c:pt>
                <c:pt idx="101992">
                  <c:v>37811.583333333336</c:v>
                </c:pt>
                <c:pt idx="101993">
                  <c:v>37811.666666666664</c:v>
                </c:pt>
                <c:pt idx="101994">
                  <c:v>37811.75</c:v>
                </c:pt>
                <c:pt idx="101995">
                  <c:v>37811.833333333336</c:v>
                </c:pt>
                <c:pt idx="101996">
                  <c:v>37811.916666666664</c:v>
                </c:pt>
                <c:pt idx="101997">
                  <c:v>37812</c:v>
                </c:pt>
                <c:pt idx="101998">
                  <c:v>37812.083333333336</c:v>
                </c:pt>
                <c:pt idx="101999">
                  <c:v>37812.166666666664</c:v>
                </c:pt>
                <c:pt idx="102000">
                  <c:v>37812.25</c:v>
                </c:pt>
                <c:pt idx="102001">
                  <c:v>37812.333333333336</c:v>
                </c:pt>
                <c:pt idx="102002">
                  <c:v>37812.416666666664</c:v>
                </c:pt>
                <c:pt idx="102003">
                  <c:v>37812.5</c:v>
                </c:pt>
                <c:pt idx="102004">
                  <c:v>37812.583333333336</c:v>
                </c:pt>
                <c:pt idx="102005">
                  <c:v>37812.666666666664</c:v>
                </c:pt>
                <c:pt idx="102006">
                  <c:v>37812.75</c:v>
                </c:pt>
                <c:pt idx="102007">
                  <c:v>37812.833333333336</c:v>
                </c:pt>
                <c:pt idx="102008">
                  <c:v>37812.916666666664</c:v>
                </c:pt>
                <c:pt idx="102009">
                  <c:v>37813</c:v>
                </c:pt>
                <c:pt idx="102010">
                  <c:v>37813.083333333336</c:v>
                </c:pt>
                <c:pt idx="102011">
                  <c:v>37813.166666666664</c:v>
                </c:pt>
                <c:pt idx="102012">
                  <c:v>37813.25</c:v>
                </c:pt>
                <c:pt idx="102013">
                  <c:v>37813.333333333336</c:v>
                </c:pt>
                <c:pt idx="102014">
                  <c:v>37813.416666666664</c:v>
                </c:pt>
                <c:pt idx="102015">
                  <c:v>37813.5</c:v>
                </c:pt>
                <c:pt idx="102016">
                  <c:v>37813.583333333336</c:v>
                </c:pt>
                <c:pt idx="102017">
                  <c:v>37813.666666666664</c:v>
                </c:pt>
                <c:pt idx="102018">
                  <c:v>37813.75</c:v>
                </c:pt>
                <c:pt idx="102019">
                  <c:v>37813.833333333336</c:v>
                </c:pt>
                <c:pt idx="102020">
                  <c:v>37813.916666666664</c:v>
                </c:pt>
                <c:pt idx="102021">
                  <c:v>37814</c:v>
                </c:pt>
                <c:pt idx="102022">
                  <c:v>37814.083333333336</c:v>
                </c:pt>
                <c:pt idx="102023">
                  <c:v>37814.166666666664</c:v>
                </c:pt>
                <c:pt idx="102024">
                  <c:v>37814.25</c:v>
                </c:pt>
                <c:pt idx="102025">
                  <c:v>37814.333333333336</c:v>
                </c:pt>
                <c:pt idx="102026">
                  <c:v>37814.416666666664</c:v>
                </c:pt>
                <c:pt idx="102027">
                  <c:v>37814.5</c:v>
                </c:pt>
                <c:pt idx="102028">
                  <c:v>37814.583333333336</c:v>
                </c:pt>
                <c:pt idx="102029">
                  <c:v>37814.666666666664</c:v>
                </c:pt>
                <c:pt idx="102030">
                  <c:v>37814.75</c:v>
                </c:pt>
                <c:pt idx="102031">
                  <c:v>37814.833333333336</c:v>
                </c:pt>
                <c:pt idx="102032">
                  <c:v>37814.916666666664</c:v>
                </c:pt>
                <c:pt idx="102033">
                  <c:v>37815</c:v>
                </c:pt>
                <c:pt idx="102034">
                  <c:v>37815.083333333336</c:v>
                </c:pt>
                <c:pt idx="102035">
                  <c:v>37815.166666666664</c:v>
                </c:pt>
                <c:pt idx="102036">
                  <c:v>37815.25</c:v>
                </c:pt>
                <c:pt idx="102037">
                  <c:v>37815.333333333336</c:v>
                </c:pt>
                <c:pt idx="102038">
                  <c:v>37815.416666666664</c:v>
                </c:pt>
                <c:pt idx="102039">
                  <c:v>37815.5</c:v>
                </c:pt>
                <c:pt idx="102040">
                  <c:v>37815.583333333336</c:v>
                </c:pt>
                <c:pt idx="102041">
                  <c:v>37815.666666666664</c:v>
                </c:pt>
                <c:pt idx="102042">
                  <c:v>37815.75</c:v>
                </c:pt>
                <c:pt idx="102043">
                  <c:v>37815.833333333336</c:v>
                </c:pt>
                <c:pt idx="102044">
                  <c:v>37815.916666666664</c:v>
                </c:pt>
                <c:pt idx="102045">
                  <c:v>37816</c:v>
                </c:pt>
                <c:pt idx="102046">
                  <c:v>37816.083333333336</c:v>
                </c:pt>
                <c:pt idx="102047">
                  <c:v>37816.166666666664</c:v>
                </c:pt>
                <c:pt idx="102048">
                  <c:v>37816.25</c:v>
                </c:pt>
                <c:pt idx="102049">
                  <c:v>37816.333333333336</c:v>
                </c:pt>
                <c:pt idx="102050">
                  <c:v>37816.416666666664</c:v>
                </c:pt>
                <c:pt idx="102051">
                  <c:v>37816.5</c:v>
                </c:pt>
                <c:pt idx="102052">
                  <c:v>37816.583333333336</c:v>
                </c:pt>
                <c:pt idx="102053">
                  <c:v>37816.666666666664</c:v>
                </c:pt>
                <c:pt idx="102054">
                  <c:v>37816.75</c:v>
                </c:pt>
                <c:pt idx="102055">
                  <c:v>37816.833333333336</c:v>
                </c:pt>
                <c:pt idx="102056">
                  <c:v>37816.916666666664</c:v>
                </c:pt>
                <c:pt idx="102057">
                  <c:v>37817</c:v>
                </c:pt>
                <c:pt idx="102058">
                  <c:v>37817.083333333336</c:v>
                </c:pt>
                <c:pt idx="102059">
                  <c:v>37817.166666666664</c:v>
                </c:pt>
                <c:pt idx="102060">
                  <c:v>37817.25</c:v>
                </c:pt>
                <c:pt idx="102061">
                  <c:v>37817.333333333336</c:v>
                </c:pt>
                <c:pt idx="102062">
                  <c:v>37817.416666666664</c:v>
                </c:pt>
                <c:pt idx="102063">
                  <c:v>37817.5</c:v>
                </c:pt>
                <c:pt idx="102064">
                  <c:v>37817.583333333336</c:v>
                </c:pt>
                <c:pt idx="102065">
                  <c:v>37817.666666666664</c:v>
                </c:pt>
                <c:pt idx="102066">
                  <c:v>37817.75</c:v>
                </c:pt>
                <c:pt idx="102067">
                  <c:v>37817.833333333336</c:v>
                </c:pt>
                <c:pt idx="102068">
                  <c:v>37817.916666666664</c:v>
                </c:pt>
                <c:pt idx="102069">
                  <c:v>37818</c:v>
                </c:pt>
                <c:pt idx="102070">
                  <c:v>37818.083333333336</c:v>
                </c:pt>
                <c:pt idx="102071">
                  <c:v>37818.166666666664</c:v>
                </c:pt>
                <c:pt idx="102072">
                  <c:v>37818.25</c:v>
                </c:pt>
                <c:pt idx="102073">
                  <c:v>37818.333333333336</c:v>
                </c:pt>
                <c:pt idx="102074">
                  <c:v>37818.416666666664</c:v>
                </c:pt>
                <c:pt idx="102075">
                  <c:v>37818.5</c:v>
                </c:pt>
                <c:pt idx="102076">
                  <c:v>37818.583333333336</c:v>
                </c:pt>
                <c:pt idx="102077">
                  <c:v>37818.666666666664</c:v>
                </c:pt>
                <c:pt idx="102078">
                  <c:v>37818.75</c:v>
                </c:pt>
                <c:pt idx="102079">
                  <c:v>37818.833333333336</c:v>
                </c:pt>
                <c:pt idx="102080">
                  <c:v>37818.916666666664</c:v>
                </c:pt>
                <c:pt idx="102081">
                  <c:v>37819</c:v>
                </c:pt>
                <c:pt idx="102082">
                  <c:v>37819.083333333336</c:v>
                </c:pt>
                <c:pt idx="102083">
                  <c:v>37819.166666666664</c:v>
                </c:pt>
                <c:pt idx="102084">
                  <c:v>37819.25</c:v>
                </c:pt>
                <c:pt idx="102085">
                  <c:v>37819.333333333336</c:v>
                </c:pt>
                <c:pt idx="102086">
                  <c:v>37819.416666666664</c:v>
                </c:pt>
                <c:pt idx="102087">
                  <c:v>37819.5</c:v>
                </c:pt>
                <c:pt idx="102088">
                  <c:v>37819.583333333336</c:v>
                </c:pt>
                <c:pt idx="102089">
                  <c:v>37819.666666666664</c:v>
                </c:pt>
                <c:pt idx="102090">
                  <c:v>37819.75</c:v>
                </c:pt>
                <c:pt idx="102091">
                  <c:v>37819.833333333336</c:v>
                </c:pt>
                <c:pt idx="102092">
                  <c:v>37819.916666666664</c:v>
                </c:pt>
                <c:pt idx="102093">
                  <c:v>37820</c:v>
                </c:pt>
                <c:pt idx="102094">
                  <c:v>37820.083333333336</c:v>
                </c:pt>
                <c:pt idx="102095">
                  <c:v>37820.166666666664</c:v>
                </c:pt>
                <c:pt idx="102096">
                  <c:v>37820.25</c:v>
                </c:pt>
                <c:pt idx="102097">
                  <c:v>37820.333333333336</c:v>
                </c:pt>
                <c:pt idx="102098">
                  <c:v>37820.416666666664</c:v>
                </c:pt>
                <c:pt idx="102099">
                  <c:v>37820.5</c:v>
                </c:pt>
                <c:pt idx="102100">
                  <c:v>37820.583333333336</c:v>
                </c:pt>
                <c:pt idx="102101">
                  <c:v>37820.666666666664</c:v>
                </c:pt>
                <c:pt idx="102102">
                  <c:v>37820.75</c:v>
                </c:pt>
                <c:pt idx="102103">
                  <c:v>37820.833333333336</c:v>
                </c:pt>
                <c:pt idx="102104">
                  <c:v>37820.916666666664</c:v>
                </c:pt>
                <c:pt idx="102105">
                  <c:v>37821</c:v>
                </c:pt>
                <c:pt idx="102106">
                  <c:v>37821.083333333336</c:v>
                </c:pt>
                <c:pt idx="102107">
                  <c:v>37821.166666666664</c:v>
                </c:pt>
                <c:pt idx="102108">
                  <c:v>37821.25</c:v>
                </c:pt>
                <c:pt idx="102109">
                  <c:v>37821.333333333336</c:v>
                </c:pt>
                <c:pt idx="102110">
                  <c:v>37821.416666666664</c:v>
                </c:pt>
                <c:pt idx="102111">
                  <c:v>37821.5</c:v>
                </c:pt>
                <c:pt idx="102112">
                  <c:v>37821.583333333336</c:v>
                </c:pt>
                <c:pt idx="102113">
                  <c:v>37821.666666666664</c:v>
                </c:pt>
                <c:pt idx="102114">
                  <c:v>37821.75</c:v>
                </c:pt>
                <c:pt idx="102115">
                  <c:v>37821.833333333336</c:v>
                </c:pt>
                <c:pt idx="102116">
                  <c:v>37821.916666666664</c:v>
                </c:pt>
                <c:pt idx="102117">
                  <c:v>37822</c:v>
                </c:pt>
                <c:pt idx="102118">
                  <c:v>37822.083333333336</c:v>
                </c:pt>
                <c:pt idx="102119">
                  <c:v>37822.166666666664</c:v>
                </c:pt>
                <c:pt idx="102120">
                  <c:v>37822.25</c:v>
                </c:pt>
                <c:pt idx="102121">
                  <c:v>37822.333333333336</c:v>
                </c:pt>
                <c:pt idx="102122">
                  <c:v>37822.416666666664</c:v>
                </c:pt>
                <c:pt idx="102123">
                  <c:v>37822.5</c:v>
                </c:pt>
                <c:pt idx="102124">
                  <c:v>37822.583333333336</c:v>
                </c:pt>
                <c:pt idx="102125">
                  <c:v>37822.666666666664</c:v>
                </c:pt>
                <c:pt idx="102126">
                  <c:v>37822.75</c:v>
                </c:pt>
                <c:pt idx="102127">
                  <c:v>37822.833333333336</c:v>
                </c:pt>
                <c:pt idx="102128">
                  <c:v>37822.916666666664</c:v>
                </c:pt>
                <c:pt idx="102129">
                  <c:v>37823</c:v>
                </c:pt>
                <c:pt idx="102130">
                  <c:v>37823.083333333336</c:v>
                </c:pt>
                <c:pt idx="102131">
                  <c:v>37823.166666666664</c:v>
                </c:pt>
                <c:pt idx="102132">
                  <c:v>37823.25</c:v>
                </c:pt>
                <c:pt idx="102133">
                  <c:v>37823.333333333336</c:v>
                </c:pt>
                <c:pt idx="102134">
                  <c:v>37823.416666666664</c:v>
                </c:pt>
                <c:pt idx="102135">
                  <c:v>37823.5</c:v>
                </c:pt>
                <c:pt idx="102136">
                  <c:v>37823.583333333336</c:v>
                </c:pt>
                <c:pt idx="102137">
                  <c:v>37823.666666666664</c:v>
                </c:pt>
                <c:pt idx="102138">
                  <c:v>37823.75</c:v>
                </c:pt>
                <c:pt idx="102139">
                  <c:v>37823.833333333336</c:v>
                </c:pt>
                <c:pt idx="102140">
                  <c:v>37823.916666666664</c:v>
                </c:pt>
                <c:pt idx="102141">
                  <c:v>37824</c:v>
                </c:pt>
                <c:pt idx="102142">
                  <c:v>37824.083333333336</c:v>
                </c:pt>
                <c:pt idx="102143">
                  <c:v>37824.166666666664</c:v>
                </c:pt>
                <c:pt idx="102144">
                  <c:v>37824.25</c:v>
                </c:pt>
                <c:pt idx="102145">
                  <c:v>37824.333333333336</c:v>
                </c:pt>
                <c:pt idx="102146">
                  <c:v>37824.416666666664</c:v>
                </c:pt>
                <c:pt idx="102147">
                  <c:v>37824.5</c:v>
                </c:pt>
                <c:pt idx="102148">
                  <c:v>37824.583333333336</c:v>
                </c:pt>
                <c:pt idx="102149">
                  <c:v>37824.666666666664</c:v>
                </c:pt>
                <c:pt idx="102150">
                  <c:v>37824.75</c:v>
                </c:pt>
                <c:pt idx="102151">
                  <c:v>37824.833333333336</c:v>
                </c:pt>
                <c:pt idx="102152">
                  <c:v>37824.916666666664</c:v>
                </c:pt>
                <c:pt idx="102153">
                  <c:v>37825</c:v>
                </c:pt>
                <c:pt idx="102154">
                  <c:v>37825.083333333336</c:v>
                </c:pt>
                <c:pt idx="102155">
                  <c:v>37825.166666666664</c:v>
                </c:pt>
                <c:pt idx="102156">
                  <c:v>37825.25</c:v>
                </c:pt>
                <c:pt idx="102157">
                  <c:v>37825.333333333336</c:v>
                </c:pt>
                <c:pt idx="102158">
                  <c:v>37825.416666666664</c:v>
                </c:pt>
                <c:pt idx="102159">
                  <c:v>37825.5</c:v>
                </c:pt>
                <c:pt idx="102160">
                  <c:v>37825.583333333336</c:v>
                </c:pt>
                <c:pt idx="102161">
                  <c:v>37825.666666666664</c:v>
                </c:pt>
                <c:pt idx="102162">
                  <c:v>37825.75</c:v>
                </c:pt>
                <c:pt idx="102163">
                  <c:v>37825.833333333336</c:v>
                </c:pt>
                <c:pt idx="102164">
                  <c:v>37825.916666666664</c:v>
                </c:pt>
                <c:pt idx="102165">
                  <c:v>37826</c:v>
                </c:pt>
                <c:pt idx="102166">
                  <c:v>37826.083333333336</c:v>
                </c:pt>
                <c:pt idx="102167">
                  <c:v>37826.166666666664</c:v>
                </c:pt>
                <c:pt idx="102168">
                  <c:v>37826.25</c:v>
                </c:pt>
                <c:pt idx="102169">
                  <c:v>37826.333333333336</c:v>
                </c:pt>
                <c:pt idx="102170">
                  <c:v>37826.416666666664</c:v>
                </c:pt>
                <c:pt idx="102171">
                  <c:v>37826.5</c:v>
                </c:pt>
                <c:pt idx="102172">
                  <c:v>37826.583333333336</c:v>
                </c:pt>
                <c:pt idx="102173">
                  <c:v>37826.666666666664</c:v>
                </c:pt>
                <c:pt idx="102174">
                  <c:v>37826.75</c:v>
                </c:pt>
                <c:pt idx="102175">
                  <c:v>37826.833333333336</c:v>
                </c:pt>
                <c:pt idx="102176">
                  <c:v>37826.916666666664</c:v>
                </c:pt>
                <c:pt idx="102177">
                  <c:v>37827</c:v>
                </c:pt>
                <c:pt idx="102178">
                  <c:v>37827.083333333336</c:v>
                </c:pt>
                <c:pt idx="102179">
                  <c:v>37827.166666666664</c:v>
                </c:pt>
                <c:pt idx="102180">
                  <c:v>37827.25</c:v>
                </c:pt>
                <c:pt idx="102181">
                  <c:v>37827.333333333336</c:v>
                </c:pt>
                <c:pt idx="102182">
                  <c:v>37827.416666666664</c:v>
                </c:pt>
                <c:pt idx="102183">
                  <c:v>37827.5</c:v>
                </c:pt>
                <c:pt idx="102184">
                  <c:v>37827.583333333336</c:v>
                </c:pt>
                <c:pt idx="102185">
                  <c:v>37827.666666666664</c:v>
                </c:pt>
                <c:pt idx="102186">
                  <c:v>37827.75</c:v>
                </c:pt>
                <c:pt idx="102187">
                  <c:v>37827.833333333336</c:v>
                </c:pt>
                <c:pt idx="102188">
                  <c:v>37827.916666666664</c:v>
                </c:pt>
                <c:pt idx="102189">
                  <c:v>37828</c:v>
                </c:pt>
                <c:pt idx="102190">
                  <c:v>37828.083333333336</c:v>
                </c:pt>
                <c:pt idx="102191">
                  <c:v>37828.166666666664</c:v>
                </c:pt>
                <c:pt idx="102192">
                  <c:v>37828.25</c:v>
                </c:pt>
                <c:pt idx="102193">
                  <c:v>37828.333333333336</c:v>
                </c:pt>
                <c:pt idx="102194">
                  <c:v>37828.416666666664</c:v>
                </c:pt>
                <c:pt idx="102195">
                  <c:v>37828.5</c:v>
                </c:pt>
                <c:pt idx="102196">
                  <c:v>37828.583333333336</c:v>
                </c:pt>
                <c:pt idx="102197">
                  <c:v>37828.666666666664</c:v>
                </c:pt>
                <c:pt idx="102198">
                  <c:v>37828.75</c:v>
                </c:pt>
                <c:pt idx="102199">
                  <c:v>37828.833333333336</c:v>
                </c:pt>
                <c:pt idx="102200">
                  <c:v>37828.916666666664</c:v>
                </c:pt>
                <c:pt idx="102201">
                  <c:v>37829</c:v>
                </c:pt>
                <c:pt idx="102202">
                  <c:v>37829.083333333336</c:v>
                </c:pt>
                <c:pt idx="102203">
                  <c:v>37829.166666666664</c:v>
                </c:pt>
                <c:pt idx="102204">
                  <c:v>37829.25</c:v>
                </c:pt>
                <c:pt idx="102205">
                  <c:v>37829.333333333336</c:v>
                </c:pt>
                <c:pt idx="102206">
                  <c:v>37829.416666666664</c:v>
                </c:pt>
                <c:pt idx="102207">
                  <c:v>37829.5</c:v>
                </c:pt>
                <c:pt idx="102208">
                  <c:v>37829.583333333336</c:v>
                </c:pt>
                <c:pt idx="102209">
                  <c:v>37829.666666666664</c:v>
                </c:pt>
                <c:pt idx="102210">
                  <c:v>37829.75</c:v>
                </c:pt>
                <c:pt idx="102211">
                  <c:v>37829.833333333336</c:v>
                </c:pt>
                <c:pt idx="102212">
                  <c:v>37829.916666666664</c:v>
                </c:pt>
                <c:pt idx="102213">
                  <c:v>37830</c:v>
                </c:pt>
                <c:pt idx="102214">
                  <c:v>37830.083333333336</c:v>
                </c:pt>
                <c:pt idx="102215">
                  <c:v>37830.166666666664</c:v>
                </c:pt>
                <c:pt idx="102216">
                  <c:v>37830.25</c:v>
                </c:pt>
                <c:pt idx="102217">
                  <c:v>37830.333333333336</c:v>
                </c:pt>
                <c:pt idx="102218">
                  <c:v>37830.416666666664</c:v>
                </c:pt>
                <c:pt idx="102219">
                  <c:v>37830.5</c:v>
                </c:pt>
                <c:pt idx="102220">
                  <c:v>37830.583333333336</c:v>
                </c:pt>
                <c:pt idx="102221">
                  <c:v>37830.666666666664</c:v>
                </c:pt>
                <c:pt idx="102222">
                  <c:v>37830.75</c:v>
                </c:pt>
                <c:pt idx="102223">
                  <c:v>37830.833333333336</c:v>
                </c:pt>
                <c:pt idx="102224">
                  <c:v>37830.916666666664</c:v>
                </c:pt>
                <c:pt idx="102225">
                  <c:v>37831</c:v>
                </c:pt>
                <c:pt idx="102226">
                  <c:v>37831.083333333336</c:v>
                </c:pt>
                <c:pt idx="102227">
                  <c:v>37831.166666666664</c:v>
                </c:pt>
                <c:pt idx="102228">
                  <c:v>37831.25</c:v>
                </c:pt>
                <c:pt idx="102229">
                  <c:v>37831.333333333336</c:v>
                </c:pt>
                <c:pt idx="102230">
                  <c:v>37831.416666666664</c:v>
                </c:pt>
                <c:pt idx="102231">
                  <c:v>37831.5</c:v>
                </c:pt>
                <c:pt idx="102232">
                  <c:v>37831.583333333336</c:v>
                </c:pt>
                <c:pt idx="102233">
                  <c:v>37831.666666666664</c:v>
                </c:pt>
                <c:pt idx="102234">
                  <c:v>37831.75</c:v>
                </c:pt>
                <c:pt idx="102235">
                  <c:v>37831.833333333336</c:v>
                </c:pt>
                <c:pt idx="102236">
                  <c:v>37831.916666666664</c:v>
                </c:pt>
                <c:pt idx="102237">
                  <c:v>37832</c:v>
                </c:pt>
                <c:pt idx="102238">
                  <c:v>37832.083333333336</c:v>
                </c:pt>
                <c:pt idx="102239">
                  <c:v>37832.166666666664</c:v>
                </c:pt>
                <c:pt idx="102240">
                  <c:v>37832.25</c:v>
                </c:pt>
                <c:pt idx="102241">
                  <c:v>37832.333333333336</c:v>
                </c:pt>
                <c:pt idx="102242">
                  <c:v>37832.416666666664</c:v>
                </c:pt>
                <c:pt idx="102243">
                  <c:v>37832.5</c:v>
                </c:pt>
                <c:pt idx="102244">
                  <c:v>37832.583333333336</c:v>
                </c:pt>
                <c:pt idx="102245">
                  <c:v>37832.666666666664</c:v>
                </c:pt>
                <c:pt idx="102246">
                  <c:v>37832.75</c:v>
                </c:pt>
                <c:pt idx="102247">
                  <c:v>37832.833333333336</c:v>
                </c:pt>
                <c:pt idx="102248">
                  <c:v>37832.916666666664</c:v>
                </c:pt>
                <c:pt idx="102249">
                  <c:v>37833</c:v>
                </c:pt>
                <c:pt idx="102250">
                  <c:v>37833.083333333336</c:v>
                </c:pt>
                <c:pt idx="102251">
                  <c:v>37833.166666666664</c:v>
                </c:pt>
                <c:pt idx="102252">
                  <c:v>37833.25</c:v>
                </c:pt>
                <c:pt idx="102253">
                  <c:v>37833.333333333336</c:v>
                </c:pt>
                <c:pt idx="102254">
                  <c:v>37833.416666666664</c:v>
                </c:pt>
                <c:pt idx="102255">
                  <c:v>37833.5</c:v>
                </c:pt>
                <c:pt idx="102256">
                  <c:v>37833.583333333336</c:v>
                </c:pt>
                <c:pt idx="102257">
                  <c:v>37833.666666666664</c:v>
                </c:pt>
                <c:pt idx="102258">
                  <c:v>37833.75</c:v>
                </c:pt>
                <c:pt idx="102259">
                  <c:v>37833.833333333336</c:v>
                </c:pt>
                <c:pt idx="102260">
                  <c:v>37833.916666666664</c:v>
                </c:pt>
                <c:pt idx="102261">
                  <c:v>37834</c:v>
                </c:pt>
                <c:pt idx="102262">
                  <c:v>37834.083333333336</c:v>
                </c:pt>
                <c:pt idx="102263">
                  <c:v>37834.166666666664</c:v>
                </c:pt>
                <c:pt idx="102264">
                  <c:v>37834.25</c:v>
                </c:pt>
                <c:pt idx="102265">
                  <c:v>37834.333333333336</c:v>
                </c:pt>
                <c:pt idx="102266">
                  <c:v>37834.416666666664</c:v>
                </c:pt>
                <c:pt idx="102267">
                  <c:v>37834.5</c:v>
                </c:pt>
                <c:pt idx="102268">
                  <c:v>37834.583333333336</c:v>
                </c:pt>
                <c:pt idx="102269">
                  <c:v>37834.666666666664</c:v>
                </c:pt>
                <c:pt idx="102270">
                  <c:v>37834.75</c:v>
                </c:pt>
                <c:pt idx="102271">
                  <c:v>37834.833333333336</c:v>
                </c:pt>
                <c:pt idx="102272">
                  <c:v>37834.916666666664</c:v>
                </c:pt>
                <c:pt idx="102273">
                  <c:v>37835</c:v>
                </c:pt>
                <c:pt idx="102274">
                  <c:v>37835.083333333336</c:v>
                </c:pt>
                <c:pt idx="102275">
                  <c:v>37835.166666666664</c:v>
                </c:pt>
                <c:pt idx="102276">
                  <c:v>37835.25</c:v>
                </c:pt>
                <c:pt idx="102277">
                  <c:v>37835.333333333336</c:v>
                </c:pt>
                <c:pt idx="102278">
                  <c:v>37835.416666666664</c:v>
                </c:pt>
                <c:pt idx="102279">
                  <c:v>37835.5</c:v>
                </c:pt>
                <c:pt idx="102280">
                  <c:v>37835.583333333336</c:v>
                </c:pt>
                <c:pt idx="102281">
                  <c:v>37835.666666666664</c:v>
                </c:pt>
                <c:pt idx="102282">
                  <c:v>37835.75</c:v>
                </c:pt>
                <c:pt idx="102283">
                  <c:v>37835.833333333336</c:v>
                </c:pt>
                <c:pt idx="102284">
                  <c:v>37835.916666666664</c:v>
                </c:pt>
                <c:pt idx="102285">
                  <c:v>37836</c:v>
                </c:pt>
                <c:pt idx="102286">
                  <c:v>37836.083333333336</c:v>
                </c:pt>
                <c:pt idx="102287">
                  <c:v>37836.166666666664</c:v>
                </c:pt>
                <c:pt idx="102288">
                  <c:v>37836.25</c:v>
                </c:pt>
                <c:pt idx="102289">
                  <c:v>37836.333333333336</c:v>
                </c:pt>
                <c:pt idx="102290">
                  <c:v>37836.416666666664</c:v>
                </c:pt>
                <c:pt idx="102291">
                  <c:v>37836.5</c:v>
                </c:pt>
                <c:pt idx="102292">
                  <c:v>37836.583333333336</c:v>
                </c:pt>
                <c:pt idx="102293">
                  <c:v>37836.666666666664</c:v>
                </c:pt>
                <c:pt idx="102294">
                  <c:v>37836.75</c:v>
                </c:pt>
                <c:pt idx="102295">
                  <c:v>37836.833333333336</c:v>
                </c:pt>
                <c:pt idx="102296">
                  <c:v>37836.916666666664</c:v>
                </c:pt>
                <c:pt idx="102297">
                  <c:v>37837</c:v>
                </c:pt>
                <c:pt idx="102298">
                  <c:v>37837.083333333336</c:v>
                </c:pt>
                <c:pt idx="102299">
                  <c:v>37837.166666666664</c:v>
                </c:pt>
                <c:pt idx="102300">
                  <c:v>37837.25</c:v>
                </c:pt>
                <c:pt idx="102301">
                  <c:v>37837.333333333336</c:v>
                </c:pt>
                <c:pt idx="102302">
                  <c:v>37837.416666666664</c:v>
                </c:pt>
                <c:pt idx="102303">
                  <c:v>37837.5</c:v>
                </c:pt>
                <c:pt idx="102304">
                  <c:v>37837.583333333336</c:v>
                </c:pt>
                <c:pt idx="102305">
                  <c:v>37837.666666666664</c:v>
                </c:pt>
                <c:pt idx="102306">
                  <c:v>37837.75</c:v>
                </c:pt>
                <c:pt idx="102307">
                  <c:v>37837.833333333336</c:v>
                </c:pt>
                <c:pt idx="102308">
                  <c:v>37837.916666666664</c:v>
                </c:pt>
                <c:pt idx="102309">
                  <c:v>37838</c:v>
                </c:pt>
                <c:pt idx="102310">
                  <c:v>37838.083333333336</c:v>
                </c:pt>
                <c:pt idx="102311">
                  <c:v>37838.166666666664</c:v>
                </c:pt>
                <c:pt idx="102312">
                  <c:v>37838.25</c:v>
                </c:pt>
                <c:pt idx="102313">
                  <c:v>37838.333333333336</c:v>
                </c:pt>
                <c:pt idx="102314">
                  <c:v>37838.416666666664</c:v>
                </c:pt>
                <c:pt idx="102315">
                  <c:v>37838.5</c:v>
                </c:pt>
                <c:pt idx="102316">
                  <c:v>37838.583333333336</c:v>
                </c:pt>
                <c:pt idx="102317">
                  <c:v>37838.666666666664</c:v>
                </c:pt>
                <c:pt idx="102318">
                  <c:v>37838.75</c:v>
                </c:pt>
                <c:pt idx="102319">
                  <c:v>37838.833333333336</c:v>
                </c:pt>
                <c:pt idx="102320">
                  <c:v>37838.916666666664</c:v>
                </c:pt>
                <c:pt idx="102321">
                  <c:v>37839</c:v>
                </c:pt>
                <c:pt idx="102322">
                  <c:v>37839.083333333336</c:v>
                </c:pt>
                <c:pt idx="102323">
                  <c:v>37839.166666666664</c:v>
                </c:pt>
                <c:pt idx="102324">
                  <c:v>37839.25</c:v>
                </c:pt>
                <c:pt idx="102325">
                  <c:v>37839.333333333336</c:v>
                </c:pt>
                <c:pt idx="102326">
                  <c:v>37839.416666666664</c:v>
                </c:pt>
                <c:pt idx="102327">
                  <c:v>37839.5</c:v>
                </c:pt>
                <c:pt idx="102328">
                  <c:v>37839.583333333336</c:v>
                </c:pt>
                <c:pt idx="102329">
                  <c:v>37839.666666666664</c:v>
                </c:pt>
                <c:pt idx="102330">
                  <c:v>37839.75</c:v>
                </c:pt>
                <c:pt idx="102331">
                  <c:v>37839.833333333336</c:v>
                </c:pt>
                <c:pt idx="102332">
                  <c:v>37839.916666666664</c:v>
                </c:pt>
                <c:pt idx="102333">
                  <c:v>37840</c:v>
                </c:pt>
                <c:pt idx="102334">
                  <c:v>37840.083333333336</c:v>
                </c:pt>
                <c:pt idx="102335">
                  <c:v>37840.166666666664</c:v>
                </c:pt>
                <c:pt idx="102336">
                  <c:v>37840.25</c:v>
                </c:pt>
                <c:pt idx="102337">
                  <c:v>37840.333333333336</c:v>
                </c:pt>
                <c:pt idx="102338">
                  <c:v>37840.416666666664</c:v>
                </c:pt>
                <c:pt idx="102339">
                  <c:v>37840.5</c:v>
                </c:pt>
                <c:pt idx="102340">
                  <c:v>37840.583333333336</c:v>
                </c:pt>
                <c:pt idx="102341">
                  <c:v>37840.666666666664</c:v>
                </c:pt>
                <c:pt idx="102342">
                  <c:v>37840.75</c:v>
                </c:pt>
                <c:pt idx="102343">
                  <c:v>37840.833333333336</c:v>
                </c:pt>
                <c:pt idx="102344">
                  <c:v>37840.916666666664</c:v>
                </c:pt>
                <c:pt idx="102345">
                  <c:v>37841</c:v>
                </c:pt>
                <c:pt idx="102346">
                  <c:v>37841.083333333336</c:v>
                </c:pt>
                <c:pt idx="102347">
                  <c:v>37841.166666666664</c:v>
                </c:pt>
                <c:pt idx="102348">
                  <c:v>37841.25</c:v>
                </c:pt>
                <c:pt idx="102349">
                  <c:v>37841.333333333336</c:v>
                </c:pt>
                <c:pt idx="102350">
                  <c:v>37841.416666666664</c:v>
                </c:pt>
                <c:pt idx="102351">
                  <c:v>37841.5</c:v>
                </c:pt>
                <c:pt idx="102352">
                  <c:v>37841.583333333336</c:v>
                </c:pt>
                <c:pt idx="102353">
                  <c:v>37841.666666666664</c:v>
                </c:pt>
                <c:pt idx="102354">
                  <c:v>37841.75</c:v>
                </c:pt>
                <c:pt idx="102355">
                  <c:v>37841.833333333336</c:v>
                </c:pt>
                <c:pt idx="102356">
                  <c:v>37841.916666666664</c:v>
                </c:pt>
                <c:pt idx="102357">
                  <c:v>37842</c:v>
                </c:pt>
                <c:pt idx="102358">
                  <c:v>37842.083333333336</c:v>
                </c:pt>
                <c:pt idx="102359">
                  <c:v>37842.166666666664</c:v>
                </c:pt>
                <c:pt idx="102360">
                  <c:v>37842.25</c:v>
                </c:pt>
                <c:pt idx="102361">
                  <c:v>37842.333333333336</c:v>
                </c:pt>
                <c:pt idx="102362">
                  <c:v>37842.416666666664</c:v>
                </c:pt>
                <c:pt idx="102363">
                  <c:v>37842.5</c:v>
                </c:pt>
                <c:pt idx="102364">
                  <c:v>37842.583333333336</c:v>
                </c:pt>
                <c:pt idx="102365">
                  <c:v>37842.666666666664</c:v>
                </c:pt>
                <c:pt idx="102366">
                  <c:v>37842.75</c:v>
                </c:pt>
                <c:pt idx="102367">
                  <c:v>37842.833333333336</c:v>
                </c:pt>
                <c:pt idx="102368">
                  <c:v>37842.916666666664</c:v>
                </c:pt>
                <c:pt idx="102369">
                  <c:v>37843</c:v>
                </c:pt>
                <c:pt idx="102370">
                  <c:v>37843.083333333336</c:v>
                </c:pt>
                <c:pt idx="102371">
                  <c:v>37843.166666666664</c:v>
                </c:pt>
                <c:pt idx="102372">
                  <c:v>37843.25</c:v>
                </c:pt>
                <c:pt idx="102373">
                  <c:v>37843.333333333336</c:v>
                </c:pt>
                <c:pt idx="102374">
                  <c:v>37843.416666666664</c:v>
                </c:pt>
                <c:pt idx="102375">
                  <c:v>37843.5</c:v>
                </c:pt>
                <c:pt idx="102376">
                  <c:v>37843.583333333336</c:v>
                </c:pt>
                <c:pt idx="102377">
                  <c:v>37843.666666666664</c:v>
                </c:pt>
                <c:pt idx="102378">
                  <c:v>37843.75</c:v>
                </c:pt>
                <c:pt idx="102379">
                  <c:v>37843.833333333336</c:v>
                </c:pt>
                <c:pt idx="102380">
                  <c:v>37843.916666666664</c:v>
                </c:pt>
                <c:pt idx="102381">
                  <c:v>37844</c:v>
                </c:pt>
                <c:pt idx="102382">
                  <c:v>37844.083333333336</c:v>
                </c:pt>
                <c:pt idx="102383">
                  <c:v>37844.166666666664</c:v>
                </c:pt>
                <c:pt idx="102384">
                  <c:v>37844.25</c:v>
                </c:pt>
                <c:pt idx="102385">
                  <c:v>37844.333333333336</c:v>
                </c:pt>
                <c:pt idx="102386">
                  <c:v>37844.416666666664</c:v>
                </c:pt>
                <c:pt idx="102387">
                  <c:v>37844.5</c:v>
                </c:pt>
                <c:pt idx="102388">
                  <c:v>37844.583333333336</c:v>
                </c:pt>
                <c:pt idx="102389">
                  <c:v>37844.666666666664</c:v>
                </c:pt>
                <c:pt idx="102390">
                  <c:v>37844.75</c:v>
                </c:pt>
                <c:pt idx="102391">
                  <c:v>37844.833333333336</c:v>
                </c:pt>
                <c:pt idx="102392">
                  <c:v>37844.916666666664</c:v>
                </c:pt>
                <c:pt idx="102393">
                  <c:v>37845</c:v>
                </c:pt>
                <c:pt idx="102394">
                  <c:v>37845.083333333336</c:v>
                </c:pt>
                <c:pt idx="102395">
                  <c:v>37845.166666666664</c:v>
                </c:pt>
                <c:pt idx="102396">
                  <c:v>37845.25</c:v>
                </c:pt>
                <c:pt idx="102397">
                  <c:v>37845.333333333336</c:v>
                </c:pt>
                <c:pt idx="102398">
                  <c:v>37845.416666666664</c:v>
                </c:pt>
                <c:pt idx="102399">
                  <c:v>37845.5</c:v>
                </c:pt>
                <c:pt idx="102400">
                  <c:v>37845.583333333336</c:v>
                </c:pt>
                <c:pt idx="102401">
                  <c:v>37845.666666666664</c:v>
                </c:pt>
                <c:pt idx="102402">
                  <c:v>37845.75</c:v>
                </c:pt>
                <c:pt idx="102403">
                  <c:v>37845.833333333336</c:v>
                </c:pt>
                <c:pt idx="102404">
                  <c:v>37845.916666666664</c:v>
                </c:pt>
                <c:pt idx="102405">
                  <c:v>37846</c:v>
                </c:pt>
                <c:pt idx="102406">
                  <c:v>37846.083333333336</c:v>
                </c:pt>
                <c:pt idx="102407">
                  <c:v>37846.166666666664</c:v>
                </c:pt>
                <c:pt idx="102408">
                  <c:v>37846.25</c:v>
                </c:pt>
                <c:pt idx="102409">
                  <c:v>37846.333333333336</c:v>
                </c:pt>
                <c:pt idx="102410">
                  <c:v>37846.416666666664</c:v>
                </c:pt>
                <c:pt idx="102411">
                  <c:v>37846.5</c:v>
                </c:pt>
                <c:pt idx="102412">
                  <c:v>37846.583333333336</c:v>
                </c:pt>
                <c:pt idx="102413">
                  <c:v>37846.666666666664</c:v>
                </c:pt>
                <c:pt idx="102414">
                  <c:v>37846.75</c:v>
                </c:pt>
                <c:pt idx="102415">
                  <c:v>37846.833333333336</c:v>
                </c:pt>
                <c:pt idx="102416">
                  <c:v>37846.916666666664</c:v>
                </c:pt>
                <c:pt idx="102417">
                  <c:v>37847</c:v>
                </c:pt>
                <c:pt idx="102418">
                  <c:v>37847.083333333336</c:v>
                </c:pt>
                <c:pt idx="102419">
                  <c:v>37847.166666666664</c:v>
                </c:pt>
                <c:pt idx="102420">
                  <c:v>37847.25</c:v>
                </c:pt>
                <c:pt idx="102421">
                  <c:v>37847.333333333336</c:v>
                </c:pt>
                <c:pt idx="102422">
                  <c:v>37847.416666666664</c:v>
                </c:pt>
                <c:pt idx="102423">
                  <c:v>37847.5</c:v>
                </c:pt>
                <c:pt idx="102424">
                  <c:v>37847.583333333336</c:v>
                </c:pt>
                <c:pt idx="102425">
                  <c:v>37847.666666666664</c:v>
                </c:pt>
                <c:pt idx="102426">
                  <c:v>37847.75</c:v>
                </c:pt>
                <c:pt idx="102427">
                  <c:v>37847.833333333336</c:v>
                </c:pt>
                <c:pt idx="102428">
                  <c:v>37847.916666666664</c:v>
                </c:pt>
                <c:pt idx="102429">
                  <c:v>37848</c:v>
                </c:pt>
                <c:pt idx="102430">
                  <c:v>37848.083333333336</c:v>
                </c:pt>
                <c:pt idx="102431">
                  <c:v>37848.166666666664</c:v>
                </c:pt>
                <c:pt idx="102432">
                  <c:v>37848.25</c:v>
                </c:pt>
                <c:pt idx="102433">
                  <c:v>37848.333333333336</c:v>
                </c:pt>
                <c:pt idx="102434">
                  <c:v>37848.416666666664</c:v>
                </c:pt>
                <c:pt idx="102435">
                  <c:v>37848.5</c:v>
                </c:pt>
                <c:pt idx="102436">
                  <c:v>37848.583333333336</c:v>
                </c:pt>
                <c:pt idx="102437">
                  <c:v>37848.666666666664</c:v>
                </c:pt>
                <c:pt idx="102438">
                  <c:v>37848.75</c:v>
                </c:pt>
                <c:pt idx="102439">
                  <c:v>37848.833333333336</c:v>
                </c:pt>
                <c:pt idx="102440">
                  <c:v>37848.916666666664</c:v>
                </c:pt>
                <c:pt idx="102441">
                  <c:v>37849</c:v>
                </c:pt>
                <c:pt idx="102442">
                  <c:v>37849.083333333336</c:v>
                </c:pt>
                <c:pt idx="102443">
                  <c:v>37849.166666666664</c:v>
                </c:pt>
                <c:pt idx="102444">
                  <c:v>37849.25</c:v>
                </c:pt>
                <c:pt idx="102445">
                  <c:v>37849.333333333336</c:v>
                </c:pt>
                <c:pt idx="102446">
                  <c:v>37849.416666666664</c:v>
                </c:pt>
                <c:pt idx="102447">
                  <c:v>37849.5</c:v>
                </c:pt>
                <c:pt idx="102448">
                  <c:v>37849.583333333336</c:v>
                </c:pt>
                <c:pt idx="102449">
                  <c:v>37849.666666666664</c:v>
                </c:pt>
                <c:pt idx="102450">
                  <c:v>37849.75</c:v>
                </c:pt>
                <c:pt idx="102451">
                  <c:v>37849.833333333336</c:v>
                </c:pt>
                <c:pt idx="102452">
                  <c:v>37849.916666666664</c:v>
                </c:pt>
                <c:pt idx="102453">
                  <c:v>37850</c:v>
                </c:pt>
                <c:pt idx="102454">
                  <c:v>37850.083333333336</c:v>
                </c:pt>
                <c:pt idx="102455">
                  <c:v>37850.166666666664</c:v>
                </c:pt>
                <c:pt idx="102456">
                  <c:v>37850.25</c:v>
                </c:pt>
                <c:pt idx="102457">
                  <c:v>37850.333333333336</c:v>
                </c:pt>
                <c:pt idx="102458">
                  <c:v>37850.416666666664</c:v>
                </c:pt>
                <c:pt idx="102459">
                  <c:v>37850.5</c:v>
                </c:pt>
                <c:pt idx="102460">
                  <c:v>37850.583333333336</c:v>
                </c:pt>
                <c:pt idx="102461">
                  <c:v>37850.666666666664</c:v>
                </c:pt>
                <c:pt idx="102462">
                  <c:v>37850.75</c:v>
                </c:pt>
                <c:pt idx="102463">
                  <c:v>37850.833333333336</c:v>
                </c:pt>
                <c:pt idx="102464">
                  <c:v>37850.916666666664</c:v>
                </c:pt>
                <c:pt idx="102465">
                  <c:v>37851</c:v>
                </c:pt>
                <c:pt idx="102466">
                  <c:v>37851.083333333336</c:v>
                </c:pt>
                <c:pt idx="102467">
                  <c:v>37851.166666666664</c:v>
                </c:pt>
                <c:pt idx="102468">
                  <c:v>37851.25</c:v>
                </c:pt>
                <c:pt idx="102469">
                  <c:v>37851.333333333336</c:v>
                </c:pt>
                <c:pt idx="102470">
                  <c:v>37851.416666666664</c:v>
                </c:pt>
                <c:pt idx="102471">
                  <c:v>37851.5</c:v>
                </c:pt>
                <c:pt idx="102472">
                  <c:v>37851.583333333336</c:v>
                </c:pt>
                <c:pt idx="102473">
                  <c:v>37851.666666666664</c:v>
                </c:pt>
                <c:pt idx="102474">
                  <c:v>37851.75</c:v>
                </c:pt>
                <c:pt idx="102475">
                  <c:v>37851.833333333336</c:v>
                </c:pt>
                <c:pt idx="102476">
                  <c:v>37851.916666666664</c:v>
                </c:pt>
                <c:pt idx="102477">
                  <c:v>37852</c:v>
                </c:pt>
                <c:pt idx="102478">
                  <c:v>37852.083333333336</c:v>
                </c:pt>
                <c:pt idx="102479">
                  <c:v>37852.166666666664</c:v>
                </c:pt>
                <c:pt idx="102480">
                  <c:v>37852.25</c:v>
                </c:pt>
                <c:pt idx="102481">
                  <c:v>37852.333333333336</c:v>
                </c:pt>
                <c:pt idx="102482">
                  <c:v>37852.416666666664</c:v>
                </c:pt>
                <c:pt idx="102483">
                  <c:v>37852.5</c:v>
                </c:pt>
                <c:pt idx="102484">
                  <c:v>37852.583333333336</c:v>
                </c:pt>
                <c:pt idx="102485">
                  <c:v>37852.666666666664</c:v>
                </c:pt>
                <c:pt idx="102486">
                  <c:v>37852.75</c:v>
                </c:pt>
                <c:pt idx="102487">
                  <c:v>37852.833333333336</c:v>
                </c:pt>
                <c:pt idx="102488">
                  <c:v>37852.916666666664</c:v>
                </c:pt>
                <c:pt idx="102489">
                  <c:v>37853</c:v>
                </c:pt>
                <c:pt idx="102490">
                  <c:v>37853.083333333336</c:v>
                </c:pt>
                <c:pt idx="102491">
                  <c:v>37853.166666666664</c:v>
                </c:pt>
                <c:pt idx="102492">
                  <c:v>37853.25</c:v>
                </c:pt>
                <c:pt idx="102493">
                  <c:v>37853.333333333336</c:v>
                </c:pt>
                <c:pt idx="102494">
                  <c:v>37853.416666666664</c:v>
                </c:pt>
                <c:pt idx="102495">
                  <c:v>37853.5</c:v>
                </c:pt>
                <c:pt idx="102496">
                  <c:v>37853.583333333336</c:v>
                </c:pt>
                <c:pt idx="102497">
                  <c:v>37853.666666666664</c:v>
                </c:pt>
                <c:pt idx="102498">
                  <c:v>37853.75</c:v>
                </c:pt>
                <c:pt idx="102499">
                  <c:v>37853.833333333336</c:v>
                </c:pt>
                <c:pt idx="102500">
                  <c:v>37853.916666666664</c:v>
                </c:pt>
                <c:pt idx="102501">
                  <c:v>37854</c:v>
                </c:pt>
                <c:pt idx="102502">
                  <c:v>37854.083333333336</c:v>
                </c:pt>
                <c:pt idx="102503">
                  <c:v>37854.166666666664</c:v>
                </c:pt>
                <c:pt idx="102504">
                  <c:v>37854.25</c:v>
                </c:pt>
                <c:pt idx="102505">
                  <c:v>37854.333333333336</c:v>
                </c:pt>
                <c:pt idx="102506">
                  <c:v>37854.416666666664</c:v>
                </c:pt>
                <c:pt idx="102507">
                  <c:v>37854.5</c:v>
                </c:pt>
                <c:pt idx="102508">
                  <c:v>37854.583333333336</c:v>
                </c:pt>
                <c:pt idx="102509">
                  <c:v>37854.666666666664</c:v>
                </c:pt>
                <c:pt idx="102510">
                  <c:v>37854.75</c:v>
                </c:pt>
                <c:pt idx="102511">
                  <c:v>37854.833333333336</c:v>
                </c:pt>
                <c:pt idx="102512">
                  <c:v>37854.916666666664</c:v>
                </c:pt>
                <c:pt idx="102513">
                  <c:v>37855</c:v>
                </c:pt>
                <c:pt idx="102514">
                  <c:v>37855.083333333336</c:v>
                </c:pt>
                <c:pt idx="102515">
                  <c:v>37855.166666666664</c:v>
                </c:pt>
                <c:pt idx="102516">
                  <c:v>37855.25</c:v>
                </c:pt>
                <c:pt idx="102517">
                  <c:v>37855.333333333336</c:v>
                </c:pt>
                <c:pt idx="102518">
                  <c:v>37855.416666666664</c:v>
                </c:pt>
                <c:pt idx="102519">
                  <c:v>37855.5</c:v>
                </c:pt>
                <c:pt idx="102520">
                  <c:v>37855.583333333336</c:v>
                </c:pt>
                <c:pt idx="102521">
                  <c:v>37855.666666666664</c:v>
                </c:pt>
                <c:pt idx="102522">
                  <c:v>37855.75</c:v>
                </c:pt>
                <c:pt idx="102523">
                  <c:v>37855.833333333336</c:v>
                </c:pt>
                <c:pt idx="102524">
                  <c:v>37855.916666666664</c:v>
                </c:pt>
                <c:pt idx="102525">
                  <c:v>37856</c:v>
                </c:pt>
                <c:pt idx="102526">
                  <c:v>37856.083333333336</c:v>
                </c:pt>
                <c:pt idx="102527">
                  <c:v>37856.166666666664</c:v>
                </c:pt>
                <c:pt idx="102528">
                  <c:v>37856.25</c:v>
                </c:pt>
                <c:pt idx="102529">
                  <c:v>37856.333333333336</c:v>
                </c:pt>
                <c:pt idx="102530">
                  <c:v>37856.416666666664</c:v>
                </c:pt>
                <c:pt idx="102531">
                  <c:v>37856.5</c:v>
                </c:pt>
                <c:pt idx="102532">
                  <c:v>37856.583333333336</c:v>
                </c:pt>
                <c:pt idx="102533">
                  <c:v>37856.666666666664</c:v>
                </c:pt>
                <c:pt idx="102534">
                  <c:v>37856.75</c:v>
                </c:pt>
                <c:pt idx="102535">
                  <c:v>37856.833333333336</c:v>
                </c:pt>
                <c:pt idx="102536">
                  <c:v>37856.916666666664</c:v>
                </c:pt>
                <c:pt idx="102537">
                  <c:v>37857</c:v>
                </c:pt>
                <c:pt idx="102538">
                  <c:v>37857.083333333336</c:v>
                </c:pt>
                <c:pt idx="102539">
                  <c:v>37857.166666666664</c:v>
                </c:pt>
                <c:pt idx="102540">
                  <c:v>37857.25</c:v>
                </c:pt>
                <c:pt idx="102541">
                  <c:v>37857.333333333336</c:v>
                </c:pt>
                <c:pt idx="102542">
                  <c:v>37857.416666666664</c:v>
                </c:pt>
                <c:pt idx="102543">
                  <c:v>37857.5</c:v>
                </c:pt>
                <c:pt idx="102544">
                  <c:v>37857.583333333336</c:v>
                </c:pt>
                <c:pt idx="102545">
                  <c:v>37857.666666666664</c:v>
                </c:pt>
                <c:pt idx="102546">
                  <c:v>37857.75</c:v>
                </c:pt>
                <c:pt idx="102547">
                  <c:v>37857.833333333336</c:v>
                </c:pt>
                <c:pt idx="102548">
                  <c:v>37857.916666666664</c:v>
                </c:pt>
                <c:pt idx="102549">
                  <c:v>37858</c:v>
                </c:pt>
                <c:pt idx="102550">
                  <c:v>37858.083333333336</c:v>
                </c:pt>
                <c:pt idx="102551">
                  <c:v>37858.166666666664</c:v>
                </c:pt>
                <c:pt idx="102552">
                  <c:v>37858.25</c:v>
                </c:pt>
                <c:pt idx="102553">
                  <c:v>37858.333333333336</c:v>
                </c:pt>
                <c:pt idx="102554">
                  <c:v>37858.416666666664</c:v>
                </c:pt>
                <c:pt idx="102555">
                  <c:v>37858.5</c:v>
                </c:pt>
                <c:pt idx="102556">
                  <c:v>37858.583333333336</c:v>
                </c:pt>
                <c:pt idx="102557">
                  <c:v>37858.666666666664</c:v>
                </c:pt>
                <c:pt idx="102558">
                  <c:v>37858.75</c:v>
                </c:pt>
                <c:pt idx="102559">
                  <c:v>37858.833333333336</c:v>
                </c:pt>
                <c:pt idx="102560">
                  <c:v>37858.916666666664</c:v>
                </c:pt>
                <c:pt idx="102561">
                  <c:v>37859</c:v>
                </c:pt>
                <c:pt idx="102562">
                  <c:v>37859.083333333336</c:v>
                </c:pt>
                <c:pt idx="102563">
                  <c:v>37859.166666666664</c:v>
                </c:pt>
                <c:pt idx="102564">
                  <c:v>37859.25</c:v>
                </c:pt>
                <c:pt idx="102565">
                  <c:v>37859.333333333336</c:v>
                </c:pt>
                <c:pt idx="102566">
                  <c:v>37859.416666666664</c:v>
                </c:pt>
                <c:pt idx="102567">
                  <c:v>37859.5</c:v>
                </c:pt>
                <c:pt idx="102568">
                  <c:v>37859.583333333336</c:v>
                </c:pt>
                <c:pt idx="102569">
                  <c:v>37859.666666666664</c:v>
                </c:pt>
                <c:pt idx="102570">
                  <c:v>37859.75</c:v>
                </c:pt>
                <c:pt idx="102571">
                  <c:v>37859.833333333336</c:v>
                </c:pt>
                <c:pt idx="102572">
                  <c:v>37859.916666666664</c:v>
                </c:pt>
                <c:pt idx="102573">
                  <c:v>37860</c:v>
                </c:pt>
                <c:pt idx="102574">
                  <c:v>37860.083333333336</c:v>
                </c:pt>
                <c:pt idx="102575">
                  <c:v>37860.166666666664</c:v>
                </c:pt>
                <c:pt idx="102576">
                  <c:v>37860.25</c:v>
                </c:pt>
                <c:pt idx="102577">
                  <c:v>37860.333333333336</c:v>
                </c:pt>
                <c:pt idx="102578">
                  <c:v>37860.416666666664</c:v>
                </c:pt>
                <c:pt idx="102579">
                  <c:v>37860.5</c:v>
                </c:pt>
                <c:pt idx="102580">
                  <c:v>37860.583333333336</c:v>
                </c:pt>
                <c:pt idx="102581">
                  <c:v>37860.666666666664</c:v>
                </c:pt>
                <c:pt idx="102582">
                  <c:v>37860.75</c:v>
                </c:pt>
                <c:pt idx="102583">
                  <c:v>37860.833333333336</c:v>
                </c:pt>
                <c:pt idx="102584">
                  <c:v>37860.916666666664</c:v>
                </c:pt>
                <c:pt idx="102585">
                  <c:v>37861</c:v>
                </c:pt>
                <c:pt idx="102586">
                  <c:v>37861.083333333336</c:v>
                </c:pt>
                <c:pt idx="102587">
                  <c:v>37861.166666666664</c:v>
                </c:pt>
                <c:pt idx="102588">
                  <c:v>37861.25</c:v>
                </c:pt>
                <c:pt idx="102589">
                  <c:v>37861.333333333336</c:v>
                </c:pt>
                <c:pt idx="102590">
                  <c:v>37861.416666666664</c:v>
                </c:pt>
                <c:pt idx="102591">
                  <c:v>37861.5</c:v>
                </c:pt>
                <c:pt idx="102592">
                  <c:v>37861.583333333336</c:v>
                </c:pt>
                <c:pt idx="102593">
                  <c:v>37861.666666666664</c:v>
                </c:pt>
                <c:pt idx="102594">
                  <c:v>37861.75</c:v>
                </c:pt>
                <c:pt idx="102595">
                  <c:v>37861.833333333336</c:v>
                </c:pt>
                <c:pt idx="102596">
                  <c:v>37861.916666666664</c:v>
                </c:pt>
                <c:pt idx="102597">
                  <c:v>37862</c:v>
                </c:pt>
                <c:pt idx="102598">
                  <c:v>37862.083333333336</c:v>
                </c:pt>
                <c:pt idx="102599">
                  <c:v>37862.166666666664</c:v>
                </c:pt>
                <c:pt idx="102600">
                  <c:v>37862.25</c:v>
                </c:pt>
                <c:pt idx="102601">
                  <c:v>37862.333333333336</c:v>
                </c:pt>
                <c:pt idx="102602">
                  <c:v>37862.416666666664</c:v>
                </c:pt>
                <c:pt idx="102603">
                  <c:v>37862.5</c:v>
                </c:pt>
                <c:pt idx="102604">
                  <c:v>37862.583333333336</c:v>
                </c:pt>
                <c:pt idx="102605">
                  <c:v>37862.666666666664</c:v>
                </c:pt>
                <c:pt idx="102606">
                  <c:v>37862.75</c:v>
                </c:pt>
                <c:pt idx="102607">
                  <c:v>37862.833333333336</c:v>
                </c:pt>
                <c:pt idx="102608">
                  <c:v>37862.916666666664</c:v>
                </c:pt>
                <c:pt idx="102609">
                  <c:v>37863</c:v>
                </c:pt>
                <c:pt idx="102610">
                  <c:v>37863.083333333336</c:v>
                </c:pt>
                <c:pt idx="102611">
                  <c:v>37863.166666666664</c:v>
                </c:pt>
                <c:pt idx="102612">
                  <c:v>37863.25</c:v>
                </c:pt>
                <c:pt idx="102613">
                  <c:v>37863.333333333336</c:v>
                </c:pt>
                <c:pt idx="102614">
                  <c:v>37863.416666666664</c:v>
                </c:pt>
                <c:pt idx="102615">
                  <c:v>37863.5</c:v>
                </c:pt>
                <c:pt idx="102616">
                  <c:v>37863.583333333336</c:v>
                </c:pt>
                <c:pt idx="102617">
                  <c:v>37863.666666666664</c:v>
                </c:pt>
                <c:pt idx="102618">
                  <c:v>37863.75</c:v>
                </c:pt>
                <c:pt idx="102619">
                  <c:v>37863.833333333336</c:v>
                </c:pt>
                <c:pt idx="102620">
                  <c:v>37863.916666666664</c:v>
                </c:pt>
                <c:pt idx="102621">
                  <c:v>37864</c:v>
                </c:pt>
                <c:pt idx="102622">
                  <c:v>37864.083333333336</c:v>
                </c:pt>
                <c:pt idx="102623">
                  <c:v>37864.166666666664</c:v>
                </c:pt>
                <c:pt idx="102624">
                  <c:v>37864.25</c:v>
                </c:pt>
                <c:pt idx="102625">
                  <c:v>37864.333333333336</c:v>
                </c:pt>
                <c:pt idx="102626">
                  <c:v>37864.416666666664</c:v>
                </c:pt>
                <c:pt idx="102627">
                  <c:v>37864.5</c:v>
                </c:pt>
                <c:pt idx="102628">
                  <c:v>37864.583333333336</c:v>
                </c:pt>
                <c:pt idx="102629">
                  <c:v>37864.666666666664</c:v>
                </c:pt>
                <c:pt idx="102630">
                  <c:v>37864.75</c:v>
                </c:pt>
                <c:pt idx="102631">
                  <c:v>37864.833333333336</c:v>
                </c:pt>
                <c:pt idx="102632">
                  <c:v>37864.916666666664</c:v>
                </c:pt>
                <c:pt idx="102633">
                  <c:v>37865</c:v>
                </c:pt>
                <c:pt idx="102634">
                  <c:v>37865.083333333336</c:v>
                </c:pt>
                <c:pt idx="102635">
                  <c:v>37865.166666666664</c:v>
                </c:pt>
                <c:pt idx="102636">
                  <c:v>37865.25</c:v>
                </c:pt>
                <c:pt idx="102637">
                  <c:v>37865.333333333336</c:v>
                </c:pt>
                <c:pt idx="102638">
                  <c:v>37865.416666666664</c:v>
                </c:pt>
                <c:pt idx="102639">
                  <c:v>37865.5</c:v>
                </c:pt>
                <c:pt idx="102640">
                  <c:v>37865.583333333336</c:v>
                </c:pt>
                <c:pt idx="102641">
                  <c:v>37865.666666666664</c:v>
                </c:pt>
                <c:pt idx="102642">
                  <c:v>37865.75</c:v>
                </c:pt>
                <c:pt idx="102643">
                  <c:v>37865.833333333336</c:v>
                </c:pt>
                <c:pt idx="102644">
                  <c:v>37865.916666666664</c:v>
                </c:pt>
                <c:pt idx="102645">
                  <c:v>37866</c:v>
                </c:pt>
                <c:pt idx="102646">
                  <c:v>37866.083333333336</c:v>
                </c:pt>
                <c:pt idx="102647">
                  <c:v>37866.166666666664</c:v>
                </c:pt>
                <c:pt idx="102648">
                  <c:v>37866.25</c:v>
                </c:pt>
                <c:pt idx="102649">
                  <c:v>37866.333333333336</c:v>
                </c:pt>
                <c:pt idx="102650">
                  <c:v>37866.416666666664</c:v>
                </c:pt>
                <c:pt idx="102651">
                  <c:v>37866.5</c:v>
                </c:pt>
                <c:pt idx="102652">
                  <c:v>37866.583333333336</c:v>
                </c:pt>
                <c:pt idx="102653">
                  <c:v>37866.666666666664</c:v>
                </c:pt>
                <c:pt idx="102654">
                  <c:v>37866.75</c:v>
                </c:pt>
                <c:pt idx="102655">
                  <c:v>37866.833333333336</c:v>
                </c:pt>
                <c:pt idx="102656">
                  <c:v>37866.916666666664</c:v>
                </c:pt>
                <c:pt idx="102657">
                  <c:v>37867</c:v>
                </c:pt>
                <c:pt idx="102658">
                  <c:v>37867.083333333336</c:v>
                </c:pt>
                <c:pt idx="102659">
                  <c:v>37867.166666666664</c:v>
                </c:pt>
                <c:pt idx="102660">
                  <c:v>37867.25</c:v>
                </c:pt>
                <c:pt idx="102661">
                  <c:v>37867.333333333336</c:v>
                </c:pt>
                <c:pt idx="102662">
                  <c:v>37867.416666666664</c:v>
                </c:pt>
                <c:pt idx="102663">
                  <c:v>37867.5</c:v>
                </c:pt>
                <c:pt idx="102664">
                  <c:v>37867.583333333336</c:v>
                </c:pt>
                <c:pt idx="102665">
                  <c:v>37867.666666666664</c:v>
                </c:pt>
                <c:pt idx="102666">
                  <c:v>37867.75</c:v>
                </c:pt>
                <c:pt idx="102667">
                  <c:v>37867.833333333336</c:v>
                </c:pt>
                <c:pt idx="102668">
                  <c:v>37867.916666666664</c:v>
                </c:pt>
                <c:pt idx="102669">
                  <c:v>37868</c:v>
                </c:pt>
                <c:pt idx="102670">
                  <c:v>37868.083333333336</c:v>
                </c:pt>
                <c:pt idx="102671">
                  <c:v>37868.166666666664</c:v>
                </c:pt>
                <c:pt idx="102672">
                  <c:v>37868.25</c:v>
                </c:pt>
                <c:pt idx="102673">
                  <c:v>37868.333333333336</c:v>
                </c:pt>
                <c:pt idx="102674">
                  <c:v>37868.416666666664</c:v>
                </c:pt>
                <c:pt idx="102675">
                  <c:v>37868.5</c:v>
                </c:pt>
                <c:pt idx="102676">
                  <c:v>37868.583333333336</c:v>
                </c:pt>
                <c:pt idx="102677">
                  <c:v>37868.666666666664</c:v>
                </c:pt>
                <c:pt idx="102678">
                  <c:v>37868.75</c:v>
                </c:pt>
                <c:pt idx="102679">
                  <c:v>37868.833333333336</c:v>
                </c:pt>
                <c:pt idx="102680">
                  <c:v>37868.916666666664</c:v>
                </c:pt>
                <c:pt idx="102681">
                  <c:v>37869</c:v>
                </c:pt>
                <c:pt idx="102682">
                  <c:v>37869.083333333336</c:v>
                </c:pt>
                <c:pt idx="102683">
                  <c:v>37869.166666666664</c:v>
                </c:pt>
                <c:pt idx="102684">
                  <c:v>37869.25</c:v>
                </c:pt>
                <c:pt idx="102685">
                  <c:v>37869.333333333336</c:v>
                </c:pt>
                <c:pt idx="102686">
                  <c:v>37869.416666666664</c:v>
                </c:pt>
                <c:pt idx="102687">
                  <c:v>37869.5</c:v>
                </c:pt>
                <c:pt idx="102688">
                  <c:v>37869.583333333336</c:v>
                </c:pt>
                <c:pt idx="102689">
                  <c:v>37869.666666666664</c:v>
                </c:pt>
                <c:pt idx="102690">
                  <c:v>37869.75</c:v>
                </c:pt>
                <c:pt idx="102691">
                  <c:v>37869.833333333336</c:v>
                </c:pt>
                <c:pt idx="102692">
                  <c:v>37869.916666666664</c:v>
                </c:pt>
                <c:pt idx="102693">
                  <c:v>37870</c:v>
                </c:pt>
                <c:pt idx="102694">
                  <c:v>37870.083333333336</c:v>
                </c:pt>
                <c:pt idx="102695">
                  <c:v>37870.166666666664</c:v>
                </c:pt>
                <c:pt idx="102696">
                  <c:v>37870.25</c:v>
                </c:pt>
                <c:pt idx="102697">
                  <c:v>37870.333333333336</c:v>
                </c:pt>
                <c:pt idx="102698">
                  <c:v>37870.416666666664</c:v>
                </c:pt>
                <c:pt idx="102699">
                  <c:v>37870.5</c:v>
                </c:pt>
                <c:pt idx="102700">
                  <c:v>37870.583333333336</c:v>
                </c:pt>
                <c:pt idx="102701">
                  <c:v>37870.666666666664</c:v>
                </c:pt>
                <c:pt idx="102702">
                  <c:v>37870.75</c:v>
                </c:pt>
                <c:pt idx="102703">
                  <c:v>37870.833333333336</c:v>
                </c:pt>
                <c:pt idx="102704">
                  <c:v>37870.916666666664</c:v>
                </c:pt>
                <c:pt idx="102705">
                  <c:v>37871</c:v>
                </c:pt>
                <c:pt idx="102706">
                  <c:v>37871.083333333336</c:v>
                </c:pt>
                <c:pt idx="102707">
                  <c:v>37871.166666666664</c:v>
                </c:pt>
                <c:pt idx="102708">
                  <c:v>37871.25</c:v>
                </c:pt>
                <c:pt idx="102709">
                  <c:v>37871.333333333336</c:v>
                </c:pt>
                <c:pt idx="102710">
                  <c:v>37871.416666666664</c:v>
                </c:pt>
                <c:pt idx="102711">
                  <c:v>37871.5</c:v>
                </c:pt>
                <c:pt idx="102712">
                  <c:v>37871.583333333336</c:v>
                </c:pt>
                <c:pt idx="102713">
                  <c:v>37871.666666666664</c:v>
                </c:pt>
                <c:pt idx="102714">
                  <c:v>37871.75</c:v>
                </c:pt>
                <c:pt idx="102715">
                  <c:v>37871.833333333336</c:v>
                </c:pt>
                <c:pt idx="102716">
                  <c:v>37871.916666666664</c:v>
                </c:pt>
                <c:pt idx="102717">
                  <c:v>37872</c:v>
                </c:pt>
                <c:pt idx="102718">
                  <c:v>37872.083333333336</c:v>
                </c:pt>
                <c:pt idx="102719">
                  <c:v>37872.166666666664</c:v>
                </c:pt>
                <c:pt idx="102720">
                  <c:v>37872.25</c:v>
                </c:pt>
                <c:pt idx="102721">
                  <c:v>37872.333333333336</c:v>
                </c:pt>
                <c:pt idx="102722">
                  <c:v>37872.416666666664</c:v>
                </c:pt>
                <c:pt idx="102723">
                  <c:v>37872.5</c:v>
                </c:pt>
                <c:pt idx="102724">
                  <c:v>37872.583333333336</c:v>
                </c:pt>
                <c:pt idx="102725">
                  <c:v>37872.666666666664</c:v>
                </c:pt>
                <c:pt idx="102726">
                  <c:v>37872.75</c:v>
                </c:pt>
                <c:pt idx="102727">
                  <c:v>37872.833333333336</c:v>
                </c:pt>
                <c:pt idx="102728">
                  <c:v>37872.916666666664</c:v>
                </c:pt>
                <c:pt idx="102729">
                  <c:v>37873</c:v>
                </c:pt>
                <c:pt idx="102730">
                  <c:v>37873.083333333336</c:v>
                </c:pt>
                <c:pt idx="102731">
                  <c:v>37873.166666666664</c:v>
                </c:pt>
                <c:pt idx="102732">
                  <c:v>37873.25</c:v>
                </c:pt>
                <c:pt idx="102733">
                  <c:v>37873.333333333336</c:v>
                </c:pt>
                <c:pt idx="102734">
                  <c:v>37873.416666666664</c:v>
                </c:pt>
                <c:pt idx="102735">
                  <c:v>37873.5</c:v>
                </c:pt>
                <c:pt idx="102736">
                  <c:v>37873.583333333336</c:v>
                </c:pt>
                <c:pt idx="102737">
                  <c:v>37873.666666666664</c:v>
                </c:pt>
                <c:pt idx="102738">
                  <c:v>37873.75</c:v>
                </c:pt>
                <c:pt idx="102739">
                  <c:v>37873.833333333336</c:v>
                </c:pt>
                <c:pt idx="102740">
                  <c:v>37873.916666666664</c:v>
                </c:pt>
                <c:pt idx="102741">
                  <c:v>37874</c:v>
                </c:pt>
                <c:pt idx="102742">
                  <c:v>37874.083333333336</c:v>
                </c:pt>
                <c:pt idx="102743">
                  <c:v>37874.166666666664</c:v>
                </c:pt>
                <c:pt idx="102744">
                  <c:v>37874.25</c:v>
                </c:pt>
                <c:pt idx="102745">
                  <c:v>37874.333333333336</c:v>
                </c:pt>
                <c:pt idx="102746">
                  <c:v>37874.416666666664</c:v>
                </c:pt>
                <c:pt idx="102747">
                  <c:v>37874.5</c:v>
                </c:pt>
                <c:pt idx="102748">
                  <c:v>37874.583333333336</c:v>
                </c:pt>
                <c:pt idx="102749">
                  <c:v>37874.666666666664</c:v>
                </c:pt>
                <c:pt idx="102750">
                  <c:v>37874.75</c:v>
                </c:pt>
                <c:pt idx="102751">
                  <c:v>37874.833333333336</c:v>
                </c:pt>
                <c:pt idx="102752">
                  <c:v>37874.916666666664</c:v>
                </c:pt>
                <c:pt idx="102753">
                  <c:v>37875</c:v>
                </c:pt>
                <c:pt idx="102754">
                  <c:v>37875.083333333336</c:v>
                </c:pt>
                <c:pt idx="102755">
                  <c:v>37875.166666666664</c:v>
                </c:pt>
                <c:pt idx="102756">
                  <c:v>37875.25</c:v>
                </c:pt>
                <c:pt idx="102757">
                  <c:v>37875.333333333336</c:v>
                </c:pt>
                <c:pt idx="102758">
                  <c:v>37875.416666666664</c:v>
                </c:pt>
                <c:pt idx="102759">
                  <c:v>37875.5</c:v>
                </c:pt>
                <c:pt idx="102760">
                  <c:v>37875.583333333336</c:v>
                </c:pt>
                <c:pt idx="102761">
                  <c:v>37875.666666666664</c:v>
                </c:pt>
                <c:pt idx="102762">
                  <c:v>37875.75</c:v>
                </c:pt>
                <c:pt idx="102763">
                  <c:v>37875.833333333336</c:v>
                </c:pt>
                <c:pt idx="102764">
                  <c:v>37875.916666666664</c:v>
                </c:pt>
                <c:pt idx="102765">
                  <c:v>37876</c:v>
                </c:pt>
                <c:pt idx="102766">
                  <c:v>37876.083333333336</c:v>
                </c:pt>
                <c:pt idx="102767">
                  <c:v>37876.166666666664</c:v>
                </c:pt>
                <c:pt idx="102768">
                  <c:v>37876.25</c:v>
                </c:pt>
                <c:pt idx="102769">
                  <c:v>37876.333333333336</c:v>
                </c:pt>
                <c:pt idx="102770">
                  <c:v>37876.416666666664</c:v>
                </c:pt>
                <c:pt idx="102771">
                  <c:v>37876.5</c:v>
                </c:pt>
                <c:pt idx="102772">
                  <c:v>37876.583333333336</c:v>
                </c:pt>
                <c:pt idx="102773">
                  <c:v>37876.666666666664</c:v>
                </c:pt>
                <c:pt idx="102774">
                  <c:v>37876.75</c:v>
                </c:pt>
                <c:pt idx="102775">
                  <c:v>37876.833333333336</c:v>
                </c:pt>
                <c:pt idx="102776">
                  <c:v>37876.916666666664</c:v>
                </c:pt>
                <c:pt idx="102777">
                  <c:v>37877</c:v>
                </c:pt>
                <c:pt idx="102778">
                  <c:v>37877.083333333336</c:v>
                </c:pt>
                <c:pt idx="102779">
                  <c:v>37877.166666666664</c:v>
                </c:pt>
                <c:pt idx="102780">
                  <c:v>37877.25</c:v>
                </c:pt>
                <c:pt idx="102781">
                  <c:v>37877.333333333336</c:v>
                </c:pt>
                <c:pt idx="102782">
                  <c:v>37877.416666666664</c:v>
                </c:pt>
                <c:pt idx="102783">
                  <c:v>37877.5</c:v>
                </c:pt>
                <c:pt idx="102784">
                  <c:v>37877.583333333336</c:v>
                </c:pt>
                <c:pt idx="102785">
                  <c:v>37877.666666666664</c:v>
                </c:pt>
                <c:pt idx="102786">
                  <c:v>37877.75</c:v>
                </c:pt>
                <c:pt idx="102787">
                  <c:v>37877.833333333336</c:v>
                </c:pt>
                <c:pt idx="102788">
                  <c:v>37877.916666666664</c:v>
                </c:pt>
                <c:pt idx="102789">
                  <c:v>37878</c:v>
                </c:pt>
                <c:pt idx="102790">
                  <c:v>37878.083333333336</c:v>
                </c:pt>
                <c:pt idx="102791">
                  <c:v>37878.166666666664</c:v>
                </c:pt>
                <c:pt idx="102792">
                  <c:v>37878.25</c:v>
                </c:pt>
                <c:pt idx="102793">
                  <c:v>37878.333333333336</c:v>
                </c:pt>
                <c:pt idx="102794">
                  <c:v>37878.416666666664</c:v>
                </c:pt>
                <c:pt idx="102795">
                  <c:v>37878.5</c:v>
                </c:pt>
                <c:pt idx="102796">
                  <c:v>37878.583333333336</c:v>
                </c:pt>
                <c:pt idx="102797">
                  <c:v>37878.666666666664</c:v>
                </c:pt>
                <c:pt idx="102798">
                  <c:v>37878.75</c:v>
                </c:pt>
                <c:pt idx="102799">
                  <c:v>37878.833333333336</c:v>
                </c:pt>
                <c:pt idx="102800">
                  <c:v>37878.916666666664</c:v>
                </c:pt>
                <c:pt idx="102801">
                  <c:v>37879</c:v>
                </c:pt>
                <c:pt idx="102802">
                  <c:v>37879.083333333336</c:v>
                </c:pt>
                <c:pt idx="102803">
                  <c:v>37879.166666666664</c:v>
                </c:pt>
                <c:pt idx="102804">
                  <c:v>37879.25</c:v>
                </c:pt>
                <c:pt idx="102805">
                  <c:v>37879.333333333336</c:v>
                </c:pt>
                <c:pt idx="102806">
                  <c:v>37879.416666666664</c:v>
                </c:pt>
                <c:pt idx="102807">
                  <c:v>37879.5</c:v>
                </c:pt>
                <c:pt idx="102808">
                  <c:v>37879.583333333336</c:v>
                </c:pt>
                <c:pt idx="102809">
                  <c:v>37879.666666666664</c:v>
                </c:pt>
                <c:pt idx="102810">
                  <c:v>37879.75</c:v>
                </c:pt>
                <c:pt idx="102811">
                  <c:v>37879.833333333336</c:v>
                </c:pt>
                <c:pt idx="102812">
                  <c:v>37879.916666666664</c:v>
                </c:pt>
                <c:pt idx="102813">
                  <c:v>37880</c:v>
                </c:pt>
                <c:pt idx="102814">
                  <c:v>37880.083333333336</c:v>
                </c:pt>
                <c:pt idx="102815">
                  <c:v>37880.166666666664</c:v>
                </c:pt>
                <c:pt idx="102816">
                  <c:v>37880.25</c:v>
                </c:pt>
                <c:pt idx="102817">
                  <c:v>37880.333333333336</c:v>
                </c:pt>
                <c:pt idx="102818">
                  <c:v>37880.416666666664</c:v>
                </c:pt>
                <c:pt idx="102819">
                  <c:v>37880.5</c:v>
                </c:pt>
                <c:pt idx="102820">
                  <c:v>37880.583333333336</c:v>
                </c:pt>
                <c:pt idx="102821">
                  <c:v>37880.666666666664</c:v>
                </c:pt>
                <c:pt idx="102822">
                  <c:v>37880.75</c:v>
                </c:pt>
                <c:pt idx="102823">
                  <c:v>37880.833333333336</c:v>
                </c:pt>
                <c:pt idx="102824">
                  <c:v>37880.916666666664</c:v>
                </c:pt>
                <c:pt idx="102825">
                  <c:v>37881</c:v>
                </c:pt>
                <c:pt idx="102826">
                  <c:v>37881.083333333336</c:v>
                </c:pt>
                <c:pt idx="102827">
                  <c:v>37881.166666666664</c:v>
                </c:pt>
                <c:pt idx="102828">
                  <c:v>37881.25</c:v>
                </c:pt>
                <c:pt idx="102829">
                  <c:v>37881.333333333336</c:v>
                </c:pt>
                <c:pt idx="102830">
                  <c:v>37881.416666666664</c:v>
                </c:pt>
                <c:pt idx="102831">
                  <c:v>37881.5</c:v>
                </c:pt>
                <c:pt idx="102832">
                  <c:v>37881.583333333336</c:v>
                </c:pt>
                <c:pt idx="102833">
                  <c:v>37881.666666666664</c:v>
                </c:pt>
                <c:pt idx="102834">
                  <c:v>37881.75</c:v>
                </c:pt>
                <c:pt idx="102835">
                  <c:v>37881.833333333336</c:v>
                </c:pt>
                <c:pt idx="102836">
                  <c:v>37881.916666666664</c:v>
                </c:pt>
                <c:pt idx="102837">
                  <c:v>37882</c:v>
                </c:pt>
                <c:pt idx="102838">
                  <c:v>37882.083333333336</c:v>
                </c:pt>
                <c:pt idx="102839">
                  <c:v>37882.166666666664</c:v>
                </c:pt>
                <c:pt idx="102840">
                  <c:v>37882.25</c:v>
                </c:pt>
                <c:pt idx="102841">
                  <c:v>37882.333333333336</c:v>
                </c:pt>
                <c:pt idx="102842">
                  <c:v>37882.416666666664</c:v>
                </c:pt>
                <c:pt idx="102843">
                  <c:v>37882.5</c:v>
                </c:pt>
                <c:pt idx="102844">
                  <c:v>37882.583333333336</c:v>
                </c:pt>
                <c:pt idx="102845">
                  <c:v>37882.666666666664</c:v>
                </c:pt>
                <c:pt idx="102846">
                  <c:v>37882.75</c:v>
                </c:pt>
                <c:pt idx="102847">
                  <c:v>37882.833333333336</c:v>
                </c:pt>
                <c:pt idx="102848">
                  <c:v>37882.916666666664</c:v>
                </c:pt>
                <c:pt idx="102849">
                  <c:v>37883</c:v>
                </c:pt>
                <c:pt idx="102850">
                  <c:v>37883.083333333336</c:v>
                </c:pt>
                <c:pt idx="102851">
                  <c:v>37883.166666666664</c:v>
                </c:pt>
                <c:pt idx="102852">
                  <c:v>37883.25</c:v>
                </c:pt>
                <c:pt idx="102853">
                  <c:v>37883.333333333336</c:v>
                </c:pt>
                <c:pt idx="102854">
                  <c:v>37883.416666666664</c:v>
                </c:pt>
                <c:pt idx="102855">
                  <c:v>37883.5</c:v>
                </c:pt>
                <c:pt idx="102856">
                  <c:v>37883.583333333336</c:v>
                </c:pt>
                <c:pt idx="102857">
                  <c:v>37883.666666666664</c:v>
                </c:pt>
                <c:pt idx="102858">
                  <c:v>37883.75</c:v>
                </c:pt>
                <c:pt idx="102859">
                  <c:v>37883.833333333336</c:v>
                </c:pt>
                <c:pt idx="102860">
                  <c:v>37883.916666666664</c:v>
                </c:pt>
                <c:pt idx="102861">
                  <c:v>37884</c:v>
                </c:pt>
                <c:pt idx="102862">
                  <c:v>37884.083333333336</c:v>
                </c:pt>
                <c:pt idx="102863">
                  <c:v>37884.166666666664</c:v>
                </c:pt>
                <c:pt idx="102864">
                  <c:v>37884.25</c:v>
                </c:pt>
                <c:pt idx="102865">
                  <c:v>37884.333333333336</c:v>
                </c:pt>
                <c:pt idx="102866">
                  <c:v>37884.416666666664</c:v>
                </c:pt>
                <c:pt idx="102867">
                  <c:v>37884.5</c:v>
                </c:pt>
                <c:pt idx="102868">
                  <c:v>37884.583333333336</c:v>
                </c:pt>
                <c:pt idx="102869">
                  <c:v>37884.666666666664</c:v>
                </c:pt>
                <c:pt idx="102870">
                  <c:v>37884.75</c:v>
                </c:pt>
                <c:pt idx="102871">
                  <c:v>37884.833333333336</c:v>
                </c:pt>
                <c:pt idx="102872">
                  <c:v>37884.916666666664</c:v>
                </c:pt>
                <c:pt idx="102873">
                  <c:v>37885</c:v>
                </c:pt>
                <c:pt idx="102874">
                  <c:v>37885.083333333336</c:v>
                </c:pt>
                <c:pt idx="102875">
                  <c:v>37885.166666666664</c:v>
                </c:pt>
                <c:pt idx="102876">
                  <c:v>37885.25</c:v>
                </c:pt>
                <c:pt idx="102877">
                  <c:v>37885.333333333336</c:v>
                </c:pt>
                <c:pt idx="102878">
                  <c:v>37885.416666666664</c:v>
                </c:pt>
                <c:pt idx="102879">
                  <c:v>37885.5</c:v>
                </c:pt>
                <c:pt idx="102880">
                  <c:v>37885.583333333336</c:v>
                </c:pt>
                <c:pt idx="102881">
                  <c:v>37885.666666666664</c:v>
                </c:pt>
                <c:pt idx="102882">
                  <c:v>37885.75</c:v>
                </c:pt>
                <c:pt idx="102883">
                  <c:v>37885.833333333336</c:v>
                </c:pt>
                <c:pt idx="102884">
                  <c:v>37885.916666666664</c:v>
                </c:pt>
                <c:pt idx="102885">
                  <c:v>37886</c:v>
                </c:pt>
                <c:pt idx="102886">
                  <c:v>37886.083333333336</c:v>
                </c:pt>
                <c:pt idx="102887">
                  <c:v>37886.166666666664</c:v>
                </c:pt>
                <c:pt idx="102888">
                  <c:v>37886.25</c:v>
                </c:pt>
                <c:pt idx="102889">
                  <c:v>37886.333333333336</c:v>
                </c:pt>
                <c:pt idx="102890">
                  <c:v>37886.416666666664</c:v>
                </c:pt>
                <c:pt idx="102891">
                  <c:v>37886.5</c:v>
                </c:pt>
                <c:pt idx="102892">
                  <c:v>37886.583333333336</c:v>
                </c:pt>
                <c:pt idx="102893">
                  <c:v>37886.666666666664</c:v>
                </c:pt>
                <c:pt idx="102894">
                  <c:v>37886.75</c:v>
                </c:pt>
                <c:pt idx="102895">
                  <c:v>37886.833333333336</c:v>
                </c:pt>
                <c:pt idx="102896">
                  <c:v>37886.916666666664</c:v>
                </c:pt>
                <c:pt idx="102897">
                  <c:v>37887</c:v>
                </c:pt>
                <c:pt idx="102898">
                  <c:v>37887.083333333336</c:v>
                </c:pt>
                <c:pt idx="102899">
                  <c:v>37887.166666666664</c:v>
                </c:pt>
                <c:pt idx="102900">
                  <c:v>37887.25</c:v>
                </c:pt>
                <c:pt idx="102901">
                  <c:v>37887.333333333336</c:v>
                </c:pt>
                <c:pt idx="102902">
                  <c:v>37887.416666666664</c:v>
                </c:pt>
                <c:pt idx="102903">
                  <c:v>37887.5</c:v>
                </c:pt>
                <c:pt idx="102904">
                  <c:v>37887.583333333336</c:v>
                </c:pt>
                <c:pt idx="102905">
                  <c:v>37887.666666666664</c:v>
                </c:pt>
                <c:pt idx="102906">
                  <c:v>37887.75</c:v>
                </c:pt>
                <c:pt idx="102907">
                  <c:v>37887.833333333336</c:v>
                </c:pt>
                <c:pt idx="102908">
                  <c:v>37887.916666666664</c:v>
                </c:pt>
                <c:pt idx="102909">
                  <c:v>37888</c:v>
                </c:pt>
                <c:pt idx="102910">
                  <c:v>37888.083333333336</c:v>
                </c:pt>
                <c:pt idx="102911">
                  <c:v>37888.166666666664</c:v>
                </c:pt>
                <c:pt idx="102912">
                  <c:v>37888.25</c:v>
                </c:pt>
                <c:pt idx="102913">
                  <c:v>37888.333333333336</c:v>
                </c:pt>
                <c:pt idx="102914">
                  <c:v>37888.416666666664</c:v>
                </c:pt>
                <c:pt idx="102915">
                  <c:v>37888.5</c:v>
                </c:pt>
                <c:pt idx="102916">
                  <c:v>37888.583333333336</c:v>
                </c:pt>
                <c:pt idx="102917">
                  <c:v>37888.666666666664</c:v>
                </c:pt>
                <c:pt idx="102918">
                  <c:v>37888.75</c:v>
                </c:pt>
                <c:pt idx="102919">
                  <c:v>37888.833333333336</c:v>
                </c:pt>
                <c:pt idx="102920">
                  <c:v>37888.916666666664</c:v>
                </c:pt>
                <c:pt idx="102921">
                  <c:v>37889</c:v>
                </c:pt>
                <c:pt idx="102922">
                  <c:v>37889.083333333336</c:v>
                </c:pt>
                <c:pt idx="102923">
                  <c:v>37889.166666666664</c:v>
                </c:pt>
                <c:pt idx="102924">
                  <c:v>37889.25</c:v>
                </c:pt>
                <c:pt idx="102925">
                  <c:v>37889.333333333336</c:v>
                </c:pt>
                <c:pt idx="102926">
                  <c:v>37889.416666666664</c:v>
                </c:pt>
                <c:pt idx="102927">
                  <c:v>37889.5</c:v>
                </c:pt>
                <c:pt idx="102928">
                  <c:v>37889.583333333336</c:v>
                </c:pt>
                <c:pt idx="102929">
                  <c:v>37889.666666666664</c:v>
                </c:pt>
                <c:pt idx="102930">
                  <c:v>37889.75</c:v>
                </c:pt>
                <c:pt idx="102931">
                  <c:v>37889.833333333336</c:v>
                </c:pt>
                <c:pt idx="102932">
                  <c:v>37889.916666666664</c:v>
                </c:pt>
                <c:pt idx="102933">
                  <c:v>37890</c:v>
                </c:pt>
                <c:pt idx="102934">
                  <c:v>37890.083333333336</c:v>
                </c:pt>
                <c:pt idx="102935">
                  <c:v>37890.166666666664</c:v>
                </c:pt>
                <c:pt idx="102936">
                  <c:v>37890.25</c:v>
                </c:pt>
                <c:pt idx="102937">
                  <c:v>37890.333333333336</c:v>
                </c:pt>
                <c:pt idx="102938">
                  <c:v>37890.416666666664</c:v>
                </c:pt>
                <c:pt idx="102939">
                  <c:v>37890.5</c:v>
                </c:pt>
                <c:pt idx="102940">
                  <c:v>37890.583333333336</c:v>
                </c:pt>
                <c:pt idx="102941">
                  <c:v>37890.666666666664</c:v>
                </c:pt>
                <c:pt idx="102942">
                  <c:v>37890.75</c:v>
                </c:pt>
                <c:pt idx="102943">
                  <c:v>37890.833333333336</c:v>
                </c:pt>
                <c:pt idx="102944">
                  <c:v>37890.916666666664</c:v>
                </c:pt>
                <c:pt idx="102945">
                  <c:v>37891</c:v>
                </c:pt>
                <c:pt idx="102946">
                  <c:v>37891.083333333336</c:v>
                </c:pt>
                <c:pt idx="102947">
                  <c:v>37891.166666666664</c:v>
                </c:pt>
                <c:pt idx="102948">
                  <c:v>37891.25</c:v>
                </c:pt>
                <c:pt idx="102949">
                  <c:v>37891.333333333336</c:v>
                </c:pt>
                <c:pt idx="102950">
                  <c:v>37891.416666666664</c:v>
                </c:pt>
                <c:pt idx="102951">
                  <c:v>37891.5</c:v>
                </c:pt>
                <c:pt idx="102952">
                  <c:v>37891.583333333336</c:v>
                </c:pt>
                <c:pt idx="102953">
                  <c:v>37891.666666666664</c:v>
                </c:pt>
                <c:pt idx="102954">
                  <c:v>37891.75</c:v>
                </c:pt>
                <c:pt idx="102955">
                  <c:v>37891.833333333336</c:v>
                </c:pt>
                <c:pt idx="102956">
                  <c:v>37891.916666666664</c:v>
                </c:pt>
                <c:pt idx="102957">
                  <c:v>37892</c:v>
                </c:pt>
                <c:pt idx="102958">
                  <c:v>37892.083333333336</c:v>
                </c:pt>
                <c:pt idx="102959">
                  <c:v>37892.166666666664</c:v>
                </c:pt>
                <c:pt idx="102960">
                  <c:v>37892.25</c:v>
                </c:pt>
                <c:pt idx="102961">
                  <c:v>37892.333333333336</c:v>
                </c:pt>
                <c:pt idx="102962">
                  <c:v>37892.416666666664</c:v>
                </c:pt>
                <c:pt idx="102963">
                  <c:v>37892.5</c:v>
                </c:pt>
                <c:pt idx="102964">
                  <c:v>37892.583333333336</c:v>
                </c:pt>
                <c:pt idx="102965">
                  <c:v>37892.666666666664</c:v>
                </c:pt>
                <c:pt idx="102966">
                  <c:v>37892.75</c:v>
                </c:pt>
                <c:pt idx="102967">
                  <c:v>37892.833333333336</c:v>
                </c:pt>
                <c:pt idx="102968">
                  <c:v>37892.916666666664</c:v>
                </c:pt>
                <c:pt idx="102969">
                  <c:v>37893</c:v>
                </c:pt>
                <c:pt idx="102970">
                  <c:v>37893.083333333336</c:v>
                </c:pt>
                <c:pt idx="102971">
                  <c:v>37893.166666666664</c:v>
                </c:pt>
                <c:pt idx="102972">
                  <c:v>37893.25</c:v>
                </c:pt>
                <c:pt idx="102973">
                  <c:v>37893.333333333336</c:v>
                </c:pt>
                <c:pt idx="102974">
                  <c:v>37893.416666666664</c:v>
                </c:pt>
                <c:pt idx="102975">
                  <c:v>37893.5</c:v>
                </c:pt>
                <c:pt idx="102976">
                  <c:v>37893.583333333336</c:v>
                </c:pt>
                <c:pt idx="102977">
                  <c:v>37893.666666666664</c:v>
                </c:pt>
                <c:pt idx="102978">
                  <c:v>37893.75</c:v>
                </c:pt>
                <c:pt idx="102979">
                  <c:v>37893.833333333336</c:v>
                </c:pt>
                <c:pt idx="102980">
                  <c:v>37893.916666666664</c:v>
                </c:pt>
                <c:pt idx="102981">
                  <c:v>37894</c:v>
                </c:pt>
                <c:pt idx="102982">
                  <c:v>37894.083333333336</c:v>
                </c:pt>
                <c:pt idx="102983">
                  <c:v>37894.166666666664</c:v>
                </c:pt>
                <c:pt idx="102984">
                  <c:v>37894.25</c:v>
                </c:pt>
                <c:pt idx="102985">
                  <c:v>37894.333333333336</c:v>
                </c:pt>
                <c:pt idx="102986">
                  <c:v>37894.416666666664</c:v>
                </c:pt>
                <c:pt idx="102987">
                  <c:v>37894.5</c:v>
                </c:pt>
                <c:pt idx="102988">
                  <c:v>37894.583333333336</c:v>
                </c:pt>
                <c:pt idx="102989">
                  <c:v>37894.666666666664</c:v>
                </c:pt>
                <c:pt idx="102990">
                  <c:v>37894.75</c:v>
                </c:pt>
                <c:pt idx="102991">
                  <c:v>37894.833333333336</c:v>
                </c:pt>
                <c:pt idx="102992">
                  <c:v>37894.916666666664</c:v>
                </c:pt>
                <c:pt idx="102993">
                  <c:v>37895</c:v>
                </c:pt>
                <c:pt idx="102994">
                  <c:v>37895.083333333336</c:v>
                </c:pt>
                <c:pt idx="102995">
                  <c:v>37895.166666666664</c:v>
                </c:pt>
                <c:pt idx="102996">
                  <c:v>37895.25</c:v>
                </c:pt>
                <c:pt idx="102997">
                  <c:v>37895.333333333336</c:v>
                </c:pt>
                <c:pt idx="102998">
                  <c:v>37895.416666666664</c:v>
                </c:pt>
                <c:pt idx="102999">
                  <c:v>37895.5</c:v>
                </c:pt>
                <c:pt idx="103000">
                  <c:v>37895.583333333336</c:v>
                </c:pt>
                <c:pt idx="103001">
                  <c:v>37895.666666666664</c:v>
                </c:pt>
                <c:pt idx="103002">
                  <c:v>37895.75</c:v>
                </c:pt>
                <c:pt idx="103003">
                  <c:v>37895.833333333336</c:v>
                </c:pt>
                <c:pt idx="103004">
                  <c:v>37895.916666666664</c:v>
                </c:pt>
                <c:pt idx="103005">
                  <c:v>37896</c:v>
                </c:pt>
                <c:pt idx="103006">
                  <c:v>37896.083333333336</c:v>
                </c:pt>
                <c:pt idx="103007">
                  <c:v>37896.166666666664</c:v>
                </c:pt>
                <c:pt idx="103008">
                  <c:v>37896.25</c:v>
                </c:pt>
                <c:pt idx="103009">
                  <c:v>37896.333333333336</c:v>
                </c:pt>
                <c:pt idx="103010">
                  <c:v>37896.416666666664</c:v>
                </c:pt>
                <c:pt idx="103011">
                  <c:v>37896.5</c:v>
                </c:pt>
                <c:pt idx="103012">
                  <c:v>37896.583333333336</c:v>
                </c:pt>
                <c:pt idx="103013">
                  <c:v>37896.666666666664</c:v>
                </c:pt>
                <c:pt idx="103014">
                  <c:v>37896.75</c:v>
                </c:pt>
                <c:pt idx="103015">
                  <c:v>37896.833333333336</c:v>
                </c:pt>
                <c:pt idx="103016">
                  <c:v>37896.916666666664</c:v>
                </c:pt>
                <c:pt idx="103017">
                  <c:v>37897</c:v>
                </c:pt>
                <c:pt idx="103018">
                  <c:v>37897.083333333336</c:v>
                </c:pt>
                <c:pt idx="103019">
                  <c:v>37897.166666666664</c:v>
                </c:pt>
                <c:pt idx="103020">
                  <c:v>37897.25</c:v>
                </c:pt>
                <c:pt idx="103021">
                  <c:v>37897.333333333336</c:v>
                </c:pt>
                <c:pt idx="103022">
                  <c:v>37897.416666666664</c:v>
                </c:pt>
                <c:pt idx="103023">
                  <c:v>37897.5</c:v>
                </c:pt>
                <c:pt idx="103024">
                  <c:v>37897.583333333336</c:v>
                </c:pt>
                <c:pt idx="103025">
                  <c:v>37897.666666666664</c:v>
                </c:pt>
                <c:pt idx="103026">
                  <c:v>37897.75</c:v>
                </c:pt>
                <c:pt idx="103027">
                  <c:v>37897.833333333336</c:v>
                </c:pt>
                <c:pt idx="103028">
                  <c:v>37897.916666666664</c:v>
                </c:pt>
                <c:pt idx="103029">
                  <c:v>37898</c:v>
                </c:pt>
                <c:pt idx="103030">
                  <c:v>37898.083333333336</c:v>
                </c:pt>
                <c:pt idx="103031">
                  <c:v>37898.166666666664</c:v>
                </c:pt>
                <c:pt idx="103032">
                  <c:v>37898.25</c:v>
                </c:pt>
                <c:pt idx="103033">
                  <c:v>37898.333333333336</c:v>
                </c:pt>
                <c:pt idx="103034">
                  <c:v>37898.416666666664</c:v>
                </c:pt>
                <c:pt idx="103035">
                  <c:v>37898.5</c:v>
                </c:pt>
                <c:pt idx="103036">
                  <c:v>37898.583333333336</c:v>
                </c:pt>
                <c:pt idx="103037">
                  <c:v>37898.666666666664</c:v>
                </c:pt>
                <c:pt idx="103038">
                  <c:v>37898.75</c:v>
                </c:pt>
                <c:pt idx="103039">
                  <c:v>37898.833333333336</c:v>
                </c:pt>
                <c:pt idx="103040">
                  <c:v>37898.916666666664</c:v>
                </c:pt>
                <c:pt idx="103041">
                  <c:v>37899</c:v>
                </c:pt>
                <c:pt idx="103042">
                  <c:v>37899.083333333336</c:v>
                </c:pt>
                <c:pt idx="103043">
                  <c:v>37899.166666666664</c:v>
                </c:pt>
                <c:pt idx="103044">
                  <c:v>37899.25</c:v>
                </c:pt>
                <c:pt idx="103045">
                  <c:v>37899.333333333336</c:v>
                </c:pt>
                <c:pt idx="103046">
                  <c:v>37899.416666666664</c:v>
                </c:pt>
                <c:pt idx="103047">
                  <c:v>37899.5</c:v>
                </c:pt>
                <c:pt idx="103048">
                  <c:v>37899.583333333336</c:v>
                </c:pt>
                <c:pt idx="103049">
                  <c:v>37899.666666666664</c:v>
                </c:pt>
                <c:pt idx="103050">
                  <c:v>37899.75</c:v>
                </c:pt>
                <c:pt idx="103051">
                  <c:v>37899.833333333336</c:v>
                </c:pt>
                <c:pt idx="103052">
                  <c:v>37899.916666666664</c:v>
                </c:pt>
                <c:pt idx="103053">
                  <c:v>37900</c:v>
                </c:pt>
                <c:pt idx="103054">
                  <c:v>37900.083333333336</c:v>
                </c:pt>
                <c:pt idx="103055">
                  <c:v>37900.166666666664</c:v>
                </c:pt>
                <c:pt idx="103056">
                  <c:v>37900.25</c:v>
                </c:pt>
                <c:pt idx="103057">
                  <c:v>37900.333333333336</c:v>
                </c:pt>
                <c:pt idx="103058">
                  <c:v>37900.416666666664</c:v>
                </c:pt>
                <c:pt idx="103059">
                  <c:v>37900.5</c:v>
                </c:pt>
                <c:pt idx="103060">
                  <c:v>37900.583333333336</c:v>
                </c:pt>
                <c:pt idx="103061">
                  <c:v>37900.666666666664</c:v>
                </c:pt>
                <c:pt idx="103062">
                  <c:v>37900.75</c:v>
                </c:pt>
                <c:pt idx="103063">
                  <c:v>37900.833333333336</c:v>
                </c:pt>
                <c:pt idx="103064">
                  <c:v>37900.916666666664</c:v>
                </c:pt>
                <c:pt idx="103065">
                  <c:v>37901</c:v>
                </c:pt>
                <c:pt idx="103066">
                  <c:v>37901.083333333336</c:v>
                </c:pt>
                <c:pt idx="103067">
                  <c:v>37901.166666666664</c:v>
                </c:pt>
                <c:pt idx="103068">
                  <c:v>37901.25</c:v>
                </c:pt>
                <c:pt idx="103069">
                  <c:v>37901.333333333336</c:v>
                </c:pt>
                <c:pt idx="103070">
                  <c:v>37901.416666666664</c:v>
                </c:pt>
                <c:pt idx="103071">
                  <c:v>37901.5</c:v>
                </c:pt>
                <c:pt idx="103072">
                  <c:v>37901.583333333336</c:v>
                </c:pt>
                <c:pt idx="103073">
                  <c:v>37901.666666666664</c:v>
                </c:pt>
                <c:pt idx="103074">
                  <c:v>37901.75</c:v>
                </c:pt>
                <c:pt idx="103075">
                  <c:v>37901.833333333336</c:v>
                </c:pt>
                <c:pt idx="103076">
                  <c:v>37901.916666666664</c:v>
                </c:pt>
                <c:pt idx="103077">
                  <c:v>37902</c:v>
                </c:pt>
                <c:pt idx="103078">
                  <c:v>37902.083333333336</c:v>
                </c:pt>
                <c:pt idx="103079">
                  <c:v>37902.166666666664</c:v>
                </c:pt>
                <c:pt idx="103080">
                  <c:v>37902.25</c:v>
                </c:pt>
                <c:pt idx="103081">
                  <c:v>37902.333333333336</c:v>
                </c:pt>
                <c:pt idx="103082">
                  <c:v>37902.416666666664</c:v>
                </c:pt>
                <c:pt idx="103083">
                  <c:v>37902.5</c:v>
                </c:pt>
                <c:pt idx="103084">
                  <c:v>37902.583333333336</c:v>
                </c:pt>
                <c:pt idx="103085">
                  <c:v>37902.666666666664</c:v>
                </c:pt>
                <c:pt idx="103086">
                  <c:v>37902.75</c:v>
                </c:pt>
                <c:pt idx="103087">
                  <c:v>37902.833333333336</c:v>
                </c:pt>
                <c:pt idx="103088">
                  <c:v>37902.916666666664</c:v>
                </c:pt>
                <c:pt idx="103089">
                  <c:v>37903</c:v>
                </c:pt>
                <c:pt idx="103090">
                  <c:v>37903.083333333336</c:v>
                </c:pt>
                <c:pt idx="103091">
                  <c:v>37903.166666666664</c:v>
                </c:pt>
                <c:pt idx="103092">
                  <c:v>37903.25</c:v>
                </c:pt>
                <c:pt idx="103093">
                  <c:v>37903.333333333336</c:v>
                </c:pt>
                <c:pt idx="103094">
                  <c:v>37903.416666666664</c:v>
                </c:pt>
                <c:pt idx="103095">
                  <c:v>37903.5</c:v>
                </c:pt>
                <c:pt idx="103096">
                  <c:v>37903.583333333336</c:v>
                </c:pt>
                <c:pt idx="103097">
                  <c:v>37903.666666666664</c:v>
                </c:pt>
                <c:pt idx="103098">
                  <c:v>37903.75</c:v>
                </c:pt>
                <c:pt idx="103099">
                  <c:v>37903.833333333336</c:v>
                </c:pt>
                <c:pt idx="103100">
                  <c:v>37903.916666666664</c:v>
                </c:pt>
                <c:pt idx="103101">
                  <c:v>37904</c:v>
                </c:pt>
                <c:pt idx="103102">
                  <c:v>37904.083333333336</c:v>
                </c:pt>
                <c:pt idx="103103">
                  <c:v>37904.166666666664</c:v>
                </c:pt>
                <c:pt idx="103104">
                  <c:v>37904.25</c:v>
                </c:pt>
                <c:pt idx="103105">
                  <c:v>37904.333333333336</c:v>
                </c:pt>
                <c:pt idx="103106">
                  <c:v>37904.416666666664</c:v>
                </c:pt>
                <c:pt idx="103107">
                  <c:v>37904.5</c:v>
                </c:pt>
                <c:pt idx="103108">
                  <c:v>37904.583333333336</c:v>
                </c:pt>
                <c:pt idx="103109">
                  <c:v>37904.666666666664</c:v>
                </c:pt>
                <c:pt idx="103110">
                  <c:v>37904.75</c:v>
                </c:pt>
                <c:pt idx="103111">
                  <c:v>37904.833333333336</c:v>
                </c:pt>
                <c:pt idx="103112">
                  <c:v>37904.916666666664</c:v>
                </c:pt>
                <c:pt idx="103113">
                  <c:v>37905</c:v>
                </c:pt>
                <c:pt idx="103114">
                  <c:v>37905.083333333336</c:v>
                </c:pt>
                <c:pt idx="103115">
                  <c:v>37905.166666666664</c:v>
                </c:pt>
                <c:pt idx="103116">
                  <c:v>37905.25</c:v>
                </c:pt>
                <c:pt idx="103117">
                  <c:v>37905.333333333336</c:v>
                </c:pt>
                <c:pt idx="103118">
                  <c:v>37905.416666666664</c:v>
                </c:pt>
                <c:pt idx="103119">
                  <c:v>37905.5</c:v>
                </c:pt>
                <c:pt idx="103120">
                  <c:v>37905.583333333336</c:v>
                </c:pt>
                <c:pt idx="103121">
                  <c:v>37905.666666666664</c:v>
                </c:pt>
                <c:pt idx="103122">
                  <c:v>37905.75</c:v>
                </c:pt>
                <c:pt idx="103123">
                  <c:v>37905.833333333336</c:v>
                </c:pt>
                <c:pt idx="103124">
                  <c:v>37905.916666666664</c:v>
                </c:pt>
                <c:pt idx="103125">
                  <c:v>37906</c:v>
                </c:pt>
                <c:pt idx="103126">
                  <c:v>37906.083333333336</c:v>
                </c:pt>
                <c:pt idx="103127">
                  <c:v>37906.166666666664</c:v>
                </c:pt>
                <c:pt idx="103128">
                  <c:v>37906.25</c:v>
                </c:pt>
                <c:pt idx="103129">
                  <c:v>37906.333333333336</c:v>
                </c:pt>
                <c:pt idx="103130">
                  <c:v>37906.416666666664</c:v>
                </c:pt>
                <c:pt idx="103131">
                  <c:v>37906.5</c:v>
                </c:pt>
                <c:pt idx="103132">
                  <c:v>37906.583333333336</c:v>
                </c:pt>
                <c:pt idx="103133">
                  <c:v>37906.666666666664</c:v>
                </c:pt>
                <c:pt idx="103134">
                  <c:v>37906.75</c:v>
                </c:pt>
                <c:pt idx="103135">
                  <c:v>37906.833333333336</c:v>
                </c:pt>
                <c:pt idx="103136">
                  <c:v>37906.916666666664</c:v>
                </c:pt>
                <c:pt idx="103137">
                  <c:v>37907</c:v>
                </c:pt>
                <c:pt idx="103138">
                  <c:v>37907.083333333336</c:v>
                </c:pt>
                <c:pt idx="103139">
                  <c:v>37907.166666666664</c:v>
                </c:pt>
                <c:pt idx="103140">
                  <c:v>37907.25</c:v>
                </c:pt>
                <c:pt idx="103141">
                  <c:v>37907.333333333336</c:v>
                </c:pt>
                <c:pt idx="103142">
                  <c:v>37907.416666666664</c:v>
                </c:pt>
                <c:pt idx="103143">
                  <c:v>37907.5</c:v>
                </c:pt>
                <c:pt idx="103144">
                  <c:v>37907.583333333336</c:v>
                </c:pt>
                <c:pt idx="103145">
                  <c:v>37907.666666666664</c:v>
                </c:pt>
                <c:pt idx="103146">
                  <c:v>37907.75</c:v>
                </c:pt>
                <c:pt idx="103147">
                  <c:v>37907.833333333336</c:v>
                </c:pt>
                <c:pt idx="103148">
                  <c:v>37907.916666666664</c:v>
                </c:pt>
                <c:pt idx="103149">
                  <c:v>37908</c:v>
                </c:pt>
                <c:pt idx="103150">
                  <c:v>37908.083333333336</c:v>
                </c:pt>
                <c:pt idx="103151">
                  <c:v>37908.166666666664</c:v>
                </c:pt>
                <c:pt idx="103152">
                  <c:v>37908.25</c:v>
                </c:pt>
                <c:pt idx="103153">
                  <c:v>37908.333333333336</c:v>
                </c:pt>
                <c:pt idx="103154">
                  <c:v>37908.416666666664</c:v>
                </c:pt>
                <c:pt idx="103155">
                  <c:v>37908.5</c:v>
                </c:pt>
                <c:pt idx="103156">
                  <c:v>37908.583333333336</c:v>
                </c:pt>
                <c:pt idx="103157">
                  <c:v>37908.666666666664</c:v>
                </c:pt>
                <c:pt idx="103158">
                  <c:v>37908.75</c:v>
                </c:pt>
                <c:pt idx="103159">
                  <c:v>37908.833333333336</c:v>
                </c:pt>
                <c:pt idx="103160">
                  <c:v>37908.916666666664</c:v>
                </c:pt>
                <c:pt idx="103161">
                  <c:v>37909</c:v>
                </c:pt>
                <c:pt idx="103162">
                  <c:v>37909.083333333336</c:v>
                </c:pt>
                <c:pt idx="103163">
                  <c:v>37909.166666666664</c:v>
                </c:pt>
                <c:pt idx="103164">
                  <c:v>37909.25</c:v>
                </c:pt>
                <c:pt idx="103165">
                  <c:v>37909.333333333336</c:v>
                </c:pt>
                <c:pt idx="103166">
                  <c:v>37909.416666666664</c:v>
                </c:pt>
                <c:pt idx="103167">
                  <c:v>37909.5</c:v>
                </c:pt>
                <c:pt idx="103168">
                  <c:v>37909.583333333336</c:v>
                </c:pt>
                <c:pt idx="103169">
                  <c:v>37909.666666666664</c:v>
                </c:pt>
                <c:pt idx="103170">
                  <c:v>37909.75</c:v>
                </c:pt>
                <c:pt idx="103171">
                  <c:v>37909.833333333336</c:v>
                </c:pt>
                <c:pt idx="103172">
                  <c:v>37909.916666666664</c:v>
                </c:pt>
                <c:pt idx="103173">
                  <c:v>37910</c:v>
                </c:pt>
                <c:pt idx="103174">
                  <c:v>37910.083333333336</c:v>
                </c:pt>
                <c:pt idx="103175">
                  <c:v>37910.166666666664</c:v>
                </c:pt>
                <c:pt idx="103176">
                  <c:v>37910.25</c:v>
                </c:pt>
                <c:pt idx="103177">
                  <c:v>37910.333333333336</c:v>
                </c:pt>
                <c:pt idx="103178">
                  <c:v>37910.416666666664</c:v>
                </c:pt>
                <c:pt idx="103179">
                  <c:v>37910.5</c:v>
                </c:pt>
                <c:pt idx="103180">
                  <c:v>37910.583333333336</c:v>
                </c:pt>
                <c:pt idx="103181">
                  <c:v>37910.666666666664</c:v>
                </c:pt>
                <c:pt idx="103182">
                  <c:v>37910.75</c:v>
                </c:pt>
                <c:pt idx="103183">
                  <c:v>37910.833333333336</c:v>
                </c:pt>
                <c:pt idx="103184">
                  <c:v>37910.916666666664</c:v>
                </c:pt>
                <c:pt idx="103185">
                  <c:v>37911</c:v>
                </c:pt>
                <c:pt idx="103186">
                  <c:v>37911.083333333336</c:v>
                </c:pt>
                <c:pt idx="103187">
                  <c:v>37911.166666666664</c:v>
                </c:pt>
                <c:pt idx="103188">
                  <c:v>37911.25</c:v>
                </c:pt>
                <c:pt idx="103189">
                  <c:v>37911.333333333336</c:v>
                </c:pt>
                <c:pt idx="103190">
                  <c:v>37911.416666666664</c:v>
                </c:pt>
                <c:pt idx="103191">
                  <c:v>37911.5</c:v>
                </c:pt>
                <c:pt idx="103192">
                  <c:v>37911.583333333336</c:v>
                </c:pt>
                <c:pt idx="103193">
                  <c:v>37911.666666666664</c:v>
                </c:pt>
                <c:pt idx="103194">
                  <c:v>37911.75</c:v>
                </c:pt>
                <c:pt idx="103195">
                  <c:v>37911.833333333336</c:v>
                </c:pt>
                <c:pt idx="103196">
                  <c:v>37911.916666666664</c:v>
                </c:pt>
                <c:pt idx="103197">
                  <c:v>37912</c:v>
                </c:pt>
                <c:pt idx="103198">
                  <c:v>37912.083333333336</c:v>
                </c:pt>
                <c:pt idx="103199">
                  <c:v>37912.166666666664</c:v>
                </c:pt>
                <c:pt idx="103200">
                  <c:v>37912.25</c:v>
                </c:pt>
                <c:pt idx="103201">
                  <c:v>37912.333333333336</c:v>
                </c:pt>
                <c:pt idx="103202">
                  <c:v>37912.416666666664</c:v>
                </c:pt>
                <c:pt idx="103203">
                  <c:v>37912.5</c:v>
                </c:pt>
                <c:pt idx="103204">
                  <c:v>37912.583333333336</c:v>
                </c:pt>
                <c:pt idx="103205">
                  <c:v>37912.666666666664</c:v>
                </c:pt>
                <c:pt idx="103206">
                  <c:v>37912.75</c:v>
                </c:pt>
                <c:pt idx="103207">
                  <c:v>37912.833333333336</c:v>
                </c:pt>
                <c:pt idx="103208">
                  <c:v>37912.916666666664</c:v>
                </c:pt>
                <c:pt idx="103209">
                  <c:v>37913</c:v>
                </c:pt>
                <c:pt idx="103210">
                  <c:v>37913.083333333336</c:v>
                </c:pt>
                <c:pt idx="103211">
                  <c:v>37913.166666666664</c:v>
                </c:pt>
                <c:pt idx="103212">
                  <c:v>37913.25</c:v>
                </c:pt>
                <c:pt idx="103213">
                  <c:v>37913.333333333336</c:v>
                </c:pt>
                <c:pt idx="103214">
                  <c:v>37913.416666666664</c:v>
                </c:pt>
                <c:pt idx="103215">
                  <c:v>37913.5</c:v>
                </c:pt>
                <c:pt idx="103216">
                  <c:v>37913.583333333336</c:v>
                </c:pt>
                <c:pt idx="103217">
                  <c:v>37913.666666666664</c:v>
                </c:pt>
                <c:pt idx="103218">
                  <c:v>37913.75</c:v>
                </c:pt>
                <c:pt idx="103219">
                  <c:v>37913.833333333336</c:v>
                </c:pt>
                <c:pt idx="103220">
                  <c:v>37913.916666666664</c:v>
                </c:pt>
                <c:pt idx="103221">
                  <c:v>37914</c:v>
                </c:pt>
                <c:pt idx="103222">
                  <c:v>37914.083333333336</c:v>
                </c:pt>
                <c:pt idx="103223">
                  <c:v>37914.166666666664</c:v>
                </c:pt>
                <c:pt idx="103224">
                  <c:v>37914.25</c:v>
                </c:pt>
                <c:pt idx="103225">
                  <c:v>37914.333333333336</c:v>
                </c:pt>
                <c:pt idx="103226">
                  <c:v>37914.416666666664</c:v>
                </c:pt>
                <c:pt idx="103227">
                  <c:v>37914.5</c:v>
                </c:pt>
                <c:pt idx="103228">
                  <c:v>37914.583333333336</c:v>
                </c:pt>
                <c:pt idx="103229">
                  <c:v>37914.666666666664</c:v>
                </c:pt>
                <c:pt idx="103230">
                  <c:v>37914.75</c:v>
                </c:pt>
                <c:pt idx="103231">
                  <c:v>37914.833333333336</c:v>
                </c:pt>
                <c:pt idx="103232">
                  <c:v>37914.916666666664</c:v>
                </c:pt>
                <c:pt idx="103233">
                  <c:v>37915</c:v>
                </c:pt>
                <c:pt idx="103234">
                  <c:v>37915.083333333336</c:v>
                </c:pt>
                <c:pt idx="103235">
                  <c:v>37915.166666666664</c:v>
                </c:pt>
                <c:pt idx="103236">
                  <c:v>37915.25</c:v>
                </c:pt>
                <c:pt idx="103237">
                  <c:v>37915.333333333336</c:v>
                </c:pt>
                <c:pt idx="103238">
                  <c:v>37915.416666666664</c:v>
                </c:pt>
                <c:pt idx="103239">
                  <c:v>37915.5</c:v>
                </c:pt>
                <c:pt idx="103240">
                  <c:v>37915.583333333336</c:v>
                </c:pt>
                <c:pt idx="103241">
                  <c:v>37915.666666666664</c:v>
                </c:pt>
                <c:pt idx="103242">
                  <c:v>37915.75</c:v>
                </c:pt>
                <c:pt idx="103243">
                  <c:v>37915.833333333336</c:v>
                </c:pt>
                <c:pt idx="103244">
                  <c:v>37915.916666666664</c:v>
                </c:pt>
                <c:pt idx="103245">
                  <c:v>37916</c:v>
                </c:pt>
                <c:pt idx="103246">
                  <c:v>37916.083333333336</c:v>
                </c:pt>
                <c:pt idx="103247">
                  <c:v>37916.166666666664</c:v>
                </c:pt>
                <c:pt idx="103248">
                  <c:v>37916.25</c:v>
                </c:pt>
                <c:pt idx="103249">
                  <c:v>37916.333333333336</c:v>
                </c:pt>
                <c:pt idx="103250">
                  <c:v>37916.416666666664</c:v>
                </c:pt>
                <c:pt idx="103251">
                  <c:v>37916.5</c:v>
                </c:pt>
                <c:pt idx="103252">
                  <c:v>37916.583333333336</c:v>
                </c:pt>
                <c:pt idx="103253">
                  <c:v>37916.666666666664</c:v>
                </c:pt>
                <c:pt idx="103254">
                  <c:v>37916.75</c:v>
                </c:pt>
                <c:pt idx="103255">
                  <c:v>37916.833333333336</c:v>
                </c:pt>
                <c:pt idx="103256">
                  <c:v>37916.916666666664</c:v>
                </c:pt>
                <c:pt idx="103257">
                  <c:v>37917</c:v>
                </c:pt>
                <c:pt idx="103258">
                  <c:v>37917.083333333336</c:v>
                </c:pt>
                <c:pt idx="103259">
                  <c:v>37917.166666666664</c:v>
                </c:pt>
                <c:pt idx="103260">
                  <c:v>37917.25</c:v>
                </c:pt>
                <c:pt idx="103261">
                  <c:v>37917.333333333336</c:v>
                </c:pt>
                <c:pt idx="103262">
                  <c:v>37917.416666666664</c:v>
                </c:pt>
                <c:pt idx="103263">
                  <c:v>37917.5</c:v>
                </c:pt>
                <c:pt idx="103264">
                  <c:v>37917.583333333336</c:v>
                </c:pt>
                <c:pt idx="103265">
                  <c:v>37917.666666666664</c:v>
                </c:pt>
                <c:pt idx="103266">
                  <c:v>37917.75</c:v>
                </c:pt>
                <c:pt idx="103267">
                  <c:v>37917.833333333336</c:v>
                </c:pt>
                <c:pt idx="103268">
                  <c:v>37917.916666666664</c:v>
                </c:pt>
                <c:pt idx="103269">
                  <c:v>37918</c:v>
                </c:pt>
                <c:pt idx="103270">
                  <c:v>37918.083333333336</c:v>
                </c:pt>
                <c:pt idx="103271">
                  <c:v>37918.166666666664</c:v>
                </c:pt>
                <c:pt idx="103272">
                  <c:v>37918.25</c:v>
                </c:pt>
                <c:pt idx="103273">
                  <c:v>37918.333333333336</c:v>
                </c:pt>
                <c:pt idx="103274">
                  <c:v>37918.416666666664</c:v>
                </c:pt>
                <c:pt idx="103275">
                  <c:v>37918.5</c:v>
                </c:pt>
                <c:pt idx="103276">
                  <c:v>37918.583333333336</c:v>
                </c:pt>
                <c:pt idx="103277">
                  <c:v>37918.666666666664</c:v>
                </c:pt>
                <c:pt idx="103278">
                  <c:v>37918.75</c:v>
                </c:pt>
                <c:pt idx="103279">
                  <c:v>37918.833333333336</c:v>
                </c:pt>
                <c:pt idx="103280">
                  <c:v>37918.916666666664</c:v>
                </c:pt>
                <c:pt idx="103281">
                  <c:v>37919</c:v>
                </c:pt>
                <c:pt idx="103282">
                  <c:v>37919.083333333336</c:v>
                </c:pt>
                <c:pt idx="103283">
                  <c:v>37919.166666666664</c:v>
                </c:pt>
                <c:pt idx="103284">
                  <c:v>37919.25</c:v>
                </c:pt>
                <c:pt idx="103285">
                  <c:v>37919.333333333336</c:v>
                </c:pt>
                <c:pt idx="103286">
                  <c:v>37919.416666666664</c:v>
                </c:pt>
                <c:pt idx="103287">
                  <c:v>37919.5</c:v>
                </c:pt>
                <c:pt idx="103288">
                  <c:v>37919.583333333336</c:v>
                </c:pt>
                <c:pt idx="103289">
                  <c:v>37919.666666666664</c:v>
                </c:pt>
                <c:pt idx="103290">
                  <c:v>37919.75</c:v>
                </c:pt>
                <c:pt idx="103291">
                  <c:v>37919.833333333336</c:v>
                </c:pt>
                <c:pt idx="103292">
                  <c:v>37919.916666666664</c:v>
                </c:pt>
                <c:pt idx="103293">
                  <c:v>37920</c:v>
                </c:pt>
                <c:pt idx="103294">
                  <c:v>37920.083333333336</c:v>
                </c:pt>
                <c:pt idx="103295">
                  <c:v>37920.166666666664</c:v>
                </c:pt>
                <c:pt idx="103296">
                  <c:v>37920.25</c:v>
                </c:pt>
                <c:pt idx="103297">
                  <c:v>37920.333333333336</c:v>
                </c:pt>
                <c:pt idx="103298">
                  <c:v>37920.416666666664</c:v>
                </c:pt>
                <c:pt idx="103299">
                  <c:v>37920.5</c:v>
                </c:pt>
                <c:pt idx="103300">
                  <c:v>37920.583333333336</c:v>
                </c:pt>
                <c:pt idx="103301">
                  <c:v>37920.666666666664</c:v>
                </c:pt>
                <c:pt idx="103302">
                  <c:v>37920.75</c:v>
                </c:pt>
                <c:pt idx="103303">
                  <c:v>37920.833333333336</c:v>
                </c:pt>
                <c:pt idx="103304">
                  <c:v>37920.916666666664</c:v>
                </c:pt>
                <c:pt idx="103305">
                  <c:v>37921</c:v>
                </c:pt>
                <c:pt idx="103306">
                  <c:v>37921.083333333336</c:v>
                </c:pt>
                <c:pt idx="103307">
                  <c:v>37921.166666666664</c:v>
                </c:pt>
                <c:pt idx="103308">
                  <c:v>37921.25</c:v>
                </c:pt>
                <c:pt idx="103309">
                  <c:v>37921.333333333336</c:v>
                </c:pt>
                <c:pt idx="103310">
                  <c:v>37921.416666666664</c:v>
                </c:pt>
                <c:pt idx="103311">
                  <c:v>37921.5</c:v>
                </c:pt>
                <c:pt idx="103312">
                  <c:v>37921.583333333336</c:v>
                </c:pt>
                <c:pt idx="103313">
                  <c:v>37921.666666666664</c:v>
                </c:pt>
                <c:pt idx="103314">
                  <c:v>37921.75</c:v>
                </c:pt>
                <c:pt idx="103315">
                  <c:v>37921.833333333336</c:v>
                </c:pt>
                <c:pt idx="103316">
                  <c:v>37921.916666666664</c:v>
                </c:pt>
                <c:pt idx="103317">
                  <c:v>37922</c:v>
                </c:pt>
                <c:pt idx="103318">
                  <c:v>37922.083333333336</c:v>
                </c:pt>
                <c:pt idx="103319">
                  <c:v>37922.166666666664</c:v>
                </c:pt>
                <c:pt idx="103320">
                  <c:v>37922.25</c:v>
                </c:pt>
                <c:pt idx="103321">
                  <c:v>37922.333333333336</c:v>
                </c:pt>
                <c:pt idx="103322">
                  <c:v>37922.416666666664</c:v>
                </c:pt>
                <c:pt idx="103323">
                  <c:v>37922.5</c:v>
                </c:pt>
                <c:pt idx="103324">
                  <c:v>37922.583333333336</c:v>
                </c:pt>
                <c:pt idx="103325">
                  <c:v>37922.666666666664</c:v>
                </c:pt>
                <c:pt idx="103326">
                  <c:v>37922.75</c:v>
                </c:pt>
                <c:pt idx="103327">
                  <c:v>37922.833333333336</c:v>
                </c:pt>
                <c:pt idx="103328">
                  <c:v>37922.916666666664</c:v>
                </c:pt>
                <c:pt idx="103329">
                  <c:v>37923</c:v>
                </c:pt>
                <c:pt idx="103330">
                  <c:v>37923.083333333336</c:v>
                </c:pt>
                <c:pt idx="103331">
                  <c:v>37923.166666666664</c:v>
                </c:pt>
                <c:pt idx="103332">
                  <c:v>37923.25</c:v>
                </c:pt>
                <c:pt idx="103333">
                  <c:v>37923.333333333336</c:v>
                </c:pt>
                <c:pt idx="103334">
                  <c:v>37923.375</c:v>
                </c:pt>
                <c:pt idx="103335">
                  <c:v>37923.416666666664</c:v>
                </c:pt>
                <c:pt idx="103336">
                  <c:v>37923.5</c:v>
                </c:pt>
                <c:pt idx="103337">
                  <c:v>37923.583333333336</c:v>
                </c:pt>
                <c:pt idx="103338">
                  <c:v>37923.666666666664</c:v>
                </c:pt>
                <c:pt idx="103339">
                  <c:v>37923.75</c:v>
                </c:pt>
                <c:pt idx="103340">
                  <c:v>37923.833333333336</c:v>
                </c:pt>
                <c:pt idx="103341">
                  <c:v>37923.916666666664</c:v>
                </c:pt>
                <c:pt idx="103342">
                  <c:v>37924</c:v>
                </c:pt>
                <c:pt idx="103343">
                  <c:v>37924.083333333336</c:v>
                </c:pt>
                <c:pt idx="103344">
                  <c:v>37924.166666666664</c:v>
                </c:pt>
                <c:pt idx="103345">
                  <c:v>37924.25</c:v>
                </c:pt>
                <c:pt idx="103346">
                  <c:v>37924.333333333336</c:v>
                </c:pt>
                <c:pt idx="103347">
                  <c:v>37924.416666666664</c:v>
                </c:pt>
                <c:pt idx="103348">
                  <c:v>37924.5</c:v>
                </c:pt>
                <c:pt idx="103349">
                  <c:v>37924.583333333336</c:v>
                </c:pt>
                <c:pt idx="103350">
                  <c:v>37924.666666666664</c:v>
                </c:pt>
                <c:pt idx="103351">
                  <c:v>37924.75</c:v>
                </c:pt>
                <c:pt idx="103352">
                  <c:v>37924.833333333336</c:v>
                </c:pt>
                <c:pt idx="103353">
                  <c:v>37924.916666666664</c:v>
                </c:pt>
                <c:pt idx="103354">
                  <c:v>37925</c:v>
                </c:pt>
                <c:pt idx="103355">
                  <c:v>37925.083333333336</c:v>
                </c:pt>
                <c:pt idx="103356">
                  <c:v>37925.166666666664</c:v>
                </c:pt>
                <c:pt idx="103357">
                  <c:v>37925.25</c:v>
                </c:pt>
                <c:pt idx="103358">
                  <c:v>37925.333333333336</c:v>
                </c:pt>
                <c:pt idx="103359">
                  <c:v>37925.416666666664</c:v>
                </c:pt>
                <c:pt idx="103360">
                  <c:v>37925.5</c:v>
                </c:pt>
                <c:pt idx="103361">
                  <c:v>37925.583333333336</c:v>
                </c:pt>
                <c:pt idx="103362">
                  <c:v>37925.666666666664</c:v>
                </c:pt>
                <c:pt idx="103363">
                  <c:v>37925.75</c:v>
                </c:pt>
                <c:pt idx="103364">
                  <c:v>37925.833333333336</c:v>
                </c:pt>
                <c:pt idx="103365">
                  <c:v>37925.916666666664</c:v>
                </c:pt>
                <c:pt idx="103366">
                  <c:v>37926</c:v>
                </c:pt>
                <c:pt idx="103367">
                  <c:v>37926.083333333336</c:v>
                </c:pt>
                <c:pt idx="103368">
                  <c:v>37926.166666666664</c:v>
                </c:pt>
                <c:pt idx="103369">
                  <c:v>37926.25</c:v>
                </c:pt>
                <c:pt idx="103370">
                  <c:v>37926.333333333336</c:v>
                </c:pt>
                <c:pt idx="103371">
                  <c:v>37926.416666666664</c:v>
                </c:pt>
                <c:pt idx="103372">
                  <c:v>37926.5</c:v>
                </c:pt>
                <c:pt idx="103373">
                  <c:v>37926.583333333336</c:v>
                </c:pt>
                <c:pt idx="103374">
                  <c:v>37926.666666666664</c:v>
                </c:pt>
                <c:pt idx="103375">
                  <c:v>37926.75</c:v>
                </c:pt>
                <c:pt idx="103376">
                  <c:v>37926.833333333336</c:v>
                </c:pt>
                <c:pt idx="103377">
                  <c:v>37926.916666666664</c:v>
                </c:pt>
                <c:pt idx="103378">
                  <c:v>37927</c:v>
                </c:pt>
                <c:pt idx="103379">
                  <c:v>37927.083333333336</c:v>
                </c:pt>
                <c:pt idx="103380">
                  <c:v>37927.166666666664</c:v>
                </c:pt>
                <c:pt idx="103381">
                  <c:v>37927.25</c:v>
                </c:pt>
                <c:pt idx="103382">
                  <c:v>37927.333333333336</c:v>
                </c:pt>
                <c:pt idx="103383">
                  <c:v>37927.416666666664</c:v>
                </c:pt>
                <c:pt idx="103384">
                  <c:v>37927.5</c:v>
                </c:pt>
                <c:pt idx="103385">
                  <c:v>37927.583333333336</c:v>
                </c:pt>
                <c:pt idx="103386">
                  <c:v>37927.666666666664</c:v>
                </c:pt>
                <c:pt idx="103387">
                  <c:v>37927.75</c:v>
                </c:pt>
                <c:pt idx="103388">
                  <c:v>37927.833333333336</c:v>
                </c:pt>
                <c:pt idx="103389">
                  <c:v>37927.916666666664</c:v>
                </c:pt>
                <c:pt idx="103390">
                  <c:v>37928</c:v>
                </c:pt>
                <c:pt idx="103391">
                  <c:v>37928.083333333336</c:v>
                </c:pt>
                <c:pt idx="103392">
                  <c:v>37928.166666666664</c:v>
                </c:pt>
                <c:pt idx="103393">
                  <c:v>37928.25</c:v>
                </c:pt>
                <c:pt idx="103394">
                  <c:v>37928.333333333336</c:v>
                </c:pt>
                <c:pt idx="103395">
                  <c:v>37928.416666666664</c:v>
                </c:pt>
                <c:pt idx="103396">
                  <c:v>37928.5</c:v>
                </c:pt>
                <c:pt idx="103397">
                  <c:v>37928.583333333336</c:v>
                </c:pt>
                <c:pt idx="103398">
                  <c:v>37928.666666666664</c:v>
                </c:pt>
                <c:pt idx="103399">
                  <c:v>37928.75</c:v>
                </c:pt>
                <c:pt idx="103400">
                  <c:v>37928.833333333336</c:v>
                </c:pt>
                <c:pt idx="103401">
                  <c:v>37928.916666666664</c:v>
                </c:pt>
                <c:pt idx="103402">
                  <c:v>37929</c:v>
                </c:pt>
                <c:pt idx="103403">
                  <c:v>37929.083333333336</c:v>
                </c:pt>
                <c:pt idx="103404">
                  <c:v>37929.166666666664</c:v>
                </c:pt>
                <c:pt idx="103405">
                  <c:v>37929.25</c:v>
                </c:pt>
                <c:pt idx="103406">
                  <c:v>37929.333333333336</c:v>
                </c:pt>
                <c:pt idx="103407">
                  <c:v>37929.416666666664</c:v>
                </c:pt>
                <c:pt idx="103408">
                  <c:v>37929.5</c:v>
                </c:pt>
                <c:pt idx="103409">
                  <c:v>37929.583333333336</c:v>
                </c:pt>
                <c:pt idx="103410">
                  <c:v>37929.666666666664</c:v>
                </c:pt>
                <c:pt idx="103411">
                  <c:v>37929.75</c:v>
                </c:pt>
                <c:pt idx="103412">
                  <c:v>37929.833333333336</c:v>
                </c:pt>
                <c:pt idx="103413">
                  <c:v>37929.916666666664</c:v>
                </c:pt>
                <c:pt idx="103414">
                  <c:v>37930</c:v>
                </c:pt>
                <c:pt idx="103415">
                  <c:v>37930.083333333336</c:v>
                </c:pt>
                <c:pt idx="103416">
                  <c:v>37930.166666666664</c:v>
                </c:pt>
                <c:pt idx="103417">
                  <c:v>37930.25</c:v>
                </c:pt>
                <c:pt idx="103418">
                  <c:v>37930.333333333336</c:v>
                </c:pt>
                <c:pt idx="103419">
                  <c:v>37930.416666666664</c:v>
                </c:pt>
                <c:pt idx="103420">
                  <c:v>37930.5</c:v>
                </c:pt>
                <c:pt idx="103421">
                  <c:v>37930.583333333336</c:v>
                </c:pt>
                <c:pt idx="103422">
                  <c:v>37930.666666666664</c:v>
                </c:pt>
                <c:pt idx="103423">
                  <c:v>37930.75</c:v>
                </c:pt>
                <c:pt idx="103424">
                  <c:v>37930.833333333336</c:v>
                </c:pt>
                <c:pt idx="103425">
                  <c:v>37930.916666666664</c:v>
                </c:pt>
                <c:pt idx="103426">
                  <c:v>37931</c:v>
                </c:pt>
                <c:pt idx="103427">
                  <c:v>37931.083333333336</c:v>
                </c:pt>
                <c:pt idx="103428">
                  <c:v>37931.166666666664</c:v>
                </c:pt>
                <c:pt idx="103429">
                  <c:v>37931.25</c:v>
                </c:pt>
                <c:pt idx="103430">
                  <c:v>37931.333333333336</c:v>
                </c:pt>
                <c:pt idx="103431">
                  <c:v>37931.416666666664</c:v>
                </c:pt>
                <c:pt idx="103432">
                  <c:v>37931.5</c:v>
                </c:pt>
                <c:pt idx="103433">
                  <c:v>37931.583333333336</c:v>
                </c:pt>
                <c:pt idx="103434">
                  <c:v>37931.666666666664</c:v>
                </c:pt>
                <c:pt idx="103435">
                  <c:v>37931.75</c:v>
                </c:pt>
                <c:pt idx="103436">
                  <c:v>37931.833333333336</c:v>
                </c:pt>
                <c:pt idx="103437">
                  <c:v>37931.916666666664</c:v>
                </c:pt>
                <c:pt idx="103438">
                  <c:v>37932</c:v>
                </c:pt>
                <c:pt idx="103439">
                  <c:v>37932.083333333336</c:v>
                </c:pt>
                <c:pt idx="103440">
                  <c:v>37932.166666666664</c:v>
                </c:pt>
                <c:pt idx="103441">
                  <c:v>37932.25</c:v>
                </c:pt>
                <c:pt idx="103442">
                  <c:v>37932.333333333336</c:v>
                </c:pt>
                <c:pt idx="103443">
                  <c:v>37932.416666666664</c:v>
                </c:pt>
                <c:pt idx="103444">
                  <c:v>37932.5</c:v>
                </c:pt>
                <c:pt idx="103445">
                  <c:v>37932.583333333336</c:v>
                </c:pt>
                <c:pt idx="103446">
                  <c:v>37932.666666666664</c:v>
                </c:pt>
                <c:pt idx="103447">
                  <c:v>37932.75</c:v>
                </c:pt>
                <c:pt idx="103448">
                  <c:v>37932.833333333336</c:v>
                </c:pt>
                <c:pt idx="103449">
                  <c:v>37932.916666666664</c:v>
                </c:pt>
                <c:pt idx="103450">
                  <c:v>37933</c:v>
                </c:pt>
                <c:pt idx="103451">
                  <c:v>37933.083333333336</c:v>
                </c:pt>
                <c:pt idx="103452">
                  <c:v>37933.166666666664</c:v>
                </c:pt>
                <c:pt idx="103453">
                  <c:v>37933.25</c:v>
                </c:pt>
                <c:pt idx="103454">
                  <c:v>37933.333333333336</c:v>
                </c:pt>
                <c:pt idx="103455">
                  <c:v>37933.416666666664</c:v>
                </c:pt>
                <c:pt idx="103456">
                  <c:v>37933.5</c:v>
                </c:pt>
                <c:pt idx="103457">
                  <c:v>37933.583333333336</c:v>
                </c:pt>
                <c:pt idx="103458">
                  <c:v>37933.666666666664</c:v>
                </c:pt>
                <c:pt idx="103459">
                  <c:v>37933.75</c:v>
                </c:pt>
                <c:pt idx="103460">
                  <c:v>37933.833333333336</c:v>
                </c:pt>
                <c:pt idx="103461">
                  <c:v>37933.916666666664</c:v>
                </c:pt>
                <c:pt idx="103462">
                  <c:v>37934</c:v>
                </c:pt>
                <c:pt idx="103463">
                  <c:v>37934.083333333336</c:v>
                </c:pt>
                <c:pt idx="103464">
                  <c:v>37934.166666666664</c:v>
                </c:pt>
                <c:pt idx="103465">
                  <c:v>37934.25</c:v>
                </c:pt>
                <c:pt idx="103466">
                  <c:v>37934.333333333336</c:v>
                </c:pt>
                <c:pt idx="103467">
                  <c:v>37934.416666666664</c:v>
                </c:pt>
                <c:pt idx="103468">
                  <c:v>37934.5</c:v>
                </c:pt>
                <c:pt idx="103469">
                  <c:v>37934.583333333336</c:v>
                </c:pt>
                <c:pt idx="103470">
                  <c:v>37934.666666666664</c:v>
                </c:pt>
                <c:pt idx="103471">
                  <c:v>37934.75</c:v>
                </c:pt>
                <c:pt idx="103472">
                  <c:v>37934.833333333336</c:v>
                </c:pt>
                <c:pt idx="103473">
                  <c:v>37934.916666666664</c:v>
                </c:pt>
                <c:pt idx="103474">
                  <c:v>37935</c:v>
                </c:pt>
                <c:pt idx="103475">
                  <c:v>37935.083333333336</c:v>
                </c:pt>
                <c:pt idx="103476">
                  <c:v>37935.166666666664</c:v>
                </c:pt>
                <c:pt idx="103477">
                  <c:v>37935.25</c:v>
                </c:pt>
                <c:pt idx="103478">
                  <c:v>37935.333333333336</c:v>
                </c:pt>
                <c:pt idx="103479">
                  <c:v>37935.416666666664</c:v>
                </c:pt>
                <c:pt idx="103480">
                  <c:v>37935.5</c:v>
                </c:pt>
                <c:pt idx="103481">
                  <c:v>37935.583333333336</c:v>
                </c:pt>
                <c:pt idx="103482">
                  <c:v>37935.666666666664</c:v>
                </c:pt>
                <c:pt idx="103483">
                  <c:v>37935.75</c:v>
                </c:pt>
                <c:pt idx="103484">
                  <c:v>37935.833333333336</c:v>
                </c:pt>
                <c:pt idx="103485">
                  <c:v>37935.916666666664</c:v>
                </c:pt>
                <c:pt idx="103486">
                  <c:v>37936</c:v>
                </c:pt>
                <c:pt idx="103487">
                  <c:v>37936.083333333336</c:v>
                </c:pt>
                <c:pt idx="103488">
                  <c:v>37936.166666666664</c:v>
                </c:pt>
                <c:pt idx="103489">
                  <c:v>37936.25</c:v>
                </c:pt>
                <c:pt idx="103490">
                  <c:v>37936.333333333336</c:v>
                </c:pt>
                <c:pt idx="103491">
                  <c:v>37936.416666666664</c:v>
                </c:pt>
                <c:pt idx="103492">
                  <c:v>37936.5</c:v>
                </c:pt>
                <c:pt idx="103493">
                  <c:v>37936.583333333336</c:v>
                </c:pt>
                <c:pt idx="103494">
                  <c:v>37936.666666666664</c:v>
                </c:pt>
                <c:pt idx="103495">
                  <c:v>37936.75</c:v>
                </c:pt>
                <c:pt idx="103496">
                  <c:v>37936.833333333336</c:v>
                </c:pt>
                <c:pt idx="103497">
                  <c:v>37936.916666666664</c:v>
                </c:pt>
                <c:pt idx="103498">
                  <c:v>37937</c:v>
                </c:pt>
                <c:pt idx="103499">
                  <c:v>37937.083333333336</c:v>
                </c:pt>
                <c:pt idx="103500">
                  <c:v>37937.166666666664</c:v>
                </c:pt>
                <c:pt idx="103501">
                  <c:v>37937.25</c:v>
                </c:pt>
                <c:pt idx="103502">
                  <c:v>37937.333333333336</c:v>
                </c:pt>
                <c:pt idx="103503">
                  <c:v>37937.416666666664</c:v>
                </c:pt>
                <c:pt idx="103504">
                  <c:v>37937.5</c:v>
                </c:pt>
                <c:pt idx="103505">
                  <c:v>37937.583333333336</c:v>
                </c:pt>
                <c:pt idx="103506">
                  <c:v>37937.666666666664</c:v>
                </c:pt>
                <c:pt idx="103507">
                  <c:v>37937.75</c:v>
                </c:pt>
                <c:pt idx="103508">
                  <c:v>37937.833333333336</c:v>
                </c:pt>
                <c:pt idx="103509">
                  <c:v>37937.916666666664</c:v>
                </c:pt>
                <c:pt idx="103510">
                  <c:v>37938</c:v>
                </c:pt>
                <c:pt idx="103511">
                  <c:v>37938.083333333336</c:v>
                </c:pt>
                <c:pt idx="103512">
                  <c:v>37938.166666666664</c:v>
                </c:pt>
                <c:pt idx="103513">
                  <c:v>37938.25</c:v>
                </c:pt>
                <c:pt idx="103514">
                  <c:v>37938.333333333336</c:v>
                </c:pt>
                <c:pt idx="103515">
                  <c:v>37938.416666666664</c:v>
                </c:pt>
                <c:pt idx="103516">
                  <c:v>37938.5</c:v>
                </c:pt>
                <c:pt idx="103517">
                  <c:v>37938.583333333336</c:v>
                </c:pt>
                <c:pt idx="103518">
                  <c:v>37938.666666666664</c:v>
                </c:pt>
                <c:pt idx="103519">
                  <c:v>37938.75</c:v>
                </c:pt>
                <c:pt idx="103520">
                  <c:v>37938.833333333336</c:v>
                </c:pt>
                <c:pt idx="103521">
                  <c:v>37938.916666666664</c:v>
                </c:pt>
                <c:pt idx="103522">
                  <c:v>37939</c:v>
                </c:pt>
                <c:pt idx="103523">
                  <c:v>37939.083333333336</c:v>
                </c:pt>
                <c:pt idx="103524">
                  <c:v>37939.166666666664</c:v>
                </c:pt>
                <c:pt idx="103525">
                  <c:v>37939.25</c:v>
                </c:pt>
                <c:pt idx="103526">
                  <c:v>37939.333333333336</c:v>
                </c:pt>
                <c:pt idx="103527">
                  <c:v>37939.416666666664</c:v>
                </c:pt>
                <c:pt idx="103528">
                  <c:v>37939.5</c:v>
                </c:pt>
                <c:pt idx="103529">
                  <c:v>37939.583333333336</c:v>
                </c:pt>
                <c:pt idx="103530">
                  <c:v>37939.666666666664</c:v>
                </c:pt>
                <c:pt idx="103531">
                  <c:v>37939.75</c:v>
                </c:pt>
                <c:pt idx="103532">
                  <c:v>37939.833333333336</c:v>
                </c:pt>
                <c:pt idx="103533">
                  <c:v>37939.916666666664</c:v>
                </c:pt>
                <c:pt idx="103534">
                  <c:v>37940</c:v>
                </c:pt>
                <c:pt idx="103535">
                  <c:v>37940.083333333336</c:v>
                </c:pt>
                <c:pt idx="103536">
                  <c:v>37940.166666666664</c:v>
                </c:pt>
                <c:pt idx="103537">
                  <c:v>37940.25</c:v>
                </c:pt>
                <c:pt idx="103538">
                  <c:v>37940.333333333336</c:v>
                </c:pt>
                <c:pt idx="103539">
                  <c:v>37940.416666666664</c:v>
                </c:pt>
                <c:pt idx="103540">
                  <c:v>37940.5</c:v>
                </c:pt>
                <c:pt idx="103541">
                  <c:v>37940.583333333336</c:v>
                </c:pt>
                <c:pt idx="103542">
                  <c:v>37940.666666666664</c:v>
                </c:pt>
                <c:pt idx="103543">
                  <c:v>37940.75</c:v>
                </c:pt>
                <c:pt idx="103544">
                  <c:v>37940.833333333336</c:v>
                </c:pt>
                <c:pt idx="103545">
                  <c:v>37940.916666666664</c:v>
                </c:pt>
                <c:pt idx="103546">
                  <c:v>37941</c:v>
                </c:pt>
                <c:pt idx="103547">
                  <c:v>37941.083333333336</c:v>
                </c:pt>
                <c:pt idx="103548">
                  <c:v>37941.166666666664</c:v>
                </c:pt>
                <c:pt idx="103549">
                  <c:v>37941.25</c:v>
                </c:pt>
                <c:pt idx="103550">
                  <c:v>37941.333333333336</c:v>
                </c:pt>
                <c:pt idx="103551">
                  <c:v>37941.416666666664</c:v>
                </c:pt>
                <c:pt idx="103552">
                  <c:v>37941.5</c:v>
                </c:pt>
                <c:pt idx="103553">
                  <c:v>37941.583333333336</c:v>
                </c:pt>
                <c:pt idx="103554">
                  <c:v>37941.666666666664</c:v>
                </c:pt>
                <c:pt idx="103555">
                  <c:v>37941.75</c:v>
                </c:pt>
                <c:pt idx="103556">
                  <c:v>37941.833333333336</c:v>
                </c:pt>
                <c:pt idx="103557">
                  <c:v>37941.916666666664</c:v>
                </c:pt>
                <c:pt idx="103558">
                  <c:v>37942</c:v>
                </c:pt>
                <c:pt idx="103559">
                  <c:v>37942.083333333336</c:v>
                </c:pt>
                <c:pt idx="103560">
                  <c:v>37942.166666666664</c:v>
                </c:pt>
                <c:pt idx="103561">
                  <c:v>37942.25</c:v>
                </c:pt>
                <c:pt idx="103562">
                  <c:v>37942.333333333336</c:v>
                </c:pt>
                <c:pt idx="103563">
                  <c:v>37942.416666666664</c:v>
                </c:pt>
                <c:pt idx="103564">
                  <c:v>37942.5</c:v>
                </c:pt>
                <c:pt idx="103565">
                  <c:v>37942.583333333336</c:v>
                </c:pt>
                <c:pt idx="103566">
                  <c:v>37942.666666666664</c:v>
                </c:pt>
                <c:pt idx="103567">
                  <c:v>37942.75</c:v>
                </c:pt>
                <c:pt idx="103568">
                  <c:v>37942.833333333336</c:v>
                </c:pt>
                <c:pt idx="103569">
                  <c:v>37942.916666666664</c:v>
                </c:pt>
                <c:pt idx="103570">
                  <c:v>37943</c:v>
                </c:pt>
                <c:pt idx="103571">
                  <c:v>37943.083333333336</c:v>
                </c:pt>
                <c:pt idx="103572">
                  <c:v>37943.166666666664</c:v>
                </c:pt>
                <c:pt idx="103573">
                  <c:v>37943.25</c:v>
                </c:pt>
                <c:pt idx="103574">
                  <c:v>37943.333333333336</c:v>
                </c:pt>
                <c:pt idx="103575">
                  <c:v>37943.416666666664</c:v>
                </c:pt>
                <c:pt idx="103576">
                  <c:v>37943.5</c:v>
                </c:pt>
                <c:pt idx="103577">
                  <c:v>37943.583333333336</c:v>
                </c:pt>
                <c:pt idx="103578">
                  <c:v>37943.666666666664</c:v>
                </c:pt>
                <c:pt idx="103579">
                  <c:v>37943.75</c:v>
                </c:pt>
                <c:pt idx="103580">
                  <c:v>37943.833333333336</c:v>
                </c:pt>
                <c:pt idx="103581">
                  <c:v>37943.916666666664</c:v>
                </c:pt>
                <c:pt idx="103582">
                  <c:v>37944</c:v>
                </c:pt>
                <c:pt idx="103583">
                  <c:v>37944.083333333336</c:v>
                </c:pt>
                <c:pt idx="103584">
                  <c:v>37944.166666666664</c:v>
                </c:pt>
                <c:pt idx="103585">
                  <c:v>37944.25</c:v>
                </c:pt>
                <c:pt idx="103586">
                  <c:v>37944.333333333336</c:v>
                </c:pt>
                <c:pt idx="103587">
                  <c:v>37944.416666666664</c:v>
                </c:pt>
                <c:pt idx="103588">
                  <c:v>37944.5</c:v>
                </c:pt>
                <c:pt idx="103589">
                  <c:v>37944.583333333336</c:v>
                </c:pt>
                <c:pt idx="103590">
                  <c:v>37944.666666666664</c:v>
                </c:pt>
                <c:pt idx="103591">
                  <c:v>37944.75</c:v>
                </c:pt>
                <c:pt idx="103592">
                  <c:v>37944.833333333336</c:v>
                </c:pt>
                <c:pt idx="103593">
                  <c:v>37944.916666666664</c:v>
                </c:pt>
                <c:pt idx="103594">
                  <c:v>37945</c:v>
                </c:pt>
                <c:pt idx="103595">
                  <c:v>37945.083333333336</c:v>
                </c:pt>
                <c:pt idx="103596">
                  <c:v>37945.166666666664</c:v>
                </c:pt>
                <c:pt idx="103597">
                  <c:v>37945.25</c:v>
                </c:pt>
                <c:pt idx="103598">
                  <c:v>37945.333333333336</c:v>
                </c:pt>
                <c:pt idx="103599">
                  <c:v>37945.416666666664</c:v>
                </c:pt>
                <c:pt idx="103600">
                  <c:v>37945.5</c:v>
                </c:pt>
                <c:pt idx="103601">
                  <c:v>37945.583333333336</c:v>
                </c:pt>
                <c:pt idx="103602">
                  <c:v>37945.666666666664</c:v>
                </c:pt>
                <c:pt idx="103603">
                  <c:v>37945.75</c:v>
                </c:pt>
                <c:pt idx="103604">
                  <c:v>37945.833333333336</c:v>
                </c:pt>
                <c:pt idx="103605">
                  <c:v>37945.916666666664</c:v>
                </c:pt>
                <c:pt idx="103606">
                  <c:v>37946</c:v>
                </c:pt>
                <c:pt idx="103607">
                  <c:v>37946.083333333336</c:v>
                </c:pt>
                <c:pt idx="103608">
                  <c:v>37946.166666666664</c:v>
                </c:pt>
                <c:pt idx="103609">
                  <c:v>37946.25</c:v>
                </c:pt>
                <c:pt idx="103610">
                  <c:v>37946.333333333336</c:v>
                </c:pt>
                <c:pt idx="103611">
                  <c:v>37946.416666666664</c:v>
                </c:pt>
                <c:pt idx="103612">
                  <c:v>37946.5</c:v>
                </c:pt>
                <c:pt idx="103613">
                  <c:v>37946.583333333336</c:v>
                </c:pt>
                <c:pt idx="103614">
                  <c:v>37946.666666666664</c:v>
                </c:pt>
                <c:pt idx="103615">
                  <c:v>37946.75</c:v>
                </c:pt>
                <c:pt idx="103616">
                  <c:v>37946.833333333336</c:v>
                </c:pt>
                <c:pt idx="103617">
                  <c:v>37946.916666666664</c:v>
                </c:pt>
                <c:pt idx="103618">
                  <c:v>37947</c:v>
                </c:pt>
                <c:pt idx="103619">
                  <c:v>37947.083333333336</c:v>
                </c:pt>
                <c:pt idx="103620">
                  <c:v>37947.166666666664</c:v>
                </c:pt>
                <c:pt idx="103621">
                  <c:v>37947.25</c:v>
                </c:pt>
                <c:pt idx="103622">
                  <c:v>37947.333333333336</c:v>
                </c:pt>
                <c:pt idx="103623">
                  <c:v>37947.416666666664</c:v>
                </c:pt>
                <c:pt idx="103624">
                  <c:v>37947.5</c:v>
                </c:pt>
                <c:pt idx="103625">
                  <c:v>37947.583333333336</c:v>
                </c:pt>
                <c:pt idx="103626">
                  <c:v>37947.666666666664</c:v>
                </c:pt>
                <c:pt idx="103627">
                  <c:v>37947.75</c:v>
                </c:pt>
                <c:pt idx="103628">
                  <c:v>37947.833333333336</c:v>
                </c:pt>
                <c:pt idx="103629">
                  <c:v>37947.916666666664</c:v>
                </c:pt>
                <c:pt idx="103630">
                  <c:v>37948</c:v>
                </c:pt>
                <c:pt idx="103631">
                  <c:v>37948.083333333336</c:v>
                </c:pt>
                <c:pt idx="103632">
                  <c:v>37948.166666666664</c:v>
                </c:pt>
                <c:pt idx="103633">
                  <c:v>37948.25</c:v>
                </c:pt>
                <c:pt idx="103634">
                  <c:v>37948.333333333336</c:v>
                </c:pt>
                <c:pt idx="103635">
                  <c:v>37948.416666666664</c:v>
                </c:pt>
                <c:pt idx="103636">
                  <c:v>37948.5</c:v>
                </c:pt>
                <c:pt idx="103637">
                  <c:v>37948.583333333336</c:v>
                </c:pt>
                <c:pt idx="103638">
                  <c:v>37948.666666666664</c:v>
                </c:pt>
                <c:pt idx="103639">
                  <c:v>37948.75</c:v>
                </c:pt>
                <c:pt idx="103640">
                  <c:v>37948.833333333336</c:v>
                </c:pt>
                <c:pt idx="103641">
                  <c:v>37948.916666666664</c:v>
                </c:pt>
                <c:pt idx="103642">
                  <c:v>37949</c:v>
                </c:pt>
                <c:pt idx="103643">
                  <c:v>37949.083333333336</c:v>
                </c:pt>
                <c:pt idx="103644">
                  <c:v>37949.166666666664</c:v>
                </c:pt>
                <c:pt idx="103645">
                  <c:v>37949.25</c:v>
                </c:pt>
                <c:pt idx="103646">
                  <c:v>37949.333333333336</c:v>
                </c:pt>
                <c:pt idx="103647">
                  <c:v>37949.416666666664</c:v>
                </c:pt>
                <c:pt idx="103648">
                  <c:v>37949.5</c:v>
                </c:pt>
                <c:pt idx="103649">
                  <c:v>37949.583333333336</c:v>
                </c:pt>
                <c:pt idx="103650">
                  <c:v>37949.666666666664</c:v>
                </c:pt>
                <c:pt idx="103651">
                  <c:v>37949.75</c:v>
                </c:pt>
                <c:pt idx="103652">
                  <c:v>37949.833333333336</c:v>
                </c:pt>
                <c:pt idx="103653">
                  <c:v>37949.916666666664</c:v>
                </c:pt>
                <c:pt idx="103654">
                  <c:v>37950</c:v>
                </c:pt>
                <c:pt idx="103655">
                  <c:v>37950.083333333336</c:v>
                </c:pt>
                <c:pt idx="103656">
                  <c:v>37950.166666666664</c:v>
                </c:pt>
                <c:pt idx="103657">
                  <c:v>37950.25</c:v>
                </c:pt>
                <c:pt idx="103658">
                  <c:v>37950.333333333336</c:v>
                </c:pt>
                <c:pt idx="103659">
                  <c:v>37950.416666666664</c:v>
                </c:pt>
                <c:pt idx="103660">
                  <c:v>37950.5</c:v>
                </c:pt>
                <c:pt idx="103661">
                  <c:v>37950.583333333336</c:v>
                </c:pt>
                <c:pt idx="103662">
                  <c:v>37950.666666666664</c:v>
                </c:pt>
                <c:pt idx="103663">
                  <c:v>37950.75</c:v>
                </c:pt>
                <c:pt idx="103664">
                  <c:v>37950.833333333336</c:v>
                </c:pt>
                <c:pt idx="103665">
                  <c:v>37950.916666666664</c:v>
                </c:pt>
                <c:pt idx="103666">
                  <c:v>37951</c:v>
                </c:pt>
                <c:pt idx="103667">
                  <c:v>37951.083333333336</c:v>
                </c:pt>
                <c:pt idx="103668">
                  <c:v>37951.166666666664</c:v>
                </c:pt>
                <c:pt idx="103669">
                  <c:v>37951.25</c:v>
                </c:pt>
                <c:pt idx="103670">
                  <c:v>37951.333333333336</c:v>
                </c:pt>
                <c:pt idx="103671">
                  <c:v>37951.416666666664</c:v>
                </c:pt>
                <c:pt idx="103672">
                  <c:v>37951.5</c:v>
                </c:pt>
                <c:pt idx="103673">
                  <c:v>37951.583333333336</c:v>
                </c:pt>
                <c:pt idx="103674">
                  <c:v>37951.666666666664</c:v>
                </c:pt>
                <c:pt idx="103675">
                  <c:v>37951.75</c:v>
                </c:pt>
                <c:pt idx="103676">
                  <c:v>37951.833333333336</c:v>
                </c:pt>
                <c:pt idx="103677">
                  <c:v>37951.916666666664</c:v>
                </c:pt>
                <c:pt idx="103678">
                  <c:v>37952</c:v>
                </c:pt>
                <c:pt idx="103679">
                  <c:v>37952.083333333336</c:v>
                </c:pt>
                <c:pt idx="103680">
                  <c:v>37952.166666666664</c:v>
                </c:pt>
                <c:pt idx="103681">
                  <c:v>37952.25</c:v>
                </c:pt>
                <c:pt idx="103682">
                  <c:v>37952.333333333336</c:v>
                </c:pt>
                <c:pt idx="103683">
                  <c:v>37952.416666666664</c:v>
                </c:pt>
                <c:pt idx="103684">
                  <c:v>37952.5</c:v>
                </c:pt>
                <c:pt idx="103685">
                  <c:v>37952.583333333336</c:v>
                </c:pt>
                <c:pt idx="103686">
                  <c:v>37952.666666666664</c:v>
                </c:pt>
                <c:pt idx="103687">
                  <c:v>37952.75</c:v>
                </c:pt>
                <c:pt idx="103688">
                  <c:v>37952.833333333336</c:v>
                </c:pt>
                <c:pt idx="103689">
                  <c:v>37952.916666666664</c:v>
                </c:pt>
                <c:pt idx="103690">
                  <c:v>37953</c:v>
                </c:pt>
                <c:pt idx="103691">
                  <c:v>37953.083333333336</c:v>
                </c:pt>
                <c:pt idx="103692">
                  <c:v>37953.166666666664</c:v>
                </c:pt>
                <c:pt idx="103693">
                  <c:v>37953.25</c:v>
                </c:pt>
                <c:pt idx="103694">
                  <c:v>37953.333333333336</c:v>
                </c:pt>
                <c:pt idx="103695">
                  <c:v>37953.416666666664</c:v>
                </c:pt>
                <c:pt idx="103696">
                  <c:v>37953.5</c:v>
                </c:pt>
                <c:pt idx="103697">
                  <c:v>37953.583333333336</c:v>
                </c:pt>
                <c:pt idx="103698">
                  <c:v>37953.666666666664</c:v>
                </c:pt>
                <c:pt idx="103699">
                  <c:v>37953.75</c:v>
                </c:pt>
                <c:pt idx="103700">
                  <c:v>37953.833333333336</c:v>
                </c:pt>
                <c:pt idx="103701">
                  <c:v>37953.916666666664</c:v>
                </c:pt>
                <c:pt idx="103702">
                  <c:v>37954</c:v>
                </c:pt>
                <c:pt idx="103703">
                  <c:v>37954.083333333336</c:v>
                </c:pt>
                <c:pt idx="103704">
                  <c:v>37954.166666666664</c:v>
                </c:pt>
                <c:pt idx="103705">
                  <c:v>37954.25</c:v>
                </c:pt>
                <c:pt idx="103706">
                  <c:v>37954.333333333336</c:v>
                </c:pt>
                <c:pt idx="103707">
                  <c:v>37954.416666666664</c:v>
                </c:pt>
                <c:pt idx="103708">
                  <c:v>37954.5</c:v>
                </c:pt>
                <c:pt idx="103709">
                  <c:v>37954.583333333336</c:v>
                </c:pt>
                <c:pt idx="103710">
                  <c:v>37954.666666666664</c:v>
                </c:pt>
                <c:pt idx="103711">
                  <c:v>37954.75</c:v>
                </c:pt>
                <c:pt idx="103712">
                  <c:v>37954.833333333336</c:v>
                </c:pt>
                <c:pt idx="103713">
                  <c:v>37954.916666666664</c:v>
                </c:pt>
                <c:pt idx="103714">
                  <c:v>37955</c:v>
                </c:pt>
                <c:pt idx="103715">
                  <c:v>37955.083333333336</c:v>
                </c:pt>
                <c:pt idx="103716">
                  <c:v>37955.166666666664</c:v>
                </c:pt>
                <c:pt idx="103717">
                  <c:v>37955.25</c:v>
                </c:pt>
                <c:pt idx="103718">
                  <c:v>37955.333333333336</c:v>
                </c:pt>
                <c:pt idx="103719">
                  <c:v>37955.416666666664</c:v>
                </c:pt>
                <c:pt idx="103720">
                  <c:v>37955.5</c:v>
                </c:pt>
                <c:pt idx="103721">
                  <c:v>37955.583333333336</c:v>
                </c:pt>
                <c:pt idx="103722">
                  <c:v>37955.666666666664</c:v>
                </c:pt>
                <c:pt idx="103723">
                  <c:v>37955.75</c:v>
                </c:pt>
                <c:pt idx="103724">
                  <c:v>37955.833333333336</c:v>
                </c:pt>
                <c:pt idx="103725">
                  <c:v>37955.916666666664</c:v>
                </c:pt>
                <c:pt idx="103726">
                  <c:v>37956</c:v>
                </c:pt>
                <c:pt idx="103727">
                  <c:v>37956.083333333336</c:v>
                </c:pt>
                <c:pt idx="103728">
                  <c:v>37956.166666666664</c:v>
                </c:pt>
                <c:pt idx="103729">
                  <c:v>37956.25</c:v>
                </c:pt>
                <c:pt idx="103730">
                  <c:v>37956.333333333336</c:v>
                </c:pt>
                <c:pt idx="103731">
                  <c:v>37956.416666666664</c:v>
                </c:pt>
                <c:pt idx="103732">
                  <c:v>37956.5</c:v>
                </c:pt>
                <c:pt idx="103733">
                  <c:v>37956.583333333336</c:v>
                </c:pt>
                <c:pt idx="103734">
                  <c:v>37956.666666666664</c:v>
                </c:pt>
                <c:pt idx="103735">
                  <c:v>37956.75</c:v>
                </c:pt>
                <c:pt idx="103736">
                  <c:v>37956.833333333336</c:v>
                </c:pt>
                <c:pt idx="103737">
                  <c:v>37956.916666666664</c:v>
                </c:pt>
                <c:pt idx="103738">
                  <c:v>37957</c:v>
                </c:pt>
                <c:pt idx="103739">
                  <c:v>37957.083333333336</c:v>
                </c:pt>
                <c:pt idx="103740">
                  <c:v>37957.166666666664</c:v>
                </c:pt>
                <c:pt idx="103741">
                  <c:v>37957.25</c:v>
                </c:pt>
                <c:pt idx="103742">
                  <c:v>37957.333333333336</c:v>
                </c:pt>
                <c:pt idx="103743">
                  <c:v>37957.416666666664</c:v>
                </c:pt>
                <c:pt idx="103744">
                  <c:v>37957.5</c:v>
                </c:pt>
                <c:pt idx="103745">
                  <c:v>37957.583333333336</c:v>
                </c:pt>
                <c:pt idx="103746">
                  <c:v>37957.666666666664</c:v>
                </c:pt>
                <c:pt idx="103747">
                  <c:v>37957.75</c:v>
                </c:pt>
                <c:pt idx="103748">
                  <c:v>37957.833333333336</c:v>
                </c:pt>
                <c:pt idx="103749">
                  <c:v>37957.916666666664</c:v>
                </c:pt>
                <c:pt idx="103750">
                  <c:v>37958</c:v>
                </c:pt>
                <c:pt idx="103751">
                  <c:v>37958.083333333336</c:v>
                </c:pt>
                <c:pt idx="103752">
                  <c:v>37958.166666666664</c:v>
                </c:pt>
                <c:pt idx="103753">
                  <c:v>37958.25</c:v>
                </c:pt>
                <c:pt idx="103754">
                  <c:v>37958.333333333336</c:v>
                </c:pt>
                <c:pt idx="103755">
                  <c:v>37958.416666666664</c:v>
                </c:pt>
                <c:pt idx="103756">
                  <c:v>37958.5</c:v>
                </c:pt>
                <c:pt idx="103757">
                  <c:v>37958.583333333336</c:v>
                </c:pt>
                <c:pt idx="103758">
                  <c:v>37958.666666666664</c:v>
                </c:pt>
                <c:pt idx="103759">
                  <c:v>37958.75</c:v>
                </c:pt>
                <c:pt idx="103760">
                  <c:v>37958.833333333336</c:v>
                </c:pt>
                <c:pt idx="103761">
                  <c:v>37958.916666666664</c:v>
                </c:pt>
                <c:pt idx="103762">
                  <c:v>37959</c:v>
                </c:pt>
                <c:pt idx="103763">
                  <c:v>37959.083333333336</c:v>
                </c:pt>
                <c:pt idx="103764">
                  <c:v>37959.166666666664</c:v>
                </c:pt>
                <c:pt idx="103765">
                  <c:v>37959.25</c:v>
                </c:pt>
                <c:pt idx="103766">
                  <c:v>37959.333333333336</c:v>
                </c:pt>
                <c:pt idx="103767">
                  <c:v>37959.416666666664</c:v>
                </c:pt>
                <c:pt idx="103768">
                  <c:v>37959.5</c:v>
                </c:pt>
                <c:pt idx="103769">
                  <c:v>37959.583333333336</c:v>
                </c:pt>
                <c:pt idx="103770">
                  <c:v>37959.666666666664</c:v>
                </c:pt>
                <c:pt idx="103771">
                  <c:v>37959.75</c:v>
                </c:pt>
                <c:pt idx="103772">
                  <c:v>37959.833333333336</c:v>
                </c:pt>
                <c:pt idx="103773">
                  <c:v>37959.916666666664</c:v>
                </c:pt>
                <c:pt idx="103774">
                  <c:v>37960</c:v>
                </c:pt>
                <c:pt idx="103775">
                  <c:v>37960.083333333336</c:v>
                </c:pt>
                <c:pt idx="103776">
                  <c:v>37960.166666666664</c:v>
                </c:pt>
                <c:pt idx="103777">
                  <c:v>37960.25</c:v>
                </c:pt>
                <c:pt idx="103778">
                  <c:v>37960.333333333336</c:v>
                </c:pt>
                <c:pt idx="103779">
                  <c:v>37960.416666666664</c:v>
                </c:pt>
                <c:pt idx="103780">
                  <c:v>37960.5</c:v>
                </c:pt>
                <c:pt idx="103781">
                  <c:v>37960.583333333336</c:v>
                </c:pt>
                <c:pt idx="103782">
                  <c:v>37960.666666666664</c:v>
                </c:pt>
                <c:pt idx="103783">
                  <c:v>37960.75</c:v>
                </c:pt>
                <c:pt idx="103784">
                  <c:v>37960.833333333336</c:v>
                </c:pt>
                <c:pt idx="103785">
                  <c:v>37960.916666666664</c:v>
                </c:pt>
                <c:pt idx="103786">
                  <c:v>37961</c:v>
                </c:pt>
                <c:pt idx="103787">
                  <c:v>37961.083333333336</c:v>
                </c:pt>
                <c:pt idx="103788">
                  <c:v>37961.166666666664</c:v>
                </c:pt>
                <c:pt idx="103789">
                  <c:v>37961.25</c:v>
                </c:pt>
                <c:pt idx="103790">
                  <c:v>37961.333333333336</c:v>
                </c:pt>
                <c:pt idx="103791">
                  <c:v>37961.416666666664</c:v>
                </c:pt>
                <c:pt idx="103792">
                  <c:v>37961.5</c:v>
                </c:pt>
                <c:pt idx="103793">
                  <c:v>37961.583333333336</c:v>
                </c:pt>
                <c:pt idx="103794">
                  <c:v>37961.666666666664</c:v>
                </c:pt>
                <c:pt idx="103795">
                  <c:v>37961.75</c:v>
                </c:pt>
                <c:pt idx="103796">
                  <c:v>37961.833333333336</c:v>
                </c:pt>
                <c:pt idx="103797">
                  <c:v>37961.916666666664</c:v>
                </c:pt>
                <c:pt idx="103798">
                  <c:v>37962</c:v>
                </c:pt>
                <c:pt idx="103799">
                  <c:v>37962.083333333336</c:v>
                </c:pt>
                <c:pt idx="103800">
                  <c:v>37962.166666666664</c:v>
                </c:pt>
                <c:pt idx="103801">
                  <c:v>37962.25</c:v>
                </c:pt>
                <c:pt idx="103802">
                  <c:v>37962.333333333336</c:v>
                </c:pt>
                <c:pt idx="103803">
                  <c:v>37962.416666666664</c:v>
                </c:pt>
                <c:pt idx="103804">
                  <c:v>37962.5</c:v>
                </c:pt>
                <c:pt idx="103805">
                  <c:v>37962.583333333336</c:v>
                </c:pt>
                <c:pt idx="103806">
                  <c:v>37962.666666666664</c:v>
                </c:pt>
                <c:pt idx="103807">
                  <c:v>37962.75</c:v>
                </c:pt>
                <c:pt idx="103808">
                  <c:v>37962.833333333336</c:v>
                </c:pt>
                <c:pt idx="103809">
                  <c:v>37962.916666666664</c:v>
                </c:pt>
                <c:pt idx="103810">
                  <c:v>37963</c:v>
                </c:pt>
                <c:pt idx="103811">
                  <c:v>37963.083333333336</c:v>
                </c:pt>
                <c:pt idx="103812">
                  <c:v>37963.166666666664</c:v>
                </c:pt>
                <c:pt idx="103813">
                  <c:v>37963.25</c:v>
                </c:pt>
                <c:pt idx="103814">
                  <c:v>37963.333333333336</c:v>
                </c:pt>
                <c:pt idx="103815">
                  <c:v>37963.416666666664</c:v>
                </c:pt>
                <c:pt idx="103816">
                  <c:v>37963.5</c:v>
                </c:pt>
                <c:pt idx="103817">
                  <c:v>37963.583333333336</c:v>
                </c:pt>
                <c:pt idx="103818">
                  <c:v>37963.666666666664</c:v>
                </c:pt>
                <c:pt idx="103819">
                  <c:v>37963.75</c:v>
                </c:pt>
                <c:pt idx="103820">
                  <c:v>37963.833333333336</c:v>
                </c:pt>
                <c:pt idx="103821">
                  <c:v>37963.916666666664</c:v>
                </c:pt>
                <c:pt idx="103822">
                  <c:v>37964</c:v>
                </c:pt>
                <c:pt idx="103823">
                  <c:v>37964.083333333336</c:v>
                </c:pt>
                <c:pt idx="103824">
                  <c:v>37964.166666666664</c:v>
                </c:pt>
                <c:pt idx="103825">
                  <c:v>37964.25</c:v>
                </c:pt>
                <c:pt idx="103826">
                  <c:v>37964.333333333336</c:v>
                </c:pt>
                <c:pt idx="103827">
                  <c:v>37964.416666666664</c:v>
                </c:pt>
                <c:pt idx="103828">
                  <c:v>37964.5</c:v>
                </c:pt>
                <c:pt idx="103829">
                  <c:v>37964.583333333336</c:v>
                </c:pt>
                <c:pt idx="103830">
                  <c:v>37964.666666666664</c:v>
                </c:pt>
                <c:pt idx="103831">
                  <c:v>37964.75</c:v>
                </c:pt>
                <c:pt idx="103832">
                  <c:v>37964.833333333336</c:v>
                </c:pt>
                <c:pt idx="103833">
                  <c:v>37964.916666666664</c:v>
                </c:pt>
                <c:pt idx="103834">
                  <c:v>37965</c:v>
                </c:pt>
                <c:pt idx="103835">
                  <c:v>37965.083333333336</c:v>
                </c:pt>
                <c:pt idx="103836">
                  <c:v>37965.166666666664</c:v>
                </c:pt>
                <c:pt idx="103837">
                  <c:v>37965.25</c:v>
                </c:pt>
                <c:pt idx="103838">
                  <c:v>37965.333333333336</c:v>
                </c:pt>
                <c:pt idx="103839">
                  <c:v>37965.416666666664</c:v>
                </c:pt>
                <c:pt idx="103840">
                  <c:v>37965.5</c:v>
                </c:pt>
                <c:pt idx="103841">
                  <c:v>37965.583333333336</c:v>
                </c:pt>
                <c:pt idx="103842">
                  <c:v>37965.666666666664</c:v>
                </c:pt>
                <c:pt idx="103843">
                  <c:v>37965.75</c:v>
                </c:pt>
                <c:pt idx="103844">
                  <c:v>37965.833333333336</c:v>
                </c:pt>
                <c:pt idx="103845">
                  <c:v>37965.916666666664</c:v>
                </c:pt>
                <c:pt idx="103846">
                  <c:v>37966</c:v>
                </c:pt>
                <c:pt idx="103847">
                  <c:v>37966.083333333336</c:v>
                </c:pt>
                <c:pt idx="103848">
                  <c:v>37966.166666666664</c:v>
                </c:pt>
                <c:pt idx="103849">
                  <c:v>37966.25</c:v>
                </c:pt>
                <c:pt idx="103850">
                  <c:v>37966.333333333336</c:v>
                </c:pt>
                <c:pt idx="103851">
                  <c:v>37966.416666666664</c:v>
                </c:pt>
                <c:pt idx="103852">
                  <c:v>37966.5</c:v>
                </c:pt>
                <c:pt idx="103853">
                  <c:v>37966.583333333336</c:v>
                </c:pt>
                <c:pt idx="103854">
                  <c:v>37966.666666666664</c:v>
                </c:pt>
                <c:pt idx="103855">
                  <c:v>37966.75</c:v>
                </c:pt>
                <c:pt idx="103856">
                  <c:v>37966.833333333336</c:v>
                </c:pt>
                <c:pt idx="103857">
                  <c:v>37966.916666666664</c:v>
                </c:pt>
                <c:pt idx="103858">
                  <c:v>37967</c:v>
                </c:pt>
                <c:pt idx="103859">
                  <c:v>37967.083333333336</c:v>
                </c:pt>
                <c:pt idx="103860">
                  <c:v>37967.166666666664</c:v>
                </c:pt>
                <c:pt idx="103861">
                  <c:v>37967.25</c:v>
                </c:pt>
                <c:pt idx="103862">
                  <c:v>37967.333333333336</c:v>
                </c:pt>
                <c:pt idx="103863">
                  <c:v>37967.416666666664</c:v>
                </c:pt>
                <c:pt idx="103864">
                  <c:v>37967.5</c:v>
                </c:pt>
                <c:pt idx="103865">
                  <c:v>37967.583333333336</c:v>
                </c:pt>
                <c:pt idx="103866">
                  <c:v>37967.666666666664</c:v>
                </c:pt>
                <c:pt idx="103867">
                  <c:v>37967.75</c:v>
                </c:pt>
                <c:pt idx="103868">
                  <c:v>37967.833333333336</c:v>
                </c:pt>
                <c:pt idx="103869">
                  <c:v>37967.916666666664</c:v>
                </c:pt>
                <c:pt idx="103870">
                  <c:v>37968</c:v>
                </c:pt>
                <c:pt idx="103871">
                  <c:v>37968.083333333336</c:v>
                </c:pt>
                <c:pt idx="103872">
                  <c:v>37968.166666666664</c:v>
                </c:pt>
                <c:pt idx="103873">
                  <c:v>37968.25</c:v>
                </c:pt>
                <c:pt idx="103874">
                  <c:v>37968.333333333336</c:v>
                </c:pt>
                <c:pt idx="103875">
                  <c:v>37968.416666666664</c:v>
                </c:pt>
                <c:pt idx="103876">
                  <c:v>37968.5</c:v>
                </c:pt>
                <c:pt idx="103877">
                  <c:v>37968.583333333336</c:v>
                </c:pt>
                <c:pt idx="103878">
                  <c:v>37968.666666666664</c:v>
                </c:pt>
                <c:pt idx="103879">
                  <c:v>37968.75</c:v>
                </c:pt>
                <c:pt idx="103880">
                  <c:v>37968.833333333336</c:v>
                </c:pt>
                <c:pt idx="103881">
                  <c:v>37968.916666666664</c:v>
                </c:pt>
                <c:pt idx="103882">
                  <c:v>37969</c:v>
                </c:pt>
                <c:pt idx="103883">
                  <c:v>37969.083333333336</c:v>
                </c:pt>
                <c:pt idx="103884">
                  <c:v>37969.166666666664</c:v>
                </c:pt>
                <c:pt idx="103885">
                  <c:v>37969.25</c:v>
                </c:pt>
                <c:pt idx="103886">
                  <c:v>37969.333333333336</c:v>
                </c:pt>
                <c:pt idx="103887">
                  <c:v>37969.416666666664</c:v>
                </c:pt>
                <c:pt idx="103888">
                  <c:v>37969.5</c:v>
                </c:pt>
                <c:pt idx="103889">
                  <c:v>37969.583333333336</c:v>
                </c:pt>
                <c:pt idx="103890">
                  <c:v>37969.666666666664</c:v>
                </c:pt>
                <c:pt idx="103891">
                  <c:v>37969.75</c:v>
                </c:pt>
                <c:pt idx="103892">
                  <c:v>37969.833333333336</c:v>
                </c:pt>
                <c:pt idx="103893">
                  <c:v>37969.916666666664</c:v>
                </c:pt>
                <c:pt idx="103894">
                  <c:v>37970</c:v>
                </c:pt>
                <c:pt idx="103895">
                  <c:v>37970.083333333336</c:v>
                </c:pt>
                <c:pt idx="103896">
                  <c:v>37970.166666666664</c:v>
                </c:pt>
                <c:pt idx="103897">
                  <c:v>37970.25</c:v>
                </c:pt>
                <c:pt idx="103898">
                  <c:v>37970.333333333336</c:v>
                </c:pt>
                <c:pt idx="103899">
                  <c:v>37970.416666666664</c:v>
                </c:pt>
                <c:pt idx="103900">
                  <c:v>37970.5</c:v>
                </c:pt>
                <c:pt idx="103901">
                  <c:v>37970.583333333336</c:v>
                </c:pt>
                <c:pt idx="103902">
                  <c:v>37970.666666666664</c:v>
                </c:pt>
                <c:pt idx="103903">
                  <c:v>37970.75</c:v>
                </c:pt>
                <c:pt idx="103904">
                  <c:v>37970.833333333336</c:v>
                </c:pt>
                <c:pt idx="103905">
                  <c:v>37970.916666666664</c:v>
                </c:pt>
                <c:pt idx="103906">
                  <c:v>37971</c:v>
                </c:pt>
                <c:pt idx="103907">
                  <c:v>37971.083333333336</c:v>
                </c:pt>
                <c:pt idx="103908">
                  <c:v>37971.166666666664</c:v>
                </c:pt>
                <c:pt idx="103909">
                  <c:v>37971.25</c:v>
                </c:pt>
                <c:pt idx="103910">
                  <c:v>37971.333333333336</c:v>
                </c:pt>
                <c:pt idx="103911">
                  <c:v>37971.416666666664</c:v>
                </c:pt>
                <c:pt idx="103912">
                  <c:v>37971.5</c:v>
                </c:pt>
                <c:pt idx="103913">
                  <c:v>37971.583333333336</c:v>
                </c:pt>
                <c:pt idx="103914">
                  <c:v>37971.666666666664</c:v>
                </c:pt>
                <c:pt idx="103915">
                  <c:v>37971.75</c:v>
                </c:pt>
                <c:pt idx="103916">
                  <c:v>37971.833333333336</c:v>
                </c:pt>
                <c:pt idx="103917">
                  <c:v>37971.916666666664</c:v>
                </c:pt>
                <c:pt idx="103918">
                  <c:v>37972</c:v>
                </c:pt>
                <c:pt idx="103919">
                  <c:v>37972.083333333336</c:v>
                </c:pt>
                <c:pt idx="103920">
                  <c:v>37972.166666666664</c:v>
                </c:pt>
                <c:pt idx="103921">
                  <c:v>37972.25</c:v>
                </c:pt>
                <c:pt idx="103922">
                  <c:v>37972.333333333336</c:v>
                </c:pt>
                <c:pt idx="103923">
                  <c:v>37972.416666666664</c:v>
                </c:pt>
                <c:pt idx="103924">
                  <c:v>37972.5</c:v>
                </c:pt>
                <c:pt idx="103925">
                  <c:v>37972.583333333336</c:v>
                </c:pt>
                <c:pt idx="103926">
                  <c:v>37972.666666666664</c:v>
                </c:pt>
                <c:pt idx="103927">
                  <c:v>37972.75</c:v>
                </c:pt>
                <c:pt idx="103928">
                  <c:v>37972.833333333336</c:v>
                </c:pt>
                <c:pt idx="103929">
                  <c:v>37972.916666666664</c:v>
                </c:pt>
                <c:pt idx="103930">
                  <c:v>37973</c:v>
                </c:pt>
                <c:pt idx="103931">
                  <c:v>37973.083333333336</c:v>
                </c:pt>
                <c:pt idx="103932">
                  <c:v>37973.166666666664</c:v>
                </c:pt>
                <c:pt idx="103933">
                  <c:v>37973.25</c:v>
                </c:pt>
                <c:pt idx="103934">
                  <c:v>37973.333333333336</c:v>
                </c:pt>
                <c:pt idx="103935">
                  <c:v>37973.416666666664</c:v>
                </c:pt>
                <c:pt idx="103936">
                  <c:v>37973.5</c:v>
                </c:pt>
                <c:pt idx="103937">
                  <c:v>37973.583333333336</c:v>
                </c:pt>
                <c:pt idx="103938">
                  <c:v>37973.666666666664</c:v>
                </c:pt>
                <c:pt idx="103939">
                  <c:v>37973.75</c:v>
                </c:pt>
                <c:pt idx="103940">
                  <c:v>37973.833333333336</c:v>
                </c:pt>
                <c:pt idx="103941">
                  <c:v>37973.916666666664</c:v>
                </c:pt>
                <c:pt idx="103942">
                  <c:v>37974</c:v>
                </c:pt>
                <c:pt idx="103943">
                  <c:v>37974.083333333336</c:v>
                </c:pt>
                <c:pt idx="103944">
                  <c:v>37974.166666666664</c:v>
                </c:pt>
                <c:pt idx="103945">
                  <c:v>37974.25</c:v>
                </c:pt>
                <c:pt idx="103946">
                  <c:v>37974.333333333336</c:v>
                </c:pt>
                <c:pt idx="103947">
                  <c:v>37974.416666666664</c:v>
                </c:pt>
                <c:pt idx="103948">
                  <c:v>37974.5</c:v>
                </c:pt>
                <c:pt idx="103949">
                  <c:v>37974.583333333336</c:v>
                </c:pt>
                <c:pt idx="103950">
                  <c:v>37974.666666666664</c:v>
                </c:pt>
                <c:pt idx="103951">
                  <c:v>37974.75</c:v>
                </c:pt>
                <c:pt idx="103952">
                  <c:v>37974.833333333336</c:v>
                </c:pt>
                <c:pt idx="103953">
                  <c:v>37974.916666666664</c:v>
                </c:pt>
                <c:pt idx="103954">
                  <c:v>37975</c:v>
                </c:pt>
                <c:pt idx="103955">
                  <c:v>37975.083333333336</c:v>
                </c:pt>
                <c:pt idx="103956">
                  <c:v>37975.166666666664</c:v>
                </c:pt>
                <c:pt idx="103957">
                  <c:v>37975.25</c:v>
                </c:pt>
                <c:pt idx="103958">
                  <c:v>37975.333333333336</c:v>
                </c:pt>
                <c:pt idx="103959">
                  <c:v>37975.416666666664</c:v>
                </c:pt>
                <c:pt idx="103960">
                  <c:v>37975.5</c:v>
                </c:pt>
                <c:pt idx="103961">
                  <c:v>37975.583333333336</c:v>
                </c:pt>
                <c:pt idx="103962">
                  <c:v>37975.666666666664</c:v>
                </c:pt>
                <c:pt idx="103963">
                  <c:v>37975.75</c:v>
                </c:pt>
                <c:pt idx="103964">
                  <c:v>37975.833333333336</c:v>
                </c:pt>
                <c:pt idx="103965">
                  <c:v>37975.916666666664</c:v>
                </c:pt>
                <c:pt idx="103966">
                  <c:v>37976</c:v>
                </c:pt>
                <c:pt idx="103967">
                  <c:v>37976.083333333336</c:v>
                </c:pt>
                <c:pt idx="103968">
                  <c:v>37976.166666666664</c:v>
                </c:pt>
                <c:pt idx="103969">
                  <c:v>37976.25</c:v>
                </c:pt>
                <c:pt idx="103970">
                  <c:v>37976.333333333336</c:v>
                </c:pt>
                <c:pt idx="103971">
                  <c:v>37976.416666666664</c:v>
                </c:pt>
                <c:pt idx="103972">
                  <c:v>37976.5</c:v>
                </c:pt>
                <c:pt idx="103973">
                  <c:v>37976.583333333336</c:v>
                </c:pt>
                <c:pt idx="103974">
                  <c:v>37976.666666666664</c:v>
                </c:pt>
                <c:pt idx="103975">
                  <c:v>37976.75</c:v>
                </c:pt>
                <c:pt idx="103976">
                  <c:v>37976.833333333336</c:v>
                </c:pt>
                <c:pt idx="103977">
                  <c:v>37976.916666666664</c:v>
                </c:pt>
                <c:pt idx="103978">
                  <c:v>37977</c:v>
                </c:pt>
                <c:pt idx="103979">
                  <c:v>37977.083333333336</c:v>
                </c:pt>
                <c:pt idx="103980">
                  <c:v>37977.166666666664</c:v>
                </c:pt>
                <c:pt idx="103981">
                  <c:v>37977.25</c:v>
                </c:pt>
                <c:pt idx="103982">
                  <c:v>37977.333333333336</c:v>
                </c:pt>
                <c:pt idx="103983">
                  <c:v>37977.416666666664</c:v>
                </c:pt>
                <c:pt idx="103984">
                  <c:v>37977.5</c:v>
                </c:pt>
                <c:pt idx="103985">
                  <c:v>37977.583333333336</c:v>
                </c:pt>
                <c:pt idx="103986">
                  <c:v>37977.666666666664</c:v>
                </c:pt>
                <c:pt idx="103987">
                  <c:v>37977.75</c:v>
                </c:pt>
                <c:pt idx="103988">
                  <c:v>37977.833333333336</c:v>
                </c:pt>
                <c:pt idx="103989">
                  <c:v>37977.916666666664</c:v>
                </c:pt>
                <c:pt idx="103990">
                  <c:v>37978</c:v>
                </c:pt>
                <c:pt idx="103991">
                  <c:v>37978.083333333336</c:v>
                </c:pt>
                <c:pt idx="103992">
                  <c:v>37978.166666666664</c:v>
                </c:pt>
                <c:pt idx="103993">
                  <c:v>37978.25</c:v>
                </c:pt>
                <c:pt idx="103994">
                  <c:v>37978.333333333336</c:v>
                </c:pt>
                <c:pt idx="103995">
                  <c:v>37978.416666666664</c:v>
                </c:pt>
                <c:pt idx="103996">
                  <c:v>37978.5</c:v>
                </c:pt>
                <c:pt idx="103997">
                  <c:v>37978.583333333336</c:v>
                </c:pt>
                <c:pt idx="103998">
                  <c:v>37978.666666666664</c:v>
                </c:pt>
                <c:pt idx="103999">
                  <c:v>37978.75</c:v>
                </c:pt>
                <c:pt idx="104000">
                  <c:v>37978.833333333336</c:v>
                </c:pt>
                <c:pt idx="104001">
                  <c:v>37978.916666666664</c:v>
                </c:pt>
                <c:pt idx="104002">
                  <c:v>37979</c:v>
                </c:pt>
                <c:pt idx="104003">
                  <c:v>37979.083333333336</c:v>
                </c:pt>
                <c:pt idx="104004">
                  <c:v>37979.166666666664</c:v>
                </c:pt>
                <c:pt idx="104005">
                  <c:v>37979.25</c:v>
                </c:pt>
                <c:pt idx="104006">
                  <c:v>37979.333333333336</c:v>
                </c:pt>
                <c:pt idx="104007">
                  <c:v>37979.416666666664</c:v>
                </c:pt>
                <c:pt idx="104008">
                  <c:v>37979.5</c:v>
                </c:pt>
                <c:pt idx="104009">
                  <c:v>37979.583333333336</c:v>
                </c:pt>
                <c:pt idx="104010">
                  <c:v>37979.666666666664</c:v>
                </c:pt>
                <c:pt idx="104011">
                  <c:v>37979.75</c:v>
                </c:pt>
                <c:pt idx="104012">
                  <c:v>37979.833333333336</c:v>
                </c:pt>
                <c:pt idx="104013">
                  <c:v>37979.916666666664</c:v>
                </c:pt>
                <c:pt idx="104014">
                  <c:v>37980</c:v>
                </c:pt>
                <c:pt idx="104015">
                  <c:v>37980.083333333336</c:v>
                </c:pt>
                <c:pt idx="104016">
                  <c:v>37980.166666666664</c:v>
                </c:pt>
                <c:pt idx="104017">
                  <c:v>37980.25</c:v>
                </c:pt>
                <c:pt idx="104018">
                  <c:v>37980.333333333336</c:v>
                </c:pt>
                <c:pt idx="104019">
                  <c:v>37980.416666666664</c:v>
                </c:pt>
                <c:pt idx="104020">
                  <c:v>37980.5</c:v>
                </c:pt>
                <c:pt idx="104021">
                  <c:v>37980.583333333336</c:v>
                </c:pt>
                <c:pt idx="104022">
                  <c:v>37980.666666666664</c:v>
                </c:pt>
                <c:pt idx="104023">
                  <c:v>37980.75</c:v>
                </c:pt>
                <c:pt idx="104024">
                  <c:v>37980.833333333336</c:v>
                </c:pt>
                <c:pt idx="104025">
                  <c:v>37980.916666666664</c:v>
                </c:pt>
                <c:pt idx="104026">
                  <c:v>37981</c:v>
                </c:pt>
                <c:pt idx="104027">
                  <c:v>37981.083333333336</c:v>
                </c:pt>
                <c:pt idx="104028">
                  <c:v>37981.166666666664</c:v>
                </c:pt>
                <c:pt idx="104029">
                  <c:v>37981.25</c:v>
                </c:pt>
                <c:pt idx="104030">
                  <c:v>37981.333333333336</c:v>
                </c:pt>
                <c:pt idx="104031">
                  <c:v>37981.416666666664</c:v>
                </c:pt>
                <c:pt idx="104032">
                  <c:v>37981.5</c:v>
                </c:pt>
                <c:pt idx="104033">
                  <c:v>37981.583333333336</c:v>
                </c:pt>
                <c:pt idx="104034">
                  <c:v>37981.666666666664</c:v>
                </c:pt>
                <c:pt idx="104035">
                  <c:v>37981.75</c:v>
                </c:pt>
                <c:pt idx="104036">
                  <c:v>37981.833333333336</c:v>
                </c:pt>
                <c:pt idx="104037">
                  <c:v>37981.916666666664</c:v>
                </c:pt>
                <c:pt idx="104038">
                  <c:v>37982</c:v>
                </c:pt>
                <c:pt idx="104039">
                  <c:v>37982.083333333336</c:v>
                </c:pt>
                <c:pt idx="104040">
                  <c:v>37982.166666666664</c:v>
                </c:pt>
                <c:pt idx="104041">
                  <c:v>37982.25</c:v>
                </c:pt>
                <c:pt idx="104042">
                  <c:v>37982.333333333336</c:v>
                </c:pt>
                <c:pt idx="104043">
                  <c:v>37982.416666666664</c:v>
                </c:pt>
                <c:pt idx="104044">
                  <c:v>37982.5</c:v>
                </c:pt>
                <c:pt idx="104045">
                  <c:v>37982.583333333336</c:v>
                </c:pt>
                <c:pt idx="104046">
                  <c:v>37982.666666666664</c:v>
                </c:pt>
                <c:pt idx="104047">
                  <c:v>37982.75</c:v>
                </c:pt>
                <c:pt idx="104048">
                  <c:v>37982.833333333336</c:v>
                </c:pt>
                <c:pt idx="104049">
                  <c:v>37982.916666666664</c:v>
                </c:pt>
                <c:pt idx="104050">
                  <c:v>37983</c:v>
                </c:pt>
                <c:pt idx="104051">
                  <c:v>37983.083333333336</c:v>
                </c:pt>
                <c:pt idx="104052">
                  <c:v>37983.166666666664</c:v>
                </c:pt>
                <c:pt idx="104053">
                  <c:v>37983.25</c:v>
                </c:pt>
                <c:pt idx="104054">
                  <c:v>37983.333333333336</c:v>
                </c:pt>
                <c:pt idx="104055">
                  <c:v>37983.416666666664</c:v>
                </c:pt>
                <c:pt idx="104056">
                  <c:v>37983.5</c:v>
                </c:pt>
                <c:pt idx="104057">
                  <c:v>37983.583333333336</c:v>
                </c:pt>
                <c:pt idx="104058">
                  <c:v>37983.666666666664</c:v>
                </c:pt>
                <c:pt idx="104059">
                  <c:v>37983.75</c:v>
                </c:pt>
                <c:pt idx="104060">
                  <c:v>37983.833333333336</c:v>
                </c:pt>
                <c:pt idx="104061">
                  <c:v>37983.916666666664</c:v>
                </c:pt>
                <c:pt idx="104062">
                  <c:v>37984</c:v>
                </c:pt>
                <c:pt idx="104063">
                  <c:v>37984.083333333336</c:v>
                </c:pt>
                <c:pt idx="104064">
                  <c:v>37984.166666666664</c:v>
                </c:pt>
                <c:pt idx="104065">
                  <c:v>37984.25</c:v>
                </c:pt>
                <c:pt idx="104066">
                  <c:v>37984.333333333336</c:v>
                </c:pt>
                <c:pt idx="104067">
                  <c:v>37984.416666666664</c:v>
                </c:pt>
                <c:pt idx="104068">
                  <c:v>37984.5</c:v>
                </c:pt>
                <c:pt idx="104069">
                  <c:v>37984.583333333336</c:v>
                </c:pt>
                <c:pt idx="104070">
                  <c:v>37984.666666666664</c:v>
                </c:pt>
                <c:pt idx="104071">
                  <c:v>37984.75</c:v>
                </c:pt>
                <c:pt idx="104072">
                  <c:v>37984.833333333336</c:v>
                </c:pt>
                <c:pt idx="104073">
                  <c:v>37984.916666666664</c:v>
                </c:pt>
                <c:pt idx="104074">
                  <c:v>37985</c:v>
                </c:pt>
                <c:pt idx="104075">
                  <c:v>37985.083333333336</c:v>
                </c:pt>
                <c:pt idx="104076">
                  <c:v>37985.166666666664</c:v>
                </c:pt>
                <c:pt idx="104077">
                  <c:v>37985.25</c:v>
                </c:pt>
                <c:pt idx="104078">
                  <c:v>37985.333333333336</c:v>
                </c:pt>
                <c:pt idx="104079">
                  <c:v>37985.416666666664</c:v>
                </c:pt>
                <c:pt idx="104080">
                  <c:v>37985.5</c:v>
                </c:pt>
                <c:pt idx="104081">
                  <c:v>37985.583333333336</c:v>
                </c:pt>
                <c:pt idx="104082">
                  <c:v>37985.666666666664</c:v>
                </c:pt>
                <c:pt idx="104083">
                  <c:v>37985.75</c:v>
                </c:pt>
                <c:pt idx="104084">
                  <c:v>37985.833333333336</c:v>
                </c:pt>
                <c:pt idx="104085">
                  <c:v>37985.916666666664</c:v>
                </c:pt>
                <c:pt idx="104086">
                  <c:v>37986</c:v>
                </c:pt>
                <c:pt idx="104087">
                  <c:v>37986.083333333336</c:v>
                </c:pt>
                <c:pt idx="104088">
                  <c:v>37986.166666666664</c:v>
                </c:pt>
                <c:pt idx="104089">
                  <c:v>37986.25</c:v>
                </c:pt>
                <c:pt idx="104090">
                  <c:v>37986.333333333336</c:v>
                </c:pt>
                <c:pt idx="104091">
                  <c:v>37986.416666666664</c:v>
                </c:pt>
                <c:pt idx="104092">
                  <c:v>37986.5</c:v>
                </c:pt>
                <c:pt idx="104093">
                  <c:v>37986.583333333336</c:v>
                </c:pt>
                <c:pt idx="104094">
                  <c:v>37986.666666666664</c:v>
                </c:pt>
                <c:pt idx="104095">
                  <c:v>37986.75</c:v>
                </c:pt>
                <c:pt idx="104096">
                  <c:v>37986.833333333336</c:v>
                </c:pt>
                <c:pt idx="104097">
                  <c:v>37986.916666666664</c:v>
                </c:pt>
                <c:pt idx="104098">
                  <c:v>37987</c:v>
                </c:pt>
                <c:pt idx="104099">
                  <c:v>37987.083333333336</c:v>
                </c:pt>
                <c:pt idx="104100">
                  <c:v>37987.166666666664</c:v>
                </c:pt>
                <c:pt idx="104101">
                  <c:v>37987.25</c:v>
                </c:pt>
                <c:pt idx="104102">
                  <c:v>37987.333333333336</c:v>
                </c:pt>
                <c:pt idx="104103">
                  <c:v>37987.416666666664</c:v>
                </c:pt>
                <c:pt idx="104104">
                  <c:v>37987.5</c:v>
                </c:pt>
                <c:pt idx="104105">
                  <c:v>37987.583333333336</c:v>
                </c:pt>
                <c:pt idx="104106">
                  <c:v>37987.666666666664</c:v>
                </c:pt>
                <c:pt idx="104107">
                  <c:v>37987.75</c:v>
                </c:pt>
                <c:pt idx="104108">
                  <c:v>37987.833333333336</c:v>
                </c:pt>
                <c:pt idx="104109">
                  <c:v>37987.916666666664</c:v>
                </c:pt>
                <c:pt idx="104110">
                  <c:v>37988</c:v>
                </c:pt>
                <c:pt idx="104111">
                  <c:v>37988.083333333336</c:v>
                </c:pt>
                <c:pt idx="104112">
                  <c:v>37988.166666666664</c:v>
                </c:pt>
                <c:pt idx="104113">
                  <c:v>37988.25</c:v>
                </c:pt>
                <c:pt idx="104114">
                  <c:v>37988.333333333336</c:v>
                </c:pt>
                <c:pt idx="104115">
                  <c:v>37988.416666666664</c:v>
                </c:pt>
                <c:pt idx="104116">
                  <c:v>37988.5</c:v>
                </c:pt>
                <c:pt idx="104117">
                  <c:v>37988.583333333336</c:v>
                </c:pt>
                <c:pt idx="104118">
                  <c:v>37988.666666666664</c:v>
                </c:pt>
                <c:pt idx="104119">
                  <c:v>37988.75</c:v>
                </c:pt>
                <c:pt idx="104120">
                  <c:v>37988.833333333336</c:v>
                </c:pt>
                <c:pt idx="104121">
                  <c:v>37988.916666666664</c:v>
                </c:pt>
                <c:pt idx="104122">
                  <c:v>37989</c:v>
                </c:pt>
                <c:pt idx="104123">
                  <c:v>37989.083333333336</c:v>
                </c:pt>
                <c:pt idx="104124">
                  <c:v>37989.166666666664</c:v>
                </c:pt>
                <c:pt idx="104125">
                  <c:v>37989.25</c:v>
                </c:pt>
                <c:pt idx="104126">
                  <c:v>37989.333333333336</c:v>
                </c:pt>
                <c:pt idx="104127">
                  <c:v>37989.416666666664</c:v>
                </c:pt>
                <c:pt idx="104128">
                  <c:v>37989.5</c:v>
                </c:pt>
                <c:pt idx="104129">
                  <c:v>37989.583333333336</c:v>
                </c:pt>
                <c:pt idx="104130">
                  <c:v>37989.666666666664</c:v>
                </c:pt>
                <c:pt idx="104131">
                  <c:v>37989.75</c:v>
                </c:pt>
                <c:pt idx="104132">
                  <c:v>37989.833333333336</c:v>
                </c:pt>
                <c:pt idx="104133">
                  <c:v>37989.916666666664</c:v>
                </c:pt>
                <c:pt idx="104134">
                  <c:v>37990</c:v>
                </c:pt>
                <c:pt idx="104135">
                  <c:v>37990.083333333336</c:v>
                </c:pt>
                <c:pt idx="104136">
                  <c:v>37990.166666666664</c:v>
                </c:pt>
                <c:pt idx="104137">
                  <c:v>37990.25</c:v>
                </c:pt>
                <c:pt idx="104138">
                  <c:v>37990.333333333336</c:v>
                </c:pt>
                <c:pt idx="104139">
                  <c:v>37990.416666666664</c:v>
                </c:pt>
                <c:pt idx="104140">
                  <c:v>37990.5</c:v>
                </c:pt>
                <c:pt idx="104141">
                  <c:v>37990.583333333336</c:v>
                </c:pt>
                <c:pt idx="104142">
                  <c:v>37990.666666666664</c:v>
                </c:pt>
                <c:pt idx="104143">
                  <c:v>37990.75</c:v>
                </c:pt>
                <c:pt idx="104144">
                  <c:v>37990.833333333336</c:v>
                </c:pt>
                <c:pt idx="104145">
                  <c:v>37990.916666666664</c:v>
                </c:pt>
                <c:pt idx="104146">
                  <c:v>37991</c:v>
                </c:pt>
                <c:pt idx="104147">
                  <c:v>37991.083333333336</c:v>
                </c:pt>
                <c:pt idx="104148">
                  <c:v>37991.166666666664</c:v>
                </c:pt>
                <c:pt idx="104149">
                  <c:v>37991.25</c:v>
                </c:pt>
                <c:pt idx="104150">
                  <c:v>37991.333333333336</c:v>
                </c:pt>
                <c:pt idx="104151">
                  <c:v>37991.416666666664</c:v>
                </c:pt>
                <c:pt idx="104152">
                  <c:v>37991.5</c:v>
                </c:pt>
                <c:pt idx="104153">
                  <c:v>37991.583333333336</c:v>
                </c:pt>
                <c:pt idx="104154">
                  <c:v>37991.666666666664</c:v>
                </c:pt>
                <c:pt idx="104155">
                  <c:v>37991.75</c:v>
                </c:pt>
                <c:pt idx="104156">
                  <c:v>37991.833333333336</c:v>
                </c:pt>
                <c:pt idx="104157">
                  <c:v>37991.916666666664</c:v>
                </c:pt>
                <c:pt idx="104158">
                  <c:v>37992</c:v>
                </c:pt>
                <c:pt idx="104159">
                  <c:v>37992.083333333336</c:v>
                </c:pt>
                <c:pt idx="104160">
                  <c:v>37992.166666666664</c:v>
                </c:pt>
                <c:pt idx="104161">
                  <c:v>37992.25</c:v>
                </c:pt>
                <c:pt idx="104162">
                  <c:v>37992.333333333336</c:v>
                </c:pt>
                <c:pt idx="104163">
                  <c:v>37992.416666666664</c:v>
                </c:pt>
                <c:pt idx="104164">
                  <c:v>37992.5</c:v>
                </c:pt>
                <c:pt idx="104165">
                  <c:v>37992.583333333336</c:v>
                </c:pt>
                <c:pt idx="104166">
                  <c:v>37992.666666666664</c:v>
                </c:pt>
                <c:pt idx="104167">
                  <c:v>37992.75</c:v>
                </c:pt>
                <c:pt idx="104168">
                  <c:v>37992.833333333336</c:v>
                </c:pt>
                <c:pt idx="104169">
                  <c:v>37992.916666666664</c:v>
                </c:pt>
                <c:pt idx="104170">
                  <c:v>37993</c:v>
                </c:pt>
                <c:pt idx="104171">
                  <c:v>37993.083333333336</c:v>
                </c:pt>
                <c:pt idx="104172">
                  <c:v>37993.166666666664</c:v>
                </c:pt>
                <c:pt idx="104173">
                  <c:v>37993.25</c:v>
                </c:pt>
                <c:pt idx="104174">
                  <c:v>37993.333333333336</c:v>
                </c:pt>
                <c:pt idx="104175">
                  <c:v>37993.416666666664</c:v>
                </c:pt>
                <c:pt idx="104176">
                  <c:v>37993.5</c:v>
                </c:pt>
                <c:pt idx="104177">
                  <c:v>37993.583333333336</c:v>
                </c:pt>
                <c:pt idx="104178">
                  <c:v>37993.585416666669</c:v>
                </c:pt>
                <c:pt idx="104179">
                  <c:v>37993.661111111112</c:v>
                </c:pt>
                <c:pt idx="104180">
                  <c:v>37993.666666666664</c:v>
                </c:pt>
                <c:pt idx="104181">
                  <c:v>37993.669444444444</c:v>
                </c:pt>
                <c:pt idx="104182">
                  <c:v>37993.75</c:v>
                </c:pt>
                <c:pt idx="104183">
                  <c:v>37993.833333333336</c:v>
                </c:pt>
                <c:pt idx="104184">
                  <c:v>37993.916666666664</c:v>
                </c:pt>
                <c:pt idx="104185">
                  <c:v>37994</c:v>
                </c:pt>
                <c:pt idx="104186">
                  <c:v>37994.083333333336</c:v>
                </c:pt>
                <c:pt idx="104187">
                  <c:v>37994.166666666664</c:v>
                </c:pt>
                <c:pt idx="104188">
                  <c:v>37994.25</c:v>
                </c:pt>
                <c:pt idx="104189">
                  <c:v>37994.333333333336</c:v>
                </c:pt>
                <c:pt idx="104190">
                  <c:v>37994.416666666664</c:v>
                </c:pt>
                <c:pt idx="104191">
                  <c:v>37994.5</c:v>
                </c:pt>
                <c:pt idx="104192">
                  <c:v>37994.583333333336</c:v>
                </c:pt>
                <c:pt idx="104193">
                  <c:v>37994.666666666664</c:v>
                </c:pt>
                <c:pt idx="104194">
                  <c:v>37994.75</c:v>
                </c:pt>
                <c:pt idx="104195">
                  <c:v>37994.833333333336</c:v>
                </c:pt>
                <c:pt idx="104196">
                  <c:v>37994.916666666664</c:v>
                </c:pt>
                <c:pt idx="104197">
                  <c:v>37995</c:v>
                </c:pt>
                <c:pt idx="104198">
                  <c:v>37995.083333333336</c:v>
                </c:pt>
                <c:pt idx="104199">
                  <c:v>37995.166666666664</c:v>
                </c:pt>
                <c:pt idx="104200">
                  <c:v>37995.25</c:v>
                </c:pt>
                <c:pt idx="104201">
                  <c:v>37995.333333333336</c:v>
                </c:pt>
                <c:pt idx="104202">
                  <c:v>37995.416666666664</c:v>
                </c:pt>
                <c:pt idx="104203">
                  <c:v>37995.5</c:v>
                </c:pt>
                <c:pt idx="104204">
                  <c:v>37995.583333333336</c:v>
                </c:pt>
                <c:pt idx="104205">
                  <c:v>37995.666666666664</c:v>
                </c:pt>
                <c:pt idx="104206">
                  <c:v>37995.75</c:v>
                </c:pt>
                <c:pt idx="104207">
                  <c:v>37995.833333333336</c:v>
                </c:pt>
                <c:pt idx="104208">
                  <c:v>37995.916666666664</c:v>
                </c:pt>
                <c:pt idx="104209">
                  <c:v>37996</c:v>
                </c:pt>
                <c:pt idx="104210">
                  <c:v>37996.083333333336</c:v>
                </c:pt>
                <c:pt idx="104211">
                  <c:v>37996.166666666664</c:v>
                </c:pt>
                <c:pt idx="104212">
                  <c:v>37996.25</c:v>
                </c:pt>
                <c:pt idx="104213">
                  <c:v>37996.333333333336</c:v>
                </c:pt>
                <c:pt idx="104214">
                  <c:v>37996.416666666664</c:v>
                </c:pt>
                <c:pt idx="104215">
                  <c:v>37996.5</c:v>
                </c:pt>
                <c:pt idx="104216">
                  <c:v>37996.583333333336</c:v>
                </c:pt>
                <c:pt idx="104217">
                  <c:v>37996.666666666664</c:v>
                </c:pt>
                <c:pt idx="104218">
                  <c:v>37996.75</c:v>
                </c:pt>
                <c:pt idx="104219">
                  <c:v>37996.833333333336</c:v>
                </c:pt>
                <c:pt idx="104220">
                  <c:v>37996.916666666664</c:v>
                </c:pt>
                <c:pt idx="104221">
                  <c:v>37997</c:v>
                </c:pt>
                <c:pt idx="104222">
                  <c:v>37997.083333333336</c:v>
                </c:pt>
                <c:pt idx="104223">
                  <c:v>37997.166666666664</c:v>
                </c:pt>
                <c:pt idx="104224">
                  <c:v>37997.25</c:v>
                </c:pt>
                <c:pt idx="104225">
                  <c:v>37997.333333333336</c:v>
                </c:pt>
                <c:pt idx="104226">
                  <c:v>37997.416666666664</c:v>
                </c:pt>
                <c:pt idx="104227">
                  <c:v>37997.5</c:v>
                </c:pt>
                <c:pt idx="104228">
                  <c:v>37997.583333333336</c:v>
                </c:pt>
                <c:pt idx="104229">
                  <c:v>37997.666666666664</c:v>
                </c:pt>
                <c:pt idx="104230">
                  <c:v>37997.75</c:v>
                </c:pt>
                <c:pt idx="104231">
                  <c:v>37997.833333333336</c:v>
                </c:pt>
                <c:pt idx="104232">
                  <c:v>37997.916666666664</c:v>
                </c:pt>
                <c:pt idx="104233">
                  <c:v>37998</c:v>
                </c:pt>
                <c:pt idx="104234">
                  <c:v>37998.083333333336</c:v>
                </c:pt>
                <c:pt idx="104235">
                  <c:v>37998.166666666664</c:v>
                </c:pt>
                <c:pt idx="104236">
                  <c:v>37998.25</c:v>
                </c:pt>
                <c:pt idx="104237">
                  <c:v>37998.333333333336</c:v>
                </c:pt>
                <c:pt idx="104238">
                  <c:v>37998.416666666664</c:v>
                </c:pt>
                <c:pt idx="104239">
                  <c:v>37998.5</c:v>
                </c:pt>
                <c:pt idx="104240">
                  <c:v>37998.583333333336</c:v>
                </c:pt>
                <c:pt idx="104241">
                  <c:v>37998.666666666664</c:v>
                </c:pt>
                <c:pt idx="104242">
                  <c:v>37998.75</c:v>
                </c:pt>
                <c:pt idx="104243">
                  <c:v>37998.833333333336</c:v>
                </c:pt>
                <c:pt idx="104244">
                  <c:v>37998.916666666664</c:v>
                </c:pt>
                <c:pt idx="104245">
                  <c:v>37999</c:v>
                </c:pt>
                <c:pt idx="104246">
                  <c:v>37999.083333333336</c:v>
                </c:pt>
                <c:pt idx="104247">
                  <c:v>37999.166666666664</c:v>
                </c:pt>
                <c:pt idx="104248">
                  <c:v>37999.25</c:v>
                </c:pt>
                <c:pt idx="104249">
                  <c:v>37999.333333333336</c:v>
                </c:pt>
                <c:pt idx="104250">
                  <c:v>37999.416666666664</c:v>
                </c:pt>
                <c:pt idx="104251">
                  <c:v>37999.5</c:v>
                </c:pt>
                <c:pt idx="104252">
                  <c:v>37999.583333333336</c:v>
                </c:pt>
                <c:pt idx="104253">
                  <c:v>37999.666666666664</c:v>
                </c:pt>
                <c:pt idx="104254">
                  <c:v>37999.75</c:v>
                </c:pt>
                <c:pt idx="104255">
                  <c:v>37999.833333333336</c:v>
                </c:pt>
                <c:pt idx="104256">
                  <c:v>37999.916666666664</c:v>
                </c:pt>
                <c:pt idx="104257">
                  <c:v>38000</c:v>
                </c:pt>
                <c:pt idx="104258">
                  <c:v>38000.083333333336</c:v>
                </c:pt>
                <c:pt idx="104259">
                  <c:v>38000.166666666664</c:v>
                </c:pt>
                <c:pt idx="104260">
                  <c:v>38000.25</c:v>
                </c:pt>
                <c:pt idx="104261">
                  <c:v>38000.333333333336</c:v>
                </c:pt>
                <c:pt idx="104262">
                  <c:v>38000.416666666664</c:v>
                </c:pt>
                <c:pt idx="104263">
                  <c:v>38000.5</c:v>
                </c:pt>
                <c:pt idx="104264">
                  <c:v>38000.583333333336</c:v>
                </c:pt>
                <c:pt idx="104265">
                  <c:v>38000.666666666664</c:v>
                </c:pt>
                <c:pt idx="104266">
                  <c:v>38000.75</c:v>
                </c:pt>
                <c:pt idx="104267">
                  <c:v>38000.833333333336</c:v>
                </c:pt>
                <c:pt idx="104268">
                  <c:v>38000.916666666664</c:v>
                </c:pt>
                <c:pt idx="104269">
                  <c:v>38001</c:v>
                </c:pt>
                <c:pt idx="104270">
                  <c:v>38001.083333333336</c:v>
                </c:pt>
                <c:pt idx="104271">
                  <c:v>38001.166666666664</c:v>
                </c:pt>
                <c:pt idx="104272">
                  <c:v>38001.25</c:v>
                </c:pt>
                <c:pt idx="104273">
                  <c:v>38001.333333333336</c:v>
                </c:pt>
                <c:pt idx="104274">
                  <c:v>38001.416666666664</c:v>
                </c:pt>
                <c:pt idx="104275">
                  <c:v>38001.5</c:v>
                </c:pt>
                <c:pt idx="104276">
                  <c:v>38001.583333333336</c:v>
                </c:pt>
                <c:pt idx="104277">
                  <c:v>38001.666666666664</c:v>
                </c:pt>
                <c:pt idx="104278">
                  <c:v>38001.75</c:v>
                </c:pt>
                <c:pt idx="104279">
                  <c:v>38001.833333333336</c:v>
                </c:pt>
                <c:pt idx="104280">
                  <c:v>38001.916666666664</c:v>
                </c:pt>
                <c:pt idx="104281">
                  <c:v>38002</c:v>
                </c:pt>
                <c:pt idx="104282">
                  <c:v>38002.083333333336</c:v>
                </c:pt>
                <c:pt idx="104283">
                  <c:v>38002.166666666664</c:v>
                </c:pt>
                <c:pt idx="104284">
                  <c:v>38002.25</c:v>
                </c:pt>
                <c:pt idx="104285">
                  <c:v>38002.333333333336</c:v>
                </c:pt>
                <c:pt idx="104286">
                  <c:v>38002.416666666664</c:v>
                </c:pt>
                <c:pt idx="104287">
                  <c:v>38002.5</c:v>
                </c:pt>
                <c:pt idx="104288">
                  <c:v>38002.583333333336</c:v>
                </c:pt>
                <c:pt idx="104289">
                  <c:v>38002.666666666664</c:v>
                </c:pt>
                <c:pt idx="104290">
                  <c:v>38002.75</c:v>
                </c:pt>
                <c:pt idx="104291">
                  <c:v>38002.833333333336</c:v>
                </c:pt>
                <c:pt idx="104292">
                  <c:v>38002.916666666664</c:v>
                </c:pt>
                <c:pt idx="104293">
                  <c:v>38003</c:v>
                </c:pt>
                <c:pt idx="104294">
                  <c:v>38003.083333333336</c:v>
                </c:pt>
                <c:pt idx="104295">
                  <c:v>38003.166666666664</c:v>
                </c:pt>
                <c:pt idx="104296">
                  <c:v>38003.25</c:v>
                </c:pt>
                <c:pt idx="104297">
                  <c:v>38003.333333333336</c:v>
                </c:pt>
                <c:pt idx="104298">
                  <c:v>38003.416666666664</c:v>
                </c:pt>
                <c:pt idx="104299">
                  <c:v>38003.5</c:v>
                </c:pt>
                <c:pt idx="104300">
                  <c:v>38003.583333333336</c:v>
                </c:pt>
                <c:pt idx="104301">
                  <c:v>38003.666666666664</c:v>
                </c:pt>
                <c:pt idx="104302">
                  <c:v>38003.75</c:v>
                </c:pt>
                <c:pt idx="104303">
                  <c:v>38003.833333333336</c:v>
                </c:pt>
                <c:pt idx="104304">
                  <c:v>38003.916666666664</c:v>
                </c:pt>
                <c:pt idx="104305">
                  <c:v>38004</c:v>
                </c:pt>
                <c:pt idx="104306">
                  <c:v>38004.083333333336</c:v>
                </c:pt>
                <c:pt idx="104307">
                  <c:v>38004.166666666664</c:v>
                </c:pt>
                <c:pt idx="104308">
                  <c:v>38004.25</c:v>
                </c:pt>
                <c:pt idx="104309">
                  <c:v>38004.333333333336</c:v>
                </c:pt>
                <c:pt idx="104310">
                  <c:v>38004.416666666664</c:v>
                </c:pt>
                <c:pt idx="104311">
                  <c:v>38004.5</c:v>
                </c:pt>
                <c:pt idx="104312">
                  <c:v>38004.583333333336</c:v>
                </c:pt>
                <c:pt idx="104313">
                  <c:v>38004.666666666664</c:v>
                </c:pt>
                <c:pt idx="104314">
                  <c:v>38004.75</c:v>
                </c:pt>
                <c:pt idx="104315">
                  <c:v>38004.833333333336</c:v>
                </c:pt>
                <c:pt idx="104316">
                  <c:v>38004.916666666664</c:v>
                </c:pt>
                <c:pt idx="104317">
                  <c:v>38005</c:v>
                </c:pt>
                <c:pt idx="104318">
                  <c:v>38005.083333333336</c:v>
                </c:pt>
                <c:pt idx="104319">
                  <c:v>38005.166666666664</c:v>
                </c:pt>
                <c:pt idx="104320">
                  <c:v>38005.25</c:v>
                </c:pt>
                <c:pt idx="104321">
                  <c:v>38005.333333333336</c:v>
                </c:pt>
                <c:pt idx="104322">
                  <c:v>38005.416666666664</c:v>
                </c:pt>
                <c:pt idx="104323">
                  <c:v>38005.5</c:v>
                </c:pt>
                <c:pt idx="104324">
                  <c:v>38005.583333333336</c:v>
                </c:pt>
                <c:pt idx="104325">
                  <c:v>38005.666666666664</c:v>
                </c:pt>
                <c:pt idx="104326">
                  <c:v>38005.75</c:v>
                </c:pt>
                <c:pt idx="104327">
                  <c:v>38005.833333333336</c:v>
                </c:pt>
                <c:pt idx="104328">
                  <c:v>38005.916666666664</c:v>
                </c:pt>
                <c:pt idx="104329">
                  <c:v>38006</c:v>
                </c:pt>
                <c:pt idx="104330">
                  <c:v>38006.083333333336</c:v>
                </c:pt>
                <c:pt idx="104331">
                  <c:v>38006.166666666664</c:v>
                </c:pt>
                <c:pt idx="104332">
                  <c:v>38006.25</c:v>
                </c:pt>
                <c:pt idx="104333">
                  <c:v>38006.333333333336</c:v>
                </c:pt>
                <c:pt idx="104334">
                  <c:v>38006.416666666664</c:v>
                </c:pt>
                <c:pt idx="104335">
                  <c:v>38006.5</c:v>
                </c:pt>
                <c:pt idx="104336">
                  <c:v>38006.583333333336</c:v>
                </c:pt>
                <c:pt idx="104337">
                  <c:v>38006.666666666664</c:v>
                </c:pt>
                <c:pt idx="104338">
                  <c:v>38006.75</c:v>
                </c:pt>
                <c:pt idx="104339">
                  <c:v>38006.833333333336</c:v>
                </c:pt>
                <c:pt idx="104340">
                  <c:v>38006.916666666664</c:v>
                </c:pt>
                <c:pt idx="104341">
                  <c:v>38007</c:v>
                </c:pt>
                <c:pt idx="104342">
                  <c:v>38007.083333333336</c:v>
                </c:pt>
                <c:pt idx="104343">
                  <c:v>38007.166666666664</c:v>
                </c:pt>
                <c:pt idx="104344">
                  <c:v>38007.25</c:v>
                </c:pt>
                <c:pt idx="104345">
                  <c:v>38007.333333333336</c:v>
                </c:pt>
                <c:pt idx="104346">
                  <c:v>38007.416666666664</c:v>
                </c:pt>
                <c:pt idx="104347">
                  <c:v>38007.5</c:v>
                </c:pt>
                <c:pt idx="104348">
                  <c:v>38007.583333333336</c:v>
                </c:pt>
                <c:pt idx="104349">
                  <c:v>38007.666666666664</c:v>
                </c:pt>
                <c:pt idx="104350">
                  <c:v>38007.75</c:v>
                </c:pt>
                <c:pt idx="104351">
                  <c:v>38007.833333333336</c:v>
                </c:pt>
                <c:pt idx="104352">
                  <c:v>38007.916666666664</c:v>
                </c:pt>
                <c:pt idx="104353">
                  <c:v>38008</c:v>
                </c:pt>
                <c:pt idx="104354">
                  <c:v>38008.083333333336</c:v>
                </c:pt>
                <c:pt idx="104355">
                  <c:v>38008.166666666664</c:v>
                </c:pt>
                <c:pt idx="104356">
                  <c:v>38008.25</c:v>
                </c:pt>
                <c:pt idx="104357">
                  <c:v>38008.333333333336</c:v>
                </c:pt>
                <c:pt idx="104358">
                  <c:v>38008.416666666664</c:v>
                </c:pt>
                <c:pt idx="104359">
                  <c:v>38008.5</c:v>
                </c:pt>
                <c:pt idx="104360">
                  <c:v>38008.583333333336</c:v>
                </c:pt>
                <c:pt idx="104361">
                  <c:v>38008.666666666664</c:v>
                </c:pt>
                <c:pt idx="104362">
                  <c:v>38008.75</c:v>
                </c:pt>
                <c:pt idx="104363">
                  <c:v>38008.833333333336</c:v>
                </c:pt>
                <c:pt idx="104364">
                  <c:v>38008.916666666664</c:v>
                </c:pt>
                <c:pt idx="104365">
                  <c:v>38009</c:v>
                </c:pt>
                <c:pt idx="104366">
                  <c:v>38009.083333333336</c:v>
                </c:pt>
                <c:pt idx="104367">
                  <c:v>38009.166666666664</c:v>
                </c:pt>
                <c:pt idx="104368">
                  <c:v>38009.25</c:v>
                </c:pt>
                <c:pt idx="104369">
                  <c:v>38009.333333333336</c:v>
                </c:pt>
                <c:pt idx="104370">
                  <c:v>38009.416666666664</c:v>
                </c:pt>
                <c:pt idx="104371">
                  <c:v>38009.5</c:v>
                </c:pt>
                <c:pt idx="104372">
                  <c:v>38009.583333333336</c:v>
                </c:pt>
                <c:pt idx="104373">
                  <c:v>38009.666666666664</c:v>
                </c:pt>
                <c:pt idx="104374">
                  <c:v>38009.75</c:v>
                </c:pt>
                <c:pt idx="104375">
                  <c:v>38009.833333333336</c:v>
                </c:pt>
                <c:pt idx="104376">
                  <c:v>38009.916666666664</c:v>
                </c:pt>
                <c:pt idx="104377">
                  <c:v>38010</c:v>
                </c:pt>
                <c:pt idx="104378">
                  <c:v>38010.083333333336</c:v>
                </c:pt>
                <c:pt idx="104379">
                  <c:v>38010.166666666664</c:v>
                </c:pt>
                <c:pt idx="104380">
                  <c:v>38010.25</c:v>
                </c:pt>
                <c:pt idx="104381">
                  <c:v>38010.333333333336</c:v>
                </c:pt>
                <c:pt idx="104382">
                  <c:v>38010.416666666664</c:v>
                </c:pt>
                <c:pt idx="104383">
                  <c:v>38010.5</c:v>
                </c:pt>
                <c:pt idx="104384">
                  <c:v>38010.583333333336</c:v>
                </c:pt>
                <c:pt idx="104385">
                  <c:v>38010.666666666664</c:v>
                </c:pt>
                <c:pt idx="104386">
                  <c:v>38010.75</c:v>
                </c:pt>
                <c:pt idx="104387">
                  <c:v>38010.833333333336</c:v>
                </c:pt>
                <c:pt idx="104388">
                  <c:v>38010.916666666664</c:v>
                </c:pt>
                <c:pt idx="104389">
                  <c:v>38011</c:v>
                </c:pt>
                <c:pt idx="104390">
                  <c:v>38011.083333333336</c:v>
                </c:pt>
                <c:pt idx="104391">
                  <c:v>38011.166666666664</c:v>
                </c:pt>
                <c:pt idx="104392">
                  <c:v>38011.25</c:v>
                </c:pt>
                <c:pt idx="104393">
                  <c:v>38011.333333333336</c:v>
                </c:pt>
                <c:pt idx="104394">
                  <c:v>38011.416666666664</c:v>
                </c:pt>
                <c:pt idx="104395">
                  <c:v>38011.5</c:v>
                </c:pt>
                <c:pt idx="104396">
                  <c:v>38011.583333333336</c:v>
                </c:pt>
                <c:pt idx="104397">
                  <c:v>38011.666666666664</c:v>
                </c:pt>
                <c:pt idx="104398">
                  <c:v>38011.75</c:v>
                </c:pt>
                <c:pt idx="104399">
                  <c:v>38011.833333333336</c:v>
                </c:pt>
                <c:pt idx="104400">
                  <c:v>38011.916666666664</c:v>
                </c:pt>
                <c:pt idx="104401">
                  <c:v>38012</c:v>
                </c:pt>
                <c:pt idx="104402">
                  <c:v>38012.083333333336</c:v>
                </c:pt>
                <c:pt idx="104403">
                  <c:v>38012.166666666664</c:v>
                </c:pt>
                <c:pt idx="104404">
                  <c:v>38012.25</c:v>
                </c:pt>
                <c:pt idx="104405">
                  <c:v>38012.333333333336</c:v>
                </c:pt>
                <c:pt idx="104406">
                  <c:v>38012.416666666664</c:v>
                </c:pt>
                <c:pt idx="104407">
                  <c:v>38012.5</c:v>
                </c:pt>
                <c:pt idx="104408">
                  <c:v>38012.583333333336</c:v>
                </c:pt>
                <c:pt idx="104409">
                  <c:v>38012.666666666664</c:v>
                </c:pt>
                <c:pt idx="104410">
                  <c:v>38012.75</c:v>
                </c:pt>
                <c:pt idx="104411">
                  <c:v>38012.833333333336</c:v>
                </c:pt>
                <c:pt idx="104412">
                  <c:v>38012.916666666664</c:v>
                </c:pt>
                <c:pt idx="104413">
                  <c:v>38013</c:v>
                </c:pt>
                <c:pt idx="104414">
                  <c:v>38013.083333333336</c:v>
                </c:pt>
                <c:pt idx="104415">
                  <c:v>38013.166666666664</c:v>
                </c:pt>
                <c:pt idx="104416">
                  <c:v>38013.25</c:v>
                </c:pt>
                <c:pt idx="104417">
                  <c:v>38013.333333333336</c:v>
                </c:pt>
                <c:pt idx="104418">
                  <c:v>38013.416666666664</c:v>
                </c:pt>
                <c:pt idx="104419">
                  <c:v>38013.5</c:v>
                </c:pt>
                <c:pt idx="104420">
                  <c:v>38013.583333333336</c:v>
                </c:pt>
                <c:pt idx="104421">
                  <c:v>38013.666666666664</c:v>
                </c:pt>
                <c:pt idx="104422">
                  <c:v>38013.75</c:v>
                </c:pt>
                <c:pt idx="104423">
                  <c:v>38013.833333333336</c:v>
                </c:pt>
                <c:pt idx="104424">
                  <c:v>38013.916666666664</c:v>
                </c:pt>
                <c:pt idx="104425">
                  <c:v>38014</c:v>
                </c:pt>
                <c:pt idx="104426">
                  <c:v>38014.083333333336</c:v>
                </c:pt>
                <c:pt idx="104427">
                  <c:v>38014.166666666664</c:v>
                </c:pt>
                <c:pt idx="104428">
                  <c:v>38014.25</c:v>
                </c:pt>
                <c:pt idx="104429">
                  <c:v>38014.333333333336</c:v>
                </c:pt>
                <c:pt idx="104430">
                  <c:v>38014.416666666664</c:v>
                </c:pt>
                <c:pt idx="104431">
                  <c:v>38014.5</c:v>
                </c:pt>
                <c:pt idx="104432">
                  <c:v>38014.583333333336</c:v>
                </c:pt>
                <c:pt idx="104433">
                  <c:v>38014.666666666664</c:v>
                </c:pt>
                <c:pt idx="104434">
                  <c:v>38014.75</c:v>
                </c:pt>
                <c:pt idx="104435">
                  <c:v>38014.833333333336</c:v>
                </c:pt>
                <c:pt idx="104436">
                  <c:v>38014.916666666664</c:v>
                </c:pt>
                <c:pt idx="104437">
                  <c:v>38015</c:v>
                </c:pt>
                <c:pt idx="104438">
                  <c:v>38015.083333333336</c:v>
                </c:pt>
                <c:pt idx="104439">
                  <c:v>38015.166666666664</c:v>
                </c:pt>
                <c:pt idx="104440">
                  <c:v>38015.25</c:v>
                </c:pt>
                <c:pt idx="104441">
                  <c:v>38015.333333333336</c:v>
                </c:pt>
                <c:pt idx="104442">
                  <c:v>38015.416666666664</c:v>
                </c:pt>
                <c:pt idx="104443">
                  <c:v>38015.5</c:v>
                </c:pt>
                <c:pt idx="104444">
                  <c:v>38015.583333333336</c:v>
                </c:pt>
                <c:pt idx="104445">
                  <c:v>38015.666666666664</c:v>
                </c:pt>
                <c:pt idx="104446">
                  <c:v>38015.75</c:v>
                </c:pt>
                <c:pt idx="104447">
                  <c:v>38015.833333333336</c:v>
                </c:pt>
                <c:pt idx="104448">
                  <c:v>38015.916666666664</c:v>
                </c:pt>
                <c:pt idx="104449">
                  <c:v>38016</c:v>
                </c:pt>
                <c:pt idx="104450">
                  <c:v>38016.083333333336</c:v>
                </c:pt>
                <c:pt idx="104451">
                  <c:v>38016.166666666664</c:v>
                </c:pt>
                <c:pt idx="104452">
                  <c:v>38016.25</c:v>
                </c:pt>
                <c:pt idx="104453">
                  <c:v>38016.333333333336</c:v>
                </c:pt>
                <c:pt idx="104454">
                  <c:v>38016.416666666664</c:v>
                </c:pt>
                <c:pt idx="104455">
                  <c:v>38016.5</c:v>
                </c:pt>
                <c:pt idx="104456">
                  <c:v>38016.583333333336</c:v>
                </c:pt>
                <c:pt idx="104457">
                  <c:v>38016.666666666664</c:v>
                </c:pt>
                <c:pt idx="104458">
                  <c:v>38016.75</c:v>
                </c:pt>
                <c:pt idx="104459">
                  <c:v>38016.833333333336</c:v>
                </c:pt>
                <c:pt idx="104460">
                  <c:v>38016.916666666664</c:v>
                </c:pt>
                <c:pt idx="104461">
                  <c:v>38017</c:v>
                </c:pt>
                <c:pt idx="104462">
                  <c:v>38017.083333333336</c:v>
                </c:pt>
                <c:pt idx="104463">
                  <c:v>38017.166666666664</c:v>
                </c:pt>
                <c:pt idx="104464">
                  <c:v>38017.25</c:v>
                </c:pt>
                <c:pt idx="104465">
                  <c:v>38017.333333333336</c:v>
                </c:pt>
                <c:pt idx="104466">
                  <c:v>38017.416666666664</c:v>
                </c:pt>
                <c:pt idx="104467">
                  <c:v>38017.5</c:v>
                </c:pt>
                <c:pt idx="104468">
                  <c:v>38017.583333333336</c:v>
                </c:pt>
                <c:pt idx="104469">
                  <c:v>38017.666666666664</c:v>
                </c:pt>
                <c:pt idx="104470">
                  <c:v>38017.75</c:v>
                </c:pt>
                <c:pt idx="104471">
                  <c:v>38017.833333333336</c:v>
                </c:pt>
                <c:pt idx="104472">
                  <c:v>38017.916666666664</c:v>
                </c:pt>
                <c:pt idx="104473">
                  <c:v>38018</c:v>
                </c:pt>
                <c:pt idx="104474">
                  <c:v>38018.083333333336</c:v>
                </c:pt>
                <c:pt idx="104475">
                  <c:v>38018.166666666664</c:v>
                </c:pt>
                <c:pt idx="104476">
                  <c:v>38018.25</c:v>
                </c:pt>
                <c:pt idx="104477">
                  <c:v>38018.333333333336</c:v>
                </c:pt>
                <c:pt idx="104478">
                  <c:v>38018.416666666664</c:v>
                </c:pt>
                <c:pt idx="104479">
                  <c:v>38018.5</c:v>
                </c:pt>
                <c:pt idx="104480">
                  <c:v>38018.583333333336</c:v>
                </c:pt>
                <c:pt idx="104481">
                  <c:v>38018.666666666664</c:v>
                </c:pt>
                <c:pt idx="104482">
                  <c:v>38018.75</c:v>
                </c:pt>
                <c:pt idx="104483">
                  <c:v>38018.833333333336</c:v>
                </c:pt>
                <c:pt idx="104484">
                  <c:v>38018.916666666664</c:v>
                </c:pt>
                <c:pt idx="104485">
                  <c:v>38019</c:v>
                </c:pt>
                <c:pt idx="104486">
                  <c:v>38019.083333333336</c:v>
                </c:pt>
                <c:pt idx="104487">
                  <c:v>38019.166666666664</c:v>
                </c:pt>
                <c:pt idx="104488">
                  <c:v>38019.25</c:v>
                </c:pt>
                <c:pt idx="104489">
                  <c:v>38019.333333333336</c:v>
                </c:pt>
                <c:pt idx="104490">
                  <c:v>38019.416666666664</c:v>
                </c:pt>
                <c:pt idx="104491">
                  <c:v>38019.5</c:v>
                </c:pt>
                <c:pt idx="104492">
                  <c:v>38019.583333333336</c:v>
                </c:pt>
                <c:pt idx="104493">
                  <c:v>38019.666666666664</c:v>
                </c:pt>
                <c:pt idx="104494">
                  <c:v>38019.75</c:v>
                </c:pt>
                <c:pt idx="104495">
                  <c:v>38019.833333333336</c:v>
                </c:pt>
                <c:pt idx="104496">
                  <c:v>38019.916666666664</c:v>
                </c:pt>
                <c:pt idx="104497">
                  <c:v>38020</c:v>
                </c:pt>
                <c:pt idx="104498">
                  <c:v>38020.083333333336</c:v>
                </c:pt>
                <c:pt idx="104499">
                  <c:v>38020.166666666664</c:v>
                </c:pt>
                <c:pt idx="104500">
                  <c:v>38020.25</c:v>
                </c:pt>
                <c:pt idx="104501">
                  <c:v>38020.333333333336</c:v>
                </c:pt>
                <c:pt idx="104502">
                  <c:v>38020.416666666664</c:v>
                </c:pt>
                <c:pt idx="104503">
                  <c:v>38020.5</c:v>
                </c:pt>
                <c:pt idx="104504">
                  <c:v>38020.583333333336</c:v>
                </c:pt>
                <c:pt idx="104505">
                  <c:v>38020.666666666664</c:v>
                </c:pt>
                <c:pt idx="104506">
                  <c:v>38020.75</c:v>
                </c:pt>
                <c:pt idx="104507">
                  <c:v>38020.833333333336</c:v>
                </c:pt>
                <c:pt idx="104508">
                  <c:v>38020.916666666664</c:v>
                </c:pt>
                <c:pt idx="104509">
                  <c:v>38021</c:v>
                </c:pt>
                <c:pt idx="104510">
                  <c:v>38021.083333333336</c:v>
                </c:pt>
                <c:pt idx="104511">
                  <c:v>38021.166666666664</c:v>
                </c:pt>
                <c:pt idx="104512">
                  <c:v>38021.25</c:v>
                </c:pt>
                <c:pt idx="104513">
                  <c:v>38021.333333333336</c:v>
                </c:pt>
                <c:pt idx="104514">
                  <c:v>38021.416666666664</c:v>
                </c:pt>
                <c:pt idx="104515">
                  <c:v>38021.5</c:v>
                </c:pt>
                <c:pt idx="104516">
                  <c:v>38021.583333333336</c:v>
                </c:pt>
                <c:pt idx="104517">
                  <c:v>38021.666666666664</c:v>
                </c:pt>
                <c:pt idx="104518">
                  <c:v>38021.75</c:v>
                </c:pt>
                <c:pt idx="104519">
                  <c:v>38021.833333333336</c:v>
                </c:pt>
                <c:pt idx="104520">
                  <c:v>38021.916666666664</c:v>
                </c:pt>
                <c:pt idx="104521">
                  <c:v>38022</c:v>
                </c:pt>
                <c:pt idx="104522">
                  <c:v>38022.083333333336</c:v>
                </c:pt>
                <c:pt idx="104523">
                  <c:v>38022.166666666664</c:v>
                </c:pt>
                <c:pt idx="104524">
                  <c:v>38022.25</c:v>
                </c:pt>
                <c:pt idx="104525">
                  <c:v>38022.333333333336</c:v>
                </c:pt>
                <c:pt idx="104526">
                  <c:v>38022.416666666664</c:v>
                </c:pt>
                <c:pt idx="104527">
                  <c:v>38022.5</c:v>
                </c:pt>
                <c:pt idx="104528">
                  <c:v>38022.583333333336</c:v>
                </c:pt>
                <c:pt idx="104529">
                  <c:v>38022.666666666664</c:v>
                </c:pt>
                <c:pt idx="104530">
                  <c:v>38022.75</c:v>
                </c:pt>
                <c:pt idx="104531">
                  <c:v>38022.833333333336</c:v>
                </c:pt>
                <c:pt idx="104532">
                  <c:v>38022.916666666664</c:v>
                </c:pt>
                <c:pt idx="104533">
                  <c:v>38023</c:v>
                </c:pt>
                <c:pt idx="104534">
                  <c:v>38023.083333333336</c:v>
                </c:pt>
                <c:pt idx="104535">
                  <c:v>38023.166666666664</c:v>
                </c:pt>
                <c:pt idx="104536">
                  <c:v>38023.25</c:v>
                </c:pt>
                <c:pt idx="104537">
                  <c:v>38023.333333333336</c:v>
                </c:pt>
                <c:pt idx="104538">
                  <c:v>38023.416666666664</c:v>
                </c:pt>
                <c:pt idx="104539">
                  <c:v>38023.5</c:v>
                </c:pt>
                <c:pt idx="104540">
                  <c:v>38023.583333333336</c:v>
                </c:pt>
                <c:pt idx="104541">
                  <c:v>38023.666666666664</c:v>
                </c:pt>
                <c:pt idx="104542">
                  <c:v>38023.75</c:v>
                </c:pt>
                <c:pt idx="104543">
                  <c:v>38023.833333333336</c:v>
                </c:pt>
                <c:pt idx="104544">
                  <c:v>38023.916666666664</c:v>
                </c:pt>
                <c:pt idx="104545">
                  <c:v>38024</c:v>
                </c:pt>
                <c:pt idx="104546">
                  <c:v>38024.083333333336</c:v>
                </c:pt>
                <c:pt idx="104547">
                  <c:v>38024.166666666664</c:v>
                </c:pt>
                <c:pt idx="104548">
                  <c:v>38024.25</c:v>
                </c:pt>
                <c:pt idx="104549">
                  <c:v>38024.333333333336</c:v>
                </c:pt>
                <c:pt idx="104550">
                  <c:v>38024.416666666664</c:v>
                </c:pt>
                <c:pt idx="104551">
                  <c:v>38024.5</c:v>
                </c:pt>
                <c:pt idx="104552">
                  <c:v>38024.583333333336</c:v>
                </c:pt>
                <c:pt idx="104553">
                  <c:v>38024.666666666664</c:v>
                </c:pt>
                <c:pt idx="104554">
                  <c:v>38024.75</c:v>
                </c:pt>
                <c:pt idx="104555">
                  <c:v>38024.833333333336</c:v>
                </c:pt>
                <c:pt idx="104556">
                  <c:v>38024.916666666664</c:v>
                </c:pt>
                <c:pt idx="104557">
                  <c:v>38025</c:v>
                </c:pt>
                <c:pt idx="104558">
                  <c:v>38025.083333333336</c:v>
                </c:pt>
                <c:pt idx="104559">
                  <c:v>38025.166666666664</c:v>
                </c:pt>
                <c:pt idx="104560">
                  <c:v>38025.25</c:v>
                </c:pt>
                <c:pt idx="104561">
                  <c:v>38025.333333333336</c:v>
                </c:pt>
                <c:pt idx="104562">
                  <c:v>38025.416666666664</c:v>
                </c:pt>
                <c:pt idx="104563">
                  <c:v>38025.5</c:v>
                </c:pt>
                <c:pt idx="104564">
                  <c:v>38025.583333333336</c:v>
                </c:pt>
                <c:pt idx="104565">
                  <c:v>38025.666666666664</c:v>
                </c:pt>
                <c:pt idx="104566">
                  <c:v>38025.75</c:v>
                </c:pt>
                <c:pt idx="104567">
                  <c:v>38025.833333333336</c:v>
                </c:pt>
                <c:pt idx="104568">
                  <c:v>38025.916666666664</c:v>
                </c:pt>
                <c:pt idx="104569">
                  <c:v>38026</c:v>
                </c:pt>
                <c:pt idx="104570">
                  <c:v>38026.083333333336</c:v>
                </c:pt>
                <c:pt idx="104571">
                  <c:v>38026.166666666664</c:v>
                </c:pt>
                <c:pt idx="104572">
                  <c:v>38026.25</c:v>
                </c:pt>
                <c:pt idx="104573">
                  <c:v>38026.333333333336</c:v>
                </c:pt>
                <c:pt idx="104574">
                  <c:v>38026.335416666669</c:v>
                </c:pt>
                <c:pt idx="104575">
                  <c:v>38026.416666666664</c:v>
                </c:pt>
                <c:pt idx="104576">
                  <c:v>38026.458333333336</c:v>
                </c:pt>
                <c:pt idx="104577">
                  <c:v>38026.473611111112</c:v>
                </c:pt>
                <c:pt idx="104578">
                  <c:v>38026.5</c:v>
                </c:pt>
                <c:pt idx="104579">
                  <c:v>38026.583333333336</c:v>
                </c:pt>
                <c:pt idx="104580">
                  <c:v>38026.666666666664</c:v>
                </c:pt>
                <c:pt idx="104581">
                  <c:v>38026.75</c:v>
                </c:pt>
                <c:pt idx="104582">
                  <c:v>38026.833333333336</c:v>
                </c:pt>
                <c:pt idx="104583">
                  <c:v>38026.916666666664</c:v>
                </c:pt>
                <c:pt idx="104584">
                  <c:v>38027</c:v>
                </c:pt>
                <c:pt idx="104585">
                  <c:v>38027.083333333336</c:v>
                </c:pt>
                <c:pt idx="104586">
                  <c:v>38027.166666666664</c:v>
                </c:pt>
                <c:pt idx="104587">
                  <c:v>38027.25</c:v>
                </c:pt>
                <c:pt idx="104588">
                  <c:v>38027.333333333336</c:v>
                </c:pt>
                <c:pt idx="104589">
                  <c:v>38027.416666666664</c:v>
                </c:pt>
                <c:pt idx="104590">
                  <c:v>38027.5</c:v>
                </c:pt>
                <c:pt idx="104591">
                  <c:v>38027.583333333336</c:v>
                </c:pt>
                <c:pt idx="104592">
                  <c:v>38027.666666666664</c:v>
                </c:pt>
                <c:pt idx="104593">
                  <c:v>38027.75</c:v>
                </c:pt>
                <c:pt idx="104594">
                  <c:v>38027.833333333336</c:v>
                </c:pt>
                <c:pt idx="104595">
                  <c:v>38027.916666666664</c:v>
                </c:pt>
                <c:pt idx="104596">
                  <c:v>38028</c:v>
                </c:pt>
                <c:pt idx="104597">
                  <c:v>38028.083333333336</c:v>
                </c:pt>
                <c:pt idx="104598">
                  <c:v>38028.166666666664</c:v>
                </c:pt>
                <c:pt idx="104599">
                  <c:v>38028.25</c:v>
                </c:pt>
                <c:pt idx="104600">
                  <c:v>38028.333333333336</c:v>
                </c:pt>
                <c:pt idx="104601">
                  <c:v>38028.416666666664</c:v>
                </c:pt>
                <c:pt idx="104602">
                  <c:v>38028.5</c:v>
                </c:pt>
                <c:pt idx="104603">
                  <c:v>38028.583333333336</c:v>
                </c:pt>
                <c:pt idx="104604">
                  <c:v>38028.666666666664</c:v>
                </c:pt>
                <c:pt idx="104605">
                  <c:v>38028.75</c:v>
                </c:pt>
                <c:pt idx="104606">
                  <c:v>38028.833333333336</c:v>
                </c:pt>
                <c:pt idx="104607">
                  <c:v>38028.916666666664</c:v>
                </c:pt>
                <c:pt idx="104608">
                  <c:v>38029</c:v>
                </c:pt>
                <c:pt idx="104609">
                  <c:v>38029.083333333336</c:v>
                </c:pt>
                <c:pt idx="104610">
                  <c:v>38029.166666666664</c:v>
                </c:pt>
                <c:pt idx="104611">
                  <c:v>38029.25</c:v>
                </c:pt>
                <c:pt idx="104612">
                  <c:v>38029.333333333336</c:v>
                </c:pt>
                <c:pt idx="104613">
                  <c:v>38029.416666666664</c:v>
                </c:pt>
                <c:pt idx="104614">
                  <c:v>38029.5</c:v>
                </c:pt>
                <c:pt idx="104615">
                  <c:v>38029.583333333336</c:v>
                </c:pt>
                <c:pt idx="104616">
                  <c:v>38029.666666666664</c:v>
                </c:pt>
                <c:pt idx="104617">
                  <c:v>38029.75</c:v>
                </c:pt>
                <c:pt idx="104618">
                  <c:v>38029.833333333336</c:v>
                </c:pt>
                <c:pt idx="104619">
                  <c:v>38029.916666666664</c:v>
                </c:pt>
                <c:pt idx="104620">
                  <c:v>38030</c:v>
                </c:pt>
                <c:pt idx="104621">
                  <c:v>38030.083333333336</c:v>
                </c:pt>
                <c:pt idx="104622">
                  <c:v>38030.166666666664</c:v>
                </c:pt>
                <c:pt idx="104623">
                  <c:v>38030.25</c:v>
                </c:pt>
                <c:pt idx="104624">
                  <c:v>38030.333333333336</c:v>
                </c:pt>
                <c:pt idx="104625">
                  <c:v>38030.416666666664</c:v>
                </c:pt>
                <c:pt idx="104626">
                  <c:v>38030.5</c:v>
                </c:pt>
                <c:pt idx="104627">
                  <c:v>38030.583333333336</c:v>
                </c:pt>
                <c:pt idx="104628">
                  <c:v>38030.666666666664</c:v>
                </c:pt>
                <c:pt idx="104629">
                  <c:v>38030.75</c:v>
                </c:pt>
                <c:pt idx="104630">
                  <c:v>38030.833333333336</c:v>
                </c:pt>
                <c:pt idx="104631">
                  <c:v>38030.916666666664</c:v>
                </c:pt>
                <c:pt idx="104632">
                  <c:v>38031</c:v>
                </c:pt>
                <c:pt idx="104633">
                  <c:v>38031.083333333336</c:v>
                </c:pt>
                <c:pt idx="104634">
                  <c:v>38031.166666666664</c:v>
                </c:pt>
                <c:pt idx="104635">
                  <c:v>38031.25</c:v>
                </c:pt>
                <c:pt idx="104636">
                  <c:v>38031.333333333336</c:v>
                </c:pt>
                <c:pt idx="104637">
                  <c:v>38031.416666666664</c:v>
                </c:pt>
                <c:pt idx="104638">
                  <c:v>38031.5</c:v>
                </c:pt>
                <c:pt idx="104639">
                  <c:v>38031.583333333336</c:v>
                </c:pt>
                <c:pt idx="104640">
                  <c:v>38031.666666666664</c:v>
                </c:pt>
                <c:pt idx="104641">
                  <c:v>38031.75</c:v>
                </c:pt>
                <c:pt idx="104642">
                  <c:v>38031.833333333336</c:v>
                </c:pt>
                <c:pt idx="104643">
                  <c:v>38031.916666666664</c:v>
                </c:pt>
                <c:pt idx="104644">
                  <c:v>38032</c:v>
                </c:pt>
                <c:pt idx="104645">
                  <c:v>38032.083333333336</c:v>
                </c:pt>
                <c:pt idx="104646">
                  <c:v>38032.166666666664</c:v>
                </c:pt>
                <c:pt idx="104647">
                  <c:v>38032.25</c:v>
                </c:pt>
                <c:pt idx="104648">
                  <c:v>38032.333333333336</c:v>
                </c:pt>
                <c:pt idx="104649">
                  <c:v>38032.416666666664</c:v>
                </c:pt>
                <c:pt idx="104650">
                  <c:v>38032.5</c:v>
                </c:pt>
                <c:pt idx="104651">
                  <c:v>38032.583333333336</c:v>
                </c:pt>
                <c:pt idx="104652">
                  <c:v>38032.666666666664</c:v>
                </c:pt>
                <c:pt idx="104653">
                  <c:v>38032.75</c:v>
                </c:pt>
                <c:pt idx="104654">
                  <c:v>38032.833333333336</c:v>
                </c:pt>
                <c:pt idx="104655">
                  <c:v>38032.916666666664</c:v>
                </c:pt>
                <c:pt idx="104656">
                  <c:v>38033</c:v>
                </c:pt>
                <c:pt idx="104657">
                  <c:v>38033.083333333336</c:v>
                </c:pt>
                <c:pt idx="104658">
                  <c:v>38033.166666666664</c:v>
                </c:pt>
                <c:pt idx="104659">
                  <c:v>38033.25</c:v>
                </c:pt>
                <c:pt idx="104660">
                  <c:v>38033.333333333336</c:v>
                </c:pt>
                <c:pt idx="104661">
                  <c:v>38033.416666666664</c:v>
                </c:pt>
                <c:pt idx="104662">
                  <c:v>38033.5</c:v>
                </c:pt>
                <c:pt idx="104663">
                  <c:v>38033.583333333336</c:v>
                </c:pt>
                <c:pt idx="104664">
                  <c:v>38033.666666666664</c:v>
                </c:pt>
                <c:pt idx="104665">
                  <c:v>38033.75</c:v>
                </c:pt>
                <c:pt idx="104666">
                  <c:v>38033.833333333336</c:v>
                </c:pt>
                <c:pt idx="104667">
                  <c:v>38033.916666666664</c:v>
                </c:pt>
                <c:pt idx="104668">
                  <c:v>38034</c:v>
                </c:pt>
                <c:pt idx="104669">
                  <c:v>38034.083333333336</c:v>
                </c:pt>
                <c:pt idx="104670">
                  <c:v>38034.166666666664</c:v>
                </c:pt>
                <c:pt idx="104671">
                  <c:v>38034.25</c:v>
                </c:pt>
                <c:pt idx="104672">
                  <c:v>38034.333333333336</c:v>
                </c:pt>
                <c:pt idx="104673">
                  <c:v>38034.416666666664</c:v>
                </c:pt>
                <c:pt idx="104674">
                  <c:v>38034.5</c:v>
                </c:pt>
                <c:pt idx="104675">
                  <c:v>38034.583333333336</c:v>
                </c:pt>
                <c:pt idx="104676">
                  <c:v>38034.666666666664</c:v>
                </c:pt>
                <c:pt idx="104677">
                  <c:v>38034.75</c:v>
                </c:pt>
                <c:pt idx="104678">
                  <c:v>38034.833333333336</c:v>
                </c:pt>
                <c:pt idx="104679">
                  <c:v>38034.916666666664</c:v>
                </c:pt>
                <c:pt idx="104680">
                  <c:v>38035</c:v>
                </c:pt>
                <c:pt idx="104681">
                  <c:v>38035.083333333336</c:v>
                </c:pt>
                <c:pt idx="104682">
                  <c:v>38035.166666666664</c:v>
                </c:pt>
                <c:pt idx="104683">
                  <c:v>38035.25</c:v>
                </c:pt>
                <c:pt idx="104684">
                  <c:v>38035.333333333336</c:v>
                </c:pt>
                <c:pt idx="104685">
                  <c:v>38035.416666666664</c:v>
                </c:pt>
                <c:pt idx="104686">
                  <c:v>38035.5</c:v>
                </c:pt>
                <c:pt idx="104687">
                  <c:v>38035.583333333336</c:v>
                </c:pt>
                <c:pt idx="104688">
                  <c:v>38035.666666666664</c:v>
                </c:pt>
                <c:pt idx="104689">
                  <c:v>38035.75</c:v>
                </c:pt>
                <c:pt idx="104690">
                  <c:v>38035.833333333336</c:v>
                </c:pt>
                <c:pt idx="104691">
                  <c:v>38035.916666666664</c:v>
                </c:pt>
                <c:pt idx="104692">
                  <c:v>38036</c:v>
                </c:pt>
                <c:pt idx="104693">
                  <c:v>38036.083333333336</c:v>
                </c:pt>
                <c:pt idx="104694">
                  <c:v>38036.166666666664</c:v>
                </c:pt>
                <c:pt idx="104695">
                  <c:v>38036.25</c:v>
                </c:pt>
                <c:pt idx="104696">
                  <c:v>38036.333333333336</c:v>
                </c:pt>
                <c:pt idx="104697">
                  <c:v>38036.416666666664</c:v>
                </c:pt>
                <c:pt idx="104698">
                  <c:v>38036.5</c:v>
                </c:pt>
                <c:pt idx="104699">
                  <c:v>38036.583333333336</c:v>
                </c:pt>
                <c:pt idx="104700">
                  <c:v>38036.666666666664</c:v>
                </c:pt>
                <c:pt idx="104701">
                  <c:v>38036.75</c:v>
                </c:pt>
                <c:pt idx="104702">
                  <c:v>38036.833333333336</c:v>
                </c:pt>
                <c:pt idx="104703">
                  <c:v>38036.916666666664</c:v>
                </c:pt>
                <c:pt idx="104704">
                  <c:v>38037</c:v>
                </c:pt>
                <c:pt idx="104705">
                  <c:v>38037.083333333336</c:v>
                </c:pt>
                <c:pt idx="104706">
                  <c:v>38037.166666666664</c:v>
                </c:pt>
                <c:pt idx="104707">
                  <c:v>38037.25</c:v>
                </c:pt>
                <c:pt idx="104708">
                  <c:v>38037.333333333336</c:v>
                </c:pt>
                <c:pt idx="104709">
                  <c:v>38037.416666666664</c:v>
                </c:pt>
                <c:pt idx="104710">
                  <c:v>38037.5</c:v>
                </c:pt>
                <c:pt idx="104711">
                  <c:v>38037.583333333336</c:v>
                </c:pt>
                <c:pt idx="104712">
                  <c:v>38037.666666666664</c:v>
                </c:pt>
                <c:pt idx="104713">
                  <c:v>38037.75</c:v>
                </c:pt>
                <c:pt idx="104714">
                  <c:v>38037.833333333336</c:v>
                </c:pt>
                <c:pt idx="104715">
                  <c:v>38037.916666666664</c:v>
                </c:pt>
                <c:pt idx="104716">
                  <c:v>38038</c:v>
                </c:pt>
                <c:pt idx="104717">
                  <c:v>38038.083333333336</c:v>
                </c:pt>
                <c:pt idx="104718">
                  <c:v>38038.166666666664</c:v>
                </c:pt>
                <c:pt idx="104719">
                  <c:v>38038.25</c:v>
                </c:pt>
                <c:pt idx="104720">
                  <c:v>38038.333333333336</c:v>
                </c:pt>
                <c:pt idx="104721">
                  <c:v>38038.416666666664</c:v>
                </c:pt>
                <c:pt idx="104722">
                  <c:v>38038.5</c:v>
                </c:pt>
                <c:pt idx="104723">
                  <c:v>38038.583333333336</c:v>
                </c:pt>
                <c:pt idx="104724">
                  <c:v>38038.666666666664</c:v>
                </c:pt>
                <c:pt idx="104725">
                  <c:v>38038.75</c:v>
                </c:pt>
                <c:pt idx="104726">
                  <c:v>38038.833333333336</c:v>
                </c:pt>
                <c:pt idx="104727">
                  <c:v>38038.916666666664</c:v>
                </c:pt>
                <c:pt idx="104728">
                  <c:v>38039</c:v>
                </c:pt>
                <c:pt idx="104729">
                  <c:v>38039.083333333336</c:v>
                </c:pt>
                <c:pt idx="104730">
                  <c:v>38039.166666666664</c:v>
                </c:pt>
                <c:pt idx="104731">
                  <c:v>38039.25</c:v>
                </c:pt>
                <c:pt idx="104732">
                  <c:v>38039.333333333336</c:v>
                </c:pt>
                <c:pt idx="104733">
                  <c:v>38039.416666666664</c:v>
                </c:pt>
                <c:pt idx="104734">
                  <c:v>38039.5</c:v>
                </c:pt>
                <c:pt idx="104735">
                  <c:v>38039.583333333336</c:v>
                </c:pt>
                <c:pt idx="104736">
                  <c:v>38039.666666666664</c:v>
                </c:pt>
                <c:pt idx="104737">
                  <c:v>38039.75</c:v>
                </c:pt>
                <c:pt idx="104738">
                  <c:v>38039.833333333336</c:v>
                </c:pt>
                <c:pt idx="104739">
                  <c:v>38039.916666666664</c:v>
                </c:pt>
                <c:pt idx="104740">
                  <c:v>38040</c:v>
                </c:pt>
                <c:pt idx="104741">
                  <c:v>38040.083333333336</c:v>
                </c:pt>
                <c:pt idx="104742">
                  <c:v>38040.166666666664</c:v>
                </c:pt>
                <c:pt idx="104743">
                  <c:v>38040.25</c:v>
                </c:pt>
                <c:pt idx="104744">
                  <c:v>38040.333333333336</c:v>
                </c:pt>
                <c:pt idx="104745">
                  <c:v>38040.416666666664</c:v>
                </c:pt>
                <c:pt idx="104746">
                  <c:v>38040.5</c:v>
                </c:pt>
                <c:pt idx="104747">
                  <c:v>38040.583333333336</c:v>
                </c:pt>
                <c:pt idx="104748">
                  <c:v>38040.666666666664</c:v>
                </c:pt>
                <c:pt idx="104749">
                  <c:v>38040.75</c:v>
                </c:pt>
                <c:pt idx="104750">
                  <c:v>38040.833333333336</c:v>
                </c:pt>
                <c:pt idx="104751">
                  <c:v>38040.916666666664</c:v>
                </c:pt>
                <c:pt idx="104752">
                  <c:v>38041</c:v>
                </c:pt>
                <c:pt idx="104753">
                  <c:v>38041.083333333336</c:v>
                </c:pt>
                <c:pt idx="104754">
                  <c:v>38041.166666666664</c:v>
                </c:pt>
                <c:pt idx="104755">
                  <c:v>38041.25</c:v>
                </c:pt>
                <c:pt idx="104756">
                  <c:v>38041.333333333336</c:v>
                </c:pt>
                <c:pt idx="104757">
                  <c:v>38041.416666666664</c:v>
                </c:pt>
                <c:pt idx="104758">
                  <c:v>38041.5</c:v>
                </c:pt>
                <c:pt idx="104759">
                  <c:v>38041.583333333336</c:v>
                </c:pt>
                <c:pt idx="104760">
                  <c:v>38041.666666666664</c:v>
                </c:pt>
                <c:pt idx="104761">
                  <c:v>38041.75</c:v>
                </c:pt>
                <c:pt idx="104762">
                  <c:v>38041.833333333336</c:v>
                </c:pt>
                <c:pt idx="104763">
                  <c:v>38041.916666666664</c:v>
                </c:pt>
                <c:pt idx="104764">
                  <c:v>38042</c:v>
                </c:pt>
                <c:pt idx="104765">
                  <c:v>38042.083333333336</c:v>
                </c:pt>
                <c:pt idx="104766">
                  <c:v>38042.166666666664</c:v>
                </c:pt>
                <c:pt idx="104767">
                  <c:v>38042.25</c:v>
                </c:pt>
                <c:pt idx="104768">
                  <c:v>38042.333333333336</c:v>
                </c:pt>
                <c:pt idx="104769">
                  <c:v>38042.416666666664</c:v>
                </c:pt>
                <c:pt idx="104770">
                  <c:v>38042.5</c:v>
                </c:pt>
                <c:pt idx="104771">
                  <c:v>38042.583333333336</c:v>
                </c:pt>
                <c:pt idx="104772">
                  <c:v>38042.666666666664</c:v>
                </c:pt>
                <c:pt idx="104773">
                  <c:v>38042.75</c:v>
                </c:pt>
                <c:pt idx="104774">
                  <c:v>38042.833333333336</c:v>
                </c:pt>
                <c:pt idx="104775">
                  <c:v>38042.916666666664</c:v>
                </c:pt>
                <c:pt idx="104776">
                  <c:v>38043</c:v>
                </c:pt>
                <c:pt idx="104777">
                  <c:v>38043.083333333336</c:v>
                </c:pt>
                <c:pt idx="104778">
                  <c:v>38043.166666666664</c:v>
                </c:pt>
                <c:pt idx="104779">
                  <c:v>38043.25</c:v>
                </c:pt>
                <c:pt idx="104780">
                  <c:v>38043.333333333336</c:v>
                </c:pt>
                <c:pt idx="104781">
                  <c:v>38043.416666666664</c:v>
                </c:pt>
                <c:pt idx="104782">
                  <c:v>38043.5</c:v>
                </c:pt>
                <c:pt idx="104783">
                  <c:v>38043.583333333336</c:v>
                </c:pt>
                <c:pt idx="104784">
                  <c:v>38043.666666666664</c:v>
                </c:pt>
                <c:pt idx="104785">
                  <c:v>38043.75</c:v>
                </c:pt>
                <c:pt idx="104786">
                  <c:v>38043.833333333336</c:v>
                </c:pt>
                <c:pt idx="104787">
                  <c:v>38043.916666666664</c:v>
                </c:pt>
                <c:pt idx="104788">
                  <c:v>38044</c:v>
                </c:pt>
                <c:pt idx="104789">
                  <c:v>38044.083333333336</c:v>
                </c:pt>
                <c:pt idx="104790">
                  <c:v>38044.166666666664</c:v>
                </c:pt>
                <c:pt idx="104791">
                  <c:v>38044.25</c:v>
                </c:pt>
                <c:pt idx="104792">
                  <c:v>38044.333333333336</c:v>
                </c:pt>
                <c:pt idx="104793">
                  <c:v>38044.416666666664</c:v>
                </c:pt>
                <c:pt idx="104794">
                  <c:v>38044.5</c:v>
                </c:pt>
                <c:pt idx="104795">
                  <c:v>38044.583333333336</c:v>
                </c:pt>
                <c:pt idx="104796">
                  <c:v>38044.666666666664</c:v>
                </c:pt>
                <c:pt idx="104797">
                  <c:v>38044.75</c:v>
                </c:pt>
                <c:pt idx="104798">
                  <c:v>38044.833333333336</c:v>
                </c:pt>
                <c:pt idx="104799">
                  <c:v>38044.916666666664</c:v>
                </c:pt>
                <c:pt idx="104800">
                  <c:v>38045</c:v>
                </c:pt>
                <c:pt idx="104801">
                  <c:v>38045.083333333336</c:v>
                </c:pt>
                <c:pt idx="104802">
                  <c:v>38045.166666666664</c:v>
                </c:pt>
                <c:pt idx="104803">
                  <c:v>38045.25</c:v>
                </c:pt>
                <c:pt idx="104804">
                  <c:v>38045.333333333336</c:v>
                </c:pt>
                <c:pt idx="104805">
                  <c:v>38045.416666666664</c:v>
                </c:pt>
                <c:pt idx="104806">
                  <c:v>38045.5</c:v>
                </c:pt>
                <c:pt idx="104807">
                  <c:v>38045.583333333336</c:v>
                </c:pt>
                <c:pt idx="104808">
                  <c:v>38045.666666666664</c:v>
                </c:pt>
                <c:pt idx="104809">
                  <c:v>38045.75</c:v>
                </c:pt>
                <c:pt idx="104810">
                  <c:v>38045.833333333336</c:v>
                </c:pt>
                <c:pt idx="104811">
                  <c:v>38045.916666666664</c:v>
                </c:pt>
                <c:pt idx="104812">
                  <c:v>38046</c:v>
                </c:pt>
                <c:pt idx="104813">
                  <c:v>38046.083333333336</c:v>
                </c:pt>
                <c:pt idx="104814">
                  <c:v>38046.166666666664</c:v>
                </c:pt>
                <c:pt idx="104815">
                  <c:v>38046.25</c:v>
                </c:pt>
                <c:pt idx="104816">
                  <c:v>38046.333333333336</c:v>
                </c:pt>
                <c:pt idx="104817">
                  <c:v>38046.416666666664</c:v>
                </c:pt>
                <c:pt idx="104818">
                  <c:v>38046.5</c:v>
                </c:pt>
                <c:pt idx="104819">
                  <c:v>38046.583333333336</c:v>
                </c:pt>
                <c:pt idx="104820">
                  <c:v>38046.666666666664</c:v>
                </c:pt>
                <c:pt idx="104821">
                  <c:v>38046.75</c:v>
                </c:pt>
                <c:pt idx="104822">
                  <c:v>38046.833333333336</c:v>
                </c:pt>
                <c:pt idx="104823">
                  <c:v>38046.916666666664</c:v>
                </c:pt>
                <c:pt idx="104824">
                  <c:v>38047</c:v>
                </c:pt>
                <c:pt idx="104825">
                  <c:v>38047.083333333336</c:v>
                </c:pt>
                <c:pt idx="104826">
                  <c:v>38047.166666666664</c:v>
                </c:pt>
                <c:pt idx="104827">
                  <c:v>38047.25</c:v>
                </c:pt>
                <c:pt idx="104828">
                  <c:v>38047.333333333336</c:v>
                </c:pt>
                <c:pt idx="104829">
                  <c:v>38047.416666666664</c:v>
                </c:pt>
                <c:pt idx="104830">
                  <c:v>38047.5</c:v>
                </c:pt>
                <c:pt idx="104831">
                  <c:v>38047.583333333336</c:v>
                </c:pt>
                <c:pt idx="104832">
                  <c:v>38047.666666666664</c:v>
                </c:pt>
                <c:pt idx="104833">
                  <c:v>38047.75</c:v>
                </c:pt>
                <c:pt idx="104834">
                  <c:v>38047.833333333336</c:v>
                </c:pt>
                <c:pt idx="104835">
                  <c:v>38047.916666666664</c:v>
                </c:pt>
                <c:pt idx="104836">
                  <c:v>38048</c:v>
                </c:pt>
                <c:pt idx="104837">
                  <c:v>38048.083333333336</c:v>
                </c:pt>
                <c:pt idx="104838">
                  <c:v>38048.166666666664</c:v>
                </c:pt>
                <c:pt idx="104839">
                  <c:v>38048.25</c:v>
                </c:pt>
                <c:pt idx="104840">
                  <c:v>38048.333333333336</c:v>
                </c:pt>
                <c:pt idx="104841">
                  <c:v>38048.416666666664</c:v>
                </c:pt>
                <c:pt idx="104842">
                  <c:v>38048.5</c:v>
                </c:pt>
                <c:pt idx="104843">
                  <c:v>38048.583333333336</c:v>
                </c:pt>
                <c:pt idx="104844">
                  <c:v>38048.666666666664</c:v>
                </c:pt>
                <c:pt idx="104845">
                  <c:v>38048.75</c:v>
                </c:pt>
                <c:pt idx="104846">
                  <c:v>38048.833333333336</c:v>
                </c:pt>
                <c:pt idx="104847">
                  <c:v>38048.916666666664</c:v>
                </c:pt>
                <c:pt idx="104848">
                  <c:v>38049</c:v>
                </c:pt>
                <c:pt idx="104849">
                  <c:v>38049.083333333336</c:v>
                </c:pt>
                <c:pt idx="104850">
                  <c:v>38049.166666666664</c:v>
                </c:pt>
                <c:pt idx="104851">
                  <c:v>38049.25</c:v>
                </c:pt>
                <c:pt idx="104852">
                  <c:v>38049.333333333336</c:v>
                </c:pt>
                <c:pt idx="104853">
                  <c:v>38049.416666666664</c:v>
                </c:pt>
                <c:pt idx="104854">
                  <c:v>38049.5</c:v>
                </c:pt>
                <c:pt idx="104855">
                  <c:v>38049.583333333336</c:v>
                </c:pt>
                <c:pt idx="104856">
                  <c:v>38049.666666666664</c:v>
                </c:pt>
                <c:pt idx="104857">
                  <c:v>38049.75</c:v>
                </c:pt>
                <c:pt idx="104858">
                  <c:v>38049.833333333336</c:v>
                </c:pt>
                <c:pt idx="104859">
                  <c:v>38049.916666666664</c:v>
                </c:pt>
                <c:pt idx="104860">
                  <c:v>38050</c:v>
                </c:pt>
                <c:pt idx="104861">
                  <c:v>38050.083333333336</c:v>
                </c:pt>
                <c:pt idx="104862">
                  <c:v>38050.166666666664</c:v>
                </c:pt>
                <c:pt idx="104863">
                  <c:v>38050.25</c:v>
                </c:pt>
                <c:pt idx="104864">
                  <c:v>38050.333333333336</c:v>
                </c:pt>
                <c:pt idx="104865">
                  <c:v>38050.375</c:v>
                </c:pt>
                <c:pt idx="104866">
                  <c:v>38050.416666666664</c:v>
                </c:pt>
                <c:pt idx="104867">
                  <c:v>38050.5</c:v>
                </c:pt>
                <c:pt idx="104868">
                  <c:v>38050.583333333336</c:v>
                </c:pt>
                <c:pt idx="104869">
                  <c:v>38050.666666666664</c:v>
                </c:pt>
                <c:pt idx="104870">
                  <c:v>38050.75</c:v>
                </c:pt>
                <c:pt idx="104871">
                  <c:v>38050.833333333336</c:v>
                </c:pt>
                <c:pt idx="104872">
                  <c:v>38050.916666666664</c:v>
                </c:pt>
                <c:pt idx="104873">
                  <c:v>38051</c:v>
                </c:pt>
                <c:pt idx="104874">
                  <c:v>38051.083333333336</c:v>
                </c:pt>
                <c:pt idx="104875">
                  <c:v>38051.166666666664</c:v>
                </c:pt>
                <c:pt idx="104876">
                  <c:v>38051.25</c:v>
                </c:pt>
                <c:pt idx="104877">
                  <c:v>38051.333333333336</c:v>
                </c:pt>
                <c:pt idx="104878">
                  <c:v>38051.416666666664</c:v>
                </c:pt>
                <c:pt idx="104879">
                  <c:v>38052.166666666664</c:v>
                </c:pt>
                <c:pt idx="104880">
                  <c:v>38053.166666666664</c:v>
                </c:pt>
                <c:pt idx="104881">
                  <c:v>38054.166666666664</c:v>
                </c:pt>
                <c:pt idx="104882">
                  <c:v>38055.166666666664</c:v>
                </c:pt>
                <c:pt idx="104883">
                  <c:v>38056.166666666664</c:v>
                </c:pt>
                <c:pt idx="104884">
                  <c:v>38057.166666666664</c:v>
                </c:pt>
                <c:pt idx="104885">
                  <c:v>38058.166666666664</c:v>
                </c:pt>
                <c:pt idx="104886">
                  <c:v>38059.166666666664</c:v>
                </c:pt>
                <c:pt idx="104887">
                  <c:v>38060.166666666664</c:v>
                </c:pt>
                <c:pt idx="104888">
                  <c:v>38061.166666666664</c:v>
                </c:pt>
                <c:pt idx="104889">
                  <c:v>38062.166666666664</c:v>
                </c:pt>
                <c:pt idx="104890">
                  <c:v>38062.416666666664</c:v>
                </c:pt>
                <c:pt idx="104891">
                  <c:v>38062.502083333333</c:v>
                </c:pt>
                <c:pt idx="104892">
                  <c:v>38063.166666666664</c:v>
                </c:pt>
                <c:pt idx="104893">
                  <c:v>38064.166666666664</c:v>
                </c:pt>
                <c:pt idx="104894">
                  <c:v>38065.166666666664</c:v>
                </c:pt>
                <c:pt idx="104895">
                  <c:v>38066.166666666664</c:v>
                </c:pt>
                <c:pt idx="104896">
                  <c:v>38067.166666666664</c:v>
                </c:pt>
                <c:pt idx="104897">
                  <c:v>38068.166666666664</c:v>
                </c:pt>
                <c:pt idx="104898">
                  <c:v>38069.166666666664</c:v>
                </c:pt>
                <c:pt idx="104899">
                  <c:v>38070.166666666664</c:v>
                </c:pt>
                <c:pt idx="104900">
                  <c:v>38071.166666666664</c:v>
                </c:pt>
                <c:pt idx="104901">
                  <c:v>38072.166666666664</c:v>
                </c:pt>
                <c:pt idx="104902">
                  <c:v>38073.166666666664</c:v>
                </c:pt>
                <c:pt idx="104903">
                  <c:v>38074.166666666664</c:v>
                </c:pt>
                <c:pt idx="104904">
                  <c:v>38075.166666666664</c:v>
                </c:pt>
                <c:pt idx="104905">
                  <c:v>38076.166666666664</c:v>
                </c:pt>
                <c:pt idx="104906">
                  <c:v>38077.166666666664</c:v>
                </c:pt>
                <c:pt idx="104907">
                  <c:v>38078.166666666664</c:v>
                </c:pt>
                <c:pt idx="104908">
                  <c:v>38079.166666666664</c:v>
                </c:pt>
                <c:pt idx="104909">
                  <c:v>38080.166666666664</c:v>
                </c:pt>
                <c:pt idx="104910">
                  <c:v>38081.166666666664</c:v>
                </c:pt>
                <c:pt idx="104911">
                  <c:v>38082.166666666664</c:v>
                </c:pt>
                <c:pt idx="104912">
                  <c:v>38083.166666666664</c:v>
                </c:pt>
                <c:pt idx="104913">
                  <c:v>38084.166666666664</c:v>
                </c:pt>
                <c:pt idx="104914">
                  <c:v>38085.166666666664</c:v>
                </c:pt>
                <c:pt idx="104915">
                  <c:v>38086.166666666664</c:v>
                </c:pt>
                <c:pt idx="104916">
                  <c:v>38087.166666666664</c:v>
                </c:pt>
                <c:pt idx="104917">
                  <c:v>38088.166666666664</c:v>
                </c:pt>
                <c:pt idx="104918">
                  <c:v>38089.166666666664</c:v>
                </c:pt>
                <c:pt idx="104919">
                  <c:v>38090.166666666664</c:v>
                </c:pt>
                <c:pt idx="104920">
                  <c:v>38091.166666666664</c:v>
                </c:pt>
                <c:pt idx="104921">
                  <c:v>38091.375</c:v>
                </c:pt>
                <c:pt idx="104922">
                  <c:v>38091.416666666664</c:v>
                </c:pt>
                <c:pt idx="104923">
                  <c:v>38091.5</c:v>
                </c:pt>
                <c:pt idx="104924">
                  <c:v>38091.583333333336</c:v>
                </c:pt>
                <c:pt idx="104925">
                  <c:v>38091.666666666664</c:v>
                </c:pt>
                <c:pt idx="104926">
                  <c:v>38091.75</c:v>
                </c:pt>
                <c:pt idx="104927">
                  <c:v>38091.833333333336</c:v>
                </c:pt>
                <c:pt idx="104928">
                  <c:v>38091.916666666664</c:v>
                </c:pt>
                <c:pt idx="104929">
                  <c:v>38092</c:v>
                </c:pt>
                <c:pt idx="104930">
                  <c:v>38092.083333333336</c:v>
                </c:pt>
                <c:pt idx="104931">
                  <c:v>38092.166666666664</c:v>
                </c:pt>
                <c:pt idx="104932">
                  <c:v>38092.25</c:v>
                </c:pt>
                <c:pt idx="104933">
                  <c:v>38092.333333333336</c:v>
                </c:pt>
                <c:pt idx="104934">
                  <c:v>38092.416666666664</c:v>
                </c:pt>
                <c:pt idx="104935">
                  <c:v>38092.5</c:v>
                </c:pt>
                <c:pt idx="104936">
                  <c:v>38092.583333333336</c:v>
                </c:pt>
                <c:pt idx="104937">
                  <c:v>38092.666666666664</c:v>
                </c:pt>
                <c:pt idx="104938">
                  <c:v>38092.75</c:v>
                </c:pt>
                <c:pt idx="104939">
                  <c:v>38092.833333333336</c:v>
                </c:pt>
                <c:pt idx="104940">
                  <c:v>38092.916666666664</c:v>
                </c:pt>
                <c:pt idx="104941">
                  <c:v>38093</c:v>
                </c:pt>
                <c:pt idx="104942">
                  <c:v>38093.083333333336</c:v>
                </c:pt>
                <c:pt idx="104943">
                  <c:v>38093.166666666664</c:v>
                </c:pt>
                <c:pt idx="104944">
                  <c:v>38093.25</c:v>
                </c:pt>
                <c:pt idx="104945">
                  <c:v>38093.333333333336</c:v>
                </c:pt>
                <c:pt idx="104946">
                  <c:v>38093.416666666664</c:v>
                </c:pt>
                <c:pt idx="104947">
                  <c:v>38093.5</c:v>
                </c:pt>
                <c:pt idx="104948">
                  <c:v>38093.583333333336</c:v>
                </c:pt>
                <c:pt idx="104949">
                  <c:v>38093.666666666664</c:v>
                </c:pt>
                <c:pt idx="104950">
                  <c:v>38093.75</c:v>
                </c:pt>
                <c:pt idx="104951">
                  <c:v>38093.833333333336</c:v>
                </c:pt>
                <c:pt idx="104952">
                  <c:v>38093.916666666664</c:v>
                </c:pt>
                <c:pt idx="104953">
                  <c:v>38094</c:v>
                </c:pt>
                <c:pt idx="104954">
                  <c:v>38094.083333333336</c:v>
                </c:pt>
                <c:pt idx="104955">
                  <c:v>38094.166666666664</c:v>
                </c:pt>
                <c:pt idx="104956">
                  <c:v>38094.25</c:v>
                </c:pt>
                <c:pt idx="104957">
                  <c:v>38094.333333333336</c:v>
                </c:pt>
                <c:pt idx="104958">
                  <c:v>38094.416666666664</c:v>
                </c:pt>
                <c:pt idx="104959">
                  <c:v>38094.5</c:v>
                </c:pt>
                <c:pt idx="104960">
                  <c:v>38094.583333333336</c:v>
                </c:pt>
                <c:pt idx="104961">
                  <c:v>38094.666666666664</c:v>
                </c:pt>
                <c:pt idx="104962">
                  <c:v>38094.75</c:v>
                </c:pt>
                <c:pt idx="104963">
                  <c:v>38094.833333333336</c:v>
                </c:pt>
                <c:pt idx="104964">
                  <c:v>38094.916666666664</c:v>
                </c:pt>
                <c:pt idx="104965">
                  <c:v>38095</c:v>
                </c:pt>
                <c:pt idx="104966">
                  <c:v>38095.083333333336</c:v>
                </c:pt>
                <c:pt idx="104967">
                  <c:v>38095.166666666664</c:v>
                </c:pt>
                <c:pt idx="104968">
                  <c:v>38095.25</c:v>
                </c:pt>
                <c:pt idx="104969">
                  <c:v>38095.333333333336</c:v>
                </c:pt>
                <c:pt idx="104970">
                  <c:v>38095.416666666664</c:v>
                </c:pt>
                <c:pt idx="104971">
                  <c:v>38095.5</c:v>
                </c:pt>
                <c:pt idx="104972">
                  <c:v>38095.583333333336</c:v>
                </c:pt>
                <c:pt idx="104973">
                  <c:v>38095.666666666664</c:v>
                </c:pt>
                <c:pt idx="104974">
                  <c:v>38095.75</c:v>
                </c:pt>
                <c:pt idx="104975">
                  <c:v>38095.833333333336</c:v>
                </c:pt>
                <c:pt idx="104976">
                  <c:v>38095.916666666664</c:v>
                </c:pt>
                <c:pt idx="104977">
                  <c:v>38096</c:v>
                </c:pt>
                <c:pt idx="104978">
                  <c:v>38096.083333333336</c:v>
                </c:pt>
                <c:pt idx="104979">
                  <c:v>38096.166666666664</c:v>
                </c:pt>
                <c:pt idx="104980">
                  <c:v>38096.25</c:v>
                </c:pt>
                <c:pt idx="104981">
                  <c:v>38096.333333333336</c:v>
                </c:pt>
                <c:pt idx="104982">
                  <c:v>38096.416666666664</c:v>
                </c:pt>
                <c:pt idx="104983">
                  <c:v>38096.5</c:v>
                </c:pt>
                <c:pt idx="104984">
                  <c:v>38096.583333333336</c:v>
                </c:pt>
                <c:pt idx="104985">
                  <c:v>38096.666666666664</c:v>
                </c:pt>
                <c:pt idx="104986">
                  <c:v>38096.75</c:v>
                </c:pt>
                <c:pt idx="104987">
                  <c:v>38096.833333333336</c:v>
                </c:pt>
                <c:pt idx="104988">
                  <c:v>38096.916666666664</c:v>
                </c:pt>
                <c:pt idx="104989">
                  <c:v>38097</c:v>
                </c:pt>
                <c:pt idx="104990">
                  <c:v>38097.083333333336</c:v>
                </c:pt>
                <c:pt idx="104991">
                  <c:v>38097.166666666664</c:v>
                </c:pt>
                <c:pt idx="104992">
                  <c:v>38097.25</c:v>
                </c:pt>
                <c:pt idx="104993">
                  <c:v>38097.333333333336</c:v>
                </c:pt>
                <c:pt idx="104994">
                  <c:v>38097.375</c:v>
                </c:pt>
                <c:pt idx="104995">
                  <c:v>38097.416666666664</c:v>
                </c:pt>
                <c:pt idx="104996">
                  <c:v>38097.479166666664</c:v>
                </c:pt>
                <c:pt idx="104997">
                  <c:v>38097.5</c:v>
                </c:pt>
                <c:pt idx="104998">
                  <c:v>38097.583333333336</c:v>
                </c:pt>
                <c:pt idx="104999">
                  <c:v>38097.666666666664</c:v>
                </c:pt>
                <c:pt idx="105000">
                  <c:v>38097.75</c:v>
                </c:pt>
                <c:pt idx="105001">
                  <c:v>38097.833333333336</c:v>
                </c:pt>
                <c:pt idx="105002">
                  <c:v>38097.916666666664</c:v>
                </c:pt>
                <c:pt idx="105003">
                  <c:v>38098</c:v>
                </c:pt>
                <c:pt idx="105004">
                  <c:v>38098.083333333336</c:v>
                </c:pt>
                <c:pt idx="105005">
                  <c:v>38098.166666666664</c:v>
                </c:pt>
                <c:pt idx="105006">
                  <c:v>38098.25</c:v>
                </c:pt>
                <c:pt idx="105007">
                  <c:v>38098.333333333336</c:v>
                </c:pt>
                <c:pt idx="105008">
                  <c:v>38098.416666666664</c:v>
                </c:pt>
                <c:pt idx="105009">
                  <c:v>38098.5</c:v>
                </c:pt>
                <c:pt idx="105010">
                  <c:v>38098.583333333336</c:v>
                </c:pt>
                <c:pt idx="105011">
                  <c:v>38098.666666666664</c:v>
                </c:pt>
                <c:pt idx="105012">
                  <c:v>38098.75</c:v>
                </c:pt>
                <c:pt idx="105013">
                  <c:v>38098.833333333336</c:v>
                </c:pt>
                <c:pt idx="105014">
                  <c:v>38098.916666666664</c:v>
                </c:pt>
                <c:pt idx="105015">
                  <c:v>38099</c:v>
                </c:pt>
                <c:pt idx="105016">
                  <c:v>38099.083333333336</c:v>
                </c:pt>
                <c:pt idx="105017">
                  <c:v>38099.166666666664</c:v>
                </c:pt>
                <c:pt idx="105018">
                  <c:v>38099.25</c:v>
                </c:pt>
                <c:pt idx="105019">
                  <c:v>38099.333333333336</c:v>
                </c:pt>
                <c:pt idx="105020">
                  <c:v>38099.416666666664</c:v>
                </c:pt>
                <c:pt idx="105021">
                  <c:v>38099.5</c:v>
                </c:pt>
                <c:pt idx="105022">
                  <c:v>38099.583333333336</c:v>
                </c:pt>
                <c:pt idx="105023">
                  <c:v>38099.666666666664</c:v>
                </c:pt>
                <c:pt idx="105024">
                  <c:v>38099.75</c:v>
                </c:pt>
                <c:pt idx="105025">
                  <c:v>38099.833333333336</c:v>
                </c:pt>
                <c:pt idx="105026">
                  <c:v>38099.916666666664</c:v>
                </c:pt>
                <c:pt idx="105027">
                  <c:v>38100</c:v>
                </c:pt>
                <c:pt idx="105028">
                  <c:v>38100.083333333336</c:v>
                </c:pt>
                <c:pt idx="105029">
                  <c:v>38100.166666666664</c:v>
                </c:pt>
                <c:pt idx="105030">
                  <c:v>38100.25</c:v>
                </c:pt>
                <c:pt idx="105031">
                  <c:v>38100.333333333336</c:v>
                </c:pt>
                <c:pt idx="105032">
                  <c:v>38100.416666666664</c:v>
                </c:pt>
                <c:pt idx="105033">
                  <c:v>38100.5</c:v>
                </c:pt>
                <c:pt idx="105034">
                  <c:v>38100.583333333336</c:v>
                </c:pt>
                <c:pt idx="105035">
                  <c:v>38100.666666666664</c:v>
                </c:pt>
                <c:pt idx="105036">
                  <c:v>38100.75</c:v>
                </c:pt>
                <c:pt idx="105037">
                  <c:v>38100.833333333336</c:v>
                </c:pt>
                <c:pt idx="105038">
                  <c:v>38100.916666666664</c:v>
                </c:pt>
                <c:pt idx="105039">
                  <c:v>38101</c:v>
                </c:pt>
                <c:pt idx="105040">
                  <c:v>38101.083333333336</c:v>
                </c:pt>
                <c:pt idx="105041">
                  <c:v>38101.166666666664</c:v>
                </c:pt>
                <c:pt idx="105042">
                  <c:v>38101.25</c:v>
                </c:pt>
                <c:pt idx="105043">
                  <c:v>38101.333333333336</c:v>
                </c:pt>
                <c:pt idx="105044">
                  <c:v>38101.416666666664</c:v>
                </c:pt>
                <c:pt idx="105045">
                  <c:v>38101.5</c:v>
                </c:pt>
                <c:pt idx="105046">
                  <c:v>38101.583333333336</c:v>
                </c:pt>
                <c:pt idx="105047">
                  <c:v>38101.666666666664</c:v>
                </c:pt>
                <c:pt idx="105048">
                  <c:v>38101.75</c:v>
                </c:pt>
                <c:pt idx="105049">
                  <c:v>38101.833333333336</c:v>
                </c:pt>
                <c:pt idx="105050">
                  <c:v>38101.916666666664</c:v>
                </c:pt>
                <c:pt idx="105051">
                  <c:v>38102</c:v>
                </c:pt>
                <c:pt idx="105052">
                  <c:v>38102.083333333336</c:v>
                </c:pt>
                <c:pt idx="105053">
                  <c:v>38102.166666666664</c:v>
                </c:pt>
                <c:pt idx="105054">
                  <c:v>38102.25</c:v>
                </c:pt>
                <c:pt idx="105055">
                  <c:v>38102.333333333336</c:v>
                </c:pt>
                <c:pt idx="105056">
                  <c:v>38102.416666666664</c:v>
                </c:pt>
                <c:pt idx="105057">
                  <c:v>38102.5</c:v>
                </c:pt>
                <c:pt idx="105058">
                  <c:v>38102.583333333336</c:v>
                </c:pt>
                <c:pt idx="105059">
                  <c:v>38102.666666666664</c:v>
                </c:pt>
                <c:pt idx="105060">
                  <c:v>38102.75</c:v>
                </c:pt>
                <c:pt idx="105061">
                  <c:v>38102.833333333336</c:v>
                </c:pt>
                <c:pt idx="105062">
                  <c:v>38102.916666666664</c:v>
                </c:pt>
                <c:pt idx="105063">
                  <c:v>38103</c:v>
                </c:pt>
                <c:pt idx="105064">
                  <c:v>38103.083333333336</c:v>
                </c:pt>
                <c:pt idx="105065">
                  <c:v>38103.166666666664</c:v>
                </c:pt>
                <c:pt idx="105066">
                  <c:v>38103.25</c:v>
                </c:pt>
                <c:pt idx="105067">
                  <c:v>38103.333333333336</c:v>
                </c:pt>
                <c:pt idx="105068">
                  <c:v>38103.416666666664</c:v>
                </c:pt>
                <c:pt idx="105069">
                  <c:v>38103.5</c:v>
                </c:pt>
                <c:pt idx="105070">
                  <c:v>38103.583333333336</c:v>
                </c:pt>
                <c:pt idx="105071">
                  <c:v>38103.666666666664</c:v>
                </c:pt>
                <c:pt idx="105072">
                  <c:v>38103.75</c:v>
                </c:pt>
                <c:pt idx="105073">
                  <c:v>38103.833333333336</c:v>
                </c:pt>
                <c:pt idx="105074">
                  <c:v>38103.916666666664</c:v>
                </c:pt>
                <c:pt idx="105075">
                  <c:v>38104</c:v>
                </c:pt>
                <c:pt idx="105076">
                  <c:v>38104.083333333336</c:v>
                </c:pt>
                <c:pt idx="105077">
                  <c:v>38104.166666666664</c:v>
                </c:pt>
                <c:pt idx="105078">
                  <c:v>38104.25</c:v>
                </c:pt>
                <c:pt idx="105079">
                  <c:v>38104.333333333336</c:v>
                </c:pt>
                <c:pt idx="105080">
                  <c:v>38104.416666666664</c:v>
                </c:pt>
                <c:pt idx="105081">
                  <c:v>38104.5</c:v>
                </c:pt>
                <c:pt idx="105082">
                  <c:v>38104.583333333336</c:v>
                </c:pt>
                <c:pt idx="105083">
                  <c:v>38104.666666666664</c:v>
                </c:pt>
                <c:pt idx="105084">
                  <c:v>38104.75</c:v>
                </c:pt>
                <c:pt idx="105085">
                  <c:v>38104.833333333336</c:v>
                </c:pt>
                <c:pt idx="105086">
                  <c:v>38104.916666666664</c:v>
                </c:pt>
                <c:pt idx="105087">
                  <c:v>38105</c:v>
                </c:pt>
                <c:pt idx="105088">
                  <c:v>38105.083333333336</c:v>
                </c:pt>
                <c:pt idx="105089">
                  <c:v>38105.166666666664</c:v>
                </c:pt>
                <c:pt idx="105090">
                  <c:v>38105.25</c:v>
                </c:pt>
                <c:pt idx="105091">
                  <c:v>38105.333333333336</c:v>
                </c:pt>
                <c:pt idx="105092">
                  <c:v>38105.416666666664</c:v>
                </c:pt>
                <c:pt idx="105093">
                  <c:v>38105.5</c:v>
                </c:pt>
                <c:pt idx="105094">
                  <c:v>38105.583333333336</c:v>
                </c:pt>
                <c:pt idx="105095">
                  <c:v>38105.666666666664</c:v>
                </c:pt>
                <c:pt idx="105096">
                  <c:v>38105.75</c:v>
                </c:pt>
                <c:pt idx="105097">
                  <c:v>38105.833333333336</c:v>
                </c:pt>
                <c:pt idx="105098">
                  <c:v>38105.916666666664</c:v>
                </c:pt>
                <c:pt idx="105099">
                  <c:v>38106</c:v>
                </c:pt>
                <c:pt idx="105100">
                  <c:v>38106.083333333336</c:v>
                </c:pt>
                <c:pt idx="105101">
                  <c:v>38106.166666666664</c:v>
                </c:pt>
                <c:pt idx="105102">
                  <c:v>38106.25</c:v>
                </c:pt>
                <c:pt idx="105103">
                  <c:v>38106.333333333336</c:v>
                </c:pt>
                <c:pt idx="105104">
                  <c:v>38106.416666666664</c:v>
                </c:pt>
                <c:pt idx="105105">
                  <c:v>38106.5</c:v>
                </c:pt>
                <c:pt idx="105106">
                  <c:v>38106.583333333336</c:v>
                </c:pt>
                <c:pt idx="105107">
                  <c:v>38106.666666666664</c:v>
                </c:pt>
                <c:pt idx="105108">
                  <c:v>38106.75</c:v>
                </c:pt>
                <c:pt idx="105109">
                  <c:v>38106.833333333336</c:v>
                </c:pt>
                <c:pt idx="105110">
                  <c:v>38106.916666666664</c:v>
                </c:pt>
                <c:pt idx="105111">
                  <c:v>38107</c:v>
                </c:pt>
                <c:pt idx="105112">
                  <c:v>38107.083333333336</c:v>
                </c:pt>
                <c:pt idx="105113">
                  <c:v>38107.166666666664</c:v>
                </c:pt>
                <c:pt idx="105114">
                  <c:v>38107.25</c:v>
                </c:pt>
                <c:pt idx="105115">
                  <c:v>38107.333333333336</c:v>
                </c:pt>
                <c:pt idx="105116">
                  <c:v>38107.416666666664</c:v>
                </c:pt>
                <c:pt idx="105117">
                  <c:v>38107.5</c:v>
                </c:pt>
                <c:pt idx="105118">
                  <c:v>38107.583333333336</c:v>
                </c:pt>
                <c:pt idx="105119">
                  <c:v>38107.666666666664</c:v>
                </c:pt>
                <c:pt idx="105120">
                  <c:v>38107.75</c:v>
                </c:pt>
                <c:pt idx="105121">
                  <c:v>38107.833333333336</c:v>
                </c:pt>
                <c:pt idx="105122">
                  <c:v>38107.916666666664</c:v>
                </c:pt>
                <c:pt idx="105123">
                  <c:v>38108</c:v>
                </c:pt>
                <c:pt idx="105124">
                  <c:v>38108.083333333336</c:v>
                </c:pt>
                <c:pt idx="105125">
                  <c:v>38108.166666666664</c:v>
                </c:pt>
                <c:pt idx="105126">
                  <c:v>38108.25</c:v>
                </c:pt>
                <c:pt idx="105127">
                  <c:v>38108.333333333336</c:v>
                </c:pt>
                <c:pt idx="105128">
                  <c:v>38108.416666666664</c:v>
                </c:pt>
                <c:pt idx="105129">
                  <c:v>38108.5</c:v>
                </c:pt>
                <c:pt idx="105130">
                  <c:v>38108.583333333336</c:v>
                </c:pt>
                <c:pt idx="105131">
                  <c:v>38108.666666666664</c:v>
                </c:pt>
                <c:pt idx="105132">
                  <c:v>38108.75</c:v>
                </c:pt>
                <c:pt idx="105133">
                  <c:v>38108.833333333336</c:v>
                </c:pt>
                <c:pt idx="105134">
                  <c:v>38108.916666666664</c:v>
                </c:pt>
                <c:pt idx="105135">
                  <c:v>38109</c:v>
                </c:pt>
                <c:pt idx="105136">
                  <c:v>38109.083333333336</c:v>
                </c:pt>
                <c:pt idx="105137">
                  <c:v>38109.166666666664</c:v>
                </c:pt>
                <c:pt idx="105138">
                  <c:v>38109.25</c:v>
                </c:pt>
                <c:pt idx="105139">
                  <c:v>38109.333333333336</c:v>
                </c:pt>
                <c:pt idx="105140">
                  <c:v>38109.416666666664</c:v>
                </c:pt>
                <c:pt idx="105141">
                  <c:v>38109.5</c:v>
                </c:pt>
                <c:pt idx="105142">
                  <c:v>38109.583333333336</c:v>
                </c:pt>
                <c:pt idx="105143">
                  <c:v>38109.666666666664</c:v>
                </c:pt>
                <c:pt idx="105144">
                  <c:v>38109.75</c:v>
                </c:pt>
                <c:pt idx="105145">
                  <c:v>38109.833333333336</c:v>
                </c:pt>
                <c:pt idx="105146">
                  <c:v>38109.916666666664</c:v>
                </c:pt>
                <c:pt idx="105147">
                  <c:v>38110</c:v>
                </c:pt>
                <c:pt idx="105148">
                  <c:v>38110.083333333336</c:v>
                </c:pt>
                <c:pt idx="105149">
                  <c:v>38110.166666666664</c:v>
                </c:pt>
                <c:pt idx="105150">
                  <c:v>38110.25</c:v>
                </c:pt>
                <c:pt idx="105151">
                  <c:v>38110.333333333336</c:v>
                </c:pt>
                <c:pt idx="105152">
                  <c:v>38110.416666666664</c:v>
                </c:pt>
                <c:pt idx="105153">
                  <c:v>38110.5</c:v>
                </c:pt>
                <c:pt idx="105154">
                  <c:v>38110.583333333336</c:v>
                </c:pt>
                <c:pt idx="105155">
                  <c:v>38110.666666666664</c:v>
                </c:pt>
                <c:pt idx="105156">
                  <c:v>38110.75</c:v>
                </c:pt>
                <c:pt idx="105157">
                  <c:v>38110.833333333336</c:v>
                </c:pt>
                <c:pt idx="105158">
                  <c:v>38110.916666666664</c:v>
                </c:pt>
                <c:pt idx="105159">
                  <c:v>38111</c:v>
                </c:pt>
                <c:pt idx="105160">
                  <c:v>38111.083333333336</c:v>
                </c:pt>
                <c:pt idx="105161">
                  <c:v>38111.166666666664</c:v>
                </c:pt>
                <c:pt idx="105162">
                  <c:v>38111.25</c:v>
                </c:pt>
                <c:pt idx="105163">
                  <c:v>38111.333333333336</c:v>
                </c:pt>
                <c:pt idx="105164">
                  <c:v>38111.416666666664</c:v>
                </c:pt>
                <c:pt idx="105165">
                  <c:v>38111.5</c:v>
                </c:pt>
                <c:pt idx="105166">
                  <c:v>38111.583333333336</c:v>
                </c:pt>
                <c:pt idx="105167">
                  <c:v>38111.666666666664</c:v>
                </c:pt>
                <c:pt idx="105168">
                  <c:v>38111.75</c:v>
                </c:pt>
                <c:pt idx="105169">
                  <c:v>38111.833333333336</c:v>
                </c:pt>
                <c:pt idx="105170">
                  <c:v>38111.916666666664</c:v>
                </c:pt>
                <c:pt idx="105171">
                  <c:v>38112</c:v>
                </c:pt>
                <c:pt idx="105172">
                  <c:v>38112.083333333336</c:v>
                </c:pt>
                <c:pt idx="105173">
                  <c:v>38112.166666666664</c:v>
                </c:pt>
                <c:pt idx="105174">
                  <c:v>38112.25</c:v>
                </c:pt>
                <c:pt idx="105175">
                  <c:v>38112.333333333336</c:v>
                </c:pt>
                <c:pt idx="105176">
                  <c:v>38112.416666666664</c:v>
                </c:pt>
                <c:pt idx="105177">
                  <c:v>38112.5</c:v>
                </c:pt>
                <c:pt idx="105178">
                  <c:v>38112.583333333336</c:v>
                </c:pt>
                <c:pt idx="105179">
                  <c:v>38112.666666666664</c:v>
                </c:pt>
                <c:pt idx="105180">
                  <c:v>38112.75</c:v>
                </c:pt>
                <c:pt idx="105181">
                  <c:v>38112.833333333336</c:v>
                </c:pt>
                <c:pt idx="105182">
                  <c:v>38112.916666666664</c:v>
                </c:pt>
                <c:pt idx="105183">
                  <c:v>38113</c:v>
                </c:pt>
                <c:pt idx="105184">
                  <c:v>38113.083333333336</c:v>
                </c:pt>
                <c:pt idx="105185">
                  <c:v>38113.166666666664</c:v>
                </c:pt>
                <c:pt idx="105186">
                  <c:v>38113.25</c:v>
                </c:pt>
                <c:pt idx="105187">
                  <c:v>38113.333333333336</c:v>
                </c:pt>
                <c:pt idx="105188">
                  <c:v>38113.416666666664</c:v>
                </c:pt>
                <c:pt idx="105189">
                  <c:v>38113.5</c:v>
                </c:pt>
                <c:pt idx="105190">
                  <c:v>38113.583333333336</c:v>
                </c:pt>
                <c:pt idx="105191">
                  <c:v>38113.666666666664</c:v>
                </c:pt>
                <c:pt idx="105192">
                  <c:v>38113.75</c:v>
                </c:pt>
                <c:pt idx="105193">
                  <c:v>38113.833333333336</c:v>
                </c:pt>
                <c:pt idx="105194">
                  <c:v>38113.916666666664</c:v>
                </c:pt>
                <c:pt idx="105195">
                  <c:v>38114</c:v>
                </c:pt>
                <c:pt idx="105196">
                  <c:v>38114.083333333336</c:v>
                </c:pt>
                <c:pt idx="105197">
                  <c:v>38114.166666666664</c:v>
                </c:pt>
                <c:pt idx="105198">
                  <c:v>38114.25</c:v>
                </c:pt>
                <c:pt idx="105199">
                  <c:v>38114.333333333336</c:v>
                </c:pt>
                <c:pt idx="105200">
                  <c:v>38114.416666666664</c:v>
                </c:pt>
                <c:pt idx="105201">
                  <c:v>38114.45416666667</c:v>
                </c:pt>
                <c:pt idx="105202">
                  <c:v>38114.464583333334</c:v>
                </c:pt>
                <c:pt idx="105203">
                  <c:v>38114.489583333336</c:v>
                </c:pt>
                <c:pt idx="105204">
                  <c:v>38114.5</c:v>
                </c:pt>
                <c:pt idx="105205">
                  <c:v>38114.583333333336</c:v>
                </c:pt>
                <c:pt idx="105206">
                  <c:v>38114.666666666664</c:v>
                </c:pt>
                <c:pt idx="105207">
                  <c:v>38114.710416666669</c:v>
                </c:pt>
                <c:pt idx="105208">
                  <c:v>38114.75</c:v>
                </c:pt>
                <c:pt idx="105209">
                  <c:v>38114.833333333336</c:v>
                </c:pt>
                <c:pt idx="105210">
                  <c:v>38114.916666666664</c:v>
                </c:pt>
                <c:pt idx="105211">
                  <c:v>38115</c:v>
                </c:pt>
                <c:pt idx="105212">
                  <c:v>38115.083333333336</c:v>
                </c:pt>
                <c:pt idx="105213">
                  <c:v>38115.166666666664</c:v>
                </c:pt>
                <c:pt idx="105214">
                  <c:v>38115.25</c:v>
                </c:pt>
                <c:pt idx="105215">
                  <c:v>38115.333333333336</c:v>
                </c:pt>
                <c:pt idx="105216">
                  <c:v>38115.416666666664</c:v>
                </c:pt>
                <c:pt idx="105217">
                  <c:v>38115.5</c:v>
                </c:pt>
                <c:pt idx="105218">
                  <c:v>38115.583333333336</c:v>
                </c:pt>
                <c:pt idx="105219">
                  <c:v>38115.666666666664</c:v>
                </c:pt>
                <c:pt idx="105220">
                  <c:v>38115.75</c:v>
                </c:pt>
                <c:pt idx="105221">
                  <c:v>38115.833333333336</c:v>
                </c:pt>
                <c:pt idx="105222">
                  <c:v>38115.916666666664</c:v>
                </c:pt>
                <c:pt idx="105223">
                  <c:v>38116</c:v>
                </c:pt>
                <c:pt idx="105224">
                  <c:v>38116.083333333336</c:v>
                </c:pt>
                <c:pt idx="105225">
                  <c:v>38116.166666666664</c:v>
                </c:pt>
                <c:pt idx="105226">
                  <c:v>38116.25</c:v>
                </c:pt>
                <c:pt idx="105227">
                  <c:v>38116.333333333336</c:v>
                </c:pt>
                <c:pt idx="105228">
                  <c:v>38116.416666666664</c:v>
                </c:pt>
                <c:pt idx="105229">
                  <c:v>38116.5</c:v>
                </c:pt>
                <c:pt idx="105230">
                  <c:v>38116.583333333336</c:v>
                </c:pt>
                <c:pt idx="105231">
                  <c:v>38116.666666666664</c:v>
                </c:pt>
                <c:pt idx="105232">
                  <c:v>38116.75</c:v>
                </c:pt>
                <c:pt idx="105233">
                  <c:v>38116.833333333336</c:v>
                </c:pt>
                <c:pt idx="105234">
                  <c:v>38116.916666666664</c:v>
                </c:pt>
                <c:pt idx="105235">
                  <c:v>38117</c:v>
                </c:pt>
                <c:pt idx="105236">
                  <c:v>38117.083333333336</c:v>
                </c:pt>
                <c:pt idx="105237">
                  <c:v>38117.166666666664</c:v>
                </c:pt>
                <c:pt idx="105238">
                  <c:v>38117.25</c:v>
                </c:pt>
                <c:pt idx="105239">
                  <c:v>38117.333333333336</c:v>
                </c:pt>
                <c:pt idx="105240">
                  <c:v>38117.416666666664</c:v>
                </c:pt>
                <c:pt idx="105241">
                  <c:v>38117.5</c:v>
                </c:pt>
                <c:pt idx="105242">
                  <c:v>38117.583333333336</c:v>
                </c:pt>
                <c:pt idx="105243">
                  <c:v>38117.666666666664</c:v>
                </c:pt>
                <c:pt idx="105244">
                  <c:v>38117.75</c:v>
                </c:pt>
                <c:pt idx="105245">
                  <c:v>38117.833333333336</c:v>
                </c:pt>
                <c:pt idx="105246">
                  <c:v>38117.916666666664</c:v>
                </c:pt>
                <c:pt idx="105247">
                  <c:v>38118</c:v>
                </c:pt>
                <c:pt idx="105248">
                  <c:v>38118.083333333336</c:v>
                </c:pt>
                <c:pt idx="105249">
                  <c:v>38118.166666666664</c:v>
                </c:pt>
                <c:pt idx="105250">
                  <c:v>38118.25</c:v>
                </c:pt>
                <c:pt idx="105251">
                  <c:v>38118.333333333336</c:v>
                </c:pt>
                <c:pt idx="105252">
                  <c:v>38118.416666666664</c:v>
                </c:pt>
                <c:pt idx="105253">
                  <c:v>38118.5</c:v>
                </c:pt>
                <c:pt idx="105254">
                  <c:v>38118.583333333336</c:v>
                </c:pt>
                <c:pt idx="105255">
                  <c:v>38118.666666666664</c:v>
                </c:pt>
                <c:pt idx="105256">
                  <c:v>38118.75</c:v>
                </c:pt>
                <c:pt idx="105257">
                  <c:v>38118.833333333336</c:v>
                </c:pt>
                <c:pt idx="105258">
                  <c:v>38118.916666666664</c:v>
                </c:pt>
                <c:pt idx="105259">
                  <c:v>38119</c:v>
                </c:pt>
                <c:pt idx="105260">
                  <c:v>38119.083333333336</c:v>
                </c:pt>
                <c:pt idx="105261">
                  <c:v>38119.166666666664</c:v>
                </c:pt>
                <c:pt idx="105262">
                  <c:v>38119.25</c:v>
                </c:pt>
                <c:pt idx="105263">
                  <c:v>38119.333333333336</c:v>
                </c:pt>
                <c:pt idx="105264">
                  <c:v>38119.416666666664</c:v>
                </c:pt>
                <c:pt idx="105265">
                  <c:v>38119.5</c:v>
                </c:pt>
                <c:pt idx="105266">
                  <c:v>38119.583333333336</c:v>
                </c:pt>
                <c:pt idx="105267">
                  <c:v>38119.666666666664</c:v>
                </c:pt>
                <c:pt idx="105268">
                  <c:v>38119.75</c:v>
                </c:pt>
                <c:pt idx="105269">
                  <c:v>38119.833333333336</c:v>
                </c:pt>
                <c:pt idx="105270">
                  <c:v>38119.916666666664</c:v>
                </c:pt>
                <c:pt idx="105271">
                  <c:v>38120</c:v>
                </c:pt>
                <c:pt idx="105272">
                  <c:v>38120.083333333336</c:v>
                </c:pt>
                <c:pt idx="105273">
                  <c:v>38120.166666666664</c:v>
                </c:pt>
                <c:pt idx="105274">
                  <c:v>38120.25</c:v>
                </c:pt>
                <c:pt idx="105275">
                  <c:v>38120.333333333336</c:v>
                </c:pt>
                <c:pt idx="105276">
                  <c:v>38120.416666666664</c:v>
                </c:pt>
                <c:pt idx="105277">
                  <c:v>38120.5</c:v>
                </c:pt>
                <c:pt idx="105278">
                  <c:v>38120.583333333336</c:v>
                </c:pt>
                <c:pt idx="105279">
                  <c:v>38120.666666666664</c:v>
                </c:pt>
                <c:pt idx="105280">
                  <c:v>38120.75</c:v>
                </c:pt>
                <c:pt idx="105281">
                  <c:v>38120.833333333336</c:v>
                </c:pt>
                <c:pt idx="105282">
                  <c:v>38120.916666666664</c:v>
                </c:pt>
                <c:pt idx="105283">
                  <c:v>38121</c:v>
                </c:pt>
                <c:pt idx="105284">
                  <c:v>38121.083333333336</c:v>
                </c:pt>
                <c:pt idx="105285">
                  <c:v>38121.166666666664</c:v>
                </c:pt>
                <c:pt idx="105286">
                  <c:v>38121.25</c:v>
                </c:pt>
                <c:pt idx="105287">
                  <c:v>38121.333333333336</c:v>
                </c:pt>
                <c:pt idx="105288">
                  <c:v>38121.416666666664</c:v>
                </c:pt>
                <c:pt idx="105289">
                  <c:v>38121.5</c:v>
                </c:pt>
                <c:pt idx="105290">
                  <c:v>38121.583333333336</c:v>
                </c:pt>
                <c:pt idx="105291">
                  <c:v>38121.666666666664</c:v>
                </c:pt>
                <c:pt idx="105292">
                  <c:v>38121.75</c:v>
                </c:pt>
                <c:pt idx="105293">
                  <c:v>38121.833333333336</c:v>
                </c:pt>
                <c:pt idx="105294">
                  <c:v>38121.916666666664</c:v>
                </c:pt>
                <c:pt idx="105295">
                  <c:v>38122</c:v>
                </c:pt>
                <c:pt idx="105296">
                  <c:v>38122.083333333336</c:v>
                </c:pt>
                <c:pt idx="105297">
                  <c:v>38122.166666666664</c:v>
                </c:pt>
                <c:pt idx="105298">
                  <c:v>38122.25</c:v>
                </c:pt>
                <c:pt idx="105299">
                  <c:v>38122.333333333336</c:v>
                </c:pt>
                <c:pt idx="105300">
                  <c:v>38122.416666666664</c:v>
                </c:pt>
                <c:pt idx="105301">
                  <c:v>38122.5</c:v>
                </c:pt>
                <c:pt idx="105302">
                  <c:v>38122.583333333336</c:v>
                </c:pt>
                <c:pt idx="105303">
                  <c:v>38122.666666666664</c:v>
                </c:pt>
                <c:pt idx="105304">
                  <c:v>38122.75</c:v>
                </c:pt>
                <c:pt idx="105305">
                  <c:v>38122.833333333336</c:v>
                </c:pt>
                <c:pt idx="105306">
                  <c:v>38122.916666666664</c:v>
                </c:pt>
                <c:pt idx="105307">
                  <c:v>38123</c:v>
                </c:pt>
                <c:pt idx="105308">
                  <c:v>38123.083333333336</c:v>
                </c:pt>
                <c:pt idx="105309">
                  <c:v>38123.166666666664</c:v>
                </c:pt>
                <c:pt idx="105310">
                  <c:v>38123.25</c:v>
                </c:pt>
                <c:pt idx="105311">
                  <c:v>38123.333333333336</c:v>
                </c:pt>
                <c:pt idx="105312">
                  <c:v>38123.416666666664</c:v>
                </c:pt>
                <c:pt idx="105313">
                  <c:v>38123.5</c:v>
                </c:pt>
                <c:pt idx="105314">
                  <c:v>38123.583333333336</c:v>
                </c:pt>
                <c:pt idx="105315">
                  <c:v>38123.666666666664</c:v>
                </c:pt>
                <c:pt idx="105316">
                  <c:v>38123.75</c:v>
                </c:pt>
                <c:pt idx="105317">
                  <c:v>38123.833333333336</c:v>
                </c:pt>
                <c:pt idx="105318">
                  <c:v>38123.916666666664</c:v>
                </c:pt>
                <c:pt idx="105319">
                  <c:v>38124</c:v>
                </c:pt>
                <c:pt idx="105320">
                  <c:v>38124.083333333336</c:v>
                </c:pt>
                <c:pt idx="105321">
                  <c:v>38124.166666666664</c:v>
                </c:pt>
                <c:pt idx="105322">
                  <c:v>38124.25</c:v>
                </c:pt>
                <c:pt idx="105323">
                  <c:v>38124.333333333336</c:v>
                </c:pt>
                <c:pt idx="105324">
                  <c:v>38124.416666666664</c:v>
                </c:pt>
                <c:pt idx="105325">
                  <c:v>38124.5</c:v>
                </c:pt>
                <c:pt idx="105326">
                  <c:v>38124.583333333336</c:v>
                </c:pt>
                <c:pt idx="105327">
                  <c:v>38124.666666666664</c:v>
                </c:pt>
                <c:pt idx="105328">
                  <c:v>38124.75</c:v>
                </c:pt>
                <c:pt idx="105329">
                  <c:v>38124.833333333336</c:v>
                </c:pt>
                <c:pt idx="105330">
                  <c:v>38124.916666666664</c:v>
                </c:pt>
                <c:pt idx="105331">
                  <c:v>38125</c:v>
                </c:pt>
                <c:pt idx="105332">
                  <c:v>38125.083333333336</c:v>
                </c:pt>
                <c:pt idx="105333">
                  <c:v>38125.166666666664</c:v>
                </c:pt>
                <c:pt idx="105334">
                  <c:v>38125.25</c:v>
                </c:pt>
                <c:pt idx="105335">
                  <c:v>38125.333333333336</c:v>
                </c:pt>
                <c:pt idx="105336">
                  <c:v>38125.416666666664</c:v>
                </c:pt>
                <c:pt idx="105337">
                  <c:v>38125.5</c:v>
                </c:pt>
                <c:pt idx="105338">
                  <c:v>38125.583333333336</c:v>
                </c:pt>
                <c:pt idx="105339">
                  <c:v>38125.666666666664</c:v>
                </c:pt>
                <c:pt idx="105340">
                  <c:v>38125.75</c:v>
                </c:pt>
                <c:pt idx="105341">
                  <c:v>38125.833333333336</c:v>
                </c:pt>
                <c:pt idx="105342">
                  <c:v>38125.916666666664</c:v>
                </c:pt>
                <c:pt idx="105343">
                  <c:v>38126</c:v>
                </c:pt>
                <c:pt idx="105344">
                  <c:v>38126.083333333336</c:v>
                </c:pt>
                <c:pt idx="105345">
                  <c:v>38126.166666666664</c:v>
                </c:pt>
                <c:pt idx="105346">
                  <c:v>38126.25</c:v>
                </c:pt>
                <c:pt idx="105347">
                  <c:v>38126.333333333336</c:v>
                </c:pt>
                <c:pt idx="105348">
                  <c:v>38126.416666666664</c:v>
                </c:pt>
                <c:pt idx="105349">
                  <c:v>38126.5</c:v>
                </c:pt>
                <c:pt idx="105350">
                  <c:v>38126.583333333336</c:v>
                </c:pt>
                <c:pt idx="105351">
                  <c:v>38126.666666666664</c:v>
                </c:pt>
                <c:pt idx="105352">
                  <c:v>38126.75</c:v>
                </c:pt>
                <c:pt idx="105353">
                  <c:v>38126.833333333336</c:v>
                </c:pt>
                <c:pt idx="105354">
                  <c:v>38126.916666666664</c:v>
                </c:pt>
                <c:pt idx="105355">
                  <c:v>38127</c:v>
                </c:pt>
                <c:pt idx="105356">
                  <c:v>38127.083333333336</c:v>
                </c:pt>
                <c:pt idx="105357">
                  <c:v>38127.166666666664</c:v>
                </c:pt>
                <c:pt idx="105358">
                  <c:v>38127.25</c:v>
                </c:pt>
                <c:pt idx="105359">
                  <c:v>38127.333333333336</c:v>
                </c:pt>
                <c:pt idx="105360">
                  <c:v>38127.416666666664</c:v>
                </c:pt>
                <c:pt idx="105361">
                  <c:v>38127.5</c:v>
                </c:pt>
                <c:pt idx="105362">
                  <c:v>38127.583333333336</c:v>
                </c:pt>
                <c:pt idx="105363">
                  <c:v>38127.666666666664</c:v>
                </c:pt>
                <c:pt idx="105364">
                  <c:v>38127.75</c:v>
                </c:pt>
                <c:pt idx="105365">
                  <c:v>38127.833333333336</c:v>
                </c:pt>
                <c:pt idx="105366">
                  <c:v>38127.916666666664</c:v>
                </c:pt>
                <c:pt idx="105367">
                  <c:v>38128</c:v>
                </c:pt>
                <c:pt idx="105368">
                  <c:v>38128.083333333336</c:v>
                </c:pt>
                <c:pt idx="105369">
                  <c:v>38128.166666666664</c:v>
                </c:pt>
                <c:pt idx="105370">
                  <c:v>38128.25</c:v>
                </c:pt>
                <c:pt idx="105371">
                  <c:v>38128.333333333336</c:v>
                </c:pt>
                <c:pt idx="105372">
                  <c:v>38128.416666666664</c:v>
                </c:pt>
                <c:pt idx="105373">
                  <c:v>38128.5</c:v>
                </c:pt>
                <c:pt idx="105374">
                  <c:v>38128.583333333336</c:v>
                </c:pt>
                <c:pt idx="105375">
                  <c:v>38128.666666666664</c:v>
                </c:pt>
                <c:pt idx="105376">
                  <c:v>38128.75</c:v>
                </c:pt>
                <c:pt idx="105377">
                  <c:v>38128.833333333336</c:v>
                </c:pt>
                <c:pt idx="105378">
                  <c:v>38128.916666666664</c:v>
                </c:pt>
                <c:pt idx="105379">
                  <c:v>38129</c:v>
                </c:pt>
                <c:pt idx="105380">
                  <c:v>38129.083333333336</c:v>
                </c:pt>
                <c:pt idx="105381">
                  <c:v>38129.166666666664</c:v>
                </c:pt>
                <c:pt idx="105382">
                  <c:v>38129.25</c:v>
                </c:pt>
                <c:pt idx="105383">
                  <c:v>38129.333333333336</c:v>
                </c:pt>
                <c:pt idx="105384">
                  <c:v>38129.416666666664</c:v>
                </c:pt>
                <c:pt idx="105385">
                  <c:v>38129.5</c:v>
                </c:pt>
                <c:pt idx="105386">
                  <c:v>38129.583333333336</c:v>
                </c:pt>
                <c:pt idx="105387">
                  <c:v>38129.666666666664</c:v>
                </c:pt>
                <c:pt idx="105388">
                  <c:v>38129.75</c:v>
                </c:pt>
                <c:pt idx="105389">
                  <c:v>38129.833333333336</c:v>
                </c:pt>
                <c:pt idx="105390">
                  <c:v>38129.916666666664</c:v>
                </c:pt>
                <c:pt idx="105391">
                  <c:v>38130</c:v>
                </c:pt>
                <c:pt idx="105392">
                  <c:v>38130.083333333336</c:v>
                </c:pt>
                <c:pt idx="105393">
                  <c:v>38130.166666666664</c:v>
                </c:pt>
                <c:pt idx="105394">
                  <c:v>38130.25</c:v>
                </c:pt>
                <c:pt idx="105395">
                  <c:v>38130.333333333336</c:v>
                </c:pt>
                <c:pt idx="105396">
                  <c:v>38130.416666666664</c:v>
                </c:pt>
                <c:pt idx="105397">
                  <c:v>38130.5</c:v>
                </c:pt>
                <c:pt idx="105398">
                  <c:v>38130.583333333336</c:v>
                </c:pt>
                <c:pt idx="105399">
                  <c:v>38130.666666666664</c:v>
                </c:pt>
                <c:pt idx="105400">
                  <c:v>38130.75</c:v>
                </c:pt>
                <c:pt idx="105401">
                  <c:v>38130.833333333336</c:v>
                </c:pt>
                <c:pt idx="105402">
                  <c:v>38130.916666666664</c:v>
                </c:pt>
                <c:pt idx="105403">
                  <c:v>38131</c:v>
                </c:pt>
                <c:pt idx="105404">
                  <c:v>38131.083333333336</c:v>
                </c:pt>
                <c:pt idx="105405">
                  <c:v>38131.166666666664</c:v>
                </c:pt>
                <c:pt idx="105406">
                  <c:v>38131.25</c:v>
                </c:pt>
                <c:pt idx="105407">
                  <c:v>38131.333333333336</c:v>
                </c:pt>
                <c:pt idx="105408">
                  <c:v>38131.416666666664</c:v>
                </c:pt>
                <c:pt idx="105409">
                  <c:v>38131.5</c:v>
                </c:pt>
                <c:pt idx="105410">
                  <c:v>38131.583333333336</c:v>
                </c:pt>
                <c:pt idx="105411">
                  <c:v>38131.666666666664</c:v>
                </c:pt>
                <c:pt idx="105412">
                  <c:v>38131.75</c:v>
                </c:pt>
                <c:pt idx="105413">
                  <c:v>38131.833333333336</c:v>
                </c:pt>
                <c:pt idx="105414">
                  <c:v>38131.916666666664</c:v>
                </c:pt>
                <c:pt idx="105415">
                  <c:v>38132</c:v>
                </c:pt>
                <c:pt idx="105416">
                  <c:v>38132.083333333336</c:v>
                </c:pt>
                <c:pt idx="105417">
                  <c:v>38132.166666666664</c:v>
                </c:pt>
                <c:pt idx="105418">
                  <c:v>38132.25</c:v>
                </c:pt>
                <c:pt idx="105419">
                  <c:v>38132.333333333336</c:v>
                </c:pt>
                <c:pt idx="105420">
                  <c:v>38132.416666666664</c:v>
                </c:pt>
                <c:pt idx="105421">
                  <c:v>38132.5</c:v>
                </c:pt>
                <c:pt idx="105422">
                  <c:v>38132.583333333336</c:v>
                </c:pt>
                <c:pt idx="105423">
                  <c:v>38132.666666666664</c:v>
                </c:pt>
                <c:pt idx="105424">
                  <c:v>38132.75</c:v>
                </c:pt>
                <c:pt idx="105425">
                  <c:v>38132.833333333336</c:v>
                </c:pt>
                <c:pt idx="105426">
                  <c:v>38132.916666666664</c:v>
                </c:pt>
                <c:pt idx="105427">
                  <c:v>38133</c:v>
                </c:pt>
                <c:pt idx="105428">
                  <c:v>38133.083333333336</c:v>
                </c:pt>
                <c:pt idx="105429">
                  <c:v>38133.166666666664</c:v>
                </c:pt>
                <c:pt idx="105430">
                  <c:v>38133.25</c:v>
                </c:pt>
                <c:pt idx="105431">
                  <c:v>38133.333333333336</c:v>
                </c:pt>
                <c:pt idx="105432">
                  <c:v>38133.416666666664</c:v>
                </c:pt>
                <c:pt idx="105433">
                  <c:v>38133.5</c:v>
                </c:pt>
                <c:pt idx="105434">
                  <c:v>38133.583333333336</c:v>
                </c:pt>
                <c:pt idx="105435">
                  <c:v>38133.666666666664</c:v>
                </c:pt>
                <c:pt idx="105436">
                  <c:v>38133.75</c:v>
                </c:pt>
                <c:pt idx="105437">
                  <c:v>38133.833333333336</c:v>
                </c:pt>
                <c:pt idx="105438">
                  <c:v>38133.916666666664</c:v>
                </c:pt>
                <c:pt idx="105439">
                  <c:v>38134</c:v>
                </c:pt>
                <c:pt idx="105440">
                  <c:v>38134.083333333336</c:v>
                </c:pt>
                <c:pt idx="105441">
                  <c:v>38134.166666666664</c:v>
                </c:pt>
                <c:pt idx="105442">
                  <c:v>38134.25</c:v>
                </c:pt>
                <c:pt idx="105443">
                  <c:v>38134.333333333336</c:v>
                </c:pt>
                <c:pt idx="105444">
                  <c:v>38134.416666666664</c:v>
                </c:pt>
                <c:pt idx="105445">
                  <c:v>38134.5</c:v>
                </c:pt>
                <c:pt idx="105446">
                  <c:v>38134.583333333336</c:v>
                </c:pt>
                <c:pt idx="105447">
                  <c:v>38134.666666666664</c:v>
                </c:pt>
                <c:pt idx="105448">
                  <c:v>38134.75</c:v>
                </c:pt>
                <c:pt idx="105449">
                  <c:v>38134.833333333336</c:v>
                </c:pt>
                <c:pt idx="105450">
                  <c:v>38134.916666666664</c:v>
                </c:pt>
                <c:pt idx="105451">
                  <c:v>38135</c:v>
                </c:pt>
                <c:pt idx="105452">
                  <c:v>38135.083333333336</c:v>
                </c:pt>
                <c:pt idx="105453">
                  <c:v>38135.166666666664</c:v>
                </c:pt>
                <c:pt idx="105454">
                  <c:v>38135.25</c:v>
                </c:pt>
                <c:pt idx="105455">
                  <c:v>38135.333333333336</c:v>
                </c:pt>
                <c:pt idx="105456">
                  <c:v>38135.416666666664</c:v>
                </c:pt>
                <c:pt idx="105457">
                  <c:v>38135.5</c:v>
                </c:pt>
                <c:pt idx="105458">
                  <c:v>38135.583333333336</c:v>
                </c:pt>
                <c:pt idx="105459">
                  <c:v>38135.666666666664</c:v>
                </c:pt>
                <c:pt idx="105460">
                  <c:v>38135.75</c:v>
                </c:pt>
                <c:pt idx="105461">
                  <c:v>38135.833333333336</c:v>
                </c:pt>
                <c:pt idx="105462">
                  <c:v>38135.916666666664</c:v>
                </c:pt>
                <c:pt idx="105463">
                  <c:v>38136</c:v>
                </c:pt>
                <c:pt idx="105464">
                  <c:v>38136.083333333336</c:v>
                </c:pt>
                <c:pt idx="105465">
                  <c:v>38136.166666666664</c:v>
                </c:pt>
                <c:pt idx="105466">
                  <c:v>38136.25</c:v>
                </c:pt>
                <c:pt idx="105467">
                  <c:v>38136.333333333336</c:v>
                </c:pt>
                <c:pt idx="105468">
                  <c:v>38136.416666666664</c:v>
                </c:pt>
                <c:pt idx="105469">
                  <c:v>38136.5</c:v>
                </c:pt>
                <c:pt idx="105470">
                  <c:v>38136.583333333336</c:v>
                </c:pt>
                <c:pt idx="105471">
                  <c:v>38136.666666666664</c:v>
                </c:pt>
                <c:pt idx="105472">
                  <c:v>38136.75</c:v>
                </c:pt>
                <c:pt idx="105473">
                  <c:v>38136.833333333336</c:v>
                </c:pt>
                <c:pt idx="105474">
                  <c:v>38136.916666666664</c:v>
                </c:pt>
                <c:pt idx="105475">
                  <c:v>38137</c:v>
                </c:pt>
                <c:pt idx="105476">
                  <c:v>38137.083333333336</c:v>
                </c:pt>
                <c:pt idx="105477">
                  <c:v>38137.166666666664</c:v>
                </c:pt>
                <c:pt idx="105478">
                  <c:v>38137.25</c:v>
                </c:pt>
                <c:pt idx="105479">
                  <c:v>38137.333333333336</c:v>
                </c:pt>
                <c:pt idx="105480">
                  <c:v>38137.416666666664</c:v>
                </c:pt>
                <c:pt idx="105481">
                  <c:v>38137.5</c:v>
                </c:pt>
                <c:pt idx="105482">
                  <c:v>38137.583333333336</c:v>
                </c:pt>
                <c:pt idx="105483">
                  <c:v>38137.666666666664</c:v>
                </c:pt>
                <c:pt idx="105484">
                  <c:v>38137.75</c:v>
                </c:pt>
                <c:pt idx="105485">
                  <c:v>38137.833333333336</c:v>
                </c:pt>
                <c:pt idx="105486">
                  <c:v>38137.916666666664</c:v>
                </c:pt>
                <c:pt idx="105487">
                  <c:v>38138</c:v>
                </c:pt>
                <c:pt idx="105488">
                  <c:v>38138.083333333336</c:v>
                </c:pt>
                <c:pt idx="105489">
                  <c:v>38138.166666666664</c:v>
                </c:pt>
                <c:pt idx="105490">
                  <c:v>38138.25</c:v>
                </c:pt>
                <c:pt idx="105491">
                  <c:v>38138.333333333336</c:v>
                </c:pt>
                <c:pt idx="105492">
                  <c:v>38138.416666666664</c:v>
                </c:pt>
                <c:pt idx="105493">
                  <c:v>38138.5</c:v>
                </c:pt>
                <c:pt idx="105494">
                  <c:v>38138.583333333336</c:v>
                </c:pt>
                <c:pt idx="105495">
                  <c:v>38138.666666666664</c:v>
                </c:pt>
                <c:pt idx="105496">
                  <c:v>38138.75</c:v>
                </c:pt>
                <c:pt idx="105497">
                  <c:v>38138.833333333336</c:v>
                </c:pt>
                <c:pt idx="105498">
                  <c:v>38138.916666666664</c:v>
                </c:pt>
                <c:pt idx="105499">
                  <c:v>38139</c:v>
                </c:pt>
                <c:pt idx="105500">
                  <c:v>38139.083333333336</c:v>
                </c:pt>
                <c:pt idx="105501">
                  <c:v>38139.166666666664</c:v>
                </c:pt>
                <c:pt idx="105502">
                  <c:v>38139.25</c:v>
                </c:pt>
                <c:pt idx="105503">
                  <c:v>38139.333333333336</c:v>
                </c:pt>
                <c:pt idx="105504">
                  <c:v>38139.375</c:v>
                </c:pt>
                <c:pt idx="105505">
                  <c:v>38139.416666666664</c:v>
                </c:pt>
                <c:pt idx="105506">
                  <c:v>38139.5</c:v>
                </c:pt>
                <c:pt idx="105507">
                  <c:v>38139.583333333336</c:v>
                </c:pt>
                <c:pt idx="105508">
                  <c:v>38139.625</c:v>
                </c:pt>
                <c:pt idx="105509">
                  <c:v>38139.666666666664</c:v>
                </c:pt>
                <c:pt idx="105510">
                  <c:v>38139.75</c:v>
                </c:pt>
                <c:pt idx="105511">
                  <c:v>38139.833333333336</c:v>
                </c:pt>
                <c:pt idx="105512">
                  <c:v>38139.875</c:v>
                </c:pt>
                <c:pt idx="105513">
                  <c:v>38139.916666666664</c:v>
                </c:pt>
                <c:pt idx="105514">
                  <c:v>38140</c:v>
                </c:pt>
                <c:pt idx="105515">
                  <c:v>38140.083333333336</c:v>
                </c:pt>
                <c:pt idx="105516">
                  <c:v>38140.166666666664</c:v>
                </c:pt>
                <c:pt idx="105517">
                  <c:v>38140.25</c:v>
                </c:pt>
                <c:pt idx="105518">
                  <c:v>38140.333333333336</c:v>
                </c:pt>
                <c:pt idx="105519">
                  <c:v>38140.375</c:v>
                </c:pt>
                <c:pt idx="105520">
                  <c:v>38140.416666666664</c:v>
                </c:pt>
                <c:pt idx="105521">
                  <c:v>38140.5</c:v>
                </c:pt>
                <c:pt idx="105522">
                  <c:v>38140.583333333336</c:v>
                </c:pt>
                <c:pt idx="105523">
                  <c:v>38140.625</c:v>
                </c:pt>
                <c:pt idx="105524">
                  <c:v>38140.666666666664</c:v>
                </c:pt>
                <c:pt idx="105525">
                  <c:v>38140.75</c:v>
                </c:pt>
                <c:pt idx="105526">
                  <c:v>38140.833333333336</c:v>
                </c:pt>
                <c:pt idx="105527">
                  <c:v>38140.875</c:v>
                </c:pt>
                <c:pt idx="105528">
                  <c:v>38140.916666666664</c:v>
                </c:pt>
                <c:pt idx="105529">
                  <c:v>38141</c:v>
                </c:pt>
                <c:pt idx="105530">
                  <c:v>38141.083333333336</c:v>
                </c:pt>
                <c:pt idx="105531">
                  <c:v>38141.166666666664</c:v>
                </c:pt>
                <c:pt idx="105532">
                  <c:v>38141.25</c:v>
                </c:pt>
                <c:pt idx="105533">
                  <c:v>38141.333333333336</c:v>
                </c:pt>
                <c:pt idx="105534">
                  <c:v>38141.416666666664</c:v>
                </c:pt>
                <c:pt idx="105535">
                  <c:v>38141.5</c:v>
                </c:pt>
                <c:pt idx="105536">
                  <c:v>38141.583333333336</c:v>
                </c:pt>
                <c:pt idx="105537">
                  <c:v>38141.666666666664</c:v>
                </c:pt>
                <c:pt idx="105538">
                  <c:v>38141.75</c:v>
                </c:pt>
                <c:pt idx="105539">
                  <c:v>38141.833333333336</c:v>
                </c:pt>
                <c:pt idx="105540">
                  <c:v>38141.916666666664</c:v>
                </c:pt>
                <c:pt idx="105541">
                  <c:v>38142</c:v>
                </c:pt>
                <c:pt idx="105542">
                  <c:v>38142.083333333336</c:v>
                </c:pt>
                <c:pt idx="105543">
                  <c:v>38142.166666666664</c:v>
                </c:pt>
                <c:pt idx="105544">
                  <c:v>38142.25</c:v>
                </c:pt>
                <c:pt idx="105545">
                  <c:v>38142.333333333336</c:v>
                </c:pt>
                <c:pt idx="105546">
                  <c:v>38142.416666666664</c:v>
                </c:pt>
                <c:pt idx="105547">
                  <c:v>38142.5</c:v>
                </c:pt>
                <c:pt idx="105548">
                  <c:v>38142.583333333336</c:v>
                </c:pt>
                <c:pt idx="105549">
                  <c:v>38142.666666666664</c:v>
                </c:pt>
                <c:pt idx="105550">
                  <c:v>38142.75</c:v>
                </c:pt>
                <c:pt idx="105551">
                  <c:v>38142.833333333336</c:v>
                </c:pt>
                <c:pt idx="105552">
                  <c:v>38142.916666666664</c:v>
                </c:pt>
                <c:pt idx="105553">
                  <c:v>38143</c:v>
                </c:pt>
                <c:pt idx="105554">
                  <c:v>38143.083333333336</c:v>
                </c:pt>
                <c:pt idx="105555">
                  <c:v>38143.166666666664</c:v>
                </c:pt>
                <c:pt idx="105556">
                  <c:v>38143.25</c:v>
                </c:pt>
                <c:pt idx="105557">
                  <c:v>38143.333333333336</c:v>
                </c:pt>
                <c:pt idx="105558">
                  <c:v>38143.416666666664</c:v>
                </c:pt>
                <c:pt idx="105559">
                  <c:v>38143.5</c:v>
                </c:pt>
                <c:pt idx="105560">
                  <c:v>38143.583333333336</c:v>
                </c:pt>
                <c:pt idx="105561">
                  <c:v>38143.666666666664</c:v>
                </c:pt>
                <c:pt idx="105562">
                  <c:v>38143.75</c:v>
                </c:pt>
                <c:pt idx="105563">
                  <c:v>38143.833333333336</c:v>
                </c:pt>
                <c:pt idx="105564">
                  <c:v>38143.916666666664</c:v>
                </c:pt>
                <c:pt idx="105565">
                  <c:v>38144</c:v>
                </c:pt>
                <c:pt idx="105566">
                  <c:v>38144.083333333336</c:v>
                </c:pt>
                <c:pt idx="105567">
                  <c:v>38144.166666666664</c:v>
                </c:pt>
                <c:pt idx="105568">
                  <c:v>38144.25</c:v>
                </c:pt>
                <c:pt idx="105569">
                  <c:v>38144.333333333336</c:v>
                </c:pt>
                <c:pt idx="105570">
                  <c:v>38144.416666666664</c:v>
                </c:pt>
                <c:pt idx="105571">
                  <c:v>38144.5</c:v>
                </c:pt>
                <c:pt idx="105572">
                  <c:v>38144.583333333336</c:v>
                </c:pt>
                <c:pt idx="105573">
                  <c:v>38144.666666666664</c:v>
                </c:pt>
                <c:pt idx="105574">
                  <c:v>38144.75</c:v>
                </c:pt>
                <c:pt idx="105575">
                  <c:v>38144.833333333336</c:v>
                </c:pt>
                <c:pt idx="105576">
                  <c:v>38144.916666666664</c:v>
                </c:pt>
                <c:pt idx="105577">
                  <c:v>38145</c:v>
                </c:pt>
                <c:pt idx="105578">
                  <c:v>38145.083333333336</c:v>
                </c:pt>
                <c:pt idx="105579">
                  <c:v>38145.166666666664</c:v>
                </c:pt>
                <c:pt idx="105580">
                  <c:v>38145.25</c:v>
                </c:pt>
                <c:pt idx="105581">
                  <c:v>38145.333333333336</c:v>
                </c:pt>
                <c:pt idx="105582">
                  <c:v>38145.416666666664</c:v>
                </c:pt>
                <c:pt idx="105583">
                  <c:v>38145.5</c:v>
                </c:pt>
                <c:pt idx="105584">
                  <c:v>38145.583333333336</c:v>
                </c:pt>
                <c:pt idx="105585">
                  <c:v>38145.666666666664</c:v>
                </c:pt>
                <c:pt idx="105586">
                  <c:v>38145.75</c:v>
                </c:pt>
                <c:pt idx="105587">
                  <c:v>38145.833333333336</c:v>
                </c:pt>
                <c:pt idx="105588">
                  <c:v>38145.916666666664</c:v>
                </c:pt>
                <c:pt idx="105589">
                  <c:v>38146</c:v>
                </c:pt>
                <c:pt idx="105590">
                  <c:v>38146.083333333336</c:v>
                </c:pt>
                <c:pt idx="105591">
                  <c:v>38146.166666666664</c:v>
                </c:pt>
                <c:pt idx="105592">
                  <c:v>38146.25</c:v>
                </c:pt>
                <c:pt idx="105593">
                  <c:v>38146.333333333336</c:v>
                </c:pt>
                <c:pt idx="105594">
                  <c:v>38146.416666666664</c:v>
                </c:pt>
                <c:pt idx="105595">
                  <c:v>38146.5</c:v>
                </c:pt>
                <c:pt idx="105596">
                  <c:v>38146.583333333336</c:v>
                </c:pt>
                <c:pt idx="105597">
                  <c:v>38146.666666666664</c:v>
                </c:pt>
                <c:pt idx="105598">
                  <c:v>38146.75</c:v>
                </c:pt>
                <c:pt idx="105599">
                  <c:v>38146.833333333336</c:v>
                </c:pt>
                <c:pt idx="105600">
                  <c:v>38146.916666666664</c:v>
                </c:pt>
                <c:pt idx="105601">
                  <c:v>38147</c:v>
                </c:pt>
                <c:pt idx="105602">
                  <c:v>38147.083333333336</c:v>
                </c:pt>
                <c:pt idx="105603">
                  <c:v>38147.166666666664</c:v>
                </c:pt>
                <c:pt idx="105604">
                  <c:v>38147.25</c:v>
                </c:pt>
                <c:pt idx="105605">
                  <c:v>38147.333333333336</c:v>
                </c:pt>
                <c:pt idx="105606">
                  <c:v>38147.416666666664</c:v>
                </c:pt>
                <c:pt idx="105607">
                  <c:v>38147.5</c:v>
                </c:pt>
                <c:pt idx="105608">
                  <c:v>38147.583333333336</c:v>
                </c:pt>
                <c:pt idx="105609">
                  <c:v>38147.666666666664</c:v>
                </c:pt>
                <c:pt idx="105610">
                  <c:v>38147.75</c:v>
                </c:pt>
                <c:pt idx="105611">
                  <c:v>38147.833333333336</c:v>
                </c:pt>
                <c:pt idx="105612">
                  <c:v>38147.916666666664</c:v>
                </c:pt>
                <c:pt idx="105613">
                  <c:v>38148</c:v>
                </c:pt>
                <c:pt idx="105614">
                  <c:v>38148.083333333336</c:v>
                </c:pt>
                <c:pt idx="105615">
                  <c:v>38148.166666666664</c:v>
                </c:pt>
                <c:pt idx="105616">
                  <c:v>38148.25</c:v>
                </c:pt>
                <c:pt idx="105617">
                  <c:v>38148.333333333336</c:v>
                </c:pt>
                <c:pt idx="105618">
                  <c:v>38148.416666666664</c:v>
                </c:pt>
                <c:pt idx="105619">
                  <c:v>38148.5</c:v>
                </c:pt>
                <c:pt idx="105620">
                  <c:v>38148.583333333336</c:v>
                </c:pt>
                <c:pt idx="105621">
                  <c:v>38148.666666666664</c:v>
                </c:pt>
                <c:pt idx="105622">
                  <c:v>38148.75</c:v>
                </c:pt>
                <c:pt idx="105623">
                  <c:v>38148.833333333336</c:v>
                </c:pt>
                <c:pt idx="105624">
                  <c:v>38148.916666666664</c:v>
                </c:pt>
                <c:pt idx="105625">
                  <c:v>38149</c:v>
                </c:pt>
                <c:pt idx="105626">
                  <c:v>38149.083333333336</c:v>
                </c:pt>
                <c:pt idx="105627">
                  <c:v>38149.166666666664</c:v>
                </c:pt>
                <c:pt idx="105628">
                  <c:v>38149.25</c:v>
                </c:pt>
                <c:pt idx="105629">
                  <c:v>38149.333333333336</c:v>
                </c:pt>
                <c:pt idx="105630">
                  <c:v>38149.416666666664</c:v>
                </c:pt>
                <c:pt idx="105631">
                  <c:v>38149.5</c:v>
                </c:pt>
                <c:pt idx="105632">
                  <c:v>38149.583333333336</c:v>
                </c:pt>
                <c:pt idx="105633">
                  <c:v>38149.666666666664</c:v>
                </c:pt>
                <c:pt idx="105634">
                  <c:v>38149.75</c:v>
                </c:pt>
                <c:pt idx="105635">
                  <c:v>38149.833333333336</c:v>
                </c:pt>
                <c:pt idx="105636">
                  <c:v>38149.916666666664</c:v>
                </c:pt>
                <c:pt idx="105637">
                  <c:v>38150</c:v>
                </c:pt>
                <c:pt idx="105638">
                  <c:v>38150.083333333336</c:v>
                </c:pt>
                <c:pt idx="105639">
                  <c:v>38150.166666666664</c:v>
                </c:pt>
                <c:pt idx="105640">
                  <c:v>38150.25</c:v>
                </c:pt>
                <c:pt idx="105641">
                  <c:v>38150.333333333336</c:v>
                </c:pt>
                <c:pt idx="105642">
                  <c:v>38150.416666666664</c:v>
                </c:pt>
                <c:pt idx="105643">
                  <c:v>38150.5</c:v>
                </c:pt>
                <c:pt idx="105644">
                  <c:v>38150.583333333336</c:v>
                </c:pt>
                <c:pt idx="105645">
                  <c:v>38150.666666666664</c:v>
                </c:pt>
                <c:pt idx="105646">
                  <c:v>38150.75</c:v>
                </c:pt>
                <c:pt idx="105647">
                  <c:v>38150.833333333336</c:v>
                </c:pt>
                <c:pt idx="105648">
                  <c:v>38150.916666666664</c:v>
                </c:pt>
                <c:pt idx="105649">
                  <c:v>38151</c:v>
                </c:pt>
                <c:pt idx="105650">
                  <c:v>38151.083333333336</c:v>
                </c:pt>
                <c:pt idx="105651">
                  <c:v>38151.166666666664</c:v>
                </c:pt>
                <c:pt idx="105652">
                  <c:v>38151.25</c:v>
                </c:pt>
                <c:pt idx="105653">
                  <c:v>38151.333333333336</c:v>
                </c:pt>
                <c:pt idx="105654">
                  <c:v>38151.416666666664</c:v>
                </c:pt>
                <c:pt idx="105655">
                  <c:v>38151.5</c:v>
                </c:pt>
                <c:pt idx="105656">
                  <c:v>38151.583333333336</c:v>
                </c:pt>
                <c:pt idx="105657">
                  <c:v>38151.666666666664</c:v>
                </c:pt>
                <c:pt idx="105658">
                  <c:v>38151.75</c:v>
                </c:pt>
                <c:pt idx="105659">
                  <c:v>38151.833333333336</c:v>
                </c:pt>
                <c:pt idx="105660">
                  <c:v>38151.916666666664</c:v>
                </c:pt>
                <c:pt idx="105661">
                  <c:v>38152</c:v>
                </c:pt>
                <c:pt idx="105662">
                  <c:v>38152.083333333336</c:v>
                </c:pt>
                <c:pt idx="105663">
                  <c:v>38152.166666666664</c:v>
                </c:pt>
                <c:pt idx="105664">
                  <c:v>38152.25</c:v>
                </c:pt>
                <c:pt idx="105665">
                  <c:v>38152.333333333336</c:v>
                </c:pt>
                <c:pt idx="105666">
                  <c:v>38152.416666666664</c:v>
                </c:pt>
                <c:pt idx="105667">
                  <c:v>38152.5</c:v>
                </c:pt>
                <c:pt idx="105668">
                  <c:v>38152.583333333336</c:v>
                </c:pt>
                <c:pt idx="105669">
                  <c:v>38152.666666666664</c:v>
                </c:pt>
                <c:pt idx="105670">
                  <c:v>38152.75</c:v>
                </c:pt>
                <c:pt idx="105671">
                  <c:v>38152.833333333336</c:v>
                </c:pt>
                <c:pt idx="105672">
                  <c:v>38152.916666666664</c:v>
                </c:pt>
                <c:pt idx="105673">
                  <c:v>38153</c:v>
                </c:pt>
                <c:pt idx="105674">
                  <c:v>38153.083333333336</c:v>
                </c:pt>
                <c:pt idx="105675">
                  <c:v>38153.166666666664</c:v>
                </c:pt>
                <c:pt idx="105676">
                  <c:v>38153.25</c:v>
                </c:pt>
                <c:pt idx="105677">
                  <c:v>38153.333333333336</c:v>
                </c:pt>
                <c:pt idx="105678">
                  <c:v>38153.416666666664</c:v>
                </c:pt>
                <c:pt idx="105679">
                  <c:v>38153.5</c:v>
                </c:pt>
                <c:pt idx="105680">
                  <c:v>38153.583333333336</c:v>
                </c:pt>
                <c:pt idx="105681">
                  <c:v>38153.666666666664</c:v>
                </c:pt>
                <c:pt idx="105682">
                  <c:v>38153.75</c:v>
                </c:pt>
                <c:pt idx="105683">
                  <c:v>38153.833333333336</c:v>
                </c:pt>
                <c:pt idx="105684">
                  <c:v>38153.916666666664</c:v>
                </c:pt>
                <c:pt idx="105685">
                  <c:v>38154</c:v>
                </c:pt>
                <c:pt idx="105686">
                  <c:v>38154.083333333336</c:v>
                </c:pt>
                <c:pt idx="105687">
                  <c:v>38154.166666666664</c:v>
                </c:pt>
                <c:pt idx="105688">
                  <c:v>38154.25</c:v>
                </c:pt>
                <c:pt idx="105689">
                  <c:v>38154.333333333336</c:v>
                </c:pt>
                <c:pt idx="105690">
                  <c:v>38154.416666666664</c:v>
                </c:pt>
                <c:pt idx="105691">
                  <c:v>38154.5</c:v>
                </c:pt>
                <c:pt idx="105692">
                  <c:v>38154.583333333336</c:v>
                </c:pt>
                <c:pt idx="105693">
                  <c:v>38154.666666666664</c:v>
                </c:pt>
                <c:pt idx="105694">
                  <c:v>38154.75</c:v>
                </c:pt>
                <c:pt idx="105695">
                  <c:v>38154.833333333336</c:v>
                </c:pt>
                <c:pt idx="105696">
                  <c:v>38154.916666666664</c:v>
                </c:pt>
                <c:pt idx="105697">
                  <c:v>38155</c:v>
                </c:pt>
                <c:pt idx="105698">
                  <c:v>38155.083333333336</c:v>
                </c:pt>
                <c:pt idx="105699">
                  <c:v>38155.166666666664</c:v>
                </c:pt>
                <c:pt idx="105700">
                  <c:v>38155.25</c:v>
                </c:pt>
                <c:pt idx="105701">
                  <c:v>38155.333333333336</c:v>
                </c:pt>
                <c:pt idx="105702">
                  <c:v>38155.416666666664</c:v>
                </c:pt>
                <c:pt idx="105703">
                  <c:v>38155.5</c:v>
                </c:pt>
                <c:pt idx="105704">
                  <c:v>38155.583333333336</c:v>
                </c:pt>
                <c:pt idx="105705">
                  <c:v>38155.666666666664</c:v>
                </c:pt>
                <c:pt idx="105706">
                  <c:v>38155.75</c:v>
                </c:pt>
                <c:pt idx="105707">
                  <c:v>38155.833333333336</c:v>
                </c:pt>
                <c:pt idx="105708">
                  <c:v>38155.916666666664</c:v>
                </c:pt>
                <c:pt idx="105709">
                  <c:v>38156</c:v>
                </c:pt>
                <c:pt idx="105710">
                  <c:v>38156.083333333336</c:v>
                </c:pt>
                <c:pt idx="105711">
                  <c:v>38156.166666666664</c:v>
                </c:pt>
                <c:pt idx="105712">
                  <c:v>38156.25</c:v>
                </c:pt>
                <c:pt idx="105713">
                  <c:v>38156.333333333336</c:v>
                </c:pt>
                <c:pt idx="105714">
                  <c:v>38156.416666666664</c:v>
                </c:pt>
                <c:pt idx="105715">
                  <c:v>38156.5</c:v>
                </c:pt>
                <c:pt idx="105716">
                  <c:v>38156.583333333336</c:v>
                </c:pt>
                <c:pt idx="105717">
                  <c:v>38156.666666666664</c:v>
                </c:pt>
                <c:pt idx="105718">
                  <c:v>38156.75</c:v>
                </c:pt>
                <c:pt idx="105719">
                  <c:v>38156.833333333336</c:v>
                </c:pt>
                <c:pt idx="105720">
                  <c:v>38156.916666666664</c:v>
                </c:pt>
                <c:pt idx="105721">
                  <c:v>38157</c:v>
                </c:pt>
                <c:pt idx="105722">
                  <c:v>38157.083333333336</c:v>
                </c:pt>
                <c:pt idx="105723">
                  <c:v>38157.166666666664</c:v>
                </c:pt>
                <c:pt idx="105724">
                  <c:v>38157.25</c:v>
                </c:pt>
                <c:pt idx="105725">
                  <c:v>38157.333333333336</c:v>
                </c:pt>
                <c:pt idx="105726">
                  <c:v>38157.416666666664</c:v>
                </c:pt>
                <c:pt idx="105727">
                  <c:v>38157.5</c:v>
                </c:pt>
                <c:pt idx="105728">
                  <c:v>38157.583333333336</c:v>
                </c:pt>
                <c:pt idx="105729">
                  <c:v>38157.666666666664</c:v>
                </c:pt>
                <c:pt idx="105730">
                  <c:v>38157.75</c:v>
                </c:pt>
                <c:pt idx="105731">
                  <c:v>38157.833333333336</c:v>
                </c:pt>
                <c:pt idx="105732">
                  <c:v>38157.916666666664</c:v>
                </c:pt>
                <c:pt idx="105733">
                  <c:v>38158</c:v>
                </c:pt>
                <c:pt idx="105734">
                  <c:v>38158.083333333336</c:v>
                </c:pt>
                <c:pt idx="105735">
                  <c:v>38158.166666666664</c:v>
                </c:pt>
                <c:pt idx="105736">
                  <c:v>38158.25</c:v>
                </c:pt>
                <c:pt idx="105737">
                  <c:v>38158.333333333336</c:v>
                </c:pt>
                <c:pt idx="105738">
                  <c:v>38158.416666666664</c:v>
                </c:pt>
                <c:pt idx="105739">
                  <c:v>38158.5</c:v>
                </c:pt>
                <c:pt idx="105740">
                  <c:v>38158.583333333336</c:v>
                </c:pt>
                <c:pt idx="105741">
                  <c:v>38158.666666666664</c:v>
                </c:pt>
                <c:pt idx="105742">
                  <c:v>38158.75</c:v>
                </c:pt>
                <c:pt idx="105743">
                  <c:v>38158.833333333336</c:v>
                </c:pt>
                <c:pt idx="105744">
                  <c:v>38158.916666666664</c:v>
                </c:pt>
                <c:pt idx="105745">
                  <c:v>38159</c:v>
                </c:pt>
                <c:pt idx="105746">
                  <c:v>38159.083333333336</c:v>
                </c:pt>
                <c:pt idx="105747">
                  <c:v>38159.166666666664</c:v>
                </c:pt>
                <c:pt idx="105748">
                  <c:v>38159.25</c:v>
                </c:pt>
                <c:pt idx="105749">
                  <c:v>38159.333333333336</c:v>
                </c:pt>
                <c:pt idx="105750">
                  <c:v>38159.416666666664</c:v>
                </c:pt>
                <c:pt idx="105751">
                  <c:v>38159.5</c:v>
                </c:pt>
                <c:pt idx="105752">
                  <c:v>38159.583333333336</c:v>
                </c:pt>
                <c:pt idx="105753">
                  <c:v>38159.666666666664</c:v>
                </c:pt>
                <c:pt idx="105754">
                  <c:v>38159.75</c:v>
                </c:pt>
                <c:pt idx="105755">
                  <c:v>38159.833333333336</c:v>
                </c:pt>
                <c:pt idx="105756">
                  <c:v>38159.916666666664</c:v>
                </c:pt>
                <c:pt idx="105757">
                  <c:v>38160</c:v>
                </c:pt>
                <c:pt idx="105758">
                  <c:v>38160.083333333336</c:v>
                </c:pt>
                <c:pt idx="105759">
                  <c:v>38160.166666666664</c:v>
                </c:pt>
                <c:pt idx="105760">
                  <c:v>38160.25</c:v>
                </c:pt>
                <c:pt idx="105761">
                  <c:v>38160.333333333336</c:v>
                </c:pt>
                <c:pt idx="105762">
                  <c:v>38160.416666666664</c:v>
                </c:pt>
                <c:pt idx="105763">
                  <c:v>38160.5</c:v>
                </c:pt>
                <c:pt idx="105764">
                  <c:v>38160.583333333336</c:v>
                </c:pt>
                <c:pt idx="105765">
                  <c:v>38160.666666666664</c:v>
                </c:pt>
                <c:pt idx="105766">
                  <c:v>38160.75</c:v>
                </c:pt>
                <c:pt idx="105767">
                  <c:v>38160.833333333336</c:v>
                </c:pt>
                <c:pt idx="105768">
                  <c:v>38160.916666666664</c:v>
                </c:pt>
                <c:pt idx="105769">
                  <c:v>38161</c:v>
                </c:pt>
                <c:pt idx="105770">
                  <c:v>38161.083333333336</c:v>
                </c:pt>
                <c:pt idx="105771">
                  <c:v>38161.166666666664</c:v>
                </c:pt>
                <c:pt idx="105772">
                  <c:v>38161.25</c:v>
                </c:pt>
                <c:pt idx="105773">
                  <c:v>38161.333333333336</c:v>
                </c:pt>
                <c:pt idx="105774">
                  <c:v>38161.416666666664</c:v>
                </c:pt>
                <c:pt idx="105775">
                  <c:v>38161.5</c:v>
                </c:pt>
                <c:pt idx="105776">
                  <c:v>38161.583333333336</c:v>
                </c:pt>
                <c:pt idx="105777">
                  <c:v>38161.666666666664</c:v>
                </c:pt>
                <c:pt idx="105778">
                  <c:v>38161.75</c:v>
                </c:pt>
                <c:pt idx="105779">
                  <c:v>38161.833333333336</c:v>
                </c:pt>
                <c:pt idx="105780">
                  <c:v>38161.916666666664</c:v>
                </c:pt>
                <c:pt idx="105781">
                  <c:v>38162</c:v>
                </c:pt>
                <c:pt idx="105782">
                  <c:v>38162.083333333336</c:v>
                </c:pt>
                <c:pt idx="105783">
                  <c:v>38162.166666666664</c:v>
                </c:pt>
                <c:pt idx="105784">
                  <c:v>38162.25</c:v>
                </c:pt>
                <c:pt idx="105785">
                  <c:v>38162.333333333336</c:v>
                </c:pt>
                <c:pt idx="105786">
                  <c:v>38162.375</c:v>
                </c:pt>
                <c:pt idx="105787">
                  <c:v>38162.377083333333</c:v>
                </c:pt>
                <c:pt idx="105788">
                  <c:v>38162.416666666664</c:v>
                </c:pt>
                <c:pt idx="105789">
                  <c:v>38162.5</c:v>
                </c:pt>
                <c:pt idx="105790">
                  <c:v>38162.583333333336</c:v>
                </c:pt>
                <c:pt idx="105791">
                  <c:v>38162.666666666664</c:v>
                </c:pt>
                <c:pt idx="105792">
                  <c:v>38162.75</c:v>
                </c:pt>
                <c:pt idx="105793">
                  <c:v>38162.833333333336</c:v>
                </c:pt>
                <c:pt idx="105794">
                  <c:v>38162.916666666664</c:v>
                </c:pt>
                <c:pt idx="105795">
                  <c:v>38163</c:v>
                </c:pt>
                <c:pt idx="105796">
                  <c:v>38163.083333333336</c:v>
                </c:pt>
                <c:pt idx="105797">
                  <c:v>38163.166666666664</c:v>
                </c:pt>
                <c:pt idx="105798">
                  <c:v>38163.25</c:v>
                </c:pt>
                <c:pt idx="105799">
                  <c:v>38163.333333333336</c:v>
                </c:pt>
                <c:pt idx="105800">
                  <c:v>38163.416666666664</c:v>
                </c:pt>
                <c:pt idx="105801">
                  <c:v>38163.5</c:v>
                </c:pt>
                <c:pt idx="105802">
                  <c:v>38163.583333333336</c:v>
                </c:pt>
                <c:pt idx="105803">
                  <c:v>38163.666666666664</c:v>
                </c:pt>
                <c:pt idx="105804">
                  <c:v>38163.75</c:v>
                </c:pt>
                <c:pt idx="105805">
                  <c:v>38163.833333333336</c:v>
                </c:pt>
                <c:pt idx="105806">
                  <c:v>38163.916666666664</c:v>
                </c:pt>
                <c:pt idx="105807">
                  <c:v>38164</c:v>
                </c:pt>
                <c:pt idx="105808">
                  <c:v>38164.083333333336</c:v>
                </c:pt>
                <c:pt idx="105809">
                  <c:v>38164.166666666664</c:v>
                </c:pt>
                <c:pt idx="105810">
                  <c:v>38164.25</c:v>
                </c:pt>
                <c:pt idx="105811">
                  <c:v>38164.333333333336</c:v>
                </c:pt>
                <c:pt idx="105812">
                  <c:v>38164.416666666664</c:v>
                </c:pt>
                <c:pt idx="105813">
                  <c:v>38164.5</c:v>
                </c:pt>
                <c:pt idx="105814">
                  <c:v>38164.583333333336</c:v>
                </c:pt>
                <c:pt idx="105815">
                  <c:v>38164.666666666664</c:v>
                </c:pt>
                <c:pt idx="105816">
                  <c:v>38164.75</c:v>
                </c:pt>
                <c:pt idx="105817">
                  <c:v>38164.833333333336</c:v>
                </c:pt>
                <c:pt idx="105818">
                  <c:v>38164.916666666664</c:v>
                </c:pt>
                <c:pt idx="105819">
                  <c:v>38165</c:v>
                </c:pt>
                <c:pt idx="105820">
                  <c:v>38165.083333333336</c:v>
                </c:pt>
                <c:pt idx="105821">
                  <c:v>38165.166666666664</c:v>
                </c:pt>
                <c:pt idx="105822">
                  <c:v>38165.25</c:v>
                </c:pt>
                <c:pt idx="105823">
                  <c:v>38165.333333333336</c:v>
                </c:pt>
                <c:pt idx="105824">
                  <c:v>38165.416666666664</c:v>
                </c:pt>
                <c:pt idx="105825">
                  <c:v>38165.5</c:v>
                </c:pt>
                <c:pt idx="105826">
                  <c:v>38165.583333333336</c:v>
                </c:pt>
                <c:pt idx="105827">
                  <c:v>38165.666666666664</c:v>
                </c:pt>
                <c:pt idx="105828">
                  <c:v>38165.75</c:v>
                </c:pt>
                <c:pt idx="105829">
                  <c:v>38165.833333333336</c:v>
                </c:pt>
                <c:pt idx="105830">
                  <c:v>38165.916666666664</c:v>
                </c:pt>
                <c:pt idx="105831">
                  <c:v>38166</c:v>
                </c:pt>
                <c:pt idx="105832">
                  <c:v>38166.083333333336</c:v>
                </c:pt>
                <c:pt idx="105833">
                  <c:v>38166.166666666664</c:v>
                </c:pt>
                <c:pt idx="105834">
                  <c:v>38166.25</c:v>
                </c:pt>
                <c:pt idx="105835">
                  <c:v>38166.333333333336</c:v>
                </c:pt>
                <c:pt idx="105836">
                  <c:v>38166.416666666664</c:v>
                </c:pt>
                <c:pt idx="105837">
                  <c:v>38166.5</c:v>
                </c:pt>
                <c:pt idx="105838">
                  <c:v>38166.583333333336</c:v>
                </c:pt>
                <c:pt idx="105839">
                  <c:v>38166.666666666664</c:v>
                </c:pt>
                <c:pt idx="105840">
                  <c:v>38166.75</c:v>
                </c:pt>
                <c:pt idx="105841">
                  <c:v>38166.833333333336</c:v>
                </c:pt>
                <c:pt idx="105842">
                  <c:v>38166.916666666664</c:v>
                </c:pt>
                <c:pt idx="105843">
                  <c:v>38167</c:v>
                </c:pt>
                <c:pt idx="105844">
                  <c:v>38167.083333333336</c:v>
                </c:pt>
                <c:pt idx="105845">
                  <c:v>38167.166666666664</c:v>
                </c:pt>
                <c:pt idx="105846">
                  <c:v>38167.25</c:v>
                </c:pt>
                <c:pt idx="105847">
                  <c:v>38167.333333333336</c:v>
                </c:pt>
                <c:pt idx="105848">
                  <c:v>38167.416666666664</c:v>
                </c:pt>
                <c:pt idx="105849">
                  <c:v>38167.5</c:v>
                </c:pt>
                <c:pt idx="105850">
                  <c:v>38167.583333333336</c:v>
                </c:pt>
                <c:pt idx="105851">
                  <c:v>38167.666666666664</c:v>
                </c:pt>
                <c:pt idx="105852">
                  <c:v>38167.75</c:v>
                </c:pt>
                <c:pt idx="105853">
                  <c:v>38167.833333333336</c:v>
                </c:pt>
                <c:pt idx="105854">
                  <c:v>38167.916666666664</c:v>
                </c:pt>
                <c:pt idx="105855">
                  <c:v>38168</c:v>
                </c:pt>
                <c:pt idx="105856">
                  <c:v>38168.083333333336</c:v>
                </c:pt>
                <c:pt idx="105857">
                  <c:v>38168.166666666664</c:v>
                </c:pt>
                <c:pt idx="105858">
                  <c:v>38168.25</c:v>
                </c:pt>
                <c:pt idx="105859">
                  <c:v>38168.333333333336</c:v>
                </c:pt>
                <c:pt idx="105860">
                  <c:v>38168.416666666664</c:v>
                </c:pt>
                <c:pt idx="105861">
                  <c:v>38168.5</c:v>
                </c:pt>
                <c:pt idx="105862">
                  <c:v>38168.583333333336</c:v>
                </c:pt>
                <c:pt idx="105863">
                  <c:v>38168.666666666664</c:v>
                </c:pt>
                <c:pt idx="105864">
                  <c:v>38168.75</c:v>
                </c:pt>
                <c:pt idx="105865">
                  <c:v>38168.833333333336</c:v>
                </c:pt>
                <c:pt idx="105866">
                  <c:v>38168.916666666664</c:v>
                </c:pt>
                <c:pt idx="105867">
                  <c:v>38169</c:v>
                </c:pt>
                <c:pt idx="105868">
                  <c:v>38169.083333333336</c:v>
                </c:pt>
                <c:pt idx="105869">
                  <c:v>38169.166666666664</c:v>
                </c:pt>
                <c:pt idx="105870">
                  <c:v>38169.25</c:v>
                </c:pt>
                <c:pt idx="105871">
                  <c:v>38169.333333333336</c:v>
                </c:pt>
                <c:pt idx="105872">
                  <c:v>38169.416666666664</c:v>
                </c:pt>
                <c:pt idx="105873">
                  <c:v>38169.5</c:v>
                </c:pt>
                <c:pt idx="105874">
                  <c:v>38169.583333333336</c:v>
                </c:pt>
                <c:pt idx="105875">
                  <c:v>38169.666666666664</c:v>
                </c:pt>
                <c:pt idx="105876">
                  <c:v>38169.75</c:v>
                </c:pt>
                <c:pt idx="105877">
                  <c:v>38169.833333333336</c:v>
                </c:pt>
                <c:pt idx="105878">
                  <c:v>38169.916666666664</c:v>
                </c:pt>
                <c:pt idx="105879">
                  <c:v>38170</c:v>
                </c:pt>
                <c:pt idx="105880">
                  <c:v>38170.083333333336</c:v>
                </c:pt>
                <c:pt idx="105881">
                  <c:v>38170.166666666664</c:v>
                </c:pt>
                <c:pt idx="105882">
                  <c:v>38170.25</c:v>
                </c:pt>
                <c:pt idx="105883">
                  <c:v>38170.333333333336</c:v>
                </c:pt>
                <c:pt idx="105884">
                  <c:v>38170.416666666664</c:v>
                </c:pt>
                <c:pt idx="105885">
                  <c:v>38170.5</c:v>
                </c:pt>
                <c:pt idx="105886">
                  <c:v>38170.583333333336</c:v>
                </c:pt>
                <c:pt idx="105887">
                  <c:v>38170.666666666664</c:v>
                </c:pt>
                <c:pt idx="105888">
                  <c:v>38170.75</c:v>
                </c:pt>
                <c:pt idx="105889">
                  <c:v>38170.833333333336</c:v>
                </c:pt>
                <c:pt idx="105890">
                  <c:v>38170.916666666664</c:v>
                </c:pt>
                <c:pt idx="105891">
                  <c:v>38171</c:v>
                </c:pt>
                <c:pt idx="105892">
                  <c:v>38171.083333333336</c:v>
                </c:pt>
                <c:pt idx="105893">
                  <c:v>38171.166666666664</c:v>
                </c:pt>
                <c:pt idx="105894">
                  <c:v>38171.25</c:v>
                </c:pt>
                <c:pt idx="105895">
                  <c:v>38171.333333333336</c:v>
                </c:pt>
                <c:pt idx="105896">
                  <c:v>38171.416666666664</c:v>
                </c:pt>
                <c:pt idx="105897">
                  <c:v>38171.5</c:v>
                </c:pt>
                <c:pt idx="105898">
                  <c:v>38171.583333333336</c:v>
                </c:pt>
                <c:pt idx="105899">
                  <c:v>38171.666666666664</c:v>
                </c:pt>
                <c:pt idx="105900">
                  <c:v>38171.75</c:v>
                </c:pt>
                <c:pt idx="105901">
                  <c:v>38171.833333333336</c:v>
                </c:pt>
                <c:pt idx="105902">
                  <c:v>38171.916666666664</c:v>
                </c:pt>
                <c:pt idx="105903">
                  <c:v>38172</c:v>
                </c:pt>
                <c:pt idx="105904">
                  <c:v>38172.083333333336</c:v>
                </c:pt>
                <c:pt idx="105905">
                  <c:v>38172.166666666664</c:v>
                </c:pt>
                <c:pt idx="105906">
                  <c:v>38172.25</c:v>
                </c:pt>
                <c:pt idx="105907">
                  <c:v>38172.333333333336</c:v>
                </c:pt>
                <c:pt idx="105908">
                  <c:v>38172.416666666664</c:v>
                </c:pt>
                <c:pt idx="105909">
                  <c:v>38172.5</c:v>
                </c:pt>
                <c:pt idx="105910">
                  <c:v>38172.583333333336</c:v>
                </c:pt>
                <c:pt idx="105911">
                  <c:v>38172.666666666664</c:v>
                </c:pt>
                <c:pt idx="105912">
                  <c:v>38172.75</c:v>
                </c:pt>
                <c:pt idx="105913">
                  <c:v>38172.833333333336</c:v>
                </c:pt>
                <c:pt idx="105914">
                  <c:v>38172.916666666664</c:v>
                </c:pt>
                <c:pt idx="105915">
                  <c:v>38173</c:v>
                </c:pt>
                <c:pt idx="105916">
                  <c:v>38173.083333333336</c:v>
                </c:pt>
                <c:pt idx="105917">
                  <c:v>38173.166666666664</c:v>
                </c:pt>
                <c:pt idx="105918">
                  <c:v>38173.25</c:v>
                </c:pt>
                <c:pt idx="105919">
                  <c:v>38173.333333333336</c:v>
                </c:pt>
                <c:pt idx="105920">
                  <c:v>38173.416666666664</c:v>
                </c:pt>
                <c:pt idx="105921">
                  <c:v>38173.5</c:v>
                </c:pt>
                <c:pt idx="105922">
                  <c:v>38173.583333333336</c:v>
                </c:pt>
                <c:pt idx="105923">
                  <c:v>38173.666666666664</c:v>
                </c:pt>
                <c:pt idx="105924">
                  <c:v>38173.75</c:v>
                </c:pt>
                <c:pt idx="105925">
                  <c:v>38173.833333333336</c:v>
                </c:pt>
                <c:pt idx="105926">
                  <c:v>38173.916666666664</c:v>
                </c:pt>
                <c:pt idx="105927">
                  <c:v>38174</c:v>
                </c:pt>
                <c:pt idx="105928">
                  <c:v>38174.083333333336</c:v>
                </c:pt>
                <c:pt idx="105929">
                  <c:v>38174.166666666664</c:v>
                </c:pt>
                <c:pt idx="105930">
                  <c:v>38174.25</c:v>
                </c:pt>
                <c:pt idx="105931">
                  <c:v>38174.333333333336</c:v>
                </c:pt>
                <c:pt idx="105932">
                  <c:v>38174.416666666664</c:v>
                </c:pt>
                <c:pt idx="105933">
                  <c:v>38174.5</c:v>
                </c:pt>
                <c:pt idx="105934">
                  <c:v>38174.583333333336</c:v>
                </c:pt>
                <c:pt idx="105935">
                  <c:v>38174.666666666664</c:v>
                </c:pt>
                <c:pt idx="105936">
                  <c:v>38174.75</c:v>
                </c:pt>
                <c:pt idx="105937">
                  <c:v>38174.833333333336</c:v>
                </c:pt>
                <c:pt idx="105938">
                  <c:v>38174.916666666664</c:v>
                </c:pt>
                <c:pt idx="105939">
                  <c:v>38175</c:v>
                </c:pt>
                <c:pt idx="105940">
                  <c:v>38175.083333333336</c:v>
                </c:pt>
                <c:pt idx="105941">
                  <c:v>38175.166666666664</c:v>
                </c:pt>
                <c:pt idx="105942">
                  <c:v>38175.25</c:v>
                </c:pt>
                <c:pt idx="105943">
                  <c:v>38175.333333333336</c:v>
                </c:pt>
                <c:pt idx="105944">
                  <c:v>38175.416666666664</c:v>
                </c:pt>
                <c:pt idx="105945">
                  <c:v>38175.5</c:v>
                </c:pt>
                <c:pt idx="105946">
                  <c:v>38175.583333333336</c:v>
                </c:pt>
                <c:pt idx="105947">
                  <c:v>38175.666666666664</c:v>
                </c:pt>
                <c:pt idx="105948">
                  <c:v>38175.75</c:v>
                </c:pt>
                <c:pt idx="105949">
                  <c:v>38175.833333333336</c:v>
                </c:pt>
                <c:pt idx="105950">
                  <c:v>38175.916666666664</c:v>
                </c:pt>
                <c:pt idx="105951">
                  <c:v>38176</c:v>
                </c:pt>
                <c:pt idx="105952">
                  <c:v>38176.083333333336</c:v>
                </c:pt>
                <c:pt idx="105953">
                  <c:v>38176.166666666664</c:v>
                </c:pt>
                <c:pt idx="105954">
                  <c:v>38176.25</c:v>
                </c:pt>
                <c:pt idx="105955">
                  <c:v>38176.333333333336</c:v>
                </c:pt>
                <c:pt idx="105956">
                  <c:v>38176.416666666664</c:v>
                </c:pt>
                <c:pt idx="105957">
                  <c:v>38176.5</c:v>
                </c:pt>
                <c:pt idx="105958">
                  <c:v>38176.583333333336</c:v>
                </c:pt>
                <c:pt idx="105959">
                  <c:v>38176.666666666664</c:v>
                </c:pt>
                <c:pt idx="105960">
                  <c:v>38176.75</c:v>
                </c:pt>
                <c:pt idx="105961">
                  <c:v>38176.833333333336</c:v>
                </c:pt>
                <c:pt idx="105962">
                  <c:v>38176.916666666664</c:v>
                </c:pt>
                <c:pt idx="105963">
                  <c:v>38177</c:v>
                </c:pt>
                <c:pt idx="105964">
                  <c:v>38177.083333333336</c:v>
                </c:pt>
                <c:pt idx="105965">
                  <c:v>38177.166666666664</c:v>
                </c:pt>
                <c:pt idx="105966">
                  <c:v>38177.25</c:v>
                </c:pt>
                <c:pt idx="105967">
                  <c:v>38177.333333333336</c:v>
                </c:pt>
                <c:pt idx="105968">
                  <c:v>38177.416666666664</c:v>
                </c:pt>
                <c:pt idx="105969">
                  <c:v>38177.5</c:v>
                </c:pt>
                <c:pt idx="105970">
                  <c:v>38177.583333333336</c:v>
                </c:pt>
                <c:pt idx="105971">
                  <c:v>38177.666666666664</c:v>
                </c:pt>
                <c:pt idx="105972">
                  <c:v>38177.75</c:v>
                </c:pt>
                <c:pt idx="105973">
                  <c:v>38177.833333333336</c:v>
                </c:pt>
                <c:pt idx="105974">
                  <c:v>38177.916666666664</c:v>
                </c:pt>
                <c:pt idx="105975">
                  <c:v>38178</c:v>
                </c:pt>
                <c:pt idx="105976">
                  <c:v>38178.083333333336</c:v>
                </c:pt>
                <c:pt idx="105977">
                  <c:v>38178.166666666664</c:v>
                </c:pt>
                <c:pt idx="105978">
                  <c:v>38178.25</c:v>
                </c:pt>
                <c:pt idx="105979">
                  <c:v>38178.333333333336</c:v>
                </c:pt>
                <c:pt idx="105980">
                  <c:v>38178.416666666664</c:v>
                </c:pt>
                <c:pt idx="105981">
                  <c:v>38178.5</c:v>
                </c:pt>
                <c:pt idx="105982">
                  <c:v>38178.583333333336</c:v>
                </c:pt>
                <c:pt idx="105983">
                  <c:v>38178.666666666664</c:v>
                </c:pt>
                <c:pt idx="105984">
                  <c:v>38178.75</c:v>
                </c:pt>
                <c:pt idx="105985">
                  <c:v>38178.833333333336</c:v>
                </c:pt>
                <c:pt idx="105986">
                  <c:v>38178.916666666664</c:v>
                </c:pt>
                <c:pt idx="105987">
                  <c:v>38179</c:v>
                </c:pt>
                <c:pt idx="105988">
                  <c:v>38179.083333333336</c:v>
                </c:pt>
                <c:pt idx="105989">
                  <c:v>38179.166666666664</c:v>
                </c:pt>
                <c:pt idx="105990">
                  <c:v>38179.25</c:v>
                </c:pt>
                <c:pt idx="105991">
                  <c:v>38179.333333333336</c:v>
                </c:pt>
                <c:pt idx="105992">
                  <c:v>38179.416666666664</c:v>
                </c:pt>
                <c:pt idx="105993">
                  <c:v>38179.5</c:v>
                </c:pt>
                <c:pt idx="105994">
                  <c:v>38179.583333333336</c:v>
                </c:pt>
                <c:pt idx="105995">
                  <c:v>38179.666666666664</c:v>
                </c:pt>
                <c:pt idx="105996">
                  <c:v>38179.75</c:v>
                </c:pt>
                <c:pt idx="105997">
                  <c:v>38179.833333333336</c:v>
                </c:pt>
                <c:pt idx="105998">
                  <c:v>38179.916666666664</c:v>
                </c:pt>
                <c:pt idx="105999">
                  <c:v>38180</c:v>
                </c:pt>
                <c:pt idx="106000">
                  <c:v>38180.083333333336</c:v>
                </c:pt>
                <c:pt idx="106001">
                  <c:v>38180.166666666664</c:v>
                </c:pt>
                <c:pt idx="106002">
                  <c:v>38180.25</c:v>
                </c:pt>
                <c:pt idx="106003">
                  <c:v>38180.333333333336</c:v>
                </c:pt>
                <c:pt idx="106004">
                  <c:v>38180.416666666664</c:v>
                </c:pt>
                <c:pt idx="106005">
                  <c:v>38180.5</c:v>
                </c:pt>
                <c:pt idx="106006">
                  <c:v>38180.583333333336</c:v>
                </c:pt>
                <c:pt idx="106007">
                  <c:v>38180.666666666664</c:v>
                </c:pt>
                <c:pt idx="106008">
                  <c:v>38180.75</c:v>
                </c:pt>
                <c:pt idx="106009">
                  <c:v>38180.833333333336</c:v>
                </c:pt>
                <c:pt idx="106010">
                  <c:v>38180.916666666664</c:v>
                </c:pt>
                <c:pt idx="106011">
                  <c:v>38181</c:v>
                </c:pt>
                <c:pt idx="106012">
                  <c:v>38181.083333333336</c:v>
                </c:pt>
                <c:pt idx="106013">
                  <c:v>38181.166666666664</c:v>
                </c:pt>
                <c:pt idx="106014">
                  <c:v>38181.25</c:v>
                </c:pt>
                <c:pt idx="106015">
                  <c:v>38181.333333333336</c:v>
                </c:pt>
                <c:pt idx="106016">
                  <c:v>38181.416666666664</c:v>
                </c:pt>
                <c:pt idx="106017">
                  <c:v>38181.5</c:v>
                </c:pt>
                <c:pt idx="106018">
                  <c:v>38181.583333333336</c:v>
                </c:pt>
                <c:pt idx="106019">
                  <c:v>38181.666666666664</c:v>
                </c:pt>
                <c:pt idx="106020">
                  <c:v>38181.75</c:v>
                </c:pt>
                <c:pt idx="106021">
                  <c:v>38181.833333333336</c:v>
                </c:pt>
                <c:pt idx="106022">
                  <c:v>38181.916666666664</c:v>
                </c:pt>
                <c:pt idx="106023">
                  <c:v>38182</c:v>
                </c:pt>
                <c:pt idx="106024">
                  <c:v>38182.083333333336</c:v>
                </c:pt>
                <c:pt idx="106025">
                  <c:v>38182.166666666664</c:v>
                </c:pt>
                <c:pt idx="106026">
                  <c:v>38182.25</c:v>
                </c:pt>
                <c:pt idx="106027">
                  <c:v>38182.333333333336</c:v>
                </c:pt>
                <c:pt idx="106028">
                  <c:v>38182.416666666664</c:v>
                </c:pt>
                <c:pt idx="106029">
                  <c:v>38182.5</c:v>
                </c:pt>
                <c:pt idx="106030">
                  <c:v>38182.583333333336</c:v>
                </c:pt>
                <c:pt idx="106031">
                  <c:v>38182.666666666664</c:v>
                </c:pt>
                <c:pt idx="106032">
                  <c:v>38182.75</c:v>
                </c:pt>
                <c:pt idx="106033">
                  <c:v>38182.833333333336</c:v>
                </c:pt>
                <c:pt idx="106034">
                  <c:v>38182.916666666664</c:v>
                </c:pt>
                <c:pt idx="106035">
                  <c:v>38183</c:v>
                </c:pt>
                <c:pt idx="106036">
                  <c:v>38183.083333333336</c:v>
                </c:pt>
                <c:pt idx="106037">
                  <c:v>38183.166666666664</c:v>
                </c:pt>
                <c:pt idx="106038">
                  <c:v>38183.25</c:v>
                </c:pt>
                <c:pt idx="106039">
                  <c:v>38183.333333333336</c:v>
                </c:pt>
                <c:pt idx="106040">
                  <c:v>38183.416666666664</c:v>
                </c:pt>
                <c:pt idx="106041">
                  <c:v>38183.5</c:v>
                </c:pt>
                <c:pt idx="106042">
                  <c:v>38183.583333333336</c:v>
                </c:pt>
                <c:pt idx="106043">
                  <c:v>38183.666666666664</c:v>
                </c:pt>
                <c:pt idx="106044">
                  <c:v>38183.75</c:v>
                </c:pt>
                <c:pt idx="106045">
                  <c:v>38183.833333333336</c:v>
                </c:pt>
                <c:pt idx="106046">
                  <c:v>38183.916666666664</c:v>
                </c:pt>
                <c:pt idx="106047">
                  <c:v>38184</c:v>
                </c:pt>
                <c:pt idx="106048">
                  <c:v>38184.083333333336</c:v>
                </c:pt>
                <c:pt idx="106049">
                  <c:v>38184.166666666664</c:v>
                </c:pt>
                <c:pt idx="106050">
                  <c:v>38184.25</c:v>
                </c:pt>
                <c:pt idx="106051">
                  <c:v>38184.333333333336</c:v>
                </c:pt>
                <c:pt idx="106052">
                  <c:v>38184.416666666664</c:v>
                </c:pt>
                <c:pt idx="106053">
                  <c:v>38184.5</c:v>
                </c:pt>
                <c:pt idx="106054">
                  <c:v>38184.583333333336</c:v>
                </c:pt>
                <c:pt idx="106055">
                  <c:v>38184.666666666664</c:v>
                </c:pt>
                <c:pt idx="106056">
                  <c:v>38184.75</c:v>
                </c:pt>
                <c:pt idx="106057">
                  <c:v>38184.833333333336</c:v>
                </c:pt>
                <c:pt idx="106058">
                  <c:v>38184.916666666664</c:v>
                </c:pt>
                <c:pt idx="106059">
                  <c:v>38185</c:v>
                </c:pt>
                <c:pt idx="106060">
                  <c:v>38185.083333333336</c:v>
                </c:pt>
                <c:pt idx="106061">
                  <c:v>38185.166666666664</c:v>
                </c:pt>
                <c:pt idx="106062">
                  <c:v>38185.25</c:v>
                </c:pt>
                <c:pt idx="106063">
                  <c:v>38185.333333333336</c:v>
                </c:pt>
                <c:pt idx="106064">
                  <c:v>38185.416666666664</c:v>
                </c:pt>
                <c:pt idx="106065">
                  <c:v>38185.420138888891</c:v>
                </c:pt>
                <c:pt idx="106066">
                  <c:v>38185.459722222222</c:v>
                </c:pt>
                <c:pt idx="106067">
                  <c:v>38185.5</c:v>
                </c:pt>
                <c:pt idx="106068">
                  <c:v>38185.501388888886</c:v>
                </c:pt>
                <c:pt idx="106069">
                  <c:v>38185.583333333336</c:v>
                </c:pt>
                <c:pt idx="106070">
                  <c:v>38185.666666666664</c:v>
                </c:pt>
                <c:pt idx="106071">
                  <c:v>38185.75</c:v>
                </c:pt>
                <c:pt idx="106072">
                  <c:v>38185.833333333336</c:v>
                </c:pt>
                <c:pt idx="106073">
                  <c:v>38185.916666666664</c:v>
                </c:pt>
                <c:pt idx="106074">
                  <c:v>38186</c:v>
                </c:pt>
                <c:pt idx="106075">
                  <c:v>38186.083333333336</c:v>
                </c:pt>
                <c:pt idx="106076">
                  <c:v>38186.166666666664</c:v>
                </c:pt>
                <c:pt idx="106077">
                  <c:v>38186.25</c:v>
                </c:pt>
                <c:pt idx="106078">
                  <c:v>38186.333333333336</c:v>
                </c:pt>
                <c:pt idx="106079">
                  <c:v>38186.416666666664</c:v>
                </c:pt>
                <c:pt idx="106080">
                  <c:v>38186.5</c:v>
                </c:pt>
                <c:pt idx="106081">
                  <c:v>38186.583333333336</c:v>
                </c:pt>
                <c:pt idx="106082">
                  <c:v>38186.666666666664</c:v>
                </c:pt>
                <c:pt idx="106083">
                  <c:v>38186.75</c:v>
                </c:pt>
                <c:pt idx="106084">
                  <c:v>38186.833333333336</c:v>
                </c:pt>
                <c:pt idx="106085">
                  <c:v>38186.916666666664</c:v>
                </c:pt>
                <c:pt idx="106086">
                  <c:v>38187</c:v>
                </c:pt>
                <c:pt idx="106087">
                  <c:v>38187.083333333336</c:v>
                </c:pt>
                <c:pt idx="106088">
                  <c:v>38187.166666666664</c:v>
                </c:pt>
                <c:pt idx="106089">
                  <c:v>38187.25</c:v>
                </c:pt>
                <c:pt idx="106090">
                  <c:v>38187.333333333336</c:v>
                </c:pt>
                <c:pt idx="106091">
                  <c:v>38187.416666666664</c:v>
                </c:pt>
                <c:pt idx="106092">
                  <c:v>38187.5</c:v>
                </c:pt>
                <c:pt idx="106093">
                  <c:v>38187.583333333336</c:v>
                </c:pt>
                <c:pt idx="106094">
                  <c:v>38187.666666666664</c:v>
                </c:pt>
                <c:pt idx="106095">
                  <c:v>38187.75</c:v>
                </c:pt>
                <c:pt idx="106096">
                  <c:v>38187.833333333336</c:v>
                </c:pt>
                <c:pt idx="106097">
                  <c:v>38187.916666666664</c:v>
                </c:pt>
                <c:pt idx="106098">
                  <c:v>38188</c:v>
                </c:pt>
                <c:pt idx="106099">
                  <c:v>38188.083333333336</c:v>
                </c:pt>
                <c:pt idx="106100">
                  <c:v>38188.166666666664</c:v>
                </c:pt>
                <c:pt idx="106101">
                  <c:v>38188.25</c:v>
                </c:pt>
                <c:pt idx="106102">
                  <c:v>38188.333333333336</c:v>
                </c:pt>
                <c:pt idx="106103">
                  <c:v>38188.416666666664</c:v>
                </c:pt>
                <c:pt idx="106104">
                  <c:v>38188.5</c:v>
                </c:pt>
                <c:pt idx="106105">
                  <c:v>38188.583333333336</c:v>
                </c:pt>
                <c:pt idx="106106">
                  <c:v>38188.666666666664</c:v>
                </c:pt>
                <c:pt idx="106107">
                  <c:v>38188.75</c:v>
                </c:pt>
                <c:pt idx="106108">
                  <c:v>38188.833333333336</c:v>
                </c:pt>
                <c:pt idx="106109">
                  <c:v>38188.916666666664</c:v>
                </c:pt>
                <c:pt idx="106110">
                  <c:v>38189</c:v>
                </c:pt>
                <c:pt idx="106111">
                  <c:v>38189.083333333336</c:v>
                </c:pt>
                <c:pt idx="106112">
                  <c:v>38189.166666666664</c:v>
                </c:pt>
                <c:pt idx="106113">
                  <c:v>38189.25</c:v>
                </c:pt>
                <c:pt idx="106114">
                  <c:v>38189.333333333336</c:v>
                </c:pt>
                <c:pt idx="106115">
                  <c:v>38189.416666666664</c:v>
                </c:pt>
                <c:pt idx="106116">
                  <c:v>38189.5</c:v>
                </c:pt>
                <c:pt idx="106117">
                  <c:v>38189.583333333336</c:v>
                </c:pt>
                <c:pt idx="106118">
                  <c:v>38189.666666666664</c:v>
                </c:pt>
                <c:pt idx="106119">
                  <c:v>38189.75</c:v>
                </c:pt>
                <c:pt idx="106120">
                  <c:v>38189.833333333336</c:v>
                </c:pt>
                <c:pt idx="106121">
                  <c:v>38189.916666666664</c:v>
                </c:pt>
                <c:pt idx="106122">
                  <c:v>38190</c:v>
                </c:pt>
                <c:pt idx="106123">
                  <c:v>38190.083333333336</c:v>
                </c:pt>
                <c:pt idx="106124">
                  <c:v>38190.166666666664</c:v>
                </c:pt>
                <c:pt idx="106125">
                  <c:v>38190.25</c:v>
                </c:pt>
                <c:pt idx="106126">
                  <c:v>38190.333333333336</c:v>
                </c:pt>
                <c:pt idx="106127">
                  <c:v>38190.416666666664</c:v>
                </c:pt>
                <c:pt idx="106128">
                  <c:v>38190.5</c:v>
                </c:pt>
                <c:pt idx="106129">
                  <c:v>38190.583333333336</c:v>
                </c:pt>
                <c:pt idx="106130">
                  <c:v>38190.666666666664</c:v>
                </c:pt>
                <c:pt idx="106131">
                  <c:v>38190.75</c:v>
                </c:pt>
                <c:pt idx="106132">
                  <c:v>38190.833333333336</c:v>
                </c:pt>
                <c:pt idx="106133">
                  <c:v>38190.916666666664</c:v>
                </c:pt>
                <c:pt idx="106134">
                  <c:v>38191</c:v>
                </c:pt>
                <c:pt idx="106135">
                  <c:v>38191.083333333336</c:v>
                </c:pt>
                <c:pt idx="106136">
                  <c:v>38191.166666666664</c:v>
                </c:pt>
                <c:pt idx="106137">
                  <c:v>38191.25</c:v>
                </c:pt>
                <c:pt idx="106138">
                  <c:v>38191.333333333336</c:v>
                </c:pt>
                <c:pt idx="106139">
                  <c:v>38191.416666666664</c:v>
                </c:pt>
                <c:pt idx="106140">
                  <c:v>38191.5</c:v>
                </c:pt>
                <c:pt idx="106141">
                  <c:v>38191.583333333336</c:v>
                </c:pt>
                <c:pt idx="106142">
                  <c:v>38191.666666666664</c:v>
                </c:pt>
                <c:pt idx="106143">
                  <c:v>38191.75</c:v>
                </c:pt>
                <c:pt idx="106144">
                  <c:v>38191.833333333336</c:v>
                </c:pt>
                <c:pt idx="106145">
                  <c:v>38191.916666666664</c:v>
                </c:pt>
                <c:pt idx="106146">
                  <c:v>38192</c:v>
                </c:pt>
                <c:pt idx="106147">
                  <c:v>38192.083333333336</c:v>
                </c:pt>
                <c:pt idx="106148">
                  <c:v>38192.166666666664</c:v>
                </c:pt>
                <c:pt idx="106149">
                  <c:v>38192.25</c:v>
                </c:pt>
                <c:pt idx="106150">
                  <c:v>38192.333333333336</c:v>
                </c:pt>
                <c:pt idx="106151">
                  <c:v>38192.416666666664</c:v>
                </c:pt>
                <c:pt idx="106152">
                  <c:v>38192.5</c:v>
                </c:pt>
                <c:pt idx="106153">
                  <c:v>38192.583333333336</c:v>
                </c:pt>
                <c:pt idx="106154">
                  <c:v>38192.666666666664</c:v>
                </c:pt>
                <c:pt idx="106155">
                  <c:v>38192.75</c:v>
                </c:pt>
                <c:pt idx="106156">
                  <c:v>38192.833333333336</c:v>
                </c:pt>
                <c:pt idx="106157">
                  <c:v>38192.916666666664</c:v>
                </c:pt>
                <c:pt idx="106158">
                  <c:v>38193</c:v>
                </c:pt>
                <c:pt idx="106159">
                  <c:v>38193.083333333336</c:v>
                </c:pt>
                <c:pt idx="106160">
                  <c:v>38193.166666666664</c:v>
                </c:pt>
                <c:pt idx="106161">
                  <c:v>38193.25</c:v>
                </c:pt>
                <c:pt idx="106162">
                  <c:v>38193.333333333336</c:v>
                </c:pt>
                <c:pt idx="106163">
                  <c:v>38193.416666666664</c:v>
                </c:pt>
                <c:pt idx="106164">
                  <c:v>38193.5</c:v>
                </c:pt>
                <c:pt idx="106165">
                  <c:v>38193.583333333336</c:v>
                </c:pt>
                <c:pt idx="106166">
                  <c:v>38193.666666666664</c:v>
                </c:pt>
                <c:pt idx="106167">
                  <c:v>38193.75</c:v>
                </c:pt>
                <c:pt idx="106168">
                  <c:v>38193.833333333336</c:v>
                </c:pt>
                <c:pt idx="106169">
                  <c:v>38193.916666666664</c:v>
                </c:pt>
                <c:pt idx="106170">
                  <c:v>38194</c:v>
                </c:pt>
                <c:pt idx="106171">
                  <c:v>38194.083333333336</c:v>
                </c:pt>
                <c:pt idx="106172">
                  <c:v>38194.166666666664</c:v>
                </c:pt>
                <c:pt idx="106173">
                  <c:v>38194.25</c:v>
                </c:pt>
                <c:pt idx="106174">
                  <c:v>38194.333333333336</c:v>
                </c:pt>
                <c:pt idx="106175">
                  <c:v>38194.416666666664</c:v>
                </c:pt>
                <c:pt idx="106176">
                  <c:v>38194.5</c:v>
                </c:pt>
                <c:pt idx="106177">
                  <c:v>38194.583333333336</c:v>
                </c:pt>
                <c:pt idx="106178">
                  <c:v>38194.666666666664</c:v>
                </c:pt>
                <c:pt idx="106179">
                  <c:v>38194.75</c:v>
                </c:pt>
                <c:pt idx="106180">
                  <c:v>38194.833333333336</c:v>
                </c:pt>
                <c:pt idx="106181">
                  <c:v>38194.916666666664</c:v>
                </c:pt>
                <c:pt idx="106182">
                  <c:v>38195</c:v>
                </c:pt>
                <c:pt idx="106183">
                  <c:v>38195.083333333336</c:v>
                </c:pt>
                <c:pt idx="106184">
                  <c:v>38195.166666666664</c:v>
                </c:pt>
                <c:pt idx="106185">
                  <c:v>38195.25</c:v>
                </c:pt>
                <c:pt idx="106186">
                  <c:v>38195.333333333336</c:v>
                </c:pt>
                <c:pt idx="106187">
                  <c:v>38195.416666666664</c:v>
                </c:pt>
                <c:pt idx="106188">
                  <c:v>38195.5</c:v>
                </c:pt>
                <c:pt idx="106189">
                  <c:v>38195.583333333336</c:v>
                </c:pt>
                <c:pt idx="106190">
                  <c:v>38195.666666666664</c:v>
                </c:pt>
                <c:pt idx="106191">
                  <c:v>38195.75</c:v>
                </c:pt>
                <c:pt idx="106192">
                  <c:v>38195.833333333336</c:v>
                </c:pt>
                <c:pt idx="106193">
                  <c:v>38195.916666666664</c:v>
                </c:pt>
                <c:pt idx="106194">
                  <c:v>38196</c:v>
                </c:pt>
                <c:pt idx="106195">
                  <c:v>38196.083333333336</c:v>
                </c:pt>
                <c:pt idx="106196">
                  <c:v>38196.166666666664</c:v>
                </c:pt>
                <c:pt idx="106197">
                  <c:v>38196.25</c:v>
                </c:pt>
                <c:pt idx="106198">
                  <c:v>38196.333333333336</c:v>
                </c:pt>
                <c:pt idx="106199">
                  <c:v>38196.416666666664</c:v>
                </c:pt>
                <c:pt idx="106200">
                  <c:v>38196.5</c:v>
                </c:pt>
                <c:pt idx="106201">
                  <c:v>38196.583333333336</c:v>
                </c:pt>
                <c:pt idx="106202">
                  <c:v>38196.666666666664</c:v>
                </c:pt>
                <c:pt idx="106203">
                  <c:v>38196.75</c:v>
                </c:pt>
                <c:pt idx="106204">
                  <c:v>38196.833333333336</c:v>
                </c:pt>
                <c:pt idx="106205">
                  <c:v>38196.916666666664</c:v>
                </c:pt>
                <c:pt idx="106206">
                  <c:v>38197</c:v>
                </c:pt>
                <c:pt idx="106207">
                  <c:v>38197.083333333336</c:v>
                </c:pt>
                <c:pt idx="106208">
                  <c:v>38197.166666666664</c:v>
                </c:pt>
                <c:pt idx="106209">
                  <c:v>38197.25</c:v>
                </c:pt>
                <c:pt idx="106210">
                  <c:v>38197.333333333336</c:v>
                </c:pt>
                <c:pt idx="106211">
                  <c:v>38197.416666666664</c:v>
                </c:pt>
                <c:pt idx="106212">
                  <c:v>38197.5</c:v>
                </c:pt>
                <c:pt idx="106213">
                  <c:v>38197.583333333336</c:v>
                </c:pt>
                <c:pt idx="106214">
                  <c:v>38197.666666666664</c:v>
                </c:pt>
                <c:pt idx="106215">
                  <c:v>38197.75</c:v>
                </c:pt>
                <c:pt idx="106216">
                  <c:v>38197.833333333336</c:v>
                </c:pt>
                <c:pt idx="106217">
                  <c:v>38197.916666666664</c:v>
                </c:pt>
                <c:pt idx="106218">
                  <c:v>38198</c:v>
                </c:pt>
                <c:pt idx="106219">
                  <c:v>38198.083333333336</c:v>
                </c:pt>
                <c:pt idx="106220">
                  <c:v>38198.166666666664</c:v>
                </c:pt>
                <c:pt idx="106221">
                  <c:v>38198.25</c:v>
                </c:pt>
                <c:pt idx="106222">
                  <c:v>38198.333333333336</c:v>
                </c:pt>
                <c:pt idx="106223">
                  <c:v>38198.416666666664</c:v>
                </c:pt>
                <c:pt idx="106224">
                  <c:v>38198.5</c:v>
                </c:pt>
                <c:pt idx="106225">
                  <c:v>38198.583333333336</c:v>
                </c:pt>
                <c:pt idx="106226">
                  <c:v>38198.666666666664</c:v>
                </c:pt>
                <c:pt idx="106227">
                  <c:v>38198.75</c:v>
                </c:pt>
                <c:pt idx="106228">
                  <c:v>38198.833333333336</c:v>
                </c:pt>
                <c:pt idx="106229">
                  <c:v>38198.916666666664</c:v>
                </c:pt>
                <c:pt idx="106230">
                  <c:v>38199</c:v>
                </c:pt>
                <c:pt idx="106231">
                  <c:v>38199.083333333336</c:v>
                </c:pt>
                <c:pt idx="106232">
                  <c:v>38199.166666666664</c:v>
                </c:pt>
                <c:pt idx="106233">
                  <c:v>38199.25</c:v>
                </c:pt>
                <c:pt idx="106234">
                  <c:v>38199.333333333336</c:v>
                </c:pt>
                <c:pt idx="106235">
                  <c:v>38199.416666666664</c:v>
                </c:pt>
                <c:pt idx="106236">
                  <c:v>38199.5</c:v>
                </c:pt>
                <c:pt idx="106237">
                  <c:v>38199.583333333336</c:v>
                </c:pt>
                <c:pt idx="106238">
                  <c:v>38199.666666666664</c:v>
                </c:pt>
                <c:pt idx="106239">
                  <c:v>38199.75</c:v>
                </c:pt>
                <c:pt idx="106240">
                  <c:v>38199.833333333336</c:v>
                </c:pt>
                <c:pt idx="106241">
                  <c:v>38199.916666666664</c:v>
                </c:pt>
                <c:pt idx="106242">
                  <c:v>38200</c:v>
                </c:pt>
                <c:pt idx="106243">
                  <c:v>38200.083333333336</c:v>
                </c:pt>
                <c:pt idx="106244">
                  <c:v>38200.166666666664</c:v>
                </c:pt>
                <c:pt idx="106245">
                  <c:v>38200.25</c:v>
                </c:pt>
                <c:pt idx="106246">
                  <c:v>38200.333333333336</c:v>
                </c:pt>
                <c:pt idx="106247">
                  <c:v>38200.416666666664</c:v>
                </c:pt>
                <c:pt idx="106248">
                  <c:v>38200.5</c:v>
                </c:pt>
                <c:pt idx="106249">
                  <c:v>38200.583333333336</c:v>
                </c:pt>
                <c:pt idx="106250">
                  <c:v>38200.666666666664</c:v>
                </c:pt>
                <c:pt idx="106251">
                  <c:v>38200.75</c:v>
                </c:pt>
                <c:pt idx="106252">
                  <c:v>38200.833333333336</c:v>
                </c:pt>
                <c:pt idx="106253">
                  <c:v>38200.916666666664</c:v>
                </c:pt>
                <c:pt idx="106254">
                  <c:v>38201</c:v>
                </c:pt>
                <c:pt idx="106255">
                  <c:v>38201.083333333336</c:v>
                </c:pt>
                <c:pt idx="106256">
                  <c:v>38201.166666666664</c:v>
                </c:pt>
                <c:pt idx="106257">
                  <c:v>38201.25</c:v>
                </c:pt>
                <c:pt idx="106258">
                  <c:v>38201.333333333336</c:v>
                </c:pt>
                <c:pt idx="106259">
                  <c:v>38201.416666666664</c:v>
                </c:pt>
                <c:pt idx="106260">
                  <c:v>38201.5</c:v>
                </c:pt>
                <c:pt idx="106261">
                  <c:v>38201.583333333336</c:v>
                </c:pt>
                <c:pt idx="106262">
                  <c:v>38201.666666666664</c:v>
                </c:pt>
                <c:pt idx="106263">
                  <c:v>38201.75</c:v>
                </c:pt>
                <c:pt idx="106264">
                  <c:v>38201.833333333336</c:v>
                </c:pt>
                <c:pt idx="106265">
                  <c:v>38201.916666666664</c:v>
                </c:pt>
                <c:pt idx="106266">
                  <c:v>38202</c:v>
                </c:pt>
                <c:pt idx="106267">
                  <c:v>38202.083333333336</c:v>
                </c:pt>
                <c:pt idx="106268">
                  <c:v>38202.166666666664</c:v>
                </c:pt>
                <c:pt idx="106269">
                  <c:v>38202.25</c:v>
                </c:pt>
                <c:pt idx="106270">
                  <c:v>38202.333333333336</c:v>
                </c:pt>
                <c:pt idx="106271">
                  <c:v>38202.416666666664</c:v>
                </c:pt>
                <c:pt idx="106272">
                  <c:v>38202.5</c:v>
                </c:pt>
                <c:pt idx="106273">
                  <c:v>38202.583333333336</c:v>
                </c:pt>
                <c:pt idx="106274">
                  <c:v>38202.666666666664</c:v>
                </c:pt>
                <c:pt idx="106275">
                  <c:v>38202.75</c:v>
                </c:pt>
                <c:pt idx="106276">
                  <c:v>38202.833333333336</c:v>
                </c:pt>
                <c:pt idx="106277">
                  <c:v>38202.916666666664</c:v>
                </c:pt>
                <c:pt idx="106278">
                  <c:v>38203</c:v>
                </c:pt>
                <c:pt idx="106279">
                  <c:v>38203.083333333336</c:v>
                </c:pt>
                <c:pt idx="106280">
                  <c:v>38203.166666666664</c:v>
                </c:pt>
                <c:pt idx="106281">
                  <c:v>38203.25</c:v>
                </c:pt>
                <c:pt idx="106282">
                  <c:v>38203.333333333336</c:v>
                </c:pt>
                <c:pt idx="106283">
                  <c:v>38203.416666666664</c:v>
                </c:pt>
                <c:pt idx="106284">
                  <c:v>38203.5</c:v>
                </c:pt>
                <c:pt idx="106285">
                  <c:v>38203.583333333336</c:v>
                </c:pt>
                <c:pt idx="106286">
                  <c:v>38203.666666666664</c:v>
                </c:pt>
                <c:pt idx="106287">
                  <c:v>38203.75</c:v>
                </c:pt>
                <c:pt idx="106288">
                  <c:v>38203.833333333336</c:v>
                </c:pt>
                <c:pt idx="106289">
                  <c:v>38203.916666666664</c:v>
                </c:pt>
                <c:pt idx="106290">
                  <c:v>38204</c:v>
                </c:pt>
                <c:pt idx="106291">
                  <c:v>38204.083333333336</c:v>
                </c:pt>
                <c:pt idx="106292">
                  <c:v>38204.166666666664</c:v>
                </c:pt>
                <c:pt idx="106293">
                  <c:v>38204.25</c:v>
                </c:pt>
                <c:pt idx="106294">
                  <c:v>38204.333333333336</c:v>
                </c:pt>
                <c:pt idx="106295">
                  <c:v>38204.416666666664</c:v>
                </c:pt>
                <c:pt idx="106296">
                  <c:v>38204.5</c:v>
                </c:pt>
                <c:pt idx="106297">
                  <c:v>38204.583333333336</c:v>
                </c:pt>
                <c:pt idx="106298">
                  <c:v>38204.666666666664</c:v>
                </c:pt>
                <c:pt idx="106299">
                  <c:v>38204.75</c:v>
                </c:pt>
                <c:pt idx="106300">
                  <c:v>38204.833333333336</c:v>
                </c:pt>
                <c:pt idx="106301">
                  <c:v>38204.916666666664</c:v>
                </c:pt>
                <c:pt idx="106302">
                  <c:v>38205</c:v>
                </c:pt>
                <c:pt idx="106303">
                  <c:v>38205.083333333336</c:v>
                </c:pt>
                <c:pt idx="106304">
                  <c:v>38205.166666666664</c:v>
                </c:pt>
                <c:pt idx="106305">
                  <c:v>38205.25</c:v>
                </c:pt>
                <c:pt idx="106306">
                  <c:v>38205.333333333336</c:v>
                </c:pt>
                <c:pt idx="106307">
                  <c:v>38205.416666666664</c:v>
                </c:pt>
                <c:pt idx="106308">
                  <c:v>38205.5</c:v>
                </c:pt>
                <c:pt idx="106309">
                  <c:v>38205.583333333336</c:v>
                </c:pt>
                <c:pt idx="106310">
                  <c:v>38205.666666666664</c:v>
                </c:pt>
                <c:pt idx="106311">
                  <c:v>38205.75</c:v>
                </c:pt>
                <c:pt idx="106312">
                  <c:v>38205.833333333336</c:v>
                </c:pt>
                <c:pt idx="106313">
                  <c:v>38205.916666666664</c:v>
                </c:pt>
                <c:pt idx="106314">
                  <c:v>38206</c:v>
                </c:pt>
                <c:pt idx="106315">
                  <c:v>38206.083333333336</c:v>
                </c:pt>
                <c:pt idx="106316">
                  <c:v>38206.166666666664</c:v>
                </c:pt>
                <c:pt idx="106317">
                  <c:v>38206.25</c:v>
                </c:pt>
                <c:pt idx="106318">
                  <c:v>38206.333333333336</c:v>
                </c:pt>
                <c:pt idx="106319">
                  <c:v>38206.416666666664</c:v>
                </c:pt>
                <c:pt idx="106320">
                  <c:v>38206.5</c:v>
                </c:pt>
                <c:pt idx="106321">
                  <c:v>38206.583333333336</c:v>
                </c:pt>
                <c:pt idx="106322">
                  <c:v>38206.666666666664</c:v>
                </c:pt>
                <c:pt idx="106323">
                  <c:v>38206.75</c:v>
                </c:pt>
                <c:pt idx="106324">
                  <c:v>38206.833333333336</c:v>
                </c:pt>
                <c:pt idx="106325">
                  <c:v>38206.916666666664</c:v>
                </c:pt>
                <c:pt idx="106326">
                  <c:v>38207</c:v>
                </c:pt>
                <c:pt idx="106327">
                  <c:v>38207.083333333336</c:v>
                </c:pt>
                <c:pt idx="106328">
                  <c:v>38207.166666666664</c:v>
                </c:pt>
                <c:pt idx="106329">
                  <c:v>38207.25</c:v>
                </c:pt>
                <c:pt idx="106330">
                  <c:v>38207.333333333336</c:v>
                </c:pt>
                <c:pt idx="106331">
                  <c:v>38207.416666666664</c:v>
                </c:pt>
                <c:pt idx="106332">
                  <c:v>38207.5</c:v>
                </c:pt>
                <c:pt idx="106333">
                  <c:v>38207.583333333336</c:v>
                </c:pt>
                <c:pt idx="106334">
                  <c:v>38207.666666666664</c:v>
                </c:pt>
                <c:pt idx="106335">
                  <c:v>38207.75</c:v>
                </c:pt>
                <c:pt idx="106336">
                  <c:v>38207.833333333336</c:v>
                </c:pt>
                <c:pt idx="106337">
                  <c:v>38207.916666666664</c:v>
                </c:pt>
                <c:pt idx="106338">
                  <c:v>38208</c:v>
                </c:pt>
                <c:pt idx="106339">
                  <c:v>38208.083333333336</c:v>
                </c:pt>
                <c:pt idx="106340">
                  <c:v>38208.166666666664</c:v>
                </c:pt>
                <c:pt idx="106341">
                  <c:v>38208.25</c:v>
                </c:pt>
                <c:pt idx="106342">
                  <c:v>38208.333333333336</c:v>
                </c:pt>
                <c:pt idx="106343">
                  <c:v>38208.416666666664</c:v>
                </c:pt>
                <c:pt idx="106344">
                  <c:v>38208.5</c:v>
                </c:pt>
                <c:pt idx="106345">
                  <c:v>38208.583333333336</c:v>
                </c:pt>
                <c:pt idx="106346">
                  <c:v>38208.666666666664</c:v>
                </c:pt>
                <c:pt idx="106347">
                  <c:v>38208.75</c:v>
                </c:pt>
                <c:pt idx="106348">
                  <c:v>38208.833333333336</c:v>
                </c:pt>
                <c:pt idx="106349">
                  <c:v>38208.916666666664</c:v>
                </c:pt>
                <c:pt idx="106350">
                  <c:v>38209</c:v>
                </c:pt>
                <c:pt idx="106351">
                  <c:v>38209.083333333336</c:v>
                </c:pt>
                <c:pt idx="106352">
                  <c:v>38209.166666666664</c:v>
                </c:pt>
                <c:pt idx="106353">
                  <c:v>38209.25</c:v>
                </c:pt>
                <c:pt idx="106354">
                  <c:v>38209.333333333336</c:v>
                </c:pt>
                <c:pt idx="106355">
                  <c:v>38209.416666666664</c:v>
                </c:pt>
                <c:pt idx="106356">
                  <c:v>38209.5</c:v>
                </c:pt>
                <c:pt idx="106357">
                  <c:v>38209.583333333336</c:v>
                </c:pt>
                <c:pt idx="106358">
                  <c:v>38209.666666666664</c:v>
                </c:pt>
                <c:pt idx="106359">
                  <c:v>38209.75</c:v>
                </c:pt>
                <c:pt idx="106360">
                  <c:v>38209.833333333336</c:v>
                </c:pt>
                <c:pt idx="106361">
                  <c:v>38209.916666666664</c:v>
                </c:pt>
                <c:pt idx="106362">
                  <c:v>38210</c:v>
                </c:pt>
                <c:pt idx="106363">
                  <c:v>38210.083333333336</c:v>
                </c:pt>
                <c:pt idx="106364">
                  <c:v>38210.166666666664</c:v>
                </c:pt>
                <c:pt idx="106365">
                  <c:v>38210.25</c:v>
                </c:pt>
                <c:pt idx="106366">
                  <c:v>38210.333333333336</c:v>
                </c:pt>
                <c:pt idx="106367">
                  <c:v>38210.416666666664</c:v>
                </c:pt>
                <c:pt idx="106368">
                  <c:v>38210.5</c:v>
                </c:pt>
                <c:pt idx="106369">
                  <c:v>38210.583333333336</c:v>
                </c:pt>
                <c:pt idx="106370">
                  <c:v>38210.666666666664</c:v>
                </c:pt>
                <c:pt idx="106371">
                  <c:v>38210.75</c:v>
                </c:pt>
                <c:pt idx="106372">
                  <c:v>38210.833333333336</c:v>
                </c:pt>
                <c:pt idx="106373">
                  <c:v>38210.916666666664</c:v>
                </c:pt>
                <c:pt idx="106374">
                  <c:v>38211</c:v>
                </c:pt>
                <c:pt idx="106375">
                  <c:v>38211.083333333336</c:v>
                </c:pt>
                <c:pt idx="106376">
                  <c:v>38211.166666666664</c:v>
                </c:pt>
                <c:pt idx="106377">
                  <c:v>38211.25</c:v>
                </c:pt>
                <c:pt idx="106378">
                  <c:v>38211.333333333336</c:v>
                </c:pt>
                <c:pt idx="106379">
                  <c:v>38211.416666666664</c:v>
                </c:pt>
                <c:pt idx="106380">
                  <c:v>38211.5</c:v>
                </c:pt>
                <c:pt idx="106381">
                  <c:v>38211.583333333336</c:v>
                </c:pt>
                <c:pt idx="106382">
                  <c:v>38211.666666666664</c:v>
                </c:pt>
                <c:pt idx="106383">
                  <c:v>38211.75</c:v>
                </c:pt>
                <c:pt idx="106384">
                  <c:v>38211.833333333336</c:v>
                </c:pt>
                <c:pt idx="106385">
                  <c:v>38211.916666666664</c:v>
                </c:pt>
                <c:pt idx="106386">
                  <c:v>38212</c:v>
                </c:pt>
                <c:pt idx="106387">
                  <c:v>38212.083333333336</c:v>
                </c:pt>
                <c:pt idx="106388">
                  <c:v>38212.166666666664</c:v>
                </c:pt>
                <c:pt idx="106389">
                  <c:v>38212.25</c:v>
                </c:pt>
                <c:pt idx="106390">
                  <c:v>38212.333333333336</c:v>
                </c:pt>
                <c:pt idx="106391">
                  <c:v>38212.416666666664</c:v>
                </c:pt>
                <c:pt idx="106392">
                  <c:v>38212.5</c:v>
                </c:pt>
                <c:pt idx="106393">
                  <c:v>38212.583333333336</c:v>
                </c:pt>
                <c:pt idx="106394">
                  <c:v>38212.666666666664</c:v>
                </c:pt>
                <c:pt idx="106395">
                  <c:v>38212.75</c:v>
                </c:pt>
                <c:pt idx="106396">
                  <c:v>38212.833333333336</c:v>
                </c:pt>
                <c:pt idx="106397">
                  <c:v>38212.916666666664</c:v>
                </c:pt>
                <c:pt idx="106398">
                  <c:v>38213</c:v>
                </c:pt>
                <c:pt idx="106399">
                  <c:v>38213.083333333336</c:v>
                </c:pt>
                <c:pt idx="106400">
                  <c:v>38213.166666666664</c:v>
                </c:pt>
                <c:pt idx="106401">
                  <c:v>38213.25</c:v>
                </c:pt>
                <c:pt idx="106402">
                  <c:v>38213.333333333336</c:v>
                </c:pt>
                <c:pt idx="106403">
                  <c:v>38213.416666666664</c:v>
                </c:pt>
                <c:pt idx="106404">
                  <c:v>38213.5</c:v>
                </c:pt>
                <c:pt idx="106405">
                  <c:v>38213.583333333336</c:v>
                </c:pt>
                <c:pt idx="106406">
                  <c:v>38213.666666666664</c:v>
                </c:pt>
                <c:pt idx="106407">
                  <c:v>38213.75</c:v>
                </c:pt>
                <c:pt idx="106408">
                  <c:v>38213.833333333336</c:v>
                </c:pt>
                <c:pt idx="106409">
                  <c:v>38213.916666666664</c:v>
                </c:pt>
                <c:pt idx="106410">
                  <c:v>38214</c:v>
                </c:pt>
                <c:pt idx="106411">
                  <c:v>38214.083333333336</c:v>
                </c:pt>
                <c:pt idx="106412">
                  <c:v>38214.166666666664</c:v>
                </c:pt>
                <c:pt idx="106413">
                  <c:v>38214.25</c:v>
                </c:pt>
                <c:pt idx="106414">
                  <c:v>38214.333333333336</c:v>
                </c:pt>
                <c:pt idx="106415">
                  <c:v>38214.416666666664</c:v>
                </c:pt>
                <c:pt idx="106416">
                  <c:v>38214.5</c:v>
                </c:pt>
                <c:pt idx="106417">
                  <c:v>38214.583333333336</c:v>
                </c:pt>
                <c:pt idx="106418">
                  <c:v>38214.666666666664</c:v>
                </c:pt>
                <c:pt idx="106419">
                  <c:v>38214.75</c:v>
                </c:pt>
                <c:pt idx="106420">
                  <c:v>38214.833333333336</c:v>
                </c:pt>
                <c:pt idx="106421">
                  <c:v>38214.916666666664</c:v>
                </c:pt>
                <c:pt idx="106422">
                  <c:v>38215</c:v>
                </c:pt>
                <c:pt idx="106423">
                  <c:v>38215.083333333336</c:v>
                </c:pt>
                <c:pt idx="106424">
                  <c:v>38215.166666666664</c:v>
                </c:pt>
                <c:pt idx="106425">
                  <c:v>38215.25</c:v>
                </c:pt>
                <c:pt idx="106426">
                  <c:v>38215.333333333336</c:v>
                </c:pt>
                <c:pt idx="106427">
                  <c:v>38215.416666666664</c:v>
                </c:pt>
                <c:pt idx="106428">
                  <c:v>38215.5</c:v>
                </c:pt>
                <c:pt idx="106429">
                  <c:v>38215.583333333336</c:v>
                </c:pt>
                <c:pt idx="106430">
                  <c:v>38215.666666666664</c:v>
                </c:pt>
                <c:pt idx="106431">
                  <c:v>38215.75</c:v>
                </c:pt>
                <c:pt idx="106432">
                  <c:v>38215.833333333336</c:v>
                </c:pt>
                <c:pt idx="106433">
                  <c:v>38215.916666666664</c:v>
                </c:pt>
                <c:pt idx="106434">
                  <c:v>38216</c:v>
                </c:pt>
                <c:pt idx="106435">
                  <c:v>38216.083333333336</c:v>
                </c:pt>
                <c:pt idx="106436">
                  <c:v>38216.166666666664</c:v>
                </c:pt>
                <c:pt idx="106437">
                  <c:v>38216.25</c:v>
                </c:pt>
                <c:pt idx="106438">
                  <c:v>38216.333333333336</c:v>
                </c:pt>
                <c:pt idx="106439">
                  <c:v>38216.416666666664</c:v>
                </c:pt>
                <c:pt idx="106440">
                  <c:v>38216.5</c:v>
                </c:pt>
                <c:pt idx="106441">
                  <c:v>38216.583333333336</c:v>
                </c:pt>
                <c:pt idx="106442">
                  <c:v>38216.666666666664</c:v>
                </c:pt>
                <c:pt idx="106443">
                  <c:v>38216.75</c:v>
                </c:pt>
                <c:pt idx="106444">
                  <c:v>38216.833333333336</c:v>
                </c:pt>
                <c:pt idx="106445">
                  <c:v>38216.916666666664</c:v>
                </c:pt>
                <c:pt idx="106446">
                  <c:v>38217</c:v>
                </c:pt>
                <c:pt idx="106447">
                  <c:v>38217.083333333336</c:v>
                </c:pt>
                <c:pt idx="106448">
                  <c:v>38217.166666666664</c:v>
                </c:pt>
                <c:pt idx="106449">
                  <c:v>38217.25</c:v>
                </c:pt>
                <c:pt idx="106450">
                  <c:v>38217.333333333336</c:v>
                </c:pt>
                <c:pt idx="106451">
                  <c:v>38217.416666666664</c:v>
                </c:pt>
                <c:pt idx="106452">
                  <c:v>38217.5</c:v>
                </c:pt>
                <c:pt idx="106453">
                  <c:v>38217.583333333336</c:v>
                </c:pt>
                <c:pt idx="106454">
                  <c:v>38217.666666666664</c:v>
                </c:pt>
                <c:pt idx="106455">
                  <c:v>38217.75</c:v>
                </c:pt>
                <c:pt idx="106456">
                  <c:v>38217.833333333336</c:v>
                </c:pt>
                <c:pt idx="106457">
                  <c:v>38217.916666666664</c:v>
                </c:pt>
                <c:pt idx="106458">
                  <c:v>38218</c:v>
                </c:pt>
                <c:pt idx="106459">
                  <c:v>38218.083333333336</c:v>
                </c:pt>
                <c:pt idx="106460">
                  <c:v>38218.166666666664</c:v>
                </c:pt>
                <c:pt idx="106461">
                  <c:v>38218.25</c:v>
                </c:pt>
                <c:pt idx="106462">
                  <c:v>38218.333333333336</c:v>
                </c:pt>
                <c:pt idx="106463">
                  <c:v>38218.416666666664</c:v>
                </c:pt>
                <c:pt idx="106464">
                  <c:v>38218.5</c:v>
                </c:pt>
                <c:pt idx="106465">
                  <c:v>38218.583333333336</c:v>
                </c:pt>
                <c:pt idx="106466">
                  <c:v>38218.666666666664</c:v>
                </c:pt>
                <c:pt idx="106467">
                  <c:v>38218.75</c:v>
                </c:pt>
                <c:pt idx="106468">
                  <c:v>38218.833333333336</c:v>
                </c:pt>
                <c:pt idx="106469">
                  <c:v>38218.916666666664</c:v>
                </c:pt>
                <c:pt idx="106470">
                  <c:v>38219</c:v>
                </c:pt>
                <c:pt idx="106471">
                  <c:v>38219.083333333336</c:v>
                </c:pt>
                <c:pt idx="106472">
                  <c:v>38219.166666666664</c:v>
                </c:pt>
                <c:pt idx="106473">
                  <c:v>38219.25</c:v>
                </c:pt>
                <c:pt idx="106474">
                  <c:v>38219.333333333336</c:v>
                </c:pt>
                <c:pt idx="106475">
                  <c:v>38219.416666666664</c:v>
                </c:pt>
                <c:pt idx="106476">
                  <c:v>38219.5</c:v>
                </c:pt>
                <c:pt idx="106477">
                  <c:v>38219.583333333336</c:v>
                </c:pt>
                <c:pt idx="106478">
                  <c:v>38219.666666666664</c:v>
                </c:pt>
                <c:pt idx="106479">
                  <c:v>38219.75</c:v>
                </c:pt>
                <c:pt idx="106480">
                  <c:v>38219.833333333336</c:v>
                </c:pt>
                <c:pt idx="106481">
                  <c:v>38219.916666666664</c:v>
                </c:pt>
                <c:pt idx="106482">
                  <c:v>38220</c:v>
                </c:pt>
                <c:pt idx="106483">
                  <c:v>38220.083333333336</c:v>
                </c:pt>
                <c:pt idx="106484">
                  <c:v>38220.166666666664</c:v>
                </c:pt>
                <c:pt idx="106485">
                  <c:v>38220.25</c:v>
                </c:pt>
                <c:pt idx="106486">
                  <c:v>38220.333333333336</c:v>
                </c:pt>
                <c:pt idx="106487">
                  <c:v>38220.416666666664</c:v>
                </c:pt>
                <c:pt idx="106488">
                  <c:v>38220.5</c:v>
                </c:pt>
                <c:pt idx="106489">
                  <c:v>38220.583333333336</c:v>
                </c:pt>
                <c:pt idx="106490">
                  <c:v>38220.666666666664</c:v>
                </c:pt>
                <c:pt idx="106491">
                  <c:v>38220.75</c:v>
                </c:pt>
                <c:pt idx="106492">
                  <c:v>38220.833333333336</c:v>
                </c:pt>
                <c:pt idx="106493">
                  <c:v>38220.916666666664</c:v>
                </c:pt>
                <c:pt idx="106494">
                  <c:v>38221</c:v>
                </c:pt>
                <c:pt idx="106495">
                  <c:v>38221.083333333336</c:v>
                </c:pt>
                <c:pt idx="106496">
                  <c:v>38221.166666666664</c:v>
                </c:pt>
                <c:pt idx="106497">
                  <c:v>38221.25</c:v>
                </c:pt>
                <c:pt idx="106498">
                  <c:v>38221.333333333336</c:v>
                </c:pt>
                <c:pt idx="106499">
                  <c:v>38221.416666666664</c:v>
                </c:pt>
                <c:pt idx="106500">
                  <c:v>38221.5</c:v>
                </c:pt>
                <c:pt idx="106501">
                  <c:v>38221.583333333336</c:v>
                </c:pt>
                <c:pt idx="106502">
                  <c:v>38221.666666666664</c:v>
                </c:pt>
                <c:pt idx="106503">
                  <c:v>38221.75</c:v>
                </c:pt>
                <c:pt idx="106504">
                  <c:v>38221.833333333336</c:v>
                </c:pt>
                <c:pt idx="106505">
                  <c:v>38221.916666666664</c:v>
                </c:pt>
                <c:pt idx="106506">
                  <c:v>38222</c:v>
                </c:pt>
                <c:pt idx="106507">
                  <c:v>38222.083333333336</c:v>
                </c:pt>
                <c:pt idx="106508">
                  <c:v>38222.166666666664</c:v>
                </c:pt>
                <c:pt idx="106509">
                  <c:v>38222.25</c:v>
                </c:pt>
                <c:pt idx="106510">
                  <c:v>38222.333333333336</c:v>
                </c:pt>
                <c:pt idx="106511">
                  <c:v>38222.416666666664</c:v>
                </c:pt>
                <c:pt idx="106512">
                  <c:v>38222.5</c:v>
                </c:pt>
                <c:pt idx="106513">
                  <c:v>38222.583333333336</c:v>
                </c:pt>
                <c:pt idx="106514">
                  <c:v>38222.666666666664</c:v>
                </c:pt>
                <c:pt idx="106515">
                  <c:v>38222.75</c:v>
                </c:pt>
                <c:pt idx="106516">
                  <c:v>38222.833333333336</c:v>
                </c:pt>
                <c:pt idx="106517">
                  <c:v>38222.916666666664</c:v>
                </c:pt>
                <c:pt idx="106518">
                  <c:v>38223</c:v>
                </c:pt>
                <c:pt idx="106519">
                  <c:v>38223.083333333336</c:v>
                </c:pt>
                <c:pt idx="106520">
                  <c:v>38223.166666666664</c:v>
                </c:pt>
                <c:pt idx="106521">
                  <c:v>38223.25</c:v>
                </c:pt>
                <c:pt idx="106522">
                  <c:v>38223.333333333336</c:v>
                </c:pt>
                <c:pt idx="106523">
                  <c:v>38223.416666666664</c:v>
                </c:pt>
                <c:pt idx="106524">
                  <c:v>38223.5</c:v>
                </c:pt>
                <c:pt idx="106525">
                  <c:v>38223.583333333336</c:v>
                </c:pt>
                <c:pt idx="106526">
                  <c:v>38223.666666666664</c:v>
                </c:pt>
                <c:pt idx="106527">
                  <c:v>38223.75</c:v>
                </c:pt>
                <c:pt idx="106528">
                  <c:v>38223.833333333336</c:v>
                </c:pt>
                <c:pt idx="106529">
                  <c:v>38223.916666666664</c:v>
                </c:pt>
                <c:pt idx="106530">
                  <c:v>38224</c:v>
                </c:pt>
                <c:pt idx="106531">
                  <c:v>38224.083333333336</c:v>
                </c:pt>
                <c:pt idx="106532">
                  <c:v>38224.166666666664</c:v>
                </c:pt>
                <c:pt idx="106533">
                  <c:v>38224.25</c:v>
                </c:pt>
                <c:pt idx="106534">
                  <c:v>38224.333333333336</c:v>
                </c:pt>
                <c:pt idx="106535">
                  <c:v>38224.375</c:v>
                </c:pt>
                <c:pt idx="106536">
                  <c:v>38224.406944444447</c:v>
                </c:pt>
                <c:pt idx="106537">
                  <c:v>38224.416666666664</c:v>
                </c:pt>
                <c:pt idx="106538">
                  <c:v>38224.5</c:v>
                </c:pt>
                <c:pt idx="106539">
                  <c:v>38224.583333333336</c:v>
                </c:pt>
                <c:pt idx="106540">
                  <c:v>38224.666666666664</c:v>
                </c:pt>
                <c:pt idx="106541">
                  <c:v>38224.75</c:v>
                </c:pt>
                <c:pt idx="106542">
                  <c:v>38224.833333333336</c:v>
                </c:pt>
                <c:pt idx="106543">
                  <c:v>38224.916666666664</c:v>
                </c:pt>
                <c:pt idx="106544">
                  <c:v>38225</c:v>
                </c:pt>
                <c:pt idx="106545">
                  <c:v>38225.083333333336</c:v>
                </c:pt>
                <c:pt idx="106546">
                  <c:v>38225.166666666664</c:v>
                </c:pt>
                <c:pt idx="106547">
                  <c:v>38225.25</c:v>
                </c:pt>
                <c:pt idx="106548">
                  <c:v>38225.333333333336</c:v>
                </c:pt>
                <c:pt idx="106549">
                  <c:v>38225.416666666664</c:v>
                </c:pt>
                <c:pt idx="106550">
                  <c:v>38225.5</c:v>
                </c:pt>
                <c:pt idx="106551">
                  <c:v>38225.583333333336</c:v>
                </c:pt>
                <c:pt idx="106552">
                  <c:v>38225.666666666664</c:v>
                </c:pt>
                <c:pt idx="106553">
                  <c:v>38225.75</c:v>
                </c:pt>
                <c:pt idx="106554">
                  <c:v>38225.833333333336</c:v>
                </c:pt>
                <c:pt idx="106555">
                  <c:v>38225.916666666664</c:v>
                </c:pt>
                <c:pt idx="106556">
                  <c:v>38226</c:v>
                </c:pt>
                <c:pt idx="106557">
                  <c:v>38226.083333333336</c:v>
                </c:pt>
                <c:pt idx="106558">
                  <c:v>38226.166666666664</c:v>
                </c:pt>
                <c:pt idx="106559">
                  <c:v>38226.25</c:v>
                </c:pt>
                <c:pt idx="106560">
                  <c:v>38226.333333333336</c:v>
                </c:pt>
                <c:pt idx="106561">
                  <c:v>38226.416666666664</c:v>
                </c:pt>
                <c:pt idx="106562">
                  <c:v>38226.5</c:v>
                </c:pt>
                <c:pt idx="106563">
                  <c:v>38226.583333333336</c:v>
                </c:pt>
                <c:pt idx="106564">
                  <c:v>38226.666666666664</c:v>
                </c:pt>
                <c:pt idx="106565">
                  <c:v>38226.75</c:v>
                </c:pt>
                <c:pt idx="106566">
                  <c:v>38226.833333333336</c:v>
                </c:pt>
                <c:pt idx="106567">
                  <c:v>38226.916666666664</c:v>
                </c:pt>
                <c:pt idx="106568">
                  <c:v>38227</c:v>
                </c:pt>
                <c:pt idx="106569">
                  <c:v>38227.083333333336</c:v>
                </c:pt>
                <c:pt idx="106570">
                  <c:v>38227.166666666664</c:v>
                </c:pt>
                <c:pt idx="106571">
                  <c:v>38227.25</c:v>
                </c:pt>
                <c:pt idx="106572">
                  <c:v>38227.333333333336</c:v>
                </c:pt>
                <c:pt idx="106573">
                  <c:v>38227.416666666664</c:v>
                </c:pt>
                <c:pt idx="106574">
                  <c:v>38227.5</c:v>
                </c:pt>
                <c:pt idx="106575">
                  <c:v>38227.583333333336</c:v>
                </c:pt>
                <c:pt idx="106576">
                  <c:v>38227.666666666664</c:v>
                </c:pt>
                <c:pt idx="106577">
                  <c:v>38227.75</c:v>
                </c:pt>
                <c:pt idx="106578">
                  <c:v>38227.833333333336</c:v>
                </c:pt>
                <c:pt idx="106579">
                  <c:v>38227.916666666664</c:v>
                </c:pt>
                <c:pt idx="106580">
                  <c:v>38228</c:v>
                </c:pt>
                <c:pt idx="106581">
                  <c:v>38228.083333333336</c:v>
                </c:pt>
                <c:pt idx="106582">
                  <c:v>38228.166666666664</c:v>
                </c:pt>
                <c:pt idx="106583">
                  <c:v>38228.25</c:v>
                </c:pt>
                <c:pt idx="106584">
                  <c:v>38228.333333333336</c:v>
                </c:pt>
                <c:pt idx="106585">
                  <c:v>38228.416666666664</c:v>
                </c:pt>
                <c:pt idx="106586">
                  <c:v>38228.5</c:v>
                </c:pt>
                <c:pt idx="106587">
                  <c:v>38228.583333333336</c:v>
                </c:pt>
                <c:pt idx="106588">
                  <c:v>38228.666666666664</c:v>
                </c:pt>
                <c:pt idx="106589">
                  <c:v>38228.75</c:v>
                </c:pt>
                <c:pt idx="106590">
                  <c:v>38228.833333333336</c:v>
                </c:pt>
                <c:pt idx="106591">
                  <c:v>38228.916666666664</c:v>
                </c:pt>
                <c:pt idx="106592">
                  <c:v>38229</c:v>
                </c:pt>
                <c:pt idx="106593">
                  <c:v>38229.083333333336</c:v>
                </c:pt>
                <c:pt idx="106594">
                  <c:v>38229.166666666664</c:v>
                </c:pt>
                <c:pt idx="106595">
                  <c:v>38229.25</c:v>
                </c:pt>
                <c:pt idx="106596">
                  <c:v>38229.333333333336</c:v>
                </c:pt>
                <c:pt idx="106597">
                  <c:v>38229.416666666664</c:v>
                </c:pt>
                <c:pt idx="106598">
                  <c:v>38229.5</c:v>
                </c:pt>
                <c:pt idx="106599">
                  <c:v>38229.583333333336</c:v>
                </c:pt>
                <c:pt idx="106600">
                  <c:v>38229.666666666664</c:v>
                </c:pt>
                <c:pt idx="106601">
                  <c:v>38229.75</c:v>
                </c:pt>
                <c:pt idx="106602">
                  <c:v>38229.833333333336</c:v>
                </c:pt>
                <c:pt idx="106603">
                  <c:v>38229.916666666664</c:v>
                </c:pt>
                <c:pt idx="106604">
                  <c:v>38230</c:v>
                </c:pt>
                <c:pt idx="106605">
                  <c:v>38230.083333333336</c:v>
                </c:pt>
                <c:pt idx="106606">
                  <c:v>38230.166666666664</c:v>
                </c:pt>
                <c:pt idx="106607">
                  <c:v>38230.25</c:v>
                </c:pt>
                <c:pt idx="106608">
                  <c:v>38230.333333333336</c:v>
                </c:pt>
                <c:pt idx="106609">
                  <c:v>38230.416666666664</c:v>
                </c:pt>
                <c:pt idx="106610">
                  <c:v>38230.5</c:v>
                </c:pt>
                <c:pt idx="106611">
                  <c:v>38230.583333333336</c:v>
                </c:pt>
                <c:pt idx="106612">
                  <c:v>38230.666666666664</c:v>
                </c:pt>
                <c:pt idx="106613">
                  <c:v>38230.75</c:v>
                </c:pt>
                <c:pt idx="106614">
                  <c:v>38230.833333333336</c:v>
                </c:pt>
                <c:pt idx="106615">
                  <c:v>38230.916666666664</c:v>
                </c:pt>
                <c:pt idx="106616">
                  <c:v>38231</c:v>
                </c:pt>
                <c:pt idx="106617">
                  <c:v>38231.083333333336</c:v>
                </c:pt>
                <c:pt idx="106618">
                  <c:v>38231.166666666664</c:v>
                </c:pt>
                <c:pt idx="106619">
                  <c:v>38231.25</c:v>
                </c:pt>
                <c:pt idx="106620">
                  <c:v>38231.333333333336</c:v>
                </c:pt>
                <c:pt idx="106621">
                  <c:v>38231.416666666664</c:v>
                </c:pt>
                <c:pt idx="106622">
                  <c:v>38231.5</c:v>
                </c:pt>
                <c:pt idx="106623">
                  <c:v>38231.583333333336</c:v>
                </c:pt>
                <c:pt idx="106624">
                  <c:v>38231.666666666664</c:v>
                </c:pt>
                <c:pt idx="106625">
                  <c:v>38231.75</c:v>
                </c:pt>
                <c:pt idx="106626">
                  <c:v>38231.833333333336</c:v>
                </c:pt>
                <c:pt idx="106627">
                  <c:v>38231.916666666664</c:v>
                </c:pt>
                <c:pt idx="106628">
                  <c:v>38232</c:v>
                </c:pt>
                <c:pt idx="106629">
                  <c:v>38232.083333333336</c:v>
                </c:pt>
                <c:pt idx="106630">
                  <c:v>38232.166666666664</c:v>
                </c:pt>
                <c:pt idx="106631">
                  <c:v>38232.25</c:v>
                </c:pt>
                <c:pt idx="106632">
                  <c:v>38232.333333333336</c:v>
                </c:pt>
                <c:pt idx="106633">
                  <c:v>38232.416666666664</c:v>
                </c:pt>
                <c:pt idx="106634">
                  <c:v>38232.5</c:v>
                </c:pt>
                <c:pt idx="106635">
                  <c:v>38232.583333333336</c:v>
                </c:pt>
                <c:pt idx="106636">
                  <c:v>38232.666666666664</c:v>
                </c:pt>
                <c:pt idx="106637">
                  <c:v>38232.75</c:v>
                </c:pt>
                <c:pt idx="106638">
                  <c:v>38232.833333333336</c:v>
                </c:pt>
                <c:pt idx="106639">
                  <c:v>38232.916666666664</c:v>
                </c:pt>
                <c:pt idx="106640">
                  <c:v>38233</c:v>
                </c:pt>
                <c:pt idx="106641">
                  <c:v>38233.083333333336</c:v>
                </c:pt>
                <c:pt idx="106642">
                  <c:v>38233.166666666664</c:v>
                </c:pt>
                <c:pt idx="106643">
                  <c:v>38233.25</c:v>
                </c:pt>
                <c:pt idx="106644">
                  <c:v>38233.333333333336</c:v>
                </c:pt>
                <c:pt idx="106645">
                  <c:v>38233.416666666664</c:v>
                </c:pt>
                <c:pt idx="106646">
                  <c:v>38233.5</c:v>
                </c:pt>
                <c:pt idx="106647">
                  <c:v>38233.583333333336</c:v>
                </c:pt>
                <c:pt idx="106648">
                  <c:v>38233.666666666664</c:v>
                </c:pt>
                <c:pt idx="106649">
                  <c:v>38233.75</c:v>
                </c:pt>
                <c:pt idx="106650">
                  <c:v>38233.833333333336</c:v>
                </c:pt>
                <c:pt idx="106651">
                  <c:v>38233.916666666664</c:v>
                </c:pt>
                <c:pt idx="106652">
                  <c:v>38234</c:v>
                </c:pt>
                <c:pt idx="106653">
                  <c:v>38234.083333333336</c:v>
                </c:pt>
                <c:pt idx="106654">
                  <c:v>38234.166666666664</c:v>
                </c:pt>
                <c:pt idx="106655">
                  <c:v>38234.25</c:v>
                </c:pt>
                <c:pt idx="106656">
                  <c:v>38234.333333333336</c:v>
                </c:pt>
                <c:pt idx="106657">
                  <c:v>38234.416666666664</c:v>
                </c:pt>
                <c:pt idx="106658">
                  <c:v>38234.5</c:v>
                </c:pt>
                <c:pt idx="106659">
                  <c:v>38234.583333333336</c:v>
                </c:pt>
                <c:pt idx="106660">
                  <c:v>38234.666666666664</c:v>
                </c:pt>
                <c:pt idx="106661">
                  <c:v>38234.75</c:v>
                </c:pt>
                <c:pt idx="106662">
                  <c:v>38234.833333333336</c:v>
                </c:pt>
                <c:pt idx="106663">
                  <c:v>38234.916666666664</c:v>
                </c:pt>
                <c:pt idx="106664">
                  <c:v>38235</c:v>
                </c:pt>
                <c:pt idx="106665">
                  <c:v>38235.083333333336</c:v>
                </c:pt>
                <c:pt idx="106666">
                  <c:v>38235.166666666664</c:v>
                </c:pt>
                <c:pt idx="106667">
                  <c:v>38235.25</c:v>
                </c:pt>
                <c:pt idx="106668">
                  <c:v>38235.333333333336</c:v>
                </c:pt>
                <c:pt idx="106669">
                  <c:v>38235.416666666664</c:v>
                </c:pt>
                <c:pt idx="106670">
                  <c:v>38235.5</c:v>
                </c:pt>
                <c:pt idx="106671">
                  <c:v>38235.583333333336</c:v>
                </c:pt>
                <c:pt idx="106672">
                  <c:v>38235.666666666664</c:v>
                </c:pt>
                <c:pt idx="106673">
                  <c:v>38235.75</c:v>
                </c:pt>
                <c:pt idx="106674">
                  <c:v>38235.833333333336</c:v>
                </c:pt>
                <c:pt idx="106675">
                  <c:v>38235.916666666664</c:v>
                </c:pt>
                <c:pt idx="106676">
                  <c:v>38236</c:v>
                </c:pt>
                <c:pt idx="106677">
                  <c:v>38236.083333333336</c:v>
                </c:pt>
                <c:pt idx="106678">
                  <c:v>38236.166666666664</c:v>
                </c:pt>
                <c:pt idx="106679">
                  <c:v>38236.25</c:v>
                </c:pt>
                <c:pt idx="106680">
                  <c:v>38236.333333333336</c:v>
                </c:pt>
                <c:pt idx="106681">
                  <c:v>38236.416666666664</c:v>
                </c:pt>
                <c:pt idx="106682">
                  <c:v>38236.5</c:v>
                </c:pt>
                <c:pt idx="106683">
                  <c:v>38236.583333333336</c:v>
                </c:pt>
                <c:pt idx="106684">
                  <c:v>38236.666666666664</c:v>
                </c:pt>
                <c:pt idx="106685">
                  <c:v>38236.75</c:v>
                </c:pt>
                <c:pt idx="106686">
                  <c:v>38236.833333333336</c:v>
                </c:pt>
                <c:pt idx="106687">
                  <c:v>38236.916666666664</c:v>
                </c:pt>
                <c:pt idx="106688">
                  <c:v>38237</c:v>
                </c:pt>
                <c:pt idx="106689">
                  <c:v>38237.083333333336</c:v>
                </c:pt>
                <c:pt idx="106690">
                  <c:v>38237.166666666664</c:v>
                </c:pt>
                <c:pt idx="106691">
                  <c:v>38237.25</c:v>
                </c:pt>
                <c:pt idx="106692">
                  <c:v>38237.333333333336</c:v>
                </c:pt>
                <c:pt idx="106693">
                  <c:v>38237.416666666664</c:v>
                </c:pt>
                <c:pt idx="106694">
                  <c:v>38237.5</c:v>
                </c:pt>
                <c:pt idx="106695">
                  <c:v>38237.583333333336</c:v>
                </c:pt>
                <c:pt idx="106696">
                  <c:v>38237.666666666664</c:v>
                </c:pt>
                <c:pt idx="106697">
                  <c:v>38237.75</c:v>
                </c:pt>
                <c:pt idx="106698">
                  <c:v>38237.833333333336</c:v>
                </c:pt>
                <c:pt idx="106699">
                  <c:v>38237.916666666664</c:v>
                </c:pt>
                <c:pt idx="106700">
                  <c:v>38238</c:v>
                </c:pt>
                <c:pt idx="106701">
                  <c:v>38238.083333333336</c:v>
                </c:pt>
                <c:pt idx="106702">
                  <c:v>38238.166666666664</c:v>
                </c:pt>
                <c:pt idx="106703">
                  <c:v>38238.25</c:v>
                </c:pt>
                <c:pt idx="106704">
                  <c:v>38238.333333333336</c:v>
                </c:pt>
                <c:pt idx="106705">
                  <c:v>38238.416666666664</c:v>
                </c:pt>
                <c:pt idx="106706">
                  <c:v>38238.5</c:v>
                </c:pt>
                <c:pt idx="106707">
                  <c:v>38238.583333333336</c:v>
                </c:pt>
                <c:pt idx="106708">
                  <c:v>38238.666666666664</c:v>
                </c:pt>
                <c:pt idx="106709">
                  <c:v>38238.75</c:v>
                </c:pt>
                <c:pt idx="106710">
                  <c:v>38238.833333333336</c:v>
                </c:pt>
                <c:pt idx="106711">
                  <c:v>38238.916666666664</c:v>
                </c:pt>
                <c:pt idx="106712">
                  <c:v>38239</c:v>
                </c:pt>
                <c:pt idx="106713">
                  <c:v>38239.083333333336</c:v>
                </c:pt>
                <c:pt idx="106714">
                  <c:v>38239.166666666664</c:v>
                </c:pt>
                <c:pt idx="106715">
                  <c:v>38239.25</c:v>
                </c:pt>
                <c:pt idx="106716">
                  <c:v>38239.333333333336</c:v>
                </c:pt>
                <c:pt idx="106717">
                  <c:v>38239.416666666664</c:v>
                </c:pt>
                <c:pt idx="106718">
                  <c:v>38239.5</c:v>
                </c:pt>
                <c:pt idx="106719">
                  <c:v>38239.583333333336</c:v>
                </c:pt>
                <c:pt idx="106720">
                  <c:v>38239.666666666664</c:v>
                </c:pt>
                <c:pt idx="106721">
                  <c:v>38239.75</c:v>
                </c:pt>
                <c:pt idx="106722">
                  <c:v>38239.833333333336</c:v>
                </c:pt>
                <c:pt idx="106723">
                  <c:v>38239.916666666664</c:v>
                </c:pt>
                <c:pt idx="106724">
                  <c:v>38240</c:v>
                </c:pt>
                <c:pt idx="106725">
                  <c:v>38240.083333333336</c:v>
                </c:pt>
                <c:pt idx="106726">
                  <c:v>38240.166666666664</c:v>
                </c:pt>
                <c:pt idx="106727">
                  <c:v>38240.25</c:v>
                </c:pt>
                <c:pt idx="106728">
                  <c:v>38240.333333333336</c:v>
                </c:pt>
                <c:pt idx="106729">
                  <c:v>38240.416666666664</c:v>
                </c:pt>
                <c:pt idx="106730">
                  <c:v>38240.5</c:v>
                </c:pt>
                <c:pt idx="106731">
                  <c:v>38240.583333333336</c:v>
                </c:pt>
                <c:pt idx="106732">
                  <c:v>38240.666666666664</c:v>
                </c:pt>
                <c:pt idx="106733">
                  <c:v>38240.75</c:v>
                </c:pt>
                <c:pt idx="106734">
                  <c:v>38240.833333333336</c:v>
                </c:pt>
                <c:pt idx="106735">
                  <c:v>38240.916666666664</c:v>
                </c:pt>
                <c:pt idx="106736">
                  <c:v>38241</c:v>
                </c:pt>
                <c:pt idx="106737">
                  <c:v>38241.083333333336</c:v>
                </c:pt>
                <c:pt idx="106738">
                  <c:v>38241.166666666664</c:v>
                </c:pt>
                <c:pt idx="106739">
                  <c:v>38241.25</c:v>
                </c:pt>
                <c:pt idx="106740">
                  <c:v>38241.333333333336</c:v>
                </c:pt>
                <c:pt idx="106741">
                  <c:v>38241.416666666664</c:v>
                </c:pt>
                <c:pt idx="106742">
                  <c:v>38241.5</c:v>
                </c:pt>
                <c:pt idx="106743">
                  <c:v>38241.583333333336</c:v>
                </c:pt>
                <c:pt idx="106744">
                  <c:v>38241.666666666664</c:v>
                </c:pt>
                <c:pt idx="106745">
                  <c:v>38241.75</c:v>
                </c:pt>
                <c:pt idx="106746">
                  <c:v>38241.833333333336</c:v>
                </c:pt>
                <c:pt idx="106747">
                  <c:v>38241.916666666664</c:v>
                </c:pt>
                <c:pt idx="106748">
                  <c:v>38242</c:v>
                </c:pt>
                <c:pt idx="106749">
                  <c:v>38242.083333333336</c:v>
                </c:pt>
                <c:pt idx="106750">
                  <c:v>38242.166666666664</c:v>
                </c:pt>
                <c:pt idx="106751">
                  <c:v>38242.25</c:v>
                </c:pt>
                <c:pt idx="106752">
                  <c:v>38242.333333333336</c:v>
                </c:pt>
                <c:pt idx="106753">
                  <c:v>38242.416666666664</c:v>
                </c:pt>
                <c:pt idx="106754">
                  <c:v>38242.5</c:v>
                </c:pt>
                <c:pt idx="106755">
                  <c:v>38242.583333333336</c:v>
                </c:pt>
                <c:pt idx="106756">
                  <c:v>38242.666666666664</c:v>
                </c:pt>
                <c:pt idx="106757">
                  <c:v>38242.75</c:v>
                </c:pt>
                <c:pt idx="106758">
                  <c:v>38242.833333333336</c:v>
                </c:pt>
                <c:pt idx="106759">
                  <c:v>38242.916666666664</c:v>
                </c:pt>
                <c:pt idx="106760">
                  <c:v>38243</c:v>
                </c:pt>
                <c:pt idx="106761">
                  <c:v>38243.083333333336</c:v>
                </c:pt>
                <c:pt idx="106762">
                  <c:v>38243.166666666664</c:v>
                </c:pt>
                <c:pt idx="106763">
                  <c:v>38243.25</c:v>
                </c:pt>
                <c:pt idx="106764">
                  <c:v>38243.333333333336</c:v>
                </c:pt>
                <c:pt idx="106765">
                  <c:v>38243.416666666664</c:v>
                </c:pt>
                <c:pt idx="106766">
                  <c:v>38243.5</c:v>
                </c:pt>
                <c:pt idx="106767">
                  <c:v>38243.583333333336</c:v>
                </c:pt>
                <c:pt idx="106768">
                  <c:v>38243.666666666664</c:v>
                </c:pt>
                <c:pt idx="106769">
                  <c:v>38243.75</c:v>
                </c:pt>
                <c:pt idx="106770">
                  <c:v>38243.833333333336</c:v>
                </c:pt>
                <c:pt idx="106771">
                  <c:v>38243.916666666664</c:v>
                </c:pt>
                <c:pt idx="106772">
                  <c:v>38244</c:v>
                </c:pt>
                <c:pt idx="106773">
                  <c:v>38244.083333333336</c:v>
                </c:pt>
                <c:pt idx="106774">
                  <c:v>38244.166666666664</c:v>
                </c:pt>
                <c:pt idx="106775">
                  <c:v>38244.25</c:v>
                </c:pt>
                <c:pt idx="106776">
                  <c:v>38244.333333333336</c:v>
                </c:pt>
                <c:pt idx="106777">
                  <c:v>38244.416666666664</c:v>
                </c:pt>
                <c:pt idx="106778">
                  <c:v>38244.5</c:v>
                </c:pt>
                <c:pt idx="106779">
                  <c:v>38244.583333333336</c:v>
                </c:pt>
                <c:pt idx="106780">
                  <c:v>38244.666666666664</c:v>
                </c:pt>
                <c:pt idx="106781">
                  <c:v>38244.75</c:v>
                </c:pt>
                <c:pt idx="106782">
                  <c:v>38244.833333333336</c:v>
                </c:pt>
                <c:pt idx="106783">
                  <c:v>38244.916666666664</c:v>
                </c:pt>
                <c:pt idx="106784">
                  <c:v>38245</c:v>
                </c:pt>
                <c:pt idx="106785">
                  <c:v>38245.083333333336</c:v>
                </c:pt>
                <c:pt idx="106786">
                  <c:v>38245.166666666664</c:v>
                </c:pt>
                <c:pt idx="106787">
                  <c:v>38245.25</c:v>
                </c:pt>
                <c:pt idx="106788">
                  <c:v>38245.333333333336</c:v>
                </c:pt>
                <c:pt idx="106789">
                  <c:v>38245.416666666664</c:v>
                </c:pt>
                <c:pt idx="106790">
                  <c:v>38245.5</c:v>
                </c:pt>
                <c:pt idx="106791">
                  <c:v>38245.583333333336</c:v>
                </c:pt>
                <c:pt idx="106792">
                  <c:v>38245.666666666664</c:v>
                </c:pt>
                <c:pt idx="106793">
                  <c:v>38245.75</c:v>
                </c:pt>
                <c:pt idx="106794">
                  <c:v>38245.833333333336</c:v>
                </c:pt>
                <c:pt idx="106795">
                  <c:v>38245.916666666664</c:v>
                </c:pt>
                <c:pt idx="106796">
                  <c:v>38246</c:v>
                </c:pt>
                <c:pt idx="106797">
                  <c:v>38246.083333333336</c:v>
                </c:pt>
                <c:pt idx="106798">
                  <c:v>38246.166666666664</c:v>
                </c:pt>
                <c:pt idx="106799">
                  <c:v>38246.25</c:v>
                </c:pt>
                <c:pt idx="106800">
                  <c:v>38246.333333333336</c:v>
                </c:pt>
                <c:pt idx="106801">
                  <c:v>38246.416666666664</c:v>
                </c:pt>
                <c:pt idx="106802">
                  <c:v>38246.5</c:v>
                </c:pt>
                <c:pt idx="106803">
                  <c:v>38246.583333333336</c:v>
                </c:pt>
                <c:pt idx="106804">
                  <c:v>38246.666666666664</c:v>
                </c:pt>
                <c:pt idx="106805">
                  <c:v>38246.75</c:v>
                </c:pt>
                <c:pt idx="106806">
                  <c:v>38246.833333333336</c:v>
                </c:pt>
                <c:pt idx="106807">
                  <c:v>38246.916666666664</c:v>
                </c:pt>
                <c:pt idx="106808">
                  <c:v>38247</c:v>
                </c:pt>
                <c:pt idx="106809">
                  <c:v>38247.083333333336</c:v>
                </c:pt>
                <c:pt idx="106810">
                  <c:v>38247.166666666664</c:v>
                </c:pt>
                <c:pt idx="106811">
                  <c:v>38247.25</c:v>
                </c:pt>
                <c:pt idx="106812">
                  <c:v>38247.333333333336</c:v>
                </c:pt>
                <c:pt idx="106813">
                  <c:v>38247.416666666664</c:v>
                </c:pt>
                <c:pt idx="106814">
                  <c:v>38247.5</c:v>
                </c:pt>
                <c:pt idx="106815">
                  <c:v>38247.583333333336</c:v>
                </c:pt>
                <c:pt idx="106816">
                  <c:v>38247.666666666664</c:v>
                </c:pt>
                <c:pt idx="106817">
                  <c:v>38247.75</c:v>
                </c:pt>
                <c:pt idx="106818">
                  <c:v>38247.833333333336</c:v>
                </c:pt>
                <c:pt idx="106819">
                  <c:v>38247.916666666664</c:v>
                </c:pt>
                <c:pt idx="106820">
                  <c:v>38248</c:v>
                </c:pt>
                <c:pt idx="106821">
                  <c:v>38248.083333333336</c:v>
                </c:pt>
                <c:pt idx="106822">
                  <c:v>38248.166666666664</c:v>
                </c:pt>
                <c:pt idx="106823">
                  <c:v>38248.25</c:v>
                </c:pt>
                <c:pt idx="106824">
                  <c:v>38248.333333333336</c:v>
                </c:pt>
                <c:pt idx="106825">
                  <c:v>38248.416666666664</c:v>
                </c:pt>
                <c:pt idx="106826">
                  <c:v>38248.5</c:v>
                </c:pt>
                <c:pt idx="106827">
                  <c:v>38248.583333333336</c:v>
                </c:pt>
                <c:pt idx="106828">
                  <c:v>38248.666666666664</c:v>
                </c:pt>
                <c:pt idx="106829">
                  <c:v>38248.75</c:v>
                </c:pt>
                <c:pt idx="106830">
                  <c:v>38248.833333333336</c:v>
                </c:pt>
                <c:pt idx="106831">
                  <c:v>38248.916666666664</c:v>
                </c:pt>
                <c:pt idx="106832">
                  <c:v>38249</c:v>
                </c:pt>
                <c:pt idx="106833">
                  <c:v>38249.083333333336</c:v>
                </c:pt>
                <c:pt idx="106834">
                  <c:v>38249.166666666664</c:v>
                </c:pt>
                <c:pt idx="106835">
                  <c:v>38249.25</c:v>
                </c:pt>
                <c:pt idx="106836">
                  <c:v>38249.333333333336</c:v>
                </c:pt>
                <c:pt idx="106837">
                  <c:v>38249.416666666664</c:v>
                </c:pt>
                <c:pt idx="106838">
                  <c:v>38249.5</c:v>
                </c:pt>
                <c:pt idx="106839">
                  <c:v>38249.583333333336</c:v>
                </c:pt>
                <c:pt idx="106840">
                  <c:v>38249.666666666664</c:v>
                </c:pt>
                <c:pt idx="106841">
                  <c:v>38249.75</c:v>
                </c:pt>
                <c:pt idx="106842">
                  <c:v>38249.833333333336</c:v>
                </c:pt>
                <c:pt idx="106843">
                  <c:v>38249.916666666664</c:v>
                </c:pt>
                <c:pt idx="106844">
                  <c:v>38250</c:v>
                </c:pt>
                <c:pt idx="106845">
                  <c:v>38250.083333333336</c:v>
                </c:pt>
                <c:pt idx="106846">
                  <c:v>38250.166666666664</c:v>
                </c:pt>
                <c:pt idx="106847">
                  <c:v>38250.25</c:v>
                </c:pt>
                <c:pt idx="106848">
                  <c:v>38250.333333333336</c:v>
                </c:pt>
                <c:pt idx="106849">
                  <c:v>38250.416666666664</c:v>
                </c:pt>
                <c:pt idx="106850">
                  <c:v>38250.5</c:v>
                </c:pt>
                <c:pt idx="106851">
                  <c:v>38250.583333333336</c:v>
                </c:pt>
                <c:pt idx="106852">
                  <c:v>38250.666666666664</c:v>
                </c:pt>
                <c:pt idx="106853">
                  <c:v>38250.75</c:v>
                </c:pt>
                <c:pt idx="106854">
                  <c:v>38250.833333333336</c:v>
                </c:pt>
                <c:pt idx="106855">
                  <c:v>38250.916666666664</c:v>
                </c:pt>
                <c:pt idx="106856">
                  <c:v>38251</c:v>
                </c:pt>
                <c:pt idx="106857">
                  <c:v>38251.083333333336</c:v>
                </c:pt>
                <c:pt idx="106858">
                  <c:v>38251.166666666664</c:v>
                </c:pt>
                <c:pt idx="106859">
                  <c:v>38251.25</c:v>
                </c:pt>
                <c:pt idx="106860">
                  <c:v>38251.333333333336</c:v>
                </c:pt>
                <c:pt idx="106861">
                  <c:v>38251.416666666664</c:v>
                </c:pt>
                <c:pt idx="106862">
                  <c:v>38251.5</c:v>
                </c:pt>
                <c:pt idx="106863">
                  <c:v>38251.583333333336</c:v>
                </c:pt>
                <c:pt idx="106864">
                  <c:v>38251.666666666664</c:v>
                </c:pt>
                <c:pt idx="106865">
                  <c:v>38251.75</c:v>
                </c:pt>
                <c:pt idx="106866">
                  <c:v>38251.833333333336</c:v>
                </c:pt>
                <c:pt idx="106867">
                  <c:v>38251.916666666664</c:v>
                </c:pt>
                <c:pt idx="106868">
                  <c:v>38252</c:v>
                </c:pt>
                <c:pt idx="106869">
                  <c:v>38252.083333333336</c:v>
                </c:pt>
                <c:pt idx="106870">
                  <c:v>38252.166666666664</c:v>
                </c:pt>
                <c:pt idx="106871">
                  <c:v>38252.25</c:v>
                </c:pt>
                <c:pt idx="106872">
                  <c:v>38252.333333333336</c:v>
                </c:pt>
                <c:pt idx="106873">
                  <c:v>38252.416666666664</c:v>
                </c:pt>
                <c:pt idx="106874">
                  <c:v>38252.5</c:v>
                </c:pt>
                <c:pt idx="106875">
                  <c:v>38252.583333333336</c:v>
                </c:pt>
                <c:pt idx="106876">
                  <c:v>38252.666666666664</c:v>
                </c:pt>
                <c:pt idx="106877">
                  <c:v>38252.75</c:v>
                </c:pt>
                <c:pt idx="106878">
                  <c:v>38252.833333333336</c:v>
                </c:pt>
                <c:pt idx="106879">
                  <c:v>38252.916666666664</c:v>
                </c:pt>
                <c:pt idx="106880">
                  <c:v>38253</c:v>
                </c:pt>
                <c:pt idx="106881">
                  <c:v>38253.083333333336</c:v>
                </c:pt>
                <c:pt idx="106882">
                  <c:v>38253.166666666664</c:v>
                </c:pt>
                <c:pt idx="106883">
                  <c:v>38253.25</c:v>
                </c:pt>
                <c:pt idx="106884">
                  <c:v>38253.333333333336</c:v>
                </c:pt>
                <c:pt idx="106885">
                  <c:v>38253.416666666664</c:v>
                </c:pt>
                <c:pt idx="106886">
                  <c:v>38253.444444444445</c:v>
                </c:pt>
                <c:pt idx="106887">
                  <c:v>38253.45208333333</c:v>
                </c:pt>
                <c:pt idx="106888">
                  <c:v>38253.5</c:v>
                </c:pt>
                <c:pt idx="106889">
                  <c:v>38253.583333333336</c:v>
                </c:pt>
                <c:pt idx="106890">
                  <c:v>38253.666666666664</c:v>
                </c:pt>
                <c:pt idx="106891">
                  <c:v>38253.75</c:v>
                </c:pt>
                <c:pt idx="106892">
                  <c:v>38253.833333333336</c:v>
                </c:pt>
                <c:pt idx="106893">
                  <c:v>38253.916666666664</c:v>
                </c:pt>
                <c:pt idx="106894">
                  <c:v>38254</c:v>
                </c:pt>
                <c:pt idx="106895">
                  <c:v>38254.083333333336</c:v>
                </c:pt>
                <c:pt idx="106896">
                  <c:v>38254.166666666664</c:v>
                </c:pt>
                <c:pt idx="106897">
                  <c:v>38254.25</c:v>
                </c:pt>
                <c:pt idx="106898">
                  <c:v>38254.333333333336</c:v>
                </c:pt>
                <c:pt idx="106899">
                  <c:v>38254.416666666664</c:v>
                </c:pt>
                <c:pt idx="106900">
                  <c:v>38254.5</c:v>
                </c:pt>
                <c:pt idx="106901">
                  <c:v>38254.583333333336</c:v>
                </c:pt>
                <c:pt idx="106902">
                  <c:v>38254.666666666664</c:v>
                </c:pt>
                <c:pt idx="106903">
                  <c:v>38254.75</c:v>
                </c:pt>
                <c:pt idx="106904">
                  <c:v>38254.833333333336</c:v>
                </c:pt>
                <c:pt idx="106905">
                  <c:v>38254.916666666664</c:v>
                </c:pt>
                <c:pt idx="106906">
                  <c:v>38255</c:v>
                </c:pt>
                <c:pt idx="106907">
                  <c:v>38255.083333333336</c:v>
                </c:pt>
                <c:pt idx="106908">
                  <c:v>38255.166666666664</c:v>
                </c:pt>
                <c:pt idx="106909">
                  <c:v>38255.25</c:v>
                </c:pt>
                <c:pt idx="106910">
                  <c:v>38255.333333333336</c:v>
                </c:pt>
                <c:pt idx="106911">
                  <c:v>38255.416666666664</c:v>
                </c:pt>
                <c:pt idx="106912">
                  <c:v>38255.5</c:v>
                </c:pt>
                <c:pt idx="106913">
                  <c:v>38255.583333333336</c:v>
                </c:pt>
                <c:pt idx="106914">
                  <c:v>38255.666666666664</c:v>
                </c:pt>
                <c:pt idx="106915">
                  <c:v>38255.75</c:v>
                </c:pt>
                <c:pt idx="106916">
                  <c:v>38255.833333333336</c:v>
                </c:pt>
                <c:pt idx="106917">
                  <c:v>38255.916666666664</c:v>
                </c:pt>
                <c:pt idx="106918">
                  <c:v>38256</c:v>
                </c:pt>
                <c:pt idx="106919">
                  <c:v>38256.083333333336</c:v>
                </c:pt>
                <c:pt idx="106920">
                  <c:v>38256.166666666664</c:v>
                </c:pt>
                <c:pt idx="106921">
                  <c:v>38256.25</c:v>
                </c:pt>
                <c:pt idx="106922">
                  <c:v>38256.333333333336</c:v>
                </c:pt>
                <c:pt idx="106923">
                  <c:v>38256.416666666664</c:v>
                </c:pt>
                <c:pt idx="106924">
                  <c:v>38256.5</c:v>
                </c:pt>
                <c:pt idx="106925">
                  <c:v>38256.583333333336</c:v>
                </c:pt>
                <c:pt idx="106926">
                  <c:v>38256.666666666664</c:v>
                </c:pt>
                <c:pt idx="106927">
                  <c:v>38256.75</c:v>
                </c:pt>
                <c:pt idx="106928">
                  <c:v>38256.833333333336</c:v>
                </c:pt>
                <c:pt idx="106929">
                  <c:v>38256.916666666664</c:v>
                </c:pt>
                <c:pt idx="106930">
                  <c:v>38257</c:v>
                </c:pt>
                <c:pt idx="106931">
                  <c:v>38257.083333333336</c:v>
                </c:pt>
                <c:pt idx="106932">
                  <c:v>38257.166666666664</c:v>
                </c:pt>
                <c:pt idx="106933">
                  <c:v>38257.25</c:v>
                </c:pt>
                <c:pt idx="106934">
                  <c:v>38257.333333333336</c:v>
                </c:pt>
                <c:pt idx="106935">
                  <c:v>38257.416666666664</c:v>
                </c:pt>
                <c:pt idx="106936">
                  <c:v>38257.5</c:v>
                </c:pt>
                <c:pt idx="106937">
                  <c:v>38257.583333333336</c:v>
                </c:pt>
                <c:pt idx="106938">
                  <c:v>38257.666666666664</c:v>
                </c:pt>
                <c:pt idx="106939">
                  <c:v>38257.75</c:v>
                </c:pt>
                <c:pt idx="106940">
                  <c:v>38257.833333333336</c:v>
                </c:pt>
                <c:pt idx="106941">
                  <c:v>38257.916666666664</c:v>
                </c:pt>
                <c:pt idx="106942">
                  <c:v>38258</c:v>
                </c:pt>
                <c:pt idx="106943">
                  <c:v>38258.083333333336</c:v>
                </c:pt>
                <c:pt idx="106944">
                  <c:v>38258.166666666664</c:v>
                </c:pt>
                <c:pt idx="106945">
                  <c:v>38258.25</c:v>
                </c:pt>
                <c:pt idx="106946">
                  <c:v>38258.333333333336</c:v>
                </c:pt>
                <c:pt idx="106947">
                  <c:v>38258.416666666664</c:v>
                </c:pt>
                <c:pt idx="106948">
                  <c:v>38258.5</c:v>
                </c:pt>
                <c:pt idx="106949">
                  <c:v>38258.583333333336</c:v>
                </c:pt>
                <c:pt idx="106950">
                  <c:v>38258.666666666664</c:v>
                </c:pt>
                <c:pt idx="106951">
                  <c:v>38258.75</c:v>
                </c:pt>
                <c:pt idx="106952">
                  <c:v>38258.833333333336</c:v>
                </c:pt>
                <c:pt idx="106953">
                  <c:v>38258.916666666664</c:v>
                </c:pt>
                <c:pt idx="106954">
                  <c:v>38259</c:v>
                </c:pt>
                <c:pt idx="106955">
                  <c:v>38259.083333333336</c:v>
                </c:pt>
                <c:pt idx="106956">
                  <c:v>38259.166666666664</c:v>
                </c:pt>
                <c:pt idx="106957">
                  <c:v>38259.25</c:v>
                </c:pt>
                <c:pt idx="106958">
                  <c:v>38259.333333333336</c:v>
                </c:pt>
                <c:pt idx="106959">
                  <c:v>38259.416666666664</c:v>
                </c:pt>
                <c:pt idx="106960">
                  <c:v>38259.5</c:v>
                </c:pt>
                <c:pt idx="106961">
                  <c:v>38259.583333333336</c:v>
                </c:pt>
                <c:pt idx="106962">
                  <c:v>38259.666666666664</c:v>
                </c:pt>
                <c:pt idx="106963">
                  <c:v>38259.75</c:v>
                </c:pt>
                <c:pt idx="106964">
                  <c:v>38259.833333333336</c:v>
                </c:pt>
                <c:pt idx="106965">
                  <c:v>38259.916666666664</c:v>
                </c:pt>
                <c:pt idx="106966">
                  <c:v>38260</c:v>
                </c:pt>
                <c:pt idx="106967">
                  <c:v>38260.083333333336</c:v>
                </c:pt>
                <c:pt idx="106968">
                  <c:v>38260.166666666664</c:v>
                </c:pt>
                <c:pt idx="106969">
                  <c:v>38260.25</c:v>
                </c:pt>
                <c:pt idx="106970">
                  <c:v>38260.333333333336</c:v>
                </c:pt>
                <c:pt idx="106971">
                  <c:v>38260.416666666664</c:v>
                </c:pt>
                <c:pt idx="106972">
                  <c:v>38260.5</c:v>
                </c:pt>
                <c:pt idx="106973">
                  <c:v>38260.583333333336</c:v>
                </c:pt>
                <c:pt idx="106974">
                  <c:v>38260.666666666664</c:v>
                </c:pt>
                <c:pt idx="106975">
                  <c:v>38260.75</c:v>
                </c:pt>
                <c:pt idx="106976">
                  <c:v>38260.833333333336</c:v>
                </c:pt>
                <c:pt idx="106977">
                  <c:v>38260.916666666664</c:v>
                </c:pt>
                <c:pt idx="106978">
                  <c:v>38261</c:v>
                </c:pt>
                <c:pt idx="106979">
                  <c:v>38261.083333333336</c:v>
                </c:pt>
                <c:pt idx="106980">
                  <c:v>38261.166666666664</c:v>
                </c:pt>
                <c:pt idx="106981">
                  <c:v>38261.25</c:v>
                </c:pt>
                <c:pt idx="106982">
                  <c:v>38261.333333333336</c:v>
                </c:pt>
                <c:pt idx="106983">
                  <c:v>38261.416666666664</c:v>
                </c:pt>
                <c:pt idx="106984">
                  <c:v>38261.5</c:v>
                </c:pt>
                <c:pt idx="106985">
                  <c:v>38261.583333333336</c:v>
                </c:pt>
                <c:pt idx="106986">
                  <c:v>38261.666666666664</c:v>
                </c:pt>
                <c:pt idx="106987">
                  <c:v>38261.75</c:v>
                </c:pt>
                <c:pt idx="106988">
                  <c:v>38261.833333333336</c:v>
                </c:pt>
                <c:pt idx="106989">
                  <c:v>38261.916666666664</c:v>
                </c:pt>
                <c:pt idx="106990">
                  <c:v>38262</c:v>
                </c:pt>
                <c:pt idx="106991">
                  <c:v>38262.083333333336</c:v>
                </c:pt>
                <c:pt idx="106992">
                  <c:v>38262.166666666664</c:v>
                </c:pt>
                <c:pt idx="106993">
                  <c:v>38262.25</c:v>
                </c:pt>
                <c:pt idx="106994">
                  <c:v>38262.333333333336</c:v>
                </c:pt>
                <c:pt idx="106995">
                  <c:v>38262.416666666664</c:v>
                </c:pt>
                <c:pt idx="106996">
                  <c:v>38262.5</c:v>
                </c:pt>
                <c:pt idx="106997">
                  <c:v>38262.583333333336</c:v>
                </c:pt>
                <c:pt idx="106998">
                  <c:v>38262.666666666664</c:v>
                </c:pt>
                <c:pt idx="106999">
                  <c:v>38262.75</c:v>
                </c:pt>
                <c:pt idx="107000">
                  <c:v>38262.833333333336</c:v>
                </c:pt>
                <c:pt idx="107001">
                  <c:v>38262.916666666664</c:v>
                </c:pt>
                <c:pt idx="107002">
                  <c:v>38263</c:v>
                </c:pt>
                <c:pt idx="107003">
                  <c:v>38263.083333333336</c:v>
                </c:pt>
                <c:pt idx="107004">
                  <c:v>38263.166666666664</c:v>
                </c:pt>
                <c:pt idx="107005">
                  <c:v>38263.25</c:v>
                </c:pt>
                <c:pt idx="107006">
                  <c:v>38263.333333333336</c:v>
                </c:pt>
                <c:pt idx="107007">
                  <c:v>38263.416666666664</c:v>
                </c:pt>
                <c:pt idx="107008">
                  <c:v>38263.5</c:v>
                </c:pt>
                <c:pt idx="107009">
                  <c:v>38263.583333333336</c:v>
                </c:pt>
                <c:pt idx="107010">
                  <c:v>38263.666666666664</c:v>
                </c:pt>
                <c:pt idx="107011">
                  <c:v>38263.75</c:v>
                </c:pt>
                <c:pt idx="107012">
                  <c:v>38263.833333333336</c:v>
                </c:pt>
                <c:pt idx="107013">
                  <c:v>38263.916666666664</c:v>
                </c:pt>
                <c:pt idx="107014">
                  <c:v>38264</c:v>
                </c:pt>
                <c:pt idx="107015">
                  <c:v>38264.083333333336</c:v>
                </c:pt>
                <c:pt idx="107016">
                  <c:v>38264.166666666664</c:v>
                </c:pt>
                <c:pt idx="107017">
                  <c:v>38264.25</c:v>
                </c:pt>
                <c:pt idx="107018">
                  <c:v>38264.333333333336</c:v>
                </c:pt>
                <c:pt idx="107019">
                  <c:v>38264.416666666664</c:v>
                </c:pt>
                <c:pt idx="107020">
                  <c:v>38264.5</c:v>
                </c:pt>
                <c:pt idx="107021">
                  <c:v>38264.583333333336</c:v>
                </c:pt>
                <c:pt idx="107022">
                  <c:v>38264.666666666664</c:v>
                </c:pt>
                <c:pt idx="107023">
                  <c:v>38264.75</c:v>
                </c:pt>
                <c:pt idx="107024">
                  <c:v>38264.833333333336</c:v>
                </c:pt>
                <c:pt idx="107025">
                  <c:v>38264.916666666664</c:v>
                </c:pt>
                <c:pt idx="107026">
                  <c:v>38265</c:v>
                </c:pt>
                <c:pt idx="107027">
                  <c:v>38265.083333333336</c:v>
                </c:pt>
                <c:pt idx="107028">
                  <c:v>38265.166666666664</c:v>
                </c:pt>
                <c:pt idx="107029">
                  <c:v>38265.25</c:v>
                </c:pt>
                <c:pt idx="107030">
                  <c:v>38265.333333333336</c:v>
                </c:pt>
                <c:pt idx="107031">
                  <c:v>38265.416666666664</c:v>
                </c:pt>
                <c:pt idx="107032">
                  <c:v>38265.5</c:v>
                </c:pt>
                <c:pt idx="107033">
                  <c:v>38265.583333333336</c:v>
                </c:pt>
                <c:pt idx="107034">
                  <c:v>38265.666666666664</c:v>
                </c:pt>
                <c:pt idx="107035">
                  <c:v>38265.75</c:v>
                </c:pt>
                <c:pt idx="107036">
                  <c:v>38265.833333333336</c:v>
                </c:pt>
                <c:pt idx="107037">
                  <c:v>38265.916666666664</c:v>
                </c:pt>
                <c:pt idx="107038">
                  <c:v>38266</c:v>
                </c:pt>
                <c:pt idx="107039">
                  <c:v>38266.083333333336</c:v>
                </c:pt>
                <c:pt idx="107040">
                  <c:v>38266.166666666664</c:v>
                </c:pt>
                <c:pt idx="107041">
                  <c:v>38266.25</c:v>
                </c:pt>
                <c:pt idx="107042">
                  <c:v>38266.333333333336</c:v>
                </c:pt>
                <c:pt idx="107043">
                  <c:v>38266.416666666664</c:v>
                </c:pt>
                <c:pt idx="107044">
                  <c:v>38266.5</c:v>
                </c:pt>
                <c:pt idx="107045">
                  <c:v>38266.583333333336</c:v>
                </c:pt>
                <c:pt idx="107046">
                  <c:v>38266.666666666664</c:v>
                </c:pt>
                <c:pt idx="107047">
                  <c:v>38266.75</c:v>
                </c:pt>
                <c:pt idx="107048">
                  <c:v>38266.833333333336</c:v>
                </c:pt>
                <c:pt idx="107049">
                  <c:v>38266.916666666664</c:v>
                </c:pt>
                <c:pt idx="107050">
                  <c:v>38267</c:v>
                </c:pt>
                <c:pt idx="107051">
                  <c:v>38267.083333333336</c:v>
                </c:pt>
                <c:pt idx="107052">
                  <c:v>38267.166666666664</c:v>
                </c:pt>
                <c:pt idx="107053">
                  <c:v>38267.25</c:v>
                </c:pt>
                <c:pt idx="107054">
                  <c:v>38267.333333333336</c:v>
                </c:pt>
                <c:pt idx="107055">
                  <c:v>38267.416666666664</c:v>
                </c:pt>
                <c:pt idx="107056">
                  <c:v>38267.5</c:v>
                </c:pt>
                <c:pt idx="107057">
                  <c:v>38267.583333333336</c:v>
                </c:pt>
                <c:pt idx="107058">
                  <c:v>38267.666666666664</c:v>
                </c:pt>
                <c:pt idx="107059">
                  <c:v>38267.75</c:v>
                </c:pt>
                <c:pt idx="107060">
                  <c:v>38267.833333333336</c:v>
                </c:pt>
                <c:pt idx="107061">
                  <c:v>38267.916666666664</c:v>
                </c:pt>
                <c:pt idx="107062">
                  <c:v>38268</c:v>
                </c:pt>
                <c:pt idx="107063">
                  <c:v>38268.083333333336</c:v>
                </c:pt>
                <c:pt idx="107064">
                  <c:v>38268.166666666664</c:v>
                </c:pt>
                <c:pt idx="107065">
                  <c:v>38268.25</c:v>
                </c:pt>
                <c:pt idx="107066">
                  <c:v>38268.333333333336</c:v>
                </c:pt>
                <c:pt idx="107067">
                  <c:v>38268.416666666664</c:v>
                </c:pt>
                <c:pt idx="107068">
                  <c:v>38268.5</c:v>
                </c:pt>
                <c:pt idx="107069">
                  <c:v>38268.583333333336</c:v>
                </c:pt>
                <c:pt idx="107070">
                  <c:v>38268.666666666664</c:v>
                </c:pt>
                <c:pt idx="107071">
                  <c:v>38268.75</c:v>
                </c:pt>
                <c:pt idx="107072">
                  <c:v>38268.833333333336</c:v>
                </c:pt>
                <c:pt idx="107073">
                  <c:v>38268.916666666664</c:v>
                </c:pt>
                <c:pt idx="107074">
                  <c:v>38269</c:v>
                </c:pt>
                <c:pt idx="107075">
                  <c:v>38269.083333333336</c:v>
                </c:pt>
                <c:pt idx="107076">
                  <c:v>38269.166666666664</c:v>
                </c:pt>
                <c:pt idx="107077">
                  <c:v>38269.25</c:v>
                </c:pt>
                <c:pt idx="107078">
                  <c:v>38269.333333333336</c:v>
                </c:pt>
                <c:pt idx="107079">
                  <c:v>38269.416666666664</c:v>
                </c:pt>
                <c:pt idx="107080">
                  <c:v>38269.5</c:v>
                </c:pt>
                <c:pt idx="107081">
                  <c:v>38269.583333333336</c:v>
                </c:pt>
                <c:pt idx="107082">
                  <c:v>38269.666666666664</c:v>
                </c:pt>
                <c:pt idx="107083">
                  <c:v>38269.75</c:v>
                </c:pt>
                <c:pt idx="107084">
                  <c:v>38269.833333333336</c:v>
                </c:pt>
                <c:pt idx="107085">
                  <c:v>38269.916666666664</c:v>
                </c:pt>
                <c:pt idx="107086">
                  <c:v>38270</c:v>
                </c:pt>
                <c:pt idx="107087">
                  <c:v>38270.083333333336</c:v>
                </c:pt>
                <c:pt idx="107088">
                  <c:v>38270.166666666664</c:v>
                </c:pt>
                <c:pt idx="107089">
                  <c:v>38270.25</c:v>
                </c:pt>
                <c:pt idx="107090">
                  <c:v>38270.333333333336</c:v>
                </c:pt>
                <c:pt idx="107091">
                  <c:v>38270.416666666664</c:v>
                </c:pt>
                <c:pt idx="107092">
                  <c:v>38270.5</c:v>
                </c:pt>
                <c:pt idx="107093">
                  <c:v>38270.583333333336</c:v>
                </c:pt>
                <c:pt idx="107094">
                  <c:v>38270.666666666664</c:v>
                </c:pt>
                <c:pt idx="107095">
                  <c:v>38270.75</c:v>
                </c:pt>
                <c:pt idx="107096">
                  <c:v>38270.833333333336</c:v>
                </c:pt>
                <c:pt idx="107097">
                  <c:v>38270.916666666664</c:v>
                </c:pt>
                <c:pt idx="107098">
                  <c:v>38271</c:v>
                </c:pt>
                <c:pt idx="107099">
                  <c:v>38271.083333333336</c:v>
                </c:pt>
                <c:pt idx="107100">
                  <c:v>38271.166666666664</c:v>
                </c:pt>
                <c:pt idx="107101">
                  <c:v>38271.25</c:v>
                </c:pt>
                <c:pt idx="107102">
                  <c:v>38271.333333333336</c:v>
                </c:pt>
                <c:pt idx="107103">
                  <c:v>38271.416666666664</c:v>
                </c:pt>
                <c:pt idx="107104">
                  <c:v>38271.5</c:v>
                </c:pt>
                <c:pt idx="107105">
                  <c:v>38271.583333333336</c:v>
                </c:pt>
                <c:pt idx="107106">
                  <c:v>38271.666666666664</c:v>
                </c:pt>
                <c:pt idx="107107">
                  <c:v>38271.75</c:v>
                </c:pt>
                <c:pt idx="107108">
                  <c:v>38271.833333333336</c:v>
                </c:pt>
                <c:pt idx="107109">
                  <c:v>38271.916666666664</c:v>
                </c:pt>
                <c:pt idx="107110">
                  <c:v>38272</c:v>
                </c:pt>
                <c:pt idx="107111">
                  <c:v>38272.083333333336</c:v>
                </c:pt>
                <c:pt idx="107112">
                  <c:v>38272.166666666664</c:v>
                </c:pt>
                <c:pt idx="107113">
                  <c:v>38272.25</c:v>
                </c:pt>
                <c:pt idx="107114">
                  <c:v>38272.333333333336</c:v>
                </c:pt>
                <c:pt idx="107115">
                  <c:v>38272.416666666664</c:v>
                </c:pt>
                <c:pt idx="107116">
                  <c:v>38272.5</c:v>
                </c:pt>
                <c:pt idx="107117">
                  <c:v>38272.583333333336</c:v>
                </c:pt>
                <c:pt idx="107118">
                  <c:v>38272.666666666664</c:v>
                </c:pt>
                <c:pt idx="107119">
                  <c:v>38272.75</c:v>
                </c:pt>
                <c:pt idx="107120">
                  <c:v>38272.833333333336</c:v>
                </c:pt>
                <c:pt idx="107121">
                  <c:v>38272.916666666664</c:v>
                </c:pt>
                <c:pt idx="107122">
                  <c:v>38273</c:v>
                </c:pt>
                <c:pt idx="107123">
                  <c:v>38273.083333333336</c:v>
                </c:pt>
                <c:pt idx="107124">
                  <c:v>38273.166666666664</c:v>
                </c:pt>
                <c:pt idx="107125">
                  <c:v>38273.25</c:v>
                </c:pt>
                <c:pt idx="107126">
                  <c:v>38273.333333333336</c:v>
                </c:pt>
                <c:pt idx="107127">
                  <c:v>38273.416666666664</c:v>
                </c:pt>
                <c:pt idx="107128">
                  <c:v>38273.5</c:v>
                </c:pt>
                <c:pt idx="107129">
                  <c:v>38273.583333333336</c:v>
                </c:pt>
                <c:pt idx="107130">
                  <c:v>38273.666666666664</c:v>
                </c:pt>
                <c:pt idx="107131">
                  <c:v>38273.75</c:v>
                </c:pt>
                <c:pt idx="107132">
                  <c:v>38273.833333333336</c:v>
                </c:pt>
                <c:pt idx="107133">
                  <c:v>38273.916666666664</c:v>
                </c:pt>
                <c:pt idx="107134">
                  <c:v>38274</c:v>
                </c:pt>
                <c:pt idx="107135">
                  <c:v>38274.083333333336</c:v>
                </c:pt>
                <c:pt idx="107136">
                  <c:v>38274.166666666664</c:v>
                </c:pt>
                <c:pt idx="107137">
                  <c:v>38274.25</c:v>
                </c:pt>
                <c:pt idx="107138">
                  <c:v>38274.333333333336</c:v>
                </c:pt>
                <c:pt idx="107139">
                  <c:v>38274.416666666664</c:v>
                </c:pt>
                <c:pt idx="107140">
                  <c:v>38274.5</c:v>
                </c:pt>
                <c:pt idx="107141">
                  <c:v>38274.583333333336</c:v>
                </c:pt>
                <c:pt idx="107142">
                  <c:v>38274.666666666664</c:v>
                </c:pt>
                <c:pt idx="107143">
                  <c:v>38274.75</c:v>
                </c:pt>
                <c:pt idx="107144">
                  <c:v>38274.833333333336</c:v>
                </c:pt>
                <c:pt idx="107145">
                  <c:v>38274.916666666664</c:v>
                </c:pt>
                <c:pt idx="107146">
                  <c:v>38275</c:v>
                </c:pt>
                <c:pt idx="107147">
                  <c:v>38275.083333333336</c:v>
                </c:pt>
                <c:pt idx="107148">
                  <c:v>38275.166666666664</c:v>
                </c:pt>
                <c:pt idx="107149">
                  <c:v>38275.25</c:v>
                </c:pt>
                <c:pt idx="107150">
                  <c:v>38275.333333333336</c:v>
                </c:pt>
                <c:pt idx="107151">
                  <c:v>38275.416666666664</c:v>
                </c:pt>
                <c:pt idx="107152">
                  <c:v>38275.5</c:v>
                </c:pt>
                <c:pt idx="107153">
                  <c:v>38275.583333333336</c:v>
                </c:pt>
                <c:pt idx="107154">
                  <c:v>38275.666666666664</c:v>
                </c:pt>
                <c:pt idx="107155">
                  <c:v>38275.75</c:v>
                </c:pt>
                <c:pt idx="107156">
                  <c:v>38275.833333333336</c:v>
                </c:pt>
                <c:pt idx="107157">
                  <c:v>38275.916666666664</c:v>
                </c:pt>
                <c:pt idx="107158">
                  <c:v>38276</c:v>
                </c:pt>
                <c:pt idx="107159">
                  <c:v>38276.083333333336</c:v>
                </c:pt>
                <c:pt idx="107160">
                  <c:v>38276.166666666664</c:v>
                </c:pt>
                <c:pt idx="107161">
                  <c:v>38276.25</c:v>
                </c:pt>
                <c:pt idx="107162">
                  <c:v>38276.333333333336</c:v>
                </c:pt>
                <c:pt idx="107163">
                  <c:v>38276.416666666664</c:v>
                </c:pt>
                <c:pt idx="107164">
                  <c:v>38276.5</c:v>
                </c:pt>
                <c:pt idx="107165">
                  <c:v>38276.583333333336</c:v>
                </c:pt>
                <c:pt idx="107166">
                  <c:v>38276.666666666664</c:v>
                </c:pt>
                <c:pt idx="107167">
                  <c:v>38276.75</c:v>
                </c:pt>
                <c:pt idx="107168">
                  <c:v>38276.833333333336</c:v>
                </c:pt>
                <c:pt idx="107169">
                  <c:v>38276.916666666664</c:v>
                </c:pt>
                <c:pt idx="107170">
                  <c:v>38277</c:v>
                </c:pt>
                <c:pt idx="107171">
                  <c:v>38277.083333333336</c:v>
                </c:pt>
                <c:pt idx="107172">
                  <c:v>38277.166666666664</c:v>
                </c:pt>
                <c:pt idx="107173">
                  <c:v>38277.25</c:v>
                </c:pt>
                <c:pt idx="107174">
                  <c:v>38277.333333333336</c:v>
                </c:pt>
                <c:pt idx="107175">
                  <c:v>38277.416666666664</c:v>
                </c:pt>
                <c:pt idx="107176">
                  <c:v>38277.5</c:v>
                </c:pt>
                <c:pt idx="107177">
                  <c:v>38277.583333333336</c:v>
                </c:pt>
                <c:pt idx="107178">
                  <c:v>38277.666666666664</c:v>
                </c:pt>
                <c:pt idx="107179">
                  <c:v>38277.75</c:v>
                </c:pt>
                <c:pt idx="107180">
                  <c:v>38277.833333333336</c:v>
                </c:pt>
                <c:pt idx="107181">
                  <c:v>38277.916666666664</c:v>
                </c:pt>
                <c:pt idx="107182">
                  <c:v>38278</c:v>
                </c:pt>
                <c:pt idx="107183">
                  <c:v>38278.083333333336</c:v>
                </c:pt>
                <c:pt idx="107184">
                  <c:v>38278.166666666664</c:v>
                </c:pt>
                <c:pt idx="107185">
                  <c:v>38278.25</c:v>
                </c:pt>
                <c:pt idx="107186">
                  <c:v>38278.333333333336</c:v>
                </c:pt>
                <c:pt idx="107187">
                  <c:v>38278.416666666664</c:v>
                </c:pt>
                <c:pt idx="107188">
                  <c:v>38278.5</c:v>
                </c:pt>
                <c:pt idx="107189">
                  <c:v>38278.583333333336</c:v>
                </c:pt>
                <c:pt idx="107190">
                  <c:v>38278.666666666664</c:v>
                </c:pt>
                <c:pt idx="107191">
                  <c:v>38278.75</c:v>
                </c:pt>
                <c:pt idx="107192">
                  <c:v>38278.833333333336</c:v>
                </c:pt>
                <c:pt idx="107193">
                  <c:v>38278.916666666664</c:v>
                </c:pt>
                <c:pt idx="107194">
                  <c:v>38279</c:v>
                </c:pt>
                <c:pt idx="107195">
                  <c:v>38279.083333333336</c:v>
                </c:pt>
                <c:pt idx="107196">
                  <c:v>38279.166666666664</c:v>
                </c:pt>
                <c:pt idx="107197">
                  <c:v>38279.25</c:v>
                </c:pt>
                <c:pt idx="107198">
                  <c:v>38279.333333333336</c:v>
                </c:pt>
                <c:pt idx="107199">
                  <c:v>38279.416666666664</c:v>
                </c:pt>
                <c:pt idx="107200">
                  <c:v>38279.5</c:v>
                </c:pt>
                <c:pt idx="107201">
                  <c:v>38279.583333333336</c:v>
                </c:pt>
                <c:pt idx="107202">
                  <c:v>38279.666666666664</c:v>
                </c:pt>
                <c:pt idx="107203">
                  <c:v>38279.75</c:v>
                </c:pt>
                <c:pt idx="107204">
                  <c:v>38279.833333333336</c:v>
                </c:pt>
                <c:pt idx="107205">
                  <c:v>38279.916666666664</c:v>
                </c:pt>
                <c:pt idx="107206">
                  <c:v>38280</c:v>
                </c:pt>
                <c:pt idx="107207">
                  <c:v>38280.083333333336</c:v>
                </c:pt>
                <c:pt idx="107208">
                  <c:v>38280.166666666664</c:v>
                </c:pt>
                <c:pt idx="107209">
                  <c:v>38280.25</c:v>
                </c:pt>
                <c:pt idx="107210">
                  <c:v>38280.333333333336</c:v>
                </c:pt>
                <c:pt idx="107211">
                  <c:v>38280.416666666664</c:v>
                </c:pt>
                <c:pt idx="107212">
                  <c:v>38280.5</c:v>
                </c:pt>
                <c:pt idx="107213">
                  <c:v>38280.583333333336</c:v>
                </c:pt>
                <c:pt idx="107214">
                  <c:v>38280.666666666664</c:v>
                </c:pt>
                <c:pt idx="107215">
                  <c:v>38280.75</c:v>
                </c:pt>
                <c:pt idx="107216">
                  <c:v>38280.833333333336</c:v>
                </c:pt>
                <c:pt idx="107217">
                  <c:v>38280.916666666664</c:v>
                </c:pt>
                <c:pt idx="107218">
                  <c:v>38281</c:v>
                </c:pt>
                <c:pt idx="107219">
                  <c:v>38281.083333333336</c:v>
                </c:pt>
                <c:pt idx="107220">
                  <c:v>38281.166666666664</c:v>
                </c:pt>
                <c:pt idx="107221">
                  <c:v>38281.25</c:v>
                </c:pt>
                <c:pt idx="107222">
                  <c:v>38281.333333333336</c:v>
                </c:pt>
                <c:pt idx="107223">
                  <c:v>38281.416666666664</c:v>
                </c:pt>
                <c:pt idx="107224">
                  <c:v>38281.5</c:v>
                </c:pt>
                <c:pt idx="107225">
                  <c:v>38281.583333333336</c:v>
                </c:pt>
                <c:pt idx="107226">
                  <c:v>38281.666666666664</c:v>
                </c:pt>
                <c:pt idx="107227">
                  <c:v>38281.75</c:v>
                </c:pt>
                <c:pt idx="107228">
                  <c:v>38281.833333333336</c:v>
                </c:pt>
                <c:pt idx="107229">
                  <c:v>38281.916666666664</c:v>
                </c:pt>
                <c:pt idx="107230">
                  <c:v>38282</c:v>
                </c:pt>
                <c:pt idx="107231">
                  <c:v>38282.083333333336</c:v>
                </c:pt>
                <c:pt idx="107232">
                  <c:v>38282.166666666664</c:v>
                </c:pt>
                <c:pt idx="107233">
                  <c:v>38282.25</c:v>
                </c:pt>
                <c:pt idx="107234">
                  <c:v>38282.333333333336</c:v>
                </c:pt>
                <c:pt idx="107235">
                  <c:v>38282.416666666664</c:v>
                </c:pt>
                <c:pt idx="107236">
                  <c:v>38282.426388888889</c:v>
                </c:pt>
                <c:pt idx="107237">
                  <c:v>38282.432638888888</c:v>
                </c:pt>
                <c:pt idx="107238">
                  <c:v>38282.474305555559</c:v>
                </c:pt>
                <c:pt idx="107239">
                  <c:v>38282.5</c:v>
                </c:pt>
                <c:pt idx="107240">
                  <c:v>38282.583333333336</c:v>
                </c:pt>
                <c:pt idx="107241">
                  <c:v>38282.666666666664</c:v>
                </c:pt>
                <c:pt idx="107242">
                  <c:v>38282.75</c:v>
                </c:pt>
                <c:pt idx="107243">
                  <c:v>38282.833333333336</c:v>
                </c:pt>
                <c:pt idx="107244">
                  <c:v>38282.916666666664</c:v>
                </c:pt>
                <c:pt idx="107245">
                  <c:v>38283</c:v>
                </c:pt>
                <c:pt idx="107246">
                  <c:v>38283.083333333336</c:v>
                </c:pt>
                <c:pt idx="107247">
                  <c:v>38283.166666666664</c:v>
                </c:pt>
                <c:pt idx="107248">
                  <c:v>38283.25</c:v>
                </c:pt>
                <c:pt idx="107249">
                  <c:v>38283.333333333336</c:v>
                </c:pt>
                <c:pt idx="107250">
                  <c:v>38283.416666666664</c:v>
                </c:pt>
                <c:pt idx="107251">
                  <c:v>38283.5</c:v>
                </c:pt>
                <c:pt idx="107252">
                  <c:v>38283.583333333336</c:v>
                </c:pt>
                <c:pt idx="107253">
                  <c:v>38283.666666666664</c:v>
                </c:pt>
                <c:pt idx="107254">
                  <c:v>38283.75</c:v>
                </c:pt>
                <c:pt idx="107255">
                  <c:v>38283.833333333336</c:v>
                </c:pt>
                <c:pt idx="107256">
                  <c:v>38283.916666666664</c:v>
                </c:pt>
                <c:pt idx="107257">
                  <c:v>38284</c:v>
                </c:pt>
                <c:pt idx="107258">
                  <c:v>38284.083333333336</c:v>
                </c:pt>
                <c:pt idx="107259">
                  <c:v>38284.166666666664</c:v>
                </c:pt>
                <c:pt idx="107260">
                  <c:v>38284.25</c:v>
                </c:pt>
                <c:pt idx="107261">
                  <c:v>38284.333333333336</c:v>
                </c:pt>
                <c:pt idx="107262">
                  <c:v>38284.416666666664</c:v>
                </c:pt>
                <c:pt idx="107263">
                  <c:v>38284.5</c:v>
                </c:pt>
                <c:pt idx="107264">
                  <c:v>38284.583333333336</c:v>
                </c:pt>
                <c:pt idx="107265">
                  <c:v>38284.666666666664</c:v>
                </c:pt>
                <c:pt idx="107266">
                  <c:v>38284.75</c:v>
                </c:pt>
                <c:pt idx="107267">
                  <c:v>38284.833333333336</c:v>
                </c:pt>
                <c:pt idx="107268">
                  <c:v>38284.916666666664</c:v>
                </c:pt>
                <c:pt idx="107269">
                  <c:v>38285</c:v>
                </c:pt>
                <c:pt idx="107270">
                  <c:v>38285.083333333336</c:v>
                </c:pt>
                <c:pt idx="107271">
                  <c:v>38285.166666666664</c:v>
                </c:pt>
                <c:pt idx="107272">
                  <c:v>38285.25</c:v>
                </c:pt>
                <c:pt idx="107273">
                  <c:v>38285.333333333336</c:v>
                </c:pt>
                <c:pt idx="107274">
                  <c:v>38285.416666666664</c:v>
                </c:pt>
                <c:pt idx="107275">
                  <c:v>38285.5</c:v>
                </c:pt>
                <c:pt idx="107276">
                  <c:v>38285.583333333336</c:v>
                </c:pt>
                <c:pt idx="107277">
                  <c:v>38285.666666666664</c:v>
                </c:pt>
                <c:pt idx="107278">
                  <c:v>38285.75</c:v>
                </c:pt>
                <c:pt idx="107279">
                  <c:v>38285.833333333336</c:v>
                </c:pt>
                <c:pt idx="107280">
                  <c:v>38285.916666666664</c:v>
                </c:pt>
                <c:pt idx="107281">
                  <c:v>38286</c:v>
                </c:pt>
                <c:pt idx="107282">
                  <c:v>38286.083333333336</c:v>
                </c:pt>
                <c:pt idx="107283">
                  <c:v>38286.166666666664</c:v>
                </c:pt>
                <c:pt idx="107284">
                  <c:v>38286.25</c:v>
                </c:pt>
                <c:pt idx="107285">
                  <c:v>38286.333333333336</c:v>
                </c:pt>
                <c:pt idx="107286">
                  <c:v>38286.416666666664</c:v>
                </c:pt>
                <c:pt idx="107287">
                  <c:v>38286.5</c:v>
                </c:pt>
                <c:pt idx="107288">
                  <c:v>38286.583333333336</c:v>
                </c:pt>
                <c:pt idx="107289">
                  <c:v>38286.666666666664</c:v>
                </c:pt>
                <c:pt idx="107290">
                  <c:v>38286.75</c:v>
                </c:pt>
                <c:pt idx="107291">
                  <c:v>38286.833333333336</c:v>
                </c:pt>
                <c:pt idx="107292">
                  <c:v>38286.916666666664</c:v>
                </c:pt>
                <c:pt idx="107293">
                  <c:v>38287</c:v>
                </c:pt>
                <c:pt idx="107294">
                  <c:v>38287.083333333336</c:v>
                </c:pt>
                <c:pt idx="107295">
                  <c:v>38287.166666666664</c:v>
                </c:pt>
                <c:pt idx="107296">
                  <c:v>38287.25</c:v>
                </c:pt>
                <c:pt idx="107297">
                  <c:v>38287.333333333336</c:v>
                </c:pt>
                <c:pt idx="107298">
                  <c:v>38287.416666666664</c:v>
                </c:pt>
                <c:pt idx="107299">
                  <c:v>38287.5</c:v>
                </c:pt>
                <c:pt idx="107300">
                  <c:v>38287.583333333336</c:v>
                </c:pt>
                <c:pt idx="107301">
                  <c:v>38287.666666666664</c:v>
                </c:pt>
                <c:pt idx="107302">
                  <c:v>38287.75</c:v>
                </c:pt>
                <c:pt idx="107303">
                  <c:v>38287.833333333336</c:v>
                </c:pt>
                <c:pt idx="107304">
                  <c:v>38287.916666666664</c:v>
                </c:pt>
                <c:pt idx="107305">
                  <c:v>38288</c:v>
                </c:pt>
                <c:pt idx="107306">
                  <c:v>38288.083333333336</c:v>
                </c:pt>
                <c:pt idx="107307">
                  <c:v>38288.166666666664</c:v>
                </c:pt>
                <c:pt idx="107308">
                  <c:v>38288.25</c:v>
                </c:pt>
                <c:pt idx="107309">
                  <c:v>38288.333333333336</c:v>
                </c:pt>
                <c:pt idx="107310">
                  <c:v>38288.416666666664</c:v>
                </c:pt>
                <c:pt idx="107311">
                  <c:v>38288.5</c:v>
                </c:pt>
                <c:pt idx="107312">
                  <c:v>38288.583333333336</c:v>
                </c:pt>
                <c:pt idx="107313">
                  <c:v>38288.666666666664</c:v>
                </c:pt>
                <c:pt idx="107314">
                  <c:v>38288.75</c:v>
                </c:pt>
                <c:pt idx="107315">
                  <c:v>38288.833333333336</c:v>
                </c:pt>
                <c:pt idx="107316">
                  <c:v>38288.916666666664</c:v>
                </c:pt>
                <c:pt idx="107317">
                  <c:v>38289</c:v>
                </c:pt>
                <c:pt idx="107318">
                  <c:v>38289.083333333336</c:v>
                </c:pt>
                <c:pt idx="107319">
                  <c:v>38289.166666666664</c:v>
                </c:pt>
                <c:pt idx="107320">
                  <c:v>38289.25</c:v>
                </c:pt>
                <c:pt idx="107321">
                  <c:v>38289.333333333336</c:v>
                </c:pt>
                <c:pt idx="107322">
                  <c:v>38289.416666666664</c:v>
                </c:pt>
                <c:pt idx="107323">
                  <c:v>38289.5</c:v>
                </c:pt>
                <c:pt idx="107324">
                  <c:v>38289.583333333336</c:v>
                </c:pt>
                <c:pt idx="107325">
                  <c:v>38289.666666666664</c:v>
                </c:pt>
                <c:pt idx="107326">
                  <c:v>38289.75</c:v>
                </c:pt>
                <c:pt idx="107327">
                  <c:v>38289.833333333336</c:v>
                </c:pt>
                <c:pt idx="107328">
                  <c:v>38289.916666666664</c:v>
                </c:pt>
                <c:pt idx="107329">
                  <c:v>38290</c:v>
                </c:pt>
                <c:pt idx="107330">
                  <c:v>38290.083333333336</c:v>
                </c:pt>
                <c:pt idx="107331">
                  <c:v>38290.166666666664</c:v>
                </c:pt>
                <c:pt idx="107332">
                  <c:v>38290.25</c:v>
                </c:pt>
                <c:pt idx="107333">
                  <c:v>38290.333333333336</c:v>
                </c:pt>
                <c:pt idx="107334">
                  <c:v>38290.416666666664</c:v>
                </c:pt>
                <c:pt idx="107335">
                  <c:v>38290.5</c:v>
                </c:pt>
                <c:pt idx="107336">
                  <c:v>38290.583333333336</c:v>
                </c:pt>
                <c:pt idx="107337">
                  <c:v>38290.666666666664</c:v>
                </c:pt>
                <c:pt idx="107338">
                  <c:v>38290.75</c:v>
                </c:pt>
                <c:pt idx="107339">
                  <c:v>38290.833333333336</c:v>
                </c:pt>
                <c:pt idx="107340">
                  <c:v>38290.916666666664</c:v>
                </c:pt>
                <c:pt idx="107341">
                  <c:v>38291</c:v>
                </c:pt>
                <c:pt idx="107342">
                  <c:v>38291.083333333336</c:v>
                </c:pt>
                <c:pt idx="107343">
                  <c:v>38291.166666666664</c:v>
                </c:pt>
                <c:pt idx="107344">
                  <c:v>38291.25</c:v>
                </c:pt>
                <c:pt idx="107345">
                  <c:v>38291.333333333336</c:v>
                </c:pt>
                <c:pt idx="107346">
                  <c:v>38291.416666666664</c:v>
                </c:pt>
                <c:pt idx="107347">
                  <c:v>38291.5</c:v>
                </c:pt>
                <c:pt idx="107348">
                  <c:v>38291.583333333336</c:v>
                </c:pt>
                <c:pt idx="107349">
                  <c:v>38291.666666666664</c:v>
                </c:pt>
                <c:pt idx="107350">
                  <c:v>38291.75</c:v>
                </c:pt>
                <c:pt idx="107351">
                  <c:v>38291.833333333336</c:v>
                </c:pt>
                <c:pt idx="107352">
                  <c:v>38291.916666666664</c:v>
                </c:pt>
                <c:pt idx="107353">
                  <c:v>38292</c:v>
                </c:pt>
                <c:pt idx="107354">
                  <c:v>38292.083333333336</c:v>
                </c:pt>
                <c:pt idx="107355">
                  <c:v>38292.166666666664</c:v>
                </c:pt>
                <c:pt idx="107356">
                  <c:v>38292.25</c:v>
                </c:pt>
                <c:pt idx="107357">
                  <c:v>38292.333333333336</c:v>
                </c:pt>
                <c:pt idx="107358">
                  <c:v>38292.416666666664</c:v>
                </c:pt>
                <c:pt idx="107359">
                  <c:v>38292.5</c:v>
                </c:pt>
                <c:pt idx="107360">
                  <c:v>38292.583333333336</c:v>
                </c:pt>
                <c:pt idx="107361">
                  <c:v>38292.666666666664</c:v>
                </c:pt>
                <c:pt idx="107362">
                  <c:v>38292.75</c:v>
                </c:pt>
                <c:pt idx="107363">
                  <c:v>38292.833333333336</c:v>
                </c:pt>
                <c:pt idx="107364">
                  <c:v>38292.916666666664</c:v>
                </c:pt>
                <c:pt idx="107365">
                  <c:v>38293</c:v>
                </c:pt>
                <c:pt idx="107366">
                  <c:v>38293.083333333336</c:v>
                </c:pt>
                <c:pt idx="107367">
                  <c:v>38293.166666666664</c:v>
                </c:pt>
                <c:pt idx="107368">
                  <c:v>38293.25</c:v>
                </c:pt>
                <c:pt idx="107369">
                  <c:v>38293.333333333336</c:v>
                </c:pt>
                <c:pt idx="107370">
                  <c:v>38293.416666666664</c:v>
                </c:pt>
                <c:pt idx="107371">
                  <c:v>38293.5</c:v>
                </c:pt>
                <c:pt idx="107372">
                  <c:v>38293.583333333336</c:v>
                </c:pt>
                <c:pt idx="107373">
                  <c:v>38293.666666666664</c:v>
                </c:pt>
                <c:pt idx="107374">
                  <c:v>38293.75</c:v>
                </c:pt>
                <c:pt idx="107375">
                  <c:v>38293.833333333336</c:v>
                </c:pt>
                <c:pt idx="107376">
                  <c:v>38293.916666666664</c:v>
                </c:pt>
                <c:pt idx="107377">
                  <c:v>38294</c:v>
                </c:pt>
                <c:pt idx="107378">
                  <c:v>38294.083333333336</c:v>
                </c:pt>
                <c:pt idx="107379">
                  <c:v>38294.166666666664</c:v>
                </c:pt>
                <c:pt idx="107380">
                  <c:v>38294.25</c:v>
                </c:pt>
                <c:pt idx="107381">
                  <c:v>38294.333333333336</c:v>
                </c:pt>
                <c:pt idx="107382">
                  <c:v>38294.416666666664</c:v>
                </c:pt>
                <c:pt idx="107383">
                  <c:v>38294.5</c:v>
                </c:pt>
                <c:pt idx="107384">
                  <c:v>38294.583333333336</c:v>
                </c:pt>
                <c:pt idx="107385">
                  <c:v>38294.666666666664</c:v>
                </c:pt>
                <c:pt idx="107386">
                  <c:v>38294.75</c:v>
                </c:pt>
                <c:pt idx="107387">
                  <c:v>38294.833333333336</c:v>
                </c:pt>
                <c:pt idx="107388">
                  <c:v>38294.916666666664</c:v>
                </c:pt>
                <c:pt idx="107389">
                  <c:v>38295</c:v>
                </c:pt>
                <c:pt idx="107390">
                  <c:v>38295.083333333336</c:v>
                </c:pt>
                <c:pt idx="107391">
                  <c:v>38295.166666666664</c:v>
                </c:pt>
                <c:pt idx="107392">
                  <c:v>38295.25</c:v>
                </c:pt>
                <c:pt idx="107393">
                  <c:v>38295.333333333336</c:v>
                </c:pt>
                <c:pt idx="107394">
                  <c:v>38295.416666666664</c:v>
                </c:pt>
                <c:pt idx="107395">
                  <c:v>38295.5</c:v>
                </c:pt>
                <c:pt idx="107396">
                  <c:v>38295.583333333336</c:v>
                </c:pt>
                <c:pt idx="107397">
                  <c:v>38295.666666666664</c:v>
                </c:pt>
                <c:pt idx="107398">
                  <c:v>38295.75</c:v>
                </c:pt>
                <c:pt idx="107399">
                  <c:v>38295.833333333336</c:v>
                </c:pt>
                <c:pt idx="107400">
                  <c:v>38295.916666666664</c:v>
                </c:pt>
                <c:pt idx="107401">
                  <c:v>38296</c:v>
                </c:pt>
                <c:pt idx="107402">
                  <c:v>38296.083333333336</c:v>
                </c:pt>
                <c:pt idx="107403">
                  <c:v>38296.166666666664</c:v>
                </c:pt>
                <c:pt idx="107404">
                  <c:v>38296.25</c:v>
                </c:pt>
                <c:pt idx="107405">
                  <c:v>38296.333333333336</c:v>
                </c:pt>
                <c:pt idx="107406">
                  <c:v>38296.416666666664</c:v>
                </c:pt>
                <c:pt idx="107407">
                  <c:v>38296.5</c:v>
                </c:pt>
                <c:pt idx="107408">
                  <c:v>38296.583333333336</c:v>
                </c:pt>
                <c:pt idx="107409">
                  <c:v>38296.666666666664</c:v>
                </c:pt>
                <c:pt idx="107410">
                  <c:v>38296.75</c:v>
                </c:pt>
                <c:pt idx="107411">
                  <c:v>38296.833333333336</c:v>
                </c:pt>
                <c:pt idx="107412">
                  <c:v>38296.916666666664</c:v>
                </c:pt>
                <c:pt idx="107413">
                  <c:v>38297</c:v>
                </c:pt>
                <c:pt idx="107414">
                  <c:v>38297.083333333336</c:v>
                </c:pt>
                <c:pt idx="107415">
                  <c:v>38297.166666666664</c:v>
                </c:pt>
                <c:pt idx="107416">
                  <c:v>38297.25</c:v>
                </c:pt>
                <c:pt idx="107417">
                  <c:v>38297.333333333336</c:v>
                </c:pt>
                <c:pt idx="107418">
                  <c:v>38297.416666666664</c:v>
                </c:pt>
                <c:pt idx="107419">
                  <c:v>38297.5</c:v>
                </c:pt>
                <c:pt idx="107420">
                  <c:v>38297.583333333336</c:v>
                </c:pt>
                <c:pt idx="107421">
                  <c:v>38297.666666666664</c:v>
                </c:pt>
                <c:pt idx="107422">
                  <c:v>38297.75</c:v>
                </c:pt>
                <c:pt idx="107423">
                  <c:v>38297.833333333336</c:v>
                </c:pt>
                <c:pt idx="107424">
                  <c:v>38297.916666666664</c:v>
                </c:pt>
                <c:pt idx="107425">
                  <c:v>38298</c:v>
                </c:pt>
                <c:pt idx="107426">
                  <c:v>38298.083333333336</c:v>
                </c:pt>
                <c:pt idx="107427">
                  <c:v>38298.166666666664</c:v>
                </c:pt>
                <c:pt idx="107428">
                  <c:v>38298.25</c:v>
                </c:pt>
                <c:pt idx="107429">
                  <c:v>38298.333333333336</c:v>
                </c:pt>
                <c:pt idx="107430">
                  <c:v>38298.416666666664</c:v>
                </c:pt>
                <c:pt idx="107431">
                  <c:v>38298.5</c:v>
                </c:pt>
                <c:pt idx="107432">
                  <c:v>38298.583333333336</c:v>
                </c:pt>
                <c:pt idx="107433">
                  <c:v>38298.666666666664</c:v>
                </c:pt>
                <c:pt idx="107434">
                  <c:v>38298.75</c:v>
                </c:pt>
                <c:pt idx="107435">
                  <c:v>38298.833333333336</c:v>
                </c:pt>
                <c:pt idx="107436">
                  <c:v>38298.916666666664</c:v>
                </c:pt>
                <c:pt idx="107437">
                  <c:v>38299</c:v>
                </c:pt>
                <c:pt idx="107438">
                  <c:v>38299.083333333336</c:v>
                </c:pt>
                <c:pt idx="107439">
                  <c:v>38299.166666666664</c:v>
                </c:pt>
                <c:pt idx="107440">
                  <c:v>38299.25</c:v>
                </c:pt>
                <c:pt idx="107441">
                  <c:v>38299.333333333336</c:v>
                </c:pt>
                <c:pt idx="107442">
                  <c:v>38299.416666666664</c:v>
                </c:pt>
                <c:pt idx="107443">
                  <c:v>38299.5</c:v>
                </c:pt>
                <c:pt idx="107444">
                  <c:v>38299.583333333336</c:v>
                </c:pt>
                <c:pt idx="107445">
                  <c:v>38299.666666666664</c:v>
                </c:pt>
                <c:pt idx="107446">
                  <c:v>38299.75</c:v>
                </c:pt>
                <c:pt idx="107447">
                  <c:v>38299.833333333336</c:v>
                </c:pt>
                <c:pt idx="107448">
                  <c:v>38299.916666666664</c:v>
                </c:pt>
                <c:pt idx="107449">
                  <c:v>38300</c:v>
                </c:pt>
                <c:pt idx="107450">
                  <c:v>38300.083333333336</c:v>
                </c:pt>
                <c:pt idx="107451">
                  <c:v>38300.166666666664</c:v>
                </c:pt>
                <c:pt idx="107452">
                  <c:v>38300.25</c:v>
                </c:pt>
                <c:pt idx="107453">
                  <c:v>38300.333333333336</c:v>
                </c:pt>
                <c:pt idx="107454">
                  <c:v>38300.416666666664</c:v>
                </c:pt>
                <c:pt idx="107455">
                  <c:v>38300.5</c:v>
                </c:pt>
                <c:pt idx="107456">
                  <c:v>38300.583333333336</c:v>
                </c:pt>
                <c:pt idx="107457">
                  <c:v>38300.666666666664</c:v>
                </c:pt>
                <c:pt idx="107458">
                  <c:v>38300.75</c:v>
                </c:pt>
                <c:pt idx="107459">
                  <c:v>38300.833333333336</c:v>
                </c:pt>
                <c:pt idx="107460">
                  <c:v>38300.916666666664</c:v>
                </c:pt>
                <c:pt idx="107461">
                  <c:v>38301</c:v>
                </c:pt>
                <c:pt idx="107462">
                  <c:v>38301.083333333336</c:v>
                </c:pt>
                <c:pt idx="107463">
                  <c:v>38301.166666666664</c:v>
                </c:pt>
                <c:pt idx="107464">
                  <c:v>38301.25</c:v>
                </c:pt>
                <c:pt idx="107465">
                  <c:v>38301.333333333336</c:v>
                </c:pt>
                <c:pt idx="107466">
                  <c:v>38301.416666666664</c:v>
                </c:pt>
                <c:pt idx="107467">
                  <c:v>38301.5</c:v>
                </c:pt>
                <c:pt idx="107468">
                  <c:v>38301.583333333336</c:v>
                </c:pt>
                <c:pt idx="107469">
                  <c:v>38301.666666666664</c:v>
                </c:pt>
                <c:pt idx="107470">
                  <c:v>38301.75</c:v>
                </c:pt>
                <c:pt idx="107471">
                  <c:v>38301.833333333336</c:v>
                </c:pt>
                <c:pt idx="107472">
                  <c:v>38301.916666666664</c:v>
                </c:pt>
                <c:pt idx="107473">
                  <c:v>38302</c:v>
                </c:pt>
                <c:pt idx="107474">
                  <c:v>38302.083333333336</c:v>
                </c:pt>
                <c:pt idx="107475">
                  <c:v>38302.166666666664</c:v>
                </c:pt>
                <c:pt idx="107476">
                  <c:v>38302.25</c:v>
                </c:pt>
                <c:pt idx="107477">
                  <c:v>38302.333333333336</c:v>
                </c:pt>
                <c:pt idx="107478">
                  <c:v>38302.416666666664</c:v>
                </c:pt>
                <c:pt idx="107479">
                  <c:v>38302.5</c:v>
                </c:pt>
                <c:pt idx="107480">
                  <c:v>38302.583333333336</c:v>
                </c:pt>
                <c:pt idx="107481">
                  <c:v>38302.666666666664</c:v>
                </c:pt>
                <c:pt idx="107482">
                  <c:v>38302.75</c:v>
                </c:pt>
                <c:pt idx="107483">
                  <c:v>38302.833333333336</c:v>
                </c:pt>
                <c:pt idx="107484">
                  <c:v>38302.916666666664</c:v>
                </c:pt>
                <c:pt idx="107485">
                  <c:v>38303</c:v>
                </c:pt>
                <c:pt idx="107486">
                  <c:v>38303.083333333336</c:v>
                </c:pt>
                <c:pt idx="107487">
                  <c:v>38303.166666666664</c:v>
                </c:pt>
                <c:pt idx="107488">
                  <c:v>38303.25</c:v>
                </c:pt>
                <c:pt idx="107489">
                  <c:v>38303.333333333336</c:v>
                </c:pt>
                <c:pt idx="107490">
                  <c:v>38303.416666666664</c:v>
                </c:pt>
                <c:pt idx="107491">
                  <c:v>38303.5</c:v>
                </c:pt>
                <c:pt idx="107492">
                  <c:v>38303.583333333336</c:v>
                </c:pt>
                <c:pt idx="107493">
                  <c:v>38303.666666666664</c:v>
                </c:pt>
                <c:pt idx="107494">
                  <c:v>38303.75</c:v>
                </c:pt>
                <c:pt idx="107495">
                  <c:v>38303.833333333336</c:v>
                </c:pt>
                <c:pt idx="107496">
                  <c:v>38303.916666666664</c:v>
                </c:pt>
                <c:pt idx="107497">
                  <c:v>38304</c:v>
                </c:pt>
                <c:pt idx="107498">
                  <c:v>38304.083333333336</c:v>
                </c:pt>
                <c:pt idx="107499">
                  <c:v>38304.166666666664</c:v>
                </c:pt>
                <c:pt idx="107500">
                  <c:v>38304.25</c:v>
                </c:pt>
                <c:pt idx="107501">
                  <c:v>38304.333333333336</c:v>
                </c:pt>
                <c:pt idx="107502">
                  <c:v>38304.416666666664</c:v>
                </c:pt>
                <c:pt idx="107503">
                  <c:v>38304.5</c:v>
                </c:pt>
                <c:pt idx="107504">
                  <c:v>38304.583333333336</c:v>
                </c:pt>
                <c:pt idx="107505">
                  <c:v>38304.666666666664</c:v>
                </c:pt>
                <c:pt idx="107506">
                  <c:v>38304.75</c:v>
                </c:pt>
                <c:pt idx="107507">
                  <c:v>38304.833333333336</c:v>
                </c:pt>
                <c:pt idx="107508">
                  <c:v>38304.916666666664</c:v>
                </c:pt>
                <c:pt idx="107509">
                  <c:v>38305</c:v>
                </c:pt>
                <c:pt idx="107510">
                  <c:v>38305.083333333336</c:v>
                </c:pt>
                <c:pt idx="107511">
                  <c:v>38305.166666666664</c:v>
                </c:pt>
                <c:pt idx="107512">
                  <c:v>38305.25</c:v>
                </c:pt>
                <c:pt idx="107513">
                  <c:v>38305.333333333336</c:v>
                </c:pt>
                <c:pt idx="107514">
                  <c:v>38305.416666666664</c:v>
                </c:pt>
                <c:pt idx="107515">
                  <c:v>38305.5</c:v>
                </c:pt>
                <c:pt idx="107516">
                  <c:v>38305.583333333336</c:v>
                </c:pt>
                <c:pt idx="107517">
                  <c:v>38305.666666666664</c:v>
                </c:pt>
                <c:pt idx="107518">
                  <c:v>38305.75</c:v>
                </c:pt>
                <c:pt idx="107519">
                  <c:v>38305.833333333336</c:v>
                </c:pt>
                <c:pt idx="107520">
                  <c:v>38305.916666666664</c:v>
                </c:pt>
                <c:pt idx="107521">
                  <c:v>38306</c:v>
                </c:pt>
                <c:pt idx="107522">
                  <c:v>38306.083333333336</c:v>
                </c:pt>
                <c:pt idx="107523">
                  <c:v>38306.166666666664</c:v>
                </c:pt>
                <c:pt idx="107524">
                  <c:v>38306.25</c:v>
                </c:pt>
                <c:pt idx="107525">
                  <c:v>38306.333333333336</c:v>
                </c:pt>
                <c:pt idx="107526">
                  <c:v>38306.416666666664</c:v>
                </c:pt>
                <c:pt idx="107527">
                  <c:v>38306.5</c:v>
                </c:pt>
                <c:pt idx="107528">
                  <c:v>38306.583333333336</c:v>
                </c:pt>
                <c:pt idx="107529">
                  <c:v>38306.666666666664</c:v>
                </c:pt>
                <c:pt idx="107530">
                  <c:v>38306.75</c:v>
                </c:pt>
                <c:pt idx="107531">
                  <c:v>38306.833333333336</c:v>
                </c:pt>
                <c:pt idx="107532">
                  <c:v>38306.916666666664</c:v>
                </c:pt>
                <c:pt idx="107533">
                  <c:v>38307</c:v>
                </c:pt>
                <c:pt idx="107534">
                  <c:v>38307.083333333336</c:v>
                </c:pt>
                <c:pt idx="107535">
                  <c:v>38307.166666666664</c:v>
                </c:pt>
                <c:pt idx="107536">
                  <c:v>38307.25</c:v>
                </c:pt>
                <c:pt idx="107537">
                  <c:v>38307.333333333336</c:v>
                </c:pt>
                <c:pt idx="107538">
                  <c:v>38307.416666666664</c:v>
                </c:pt>
                <c:pt idx="107539">
                  <c:v>38307.5</c:v>
                </c:pt>
                <c:pt idx="107540">
                  <c:v>38307.583333333336</c:v>
                </c:pt>
                <c:pt idx="107541">
                  <c:v>38307.666666666664</c:v>
                </c:pt>
                <c:pt idx="107542">
                  <c:v>38307.75</c:v>
                </c:pt>
                <c:pt idx="107543">
                  <c:v>38307.833333333336</c:v>
                </c:pt>
                <c:pt idx="107544">
                  <c:v>38307.916666666664</c:v>
                </c:pt>
                <c:pt idx="107545">
                  <c:v>38308</c:v>
                </c:pt>
                <c:pt idx="107546">
                  <c:v>38308.083333333336</c:v>
                </c:pt>
                <c:pt idx="107547">
                  <c:v>38308.166666666664</c:v>
                </c:pt>
                <c:pt idx="107548">
                  <c:v>38308.25</c:v>
                </c:pt>
                <c:pt idx="107549">
                  <c:v>38308.333333333336</c:v>
                </c:pt>
                <c:pt idx="107550">
                  <c:v>38308.416666666664</c:v>
                </c:pt>
                <c:pt idx="107551">
                  <c:v>38308.5</c:v>
                </c:pt>
                <c:pt idx="107552">
                  <c:v>38308.583333333336</c:v>
                </c:pt>
                <c:pt idx="107553">
                  <c:v>38308.666666666664</c:v>
                </c:pt>
                <c:pt idx="107554">
                  <c:v>38308.75</c:v>
                </c:pt>
                <c:pt idx="107555">
                  <c:v>38308.833333333336</c:v>
                </c:pt>
                <c:pt idx="107556">
                  <c:v>38308.916666666664</c:v>
                </c:pt>
                <c:pt idx="107557">
                  <c:v>38309</c:v>
                </c:pt>
                <c:pt idx="107558">
                  <c:v>38309.083333333336</c:v>
                </c:pt>
                <c:pt idx="107559">
                  <c:v>38309.166666666664</c:v>
                </c:pt>
                <c:pt idx="107560">
                  <c:v>38309.25</c:v>
                </c:pt>
                <c:pt idx="107561">
                  <c:v>38309.333333333336</c:v>
                </c:pt>
                <c:pt idx="107562">
                  <c:v>38309.416666666664</c:v>
                </c:pt>
                <c:pt idx="107563">
                  <c:v>38309.5</c:v>
                </c:pt>
                <c:pt idx="107564">
                  <c:v>38309.583333333336</c:v>
                </c:pt>
                <c:pt idx="107565">
                  <c:v>38309.666666666664</c:v>
                </c:pt>
                <c:pt idx="107566">
                  <c:v>38309.75</c:v>
                </c:pt>
                <c:pt idx="107567">
                  <c:v>38309.833333333336</c:v>
                </c:pt>
                <c:pt idx="107568">
                  <c:v>38309.916666666664</c:v>
                </c:pt>
                <c:pt idx="107569">
                  <c:v>38310</c:v>
                </c:pt>
                <c:pt idx="107570">
                  <c:v>38310.083333333336</c:v>
                </c:pt>
                <c:pt idx="107571">
                  <c:v>38310.166666666664</c:v>
                </c:pt>
                <c:pt idx="107572">
                  <c:v>38310.25</c:v>
                </c:pt>
                <c:pt idx="107573">
                  <c:v>38310.333333333336</c:v>
                </c:pt>
                <c:pt idx="107574">
                  <c:v>38310.416666666664</c:v>
                </c:pt>
                <c:pt idx="107575">
                  <c:v>38310.5</c:v>
                </c:pt>
                <c:pt idx="107576">
                  <c:v>38310.583333333336</c:v>
                </c:pt>
                <c:pt idx="107577">
                  <c:v>38310.666666666664</c:v>
                </c:pt>
                <c:pt idx="107578">
                  <c:v>38310.75</c:v>
                </c:pt>
                <c:pt idx="107579">
                  <c:v>38310.833333333336</c:v>
                </c:pt>
                <c:pt idx="107580">
                  <c:v>38310.916666666664</c:v>
                </c:pt>
                <c:pt idx="107581">
                  <c:v>38311</c:v>
                </c:pt>
                <c:pt idx="107582">
                  <c:v>38311.083333333336</c:v>
                </c:pt>
                <c:pt idx="107583">
                  <c:v>38311.166666666664</c:v>
                </c:pt>
                <c:pt idx="107584">
                  <c:v>38311.25</c:v>
                </c:pt>
                <c:pt idx="107585">
                  <c:v>38311.333333333336</c:v>
                </c:pt>
                <c:pt idx="107586">
                  <c:v>38311.416666666664</c:v>
                </c:pt>
                <c:pt idx="107587">
                  <c:v>38311.5</c:v>
                </c:pt>
                <c:pt idx="107588">
                  <c:v>38311.583333333336</c:v>
                </c:pt>
                <c:pt idx="107589">
                  <c:v>38311.666666666664</c:v>
                </c:pt>
                <c:pt idx="107590">
                  <c:v>38311.75</c:v>
                </c:pt>
                <c:pt idx="107591">
                  <c:v>38311.833333333336</c:v>
                </c:pt>
                <c:pt idx="107592">
                  <c:v>38311.916666666664</c:v>
                </c:pt>
                <c:pt idx="107593">
                  <c:v>38312</c:v>
                </c:pt>
                <c:pt idx="107594">
                  <c:v>38312.083333333336</c:v>
                </c:pt>
                <c:pt idx="107595">
                  <c:v>38312.166666666664</c:v>
                </c:pt>
                <c:pt idx="107596">
                  <c:v>38312.25</c:v>
                </c:pt>
                <c:pt idx="107597">
                  <c:v>38312.333333333336</c:v>
                </c:pt>
                <c:pt idx="107598">
                  <c:v>38312.416666666664</c:v>
                </c:pt>
                <c:pt idx="107599">
                  <c:v>38312.5</c:v>
                </c:pt>
                <c:pt idx="107600">
                  <c:v>38312.583333333336</c:v>
                </c:pt>
                <c:pt idx="107601">
                  <c:v>38312.666666666664</c:v>
                </c:pt>
                <c:pt idx="107602">
                  <c:v>38312.75</c:v>
                </c:pt>
                <c:pt idx="107603">
                  <c:v>38312.833333333336</c:v>
                </c:pt>
                <c:pt idx="107604">
                  <c:v>38312.916666666664</c:v>
                </c:pt>
                <c:pt idx="107605">
                  <c:v>38313</c:v>
                </c:pt>
                <c:pt idx="107606">
                  <c:v>38313.083333333336</c:v>
                </c:pt>
                <c:pt idx="107607">
                  <c:v>38313.166666666664</c:v>
                </c:pt>
                <c:pt idx="107608">
                  <c:v>38313.25</c:v>
                </c:pt>
                <c:pt idx="107609">
                  <c:v>38313.333333333336</c:v>
                </c:pt>
                <c:pt idx="107610">
                  <c:v>38313.416666666664</c:v>
                </c:pt>
                <c:pt idx="107611">
                  <c:v>38313.5</c:v>
                </c:pt>
                <c:pt idx="107612">
                  <c:v>38313.583333333336</c:v>
                </c:pt>
                <c:pt idx="107613">
                  <c:v>38313.666666666664</c:v>
                </c:pt>
                <c:pt idx="107614">
                  <c:v>38313.75</c:v>
                </c:pt>
                <c:pt idx="107615">
                  <c:v>38313.833333333336</c:v>
                </c:pt>
                <c:pt idx="107616">
                  <c:v>38313.916666666664</c:v>
                </c:pt>
                <c:pt idx="107617">
                  <c:v>38314</c:v>
                </c:pt>
                <c:pt idx="107618">
                  <c:v>38314.083333333336</c:v>
                </c:pt>
                <c:pt idx="107619">
                  <c:v>38314.166666666664</c:v>
                </c:pt>
                <c:pt idx="107620">
                  <c:v>38314.25</c:v>
                </c:pt>
                <c:pt idx="107621">
                  <c:v>38314.333333333336</c:v>
                </c:pt>
                <c:pt idx="107622">
                  <c:v>38314.416666666664</c:v>
                </c:pt>
                <c:pt idx="107623">
                  <c:v>38314.5</c:v>
                </c:pt>
                <c:pt idx="107624">
                  <c:v>38314.583333333336</c:v>
                </c:pt>
                <c:pt idx="107625">
                  <c:v>38314.666666666664</c:v>
                </c:pt>
                <c:pt idx="107626">
                  <c:v>38314.75</c:v>
                </c:pt>
                <c:pt idx="107627">
                  <c:v>38314.833333333336</c:v>
                </c:pt>
                <c:pt idx="107628">
                  <c:v>38314.916666666664</c:v>
                </c:pt>
                <c:pt idx="107629">
                  <c:v>38315</c:v>
                </c:pt>
                <c:pt idx="107630">
                  <c:v>38315.083333333336</c:v>
                </c:pt>
                <c:pt idx="107631">
                  <c:v>38315.166666666664</c:v>
                </c:pt>
                <c:pt idx="107632">
                  <c:v>38315.25</c:v>
                </c:pt>
                <c:pt idx="107633">
                  <c:v>38315.333333333336</c:v>
                </c:pt>
                <c:pt idx="107634">
                  <c:v>38315.416666666664</c:v>
                </c:pt>
                <c:pt idx="107635">
                  <c:v>38315.5</c:v>
                </c:pt>
                <c:pt idx="107636">
                  <c:v>38315.583333333336</c:v>
                </c:pt>
                <c:pt idx="107637">
                  <c:v>38315.666666666664</c:v>
                </c:pt>
                <c:pt idx="107638">
                  <c:v>38315.75</c:v>
                </c:pt>
                <c:pt idx="107639">
                  <c:v>38315.833333333336</c:v>
                </c:pt>
                <c:pt idx="107640">
                  <c:v>38315.916666666664</c:v>
                </c:pt>
                <c:pt idx="107641">
                  <c:v>38316</c:v>
                </c:pt>
                <c:pt idx="107642">
                  <c:v>38316.083333333336</c:v>
                </c:pt>
                <c:pt idx="107643">
                  <c:v>38316.166666666664</c:v>
                </c:pt>
                <c:pt idx="107644">
                  <c:v>38316.25</c:v>
                </c:pt>
                <c:pt idx="107645">
                  <c:v>38316.333333333336</c:v>
                </c:pt>
                <c:pt idx="107646">
                  <c:v>38316.416666666664</c:v>
                </c:pt>
                <c:pt idx="107647">
                  <c:v>38316.5</c:v>
                </c:pt>
                <c:pt idx="107648">
                  <c:v>38316.583333333336</c:v>
                </c:pt>
                <c:pt idx="107649">
                  <c:v>38316.666666666664</c:v>
                </c:pt>
                <c:pt idx="107650">
                  <c:v>38316.75</c:v>
                </c:pt>
                <c:pt idx="107651">
                  <c:v>38316.833333333336</c:v>
                </c:pt>
                <c:pt idx="107652">
                  <c:v>38316.916666666664</c:v>
                </c:pt>
                <c:pt idx="107653">
                  <c:v>38317</c:v>
                </c:pt>
                <c:pt idx="107654">
                  <c:v>38317.083333333336</c:v>
                </c:pt>
                <c:pt idx="107655">
                  <c:v>38317.166666666664</c:v>
                </c:pt>
                <c:pt idx="107656">
                  <c:v>38317.25</c:v>
                </c:pt>
                <c:pt idx="107657">
                  <c:v>38317.333333333336</c:v>
                </c:pt>
                <c:pt idx="107658">
                  <c:v>38317.416666666664</c:v>
                </c:pt>
                <c:pt idx="107659">
                  <c:v>38317.5</c:v>
                </c:pt>
                <c:pt idx="107660">
                  <c:v>38317.583333333336</c:v>
                </c:pt>
                <c:pt idx="107661">
                  <c:v>38317.666666666664</c:v>
                </c:pt>
                <c:pt idx="107662">
                  <c:v>38317.75</c:v>
                </c:pt>
                <c:pt idx="107663">
                  <c:v>38317.833333333336</c:v>
                </c:pt>
                <c:pt idx="107664">
                  <c:v>38317.916666666664</c:v>
                </c:pt>
                <c:pt idx="107665">
                  <c:v>38318</c:v>
                </c:pt>
                <c:pt idx="107666">
                  <c:v>38318.083333333336</c:v>
                </c:pt>
                <c:pt idx="107667">
                  <c:v>38318.166666666664</c:v>
                </c:pt>
                <c:pt idx="107668">
                  <c:v>38318.25</c:v>
                </c:pt>
                <c:pt idx="107669">
                  <c:v>38318.333333333336</c:v>
                </c:pt>
                <c:pt idx="107670">
                  <c:v>38318.416666666664</c:v>
                </c:pt>
                <c:pt idx="107671">
                  <c:v>38318.5</c:v>
                </c:pt>
                <c:pt idx="107672">
                  <c:v>38318.583333333336</c:v>
                </c:pt>
                <c:pt idx="107673">
                  <c:v>38318.666666666664</c:v>
                </c:pt>
                <c:pt idx="107674">
                  <c:v>38318.75</c:v>
                </c:pt>
                <c:pt idx="107675">
                  <c:v>38318.833333333336</c:v>
                </c:pt>
                <c:pt idx="107676">
                  <c:v>38318.916666666664</c:v>
                </c:pt>
                <c:pt idx="107677">
                  <c:v>38319</c:v>
                </c:pt>
                <c:pt idx="107678">
                  <c:v>38319.083333333336</c:v>
                </c:pt>
                <c:pt idx="107679">
                  <c:v>38319.166666666664</c:v>
                </c:pt>
                <c:pt idx="107680">
                  <c:v>38319.25</c:v>
                </c:pt>
                <c:pt idx="107681">
                  <c:v>38319.333333333336</c:v>
                </c:pt>
                <c:pt idx="107682">
                  <c:v>38319.416666666664</c:v>
                </c:pt>
                <c:pt idx="107683">
                  <c:v>38319.5</c:v>
                </c:pt>
                <c:pt idx="107684">
                  <c:v>38319.583333333336</c:v>
                </c:pt>
                <c:pt idx="107685">
                  <c:v>38319.666666666664</c:v>
                </c:pt>
                <c:pt idx="107686">
                  <c:v>38319.75</c:v>
                </c:pt>
                <c:pt idx="107687">
                  <c:v>38319.833333333336</c:v>
                </c:pt>
                <c:pt idx="107688">
                  <c:v>38319.916666666664</c:v>
                </c:pt>
                <c:pt idx="107689">
                  <c:v>38320</c:v>
                </c:pt>
                <c:pt idx="107690">
                  <c:v>38320.083333333336</c:v>
                </c:pt>
                <c:pt idx="107691">
                  <c:v>38320.166666666664</c:v>
                </c:pt>
                <c:pt idx="107692">
                  <c:v>38320.25</c:v>
                </c:pt>
                <c:pt idx="107693">
                  <c:v>38320.333333333336</c:v>
                </c:pt>
                <c:pt idx="107694">
                  <c:v>38320.416666666664</c:v>
                </c:pt>
                <c:pt idx="107695">
                  <c:v>38320.5</c:v>
                </c:pt>
                <c:pt idx="107696">
                  <c:v>38320.583333333336</c:v>
                </c:pt>
                <c:pt idx="107697">
                  <c:v>38320.666666666664</c:v>
                </c:pt>
                <c:pt idx="107698">
                  <c:v>38320.75</c:v>
                </c:pt>
                <c:pt idx="107699">
                  <c:v>38320.833333333336</c:v>
                </c:pt>
                <c:pt idx="107700">
                  <c:v>38320.916666666664</c:v>
                </c:pt>
                <c:pt idx="107701">
                  <c:v>38321</c:v>
                </c:pt>
                <c:pt idx="107702">
                  <c:v>38321.083333333336</c:v>
                </c:pt>
                <c:pt idx="107703">
                  <c:v>38321.166666666664</c:v>
                </c:pt>
                <c:pt idx="107704">
                  <c:v>38321.25</c:v>
                </c:pt>
                <c:pt idx="107705">
                  <c:v>38321.333333333336</c:v>
                </c:pt>
                <c:pt idx="107706">
                  <c:v>38321.416666666664</c:v>
                </c:pt>
                <c:pt idx="107707">
                  <c:v>38321.5</c:v>
                </c:pt>
                <c:pt idx="107708">
                  <c:v>38321.583333333336</c:v>
                </c:pt>
                <c:pt idx="107709">
                  <c:v>38321.666666666664</c:v>
                </c:pt>
                <c:pt idx="107710">
                  <c:v>38321.75</c:v>
                </c:pt>
                <c:pt idx="107711">
                  <c:v>38321.833333333336</c:v>
                </c:pt>
                <c:pt idx="107712">
                  <c:v>38321.916666666664</c:v>
                </c:pt>
                <c:pt idx="107713">
                  <c:v>38322</c:v>
                </c:pt>
                <c:pt idx="107714">
                  <c:v>38322.083333333336</c:v>
                </c:pt>
                <c:pt idx="107715">
                  <c:v>38322.166666666664</c:v>
                </c:pt>
                <c:pt idx="107716">
                  <c:v>38322.25</c:v>
                </c:pt>
                <c:pt idx="107717">
                  <c:v>38322.333333333336</c:v>
                </c:pt>
                <c:pt idx="107718">
                  <c:v>38322.416666666664</c:v>
                </c:pt>
                <c:pt idx="107719">
                  <c:v>38322.5</c:v>
                </c:pt>
                <c:pt idx="107720">
                  <c:v>38322.583333333336</c:v>
                </c:pt>
                <c:pt idx="107721">
                  <c:v>38322.666666666664</c:v>
                </c:pt>
                <c:pt idx="107722">
                  <c:v>38322.75</c:v>
                </c:pt>
                <c:pt idx="107723">
                  <c:v>38322.833333333336</c:v>
                </c:pt>
                <c:pt idx="107724">
                  <c:v>38322.916666666664</c:v>
                </c:pt>
                <c:pt idx="107725">
                  <c:v>38323</c:v>
                </c:pt>
                <c:pt idx="107726">
                  <c:v>38323.083333333336</c:v>
                </c:pt>
                <c:pt idx="107727">
                  <c:v>38323.166666666664</c:v>
                </c:pt>
                <c:pt idx="107728">
                  <c:v>38323.25</c:v>
                </c:pt>
                <c:pt idx="107729">
                  <c:v>38323.333333333336</c:v>
                </c:pt>
                <c:pt idx="107730">
                  <c:v>38323.416666666664</c:v>
                </c:pt>
                <c:pt idx="107731">
                  <c:v>38323.5</c:v>
                </c:pt>
                <c:pt idx="107732">
                  <c:v>38323.583333333336</c:v>
                </c:pt>
                <c:pt idx="107733">
                  <c:v>38323.666666666664</c:v>
                </c:pt>
                <c:pt idx="107734">
                  <c:v>38323.75</c:v>
                </c:pt>
                <c:pt idx="107735">
                  <c:v>38323.833333333336</c:v>
                </c:pt>
                <c:pt idx="107736">
                  <c:v>38323.916666666664</c:v>
                </c:pt>
                <c:pt idx="107737">
                  <c:v>38324</c:v>
                </c:pt>
                <c:pt idx="107738">
                  <c:v>38324.083333333336</c:v>
                </c:pt>
                <c:pt idx="107739">
                  <c:v>38324.166666666664</c:v>
                </c:pt>
                <c:pt idx="107740">
                  <c:v>38324.25</c:v>
                </c:pt>
                <c:pt idx="107741">
                  <c:v>38324.333333333336</c:v>
                </c:pt>
                <c:pt idx="107742">
                  <c:v>38324.416666666664</c:v>
                </c:pt>
                <c:pt idx="107743">
                  <c:v>38324.5</c:v>
                </c:pt>
                <c:pt idx="107744">
                  <c:v>38324.583333333336</c:v>
                </c:pt>
                <c:pt idx="107745">
                  <c:v>38324.666666666664</c:v>
                </c:pt>
                <c:pt idx="107746">
                  <c:v>38324.75</c:v>
                </c:pt>
                <c:pt idx="107747">
                  <c:v>38324.833333333336</c:v>
                </c:pt>
                <c:pt idx="107748">
                  <c:v>38324.916666666664</c:v>
                </c:pt>
                <c:pt idx="107749">
                  <c:v>38325</c:v>
                </c:pt>
                <c:pt idx="107750">
                  <c:v>38325.083333333336</c:v>
                </c:pt>
                <c:pt idx="107751">
                  <c:v>38325.166666666664</c:v>
                </c:pt>
                <c:pt idx="107752">
                  <c:v>38325.25</c:v>
                </c:pt>
                <c:pt idx="107753">
                  <c:v>38325.333333333336</c:v>
                </c:pt>
                <c:pt idx="107754">
                  <c:v>38325.416666666664</c:v>
                </c:pt>
                <c:pt idx="107755">
                  <c:v>38325.5</c:v>
                </c:pt>
                <c:pt idx="107756">
                  <c:v>38325.583333333336</c:v>
                </c:pt>
                <c:pt idx="107757">
                  <c:v>38325.666666666664</c:v>
                </c:pt>
                <c:pt idx="107758">
                  <c:v>38325.75</c:v>
                </c:pt>
                <c:pt idx="107759">
                  <c:v>38325.833333333336</c:v>
                </c:pt>
                <c:pt idx="107760">
                  <c:v>38325.916666666664</c:v>
                </c:pt>
                <c:pt idx="107761">
                  <c:v>38326</c:v>
                </c:pt>
                <c:pt idx="107762">
                  <c:v>38326.083333333336</c:v>
                </c:pt>
                <c:pt idx="107763">
                  <c:v>38326.166666666664</c:v>
                </c:pt>
                <c:pt idx="107764">
                  <c:v>38326.25</c:v>
                </c:pt>
                <c:pt idx="107765">
                  <c:v>38326.333333333336</c:v>
                </c:pt>
                <c:pt idx="107766">
                  <c:v>38326.416666666664</c:v>
                </c:pt>
                <c:pt idx="107767">
                  <c:v>38326.5</c:v>
                </c:pt>
                <c:pt idx="107768">
                  <c:v>38326.583333333336</c:v>
                </c:pt>
                <c:pt idx="107769">
                  <c:v>38326.666666666664</c:v>
                </c:pt>
                <c:pt idx="107770">
                  <c:v>38326.75</c:v>
                </c:pt>
                <c:pt idx="107771">
                  <c:v>38326.833333333336</c:v>
                </c:pt>
                <c:pt idx="107772">
                  <c:v>38326.916666666664</c:v>
                </c:pt>
                <c:pt idx="107773">
                  <c:v>38327</c:v>
                </c:pt>
                <c:pt idx="107774">
                  <c:v>38327.083333333336</c:v>
                </c:pt>
                <c:pt idx="107775">
                  <c:v>38327.166666666664</c:v>
                </c:pt>
                <c:pt idx="107776">
                  <c:v>38327.25</c:v>
                </c:pt>
                <c:pt idx="107777">
                  <c:v>38327.333333333336</c:v>
                </c:pt>
                <c:pt idx="107778">
                  <c:v>38327.416666666664</c:v>
                </c:pt>
                <c:pt idx="107779">
                  <c:v>38327.5</c:v>
                </c:pt>
                <c:pt idx="107780">
                  <c:v>38327.583333333336</c:v>
                </c:pt>
                <c:pt idx="107781">
                  <c:v>38327.666666666664</c:v>
                </c:pt>
                <c:pt idx="107782">
                  <c:v>38327.75</c:v>
                </c:pt>
                <c:pt idx="107783">
                  <c:v>38327.833333333336</c:v>
                </c:pt>
                <c:pt idx="107784">
                  <c:v>38327.916666666664</c:v>
                </c:pt>
                <c:pt idx="107785">
                  <c:v>38328</c:v>
                </c:pt>
                <c:pt idx="107786">
                  <c:v>38328.083333333336</c:v>
                </c:pt>
                <c:pt idx="107787">
                  <c:v>38328.166666666664</c:v>
                </c:pt>
                <c:pt idx="107788">
                  <c:v>38328.25</c:v>
                </c:pt>
                <c:pt idx="107789">
                  <c:v>38328.333333333336</c:v>
                </c:pt>
                <c:pt idx="107790">
                  <c:v>38328.416666666664</c:v>
                </c:pt>
                <c:pt idx="107791">
                  <c:v>38328.5</c:v>
                </c:pt>
                <c:pt idx="107792">
                  <c:v>38328.583333333336</c:v>
                </c:pt>
                <c:pt idx="107793">
                  <c:v>38328.666666666664</c:v>
                </c:pt>
                <c:pt idx="107794">
                  <c:v>38328.75</c:v>
                </c:pt>
                <c:pt idx="107795">
                  <c:v>38328.833333333336</c:v>
                </c:pt>
                <c:pt idx="107796">
                  <c:v>38328.916666666664</c:v>
                </c:pt>
                <c:pt idx="107797">
                  <c:v>38329</c:v>
                </c:pt>
                <c:pt idx="107798">
                  <c:v>38329.083333333336</c:v>
                </c:pt>
                <c:pt idx="107799">
                  <c:v>38329.166666666664</c:v>
                </c:pt>
                <c:pt idx="107800">
                  <c:v>38329.25</c:v>
                </c:pt>
                <c:pt idx="107801">
                  <c:v>38329.333333333336</c:v>
                </c:pt>
                <c:pt idx="107802">
                  <c:v>38329.416666666664</c:v>
                </c:pt>
                <c:pt idx="107803">
                  <c:v>38329.5</c:v>
                </c:pt>
                <c:pt idx="107804">
                  <c:v>38329.583333333336</c:v>
                </c:pt>
                <c:pt idx="107805">
                  <c:v>38329.666666666664</c:v>
                </c:pt>
                <c:pt idx="107806">
                  <c:v>38329.75</c:v>
                </c:pt>
                <c:pt idx="107807">
                  <c:v>38329.833333333336</c:v>
                </c:pt>
                <c:pt idx="107808">
                  <c:v>38329.916666666664</c:v>
                </c:pt>
                <c:pt idx="107809">
                  <c:v>38330</c:v>
                </c:pt>
                <c:pt idx="107810">
                  <c:v>38330.083333333336</c:v>
                </c:pt>
                <c:pt idx="107811">
                  <c:v>38330.166666666664</c:v>
                </c:pt>
                <c:pt idx="107812">
                  <c:v>38330.25</c:v>
                </c:pt>
                <c:pt idx="107813">
                  <c:v>38330.333333333336</c:v>
                </c:pt>
                <c:pt idx="107814">
                  <c:v>38330.416666666664</c:v>
                </c:pt>
                <c:pt idx="107815">
                  <c:v>38330.5</c:v>
                </c:pt>
                <c:pt idx="107816">
                  <c:v>38330.583333333336</c:v>
                </c:pt>
                <c:pt idx="107817">
                  <c:v>38330.666666666664</c:v>
                </c:pt>
                <c:pt idx="107818">
                  <c:v>38330.75</c:v>
                </c:pt>
                <c:pt idx="107819">
                  <c:v>38330.833333333336</c:v>
                </c:pt>
                <c:pt idx="107820">
                  <c:v>38330.916666666664</c:v>
                </c:pt>
                <c:pt idx="107821">
                  <c:v>38331</c:v>
                </c:pt>
                <c:pt idx="107822">
                  <c:v>38331.083333333336</c:v>
                </c:pt>
                <c:pt idx="107823">
                  <c:v>38331.166666666664</c:v>
                </c:pt>
                <c:pt idx="107824">
                  <c:v>38331.25</c:v>
                </c:pt>
                <c:pt idx="107825">
                  <c:v>38331.333333333336</c:v>
                </c:pt>
                <c:pt idx="107826">
                  <c:v>38331.416666666664</c:v>
                </c:pt>
                <c:pt idx="107827">
                  <c:v>38331.5</c:v>
                </c:pt>
                <c:pt idx="107828">
                  <c:v>38331.583333333336</c:v>
                </c:pt>
                <c:pt idx="107829">
                  <c:v>38331.666666666664</c:v>
                </c:pt>
                <c:pt idx="107830">
                  <c:v>38331.75</c:v>
                </c:pt>
                <c:pt idx="107831">
                  <c:v>38331.833333333336</c:v>
                </c:pt>
                <c:pt idx="107832">
                  <c:v>38331.916666666664</c:v>
                </c:pt>
                <c:pt idx="107833">
                  <c:v>38332</c:v>
                </c:pt>
                <c:pt idx="107834">
                  <c:v>38332.083333333336</c:v>
                </c:pt>
                <c:pt idx="107835">
                  <c:v>38332.166666666664</c:v>
                </c:pt>
                <c:pt idx="107836">
                  <c:v>38332.25</c:v>
                </c:pt>
                <c:pt idx="107837">
                  <c:v>38332.333333333336</c:v>
                </c:pt>
                <c:pt idx="107838">
                  <c:v>38332.416666666664</c:v>
                </c:pt>
                <c:pt idx="107839">
                  <c:v>38332.5</c:v>
                </c:pt>
                <c:pt idx="107840">
                  <c:v>38332.583333333336</c:v>
                </c:pt>
                <c:pt idx="107841">
                  <c:v>38332.666666666664</c:v>
                </c:pt>
                <c:pt idx="107842">
                  <c:v>38332.75</c:v>
                </c:pt>
                <c:pt idx="107843">
                  <c:v>38332.833333333336</c:v>
                </c:pt>
                <c:pt idx="107844">
                  <c:v>38332.916666666664</c:v>
                </c:pt>
                <c:pt idx="107845">
                  <c:v>38333</c:v>
                </c:pt>
                <c:pt idx="107846">
                  <c:v>38333.083333333336</c:v>
                </c:pt>
                <c:pt idx="107847">
                  <c:v>38333.166666666664</c:v>
                </c:pt>
                <c:pt idx="107848">
                  <c:v>38333.25</c:v>
                </c:pt>
                <c:pt idx="107849">
                  <c:v>38333.333333333336</c:v>
                </c:pt>
                <c:pt idx="107850">
                  <c:v>38333.416666666664</c:v>
                </c:pt>
                <c:pt idx="107851">
                  <c:v>38333.5</c:v>
                </c:pt>
                <c:pt idx="107852">
                  <c:v>38333.583333333336</c:v>
                </c:pt>
                <c:pt idx="107853">
                  <c:v>38333.666666666664</c:v>
                </c:pt>
                <c:pt idx="107854">
                  <c:v>38333.75</c:v>
                </c:pt>
                <c:pt idx="107855">
                  <c:v>38333.833333333336</c:v>
                </c:pt>
                <c:pt idx="107856">
                  <c:v>38333.916666666664</c:v>
                </c:pt>
                <c:pt idx="107857">
                  <c:v>38334</c:v>
                </c:pt>
                <c:pt idx="107858">
                  <c:v>38334.083333333336</c:v>
                </c:pt>
                <c:pt idx="107859">
                  <c:v>38334.166666666664</c:v>
                </c:pt>
                <c:pt idx="107860">
                  <c:v>38334.25</c:v>
                </c:pt>
                <c:pt idx="107861">
                  <c:v>38334.333333333336</c:v>
                </c:pt>
                <c:pt idx="107862">
                  <c:v>38334.416666666664</c:v>
                </c:pt>
                <c:pt idx="107863">
                  <c:v>38334.5</c:v>
                </c:pt>
                <c:pt idx="107864">
                  <c:v>38334.583333333336</c:v>
                </c:pt>
                <c:pt idx="107865">
                  <c:v>38334.666666666664</c:v>
                </c:pt>
                <c:pt idx="107866">
                  <c:v>38334.75</c:v>
                </c:pt>
                <c:pt idx="107867">
                  <c:v>38334.833333333336</c:v>
                </c:pt>
                <c:pt idx="107868">
                  <c:v>38334.916666666664</c:v>
                </c:pt>
                <c:pt idx="107869">
                  <c:v>38335</c:v>
                </c:pt>
                <c:pt idx="107870">
                  <c:v>38335.083333333336</c:v>
                </c:pt>
                <c:pt idx="107871">
                  <c:v>38335.166666666664</c:v>
                </c:pt>
                <c:pt idx="107872">
                  <c:v>38335.25</c:v>
                </c:pt>
                <c:pt idx="107873">
                  <c:v>38335.333333333336</c:v>
                </c:pt>
                <c:pt idx="107874">
                  <c:v>38335.416666666664</c:v>
                </c:pt>
                <c:pt idx="107875">
                  <c:v>38335.5</c:v>
                </c:pt>
                <c:pt idx="107876">
                  <c:v>38335.583333333336</c:v>
                </c:pt>
                <c:pt idx="107877">
                  <c:v>38335.666666666664</c:v>
                </c:pt>
                <c:pt idx="107878">
                  <c:v>38335.75</c:v>
                </c:pt>
                <c:pt idx="107879">
                  <c:v>38335.833333333336</c:v>
                </c:pt>
                <c:pt idx="107880">
                  <c:v>38335.916666666664</c:v>
                </c:pt>
                <c:pt idx="107881">
                  <c:v>38336</c:v>
                </c:pt>
                <c:pt idx="107882">
                  <c:v>38336.083333333336</c:v>
                </c:pt>
                <c:pt idx="107883">
                  <c:v>38336.166666666664</c:v>
                </c:pt>
                <c:pt idx="107884">
                  <c:v>38336.25</c:v>
                </c:pt>
                <c:pt idx="107885">
                  <c:v>38336.333333333336</c:v>
                </c:pt>
                <c:pt idx="107886">
                  <c:v>38336.416666666664</c:v>
                </c:pt>
                <c:pt idx="107887">
                  <c:v>38336.5</c:v>
                </c:pt>
                <c:pt idx="107888">
                  <c:v>38336.583333333336</c:v>
                </c:pt>
                <c:pt idx="107889">
                  <c:v>38336.666666666664</c:v>
                </c:pt>
                <c:pt idx="107890">
                  <c:v>38336.75</c:v>
                </c:pt>
                <c:pt idx="107891">
                  <c:v>38336.833333333336</c:v>
                </c:pt>
                <c:pt idx="107892">
                  <c:v>38336.916666666664</c:v>
                </c:pt>
                <c:pt idx="107893">
                  <c:v>38337</c:v>
                </c:pt>
                <c:pt idx="107894">
                  <c:v>38337.083333333336</c:v>
                </c:pt>
                <c:pt idx="107895">
                  <c:v>38337.166666666664</c:v>
                </c:pt>
                <c:pt idx="107896">
                  <c:v>38337.25</c:v>
                </c:pt>
                <c:pt idx="107897">
                  <c:v>38337.333333333336</c:v>
                </c:pt>
                <c:pt idx="107898">
                  <c:v>38337.416666666664</c:v>
                </c:pt>
                <c:pt idx="107899">
                  <c:v>38337.5</c:v>
                </c:pt>
                <c:pt idx="107900">
                  <c:v>38337.583333333336</c:v>
                </c:pt>
                <c:pt idx="107901">
                  <c:v>38337.666666666664</c:v>
                </c:pt>
                <c:pt idx="107902">
                  <c:v>38337.75</c:v>
                </c:pt>
                <c:pt idx="107903">
                  <c:v>38337.833333333336</c:v>
                </c:pt>
                <c:pt idx="107904">
                  <c:v>38337.916666666664</c:v>
                </c:pt>
                <c:pt idx="107905">
                  <c:v>38338</c:v>
                </c:pt>
                <c:pt idx="107906">
                  <c:v>38338.083333333336</c:v>
                </c:pt>
                <c:pt idx="107907">
                  <c:v>38338.166666666664</c:v>
                </c:pt>
                <c:pt idx="107908">
                  <c:v>38338.25</c:v>
                </c:pt>
                <c:pt idx="107909">
                  <c:v>38338.333333333336</c:v>
                </c:pt>
                <c:pt idx="107910">
                  <c:v>38338.416666666664</c:v>
                </c:pt>
                <c:pt idx="107911">
                  <c:v>38338.5</c:v>
                </c:pt>
                <c:pt idx="107912">
                  <c:v>38338.583333333336</c:v>
                </c:pt>
                <c:pt idx="107913">
                  <c:v>38338.666666666664</c:v>
                </c:pt>
                <c:pt idx="107914">
                  <c:v>38338.75</c:v>
                </c:pt>
                <c:pt idx="107915">
                  <c:v>38338.833333333336</c:v>
                </c:pt>
                <c:pt idx="107916">
                  <c:v>38338.916666666664</c:v>
                </c:pt>
                <c:pt idx="107917">
                  <c:v>38339</c:v>
                </c:pt>
                <c:pt idx="107918">
                  <c:v>38339.083333333336</c:v>
                </c:pt>
                <c:pt idx="107919">
                  <c:v>38339.166666666664</c:v>
                </c:pt>
                <c:pt idx="107920">
                  <c:v>38339.25</c:v>
                </c:pt>
                <c:pt idx="107921">
                  <c:v>38339.333333333336</c:v>
                </c:pt>
                <c:pt idx="107922">
                  <c:v>38339.416666666664</c:v>
                </c:pt>
                <c:pt idx="107923">
                  <c:v>38339.5</c:v>
                </c:pt>
                <c:pt idx="107924">
                  <c:v>38339.583333333336</c:v>
                </c:pt>
                <c:pt idx="107925">
                  <c:v>38339.666666666664</c:v>
                </c:pt>
                <c:pt idx="107926">
                  <c:v>38339.75</c:v>
                </c:pt>
                <c:pt idx="107927">
                  <c:v>38339.833333333336</c:v>
                </c:pt>
                <c:pt idx="107928">
                  <c:v>38339.916666666664</c:v>
                </c:pt>
                <c:pt idx="107929">
                  <c:v>38340</c:v>
                </c:pt>
                <c:pt idx="107930">
                  <c:v>38340.083333333336</c:v>
                </c:pt>
                <c:pt idx="107931">
                  <c:v>38340.166666666664</c:v>
                </c:pt>
                <c:pt idx="107932">
                  <c:v>38340.25</c:v>
                </c:pt>
                <c:pt idx="107933">
                  <c:v>38340.333333333336</c:v>
                </c:pt>
                <c:pt idx="107934">
                  <c:v>38340.416666666664</c:v>
                </c:pt>
                <c:pt idx="107935">
                  <c:v>38340.5</c:v>
                </c:pt>
                <c:pt idx="107936">
                  <c:v>38340.583333333336</c:v>
                </c:pt>
                <c:pt idx="107937">
                  <c:v>38340.666666666664</c:v>
                </c:pt>
                <c:pt idx="107938">
                  <c:v>38340.75</c:v>
                </c:pt>
                <c:pt idx="107939">
                  <c:v>38340.833333333336</c:v>
                </c:pt>
                <c:pt idx="107940">
                  <c:v>38340.916666666664</c:v>
                </c:pt>
                <c:pt idx="107941">
                  <c:v>38341</c:v>
                </c:pt>
                <c:pt idx="107942">
                  <c:v>38341.083333333336</c:v>
                </c:pt>
                <c:pt idx="107943">
                  <c:v>38341.166666666664</c:v>
                </c:pt>
                <c:pt idx="107944">
                  <c:v>38341.25</c:v>
                </c:pt>
                <c:pt idx="107945">
                  <c:v>38341.333333333336</c:v>
                </c:pt>
                <c:pt idx="107946">
                  <c:v>38341.416666666664</c:v>
                </c:pt>
                <c:pt idx="107947">
                  <c:v>38341.5</c:v>
                </c:pt>
                <c:pt idx="107948">
                  <c:v>38341.583333333336</c:v>
                </c:pt>
                <c:pt idx="107949">
                  <c:v>38341.666666666664</c:v>
                </c:pt>
                <c:pt idx="107950">
                  <c:v>38341.75</c:v>
                </c:pt>
                <c:pt idx="107951">
                  <c:v>38341.833333333336</c:v>
                </c:pt>
                <c:pt idx="107952">
                  <c:v>38341.916666666664</c:v>
                </c:pt>
                <c:pt idx="107953">
                  <c:v>38342</c:v>
                </c:pt>
                <c:pt idx="107954">
                  <c:v>38342.083333333336</c:v>
                </c:pt>
                <c:pt idx="107955">
                  <c:v>38342.166666666664</c:v>
                </c:pt>
                <c:pt idx="107956">
                  <c:v>38342.25</c:v>
                </c:pt>
                <c:pt idx="107957">
                  <c:v>38342.333333333336</c:v>
                </c:pt>
                <c:pt idx="107958">
                  <c:v>38342.416666666664</c:v>
                </c:pt>
                <c:pt idx="107959">
                  <c:v>38342.5</c:v>
                </c:pt>
                <c:pt idx="107960">
                  <c:v>38342.583333333336</c:v>
                </c:pt>
                <c:pt idx="107961">
                  <c:v>38342.666666666664</c:v>
                </c:pt>
                <c:pt idx="107962">
                  <c:v>38342.75</c:v>
                </c:pt>
                <c:pt idx="107963">
                  <c:v>38342.833333333336</c:v>
                </c:pt>
                <c:pt idx="107964">
                  <c:v>38342.916666666664</c:v>
                </c:pt>
                <c:pt idx="107965">
                  <c:v>38343</c:v>
                </c:pt>
                <c:pt idx="107966">
                  <c:v>38343.083333333336</c:v>
                </c:pt>
                <c:pt idx="107967">
                  <c:v>38343.166666666664</c:v>
                </c:pt>
                <c:pt idx="107968">
                  <c:v>38343.25</c:v>
                </c:pt>
                <c:pt idx="107969">
                  <c:v>38343.333333333336</c:v>
                </c:pt>
                <c:pt idx="107970">
                  <c:v>38343.416666666664</c:v>
                </c:pt>
                <c:pt idx="107971">
                  <c:v>38343.5</c:v>
                </c:pt>
                <c:pt idx="107972">
                  <c:v>38343.583333333336</c:v>
                </c:pt>
                <c:pt idx="107973">
                  <c:v>38343.666666666664</c:v>
                </c:pt>
                <c:pt idx="107974">
                  <c:v>38343.75</c:v>
                </c:pt>
                <c:pt idx="107975">
                  <c:v>38343.833333333336</c:v>
                </c:pt>
                <c:pt idx="107976">
                  <c:v>38343.916666666664</c:v>
                </c:pt>
                <c:pt idx="107977">
                  <c:v>38344</c:v>
                </c:pt>
                <c:pt idx="107978">
                  <c:v>38344.083333333336</c:v>
                </c:pt>
                <c:pt idx="107979">
                  <c:v>38344.166666666664</c:v>
                </c:pt>
                <c:pt idx="107980">
                  <c:v>38344.25</c:v>
                </c:pt>
                <c:pt idx="107981">
                  <c:v>38344.333333333336</c:v>
                </c:pt>
                <c:pt idx="107982">
                  <c:v>38344.416666666664</c:v>
                </c:pt>
                <c:pt idx="107983">
                  <c:v>38344.5</c:v>
                </c:pt>
                <c:pt idx="107984">
                  <c:v>38344.583333333336</c:v>
                </c:pt>
                <c:pt idx="107985">
                  <c:v>38344.666666666664</c:v>
                </c:pt>
                <c:pt idx="107986">
                  <c:v>38344.75</c:v>
                </c:pt>
                <c:pt idx="107987">
                  <c:v>38344.833333333336</c:v>
                </c:pt>
                <c:pt idx="107988">
                  <c:v>38344.916666666664</c:v>
                </c:pt>
                <c:pt idx="107989">
                  <c:v>38345</c:v>
                </c:pt>
                <c:pt idx="107990">
                  <c:v>38345.083333333336</c:v>
                </c:pt>
                <c:pt idx="107991">
                  <c:v>38345.166666666664</c:v>
                </c:pt>
                <c:pt idx="107992">
                  <c:v>38345.25</c:v>
                </c:pt>
                <c:pt idx="107993">
                  <c:v>38345.333333333336</c:v>
                </c:pt>
                <c:pt idx="107994">
                  <c:v>38345.416666666664</c:v>
                </c:pt>
                <c:pt idx="107995">
                  <c:v>38345.5</c:v>
                </c:pt>
                <c:pt idx="107996">
                  <c:v>38345.583333333336</c:v>
                </c:pt>
                <c:pt idx="107997">
                  <c:v>38345.666666666664</c:v>
                </c:pt>
                <c:pt idx="107998">
                  <c:v>38345.75</c:v>
                </c:pt>
                <c:pt idx="107999">
                  <c:v>38345.833333333336</c:v>
                </c:pt>
                <c:pt idx="108000">
                  <c:v>38345.916666666664</c:v>
                </c:pt>
                <c:pt idx="108001">
                  <c:v>38346</c:v>
                </c:pt>
                <c:pt idx="108002">
                  <c:v>38346.083333333336</c:v>
                </c:pt>
                <c:pt idx="108003">
                  <c:v>38346.166666666664</c:v>
                </c:pt>
                <c:pt idx="108004">
                  <c:v>38346.25</c:v>
                </c:pt>
                <c:pt idx="108005">
                  <c:v>38346.333333333336</c:v>
                </c:pt>
                <c:pt idx="108006">
                  <c:v>38346.416666666664</c:v>
                </c:pt>
                <c:pt idx="108007">
                  <c:v>38346.5</c:v>
                </c:pt>
                <c:pt idx="108008">
                  <c:v>38346.583333333336</c:v>
                </c:pt>
                <c:pt idx="108009">
                  <c:v>38346.666666666664</c:v>
                </c:pt>
                <c:pt idx="108010">
                  <c:v>38346.75</c:v>
                </c:pt>
                <c:pt idx="108011">
                  <c:v>38346.833333333336</c:v>
                </c:pt>
                <c:pt idx="108012">
                  <c:v>38346.916666666664</c:v>
                </c:pt>
                <c:pt idx="108013">
                  <c:v>38347</c:v>
                </c:pt>
                <c:pt idx="108014">
                  <c:v>38347.083333333336</c:v>
                </c:pt>
                <c:pt idx="108015">
                  <c:v>38347.166666666664</c:v>
                </c:pt>
                <c:pt idx="108016">
                  <c:v>38347.25</c:v>
                </c:pt>
                <c:pt idx="108017">
                  <c:v>38347.333333333336</c:v>
                </c:pt>
                <c:pt idx="108018">
                  <c:v>38347.416666666664</c:v>
                </c:pt>
                <c:pt idx="108019">
                  <c:v>38347.5</c:v>
                </c:pt>
                <c:pt idx="108020">
                  <c:v>38347.583333333336</c:v>
                </c:pt>
                <c:pt idx="108021">
                  <c:v>38347.666666666664</c:v>
                </c:pt>
                <c:pt idx="108022">
                  <c:v>38347.75</c:v>
                </c:pt>
                <c:pt idx="108023">
                  <c:v>38347.833333333336</c:v>
                </c:pt>
                <c:pt idx="108024">
                  <c:v>38347.916666666664</c:v>
                </c:pt>
                <c:pt idx="108025">
                  <c:v>38348</c:v>
                </c:pt>
                <c:pt idx="108026">
                  <c:v>38348.083333333336</c:v>
                </c:pt>
                <c:pt idx="108027">
                  <c:v>38348.166666666664</c:v>
                </c:pt>
                <c:pt idx="108028">
                  <c:v>38348.25</c:v>
                </c:pt>
                <c:pt idx="108029">
                  <c:v>38348.333333333336</c:v>
                </c:pt>
                <c:pt idx="108030">
                  <c:v>38348.416666666664</c:v>
                </c:pt>
                <c:pt idx="108031">
                  <c:v>38348.5</c:v>
                </c:pt>
                <c:pt idx="108032">
                  <c:v>38348.583333333336</c:v>
                </c:pt>
                <c:pt idx="108033">
                  <c:v>38348.666666666664</c:v>
                </c:pt>
                <c:pt idx="108034">
                  <c:v>38348.75</c:v>
                </c:pt>
                <c:pt idx="108035">
                  <c:v>38348.833333333336</c:v>
                </c:pt>
                <c:pt idx="108036">
                  <c:v>38348.916666666664</c:v>
                </c:pt>
                <c:pt idx="108037">
                  <c:v>38349</c:v>
                </c:pt>
                <c:pt idx="108038">
                  <c:v>38349.083333333336</c:v>
                </c:pt>
                <c:pt idx="108039">
                  <c:v>38349.166666666664</c:v>
                </c:pt>
                <c:pt idx="108040">
                  <c:v>38349.25</c:v>
                </c:pt>
                <c:pt idx="108041">
                  <c:v>38349.333333333336</c:v>
                </c:pt>
                <c:pt idx="108042">
                  <c:v>38349.416666666664</c:v>
                </c:pt>
                <c:pt idx="108043">
                  <c:v>38349.5</c:v>
                </c:pt>
                <c:pt idx="108044">
                  <c:v>38349.583333333336</c:v>
                </c:pt>
                <c:pt idx="108045">
                  <c:v>38349.666666666664</c:v>
                </c:pt>
                <c:pt idx="108046">
                  <c:v>38349.75</c:v>
                </c:pt>
                <c:pt idx="108047">
                  <c:v>38349.833333333336</c:v>
                </c:pt>
                <c:pt idx="108048">
                  <c:v>38349.916666666664</c:v>
                </c:pt>
                <c:pt idx="108049">
                  <c:v>38350</c:v>
                </c:pt>
                <c:pt idx="108050">
                  <c:v>38350.083333333336</c:v>
                </c:pt>
                <c:pt idx="108051">
                  <c:v>38350.166666666664</c:v>
                </c:pt>
                <c:pt idx="108052">
                  <c:v>38350.25</c:v>
                </c:pt>
                <c:pt idx="108053">
                  <c:v>38350.333333333336</c:v>
                </c:pt>
                <c:pt idx="108054">
                  <c:v>38350.416666666664</c:v>
                </c:pt>
                <c:pt idx="108055">
                  <c:v>38350.5</c:v>
                </c:pt>
                <c:pt idx="108056">
                  <c:v>38350.583333333336</c:v>
                </c:pt>
                <c:pt idx="108057">
                  <c:v>38350.666666666664</c:v>
                </c:pt>
                <c:pt idx="108058">
                  <c:v>38350.75</c:v>
                </c:pt>
                <c:pt idx="108059">
                  <c:v>38350.833333333336</c:v>
                </c:pt>
                <c:pt idx="108060">
                  <c:v>38350.916666666664</c:v>
                </c:pt>
                <c:pt idx="108061">
                  <c:v>38351</c:v>
                </c:pt>
                <c:pt idx="108062">
                  <c:v>38351.083333333336</c:v>
                </c:pt>
                <c:pt idx="108063">
                  <c:v>38351.166666666664</c:v>
                </c:pt>
                <c:pt idx="108064">
                  <c:v>38351.25</c:v>
                </c:pt>
                <c:pt idx="108065">
                  <c:v>38351.333333333336</c:v>
                </c:pt>
                <c:pt idx="108066">
                  <c:v>38351.416666666664</c:v>
                </c:pt>
                <c:pt idx="108067">
                  <c:v>38351.5</c:v>
                </c:pt>
                <c:pt idx="108068">
                  <c:v>38351.583333333336</c:v>
                </c:pt>
                <c:pt idx="108069">
                  <c:v>38351.666666666664</c:v>
                </c:pt>
                <c:pt idx="108070">
                  <c:v>38351.75</c:v>
                </c:pt>
                <c:pt idx="108071">
                  <c:v>38351.833333333336</c:v>
                </c:pt>
                <c:pt idx="108072">
                  <c:v>38351.916666666664</c:v>
                </c:pt>
                <c:pt idx="108073">
                  <c:v>38352</c:v>
                </c:pt>
                <c:pt idx="108074">
                  <c:v>38352.083333333336</c:v>
                </c:pt>
                <c:pt idx="108075">
                  <c:v>38352.166666666664</c:v>
                </c:pt>
                <c:pt idx="108076">
                  <c:v>38352.25</c:v>
                </c:pt>
                <c:pt idx="108077">
                  <c:v>38352.333333333336</c:v>
                </c:pt>
                <c:pt idx="108078">
                  <c:v>38352.416666666664</c:v>
                </c:pt>
                <c:pt idx="108079">
                  <c:v>38352.5</c:v>
                </c:pt>
                <c:pt idx="108080">
                  <c:v>38352.583333333336</c:v>
                </c:pt>
                <c:pt idx="108081">
                  <c:v>38352.666666666664</c:v>
                </c:pt>
                <c:pt idx="108082">
                  <c:v>38352.75</c:v>
                </c:pt>
                <c:pt idx="108083">
                  <c:v>38352.833333333336</c:v>
                </c:pt>
                <c:pt idx="108084">
                  <c:v>38352.916666666664</c:v>
                </c:pt>
                <c:pt idx="108085">
                  <c:v>38353</c:v>
                </c:pt>
                <c:pt idx="108086">
                  <c:v>38353.083333333336</c:v>
                </c:pt>
                <c:pt idx="108087">
                  <c:v>38353.166666666664</c:v>
                </c:pt>
                <c:pt idx="108088">
                  <c:v>38353.25</c:v>
                </c:pt>
                <c:pt idx="108089">
                  <c:v>38353.333333333336</c:v>
                </c:pt>
                <c:pt idx="108090">
                  <c:v>38353.416666666664</c:v>
                </c:pt>
                <c:pt idx="108091">
                  <c:v>38353.5</c:v>
                </c:pt>
                <c:pt idx="108092">
                  <c:v>38353.583333333336</c:v>
                </c:pt>
                <c:pt idx="108093">
                  <c:v>38353.666666666664</c:v>
                </c:pt>
                <c:pt idx="108094">
                  <c:v>38353.75</c:v>
                </c:pt>
                <c:pt idx="108095">
                  <c:v>38353.833333333336</c:v>
                </c:pt>
                <c:pt idx="108096">
                  <c:v>38353.916666666664</c:v>
                </c:pt>
                <c:pt idx="108097">
                  <c:v>38354</c:v>
                </c:pt>
                <c:pt idx="108098">
                  <c:v>38354.083333333336</c:v>
                </c:pt>
                <c:pt idx="108099">
                  <c:v>38354.166666666664</c:v>
                </c:pt>
                <c:pt idx="108100">
                  <c:v>38354.25</c:v>
                </c:pt>
                <c:pt idx="108101">
                  <c:v>38354.333333333336</c:v>
                </c:pt>
                <c:pt idx="108102">
                  <c:v>38354.416666666664</c:v>
                </c:pt>
                <c:pt idx="108103">
                  <c:v>38354.5</c:v>
                </c:pt>
                <c:pt idx="108104">
                  <c:v>38354.583333333336</c:v>
                </c:pt>
                <c:pt idx="108105">
                  <c:v>38354.666666666664</c:v>
                </c:pt>
                <c:pt idx="108106">
                  <c:v>38354.75</c:v>
                </c:pt>
                <c:pt idx="108107">
                  <c:v>38354.833333333336</c:v>
                </c:pt>
                <c:pt idx="108108">
                  <c:v>38354.916666666664</c:v>
                </c:pt>
                <c:pt idx="108109">
                  <c:v>38355</c:v>
                </c:pt>
                <c:pt idx="108110">
                  <c:v>38355.083333333336</c:v>
                </c:pt>
                <c:pt idx="108111">
                  <c:v>38355.166666666664</c:v>
                </c:pt>
                <c:pt idx="108112">
                  <c:v>38355.25</c:v>
                </c:pt>
                <c:pt idx="108113">
                  <c:v>38355.333333333336</c:v>
                </c:pt>
                <c:pt idx="108114">
                  <c:v>38355.416666666664</c:v>
                </c:pt>
                <c:pt idx="108115">
                  <c:v>38355.5</c:v>
                </c:pt>
                <c:pt idx="108116">
                  <c:v>38355.583333333336</c:v>
                </c:pt>
                <c:pt idx="108117">
                  <c:v>38355.666666666664</c:v>
                </c:pt>
                <c:pt idx="108118">
                  <c:v>38355.75</c:v>
                </c:pt>
                <c:pt idx="108119">
                  <c:v>38355.833333333336</c:v>
                </c:pt>
                <c:pt idx="108120">
                  <c:v>38355.916666666664</c:v>
                </c:pt>
                <c:pt idx="108121">
                  <c:v>38356</c:v>
                </c:pt>
                <c:pt idx="108122">
                  <c:v>38356.083333333336</c:v>
                </c:pt>
                <c:pt idx="108123">
                  <c:v>38356.166666666664</c:v>
                </c:pt>
                <c:pt idx="108124">
                  <c:v>38356.25</c:v>
                </c:pt>
                <c:pt idx="108125">
                  <c:v>38356.333333333336</c:v>
                </c:pt>
                <c:pt idx="108126">
                  <c:v>38356.416666666664</c:v>
                </c:pt>
                <c:pt idx="108127">
                  <c:v>38356.492361111108</c:v>
                </c:pt>
                <c:pt idx="108128">
                  <c:v>38356.5</c:v>
                </c:pt>
                <c:pt idx="108129">
                  <c:v>38356.583333333336</c:v>
                </c:pt>
                <c:pt idx="108130">
                  <c:v>38356.666666666664</c:v>
                </c:pt>
                <c:pt idx="108131">
                  <c:v>38356.75</c:v>
                </c:pt>
                <c:pt idx="108132">
                  <c:v>38356.833333333336</c:v>
                </c:pt>
                <c:pt idx="108133">
                  <c:v>38356.916666666664</c:v>
                </c:pt>
                <c:pt idx="108134">
                  <c:v>38357</c:v>
                </c:pt>
                <c:pt idx="108135">
                  <c:v>38357.083333333336</c:v>
                </c:pt>
                <c:pt idx="108136">
                  <c:v>38357.166666666664</c:v>
                </c:pt>
                <c:pt idx="108137">
                  <c:v>38357.25</c:v>
                </c:pt>
                <c:pt idx="108138">
                  <c:v>38357.333333333336</c:v>
                </c:pt>
                <c:pt idx="108139">
                  <c:v>38357.416666666664</c:v>
                </c:pt>
                <c:pt idx="108140">
                  <c:v>38357.5</c:v>
                </c:pt>
                <c:pt idx="108141">
                  <c:v>38357.583333333336</c:v>
                </c:pt>
                <c:pt idx="108142">
                  <c:v>38357.666666666664</c:v>
                </c:pt>
                <c:pt idx="108143">
                  <c:v>38357.75</c:v>
                </c:pt>
                <c:pt idx="108144">
                  <c:v>38357.833333333336</c:v>
                </c:pt>
                <c:pt idx="108145">
                  <c:v>38357.916666666664</c:v>
                </c:pt>
                <c:pt idx="108146">
                  <c:v>38358</c:v>
                </c:pt>
                <c:pt idx="108147">
                  <c:v>38358.083333333336</c:v>
                </c:pt>
                <c:pt idx="108148">
                  <c:v>38358.166666666664</c:v>
                </c:pt>
                <c:pt idx="108149">
                  <c:v>38358.25</c:v>
                </c:pt>
                <c:pt idx="108150">
                  <c:v>38358.333333333336</c:v>
                </c:pt>
                <c:pt idx="108151">
                  <c:v>38358.416666666664</c:v>
                </c:pt>
                <c:pt idx="108152">
                  <c:v>38358.5</c:v>
                </c:pt>
                <c:pt idx="108153">
                  <c:v>38358.583333333336</c:v>
                </c:pt>
                <c:pt idx="108154">
                  <c:v>38358.666666666664</c:v>
                </c:pt>
                <c:pt idx="108155">
                  <c:v>38358.75</c:v>
                </c:pt>
                <c:pt idx="108156">
                  <c:v>38358.833333333336</c:v>
                </c:pt>
                <c:pt idx="108157">
                  <c:v>38358.916666666664</c:v>
                </c:pt>
                <c:pt idx="108158">
                  <c:v>38359</c:v>
                </c:pt>
                <c:pt idx="108159">
                  <c:v>38359.083333333336</c:v>
                </c:pt>
                <c:pt idx="108160">
                  <c:v>38359.166666666664</c:v>
                </c:pt>
                <c:pt idx="108161">
                  <c:v>38359.25</c:v>
                </c:pt>
                <c:pt idx="108162">
                  <c:v>38359.333333333336</c:v>
                </c:pt>
                <c:pt idx="108163">
                  <c:v>38359.416666666664</c:v>
                </c:pt>
                <c:pt idx="108164">
                  <c:v>38359.5</c:v>
                </c:pt>
                <c:pt idx="108165">
                  <c:v>38359.583333333336</c:v>
                </c:pt>
                <c:pt idx="108166">
                  <c:v>38359.666666666664</c:v>
                </c:pt>
                <c:pt idx="108167">
                  <c:v>38359.75</c:v>
                </c:pt>
                <c:pt idx="108168">
                  <c:v>38359.833333333336</c:v>
                </c:pt>
                <c:pt idx="108169">
                  <c:v>38359.916666666664</c:v>
                </c:pt>
                <c:pt idx="108170">
                  <c:v>38360</c:v>
                </c:pt>
                <c:pt idx="108171">
                  <c:v>38360.083333333336</c:v>
                </c:pt>
                <c:pt idx="108172">
                  <c:v>38360.166666666664</c:v>
                </c:pt>
                <c:pt idx="108173">
                  <c:v>38360.25</c:v>
                </c:pt>
                <c:pt idx="108174">
                  <c:v>38360.333333333336</c:v>
                </c:pt>
                <c:pt idx="108175">
                  <c:v>38360.416666666664</c:v>
                </c:pt>
                <c:pt idx="108176">
                  <c:v>38360.5</c:v>
                </c:pt>
                <c:pt idx="108177">
                  <c:v>38360.583333333336</c:v>
                </c:pt>
                <c:pt idx="108178">
                  <c:v>38360.666666666664</c:v>
                </c:pt>
                <c:pt idx="108179">
                  <c:v>38360.75</c:v>
                </c:pt>
                <c:pt idx="108180">
                  <c:v>38360.833333333336</c:v>
                </c:pt>
                <c:pt idx="108181">
                  <c:v>38360.916666666664</c:v>
                </c:pt>
                <c:pt idx="108182">
                  <c:v>38361</c:v>
                </c:pt>
                <c:pt idx="108183">
                  <c:v>38361.083333333336</c:v>
                </c:pt>
                <c:pt idx="108184">
                  <c:v>38361.166666666664</c:v>
                </c:pt>
                <c:pt idx="108185">
                  <c:v>38361.25</c:v>
                </c:pt>
                <c:pt idx="108186">
                  <c:v>38361.333333333336</c:v>
                </c:pt>
                <c:pt idx="108187">
                  <c:v>38361.416666666664</c:v>
                </c:pt>
                <c:pt idx="108188">
                  <c:v>38361.5</c:v>
                </c:pt>
                <c:pt idx="108189">
                  <c:v>38361.583333333336</c:v>
                </c:pt>
                <c:pt idx="108190">
                  <c:v>38361.666666666664</c:v>
                </c:pt>
                <c:pt idx="108191">
                  <c:v>38361.75</c:v>
                </c:pt>
                <c:pt idx="108192">
                  <c:v>38361.833333333336</c:v>
                </c:pt>
                <c:pt idx="108193">
                  <c:v>38361.916666666664</c:v>
                </c:pt>
                <c:pt idx="108194">
                  <c:v>38362</c:v>
                </c:pt>
                <c:pt idx="108195">
                  <c:v>38362.083333333336</c:v>
                </c:pt>
                <c:pt idx="108196">
                  <c:v>38362.166666666664</c:v>
                </c:pt>
                <c:pt idx="108197">
                  <c:v>38362.25</c:v>
                </c:pt>
                <c:pt idx="108198">
                  <c:v>38362.333333333336</c:v>
                </c:pt>
                <c:pt idx="108199">
                  <c:v>38362.416666666664</c:v>
                </c:pt>
                <c:pt idx="108200">
                  <c:v>38362.5</c:v>
                </c:pt>
                <c:pt idx="108201">
                  <c:v>38362.583333333336</c:v>
                </c:pt>
                <c:pt idx="108202">
                  <c:v>38362.666666666664</c:v>
                </c:pt>
                <c:pt idx="108203">
                  <c:v>38362.75</c:v>
                </c:pt>
                <c:pt idx="108204">
                  <c:v>38362.833333333336</c:v>
                </c:pt>
                <c:pt idx="108205">
                  <c:v>38362.916666666664</c:v>
                </c:pt>
                <c:pt idx="108206">
                  <c:v>38363</c:v>
                </c:pt>
                <c:pt idx="108207">
                  <c:v>38363.083333333336</c:v>
                </c:pt>
                <c:pt idx="108208">
                  <c:v>38363.166666666664</c:v>
                </c:pt>
                <c:pt idx="108209">
                  <c:v>38363.25</c:v>
                </c:pt>
                <c:pt idx="108210">
                  <c:v>38363.333333333336</c:v>
                </c:pt>
                <c:pt idx="108211">
                  <c:v>38363.416666666664</c:v>
                </c:pt>
                <c:pt idx="108212">
                  <c:v>38363.5</c:v>
                </c:pt>
                <c:pt idx="108213">
                  <c:v>38363.583333333336</c:v>
                </c:pt>
                <c:pt idx="108214">
                  <c:v>38363.666666666664</c:v>
                </c:pt>
                <c:pt idx="108215">
                  <c:v>38363.75</c:v>
                </c:pt>
                <c:pt idx="108216">
                  <c:v>38363.833333333336</c:v>
                </c:pt>
                <c:pt idx="108217">
                  <c:v>38363.916666666664</c:v>
                </c:pt>
                <c:pt idx="108218">
                  <c:v>38364</c:v>
                </c:pt>
                <c:pt idx="108219">
                  <c:v>38364.083333333336</c:v>
                </c:pt>
                <c:pt idx="108220">
                  <c:v>38364.166666666664</c:v>
                </c:pt>
                <c:pt idx="108221">
                  <c:v>38364.25</c:v>
                </c:pt>
                <c:pt idx="108222">
                  <c:v>38364.333333333336</c:v>
                </c:pt>
                <c:pt idx="108223">
                  <c:v>38364.416666666664</c:v>
                </c:pt>
                <c:pt idx="108224">
                  <c:v>38364.5</c:v>
                </c:pt>
                <c:pt idx="108225">
                  <c:v>38364.583333333336</c:v>
                </c:pt>
                <c:pt idx="108226">
                  <c:v>38364.666666666664</c:v>
                </c:pt>
                <c:pt idx="108227">
                  <c:v>38364.75</c:v>
                </c:pt>
                <c:pt idx="108228">
                  <c:v>38364.833333333336</c:v>
                </c:pt>
                <c:pt idx="108229">
                  <c:v>38364.916666666664</c:v>
                </c:pt>
                <c:pt idx="108230">
                  <c:v>38365</c:v>
                </c:pt>
                <c:pt idx="108231">
                  <c:v>38365.083333333336</c:v>
                </c:pt>
                <c:pt idx="108232">
                  <c:v>38365.166666666664</c:v>
                </c:pt>
                <c:pt idx="108233">
                  <c:v>38365.25</c:v>
                </c:pt>
                <c:pt idx="108234">
                  <c:v>38365.333333333336</c:v>
                </c:pt>
                <c:pt idx="108235">
                  <c:v>38365.416666666664</c:v>
                </c:pt>
                <c:pt idx="108236">
                  <c:v>38365.5</c:v>
                </c:pt>
                <c:pt idx="108237">
                  <c:v>38365.583333333336</c:v>
                </c:pt>
                <c:pt idx="108238">
                  <c:v>38365.666666666664</c:v>
                </c:pt>
                <c:pt idx="108239">
                  <c:v>38365.75</c:v>
                </c:pt>
                <c:pt idx="108240">
                  <c:v>38365.833333333336</c:v>
                </c:pt>
                <c:pt idx="108241">
                  <c:v>38365.916666666664</c:v>
                </c:pt>
                <c:pt idx="108242">
                  <c:v>38366</c:v>
                </c:pt>
                <c:pt idx="108243">
                  <c:v>38366.083333333336</c:v>
                </c:pt>
                <c:pt idx="108244">
                  <c:v>38366.166666666664</c:v>
                </c:pt>
                <c:pt idx="108245">
                  <c:v>38366.25</c:v>
                </c:pt>
                <c:pt idx="108246">
                  <c:v>38366.333333333336</c:v>
                </c:pt>
                <c:pt idx="108247">
                  <c:v>38366.416666666664</c:v>
                </c:pt>
                <c:pt idx="108248">
                  <c:v>38366.5</c:v>
                </c:pt>
                <c:pt idx="108249">
                  <c:v>38366.583333333336</c:v>
                </c:pt>
                <c:pt idx="108250">
                  <c:v>38366.666666666664</c:v>
                </c:pt>
                <c:pt idx="108251">
                  <c:v>38366.75</c:v>
                </c:pt>
                <c:pt idx="108252">
                  <c:v>38366.833333333336</c:v>
                </c:pt>
                <c:pt idx="108253">
                  <c:v>38366.916666666664</c:v>
                </c:pt>
                <c:pt idx="108254">
                  <c:v>38367</c:v>
                </c:pt>
                <c:pt idx="108255">
                  <c:v>38367.083333333336</c:v>
                </c:pt>
                <c:pt idx="108256">
                  <c:v>38367.166666666664</c:v>
                </c:pt>
                <c:pt idx="108257">
                  <c:v>38367.25</c:v>
                </c:pt>
                <c:pt idx="108258">
                  <c:v>38367.333333333336</c:v>
                </c:pt>
                <c:pt idx="108259">
                  <c:v>38367.416666666664</c:v>
                </c:pt>
                <c:pt idx="108260">
                  <c:v>38367.5</c:v>
                </c:pt>
                <c:pt idx="108261">
                  <c:v>38367.583333333336</c:v>
                </c:pt>
                <c:pt idx="108262">
                  <c:v>38367.666666666664</c:v>
                </c:pt>
                <c:pt idx="108263">
                  <c:v>38367.75</c:v>
                </c:pt>
                <c:pt idx="108264">
                  <c:v>38367.833333333336</c:v>
                </c:pt>
                <c:pt idx="108265">
                  <c:v>38367.916666666664</c:v>
                </c:pt>
                <c:pt idx="108266">
                  <c:v>38368</c:v>
                </c:pt>
                <c:pt idx="108267">
                  <c:v>38368.083333333336</c:v>
                </c:pt>
                <c:pt idx="108268">
                  <c:v>38368.166666666664</c:v>
                </c:pt>
                <c:pt idx="108269">
                  <c:v>38368.25</c:v>
                </c:pt>
                <c:pt idx="108270">
                  <c:v>38368.333333333336</c:v>
                </c:pt>
                <c:pt idx="108271">
                  <c:v>38368.416666666664</c:v>
                </c:pt>
                <c:pt idx="108272">
                  <c:v>38368.5</c:v>
                </c:pt>
                <c:pt idx="108273">
                  <c:v>38368.583333333336</c:v>
                </c:pt>
                <c:pt idx="108274">
                  <c:v>38368.666666666664</c:v>
                </c:pt>
                <c:pt idx="108275">
                  <c:v>38368.75</c:v>
                </c:pt>
                <c:pt idx="108276">
                  <c:v>38368.833333333336</c:v>
                </c:pt>
                <c:pt idx="108277">
                  <c:v>38368.916666666664</c:v>
                </c:pt>
                <c:pt idx="108278">
                  <c:v>38369</c:v>
                </c:pt>
                <c:pt idx="108279">
                  <c:v>38369.083333333336</c:v>
                </c:pt>
                <c:pt idx="108280">
                  <c:v>38369.166666666664</c:v>
                </c:pt>
                <c:pt idx="108281">
                  <c:v>38369.25</c:v>
                </c:pt>
                <c:pt idx="108282">
                  <c:v>38369.333333333336</c:v>
                </c:pt>
                <c:pt idx="108283">
                  <c:v>38369.416666666664</c:v>
                </c:pt>
                <c:pt idx="108284">
                  <c:v>38369.5</c:v>
                </c:pt>
                <c:pt idx="108285">
                  <c:v>38369.583333333336</c:v>
                </c:pt>
                <c:pt idx="108286">
                  <c:v>38369.666666666664</c:v>
                </c:pt>
                <c:pt idx="108287">
                  <c:v>38369.75</c:v>
                </c:pt>
                <c:pt idx="108288">
                  <c:v>38369.833333333336</c:v>
                </c:pt>
                <c:pt idx="108289">
                  <c:v>38369.916666666664</c:v>
                </c:pt>
                <c:pt idx="108290">
                  <c:v>38370</c:v>
                </c:pt>
                <c:pt idx="108291">
                  <c:v>38370.083333333336</c:v>
                </c:pt>
                <c:pt idx="108292">
                  <c:v>38370.166666666664</c:v>
                </c:pt>
                <c:pt idx="108293">
                  <c:v>38370.25</c:v>
                </c:pt>
                <c:pt idx="108294">
                  <c:v>38370.333333333336</c:v>
                </c:pt>
                <c:pt idx="108295">
                  <c:v>38370.416666666664</c:v>
                </c:pt>
                <c:pt idx="108296">
                  <c:v>38370.5</c:v>
                </c:pt>
                <c:pt idx="108297">
                  <c:v>38370.583333333336</c:v>
                </c:pt>
                <c:pt idx="108298">
                  <c:v>38370.666666666664</c:v>
                </c:pt>
                <c:pt idx="108299">
                  <c:v>38370.75</c:v>
                </c:pt>
                <c:pt idx="108300">
                  <c:v>38370.833333333336</c:v>
                </c:pt>
                <c:pt idx="108301">
                  <c:v>38370.916666666664</c:v>
                </c:pt>
                <c:pt idx="108302">
                  <c:v>38371</c:v>
                </c:pt>
                <c:pt idx="108303">
                  <c:v>38371.083333333336</c:v>
                </c:pt>
                <c:pt idx="108304">
                  <c:v>38371.166666666664</c:v>
                </c:pt>
                <c:pt idx="108305">
                  <c:v>38371.25</c:v>
                </c:pt>
                <c:pt idx="108306">
                  <c:v>38371.333333333336</c:v>
                </c:pt>
                <c:pt idx="108307">
                  <c:v>38371.416666666664</c:v>
                </c:pt>
                <c:pt idx="108308">
                  <c:v>38371.5</c:v>
                </c:pt>
                <c:pt idx="108309">
                  <c:v>38371.583333333336</c:v>
                </c:pt>
                <c:pt idx="108310">
                  <c:v>38371.666666666664</c:v>
                </c:pt>
                <c:pt idx="108311">
                  <c:v>38371.75</c:v>
                </c:pt>
                <c:pt idx="108312">
                  <c:v>38371.833333333336</c:v>
                </c:pt>
                <c:pt idx="108313">
                  <c:v>38371.916666666664</c:v>
                </c:pt>
                <c:pt idx="108314">
                  <c:v>38372</c:v>
                </c:pt>
                <c:pt idx="108315">
                  <c:v>38372.083333333336</c:v>
                </c:pt>
                <c:pt idx="108316">
                  <c:v>38372.166666666664</c:v>
                </c:pt>
                <c:pt idx="108317">
                  <c:v>38372.25</c:v>
                </c:pt>
                <c:pt idx="108318">
                  <c:v>38372.333333333336</c:v>
                </c:pt>
                <c:pt idx="108319">
                  <c:v>38372.416666666664</c:v>
                </c:pt>
                <c:pt idx="108320">
                  <c:v>38372.5</c:v>
                </c:pt>
                <c:pt idx="108321">
                  <c:v>38372.583333333336</c:v>
                </c:pt>
                <c:pt idx="108322">
                  <c:v>38372.666666666664</c:v>
                </c:pt>
                <c:pt idx="108323">
                  <c:v>38372.75</c:v>
                </c:pt>
                <c:pt idx="108324">
                  <c:v>38372.833333333336</c:v>
                </c:pt>
                <c:pt idx="108325">
                  <c:v>38372.916666666664</c:v>
                </c:pt>
                <c:pt idx="108326">
                  <c:v>38373</c:v>
                </c:pt>
                <c:pt idx="108327">
                  <c:v>38373.083333333336</c:v>
                </c:pt>
                <c:pt idx="108328">
                  <c:v>38373.166666666664</c:v>
                </c:pt>
                <c:pt idx="108329">
                  <c:v>38373.25</c:v>
                </c:pt>
                <c:pt idx="108330">
                  <c:v>38373.333333333336</c:v>
                </c:pt>
                <c:pt idx="108331">
                  <c:v>38373.416666666664</c:v>
                </c:pt>
                <c:pt idx="108332">
                  <c:v>38373.5</c:v>
                </c:pt>
                <c:pt idx="108333">
                  <c:v>38373.583333333336</c:v>
                </c:pt>
                <c:pt idx="108334">
                  <c:v>38373.666666666664</c:v>
                </c:pt>
                <c:pt idx="108335">
                  <c:v>38373.75</c:v>
                </c:pt>
                <c:pt idx="108336">
                  <c:v>38373.833333333336</c:v>
                </c:pt>
                <c:pt idx="108337">
                  <c:v>38373.916666666664</c:v>
                </c:pt>
                <c:pt idx="108338">
                  <c:v>38374</c:v>
                </c:pt>
                <c:pt idx="108339">
                  <c:v>38374.083333333336</c:v>
                </c:pt>
                <c:pt idx="108340">
                  <c:v>38374.166666666664</c:v>
                </c:pt>
                <c:pt idx="108341">
                  <c:v>38374.25</c:v>
                </c:pt>
                <c:pt idx="108342">
                  <c:v>38374.333333333336</c:v>
                </c:pt>
                <c:pt idx="108343">
                  <c:v>38374.416666666664</c:v>
                </c:pt>
                <c:pt idx="108344">
                  <c:v>38374.5</c:v>
                </c:pt>
                <c:pt idx="108345">
                  <c:v>38374.583333333336</c:v>
                </c:pt>
                <c:pt idx="108346">
                  <c:v>38374.666666666664</c:v>
                </c:pt>
                <c:pt idx="108347">
                  <c:v>38374.75</c:v>
                </c:pt>
                <c:pt idx="108348">
                  <c:v>38374.833333333336</c:v>
                </c:pt>
                <c:pt idx="108349">
                  <c:v>38374.916666666664</c:v>
                </c:pt>
                <c:pt idx="108350">
                  <c:v>38375</c:v>
                </c:pt>
                <c:pt idx="108351">
                  <c:v>38375.083333333336</c:v>
                </c:pt>
                <c:pt idx="108352">
                  <c:v>38375.166666666664</c:v>
                </c:pt>
                <c:pt idx="108353">
                  <c:v>38375.25</c:v>
                </c:pt>
                <c:pt idx="108354">
                  <c:v>38375.333333333336</c:v>
                </c:pt>
                <c:pt idx="108355">
                  <c:v>38375.416666666664</c:v>
                </c:pt>
                <c:pt idx="108356">
                  <c:v>38375.5</c:v>
                </c:pt>
                <c:pt idx="108357">
                  <c:v>38375.583333333336</c:v>
                </c:pt>
                <c:pt idx="108358">
                  <c:v>38375.666666666664</c:v>
                </c:pt>
                <c:pt idx="108359">
                  <c:v>38375.75</c:v>
                </c:pt>
                <c:pt idx="108360">
                  <c:v>38375.833333333336</c:v>
                </c:pt>
                <c:pt idx="108361">
                  <c:v>38375.916666666664</c:v>
                </c:pt>
                <c:pt idx="108362">
                  <c:v>38376</c:v>
                </c:pt>
                <c:pt idx="108363">
                  <c:v>38376.083333333336</c:v>
                </c:pt>
                <c:pt idx="108364">
                  <c:v>38376.166666666664</c:v>
                </c:pt>
                <c:pt idx="108365">
                  <c:v>38376.25</c:v>
                </c:pt>
                <c:pt idx="108366">
                  <c:v>38376.333333333336</c:v>
                </c:pt>
                <c:pt idx="108367">
                  <c:v>38376.416666666664</c:v>
                </c:pt>
                <c:pt idx="108368">
                  <c:v>38376.5</c:v>
                </c:pt>
                <c:pt idx="108369">
                  <c:v>38376.583333333336</c:v>
                </c:pt>
                <c:pt idx="108370">
                  <c:v>38376.666666666664</c:v>
                </c:pt>
                <c:pt idx="108371">
                  <c:v>38376.75</c:v>
                </c:pt>
                <c:pt idx="108372">
                  <c:v>38376.833333333336</c:v>
                </c:pt>
                <c:pt idx="108373">
                  <c:v>38376.916666666664</c:v>
                </c:pt>
                <c:pt idx="108374">
                  <c:v>38377</c:v>
                </c:pt>
                <c:pt idx="108375">
                  <c:v>38377.083333333336</c:v>
                </c:pt>
                <c:pt idx="108376">
                  <c:v>38377.166666666664</c:v>
                </c:pt>
                <c:pt idx="108377">
                  <c:v>38377.25</c:v>
                </c:pt>
                <c:pt idx="108378">
                  <c:v>38377.333333333336</c:v>
                </c:pt>
                <c:pt idx="108379">
                  <c:v>38377.416666666664</c:v>
                </c:pt>
                <c:pt idx="108380">
                  <c:v>38377.5</c:v>
                </c:pt>
                <c:pt idx="108381">
                  <c:v>38377.583333333336</c:v>
                </c:pt>
                <c:pt idx="108382">
                  <c:v>38377.666666666664</c:v>
                </c:pt>
                <c:pt idx="108383">
                  <c:v>38377.75</c:v>
                </c:pt>
                <c:pt idx="108384">
                  <c:v>38377.833333333336</c:v>
                </c:pt>
                <c:pt idx="108385">
                  <c:v>38377.916666666664</c:v>
                </c:pt>
                <c:pt idx="108386">
                  <c:v>38378</c:v>
                </c:pt>
                <c:pt idx="108387">
                  <c:v>38378.083333333336</c:v>
                </c:pt>
                <c:pt idx="108388">
                  <c:v>38378.166666666664</c:v>
                </c:pt>
                <c:pt idx="108389">
                  <c:v>38378.25</c:v>
                </c:pt>
                <c:pt idx="108390">
                  <c:v>38378.333333333336</c:v>
                </c:pt>
                <c:pt idx="108391">
                  <c:v>38378.416666666664</c:v>
                </c:pt>
                <c:pt idx="108392">
                  <c:v>38378.5</c:v>
                </c:pt>
                <c:pt idx="108393">
                  <c:v>38378.583333333336</c:v>
                </c:pt>
                <c:pt idx="108394">
                  <c:v>38378.666666666664</c:v>
                </c:pt>
                <c:pt idx="108395">
                  <c:v>38378.75</c:v>
                </c:pt>
                <c:pt idx="108396">
                  <c:v>38378.833333333336</c:v>
                </c:pt>
                <c:pt idx="108397">
                  <c:v>38378.916666666664</c:v>
                </c:pt>
                <c:pt idx="108398">
                  <c:v>38379</c:v>
                </c:pt>
                <c:pt idx="108399">
                  <c:v>38379.083333333336</c:v>
                </c:pt>
                <c:pt idx="108400">
                  <c:v>38379.166666666664</c:v>
                </c:pt>
                <c:pt idx="108401">
                  <c:v>38379.25</c:v>
                </c:pt>
                <c:pt idx="108402">
                  <c:v>38379.333333333336</c:v>
                </c:pt>
                <c:pt idx="108403">
                  <c:v>38379.416666666664</c:v>
                </c:pt>
                <c:pt idx="108404">
                  <c:v>38379.5</c:v>
                </c:pt>
                <c:pt idx="108405">
                  <c:v>38379.583333333336</c:v>
                </c:pt>
                <c:pt idx="108406">
                  <c:v>38379.666666666664</c:v>
                </c:pt>
                <c:pt idx="108407">
                  <c:v>38379.75</c:v>
                </c:pt>
                <c:pt idx="108408">
                  <c:v>38379.833333333336</c:v>
                </c:pt>
                <c:pt idx="108409">
                  <c:v>38379.916666666664</c:v>
                </c:pt>
                <c:pt idx="108410">
                  <c:v>38380</c:v>
                </c:pt>
                <c:pt idx="108411">
                  <c:v>38380.083333333336</c:v>
                </c:pt>
                <c:pt idx="108412">
                  <c:v>38380.166666666664</c:v>
                </c:pt>
                <c:pt idx="108413">
                  <c:v>38380.25</c:v>
                </c:pt>
                <c:pt idx="108414">
                  <c:v>38380.333333333336</c:v>
                </c:pt>
                <c:pt idx="108415">
                  <c:v>38380.416666666664</c:v>
                </c:pt>
                <c:pt idx="108416">
                  <c:v>38380.5</c:v>
                </c:pt>
                <c:pt idx="108417">
                  <c:v>38380.583333333336</c:v>
                </c:pt>
                <c:pt idx="108418">
                  <c:v>38380.666666666664</c:v>
                </c:pt>
                <c:pt idx="108419">
                  <c:v>38380.75</c:v>
                </c:pt>
                <c:pt idx="108420">
                  <c:v>38380.833333333336</c:v>
                </c:pt>
                <c:pt idx="108421">
                  <c:v>38380.916666666664</c:v>
                </c:pt>
                <c:pt idx="108422">
                  <c:v>38381</c:v>
                </c:pt>
                <c:pt idx="108423">
                  <c:v>38381.083333333336</c:v>
                </c:pt>
                <c:pt idx="108424">
                  <c:v>38381.166666666664</c:v>
                </c:pt>
                <c:pt idx="108425">
                  <c:v>38381.25</c:v>
                </c:pt>
                <c:pt idx="108426">
                  <c:v>38381.333333333336</c:v>
                </c:pt>
                <c:pt idx="108427">
                  <c:v>38381.416666666664</c:v>
                </c:pt>
                <c:pt idx="108428">
                  <c:v>38381.5</c:v>
                </c:pt>
                <c:pt idx="108429">
                  <c:v>38381.583333333336</c:v>
                </c:pt>
                <c:pt idx="108430">
                  <c:v>38381.666666666664</c:v>
                </c:pt>
                <c:pt idx="108431">
                  <c:v>38381.75</c:v>
                </c:pt>
                <c:pt idx="108432">
                  <c:v>38381.833333333336</c:v>
                </c:pt>
                <c:pt idx="108433">
                  <c:v>38381.916666666664</c:v>
                </c:pt>
                <c:pt idx="108434">
                  <c:v>38382</c:v>
                </c:pt>
                <c:pt idx="108435">
                  <c:v>38382.083333333336</c:v>
                </c:pt>
                <c:pt idx="108436">
                  <c:v>38382.166666666664</c:v>
                </c:pt>
                <c:pt idx="108437">
                  <c:v>38382.25</c:v>
                </c:pt>
                <c:pt idx="108438">
                  <c:v>38382.333333333336</c:v>
                </c:pt>
                <c:pt idx="108439">
                  <c:v>38382.416666666664</c:v>
                </c:pt>
                <c:pt idx="108440">
                  <c:v>38382.5</c:v>
                </c:pt>
                <c:pt idx="108441">
                  <c:v>38382.583333333336</c:v>
                </c:pt>
                <c:pt idx="108442">
                  <c:v>38382.666666666664</c:v>
                </c:pt>
                <c:pt idx="108443">
                  <c:v>38382.75</c:v>
                </c:pt>
                <c:pt idx="108444">
                  <c:v>38382.833333333336</c:v>
                </c:pt>
                <c:pt idx="108445">
                  <c:v>38382.916666666664</c:v>
                </c:pt>
                <c:pt idx="108446">
                  <c:v>38383</c:v>
                </c:pt>
                <c:pt idx="108447">
                  <c:v>38383.083333333336</c:v>
                </c:pt>
                <c:pt idx="108448">
                  <c:v>38383.166666666664</c:v>
                </c:pt>
                <c:pt idx="108449">
                  <c:v>38383.25</c:v>
                </c:pt>
                <c:pt idx="108450">
                  <c:v>38383.333333333336</c:v>
                </c:pt>
                <c:pt idx="108451">
                  <c:v>38383.416666666664</c:v>
                </c:pt>
                <c:pt idx="108452">
                  <c:v>38383.5</c:v>
                </c:pt>
                <c:pt idx="108453">
                  <c:v>38383.583333333336</c:v>
                </c:pt>
                <c:pt idx="108454">
                  <c:v>38383.666666666664</c:v>
                </c:pt>
                <c:pt idx="108455">
                  <c:v>38383.75</c:v>
                </c:pt>
                <c:pt idx="108456">
                  <c:v>38383.833333333336</c:v>
                </c:pt>
                <c:pt idx="108457">
                  <c:v>38383.916666666664</c:v>
                </c:pt>
                <c:pt idx="108458">
                  <c:v>38384</c:v>
                </c:pt>
                <c:pt idx="108459">
                  <c:v>38384.083333333336</c:v>
                </c:pt>
                <c:pt idx="108460">
                  <c:v>38384.166666666664</c:v>
                </c:pt>
                <c:pt idx="108461">
                  <c:v>38384.25</c:v>
                </c:pt>
                <c:pt idx="108462">
                  <c:v>38384.333333333336</c:v>
                </c:pt>
                <c:pt idx="108463">
                  <c:v>38384.416666666664</c:v>
                </c:pt>
                <c:pt idx="108464">
                  <c:v>38384.5</c:v>
                </c:pt>
                <c:pt idx="108465">
                  <c:v>38384.583333333336</c:v>
                </c:pt>
                <c:pt idx="108466">
                  <c:v>38384.666666666664</c:v>
                </c:pt>
                <c:pt idx="108467">
                  <c:v>38384.75</c:v>
                </c:pt>
                <c:pt idx="108468">
                  <c:v>38384.833333333336</c:v>
                </c:pt>
                <c:pt idx="108469">
                  <c:v>38384.916666666664</c:v>
                </c:pt>
                <c:pt idx="108470">
                  <c:v>38385</c:v>
                </c:pt>
                <c:pt idx="108471">
                  <c:v>38385.083333333336</c:v>
                </c:pt>
                <c:pt idx="108472">
                  <c:v>38385.166666666664</c:v>
                </c:pt>
                <c:pt idx="108473">
                  <c:v>38385.25</c:v>
                </c:pt>
                <c:pt idx="108474">
                  <c:v>38385.333333333336</c:v>
                </c:pt>
                <c:pt idx="108475">
                  <c:v>38385.416666666664</c:v>
                </c:pt>
                <c:pt idx="108476">
                  <c:v>38385.5</c:v>
                </c:pt>
                <c:pt idx="108477">
                  <c:v>38385.583333333336</c:v>
                </c:pt>
                <c:pt idx="108478">
                  <c:v>38385.666666666664</c:v>
                </c:pt>
                <c:pt idx="108479">
                  <c:v>38385.75</c:v>
                </c:pt>
                <c:pt idx="108480">
                  <c:v>38385.833333333336</c:v>
                </c:pt>
                <c:pt idx="108481">
                  <c:v>38385.916666666664</c:v>
                </c:pt>
                <c:pt idx="108482">
                  <c:v>38386</c:v>
                </c:pt>
                <c:pt idx="108483">
                  <c:v>38386.083333333336</c:v>
                </c:pt>
                <c:pt idx="108484">
                  <c:v>38386.166666666664</c:v>
                </c:pt>
                <c:pt idx="108485">
                  <c:v>38386.25</c:v>
                </c:pt>
                <c:pt idx="108486">
                  <c:v>38386.333333333336</c:v>
                </c:pt>
                <c:pt idx="108487">
                  <c:v>38386.416666666664</c:v>
                </c:pt>
                <c:pt idx="108488">
                  <c:v>38386.5</c:v>
                </c:pt>
                <c:pt idx="108489">
                  <c:v>38386.583333333336</c:v>
                </c:pt>
                <c:pt idx="108490">
                  <c:v>38386.666666666664</c:v>
                </c:pt>
                <c:pt idx="108491">
                  <c:v>38386.75</c:v>
                </c:pt>
                <c:pt idx="108492">
                  <c:v>38386.833333333336</c:v>
                </c:pt>
                <c:pt idx="108493">
                  <c:v>38386.916666666664</c:v>
                </c:pt>
                <c:pt idx="108494">
                  <c:v>38387</c:v>
                </c:pt>
                <c:pt idx="108495">
                  <c:v>38387.083333333336</c:v>
                </c:pt>
                <c:pt idx="108496">
                  <c:v>38387.166666666664</c:v>
                </c:pt>
                <c:pt idx="108497">
                  <c:v>38387.25</c:v>
                </c:pt>
                <c:pt idx="108498">
                  <c:v>38387.333333333336</c:v>
                </c:pt>
                <c:pt idx="108499">
                  <c:v>38387.416666666664</c:v>
                </c:pt>
                <c:pt idx="108500">
                  <c:v>38387.5</c:v>
                </c:pt>
                <c:pt idx="108501">
                  <c:v>38387.583333333336</c:v>
                </c:pt>
                <c:pt idx="108502">
                  <c:v>38387.666666666664</c:v>
                </c:pt>
                <c:pt idx="108503">
                  <c:v>38387.75</c:v>
                </c:pt>
                <c:pt idx="108504">
                  <c:v>38387.833333333336</c:v>
                </c:pt>
                <c:pt idx="108505">
                  <c:v>38387.916666666664</c:v>
                </c:pt>
                <c:pt idx="108506">
                  <c:v>38388</c:v>
                </c:pt>
                <c:pt idx="108507">
                  <c:v>38388.083333333336</c:v>
                </c:pt>
                <c:pt idx="108508">
                  <c:v>38388.166666666664</c:v>
                </c:pt>
                <c:pt idx="108509">
                  <c:v>38388.25</c:v>
                </c:pt>
                <c:pt idx="108510">
                  <c:v>38388.333333333336</c:v>
                </c:pt>
                <c:pt idx="108511">
                  <c:v>38388.416666666664</c:v>
                </c:pt>
                <c:pt idx="108512">
                  <c:v>38388.5</c:v>
                </c:pt>
                <c:pt idx="108513">
                  <c:v>38388.583333333336</c:v>
                </c:pt>
                <c:pt idx="108514">
                  <c:v>38388.666666666664</c:v>
                </c:pt>
                <c:pt idx="108515">
                  <c:v>38388.75</c:v>
                </c:pt>
                <c:pt idx="108516">
                  <c:v>38388.833333333336</c:v>
                </c:pt>
                <c:pt idx="108517">
                  <c:v>38388.916666666664</c:v>
                </c:pt>
                <c:pt idx="108518">
                  <c:v>38389</c:v>
                </c:pt>
                <c:pt idx="108519">
                  <c:v>38389.083333333336</c:v>
                </c:pt>
                <c:pt idx="108520">
                  <c:v>38389.166666666664</c:v>
                </c:pt>
                <c:pt idx="108521">
                  <c:v>38389.25</c:v>
                </c:pt>
                <c:pt idx="108522">
                  <c:v>38389.333333333336</c:v>
                </c:pt>
                <c:pt idx="108523">
                  <c:v>38389.416666666664</c:v>
                </c:pt>
                <c:pt idx="108524">
                  <c:v>38389.5</c:v>
                </c:pt>
                <c:pt idx="108525">
                  <c:v>38389.583333333336</c:v>
                </c:pt>
                <c:pt idx="108526">
                  <c:v>38389.666666666664</c:v>
                </c:pt>
                <c:pt idx="108527">
                  <c:v>38389.75</c:v>
                </c:pt>
                <c:pt idx="108528">
                  <c:v>38389.833333333336</c:v>
                </c:pt>
                <c:pt idx="108529">
                  <c:v>38389.916666666664</c:v>
                </c:pt>
                <c:pt idx="108530">
                  <c:v>38390</c:v>
                </c:pt>
                <c:pt idx="108531">
                  <c:v>38390.083333333336</c:v>
                </c:pt>
                <c:pt idx="108532">
                  <c:v>38390.166666666664</c:v>
                </c:pt>
                <c:pt idx="108533">
                  <c:v>38390.25</c:v>
                </c:pt>
                <c:pt idx="108534">
                  <c:v>38390.333333333336</c:v>
                </c:pt>
                <c:pt idx="108535">
                  <c:v>38390.416666666664</c:v>
                </c:pt>
                <c:pt idx="108536">
                  <c:v>38390.5</c:v>
                </c:pt>
                <c:pt idx="108537">
                  <c:v>38390.583333333336</c:v>
                </c:pt>
                <c:pt idx="108538">
                  <c:v>38390.666666666664</c:v>
                </c:pt>
                <c:pt idx="108539">
                  <c:v>38390.75</c:v>
                </c:pt>
                <c:pt idx="108540">
                  <c:v>38390.833333333336</c:v>
                </c:pt>
                <c:pt idx="108541">
                  <c:v>38390.916666666664</c:v>
                </c:pt>
                <c:pt idx="108542">
                  <c:v>38391</c:v>
                </c:pt>
                <c:pt idx="108543">
                  <c:v>38391.083333333336</c:v>
                </c:pt>
                <c:pt idx="108544">
                  <c:v>38391.166666666664</c:v>
                </c:pt>
                <c:pt idx="108545">
                  <c:v>38391.25</c:v>
                </c:pt>
                <c:pt idx="108546">
                  <c:v>38391.333333333336</c:v>
                </c:pt>
                <c:pt idx="108547">
                  <c:v>38391.416666666664</c:v>
                </c:pt>
                <c:pt idx="108548">
                  <c:v>38391.5</c:v>
                </c:pt>
                <c:pt idx="108549">
                  <c:v>38391.583333333336</c:v>
                </c:pt>
                <c:pt idx="108550">
                  <c:v>38391.666666666664</c:v>
                </c:pt>
                <c:pt idx="108551">
                  <c:v>38391.75</c:v>
                </c:pt>
                <c:pt idx="108552">
                  <c:v>38391.833333333336</c:v>
                </c:pt>
                <c:pt idx="108553">
                  <c:v>38391.916666666664</c:v>
                </c:pt>
                <c:pt idx="108554">
                  <c:v>38392</c:v>
                </c:pt>
                <c:pt idx="108555">
                  <c:v>38392.083333333336</c:v>
                </c:pt>
                <c:pt idx="108556">
                  <c:v>38392.166666666664</c:v>
                </c:pt>
                <c:pt idx="108557">
                  <c:v>38392.25</c:v>
                </c:pt>
                <c:pt idx="108558">
                  <c:v>38392.333333333336</c:v>
                </c:pt>
                <c:pt idx="108559">
                  <c:v>38392.416666666664</c:v>
                </c:pt>
                <c:pt idx="108560">
                  <c:v>38392.5</c:v>
                </c:pt>
                <c:pt idx="108561">
                  <c:v>38392.583333333336</c:v>
                </c:pt>
                <c:pt idx="108562">
                  <c:v>38392.666666666664</c:v>
                </c:pt>
                <c:pt idx="108563">
                  <c:v>38392.75</c:v>
                </c:pt>
                <c:pt idx="108564">
                  <c:v>38392.833333333336</c:v>
                </c:pt>
                <c:pt idx="108565">
                  <c:v>38392.916666666664</c:v>
                </c:pt>
                <c:pt idx="108566">
                  <c:v>38393</c:v>
                </c:pt>
                <c:pt idx="108567">
                  <c:v>38393.083333333336</c:v>
                </c:pt>
                <c:pt idx="108568">
                  <c:v>38393.166666666664</c:v>
                </c:pt>
                <c:pt idx="108569">
                  <c:v>38393.25</c:v>
                </c:pt>
                <c:pt idx="108570">
                  <c:v>38393.333333333336</c:v>
                </c:pt>
                <c:pt idx="108571">
                  <c:v>38393.416666666664</c:v>
                </c:pt>
                <c:pt idx="108572">
                  <c:v>38393.5</c:v>
                </c:pt>
                <c:pt idx="108573">
                  <c:v>38393.583333333336</c:v>
                </c:pt>
                <c:pt idx="108574">
                  <c:v>38393.666666666664</c:v>
                </c:pt>
                <c:pt idx="108575">
                  <c:v>38393.75</c:v>
                </c:pt>
                <c:pt idx="108576">
                  <c:v>38393.833333333336</c:v>
                </c:pt>
                <c:pt idx="108577">
                  <c:v>38393.916666666664</c:v>
                </c:pt>
                <c:pt idx="108578">
                  <c:v>38394</c:v>
                </c:pt>
                <c:pt idx="108579">
                  <c:v>38394.083333333336</c:v>
                </c:pt>
                <c:pt idx="108580">
                  <c:v>38394.166666666664</c:v>
                </c:pt>
                <c:pt idx="108581">
                  <c:v>38394.25</c:v>
                </c:pt>
                <c:pt idx="108582">
                  <c:v>38394.333333333336</c:v>
                </c:pt>
                <c:pt idx="108583">
                  <c:v>38394.416666666664</c:v>
                </c:pt>
                <c:pt idx="108584">
                  <c:v>38394.5</c:v>
                </c:pt>
                <c:pt idx="108585">
                  <c:v>38394.583333333336</c:v>
                </c:pt>
                <c:pt idx="108586">
                  <c:v>38394.666666666664</c:v>
                </c:pt>
                <c:pt idx="108587">
                  <c:v>38394.75</c:v>
                </c:pt>
                <c:pt idx="108588">
                  <c:v>38394.833333333336</c:v>
                </c:pt>
                <c:pt idx="108589">
                  <c:v>38394.916666666664</c:v>
                </c:pt>
                <c:pt idx="108590">
                  <c:v>38395</c:v>
                </c:pt>
                <c:pt idx="108591">
                  <c:v>38395.083333333336</c:v>
                </c:pt>
                <c:pt idx="108592">
                  <c:v>38395.166666666664</c:v>
                </c:pt>
                <c:pt idx="108593">
                  <c:v>38395.25</c:v>
                </c:pt>
                <c:pt idx="108594">
                  <c:v>38395.333333333336</c:v>
                </c:pt>
                <c:pt idx="108595">
                  <c:v>38395.416666666664</c:v>
                </c:pt>
                <c:pt idx="108596">
                  <c:v>38395.5</c:v>
                </c:pt>
                <c:pt idx="108597">
                  <c:v>38395.583333333336</c:v>
                </c:pt>
                <c:pt idx="108598">
                  <c:v>38395.666666666664</c:v>
                </c:pt>
                <c:pt idx="108599">
                  <c:v>38395.75</c:v>
                </c:pt>
                <c:pt idx="108600">
                  <c:v>38395.833333333336</c:v>
                </c:pt>
                <c:pt idx="108601">
                  <c:v>38395.916666666664</c:v>
                </c:pt>
                <c:pt idx="108602">
                  <c:v>38396</c:v>
                </c:pt>
                <c:pt idx="108603">
                  <c:v>38396.083333333336</c:v>
                </c:pt>
                <c:pt idx="108604">
                  <c:v>38396.166666666664</c:v>
                </c:pt>
                <c:pt idx="108605">
                  <c:v>38396.25</c:v>
                </c:pt>
                <c:pt idx="108606">
                  <c:v>38396.333333333336</c:v>
                </c:pt>
                <c:pt idx="108607">
                  <c:v>38396.416666666664</c:v>
                </c:pt>
                <c:pt idx="108608">
                  <c:v>38396.5</c:v>
                </c:pt>
                <c:pt idx="108609">
                  <c:v>38396.583333333336</c:v>
                </c:pt>
                <c:pt idx="108610">
                  <c:v>38396.666666666664</c:v>
                </c:pt>
                <c:pt idx="108611">
                  <c:v>38396.75</c:v>
                </c:pt>
                <c:pt idx="108612">
                  <c:v>38396.833333333336</c:v>
                </c:pt>
                <c:pt idx="108613">
                  <c:v>38396.916666666664</c:v>
                </c:pt>
                <c:pt idx="108614">
                  <c:v>38397</c:v>
                </c:pt>
                <c:pt idx="108615">
                  <c:v>38397.083333333336</c:v>
                </c:pt>
                <c:pt idx="108616">
                  <c:v>38397.166666666664</c:v>
                </c:pt>
                <c:pt idx="108617">
                  <c:v>38397.25</c:v>
                </c:pt>
                <c:pt idx="108618">
                  <c:v>38397.333333333336</c:v>
                </c:pt>
                <c:pt idx="108619">
                  <c:v>38397.416666666664</c:v>
                </c:pt>
                <c:pt idx="108620">
                  <c:v>38397.5</c:v>
                </c:pt>
                <c:pt idx="108621">
                  <c:v>38397.583333333336</c:v>
                </c:pt>
                <c:pt idx="108622">
                  <c:v>38397.666666666664</c:v>
                </c:pt>
                <c:pt idx="108623">
                  <c:v>38397.75</c:v>
                </c:pt>
                <c:pt idx="108624">
                  <c:v>38397.833333333336</c:v>
                </c:pt>
                <c:pt idx="108625">
                  <c:v>38397.916666666664</c:v>
                </c:pt>
                <c:pt idx="108626">
                  <c:v>38398</c:v>
                </c:pt>
                <c:pt idx="108627">
                  <c:v>38398.083333333336</c:v>
                </c:pt>
                <c:pt idx="108628">
                  <c:v>38398.166666666664</c:v>
                </c:pt>
                <c:pt idx="108629">
                  <c:v>38398.25</c:v>
                </c:pt>
                <c:pt idx="108630">
                  <c:v>38398.333333333336</c:v>
                </c:pt>
                <c:pt idx="108631">
                  <c:v>38398.416666666664</c:v>
                </c:pt>
                <c:pt idx="108632">
                  <c:v>38398.5</c:v>
                </c:pt>
                <c:pt idx="108633">
                  <c:v>38398.583333333336</c:v>
                </c:pt>
                <c:pt idx="108634">
                  <c:v>38398.666666666664</c:v>
                </c:pt>
                <c:pt idx="108635">
                  <c:v>38398.75</c:v>
                </c:pt>
                <c:pt idx="108636">
                  <c:v>38398.833333333336</c:v>
                </c:pt>
                <c:pt idx="108637">
                  <c:v>38398.916666666664</c:v>
                </c:pt>
                <c:pt idx="108638">
                  <c:v>38399</c:v>
                </c:pt>
                <c:pt idx="108639">
                  <c:v>38399.083333333336</c:v>
                </c:pt>
                <c:pt idx="108640">
                  <c:v>38399.166666666664</c:v>
                </c:pt>
                <c:pt idx="108641">
                  <c:v>38399.25</c:v>
                </c:pt>
                <c:pt idx="108642">
                  <c:v>38399.333333333336</c:v>
                </c:pt>
                <c:pt idx="108643">
                  <c:v>38399.416666666664</c:v>
                </c:pt>
                <c:pt idx="108644">
                  <c:v>38399.474999999999</c:v>
                </c:pt>
                <c:pt idx="108645">
                  <c:v>38399.48541666667</c:v>
                </c:pt>
                <c:pt idx="108646">
                  <c:v>38399.5</c:v>
                </c:pt>
                <c:pt idx="108647">
                  <c:v>38399.583333333336</c:v>
                </c:pt>
                <c:pt idx="108648">
                  <c:v>38399.666666666664</c:v>
                </c:pt>
                <c:pt idx="108649">
                  <c:v>38399.75</c:v>
                </c:pt>
                <c:pt idx="108650">
                  <c:v>38399.833333333336</c:v>
                </c:pt>
                <c:pt idx="108651">
                  <c:v>38399.916666666664</c:v>
                </c:pt>
                <c:pt idx="108652">
                  <c:v>38400</c:v>
                </c:pt>
                <c:pt idx="108653">
                  <c:v>38400.083333333336</c:v>
                </c:pt>
                <c:pt idx="108654">
                  <c:v>38400.166666666664</c:v>
                </c:pt>
                <c:pt idx="108655">
                  <c:v>38400.25</c:v>
                </c:pt>
                <c:pt idx="108656">
                  <c:v>38400.333333333336</c:v>
                </c:pt>
                <c:pt idx="108657">
                  <c:v>38400.416666666664</c:v>
                </c:pt>
                <c:pt idx="108658">
                  <c:v>38400.5</c:v>
                </c:pt>
                <c:pt idx="108659">
                  <c:v>38400.583333333336</c:v>
                </c:pt>
                <c:pt idx="108660">
                  <c:v>38400.666666666664</c:v>
                </c:pt>
                <c:pt idx="108661">
                  <c:v>38400.75</c:v>
                </c:pt>
                <c:pt idx="108662">
                  <c:v>38400.833333333336</c:v>
                </c:pt>
                <c:pt idx="108663">
                  <c:v>38400.916666666664</c:v>
                </c:pt>
                <c:pt idx="108664">
                  <c:v>38401</c:v>
                </c:pt>
                <c:pt idx="108665">
                  <c:v>38401.083333333336</c:v>
                </c:pt>
                <c:pt idx="108666">
                  <c:v>38401.166666666664</c:v>
                </c:pt>
                <c:pt idx="108667">
                  <c:v>38401.25</c:v>
                </c:pt>
                <c:pt idx="108668">
                  <c:v>38401.333333333336</c:v>
                </c:pt>
                <c:pt idx="108669">
                  <c:v>38401.416666666664</c:v>
                </c:pt>
                <c:pt idx="108670">
                  <c:v>38401.5</c:v>
                </c:pt>
                <c:pt idx="108671">
                  <c:v>38401.583333333336</c:v>
                </c:pt>
                <c:pt idx="108672">
                  <c:v>38401.666666666664</c:v>
                </c:pt>
                <c:pt idx="108673">
                  <c:v>38401.75</c:v>
                </c:pt>
                <c:pt idx="108674">
                  <c:v>38401.833333333336</c:v>
                </c:pt>
                <c:pt idx="108675">
                  <c:v>38401.916666666664</c:v>
                </c:pt>
                <c:pt idx="108676">
                  <c:v>38402</c:v>
                </c:pt>
                <c:pt idx="108677">
                  <c:v>38402.083333333336</c:v>
                </c:pt>
                <c:pt idx="108678">
                  <c:v>38402.166666666664</c:v>
                </c:pt>
                <c:pt idx="108679">
                  <c:v>38402.25</c:v>
                </c:pt>
                <c:pt idx="108680">
                  <c:v>38402.333333333336</c:v>
                </c:pt>
                <c:pt idx="108681">
                  <c:v>38402.416666666664</c:v>
                </c:pt>
                <c:pt idx="108682">
                  <c:v>38402.5</c:v>
                </c:pt>
                <c:pt idx="108683">
                  <c:v>38402.583333333336</c:v>
                </c:pt>
                <c:pt idx="108684">
                  <c:v>38402.666666666664</c:v>
                </c:pt>
                <c:pt idx="108685">
                  <c:v>38402.75</c:v>
                </c:pt>
                <c:pt idx="108686">
                  <c:v>38402.833333333336</c:v>
                </c:pt>
                <c:pt idx="108687">
                  <c:v>38402.916666666664</c:v>
                </c:pt>
                <c:pt idx="108688">
                  <c:v>38403</c:v>
                </c:pt>
                <c:pt idx="108689">
                  <c:v>38403.083333333336</c:v>
                </c:pt>
                <c:pt idx="108690">
                  <c:v>38403.166666666664</c:v>
                </c:pt>
                <c:pt idx="108691">
                  <c:v>38403.25</c:v>
                </c:pt>
                <c:pt idx="108692">
                  <c:v>38403.333333333336</c:v>
                </c:pt>
                <c:pt idx="108693">
                  <c:v>38403.416666666664</c:v>
                </c:pt>
                <c:pt idx="108694">
                  <c:v>38403.5</c:v>
                </c:pt>
                <c:pt idx="108695">
                  <c:v>38403.583333333336</c:v>
                </c:pt>
                <c:pt idx="108696">
                  <c:v>38403.666666666664</c:v>
                </c:pt>
                <c:pt idx="108697">
                  <c:v>38403.75</c:v>
                </c:pt>
                <c:pt idx="108698">
                  <c:v>38403.833333333336</c:v>
                </c:pt>
                <c:pt idx="108699">
                  <c:v>38403.916666666664</c:v>
                </c:pt>
                <c:pt idx="108700">
                  <c:v>38404</c:v>
                </c:pt>
                <c:pt idx="108701">
                  <c:v>38404.083333333336</c:v>
                </c:pt>
                <c:pt idx="108702">
                  <c:v>38404.166666666664</c:v>
                </c:pt>
                <c:pt idx="108703">
                  <c:v>38404.25</c:v>
                </c:pt>
                <c:pt idx="108704">
                  <c:v>38404.333333333336</c:v>
                </c:pt>
                <c:pt idx="108705">
                  <c:v>38404.416666666664</c:v>
                </c:pt>
                <c:pt idx="108706">
                  <c:v>38404.5</c:v>
                </c:pt>
                <c:pt idx="108707">
                  <c:v>38404.583333333336</c:v>
                </c:pt>
                <c:pt idx="108708">
                  <c:v>38404.666666666664</c:v>
                </c:pt>
                <c:pt idx="108709">
                  <c:v>38404.75</c:v>
                </c:pt>
                <c:pt idx="108710">
                  <c:v>38404.833333333336</c:v>
                </c:pt>
                <c:pt idx="108711">
                  <c:v>38404.916666666664</c:v>
                </c:pt>
                <c:pt idx="108712">
                  <c:v>38405</c:v>
                </c:pt>
                <c:pt idx="108713">
                  <c:v>38405.083333333336</c:v>
                </c:pt>
                <c:pt idx="108714">
                  <c:v>38405.166666666664</c:v>
                </c:pt>
                <c:pt idx="108715">
                  <c:v>38405.25</c:v>
                </c:pt>
                <c:pt idx="108716">
                  <c:v>38405.333333333336</c:v>
                </c:pt>
                <c:pt idx="108717">
                  <c:v>38405.416666666664</c:v>
                </c:pt>
                <c:pt idx="108718">
                  <c:v>38405.5</c:v>
                </c:pt>
                <c:pt idx="108719">
                  <c:v>38405.583333333336</c:v>
                </c:pt>
                <c:pt idx="108720">
                  <c:v>38405.666666666664</c:v>
                </c:pt>
                <c:pt idx="108721">
                  <c:v>38405.75</c:v>
                </c:pt>
                <c:pt idx="108722">
                  <c:v>38405.833333333336</c:v>
                </c:pt>
                <c:pt idx="108723">
                  <c:v>38405.916666666664</c:v>
                </c:pt>
                <c:pt idx="108724">
                  <c:v>38406</c:v>
                </c:pt>
                <c:pt idx="108725">
                  <c:v>38406.083333333336</c:v>
                </c:pt>
                <c:pt idx="108726">
                  <c:v>38406.166666666664</c:v>
                </c:pt>
                <c:pt idx="108727">
                  <c:v>38406.25</c:v>
                </c:pt>
                <c:pt idx="108728">
                  <c:v>38406.333333333336</c:v>
                </c:pt>
                <c:pt idx="108729">
                  <c:v>38406.416666666664</c:v>
                </c:pt>
                <c:pt idx="108730">
                  <c:v>38406.5</c:v>
                </c:pt>
                <c:pt idx="108731">
                  <c:v>38406.583333333336</c:v>
                </c:pt>
                <c:pt idx="108732">
                  <c:v>38406.666666666664</c:v>
                </c:pt>
                <c:pt idx="108733">
                  <c:v>38406.75</c:v>
                </c:pt>
                <c:pt idx="108734">
                  <c:v>38406.833333333336</c:v>
                </c:pt>
                <c:pt idx="108735">
                  <c:v>38406.916666666664</c:v>
                </c:pt>
                <c:pt idx="108736">
                  <c:v>38407</c:v>
                </c:pt>
                <c:pt idx="108737">
                  <c:v>38407.083333333336</c:v>
                </c:pt>
                <c:pt idx="108738">
                  <c:v>38407.166666666664</c:v>
                </c:pt>
                <c:pt idx="108739">
                  <c:v>38407.25</c:v>
                </c:pt>
                <c:pt idx="108740">
                  <c:v>38407.333333333336</c:v>
                </c:pt>
                <c:pt idx="108741">
                  <c:v>38407.416666666664</c:v>
                </c:pt>
                <c:pt idx="108742">
                  <c:v>38407.5</c:v>
                </c:pt>
                <c:pt idx="108743">
                  <c:v>38407.583333333336</c:v>
                </c:pt>
                <c:pt idx="108744">
                  <c:v>38407.666666666664</c:v>
                </c:pt>
                <c:pt idx="108745">
                  <c:v>38407.75</c:v>
                </c:pt>
                <c:pt idx="108746">
                  <c:v>38407.833333333336</c:v>
                </c:pt>
                <c:pt idx="108747">
                  <c:v>38407.916666666664</c:v>
                </c:pt>
                <c:pt idx="108748">
                  <c:v>38408</c:v>
                </c:pt>
                <c:pt idx="108749">
                  <c:v>38408.083333333336</c:v>
                </c:pt>
                <c:pt idx="108750">
                  <c:v>38408.166666666664</c:v>
                </c:pt>
                <c:pt idx="108751">
                  <c:v>38408.25</c:v>
                </c:pt>
                <c:pt idx="108752">
                  <c:v>38408.333333333336</c:v>
                </c:pt>
                <c:pt idx="108753">
                  <c:v>38408.416666666664</c:v>
                </c:pt>
                <c:pt idx="108754">
                  <c:v>38408.5</c:v>
                </c:pt>
                <c:pt idx="108755">
                  <c:v>38408.583333333336</c:v>
                </c:pt>
                <c:pt idx="108756">
                  <c:v>38408.666666666664</c:v>
                </c:pt>
                <c:pt idx="108757">
                  <c:v>38408.75</c:v>
                </c:pt>
                <c:pt idx="108758">
                  <c:v>38408.833333333336</c:v>
                </c:pt>
                <c:pt idx="108759">
                  <c:v>38408.916666666664</c:v>
                </c:pt>
                <c:pt idx="108760">
                  <c:v>38409</c:v>
                </c:pt>
                <c:pt idx="108761">
                  <c:v>38409.083333333336</c:v>
                </c:pt>
                <c:pt idx="108762">
                  <c:v>38409.166666666664</c:v>
                </c:pt>
                <c:pt idx="108763">
                  <c:v>38409.25</c:v>
                </c:pt>
                <c:pt idx="108764">
                  <c:v>38409.333333333336</c:v>
                </c:pt>
                <c:pt idx="108765">
                  <c:v>38409.416666666664</c:v>
                </c:pt>
                <c:pt idx="108766">
                  <c:v>38409.5</c:v>
                </c:pt>
                <c:pt idx="108767">
                  <c:v>38409.583333333336</c:v>
                </c:pt>
                <c:pt idx="108768">
                  <c:v>38409.666666666664</c:v>
                </c:pt>
                <c:pt idx="108769">
                  <c:v>38409.75</c:v>
                </c:pt>
                <c:pt idx="108770">
                  <c:v>38409.833333333336</c:v>
                </c:pt>
                <c:pt idx="108771">
                  <c:v>38409.916666666664</c:v>
                </c:pt>
                <c:pt idx="108772">
                  <c:v>38410</c:v>
                </c:pt>
                <c:pt idx="108773">
                  <c:v>38410.083333333336</c:v>
                </c:pt>
                <c:pt idx="108774">
                  <c:v>38410.166666666664</c:v>
                </c:pt>
                <c:pt idx="108775">
                  <c:v>38410.25</c:v>
                </c:pt>
                <c:pt idx="108776">
                  <c:v>38410.333333333336</c:v>
                </c:pt>
                <c:pt idx="108777">
                  <c:v>38410.416666666664</c:v>
                </c:pt>
                <c:pt idx="108778">
                  <c:v>38410.5</c:v>
                </c:pt>
                <c:pt idx="108779">
                  <c:v>38410.583333333336</c:v>
                </c:pt>
                <c:pt idx="108780">
                  <c:v>38410.666666666664</c:v>
                </c:pt>
                <c:pt idx="108781">
                  <c:v>38410.75</c:v>
                </c:pt>
                <c:pt idx="108782">
                  <c:v>38410.833333333336</c:v>
                </c:pt>
                <c:pt idx="108783">
                  <c:v>38410.916666666664</c:v>
                </c:pt>
                <c:pt idx="108784">
                  <c:v>38411</c:v>
                </c:pt>
                <c:pt idx="108785">
                  <c:v>38411.083333333336</c:v>
                </c:pt>
                <c:pt idx="108786">
                  <c:v>38411.166666666664</c:v>
                </c:pt>
                <c:pt idx="108787">
                  <c:v>38411.25</c:v>
                </c:pt>
                <c:pt idx="108788">
                  <c:v>38411.333333333336</c:v>
                </c:pt>
                <c:pt idx="108789">
                  <c:v>38411.416666666664</c:v>
                </c:pt>
                <c:pt idx="108790">
                  <c:v>38411.5</c:v>
                </c:pt>
                <c:pt idx="108791">
                  <c:v>38411.583333333336</c:v>
                </c:pt>
                <c:pt idx="108792">
                  <c:v>38411.666666666664</c:v>
                </c:pt>
                <c:pt idx="108793">
                  <c:v>38411.75</c:v>
                </c:pt>
                <c:pt idx="108794">
                  <c:v>38411.833333333336</c:v>
                </c:pt>
                <c:pt idx="108795">
                  <c:v>38411.916666666664</c:v>
                </c:pt>
                <c:pt idx="108796">
                  <c:v>38412</c:v>
                </c:pt>
                <c:pt idx="108797">
                  <c:v>38412.083333333336</c:v>
                </c:pt>
                <c:pt idx="108798">
                  <c:v>38412.166666666664</c:v>
                </c:pt>
                <c:pt idx="108799">
                  <c:v>38412.25</c:v>
                </c:pt>
                <c:pt idx="108800">
                  <c:v>38412.333333333336</c:v>
                </c:pt>
                <c:pt idx="108801">
                  <c:v>38412.416666666664</c:v>
                </c:pt>
                <c:pt idx="108802">
                  <c:v>38412.5</c:v>
                </c:pt>
                <c:pt idx="108803">
                  <c:v>38412.583333333336</c:v>
                </c:pt>
                <c:pt idx="108804">
                  <c:v>38412.666666666664</c:v>
                </c:pt>
                <c:pt idx="108805">
                  <c:v>38412.75</c:v>
                </c:pt>
                <c:pt idx="108806">
                  <c:v>38412.833333333336</c:v>
                </c:pt>
                <c:pt idx="108807">
                  <c:v>38412.916666666664</c:v>
                </c:pt>
                <c:pt idx="108808">
                  <c:v>38413</c:v>
                </c:pt>
                <c:pt idx="108809">
                  <c:v>38413.083333333336</c:v>
                </c:pt>
                <c:pt idx="108810">
                  <c:v>38413.166666666664</c:v>
                </c:pt>
                <c:pt idx="108811">
                  <c:v>38413.25</c:v>
                </c:pt>
                <c:pt idx="108812">
                  <c:v>38413.333333333336</c:v>
                </c:pt>
                <c:pt idx="108813">
                  <c:v>38413.416666666664</c:v>
                </c:pt>
                <c:pt idx="108814">
                  <c:v>38413.5</c:v>
                </c:pt>
                <c:pt idx="108815">
                  <c:v>38413.583333333336</c:v>
                </c:pt>
                <c:pt idx="108816">
                  <c:v>38413.666666666664</c:v>
                </c:pt>
                <c:pt idx="108817">
                  <c:v>38413.75</c:v>
                </c:pt>
                <c:pt idx="108818">
                  <c:v>38413.833333333336</c:v>
                </c:pt>
                <c:pt idx="108819">
                  <c:v>38413.916666666664</c:v>
                </c:pt>
                <c:pt idx="108820">
                  <c:v>38414</c:v>
                </c:pt>
                <c:pt idx="108821">
                  <c:v>38414.083333333336</c:v>
                </c:pt>
                <c:pt idx="108822">
                  <c:v>38414.166666666664</c:v>
                </c:pt>
                <c:pt idx="108823">
                  <c:v>38414.25</c:v>
                </c:pt>
                <c:pt idx="108824">
                  <c:v>38414.333333333336</c:v>
                </c:pt>
                <c:pt idx="108825">
                  <c:v>38414.416666666664</c:v>
                </c:pt>
                <c:pt idx="108826">
                  <c:v>38414.5</c:v>
                </c:pt>
                <c:pt idx="108827">
                  <c:v>38414.583333333336</c:v>
                </c:pt>
                <c:pt idx="108828">
                  <c:v>38414.666666666664</c:v>
                </c:pt>
                <c:pt idx="108829">
                  <c:v>38414.75</c:v>
                </c:pt>
                <c:pt idx="108830">
                  <c:v>38414.833333333336</c:v>
                </c:pt>
                <c:pt idx="108831">
                  <c:v>38414.916666666664</c:v>
                </c:pt>
                <c:pt idx="108832">
                  <c:v>38415</c:v>
                </c:pt>
                <c:pt idx="108833">
                  <c:v>38415.083333333336</c:v>
                </c:pt>
                <c:pt idx="108834">
                  <c:v>38415.166666666664</c:v>
                </c:pt>
                <c:pt idx="108835">
                  <c:v>38415.25</c:v>
                </c:pt>
                <c:pt idx="108836">
                  <c:v>38415.333333333336</c:v>
                </c:pt>
                <c:pt idx="108837">
                  <c:v>38415.416666666664</c:v>
                </c:pt>
                <c:pt idx="108838">
                  <c:v>38415.5</c:v>
                </c:pt>
                <c:pt idx="108839">
                  <c:v>38415.583333333336</c:v>
                </c:pt>
                <c:pt idx="108840">
                  <c:v>38415.666666666664</c:v>
                </c:pt>
                <c:pt idx="108841">
                  <c:v>38415.75</c:v>
                </c:pt>
                <c:pt idx="108842">
                  <c:v>38415.833333333336</c:v>
                </c:pt>
                <c:pt idx="108843">
                  <c:v>38415.916666666664</c:v>
                </c:pt>
                <c:pt idx="108844">
                  <c:v>38416</c:v>
                </c:pt>
                <c:pt idx="108845">
                  <c:v>38416.083333333336</c:v>
                </c:pt>
                <c:pt idx="108846">
                  <c:v>38416.166666666664</c:v>
                </c:pt>
                <c:pt idx="108847">
                  <c:v>38416.25</c:v>
                </c:pt>
                <c:pt idx="108848">
                  <c:v>38416.333333333336</c:v>
                </c:pt>
                <c:pt idx="108849">
                  <c:v>38416.416666666664</c:v>
                </c:pt>
                <c:pt idx="108850">
                  <c:v>38416.5</c:v>
                </c:pt>
                <c:pt idx="108851">
                  <c:v>38416.583333333336</c:v>
                </c:pt>
                <c:pt idx="108852">
                  <c:v>38416.666666666664</c:v>
                </c:pt>
                <c:pt idx="108853">
                  <c:v>38416.75</c:v>
                </c:pt>
                <c:pt idx="108854">
                  <c:v>38416.833333333336</c:v>
                </c:pt>
                <c:pt idx="108855">
                  <c:v>38416.916666666664</c:v>
                </c:pt>
                <c:pt idx="108856">
                  <c:v>38417</c:v>
                </c:pt>
                <c:pt idx="108857">
                  <c:v>38417.083333333336</c:v>
                </c:pt>
                <c:pt idx="108858">
                  <c:v>38417.166666666664</c:v>
                </c:pt>
                <c:pt idx="108859">
                  <c:v>38417.25</c:v>
                </c:pt>
                <c:pt idx="108860">
                  <c:v>38417.333333333336</c:v>
                </c:pt>
                <c:pt idx="108861">
                  <c:v>38417.416666666664</c:v>
                </c:pt>
                <c:pt idx="108862">
                  <c:v>38417.5</c:v>
                </c:pt>
                <c:pt idx="108863">
                  <c:v>38417.583333333336</c:v>
                </c:pt>
                <c:pt idx="108864">
                  <c:v>38417.666666666664</c:v>
                </c:pt>
                <c:pt idx="108865">
                  <c:v>38417.75</c:v>
                </c:pt>
                <c:pt idx="108866">
                  <c:v>38417.833333333336</c:v>
                </c:pt>
                <c:pt idx="108867">
                  <c:v>38417.916666666664</c:v>
                </c:pt>
                <c:pt idx="108868">
                  <c:v>38418</c:v>
                </c:pt>
                <c:pt idx="108869">
                  <c:v>38418.083333333336</c:v>
                </c:pt>
                <c:pt idx="108870">
                  <c:v>38418.166666666664</c:v>
                </c:pt>
                <c:pt idx="108871">
                  <c:v>38418.25</c:v>
                </c:pt>
                <c:pt idx="108872">
                  <c:v>38418.333333333336</c:v>
                </c:pt>
                <c:pt idx="108873">
                  <c:v>38418.416666666664</c:v>
                </c:pt>
                <c:pt idx="108874">
                  <c:v>38418.5</c:v>
                </c:pt>
                <c:pt idx="108875">
                  <c:v>38418.583333333336</c:v>
                </c:pt>
                <c:pt idx="108876">
                  <c:v>38418.666666666664</c:v>
                </c:pt>
                <c:pt idx="108877">
                  <c:v>38418.75</c:v>
                </c:pt>
                <c:pt idx="108878">
                  <c:v>38418.833333333336</c:v>
                </c:pt>
                <c:pt idx="108879">
                  <c:v>38418.916666666664</c:v>
                </c:pt>
                <c:pt idx="108880">
                  <c:v>38419</c:v>
                </c:pt>
                <c:pt idx="108881">
                  <c:v>38419.083333333336</c:v>
                </c:pt>
                <c:pt idx="108882">
                  <c:v>38419.166666666664</c:v>
                </c:pt>
                <c:pt idx="108883">
                  <c:v>38419.25</c:v>
                </c:pt>
                <c:pt idx="108884">
                  <c:v>38419.333333333336</c:v>
                </c:pt>
                <c:pt idx="108885">
                  <c:v>38420.166666666664</c:v>
                </c:pt>
                <c:pt idx="108886">
                  <c:v>38421.166666666664</c:v>
                </c:pt>
                <c:pt idx="108887">
                  <c:v>38422.166666666664</c:v>
                </c:pt>
                <c:pt idx="108888">
                  <c:v>38423.166666666664</c:v>
                </c:pt>
                <c:pt idx="108889">
                  <c:v>38424.166666666664</c:v>
                </c:pt>
                <c:pt idx="108890">
                  <c:v>38425.166666666664</c:v>
                </c:pt>
                <c:pt idx="108891">
                  <c:v>38426.166666666664</c:v>
                </c:pt>
                <c:pt idx="108892">
                  <c:v>38427.166666666664</c:v>
                </c:pt>
                <c:pt idx="108893">
                  <c:v>38428.166666666664</c:v>
                </c:pt>
                <c:pt idx="108894">
                  <c:v>38429.166666666664</c:v>
                </c:pt>
                <c:pt idx="108895">
                  <c:v>38430.166666666664</c:v>
                </c:pt>
                <c:pt idx="108896">
                  <c:v>38431.166666666664</c:v>
                </c:pt>
                <c:pt idx="108897">
                  <c:v>38432.166666666664</c:v>
                </c:pt>
                <c:pt idx="108898">
                  <c:v>38433.166666666664</c:v>
                </c:pt>
                <c:pt idx="108899">
                  <c:v>38434.166666666664</c:v>
                </c:pt>
                <c:pt idx="108900">
                  <c:v>38435.166666666664</c:v>
                </c:pt>
                <c:pt idx="108901">
                  <c:v>38436.166666666664</c:v>
                </c:pt>
                <c:pt idx="108902">
                  <c:v>38437.166666666664</c:v>
                </c:pt>
                <c:pt idx="108903">
                  <c:v>38438.166666666664</c:v>
                </c:pt>
                <c:pt idx="108904">
                  <c:v>38439.166666666664</c:v>
                </c:pt>
                <c:pt idx="108905">
                  <c:v>38440.166666666664</c:v>
                </c:pt>
                <c:pt idx="108906">
                  <c:v>38441.166666666664</c:v>
                </c:pt>
                <c:pt idx="108907">
                  <c:v>38442.166666666664</c:v>
                </c:pt>
                <c:pt idx="108908">
                  <c:v>38443.166666666664</c:v>
                </c:pt>
                <c:pt idx="108909">
                  <c:v>38444.166666666664</c:v>
                </c:pt>
                <c:pt idx="108910">
                  <c:v>38445.166666666664</c:v>
                </c:pt>
                <c:pt idx="108911">
                  <c:v>38446.333333333336</c:v>
                </c:pt>
                <c:pt idx="108912">
                  <c:v>38446.416666666664</c:v>
                </c:pt>
                <c:pt idx="108913">
                  <c:v>38446.5</c:v>
                </c:pt>
                <c:pt idx="108914">
                  <c:v>38446.583333333336</c:v>
                </c:pt>
                <c:pt idx="108915">
                  <c:v>38446.666666666664</c:v>
                </c:pt>
                <c:pt idx="108916">
                  <c:v>38446.75</c:v>
                </c:pt>
                <c:pt idx="108917">
                  <c:v>38446.833333333336</c:v>
                </c:pt>
                <c:pt idx="108918">
                  <c:v>38446.916666666664</c:v>
                </c:pt>
                <c:pt idx="108919">
                  <c:v>38447</c:v>
                </c:pt>
                <c:pt idx="108920">
                  <c:v>38447.083333333336</c:v>
                </c:pt>
                <c:pt idx="108921">
                  <c:v>38447.166666666664</c:v>
                </c:pt>
                <c:pt idx="108922">
                  <c:v>38447.25</c:v>
                </c:pt>
                <c:pt idx="108923">
                  <c:v>38447.333333333336</c:v>
                </c:pt>
                <c:pt idx="108924">
                  <c:v>38447.416666666664</c:v>
                </c:pt>
                <c:pt idx="108925">
                  <c:v>38447.5</c:v>
                </c:pt>
                <c:pt idx="108926">
                  <c:v>38447.583333333336</c:v>
                </c:pt>
                <c:pt idx="108927">
                  <c:v>38447.666666666664</c:v>
                </c:pt>
                <c:pt idx="108928">
                  <c:v>38447.75</c:v>
                </c:pt>
                <c:pt idx="108929">
                  <c:v>38447.833333333336</c:v>
                </c:pt>
                <c:pt idx="108930">
                  <c:v>38447.916666666664</c:v>
                </c:pt>
                <c:pt idx="108931">
                  <c:v>38448</c:v>
                </c:pt>
                <c:pt idx="108932">
                  <c:v>38448.083333333336</c:v>
                </c:pt>
                <c:pt idx="108933">
                  <c:v>38448.166666666664</c:v>
                </c:pt>
                <c:pt idx="108934">
                  <c:v>38448.25</c:v>
                </c:pt>
                <c:pt idx="108935">
                  <c:v>38448.333333333336</c:v>
                </c:pt>
                <c:pt idx="108936">
                  <c:v>38448.416666666664</c:v>
                </c:pt>
                <c:pt idx="108937">
                  <c:v>38448.5</c:v>
                </c:pt>
                <c:pt idx="108938">
                  <c:v>38448.583333333336</c:v>
                </c:pt>
                <c:pt idx="108939">
                  <c:v>38448.666666666664</c:v>
                </c:pt>
                <c:pt idx="108940">
                  <c:v>38448.75</c:v>
                </c:pt>
                <c:pt idx="108941">
                  <c:v>38448.833333333336</c:v>
                </c:pt>
                <c:pt idx="108942">
                  <c:v>38448.916666666664</c:v>
                </c:pt>
                <c:pt idx="108943">
                  <c:v>38449</c:v>
                </c:pt>
                <c:pt idx="108944">
                  <c:v>38449.083333333336</c:v>
                </c:pt>
                <c:pt idx="108945">
                  <c:v>38449.166666666664</c:v>
                </c:pt>
                <c:pt idx="108946">
                  <c:v>38449.25</c:v>
                </c:pt>
                <c:pt idx="108947">
                  <c:v>38449.333333333336</c:v>
                </c:pt>
                <c:pt idx="108948">
                  <c:v>38449.416666666664</c:v>
                </c:pt>
                <c:pt idx="108949">
                  <c:v>38449.5</c:v>
                </c:pt>
                <c:pt idx="108950">
                  <c:v>38449.583333333336</c:v>
                </c:pt>
                <c:pt idx="108951">
                  <c:v>38449.666666666664</c:v>
                </c:pt>
                <c:pt idx="108952">
                  <c:v>38449.75</c:v>
                </c:pt>
                <c:pt idx="108953">
                  <c:v>38449.833333333336</c:v>
                </c:pt>
                <c:pt idx="108954">
                  <c:v>38449.916666666664</c:v>
                </c:pt>
                <c:pt idx="108955">
                  <c:v>38450</c:v>
                </c:pt>
                <c:pt idx="108956">
                  <c:v>38450.083333333336</c:v>
                </c:pt>
                <c:pt idx="108957">
                  <c:v>38450.166666666664</c:v>
                </c:pt>
                <c:pt idx="108958">
                  <c:v>38450.25</c:v>
                </c:pt>
                <c:pt idx="108959">
                  <c:v>38450.333333333336</c:v>
                </c:pt>
                <c:pt idx="108960">
                  <c:v>38450.416666666664</c:v>
                </c:pt>
                <c:pt idx="108961">
                  <c:v>38450.5</c:v>
                </c:pt>
                <c:pt idx="108962">
                  <c:v>38450.583333333336</c:v>
                </c:pt>
                <c:pt idx="108963">
                  <c:v>38450.666666666664</c:v>
                </c:pt>
                <c:pt idx="108964">
                  <c:v>38450.75</c:v>
                </c:pt>
                <c:pt idx="108965">
                  <c:v>38450.833333333336</c:v>
                </c:pt>
                <c:pt idx="108966">
                  <c:v>38450.916666666664</c:v>
                </c:pt>
                <c:pt idx="108967">
                  <c:v>38451</c:v>
                </c:pt>
                <c:pt idx="108968">
                  <c:v>38451.083333333336</c:v>
                </c:pt>
                <c:pt idx="108969">
                  <c:v>38451.166666666664</c:v>
                </c:pt>
                <c:pt idx="108970">
                  <c:v>38451.25</c:v>
                </c:pt>
                <c:pt idx="108971">
                  <c:v>38451.333333333336</c:v>
                </c:pt>
                <c:pt idx="108972">
                  <c:v>38451.416666666664</c:v>
                </c:pt>
                <c:pt idx="108973">
                  <c:v>38451.5</c:v>
                </c:pt>
                <c:pt idx="108974">
                  <c:v>38451.583333333336</c:v>
                </c:pt>
                <c:pt idx="108975">
                  <c:v>38451.666666666664</c:v>
                </c:pt>
                <c:pt idx="108976">
                  <c:v>38451.75</c:v>
                </c:pt>
                <c:pt idx="108977">
                  <c:v>38451.833333333336</c:v>
                </c:pt>
                <c:pt idx="108978">
                  <c:v>38451.916666666664</c:v>
                </c:pt>
                <c:pt idx="108979">
                  <c:v>38452</c:v>
                </c:pt>
                <c:pt idx="108980">
                  <c:v>38452.083333333336</c:v>
                </c:pt>
                <c:pt idx="108981">
                  <c:v>38452.166666666664</c:v>
                </c:pt>
                <c:pt idx="108982">
                  <c:v>38452.25</c:v>
                </c:pt>
                <c:pt idx="108983">
                  <c:v>38452.333333333336</c:v>
                </c:pt>
                <c:pt idx="108984">
                  <c:v>38452.416666666664</c:v>
                </c:pt>
                <c:pt idx="108985">
                  <c:v>38452.5</c:v>
                </c:pt>
                <c:pt idx="108986">
                  <c:v>38452.583333333336</c:v>
                </c:pt>
                <c:pt idx="108987">
                  <c:v>38452.666666666664</c:v>
                </c:pt>
                <c:pt idx="108988">
                  <c:v>38452.75</c:v>
                </c:pt>
                <c:pt idx="108989">
                  <c:v>38452.833333333336</c:v>
                </c:pt>
                <c:pt idx="108990">
                  <c:v>38452.916666666664</c:v>
                </c:pt>
                <c:pt idx="108991">
                  <c:v>38453</c:v>
                </c:pt>
                <c:pt idx="108992">
                  <c:v>38453.083333333336</c:v>
                </c:pt>
                <c:pt idx="108993">
                  <c:v>38453.166666666664</c:v>
                </c:pt>
                <c:pt idx="108994">
                  <c:v>38453.25</c:v>
                </c:pt>
                <c:pt idx="108995">
                  <c:v>38453.333333333336</c:v>
                </c:pt>
                <c:pt idx="108996">
                  <c:v>38453.416666666664</c:v>
                </c:pt>
                <c:pt idx="108997">
                  <c:v>38453.5</c:v>
                </c:pt>
                <c:pt idx="108998">
                  <c:v>38453.583333333336</c:v>
                </c:pt>
                <c:pt idx="108999">
                  <c:v>38453.666666666664</c:v>
                </c:pt>
                <c:pt idx="109000">
                  <c:v>38453.75</c:v>
                </c:pt>
                <c:pt idx="109001">
                  <c:v>38453.833333333336</c:v>
                </c:pt>
                <c:pt idx="109002">
                  <c:v>38453.916666666664</c:v>
                </c:pt>
                <c:pt idx="109003">
                  <c:v>38454</c:v>
                </c:pt>
                <c:pt idx="109004">
                  <c:v>38454.083333333336</c:v>
                </c:pt>
                <c:pt idx="109005">
                  <c:v>38454.166666666664</c:v>
                </c:pt>
                <c:pt idx="109006">
                  <c:v>38454.25</c:v>
                </c:pt>
                <c:pt idx="109007">
                  <c:v>38454.333333333336</c:v>
                </c:pt>
                <c:pt idx="109008">
                  <c:v>38454.416666666664</c:v>
                </c:pt>
                <c:pt idx="109009">
                  <c:v>38454.5</c:v>
                </c:pt>
                <c:pt idx="109010">
                  <c:v>38454.583333333336</c:v>
                </c:pt>
                <c:pt idx="109011">
                  <c:v>38454.666666666664</c:v>
                </c:pt>
                <c:pt idx="109012">
                  <c:v>38454.75</c:v>
                </c:pt>
                <c:pt idx="109013">
                  <c:v>38454.833333333336</c:v>
                </c:pt>
                <c:pt idx="109014">
                  <c:v>38454.916666666664</c:v>
                </c:pt>
                <c:pt idx="109015">
                  <c:v>38455</c:v>
                </c:pt>
                <c:pt idx="109016">
                  <c:v>38455.083333333336</c:v>
                </c:pt>
                <c:pt idx="109017">
                  <c:v>38455.166666666664</c:v>
                </c:pt>
                <c:pt idx="109018">
                  <c:v>38455.25</c:v>
                </c:pt>
                <c:pt idx="109019">
                  <c:v>38455.333333333336</c:v>
                </c:pt>
                <c:pt idx="109020">
                  <c:v>38455.416666666664</c:v>
                </c:pt>
                <c:pt idx="109021">
                  <c:v>38455.5</c:v>
                </c:pt>
                <c:pt idx="109022">
                  <c:v>38455.583333333336</c:v>
                </c:pt>
                <c:pt idx="109023">
                  <c:v>38455.666666666664</c:v>
                </c:pt>
                <c:pt idx="109024">
                  <c:v>38455.75</c:v>
                </c:pt>
                <c:pt idx="109025">
                  <c:v>38455.833333333336</c:v>
                </c:pt>
                <c:pt idx="109026">
                  <c:v>38455.916666666664</c:v>
                </c:pt>
                <c:pt idx="109027">
                  <c:v>38456</c:v>
                </c:pt>
                <c:pt idx="109028">
                  <c:v>38456.083333333336</c:v>
                </c:pt>
                <c:pt idx="109029">
                  <c:v>38456.166666666664</c:v>
                </c:pt>
                <c:pt idx="109030">
                  <c:v>38456.25</c:v>
                </c:pt>
                <c:pt idx="109031">
                  <c:v>38456.333333333336</c:v>
                </c:pt>
                <c:pt idx="109032">
                  <c:v>38456.416666666664</c:v>
                </c:pt>
                <c:pt idx="109033">
                  <c:v>38456.5</c:v>
                </c:pt>
                <c:pt idx="109034">
                  <c:v>38456.583333333336</c:v>
                </c:pt>
                <c:pt idx="109035">
                  <c:v>38456.666666666664</c:v>
                </c:pt>
                <c:pt idx="109036">
                  <c:v>38456.75</c:v>
                </c:pt>
                <c:pt idx="109037">
                  <c:v>38456.833333333336</c:v>
                </c:pt>
                <c:pt idx="109038">
                  <c:v>38456.916666666664</c:v>
                </c:pt>
                <c:pt idx="109039">
                  <c:v>38457</c:v>
                </c:pt>
                <c:pt idx="109040">
                  <c:v>38457.083333333336</c:v>
                </c:pt>
                <c:pt idx="109041">
                  <c:v>38457.166666666664</c:v>
                </c:pt>
                <c:pt idx="109042">
                  <c:v>38457.25</c:v>
                </c:pt>
                <c:pt idx="109043">
                  <c:v>38457.333333333336</c:v>
                </c:pt>
                <c:pt idx="109044">
                  <c:v>38457.416666666664</c:v>
                </c:pt>
                <c:pt idx="109045">
                  <c:v>38457.5</c:v>
                </c:pt>
                <c:pt idx="109046">
                  <c:v>38457.583333333336</c:v>
                </c:pt>
                <c:pt idx="109047">
                  <c:v>38457.666666666664</c:v>
                </c:pt>
                <c:pt idx="109048">
                  <c:v>38457.75</c:v>
                </c:pt>
                <c:pt idx="109049">
                  <c:v>38457.833333333336</c:v>
                </c:pt>
                <c:pt idx="109050">
                  <c:v>38457.916666666664</c:v>
                </c:pt>
                <c:pt idx="109051">
                  <c:v>38458</c:v>
                </c:pt>
                <c:pt idx="109052">
                  <c:v>38458.083333333336</c:v>
                </c:pt>
                <c:pt idx="109053">
                  <c:v>38458.166666666664</c:v>
                </c:pt>
                <c:pt idx="109054">
                  <c:v>38458.25</c:v>
                </c:pt>
                <c:pt idx="109055">
                  <c:v>38458.333333333336</c:v>
                </c:pt>
                <c:pt idx="109056">
                  <c:v>38458.416666666664</c:v>
                </c:pt>
                <c:pt idx="109057">
                  <c:v>38458.5</c:v>
                </c:pt>
                <c:pt idx="109058">
                  <c:v>38458.583333333336</c:v>
                </c:pt>
                <c:pt idx="109059">
                  <c:v>38458.666666666664</c:v>
                </c:pt>
                <c:pt idx="109060">
                  <c:v>38458.75</c:v>
                </c:pt>
                <c:pt idx="109061">
                  <c:v>38458.833333333336</c:v>
                </c:pt>
                <c:pt idx="109062">
                  <c:v>38458.916666666664</c:v>
                </c:pt>
                <c:pt idx="109063">
                  <c:v>38459</c:v>
                </c:pt>
                <c:pt idx="109064">
                  <c:v>38459.083333333336</c:v>
                </c:pt>
                <c:pt idx="109065">
                  <c:v>38459.166666666664</c:v>
                </c:pt>
                <c:pt idx="109066">
                  <c:v>38459.25</c:v>
                </c:pt>
                <c:pt idx="109067">
                  <c:v>38459.333333333336</c:v>
                </c:pt>
                <c:pt idx="109068">
                  <c:v>38459.416666666664</c:v>
                </c:pt>
                <c:pt idx="109069">
                  <c:v>38459.5</c:v>
                </c:pt>
                <c:pt idx="109070">
                  <c:v>38459.583333333336</c:v>
                </c:pt>
                <c:pt idx="109071">
                  <c:v>38459.666666666664</c:v>
                </c:pt>
                <c:pt idx="109072">
                  <c:v>38459.75</c:v>
                </c:pt>
                <c:pt idx="109073">
                  <c:v>38459.833333333336</c:v>
                </c:pt>
                <c:pt idx="109074">
                  <c:v>38459.916666666664</c:v>
                </c:pt>
                <c:pt idx="109075">
                  <c:v>38460</c:v>
                </c:pt>
                <c:pt idx="109076">
                  <c:v>38460.083333333336</c:v>
                </c:pt>
                <c:pt idx="109077">
                  <c:v>38460.166666666664</c:v>
                </c:pt>
                <c:pt idx="109078">
                  <c:v>38460.25</c:v>
                </c:pt>
                <c:pt idx="109079">
                  <c:v>38460.333333333336</c:v>
                </c:pt>
                <c:pt idx="109080">
                  <c:v>38460.416666666664</c:v>
                </c:pt>
                <c:pt idx="109081">
                  <c:v>38460.5</c:v>
                </c:pt>
                <c:pt idx="109082">
                  <c:v>38460.583333333336</c:v>
                </c:pt>
                <c:pt idx="109083">
                  <c:v>38460.666666666664</c:v>
                </c:pt>
                <c:pt idx="109084">
                  <c:v>38460.75</c:v>
                </c:pt>
                <c:pt idx="109085">
                  <c:v>38460.833333333336</c:v>
                </c:pt>
                <c:pt idx="109086">
                  <c:v>38460.916666666664</c:v>
                </c:pt>
                <c:pt idx="109087">
                  <c:v>38461</c:v>
                </c:pt>
                <c:pt idx="109088">
                  <c:v>38461.083333333336</c:v>
                </c:pt>
                <c:pt idx="109089">
                  <c:v>38461.166666666664</c:v>
                </c:pt>
                <c:pt idx="109090">
                  <c:v>38461.25</c:v>
                </c:pt>
                <c:pt idx="109091">
                  <c:v>38461.333333333336</c:v>
                </c:pt>
                <c:pt idx="109092">
                  <c:v>38461.416666666664</c:v>
                </c:pt>
                <c:pt idx="109093">
                  <c:v>38461.5</c:v>
                </c:pt>
                <c:pt idx="109094">
                  <c:v>38461.583333333336</c:v>
                </c:pt>
                <c:pt idx="109095">
                  <c:v>38461.666666666664</c:v>
                </c:pt>
                <c:pt idx="109096">
                  <c:v>38461.75</c:v>
                </c:pt>
                <c:pt idx="109097">
                  <c:v>38461.833333333336</c:v>
                </c:pt>
                <c:pt idx="109098">
                  <c:v>38461.916666666664</c:v>
                </c:pt>
                <c:pt idx="109099">
                  <c:v>38462</c:v>
                </c:pt>
                <c:pt idx="109100">
                  <c:v>38462.083333333336</c:v>
                </c:pt>
                <c:pt idx="109101">
                  <c:v>38462.166666666664</c:v>
                </c:pt>
                <c:pt idx="109102">
                  <c:v>38462.25</c:v>
                </c:pt>
                <c:pt idx="109103">
                  <c:v>38462.333333333336</c:v>
                </c:pt>
                <c:pt idx="109104">
                  <c:v>38462.416666666664</c:v>
                </c:pt>
                <c:pt idx="109105">
                  <c:v>38462.5</c:v>
                </c:pt>
                <c:pt idx="109106">
                  <c:v>38462.583333333336</c:v>
                </c:pt>
                <c:pt idx="109107">
                  <c:v>38462.666666666664</c:v>
                </c:pt>
                <c:pt idx="109108">
                  <c:v>38462.75</c:v>
                </c:pt>
                <c:pt idx="109109">
                  <c:v>38462.833333333336</c:v>
                </c:pt>
                <c:pt idx="109110">
                  <c:v>38462.916666666664</c:v>
                </c:pt>
                <c:pt idx="109111">
                  <c:v>38463</c:v>
                </c:pt>
                <c:pt idx="109112">
                  <c:v>38463.083333333336</c:v>
                </c:pt>
                <c:pt idx="109113">
                  <c:v>38463.166666666664</c:v>
                </c:pt>
                <c:pt idx="109114">
                  <c:v>38463.25</c:v>
                </c:pt>
                <c:pt idx="109115">
                  <c:v>38463.333333333336</c:v>
                </c:pt>
                <c:pt idx="109116">
                  <c:v>38463.416666666664</c:v>
                </c:pt>
                <c:pt idx="109117">
                  <c:v>38463.5</c:v>
                </c:pt>
                <c:pt idx="109118">
                  <c:v>38463.583333333336</c:v>
                </c:pt>
                <c:pt idx="109119">
                  <c:v>38463.666666666664</c:v>
                </c:pt>
                <c:pt idx="109120">
                  <c:v>38463.75</c:v>
                </c:pt>
                <c:pt idx="109121">
                  <c:v>38463.833333333336</c:v>
                </c:pt>
                <c:pt idx="109122">
                  <c:v>38463.916666666664</c:v>
                </c:pt>
                <c:pt idx="109123">
                  <c:v>38464</c:v>
                </c:pt>
                <c:pt idx="109124">
                  <c:v>38464.083333333336</c:v>
                </c:pt>
                <c:pt idx="109125">
                  <c:v>38464.166666666664</c:v>
                </c:pt>
                <c:pt idx="109126">
                  <c:v>38464.25</c:v>
                </c:pt>
                <c:pt idx="109127">
                  <c:v>38464.333333333336</c:v>
                </c:pt>
                <c:pt idx="109128">
                  <c:v>38464.416666666664</c:v>
                </c:pt>
                <c:pt idx="109129">
                  <c:v>38464.5</c:v>
                </c:pt>
                <c:pt idx="109130">
                  <c:v>38464.583333333336</c:v>
                </c:pt>
                <c:pt idx="109131">
                  <c:v>38464.666666666664</c:v>
                </c:pt>
                <c:pt idx="109132">
                  <c:v>38464.75</c:v>
                </c:pt>
                <c:pt idx="109133">
                  <c:v>38464.833333333336</c:v>
                </c:pt>
                <c:pt idx="109134">
                  <c:v>38464.916666666664</c:v>
                </c:pt>
                <c:pt idx="109135">
                  <c:v>38465</c:v>
                </c:pt>
                <c:pt idx="109136">
                  <c:v>38465.083333333336</c:v>
                </c:pt>
                <c:pt idx="109137">
                  <c:v>38465.166666666664</c:v>
                </c:pt>
                <c:pt idx="109138">
                  <c:v>38465.25</c:v>
                </c:pt>
                <c:pt idx="109139">
                  <c:v>38465.333333333336</c:v>
                </c:pt>
                <c:pt idx="109140">
                  <c:v>38465.416666666664</c:v>
                </c:pt>
                <c:pt idx="109141">
                  <c:v>38465.5</c:v>
                </c:pt>
                <c:pt idx="109142">
                  <c:v>38465.583333333336</c:v>
                </c:pt>
                <c:pt idx="109143">
                  <c:v>38465.666666666664</c:v>
                </c:pt>
                <c:pt idx="109144">
                  <c:v>38465.75</c:v>
                </c:pt>
                <c:pt idx="109145">
                  <c:v>38465.833333333336</c:v>
                </c:pt>
                <c:pt idx="109146">
                  <c:v>38465.916666666664</c:v>
                </c:pt>
                <c:pt idx="109147">
                  <c:v>38466</c:v>
                </c:pt>
                <c:pt idx="109148">
                  <c:v>38466.083333333336</c:v>
                </c:pt>
                <c:pt idx="109149">
                  <c:v>38466.166666666664</c:v>
                </c:pt>
                <c:pt idx="109150">
                  <c:v>38466.25</c:v>
                </c:pt>
                <c:pt idx="109151">
                  <c:v>38466.333333333336</c:v>
                </c:pt>
                <c:pt idx="109152">
                  <c:v>38466.416666666664</c:v>
                </c:pt>
                <c:pt idx="109153">
                  <c:v>38466.5</c:v>
                </c:pt>
                <c:pt idx="109154">
                  <c:v>38466.583333333336</c:v>
                </c:pt>
                <c:pt idx="109155">
                  <c:v>38466.666666666664</c:v>
                </c:pt>
                <c:pt idx="109156">
                  <c:v>38466.75</c:v>
                </c:pt>
                <c:pt idx="109157">
                  <c:v>38466.833333333336</c:v>
                </c:pt>
                <c:pt idx="109158">
                  <c:v>38466.916666666664</c:v>
                </c:pt>
                <c:pt idx="109159">
                  <c:v>38467</c:v>
                </c:pt>
                <c:pt idx="109160">
                  <c:v>38467.083333333336</c:v>
                </c:pt>
                <c:pt idx="109161">
                  <c:v>38467.166666666664</c:v>
                </c:pt>
                <c:pt idx="109162">
                  <c:v>38467.25</c:v>
                </c:pt>
                <c:pt idx="109163">
                  <c:v>38467.333333333336</c:v>
                </c:pt>
                <c:pt idx="109164">
                  <c:v>38467.416666666664</c:v>
                </c:pt>
                <c:pt idx="109165">
                  <c:v>38467.5</c:v>
                </c:pt>
                <c:pt idx="109166">
                  <c:v>38467.583333333336</c:v>
                </c:pt>
                <c:pt idx="109167">
                  <c:v>38467.666666666664</c:v>
                </c:pt>
                <c:pt idx="109168">
                  <c:v>38467.75</c:v>
                </c:pt>
                <c:pt idx="109169">
                  <c:v>38467.833333333336</c:v>
                </c:pt>
                <c:pt idx="109170">
                  <c:v>38467.916666666664</c:v>
                </c:pt>
                <c:pt idx="109171">
                  <c:v>38468</c:v>
                </c:pt>
                <c:pt idx="109172">
                  <c:v>38468.083333333336</c:v>
                </c:pt>
                <c:pt idx="109173">
                  <c:v>38468.166666666664</c:v>
                </c:pt>
                <c:pt idx="109174">
                  <c:v>38468.25</c:v>
                </c:pt>
                <c:pt idx="109175">
                  <c:v>38468.333333333336</c:v>
                </c:pt>
                <c:pt idx="109176">
                  <c:v>38468.416666666664</c:v>
                </c:pt>
                <c:pt idx="109177">
                  <c:v>38468.5</c:v>
                </c:pt>
                <c:pt idx="109178">
                  <c:v>38468.583333333336</c:v>
                </c:pt>
                <c:pt idx="109179">
                  <c:v>38468.666666666664</c:v>
                </c:pt>
                <c:pt idx="109180">
                  <c:v>38468.75</c:v>
                </c:pt>
                <c:pt idx="109181">
                  <c:v>38468.833333333336</c:v>
                </c:pt>
                <c:pt idx="109182">
                  <c:v>38468.916666666664</c:v>
                </c:pt>
                <c:pt idx="109183">
                  <c:v>38469</c:v>
                </c:pt>
                <c:pt idx="109184">
                  <c:v>38469.083333333336</c:v>
                </c:pt>
                <c:pt idx="109185">
                  <c:v>38469.166666666664</c:v>
                </c:pt>
                <c:pt idx="109186">
                  <c:v>38469.25</c:v>
                </c:pt>
                <c:pt idx="109187">
                  <c:v>38469.333333333336</c:v>
                </c:pt>
                <c:pt idx="109188">
                  <c:v>38469.416666666664</c:v>
                </c:pt>
                <c:pt idx="109189">
                  <c:v>38469.5</c:v>
                </c:pt>
                <c:pt idx="109190">
                  <c:v>38469.583333333336</c:v>
                </c:pt>
                <c:pt idx="109191">
                  <c:v>38469.666666666664</c:v>
                </c:pt>
                <c:pt idx="109192">
                  <c:v>38469.75</c:v>
                </c:pt>
                <c:pt idx="109193">
                  <c:v>38469.833333333336</c:v>
                </c:pt>
                <c:pt idx="109194">
                  <c:v>38469.916666666664</c:v>
                </c:pt>
                <c:pt idx="109195">
                  <c:v>38470</c:v>
                </c:pt>
                <c:pt idx="109196">
                  <c:v>38470.083333333336</c:v>
                </c:pt>
                <c:pt idx="109197">
                  <c:v>38470.166666666664</c:v>
                </c:pt>
                <c:pt idx="109198">
                  <c:v>38470.25</c:v>
                </c:pt>
                <c:pt idx="109199">
                  <c:v>38470.333333333336</c:v>
                </c:pt>
                <c:pt idx="109200">
                  <c:v>38470.416666666664</c:v>
                </c:pt>
                <c:pt idx="109201">
                  <c:v>38470.5</c:v>
                </c:pt>
                <c:pt idx="109202">
                  <c:v>38470.583333333336</c:v>
                </c:pt>
                <c:pt idx="109203">
                  <c:v>38470.666666666664</c:v>
                </c:pt>
                <c:pt idx="109204">
                  <c:v>38470.75</c:v>
                </c:pt>
                <c:pt idx="109205">
                  <c:v>38470.833333333336</c:v>
                </c:pt>
                <c:pt idx="109206">
                  <c:v>38470.916666666664</c:v>
                </c:pt>
                <c:pt idx="109207">
                  <c:v>38471</c:v>
                </c:pt>
                <c:pt idx="109208">
                  <c:v>38471.083333333336</c:v>
                </c:pt>
                <c:pt idx="109209">
                  <c:v>38471.166666666664</c:v>
                </c:pt>
                <c:pt idx="109210">
                  <c:v>38471.25</c:v>
                </c:pt>
                <c:pt idx="109211">
                  <c:v>38471.333333333336</c:v>
                </c:pt>
                <c:pt idx="109212">
                  <c:v>38471.416666666664</c:v>
                </c:pt>
                <c:pt idx="109213">
                  <c:v>38471.5</c:v>
                </c:pt>
                <c:pt idx="109214">
                  <c:v>38471.583333333336</c:v>
                </c:pt>
                <c:pt idx="109215">
                  <c:v>38471.666666666664</c:v>
                </c:pt>
                <c:pt idx="109216">
                  <c:v>38471.75</c:v>
                </c:pt>
                <c:pt idx="109217">
                  <c:v>38471.833333333336</c:v>
                </c:pt>
                <c:pt idx="109218">
                  <c:v>38471.916666666664</c:v>
                </c:pt>
                <c:pt idx="109219">
                  <c:v>38472</c:v>
                </c:pt>
                <c:pt idx="109220">
                  <c:v>38472.083333333336</c:v>
                </c:pt>
                <c:pt idx="109221">
                  <c:v>38472.166666666664</c:v>
                </c:pt>
                <c:pt idx="109222">
                  <c:v>38472.25</c:v>
                </c:pt>
                <c:pt idx="109223">
                  <c:v>38472.333333333336</c:v>
                </c:pt>
                <c:pt idx="109224">
                  <c:v>38472.416666666664</c:v>
                </c:pt>
                <c:pt idx="109225">
                  <c:v>38472.5</c:v>
                </c:pt>
                <c:pt idx="109226">
                  <c:v>38472.583333333336</c:v>
                </c:pt>
                <c:pt idx="109227">
                  <c:v>38472.666666666664</c:v>
                </c:pt>
                <c:pt idx="109228">
                  <c:v>38472.75</c:v>
                </c:pt>
                <c:pt idx="109229">
                  <c:v>38472.833333333336</c:v>
                </c:pt>
                <c:pt idx="109230">
                  <c:v>38472.916666666664</c:v>
                </c:pt>
                <c:pt idx="109231">
                  <c:v>38473</c:v>
                </c:pt>
                <c:pt idx="109232">
                  <c:v>38473.083333333336</c:v>
                </c:pt>
                <c:pt idx="109233">
                  <c:v>38473.166666666664</c:v>
                </c:pt>
                <c:pt idx="109234">
                  <c:v>38473.25</c:v>
                </c:pt>
                <c:pt idx="109235">
                  <c:v>38473.333333333336</c:v>
                </c:pt>
                <c:pt idx="109236">
                  <c:v>38473.416666666664</c:v>
                </c:pt>
                <c:pt idx="109237">
                  <c:v>38473.5</c:v>
                </c:pt>
                <c:pt idx="109238">
                  <c:v>38473.583333333336</c:v>
                </c:pt>
                <c:pt idx="109239">
                  <c:v>38473.666666666664</c:v>
                </c:pt>
                <c:pt idx="109240">
                  <c:v>38473.75</c:v>
                </c:pt>
                <c:pt idx="109241">
                  <c:v>38473.833333333336</c:v>
                </c:pt>
                <c:pt idx="109242">
                  <c:v>38473.916666666664</c:v>
                </c:pt>
                <c:pt idx="109243">
                  <c:v>38474</c:v>
                </c:pt>
                <c:pt idx="109244">
                  <c:v>38474.083333333336</c:v>
                </c:pt>
                <c:pt idx="109245">
                  <c:v>38474.166666666664</c:v>
                </c:pt>
                <c:pt idx="109246">
                  <c:v>38474.25</c:v>
                </c:pt>
                <c:pt idx="109247">
                  <c:v>38474.333333333336</c:v>
                </c:pt>
                <c:pt idx="109248">
                  <c:v>38474.416666666664</c:v>
                </c:pt>
                <c:pt idx="109249">
                  <c:v>38474.5</c:v>
                </c:pt>
                <c:pt idx="109250">
                  <c:v>38474.583333333336</c:v>
                </c:pt>
                <c:pt idx="109251">
                  <c:v>38474.666666666664</c:v>
                </c:pt>
                <c:pt idx="109252">
                  <c:v>38474.75</c:v>
                </c:pt>
                <c:pt idx="109253">
                  <c:v>38474.833333333336</c:v>
                </c:pt>
                <c:pt idx="109254">
                  <c:v>38474.916666666664</c:v>
                </c:pt>
                <c:pt idx="109255">
                  <c:v>38475</c:v>
                </c:pt>
                <c:pt idx="109256">
                  <c:v>38475.083333333336</c:v>
                </c:pt>
                <c:pt idx="109257">
                  <c:v>38475.166666666664</c:v>
                </c:pt>
                <c:pt idx="109258">
                  <c:v>38475.25</c:v>
                </c:pt>
                <c:pt idx="109259">
                  <c:v>38475.333333333336</c:v>
                </c:pt>
                <c:pt idx="109260">
                  <c:v>38475.416666666664</c:v>
                </c:pt>
                <c:pt idx="109261">
                  <c:v>38475.5</c:v>
                </c:pt>
                <c:pt idx="109262">
                  <c:v>38475.583333333336</c:v>
                </c:pt>
                <c:pt idx="109263">
                  <c:v>38475.666666666664</c:v>
                </c:pt>
                <c:pt idx="109264">
                  <c:v>38475.75</c:v>
                </c:pt>
                <c:pt idx="109265">
                  <c:v>38475.833333333336</c:v>
                </c:pt>
                <c:pt idx="109266">
                  <c:v>38475.916666666664</c:v>
                </c:pt>
                <c:pt idx="109267">
                  <c:v>38476</c:v>
                </c:pt>
                <c:pt idx="109268">
                  <c:v>38476.083333333336</c:v>
                </c:pt>
                <c:pt idx="109269">
                  <c:v>38476.166666666664</c:v>
                </c:pt>
                <c:pt idx="109270">
                  <c:v>38476.25</c:v>
                </c:pt>
                <c:pt idx="109271">
                  <c:v>38476.333333333336</c:v>
                </c:pt>
                <c:pt idx="109272">
                  <c:v>38476.416666666664</c:v>
                </c:pt>
                <c:pt idx="109273">
                  <c:v>38476.5</c:v>
                </c:pt>
                <c:pt idx="109274">
                  <c:v>38476.583333333336</c:v>
                </c:pt>
                <c:pt idx="109275">
                  <c:v>38476.666666666664</c:v>
                </c:pt>
                <c:pt idx="109276">
                  <c:v>38476.75</c:v>
                </c:pt>
                <c:pt idx="109277">
                  <c:v>38476.833333333336</c:v>
                </c:pt>
                <c:pt idx="109278">
                  <c:v>38476.916666666664</c:v>
                </c:pt>
                <c:pt idx="109279">
                  <c:v>38477</c:v>
                </c:pt>
                <c:pt idx="109280">
                  <c:v>38477.083333333336</c:v>
                </c:pt>
                <c:pt idx="109281">
                  <c:v>38477.166666666664</c:v>
                </c:pt>
                <c:pt idx="109282">
                  <c:v>38477.25</c:v>
                </c:pt>
                <c:pt idx="109283">
                  <c:v>38477.333333333336</c:v>
                </c:pt>
                <c:pt idx="109284">
                  <c:v>38477.416666666664</c:v>
                </c:pt>
                <c:pt idx="109285">
                  <c:v>38477.5</c:v>
                </c:pt>
                <c:pt idx="109286">
                  <c:v>38477.583333333336</c:v>
                </c:pt>
                <c:pt idx="109287">
                  <c:v>38477.666666666664</c:v>
                </c:pt>
                <c:pt idx="109288">
                  <c:v>38477.75</c:v>
                </c:pt>
                <c:pt idx="109289">
                  <c:v>38477.833333333336</c:v>
                </c:pt>
                <c:pt idx="109290">
                  <c:v>38477.916666666664</c:v>
                </c:pt>
                <c:pt idx="109291">
                  <c:v>38478</c:v>
                </c:pt>
                <c:pt idx="109292">
                  <c:v>38478.083333333336</c:v>
                </c:pt>
                <c:pt idx="109293">
                  <c:v>38478.166666666664</c:v>
                </c:pt>
                <c:pt idx="109294">
                  <c:v>38478.25</c:v>
                </c:pt>
                <c:pt idx="109295">
                  <c:v>38478.333333333336</c:v>
                </c:pt>
                <c:pt idx="109296">
                  <c:v>38478.416666666664</c:v>
                </c:pt>
                <c:pt idx="109297">
                  <c:v>38478.5</c:v>
                </c:pt>
                <c:pt idx="109298">
                  <c:v>38478.583333333336</c:v>
                </c:pt>
                <c:pt idx="109299">
                  <c:v>38478.666666666664</c:v>
                </c:pt>
                <c:pt idx="109300">
                  <c:v>38478.75</c:v>
                </c:pt>
                <c:pt idx="109301">
                  <c:v>38478.833333333336</c:v>
                </c:pt>
                <c:pt idx="109302">
                  <c:v>38478.916666666664</c:v>
                </c:pt>
                <c:pt idx="109303">
                  <c:v>38479</c:v>
                </c:pt>
                <c:pt idx="109304">
                  <c:v>38479.083333333336</c:v>
                </c:pt>
                <c:pt idx="109305">
                  <c:v>38479.166666666664</c:v>
                </c:pt>
                <c:pt idx="109306">
                  <c:v>38479.25</c:v>
                </c:pt>
                <c:pt idx="109307">
                  <c:v>38479.333333333336</c:v>
                </c:pt>
                <c:pt idx="109308">
                  <c:v>38479.416666666664</c:v>
                </c:pt>
                <c:pt idx="109309">
                  <c:v>38479.5</c:v>
                </c:pt>
                <c:pt idx="109310">
                  <c:v>38479.583333333336</c:v>
                </c:pt>
                <c:pt idx="109311">
                  <c:v>38479.666666666664</c:v>
                </c:pt>
                <c:pt idx="109312">
                  <c:v>38479.75</c:v>
                </c:pt>
                <c:pt idx="109313">
                  <c:v>38479.833333333336</c:v>
                </c:pt>
                <c:pt idx="109314">
                  <c:v>38479.916666666664</c:v>
                </c:pt>
                <c:pt idx="109315">
                  <c:v>38480</c:v>
                </c:pt>
                <c:pt idx="109316">
                  <c:v>38480.083333333336</c:v>
                </c:pt>
                <c:pt idx="109317">
                  <c:v>38480.166666666664</c:v>
                </c:pt>
                <c:pt idx="109318">
                  <c:v>38480.25</c:v>
                </c:pt>
                <c:pt idx="109319">
                  <c:v>38480.333333333336</c:v>
                </c:pt>
                <c:pt idx="109320">
                  <c:v>38480.416666666664</c:v>
                </c:pt>
                <c:pt idx="109321">
                  <c:v>38480.5</c:v>
                </c:pt>
                <c:pt idx="109322">
                  <c:v>38480.583333333336</c:v>
                </c:pt>
                <c:pt idx="109323">
                  <c:v>38480.666666666664</c:v>
                </c:pt>
                <c:pt idx="109324">
                  <c:v>38480.75</c:v>
                </c:pt>
                <c:pt idx="109325">
                  <c:v>38480.833333333336</c:v>
                </c:pt>
                <c:pt idx="109326">
                  <c:v>38480.916666666664</c:v>
                </c:pt>
                <c:pt idx="109327">
                  <c:v>38481</c:v>
                </c:pt>
                <c:pt idx="109328">
                  <c:v>38481.083333333336</c:v>
                </c:pt>
                <c:pt idx="109329">
                  <c:v>38481.166666666664</c:v>
                </c:pt>
                <c:pt idx="109330">
                  <c:v>38481.25</c:v>
                </c:pt>
                <c:pt idx="109331">
                  <c:v>38481.333333333336</c:v>
                </c:pt>
                <c:pt idx="109332">
                  <c:v>38481.416666666664</c:v>
                </c:pt>
                <c:pt idx="109333">
                  <c:v>38481.5</c:v>
                </c:pt>
                <c:pt idx="109334">
                  <c:v>38481.583333333336</c:v>
                </c:pt>
                <c:pt idx="109335">
                  <c:v>38481.666666666664</c:v>
                </c:pt>
                <c:pt idx="109336">
                  <c:v>38481.75</c:v>
                </c:pt>
                <c:pt idx="109337">
                  <c:v>38481.833333333336</c:v>
                </c:pt>
                <c:pt idx="109338">
                  <c:v>38481.916666666664</c:v>
                </c:pt>
                <c:pt idx="109339">
                  <c:v>38482</c:v>
                </c:pt>
                <c:pt idx="109340">
                  <c:v>38482.083333333336</c:v>
                </c:pt>
                <c:pt idx="109341">
                  <c:v>38482.166666666664</c:v>
                </c:pt>
                <c:pt idx="109342">
                  <c:v>38482.25</c:v>
                </c:pt>
                <c:pt idx="109343">
                  <c:v>38482.333333333336</c:v>
                </c:pt>
                <c:pt idx="109344">
                  <c:v>38482.416666666664</c:v>
                </c:pt>
                <c:pt idx="109345">
                  <c:v>38482.5</c:v>
                </c:pt>
                <c:pt idx="109346">
                  <c:v>38482.583333333336</c:v>
                </c:pt>
                <c:pt idx="109347">
                  <c:v>38482.666666666664</c:v>
                </c:pt>
                <c:pt idx="109348">
                  <c:v>38482.75</c:v>
                </c:pt>
                <c:pt idx="109349">
                  <c:v>38482.833333333336</c:v>
                </c:pt>
                <c:pt idx="109350">
                  <c:v>38482.916666666664</c:v>
                </c:pt>
                <c:pt idx="109351">
                  <c:v>38483</c:v>
                </c:pt>
                <c:pt idx="109352">
                  <c:v>38483.083333333336</c:v>
                </c:pt>
                <c:pt idx="109353">
                  <c:v>38483.166666666664</c:v>
                </c:pt>
                <c:pt idx="109354">
                  <c:v>38483.25</c:v>
                </c:pt>
                <c:pt idx="109355">
                  <c:v>38483.333333333336</c:v>
                </c:pt>
                <c:pt idx="109356">
                  <c:v>38483.416666666664</c:v>
                </c:pt>
                <c:pt idx="109357">
                  <c:v>38483.5</c:v>
                </c:pt>
                <c:pt idx="109358">
                  <c:v>38483.583333333336</c:v>
                </c:pt>
                <c:pt idx="109359">
                  <c:v>38483.666666666664</c:v>
                </c:pt>
                <c:pt idx="109360">
                  <c:v>38483.75</c:v>
                </c:pt>
                <c:pt idx="109361">
                  <c:v>38483.833333333336</c:v>
                </c:pt>
                <c:pt idx="109362">
                  <c:v>38483.916666666664</c:v>
                </c:pt>
                <c:pt idx="109363">
                  <c:v>38484</c:v>
                </c:pt>
                <c:pt idx="109364">
                  <c:v>38484.083333333336</c:v>
                </c:pt>
                <c:pt idx="109365">
                  <c:v>38484.166666666664</c:v>
                </c:pt>
                <c:pt idx="109366">
                  <c:v>38484.25</c:v>
                </c:pt>
                <c:pt idx="109367">
                  <c:v>38484.333333333336</c:v>
                </c:pt>
                <c:pt idx="109368">
                  <c:v>38484.416666666664</c:v>
                </c:pt>
                <c:pt idx="109369">
                  <c:v>38484.5</c:v>
                </c:pt>
                <c:pt idx="109370">
                  <c:v>38484.583333333336</c:v>
                </c:pt>
                <c:pt idx="109371">
                  <c:v>38484.666666666664</c:v>
                </c:pt>
                <c:pt idx="109372">
                  <c:v>38484.75</c:v>
                </c:pt>
                <c:pt idx="109373">
                  <c:v>38484.833333333336</c:v>
                </c:pt>
                <c:pt idx="109374">
                  <c:v>38484.916666666664</c:v>
                </c:pt>
                <c:pt idx="109375">
                  <c:v>38485</c:v>
                </c:pt>
                <c:pt idx="109376">
                  <c:v>38485.083333333336</c:v>
                </c:pt>
                <c:pt idx="109377">
                  <c:v>38485.166666666664</c:v>
                </c:pt>
                <c:pt idx="109378">
                  <c:v>38485.25</c:v>
                </c:pt>
                <c:pt idx="109379">
                  <c:v>38485.333333333336</c:v>
                </c:pt>
                <c:pt idx="109380">
                  <c:v>38485.416666666664</c:v>
                </c:pt>
                <c:pt idx="109381">
                  <c:v>38485.5</c:v>
                </c:pt>
                <c:pt idx="109382">
                  <c:v>38485.583333333336</c:v>
                </c:pt>
                <c:pt idx="109383">
                  <c:v>38485.666666666664</c:v>
                </c:pt>
                <c:pt idx="109384">
                  <c:v>38485.75</c:v>
                </c:pt>
                <c:pt idx="109385">
                  <c:v>38485.833333333336</c:v>
                </c:pt>
                <c:pt idx="109386">
                  <c:v>38485.916666666664</c:v>
                </c:pt>
                <c:pt idx="109387">
                  <c:v>38486</c:v>
                </c:pt>
                <c:pt idx="109388">
                  <c:v>38486.083333333336</c:v>
                </c:pt>
                <c:pt idx="109389">
                  <c:v>38486.166666666664</c:v>
                </c:pt>
                <c:pt idx="109390">
                  <c:v>38486.25</c:v>
                </c:pt>
                <c:pt idx="109391">
                  <c:v>38486.333333333336</c:v>
                </c:pt>
                <c:pt idx="109392">
                  <c:v>38486.416666666664</c:v>
                </c:pt>
                <c:pt idx="109393">
                  <c:v>38486.5</c:v>
                </c:pt>
                <c:pt idx="109394">
                  <c:v>38486.583333333336</c:v>
                </c:pt>
                <c:pt idx="109395">
                  <c:v>38486.666666666664</c:v>
                </c:pt>
                <c:pt idx="109396">
                  <c:v>38486.75</c:v>
                </c:pt>
                <c:pt idx="109397">
                  <c:v>38486.833333333336</c:v>
                </c:pt>
                <c:pt idx="109398">
                  <c:v>38486.916666666664</c:v>
                </c:pt>
                <c:pt idx="109399">
                  <c:v>38487</c:v>
                </c:pt>
                <c:pt idx="109400">
                  <c:v>38487.083333333336</c:v>
                </c:pt>
                <c:pt idx="109401">
                  <c:v>38487.166666666664</c:v>
                </c:pt>
                <c:pt idx="109402">
                  <c:v>38487.25</c:v>
                </c:pt>
                <c:pt idx="109403">
                  <c:v>38487.333333333336</c:v>
                </c:pt>
                <c:pt idx="109404">
                  <c:v>38487.416666666664</c:v>
                </c:pt>
                <c:pt idx="109405">
                  <c:v>38487.5</c:v>
                </c:pt>
                <c:pt idx="109406">
                  <c:v>38487.583333333336</c:v>
                </c:pt>
                <c:pt idx="109407">
                  <c:v>38487.666666666664</c:v>
                </c:pt>
                <c:pt idx="109408">
                  <c:v>38487.75</c:v>
                </c:pt>
                <c:pt idx="109409">
                  <c:v>38487.833333333336</c:v>
                </c:pt>
                <c:pt idx="109410">
                  <c:v>38487.916666666664</c:v>
                </c:pt>
                <c:pt idx="109411">
                  <c:v>38488</c:v>
                </c:pt>
                <c:pt idx="109412">
                  <c:v>38488.083333333336</c:v>
                </c:pt>
                <c:pt idx="109413">
                  <c:v>38488.166666666664</c:v>
                </c:pt>
                <c:pt idx="109414">
                  <c:v>38488.25</c:v>
                </c:pt>
                <c:pt idx="109415">
                  <c:v>38488.333333333336</c:v>
                </c:pt>
                <c:pt idx="109416">
                  <c:v>38488.416666666664</c:v>
                </c:pt>
                <c:pt idx="109417">
                  <c:v>38488.5</c:v>
                </c:pt>
                <c:pt idx="109418">
                  <c:v>38488.583333333336</c:v>
                </c:pt>
                <c:pt idx="109419">
                  <c:v>38488.666666666664</c:v>
                </c:pt>
                <c:pt idx="109420">
                  <c:v>38488.75</c:v>
                </c:pt>
                <c:pt idx="109421">
                  <c:v>38488.833333333336</c:v>
                </c:pt>
                <c:pt idx="109422">
                  <c:v>38488.916666666664</c:v>
                </c:pt>
                <c:pt idx="109423">
                  <c:v>38489</c:v>
                </c:pt>
                <c:pt idx="109424">
                  <c:v>38489.083333333336</c:v>
                </c:pt>
                <c:pt idx="109425">
                  <c:v>38489.166666666664</c:v>
                </c:pt>
                <c:pt idx="109426">
                  <c:v>38489.25</c:v>
                </c:pt>
                <c:pt idx="109427">
                  <c:v>38489.333333333336</c:v>
                </c:pt>
                <c:pt idx="109428">
                  <c:v>38489.416666666664</c:v>
                </c:pt>
                <c:pt idx="109429">
                  <c:v>38489.5</c:v>
                </c:pt>
                <c:pt idx="109430">
                  <c:v>38489.583333333336</c:v>
                </c:pt>
                <c:pt idx="109431">
                  <c:v>38489.666666666664</c:v>
                </c:pt>
                <c:pt idx="109432">
                  <c:v>38489.75</c:v>
                </c:pt>
                <c:pt idx="109433">
                  <c:v>38489.833333333336</c:v>
                </c:pt>
                <c:pt idx="109434">
                  <c:v>38489.916666666664</c:v>
                </c:pt>
                <c:pt idx="109435">
                  <c:v>38490</c:v>
                </c:pt>
                <c:pt idx="109436">
                  <c:v>38490.083333333336</c:v>
                </c:pt>
                <c:pt idx="109437">
                  <c:v>38490.166666666664</c:v>
                </c:pt>
                <c:pt idx="109438">
                  <c:v>38490.25</c:v>
                </c:pt>
                <c:pt idx="109439">
                  <c:v>38490.333333333336</c:v>
                </c:pt>
                <c:pt idx="109440">
                  <c:v>38490.416666666664</c:v>
                </c:pt>
                <c:pt idx="109441">
                  <c:v>38490.5</c:v>
                </c:pt>
                <c:pt idx="109442">
                  <c:v>38490.583333333336</c:v>
                </c:pt>
                <c:pt idx="109443">
                  <c:v>38490.666666666664</c:v>
                </c:pt>
                <c:pt idx="109444">
                  <c:v>38490.75</c:v>
                </c:pt>
                <c:pt idx="109445">
                  <c:v>38490.833333333336</c:v>
                </c:pt>
                <c:pt idx="109446">
                  <c:v>38490.916666666664</c:v>
                </c:pt>
                <c:pt idx="109447">
                  <c:v>38491</c:v>
                </c:pt>
                <c:pt idx="109448">
                  <c:v>38491.083333333336</c:v>
                </c:pt>
                <c:pt idx="109449">
                  <c:v>38491.166666666664</c:v>
                </c:pt>
                <c:pt idx="109450">
                  <c:v>38491.25</c:v>
                </c:pt>
                <c:pt idx="109451">
                  <c:v>38491.333333333336</c:v>
                </c:pt>
                <c:pt idx="109452">
                  <c:v>38491.416666666664</c:v>
                </c:pt>
                <c:pt idx="109453">
                  <c:v>38491.5</c:v>
                </c:pt>
                <c:pt idx="109454">
                  <c:v>38491.583333333336</c:v>
                </c:pt>
                <c:pt idx="109455">
                  <c:v>38491.666666666664</c:v>
                </c:pt>
                <c:pt idx="109456">
                  <c:v>38491.75</c:v>
                </c:pt>
                <c:pt idx="109457">
                  <c:v>38491.833333333336</c:v>
                </c:pt>
                <c:pt idx="109458">
                  <c:v>38491.916666666664</c:v>
                </c:pt>
                <c:pt idx="109459">
                  <c:v>38492</c:v>
                </c:pt>
                <c:pt idx="109460">
                  <c:v>38492.083333333336</c:v>
                </c:pt>
                <c:pt idx="109461">
                  <c:v>38492.166666666664</c:v>
                </c:pt>
                <c:pt idx="109462">
                  <c:v>38492.25</c:v>
                </c:pt>
                <c:pt idx="109463">
                  <c:v>38492.333333333336</c:v>
                </c:pt>
                <c:pt idx="109464">
                  <c:v>38492.416666666664</c:v>
                </c:pt>
                <c:pt idx="109465">
                  <c:v>38492.5</c:v>
                </c:pt>
                <c:pt idx="109466">
                  <c:v>38492.583333333336</c:v>
                </c:pt>
                <c:pt idx="109467">
                  <c:v>38492.666666666664</c:v>
                </c:pt>
                <c:pt idx="109468">
                  <c:v>38492.75</c:v>
                </c:pt>
                <c:pt idx="109469">
                  <c:v>38492.833333333336</c:v>
                </c:pt>
                <c:pt idx="109470">
                  <c:v>38492.916666666664</c:v>
                </c:pt>
                <c:pt idx="109471">
                  <c:v>38493</c:v>
                </c:pt>
                <c:pt idx="109472">
                  <c:v>38493.083333333336</c:v>
                </c:pt>
                <c:pt idx="109473">
                  <c:v>38493.166666666664</c:v>
                </c:pt>
                <c:pt idx="109474">
                  <c:v>38493.25</c:v>
                </c:pt>
                <c:pt idx="109475">
                  <c:v>38493.333333333336</c:v>
                </c:pt>
                <c:pt idx="109476">
                  <c:v>38493.416666666664</c:v>
                </c:pt>
                <c:pt idx="109477">
                  <c:v>38493.5</c:v>
                </c:pt>
                <c:pt idx="109478">
                  <c:v>38493.583333333336</c:v>
                </c:pt>
                <c:pt idx="109479">
                  <c:v>38493.666666666664</c:v>
                </c:pt>
                <c:pt idx="109480">
                  <c:v>38493.75</c:v>
                </c:pt>
                <c:pt idx="109481">
                  <c:v>38493.833333333336</c:v>
                </c:pt>
                <c:pt idx="109482">
                  <c:v>38493.916666666664</c:v>
                </c:pt>
                <c:pt idx="109483">
                  <c:v>38494</c:v>
                </c:pt>
                <c:pt idx="109484">
                  <c:v>38494.083333333336</c:v>
                </c:pt>
                <c:pt idx="109485">
                  <c:v>38494.166666666664</c:v>
                </c:pt>
                <c:pt idx="109486">
                  <c:v>38494.25</c:v>
                </c:pt>
                <c:pt idx="109487">
                  <c:v>38494.333333333336</c:v>
                </c:pt>
                <c:pt idx="109488">
                  <c:v>38494.416666666664</c:v>
                </c:pt>
                <c:pt idx="109489">
                  <c:v>38494.5</c:v>
                </c:pt>
                <c:pt idx="109490">
                  <c:v>38494.583333333336</c:v>
                </c:pt>
                <c:pt idx="109491">
                  <c:v>38494.666666666664</c:v>
                </c:pt>
                <c:pt idx="109492">
                  <c:v>38494.75</c:v>
                </c:pt>
                <c:pt idx="109493">
                  <c:v>38494.833333333336</c:v>
                </c:pt>
                <c:pt idx="109494">
                  <c:v>38494.916666666664</c:v>
                </c:pt>
                <c:pt idx="109495">
                  <c:v>38495</c:v>
                </c:pt>
                <c:pt idx="109496">
                  <c:v>38495.083333333336</c:v>
                </c:pt>
                <c:pt idx="109497">
                  <c:v>38495.166666666664</c:v>
                </c:pt>
                <c:pt idx="109498">
                  <c:v>38495.25</c:v>
                </c:pt>
                <c:pt idx="109499">
                  <c:v>38495.333333333336</c:v>
                </c:pt>
                <c:pt idx="109500">
                  <c:v>38495.416666666664</c:v>
                </c:pt>
                <c:pt idx="109501">
                  <c:v>38495.5</c:v>
                </c:pt>
                <c:pt idx="109502">
                  <c:v>38495.583333333336</c:v>
                </c:pt>
                <c:pt idx="109503">
                  <c:v>38495.666666666664</c:v>
                </c:pt>
                <c:pt idx="109504">
                  <c:v>38495.75</c:v>
                </c:pt>
                <c:pt idx="109505">
                  <c:v>38495.833333333336</c:v>
                </c:pt>
                <c:pt idx="109506">
                  <c:v>38495.916666666664</c:v>
                </c:pt>
                <c:pt idx="109507">
                  <c:v>38496</c:v>
                </c:pt>
                <c:pt idx="109508">
                  <c:v>38496.083333333336</c:v>
                </c:pt>
                <c:pt idx="109509">
                  <c:v>38496.166666666664</c:v>
                </c:pt>
                <c:pt idx="109510">
                  <c:v>38496.25</c:v>
                </c:pt>
                <c:pt idx="109511">
                  <c:v>38496.333333333336</c:v>
                </c:pt>
                <c:pt idx="109512">
                  <c:v>38496.416666666664</c:v>
                </c:pt>
                <c:pt idx="109513">
                  <c:v>38496.5</c:v>
                </c:pt>
                <c:pt idx="109514">
                  <c:v>38496.583333333336</c:v>
                </c:pt>
                <c:pt idx="109515">
                  <c:v>38496.666666666664</c:v>
                </c:pt>
                <c:pt idx="109516">
                  <c:v>38496.75</c:v>
                </c:pt>
                <c:pt idx="109517">
                  <c:v>38496.833333333336</c:v>
                </c:pt>
                <c:pt idx="109518">
                  <c:v>38496.916666666664</c:v>
                </c:pt>
                <c:pt idx="109519">
                  <c:v>38497</c:v>
                </c:pt>
                <c:pt idx="109520">
                  <c:v>38497.083333333336</c:v>
                </c:pt>
                <c:pt idx="109521">
                  <c:v>38497.166666666664</c:v>
                </c:pt>
                <c:pt idx="109522">
                  <c:v>38497.25</c:v>
                </c:pt>
                <c:pt idx="109523">
                  <c:v>38497.333333333336</c:v>
                </c:pt>
                <c:pt idx="109524">
                  <c:v>38497.416666666664</c:v>
                </c:pt>
                <c:pt idx="109525">
                  <c:v>38497.5</c:v>
                </c:pt>
                <c:pt idx="109526">
                  <c:v>38497.583333333336</c:v>
                </c:pt>
                <c:pt idx="109527">
                  <c:v>38497.666666666664</c:v>
                </c:pt>
                <c:pt idx="109528">
                  <c:v>38497.75</c:v>
                </c:pt>
                <c:pt idx="109529">
                  <c:v>38497.833333333336</c:v>
                </c:pt>
                <c:pt idx="109530">
                  <c:v>38497.916666666664</c:v>
                </c:pt>
                <c:pt idx="109531">
                  <c:v>38498</c:v>
                </c:pt>
                <c:pt idx="109532">
                  <c:v>38498.083333333336</c:v>
                </c:pt>
                <c:pt idx="109533">
                  <c:v>38498.166666666664</c:v>
                </c:pt>
                <c:pt idx="109534">
                  <c:v>38498.25</c:v>
                </c:pt>
                <c:pt idx="109535">
                  <c:v>38498.333333333336</c:v>
                </c:pt>
                <c:pt idx="109536">
                  <c:v>38498.416666666664</c:v>
                </c:pt>
                <c:pt idx="109537">
                  <c:v>38498.5</c:v>
                </c:pt>
                <c:pt idx="109538">
                  <c:v>38498.583333333336</c:v>
                </c:pt>
                <c:pt idx="109539">
                  <c:v>38498.666666666664</c:v>
                </c:pt>
                <c:pt idx="109540">
                  <c:v>38498.75</c:v>
                </c:pt>
                <c:pt idx="109541">
                  <c:v>38498.833333333336</c:v>
                </c:pt>
                <c:pt idx="109542">
                  <c:v>38498.916666666664</c:v>
                </c:pt>
                <c:pt idx="109543">
                  <c:v>38499</c:v>
                </c:pt>
                <c:pt idx="109544">
                  <c:v>38499.083333333336</c:v>
                </c:pt>
                <c:pt idx="109545">
                  <c:v>38499.166666666664</c:v>
                </c:pt>
                <c:pt idx="109546">
                  <c:v>38499.25</c:v>
                </c:pt>
                <c:pt idx="109547">
                  <c:v>38499.333333333336</c:v>
                </c:pt>
                <c:pt idx="109548">
                  <c:v>38499.416666666664</c:v>
                </c:pt>
                <c:pt idx="109549">
                  <c:v>38499.5</c:v>
                </c:pt>
                <c:pt idx="109550">
                  <c:v>38499.583333333336</c:v>
                </c:pt>
                <c:pt idx="109551">
                  <c:v>38499.666666666664</c:v>
                </c:pt>
                <c:pt idx="109552">
                  <c:v>38499.75</c:v>
                </c:pt>
                <c:pt idx="109553">
                  <c:v>38499.833333333336</c:v>
                </c:pt>
                <c:pt idx="109554">
                  <c:v>38499.916666666664</c:v>
                </c:pt>
                <c:pt idx="109555">
                  <c:v>38500</c:v>
                </c:pt>
                <c:pt idx="109556">
                  <c:v>38500.083333333336</c:v>
                </c:pt>
                <c:pt idx="109557">
                  <c:v>38500.166666666664</c:v>
                </c:pt>
                <c:pt idx="109558">
                  <c:v>38500.25</c:v>
                </c:pt>
                <c:pt idx="109559">
                  <c:v>38500.333333333336</c:v>
                </c:pt>
                <c:pt idx="109560">
                  <c:v>38500.416666666664</c:v>
                </c:pt>
                <c:pt idx="109561">
                  <c:v>38500.5</c:v>
                </c:pt>
                <c:pt idx="109562">
                  <c:v>38500.583333333336</c:v>
                </c:pt>
                <c:pt idx="109563">
                  <c:v>38500.666666666664</c:v>
                </c:pt>
                <c:pt idx="109564">
                  <c:v>38500.75</c:v>
                </c:pt>
                <c:pt idx="109565">
                  <c:v>38500.833333333336</c:v>
                </c:pt>
                <c:pt idx="109566">
                  <c:v>38500.916666666664</c:v>
                </c:pt>
                <c:pt idx="109567">
                  <c:v>38501</c:v>
                </c:pt>
                <c:pt idx="109568">
                  <c:v>38501.083333333336</c:v>
                </c:pt>
                <c:pt idx="109569">
                  <c:v>38501.166666666664</c:v>
                </c:pt>
                <c:pt idx="109570">
                  <c:v>38501.25</c:v>
                </c:pt>
                <c:pt idx="109571">
                  <c:v>38501.333333333336</c:v>
                </c:pt>
                <c:pt idx="109572">
                  <c:v>38501.416666666664</c:v>
                </c:pt>
                <c:pt idx="109573">
                  <c:v>38501.5</c:v>
                </c:pt>
                <c:pt idx="109574">
                  <c:v>38501.583333333336</c:v>
                </c:pt>
                <c:pt idx="109575">
                  <c:v>38501.666666666664</c:v>
                </c:pt>
                <c:pt idx="109576">
                  <c:v>38501.75</c:v>
                </c:pt>
                <c:pt idx="109577">
                  <c:v>38501.833333333336</c:v>
                </c:pt>
                <c:pt idx="109578">
                  <c:v>38501.916666666664</c:v>
                </c:pt>
                <c:pt idx="109579">
                  <c:v>38502</c:v>
                </c:pt>
                <c:pt idx="109580">
                  <c:v>38502.083333333336</c:v>
                </c:pt>
                <c:pt idx="109581">
                  <c:v>38502.166666666664</c:v>
                </c:pt>
                <c:pt idx="109582">
                  <c:v>38502.25</c:v>
                </c:pt>
                <c:pt idx="109583">
                  <c:v>38502.333333333336</c:v>
                </c:pt>
                <c:pt idx="109584">
                  <c:v>38502.416666666664</c:v>
                </c:pt>
                <c:pt idx="109585">
                  <c:v>38502.5</c:v>
                </c:pt>
                <c:pt idx="109586">
                  <c:v>38502.583333333336</c:v>
                </c:pt>
                <c:pt idx="109587">
                  <c:v>38502.666666666664</c:v>
                </c:pt>
                <c:pt idx="109588">
                  <c:v>38502.75</c:v>
                </c:pt>
                <c:pt idx="109589">
                  <c:v>38502.833333333336</c:v>
                </c:pt>
                <c:pt idx="109590">
                  <c:v>38502.916666666664</c:v>
                </c:pt>
                <c:pt idx="109591">
                  <c:v>38503</c:v>
                </c:pt>
                <c:pt idx="109592">
                  <c:v>38503.083333333336</c:v>
                </c:pt>
                <c:pt idx="109593">
                  <c:v>38503.166666666664</c:v>
                </c:pt>
                <c:pt idx="109594">
                  <c:v>38503.25</c:v>
                </c:pt>
                <c:pt idx="109595">
                  <c:v>38503.333333333336</c:v>
                </c:pt>
                <c:pt idx="109596">
                  <c:v>38503.416666666664</c:v>
                </c:pt>
                <c:pt idx="109597">
                  <c:v>38503.5</c:v>
                </c:pt>
                <c:pt idx="109598">
                  <c:v>38503.583333333336</c:v>
                </c:pt>
                <c:pt idx="109599">
                  <c:v>38503.666666666664</c:v>
                </c:pt>
                <c:pt idx="109600">
                  <c:v>38503.75</c:v>
                </c:pt>
                <c:pt idx="109601">
                  <c:v>38503.833333333336</c:v>
                </c:pt>
                <c:pt idx="109602">
                  <c:v>38503.916666666664</c:v>
                </c:pt>
                <c:pt idx="109603">
                  <c:v>38504</c:v>
                </c:pt>
                <c:pt idx="109604">
                  <c:v>38504.083333333336</c:v>
                </c:pt>
                <c:pt idx="109605">
                  <c:v>38504.166666666664</c:v>
                </c:pt>
                <c:pt idx="109606">
                  <c:v>38504.25</c:v>
                </c:pt>
                <c:pt idx="109607">
                  <c:v>38504.333333333336</c:v>
                </c:pt>
                <c:pt idx="109608">
                  <c:v>38504.416666666664</c:v>
                </c:pt>
                <c:pt idx="109609">
                  <c:v>38504.5</c:v>
                </c:pt>
                <c:pt idx="109610">
                  <c:v>38504.583333333336</c:v>
                </c:pt>
                <c:pt idx="109611">
                  <c:v>38504.666666666664</c:v>
                </c:pt>
                <c:pt idx="109612">
                  <c:v>38504.75</c:v>
                </c:pt>
                <c:pt idx="109613">
                  <c:v>38504.833333333336</c:v>
                </c:pt>
                <c:pt idx="109614">
                  <c:v>38504.916666666664</c:v>
                </c:pt>
                <c:pt idx="109615">
                  <c:v>38505</c:v>
                </c:pt>
                <c:pt idx="109616">
                  <c:v>38505.083333333336</c:v>
                </c:pt>
                <c:pt idx="109617">
                  <c:v>38505.166666666664</c:v>
                </c:pt>
                <c:pt idx="109618">
                  <c:v>38505.25</c:v>
                </c:pt>
                <c:pt idx="109619">
                  <c:v>38505.333333333336</c:v>
                </c:pt>
                <c:pt idx="109620">
                  <c:v>38505.416666666664</c:v>
                </c:pt>
                <c:pt idx="109621">
                  <c:v>38505.5</c:v>
                </c:pt>
                <c:pt idx="109622">
                  <c:v>38505.583333333336</c:v>
                </c:pt>
                <c:pt idx="109623">
                  <c:v>38505.666666666664</c:v>
                </c:pt>
                <c:pt idx="109624">
                  <c:v>38505.75</c:v>
                </c:pt>
                <c:pt idx="109625">
                  <c:v>38505.833333333336</c:v>
                </c:pt>
                <c:pt idx="109626">
                  <c:v>38505.916666666664</c:v>
                </c:pt>
                <c:pt idx="109627">
                  <c:v>38506</c:v>
                </c:pt>
                <c:pt idx="109628">
                  <c:v>38506.083333333336</c:v>
                </c:pt>
                <c:pt idx="109629">
                  <c:v>38506.166666666664</c:v>
                </c:pt>
                <c:pt idx="109630">
                  <c:v>38506.25</c:v>
                </c:pt>
                <c:pt idx="109631">
                  <c:v>38506.333333333336</c:v>
                </c:pt>
                <c:pt idx="109632">
                  <c:v>38506.416666666664</c:v>
                </c:pt>
                <c:pt idx="109633">
                  <c:v>38506.5</c:v>
                </c:pt>
                <c:pt idx="109634">
                  <c:v>38506.583333333336</c:v>
                </c:pt>
                <c:pt idx="109635">
                  <c:v>38506.666666666664</c:v>
                </c:pt>
                <c:pt idx="109636">
                  <c:v>38506.75</c:v>
                </c:pt>
                <c:pt idx="109637">
                  <c:v>38506.833333333336</c:v>
                </c:pt>
                <c:pt idx="109638">
                  <c:v>38506.916666666664</c:v>
                </c:pt>
                <c:pt idx="109639">
                  <c:v>38507</c:v>
                </c:pt>
                <c:pt idx="109640">
                  <c:v>38507.083333333336</c:v>
                </c:pt>
                <c:pt idx="109641">
                  <c:v>38507.166666666664</c:v>
                </c:pt>
                <c:pt idx="109642">
                  <c:v>38507.25</c:v>
                </c:pt>
                <c:pt idx="109643">
                  <c:v>38507.333333333336</c:v>
                </c:pt>
                <c:pt idx="109644">
                  <c:v>38507.416666666664</c:v>
                </c:pt>
                <c:pt idx="109645">
                  <c:v>38507.5</c:v>
                </c:pt>
                <c:pt idx="109646">
                  <c:v>38507.583333333336</c:v>
                </c:pt>
                <c:pt idx="109647">
                  <c:v>38507.666666666664</c:v>
                </c:pt>
                <c:pt idx="109648">
                  <c:v>38507.75</c:v>
                </c:pt>
                <c:pt idx="109649">
                  <c:v>38507.833333333336</c:v>
                </c:pt>
                <c:pt idx="109650">
                  <c:v>38507.916666666664</c:v>
                </c:pt>
                <c:pt idx="109651">
                  <c:v>38508</c:v>
                </c:pt>
                <c:pt idx="109652">
                  <c:v>38508.083333333336</c:v>
                </c:pt>
                <c:pt idx="109653">
                  <c:v>38508.166666666664</c:v>
                </c:pt>
                <c:pt idx="109654">
                  <c:v>38508.25</c:v>
                </c:pt>
                <c:pt idx="109655">
                  <c:v>38508.333333333336</c:v>
                </c:pt>
                <c:pt idx="109656">
                  <c:v>38508.416666666664</c:v>
                </c:pt>
                <c:pt idx="109657">
                  <c:v>38508.5</c:v>
                </c:pt>
                <c:pt idx="109658">
                  <c:v>38508.583333333336</c:v>
                </c:pt>
                <c:pt idx="109659">
                  <c:v>38508.666666666664</c:v>
                </c:pt>
                <c:pt idx="109660">
                  <c:v>38508.75</c:v>
                </c:pt>
                <c:pt idx="109661">
                  <c:v>38508.833333333336</c:v>
                </c:pt>
                <c:pt idx="109662">
                  <c:v>38508.916666666664</c:v>
                </c:pt>
                <c:pt idx="109663">
                  <c:v>38509</c:v>
                </c:pt>
                <c:pt idx="109664">
                  <c:v>38509.083333333336</c:v>
                </c:pt>
                <c:pt idx="109665">
                  <c:v>38509.166666666664</c:v>
                </c:pt>
                <c:pt idx="109666">
                  <c:v>38509.25</c:v>
                </c:pt>
                <c:pt idx="109667">
                  <c:v>38509.333333333336</c:v>
                </c:pt>
                <c:pt idx="109668">
                  <c:v>38509.416666666664</c:v>
                </c:pt>
                <c:pt idx="109669">
                  <c:v>38509.5</c:v>
                </c:pt>
                <c:pt idx="109670">
                  <c:v>38509.583333333336</c:v>
                </c:pt>
                <c:pt idx="109671">
                  <c:v>38509.666666666664</c:v>
                </c:pt>
                <c:pt idx="109672">
                  <c:v>38509.75</c:v>
                </c:pt>
                <c:pt idx="109673">
                  <c:v>38509.833333333336</c:v>
                </c:pt>
                <c:pt idx="109674">
                  <c:v>38509.916666666664</c:v>
                </c:pt>
                <c:pt idx="109675">
                  <c:v>38510</c:v>
                </c:pt>
                <c:pt idx="109676">
                  <c:v>38510.083333333336</c:v>
                </c:pt>
                <c:pt idx="109677">
                  <c:v>38510.166666666664</c:v>
                </c:pt>
                <c:pt idx="109678">
                  <c:v>38510.25</c:v>
                </c:pt>
                <c:pt idx="109679">
                  <c:v>38510.333333333336</c:v>
                </c:pt>
                <c:pt idx="109680">
                  <c:v>38510.375</c:v>
                </c:pt>
                <c:pt idx="109681">
                  <c:v>38510.416666666664</c:v>
                </c:pt>
                <c:pt idx="109682">
                  <c:v>38510.5</c:v>
                </c:pt>
                <c:pt idx="109683">
                  <c:v>38510.583333333336</c:v>
                </c:pt>
                <c:pt idx="109684">
                  <c:v>38510.625</c:v>
                </c:pt>
                <c:pt idx="109685">
                  <c:v>38510.666666666664</c:v>
                </c:pt>
                <c:pt idx="109686">
                  <c:v>38510.75</c:v>
                </c:pt>
                <c:pt idx="109687">
                  <c:v>38510.833333333336</c:v>
                </c:pt>
                <c:pt idx="109688">
                  <c:v>38510.875</c:v>
                </c:pt>
                <c:pt idx="109689">
                  <c:v>38510.916666666664</c:v>
                </c:pt>
                <c:pt idx="109690">
                  <c:v>38511</c:v>
                </c:pt>
                <c:pt idx="109691">
                  <c:v>38511.083333333336</c:v>
                </c:pt>
                <c:pt idx="109692">
                  <c:v>38511.166666666664</c:v>
                </c:pt>
                <c:pt idx="109693">
                  <c:v>38511.25</c:v>
                </c:pt>
                <c:pt idx="109694">
                  <c:v>38511.333333333336</c:v>
                </c:pt>
                <c:pt idx="109695">
                  <c:v>38511.375</c:v>
                </c:pt>
                <c:pt idx="109696">
                  <c:v>38511.416666666664</c:v>
                </c:pt>
                <c:pt idx="109697">
                  <c:v>38511.5</c:v>
                </c:pt>
                <c:pt idx="109698">
                  <c:v>38511.583333333336</c:v>
                </c:pt>
                <c:pt idx="109699">
                  <c:v>38511.625</c:v>
                </c:pt>
                <c:pt idx="109700">
                  <c:v>38511.666666666664</c:v>
                </c:pt>
                <c:pt idx="109701">
                  <c:v>38511.75</c:v>
                </c:pt>
                <c:pt idx="109702">
                  <c:v>38511.833333333336</c:v>
                </c:pt>
                <c:pt idx="109703">
                  <c:v>38511.875</c:v>
                </c:pt>
                <c:pt idx="109704">
                  <c:v>38511.916666666664</c:v>
                </c:pt>
                <c:pt idx="109705">
                  <c:v>38512</c:v>
                </c:pt>
                <c:pt idx="109706">
                  <c:v>38512.083333333336</c:v>
                </c:pt>
                <c:pt idx="109707">
                  <c:v>38512.166666666664</c:v>
                </c:pt>
                <c:pt idx="109708">
                  <c:v>38512.25</c:v>
                </c:pt>
                <c:pt idx="109709">
                  <c:v>38512.333333333336</c:v>
                </c:pt>
                <c:pt idx="109710">
                  <c:v>38512.375</c:v>
                </c:pt>
                <c:pt idx="109711">
                  <c:v>38512.416666666664</c:v>
                </c:pt>
                <c:pt idx="109712">
                  <c:v>38512.5</c:v>
                </c:pt>
                <c:pt idx="109713">
                  <c:v>38512.583333333336</c:v>
                </c:pt>
                <c:pt idx="109714">
                  <c:v>38512.625</c:v>
                </c:pt>
                <c:pt idx="109715">
                  <c:v>38512.666666666664</c:v>
                </c:pt>
                <c:pt idx="109716">
                  <c:v>38512.75</c:v>
                </c:pt>
                <c:pt idx="109717">
                  <c:v>38512.833333333336</c:v>
                </c:pt>
                <c:pt idx="109718">
                  <c:v>38512.875</c:v>
                </c:pt>
                <c:pt idx="109719">
                  <c:v>38512.916666666664</c:v>
                </c:pt>
                <c:pt idx="109720">
                  <c:v>38513</c:v>
                </c:pt>
                <c:pt idx="109721">
                  <c:v>38513.083333333336</c:v>
                </c:pt>
                <c:pt idx="109722">
                  <c:v>38513.166666666664</c:v>
                </c:pt>
                <c:pt idx="109723">
                  <c:v>38513.25</c:v>
                </c:pt>
                <c:pt idx="109724">
                  <c:v>38513.333333333336</c:v>
                </c:pt>
                <c:pt idx="109725">
                  <c:v>38513.375</c:v>
                </c:pt>
                <c:pt idx="109726">
                  <c:v>38513.416666666664</c:v>
                </c:pt>
                <c:pt idx="109727">
                  <c:v>38513.5</c:v>
                </c:pt>
                <c:pt idx="109728">
                  <c:v>38513.583333333336</c:v>
                </c:pt>
                <c:pt idx="109729">
                  <c:v>38513.625</c:v>
                </c:pt>
                <c:pt idx="109730">
                  <c:v>38513.666666666664</c:v>
                </c:pt>
                <c:pt idx="109731">
                  <c:v>38513.75</c:v>
                </c:pt>
                <c:pt idx="109732">
                  <c:v>38513.833333333336</c:v>
                </c:pt>
                <c:pt idx="109733">
                  <c:v>38513.875</c:v>
                </c:pt>
                <c:pt idx="109734">
                  <c:v>38513.916666666664</c:v>
                </c:pt>
                <c:pt idx="109735">
                  <c:v>38514</c:v>
                </c:pt>
                <c:pt idx="109736">
                  <c:v>38514.083333333336</c:v>
                </c:pt>
                <c:pt idx="109737">
                  <c:v>38514.166666666664</c:v>
                </c:pt>
                <c:pt idx="109738">
                  <c:v>38514.25</c:v>
                </c:pt>
                <c:pt idx="109739">
                  <c:v>38514.333333333336</c:v>
                </c:pt>
                <c:pt idx="109740">
                  <c:v>38514.375</c:v>
                </c:pt>
                <c:pt idx="109741">
                  <c:v>38514.416666666664</c:v>
                </c:pt>
                <c:pt idx="109742">
                  <c:v>38514.5</c:v>
                </c:pt>
                <c:pt idx="109743">
                  <c:v>38514.583333333336</c:v>
                </c:pt>
                <c:pt idx="109744">
                  <c:v>38514.625</c:v>
                </c:pt>
                <c:pt idx="109745">
                  <c:v>38514.666666666664</c:v>
                </c:pt>
                <c:pt idx="109746">
                  <c:v>38514.75</c:v>
                </c:pt>
                <c:pt idx="109747">
                  <c:v>38514.833333333336</c:v>
                </c:pt>
                <c:pt idx="109748">
                  <c:v>38514.875</c:v>
                </c:pt>
                <c:pt idx="109749">
                  <c:v>38514.916666666664</c:v>
                </c:pt>
                <c:pt idx="109750">
                  <c:v>38515</c:v>
                </c:pt>
                <c:pt idx="109751">
                  <c:v>38515.083333333336</c:v>
                </c:pt>
                <c:pt idx="109752">
                  <c:v>38515.166666666664</c:v>
                </c:pt>
                <c:pt idx="109753">
                  <c:v>38515.25</c:v>
                </c:pt>
                <c:pt idx="109754">
                  <c:v>38515.333333333336</c:v>
                </c:pt>
                <c:pt idx="109755">
                  <c:v>38515.375</c:v>
                </c:pt>
                <c:pt idx="109756">
                  <c:v>38515.416666666664</c:v>
                </c:pt>
                <c:pt idx="109757">
                  <c:v>38515.5</c:v>
                </c:pt>
                <c:pt idx="109758">
                  <c:v>38515.583333333336</c:v>
                </c:pt>
                <c:pt idx="109759">
                  <c:v>38515.625</c:v>
                </c:pt>
                <c:pt idx="109760">
                  <c:v>38515.666666666664</c:v>
                </c:pt>
                <c:pt idx="109761">
                  <c:v>38515.75</c:v>
                </c:pt>
                <c:pt idx="109762">
                  <c:v>38515.833333333336</c:v>
                </c:pt>
                <c:pt idx="109763">
                  <c:v>38515.875</c:v>
                </c:pt>
                <c:pt idx="109764">
                  <c:v>38515.916666666664</c:v>
                </c:pt>
                <c:pt idx="109765">
                  <c:v>38516</c:v>
                </c:pt>
                <c:pt idx="109766">
                  <c:v>38516.083333333336</c:v>
                </c:pt>
                <c:pt idx="109767">
                  <c:v>38516.166666666664</c:v>
                </c:pt>
                <c:pt idx="109768">
                  <c:v>38516.25</c:v>
                </c:pt>
                <c:pt idx="109769">
                  <c:v>38516.333333333336</c:v>
                </c:pt>
                <c:pt idx="109770">
                  <c:v>38516.375</c:v>
                </c:pt>
                <c:pt idx="109771">
                  <c:v>38516.416666666664</c:v>
                </c:pt>
                <c:pt idx="109772">
                  <c:v>38516.5</c:v>
                </c:pt>
                <c:pt idx="109773">
                  <c:v>38516.583333333336</c:v>
                </c:pt>
                <c:pt idx="109774">
                  <c:v>38516.625</c:v>
                </c:pt>
                <c:pt idx="109775">
                  <c:v>38516.666666666664</c:v>
                </c:pt>
                <c:pt idx="109776">
                  <c:v>38516.75</c:v>
                </c:pt>
                <c:pt idx="109777">
                  <c:v>38516.833333333336</c:v>
                </c:pt>
                <c:pt idx="109778">
                  <c:v>38516.875</c:v>
                </c:pt>
                <c:pt idx="109779">
                  <c:v>38516.916666666664</c:v>
                </c:pt>
                <c:pt idx="109780">
                  <c:v>38517</c:v>
                </c:pt>
                <c:pt idx="109781">
                  <c:v>38517.083333333336</c:v>
                </c:pt>
                <c:pt idx="109782">
                  <c:v>38517.166666666664</c:v>
                </c:pt>
                <c:pt idx="109783">
                  <c:v>38517.25</c:v>
                </c:pt>
                <c:pt idx="109784">
                  <c:v>38517.333333333336</c:v>
                </c:pt>
                <c:pt idx="109785">
                  <c:v>38517.375</c:v>
                </c:pt>
                <c:pt idx="109786">
                  <c:v>38517.416666666664</c:v>
                </c:pt>
                <c:pt idx="109787">
                  <c:v>38517.5</c:v>
                </c:pt>
                <c:pt idx="109788">
                  <c:v>38517.583333333336</c:v>
                </c:pt>
                <c:pt idx="109789">
                  <c:v>38517.625</c:v>
                </c:pt>
                <c:pt idx="109790">
                  <c:v>38517.666666666664</c:v>
                </c:pt>
                <c:pt idx="109791">
                  <c:v>38517.75</c:v>
                </c:pt>
                <c:pt idx="109792">
                  <c:v>38517.833333333336</c:v>
                </c:pt>
                <c:pt idx="109793">
                  <c:v>38517.875</c:v>
                </c:pt>
                <c:pt idx="109794">
                  <c:v>38517.916666666664</c:v>
                </c:pt>
                <c:pt idx="109795">
                  <c:v>38518</c:v>
                </c:pt>
                <c:pt idx="109796">
                  <c:v>38518.083333333336</c:v>
                </c:pt>
                <c:pt idx="109797">
                  <c:v>38518.166666666664</c:v>
                </c:pt>
                <c:pt idx="109798">
                  <c:v>38518.25</c:v>
                </c:pt>
                <c:pt idx="109799">
                  <c:v>38518.333333333336</c:v>
                </c:pt>
                <c:pt idx="109800">
                  <c:v>38518.375</c:v>
                </c:pt>
                <c:pt idx="109801">
                  <c:v>38518.416666666664</c:v>
                </c:pt>
                <c:pt idx="109802">
                  <c:v>38518.5</c:v>
                </c:pt>
                <c:pt idx="109803">
                  <c:v>38518.583333333336</c:v>
                </c:pt>
                <c:pt idx="109804">
                  <c:v>38518.625</c:v>
                </c:pt>
                <c:pt idx="109805">
                  <c:v>38518.666666666664</c:v>
                </c:pt>
                <c:pt idx="109806">
                  <c:v>38518.75</c:v>
                </c:pt>
                <c:pt idx="109807">
                  <c:v>38518.833333333336</c:v>
                </c:pt>
                <c:pt idx="109808">
                  <c:v>38518.875</c:v>
                </c:pt>
                <c:pt idx="109809">
                  <c:v>38518.916666666664</c:v>
                </c:pt>
                <c:pt idx="109810">
                  <c:v>38519</c:v>
                </c:pt>
                <c:pt idx="109811">
                  <c:v>38519.083333333336</c:v>
                </c:pt>
                <c:pt idx="109812">
                  <c:v>38519.166666666664</c:v>
                </c:pt>
                <c:pt idx="109813">
                  <c:v>38519.25</c:v>
                </c:pt>
                <c:pt idx="109814">
                  <c:v>38519.333333333336</c:v>
                </c:pt>
                <c:pt idx="109815">
                  <c:v>38519.375</c:v>
                </c:pt>
                <c:pt idx="109816">
                  <c:v>38519.416666666664</c:v>
                </c:pt>
                <c:pt idx="109817">
                  <c:v>38519.5</c:v>
                </c:pt>
                <c:pt idx="109818">
                  <c:v>38519.583333333336</c:v>
                </c:pt>
                <c:pt idx="109819">
                  <c:v>38519.625</c:v>
                </c:pt>
                <c:pt idx="109820">
                  <c:v>38519.666666666664</c:v>
                </c:pt>
                <c:pt idx="109821">
                  <c:v>38519.75</c:v>
                </c:pt>
                <c:pt idx="109822">
                  <c:v>38519.833333333336</c:v>
                </c:pt>
                <c:pt idx="109823">
                  <c:v>38519.875</c:v>
                </c:pt>
                <c:pt idx="109824">
                  <c:v>38519.916666666664</c:v>
                </c:pt>
                <c:pt idx="109825">
                  <c:v>38520</c:v>
                </c:pt>
                <c:pt idx="109826">
                  <c:v>38520.083333333336</c:v>
                </c:pt>
                <c:pt idx="109827">
                  <c:v>38520.166666666664</c:v>
                </c:pt>
                <c:pt idx="109828">
                  <c:v>38520.25</c:v>
                </c:pt>
                <c:pt idx="109829">
                  <c:v>38520.333333333336</c:v>
                </c:pt>
                <c:pt idx="109830">
                  <c:v>38520.375</c:v>
                </c:pt>
                <c:pt idx="109831">
                  <c:v>38520.416666666664</c:v>
                </c:pt>
                <c:pt idx="109832">
                  <c:v>38520.5</c:v>
                </c:pt>
                <c:pt idx="109833">
                  <c:v>38520.583333333336</c:v>
                </c:pt>
                <c:pt idx="109834">
                  <c:v>38520.625</c:v>
                </c:pt>
                <c:pt idx="109835">
                  <c:v>38520.666666666664</c:v>
                </c:pt>
                <c:pt idx="109836">
                  <c:v>38520.75</c:v>
                </c:pt>
                <c:pt idx="109837">
                  <c:v>38520.833333333336</c:v>
                </c:pt>
                <c:pt idx="109838">
                  <c:v>38520.875</c:v>
                </c:pt>
                <c:pt idx="109839">
                  <c:v>38520.916666666664</c:v>
                </c:pt>
                <c:pt idx="109840">
                  <c:v>38521</c:v>
                </c:pt>
                <c:pt idx="109841">
                  <c:v>38521.083333333336</c:v>
                </c:pt>
                <c:pt idx="109842">
                  <c:v>38521.166666666664</c:v>
                </c:pt>
                <c:pt idx="109843">
                  <c:v>38521.25</c:v>
                </c:pt>
                <c:pt idx="109844">
                  <c:v>38521.333333333336</c:v>
                </c:pt>
                <c:pt idx="109845">
                  <c:v>38521.375</c:v>
                </c:pt>
                <c:pt idx="109846">
                  <c:v>38521.416666666664</c:v>
                </c:pt>
                <c:pt idx="109847">
                  <c:v>38521.5</c:v>
                </c:pt>
                <c:pt idx="109848">
                  <c:v>38521.583333333336</c:v>
                </c:pt>
                <c:pt idx="109849">
                  <c:v>38521.625</c:v>
                </c:pt>
                <c:pt idx="109850">
                  <c:v>38521.666666666664</c:v>
                </c:pt>
                <c:pt idx="109851">
                  <c:v>38521.75</c:v>
                </c:pt>
                <c:pt idx="109852">
                  <c:v>38521.833333333336</c:v>
                </c:pt>
                <c:pt idx="109853">
                  <c:v>38521.875</c:v>
                </c:pt>
                <c:pt idx="109854">
                  <c:v>38521.916666666664</c:v>
                </c:pt>
                <c:pt idx="109855">
                  <c:v>38522</c:v>
                </c:pt>
                <c:pt idx="109856">
                  <c:v>38522.083333333336</c:v>
                </c:pt>
                <c:pt idx="109857">
                  <c:v>38522.166666666664</c:v>
                </c:pt>
                <c:pt idx="109858">
                  <c:v>38522.25</c:v>
                </c:pt>
                <c:pt idx="109859">
                  <c:v>38522.333333333336</c:v>
                </c:pt>
                <c:pt idx="109860">
                  <c:v>38522.375</c:v>
                </c:pt>
                <c:pt idx="109861">
                  <c:v>38522.416666666664</c:v>
                </c:pt>
                <c:pt idx="109862">
                  <c:v>38522.5</c:v>
                </c:pt>
                <c:pt idx="109863">
                  <c:v>38522.583333333336</c:v>
                </c:pt>
                <c:pt idx="109864">
                  <c:v>38522.625</c:v>
                </c:pt>
                <c:pt idx="109865">
                  <c:v>38522.666666666664</c:v>
                </c:pt>
                <c:pt idx="109866">
                  <c:v>38522.75</c:v>
                </c:pt>
                <c:pt idx="109867">
                  <c:v>38522.833333333336</c:v>
                </c:pt>
                <c:pt idx="109868">
                  <c:v>38522.875</c:v>
                </c:pt>
                <c:pt idx="109869">
                  <c:v>38522.916666666664</c:v>
                </c:pt>
                <c:pt idx="109870">
                  <c:v>38523</c:v>
                </c:pt>
                <c:pt idx="109871">
                  <c:v>38523.083333333336</c:v>
                </c:pt>
                <c:pt idx="109872">
                  <c:v>38523.166666666664</c:v>
                </c:pt>
                <c:pt idx="109873">
                  <c:v>38523.25</c:v>
                </c:pt>
                <c:pt idx="109874">
                  <c:v>38523.333333333336</c:v>
                </c:pt>
                <c:pt idx="109875">
                  <c:v>38523.375</c:v>
                </c:pt>
                <c:pt idx="109876">
                  <c:v>38523.416666666664</c:v>
                </c:pt>
                <c:pt idx="109877">
                  <c:v>38523.5</c:v>
                </c:pt>
                <c:pt idx="109878">
                  <c:v>38523.583333333336</c:v>
                </c:pt>
                <c:pt idx="109879">
                  <c:v>38523.625</c:v>
                </c:pt>
                <c:pt idx="109880">
                  <c:v>38523.666666666664</c:v>
                </c:pt>
                <c:pt idx="109881">
                  <c:v>38523.75</c:v>
                </c:pt>
                <c:pt idx="109882">
                  <c:v>38523.833333333336</c:v>
                </c:pt>
                <c:pt idx="109883">
                  <c:v>38523.875</c:v>
                </c:pt>
                <c:pt idx="109884">
                  <c:v>38523.916666666664</c:v>
                </c:pt>
                <c:pt idx="109885">
                  <c:v>38524</c:v>
                </c:pt>
                <c:pt idx="109886">
                  <c:v>38524.083333333336</c:v>
                </c:pt>
                <c:pt idx="109887">
                  <c:v>38524.166666666664</c:v>
                </c:pt>
                <c:pt idx="109888">
                  <c:v>38524.25</c:v>
                </c:pt>
                <c:pt idx="109889">
                  <c:v>38524.333333333336</c:v>
                </c:pt>
                <c:pt idx="109890">
                  <c:v>38524.375</c:v>
                </c:pt>
                <c:pt idx="109891">
                  <c:v>38524.416666666664</c:v>
                </c:pt>
                <c:pt idx="109892">
                  <c:v>38524.5</c:v>
                </c:pt>
                <c:pt idx="109893">
                  <c:v>38524.583333333336</c:v>
                </c:pt>
                <c:pt idx="109894">
                  <c:v>38524.625</c:v>
                </c:pt>
                <c:pt idx="109895">
                  <c:v>38524.666666666664</c:v>
                </c:pt>
                <c:pt idx="109896">
                  <c:v>38524.75</c:v>
                </c:pt>
                <c:pt idx="109897">
                  <c:v>38524.833333333336</c:v>
                </c:pt>
                <c:pt idx="109898">
                  <c:v>38524.875</c:v>
                </c:pt>
                <c:pt idx="109899">
                  <c:v>38524.916666666664</c:v>
                </c:pt>
                <c:pt idx="109900">
                  <c:v>38525</c:v>
                </c:pt>
                <c:pt idx="109901">
                  <c:v>38525.083333333336</c:v>
                </c:pt>
                <c:pt idx="109902">
                  <c:v>38525.166666666664</c:v>
                </c:pt>
                <c:pt idx="109903">
                  <c:v>38525.25</c:v>
                </c:pt>
                <c:pt idx="109904">
                  <c:v>38525.333333333336</c:v>
                </c:pt>
                <c:pt idx="109905">
                  <c:v>38525.375</c:v>
                </c:pt>
                <c:pt idx="109906">
                  <c:v>38525.416666666664</c:v>
                </c:pt>
                <c:pt idx="109907">
                  <c:v>38525.5</c:v>
                </c:pt>
                <c:pt idx="109908">
                  <c:v>38525.583333333336</c:v>
                </c:pt>
                <c:pt idx="109909">
                  <c:v>38525.625</c:v>
                </c:pt>
                <c:pt idx="109910">
                  <c:v>38525.666666666664</c:v>
                </c:pt>
                <c:pt idx="109911">
                  <c:v>38525.75</c:v>
                </c:pt>
                <c:pt idx="109912">
                  <c:v>38525.833333333336</c:v>
                </c:pt>
                <c:pt idx="109913">
                  <c:v>38525.875</c:v>
                </c:pt>
                <c:pt idx="109914">
                  <c:v>38525.916666666664</c:v>
                </c:pt>
                <c:pt idx="109915">
                  <c:v>38526</c:v>
                </c:pt>
                <c:pt idx="109916">
                  <c:v>38526.083333333336</c:v>
                </c:pt>
                <c:pt idx="109917">
                  <c:v>38526.166666666664</c:v>
                </c:pt>
                <c:pt idx="109918">
                  <c:v>38526.25</c:v>
                </c:pt>
                <c:pt idx="109919">
                  <c:v>38526.333333333336</c:v>
                </c:pt>
                <c:pt idx="109920">
                  <c:v>38526.375</c:v>
                </c:pt>
                <c:pt idx="109921">
                  <c:v>38526.416666666664</c:v>
                </c:pt>
                <c:pt idx="109922">
                  <c:v>38526.5</c:v>
                </c:pt>
                <c:pt idx="109923">
                  <c:v>38526.583333333336</c:v>
                </c:pt>
                <c:pt idx="109924">
                  <c:v>38526.625</c:v>
                </c:pt>
                <c:pt idx="109925">
                  <c:v>38526.666666666664</c:v>
                </c:pt>
                <c:pt idx="109926">
                  <c:v>38526.75</c:v>
                </c:pt>
                <c:pt idx="109927">
                  <c:v>38526.833333333336</c:v>
                </c:pt>
                <c:pt idx="109928">
                  <c:v>38526.875</c:v>
                </c:pt>
                <c:pt idx="109929">
                  <c:v>38526.916666666664</c:v>
                </c:pt>
                <c:pt idx="109930">
                  <c:v>38527</c:v>
                </c:pt>
                <c:pt idx="109931">
                  <c:v>38527.083333333336</c:v>
                </c:pt>
                <c:pt idx="109932">
                  <c:v>38527.166666666664</c:v>
                </c:pt>
                <c:pt idx="109933">
                  <c:v>38527.25</c:v>
                </c:pt>
                <c:pt idx="109934">
                  <c:v>38527.333333333336</c:v>
                </c:pt>
                <c:pt idx="109935">
                  <c:v>38527.375</c:v>
                </c:pt>
                <c:pt idx="109936">
                  <c:v>38527.416666666664</c:v>
                </c:pt>
                <c:pt idx="109937">
                  <c:v>38527.5</c:v>
                </c:pt>
                <c:pt idx="109938">
                  <c:v>38527.583333333336</c:v>
                </c:pt>
                <c:pt idx="109939">
                  <c:v>38527.625</c:v>
                </c:pt>
                <c:pt idx="109940">
                  <c:v>38527.666666666664</c:v>
                </c:pt>
                <c:pt idx="109941">
                  <c:v>38527.75</c:v>
                </c:pt>
                <c:pt idx="109942">
                  <c:v>38527.833333333336</c:v>
                </c:pt>
                <c:pt idx="109943">
                  <c:v>38527.875</c:v>
                </c:pt>
                <c:pt idx="109944">
                  <c:v>38527.916666666664</c:v>
                </c:pt>
                <c:pt idx="109945">
                  <c:v>38528</c:v>
                </c:pt>
                <c:pt idx="109946">
                  <c:v>38528.083333333336</c:v>
                </c:pt>
                <c:pt idx="109947">
                  <c:v>38528.166666666664</c:v>
                </c:pt>
                <c:pt idx="109948">
                  <c:v>38528.25</c:v>
                </c:pt>
                <c:pt idx="109949">
                  <c:v>38528.333333333336</c:v>
                </c:pt>
                <c:pt idx="109950">
                  <c:v>38528.375</c:v>
                </c:pt>
                <c:pt idx="109951">
                  <c:v>38528.416666666664</c:v>
                </c:pt>
                <c:pt idx="109952">
                  <c:v>38528.5</c:v>
                </c:pt>
                <c:pt idx="109953">
                  <c:v>38528.583333333336</c:v>
                </c:pt>
                <c:pt idx="109954">
                  <c:v>38528.625</c:v>
                </c:pt>
                <c:pt idx="109955">
                  <c:v>38528.666666666664</c:v>
                </c:pt>
                <c:pt idx="109956">
                  <c:v>38528.75</c:v>
                </c:pt>
                <c:pt idx="109957">
                  <c:v>38528.833333333336</c:v>
                </c:pt>
                <c:pt idx="109958">
                  <c:v>38528.875</c:v>
                </c:pt>
                <c:pt idx="109959">
                  <c:v>38528.916666666664</c:v>
                </c:pt>
                <c:pt idx="109960">
                  <c:v>38529</c:v>
                </c:pt>
                <c:pt idx="109961">
                  <c:v>38529.083333333336</c:v>
                </c:pt>
                <c:pt idx="109962">
                  <c:v>38529.166666666664</c:v>
                </c:pt>
                <c:pt idx="109963">
                  <c:v>38529.25</c:v>
                </c:pt>
                <c:pt idx="109964">
                  <c:v>38529.333333333336</c:v>
                </c:pt>
                <c:pt idx="109965">
                  <c:v>38529.375</c:v>
                </c:pt>
                <c:pt idx="109966">
                  <c:v>38529.416666666664</c:v>
                </c:pt>
                <c:pt idx="109967">
                  <c:v>38529.5</c:v>
                </c:pt>
                <c:pt idx="109968">
                  <c:v>38529.583333333336</c:v>
                </c:pt>
                <c:pt idx="109969">
                  <c:v>38529.625</c:v>
                </c:pt>
                <c:pt idx="109970">
                  <c:v>38529.666666666664</c:v>
                </c:pt>
                <c:pt idx="109971">
                  <c:v>38529.75</c:v>
                </c:pt>
                <c:pt idx="109972">
                  <c:v>38529.833333333336</c:v>
                </c:pt>
                <c:pt idx="109973">
                  <c:v>38529.875</c:v>
                </c:pt>
                <c:pt idx="109974">
                  <c:v>38529.916666666664</c:v>
                </c:pt>
                <c:pt idx="109975">
                  <c:v>38530</c:v>
                </c:pt>
                <c:pt idx="109976">
                  <c:v>38530.083333333336</c:v>
                </c:pt>
                <c:pt idx="109977">
                  <c:v>38530.166666666664</c:v>
                </c:pt>
                <c:pt idx="109978">
                  <c:v>38530.25</c:v>
                </c:pt>
                <c:pt idx="109979">
                  <c:v>38530.333333333336</c:v>
                </c:pt>
                <c:pt idx="109980">
                  <c:v>38530.375</c:v>
                </c:pt>
                <c:pt idx="109981">
                  <c:v>38530.416666666664</c:v>
                </c:pt>
                <c:pt idx="109982">
                  <c:v>38530.5</c:v>
                </c:pt>
                <c:pt idx="109983">
                  <c:v>38530.583333333336</c:v>
                </c:pt>
                <c:pt idx="109984">
                  <c:v>38530.625</c:v>
                </c:pt>
                <c:pt idx="109985">
                  <c:v>38530.666666666664</c:v>
                </c:pt>
                <c:pt idx="109986">
                  <c:v>38530.75</c:v>
                </c:pt>
                <c:pt idx="109987">
                  <c:v>38530.833333333336</c:v>
                </c:pt>
                <c:pt idx="109988">
                  <c:v>38530.875</c:v>
                </c:pt>
                <c:pt idx="109989">
                  <c:v>38530.916666666664</c:v>
                </c:pt>
                <c:pt idx="109990">
                  <c:v>38531</c:v>
                </c:pt>
                <c:pt idx="109991">
                  <c:v>38531.083333333336</c:v>
                </c:pt>
                <c:pt idx="109992">
                  <c:v>38531.166666666664</c:v>
                </c:pt>
                <c:pt idx="109993">
                  <c:v>38531.25</c:v>
                </c:pt>
                <c:pt idx="109994">
                  <c:v>38531.333333333336</c:v>
                </c:pt>
                <c:pt idx="109995">
                  <c:v>38531.375</c:v>
                </c:pt>
                <c:pt idx="109996">
                  <c:v>38531.416666666664</c:v>
                </c:pt>
                <c:pt idx="109997">
                  <c:v>38531.5</c:v>
                </c:pt>
                <c:pt idx="109998">
                  <c:v>38531.583333333336</c:v>
                </c:pt>
                <c:pt idx="109999">
                  <c:v>38531.625</c:v>
                </c:pt>
                <c:pt idx="110000">
                  <c:v>38531.666666666664</c:v>
                </c:pt>
                <c:pt idx="110001">
                  <c:v>38531.75</c:v>
                </c:pt>
                <c:pt idx="110002">
                  <c:v>38531.833333333336</c:v>
                </c:pt>
                <c:pt idx="110003">
                  <c:v>38531.875</c:v>
                </c:pt>
                <c:pt idx="110004">
                  <c:v>38531.916666666664</c:v>
                </c:pt>
                <c:pt idx="110005">
                  <c:v>38532</c:v>
                </c:pt>
                <c:pt idx="110006">
                  <c:v>38532.083333333336</c:v>
                </c:pt>
                <c:pt idx="110007">
                  <c:v>38532.166666666664</c:v>
                </c:pt>
                <c:pt idx="110008">
                  <c:v>38532.25</c:v>
                </c:pt>
                <c:pt idx="110009">
                  <c:v>38532.333333333336</c:v>
                </c:pt>
                <c:pt idx="110010">
                  <c:v>38532.375</c:v>
                </c:pt>
                <c:pt idx="110011">
                  <c:v>38532.416666666664</c:v>
                </c:pt>
                <c:pt idx="110012">
                  <c:v>38532.5</c:v>
                </c:pt>
                <c:pt idx="110013">
                  <c:v>38532.583333333336</c:v>
                </c:pt>
                <c:pt idx="110014">
                  <c:v>38532.625</c:v>
                </c:pt>
                <c:pt idx="110015">
                  <c:v>38532.666666666664</c:v>
                </c:pt>
                <c:pt idx="110016">
                  <c:v>38532.75</c:v>
                </c:pt>
                <c:pt idx="110017">
                  <c:v>38532.833333333336</c:v>
                </c:pt>
                <c:pt idx="110018">
                  <c:v>38532.875</c:v>
                </c:pt>
                <c:pt idx="110019">
                  <c:v>38532.916666666664</c:v>
                </c:pt>
                <c:pt idx="110020">
                  <c:v>38533</c:v>
                </c:pt>
                <c:pt idx="110021">
                  <c:v>38533.083333333336</c:v>
                </c:pt>
                <c:pt idx="110022">
                  <c:v>38533.166666666664</c:v>
                </c:pt>
                <c:pt idx="110023">
                  <c:v>38533.25</c:v>
                </c:pt>
                <c:pt idx="110024">
                  <c:v>38533.333333333336</c:v>
                </c:pt>
                <c:pt idx="110025">
                  <c:v>38533.375</c:v>
                </c:pt>
                <c:pt idx="110026">
                  <c:v>38533.416666666664</c:v>
                </c:pt>
                <c:pt idx="110027">
                  <c:v>38533.5</c:v>
                </c:pt>
                <c:pt idx="110028">
                  <c:v>38533.583333333336</c:v>
                </c:pt>
                <c:pt idx="110029">
                  <c:v>38533.625</c:v>
                </c:pt>
                <c:pt idx="110030">
                  <c:v>38533.666666666664</c:v>
                </c:pt>
                <c:pt idx="110031">
                  <c:v>38533.75</c:v>
                </c:pt>
                <c:pt idx="110032">
                  <c:v>38533.833333333336</c:v>
                </c:pt>
                <c:pt idx="110033">
                  <c:v>38533.875</c:v>
                </c:pt>
                <c:pt idx="110034">
                  <c:v>38533.916666666664</c:v>
                </c:pt>
                <c:pt idx="110035">
                  <c:v>38534</c:v>
                </c:pt>
                <c:pt idx="110036">
                  <c:v>38534.083333333336</c:v>
                </c:pt>
                <c:pt idx="110037">
                  <c:v>38534.166666666664</c:v>
                </c:pt>
                <c:pt idx="110038">
                  <c:v>38534.25</c:v>
                </c:pt>
                <c:pt idx="110039">
                  <c:v>38534.333333333336</c:v>
                </c:pt>
                <c:pt idx="110040">
                  <c:v>38534.375</c:v>
                </c:pt>
                <c:pt idx="110041">
                  <c:v>38534.416666666664</c:v>
                </c:pt>
                <c:pt idx="110042">
                  <c:v>38534.5</c:v>
                </c:pt>
                <c:pt idx="110043">
                  <c:v>38534.583333333336</c:v>
                </c:pt>
                <c:pt idx="110044">
                  <c:v>38534.625</c:v>
                </c:pt>
                <c:pt idx="110045">
                  <c:v>38534.666666666664</c:v>
                </c:pt>
                <c:pt idx="110046">
                  <c:v>38534.75</c:v>
                </c:pt>
                <c:pt idx="110047">
                  <c:v>38534.833333333336</c:v>
                </c:pt>
                <c:pt idx="110048">
                  <c:v>38534.875</c:v>
                </c:pt>
                <c:pt idx="110049">
                  <c:v>38534.916666666664</c:v>
                </c:pt>
                <c:pt idx="110050">
                  <c:v>38535</c:v>
                </c:pt>
                <c:pt idx="110051">
                  <c:v>38535.083333333336</c:v>
                </c:pt>
                <c:pt idx="110052">
                  <c:v>38535.166666666664</c:v>
                </c:pt>
                <c:pt idx="110053">
                  <c:v>38535.25</c:v>
                </c:pt>
                <c:pt idx="110054">
                  <c:v>38535.333333333336</c:v>
                </c:pt>
                <c:pt idx="110055">
                  <c:v>38535.375</c:v>
                </c:pt>
                <c:pt idx="110056">
                  <c:v>38535.416666666664</c:v>
                </c:pt>
                <c:pt idx="110057">
                  <c:v>38535.5</c:v>
                </c:pt>
                <c:pt idx="110058">
                  <c:v>38535.583333333336</c:v>
                </c:pt>
                <c:pt idx="110059">
                  <c:v>38535.625</c:v>
                </c:pt>
                <c:pt idx="110060">
                  <c:v>38535.666666666664</c:v>
                </c:pt>
                <c:pt idx="110061">
                  <c:v>38535.75</c:v>
                </c:pt>
                <c:pt idx="110062">
                  <c:v>38535.833333333336</c:v>
                </c:pt>
                <c:pt idx="110063">
                  <c:v>38535.875</c:v>
                </c:pt>
                <c:pt idx="110064">
                  <c:v>38535.916666666664</c:v>
                </c:pt>
                <c:pt idx="110065">
                  <c:v>38536</c:v>
                </c:pt>
                <c:pt idx="110066">
                  <c:v>38536.083333333336</c:v>
                </c:pt>
                <c:pt idx="110067">
                  <c:v>38536.166666666664</c:v>
                </c:pt>
                <c:pt idx="110068">
                  <c:v>38536.25</c:v>
                </c:pt>
                <c:pt idx="110069">
                  <c:v>38536.333333333336</c:v>
                </c:pt>
                <c:pt idx="110070">
                  <c:v>38536.375</c:v>
                </c:pt>
                <c:pt idx="110071">
                  <c:v>38536.416666666664</c:v>
                </c:pt>
                <c:pt idx="110072">
                  <c:v>38536.5</c:v>
                </c:pt>
                <c:pt idx="110073">
                  <c:v>38536.583333333336</c:v>
                </c:pt>
                <c:pt idx="110074">
                  <c:v>38536.625</c:v>
                </c:pt>
                <c:pt idx="110075">
                  <c:v>38536.666666666664</c:v>
                </c:pt>
                <c:pt idx="110076">
                  <c:v>38536.75</c:v>
                </c:pt>
                <c:pt idx="110077">
                  <c:v>38536.833333333336</c:v>
                </c:pt>
                <c:pt idx="110078">
                  <c:v>38536.875</c:v>
                </c:pt>
                <c:pt idx="110079">
                  <c:v>38536.916666666664</c:v>
                </c:pt>
                <c:pt idx="110080">
                  <c:v>38537</c:v>
                </c:pt>
                <c:pt idx="110081">
                  <c:v>38537.083333333336</c:v>
                </c:pt>
                <c:pt idx="110082">
                  <c:v>38537.166666666664</c:v>
                </c:pt>
                <c:pt idx="110083">
                  <c:v>38537.25</c:v>
                </c:pt>
                <c:pt idx="110084">
                  <c:v>38537.333333333336</c:v>
                </c:pt>
                <c:pt idx="110085">
                  <c:v>38537.375</c:v>
                </c:pt>
                <c:pt idx="110086">
                  <c:v>38537.416666666664</c:v>
                </c:pt>
                <c:pt idx="110087">
                  <c:v>38537.5</c:v>
                </c:pt>
                <c:pt idx="110088">
                  <c:v>38537.583333333336</c:v>
                </c:pt>
                <c:pt idx="110089">
                  <c:v>38537.625</c:v>
                </c:pt>
                <c:pt idx="110090">
                  <c:v>38537.666666666664</c:v>
                </c:pt>
                <c:pt idx="110091">
                  <c:v>38537.75</c:v>
                </c:pt>
                <c:pt idx="110092">
                  <c:v>38537.833333333336</c:v>
                </c:pt>
                <c:pt idx="110093">
                  <c:v>38537.875</c:v>
                </c:pt>
                <c:pt idx="110094">
                  <c:v>38537.916666666664</c:v>
                </c:pt>
                <c:pt idx="110095">
                  <c:v>38538</c:v>
                </c:pt>
                <c:pt idx="110096">
                  <c:v>38538.083333333336</c:v>
                </c:pt>
                <c:pt idx="110097">
                  <c:v>38538.166666666664</c:v>
                </c:pt>
                <c:pt idx="110098">
                  <c:v>38538.25</c:v>
                </c:pt>
                <c:pt idx="110099">
                  <c:v>38538.333333333336</c:v>
                </c:pt>
                <c:pt idx="110100">
                  <c:v>38538.375</c:v>
                </c:pt>
                <c:pt idx="110101">
                  <c:v>38538.416666666664</c:v>
                </c:pt>
                <c:pt idx="110102">
                  <c:v>38538.5</c:v>
                </c:pt>
                <c:pt idx="110103">
                  <c:v>38538.583333333336</c:v>
                </c:pt>
                <c:pt idx="110104">
                  <c:v>38538.625</c:v>
                </c:pt>
                <c:pt idx="110105">
                  <c:v>38538.666666666664</c:v>
                </c:pt>
                <c:pt idx="110106">
                  <c:v>38538.75</c:v>
                </c:pt>
                <c:pt idx="110107">
                  <c:v>38538.833333333336</c:v>
                </c:pt>
                <c:pt idx="110108">
                  <c:v>38538.875</c:v>
                </c:pt>
                <c:pt idx="110109">
                  <c:v>38538.916666666664</c:v>
                </c:pt>
                <c:pt idx="110110">
                  <c:v>38539</c:v>
                </c:pt>
                <c:pt idx="110111">
                  <c:v>38539.083333333336</c:v>
                </c:pt>
                <c:pt idx="110112">
                  <c:v>38539.166666666664</c:v>
                </c:pt>
                <c:pt idx="110113">
                  <c:v>38539.25</c:v>
                </c:pt>
                <c:pt idx="110114">
                  <c:v>38539.333333333336</c:v>
                </c:pt>
                <c:pt idx="110115">
                  <c:v>38539.375</c:v>
                </c:pt>
                <c:pt idx="110116">
                  <c:v>38539.416666666664</c:v>
                </c:pt>
                <c:pt idx="110117">
                  <c:v>38539.5</c:v>
                </c:pt>
                <c:pt idx="110118">
                  <c:v>38539.583333333336</c:v>
                </c:pt>
                <c:pt idx="110119">
                  <c:v>38539.625</c:v>
                </c:pt>
                <c:pt idx="110120">
                  <c:v>38539.666666666664</c:v>
                </c:pt>
                <c:pt idx="110121">
                  <c:v>38539.75</c:v>
                </c:pt>
                <c:pt idx="110122">
                  <c:v>38539.833333333336</c:v>
                </c:pt>
                <c:pt idx="110123">
                  <c:v>38539.875</c:v>
                </c:pt>
                <c:pt idx="110124">
                  <c:v>38539.916666666664</c:v>
                </c:pt>
                <c:pt idx="110125">
                  <c:v>38540</c:v>
                </c:pt>
                <c:pt idx="110126">
                  <c:v>38540.083333333336</c:v>
                </c:pt>
                <c:pt idx="110127">
                  <c:v>38540.166666666664</c:v>
                </c:pt>
                <c:pt idx="110128">
                  <c:v>38540.25</c:v>
                </c:pt>
                <c:pt idx="110129">
                  <c:v>38540.333333333336</c:v>
                </c:pt>
                <c:pt idx="110130">
                  <c:v>38540.375</c:v>
                </c:pt>
                <c:pt idx="110131">
                  <c:v>38540.416666666664</c:v>
                </c:pt>
                <c:pt idx="110132">
                  <c:v>38540.5</c:v>
                </c:pt>
                <c:pt idx="110133">
                  <c:v>38540.583333333336</c:v>
                </c:pt>
                <c:pt idx="110134">
                  <c:v>38540.625</c:v>
                </c:pt>
                <c:pt idx="110135">
                  <c:v>38540.666666666664</c:v>
                </c:pt>
                <c:pt idx="110136">
                  <c:v>38540.75</c:v>
                </c:pt>
                <c:pt idx="110137">
                  <c:v>38540.833333333336</c:v>
                </c:pt>
                <c:pt idx="110138">
                  <c:v>38540.875</c:v>
                </c:pt>
                <c:pt idx="110139">
                  <c:v>38540.916666666664</c:v>
                </c:pt>
                <c:pt idx="110140">
                  <c:v>38541</c:v>
                </c:pt>
                <c:pt idx="110141">
                  <c:v>38541.083333333336</c:v>
                </c:pt>
                <c:pt idx="110142">
                  <c:v>38541.166666666664</c:v>
                </c:pt>
                <c:pt idx="110143">
                  <c:v>38541.25</c:v>
                </c:pt>
                <c:pt idx="110144">
                  <c:v>38541.333333333336</c:v>
                </c:pt>
                <c:pt idx="110145">
                  <c:v>38541.375</c:v>
                </c:pt>
                <c:pt idx="110146">
                  <c:v>38541.416666666664</c:v>
                </c:pt>
                <c:pt idx="110147">
                  <c:v>38541.5</c:v>
                </c:pt>
                <c:pt idx="110148">
                  <c:v>38541.583333333336</c:v>
                </c:pt>
                <c:pt idx="110149">
                  <c:v>38541.625</c:v>
                </c:pt>
                <c:pt idx="110150">
                  <c:v>38541.666666666664</c:v>
                </c:pt>
                <c:pt idx="110151">
                  <c:v>38541.75</c:v>
                </c:pt>
                <c:pt idx="110152">
                  <c:v>38541.833333333336</c:v>
                </c:pt>
                <c:pt idx="110153">
                  <c:v>38541.875</c:v>
                </c:pt>
                <c:pt idx="110154">
                  <c:v>38541.916666666664</c:v>
                </c:pt>
                <c:pt idx="110155">
                  <c:v>38542</c:v>
                </c:pt>
                <c:pt idx="110156">
                  <c:v>38542.083333333336</c:v>
                </c:pt>
                <c:pt idx="110157">
                  <c:v>38542.166666666664</c:v>
                </c:pt>
                <c:pt idx="110158">
                  <c:v>38542.25</c:v>
                </c:pt>
                <c:pt idx="110159">
                  <c:v>38542.333333333336</c:v>
                </c:pt>
                <c:pt idx="110160">
                  <c:v>38542.375</c:v>
                </c:pt>
                <c:pt idx="110161">
                  <c:v>38542.416666666664</c:v>
                </c:pt>
                <c:pt idx="110162">
                  <c:v>38542.5</c:v>
                </c:pt>
                <c:pt idx="110163">
                  <c:v>38542.583333333336</c:v>
                </c:pt>
                <c:pt idx="110164">
                  <c:v>38542.625</c:v>
                </c:pt>
                <c:pt idx="110165">
                  <c:v>38542.666666666664</c:v>
                </c:pt>
                <c:pt idx="110166">
                  <c:v>38542.75</c:v>
                </c:pt>
                <c:pt idx="110167">
                  <c:v>38542.833333333336</c:v>
                </c:pt>
                <c:pt idx="110168">
                  <c:v>38542.875</c:v>
                </c:pt>
                <c:pt idx="110169">
                  <c:v>38542.916666666664</c:v>
                </c:pt>
                <c:pt idx="110170">
                  <c:v>38543</c:v>
                </c:pt>
                <c:pt idx="110171">
                  <c:v>38543.083333333336</c:v>
                </c:pt>
                <c:pt idx="110172">
                  <c:v>38543.166666666664</c:v>
                </c:pt>
                <c:pt idx="110173">
                  <c:v>38543.25</c:v>
                </c:pt>
                <c:pt idx="110174">
                  <c:v>38543.333333333336</c:v>
                </c:pt>
                <c:pt idx="110175">
                  <c:v>38543.375</c:v>
                </c:pt>
                <c:pt idx="110176">
                  <c:v>38543.416666666664</c:v>
                </c:pt>
                <c:pt idx="110177">
                  <c:v>38543.5</c:v>
                </c:pt>
                <c:pt idx="110178">
                  <c:v>38543.583333333336</c:v>
                </c:pt>
                <c:pt idx="110179">
                  <c:v>38543.625</c:v>
                </c:pt>
                <c:pt idx="110180">
                  <c:v>38543.666666666664</c:v>
                </c:pt>
                <c:pt idx="110181">
                  <c:v>38543.75</c:v>
                </c:pt>
                <c:pt idx="110182">
                  <c:v>38543.833333333336</c:v>
                </c:pt>
                <c:pt idx="110183">
                  <c:v>38543.875</c:v>
                </c:pt>
                <c:pt idx="110184">
                  <c:v>38543.916666666664</c:v>
                </c:pt>
                <c:pt idx="110185">
                  <c:v>38544</c:v>
                </c:pt>
                <c:pt idx="110186">
                  <c:v>38544.083333333336</c:v>
                </c:pt>
                <c:pt idx="110187">
                  <c:v>38544.166666666664</c:v>
                </c:pt>
                <c:pt idx="110188">
                  <c:v>38544.25</c:v>
                </c:pt>
                <c:pt idx="110189">
                  <c:v>38544.333333333336</c:v>
                </c:pt>
                <c:pt idx="110190">
                  <c:v>38544.375</c:v>
                </c:pt>
                <c:pt idx="110191">
                  <c:v>38544.416666666664</c:v>
                </c:pt>
                <c:pt idx="110192">
                  <c:v>38544.5</c:v>
                </c:pt>
                <c:pt idx="110193">
                  <c:v>38544.583333333336</c:v>
                </c:pt>
                <c:pt idx="110194">
                  <c:v>38544.625</c:v>
                </c:pt>
                <c:pt idx="110195">
                  <c:v>38544.666666666664</c:v>
                </c:pt>
                <c:pt idx="110196">
                  <c:v>38544.75</c:v>
                </c:pt>
                <c:pt idx="110197">
                  <c:v>38544.833333333336</c:v>
                </c:pt>
                <c:pt idx="110198">
                  <c:v>38544.875</c:v>
                </c:pt>
                <c:pt idx="110199">
                  <c:v>38544.916666666664</c:v>
                </c:pt>
                <c:pt idx="110200">
                  <c:v>38545</c:v>
                </c:pt>
                <c:pt idx="110201">
                  <c:v>38545.083333333336</c:v>
                </c:pt>
                <c:pt idx="110202">
                  <c:v>38545.166666666664</c:v>
                </c:pt>
                <c:pt idx="110203">
                  <c:v>38545.25</c:v>
                </c:pt>
                <c:pt idx="110204">
                  <c:v>38545.333333333336</c:v>
                </c:pt>
                <c:pt idx="110205">
                  <c:v>38545.375</c:v>
                </c:pt>
                <c:pt idx="110206">
                  <c:v>38545.416666666664</c:v>
                </c:pt>
                <c:pt idx="110207">
                  <c:v>38545.5</c:v>
                </c:pt>
                <c:pt idx="110208">
                  <c:v>38545.583333333336</c:v>
                </c:pt>
                <c:pt idx="110209">
                  <c:v>38545.625</c:v>
                </c:pt>
                <c:pt idx="110210">
                  <c:v>38545.666666666664</c:v>
                </c:pt>
                <c:pt idx="110211">
                  <c:v>38545.75</c:v>
                </c:pt>
                <c:pt idx="110212">
                  <c:v>38545.833333333336</c:v>
                </c:pt>
                <c:pt idx="110213">
                  <c:v>38545.875</c:v>
                </c:pt>
                <c:pt idx="110214">
                  <c:v>38545.916666666664</c:v>
                </c:pt>
                <c:pt idx="110215">
                  <c:v>38546</c:v>
                </c:pt>
                <c:pt idx="110216">
                  <c:v>38546.083333333336</c:v>
                </c:pt>
                <c:pt idx="110217">
                  <c:v>38546.166666666664</c:v>
                </c:pt>
                <c:pt idx="110218">
                  <c:v>38546.25</c:v>
                </c:pt>
                <c:pt idx="110219">
                  <c:v>38546.333333333336</c:v>
                </c:pt>
                <c:pt idx="110220">
                  <c:v>38546.375</c:v>
                </c:pt>
                <c:pt idx="110221">
                  <c:v>38546.416666666664</c:v>
                </c:pt>
                <c:pt idx="110222">
                  <c:v>38546.5</c:v>
                </c:pt>
                <c:pt idx="110223">
                  <c:v>38546.583333333336</c:v>
                </c:pt>
                <c:pt idx="110224">
                  <c:v>38546.625</c:v>
                </c:pt>
                <c:pt idx="110225">
                  <c:v>38546.666666666664</c:v>
                </c:pt>
                <c:pt idx="110226">
                  <c:v>38546.75</c:v>
                </c:pt>
                <c:pt idx="110227">
                  <c:v>38546.833333333336</c:v>
                </c:pt>
                <c:pt idx="110228">
                  <c:v>38546.875</c:v>
                </c:pt>
                <c:pt idx="110229">
                  <c:v>38546.916666666664</c:v>
                </c:pt>
                <c:pt idx="110230">
                  <c:v>38547</c:v>
                </c:pt>
                <c:pt idx="110231">
                  <c:v>38547.083333333336</c:v>
                </c:pt>
                <c:pt idx="110232">
                  <c:v>38547.166666666664</c:v>
                </c:pt>
                <c:pt idx="110233">
                  <c:v>38547.25</c:v>
                </c:pt>
                <c:pt idx="110234">
                  <c:v>38547.333333333336</c:v>
                </c:pt>
                <c:pt idx="110235">
                  <c:v>38547.375</c:v>
                </c:pt>
                <c:pt idx="110236">
                  <c:v>38547.416666666664</c:v>
                </c:pt>
                <c:pt idx="110237">
                  <c:v>38547.5</c:v>
                </c:pt>
                <c:pt idx="110238">
                  <c:v>38547.583333333336</c:v>
                </c:pt>
                <c:pt idx="110239">
                  <c:v>38547.625</c:v>
                </c:pt>
                <c:pt idx="110240">
                  <c:v>38547.666666666664</c:v>
                </c:pt>
                <c:pt idx="110241">
                  <c:v>38547.75</c:v>
                </c:pt>
                <c:pt idx="110242">
                  <c:v>38547.833333333336</c:v>
                </c:pt>
                <c:pt idx="110243">
                  <c:v>38547.875</c:v>
                </c:pt>
                <c:pt idx="110244">
                  <c:v>38547.916666666664</c:v>
                </c:pt>
                <c:pt idx="110245">
                  <c:v>38548</c:v>
                </c:pt>
                <c:pt idx="110246">
                  <c:v>38548.083333333336</c:v>
                </c:pt>
                <c:pt idx="110247">
                  <c:v>38548.166666666664</c:v>
                </c:pt>
                <c:pt idx="110248">
                  <c:v>38548.25</c:v>
                </c:pt>
                <c:pt idx="110249">
                  <c:v>38548.333333333336</c:v>
                </c:pt>
                <c:pt idx="110250">
                  <c:v>38548.375</c:v>
                </c:pt>
                <c:pt idx="110251">
                  <c:v>38548.416666666664</c:v>
                </c:pt>
                <c:pt idx="110252">
                  <c:v>38548.5</c:v>
                </c:pt>
                <c:pt idx="110253">
                  <c:v>38548.583333333336</c:v>
                </c:pt>
                <c:pt idx="110254">
                  <c:v>38548.625</c:v>
                </c:pt>
                <c:pt idx="110255">
                  <c:v>38548.666666666664</c:v>
                </c:pt>
                <c:pt idx="110256">
                  <c:v>38548.75</c:v>
                </c:pt>
                <c:pt idx="110257">
                  <c:v>38548.833333333336</c:v>
                </c:pt>
                <c:pt idx="110258">
                  <c:v>38548.875</c:v>
                </c:pt>
                <c:pt idx="110259">
                  <c:v>38548.916666666664</c:v>
                </c:pt>
                <c:pt idx="110260">
                  <c:v>38549</c:v>
                </c:pt>
                <c:pt idx="110261">
                  <c:v>38549.083333333336</c:v>
                </c:pt>
                <c:pt idx="110262">
                  <c:v>38549.166666666664</c:v>
                </c:pt>
                <c:pt idx="110263">
                  <c:v>38549.25</c:v>
                </c:pt>
                <c:pt idx="110264">
                  <c:v>38549.333333333336</c:v>
                </c:pt>
                <c:pt idx="110265">
                  <c:v>38549.375</c:v>
                </c:pt>
                <c:pt idx="110266">
                  <c:v>38549.416666666664</c:v>
                </c:pt>
                <c:pt idx="110267">
                  <c:v>38549.5</c:v>
                </c:pt>
                <c:pt idx="110268">
                  <c:v>38549.583333333336</c:v>
                </c:pt>
                <c:pt idx="110269">
                  <c:v>38549.625</c:v>
                </c:pt>
                <c:pt idx="110270">
                  <c:v>38549.666666666664</c:v>
                </c:pt>
                <c:pt idx="110271">
                  <c:v>38549.75</c:v>
                </c:pt>
                <c:pt idx="110272">
                  <c:v>38549.833333333336</c:v>
                </c:pt>
                <c:pt idx="110273">
                  <c:v>38549.875</c:v>
                </c:pt>
                <c:pt idx="110274">
                  <c:v>38549.916666666664</c:v>
                </c:pt>
                <c:pt idx="110275">
                  <c:v>38550</c:v>
                </c:pt>
                <c:pt idx="110276">
                  <c:v>38550.083333333336</c:v>
                </c:pt>
                <c:pt idx="110277">
                  <c:v>38550.166666666664</c:v>
                </c:pt>
                <c:pt idx="110278">
                  <c:v>38550.25</c:v>
                </c:pt>
                <c:pt idx="110279">
                  <c:v>38550.333333333336</c:v>
                </c:pt>
                <c:pt idx="110280">
                  <c:v>38550.375</c:v>
                </c:pt>
                <c:pt idx="110281">
                  <c:v>38550.416666666664</c:v>
                </c:pt>
                <c:pt idx="110282">
                  <c:v>38550.5</c:v>
                </c:pt>
                <c:pt idx="110283">
                  <c:v>38550.583333333336</c:v>
                </c:pt>
                <c:pt idx="110284">
                  <c:v>38550.625</c:v>
                </c:pt>
                <c:pt idx="110285">
                  <c:v>38550.666666666664</c:v>
                </c:pt>
                <c:pt idx="110286">
                  <c:v>38550.75</c:v>
                </c:pt>
                <c:pt idx="110287">
                  <c:v>38550.833333333336</c:v>
                </c:pt>
                <c:pt idx="110288">
                  <c:v>38550.875</c:v>
                </c:pt>
                <c:pt idx="110289">
                  <c:v>38550.916666666664</c:v>
                </c:pt>
                <c:pt idx="110290">
                  <c:v>38551</c:v>
                </c:pt>
                <c:pt idx="110291">
                  <c:v>38551.083333333336</c:v>
                </c:pt>
                <c:pt idx="110292">
                  <c:v>38551.166666666664</c:v>
                </c:pt>
                <c:pt idx="110293">
                  <c:v>38551.25</c:v>
                </c:pt>
                <c:pt idx="110294">
                  <c:v>38551.333333333336</c:v>
                </c:pt>
                <c:pt idx="110295">
                  <c:v>38551.375</c:v>
                </c:pt>
                <c:pt idx="110296">
                  <c:v>38551.416666666664</c:v>
                </c:pt>
                <c:pt idx="110297">
                  <c:v>38551.5</c:v>
                </c:pt>
                <c:pt idx="110298">
                  <c:v>38551.583333333336</c:v>
                </c:pt>
                <c:pt idx="110299">
                  <c:v>38551.625</c:v>
                </c:pt>
                <c:pt idx="110300">
                  <c:v>38551.666666666664</c:v>
                </c:pt>
                <c:pt idx="110301">
                  <c:v>38551.75</c:v>
                </c:pt>
                <c:pt idx="110302">
                  <c:v>38551.833333333336</c:v>
                </c:pt>
                <c:pt idx="110303">
                  <c:v>38551.875</c:v>
                </c:pt>
                <c:pt idx="110304">
                  <c:v>38551.916666666664</c:v>
                </c:pt>
                <c:pt idx="110305">
                  <c:v>38552</c:v>
                </c:pt>
                <c:pt idx="110306">
                  <c:v>38552.083333333336</c:v>
                </c:pt>
                <c:pt idx="110307">
                  <c:v>38552.166666666664</c:v>
                </c:pt>
                <c:pt idx="110308">
                  <c:v>38552.25</c:v>
                </c:pt>
                <c:pt idx="110309">
                  <c:v>38552.333333333336</c:v>
                </c:pt>
                <c:pt idx="110310">
                  <c:v>38552.375</c:v>
                </c:pt>
                <c:pt idx="110311">
                  <c:v>38552.416666666664</c:v>
                </c:pt>
                <c:pt idx="110312">
                  <c:v>38552.5</c:v>
                </c:pt>
                <c:pt idx="110313">
                  <c:v>38552.583333333336</c:v>
                </c:pt>
                <c:pt idx="110314">
                  <c:v>38552.625</c:v>
                </c:pt>
                <c:pt idx="110315">
                  <c:v>38552.666666666664</c:v>
                </c:pt>
                <c:pt idx="110316">
                  <c:v>38552.75</c:v>
                </c:pt>
                <c:pt idx="110317">
                  <c:v>38552.833333333336</c:v>
                </c:pt>
                <c:pt idx="110318">
                  <c:v>38552.875</c:v>
                </c:pt>
                <c:pt idx="110319">
                  <c:v>38552.916666666664</c:v>
                </c:pt>
                <c:pt idx="110320">
                  <c:v>38553</c:v>
                </c:pt>
                <c:pt idx="110321">
                  <c:v>38553.083333333336</c:v>
                </c:pt>
                <c:pt idx="110322">
                  <c:v>38553.166666666664</c:v>
                </c:pt>
                <c:pt idx="110323">
                  <c:v>38553.25</c:v>
                </c:pt>
                <c:pt idx="110324">
                  <c:v>38553.333333333336</c:v>
                </c:pt>
                <c:pt idx="110325">
                  <c:v>38553.375</c:v>
                </c:pt>
                <c:pt idx="110326">
                  <c:v>38553.416666666664</c:v>
                </c:pt>
                <c:pt idx="110327">
                  <c:v>38553.5</c:v>
                </c:pt>
                <c:pt idx="110328">
                  <c:v>38553.583333333336</c:v>
                </c:pt>
                <c:pt idx="110329">
                  <c:v>38553.625</c:v>
                </c:pt>
                <c:pt idx="110330">
                  <c:v>38553.666666666664</c:v>
                </c:pt>
                <c:pt idx="110331">
                  <c:v>38553.75</c:v>
                </c:pt>
                <c:pt idx="110332">
                  <c:v>38553.833333333336</c:v>
                </c:pt>
                <c:pt idx="110333">
                  <c:v>38553.875</c:v>
                </c:pt>
                <c:pt idx="110334">
                  <c:v>38553.916666666664</c:v>
                </c:pt>
                <c:pt idx="110335">
                  <c:v>38554</c:v>
                </c:pt>
                <c:pt idx="110336">
                  <c:v>38554.083333333336</c:v>
                </c:pt>
                <c:pt idx="110337">
                  <c:v>38554.166666666664</c:v>
                </c:pt>
                <c:pt idx="110338">
                  <c:v>38554.25</c:v>
                </c:pt>
                <c:pt idx="110339">
                  <c:v>38554.333333333336</c:v>
                </c:pt>
                <c:pt idx="110340">
                  <c:v>38554.375</c:v>
                </c:pt>
                <c:pt idx="110341">
                  <c:v>38554.416666666664</c:v>
                </c:pt>
                <c:pt idx="110342">
                  <c:v>38554.5</c:v>
                </c:pt>
                <c:pt idx="110343">
                  <c:v>38554.583333333336</c:v>
                </c:pt>
                <c:pt idx="110344">
                  <c:v>38554.625</c:v>
                </c:pt>
                <c:pt idx="110345">
                  <c:v>38554.666666666664</c:v>
                </c:pt>
                <c:pt idx="110346">
                  <c:v>38554.75</c:v>
                </c:pt>
                <c:pt idx="110347">
                  <c:v>38554.833333333336</c:v>
                </c:pt>
                <c:pt idx="110348">
                  <c:v>38554.875</c:v>
                </c:pt>
                <c:pt idx="110349">
                  <c:v>38554.916666666664</c:v>
                </c:pt>
                <c:pt idx="110350">
                  <c:v>38555</c:v>
                </c:pt>
                <c:pt idx="110351">
                  <c:v>38555.083333333336</c:v>
                </c:pt>
                <c:pt idx="110352">
                  <c:v>38555.166666666664</c:v>
                </c:pt>
                <c:pt idx="110353">
                  <c:v>38555.25</c:v>
                </c:pt>
                <c:pt idx="110354">
                  <c:v>38555.333333333336</c:v>
                </c:pt>
                <c:pt idx="110355">
                  <c:v>38555.375</c:v>
                </c:pt>
                <c:pt idx="110356">
                  <c:v>38555.416666666664</c:v>
                </c:pt>
                <c:pt idx="110357">
                  <c:v>38555.5</c:v>
                </c:pt>
                <c:pt idx="110358">
                  <c:v>38555.583333333336</c:v>
                </c:pt>
                <c:pt idx="110359">
                  <c:v>38555.625</c:v>
                </c:pt>
                <c:pt idx="110360">
                  <c:v>38555.666666666664</c:v>
                </c:pt>
                <c:pt idx="110361">
                  <c:v>38555.75</c:v>
                </c:pt>
                <c:pt idx="110362">
                  <c:v>38555.833333333336</c:v>
                </c:pt>
                <c:pt idx="110363">
                  <c:v>38555.875</c:v>
                </c:pt>
                <c:pt idx="110364">
                  <c:v>38555.916666666664</c:v>
                </c:pt>
                <c:pt idx="110365">
                  <c:v>38556</c:v>
                </c:pt>
                <c:pt idx="110366">
                  <c:v>38556.083333333336</c:v>
                </c:pt>
                <c:pt idx="110367">
                  <c:v>38556.166666666664</c:v>
                </c:pt>
                <c:pt idx="110368">
                  <c:v>38556.25</c:v>
                </c:pt>
                <c:pt idx="110369">
                  <c:v>38556.333333333336</c:v>
                </c:pt>
                <c:pt idx="110370">
                  <c:v>38556.375</c:v>
                </c:pt>
                <c:pt idx="110371">
                  <c:v>38556.416666666664</c:v>
                </c:pt>
                <c:pt idx="110372">
                  <c:v>38556.5</c:v>
                </c:pt>
                <c:pt idx="110373">
                  <c:v>38556.583333333336</c:v>
                </c:pt>
                <c:pt idx="110374">
                  <c:v>38556.625</c:v>
                </c:pt>
                <c:pt idx="110375">
                  <c:v>38556.666666666664</c:v>
                </c:pt>
                <c:pt idx="110376">
                  <c:v>38556.75</c:v>
                </c:pt>
                <c:pt idx="110377">
                  <c:v>38556.833333333336</c:v>
                </c:pt>
                <c:pt idx="110378">
                  <c:v>38556.875</c:v>
                </c:pt>
                <c:pt idx="110379">
                  <c:v>38556.916666666664</c:v>
                </c:pt>
                <c:pt idx="110380">
                  <c:v>38557</c:v>
                </c:pt>
                <c:pt idx="110381">
                  <c:v>38557.083333333336</c:v>
                </c:pt>
                <c:pt idx="110382">
                  <c:v>38557.166666666664</c:v>
                </c:pt>
                <c:pt idx="110383">
                  <c:v>38557.25</c:v>
                </c:pt>
                <c:pt idx="110384">
                  <c:v>38557.333333333336</c:v>
                </c:pt>
                <c:pt idx="110385">
                  <c:v>38557.375</c:v>
                </c:pt>
                <c:pt idx="110386">
                  <c:v>38557.416666666664</c:v>
                </c:pt>
                <c:pt idx="110387">
                  <c:v>38557.5</c:v>
                </c:pt>
                <c:pt idx="110388">
                  <c:v>38557.583333333336</c:v>
                </c:pt>
                <c:pt idx="110389">
                  <c:v>38557.625</c:v>
                </c:pt>
                <c:pt idx="110390">
                  <c:v>38557.666666666664</c:v>
                </c:pt>
                <c:pt idx="110391">
                  <c:v>38557.75</c:v>
                </c:pt>
                <c:pt idx="110392">
                  <c:v>38557.833333333336</c:v>
                </c:pt>
                <c:pt idx="110393">
                  <c:v>38557.875</c:v>
                </c:pt>
                <c:pt idx="110394">
                  <c:v>38557.916666666664</c:v>
                </c:pt>
                <c:pt idx="110395">
                  <c:v>38558</c:v>
                </c:pt>
                <c:pt idx="110396">
                  <c:v>38558.083333333336</c:v>
                </c:pt>
                <c:pt idx="110397">
                  <c:v>38558.166666666664</c:v>
                </c:pt>
                <c:pt idx="110398">
                  <c:v>38558.25</c:v>
                </c:pt>
                <c:pt idx="110399">
                  <c:v>38558.333333333336</c:v>
                </c:pt>
                <c:pt idx="110400">
                  <c:v>38558.375</c:v>
                </c:pt>
                <c:pt idx="110401">
                  <c:v>38558.416666666664</c:v>
                </c:pt>
                <c:pt idx="110402">
                  <c:v>38558.5</c:v>
                </c:pt>
                <c:pt idx="110403">
                  <c:v>38558.583333333336</c:v>
                </c:pt>
                <c:pt idx="110404">
                  <c:v>38558.625</c:v>
                </c:pt>
                <c:pt idx="110405">
                  <c:v>38558.666666666664</c:v>
                </c:pt>
                <c:pt idx="110406">
                  <c:v>38558.75</c:v>
                </c:pt>
                <c:pt idx="110407">
                  <c:v>38558.833333333336</c:v>
                </c:pt>
                <c:pt idx="110408">
                  <c:v>38558.875</c:v>
                </c:pt>
                <c:pt idx="110409">
                  <c:v>38558.916666666664</c:v>
                </c:pt>
                <c:pt idx="110410">
                  <c:v>38559</c:v>
                </c:pt>
                <c:pt idx="110411">
                  <c:v>38559.083333333336</c:v>
                </c:pt>
                <c:pt idx="110412">
                  <c:v>38559.166666666664</c:v>
                </c:pt>
                <c:pt idx="110413">
                  <c:v>38559.25</c:v>
                </c:pt>
                <c:pt idx="110414">
                  <c:v>38559.333333333336</c:v>
                </c:pt>
                <c:pt idx="110415">
                  <c:v>38559.375</c:v>
                </c:pt>
                <c:pt idx="110416">
                  <c:v>38559.416666666664</c:v>
                </c:pt>
                <c:pt idx="110417">
                  <c:v>38559.5</c:v>
                </c:pt>
                <c:pt idx="110418">
                  <c:v>38559.583333333336</c:v>
                </c:pt>
                <c:pt idx="110419">
                  <c:v>38559.625</c:v>
                </c:pt>
                <c:pt idx="110420">
                  <c:v>38559.666666666664</c:v>
                </c:pt>
                <c:pt idx="110421">
                  <c:v>38559.75</c:v>
                </c:pt>
                <c:pt idx="110422">
                  <c:v>38559.833333333336</c:v>
                </c:pt>
                <c:pt idx="110423">
                  <c:v>38559.875</c:v>
                </c:pt>
                <c:pt idx="110424">
                  <c:v>38559.916666666664</c:v>
                </c:pt>
                <c:pt idx="110425">
                  <c:v>38560</c:v>
                </c:pt>
                <c:pt idx="110426">
                  <c:v>38560.083333333336</c:v>
                </c:pt>
                <c:pt idx="110427">
                  <c:v>38560.166666666664</c:v>
                </c:pt>
                <c:pt idx="110428">
                  <c:v>38560.25</c:v>
                </c:pt>
                <c:pt idx="110429">
                  <c:v>38560.333333333336</c:v>
                </c:pt>
                <c:pt idx="110430">
                  <c:v>38560.375</c:v>
                </c:pt>
                <c:pt idx="110431">
                  <c:v>38560.416666666664</c:v>
                </c:pt>
                <c:pt idx="110432">
                  <c:v>38560.5</c:v>
                </c:pt>
                <c:pt idx="110433">
                  <c:v>38560.583333333336</c:v>
                </c:pt>
                <c:pt idx="110434">
                  <c:v>38560.625</c:v>
                </c:pt>
                <c:pt idx="110435">
                  <c:v>38560.666666666664</c:v>
                </c:pt>
                <c:pt idx="110436">
                  <c:v>38560.75</c:v>
                </c:pt>
                <c:pt idx="110437">
                  <c:v>38560.833333333336</c:v>
                </c:pt>
                <c:pt idx="110438">
                  <c:v>38560.875</c:v>
                </c:pt>
                <c:pt idx="110439">
                  <c:v>38560.916666666664</c:v>
                </c:pt>
                <c:pt idx="110440">
                  <c:v>38561</c:v>
                </c:pt>
                <c:pt idx="110441">
                  <c:v>38561.083333333336</c:v>
                </c:pt>
                <c:pt idx="110442">
                  <c:v>38561.166666666664</c:v>
                </c:pt>
                <c:pt idx="110443">
                  <c:v>38561.25</c:v>
                </c:pt>
                <c:pt idx="110444">
                  <c:v>38561.333333333336</c:v>
                </c:pt>
                <c:pt idx="110445">
                  <c:v>38561.375</c:v>
                </c:pt>
                <c:pt idx="110446">
                  <c:v>38561.416666666664</c:v>
                </c:pt>
                <c:pt idx="110447">
                  <c:v>38561.5</c:v>
                </c:pt>
                <c:pt idx="110448">
                  <c:v>38561.583333333336</c:v>
                </c:pt>
                <c:pt idx="110449">
                  <c:v>38561.625</c:v>
                </c:pt>
                <c:pt idx="110450">
                  <c:v>38561.666666666664</c:v>
                </c:pt>
                <c:pt idx="110451">
                  <c:v>38561.75</c:v>
                </c:pt>
                <c:pt idx="110452">
                  <c:v>38561.833333333336</c:v>
                </c:pt>
                <c:pt idx="110453">
                  <c:v>38561.875</c:v>
                </c:pt>
                <c:pt idx="110454">
                  <c:v>38561.916666666664</c:v>
                </c:pt>
                <c:pt idx="110455">
                  <c:v>38562</c:v>
                </c:pt>
                <c:pt idx="110456">
                  <c:v>38562.083333333336</c:v>
                </c:pt>
                <c:pt idx="110457">
                  <c:v>38562.166666666664</c:v>
                </c:pt>
                <c:pt idx="110458">
                  <c:v>38562.25</c:v>
                </c:pt>
                <c:pt idx="110459">
                  <c:v>38562.333333333336</c:v>
                </c:pt>
                <c:pt idx="110460">
                  <c:v>38562.375</c:v>
                </c:pt>
                <c:pt idx="110461">
                  <c:v>38562.416666666664</c:v>
                </c:pt>
                <c:pt idx="110462">
                  <c:v>38562.5</c:v>
                </c:pt>
                <c:pt idx="110463">
                  <c:v>38562.583333333336</c:v>
                </c:pt>
                <c:pt idx="110464">
                  <c:v>38562.625</c:v>
                </c:pt>
                <c:pt idx="110465">
                  <c:v>38562.666666666664</c:v>
                </c:pt>
                <c:pt idx="110466">
                  <c:v>38562.75</c:v>
                </c:pt>
                <c:pt idx="110467">
                  <c:v>38562.833333333336</c:v>
                </c:pt>
                <c:pt idx="110468">
                  <c:v>38562.875</c:v>
                </c:pt>
                <c:pt idx="110469">
                  <c:v>38562.916666666664</c:v>
                </c:pt>
                <c:pt idx="110470">
                  <c:v>38563</c:v>
                </c:pt>
                <c:pt idx="110471">
                  <c:v>38563.083333333336</c:v>
                </c:pt>
                <c:pt idx="110472">
                  <c:v>38563.166666666664</c:v>
                </c:pt>
                <c:pt idx="110473">
                  <c:v>38563.25</c:v>
                </c:pt>
                <c:pt idx="110474">
                  <c:v>38563.333333333336</c:v>
                </c:pt>
                <c:pt idx="110475">
                  <c:v>38563.375</c:v>
                </c:pt>
                <c:pt idx="110476">
                  <c:v>38563.416666666664</c:v>
                </c:pt>
                <c:pt idx="110477">
                  <c:v>38563.5</c:v>
                </c:pt>
                <c:pt idx="110478">
                  <c:v>38563.583333333336</c:v>
                </c:pt>
                <c:pt idx="110479">
                  <c:v>38563.625</c:v>
                </c:pt>
                <c:pt idx="110480">
                  <c:v>38563.666666666664</c:v>
                </c:pt>
                <c:pt idx="110481">
                  <c:v>38563.75</c:v>
                </c:pt>
                <c:pt idx="110482">
                  <c:v>38563.833333333336</c:v>
                </c:pt>
                <c:pt idx="110483">
                  <c:v>38563.875</c:v>
                </c:pt>
                <c:pt idx="110484">
                  <c:v>38563.916666666664</c:v>
                </c:pt>
                <c:pt idx="110485">
                  <c:v>38564</c:v>
                </c:pt>
                <c:pt idx="110486">
                  <c:v>38564.083333333336</c:v>
                </c:pt>
                <c:pt idx="110487">
                  <c:v>38564.166666666664</c:v>
                </c:pt>
                <c:pt idx="110488">
                  <c:v>38564.25</c:v>
                </c:pt>
                <c:pt idx="110489">
                  <c:v>38564.333333333336</c:v>
                </c:pt>
                <c:pt idx="110490">
                  <c:v>38564.375</c:v>
                </c:pt>
                <c:pt idx="110491">
                  <c:v>38564.416666666664</c:v>
                </c:pt>
                <c:pt idx="110492">
                  <c:v>38564.5</c:v>
                </c:pt>
                <c:pt idx="110493">
                  <c:v>38564.583333333336</c:v>
                </c:pt>
                <c:pt idx="110494">
                  <c:v>38564.625</c:v>
                </c:pt>
                <c:pt idx="110495">
                  <c:v>38564.666666666664</c:v>
                </c:pt>
                <c:pt idx="110496">
                  <c:v>38564.75</c:v>
                </c:pt>
                <c:pt idx="110497">
                  <c:v>38564.833333333336</c:v>
                </c:pt>
                <c:pt idx="110498">
                  <c:v>38564.875</c:v>
                </c:pt>
                <c:pt idx="110499">
                  <c:v>38564.916666666664</c:v>
                </c:pt>
                <c:pt idx="110500">
                  <c:v>38565</c:v>
                </c:pt>
                <c:pt idx="110501">
                  <c:v>38565.083333333336</c:v>
                </c:pt>
                <c:pt idx="110502">
                  <c:v>38565.166666666664</c:v>
                </c:pt>
                <c:pt idx="110503">
                  <c:v>38565.25</c:v>
                </c:pt>
                <c:pt idx="110504">
                  <c:v>38565.333333333336</c:v>
                </c:pt>
                <c:pt idx="110505">
                  <c:v>38565.375</c:v>
                </c:pt>
                <c:pt idx="110506">
                  <c:v>38565.416666666664</c:v>
                </c:pt>
                <c:pt idx="110507">
                  <c:v>38565.5</c:v>
                </c:pt>
                <c:pt idx="110508">
                  <c:v>38565.583333333336</c:v>
                </c:pt>
                <c:pt idx="110509">
                  <c:v>38565.625</c:v>
                </c:pt>
                <c:pt idx="110510">
                  <c:v>38565.666666666664</c:v>
                </c:pt>
                <c:pt idx="110511">
                  <c:v>38565.75</c:v>
                </c:pt>
                <c:pt idx="110512">
                  <c:v>38565.833333333336</c:v>
                </c:pt>
                <c:pt idx="110513">
                  <c:v>38565.875</c:v>
                </c:pt>
                <c:pt idx="110514">
                  <c:v>38565.916666666664</c:v>
                </c:pt>
                <c:pt idx="110515">
                  <c:v>38566</c:v>
                </c:pt>
                <c:pt idx="110516">
                  <c:v>38566.083333333336</c:v>
                </c:pt>
                <c:pt idx="110517">
                  <c:v>38566.166666666664</c:v>
                </c:pt>
                <c:pt idx="110518">
                  <c:v>38566.25</c:v>
                </c:pt>
                <c:pt idx="110519">
                  <c:v>38566.333333333336</c:v>
                </c:pt>
                <c:pt idx="110520">
                  <c:v>38566.375</c:v>
                </c:pt>
                <c:pt idx="110521">
                  <c:v>38566.416666666664</c:v>
                </c:pt>
                <c:pt idx="110522">
                  <c:v>38566.5</c:v>
                </c:pt>
                <c:pt idx="110523">
                  <c:v>38566.583333333336</c:v>
                </c:pt>
                <c:pt idx="110524">
                  <c:v>38566.625</c:v>
                </c:pt>
                <c:pt idx="110525">
                  <c:v>38566.666666666664</c:v>
                </c:pt>
                <c:pt idx="110526">
                  <c:v>38566.75</c:v>
                </c:pt>
                <c:pt idx="110527">
                  <c:v>38566.833333333336</c:v>
                </c:pt>
                <c:pt idx="110528">
                  <c:v>38566.875</c:v>
                </c:pt>
                <c:pt idx="110529">
                  <c:v>38566.916666666664</c:v>
                </c:pt>
                <c:pt idx="110530">
                  <c:v>38567</c:v>
                </c:pt>
                <c:pt idx="110531">
                  <c:v>38567.083333333336</c:v>
                </c:pt>
                <c:pt idx="110532">
                  <c:v>38567.166666666664</c:v>
                </c:pt>
                <c:pt idx="110533">
                  <c:v>38567.25</c:v>
                </c:pt>
                <c:pt idx="110534">
                  <c:v>38567.333333333336</c:v>
                </c:pt>
                <c:pt idx="110535">
                  <c:v>38567.375</c:v>
                </c:pt>
                <c:pt idx="110536">
                  <c:v>38567.416666666664</c:v>
                </c:pt>
                <c:pt idx="110537">
                  <c:v>38567.5</c:v>
                </c:pt>
                <c:pt idx="110538">
                  <c:v>38567.583333333336</c:v>
                </c:pt>
                <c:pt idx="110539">
                  <c:v>38567.625</c:v>
                </c:pt>
                <c:pt idx="110540">
                  <c:v>38567.666666666664</c:v>
                </c:pt>
                <c:pt idx="110541">
                  <c:v>38567.75</c:v>
                </c:pt>
                <c:pt idx="110542">
                  <c:v>38567.833333333336</c:v>
                </c:pt>
                <c:pt idx="110543">
                  <c:v>38567.875</c:v>
                </c:pt>
                <c:pt idx="110544">
                  <c:v>38567.916666666664</c:v>
                </c:pt>
                <c:pt idx="110545">
                  <c:v>38568</c:v>
                </c:pt>
                <c:pt idx="110546">
                  <c:v>38568.083333333336</c:v>
                </c:pt>
                <c:pt idx="110547">
                  <c:v>38568.166666666664</c:v>
                </c:pt>
                <c:pt idx="110548">
                  <c:v>38568.25</c:v>
                </c:pt>
                <c:pt idx="110549">
                  <c:v>38568.333333333336</c:v>
                </c:pt>
                <c:pt idx="110550">
                  <c:v>38568.375</c:v>
                </c:pt>
                <c:pt idx="110551">
                  <c:v>38568.416666666664</c:v>
                </c:pt>
                <c:pt idx="110552">
                  <c:v>38568.5</c:v>
                </c:pt>
                <c:pt idx="110553">
                  <c:v>38568.583333333336</c:v>
                </c:pt>
                <c:pt idx="110554">
                  <c:v>38568.625</c:v>
                </c:pt>
                <c:pt idx="110555">
                  <c:v>38568.666666666664</c:v>
                </c:pt>
                <c:pt idx="110556">
                  <c:v>38568.75</c:v>
                </c:pt>
                <c:pt idx="110557">
                  <c:v>38568.833333333336</c:v>
                </c:pt>
                <c:pt idx="110558">
                  <c:v>38568.875</c:v>
                </c:pt>
                <c:pt idx="110559">
                  <c:v>38568.916666666664</c:v>
                </c:pt>
                <c:pt idx="110560">
                  <c:v>38569</c:v>
                </c:pt>
                <c:pt idx="110561">
                  <c:v>38569.083333333336</c:v>
                </c:pt>
                <c:pt idx="110562">
                  <c:v>38569.166666666664</c:v>
                </c:pt>
                <c:pt idx="110563">
                  <c:v>38569.25</c:v>
                </c:pt>
                <c:pt idx="110564">
                  <c:v>38569.333333333336</c:v>
                </c:pt>
                <c:pt idx="110565">
                  <c:v>38569.375</c:v>
                </c:pt>
                <c:pt idx="110566">
                  <c:v>38569.416666666664</c:v>
                </c:pt>
                <c:pt idx="110567">
                  <c:v>38569.5</c:v>
                </c:pt>
                <c:pt idx="110568">
                  <c:v>38569.583333333336</c:v>
                </c:pt>
                <c:pt idx="110569">
                  <c:v>38569.625</c:v>
                </c:pt>
                <c:pt idx="110570">
                  <c:v>38569.666666666664</c:v>
                </c:pt>
                <c:pt idx="110571">
                  <c:v>38569.75</c:v>
                </c:pt>
                <c:pt idx="110572">
                  <c:v>38569.833333333336</c:v>
                </c:pt>
                <c:pt idx="110573">
                  <c:v>38569.875</c:v>
                </c:pt>
                <c:pt idx="110574">
                  <c:v>38569.916666666664</c:v>
                </c:pt>
                <c:pt idx="110575">
                  <c:v>38570</c:v>
                </c:pt>
                <c:pt idx="110576">
                  <c:v>38570.083333333336</c:v>
                </c:pt>
                <c:pt idx="110577">
                  <c:v>38570.166666666664</c:v>
                </c:pt>
                <c:pt idx="110578">
                  <c:v>38570.25</c:v>
                </c:pt>
                <c:pt idx="110579">
                  <c:v>38570.333333333336</c:v>
                </c:pt>
                <c:pt idx="110580">
                  <c:v>38570.375</c:v>
                </c:pt>
                <c:pt idx="110581">
                  <c:v>38570.416666666664</c:v>
                </c:pt>
                <c:pt idx="110582">
                  <c:v>38570.5</c:v>
                </c:pt>
                <c:pt idx="110583">
                  <c:v>38570.583333333336</c:v>
                </c:pt>
                <c:pt idx="110584">
                  <c:v>38570.625</c:v>
                </c:pt>
                <c:pt idx="110585">
                  <c:v>38570.666666666664</c:v>
                </c:pt>
                <c:pt idx="110586">
                  <c:v>38570.75</c:v>
                </c:pt>
                <c:pt idx="110587">
                  <c:v>38570.833333333336</c:v>
                </c:pt>
                <c:pt idx="110588">
                  <c:v>38570.875</c:v>
                </c:pt>
                <c:pt idx="110589">
                  <c:v>38570.916666666664</c:v>
                </c:pt>
                <c:pt idx="110590">
                  <c:v>38571</c:v>
                </c:pt>
                <c:pt idx="110591">
                  <c:v>38571.083333333336</c:v>
                </c:pt>
                <c:pt idx="110592">
                  <c:v>38571.166666666664</c:v>
                </c:pt>
                <c:pt idx="110593">
                  <c:v>38571.25</c:v>
                </c:pt>
                <c:pt idx="110594">
                  <c:v>38571.333333333336</c:v>
                </c:pt>
                <c:pt idx="110595">
                  <c:v>38571.375</c:v>
                </c:pt>
                <c:pt idx="110596">
                  <c:v>38571.416666666664</c:v>
                </c:pt>
                <c:pt idx="110597">
                  <c:v>38571.5</c:v>
                </c:pt>
                <c:pt idx="110598">
                  <c:v>38571.583333333336</c:v>
                </c:pt>
                <c:pt idx="110599">
                  <c:v>38571.625</c:v>
                </c:pt>
                <c:pt idx="110600">
                  <c:v>38571.666666666664</c:v>
                </c:pt>
                <c:pt idx="110601">
                  <c:v>38571.75</c:v>
                </c:pt>
                <c:pt idx="110602">
                  <c:v>38571.833333333336</c:v>
                </c:pt>
                <c:pt idx="110603">
                  <c:v>38571.875</c:v>
                </c:pt>
                <c:pt idx="110604">
                  <c:v>38571.916666666664</c:v>
                </c:pt>
                <c:pt idx="110605">
                  <c:v>38572</c:v>
                </c:pt>
                <c:pt idx="110606">
                  <c:v>38572.083333333336</c:v>
                </c:pt>
                <c:pt idx="110607">
                  <c:v>38572.166666666664</c:v>
                </c:pt>
                <c:pt idx="110608">
                  <c:v>38572.25</c:v>
                </c:pt>
                <c:pt idx="110609">
                  <c:v>38572.333333333336</c:v>
                </c:pt>
                <c:pt idx="110610">
                  <c:v>38572.375</c:v>
                </c:pt>
                <c:pt idx="110611">
                  <c:v>38572.416666666664</c:v>
                </c:pt>
                <c:pt idx="110612">
                  <c:v>38572.5</c:v>
                </c:pt>
                <c:pt idx="110613">
                  <c:v>38572.583333333336</c:v>
                </c:pt>
                <c:pt idx="110614">
                  <c:v>38572.625</c:v>
                </c:pt>
                <c:pt idx="110615">
                  <c:v>38572.666666666664</c:v>
                </c:pt>
                <c:pt idx="110616">
                  <c:v>38572.75</c:v>
                </c:pt>
                <c:pt idx="110617">
                  <c:v>38572.833333333336</c:v>
                </c:pt>
                <c:pt idx="110618">
                  <c:v>38572.875</c:v>
                </c:pt>
                <c:pt idx="110619">
                  <c:v>38572.916666666664</c:v>
                </c:pt>
                <c:pt idx="110620">
                  <c:v>38573</c:v>
                </c:pt>
                <c:pt idx="110621">
                  <c:v>38573.083333333336</c:v>
                </c:pt>
                <c:pt idx="110622">
                  <c:v>38573.166666666664</c:v>
                </c:pt>
                <c:pt idx="110623">
                  <c:v>38573.25</c:v>
                </c:pt>
                <c:pt idx="110624">
                  <c:v>38573.333333333336</c:v>
                </c:pt>
                <c:pt idx="110625">
                  <c:v>38573.375</c:v>
                </c:pt>
                <c:pt idx="110626">
                  <c:v>38573.416666666664</c:v>
                </c:pt>
                <c:pt idx="110627">
                  <c:v>38573.5</c:v>
                </c:pt>
                <c:pt idx="110628">
                  <c:v>38573.583333333336</c:v>
                </c:pt>
                <c:pt idx="110629">
                  <c:v>38573.625</c:v>
                </c:pt>
                <c:pt idx="110630">
                  <c:v>38573.666666666664</c:v>
                </c:pt>
                <c:pt idx="110631">
                  <c:v>38573.75</c:v>
                </c:pt>
                <c:pt idx="110632">
                  <c:v>38573.833333333336</c:v>
                </c:pt>
                <c:pt idx="110633">
                  <c:v>38573.916666666664</c:v>
                </c:pt>
                <c:pt idx="110634">
                  <c:v>38574</c:v>
                </c:pt>
                <c:pt idx="110635">
                  <c:v>38574.083333333336</c:v>
                </c:pt>
                <c:pt idx="110636">
                  <c:v>38574.166666666664</c:v>
                </c:pt>
                <c:pt idx="110637">
                  <c:v>38574.25</c:v>
                </c:pt>
                <c:pt idx="110638">
                  <c:v>38574.333333333336</c:v>
                </c:pt>
                <c:pt idx="110639">
                  <c:v>38574.375</c:v>
                </c:pt>
                <c:pt idx="110640">
                  <c:v>38574.416666666664</c:v>
                </c:pt>
                <c:pt idx="110641">
                  <c:v>38574.5</c:v>
                </c:pt>
                <c:pt idx="110642">
                  <c:v>38574.583333333336</c:v>
                </c:pt>
                <c:pt idx="110643">
                  <c:v>38574.625</c:v>
                </c:pt>
                <c:pt idx="110644">
                  <c:v>38574.666666666664</c:v>
                </c:pt>
                <c:pt idx="110645">
                  <c:v>38574.75</c:v>
                </c:pt>
                <c:pt idx="110646">
                  <c:v>38574.833333333336</c:v>
                </c:pt>
                <c:pt idx="110647">
                  <c:v>38574.916666666664</c:v>
                </c:pt>
                <c:pt idx="110648">
                  <c:v>38575</c:v>
                </c:pt>
                <c:pt idx="110649">
                  <c:v>38575.083333333336</c:v>
                </c:pt>
                <c:pt idx="110650">
                  <c:v>38575.166666666664</c:v>
                </c:pt>
                <c:pt idx="110651">
                  <c:v>38575.25</c:v>
                </c:pt>
                <c:pt idx="110652">
                  <c:v>38575.333333333336</c:v>
                </c:pt>
                <c:pt idx="110653">
                  <c:v>38575.375</c:v>
                </c:pt>
                <c:pt idx="110654">
                  <c:v>38575.416666666664</c:v>
                </c:pt>
                <c:pt idx="110655">
                  <c:v>38575.5</c:v>
                </c:pt>
                <c:pt idx="110656">
                  <c:v>38575.583333333336</c:v>
                </c:pt>
                <c:pt idx="110657">
                  <c:v>38575.625</c:v>
                </c:pt>
                <c:pt idx="110658">
                  <c:v>38575.666666666664</c:v>
                </c:pt>
                <c:pt idx="110659">
                  <c:v>38575.75</c:v>
                </c:pt>
                <c:pt idx="110660">
                  <c:v>38575.833333333336</c:v>
                </c:pt>
                <c:pt idx="110661">
                  <c:v>38575.916666666664</c:v>
                </c:pt>
                <c:pt idx="110662">
                  <c:v>38576</c:v>
                </c:pt>
                <c:pt idx="110663">
                  <c:v>38576.083333333336</c:v>
                </c:pt>
                <c:pt idx="110664">
                  <c:v>38576.166666666664</c:v>
                </c:pt>
                <c:pt idx="110665">
                  <c:v>38576.25</c:v>
                </c:pt>
                <c:pt idx="110666">
                  <c:v>38576.333333333336</c:v>
                </c:pt>
                <c:pt idx="110667">
                  <c:v>38576.375</c:v>
                </c:pt>
                <c:pt idx="110668">
                  <c:v>38576.416666666664</c:v>
                </c:pt>
                <c:pt idx="110669">
                  <c:v>38576.5</c:v>
                </c:pt>
                <c:pt idx="110670">
                  <c:v>38576.583333333336</c:v>
                </c:pt>
                <c:pt idx="110671">
                  <c:v>38576.625</c:v>
                </c:pt>
                <c:pt idx="110672">
                  <c:v>38576.666666666664</c:v>
                </c:pt>
                <c:pt idx="110673">
                  <c:v>38576.75</c:v>
                </c:pt>
                <c:pt idx="110674">
                  <c:v>38576.833333333336</c:v>
                </c:pt>
                <c:pt idx="110675">
                  <c:v>38576.916666666664</c:v>
                </c:pt>
                <c:pt idx="110676">
                  <c:v>38577</c:v>
                </c:pt>
                <c:pt idx="110677">
                  <c:v>38577.083333333336</c:v>
                </c:pt>
                <c:pt idx="110678">
                  <c:v>38577.166666666664</c:v>
                </c:pt>
                <c:pt idx="110679">
                  <c:v>38577.25</c:v>
                </c:pt>
                <c:pt idx="110680">
                  <c:v>38577.333333333336</c:v>
                </c:pt>
                <c:pt idx="110681">
                  <c:v>38577.375</c:v>
                </c:pt>
                <c:pt idx="110682">
                  <c:v>38577.416666666664</c:v>
                </c:pt>
                <c:pt idx="110683">
                  <c:v>38577.5</c:v>
                </c:pt>
                <c:pt idx="110684">
                  <c:v>38577.583333333336</c:v>
                </c:pt>
                <c:pt idx="110685">
                  <c:v>38577.625</c:v>
                </c:pt>
                <c:pt idx="110686">
                  <c:v>38577.666666666664</c:v>
                </c:pt>
                <c:pt idx="110687">
                  <c:v>38577.75</c:v>
                </c:pt>
                <c:pt idx="110688">
                  <c:v>38577.833333333336</c:v>
                </c:pt>
                <c:pt idx="110689">
                  <c:v>38577.916666666664</c:v>
                </c:pt>
                <c:pt idx="110690">
                  <c:v>38578</c:v>
                </c:pt>
                <c:pt idx="110691">
                  <c:v>38578.083333333336</c:v>
                </c:pt>
                <c:pt idx="110692">
                  <c:v>38578.166666666664</c:v>
                </c:pt>
                <c:pt idx="110693">
                  <c:v>38578.25</c:v>
                </c:pt>
                <c:pt idx="110694">
                  <c:v>38578.333333333336</c:v>
                </c:pt>
                <c:pt idx="110695">
                  <c:v>38578.375</c:v>
                </c:pt>
                <c:pt idx="110696">
                  <c:v>38578.416666666664</c:v>
                </c:pt>
                <c:pt idx="110697">
                  <c:v>38578.5</c:v>
                </c:pt>
                <c:pt idx="110698">
                  <c:v>38578.583333333336</c:v>
                </c:pt>
                <c:pt idx="110699">
                  <c:v>38578.625</c:v>
                </c:pt>
                <c:pt idx="110700">
                  <c:v>38578.666666666664</c:v>
                </c:pt>
                <c:pt idx="110701">
                  <c:v>38578.75</c:v>
                </c:pt>
                <c:pt idx="110702">
                  <c:v>38578.833333333336</c:v>
                </c:pt>
                <c:pt idx="110703">
                  <c:v>38578.916666666664</c:v>
                </c:pt>
                <c:pt idx="110704">
                  <c:v>38579</c:v>
                </c:pt>
                <c:pt idx="110705">
                  <c:v>38579.083333333336</c:v>
                </c:pt>
                <c:pt idx="110706">
                  <c:v>38579.166666666664</c:v>
                </c:pt>
                <c:pt idx="110707">
                  <c:v>38579.25</c:v>
                </c:pt>
                <c:pt idx="110708">
                  <c:v>38579.333333333336</c:v>
                </c:pt>
                <c:pt idx="110709">
                  <c:v>38579.375</c:v>
                </c:pt>
                <c:pt idx="110710">
                  <c:v>38579.416666666664</c:v>
                </c:pt>
                <c:pt idx="110711">
                  <c:v>38579.5</c:v>
                </c:pt>
                <c:pt idx="110712">
                  <c:v>38579.583333333336</c:v>
                </c:pt>
                <c:pt idx="110713">
                  <c:v>38579.625</c:v>
                </c:pt>
                <c:pt idx="110714">
                  <c:v>38579.666666666664</c:v>
                </c:pt>
                <c:pt idx="110715">
                  <c:v>38579.75</c:v>
                </c:pt>
                <c:pt idx="110716">
                  <c:v>38579.833333333336</c:v>
                </c:pt>
                <c:pt idx="110717">
                  <c:v>38579.916666666664</c:v>
                </c:pt>
                <c:pt idx="110718">
                  <c:v>38580</c:v>
                </c:pt>
                <c:pt idx="110719">
                  <c:v>38580.083333333336</c:v>
                </c:pt>
                <c:pt idx="110720">
                  <c:v>38580.166666666664</c:v>
                </c:pt>
                <c:pt idx="110721">
                  <c:v>38580.25</c:v>
                </c:pt>
                <c:pt idx="110722">
                  <c:v>38580.333333333336</c:v>
                </c:pt>
                <c:pt idx="110723">
                  <c:v>38580.375</c:v>
                </c:pt>
                <c:pt idx="110724">
                  <c:v>38580.416666666664</c:v>
                </c:pt>
                <c:pt idx="110725">
                  <c:v>38580.5</c:v>
                </c:pt>
                <c:pt idx="110726">
                  <c:v>38580.583333333336</c:v>
                </c:pt>
                <c:pt idx="110727">
                  <c:v>38580.625</c:v>
                </c:pt>
                <c:pt idx="110728">
                  <c:v>38580.666666666664</c:v>
                </c:pt>
                <c:pt idx="110729">
                  <c:v>38580.75</c:v>
                </c:pt>
                <c:pt idx="110730">
                  <c:v>38580.833333333336</c:v>
                </c:pt>
                <c:pt idx="110731">
                  <c:v>38580.916666666664</c:v>
                </c:pt>
                <c:pt idx="110732">
                  <c:v>38581</c:v>
                </c:pt>
                <c:pt idx="110733">
                  <c:v>38581.083333333336</c:v>
                </c:pt>
                <c:pt idx="110734">
                  <c:v>38581.166666666664</c:v>
                </c:pt>
                <c:pt idx="110735">
                  <c:v>38581.25</c:v>
                </c:pt>
                <c:pt idx="110736">
                  <c:v>38581.333333333336</c:v>
                </c:pt>
                <c:pt idx="110737">
                  <c:v>38581.375</c:v>
                </c:pt>
                <c:pt idx="110738">
                  <c:v>38581.416666666664</c:v>
                </c:pt>
                <c:pt idx="110739">
                  <c:v>38581.5</c:v>
                </c:pt>
                <c:pt idx="110740">
                  <c:v>38581.583333333336</c:v>
                </c:pt>
                <c:pt idx="110741">
                  <c:v>38581.625</c:v>
                </c:pt>
                <c:pt idx="110742">
                  <c:v>38581.666666666664</c:v>
                </c:pt>
                <c:pt idx="110743">
                  <c:v>38581.75</c:v>
                </c:pt>
                <c:pt idx="110744">
                  <c:v>38581.833333333336</c:v>
                </c:pt>
                <c:pt idx="110745">
                  <c:v>38581.916666666664</c:v>
                </c:pt>
                <c:pt idx="110746">
                  <c:v>38582</c:v>
                </c:pt>
                <c:pt idx="110747">
                  <c:v>38582.083333333336</c:v>
                </c:pt>
                <c:pt idx="110748">
                  <c:v>38582.166666666664</c:v>
                </c:pt>
                <c:pt idx="110749">
                  <c:v>38582.25</c:v>
                </c:pt>
                <c:pt idx="110750">
                  <c:v>38582.333333333336</c:v>
                </c:pt>
                <c:pt idx="110751">
                  <c:v>38582.375</c:v>
                </c:pt>
                <c:pt idx="110752">
                  <c:v>38582.416666666664</c:v>
                </c:pt>
                <c:pt idx="110753">
                  <c:v>38582.5</c:v>
                </c:pt>
                <c:pt idx="110754">
                  <c:v>38582.583333333336</c:v>
                </c:pt>
                <c:pt idx="110755">
                  <c:v>38582.625</c:v>
                </c:pt>
                <c:pt idx="110756">
                  <c:v>38582.666666666664</c:v>
                </c:pt>
                <c:pt idx="110757">
                  <c:v>38582.75</c:v>
                </c:pt>
                <c:pt idx="110758">
                  <c:v>38582.833333333336</c:v>
                </c:pt>
                <c:pt idx="110759">
                  <c:v>38582.916666666664</c:v>
                </c:pt>
                <c:pt idx="110760">
                  <c:v>38583</c:v>
                </c:pt>
                <c:pt idx="110761">
                  <c:v>38583.083333333336</c:v>
                </c:pt>
                <c:pt idx="110762">
                  <c:v>38583.166666666664</c:v>
                </c:pt>
                <c:pt idx="110763">
                  <c:v>38583.25</c:v>
                </c:pt>
                <c:pt idx="110764">
                  <c:v>38583.333333333336</c:v>
                </c:pt>
                <c:pt idx="110765">
                  <c:v>38583.375</c:v>
                </c:pt>
                <c:pt idx="110766">
                  <c:v>38583.416666666664</c:v>
                </c:pt>
                <c:pt idx="110767">
                  <c:v>38583.5</c:v>
                </c:pt>
                <c:pt idx="110768">
                  <c:v>38583.583333333336</c:v>
                </c:pt>
                <c:pt idx="110769">
                  <c:v>38583.625</c:v>
                </c:pt>
                <c:pt idx="110770">
                  <c:v>38583.666666666664</c:v>
                </c:pt>
                <c:pt idx="110771">
                  <c:v>38583.75</c:v>
                </c:pt>
                <c:pt idx="110772">
                  <c:v>38583.833333333336</c:v>
                </c:pt>
                <c:pt idx="110773">
                  <c:v>38583.916666666664</c:v>
                </c:pt>
                <c:pt idx="110774">
                  <c:v>38584</c:v>
                </c:pt>
                <c:pt idx="110775">
                  <c:v>38584.083333333336</c:v>
                </c:pt>
                <c:pt idx="110776">
                  <c:v>38584.166666666664</c:v>
                </c:pt>
                <c:pt idx="110777">
                  <c:v>38584.25</c:v>
                </c:pt>
                <c:pt idx="110778">
                  <c:v>38584.333333333336</c:v>
                </c:pt>
                <c:pt idx="110779">
                  <c:v>38584.375</c:v>
                </c:pt>
                <c:pt idx="110780">
                  <c:v>38584.416666666664</c:v>
                </c:pt>
                <c:pt idx="110781">
                  <c:v>38584.5</c:v>
                </c:pt>
                <c:pt idx="110782">
                  <c:v>38584.583333333336</c:v>
                </c:pt>
                <c:pt idx="110783">
                  <c:v>38584.625</c:v>
                </c:pt>
                <c:pt idx="110784">
                  <c:v>38584.666666666664</c:v>
                </c:pt>
                <c:pt idx="110785">
                  <c:v>38584.75</c:v>
                </c:pt>
                <c:pt idx="110786">
                  <c:v>38584.833333333336</c:v>
                </c:pt>
                <c:pt idx="110787">
                  <c:v>38584.916666666664</c:v>
                </c:pt>
                <c:pt idx="110788">
                  <c:v>38585</c:v>
                </c:pt>
                <c:pt idx="110789">
                  <c:v>38585.083333333336</c:v>
                </c:pt>
                <c:pt idx="110790">
                  <c:v>38585.166666666664</c:v>
                </c:pt>
                <c:pt idx="110791">
                  <c:v>38585.25</c:v>
                </c:pt>
                <c:pt idx="110792">
                  <c:v>38585.333333333336</c:v>
                </c:pt>
                <c:pt idx="110793">
                  <c:v>38585.375</c:v>
                </c:pt>
                <c:pt idx="110794">
                  <c:v>38585.416666666664</c:v>
                </c:pt>
                <c:pt idx="110795">
                  <c:v>38585.5</c:v>
                </c:pt>
                <c:pt idx="110796">
                  <c:v>38585.583333333336</c:v>
                </c:pt>
                <c:pt idx="110797">
                  <c:v>38585.625</c:v>
                </c:pt>
                <c:pt idx="110798">
                  <c:v>38585.666666666664</c:v>
                </c:pt>
                <c:pt idx="110799">
                  <c:v>38585.75</c:v>
                </c:pt>
                <c:pt idx="110800">
                  <c:v>38585.833333333336</c:v>
                </c:pt>
                <c:pt idx="110801">
                  <c:v>38585.916666666664</c:v>
                </c:pt>
                <c:pt idx="110802">
                  <c:v>38586</c:v>
                </c:pt>
                <c:pt idx="110803">
                  <c:v>38586.083333333336</c:v>
                </c:pt>
                <c:pt idx="110804">
                  <c:v>38586.166666666664</c:v>
                </c:pt>
                <c:pt idx="110805">
                  <c:v>38586.25</c:v>
                </c:pt>
                <c:pt idx="110806">
                  <c:v>38586.333333333336</c:v>
                </c:pt>
                <c:pt idx="110807">
                  <c:v>38586.375</c:v>
                </c:pt>
                <c:pt idx="110808">
                  <c:v>38586.416666666664</c:v>
                </c:pt>
                <c:pt idx="110809">
                  <c:v>38586.5</c:v>
                </c:pt>
                <c:pt idx="110810">
                  <c:v>38586.583333333336</c:v>
                </c:pt>
                <c:pt idx="110811">
                  <c:v>38586.625</c:v>
                </c:pt>
                <c:pt idx="110812">
                  <c:v>38586.666666666664</c:v>
                </c:pt>
                <c:pt idx="110813">
                  <c:v>38586.75</c:v>
                </c:pt>
                <c:pt idx="110814">
                  <c:v>38586.833333333336</c:v>
                </c:pt>
                <c:pt idx="110815">
                  <c:v>38586.916666666664</c:v>
                </c:pt>
                <c:pt idx="110816">
                  <c:v>38587</c:v>
                </c:pt>
                <c:pt idx="110817">
                  <c:v>38587.083333333336</c:v>
                </c:pt>
                <c:pt idx="110818">
                  <c:v>38587.166666666664</c:v>
                </c:pt>
                <c:pt idx="110819">
                  <c:v>38587.25</c:v>
                </c:pt>
                <c:pt idx="110820">
                  <c:v>38587.333333333336</c:v>
                </c:pt>
                <c:pt idx="110821">
                  <c:v>38587.375</c:v>
                </c:pt>
                <c:pt idx="110822">
                  <c:v>38587.416666666664</c:v>
                </c:pt>
                <c:pt idx="110823">
                  <c:v>38587.5</c:v>
                </c:pt>
                <c:pt idx="110824">
                  <c:v>38587.583333333336</c:v>
                </c:pt>
                <c:pt idx="110825">
                  <c:v>38587.625</c:v>
                </c:pt>
                <c:pt idx="110826">
                  <c:v>38587.666666666664</c:v>
                </c:pt>
                <c:pt idx="110827">
                  <c:v>38587.75</c:v>
                </c:pt>
                <c:pt idx="110828">
                  <c:v>38587.833333333336</c:v>
                </c:pt>
                <c:pt idx="110829">
                  <c:v>38587.916666666664</c:v>
                </c:pt>
                <c:pt idx="110830">
                  <c:v>38588</c:v>
                </c:pt>
                <c:pt idx="110831">
                  <c:v>38588.083333333336</c:v>
                </c:pt>
                <c:pt idx="110832">
                  <c:v>38588.166666666664</c:v>
                </c:pt>
                <c:pt idx="110833">
                  <c:v>38588.25</c:v>
                </c:pt>
                <c:pt idx="110834">
                  <c:v>38588.333333333336</c:v>
                </c:pt>
                <c:pt idx="110835">
                  <c:v>38588.375</c:v>
                </c:pt>
                <c:pt idx="110836">
                  <c:v>38588.416666666664</c:v>
                </c:pt>
                <c:pt idx="110837">
                  <c:v>38588.5</c:v>
                </c:pt>
                <c:pt idx="110838">
                  <c:v>38588.583333333336</c:v>
                </c:pt>
                <c:pt idx="110839">
                  <c:v>38588.625</c:v>
                </c:pt>
                <c:pt idx="110840">
                  <c:v>38588.666666666664</c:v>
                </c:pt>
                <c:pt idx="110841">
                  <c:v>38588.75</c:v>
                </c:pt>
                <c:pt idx="110842">
                  <c:v>38588.833333333336</c:v>
                </c:pt>
                <c:pt idx="110843">
                  <c:v>38588.916666666664</c:v>
                </c:pt>
                <c:pt idx="110844">
                  <c:v>38589</c:v>
                </c:pt>
                <c:pt idx="110845">
                  <c:v>38589.083333333336</c:v>
                </c:pt>
                <c:pt idx="110846">
                  <c:v>38589.166666666664</c:v>
                </c:pt>
                <c:pt idx="110847">
                  <c:v>38589.25</c:v>
                </c:pt>
                <c:pt idx="110848">
                  <c:v>38589.333333333336</c:v>
                </c:pt>
                <c:pt idx="110849">
                  <c:v>38589.375</c:v>
                </c:pt>
                <c:pt idx="110850">
                  <c:v>38589.416666666664</c:v>
                </c:pt>
                <c:pt idx="110851">
                  <c:v>38589.5</c:v>
                </c:pt>
                <c:pt idx="110852">
                  <c:v>38589.583333333336</c:v>
                </c:pt>
                <c:pt idx="110853">
                  <c:v>38589.625</c:v>
                </c:pt>
                <c:pt idx="110854">
                  <c:v>38589.666666666664</c:v>
                </c:pt>
                <c:pt idx="110855">
                  <c:v>38589.75</c:v>
                </c:pt>
                <c:pt idx="110856">
                  <c:v>38589.833333333336</c:v>
                </c:pt>
                <c:pt idx="110857">
                  <c:v>38589.916666666664</c:v>
                </c:pt>
                <c:pt idx="110858">
                  <c:v>38590</c:v>
                </c:pt>
                <c:pt idx="110859">
                  <c:v>38590.083333333336</c:v>
                </c:pt>
                <c:pt idx="110860">
                  <c:v>38590.166666666664</c:v>
                </c:pt>
                <c:pt idx="110861">
                  <c:v>38590.25</c:v>
                </c:pt>
                <c:pt idx="110862">
                  <c:v>38590.333333333336</c:v>
                </c:pt>
                <c:pt idx="110863">
                  <c:v>38590.375</c:v>
                </c:pt>
                <c:pt idx="110864">
                  <c:v>38590.416666666664</c:v>
                </c:pt>
                <c:pt idx="110865">
                  <c:v>38590.467361111114</c:v>
                </c:pt>
                <c:pt idx="110866">
                  <c:v>38590.5</c:v>
                </c:pt>
                <c:pt idx="110867">
                  <c:v>38590.583333333336</c:v>
                </c:pt>
                <c:pt idx="110868">
                  <c:v>38590.625</c:v>
                </c:pt>
                <c:pt idx="110869">
                  <c:v>38590.666666666664</c:v>
                </c:pt>
                <c:pt idx="110870">
                  <c:v>38590.75</c:v>
                </c:pt>
                <c:pt idx="110871">
                  <c:v>38590.833333333336</c:v>
                </c:pt>
                <c:pt idx="110872">
                  <c:v>38590.916666666664</c:v>
                </c:pt>
                <c:pt idx="110873">
                  <c:v>38591</c:v>
                </c:pt>
                <c:pt idx="110874">
                  <c:v>38591.083333333336</c:v>
                </c:pt>
                <c:pt idx="110875">
                  <c:v>38591.166666666664</c:v>
                </c:pt>
                <c:pt idx="110876">
                  <c:v>38591.25</c:v>
                </c:pt>
                <c:pt idx="110877">
                  <c:v>38591.333333333336</c:v>
                </c:pt>
                <c:pt idx="110878">
                  <c:v>38591.375</c:v>
                </c:pt>
                <c:pt idx="110879">
                  <c:v>38591.416666666664</c:v>
                </c:pt>
                <c:pt idx="110880">
                  <c:v>38591.5</c:v>
                </c:pt>
                <c:pt idx="110881">
                  <c:v>38591.583333333336</c:v>
                </c:pt>
                <c:pt idx="110882">
                  <c:v>38591.625</c:v>
                </c:pt>
                <c:pt idx="110883">
                  <c:v>38591.666666666664</c:v>
                </c:pt>
                <c:pt idx="110884">
                  <c:v>38591.75</c:v>
                </c:pt>
                <c:pt idx="110885">
                  <c:v>38591.833333333336</c:v>
                </c:pt>
                <c:pt idx="110886">
                  <c:v>38591.916666666664</c:v>
                </c:pt>
                <c:pt idx="110887">
                  <c:v>38592</c:v>
                </c:pt>
                <c:pt idx="110888">
                  <c:v>38592.083333333336</c:v>
                </c:pt>
                <c:pt idx="110889">
                  <c:v>38592.166666666664</c:v>
                </c:pt>
                <c:pt idx="110890">
                  <c:v>38592.25</c:v>
                </c:pt>
                <c:pt idx="110891">
                  <c:v>38592.333333333336</c:v>
                </c:pt>
                <c:pt idx="110892">
                  <c:v>38592.375</c:v>
                </c:pt>
                <c:pt idx="110893">
                  <c:v>38592.416666666664</c:v>
                </c:pt>
                <c:pt idx="110894">
                  <c:v>38592.5</c:v>
                </c:pt>
                <c:pt idx="110895">
                  <c:v>38592.583333333336</c:v>
                </c:pt>
                <c:pt idx="110896">
                  <c:v>38592.625</c:v>
                </c:pt>
                <c:pt idx="110897">
                  <c:v>38592.666666666664</c:v>
                </c:pt>
                <c:pt idx="110898">
                  <c:v>38592.75</c:v>
                </c:pt>
                <c:pt idx="110899">
                  <c:v>38592.833333333336</c:v>
                </c:pt>
                <c:pt idx="110900">
                  <c:v>38592.916666666664</c:v>
                </c:pt>
                <c:pt idx="110901">
                  <c:v>38593</c:v>
                </c:pt>
                <c:pt idx="110902">
                  <c:v>38593.083333333336</c:v>
                </c:pt>
                <c:pt idx="110903">
                  <c:v>38593.166666666664</c:v>
                </c:pt>
                <c:pt idx="110904">
                  <c:v>38593.25</c:v>
                </c:pt>
                <c:pt idx="110905">
                  <c:v>38593.333333333336</c:v>
                </c:pt>
                <c:pt idx="110906">
                  <c:v>38593.375</c:v>
                </c:pt>
                <c:pt idx="110907">
                  <c:v>38593.416666666664</c:v>
                </c:pt>
                <c:pt idx="110908">
                  <c:v>38593.5</c:v>
                </c:pt>
                <c:pt idx="110909">
                  <c:v>38593.583333333336</c:v>
                </c:pt>
                <c:pt idx="110910">
                  <c:v>38593.625</c:v>
                </c:pt>
                <c:pt idx="110911">
                  <c:v>38593.666666666664</c:v>
                </c:pt>
                <c:pt idx="110912">
                  <c:v>38593.75</c:v>
                </c:pt>
                <c:pt idx="110913">
                  <c:v>38593.833333333336</c:v>
                </c:pt>
                <c:pt idx="110914">
                  <c:v>38593.916666666664</c:v>
                </c:pt>
                <c:pt idx="110915">
                  <c:v>38594</c:v>
                </c:pt>
                <c:pt idx="110916">
                  <c:v>38594.083333333336</c:v>
                </c:pt>
                <c:pt idx="110917">
                  <c:v>38594.166666666664</c:v>
                </c:pt>
                <c:pt idx="110918">
                  <c:v>38594.25</c:v>
                </c:pt>
                <c:pt idx="110919">
                  <c:v>38594.333333333336</c:v>
                </c:pt>
                <c:pt idx="110920">
                  <c:v>38594.375</c:v>
                </c:pt>
                <c:pt idx="110921">
                  <c:v>38594.416666666664</c:v>
                </c:pt>
                <c:pt idx="110922">
                  <c:v>38594.5</c:v>
                </c:pt>
                <c:pt idx="110923">
                  <c:v>38594.583333333336</c:v>
                </c:pt>
                <c:pt idx="110924">
                  <c:v>38594.625</c:v>
                </c:pt>
                <c:pt idx="110925">
                  <c:v>38594.666666666664</c:v>
                </c:pt>
                <c:pt idx="110926">
                  <c:v>38594.75</c:v>
                </c:pt>
                <c:pt idx="110927">
                  <c:v>38594.833333333336</c:v>
                </c:pt>
                <c:pt idx="110928">
                  <c:v>38594.916666666664</c:v>
                </c:pt>
                <c:pt idx="110929">
                  <c:v>38595</c:v>
                </c:pt>
                <c:pt idx="110930">
                  <c:v>38595.083333333336</c:v>
                </c:pt>
                <c:pt idx="110931">
                  <c:v>38595.166666666664</c:v>
                </c:pt>
                <c:pt idx="110932">
                  <c:v>38595.25</c:v>
                </c:pt>
                <c:pt idx="110933">
                  <c:v>38595.333333333336</c:v>
                </c:pt>
                <c:pt idx="110934">
                  <c:v>38595.375</c:v>
                </c:pt>
                <c:pt idx="110935">
                  <c:v>38595.416666666664</c:v>
                </c:pt>
                <c:pt idx="110936">
                  <c:v>38595.5</c:v>
                </c:pt>
                <c:pt idx="110937">
                  <c:v>38595.583333333336</c:v>
                </c:pt>
                <c:pt idx="110938">
                  <c:v>38595.625</c:v>
                </c:pt>
                <c:pt idx="110939">
                  <c:v>38595.666666666664</c:v>
                </c:pt>
                <c:pt idx="110940">
                  <c:v>38595.75</c:v>
                </c:pt>
                <c:pt idx="110941">
                  <c:v>38595.833333333336</c:v>
                </c:pt>
                <c:pt idx="110942">
                  <c:v>38595.916666666664</c:v>
                </c:pt>
                <c:pt idx="110943">
                  <c:v>38596</c:v>
                </c:pt>
                <c:pt idx="110944">
                  <c:v>38596.083333333336</c:v>
                </c:pt>
                <c:pt idx="110945">
                  <c:v>38596.166666666664</c:v>
                </c:pt>
                <c:pt idx="110946">
                  <c:v>38596.25</c:v>
                </c:pt>
                <c:pt idx="110947">
                  <c:v>38596.333333333336</c:v>
                </c:pt>
                <c:pt idx="110948">
                  <c:v>38596.375</c:v>
                </c:pt>
                <c:pt idx="110949">
                  <c:v>38596.416666666664</c:v>
                </c:pt>
                <c:pt idx="110950">
                  <c:v>38596.5</c:v>
                </c:pt>
                <c:pt idx="110951">
                  <c:v>38596.583333333336</c:v>
                </c:pt>
                <c:pt idx="110952">
                  <c:v>38596.625</c:v>
                </c:pt>
                <c:pt idx="110953">
                  <c:v>38596.666666666664</c:v>
                </c:pt>
                <c:pt idx="110954">
                  <c:v>38596.75</c:v>
                </c:pt>
                <c:pt idx="110955">
                  <c:v>38596.833333333336</c:v>
                </c:pt>
                <c:pt idx="110956">
                  <c:v>38596.875</c:v>
                </c:pt>
                <c:pt idx="110957">
                  <c:v>38596.916666666664</c:v>
                </c:pt>
                <c:pt idx="110958">
                  <c:v>38597</c:v>
                </c:pt>
                <c:pt idx="110959">
                  <c:v>38597.083333333336</c:v>
                </c:pt>
                <c:pt idx="110960">
                  <c:v>38597.166666666664</c:v>
                </c:pt>
                <c:pt idx="110961">
                  <c:v>38597.25</c:v>
                </c:pt>
                <c:pt idx="110962">
                  <c:v>38597.333333333336</c:v>
                </c:pt>
                <c:pt idx="110963">
                  <c:v>38597.375</c:v>
                </c:pt>
                <c:pt idx="110964">
                  <c:v>38597.416666666664</c:v>
                </c:pt>
                <c:pt idx="110965">
                  <c:v>38597.5</c:v>
                </c:pt>
                <c:pt idx="110966">
                  <c:v>38597.583333333336</c:v>
                </c:pt>
                <c:pt idx="110967">
                  <c:v>38597.625</c:v>
                </c:pt>
                <c:pt idx="110968">
                  <c:v>38597.666666666664</c:v>
                </c:pt>
                <c:pt idx="110969">
                  <c:v>38597.75</c:v>
                </c:pt>
                <c:pt idx="110970">
                  <c:v>38597.833333333336</c:v>
                </c:pt>
                <c:pt idx="110971">
                  <c:v>38597.875</c:v>
                </c:pt>
                <c:pt idx="110972">
                  <c:v>38597.916666666664</c:v>
                </c:pt>
                <c:pt idx="110973">
                  <c:v>38598</c:v>
                </c:pt>
                <c:pt idx="110974">
                  <c:v>38598.083333333336</c:v>
                </c:pt>
                <c:pt idx="110975">
                  <c:v>38598.166666666664</c:v>
                </c:pt>
                <c:pt idx="110976">
                  <c:v>38598.25</c:v>
                </c:pt>
                <c:pt idx="110977">
                  <c:v>38598.333333333336</c:v>
                </c:pt>
                <c:pt idx="110978">
                  <c:v>38598.375</c:v>
                </c:pt>
                <c:pt idx="110979">
                  <c:v>38598.416666666664</c:v>
                </c:pt>
                <c:pt idx="110980">
                  <c:v>38598.5</c:v>
                </c:pt>
                <c:pt idx="110981">
                  <c:v>38598.583333333336</c:v>
                </c:pt>
                <c:pt idx="110982">
                  <c:v>38598.625</c:v>
                </c:pt>
                <c:pt idx="110983">
                  <c:v>38598.666666666664</c:v>
                </c:pt>
                <c:pt idx="110984">
                  <c:v>38598.75</c:v>
                </c:pt>
                <c:pt idx="110985">
                  <c:v>38598.833333333336</c:v>
                </c:pt>
                <c:pt idx="110986">
                  <c:v>38598.875</c:v>
                </c:pt>
                <c:pt idx="110987">
                  <c:v>38598.916666666664</c:v>
                </c:pt>
                <c:pt idx="110988">
                  <c:v>38599</c:v>
                </c:pt>
                <c:pt idx="110989">
                  <c:v>38599.083333333336</c:v>
                </c:pt>
                <c:pt idx="110990">
                  <c:v>38599.166666666664</c:v>
                </c:pt>
                <c:pt idx="110991">
                  <c:v>38599.25</c:v>
                </c:pt>
                <c:pt idx="110992">
                  <c:v>38599.333333333336</c:v>
                </c:pt>
                <c:pt idx="110993">
                  <c:v>38599.375</c:v>
                </c:pt>
                <c:pt idx="110994">
                  <c:v>38599.416666666664</c:v>
                </c:pt>
                <c:pt idx="110995">
                  <c:v>38599.5</c:v>
                </c:pt>
                <c:pt idx="110996">
                  <c:v>38599.583333333336</c:v>
                </c:pt>
                <c:pt idx="110997">
                  <c:v>38599.625</c:v>
                </c:pt>
                <c:pt idx="110998">
                  <c:v>38599.666666666664</c:v>
                </c:pt>
                <c:pt idx="110999">
                  <c:v>38599.75</c:v>
                </c:pt>
                <c:pt idx="111000">
                  <c:v>38599.833333333336</c:v>
                </c:pt>
                <c:pt idx="111001">
                  <c:v>38599.875</c:v>
                </c:pt>
                <c:pt idx="111002">
                  <c:v>38599.916666666664</c:v>
                </c:pt>
                <c:pt idx="111003">
                  <c:v>38600</c:v>
                </c:pt>
                <c:pt idx="111004">
                  <c:v>38600.083333333336</c:v>
                </c:pt>
                <c:pt idx="111005">
                  <c:v>38600.166666666664</c:v>
                </c:pt>
                <c:pt idx="111006">
                  <c:v>38600.25</c:v>
                </c:pt>
                <c:pt idx="111007">
                  <c:v>38600.333333333336</c:v>
                </c:pt>
                <c:pt idx="111008">
                  <c:v>38600.375</c:v>
                </c:pt>
                <c:pt idx="111009">
                  <c:v>38600.416666666664</c:v>
                </c:pt>
                <c:pt idx="111010">
                  <c:v>38600.5</c:v>
                </c:pt>
                <c:pt idx="111011">
                  <c:v>38600.583333333336</c:v>
                </c:pt>
                <c:pt idx="111012">
                  <c:v>38600.625</c:v>
                </c:pt>
                <c:pt idx="111013">
                  <c:v>38600.666666666664</c:v>
                </c:pt>
                <c:pt idx="111014">
                  <c:v>38600.75</c:v>
                </c:pt>
                <c:pt idx="111015">
                  <c:v>38600.833333333336</c:v>
                </c:pt>
                <c:pt idx="111016">
                  <c:v>38600.875</c:v>
                </c:pt>
                <c:pt idx="111017">
                  <c:v>38600.916666666664</c:v>
                </c:pt>
                <c:pt idx="111018">
                  <c:v>38601</c:v>
                </c:pt>
                <c:pt idx="111019">
                  <c:v>38601.083333333336</c:v>
                </c:pt>
                <c:pt idx="111020">
                  <c:v>38601.166666666664</c:v>
                </c:pt>
                <c:pt idx="111021">
                  <c:v>38601.25</c:v>
                </c:pt>
                <c:pt idx="111022">
                  <c:v>38601.333333333336</c:v>
                </c:pt>
                <c:pt idx="111023">
                  <c:v>38601.375</c:v>
                </c:pt>
                <c:pt idx="111024">
                  <c:v>38601.416666666664</c:v>
                </c:pt>
                <c:pt idx="111025">
                  <c:v>38601.5</c:v>
                </c:pt>
                <c:pt idx="111026">
                  <c:v>38601.583333333336</c:v>
                </c:pt>
                <c:pt idx="111027">
                  <c:v>38601.625</c:v>
                </c:pt>
                <c:pt idx="111028">
                  <c:v>38601.666666666664</c:v>
                </c:pt>
                <c:pt idx="111029">
                  <c:v>38601.75</c:v>
                </c:pt>
                <c:pt idx="111030">
                  <c:v>38601.833333333336</c:v>
                </c:pt>
                <c:pt idx="111031">
                  <c:v>38601.875</c:v>
                </c:pt>
                <c:pt idx="111032">
                  <c:v>38601.916666666664</c:v>
                </c:pt>
                <c:pt idx="111033">
                  <c:v>38602</c:v>
                </c:pt>
                <c:pt idx="111034">
                  <c:v>38602.083333333336</c:v>
                </c:pt>
                <c:pt idx="111035">
                  <c:v>38602.166666666664</c:v>
                </c:pt>
                <c:pt idx="111036">
                  <c:v>38602.25</c:v>
                </c:pt>
                <c:pt idx="111037">
                  <c:v>38602.333333333336</c:v>
                </c:pt>
                <c:pt idx="111038">
                  <c:v>38602.375</c:v>
                </c:pt>
                <c:pt idx="111039">
                  <c:v>38602.416666666664</c:v>
                </c:pt>
                <c:pt idx="111040">
                  <c:v>38602.5</c:v>
                </c:pt>
                <c:pt idx="111041">
                  <c:v>38602.583333333336</c:v>
                </c:pt>
                <c:pt idx="111042">
                  <c:v>38602.625</c:v>
                </c:pt>
                <c:pt idx="111043">
                  <c:v>38602.666666666664</c:v>
                </c:pt>
                <c:pt idx="111044">
                  <c:v>38602.75</c:v>
                </c:pt>
                <c:pt idx="111045">
                  <c:v>38602.833333333336</c:v>
                </c:pt>
                <c:pt idx="111046">
                  <c:v>38602.875</c:v>
                </c:pt>
                <c:pt idx="111047">
                  <c:v>38602.916666666664</c:v>
                </c:pt>
                <c:pt idx="111048">
                  <c:v>38603</c:v>
                </c:pt>
                <c:pt idx="111049">
                  <c:v>38603.083333333336</c:v>
                </c:pt>
                <c:pt idx="111050">
                  <c:v>38603.166666666664</c:v>
                </c:pt>
                <c:pt idx="111051">
                  <c:v>38603.25</c:v>
                </c:pt>
                <c:pt idx="111052">
                  <c:v>38603.333333333336</c:v>
                </c:pt>
                <c:pt idx="111053">
                  <c:v>38603.375</c:v>
                </c:pt>
                <c:pt idx="111054">
                  <c:v>38603.416666666664</c:v>
                </c:pt>
                <c:pt idx="111055">
                  <c:v>38603.5</c:v>
                </c:pt>
                <c:pt idx="111056">
                  <c:v>38603.583333333336</c:v>
                </c:pt>
                <c:pt idx="111057">
                  <c:v>38603.625</c:v>
                </c:pt>
                <c:pt idx="111058">
                  <c:v>38603.666666666664</c:v>
                </c:pt>
                <c:pt idx="111059">
                  <c:v>38603.75</c:v>
                </c:pt>
                <c:pt idx="111060">
                  <c:v>38603.833333333336</c:v>
                </c:pt>
                <c:pt idx="111061">
                  <c:v>38603.875</c:v>
                </c:pt>
                <c:pt idx="111062">
                  <c:v>38603.916666666664</c:v>
                </c:pt>
                <c:pt idx="111063">
                  <c:v>38604</c:v>
                </c:pt>
                <c:pt idx="111064">
                  <c:v>38604.083333333336</c:v>
                </c:pt>
                <c:pt idx="111065">
                  <c:v>38604.166666666664</c:v>
                </c:pt>
                <c:pt idx="111066">
                  <c:v>38604.25</c:v>
                </c:pt>
                <c:pt idx="111067">
                  <c:v>38604.333333333336</c:v>
                </c:pt>
                <c:pt idx="111068">
                  <c:v>38604.375</c:v>
                </c:pt>
                <c:pt idx="111069">
                  <c:v>38604.416666666664</c:v>
                </c:pt>
                <c:pt idx="111070">
                  <c:v>38604.5</c:v>
                </c:pt>
                <c:pt idx="111071">
                  <c:v>38604.583333333336</c:v>
                </c:pt>
                <c:pt idx="111072">
                  <c:v>38604.625</c:v>
                </c:pt>
                <c:pt idx="111073">
                  <c:v>38604.666666666664</c:v>
                </c:pt>
                <c:pt idx="111074">
                  <c:v>38604.75</c:v>
                </c:pt>
                <c:pt idx="111075">
                  <c:v>38604.833333333336</c:v>
                </c:pt>
                <c:pt idx="111076">
                  <c:v>38604.875</c:v>
                </c:pt>
                <c:pt idx="111077">
                  <c:v>38604.916666666664</c:v>
                </c:pt>
                <c:pt idx="111078">
                  <c:v>38605</c:v>
                </c:pt>
                <c:pt idx="111079">
                  <c:v>38605.083333333336</c:v>
                </c:pt>
                <c:pt idx="111080">
                  <c:v>38605.166666666664</c:v>
                </c:pt>
                <c:pt idx="111081">
                  <c:v>38605.25</c:v>
                </c:pt>
                <c:pt idx="111082">
                  <c:v>38605.333333333336</c:v>
                </c:pt>
                <c:pt idx="111083">
                  <c:v>38605.375</c:v>
                </c:pt>
                <c:pt idx="111084">
                  <c:v>38605.416666666664</c:v>
                </c:pt>
                <c:pt idx="111085">
                  <c:v>38605.5</c:v>
                </c:pt>
                <c:pt idx="111086">
                  <c:v>38605.583333333336</c:v>
                </c:pt>
                <c:pt idx="111087">
                  <c:v>38605.625</c:v>
                </c:pt>
                <c:pt idx="111088">
                  <c:v>38605.666666666664</c:v>
                </c:pt>
                <c:pt idx="111089">
                  <c:v>38605.75</c:v>
                </c:pt>
                <c:pt idx="111090">
                  <c:v>38605.833333333336</c:v>
                </c:pt>
                <c:pt idx="111091">
                  <c:v>38605.875</c:v>
                </c:pt>
                <c:pt idx="111092">
                  <c:v>38605.916666666664</c:v>
                </c:pt>
                <c:pt idx="111093">
                  <c:v>38606</c:v>
                </c:pt>
                <c:pt idx="111094">
                  <c:v>38606.083333333336</c:v>
                </c:pt>
                <c:pt idx="111095">
                  <c:v>38606.166666666664</c:v>
                </c:pt>
                <c:pt idx="111096">
                  <c:v>38606.25</c:v>
                </c:pt>
                <c:pt idx="111097">
                  <c:v>38606.333333333336</c:v>
                </c:pt>
                <c:pt idx="111098">
                  <c:v>38606.375</c:v>
                </c:pt>
                <c:pt idx="111099">
                  <c:v>38606.416666666664</c:v>
                </c:pt>
                <c:pt idx="111100">
                  <c:v>38606.5</c:v>
                </c:pt>
                <c:pt idx="111101">
                  <c:v>38606.583333333336</c:v>
                </c:pt>
                <c:pt idx="111102">
                  <c:v>38606.625</c:v>
                </c:pt>
                <c:pt idx="111103">
                  <c:v>38606.666666666664</c:v>
                </c:pt>
                <c:pt idx="111104">
                  <c:v>38606.75</c:v>
                </c:pt>
                <c:pt idx="111105">
                  <c:v>38606.833333333336</c:v>
                </c:pt>
                <c:pt idx="111106">
                  <c:v>38606.875</c:v>
                </c:pt>
                <c:pt idx="111107">
                  <c:v>38606.916666666664</c:v>
                </c:pt>
                <c:pt idx="111108">
                  <c:v>38607</c:v>
                </c:pt>
                <c:pt idx="111109">
                  <c:v>38607.083333333336</c:v>
                </c:pt>
                <c:pt idx="111110">
                  <c:v>38607.166666666664</c:v>
                </c:pt>
                <c:pt idx="111111">
                  <c:v>38607.25</c:v>
                </c:pt>
                <c:pt idx="111112">
                  <c:v>38607.333333333336</c:v>
                </c:pt>
                <c:pt idx="111113">
                  <c:v>38607.375</c:v>
                </c:pt>
                <c:pt idx="111114">
                  <c:v>38607.416666666664</c:v>
                </c:pt>
                <c:pt idx="111115">
                  <c:v>38607.5</c:v>
                </c:pt>
                <c:pt idx="111116">
                  <c:v>38607.583333333336</c:v>
                </c:pt>
                <c:pt idx="111117">
                  <c:v>38607.625</c:v>
                </c:pt>
                <c:pt idx="111118">
                  <c:v>38607.666666666664</c:v>
                </c:pt>
                <c:pt idx="111119">
                  <c:v>38607.75</c:v>
                </c:pt>
                <c:pt idx="111120">
                  <c:v>38607.833333333336</c:v>
                </c:pt>
                <c:pt idx="111121">
                  <c:v>38607.875</c:v>
                </c:pt>
                <c:pt idx="111122">
                  <c:v>38607.916666666664</c:v>
                </c:pt>
                <c:pt idx="111123">
                  <c:v>38608</c:v>
                </c:pt>
                <c:pt idx="111124">
                  <c:v>38608.083333333336</c:v>
                </c:pt>
                <c:pt idx="111125">
                  <c:v>38608.166666666664</c:v>
                </c:pt>
                <c:pt idx="111126">
                  <c:v>38608.25</c:v>
                </c:pt>
                <c:pt idx="111127">
                  <c:v>38608.333333333336</c:v>
                </c:pt>
                <c:pt idx="111128">
                  <c:v>38608.375</c:v>
                </c:pt>
                <c:pt idx="111129">
                  <c:v>38608.416666666664</c:v>
                </c:pt>
                <c:pt idx="111130">
                  <c:v>38608.5</c:v>
                </c:pt>
                <c:pt idx="111131">
                  <c:v>38608.583333333336</c:v>
                </c:pt>
                <c:pt idx="111132">
                  <c:v>38608.625</c:v>
                </c:pt>
                <c:pt idx="111133">
                  <c:v>38608.666666666664</c:v>
                </c:pt>
                <c:pt idx="111134">
                  <c:v>38608.75</c:v>
                </c:pt>
                <c:pt idx="111135">
                  <c:v>38608.833333333336</c:v>
                </c:pt>
                <c:pt idx="111136">
                  <c:v>38608.875</c:v>
                </c:pt>
                <c:pt idx="111137">
                  <c:v>38608.916666666664</c:v>
                </c:pt>
                <c:pt idx="111138">
                  <c:v>38609</c:v>
                </c:pt>
                <c:pt idx="111139">
                  <c:v>38609.083333333336</c:v>
                </c:pt>
                <c:pt idx="111140">
                  <c:v>38609.166666666664</c:v>
                </c:pt>
                <c:pt idx="111141">
                  <c:v>38609.25</c:v>
                </c:pt>
                <c:pt idx="111142">
                  <c:v>38609.333333333336</c:v>
                </c:pt>
                <c:pt idx="111143">
                  <c:v>38609.375</c:v>
                </c:pt>
                <c:pt idx="111144">
                  <c:v>38609.416666666664</c:v>
                </c:pt>
                <c:pt idx="111145">
                  <c:v>38609.5</c:v>
                </c:pt>
                <c:pt idx="111146">
                  <c:v>38609.583333333336</c:v>
                </c:pt>
                <c:pt idx="111147">
                  <c:v>38609.625</c:v>
                </c:pt>
                <c:pt idx="111148">
                  <c:v>38609.666666666664</c:v>
                </c:pt>
                <c:pt idx="111149">
                  <c:v>38609.75</c:v>
                </c:pt>
                <c:pt idx="111150">
                  <c:v>38609.833333333336</c:v>
                </c:pt>
                <c:pt idx="111151">
                  <c:v>38609.875</c:v>
                </c:pt>
                <c:pt idx="111152">
                  <c:v>38609.916666666664</c:v>
                </c:pt>
                <c:pt idx="111153">
                  <c:v>38610</c:v>
                </c:pt>
                <c:pt idx="111154">
                  <c:v>38610.083333333336</c:v>
                </c:pt>
                <c:pt idx="111155">
                  <c:v>38610.166666666664</c:v>
                </c:pt>
                <c:pt idx="111156">
                  <c:v>38610.25</c:v>
                </c:pt>
                <c:pt idx="111157">
                  <c:v>38610.333333333336</c:v>
                </c:pt>
                <c:pt idx="111158">
                  <c:v>38610.375</c:v>
                </c:pt>
                <c:pt idx="111159">
                  <c:v>38610.416666666664</c:v>
                </c:pt>
                <c:pt idx="111160">
                  <c:v>38610.5</c:v>
                </c:pt>
                <c:pt idx="111161">
                  <c:v>38610.583333333336</c:v>
                </c:pt>
                <c:pt idx="111162">
                  <c:v>38610.625</c:v>
                </c:pt>
                <c:pt idx="111163">
                  <c:v>38610.666666666664</c:v>
                </c:pt>
                <c:pt idx="111164">
                  <c:v>38610.75</c:v>
                </c:pt>
                <c:pt idx="111165">
                  <c:v>38610.833333333336</c:v>
                </c:pt>
                <c:pt idx="111166">
                  <c:v>38610.875</c:v>
                </c:pt>
                <c:pt idx="111167">
                  <c:v>38610.916666666664</c:v>
                </c:pt>
                <c:pt idx="111168">
                  <c:v>38611</c:v>
                </c:pt>
                <c:pt idx="111169">
                  <c:v>38611.083333333336</c:v>
                </c:pt>
                <c:pt idx="111170">
                  <c:v>38611.166666666664</c:v>
                </c:pt>
                <c:pt idx="111171">
                  <c:v>38611.25</c:v>
                </c:pt>
                <c:pt idx="111172">
                  <c:v>38611.333333333336</c:v>
                </c:pt>
                <c:pt idx="111173">
                  <c:v>38611.375</c:v>
                </c:pt>
                <c:pt idx="111174">
                  <c:v>38611.416666666664</c:v>
                </c:pt>
                <c:pt idx="111175">
                  <c:v>38611.5</c:v>
                </c:pt>
                <c:pt idx="111176">
                  <c:v>38611.583333333336</c:v>
                </c:pt>
                <c:pt idx="111177">
                  <c:v>38611.625</c:v>
                </c:pt>
                <c:pt idx="111178">
                  <c:v>38611.666666666664</c:v>
                </c:pt>
                <c:pt idx="111179">
                  <c:v>38611.75</c:v>
                </c:pt>
                <c:pt idx="111180">
                  <c:v>38611.833333333336</c:v>
                </c:pt>
                <c:pt idx="111181">
                  <c:v>38611.875</c:v>
                </c:pt>
                <c:pt idx="111182">
                  <c:v>38611.916666666664</c:v>
                </c:pt>
                <c:pt idx="111183">
                  <c:v>38612</c:v>
                </c:pt>
                <c:pt idx="111184">
                  <c:v>38612.083333333336</c:v>
                </c:pt>
                <c:pt idx="111185">
                  <c:v>38612.166666666664</c:v>
                </c:pt>
                <c:pt idx="111186">
                  <c:v>38612.25</c:v>
                </c:pt>
                <c:pt idx="111187">
                  <c:v>38612.333333333336</c:v>
                </c:pt>
                <c:pt idx="111188">
                  <c:v>38612.375</c:v>
                </c:pt>
                <c:pt idx="111189">
                  <c:v>38612.416666666664</c:v>
                </c:pt>
                <c:pt idx="111190">
                  <c:v>38612.5</c:v>
                </c:pt>
                <c:pt idx="111191">
                  <c:v>38612.583333333336</c:v>
                </c:pt>
                <c:pt idx="111192">
                  <c:v>38612.625</c:v>
                </c:pt>
                <c:pt idx="111193">
                  <c:v>38612.666666666664</c:v>
                </c:pt>
                <c:pt idx="111194">
                  <c:v>38612.75</c:v>
                </c:pt>
                <c:pt idx="111195">
                  <c:v>38612.833333333336</c:v>
                </c:pt>
                <c:pt idx="111196">
                  <c:v>38612.875</c:v>
                </c:pt>
                <c:pt idx="111197">
                  <c:v>38612.916666666664</c:v>
                </c:pt>
                <c:pt idx="111198">
                  <c:v>38613</c:v>
                </c:pt>
                <c:pt idx="111199">
                  <c:v>38613.083333333336</c:v>
                </c:pt>
                <c:pt idx="111200">
                  <c:v>38613.166666666664</c:v>
                </c:pt>
                <c:pt idx="111201">
                  <c:v>38613.25</c:v>
                </c:pt>
                <c:pt idx="111202">
                  <c:v>38613.333333333336</c:v>
                </c:pt>
                <c:pt idx="111203">
                  <c:v>38613.375</c:v>
                </c:pt>
                <c:pt idx="111204">
                  <c:v>38613.416666666664</c:v>
                </c:pt>
                <c:pt idx="111205">
                  <c:v>38613.5</c:v>
                </c:pt>
                <c:pt idx="111206">
                  <c:v>38613.583333333336</c:v>
                </c:pt>
                <c:pt idx="111207">
                  <c:v>38613.625</c:v>
                </c:pt>
                <c:pt idx="111208">
                  <c:v>38613.666666666664</c:v>
                </c:pt>
                <c:pt idx="111209">
                  <c:v>38613.75</c:v>
                </c:pt>
                <c:pt idx="111210">
                  <c:v>38613.833333333336</c:v>
                </c:pt>
                <c:pt idx="111211">
                  <c:v>38613.875</c:v>
                </c:pt>
                <c:pt idx="111212">
                  <c:v>38613.916666666664</c:v>
                </c:pt>
                <c:pt idx="111213">
                  <c:v>38614</c:v>
                </c:pt>
                <c:pt idx="111214">
                  <c:v>38614.083333333336</c:v>
                </c:pt>
                <c:pt idx="111215">
                  <c:v>38614.166666666664</c:v>
                </c:pt>
                <c:pt idx="111216">
                  <c:v>38614.25</c:v>
                </c:pt>
                <c:pt idx="111217">
                  <c:v>38614.333333333336</c:v>
                </c:pt>
                <c:pt idx="111218">
                  <c:v>38614.375</c:v>
                </c:pt>
                <c:pt idx="111219">
                  <c:v>38614.416666666664</c:v>
                </c:pt>
                <c:pt idx="111220">
                  <c:v>38614.5</c:v>
                </c:pt>
                <c:pt idx="111221">
                  <c:v>38614.583333333336</c:v>
                </c:pt>
                <c:pt idx="111222">
                  <c:v>38614.625</c:v>
                </c:pt>
                <c:pt idx="111223">
                  <c:v>38614.666666666664</c:v>
                </c:pt>
                <c:pt idx="111224">
                  <c:v>38614.75</c:v>
                </c:pt>
                <c:pt idx="111225">
                  <c:v>38614.833333333336</c:v>
                </c:pt>
                <c:pt idx="111226">
                  <c:v>38614.875</c:v>
                </c:pt>
                <c:pt idx="111227">
                  <c:v>38614.916666666664</c:v>
                </c:pt>
                <c:pt idx="111228">
                  <c:v>38615</c:v>
                </c:pt>
                <c:pt idx="111229">
                  <c:v>38615.083333333336</c:v>
                </c:pt>
                <c:pt idx="111230">
                  <c:v>38615.166666666664</c:v>
                </c:pt>
                <c:pt idx="111231">
                  <c:v>38615.25</c:v>
                </c:pt>
                <c:pt idx="111232">
                  <c:v>38615.333333333336</c:v>
                </c:pt>
                <c:pt idx="111233">
                  <c:v>38615.375</c:v>
                </c:pt>
                <c:pt idx="111234">
                  <c:v>38615.416666666664</c:v>
                </c:pt>
                <c:pt idx="111235">
                  <c:v>38615.5</c:v>
                </c:pt>
                <c:pt idx="111236">
                  <c:v>38615.583333333336</c:v>
                </c:pt>
                <c:pt idx="111237">
                  <c:v>38615.625</c:v>
                </c:pt>
                <c:pt idx="111238">
                  <c:v>38615.666666666664</c:v>
                </c:pt>
                <c:pt idx="111239">
                  <c:v>38615.75</c:v>
                </c:pt>
                <c:pt idx="111240">
                  <c:v>38615.833333333336</c:v>
                </c:pt>
                <c:pt idx="111241">
                  <c:v>38615.875</c:v>
                </c:pt>
                <c:pt idx="111242">
                  <c:v>38615.916666666664</c:v>
                </c:pt>
                <c:pt idx="111243">
                  <c:v>38616</c:v>
                </c:pt>
                <c:pt idx="111244">
                  <c:v>38616.083333333336</c:v>
                </c:pt>
                <c:pt idx="111245">
                  <c:v>38616.166666666664</c:v>
                </c:pt>
                <c:pt idx="111246">
                  <c:v>38616.25</c:v>
                </c:pt>
                <c:pt idx="111247">
                  <c:v>38616.333333333336</c:v>
                </c:pt>
                <c:pt idx="111248">
                  <c:v>38616.375</c:v>
                </c:pt>
                <c:pt idx="111249">
                  <c:v>38616.416666666664</c:v>
                </c:pt>
                <c:pt idx="111250">
                  <c:v>38616.5</c:v>
                </c:pt>
                <c:pt idx="111251">
                  <c:v>38616.583333333336</c:v>
                </c:pt>
                <c:pt idx="111252">
                  <c:v>38616.625</c:v>
                </c:pt>
                <c:pt idx="111253">
                  <c:v>38616.666666666664</c:v>
                </c:pt>
                <c:pt idx="111254">
                  <c:v>38616.75</c:v>
                </c:pt>
                <c:pt idx="111255">
                  <c:v>38616.833333333336</c:v>
                </c:pt>
                <c:pt idx="111256">
                  <c:v>38616.875</c:v>
                </c:pt>
                <c:pt idx="111257">
                  <c:v>38616.916666666664</c:v>
                </c:pt>
                <c:pt idx="111258">
                  <c:v>38617</c:v>
                </c:pt>
                <c:pt idx="111259">
                  <c:v>38617.083333333336</c:v>
                </c:pt>
                <c:pt idx="111260">
                  <c:v>38617.166666666664</c:v>
                </c:pt>
                <c:pt idx="111261">
                  <c:v>38617.25</c:v>
                </c:pt>
                <c:pt idx="111262">
                  <c:v>38617.333333333336</c:v>
                </c:pt>
                <c:pt idx="111263">
                  <c:v>38617.375</c:v>
                </c:pt>
                <c:pt idx="111264">
                  <c:v>38617.416666666664</c:v>
                </c:pt>
                <c:pt idx="111265">
                  <c:v>38617.5</c:v>
                </c:pt>
                <c:pt idx="111266">
                  <c:v>38617.583333333336</c:v>
                </c:pt>
                <c:pt idx="111267">
                  <c:v>38617.625</c:v>
                </c:pt>
                <c:pt idx="111268">
                  <c:v>38617.666666666664</c:v>
                </c:pt>
                <c:pt idx="111269">
                  <c:v>38617.75</c:v>
                </c:pt>
                <c:pt idx="111270">
                  <c:v>38617.833333333336</c:v>
                </c:pt>
                <c:pt idx="111271">
                  <c:v>38617.875</c:v>
                </c:pt>
                <c:pt idx="111272">
                  <c:v>38617.916666666664</c:v>
                </c:pt>
                <c:pt idx="111273">
                  <c:v>38618</c:v>
                </c:pt>
                <c:pt idx="111274">
                  <c:v>38618.083333333336</c:v>
                </c:pt>
                <c:pt idx="111275">
                  <c:v>38618.166666666664</c:v>
                </c:pt>
                <c:pt idx="111276">
                  <c:v>38618.25</c:v>
                </c:pt>
                <c:pt idx="111277">
                  <c:v>38618.333333333336</c:v>
                </c:pt>
                <c:pt idx="111278">
                  <c:v>38618.375</c:v>
                </c:pt>
                <c:pt idx="111279">
                  <c:v>38618.416666666664</c:v>
                </c:pt>
                <c:pt idx="111280">
                  <c:v>38618.5</c:v>
                </c:pt>
                <c:pt idx="111281">
                  <c:v>38618.583333333336</c:v>
                </c:pt>
                <c:pt idx="111282">
                  <c:v>38618.625</c:v>
                </c:pt>
                <c:pt idx="111283">
                  <c:v>38618.666666666664</c:v>
                </c:pt>
                <c:pt idx="111284">
                  <c:v>38618.75</c:v>
                </c:pt>
                <c:pt idx="111285">
                  <c:v>38618.833333333336</c:v>
                </c:pt>
                <c:pt idx="111286">
                  <c:v>38618.875</c:v>
                </c:pt>
                <c:pt idx="111287">
                  <c:v>38618.916666666664</c:v>
                </c:pt>
                <c:pt idx="111288">
                  <c:v>38619</c:v>
                </c:pt>
                <c:pt idx="111289">
                  <c:v>38619.083333333336</c:v>
                </c:pt>
                <c:pt idx="111290">
                  <c:v>38619.166666666664</c:v>
                </c:pt>
                <c:pt idx="111291">
                  <c:v>38619.25</c:v>
                </c:pt>
                <c:pt idx="111292">
                  <c:v>38619.333333333336</c:v>
                </c:pt>
                <c:pt idx="111293">
                  <c:v>38619.375</c:v>
                </c:pt>
                <c:pt idx="111294">
                  <c:v>38619.416666666664</c:v>
                </c:pt>
                <c:pt idx="111295">
                  <c:v>38619.5</c:v>
                </c:pt>
                <c:pt idx="111296">
                  <c:v>38619.583333333336</c:v>
                </c:pt>
                <c:pt idx="111297">
                  <c:v>38619.625</c:v>
                </c:pt>
                <c:pt idx="111298">
                  <c:v>38619.666666666664</c:v>
                </c:pt>
                <c:pt idx="111299">
                  <c:v>38619.75</c:v>
                </c:pt>
                <c:pt idx="111300">
                  <c:v>38619.833333333336</c:v>
                </c:pt>
                <c:pt idx="111301">
                  <c:v>38619.875</c:v>
                </c:pt>
                <c:pt idx="111302">
                  <c:v>38619.916666666664</c:v>
                </c:pt>
                <c:pt idx="111303">
                  <c:v>38620</c:v>
                </c:pt>
                <c:pt idx="111304">
                  <c:v>38620.083333333336</c:v>
                </c:pt>
                <c:pt idx="111305">
                  <c:v>38620.166666666664</c:v>
                </c:pt>
                <c:pt idx="111306">
                  <c:v>38620.25</c:v>
                </c:pt>
                <c:pt idx="111307">
                  <c:v>38620.333333333336</c:v>
                </c:pt>
                <c:pt idx="111308">
                  <c:v>38620.375</c:v>
                </c:pt>
                <c:pt idx="111309">
                  <c:v>38620.416666666664</c:v>
                </c:pt>
                <c:pt idx="111310">
                  <c:v>38620.5</c:v>
                </c:pt>
                <c:pt idx="111311">
                  <c:v>38620.583333333336</c:v>
                </c:pt>
                <c:pt idx="111312">
                  <c:v>38620.625</c:v>
                </c:pt>
                <c:pt idx="111313">
                  <c:v>38620.666666666664</c:v>
                </c:pt>
                <c:pt idx="111314">
                  <c:v>38620.75</c:v>
                </c:pt>
                <c:pt idx="111315">
                  <c:v>38620.833333333336</c:v>
                </c:pt>
                <c:pt idx="111316">
                  <c:v>38620.875</c:v>
                </c:pt>
                <c:pt idx="111317">
                  <c:v>38620.916666666664</c:v>
                </c:pt>
                <c:pt idx="111318">
                  <c:v>38621</c:v>
                </c:pt>
                <c:pt idx="111319">
                  <c:v>38621.083333333336</c:v>
                </c:pt>
                <c:pt idx="111320">
                  <c:v>38621.166666666664</c:v>
                </c:pt>
                <c:pt idx="111321">
                  <c:v>38621.25</c:v>
                </c:pt>
                <c:pt idx="111322">
                  <c:v>38621.333333333336</c:v>
                </c:pt>
                <c:pt idx="111323">
                  <c:v>38621.375</c:v>
                </c:pt>
                <c:pt idx="111324">
                  <c:v>38621.416666666664</c:v>
                </c:pt>
                <c:pt idx="111325">
                  <c:v>38621.5</c:v>
                </c:pt>
                <c:pt idx="111326">
                  <c:v>38621.583333333336</c:v>
                </c:pt>
                <c:pt idx="111327">
                  <c:v>38621.625</c:v>
                </c:pt>
                <c:pt idx="111328">
                  <c:v>38621.666666666664</c:v>
                </c:pt>
                <c:pt idx="111329">
                  <c:v>38621.75</c:v>
                </c:pt>
                <c:pt idx="111330">
                  <c:v>38621.833333333336</c:v>
                </c:pt>
                <c:pt idx="111331">
                  <c:v>38621.875</c:v>
                </c:pt>
                <c:pt idx="111332">
                  <c:v>38621.916666666664</c:v>
                </c:pt>
                <c:pt idx="111333">
                  <c:v>38622</c:v>
                </c:pt>
                <c:pt idx="111334">
                  <c:v>38622.083333333336</c:v>
                </c:pt>
                <c:pt idx="111335">
                  <c:v>38622.166666666664</c:v>
                </c:pt>
                <c:pt idx="111336">
                  <c:v>38622.25</c:v>
                </c:pt>
                <c:pt idx="111337">
                  <c:v>38622.333333333336</c:v>
                </c:pt>
                <c:pt idx="111338">
                  <c:v>38622.375</c:v>
                </c:pt>
                <c:pt idx="111339">
                  <c:v>38622.416666666664</c:v>
                </c:pt>
                <c:pt idx="111340">
                  <c:v>38622.5</c:v>
                </c:pt>
                <c:pt idx="111341">
                  <c:v>38622.583333333336</c:v>
                </c:pt>
                <c:pt idx="111342">
                  <c:v>38622.625</c:v>
                </c:pt>
                <c:pt idx="111343">
                  <c:v>38622.666666666664</c:v>
                </c:pt>
                <c:pt idx="111344">
                  <c:v>38622.75</c:v>
                </c:pt>
                <c:pt idx="111345">
                  <c:v>38622.833333333336</c:v>
                </c:pt>
                <c:pt idx="111346">
                  <c:v>38622.875</c:v>
                </c:pt>
                <c:pt idx="111347">
                  <c:v>38622.916666666664</c:v>
                </c:pt>
                <c:pt idx="111348">
                  <c:v>38623</c:v>
                </c:pt>
                <c:pt idx="111349">
                  <c:v>38623.083333333336</c:v>
                </c:pt>
                <c:pt idx="111350">
                  <c:v>38623.166666666664</c:v>
                </c:pt>
                <c:pt idx="111351">
                  <c:v>38623.25</c:v>
                </c:pt>
                <c:pt idx="111352">
                  <c:v>38623.333333333336</c:v>
                </c:pt>
                <c:pt idx="111353">
                  <c:v>38623.375</c:v>
                </c:pt>
                <c:pt idx="111354">
                  <c:v>38623.416666666664</c:v>
                </c:pt>
                <c:pt idx="111355">
                  <c:v>38623.5</c:v>
                </c:pt>
                <c:pt idx="111356">
                  <c:v>38623.583333333336</c:v>
                </c:pt>
                <c:pt idx="111357">
                  <c:v>38623.625</c:v>
                </c:pt>
                <c:pt idx="111358">
                  <c:v>38623.666666666664</c:v>
                </c:pt>
                <c:pt idx="111359">
                  <c:v>38623.75</c:v>
                </c:pt>
                <c:pt idx="111360">
                  <c:v>38623.833333333336</c:v>
                </c:pt>
                <c:pt idx="111361">
                  <c:v>38623.875</c:v>
                </c:pt>
                <c:pt idx="111362">
                  <c:v>38623.916666666664</c:v>
                </c:pt>
                <c:pt idx="111363">
                  <c:v>38624</c:v>
                </c:pt>
                <c:pt idx="111364">
                  <c:v>38624.083333333336</c:v>
                </c:pt>
                <c:pt idx="111365">
                  <c:v>38624.166666666664</c:v>
                </c:pt>
                <c:pt idx="111366">
                  <c:v>38624.25</c:v>
                </c:pt>
                <c:pt idx="111367">
                  <c:v>38624.333333333336</c:v>
                </c:pt>
                <c:pt idx="111368">
                  <c:v>38624.375</c:v>
                </c:pt>
                <c:pt idx="111369">
                  <c:v>38624.416666666664</c:v>
                </c:pt>
                <c:pt idx="111370">
                  <c:v>38624.5</c:v>
                </c:pt>
                <c:pt idx="111371">
                  <c:v>38624.583333333336</c:v>
                </c:pt>
                <c:pt idx="111372">
                  <c:v>38624.625</c:v>
                </c:pt>
                <c:pt idx="111373">
                  <c:v>38624.666666666664</c:v>
                </c:pt>
                <c:pt idx="111374">
                  <c:v>38624.75</c:v>
                </c:pt>
                <c:pt idx="111375">
                  <c:v>38624.833333333336</c:v>
                </c:pt>
                <c:pt idx="111376">
                  <c:v>38624.875</c:v>
                </c:pt>
                <c:pt idx="111377">
                  <c:v>38624.916666666664</c:v>
                </c:pt>
                <c:pt idx="111378">
                  <c:v>38625</c:v>
                </c:pt>
                <c:pt idx="111379">
                  <c:v>38625.083333333336</c:v>
                </c:pt>
                <c:pt idx="111380">
                  <c:v>38625.166666666664</c:v>
                </c:pt>
                <c:pt idx="111381">
                  <c:v>38625.25</c:v>
                </c:pt>
                <c:pt idx="111382">
                  <c:v>38625.333333333336</c:v>
                </c:pt>
                <c:pt idx="111383">
                  <c:v>38625.375</c:v>
                </c:pt>
                <c:pt idx="111384">
                  <c:v>38625.416666666664</c:v>
                </c:pt>
                <c:pt idx="111385">
                  <c:v>38625.5</c:v>
                </c:pt>
                <c:pt idx="111386">
                  <c:v>38625.583333333336</c:v>
                </c:pt>
                <c:pt idx="111387">
                  <c:v>38625.625</c:v>
                </c:pt>
                <c:pt idx="111388">
                  <c:v>38625.666666666664</c:v>
                </c:pt>
                <c:pt idx="111389">
                  <c:v>38625.75</c:v>
                </c:pt>
                <c:pt idx="111390">
                  <c:v>38625.833333333336</c:v>
                </c:pt>
                <c:pt idx="111391">
                  <c:v>38625.875</c:v>
                </c:pt>
                <c:pt idx="111392">
                  <c:v>38625.916666666664</c:v>
                </c:pt>
                <c:pt idx="111393">
                  <c:v>38626</c:v>
                </c:pt>
                <c:pt idx="111394">
                  <c:v>38626.083333333336</c:v>
                </c:pt>
                <c:pt idx="111395">
                  <c:v>38626.166666666664</c:v>
                </c:pt>
                <c:pt idx="111396">
                  <c:v>38626.25</c:v>
                </c:pt>
                <c:pt idx="111397">
                  <c:v>38626.333333333336</c:v>
                </c:pt>
                <c:pt idx="111398">
                  <c:v>38626.375</c:v>
                </c:pt>
                <c:pt idx="111399">
                  <c:v>38626.416666666664</c:v>
                </c:pt>
                <c:pt idx="111400">
                  <c:v>38626.5</c:v>
                </c:pt>
                <c:pt idx="111401">
                  <c:v>38626.583333333336</c:v>
                </c:pt>
                <c:pt idx="111402">
                  <c:v>38626.625</c:v>
                </c:pt>
                <c:pt idx="111403">
                  <c:v>38626.666666666664</c:v>
                </c:pt>
                <c:pt idx="111404">
                  <c:v>38626.75</c:v>
                </c:pt>
                <c:pt idx="111405">
                  <c:v>38626.833333333336</c:v>
                </c:pt>
                <c:pt idx="111406">
                  <c:v>38626.875</c:v>
                </c:pt>
                <c:pt idx="111407">
                  <c:v>38626.916666666664</c:v>
                </c:pt>
                <c:pt idx="111408">
                  <c:v>38627</c:v>
                </c:pt>
                <c:pt idx="111409">
                  <c:v>38627.083333333336</c:v>
                </c:pt>
                <c:pt idx="111410">
                  <c:v>38627.166666666664</c:v>
                </c:pt>
                <c:pt idx="111411">
                  <c:v>38627.25</c:v>
                </c:pt>
                <c:pt idx="111412">
                  <c:v>38627.333333333336</c:v>
                </c:pt>
                <c:pt idx="111413">
                  <c:v>38627.375</c:v>
                </c:pt>
                <c:pt idx="111414">
                  <c:v>38627.416666666664</c:v>
                </c:pt>
                <c:pt idx="111415">
                  <c:v>38627.5</c:v>
                </c:pt>
                <c:pt idx="111416">
                  <c:v>38627.583333333336</c:v>
                </c:pt>
                <c:pt idx="111417">
                  <c:v>38627.625</c:v>
                </c:pt>
                <c:pt idx="111418">
                  <c:v>38627.666666666664</c:v>
                </c:pt>
                <c:pt idx="111419">
                  <c:v>38627.75</c:v>
                </c:pt>
                <c:pt idx="111420">
                  <c:v>38627.833333333336</c:v>
                </c:pt>
                <c:pt idx="111421">
                  <c:v>38627.875</c:v>
                </c:pt>
                <c:pt idx="111422">
                  <c:v>38627.916666666664</c:v>
                </c:pt>
                <c:pt idx="111423">
                  <c:v>38628</c:v>
                </c:pt>
                <c:pt idx="111424">
                  <c:v>38628.083333333336</c:v>
                </c:pt>
                <c:pt idx="111425">
                  <c:v>38628.166666666664</c:v>
                </c:pt>
                <c:pt idx="111426">
                  <c:v>38628.25</c:v>
                </c:pt>
                <c:pt idx="111427">
                  <c:v>38628.333333333336</c:v>
                </c:pt>
                <c:pt idx="111428">
                  <c:v>38628.375</c:v>
                </c:pt>
                <c:pt idx="111429">
                  <c:v>38628.416666666664</c:v>
                </c:pt>
                <c:pt idx="111430">
                  <c:v>38628.5</c:v>
                </c:pt>
                <c:pt idx="111431">
                  <c:v>38628.583333333336</c:v>
                </c:pt>
                <c:pt idx="111432">
                  <c:v>38628.625</c:v>
                </c:pt>
                <c:pt idx="111433">
                  <c:v>38628.666666666664</c:v>
                </c:pt>
                <c:pt idx="111434">
                  <c:v>38628.75</c:v>
                </c:pt>
                <c:pt idx="111435">
                  <c:v>38628.833333333336</c:v>
                </c:pt>
                <c:pt idx="111436">
                  <c:v>38628.875</c:v>
                </c:pt>
                <c:pt idx="111437">
                  <c:v>38628.916666666664</c:v>
                </c:pt>
                <c:pt idx="111438">
                  <c:v>38629</c:v>
                </c:pt>
                <c:pt idx="111439">
                  <c:v>38629.083333333336</c:v>
                </c:pt>
                <c:pt idx="111440">
                  <c:v>38629.166666666664</c:v>
                </c:pt>
                <c:pt idx="111441">
                  <c:v>38629.25</c:v>
                </c:pt>
                <c:pt idx="111442">
                  <c:v>38629.333333333336</c:v>
                </c:pt>
                <c:pt idx="111443">
                  <c:v>38629.375</c:v>
                </c:pt>
                <c:pt idx="111444">
                  <c:v>38629.416666666664</c:v>
                </c:pt>
                <c:pt idx="111445">
                  <c:v>38629.5</c:v>
                </c:pt>
                <c:pt idx="111446">
                  <c:v>38629.583333333336</c:v>
                </c:pt>
                <c:pt idx="111447">
                  <c:v>38629.625</c:v>
                </c:pt>
                <c:pt idx="111448">
                  <c:v>38629.666666666664</c:v>
                </c:pt>
                <c:pt idx="111449">
                  <c:v>38629.75</c:v>
                </c:pt>
                <c:pt idx="111450">
                  <c:v>38629.833333333336</c:v>
                </c:pt>
                <c:pt idx="111451">
                  <c:v>38629.875</c:v>
                </c:pt>
                <c:pt idx="111452">
                  <c:v>38629.916666666664</c:v>
                </c:pt>
                <c:pt idx="111453">
                  <c:v>38630</c:v>
                </c:pt>
                <c:pt idx="111454">
                  <c:v>38630.083333333336</c:v>
                </c:pt>
                <c:pt idx="111455">
                  <c:v>38630.166666666664</c:v>
                </c:pt>
                <c:pt idx="111456">
                  <c:v>38630.25</c:v>
                </c:pt>
                <c:pt idx="111457">
                  <c:v>38630.333333333336</c:v>
                </c:pt>
                <c:pt idx="111458">
                  <c:v>38630.375</c:v>
                </c:pt>
                <c:pt idx="111459">
                  <c:v>38630.416666666664</c:v>
                </c:pt>
                <c:pt idx="111460">
                  <c:v>38630.5</c:v>
                </c:pt>
                <c:pt idx="111461">
                  <c:v>38630.583333333336</c:v>
                </c:pt>
                <c:pt idx="111462">
                  <c:v>38630.625</c:v>
                </c:pt>
                <c:pt idx="111463">
                  <c:v>38630.666666666664</c:v>
                </c:pt>
                <c:pt idx="111464">
                  <c:v>38630.75</c:v>
                </c:pt>
                <c:pt idx="111465">
                  <c:v>38630.833333333336</c:v>
                </c:pt>
                <c:pt idx="111466">
                  <c:v>38630.875</c:v>
                </c:pt>
                <c:pt idx="111467">
                  <c:v>38630.916666666664</c:v>
                </c:pt>
                <c:pt idx="111468">
                  <c:v>38631</c:v>
                </c:pt>
                <c:pt idx="111469">
                  <c:v>38631.083333333336</c:v>
                </c:pt>
                <c:pt idx="111470">
                  <c:v>38631.166666666664</c:v>
                </c:pt>
                <c:pt idx="111471">
                  <c:v>38631.25</c:v>
                </c:pt>
                <c:pt idx="111472">
                  <c:v>38631.333333333336</c:v>
                </c:pt>
                <c:pt idx="111473">
                  <c:v>38631.375</c:v>
                </c:pt>
                <c:pt idx="111474">
                  <c:v>38631.416666666664</c:v>
                </c:pt>
                <c:pt idx="111475">
                  <c:v>38631.5</c:v>
                </c:pt>
                <c:pt idx="111476">
                  <c:v>38631.583333333336</c:v>
                </c:pt>
                <c:pt idx="111477">
                  <c:v>38631.625</c:v>
                </c:pt>
                <c:pt idx="111478">
                  <c:v>38631.666666666664</c:v>
                </c:pt>
                <c:pt idx="111479">
                  <c:v>38631.75</c:v>
                </c:pt>
                <c:pt idx="111480">
                  <c:v>38631.833333333336</c:v>
                </c:pt>
                <c:pt idx="111481">
                  <c:v>38631.875</c:v>
                </c:pt>
                <c:pt idx="111482">
                  <c:v>38631.916666666664</c:v>
                </c:pt>
                <c:pt idx="111483">
                  <c:v>38632</c:v>
                </c:pt>
                <c:pt idx="111484">
                  <c:v>38632.083333333336</c:v>
                </c:pt>
                <c:pt idx="111485">
                  <c:v>38632.166666666664</c:v>
                </c:pt>
                <c:pt idx="111486">
                  <c:v>38632.25</c:v>
                </c:pt>
                <c:pt idx="111487">
                  <c:v>38632.333333333336</c:v>
                </c:pt>
                <c:pt idx="111488">
                  <c:v>38632.375</c:v>
                </c:pt>
                <c:pt idx="111489">
                  <c:v>38632.416666666664</c:v>
                </c:pt>
                <c:pt idx="111490">
                  <c:v>38632.5</c:v>
                </c:pt>
                <c:pt idx="111491">
                  <c:v>38632.583333333336</c:v>
                </c:pt>
                <c:pt idx="111492">
                  <c:v>38632.625</c:v>
                </c:pt>
                <c:pt idx="111493">
                  <c:v>38632.666666666664</c:v>
                </c:pt>
                <c:pt idx="111494">
                  <c:v>38632.75</c:v>
                </c:pt>
                <c:pt idx="111495">
                  <c:v>38632.833333333336</c:v>
                </c:pt>
                <c:pt idx="111496">
                  <c:v>38632.875</c:v>
                </c:pt>
                <c:pt idx="111497">
                  <c:v>38632.916666666664</c:v>
                </c:pt>
                <c:pt idx="111498">
                  <c:v>38633</c:v>
                </c:pt>
                <c:pt idx="111499">
                  <c:v>38633.083333333336</c:v>
                </c:pt>
                <c:pt idx="111500">
                  <c:v>38633.166666666664</c:v>
                </c:pt>
                <c:pt idx="111501">
                  <c:v>38633.25</c:v>
                </c:pt>
                <c:pt idx="111502">
                  <c:v>38633.333333333336</c:v>
                </c:pt>
                <c:pt idx="111503">
                  <c:v>38633.375</c:v>
                </c:pt>
                <c:pt idx="111504">
                  <c:v>38633.416666666664</c:v>
                </c:pt>
                <c:pt idx="111505">
                  <c:v>38633.5</c:v>
                </c:pt>
                <c:pt idx="111506">
                  <c:v>38633.583333333336</c:v>
                </c:pt>
                <c:pt idx="111507">
                  <c:v>38633.625</c:v>
                </c:pt>
                <c:pt idx="111508">
                  <c:v>38633.666666666664</c:v>
                </c:pt>
                <c:pt idx="111509">
                  <c:v>38633.75</c:v>
                </c:pt>
                <c:pt idx="111510">
                  <c:v>38633.833333333336</c:v>
                </c:pt>
                <c:pt idx="111511">
                  <c:v>38633.875</c:v>
                </c:pt>
                <c:pt idx="111512">
                  <c:v>38633.916666666664</c:v>
                </c:pt>
                <c:pt idx="111513">
                  <c:v>38634</c:v>
                </c:pt>
                <c:pt idx="111514">
                  <c:v>38634.083333333336</c:v>
                </c:pt>
                <c:pt idx="111515">
                  <c:v>38634.166666666664</c:v>
                </c:pt>
                <c:pt idx="111516">
                  <c:v>38634.25</c:v>
                </c:pt>
                <c:pt idx="111517">
                  <c:v>38634.333333333336</c:v>
                </c:pt>
                <c:pt idx="111518">
                  <c:v>38634.375</c:v>
                </c:pt>
                <c:pt idx="111519">
                  <c:v>38634.416666666664</c:v>
                </c:pt>
                <c:pt idx="111520">
                  <c:v>38634.5</c:v>
                </c:pt>
                <c:pt idx="111521">
                  <c:v>38634.583333333336</c:v>
                </c:pt>
                <c:pt idx="111522">
                  <c:v>38634.625</c:v>
                </c:pt>
                <c:pt idx="111523">
                  <c:v>38634.666666666664</c:v>
                </c:pt>
                <c:pt idx="111524">
                  <c:v>38634.75</c:v>
                </c:pt>
                <c:pt idx="111525">
                  <c:v>38634.833333333336</c:v>
                </c:pt>
                <c:pt idx="111526">
                  <c:v>38634.875</c:v>
                </c:pt>
                <c:pt idx="111527">
                  <c:v>38634.916666666664</c:v>
                </c:pt>
                <c:pt idx="111528">
                  <c:v>38635</c:v>
                </c:pt>
                <c:pt idx="111529">
                  <c:v>38635.083333333336</c:v>
                </c:pt>
                <c:pt idx="111530">
                  <c:v>38635.166666666664</c:v>
                </c:pt>
                <c:pt idx="111531">
                  <c:v>38635.25</c:v>
                </c:pt>
                <c:pt idx="111532">
                  <c:v>38635.333333333336</c:v>
                </c:pt>
                <c:pt idx="111533">
                  <c:v>38635.375</c:v>
                </c:pt>
                <c:pt idx="111534">
                  <c:v>38635.416666666664</c:v>
                </c:pt>
                <c:pt idx="111535">
                  <c:v>38635.5</c:v>
                </c:pt>
                <c:pt idx="111536">
                  <c:v>38635.583333333336</c:v>
                </c:pt>
                <c:pt idx="111537">
                  <c:v>38635.625</c:v>
                </c:pt>
                <c:pt idx="111538">
                  <c:v>38635.666666666664</c:v>
                </c:pt>
                <c:pt idx="111539">
                  <c:v>38635.75</c:v>
                </c:pt>
                <c:pt idx="111540">
                  <c:v>38635.833333333336</c:v>
                </c:pt>
                <c:pt idx="111541">
                  <c:v>38635.875</c:v>
                </c:pt>
                <c:pt idx="111542">
                  <c:v>38635.916666666664</c:v>
                </c:pt>
                <c:pt idx="111543">
                  <c:v>38636</c:v>
                </c:pt>
                <c:pt idx="111544">
                  <c:v>38636.083333333336</c:v>
                </c:pt>
                <c:pt idx="111545">
                  <c:v>38636.166666666664</c:v>
                </c:pt>
                <c:pt idx="111546">
                  <c:v>38636.25</c:v>
                </c:pt>
                <c:pt idx="111547">
                  <c:v>38636.333333333336</c:v>
                </c:pt>
                <c:pt idx="111548">
                  <c:v>38636.375</c:v>
                </c:pt>
                <c:pt idx="111549">
                  <c:v>38636.416666666664</c:v>
                </c:pt>
                <c:pt idx="111550">
                  <c:v>38636.5</c:v>
                </c:pt>
                <c:pt idx="111551">
                  <c:v>38636.583333333336</c:v>
                </c:pt>
                <c:pt idx="111552">
                  <c:v>38636.625</c:v>
                </c:pt>
                <c:pt idx="111553">
                  <c:v>38636.666666666664</c:v>
                </c:pt>
                <c:pt idx="111554">
                  <c:v>38636.75</c:v>
                </c:pt>
                <c:pt idx="111555">
                  <c:v>38636.833333333336</c:v>
                </c:pt>
                <c:pt idx="111556">
                  <c:v>38636.875</c:v>
                </c:pt>
                <c:pt idx="111557">
                  <c:v>38636.916666666664</c:v>
                </c:pt>
                <c:pt idx="111558">
                  <c:v>38637</c:v>
                </c:pt>
                <c:pt idx="111559">
                  <c:v>38637.083333333336</c:v>
                </c:pt>
                <c:pt idx="111560">
                  <c:v>38637.166666666664</c:v>
                </c:pt>
                <c:pt idx="111561">
                  <c:v>38637.25</c:v>
                </c:pt>
                <c:pt idx="111562">
                  <c:v>38637.333333333336</c:v>
                </c:pt>
                <c:pt idx="111563">
                  <c:v>38637.375</c:v>
                </c:pt>
                <c:pt idx="111564">
                  <c:v>38637.416666666664</c:v>
                </c:pt>
                <c:pt idx="111565">
                  <c:v>38637.5</c:v>
                </c:pt>
                <c:pt idx="111566">
                  <c:v>38637.583333333336</c:v>
                </c:pt>
                <c:pt idx="111567">
                  <c:v>38637.625</c:v>
                </c:pt>
                <c:pt idx="111568">
                  <c:v>38637.666666666664</c:v>
                </c:pt>
                <c:pt idx="111569">
                  <c:v>38637.75</c:v>
                </c:pt>
                <c:pt idx="111570">
                  <c:v>38637.833333333336</c:v>
                </c:pt>
                <c:pt idx="111571">
                  <c:v>38637.875</c:v>
                </c:pt>
                <c:pt idx="111572">
                  <c:v>38637.916666666664</c:v>
                </c:pt>
                <c:pt idx="111573">
                  <c:v>38638</c:v>
                </c:pt>
                <c:pt idx="111574">
                  <c:v>38638.083333333336</c:v>
                </c:pt>
                <c:pt idx="111575">
                  <c:v>38638.166666666664</c:v>
                </c:pt>
                <c:pt idx="111576">
                  <c:v>38638.25</c:v>
                </c:pt>
                <c:pt idx="111577">
                  <c:v>38638.333333333336</c:v>
                </c:pt>
                <c:pt idx="111578">
                  <c:v>38638.375</c:v>
                </c:pt>
                <c:pt idx="111579">
                  <c:v>38638.416666666664</c:v>
                </c:pt>
                <c:pt idx="111580">
                  <c:v>38638.5</c:v>
                </c:pt>
                <c:pt idx="111581">
                  <c:v>38638.583333333336</c:v>
                </c:pt>
                <c:pt idx="111582">
                  <c:v>38638.625</c:v>
                </c:pt>
                <c:pt idx="111583">
                  <c:v>38638.666666666664</c:v>
                </c:pt>
                <c:pt idx="111584">
                  <c:v>38638.75</c:v>
                </c:pt>
                <c:pt idx="111585">
                  <c:v>38638.833333333336</c:v>
                </c:pt>
                <c:pt idx="111586">
                  <c:v>38638.875</c:v>
                </c:pt>
                <c:pt idx="111587">
                  <c:v>38638.916666666664</c:v>
                </c:pt>
                <c:pt idx="111588">
                  <c:v>38639</c:v>
                </c:pt>
                <c:pt idx="111589">
                  <c:v>38639.083333333336</c:v>
                </c:pt>
                <c:pt idx="111590">
                  <c:v>38639.166666666664</c:v>
                </c:pt>
                <c:pt idx="111591">
                  <c:v>38639.25</c:v>
                </c:pt>
                <c:pt idx="111592">
                  <c:v>38639.333333333336</c:v>
                </c:pt>
                <c:pt idx="111593">
                  <c:v>38639.375</c:v>
                </c:pt>
                <c:pt idx="111594">
                  <c:v>38639.416666666664</c:v>
                </c:pt>
                <c:pt idx="111595">
                  <c:v>38639.5</c:v>
                </c:pt>
                <c:pt idx="111596">
                  <c:v>38639.583333333336</c:v>
                </c:pt>
                <c:pt idx="111597">
                  <c:v>38639.625</c:v>
                </c:pt>
                <c:pt idx="111598">
                  <c:v>38639.666666666664</c:v>
                </c:pt>
                <c:pt idx="111599">
                  <c:v>38639.75</c:v>
                </c:pt>
                <c:pt idx="111600">
                  <c:v>38639.833333333336</c:v>
                </c:pt>
                <c:pt idx="111601">
                  <c:v>38639.875</c:v>
                </c:pt>
                <c:pt idx="111602">
                  <c:v>38639.916666666664</c:v>
                </c:pt>
                <c:pt idx="111603">
                  <c:v>38640</c:v>
                </c:pt>
                <c:pt idx="111604">
                  <c:v>38640.083333333336</c:v>
                </c:pt>
                <c:pt idx="111605">
                  <c:v>38640.166666666664</c:v>
                </c:pt>
                <c:pt idx="111606">
                  <c:v>38640.25</c:v>
                </c:pt>
                <c:pt idx="111607">
                  <c:v>38640.333333333336</c:v>
                </c:pt>
                <c:pt idx="111608">
                  <c:v>38640.375</c:v>
                </c:pt>
                <c:pt idx="111609">
                  <c:v>38640.416666666664</c:v>
                </c:pt>
                <c:pt idx="111610">
                  <c:v>38640.5</c:v>
                </c:pt>
                <c:pt idx="111611">
                  <c:v>38640.583333333336</c:v>
                </c:pt>
                <c:pt idx="111612">
                  <c:v>38640.625</c:v>
                </c:pt>
                <c:pt idx="111613">
                  <c:v>38640.666666666664</c:v>
                </c:pt>
                <c:pt idx="111614">
                  <c:v>38640.75</c:v>
                </c:pt>
                <c:pt idx="111615">
                  <c:v>38640.833333333336</c:v>
                </c:pt>
                <c:pt idx="111616">
                  <c:v>38640.875</c:v>
                </c:pt>
                <c:pt idx="111617">
                  <c:v>38640.916666666664</c:v>
                </c:pt>
                <c:pt idx="111618">
                  <c:v>38641</c:v>
                </c:pt>
                <c:pt idx="111619">
                  <c:v>38641.083333333336</c:v>
                </c:pt>
                <c:pt idx="111620">
                  <c:v>38641.166666666664</c:v>
                </c:pt>
                <c:pt idx="111621">
                  <c:v>38641.25</c:v>
                </c:pt>
                <c:pt idx="111622">
                  <c:v>38641.333333333336</c:v>
                </c:pt>
                <c:pt idx="111623">
                  <c:v>38641.375</c:v>
                </c:pt>
                <c:pt idx="111624">
                  <c:v>38641.416666666664</c:v>
                </c:pt>
                <c:pt idx="111625">
                  <c:v>38641.5</c:v>
                </c:pt>
                <c:pt idx="111626">
                  <c:v>38641.583333333336</c:v>
                </c:pt>
                <c:pt idx="111627">
                  <c:v>38641.625</c:v>
                </c:pt>
                <c:pt idx="111628">
                  <c:v>38641.666666666664</c:v>
                </c:pt>
                <c:pt idx="111629">
                  <c:v>38641.75</c:v>
                </c:pt>
                <c:pt idx="111630">
                  <c:v>38641.833333333336</c:v>
                </c:pt>
                <c:pt idx="111631">
                  <c:v>38641.875</c:v>
                </c:pt>
                <c:pt idx="111632">
                  <c:v>38641.916666666664</c:v>
                </c:pt>
                <c:pt idx="111633">
                  <c:v>38642</c:v>
                </c:pt>
                <c:pt idx="111634">
                  <c:v>38642.083333333336</c:v>
                </c:pt>
                <c:pt idx="111635">
                  <c:v>38642.166666666664</c:v>
                </c:pt>
                <c:pt idx="111636">
                  <c:v>38642.25</c:v>
                </c:pt>
                <c:pt idx="111637">
                  <c:v>38642.333333333336</c:v>
                </c:pt>
                <c:pt idx="111638">
                  <c:v>38642.375</c:v>
                </c:pt>
                <c:pt idx="111639">
                  <c:v>38642.416666666664</c:v>
                </c:pt>
                <c:pt idx="111640">
                  <c:v>38642.5</c:v>
                </c:pt>
                <c:pt idx="111641">
                  <c:v>38642.583333333336</c:v>
                </c:pt>
                <c:pt idx="111642">
                  <c:v>38642.625</c:v>
                </c:pt>
                <c:pt idx="111643">
                  <c:v>38642.666666666664</c:v>
                </c:pt>
                <c:pt idx="111644">
                  <c:v>38642.75</c:v>
                </c:pt>
                <c:pt idx="111645">
                  <c:v>38642.833333333336</c:v>
                </c:pt>
                <c:pt idx="111646">
                  <c:v>38642.875</c:v>
                </c:pt>
                <c:pt idx="111647">
                  <c:v>38642.916666666664</c:v>
                </c:pt>
                <c:pt idx="111648">
                  <c:v>38643</c:v>
                </c:pt>
                <c:pt idx="111649">
                  <c:v>38643.083333333336</c:v>
                </c:pt>
                <c:pt idx="111650">
                  <c:v>38643.166666666664</c:v>
                </c:pt>
                <c:pt idx="111651">
                  <c:v>38643.25</c:v>
                </c:pt>
                <c:pt idx="111652">
                  <c:v>38643.333333333336</c:v>
                </c:pt>
                <c:pt idx="111653">
                  <c:v>38643.375</c:v>
                </c:pt>
                <c:pt idx="111654">
                  <c:v>38643.416666666664</c:v>
                </c:pt>
                <c:pt idx="111655">
                  <c:v>38643.5</c:v>
                </c:pt>
                <c:pt idx="111656">
                  <c:v>38643.583333333336</c:v>
                </c:pt>
                <c:pt idx="111657">
                  <c:v>38643.625</c:v>
                </c:pt>
                <c:pt idx="111658">
                  <c:v>38643.666666666664</c:v>
                </c:pt>
                <c:pt idx="111659">
                  <c:v>38643.75</c:v>
                </c:pt>
                <c:pt idx="111660">
                  <c:v>38643.833333333336</c:v>
                </c:pt>
                <c:pt idx="111661">
                  <c:v>38643.875</c:v>
                </c:pt>
                <c:pt idx="111662">
                  <c:v>38643.916666666664</c:v>
                </c:pt>
                <c:pt idx="111663">
                  <c:v>38644</c:v>
                </c:pt>
                <c:pt idx="111664">
                  <c:v>38644.083333333336</c:v>
                </c:pt>
                <c:pt idx="111665">
                  <c:v>38644.166666666664</c:v>
                </c:pt>
                <c:pt idx="111666">
                  <c:v>38644.25</c:v>
                </c:pt>
                <c:pt idx="111667">
                  <c:v>38644.333333333336</c:v>
                </c:pt>
                <c:pt idx="111668">
                  <c:v>38644.375</c:v>
                </c:pt>
                <c:pt idx="111669">
                  <c:v>38644.416666666664</c:v>
                </c:pt>
                <c:pt idx="111670">
                  <c:v>38644.5</c:v>
                </c:pt>
                <c:pt idx="111671">
                  <c:v>38644.583333333336</c:v>
                </c:pt>
                <c:pt idx="111672">
                  <c:v>38644.625</c:v>
                </c:pt>
                <c:pt idx="111673">
                  <c:v>38644.666666666664</c:v>
                </c:pt>
                <c:pt idx="111674">
                  <c:v>38644.75</c:v>
                </c:pt>
                <c:pt idx="111675">
                  <c:v>38644.833333333336</c:v>
                </c:pt>
                <c:pt idx="111676">
                  <c:v>38644.875</c:v>
                </c:pt>
                <c:pt idx="111677">
                  <c:v>38644.916666666664</c:v>
                </c:pt>
                <c:pt idx="111678">
                  <c:v>38645</c:v>
                </c:pt>
                <c:pt idx="111679">
                  <c:v>38645.083333333336</c:v>
                </c:pt>
                <c:pt idx="111680">
                  <c:v>38645.166666666664</c:v>
                </c:pt>
                <c:pt idx="111681">
                  <c:v>38645.25</c:v>
                </c:pt>
                <c:pt idx="111682">
                  <c:v>38645.333333333336</c:v>
                </c:pt>
                <c:pt idx="111683">
                  <c:v>38645.375</c:v>
                </c:pt>
                <c:pt idx="111684">
                  <c:v>38645.416666666664</c:v>
                </c:pt>
                <c:pt idx="111685">
                  <c:v>38645.5</c:v>
                </c:pt>
                <c:pt idx="111686">
                  <c:v>38645.583333333336</c:v>
                </c:pt>
                <c:pt idx="111687">
                  <c:v>38645.625</c:v>
                </c:pt>
                <c:pt idx="111688">
                  <c:v>38645.666666666664</c:v>
                </c:pt>
                <c:pt idx="111689">
                  <c:v>38645.75</c:v>
                </c:pt>
                <c:pt idx="111690">
                  <c:v>38645.833333333336</c:v>
                </c:pt>
                <c:pt idx="111691">
                  <c:v>38645.875</c:v>
                </c:pt>
                <c:pt idx="111692">
                  <c:v>38645.916666666664</c:v>
                </c:pt>
                <c:pt idx="111693">
                  <c:v>38646</c:v>
                </c:pt>
                <c:pt idx="111694">
                  <c:v>38646.083333333336</c:v>
                </c:pt>
                <c:pt idx="111695">
                  <c:v>38646.166666666664</c:v>
                </c:pt>
                <c:pt idx="111696">
                  <c:v>38646.25</c:v>
                </c:pt>
                <c:pt idx="111697">
                  <c:v>38646.333333333336</c:v>
                </c:pt>
                <c:pt idx="111698">
                  <c:v>38646.375</c:v>
                </c:pt>
                <c:pt idx="111699">
                  <c:v>38646.416666666664</c:v>
                </c:pt>
                <c:pt idx="111700">
                  <c:v>38646.5</c:v>
                </c:pt>
                <c:pt idx="111701">
                  <c:v>38646.583333333336</c:v>
                </c:pt>
                <c:pt idx="111702">
                  <c:v>38646.625</c:v>
                </c:pt>
                <c:pt idx="111703">
                  <c:v>38646.666666666664</c:v>
                </c:pt>
                <c:pt idx="111704">
                  <c:v>38646.75</c:v>
                </c:pt>
                <c:pt idx="111705">
                  <c:v>38646.833333333336</c:v>
                </c:pt>
                <c:pt idx="111706">
                  <c:v>38646.875</c:v>
                </c:pt>
                <c:pt idx="111707">
                  <c:v>38646.916666666664</c:v>
                </c:pt>
                <c:pt idx="111708">
                  <c:v>38647</c:v>
                </c:pt>
                <c:pt idx="111709">
                  <c:v>38647.083333333336</c:v>
                </c:pt>
                <c:pt idx="111710">
                  <c:v>38647.166666666664</c:v>
                </c:pt>
                <c:pt idx="111711">
                  <c:v>38647.25</c:v>
                </c:pt>
                <c:pt idx="111712">
                  <c:v>38647.333333333336</c:v>
                </c:pt>
                <c:pt idx="111713">
                  <c:v>38647.375</c:v>
                </c:pt>
                <c:pt idx="111714">
                  <c:v>38647.416666666664</c:v>
                </c:pt>
                <c:pt idx="111715">
                  <c:v>38647.5</c:v>
                </c:pt>
                <c:pt idx="111716">
                  <c:v>38647.583333333336</c:v>
                </c:pt>
                <c:pt idx="111717">
                  <c:v>38647.625</c:v>
                </c:pt>
                <c:pt idx="111718">
                  <c:v>38647.666666666664</c:v>
                </c:pt>
                <c:pt idx="111719">
                  <c:v>38647.75</c:v>
                </c:pt>
                <c:pt idx="111720">
                  <c:v>38647.833333333336</c:v>
                </c:pt>
                <c:pt idx="111721">
                  <c:v>38647.875</c:v>
                </c:pt>
                <c:pt idx="111722">
                  <c:v>38647.916666666664</c:v>
                </c:pt>
                <c:pt idx="111723">
                  <c:v>38648</c:v>
                </c:pt>
                <c:pt idx="111724">
                  <c:v>38648.083333333336</c:v>
                </c:pt>
                <c:pt idx="111725">
                  <c:v>38648.166666666664</c:v>
                </c:pt>
                <c:pt idx="111726">
                  <c:v>38648.25</c:v>
                </c:pt>
                <c:pt idx="111727">
                  <c:v>38648.333333333336</c:v>
                </c:pt>
                <c:pt idx="111728">
                  <c:v>38648.375</c:v>
                </c:pt>
                <c:pt idx="111729">
                  <c:v>38648.416666666664</c:v>
                </c:pt>
                <c:pt idx="111730">
                  <c:v>38648.5</c:v>
                </c:pt>
                <c:pt idx="111731">
                  <c:v>38648.583333333336</c:v>
                </c:pt>
                <c:pt idx="111732">
                  <c:v>38648.625</c:v>
                </c:pt>
                <c:pt idx="111733">
                  <c:v>38648.666666666664</c:v>
                </c:pt>
                <c:pt idx="111734">
                  <c:v>38648.75</c:v>
                </c:pt>
                <c:pt idx="111735">
                  <c:v>38648.833333333336</c:v>
                </c:pt>
                <c:pt idx="111736">
                  <c:v>38648.875</c:v>
                </c:pt>
                <c:pt idx="111737">
                  <c:v>38648.916666666664</c:v>
                </c:pt>
                <c:pt idx="111738">
                  <c:v>38649</c:v>
                </c:pt>
                <c:pt idx="111739">
                  <c:v>38649.083333333336</c:v>
                </c:pt>
                <c:pt idx="111740">
                  <c:v>38649.166666666664</c:v>
                </c:pt>
                <c:pt idx="111741">
                  <c:v>38649.25</c:v>
                </c:pt>
                <c:pt idx="111742">
                  <c:v>38649.333333333336</c:v>
                </c:pt>
                <c:pt idx="111743">
                  <c:v>38649.375</c:v>
                </c:pt>
                <c:pt idx="111744">
                  <c:v>38649.416666666664</c:v>
                </c:pt>
                <c:pt idx="111745">
                  <c:v>38649.5</c:v>
                </c:pt>
                <c:pt idx="111746">
                  <c:v>38649.583333333336</c:v>
                </c:pt>
                <c:pt idx="111747">
                  <c:v>38649.625</c:v>
                </c:pt>
                <c:pt idx="111748">
                  <c:v>38649.666666666664</c:v>
                </c:pt>
                <c:pt idx="111749">
                  <c:v>38649.75</c:v>
                </c:pt>
                <c:pt idx="111750">
                  <c:v>38649.833333333336</c:v>
                </c:pt>
                <c:pt idx="111751">
                  <c:v>38649.875</c:v>
                </c:pt>
                <c:pt idx="111752">
                  <c:v>38649.916666666664</c:v>
                </c:pt>
                <c:pt idx="111753">
                  <c:v>38650</c:v>
                </c:pt>
                <c:pt idx="111754">
                  <c:v>38650.083333333336</c:v>
                </c:pt>
                <c:pt idx="111755">
                  <c:v>38650.166666666664</c:v>
                </c:pt>
                <c:pt idx="111756">
                  <c:v>38650.25</c:v>
                </c:pt>
                <c:pt idx="111757">
                  <c:v>38650.333333333336</c:v>
                </c:pt>
                <c:pt idx="111758">
                  <c:v>38650.375</c:v>
                </c:pt>
                <c:pt idx="111759">
                  <c:v>38650.416666666664</c:v>
                </c:pt>
                <c:pt idx="111760">
                  <c:v>38650.5</c:v>
                </c:pt>
                <c:pt idx="111761">
                  <c:v>38650.583333333336</c:v>
                </c:pt>
                <c:pt idx="111762">
                  <c:v>38650.625</c:v>
                </c:pt>
                <c:pt idx="111763">
                  <c:v>38650.666666666664</c:v>
                </c:pt>
                <c:pt idx="111764">
                  <c:v>38650.75</c:v>
                </c:pt>
                <c:pt idx="111765">
                  <c:v>38650.833333333336</c:v>
                </c:pt>
                <c:pt idx="111766">
                  <c:v>38650.875</c:v>
                </c:pt>
                <c:pt idx="111767">
                  <c:v>38650.916666666664</c:v>
                </c:pt>
                <c:pt idx="111768">
                  <c:v>38651</c:v>
                </c:pt>
                <c:pt idx="111769">
                  <c:v>38651.083333333336</c:v>
                </c:pt>
                <c:pt idx="111770">
                  <c:v>38651.166666666664</c:v>
                </c:pt>
                <c:pt idx="111771">
                  <c:v>38651.25</c:v>
                </c:pt>
                <c:pt idx="111772">
                  <c:v>38651.333333333336</c:v>
                </c:pt>
                <c:pt idx="111773">
                  <c:v>38651.375</c:v>
                </c:pt>
                <c:pt idx="111774">
                  <c:v>38651.416666666664</c:v>
                </c:pt>
                <c:pt idx="111775">
                  <c:v>38651.5</c:v>
                </c:pt>
                <c:pt idx="111776">
                  <c:v>38651.583333333336</c:v>
                </c:pt>
                <c:pt idx="111777">
                  <c:v>38651.625</c:v>
                </c:pt>
                <c:pt idx="111778">
                  <c:v>38651.666666666664</c:v>
                </c:pt>
                <c:pt idx="111779">
                  <c:v>38651.75</c:v>
                </c:pt>
                <c:pt idx="111780">
                  <c:v>38651.833333333336</c:v>
                </c:pt>
                <c:pt idx="111781">
                  <c:v>38651.875</c:v>
                </c:pt>
                <c:pt idx="111782">
                  <c:v>38651.916666666664</c:v>
                </c:pt>
                <c:pt idx="111783">
                  <c:v>38652</c:v>
                </c:pt>
                <c:pt idx="111784">
                  <c:v>38652.083333333336</c:v>
                </c:pt>
                <c:pt idx="111785">
                  <c:v>38652.166666666664</c:v>
                </c:pt>
                <c:pt idx="111786">
                  <c:v>38652.25</c:v>
                </c:pt>
                <c:pt idx="111787">
                  <c:v>38652.333333333336</c:v>
                </c:pt>
                <c:pt idx="111788">
                  <c:v>38653.166666666664</c:v>
                </c:pt>
                <c:pt idx="111789">
                  <c:v>38654.166666666664</c:v>
                </c:pt>
                <c:pt idx="111790">
                  <c:v>38655.166666666664</c:v>
                </c:pt>
                <c:pt idx="111791">
                  <c:v>38656.166666666664</c:v>
                </c:pt>
                <c:pt idx="111792">
                  <c:v>38657.333333333336</c:v>
                </c:pt>
                <c:pt idx="111793">
                  <c:v>38657.375</c:v>
                </c:pt>
                <c:pt idx="111794">
                  <c:v>38657.416666666664</c:v>
                </c:pt>
                <c:pt idx="111795">
                  <c:v>38657.5</c:v>
                </c:pt>
                <c:pt idx="111796">
                  <c:v>38657.583333333336</c:v>
                </c:pt>
                <c:pt idx="111797">
                  <c:v>38657.625</c:v>
                </c:pt>
                <c:pt idx="111798">
                  <c:v>38657.666666666664</c:v>
                </c:pt>
                <c:pt idx="111799">
                  <c:v>38657.75</c:v>
                </c:pt>
                <c:pt idx="111800">
                  <c:v>38657.833333333336</c:v>
                </c:pt>
                <c:pt idx="111801">
                  <c:v>38657.875</c:v>
                </c:pt>
                <c:pt idx="111802">
                  <c:v>38657.916666666664</c:v>
                </c:pt>
                <c:pt idx="111803">
                  <c:v>38658</c:v>
                </c:pt>
                <c:pt idx="111804">
                  <c:v>38658.083333333336</c:v>
                </c:pt>
                <c:pt idx="111805">
                  <c:v>38658.166666666664</c:v>
                </c:pt>
                <c:pt idx="111806">
                  <c:v>38658.25</c:v>
                </c:pt>
                <c:pt idx="111807">
                  <c:v>38658.333333333336</c:v>
                </c:pt>
                <c:pt idx="111808">
                  <c:v>38658.375</c:v>
                </c:pt>
                <c:pt idx="111809">
                  <c:v>38658.416666666664</c:v>
                </c:pt>
                <c:pt idx="111810">
                  <c:v>38658.5</c:v>
                </c:pt>
                <c:pt idx="111811">
                  <c:v>38658.583333333336</c:v>
                </c:pt>
                <c:pt idx="111812">
                  <c:v>38658.625</c:v>
                </c:pt>
                <c:pt idx="111813">
                  <c:v>38658.666666666664</c:v>
                </c:pt>
                <c:pt idx="111814">
                  <c:v>38658.75</c:v>
                </c:pt>
                <c:pt idx="111815">
                  <c:v>38658.833333333336</c:v>
                </c:pt>
                <c:pt idx="111816">
                  <c:v>38658.875</c:v>
                </c:pt>
                <c:pt idx="111817">
                  <c:v>38658.916666666664</c:v>
                </c:pt>
                <c:pt idx="111818">
                  <c:v>38659</c:v>
                </c:pt>
                <c:pt idx="111819">
                  <c:v>38659.083333333336</c:v>
                </c:pt>
                <c:pt idx="111820">
                  <c:v>38659.166666666664</c:v>
                </c:pt>
                <c:pt idx="111821">
                  <c:v>38659.25</c:v>
                </c:pt>
                <c:pt idx="111822">
                  <c:v>38659.333333333336</c:v>
                </c:pt>
                <c:pt idx="111823">
                  <c:v>38659.375</c:v>
                </c:pt>
                <c:pt idx="111824">
                  <c:v>38659.416666666664</c:v>
                </c:pt>
                <c:pt idx="111825">
                  <c:v>38659.5</c:v>
                </c:pt>
                <c:pt idx="111826">
                  <c:v>38659.583333333336</c:v>
                </c:pt>
                <c:pt idx="111827">
                  <c:v>38659.625</c:v>
                </c:pt>
                <c:pt idx="111828">
                  <c:v>38659.666666666664</c:v>
                </c:pt>
                <c:pt idx="111829">
                  <c:v>38659.75</c:v>
                </c:pt>
                <c:pt idx="111830">
                  <c:v>38659.833333333336</c:v>
                </c:pt>
                <c:pt idx="111831">
                  <c:v>38659.875</c:v>
                </c:pt>
                <c:pt idx="111832">
                  <c:v>38659.916666666664</c:v>
                </c:pt>
                <c:pt idx="111833">
                  <c:v>38660</c:v>
                </c:pt>
                <c:pt idx="111834">
                  <c:v>38660.083333333336</c:v>
                </c:pt>
                <c:pt idx="111835">
                  <c:v>38660.166666666664</c:v>
                </c:pt>
                <c:pt idx="111836">
                  <c:v>38660.25</c:v>
                </c:pt>
                <c:pt idx="111837">
                  <c:v>38660.333333333336</c:v>
                </c:pt>
                <c:pt idx="111838">
                  <c:v>38660.375</c:v>
                </c:pt>
                <c:pt idx="111839">
                  <c:v>38660.416666666664</c:v>
                </c:pt>
                <c:pt idx="111840">
                  <c:v>38660.5</c:v>
                </c:pt>
                <c:pt idx="111841">
                  <c:v>38660.583333333336</c:v>
                </c:pt>
                <c:pt idx="111842">
                  <c:v>38660.625</c:v>
                </c:pt>
                <c:pt idx="111843">
                  <c:v>38660.666666666664</c:v>
                </c:pt>
                <c:pt idx="111844">
                  <c:v>38660.75</c:v>
                </c:pt>
                <c:pt idx="111845">
                  <c:v>38660.833333333336</c:v>
                </c:pt>
                <c:pt idx="111846">
                  <c:v>38660.875</c:v>
                </c:pt>
                <c:pt idx="111847">
                  <c:v>38660.916666666664</c:v>
                </c:pt>
                <c:pt idx="111848">
                  <c:v>38661</c:v>
                </c:pt>
                <c:pt idx="111849">
                  <c:v>38661.083333333336</c:v>
                </c:pt>
                <c:pt idx="111850">
                  <c:v>38661.166666666664</c:v>
                </c:pt>
                <c:pt idx="111851">
                  <c:v>38661.25</c:v>
                </c:pt>
                <c:pt idx="111852">
                  <c:v>38661.333333333336</c:v>
                </c:pt>
                <c:pt idx="111853">
                  <c:v>38661.375</c:v>
                </c:pt>
                <c:pt idx="111854">
                  <c:v>38661.416666666664</c:v>
                </c:pt>
                <c:pt idx="111855">
                  <c:v>38661.5</c:v>
                </c:pt>
                <c:pt idx="111856">
                  <c:v>38661.583333333336</c:v>
                </c:pt>
                <c:pt idx="111857">
                  <c:v>38661.625</c:v>
                </c:pt>
                <c:pt idx="111858">
                  <c:v>38661.666666666664</c:v>
                </c:pt>
                <c:pt idx="111859">
                  <c:v>38661.75</c:v>
                </c:pt>
                <c:pt idx="111860">
                  <c:v>38661.833333333336</c:v>
                </c:pt>
                <c:pt idx="111861">
                  <c:v>38661.875</c:v>
                </c:pt>
                <c:pt idx="111862">
                  <c:v>38661.916666666664</c:v>
                </c:pt>
                <c:pt idx="111863">
                  <c:v>38662</c:v>
                </c:pt>
                <c:pt idx="111864">
                  <c:v>38662.083333333336</c:v>
                </c:pt>
                <c:pt idx="111865">
                  <c:v>38662.166666666664</c:v>
                </c:pt>
                <c:pt idx="111866">
                  <c:v>38662.25</c:v>
                </c:pt>
                <c:pt idx="111867">
                  <c:v>38662.333333333336</c:v>
                </c:pt>
                <c:pt idx="111868">
                  <c:v>38662.375</c:v>
                </c:pt>
                <c:pt idx="111869">
                  <c:v>38662.416666666664</c:v>
                </c:pt>
                <c:pt idx="111870">
                  <c:v>38662.5</c:v>
                </c:pt>
                <c:pt idx="111871">
                  <c:v>38662.583333333336</c:v>
                </c:pt>
                <c:pt idx="111872">
                  <c:v>38662.625</c:v>
                </c:pt>
                <c:pt idx="111873">
                  <c:v>38662.666666666664</c:v>
                </c:pt>
                <c:pt idx="111874">
                  <c:v>38662.75</c:v>
                </c:pt>
                <c:pt idx="111875">
                  <c:v>38662.833333333336</c:v>
                </c:pt>
                <c:pt idx="111876">
                  <c:v>38662.875</c:v>
                </c:pt>
                <c:pt idx="111877">
                  <c:v>38662.916666666664</c:v>
                </c:pt>
                <c:pt idx="111878">
                  <c:v>38663</c:v>
                </c:pt>
                <c:pt idx="111879">
                  <c:v>38663.083333333336</c:v>
                </c:pt>
                <c:pt idx="111880">
                  <c:v>38663.166666666664</c:v>
                </c:pt>
                <c:pt idx="111881">
                  <c:v>38663.25</c:v>
                </c:pt>
                <c:pt idx="111882">
                  <c:v>38663.333333333336</c:v>
                </c:pt>
                <c:pt idx="111883">
                  <c:v>38663.375</c:v>
                </c:pt>
                <c:pt idx="111884">
                  <c:v>38663.416666666664</c:v>
                </c:pt>
                <c:pt idx="111885">
                  <c:v>38663.5</c:v>
                </c:pt>
                <c:pt idx="111886">
                  <c:v>38663.583333333336</c:v>
                </c:pt>
                <c:pt idx="111887">
                  <c:v>38663.625</c:v>
                </c:pt>
                <c:pt idx="111888">
                  <c:v>38663.666666666664</c:v>
                </c:pt>
                <c:pt idx="111889">
                  <c:v>38663.75</c:v>
                </c:pt>
                <c:pt idx="111890">
                  <c:v>38663.833333333336</c:v>
                </c:pt>
                <c:pt idx="111891">
                  <c:v>38663.875</c:v>
                </c:pt>
                <c:pt idx="111892">
                  <c:v>38663.916666666664</c:v>
                </c:pt>
                <c:pt idx="111893">
                  <c:v>38664</c:v>
                </c:pt>
                <c:pt idx="111894">
                  <c:v>38664.083333333336</c:v>
                </c:pt>
                <c:pt idx="111895">
                  <c:v>38664.166666666664</c:v>
                </c:pt>
                <c:pt idx="111896">
                  <c:v>38664.25</c:v>
                </c:pt>
                <c:pt idx="111897">
                  <c:v>38664.333333333336</c:v>
                </c:pt>
                <c:pt idx="111898">
                  <c:v>38664.375</c:v>
                </c:pt>
                <c:pt idx="111899">
                  <c:v>38664.416666666664</c:v>
                </c:pt>
                <c:pt idx="111900">
                  <c:v>38664.5</c:v>
                </c:pt>
                <c:pt idx="111901">
                  <c:v>38664.583333333336</c:v>
                </c:pt>
                <c:pt idx="111902">
                  <c:v>38664.625</c:v>
                </c:pt>
                <c:pt idx="111903">
                  <c:v>38664.666666666664</c:v>
                </c:pt>
                <c:pt idx="111904">
                  <c:v>38664.75</c:v>
                </c:pt>
                <c:pt idx="111905">
                  <c:v>38664.833333333336</c:v>
                </c:pt>
                <c:pt idx="111906">
                  <c:v>38664.875</c:v>
                </c:pt>
                <c:pt idx="111907">
                  <c:v>38664.916666666664</c:v>
                </c:pt>
                <c:pt idx="111908">
                  <c:v>38665</c:v>
                </c:pt>
                <c:pt idx="111909">
                  <c:v>38665.083333333336</c:v>
                </c:pt>
                <c:pt idx="111910">
                  <c:v>38665.166666666664</c:v>
                </c:pt>
                <c:pt idx="111911">
                  <c:v>38665.25</c:v>
                </c:pt>
                <c:pt idx="111912">
                  <c:v>38665.333333333336</c:v>
                </c:pt>
                <c:pt idx="111913">
                  <c:v>38665.375</c:v>
                </c:pt>
                <c:pt idx="111914">
                  <c:v>38665.416666666664</c:v>
                </c:pt>
                <c:pt idx="111915">
                  <c:v>38665.5</c:v>
                </c:pt>
                <c:pt idx="111916">
                  <c:v>38665.583333333336</c:v>
                </c:pt>
                <c:pt idx="111917">
                  <c:v>38665.625</c:v>
                </c:pt>
                <c:pt idx="111918">
                  <c:v>38665.666666666664</c:v>
                </c:pt>
                <c:pt idx="111919">
                  <c:v>38665.75</c:v>
                </c:pt>
                <c:pt idx="111920">
                  <c:v>38665.833333333336</c:v>
                </c:pt>
                <c:pt idx="111921">
                  <c:v>38665.875</c:v>
                </c:pt>
                <c:pt idx="111922">
                  <c:v>38665.916666666664</c:v>
                </c:pt>
                <c:pt idx="111923">
                  <c:v>38666</c:v>
                </c:pt>
                <c:pt idx="111924">
                  <c:v>38666.083333333336</c:v>
                </c:pt>
                <c:pt idx="111925">
                  <c:v>38666.166666666664</c:v>
                </c:pt>
                <c:pt idx="111926">
                  <c:v>38666.25</c:v>
                </c:pt>
                <c:pt idx="111927">
                  <c:v>38666.333333333336</c:v>
                </c:pt>
                <c:pt idx="111928">
                  <c:v>38666.375</c:v>
                </c:pt>
                <c:pt idx="111929">
                  <c:v>38666.416666666664</c:v>
                </c:pt>
                <c:pt idx="111930">
                  <c:v>38666.5</c:v>
                </c:pt>
                <c:pt idx="111931">
                  <c:v>38666.583333333336</c:v>
                </c:pt>
                <c:pt idx="111932">
                  <c:v>38666.625</c:v>
                </c:pt>
                <c:pt idx="111933">
                  <c:v>38666.666666666664</c:v>
                </c:pt>
                <c:pt idx="111934">
                  <c:v>38666.75</c:v>
                </c:pt>
                <c:pt idx="111935">
                  <c:v>38666.833333333336</c:v>
                </c:pt>
                <c:pt idx="111936">
                  <c:v>38666.875</c:v>
                </c:pt>
                <c:pt idx="111937">
                  <c:v>38666.916666666664</c:v>
                </c:pt>
                <c:pt idx="111938">
                  <c:v>38667</c:v>
                </c:pt>
                <c:pt idx="111939">
                  <c:v>38667.083333333336</c:v>
                </c:pt>
                <c:pt idx="111940">
                  <c:v>38667.166666666664</c:v>
                </c:pt>
                <c:pt idx="111941">
                  <c:v>38667.25</c:v>
                </c:pt>
                <c:pt idx="111942">
                  <c:v>38667.333333333336</c:v>
                </c:pt>
                <c:pt idx="111943">
                  <c:v>38667.375</c:v>
                </c:pt>
                <c:pt idx="111944">
                  <c:v>38667.416666666664</c:v>
                </c:pt>
                <c:pt idx="111945">
                  <c:v>38667.5</c:v>
                </c:pt>
                <c:pt idx="111946">
                  <c:v>38667.583333333336</c:v>
                </c:pt>
                <c:pt idx="111947">
                  <c:v>38667.625</c:v>
                </c:pt>
                <c:pt idx="111948">
                  <c:v>38667.666666666664</c:v>
                </c:pt>
                <c:pt idx="111949">
                  <c:v>38667.75</c:v>
                </c:pt>
                <c:pt idx="111950">
                  <c:v>38667.833333333336</c:v>
                </c:pt>
                <c:pt idx="111951">
                  <c:v>38667.875</c:v>
                </c:pt>
                <c:pt idx="111952">
                  <c:v>38667.916666666664</c:v>
                </c:pt>
                <c:pt idx="111953">
                  <c:v>38668</c:v>
                </c:pt>
                <c:pt idx="111954">
                  <c:v>38668.083333333336</c:v>
                </c:pt>
                <c:pt idx="111955">
                  <c:v>38668.166666666664</c:v>
                </c:pt>
                <c:pt idx="111956">
                  <c:v>38668.25</c:v>
                </c:pt>
                <c:pt idx="111957">
                  <c:v>38668.333333333336</c:v>
                </c:pt>
                <c:pt idx="111958">
                  <c:v>38668.375</c:v>
                </c:pt>
                <c:pt idx="111959">
                  <c:v>38668.416666666664</c:v>
                </c:pt>
                <c:pt idx="111960">
                  <c:v>38668.5</c:v>
                </c:pt>
                <c:pt idx="111961">
                  <c:v>38668.583333333336</c:v>
                </c:pt>
                <c:pt idx="111962">
                  <c:v>38668.625</c:v>
                </c:pt>
                <c:pt idx="111963">
                  <c:v>38668.666666666664</c:v>
                </c:pt>
                <c:pt idx="111964">
                  <c:v>38668.75</c:v>
                </c:pt>
                <c:pt idx="111965">
                  <c:v>38668.833333333336</c:v>
                </c:pt>
                <c:pt idx="111966">
                  <c:v>38668.875</c:v>
                </c:pt>
                <c:pt idx="111967">
                  <c:v>38668.916666666664</c:v>
                </c:pt>
                <c:pt idx="111968">
                  <c:v>38669</c:v>
                </c:pt>
                <c:pt idx="111969">
                  <c:v>38669.083333333336</c:v>
                </c:pt>
                <c:pt idx="111970">
                  <c:v>38669.166666666664</c:v>
                </c:pt>
                <c:pt idx="111971">
                  <c:v>38669.25</c:v>
                </c:pt>
                <c:pt idx="111972">
                  <c:v>38669.333333333336</c:v>
                </c:pt>
                <c:pt idx="111973">
                  <c:v>38669.375</c:v>
                </c:pt>
                <c:pt idx="111974">
                  <c:v>38669.416666666664</c:v>
                </c:pt>
                <c:pt idx="111975">
                  <c:v>38669.5</c:v>
                </c:pt>
                <c:pt idx="111976">
                  <c:v>38669.583333333336</c:v>
                </c:pt>
                <c:pt idx="111977">
                  <c:v>38669.625</c:v>
                </c:pt>
                <c:pt idx="111978">
                  <c:v>38669.666666666664</c:v>
                </c:pt>
                <c:pt idx="111979">
                  <c:v>38669.75</c:v>
                </c:pt>
                <c:pt idx="111980">
                  <c:v>38669.833333333336</c:v>
                </c:pt>
                <c:pt idx="111981">
                  <c:v>38669.875</c:v>
                </c:pt>
                <c:pt idx="111982">
                  <c:v>38669.916666666664</c:v>
                </c:pt>
                <c:pt idx="111983">
                  <c:v>38670</c:v>
                </c:pt>
                <c:pt idx="111984">
                  <c:v>38670.083333333336</c:v>
                </c:pt>
                <c:pt idx="111985">
                  <c:v>38670.166666666664</c:v>
                </c:pt>
                <c:pt idx="111986">
                  <c:v>38670.25</c:v>
                </c:pt>
                <c:pt idx="111987">
                  <c:v>38670.333333333336</c:v>
                </c:pt>
                <c:pt idx="111988">
                  <c:v>38670.375</c:v>
                </c:pt>
                <c:pt idx="111989">
                  <c:v>38670.416666666664</c:v>
                </c:pt>
                <c:pt idx="111990">
                  <c:v>38670.5</c:v>
                </c:pt>
                <c:pt idx="111991">
                  <c:v>38670.583333333336</c:v>
                </c:pt>
                <c:pt idx="111992">
                  <c:v>38670.625</c:v>
                </c:pt>
                <c:pt idx="111993">
                  <c:v>38670.666666666664</c:v>
                </c:pt>
                <c:pt idx="111994">
                  <c:v>38670.75</c:v>
                </c:pt>
                <c:pt idx="111995">
                  <c:v>38670.833333333336</c:v>
                </c:pt>
                <c:pt idx="111996">
                  <c:v>38670.875</c:v>
                </c:pt>
                <c:pt idx="111997">
                  <c:v>38670.916666666664</c:v>
                </c:pt>
                <c:pt idx="111998">
                  <c:v>38671</c:v>
                </c:pt>
                <c:pt idx="111999">
                  <c:v>38671.083333333336</c:v>
                </c:pt>
                <c:pt idx="112000">
                  <c:v>38671.166666666664</c:v>
                </c:pt>
                <c:pt idx="112001">
                  <c:v>38671.25</c:v>
                </c:pt>
                <c:pt idx="112002">
                  <c:v>38671.333333333336</c:v>
                </c:pt>
                <c:pt idx="112003">
                  <c:v>38671.375</c:v>
                </c:pt>
                <c:pt idx="112004">
                  <c:v>38671.416666666664</c:v>
                </c:pt>
                <c:pt idx="112005">
                  <c:v>38671.5</c:v>
                </c:pt>
                <c:pt idx="112006">
                  <c:v>38671.583333333336</c:v>
                </c:pt>
                <c:pt idx="112007">
                  <c:v>38671.625</c:v>
                </c:pt>
                <c:pt idx="112008">
                  <c:v>38671.666666666664</c:v>
                </c:pt>
                <c:pt idx="112009">
                  <c:v>38671.75</c:v>
                </c:pt>
                <c:pt idx="112010">
                  <c:v>38671.833333333336</c:v>
                </c:pt>
                <c:pt idx="112011">
                  <c:v>38671.875</c:v>
                </c:pt>
                <c:pt idx="112012">
                  <c:v>38671.916666666664</c:v>
                </c:pt>
                <c:pt idx="112013">
                  <c:v>38672</c:v>
                </c:pt>
                <c:pt idx="112014">
                  <c:v>38672.083333333336</c:v>
                </c:pt>
                <c:pt idx="112015">
                  <c:v>38672.166666666664</c:v>
                </c:pt>
                <c:pt idx="112016">
                  <c:v>38672.25</c:v>
                </c:pt>
                <c:pt idx="112017">
                  <c:v>38672.333333333336</c:v>
                </c:pt>
                <c:pt idx="112018">
                  <c:v>38672.375</c:v>
                </c:pt>
                <c:pt idx="112019">
                  <c:v>38672.416666666664</c:v>
                </c:pt>
                <c:pt idx="112020">
                  <c:v>38672.5</c:v>
                </c:pt>
                <c:pt idx="112021">
                  <c:v>38672.583333333336</c:v>
                </c:pt>
                <c:pt idx="112022">
                  <c:v>38672.625</c:v>
                </c:pt>
                <c:pt idx="112023">
                  <c:v>38672.666666666664</c:v>
                </c:pt>
                <c:pt idx="112024">
                  <c:v>38672.75</c:v>
                </c:pt>
                <c:pt idx="112025">
                  <c:v>38672.833333333336</c:v>
                </c:pt>
                <c:pt idx="112026">
                  <c:v>38672.875</c:v>
                </c:pt>
                <c:pt idx="112027">
                  <c:v>38672.916666666664</c:v>
                </c:pt>
                <c:pt idx="112028">
                  <c:v>38673</c:v>
                </c:pt>
                <c:pt idx="112029">
                  <c:v>38673.083333333336</c:v>
                </c:pt>
                <c:pt idx="112030">
                  <c:v>38673.166666666664</c:v>
                </c:pt>
                <c:pt idx="112031">
                  <c:v>38673.25</c:v>
                </c:pt>
                <c:pt idx="112032">
                  <c:v>38673.333333333336</c:v>
                </c:pt>
                <c:pt idx="112033">
                  <c:v>38673.375</c:v>
                </c:pt>
                <c:pt idx="112034">
                  <c:v>38673.416666666664</c:v>
                </c:pt>
                <c:pt idx="112035">
                  <c:v>38673.5</c:v>
                </c:pt>
                <c:pt idx="112036">
                  <c:v>38673.583333333336</c:v>
                </c:pt>
                <c:pt idx="112037">
                  <c:v>38673.625</c:v>
                </c:pt>
                <c:pt idx="112038">
                  <c:v>38673.666666666664</c:v>
                </c:pt>
                <c:pt idx="112039">
                  <c:v>38673.75</c:v>
                </c:pt>
                <c:pt idx="112040">
                  <c:v>38673.833333333336</c:v>
                </c:pt>
                <c:pt idx="112041">
                  <c:v>38673.875</c:v>
                </c:pt>
                <c:pt idx="112042">
                  <c:v>38673.916666666664</c:v>
                </c:pt>
                <c:pt idx="112043">
                  <c:v>38674</c:v>
                </c:pt>
                <c:pt idx="112044">
                  <c:v>38674.083333333336</c:v>
                </c:pt>
                <c:pt idx="112045">
                  <c:v>38674.166666666664</c:v>
                </c:pt>
                <c:pt idx="112046">
                  <c:v>38674.25</c:v>
                </c:pt>
                <c:pt idx="112047">
                  <c:v>38674.333333333336</c:v>
                </c:pt>
                <c:pt idx="112048">
                  <c:v>38674.375</c:v>
                </c:pt>
                <c:pt idx="112049">
                  <c:v>38674.416666666664</c:v>
                </c:pt>
                <c:pt idx="112050">
                  <c:v>38674.5</c:v>
                </c:pt>
                <c:pt idx="112051">
                  <c:v>38674.583333333336</c:v>
                </c:pt>
                <c:pt idx="112052">
                  <c:v>38674.625</c:v>
                </c:pt>
                <c:pt idx="112053">
                  <c:v>38674.666666666664</c:v>
                </c:pt>
                <c:pt idx="112054">
                  <c:v>38674.75</c:v>
                </c:pt>
                <c:pt idx="112055">
                  <c:v>38674.833333333336</c:v>
                </c:pt>
                <c:pt idx="112056">
                  <c:v>38674.875</c:v>
                </c:pt>
                <c:pt idx="112057">
                  <c:v>38674.916666666664</c:v>
                </c:pt>
                <c:pt idx="112058">
                  <c:v>38675</c:v>
                </c:pt>
                <c:pt idx="112059">
                  <c:v>38675.083333333336</c:v>
                </c:pt>
                <c:pt idx="112060">
                  <c:v>38675.166666666664</c:v>
                </c:pt>
                <c:pt idx="112061">
                  <c:v>38675.25</c:v>
                </c:pt>
                <c:pt idx="112062">
                  <c:v>38675.333333333336</c:v>
                </c:pt>
                <c:pt idx="112063">
                  <c:v>38675.375</c:v>
                </c:pt>
                <c:pt idx="112064">
                  <c:v>38675.416666666664</c:v>
                </c:pt>
                <c:pt idx="112065">
                  <c:v>38675.5</c:v>
                </c:pt>
                <c:pt idx="112066">
                  <c:v>38675.583333333336</c:v>
                </c:pt>
                <c:pt idx="112067">
                  <c:v>38675.625</c:v>
                </c:pt>
                <c:pt idx="112068">
                  <c:v>38675.666666666664</c:v>
                </c:pt>
                <c:pt idx="112069">
                  <c:v>38675.75</c:v>
                </c:pt>
                <c:pt idx="112070">
                  <c:v>38675.833333333336</c:v>
                </c:pt>
                <c:pt idx="112071">
                  <c:v>38675.875</c:v>
                </c:pt>
                <c:pt idx="112072">
                  <c:v>38675.916666666664</c:v>
                </c:pt>
                <c:pt idx="112073">
                  <c:v>38676</c:v>
                </c:pt>
                <c:pt idx="112074">
                  <c:v>38676.083333333336</c:v>
                </c:pt>
                <c:pt idx="112075">
                  <c:v>38676.166666666664</c:v>
                </c:pt>
                <c:pt idx="112076">
                  <c:v>38676.25</c:v>
                </c:pt>
                <c:pt idx="112077">
                  <c:v>38676.333333333336</c:v>
                </c:pt>
                <c:pt idx="112078">
                  <c:v>38676.375</c:v>
                </c:pt>
                <c:pt idx="112079">
                  <c:v>38676.416666666664</c:v>
                </c:pt>
                <c:pt idx="112080">
                  <c:v>38676.5</c:v>
                </c:pt>
                <c:pt idx="112081">
                  <c:v>38676.583333333336</c:v>
                </c:pt>
                <c:pt idx="112082">
                  <c:v>38676.625</c:v>
                </c:pt>
                <c:pt idx="112083">
                  <c:v>38676.666666666664</c:v>
                </c:pt>
                <c:pt idx="112084">
                  <c:v>38676.75</c:v>
                </c:pt>
                <c:pt idx="112085">
                  <c:v>38676.833333333336</c:v>
                </c:pt>
                <c:pt idx="112086">
                  <c:v>38676.875</c:v>
                </c:pt>
                <c:pt idx="112087">
                  <c:v>38676.916666666664</c:v>
                </c:pt>
                <c:pt idx="112088">
                  <c:v>38677</c:v>
                </c:pt>
                <c:pt idx="112089">
                  <c:v>38677.083333333336</c:v>
                </c:pt>
                <c:pt idx="112090">
                  <c:v>38677.166666666664</c:v>
                </c:pt>
                <c:pt idx="112091">
                  <c:v>38677.25</c:v>
                </c:pt>
                <c:pt idx="112092">
                  <c:v>38677.333333333336</c:v>
                </c:pt>
                <c:pt idx="112093">
                  <c:v>38677.375</c:v>
                </c:pt>
                <c:pt idx="112094">
                  <c:v>38677.416666666664</c:v>
                </c:pt>
                <c:pt idx="112095">
                  <c:v>38677.5</c:v>
                </c:pt>
                <c:pt idx="112096">
                  <c:v>38677.583333333336</c:v>
                </c:pt>
                <c:pt idx="112097">
                  <c:v>38677.625</c:v>
                </c:pt>
                <c:pt idx="112098">
                  <c:v>38677.666666666664</c:v>
                </c:pt>
                <c:pt idx="112099">
                  <c:v>38677.75</c:v>
                </c:pt>
                <c:pt idx="112100">
                  <c:v>38677.833333333336</c:v>
                </c:pt>
                <c:pt idx="112101">
                  <c:v>38677.875</c:v>
                </c:pt>
                <c:pt idx="112102">
                  <c:v>38677.916666666664</c:v>
                </c:pt>
                <c:pt idx="112103">
                  <c:v>38678</c:v>
                </c:pt>
                <c:pt idx="112104">
                  <c:v>38678.083333333336</c:v>
                </c:pt>
                <c:pt idx="112105">
                  <c:v>38678.166666666664</c:v>
                </c:pt>
                <c:pt idx="112106">
                  <c:v>38678.25</c:v>
                </c:pt>
                <c:pt idx="112107">
                  <c:v>38678.333333333336</c:v>
                </c:pt>
                <c:pt idx="112108">
                  <c:v>38678.375</c:v>
                </c:pt>
                <c:pt idx="112109">
                  <c:v>38678.416666666664</c:v>
                </c:pt>
                <c:pt idx="112110">
                  <c:v>38678.5</c:v>
                </c:pt>
                <c:pt idx="112111">
                  <c:v>38678.583333333336</c:v>
                </c:pt>
                <c:pt idx="112112">
                  <c:v>38678.625</c:v>
                </c:pt>
                <c:pt idx="112113">
                  <c:v>38678.666666666664</c:v>
                </c:pt>
                <c:pt idx="112114">
                  <c:v>38678.75</c:v>
                </c:pt>
                <c:pt idx="112115">
                  <c:v>38678.833333333336</c:v>
                </c:pt>
                <c:pt idx="112116">
                  <c:v>38678.875</c:v>
                </c:pt>
                <c:pt idx="112117">
                  <c:v>38678.916666666664</c:v>
                </c:pt>
                <c:pt idx="112118">
                  <c:v>38679</c:v>
                </c:pt>
                <c:pt idx="112119">
                  <c:v>38679.083333333336</c:v>
                </c:pt>
                <c:pt idx="112120">
                  <c:v>38679.166666666664</c:v>
                </c:pt>
                <c:pt idx="112121">
                  <c:v>38679.25</c:v>
                </c:pt>
                <c:pt idx="112122">
                  <c:v>38679.333333333336</c:v>
                </c:pt>
                <c:pt idx="112123">
                  <c:v>38679.375</c:v>
                </c:pt>
                <c:pt idx="112124">
                  <c:v>38679.416666666664</c:v>
                </c:pt>
                <c:pt idx="112125">
                  <c:v>38679.5</c:v>
                </c:pt>
                <c:pt idx="112126">
                  <c:v>38679.583333333336</c:v>
                </c:pt>
                <c:pt idx="112127">
                  <c:v>38679.625</c:v>
                </c:pt>
                <c:pt idx="112128">
                  <c:v>38679.666666666664</c:v>
                </c:pt>
                <c:pt idx="112129">
                  <c:v>38679.75</c:v>
                </c:pt>
                <c:pt idx="112130">
                  <c:v>38679.833333333336</c:v>
                </c:pt>
                <c:pt idx="112131">
                  <c:v>38679.875</c:v>
                </c:pt>
                <c:pt idx="112132">
                  <c:v>38679.916666666664</c:v>
                </c:pt>
                <c:pt idx="112133">
                  <c:v>38680</c:v>
                </c:pt>
                <c:pt idx="112134">
                  <c:v>38680.083333333336</c:v>
                </c:pt>
                <c:pt idx="112135">
                  <c:v>38680.166666666664</c:v>
                </c:pt>
                <c:pt idx="112136">
                  <c:v>38680.25</c:v>
                </c:pt>
                <c:pt idx="112137">
                  <c:v>38680.333333333336</c:v>
                </c:pt>
                <c:pt idx="112138">
                  <c:v>38680.375</c:v>
                </c:pt>
                <c:pt idx="112139">
                  <c:v>38680.416666666664</c:v>
                </c:pt>
                <c:pt idx="112140">
                  <c:v>38680.5</c:v>
                </c:pt>
                <c:pt idx="112141">
                  <c:v>38680.583333333336</c:v>
                </c:pt>
                <c:pt idx="112142">
                  <c:v>38680.625</c:v>
                </c:pt>
                <c:pt idx="112143">
                  <c:v>38680.666666666664</c:v>
                </c:pt>
                <c:pt idx="112144">
                  <c:v>38680.75</c:v>
                </c:pt>
                <c:pt idx="112145">
                  <c:v>38680.833333333336</c:v>
                </c:pt>
                <c:pt idx="112146">
                  <c:v>38680.875</c:v>
                </c:pt>
                <c:pt idx="112147">
                  <c:v>38680.916666666664</c:v>
                </c:pt>
                <c:pt idx="112148">
                  <c:v>38681</c:v>
                </c:pt>
                <c:pt idx="112149">
                  <c:v>38681.083333333336</c:v>
                </c:pt>
                <c:pt idx="112150">
                  <c:v>38681.166666666664</c:v>
                </c:pt>
                <c:pt idx="112151">
                  <c:v>38681.25</c:v>
                </c:pt>
                <c:pt idx="112152">
                  <c:v>38681.333333333336</c:v>
                </c:pt>
                <c:pt idx="112153">
                  <c:v>38681.375</c:v>
                </c:pt>
                <c:pt idx="112154">
                  <c:v>38681.416666666664</c:v>
                </c:pt>
                <c:pt idx="112155">
                  <c:v>38681.5</c:v>
                </c:pt>
                <c:pt idx="112156">
                  <c:v>38681.583333333336</c:v>
                </c:pt>
                <c:pt idx="112157">
                  <c:v>38681.625</c:v>
                </c:pt>
                <c:pt idx="112158">
                  <c:v>38681.666666666664</c:v>
                </c:pt>
                <c:pt idx="112159">
                  <c:v>38681.75</c:v>
                </c:pt>
                <c:pt idx="112160">
                  <c:v>38681.833333333336</c:v>
                </c:pt>
                <c:pt idx="112161">
                  <c:v>38681.875</c:v>
                </c:pt>
                <c:pt idx="112162">
                  <c:v>38681.916666666664</c:v>
                </c:pt>
                <c:pt idx="112163">
                  <c:v>38682</c:v>
                </c:pt>
                <c:pt idx="112164">
                  <c:v>38682.083333333336</c:v>
                </c:pt>
                <c:pt idx="112165">
                  <c:v>38682.166666666664</c:v>
                </c:pt>
                <c:pt idx="112166">
                  <c:v>38682.25</c:v>
                </c:pt>
                <c:pt idx="112167">
                  <c:v>38682.333333333336</c:v>
                </c:pt>
                <c:pt idx="112168">
                  <c:v>38682.375</c:v>
                </c:pt>
                <c:pt idx="112169">
                  <c:v>38682.416666666664</c:v>
                </c:pt>
                <c:pt idx="112170">
                  <c:v>38682.5</c:v>
                </c:pt>
                <c:pt idx="112171">
                  <c:v>38682.583333333336</c:v>
                </c:pt>
                <c:pt idx="112172">
                  <c:v>38682.625</c:v>
                </c:pt>
                <c:pt idx="112173">
                  <c:v>38682.666666666664</c:v>
                </c:pt>
                <c:pt idx="112174">
                  <c:v>38682.75</c:v>
                </c:pt>
                <c:pt idx="112175">
                  <c:v>38682.833333333336</c:v>
                </c:pt>
                <c:pt idx="112176">
                  <c:v>38682.875</c:v>
                </c:pt>
                <c:pt idx="112177">
                  <c:v>38682.916666666664</c:v>
                </c:pt>
                <c:pt idx="112178">
                  <c:v>38683</c:v>
                </c:pt>
                <c:pt idx="112179">
                  <c:v>38683.083333333336</c:v>
                </c:pt>
                <c:pt idx="112180">
                  <c:v>38683.166666666664</c:v>
                </c:pt>
                <c:pt idx="112181">
                  <c:v>38683.25</c:v>
                </c:pt>
                <c:pt idx="112182">
                  <c:v>38683.333333333336</c:v>
                </c:pt>
                <c:pt idx="112183">
                  <c:v>38683.375</c:v>
                </c:pt>
                <c:pt idx="112184">
                  <c:v>38683.416666666664</c:v>
                </c:pt>
                <c:pt idx="112185">
                  <c:v>38683.5</c:v>
                </c:pt>
                <c:pt idx="112186">
                  <c:v>38683.583333333336</c:v>
                </c:pt>
                <c:pt idx="112187">
                  <c:v>38683.625</c:v>
                </c:pt>
                <c:pt idx="112188">
                  <c:v>38683.666666666664</c:v>
                </c:pt>
                <c:pt idx="112189">
                  <c:v>38683.75</c:v>
                </c:pt>
                <c:pt idx="112190">
                  <c:v>38683.833333333336</c:v>
                </c:pt>
                <c:pt idx="112191">
                  <c:v>38683.875</c:v>
                </c:pt>
                <c:pt idx="112192">
                  <c:v>38683.916666666664</c:v>
                </c:pt>
                <c:pt idx="112193">
                  <c:v>38684</c:v>
                </c:pt>
                <c:pt idx="112194">
                  <c:v>38684.083333333336</c:v>
                </c:pt>
                <c:pt idx="112195">
                  <c:v>38684.166666666664</c:v>
                </c:pt>
                <c:pt idx="112196">
                  <c:v>38684.25</c:v>
                </c:pt>
                <c:pt idx="112197">
                  <c:v>38684.333333333336</c:v>
                </c:pt>
                <c:pt idx="112198">
                  <c:v>38684.375</c:v>
                </c:pt>
                <c:pt idx="112199">
                  <c:v>38684.416666666664</c:v>
                </c:pt>
                <c:pt idx="112200">
                  <c:v>38684.5</c:v>
                </c:pt>
                <c:pt idx="112201">
                  <c:v>38684.583333333336</c:v>
                </c:pt>
                <c:pt idx="112202">
                  <c:v>38684.625</c:v>
                </c:pt>
                <c:pt idx="112203">
                  <c:v>38684.666666666664</c:v>
                </c:pt>
                <c:pt idx="112204">
                  <c:v>38684.75</c:v>
                </c:pt>
                <c:pt idx="112205">
                  <c:v>38684.833333333336</c:v>
                </c:pt>
                <c:pt idx="112206">
                  <c:v>38684.875</c:v>
                </c:pt>
                <c:pt idx="112207">
                  <c:v>38684.916666666664</c:v>
                </c:pt>
                <c:pt idx="112208">
                  <c:v>38685</c:v>
                </c:pt>
                <c:pt idx="112209">
                  <c:v>38685.083333333336</c:v>
                </c:pt>
                <c:pt idx="112210">
                  <c:v>38685.166666666664</c:v>
                </c:pt>
                <c:pt idx="112211">
                  <c:v>38685.25</c:v>
                </c:pt>
                <c:pt idx="112212">
                  <c:v>38685.333333333336</c:v>
                </c:pt>
                <c:pt idx="112213">
                  <c:v>38685.375</c:v>
                </c:pt>
                <c:pt idx="112214">
                  <c:v>38685.416666666664</c:v>
                </c:pt>
                <c:pt idx="112215">
                  <c:v>38685.5</c:v>
                </c:pt>
                <c:pt idx="112216">
                  <c:v>38685.583333333336</c:v>
                </c:pt>
                <c:pt idx="112217">
                  <c:v>38685.625</c:v>
                </c:pt>
                <c:pt idx="112218">
                  <c:v>38685.666666666664</c:v>
                </c:pt>
                <c:pt idx="112219">
                  <c:v>38685.75</c:v>
                </c:pt>
                <c:pt idx="112220">
                  <c:v>38685.833333333336</c:v>
                </c:pt>
                <c:pt idx="112221">
                  <c:v>38685.875</c:v>
                </c:pt>
                <c:pt idx="112222">
                  <c:v>38685.916666666664</c:v>
                </c:pt>
                <c:pt idx="112223">
                  <c:v>38686</c:v>
                </c:pt>
                <c:pt idx="112224">
                  <c:v>38686.083333333336</c:v>
                </c:pt>
                <c:pt idx="112225">
                  <c:v>38686.166666666664</c:v>
                </c:pt>
                <c:pt idx="112226">
                  <c:v>38686.25</c:v>
                </c:pt>
                <c:pt idx="112227">
                  <c:v>38686.333333333336</c:v>
                </c:pt>
                <c:pt idx="112228">
                  <c:v>38686.375</c:v>
                </c:pt>
                <c:pt idx="112229">
                  <c:v>38686.416666666664</c:v>
                </c:pt>
                <c:pt idx="112230">
                  <c:v>38686.5</c:v>
                </c:pt>
                <c:pt idx="112231">
                  <c:v>38686.583333333336</c:v>
                </c:pt>
                <c:pt idx="112232">
                  <c:v>38686.625</c:v>
                </c:pt>
                <c:pt idx="112233">
                  <c:v>38686.666666666664</c:v>
                </c:pt>
                <c:pt idx="112234">
                  <c:v>38686.75</c:v>
                </c:pt>
                <c:pt idx="112235">
                  <c:v>38686.833333333336</c:v>
                </c:pt>
                <c:pt idx="112236">
                  <c:v>38686.875</c:v>
                </c:pt>
                <c:pt idx="112237">
                  <c:v>38686.916666666664</c:v>
                </c:pt>
                <c:pt idx="112238">
                  <c:v>38687</c:v>
                </c:pt>
                <c:pt idx="112239">
                  <c:v>38687.083333333336</c:v>
                </c:pt>
                <c:pt idx="112240">
                  <c:v>38687.166666666664</c:v>
                </c:pt>
                <c:pt idx="112241">
                  <c:v>38687.25</c:v>
                </c:pt>
                <c:pt idx="112242">
                  <c:v>38687.333333333336</c:v>
                </c:pt>
                <c:pt idx="112243">
                  <c:v>38687.375</c:v>
                </c:pt>
                <c:pt idx="112244">
                  <c:v>38687.416666666664</c:v>
                </c:pt>
                <c:pt idx="112245">
                  <c:v>38687.5</c:v>
                </c:pt>
                <c:pt idx="112246">
                  <c:v>38687.583333333336</c:v>
                </c:pt>
                <c:pt idx="112247">
                  <c:v>38687.625</c:v>
                </c:pt>
                <c:pt idx="112248">
                  <c:v>38687.666666666664</c:v>
                </c:pt>
                <c:pt idx="112249">
                  <c:v>38687.75</c:v>
                </c:pt>
                <c:pt idx="112250">
                  <c:v>38687.833333333336</c:v>
                </c:pt>
                <c:pt idx="112251">
                  <c:v>38687.875</c:v>
                </c:pt>
                <c:pt idx="112252">
                  <c:v>38687.916666666664</c:v>
                </c:pt>
                <c:pt idx="112253">
                  <c:v>38688</c:v>
                </c:pt>
                <c:pt idx="112254">
                  <c:v>38688.083333333336</c:v>
                </c:pt>
                <c:pt idx="112255">
                  <c:v>38688.166666666664</c:v>
                </c:pt>
                <c:pt idx="112256">
                  <c:v>38688.25</c:v>
                </c:pt>
                <c:pt idx="112257">
                  <c:v>38688.333333333336</c:v>
                </c:pt>
                <c:pt idx="112258">
                  <c:v>38688.375</c:v>
                </c:pt>
                <c:pt idx="112259">
                  <c:v>38688.416666666664</c:v>
                </c:pt>
                <c:pt idx="112260">
                  <c:v>38688.5</c:v>
                </c:pt>
                <c:pt idx="112261">
                  <c:v>38688.583333333336</c:v>
                </c:pt>
                <c:pt idx="112262">
                  <c:v>38688.625</c:v>
                </c:pt>
                <c:pt idx="112263">
                  <c:v>38688.666666666664</c:v>
                </c:pt>
                <c:pt idx="112264">
                  <c:v>38688.75</c:v>
                </c:pt>
                <c:pt idx="112265">
                  <c:v>38688.833333333336</c:v>
                </c:pt>
                <c:pt idx="112266">
                  <c:v>38688.875</c:v>
                </c:pt>
                <c:pt idx="112267">
                  <c:v>38688.916666666664</c:v>
                </c:pt>
                <c:pt idx="112268">
                  <c:v>38689</c:v>
                </c:pt>
                <c:pt idx="112269">
                  <c:v>38689.083333333336</c:v>
                </c:pt>
                <c:pt idx="112270">
                  <c:v>38689.166666666664</c:v>
                </c:pt>
                <c:pt idx="112271">
                  <c:v>38689.25</c:v>
                </c:pt>
                <c:pt idx="112272">
                  <c:v>38689.333333333336</c:v>
                </c:pt>
                <c:pt idx="112273">
                  <c:v>38689.375</c:v>
                </c:pt>
                <c:pt idx="112274">
                  <c:v>38689.416666666664</c:v>
                </c:pt>
                <c:pt idx="112275">
                  <c:v>38689.5</c:v>
                </c:pt>
                <c:pt idx="112276">
                  <c:v>38689.583333333336</c:v>
                </c:pt>
                <c:pt idx="112277">
                  <c:v>38689.625</c:v>
                </c:pt>
                <c:pt idx="112278">
                  <c:v>38689.666666666664</c:v>
                </c:pt>
                <c:pt idx="112279">
                  <c:v>38689.75</c:v>
                </c:pt>
                <c:pt idx="112280">
                  <c:v>38689.833333333336</c:v>
                </c:pt>
                <c:pt idx="112281">
                  <c:v>38689.875</c:v>
                </c:pt>
                <c:pt idx="112282">
                  <c:v>38689.916666666664</c:v>
                </c:pt>
                <c:pt idx="112283">
                  <c:v>38690</c:v>
                </c:pt>
                <c:pt idx="112284">
                  <c:v>38690.083333333336</c:v>
                </c:pt>
                <c:pt idx="112285">
                  <c:v>38690.166666666664</c:v>
                </c:pt>
                <c:pt idx="112286">
                  <c:v>38690.25</c:v>
                </c:pt>
                <c:pt idx="112287">
                  <c:v>38690.333333333336</c:v>
                </c:pt>
                <c:pt idx="112288">
                  <c:v>38690.375</c:v>
                </c:pt>
                <c:pt idx="112289">
                  <c:v>38690.416666666664</c:v>
                </c:pt>
                <c:pt idx="112290">
                  <c:v>38690.5</c:v>
                </c:pt>
                <c:pt idx="112291">
                  <c:v>38690.583333333336</c:v>
                </c:pt>
                <c:pt idx="112292">
                  <c:v>38690.625</c:v>
                </c:pt>
                <c:pt idx="112293">
                  <c:v>38690.666666666664</c:v>
                </c:pt>
                <c:pt idx="112294">
                  <c:v>38690.75</c:v>
                </c:pt>
                <c:pt idx="112295">
                  <c:v>38690.833333333336</c:v>
                </c:pt>
                <c:pt idx="112296">
                  <c:v>38690.875</c:v>
                </c:pt>
                <c:pt idx="112297">
                  <c:v>38690.916666666664</c:v>
                </c:pt>
                <c:pt idx="112298">
                  <c:v>38691</c:v>
                </c:pt>
                <c:pt idx="112299">
                  <c:v>38691.083333333336</c:v>
                </c:pt>
                <c:pt idx="112300">
                  <c:v>38691.166666666664</c:v>
                </c:pt>
                <c:pt idx="112301">
                  <c:v>38691.25</c:v>
                </c:pt>
                <c:pt idx="112302">
                  <c:v>38691.333333333336</c:v>
                </c:pt>
                <c:pt idx="112303">
                  <c:v>38691.375</c:v>
                </c:pt>
                <c:pt idx="112304">
                  <c:v>38691.416666666664</c:v>
                </c:pt>
                <c:pt idx="112305">
                  <c:v>38691.5</c:v>
                </c:pt>
                <c:pt idx="112306">
                  <c:v>38691.583333333336</c:v>
                </c:pt>
                <c:pt idx="112307">
                  <c:v>38691.625</c:v>
                </c:pt>
                <c:pt idx="112308">
                  <c:v>38691.666666666664</c:v>
                </c:pt>
                <c:pt idx="112309">
                  <c:v>38691.75</c:v>
                </c:pt>
                <c:pt idx="112310">
                  <c:v>38691.833333333336</c:v>
                </c:pt>
                <c:pt idx="112311">
                  <c:v>38691.875</c:v>
                </c:pt>
                <c:pt idx="112312">
                  <c:v>38691.916666666664</c:v>
                </c:pt>
                <c:pt idx="112313">
                  <c:v>38692</c:v>
                </c:pt>
                <c:pt idx="112314">
                  <c:v>38692.083333333336</c:v>
                </c:pt>
                <c:pt idx="112315">
                  <c:v>38692.166666666664</c:v>
                </c:pt>
                <c:pt idx="112316">
                  <c:v>38692.25</c:v>
                </c:pt>
                <c:pt idx="112317">
                  <c:v>38692.333333333336</c:v>
                </c:pt>
                <c:pt idx="112318">
                  <c:v>38692.375</c:v>
                </c:pt>
                <c:pt idx="112319">
                  <c:v>38692.416666666664</c:v>
                </c:pt>
                <c:pt idx="112320">
                  <c:v>38692.5</c:v>
                </c:pt>
                <c:pt idx="112321">
                  <c:v>38692.583333333336</c:v>
                </c:pt>
                <c:pt idx="112322">
                  <c:v>38692.625</c:v>
                </c:pt>
                <c:pt idx="112323">
                  <c:v>38692.666666666664</c:v>
                </c:pt>
                <c:pt idx="112324">
                  <c:v>38692.75</c:v>
                </c:pt>
                <c:pt idx="112325">
                  <c:v>38692.833333333336</c:v>
                </c:pt>
                <c:pt idx="112326">
                  <c:v>38692.875</c:v>
                </c:pt>
                <c:pt idx="112327">
                  <c:v>38692.916666666664</c:v>
                </c:pt>
                <c:pt idx="112328">
                  <c:v>38693</c:v>
                </c:pt>
                <c:pt idx="112329">
                  <c:v>38693.083333333336</c:v>
                </c:pt>
                <c:pt idx="112330">
                  <c:v>38693.166666666664</c:v>
                </c:pt>
                <c:pt idx="112331">
                  <c:v>38693.25</c:v>
                </c:pt>
                <c:pt idx="112332">
                  <c:v>38693.333333333336</c:v>
                </c:pt>
                <c:pt idx="112333">
                  <c:v>38693.375</c:v>
                </c:pt>
                <c:pt idx="112334">
                  <c:v>38693.416666666664</c:v>
                </c:pt>
                <c:pt idx="112335">
                  <c:v>38693.5</c:v>
                </c:pt>
                <c:pt idx="112336">
                  <c:v>38693.583333333336</c:v>
                </c:pt>
                <c:pt idx="112337">
                  <c:v>38693.625</c:v>
                </c:pt>
                <c:pt idx="112338">
                  <c:v>38693.666666666664</c:v>
                </c:pt>
                <c:pt idx="112339">
                  <c:v>38693.75</c:v>
                </c:pt>
                <c:pt idx="112340">
                  <c:v>38693.833333333336</c:v>
                </c:pt>
                <c:pt idx="112341">
                  <c:v>38693.875</c:v>
                </c:pt>
                <c:pt idx="112342">
                  <c:v>38693.916666666664</c:v>
                </c:pt>
                <c:pt idx="112343">
                  <c:v>38694</c:v>
                </c:pt>
                <c:pt idx="112344">
                  <c:v>38694.083333333336</c:v>
                </c:pt>
                <c:pt idx="112345">
                  <c:v>38694.166666666664</c:v>
                </c:pt>
                <c:pt idx="112346">
                  <c:v>38694.25</c:v>
                </c:pt>
                <c:pt idx="112347">
                  <c:v>38694.333333333336</c:v>
                </c:pt>
                <c:pt idx="112348">
                  <c:v>38694.375</c:v>
                </c:pt>
                <c:pt idx="112349">
                  <c:v>38694.416666666664</c:v>
                </c:pt>
                <c:pt idx="112350">
                  <c:v>38694.5</c:v>
                </c:pt>
                <c:pt idx="112351">
                  <c:v>38694.583333333336</c:v>
                </c:pt>
                <c:pt idx="112352">
                  <c:v>38694.625</c:v>
                </c:pt>
                <c:pt idx="112353">
                  <c:v>38694.666666666664</c:v>
                </c:pt>
                <c:pt idx="112354">
                  <c:v>38694.75</c:v>
                </c:pt>
                <c:pt idx="112355">
                  <c:v>38694.833333333336</c:v>
                </c:pt>
                <c:pt idx="112356">
                  <c:v>38694.875</c:v>
                </c:pt>
                <c:pt idx="112357">
                  <c:v>38694.916666666664</c:v>
                </c:pt>
                <c:pt idx="112358">
                  <c:v>38695</c:v>
                </c:pt>
                <c:pt idx="112359">
                  <c:v>38695.083333333336</c:v>
                </c:pt>
                <c:pt idx="112360">
                  <c:v>38695.166666666664</c:v>
                </c:pt>
                <c:pt idx="112361">
                  <c:v>38695.25</c:v>
                </c:pt>
                <c:pt idx="112362">
                  <c:v>38695.333333333336</c:v>
                </c:pt>
                <c:pt idx="112363">
                  <c:v>38695.375</c:v>
                </c:pt>
                <c:pt idx="112364">
                  <c:v>38695.416666666664</c:v>
                </c:pt>
                <c:pt idx="112365">
                  <c:v>38695.5</c:v>
                </c:pt>
                <c:pt idx="112366">
                  <c:v>38695.583333333336</c:v>
                </c:pt>
                <c:pt idx="112367">
                  <c:v>38695.625</c:v>
                </c:pt>
                <c:pt idx="112368">
                  <c:v>38695.666666666664</c:v>
                </c:pt>
                <c:pt idx="112369">
                  <c:v>38695.75</c:v>
                </c:pt>
                <c:pt idx="112370">
                  <c:v>38695.833333333336</c:v>
                </c:pt>
                <c:pt idx="112371">
                  <c:v>38695.875</c:v>
                </c:pt>
                <c:pt idx="112372">
                  <c:v>38695.916666666664</c:v>
                </c:pt>
                <c:pt idx="112373">
                  <c:v>38696</c:v>
                </c:pt>
                <c:pt idx="112374">
                  <c:v>38696.083333333336</c:v>
                </c:pt>
                <c:pt idx="112375">
                  <c:v>38696.166666666664</c:v>
                </c:pt>
                <c:pt idx="112376">
                  <c:v>38696.25</c:v>
                </c:pt>
                <c:pt idx="112377">
                  <c:v>38696.333333333336</c:v>
                </c:pt>
                <c:pt idx="112378">
                  <c:v>38696.375</c:v>
                </c:pt>
                <c:pt idx="112379">
                  <c:v>38696.416666666664</c:v>
                </c:pt>
                <c:pt idx="112380">
                  <c:v>38696.5</c:v>
                </c:pt>
                <c:pt idx="112381">
                  <c:v>38696.583333333336</c:v>
                </c:pt>
                <c:pt idx="112382">
                  <c:v>38696.625</c:v>
                </c:pt>
                <c:pt idx="112383">
                  <c:v>38696.666666666664</c:v>
                </c:pt>
                <c:pt idx="112384">
                  <c:v>38696.75</c:v>
                </c:pt>
                <c:pt idx="112385">
                  <c:v>38696.833333333336</c:v>
                </c:pt>
                <c:pt idx="112386">
                  <c:v>38696.875</c:v>
                </c:pt>
                <c:pt idx="112387">
                  <c:v>38696.916666666664</c:v>
                </c:pt>
                <c:pt idx="112388">
                  <c:v>38697</c:v>
                </c:pt>
                <c:pt idx="112389">
                  <c:v>38697.083333333336</c:v>
                </c:pt>
                <c:pt idx="112390">
                  <c:v>38697.166666666664</c:v>
                </c:pt>
                <c:pt idx="112391">
                  <c:v>38697.25</c:v>
                </c:pt>
                <c:pt idx="112392">
                  <c:v>38697.333333333336</c:v>
                </c:pt>
                <c:pt idx="112393">
                  <c:v>38697.375</c:v>
                </c:pt>
                <c:pt idx="112394">
                  <c:v>38697.416666666664</c:v>
                </c:pt>
                <c:pt idx="112395">
                  <c:v>38697.5</c:v>
                </c:pt>
                <c:pt idx="112396">
                  <c:v>38697.583333333336</c:v>
                </c:pt>
                <c:pt idx="112397">
                  <c:v>38697.625</c:v>
                </c:pt>
                <c:pt idx="112398">
                  <c:v>38697.666666666664</c:v>
                </c:pt>
                <c:pt idx="112399">
                  <c:v>38697.75</c:v>
                </c:pt>
                <c:pt idx="112400">
                  <c:v>38697.833333333336</c:v>
                </c:pt>
                <c:pt idx="112401">
                  <c:v>38697.875</c:v>
                </c:pt>
                <c:pt idx="112402">
                  <c:v>38697.916666666664</c:v>
                </c:pt>
                <c:pt idx="112403">
                  <c:v>38698</c:v>
                </c:pt>
                <c:pt idx="112404">
                  <c:v>38698.083333333336</c:v>
                </c:pt>
                <c:pt idx="112405">
                  <c:v>38698.166666666664</c:v>
                </c:pt>
                <c:pt idx="112406">
                  <c:v>38698.25</c:v>
                </c:pt>
                <c:pt idx="112407">
                  <c:v>38698.333333333336</c:v>
                </c:pt>
                <c:pt idx="112408">
                  <c:v>38698.375</c:v>
                </c:pt>
                <c:pt idx="112409">
                  <c:v>38698.416666666664</c:v>
                </c:pt>
                <c:pt idx="112410">
                  <c:v>38698.5</c:v>
                </c:pt>
                <c:pt idx="112411">
                  <c:v>38698.583333333336</c:v>
                </c:pt>
                <c:pt idx="112412">
                  <c:v>38698.625</c:v>
                </c:pt>
                <c:pt idx="112413">
                  <c:v>38698.666666666664</c:v>
                </c:pt>
                <c:pt idx="112414">
                  <c:v>38698.75</c:v>
                </c:pt>
                <c:pt idx="112415">
                  <c:v>38698.833333333336</c:v>
                </c:pt>
                <c:pt idx="112416">
                  <c:v>38698.875</c:v>
                </c:pt>
                <c:pt idx="112417">
                  <c:v>38698.916666666664</c:v>
                </c:pt>
                <c:pt idx="112418">
                  <c:v>38699</c:v>
                </c:pt>
                <c:pt idx="112419">
                  <c:v>38699.083333333336</c:v>
                </c:pt>
                <c:pt idx="112420">
                  <c:v>38699.166666666664</c:v>
                </c:pt>
                <c:pt idx="112421">
                  <c:v>38699.25</c:v>
                </c:pt>
                <c:pt idx="112422">
                  <c:v>38699.333333333336</c:v>
                </c:pt>
                <c:pt idx="112423">
                  <c:v>38699.375</c:v>
                </c:pt>
                <c:pt idx="112424">
                  <c:v>38699.416666666664</c:v>
                </c:pt>
                <c:pt idx="112425">
                  <c:v>38699.5</c:v>
                </c:pt>
                <c:pt idx="112426">
                  <c:v>38699.583333333336</c:v>
                </c:pt>
                <c:pt idx="112427">
                  <c:v>38699.625</c:v>
                </c:pt>
                <c:pt idx="112428">
                  <c:v>38699.666666666664</c:v>
                </c:pt>
                <c:pt idx="112429">
                  <c:v>38699.75</c:v>
                </c:pt>
                <c:pt idx="112430">
                  <c:v>38699.833333333336</c:v>
                </c:pt>
                <c:pt idx="112431">
                  <c:v>38699.875</c:v>
                </c:pt>
                <c:pt idx="112432">
                  <c:v>38699.916666666664</c:v>
                </c:pt>
                <c:pt idx="112433">
                  <c:v>38700</c:v>
                </c:pt>
                <c:pt idx="112434">
                  <c:v>38700.083333333336</c:v>
                </c:pt>
                <c:pt idx="112435">
                  <c:v>38700.166666666664</c:v>
                </c:pt>
                <c:pt idx="112436">
                  <c:v>38700.25</c:v>
                </c:pt>
                <c:pt idx="112437">
                  <c:v>38700.333333333336</c:v>
                </c:pt>
                <c:pt idx="112438">
                  <c:v>38700.375</c:v>
                </c:pt>
                <c:pt idx="112439">
                  <c:v>38700.416666666664</c:v>
                </c:pt>
                <c:pt idx="112440">
                  <c:v>38700.5</c:v>
                </c:pt>
                <c:pt idx="112441">
                  <c:v>38700.583333333336</c:v>
                </c:pt>
                <c:pt idx="112442">
                  <c:v>38700.625</c:v>
                </c:pt>
                <c:pt idx="112443">
                  <c:v>38700.666666666664</c:v>
                </c:pt>
                <c:pt idx="112444">
                  <c:v>38700.75</c:v>
                </c:pt>
                <c:pt idx="112445">
                  <c:v>38700.833333333336</c:v>
                </c:pt>
                <c:pt idx="112446">
                  <c:v>38700.875</c:v>
                </c:pt>
                <c:pt idx="112447">
                  <c:v>38700.916666666664</c:v>
                </c:pt>
                <c:pt idx="112448">
                  <c:v>38701</c:v>
                </c:pt>
                <c:pt idx="112449">
                  <c:v>38701.083333333336</c:v>
                </c:pt>
                <c:pt idx="112450">
                  <c:v>38701.166666666664</c:v>
                </c:pt>
                <c:pt idx="112451">
                  <c:v>38701.25</c:v>
                </c:pt>
                <c:pt idx="112452">
                  <c:v>38701.333333333336</c:v>
                </c:pt>
                <c:pt idx="112453">
                  <c:v>38701.375</c:v>
                </c:pt>
                <c:pt idx="112454">
                  <c:v>38701.416666666664</c:v>
                </c:pt>
                <c:pt idx="112455">
                  <c:v>38701.5</c:v>
                </c:pt>
                <c:pt idx="112456">
                  <c:v>38701.583333333336</c:v>
                </c:pt>
                <c:pt idx="112457">
                  <c:v>38701.625</c:v>
                </c:pt>
                <c:pt idx="112458">
                  <c:v>38701.666666666664</c:v>
                </c:pt>
                <c:pt idx="112459">
                  <c:v>38701.75</c:v>
                </c:pt>
                <c:pt idx="112460">
                  <c:v>38701.833333333336</c:v>
                </c:pt>
                <c:pt idx="112461">
                  <c:v>38701.875</c:v>
                </c:pt>
                <c:pt idx="112462">
                  <c:v>38701.916666666664</c:v>
                </c:pt>
                <c:pt idx="112463">
                  <c:v>38702</c:v>
                </c:pt>
                <c:pt idx="112464">
                  <c:v>38702.083333333336</c:v>
                </c:pt>
                <c:pt idx="112465">
                  <c:v>38702.166666666664</c:v>
                </c:pt>
                <c:pt idx="112466">
                  <c:v>38702.25</c:v>
                </c:pt>
                <c:pt idx="112467">
                  <c:v>38702.333333333336</c:v>
                </c:pt>
                <c:pt idx="112468">
                  <c:v>38702.375</c:v>
                </c:pt>
                <c:pt idx="112469">
                  <c:v>38702.416666666664</c:v>
                </c:pt>
                <c:pt idx="112470">
                  <c:v>38702.5</c:v>
                </c:pt>
                <c:pt idx="112471">
                  <c:v>38702.583333333336</c:v>
                </c:pt>
                <c:pt idx="112472">
                  <c:v>38702.625</c:v>
                </c:pt>
                <c:pt idx="112473">
                  <c:v>38702.666666666664</c:v>
                </c:pt>
                <c:pt idx="112474">
                  <c:v>38702.75</c:v>
                </c:pt>
                <c:pt idx="112475">
                  <c:v>38702.833333333336</c:v>
                </c:pt>
                <c:pt idx="112476">
                  <c:v>38702.875</c:v>
                </c:pt>
                <c:pt idx="112477">
                  <c:v>38702.916666666664</c:v>
                </c:pt>
                <c:pt idx="112478">
                  <c:v>38703</c:v>
                </c:pt>
                <c:pt idx="112479">
                  <c:v>38703.083333333336</c:v>
                </c:pt>
                <c:pt idx="112480">
                  <c:v>38703.166666666664</c:v>
                </c:pt>
                <c:pt idx="112481">
                  <c:v>38703.25</c:v>
                </c:pt>
                <c:pt idx="112482">
                  <c:v>38703.333333333336</c:v>
                </c:pt>
                <c:pt idx="112483">
                  <c:v>38703.375</c:v>
                </c:pt>
                <c:pt idx="112484">
                  <c:v>38703.416666666664</c:v>
                </c:pt>
                <c:pt idx="112485">
                  <c:v>38703.5</c:v>
                </c:pt>
                <c:pt idx="112486">
                  <c:v>38703.583333333336</c:v>
                </c:pt>
                <c:pt idx="112487">
                  <c:v>38703.625</c:v>
                </c:pt>
                <c:pt idx="112488">
                  <c:v>38703.666666666664</c:v>
                </c:pt>
                <c:pt idx="112489">
                  <c:v>38703.75</c:v>
                </c:pt>
                <c:pt idx="112490">
                  <c:v>38703.833333333336</c:v>
                </c:pt>
                <c:pt idx="112491">
                  <c:v>38703.875</c:v>
                </c:pt>
                <c:pt idx="112492">
                  <c:v>38703.916666666664</c:v>
                </c:pt>
                <c:pt idx="112493">
                  <c:v>38704</c:v>
                </c:pt>
                <c:pt idx="112494">
                  <c:v>38704.083333333336</c:v>
                </c:pt>
                <c:pt idx="112495">
                  <c:v>38704.166666666664</c:v>
                </c:pt>
                <c:pt idx="112496">
                  <c:v>38704.25</c:v>
                </c:pt>
                <c:pt idx="112497">
                  <c:v>38704.333333333336</c:v>
                </c:pt>
                <c:pt idx="112498">
                  <c:v>38704.375</c:v>
                </c:pt>
                <c:pt idx="112499">
                  <c:v>38704.416666666664</c:v>
                </c:pt>
                <c:pt idx="112500">
                  <c:v>38704.5</c:v>
                </c:pt>
                <c:pt idx="112501">
                  <c:v>38704.583333333336</c:v>
                </c:pt>
                <c:pt idx="112502">
                  <c:v>38704.625</c:v>
                </c:pt>
                <c:pt idx="112503">
                  <c:v>38704.666666666664</c:v>
                </c:pt>
                <c:pt idx="112504">
                  <c:v>38704.75</c:v>
                </c:pt>
                <c:pt idx="112505">
                  <c:v>38704.833333333336</c:v>
                </c:pt>
                <c:pt idx="112506">
                  <c:v>38704.875</c:v>
                </c:pt>
                <c:pt idx="112507">
                  <c:v>38704.916666666664</c:v>
                </c:pt>
                <c:pt idx="112508">
                  <c:v>38705</c:v>
                </c:pt>
                <c:pt idx="112509">
                  <c:v>38705.083333333336</c:v>
                </c:pt>
                <c:pt idx="112510">
                  <c:v>38705.166666666664</c:v>
                </c:pt>
                <c:pt idx="112511">
                  <c:v>38705.25</c:v>
                </c:pt>
                <c:pt idx="112512">
                  <c:v>38705.333333333336</c:v>
                </c:pt>
                <c:pt idx="112513">
                  <c:v>38705.375</c:v>
                </c:pt>
                <c:pt idx="112514">
                  <c:v>38705.416666666664</c:v>
                </c:pt>
                <c:pt idx="112515">
                  <c:v>38705.5</c:v>
                </c:pt>
                <c:pt idx="112516">
                  <c:v>38705.583333333336</c:v>
                </c:pt>
                <c:pt idx="112517">
                  <c:v>38705.625</c:v>
                </c:pt>
                <c:pt idx="112518">
                  <c:v>38705.666666666664</c:v>
                </c:pt>
                <c:pt idx="112519">
                  <c:v>38705.75</c:v>
                </c:pt>
                <c:pt idx="112520">
                  <c:v>38705.833333333336</c:v>
                </c:pt>
                <c:pt idx="112521">
                  <c:v>38705.875</c:v>
                </c:pt>
                <c:pt idx="112522">
                  <c:v>38705.916666666664</c:v>
                </c:pt>
                <c:pt idx="112523">
                  <c:v>38706</c:v>
                </c:pt>
                <c:pt idx="112524">
                  <c:v>38706.083333333336</c:v>
                </c:pt>
                <c:pt idx="112525">
                  <c:v>38706.166666666664</c:v>
                </c:pt>
                <c:pt idx="112526">
                  <c:v>38706.25</c:v>
                </c:pt>
                <c:pt idx="112527">
                  <c:v>38706.333333333336</c:v>
                </c:pt>
                <c:pt idx="112528">
                  <c:v>38706.375</c:v>
                </c:pt>
                <c:pt idx="112529">
                  <c:v>38706.416666666664</c:v>
                </c:pt>
                <c:pt idx="112530">
                  <c:v>38706.5</c:v>
                </c:pt>
                <c:pt idx="112531">
                  <c:v>38706.583333333336</c:v>
                </c:pt>
                <c:pt idx="112532">
                  <c:v>38706.625</c:v>
                </c:pt>
                <c:pt idx="112533">
                  <c:v>38706.666666666664</c:v>
                </c:pt>
                <c:pt idx="112534">
                  <c:v>38706.75</c:v>
                </c:pt>
                <c:pt idx="112535">
                  <c:v>38706.833333333336</c:v>
                </c:pt>
                <c:pt idx="112536">
                  <c:v>38706.875</c:v>
                </c:pt>
                <c:pt idx="112537">
                  <c:v>38706.916666666664</c:v>
                </c:pt>
                <c:pt idx="112538">
                  <c:v>38707</c:v>
                </c:pt>
                <c:pt idx="112539">
                  <c:v>38707.083333333336</c:v>
                </c:pt>
                <c:pt idx="112540">
                  <c:v>38707.166666666664</c:v>
                </c:pt>
                <c:pt idx="112541">
                  <c:v>38707.25</c:v>
                </c:pt>
                <c:pt idx="112542">
                  <c:v>38707.333333333336</c:v>
                </c:pt>
                <c:pt idx="112543">
                  <c:v>38707.375</c:v>
                </c:pt>
                <c:pt idx="112544">
                  <c:v>38707.416666666664</c:v>
                </c:pt>
                <c:pt idx="112545">
                  <c:v>38707.5</c:v>
                </c:pt>
                <c:pt idx="112546">
                  <c:v>38707.583333333336</c:v>
                </c:pt>
                <c:pt idx="112547">
                  <c:v>38707.625</c:v>
                </c:pt>
                <c:pt idx="112548">
                  <c:v>38707.666666666664</c:v>
                </c:pt>
                <c:pt idx="112549">
                  <c:v>38707.75</c:v>
                </c:pt>
                <c:pt idx="112550">
                  <c:v>38707.833333333336</c:v>
                </c:pt>
                <c:pt idx="112551">
                  <c:v>38707.875</c:v>
                </c:pt>
                <c:pt idx="112552">
                  <c:v>38707.916666666664</c:v>
                </c:pt>
                <c:pt idx="112553">
                  <c:v>38708</c:v>
                </c:pt>
                <c:pt idx="112554">
                  <c:v>38708.083333333336</c:v>
                </c:pt>
                <c:pt idx="112555">
                  <c:v>38708.166666666664</c:v>
                </c:pt>
                <c:pt idx="112556">
                  <c:v>38708.25</c:v>
                </c:pt>
                <c:pt idx="112557">
                  <c:v>38708.333333333336</c:v>
                </c:pt>
                <c:pt idx="112558">
                  <c:v>38708.375</c:v>
                </c:pt>
                <c:pt idx="112559">
                  <c:v>38708.416666666664</c:v>
                </c:pt>
                <c:pt idx="112560">
                  <c:v>38708.5</c:v>
                </c:pt>
                <c:pt idx="112561">
                  <c:v>38708.583333333336</c:v>
                </c:pt>
                <c:pt idx="112562">
                  <c:v>38708.625</c:v>
                </c:pt>
                <c:pt idx="112563">
                  <c:v>38708.666666666664</c:v>
                </c:pt>
                <c:pt idx="112564">
                  <c:v>38708.75</c:v>
                </c:pt>
                <c:pt idx="112565">
                  <c:v>38708.833333333336</c:v>
                </c:pt>
                <c:pt idx="112566">
                  <c:v>38708.875</c:v>
                </c:pt>
                <c:pt idx="112567">
                  <c:v>38708.916666666664</c:v>
                </c:pt>
                <c:pt idx="112568">
                  <c:v>38709</c:v>
                </c:pt>
                <c:pt idx="112569">
                  <c:v>38709.083333333336</c:v>
                </c:pt>
                <c:pt idx="112570">
                  <c:v>38709.166666666664</c:v>
                </c:pt>
                <c:pt idx="112571">
                  <c:v>38709.25</c:v>
                </c:pt>
                <c:pt idx="112572">
                  <c:v>38709.333333333336</c:v>
                </c:pt>
                <c:pt idx="112573">
                  <c:v>38709.375</c:v>
                </c:pt>
                <c:pt idx="112574">
                  <c:v>38709.416666666664</c:v>
                </c:pt>
                <c:pt idx="112575">
                  <c:v>38709.5</c:v>
                </c:pt>
                <c:pt idx="112576">
                  <c:v>38709.583333333336</c:v>
                </c:pt>
                <c:pt idx="112577">
                  <c:v>38709.625</c:v>
                </c:pt>
                <c:pt idx="112578">
                  <c:v>38709.666666666664</c:v>
                </c:pt>
                <c:pt idx="112579">
                  <c:v>38709.75</c:v>
                </c:pt>
                <c:pt idx="112580">
                  <c:v>38709.833333333336</c:v>
                </c:pt>
                <c:pt idx="112581">
                  <c:v>38709.875</c:v>
                </c:pt>
                <c:pt idx="112582">
                  <c:v>38709.916666666664</c:v>
                </c:pt>
                <c:pt idx="112583">
                  <c:v>38710</c:v>
                </c:pt>
                <c:pt idx="112584">
                  <c:v>38710.083333333336</c:v>
                </c:pt>
                <c:pt idx="112585">
                  <c:v>38710.166666666664</c:v>
                </c:pt>
                <c:pt idx="112586">
                  <c:v>38710.25</c:v>
                </c:pt>
                <c:pt idx="112587">
                  <c:v>38710.333333333336</c:v>
                </c:pt>
                <c:pt idx="112588">
                  <c:v>38710.375</c:v>
                </c:pt>
                <c:pt idx="112589">
                  <c:v>38710.416666666664</c:v>
                </c:pt>
                <c:pt idx="112590">
                  <c:v>38710.5</c:v>
                </c:pt>
                <c:pt idx="112591">
                  <c:v>38710.583333333336</c:v>
                </c:pt>
                <c:pt idx="112592">
                  <c:v>38710.625</c:v>
                </c:pt>
                <c:pt idx="112593">
                  <c:v>38710.666666666664</c:v>
                </c:pt>
                <c:pt idx="112594">
                  <c:v>38710.75</c:v>
                </c:pt>
                <c:pt idx="112595">
                  <c:v>38710.833333333336</c:v>
                </c:pt>
                <c:pt idx="112596">
                  <c:v>38710.875</c:v>
                </c:pt>
                <c:pt idx="112597">
                  <c:v>38710.916666666664</c:v>
                </c:pt>
                <c:pt idx="112598">
                  <c:v>38711</c:v>
                </c:pt>
                <c:pt idx="112599">
                  <c:v>38711.083333333336</c:v>
                </c:pt>
                <c:pt idx="112600">
                  <c:v>38711.166666666664</c:v>
                </c:pt>
                <c:pt idx="112601">
                  <c:v>38711.25</c:v>
                </c:pt>
                <c:pt idx="112602">
                  <c:v>38711.333333333336</c:v>
                </c:pt>
                <c:pt idx="112603">
                  <c:v>38711.375</c:v>
                </c:pt>
                <c:pt idx="112604">
                  <c:v>38711.416666666664</c:v>
                </c:pt>
                <c:pt idx="112605">
                  <c:v>38711.5</c:v>
                </c:pt>
                <c:pt idx="112606">
                  <c:v>38711.583333333336</c:v>
                </c:pt>
                <c:pt idx="112607">
                  <c:v>38711.625</c:v>
                </c:pt>
                <c:pt idx="112608">
                  <c:v>38711.666666666664</c:v>
                </c:pt>
                <c:pt idx="112609">
                  <c:v>38711.75</c:v>
                </c:pt>
                <c:pt idx="112610">
                  <c:v>38711.833333333336</c:v>
                </c:pt>
                <c:pt idx="112611">
                  <c:v>38711.875</c:v>
                </c:pt>
                <c:pt idx="112612">
                  <c:v>38711.916666666664</c:v>
                </c:pt>
                <c:pt idx="112613">
                  <c:v>38712</c:v>
                </c:pt>
                <c:pt idx="112614">
                  <c:v>38712.083333333336</c:v>
                </c:pt>
                <c:pt idx="112615">
                  <c:v>38712.166666666664</c:v>
                </c:pt>
                <c:pt idx="112616">
                  <c:v>38712.25</c:v>
                </c:pt>
                <c:pt idx="112617">
                  <c:v>38712.333333333336</c:v>
                </c:pt>
                <c:pt idx="112618">
                  <c:v>38712.375</c:v>
                </c:pt>
                <c:pt idx="112619">
                  <c:v>38712.416666666664</c:v>
                </c:pt>
                <c:pt idx="112620">
                  <c:v>38712.5</c:v>
                </c:pt>
                <c:pt idx="112621">
                  <c:v>38712.583333333336</c:v>
                </c:pt>
                <c:pt idx="112622">
                  <c:v>38712.625</c:v>
                </c:pt>
                <c:pt idx="112623">
                  <c:v>38712.666666666664</c:v>
                </c:pt>
                <c:pt idx="112624">
                  <c:v>38712.75</c:v>
                </c:pt>
                <c:pt idx="112625">
                  <c:v>38712.833333333336</c:v>
                </c:pt>
                <c:pt idx="112626">
                  <c:v>38712.875</c:v>
                </c:pt>
                <c:pt idx="112627">
                  <c:v>38712.916666666664</c:v>
                </c:pt>
                <c:pt idx="112628">
                  <c:v>38713</c:v>
                </c:pt>
                <c:pt idx="112629">
                  <c:v>38713.083333333336</c:v>
                </c:pt>
                <c:pt idx="112630">
                  <c:v>38713.166666666664</c:v>
                </c:pt>
                <c:pt idx="112631">
                  <c:v>38713.25</c:v>
                </c:pt>
                <c:pt idx="112632">
                  <c:v>38713.333333333336</c:v>
                </c:pt>
                <c:pt idx="112633">
                  <c:v>38713.375</c:v>
                </c:pt>
                <c:pt idx="112634">
                  <c:v>38713.416666666664</c:v>
                </c:pt>
                <c:pt idx="112635">
                  <c:v>38713.5</c:v>
                </c:pt>
                <c:pt idx="112636">
                  <c:v>38713.583333333336</c:v>
                </c:pt>
                <c:pt idx="112637">
                  <c:v>38713.625</c:v>
                </c:pt>
                <c:pt idx="112638">
                  <c:v>38713.666666666664</c:v>
                </c:pt>
                <c:pt idx="112639">
                  <c:v>38713.75</c:v>
                </c:pt>
                <c:pt idx="112640">
                  <c:v>38713.833333333336</c:v>
                </c:pt>
                <c:pt idx="112641">
                  <c:v>38713.875</c:v>
                </c:pt>
                <c:pt idx="112642">
                  <c:v>38713.916666666664</c:v>
                </c:pt>
                <c:pt idx="112643">
                  <c:v>38714</c:v>
                </c:pt>
                <c:pt idx="112644">
                  <c:v>38714.083333333336</c:v>
                </c:pt>
                <c:pt idx="112645">
                  <c:v>38714.166666666664</c:v>
                </c:pt>
                <c:pt idx="112646">
                  <c:v>38714.25</c:v>
                </c:pt>
                <c:pt idx="112647">
                  <c:v>38714.333333333336</c:v>
                </c:pt>
                <c:pt idx="112648">
                  <c:v>38714.375</c:v>
                </c:pt>
                <c:pt idx="112649">
                  <c:v>38714.416666666664</c:v>
                </c:pt>
                <c:pt idx="112650">
                  <c:v>38714.5</c:v>
                </c:pt>
                <c:pt idx="112651">
                  <c:v>38714.583333333336</c:v>
                </c:pt>
                <c:pt idx="112652">
                  <c:v>38714.625</c:v>
                </c:pt>
                <c:pt idx="112653">
                  <c:v>38714.666666666664</c:v>
                </c:pt>
                <c:pt idx="112654">
                  <c:v>38714.75</c:v>
                </c:pt>
                <c:pt idx="112655">
                  <c:v>38714.833333333336</c:v>
                </c:pt>
                <c:pt idx="112656">
                  <c:v>38714.875</c:v>
                </c:pt>
                <c:pt idx="112657">
                  <c:v>38714.916666666664</c:v>
                </c:pt>
                <c:pt idx="112658">
                  <c:v>38715</c:v>
                </c:pt>
                <c:pt idx="112659">
                  <c:v>38715.083333333336</c:v>
                </c:pt>
                <c:pt idx="112660">
                  <c:v>38715.166666666664</c:v>
                </c:pt>
                <c:pt idx="112661">
                  <c:v>38715.25</c:v>
                </c:pt>
                <c:pt idx="112662">
                  <c:v>38715.333333333336</c:v>
                </c:pt>
                <c:pt idx="112663">
                  <c:v>38715.375</c:v>
                </c:pt>
                <c:pt idx="112664">
                  <c:v>38715.416666666664</c:v>
                </c:pt>
                <c:pt idx="112665">
                  <c:v>38715.5</c:v>
                </c:pt>
                <c:pt idx="112666">
                  <c:v>38715.583333333336</c:v>
                </c:pt>
                <c:pt idx="112667">
                  <c:v>38715.625</c:v>
                </c:pt>
                <c:pt idx="112668">
                  <c:v>38715.666666666664</c:v>
                </c:pt>
                <c:pt idx="112669">
                  <c:v>38715.75</c:v>
                </c:pt>
                <c:pt idx="112670">
                  <c:v>38715.833333333336</c:v>
                </c:pt>
                <c:pt idx="112671">
                  <c:v>38715.875</c:v>
                </c:pt>
                <c:pt idx="112672">
                  <c:v>38715.916666666664</c:v>
                </c:pt>
                <c:pt idx="112673">
                  <c:v>38716</c:v>
                </c:pt>
                <c:pt idx="112674">
                  <c:v>38716.083333333336</c:v>
                </c:pt>
                <c:pt idx="112675">
                  <c:v>38716.166666666664</c:v>
                </c:pt>
                <c:pt idx="112676">
                  <c:v>38716.25</c:v>
                </c:pt>
                <c:pt idx="112677">
                  <c:v>38716.333333333336</c:v>
                </c:pt>
                <c:pt idx="112678">
                  <c:v>38716.375</c:v>
                </c:pt>
                <c:pt idx="112679">
                  <c:v>38716.416666666664</c:v>
                </c:pt>
                <c:pt idx="112680">
                  <c:v>38716.5</c:v>
                </c:pt>
                <c:pt idx="112681">
                  <c:v>38716.583333333336</c:v>
                </c:pt>
                <c:pt idx="112682">
                  <c:v>38716.625</c:v>
                </c:pt>
                <c:pt idx="112683">
                  <c:v>38716.666666666664</c:v>
                </c:pt>
                <c:pt idx="112684">
                  <c:v>38716.75</c:v>
                </c:pt>
                <c:pt idx="112685">
                  <c:v>38716.833333333336</c:v>
                </c:pt>
                <c:pt idx="112686">
                  <c:v>38716.875</c:v>
                </c:pt>
                <c:pt idx="112687">
                  <c:v>38716.916666666664</c:v>
                </c:pt>
                <c:pt idx="112688">
                  <c:v>38717</c:v>
                </c:pt>
                <c:pt idx="112689">
                  <c:v>38717.083333333336</c:v>
                </c:pt>
                <c:pt idx="112690">
                  <c:v>38717.166666666664</c:v>
                </c:pt>
                <c:pt idx="112691">
                  <c:v>38717.25</c:v>
                </c:pt>
                <c:pt idx="112692">
                  <c:v>38717.333333333336</c:v>
                </c:pt>
                <c:pt idx="112693">
                  <c:v>38717.375</c:v>
                </c:pt>
                <c:pt idx="112694">
                  <c:v>38717.416666666664</c:v>
                </c:pt>
                <c:pt idx="112695">
                  <c:v>38717.5</c:v>
                </c:pt>
                <c:pt idx="112696">
                  <c:v>38717.583333333336</c:v>
                </c:pt>
                <c:pt idx="112697">
                  <c:v>38717.625</c:v>
                </c:pt>
                <c:pt idx="112698">
                  <c:v>38717.666666666664</c:v>
                </c:pt>
                <c:pt idx="112699">
                  <c:v>38717.75</c:v>
                </c:pt>
                <c:pt idx="112700">
                  <c:v>38717.833333333336</c:v>
                </c:pt>
                <c:pt idx="112701">
                  <c:v>38717.875</c:v>
                </c:pt>
                <c:pt idx="112702">
                  <c:v>38717.916666666664</c:v>
                </c:pt>
                <c:pt idx="112703">
                  <c:v>38718</c:v>
                </c:pt>
                <c:pt idx="112704">
                  <c:v>38718.083333333336</c:v>
                </c:pt>
                <c:pt idx="112705">
                  <c:v>38718.166666666664</c:v>
                </c:pt>
                <c:pt idx="112706">
                  <c:v>38718.25</c:v>
                </c:pt>
                <c:pt idx="112707">
                  <c:v>38718.333333333336</c:v>
                </c:pt>
                <c:pt idx="112708">
                  <c:v>38718.375</c:v>
                </c:pt>
                <c:pt idx="112709">
                  <c:v>38718.416666666664</c:v>
                </c:pt>
                <c:pt idx="112710">
                  <c:v>38718.5</c:v>
                </c:pt>
                <c:pt idx="112711">
                  <c:v>38718.583333333336</c:v>
                </c:pt>
                <c:pt idx="112712">
                  <c:v>38718.625</c:v>
                </c:pt>
                <c:pt idx="112713">
                  <c:v>38718.666666666664</c:v>
                </c:pt>
                <c:pt idx="112714">
                  <c:v>38718.75</c:v>
                </c:pt>
                <c:pt idx="112715">
                  <c:v>38718.833333333336</c:v>
                </c:pt>
                <c:pt idx="112716">
                  <c:v>38718.875</c:v>
                </c:pt>
                <c:pt idx="112717">
                  <c:v>38718.916666666664</c:v>
                </c:pt>
                <c:pt idx="112718">
                  <c:v>38719</c:v>
                </c:pt>
                <c:pt idx="112719">
                  <c:v>38719.083333333336</c:v>
                </c:pt>
                <c:pt idx="112720">
                  <c:v>38719.166666666664</c:v>
                </c:pt>
                <c:pt idx="112721">
                  <c:v>38719.25</c:v>
                </c:pt>
                <c:pt idx="112722">
                  <c:v>38719.333333333336</c:v>
                </c:pt>
                <c:pt idx="112723">
                  <c:v>38719.375</c:v>
                </c:pt>
                <c:pt idx="112724">
                  <c:v>38719.416666666664</c:v>
                </c:pt>
                <c:pt idx="112725">
                  <c:v>38719.5</c:v>
                </c:pt>
                <c:pt idx="112726">
                  <c:v>38719.583333333336</c:v>
                </c:pt>
                <c:pt idx="112727">
                  <c:v>38719.625</c:v>
                </c:pt>
                <c:pt idx="112728">
                  <c:v>38719.666666666664</c:v>
                </c:pt>
                <c:pt idx="112729">
                  <c:v>38719.75</c:v>
                </c:pt>
                <c:pt idx="112730">
                  <c:v>38719.833333333336</c:v>
                </c:pt>
                <c:pt idx="112731">
                  <c:v>38719.875</c:v>
                </c:pt>
                <c:pt idx="112732">
                  <c:v>38719.916666666664</c:v>
                </c:pt>
                <c:pt idx="112733">
                  <c:v>38720</c:v>
                </c:pt>
                <c:pt idx="112734">
                  <c:v>38720.083333333336</c:v>
                </c:pt>
                <c:pt idx="112735">
                  <c:v>38720.166666666664</c:v>
                </c:pt>
                <c:pt idx="112736">
                  <c:v>38720.25</c:v>
                </c:pt>
                <c:pt idx="112737">
                  <c:v>38720.333333333336</c:v>
                </c:pt>
                <c:pt idx="112738">
                  <c:v>38720.375</c:v>
                </c:pt>
                <c:pt idx="112739">
                  <c:v>38720.416666666664</c:v>
                </c:pt>
                <c:pt idx="112740">
                  <c:v>38720.5</c:v>
                </c:pt>
                <c:pt idx="112741">
                  <c:v>38720.583333333336</c:v>
                </c:pt>
                <c:pt idx="112742">
                  <c:v>38720.625</c:v>
                </c:pt>
                <c:pt idx="112743">
                  <c:v>38720.666666666664</c:v>
                </c:pt>
                <c:pt idx="112744">
                  <c:v>38720.75</c:v>
                </c:pt>
                <c:pt idx="112745">
                  <c:v>38720.833333333336</c:v>
                </c:pt>
                <c:pt idx="112746">
                  <c:v>38720.875</c:v>
                </c:pt>
                <c:pt idx="112747">
                  <c:v>38720.916666666664</c:v>
                </c:pt>
                <c:pt idx="112748">
                  <c:v>38721</c:v>
                </c:pt>
                <c:pt idx="112749">
                  <c:v>38721.083333333336</c:v>
                </c:pt>
                <c:pt idx="112750">
                  <c:v>38721.166666666664</c:v>
                </c:pt>
                <c:pt idx="112751">
                  <c:v>38721.25</c:v>
                </c:pt>
                <c:pt idx="112752">
                  <c:v>38721.333333333336</c:v>
                </c:pt>
                <c:pt idx="112753">
                  <c:v>38721.375</c:v>
                </c:pt>
                <c:pt idx="112754">
                  <c:v>38721.416666666664</c:v>
                </c:pt>
                <c:pt idx="112755">
                  <c:v>38721.5</c:v>
                </c:pt>
                <c:pt idx="112756">
                  <c:v>38721.583333333336</c:v>
                </c:pt>
                <c:pt idx="112757">
                  <c:v>38721.625</c:v>
                </c:pt>
                <c:pt idx="112758">
                  <c:v>38721.666666666664</c:v>
                </c:pt>
                <c:pt idx="112759">
                  <c:v>38721.75</c:v>
                </c:pt>
                <c:pt idx="112760">
                  <c:v>38721.833333333336</c:v>
                </c:pt>
                <c:pt idx="112761">
                  <c:v>38721.875</c:v>
                </c:pt>
                <c:pt idx="112762">
                  <c:v>38721.916666666664</c:v>
                </c:pt>
                <c:pt idx="112763">
                  <c:v>38722</c:v>
                </c:pt>
                <c:pt idx="112764">
                  <c:v>38722.083333333336</c:v>
                </c:pt>
                <c:pt idx="112765">
                  <c:v>38722.166666666664</c:v>
                </c:pt>
                <c:pt idx="112766">
                  <c:v>38722.25</c:v>
                </c:pt>
                <c:pt idx="112767">
                  <c:v>38722.333333333336</c:v>
                </c:pt>
                <c:pt idx="112768">
                  <c:v>38722.375</c:v>
                </c:pt>
                <c:pt idx="112769">
                  <c:v>38722.416666666664</c:v>
                </c:pt>
                <c:pt idx="112770">
                  <c:v>38722.5</c:v>
                </c:pt>
                <c:pt idx="112771">
                  <c:v>38722.583333333336</c:v>
                </c:pt>
                <c:pt idx="112772">
                  <c:v>38722.625</c:v>
                </c:pt>
                <c:pt idx="112773">
                  <c:v>38722.666666666664</c:v>
                </c:pt>
                <c:pt idx="112774">
                  <c:v>38722.75</c:v>
                </c:pt>
                <c:pt idx="112775">
                  <c:v>38722.833333333336</c:v>
                </c:pt>
                <c:pt idx="112776">
                  <c:v>38722.875</c:v>
                </c:pt>
                <c:pt idx="112777">
                  <c:v>38722.916666666664</c:v>
                </c:pt>
                <c:pt idx="112778">
                  <c:v>38723</c:v>
                </c:pt>
                <c:pt idx="112779">
                  <c:v>38723.083333333336</c:v>
                </c:pt>
                <c:pt idx="112780">
                  <c:v>38723.166666666664</c:v>
                </c:pt>
                <c:pt idx="112781">
                  <c:v>38723.25</c:v>
                </c:pt>
                <c:pt idx="112782">
                  <c:v>38723.333333333336</c:v>
                </c:pt>
                <c:pt idx="112783">
                  <c:v>38723.375</c:v>
                </c:pt>
                <c:pt idx="112784">
                  <c:v>38723.416666666664</c:v>
                </c:pt>
                <c:pt idx="112785">
                  <c:v>38723.5</c:v>
                </c:pt>
                <c:pt idx="112786">
                  <c:v>38723.583333333336</c:v>
                </c:pt>
                <c:pt idx="112787">
                  <c:v>38723.625</c:v>
                </c:pt>
                <c:pt idx="112788">
                  <c:v>38723.666666666664</c:v>
                </c:pt>
                <c:pt idx="112789">
                  <c:v>38723.75</c:v>
                </c:pt>
                <c:pt idx="112790">
                  <c:v>38723.833333333336</c:v>
                </c:pt>
                <c:pt idx="112791">
                  <c:v>38723.875</c:v>
                </c:pt>
                <c:pt idx="112792">
                  <c:v>38723.916666666664</c:v>
                </c:pt>
                <c:pt idx="112793">
                  <c:v>38724</c:v>
                </c:pt>
                <c:pt idx="112794">
                  <c:v>38724.083333333336</c:v>
                </c:pt>
                <c:pt idx="112795">
                  <c:v>38724.166666666664</c:v>
                </c:pt>
                <c:pt idx="112796">
                  <c:v>38724.25</c:v>
                </c:pt>
                <c:pt idx="112797">
                  <c:v>38724.333333333336</c:v>
                </c:pt>
                <c:pt idx="112798">
                  <c:v>38724.375</c:v>
                </c:pt>
                <c:pt idx="112799">
                  <c:v>38724.416666666664</c:v>
                </c:pt>
                <c:pt idx="112800">
                  <c:v>38724.5</c:v>
                </c:pt>
                <c:pt idx="112801">
                  <c:v>38724.583333333336</c:v>
                </c:pt>
                <c:pt idx="112802">
                  <c:v>38724.625</c:v>
                </c:pt>
                <c:pt idx="112803">
                  <c:v>38724.666666666664</c:v>
                </c:pt>
                <c:pt idx="112804">
                  <c:v>38724.75</c:v>
                </c:pt>
                <c:pt idx="112805">
                  <c:v>38724.833333333336</c:v>
                </c:pt>
                <c:pt idx="112806">
                  <c:v>38724.875</c:v>
                </c:pt>
                <c:pt idx="112807">
                  <c:v>38724.916666666664</c:v>
                </c:pt>
                <c:pt idx="112808">
                  <c:v>38725</c:v>
                </c:pt>
                <c:pt idx="112809">
                  <c:v>38725.083333333336</c:v>
                </c:pt>
                <c:pt idx="112810">
                  <c:v>38725.166666666664</c:v>
                </c:pt>
                <c:pt idx="112811">
                  <c:v>38725.25</c:v>
                </c:pt>
                <c:pt idx="112812">
                  <c:v>38725.333333333336</c:v>
                </c:pt>
                <c:pt idx="112813">
                  <c:v>38725.375</c:v>
                </c:pt>
                <c:pt idx="112814">
                  <c:v>38725.416666666664</c:v>
                </c:pt>
                <c:pt idx="112815">
                  <c:v>38725.5</c:v>
                </c:pt>
                <c:pt idx="112816">
                  <c:v>38725.583333333336</c:v>
                </c:pt>
                <c:pt idx="112817">
                  <c:v>38725.625</c:v>
                </c:pt>
                <c:pt idx="112818">
                  <c:v>38725.666666666664</c:v>
                </c:pt>
                <c:pt idx="112819">
                  <c:v>38725.75</c:v>
                </c:pt>
                <c:pt idx="112820">
                  <c:v>38725.833333333336</c:v>
                </c:pt>
                <c:pt idx="112821">
                  <c:v>38725.875</c:v>
                </c:pt>
                <c:pt idx="112822">
                  <c:v>38725.916666666664</c:v>
                </c:pt>
                <c:pt idx="112823">
                  <c:v>38726</c:v>
                </c:pt>
                <c:pt idx="112824">
                  <c:v>38726.083333333336</c:v>
                </c:pt>
                <c:pt idx="112825">
                  <c:v>38726.166666666664</c:v>
                </c:pt>
                <c:pt idx="112826">
                  <c:v>38726.25</c:v>
                </c:pt>
                <c:pt idx="112827">
                  <c:v>38726.333333333336</c:v>
                </c:pt>
                <c:pt idx="112828">
                  <c:v>38726.375</c:v>
                </c:pt>
                <c:pt idx="112829">
                  <c:v>38726.416666666664</c:v>
                </c:pt>
                <c:pt idx="112830">
                  <c:v>38726.43472222222</c:v>
                </c:pt>
                <c:pt idx="112831">
                  <c:v>38726.458333333336</c:v>
                </c:pt>
                <c:pt idx="112832">
                  <c:v>38726.5</c:v>
                </c:pt>
                <c:pt idx="112833">
                  <c:v>38726.583333333336</c:v>
                </c:pt>
                <c:pt idx="112834">
                  <c:v>38726.625</c:v>
                </c:pt>
                <c:pt idx="112835">
                  <c:v>38726.666666666664</c:v>
                </c:pt>
                <c:pt idx="112836">
                  <c:v>38726.75</c:v>
                </c:pt>
                <c:pt idx="112837">
                  <c:v>38726.833333333336</c:v>
                </c:pt>
                <c:pt idx="112838">
                  <c:v>38726.875</c:v>
                </c:pt>
                <c:pt idx="112839">
                  <c:v>38726.916666666664</c:v>
                </c:pt>
                <c:pt idx="112840">
                  <c:v>38727</c:v>
                </c:pt>
                <c:pt idx="112841">
                  <c:v>38727.083333333336</c:v>
                </c:pt>
                <c:pt idx="112842">
                  <c:v>38727.166666666664</c:v>
                </c:pt>
                <c:pt idx="112843">
                  <c:v>38727.25</c:v>
                </c:pt>
                <c:pt idx="112844">
                  <c:v>38727.333333333336</c:v>
                </c:pt>
                <c:pt idx="112845">
                  <c:v>38727.375</c:v>
                </c:pt>
                <c:pt idx="112846">
                  <c:v>38727.416666666664</c:v>
                </c:pt>
                <c:pt idx="112847">
                  <c:v>38727.5</c:v>
                </c:pt>
                <c:pt idx="112848">
                  <c:v>38727.583333333336</c:v>
                </c:pt>
                <c:pt idx="112849">
                  <c:v>38727.625</c:v>
                </c:pt>
                <c:pt idx="112850">
                  <c:v>38727.666666666664</c:v>
                </c:pt>
                <c:pt idx="112851">
                  <c:v>38727.75</c:v>
                </c:pt>
                <c:pt idx="112852">
                  <c:v>38727.833333333336</c:v>
                </c:pt>
                <c:pt idx="112853">
                  <c:v>38727.875</c:v>
                </c:pt>
                <c:pt idx="112854">
                  <c:v>38727.916666666664</c:v>
                </c:pt>
                <c:pt idx="112855">
                  <c:v>38728</c:v>
                </c:pt>
                <c:pt idx="112856">
                  <c:v>38728.083333333336</c:v>
                </c:pt>
                <c:pt idx="112857">
                  <c:v>38728.166666666664</c:v>
                </c:pt>
                <c:pt idx="112858">
                  <c:v>38728.25</c:v>
                </c:pt>
                <c:pt idx="112859">
                  <c:v>38728.333333333336</c:v>
                </c:pt>
                <c:pt idx="112860">
                  <c:v>38728.375</c:v>
                </c:pt>
                <c:pt idx="112861">
                  <c:v>38728.416666666664</c:v>
                </c:pt>
                <c:pt idx="112862">
                  <c:v>38728.5</c:v>
                </c:pt>
                <c:pt idx="112863">
                  <c:v>38728.583333333336</c:v>
                </c:pt>
                <c:pt idx="112864">
                  <c:v>38728.625</c:v>
                </c:pt>
                <c:pt idx="112865">
                  <c:v>38728.666666666664</c:v>
                </c:pt>
                <c:pt idx="112866">
                  <c:v>38728.75</c:v>
                </c:pt>
                <c:pt idx="112867">
                  <c:v>38728.833333333336</c:v>
                </c:pt>
                <c:pt idx="112868">
                  <c:v>38728.875</c:v>
                </c:pt>
                <c:pt idx="112869">
                  <c:v>38728.916666666664</c:v>
                </c:pt>
                <c:pt idx="112870">
                  <c:v>38729</c:v>
                </c:pt>
                <c:pt idx="112871">
                  <c:v>38729.083333333336</c:v>
                </c:pt>
                <c:pt idx="112872">
                  <c:v>38729.166666666664</c:v>
                </c:pt>
                <c:pt idx="112873">
                  <c:v>38729.25</c:v>
                </c:pt>
                <c:pt idx="112874">
                  <c:v>38729.333333333336</c:v>
                </c:pt>
                <c:pt idx="112875">
                  <c:v>38729.375</c:v>
                </c:pt>
                <c:pt idx="112876">
                  <c:v>38729.416666666664</c:v>
                </c:pt>
                <c:pt idx="112877">
                  <c:v>38729.5</c:v>
                </c:pt>
                <c:pt idx="112878">
                  <c:v>38729.583333333336</c:v>
                </c:pt>
                <c:pt idx="112879">
                  <c:v>38729.625</c:v>
                </c:pt>
                <c:pt idx="112880">
                  <c:v>38729.666666666664</c:v>
                </c:pt>
                <c:pt idx="112881">
                  <c:v>38729.75</c:v>
                </c:pt>
                <c:pt idx="112882">
                  <c:v>38729.833333333336</c:v>
                </c:pt>
                <c:pt idx="112883">
                  <c:v>38729.875</c:v>
                </c:pt>
                <c:pt idx="112884">
                  <c:v>38729.916666666664</c:v>
                </c:pt>
                <c:pt idx="112885">
                  <c:v>38730</c:v>
                </c:pt>
                <c:pt idx="112886">
                  <c:v>38730.083333333336</c:v>
                </c:pt>
                <c:pt idx="112887">
                  <c:v>38730.166666666664</c:v>
                </c:pt>
                <c:pt idx="112888">
                  <c:v>38730.25</c:v>
                </c:pt>
                <c:pt idx="112889">
                  <c:v>38730.333333333336</c:v>
                </c:pt>
                <c:pt idx="112890">
                  <c:v>38730.375</c:v>
                </c:pt>
                <c:pt idx="112891">
                  <c:v>38730.416666666664</c:v>
                </c:pt>
                <c:pt idx="112892">
                  <c:v>38730.5</c:v>
                </c:pt>
                <c:pt idx="112893">
                  <c:v>38730.583333333336</c:v>
                </c:pt>
                <c:pt idx="112894">
                  <c:v>38730.625</c:v>
                </c:pt>
                <c:pt idx="112895">
                  <c:v>38730.666666666664</c:v>
                </c:pt>
                <c:pt idx="112896">
                  <c:v>38730.75</c:v>
                </c:pt>
                <c:pt idx="112897">
                  <c:v>38730.833333333336</c:v>
                </c:pt>
                <c:pt idx="112898">
                  <c:v>38730.875</c:v>
                </c:pt>
                <c:pt idx="112899">
                  <c:v>38730.916666666664</c:v>
                </c:pt>
                <c:pt idx="112900">
                  <c:v>38731</c:v>
                </c:pt>
                <c:pt idx="112901">
                  <c:v>38731.083333333336</c:v>
                </c:pt>
                <c:pt idx="112902">
                  <c:v>38731.166666666664</c:v>
                </c:pt>
                <c:pt idx="112903">
                  <c:v>38731.25</c:v>
                </c:pt>
                <c:pt idx="112904">
                  <c:v>38731.333333333336</c:v>
                </c:pt>
                <c:pt idx="112905">
                  <c:v>38731.375</c:v>
                </c:pt>
                <c:pt idx="112906">
                  <c:v>38731.416666666664</c:v>
                </c:pt>
                <c:pt idx="112907">
                  <c:v>38731.5</c:v>
                </c:pt>
                <c:pt idx="112908">
                  <c:v>38731.583333333336</c:v>
                </c:pt>
                <c:pt idx="112909">
                  <c:v>38731.625</c:v>
                </c:pt>
                <c:pt idx="112910">
                  <c:v>38731.666666666664</c:v>
                </c:pt>
                <c:pt idx="112911">
                  <c:v>38731.75</c:v>
                </c:pt>
                <c:pt idx="112912">
                  <c:v>38731.833333333336</c:v>
                </c:pt>
                <c:pt idx="112913">
                  <c:v>38731.875</c:v>
                </c:pt>
                <c:pt idx="112914">
                  <c:v>38731.916666666664</c:v>
                </c:pt>
                <c:pt idx="112915">
                  <c:v>38732</c:v>
                </c:pt>
                <c:pt idx="112916">
                  <c:v>38732.083333333336</c:v>
                </c:pt>
                <c:pt idx="112917">
                  <c:v>38732.166666666664</c:v>
                </c:pt>
                <c:pt idx="112918">
                  <c:v>38732.25</c:v>
                </c:pt>
                <c:pt idx="112919">
                  <c:v>38732.333333333336</c:v>
                </c:pt>
                <c:pt idx="112920">
                  <c:v>38732.375</c:v>
                </c:pt>
                <c:pt idx="112921">
                  <c:v>38732.416666666664</c:v>
                </c:pt>
                <c:pt idx="112922">
                  <c:v>38732.5</c:v>
                </c:pt>
                <c:pt idx="112923">
                  <c:v>38732.583333333336</c:v>
                </c:pt>
                <c:pt idx="112924">
                  <c:v>38732.625</c:v>
                </c:pt>
                <c:pt idx="112925">
                  <c:v>38732.666666666664</c:v>
                </c:pt>
                <c:pt idx="112926">
                  <c:v>38732.75</c:v>
                </c:pt>
                <c:pt idx="112927">
                  <c:v>38732.833333333336</c:v>
                </c:pt>
                <c:pt idx="112928">
                  <c:v>38732.875</c:v>
                </c:pt>
                <c:pt idx="112929">
                  <c:v>38732.916666666664</c:v>
                </c:pt>
                <c:pt idx="112930">
                  <c:v>38733</c:v>
                </c:pt>
                <c:pt idx="112931">
                  <c:v>38733.083333333336</c:v>
                </c:pt>
                <c:pt idx="112932">
                  <c:v>38733.166666666664</c:v>
                </c:pt>
                <c:pt idx="112933">
                  <c:v>38733.25</c:v>
                </c:pt>
                <c:pt idx="112934">
                  <c:v>38733.333333333336</c:v>
                </c:pt>
                <c:pt idx="112935">
                  <c:v>38733.375</c:v>
                </c:pt>
                <c:pt idx="112936">
                  <c:v>38733.416666666664</c:v>
                </c:pt>
                <c:pt idx="112937">
                  <c:v>38733.5</c:v>
                </c:pt>
                <c:pt idx="112938">
                  <c:v>38733.583333333336</c:v>
                </c:pt>
                <c:pt idx="112939">
                  <c:v>38733.625</c:v>
                </c:pt>
                <c:pt idx="112940">
                  <c:v>38733.666666666664</c:v>
                </c:pt>
                <c:pt idx="112941">
                  <c:v>38733.75</c:v>
                </c:pt>
                <c:pt idx="112942">
                  <c:v>38733.833333333336</c:v>
                </c:pt>
                <c:pt idx="112943">
                  <c:v>38733.875</c:v>
                </c:pt>
                <c:pt idx="112944">
                  <c:v>38733.916666666664</c:v>
                </c:pt>
                <c:pt idx="112945">
                  <c:v>38734</c:v>
                </c:pt>
                <c:pt idx="112946">
                  <c:v>38734.083333333336</c:v>
                </c:pt>
                <c:pt idx="112947">
                  <c:v>38734.166666666664</c:v>
                </c:pt>
                <c:pt idx="112948">
                  <c:v>38734.25</c:v>
                </c:pt>
                <c:pt idx="112949">
                  <c:v>38734.333333333336</c:v>
                </c:pt>
                <c:pt idx="112950">
                  <c:v>38734.375</c:v>
                </c:pt>
                <c:pt idx="112951">
                  <c:v>38734.416666666664</c:v>
                </c:pt>
                <c:pt idx="112952">
                  <c:v>38734.5</c:v>
                </c:pt>
                <c:pt idx="112953">
                  <c:v>38734.583333333336</c:v>
                </c:pt>
                <c:pt idx="112954">
                  <c:v>38734.625</c:v>
                </c:pt>
                <c:pt idx="112955">
                  <c:v>38734.666666666664</c:v>
                </c:pt>
                <c:pt idx="112956">
                  <c:v>38734.75</c:v>
                </c:pt>
                <c:pt idx="112957">
                  <c:v>38734.833333333336</c:v>
                </c:pt>
                <c:pt idx="112958">
                  <c:v>38734.875</c:v>
                </c:pt>
                <c:pt idx="112959">
                  <c:v>38734.916666666664</c:v>
                </c:pt>
                <c:pt idx="112960">
                  <c:v>38735</c:v>
                </c:pt>
                <c:pt idx="112961">
                  <c:v>38735.083333333336</c:v>
                </c:pt>
                <c:pt idx="112962">
                  <c:v>38735.166666666664</c:v>
                </c:pt>
                <c:pt idx="112963">
                  <c:v>38735.25</c:v>
                </c:pt>
                <c:pt idx="112964">
                  <c:v>38735.333333333336</c:v>
                </c:pt>
                <c:pt idx="112965">
                  <c:v>38735.375</c:v>
                </c:pt>
                <c:pt idx="112966">
                  <c:v>38735.416666666664</c:v>
                </c:pt>
                <c:pt idx="112967">
                  <c:v>38735.5</c:v>
                </c:pt>
                <c:pt idx="112968">
                  <c:v>38735.583333333336</c:v>
                </c:pt>
                <c:pt idx="112969">
                  <c:v>38735.625</c:v>
                </c:pt>
                <c:pt idx="112970">
                  <c:v>38735.666666666664</c:v>
                </c:pt>
                <c:pt idx="112971">
                  <c:v>38735.75</c:v>
                </c:pt>
                <c:pt idx="112972">
                  <c:v>38735.833333333336</c:v>
                </c:pt>
                <c:pt idx="112973">
                  <c:v>38735.875</c:v>
                </c:pt>
                <c:pt idx="112974">
                  <c:v>38735.916666666664</c:v>
                </c:pt>
                <c:pt idx="112975">
                  <c:v>38736</c:v>
                </c:pt>
                <c:pt idx="112976">
                  <c:v>38736.083333333336</c:v>
                </c:pt>
                <c:pt idx="112977">
                  <c:v>38736.166666666664</c:v>
                </c:pt>
                <c:pt idx="112978">
                  <c:v>38736.25</c:v>
                </c:pt>
                <c:pt idx="112979">
                  <c:v>38736.333333333336</c:v>
                </c:pt>
                <c:pt idx="112980">
                  <c:v>38736.375</c:v>
                </c:pt>
                <c:pt idx="112981">
                  <c:v>38736.416666666664</c:v>
                </c:pt>
                <c:pt idx="112982">
                  <c:v>38736.5</c:v>
                </c:pt>
                <c:pt idx="112983">
                  <c:v>38736.583333333336</c:v>
                </c:pt>
                <c:pt idx="112984">
                  <c:v>38736.625</c:v>
                </c:pt>
                <c:pt idx="112985">
                  <c:v>38736.666666666664</c:v>
                </c:pt>
                <c:pt idx="112986">
                  <c:v>38736.75</c:v>
                </c:pt>
                <c:pt idx="112987">
                  <c:v>38736.833333333336</c:v>
                </c:pt>
                <c:pt idx="112988">
                  <c:v>38736.875</c:v>
                </c:pt>
                <c:pt idx="112989">
                  <c:v>38736.916666666664</c:v>
                </c:pt>
                <c:pt idx="112990">
                  <c:v>38737</c:v>
                </c:pt>
                <c:pt idx="112991">
                  <c:v>38737.083333333336</c:v>
                </c:pt>
                <c:pt idx="112992">
                  <c:v>38737.166666666664</c:v>
                </c:pt>
                <c:pt idx="112993">
                  <c:v>38737.25</c:v>
                </c:pt>
                <c:pt idx="112994">
                  <c:v>38737.333333333336</c:v>
                </c:pt>
                <c:pt idx="112995">
                  <c:v>38737.375</c:v>
                </c:pt>
                <c:pt idx="112996">
                  <c:v>38737.416666666664</c:v>
                </c:pt>
                <c:pt idx="112997">
                  <c:v>38737.5</c:v>
                </c:pt>
                <c:pt idx="112998">
                  <c:v>38737.583333333336</c:v>
                </c:pt>
                <c:pt idx="112999">
                  <c:v>38737.625</c:v>
                </c:pt>
                <c:pt idx="113000">
                  <c:v>38737.666666666664</c:v>
                </c:pt>
                <c:pt idx="113001">
                  <c:v>38737.75</c:v>
                </c:pt>
                <c:pt idx="113002">
                  <c:v>38737.833333333336</c:v>
                </c:pt>
                <c:pt idx="113003">
                  <c:v>38737.875</c:v>
                </c:pt>
                <c:pt idx="113004">
                  <c:v>38737.916666666664</c:v>
                </c:pt>
                <c:pt idx="113005">
                  <c:v>38738</c:v>
                </c:pt>
                <c:pt idx="113006">
                  <c:v>38738.083333333336</c:v>
                </c:pt>
                <c:pt idx="113007">
                  <c:v>38738.166666666664</c:v>
                </c:pt>
                <c:pt idx="113008">
                  <c:v>38738.25</c:v>
                </c:pt>
                <c:pt idx="113009">
                  <c:v>38738.333333333336</c:v>
                </c:pt>
                <c:pt idx="113010">
                  <c:v>38738.375</c:v>
                </c:pt>
                <c:pt idx="113011">
                  <c:v>38738.416666666664</c:v>
                </c:pt>
                <c:pt idx="113012">
                  <c:v>38738.5</c:v>
                </c:pt>
                <c:pt idx="113013">
                  <c:v>38738.583333333336</c:v>
                </c:pt>
                <c:pt idx="113014">
                  <c:v>38738.625</c:v>
                </c:pt>
                <c:pt idx="113015">
                  <c:v>38738.666666666664</c:v>
                </c:pt>
                <c:pt idx="113016">
                  <c:v>38738.75</c:v>
                </c:pt>
                <c:pt idx="113017">
                  <c:v>38738.833333333336</c:v>
                </c:pt>
                <c:pt idx="113018">
                  <c:v>38738.875</c:v>
                </c:pt>
                <c:pt idx="113019">
                  <c:v>38738.916666666664</c:v>
                </c:pt>
                <c:pt idx="113020">
                  <c:v>38739</c:v>
                </c:pt>
                <c:pt idx="113021">
                  <c:v>38739.083333333336</c:v>
                </c:pt>
                <c:pt idx="113022">
                  <c:v>38739.166666666664</c:v>
                </c:pt>
                <c:pt idx="113023">
                  <c:v>38739.25</c:v>
                </c:pt>
                <c:pt idx="113024">
                  <c:v>38739.333333333336</c:v>
                </c:pt>
                <c:pt idx="113025">
                  <c:v>38739.375</c:v>
                </c:pt>
                <c:pt idx="113026">
                  <c:v>38739.416666666664</c:v>
                </c:pt>
                <c:pt idx="113027">
                  <c:v>38739.5</c:v>
                </c:pt>
                <c:pt idx="113028">
                  <c:v>38739.583333333336</c:v>
                </c:pt>
                <c:pt idx="113029">
                  <c:v>38739.625</c:v>
                </c:pt>
                <c:pt idx="113030">
                  <c:v>38739.666666666664</c:v>
                </c:pt>
                <c:pt idx="113031">
                  <c:v>38739.75</c:v>
                </c:pt>
                <c:pt idx="113032">
                  <c:v>38739.833333333336</c:v>
                </c:pt>
                <c:pt idx="113033">
                  <c:v>38739.875</c:v>
                </c:pt>
                <c:pt idx="113034">
                  <c:v>38739.916666666664</c:v>
                </c:pt>
                <c:pt idx="113035">
                  <c:v>38740</c:v>
                </c:pt>
                <c:pt idx="113036">
                  <c:v>38740.083333333336</c:v>
                </c:pt>
                <c:pt idx="113037">
                  <c:v>38740.166666666664</c:v>
                </c:pt>
                <c:pt idx="113038">
                  <c:v>38740.25</c:v>
                </c:pt>
                <c:pt idx="113039">
                  <c:v>38740.333333333336</c:v>
                </c:pt>
                <c:pt idx="113040">
                  <c:v>38740.375</c:v>
                </c:pt>
                <c:pt idx="113041">
                  <c:v>38740.416666666664</c:v>
                </c:pt>
                <c:pt idx="113042">
                  <c:v>38740.5</c:v>
                </c:pt>
                <c:pt idx="113043">
                  <c:v>38740.583333333336</c:v>
                </c:pt>
                <c:pt idx="113044">
                  <c:v>38740.625</c:v>
                </c:pt>
                <c:pt idx="113045">
                  <c:v>38740.666666666664</c:v>
                </c:pt>
                <c:pt idx="113046">
                  <c:v>38740.75</c:v>
                </c:pt>
                <c:pt idx="113047">
                  <c:v>38740.833333333336</c:v>
                </c:pt>
                <c:pt idx="113048">
                  <c:v>38740.875</c:v>
                </c:pt>
                <c:pt idx="113049">
                  <c:v>38740.916666666664</c:v>
                </c:pt>
                <c:pt idx="113050">
                  <c:v>38741</c:v>
                </c:pt>
                <c:pt idx="113051">
                  <c:v>38741.083333333336</c:v>
                </c:pt>
                <c:pt idx="113052">
                  <c:v>38741.166666666664</c:v>
                </c:pt>
                <c:pt idx="113053">
                  <c:v>38741.25</c:v>
                </c:pt>
                <c:pt idx="113054">
                  <c:v>38741.333333333336</c:v>
                </c:pt>
                <c:pt idx="113055">
                  <c:v>38741.375</c:v>
                </c:pt>
                <c:pt idx="113056">
                  <c:v>38741.416666666664</c:v>
                </c:pt>
                <c:pt idx="113057">
                  <c:v>38741.5</c:v>
                </c:pt>
                <c:pt idx="113058">
                  <c:v>38741.583333333336</c:v>
                </c:pt>
                <c:pt idx="113059">
                  <c:v>38741.625</c:v>
                </c:pt>
                <c:pt idx="113060">
                  <c:v>38741.666666666664</c:v>
                </c:pt>
                <c:pt idx="113061">
                  <c:v>38741.75</c:v>
                </c:pt>
                <c:pt idx="113062">
                  <c:v>38741.833333333336</c:v>
                </c:pt>
                <c:pt idx="113063">
                  <c:v>38741.875</c:v>
                </c:pt>
                <c:pt idx="113064">
                  <c:v>38741.916666666664</c:v>
                </c:pt>
                <c:pt idx="113065">
                  <c:v>38742</c:v>
                </c:pt>
                <c:pt idx="113066">
                  <c:v>38742.083333333336</c:v>
                </c:pt>
                <c:pt idx="113067">
                  <c:v>38742.166666666664</c:v>
                </c:pt>
                <c:pt idx="113068">
                  <c:v>38742.25</c:v>
                </c:pt>
                <c:pt idx="113069">
                  <c:v>38742.333333333336</c:v>
                </c:pt>
                <c:pt idx="113070">
                  <c:v>38742.375</c:v>
                </c:pt>
                <c:pt idx="113071">
                  <c:v>38742.416666666664</c:v>
                </c:pt>
                <c:pt idx="113072">
                  <c:v>38742.5</c:v>
                </c:pt>
                <c:pt idx="113073">
                  <c:v>38742.583333333336</c:v>
                </c:pt>
                <c:pt idx="113074">
                  <c:v>38742.625</c:v>
                </c:pt>
                <c:pt idx="113075">
                  <c:v>38742.666666666664</c:v>
                </c:pt>
                <c:pt idx="113076">
                  <c:v>38742.75</c:v>
                </c:pt>
                <c:pt idx="113077">
                  <c:v>38742.833333333336</c:v>
                </c:pt>
                <c:pt idx="113078">
                  <c:v>38742.875</c:v>
                </c:pt>
                <c:pt idx="113079">
                  <c:v>38742.916666666664</c:v>
                </c:pt>
                <c:pt idx="113080">
                  <c:v>38743</c:v>
                </c:pt>
                <c:pt idx="113081">
                  <c:v>38743.083333333336</c:v>
                </c:pt>
                <c:pt idx="113082">
                  <c:v>38743.166666666664</c:v>
                </c:pt>
                <c:pt idx="113083">
                  <c:v>38743.25</c:v>
                </c:pt>
                <c:pt idx="113084">
                  <c:v>38743.333333333336</c:v>
                </c:pt>
                <c:pt idx="113085">
                  <c:v>38743.375</c:v>
                </c:pt>
                <c:pt idx="113086">
                  <c:v>38743.416666666664</c:v>
                </c:pt>
                <c:pt idx="113087">
                  <c:v>38743.5</c:v>
                </c:pt>
                <c:pt idx="113088">
                  <c:v>38743.583333333336</c:v>
                </c:pt>
                <c:pt idx="113089">
                  <c:v>38743.625</c:v>
                </c:pt>
                <c:pt idx="113090">
                  <c:v>38743.666666666664</c:v>
                </c:pt>
                <c:pt idx="113091">
                  <c:v>38743.75</c:v>
                </c:pt>
                <c:pt idx="113092">
                  <c:v>38743.833333333336</c:v>
                </c:pt>
                <c:pt idx="113093">
                  <c:v>38743.875</c:v>
                </c:pt>
                <c:pt idx="113094">
                  <c:v>38743.916666666664</c:v>
                </c:pt>
                <c:pt idx="113095">
                  <c:v>38744</c:v>
                </c:pt>
                <c:pt idx="113096">
                  <c:v>38744.083333333336</c:v>
                </c:pt>
                <c:pt idx="113097">
                  <c:v>38744.166666666664</c:v>
                </c:pt>
                <c:pt idx="113098">
                  <c:v>38744.25</c:v>
                </c:pt>
                <c:pt idx="113099">
                  <c:v>38744.333333333336</c:v>
                </c:pt>
                <c:pt idx="113100">
                  <c:v>38744.375</c:v>
                </c:pt>
                <c:pt idx="113101">
                  <c:v>38744.416666666664</c:v>
                </c:pt>
                <c:pt idx="113102">
                  <c:v>38744.5</c:v>
                </c:pt>
                <c:pt idx="113103">
                  <c:v>38744.583333333336</c:v>
                </c:pt>
                <c:pt idx="113104">
                  <c:v>38744.625</c:v>
                </c:pt>
                <c:pt idx="113105">
                  <c:v>38744.666666666664</c:v>
                </c:pt>
                <c:pt idx="113106">
                  <c:v>38744.75</c:v>
                </c:pt>
                <c:pt idx="113107">
                  <c:v>38744.833333333336</c:v>
                </c:pt>
                <c:pt idx="113108">
                  <c:v>38744.875</c:v>
                </c:pt>
                <c:pt idx="113109">
                  <c:v>38744.916666666664</c:v>
                </c:pt>
                <c:pt idx="113110">
                  <c:v>38745</c:v>
                </c:pt>
                <c:pt idx="113111">
                  <c:v>38745.083333333336</c:v>
                </c:pt>
                <c:pt idx="113112">
                  <c:v>38745.166666666664</c:v>
                </c:pt>
                <c:pt idx="113113">
                  <c:v>38745.25</c:v>
                </c:pt>
                <c:pt idx="113114">
                  <c:v>38745.333333333336</c:v>
                </c:pt>
                <c:pt idx="113115">
                  <c:v>38745.375</c:v>
                </c:pt>
                <c:pt idx="113116">
                  <c:v>38745.416666666664</c:v>
                </c:pt>
                <c:pt idx="113117">
                  <c:v>38745.5</c:v>
                </c:pt>
                <c:pt idx="113118">
                  <c:v>38745.583333333336</c:v>
                </c:pt>
                <c:pt idx="113119">
                  <c:v>38745.625</c:v>
                </c:pt>
                <c:pt idx="113120">
                  <c:v>38745.666666666664</c:v>
                </c:pt>
                <c:pt idx="113121">
                  <c:v>38745.75</c:v>
                </c:pt>
                <c:pt idx="113122">
                  <c:v>38745.833333333336</c:v>
                </c:pt>
                <c:pt idx="113123">
                  <c:v>38745.875</c:v>
                </c:pt>
                <c:pt idx="113124">
                  <c:v>38745.916666666664</c:v>
                </c:pt>
                <c:pt idx="113125">
                  <c:v>38746</c:v>
                </c:pt>
                <c:pt idx="113126">
                  <c:v>38746.083333333336</c:v>
                </c:pt>
                <c:pt idx="113127">
                  <c:v>38746.166666666664</c:v>
                </c:pt>
                <c:pt idx="113128">
                  <c:v>38746.25</c:v>
                </c:pt>
                <c:pt idx="113129">
                  <c:v>38746.333333333336</c:v>
                </c:pt>
                <c:pt idx="113130">
                  <c:v>38746.375</c:v>
                </c:pt>
                <c:pt idx="113131">
                  <c:v>38746.416666666664</c:v>
                </c:pt>
                <c:pt idx="113132">
                  <c:v>38746.5</c:v>
                </c:pt>
                <c:pt idx="113133">
                  <c:v>38746.583333333336</c:v>
                </c:pt>
                <c:pt idx="113134">
                  <c:v>38746.625</c:v>
                </c:pt>
                <c:pt idx="113135">
                  <c:v>38746.666666666664</c:v>
                </c:pt>
                <c:pt idx="113136">
                  <c:v>38746.75</c:v>
                </c:pt>
                <c:pt idx="113137">
                  <c:v>38746.833333333336</c:v>
                </c:pt>
                <c:pt idx="113138">
                  <c:v>38746.875</c:v>
                </c:pt>
                <c:pt idx="113139">
                  <c:v>38746.916666666664</c:v>
                </c:pt>
                <c:pt idx="113140">
                  <c:v>38747</c:v>
                </c:pt>
                <c:pt idx="113141">
                  <c:v>38747.083333333336</c:v>
                </c:pt>
                <c:pt idx="113142">
                  <c:v>38747.166666666664</c:v>
                </c:pt>
                <c:pt idx="113143">
                  <c:v>38747.25</c:v>
                </c:pt>
                <c:pt idx="113144">
                  <c:v>38747.333333333336</c:v>
                </c:pt>
                <c:pt idx="113145">
                  <c:v>38747.375</c:v>
                </c:pt>
                <c:pt idx="113146">
                  <c:v>38747.416666666664</c:v>
                </c:pt>
                <c:pt idx="113147">
                  <c:v>38747.5</c:v>
                </c:pt>
                <c:pt idx="113148">
                  <c:v>38747.583333333336</c:v>
                </c:pt>
                <c:pt idx="113149">
                  <c:v>38747.625</c:v>
                </c:pt>
                <c:pt idx="113150">
                  <c:v>38747.666666666664</c:v>
                </c:pt>
                <c:pt idx="113151">
                  <c:v>38747.75</c:v>
                </c:pt>
                <c:pt idx="113152">
                  <c:v>38747.833333333336</c:v>
                </c:pt>
                <c:pt idx="113153">
                  <c:v>38747.875</c:v>
                </c:pt>
                <c:pt idx="113154">
                  <c:v>38747.916666666664</c:v>
                </c:pt>
                <c:pt idx="113155">
                  <c:v>38748</c:v>
                </c:pt>
                <c:pt idx="113156">
                  <c:v>38748.083333333336</c:v>
                </c:pt>
                <c:pt idx="113157">
                  <c:v>38748.166666666664</c:v>
                </c:pt>
                <c:pt idx="113158">
                  <c:v>38748.25</c:v>
                </c:pt>
                <c:pt idx="113159">
                  <c:v>38748.333333333336</c:v>
                </c:pt>
                <c:pt idx="113160">
                  <c:v>38748.375</c:v>
                </c:pt>
                <c:pt idx="113161">
                  <c:v>38748.416666666664</c:v>
                </c:pt>
                <c:pt idx="113162">
                  <c:v>38748.5</c:v>
                </c:pt>
                <c:pt idx="113163">
                  <c:v>38748.583333333336</c:v>
                </c:pt>
                <c:pt idx="113164">
                  <c:v>38748.625</c:v>
                </c:pt>
                <c:pt idx="113165">
                  <c:v>38748.666666666664</c:v>
                </c:pt>
                <c:pt idx="113166">
                  <c:v>38748.75</c:v>
                </c:pt>
                <c:pt idx="113167">
                  <c:v>38748.833333333336</c:v>
                </c:pt>
                <c:pt idx="113168">
                  <c:v>38748.875</c:v>
                </c:pt>
                <c:pt idx="113169">
                  <c:v>38748.916666666664</c:v>
                </c:pt>
                <c:pt idx="113170">
                  <c:v>38749</c:v>
                </c:pt>
                <c:pt idx="113171">
                  <c:v>38749.083333333336</c:v>
                </c:pt>
                <c:pt idx="113172">
                  <c:v>38749.166666666664</c:v>
                </c:pt>
                <c:pt idx="113173">
                  <c:v>38749.25</c:v>
                </c:pt>
                <c:pt idx="113174">
                  <c:v>38749.333333333336</c:v>
                </c:pt>
                <c:pt idx="113175">
                  <c:v>38749.375</c:v>
                </c:pt>
                <c:pt idx="113176">
                  <c:v>38749.416666666664</c:v>
                </c:pt>
                <c:pt idx="113177">
                  <c:v>38749.5</c:v>
                </c:pt>
                <c:pt idx="113178">
                  <c:v>38749.583333333336</c:v>
                </c:pt>
                <c:pt idx="113179">
                  <c:v>38749.625</c:v>
                </c:pt>
                <c:pt idx="113180">
                  <c:v>38749.666666666664</c:v>
                </c:pt>
                <c:pt idx="113181">
                  <c:v>38749.75</c:v>
                </c:pt>
                <c:pt idx="113182">
                  <c:v>38749.833333333336</c:v>
                </c:pt>
                <c:pt idx="113183">
                  <c:v>38749.875</c:v>
                </c:pt>
                <c:pt idx="113184">
                  <c:v>38749.916666666664</c:v>
                </c:pt>
                <c:pt idx="113185">
                  <c:v>38750</c:v>
                </c:pt>
                <c:pt idx="113186">
                  <c:v>38750.083333333336</c:v>
                </c:pt>
                <c:pt idx="113187">
                  <c:v>38750.166666666664</c:v>
                </c:pt>
                <c:pt idx="113188">
                  <c:v>38750.25</c:v>
                </c:pt>
                <c:pt idx="113189">
                  <c:v>38750.333333333336</c:v>
                </c:pt>
                <c:pt idx="113190">
                  <c:v>38750.375</c:v>
                </c:pt>
                <c:pt idx="113191">
                  <c:v>38750.416666666664</c:v>
                </c:pt>
                <c:pt idx="113192">
                  <c:v>38750.5</c:v>
                </c:pt>
                <c:pt idx="113193">
                  <c:v>38750.583333333336</c:v>
                </c:pt>
                <c:pt idx="113194">
                  <c:v>38750.625</c:v>
                </c:pt>
                <c:pt idx="113195">
                  <c:v>38750.666666666664</c:v>
                </c:pt>
                <c:pt idx="113196">
                  <c:v>38750.75</c:v>
                </c:pt>
                <c:pt idx="113197">
                  <c:v>38750.833333333336</c:v>
                </c:pt>
                <c:pt idx="113198">
                  <c:v>38750.875</c:v>
                </c:pt>
                <c:pt idx="113199">
                  <c:v>38750.916666666664</c:v>
                </c:pt>
                <c:pt idx="113200">
                  <c:v>38751</c:v>
                </c:pt>
                <c:pt idx="113201">
                  <c:v>38751.083333333336</c:v>
                </c:pt>
                <c:pt idx="113202">
                  <c:v>38751.166666666664</c:v>
                </c:pt>
                <c:pt idx="113203">
                  <c:v>38751.25</c:v>
                </c:pt>
                <c:pt idx="113204">
                  <c:v>38751.333333333336</c:v>
                </c:pt>
                <c:pt idx="113205">
                  <c:v>38751.375</c:v>
                </c:pt>
                <c:pt idx="113206">
                  <c:v>38751.416666666664</c:v>
                </c:pt>
                <c:pt idx="113207">
                  <c:v>38751.5</c:v>
                </c:pt>
                <c:pt idx="113208">
                  <c:v>38751.583333333336</c:v>
                </c:pt>
                <c:pt idx="113209">
                  <c:v>38751.625</c:v>
                </c:pt>
                <c:pt idx="113210">
                  <c:v>38751.666666666664</c:v>
                </c:pt>
                <c:pt idx="113211">
                  <c:v>38751.75</c:v>
                </c:pt>
                <c:pt idx="113212">
                  <c:v>38751.833333333336</c:v>
                </c:pt>
                <c:pt idx="113213">
                  <c:v>38751.875</c:v>
                </c:pt>
                <c:pt idx="113214">
                  <c:v>38751.916666666664</c:v>
                </c:pt>
                <c:pt idx="113215">
                  <c:v>38752</c:v>
                </c:pt>
                <c:pt idx="113216">
                  <c:v>38752.083333333336</c:v>
                </c:pt>
                <c:pt idx="113217">
                  <c:v>38752.166666666664</c:v>
                </c:pt>
                <c:pt idx="113218">
                  <c:v>38752.25</c:v>
                </c:pt>
                <c:pt idx="113219">
                  <c:v>38752.333333333336</c:v>
                </c:pt>
                <c:pt idx="113220">
                  <c:v>38752.375</c:v>
                </c:pt>
                <c:pt idx="113221">
                  <c:v>38752.416666666664</c:v>
                </c:pt>
                <c:pt idx="113222">
                  <c:v>38752.5</c:v>
                </c:pt>
                <c:pt idx="113223">
                  <c:v>38752.583333333336</c:v>
                </c:pt>
                <c:pt idx="113224">
                  <c:v>38752.625</c:v>
                </c:pt>
                <c:pt idx="113225">
                  <c:v>38752.666666666664</c:v>
                </c:pt>
                <c:pt idx="113226">
                  <c:v>38752.75</c:v>
                </c:pt>
                <c:pt idx="113227">
                  <c:v>38752.833333333336</c:v>
                </c:pt>
                <c:pt idx="113228">
                  <c:v>38752.875</c:v>
                </c:pt>
                <c:pt idx="113229">
                  <c:v>38752.916666666664</c:v>
                </c:pt>
                <c:pt idx="113230">
                  <c:v>38753</c:v>
                </c:pt>
                <c:pt idx="113231">
                  <c:v>38753.083333333336</c:v>
                </c:pt>
                <c:pt idx="113232">
                  <c:v>38753.166666666664</c:v>
                </c:pt>
                <c:pt idx="113233">
                  <c:v>38753.25</c:v>
                </c:pt>
                <c:pt idx="113234">
                  <c:v>38753.333333333336</c:v>
                </c:pt>
                <c:pt idx="113235">
                  <c:v>38753.375</c:v>
                </c:pt>
                <c:pt idx="113236">
                  <c:v>38753.416666666664</c:v>
                </c:pt>
                <c:pt idx="113237">
                  <c:v>38753.5</c:v>
                </c:pt>
                <c:pt idx="113238">
                  <c:v>38753.583333333336</c:v>
                </c:pt>
                <c:pt idx="113239">
                  <c:v>38753.625</c:v>
                </c:pt>
                <c:pt idx="113240">
                  <c:v>38753.666666666664</c:v>
                </c:pt>
                <c:pt idx="113241">
                  <c:v>38753.75</c:v>
                </c:pt>
                <c:pt idx="113242">
                  <c:v>38753.833333333336</c:v>
                </c:pt>
                <c:pt idx="113243">
                  <c:v>38753.875</c:v>
                </c:pt>
                <c:pt idx="113244">
                  <c:v>38753.916666666664</c:v>
                </c:pt>
                <c:pt idx="113245">
                  <c:v>38754</c:v>
                </c:pt>
                <c:pt idx="113246">
                  <c:v>38754.083333333336</c:v>
                </c:pt>
                <c:pt idx="113247">
                  <c:v>38754.166666666664</c:v>
                </c:pt>
                <c:pt idx="113248">
                  <c:v>38754.25</c:v>
                </c:pt>
                <c:pt idx="113249">
                  <c:v>38754.333333333336</c:v>
                </c:pt>
                <c:pt idx="113250">
                  <c:v>38754.375</c:v>
                </c:pt>
                <c:pt idx="113251">
                  <c:v>38754.416666666664</c:v>
                </c:pt>
                <c:pt idx="113252">
                  <c:v>38754.5</c:v>
                </c:pt>
                <c:pt idx="113253">
                  <c:v>38754.583333333336</c:v>
                </c:pt>
                <c:pt idx="113254">
                  <c:v>38754.625</c:v>
                </c:pt>
                <c:pt idx="113255">
                  <c:v>38754.666666666664</c:v>
                </c:pt>
                <c:pt idx="113256">
                  <c:v>38754.75</c:v>
                </c:pt>
                <c:pt idx="113257">
                  <c:v>38754.833333333336</c:v>
                </c:pt>
                <c:pt idx="113258">
                  <c:v>38754.875</c:v>
                </c:pt>
                <c:pt idx="113259">
                  <c:v>38754.916666666664</c:v>
                </c:pt>
                <c:pt idx="113260">
                  <c:v>38755</c:v>
                </c:pt>
                <c:pt idx="113261">
                  <c:v>38755.083333333336</c:v>
                </c:pt>
                <c:pt idx="113262">
                  <c:v>38755.166666666664</c:v>
                </c:pt>
                <c:pt idx="113263">
                  <c:v>38755.25</c:v>
                </c:pt>
                <c:pt idx="113264">
                  <c:v>38755.333333333336</c:v>
                </c:pt>
                <c:pt idx="113265">
                  <c:v>38755.375</c:v>
                </c:pt>
                <c:pt idx="113266">
                  <c:v>38755.416666666664</c:v>
                </c:pt>
                <c:pt idx="113267">
                  <c:v>38755.5</c:v>
                </c:pt>
                <c:pt idx="113268">
                  <c:v>38755.583333333336</c:v>
                </c:pt>
                <c:pt idx="113269">
                  <c:v>38755.625</c:v>
                </c:pt>
                <c:pt idx="113270">
                  <c:v>38755.666666666664</c:v>
                </c:pt>
                <c:pt idx="113271">
                  <c:v>38755.75</c:v>
                </c:pt>
                <c:pt idx="113272">
                  <c:v>38755.833333333336</c:v>
                </c:pt>
                <c:pt idx="113273">
                  <c:v>38755.875</c:v>
                </c:pt>
                <c:pt idx="113274">
                  <c:v>38755.916666666664</c:v>
                </c:pt>
                <c:pt idx="113275">
                  <c:v>38756</c:v>
                </c:pt>
                <c:pt idx="113276">
                  <c:v>38756.083333333336</c:v>
                </c:pt>
                <c:pt idx="113277">
                  <c:v>38756.166666666664</c:v>
                </c:pt>
                <c:pt idx="113278">
                  <c:v>38756.25</c:v>
                </c:pt>
                <c:pt idx="113279">
                  <c:v>38756.333333333336</c:v>
                </c:pt>
                <c:pt idx="113280">
                  <c:v>38756.375</c:v>
                </c:pt>
                <c:pt idx="113281">
                  <c:v>38756.416666666664</c:v>
                </c:pt>
                <c:pt idx="113282">
                  <c:v>38756.5</c:v>
                </c:pt>
                <c:pt idx="113283">
                  <c:v>38756.583333333336</c:v>
                </c:pt>
                <c:pt idx="113284">
                  <c:v>38756.625</c:v>
                </c:pt>
                <c:pt idx="113285">
                  <c:v>38756.666666666664</c:v>
                </c:pt>
                <c:pt idx="113286">
                  <c:v>38756.75</c:v>
                </c:pt>
                <c:pt idx="113287">
                  <c:v>38756.833333333336</c:v>
                </c:pt>
                <c:pt idx="113288">
                  <c:v>38756.875</c:v>
                </c:pt>
                <c:pt idx="113289">
                  <c:v>38756.916666666664</c:v>
                </c:pt>
                <c:pt idx="113290">
                  <c:v>38757</c:v>
                </c:pt>
                <c:pt idx="113291">
                  <c:v>38757.083333333336</c:v>
                </c:pt>
                <c:pt idx="113292">
                  <c:v>38757.166666666664</c:v>
                </c:pt>
                <c:pt idx="113293">
                  <c:v>38757.25</c:v>
                </c:pt>
                <c:pt idx="113294">
                  <c:v>38757.333333333336</c:v>
                </c:pt>
                <c:pt idx="113295">
                  <c:v>38757.375</c:v>
                </c:pt>
                <c:pt idx="113296">
                  <c:v>38757.416666666664</c:v>
                </c:pt>
                <c:pt idx="113297">
                  <c:v>38757.5</c:v>
                </c:pt>
                <c:pt idx="113298">
                  <c:v>38757.583333333336</c:v>
                </c:pt>
                <c:pt idx="113299">
                  <c:v>38757.625</c:v>
                </c:pt>
                <c:pt idx="113300">
                  <c:v>38757.666666666664</c:v>
                </c:pt>
                <c:pt idx="113301">
                  <c:v>38757.75</c:v>
                </c:pt>
                <c:pt idx="113302">
                  <c:v>38757.833333333336</c:v>
                </c:pt>
                <c:pt idx="113303">
                  <c:v>38757.875</c:v>
                </c:pt>
                <c:pt idx="113304">
                  <c:v>38757.916666666664</c:v>
                </c:pt>
                <c:pt idx="113305">
                  <c:v>38758</c:v>
                </c:pt>
                <c:pt idx="113306">
                  <c:v>38758.083333333336</c:v>
                </c:pt>
                <c:pt idx="113307">
                  <c:v>38758.166666666664</c:v>
                </c:pt>
                <c:pt idx="113308">
                  <c:v>38758.25</c:v>
                </c:pt>
                <c:pt idx="113309">
                  <c:v>38758.333333333336</c:v>
                </c:pt>
                <c:pt idx="113310">
                  <c:v>38758.375</c:v>
                </c:pt>
                <c:pt idx="113311">
                  <c:v>38758.416666666664</c:v>
                </c:pt>
                <c:pt idx="113312">
                  <c:v>38758.5</c:v>
                </c:pt>
                <c:pt idx="113313">
                  <c:v>38758.583333333336</c:v>
                </c:pt>
                <c:pt idx="113314">
                  <c:v>38758.625</c:v>
                </c:pt>
                <c:pt idx="113315">
                  <c:v>38758.666666666664</c:v>
                </c:pt>
                <c:pt idx="113316">
                  <c:v>38758.75</c:v>
                </c:pt>
                <c:pt idx="113317">
                  <c:v>38758.833333333336</c:v>
                </c:pt>
                <c:pt idx="113318">
                  <c:v>38758.875</c:v>
                </c:pt>
                <c:pt idx="113319">
                  <c:v>38758.916666666664</c:v>
                </c:pt>
                <c:pt idx="113320">
                  <c:v>38759</c:v>
                </c:pt>
                <c:pt idx="113321">
                  <c:v>38759.083333333336</c:v>
                </c:pt>
                <c:pt idx="113322">
                  <c:v>38759.166666666664</c:v>
                </c:pt>
                <c:pt idx="113323">
                  <c:v>38759.25</c:v>
                </c:pt>
                <c:pt idx="113324">
                  <c:v>38759.333333333336</c:v>
                </c:pt>
                <c:pt idx="113325">
                  <c:v>38759.375</c:v>
                </c:pt>
                <c:pt idx="113326">
                  <c:v>38759.416666666664</c:v>
                </c:pt>
                <c:pt idx="113327">
                  <c:v>38759.5</c:v>
                </c:pt>
                <c:pt idx="113328">
                  <c:v>38759.583333333336</c:v>
                </c:pt>
                <c:pt idx="113329">
                  <c:v>38759.625</c:v>
                </c:pt>
                <c:pt idx="113330">
                  <c:v>38759.666666666664</c:v>
                </c:pt>
                <c:pt idx="113331">
                  <c:v>38759.75</c:v>
                </c:pt>
                <c:pt idx="113332">
                  <c:v>38759.833333333336</c:v>
                </c:pt>
                <c:pt idx="113333">
                  <c:v>38759.875</c:v>
                </c:pt>
                <c:pt idx="113334">
                  <c:v>38759.916666666664</c:v>
                </c:pt>
                <c:pt idx="113335">
                  <c:v>38760</c:v>
                </c:pt>
                <c:pt idx="113336">
                  <c:v>38760.083333333336</c:v>
                </c:pt>
                <c:pt idx="113337">
                  <c:v>38760.166666666664</c:v>
                </c:pt>
                <c:pt idx="113338">
                  <c:v>38760.25</c:v>
                </c:pt>
                <c:pt idx="113339">
                  <c:v>38760.333333333336</c:v>
                </c:pt>
                <c:pt idx="113340">
                  <c:v>38760.375</c:v>
                </c:pt>
                <c:pt idx="113341">
                  <c:v>38760.416666666664</c:v>
                </c:pt>
                <c:pt idx="113342">
                  <c:v>38760.5</c:v>
                </c:pt>
                <c:pt idx="113343">
                  <c:v>38760.583333333336</c:v>
                </c:pt>
                <c:pt idx="113344">
                  <c:v>38760.625</c:v>
                </c:pt>
                <c:pt idx="113345">
                  <c:v>38760.666666666664</c:v>
                </c:pt>
                <c:pt idx="113346">
                  <c:v>38760.75</c:v>
                </c:pt>
                <c:pt idx="113347">
                  <c:v>38760.833333333336</c:v>
                </c:pt>
                <c:pt idx="113348">
                  <c:v>38760.875</c:v>
                </c:pt>
                <c:pt idx="113349">
                  <c:v>38760.916666666664</c:v>
                </c:pt>
                <c:pt idx="113350">
                  <c:v>38761</c:v>
                </c:pt>
                <c:pt idx="113351">
                  <c:v>38761.083333333336</c:v>
                </c:pt>
                <c:pt idx="113352">
                  <c:v>38761.166666666664</c:v>
                </c:pt>
                <c:pt idx="113353">
                  <c:v>38761.25</c:v>
                </c:pt>
                <c:pt idx="113354">
                  <c:v>38761.333333333336</c:v>
                </c:pt>
                <c:pt idx="113355">
                  <c:v>38761.375</c:v>
                </c:pt>
                <c:pt idx="113356">
                  <c:v>38761.416666666664</c:v>
                </c:pt>
                <c:pt idx="113357">
                  <c:v>38761.5</c:v>
                </c:pt>
                <c:pt idx="113358">
                  <c:v>38761.583333333336</c:v>
                </c:pt>
                <c:pt idx="113359">
                  <c:v>38761.625</c:v>
                </c:pt>
                <c:pt idx="113360">
                  <c:v>38761.666666666664</c:v>
                </c:pt>
                <c:pt idx="113361">
                  <c:v>38761.75</c:v>
                </c:pt>
                <c:pt idx="113362">
                  <c:v>38761.833333333336</c:v>
                </c:pt>
                <c:pt idx="113363">
                  <c:v>38761.875</c:v>
                </c:pt>
                <c:pt idx="113364">
                  <c:v>38761.916666666664</c:v>
                </c:pt>
                <c:pt idx="113365">
                  <c:v>38762</c:v>
                </c:pt>
                <c:pt idx="113366">
                  <c:v>38762.083333333336</c:v>
                </c:pt>
                <c:pt idx="113367">
                  <c:v>38762.166666666664</c:v>
                </c:pt>
                <c:pt idx="113368">
                  <c:v>38762.25</c:v>
                </c:pt>
                <c:pt idx="113369">
                  <c:v>38762.333333333336</c:v>
                </c:pt>
                <c:pt idx="113370">
                  <c:v>38762.375</c:v>
                </c:pt>
                <c:pt idx="113371">
                  <c:v>38762.416666666664</c:v>
                </c:pt>
                <c:pt idx="113372">
                  <c:v>38762.5</c:v>
                </c:pt>
                <c:pt idx="113373">
                  <c:v>38762.583333333336</c:v>
                </c:pt>
                <c:pt idx="113374">
                  <c:v>38762.625</c:v>
                </c:pt>
                <c:pt idx="113375">
                  <c:v>38762.666666666664</c:v>
                </c:pt>
                <c:pt idx="113376">
                  <c:v>38762.75</c:v>
                </c:pt>
                <c:pt idx="113377">
                  <c:v>38762.833333333336</c:v>
                </c:pt>
                <c:pt idx="113378">
                  <c:v>38762.875</c:v>
                </c:pt>
                <c:pt idx="113379">
                  <c:v>38762.916666666664</c:v>
                </c:pt>
                <c:pt idx="113380">
                  <c:v>38763</c:v>
                </c:pt>
                <c:pt idx="113381">
                  <c:v>38763.083333333336</c:v>
                </c:pt>
                <c:pt idx="113382">
                  <c:v>38763.166666666664</c:v>
                </c:pt>
                <c:pt idx="113383">
                  <c:v>38763.25</c:v>
                </c:pt>
                <c:pt idx="113384">
                  <c:v>38763.333333333336</c:v>
                </c:pt>
                <c:pt idx="113385">
                  <c:v>38763.375</c:v>
                </c:pt>
                <c:pt idx="113386">
                  <c:v>38763.416666666664</c:v>
                </c:pt>
                <c:pt idx="113387">
                  <c:v>38763.5</c:v>
                </c:pt>
                <c:pt idx="113388">
                  <c:v>38763.583333333336</c:v>
                </c:pt>
                <c:pt idx="113389">
                  <c:v>38763.625</c:v>
                </c:pt>
                <c:pt idx="113390">
                  <c:v>38763.666666666664</c:v>
                </c:pt>
                <c:pt idx="113391">
                  <c:v>38763.75</c:v>
                </c:pt>
                <c:pt idx="113392">
                  <c:v>38763.833333333336</c:v>
                </c:pt>
                <c:pt idx="113393">
                  <c:v>38763.875</c:v>
                </c:pt>
                <c:pt idx="113394">
                  <c:v>38763.916666666664</c:v>
                </c:pt>
                <c:pt idx="113395">
                  <c:v>38764</c:v>
                </c:pt>
                <c:pt idx="113396">
                  <c:v>38764.083333333336</c:v>
                </c:pt>
                <c:pt idx="113397">
                  <c:v>38764.166666666664</c:v>
                </c:pt>
                <c:pt idx="113398">
                  <c:v>38764.25</c:v>
                </c:pt>
                <c:pt idx="113399">
                  <c:v>38764.333333333336</c:v>
                </c:pt>
                <c:pt idx="113400">
                  <c:v>38764.375</c:v>
                </c:pt>
                <c:pt idx="113401">
                  <c:v>38764.416666666664</c:v>
                </c:pt>
                <c:pt idx="113402">
                  <c:v>38764.5</c:v>
                </c:pt>
                <c:pt idx="113403">
                  <c:v>38764.583333333336</c:v>
                </c:pt>
                <c:pt idx="113404">
                  <c:v>38764.625</c:v>
                </c:pt>
                <c:pt idx="113405">
                  <c:v>38764.666666666664</c:v>
                </c:pt>
                <c:pt idx="113406">
                  <c:v>38764.75</c:v>
                </c:pt>
                <c:pt idx="113407">
                  <c:v>38764.833333333336</c:v>
                </c:pt>
                <c:pt idx="113408">
                  <c:v>38764.875</c:v>
                </c:pt>
                <c:pt idx="113409">
                  <c:v>38764.916666666664</c:v>
                </c:pt>
                <c:pt idx="113410">
                  <c:v>38765</c:v>
                </c:pt>
                <c:pt idx="113411">
                  <c:v>38765.083333333336</c:v>
                </c:pt>
                <c:pt idx="113412">
                  <c:v>38765.166666666664</c:v>
                </c:pt>
                <c:pt idx="113413">
                  <c:v>38765.25</c:v>
                </c:pt>
                <c:pt idx="113414">
                  <c:v>38765.333333333336</c:v>
                </c:pt>
                <c:pt idx="113415">
                  <c:v>38765.375</c:v>
                </c:pt>
                <c:pt idx="113416">
                  <c:v>38765.416666666664</c:v>
                </c:pt>
                <c:pt idx="113417">
                  <c:v>38765.5</c:v>
                </c:pt>
                <c:pt idx="113418">
                  <c:v>38765.583333333336</c:v>
                </c:pt>
                <c:pt idx="113419">
                  <c:v>38765.625</c:v>
                </c:pt>
                <c:pt idx="113420">
                  <c:v>38765.666666666664</c:v>
                </c:pt>
                <c:pt idx="113421">
                  <c:v>38765.75</c:v>
                </c:pt>
                <c:pt idx="113422">
                  <c:v>38765.833333333336</c:v>
                </c:pt>
                <c:pt idx="113423">
                  <c:v>38765.875</c:v>
                </c:pt>
                <c:pt idx="113424">
                  <c:v>38765.916666666664</c:v>
                </c:pt>
                <c:pt idx="113425">
                  <c:v>38766</c:v>
                </c:pt>
                <c:pt idx="113426">
                  <c:v>38766.083333333336</c:v>
                </c:pt>
                <c:pt idx="113427">
                  <c:v>38766.166666666664</c:v>
                </c:pt>
                <c:pt idx="113428">
                  <c:v>38766.25</c:v>
                </c:pt>
                <c:pt idx="113429">
                  <c:v>38766.333333333336</c:v>
                </c:pt>
                <c:pt idx="113430">
                  <c:v>38766.375</c:v>
                </c:pt>
                <c:pt idx="113431">
                  <c:v>38766.416666666664</c:v>
                </c:pt>
                <c:pt idx="113432">
                  <c:v>38766.5</c:v>
                </c:pt>
                <c:pt idx="113433">
                  <c:v>38766.583333333336</c:v>
                </c:pt>
                <c:pt idx="113434">
                  <c:v>38766.625</c:v>
                </c:pt>
                <c:pt idx="113435">
                  <c:v>38766.666666666664</c:v>
                </c:pt>
                <c:pt idx="113436">
                  <c:v>38766.75</c:v>
                </c:pt>
                <c:pt idx="113437">
                  <c:v>38766.833333333336</c:v>
                </c:pt>
                <c:pt idx="113438">
                  <c:v>38766.875</c:v>
                </c:pt>
                <c:pt idx="113439">
                  <c:v>38766.916666666664</c:v>
                </c:pt>
                <c:pt idx="113440">
                  <c:v>38767</c:v>
                </c:pt>
                <c:pt idx="113441">
                  <c:v>38767.083333333336</c:v>
                </c:pt>
                <c:pt idx="113442">
                  <c:v>38767.166666666664</c:v>
                </c:pt>
                <c:pt idx="113443">
                  <c:v>38767.25</c:v>
                </c:pt>
                <c:pt idx="113444">
                  <c:v>38767.333333333336</c:v>
                </c:pt>
                <c:pt idx="113445">
                  <c:v>38767.375</c:v>
                </c:pt>
                <c:pt idx="113446">
                  <c:v>38767.416666666664</c:v>
                </c:pt>
                <c:pt idx="113447">
                  <c:v>38767.5</c:v>
                </c:pt>
                <c:pt idx="113448">
                  <c:v>38767.583333333336</c:v>
                </c:pt>
                <c:pt idx="113449">
                  <c:v>38767.625</c:v>
                </c:pt>
                <c:pt idx="113450">
                  <c:v>38767.666666666664</c:v>
                </c:pt>
                <c:pt idx="113451">
                  <c:v>38767.75</c:v>
                </c:pt>
                <c:pt idx="113452">
                  <c:v>38767.833333333336</c:v>
                </c:pt>
                <c:pt idx="113453">
                  <c:v>38767.875</c:v>
                </c:pt>
                <c:pt idx="113454">
                  <c:v>38767.916666666664</c:v>
                </c:pt>
                <c:pt idx="113455">
                  <c:v>38768</c:v>
                </c:pt>
                <c:pt idx="113456">
                  <c:v>38768.083333333336</c:v>
                </c:pt>
                <c:pt idx="113457">
                  <c:v>38768.166666666664</c:v>
                </c:pt>
                <c:pt idx="113458">
                  <c:v>38768.25</c:v>
                </c:pt>
                <c:pt idx="113459">
                  <c:v>38768.333333333336</c:v>
                </c:pt>
                <c:pt idx="113460">
                  <c:v>38768.375</c:v>
                </c:pt>
                <c:pt idx="113461">
                  <c:v>38768.416666666664</c:v>
                </c:pt>
                <c:pt idx="113462">
                  <c:v>38768.5</c:v>
                </c:pt>
                <c:pt idx="113463">
                  <c:v>38768.583333333336</c:v>
                </c:pt>
                <c:pt idx="113464">
                  <c:v>38768.625</c:v>
                </c:pt>
                <c:pt idx="113465">
                  <c:v>38768.666666666664</c:v>
                </c:pt>
                <c:pt idx="113466">
                  <c:v>38768.75</c:v>
                </c:pt>
                <c:pt idx="113467">
                  <c:v>38768.833333333336</c:v>
                </c:pt>
                <c:pt idx="113468">
                  <c:v>38768.875</c:v>
                </c:pt>
                <c:pt idx="113469">
                  <c:v>38768.916666666664</c:v>
                </c:pt>
                <c:pt idx="113470">
                  <c:v>38769</c:v>
                </c:pt>
                <c:pt idx="113471">
                  <c:v>38769.083333333336</c:v>
                </c:pt>
                <c:pt idx="113472">
                  <c:v>38769.166666666664</c:v>
                </c:pt>
                <c:pt idx="113473">
                  <c:v>38769.25</c:v>
                </c:pt>
                <c:pt idx="113474">
                  <c:v>38769.333333333336</c:v>
                </c:pt>
                <c:pt idx="113475">
                  <c:v>38769.375</c:v>
                </c:pt>
                <c:pt idx="113476">
                  <c:v>38769.416666666664</c:v>
                </c:pt>
                <c:pt idx="113477">
                  <c:v>38769.5</c:v>
                </c:pt>
                <c:pt idx="113478">
                  <c:v>38769.583333333336</c:v>
                </c:pt>
                <c:pt idx="113479">
                  <c:v>38769.625</c:v>
                </c:pt>
                <c:pt idx="113480">
                  <c:v>38769.666666666664</c:v>
                </c:pt>
                <c:pt idx="113481">
                  <c:v>38769.75</c:v>
                </c:pt>
                <c:pt idx="113482">
                  <c:v>38769.833333333336</c:v>
                </c:pt>
                <c:pt idx="113483">
                  <c:v>38769.875</c:v>
                </c:pt>
                <c:pt idx="113484">
                  <c:v>38769.916666666664</c:v>
                </c:pt>
                <c:pt idx="113485">
                  <c:v>38770</c:v>
                </c:pt>
                <c:pt idx="113486">
                  <c:v>38770.083333333336</c:v>
                </c:pt>
                <c:pt idx="113487">
                  <c:v>38770.166666666664</c:v>
                </c:pt>
                <c:pt idx="113488">
                  <c:v>38770.25</c:v>
                </c:pt>
                <c:pt idx="113489">
                  <c:v>38770.333333333336</c:v>
                </c:pt>
                <c:pt idx="113490">
                  <c:v>38770.375</c:v>
                </c:pt>
                <c:pt idx="113491">
                  <c:v>38770.416666666664</c:v>
                </c:pt>
                <c:pt idx="113492">
                  <c:v>38770.5</c:v>
                </c:pt>
                <c:pt idx="113493">
                  <c:v>38770.583333333336</c:v>
                </c:pt>
                <c:pt idx="113494">
                  <c:v>38770.625</c:v>
                </c:pt>
                <c:pt idx="113495">
                  <c:v>38770.666666666664</c:v>
                </c:pt>
                <c:pt idx="113496">
                  <c:v>38770.75</c:v>
                </c:pt>
                <c:pt idx="113497">
                  <c:v>38770.833333333336</c:v>
                </c:pt>
                <c:pt idx="113498">
                  <c:v>38770.875</c:v>
                </c:pt>
                <c:pt idx="113499">
                  <c:v>38770.916666666664</c:v>
                </c:pt>
                <c:pt idx="113500">
                  <c:v>38771</c:v>
                </c:pt>
                <c:pt idx="113501">
                  <c:v>38771.083333333336</c:v>
                </c:pt>
                <c:pt idx="113502">
                  <c:v>38771.166666666664</c:v>
                </c:pt>
                <c:pt idx="113503">
                  <c:v>38771.25</c:v>
                </c:pt>
                <c:pt idx="113504">
                  <c:v>38771.333333333336</c:v>
                </c:pt>
                <c:pt idx="113505">
                  <c:v>38771.375</c:v>
                </c:pt>
                <c:pt idx="113506">
                  <c:v>38771.416666666664</c:v>
                </c:pt>
                <c:pt idx="113507">
                  <c:v>38771.5</c:v>
                </c:pt>
                <c:pt idx="113508">
                  <c:v>38771.583333333336</c:v>
                </c:pt>
                <c:pt idx="113509">
                  <c:v>38771.625</c:v>
                </c:pt>
                <c:pt idx="113510">
                  <c:v>38771.666666666664</c:v>
                </c:pt>
                <c:pt idx="113511">
                  <c:v>38771.75</c:v>
                </c:pt>
                <c:pt idx="113512">
                  <c:v>38771.833333333336</c:v>
                </c:pt>
                <c:pt idx="113513">
                  <c:v>38771.875</c:v>
                </c:pt>
                <c:pt idx="113514">
                  <c:v>38771.916666666664</c:v>
                </c:pt>
                <c:pt idx="113515">
                  <c:v>38772</c:v>
                </c:pt>
                <c:pt idx="113516">
                  <c:v>38772.083333333336</c:v>
                </c:pt>
                <c:pt idx="113517">
                  <c:v>38772.166666666664</c:v>
                </c:pt>
                <c:pt idx="113518">
                  <c:v>38772.25</c:v>
                </c:pt>
                <c:pt idx="113519">
                  <c:v>38772.333333333336</c:v>
                </c:pt>
                <c:pt idx="113520">
                  <c:v>38772.375</c:v>
                </c:pt>
                <c:pt idx="113521">
                  <c:v>38772.416666666664</c:v>
                </c:pt>
                <c:pt idx="113522">
                  <c:v>38772.5</c:v>
                </c:pt>
                <c:pt idx="113523">
                  <c:v>38772.583333333336</c:v>
                </c:pt>
                <c:pt idx="113524">
                  <c:v>38772.625</c:v>
                </c:pt>
                <c:pt idx="113525">
                  <c:v>38772.666666666664</c:v>
                </c:pt>
                <c:pt idx="113526">
                  <c:v>38772.75</c:v>
                </c:pt>
                <c:pt idx="113527">
                  <c:v>38772.833333333336</c:v>
                </c:pt>
                <c:pt idx="113528">
                  <c:v>38772.875</c:v>
                </c:pt>
                <c:pt idx="113529">
                  <c:v>38772.916666666664</c:v>
                </c:pt>
                <c:pt idx="113530">
                  <c:v>38773</c:v>
                </c:pt>
                <c:pt idx="113531">
                  <c:v>38773.083333333336</c:v>
                </c:pt>
                <c:pt idx="113532">
                  <c:v>38773.166666666664</c:v>
                </c:pt>
                <c:pt idx="113533">
                  <c:v>38773.25</c:v>
                </c:pt>
                <c:pt idx="113534">
                  <c:v>38773.333333333336</c:v>
                </c:pt>
                <c:pt idx="113535">
                  <c:v>38773.375</c:v>
                </c:pt>
                <c:pt idx="113536">
                  <c:v>38773.416666666664</c:v>
                </c:pt>
                <c:pt idx="113537">
                  <c:v>38773.5</c:v>
                </c:pt>
                <c:pt idx="113538">
                  <c:v>38773.583333333336</c:v>
                </c:pt>
                <c:pt idx="113539">
                  <c:v>38773.625</c:v>
                </c:pt>
                <c:pt idx="113540">
                  <c:v>38773.666666666664</c:v>
                </c:pt>
                <c:pt idx="113541">
                  <c:v>38773.75</c:v>
                </c:pt>
                <c:pt idx="113542">
                  <c:v>38773.833333333336</c:v>
                </c:pt>
                <c:pt idx="113543">
                  <c:v>38773.875</c:v>
                </c:pt>
                <c:pt idx="113544">
                  <c:v>38773.916666666664</c:v>
                </c:pt>
                <c:pt idx="113545">
                  <c:v>38774</c:v>
                </c:pt>
                <c:pt idx="113546">
                  <c:v>38774.083333333336</c:v>
                </c:pt>
                <c:pt idx="113547">
                  <c:v>38774.166666666664</c:v>
                </c:pt>
                <c:pt idx="113548">
                  <c:v>38774.25</c:v>
                </c:pt>
                <c:pt idx="113549">
                  <c:v>38774.333333333336</c:v>
                </c:pt>
                <c:pt idx="113550">
                  <c:v>38774.375</c:v>
                </c:pt>
                <c:pt idx="113551">
                  <c:v>38774.416666666664</c:v>
                </c:pt>
                <c:pt idx="113552">
                  <c:v>38774.5</c:v>
                </c:pt>
                <c:pt idx="113553">
                  <c:v>38774.583333333336</c:v>
                </c:pt>
                <c:pt idx="113554">
                  <c:v>38774.625</c:v>
                </c:pt>
                <c:pt idx="113555">
                  <c:v>38774.666666666664</c:v>
                </c:pt>
                <c:pt idx="113556">
                  <c:v>38774.75</c:v>
                </c:pt>
                <c:pt idx="113557">
                  <c:v>38774.833333333336</c:v>
                </c:pt>
                <c:pt idx="113558">
                  <c:v>38774.875</c:v>
                </c:pt>
                <c:pt idx="113559">
                  <c:v>38774.916666666664</c:v>
                </c:pt>
                <c:pt idx="113560">
                  <c:v>38775</c:v>
                </c:pt>
                <c:pt idx="113561">
                  <c:v>38775.083333333336</c:v>
                </c:pt>
                <c:pt idx="113562">
                  <c:v>38775.166666666664</c:v>
                </c:pt>
                <c:pt idx="113563">
                  <c:v>38775.25</c:v>
                </c:pt>
                <c:pt idx="113564">
                  <c:v>38775.333333333336</c:v>
                </c:pt>
                <c:pt idx="113565">
                  <c:v>38775.375</c:v>
                </c:pt>
                <c:pt idx="113566">
                  <c:v>38775.40625</c:v>
                </c:pt>
                <c:pt idx="113567">
                  <c:v>38775.416666666664</c:v>
                </c:pt>
                <c:pt idx="113568">
                  <c:v>38775.5</c:v>
                </c:pt>
                <c:pt idx="113569">
                  <c:v>38775.583333333336</c:v>
                </c:pt>
                <c:pt idx="113570">
                  <c:v>38775.625</c:v>
                </c:pt>
                <c:pt idx="113571">
                  <c:v>38775.666666666664</c:v>
                </c:pt>
                <c:pt idx="113572">
                  <c:v>38775.75</c:v>
                </c:pt>
                <c:pt idx="113573">
                  <c:v>38775.833333333336</c:v>
                </c:pt>
                <c:pt idx="113574">
                  <c:v>38775.875</c:v>
                </c:pt>
                <c:pt idx="113575">
                  <c:v>38775.916666666664</c:v>
                </c:pt>
                <c:pt idx="113576">
                  <c:v>38776</c:v>
                </c:pt>
                <c:pt idx="113577">
                  <c:v>38776.083333333336</c:v>
                </c:pt>
                <c:pt idx="113578">
                  <c:v>38776.166666666664</c:v>
                </c:pt>
                <c:pt idx="113579">
                  <c:v>38776.25</c:v>
                </c:pt>
                <c:pt idx="113580">
                  <c:v>38776.333333333336</c:v>
                </c:pt>
                <c:pt idx="113581">
                  <c:v>38776.375</c:v>
                </c:pt>
                <c:pt idx="113582">
                  <c:v>38776.416666666664</c:v>
                </c:pt>
                <c:pt idx="113583">
                  <c:v>38776.5</c:v>
                </c:pt>
                <c:pt idx="113584">
                  <c:v>38776.583333333336</c:v>
                </c:pt>
                <c:pt idx="113585">
                  <c:v>38776.625</c:v>
                </c:pt>
                <c:pt idx="113586">
                  <c:v>38776.666666666664</c:v>
                </c:pt>
                <c:pt idx="113587">
                  <c:v>38776.75</c:v>
                </c:pt>
                <c:pt idx="113588">
                  <c:v>38776.833333333336</c:v>
                </c:pt>
                <c:pt idx="113589">
                  <c:v>38776.875</c:v>
                </c:pt>
                <c:pt idx="113590">
                  <c:v>38776.916666666664</c:v>
                </c:pt>
                <c:pt idx="113591">
                  <c:v>38777</c:v>
                </c:pt>
                <c:pt idx="113592">
                  <c:v>38777.083333333336</c:v>
                </c:pt>
                <c:pt idx="113593">
                  <c:v>38777.166666666664</c:v>
                </c:pt>
                <c:pt idx="113594">
                  <c:v>38777.25</c:v>
                </c:pt>
                <c:pt idx="113595">
                  <c:v>38777.333333333336</c:v>
                </c:pt>
                <c:pt idx="113596">
                  <c:v>38777.375</c:v>
                </c:pt>
                <c:pt idx="113597">
                  <c:v>38777.416666666664</c:v>
                </c:pt>
                <c:pt idx="113598">
                  <c:v>38777.5</c:v>
                </c:pt>
                <c:pt idx="113599">
                  <c:v>38777.583333333336</c:v>
                </c:pt>
                <c:pt idx="113600">
                  <c:v>38777.625</c:v>
                </c:pt>
                <c:pt idx="113601">
                  <c:v>38777.666666666664</c:v>
                </c:pt>
                <c:pt idx="113602">
                  <c:v>38777.75</c:v>
                </c:pt>
                <c:pt idx="113603">
                  <c:v>38777.833333333336</c:v>
                </c:pt>
                <c:pt idx="113604">
                  <c:v>38777.875</c:v>
                </c:pt>
                <c:pt idx="113605">
                  <c:v>38777.916666666664</c:v>
                </c:pt>
                <c:pt idx="113606">
                  <c:v>38778</c:v>
                </c:pt>
                <c:pt idx="113607">
                  <c:v>38778.083333333336</c:v>
                </c:pt>
                <c:pt idx="113608">
                  <c:v>38778.166666666664</c:v>
                </c:pt>
                <c:pt idx="113609">
                  <c:v>38778.25</c:v>
                </c:pt>
                <c:pt idx="113610">
                  <c:v>38778.333333333336</c:v>
                </c:pt>
                <c:pt idx="113611">
                  <c:v>38778.375</c:v>
                </c:pt>
                <c:pt idx="113612">
                  <c:v>38778.416666666664</c:v>
                </c:pt>
                <c:pt idx="113613">
                  <c:v>38778.5</c:v>
                </c:pt>
                <c:pt idx="113614">
                  <c:v>38778.583333333336</c:v>
                </c:pt>
                <c:pt idx="113615">
                  <c:v>38778.625</c:v>
                </c:pt>
                <c:pt idx="113616">
                  <c:v>38778.666666666664</c:v>
                </c:pt>
                <c:pt idx="113617">
                  <c:v>38778.75</c:v>
                </c:pt>
                <c:pt idx="113618">
                  <c:v>38778.833333333336</c:v>
                </c:pt>
                <c:pt idx="113619">
                  <c:v>38778.875</c:v>
                </c:pt>
                <c:pt idx="113620">
                  <c:v>38778.916666666664</c:v>
                </c:pt>
                <c:pt idx="113621">
                  <c:v>38779</c:v>
                </c:pt>
                <c:pt idx="113622">
                  <c:v>38779.083333333336</c:v>
                </c:pt>
                <c:pt idx="113623">
                  <c:v>38779.166666666664</c:v>
                </c:pt>
                <c:pt idx="113624">
                  <c:v>38779.25</c:v>
                </c:pt>
                <c:pt idx="113625">
                  <c:v>38779.333333333336</c:v>
                </c:pt>
                <c:pt idx="113626">
                  <c:v>38779.375</c:v>
                </c:pt>
                <c:pt idx="113627">
                  <c:v>38779.416666666664</c:v>
                </c:pt>
                <c:pt idx="113628">
                  <c:v>38779.5</c:v>
                </c:pt>
                <c:pt idx="113629">
                  <c:v>38779.583333333336</c:v>
                </c:pt>
                <c:pt idx="113630">
                  <c:v>38779.625</c:v>
                </c:pt>
                <c:pt idx="113631">
                  <c:v>38779.666666666664</c:v>
                </c:pt>
                <c:pt idx="113632">
                  <c:v>38779.75</c:v>
                </c:pt>
                <c:pt idx="113633">
                  <c:v>38779.833333333336</c:v>
                </c:pt>
                <c:pt idx="113634">
                  <c:v>38779.875</c:v>
                </c:pt>
                <c:pt idx="113635">
                  <c:v>38779.916666666664</c:v>
                </c:pt>
                <c:pt idx="113636">
                  <c:v>38780</c:v>
                </c:pt>
                <c:pt idx="113637">
                  <c:v>38780.083333333336</c:v>
                </c:pt>
                <c:pt idx="113638">
                  <c:v>38780.166666666664</c:v>
                </c:pt>
                <c:pt idx="113639">
                  <c:v>38780.25</c:v>
                </c:pt>
                <c:pt idx="113640">
                  <c:v>38780.333333333336</c:v>
                </c:pt>
                <c:pt idx="113641">
                  <c:v>38780.375</c:v>
                </c:pt>
                <c:pt idx="113642">
                  <c:v>38780.416666666664</c:v>
                </c:pt>
                <c:pt idx="113643">
                  <c:v>38780.5</c:v>
                </c:pt>
                <c:pt idx="113644">
                  <c:v>38780.583333333336</c:v>
                </c:pt>
                <c:pt idx="113645">
                  <c:v>38780.625</c:v>
                </c:pt>
                <c:pt idx="113646">
                  <c:v>38780.666666666664</c:v>
                </c:pt>
                <c:pt idx="113647">
                  <c:v>38780.75</c:v>
                </c:pt>
                <c:pt idx="113648">
                  <c:v>38780.833333333336</c:v>
                </c:pt>
                <c:pt idx="113649">
                  <c:v>38780.875</c:v>
                </c:pt>
                <c:pt idx="113650">
                  <c:v>38780.916666666664</c:v>
                </c:pt>
                <c:pt idx="113651">
                  <c:v>38781</c:v>
                </c:pt>
                <c:pt idx="113652">
                  <c:v>38781.083333333336</c:v>
                </c:pt>
                <c:pt idx="113653">
                  <c:v>38781.166666666664</c:v>
                </c:pt>
                <c:pt idx="113654">
                  <c:v>38781.25</c:v>
                </c:pt>
                <c:pt idx="113655">
                  <c:v>38781.333333333336</c:v>
                </c:pt>
                <c:pt idx="113656">
                  <c:v>38781.375</c:v>
                </c:pt>
                <c:pt idx="113657">
                  <c:v>38781.416666666664</c:v>
                </c:pt>
                <c:pt idx="113658">
                  <c:v>38781.5</c:v>
                </c:pt>
                <c:pt idx="113659">
                  <c:v>38781.583333333336</c:v>
                </c:pt>
                <c:pt idx="113660">
                  <c:v>38781.625</c:v>
                </c:pt>
                <c:pt idx="113661">
                  <c:v>38781.666666666664</c:v>
                </c:pt>
                <c:pt idx="113662">
                  <c:v>38781.75</c:v>
                </c:pt>
                <c:pt idx="113663">
                  <c:v>38781.833333333336</c:v>
                </c:pt>
                <c:pt idx="113664">
                  <c:v>38781.875</c:v>
                </c:pt>
                <c:pt idx="113665">
                  <c:v>38781.916666666664</c:v>
                </c:pt>
                <c:pt idx="113666">
                  <c:v>38782</c:v>
                </c:pt>
                <c:pt idx="113667">
                  <c:v>38782.083333333336</c:v>
                </c:pt>
                <c:pt idx="113668">
                  <c:v>38782.166666666664</c:v>
                </c:pt>
                <c:pt idx="113669">
                  <c:v>38782.25</c:v>
                </c:pt>
                <c:pt idx="113670">
                  <c:v>38782.333333333336</c:v>
                </c:pt>
                <c:pt idx="113671">
                  <c:v>38782.375</c:v>
                </c:pt>
                <c:pt idx="113672">
                  <c:v>38782.416666666664</c:v>
                </c:pt>
                <c:pt idx="113673">
                  <c:v>38782.5</c:v>
                </c:pt>
                <c:pt idx="113674">
                  <c:v>38782.583333333336</c:v>
                </c:pt>
                <c:pt idx="113675">
                  <c:v>38782.625</c:v>
                </c:pt>
                <c:pt idx="113676">
                  <c:v>38782.666666666664</c:v>
                </c:pt>
                <c:pt idx="113677">
                  <c:v>38782.75</c:v>
                </c:pt>
                <c:pt idx="113678">
                  <c:v>38782.833333333336</c:v>
                </c:pt>
                <c:pt idx="113679">
                  <c:v>38782.875</c:v>
                </c:pt>
                <c:pt idx="113680">
                  <c:v>38782.916666666664</c:v>
                </c:pt>
                <c:pt idx="113681">
                  <c:v>38783</c:v>
                </c:pt>
                <c:pt idx="113682">
                  <c:v>38783.083333333336</c:v>
                </c:pt>
                <c:pt idx="113683">
                  <c:v>38783.166666666664</c:v>
                </c:pt>
                <c:pt idx="113684">
                  <c:v>38783.25</c:v>
                </c:pt>
                <c:pt idx="113685">
                  <c:v>38783.333333333336</c:v>
                </c:pt>
                <c:pt idx="113686">
                  <c:v>38783.375</c:v>
                </c:pt>
                <c:pt idx="113687">
                  <c:v>38783.416666666664</c:v>
                </c:pt>
                <c:pt idx="113688">
                  <c:v>38783.5</c:v>
                </c:pt>
                <c:pt idx="113689">
                  <c:v>38783.583333333336</c:v>
                </c:pt>
                <c:pt idx="113690">
                  <c:v>38783.625</c:v>
                </c:pt>
                <c:pt idx="113691">
                  <c:v>38783.666666666664</c:v>
                </c:pt>
                <c:pt idx="113692">
                  <c:v>38783.75</c:v>
                </c:pt>
                <c:pt idx="113693">
                  <c:v>38783.833333333336</c:v>
                </c:pt>
                <c:pt idx="113694">
                  <c:v>38783.875</c:v>
                </c:pt>
                <c:pt idx="113695">
                  <c:v>38783.916666666664</c:v>
                </c:pt>
                <c:pt idx="113696">
                  <c:v>38784</c:v>
                </c:pt>
                <c:pt idx="113697">
                  <c:v>38784.083333333336</c:v>
                </c:pt>
                <c:pt idx="113698">
                  <c:v>38784.166666666664</c:v>
                </c:pt>
                <c:pt idx="113699">
                  <c:v>38784.25</c:v>
                </c:pt>
                <c:pt idx="113700">
                  <c:v>38784.333333333336</c:v>
                </c:pt>
                <c:pt idx="113701">
                  <c:v>38784.375</c:v>
                </c:pt>
                <c:pt idx="113702">
                  <c:v>38784.416666666664</c:v>
                </c:pt>
                <c:pt idx="113703">
                  <c:v>38784.5</c:v>
                </c:pt>
                <c:pt idx="113704">
                  <c:v>38784.583333333336</c:v>
                </c:pt>
                <c:pt idx="113705">
                  <c:v>38784.625</c:v>
                </c:pt>
                <c:pt idx="113706">
                  <c:v>38784.666666666664</c:v>
                </c:pt>
                <c:pt idx="113707">
                  <c:v>38784.75</c:v>
                </c:pt>
                <c:pt idx="113708">
                  <c:v>38784.833333333336</c:v>
                </c:pt>
                <c:pt idx="113709">
                  <c:v>38784.875</c:v>
                </c:pt>
                <c:pt idx="113710">
                  <c:v>38784.916666666664</c:v>
                </c:pt>
                <c:pt idx="113711">
                  <c:v>38785</c:v>
                </c:pt>
                <c:pt idx="113712">
                  <c:v>38785.083333333336</c:v>
                </c:pt>
                <c:pt idx="113713">
                  <c:v>38785.166666666664</c:v>
                </c:pt>
                <c:pt idx="113714">
                  <c:v>38785.25</c:v>
                </c:pt>
                <c:pt idx="113715">
                  <c:v>38785.333333333336</c:v>
                </c:pt>
                <c:pt idx="113716">
                  <c:v>38785.375</c:v>
                </c:pt>
                <c:pt idx="113717">
                  <c:v>38785.416666666664</c:v>
                </c:pt>
                <c:pt idx="113718">
                  <c:v>38785.5</c:v>
                </c:pt>
                <c:pt idx="113719">
                  <c:v>38785.583333333336</c:v>
                </c:pt>
                <c:pt idx="113720">
                  <c:v>38785.625</c:v>
                </c:pt>
                <c:pt idx="113721">
                  <c:v>38785.666666666664</c:v>
                </c:pt>
                <c:pt idx="113722">
                  <c:v>38785.75</c:v>
                </c:pt>
                <c:pt idx="113723">
                  <c:v>38785.833333333336</c:v>
                </c:pt>
                <c:pt idx="113724">
                  <c:v>38785.875</c:v>
                </c:pt>
                <c:pt idx="113725">
                  <c:v>38785.916666666664</c:v>
                </c:pt>
                <c:pt idx="113726">
                  <c:v>38786</c:v>
                </c:pt>
                <c:pt idx="113727">
                  <c:v>38786.083333333336</c:v>
                </c:pt>
                <c:pt idx="113728">
                  <c:v>38786.166666666664</c:v>
                </c:pt>
                <c:pt idx="113729">
                  <c:v>38786.25</c:v>
                </c:pt>
                <c:pt idx="113730">
                  <c:v>38786.333333333336</c:v>
                </c:pt>
                <c:pt idx="113731">
                  <c:v>38786.375</c:v>
                </c:pt>
                <c:pt idx="113732">
                  <c:v>38786.416666666664</c:v>
                </c:pt>
                <c:pt idx="113733">
                  <c:v>38786.5</c:v>
                </c:pt>
                <c:pt idx="113734">
                  <c:v>38786.583333333336</c:v>
                </c:pt>
                <c:pt idx="113735">
                  <c:v>38786.625</c:v>
                </c:pt>
                <c:pt idx="113736">
                  <c:v>38786.666666666664</c:v>
                </c:pt>
                <c:pt idx="113737">
                  <c:v>38786.75</c:v>
                </c:pt>
                <c:pt idx="113738">
                  <c:v>38786.833333333336</c:v>
                </c:pt>
                <c:pt idx="113739">
                  <c:v>38786.875</c:v>
                </c:pt>
                <c:pt idx="113740">
                  <c:v>38786.916666666664</c:v>
                </c:pt>
                <c:pt idx="113741">
                  <c:v>38787</c:v>
                </c:pt>
                <c:pt idx="113742">
                  <c:v>38787.083333333336</c:v>
                </c:pt>
                <c:pt idx="113743">
                  <c:v>38787.166666666664</c:v>
                </c:pt>
                <c:pt idx="113744">
                  <c:v>38787.25</c:v>
                </c:pt>
                <c:pt idx="113745">
                  <c:v>38787.333333333336</c:v>
                </c:pt>
                <c:pt idx="113746">
                  <c:v>38787.375</c:v>
                </c:pt>
                <c:pt idx="113747">
                  <c:v>38787.396527777775</c:v>
                </c:pt>
                <c:pt idx="113748">
                  <c:v>38787.416666666664</c:v>
                </c:pt>
                <c:pt idx="113749">
                  <c:v>38787.5</c:v>
                </c:pt>
                <c:pt idx="113750">
                  <c:v>38787.583333333336</c:v>
                </c:pt>
                <c:pt idx="113751">
                  <c:v>38787.625</c:v>
                </c:pt>
                <c:pt idx="113752">
                  <c:v>38787.666666666664</c:v>
                </c:pt>
                <c:pt idx="113753">
                  <c:v>38787.75</c:v>
                </c:pt>
                <c:pt idx="113754">
                  <c:v>38787.833333333336</c:v>
                </c:pt>
                <c:pt idx="113755">
                  <c:v>38787.875</c:v>
                </c:pt>
                <c:pt idx="113756">
                  <c:v>38787.916666666664</c:v>
                </c:pt>
                <c:pt idx="113757">
                  <c:v>38788</c:v>
                </c:pt>
                <c:pt idx="113758">
                  <c:v>38788.083333333336</c:v>
                </c:pt>
                <c:pt idx="113759">
                  <c:v>38788.166666666664</c:v>
                </c:pt>
                <c:pt idx="113760">
                  <c:v>38788.25</c:v>
                </c:pt>
                <c:pt idx="113761">
                  <c:v>38788.333333333336</c:v>
                </c:pt>
                <c:pt idx="113762">
                  <c:v>38788.375</c:v>
                </c:pt>
                <c:pt idx="113763">
                  <c:v>38788.416666666664</c:v>
                </c:pt>
                <c:pt idx="113764">
                  <c:v>38788.5</c:v>
                </c:pt>
                <c:pt idx="113765">
                  <c:v>38788.583333333336</c:v>
                </c:pt>
                <c:pt idx="113766">
                  <c:v>38788.625</c:v>
                </c:pt>
                <c:pt idx="113767">
                  <c:v>38788.666666666664</c:v>
                </c:pt>
                <c:pt idx="113768">
                  <c:v>38788.75</c:v>
                </c:pt>
                <c:pt idx="113769">
                  <c:v>38788.833333333336</c:v>
                </c:pt>
                <c:pt idx="113770">
                  <c:v>38788.875</c:v>
                </c:pt>
                <c:pt idx="113771">
                  <c:v>38788.916666666664</c:v>
                </c:pt>
                <c:pt idx="113772">
                  <c:v>38789</c:v>
                </c:pt>
                <c:pt idx="113773">
                  <c:v>38789.083333333336</c:v>
                </c:pt>
                <c:pt idx="113774">
                  <c:v>38789.166666666664</c:v>
                </c:pt>
                <c:pt idx="113775">
                  <c:v>38789.25</c:v>
                </c:pt>
                <c:pt idx="113776">
                  <c:v>38789.333333333336</c:v>
                </c:pt>
                <c:pt idx="113777">
                  <c:v>38789.375</c:v>
                </c:pt>
                <c:pt idx="113778">
                  <c:v>38789.416666666664</c:v>
                </c:pt>
                <c:pt idx="113779">
                  <c:v>38789.5</c:v>
                </c:pt>
                <c:pt idx="113780">
                  <c:v>38789.583333333336</c:v>
                </c:pt>
                <c:pt idx="113781">
                  <c:v>38789.625</c:v>
                </c:pt>
                <c:pt idx="113782">
                  <c:v>38789.666666666664</c:v>
                </c:pt>
                <c:pt idx="113783">
                  <c:v>38789.75</c:v>
                </c:pt>
                <c:pt idx="113784">
                  <c:v>38789.833333333336</c:v>
                </c:pt>
                <c:pt idx="113785">
                  <c:v>38789.875</c:v>
                </c:pt>
                <c:pt idx="113786">
                  <c:v>38789.916666666664</c:v>
                </c:pt>
                <c:pt idx="113787">
                  <c:v>38790</c:v>
                </c:pt>
                <c:pt idx="113788">
                  <c:v>38790.083333333336</c:v>
                </c:pt>
                <c:pt idx="113789">
                  <c:v>38790.166666666664</c:v>
                </c:pt>
                <c:pt idx="113790">
                  <c:v>38790.25</c:v>
                </c:pt>
                <c:pt idx="113791">
                  <c:v>38790.333333333336</c:v>
                </c:pt>
                <c:pt idx="113792">
                  <c:v>38790.375</c:v>
                </c:pt>
                <c:pt idx="113793">
                  <c:v>38790.416666666664</c:v>
                </c:pt>
                <c:pt idx="113794">
                  <c:v>38790.5</c:v>
                </c:pt>
                <c:pt idx="113795">
                  <c:v>38790.583333333336</c:v>
                </c:pt>
                <c:pt idx="113796">
                  <c:v>38790.625</c:v>
                </c:pt>
                <c:pt idx="113797">
                  <c:v>38790.666666666664</c:v>
                </c:pt>
                <c:pt idx="113798">
                  <c:v>38790.75</c:v>
                </c:pt>
                <c:pt idx="113799">
                  <c:v>38790.833333333336</c:v>
                </c:pt>
                <c:pt idx="113800">
                  <c:v>38790.875</c:v>
                </c:pt>
                <c:pt idx="113801">
                  <c:v>38790.916666666664</c:v>
                </c:pt>
                <c:pt idx="113802">
                  <c:v>38791</c:v>
                </c:pt>
                <c:pt idx="113803">
                  <c:v>38791.083333333336</c:v>
                </c:pt>
                <c:pt idx="113804">
                  <c:v>38791.166666666664</c:v>
                </c:pt>
                <c:pt idx="113805">
                  <c:v>38791.25</c:v>
                </c:pt>
                <c:pt idx="113806">
                  <c:v>38791.333333333336</c:v>
                </c:pt>
                <c:pt idx="113807">
                  <c:v>38791.375</c:v>
                </c:pt>
                <c:pt idx="113808">
                  <c:v>38791.416666666664</c:v>
                </c:pt>
                <c:pt idx="113809">
                  <c:v>38791.5</c:v>
                </c:pt>
                <c:pt idx="113810">
                  <c:v>38791.583333333336</c:v>
                </c:pt>
                <c:pt idx="113811">
                  <c:v>38791.625</c:v>
                </c:pt>
                <c:pt idx="113812">
                  <c:v>38791.666666666664</c:v>
                </c:pt>
                <c:pt idx="113813">
                  <c:v>38791.75</c:v>
                </c:pt>
                <c:pt idx="113814">
                  <c:v>38791.833333333336</c:v>
                </c:pt>
                <c:pt idx="113815">
                  <c:v>38791.875</c:v>
                </c:pt>
                <c:pt idx="113816">
                  <c:v>38791.916666666664</c:v>
                </c:pt>
                <c:pt idx="113817">
                  <c:v>38792</c:v>
                </c:pt>
                <c:pt idx="113818">
                  <c:v>38792.083333333336</c:v>
                </c:pt>
                <c:pt idx="113819">
                  <c:v>38792.166666666664</c:v>
                </c:pt>
                <c:pt idx="113820">
                  <c:v>38792.25</c:v>
                </c:pt>
                <c:pt idx="113821">
                  <c:v>38792.333333333336</c:v>
                </c:pt>
                <c:pt idx="113822">
                  <c:v>38792.375</c:v>
                </c:pt>
                <c:pt idx="113823">
                  <c:v>38792.416666666664</c:v>
                </c:pt>
                <c:pt idx="113824">
                  <c:v>38792.5</c:v>
                </c:pt>
                <c:pt idx="113825">
                  <c:v>38792.583333333336</c:v>
                </c:pt>
                <c:pt idx="113826">
                  <c:v>38792.625</c:v>
                </c:pt>
                <c:pt idx="113827">
                  <c:v>38792.666666666664</c:v>
                </c:pt>
                <c:pt idx="113828">
                  <c:v>38792.75</c:v>
                </c:pt>
                <c:pt idx="113829">
                  <c:v>38792.833333333336</c:v>
                </c:pt>
                <c:pt idx="113830">
                  <c:v>38792.875</c:v>
                </c:pt>
                <c:pt idx="113831">
                  <c:v>38792.916666666664</c:v>
                </c:pt>
                <c:pt idx="113832">
                  <c:v>38793</c:v>
                </c:pt>
                <c:pt idx="113833">
                  <c:v>38793.083333333336</c:v>
                </c:pt>
                <c:pt idx="113834">
                  <c:v>38793.166666666664</c:v>
                </c:pt>
                <c:pt idx="113835">
                  <c:v>38793.25</c:v>
                </c:pt>
                <c:pt idx="113836">
                  <c:v>38793.333333333336</c:v>
                </c:pt>
                <c:pt idx="113837">
                  <c:v>38793.375</c:v>
                </c:pt>
                <c:pt idx="113838">
                  <c:v>38793.416666666664</c:v>
                </c:pt>
                <c:pt idx="113839">
                  <c:v>38793.5</c:v>
                </c:pt>
                <c:pt idx="113840">
                  <c:v>38793.583333333336</c:v>
                </c:pt>
                <c:pt idx="113841">
                  <c:v>38793.625</c:v>
                </c:pt>
                <c:pt idx="113842">
                  <c:v>38793.666666666664</c:v>
                </c:pt>
                <c:pt idx="113843">
                  <c:v>38793.75</c:v>
                </c:pt>
                <c:pt idx="113844">
                  <c:v>38793.833333333336</c:v>
                </c:pt>
                <c:pt idx="113845">
                  <c:v>38793.875</c:v>
                </c:pt>
                <c:pt idx="113846">
                  <c:v>38793.916666666664</c:v>
                </c:pt>
                <c:pt idx="113847">
                  <c:v>38794</c:v>
                </c:pt>
                <c:pt idx="113848">
                  <c:v>38794.083333333336</c:v>
                </c:pt>
                <c:pt idx="113849">
                  <c:v>38794.166666666664</c:v>
                </c:pt>
                <c:pt idx="113850">
                  <c:v>38794.25</c:v>
                </c:pt>
                <c:pt idx="113851">
                  <c:v>38794.333333333336</c:v>
                </c:pt>
                <c:pt idx="113852">
                  <c:v>38794.375</c:v>
                </c:pt>
                <c:pt idx="113853">
                  <c:v>38794.416666666664</c:v>
                </c:pt>
                <c:pt idx="113854">
                  <c:v>38794.5</c:v>
                </c:pt>
                <c:pt idx="113855">
                  <c:v>38794.583333333336</c:v>
                </c:pt>
                <c:pt idx="113856">
                  <c:v>38794.625</c:v>
                </c:pt>
                <c:pt idx="113857">
                  <c:v>38794.666666666664</c:v>
                </c:pt>
                <c:pt idx="113858">
                  <c:v>38794.75</c:v>
                </c:pt>
                <c:pt idx="113859">
                  <c:v>38794.833333333336</c:v>
                </c:pt>
                <c:pt idx="113860">
                  <c:v>38794.875</c:v>
                </c:pt>
                <c:pt idx="113861">
                  <c:v>38794.916666666664</c:v>
                </c:pt>
                <c:pt idx="113862">
                  <c:v>38795</c:v>
                </c:pt>
                <c:pt idx="113863">
                  <c:v>38795.083333333336</c:v>
                </c:pt>
                <c:pt idx="113864">
                  <c:v>38795.166666666664</c:v>
                </c:pt>
                <c:pt idx="113865">
                  <c:v>38795.25</c:v>
                </c:pt>
                <c:pt idx="113866">
                  <c:v>38795.333333333336</c:v>
                </c:pt>
                <c:pt idx="113867">
                  <c:v>38795.375</c:v>
                </c:pt>
                <c:pt idx="113868">
                  <c:v>38795.416666666664</c:v>
                </c:pt>
                <c:pt idx="113869">
                  <c:v>38795.5</c:v>
                </c:pt>
                <c:pt idx="113870">
                  <c:v>38795.583333333336</c:v>
                </c:pt>
                <c:pt idx="113871">
                  <c:v>38795.625</c:v>
                </c:pt>
                <c:pt idx="113872">
                  <c:v>38795.666666666664</c:v>
                </c:pt>
                <c:pt idx="113873">
                  <c:v>38795.75</c:v>
                </c:pt>
                <c:pt idx="113874">
                  <c:v>38795.833333333336</c:v>
                </c:pt>
                <c:pt idx="113875">
                  <c:v>38795.875</c:v>
                </c:pt>
                <c:pt idx="113876">
                  <c:v>38795.916666666664</c:v>
                </c:pt>
                <c:pt idx="113877">
                  <c:v>38796</c:v>
                </c:pt>
                <c:pt idx="113878">
                  <c:v>38796.083333333336</c:v>
                </c:pt>
                <c:pt idx="113879">
                  <c:v>38796.166666666664</c:v>
                </c:pt>
                <c:pt idx="113880">
                  <c:v>38796.25</c:v>
                </c:pt>
                <c:pt idx="113881">
                  <c:v>38796.333333333336</c:v>
                </c:pt>
                <c:pt idx="113882">
                  <c:v>38796.375</c:v>
                </c:pt>
                <c:pt idx="113883">
                  <c:v>38796.416666666664</c:v>
                </c:pt>
                <c:pt idx="113884">
                  <c:v>38796.5</c:v>
                </c:pt>
                <c:pt idx="113885">
                  <c:v>38796.583333333336</c:v>
                </c:pt>
                <c:pt idx="113886">
                  <c:v>38796.625</c:v>
                </c:pt>
                <c:pt idx="113887">
                  <c:v>38796.666666666664</c:v>
                </c:pt>
                <c:pt idx="113888">
                  <c:v>38796.75</c:v>
                </c:pt>
                <c:pt idx="113889">
                  <c:v>38796.833333333336</c:v>
                </c:pt>
                <c:pt idx="113890">
                  <c:v>38796.875</c:v>
                </c:pt>
                <c:pt idx="113891">
                  <c:v>38796.916666666664</c:v>
                </c:pt>
                <c:pt idx="113892">
                  <c:v>38797</c:v>
                </c:pt>
                <c:pt idx="113893">
                  <c:v>38797.083333333336</c:v>
                </c:pt>
                <c:pt idx="113894">
                  <c:v>38797.166666666664</c:v>
                </c:pt>
                <c:pt idx="113895">
                  <c:v>38797.25</c:v>
                </c:pt>
                <c:pt idx="113896">
                  <c:v>38797.333333333336</c:v>
                </c:pt>
                <c:pt idx="113897">
                  <c:v>38797.375</c:v>
                </c:pt>
                <c:pt idx="113898">
                  <c:v>38797.416666666664</c:v>
                </c:pt>
                <c:pt idx="113899">
                  <c:v>38797.5</c:v>
                </c:pt>
                <c:pt idx="113900">
                  <c:v>38797.583333333336</c:v>
                </c:pt>
                <c:pt idx="113901">
                  <c:v>38797.625</c:v>
                </c:pt>
                <c:pt idx="113902">
                  <c:v>38797.666666666664</c:v>
                </c:pt>
                <c:pt idx="113903">
                  <c:v>38797.75</c:v>
                </c:pt>
                <c:pt idx="113904">
                  <c:v>38797.833333333336</c:v>
                </c:pt>
                <c:pt idx="113905">
                  <c:v>38797.875</c:v>
                </c:pt>
                <c:pt idx="113906">
                  <c:v>38797.916666666664</c:v>
                </c:pt>
                <c:pt idx="113907">
                  <c:v>38798</c:v>
                </c:pt>
                <c:pt idx="113908">
                  <c:v>38798.083333333336</c:v>
                </c:pt>
                <c:pt idx="113909">
                  <c:v>38798.166666666664</c:v>
                </c:pt>
                <c:pt idx="113910">
                  <c:v>38798.25</c:v>
                </c:pt>
                <c:pt idx="113911">
                  <c:v>38798.333333333336</c:v>
                </c:pt>
                <c:pt idx="113912">
                  <c:v>38798.375</c:v>
                </c:pt>
                <c:pt idx="113913">
                  <c:v>38798.416666666664</c:v>
                </c:pt>
                <c:pt idx="113914">
                  <c:v>38798.5</c:v>
                </c:pt>
                <c:pt idx="113915">
                  <c:v>38798.583333333336</c:v>
                </c:pt>
                <c:pt idx="113916">
                  <c:v>38798.625</c:v>
                </c:pt>
                <c:pt idx="113917">
                  <c:v>38798.666666666664</c:v>
                </c:pt>
                <c:pt idx="113918">
                  <c:v>38798.75</c:v>
                </c:pt>
                <c:pt idx="113919">
                  <c:v>38798.833333333336</c:v>
                </c:pt>
                <c:pt idx="113920">
                  <c:v>38798.875</c:v>
                </c:pt>
                <c:pt idx="113921">
                  <c:v>38798.916666666664</c:v>
                </c:pt>
                <c:pt idx="113922">
                  <c:v>38799</c:v>
                </c:pt>
                <c:pt idx="113923">
                  <c:v>38799.083333333336</c:v>
                </c:pt>
                <c:pt idx="113924">
                  <c:v>38799.166666666664</c:v>
                </c:pt>
                <c:pt idx="113925">
                  <c:v>38799.25</c:v>
                </c:pt>
                <c:pt idx="113926">
                  <c:v>38799.333333333336</c:v>
                </c:pt>
                <c:pt idx="113927">
                  <c:v>38799.375</c:v>
                </c:pt>
                <c:pt idx="113928">
                  <c:v>38799.416666666664</c:v>
                </c:pt>
                <c:pt idx="113929">
                  <c:v>38799.5</c:v>
                </c:pt>
                <c:pt idx="113930">
                  <c:v>38799.583333333336</c:v>
                </c:pt>
                <c:pt idx="113931">
                  <c:v>38799.625</c:v>
                </c:pt>
                <c:pt idx="113932">
                  <c:v>38799.666666666664</c:v>
                </c:pt>
                <c:pt idx="113933">
                  <c:v>38799.75</c:v>
                </c:pt>
                <c:pt idx="113934">
                  <c:v>38799.833333333336</c:v>
                </c:pt>
                <c:pt idx="113935">
                  <c:v>38799.875</c:v>
                </c:pt>
                <c:pt idx="113936">
                  <c:v>38799.916666666664</c:v>
                </c:pt>
                <c:pt idx="113937">
                  <c:v>38800</c:v>
                </c:pt>
                <c:pt idx="113938">
                  <c:v>38800.083333333336</c:v>
                </c:pt>
                <c:pt idx="113939">
                  <c:v>38800.166666666664</c:v>
                </c:pt>
                <c:pt idx="113940">
                  <c:v>38800.25</c:v>
                </c:pt>
                <c:pt idx="113941">
                  <c:v>38800.333333333336</c:v>
                </c:pt>
                <c:pt idx="113942">
                  <c:v>38800.375</c:v>
                </c:pt>
                <c:pt idx="113943">
                  <c:v>38800.416666666664</c:v>
                </c:pt>
                <c:pt idx="113944">
                  <c:v>38800.5</c:v>
                </c:pt>
                <c:pt idx="113945">
                  <c:v>38800.583333333336</c:v>
                </c:pt>
                <c:pt idx="113946">
                  <c:v>38800.625</c:v>
                </c:pt>
                <c:pt idx="113947">
                  <c:v>38800.666666666664</c:v>
                </c:pt>
                <c:pt idx="113948">
                  <c:v>38800.75</c:v>
                </c:pt>
                <c:pt idx="113949">
                  <c:v>38800.833333333336</c:v>
                </c:pt>
                <c:pt idx="113950">
                  <c:v>38800.875</c:v>
                </c:pt>
                <c:pt idx="113951">
                  <c:v>38800.916666666664</c:v>
                </c:pt>
                <c:pt idx="113952">
                  <c:v>38801</c:v>
                </c:pt>
                <c:pt idx="113953">
                  <c:v>38801.083333333336</c:v>
                </c:pt>
                <c:pt idx="113954">
                  <c:v>38801.166666666664</c:v>
                </c:pt>
                <c:pt idx="113955">
                  <c:v>38801.25</c:v>
                </c:pt>
                <c:pt idx="113956">
                  <c:v>38801.333333333336</c:v>
                </c:pt>
                <c:pt idx="113957">
                  <c:v>38801.375</c:v>
                </c:pt>
                <c:pt idx="113958">
                  <c:v>38801.416666666664</c:v>
                </c:pt>
                <c:pt idx="113959">
                  <c:v>38801.5</c:v>
                </c:pt>
                <c:pt idx="113960">
                  <c:v>38801.583333333336</c:v>
                </c:pt>
                <c:pt idx="113961">
                  <c:v>38801.625</c:v>
                </c:pt>
                <c:pt idx="113962">
                  <c:v>38801.666666666664</c:v>
                </c:pt>
                <c:pt idx="113963">
                  <c:v>38801.75</c:v>
                </c:pt>
                <c:pt idx="113964">
                  <c:v>38801.833333333336</c:v>
                </c:pt>
                <c:pt idx="113965">
                  <c:v>38801.875</c:v>
                </c:pt>
                <c:pt idx="113966">
                  <c:v>38801.916666666664</c:v>
                </c:pt>
                <c:pt idx="113967">
                  <c:v>38802</c:v>
                </c:pt>
                <c:pt idx="113968">
                  <c:v>38802.083333333336</c:v>
                </c:pt>
                <c:pt idx="113969">
                  <c:v>38802.166666666664</c:v>
                </c:pt>
                <c:pt idx="113970">
                  <c:v>38802.25</c:v>
                </c:pt>
                <c:pt idx="113971">
                  <c:v>38802.333333333336</c:v>
                </c:pt>
                <c:pt idx="113972">
                  <c:v>38802.375</c:v>
                </c:pt>
                <c:pt idx="113973">
                  <c:v>38802.416666666664</c:v>
                </c:pt>
                <c:pt idx="113974">
                  <c:v>38802.5</c:v>
                </c:pt>
                <c:pt idx="113975">
                  <c:v>38802.583333333336</c:v>
                </c:pt>
                <c:pt idx="113976">
                  <c:v>38802.625</c:v>
                </c:pt>
                <c:pt idx="113977">
                  <c:v>38802.666666666664</c:v>
                </c:pt>
                <c:pt idx="113978">
                  <c:v>38802.75</c:v>
                </c:pt>
                <c:pt idx="113979">
                  <c:v>38802.833333333336</c:v>
                </c:pt>
                <c:pt idx="113980">
                  <c:v>38802.875</c:v>
                </c:pt>
                <c:pt idx="113981">
                  <c:v>38802.916666666664</c:v>
                </c:pt>
                <c:pt idx="113982">
                  <c:v>38803</c:v>
                </c:pt>
                <c:pt idx="113983">
                  <c:v>38803.083333333336</c:v>
                </c:pt>
                <c:pt idx="113984">
                  <c:v>38803.166666666664</c:v>
                </c:pt>
                <c:pt idx="113985">
                  <c:v>38803.25</c:v>
                </c:pt>
                <c:pt idx="113986">
                  <c:v>38803.333333333336</c:v>
                </c:pt>
                <c:pt idx="113987">
                  <c:v>38803.375</c:v>
                </c:pt>
                <c:pt idx="113988">
                  <c:v>38803.416666666664</c:v>
                </c:pt>
                <c:pt idx="113989">
                  <c:v>38803.5</c:v>
                </c:pt>
                <c:pt idx="113990">
                  <c:v>38803.583333333336</c:v>
                </c:pt>
                <c:pt idx="113991">
                  <c:v>38803.625</c:v>
                </c:pt>
                <c:pt idx="113992">
                  <c:v>38803.666666666664</c:v>
                </c:pt>
                <c:pt idx="113993">
                  <c:v>38803.75</c:v>
                </c:pt>
                <c:pt idx="113994">
                  <c:v>38803.833333333336</c:v>
                </c:pt>
                <c:pt idx="113995">
                  <c:v>38803.875</c:v>
                </c:pt>
                <c:pt idx="113996">
                  <c:v>38803.916666666664</c:v>
                </c:pt>
                <c:pt idx="113997">
                  <c:v>38804</c:v>
                </c:pt>
                <c:pt idx="113998">
                  <c:v>38804.083333333336</c:v>
                </c:pt>
                <c:pt idx="113999">
                  <c:v>38804.166666666664</c:v>
                </c:pt>
                <c:pt idx="114000">
                  <c:v>38804.25</c:v>
                </c:pt>
                <c:pt idx="114001">
                  <c:v>38804.333333333336</c:v>
                </c:pt>
                <c:pt idx="114002">
                  <c:v>38804.375</c:v>
                </c:pt>
                <c:pt idx="114003">
                  <c:v>38804.416666666664</c:v>
                </c:pt>
                <c:pt idx="114004">
                  <c:v>38804.5</c:v>
                </c:pt>
                <c:pt idx="114005">
                  <c:v>38804.583333333336</c:v>
                </c:pt>
                <c:pt idx="114006">
                  <c:v>38804.625</c:v>
                </c:pt>
                <c:pt idx="114007">
                  <c:v>38804.666666666664</c:v>
                </c:pt>
                <c:pt idx="114008">
                  <c:v>38804.75</c:v>
                </c:pt>
                <c:pt idx="114009">
                  <c:v>38804.833333333336</c:v>
                </c:pt>
                <c:pt idx="114010">
                  <c:v>38804.875</c:v>
                </c:pt>
                <c:pt idx="114011">
                  <c:v>38804.916666666664</c:v>
                </c:pt>
                <c:pt idx="114012">
                  <c:v>38805</c:v>
                </c:pt>
                <c:pt idx="114013">
                  <c:v>38805.083333333336</c:v>
                </c:pt>
                <c:pt idx="114014">
                  <c:v>38805.166666666664</c:v>
                </c:pt>
                <c:pt idx="114015">
                  <c:v>38805.25</c:v>
                </c:pt>
                <c:pt idx="114016">
                  <c:v>38805.333333333336</c:v>
                </c:pt>
                <c:pt idx="114017">
                  <c:v>38805.375</c:v>
                </c:pt>
                <c:pt idx="114018">
                  <c:v>38805.416666666664</c:v>
                </c:pt>
                <c:pt idx="114019">
                  <c:v>38805.5</c:v>
                </c:pt>
                <c:pt idx="114020">
                  <c:v>38805.583333333336</c:v>
                </c:pt>
                <c:pt idx="114021">
                  <c:v>38805.625</c:v>
                </c:pt>
                <c:pt idx="114022">
                  <c:v>38805.666666666664</c:v>
                </c:pt>
                <c:pt idx="114023">
                  <c:v>38805.75</c:v>
                </c:pt>
                <c:pt idx="114024">
                  <c:v>38805.833333333336</c:v>
                </c:pt>
                <c:pt idx="114025">
                  <c:v>38805.875</c:v>
                </c:pt>
                <c:pt idx="114026">
                  <c:v>38805.916666666664</c:v>
                </c:pt>
                <c:pt idx="114027">
                  <c:v>38806</c:v>
                </c:pt>
                <c:pt idx="114028">
                  <c:v>38806.083333333336</c:v>
                </c:pt>
                <c:pt idx="114029">
                  <c:v>38806.166666666664</c:v>
                </c:pt>
                <c:pt idx="114030">
                  <c:v>38806.25</c:v>
                </c:pt>
                <c:pt idx="114031">
                  <c:v>38806.333333333336</c:v>
                </c:pt>
                <c:pt idx="114032">
                  <c:v>38806.375</c:v>
                </c:pt>
                <c:pt idx="114033">
                  <c:v>38806.416666666664</c:v>
                </c:pt>
                <c:pt idx="114034">
                  <c:v>38806.5</c:v>
                </c:pt>
                <c:pt idx="114035">
                  <c:v>38806.583333333336</c:v>
                </c:pt>
                <c:pt idx="114036">
                  <c:v>38806.625</c:v>
                </c:pt>
                <c:pt idx="114037">
                  <c:v>38806.666666666664</c:v>
                </c:pt>
                <c:pt idx="114038">
                  <c:v>38806.75</c:v>
                </c:pt>
                <c:pt idx="114039">
                  <c:v>38806.833333333336</c:v>
                </c:pt>
                <c:pt idx="114040">
                  <c:v>38806.875</c:v>
                </c:pt>
                <c:pt idx="114041">
                  <c:v>38806.916666666664</c:v>
                </c:pt>
                <c:pt idx="114042">
                  <c:v>38807</c:v>
                </c:pt>
                <c:pt idx="114043">
                  <c:v>38807.083333333336</c:v>
                </c:pt>
                <c:pt idx="114044">
                  <c:v>38807.166666666664</c:v>
                </c:pt>
                <c:pt idx="114045">
                  <c:v>38807.25</c:v>
                </c:pt>
                <c:pt idx="114046">
                  <c:v>38807.333333333336</c:v>
                </c:pt>
                <c:pt idx="114047">
                  <c:v>38807.375</c:v>
                </c:pt>
                <c:pt idx="114048">
                  <c:v>38807.416666666664</c:v>
                </c:pt>
                <c:pt idx="114049">
                  <c:v>38807.5</c:v>
                </c:pt>
                <c:pt idx="114050">
                  <c:v>38807.583333333336</c:v>
                </c:pt>
                <c:pt idx="114051">
                  <c:v>38807.625</c:v>
                </c:pt>
                <c:pt idx="114052">
                  <c:v>38807.666666666664</c:v>
                </c:pt>
                <c:pt idx="114053">
                  <c:v>38807.75</c:v>
                </c:pt>
                <c:pt idx="114054">
                  <c:v>38807.833333333336</c:v>
                </c:pt>
                <c:pt idx="114055">
                  <c:v>38807.875</c:v>
                </c:pt>
                <c:pt idx="114056">
                  <c:v>38807.916666666664</c:v>
                </c:pt>
                <c:pt idx="114057">
                  <c:v>38808</c:v>
                </c:pt>
                <c:pt idx="114058">
                  <c:v>38808.083333333336</c:v>
                </c:pt>
                <c:pt idx="114059">
                  <c:v>38808.166666666664</c:v>
                </c:pt>
                <c:pt idx="114060">
                  <c:v>38808.25</c:v>
                </c:pt>
                <c:pt idx="114061">
                  <c:v>38808.333333333336</c:v>
                </c:pt>
                <c:pt idx="114062">
                  <c:v>38808.375</c:v>
                </c:pt>
                <c:pt idx="114063">
                  <c:v>38808.416666666664</c:v>
                </c:pt>
                <c:pt idx="114064">
                  <c:v>38808.5</c:v>
                </c:pt>
                <c:pt idx="114065">
                  <c:v>38808.583333333336</c:v>
                </c:pt>
                <c:pt idx="114066">
                  <c:v>38808.625</c:v>
                </c:pt>
                <c:pt idx="114067">
                  <c:v>38808.666666666664</c:v>
                </c:pt>
                <c:pt idx="114068">
                  <c:v>38808.75</c:v>
                </c:pt>
                <c:pt idx="114069">
                  <c:v>38808.833333333336</c:v>
                </c:pt>
                <c:pt idx="114070">
                  <c:v>38808.875</c:v>
                </c:pt>
                <c:pt idx="114071">
                  <c:v>38808.916666666664</c:v>
                </c:pt>
                <c:pt idx="114072">
                  <c:v>38809</c:v>
                </c:pt>
                <c:pt idx="114073">
                  <c:v>38809.083333333336</c:v>
                </c:pt>
                <c:pt idx="114074">
                  <c:v>38809.166666666664</c:v>
                </c:pt>
                <c:pt idx="114075">
                  <c:v>38809.25</c:v>
                </c:pt>
                <c:pt idx="114076">
                  <c:v>38809.333333333336</c:v>
                </c:pt>
                <c:pt idx="114077">
                  <c:v>38809.375</c:v>
                </c:pt>
                <c:pt idx="114078">
                  <c:v>38809.416666666664</c:v>
                </c:pt>
                <c:pt idx="114079">
                  <c:v>38809.5</c:v>
                </c:pt>
                <c:pt idx="114080">
                  <c:v>38809.583333333336</c:v>
                </c:pt>
                <c:pt idx="114081">
                  <c:v>38809.625</c:v>
                </c:pt>
                <c:pt idx="114082">
                  <c:v>38809.666666666664</c:v>
                </c:pt>
                <c:pt idx="114083">
                  <c:v>38809.75</c:v>
                </c:pt>
                <c:pt idx="114084">
                  <c:v>38809.833333333336</c:v>
                </c:pt>
                <c:pt idx="114085">
                  <c:v>38809.875</c:v>
                </c:pt>
                <c:pt idx="114086">
                  <c:v>38809.916666666664</c:v>
                </c:pt>
                <c:pt idx="114087">
                  <c:v>38810</c:v>
                </c:pt>
                <c:pt idx="114088">
                  <c:v>38810.083333333336</c:v>
                </c:pt>
                <c:pt idx="114089">
                  <c:v>38810.166666666664</c:v>
                </c:pt>
                <c:pt idx="114090">
                  <c:v>38810.25</c:v>
                </c:pt>
                <c:pt idx="114091">
                  <c:v>38810.333333333336</c:v>
                </c:pt>
                <c:pt idx="114092">
                  <c:v>38810.375</c:v>
                </c:pt>
                <c:pt idx="114093">
                  <c:v>38810.416666666664</c:v>
                </c:pt>
                <c:pt idx="114094">
                  <c:v>38810.5</c:v>
                </c:pt>
                <c:pt idx="114095">
                  <c:v>38810.583333333336</c:v>
                </c:pt>
                <c:pt idx="114096">
                  <c:v>38810.625</c:v>
                </c:pt>
                <c:pt idx="114097">
                  <c:v>38810.666666666664</c:v>
                </c:pt>
                <c:pt idx="114098">
                  <c:v>38810.75</c:v>
                </c:pt>
                <c:pt idx="114099">
                  <c:v>38810.833333333336</c:v>
                </c:pt>
                <c:pt idx="114100">
                  <c:v>38810.875</c:v>
                </c:pt>
                <c:pt idx="114101">
                  <c:v>38810.916666666664</c:v>
                </c:pt>
                <c:pt idx="114102">
                  <c:v>38811</c:v>
                </c:pt>
                <c:pt idx="114103">
                  <c:v>38811.083333333336</c:v>
                </c:pt>
                <c:pt idx="114104">
                  <c:v>38811.166666666664</c:v>
                </c:pt>
                <c:pt idx="114105">
                  <c:v>38811.25</c:v>
                </c:pt>
                <c:pt idx="114106">
                  <c:v>38811.333333333336</c:v>
                </c:pt>
                <c:pt idx="114107">
                  <c:v>38811.375</c:v>
                </c:pt>
                <c:pt idx="114108">
                  <c:v>38811.416666666664</c:v>
                </c:pt>
                <c:pt idx="114109">
                  <c:v>38811.5</c:v>
                </c:pt>
                <c:pt idx="114110">
                  <c:v>38811.583333333336</c:v>
                </c:pt>
                <c:pt idx="114111">
                  <c:v>38811.625</c:v>
                </c:pt>
                <c:pt idx="114112">
                  <c:v>38811.666666666664</c:v>
                </c:pt>
                <c:pt idx="114113">
                  <c:v>38811.75</c:v>
                </c:pt>
                <c:pt idx="114114">
                  <c:v>38811.833333333336</c:v>
                </c:pt>
                <c:pt idx="114115">
                  <c:v>38811.875</c:v>
                </c:pt>
                <c:pt idx="114116">
                  <c:v>38811.916666666664</c:v>
                </c:pt>
                <c:pt idx="114117">
                  <c:v>38812</c:v>
                </c:pt>
                <c:pt idx="114118">
                  <c:v>38812.083333333336</c:v>
                </c:pt>
                <c:pt idx="114119">
                  <c:v>38812.166666666664</c:v>
                </c:pt>
                <c:pt idx="114120">
                  <c:v>38812.25</c:v>
                </c:pt>
                <c:pt idx="114121">
                  <c:v>38812.333333333336</c:v>
                </c:pt>
                <c:pt idx="114122">
                  <c:v>38812.375</c:v>
                </c:pt>
                <c:pt idx="114123">
                  <c:v>38812.416666666664</c:v>
                </c:pt>
                <c:pt idx="114124">
                  <c:v>38812.5</c:v>
                </c:pt>
                <c:pt idx="114125">
                  <c:v>38812.583333333336</c:v>
                </c:pt>
                <c:pt idx="114126">
                  <c:v>38812.625</c:v>
                </c:pt>
                <c:pt idx="114127">
                  <c:v>38812.666666666664</c:v>
                </c:pt>
                <c:pt idx="114128">
                  <c:v>38812.75</c:v>
                </c:pt>
                <c:pt idx="114129">
                  <c:v>38812.833333333336</c:v>
                </c:pt>
                <c:pt idx="114130">
                  <c:v>38812.875</c:v>
                </c:pt>
                <c:pt idx="114131">
                  <c:v>38812.916666666664</c:v>
                </c:pt>
                <c:pt idx="114132">
                  <c:v>38813</c:v>
                </c:pt>
                <c:pt idx="114133">
                  <c:v>38813.083333333336</c:v>
                </c:pt>
                <c:pt idx="114134">
                  <c:v>38813.166666666664</c:v>
                </c:pt>
                <c:pt idx="114135">
                  <c:v>38813.25</c:v>
                </c:pt>
                <c:pt idx="114136">
                  <c:v>38813.333333333336</c:v>
                </c:pt>
                <c:pt idx="114137">
                  <c:v>38813.375</c:v>
                </c:pt>
                <c:pt idx="114138">
                  <c:v>38813.416666666664</c:v>
                </c:pt>
                <c:pt idx="114139">
                  <c:v>38813.5</c:v>
                </c:pt>
                <c:pt idx="114140">
                  <c:v>38813.583333333336</c:v>
                </c:pt>
                <c:pt idx="114141">
                  <c:v>38813.625</c:v>
                </c:pt>
                <c:pt idx="114142">
                  <c:v>38813.666666666664</c:v>
                </c:pt>
                <c:pt idx="114143">
                  <c:v>38813.75</c:v>
                </c:pt>
                <c:pt idx="114144">
                  <c:v>38813.833333333336</c:v>
                </c:pt>
                <c:pt idx="114145">
                  <c:v>38813.875</c:v>
                </c:pt>
                <c:pt idx="114146">
                  <c:v>38813.916666666664</c:v>
                </c:pt>
                <c:pt idx="114147">
                  <c:v>38814</c:v>
                </c:pt>
                <c:pt idx="114148">
                  <c:v>38814.083333333336</c:v>
                </c:pt>
                <c:pt idx="114149">
                  <c:v>38814.166666666664</c:v>
                </c:pt>
                <c:pt idx="114150">
                  <c:v>38814.25</c:v>
                </c:pt>
                <c:pt idx="114151">
                  <c:v>38814.333333333336</c:v>
                </c:pt>
                <c:pt idx="114152">
                  <c:v>38814.375</c:v>
                </c:pt>
                <c:pt idx="114153">
                  <c:v>38814.416666666664</c:v>
                </c:pt>
                <c:pt idx="114154">
                  <c:v>38814.5</c:v>
                </c:pt>
                <c:pt idx="114155">
                  <c:v>38814.583333333336</c:v>
                </c:pt>
                <c:pt idx="114156">
                  <c:v>38814.625</c:v>
                </c:pt>
                <c:pt idx="114157">
                  <c:v>38814.666666666664</c:v>
                </c:pt>
                <c:pt idx="114158">
                  <c:v>38814.75</c:v>
                </c:pt>
                <c:pt idx="114159">
                  <c:v>38814.833333333336</c:v>
                </c:pt>
                <c:pt idx="114160">
                  <c:v>38814.875</c:v>
                </c:pt>
                <c:pt idx="114161">
                  <c:v>38814.916666666664</c:v>
                </c:pt>
                <c:pt idx="114162">
                  <c:v>38815</c:v>
                </c:pt>
                <c:pt idx="114163">
                  <c:v>38815.083333333336</c:v>
                </c:pt>
                <c:pt idx="114164">
                  <c:v>38815.166666666664</c:v>
                </c:pt>
                <c:pt idx="114165">
                  <c:v>38815.25</c:v>
                </c:pt>
                <c:pt idx="114166">
                  <c:v>38815.333333333336</c:v>
                </c:pt>
                <c:pt idx="114167">
                  <c:v>38815.375</c:v>
                </c:pt>
                <c:pt idx="114168">
                  <c:v>38815.416666666664</c:v>
                </c:pt>
                <c:pt idx="114169">
                  <c:v>38815.5</c:v>
                </c:pt>
                <c:pt idx="114170">
                  <c:v>38815.583333333336</c:v>
                </c:pt>
                <c:pt idx="114171">
                  <c:v>38815.625</c:v>
                </c:pt>
                <c:pt idx="114172">
                  <c:v>38815.666666666664</c:v>
                </c:pt>
                <c:pt idx="114173">
                  <c:v>38815.75</c:v>
                </c:pt>
                <c:pt idx="114174">
                  <c:v>38815.833333333336</c:v>
                </c:pt>
                <c:pt idx="114175">
                  <c:v>38815.875</c:v>
                </c:pt>
                <c:pt idx="114176">
                  <c:v>38815.916666666664</c:v>
                </c:pt>
                <c:pt idx="114177">
                  <c:v>38816</c:v>
                </c:pt>
                <c:pt idx="114178">
                  <c:v>38816.083333333336</c:v>
                </c:pt>
                <c:pt idx="114179">
                  <c:v>38816.166666666664</c:v>
                </c:pt>
                <c:pt idx="114180">
                  <c:v>38816.25</c:v>
                </c:pt>
                <c:pt idx="114181">
                  <c:v>38816.333333333336</c:v>
                </c:pt>
                <c:pt idx="114182">
                  <c:v>38816.375</c:v>
                </c:pt>
                <c:pt idx="114183">
                  <c:v>38816.416666666664</c:v>
                </c:pt>
                <c:pt idx="114184">
                  <c:v>38816.5</c:v>
                </c:pt>
                <c:pt idx="114185">
                  <c:v>38816.583333333336</c:v>
                </c:pt>
                <c:pt idx="114186">
                  <c:v>38816.625</c:v>
                </c:pt>
                <c:pt idx="114187">
                  <c:v>38816.666666666664</c:v>
                </c:pt>
                <c:pt idx="114188">
                  <c:v>38816.75</c:v>
                </c:pt>
                <c:pt idx="114189">
                  <c:v>38816.833333333336</c:v>
                </c:pt>
                <c:pt idx="114190">
                  <c:v>38816.875</c:v>
                </c:pt>
                <c:pt idx="114191">
                  <c:v>38816.916666666664</c:v>
                </c:pt>
                <c:pt idx="114192">
                  <c:v>38817</c:v>
                </c:pt>
                <c:pt idx="114193">
                  <c:v>38817.083333333336</c:v>
                </c:pt>
                <c:pt idx="114194">
                  <c:v>38817.166666666664</c:v>
                </c:pt>
                <c:pt idx="114195">
                  <c:v>38817.25</c:v>
                </c:pt>
                <c:pt idx="114196">
                  <c:v>38817.333333333336</c:v>
                </c:pt>
                <c:pt idx="114197">
                  <c:v>38817.375</c:v>
                </c:pt>
                <c:pt idx="114198">
                  <c:v>38817.416666666664</c:v>
                </c:pt>
                <c:pt idx="114199">
                  <c:v>38817.5</c:v>
                </c:pt>
                <c:pt idx="114200">
                  <c:v>38817.583333333336</c:v>
                </c:pt>
                <c:pt idx="114201">
                  <c:v>38817.625</c:v>
                </c:pt>
                <c:pt idx="114202">
                  <c:v>38817.666666666664</c:v>
                </c:pt>
                <c:pt idx="114203">
                  <c:v>38817.75</c:v>
                </c:pt>
                <c:pt idx="114204">
                  <c:v>38817.833333333336</c:v>
                </c:pt>
                <c:pt idx="114205">
                  <c:v>38817.875</c:v>
                </c:pt>
                <c:pt idx="114206">
                  <c:v>38817.916666666664</c:v>
                </c:pt>
                <c:pt idx="114207">
                  <c:v>38818</c:v>
                </c:pt>
                <c:pt idx="114208">
                  <c:v>38818.083333333336</c:v>
                </c:pt>
                <c:pt idx="114209">
                  <c:v>38818.166666666664</c:v>
                </c:pt>
                <c:pt idx="114210">
                  <c:v>38818.25</c:v>
                </c:pt>
                <c:pt idx="114211">
                  <c:v>38818.333333333336</c:v>
                </c:pt>
                <c:pt idx="114212">
                  <c:v>38818.375</c:v>
                </c:pt>
                <c:pt idx="114213">
                  <c:v>38818.416666666664</c:v>
                </c:pt>
                <c:pt idx="114214">
                  <c:v>38818.5</c:v>
                </c:pt>
                <c:pt idx="114215">
                  <c:v>38818.583333333336</c:v>
                </c:pt>
                <c:pt idx="114216">
                  <c:v>38818.625</c:v>
                </c:pt>
                <c:pt idx="114217">
                  <c:v>38818.666666666664</c:v>
                </c:pt>
                <c:pt idx="114218">
                  <c:v>38818.75</c:v>
                </c:pt>
                <c:pt idx="114219">
                  <c:v>38818.833333333336</c:v>
                </c:pt>
                <c:pt idx="114220">
                  <c:v>38818.875</c:v>
                </c:pt>
                <c:pt idx="114221">
                  <c:v>38818.916666666664</c:v>
                </c:pt>
                <c:pt idx="114222">
                  <c:v>38819</c:v>
                </c:pt>
                <c:pt idx="114223">
                  <c:v>38819.083333333336</c:v>
                </c:pt>
                <c:pt idx="114224">
                  <c:v>38819.166666666664</c:v>
                </c:pt>
                <c:pt idx="114225">
                  <c:v>38819.25</c:v>
                </c:pt>
                <c:pt idx="114226">
                  <c:v>38819.333333333336</c:v>
                </c:pt>
                <c:pt idx="114227">
                  <c:v>38819.375</c:v>
                </c:pt>
                <c:pt idx="114228">
                  <c:v>38819.416666666664</c:v>
                </c:pt>
                <c:pt idx="114229">
                  <c:v>38819.5</c:v>
                </c:pt>
                <c:pt idx="114230">
                  <c:v>38819.583333333336</c:v>
                </c:pt>
                <c:pt idx="114231">
                  <c:v>38819.625</c:v>
                </c:pt>
                <c:pt idx="114232">
                  <c:v>38819.666666666664</c:v>
                </c:pt>
                <c:pt idx="114233">
                  <c:v>38819.75</c:v>
                </c:pt>
                <c:pt idx="114234">
                  <c:v>38819.833333333336</c:v>
                </c:pt>
                <c:pt idx="114235">
                  <c:v>38819.875</c:v>
                </c:pt>
                <c:pt idx="114236">
                  <c:v>38819.916666666664</c:v>
                </c:pt>
                <c:pt idx="114237">
                  <c:v>38820</c:v>
                </c:pt>
                <c:pt idx="114238">
                  <c:v>38820.083333333336</c:v>
                </c:pt>
                <c:pt idx="114239">
                  <c:v>38820.166666666664</c:v>
                </c:pt>
                <c:pt idx="114240">
                  <c:v>38820.25</c:v>
                </c:pt>
                <c:pt idx="114241">
                  <c:v>38820.333333333336</c:v>
                </c:pt>
                <c:pt idx="114242">
                  <c:v>38820.375</c:v>
                </c:pt>
                <c:pt idx="114243">
                  <c:v>38820.416666666664</c:v>
                </c:pt>
                <c:pt idx="114244">
                  <c:v>38820.5</c:v>
                </c:pt>
                <c:pt idx="114245">
                  <c:v>38820.583333333336</c:v>
                </c:pt>
                <c:pt idx="114246">
                  <c:v>38820.625</c:v>
                </c:pt>
                <c:pt idx="114247">
                  <c:v>38820.666666666664</c:v>
                </c:pt>
                <c:pt idx="114248">
                  <c:v>38820.75</c:v>
                </c:pt>
                <c:pt idx="114249">
                  <c:v>38820.833333333336</c:v>
                </c:pt>
                <c:pt idx="114250">
                  <c:v>38820.875</c:v>
                </c:pt>
                <c:pt idx="114251">
                  <c:v>38820.916666666664</c:v>
                </c:pt>
                <c:pt idx="114252">
                  <c:v>38821</c:v>
                </c:pt>
                <c:pt idx="114253">
                  <c:v>38821.083333333336</c:v>
                </c:pt>
                <c:pt idx="114254">
                  <c:v>38821.166666666664</c:v>
                </c:pt>
                <c:pt idx="114255">
                  <c:v>38821.25</c:v>
                </c:pt>
                <c:pt idx="114256">
                  <c:v>38821.333333333336</c:v>
                </c:pt>
                <c:pt idx="114257">
                  <c:v>38821.375</c:v>
                </c:pt>
                <c:pt idx="114258">
                  <c:v>38821.416666666664</c:v>
                </c:pt>
                <c:pt idx="114259">
                  <c:v>38821.5</c:v>
                </c:pt>
                <c:pt idx="114260">
                  <c:v>38821.583333333336</c:v>
                </c:pt>
                <c:pt idx="114261">
                  <c:v>38821.625</c:v>
                </c:pt>
                <c:pt idx="114262">
                  <c:v>38821.666666666664</c:v>
                </c:pt>
                <c:pt idx="114263">
                  <c:v>38821.75</c:v>
                </c:pt>
                <c:pt idx="114264">
                  <c:v>38821.833333333336</c:v>
                </c:pt>
                <c:pt idx="114265">
                  <c:v>38821.875</c:v>
                </c:pt>
                <c:pt idx="114266">
                  <c:v>38821.916666666664</c:v>
                </c:pt>
                <c:pt idx="114267">
                  <c:v>38822</c:v>
                </c:pt>
                <c:pt idx="114268">
                  <c:v>38822.083333333336</c:v>
                </c:pt>
                <c:pt idx="114269">
                  <c:v>38822.166666666664</c:v>
                </c:pt>
                <c:pt idx="114270">
                  <c:v>38822.25</c:v>
                </c:pt>
                <c:pt idx="114271">
                  <c:v>38822.333333333336</c:v>
                </c:pt>
                <c:pt idx="114272">
                  <c:v>38822.375</c:v>
                </c:pt>
                <c:pt idx="114273">
                  <c:v>38822.416666666664</c:v>
                </c:pt>
                <c:pt idx="114274">
                  <c:v>38822.5</c:v>
                </c:pt>
                <c:pt idx="114275">
                  <c:v>38822.583333333336</c:v>
                </c:pt>
                <c:pt idx="114276">
                  <c:v>38822.625</c:v>
                </c:pt>
                <c:pt idx="114277">
                  <c:v>38822.666666666664</c:v>
                </c:pt>
                <c:pt idx="114278">
                  <c:v>38822.75</c:v>
                </c:pt>
                <c:pt idx="114279">
                  <c:v>38822.833333333336</c:v>
                </c:pt>
                <c:pt idx="114280">
                  <c:v>38822.875</c:v>
                </c:pt>
                <c:pt idx="114281">
                  <c:v>38822.916666666664</c:v>
                </c:pt>
                <c:pt idx="114282">
                  <c:v>38823</c:v>
                </c:pt>
                <c:pt idx="114283">
                  <c:v>38823.083333333336</c:v>
                </c:pt>
                <c:pt idx="114284">
                  <c:v>38823.166666666664</c:v>
                </c:pt>
                <c:pt idx="114285">
                  <c:v>38823.25</c:v>
                </c:pt>
                <c:pt idx="114286">
                  <c:v>38823.333333333336</c:v>
                </c:pt>
                <c:pt idx="114287">
                  <c:v>38823.375</c:v>
                </c:pt>
                <c:pt idx="114288">
                  <c:v>38823.416666666664</c:v>
                </c:pt>
                <c:pt idx="114289">
                  <c:v>38823.5</c:v>
                </c:pt>
                <c:pt idx="114290">
                  <c:v>38823.583333333336</c:v>
                </c:pt>
                <c:pt idx="114291">
                  <c:v>38823.625</c:v>
                </c:pt>
                <c:pt idx="114292">
                  <c:v>38823.666666666664</c:v>
                </c:pt>
                <c:pt idx="114293">
                  <c:v>38823.75</c:v>
                </c:pt>
                <c:pt idx="114294">
                  <c:v>38823.833333333336</c:v>
                </c:pt>
                <c:pt idx="114295">
                  <c:v>38823.875</c:v>
                </c:pt>
                <c:pt idx="114296">
                  <c:v>38823.916666666664</c:v>
                </c:pt>
                <c:pt idx="114297">
                  <c:v>38824</c:v>
                </c:pt>
                <c:pt idx="114298">
                  <c:v>38824.083333333336</c:v>
                </c:pt>
                <c:pt idx="114299">
                  <c:v>38824.166666666664</c:v>
                </c:pt>
                <c:pt idx="114300">
                  <c:v>38824.25</c:v>
                </c:pt>
                <c:pt idx="114301">
                  <c:v>38824.333333333336</c:v>
                </c:pt>
                <c:pt idx="114302">
                  <c:v>38824.375</c:v>
                </c:pt>
                <c:pt idx="114303">
                  <c:v>38824.416666666664</c:v>
                </c:pt>
                <c:pt idx="114304">
                  <c:v>38824.5</c:v>
                </c:pt>
                <c:pt idx="114305">
                  <c:v>38824.583333333336</c:v>
                </c:pt>
                <c:pt idx="114306">
                  <c:v>38824.625</c:v>
                </c:pt>
                <c:pt idx="114307">
                  <c:v>38824.666666666664</c:v>
                </c:pt>
                <c:pt idx="114308">
                  <c:v>38824.75</c:v>
                </c:pt>
                <c:pt idx="114309">
                  <c:v>38824.833333333336</c:v>
                </c:pt>
                <c:pt idx="114310">
                  <c:v>38824.875</c:v>
                </c:pt>
                <c:pt idx="114311">
                  <c:v>38824.916666666664</c:v>
                </c:pt>
                <c:pt idx="114312">
                  <c:v>38825</c:v>
                </c:pt>
                <c:pt idx="114313">
                  <c:v>38825.083333333336</c:v>
                </c:pt>
                <c:pt idx="114314">
                  <c:v>38825.166666666664</c:v>
                </c:pt>
                <c:pt idx="114315">
                  <c:v>38825.25</c:v>
                </c:pt>
                <c:pt idx="114316">
                  <c:v>38825.333333333336</c:v>
                </c:pt>
                <c:pt idx="114317">
                  <c:v>38825.375</c:v>
                </c:pt>
                <c:pt idx="114318">
                  <c:v>38825.416666666664</c:v>
                </c:pt>
                <c:pt idx="114319">
                  <c:v>38825.5</c:v>
                </c:pt>
                <c:pt idx="114320">
                  <c:v>38825.583333333336</c:v>
                </c:pt>
                <c:pt idx="114321">
                  <c:v>38825.625</c:v>
                </c:pt>
                <c:pt idx="114322">
                  <c:v>38825.666666666664</c:v>
                </c:pt>
                <c:pt idx="114323">
                  <c:v>38825.75</c:v>
                </c:pt>
                <c:pt idx="114324">
                  <c:v>38825.833333333336</c:v>
                </c:pt>
                <c:pt idx="114325">
                  <c:v>38825.875</c:v>
                </c:pt>
                <c:pt idx="114326">
                  <c:v>38825.916666666664</c:v>
                </c:pt>
                <c:pt idx="114327">
                  <c:v>38826</c:v>
                </c:pt>
                <c:pt idx="114328">
                  <c:v>38826.083333333336</c:v>
                </c:pt>
                <c:pt idx="114329">
                  <c:v>38826.166666666664</c:v>
                </c:pt>
                <c:pt idx="114330">
                  <c:v>38826.25</c:v>
                </c:pt>
                <c:pt idx="114331">
                  <c:v>38826.333333333336</c:v>
                </c:pt>
                <c:pt idx="114332">
                  <c:v>38826.375</c:v>
                </c:pt>
                <c:pt idx="114333">
                  <c:v>38826.416666666664</c:v>
                </c:pt>
                <c:pt idx="114334">
                  <c:v>38826.5</c:v>
                </c:pt>
                <c:pt idx="114335">
                  <c:v>38826.583333333336</c:v>
                </c:pt>
                <c:pt idx="114336">
                  <c:v>38826.625</c:v>
                </c:pt>
                <c:pt idx="114337">
                  <c:v>38826.666666666664</c:v>
                </c:pt>
                <c:pt idx="114338">
                  <c:v>38826.75</c:v>
                </c:pt>
                <c:pt idx="114339">
                  <c:v>38826.833333333336</c:v>
                </c:pt>
                <c:pt idx="114340">
                  <c:v>38826.875</c:v>
                </c:pt>
                <c:pt idx="114341">
                  <c:v>38826.916666666664</c:v>
                </c:pt>
                <c:pt idx="114342">
                  <c:v>38827</c:v>
                </c:pt>
                <c:pt idx="114343">
                  <c:v>38827.083333333336</c:v>
                </c:pt>
                <c:pt idx="114344">
                  <c:v>38827.166666666664</c:v>
                </c:pt>
                <c:pt idx="114345">
                  <c:v>38827.25</c:v>
                </c:pt>
                <c:pt idx="114346">
                  <c:v>38827.333333333336</c:v>
                </c:pt>
                <c:pt idx="114347">
                  <c:v>38827.375</c:v>
                </c:pt>
                <c:pt idx="114348">
                  <c:v>38827.416666666664</c:v>
                </c:pt>
                <c:pt idx="114349">
                  <c:v>38827.5</c:v>
                </c:pt>
                <c:pt idx="114350">
                  <c:v>38827.583333333336</c:v>
                </c:pt>
                <c:pt idx="114351">
                  <c:v>38827.625</c:v>
                </c:pt>
                <c:pt idx="114352">
                  <c:v>38827.666666666664</c:v>
                </c:pt>
                <c:pt idx="114353">
                  <c:v>38827.75</c:v>
                </c:pt>
                <c:pt idx="114354">
                  <c:v>38827.833333333336</c:v>
                </c:pt>
                <c:pt idx="114355">
                  <c:v>38827.875</c:v>
                </c:pt>
                <c:pt idx="114356">
                  <c:v>38827.916666666664</c:v>
                </c:pt>
                <c:pt idx="114357">
                  <c:v>38828</c:v>
                </c:pt>
                <c:pt idx="114358">
                  <c:v>38828.083333333336</c:v>
                </c:pt>
                <c:pt idx="114359">
                  <c:v>38828.166666666664</c:v>
                </c:pt>
                <c:pt idx="114360">
                  <c:v>38828.25</c:v>
                </c:pt>
                <c:pt idx="114361">
                  <c:v>38828.333333333336</c:v>
                </c:pt>
                <c:pt idx="114362">
                  <c:v>38828.375</c:v>
                </c:pt>
                <c:pt idx="114363">
                  <c:v>38828.416666666664</c:v>
                </c:pt>
                <c:pt idx="114364">
                  <c:v>38828.5</c:v>
                </c:pt>
                <c:pt idx="114365">
                  <c:v>38828.583333333336</c:v>
                </c:pt>
                <c:pt idx="114366">
                  <c:v>38828.625</c:v>
                </c:pt>
                <c:pt idx="114367">
                  <c:v>38828.666666666664</c:v>
                </c:pt>
                <c:pt idx="114368">
                  <c:v>38828.75</c:v>
                </c:pt>
                <c:pt idx="114369">
                  <c:v>38828.833333333336</c:v>
                </c:pt>
                <c:pt idx="114370">
                  <c:v>38828.875</c:v>
                </c:pt>
                <c:pt idx="114371">
                  <c:v>38828.916666666664</c:v>
                </c:pt>
                <c:pt idx="114372">
                  <c:v>38829</c:v>
                </c:pt>
                <c:pt idx="114373">
                  <c:v>38829.083333333336</c:v>
                </c:pt>
                <c:pt idx="114374">
                  <c:v>38829.166666666664</c:v>
                </c:pt>
                <c:pt idx="114375">
                  <c:v>38829.25</c:v>
                </c:pt>
                <c:pt idx="114376">
                  <c:v>38829.333333333336</c:v>
                </c:pt>
                <c:pt idx="114377">
                  <c:v>38829.375</c:v>
                </c:pt>
                <c:pt idx="114378">
                  <c:v>38829.416666666664</c:v>
                </c:pt>
                <c:pt idx="114379">
                  <c:v>38829.5</c:v>
                </c:pt>
                <c:pt idx="114380">
                  <c:v>38829.583333333336</c:v>
                </c:pt>
                <c:pt idx="114381">
                  <c:v>38829.625</c:v>
                </c:pt>
                <c:pt idx="114382">
                  <c:v>38829.666666666664</c:v>
                </c:pt>
                <c:pt idx="114383">
                  <c:v>38829.75</c:v>
                </c:pt>
                <c:pt idx="114384">
                  <c:v>38829.833333333336</c:v>
                </c:pt>
                <c:pt idx="114385">
                  <c:v>38829.875</c:v>
                </c:pt>
                <c:pt idx="114386">
                  <c:v>38829.916666666664</c:v>
                </c:pt>
                <c:pt idx="114387">
                  <c:v>38830</c:v>
                </c:pt>
                <c:pt idx="114388">
                  <c:v>38830.083333333336</c:v>
                </c:pt>
                <c:pt idx="114389">
                  <c:v>38830.166666666664</c:v>
                </c:pt>
                <c:pt idx="114390">
                  <c:v>38830.25</c:v>
                </c:pt>
                <c:pt idx="114391">
                  <c:v>38830.333333333336</c:v>
                </c:pt>
                <c:pt idx="114392">
                  <c:v>38830.375</c:v>
                </c:pt>
                <c:pt idx="114393">
                  <c:v>38830.416666666664</c:v>
                </c:pt>
                <c:pt idx="114394">
                  <c:v>38830.5</c:v>
                </c:pt>
                <c:pt idx="114395">
                  <c:v>38830.583333333336</c:v>
                </c:pt>
                <c:pt idx="114396">
                  <c:v>38830.625</c:v>
                </c:pt>
                <c:pt idx="114397">
                  <c:v>38830.666666666664</c:v>
                </c:pt>
                <c:pt idx="114398">
                  <c:v>38830.75</c:v>
                </c:pt>
                <c:pt idx="114399">
                  <c:v>38830.833333333336</c:v>
                </c:pt>
                <c:pt idx="114400">
                  <c:v>38830.875</c:v>
                </c:pt>
                <c:pt idx="114401">
                  <c:v>38830.916666666664</c:v>
                </c:pt>
                <c:pt idx="114402">
                  <c:v>38831</c:v>
                </c:pt>
                <c:pt idx="114403">
                  <c:v>38831.083333333336</c:v>
                </c:pt>
                <c:pt idx="114404">
                  <c:v>38831.166666666664</c:v>
                </c:pt>
                <c:pt idx="114405">
                  <c:v>38831.25</c:v>
                </c:pt>
                <c:pt idx="114406">
                  <c:v>38831.333333333336</c:v>
                </c:pt>
                <c:pt idx="114407">
                  <c:v>38831.375</c:v>
                </c:pt>
                <c:pt idx="114408">
                  <c:v>38831.416666666664</c:v>
                </c:pt>
                <c:pt idx="114409">
                  <c:v>38831.5</c:v>
                </c:pt>
                <c:pt idx="114410">
                  <c:v>38831.583333333336</c:v>
                </c:pt>
                <c:pt idx="114411">
                  <c:v>38831.625</c:v>
                </c:pt>
                <c:pt idx="114412">
                  <c:v>38831.666666666664</c:v>
                </c:pt>
                <c:pt idx="114413">
                  <c:v>38831.75</c:v>
                </c:pt>
                <c:pt idx="114414">
                  <c:v>38831.833333333336</c:v>
                </c:pt>
                <c:pt idx="114415">
                  <c:v>38831.875</c:v>
                </c:pt>
                <c:pt idx="114416">
                  <c:v>38831.916666666664</c:v>
                </c:pt>
                <c:pt idx="114417">
                  <c:v>38832</c:v>
                </c:pt>
                <c:pt idx="114418">
                  <c:v>38832.083333333336</c:v>
                </c:pt>
                <c:pt idx="114419">
                  <c:v>38832.166666666664</c:v>
                </c:pt>
                <c:pt idx="114420">
                  <c:v>38832.25</c:v>
                </c:pt>
                <c:pt idx="114421">
                  <c:v>38832.333333333336</c:v>
                </c:pt>
                <c:pt idx="114422">
                  <c:v>38832.375</c:v>
                </c:pt>
                <c:pt idx="114423">
                  <c:v>38832.416666666664</c:v>
                </c:pt>
                <c:pt idx="114424">
                  <c:v>38832.5</c:v>
                </c:pt>
                <c:pt idx="114425">
                  <c:v>38832.583333333336</c:v>
                </c:pt>
                <c:pt idx="114426">
                  <c:v>38832.625</c:v>
                </c:pt>
                <c:pt idx="114427">
                  <c:v>38832.666666666664</c:v>
                </c:pt>
                <c:pt idx="114428">
                  <c:v>38832.75</c:v>
                </c:pt>
                <c:pt idx="114429">
                  <c:v>38832.833333333336</c:v>
                </c:pt>
                <c:pt idx="114430">
                  <c:v>38832.875</c:v>
                </c:pt>
                <c:pt idx="114431">
                  <c:v>38832.916666666664</c:v>
                </c:pt>
                <c:pt idx="114432">
                  <c:v>38833</c:v>
                </c:pt>
                <c:pt idx="114433">
                  <c:v>38833.083333333336</c:v>
                </c:pt>
                <c:pt idx="114434">
                  <c:v>38833.166666666664</c:v>
                </c:pt>
                <c:pt idx="114435">
                  <c:v>38833.25</c:v>
                </c:pt>
                <c:pt idx="114436">
                  <c:v>38833.333333333336</c:v>
                </c:pt>
                <c:pt idx="114437">
                  <c:v>38833.375</c:v>
                </c:pt>
                <c:pt idx="114438">
                  <c:v>38833.416666666664</c:v>
                </c:pt>
                <c:pt idx="114439">
                  <c:v>38833.5</c:v>
                </c:pt>
                <c:pt idx="114440">
                  <c:v>38833.583333333336</c:v>
                </c:pt>
                <c:pt idx="114441">
                  <c:v>38833.625</c:v>
                </c:pt>
                <c:pt idx="114442">
                  <c:v>38833.666666666664</c:v>
                </c:pt>
                <c:pt idx="114443">
                  <c:v>38833.75</c:v>
                </c:pt>
                <c:pt idx="114444">
                  <c:v>38833.833333333336</c:v>
                </c:pt>
                <c:pt idx="114445">
                  <c:v>38833.875</c:v>
                </c:pt>
                <c:pt idx="114446">
                  <c:v>38833.916666666664</c:v>
                </c:pt>
                <c:pt idx="114447">
                  <c:v>38834</c:v>
                </c:pt>
                <c:pt idx="114448">
                  <c:v>38834.083333333336</c:v>
                </c:pt>
                <c:pt idx="114449">
                  <c:v>38834.166666666664</c:v>
                </c:pt>
                <c:pt idx="114450">
                  <c:v>38834.25</c:v>
                </c:pt>
                <c:pt idx="114451">
                  <c:v>38834.333333333336</c:v>
                </c:pt>
                <c:pt idx="114452">
                  <c:v>38834.375</c:v>
                </c:pt>
                <c:pt idx="114453">
                  <c:v>38834.416666666664</c:v>
                </c:pt>
                <c:pt idx="114454">
                  <c:v>38834.5</c:v>
                </c:pt>
                <c:pt idx="114455">
                  <c:v>38834.583333333336</c:v>
                </c:pt>
                <c:pt idx="114456">
                  <c:v>38834.625</c:v>
                </c:pt>
                <c:pt idx="114457">
                  <c:v>38834.666666666664</c:v>
                </c:pt>
                <c:pt idx="114458">
                  <c:v>38834.75</c:v>
                </c:pt>
                <c:pt idx="114459">
                  <c:v>38834.833333333336</c:v>
                </c:pt>
                <c:pt idx="114460">
                  <c:v>38834.875</c:v>
                </c:pt>
                <c:pt idx="114461">
                  <c:v>38834.916666666664</c:v>
                </c:pt>
                <c:pt idx="114462">
                  <c:v>38835</c:v>
                </c:pt>
                <c:pt idx="114463">
                  <c:v>38835.083333333336</c:v>
                </c:pt>
                <c:pt idx="114464">
                  <c:v>38835.166666666664</c:v>
                </c:pt>
                <c:pt idx="114465">
                  <c:v>38835.25</c:v>
                </c:pt>
                <c:pt idx="114466">
                  <c:v>38835.333333333336</c:v>
                </c:pt>
                <c:pt idx="114467">
                  <c:v>38835.375</c:v>
                </c:pt>
                <c:pt idx="114468">
                  <c:v>38835.416666666664</c:v>
                </c:pt>
                <c:pt idx="114469">
                  <c:v>38835.461111111108</c:v>
                </c:pt>
                <c:pt idx="114470">
                  <c:v>38835.5</c:v>
                </c:pt>
                <c:pt idx="114471">
                  <c:v>38835.583333333336</c:v>
                </c:pt>
                <c:pt idx="114472">
                  <c:v>38835.625</c:v>
                </c:pt>
                <c:pt idx="114473">
                  <c:v>38835.666666666664</c:v>
                </c:pt>
                <c:pt idx="114474">
                  <c:v>38835.75</c:v>
                </c:pt>
                <c:pt idx="114475">
                  <c:v>38835.833333333336</c:v>
                </c:pt>
                <c:pt idx="114476">
                  <c:v>38835.875</c:v>
                </c:pt>
                <c:pt idx="114477">
                  <c:v>38835.916666666664</c:v>
                </c:pt>
                <c:pt idx="114478">
                  <c:v>38836</c:v>
                </c:pt>
                <c:pt idx="114479">
                  <c:v>38836.083333333336</c:v>
                </c:pt>
                <c:pt idx="114480">
                  <c:v>38836.166666666664</c:v>
                </c:pt>
                <c:pt idx="114481">
                  <c:v>38836.25</c:v>
                </c:pt>
                <c:pt idx="114482">
                  <c:v>38836.333333333336</c:v>
                </c:pt>
                <c:pt idx="114483">
                  <c:v>38836.375</c:v>
                </c:pt>
                <c:pt idx="114484">
                  <c:v>38836.416666666664</c:v>
                </c:pt>
                <c:pt idx="114485">
                  <c:v>38836.5</c:v>
                </c:pt>
                <c:pt idx="114486">
                  <c:v>38836.583333333336</c:v>
                </c:pt>
                <c:pt idx="114487">
                  <c:v>38836.625</c:v>
                </c:pt>
                <c:pt idx="114488">
                  <c:v>38836.666666666664</c:v>
                </c:pt>
                <c:pt idx="114489">
                  <c:v>38836.75</c:v>
                </c:pt>
                <c:pt idx="114490">
                  <c:v>38836.833333333336</c:v>
                </c:pt>
                <c:pt idx="114491">
                  <c:v>38836.875</c:v>
                </c:pt>
                <c:pt idx="114492">
                  <c:v>38836.916666666664</c:v>
                </c:pt>
                <c:pt idx="114493">
                  <c:v>38837</c:v>
                </c:pt>
                <c:pt idx="114494">
                  <c:v>38837.083333333336</c:v>
                </c:pt>
                <c:pt idx="114495">
                  <c:v>38837.166666666664</c:v>
                </c:pt>
                <c:pt idx="114496">
                  <c:v>38837.25</c:v>
                </c:pt>
                <c:pt idx="114497">
                  <c:v>38837.333333333336</c:v>
                </c:pt>
                <c:pt idx="114498">
                  <c:v>38837.375</c:v>
                </c:pt>
                <c:pt idx="114499">
                  <c:v>38837.416666666664</c:v>
                </c:pt>
                <c:pt idx="114500">
                  <c:v>38837.5</c:v>
                </c:pt>
                <c:pt idx="114501">
                  <c:v>38837.583333333336</c:v>
                </c:pt>
                <c:pt idx="114502">
                  <c:v>38837.625</c:v>
                </c:pt>
                <c:pt idx="114503">
                  <c:v>38837.666666666664</c:v>
                </c:pt>
                <c:pt idx="114504">
                  <c:v>38837.75</c:v>
                </c:pt>
                <c:pt idx="114505">
                  <c:v>38837.833333333336</c:v>
                </c:pt>
                <c:pt idx="114506">
                  <c:v>38837.875</c:v>
                </c:pt>
                <c:pt idx="114507">
                  <c:v>38837.916666666664</c:v>
                </c:pt>
                <c:pt idx="114508">
                  <c:v>38838</c:v>
                </c:pt>
                <c:pt idx="114509">
                  <c:v>38838.083333333336</c:v>
                </c:pt>
                <c:pt idx="114510">
                  <c:v>38838.166666666664</c:v>
                </c:pt>
                <c:pt idx="114511">
                  <c:v>38838.25</c:v>
                </c:pt>
                <c:pt idx="114512">
                  <c:v>38838.333333333336</c:v>
                </c:pt>
                <c:pt idx="114513">
                  <c:v>38838.375</c:v>
                </c:pt>
                <c:pt idx="114514">
                  <c:v>38838.416666666664</c:v>
                </c:pt>
                <c:pt idx="114515">
                  <c:v>38838.5</c:v>
                </c:pt>
                <c:pt idx="114516">
                  <c:v>38838.583333333336</c:v>
                </c:pt>
                <c:pt idx="114517">
                  <c:v>38838.625</c:v>
                </c:pt>
                <c:pt idx="114518">
                  <c:v>38838.666666666664</c:v>
                </c:pt>
                <c:pt idx="114519">
                  <c:v>38838.75</c:v>
                </c:pt>
                <c:pt idx="114520">
                  <c:v>38838.833333333336</c:v>
                </c:pt>
                <c:pt idx="114521">
                  <c:v>38838.875</c:v>
                </c:pt>
                <c:pt idx="114522">
                  <c:v>38838.916666666664</c:v>
                </c:pt>
                <c:pt idx="114523">
                  <c:v>38839</c:v>
                </c:pt>
                <c:pt idx="114524">
                  <c:v>38839.083333333336</c:v>
                </c:pt>
                <c:pt idx="114525">
                  <c:v>38839.166666666664</c:v>
                </c:pt>
                <c:pt idx="114526">
                  <c:v>38839.25</c:v>
                </c:pt>
                <c:pt idx="114527">
                  <c:v>38839.333333333336</c:v>
                </c:pt>
                <c:pt idx="114528">
                  <c:v>38839.375</c:v>
                </c:pt>
                <c:pt idx="114529">
                  <c:v>38839.45416666667</c:v>
                </c:pt>
                <c:pt idx="114530">
                  <c:v>38839.458333333336</c:v>
                </c:pt>
                <c:pt idx="114531">
                  <c:v>38839.5</c:v>
                </c:pt>
                <c:pt idx="114532">
                  <c:v>38839.583333333336</c:v>
                </c:pt>
                <c:pt idx="114533">
                  <c:v>38839.625</c:v>
                </c:pt>
                <c:pt idx="114534">
                  <c:v>38839.666666666664</c:v>
                </c:pt>
                <c:pt idx="114535">
                  <c:v>38839.75</c:v>
                </c:pt>
                <c:pt idx="114536">
                  <c:v>38839.833333333336</c:v>
                </c:pt>
                <c:pt idx="114537">
                  <c:v>38839.875</c:v>
                </c:pt>
                <c:pt idx="114538">
                  <c:v>38839.916666666664</c:v>
                </c:pt>
                <c:pt idx="114539">
                  <c:v>38840</c:v>
                </c:pt>
                <c:pt idx="114540">
                  <c:v>38840.083333333336</c:v>
                </c:pt>
                <c:pt idx="114541">
                  <c:v>38840.166666666664</c:v>
                </c:pt>
                <c:pt idx="114542">
                  <c:v>38840.25</c:v>
                </c:pt>
                <c:pt idx="114543">
                  <c:v>38840.333333333336</c:v>
                </c:pt>
                <c:pt idx="114544">
                  <c:v>38840.375</c:v>
                </c:pt>
                <c:pt idx="114545">
                  <c:v>38840.416666666664</c:v>
                </c:pt>
                <c:pt idx="114546">
                  <c:v>38840.5</c:v>
                </c:pt>
                <c:pt idx="114547">
                  <c:v>38840.583333333336</c:v>
                </c:pt>
                <c:pt idx="114548">
                  <c:v>38840.625</c:v>
                </c:pt>
                <c:pt idx="114549">
                  <c:v>38840.666666666664</c:v>
                </c:pt>
                <c:pt idx="114550">
                  <c:v>38840.75</c:v>
                </c:pt>
                <c:pt idx="114551">
                  <c:v>38840.833333333336</c:v>
                </c:pt>
                <c:pt idx="114552">
                  <c:v>38840.875</c:v>
                </c:pt>
                <c:pt idx="114553">
                  <c:v>38840.916666666664</c:v>
                </c:pt>
                <c:pt idx="114554">
                  <c:v>38841</c:v>
                </c:pt>
                <c:pt idx="114555">
                  <c:v>38841.083333333336</c:v>
                </c:pt>
                <c:pt idx="114556">
                  <c:v>38841.166666666664</c:v>
                </c:pt>
                <c:pt idx="114557">
                  <c:v>38841.25</c:v>
                </c:pt>
                <c:pt idx="114558">
                  <c:v>38841.333333333336</c:v>
                </c:pt>
                <c:pt idx="114559">
                  <c:v>38841.375</c:v>
                </c:pt>
                <c:pt idx="114560">
                  <c:v>38841.416666666664</c:v>
                </c:pt>
                <c:pt idx="114561">
                  <c:v>38841.5</c:v>
                </c:pt>
                <c:pt idx="114562">
                  <c:v>38841.583333333336</c:v>
                </c:pt>
                <c:pt idx="114563">
                  <c:v>38841.625</c:v>
                </c:pt>
                <c:pt idx="114564">
                  <c:v>38841.666666666664</c:v>
                </c:pt>
                <c:pt idx="114565">
                  <c:v>38841.75</c:v>
                </c:pt>
                <c:pt idx="114566">
                  <c:v>38841.833333333336</c:v>
                </c:pt>
                <c:pt idx="114567">
                  <c:v>38841.875</c:v>
                </c:pt>
                <c:pt idx="114568">
                  <c:v>38841.916666666664</c:v>
                </c:pt>
                <c:pt idx="114569">
                  <c:v>38842</c:v>
                </c:pt>
                <c:pt idx="114570">
                  <c:v>38842.083333333336</c:v>
                </c:pt>
                <c:pt idx="114571">
                  <c:v>38842.166666666664</c:v>
                </c:pt>
                <c:pt idx="114572">
                  <c:v>38842.25</c:v>
                </c:pt>
                <c:pt idx="114573">
                  <c:v>38842.333333333336</c:v>
                </c:pt>
                <c:pt idx="114574">
                  <c:v>38842.375</c:v>
                </c:pt>
                <c:pt idx="114575">
                  <c:v>38842.416666666664</c:v>
                </c:pt>
                <c:pt idx="114576">
                  <c:v>38842.5</c:v>
                </c:pt>
                <c:pt idx="114577">
                  <c:v>38842.583333333336</c:v>
                </c:pt>
                <c:pt idx="114578">
                  <c:v>38842.625</c:v>
                </c:pt>
                <c:pt idx="114579">
                  <c:v>38842.666666666664</c:v>
                </c:pt>
                <c:pt idx="114580">
                  <c:v>38842.75</c:v>
                </c:pt>
                <c:pt idx="114581">
                  <c:v>38842.833333333336</c:v>
                </c:pt>
                <c:pt idx="114582">
                  <c:v>38842.875</c:v>
                </c:pt>
                <c:pt idx="114583">
                  <c:v>38842.916666666664</c:v>
                </c:pt>
                <c:pt idx="114584">
                  <c:v>38843</c:v>
                </c:pt>
                <c:pt idx="114585">
                  <c:v>38843.083333333336</c:v>
                </c:pt>
                <c:pt idx="114586">
                  <c:v>38843.166666666664</c:v>
                </c:pt>
                <c:pt idx="114587">
                  <c:v>38843.25</c:v>
                </c:pt>
                <c:pt idx="114588">
                  <c:v>38843.333333333336</c:v>
                </c:pt>
                <c:pt idx="114589">
                  <c:v>38843.375</c:v>
                </c:pt>
                <c:pt idx="114590">
                  <c:v>38843.416666666664</c:v>
                </c:pt>
                <c:pt idx="114591">
                  <c:v>38843.5</c:v>
                </c:pt>
                <c:pt idx="114592">
                  <c:v>38843.583333333336</c:v>
                </c:pt>
                <c:pt idx="114593">
                  <c:v>38843.625</c:v>
                </c:pt>
                <c:pt idx="114594">
                  <c:v>38843.666666666664</c:v>
                </c:pt>
                <c:pt idx="114595">
                  <c:v>38843.75</c:v>
                </c:pt>
                <c:pt idx="114596">
                  <c:v>38843.833333333336</c:v>
                </c:pt>
                <c:pt idx="114597">
                  <c:v>38843.875</c:v>
                </c:pt>
                <c:pt idx="114598">
                  <c:v>38843.916666666664</c:v>
                </c:pt>
                <c:pt idx="114599">
                  <c:v>38844</c:v>
                </c:pt>
                <c:pt idx="114600">
                  <c:v>38844.083333333336</c:v>
                </c:pt>
                <c:pt idx="114601">
                  <c:v>38844.166666666664</c:v>
                </c:pt>
                <c:pt idx="114602">
                  <c:v>38844.25</c:v>
                </c:pt>
                <c:pt idx="114603">
                  <c:v>38844.333333333336</c:v>
                </c:pt>
                <c:pt idx="114604">
                  <c:v>38844.375</c:v>
                </c:pt>
                <c:pt idx="114605">
                  <c:v>38844.416666666664</c:v>
                </c:pt>
                <c:pt idx="114606">
                  <c:v>38844.5</c:v>
                </c:pt>
                <c:pt idx="114607">
                  <c:v>38844.583333333336</c:v>
                </c:pt>
                <c:pt idx="114608">
                  <c:v>38844.625</c:v>
                </c:pt>
                <c:pt idx="114609">
                  <c:v>38844.666666666664</c:v>
                </c:pt>
                <c:pt idx="114610">
                  <c:v>38844.75</c:v>
                </c:pt>
                <c:pt idx="114611">
                  <c:v>38844.833333333336</c:v>
                </c:pt>
                <c:pt idx="114612">
                  <c:v>38844.875</c:v>
                </c:pt>
                <c:pt idx="114613">
                  <c:v>38844.916666666664</c:v>
                </c:pt>
                <c:pt idx="114614">
                  <c:v>38845</c:v>
                </c:pt>
                <c:pt idx="114615">
                  <c:v>38845.083333333336</c:v>
                </c:pt>
                <c:pt idx="114616">
                  <c:v>38845.166666666664</c:v>
                </c:pt>
                <c:pt idx="114617">
                  <c:v>38845.25</c:v>
                </c:pt>
                <c:pt idx="114618">
                  <c:v>38845.333333333336</c:v>
                </c:pt>
                <c:pt idx="114619">
                  <c:v>38845.375</c:v>
                </c:pt>
                <c:pt idx="114620">
                  <c:v>38845.416666666664</c:v>
                </c:pt>
                <c:pt idx="114621">
                  <c:v>38845.5</c:v>
                </c:pt>
                <c:pt idx="114622">
                  <c:v>38845.583333333336</c:v>
                </c:pt>
                <c:pt idx="114623">
                  <c:v>38845.625</c:v>
                </c:pt>
                <c:pt idx="114624">
                  <c:v>38845.666666666664</c:v>
                </c:pt>
                <c:pt idx="114625">
                  <c:v>38845.75</c:v>
                </c:pt>
                <c:pt idx="114626">
                  <c:v>38845.833333333336</c:v>
                </c:pt>
                <c:pt idx="114627">
                  <c:v>38845.875</c:v>
                </c:pt>
                <c:pt idx="114628">
                  <c:v>38845.916666666664</c:v>
                </c:pt>
                <c:pt idx="114629">
                  <c:v>38846</c:v>
                </c:pt>
                <c:pt idx="114630">
                  <c:v>38846.083333333336</c:v>
                </c:pt>
                <c:pt idx="114631">
                  <c:v>38846.166666666664</c:v>
                </c:pt>
                <c:pt idx="114632">
                  <c:v>38846.25</c:v>
                </c:pt>
                <c:pt idx="114633">
                  <c:v>38846.333333333336</c:v>
                </c:pt>
                <c:pt idx="114634">
                  <c:v>38846.375</c:v>
                </c:pt>
                <c:pt idx="114635">
                  <c:v>38846.416666666664</c:v>
                </c:pt>
                <c:pt idx="114636">
                  <c:v>38846.5</c:v>
                </c:pt>
                <c:pt idx="114637">
                  <c:v>38846.583333333336</c:v>
                </c:pt>
                <c:pt idx="114638">
                  <c:v>38846.625</c:v>
                </c:pt>
                <c:pt idx="114639">
                  <c:v>38846.666666666664</c:v>
                </c:pt>
                <c:pt idx="114640">
                  <c:v>38846.75</c:v>
                </c:pt>
                <c:pt idx="114641">
                  <c:v>38846.833333333336</c:v>
                </c:pt>
                <c:pt idx="114642">
                  <c:v>38846.875</c:v>
                </c:pt>
                <c:pt idx="114643">
                  <c:v>38846.916666666664</c:v>
                </c:pt>
                <c:pt idx="114644">
                  <c:v>38847</c:v>
                </c:pt>
                <c:pt idx="114645">
                  <c:v>38847.083333333336</c:v>
                </c:pt>
                <c:pt idx="114646">
                  <c:v>38847.166666666664</c:v>
                </c:pt>
                <c:pt idx="114647">
                  <c:v>38847.25</c:v>
                </c:pt>
                <c:pt idx="114648">
                  <c:v>38847.333333333336</c:v>
                </c:pt>
                <c:pt idx="114649">
                  <c:v>38847.375</c:v>
                </c:pt>
                <c:pt idx="114650">
                  <c:v>38847.416666666664</c:v>
                </c:pt>
                <c:pt idx="114651">
                  <c:v>38847.5</c:v>
                </c:pt>
                <c:pt idx="114652">
                  <c:v>38847.583333333336</c:v>
                </c:pt>
                <c:pt idx="114653">
                  <c:v>38847.625</c:v>
                </c:pt>
                <c:pt idx="114654">
                  <c:v>38847.666666666664</c:v>
                </c:pt>
                <c:pt idx="114655">
                  <c:v>38847.75</c:v>
                </c:pt>
                <c:pt idx="114656">
                  <c:v>38847.833333333336</c:v>
                </c:pt>
                <c:pt idx="114657">
                  <c:v>38847.875</c:v>
                </c:pt>
                <c:pt idx="114658">
                  <c:v>38847.916666666664</c:v>
                </c:pt>
                <c:pt idx="114659">
                  <c:v>38848</c:v>
                </c:pt>
                <c:pt idx="114660">
                  <c:v>38848.083333333336</c:v>
                </c:pt>
                <c:pt idx="114661">
                  <c:v>38848.166666666664</c:v>
                </c:pt>
                <c:pt idx="114662">
                  <c:v>38848.25</c:v>
                </c:pt>
                <c:pt idx="114663">
                  <c:v>38848.333333333336</c:v>
                </c:pt>
                <c:pt idx="114664">
                  <c:v>38848.375</c:v>
                </c:pt>
                <c:pt idx="114665">
                  <c:v>38848.416666666664</c:v>
                </c:pt>
                <c:pt idx="114666">
                  <c:v>38848.5</c:v>
                </c:pt>
                <c:pt idx="114667">
                  <c:v>38848.583333333336</c:v>
                </c:pt>
                <c:pt idx="114668">
                  <c:v>38848.625</c:v>
                </c:pt>
                <c:pt idx="114669">
                  <c:v>38848.666666666664</c:v>
                </c:pt>
                <c:pt idx="114670">
                  <c:v>38848.75</c:v>
                </c:pt>
                <c:pt idx="114671">
                  <c:v>38848.833333333336</c:v>
                </c:pt>
                <c:pt idx="114672">
                  <c:v>38848.875</c:v>
                </c:pt>
                <c:pt idx="114673">
                  <c:v>38848.916666666664</c:v>
                </c:pt>
                <c:pt idx="114674">
                  <c:v>38849</c:v>
                </c:pt>
                <c:pt idx="114675">
                  <c:v>38849.083333333336</c:v>
                </c:pt>
                <c:pt idx="114676">
                  <c:v>38849.166666666664</c:v>
                </c:pt>
                <c:pt idx="114677">
                  <c:v>38849.25</c:v>
                </c:pt>
                <c:pt idx="114678">
                  <c:v>38849.333333333336</c:v>
                </c:pt>
                <c:pt idx="114679">
                  <c:v>38849.375</c:v>
                </c:pt>
                <c:pt idx="114680">
                  <c:v>38849.416666666664</c:v>
                </c:pt>
                <c:pt idx="114681">
                  <c:v>38849.5</c:v>
                </c:pt>
                <c:pt idx="114682">
                  <c:v>38849.583333333336</c:v>
                </c:pt>
                <c:pt idx="114683">
                  <c:v>38849.625</c:v>
                </c:pt>
                <c:pt idx="114684">
                  <c:v>38849.666666666664</c:v>
                </c:pt>
                <c:pt idx="114685">
                  <c:v>38849.75</c:v>
                </c:pt>
                <c:pt idx="114686">
                  <c:v>38849.833333333336</c:v>
                </c:pt>
                <c:pt idx="114687">
                  <c:v>38849.875</c:v>
                </c:pt>
                <c:pt idx="114688">
                  <c:v>38849.916666666664</c:v>
                </c:pt>
                <c:pt idx="114689">
                  <c:v>38850</c:v>
                </c:pt>
                <c:pt idx="114690">
                  <c:v>38850.083333333336</c:v>
                </c:pt>
                <c:pt idx="114691">
                  <c:v>38850.166666666664</c:v>
                </c:pt>
                <c:pt idx="114692">
                  <c:v>38850.25</c:v>
                </c:pt>
                <c:pt idx="114693">
                  <c:v>38850.333333333336</c:v>
                </c:pt>
                <c:pt idx="114694">
                  <c:v>38850.375</c:v>
                </c:pt>
                <c:pt idx="114695">
                  <c:v>38850.416666666664</c:v>
                </c:pt>
                <c:pt idx="114696">
                  <c:v>38850.5</c:v>
                </c:pt>
                <c:pt idx="114697">
                  <c:v>38850.583333333336</c:v>
                </c:pt>
                <c:pt idx="114698">
                  <c:v>38850.625</c:v>
                </c:pt>
                <c:pt idx="114699">
                  <c:v>38850.666666666664</c:v>
                </c:pt>
                <c:pt idx="114700">
                  <c:v>38850.75</c:v>
                </c:pt>
                <c:pt idx="114701">
                  <c:v>38850.833333333336</c:v>
                </c:pt>
                <c:pt idx="114702">
                  <c:v>38850.875</c:v>
                </c:pt>
                <c:pt idx="114703">
                  <c:v>38850.916666666664</c:v>
                </c:pt>
                <c:pt idx="114704">
                  <c:v>38851</c:v>
                </c:pt>
                <c:pt idx="114705">
                  <c:v>38851.083333333336</c:v>
                </c:pt>
                <c:pt idx="114706">
                  <c:v>38851.166666666664</c:v>
                </c:pt>
                <c:pt idx="114707">
                  <c:v>38851.25</c:v>
                </c:pt>
                <c:pt idx="114708">
                  <c:v>38851.333333333336</c:v>
                </c:pt>
                <c:pt idx="114709">
                  <c:v>38851.375</c:v>
                </c:pt>
                <c:pt idx="114710">
                  <c:v>38851.416666666664</c:v>
                </c:pt>
                <c:pt idx="114711">
                  <c:v>38851.5</c:v>
                </c:pt>
                <c:pt idx="114712">
                  <c:v>38851.583333333336</c:v>
                </c:pt>
                <c:pt idx="114713">
                  <c:v>38851.625</c:v>
                </c:pt>
                <c:pt idx="114714">
                  <c:v>38851.666666666664</c:v>
                </c:pt>
                <c:pt idx="114715">
                  <c:v>38851.75</c:v>
                </c:pt>
                <c:pt idx="114716">
                  <c:v>38851.833333333336</c:v>
                </c:pt>
                <c:pt idx="114717">
                  <c:v>38851.875</c:v>
                </c:pt>
                <c:pt idx="114718">
                  <c:v>38851.916666666664</c:v>
                </c:pt>
                <c:pt idx="114719">
                  <c:v>38852</c:v>
                </c:pt>
                <c:pt idx="114720">
                  <c:v>38852.083333333336</c:v>
                </c:pt>
                <c:pt idx="114721">
                  <c:v>38852.166666666664</c:v>
                </c:pt>
                <c:pt idx="114722">
                  <c:v>38852.25</c:v>
                </c:pt>
                <c:pt idx="114723">
                  <c:v>38852.333333333336</c:v>
                </c:pt>
                <c:pt idx="114724">
                  <c:v>38852.375</c:v>
                </c:pt>
                <c:pt idx="114725">
                  <c:v>38852.416666666664</c:v>
                </c:pt>
                <c:pt idx="114726">
                  <c:v>38852.5</c:v>
                </c:pt>
                <c:pt idx="114727">
                  <c:v>38852.583333333336</c:v>
                </c:pt>
                <c:pt idx="114728">
                  <c:v>38852.625</c:v>
                </c:pt>
                <c:pt idx="114729">
                  <c:v>38852.666666666664</c:v>
                </c:pt>
                <c:pt idx="114730">
                  <c:v>38852.75</c:v>
                </c:pt>
                <c:pt idx="114731">
                  <c:v>38852.833333333336</c:v>
                </c:pt>
                <c:pt idx="114732">
                  <c:v>38852.875</c:v>
                </c:pt>
                <c:pt idx="114733">
                  <c:v>38852.916666666664</c:v>
                </c:pt>
                <c:pt idx="114734">
                  <c:v>38853</c:v>
                </c:pt>
                <c:pt idx="114735">
                  <c:v>38853.083333333336</c:v>
                </c:pt>
                <c:pt idx="114736">
                  <c:v>38853.166666666664</c:v>
                </c:pt>
                <c:pt idx="114737">
                  <c:v>38853.25</c:v>
                </c:pt>
                <c:pt idx="114738">
                  <c:v>38853.333333333336</c:v>
                </c:pt>
                <c:pt idx="114739">
                  <c:v>38853.375</c:v>
                </c:pt>
                <c:pt idx="114740">
                  <c:v>38853.416666666664</c:v>
                </c:pt>
                <c:pt idx="114741">
                  <c:v>38853.5</c:v>
                </c:pt>
                <c:pt idx="114742">
                  <c:v>38853.583333333336</c:v>
                </c:pt>
                <c:pt idx="114743">
                  <c:v>38853.625</c:v>
                </c:pt>
                <c:pt idx="114744">
                  <c:v>38853.666666666664</c:v>
                </c:pt>
                <c:pt idx="114745">
                  <c:v>38853.75</c:v>
                </c:pt>
                <c:pt idx="114746">
                  <c:v>38853.833333333336</c:v>
                </c:pt>
                <c:pt idx="114747">
                  <c:v>38853.875</c:v>
                </c:pt>
                <c:pt idx="114748">
                  <c:v>38853.916666666664</c:v>
                </c:pt>
                <c:pt idx="114749">
                  <c:v>38854</c:v>
                </c:pt>
                <c:pt idx="114750">
                  <c:v>38854.083333333336</c:v>
                </c:pt>
                <c:pt idx="114751">
                  <c:v>38854.166666666664</c:v>
                </c:pt>
                <c:pt idx="114752">
                  <c:v>38854.25</c:v>
                </c:pt>
                <c:pt idx="114753">
                  <c:v>38854.333333333336</c:v>
                </c:pt>
                <c:pt idx="114754">
                  <c:v>38854.375</c:v>
                </c:pt>
                <c:pt idx="114755">
                  <c:v>38854.416666666664</c:v>
                </c:pt>
                <c:pt idx="114756">
                  <c:v>38854.5</c:v>
                </c:pt>
                <c:pt idx="114757">
                  <c:v>38854.583333333336</c:v>
                </c:pt>
                <c:pt idx="114758">
                  <c:v>38854.625</c:v>
                </c:pt>
                <c:pt idx="114759">
                  <c:v>38854.666666666664</c:v>
                </c:pt>
                <c:pt idx="114760">
                  <c:v>38854.75</c:v>
                </c:pt>
                <c:pt idx="114761">
                  <c:v>38854.833333333336</c:v>
                </c:pt>
                <c:pt idx="114762">
                  <c:v>38854.875</c:v>
                </c:pt>
                <c:pt idx="114763">
                  <c:v>38854.916666666664</c:v>
                </c:pt>
                <c:pt idx="114764">
                  <c:v>38855</c:v>
                </c:pt>
                <c:pt idx="114765">
                  <c:v>38855.083333333336</c:v>
                </c:pt>
                <c:pt idx="114766">
                  <c:v>38855.166666666664</c:v>
                </c:pt>
                <c:pt idx="114767">
                  <c:v>38855.25</c:v>
                </c:pt>
                <c:pt idx="114768">
                  <c:v>38855.333333333336</c:v>
                </c:pt>
                <c:pt idx="114769">
                  <c:v>38855.375</c:v>
                </c:pt>
                <c:pt idx="114770">
                  <c:v>38855.416666666664</c:v>
                </c:pt>
                <c:pt idx="114771">
                  <c:v>38855.5</c:v>
                </c:pt>
                <c:pt idx="114772">
                  <c:v>38855.583333333336</c:v>
                </c:pt>
                <c:pt idx="114773">
                  <c:v>38855.625</c:v>
                </c:pt>
                <c:pt idx="114774">
                  <c:v>38855.666666666664</c:v>
                </c:pt>
                <c:pt idx="114775">
                  <c:v>38855.75</c:v>
                </c:pt>
                <c:pt idx="114776">
                  <c:v>38855.833333333336</c:v>
                </c:pt>
                <c:pt idx="114777">
                  <c:v>38855.875</c:v>
                </c:pt>
                <c:pt idx="114778">
                  <c:v>38855.916666666664</c:v>
                </c:pt>
                <c:pt idx="114779">
                  <c:v>38856</c:v>
                </c:pt>
                <c:pt idx="114780">
                  <c:v>38856.083333333336</c:v>
                </c:pt>
                <c:pt idx="114781">
                  <c:v>38856.166666666664</c:v>
                </c:pt>
                <c:pt idx="114782">
                  <c:v>38856.25</c:v>
                </c:pt>
                <c:pt idx="114783">
                  <c:v>38856.333333333336</c:v>
                </c:pt>
                <c:pt idx="114784">
                  <c:v>38856.375</c:v>
                </c:pt>
                <c:pt idx="114785">
                  <c:v>38856.416666666664</c:v>
                </c:pt>
                <c:pt idx="114786">
                  <c:v>38856.5</c:v>
                </c:pt>
                <c:pt idx="114787">
                  <c:v>38856.583333333336</c:v>
                </c:pt>
                <c:pt idx="114788">
                  <c:v>38856.625</c:v>
                </c:pt>
                <c:pt idx="114789">
                  <c:v>38856.666666666664</c:v>
                </c:pt>
                <c:pt idx="114790">
                  <c:v>38856.75</c:v>
                </c:pt>
                <c:pt idx="114791">
                  <c:v>38856.833333333336</c:v>
                </c:pt>
                <c:pt idx="114792">
                  <c:v>38856.875</c:v>
                </c:pt>
                <c:pt idx="114793">
                  <c:v>38856.916666666664</c:v>
                </c:pt>
                <c:pt idx="114794">
                  <c:v>38857</c:v>
                </c:pt>
                <c:pt idx="114795">
                  <c:v>38857.083333333336</c:v>
                </c:pt>
                <c:pt idx="114796">
                  <c:v>38857.166666666664</c:v>
                </c:pt>
                <c:pt idx="114797">
                  <c:v>38857.25</c:v>
                </c:pt>
                <c:pt idx="114798">
                  <c:v>38857.333333333336</c:v>
                </c:pt>
                <c:pt idx="114799">
                  <c:v>38857.375</c:v>
                </c:pt>
                <c:pt idx="114800">
                  <c:v>38857.416666666664</c:v>
                </c:pt>
                <c:pt idx="114801">
                  <c:v>38857.5</c:v>
                </c:pt>
                <c:pt idx="114802">
                  <c:v>38857.583333333336</c:v>
                </c:pt>
                <c:pt idx="114803">
                  <c:v>38857.625</c:v>
                </c:pt>
                <c:pt idx="114804">
                  <c:v>38857.666666666664</c:v>
                </c:pt>
                <c:pt idx="114805">
                  <c:v>38857.75</c:v>
                </c:pt>
                <c:pt idx="114806">
                  <c:v>38857.833333333336</c:v>
                </c:pt>
                <c:pt idx="114807">
                  <c:v>38857.875</c:v>
                </c:pt>
                <c:pt idx="114808">
                  <c:v>38857.916666666664</c:v>
                </c:pt>
                <c:pt idx="114809">
                  <c:v>38858</c:v>
                </c:pt>
                <c:pt idx="114810">
                  <c:v>38858.083333333336</c:v>
                </c:pt>
                <c:pt idx="114811">
                  <c:v>38858.166666666664</c:v>
                </c:pt>
                <c:pt idx="114812">
                  <c:v>38858.25</c:v>
                </c:pt>
                <c:pt idx="114813">
                  <c:v>38858.333333333336</c:v>
                </c:pt>
                <c:pt idx="114814">
                  <c:v>38858.375</c:v>
                </c:pt>
                <c:pt idx="114815">
                  <c:v>38858.416666666664</c:v>
                </c:pt>
                <c:pt idx="114816">
                  <c:v>38858.5</c:v>
                </c:pt>
                <c:pt idx="114817">
                  <c:v>38858.583333333336</c:v>
                </c:pt>
                <c:pt idx="114818">
                  <c:v>38858.625</c:v>
                </c:pt>
                <c:pt idx="114819">
                  <c:v>38858.666666666664</c:v>
                </c:pt>
                <c:pt idx="114820">
                  <c:v>38858.75</c:v>
                </c:pt>
                <c:pt idx="114821">
                  <c:v>38858.833333333336</c:v>
                </c:pt>
                <c:pt idx="114822">
                  <c:v>38858.875</c:v>
                </c:pt>
                <c:pt idx="114823">
                  <c:v>38858.916666666664</c:v>
                </c:pt>
                <c:pt idx="114824">
                  <c:v>38859</c:v>
                </c:pt>
                <c:pt idx="114825">
                  <c:v>38859.083333333336</c:v>
                </c:pt>
                <c:pt idx="114826">
                  <c:v>38859.166666666664</c:v>
                </c:pt>
                <c:pt idx="114827">
                  <c:v>38859.25</c:v>
                </c:pt>
                <c:pt idx="114828">
                  <c:v>38859.333333333336</c:v>
                </c:pt>
                <c:pt idx="114829">
                  <c:v>38859.375</c:v>
                </c:pt>
                <c:pt idx="114830">
                  <c:v>38859.416666666664</c:v>
                </c:pt>
                <c:pt idx="114831">
                  <c:v>38859.5</c:v>
                </c:pt>
                <c:pt idx="114832">
                  <c:v>38859.583333333336</c:v>
                </c:pt>
                <c:pt idx="114833">
                  <c:v>38859.625</c:v>
                </c:pt>
                <c:pt idx="114834">
                  <c:v>38859.666666666664</c:v>
                </c:pt>
                <c:pt idx="114835">
                  <c:v>38859.75</c:v>
                </c:pt>
                <c:pt idx="114836">
                  <c:v>38859.833333333336</c:v>
                </c:pt>
                <c:pt idx="114837">
                  <c:v>38859.875</c:v>
                </c:pt>
                <c:pt idx="114838">
                  <c:v>38859.916666666664</c:v>
                </c:pt>
                <c:pt idx="114839">
                  <c:v>38860</c:v>
                </c:pt>
                <c:pt idx="114840">
                  <c:v>38860.083333333336</c:v>
                </c:pt>
                <c:pt idx="114841">
                  <c:v>38860.166666666664</c:v>
                </c:pt>
                <c:pt idx="114842">
                  <c:v>38860.25</c:v>
                </c:pt>
                <c:pt idx="114843">
                  <c:v>38860.333333333336</c:v>
                </c:pt>
                <c:pt idx="114844">
                  <c:v>38860.375</c:v>
                </c:pt>
                <c:pt idx="114845">
                  <c:v>38860.416666666664</c:v>
                </c:pt>
                <c:pt idx="114846">
                  <c:v>38860.5</c:v>
                </c:pt>
                <c:pt idx="114847">
                  <c:v>38860.583333333336</c:v>
                </c:pt>
                <c:pt idx="114848">
                  <c:v>38860.625</c:v>
                </c:pt>
                <c:pt idx="114849">
                  <c:v>38860.666666666664</c:v>
                </c:pt>
                <c:pt idx="114850">
                  <c:v>38860.75</c:v>
                </c:pt>
                <c:pt idx="114851">
                  <c:v>38860.833333333336</c:v>
                </c:pt>
                <c:pt idx="114852">
                  <c:v>38860.875</c:v>
                </c:pt>
                <c:pt idx="114853">
                  <c:v>38860.916666666664</c:v>
                </c:pt>
                <c:pt idx="114854">
                  <c:v>38861</c:v>
                </c:pt>
                <c:pt idx="114855">
                  <c:v>38861.083333333336</c:v>
                </c:pt>
                <c:pt idx="114856">
                  <c:v>38861.166666666664</c:v>
                </c:pt>
                <c:pt idx="114857">
                  <c:v>38861.25</c:v>
                </c:pt>
                <c:pt idx="114858">
                  <c:v>38861.333333333336</c:v>
                </c:pt>
                <c:pt idx="114859">
                  <c:v>38861.375</c:v>
                </c:pt>
                <c:pt idx="114860">
                  <c:v>38861.416666666664</c:v>
                </c:pt>
                <c:pt idx="114861">
                  <c:v>38861.5</c:v>
                </c:pt>
                <c:pt idx="114862">
                  <c:v>38861.583333333336</c:v>
                </c:pt>
                <c:pt idx="114863">
                  <c:v>38861.625</c:v>
                </c:pt>
                <c:pt idx="114864">
                  <c:v>38861.666666666664</c:v>
                </c:pt>
                <c:pt idx="114865">
                  <c:v>38861.75</c:v>
                </c:pt>
                <c:pt idx="114866">
                  <c:v>38861.833333333336</c:v>
                </c:pt>
                <c:pt idx="114867">
                  <c:v>38861.875</c:v>
                </c:pt>
                <c:pt idx="114868">
                  <c:v>38861.916666666664</c:v>
                </c:pt>
                <c:pt idx="114869">
                  <c:v>38862</c:v>
                </c:pt>
                <c:pt idx="114870">
                  <c:v>38862.083333333336</c:v>
                </c:pt>
                <c:pt idx="114871">
                  <c:v>38862.166666666664</c:v>
                </c:pt>
                <c:pt idx="114872">
                  <c:v>38862.25</c:v>
                </c:pt>
                <c:pt idx="114873">
                  <c:v>38862.333333333336</c:v>
                </c:pt>
                <c:pt idx="114874">
                  <c:v>38862.375</c:v>
                </c:pt>
                <c:pt idx="114875">
                  <c:v>38862.416666666664</c:v>
                </c:pt>
                <c:pt idx="114876">
                  <c:v>38862.5</c:v>
                </c:pt>
                <c:pt idx="114877">
                  <c:v>38862.583333333336</c:v>
                </c:pt>
                <c:pt idx="114878">
                  <c:v>38862.625</c:v>
                </c:pt>
                <c:pt idx="114879">
                  <c:v>38862.666666666664</c:v>
                </c:pt>
                <c:pt idx="114880">
                  <c:v>38862.75</c:v>
                </c:pt>
                <c:pt idx="114881">
                  <c:v>38862.833333333336</c:v>
                </c:pt>
                <c:pt idx="114882">
                  <c:v>38862.875</c:v>
                </c:pt>
                <c:pt idx="114883">
                  <c:v>38862.916666666664</c:v>
                </c:pt>
                <c:pt idx="114884">
                  <c:v>38863</c:v>
                </c:pt>
                <c:pt idx="114885">
                  <c:v>38863.083333333336</c:v>
                </c:pt>
                <c:pt idx="114886">
                  <c:v>38863.166666666664</c:v>
                </c:pt>
                <c:pt idx="114887">
                  <c:v>38863.25</c:v>
                </c:pt>
                <c:pt idx="114888">
                  <c:v>38863.333333333336</c:v>
                </c:pt>
                <c:pt idx="114889">
                  <c:v>38863.375</c:v>
                </c:pt>
                <c:pt idx="114890">
                  <c:v>38863.416666666664</c:v>
                </c:pt>
                <c:pt idx="114891">
                  <c:v>38863.5</c:v>
                </c:pt>
                <c:pt idx="114892">
                  <c:v>38863.583333333336</c:v>
                </c:pt>
                <c:pt idx="114893">
                  <c:v>38863.625</c:v>
                </c:pt>
                <c:pt idx="114894">
                  <c:v>38863.666666666664</c:v>
                </c:pt>
                <c:pt idx="114895">
                  <c:v>38863.75</c:v>
                </c:pt>
                <c:pt idx="114896">
                  <c:v>38863.833333333336</c:v>
                </c:pt>
                <c:pt idx="114897">
                  <c:v>38863.875</c:v>
                </c:pt>
                <c:pt idx="114898">
                  <c:v>38863.916666666664</c:v>
                </c:pt>
                <c:pt idx="114899">
                  <c:v>38864</c:v>
                </c:pt>
                <c:pt idx="114900">
                  <c:v>38864.083333333336</c:v>
                </c:pt>
                <c:pt idx="114901">
                  <c:v>38864.166666666664</c:v>
                </c:pt>
                <c:pt idx="114902">
                  <c:v>38864.25</c:v>
                </c:pt>
                <c:pt idx="114903">
                  <c:v>38864.333333333336</c:v>
                </c:pt>
                <c:pt idx="114904">
                  <c:v>38864.375</c:v>
                </c:pt>
                <c:pt idx="114905">
                  <c:v>38864.416666666664</c:v>
                </c:pt>
                <c:pt idx="114906">
                  <c:v>38864.5</c:v>
                </c:pt>
                <c:pt idx="114907">
                  <c:v>38864.583333333336</c:v>
                </c:pt>
                <c:pt idx="114908">
                  <c:v>38864.625</c:v>
                </c:pt>
                <c:pt idx="114909">
                  <c:v>38864.666666666664</c:v>
                </c:pt>
                <c:pt idx="114910">
                  <c:v>38864.75</c:v>
                </c:pt>
                <c:pt idx="114911">
                  <c:v>38864.833333333336</c:v>
                </c:pt>
                <c:pt idx="114912">
                  <c:v>38864.875</c:v>
                </c:pt>
                <c:pt idx="114913">
                  <c:v>38864.916666666664</c:v>
                </c:pt>
                <c:pt idx="114914">
                  <c:v>38865</c:v>
                </c:pt>
                <c:pt idx="114915">
                  <c:v>38865.083333333336</c:v>
                </c:pt>
                <c:pt idx="114916">
                  <c:v>38865.166666666664</c:v>
                </c:pt>
                <c:pt idx="114917">
                  <c:v>38865.25</c:v>
                </c:pt>
                <c:pt idx="114918">
                  <c:v>38865.333333333336</c:v>
                </c:pt>
                <c:pt idx="114919">
                  <c:v>38865.375</c:v>
                </c:pt>
                <c:pt idx="114920">
                  <c:v>38865.416666666664</c:v>
                </c:pt>
                <c:pt idx="114921">
                  <c:v>38865.5</c:v>
                </c:pt>
                <c:pt idx="114922">
                  <c:v>38865.583333333336</c:v>
                </c:pt>
                <c:pt idx="114923">
                  <c:v>38865.625</c:v>
                </c:pt>
                <c:pt idx="114924">
                  <c:v>38865.666666666664</c:v>
                </c:pt>
                <c:pt idx="114925">
                  <c:v>38865.75</c:v>
                </c:pt>
                <c:pt idx="114926">
                  <c:v>38865.833333333336</c:v>
                </c:pt>
                <c:pt idx="114927">
                  <c:v>38865.875</c:v>
                </c:pt>
                <c:pt idx="114928">
                  <c:v>38865.916666666664</c:v>
                </c:pt>
                <c:pt idx="114929">
                  <c:v>38866</c:v>
                </c:pt>
                <c:pt idx="114930">
                  <c:v>38866.083333333336</c:v>
                </c:pt>
                <c:pt idx="114931">
                  <c:v>38866.166666666664</c:v>
                </c:pt>
                <c:pt idx="114932">
                  <c:v>38866.25</c:v>
                </c:pt>
                <c:pt idx="114933">
                  <c:v>38866.333333333336</c:v>
                </c:pt>
                <c:pt idx="114934">
                  <c:v>38866.375</c:v>
                </c:pt>
                <c:pt idx="114935">
                  <c:v>38866.416666666664</c:v>
                </c:pt>
                <c:pt idx="114936">
                  <c:v>38866.5</c:v>
                </c:pt>
                <c:pt idx="114937">
                  <c:v>38866.583333333336</c:v>
                </c:pt>
                <c:pt idx="114938">
                  <c:v>38866.625</c:v>
                </c:pt>
                <c:pt idx="114939">
                  <c:v>38866.666666666664</c:v>
                </c:pt>
                <c:pt idx="114940">
                  <c:v>38866.75</c:v>
                </c:pt>
                <c:pt idx="114941">
                  <c:v>38866.833333333336</c:v>
                </c:pt>
                <c:pt idx="114942">
                  <c:v>38866.875</c:v>
                </c:pt>
                <c:pt idx="114943">
                  <c:v>38866.916666666664</c:v>
                </c:pt>
                <c:pt idx="114944">
                  <c:v>38867</c:v>
                </c:pt>
                <c:pt idx="114945">
                  <c:v>38867.083333333336</c:v>
                </c:pt>
                <c:pt idx="114946">
                  <c:v>38867.166666666664</c:v>
                </c:pt>
                <c:pt idx="114947">
                  <c:v>38867.25</c:v>
                </c:pt>
                <c:pt idx="114948">
                  <c:v>38867.333333333336</c:v>
                </c:pt>
                <c:pt idx="114949">
                  <c:v>38867.375</c:v>
                </c:pt>
                <c:pt idx="114950">
                  <c:v>38867.416666666664</c:v>
                </c:pt>
                <c:pt idx="114951">
                  <c:v>38867.5</c:v>
                </c:pt>
                <c:pt idx="114952">
                  <c:v>38867.583333333336</c:v>
                </c:pt>
                <c:pt idx="114953">
                  <c:v>38867.625</c:v>
                </c:pt>
                <c:pt idx="114954">
                  <c:v>38867.666666666664</c:v>
                </c:pt>
                <c:pt idx="114955">
                  <c:v>38867.75</c:v>
                </c:pt>
                <c:pt idx="114956">
                  <c:v>38867.833333333336</c:v>
                </c:pt>
                <c:pt idx="114957">
                  <c:v>38867.875</c:v>
                </c:pt>
                <c:pt idx="114958">
                  <c:v>38867.916666666664</c:v>
                </c:pt>
                <c:pt idx="114959">
                  <c:v>38868</c:v>
                </c:pt>
                <c:pt idx="114960">
                  <c:v>38868.083333333336</c:v>
                </c:pt>
                <c:pt idx="114961">
                  <c:v>38868.166666666664</c:v>
                </c:pt>
                <c:pt idx="114962">
                  <c:v>38868.25</c:v>
                </c:pt>
                <c:pt idx="114963">
                  <c:v>38868.333333333336</c:v>
                </c:pt>
                <c:pt idx="114964">
                  <c:v>38868.375</c:v>
                </c:pt>
                <c:pt idx="114965">
                  <c:v>38868.416666666664</c:v>
                </c:pt>
                <c:pt idx="114966">
                  <c:v>38868.5</c:v>
                </c:pt>
                <c:pt idx="114967">
                  <c:v>38868.583333333336</c:v>
                </c:pt>
                <c:pt idx="114968">
                  <c:v>38868.625</c:v>
                </c:pt>
                <c:pt idx="114969">
                  <c:v>38868.666666666664</c:v>
                </c:pt>
                <c:pt idx="114970">
                  <c:v>38868.75</c:v>
                </c:pt>
                <c:pt idx="114971">
                  <c:v>38868.833333333336</c:v>
                </c:pt>
                <c:pt idx="114972">
                  <c:v>38868.875</c:v>
                </c:pt>
                <c:pt idx="114973">
                  <c:v>38868.916666666664</c:v>
                </c:pt>
                <c:pt idx="114974">
                  <c:v>38869</c:v>
                </c:pt>
                <c:pt idx="114975">
                  <c:v>38869.083333333336</c:v>
                </c:pt>
                <c:pt idx="114976">
                  <c:v>38869.166666666664</c:v>
                </c:pt>
                <c:pt idx="114977">
                  <c:v>38869.25</c:v>
                </c:pt>
                <c:pt idx="114978">
                  <c:v>38869.333333333336</c:v>
                </c:pt>
                <c:pt idx="114979">
                  <c:v>38869.375</c:v>
                </c:pt>
                <c:pt idx="114980">
                  <c:v>38869.416666666664</c:v>
                </c:pt>
                <c:pt idx="114981">
                  <c:v>38869.5</c:v>
                </c:pt>
                <c:pt idx="114982">
                  <c:v>38869.583333333336</c:v>
                </c:pt>
                <c:pt idx="114983">
                  <c:v>38869.625</c:v>
                </c:pt>
                <c:pt idx="114984">
                  <c:v>38869.666666666664</c:v>
                </c:pt>
                <c:pt idx="114985">
                  <c:v>38869.75</c:v>
                </c:pt>
                <c:pt idx="114986">
                  <c:v>38869.833333333336</c:v>
                </c:pt>
                <c:pt idx="114987">
                  <c:v>38869.875</c:v>
                </c:pt>
                <c:pt idx="114988">
                  <c:v>38869.916666666664</c:v>
                </c:pt>
                <c:pt idx="114989">
                  <c:v>38870</c:v>
                </c:pt>
                <c:pt idx="114990">
                  <c:v>38870.083333333336</c:v>
                </c:pt>
                <c:pt idx="114991">
                  <c:v>38870.166666666664</c:v>
                </c:pt>
                <c:pt idx="114992">
                  <c:v>38870.25</c:v>
                </c:pt>
                <c:pt idx="114993">
                  <c:v>38870.333333333336</c:v>
                </c:pt>
                <c:pt idx="114994">
                  <c:v>38870.375</c:v>
                </c:pt>
                <c:pt idx="114995">
                  <c:v>38870.416666666664</c:v>
                </c:pt>
                <c:pt idx="114996">
                  <c:v>38870.5</c:v>
                </c:pt>
                <c:pt idx="114997">
                  <c:v>38870.583333333336</c:v>
                </c:pt>
                <c:pt idx="114998">
                  <c:v>38870.625</c:v>
                </c:pt>
                <c:pt idx="114999">
                  <c:v>38870.666666666664</c:v>
                </c:pt>
                <c:pt idx="115000">
                  <c:v>38870.75</c:v>
                </c:pt>
                <c:pt idx="115001">
                  <c:v>38870.833333333336</c:v>
                </c:pt>
                <c:pt idx="115002">
                  <c:v>38870.875</c:v>
                </c:pt>
                <c:pt idx="115003">
                  <c:v>38870.916666666664</c:v>
                </c:pt>
                <c:pt idx="115004">
                  <c:v>38871</c:v>
                </c:pt>
                <c:pt idx="115005">
                  <c:v>38871.083333333336</c:v>
                </c:pt>
                <c:pt idx="115006">
                  <c:v>38871.166666666664</c:v>
                </c:pt>
                <c:pt idx="115007">
                  <c:v>38871.25</c:v>
                </c:pt>
                <c:pt idx="115008">
                  <c:v>38871.333333333336</c:v>
                </c:pt>
                <c:pt idx="115009">
                  <c:v>38871.375</c:v>
                </c:pt>
                <c:pt idx="115010">
                  <c:v>38871.416666666664</c:v>
                </c:pt>
                <c:pt idx="115011">
                  <c:v>38871.5</c:v>
                </c:pt>
                <c:pt idx="115012">
                  <c:v>38871.583333333336</c:v>
                </c:pt>
                <c:pt idx="115013">
                  <c:v>38871.625</c:v>
                </c:pt>
                <c:pt idx="115014">
                  <c:v>38871.666666666664</c:v>
                </c:pt>
                <c:pt idx="115015">
                  <c:v>38871.75</c:v>
                </c:pt>
                <c:pt idx="115016">
                  <c:v>38871.833333333336</c:v>
                </c:pt>
                <c:pt idx="115017">
                  <c:v>38871.875</c:v>
                </c:pt>
                <c:pt idx="115018">
                  <c:v>38871.916666666664</c:v>
                </c:pt>
                <c:pt idx="115019">
                  <c:v>38872</c:v>
                </c:pt>
                <c:pt idx="115020">
                  <c:v>38872.083333333336</c:v>
                </c:pt>
                <c:pt idx="115021">
                  <c:v>38872.166666666664</c:v>
                </c:pt>
                <c:pt idx="115022">
                  <c:v>38872.25</c:v>
                </c:pt>
                <c:pt idx="115023">
                  <c:v>38872.333333333336</c:v>
                </c:pt>
                <c:pt idx="115024">
                  <c:v>38872.375</c:v>
                </c:pt>
                <c:pt idx="115025">
                  <c:v>38872.416666666664</c:v>
                </c:pt>
                <c:pt idx="115026">
                  <c:v>38872.5</c:v>
                </c:pt>
                <c:pt idx="115027">
                  <c:v>38872.583333333336</c:v>
                </c:pt>
                <c:pt idx="115028">
                  <c:v>38872.625</c:v>
                </c:pt>
                <c:pt idx="115029">
                  <c:v>38872.666666666664</c:v>
                </c:pt>
                <c:pt idx="115030">
                  <c:v>38872.75</c:v>
                </c:pt>
                <c:pt idx="115031">
                  <c:v>38872.833333333336</c:v>
                </c:pt>
                <c:pt idx="115032">
                  <c:v>38872.875</c:v>
                </c:pt>
                <c:pt idx="115033">
                  <c:v>38872.916666666664</c:v>
                </c:pt>
                <c:pt idx="115034">
                  <c:v>38873</c:v>
                </c:pt>
                <c:pt idx="115035">
                  <c:v>38873.083333333336</c:v>
                </c:pt>
                <c:pt idx="115036">
                  <c:v>38873.166666666664</c:v>
                </c:pt>
                <c:pt idx="115037">
                  <c:v>38873.25</c:v>
                </c:pt>
                <c:pt idx="115038">
                  <c:v>38873.333333333336</c:v>
                </c:pt>
                <c:pt idx="115039">
                  <c:v>38873.375</c:v>
                </c:pt>
                <c:pt idx="115040">
                  <c:v>38873.416666666664</c:v>
                </c:pt>
                <c:pt idx="115041">
                  <c:v>38873.5</c:v>
                </c:pt>
                <c:pt idx="115042">
                  <c:v>38873.583333333336</c:v>
                </c:pt>
                <c:pt idx="115043">
                  <c:v>38873.625</c:v>
                </c:pt>
                <c:pt idx="115044">
                  <c:v>38873.666666666664</c:v>
                </c:pt>
                <c:pt idx="115045">
                  <c:v>38873.75</c:v>
                </c:pt>
                <c:pt idx="115046">
                  <c:v>38873.833333333336</c:v>
                </c:pt>
                <c:pt idx="115047">
                  <c:v>38873.875</c:v>
                </c:pt>
                <c:pt idx="115048">
                  <c:v>38873.916666666664</c:v>
                </c:pt>
                <c:pt idx="115049">
                  <c:v>38874</c:v>
                </c:pt>
                <c:pt idx="115050">
                  <c:v>38874.083333333336</c:v>
                </c:pt>
                <c:pt idx="115051">
                  <c:v>38874.166666666664</c:v>
                </c:pt>
                <c:pt idx="115052">
                  <c:v>38874.25</c:v>
                </c:pt>
                <c:pt idx="115053">
                  <c:v>38874.333333333336</c:v>
                </c:pt>
                <c:pt idx="115054">
                  <c:v>38874.375</c:v>
                </c:pt>
                <c:pt idx="115055">
                  <c:v>38874.416666666664</c:v>
                </c:pt>
                <c:pt idx="115056">
                  <c:v>38874.5</c:v>
                </c:pt>
                <c:pt idx="115057">
                  <c:v>38874.583333333336</c:v>
                </c:pt>
                <c:pt idx="115058">
                  <c:v>38874.625</c:v>
                </c:pt>
                <c:pt idx="115059">
                  <c:v>38874.666666666664</c:v>
                </c:pt>
                <c:pt idx="115060">
                  <c:v>38874.75</c:v>
                </c:pt>
                <c:pt idx="115061">
                  <c:v>38874.833333333336</c:v>
                </c:pt>
                <c:pt idx="115062">
                  <c:v>38874.875</c:v>
                </c:pt>
                <c:pt idx="115063">
                  <c:v>38874.916666666664</c:v>
                </c:pt>
                <c:pt idx="115064">
                  <c:v>38875</c:v>
                </c:pt>
                <c:pt idx="115065">
                  <c:v>38875.083333333336</c:v>
                </c:pt>
                <c:pt idx="115066">
                  <c:v>38875.166666666664</c:v>
                </c:pt>
                <c:pt idx="115067">
                  <c:v>38875.25</c:v>
                </c:pt>
                <c:pt idx="115068">
                  <c:v>38875.333333333336</c:v>
                </c:pt>
                <c:pt idx="115069">
                  <c:v>38875.375</c:v>
                </c:pt>
                <c:pt idx="115070">
                  <c:v>38875.416666666664</c:v>
                </c:pt>
                <c:pt idx="115071">
                  <c:v>38875.5</c:v>
                </c:pt>
                <c:pt idx="115072">
                  <c:v>38875.583333333336</c:v>
                </c:pt>
                <c:pt idx="115073">
                  <c:v>38875.625</c:v>
                </c:pt>
                <c:pt idx="115074">
                  <c:v>38875.666666666664</c:v>
                </c:pt>
                <c:pt idx="115075">
                  <c:v>38875.75</c:v>
                </c:pt>
                <c:pt idx="115076">
                  <c:v>38875.833333333336</c:v>
                </c:pt>
                <c:pt idx="115077">
                  <c:v>38875.875</c:v>
                </c:pt>
                <c:pt idx="115078">
                  <c:v>38875.916666666664</c:v>
                </c:pt>
                <c:pt idx="115079">
                  <c:v>38876</c:v>
                </c:pt>
                <c:pt idx="115080">
                  <c:v>38876.083333333336</c:v>
                </c:pt>
                <c:pt idx="115081">
                  <c:v>38876.166666666664</c:v>
                </c:pt>
                <c:pt idx="115082">
                  <c:v>38876.25</c:v>
                </c:pt>
                <c:pt idx="115083">
                  <c:v>38876.333333333336</c:v>
                </c:pt>
                <c:pt idx="115084">
                  <c:v>38876.375</c:v>
                </c:pt>
                <c:pt idx="115085">
                  <c:v>38876.416666666664</c:v>
                </c:pt>
                <c:pt idx="115086">
                  <c:v>38876.5</c:v>
                </c:pt>
                <c:pt idx="115087">
                  <c:v>38876.583333333336</c:v>
                </c:pt>
                <c:pt idx="115088">
                  <c:v>38876.625</c:v>
                </c:pt>
                <c:pt idx="115089">
                  <c:v>38876.666666666664</c:v>
                </c:pt>
                <c:pt idx="115090">
                  <c:v>38876.75</c:v>
                </c:pt>
                <c:pt idx="115091">
                  <c:v>38876.833333333336</c:v>
                </c:pt>
                <c:pt idx="115092">
                  <c:v>38876.875</c:v>
                </c:pt>
                <c:pt idx="115093">
                  <c:v>38876.916666666664</c:v>
                </c:pt>
                <c:pt idx="115094">
                  <c:v>38877</c:v>
                </c:pt>
                <c:pt idx="115095">
                  <c:v>38877.083333333336</c:v>
                </c:pt>
                <c:pt idx="115096">
                  <c:v>38877.166666666664</c:v>
                </c:pt>
                <c:pt idx="115097">
                  <c:v>38877.25</c:v>
                </c:pt>
                <c:pt idx="115098">
                  <c:v>38877.333333333336</c:v>
                </c:pt>
                <c:pt idx="115099">
                  <c:v>38877.375</c:v>
                </c:pt>
                <c:pt idx="115100">
                  <c:v>38877.416666666664</c:v>
                </c:pt>
                <c:pt idx="115101">
                  <c:v>38877.5</c:v>
                </c:pt>
                <c:pt idx="115102">
                  <c:v>38877.583333333336</c:v>
                </c:pt>
                <c:pt idx="115103">
                  <c:v>38877.625</c:v>
                </c:pt>
                <c:pt idx="115104">
                  <c:v>38877.666666666664</c:v>
                </c:pt>
                <c:pt idx="115105">
                  <c:v>38877.75</c:v>
                </c:pt>
                <c:pt idx="115106">
                  <c:v>38877.833333333336</c:v>
                </c:pt>
                <c:pt idx="115107">
                  <c:v>38877.875</c:v>
                </c:pt>
                <c:pt idx="115108">
                  <c:v>38877.916666666664</c:v>
                </c:pt>
                <c:pt idx="115109">
                  <c:v>38878</c:v>
                </c:pt>
                <c:pt idx="115110">
                  <c:v>38878.083333333336</c:v>
                </c:pt>
                <c:pt idx="115111">
                  <c:v>38878.166666666664</c:v>
                </c:pt>
                <c:pt idx="115112">
                  <c:v>38878.25</c:v>
                </c:pt>
                <c:pt idx="115113">
                  <c:v>38878.333333333336</c:v>
                </c:pt>
                <c:pt idx="115114">
                  <c:v>38878.375</c:v>
                </c:pt>
                <c:pt idx="115115">
                  <c:v>38878.416666666664</c:v>
                </c:pt>
                <c:pt idx="115116">
                  <c:v>38878.5</c:v>
                </c:pt>
                <c:pt idx="115117">
                  <c:v>38878.583333333336</c:v>
                </c:pt>
                <c:pt idx="115118">
                  <c:v>38878.625</c:v>
                </c:pt>
                <c:pt idx="115119">
                  <c:v>38878.666666666664</c:v>
                </c:pt>
                <c:pt idx="115120">
                  <c:v>38878.75</c:v>
                </c:pt>
                <c:pt idx="115121">
                  <c:v>38878.833333333336</c:v>
                </c:pt>
                <c:pt idx="115122">
                  <c:v>38878.875</c:v>
                </c:pt>
                <c:pt idx="115123">
                  <c:v>38878.916666666664</c:v>
                </c:pt>
                <c:pt idx="115124">
                  <c:v>38879</c:v>
                </c:pt>
                <c:pt idx="115125">
                  <c:v>38879.083333333336</c:v>
                </c:pt>
                <c:pt idx="115126">
                  <c:v>38879.166666666664</c:v>
                </c:pt>
                <c:pt idx="115127">
                  <c:v>38879.25</c:v>
                </c:pt>
                <c:pt idx="115128">
                  <c:v>38879.333333333336</c:v>
                </c:pt>
                <c:pt idx="115129">
                  <c:v>38879.375</c:v>
                </c:pt>
                <c:pt idx="115130">
                  <c:v>38879.416666666664</c:v>
                </c:pt>
                <c:pt idx="115131">
                  <c:v>38879.5</c:v>
                </c:pt>
                <c:pt idx="115132">
                  <c:v>38879.583333333336</c:v>
                </c:pt>
                <c:pt idx="115133">
                  <c:v>38879.625</c:v>
                </c:pt>
                <c:pt idx="115134">
                  <c:v>38879.666666666664</c:v>
                </c:pt>
                <c:pt idx="115135">
                  <c:v>38879.75</c:v>
                </c:pt>
                <c:pt idx="115136">
                  <c:v>38879.833333333336</c:v>
                </c:pt>
                <c:pt idx="115137">
                  <c:v>38879.875</c:v>
                </c:pt>
                <c:pt idx="115138">
                  <c:v>38879.916666666664</c:v>
                </c:pt>
                <c:pt idx="115139">
                  <c:v>38880</c:v>
                </c:pt>
                <c:pt idx="115140">
                  <c:v>38880.083333333336</c:v>
                </c:pt>
                <c:pt idx="115141">
                  <c:v>38880.166666666664</c:v>
                </c:pt>
                <c:pt idx="115142">
                  <c:v>38880.25</c:v>
                </c:pt>
                <c:pt idx="115143">
                  <c:v>38880.333333333336</c:v>
                </c:pt>
                <c:pt idx="115144">
                  <c:v>38880.375</c:v>
                </c:pt>
                <c:pt idx="115145">
                  <c:v>38880.416666666664</c:v>
                </c:pt>
                <c:pt idx="115146">
                  <c:v>38880.5</c:v>
                </c:pt>
                <c:pt idx="115147">
                  <c:v>38880.583333333336</c:v>
                </c:pt>
                <c:pt idx="115148">
                  <c:v>38880.625</c:v>
                </c:pt>
                <c:pt idx="115149">
                  <c:v>38880.666666666664</c:v>
                </c:pt>
                <c:pt idx="115150">
                  <c:v>38880.75</c:v>
                </c:pt>
                <c:pt idx="115151">
                  <c:v>38880.833333333336</c:v>
                </c:pt>
                <c:pt idx="115152">
                  <c:v>38880.875</c:v>
                </c:pt>
                <c:pt idx="115153">
                  <c:v>38880.916666666664</c:v>
                </c:pt>
                <c:pt idx="115154">
                  <c:v>38881</c:v>
                </c:pt>
                <c:pt idx="115155">
                  <c:v>38881.083333333336</c:v>
                </c:pt>
                <c:pt idx="115156">
                  <c:v>38881.166666666664</c:v>
                </c:pt>
                <c:pt idx="115157">
                  <c:v>38881.25</c:v>
                </c:pt>
                <c:pt idx="115158">
                  <c:v>38881.333333333336</c:v>
                </c:pt>
                <c:pt idx="115159">
                  <c:v>38881.375</c:v>
                </c:pt>
                <c:pt idx="115160">
                  <c:v>38881.416666666664</c:v>
                </c:pt>
                <c:pt idx="115161">
                  <c:v>38881.5</c:v>
                </c:pt>
                <c:pt idx="115162">
                  <c:v>38881.583333333336</c:v>
                </c:pt>
                <c:pt idx="115163">
                  <c:v>38881.625</c:v>
                </c:pt>
                <c:pt idx="115164">
                  <c:v>38881.666666666664</c:v>
                </c:pt>
                <c:pt idx="115165">
                  <c:v>38881.75</c:v>
                </c:pt>
                <c:pt idx="115166">
                  <c:v>38881.833333333336</c:v>
                </c:pt>
                <c:pt idx="115167">
                  <c:v>38881.875</c:v>
                </c:pt>
                <c:pt idx="115168">
                  <c:v>38881.916666666664</c:v>
                </c:pt>
                <c:pt idx="115169">
                  <c:v>38882</c:v>
                </c:pt>
                <c:pt idx="115170">
                  <c:v>38882.083333333336</c:v>
                </c:pt>
                <c:pt idx="115171">
                  <c:v>38882.166666666664</c:v>
                </c:pt>
                <c:pt idx="115172">
                  <c:v>38882.25</c:v>
                </c:pt>
                <c:pt idx="115173">
                  <c:v>38882.333333333336</c:v>
                </c:pt>
                <c:pt idx="115174">
                  <c:v>38882.375</c:v>
                </c:pt>
                <c:pt idx="115175">
                  <c:v>38882.416666666664</c:v>
                </c:pt>
                <c:pt idx="115176">
                  <c:v>38882.5</c:v>
                </c:pt>
                <c:pt idx="115177">
                  <c:v>38882.583333333336</c:v>
                </c:pt>
                <c:pt idx="115178">
                  <c:v>38882.625</c:v>
                </c:pt>
                <c:pt idx="115179">
                  <c:v>38882.666666666664</c:v>
                </c:pt>
                <c:pt idx="115180">
                  <c:v>38882.75</c:v>
                </c:pt>
                <c:pt idx="115181">
                  <c:v>38882.833333333336</c:v>
                </c:pt>
                <c:pt idx="115182">
                  <c:v>38882.875</c:v>
                </c:pt>
                <c:pt idx="115183">
                  <c:v>38882.916666666664</c:v>
                </c:pt>
                <c:pt idx="115184">
                  <c:v>38883</c:v>
                </c:pt>
                <c:pt idx="115185">
                  <c:v>38883.083333333336</c:v>
                </c:pt>
                <c:pt idx="115186">
                  <c:v>38883.166666666664</c:v>
                </c:pt>
                <c:pt idx="115187">
                  <c:v>38883.25</c:v>
                </c:pt>
                <c:pt idx="115188">
                  <c:v>38883.333333333336</c:v>
                </c:pt>
                <c:pt idx="115189">
                  <c:v>38883.375</c:v>
                </c:pt>
                <c:pt idx="115190">
                  <c:v>38883.416666666664</c:v>
                </c:pt>
                <c:pt idx="115191">
                  <c:v>38883.5</c:v>
                </c:pt>
                <c:pt idx="115192">
                  <c:v>38883.583333333336</c:v>
                </c:pt>
                <c:pt idx="115193">
                  <c:v>38883.625</c:v>
                </c:pt>
                <c:pt idx="115194">
                  <c:v>38883.666666666664</c:v>
                </c:pt>
                <c:pt idx="115195">
                  <c:v>38883.75</c:v>
                </c:pt>
                <c:pt idx="115196">
                  <c:v>38883.833333333336</c:v>
                </c:pt>
                <c:pt idx="115197">
                  <c:v>38883.875</c:v>
                </c:pt>
                <c:pt idx="115198">
                  <c:v>38883.916666666664</c:v>
                </c:pt>
                <c:pt idx="115199">
                  <c:v>38884</c:v>
                </c:pt>
                <c:pt idx="115200">
                  <c:v>38884.083333333336</c:v>
                </c:pt>
                <c:pt idx="115201">
                  <c:v>38884.166666666664</c:v>
                </c:pt>
                <c:pt idx="115202">
                  <c:v>38884.25</c:v>
                </c:pt>
                <c:pt idx="115203">
                  <c:v>38884.333333333336</c:v>
                </c:pt>
                <c:pt idx="115204">
                  <c:v>38884.375</c:v>
                </c:pt>
                <c:pt idx="115205">
                  <c:v>38884.416666666664</c:v>
                </c:pt>
                <c:pt idx="115206">
                  <c:v>38884.5</c:v>
                </c:pt>
                <c:pt idx="115207">
                  <c:v>38884.583333333336</c:v>
                </c:pt>
                <c:pt idx="115208">
                  <c:v>38884.625</c:v>
                </c:pt>
                <c:pt idx="115209">
                  <c:v>38884.666666666664</c:v>
                </c:pt>
                <c:pt idx="115210">
                  <c:v>38884.75</c:v>
                </c:pt>
                <c:pt idx="115211">
                  <c:v>38884.833333333336</c:v>
                </c:pt>
                <c:pt idx="115212">
                  <c:v>38884.875</c:v>
                </c:pt>
                <c:pt idx="115213">
                  <c:v>38884.916666666664</c:v>
                </c:pt>
                <c:pt idx="115214">
                  <c:v>38885</c:v>
                </c:pt>
                <c:pt idx="115215">
                  <c:v>38885.083333333336</c:v>
                </c:pt>
                <c:pt idx="115216">
                  <c:v>38885.166666666664</c:v>
                </c:pt>
                <c:pt idx="115217">
                  <c:v>38885.25</c:v>
                </c:pt>
                <c:pt idx="115218">
                  <c:v>38885.333333333336</c:v>
                </c:pt>
                <c:pt idx="115219">
                  <c:v>38885.375</c:v>
                </c:pt>
                <c:pt idx="115220">
                  <c:v>38885.416666666664</c:v>
                </c:pt>
                <c:pt idx="115221">
                  <c:v>38885.5</c:v>
                </c:pt>
                <c:pt idx="115222">
                  <c:v>38885.583333333336</c:v>
                </c:pt>
                <c:pt idx="115223">
                  <c:v>38885.625</c:v>
                </c:pt>
                <c:pt idx="115224">
                  <c:v>38885.666666666664</c:v>
                </c:pt>
                <c:pt idx="115225">
                  <c:v>38885.75</c:v>
                </c:pt>
                <c:pt idx="115226">
                  <c:v>38885.833333333336</c:v>
                </c:pt>
                <c:pt idx="115227">
                  <c:v>38885.875</c:v>
                </c:pt>
                <c:pt idx="115228">
                  <c:v>38885.916666666664</c:v>
                </c:pt>
                <c:pt idx="115229">
                  <c:v>38886</c:v>
                </c:pt>
                <c:pt idx="115230">
                  <c:v>38886.083333333336</c:v>
                </c:pt>
                <c:pt idx="115231">
                  <c:v>38886.166666666664</c:v>
                </c:pt>
                <c:pt idx="115232">
                  <c:v>38886.25</c:v>
                </c:pt>
                <c:pt idx="115233">
                  <c:v>38886.333333333336</c:v>
                </c:pt>
                <c:pt idx="115234">
                  <c:v>38886.375</c:v>
                </c:pt>
                <c:pt idx="115235">
                  <c:v>38886.416666666664</c:v>
                </c:pt>
                <c:pt idx="115236">
                  <c:v>38886.5</c:v>
                </c:pt>
                <c:pt idx="115237">
                  <c:v>38886.583333333336</c:v>
                </c:pt>
                <c:pt idx="115238">
                  <c:v>38886.625</c:v>
                </c:pt>
                <c:pt idx="115239">
                  <c:v>38886.666666666664</c:v>
                </c:pt>
                <c:pt idx="115240">
                  <c:v>38886.75</c:v>
                </c:pt>
                <c:pt idx="115241">
                  <c:v>38886.833333333336</c:v>
                </c:pt>
                <c:pt idx="115242">
                  <c:v>38886.875</c:v>
                </c:pt>
                <c:pt idx="115243">
                  <c:v>38886.916666666664</c:v>
                </c:pt>
                <c:pt idx="115244">
                  <c:v>38887</c:v>
                </c:pt>
                <c:pt idx="115245">
                  <c:v>38887.083333333336</c:v>
                </c:pt>
                <c:pt idx="115246">
                  <c:v>38887.166666666664</c:v>
                </c:pt>
                <c:pt idx="115247">
                  <c:v>38887.25</c:v>
                </c:pt>
                <c:pt idx="115248">
                  <c:v>38887.333333333336</c:v>
                </c:pt>
                <c:pt idx="115249">
                  <c:v>38887.375</c:v>
                </c:pt>
                <c:pt idx="115250">
                  <c:v>38887.416666666664</c:v>
                </c:pt>
                <c:pt idx="115251">
                  <c:v>38887.5</c:v>
                </c:pt>
                <c:pt idx="115252">
                  <c:v>38887.583333333336</c:v>
                </c:pt>
                <c:pt idx="115253">
                  <c:v>38887.625</c:v>
                </c:pt>
                <c:pt idx="115254">
                  <c:v>38887.666666666664</c:v>
                </c:pt>
                <c:pt idx="115255">
                  <c:v>38887.75</c:v>
                </c:pt>
                <c:pt idx="115256">
                  <c:v>38887.833333333336</c:v>
                </c:pt>
                <c:pt idx="115257">
                  <c:v>38887.875</c:v>
                </c:pt>
                <c:pt idx="115258">
                  <c:v>38887.916666666664</c:v>
                </c:pt>
                <c:pt idx="115259">
                  <c:v>38888</c:v>
                </c:pt>
                <c:pt idx="115260">
                  <c:v>38888.083333333336</c:v>
                </c:pt>
                <c:pt idx="115261">
                  <c:v>38888.166666666664</c:v>
                </c:pt>
                <c:pt idx="115262">
                  <c:v>38888.25</c:v>
                </c:pt>
                <c:pt idx="115263">
                  <c:v>38888.333333333336</c:v>
                </c:pt>
                <c:pt idx="115264">
                  <c:v>38888.375</c:v>
                </c:pt>
                <c:pt idx="115265">
                  <c:v>38888.416666666664</c:v>
                </c:pt>
                <c:pt idx="115266">
                  <c:v>38888.5</c:v>
                </c:pt>
                <c:pt idx="115267">
                  <c:v>38888.583333333336</c:v>
                </c:pt>
                <c:pt idx="115268">
                  <c:v>38888.625</c:v>
                </c:pt>
                <c:pt idx="115269">
                  <c:v>38888.666666666664</c:v>
                </c:pt>
                <c:pt idx="115270">
                  <c:v>38888.75</c:v>
                </c:pt>
                <c:pt idx="115271">
                  <c:v>38888.833333333336</c:v>
                </c:pt>
                <c:pt idx="115272">
                  <c:v>38888.875</c:v>
                </c:pt>
                <c:pt idx="115273">
                  <c:v>38888.916666666664</c:v>
                </c:pt>
                <c:pt idx="115274">
                  <c:v>38889</c:v>
                </c:pt>
                <c:pt idx="115275">
                  <c:v>38889.083333333336</c:v>
                </c:pt>
                <c:pt idx="115276">
                  <c:v>38889.166666666664</c:v>
                </c:pt>
                <c:pt idx="115277">
                  <c:v>38889.25</c:v>
                </c:pt>
                <c:pt idx="115278">
                  <c:v>38889.333333333336</c:v>
                </c:pt>
                <c:pt idx="115279">
                  <c:v>38889.375</c:v>
                </c:pt>
                <c:pt idx="115280">
                  <c:v>38889.416666666664</c:v>
                </c:pt>
                <c:pt idx="115281">
                  <c:v>38889.5</c:v>
                </c:pt>
                <c:pt idx="115282">
                  <c:v>38889.583333333336</c:v>
                </c:pt>
                <c:pt idx="115283">
                  <c:v>38889.625</c:v>
                </c:pt>
                <c:pt idx="115284">
                  <c:v>38889.666666666664</c:v>
                </c:pt>
                <c:pt idx="115285">
                  <c:v>38889.75</c:v>
                </c:pt>
                <c:pt idx="115286">
                  <c:v>38889.833333333336</c:v>
                </c:pt>
                <c:pt idx="115287">
                  <c:v>38889.875</c:v>
                </c:pt>
                <c:pt idx="115288">
                  <c:v>38889.916666666664</c:v>
                </c:pt>
                <c:pt idx="115289">
                  <c:v>38890</c:v>
                </c:pt>
                <c:pt idx="115290">
                  <c:v>38890.083333333336</c:v>
                </c:pt>
                <c:pt idx="115291">
                  <c:v>38890.166666666664</c:v>
                </c:pt>
                <c:pt idx="115292">
                  <c:v>38890.25</c:v>
                </c:pt>
                <c:pt idx="115293">
                  <c:v>38890.333333333336</c:v>
                </c:pt>
                <c:pt idx="115294">
                  <c:v>38890.375</c:v>
                </c:pt>
                <c:pt idx="115295">
                  <c:v>38890.416666666664</c:v>
                </c:pt>
                <c:pt idx="115296">
                  <c:v>38890.5</c:v>
                </c:pt>
                <c:pt idx="115297">
                  <c:v>38890.583333333336</c:v>
                </c:pt>
                <c:pt idx="115298">
                  <c:v>38890.625</c:v>
                </c:pt>
                <c:pt idx="115299">
                  <c:v>38890.666666666664</c:v>
                </c:pt>
                <c:pt idx="115300">
                  <c:v>38890.75</c:v>
                </c:pt>
                <c:pt idx="115301">
                  <c:v>38890.833333333336</c:v>
                </c:pt>
                <c:pt idx="115302">
                  <c:v>38890.875</c:v>
                </c:pt>
                <c:pt idx="115303">
                  <c:v>38890.916666666664</c:v>
                </c:pt>
                <c:pt idx="115304">
                  <c:v>38891</c:v>
                </c:pt>
                <c:pt idx="115305">
                  <c:v>38891.083333333336</c:v>
                </c:pt>
                <c:pt idx="115306">
                  <c:v>38891.166666666664</c:v>
                </c:pt>
                <c:pt idx="115307">
                  <c:v>38891.25</c:v>
                </c:pt>
                <c:pt idx="115308">
                  <c:v>38891.333333333336</c:v>
                </c:pt>
                <c:pt idx="115309">
                  <c:v>38891.375</c:v>
                </c:pt>
                <c:pt idx="115310">
                  <c:v>38891.416666666664</c:v>
                </c:pt>
                <c:pt idx="115311">
                  <c:v>38891.5</c:v>
                </c:pt>
                <c:pt idx="115312">
                  <c:v>38891.583333333336</c:v>
                </c:pt>
                <c:pt idx="115313">
                  <c:v>38891.625</c:v>
                </c:pt>
                <c:pt idx="115314">
                  <c:v>38891.666666666664</c:v>
                </c:pt>
                <c:pt idx="115315">
                  <c:v>38891.75</c:v>
                </c:pt>
                <c:pt idx="115316">
                  <c:v>38891.833333333336</c:v>
                </c:pt>
                <c:pt idx="115317">
                  <c:v>38891.875</c:v>
                </c:pt>
                <c:pt idx="115318">
                  <c:v>38891.916666666664</c:v>
                </c:pt>
                <c:pt idx="115319">
                  <c:v>38892</c:v>
                </c:pt>
                <c:pt idx="115320">
                  <c:v>38892.083333333336</c:v>
                </c:pt>
                <c:pt idx="115321">
                  <c:v>38892.166666666664</c:v>
                </c:pt>
                <c:pt idx="115322">
                  <c:v>38892.25</c:v>
                </c:pt>
                <c:pt idx="115323">
                  <c:v>38892.333333333336</c:v>
                </c:pt>
                <c:pt idx="115324">
                  <c:v>38892.375</c:v>
                </c:pt>
                <c:pt idx="115325">
                  <c:v>38892.416666666664</c:v>
                </c:pt>
                <c:pt idx="115326">
                  <c:v>38892.5</c:v>
                </c:pt>
                <c:pt idx="115327">
                  <c:v>38892.583333333336</c:v>
                </c:pt>
                <c:pt idx="115328">
                  <c:v>38892.625</c:v>
                </c:pt>
                <c:pt idx="115329">
                  <c:v>38892.666666666664</c:v>
                </c:pt>
                <c:pt idx="115330">
                  <c:v>38892.75</c:v>
                </c:pt>
                <c:pt idx="115331">
                  <c:v>38892.833333333336</c:v>
                </c:pt>
                <c:pt idx="115332">
                  <c:v>38892.875</c:v>
                </c:pt>
                <c:pt idx="115333">
                  <c:v>38892.916666666664</c:v>
                </c:pt>
                <c:pt idx="115334">
                  <c:v>38893</c:v>
                </c:pt>
                <c:pt idx="115335">
                  <c:v>38893.083333333336</c:v>
                </c:pt>
                <c:pt idx="115336">
                  <c:v>38893.166666666664</c:v>
                </c:pt>
                <c:pt idx="115337">
                  <c:v>38893.25</c:v>
                </c:pt>
                <c:pt idx="115338">
                  <c:v>38893.333333333336</c:v>
                </c:pt>
                <c:pt idx="115339">
                  <c:v>38893.375</c:v>
                </c:pt>
                <c:pt idx="115340">
                  <c:v>38893.416666666664</c:v>
                </c:pt>
                <c:pt idx="115341">
                  <c:v>38893.5</c:v>
                </c:pt>
                <c:pt idx="115342">
                  <c:v>38893.583333333336</c:v>
                </c:pt>
                <c:pt idx="115343">
                  <c:v>38893.625</c:v>
                </c:pt>
                <c:pt idx="115344">
                  <c:v>38893.666666666664</c:v>
                </c:pt>
                <c:pt idx="115345">
                  <c:v>38893.75</c:v>
                </c:pt>
                <c:pt idx="115346">
                  <c:v>38893.833333333336</c:v>
                </c:pt>
                <c:pt idx="115347">
                  <c:v>38893.875</c:v>
                </c:pt>
                <c:pt idx="115348">
                  <c:v>38893.916666666664</c:v>
                </c:pt>
                <c:pt idx="115349">
                  <c:v>38894</c:v>
                </c:pt>
                <c:pt idx="115350">
                  <c:v>38894.083333333336</c:v>
                </c:pt>
                <c:pt idx="115351">
                  <c:v>38894.166666666664</c:v>
                </c:pt>
                <c:pt idx="115352">
                  <c:v>38894.25</c:v>
                </c:pt>
                <c:pt idx="115353">
                  <c:v>38894.333333333336</c:v>
                </c:pt>
                <c:pt idx="115354">
                  <c:v>38894.375</c:v>
                </c:pt>
                <c:pt idx="115355">
                  <c:v>38894.416666666664</c:v>
                </c:pt>
                <c:pt idx="115356">
                  <c:v>38894.5</c:v>
                </c:pt>
                <c:pt idx="115357">
                  <c:v>38894.583333333336</c:v>
                </c:pt>
                <c:pt idx="115358">
                  <c:v>38894.625</c:v>
                </c:pt>
                <c:pt idx="115359">
                  <c:v>38894.666666666664</c:v>
                </c:pt>
                <c:pt idx="115360">
                  <c:v>38894.75</c:v>
                </c:pt>
                <c:pt idx="115361">
                  <c:v>38894.833333333336</c:v>
                </c:pt>
                <c:pt idx="115362">
                  <c:v>38894.875</c:v>
                </c:pt>
                <c:pt idx="115363">
                  <c:v>38894.916666666664</c:v>
                </c:pt>
                <c:pt idx="115364">
                  <c:v>38895</c:v>
                </c:pt>
                <c:pt idx="115365">
                  <c:v>38895.083333333336</c:v>
                </c:pt>
                <c:pt idx="115366">
                  <c:v>38895.166666666664</c:v>
                </c:pt>
                <c:pt idx="115367">
                  <c:v>38895.25</c:v>
                </c:pt>
                <c:pt idx="115368">
                  <c:v>38895.333333333336</c:v>
                </c:pt>
                <c:pt idx="115369">
                  <c:v>38895.375</c:v>
                </c:pt>
                <c:pt idx="115370">
                  <c:v>38895.416666666664</c:v>
                </c:pt>
                <c:pt idx="115371">
                  <c:v>38895.5</c:v>
                </c:pt>
                <c:pt idx="115372">
                  <c:v>38895.583333333336</c:v>
                </c:pt>
                <c:pt idx="115373">
                  <c:v>38895.625</c:v>
                </c:pt>
                <c:pt idx="115374">
                  <c:v>38895.666666666664</c:v>
                </c:pt>
                <c:pt idx="115375">
                  <c:v>38895.75</c:v>
                </c:pt>
                <c:pt idx="115376">
                  <c:v>38895.833333333336</c:v>
                </c:pt>
                <c:pt idx="115377">
                  <c:v>38895.875</c:v>
                </c:pt>
                <c:pt idx="115378">
                  <c:v>38895.916666666664</c:v>
                </c:pt>
                <c:pt idx="115379">
                  <c:v>38896</c:v>
                </c:pt>
                <c:pt idx="115380">
                  <c:v>38896.083333333336</c:v>
                </c:pt>
                <c:pt idx="115381">
                  <c:v>38896.166666666664</c:v>
                </c:pt>
                <c:pt idx="115382">
                  <c:v>38896.25</c:v>
                </c:pt>
                <c:pt idx="115383">
                  <c:v>38896.333333333336</c:v>
                </c:pt>
                <c:pt idx="115384">
                  <c:v>38896.375</c:v>
                </c:pt>
                <c:pt idx="115385">
                  <c:v>38896.416666666664</c:v>
                </c:pt>
                <c:pt idx="115386">
                  <c:v>38896.5</c:v>
                </c:pt>
                <c:pt idx="115387">
                  <c:v>38896.583333333336</c:v>
                </c:pt>
                <c:pt idx="115388">
                  <c:v>38896.625</c:v>
                </c:pt>
                <c:pt idx="115389">
                  <c:v>38896.666666666664</c:v>
                </c:pt>
                <c:pt idx="115390">
                  <c:v>38896.75</c:v>
                </c:pt>
                <c:pt idx="115391">
                  <c:v>38896.833333333336</c:v>
                </c:pt>
                <c:pt idx="115392">
                  <c:v>38896.875</c:v>
                </c:pt>
                <c:pt idx="115393">
                  <c:v>38896.916666666664</c:v>
                </c:pt>
                <c:pt idx="115394">
                  <c:v>38897</c:v>
                </c:pt>
                <c:pt idx="115395">
                  <c:v>38897.083333333336</c:v>
                </c:pt>
                <c:pt idx="115396">
                  <c:v>38897.166666666664</c:v>
                </c:pt>
                <c:pt idx="115397">
                  <c:v>38897.25</c:v>
                </c:pt>
                <c:pt idx="115398">
                  <c:v>38897.333333333336</c:v>
                </c:pt>
                <c:pt idx="115399">
                  <c:v>38897.375</c:v>
                </c:pt>
                <c:pt idx="115400">
                  <c:v>38897.416666666664</c:v>
                </c:pt>
                <c:pt idx="115401">
                  <c:v>38897.5</c:v>
                </c:pt>
                <c:pt idx="115402">
                  <c:v>38897.583333333336</c:v>
                </c:pt>
                <c:pt idx="115403">
                  <c:v>38897.625</c:v>
                </c:pt>
                <c:pt idx="115404">
                  <c:v>38897.666666666664</c:v>
                </c:pt>
                <c:pt idx="115405">
                  <c:v>38897.75</c:v>
                </c:pt>
                <c:pt idx="115406">
                  <c:v>38897.833333333336</c:v>
                </c:pt>
                <c:pt idx="115407">
                  <c:v>38897.875</c:v>
                </c:pt>
                <c:pt idx="115408">
                  <c:v>38897.916666666664</c:v>
                </c:pt>
                <c:pt idx="115409">
                  <c:v>38898</c:v>
                </c:pt>
                <c:pt idx="115410">
                  <c:v>38898.083333333336</c:v>
                </c:pt>
                <c:pt idx="115411">
                  <c:v>38898.166666666664</c:v>
                </c:pt>
                <c:pt idx="115412">
                  <c:v>38898.25</c:v>
                </c:pt>
                <c:pt idx="115413">
                  <c:v>38898.333333333336</c:v>
                </c:pt>
                <c:pt idx="115414">
                  <c:v>38898.375</c:v>
                </c:pt>
                <c:pt idx="115415">
                  <c:v>38898.416666666664</c:v>
                </c:pt>
                <c:pt idx="115416">
                  <c:v>38898.465277777781</c:v>
                </c:pt>
                <c:pt idx="115417">
                  <c:v>38898.5</c:v>
                </c:pt>
                <c:pt idx="115418">
                  <c:v>38898.583333333336</c:v>
                </c:pt>
                <c:pt idx="115419">
                  <c:v>38898.625</c:v>
                </c:pt>
                <c:pt idx="115420">
                  <c:v>38898.666666666664</c:v>
                </c:pt>
                <c:pt idx="115421">
                  <c:v>38898.75</c:v>
                </c:pt>
                <c:pt idx="115422">
                  <c:v>38898.833333333336</c:v>
                </c:pt>
                <c:pt idx="115423">
                  <c:v>38898.875</c:v>
                </c:pt>
                <c:pt idx="115424">
                  <c:v>38898.916666666664</c:v>
                </c:pt>
                <c:pt idx="115425">
                  <c:v>38899</c:v>
                </c:pt>
                <c:pt idx="115426">
                  <c:v>38899.083333333336</c:v>
                </c:pt>
                <c:pt idx="115427">
                  <c:v>38899.166666666664</c:v>
                </c:pt>
                <c:pt idx="115428">
                  <c:v>38899.25</c:v>
                </c:pt>
                <c:pt idx="115429">
                  <c:v>38899.333333333336</c:v>
                </c:pt>
                <c:pt idx="115430">
                  <c:v>38899.375</c:v>
                </c:pt>
                <c:pt idx="115431">
                  <c:v>38899.416666666664</c:v>
                </c:pt>
                <c:pt idx="115432">
                  <c:v>38899.5</c:v>
                </c:pt>
                <c:pt idx="115433">
                  <c:v>38899.583333333336</c:v>
                </c:pt>
                <c:pt idx="115434">
                  <c:v>38899.625</c:v>
                </c:pt>
                <c:pt idx="115435">
                  <c:v>38899.666666666664</c:v>
                </c:pt>
                <c:pt idx="115436">
                  <c:v>38899.75</c:v>
                </c:pt>
                <c:pt idx="115437">
                  <c:v>38899.833333333336</c:v>
                </c:pt>
                <c:pt idx="115438">
                  <c:v>38899.875</c:v>
                </c:pt>
                <c:pt idx="115439">
                  <c:v>38899.916666666664</c:v>
                </c:pt>
                <c:pt idx="115440">
                  <c:v>38900</c:v>
                </c:pt>
                <c:pt idx="115441">
                  <c:v>38900.083333333336</c:v>
                </c:pt>
                <c:pt idx="115442">
                  <c:v>38900.166666666664</c:v>
                </c:pt>
                <c:pt idx="115443">
                  <c:v>38900.25</c:v>
                </c:pt>
                <c:pt idx="115444">
                  <c:v>38900.333333333336</c:v>
                </c:pt>
                <c:pt idx="115445">
                  <c:v>38900.375</c:v>
                </c:pt>
                <c:pt idx="115446">
                  <c:v>38900.416666666664</c:v>
                </c:pt>
                <c:pt idx="115447">
                  <c:v>38900.5</c:v>
                </c:pt>
                <c:pt idx="115448">
                  <c:v>38900.583333333336</c:v>
                </c:pt>
                <c:pt idx="115449">
                  <c:v>38900.625</c:v>
                </c:pt>
                <c:pt idx="115450">
                  <c:v>38900.666666666664</c:v>
                </c:pt>
                <c:pt idx="115451">
                  <c:v>38900.75</c:v>
                </c:pt>
                <c:pt idx="115452">
                  <c:v>38900.833333333336</c:v>
                </c:pt>
                <c:pt idx="115453">
                  <c:v>38900.875</c:v>
                </c:pt>
                <c:pt idx="115454">
                  <c:v>38900.916666666664</c:v>
                </c:pt>
                <c:pt idx="115455">
                  <c:v>38901</c:v>
                </c:pt>
                <c:pt idx="115456">
                  <c:v>38901.083333333336</c:v>
                </c:pt>
                <c:pt idx="115457">
                  <c:v>38901.166666666664</c:v>
                </c:pt>
                <c:pt idx="115458">
                  <c:v>38901.25</c:v>
                </c:pt>
                <c:pt idx="115459">
                  <c:v>38901.333333333336</c:v>
                </c:pt>
                <c:pt idx="115460">
                  <c:v>38901.375</c:v>
                </c:pt>
                <c:pt idx="115461">
                  <c:v>38901.416666666664</c:v>
                </c:pt>
                <c:pt idx="115462">
                  <c:v>38901.5</c:v>
                </c:pt>
                <c:pt idx="115463">
                  <c:v>38901.583333333336</c:v>
                </c:pt>
                <c:pt idx="115464">
                  <c:v>38901.625</c:v>
                </c:pt>
                <c:pt idx="115465">
                  <c:v>38901.666666666664</c:v>
                </c:pt>
                <c:pt idx="115466">
                  <c:v>38901.75</c:v>
                </c:pt>
                <c:pt idx="115467">
                  <c:v>38901.833333333336</c:v>
                </c:pt>
                <c:pt idx="115468">
                  <c:v>38901.875</c:v>
                </c:pt>
                <c:pt idx="115469">
                  <c:v>38901.916666666664</c:v>
                </c:pt>
                <c:pt idx="115470">
                  <c:v>38902</c:v>
                </c:pt>
                <c:pt idx="115471">
                  <c:v>38902.083333333336</c:v>
                </c:pt>
                <c:pt idx="115472">
                  <c:v>38902.166666666664</c:v>
                </c:pt>
                <c:pt idx="115473">
                  <c:v>38902.25</c:v>
                </c:pt>
                <c:pt idx="115474">
                  <c:v>38902.333333333336</c:v>
                </c:pt>
                <c:pt idx="115475">
                  <c:v>38902.375</c:v>
                </c:pt>
                <c:pt idx="115476">
                  <c:v>38902.416666666664</c:v>
                </c:pt>
                <c:pt idx="115477">
                  <c:v>38902.5</c:v>
                </c:pt>
                <c:pt idx="115478">
                  <c:v>38902.583333333336</c:v>
                </c:pt>
                <c:pt idx="115479">
                  <c:v>38902.625</c:v>
                </c:pt>
                <c:pt idx="115480">
                  <c:v>38902.666666666664</c:v>
                </c:pt>
                <c:pt idx="115481">
                  <c:v>38902.75</c:v>
                </c:pt>
                <c:pt idx="115482">
                  <c:v>38902.833333333336</c:v>
                </c:pt>
                <c:pt idx="115483">
                  <c:v>38902.875</c:v>
                </c:pt>
                <c:pt idx="115484">
                  <c:v>38902.916666666664</c:v>
                </c:pt>
                <c:pt idx="115485">
                  <c:v>38903</c:v>
                </c:pt>
                <c:pt idx="115486">
                  <c:v>38903.083333333336</c:v>
                </c:pt>
                <c:pt idx="115487">
                  <c:v>38903.166666666664</c:v>
                </c:pt>
                <c:pt idx="115488">
                  <c:v>38903.25</c:v>
                </c:pt>
                <c:pt idx="115489">
                  <c:v>38903.333333333336</c:v>
                </c:pt>
                <c:pt idx="115490">
                  <c:v>38903.375</c:v>
                </c:pt>
                <c:pt idx="115491">
                  <c:v>38903.416666666664</c:v>
                </c:pt>
                <c:pt idx="115492">
                  <c:v>38903.5</c:v>
                </c:pt>
                <c:pt idx="115493">
                  <c:v>38903.583333333336</c:v>
                </c:pt>
                <c:pt idx="115494">
                  <c:v>38903.625</c:v>
                </c:pt>
                <c:pt idx="115495">
                  <c:v>38903.666666666664</c:v>
                </c:pt>
                <c:pt idx="115496">
                  <c:v>38903.75</c:v>
                </c:pt>
                <c:pt idx="115497">
                  <c:v>38903.833333333336</c:v>
                </c:pt>
                <c:pt idx="115498">
                  <c:v>38903.875</c:v>
                </c:pt>
                <c:pt idx="115499">
                  <c:v>38903.916666666664</c:v>
                </c:pt>
                <c:pt idx="115500">
                  <c:v>38904</c:v>
                </c:pt>
                <c:pt idx="115501">
                  <c:v>38904.083333333336</c:v>
                </c:pt>
                <c:pt idx="115502">
                  <c:v>38904.166666666664</c:v>
                </c:pt>
                <c:pt idx="115503">
                  <c:v>38904.25</c:v>
                </c:pt>
                <c:pt idx="115504">
                  <c:v>38904.333333333336</c:v>
                </c:pt>
                <c:pt idx="115505">
                  <c:v>38904.375</c:v>
                </c:pt>
                <c:pt idx="115506">
                  <c:v>38904.416666666664</c:v>
                </c:pt>
                <c:pt idx="115507">
                  <c:v>38904.5</c:v>
                </c:pt>
                <c:pt idx="115508">
                  <c:v>38904.583333333336</c:v>
                </c:pt>
                <c:pt idx="115509">
                  <c:v>38904.625</c:v>
                </c:pt>
                <c:pt idx="115510">
                  <c:v>38904.666666666664</c:v>
                </c:pt>
                <c:pt idx="115511">
                  <c:v>38904.75</c:v>
                </c:pt>
                <c:pt idx="115512">
                  <c:v>38904.833333333336</c:v>
                </c:pt>
                <c:pt idx="115513">
                  <c:v>38904.875</c:v>
                </c:pt>
                <c:pt idx="115514">
                  <c:v>38904.916666666664</c:v>
                </c:pt>
                <c:pt idx="115515">
                  <c:v>38905</c:v>
                </c:pt>
                <c:pt idx="115516">
                  <c:v>38905.083333333336</c:v>
                </c:pt>
                <c:pt idx="115517">
                  <c:v>38905.166666666664</c:v>
                </c:pt>
                <c:pt idx="115518">
                  <c:v>38905.25</c:v>
                </c:pt>
                <c:pt idx="115519">
                  <c:v>38905.333333333336</c:v>
                </c:pt>
                <c:pt idx="115520">
                  <c:v>38905.375</c:v>
                </c:pt>
                <c:pt idx="115521">
                  <c:v>38905.416666666664</c:v>
                </c:pt>
                <c:pt idx="115522">
                  <c:v>38905.5</c:v>
                </c:pt>
                <c:pt idx="115523">
                  <c:v>38905.583333333336</c:v>
                </c:pt>
                <c:pt idx="115524">
                  <c:v>38905.625</c:v>
                </c:pt>
                <c:pt idx="115525">
                  <c:v>38905.666666666664</c:v>
                </c:pt>
                <c:pt idx="115526">
                  <c:v>38905.75</c:v>
                </c:pt>
                <c:pt idx="115527">
                  <c:v>38905.833333333336</c:v>
                </c:pt>
                <c:pt idx="115528">
                  <c:v>38905.875</c:v>
                </c:pt>
                <c:pt idx="115529">
                  <c:v>38905.916666666664</c:v>
                </c:pt>
                <c:pt idx="115530">
                  <c:v>38906</c:v>
                </c:pt>
                <c:pt idx="115531">
                  <c:v>38906.083333333336</c:v>
                </c:pt>
                <c:pt idx="115532">
                  <c:v>38906.166666666664</c:v>
                </c:pt>
                <c:pt idx="115533">
                  <c:v>38906.25</c:v>
                </c:pt>
                <c:pt idx="115534">
                  <c:v>38906.333333333336</c:v>
                </c:pt>
                <c:pt idx="115535">
                  <c:v>38906.375</c:v>
                </c:pt>
                <c:pt idx="115536">
                  <c:v>38906.416666666664</c:v>
                </c:pt>
                <c:pt idx="115537">
                  <c:v>38906.5</c:v>
                </c:pt>
                <c:pt idx="115538">
                  <c:v>38906.583333333336</c:v>
                </c:pt>
                <c:pt idx="115539">
                  <c:v>38906.625</c:v>
                </c:pt>
                <c:pt idx="115540">
                  <c:v>38906.666666666664</c:v>
                </c:pt>
                <c:pt idx="115541">
                  <c:v>38906.75</c:v>
                </c:pt>
                <c:pt idx="115542">
                  <c:v>38906.833333333336</c:v>
                </c:pt>
                <c:pt idx="115543">
                  <c:v>38906.875</c:v>
                </c:pt>
                <c:pt idx="115544">
                  <c:v>38906.916666666664</c:v>
                </c:pt>
                <c:pt idx="115545">
                  <c:v>38907</c:v>
                </c:pt>
                <c:pt idx="115546">
                  <c:v>38907.083333333336</c:v>
                </c:pt>
                <c:pt idx="115547">
                  <c:v>38907.166666666664</c:v>
                </c:pt>
                <c:pt idx="115548">
                  <c:v>38907.25</c:v>
                </c:pt>
                <c:pt idx="115549">
                  <c:v>38907.333333333336</c:v>
                </c:pt>
                <c:pt idx="115550">
                  <c:v>38907.375</c:v>
                </c:pt>
                <c:pt idx="115551">
                  <c:v>38907.416666666664</c:v>
                </c:pt>
                <c:pt idx="115552">
                  <c:v>38907.5</c:v>
                </c:pt>
                <c:pt idx="115553">
                  <c:v>38907.583333333336</c:v>
                </c:pt>
                <c:pt idx="115554">
                  <c:v>38907.625</c:v>
                </c:pt>
                <c:pt idx="115555">
                  <c:v>38907.666666666664</c:v>
                </c:pt>
                <c:pt idx="115556">
                  <c:v>38907.75</c:v>
                </c:pt>
                <c:pt idx="115557">
                  <c:v>38907.833333333336</c:v>
                </c:pt>
                <c:pt idx="115558">
                  <c:v>38907.875</c:v>
                </c:pt>
                <c:pt idx="115559">
                  <c:v>38907.916666666664</c:v>
                </c:pt>
                <c:pt idx="115560">
                  <c:v>38908</c:v>
                </c:pt>
                <c:pt idx="115561">
                  <c:v>38908.083333333336</c:v>
                </c:pt>
                <c:pt idx="115562">
                  <c:v>38908.166666666664</c:v>
                </c:pt>
                <c:pt idx="115563">
                  <c:v>38908.25</c:v>
                </c:pt>
                <c:pt idx="115564">
                  <c:v>38908.333333333336</c:v>
                </c:pt>
                <c:pt idx="115565">
                  <c:v>38908.375</c:v>
                </c:pt>
                <c:pt idx="115566">
                  <c:v>38908.416666666664</c:v>
                </c:pt>
                <c:pt idx="115567">
                  <c:v>38908.5</c:v>
                </c:pt>
                <c:pt idx="115568">
                  <c:v>38908.583333333336</c:v>
                </c:pt>
                <c:pt idx="115569">
                  <c:v>38908.625</c:v>
                </c:pt>
                <c:pt idx="115570">
                  <c:v>38908.666666666664</c:v>
                </c:pt>
                <c:pt idx="115571">
                  <c:v>38908.75</c:v>
                </c:pt>
                <c:pt idx="115572">
                  <c:v>38908.833333333336</c:v>
                </c:pt>
                <c:pt idx="115573">
                  <c:v>38908.875</c:v>
                </c:pt>
                <c:pt idx="115574">
                  <c:v>38908.916666666664</c:v>
                </c:pt>
                <c:pt idx="115575">
                  <c:v>38909</c:v>
                </c:pt>
                <c:pt idx="115576">
                  <c:v>38909.083333333336</c:v>
                </c:pt>
                <c:pt idx="115577">
                  <c:v>38909.166666666664</c:v>
                </c:pt>
                <c:pt idx="115578">
                  <c:v>38909.25</c:v>
                </c:pt>
                <c:pt idx="115579">
                  <c:v>38909.333333333336</c:v>
                </c:pt>
                <c:pt idx="115580">
                  <c:v>38909.375</c:v>
                </c:pt>
                <c:pt idx="115581">
                  <c:v>38909.416666666664</c:v>
                </c:pt>
                <c:pt idx="115582">
                  <c:v>38909.5</c:v>
                </c:pt>
                <c:pt idx="115583">
                  <c:v>38909.583333333336</c:v>
                </c:pt>
                <c:pt idx="115584">
                  <c:v>38909.625</c:v>
                </c:pt>
                <c:pt idx="115585">
                  <c:v>38909.666666666664</c:v>
                </c:pt>
                <c:pt idx="115586">
                  <c:v>38909.75</c:v>
                </c:pt>
                <c:pt idx="115587">
                  <c:v>38909.833333333336</c:v>
                </c:pt>
                <c:pt idx="115588">
                  <c:v>38909.875</c:v>
                </c:pt>
                <c:pt idx="115589">
                  <c:v>38909.916666666664</c:v>
                </c:pt>
                <c:pt idx="115590">
                  <c:v>38910</c:v>
                </c:pt>
                <c:pt idx="115591">
                  <c:v>38910.083333333336</c:v>
                </c:pt>
                <c:pt idx="115592">
                  <c:v>38910.166666666664</c:v>
                </c:pt>
                <c:pt idx="115593">
                  <c:v>38910.25</c:v>
                </c:pt>
                <c:pt idx="115594">
                  <c:v>38910.333333333336</c:v>
                </c:pt>
                <c:pt idx="115595">
                  <c:v>38910.375</c:v>
                </c:pt>
                <c:pt idx="115596">
                  <c:v>38910.416666666664</c:v>
                </c:pt>
                <c:pt idx="115597">
                  <c:v>38910.5</c:v>
                </c:pt>
                <c:pt idx="115598">
                  <c:v>38910.583333333336</c:v>
                </c:pt>
                <c:pt idx="115599">
                  <c:v>38910.625</c:v>
                </c:pt>
                <c:pt idx="115600">
                  <c:v>38910.666666666664</c:v>
                </c:pt>
                <c:pt idx="115601">
                  <c:v>38910.75</c:v>
                </c:pt>
                <c:pt idx="115602">
                  <c:v>38910.833333333336</c:v>
                </c:pt>
                <c:pt idx="115603">
                  <c:v>38910.875</c:v>
                </c:pt>
                <c:pt idx="115604">
                  <c:v>38910.916666666664</c:v>
                </c:pt>
                <c:pt idx="115605">
                  <c:v>38911</c:v>
                </c:pt>
                <c:pt idx="115606">
                  <c:v>38911.083333333336</c:v>
                </c:pt>
                <c:pt idx="115607">
                  <c:v>38911.166666666664</c:v>
                </c:pt>
                <c:pt idx="115608">
                  <c:v>38911.25</c:v>
                </c:pt>
                <c:pt idx="115609">
                  <c:v>38911.333333333336</c:v>
                </c:pt>
                <c:pt idx="115610">
                  <c:v>38911.375</c:v>
                </c:pt>
                <c:pt idx="115611">
                  <c:v>38911.416666666664</c:v>
                </c:pt>
                <c:pt idx="115612">
                  <c:v>38911.5</c:v>
                </c:pt>
                <c:pt idx="115613">
                  <c:v>38911.583333333336</c:v>
                </c:pt>
                <c:pt idx="115614">
                  <c:v>38911.625</c:v>
                </c:pt>
                <c:pt idx="115615">
                  <c:v>38911.666666666664</c:v>
                </c:pt>
                <c:pt idx="115616">
                  <c:v>38911.75</c:v>
                </c:pt>
                <c:pt idx="115617">
                  <c:v>38911.833333333336</c:v>
                </c:pt>
                <c:pt idx="115618">
                  <c:v>38911.875</c:v>
                </c:pt>
                <c:pt idx="115619">
                  <c:v>38911.916666666664</c:v>
                </c:pt>
                <c:pt idx="115620">
                  <c:v>38912</c:v>
                </c:pt>
                <c:pt idx="115621">
                  <c:v>38912.083333333336</c:v>
                </c:pt>
                <c:pt idx="115622">
                  <c:v>38912.166666666664</c:v>
                </c:pt>
                <c:pt idx="115623">
                  <c:v>38912.25</c:v>
                </c:pt>
                <c:pt idx="115624">
                  <c:v>38912.333333333336</c:v>
                </c:pt>
                <c:pt idx="115625">
                  <c:v>38912.375</c:v>
                </c:pt>
                <c:pt idx="115626">
                  <c:v>38912.416666666664</c:v>
                </c:pt>
                <c:pt idx="115627">
                  <c:v>38912.5</c:v>
                </c:pt>
                <c:pt idx="115628">
                  <c:v>38912.583333333336</c:v>
                </c:pt>
                <c:pt idx="115629">
                  <c:v>38912.625</c:v>
                </c:pt>
                <c:pt idx="115630">
                  <c:v>38912.666666666664</c:v>
                </c:pt>
                <c:pt idx="115631">
                  <c:v>38912.75</c:v>
                </c:pt>
                <c:pt idx="115632">
                  <c:v>38912.833333333336</c:v>
                </c:pt>
                <c:pt idx="115633">
                  <c:v>38912.875</c:v>
                </c:pt>
                <c:pt idx="115634">
                  <c:v>38912.916666666664</c:v>
                </c:pt>
                <c:pt idx="115635">
                  <c:v>38913</c:v>
                </c:pt>
                <c:pt idx="115636">
                  <c:v>38913.083333333336</c:v>
                </c:pt>
                <c:pt idx="115637">
                  <c:v>38913.166666666664</c:v>
                </c:pt>
                <c:pt idx="115638">
                  <c:v>38913.25</c:v>
                </c:pt>
                <c:pt idx="115639">
                  <c:v>38913.333333333336</c:v>
                </c:pt>
                <c:pt idx="115640">
                  <c:v>38913.375</c:v>
                </c:pt>
                <c:pt idx="115641">
                  <c:v>38913.416666666664</c:v>
                </c:pt>
                <c:pt idx="115642">
                  <c:v>38913.5</c:v>
                </c:pt>
                <c:pt idx="115643">
                  <c:v>38913.583333333336</c:v>
                </c:pt>
                <c:pt idx="115644">
                  <c:v>38913.625</c:v>
                </c:pt>
                <c:pt idx="115645">
                  <c:v>38913.666666666664</c:v>
                </c:pt>
                <c:pt idx="115646">
                  <c:v>38913.75</c:v>
                </c:pt>
                <c:pt idx="115647">
                  <c:v>38913.833333333336</c:v>
                </c:pt>
                <c:pt idx="115648">
                  <c:v>38913.875</c:v>
                </c:pt>
                <c:pt idx="115649">
                  <c:v>38913.916666666664</c:v>
                </c:pt>
                <c:pt idx="115650">
                  <c:v>38914</c:v>
                </c:pt>
                <c:pt idx="115651">
                  <c:v>38914.083333333336</c:v>
                </c:pt>
                <c:pt idx="115652">
                  <c:v>38914.166666666664</c:v>
                </c:pt>
                <c:pt idx="115653">
                  <c:v>38914.25</c:v>
                </c:pt>
                <c:pt idx="115654">
                  <c:v>38914.333333333336</c:v>
                </c:pt>
                <c:pt idx="115655">
                  <c:v>38914.375</c:v>
                </c:pt>
                <c:pt idx="115656">
                  <c:v>38914.416666666664</c:v>
                </c:pt>
                <c:pt idx="115657">
                  <c:v>38914.5</c:v>
                </c:pt>
                <c:pt idx="115658">
                  <c:v>38914.583333333336</c:v>
                </c:pt>
                <c:pt idx="115659">
                  <c:v>38914.625</c:v>
                </c:pt>
                <c:pt idx="115660">
                  <c:v>38914.666666666664</c:v>
                </c:pt>
                <c:pt idx="115661">
                  <c:v>38914.75</c:v>
                </c:pt>
                <c:pt idx="115662">
                  <c:v>38914.833333333336</c:v>
                </c:pt>
                <c:pt idx="115663">
                  <c:v>38914.875</c:v>
                </c:pt>
                <c:pt idx="115664">
                  <c:v>38914.916666666664</c:v>
                </c:pt>
                <c:pt idx="115665">
                  <c:v>38915</c:v>
                </c:pt>
                <c:pt idx="115666">
                  <c:v>38915.083333333336</c:v>
                </c:pt>
                <c:pt idx="115667">
                  <c:v>38915.166666666664</c:v>
                </c:pt>
                <c:pt idx="115668">
                  <c:v>38915.25</c:v>
                </c:pt>
                <c:pt idx="115669">
                  <c:v>38915.333333333336</c:v>
                </c:pt>
                <c:pt idx="115670">
                  <c:v>38915.375</c:v>
                </c:pt>
                <c:pt idx="115671">
                  <c:v>38915.416666666664</c:v>
                </c:pt>
                <c:pt idx="115672">
                  <c:v>38915.5</c:v>
                </c:pt>
                <c:pt idx="115673">
                  <c:v>38915.583333333336</c:v>
                </c:pt>
                <c:pt idx="115674">
                  <c:v>38915.625</c:v>
                </c:pt>
                <c:pt idx="115675">
                  <c:v>38915.666666666664</c:v>
                </c:pt>
                <c:pt idx="115676">
                  <c:v>38915.75</c:v>
                </c:pt>
                <c:pt idx="115677">
                  <c:v>38915.833333333336</c:v>
                </c:pt>
                <c:pt idx="115678">
                  <c:v>38915.875</c:v>
                </c:pt>
                <c:pt idx="115679">
                  <c:v>38915.916666666664</c:v>
                </c:pt>
                <c:pt idx="115680">
                  <c:v>38916</c:v>
                </c:pt>
                <c:pt idx="115681">
                  <c:v>38916.083333333336</c:v>
                </c:pt>
                <c:pt idx="115682">
                  <c:v>38916.166666666664</c:v>
                </c:pt>
                <c:pt idx="115683">
                  <c:v>38916.25</c:v>
                </c:pt>
                <c:pt idx="115684">
                  <c:v>38916.333333333336</c:v>
                </c:pt>
                <c:pt idx="115685">
                  <c:v>38916.375</c:v>
                </c:pt>
                <c:pt idx="115686">
                  <c:v>38916.416666666664</c:v>
                </c:pt>
                <c:pt idx="115687">
                  <c:v>38916.5</c:v>
                </c:pt>
                <c:pt idx="115688">
                  <c:v>38916.583333333336</c:v>
                </c:pt>
                <c:pt idx="115689">
                  <c:v>38916.625</c:v>
                </c:pt>
                <c:pt idx="115690">
                  <c:v>38916.666666666664</c:v>
                </c:pt>
                <c:pt idx="115691">
                  <c:v>38916.75</c:v>
                </c:pt>
                <c:pt idx="115692">
                  <c:v>38916.833333333336</c:v>
                </c:pt>
                <c:pt idx="115693">
                  <c:v>38916.875</c:v>
                </c:pt>
                <c:pt idx="115694">
                  <c:v>38916.916666666664</c:v>
                </c:pt>
                <c:pt idx="115695">
                  <c:v>38917</c:v>
                </c:pt>
                <c:pt idx="115696">
                  <c:v>38917.083333333336</c:v>
                </c:pt>
                <c:pt idx="115697">
                  <c:v>38917.166666666664</c:v>
                </c:pt>
                <c:pt idx="115698">
                  <c:v>38917.25</c:v>
                </c:pt>
                <c:pt idx="115699">
                  <c:v>38917.333333333336</c:v>
                </c:pt>
                <c:pt idx="115700">
                  <c:v>38917.375</c:v>
                </c:pt>
                <c:pt idx="115701">
                  <c:v>38917.416666666664</c:v>
                </c:pt>
                <c:pt idx="115702">
                  <c:v>38917.5</c:v>
                </c:pt>
                <c:pt idx="115703">
                  <c:v>38917.583333333336</c:v>
                </c:pt>
                <c:pt idx="115704">
                  <c:v>38917.625</c:v>
                </c:pt>
                <c:pt idx="115705">
                  <c:v>38917.666666666664</c:v>
                </c:pt>
                <c:pt idx="115706">
                  <c:v>38917.75</c:v>
                </c:pt>
                <c:pt idx="115707">
                  <c:v>38917.833333333336</c:v>
                </c:pt>
                <c:pt idx="115708">
                  <c:v>38917.875</c:v>
                </c:pt>
                <c:pt idx="115709">
                  <c:v>38917.916666666664</c:v>
                </c:pt>
                <c:pt idx="115710">
                  <c:v>38918</c:v>
                </c:pt>
                <c:pt idx="115711">
                  <c:v>38918.083333333336</c:v>
                </c:pt>
                <c:pt idx="115712">
                  <c:v>38918.166666666664</c:v>
                </c:pt>
                <c:pt idx="115713">
                  <c:v>38918.25</c:v>
                </c:pt>
                <c:pt idx="115714">
                  <c:v>38918.333333333336</c:v>
                </c:pt>
                <c:pt idx="115715">
                  <c:v>38918.375</c:v>
                </c:pt>
                <c:pt idx="115716">
                  <c:v>38918.416666666664</c:v>
                </c:pt>
                <c:pt idx="115717">
                  <c:v>38918.5</c:v>
                </c:pt>
                <c:pt idx="115718">
                  <c:v>38918.583333333336</c:v>
                </c:pt>
                <c:pt idx="115719">
                  <c:v>38918.625</c:v>
                </c:pt>
                <c:pt idx="115720">
                  <c:v>38918.666666666664</c:v>
                </c:pt>
                <c:pt idx="115721">
                  <c:v>38918.75</c:v>
                </c:pt>
                <c:pt idx="115722">
                  <c:v>38918.833333333336</c:v>
                </c:pt>
                <c:pt idx="115723">
                  <c:v>38918.875</c:v>
                </c:pt>
                <c:pt idx="115724">
                  <c:v>38918.916666666664</c:v>
                </c:pt>
                <c:pt idx="115725">
                  <c:v>38919</c:v>
                </c:pt>
                <c:pt idx="115726">
                  <c:v>38919.083333333336</c:v>
                </c:pt>
                <c:pt idx="115727">
                  <c:v>38919.166666666664</c:v>
                </c:pt>
                <c:pt idx="115728">
                  <c:v>38919.25</c:v>
                </c:pt>
                <c:pt idx="115729">
                  <c:v>38919.333333333336</c:v>
                </c:pt>
                <c:pt idx="115730">
                  <c:v>38919.375</c:v>
                </c:pt>
                <c:pt idx="115731">
                  <c:v>38919.416666666664</c:v>
                </c:pt>
                <c:pt idx="115732">
                  <c:v>38919.5</c:v>
                </c:pt>
                <c:pt idx="115733">
                  <c:v>38919.583333333336</c:v>
                </c:pt>
                <c:pt idx="115734">
                  <c:v>38919.625</c:v>
                </c:pt>
                <c:pt idx="115735">
                  <c:v>38919.666666666664</c:v>
                </c:pt>
                <c:pt idx="115736">
                  <c:v>38919.75</c:v>
                </c:pt>
                <c:pt idx="115737">
                  <c:v>38919.833333333336</c:v>
                </c:pt>
                <c:pt idx="115738">
                  <c:v>38919.875</c:v>
                </c:pt>
                <c:pt idx="115739">
                  <c:v>38919.916666666664</c:v>
                </c:pt>
                <c:pt idx="115740">
                  <c:v>38920</c:v>
                </c:pt>
                <c:pt idx="115741">
                  <c:v>38920.083333333336</c:v>
                </c:pt>
                <c:pt idx="115742">
                  <c:v>38920.166666666664</c:v>
                </c:pt>
                <c:pt idx="115743">
                  <c:v>38920.25</c:v>
                </c:pt>
                <c:pt idx="115744">
                  <c:v>38920.333333333336</c:v>
                </c:pt>
                <c:pt idx="115745">
                  <c:v>38920.375</c:v>
                </c:pt>
                <c:pt idx="115746">
                  <c:v>38920.416666666664</c:v>
                </c:pt>
                <c:pt idx="115747">
                  <c:v>38920.5</c:v>
                </c:pt>
                <c:pt idx="115748">
                  <c:v>38920.583333333336</c:v>
                </c:pt>
                <c:pt idx="115749">
                  <c:v>38920.625</c:v>
                </c:pt>
                <c:pt idx="115750">
                  <c:v>38920.666666666664</c:v>
                </c:pt>
                <c:pt idx="115751">
                  <c:v>38920.75</c:v>
                </c:pt>
                <c:pt idx="115752">
                  <c:v>38920.833333333336</c:v>
                </c:pt>
                <c:pt idx="115753">
                  <c:v>38920.875</c:v>
                </c:pt>
                <c:pt idx="115754">
                  <c:v>38920.916666666664</c:v>
                </c:pt>
                <c:pt idx="115755">
                  <c:v>38921</c:v>
                </c:pt>
                <c:pt idx="115756">
                  <c:v>38921.083333333336</c:v>
                </c:pt>
                <c:pt idx="115757">
                  <c:v>38921.166666666664</c:v>
                </c:pt>
                <c:pt idx="115758">
                  <c:v>38921.25</c:v>
                </c:pt>
                <c:pt idx="115759">
                  <c:v>38921.333333333336</c:v>
                </c:pt>
                <c:pt idx="115760">
                  <c:v>38921.375</c:v>
                </c:pt>
                <c:pt idx="115761">
                  <c:v>38921.416666666664</c:v>
                </c:pt>
                <c:pt idx="115762">
                  <c:v>38921.5</c:v>
                </c:pt>
                <c:pt idx="115763">
                  <c:v>38921.583333333336</c:v>
                </c:pt>
                <c:pt idx="115764">
                  <c:v>38921.625</c:v>
                </c:pt>
                <c:pt idx="115765">
                  <c:v>38921.666666666664</c:v>
                </c:pt>
                <c:pt idx="115766">
                  <c:v>38921.75</c:v>
                </c:pt>
                <c:pt idx="115767">
                  <c:v>38921.833333333336</c:v>
                </c:pt>
                <c:pt idx="115768">
                  <c:v>38921.875</c:v>
                </c:pt>
                <c:pt idx="115769">
                  <c:v>38921.916666666664</c:v>
                </c:pt>
                <c:pt idx="115770">
                  <c:v>38922</c:v>
                </c:pt>
                <c:pt idx="115771">
                  <c:v>38922.083333333336</c:v>
                </c:pt>
                <c:pt idx="115772">
                  <c:v>38922.166666666664</c:v>
                </c:pt>
                <c:pt idx="115773">
                  <c:v>38922.25</c:v>
                </c:pt>
                <c:pt idx="115774">
                  <c:v>38922.333333333336</c:v>
                </c:pt>
                <c:pt idx="115775">
                  <c:v>38922.375</c:v>
                </c:pt>
                <c:pt idx="115776">
                  <c:v>38922.416666666664</c:v>
                </c:pt>
                <c:pt idx="115777">
                  <c:v>38922.5</c:v>
                </c:pt>
                <c:pt idx="115778">
                  <c:v>38922.583333333336</c:v>
                </c:pt>
                <c:pt idx="115779">
                  <c:v>38922.625</c:v>
                </c:pt>
                <c:pt idx="115780">
                  <c:v>38922.666666666664</c:v>
                </c:pt>
                <c:pt idx="115781">
                  <c:v>38922.75</c:v>
                </c:pt>
                <c:pt idx="115782">
                  <c:v>38922.833333333336</c:v>
                </c:pt>
                <c:pt idx="115783">
                  <c:v>38922.875</c:v>
                </c:pt>
                <c:pt idx="115784">
                  <c:v>38922.916666666664</c:v>
                </c:pt>
                <c:pt idx="115785">
                  <c:v>38923</c:v>
                </c:pt>
                <c:pt idx="115786">
                  <c:v>38923.083333333336</c:v>
                </c:pt>
                <c:pt idx="115787">
                  <c:v>38923.166666666664</c:v>
                </c:pt>
                <c:pt idx="115788">
                  <c:v>38923.25</c:v>
                </c:pt>
                <c:pt idx="115789">
                  <c:v>38923.333333333336</c:v>
                </c:pt>
                <c:pt idx="115790">
                  <c:v>38923.375</c:v>
                </c:pt>
                <c:pt idx="115791">
                  <c:v>38923.416666666664</c:v>
                </c:pt>
                <c:pt idx="115792">
                  <c:v>38923.5</c:v>
                </c:pt>
                <c:pt idx="115793">
                  <c:v>38923.583333333336</c:v>
                </c:pt>
                <c:pt idx="115794">
                  <c:v>38923.625</c:v>
                </c:pt>
                <c:pt idx="115795">
                  <c:v>38923.666666666664</c:v>
                </c:pt>
                <c:pt idx="115796">
                  <c:v>38923.75</c:v>
                </c:pt>
                <c:pt idx="115797">
                  <c:v>38923.833333333336</c:v>
                </c:pt>
                <c:pt idx="115798">
                  <c:v>38923.875</c:v>
                </c:pt>
                <c:pt idx="115799">
                  <c:v>38923.916666666664</c:v>
                </c:pt>
                <c:pt idx="115800">
                  <c:v>38924</c:v>
                </c:pt>
                <c:pt idx="115801">
                  <c:v>38924.083333333336</c:v>
                </c:pt>
                <c:pt idx="115802">
                  <c:v>38924.166666666664</c:v>
                </c:pt>
                <c:pt idx="115803">
                  <c:v>38924.25</c:v>
                </c:pt>
                <c:pt idx="115804">
                  <c:v>38924.333333333336</c:v>
                </c:pt>
                <c:pt idx="115805">
                  <c:v>38924.375</c:v>
                </c:pt>
                <c:pt idx="115806">
                  <c:v>38924.416666666664</c:v>
                </c:pt>
                <c:pt idx="115807">
                  <c:v>38924.5</c:v>
                </c:pt>
                <c:pt idx="115808">
                  <c:v>38924.583333333336</c:v>
                </c:pt>
                <c:pt idx="115809">
                  <c:v>38924.625</c:v>
                </c:pt>
                <c:pt idx="115810">
                  <c:v>38924.666666666664</c:v>
                </c:pt>
                <c:pt idx="115811">
                  <c:v>38924.75</c:v>
                </c:pt>
                <c:pt idx="115812">
                  <c:v>38924.833333333336</c:v>
                </c:pt>
                <c:pt idx="115813">
                  <c:v>38924.875</c:v>
                </c:pt>
                <c:pt idx="115814">
                  <c:v>38924.916666666664</c:v>
                </c:pt>
                <c:pt idx="115815">
                  <c:v>38925</c:v>
                </c:pt>
                <c:pt idx="115816">
                  <c:v>38925.083333333336</c:v>
                </c:pt>
                <c:pt idx="115817">
                  <c:v>38925.166666666664</c:v>
                </c:pt>
                <c:pt idx="115818">
                  <c:v>38925.25</c:v>
                </c:pt>
                <c:pt idx="115819">
                  <c:v>38925.333333333336</c:v>
                </c:pt>
                <c:pt idx="115820">
                  <c:v>38925.375</c:v>
                </c:pt>
                <c:pt idx="115821">
                  <c:v>38925.416666666664</c:v>
                </c:pt>
                <c:pt idx="115822">
                  <c:v>38925.5</c:v>
                </c:pt>
                <c:pt idx="115823">
                  <c:v>38925.583333333336</c:v>
                </c:pt>
                <c:pt idx="115824">
                  <c:v>38925.625</c:v>
                </c:pt>
                <c:pt idx="115825">
                  <c:v>38925.666666666664</c:v>
                </c:pt>
                <c:pt idx="115826">
                  <c:v>38925.75</c:v>
                </c:pt>
                <c:pt idx="115827">
                  <c:v>38925.833333333336</c:v>
                </c:pt>
                <c:pt idx="115828">
                  <c:v>38925.875</c:v>
                </c:pt>
                <c:pt idx="115829">
                  <c:v>38925.916666666664</c:v>
                </c:pt>
                <c:pt idx="115830">
                  <c:v>38926</c:v>
                </c:pt>
                <c:pt idx="115831">
                  <c:v>38926.083333333336</c:v>
                </c:pt>
                <c:pt idx="115832">
                  <c:v>38926.166666666664</c:v>
                </c:pt>
                <c:pt idx="115833">
                  <c:v>38926.25</c:v>
                </c:pt>
                <c:pt idx="115834">
                  <c:v>38926.333333333336</c:v>
                </c:pt>
                <c:pt idx="115835">
                  <c:v>38926.375</c:v>
                </c:pt>
                <c:pt idx="115836">
                  <c:v>38926.416666666664</c:v>
                </c:pt>
                <c:pt idx="115837">
                  <c:v>38926.5</c:v>
                </c:pt>
                <c:pt idx="115838">
                  <c:v>38926.583333333336</c:v>
                </c:pt>
                <c:pt idx="115839">
                  <c:v>38926.625</c:v>
                </c:pt>
                <c:pt idx="115840">
                  <c:v>38926.666666666664</c:v>
                </c:pt>
                <c:pt idx="115841">
                  <c:v>38926.75</c:v>
                </c:pt>
                <c:pt idx="115842">
                  <c:v>38926.833333333336</c:v>
                </c:pt>
                <c:pt idx="115843">
                  <c:v>38926.875</c:v>
                </c:pt>
                <c:pt idx="115844">
                  <c:v>38926.916666666664</c:v>
                </c:pt>
                <c:pt idx="115845">
                  <c:v>38927</c:v>
                </c:pt>
                <c:pt idx="115846">
                  <c:v>38927.083333333336</c:v>
                </c:pt>
                <c:pt idx="115847">
                  <c:v>38927.166666666664</c:v>
                </c:pt>
                <c:pt idx="115848">
                  <c:v>38927.25</c:v>
                </c:pt>
                <c:pt idx="115849">
                  <c:v>38927.333333333336</c:v>
                </c:pt>
                <c:pt idx="115850">
                  <c:v>38927.375</c:v>
                </c:pt>
                <c:pt idx="115851">
                  <c:v>38927.416666666664</c:v>
                </c:pt>
                <c:pt idx="115852">
                  <c:v>38927.5</c:v>
                </c:pt>
                <c:pt idx="115853">
                  <c:v>38927.583333333336</c:v>
                </c:pt>
                <c:pt idx="115854">
                  <c:v>38927.625</c:v>
                </c:pt>
                <c:pt idx="115855">
                  <c:v>38927.666666666664</c:v>
                </c:pt>
                <c:pt idx="115856">
                  <c:v>38927.75</c:v>
                </c:pt>
                <c:pt idx="115857">
                  <c:v>38927.833333333336</c:v>
                </c:pt>
                <c:pt idx="115858">
                  <c:v>38927.875</c:v>
                </c:pt>
                <c:pt idx="115859">
                  <c:v>38927.916666666664</c:v>
                </c:pt>
                <c:pt idx="115860">
                  <c:v>38928</c:v>
                </c:pt>
                <c:pt idx="115861">
                  <c:v>38928.083333333336</c:v>
                </c:pt>
                <c:pt idx="115862">
                  <c:v>38928.166666666664</c:v>
                </c:pt>
                <c:pt idx="115863">
                  <c:v>38928.25</c:v>
                </c:pt>
                <c:pt idx="115864">
                  <c:v>38928.333333333336</c:v>
                </c:pt>
                <c:pt idx="115865">
                  <c:v>38928.375</c:v>
                </c:pt>
                <c:pt idx="115866">
                  <c:v>38928.416666666664</c:v>
                </c:pt>
                <c:pt idx="115867">
                  <c:v>38928.5</c:v>
                </c:pt>
                <c:pt idx="115868">
                  <c:v>38928.583333333336</c:v>
                </c:pt>
                <c:pt idx="115869">
                  <c:v>38928.625</c:v>
                </c:pt>
                <c:pt idx="115870">
                  <c:v>38928.666666666664</c:v>
                </c:pt>
                <c:pt idx="115871">
                  <c:v>38928.75</c:v>
                </c:pt>
                <c:pt idx="115872">
                  <c:v>38928.833333333336</c:v>
                </c:pt>
                <c:pt idx="115873">
                  <c:v>38928.875</c:v>
                </c:pt>
                <c:pt idx="115874">
                  <c:v>38928.916666666664</c:v>
                </c:pt>
                <c:pt idx="115875">
                  <c:v>38929</c:v>
                </c:pt>
                <c:pt idx="115876">
                  <c:v>38929.083333333336</c:v>
                </c:pt>
                <c:pt idx="115877">
                  <c:v>38929.166666666664</c:v>
                </c:pt>
                <c:pt idx="115878">
                  <c:v>38929.25</c:v>
                </c:pt>
                <c:pt idx="115879">
                  <c:v>38929.333333333336</c:v>
                </c:pt>
                <c:pt idx="115880">
                  <c:v>38929.375</c:v>
                </c:pt>
                <c:pt idx="115881">
                  <c:v>38929.416666666664</c:v>
                </c:pt>
                <c:pt idx="115882">
                  <c:v>38929.5</c:v>
                </c:pt>
                <c:pt idx="115883">
                  <c:v>38929.583333333336</c:v>
                </c:pt>
                <c:pt idx="115884">
                  <c:v>38929.625</c:v>
                </c:pt>
                <c:pt idx="115885">
                  <c:v>38929.666666666664</c:v>
                </c:pt>
                <c:pt idx="115886">
                  <c:v>38929.75</c:v>
                </c:pt>
                <c:pt idx="115887">
                  <c:v>38929.833333333336</c:v>
                </c:pt>
                <c:pt idx="115888">
                  <c:v>38929.875</c:v>
                </c:pt>
                <c:pt idx="115889">
                  <c:v>38929.916666666664</c:v>
                </c:pt>
                <c:pt idx="115890">
                  <c:v>38930</c:v>
                </c:pt>
                <c:pt idx="115891">
                  <c:v>38930.083333333336</c:v>
                </c:pt>
                <c:pt idx="115892">
                  <c:v>38930.166666666664</c:v>
                </c:pt>
                <c:pt idx="115893">
                  <c:v>38930.25</c:v>
                </c:pt>
                <c:pt idx="115894">
                  <c:v>38930.333333333336</c:v>
                </c:pt>
                <c:pt idx="115895">
                  <c:v>38930.375</c:v>
                </c:pt>
                <c:pt idx="115896">
                  <c:v>38930.416666666664</c:v>
                </c:pt>
                <c:pt idx="115897">
                  <c:v>38931.083333333336</c:v>
                </c:pt>
                <c:pt idx="115898">
                  <c:v>38932.083333333336</c:v>
                </c:pt>
                <c:pt idx="115899">
                  <c:v>38933.083333333336</c:v>
                </c:pt>
                <c:pt idx="115900">
                  <c:v>38934.083333333336</c:v>
                </c:pt>
                <c:pt idx="115901">
                  <c:v>38935.083333333336</c:v>
                </c:pt>
                <c:pt idx="115902">
                  <c:v>38936.083333333336</c:v>
                </c:pt>
                <c:pt idx="115903">
                  <c:v>38937.083333333336</c:v>
                </c:pt>
                <c:pt idx="115904">
                  <c:v>38938.083333333336</c:v>
                </c:pt>
                <c:pt idx="115905">
                  <c:v>38939.083333333336</c:v>
                </c:pt>
                <c:pt idx="115906">
                  <c:v>38940.083333333336</c:v>
                </c:pt>
                <c:pt idx="115907">
                  <c:v>38941.083333333336</c:v>
                </c:pt>
                <c:pt idx="115908">
                  <c:v>38942.083333333336</c:v>
                </c:pt>
                <c:pt idx="115909">
                  <c:v>38943.083333333336</c:v>
                </c:pt>
                <c:pt idx="115910">
                  <c:v>38944.083333333336</c:v>
                </c:pt>
                <c:pt idx="115911">
                  <c:v>38945.083333333336</c:v>
                </c:pt>
                <c:pt idx="115912">
                  <c:v>38946.083333333336</c:v>
                </c:pt>
                <c:pt idx="115913">
                  <c:v>38947.083333333336</c:v>
                </c:pt>
                <c:pt idx="115914">
                  <c:v>38948.083333333336</c:v>
                </c:pt>
                <c:pt idx="115915">
                  <c:v>38949.083333333336</c:v>
                </c:pt>
                <c:pt idx="115916">
                  <c:v>38950.083333333336</c:v>
                </c:pt>
                <c:pt idx="115917">
                  <c:v>38951.083333333336</c:v>
                </c:pt>
                <c:pt idx="115918">
                  <c:v>38952.083333333336</c:v>
                </c:pt>
                <c:pt idx="115919">
                  <c:v>38953.083333333336</c:v>
                </c:pt>
                <c:pt idx="115920">
                  <c:v>38954.083333333336</c:v>
                </c:pt>
                <c:pt idx="115921">
                  <c:v>38955.083333333336</c:v>
                </c:pt>
                <c:pt idx="115922">
                  <c:v>38956.083333333336</c:v>
                </c:pt>
                <c:pt idx="115923">
                  <c:v>38957.083333333336</c:v>
                </c:pt>
                <c:pt idx="115924">
                  <c:v>38958.083333333336</c:v>
                </c:pt>
                <c:pt idx="115925">
                  <c:v>38959.083333333336</c:v>
                </c:pt>
                <c:pt idx="115926">
                  <c:v>38960.083333333336</c:v>
                </c:pt>
                <c:pt idx="115927">
                  <c:v>38961.083333333336</c:v>
                </c:pt>
                <c:pt idx="115928">
                  <c:v>38962.083333333336</c:v>
                </c:pt>
                <c:pt idx="115929">
                  <c:v>38963.083333333336</c:v>
                </c:pt>
                <c:pt idx="115930">
                  <c:v>38964.083333333336</c:v>
                </c:pt>
                <c:pt idx="115931">
                  <c:v>38965.083333333336</c:v>
                </c:pt>
                <c:pt idx="115932">
                  <c:v>38966.083333333336</c:v>
                </c:pt>
                <c:pt idx="115933">
                  <c:v>38967.083333333336</c:v>
                </c:pt>
                <c:pt idx="115934">
                  <c:v>38968.083333333336</c:v>
                </c:pt>
                <c:pt idx="115935">
                  <c:v>38969.083333333336</c:v>
                </c:pt>
                <c:pt idx="115936">
                  <c:v>38970.083333333336</c:v>
                </c:pt>
                <c:pt idx="115937">
                  <c:v>38971.083333333336</c:v>
                </c:pt>
                <c:pt idx="115938">
                  <c:v>38972.083333333336</c:v>
                </c:pt>
                <c:pt idx="115939">
                  <c:v>38973.083333333336</c:v>
                </c:pt>
                <c:pt idx="115940">
                  <c:v>38973.623611111114</c:v>
                </c:pt>
                <c:pt idx="115941">
                  <c:v>38973.666666666664</c:v>
                </c:pt>
                <c:pt idx="115942">
                  <c:v>38974.083333333336</c:v>
                </c:pt>
                <c:pt idx="115943">
                  <c:v>38975.083333333336</c:v>
                </c:pt>
                <c:pt idx="115944">
                  <c:v>38976.083333333336</c:v>
                </c:pt>
                <c:pt idx="115945">
                  <c:v>38977.083333333336</c:v>
                </c:pt>
                <c:pt idx="115946">
                  <c:v>38978.083333333336</c:v>
                </c:pt>
                <c:pt idx="115947">
                  <c:v>38979.083333333336</c:v>
                </c:pt>
                <c:pt idx="115948">
                  <c:v>38980.083333333336</c:v>
                </c:pt>
                <c:pt idx="115949">
                  <c:v>38981.083333333336</c:v>
                </c:pt>
                <c:pt idx="115950">
                  <c:v>38982.083333333336</c:v>
                </c:pt>
                <c:pt idx="115951">
                  <c:v>38983.083333333336</c:v>
                </c:pt>
                <c:pt idx="115952">
                  <c:v>38984.083333333336</c:v>
                </c:pt>
                <c:pt idx="115953">
                  <c:v>38985.083333333336</c:v>
                </c:pt>
                <c:pt idx="115954">
                  <c:v>38986.083333333336</c:v>
                </c:pt>
                <c:pt idx="115955">
                  <c:v>38987.083333333336</c:v>
                </c:pt>
                <c:pt idx="115956">
                  <c:v>38988.083333333336</c:v>
                </c:pt>
                <c:pt idx="115957">
                  <c:v>38989.083333333336</c:v>
                </c:pt>
                <c:pt idx="115958">
                  <c:v>38990.083333333336</c:v>
                </c:pt>
                <c:pt idx="115959">
                  <c:v>38991.083333333336</c:v>
                </c:pt>
                <c:pt idx="115960">
                  <c:v>38992.083333333336</c:v>
                </c:pt>
                <c:pt idx="115961">
                  <c:v>38993.083333333336</c:v>
                </c:pt>
                <c:pt idx="115962">
                  <c:v>38994.083333333336</c:v>
                </c:pt>
                <c:pt idx="115963">
                  <c:v>38995.083333333336</c:v>
                </c:pt>
                <c:pt idx="115964">
                  <c:v>38996.083333333336</c:v>
                </c:pt>
                <c:pt idx="115965">
                  <c:v>38997.083333333336</c:v>
                </c:pt>
                <c:pt idx="115966">
                  <c:v>38998.083333333336</c:v>
                </c:pt>
                <c:pt idx="115967">
                  <c:v>38999.083333333336</c:v>
                </c:pt>
                <c:pt idx="115968">
                  <c:v>39000.083333333336</c:v>
                </c:pt>
                <c:pt idx="115969">
                  <c:v>39001.083333333336</c:v>
                </c:pt>
                <c:pt idx="115970">
                  <c:v>39002.083333333336</c:v>
                </c:pt>
                <c:pt idx="115971">
                  <c:v>39003.083333333336</c:v>
                </c:pt>
                <c:pt idx="115972">
                  <c:v>39004.083333333336</c:v>
                </c:pt>
                <c:pt idx="115973">
                  <c:v>39005.083333333336</c:v>
                </c:pt>
                <c:pt idx="115974">
                  <c:v>39006.083333333336</c:v>
                </c:pt>
                <c:pt idx="115975">
                  <c:v>39007.083333333336</c:v>
                </c:pt>
                <c:pt idx="115976">
                  <c:v>39008.083333333336</c:v>
                </c:pt>
                <c:pt idx="115977">
                  <c:v>39009.083333333336</c:v>
                </c:pt>
                <c:pt idx="115978">
                  <c:v>39010.083333333336</c:v>
                </c:pt>
                <c:pt idx="115979">
                  <c:v>39011.083333333336</c:v>
                </c:pt>
                <c:pt idx="115980">
                  <c:v>39012.083333333336</c:v>
                </c:pt>
                <c:pt idx="115981">
                  <c:v>39013.083333333336</c:v>
                </c:pt>
                <c:pt idx="115982">
                  <c:v>39014.083333333336</c:v>
                </c:pt>
                <c:pt idx="115983">
                  <c:v>39015.083333333336</c:v>
                </c:pt>
                <c:pt idx="115984">
                  <c:v>39016.083333333336</c:v>
                </c:pt>
                <c:pt idx="115985">
                  <c:v>39017.083333333336</c:v>
                </c:pt>
                <c:pt idx="115986">
                  <c:v>39018.083333333336</c:v>
                </c:pt>
                <c:pt idx="115987">
                  <c:v>39019.083333333336</c:v>
                </c:pt>
                <c:pt idx="115988">
                  <c:v>39020.083333333336</c:v>
                </c:pt>
                <c:pt idx="115989">
                  <c:v>39021.083333333336</c:v>
                </c:pt>
                <c:pt idx="115990">
                  <c:v>39022.083333333336</c:v>
                </c:pt>
                <c:pt idx="115991">
                  <c:v>39023.083333333336</c:v>
                </c:pt>
                <c:pt idx="115992">
                  <c:v>39023.686111111114</c:v>
                </c:pt>
                <c:pt idx="115993">
                  <c:v>39023.708333333336</c:v>
                </c:pt>
                <c:pt idx="115994">
                  <c:v>39024.083333333336</c:v>
                </c:pt>
                <c:pt idx="115995">
                  <c:v>39025.083333333336</c:v>
                </c:pt>
                <c:pt idx="115996">
                  <c:v>39026.083333333336</c:v>
                </c:pt>
                <c:pt idx="115997">
                  <c:v>39027.083333333336</c:v>
                </c:pt>
                <c:pt idx="115998">
                  <c:v>39028.083333333336</c:v>
                </c:pt>
                <c:pt idx="115999">
                  <c:v>39029.083333333336</c:v>
                </c:pt>
                <c:pt idx="116000">
                  <c:v>39030.083333333336</c:v>
                </c:pt>
                <c:pt idx="116001">
                  <c:v>39031.083333333336</c:v>
                </c:pt>
                <c:pt idx="116002">
                  <c:v>39032.083333333336</c:v>
                </c:pt>
                <c:pt idx="116003">
                  <c:v>39033.083333333336</c:v>
                </c:pt>
                <c:pt idx="116004">
                  <c:v>39034.083333333336</c:v>
                </c:pt>
                <c:pt idx="116005">
                  <c:v>39035.083333333336</c:v>
                </c:pt>
                <c:pt idx="116006">
                  <c:v>39036.083333333336</c:v>
                </c:pt>
                <c:pt idx="116007">
                  <c:v>39037.083333333336</c:v>
                </c:pt>
                <c:pt idx="116008">
                  <c:v>39038.083333333336</c:v>
                </c:pt>
                <c:pt idx="116009">
                  <c:v>39039.083333333336</c:v>
                </c:pt>
                <c:pt idx="116010">
                  <c:v>39040.083333333336</c:v>
                </c:pt>
                <c:pt idx="116011">
                  <c:v>39041.083333333336</c:v>
                </c:pt>
                <c:pt idx="116012">
                  <c:v>39042.083333333336</c:v>
                </c:pt>
                <c:pt idx="116013">
                  <c:v>39043.083333333336</c:v>
                </c:pt>
                <c:pt idx="116014">
                  <c:v>39044.083333333336</c:v>
                </c:pt>
                <c:pt idx="116015">
                  <c:v>39045.083333333336</c:v>
                </c:pt>
                <c:pt idx="116016">
                  <c:v>39046.083333333336</c:v>
                </c:pt>
                <c:pt idx="116017">
                  <c:v>39047.083333333336</c:v>
                </c:pt>
                <c:pt idx="116018">
                  <c:v>39048.083333333336</c:v>
                </c:pt>
                <c:pt idx="116019">
                  <c:v>39049.083333333336</c:v>
                </c:pt>
                <c:pt idx="116020">
                  <c:v>39050.083333333336</c:v>
                </c:pt>
                <c:pt idx="116021">
                  <c:v>39051.083333333336</c:v>
                </c:pt>
                <c:pt idx="116022">
                  <c:v>39052.083333333336</c:v>
                </c:pt>
                <c:pt idx="116023">
                  <c:v>39053.083333333336</c:v>
                </c:pt>
                <c:pt idx="116024">
                  <c:v>39054.083333333336</c:v>
                </c:pt>
                <c:pt idx="116025">
                  <c:v>39055.083333333336</c:v>
                </c:pt>
                <c:pt idx="116026">
                  <c:v>39056.083333333336</c:v>
                </c:pt>
                <c:pt idx="116027">
                  <c:v>39057.083333333336</c:v>
                </c:pt>
                <c:pt idx="116028">
                  <c:v>39058.083333333336</c:v>
                </c:pt>
                <c:pt idx="116029">
                  <c:v>39059.083333333336</c:v>
                </c:pt>
                <c:pt idx="116030">
                  <c:v>39060.083333333336</c:v>
                </c:pt>
                <c:pt idx="116031">
                  <c:v>39061.083333333336</c:v>
                </c:pt>
                <c:pt idx="116032">
                  <c:v>39062.083333333336</c:v>
                </c:pt>
                <c:pt idx="116033">
                  <c:v>39063.083333333336</c:v>
                </c:pt>
                <c:pt idx="116034">
                  <c:v>39064.083333333336</c:v>
                </c:pt>
                <c:pt idx="116035">
                  <c:v>39065.083333333336</c:v>
                </c:pt>
                <c:pt idx="116036">
                  <c:v>39066.083333333336</c:v>
                </c:pt>
                <c:pt idx="116037">
                  <c:v>39067.083333333336</c:v>
                </c:pt>
                <c:pt idx="116038">
                  <c:v>39068.083333333336</c:v>
                </c:pt>
                <c:pt idx="116039">
                  <c:v>39069.083333333336</c:v>
                </c:pt>
                <c:pt idx="116040">
                  <c:v>39070.083333333336</c:v>
                </c:pt>
                <c:pt idx="116041">
                  <c:v>39071.083333333336</c:v>
                </c:pt>
                <c:pt idx="116042">
                  <c:v>39072.083333333336</c:v>
                </c:pt>
                <c:pt idx="116043">
                  <c:v>39073.083333333336</c:v>
                </c:pt>
                <c:pt idx="116044">
                  <c:v>39074.083333333336</c:v>
                </c:pt>
                <c:pt idx="116045">
                  <c:v>39075.083333333336</c:v>
                </c:pt>
                <c:pt idx="116046">
                  <c:v>39076.083333333336</c:v>
                </c:pt>
                <c:pt idx="116047">
                  <c:v>39077.083333333336</c:v>
                </c:pt>
                <c:pt idx="116048">
                  <c:v>39078.083333333336</c:v>
                </c:pt>
                <c:pt idx="116049">
                  <c:v>39078.380555555559</c:v>
                </c:pt>
                <c:pt idx="116050">
                  <c:v>39078.416666666664</c:v>
                </c:pt>
                <c:pt idx="116051">
                  <c:v>39079.083333333336</c:v>
                </c:pt>
                <c:pt idx="116052">
                  <c:v>39080.083333333336</c:v>
                </c:pt>
                <c:pt idx="116053">
                  <c:v>39081.083333333336</c:v>
                </c:pt>
                <c:pt idx="116054">
                  <c:v>39082.083333333336</c:v>
                </c:pt>
                <c:pt idx="116055">
                  <c:v>39083.083333333336</c:v>
                </c:pt>
                <c:pt idx="116056">
                  <c:v>39084.083333333336</c:v>
                </c:pt>
                <c:pt idx="116057">
                  <c:v>39085.083333333336</c:v>
                </c:pt>
                <c:pt idx="116058">
                  <c:v>39086.083333333336</c:v>
                </c:pt>
                <c:pt idx="116059">
                  <c:v>39087.083333333336</c:v>
                </c:pt>
                <c:pt idx="116060">
                  <c:v>39088.083333333336</c:v>
                </c:pt>
                <c:pt idx="116061">
                  <c:v>39089.083333333336</c:v>
                </c:pt>
                <c:pt idx="116062">
                  <c:v>39090.083333333336</c:v>
                </c:pt>
                <c:pt idx="116063">
                  <c:v>39091.083333333336</c:v>
                </c:pt>
                <c:pt idx="116064">
                  <c:v>39091.392361111109</c:v>
                </c:pt>
                <c:pt idx="116065">
                  <c:v>39091.416666666664</c:v>
                </c:pt>
                <c:pt idx="116066">
                  <c:v>39092.083333333336</c:v>
                </c:pt>
                <c:pt idx="116067">
                  <c:v>39093.083333333336</c:v>
                </c:pt>
                <c:pt idx="116068">
                  <c:v>39094.083333333336</c:v>
                </c:pt>
                <c:pt idx="116069">
                  <c:v>39095.083333333336</c:v>
                </c:pt>
                <c:pt idx="116070">
                  <c:v>39096.083333333336</c:v>
                </c:pt>
                <c:pt idx="116071">
                  <c:v>39097.083333333336</c:v>
                </c:pt>
                <c:pt idx="116072">
                  <c:v>39098.083333333336</c:v>
                </c:pt>
                <c:pt idx="116073">
                  <c:v>39099.083333333336</c:v>
                </c:pt>
                <c:pt idx="116074">
                  <c:v>39100.083333333336</c:v>
                </c:pt>
                <c:pt idx="116075">
                  <c:v>39101.083333333336</c:v>
                </c:pt>
                <c:pt idx="116076">
                  <c:v>39102.083333333336</c:v>
                </c:pt>
                <c:pt idx="116077">
                  <c:v>39103.083333333336</c:v>
                </c:pt>
                <c:pt idx="116078">
                  <c:v>39104.083333333336</c:v>
                </c:pt>
                <c:pt idx="116079">
                  <c:v>39105.083333333336</c:v>
                </c:pt>
                <c:pt idx="116080">
                  <c:v>39106.083333333336</c:v>
                </c:pt>
                <c:pt idx="116081">
                  <c:v>39107.083333333336</c:v>
                </c:pt>
                <c:pt idx="116082">
                  <c:v>39108.083333333336</c:v>
                </c:pt>
                <c:pt idx="116083">
                  <c:v>39109.083333333336</c:v>
                </c:pt>
                <c:pt idx="116084">
                  <c:v>39110.083333333336</c:v>
                </c:pt>
                <c:pt idx="116085">
                  <c:v>39111.083333333336</c:v>
                </c:pt>
                <c:pt idx="116086">
                  <c:v>39112.083333333336</c:v>
                </c:pt>
                <c:pt idx="116087">
                  <c:v>39113.083333333336</c:v>
                </c:pt>
                <c:pt idx="116088">
                  <c:v>39114.083333333336</c:v>
                </c:pt>
                <c:pt idx="116089">
                  <c:v>39115.083333333336</c:v>
                </c:pt>
                <c:pt idx="116090">
                  <c:v>39116.083333333336</c:v>
                </c:pt>
                <c:pt idx="116091">
                  <c:v>39117.083333333336</c:v>
                </c:pt>
                <c:pt idx="116092">
                  <c:v>39118.083333333336</c:v>
                </c:pt>
                <c:pt idx="116093">
                  <c:v>39119.083333333336</c:v>
                </c:pt>
                <c:pt idx="116094">
                  <c:v>39120.083333333336</c:v>
                </c:pt>
                <c:pt idx="116095">
                  <c:v>39121.083333333336</c:v>
                </c:pt>
                <c:pt idx="116096">
                  <c:v>39122.083333333336</c:v>
                </c:pt>
                <c:pt idx="116097">
                  <c:v>39123.083333333336</c:v>
                </c:pt>
                <c:pt idx="116098">
                  <c:v>39124.083333333336</c:v>
                </c:pt>
                <c:pt idx="116099">
                  <c:v>39125.083333333336</c:v>
                </c:pt>
                <c:pt idx="116100">
                  <c:v>39126.083333333336</c:v>
                </c:pt>
                <c:pt idx="116101">
                  <c:v>39127.083333333336</c:v>
                </c:pt>
                <c:pt idx="116102">
                  <c:v>39128.083333333336</c:v>
                </c:pt>
                <c:pt idx="116103">
                  <c:v>39129.083333333336</c:v>
                </c:pt>
                <c:pt idx="116104">
                  <c:v>39130.083333333336</c:v>
                </c:pt>
                <c:pt idx="116105">
                  <c:v>39131.083333333336</c:v>
                </c:pt>
                <c:pt idx="116106">
                  <c:v>39132.083333333336</c:v>
                </c:pt>
                <c:pt idx="116107">
                  <c:v>39132.376388888886</c:v>
                </c:pt>
                <c:pt idx="116108">
                  <c:v>39132.416666666664</c:v>
                </c:pt>
                <c:pt idx="116109">
                  <c:v>39133.083333333336</c:v>
                </c:pt>
                <c:pt idx="116110">
                  <c:v>39134.083333333336</c:v>
                </c:pt>
                <c:pt idx="116111">
                  <c:v>39135.083333333336</c:v>
                </c:pt>
                <c:pt idx="116112">
                  <c:v>39136.083333333336</c:v>
                </c:pt>
                <c:pt idx="116113">
                  <c:v>39137.083333333336</c:v>
                </c:pt>
                <c:pt idx="116114">
                  <c:v>39138.083333333336</c:v>
                </c:pt>
                <c:pt idx="116115">
                  <c:v>39139.083333333336</c:v>
                </c:pt>
                <c:pt idx="116116">
                  <c:v>39140.083333333336</c:v>
                </c:pt>
                <c:pt idx="116117">
                  <c:v>39141.083333333336</c:v>
                </c:pt>
                <c:pt idx="116118">
                  <c:v>39142.083333333336</c:v>
                </c:pt>
                <c:pt idx="116119">
                  <c:v>39143.083333333336</c:v>
                </c:pt>
                <c:pt idx="116120">
                  <c:v>39144.083333333336</c:v>
                </c:pt>
                <c:pt idx="116121">
                  <c:v>39145.083333333336</c:v>
                </c:pt>
                <c:pt idx="116122">
                  <c:v>39146.083333333336</c:v>
                </c:pt>
                <c:pt idx="116123">
                  <c:v>39147.083333333336</c:v>
                </c:pt>
                <c:pt idx="116124">
                  <c:v>39148.083333333336</c:v>
                </c:pt>
                <c:pt idx="116125">
                  <c:v>39149.083333333336</c:v>
                </c:pt>
                <c:pt idx="116126">
                  <c:v>39150.083333333336</c:v>
                </c:pt>
                <c:pt idx="116127">
                  <c:v>39151.083333333336</c:v>
                </c:pt>
                <c:pt idx="116128">
                  <c:v>39152.083333333336</c:v>
                </c:pt>
                <c:pt idx="116129">
                  <c:v>39153.083333333336</c:v>
                </c:pt>
                <c:pt idx="116130">
                  <c:v>39154.083333333336</c:v>
                </c:pt>
                <c:pt idx="116131">
                  <c:v>39154.454861111109</c:v>
                </c:pt>
                <c:pt idx="116132">
                  <c:v>39154.5</c:v>
                </c:pt>
                <c:pt idx="116133">
                  <c:v>39155.083333333336</c:v>
                </c:pt>
                <c:pt idx="116134">
                  <c:v>39156.083333333336</c:v>
                </c:pt>
                <c:pt idx="116135">
                  <c:v>39157.083333333336</c:v>
                </c:pt>
                <c:pt idx="116136">
                  <c:v>39158.083333333336</c:v>
                </c:pt>
                <c:pt idx="116137">
                  <c:v>39159.083333333336</c:v>
                </c:pt>
                <c:pt idx="116138">
                  <c:v>39160.083333333336</c:v>
                </c:pt>
                <c:pt idx="116139">
                  <c:v>39161.083333333336</c:v>
                </c:pt>
                <c:pt idx="116140">
                  <c:v>39162.083333333336</c:v>
                </c:pt>
                <c:pt idx="116141">
                  <c:v>39163.083333333336</c:v>
                </c:pt>
                <c:pt idx="116142">
                  <c:v>39164.083333333336</c:v>
                </c:pt>
                <c:pt idx="116143">
                  <c:v>39165.083333333336</c:v>
                </c:pt>
                <c:pt idx="116144">
                  <c:v>39166.083333333336</c:v>
                </c:pt>
                <c:pt idx="116145">
                  <c:v>39167.083333333336</c:v>
                </c:pt>
                <c:pt idx="116146">
                  <c:v>39168.083333333336</c:v>
                </c:pt>
                <c:pt idx="116147">
                  <c:v>39169.083333333336</c:v>
                </c:pt>
                <c:pt idx="116148">
                  <c:v>39170.083333333336</c:v>
                </c:pt>
                <c:pt idx="116149">
                  <c:v>39171.083333333336</c:v>
                </c:pt>
                <c:pt idx="116150">
                  <c:v>39172.083333333336</c:v>
                </c:pt>
                <c:pt idx="116151">
                  <c:v>39173.083333333336</c:v>
                </c:pt>
                <c:pt idx="116152">
                  <c:v>39174.083333333336</c:v>
                </c:pt>
                <c:pt idx="116153">
                  <c:v>39175.083333333336</c:v>
                </c:pt>
                <c:pt idx="116154">
                  <c:v>39176.083333333336</c:v>
                </c:pt>
                <c:pt idx="116155">
                  <c:v>39177.083333333336</c:v>
                </c:pt>
                <c:pt idx="116156">
                  <c:v>39178.083333333336</c:v>
                </c:pt>
                <c:pt idx="116157">
                  <c:v>39179.083333333336</c:v>
                </c:pt>
                <c:pt idx="116158">
                  <c:v>39180.083333333336</c:v>
                </c:pt>
                <c:pt idx="116159">
                  <c:v>39181.083333333336</c:v>
                </c:pt>
                <c:pt idx="116160">
                  <c:v>39182.083333333336</c:v>
                </c:pt>
                <c:pt idx="116161">
                  <c:v>39183.083333333336</c:v>
                </c:pt>
                <c:pt idx="116162">
                  <c:v>39184.083333333336</c:v>
                </c:pt>
                <c:pt idx="116163">
                  <c:v>39185.083333333336</c:v>
                </c:pt>
                <c:pt idx="116164">
                  <c:v>39186.083333333336</c:v>
                </c:pt>
                <c:pt idx="116165">
                  <c:v>39187.083333333336</c:v>
                </c:pt>
                <c:pt idx="116166">
                  <c:v>39188.083333333336</c:v>
                </c:pt>
                <c:pt idx="116167">
                  <c:v>39189.083333333336</c:v>
                </c:pt>
                <c:pt idx="116168">
                  <c:v>39190.083333333336</c:v>
                </c:pt>
                <c:pt idx="116169">
                  <c:v>39191.083333333336</c:v>
                </c:pt>
                <c:pt idx="116170">
                  <c:v>39192.083333333336</c:v>
                </c:pt>
                <c:pt idx="116171">
                  <c:v>39193.083333333336</c:v>
                </c:pt>
                <c:pt idx="116172">
                  <c:v>39194.083333333336</c:v>
                </c:pt>
                <c:pt idx="116173">
                  <c:v>39195.083333333336</c:v>
                </c:pt>
                <c:pt idx="116174">
                  <c:v>39195.365972222222</c:v>
                </c:pt>
                <c:pt idx="116175">
                  <c:v>39195.375</c:v>
                </c:pt>
                <c:pt idx="116176">
                  <c:v>39196.083333333336</c:v>
                </c:pt>
                <c:pt idx="116177">
                  <c:v>39197.083333333336</c:v>
                </c:pt>
                <c:pt idx="116178">
                  <c:v>39198.083333333336</c:v>
                </c:pt>
                <c:pt idx="116179">
                  <c:v>39199.083333333336</c:v>
                </c:pt>
                <c:pt idx="116180">
                  <c:v>39200.083333333336</c:v>
                </c:pt>
                <c:pt idx="116181">
                  <c:v>39201.083333333336</c:v>
                </c:pt>
                <c:pt idx="116182">
                  <c:v>39202.083333333336</c:v>
                </c:pt>
                <c:pt idx="116183">
                  <c:v>39203.083333333336</c:v>
                </c:pt>
                <c:pt idx="116184">
                  <c:v>39204.083333333336</c:v>
                </c:pt>
                <c:pt idx="116185">
                  <c:v>39205.083333333336</c:v>
                </c:pt>
                <c:pt idx="116186">
                  <c:v>39206.083333333336</c:v>
                </c:pt>
                <c:pt idx="116187">
                  <c:v>39207.083333333336</c:v>
                </c:pt>
                <c:pt idx="116188">
                  <c:v>39208.083333333336</c:v>
                </c:pt>
                <c:pt idx="116189">
                  <c:v>39209.083333333336</c:v>
                </c:pt>
                <c:pt idx="116190">
                  <c:v>39210.083333333336</c:v>
                </c:pt>
                <c:pt idx="116191">
                  <c:v>39211.083333333336</c:v>
                </c:pt>
                <c:pt idx="116192">
                  <c:v>39212.083333333336</c:v>
                </c:pt>
                <c:pt idx="116193">
                  <c:v>39213.083333333336</c:v>
                </c:pt>
                <c:pt idx="116194">
                  <c:v>39214.083333333336</c:v>
                </c:pt>
                <c:pt idx="116195">
                  <c:v>39215.083333333336</c:v>
                </c:pt>
                <c:pt idx="116196">
                  <c:v>39216.083333333336</c:v>
                </c:pt>
                <c:pt idx="116197">
                  <c:v>39217.083333333336</c:v>
                </c:pt>
                <c:pt idx="116198">
                  <c:v>39218.083333333336</c:v>
                </c:pt>
                <c:pt idx="116199">
                  <c:v>39219.083333333336</c:v>
                </c:pt>
                <c:pt idx="116200">
                  <c:v>39220.083333333336</c:v>
                </c:pt>
                <c:pt idx="116201">
                  <c:v>39221.083333333336</c:v>
                </c:pt>
                <c:pt idx="116202">
                  <c:v>39222.083333333336</c:v>
                </c:pt>
                <c:pt idx="116203">
                  <c:v>39223.083333333336</c:v>
                </c:pt>
                <c:pt idx="116204">
                  <c:v>39224.083333333336</c:v>
                </c:pt>
                <c:pt idx="116205">
                  <c:v>39225.083333333336</c:v>
                </c:pt>
                <c:pt idx="116206">
                  <c:v>39226.083333333336</c:v>
                </c:pt>
                <c:pt idx="116207">
                  <c:v>39227.083333333336</c:v>
                </c:pt>
                <c:pt idx="116208">
                  <c:v>39228.083333333336</c:v>
                </c:pt>
                <c:pt idx="116209">
                  <c:v>39229.083333333336</c:v>
                </c:pt>
                <c:pt idx="116210">
                  <c:v>39230.083333333336</c:v>
                </c:pt>
                <c:pt idx="116211">
                  <c:v>39230.625</c:v>
                </c:pt>
                <c:pt idx="116212">
                  <c:v>39230.666666666664</c:v>
                </c:pt>
                <c:pt idx="116213">
                  <c:v>39231.083333333336</c:v>
                </c:pt>
                <c:pt idx="116214">
                  <c:v>39232.083333333336</c:v>
                </c:pt>
                <c:pt idx="116215">
                  <c:v>39233.083333333336</c:v>
                </c:pt>
                <c:pt idx="116216">
                  <c:v>39234.083333333336</c:v>
                </c:pt>
                <c:pt idx="116217">
                  <c:v>39235.083333333336</c:v>
                </c:pt>
                <c:pt idx="116218">
                  <c:v>39236.083333333336</c:v>
                </c:pt>
                <c:pt idx="116219">
                  <c:v>39237.083333333336</c:v>
                </c:pt>
                <c:pt idx="116220">
                  <c:v>39238.083333333336</c:v>
                </c:pt>
                <c:pt idx="116221">
                  <c:v>39239.083333333336</c:v>
                </c:pt>
                <c:pt idx="116222">
                  <c:v>39240.083333333336</c:v>
                </c:pt>
                <c:pt idx="116223">
                  <c:v>39241.083333333336</c:v>
                </c:pt>
                <c:pt idx="116224">
                  <c:v>39242.083333333336</c:v>
                </c:pt>
                <c:pt idx="116225">
                  <c:v>39243.083333333336</c:v>
                </c:pt>
                <c:pt idx="116226">
                  <c:v>39244.083333333336</c:v>
                </c:pt>
                <c:pt idx="116227">
                  <c:v>39244.415277777778</c:v>
                </c:pt>
                <c:pt idx="116228">
                  <c:v>39244.458333333336</c:v>
                </c:pt>
                <c:pt idx="116229">
                  <c:v>39245.083333333336</c:v>
                </c:pt>
                <c:pt idx="116230">
                  <c:v>39246.083333333336</c:v>
                </c:pt>
                <c:pt idx="116231">
                  <c:v>39247.083333333336</c:v>
                </c:pt>
                <c:pt idx="116232">
                  <c:v>39248.083333333336</c:v>
                </c:pt>
                <c:pt idx="116233">
                  <c:v>39249.083333333336</c:v>
                </c:pt>
                <c:pt idx="116234">
                  <c:v>39250.083333333336</c:v>
                </c:pt>
                <c:pt idx="116235">
                  <c:v>39251.083333333336</c:v>
                </c:pt>
                <c:pt idx="116236">
                  <c:v>39252.083333333336</c:v>
                </c:pt>
                <c:pt idx="116237">
                  <c:v>39253.083333333336</c:v>
                </c:pt>
                <c:pt idx="116238">
                  <c:v>39254.083333333336</c:v>
                </c:pt>
                <c:pt idx="116239">
                  <c:v>39255.083333333336</c:v>
                </c:pt>
                <c:pt idx="116240">
                  <c:v>39256.083333333336</c:v>
                </c:pt>
                <c:pt idx="116241">
                  <c:v>39257.083333333336</c:v>
                </c:pt>
                <c:pt idx="116242">
                  <c:v>39258.083333333336</c:v>
                </c:pt>
                <c:pt idx="116243">
                  <c:v>39259.083333333336</c:v>
                </c:pt>
                <c:pt idx="116244">
                  <c:v>39260.083333333336</c:v>
                </c:pt>
                <c:pt idx="116245">
                  <c:v>39261.083333333336</c:v>
                </c:pt>
                <c:pt idx="116246">
                  <c:v>39262.083333333336</c:v>
                </c:pt>
                <c:pt idx="116247">
                  <c:v>39263.083333333336</c:v>
                </c:pt>
                <c:pt idx="116248">
                  <c:v>39264.083333333336</c:v>
                </c:pt>
                <c:pt idx="116249">
                  <c:v>39265.083333333336</c:v>
                </c:pt>
                <c:pt idx="116250">
                  <c:v>39266.083333333336</c:v>
                </c:pt>
                <c:pt idx="116251">
                  <c:v>39267.083333333336</c:v>
                </c:pt>
                <c:pt idx="116252">
                  <c:v>39268.083333333336</c:v>
                </c:pt>
                <c:pt idx="116253">
                  <c:v>39269.083333333336</c:v>
                </c:pt>
                <c:pt idx="116254">
                  <c:v>39270.083333333336</c:v>
                </c:pt>
                <c:pt idx="116255">
                  <c:v>39271.083333333336</c:v>
                </c:pt>
                <c:pt idx="116256">
                  <c:v>39272.083333333336</c:v>
                </c:pt>
                <c:pt idx="116257">
                  <c:v>39273.083333333336</c:v>
                </c:pt>
                <c:pt idx="116258">
                  <c:v>39274.083333333336</c:v>
                </c:pt>
                <c:pt idx="116259">
                  <c:v>39275.083333333336</c:v>
                </c:pt>
                <c:pt idx="116260">
                  <c:v>39276.083333333336</c:v>
                </c:pt>
                <c:pt idx="116261">
                  <c:v>39277.083333333336</c:v>
                </c:pt>
                <c:pt idx="116262">
                  <c:v>39278.083333333336</c:v>
                </c:pt>
                <c:pt idx="116263">
                  <c:v>39279.083333333336</c:v>
                </c:pt>
                <c:pt idx="116264">
                  <c:v>39280.083333333336</c:v>
                </c:pt>
                <c:pt idx="116265">
                  <c:v>39281.083333333336</c:v>
                </c:pt>
                <c:pt idx="116266">
                  <c:v>39282.083333333336</c:v>
                </c:pt>
                <c:pt idx="116267">
                  <c:v>39283.083333333336</c:v>
                </c:pt>
                <c:pt idx="116268">
                  <c:v>39283.456250000003</c:v>
                </c:pt>
                <c:pt idx="116269">
                  <c:v>39283.5</c:v>
                </c:pt>
                <c:pt idx="116270">
                  <c:v>39284.083333333336</c:v>
                </c:pt>
                <c:pt idx="116271">
                  <c:v>39285.083333333336</c:v>
                </c:pt>
                <c:pt idx="116272">
                  <c:v>39286.083333333336</c:v>
                </c:pt>
                <c:pt idx="116273">
                  <c:v>39287.083333333336</c:v>
                </c:pt>
                <c:pt idx="116274">
                  <c:v>39288.083333333336</c:v>
                </c:pt>
                <c:pt idx="116275">
                  <c:v>39289.083333333336</c:v>
                </c:pt>
                <c:pt idx="116276">
                  <c:v>39290.083333333336</c:v>
                </c:pt>
                <c:pt idx="116277">
                  <c:v>39291.083333333336</c:v>
                </c:pt>
                <c:pt idx="116278">
                  <c:v>39292.083333333336</c:v>
                </c:pt>
                <c:pt idx="116279">
                  <c:v>39293.083333333336</c:v>
                </c:pt>
                <c:pt idx="116280">
                  <c:v>39294.083333333336</c:v>
                </c:pt>
                <c:pt idx="116281">
                  <c:v>39295.083333333336</c:v>
                </c:pt>
                <c:pt idx="116282">
                  <c:v>39296.083333333336</c:v>
                </c:pt>
                <c:pt idx="116283">
                  <c:v>39297.083333333336</c:v>
                </c:pt>
                <c:pt idx="116284">
                  <c:v>39298.083333333336</c:v>
                </c:pt>
                <c:pt idx="116285">
                  <c:v>39299.083333333336</c:v>
                </c:pt>
                <c:pt idx="116286">
                  <c:v>39300.083333333336</c:v>
                </c:pt>
                <c:pt idx="116287">
                  <c:v>39301.083333333336</c:v>
                </c:pt>
                <c:pt idx="116288">
                  <c:v>39302.083333333336</c:v>
                </c:pt>
                <c:pt idx="116289">
                  <c:v>39303.083333333336</c:v>
                </c:pt>
                <c:pt idx="116290">
                  <c:v>39304.083333333336</c:v>
                </c:pt>
                <c:pt idx="116291">
                  <c:v>39305.083333333336</c:v>
                </c:pt>
                <c:pt idx="116292">
                  <c:v>39306.083333333336</c:v>
                </c:pt>
                <c:pt idx="116293">
                  <c:v>39307.083333333336</c:v>
                </c:pt>
                <c:pt idx="116294">
                  <c:v>39308.083333333336</c:v>
                </c:pt>
                <c:pt idx="116295">
                  <c:v>39309.083333333336</c:v>
                </c:pt>
                <c:pt idx="116296">
                  <c:v>39310.083333333336</c:v>
                </c:pt>
                <c:pt idx="116297">
                  <c:v>39311.083333333336</c:v>
                </c:pt>
                <c:pt idx="116298">
                  <c:v>39312.083333333336</c:v>
                </c:pt>
                <c:pt idx="116299">
                  <c:v>39313.083333333336</c:v>
                </c:pt>
                <c:pt idx="116300">
                  <c:v>39314.083333333336</c:v>
                </c:pt>
                <c:pt idx="116301">
                  <c:v>39315.083333333336</c:v>
                </c:pt>
                <c:pt idx="116302">
                  <c:v>39316.083333333336</c:v>
                </c:pt>
                <c:pt idx="116303">
                  <c:v>39317.083333333336</c:v>
                </c:pt>
                <c:pt idx="116304">
                  <c:v>39318.083333333336</c:v>
                </c:pt>
                <c:pt idx="116305">
                  <c:v>39319.083333333336</c:v>
                </c:pt>
                <c:pt idx="116306">
                  <c:v>39320.083333333336</c:v>
                </c:pt>
                <c:pt idx="116307">
                  <c:v>39321.083333333336</c:v>
                </c:pt>
                <c:pt idx="116308">
                  <c:v>39322.083333333336</c:v>
                </c:pt>
                <c:pt idx="116309">
                  <c:v>39323.083333333336</c:v>
                </c:pt>
                <c:pt idx="116310">
                  <c:v>39324.083333333336</c:v>
                </c:pt>
                <c:pt idx="116311">
                  <c:v>39325.083333333336</c:v>
                </c:pt>
                <c:pt idx="116312">
                  <c:v>39325.71875</c:v>
                </c:pt>
                <c:pt idx="116313">
                  <c:v>39325.75</c:v>
                </c:pt>
                <c:pt idx="116314">
                  <c:v>39326.083333333336</c:v>
                </c:pt>
                <c:pt idx="116315">
                  <c:v>39326.541666666664</c:v>
                </c:pt>
                <c:pt idx="116316">
                  <c:v>39326.583333333336</c:v>
                </c:pt>
                <c:pt idx="116317">
                  <c:v>39327.083333333336</c:v>
                </c:pt>
                <c:pt idx="116318">
                  <c:v>39328.083333333336</c:v>
                </c:pt>
                <c:pt idx="116319">
                  <c:v>39329.083333333336</c:v>
                </c:pt>
                <c:pt idx="116320">
                  <c:v>39330.083333333336</c:v>
                </c:pt>
                <c:pt idx="116321">
                  <c:v>39331.083333333336</c:v>
                </c:pt>
                <c:pt idx="116322">
                  <c:v>39332.083333333336</c:v>
                </c:pt>
                <c:pt idx="116323">
                  <c:v>39333.083333333336</c:v>
                </c:pt>
                <c:pt idx="116324">
                  <c:v>39334.083333333336</c:v>
                </c:pt>
                <c:pt idx="116325">
                  <c:v>39335.083333333336</c:v>
                </c:pt>
                <c:pt idx="116326">
                  <c:v>39336.083333333336</c:v>
                </c:pt>
                <c:pt idx="116327">
                  <c:v>39337.083333333336</c:v>
                </c:pt>
                <c:pt idx="116328">
                  <c:v>39338.083333333336</c:v>
                </c:pt>
                <c:pt idx="116329">
                  <c:v>39339.083333333336</c:v>
                </c:pt>
                <c:pt idx="116330">
                  <c:v>39340.083333333336</c:v>
                </c:pt>
                <c:pt idx="116331">
                  <c:v>39341.083333333336</c:v>
                </c:pt>
                <c:pt idx="116332">
                  <c:v>39342.083333333336</c:v>
                </c:pt>
                <c:pt idx="116333">
                  <c:v>39343.083333333336</c:v>
                </c:pt>
                <c:pt idx="116334">
                  <c:v>39344.083333333336</c:v>
                </c:pt>
                <c:pt idx="116335">
                  <c:v>39345.083333333336</c:v>
                </c:pt>
                <c:pt idx="116336">
                  <c:v>39346.083333333336</c:v>
                </c:pt>
                <c:pt idx="116337">
                  <c:v>39347.083333333336</c:v>
                </c:pt>
                <c:pt idx="116338">
                  <c:v>39348.083333333336</c:v>
                </c:pt>
                <c:pt idx="116339">
                  <c:v>39349.083333333336</c:v>
                </c:pt>
                <c:pt idx="116340">
                  <c:v>39350.083333333336</c:v>
                </c:pt>
                <c:pt idx="116341">
                  <c:v>39351.083333333336</c:v>
                </c:pt>
                <c:pt idx="116342">
                  <c:v>39352.083333333336</c:v>
                </c:pt>
                <c:pt idx="116343">
                  <c:v>39353.083333333336</c:v>
                </c:pt>
                <c:pt idx="116344">
                  <c:v>39354.083333333336</c:v>
                </c:pt>
                <c:pt idx="116345">
                  <c:v>39355.083333333336</c:v>
                </c:pt>
                <c:pt idx="116346">
                  <c:v>39356.083333333336</c:v>
                </c:pt>
                <c:pt idx="116347">
                  <c:v>39357.083333333336</c:v>
                </c:pt>
                <c:pt idx="116348">
                  <c:v>39358.083333333336</c:v>
                </c:pt>
                <c:pt idx="116349">
                  <c:v>39359.083333333336</c:v>
                </c:pt>
                <c:pt idx="116350">
                  <c:v>39360.083333333336</c:v>
                </c:pt>
                <c:pt idx="116351">
                  <c:v>39361.083333333336</c:v>
                </c:pt>
                <c:pt idx="116352">
                  <c:v>39362.083333333336</c:v>
                </c:pt>
                <c:pt idx="116353">
                  <c:v>39363.083333333336</c:v>
                </c:pt>
                <c:pt idx="116354">
                  <c:v>39364.083333333336</c:v>
                </c:pt>
                <c:pt idx="116355">
                  <c:v>39365.083333333336</c:v>
                </c:pt>
                <c:pt idx="116356">
                  <c:v>39366.083333333336</c:v>
                </c:pt>
                <c:pt idx="116357">
                  <c:v>39367.083333333336</c:v>
                </c:pt>
                <c:pt idx="116358">
                  <c:v>39368.083333333336</c:v>
                </c:pt>
                <c:pt idx="116359">
                  <c:v>39369.083333333336</c:v>
                </c:pt>
                <c:pt idx="116360">
                  <c:v>39370.083333333336</c:v>
                </c:pt>
                <c:pt idx="116361">
                  <c:v>39371.083333333336</c:v>
                </c:pt>
                <c:pt idx="116362">
                  <c:v>39372.083333333336</c:v>
                </c:pt>
                <c:pt idx="116363">
                  <c:v>39373.083333333336</c:v>
                </c:pt>
                <c:pt idx="116364">
                  <c:v>39374.083333333336</c:v>
                </c:pt>
                <c:pt idx="116365">
                  <c:v>39375.083333333336</c:v>
                </c:pt>
                <c:pt idx="116366">
                  <c:v>39376.083333333336</c:v>
                </c:pt>
                <c:pt idx="116367">
                  <c:v>39377.083333333336</c:v>
                </c:pt>
                <c:pt idx="116368">
                  <c:v>39378.083333333336</c:v>
                </c:pt>
                <c:pt idx="116369">
                  <c:v>39379.083333333336</c:v>
                </c:pt>
                <c:pt idx="116370">
                  <c:v>39380.083333333336</c:v>
                </c:pt>
                <c:pt idx="116371">
                  <c:v>39381.083333333336</c:v>
                </c:pt>
                <c:pt idx="116372">
                  <c:v>39381.666666666664</c:v>
                </c:pt>
                <c:pt idx="116373">
                  <c:v>39381.708333333336</c:v>
                </c:pt>
                <c:pt idx="116374">
                  <c:v>39382.083333333336</c:v>
                </c:pt>
                <c:pt idx="116375">
                  <c:v>39383.083333333336</c:v>
                </c:pt>
                <c:pt idx="116376">
                  <c:v>39384.083333333336</c:v>
                </c:pt>
                <c:pt idx="116377">
                  <c:v>39385.083333333336</c:v>
                </c:pt>
                <c:pt idx="116378">
                  <c:v>39386.083333333336</c:v>
                </c:pt>
                <c:pt idx="116379">
                  <c:v>39387.083333333336</c:v>
                </c:pt>
                <c:pt idx="116380">
                  <c:v>39388.083333333336</c:v>
                </c:pt>
                <c:pt idx="116381">
                  <c:v>39389.083333333336</c:v>
                </c:pt>
                <c:pt idx="116382">
                  <c:v>39390.083333333336</c:v>
                </c:pt>
                <c:pt idx="116383">
                  <c:v>39391.083333333336</c:v>
                </c:pt>
                <c:pt idx="116384">
                  <c:v>39392.083333333336</c:v>
                </c:pt>
                <c:pt idx="116385">
                  <c:v>39393.083333333336</c:v>
                </c:pt>
                <c:pt idx="116386">
                  <c:v>39394.083333333336</c:v>
                </c:pt>
                <c:pt idx="116387">
                  <c:v>39394.378472222219</c:v>
                </c:pt>
                <c:pt idx="116388">
                  <c:v>39394.387499999997</c:v>
                </c:pt>
                <c:pt idx="116389">
                  <c:v>39394.395833333336</c:v>
                </c:pt>
                <c:pt idx="116390">
                  <c:v>39395.083333333336</c:v>
                </c:pt>
                <c:pt idx="116391">
                  <c:v>39396.083333333336</c:v>
                </c:pt>
                <c:pt idx="116392">
                  <c:v>39397.083333333336</c:v>
                </c:pt>
                <c:pt idx="116393">
                  <c:v>39398.083333333336</c:v>
                </c:pt>
                <c:pt idx="116394">
                  <c:v>39399.083333333336</c:v>
                </c:pt>
                <c:pt idx="116395">
                  <c:v>39400.083333333336</c:v>
                </c:pt>
                <c:pt idx="116396">
                  <c:v>39401.083333333336</c:v>
                </c:pt>
                <c:pt idx="116397">
                  <c:v>39402.083333333336</c:v>
                </c:pt>
                <c:pt idx="116398">
                  <c:v>39403.083333333336</c:v>
                </c:pt>
                <c:pt idx="116399">
                  <c:v>39404.083333333336</c:v>
                </c:pt>
                <c:pt idx="116400">
                  <c:v>39405.083333333336</c:v>
                </c:pt>
                <c:pt idx="116401">
                  <c:v>39406.083333333336</c:v>
                </c:pt>
                <c:pt idx="116402">
                  <c:v>39407.083333333336</c:v>
                </c:pt>
                <c:pt idx="116403">
                  <c:v>39408.083333333336</c:v>
                </c:pt>
                <c:pt idx="116404">
                  <c:v>39409.083333333336</c:v>
                </c:pt>
                <c:pt idx="116405">
                  <c:v>39410.083333333336</c:v>
                </c:pt>
                <c:pt idx="116406">
                  <c:v>39411.083333333336</c:v>
                </c:pt>
                <c:pt idx="116407">
                  <c:v>39412.083333333336</c:v>
                </c:pt>
                <c:pt idx="116408">
                  <c:v>39413.083333333336</c:v>
                </c:pt>
                <c:pt idx="116409">
                  <c:v>39414.083333333336</c:v>
                </c:pt>
                <c:pt idx="116410">
                  <c:v>39415.083333333336</c:v>
                </c:pt>
                <c:pt idx="116411">
                  <c:v>39416.083333333336</c:v>
                </c:pt>
                <c:pt idx="116412">
                  <c:v>39417.083333333336</c:v>
                </c:pt>
                <c:pt idx="116413">
                  <c:v>39418.083333333336</c:v>
                </c:pt>
                <c:pt idx="116414">
                  <c:v>39419.083333333336</c:v>
                </c:pt>
                <c:pt idx="116415">
                  <c:v>39420.083333333336</c:v>
                </c:pt>
                <c:pt idx="116416">
                  <c:v>39421.083333333336</c:v>
                </c:pt>
                <c:pt idx="116417">
                  <c:v>39422.083333333336</c:v>
                </c:pt>
                <c:pt idx="116418">
                  <c:v>39423.083333333336</c:v>
                </c:pt>
                <c:pt idx="116419">
                  <c:v>39424.083333333336</c:v>
                </c:pt>
                <c:pt idx="116420">
                  <c:v>39425.083333333336</c:v>
                </c:pt>
                <c:pt idx="116421">
                  <c:v>39426.083333333336</c:v>
                </c:pt>
                <c:pt idx="116422">
                  <c:v>39427.083333333336</c:v>
                </c:pt>
                <c:pt idx="116423">
                  <c:v>39428.083333333336</c:v>
                </c:pt>
                <c:pt idx="116424">
                  <c:v>39429.083333333336</c:v>
                </c:pt>
                <c:pt idx="116425">
                  <c:v>39430.083333333336</c:v>
                </c:pt>
                <c:pt idx="116426">
                  <c:v>39431.083333333336</c:v>
                </c:pt>
                <c:pt idx="116427">
                  <c:v>39432.083333333336</c:v>
                </c:pt>
                <c:pt idx="116428">
                  <c:v>39433.083333333336</c:v>
                </c:pt>
                <c:pt idx="116429">
                  <c:v>39434.083333333336</c:v>
                </c:pt>
                <c:pt idx="116430">
                  <c:v>39435.083333333336</c:v>
                </c:pt>
                <c:pt idx="116431">
                  <c:v>39436.083333333336</c:v>
                </c:pt>
                <c:pt idx="116432">
                  <c:v>39437.083333333336</c:v>
                </c:pt>
                <c:pt idx="116433">
                  <c:v>39438.083333333336</c:v>
                </c:pt>
                <c:pt idx="116434">
                  <c:v>39439.083333333336</c:v>
                </c:pt>
                <c:pt idx="116435">
                  <c:v>39440.083333333336</c:v>
                </c:pt>
                <c:pt idx="116436">
                  <c:v>39441.083333333336</c:v>
                </c:pt>
                <c:pt idx="116437">
                  <c:v>39442.083333333336</c:v>
                </c:pt>
                <c:pt idx="116438">
                  <c:v>39443.083333333336</c:v>
                </c:pt>
                <c:pt idx="116439">
                  <c:v>39444.083333333336</c:v>
                </c:pt>
                <c:pt idx="116440">
                  <c:v>39445.083333333336</c:v>
                </c:pt>
                <c:pt idx="116441">
                  <c:v>39446.083333333336</c:v>
                </c:pt>
                <c:pt idx="116442">
                  <c:v>39447.083333333336</c:v>
                </c:pt>
                <c:pt idx="116443">
                  <c:v>39448.083333333336</c:v>
                </c:pt>
                <c:pt idx="116444">
                  <c:v>39449.083333333336</c:v>
                </c:pt>
                <c:pt idx="116445">
                  <c:v>39450.083333333336</c:v>
                </c:pt>
                <c:pt idx="116446">
                  <c:v>39451.083333333336</c:v>
                </c:pt>
                <c:pt idx="116447">
                  <c:v>39451.375</c:v>
                </c:pt>
                <c:pt idx="116448">
                  <c:v>39452.083333333336</c:v>
                </c:pt>
                <c:pt idx="116449">
                  <c:v>39453.083333333336</c:v>
                </c:pt>
                <c:pt idx="116450">
                  <c:v>39454.083333333336</c:v>
                </c:pt>
                <c:pt idx="116451">
                  <c:v>39455.083333333336</c:v>
                </c:pt>
                <c:pt idx="116452">
                  <c:v>39456.083333333336</c:v>
                </c:pt>
                <c:pt idx="116453">
                  <c:v>39457.083333333336</c:v>
                </c:pt>
                <c:pt idx="116454">
                  <c:v>39458.083333333336</c:v>
                </c:pt>
                <c:pt idx="116455">
                  <c:v>39459.083333333336</c:v>
                </c:pt>
                <c:pt idx="116456">
                  <c:v>39460.083333333336</c:v>
                </c:pt>
                <c:pt idx="116457">
                  <c:v>39461.083333333336</c:v>
                </c:pt>
                <c:pt idx="116458">
                  <c:v>39462.083333333336</c:v>
                </c:pt>
                <c:pt idx="116459">
                  <c:v>39463.083333333336</c:v>
                </c:pt>
                <c:pt idx="116460">
                  <c:v>39464.083333333336</c:v>
                </c:pt>
                <c:pt idx="116461">
                  <c:v>39465.083333333336</c:v>
                </c:pt>
                <c:pt idx="116462">
                  <c:v>39466.083333333336</c:v>
                </c:pt>
                <c:pt idx="116463">
                  <c:v>39467.083333333336</c:v>
                </c:pt>
                <c:pt idx="116464">
                  <c:v>39468.083333333336</c:v>
                </c:pt>
                <c:pt idx="116465">
                  <c:v>39469.083333333336</c:v>
                </c:pt>
                <c:pt idx="116466">
                  <c:v>39470.083333333336</c:v>
                </c:pt>
                <c:pt idx="116467">
                  <c:v>39471.083333333336</c:v>
                </c:pt>
                <c:pt idx="116468">
                  <c:v>39472.083333333336</c:v>
                </c:pt>
                <c:pt idx="116469">
                  <c:v>39473.083333333336</c:v>
                </c:pt>
                <c:pt idx="116470">
                  <c:v>39474.083333333336</c:v>
                </c:pt>
                <c:pt idx="116471">
                  <c:v>39475.083333333336</c:v>
                </c:pt>
                <c:pt idx="116472">
                  <c:v>39475.520833333336</c:v>
                </c:pt>
                <c:pt idx="116473">
                  <c:v>39475.541666666664</c:v>
                </c:pt>
                <c:pt idx="116474">
                  <c:v>39476.083333333336</c:v>
                </c:pt>
                <c:pt idx="116475">
                  <c:v>39477.083333333336</c:v>
                </c:pt>
                <c:pt idx="116476">
                  <c:v>39478.083333333336</c:v>
                </c:pt>
                <c:pt idx="116477">
                  <c:v>39478.416666666664</c:v>
                </c:pt>
                <c:pt idx="116478">
                  <c:v>39479.083333333336</c:v>
                </c:pt>
                <c:pt idx="116479">
                  <c:v>39480.083333333336</c:v>
                </c:pt>
                <c:pt idx="116480">
                  <c:v>39481.083333333336</c:v>
                </c:pt>
                <c:pt idx="116481">
                  <c:v>39482.083333333336</c:v>
                </c:pt>
                <c:pt idx="116482">
                  <c:v>39483.083333333336</c:v>
                </c:pt>
                <c:pt idx="116483">
                  <c:v>39484.083333333336</c:v>
                </c:pt>
                <c:pt idx="116484">
                  <c:v>39485.083333333336</c:v>
                </c:pt>
                <c:pt idx="116485">
                  <c:v>39486.083333333336</c:v>
                </c:pt>
                <c:pt idx="116486">
                  <c:v>39487.083333333336</c:v>
                </c:pt>
                <c:pt idx="116487">
                  <c:v>39488.083333333336</c:v>
                </c:pt>
                <c:pt idx="116488">
                  <c:v>39489.083333333336</c:v>
                </c:pt>
                <c:pt idx="116489">
                  <c:v>39490.083333333336</c:v>
                </c:pt>
                <c:pt idx="116490">
                  <c:v>39491.083333333336</c:v>
                </c:pt>
                <c:pt idx="116491">
                  <c:v>39492.083333333336</c:v>
                </c:pt>
                <c:pt idx="116492">
                  <c:v>39493.083333333336</c:v>
                </c:pt>
                <c:pt idx="116493">
                  <c:v>39494.083333333336</c:v>
                </c:pt>
                <c:pt idx="116494">
                  <c:v>39495.083333333336</c:v>
                </c:pt>
                <c:pt idx="116495">
                  <c:v>39496.083333333336</c:v>
                </c:pt>
                <c:pt idx="116496">
                  <c:v>39497.083333333336</c:v>
                </c:pt>
                <c:pt idx="116497">
                  <c:v>39498.083333333336</c:v>
                </c:pt>
                <c:pt idx="116498">
                  <c:v>39499.083333333336</c:v>
                </c:pt>
                <c:pt idx="116499">
                  <c:v>39500.083333333336</c:v>
                </c:pt>
                <c:pt idx="116500">
                  <c:v>39501.083333333336</c:v>
                </c:pt>
                <c:pt idx="116501">
                  <c:v>39502.083333333336</c:v>
                </c:pt>
                <c:pt idx="116502">
                  <c:v>39503.083333333336</c:v>
                </c:pt>
                <c:pt idx="116503">
                  <c:v>39504.083333333336</c:v>
                </c:pt>
                <c:pt idx="116504">
                  <c:v>39505.083333333336</c:v>
                </c:pt>
                <c:pt idx="116505">
                  <c:v>39506.083333333336</c:v>
                </c:pt>
                <c:pt idx="116506">
                  <c:v>39507.083333333336</c:v>
                </c:pt>
                <c:pt idx="116507">
                  <c:v>39508.083333333336</c:v>
                </c:pt>
                <c:pt idx="116508">
                  <c:v>39509.083333333336</c:v>
                </c:pt>
                <c:pt idx="116509">
                  <c:v>39510.083333333336</c:v>
                </c:pt>
                <c:pt idx="116510">
                  <c:v>39511.083333333336</c:v>
                </c:pt>
                <c:pt idx="116511">
                  <c:v>39512.083333333336</c:v>
                </c:pt>
                <c:pt idx="116512">
                  <c:v>39513.083333333336</c:v>
                </c:pt>
                <c:pt idx="116513">
                  <c:v>39514.083333333336</c:v>
                </c:pt>
                <c:pt idx="116514">
                  <c:v>39515.083333333336</c:v>
                </c:pt>
                <c:pt idx="116515">
                  <c:v>39516.083333333336</c:v>
                </c:pt>
                <c:pt idx="116516">
                  <c:v>39517.083333333336</c:v>
                </c:pt>
                <c:pt idx="116517">
                  <c:v>39518.083333333336</c:v>
                </c:pt>
                <c:pt idx="116518">
                  <c:v>39519.083333333336</c:v>
                </c:pt>
                <c:pt idx="116519">
                  <c:v>39520.083333333336</c:v>
                </c:pt>
                <c:pt idx="116520">
                  <c:v>39521.083333333336</c:v>
                </c:pt>
                <c:pt idx="116521">
                  <c:v>39522.083333333336</c:v>
                </c:pt>
                <c:pt idx="116522">
                  <c:v>39523.083333333336</c:v>
                </c:pt>
                <c:pt idx="116523">
                  <c:v>39524.083333333336</c:v>
                </c:pt>
                <c:pt idx="116524">
                  <c:v>39525.083333333336</c:v>
                </c:pt>
                <c:pt idx="116525">
                  <c:v>39526.083333333336</c:v>
                </c:pt>
                <c:pt idx="116526">
                  <c:v>39526.413194444445</c:v>
                </c:pt>
                <c:pt idx="116527">
                  <c:v>39526.416666666664</c:v>
                </c:pt>
                <c:pt idx="116528">
                  <c:v>39526.428472222222</c:v>
                </c:pt>
                <c:pt idx="116529">
                  <c:v>39526.5</c:v>
                </c:pt>
                <c:pt idx="116530">
                  <c:v>39527.083333333336</c:v>
                </c:pt>
                <c:pt idx="116531">
                  <c:v>39528.083333333336</c:v>
                </c:pt>
                <c:pt idx="116532">
                  <c:v>39529.083333333336</c:v>
                </c:pt>
                <c:pt idx="116533">
                  <c:v>39530.083333333336</c:v>
                </c:pt>
                <c:pt idx="116534">
                  <c:v>39531.083333333336</c:v>
                </c:pt>
                <c:pt idx="116535">
                  <c:v>39532.083333333336</c:v>
                </c:pt>
                <c:pt idx="116536">
                  <c:v>39533.083333333336</c:v>
                </c:pt>
                <c:pt idx="116537">
                  <c:v>39534.375</c:v>
                </c:pt>
                <c:pt idx="116538">
                  <c:v>39535.083333333336</c:v>
                </c:pt>
                <c:pt idx="116539">
                  <c:v>39536.083333333336</c:v>
                </c:pt>
                <c:pt idx="116540">
                  <c:v>39537.083333333336</c:v>
                </c:pt>
                <c:pt idx="116541">
                  <c:v>39538.083333333336</c:v>
                </c:pt>
                <c:pt idx="116542">
                  <c:v>39539.083333333336</c:v>
                </c:pt>
                <c:pt idx="116543">
                  <c:v>39540.083333333336</c:v>
                </c:pt>
                <c:pt idx="116544">
                  <c:v>39541.083333333336</c:v>
                </c:pt>
                <c:pt idx="116545">
                  <c:v>39542.083333333336</c:v>
                </c:pt>
                <c:pt idx="116546">
                  <c:v>39543.083333333336</c:v>
                </c:pt>
                <c:pt idx="116547">
                  <c:v>39544.083333333336</c:v>
                </c:pt>
                <c:pt idx="116548">
                  <c:v>39545.083333333336</c:v>
                </c:pt>
                <c:pt idx="116549">
                  <c:v>39546.083333333336</c:v>
                </c:pt>
                <c:pt idx="116550">
                  <c:v>39547.083333333336</c:v>
                </c:pt>
                <c:pt idx="116551">
                  <c:v>39548.083333333336</c:v>
                </c:pt>
                <c:pt idx="116552">
                  <c:v>39549.083333333336</c:v>
                </c:pt>
                <c:pt idx="116553">
                  <c:v>39550.083333333336</c:v>
                </c:pt>
                <c:pt idx="116554">
                  <c:v>39551.083333333336</c:v>
                </c:pt>
                <c:pt idx="116555">
                  <c:v>39552.083333333336</c:v>
                </c:pt>
                <c:pt idx="116556">
                  <c:v>39553.083333333336</c:v>
                </c:pt>
                <c:pt idx="116557">
                  <c:v>39554.083333333336</c:v>
                </c:pt>
                <c:pt idx="116558">
                  <c:v>39555.083333333336</c:v>
                </c:pt>
                <c:pt idx="116559">
                  <c:v>39556.083333333336</c:v>
                </c:pt>
                <c:pt idx="116560">
                  <c:v>39556.42083333333</c:v>
                </c:pt>
                <c:pt idx="116561">
                  <c:v>39556.458333333336</c:v>
                </c:pt>
                <c:pt idx="116562">
                  <c:v>39557.083333333336</c:v>
                </c:pt>
                <c:pt idx="116563">
                  <c:v>39558.083333333336</c:v>
                </c:pt>
                <c:pt idx="116564">
                  <c:v>39559.083333333336</c:v>
                </c:pt>
                <c:pt idx="116565">
                  <c:v>39560.083333333336</c:v>
                </c:pt>
                <c:pt idx="116566">
                  <c:v>39561.083333333336</c:v>
                </c:pt>
                <c:pt idx="116567">
                  <c:v>39562.083333333336</c:v>
                </c:pt>
                <c:pt idx="116568">
                  <c:v>39563.083333333336</c:v>
                </c:pt>
                <c:pt idx="116569">
                  <c:v>39564.083333333336</c:v>
                </c:pt>
                <c:pt idx="116570">
                  <c:v>39565.083333333336</c:v>
                </c:pt>
                <c:pt idx="116571">
                  <c:v>39566.083333333336</c:v>
                </c:pt>
                <c:pt idx="116572">
                  <c:v>39567.083333333336</c:v>
                </c:pt>
                <c:pt idx="116573">
                  <c:v>39568.083333333336</c:v>
                </c:pt>
                <c:pt idx="116574">
                  <c:v>39569.083333333336</c:v>
                </c:pt>
                <c:pt idx="116575">
                  <c:v>39570.083333333336</c:v>
                </c:pt>
                <c:pt idx="116576">
                  <c:v>39571.083333333336</c:v>
                </c:pt>
                <c:pt idx="116577">
                  <c:v>39572.083333333336</c:v>
                </c:pt>
                <c:pt idx="116578">
                  <c:v>39573.083333333336</c:v>
                </c:pt>
                <c:pt idx="116579">
                  <c:v>39574.083333333336</c:v>
                </c:pt>
                <c:pt idx="116580">
                  <c:v>39575.083333333336</c:v>
                </c:pt>
                <c:pt idx="116581">
                  <c:v>39576.083333333336</c:v>
                </c:pt>
                <c:pt idx="116582">
                  <c:v>39577.083333333336</c:v>
                </c:pt>
                <c:pt idx="116583">
                  <c:v>39578.083333333336</c:v>
                </c:pt>
                <c:pt idx="116584">
                  <c:v>39579.083333333336</c:v>
                </c:pt>
                <c:pt idx="116585">
                  <c:v>39580.083333333336</c:v>
                </c:pt>
                <c:pt idx="116586">
                  <c:v>39581.083333333336</c:v>
                </c:pt>
                <c:pt idx="116587">
                  <c:v>39582.083333333336</c:v>
                </c:pt>
                <c:pt idx="116588">
                  <c:v>39582.635416666664</c:v>
                </c:pt>
                <c:pt idx="116589">
                  <c:v>39583.083333333336</c:v>
                </c:pt>
                <c:pt idx="116590">
                  <c:v>39584.083333333336</c:v>
                </c:pt>
                <c:pt idx="116591">
                  <c:v>39585.083333333336</c:v>
                </c:pt>
                <c:pt idx="116592">
                  <c:v>39586.083333333336</c:v>
                </c:pt>
                <c:pt idx="116593">
                  <c:v>39587.083333333336</c:v>
                </c:pt>
                <c:pt idx="116594">
                  <c:v>39588.083333333336</c:v>
                </c:pt>
                <c:pt idx="116595">
                  <c:v>39589.083333333336</c:v>
                </c:pt>
                <c:pt idx="116596">
                  <c:v>39590.083333333336</c:v>
                </c:pt>
                <c:pt idx="116597">
                  <c:v>39591.083333333336</c:v>
                </c:pt>
                <c:pt idx="116598">
                  <c:v>39592.083333333336</c:v>
                </c:pt>
                <c:pt idx="116599">
                  <c:v>39593.083333333336</c:v>
                </c:pt>
                <c:pt idx="116600">
                  <c:v>39594.083333333336</c:v>
                </c:pt>
                <c:pt idx="116601">
                  <c:v>39595.083333333336</c:v>
                </c:pt>
                <c:pt idx="116602">
                  <c:v>39596.083333333336</c:v>
                </c:pt>
                <c:pt idx="116603">
                  <c:v>39597.083333333336</c:v>
                </c:pt>
                <c:pt idx="116604">
                  <c:v>39598.083333333336</c:v>
                </c:pt>
                <c:pt idx="116605">
                  <c:v>39599.083333333336</c:v>
                </c:pt>
                <c:pt idx="116606">
                  <c:v>39600.083333333336</c:v>
                </c:pt>
                <c:pt idx="116607">
                  <c:v>39601.083333333336</c:v>
                </c:pt>
                <c:pt idx="116608">
                  <c:v>39602.083333333336</c:v>
                </c:pt>
                <c:pt idx="116609">
                  <c:v>39603.083333333336</c:v>
                </c:pt>
                <c:pt idx="116610">
                  <c:v>39604.083333333336</c:v>
                </c:pt>
                <c:pt idx="116611">
                  <c:v>39605.083333333336</c:v>
                </c:pt>
                <c:pt idx="116612">
                  <c:v>39606.083333333336</c:v>
                </c:pt>
                <c:pt idx="116613">
                  <c:v>39607.083333333336</c:v>
                </c:pt>
                <c:pt idx="116614">
                  <c:v>39608.083333333336</c:v>
                </c:pt>
                <c:pt idx="116615">
                  <c:v>39609.083333333336</c:v>
                </c:pt>
                <c:pt idx="116616">
                  <c:v>39610.083333333336</c:v>
                </c:pt>
                <c:pt idx="116617">
                  <c:v>39611.083333333336</c:v>
                </c:pt>
                <c:pt idx="116618">
                  <c:v>39612.083333333336</c:v>
                </c:pt>
                <c:pt idx="116619">
                  <c:v>39613.083333333336</c:v>
                </c:pt>
                <c:pt idx="116620">
                  <c:v>39614.083333333336</c:v>
                </c:pt>
                <c:pt idx="116621">
                  <c:v>39615.083333333336</c:v>
                </c:pt>
                <c:pt idx="116622">
                  <c:v>39616.083333333336</c:v>
                </c:pt>
                <c:pt idx="116623">
                  <c:v>39617.083333333336</c:v>
                </c:pt>
                <c:pt idx="116624">
                  <c:v>39617.5</c:v>
                </c:pt>
                <c:pt idx="116625">
                  <c:v>39617.527083333334</c:v>
                </c:pt>
                <c:pt idx="116626">
                  <c:v>39618.083333333336</c:v>
                </c:pt>
                <c:pt idx="116627">
                  <c:v>39619.083333333336</c:v>
                </c:pt>
                <c:pt idx="116628">
                  <c:v>39620.083333333336</c:v>
                </c:pt>
                <c:pt idx="116629">
                  <c:v>39621.083333333336</c:v>
                </c:pt>
                <c:pt idx="116630">
                  <c:v>39622.083333333336</c:v>
                </c:pt>
                <c:pt idx="116631">
                  <c:v>39623.083333333336</c:v>
                </c:pt>
                <c:pt idx="116632">
                  <c:v>39624.083333333336</c:v>
                </c:pt>
                <c:pt idx="116633">
                  <c:v>39625.083333333336</c:v>
                </c:pt>
                <c:pt idx="116634">
                  <c:v>39626.083333333336</c:v>
                </c:pt>
                <c:pt idx="116635">
                  <c:v>39627.083333333336</c:v>
                </c:pt>
                <c:pt idx="116636">
                  <c:v>39628.083333333336</c:v>
                </c:pt>
                <c:pt idx="116637">
                  <c:v>39629.083333333336</c:v>
                </c:pt>
                <c:pt idx="116638">
                  <c:v>39630.083333333336</c:v>
                </c:pt>
                <c:pt idx="116639">
                  <c:v>39631.083333333336</c:v>
                </c:pt>
                <c:pt idx="116640">
                  <c:v>39632.083333333336</c:v>
                </c:pt>
                <c:pt idx="116641">
                  <c:v>39633.083333333336</c:v>
                </c:pt>
                <c:pt idx="116642">
                  <c:v>39634.083333333336</c:v>
                </c:pt>
                <c:pt idx="116643">
                  <c:v>39635.083333333336</c:v>
                </c:pt>
                <c:pt idx="116644">
                  <c:v>39636.083333333336</c:v>
                </c:pt>
                <c:pt idx="116645">
                  <c:v>39637.083333333336</c:v>
                </c:pt>
                <c:pt idx="116646">
                  <c:v>39638.083333333336</c:v>
                </c:pt>
                <c:pt idx="116647">
                  <c:v>39639.083333333336</c:v>
                </c:pt>
                <c:pt idx="116648">
                  <c:v>39640.083333333336</c:v>
                </c:pt>
                <c:pt idx="116649">
                  <c:v>39641.083333333336</c:v>
                </c:pt>
                <c:pt idx="116650">
                  <c:v>39642.083333333336</c:v>
                </c:pt>
                <c:pt idx="116651">
                  <c:v>39643.083333333336</c:v>
                </c:pt>
                <c:pt idx="116652">
                  <c:v>39644.083333333336</c:v>
                </c:pt>
                <c:pt idx="116653">
                  <c:v>39645.083333333336</c:v>
                </c:pt>
                <c:pt idx="116654">
                  <c:v>39646.083333333336</c:v>
                </c:pt>
                <c:pt idx="116655">
                  <c:v>39647.083333333336</c:v>
                </c:pt>
                <c:pt idx="116656">
                  <c:v>39648.083333333336</c:v>
                </c:pt>
                <c:pt idx="116657">
                  <c:v>39649.083333333336</c:v>
                </c:pt>
                <c:pt idx="116658">
                  <c:v>39650.083333333336</c:v>
                </c:pt>
                <c:pt idx="116659">
                  <c:v>39651.083333333336</c:v>
                </c:pt>
                <c:pt idx="116660">
                  <c:v>39651.418055555558</c:v>
                </c:pt>
                <c:pt idx="116661">
                  <c:v>39651.458333333336</c:v>
                </c:pt>
                <c:pt idx="116662">
                  <c:v>39652.083333333336</c:v>
                </c:pt>
                <c:pt idx="116663">
                  <c:v>39653.083333333336</c:v>
                </c:pt>
                <c:pt idx="116664">
                  <c:v>39654.083333333336</c:v>
                </c:pt>
                <c:pt idx="116665">
                  <c:v>39655.083333333336</c:v>
                </c:pt>
                <c:pt idx="116666">
                  <c:v>39656.083333333336</c:v>
                </c:pt>
                <c:pt idx="116667">
                  <c:v>39657.083333333336</c:v>
                </c:pt>
                <c:pt idx="116668">
                  <c:v>39658.083333333336</c:v>
                </c:pt>
                <c:pt idx="116669">
                  <c:v>39659.083333333336</c:v>
                </c:pt>
                <c:pt idx="116670">
                  <c:v>39660.083333333336</c:v>
                </c:pt>
                <c:pt idx="116671">
                  <c:v>39661.083333333336</c:v>
                </c:pt>
                <c:pt idx="116672">
                  <c:v>39662.083333333336</c:v>
                </c:pt>
                <c:pt idx="116673">
                  <c:v>39663.083333333336</c:v>
                </c:pt>
                <c:pt idx="116674">
                  <c:v>39664.083333333336</c:v>
                </c:pt>
                <c:pt idx="116675">
                  <c:v>39665.083333333336</c:v>
                </c:pt>
                <c:pt idx="116676">
                  <c:v>39666.083333333336</c:v>
                </c:pt>
                <c:pt idx="116677">
                  <c:v>39667.083333333336</c:v>
                </c:pt>
                <c:pt idx="116678">
                  <c:v>39668.083333333336</c:v>
                </c:pt>
                <c:pt idx="116679">
                  <c:v>39669.083333333336</c:v>
                </c:pt>
                <c:pt idx="116680">
                  <c:v>39670.083333333336</c:v>
                </c:pt>
                <c:pt idx="116681">
                  <c:v>39671.083333333336</c:v>
                </c:pt>
                <c:pt idx="116682">
                  <c:v>39672.083333333336</c:v>
                </c:pt>
                <c:pt idx="116683">
                  <c:v>39673.083333333336</c:v>
                </c:pt>
                <c:pt idx="116684">
                  <c:v>39674.083333333336</c:v>
                </c:pt>
                <c:pt idx="116685">
                  <c:v>39675.083333333336</c:v>
                </c:pt>
                <c:pt idx="116686">
                  <c:v>39676.083333333336</c:v>
                </c:pt>
                <c:pt idx="116687">
                  <c:v>39677.083333333336</c:v>
                </c:pt>
                <c:pt idx="116688">
                  <c:v>39678.083333333336</c:v>
                </c:pt>
                <c:pt idx="116689">
                  <c:v>39679.083333333336</c:v>
                </c:pt>
                <c:pt idx="116690">
                  <c:v>39680.083333333336</c:v>
                </c:pt>
                <c:pt idx="116691">
                  <c:v>39681.083333333336</c:v>
                </c:pt>
                <c:pt idx="116692">
                  <c:v>39682.083333333336</c:v>
                </c:pt>
                <c:pt idx="116693">
                  <c:v>39683.083333333336</c:v>
                </c:pt>
                <c:pt idx="116694">
                  <c:v>39684.083333333336</c:v>
                </c:pt>
                <c:pt idx="116695">
                  <c:v>39685.083333333336</c:v>
                </c:pt>
                <c:pt idx="116696">
                  <c:v>39686.083333333336</c:v>
                </c:pt>
                <c:pt idx="116697">
                  <c:v>39687.083333333336</c:v>
                </c:pt>
                <c:pt idx="116698">
                  <c:v>39688.083333333336</c:v>
                </c:pt>
                <c:pt idx="116699">
                  <c:v>39688.5</c:v>
                </c:pt>
                <c:pt idx="116700">
                  <c:v>39688.541666666664</c:v>
                </c:pt>
                <c:pt idx="116701">
                  <c:v>39689.083333333336</c:v>
                </c:pt>
                <c:pt idx="116702">
                  <c:v>39690.083333333336</c:v>
                </c:pt>
                <c:pt idx="116703">
                  <c:v>39691.083333333336</c:v>
                </c:pt>
                <c:pt idx="116704">
                  <c:v>39692.083333333336</c:v>
                </c:pt>
                <c:pt idx="116705">
                  <c:v>39693.083333333336</c:v>
                </c:pt>
                <c:pt idx="116706">
                  <c:v>39694.083333333336</c:v>
                </c:pt>
                <c:pt idx="116707">
                  <c:v>39695.083333333336</c:v>
                </c:pt>
                <c:pt idx="116708">
                  <c:v>39696.083333333336</c:v>
                </c:pt>
                <c:pt idx="116709">
                  <c:v>39697.083333333336</c:v>
                </c:pt>
                <c:pt idx="116710">
                  <c:v>39698.083333333336</c:v>
                </c:pt>
                <c:pt idx="116711">
                  <c:v>39699.083333333336</c:v>
                </c:pt>
                <c:pt idx="116712">
                  <c:v>39700.083333333336</c:v>
                </c:pt>
                <c:pt idx="116713">
                  <c:v>39701.083333333336</c:v>
                </c:pt>
                <c:pt idx="116714">
                  <c:v>39702.083333333336</c:v>
                </c:pt>
                <c:pt idx="116715">
                  <c:v>39703.083333333336</c:v>
                </c:pt>
                <c:pt idx="116716">
                  <c:v>39704.083333333336</c:v>
                </c:pt>
                <c:pt idx="116717">
                  <c:v>39705.083333333336</c:v>
                </c:pt>
                <c:pt idx="116718">
                  <c:v>39706.083333333336</c:v>
                </c:pt>
                <c:pt idx="116719">
                  <c:v>39707.083333333336</c:v>
                </c:pt>
                <c:pt idx="116720">
                  <c:v>39708.083333333336</c:v>
                </c:pt>
                <c:pt idx="116721">
                  <c:v>39708.666666666664</c:v>
                </c:pt>
                <c:pt idx="116722">
                  <c:v>39708.711111111108</c:v>
                </c:pt>
                <c:pt idx="116723">
                  <c:v>39708.75</c:v>
                </c:pt>
                <c:pt idx="116724">
                  <c:v>39709.083333333336</c:v>
                </c:pt>
                <c:pt idx="116725">
                  <c:v>39710.083333333336</c:v>
                </c:pt>
                <c:pt idx="116726">
                  <c:v>39711.083333333336</c:v>
                </c:pt>
                <c:pt idx="116727">
                  <c:v>39712.083333333336</c:v>
                </c:pt>
                <c:pt idx="116728">
                  <c:v>39713.083333333336</c:v>
                </c:pt>
                <c:pt idx="116729">
                  <c:v>39714.083333333336</c:v>
                </c:pt>
                <c:pt idx="116730">
                  <c:v>39715.083333333336</c:v>
                </c:pt>
                <c:pt idx="116731">
                  <c:v>39716.083333333336</c:v>
                </c:pt>
                <c:pt idx="116732">
                  <c:v>39717.083333333336</c:v>
                </c:pt>
                <c:pt idx="116733">
                  <c:v>39718.083333333336</c:v>
                </c:pt>
                <c:pt idx="116734">
                  <c:v>39719.083333333336</c:v>
                </c:pt>
                <c:pt idx="116735">
                  <c:v>39720.083333333336</c:v>
                </c:pt>
                <c:pt idx="116736">
                  <c:v>39721.083333333336</c:v>
                </c:pt>
                <c:pt idx="116737">
                  <c:v>39722.083333333336</c:v>
                </c:pt>
                <c:pt idx="116738">
                  <c:v>39723.083333333336</c:v>
                </c:pt>
                <c:pt idx="116739">
                  <c:v>39724.083333333336</c:v>
                </c:pt>
                <c:pt idx="116740">
                  <c:v>39725.083333333336</c:v>
                </c:pt>
                <c:pt idx="116741">
                  <c:v>39726.083333333336</c:v>
                </c:pt>
                <c:pt idx="116742">
                  <c:v>39727.083333333336</c:v>
                </c:pt>
                <c:pt idx="116743">
                  <c:v>39728.083333333336</c:v>
                </c:pt>
                <c:pt idx="116744">
                  <c:v>39729.083333333336</c:v>
                </c:pt>
                <c:pt idx="116745">
                  <c:v>39730.083333333336</c:v>
                </c:pt>
                <c:pt idx="116746">
                  <c:v>39731.083333333336</c:v>
                </c:pt>
                <c:pt idx="116747">
                  <c:v>39732.083333333336</c:v>
                </c:pt>
                <c:pt idx="116748">
                  <c:v>39733.083333333336</c:v>
                </c:pt>
                <c:pt idx="116749">
                  <c:v>39734.083333333336</c:v>
                </c:pt>
                <c:pt idx="116750">
                  <c:v>39735.083333333336</c:v>
                </c:pt>
                <c:pt idx="116751">
                  <c:v>39736.083333333336</c:v>
                </c:pt>
                <c:pt idx="116752">
                  <c:v>39737.083333333336</c:v>
                </c:pt>
                <c:pt idx="116753">
                  <c:v>39738.083333333336</c:v>
                </c:pt>
                <c:pt idx="116754">
                  <c:v>39739.083333333336</c:v>
                </c:pt>
                <c:pt idx="116755">
                  <c:v>39740.083333333336</c:v>
                </c:pt>
                <c:pt idx="116756">
                  <c:v>39741.083333333336</c:v>
                </c:pt>
                <c:pt idx="116757">
                  <c:v>39742.083333333336</c:v>
                </c:pt>
                <c:pt idx="116758">
                  <c:v>39743.083333333336</c:v>
                </c:pt>
                <c:pt idx="116759">
                  <c:v>39744.083333333336</c:v>
                </c:pt>
                <c:pt idx="116760">
                  <c:v>39745.083333333336</c:v>
                </c:pt>
                <c:pt idx="116761">
                  <c:v>39745.4375</c:v>
                </c:pt>
                <c:pt idx="116762">
                  <c:v>39745.458333333336</c:v>
                </c:pt>
                <c:pt idx="116763">
                  <c:v>39746.083333333336</c:v>
                </c:pt>
                <c:pt idx="116764">
                  <c:v>39747.083333333336</c:v>
                </c:pt>
                <c:pt idx="116765">
                  <c:v>39748.083333333336</c:v>
                </c:pt>
                <c:pt idx="116766">
                  <c:v>39749.083333333336</c:v>
                </c:pt>
                <c:pt idx="116767">
                  <c:v>39750.083333333336</c:v>
                </c:pt>
                <c:pt idx="116768">
                  <c:v>39751.083333333336</c:v>
                </c:pt>
                <c:pt idx="116769">
                  <c:v>39752.083333333336</c:v>
                </c:pt>
                <c:pt idx="116770">
                  <c:v>39753.083333333336</c:v>
                </c:pt>
                <c:pt idx="116771">
                  <c:v>39754.083333333336</c:v>
                </c:pt>
                <c:pt idx="116772">
                  <c:v>39755.083333333336</c:v>
                </c:pt>
                <c:pt idx="116773">
                  <c:v>39756.083333333336</c:v>
                </c:pt>
                <c:pt idx="116774">
                  <c:v>39757.083333333336</c:v>
                </c:pt>
                <c:pt idx="116775">
                  <c:v>39758.083333333336</c:v>
                </c:pt>
                <c:pt idx="116776">
                  <c:v>39759.083333333336</c:v>
                </c:pt>
                <c:pt idx="116777">
                  <c:v>39760.083333333336</c:v>
                </c:pt>
                <c:pt idx="116778">
                  <c:v>39761.083333333336</c:v>
                </c:pt>
                <c:pt idx="116779">
                  <c:v>39762.083333333336</c:v>
                </c:pt>
                <c:pt idx="116780">
                  <c:v>39763.083333333336</c:v>
                </c:pt>
                <c:pt idx="116781">
                  <c:v>39764.083333333336</c:v>
                </c:pt>
                <c:pt idx="116782">
                  <c:v>39765.083333333336</c:v>
                </c:pt>
                <c:pt idx="116783">
                  <c:v>39766.083333333336</c:v>
                </c:pt>
                <c:pt idx="116784">
                  <c:v>39767.083333333336</c:v>
                </c:pt>
                <c:pt idx="116785">
                  <c:v>39768.083333333336</c:v>
                </c:pt>
                <c:pt idx="116786">
                  <c:v>39769.083333333336</c:v>
                </c:pt>
                <c:pt idx="116787">
                  <c:v>39770.083333333336</c:v>
                </c:pt>
                <c:pt idx="116788">
                  <c:v>39771.083333333336</c:v>
                </c:pt>
                <c:pt idx="116789">
                  <c:v>39772.083333333336</c:v>
                </c:pt>
                <c:pt idx="116790">
                  <c:v>39773.083333333336</c:v>
                </c:pt>
                <c:pt idx="116791">
                  <c:v>39774.083333333336</c:v>
                </c:pt>
                <c:pt idx="116792">
                  <c:v>39775.083333333336</c:v>
                </c:pt>
                <c:pt idx="116793">
                  <c:v>39776.083333333336</c:v>
                </c:pt>
                <c:pt idx="116794">
                  <c:v>39777.083333333336</c:v>
                </c:pt>
                <c:pt idx="116795">
                  <c:v>39778.083333333336</c:v>
                </c:pt>
                <c:pt idx="116796">
                  <c:v>39779.083333333336</c:v>
                </c:pt>
                <c:pt idx="116797">
                  <c:v>39780.083333333336</c:v>
                </c:pt>
                <c:pt idx="116798">
                  <c:v>39781.083333333336</c:v>
                </c:pt>
                <c:pt idx="116799">
                  <c:v>39782.083333333336</c:v>
                </c:pt>
                <c:pt idx="116800">
                  <c:v>39783.083333333336</c:v>
                </c:pt>
                <c:pt idx="116801">
                  <c:v>39784.083333333336</c:v>
                </c:pt>
                <c:pt idx="116802">
                  <c:v>39785.083333333336</c:v>
                </c:pt>
                <c:pt idx="116803">
                  <c:v>39786.083333333336</c:v>
                </c:pt>
                <c:pt idx="116804">
                  <c:v>39787.083333333336</c:v>
                </c:pt>
                <c:pt idx="116805">
                  <c:v>39788.083333333336</c:v>
                </c:pt>
                <c:pt idx="116806">
                  <c:v>39789.083333333336</c:v>
                </c:pt>
                <c:pt idx="116807">
                  <c:v>39790.083333333336</c:v>
                </c:pt>
                <c:pt idx="116808">
                  <c:v>39791.083333333336</c:v>
                </c:pt>
                <c:pt idx="116809">
                  <c:v>39792.083333333336</c:v>
                </c:pt>
                <c:pt idx="116810">
                  <c:v>39793.083333333336</c:v>
                </c:pt>
                <c:pt idx="116811">
                  <c:v>39794.083333333336</c:v>
                </c:pt>
                <c:pt idx="116812">
                  <c:v>39795.083333333336</c:v>
                </c:pt>
                <c:pt idx="116813">
                  <c:v>39796.083333333336</c:v>
                </c:pt>
                <c:pt idx="116814">
                  <c:v>39797.083333333336</c:v>
                </c:pt>
                <c:pt idx="116815">
                  <c:v>39798.083333333336</c:v>
                </c:pt>
                <c:pt idx="116816">
                  <c:v>39799.083333333336</c:v>
                </c:pt>
                <c:pt idx="116817">
                  <c:v>39800.083333333336</c:v>
                </c:pt>
                <c:pt idx="116818">
                  <c:v>39801.083333333336</c:v>
                </c:pt>
                <c:pt idx="116819">
                  <c:v>39802.083333333336</c:v>
                </c:pt>
                <c:pt idx="116820">
                  <c:v>39803.083333333336</c:v>
                </c:pt>
                <c:pt idx="116821">
                  <c:v>39804.083333333336</c:v>
                </c:pt>
                <c:pt idx="116822">
                  <c:v>39805.083333333336</c:v>
                </c:pt>
                <c:pt idx="116823">
                  <c:v>39806.083333333336</c:v>
                </c:pt>
                <c:pt idx="116824">
                  <c:v>39807.083333333336</c:v>
                </c:pt>
                <c:pt idx="116825">
                  <c:v>39808.083333333336</c:v>
                </c:pt>
                <c:pt idx="116826">
                  <c:v>39809.083333333336</c:v>
                </c:pt>
                <c:pt idx="116827">
                  <c:v>39810.083333333336</c:v>
                </c:pt>
                <c:pt idx="116828">
                  <c:v>39811.666666666664</c:v>
                </c:pt>
                <c:pt idx="116829">
                  <c:v>39812.083333333336</c:v>
                </c:pt>
                <c:pt idx="116830">
                  <c:v>39813.083333333336</c:v>
                </c:pt>
                <c:pt idx="116831">
                  <c:v>39814.083333333336</c:v>
                </c:pt>
                <c:pt idx="116832">
                  <c:v>39815.083333333336</c:v>
                </c:pt>
                <c:pt idx="116833">
                  <c:v>39816.083333333336</c:v>
                </c:pt>
                <c:pt idx="116834">
                  <c:v>39817.083333333336</c:v>
                </c:pt>
                <c:pt idx="116835">
                  <c:v>39818.083333333336</c:v>
                </c:pt>
                <c:pt idx="116836">
                  <c:v>39819.083333333336</c:v>
                </c:pt>
                <c:pt idx="116837">
                  <c:v>39820.083333333336</c:v>
                </c:pt>
                <c:pt idx="116838">
                  <c:v>39821.083333333336</c:v>
                </c:pt>
                <c:pt idx="116839">
                  <c:v>39822.083333333336</c:v>
                </c:pt>
                <c:pt idx="116840">
                  <c:v>39823.083333333336</c:v>
                </c:pt>
                <c:pt idx="116841">
                  <c:v>39824.083333333336</c:v>
                </c:pt>
                <c:pt idx="116842">
                  <c:v>39825.083333333336</c:v>
                </c:pt>
                <c:pt idx="116843">
                  <c:v>39826.083333333336</c:v>
                </c:pt>
                <c:pt idx="116844">
                  <c:v>39827.083333333336</c:v>
                </c:pt>
                <c:pt idx="116845">
                  <c:v>39828.083333333336</c:v>
                </c:pt>
                <c:pt idx="116846">
                  <c:v>39829.083333333336</c:v>
                </c:pt>
                <c:pt idx="116847">
                  <c:v>39830.083333333336</c:v>
                </c:pt>
                <c:pt idx="116848">
                  <c:v>39831.083333333336</c:v>
                </c:pt>
                <c:pt idx="116849">
                  <c:v>39832.083333333336</c:v>
                </c:pt>
                <c:pt idx="116850">
                  <c:v>39833.083333333336</c:v>
                </c:pt>
                <c:pt idx="116851">
                  <c:v>39834.083333333336</c:v>
                </c:pt>
                <c:pt idx="116852">
                  <c:v>39835.083333333336</c:v>
                </c:pt>
                <c:pt idx="116853">
                  <c:v>39836.083333333336</c:v>
                </c:pt>
                <c:pt idx="116854">
                  <c:v>39837.083333333336</c:v>
                </c:pt>
                <c:pt idx="116855">
                  <c:v>39838.083333333336</c:v>
                </c:pt>
                <c:pt idx="116856">
                  <c:v>39839.083333333336</c:v>
                </c:pt>
                <c:pt idx="116857">
                  <c:v>39839.395833333336</c:v>
                </c:pt>
                <c:pt idx="116858">
                  <c:v>39839.416666666664</c:v>
                </c:pt>
                <c:pt idx="116859">
                  <c:v>39840.083333333336</c:v>
                </c:pt>
                <c:pt idx="116860">
                  <c:v>39841.083333333336</c:v>
                </c:pt>
                <c:pt idx="116861">
                  <c:v>39842.083333333336</c:v>
                </c:pt>
                <c:pt idx="116862">
                  <c:v>39843.083333333336</c:v>
                </c:pt>
                <c:pt idx="116863">
                  <c:v>39844.083333333336</c:v>
                </c:pt>
                <c:pt idx="116864">
                  <c:v>39845.083333333336</c:v>
                </c:pt>
                <c:pt idx="116865">
                  <c:v>39846.083333333336</c:v>
                </c:pt>
                <c:pt idx="116866">
                  <c:v>39847.083333333336</c:v>
                </c:pt>
                <c:pt idx="116867">
                  <c:v>39848.083333333336</c:v>
                </c:pt>
                <c:pt idx="116868">
                  <c:v>39848.394444444442</c:v>
                </c:pt>
                <c:pt idx="116869">
                  <c:v>39848.416666666664</c:v>
                </c:pt>
                <c:pt idx="116870">
                  <c:v>39849.083333333336</c:v>
                </c:pt>
                <c:pt idx="116871">
                  <c:v>39850.083333333336</c:v>
                </c:pt>
                <c:pt idx="116872">
                  <c:v>39851.083333333336</c:v>
                </c:pt>
                <c:pt idx="116873">
                  <c:v>39852.083333333336</c:v>
                </c:pt>
                <c:pt idx="116874">
                  <c:v>39853.083333333336</c:v>
                </c:pt>
                <c:pt idx="116875">
                  <c:v>39854.083333333336</c:v>
                </c:pt>
                <c:pt idx="116876">
                  <c:v>39855.083333333336</c:v>
                </c:pt>
                <c:pt idx="116877">
                  <c:v>39856.083333333336</c:v>
                </c:pt>
                <c:pt idx="116878">
                  <c:v>39857.083333333336</c:v>
                </c:pt>
                <c:pt idx="116879">
                  <c:v>39858.083333333336</c:v>
                </c:pt>
                <c:pt idx="116880">
                  <c:v>39859.083333333336</c:v>
                </c:pt>
                <c:pt idx="116881">
                  <c:v>39860.083333333336</c:v>
                </c:pt>
                <c:pt idx="116882">
                  <c:v>39861.083333333336</c:v>
                </c:pt>
                <c:pt idx="116883">
                  <c:v>39862.083333333336</c:v>
                </c:pt>
                <c:pt idx="116884">
                  <c:v>39863.083333333336</c:v>
                </c:pt>
                <c:pt idx="116885">
                  <c:v>39864.083333333336</c:v>
                </c:pt>
                <c:pt idx="116886">
                  <c:v>39865.083333333336</c:v>
                </c:pt>
                <c:pt idx="116887">
                  <c:v>39866.083333333336</c:v>
                </c:pt>
                <c:pt idx="116888">
                  <c:v>39867.083333333336</c:v>
                </c:pt>
                <c:pt idx="116889">
                  <c:v>39868.083333333336</c:v>
                </c:pt>
                <c:pt idx="116890">
                  <c:v>39869.083333333336</c:v>
                </c:pt>
                <c:pt idx="116891">
                  <c:v>39870.083333333336</c:v>
                </c:pt>
                <c:pt idx="116892">
                  <c:v>39871.083333333336</c:v>
                </c:pt>
                <c:pt idx="116893">
                  <c:v>39872.083333333336</c:v>
                </c:pt>
                <c:pt idx="116894">
                  <c:v>39873.083333333336</c:v>
                </c:pt>
                <c:pt idx="116895">
                  <c:v>39874.083333333336</c:v>
                </c:pt>
                <c:pt idx="116896">
                  <c:v>39875.083333333336</c:v>
                </c:pt>
                <c:pt idx="116897">
                  <c:v>39876.083333333336</c:v>
                </c:pt>
                <c:pt idx="116898">
                  <c:v>39877.083333333336</c:v>
                </c:pt>
                <c:pt idx="116899">
                  <c:v>39877.409722222219</c:v>
                </c:pt>
                <c:pt idx="116900">
                  <c:v>39877.458333333336</c:v>
                </c:pt>
                <c:pt idx="116901">
                  <c:v>39878.083333333336</c:v>
                </c:pt>
                <c:pt idx="116902">
                  <c:v>39879.083333333336</c:v>
                </c:pt>
                <c:pt idx="116903">
                  <c:v>39880.083333333336</c:v>
                </c:pt>
                <c:pt idx="116904">
                  <c:v>39881.083333333336</c:v>
                </c:pt>
                <c:pt idx="116905">
                  <c:v>39882.083333333336</c:v>
                </c:pt>
                <c:pt idx="116906">
                  <c:v>39883.083333333336</c:v>
                </c:pt>
                <c:pt idx="116907">
                  <c:v>39884.083333333336</c:v>
                </c:pt>
                <c:pt idx="116908">
                  <c:v>39885.083333333336</c:v>
                </c:pt>
                <c:pt idx="116909">
                  <c:v>39886.083333333336</c:v>
                </c:pt>
                <c:pt idx="116910">
                  <c:v>39887.083333333336</c:v>
                </c:pt>
                <c:pt idx="116911">
                  <c:v>39888.083333333336</c:v>
                </c:pt>
                <c:pt idx="116912">
                  <c:v>39889.083333333336</c:v>
                </c:pt>
                <c:pt idx="116913">
                  <c:v>39890.083333333336</c:v>
                </c:pt>
                <c:pt idx="116914">
                  <c:v>39891.083333333336</c:v>
                </c:pt>
                <c:pt idx="116915">
                  <c:v>39892.083333333336</c:v>
                </c:pt>
                <c:pt idx="116916">
                  <c:v>39893.083333333336</c:v>
                </c:pt>
                <c:pt idx="116917">
                  <c:v>39894.083333333336</c:v>
                </c:pt>
                <c:pt idx="116918">
                  <c:v>39895.083333333336</c:v>
                </c:pt>
                <c:pt idx="116919">
                  <c:v>39896.083333333336</c:v>
                </c:pt>
                <c:pt idx="116920">
                  <c:v>39897.083333333336</c:v>
                </c:pt>
                <c:pt idx="116921">
                  <c:v>39898.083333333336</c:v>
                </c:pt>
                <c:pt idx="116922">
                  <c:v>39899.083333333336</c:v>
                </c:pt>
                <c:pt idx="116923">
                  <c:v>39900.083333333336</c:v>
                </c:pt>
                <c:pt idx="116924">
                  <c:v>39901.083333333336</c:v>
                </c:pt>
                <c:pt idx="116925">
                  <c:v>39902.083333333336</c:v>
                </c:pt>
                <c:pt idx="116926">
                  <c:v>39903.083333333336</c:v>
                </c:pt>
                <c:pt idx="116927">
                  <c:v>39904.083333333336</c:v>
                </c:pt>
                <c:pt idx="116928">
                  <c:v>39905.083333333336</c:v>
                </c:pt>
                <c:pt idx="116929">
                  <c:v>39906.083333333336</c:v>
                </c:pt>
                <c:pt idx="116930">
                  <c:v>39907.083333333336</c:v>
                </c:pt>
                <c:pt idx="116931">
                  <c:v>39908.083333333336</c:v>
                </c:pt>
                <c:pt idx="116932">
                  <c:v>39909.083333333336</c:v>
                </c:pt>
                <c:pt idx="116933">
                  <c:v>39910.083333333336</c:v>
                </c:pt>
                <c:pt idx="116934">
                  <c:v>39911.083333333336</c:v>
                </c:pt>
                <c:pt idx="116935">
                  <c:v>39912.083333333336</c:v>
                </c:pt>
                <c:pt idx="116936">
                  <c:v>39913.083333333336</c:v>
                </c:pt>
                <c:pt idx="116937">
                  <c:v>39914.083333333336</c:v>
                </c:pt>
                <c:pt idx="116938">
                  <c:v>39915.083333333336</c:v>
                </c:pt>
                <c:pt idx="116939">
                  <c:v>39916.083333333336</c:v>
                </c:pt>
                <c:pt idx="116940">
                  <c:v>39917.083333333336</c:v>
                </c:pt>
                <c:pt idx="116941">
                  <c:v>39918.083333333336</c:v>
                </c:pt>
                <c:pt idx="116942">
                  <c:v>39919.083333333336</c:v>
                </c:pt>
                <c:pt idx="116943">
                  <c:v>39920.083333333336</c:v>
                </c:pt>
                <c:pt idx="116944">
                  <c:v>39921.083333333336</c:v>
                </c:pt>
                <c:pt idx="116945">
                  <c:v>39922.083333333336</c:v>
                </c:pt>
                <c:pt idx="116946">
                  <c:v>39923.083333333336</c:v>
                </c:pt>
                <c:pt idx="116947">
                  <c:v>39924.083333333336</c:v>
                </c:pt>
                <c:pt idx="116948">
                  <c:v>39925.083333333336</c:v>
                </c:pt>
                <c:pt idx="116949">
                  <c:v>39926.083333333336</c:v>
                </c:pt>
                <c:pt idx="116950">
                  <c:v>39927.083333333336</c:v>
                </c:pt>
                <c:pt idx="116951">
                  <c:v>39928.083333333336</c:v>
                </c:pt>
                <c:pt idx="116952">
                  <c:v>39929.083333333336</c:v>
                </c:pt>
                <c:pt idx="116953">
                  <c:v>39930.083333333336</c:v>
                </c:pt>
                <c:pt idx="116954">
                  <c:v>39931.083333333336</c:v>
                </c:pt>
                <c:pt idx="116955">
                  <c:v>39931.401388888888</c:v>
                </c:pt>
                <c:pt idx="116956">
                  <c:v>39931.416666666664</c:v>
                </c:pt>
                <c:pt idx="116957">
                  <c:v>39932.083333333336</c:v>
                </c:pt>
                <c:pt idx="116958">
                  <c:v>39933.083333333336</c:v>
                </c:pt>
                <c:pt idx="116959">
                  <c:v>39934.083333333336</c:v>
                </c:pt>
                <c:pt idx="116960">
                  <c:v>39935.083333333336</c:v>
                </c:pt>
                <c:pt idx="116961">
                  <c:v>39936.083333333336</c:v>
                </c:pt>
                <c:pt idx="116962">
                  <c:v>39937.083333333336</c:v>
                </c:pt>
                <c:pt idx="116963">
                  <c:v>39938.083333333336</c:v>
                </c:pt>
                <c:pt idx="116964">
                  <c:v>39939.083333333336</c:v>
                </c:pt>
                <c:pt idx="116965">
                  <c:v>39940.083333333336</c:v>
                </c:pt>
                <c:pt idx="116966">
                  <c:v>39941.083333333336</c:v>
                </c:pt>
                <c:pt idx="116967">
                  <c:v>39942.083333333336</c:v>
                </c:pt>
                <c:pt idx="116968">
                  <c:v>39943.083333333336</c:v>
                </c:pt>
                <c:pt idx="116969">
                  <c:v>39944.083333333336</c:v>
                </c:pt>
                <c:pt idx="116970">
                  <c:v>39945.083333333336</c:v>
                </c:pt>
                <c:pt idx="116971">
                  <c:v>39946.083333333336</c:v>
                </c:pt>
                <c:pt idx="116972">
                  <c:v>39947.083333333336</c:v>
                </c:pt>
                <c:pt idx="116973">
                  <c:v>39948.083333333336</c:v>
                </c:pt>
                <c:pt idx="116974">
                  <c:v>39948.474999999999</c:v>
                </c:pt>
                <c:pt idx="116975">
                  <c:v>39948.5</c:v>
                </c:pt>
                <c:pt idx="116976">
                  <c:v>39949.083333333336</c:v>
                </c:pt>
                <c:pt idx="116977">
                  <c:v>39950.083333333336</c:v>
                </c:pt>
                <c:pt idx="116978">
                  <c:v>39951.083333333336</c:v>
                </c:pt>
                <c:pt idx="116979">
                  <c:v>39952.083333333336</c:v>
                </c:pt>
                <c:pt idx="116980">
                  <c:v>39953.083333333336</c:v>
                </c:pt>
                <c:pt idx="116981">
                  <c:v>39954.083333333336</c:v>
                </c:pt>
                <c:pt idx="116982">
                  <c:v>39955.083333333336</c:v>
                </c:pt>
                <c:pt idx="116983">
                  <c:v>39956.083333333336</c:v>
                </c:pt>
                <c:pt idx="116984">
                  <c:v>39957.083333333336</c:v>
                </c:pt>
                <c:pt idx="116985">
                  <c:v>39958.083333333336</c:v>
                </c:pt>
                <c:pt idx="116986">
                  <c:v>39959.083333333336</c:v>
                </c:pt>
                <c:pt idx="116987">
                  <c:v>39960.083333333336</c:v>
                </c:pt>
                <c:pt idx="116988">
                  <c:v>39961.083333333336</c:v>
                </c:pt>
                <c:pt idx="116989">
                  <c:v>39962.083333333336</c:v>
                </c:pt>
                <c:pt idx="116990">
                  <c:v>39963.083333333336</c:v>
                </c:pt>
                <c:pt idx="116991">
                  <c:v>39964.083333333336</c:v>
                </c:pt>
                <c:pt idx="116992">
                  <c:v>39965.083333333336</c:v>
                </c:pt>
                <c:pt idx="116993">
                  <c:v>39966.083333333336</c:v>
                </c:pt>
                <c:pt idx="116994">
                  <c:v>39967.083333333336</c:v>
                </c:pt>
                <c:pt idx="116995">
                  <c:v>39968.083333333336</c:v>
                </c:pt>
                <c:pt idx="116996">
                  <c:v>39969.083333333336</c:v>
                </c:pt>
                <c:pt idx="116997">
                  <c:v>39970.083333333336</c:v>
                </c:pt>
                <c:pt idx="116998">
                  <c:v>39971.083333333336</c:v>
                </c:pt>
                <c:pt idx="116999">
                  <c:v>39972.083333333336</c:v>
                </c:pt>
                <c:pt idx="117000">
                  <c:v>39973.083333333336</c:v>
                </c:pt>
                <c:pt idx="117001">
                  <c:v>39974.083333333336</c:v>
                </c:pt>
                <c:pt idx="117002">
                  <c:v>39975.083333333336</c:v>
                </c:pt>
                <c:pt idx="117003">
                  <c:v>39976.083333333336</c:v>
                </c:pt>
                <c:pt idx="117004">
                  <c:v>39976.512499999997</c:v>
                </c:pt>
                <c:pt idx="117005">
                  <c:v>39976.541666666664</c:v>
                </c:pt>
                <c:pt idx="117006">
                  <c:v>39977.083333333336</c:v>
                </c:pt>
                <c:pt idx="117007">
                  <c:v>39978.083333333336</c:v>
                </c:pt>
                <c:pt idx="117008">
                  <c:v>39979.083333333336</c:v>
                </c:pt>
                <c:pt idx="117009">
                  <c:v>39980.083333333336</c:v>
                </c:pt>
                <c:pt idx="117010">
                  <c:v>39981.083333333336</c:v>
                </c:pt>
                <c:pt idx="117011">
                  <c:v>39982.083333333336</c:v>
                </c:pt>
                <c:pt idx="117012">
                  <c:v>39983.083333333336</c:v>
                </c:pt>
                <c:pt idx="117013">
                  <c:v>39984.083333333336</c:v>
                </c:pt>
                <c:pt idx="117014">
                  <c:v>39985.083333333336</c:v>
                </c:pt>
                <c:pt idx="117015">
                  <c:v>39986.083333333336</c:v>
                </c:pt>
                <c:pt idx="117016">
                  <c:v>39987.083333333336</c:v>
                </c:pt>
                <c:pt idx="117017">
                  <c:v>39988.083333333336</c:v>
                </c:pt>
                <c:pt idx="117018">
                  <c:v>39989.083333333336</c:v>
                </c:pt>
                <c:pt idx="117019">
                  <c:v>39990.083333333336</c:v>
                </c:pt>
                <c:pt idx="117020">
                  <c:v>39991.083333333336</c:v>
                </c:pt>
                <c:pt idx="117021">
                  <c:v>39992.083333333336</c:v>
                </c:pt>
                <c:pt idx="117022">
                  <c:v>39993.083333333336</c:v>
                </c:pt>
                <c:pt idx="117023">
                  <c:v>39994.083333333336</c:v>
                </c:pt>
                <c:pt idx="117024">
                  <c:v>39995.083333333336</c:v>
                </c:pt>
                <c:pt idx="117025">
                  <c:v>39996.083333333336</c:v>
                </c:pt>
                <c:pt idx="117026">
                  <c:v>39997.083333333336</c:v>
                </c:pt>
                <c:pt idx="117027">
                  <c:v>39998.083333333336</c:v>
                </c:pt>
                <c:pt idx="117028">
                  <c:v>39999.083333333336</c:v>
                </c:pt>
                <c:pt idx="117029">
                  <c:v>40000.083333333336</c:v>
                </c:pt>
                <c:pt idx="117030">
                  <c:v>40001.083333333336</c:v>
                </c:pt>
                <c:pt idx="117031">
                  <c:v>40002.083333333336</c:v>
                </c:pt>
                <c:pt idx="117032">
                  <c:v>40003.083333333336</c:v>
                </c:pt>
                <c:pt idx="117033">
                  <c:v>40004.083333333336</c:v>
                </c:pt>
                <c:pt idx="117034">
                  <c:v>40005.083333333336</c:v>
                </c:pt>
                <c:pt idx="117035">
                  <c:v>40006.083333333336</c:v>
                </c:pt>
                <c:pt idx="117036">
                  <c:v>40007.083333333336</c:v>
                </c:pt>
                <c:pt idx="117037">
                  <c:v>40008.083333333336</c:v>
                </c:pt>
                <c:pt idx="117038">
                  <c:v>40009.083333333336</c:v>
                </c:pt>
                <c:pt idx="117039">
                  <c:v>40010.083333333336</c:v>
                </c:pt>
                <c:pt idx="117040">
                  <c:v>40011.083333333336</c:v>
                </c:pt>
                <c:pt idx="117041">
                  <c:v>40012.083333333336</c:v>
                </c:pt>
                <c:pt idx="117042">
                  <c:v>40013.083333333336</c:v>
                </c:pt>
                <c:pt idx="117043">
                  <c:v>40014.083333333336</c:v>
                </c:pt>
                <c:pt idx="117044">
                  <c:v>40015.083333333336</c:v>
                </c:pt>
                <c:pt idx="117045">
                  <c:v>40016.083333333336</c:v>
                </c:pt>
                <c:pt idx="117046">
                  <c:v>40017.083333333336</c:v>
                </c:pt>
                <c:pt idx="117047">
                  <c:v>40018.083333333336</c:v>
                </c:pt>
                <c:pt idx="117048">
                  <c:v>40019.083333333336</c:v>
                </c:pt>
                <c:pt idx="117049">
                  <c:v>40020.083333333336</c:v>
                </c:pt>
                <c:pt idx="117050">
                  <c:v>40021.083333333336</c:v>
                </c:pt>
                <c:pt idx="117051">
                  <c:v>40021.430555555555</c:v>
                </c:pt>
                <c:pt idx="117052">
                  <c:v>40021.458333333336</c:v>
                </c:pt>
                <c:pt idx="117053">
                  <c:v>40022.083333333336</c:v>
                </c:pt>
                <c:pt idx="117054">
                  <c:v>40023.083333333336</c:v>
                </c:pt>
                <c:pt idx="117055">
                  <c:v>40024.083333333336</c:v>
                </c:pt>
                <c:pt idx="117056">
                  <c:v>40025.083333333336</c:v>
                </c:pt>
                <c:pt idx="117057">
                  <c:v>40026.083333333336</c:v>
                </c:pt>
                <c:pt idx="117058">
                  <c:v>40027.083333333336</c:v>
                </c:pt>
                <c:pt idx="117059">
                  <c:v>40028.083333333336</c:v>
                </c:pt>
                <c:pt idx="117060">
                  <c:v>40029.083333333336</c:v>
                </c:pt>
                <c:pt idx="117061">
                  <c:v>40030.083333333336</c:v>
                </c:pt>
                <c:pt idx="117062">
                  <c:v>40031.083333333336</c:v>
                </c:pt>
                <c:pt idx="117063">
                  <c:v>40032.083333333336</c:v>
                </c:pt>
                <c:pt idx="117064">
                  <c:v>40033.083333333336</c:v>
                </c:pt>
                <c:pt idx="117065">
                  <c:v>40034.083333333336</c:v>
                </c:pt>
                <c:pt idx="117066">
                  <c:v>40035.083333333336</c:v>
                </c:pt>
                <c:pt idx="117067">
                  <c:v>40036.083333333336</c:v>
                </c:pt>
                <c:pt idx="117068">
                  <c:v>40037.083333333336</c:v>
                </c:pt>
                <c:pt idx="117069">
                  <c:v>40038.083333333336</c:v>
                </c:pt>
                <c:pt idx="117070">
                  <c:v>40039.083333333336</c:v>
                </c:pt>
                <c:pt idx="117071">
                  <c:v>40040.083333333336</c:v>
                </c:pt>
                <c:pt idx="117072">
                  <c:v>40041.083333333336</c:v>
                </c:pt>
                <c:pt idx="117073">
                  <c:v>40042.083333333336</c:v>
                </c:pt>
                <c:pt idx="117074">
                  <c:v>40043.083333333336</c:v>
                </c:pt>
                <c:pt idx="117075">
                  <c:v>40044.083333333336</c:v>
                </c:pt>
                <c:pt idx="117076">
                  <c:v>40045.083333333336</c:v>
                </c:pt>
                <c:pt idx="117077">
                  <c:v>40046.083333333336</c:v>
                </c:pt>
                <c:pt idx="117078">
                  <c:v>40047.083333333336</c:v>
                </c:pt>
                <c:pt idx="117079">
                  <c:v>40048.083333333336</c:v>
                </c:pt>
                <c:pt idx="117080">
                  <c:v>40049.083333333336</c:v>
                </c:pt>
                <c:pt idx="117081">
                  <c:v>40050.083333333336</c:v>
                </c:pt>
                <c:pt idx="117082">
                  <c:v>40051.083333333336</c:v>
                </c:pt>
                <c:pt idx="117083">
                  <c:v>40051.488888888889</c:v>
                </c:pt>
                <c:pt idx="117084">
                  <c:v>40051.5</c:v>
                </c:pt>
                <c:pt idx="117085">
                  <c:v>40052.083333333336</c:v>
                </c:pt>
                <c:pt idx="117086">
                  <c:v>40053.083333333336</c:v>
                </c:pt>
                <c:pt idx="117087">
                  <c:v>40054.083333333336</c:v>
                </c:pt>
                <c:pt idx="117088">
                  <c:v>40055.083333333336</c:v>
                </c:pt>
                <c:pt idx="117089">
                  <c:v>40056.083333333336</c:v>
                </c:pt>
                <c:pt idx="117090">
                  <c:v>40057.083333333336</c:v>
                </c:pt>
                <c:pt idx="117091">
                  <c:v>40058.083333333336</c:v>
                </c:pt>
                <c:pt idx="117092">
                  <c:v>40058.458333333336</c:v>
                </c:pt>
                <c:pt idx="117093">
                  <c:v>40059.083333333336</c:v>
                </c:pt>
                <c:pt idx="117094">
                  <c:v>40060.083333333336</c:v>
                </c:pt>
                <c:pt idx="117095">
                  <c:v>40061.083333333336</c:v>
                </c:pt>
                <c:pt idx="117096">
                  <c:v>40062.083333333336</c:v>
                </c:pt>
                <c:pt idx="117097">
                  <c:v>40063.083333333336</c:v>
                </c:pt>
                <c:pt idx="117098">
                  <c:v>40064.083333333336</c:v>
                </c:pt>
                <c:pt idx="117099">
                  <c:v>40065.083333333336</c:v>
                </c:pt>
                <c:pt idx="117100">
                  <c:v>40066.083333333336</c:v>
                </c:pt>
                <c:pt idx="117101">
                  <c:v>40067.083333333336</c:v>
                </c:pt>
                <c:pt idx="117102">
                  <c:v>40068.083333333336</c:v>
                </c:pt>
                <c:pt idx="117103">
                  <c:v>40069.083333333336</c:v>
                </c:pt>
                <c:pt idx="117104">
                  <c:v>40070.083333333336</c:v>
                </c:pt>
                <c:pt idx="117105">
                  <c:v>40071.083333333336</c:v>
                </c:pt>
                <c:pt idx="117106">
                  <c:v>40072.083333333336</c:v>
                </c:pt>
                <c:pt idx="117107">
                  <c:v>40073.083333333336</c:v>
                </c:pt>
                <c:pt idx="117108">
                  <c:v>40074.083333333336</c:v>
                </c:pt>
                <c:pt idx="117109">
                  <c:v>40075.083333333336</c:v>
                </c:pt>
                <c:pt idx="117110">
                  <c:v>40076.083333333336</c:v>
                </c:pt>
                <c:pt idx="117111">
                  <c:v>40077.083333333336</c:v>
                </c:pt>
                <c:pt idx="117112">
                  <c:v>40078.083333333336</c:v>
                </c:pt>
                <c:pt idx="117113">
                  <c:v>40079.083333333336</c:v>
                </c:pt>
                <c:pt idx="117114">
                  <c:v>40080.083333333336</c:v>
                </c:pt>
                <c:pt idx="117115">
                  <c:v>40081.083333333336</c:v>
                </c:pt>
                <c:pt idx="117116">
                  <c:v>40082.083333333336</c:v>
                </c:pt>
                <c:pt idx="117117">
                  <c:v>40083.083333333336</c:v>
                </c:pt>
                <c:pt idx="117118">
                  <c:v>40084.083333333336</c:v>
                </c:pt>
                <c:pt idx="117119">
                  <c:v>40085.083333333336</c:v>
                </c:pt>
                <c:pt idx="117120">
                  <c:v>40086.083333333336</c:v>
                </c:pt>
                <c:pt idx="117121">
                  <c:v>40087.416666666664</c:v>
                </c:pt>
                <c:pt idx="117122">
                  <c:v>40088.416666666664</c:v>
                </c:pt>
                <c:pt idx="117123">
                  <c:v>40089.416666666664</c:v>
                </c:pt>
                <c:pt idx="117124">
                  <c:v>40090.416666666664</c:v>
                </c:pt>
                <c:pt idx="117125">
                  <c:v>40091.416666666664</c:v>
                </c:pt>
                <c:pt idx="117126">
                  <c:v>40092.416666666664</c:v>
                </c:pt>
                <c:pt idx="117127">
                  <c:v>40093.416666666664</c:v>
                </c:pt>
                <c:pt idx="117128">
                  <c:v>40094.375</c:v>
                </c:pt>
                <c:pt idx="117129">
                  <c:v>40095.375</c:v>
                </c:pt>
                <c:pt idx="117130">
                  <c:v>40096.375</c:v>
                </c:pt>
                <c:pt idx="117131">
                  <c:v>40097.375</c:v>
                </c:pt>
                <c:pt idx="117132">
                  <c:v>40098.375</c:v>
                </c:pt>
                <c:pt idx="117133">
                  <c:v>40099.375</c:v>
                </c:pt>
                <c:pt idx="117134">
                  <c:v>40100.375</c:v>
                </c:pt>
                <c:pt idx="117135">
                  <c:v>40101.375</c:v>
                </c:pt>
                <c:pt idx="117136">
                  <c:v>40102.375</c:v>
                </c:pt>
                <c:pt idx="117137">
                  <c:v>40103.375</c:v>
                </c:pt>
                <c:pt idx="117138">
                  <c:v>40104.375</c:v>
                </c:pt>
                <c:pt idx="117139">
                  <c:v>40105.375</c:v>
                </c:pt>
                <c:pt idx="117140">
                  <c:v>40106.375</c:v>
                </c:pt>
                <c:pt idx="117141">
                  <c:v>40107.375</c:v>
                </c:pt>
                <c:pt idx="117142">
                  <c:v>40108.375</c:v>
                </c:pt>
                <c:pt idx="117143">
                  <c:v>40109.375</c:v>
                </c:pt>
                <c:pt idx="117144">
                  <c:v>40110.375</c:v>
                </c:pt>
                <c:pt idx="117145">
                  <c:v>40111.375</c:v>
                </c:pt>
                <c:pt idx="117146">
                  <c:v>40112.375</c:v>
                </c:pt>
                <c:pt idx="117147">
                  <c:v>40113.375</c:v>
                </c:pt>
                <c:pt idx="117148">
                  <c:v>40114.375</c:v>
                </c:pt>
                <c:pt idx="117149">
                  <c:v>40114.611805555556</c:v>
                </c:pt>
                <c:pt idx="117150">
                  <c:v>40115.375</c:v>
                </c:pt>
                <c:pt idx="117151">
                  <c:v>40116.375</c:v>
                </c:pt>
                <c:pt idx="117152">
                  <c:v>40117.5</c:v>
                </c:pt>
                <c:pt idx="117153">
                  <c:v>40118.375</c:v>
                </c:pt>
                <c:pt idx="117154">
                  <c:v>40118.666666666664</c:v>
                </c:pt>
                <c:pt idx="117155">
                  <c:v>40119.375</c:v>
                </c:pt>
                <c:pt idx="117156">
                  <c:v>40119.666666666664</c:v>
                </c:pt>
                <c:pt idx="117157">
                  <c:v>40120.375</c:v>
                </c:pt>
                <c:pt idx="117158">
                  <c:v>40120.666666666664</c:v>
                </c:pt>
                <c:pt idx="117159">
                  <c:v>40121.375</c:v>
                </c:pt>
                <c:pt idx="117160">
                  <c:v>40121.666666666664</c:v>
                </c:pt>
                <c:pt idx="117161">
                  <c:v>40122.375</c:v>
                </c:pt>
                <c:pt idx="117162">
                  <c:v>40122.666666666664</c:v>
                </c:pt>
                <c:pt idx="117163">
                  <c:v>40123.375</c:v>
                </c:pt>
                <c:pt idx="117164">
                  <c:v>40123.666666666664</c:v>
                </c:pt>
                <c:pt idx="117165">
                  <c:v>40124.375</c:v>
                </c:pt>
                <c:pt idx="117166">
                  <c:v>40124.666666666664</c:v>
                </c:pt>
                <c:pt idx="117167">
                  <c:v>40125.375</c:v>
                </c:pt>
                <c:pt idx="117168">
                  <c:v>40125.666666666664</c:v>
                </c:pt>
                <c:pt idx="117169">
                  <c:v>40126.375</c:v>
                </c:pt>
                <c:pt idx="117170">
                  <c:v>40126.666666666664</c:v>
                </c:pt>
                <c:pt idx="117171">
                  <c:v>40127.375</c:v>
                </c:pt>
                <c:pt idx="117172">
                  <c:v>40127.666666666664</c:v>
                </c:pt>
                <c:pt idx="117173">
                  <c:v>40128.375</c:v>
                </c:pt>
                <c:pt idx="117174">
                  <c:v>40128.666666666664</c:v>
                </c:pt>
                <c:pt idx="117175">
                  <c:v>40129.375</c:v>
                </c:pt>
                <c:pt idx="117176">
                  <c:v>40129.666666666664</c:v>
                </c:pt>
                <c:pt idx="117177">
                  <c:v>40130.375</c:v>
                </c:pt>
                <c:pt idx="117178">
                  <c:v>40130.666666666664</c:v>
                </c:pt>
                <c:pt idx="117179">
                  <c:v>40131.375</c:v>
                </c:pt>
                <c:pt idx="117180">
                  <c:v>40131.666666666664</c:v>
                </c:pt>
                <c:pt idx="117181">
                  <c:v>40132.375</c:v>
                </c:pt>
                <c:pt idx="117182">
                  <c:v>40132.666666666664</c:v>
                </c:pt>
                <c:pt idx="117183">
                  <c:v>40133.375</c:v>
                </c:pt>
                <c:pt idx="117184">
                  <c:v>40133.666666666664</c:v>
                </c:pt>
                <c:pt idx="117185">
                  <c:v>40134.375</c:v>
                </c:pt>
                <c:pt idx="117186">
                  <c:v>40134.666666666664</c:v>
                </c:pt>
                <c:pt idx="117187">
                  <c:v>40135.375</c:v>
                </c:pt>
                <c:pt idx="117188">
                  <c:v>40135.666666666664</c:v>
                </c:pt>
                <c:pt idx="117189">
                  <c:v>40136.375</c:v>
                </c:pt>
                <c:pt idx="117190">
                  <c:v>40136.666666666664</c:v>
                </c:pt>
                <c:pt idx="117191">
                  <c:v>40137.375</c:v>
                </c:pt>
                <c:pt idx="117192">
                  <c:v>40137.666666666664</c:v>
                </c:pt>
                <c:pt idx="117193">
                  <c:v>40138.375</c:v>
                </c:pt>
                <c:pt idx="117194">
                  <c:v>40138.666666666664</c:v>
                </c:pt>
                <c:pt idx="117195">
                  <c:v>40139.375</c:v>
                </c:pt>
                <c:pt idx="117196">
                  <c:v>40139.666666666664</c:v>
                </c:pt>
                <c:pt idx="117197">
                  <c:v>40140.375</c:v>
                </c:pt>
                <c:pt idx="117198">
                  <c:v>40140.666666666664</c:v>
                </c:pt>
                <c:pt idx="117199">
                  <c:v>40141.375</c:v>
                </c:pt>
                <c:pt idx="117200">
                  <c:v>40141.666666666664</c:v>
                </c:pt>
                <c:pt idx="117201">
                  <c:v>40142.375</c:v>
                </c:pt>
                <c:pt idx="117202">
                  <c:v>40142.666666666664</c:v>
                </c:pt>
                <c:pt idx="117203">
                  <c:v>40143.375</c:v>
                </c:pt>
                <c:pt idx="117204">
                  <c:v>40143.666666666664</c:v>
                </c:pt>
                <c:pt idx="117205">
                  <c:v>40144.375</c:v>
                </c:pt>
                <c:pt idx="117206">
                  <c:v>40144.666666666664</c:v>
                </c:pt>
                <c:pt idx="117207">
                  <c:v>40145.375</c:v>
                </c:pt>
                <c:pt idx="117208">
                  <c:v>40145.666666666664</c:v>
                </c:pt>
                <c:pt idx="117209">
                  <c:v>40146.375</c:v>
                </c:pt>
                <c:pt idx="117210">
                  <c:v>40146.666666666664</c:v>
                </c:pt>
                <c:pt idx="117211">
                  <c:v>40147.375</c:v>
                </c:pt>
                <c:pt idx="117212">
                  <c:v>40147.666666666664</c:v>
                </c:pt>
                <c:pt idx="117213">
                  <c:v>40148.375</c:v>
                </c:pt>
                <c:pt idx="117214">
                  <c:v>40148.666666666664</c:v>
                </c:pt>
                <c:pt idx="117215">
                  <c:v>40149.375</c:v>
                </c:pt>
                <c:pt idx="117216">
                  <c:v>40149.666666666664</c:v>
                </c:pt>
                <c:pt idx="117217">
                  <c:v>40150.375</c:v>
                </c:pt>
                <c:pt idx="117218">
                  <c:v>40150.666666666664</c:v>
                </c:pt>
                <c:pt idx="117219">
                  <c:v>40151.375</c:v>
                </c:pt>
                <c:pt idx="117220">
                  <c:v>40151.666666666664</c:v>
                </c:pt>
                <c:pt idx="117221">
                  <c:v>40152.375</c:v>
                </c:pt>
                <c:pt idx="117222">
                  <c:v>40152.666666666664</c:v>
                </c:pt>
                <c:pt idx="117223">
                  <c:v>40153.375</c:v>
                </c:pt>
                <c:pt idx="117224">
                  <c:v>40153.666666666664</c:v>
                </c:pt>
                <c:pt idx="117225">
                  <c:v>40154.375</c:v>
                </c:pt>
                <c:pt idx="117226">
                  <c:v>40154.666666666664</c:v>
                </c:pt>
                <c:pt idx="117227">
                  <c:v>40155.375</c:v>
                </c:pt>
                <c:pt idx="117228">
                  <c:v>40155.666666666664</c:v>
                </c:pt>
                <c:pt idx="117229">
                  <c:v>40156.375</c:v>
                </c:pt>
                <c:pt idx="117230">
                  <c:v>40156.666666666664</c:v>
                </c:pt>
                <c:pt idx="117231">
                  <c:v>40157.375</c:v>
                </c:pt>
                <c:pt idx="117232">
                  <c:v>40157.666666666664</c:v>
                </c:pt>
                <c:pt idx="117233">
                  <c:v>40158.375</c:v>
                </c:pt>
                <c:pt idx="117234">
                  <c:v>40158.666666666664</c:v>
                </c:pt>
                <c:pt idx="117235">
                  <c:v>40159.375</c:v>
                </c:pt>
                <c:pt idx="117236">
                  <c:v>40159.666666666664</c:v>
                </c:pt>
                <c:pt idx="117237">
                  <c:v>40160.375</c:v>
                </c:pt>
                <c:pt idx="117238">
                  <c:v>40160.666666666664</c:v>
                </c:pt>
                <c:pt idx="117239">
                  <c:v>40161.375</c:v>
                </c:pt>
                <c:pt idx="117240">
                  <c:v>40161.666666666664</c:v>
                </c:pt>
                <c:pt idx="117241">
                  <c:v>40162.375</c:v>
                </c:pt>
                <c:pt idx="117242">
                  <c:v>40162.666666666664</c:v>
                </c:pt>
                <c:pt idx="117243">
                  <c:v>40163.375</c:v>
                </c:pt>
                <c:pt idx="117244">
                  <c:v>40163.666666666664</c:v>
                </c:pt>
                <c:pt idx="117245">
                  <c:v>40164.375</c:v>
                </c:pt>
                <c:pt idx="117246">
                  <c:v>40164.666666666664</c:v>
                </c:pt>
                <c:pt idx="117247">
                  <c:v>40165.375</c:v>
                </c:pt>
                <c:pt idx="117248">
                  <c:v>40165.666666666664</c:v>
                </c:pt>
                <c:pt idx="117249">
                  <c:v>40166.375</c:v>
                </c:pt>
                <c:pt idx="117250">
                  <c:v>40166.666666666664</c:v>
                </c:pt>
                <c:pt idx="117251">
                  <c:v>40167.375</c:v>
                </c:pt>
                <c:pt idx="117252">
                  <c:v>40167.666666666664</c:v>
                </c:pt>
                <c:pt idx="117253">
                  <c:v>40168.375</c:v>
                </c:pt>
                <c:pt idx="117254">
                  <c:v>40168.666666666664</c:v>
                </c:pt>
                <c:pt idx="117255">
                  <c:v>40169.375</c:v>
                </c:pt>
                <c:pt idx="117256">
                  <c:v>40169.666666666664</c:v>
                </c:pt>
                <c:pt idx="117257">
                  <c:v>40170.375</c:v>
                </c:pt>
                <c:pt idx="117258">
                  <c:v>40170.666666666664</c:v>
                </c:pt>
                <c:pt idx="117259">
                  <c:v>40171.375</c:v>
                </c:pt>
                <c:pt idx="117260">
                  <c:v>40171.666666666664</c:v>
                </c:pt>
                <c:pt idx="117261">
                  <c:v>40172.375</c:v>
                </c:pt>
                <c:pt idx="117262">
                  <c:v>40172.666666666664</c:v>
                </c:pt>
                <c:pt idx="117263">
                  <c:v>40173.375</c:v>
                </c:pt>
                <c:pt idx="117264">
                  <c:v>40173.666666666664</c:v>
                </c:pt>
                <c:pt idx="117265">
                  <c:v>40174.375</c:v>
                </c:pt>
                <c:pt idx="117266">
                  <c:v>40174.666666666664</c:v>
                </c:pt>
                <c:pt idx="117267">
                  <c:v>40175.375</c:v>
                </c:pt>
                <c:pt idx="117268">
                  <c:v>40175.666666666664</c:v>
                </c:pt>
                <c:pt idx="117269">
                  <c:v>40176.375</c:v>
                </c:pt>
                <c:pt idx="117270">
                  <c:v>40176.666666666664</c:v>
                </c:pt>
                <c:pt idx="117271">
                  <c:v>40177.375</c:v>
                </c:pt>
                <c:pt idx="117272">
                  <c:v>40177.666666666664</c:v>
                </c:pt>
                <c:pt idx="117273">
                  <c:v>40178.375</c:v>
                </c:pt>
                <c:pt idx="117274">
                  <c:v>40178.666666666664</c:v>
                </c:pt>
                <c:pt idx="117275">
                  <c:v>40179.25</c:v>
                </c:pt>
                <c:pt idx="117276">
                  <c:v>40180.25</c:v>
                </c:pt>
                <c:pt idx="117277">
                  <c:v>40181.25</c:v>
                </c:pt>
                <c:pt idx="117278">
                  <c:v>40182.25</c:v>
                </c:pt>
                <c:pt idx="117279">
                  <c:v>40182.515972222223</c:v>
                </c:pt>
                <c:pt idx="117280">
                  <c:v>40183.25</c:v>
                </c:pt>
                <c:pt idx="117281">
                  <c:v>40184.25</c:v>
                </c:pt>
                <c:pt idx="117282">
                  <c:v>40185.25</c:v>
                </c:pt>
                <c:pt idx="117283">
                  <c:v>40186.25</c:v>
                </c:pt>
                <c:pt idx="117284">
                  <c:v>40187.25</c:v>
                </c:pt>
                <c:pt idx="117285">
                  <c:v>40188.25</c:v>
                </c:pt>
                <c:pt idx="117286">
                  <c:v>40189.25</c:v>
                </c:pt>
                <c:pt idx="117287">
                  <c:v>40190.25</c:v>
                </c:pt>
                <c:pt idx="117288">
                  <c:v>40191.25</c:v>
                </c:pt>
                <c:pt idx="117289">
                  <c:v>40192.25</c:v>
                </c:pt>
                <c:pt idx="117290">
                  <c:v>40193.25</c:v>
                </c:pt>
                <c:pt idx="117291">
                  <c:v>40194.25</c:v>
                </c:pt>
                <c:pt idx="117292">
                  <c:v>40195.25</c:v>
                </c:pt>
                <c:pt idx="117293">
                  <c:v>40196.25</c:v>
                </c:pt>
                <c:pt idx="117294">
                  <c:v>40197.25</c:v>
                </c:pt>
                <c:pt idx="117295">
                  <c:v>40198.25</c:v>
                </c:pt>
                <c:pt idx="117296">
                  <c:v>40199.25</c:v>
                </c:pt>
                <c:pt idx="117297">
                  <c:v>40200.25</c:v>
                </c:pt>
                <c:pt idx="117298">
                  <c:v>40201.25</c:v>
                </c:pt>
                <c:pt idx="117299">
                  <c:v>40202.25</c:v>
                </c:pt>
                <c:pt idx="117300">
                  <c:v>40203.25</c:v>
                </c:pt>
                <c:pt idx="117301">
                  <c:v>40204.25</c:v>
                </c:pt>
                <c:pt idx="117302">
                  <c:v>40205.25</c:v>
                </c:pt>
                <c:pt idx="117303">
                  <c:v>40206.25</c:v>
                </c:pt>
                <c:pt idx="117304">
                  <c:v>40207.25</c:v>
                </c:pt>
                <c:pt idx="117305">
                  <c:v>40208.25</c:v>
                </c:pt>
                <c:pt idx="117306">
                  <c:v>40209.25</c:v>
                </c:pt>
                <c:pt idx="117307">
                  <c:v>40210.375</c:v>
                </c:pt>
                <c:pt idx="117308">
                  <c:v>40210.666666666664</c:v>
                </c:pt>
                <c:pt idx="117309">
                  <c:v>40211.375</c:v>
                </c:pt>
                <c:pt idx="117310">
                  <c:v>40211.666666666664</c:v>
                </c:pt>
                <c:pt idx="117311">
                  <c:v>40211.791666666664</c:v>
                </c:pt>
                <c:pt idx="117312">
                  <c:v>40212.375</c:v>
                </c:pt>
                <c:pt idx="117313">
                  <c:v>40212.666666666664</c:v>
                </c:pt>
                <c:pt idx="117314">
                  <c:v>40213.375</c:v>
                </c:pt>
                <c:pt idx="117315">
                  <c:v>40213.666666666664</c:v>
                </c:pt>
                <c:pt idx="117316">
                  <c:v>40214.375</c:v>
                </c:pt>
                <c:pt idx="117317">
                  <c:v>40214.666666666664</c:v>
                </c:pt>
                <c:pt idx="117318">
                  <c:v>40215.375</c:v>
                </c:pt>
                <c:pt idx="117319">
                  <c:v>40215.666666666664</c:v>
                </c:pt>
                <c:pt idx="117320">
                  <c:v>40216.375</c:v>
                </c:pt>
                <c:pt idx="117321">
                  <c:v>40216.666666666664</c:v>
                </c:pt>
                <c:pt idx="117322">
                  <c:v>40217.375</c:v>
                </c:pt>
                <c:pt idx="117323">
                  <c:v>40217.666666666664</c:v>
                </c:pt>
                <c:pt idx="117324">
                  <c:v>40218.375</c:v>
                </c:pt>
                <c:pt idx="117325">
                  <c:v>40218.666666666664</c:v>
                </c:pt>
                <c:pt idx="117326">
                  <c:v>40219.375</c:v>
                </c:pt>
                <c:pt idx="117327">
                  <c:v>40219.666666666664</c:v>
                </c:pt>
                <c:pt idx="117328">
                  <c:v>40220.375</c:v>
                </c:pt>
                <c:pt idx="117329">
                  <c:v>40220.666666666664</c:v>
                </c:pt>
                <c:pt idx="117330">
                  <c:v>40221.375</c:v>
                </c:pt>
                <c:pt idx="117331">
                  <c:v>40221.666666666664</c:v>
                </c:pt>
                <c:pt idx="117332">
                  <c:v>40222.375</c:v>
                </c:pt>
                <c:pt idx="117333">
                  <c:v>40222.666666666664</c:v>
                </c:pt>
                <c:pt idx="117334">
                  <c:v>40223.375</c:v>
                </c:pt>
                <c:pt idx="117335">
                  <c:v>40223.666666666664</c:v>
                </c:pt>
                <c:pt idx="117336">
                  <c:v>40224.375</c:v>
                </c:pt>
                <c:pt idx="117337">
                  <c:v>40224.666666666664</c:v>
                </c:pt>
                <c:pt idx="117338">
                  <c:v>40225.375</c:v>
                </c:pt>
                <c:pt idx="117339">
                  <c:v>40225.666666666664</c:v>
                </c:pt>
                <c:pt idx="117340">
                  <c:v>40226.375</c:v>
                </c:pt>
                <c:pt idx="117341">
                  <c:v>40226.666666666664</c:v>
                </c:pt>
                <c:pt idx="117342">
                  <c:v>40227.375</c:v>
                </c:pt>
                <c:pt idx="117343">
                  <c:v>40227.666666666664</c:v>
                </c:pt>
                <c:pt idx="117344">
                  <c:v>40228.375</c:v>
                </c:pt>
                <c:pt idx="117345">
                  <c:v>40228.666666666664</c:v>
                </c:pt>
                <c:pt idx="117346">
                  <c:v>40229.375</c:v>
                </c:pt>
                <c:pt idx="117347">
                  <c:v>40229.666666666664</c:v>
                </c:pt>
                <c:pt idx="117348">
                  <c:v>40230.375</c:v>
                </c:pt>
                <c:pt idx="117349">
                  <c:v>40230.666666666664</c:v>
                </c:pt>
                <c:pt idx="117350">
                  <c:v>40231.375</c:v>
                </c:pt>
                <c:pt idx="117351">
                  <c:v>40231.666666666664</c:v>
                </c:pt>
                <c:pt idx="117352">
                  <c:v>40232.375</c:v>
                </c:pt>
                <c:pt idx="117353">
                  <c:v>40232.666666666664</c:v>
                </c:pt>
                <c:pt idx="117354">
                  <c:v>40233.375</c:v>
                </c:pt>
                <c:pt idx="117355">
                  <c:v>40233.666666666664</c:v>
                </c:pt>
                <c:pt idx="117356">
                  <c:v>40234.375</c:v>
                </c:pt>
                <c:pt idx="117357">
                  <c:v>40234.666666666664</c:v>
                </c:pt>
                <c:pt idx="117358">
                  <c:v>40235.375</c:v>
                </c:pt>
                <c:pt idx="117359">
                  <c:v>40235.666666666664</c:v>
                </c:pt>
                <c:pt idx="117360">
                  <c:v>40236.375</c:v>
                </c:pt>
                <c:pt idx="117361">
                  <c:v>40236.666666666664</c:v>
                </c:pt>
                <c:pt idx="117362">
                  <c:v>40237.375</c:v>
                </c:pt>
                <c:pt idx="117363">
                  <c:v>40237.666666666664</c:v>
                </c:pt>
                <c:pt idx="117364">
                  <c:v>40238.375</c:v>
                </c:pt>
                <c:pt idx="117365">
                  <c:v>40238.666666666664</c:v>
                </c:pt>
                <c:pt idx="117366">
                  <c:v>40239.375</c:v>
                </c:pt>
                <c:pt idx="117367">
                  <c:v>40239.666666666664</c:v>
                </c:pt>
                <c:pt idx="117368">
                  <c:v>40240.375</c:v>
                </c:pt>
                <c:pt idx="117369">
                  <c:v>40240.666666666664</c:v>
                </c:pt>
                <c:pt idx="117370">
                  <c:v>40241.375</c:v>
                </c:pt>
                <c:pt idx="117371">
                  <c:v>40241.666666666664</c:v>
                </c:pt>
                <c:pt idx="117372">
                  <c:v>40242.375</c:v>
                </c:pt>
                <c:pt idx="117373">
                  <c:v>40242.666666666664</c:v>
                </c:pt>
                <c:pt idx="117374">
                  <c:v>40243.375</c:v>
                </c:pt>
                <c:pt idx="117375">
                  <c:v>40243.666666666664</c:v>
                </c:pt>
                <c:pt idx="117376">
                  <c:v>40244.375</c:v>
                </c:pt>
                <c:pt idx="117377">
                  <c:v>40244.666666666664</c:v>
                </c:pt>
                <c:pt idx="117378">
                  <c:v>40245.375</c:v>
                </c:pt>
                <c:pt idx="117379">
                  <c:v>40245.666666666664</c:v>
                </c:pt>
                <c:pt idx="117380">
                  <c:v>40246.375</c:v>
                </c:pt>
                <c:pt idx="117381">
                  <c:v>40246.398611111108</c:v>
                </c:pt>
                <c:pt idx="117382">
                  <c:v>40246.666666666664</c:v>
                </c:pt>
                <c:pt idx="117383">
                  <c:v>40247.375</c:v>
                </c:pt>
                <c:pt idx="117384">
                  <c:v>40247.666666666664</c:v>
                </c:pt>
                <c:pt idx="117385">
                  <c:v>40248.375</c:v>
                </c:pt>
                <c:pt idx="117386">
                  <c:v>40248.666666666664</c:v>
                </c:pt>
                <c:pt idx="117387">
                  <c:v>40249.375</c:v>
                </c:pt>
                <c:pt idx="117388">
                  <c:v>40249.625</c:v>
                </c:pt>
                <c:pt idx="117389">
                  <c:v>40250.375</c:v>
                </c:pt>
                <c:pt idx="117390">
                  <c:v>40250.666666666664</c:v>
                </c:pt>
                <c:pt idx="117391">
                  <c:v>40251.375</c:v>
                </c:pt>
                <c:pt idx="117392">
                  <c:v>40251.666666666664</c:v>
                </c:pt>
                <c:pt idx="117393">
                  <c:v>40252.375</c:v>
                </c:pt>
                <c:pt idx="117394">
                  <c:v>40252.666666666664</c:v>
                </c:pt>
                <c:pt idx="117395">
                  <c:v>40253.375</c:v>
                </c:pt>
                <c:pt idx="117396">
                  <c:v>40253.666666666664</c:v>
                </c:pt>
                <c:pt idx="117397">
                  <c:v>40254.375</c:v>
                </c:pt>
                <c:pt idx="117398">
                  <c:v>40254.666666666664</c:v>
                </c:pt>
                <c:pt idx="117399">
                  <c:v>40255.375</c:v>
                </c:pt>
                <c:pt idx="117400">
                  <c:v>40255.666666666664</c:v>
                </c:pt>
                <c:pt idx="117401">
                  <c:v>40256.375</c:v>
                </c:pt>
                <c:pt idx="117402">
                  <c:v>40256.666666666664</c:v>
                </c:pt>
                <c:pt idx="117403">
                  <c:v>40257.375</c:v>
                </c:pt>
                <c:pt idx="117404">
                  <c:v>40257.666666666664</c:v>
                </c:pt>
                <c:pt idx="117405">
                  <c:v>40258.375</c:v>
                </c:pt>
                <c:pt idx="117406">
                  <c:v>40258.666666666664</c:v>
                </c:pt>
                <c:pt idx="117407">
                  <c:v>40259.375</c:v>
                </c:pt>
                <c:pt idx="117408">
                  <c:v>40259.666666666664</c:v>
                </c:pt>
                <c:pt idx="117409">
                  <c:v>40260.375</c:v>
                </c:pt>
                <c:pt idx="117410">
                  <c:v>40260.666666666664</c:v>
                </c:pt>
                <c:pt idx="117411">
                  <c:v>40261.375</c:v>
                </c:pt>
                <c:pt idx="117412">
                  <c:v>40261.666666666664</c:v>
                </c:pt>
                <c:pt idx="117413">
                  <c:v>40262.375</c:v>
                </c:pt>
                <c:pt idx="117414">
                  <c:v>40262.666666666664</c:v>
                </c:pt>
                <c:pt idx="117415">
                  <c:v>40263.375</c:v>
                </c:pt>
                <c:pt idx="117416">
                  <c:v>40263.666666666664</c:v>
                </c:pt>
                <c:pt idx="117417">
                  <c:v>40264.375</c:v>
                </c:pt>
                <c:pt idx="117418">
                  <c:v>40264.666666666664</c:v>
                </c:pt>
                <c:pt idx="117419">
                  <c:v>40265.375</c:v>
                </c:pt>
                <c:pt idx="117420">
                  <c:v>40265.666666666664</c:v>
                </c:pt>
                <c:pt idx="117421">
                  <c:v>40266.375</c:v>
                </c:pt>
                <c:pt idx="117422">
                  <c:v>40266.666666666664</c:v>
                </c:pt>
                <c:pt idx="117423">
                  <c:v>40267.375</c:v>
                </c:pt>
                <c:pt idx="117424">
                  <c:v>40267.666666666664</c:v>
                </c:pt>
                <c:pt idx="117425">
                  <c:v>40268.375</c:v>
                </c:pt>
                <c:pt idx="117426">
                  <c:v>40268.666666666664</c:v>
                </c:pt>
                <c:pt idx="117427">
                  <c:v>40269.375</c:v>
                </c:pt>
                <c:pt idx="117428">
                  <c:v>40269.666666666664</c:v>
                </c:pt>
                <c:pt idx="117429">
                  <c:v>40270.375</c:v>
                </c:pt>
                <c:pt idx="117430">
                  <c:v>40270.666666666664</c:v>
                </c:pt>
                <c:pt idx="117431">
                  <c:v>40271.375</c:v>
                </c:pt>
                <c:pt idx="117432">
                  <c:v>40271.666666666664</c:v>
                </c:pt>
                <c:pt idx="117433">
                  <c:v>40272.375</c:v>
                </c:pt>
                <c:pt idx="117434">
                  <c:v>40272.666666666664</c:v>
                </c:pt>
                <c:pt idx="117435">
                  <c:v>40273.375</c:v>
                </c:pt>
                <c:pt idx="117436">
                  <c:v>40273.666666666664</c:v>
                </c:pt>
                <c:pt idx="117437">
                  <c:v>40274.375</c:v>
                </c:pt>
                <c:pt idx="117438">
                  <c:v>40274.666666666664</c:v>
                </c:pt>
                <c:pt idx="117439">
                  <c:v>40275.375</c:v>
                </c:pt>
                <c:pt idx="117440">
                  <c:v>40275.666666666664</c:v>
                </c:pt>
                <c:pt idx="117441">
                  <c:v>40276.375</c:v>
                </c:pt>
                <c:pt idx="117442">
                  <c:v>40276.666666666664</c:v>
                </c:pt>
                <c:pt idx="117443">
                  <c:v>40277.375</c:v>
                </c:pt>
                <c:pt idx="117444">
                  <c:v>40277.666666666664</c:v>
                </c:pt>
                <c:pt idx="117445">
                  <c:v>40278.375</c:v>
                </c:pt>
                <c:pt idx="117446">
                  <c:v>40278.666666666664</c:v>
                </c:pt>
                <c:pt idx="117447">
                  <c:v>40279.375</c:v>
                </c:pt>
                <c:pt idx="117448">
                  <c:v>40279.666666666664</c:v>
                </c:pt>
                <c:pt idx="117449">
                  <c:v>40280.375</c:v>
                </c:pt>
                <c:pt idx="117450">
                  <c:v>40280.666666666664</c:v>
                </c:pt>
                <c:pt idx="117451">
                  <c:v>40281.375</c:v>
                </c:pt>
                <c:pt idx="117452">
                  <c:v>40281.666666666664</c:v>
                </c:pt>
                <c:pt idx="117453">
                  <c:v>40282.375</c:v>
                </c:pt>
                <c:pt idx="117454">
                  <c:v>40282.666666666664</c:v>
                </c:pt>
                <c:pt idx="117455">
                  <c:v>40283.375</c:v>
                </c:pt>
                <c:pt idx="117456">
                  <c:v>40283.666666666664</c:v>
                </c:pt>
                <c:pt idx="117457">
                  <c:v>40284.375</c:v>
                </c:pt>
                <c:pt idx="117458">
                  <c:v>40284.666666666664</c:v>
                </c:pt>
                <c:pt idx="117459">
                  <c:v>40285.375</c:v>
                </c:pt>
                <c:pt idx="117460">
                  <c:v>40285.666666666664</c:v>
                </c:pt>
                <c:pt idx="117461">
                  <c:v>40286.375</c:v>
                </c:pt>
                <c:pt idx="117462">
                  <c:v>40286.666666666664</c:v>
                </c:pt>
                <c:pt idx="117463">
                  <c:v>40287.375</c:v>
                </c:pt>
                <c:pt idx="117464">
                  <c:v>40287.666666666664</c:v>
                </c:pt>
                <c:pt idx="117465">
                  <c:v>40288.375</c:v>
                </c:pt>
                <c:pt idx="117466">
                  <c:v>40288.666666666664</c:v>
                </c:pt>
                <c:pt idx="117467">
                  <c:v>40289.375</c:v>
                </c:pt>
                <c:pt idx="117468">
                  <c:v>40289.666666666664</c:v>
                </c:pt>
                <c:pt idx="117469">
                  <c:v>40290.375</c:v>
                </c:pt>
                <c:pt idx="117470">
                  <c:v>40290.666666666664</c:v>
                </c:pt>
                <c:pt idx="117471">
                  <c:v>40291.375</c:v>
                </c:pt>
                <c:pt idx="117472">
                  <c:v>40291.666666666664</c:v>
                </c:pt>
                <c:pt idx="117473">
                  <c:v>40292.375</c:v>
                </c:pt>
                <c:pt idx="117474">
                  <c:v>40292.666666666664</c:v>
                </c:pt>
                <c:pt idx="117475">
                  <c:v>40293.375</c:v>
                </c:pt>
                <c:pt idx="117476">
                  <c:v>40293.666666666664</c:v>
                </c:pt>
                <c:pt idx="117477">
                  <c:v>40294.375</c:v>
                </c:pt>
                <c:pt idx="117478">
                  <c:v>40294.666666666664</c:v>
                </c:pt>
                <c:pt idx="117479">
                  <c:v>40295.375</c:v>
                </c:pt>
                <c:pt idx="117480">
                  <c:v>40295.416666666664</c:v>
                </c:pt>
                <c:pt idx="117481">
                  <c:v>40296.375</c:v>
                </c:pt>
                <c:pt idx="117482">
                  <c:v>40296.666666666664</c:v>
                </c:pt>
                <c:pt idx="117483">
                  <c:v>40297.375</c:v>
                </c:pt>
                <c:pt idx="117484">
                  <c:v>40297.666666666664</c:v>
                </c:pt>
                <c:pt idx="117485">
                  <c:v>40298.375</c:v>
                </c:pt>
                <c:pt idx="117486">
                  <c:v>40298.666666666664</c:v>
                </c:pt>
                <c:pt idx="117487">
                  <c:v>40299.083333333336</c:v>
                </c:pt>
                <c:pt idx="117488">
                  <c:v>40300.083333333336</c:v>
                </c:pt>
                <c:pt idx="117489">
                  <c:v>40301.083333333336</c:v>
                </c:pt>
                <c:pt idx="117490">
                  <c:v>40302.083333333336</c:v>
                </c:pt>
                <c:pt idx="117491">
                  <c:v>40303.083333333336</c:v>
                </c:pt>
                <c:pt idx="117492">
                  <c:v>40304.083333333336</c:v>
                </c:pt>
                <c:pt idx="117493">
                  <c:v>40305.083333333336</c:v>
                </c:pt>
                <c:pt idx="117494">
                  <c:v>40306.083333333336</c:v>
                </c:pt>
                <c:pt idx="117495">
                  <c:v>40306.549305555556</c:v>
                </c:pt>
                <c:pt idx="117496">
                  <c:v>40307.083333333336</c:v>
                </c:pt>
                <c:pt idx="117497">
                  <c:v>40308.083333333336</c:v>
                </c:pt>
                <c:pt idx="117498">
                  <c:v>40309.083333333336</c:v>
                </c:pt>
                <c:pt idx="117499">
                  <c:v>40310.083333333336</c:v>
                </c:pt>
                <c:pt idx="117500">
                  <c:v>40311.083333333336</c:v>
                </c:pt>
                <c:pt idx="117501">
                  <c:v>40312.083333333336</c:v>
                </c:pt>
                <c:pt idx="117502">
                  <c:v>40313.083333333336</c:v>
                </c:pt>
                <c:pt idx="117503">
                  <c:v>40314.083333333336</c:v>
                </c:pt>
                <c:pt idx="117504">
                  <c:v>40315.083333333336</c:v>
                </c:pt>
                <c:pt idx="117505">
                  <c:v>40316.083333333336</c:v>
                </c:pt>
                <c:pt idx="117506">
                  <c:v>40317.083333333336</c:v>
                </c:pt>
                <c:pt idx="117507">
                  <c:v>40318.083333333336</c:v>
                </c:pt>
                <c:pt idx="117508">
                  <c:v>40319.083333333336</c:v>
                </c:pt>
                <c:pt idx="117509">
                  <c:v>40320.083333333336</c:v>
                </c:pt>
                <c:pt idx="117510">
                  <c:v>40321.083333333336</c:v>
                </c:pt>
                <c:pt idx="117511">
                  <c:v>40322.083333333336</c:v>
                </c:pt>
                <c:pt idx="117512">
                  <c:v>40323.083333333336</c:v>
                </c:pt>
                <c:pt idx="117513">
                  <c:v>40324.083333333336</c:v>
                </c:pt>
                <c:pt idx="117514">
                  <c:v>40325.083333333336</c:v>
                </c:pt>
                <c:pt idx="117515">
                  <c:v>40326.083333333336</c:v>
                </c:pt>
                <c:pt idx="117516">
                  <c:v>40327.083333333336</c:v>
                </c:pt>
                <c:pt idx="117517">
                  <c:v>40328.083333333336</c:v>
                </c:pt>
                <c:pt idx="117518">
                  <c:v>40329.083333333336</c:v>
                </c:pt>
                <c:pt idx="117519">
                  <c:v>40330.083333333336</c:v>
                </c:pt>
                <c:pt idx="117520">
                  <c:v>40331.083333333336</c:v>
                </c:pt>
                <c:pt idx="117521">
                  <c:v>40332.083333333336</c:v>
                </c:pt>
                <c:pt idx="117522">
                  <c:v>40333.083333333336</c:v>
                </c:pt>
                <c:pt idx="117523">
                  <c:v>40334.083333333336</c:v>
                </c:pt>
                <c:pt idx="117524">
                  <c:v>40335.083333333336</c:v>
                </c:pt>
                <c:pt idx="117525">
                  <c:v>40336.083333333336</c:v>
                </c:pt>
                <c:pt idx="117526">
                  <c:v>40337.083333333336</c:v>
                </c:pt>
                <c:pt idx="117527">
                  <c:v>40338.083333333336</c:v>
                </c:pt>
                <c:pt idx="117528">
                  <c:v>40338.401388888888</c:v>
                </c:pt>
                <c:pt idx="117529">
                  <c:v>40339.083333333336</c:v>
                </c:pt>
                <c:pt idx="117530">
                  <c:v>40340.083333333336</c:v>
                </c:pt>
                <c:pt idx="117531">
                  <c:v>40341.083333333336</c:v>
                </c:pt>
                <c:pt idx="117532">
                  <c:v>40342.083333333336</c:v>
                </c:pt>
                <c:pt idx="117533">
                  <c:v>40343.083333333336</c:v>
                </c:pt>
                <c:pt idx="117534">
                  <c:v>40344.083333333336</c:v>
                </c:pt>
                <c:pt idx="117535">
                  <c:v>40345.083333333336</c:v>
                </c:pt>
                <c:pt idx="117536">
                  <c:v>40346.083333333336</c:v>
                </c:pt>
                <c:pt idx="117537">
                  <c:v>40347.083333333336</c:v>
                </c:pt>
                <c:pt idx="117538">
                  <c:v>40348.083333333336</c:v>
                </c:pt>
                <c:pt idx="117539">
                  <c:v>40349.083333333336</c:v>
                </c:pt>
                <c:pt idx="117540">
                  <c:v>40350.083333333336</c:v>
                </c:pt>
                <c:pt idx="117541">
                  <c:v>40351.083333333336</c:v>
                </c:pt>
                <c:pt idx="117542">
                  <c:v>40352.083333333336</c:v>
                </c:pt>
                <c:pt idx="117543">
                  <c:v>40353.083333333336</c:v>
                </c:pt>
                <c:pt idx="117544">
                  <c:v>40354.083333333336</c:v>
                </c:pt>
                <c:pt idx="117545">
                  <c:v>40355.083333333336</c:v>
                </c:pt>
                <c:pt idx="117546">
                  <c:v>40356.083333333336</c:v>
                </c:pt>
                <c:pt idx="117547">
                  <c:v>40357.083333333336</c:v>
                </c:pt>
                <c:pt idx="117548">
                  <c:v>40358.083333333336</c:v>
                </c:pt>
                <c:pt idx="117549">
                  <c:v>40359.083333333336</c:v>
                </c:pt>
                <c:pt idx="117550">
                  <c:v>40360.083333333336</c:v>
                </c:pt>
                <c:pt idx="117551">
                  <c:v>40361.083333333336</c:v>
                </c:pt>
                <c:pt idx="117552">
                  <c:v>40362.083333333336</c:v>
                </c:pt>
                <c:pt idx="117553">
                  <c:v>40363.083333333336</c:v>
                </c:pt>
                <c:pt idx="117554">
                  <c:v>40364.083333333336</c:v>
                </c:pt>
                <c:pt idx="117555">
                  <c:v>40365.083333333336</c:v>
                </c:pt>
                <c:pt idx="117556">
                  <c:v>40366.083333333336</c:v>
                </c:pt>
                <c:pt idx="117557">
                  <c:v>40367.083333333336</c:v>
                </c:pt>
                <c:pt idx="117558">
                  <c:v>40368.083333333336</c:v>
                </c:pt>
                <c:pt idx="117559">
                  <c:v>40369.083333333336</c:v>
                </c:pt>
                <c:pt idx="117560">
                  <c:v>40370.083333333336</c:v>
                </c:pt>
                <c:pt idx="117561">
                  <c:v>40371.083333333336</c:v>
                </c:pt>
                <c:pt idx="117562">
                  <c:v>40372.083333333336</c:v>
                </c:pt>
                <c:pt idx="117563">
                  <c:v>40373.083333333336</c:v>
                </c:pt>
                <c:pt idx="117564">
                  <c:v>40374.083333333336</c:v>
                </c:pt>
                <c:pt idx="117565">
                  <c:v>40375.083333333336</c:v>
                </c:pt>
                <c:pt idx="117566">
                  <c:v>40376.083333333336</c:v>
                </c:pt>
                <c:pt idx="117567">
                  <c:v>40377.083333333336</c:v>
                </c:pt>
                <c:pt idx="117568">
                  <c:v>40378.083333333336</c:v>
                </c:pt>
                <c:pt idx="117569">
                  <c:v>40379.083333333336</c:v>
                </c:pt>
                <c:pt idx="117570">
                  <c:v>40380.083333333336</c:v>
                </c:pt>
                <c:pt idx="117571">
                  <c:v>40381.083333333336</c:v>
                </c:pt>
                <c:pt idx="117572">
                  <c:v>40382.083333333336</c:v>
                </c:pt>
                <c:pt idx="117573">
                  <c:v>40383.083333333336</c:v>
                </c:pt>
                <c:pt idx="117574">
                  <c:v>40384.083333333336</c:v>
                </c:pt>
                <c:pt idx="117575">
                  <c:v>40385.083333333336</c:v>
                </c:pt>
                <c:pt idx="117576">
                  <c:v>40386.083333333336</c:v>
                </c:pt>
                <c:pt idx="117577">
                  <c:v>40387.083333333336</c:v>
                </c:pt>
                <c:pt idx="117578">
                  <c:v>40387.681944444441</c:v>
                </c:pt>
                <c:pt idx="117579">
                  <c:v>40387.724999999999</c:v>
                </c:pt>
                <c:pt idx="117580">
                  <c:v>40388.083333333336</c:v>
                </c:pt>
                <c:pt idx="117581">
                  <c:v>40389.083333333336</c:v>
                </c:pt>
                <c:pt idx="117582">
                  <c:v>40390.083333333336</c:v>
                </c:pt>
                <c:pt idx="117583">
                  <c:v>40391.083333333336</c:v>
                </c:pt>
                <c:pt idx="117584">
                  <c:v>40391.666666666664</c:v>
                </c:pt>
                <c:pt idx="117585">
                  <c:v>40392.083333333336</c:v>
                </c:pt>
                <c:pt idx="117586">
                  <c:v>40392.666666666664</c:v>
                </c:pt>
                <c:pt idx="117587">
                  <c:v>40393.083333333336</c:v>
                </c:pt>
                <c:pt idx="117588">
                  <c:v>40393.666666666664</c:v>
                </c:pt>
                <c:pt idx="117589">
                  <c:v>40394.083333333336</c:v>
                </c:pt>
                <c:pt idx="117590">
                  <c:v>40394.666666666664</c:v>
                </c:pt>
                <c:pt idx="117591">
                  <c:v>40395.083333333336</c:v>
                </c:pt>
                <c:pt idx="117592">
                  <c:v>40395.666666666664</c:v>
                </c:pt>
                <c:pt idx="117593">
                  <c:v>40396.083333333336</c:v>
                </c:pt>
                <c:pt idx="117594">
                  <c:v>40396.666666666664</c:v>
                </c:pt>
                <c:pt idx="117595">
                  <c:v>40397.083333333336</c:v>
                </c:pt>
                <c:pt idx="117596">
                  <c:v>40397.666666666664</c:v>
                </c:pt>
                <c:pt idx="117597">
                  <c:v>40398.083333333336</c:v>
                </c:pt>
                <c:pt idx="117598">
                  <c:v>40398.666666666664</c:v>
                </c:pt>
                <c:pt idx="117599">
                  <c:v>40399.083333333336</c:v>
                </c:pt>
                <c:pt idx="117600">
                  <c:v>40399.666666666664</c:v>
                </c:pt>
                <c:pt idx="117601">
                  <c:v>40400.083333333336</c:v>
                </c:pt>
                <c:pt idx="117602">
                  <c:v>40400.666666666664</c:v>
                </c:pt>
                <c:pt idx="117603">
                  <c:v>40401.083333333336</c:v>
                </c:pt>
                <c:pt idx="117604">
                  <c:v>40401.666666666664</c:v>
                </c:pt>
                <c:pt idx="117605">
                  <c:v>40402.083333333336</c:v>
                </c:pt>
                <c:pt idx="117606">
                  <c:v>40402.666666666664</c:v>
                </c:pt>
                <c:pt idx="117607">
                  <c:v>40403.083333333336</c:v>
                </c:pt>
                <c:pt idx="117608">
                  <c:v>40403.666666666664</c:v>
                </c:pt>
                <c:pt idx="117609">
                  <c:v>40404.083333333336</c:v>
                </c:pt>
                <c:pt idx="117610">
                  <c:v>40404.666666666664</c:v>
                </c:pt>
                <c:pt idx="117611">
                  <c:v>40405.083333333336</c:v>
                </c:pt>
                <c:pt idx="117612">
                  <c:v>40405.666666666664</c:v>
                </c:pt>
                <c:pt idx="117613">
                  <c:v>40406.083333333336</c:v>
                </c:pt>
                <c:pt idx="117614">
                  <c:v>40406.666666666664</c:v>
                </c:pt>
                <c:pt idx="117615">
                  <c:v>40407.083333333336</c:v>
                </c:pt>
                <c:pt idx="117616">
                  <c:v>40407.666666666664</c:v>
                </c:pt>
                <c:pt idx="117617">
                  <c:v>40408.083333333336</c:v>
                </c:pt>
                <c:pt idx="117618">
                  <c:v>40408.666666666664</c:v>
                </c:pt>
                <c:pt idx="117619">
                  <c:v>40409.083333333336</c:v>
                </c:pt>
                <c:pt idx="117620">
                  <c:v>40409.666666666664</c:v>
                </c:pt>
                <c:pt idx="117621">
                  <c:v>40410.083333333336</c:v>
                </c:pt>
                <c:pt idx="117622">
                  <c:v>40410.666666666664</c:v>
                </c:pt>
                <c:pt idx="117623">
                  <c:v>40411.083333333336</c:v>
                </c:pt>
                <c:pt idx="117624">
                  <c:v>40411.666666666664</c:v>
                </c:pt>
                <c:pt idx="117625">
                  <c:v>40412.083333333336</c:v>
                </c:pt>
                <c:pt idx="117626">
                  <c:v>40412.666666666664</c:v>
                </c:pt>
                <c:pt idx="117627">
                  <c:v>40413.083333333336</c:v>
                </c:pt>
                <c:pt idx="117628">
                  <c:v>40413.666666666664</c:v>
                </c:pt>
                <c:pt idx="117629">
                  <c:v>40414.083333333336</c:v>
                </c:pt>
                <c:pt idx="117630">
                  <c:v>40414.666666666664</c:v>
                </c:pt>
                <c:pt idx="117631">
                  <c:v>40415.083333333336</c:v>
                </c:pt>
                <c:pt idx="117632">
                  <c:v>40415.666666666664</c:v>
                </c:pt>
                <c:pt idx="117633">
                  <c:v>40416.083333333336</c:v>
                </c:pt>
                <c:pt idx="117634">
                  <c:v>40416.666666666664</c:v>
                </c:pt>
                <c:pt idx="117635">
                  <c:v>40417.083333333336</c:v>
                </c:pt>
                <c:pt idx="117636">
                  <c:v>40417.666666666664</c:v>
                </c:pt>
                <c:pt idx="117637">
                  <c:v>40418.083333333336</c:v>
                </c:pt>
                <c:pt idx="117638">
                  <c:v>40418.666666666664</c:v>
                </c:pt>
                <c:pt idx="117639">
                  <c:v>40419.083333333336</c:v>
                </c:pt>
                <c:pt idx="117640">
                  <c:v>40419.666666666664</c:v>
                </c:pt>
                <c:pt idx="117641">
                  <c:v>40420.083333333336</c:v>
                </c:pt>
                <c:pt idx="117642">
                  <c:v>40420.666666666664</c:v>
                </c:pt>
                <c:pt idx="117643">
                  <c:v>40421.083333333336</c:v>
                </c:pt>
                <c:pt idx="117644">
                  <c:v>40421.387499999997</c:v>
                </c:pt>
                <c:pt idx="117645">
                  <c:v>40421.666666666664</c:v>
                </c:pt>
                <c:pt idx="117646">
                  <c:v>40422.083333333336</c:v>
                </c:pt>
                <c:pt idx="117647">
                  <c:v>40422.666666666664</c:v>
                </c:pt>
                <c:pt idx="117648">
                  <c:v>40423.083333333336</c:v>
                </c:pt>
                <c:pt idx="117649">
                  <c:v>40423.666666666664</c:v>
                </c:pt>
                <c:pt idx="117650">
                  <c:v>40424.083333333336</c:v>
                </c:pt>
                <c:pt idx="117651">
                  <c:v>40424.666666666664</c:v>
                </c:pt>
                <c:pt idx="117652">
                  <c:v>40425.083333333336</c:v>
                </c:pt>
                <c:pt idx="117653">
                  <c:v>40425.666666666664</c:v>
                </c:pt>
                <c:pt idx="117654">
                  <c:v>40426.083333333336</c:v>
                </c:pt>
                <c:pt idx="117655">
                  <c:v>40426.666666666664</c:v>
                </c:pt>
                <c:pt idx="117656">
                  <c:v>40427.333333333336</c:v>
                </c:pt>
                <c:pt idx="117657">
                  <c:v>40427.666666666664</c:v>
                </c:pt>
                <c:pt idx="117658">
                  <c:v>40428.083333333336</c:v>
                </c:pt>
                <c:pt idx="117659">
                  <c:v>40428.666666666664</c:v>
                </c:pt>
                <c:pt idx="117660">
                  <c:v>40429.083333333336</c:v>
                </c:pt>
                <c:pt idx="117661">
                  <c:v>40429.666666666664</c:v>
                </c:pt>
                <c:pt idx="117662">
                  <c:v>40430.083333333336</c:v>
                </c:pt>
                <c:pt idx="117663">
                  <c:v>40430.666666666664</c:v>
                </c:pt>
                <c:pt idx="117664">
                  <c:v>40431.083333333336</c:v>
                </c:pt>
                <c:pt idx="117665">
                  <c:v>40431.666666666664</c:v>
                </c:pt>
                <c:pt idx="117666">
                  <c:v>40432.083333333336</c:v>
                </c:pt>
                <c:pt idx="117667">
                  <c:v>40432.666666666664</c:v>
                </c:pt>
                <c:pt idx="117668">
                  <c:v>40433.083333333336</c:v>
                </c:pt>
                <c:pt idx="117669">
                  <c:v>40433.666666666664</c:v>
                </c:pt>
                <c:pt idx="117670">
                  <c:v>40434.083333333336</c:v>
                </c:pt>
                <c:pt idx="117671">
                  <c:v>40434.375</c:v>
                </c:pt>
                <c:pt idx="117672">
                  <c:v>40434.666666666664</c:v>
                </c:pt>
                <c:pt idx="117673">
                  <c:v>40435.083333333336</c:v>
                </c:pt>
                <c:pt idx="117674">
                  <c:v>40435.666666666664</c:v>
                </c:pt>
                <c:pt idx="117675">
                  <c:v>40436.083333333336</c:v>
                </c:pt>
                <c:pt idx="117676">
                  <c:v>40436.666666666664</c:v>
                </c:pt>
                <c:pt idx="117677">
                  <c:v>40437.083333333336</c:v>
                </c:pt>
                <c:pt idx="117678">
                  <c:v>40437.666666666664</c:v>
                </c:pt>
                <c:pt idx="117679">
                  <c:v>40438.083333333336</c:v>
                </c:pt>
                <c:pt idx="117680">
                  <c:v>40438.666666666664</c:v>
                </c:pt>
                <c:pt idx="117681">
                  <c:v>40439.083333333336</c:v>
                </c:pt>
                <c:pt idx="117682">
                  <c:v>40439.666666666664</c:v>
                </c:pt>
                <c:pt idx="117683">
                  <c:v>40440.083333333336</c:v>
                </c:pt>
                <c:pt idx="117684">
                  <c:v>40440.666666666664</c:v>
                </c:pt>
                <c:pt idx="117685">
                  <c:v>40441.083333333336</c:v>
                </c:pt>
                <c:pt idx="117686">
                  <c:v>40441.666666666664</c:v>
                </c:pt>
                <c:pt idx="117687">
                  <c:v>40442.083333333336</c:v>
                </c:pt>
                <c:pt idx="117688">
                  <c:v>40442.666666666664</c:v>
                </c:pt>
                <c:pt idx="117689">
                  <c:v>40443.083333333336</c:v>
                </c:pt>
                <c:pt idx="117690">
                  <c:v>40443.666666666664</c:v>
                </c:pt>
                <c:pt idx="117691">
                  <c:v>40444.083333333336</c:v>
                </c:pt>
                <c:pt idx="117692">
                  <c:v>40444.666666666664</c:v>
                </c:pt>
                <c:pt idx="117693">
                  <c:v>40445.083333333336</c:v>
                </c:pt>
                <c:pt idx="117694">
                  <c:v>40445.666666666664</c:v>
                </c:pt>
                <c:pt idx="117695">
                  <c:v>40446.083333333336</c:v>
                </c:pt>
                <c:pt idx="117696">
                  <c:v>40446.666666666664</c:v>
                </c:pt>
                <c:pt idx="117697">
                  <c:v>40447.083333333336</c:v>
                </c:pt>
                <c:pt idx="117698">
                  <c:v>40447.666666666664</c:v>
                </c:pt>
                <c:pt idx="117699">
                  <c:v>40448.083333333336</c:v>
                </c:pt>
                <c:pt idx="117700">
                  <c:v>40448.666666666664</c:v>
                </c:pt>
                <c:pt idx="117701">
                  <c:v>40449.083333333336</c:v>
                </c:pt>
                <c:pt idx="117702">
                  <c:v>40449.666666666664</c:v>
                </c:pt>
                <c:pt idx="117703">
                  <c:v>40450.083333333336</c:v>
                </c:pt>
                <c:pt idx="117704">
                  <c:v>40450.666666666664</c:v>
                </c:pt>
                <c:pt idx="117705">
                  <c:v>40451.083333333336</c:v>
                </c:pt>
                <c:pt idx="117706">
                  <c:v>40451.666666666664</c:v>
                </c:pt>
                <c:pt idx="117707">
                  <c:v>40452.083333333336</c:v>
                </c:pt>
                <c:pt idx="117708">
                  <c:v>40452.666666666664</c:v>
                </c:pt>
                <c:pt idx="117709">
                  <c:v>40453.083333333336</c:v>
                </c:pt>
                <c:pt idx="117710">
                  <c:v>40453.666666666664</c:v>
                </c:pt>
                <c:pt idx="117711">
                  <c:v>40454.083333333336</c:v>
                </c:pt>
                <c:pt idx="117712">
                  <c:v>40454.666666666664</c:v>
                </c:pt>
                <c:pt idx="117713">
                  <c:v>40455.083333333336</c:v>
                </c:pt>
                <c:pt idx="117714">
                  <c:v>40455.666666666664</c:v>
                </c:pt>
                <c:pt idx="117715">
                  <c:v>40456.083333333336</c:v>
                </c:pt>
                <c:pt idx="117716">
                  <c:v>40456.666666666664</c:v>
                </c:pt>
                <c:pt idx="117717">
                  <c:v>40457.083333333336</c:v>
                </c:pt>
                <c:pt idx="117718">
                  <c:v>40457.666666666664</c:v>
                </c:pt>
                <c:pt idx="117719">
                  <c:v>40458.083333333336</c:v>
                </c:pt>
                <c:pt idx="117720">
                  <c:v>40458.666666666664</c:v>
                </c:pt>
                <c:pt idx="117721">
                  <c:v>40459.083333333336</c:v>
                </c:pt>
                <c:pt idx="117722">
                  <c:v>40459.666666666664</c:v>
                </c:pt>
                <c:pt idx="117723">
                  <c:v>40460.083333333336</c:v>
                </c:pt>
                <c:pt idx="117724">
                  <c:v>40460.666666666664</c:v>
                </c:pt>
                <c:pt idx="117725">
                  <c:v>40461.083333333336</c:v>
                </c:pt>
                <c:pt idx="117726">
                  <c:v>40461.666666666664</c:v>
                </c:pt>
                <c:pt idx="117727">
                  <c:v>40462.083333333336</c:v>
                </c:pt>
                <c:pt idx="117728">
                  <c:v>40462.666666666664</c:v>
                </c:pt>
                <c:pt idx="117729">
                  <c:v>40463.083333333336</c:v>
                </c:pt>
                <c:pt idx="117730">
                  <c:v>40463.666666666664</c:v>
                </c:pt>
                <c:pt idx="117731">
                  <c:v>40464.083333333336</c:v>
                </c:pt>
                <c:pt idx="117732">
                  <c:v>40464.666666666664</c:v>
                </c:pt>
                <c:pt idx="117733">
                  <c:v>40465.083333333336</c:v>
                </c:pt>
                <c:pt idx="117734">
                  <c:v>40465.666666666664</c:v>
                </c:pt>
                <c:pt idx="117735">
                  <c:v>40466.083333333336</c:v>
                </c:pt>
                <c:pt idx="117736">
                  <c:v>40466.666666666664</c:v>
                </c:pt>
                <c:pt idx="117737">
                  <c:v>40467.083333333336</c:v>
                </c:pt>
                <c:pt idx="117738">
                  <c:v>40467.666666666664</c:v>
                </c:pt>
                <c:pt idx="117739">
                  <c:v>40468.083333333336</c:v>
                </c:pt>
                <c:pt idx="117740">
                  <c:v>40468.666666666664</c:v>
                </c:pt>
                <c:pt idx="117741">
                  <c:v>40469.083333333336</c:v>
                </c:pt>
                <c:pt idx="117742">
                  <c:v>40469.666666666664</c:v>
                </c:pt>
                <c:pt idx="117743">
                  <c:v>40470.083333333336</c:v>
                </c:pt>
                <c:pt idx="117744">
                  <c:v>40470.666666666664</c:v>
                </c:pt>
                <c:pt idx="117745">
                  <c:v>40471.083333333336</c:v>
                </c:pt>
                <c:pt idx="117746">
                  <c:v>40471.666666666664</c:v>
                </c:pt>
                <c:pt idx="117747">
                  <c:v>40472.083333333336</c:v>
                </c:pt>
                <c:pt idx="117748">
                  <c:v>40472.666666666664</c:v>
                </c:pt>
                <c:pt idx="117749">
                  <c:v>40473.083333333336</c:v>
                </c:pt>
                <c:pt idx="117750">
                  <c:v>40473.666666666664</c:v>
                </c:pt>
                <c:pt idx="117751">
                  <c:v>40474.083333333336</c:v>
                </c:pt>
                <c:pt idx="117752">
                  <c:v>40474.666666666664</c:v>
                </c:pt>
                <c:pt idx="117753">
                  <c:v>40475.083333333336</c:v>
                </c:pt>
                <c:pt idx="117754">
                  <c:v>40475.666666666664</c:v>
                </c:pt>
                <c:pt idx="117755">
                  <c:v>40476.083333333336</c:v>
                </c:pt>
                <c:pt idx="117756">
                  <c:v>40476.666666666664</c:v>
                </c:pt>
                <c:pt idx="117757">
                  <c:v>40477.083333333336</c:v>
                </c:pt>
                <c:pt idx="117758">
                  <c:v>40477.666666666664</c:v>
                </c:pt>
                <c:pt idx="117759">
                  <c:v>40478.083333333336</c:v>
                </c:pt>
                <c:pt idx="117760">
                  <c:v>40478.666666666664</c:v>
                </c:pt>
                <c:pt idx="117761">
                  <c:v>40479.083333333336</c:v>
                </c:pt>
                <c:pt idx="117762">
                  <c:v>40479.666666666664</c:v>
                </c:pt>
                <c:pt idx="117763">
                  <c:v>40480.083333333336</c:v>
                </c:pt>
                <c:pt idx="117764">
                  <c:v>40480.444444444445</c:v>
                </c:pt>
                <c:pt idx="117765">
                  <c:v>40480.666666666664</c:v>
                </c:pt>
                <c:pt idx="117766">
                  <c:v>40481.083333333336</c:v>
                </c:pt>
                <c:pt idx="117767">
                  <c:v>40481.666666666664</c:v>
                </c:pt>
                <c:pt idx="117768">
                  <c:v>40482.083333333336</c:v>
                </c:pt>
                <c:pt idx="117769">
                  <c:v>40482.666666666664</c:v>
                </c:pt>
                <c:pt idx="117770">
                  <c:v>40483.083333333336</c:v>
                </c:pt>
                <c:pt idx="117771">
                  <c:v>40483.666666666664</c:v>
                </c:pt>
                <c:pt idx="117772">
                  <c:v>40484.083333333336</c:v>
                </c:pt>
                <c:pt idx="117773">
                  <c:v>40484.666666666664</c:v>
                </c:pt>
                <c:pt idx="117774">
                  <c:v>40485.083333333336</c:v>
                </c:pt>
                <c:pt idx="117775">
                  <c:v>40485.666666666664</c:v>
                </c:pt>
                <c:pt idx="117776">
                  <c:v>40486.083333333336</c:v>
                </c:pt>
                <c:pt idx="117777">
                  <c:v>40486.666666666664</c:v>
                </c:pt>
                <c:pt idx="117778">
                  <c:v>40487.083333333336</c:v>
                </c:pt>
                <c:pt idx="117779">
                  <c:v>40487.666666666664</c:v>
                </c:pt>
                <c:pt idx="117780">
                  <c:v>40488.083333333336</c:v>
                </c:pt>
                <c:pt idx="117781">
                  <c:v>40488.666666666664</c:v>
                </c:pt>
                <c:pt idx="117782">
                  <c:v>40489.083333333336</c:v>
                </c:pt>
                <c:pt idx="117783">
                  <c:v>40489.666666666664</c:v>
                </c:pt>
                <c:pt idx="117784">
                  <c:v>40490.083333333336</c:v>
                </c:pt>
                <c:pt idx="117785">
                  <c:v>40490.666666666664</c:v>
                </c:pt>
                <c:pt idx="117786">
                  <c:v>40491.083333333336</c:v>
                </c:pt>
                <c:pt idx="117787">
                  <c:v>40491.666666666664</c:v>
                </c:pt>
                <c:pt idx="117788">
                  <c:v>40492.083333333336</c:v>
                </c:pt>
                <c:pt idx="117789">
                  <c:v>40492.666666666664</c:v>
                </c:pt>
                <c:pt idx="117790">
                  <c:v>40493.083333333336</c:v>
                </c:pt>
                <c:pt idx="117791">
                  <c:v>40493.666666666664</c:v>
                </c:pt>
                <c:pt idx="117792">
                  <c:v>40494.083333333336</c:v>
                </c:pt>
                <c:pt idx="117793">
                  <c:v>40494.666666666664</c:v>
                </c:pt>
                <c:pt idx="117794">
                  <c:v>40495.083333333336</c:v>
                </c:pt>
                <c:pt idx="117795">
                  <c:v>40495.666666666664</c:v>
                </c:pt>
                <c:pt idx="117796">
                  <c:v>40496.083333333336</c:v>
                </c:pt>
                <c:pt idx="117797">
                  <c:v>40496.666666666664</c:v>
                </c:pt>
                <c:pt idx="117798">
                  <c:v>40497.083333333336</c:v>
                </c:pt>
                <c:pt idx="117799">
                  <c:v>40497.666666666664</c:v>
                </c:pt>
                <c:pt idx="117800">
                  <c:v>40498.083333333336</c:v>
                </c:pt>
                <c:pt idx="117801">
                  <c:v>40498.666666666664</c:v>
                </c:pt>
                <c:pt idx="117802">
                  <c:v>40499.083333333336</c:v>
                </c:pt>
                <c:pt idx="117803">
                  <c:v>40499.666666666664</c:v>
                </c:pt>
                <c:pt idx="117804">
                  <c:v>40500.083333333336</c:v>
                </c:pt>
                <c:pt idx="117805">
                  <c:v>40500.666666666664</c:v>
                </c:pt>
                <c:pt idx="117806">
                  <c:v>40501.083333333336</c:v>
                </c:pt>
                <c:pt idx="117807">
                  <c:v>40501.666666666664</c:v>
                </c:pt>
                <c:pt idx="117808">
                  <c:v>40502.083333333336</c:v>
                </c:pt>
                <c:pt idx="117809">
                  <c:v>40502.666666666664</c:v>
                </c:pt>
                <c:pt idx="117810">
                  <c:v>40503.083333333336</c:v>
                </c:pt>
                <c:pt idx="117811">
                  <c:v>40503.666666666664</c:v>
                </c:pt>
                <c:pt idx="117812">
                  <c:v>40504.083333333336</c:v>
                </c:pt>
                <c:pt idx="117813">
                  <c:v>40504.666666666664</c:v>
                </c:pt>
                <c:pt idx="117814">
                  <c:v>40505.083333333336</c:v>
                </c:pt>
                <c:pt idx="117815">
                  <c:v>40505.666666666664</c:v>
                </c:pt>
                <c:pt idx="117816">
                  <c:v>40506.083333333336</c:v>
                </c:pt>
                <c:pt idx="117817">
                  <c:v>40506.666666666664</c:v>
                </c:pt>
                <c:pt idx="117818">
                  <c:v>40507.083333333336</c:v>
                </c:pt>
                <c:pt idx="117819">
                  <c:v>40507.428472222222</c:v>
                </c:pt>
                <c:pt idx="117820">
                  <c:v>40507.666666666664</c:v>
                </c:pt>
                <c:pt idx="117821">
                  <c:v>40508.083333333336</c:v>
                </c:pt>
                <c:pt idx="117822">
                  <c:v>40508.666666666664</c:v>
                </c:pt>
                <c:pt idx="117823">
                  <c:v>40509.083333333336</c:v>
                </c:pt>
                <c:pt idx="117824">
                  <c:v>40509.666666666664</c:v>
                </c:pt>
                <c:pt idx="117825">
                  <c:v>40510.083333333336</c:v>
                </c:pt>
                <c:pt idx="117826">
                  <c:v>40510.666666666664</c:v>
                </c:pt>
                <c:pt idx="117827">
                  <c:v>40511.083333333336</c:v>
                </c:pt>
                <c:pt idx="117828">
                  <c:v>40511.666666666664</c:v>
                </c:pt>
                <c:pt idx="117829">
                  <c:v>40512.083333333336</c:v>
                </c:pt>
                <c:pt idx="117830">
                  <c:v>40512.666666666664</c:v>
                </c:pt>
                <c:pt idx="117831">
                  <c:v>40513.083333333336</c:v>
                </c:pt>
                <c:pt idx="117832">
                  <c:v>40513.666666666664</c:v>
                </c:pt>
                <c:pt idx="117833">
                  <c:v>40514.083333333336</c:v>
                </c:pt>
                <c:pt idx="117834">
                  <c:v>40514.666666666664</c:v>
                </c:pt>
                <c:pt idx="117835">
                  <c:v>40515.083333333336</c:v>
                </c:pt>
                <c:pt idx="117836">
                  <c:v>40515.666666666664</c:v>
                </c:pt>
                <c:pt idx="117837">
                  <c:v>40516.083333333336</c:v>
                </c:pt>
                <c:pt idx="117838">
                  <c:v>40516.666666666664</c:v>
                </c:pt>
                <c:pt idx="117839">
                  <c:v>40517.083333333336</c:v>
                </c:pt>
                <c:pt idx="117840">
                  <c:v>40517.666666666664</c:v>
                </c:pt>
                <c:pt idx="117841">
                  <c:v>40518.083333333336</c:v>
                </c:pt>
                <c:pt idx="117842">
                  <c:v>40518.666666666664</c:v>
                </c:pt>
                <c:pt idx="117843">
                  <c:v>40519.083333333336</c:v>
                </c:pt>
                <c:pt idx="117844">
                  <c:v>40519.666666666664</c:v>
                </c:pt>
                <c:pt idx="117845">
                  <c:v>40520.083333333336</c:v>
                </c:pt>
                <c:pt idx="117846">
                  <c:v>40520.666666666664</c:v>
                </c:pt>
                <c:pt idx="117847">
                  <c:v>40521.083333333336</c:v>
                </c:pt>
                <c:pt idx="117848">
                  <c:v>40521.666666666664</c:v>
                </c:pt>
                <c:pt idx="117849">
                  <c:v>40522.083333333336</c:v>
                </c:pt>
                <c:pt idx="117850">
                  <c:v>40522.666666666664</c:v>
                </c:pt>
                <c:pt idx="117851">
                  <c:v>40523.083333333336</c:v>
                </c:pt>
                <c:pt idx="117852">
                  <c:v>40523.666666666664</c:v>
                </c:pt>
                <c:pt idx="117853">
                  <c:v>40524.083333333336</c:v>
                </c:pt>
                <c:pt idx="117854">
                  <c:v>40524.666666666664</c:v>
                </c:pt>
                <c:pt idx="117855">
                  <c:v>40525.083333333336</c:v>
                </c:pt>
                <c:pt idx="117856">
                  <c:v>40525.666666666664</c:v>
                </c:pt>
                <c:pt idx="117857">
                  <c:v>40526.083333333336</c:v>
                </c:pt>
                <c:pt idx="117858">
                  <c:v>40526.666666666664</c:v>
                </c:pt>
                <c:pt idx="117859">
                  <c:v>40527.083333333336</c:v>
                </c:pt>
                <c:pt idx="117860">
                  <c:v>40527.666666666664</c:v>
                </c:pt>
                <c:pt idx="117861">
                  <c:v>40528.083333333336</c:v>
                </c:pt>
                <c:pt idx="117862">
                  <c:v>40528.666666666664</c:v>
                </c:pt>
                <c:pt idx="117863">
                  <c:v>40529.083333333336</c:v>
                </c:pt>
                <c:pt idx="117864">
                  <c:v>40529.666666666664</c:v>
                </c:pt>
                <c:pt idx="117865">
                  <c:v>40530.083333333336</c:v>
                </c:pt>
                <c:pt idx="117866">
                  <c:v>40530.666666666664</c:v>
                </c:pt>
                <c:pt idx="117867">
                  <c:v>40531.083333333336</c:v>
                </c:pt>
                <c:pt idx="117868">
                  <c:v>40531.666666666664</c:v>
                </c:pt>
                <c:pt idx="117869">
                  <c:v>40532.083333333336</c:v>
                </c:pt>
                <c:pt idx="117870">
                  <c:v>40532.666666666664</c:v>
                </c:pt>
                <c:pt idx="117871">
                  <c:v>40533.083333333336</c:v>
                </c:pt>
                <c:pt idx="117872">
                  <c:v>40533.666666666664</c:v>
                </c:pt>
                <c:pt idx="117873">
                  <c:v>40534.083333333336</c:v>
                </c:pt>
                <c:pt idx="117874">
                  <c:v>40534.666666666664</c:v>
                </c:pt>
                <c:pt idx="117875">
                  <c:v>40535.083333333336</c:v>
                </c:pt>
                <c:pt idx="117876">
                  <c:v>40535.666666666664</c:v>
                </c:pt>
                <c:pt idx="117877">
                  <c:v>40536.083333333336</c:v>
                </c:pt>
                <c:pt idx="117878">
                  <c:v>40536.666666666664</c:v>
                </c:pt>
                <c:pt idx="117879">
                  <c:v>40537.083333333336</c:v>
                </c:pt>
                <c:pt idx="117880">
                  <c:v>40537.666666666664</c:v>
                </c:pt>
                <c:pt idx="117881">
                  <c:v>40538.083333333336</c:v>
                </c:pt>
                <c:pt idx="117882">
                  <c:v>40538.666666666664</c:v>
                </c:pt>
                <c:pt idx="117883">
                  <c:v>40539.083333333336</c:v>
                </c:pt>
                <c:pt idx="117884">
                  <c:v>40539.666666666664</c:v>
                </c:pt>
                <c:pt idx="117885">
                  <c:v>40540.083333333336</c:v>
                </c:pt>
                <c:pt idx="117886">
                  <c:v>40540.666666666664</c:v>
                </c:pt>
                <c:pt idx="117887">
                  <c:v>40541.083333333336</c:v>
                </c:pt>
                <c:pt idx="117888">
                  <c:v>40541.666666666664</c:v>
                </c:pt>
                <c:pt idx="117889">
                  <c:v>40542.083333333336</c:v>
                </c:pt>
                <c:pt idx="117890">
                  <c:v>40542.666666666664</c:v>
                </c:pt>
                <c:pt idx="117891">
                  <c:v>40543.083333333336</c:v>
                </c:pt>
                <c:pt idx="117892">
                  <c:v>40543.666666666664</c:v>
                </c:pt>
                <c:pt idx="117893">
                  <c:v>40544.083333333336</c:v>
                </c:pt>
                <c:pt idx="117894">
                  <c:v>40544.666666666664</c:v>
                </c:pt>
                <c:pt idx="117895">
                  <c:v>40545.083333333336</c:v>
                </c:pt>
                <c:pt idx="117896">
                  <c:v>40545.666666666664</c:v>
                </c:pt>
                <c:pt idx="117897">
                  <c:v>40546.083333333336</c:v>
                </c:pt>
                <c:pt idx="117898">
                  <c:v>40546.666666666664</c:v>
                </c:pt>
                <c:pt idx="117899">
                  <c:v>40547.083333333336</c:v>
                </c:pt>
                <c:pt idx="117900">
                  <c:v>40547.666666666664</c:v>
                </c:pt>
                <c:pt idx="117901">
                  <c:v>40548.083333333336</c:v>
                </c:pt>
                <c:pt idx="117902">
                  <c:v>40548.666666666664</c:v>
                </c:pt>
                <c:pt idx="117903">
                  <c:v>40549.083333333336</c:v>
                </c:pt>
                <c:pt idx="117904">
                  <c:v>40549.666666666664</c:v>
                </c:pt>
                <c:pt idx="117905">
                  <c:v>40550.083333333336</c:v>
                </c:pt>
                <c:pt idx="117906">
                  <c:v>40550.416666666664</c:v>
                </c:pt>
                <c:pt idx="117907">
                  <c:v>40550.666666666664</c:v>
                </c:pt>
                <c:pt idx="117908">
                  <c:v>40551.083333333336</c:v>
                </c:pt>
                <c:pt idx="117909">
                  <c:v>40551.666666666664</c:v>
                </c:pt>
                <c:pt idx="117910">
                  <c:v>40552.083333333336</c:v>
                </c:pt>
                <c:pt idx="117911">
                  <c:v>40552.666666666664</c:v>
                </c:pt>
                <c:pt idx="117912">
                  <c:v>40553.083333333336</c:v>
                </c:pt>
                <c:pt idx="117913">
                  <c:v>40553.666666666664</c:v>
                </c:pt>
                <c:pt idx="117914">
                  <c:v>40554.083333333336</c:v>
                </c:pt>
                <c:pt idx="117915">
                  <c:v>40554.666666666664</c:v>
                </c:pt>
                <c:pt idx="117916">
                  <c:v>40555.083333333336</c:v>
                </c:pt>
                <c:pt idx="117917">
                  <c:v>40555.666666666664</c:v>
                </c:pt>
                <c:pt idx="117918">
                  <c:v>40556.083333333336</c:v>
                </c:pt>
                <c:pt idx="117919">
                  <c:v>40556.666666666664</c:v>
                </c:pt>
                <c:pt idx="117920">
                  <c:v>40557.083333333336</c:v>
                </c:pt>
                <c:pt idx="117921">
                  <c:v>40557.666666666664</c:v>
                </c:pt>
                <c:pt idx="117922">
                  <c:v>40558.083333333336</c:v>
                </c:pt>
                <c:pt idx="117923">
                  <c:v>40558.666666666664</c:v>
                </c:pt>
                <c:pt idx="117924">
                  <c:v>40559.083333333336</c:v>
                </c:pt>
                <c:pt idx="117925">
                  <c:v>40559.666666666664</c:v>
                </c:pt>
                <c:pt idx="117926">
                  <c:v>40560.083333333336</c:v>
                </c:pt>
                <c:pt idx="117927">
                  <c:v>40560.666666666664</c:v>
                </c:pt>
                <c:pt idx="117928">
                  <c:v>40561.083333333336</c:v>
                </c:pt>
                <c:pt idx="117929">
                  <c:v>40561.666666666664</c:v>
                </c:pt>
                <c:pt idx="117930">
                  <c:v>40562.083333333336</c:v>
                </c:pt>
                <c:pt idx="117931">
                  <c:v>40562.666666666664</c:v>
                </c:pt>
                <c:pt idx="117932">
                  <c:v>40563.083333333336</c:v>
                </c:pt>
                <c:pt idx="117933">
                  <c:v>40563.666666666664</c:v>
                </c:pt>
                <c:pt idx="117934">
                  <c:v>40564.083333333336</c:v>
                </c:pt>
                <c:pt idx="117935">
                  <c:v>40564.666666666664</c:v>
                </c:pt>
                <c:pt idx="117936">
                  <c:v>40565.083333333336</c:v>
                </c:pt>
                <c:pt idx="117937">
                  <c:v>40565.666666666664</c:v>
                </c:pt>
                <c:pt idx="117938">
                  <c:v>40566.083333333336</c:v>
                </c:pt>
                <c:pt idx="117939">
                  <c:v>40566.666666666664</c:v>
                </c:pt>
                <c:pt idx="117940">
                  <c:v>40567.083333333336</c:v>
                </c:pt>
                <c:pt idx="117941">
                  <c:v>40567.666666666664</c:v>
                </c:pt>
                <c:pt idx="117942">
                  <c:v>40568.083333333336</c:v>
                </c:pt>
                <c:pt idx="117943">
                  <c:v>40568.666666666664</c:v>
                </c:pt>
                <c:pt idx="117944">
                  <c:v>40569.083333333336</c:v>
                </c:pt>
                <c:pt idx="117945">
                  <c:v>40569.666666666664</c:v>
                </c:pt>
                <c:pt idx="117946">
                  <c:v>40570.083333333336</c:v>
                </c:pt>
                <c:pt idx="117947">
                  <c:v>40570.666666666664</c:v>
                </c:pt>
                <c:pt idx="117948">
                  <c:v>40571.083333333336</c:v>
                </c:pt>
                <c:pt idx="117949">
                  <c:v>40571.666666666664</c:v>
                </c:pt>
                <c:pt idx="117950">
                  <c:v>40572.083333333336</c:v>
                </c:pt>
                <c:pt idx="117951">
                  <c:v>40572.666666666664</c:v>
                </c:pt>
                <c:pt idx="117952">
                  <c:v>40573.083333333336</c:v>
                </c:pt>
                <c:pt idx="117953">
                  <c:v>40573.666666666664</c:v>
                </c:pt>
                <c:pt idx="117954">
                  <c:v>40574.083333333336</c:v>
                </c:pt>
                <c:pt idx="117955">
                  <c:v>40574.666666666664</c:v>
                </c:pt>
                <c:pt idx="117956">
                  <c:v>40575.083333333336</c:v>
                </c:pt>
                <c:pt idx="117957">
                  <c:v>40575.666666666664</c:v>
                </c:pt>
                <c:pt idx="117958">
                  <c:v>40576.083333333336</c:v>
                </c:pt>
                <c:pt idx="117959">
                  <c:v>40576.666666666664</c:v>
                </c:pt>
                <c:pt idx="117960">
                  <c:v>40577.083333333336</c:v>
                </c:pt>
                <c:pt idx="117961">
                  <c:v>40577.666666666664</c:v>
                </c:pt>
                <c:pt idx="117962">
                  <c:v>40578.083333333336</c:v>
                </c:pt>
                <c:pt idx="117963">
                  <c:v>40578.666666666664</c:v>
                </c:pt>
                <c:pt idx="117964">
                  <c:v>40579.083333333336</c:v>
                </c:pt>
                <c:pt idx="117965">
                  <c:v>40579.666666666664</c:v>
                </c:pt>
                <c:pt idx="117966">
                  <c:v>40580.083333333336</c:v>
                </c:pt>
                <c:pt idx="117967">
                  <c:v>40580.666666666664</c:v>
                </c:pt>
                <c:pt idx="117968">
                  <c:v>40581.083333333336</c:v>
                </c:pt>
                <c:pt idx="117969">
                  <c:v>40581.666666666664</c:v>
                </c:pt>
                <c:pt idx="117970">
                  <c:v>40582.083333333336</c:v>
                </c:pt>
                <c:pt idx="117971">
                  <c:v>40582.666666666664</c:v>
                </c:pt>
                <c:pt idx="117972">
                  <c:v>40583.083333333336</c:v>
                </c:pt>
                <c:pt idx="117973">
                  <c:v>40583.666666666664</c:v>
                </c:pt>
                <c:pt idx="117974">
                  <c:v>40584.083333333336</c:v>
                </c:pt>
                <c:pt idx="117975">
                  <c:v>40584.666666666664</c:v>
                </c:pt>
                <c:pt idx="117976">
                  <c:v>40585.083333333336</c:v>
                </c:pt>
                <c:pt idx="117977">
                  <c:v>40585.666666666664</c:v>
                </c:pt>
                <c:pt idx="117978">
                  <c:v>40586.083333333336</c:v>
                </c:pt>
                <c:pt idx="117979">
                  <c:v>40586.666666666664</c:v>
                </c:pt>
                <c:pt idx="117980">
                  <c:v>40587.083333333336</c:v>
                </c:pt>
                <c:pt idx="117981">
                  <c:v>40587.666666666664</c:v>
                </c:pt>
                <c:pt idx="117982">
                  <c:v>40588.083333333336</c:v>
                </c:pt>
                <c:pt idx="117983">
                  <c:v>40588.666666666664</c:v>
                </c:pt>
                <c:pt idx="117984">
                  <c:v>40589.083333333336</c:v>
                </c:pt>
                <c:pt idx="117985">
                  <c:v>40589.666666666664</c:v>
                </c:pt>
                <c:pt idx="117986">
                  <c:v>40590.083333333336</c:v>
                </c:pt>
                <c:pt idx="117987">
                  <c:v>40590.666666666664</c:v>
                </c:pt>
                <c:pt idx="117988">
                  <c:v>40591.083333333336</c:v>
                </c:pt>
                <c:pt idx="117989">
                  <c:v>40591.666666666664</c:v>
                </c:pt>
                <c:pt idx="117990">
                  <c:v>40592.083333333336</c:v>
                </c:pt>
                <c:pt idx="117991">
                  <c:v>40592.666666666664</c:v>
                </c:pt>
                <c:pt idx="117992">
                  <c:v>40593.083333333336</c:v>
                </c:pt>
                <c:pt idx="117993">
                  <c:v>40593.666666666664</c:v>
                </c:pt>
                <c:pt idx="117994">
                  <c:v>40594.083333333336</c:v>
                </c:pt>
                <c:pt idx="117995">
                  <c:v>40594.666666666664</c:v>
                </c:pt>
                <c:pt idx="117996">
                  <c:v>40595.083333333336</c:v>
                </c:pt>
                <c:pt idx="117997">
                  <c:v>40595.666666666664</c:v>
                </c:pt>
                <c:pt idx="117998">
                  <c:v>40596.083333333336</c:v>
                </c:pt>
                <c:pt idx="117999">
                  <c:v>40596.666666666664</c:v>
                </c:pt>
                <c:pt idx="118000">
                  <c:v>40597.083333333336</c:v>
                </c:pt>
                <c:pt idx="118001">
                  <c:v>40597.666666666664</c:v>
                </c:pt>
                <c:pt idx="118002">
                  <c:v>40598.083333333336</c:v>
                </c:pt>
                <c:pt idx="118003">
                  <c:v>40598.666666666664</c:v>
                </c:pt>
                <c:pt idx="118004">
                  <c:v>40599.083333333336</c:v>
                </c:pt>
                <c:pt idx="118005">
                  <c:v>40599.666666666664</c:v>
                </c:pt>
                <c:pt idx="118006">
                  <c:v>40600.083333333336</c:v>
                </c:pt>
                <c:pt idx="118007">
                  <c:v>40600.666666666664</c:v>
                </c:pt>
                <c:pt idx="118008">
                  <c:v>40601.083333333336</c:v>
                </c:pt>
                <c:pt idx="118009">
                  <c:v>40601.666666666664</c:v>
                </c:pt>
                <c:pt idx="118010">
                  <c:v>40602.083333333336</c:v>
                </c:pt>
                <c:pt idx="118011">
                  <c:v>40602.666666666664</c:v>
                </c:pt>
                <c:pt idx="118012">
                  <c:v>40603.083333333336</c:v>
                </c:pt>
                <c:pt idx="118013">
                  <c:v>40603.666666666664</c:v>
                </c:pt>
                <c:pt idx="118014">
                  <c:v>40604.083333333336</c:v>
                </c:pt>
                <c:pt idx="118015">
                  <c:v>40604.666666666664</c:v>
                </c:pt>
                <c:pt idx="118016">
                  <c:v>40605.083333333336</c:v>
                </c:pt>
                <c:pt idx="118017">
                  <c:v>40605.666666666664</c:v>
                </c:pt>
                <c:pt idx="118018">
                  <c:v>40606.083333333336</c:v>
                </c:pt>
                <c:pt idx="118019">
                  <c:v>40606.666666666664</c:v>
                </c:pt>
                <c:pt idx="118020">
                  <c:v>40607.083333333336</c:v>
                </c:pt>
                <c:pt idx="118021">
                  <c:v>40607.666666666664</c:v>
                </c:pt>
                <c:pt idx="118022">
                  <c:v>40608.083333333336</c:v>
                </c:pt>
                <c:pt idx="118023">
                  <c:v>40608.666666666664</c:v>
                </c:pt>
                <c:pt idx="118024">
                  <c:v>40609.083333333336</c:v>
                </c:pt>
                <c:pt idx="118025">
                  <c:v>40609.666666666664</c:v>
                </c:pt>
                <c:pt idx="118026">
                  <c:v>40610.083333333336</c:v>
                </c:pt>
                <c:pt idx="118027">
                  <c:v>40610.666666666664</c:v>
                </c:pt>
                <c:pt idx="118028">
                  <c:v>40611.083333333336</c:v>
                </c:pt>
                <c:pt idx="118029">
                  <c:v>40611.666666666664</c:v>
                </c:pt>
                <c:pt idx="118030">
                  <c:v>40612.083333333336</c:v>
                </c:pt>
                <c:pt idx="118031">
                  <c:v>40612.666666666664</c:v>
                </c:pt>
                <c:pt idx="118032">
                  <c:v>40613.083333333336</c:v>
                </c:pt>
                <c:pt idx="118033">
                  <c:v>40613.666666666664</c:v>
                </c:pt>
                <c:pt idx="118034">
                  <c:v>40614.083333333336</c:v>
                </c:pt>
                <c:pt idx="118035">
                  <c:v>40614.666666666664</c:v>
                </c:pt>
                <c:pt idx="118036">
                  <c:v>40615.083333333336</c:v>
                </c:pt>
                <c:pt idx="118037">
                  <c:v>40615.666666666664</c:v>
                </c:pt>
                <c:pt idx="118038">
                  <c:v>40616.083333333336</c:v>
                </c:pt>
                <c:pt idx="118039">
                  <c:v>40616.666666666664</c:v>
                </c:pt>
                <c:pt idx="118040">
                  <c:v>40617.083333333336</c:v>
                </c:pt>
                <c:pt idx="118041">
                  <c:v>40617.666666666664</c:v>
                </c:pt>
                <c:pt idx="118042">
                  <c:v>40618.083333333336</c:v>
                </c:pt>
                <c:pt idx="118043">
                  <c:v>40618.666666666664</c:v>
                </c:pt>
                <c:pt idx="118044">
                  <c:v>40619.083333333336</c:v>
                </c:pt>
                <c:pt idx="118045">
                  <c:v>40619.666666666664</c:v>
                </c:pt>
                <c:pt idx="118046">
                  <c:v>40620.083333333336</c:v>
                </c:pt>
                <c:pt idx="118047">
                  <c:v>40620.666666666664</c:v>
                </c:pt>
                <c:pt idx="118048">
                  <c:v>40621.083333333336</c:v>
                </c:pt>
                <c:pt idx="118049">
                  <c:v>40621.666666666664</c:v>
                </c:pt>
                <c:pt idx="118050">
                  <c:v>40622.083333333336</c:v>
                </c:pt>
                <c:pt idx="118051">
                  <c:v>40622.666666666664</c:v>
                </c:pt>
                <c:pt idx="118052">
                  <c:v>40623.083333333336</c:v>
                </c:pt>
                <c:pt idx="118053">
                  <c:v>40623.666666666664</c:v>
                </c:pt>
                <c:pt idx="118054">
                  <c:v>40624.083333333336</c:v>
                </c:pt>
                <c:pt idx="118055">
                  <c:v>40624.666666666664</c:v>
                </c:pt>
                <c:pt idx="118056">
                  <c:v>40625.083333333336</c:v>
                </c:pt>
                <c:pt idx="118057">
                  <c:v>40625.666666666664</c:v>
                </c:pt>
                <c:pt idx="118058">
                  <c:v>40626.083333333336</c:v>
                </c:pt>
                <c:pt idx="118059">
                  <c:v>40626.666666666664</c:v>
                </c:pt>
                <c:pt idx="118060">
                  <c:v>40627.083333333336</c:v>
                </c:pt>
                <c:pt idx="118061">
                  <c:v>40627.666666666664</c:v>
                </c:pt>
                <c:pt idx="118062">
                  <c:v>40628.083333333336</c:v>
                </c:pt>
                <c:pt idx="118063">
                  <c:v>40628.666666666664</c:v>
                </c:pt>
                <c:pt idx="118064">
                  <c:v>40629.083333333336</c:v>
                </c:pt>
                <c:pt idx="118065">
                  <c:v>40629.666666666664</c:v>
                </c:pt>
                <c:pt idx="118066">
                  <c:v>40630.083333333336</c:v>
                </c:pt>
                <c:pt idx="118067">
                  <c:v>40630.666666666664</c:v>
                </c:pt>
                <c:pt idx="118068">
                  <c:v>40631.083333333336</c:v>
                </c:pt>
                <c:pt idx="118069">
                  <c:v>40631.666666666664</c:v>
                </c:pt>
                <c:pt idx="118070">
                  <c:v>40632.083333333336</c:v>
                </c:pt>
                <c:pt idx="118071">
                  <c:v>40632.666666666664</c:v>
                </c:pt>
                <c:pt idx="118072">
                  <c:v>40633.083333333336</c:v>
                </c:pt>
                <c:pt idx="118073">
                  <c:v>40633.666666666664</c:v>
                </c:pt>
                <c:pt idx="118074">
                  <c:v>40634.083333333336</c:v>
                </c:pt>
                <c:pt idx="118075">
                  <c:v>40634.666666666664</c:v>
                </c:pt>
                <c:pt idx="118076">
                  <c:v>40635.083333333336</c:v>
                </c:pt>
                <c:pt idx="118077">
                  <c:v>40635.666666666664</c:v>
                </c:pt>
                <c:pt idx="118078">
                  <c:v>40636.083333333336</c:v>
                </c:pt>
                <c:pt idx="118079">
                  <c:v>40636.666666666664</c:v>
                </c:pt>
                <c:pt idx="118080">
                  <c:v>40637.083333333336</c:v>
                </c:pt>
                <c:pt idx="118081">
                  <c:v>40637.666666666664</c:v>
                </c:pt>
                <c:pt idx="118082">
                  <c:v>40638.083333333336</c:v>
                </c:pt>
                <c:pt idx="118083">
                  <c:v>40638.666666666664</c:v>
                </c:pt>
                <c:pt idx="118084">
                  <c:v>40639.083333333336</c:v>
                </c:pt>
                <c:pt idx="118085">
                  <c:v>40639.666666666664</c:v>
                </c:pt>
                <c:pt idx="118086">
                  <c:v>40640.083333333336</c:v>
                </c:pt>
                <c:pt idx="118087">
                  <c:v>40640.666666666664</c:v>
                </c:pt>
                <c:pt idx="118088">
                  <c:v>40641.083333333336</c:v>
                </c:pt>
                <c:pt idx="118089">
                  <c:v>40641.666666666664</c:v>
                </c:pt>
                <c:pt idx="118090">
                  <c:v>40642.083333333336</c:v>
                </c:pt>
                <c:pt idx="118091">
                  <c:v>40642.666666666664</c:v>
                </c:pt>
                <c:pt idx="118092">
                  <c:v>40643.083333333336</c:v>
                </c:pt>
                <c:pt idx="118093">
                  <c:v>40643.666666666664</c:v>
                </c:pt>
                <c:pt idx="118094">
                  <c:v>40644.083333333336</c:v>
                </c:pt>
                <c:pt idx="118095">
                  <c:v>40644.666666666664</c:v>
                </c:pt>
                <c:pt idx="118096">
                  <c:v>40645.083333333336</c:v>
                </c:pt>
                <c:pt idx="118097">
                  <c:v>40645.666666666664</c:v>
                </c:pt>
                <c:pt idx="118098">
                  <c:v>40646.083333333336</c:v>
                </c:pt>
                <c:pt idx="118099">
                  <c:v>40646.666666666664</c:v>
                </c:pt>
                <c:pt idx="118100">
                  <c:v>40647.083333333336</c:v>
                </c:pt>
                <c:pt idx="118101">
                  <c:v>40647.666666666664</c:v>
                </c:pt>
                <c:pt idx="118102">
                  <c:v>40648.083333333336</c:v>
                </c:pt>
                <c:pt idx="118103">
                  <c:v>40648.666666666664</c:v>
                </c:pt>
                <c:pt idx="118104">
                  <c:v>40649.083333333336</c:v>
                </c:pt>
                <c:pt idx="118105">
                  <c:v>40649.666666666664</c:v>
                </c:pt>
                <c:pt idx="118106">
                  <c:v>40650.083333333336</c:v>
                </c:pt>
                <c:pt idx="118107">
                  <c:v>40650.666666666664</c:v>
                </c:pt>
                <c:pt idx="118108">
                  <c:v>40651.083333333336</c:v>
                </c:pt>
                <c:pt idx="118109">
                  <c:v>40651.666666666664</c:v>
                </c:pt>
                <c:pt idx="118110">
                  <c:v>40652.083333333336</c:v>
                </c:pt>
                <c:pt idx="118111">
                  <c:v>40652.666666666664</c:v>
                </c:pt>
                <c:pt idx="118112">
                  <c:v>40653.083333333336</c:v>
                </c:pt>
                <c:pt idx="118113">
                  <c:v>40653.666666666664</c:v>
                </c:pt>
                <c:pt idx="118114">
                  <c:v>40654.083333333336</c:v>
                </c:pt>
                <c:pt idx="118115">
                  <c:v>40654.666666666664</c:v>
                </c:pt>
                <c:pt idx="118116">
                  <c:v>40655.083333333336</c:v>
                </c:pt>
                <c:pt idx="118117">
                  <c:v>40655.666666666664</c:v>
                </c:pt>
                <c:pt idx="118118">
                  <c:v>40656.083333333336</c:v>
                </c:pt>
                <c:pt idx="118119">
                  <c:v>40656.666666666664</c:v>
                </c:pt>
                <c:pt idx="118120">
                  <c:v>40657.083333333336</c:v>
                </c:pt>
                <c:pt idx="118121">
                  <c:v>40657.666666666664</c:v>
                </c:pt>
                <c:pt idx="118122">
                  <c:v>40658.083333333336</c:v>
                </c:pt>
                <c:pt idx="118123">
                  <c:v>40658.666666666664</c:v>
                </c:pt>
                <c:pt idx="118124">
                  <c:v>40659.083333333336</c:v>
                </c:pt>
                <c:pt idx="118125">
                  <c:v>40659.666666666664</c:v>
                </c:pt>
                <c:pt idx="118126">
                  <c:v>40660.083333333336</c:v>
                </c:pt>
                <c:pt idx="118127">
                  <c:v>40660.666666666664</c:v>
                </c:pt>
                <c:pt idx="118128">
                  <c:v>40661.083333333336</c:v>
                </c:pt>
                <c:pt idx="118129">
                  <c:v>40661.666666666664</c:v>
                </c:pt>
                <c:pt idx="118130">
                  <c:v>40662.083333333336</c:v>
                </c:pt>
                <c:pt idx="118131">
                  <c:v>40662.666666666664</c:v>
                </c:pt>
                <c:pt idx="118132">
                  <c:v>40663.083333333336</c:v>
                </c:pt>
                <c:pt idx="118133">
                  <c:v>40663.666666666664</c:v>
                </c:pt>
                <c:pt idx="118134">
                  <c:v>40664.083333333336</c:v>
                </c:pt>
                <c:pt idx="118135">
                  <c:v>40664.666666666664</c:v>
                </c:pt>
                <c:pt idx="118136">
                  <c:v>40665.083333333336</c:v>
                </c:pt>
                <c:pt idx="118137">
                  <c:v>40665.666666666664</c:v>
                </c:pt>
                <c:pt idx="118138">
                  <c:v>40666.083333333336</c:v>
                </c:pt>
                <c:pt idx="118139">
                  <c:v>40666.666666666664</c:v>
                </c:pt>
                <c:pt idx="118140">
                  <c:v>40667.083333333336</c:v>
                </c:pt>
                <c:pt idx="118141">
                  <c:v>40667.666666666664</c:v>
                </c:pt>
                <c:pt idx="118142">
                  <c:v>40668.083333333336</c:v>
                </c:pt>
                <c:pt idx="118143">
                  <c:v>40668.666666666664</c:v>
                </c:pt>
                <c:pt idx="118144">
                  <c:v>40669.083333333336</c:v>
                </c:pt>
                <c:pt idx="118145">
                  <c:v>40669.666666666664</c:v>
                </c:pt>
                <c:pt idx="118146">
                  <c:v>40670.083333333336</c:v>
                </c:pt>
                <c:pt idx="118147">
                  <c:v>40670.666666666664</c:v>
                </c:pt>
                <c:pt idx="118148">
                  <c:v>40671.083333333336</c:v>
                </c:pt>
                <c:pt idx="118149">
                  <c:v>40671.666666666664</c:v>
                </c:pt>
                <c:pt idx="118150">
                  <c:v>40672.083333333336</c:v>
                </c:pt>
                <c:pt idx="118151">
                  <c:v>40672.666666666664</c:v>
                </c:pt>
                <c:pt idx="118152">
                  <c:v>40673.083333333336</c:v>
                </c:pt>
                <c:pt idx="118153">
                  <c:v>40673.666666666664</c:v>
                </c:pt>
                <c:pt idx="118154">
                  <c:v>40674.083333333336</c:v>
                </c:pt>
                <c:pt idx="118155">
                  <c:v>40674.666666666664</c:v>
                </c:pt>
                <c:pt idx="118156">
                  <c:v>40675.083333333336</c:v>
                </c:pt>
                <c:pt idx="118157">
                  <c:v>40675.666666666664</c:v>
                </c:pt>
                <c:pt idx="118158">
                  <c:v>40676.083333333336</c:v>
                </c:pt>
                <c:pt idx="118159">
                  <c:v>40676.666666666664</c:v>
                </c:pt>
                <c:pt idx="118160">
                  <c:v>40677.083333333336</c:v>
                </c:pt>
                <c:pt idx="118161">
                  <c:v>40677.666666666664</c:v>
                </c:pt>
                <c:pt idx="118162">
                  <c:v>40678.083333333336</c:v>
                </c:pt>
                <c:pt idx="118163">
                  <c:v>40678.666666666664</c:v>
                </c:pt>
                <c:pt idx="118164">
                  <c:v>40679.083333333336</c:v>
                </c:pt>
                <c:pt idx="118165">
                  <c:v>40679.666666666664</c:v>
                </c:pt>
                <c:pt idx="118166">
                  <c:v>40680.083333333336</c:v>
                </c:pt>
                <c:pt idx="118167">
                  <c:v>40680.666666666664</c:v>
                </c:pt>
                <c:pt idx="118168">
                  <c:v>40681.083333333336</c:v>
                </c:pt>
                <c:pt idx="118169">
                  <c:v>40681.666666666664</c:v>
                </c:pt>
                <c:pt idx="118170">
                  <c:v>40682.083333333336</c:v>
                </c:pt>
                <c:pt idx="118171">
                  <c:v>40682.666666666664</c:v>
                </c:pt>
                <c:pt idx="118172">
                  <c:v>40683.083333333336</c:v>
                </c:pt>
                <c:pt idx="118173">
                  <c:v>40683.666666666664</c:v>
                </c:pt>
                <c:pt idx="118174">
                  <c:v>40684.083333333336</c:v>
                </c:pt>
                <c:pt idx="118175">
                  <c:v>40684.666666666664</c:v>
                </c:pt>
                <c:pt idx="118176">
                  <c:v>40685.083333333336</c:v>
                </c:pt>
                <c:pt idx="118177">
                  <c:v>40685.666666666664</c:v>
                </c:pt>
                <c:pt idx="118178">
                  <c:v>40686.083333333336</c:v>
                </c:pt>
                <c:pt idx="118179">
                  <c:v>40686.666666666664</c:v>
                </c:pt>
                <c:pt idx="118180">
                  <c:v>40687.083333333336</c:v>
                </c:pt>
                <c:pt idx="118181">
                  <c:v>40687.666666666664</c:v>
                </c:pt>
                <c:pt idx="118182">
                  <c:v>40688.083333333336</c:v>
                </c:pt>
                <c:pt idx="118183">
                  <c:v>40688.666666666664</c:v>
                </c:pt>
                <c:pt idx="118184">
                  <c:v>40689.083333333336</c:v>
                </c:pt>
                <c:pt idx="118185">
                  <c:v>40689.666666666664</c:v>
                </c:pt>
                <c:pt idx="118186">
                  <c:v>40690.083333333336</c:v>
                </c:pt>
                <c:pt idx="118187">
                  <c:v>40690.666666666664</c:v>
                </c:pt>
                <c:pt idx="118188">
                  <c:v>40691.083333333336</c:v>
                </c:pt>
                <c:pt idx="118189">
                  <c:v>40691.666666666664</c:v>
                </c:pt>
                <c:pt idx="118190">
                  <c:v>40692.083333333336</c:v>
                </c:pt>
                <c:pt idx="118191">
                  <c:v>40692.666666666664</c:v>
                </c:pt>
                <c:pt idx="118192">
                  <c:v>40693.083333333336</c:v>
                </c:pt>
                <c:pt idx="118193">
                  <c:v>40693.666666666664</c:v>
                </c:pt>
                <c:pt idx="118194">
                  <c:v>40694.083333333336</c:v>
                </c:pt>
                <c:pt idx="118195">
                  <c:v>40694.666666666664</c:v>
                </c:pt>
                <c:pt idx="118196">
                  <c:v>40695.083333333336</c:v>
                </c:pt>
                <c:pt idx="118197">
                  <c:v>40695.666666666664</c:v>
                </c:pt>
                <c:pt idx="118198">
                  <c:v>40696.083333333336</c:v>
                </c:pt>
                <c:pt idx="118199">
                  <c:v>40696.666666666664</c:v>
                </c:pt>
                <c:pt idx="118200">
                  <c:v>40697.083333333336</c:v>
                </c:pt>
                <c:pt idx="118201">
                  <c:v>40697.666666666664</c:v>
                </c:pt>
                <c:pt idx="118202">
                  <c:v>40698.083333333336</c:v>
                </c:pt>
                <c:pt idx="118203">
                  <c:v>40698.666666666664</c:v>
                </c:pt>
                <c:pt idx="118204">
                  <c:v>40699.083333333336</c:v>
                </c:pt>
                <c:pt idx="118205">
                  <c:v>40699.666666666664</c:v>
                </c:pt>
                <c:pt idx="118206">
                  <c:v>40700.083333333336</c:v>
                </c:pt>
                <c:pt idx="118207">
                  <c:v>40700.666666666664</c:v>
                </c:pt>
                <c:pt idx="118208">
                  <c:v>40701.083333333336</c:v>
                </c:pt>
                <c:pt idx="118209">
                  <c:v>40701.666666666664</c:v>
                </c:pt>
                <c:pt idx="118210">
                  <c:v>40702.083333333336</c:v>
                </c:pt>
                <c:pt idx="118211">
                  <c:v>40702.666666666664</c:v>
                </c:pt>
                <c:pt idx="118212">
                  <c:v>40703.083333333336</c:v>
                </c:pt>
                <c:pt idx="118213">
                  <c:v>40703.666666666664</c:v>
                </c:pt>
                <c:pt idx="118214">
                  <c:v>40704.083333333336</c:v>
                </c:pt>
                <c:pt idx="118215">
                  <c:v>40704.666666666664</c:v>
                </c:pt>
                <c:pt idx="118216">
                  <c:v>40705.083333333336</c:v>
                </c:pt>
                <c:pt idx="118217">
                  <c:v>40705.666666666664</c:v>
                </c:pt>
                <c:pt idx="118218">
                  <c:v>40706.083333333336</c:v>
                </c:pt>
                <c:pt idx="118219">
                  <c:v>40706.666666666664</c:v>
                </c:pt>
                <c:pt idx="118220">
                  <c:v>40707.083333333336</c:v>
                </c:pt>
                <c:pt idx="118221">
                  <c:v>40707.666666666664</c:v>
                </c:pt>
                <c:pt idx="118222">
                  <c:v>40708.083333333336</c:v>
                </c:pt>
                <c:pt idx="118223">
                  <c:v>40708.666666666664</c:v>
                </c:pt>
                <c:pt idx="118224">
                  <c:v>40709.083333333336</c:v>
                </c:pt>
                <c:pt idx="118225">
                  <c:v>40709.666666666664</c:v>
                </c:pt>
                <c:pt idx="118226">
                  <c:v>40710.083333333336</c:v>
                </c:pt>
                <c:pt idx="118227">
                  <c:v>40710.666666666664</c:v>
                </c:pt>
                <c:pt idx="118228">
                  <c:v>40711.083333333336</c:v>
                </c:pt>
                <c:pt idx="118229">
                  <c:v>40711.666666666664</c:v>
                </c:pt>
                <c:pt idx="118230">
                  <c:v>40712.083333333336</c:v>
                </c:pt>
                <c:pt idx="118231">
                  <c:v>40712.666666666664</c:v>
                </c:pt>
                <c:pt idx="118232">
                  <c:v>40713.083333333336</c:v>
                </c:pt>
                <c:pt idx="118233">
                  <c:v>40713.666666666664</c:v>
                </c:pt>
                <c:pt idx="118234">
                  <c:v>40714.083333333336</c:v>
                </c:pt>
                <c:pt idx="118235">
                  <c:v>40714.666666666664</c:v>
                </c:pt>
                <c:pt idx="118236">
                  <c:v>40715.083333333336</c:v>
                </c:pt>
                <c:pt idx="118237">
                  <c:v>40715.666666666664</c:v>
                </c:pt>
                <c:pt idx="118238">
                  <c:v>40716.083333333336</c:v>
                </c:pt>
                <c:pt idx="118239">
                  <c:v>40716.666666666664</c:v>
                </c:pt>
                <c:pt idx="118240">
                  <c:v>40717.083333333336</c:v>
                </c:pt>
                <c:pt idx="118241">
                  <c:v>40717.666666666664</c:v>
                </c:pt>
                <c:pt idx="118242">
                  <c:v>40718.083333333336</c:v>
                </c:pt>
                <c:pt idx="118243">
                  <c:v>40718.666666666664</c:v>
                </c:pt>
                <c:pt idx="118244">
                  <c:v>40719.083333333336</c:v>
                </c:pt>
                <c:pt idx="118245">
                  <c:v>40719.666666666664</c:v>
                </c:pt>
                <c:pt idx="118246">
                  <c:v>40720.083333333336</c:v>
                </c:pt>
                <c:pt idx="118247">
                  <c:v>40720.666666666664</c:v>
                </c:pt>
                <c:pt idx="118248">
                  <c:v>40721.083333333336</c:v>
                </c:pt>
                <c:pt idx="118249">
                  <c:v>40721.666666666664</c:v>
                </c:pt>
                <c:pt idx="118250">
                  <c:v>40722.083333333336</c:v>
                </c:pt>
                <c:pt idx="118251">
                  <c:v>40722.666666666664</c:v>
                </c:pt>
                <c:pt idx="118252">
                  <c:v>40723.083333333336</c:v>
                </c:pt>
                <c:pt idx="118253">
                  <c:v>40723.666666666664</c:v>
                </c:pt>
                <c:pt idx="118254">
                  <c:v>40724.083333333336</c:v>
                </c:pt>
                <c:pt idx="118255">
                  <c:v>40724.666666666664</c:v>
                </c:pt>
                <c:pt idx="118256">
                  <c:v>40725.083333333336</c:v>
                </c:pt>
                <c:pt idx="118257">
                  <c:v>40725.666666666664</c:v>
                </c:pt>
                <c:pt idx="118258">
                  <c:v>40726.083333333336</c:v>
                </c:pt>
                <c:pt idx="118259">
                  <c:v>40726.666666666664</c:v>
                </c:pt>
                <c:pt idx="118260">
                  <c:v>40727.083333333336</c:v>
                </c:pt>
                <c:pt idx="118261">
                  <c:v>40727.666666666664</c:v>
                </c:pt>
                <c:pt idx="118262">
                  <c:v>40728.083333333336</c:v>
                </c:pt>
                <c:pt idx="118263">
                  <c:v>40728.666666666664</c:v>
                </c:pt>
                <c:pt idx="118264">
                  <c:v>40729.083333333336</c:v>
                </c:pt>
                <c:pt idx="118265">
                  <c:v>40729.666666666664</c:v>
                </c:pt>
                <c:pt idx="118266">
                  <c:v>40730.083333333336</c:v>
                </c:pt>
                <c:pt idx="118267">
                  <c:v>40730.666666666664</c:v>
                </c:pt>
                <c:pt idx="118268">
                  <c:v>40731.083333333336</c:v>
                </c:pt>
                <c:pt idx="118269">
                  <c:v>40731.666666666664</c:v>
                </c:pt>
                <c:pt idx="118270">
                  <c:v>40732.083333333336</c:v>
                </c:pt>
                <c:pt idx="118271">
                  <c:v>40732.666666666664</c:v>
                </c:pt>
                <c:pt idx="118272">
                  <c:v>40733.083333333336</c:v>
                </c:pt>
                <c:pt idx="118273">
                  <c:v>40733.666666666664</c:v>
                </c:pt>
                <c:pt idx="118274">
                  <c:v>40734.083333333336</c:v>
                </c:pt>
                <c:pt idx="118275">
                  <c:v>40734.666666666664</c:v>
                </c:pt>
                <c:pt idx="118276">
                  <c:v>40735.083333333336</c:v>
                </c:pt>
                <c:pt idx="118277">
                  <c:v>40735.666666666664</c:v>
                </c:pt>
                <c:pt idx="118278">
                  <c:v>40736.083333333336</c:v>
                </c:pt>
                <c:pt idx="118279">
                  <c:v>40736.666666666664</c:v>
                </c:pt>
                <c:pt idx="118280">
                  <c:v>40737.083333333336</c:v>
                </c:pt>
                <c:pt idx="118281">
                  <c:v>40737.666666666664</c:v>
                </c:pt>
                <c:pt idx="118282">
                  <c:v>40738.083333333336</c:v>
                </c:pt>
                <c:pt idx="118283">
                  <c:v>40738.666666666664</c:v>
                </c:pt>
                <c:pt idx="118284">
                  <c:v>40739.083333333336</c:v>
                </c:pt>
                <c:pt idx="118285">
                  <c:v>40739.666666666664</c:v>
                </c:pt>
                <c:pt idx="118286">
                  <c:v>40740.083333333336</c:v>
                </c:pt>
                <c:pt idx="118287">
                  <c:v>40740.666666666664</c:v>
                </c:pt>
                <c:pt idx="118288">
                  <c:v>40741.083333333336</c:v>
                </c:pt>
                <c:pt idx="118289">
                  <c:v>40741.666666666664</c:v>
                </c:pt>
                <c:pt idx="118290">
                  <c:v>40742.083333333336</c:v>
                </c:pt>
                <c:pt idx="118291">
                  <c:v>40742.666666666664</c:v>
                </c:pt>
                <c:pt idx="118292">
                  <c:v>40743.083333333336</c:v>
                </c:pt>
                <c:pt idx="118293">
                  <c:v>40743.666666666664</c:v>
                </c:pt>
                <c:pt idx="118294">
                  <c:v>40744.083333333336</c:v>
                </c:pt>
                <c:pt idx="118295">
                  <c:v>40744.666666666664</c:v>
                </c:pt>
                <c:pt idx="118296">
                  <c:v>40745.083333333336</c:v>
                </c:pt>
                <c:pt idx="118297">
                  <c:v>40745.666666666664</c:v>
                </c:pt>
                <c:pt idx="118298">
                  <c:v>40746.083333333336</c:v>
                </c:pt>
                <c:pt idx="118299">
                  <c:v>40746.666666666664</c:v>
                </c:pt>
                <c:pt idx="118300">
                  <c:v>40747.083333333336</c:v>
                </c:pt>
                <c:pt idx="118301">
                  <c:v>40747.666666666664</c:v>
                </c:pt>
                <c:pt idx="118302">
                  <c:v>40748.083333333336</c:v>
                </c:pt>
                <c:pt idx="118303">
                  <c:v>40748.666666666664</c:v>
                </c:pt>
                <c:pt idx="118304">
                  <c:v>40749.083333333336</c:v>
                </c:pt>
                <c:pt idx="118305">
                  <c:v>40749.666666666664</c:v>
                </c:pt>
                <c:pt idx="118306">
                  <c:v>40750.083333333336</c:v>
                </c:pt>
                <c:pt idx="118307">
                  <c:v>40750.666666666664</c:v>
                </c:pt>
                <c:pt idx="118308">
                  <c:v>40751.083333333336</c:v>
                </c:pt>
                <c:pt idx="118309">
                  <c:v>40751.666666666664</c:v>
                </c:pt>
                <c:pt idx="118310">
                  <c:v>40752.083333333336</c:v>
                </c:pt>
                <c:pt idx="118311">
                  <c:v>40752.666666666664</c:v>
                </c:pt>
                <c:pt idx="118312">
                  <c:v>40753.083333333336</c:v>
                </c:pt>
                <c:pt idx="118313">
                  <c:v>40753.666666666664</c:v>
                </c:pt>
                <c:pt idx="118314">
                  <c:v>40754.083333333336</c:v>
                </c:pt>
                <c:pt idx="118315">
                  <c:v>40754.666666666664</c:v>
                </c:pt>
                <c:pt idx="118316">
                  <c:v>40755.083333333336</c:v>
                </c:pt>
                <c:pt idx="118317">
                  <c:v>40755.666666666664</c:v>
                </c:pt>
                <c:pt idx="118318">
                  <c:v>40756.083333333336</c:v>
                </c:pt>
                <c:pt idx="118319">
                  <c:v>40757.083333333336</c:v>
                </c:pt>
                <c:pt idx="118320">
                  <c:v>40758.083333333336</c:v>
                </c:pt>
                <c:pt idx="118321">
                  <c:v>40759.083333333336</c:v>
                </c:pt>
                <c:pt idx="118322">
                  <c:v>40760.083333333336</c:v>
                </c:pt>
                <c:pt idx="118323">
                  <c:v>40761.083333333336</c:v>
                </c:pt>
                <c:pt idx="118324">
                  <c:v>40762.083333333336</c:v>
                </c:pt>
                <c:pt idx="118325">
                  <c:v>40763.083333333336</c:v>
                </c:pt>
                <c:pt idx="118326">
                  <c:v>40764.083333333336</c:v>
                </c:pt>
                <c:pt idx="118327">
                  <c:v>40765.083333333336</c:v>
                </c:pt>
                <c:pt idx="118328">
                  <c:v>40766.083333333336</c:v>
                </c:pt>
                <c:pt idx="118329">
                  <c:v>40767.083333333336</c:v>
                </c:pt>
                <c:pt idx="118330">
                  <c:v>40768.083333333336</c:v>
                </c:pt>
                <c:pt idx="118331">
                  <c:v>40769.083333333336</c:v>
                </c:pt>
                <c:pt idx="118332">
                  <c:v>40770.083333333336</c:v>
                </c:pt>
                <c:pt idx="118333">
                  <c:v>40771.083333333336</c:v>
                </c:pt>
                <c:pt idx="118334">
                  <c:v>40772.083333333336</c:v>
                </c:pt>
                <c:pt idx="118335">
                  <c:v>40773.083333333336</c:v>
                </c:pt>
                <c:pt idx="118336">
                  <c:v>40774.083333333336</c:v>
                </c:pt>
                <c:pt idx="118337">
                  <c:v>40775.083333333336</c:v>
                </c:pt>
                <c:pt idx="118338">
                  <c:v>40776.083333333336</c:v>
                </c:pt>
                <c:pt idx="118339">
                  <c:v>40777.083333333336</c:v>
                </c:pt>
                <c:pt idx="118340">
                  <c:v>40778.083333333336</c:v>
                </c:pt>
                <c:pt idx="118341">
                  <c:v>40779.083333333336</c:v>
                </c:pt>
                <c:pt idx="118342">
                  <c:v>40780.083333333336</c:v>
                </c:pt>
                <c:pt idx="118343">
                  <c:v>40781.083333333336</c:v>
                </c:pt>
                <c:pt idx="118344">
                  <c:v>40782.083333333336</c:v>
                </c:pt>
                <c:pt idx="118345">
                  <c:v>40783.083333333336</c:v>
                </c:pt>
                <c:pt idx="118346">
                  <c:v>40784.083333333336</c:v>
                </c:pt>
                <c:pt idx="118347">
                  <c:v>40785.083333333336</c:v>
                </c:pt>
                <c:pt idx="118348">
                  <c:v>40786.083333333336</c:v>
                </c:pt>
                <c:pt idx="118349">
                  <c:v>40787.083333333336</c:v>
                </c:pt>
                <c:pt idx="118350">
                  <c:v>40787.666666666664</c:v>
                </c:pt>
                <c:pt idx="118351">
                  <c:v>40788.083333333336</c:v>
                </c:pt>
                <c:pt idx="118352">
                  <c:v>40788.666666666664</c:v>
                </c:pt>
                <c:pt idx="118353">
                  <c:v>40789.083333333336</c:v>
                </c:pt>
                <c:pt idx="118354">
                  <c:v>40789.666666666664</c:v>
                </c:pt>
                <c:pt idx="118355">
                  <c:v>40790.083333333336</c:v>
                </c:pt>
                <c:pt idx="118356">
                  <c:v>40790.666666666664</c:v>
                </c:pt>
                <c:pt idx="118357">
                  <c:v>40791.083333333336</c:v>
                </c:pt>
                <c:pt idx="118358">
                  <c:v>40791.666666666664</c:v>
                </c:pt>
                <c:pt idx="118359">
                  <c:v>40792.083333333336</c:v>
                </c:pt>
                <c:pt idx="118360">
                  <c:v>40792.666666666664</c:v>
                </c:pt>
                <c:pt idx="118361">
                  <c:v>40793.083333333336</c:v>
                </c:pt>
                <c:pt idx="118362">
                  <c:v>40793.666666666664</c:v>
                </c:pt>
                <c:pt idx="118363">
                  <c:v>40794.083333333336</c:v>
                </c:pt>
                <c:pt idx="118364">
                  <c:v>40794.666666666664</c:v>
                </c:pt>
                <c:pt idx="118365">
                  <c:v>40795.083333333336</c:v>
                </c:pt>
                <c:pt idx="118366">
                  <c:v>40795.666666666664</c:v>
                </c:pt>
                <c:pt idx="118367">
                  <c:v>40796.083333333336</c:v>
                </c:pt>
                <c:pt idx="118368">
                  <c:v>40796.666666666664</c:v>
                </c:pt>
                <c:pt idx="118369">
                  <c:v>40797.083333333336</c:v>
                </c:pt>
                <c:pt idx="118370">
                  <c:v>40797.666666666664</c:v>
                </c:pt>
                <c:pt idx="118371">
                  <c:v>40798.083333333336</c:v>
                </c:pt>
                <c:pt idx="118372">
                  <c:v>40798.666666666664</c:v>
                </c:pt>
                <c:pt idx="118373">
                  <c:v>40799.083333333336</c:v>
                </c:pt>
                <c:pt idx="118374">
                  <c:v>40799.666666666664</c:v>
                </c:pt>
                <c:pt idx="118375">
                  <c:v>40800.083333333336</c:v>
                </c:pt>
                <c:pt idx="118376">
                  <c:v>40800.666666666664</c:v>
                </c:pt>
                <c:pt idx="118377">
                  <c:v>40801.083333333336</c:v>
                </c:pt>
                <c:pt idx="118378">
                  <c:v>40801.666666666664</c:v>
                </c:pt>
                <c:pt idx="118379">
                  <c:v>40802.083333333336</c:v>
                </c:pt>
                <c:pt idx="118380">
                  <c:v>40802.666666666664</c:v>
                </c:pt>
                <c:pt idx="118381">
                  <c:v>40803.083333333336</c:v>
                </c:pt>
                <c:pt idx="118382">
                  <c:v>40803.666666666664</c:v>
                </c:pt>
                <c:pt idx="118383">
                  <c:v>40804.083333333336</c:v>
                </c:pt>
                <c:pt idx="118384">
                  <c:v>40804.666666666664</c:v>
                </c:pt>
                <c:pt idx="118385">
                  <c:v>40805.083333333336</c:v>
                </c:pt>
                <c:pt idx="118386">
                  <c:v>40805.666666666664</c:v>
                </c:pt>
                <c:pt idx="118387">
                  <c:v>40806.083333333336</c:v>
                </c:pt>
                <c:pt idx="118388">
                  <c:v>40806.666666666664</c:v>
                </c:pt>
                <c:pt idx="118389">
                  <c:v>40807.083333333336</c:v>
                </c:pt>
                <c:pt idx="118390">
                  <c:v>40807.666666666664</c:v>
                </c:pt>
                <c:pt idx="118391">
                  <c:v>40808.083333333336</c:v>
                </c:pt>
                <c:pt idx="118392">
                  <c:v>40808.666666666664</c:v>
                </c:pt>
                <c:pt idx="118393">
                  <c:v>40809.083333333336</c:v>
                </c:pt>
                <c:pt idx="118394">
                  <c:v>40809.666666666664</c:v>
                </c:pt>
                <c:pt idx="118395">
                  <c:v>40810.083333333336</c:v>
                </c:pt>
                <c:pt idx="118396">
                  <c:v>40810.666666666664</c:v>
                </c:pt>
                <c:pt idx="118397">
                  <c:v>40811.083333333336</c:v>
                </c:pt>
                <c:pt idx="118398">
                  <c:v>40811.666666666664</c:v>
                </c:pt>
                <c:pt idx="118399">
                  <c:v>40812.083333333336</c:v>
                </c:pt>
                <c:pt idx="118400">
                  <c:v>40812.666666666664</c:v>
                </c:pt>
                <c:pt idx="118401">
                  <c:v>40813.083333333336</c:v>
                </c:pt>
                <c:pt idx="118402">
                  <c:v>40813.666666666664</c:v>
                </c:pt>
                <c:pt idx="118403">
                  <c:v>40814.083333333336</c:v>
                </c:pt>
                <c:pt idx="118404">
                  <c:v>40815.666666666664</c:v>
                </c:pt>
                <c:pt idx="118405">
                  <c:v>40816.083333333336</c:v>
                </c:pt>
                <c:pt idx="118406">
                  <c:v>40816.666666666664</c:v>
                </c:pt>
                <c:pt idx="118407">
                  <c:v>40817.083333333336</c:v>
                </c:pt>
                <c:pt idx="118408">
                  <c:v>40818.083333333336</c:v>
                </c:pt>
                <c:pt idx="118409">
                  <c:v>40819.083333333336</c:v>
                </c:pt>
                <c:pt idx="118410">
                  <c:v>40820.083333333336</c:v>
                </c:pt>
                <c:pt idx="118411">
                  <c:v>40821.083333333336</c:v>
                </c:pt>
                <c:pt idx="118412">
                  <c:v>40822.083333333336</c:v>
                </c:pt>
                <c:pt idx="118413">
                  <c:v>40823.083333333336</c:v>
                </c:pt>
                <c:pt idx="118414">
                  <c:v>40824.083333333336</c:v>
                </c:pt>
                <c:pt idx="118415">
                  <c:v>40825.083333333336</c:v>
                </c:pt>
                <c:pt idx="118416">
                  <c:v>40826.083333333336</c:v>
                </c:pt>
                <c:pt idx="118417">
                  <c:v>40827.083333333336</c:v>
                </c:pt>
                <c:pt idx="118418">
                  <c:v>40828.083333333336</c:v>
                </c:pt>
                <c:pt idx="118419">
                  <c:v>40829.083333333336</c:v>
                </c:pt>
                <c:pt idx="118420">
                  <c:v>40830.083333333336</c:v>
                </c:pt>
                <c:pt idx="118421">
                  <c:v>40831.083333333336</c:v>
                </c:pt>
                <c:pt idx="118422">
                  <c:v>40832.083333333336</c:v>
                </c:pt>
                <c:pt idx="118423">
                  <c:v>40833.083333333336</c:v>
                </c:pt>
                <c:pt idx="118424">
                  <c:v>40834.083333333336</c:v>
                </c:pt>
                <c:pt idx="118425">
                  <c:v>40835.083333333336</c:v>
                </c:pt>
                <c:pt idx="118426">
                  <c:v>40836.083333333336</c:v>
                </c:pt>
                <c:pt idx="118427">
                  <c:v>40837.083333333336</c:v>
                </c:pt>
                <c:pt idx="118428">
                  <c:v>40838.083333333336</c:v>
                </c:pt>
                <c:pt idx="118429">
                  <c:v>40839.083333333336</c:v>
                </c:pt>
                <c:pt idx="118430">
                  <c:v>40840.083333333336</c:v>
                </c:pt>
                <c:pt idx="118431">
                  <c:v>40841.083333333336</c:v>
                </c:pt>
                <c:pt idx="118432">
                  <c:v>40842.083333333336</c:v>
                </c:pt>
                <c:pt idx="118433">
                  <c:v>40842.419444444444</c:v>
                </c:pt>
                <c:pt idx="118434">
                  <c:v>40843.083333333336</c:v>
                </c:pt>
                <c:pt idx="118435">
                  <c:v>40844.083333333336</c:v>
                </c:pt>
                <c:pt idx="118436">
                  <c:v>40845.083333333336</c:v>
                </c:pt>
                <c:pt idx="118437">
                  <c:v>40846.083333333336</c:v>
                </c:pt>
                <c:pt idx="118438">
                  <c:v>40847.083333333336</c:v>
                </c:pt>
                <c:pt idx="118439">
                  <c:v>40848.166666666664</c:v>
                </c:pt>
                <c:pt idx="118440">
                  <c:v>40849.166666666664</c:v>
                </c:pt>
                <c:pt idx="118441">
                  <c:v>40850.166666666664</c:v>
                </c:pt>
                <c:pt idx="118442">
                  <c:v>40851.166666666664</c:v>
                </c:pt>
                <c:pt idx="118443">
                  <c:v>40852.166666666664</c:v>
                </c:pt>
                <c:pt idx="118444">
                  <c:v>40853.166666666664</c:v>
                </c:pt>
                <c:pt idx="118445">
                  <c:v>40854.166666666664</c:v>
                </c:pt>
                <c:pt idx="118446">
                  <c:v>40855.166666666664</c:v>
                </c:pt>
                <c:pt idx="118447">
                  <c:v>40856.166666666664</c:v>
                </c:pt>
                <c:pt idx="118448">
                  <c:v>40857.166666666664</c:v>
                </c:pt>
                <c:pt idx="118449">
                  <c:v>40858.166666666664</c:v>
                </c:pt>
                <c:pt idx="118450">
                  <c:v>40859.166666666664</c:v>
                </c:pt>
                <c:pt idx="118451">
                  <c:v>40860.166666666664</c:v>
                </c:pt>
                <c:pt idx="118452">
                  <c:v>40861.166666666664</c:v>
                </c:pt>
                <c:pt idx="118453">
                  <c:v>40862.166666666664</c:v>
                </c:pt>
                <c:pt idx="118454">
                  <c:v>40863.166666666664</c:v>
                </c:pt>
                <c:pt idx="118455">
                  <c:v>40864.166666666664</c:v>
                </c:pt>
                <c:pt idx="118456">
                  <c:v>40865.166666666664</c:v>
                </c:pt>
                <c:pt idx="118457">
                  <c:v>40866.166666666664</c:v>
                </c:pt>
                <c:pt idx="118458">
                  <c:v>40867.166666666664</c:v>
                </c:pt>
                <c:pt idx="118459">
                  <c:v>40868.166666666664</c:v>
                </c:pt>
                <c:pt idx="118460">
                  <c:v>40869.166666666664</c:v>
                </c:pt>
                <c:pt idx="118461">
                  <c:v>40870.166666666664</c:v>
                </c:pt>
                <c:pt idx="118462">
                  <c:v>40871.166666666664</c:v>
                </c:pt>
                <c:pt idx="118463">
                  <c:v>40872.166666666664</c:v>
                </c:pt>
                <c:pt idx="118464">
                  <c:v>40873.166666666664</c:v>
                </c:pt>
                <c:pt idx="118465">
                  <c:v>40874.166666666664</c:v>
                </c:pt>
                <c:pt idx="118466">
                  <c:v>40875.166666666664</c:v>
                </c:pt>
                <c:pt idx="118467">
                  <c:v>40876.166666666664</c:v>
                </c:pt>
                <c:pt idx="118468">
                  <c:v>40877.166666666664</c:v>
                </c:pt>
                <c:pt idx="118469">
                  <c:v>40878.5</c:v>
                </c:pt>
                <c:pt idx="118470">
                  <c:v>40879.5</c:v>
                </c:pt>
                <c:pt idx="118471">
                  <c:v>40880.5</c:v>
                </c:pt>
                <c:pt idx="118472">
                  <c:v>40881.5</c:v>
                </c:pt>
                <c:pt idx="118473">
                  <c:v>40882.5</c:v>
                </c:pt>
                <c:pt idx="118474">
                  <c:v>40883.5</c:v>
                </c:pt>
                <c:pt idx="118475">
                  <c:v>40884.5</c:v>
                </c:pt>
                <c:pt idx="118476">
                  <c:v>40885.5</c:v>
                </c:pt>
                <c:pt idx="118477">
                  <c:v>40886.5</c:v>
                </c:pt>
                <c:pt idx="118478">
                  <c:v>40887.5</c:v>
                </c:pt>
                <c:pt idx="118479">
                  <c:v>40888.5</c:v>
                </c:pt>
                <c:pt idx="118480">
                  <c:v>40889.5</c:v>
                </c:pt>
                <c:pt idx="118481">
                  <c:v>40890.5</c:v>
                </c:pt>
                <c:pt idx="118482">
                  <c:v>40891.5</c:v>
                </c:pt>
                <c:pt idx="118483">
                  <c:v>40892.5</c:v>
                </c:pt>
                <c:pt idx="118484">
                  <c:v>40893.5</c:v>
                </c:pt>
                <c:pt idx="118485">
                  <c:v>40894.5</c:v>
                </c:pt>
                <c:pt idx="118486">
                  <c:v>40895.5</c:v>
                </c:pt>
                <c:pt idx="118487">
                  <c:v>40896.5</c:v>
                </c:pt>
                <c:pt idx="118488">
                  <c:v>40897.5</c:v>
                </c:pt>
                <c:pt idx="118489">
                  <c:v>40898.5</c:v>
                </c:pt>
                <c:pt idx="118490">
                  <c:v>40899.5</c:v>
                </c:pt>
                <c:pt idx="118491">
                  <c:v>40900.5</c:v>
                </c:pt>
                <c:pt idx="118492">
                  <c:v>40901.5</c:v>
                </c:pt>
                <c:pt idx="118493">
                  <c:v>40902.5</c:v>
                </c:pt>
                <c:pt idx="118494">
                  <c:v>40903.5</c:v>
                </c:pt>
                <c:pt idx="118495">
                  <c:v>40904.5</c:v>
                </c:pt>
                <c:pt idx="118496">
                  <c:v>40905.5</c:v>
                </c:pt>
                <c:pt idx="118497">
                  <c:v>40906.5</c:v>
                </c:pt>
                <c:pt idx="118498">
                  <c:v>40907.5</c:v>
                </c:pt>
                <c:pt idx="118499">
                  <c:v>40908.5</c:v>
                </c:pt>
                <c:pt idx="118500">
                  <c:v>40909.5</c:v>
                </c:pt>
                <c:pt idx="118501">
                  <c:v>40910.5</c:v>
                </c:pt>
                <c:pt idx="118502">
                  <c:v>40911.5</c:v>
                </c:pt>
                <c:pt idx="118503">
                  <c:v>40912.5</c:v>
                </c:pt>
                <c:pt idx="118504">
                  <c:v>40913.5</c:v>
                </c:pt>
                <c:pt idx="118505">
                  <c:v>40914.5</c:v>
                </c:pt>
                <c:pt idx="118506">
                  <c:v>40915.5</c:v>
                </c:pt>
                <c:pt idx="118507">
                  <c:v>40916.5</c:v>
                </c:pt>
                <c:pt idx="118508">
                  <c:v>40917.5</c:v>
                </c:pt>
                <c:pt idx="118509">
                  <c:v>40918.5</c:v>
                </c:pt>
                <c:pt idx="118510">
                  <c:v>40919.5</c:v>
                </c:pt>
                <c:pt idx="118511">
                  <c:v>40920.5</c:v>
                </c:pt>
                <c:pt idx="118512">
                  <c:v>40921.5</c:v>
                </c:pt>
                <c:pt idx="118513">
                  <c:v>40922.5</c:v>
                </c:pt>
                <c:pt idx="118514">
                  <c:v>40923.5</c:v>
                </c:pt>
                <c:pt idx="118515">
                  <c:v>40924.5</c:v>
                </c:pt>
                <c:pt idx="118516">
                  <c:v>40925.5</c:v>
                </c:pt>
                <c:pt idx="118517">
                  <c:v>40926.5</c:v>
                </c:pt>
                <c:pt idx="118518">
                  <c:v>40927.5</c:v>
                </c:pt>
                <c:pt idx="118519">
                  <c:v>40928.5</c:v>
                </c:pt>
                <c:pt idx="118520">
                  <c:v>40929.5</c:v>
                </c:pt>
                <c:pt idx="118521">
                  <c:v>40930.5</c:v>
                </c:pt>
                <c:pt idx="118522">
                  <c:v>40931.5</c:v>
                </c:pt>
                <c:pt idx="118523">
                  <c:v>40932.5</c:v>
                </c:pt>
                <c:pt idx="118524">
                  <c:v>40933.5</c:v>
                </c:pt>
                <c:pt idx="118525">
                  <c:v>40934.5</c:v>
                </c:pt>
                <c:pt idx="118526">
                  <c:v>40935.5</c:v>
                </c:pt>
                <c:pt idx="118527">
                  <c:v>40936.5</c:v>
                </c:pt>
                <c:pt idx="118528">
                  <c:v>40937.5</c:v>
                </c:pt>
                <c:pt idx="118529">
                  <c:v>40938.5</c:v>
                </c:pt>
                <c:pt idx="118530">
                  <c:v>40939.5</c:v>
                </c:pt>
                <c:pt idx="118531">
                  <c:v>40940.083333333336</c:v>
                </c:pt>
                <c:pt idx="118532">
                  <c:v>40940.666666666664</c:v>
                </c:pt>
                <c:pt idx="118533">
                  <c:v>40941.083333333336</c:v>
                </c:pt>
                <c:pt idx="118534">
                  <c:v>40941.666666666664</c:v>
                </c:pt>
                <c:pt idx="118535">
                  <c:v>40942.083333333336</c:v>
                </c:pt>
                <c:pt idx="118536">
                  <c:v>40942.666666666664</c:v>
                </c:pt>
                <c:pt idx="118537">
                  <c:v>40943.083333333336</c:v>
                </c:pt>
                <c:pt idx="118538">
                  <c:v>40943.666666666664</c:v>
                </c:pt>
                <c:pt idx="118539">
                  <c:v>40944.083333333336</c:v>
                </c:pt>
                <c:pt idx="118540">
                  <c:v>40944.666666666664</c:v>
                </c:pt>
                <c:pt idx="118541">
                  <c:v>40945.083333333336</c:v>
                </c:pt>
                <c:pt idx="118542">
                  <c:v>40945.666666666664</c:v>
                </c:pt>
                <c:pt idx="118543">
                  <c:v>40946.083333333336</c:v>
                </c:pt>
                <c:pt idx="118544">
                  <c:v>40946.666666666664</c:v>
                </c:pt>
                <c:pt idx="118545">
                  <c:v>40947.083333333336</c:v>
                </c:pt>
                <c:pt idx="118546">
                  <c:v>40947.666666666664</c:v>
                </c:pt>
                <c:pt idx="118547">
                  <c:v>40948.083333333336</c:v>
                </c:pt>
                <c:pt idx="118548">
                  <c:v>40948.666666666664</c:v>
                </c:pt>
                <c:pt idx="118549">
                  <c:v>40949.083333333336</c:v>
                </c:pt>
                <c:pt idx="118550">
                  <c:v>40949.666666666664</c:v>
                </c:pt>
                <c:pt idx="118551">
                  <c:v>40950.083333333336</c:v>
                </c:pt>
                <c:pt idx="118552">
                  <c:v>40950.666666666664</c:v>
                </c:pt>
                <c:pt idx="118553">
                  <c:v>40951.083333333336</c:v>
                </c:pt>
                <c:pt idx="118554">
                  <c:v>40951.666666666664</c:v>
                </c:pt>
                <c:pt idx="118555">
                  <c:v>40952.083333333336</c:v>
                </c:pt>
                <c:pt idx="118556">
                  <c:v>40952.666666666664</c:v>
                </c:pt>
                <c:pt idx="118557">
                  <c:v>40953.083333333336</c:v>
                </c:pt>
                <c:pt idx="118558">
                  <c:v>40953.666666666664</c:v>
                </c:pt>
                <c:pt idx="118559">
                  <c:v>40954.083333333336</c:v>
                </c:pt>
                <c:pt idx="118560">
                  <c:v>40954.666666666664</c:v>
                </c:pt>
                <c:pt idx="118561">
                  <c:v>40955.083333333336</c:v>
                </c:pt>
                <c:pt idx="118562">
                  <c:v>40955.666666666664</c:v>
                </c:pt>
                <c:pt idx="118563">
                  <c:v>40956.083333333336</c:v>
                </c:pt>
                <c:pt idx="118564">
                  <c:v>40956.666666666664</c:v>
                </c:pt>
                <c:pt idx="118565">
                  <c:v>40957.083333333336</c:v>
                </c:pt>
                <c:pt idx="118566">
                  <c:v>40957.666666666664</c:v>
                </c:pt>
                <c:pt idx="118567">
                  <c:v>40958.083333333336</c:v>
                </c:pt>
                <c:pt idx="118568">
                  <c:v>40958.666666666664</c:v>
                </c:pt>
                <c:pt idx="118569">
                  <c:v>40959.083333333336</c:v>
                </c:pt>
                <c:pt idx="118570">
                  <c:v>40959.666666666664</c:v>
                </c:pt>
                <c:pt idx="118571">
                  <c:v>40960.083333333336</c:v>
                </c:pt>
                <c:pt idx="118572">
                  <c:v>40960.666666666664</c:v>
                </c:pt>
                <c:pt idx="118573">
                  <c:v>40961.083333333336</c:v>
                </c:pt>
                <c:pt idx="118574">
                  <c:v>40961.666666666664</c:v>
                </c:pt>
                <c:pt idx="118575">
                  <c:v>40962.083333333336</c:v>
                </c:pt>
                <c:pt idx="118576">
                  <c:v>40962.666666666664</c:v>
                </c:pt>
                <c:pt idx="118577">
                  <c:v>40963.083333333336</c:v>
                </c:pt>
                <c:pt idx="118578">
                  <c:v>40963.666666666664</c:v>
                </c:pt>
                <c:pt idx="118579">
                  <c:v>40964.083333333336</c:v>
                </c:pt>
                <c:pt idx="118580">
                  <c:v>40964.666666666664</c:v>
                </c:pt>
                <c:pt idx="118581">
                  <c:v>40965.083333333336</c:v>
                </c:pt>
                <c:pt idx="118582">
                  <c:v>40965.666666666664</c:v>
                </c:pt>
                <c:pt idx="118583">
                  <c:v>40966.083333333336</c:v>
                </c:pt>
                <c:pt idx="118584">
                  <c:v>40966.666666666664</c:v>
                </c:pt>
                <c:pt idx="118585">
                  <c:v>40967.083333333336</c:v>
                </c:pt>
                <c:pt idx="118586">
                  <c:v>40967.666666666664</c:v>
                </c:pt>
                <c:pt idx="118587">
                  <c:v>40968.083333333336</c:v>
                </c:pt>
                <c:pt idx="118588">
                  <c:v>40968.666666666664</c:v>
                </c:pt>
                <c:pt idx="118589">
                  <c:v>40969.083333333336</c:v>
                </c:pt>
                <c:pt idx="118590">
                  <c:v>40970.083333333336</c:v>
                </c:pt>
                <c:pt idx="118591">
                  <c:v>40971.083333333336</c:v>
                </c:pt>
                <c:pt idx="118592">
                  <c:v>40972.083333333336</c:v>
                </c:pt>
                <c:pt idx="118593">
                  <c:v>40973.083333333336</c:v>
                </c:pt>
                <c:pt idx="118594">
                  <c:v>40974.083333333336</c:v>
                </c:pt>
                <c:pt idx="118595">
                  <c:v>40975.083333333336</c:v>
                </c:pt>
                <c:pt idx="118596">
                  <c:v>40976.083333333336</c:v>
                </c:pt>
                <c:pt idx="118597">
                  <c:v>40977.083333333336</c:v>
                </c:pt>
                <c:pt idx="118598">
                  <c:v>40978.083333333336</c:v>
                </c:pt>
                <c:pt idx="118599">
                  <c:v>40979.083333333336</c:v>
                </c:pt>
                <c:pt idx="118600">
                  <c:v>40980.083333333336</c:v>
                </c:pt>
                <c:pt idx="118601">
                  <c:v>40981.083333333336</c:v>
                </c:pt>
                <c:pt idx="118602">
                  <c:v>40982.083333333336</c:v>
                </c:pt>
                <c:pt idx="118603">
                  <c:v>40983.083333333336</c:v>
                </c:pt>
                <c:pt idx="118604">
                  <c:v>40984.083333333336</c:v>
                </c:pt>
                <c:pt idx="118605">
                  <c:v>40985.083333333336</c:v>
                </c:pt>
                <c:pt idx="118606">
                  <c:v>40986.083333333336</c:v>
                </c:pt>
                <c:pt idx="118607">
                  <c:v>40987.083333333336</c:v>
                </c:pt>
                <c:pt idx="118608">
                  <c:v>40988.083333333336</c:v>
                </c:pt>
                <c:pt idx="118609">
                  <c:v>40989.083333333336</c:v>
                </c:pt>
                <c:pt idx="118610">
                  <c:v>40990.083333333336</c:v>
                </c:pt>
                <c:pt idx="118611">
                  <c:v>40991.083333333336</c:v>
                </c:pt>
                <c:pt idx="118612">
                  <c:v>40992.083333333336</c:v>
                </c:pt>
                <c:pt idx="118613">
                  <c:v>40993.083333333336</c:v>
                </c:pt>
                <c:pt idx="118614">
                  <c:v>40994.083333333336</c:v>
                </c:pt>
                <c:pt idx="118615">
                  <c:v>40995.083333333336</c:v>
                </c:pt>
                <c:pt idx="118616">
                  <c:v>40996.083333333336</c:v>
                </c:pt>
                <c:pt idx="118617">
                  <c:v>40997.083333333336</c:v>
                </c:pt>
                <c:pt idx="118618">
                  <c:v>40998.083333333336</c:v>
                </c:pt>
                <c:pt idx="118619">
                  <c:v>40999.083333333336</c:v>
                </c:pt>
                <c:pt idx="118620">
                  <c:v>41000.083333333336</c:v>
                </c:pt>
                <c:pt idx="118621">
                  <c:v>41000.666666666664</c:v>
                </c:pt>
                <c:pt idx="118622">
                  <c:v>41001.083333333336</c:v>
                </c:pt>
                <c:pt idx="118623">
                  <c:v>41001.666666666664</c:v>
                </c:pt>
                <c:pt idx="118624">
                  <c:v>41002.083333333336</c:v>
                </c:pt>
                <c:pt idx="118625">
                  <c:v>41002.666666666664</c:v>
                </c:pt>
                <c:pt idx="118626">
                  <c:v>41003.083333333336</c:v>
                </c:pt>
                <c:pt idx="118627">
                  <c:v>41003.666666666664</c:v>
                </c:pt>
                <c:pt idx="118628">
                  <c:v>41004.083333333336</c:v>
                </c:pt>
                <c:pt idx="118629">
                  <c:v>41004.666666666664</c:v>
                </c:pt>
                <c:pt idx="118630">
                  <c:v>41005.083333333336</c:v>
                </c:pt>
                <c:pt idx="118631">
                  <c:v>41005.666666666664</c:v>
                </c:pt>
                <c:pt idx="118632">
                  <c:v>41006.083333333336</c:v>
                </c:pt>
                <c:pt idx="118633">
                  <c:v>41006.666666666664</c:v>
                </c:pt>
                <c:pt idx="118634">
                  <c:v>41007.083333333336</c:v>
                </c:pt>
                <c:pt idx="118635">
                  <c:v>41007.666666666664</c:v>
                </c:pt>
                <c:pt idx="118636">
                  <c:v>41008.083333333336</c:v>
                </c:pt>
                <c:pt idx="118637">
                  <c:v>41008.666666666664</c:v>
                </c:pt>
                <c:pt idx="118638">
                  <c:v>41009.083333333336</c:v>
                </c:pt>
                <c:pt idx="118639">
                  <c:v>41009.666666666664</c:v>
                </c:pt>
                <c:pt idx="118640">
                  <c:v>41010.083333333336</c:v>
                </c:pt>
                <c:pt idx="118641">
                  <c:v>41010.666666666664</c:v>
                </c:pt>
                <c:pt idx="118642">
                  <c:v>41011.083333333336</c:v>
                </c:pt>
                <c:pt idx="118643">
                  <c:v>41011.666666666664</c:v>
                </c:pt>
                <c:pt idx="118644">
                  <c:v>41012.083333333336</c:v>
                </c:pt>
                <c:pt idx="118645">
                  <c:v>41012.666666666664</c:v>
                </c:pt>
                <c:pt idx="118646">
                  <c:v>41013.083333333336</c:v>
                </c:pt>
                <c:pt idx="118647">
                  <c:v>41013.666666666664</c:v>
                </c:pt>
                <c:pt idx="118648">
                  <c:v>41014.083333333336</c:v>
                </c:pt>
                <c:pt idx="118649">
                  <c:v>41014.666666666664</c:v>
                </c:pt>
                <c:pt idx="118650">
                  <c:v>41015.083333333336</c:v>
                </c:pt>
                <c:pt idx="118651">
                  <c:v>41015.666666666664</c:v>
                </c:pt>
                <c:pt idx="118652">
                  <c:v>41016.083333333336</c:v>
                </c:pt>
                <c:pt idx="118653">
                  <c:v>41016.666666666664</c:v>
                </c:pt>
                <c:pt idx="118654">
                  <c:v>41017.083333333336</c:v>
                </c:pt>
                <c:pt idx="118655">
                  <c:v>41017.666666666664</c:v>
                </c:pt>
                <c:pt idx="118656">
                  <c:v>41018.083333333336</c:v>
                </c:pt>
                <c:pt idx="118657">
                  <c:v>41018.666666666664</c:v>
                </c:pt>
                <c:pt idx="118658">
                  <c:v>41019.083333333336</c:v>
                </c:pt>
                <c:pt idx="118659">
                  <c:v>41019.666666666664</c:v>
                </c:pt>
                <c:pt idx="118660">
                  <c:v>41020.083333333336</c:v>
                </c:pt>
                <c:pt idx="118661">
                  <c:v>41020.666666666664</c:v>
                </c:pt>
                <c:pt idx="118662">
                  <c:v>41021.083333333336</c:v>
                </c:pt>
                <c:pt idx="118663">
                  <c:v>41021.666666666664</c:v>
                </c:pt>
                <c:pt idx="118664">
                  <c:v>41022.083333333336</c:v>
                </c:pt>
                <c:pt idx="118665">
                  <c:v>41022.666666666664</c:v>
                </c:pt>
                <c:pt idx="118666">
                  <c:v>41023.083333333336</c:v>
                </c:pt>
                <c:pt idx="118667">
                  <c:v>41023.666666666664</c:v>
                </c:pt>
                <c:pt idx="118668">
                  <c:v>41024.083333333336</c:v>
                </c:pt>
                <c:pt idx="118669">
                  <c:v>41024.666666666664</c:v>
                </c:pt>
                <c:pt idx="118670">
                  <c:v>41025.083333333336</c:v>
                </c:pt>
                <c:pt idx="118671">
                  <c:v>41025.666666666664</c:v>
                </c:pt>
                <c:pt idx="118672">
                  <c:v>41026.083333333336</c:v>
                </c:pt>
                <c:pt idx="118673">
                  <c:v>41026.666666666664</c:v>
                </c:pt>
                <c:pt idx="118674">
                  <c:v>41027.083333333336</c:v>
                </c:pt>
                <c:pt idx="118675">
                  <c:v>41027.666666666664</c:v>
                </c:pt>
                <c:pt idx="118676">
                  <c:v>41028.083333333336</c:v>
                </c:pt>
                <c:pt idx="118677">
                  <c:v>41028.666666666664</c:v>
                </c:pt>
                <c:pt idx="118678">
                  <c:v>41029.083333333336</c:v>
                </c:pt>
                <c:pt idx="118679">
                  <c:v>41029.666666666664</c:v>
                </c:pt>
                <c:pt idx="118680">
                  <c:v>41030.083333333336</c:v>
                </c:pt>
                <c:pt idx="118681">
                  <c:v>41030.666666666664</c:v>
                </c:pt>
                <c:pt idx="118682">
                  <c:v>41031.083333333336</c:v>
                </c:pt>
                <c:pt idx="118683">
                  <c:v>41031.666666666664</c:v>
                </c:pt>
                <c:pt idx="118684">
                  <c:v>41032.083333333336</c:v>
                </c:pt>
                <c:pt idx="118685">
                  <c:v>41032.666666666664</c:v>
                </c:pt>
                <c:pt idx="118686">
                  <c:v>41033.083333333336</c:v>
                </c:pt>
                <c:pt idx="118687">
                  <c:v>41033.666666666664</c:v>
                </c:pt>
                <c:pt idx="118688">
                  <c:v>41034.083333333336</c:v>
                </c:pt>
                <c:pt idx="118689">
                  <c:v>41034.666666666664</c:v>
                </c:pt>
                <c:pt idx="118690">
                  <c:v>41035.083333333336</c:v>
                </c:pt>
                <c:pt idx="118691">
                  <c:v>41035.666666666664</c:v>
                </c:pt>
                <c:pt idx="118692">
                  <c:v>41036.083333333336</c:v>
                </c:pt>
                <c:pt idx="118693">
                  <c:v>41036.666666666664</c:v>
                </c:pt>
                <c:pt idx="118694">
                  <c:v>41037.083333333336</c:v>
                </c:pt>
                <c:pt idx="118695">
                  <c:v>41037.375</c:v>
                </c:pt>
                <c:pt idx="118696">
                  <c:v>41037.666666666664</c:v>
                </c:pt>
                <c:pt idx="118697">
                  <c:v>41038.083333333336</c:v>
                </c:pt>
                <c:pt idx="118698">
                  <c:v>41038.666666666664</c:v>
                </c:pt>
                <c:pt idx="118699">
                  <c:v>41039.083333333336</c:v>
                </c:pt>
                <c:pt idx="118700">
                  <c:v>41039.375</c:v>
                </c:pt>
                <c:pt idx="118701">
                  <c:v>41039.666666666664</c:v>
                </c:pt>
                <c:pt idx="118702">
                  <c:v>41040.083333333336</c:v>
                </c:pt>
                <c:pt idx="118703">
                  <c:v>41040.666666666664</c:v>
                </c:pt>
                <c:pt idx="118704">
                  <c:v>41041.083333333336</c:v>
                </c:pt>
                <c:pt idx="118705">
                  <c:v>41041.666666666664</c:v>
                </c:pt>
                <c:pt idx="118706">
                  <c:v>41042.083333333336</c:v>
                </c:pt>
                <c:pt idx="118707">
                  <c:v>41042.666666666664</c:v>
                </c:pt>
                <c:pt idx="118708">
                  <c:v>41043.083333333336</c:v>
                </c:pt>
                <c:pt idx="118709">
                  <c:v>41043.666666666664</c:v>
                </c:pt>
                <c:pt idx="118710">
                  <c:v>41044.083333333336</c:v>
                </c:pt>
                <c:pt idx="118711">
                  <c:v>41044.666666666664</c:v>
                </c:pt>
                <c:pt idx="118712">
                  <c:v>41045.083333333336</c:v>
                </c:pt>
                <c:pt idx="118713">
                  <c:v>41045.666666666664</c:v>
                </c:pt>
                <c:pt idx="118714">
                  <c:v>41046.083333333336</c:v>
                </c:pt>
                <c:pt idx="118715">
                  <c:v>41046.666666666664</c:v>
                </c:pt>
                <c:pt idx="118716">
                  <c:v>41047.083333333336</c:v>
                </c:pt>
                <c:pt idx="118717">
                  <c:v>41047.666666666664</c:v>
                </c:pt>
                <c:pt idx="118718">
                  <c:v>41048.083333333336</c:v>
                </c:pt>
                <c:pt idx="118719">
                  <c:v>41048.666666666664</c:v>
                </c:pt>
                <c:pt idx="118720">
                  <c:v>41049.083333333336</c:v>
                </c:pt>
                <c:pt idx="118721">
                  <c:v>41049.666666666664</c:v>
                </c:pt>
                <c:pt idx="118722">
                  <c:v>41050.083333333336</c:v>
                </c:pt>
                <c:pt idx="118723">
                  <c:v>41050.666666666664</c:v>
                </c:pt>
                <c:pt idx="118724">
                  <c:v>41051.083333333336</c:v>
                </c:pt>
                <c:pt idx="118725">
                  <c:v>41051.666666666664</c:v>
                </c:pt>
                <c:pt idx="118726">
                  <c:v>41052.083333333336</c:v>
                </c:pt>
                <c:pt idx="118727">
                  <c:v>41052.666666666664</c:v>
                </c:pt>
                <c:pt idx="118728">
                  <c:v>41053.083333333336</c:v>
                </c:pt>
                <c:pt idx="118729">
                  <c:v>41053.666666666664</c:v>
                </c:pt>
                <c:pt idx="118730">
                  <c:v>41054.083333333336</c:v>
                </c:pt>
                <c:pt idx="118731">
                  <c:v>41054.666666666664</c:v>
                </c:pt>
                <c:pt idx="118732">
                  <c:v>41055.083333333336</c:v>
                </c:pt>
                <c:pt idx="118733">
                  <c:v>41055.666666666664</c:v>
                </c:pt>
                <c:pt idx="118734">
                  <c:v>41056.083333333336</c:v>
                </c:pt>
                <c:pt idx="118735">
                  <c:v>41056.666666666664</c:v>
                </c:pt>
                <c:pt idx="118736">
                  <c:v>41057.083333333336</c:v>
                </c:pt>
                <c:pt idx="118737">
                  <c:v>41057.666666666664</c:v>
                </c:pt>
                <c:pt idx="118738">
                  <c:v>41058.083333333336</c:v>
                </c:pt>
                <c:pt idx="118739">
                  <c:v>41058.666666666664</c:v>
                </c:pt>
                <c:pt idx="118740">
                  <c:v>41059.083333333336</c:v>
                </c:pt>
                <c:pt idx="118741">
                  <c:v>41059.666666666664</c:v>
                </c:pt>
                <c:pt idx="118742">
                  <c:v>41060.083333333336</c:v>
                </c:pt>
                <c:pt idx="118743">
                  <c:v>41060.666666666664</c:v>
                </c:pt>
                <c:pt idx="118744">
                  <c:v>41061.083333333336</c:v>
                </c:pt>
                <c:pt idx="118745">
                  <c:v>41062.083333333336</c:v>
                </c:pt>
                <c:pt idx="118746">
                  <c:v>41063.083333333336</c:v>
                </c:pt>
                <c:pt idx="118747">
                  <c:v>41064.083333333336</c:v>
                </c:pt>
                <c:pt idx="118748">
                  <c:v>41065.083333333336</c:v>
                </c:pt>
                <c:pt idx="118749">
                  <c:v>41066.083333333336</c:v>
                </c:pt>
                <c:pt idx="118750">
                  <c:v>41067.083333333336</c:v>
                </c:pt>
                <c:pt idx="118751">
                  <c:v>41068.083333333336</c:v>
                </c:pt>
                <c:pt idx="118752">
                  <c:v>41069.083333333336</c:v>
                </c:pt>
                <c:pt idx="118753">
                  <c:v>41070.083333333336</c:v>
                </c:pt>
                <c:pt idx="118754">
                  <c:v>41071.083333333336</c:v>
                </c:pt>
                <c:pt idx="118755">
                  <c:v>41072.083333333336</c:v>
                </c:pt>
                <c:pt idx="118756">
                  <c:v>41073.083333333336</c:v>
                </c:pt>
                <c:pt idx="118757">
                  <c:v>41074.083333333336</c:v>
                </c:pt>
                <c:pt idx="118758">
                  <c:v>41075.083333333336</c:v>
                </c:pt>
                <c:pt idx="118759">
                  <c:v>41076.083333333336</c:v>
                </c:pt>
                <c:pt idx="118760">
                  <c:v>41077.083333333336</c:v>
                </c:pt>
                <c:pt idx="118761">
                  <c:v>41078.083333333336</c:v>
                </c:pt>
                <c:pt idx="118762">
                  <c:v>41079.083333333336</c:v>
                </c:pt>
                <c:pt idx="118763">
                  <c:v>41080.083333333336</c:v>
                </c:pt>
                <c:pt idx="118764">
                  <c:v>41081.083333333336</c:v>
                </c:pt>
                <c:pt idx="118765">
                  <c:v>41082.083333333336</c:v>
                </c:pt>
                <c:pt idx="118766">
                  <c:v>41083.083333333336</c:v>
                </c:pt>
                <c:pt idx="118767">
                  <c:v>41084.083333333336</c:v>
                </c:pt>
                <c:pt idx="118768">
                  <c:v>41085.083333333336</c:v>
                </c:pt>
                <c:pt idx="118769">
                  <c:v>41086.083333333336</c:v>
                </c:pt>
                <c:pt idx="118770">
                  <c:v>41087.083333333336</c:v>
                </c:pt>
                <c:pt idx="118771">
                  <c:v>41088.083333333336</c:v>
                </c:pt>
                <c:pt idx="118772">
                  <c:v>41089.083333333336</c:v>
                </c:pt>
                <c:pt idx="118773">
                  <c:v>41090.083333333336</c:v>
                </c:pt>
                <c:pt idx="118774">
                  <c:v>41091.083333333336</c:v>
                </c:pt>
                <c:pt idx="118775">
                  <c:v>41092.083333333336</c:v>
                </c:pt>
                <c:pt idx="118776">
                  <c:v>41093.083333333336</c:v>
                </c:pt>
                <c:pt idx="118777">
                  <c:v>41094.083333333336</c:v>
                </c:pt>
                <c:pt idx="118778">
                  <c:v>41095.083333333336</c:v>
                </c:pt>
                <c:pt idx="118779">
                  <c:v>41096.083333333336</c:v>
                </c:pt>
                <c:pt idx="118780">
                  <c:v>41097.083333333336</c:v>
                </c:pt>
                <c:pt idx="118781">
                  <c:v>41098.083333333336</c:v>
                </c:pt>
                <c:pt idx="118782">
                  <c:v>41099.083333333336</c:v>
                </c:pt>
                <c:pt idx="118783">
                  <c:v>41100.083333333336</c:v>
                </c:pt>
                <c:pt idx="118784">
                  <c:v>41101.083333333336</c:v>
                </c:pt>
                <c:pt idx="118785">
                  <c:v>41102.083333333336</c:v>
                </c:pt>
                <c:pt idx="118786">
                  <c:v>41103.083333333336</c:v>
                </c:pt>
                <c:pt idx="118787">
                  <c:v>41104.083333333336</c:v>
                </c:pt>
                <c:pt idx="118788">
                  <c:v>41105.083333333336</c:v>
                </c:pt>
                <c:pt idx="118789">
                  <c:v>41106.083333333336</c:v>
                </c:pt>
                <c:pt idx="118790">
                  <c:v>41107.083333333336</c:v>
                </c:pt>
                <c:pt idx="118791">
                  <c:v>41108.083333333336</c:v>
                </c:pt>
                <c:pt idx="118792">
                  <c:v>41109.083333333336</c:v>
                </c:pt>
                <c:pt idx="118793">
                  <c:v>41110.083333333336</c:v>
                </c:pt>
                <c:pt idx="118794">
                  <c:v>41111.083333333336</c:v>
                </c:pt>
                <c:pt idx="118795">
                  <c:v>41112.083333333336</c:v>
                </c:pt>
                <c:pt idx="118796">
                  <c:v>41113.083333333336</c:v>
                </c:pt>
                <c:pt idx="118797">
                  <c:v>41114.083333333336</c:v>
                </c:pt>
                <c:pt idx="118798">
                  <c:v>41115.083333333336</c:v>
                </c:pt>
                <c:pt idx="118799">
                  <c:v>41116.083333333336</c:v>
                </c:pt>
                <c:pt idx="118800">
                  <c:v>41117.083333333336</c:v>
                </c:pt>
                <c:pt idx="118801">
                  <c:v>41118.083333333336</c:v>
                </c:pt>
                <c:pt idx="118802">
                  <c:v>41119.083333333336</c:v>
                </c:pt>
                <c:pt idx="118803">
                  <c:v>41120.083333333336</c:v>
                </c:pt>
                <c:pt idx="118804">
                  <c:v>41121.083333333336</c:v>
                </c:pt>
                <c:pt idx="118805">
                  <c:v>41122.083333333336</c:v>
                </c:pt>
                <c:pt idx="118806">
                  <c:v>41122.666666666664</c:v>
                </c:pt>
                <c:pt idx="118807">
                  <c:v>41123.083333333336</c:v>
                </c:pt>
                <c:pt idx="118808">
                  <c:v>41123.666666666664</c:v>
                </c:pt>
                <c:pt idx="118809">
                  <c:v>41124.083333333336</c:v>
                </c:pt>
                <c:pt idx="118810">
                  <c:v>41124.666666666664</c:v>
                </c:pt>
                <c:pt idx="118811">
                  <c:v>41125.083333333336</c:v>
                </c:pt>
                <c:pt idx="118812">
                  <c:v>41125.666666666664</c:v>
                </c:pt>
                <c:pt idx="118813">
                  <c:v>41126.083333333336</c:v>
                </c:pt>
                <c:pt idx="118814">
                  <c:v>41126.666666666664</c:v>
                </c:pt>
                <c:pt idx="118815">
                  <c:v>41127.083333333336</c:v>
                </c:pt>
                <c:pt idx="118816">
                  <c:v>41127.666666666664</c:v>
                </c:pt>
                <c:pt idx="118817">
                  <c:v>41128.083333333336</c:v>
                </c:pt>
                <c:pt idx="118818">
                  <c:v>41128.666666666664</c:v>
                </c:pt>
                <c:pt idx="118819">
                  <c:v>41129.083333333336</c:v>
                </c:pt>
                <c:pt idx="118820">
                  <c:v>41129.666666666664</c:v>
                </c:pt>
                <c:pt idx="118821">
                  <c:v>41130.083333333336</c:v>
                </c:pt>
                <c:pt idx="118822">
                  <c:v>41130.666666666664</c:v>
                </c:pt>
                <c:pt idx="118823">
                  <c:v>41131.083333333336</c:v>
                </c:pt>
                <c:pt idx="118824">
                  <c:v>41131.666666666664</c:v>
                </c:pt>
                <c:pt idx="118825">
                  <c:v>41132.083333333336</c:v>
                </c:pt>
                <c:pt idx="118826">
                  <c:v>41132.666666666664</c:v>
                </c:pt>
                <c:pt idx="118827">
                  <c:v>41133.083333333336</c:v>
                </c:pt>
                <c:pt idx="118828">
                  <c:v>41133.666666666664</c:v>
                </c:pt>
                <c:pt idx="118829">
                  <c:v>41134.083333333336</c:v>
                </c:pt>
                <c:pt idx="118830">
                  <c:v>41134.666666666664</c:v>
                </c:pt>
                <c:pt idx="118831">
                  <c:v>41135.083333333336</c:v>
                </c:pt>
                <c:pt idx="118832">
                  <c:v>41135.666666666664</c:v>
                </c:pt>
                <c:pt idx="118833">
                  <c:v>41136.083333333336</c:v>
                </c:pt>
                <c:pt idx="118834">
                  <c:v>41136.666666666664</c:v>
                </c:pt>
                <c:pt idx="118835">
                  <c:v>41137.083333333336</c:v>
                </c:pt>
                <c:pt idx="118836">
                  <c:v>41137.666666666664</c:v>
                </c:pt>
                <c:pt idx="118837">
                  <c:v>41138.083333333336</c:v>
                </c:pt>
                <c:pt idx="118838">
                  <c:v>41138.666666666664</c:v>
                </c:pt>
                <c:pt idx="118839">
                  <c:v>41139.083333333336</c:v>
                </c:pt>
                <c:pt idx="118840">
                  <c:v>41139.666666666664</c:v>
                </c:pt>
                <c:pt idx="118841">
                  <c:v>41140.083333333336</c:v>
                </c:pt>
                <c:pt idx="118842">
                  <c:v>41140.666666666664</c:v>
                </c:pt>
                <c:pt idx="118843">
                  <c:v>41141.083333333336</c:v>
                </c:pt>
                <c:pt idx="118844">
                  <c:v>41141.666666666664</c:v>
                </c:pt>
                <c:pt idx="118845">
                  <c:v>41142.083333333336</c:v>
                </c:pt>
                <c:pt idx="118846">
                  <c:v>41142.666666666664</c:v>
                </c:pt>
                <c:pt idx="118847">
                  <c:v>41143.083333333336</c:v>
                </c:pt>
                <c:pt idx="118848">
                  <c:v>41143.666666666664</c:v>
                </c:pt>
                <c:pt idx="118849">
                  <c:v>41144.083333333336</c:v>
                </c:pt>
                <c:pt idx="118850">
                  <c:v>41144.666666666664</c:v>
                </c:pt>
                <c:pt idx="118851">
                  <c:v>41145.083333333336</c:v>
                </c:pt>
                <c:pt idx="118852">
                  <c:v>41145.666666666664</c:v>
                </c:pt>
                <c:pt idx="118853">
                  <c:v>41146.083333333336</c:v>
                </c:pt>
                <c:pt idx="118854">
                  <c:v>41146.666666666664</c:v>
                </c:pt>
                <c:pt idx="118855">
                  <c:v>41147.083333333336</c:v>
                </c:pt>
                <c:pt idx="118856">
                  <c:v>41147.666666666664</c:v>
                </c:pt>
                <c:pt idx="118857">
                  <c:v>41148.083333333336</c:v>
                </c:pt>
                <c:pt idx="118858">
                  <c:v>41148.666666666664</c:v>
                </c:pt>
                <c:pt idx="118859">
                  <c:v>41149.083333333336</c:v>
                </c:pt>
                <c:pt idx="118860">
                  <c:v>41149.666666666664</c:v>
                </c:pt>
                <c:pt idx="118861">
                  <c:v>41150.083333333336</c:v>
                </c:pt>
                <c:pt idx="118862">
                  <c:v>41150.666666666664</c:v>
                </c:pt>
                <c:pt idx="118863">
                  <c:v>41151.083333333336</c:v>
                </c:pt>
                <c:pt idx="118864">
                  <c:v>41151.666666666664</c:v>
                </c:pt>
                <c:pt idx="118865">
                  <c:v>41152.083333333336</c:v>
                </c:pt>
                <c:pt idx="118866">
                  <c:v>41152.666666666664</c:v>
                </c:pt>
                <c:pt idx="118867">
                  <c:v>41153.083333333336</c:v>
                </c:pt>
                <c:pt idx="118868">
                  <c:v>41153.5</c:v>
                </c:pt>
                <c:pt idx="118869">
                  <c:v>41154.083333333336</c:v>
                </c:pt>
                <c:pt idx="118870">
                  <c:v>41155.083333333336</c:v>
                </c:pt>
                <c:pt idx="118871">
                  <c:v>41156.083333333336</c:v>
                </c:pt>
                <c:pt idx="118872">
                  <c:v>41157.083333333336</c:v>
                </c:pt>
                <c:pt idx="118873">
                  <c:v>41158.083333333336</c:v>
                </c:pt>
                <c:pt idx="118874">
                  <c:v>41159.083333333336</c:v>
                </c:pt>
                <c:pt idx="118875">
                  <c:v>41160.083333333336</c:v>
                </c:pt>
                <c:pt idx="118876">
                  <c:v>41161.083333333336</c:v>
                </c:pt>
                <c:pt idx="118877">
                  <c:v>41162.083333333336</c:v>
                </c:pt>
                <c:pt idx="118878">
                  <c:v>41163.083333333336</c:v>
                </c:pt>
                <c:pt idx="118879">
                  <c:v>41164.083333333336</c:v>
                </c:pt>
                <c:pt idx="118880">
                  <c:v>41165.083333333336</c:v>
                </c:pt>
                <c:pt idx="118881">
                  <c:v>41166.083333333336</c:v>
                </c:pt>
                <c:pt idx="118882">
                  <c:v>41167.083333333336</c:v>
                </c:pt>
                <c:pt idx="118883">
                  <c:v>41168.083333333336</c:v>
                </c:pt>
                <c:pt idx="118884">
                  <c:v>41169.083333333336</c:v>
                </c:pt>
                <c:pt idx="118885">
                  <c:v>41170.083333333336</c:v>
                </c:pt>
                <c:pt idx="118886">
                  <c:v>41171.083333333336</c:v>
                </c:pt>
                <c:pt idx="118887">
                  <c:v>41172.083333333336</c:v>
                </c:pt>
                <c:pt idx="118888">
                  <c:v>41173.083333333336</c:v>
                </c:pt>
                <c:pt idx="118889">
                  <c:v>41174.083333333336</c:v>
                </c:pt>
                <c:pt idx="118890">
                  <c:v>41175.083333333336</c:v>
                </c:pt>
                <c:pt idx="118891">
                  <c:v>41176.083333333336</c:v>
                </c:pt>
                <c:pt idx="118892">
                  <c:v>41177.083333333336</c:v>
                </c:pt>
                <c:pt idx="118893">
                  <c:v>41178.083333333336</c:v>
                </c:pt>
                <c:pt idx="118894">
                  <c:v>41179.083333333336</c:v>
                </c:pt>
                <c:pt idx="118895">
                  <c:v>41180.083333333336</c:v>
                </c:pt>
                <c:pt idx="118896">
                  <c:v>41181.083333333336</c:v>
                </c:pt>
                <c:pt idx="118897">
                  <c:v>41182.083333333336</c:v>
                </c:pt>
                <c:pt idx="118898">
                  <c:v>41183.083333333336</c:v>
                </c:pt>
                <c:pt idx="118899">
                  <c:v>41183.666666666664</c:v>
                </c:pt>
                <c:pt idx="118900">
                  <c:v>41184.083333333336</c:v>
                </c:pt>
                <c:pt idx="118901">
                  <c:v>41184.666666666664</c:v>
                </c:pt>
                <c:pt idx="118902">
                  <c:v>41185.083333333336</c:v>
                </c:pt>
                <c:pt idx="118903">
                  <c:v>41185.666666666664</c:v>
                </c:pt>
                <c:pt idx="118904">
                  <c:v>41186.083333333336</c:v>
                </c:pt>
                <c:pt idx="118905">
                  <c:v>41186.666666666664</c:v>
                </c:pt>
                <c:pt idx="118906">
                  <c:v>41187.083333333336</c:v>
                </c:pt>
                <c:pt idx="118907">
                  <c:v>41187.666666666664</c:v>
                </c:pt>
                <c:pt idx="118908">
                  <c:v>41188.083333333336</c:v>
                </c:pt>
                <c:pt idx="118909">
                  <c:v>41188.666666666664</c:v>
                </c:pt>
                <c:pt idx="118910">
                  <c:v>41189.083333333336</c:v>
                </c:pt>
                <c:pt idx="118911">
                  <c:v>41189.666666666664</c:v>
                </c:pt>
                <c:pt idx="118912">
                  <c:v>41190.083333333336</c:v>
                </c:pt>
                <c:pt idx="118913">
                  <c:v>41190.666666666664</c:v>
                </c:pt>
                <c:pt idx="118914">
                  <c:v>41191.083333333336</c:v>
                </c:pt>
                <c:pt idx="118915">
                  <c:v>41191.666666666664</c:v>
                </c:pt>
                <c:pt idx="118916">
                  <c:v>41192.083333333336</c:v>
                </c:pt>
                <c:pt idx="118917">
                  <c:v>41192.666666666664</c:v>
                </c:pt>
                <c:pt idx="118918">
                  <c:v>41193.083333333336</c:v>
                </c:pt>
                <c:pt idx="118919">
                  <c:v>41193.666666666664</c:v>
                </c:pt>
                <c:pt idx="118920">
                  <c:v>41194.083333333336</c:v>
                </c:pt>
                <c:pt idx="118921">
                  <c:v>41194.666666666664</c:v>
                </c:pt>
                <c:pt idx="118922">
                  <c:v>41195.083333333336</c:v>
                </c:pt>
                <c:pt idx="118923">
                  <c:v>41195.666666666664</c:v>
                </c:pt>
                <c:pt idx="118924">
                  <c:v>41196.083333333336</c:v>
                </c:pt>
                <c:pt idx="118925">
                  <c:v>41196.666666666664</c:v>
                </c:pt>
                <c:pt idx="118926">
                  <c:v>41197.083333333336</c:v>
                </c:pt>
                <c:pt idx="118927">
                  <c:v>41197.666666666664</c:v>
                </c:pt>
                <c:pt idx="118928">
                  <c:v>41198.083333333336</c:v>
                </c:pt>
                <c:pt idx="118929">
                  <c:v>41198.666666666664</c:v>
                </c:pt>
                <c:pt idx="118930">
                  <c:v>41199.083333333336</c:v>
                </c:pt>
                <c:pt idx="118931">
                  <c:v>41199.666666666664</c:v>
                </c:pt>
                <c:pt idx="118932">
                  <c:v>41200.083333333336</c:v>
                </c:pt>
                <c:pt idx="118933">
                  <c:v>41200.666666666664</c:v>
                </c:pt>
                <c:pt idx="118934">
                  <c:v>41201.083333333336</c:v>
                </c:pt>
                <c:pt idx="118935">
                  <c:v>41201.666666666664</c:v>
                </c:pt>
                <c:pt idx="118936">
                  <c:v>41202.083333333336</c:v>
                </c:pt>
                <c:pt idx="118937">
                  <c:v>41202.666666666664</c:v>
                </c:pt>
                <c:pt idx="118938">
                  <c:v>41203.083333333336</c:v>
                </c:pt>
                <c:pt idx="118939">
                  <c:v>41203.666666666664</c:v>
                </c:pt>
                <c:pt idx="118940">
                  <c:v>41204.083333333336</c:v>
                </c:pt>
                <c:pt idx="118941">
                  <c:v>41204.666666666664</c:v>
                </c:pt>
                <c:pt idx="118942">
                  <c:v>41205.083333333336</c:v>
                </c:pt>
                <c:pt idx="118943">
                  <c:v>41205.666666666664</c:v>
                </c:pt>
                <c:pt idx="118944">
                  <c:v>41206.083333333336</c:v>
                </c:pt>
                <c:pt idx="118945">
                  <c:v>41206.666666666664</c:v>
                </c:pt>
                <c:pt idx="118946">
                  <c:v>41207.083333333336</c:v>
                </c:pt>
                <c:pt idx="118947">
                  <c:v>41207.666666666664</c:v>
                </c:pt>
                <c:pt idx="118948">
                  <c:v>41208.083333333336</c:v>
                </c:pt>
                <c:pt idx="118949">
                  <c:v>41208.666666666664</c:v>
                </c:pt>
                <c:pt idx="118950">
                  <c:v>41209.083333333336</c:v>
                </c:pt>
                <c:pt idx="118951">
                  <c:v>41209.666666666664</c:v>
                </c:pt>
                <c:pt idx="118952">
                  <c:v>41210.083333333336</c:v>
                </c:pt>
                <c:pt idx="118953">
                  <c:v>41210.666666666664</c:v>
                </c:pt>
                <c:pt idx="118954">
                  <c:v>41211.083333333336</c:v>
                </c:pt>
                <c:pt idx="118955">
                  <c:v>41211.666666666664</c:v>
                </c:pt>
                <c:pt idx="118956">
                  <c:v>41212.083333333336</c:v>
                </c:pt>
                <c:pt idx="118957">
                  <c:v>41212.666666666664</c:v>
                </c:pt>
                <c:pt idx="118958">
                  <c:v>41213.083333333336</c:v>
                </c:pt>
                <c:pt idx="118959">
                  <c:v>41213.666666666664</c:v>
                </c:pt>
                <c:pt idx="118960">
                  <c:v>41214.083333333336</c:v>
                </c:pt>
                <c:pt idx="118961">
                  <c:v>41214.666666666664</c:v>
                </c:pt>
                <c:pt idx="118962">
                  <c:v>41215.083333333336</c:v>
                </c:pt>
                <c:pt idx="118963">
                  <c:v>41215.666666666664</c:v>
                </c:pt>
                <c:pt idx="118964">
                  <c:v>41216.083333333336</c:v>
                </c:pt>
                <c:pt idx="118965">
                  <c:v>41216.666666666664</c:v>
                </c:pt>
                <c:pt idx="118966">
                  <c:v>41217.083333333336</c:v>
                </c:pt>
                <c:pt idx="118967">
                  <c:v>41217.666666666664</c:v>
                </c:pt>
                <c:pt idx="118968">
                  <c:v>41218.083333333336</c:v>
                </c:pt>
                <c:pt idx="118969">
                  <c:v>41218.666666666664</c:v>
                </c:pt>
                <c:pt idx="118970">
                  <c:v>41219.083333333336</c:v>
                </c:pt>
                <c:pt idx="118971">
                  <c:v>41219.666666666664</c:v>
                </c:pt>
                <c:pt idx="118972">
                  <c:v>41220.083333333336</c:v>
                </c:pt>
                <c:pt idx="118973">
                  <c:v>41220.666666666664</c:v>
                </c:pt>
                <c:pt idx="118974">
                  <c:v>41221.083333333336</c:v>
                </c:pt>
                <c:pt idx="118975">
                  <c:v>41221.666666666664</c:v>
                </c:pt>
                <c:pt idx="118976">
                  <c:v>41222.083333333336</c:v>
                </c:pt>
                <c:pt idx="118977">
                  <c:v>41222.666666666664</c:v>
                </c:pt>
                <c:pt idx="118978">
                  <c:v>41223.083333333336</c:v>
                </c:pt>
                <c:pt idx="118979">
                  <c:v>41223.666666666664</c:v>
                </c:pt>
                <c:pt idx="118980">
                  <c:v>41224.083333333336</c:v>
                </c:pt>
                <c:pt idx="118981">
                  <c:v>41224.666666666664</c:v>
                </c:pt>
                <c:pt idx="118982">
                  <c:v>41225.083333333336</c:v>
                </c:pt>
                <c:pt idx="118983">
                  <c:v>41225.666666666664</c:v>
                </c:pt>
                <c:pt idx="118984">
                  <c:v>41226.083333333336</c:v>
                </c:pt>
                <c:pt idx="118985">
                  <c:v>41226.666666666664</c:v>
                </c:pt>
                <c:pt idx="118986">
                  <c:v>41227.083333333336</c:v>
                </c:pt>
                <c:pt idx="118987">
                  <c:v>41227.666666666664</c:v>
                </c:pt>
                <c:pt idx="118988">
                  <c:v>41228.083333333336</c:v>
                </c:pt>
                <c:pt idx="118989">
                  <c:v>41228.666666666664</c:v>
                </c:pt>
                <c:pt idx="118990">
                  <c:v>41229.083333333336</c:v>
                </c:pt>
                <c:pt idx="118991">
                  <c:v>41229.666666666664</c:v>
                </c:pt>
                <c:pt idx="118992">
                  <c:v>41230.083333333336</c:v>
                </c:pt>
                <c:pt idx="118993">
                  <c:v>41230.666666666664</c:v>
                </c:pt>
                <c:pt idx="118994">
                  <c:v>41231.083333333336</c:v>
                </c:pt>
                <c:pt idx="118995">
                  <c:v>41231.666666666664</c:v>
                </c:pt>
                <c:pt idx="118996">
                  <c:v>41232.083333333336</c:v>
                </c:pt>
                <c:pt idx="118997">
                  <c:v>41232.666666666664</c:v>
                </c:pt>
                <c:pt idx="118998">
                  <c:v>41233.083333333336</c:v>
                </c:pt>
                <c:pt idx="118999">
                  <c:v>41233.666666666664</c:v>
                </c:pt>
                <c:pt idx="119000">
                  <c:v>41234.083333333336</c:v>
                </c:pt>
                <c:pt idx="119001">
                  <c:v>41234.666666666664</c:v>
                </c:pt>
                <c:pt idx="119002">
                  <c:v>41235.083333333336</c:v>
                </c:pt>
                <c:pt idx="119003">
                  <c:v>41235.666666666664</c:v>
                </c:pt>
                <c:pt idx="119004">
                  <c:v>41236.083333333336</c:v>
                </c:pt>
                <c:pt idx="119005">
                  <c:v>41236.666666666664</c:v>
                </c:pt>
                <c:pt idx="119006">
                  <c:v>41237.083333333336</c:v>
                </c:pt>
                <c:pt idx="119007">
                  <c:v>41237.666666666664</c:v>
                </c:pt>
                <c:pt idx="119008">
                  <c:v>41238.083333333336</c:v>
                </c:pt>
                <c:pt idx="119009">
                  <c:v>41238.666666666664</c:v>
                </c:pt>
                <c:pt idx="119010">
                  <c:v>41239.083333333336</c:v>
                </c:pt>
                <c:pt idx="119011">
                  <c:v>41239.666666666664</c:v>
                </c:pt>
                <c:pt idx="119012">
                  <c:v>41240.083333333336</c:v>
                </c:pt>
                <c:pt idx="119013">
                  <c:v>41240.666666666664</c:v>
                </c:pt>
                <c:pt idx="119014">
                  <c:v>41241.083333333336</c:v>
                </c:pt>
                <c:pt idx="119015">
                  <c:v>41241.666666666664</c:v>
                </c:pt>
                <c:pt idx="119016">
                  <c:v>41242.083333333336</c:v>
                </c:pt>
                <c:pt idx="119017">
                  <c:v>41242.666666666664</c:v>
                </c:pt>
                <c:pt idx="119018">
                  <c:v>41243.083333333336</c:v>
                </c:pt>
                <c:pt idx="119019">
                  <c:v>41243.666666666664</c:v>
                </c:pt>
                <c:pt idx="119020">
                  <c:v>41244.083333333336</c:v>
                </c:pt>
                <c:pt idx="119021">
                  <c:v>41244.666666666664</c:v>
                </c:pt>
                <c:pt idx="119022">
                  <c:v>41245.083333333336</c:v>
                </c:pt>
                <c:pt idx="119023">
                  <c:v>41245.666666666664</c:v>
                </c:pt>
                <c:pt idx="119024">
                  <c:v>41246.083333333336</c:v>
                </c:pt>
                <c:pt idx="119025">
                  <c:v>41246.666666666664</c:v>
                </c:pt>
                <c:pt idx="119026">
                  <c:v>41247.083333333336</c:v>
                </c:pt>
                <c:pt idx="119027">
                  <c:v>41247.666666666664</c:v>
                </c:pt>
                <c:pt idx="119028">
                  <c:v>41248.083333333336</c:v>
                </c:pt>
                <c:pt idx="119029">
                  <c:v>41248.666666666664</c:v>
                </c:pt>
                <c:pt idx="119030">
                  <c:v>41249.083333333336</c:v>
                </c:pt>
                <c:pt idx="119031">
                  <c:v>41249.666666666664</c:v>
                </c:pt>
                <c:pt idx="119032">
                  <c:v>41250.083333333336</c:v>
                </c:pt>
                <c:pt idx="119033">
                  <c:v>41250.666666666664</c:v>
                </c:pt>
                <c:pt idx="119034">
                  <c:v>41251.083333333336</c:v>
                </c:pt>
                <c:pt idx="119035">
                  <c:v>41251.666666666664</c:v>
                </c:pt>
                <c:pt idx="119036">
                  <c:v>41252.083333333336</c:v>
                </c:pt>
                <c:pt idx="119037">
                  <c:v>41252.666666666664</c:v>
                </c:pt>
                <c:pt idx="119038">
                  <c:v>41253.083333333336</c:v>
                </c:pt>
                <c:pt idx="119039">
                  <c:v>41253.666666666664</c:v>
                </c:pt>
                <c:pt idx="119040">
                  <c:v>41254.083333333336</c:v>
                </c:pt>
                <c:pt idx="119041">
                  <c:v>41254.666666666664</c:v>
                </c:pt>
                <c:pt idx="119042">
                  <c:v>41255.083333333336</c:v>
                </c:pt>
                <c:pt idx="119043">
                  <c:v>41255.666666666664</c:v>
                </c:pt>
                <c:pt idx="119044">
                  <c:v>41256.083333333336</c:v>
                </c:pt>
                <c:pt idx="119045">
                  <c:v>41256.666666666664</c:v>
                </c:pt>
                <c:pt idx="119046">
                  <c:v>41257.083333333336</c:v>
                </c:pt>
                <c:pt idx="119047">
                  <c:v>41257.666666666664</c:v>
                </c:pt>
                <c:pt idx="119048">
                  <c:v>41258.083333333336</c:v>
                </c:pt>
                <c:pt idx="119049">
                  <c:v>41258.666666666664</c:v>
                </c:pt>
                <c:pt idx="119050">
                  <c:v>41259.083333333336</c:v>
                </c:pt>
                <c:pt idx="119051">
                  <c:v>41259.666666666664</c:v>
                </c:pt>
                <c:pt idx="119052">
                  <c:v>41260.083333333336</c:v>
                </c:pt>
                <c:pt idx="119053">
                  <c:v>41260.666666666664</c:v>
                </c:pt>
                <c:pt idx="119054">
                  <c:v>41261.083333333336</c:v>
                </c:pt>
                <c:pt idx="119055">
                  <c:v>41261.666666666664</c:v>
                </c:pt>
                <c:pt idx="119056">
                  <c:v>41262.083333333336</c:v>
                </c:pt>
                <c:pt idx="119057">
                  <c:v>41262.666666666664</c:v>
                </c:pt>
                <c:pt idx="119058">
                  <c:v>41263.083333333336</c:v>
                </c:pt>
                <c:pt idx="119059">
                  <c:v>41263.666666666664</c:v>
                </c:pt>
                <c:pt idx="119060">
                  <c:v>41264.083333333336</c:v>
                </c:pt>
                <c:pt idx="119061">
                  <c:v>41264.666666666664</c:v>
                </c:pt>
                <c:pt idx="119062">
                  <c:v>41265.083333333336</c:v>
                </c:pt>
                <c:pt idx="119063">
                  <c:v>41265.666666666664</c:v>
                </c:pt>
                <c:pt idx="119064">
                  <c:v>41266.083333333336</c:v>
                </c:pt>
                <c:pt idx="119065">
                  <c:v>41266.666666666664</c:v>
                </c:pt>
                <c:pt idx="119066">
                  <c:v>41267.083333333336</c:v>
                </c:pt>
                <c:pt idx="119067">
                  <c:v>41267.666666666664</c:v>
                </c:pt>
                <c:pt idx="119068">
                  <c:v>41268.083333333336</c:v>
                </c:pt>
                <c:pt idx="119069">
                  <c:v>41268.666666666664</c:v>
                </c:pt>
                <c:pt idx="119070">
                  <c:v>41269.083333333336</c:v>
                </c:pt>
                <c:pt idx="119071">
                  <c:v>41269.666666666664</c:v>
                </c:pt>
                <c:pt idx="119072">
                  <c:v>41270.083333333336</c:v>
                </c:pt>
                <c:pt idx="119073">
                  <c:v>41270.666666666664</c:v>
                </c:pt>
                <c:pt idx="119074">
                  <c:v>41271.083333333336</c:v>
                </c:pt>
                <c:pt idx="119075">
                  <c:v>41271.666666666664</c:v>
                </c:pt>
                <c:pt idx="119076">
                  <c:v>41272.083333333336</c:v>
                </c:pt>
                <c:pt idx="119077">
                  <c:v>41272.666666666664</c:v>
                </c:pt>
                <c:pt idx="119078">
                  <c:v>41273.083333333336</c:v>
                </c:pt>
                <c:pt idx="119079">
                  <c:v>41273.666666666664</c:v>
                </c:pt>
                <c:pt idx="119080">
                  <c:v>41274.083333333336</c:v>
                </c:pt>
                <c:pt idx="119081">
                  <c:v>41274.666666666664</c:v>
                </c:pt>
                <c:pt idx="119082">
                  <c:v>41275.083333333336</c:v>
                </c:pt>
                <c:pt idx="119083">
                  <c:v>41275.666666666664</c:v>
                </c:pt>
                <c:pt idx="119084">
                  <c:v>41276.083333333336</c:v>
                </c:pt>
                <c:pt idx="119085">
                  <c:v>41276.666666666664</c:v>
                </c:pt>
                <c:pt idx="119086">
                  <c:v>41277.083333333336</c:v>
                </c:pt>
                <c:pt idx="119087">
                  <c:v>41277.666666666664</c:v>
                </c:pt>
                <c:pt idx="119088">
                  <c:v>41278.083333333336</c:v>
                </c:pt>
                <c:pt idx="119089">
                  <c:v>41278.666666666664</c:v>
                </c:pt>
                <c:pt idx="119090">
                  <c:v>41279.083333333336</c:v>
                </c:pt>
                <c:pt idx="119091">
                  <c:v>41279.666666666664</c:v>
                </c:pt>
                <c:pt idx="119092">
                  <c:v>41280.083333333336</c:v>
                </c:pt>
                <c:pt idx="119093">
                  <c:v>41280.666666666664</c:v>
                </c:pt>
                <c:pt idx="119094">
                  <c:v>41281.083333333336</c:v>
                </c:pt>
                <c:pt idx="119095">
                  <c:v>41281.666666666664</c:v>
                </c:pt>
                <c:pt idx="119096">
                  <c:v>41282.083333333336</c:v>
                </c:pt>
                <c:pt idx="119097">
                  <c:v>41282.666666666664</c:v>
                </c:pt>
                <c:pt idx="119098">
                  <c:v>41283.083333333336</c:v>
                </c:pt>
                <c:pt idx="119099">
                  <c:v>41283.666666666664</c:v>
                </c:pt>
                <c:pt idx="119100">
                  <c:v>41284.083333333336</c:v>
                </c:pt>
                <c:pt idx="119101">
                  <c:v>41284.666666666664</c:v>
                </c:pt>
                <c:pt idx="119102">
                  <c:v>41285.083333333336</c:v>
                </c:pt>
                <c:pt idx="119103">
                  <c:v>41285.666666666664</c:v>
                </c:pt>
                <c:pt idx="119104">
                  <c:v>41286.083333333336</c:v>
                </c:pt>
                <c:pt idx="119105">
                  <c:v>41286.666666666664</c:v>
                </c:pt>
                <c:pt idx="119106">
                  <c:v>41287.083333333336</c:v>
                </c:pt>
                <c:pt idx="119107">
                  <c:v>41287.666666666664</c:v>
                </c:pt>
                <c:pt idx="119108">
                  <c:v>41288.083333333336</c:v>
                </c:pt>
                <c:pt idx="119109">
                  <c:v>41288.666666666664</c:v>
                </c:pt>
                <c:pt idx="119110">
                  <c:v>41289.083333333336</c:v>
                </c:pt>
                <c:pt idx="119111">
                  <c:v>41289.666666666664</c:v>
                </c:pt>
                <c:pt idx="119112">
                  <c:v>41290.083333333336</c:v>
                </c:pt>
                <c:pt idx="119113">
                  <c:v>41290.666666666664</c:v>
                </c:pt>
                <c:pt idx="119114">
                  <c:v>41291.083333333336</c:v>
                </c:pt>
                <c:pt idx="119115">
                  <c:v>41291.666666666664</c:v>
                </c:pt>
                <c:pt idx="119116">
                  <c:v>41292.083333333336</c:v>
                </c:pt>
                <c:pt idx="119117">
                  <c:v>41292.666666666664</c:v>
                </c:pt>
                <c:pt idx="119118">
                  <c:v>41293.083333333336</c:v>
                </c:pt>
                <c:pt idx="119119">
                  <c:v>41293.666666666664</c:v>
                </c:pt>
                <c:pt idx="119120">
                  <c:v>41294.083333333336</c:v>
                </c:pt>
                <c:pt idx="119121">
                  <c:v>41294.666666666664</c:v>
                </c:pt>
                <c:pt idx="119122">
                  <c:v>41295.083333333336</c:v>
                </c:pt>
                <c:pt idx="119123">
                  <c:v>41295.666666666664</c:v>
                </c:pt>
                <c:pt idx="119124">
                  <c:v>41296.083333333336</c:v>
                </c:pt>
                <c:pt idx="119125">
                  <c:v>41296.666666666664</c:v>
                </c:pt>
                <c:pt idx="119126">
                  <c:v>41297.083333333336</c:v>
                </c:pt>
                <c:pt idx="119127">
                  <c:v>41297.666666666664</c:v>
                </c:pt>
                <c:pt idx="119128">
                  <c:v>41298.083333333336</c:v>
                </c:pt>
                <c:pt idx="119129">
                  <c:v>41298.666666666664</c:v>
                </c:pt>
                <c:pt idx="119130">
                  <c:v>41299.083333333336</c:v>
                </c:pt>
                <c:pt idx="119131">
                  <c:v>41299.666666666664</c:v>
                </c:pt>
                <c:pt idx="119132">
                  <c:v>41300.083333333336</c:v>
                </c:pt>
                <c:pt idx="119133">
                  <c:v>41300.666666666664</c:v>
                </c:pt>
                <c:pt idx="119134">
                  <c:v>41301.083333333336</c:v>
                </c:pt>
                <c:pt idx="119135">
                  <c:v>41301.666666666664</c:v>
                </c:pt>
                <c:pt idx="119136">
                  <c:v>41302.083333333336</c:v>
                </c:pt>
                <c:pt idx="119137">
                  <c:v>41302.666666666664</c:v>
                </c:pt>
                <c:pt idx="119138">
                  <c:v>41303.083333333336</c:v>
                </c:pt>
                <c:pt idx="119139">
                  <c:v>41303.666666666664</c:v>
                </c:pt>
                <c:pt idx="119140">
                  <c:v>41304.083333333336</c:v>
                </c:pt>
                <c:pt idx="119141">
                  <c:v>41304.48333333333</c:v>
                </c:pt>
                <c:pt idx="119142">
                  <c:v>41305.083333333336</c:v>
                </c:pt>
                <c:pt idx="119143">
                  <c:v>41305.666666666664</c:v>
                </c:pt>
                <c:pt idx="119144">
                  <c:v>41306.083333333336</c:v>
                </c:pt>
                <c:pt idx="119145">
                  <c:v>41306.666666666664</c:v>
                </c:pt>
                <c:pt idx="119146">
                  <c:v>41307.083333333336</c:v>
                </c:pt>
                <c:pt idx="119147">
                  <c:v>41307.666666666664</c:v>
                </c:pt>
                <c:pt idx="119148">
                  <c:v>41308.083333333336</c:v>
                </c:pt>
                <c:pt idx="119149">
                  <c:v>41308.666666666664</c:v>
                </c:pt>
                <c:pt idx="119150">
                  <c:v>41309.083333333336</c:v>
                </c:pt>
                <c:pt idx="119151">
                  <c:v>41309.666666666664</c:v>
                </c:pt>
                <c:pt idx="119152">
                  <c:v>41310.083333333336</c:v>
                </c:pt>
                <c:pt idx="119153">
                  <c:v>41310.666666666664</c:v>
                </c:pt>
                <c:pt idx="119154">
                  <c:v>41311.083333333336</c:v>
                </c:pt>
                <c:pt idx="119155">
                  <c:v>41311.666666666664</c:v>
                </c:pt>
                <c:pt idx="119156">
                  <c:v>41312.083333333336</c:v>
                </c:pt>
                <c:pt idx="119157">
                  <c:v>41312.666666666664</c:v>
                </c:pt>
                <c:pt idx="119158">
                  <c:v>41313.083333333336</c:v>
                </c:pt>
                <c:pt idx="119159">
                  <c:v>41313.666666666664</c:v>
                </c:pt>
                <c:pt idx="119160">
                  <c:v>41314.083333333336</c:v>
                </c:pt>
                <c:pt idx="119161">
                  <c:v>41314.666666666664</c:v>
                </c:pt>
                <c:pt idx="119162">
                  <c:v>41315.083333333336</c:v>
                </c:pt>
                <c:pt idx="119163">
                  <c:v>41315.666666666664</c:v>
                </c:pt>
                <c:pt idx="119164">
                  <c:v>41316.083333333336</c:v>
                </c:pt>
                <c:pt idx="119165">
                  <c:v>41316.666666666664</c:v>
                </c:pt>
                <c:pt idx="119166">
                  <c:v>41317.083333333336</c:v>
                </c:pt>
                <c:pt idx="119167">
                  <c:v>41317.666666666664</c:v>
                </c:pt>
                <c:pt idx="119168">
                  <c:v>41318.083333333336</c:v>
                </c:pt>
                <c:pt idx="119169">
                  <c:v>41318.666666666664</c:v>
                </c:pt>
                <c:pt idx="119170">
                  <c:v>41319.083333333336</c:v>
                </c:pt>
                <c:pt idx="119171">
                  <c:v>41319.666666666664</c:v>
                </c:pt>
                <c:pt idx="119172">
                  <c:v>41320.083333333336</c:v>
                </c:pt>
                <c:pt idx="119173">
                  <c:v>41320.666666666664</c:v>
                </c:pt>
                <c:pt idx="119174">
                  <c:v>41321.083333333336</c:v>
                </c:pt>
                <c:pt idx="119175">
                  <c:v>41321.666666666664</c:v>
                </c:pt>
                <c:pt idx="119176">
                  <c:v>41322.083333333336</c:v>
                </c:pt>
                <c:pt idx="119177">
                  <c:v>41322.666666666664</c:v>
                </c:pt>
                <c:pt idx="119178">
                  <c:v>41323.083333333336</c:v>
                </c:pt>
                <c:pt idx="119179">
                  <c:v>41323.666666666664</c:v>
                </c:pt>
                <c:pt idx="119180">
                  <c:v>41324.083333333336</c:v>
                </c:pt>
                <c:pt idx="119181">
                  <c:v>41324.666666666664</c:v>
                </c:pt>
                <c:pt idx="119182">
                  <c:v>41325.083333333336</c:v>
                </c:pt>
                <c:pt idx="119183">
                  <c:v>41325.666666666664</c:v>
                </c:pt>
                <c:pt idx="119184">
                  <c:v>41326.083333333336</c:v>
                </c:pt>
                <c:pt idx="119185">
                  <c:v>41326.666666666664</c:v>
                </c:pt>
                <c:pt idx="119186">
                  <c:v>41327.083333333336</c:v>
                </c:pt>
                <c:pt idx="119187">
                  <c:v>41327.666666666664</c:v>
                </c:pt>
                <c:pt idx="119188">
                  <c:v>41328.083333333336</c:v>
                </c:pt>
                <c:pt idx="119189">
                  <c:v>41328.666666666664</c:v>
                </c:pt>
                <c:pt idx="119190">
                  <c:v>41329.083333333336</c:v>
                </c:pt>
                <c:pt idx="119191">
                  <c:v>41329.666666666664</c:v>
                </c:pt>
                <c:pt idx="119192">
                  <c:v>41330.083333333336</c:v>
                </c:pt>
                <c:pt idx="119193">
                  <c:v>41330.666666666664</c:v>
                </c:pt>
                <c:pt idx="119194">
                  <c:v>41331.083333333336</c:v>
                </c:pt>
                <c:pt idx="119195">
                  <c:v>41331.666666666664</c:v>
                </c:pt>
                <c:pt idx="119196">
                  <c:v>41332.083333333336</c:v>
                </c:pt>
                <c:pt idx="119197">
                  <c:v>41332.666666666664</c:v>
                </c:pt>
                <c:pt idx="119198">
                  <c:v>41333.083333333336</c:v>
                </c:pt>
                <c:pt idx="119199">
                  <c:v>41333.666666666664</c:v>
                </c:pt>
                <c:pt idx="119200">
                  <c:v>41334.083333333336</c:v>
                </c:pt>
                <c:pt idx="119201">
                  <c:v>41334.666666666664</c:v>
                </c:pt>
                <c:pt idx="119202">
                  <c:v>41335.083333333336</c:v>
                </c:pt>
                <c:pt idx="119203">
                  <c:v>41335.666666666664</c:v>
                </c:pt>
                <c:pt idx="119204">
                  <c:v>41336.083333333336</c:v>
                </c:pt>
                <c:pt idx="119205">
                  <c:v>41336.666666666664</c:v>
                </c:pt>
                <c:pt idx="119206">
                  <c:v>41337.083333333336</c:v>
                </c:pt>
                <c:pt idx="119207">
                  <c:v>41337.666666666664</c:v>
                </c:pt>
                <c:pt idx="119208">
                  <c:v>41338.083333333336</c:v>
                </c:pt>
                <c:pt idx="119209">
                  <c:v>41338.666666666664</c:v>
                </c:pt>
                <c:pt idx="119210">
                  <c:v>41339.083333333336</c:v>
                </c:pt>
                <c:pt idx="119211">
                  <c:v>41339.666666666664</c:v>
                </c:pt>
                <c:pt idx="119212">
                  <c:v>41340.083333333336</c:v>
                </c:pt>
                <c:pt idx="119213">
                  <c:v>41340.666666666664</c:v>
                </c:pt>
                <c:pt idx="119214">
                  <c:v>41341.083333333336</c:v>
                </c:pt>
                <c:pt idx="119215">
                  <c:v>41341.666666666664</c:v>
                </c:pt>
                <c:pt idx="119216">
                  <c:v>41342.083333333336</c:v>
                </c:pt>
                <c:pt idx="119217">
                  <c:v>41342.666666666664</c:v>
                </c:pt>
                <c:pt idx="119218">
                  <c:v>41343.083333333336</c:v>
                </c:pt>
                <c:pt idx="119219">
                  <c:v>41343.666666666664</c:v>
                </c:pt>
                <c:pt idx="119220">
                  <c:v>41344.083333333336</c:v>
                </c:pt>
                <c:pt idx="119221">
                  <c:v>41344.666666666664</c:v>
                </c:pt>
                <c:pt idx="119222">
                  <c:v>41345.083333333336</c:v>
                </c:pt>
                <c:pt idx="119223">
                  <c:v>41345.666666666664</c:v>
                </c:pt>
                <c:pt idx="119224">
                  <c:v>41346.083333333336</c:v>
                </c:pt>
                <c:pt idx="119225">
                  <c:v>41346.666666666664</c:v>
                </c:pt>
                <c:pt idx="119226">
                  <c:v>41347.083333333336</c:v>
                </c:pt>
                <c:pt idx="119227">
                  <c:v>41347.666666666664</c:v>
                </c:pt>
                <c:pt idx="119228">
                  <c:v>41348.083333333336</c:v>
                </c:pt>
                <c:pt idx="119229">
                  <c:v>41348.666666666664</c:v>
                </c:pt>
                <c:pt idx="119230">
                  <c:v>41349.083333333336</c:v>
                </c:pt>
                <c:pt idx="119231">
                  <c:v>41349.666666666664</c:v>
                </c:pt>
                <c:pt idx="119232">
                  <c:v>41350.083333333336</c:v>
                </c:pt>
                <c:pt idx="119233">
                  <c:v>41350.666666666664</c:v>
                </c:pt>
                <c:pt idx="119234">
                  <c:v>41351.083333333336</c:v>
                </c:pt>
                <c:pt idx="119235">
                  <c:v>41351.666666666664</c:v>
                </c:pt>
                <c:pt idx="119236">
                  <c:v>41352.083333333336</c:v>
                </c:pt>
                <c:pt idx="119237">
                  <c:v>41352.666666666664</c:v>
                </c:pt>
                <c:pt idx="119238">
                  <c:v>41353.083333333336</c:v>
                </c:pt>
                <c:pt idx="119239">
                  <c:v>41353.666666666664</c:v>
                </c:pt>
                <c:pt idx="119240">
                  <c:v>41354.083333333336</c:v>
                </c:pt>
                <c:pt idx="119241">
                  <c:v>41354.666666666664</c:v>
                </c:pt>
                <c:pt idx="119242">
                  <c:v>41355.083333333336</c:v>
                </c:pt>
                <c:pt idx="119243">
                  <c:v>41355.666666666664</c:v>
                </c:pt>
                <c:pt idx="119244">
                  <c:v>41356.083333333336</c:v>
                </c:pt>
                <c:pt idx="119245">
                  <c:v>41356.666666666664</c:v>
                </c:pt>
                <c:pt idx="119246">
                  <c:v>41357.083333333336</c:v>
                </c:pt>
                <c:pt idx="119247">
                  <c:v>41357.666666666664</c:v>
                </c:pt>
                <c:pt idx="119248">
                  <c:v>41358.083333333336</c:v>
                </c:pt>
                <c:pt idx="119249">
                  <c:v>41358.666666666664</c:v>
                </c:pt>
                <c:pt idx="119250">
                  <c:v>41359.083333333336</c:v>
                </c:pt>
                <c:pt idx="119251">
                  <c:v>41359.666666666664</c:v>
                </c:pt>
                <c:pt idx="119252">
                  <c:v>41360.083333333336</c:v>
                </c:pt>
                <c:pt idx="119253">
                  <c:v>41360.666666666664</c:v>
                </c:pt>
                <c:pt idx="119254">
                  <c:v>41361.083333333336</c:v>
                </c:pt>
                <c:pt idx="119255">
                  <c:v>41361.666666666664</c:v>
                </c:pt>
                <c:pt idx="119256">
                  <c:v>41362.083333333336</c:v>
                </c:pt>
                <c:pt idx="119257">
                  <c:v>41362.666666666664</c:v>
                </c:pt>
                <c:pt idx="119258">
                  <c:v>41363.083333333336</c:v>
                </c:pt>
                <c:pt idx="119259">
                  <c:v>41363.666666666664</c:v>
                </c:pt>
                <c:pt idx="119260">
                  <c:v>41364.083333333336</c:v>
                </c:pt>
                <c:pt idx="119261">
                  <c:v>41364.666666666664</c:v>
                </c:pt>
                <c:pt idx="119262">
                  <c:v>41365.083333333336</c:v>
                </c:pt>
                <c:pt idx="119263">
                  <c:v>41365.666666666664</c:v>
                </c:pt>
                <c:pt idx="119264">
                  <c:v>41366.083333333336</c:v>
                </c:pt>
                <c:pt idx="119265">
                  <c:v>41366.666666666664</c:v>
                </c:pt>
                <c:pt idx="119266">
                  <c:v>41367.083333333336</c:v>
                </c:pt>
                <c:pt idx="119267">
                  <c:v>41367.666666666664</c:v>
                </c:pt>
                <c:pt idx="119268">
                  <c:v>41368.083333333336</c:v>
                </c:pt>
                <c:pt idx="119269">
                  <c:v>41368.666666666664</c:v>
                </c:pt>
                <c:pt idx="119270">
                  <c:v>41369.083333333336</c:v>
                </c:pt>
                <c:pt idx="119271">
                  <c:v>41369.666666666664</c:v>
                </c:pt>
                <c:pt idx="119272">
                  <c:v>41370.083333333336</c:v>
                </c:pt>
                <c:pt idx="119273">
                  <c:v>41370.666666666664</c:v>
                </c:pt>
                <c:pt idx="119274">
                  <c:v>41371.083333333336</c:v>
                </c:pt>
                <c:pt idx="119275">
                  <c:v>41371.666666666664</c:v>
                </c:pt>
                <c:pt idx="119276">
                  <c:v>41372.083333333336</c:v>
                </c:pt>
                <c:pt idx="119277">
                  <c:v>41372.666666666664</c:v>
                </c:pt>
                <c:pt idx="119278">
                  <c:v>41373.083333333336</c:v>
                </c:pt>
                <c:pt idx="119279">
                  <c:v>41373.666666666664</c:v>
                </c:pt>
                <c:pt idx="119280">
                  <c:v>41374.083333333336</c:v>
                </c:pt>
                <c:pt idx="119281">
                  <c:v>41374.666666666664</c:v>
                </c:pt>
                <c:pt idx="119282">
                  <c:v>41375.083333333336</c:v>
                </c:pt>
                <c:pt idx="119283">
                  <c:v>41375.666666666664</c:v>
                </c:pt>
                <c:pt idx="119284">
                  <c:v>41376.083333333336</c:v>
                </c:pt>
                <c:pt idx="119285">
                  <c:v>41376.666666666664</c:v>
                </c:pt>
                <c:pt idx="119286">
                  <c:v>41377.083333333336</c:v>
                </c:pt>
                <c:pt idx="119287">
                  <c:v>41377.666666666664</c:v>
                </c:pt>
                <c:pt idx="119288">
                  <c:v>41378.083333333336</c:v>
                </c:pt>
                <c:pt idx="119289">
                  <c:v>41378.666666666664</c:v>
                </c:pt>
                <c:pt idx="119290">
                  <c:v>41379.083333333336</c:v>
                </c:pt>
                <c:pt idx="119291">
                  <c:v>41379.666666666664</c:v>
                </c:pt>
                <c:pt idx="119292">
                  <c:v>41380.083333333336</c:v>
                </c:pt>
                <c:pt idx="119293">
                  <c:v>41380.666666666664</c:v>
                </c:pt>
                <c:pt idx="119294">
                  <c:v>41381.083333333336</c:v>
                </c:pt>
                <c:pt idx="119295">
                  <c:v>41381.666666666664</c:v>
                </c:pt>
                <c:pt idx="119296">
                  <c:v>41382.083333333336</c:v>
                </c:pt>
                <c:pt idx="119297">
                  <c:v>41382.666666666664</c:v>
                </c:pt>
                <c:pt idx="119298">
                  <c:v>41383.083333333336</c:v>
                </c:pt>
                <c:pt idx="119299">
                  <c:v>41383.666666666664</c:v>
                </c:pt>
                <c:pt idx="119300">
                  <c:v>41384.083333333336</c:v>
                </c:pt>
                <c:pt idx="119301">
                  <c:v>41384.666666666664</c:v>
                </c:pt>
                <c:pt idx="119302">
                  <c:v>41385.083333333336</c:v>
                </c:pt>
                <c:pt idx="119303">
                  <c:v>41385.666666666664</c:v>
                </c:pt>
                <c:pt idx="119304">
                  <c:v>41386.083333333336</c:v>
                </c:pt>
                <c:pt idx="119305">
                  <c:v>41386.666666666664</c:v>
                </c:pt>
                <c:pt idx="119306">
                  <c:v>41387.083333333336</c:v>
                </c:pt>
                <c:pt idx="119307">
                  <c:v>41387.666666666664</c:v>
                </c:pt>
                <c:pt idx="119308">
                  <c:v>41388.083333333336</c:v>
                </c:pt>
                <c:pt idx="119309">
                  <c:v>41388.666666666664</c:v>
                </c:pt>
                <c:pt idx="119310">
                  <c:v>41389.083333333336</c:v>
                </c:pt>
                <c:pt idx="119311">
                  <c:v>41389.666666666664</c:v>
                </c:pt>
                <c:pt idx="119312">
                  <c:v>41390.083333333336</c:v>
                </c:pt>
                <c:pt idx="119313">
                  <c:v>41390.666666666664</c:v>
                </c:pt>
                <c:pt idx="119314">
                  <c:v>41391.083333333336</c:v>
                </c:pt>
                <c:pt idx="119315">
                  <c:v>41391.666666666664</c:v>
                </c:pt>
                <c:pt idx="119316">
                  <c:v>41392.083333333336</c:v>
                </c:pt>
                <c:pt idx="119317">
                  <c:v>41392.666666666664</c:v>
                </c:pt>
                <c:pt idx="119318">
                  <c:v>41393.083333333336</c:v>
                </c:pt>
                <c:pt idx="119319">
                  <c:v>41393.666666666664</c:v>
                </c:pt>
                <c:pt idx="119320">
                  <c:v>41394.083333333336</c:v>
                </c:pt>
                <c:pt idx="119321">
                  <c:v>41394.666666666664</c:v>
                </c:pt>
                <c:pt idx="119322">
                  <c:v>41395.083333333336</c:v>
                </c:pt>
                <c:pt idx="119323">
                  <c:v>41395.666666666664</c:v>
                </c:pt>
                <c:pt idx="119324">
                  <c:v>41396.083333333336</c:v>
                </c:pt>
                <c:pt idx="119325">
                  <c:v>41396.666666666664</c:v>
                </c:pt>
                <c:pt idx="119326">
                  <c:v>41397.083333333336</c:v>
                </c:pt>
                <c:pt idx="119327">
                  <c:v>41397.666666666664</c:v>
                </c:pt>
                <c:pt idx="119328">
                  <c:v>41398.083333333336</c:v>
                </c:pt>
                <c:pt idx="119329">
                  <c:v>41398.666666666664</c:v>
                </c:pt>
                <c:pt idx="119330">
                  <c:v>41399.083333333336</c:v>
                </c:pt>
                <c:pt idx="119331">
                  <c:v>41399.666666666664</c:v>
                </c:pt>
                <c:pt idx="119332">
                  <c:v>41400.083333333336</c:v>
                </c:pt>
                <c:pt idx="119333">
                  <c:v>41400.666666666664</c:v>
                </c:pt>
                <c:pt idx="119334">
                  <c:v>41401.083333333336</c:v>
                </c:pt>
                <c:pt idx="119335">
                  <c:v>41401.666666666664</c:v>
                </c:pt>
                <c:pt idx="119336">
                  <c:v>41402.083333333336</c:v>
                </c:pt>
                <c:pt idx="119337">
                  <c:v>41402.666666666664</c:v>
                </c:pt>
                <c:pt idx="119338">
                  <c:v>41403.083333333336</c:v>
                </c:pt>
                <c:pt idx="119339">
                  <c:v>41403.666666666664</c:v>
                </c:pt>
                <c:pt idx="119340">
                  <c:v>41404.083333333336</c:v>
                </c:pt>
                <c:pt idx="119341">
                  <c:v>41404.666666666664</c:v>
                </c:pt>
                <c:pt idx="119342">
                  <c:v>41405.083333333336</c:v>
                </c:pt>
                <c:pt idx="119343">
                  <c:v>41405.666666666664</c:v>
                </c:pt>
                <c:pt idx="119344">
                  <c:v>41406.083333333336</c:v>
                </c:pt>
                <c:pt idx="119345">
                  <c:v>41406.666666666664</c:v>
                </c:pt>
                <c:pt idx="119346">
                  <c:v>41407.083333333336</c:v>
                </c:pt>
                <c:pt idx="119347">
                  <c:v>41407.666666666664</c:v>
                </c:pt>
                <c:pt idx="119348">
                  <c:v>41408.083333333336</c:v>
                </c:pt>
                <c:pt idx="119349">
                  <c:v>41408.666666666664</c:v>
                </c:pt>
                <c:pt idx="119350">
                  <c:v>41409.083333333336</c:v>
                </c:pt>
                <c:pt idx="119351">
                  <c:v>41409.666666666664</c:v>
                </c:pt>
                <c:pt idx="119352">
                  <c:v>41410.083333333336</c:v>
                </c:pt>
                <c:pt idx="119353">
                  <c:v>41410.666666666664</c:v>
                </c:pt>
                <c:pt idx="119354">
                  <c:v>41411.083333333336</c:v>
                </c:pt>
                <c:pt idx="119355">
                  <c:v>41411.666666666664</c:v>
                </c:pt>
                <c:pt idx="119356">
                  <c:v>41412.083333333336</c:v>
                </c:pt>
                <c:pt idx="119357">
                  <c:v>41412.666666666664</c:v>
                </c:pt>
                <c:pt idx="119358">
                  <c:v>41413.083333333336</c:v>
                </c:pt>
                <c:pt idx="119359">
                  <c:v>41413.666666666664</c:v>
                </c:pt>
                <c:pt idx="119360">
                  <c:v>41414.083333333336</c:v>
                </c:pt>
                <c:pt idx="119361">
                  <c:v>41414.666666666664</c:v>
                </c:pt>
                <c:pt idx="119362">
                  <c:v>41415.083333333336</c:v>
                </c:pt>
                <c:pt idx="119363">
                  <c:v>41415.666666666664</c:v>
                </c:pt>
                <c:pt idx="119364">
                  <c:v>41416.083333333336</c:v>
                </c:pt>
                <c:pt idx="119365">
                  <c:v>41416.666666666664</c:v>
                </c:pt>
                <c:pt idx="119366">
                  <c:v>41417.083333333336</c:v>
                </c:pt>
                <c:pt idx="119367">
                  <c:v>41417.666666666664</c:v>
                </c:pt>
                <c:pt idx="119368">
                  <c:v>41418.083333333336</c:v>
                </c:pt>
                <c:pt idx="119369">
                  <c:v>41418.666666666664</c:v>
                </c:pt>
                <c:pt idx="119370">
                  <c:v>41419.083333333336</c:v>
                </c:pt>
                <c:pt idx="119371">
                  <c:v>41419.666666666664</c:v>
                </c:pt>
                <c:pt idx="119372">
                  <c:v>41420.083333333336</c:v>
                </c:pt>
                <c:pt idx="119373">
                  <c:v>41420.666666666664</c:v>
                </c:pt>
                <c:pt idx="119374">
                  <c:v>41421.083333333336</c:v>
                </c:pt>
                <c:pt idx="119375">
                  <c:v>41421.666666666664</c:v>
                </c:pt>
                <c:pt idx="119376">
                  <c:v>41422.083333333336</c:v>
                </c:pt>
                <c:pt idx="119377">
                  <c:v>41422.666666666664</c:v>
                </c:pt>
                <c:pt idx="119378">
                  <c:v>41423.083333333336</c:v>
                </c:pt>
                <c:pt idx="119379">
                  <c:v>41423.666666666664</c:v>
                </c:pt>
                <c:pt idx="119380">
                  <c:v>41424.083333333336</c:v>
                </c:pt>
                <c:pt idx="119381">
                  <c:v>41424.666666666664</c:v>
                </c:pt>
                <c:pt idx="119382">
                  <c:v>41425.083333333336</c:v>
                </c:pt>
                <c:pt idx="119383">
                  <c:v>41425.666666666664</c:v>
                </c:pt>
                <c:pt idx="119384">
                  <c:v>41426.5</c:v>
                </c:pt>
                <c:pt idx="119385">
                  <c:v>41427.5</c:v>
                </c:pt>
                <c:pt idx="119386">
                  <c:v>41428.5</c:v>
                </c:pt>
                <c:pt idx="119387">
                  <c:v>41429.5</c:v>
                </c:pt>
                <c:pt idx="119388">
                  <c:v>41430.5</c:v>
                </c:pt>
                <c:pt idx="119389">
                  <c:v>41431.5</c:v>
                </c:pt>
                <c:pt idx="119390">
                  <c:v>41432.5</c:v>
                </c:pt>
                <c:pt idx="119391">
                  <c:v>41433.5</c:v>
                </c:pt>
                <c:pt idx="119392">
                  <c:v>41434.5</c:v>
                </c:pt>
                <c:pt idx="119393">
                  <c:v>41435.5</c:v>
                </c:pt>
                <c:pt idx="119394">
                  <c:v>41436.5</c:v>
                </c:pt>
                <c:pt idx="119395">
                  <c:v>41437.5</c:v>
                </c:pt>
                <c:pt idx="119396">
                  <c:v>41438.5</c:v>
                </c:pt>
                <c:pt idx="119397">
                  <c:v>41439.5</c:v>
                </c:pt>
                <c:pt idx="119398">
                  <c:v>41440.5</c:v>
                </c:pt>
                <c:pt idx="119399">
                  <c:v>41441.5</c:v>
                </c:pt>
                <c:pt idx="119400">
                  <c:v>41442.5</c:v>
                </c:pt>
                <c:pt idx="119401">
                  <c:v>41443.5</c:v>
                </c:pt>
                <c:pt idx="119402">
                  <c:v>41444.5</c:v>
                </c:pt>
                <c:pt idx="119403">
                  <c:v>41445.5</c:v>
                </c:pt>
                <c:pt idx="119404">
                  <c:v>41446.5</c:v>
                </c:pt>
                <c:pt idx="119405">
                  <c:v>41447.5</c:v>
                </c:pt>
                <c:pt idx="119406">
                  <c:v>41448.5</c:v>
                </c:pt>
                <c:pt idx="119407">
                  <c:v>41449.5</c:v>
                </c:pt>
                <c:pt idx="119408">
                  <c:v>41450.5</c:v>
                </c:pt>
                <c:pt idx="119409">
                  <c:v>41451.5</c:v>
                </c:pt>
                <c:pt idx="119410">
                  <c:v>41452.5</c:v>
                </c:pt>
                <c:pt idx="119411">
                  <c:v>41453.5</c:v>
                </c:pt>
                <c:pt idx="119412">
                  <c:v>41454.5</c:v>
                </c:pt>
                <c:pt idx="119413">
                  <c:v>41455.25</c:v>
                </c:pt>
                <c:pt idx="119414">
                  <c:v>41455.5</c:v>
                </c:pt>
                <c:pt idx="119415">
                  <c:v>41456.083333333336</c:v>
                </c:pt>
                <c:pt idx="119416">
                  <c:v>41456.666666666664</c:v>
                </c:pt>
                <c:pt idx="119417">
                  <c:v>41457.083333333336</c:v>
                </c:pt>
                <c:pt idx="119418">
                  <c:v>41457.666666666664</c:v>
                </c:pt>
                <c:pt idx="119419">
                  <c:v>41458.083333333336</c:v>
                </c:pt>
                <c:pt idx="119420">
                  <c:v>41458.666666666664</c:v>
                </c:pt>
                <c:pt idx="119421">
                  <c:v>41459.083333333336</c:v>
                </c:pt>
                <c:pt idx="119422">
                  <c:v>41459.666666666664</c:v>
                </c:pt>
                <c:pt idx="119423">
                  <c:v>41460.083333333336</c:v>
                </c:pt>
                <c:pt idx="119424">
                  <c:v>41460.666666666664</c:v>
                </c:pt>
                <c:pt idx="119425">
                  <c:v>41461.083333333336</c:v>
                </c:pt>
                <c:pt idx="119426">
                  <c:v>41461.666666666664</c:v>
                </c:pt>
                <c:pt idx="119427">
                  <c:v>41462.083333333336</c:v>
                </c:pt>
                <c:pt idx="119428">
                  <c:v>41462.666666666664</c:v>
                </c:pt>
                <c:pt idx="119429">
                  <c:v>41463.083333333336</c:v>
                </c:pt>
                <c:pt idx="119430">
                  <c:v>41463.666666666664</c:v>
                </c:pt>
                <c:pt idx="119431">
                  <c:v>41464.083333333336</c:v>
                </c:pt>
                <c:pt idx="119432">
                  <c:v>41464.666666666664</c:v>
                </c:pt>
                <c:pt idx="119433">
                  <c:v>41465.083333333336</c:v>
                </c:pt>
                <c:pt idx="119434">
                  <c:v>41465.666666666664</c:v>
                </c:pt>
                <c:pt idx="119435">
                  <c:v>41466.083333333336</c:v>
                </c:pt>
                <c:pt idx="119436">
                  <c:v>41466.666666666664</c:v>
                </c:pt>
                <c:pt idx="119437">
                  <c:v>41467.083333333336</c:v>
                </c:pt>
                <c:pt idx="119438">
                  <c:v>41467.666666666664</c:v>
                </c:pt>
                <c:pt idx="119439">
                  <c:v>41468.083333333336</c:v>
                </c:pt>
                <c:pt idx="119440">
                  <c:v>41468.666666666664</c:v>
                </c:pt>
                <c:pt idx="119441">
                  <c:v>41469.083333333336</c:v>
                </c:pt>
                <c:pt idx="119442">
                  <c:v>41469.666666666664</c:v>
                </c:pt>
                <c:pt idx="119443">
                  <c:v>41470.083333333336</c:v>
                </c:pt>
                <c:pt idx="119444">
                  <c:v>41470.666666666664</c:v>
                </c:pt>
                <c:pt idx="119445">
                  <c:v>41471.083333333336</c:v>
                </c:pt>
                <c:pt idx="119446">
                  <c:v>41471.666666666664</c:v>
                </c:pt>
                <c:pt idx="119447">
                  <c:v>41472.083333333336</c:v>
                </c:pt>
                <c:pt idx="119448">
                  <c:v>41472.666666666664</c:v>
                </c:pt>
                <c:pt idx="119449">
                  <c:v>41473.083333333336</c:v>
                </c:pt>
                <c:pt idx="119450">
                  <c:v>41473.666666666664</c:v>
                </c:pt>
                <c:pt idx="119451">
                  <c:v>41474.083333333336</c:v>
                </c:pt>
                <c:pt idx="119452">
                  <c:v>41474.666666666664</c:v>
                </c:pt>
                <c:pt idx="119453">
                  <c:v>41475.083333333336</c:v>
                </c:pt>
                <c:pt idx="119454">
                  <c:v>41475.666666666664</c:v>
                </c:pt>
                <c:pt idx="119455">
                  <c:v>41476.083333333336</c:v>
                </c:pt>
                <c:pt idx="119456">
                  <c:v>41476.666666666664</c:v>
                </c:pt>
                <c:pt idx="119457">
                  <c:v>41477.083333333336</c:v>
                </c:pt>
                <c:pt idx="119458">
                  <c:v>41477.666666666664</c:v>
                </c:pt>
                <c:pt idx="119459">
                  <c:v>41478.083333333336</c:v>
                </c:pt>
                <c:pt idx="119460">
                  <c:v>41478.666666666664</c:v>
                </c:pt>
                <c:pt idx="119461">
                  <c:v>41479.083333333336</c:v>
                </c:pt>
                <c:pt idx="119462">
                  <c:v>41479.666666666664</c:v>
                </c:pt>
                <c:pt idx="119463">
                  <c:v>41480.083333333336</c:v>
                </c:pt>
                <c:pt idx="119464">
                  <c:v>41480.666666666664</c:v>
                </c:pt>
                <c:pt idx="119465">
                  <c:v>41481.083333333336</c:v>
                </c:pt>
                <c:pt idx="119466">
                  <c:v>41481.666666666664</c:v>
                </c:pt>
                <c:pt idx="119467">
                  <c:v>41482.083333333336</c:v>
                </c:pt>
                <c:pt idx="119468">
                  <c:v>41482.666666666664</c:v>
                </c:pt>
                <c:pt idx="119469">
                  <c:v>41483.083333333336</c:v>
                </c:pt>
                <c:pt idx="119470">
                  <c:v>41483.666666666664</c:v>
                </c:pt>
                <c:pt idx="119471">
                  <c:v>41484.083333333336</c:v>
                </c:pt>
                <c:pt idx="119472">
                  <c:v>41484.666666666664</c:v>
                </c:pt>
                <c:pt idx="119473">
                  <c:v>41485.083333333336</c:v>
                </c:pt>
                <c:pt idx="119474">
                  <c:v>41485.666666666664</c:v>
                </c:pt>
                <c:pt idx="119475">
                  <c:v>41486.083333333336</c:v>
                </c:pt>
                <c:pt idx="119476">
                  <c:v>41486.666666666664</c:v>
                </c:pt>
                <c:pt idx="119477">
                  <c:v>41487.083333333336</c:v>
                </c:pt>
                <c:pt idx="119478">
                  <c:v>41487.666666666664</c:v>
                </c:pt>
                <c:pt idx="119479">
                  <c:v>41488.083333333336</c:v>
                </c:pt>
                <c:pt idx="119480">
                  <c:v>41488.666666666664</c:v>
                </c:pt>
                <c:pt idx="119481">
                  <c:v>41489.083333333336</c:v>
                </c:pt>
                <c:pt idx="119482">
                  <c:v>41489.666666666664</c:v>
                </c:pt>
                <c:pt idx="119483">
                  <c:v>41490.083333333336</c:v>
                </c:pt>
                <c:pt idx="119484">
                  <c:v>41490.666666666664</c:v>
                </c:pt>
                <c:pt idx="119485">
                  <c:v>41491.083333333336</c:v>
                </c:pt>
                <c:pt idx="119486">
                  <c:v>41491.666666666664</c:v>
                </c:pt>
                <c:pt idx="119487">
                  <c:v>41492.083333333336</c:v>
                </c:pt>
                <c:pt idx="119488">
                  <c:v>41492.666666666664</c:v>
                </c:pt>
                <c:pt idx="119489">
                  <c:v>41493.083333333336</c:v>
                </c:pt>
                <c:pt idx="119490">
                  <c:v>41493.666666666664</c:v>
                </c:pt>
                <c:pt idx="119491">
                  <c:v>41494.083333333336</c:v>
                </c:pt>
                <c:pt idx="119492">
                  <c:v>41494.666666666664</c:v>
                </c:pt>
                <c:pt idx="119493">
                  <c:v>41495.083333333336</c:v>
                </c:pt>
                <c:pt idx="119494">
                  <c:v>41495.666666666664</c:v>
                </c:pt>
                <c:pt idx="119495">
                  <c:v>41496.083333333336</c:v>
                </c:pt>
                <c:pt idx="119496">
                  <c:v>41496.666666666664</c:v>
                </c:pt>
                <c:pt idx="119497">
                  <c:v>41497.083333333336</c:v>
                </c:pt>
                <c:pt idx="119498">
                  <c:v>41497.666666666664</c:v>
                </c:pt>
                <c:pt idx="119499">
                  <c:v>41498.083333333336</c:v>
                </c:pt>
                <c:pt idx="119500">
                  <c:v>41498.666666666664</c:v>
                </c:pt>
                <c:pt idx="119501">
                  <c:v>41499.083333333336</c:v>
                </c:pt>
                <c:pt idx="119502">
                  <c:v>41499.666666666664</c:v>
                </c:pt>
                <c:pt idx="119503">
                  <c:v>41500.083333333336</c:v>
                </c:pt>
                <c:pt idx="119504">
                  <c:v>41500.666666666664</c:v>
                </c:pt>
                <c:pt idx="119505">
                  <c:v>41501.083333333336</c:v>
                </c:pt>
                <c:pt idx="119506">
                  <c:v>41501.666666666664</c:v>
                </c:pt>
                <c:pt idx="119507">
                  <c:v>41502.083333333336</c:v>
                </c:pt>
                <c:pt idx="119508">
                  <c:v>41502.666666666664</c:v>
                </c:pt>
                <c:pt idx="119509">
                  <c:v>41503.083333333336</c:v>
                </c:pt>
                <c:pt idx="119510">
                  <c:v>41503.666666666664</c:v>
                </c:pt>
                <c:pt idx="119511">
                  <c:v>41504.083333333336</c:v>
                </c:pt>
                <c:pt idx="119512">
                  <c:v>41504.666666666664</c:v>
                </c:pt>
                <c:pt idx="119513">
                  <c:v>41505.083333333336</c:v>
                </c:pt>
                <c:pt idx="119514">
                  <c:v>41505.666666666664</c:v>
                </c:pt>
                <c:pt idx="119515">
                  <c:v>41506.083333333336</c:v>
                </c:pt>
                <c:pt idx="119516">
                  <c:v>41506.666666666664</c:v>
                </c:pt>
                <c:pt idx="119517">
                  <c:v>41507.083333333336</c:v>
                </c:pt>
                <c:pt idx="119518">
                  <c:v>41507.666666666664</c:v>
                </c:pt>
                <c:pt idx="119519">
                  <c:v>41508.083333333336</c:v>
                </c:pt>
                <c:pt idx="119520">
                  <c:v>41508.666666666664</c:v>
                </c:pt>
                <c:pt idx="119521">
                  <c:v>41509.083333333336</c:v>
                </c:pt>
                <c:pt idx="119522">
                  <c:v>41509.666666666664</c:v>
                </c:pt>
                <c:pt idx="119523">
                  <c:v>41510.083333333336</c:v>
                </c:pt>
                <c:pt idx="119524">
                  <c:v>41510.666666666664</c:v>
                </c:pt>
                <c:pt idx="119525">
                  <c:v>41511.083333333336</c:v>
                </c:pt>
                <c:pt idx="119526">
                  <c:v>41511.666666666664</c:v>
                </c:pt>
                <c:pt idx="119527">
                  <c:v>41512.083333333336</c:v>
                </c:pt>
                <c:pt idx="119528">
                  <c:v>41512.666666666664</c:v>
                </c:pt>
                <c:pt idx="119529">
                  <c:v>41513.083333333336</c:v>
                </c:pt>
                <c:pt idx="119530">
                  <c:v>41513.666666666664</c:v>
                </c:pt>
                <c:pt idx="119531">
                  <c:v>41514.083333333336</c:v>
                </c:pt>
                <c:pt idx="119532">
                  <c:v>41514.666666666664</c:v>
                </c:pt>
                <c:pt idx="119533">
                  <c:v>41515.083333333336</c:v>
                </c:pt>
                <c:pt idx="119534">
                  <c:v>41515.666666666664</c:v>
                </c:pt>
                <c:pt idx="119535">
                  <c:v>41516.083333333336</c:v>
                </c:pt>
                <c:pt idx="119536">
                  <c:v>41516.666666666664</c:v>
                </c:pt>
                <c:pt idx="119537">
                  <c:v>41517.083333333336</c:v>
                </c:pt>
                <c:pt idx="119538">
                  <c:v>41517.666666666664</c:v>
                </c:pt>
                <c:pt idx="119539">
                  <c:v>41518.083333333336</c:v>
                </c:pt>
                <c:pt idx="119540">
                  <c:v>41518.666666666664</c:v>
                </c:pt>
                <c:pt idx="119541">
                  <c:v>41519.083333333336</c:v>
                </c:pt>
                <c:pt idx="119542">
                  <c:v>41519.666666666664</c:v>
                </c:pt>
                <c:pt idx="119543">
                  <c:v>41520.083333333336</c:v>
                </c:pt>
                <c:pt idx="119544">
                  <c:v>41520.666666666664</c:v>
                </c:pt>
                <c:pt idx="119545">
                  <c:v>41521.083333333336</c:v>
                </c:pt>
                <c:pt idx="119546">
                  <c:v>41521.666666666664</c:v>
                </c:pt>
                <c:pt idx="119547">
                  <c:v>41522.083333333336</c:v>
                </c:pt>
                <c:pt idx="119548">
                  <c:v>41522.666666666664</c:v>
                </c:pt>
                <c:pt idx="119549">
                  <c:v>41523.083333333336</c:v>
                </c:pt>
                <c:pt idx="119550">
                  <c:v>41523.666666666664</c:v>
                </c:pt>
                <c:pt idx="119551">
                  <c:v>41524.083333333336</c:v>
                </c:pt>
                <c:pt idx="119552">
                  <c:v>41524.666666666664</c:v>
                </c:pt>
                <c:pt idx="119553">
                  <c:v>41525.083333333336</c:v>
                </c:pt>
                <c:pt idx="119554">
                  <c:v>41525.666666666664</c:v>
                </c:pt>
                <c:pt idx="119555">
                  <c:v>41526.083333333336</c:v>
                </c:pt>
                <c:pt idx="119556">
                  <c:v>41526.666666666664</c:v>
                </c:pt>
                <c:pt idx="119557">
                  <c:v>41527.083333333336</c:v>
                </c:pt>
                <c:pt idx="119558">
                  <c:v>41527.666666666664</c:v>
                </c:pt>
                <c:pt idx="119559">
                  <c:v>41528.083333333336</c:v>
                </c:pt>
                <c:pt idx="119560">
                  <c:v>41528.666666666664</c:v>
                </c:pt>
                <c:pt idx="119561">
                  <c:v>41529.083333333336</c:v>
                </c:pt>
                <c:pt idx="119562">
                  <c:v>41529.666666666664</c:v>
                </c:pt>
                <c:pt idx="119563">
                  <c:v>41530.083333333336</c:v>
                </c:pt>
                <c:pt idx="119564">
                  <c:v>41530.666666666664</c:v>
                </c:pt>
                <c:pt idx="119565">
                  <c:v>41531.083333333336</c:v>
                </c:pt>
                <c:pt idx="119566">
                  <c:v>41531.666666666664</c:v>
                </c:pt>
                <c:pt idx="119567">
                  <c:v>41532.083333333336</c:v>
                </c:pt>
                <c:pt idx="119568">
                  <c:v>41532.666666666664</c:v>
                </c:pt>
                <c:pt idx="119569">
                  <c:v>41533.083333333336</c:v>
                </c:pt>
                <c:pt idx="119570">
                  <c:v>41533.666666666664</c:v>
                </c:pt>
                <c:pt idx="119571">
                  <c:v>41534.083333333336</c:v>
                </c:pt>
                <c:pt idx="119572">
                  <c:v>41534.666666666664</c:v>
                </c:pt>
                <c:pt idx="119573">
                  <c:v>41535.083333333336</c:v>
                </c:pt>
                <c:pt idx="119574">
                  <c:v>41535.666666666664</c:v>
                </c:pt>
                <c:pt idx="119575">
                  <c:v>41536.083333333336</c:v>
                </c:pt>
                <c:pt idx="119576">
                  <c:v>41536.666666666664</c:v>
                </c:pt>
                <c:pt idx="119577">
                  <c:v>41537.083333333336</c:v>
                </c:pt>
                <c:pt idx="119578">
                  <c:v>41537.666666666664</c:v>
                </c:pt>
                <c:pt idx="119579">
                  <c:v>41538.083333333336</c:v>
                </c:pt>
                <c:pt idx="119580">
                  <c:v>41538.666666666664</c:v>
                </c:pt>
                <c:pt idx="119581">
                  <c:v>41539.083333333336</c:v>
                </c:pt>
                <c:pt idx="119582">
                  <c:v>41539.666666666664</c:v>
                </c:pt>
                <c:pt idx="119583">
                  <c:v>41540.083333333336</c:v>
                </c:pt>
                <c:pt idx="119584">
                  <c:v>41540.666666666664</c:v>
                </c:pt>
                <c:pt idx="119585">
                  <c:v>41541.083333333336</c:v>
                </c:pt>
                <c:pt idx="119586">
                  <c:v>41541.666666666664</c:v>
                </c:pt>
                <c:pt idx="119587">
                  <c:v>41542.083333333336</c:v>
                </c:pt>
                <c:pt idx="119588">
                  <c:v>41542.666666666664</c:v>
                </c:pt>
                <c:pt idx="119589">
                  <c:v>41543.083333333336</c:v>
                </c:pt>
                <c:pt idx="119590">
                  <c:v>41543.666666666664</c:v>
                </c:pt>
                <c:pt idx="119591">
                  <c:v>41544.083333333336</c:v>
                </c:pt>
                <c:pt idx="119592">
                  <c:v>41544.666666666664</c:v>
                </c:pt>
                <c:pt idx="119593">
                  <c:v>41545.083333333336</c:v>
                </c:pt>
                <c:pt idx="119594">
                  <c:v>41545.666666666664</c:v>
                </c:pt>
                <c:pt idx="119595">
                  <c:v>41546.083333333336</c:v>
                </c:pt>
                <c:pt idx="119596">
                  <c:v>41546.666666666664</c:v>
                </c:pt>
                <c:pt idx="119597">
                  <c:v>41547.083333333336</c:v>
                </c:pt>
                <c:pt idx="119598">
                  <c:v>41547.666666666664</c:v>
                </c:pt>
                <c:pt idx="119599">
                  <c:v>41548.083333333336</c:v>
                </c:pt>
                <c:pt idx="119600">
                  <c:v>41548.666666666664</c:v>
                </c:pt>
                <c:pt idx="119601">
                  <c:v>41549.083333333336</c:v>
                </c:pt>
                <c:pt idx="119602">
                  <c:v>41549.666666666664</c:v>
                </c:pt>
                <c:pt idx="119603">
                  <c:v>41550.083333333336</c:v>
                </c:pt>
                <c:pt idx="119604">
                  <c:v>41550.666666666664</c:v>
                </c:pt>
                <c:pt idx="119605">
                  <c:v>41551.083333333336</c:v>
                </c:pt>
                <c:pt idx="119606">
                  <c:v>41551.666666666664</c:v>
                </c:pt>
                <c:pt idx="119607">
                  <c:v>41552.083333333336</c:v>
                </c:pt>
                <c:pt idx="119608">
                  <c:v>41552.666666666664</c:v>
                </c:pt>
                <c:pt idx="119609">
                  <c:v>41553.083333333336</c:v>
                </c:pt>
                <c:pt idx="119610">
                  <c:v>41553.666666666664</c:v>
                </c:pt>
                <c:pt idx="119611">
                  <c:v>41554.083333333336</c:v>
                </c:pt>
                <c:pt idx="119612">
                  <c:v>41554.666666666664</c:v>
                </c:pt>
                <c:pt idx="119613">
                  <c:v>41555.083333333336</c:v>
                </c:pt>
                <c:pt idx="119614">
                  <c:v>41555.666666666664</c:v>
                </c:pt>
                <c:pt idx="119615">
                  <c:v>41556.083333333336</c:v>
                </c:pt>
                <c:pt idx="119616">
                  <c:v>41556.666666666664</c:v>
                </c:pt>
                <c:pt idx="119617">
                  <c:v>41557.083333333336</c:v>
                </c:pt>
                <c:pt idx="119618">
                  <c:v>41557.666666666664</c:v>
                </c:pt>
                <c:pt idx="119619">
                  <c:v>41558.083333333336</c:v>
                </c:pt>
                <c:pt idx="119620">
                  <c:v>41558.666666666664</c:v>
                </c:pt>
                <c:pt idx="119621">
                  <c:v>41559.083333333336</c:v>
                </c:pt>
                <c:pt idx="119622">
                  <c:v>41559.666666666664</c:v>
                </c:pt>
                <c:pt idx="119623">
                  <c:v>41560.083333333336</c:v>
                </c:pt>
                <c:pt idx="119624">
                  <c:v>41560.666666666664</c:v>
                </c:pt>
                <c:pt idx="119625">
                  <c:v>41561.083333333336</c:v>
                </c:pt>
                <c:pt idx="119626">
                  <c:v>41561.666666666664</c:v>
                </c:pt>
                <c:pt idx="119627">
                  <c:v>41562.083333333336</c:v>
                </c:pt>
                <c:pt idx="119628">
                  <c:v>41562.666666666664</c:v>
                </c:pt>
                <c:pt idx="119629">
                  <c:v>41563.083333333336</c:v>
                </c:pt>
                <c:pt idx="119630">
                  <c:v>41563.666666666664</c:v>
                </c:pt>
                <c:pt idx="119631">
                  <c:v>41564.083333333336</c:v>
                </c:pt>
                <c:pt idx="119632">
                  <c:v>41564.666666666664</c:v>
                </c:pt>
                <c:pt idx="119633">
                  <c:v>41565.083333333336</c:v>
                </c:pt>
                <c:pt idx="119634">
                  <c:v>41565.666666666664</c:v>
                </c:pt>
                <c:pt idx="119635">
                  <c:v>41566.083333333336</c:v>
                </c:pt>
                <c:pt idx="119636">
                  <c:v>41566.666666666664</c:v>
                </c:pt>
                <c:pt idx="119637">
                  <c:v>41567.083333333336</c:v>
                </c:pt>
                <c:pt idx="119638">
                  <c:v>41567.666666666664</c:v>
                </c:pt>
                <c:pt idx="119639">
                  <c:v>41568.083333333336</c:v>
                </c:pt>
                <c:pt idx="119640">
                  <c:v>41568.666666666664</c:v>
                </c:pt>
                <c:pt idx="119641">
                  <c:v>41569.083333333336</c:v>
                </c:pt>
                <c:pt idx="119642">
                  <c:v>41569.666666666664</c:v>
                </c:pt>
                <c:pt idx="119643">
                  <c:v>41570.083333333336</c:v>
                </c:pt>
                <c:pt idx="119644">
                  <c:v>41570.666666666664</c:v>
                </c:pt>
                <c:pt idx="119645">
                  <c:v>41571.083333333336</c:v>
                </c:pt>
                <c:pt idx="119646">
                  <c:v>41571.666666666664</c:v>
                </c:pt>
                <c:pt idx="119647">
                  <c:v>41572.083333333336</c:v>
                </c:pt>
                <c:pt idx="119648">
                  <c:v>41572.666666666664</c:v>
                </c:pt>
                <c:pt idx="119649">
                  <c:v>41573.083333333336</c:v>
                </c:pt>
                <c:pt idx="119650">
                  <c:v>41573.666666666664</c:v>
                </c:pt>
                <c:pt idx="119651">
                  <c:v>41574.083333333336</c:v>
                </c:pt>
                <c:pt idx="119652">
                  <c:v>41574.666666666664</c:v>
                </c:pt>
                <c:pt idx="119653">
                  <c:v>41575.083333333336</c:v>
                </c:pt>
                <c:pt idx="119654">
                  <c:v>41575.666666666664</c:v>
                </c:pt>
                <c:pt idx="119655">
                  <c:v>41576.083333333336</c:v>
                </c:pt>
                <c:pt idx="119656">
                  <c:v>41576.666666666664</c:v>
                </c:pt>
                <c:pt idx="119657">
                  <c:v>41577.083333333336</c:v>
                </c:pt>
                <c:pt idx="119658">
                  <c:v>41577.666666666664</c:v>
                </c:pt>
                <c:pt idx="119659">
                  <c:v>41578.083333333336</c:v>
                </c:pt>
                <c:pt idx="119660">
                  <c:v>41578.666666666664</c:v>
                </c:pt>
                <c:pt idx="119661">
                  <c:v>41579.166666666664</c:v>
                </c:pt>
                <c:pt idx="119662">
                  <c:v>41579.666666666664</c:v>
                </c:pt>
                <c:pt idx="119663">
                  <c:v>41580.166666666664</c:v>
                </c:pt>
                <c:pt idx="119664">
                  <c:v>41580.666666666664</c:v>
                </c:pt>
                <c:pt idx="119665">
                  <c:v>41581.166666666664</c:v>
                </c:pt>
                <c:pt idx="119666">
                  <c:v>41581.666666666664</c:v>
                </c:pt>
                <c:pt idx="119667">
                  <c:v>41582.166666666664</c:v>
                </c:pt>
                <c:pt idx="119668">
                  <c:v>41582.666666666664</c:v>
                </c:pt>
                <c:pt idx="119669">
                  <c:v>41583.166666666664</c:v>
                </c:pt>
                <c:pt idx="119670">
                  <c:v>41583.666666666664</c:v>
                </c:pt>
                <c:pt idx="119671">
                  <c:v>41584.166666666664</c:v>
                </c:pt>
                <c:pt idx="119672">
                  <c:v>41584.666666666664</c:v>
                </c:pt>
                <c:pt idx="119673">
                  <c:v>41585.166666666664</c:v>
                </c:pt>
                <c:pt idx="119674">
                  <c:v>41585.666666666664</c:v>
                </c:pt>
                <c:pt idx="119675">
                  <c:v>41586.166666666664</c:v>
                </c:pt>
                <c:pt idx="119676">
                  <c:v>41586.666666666664</c:v>
                </c:pt>
                <c:pt idx="119677">
                  <c:v>41587.166666666664</c:v>
                </c:pt>
                <c:pt idx="119678">
                  <c:v>41587.666666666664</c:v>
                </c:pt>
                <c:pt idx="119679">
                  <c:v>41588.166666666664</c:v>
                </c:pt>
                <c:pt idx="119680">
                  <c:v>41588.666666666664</c:v>
                </c:pt>
                <c:pt idx="119681">
                  <c:v>41589.166666666664</c:v>
                </c:pt>
                <c:pt idx="119682">
                  <c:v>41589.666666666664</c:v>
                </c:pt>
                <c:pt idx="119683">
                  <c:v>41590.166666666664</c:v>
                </c:pt>
                <c:pt idx="119684">
                  <c:v>41590.666666666664</c:v>
                </c:pt>
                <c:pt idx="119685">
                  <c:v>41591.166666666664</c:v>
                </c:pt>
                <c:pt idx="119686">
                  <c:v>41591.666666666664</c:v>
                </c:pt>
                <c:pt idx="119687">
                  <c:v>41592.166666666664</c:v>
                </c:pt>
                <c:pt idx="119688">
                  <c:v>41592.666666666664</c:v>
                </c:pt>
                <c:pt idx="119689">
                  <c:v>41593.166666666664</c:v>
                </c:pt>
                <c:pt idx="119690">
                  <c:v>41593.666666666664</c:v>
                </c:pt>
                <c:pt idx="119691">
                  <c:v>41594.166666666664</c:v>
                </c:pt>
                <c:pt idx="119692">
                  <c:v>41594.666666666664</c:v>
                </c:pt>
                <c:pt idx="119693">
                  <c:v>41595.166666666664</c:v>
                </c:pt>
                <c:pt idx="119694">
                  <c:v>41595.666666666664</c:v>
                </c:pt>
                <c:pt idx="119695">
                  <c:v>41596.166666666664</c:v>
                </c:pt>
                <c:pt idx="119696">
                  <c:v>41596.666666666664</c:v>
                </c:pt>
                <c:pt idx="119697">
                  <c:v>41597.166666666664</c:v>
                </c:pt>
                <c:pt idx="119698">
                  <c:v>41597.666666666664</c:v>
                </c:pt>
                <c:pt idx="119699">
                  <c:v>41598.166666666664</c:v>
                </c:pt>
                <c:pt idx="119700">
                  <c:v>41598.666666666664</c:v>
                </c:pt>
                <c:pt idx="119701">
                  <c:v>41599.166666666664</c:v>
                </c:pt>
                <c:pt idx="119702">
                  <c:v>41599.666666666664</c:v>
                </c:pt>
                <c:pt idx="119703">
                  <c:v>41600.166666666664</c:v>
                </c:pt>
                <c:pt idx="119704">
                  <c:v>41600.666666666664</c:v>
                </c:pt>
                <c:pt idx="119705">
                  <c:v>41601.166666666664</c:v>
                </c:pt>
                <c:pt idx="119706">
                  <c:v>41601.666666666664</c:v>
                </c:pt>
                <c:pt idx="119707">
                  <c:v>41602.166666666664</c:v>
                </c:pt>
                <c:pt idx="119708">
                  <c:v>41602.666666666664</c:v>
                </c:pt>
                <c:pt idx="119709">
                  <c:v>41603.166666666664</c:v>
                </c:pt>
                <c:pt idx="119710">
                  <c:v>41603.666666666664</c:v>
                </c:pt>
                <c:pt idx="119711">
                  <c:v>41604.166666666664</c:v>
                </c:pt>
                <c:pt idx="119712">
                  <c:v>41604.666666666664</c:v>
                </c:pt>
                <c:pt idx="119713">
                  <c:v>41605.166666666664</c:v>
                </c:pt>
                <c:pt idx="119714">
                  <c:v>41605.666666666664</c:v>
                </c:pt>
                <c:pt idx="119715">
                  <c:v>41606.166666666664</c:v>
                </c:pt>
                <c:pt idx="119716">
                  <c:v>41606.666666666664</c:v>
                </c:pt>
                <c:pt idx="119717">
                  <c:v>41607.166666666664</c:v>
                </c:pt>
                <c:pt idx="119718">
                  <c:v>41607.666666666664</c:v>
                </c:pt>
                <c:pt idx="119719">
                  <c:v>41608.166666666664</c:v>
                </c:pt>
                <c:pt idx="119720">
                  <c:v>41608.666666666664</c:v>
                </c:pt>
                <c:pt idx="119721">
                  <c:v>41609.083333333336</c:v>
                </c:pt>
                <c:pt idx="119722">
                  <c:v>41609.666666666664</c:v>
                </c:pt>
                <c:pt idx="119723">
                  <c:v>41610.083333333336</c:v>
                </c:pt>
                <c:pt idx="119724">
                  <c:v>41610.666666666664</c:v>
                </c:pt>
                <c:pt idx="119725">
                  <c:v>41611.083333333336</c:v>
                </c:pt>
                <c:pt idx="119726">
                  <c:v>41611.666666666664</c:v>
                </c:pt>
                <c:pt idx="119727">
                  <c:v>41612.083333333336</c:v>
                </c:pt>
                <c:pt idx="119728">
                  <c:v>41612.666666666664</c:v>
                </c:pt>
                <c:pt idx="119729">
                  <c:v>41613.083333333336</c:v>
                </c:pt>
                <c:pt idx="119730">
                  <c:v>41613.666666666664</c:v>
                </c:pt>
                <c:pt idx="119731">
                  <c:v>41614.083333333336</c:v>
                </c:pt>
                <c:pt idx="119732">
                  <c:v>41614.666666666664</c:v>
                </c:pt>
                <c:pt idx="119733">
                  <c:v>41615.083333333336</c:v>
                </c:pt>
                <c:pt idx="119734">
                  <c:v>41615.666666666664</c:v>
                </c:pt>
                <c:pt idx="119735">
                  <c:v>41616.083333333336</c:v>
                </c:pt>
                <c:pt idx="119736">
                  <c:v>41616.666666666664</c:v>
                </c:pt>
                <c:pt idx="119737">
                  <c:v>41617.083333333336</c:v>
                </c:pt>
                <c:pt idx="119738">
                  <c:v>41617.666666666664</c:v>
                </c:pt>
                <c:pt idx="119739">
                  <c:v>41618.083333333336</c:v>
                </c:pt>
                <c:pt idx="119740">
                  <c:v>41618.666666666664</c:v>
                </c:pt>
                <c:pt idx="119741">
                  <c:v>41619.083333333336</c:v>
                </c:pt>
                <c:pt idx="119742">
                  <c:v>41619.666666666664</c:v>
                </c:pt>
                <c:pt idx="119743">
                  <c:v>41620.083333333336</c:v>
                </c:pt>
                <c:pt idx="119744">
                  <c:v>41620.666666666664</c:v>
                </c:pt>
                <c:pt idx="119745">
                  <c:v>41621.083333333336</c:v>
                </c:pt>
                <c:pt idx="119746">
                  <c:v>41621.666666666664</c:v>
                </c:pt>
                <c:pt idx="119747">
                  <c:v>41622.083333333336</c:v>
                </c:pt>
                <c:pt idx="119748">
                  <c:v>41622.666666666664</c:v>
                </c:pt>
                <c:pt idx="119749">
                  <c:v>41623.083333333336</c:v>
                </c:pt>
                <c:pt idx="119750">
                  <c:v>41623.666666666664</c:v>
                </c:pt>
                <c:pt idx="119751">
                  <c:v>41624.083333333336</c:v>
                </c:pt>
                <c:pt idx="119752">
                  <c:v>41624.666666666664</c:v>
                </c:pt>
                <c:pt idx="119753">
                  <c:v>41625.083333333336</c:v>
                </c:pt>
                <c:pt idx="119754">
                  <c:v>41625.666666666664</c:v>
                </c:pt>
                <c:pt idx="119755">
                  <c:v>41626.083333333336</c:v>
                </c:pt>
                <c:pt idx="119756">
                  <c:v>41626.666666666664</c:v>
                </c:pt>
                <c:pt idx="119757">
                  <c:v>41627.083333333336</c:v>
                </c:pt>
                <c:pt idx="119758">
                  <c:v>41627.666666666664</c:v>
                </c:pt>
                <c:pt idx="119759">
                  <c:v>41628.083333333336</c:v>
                </c:pt>
                <c:pt idx="119760">
                  <c:v>41628.666666666664</c:v>
                </c:pt>
                <c:pt idx="119761">
                  <c:v>41629.083333333336</c:v>
                </c:pt>
                <c:pt idx="119762">
                  <c:v>41629.666666666664</c:v>
                </c:pt>
                <c:pt idx="119763">
                  <c:v>41630.083333333336</c:v>
                </c:pt>
                <c:pt idx="119764">
                  <c:v>41630.666666666664</c:v>
                </c:pt>
                <c:pt idx="119765">
                  <c:v>41631.083333333336</c:v>
                </c:pt>
                <c:pt idx="119766">
                  <c:v>41631.666666666664</c:v>
                </c:pt>
                <c:pt idx="119767">
                  <c:v>41632.083333333336</c:v>
                </c:pt>
                <c:pt idx="119768">
                  <c:v>41632.666666666664</c:v>
                </c:pt>
                <c:pt idx="119769">
                  <c:v>41633.083333333336</c:v>
                </c:pt>
                <c:pt idx="119770">
                  <c:v>41633.666666666664</c:v>
                </c:pt>
                <c:pt idx="119771">
                  <c:v>41634.083333333336</c:v>
                </c:pt>
                <c:pt idx="119772">
                  <c:v>41634.666666666664</c:v>
                </c:pt>
                <c:pt idx="119773">
                  <c:v>41635.083333333336</c:v>
                </c:pt>
                <c:pt idx="119774">
                  <c:v>41635.666666666664</c:v>
                </c:pt>
                <c:pt idx="119775">
                  <c:v>41636.083333333336</c:v>
                </c:pt>
                <c:pt idx="119776">
                  <c:v>41636.666666666664</c:v>
                </c:pt>
                <c:pt idx="119777">
                  <c:v>41637.083333333336</c:v>
                </c:pt>
                <c:pt idx="119778">
                  <c:v>41637.666666666664</c:v>
                </c:pt>
                <c:pt idx="119779">
                  <c:v>41638.083333333336</c:v>
                </c:pt>
                <c:pt idx="119780">
                  <c:v>41638.666666666664</c:v>
                </c:pt>
                <c:pt idx="119781">
                  <c:v>41639.083333333336</c:v>
                </c:pt>
                <c:pt idx="119782">
                  <c:v>41639.666666666664</c:v>
                </c:pt>
                <c:pt idx="119783">
                  <c:v>41640.083333333336</c:v>
                </c:pt>
                <c:pt idx="119784">
                  <c:v>41640.666666666664</c:v>
                </c:pt>
                <c:pt idx="119785">
                  <c:v>41641.083333333336</c:v>
                </c:pt>
                <c:pt idx="119786">
                  <c:v>41641.666666666664</c:v>
                </c:pt>
                <c:pt idx="119787">
                  <c:v>41642.083333333336</c:v>
                </c:pt>
                <c:pt idx="119788">
                  <c:v>41642.666666666664</c:v>
                </c:pt>
                <c:pt idx="119789">
                  <c:v>41643.083333333336</c:v>
                </c:pt>
                <c:pt idx="119790">
                  <c:v>41643.666666666664</c:v>
                </c:pt>
                <c:pt idx="119791">
                  <c:v>41644.083333333336</c:v>
                </c:pt>
                <c:pt idx="119792">
                  <c:v>41644.666666666664</c:v>
                </c:pt>
                <c:pt idx="119793">
                  <c:v>41645.083333333336</c:v>
                </c:pt>
                <c:pt idx="119794">
                  <c:v>41645.666666666664</c:v>
                </c:pt>
                <c:pt idx="119795">
                  <c:v>41646.083333333336</c:v>
                </c:pt>
                <c:pt idx="119796">
                  <c:v>41646.666666666664</c:v>
                </c:pt>
                <c:pt idx="119797">
                  <c:v>41647.083333333336</c:v>
                </c:pt>
                <c:pt idx="119798">
                  <c:v>41647.666666666664</c:v>
                </c:pt>
                <c:pt idx="119799">
                  <c:v>41648.083333333336</c:v>
                </c:pt>
                <c:pt idx="119800">
                  <c:v>41648.666666666664</c:v>
                </c:pt>
                <c:pt idx="119801">
                  <c:v>41649.083333333336</c:v>
                </c:pt>
                <c:pt idx="119802">
                  <c:v>41649.666666666664</c:v>
                </c:pt>
                <c:pt idx="119803">
                  <c:v>41650.083333333336</c:v>
                </c:pt>
                <c:pt idx="119804">
                  <c:v>41650.666666666664</c:v>
                </c:pt>
                <c:pt idx="119805">
                  <c:v>41651.083333333336</c:v>
                </c:pt>
                <c:pt idx="119806">
                  <c:v>41651.666666666664</c:v>
                </c:pt>
                <c:pt idx="119807">
                  <c:v>41652.083333333336</c:v>
                </c:pt>
                <c:pt idx="119808">
                  <c:v>41652.666666666664</c:v>
                </c:pt>
                <c:pt idx="119809">
                  <c:v>41653.083333333336</c:v>
                </c:pt>
                <c:pt idx="119810">
                  <c:v>41653.666666666664</c:v>
                </c:pt>
                <c:pt idx="119811">
                  <c:v>41654.083333333336</c:v>
                </c:pt>
                <c:pt idx="119812">
                  <c:v>41654.666666666664</c:v>
                </c:pt>
                <c:pt idx="119813">
                  <c:v>41655.083333333336</c:v>
                </c:pt>
                <c:pt idx="119814">
                  <c:v>41655.666666666664</c:v>
                </c:pt>
                <c:pt idx="119815">
                  <c:v>41656.083333333336</c:v>
                </c:pt>
                <c:pt idx="119816">
                  <c:v>41656.666666666664</c:v>
                </c:pt>
                <c:pt idx="119817">
                  <c:v>41657.083333333336</c:v>
                </c:pt>
                <c:pt idx="119818">
                  <c:v>41657.666666666664</c:v>
                </c:pt>
                <c:pt idx="119819">
                  <c:v>41658.083333333336</c:v>
                </c:pt>
                <c:pt idx="119820">
                  <c:v>41658.666666666664</c:v>
                </c:pt>
                <c:pt idx="119821">
                  <c:v>41659.083333333336</c:v>
                </c:pt>
                <c:pt idx="119822">
                  <c:v>41659.666666666664</c:v>
                </c:pt>
                <c:pt idx="119823">
                  <c:v>41660.083333333336</c:v>
                </c:pt>
                <c:pt idx="119824">
                  <c:v>41660.666666666664</c:v>
                </c:pt>
                <c:pt idx="119825">
                  <c:v>41661.083333333336</c:v>
                </c:pt>
                <c:pt idx="119826">
                  <c:v>41661.666666666664</c:v>
                </c:pt>
                <c:pt idx="119827">
                  <c:v>41662.083333333336</c:v>
                </c:pt>
                <c:pt idx="119828">
                  <c:v>41662.666666666664</c:v>
                </c:pt>
                <c:pt idx="119829">
                  <c:v>41663.083333333336</c:v>
                </c:pt>
                <c:pt idx="119830">
                  <c:v>41663.666666666664</c:v>
                </c:pt>
                <c:pt idx="119831">
                  <c:v>41664.083333333336</c:v>
                </c:pt>
                <c:pt idx="119832">
                  <c:v>41664.666666666664</c:v>
                </c:pt>
                <c:pt idx="119833">
                  <c:v>41665.083333333336</c:v>
                </c:pt>
                <c:pt idx="119834">
                  <c:v>41665.666666666664</c:v>
                </c:pt>
                <c:pt idx="119835">
                  <c:v>41666.083333333336</c:v>
                </c:pt>
                <c:pt idx="119836">
                  <c:v>41666.666666666664</c:v>
                </c:pt>
                <c:pt idx="119837">
                  <c:v>41667.083333333336</c:v>
                </c:pt>
                <c:pt idx="119838">
                  <c:v>41667.666666666664</c:v>
                </c:pt>
                <c:pt idx="119839">
                  <c:v>41668.083333333336</c:v>
                </c:pt>
                <c:pt idx="119840">
                  <c:v>41668.666666666664</c:v>
                </c:pt>
                <c:pt idx="119841">
                  <c:v>41669.083333333336</c:v>
                </c:pt>
                <c:pt idx="119842">
                  <c:v>41669.666666666664</c:v>
                </c:pt>
                <c:pt idx="119843">
                  <c:v>41670.083333333336</c:v>
                </c:pt>
                <c:pt idx="119844">
                  <c:v>41670.666666666664</c:v>
                </c:pt>
                <c:pt idx="119845">
                  <c:v>41671.083333333336</c:v>
                </c:pt>
                <c:pt idx="119846">
                  <c:v>41671.666666666664</c:v>
                </c:pt>
                <c:pt idx="119847">
                  <c:v>41672.083333333336</c:v>
                </c:pt>
                <c:pt idx="119848">
                  <c:v>41672.666666666664</c:v>
                </c:pt>
                <c:pt idx="119849">
                  <c:v>41673.083333333336</c:v>
                </c:pt>
                <c:pt idx="119850">
                  <c:v>41673.666666666664</c:v>
                </c:pt>
                <c:pt idx="119851">
                  <c:v>41674.083333333336</c:v>
                </c:pt>
                <c:pt idx="119852">
                  <c:v>41674.666666666664</c:v>
                </c:pt>
                <c:pt idx="119853">
                  <c:v>41675.083333333336</c:v>
                </c:pt>
                <c:pt idx="119854">
                  <c:v>41675.666666666664</c:v>
                </c:pt>
                <c:pt idx="119855">
                  <c:v>41676.083333333336</c:v>
                </c:pt>
                <c:pt idx="119856">
                  <c:v>41676.666666666664</c:v>
                </c:pt>
                <c:pt idx="119857">
                  <c:v>41677.083333333336</c:v>
                </c:pt>
                <c:pt idx="119858">
                  <c:v>41677.666666666664</c:v>
                </c:pt>
                <c:pt idx="119859">
                  <c:v>41678.083333333336</c:v>
                </c:pt>
                <c:pt idx="119860">
                  <c:v>41678.666666666664</c:v>
                </c:pt>
                <c:pt idx="119861">
                  <c:v>41679.083333333336</c:v>
                </c:pt>
                <c:pt idx="119862">
                  <c:v>41679.666666666664</c:v>
                </c:pt>
                <c:pt idx="119863">
                  <c:v>41680.083333333336</c:v>
                </c:pt>
                <c:pt idx="119864">
                  <c:v>41680.666666666664</c:v>
                </c:pt>
                <c:pt idx="119865">
                  <c:v>41681.083333333336</c:v>
                </c:pt>
                <c:pt idx="119866">
                  <c:v>41681.666666666664</c:v>
                </c:pt>
                <c:pt idx="119867">
                  <c:v>41682.083333333336</c:v>
                </c:pt>
                <c:pt idx="119868">
                  <c:v>41682.666666666664</c:v>
                </c:pt>
                <c:pt idx="119869">
                  <c:v>41683.083333333336</c:v>
                </c:pt>
                <c:pt idx="119870">
                  <c:v>41683.666666666664</c:v>
                </c:pt>
                <c:pt idx="119871">
                  <c:v>41684.083333333336</c:v>
                </c:pt>
                <c:pt idx="119872">
                  <c:v>41684.666666666664</c:v>
                </c:pt>
                <c:pt idx="119873">
                  <c:v>41685.083333333336</c:v>
                </c:pt>
                <c:pt idx="119874">
                  <c:v>41685.666666666664</c:v>
                </c:pt>
                <c:pt idx="119875">
                  <c:v>41686.083333333336</c:v>
                </c:pt>
                <c:pt idx="119876">
                  <c:v>41686.666666666664</c:v>
                </c:pt>
                <c:pt idx="119877">
                  <c:v>41687.083333333336</c:v>
                </c:pt>
                <c:pt idx="119878">
                  <c:v>41687.666666666664</c:v>
                </c:pt>
                <c:pt idx="119879">
                  <c:v>41688.083333333336</c:v>
                </c:pt>
                <c:pt idx="119880">
                  <c:v>41688.666666666664</c:v>
                </c:pt>
                <c:pt idx="119881">
                  <c:v>41689.083333333336</c:v>
                </c:pt>
                <c:pt idx="119882">
                  <c:v>41689.666666666664</c:v>
                </c:pt>
                <c:pt idx="119883">
                  <c:v>41690.083333333336</c:v>
                </c:pt>
                <c:pt idx="119884">
                  <c:v>41690.666666666664</c:v>
                </c:pt>
                <c:pt idx="119885">
                  <c:v>41691.083333333336</c:v>
                </c:pt>
                <c:pt idx="119886">
                  <c:v>41691.666666666664</c:v>
                </c:pt>
                <c:pt idx="119887">
                  <c:v>41692.083333333336</c:v>
                </c:pt>
                <c:pt idx="119888">
                  <c:v>41692.666666666664</c:v>
                </c:pt>
                <c:pt idx="119889">
                  <c:v>41693.083333333336</c:v>
                </c:pt>
                <c:pt idx="119890">
                  <c:v>41693.666666666664</c:v>
                </c:pt>
                <c:pt idx="119891">
                  <c:v>41694.083333333336</c:v>
                </c:pt>
                <c:pt idx="119892">
                  <c:v>41694.666666666664</c:v>
                </c:pt>
                <c:pt idx="119893">
                  <c:v>41695.083333333336</c:v>
                </c:pt>
                <c:pt idx="119894">
                  <c:v>41695.666666666664</c:v>
                </c:pt>
                <c:pt idx="119895">
                  <c:v>41696.083333333336</c:v>
                </c:pt>
                <c:pt idx="119896">
                  <c:v>41696.666666666664</c:v>
                </c:pt>
                <c:pt idx="119897">
                  <c:v>41697.083333333336</c:v>
                </c:pt>
                <c:pt idx="119898">
                  <c:v>41697.666666666664</c:v>
                </c:pt>
                <c:pt idx="119899">
                  <c:v>41698.083333333336</c:v>
                </c:pt>
                <c:pt idx="119900">
                  <c:v>41698.666666666664</c:v>
                </c:pt>
                <c:pt idx="119901">
                  <c:v>41699.083333333336</c:v>
                </c:pt>
                <c:pt idx="119902">
                  <c:v>41699.666666666664</c:v>
                </c:pt>
                <c:pt idx="119903">
                  <c:v>41700.083333333336</c:v>
                </c:pt>
                <c:pt idx="119904">
                  <c:v>41700.666666666664</c:v>
                </c:pt>
                <c:pt idx="119905">
                  <c:v>41701.083333333336</c:v>
                </c:pt>
                <c:pt idx="119906">
                  <c:v>41701.666666666664</c:v>
                </c:pt>
                <c:pt idx="119907">
                  <c:v>41702.083333333336</c:v>
                </c:pt>
                <c:pt idx="119908">
                  <c:v>41702.666666666664</c:v>
                </c:pt>
                <c:pt idx="119909">
                  <c:v>41703.083333333336</c:v>
                </c:pt>
                <c:pt idx="119910">
                  <c:v>41703.666666666664</c:v>
                </c:pt>
                <c:pt idx="119911">
                  <c:v>41704.083333333336</c:v>
                </c:pt>
                <c:pt idx="119912">
                  <c:v>41704.666666666664</c:v>
                </c:pt>
                <c:pt idx="119913">
                  <c:v>41705.083333333336</c:v>
                </c:pt>
                <c:pt idx="119914">
                  <c:v>41705.666666666664</c:v>
                </c:pt>
                <c:pt idx="119915">
                  <c:v>41706.083333333336</c:v>
                </c:pt>
                <c:pt idx="119916">
                  <c:v>41706.666666666664</c:v>
                </c:pt>
                <c:pt idx="119917">
                  <c:v>41707.083333333336</c:v>
                </c:pt>
                <c:pt idx="119918">
                  <c:v>41707.666666666664</c:v>
                </c:pt>
                <c:pt idx="119919">
                  <c:v>41708.083333333336</c:v>
                </c:pt>
                <c:pt idx="119920">
                  <c:v>41708.666666666664</c:v>
                </c:pt>
                <c:pt idx="119921">
                  <c:v>41709.083333333336</c:v>
                </c:pt>
                <c:pt idx="119922">
                  <c:v>41709.666666666664</c:v>
                </c:pt>
                <c:pt idx="119923">
                  <c:v>41710.083333333336</c:v>
                </c:pt>
                <c:pt idx="119924">
                  <c:v>41710.666666666664</c:v>
                </c:pt>
                <c:pt idx="119925">
                  <c:v>41711.083333333336</c:v>
                </c:pt>
                <c:pt idx="119926">
                  <c:v>41711.666666666664</c:v>
                </c:pt>
                <c:pt idx="119927">
                  <c:v>41712.083333333336</c:v>
                </c:pt>
                <c:pt idx="119928">
                  <c:v>41712.666666666664</c:v>
                </c:pt>
                <c:pt idx="119929">
                  <c:v>41713.083333333336</c:v>
                </c:pt>
                <c:pt idx="119930">
                  <c:v>41713.666666666664</c:v>
                </c:pt>
                <c:pt idx="119931">
                  <c:v>41714.083333333336</c:v>
                </c:pt>
                <c:pt idx="119932">
                  <c:v>41714.666666666664</c:v>
                </c:pt>
                <c:pt idx="119933">
                  <c:v>41715.083333333336</c:v>
                </c:pt>
                <c:pt idx="119934">
                  <c:v>41715.666666666664</c:v>
                </c:pt>
                <c:pt idx="119935">
                  <c:v>41716.083333333336</c:v>
                </c:pt>
                <c:pt idx="119936">
                  <c:v>41716.666666666664</c:v>
                </c:pt>
                <c:pt idx="119937">
                  <c:v>41717.083333333336</c:v>
                </c:pt>
                <c:pt idx="119938">
                  <c:v>41718.083333333336</c:v>
                </c:pt>
                <c:pt idx="119939">
                  <c:v>41718.666666666664</c:v>
                </c:pt>
                <c:pt idx="119940">
                  <c:v>41719.083333333336</c:v>
                </c:pt>
                <c:pt idx="119941">
                  <c:v>41719.666666666664</c:v>
                </c:pt>
                <c:pt idx="119942">
                  <c:v>41720.083333333336</c:v>
                </c:pt>
                <c:pt idx="119943">
                  <c:v>41720.666666666664</c:v>
                </c:pt>
                <c:pt idx="119944">
                  <c:v>41721.083333333336</c:v>
                </c:pt>
                <c:pt idx="119945">
                  <c:v>41721.666666666664</c:v>
                </c:pt>
                <c:pt idx="119946">
                  <c:v>41722.083333333336</c:v>
                </c:pt>
                <c:pt idx="119947">
                  <c:v>41722.666666666664</c:v>
                </c:pt>
                <c:pt idx="119948">
                  <c:v>41723.083333333336</c:v>
                </c:pt>
                <c:pt idx="119949">
                  <c:v>41723.666666666664</c:v>
                </c:pt>
                <c:pt idx="119950">
                  <c:v>41724.083333333336</c:v>
                </c:pt>
                <c:pt idx="119951">
                  <c:v>41724.666666666664</c:v>
                </c:pt>
                <c:pt idx="119952">
                  <c:v>41725.083333333336</c:v>
                </c:pt>
                <c:pt idx="119953">
                  <c:v>41725.666666666664</c:v>
                </c:pt>
                <c:pt idx="119954">
                  <c:v>41726.083333333336</c:v>
                </c:pt>
                <c:pt idx="119955">
                  <c:v>41726.666666666664</c:v>
                </c:pt>
                <c:pt idx="119956">
                  <c:v>41727.083333333336</c:v>
                </c:pt>
                <c:pt idx="119957">
                  <c:v>41727.666666666664</c:v>
                </c:pt>
                <c:pt idx="119958">
                  <c:v>41728.083333333336</c:v>
                </c:pt>
                <c:pt idx="119959">
                  <c:v>41728.666666666664</c:v>
                </c:pt>
                <c:pt idx="119960">
                  <c:v>41729.083333333336</c:v>
                </c:pt>
                <c:pt idx="119961">
                  <c:v>41729.666666666664</c:v>
                </c:pt>
                <c:pt idx="119962">
                  <c:v>41730.083333333336</c:v>
                </c:pt>
                <c:pt idx="119963">
                  <c:v>41730.666666666664</c:v>
                </c:pt>
                <c:pt idx="119964">
                  <c:v>41731.083333333336</c:v>
                </c:pt>
                <c:pt idx="119965">
                  <c:v>41731.666666666664</c:v>
                </c:pt>
                <c:pt idx="119966">
                  <c:v>41732.083333333336</c:v>
                </c:pt>
                <c:pt idx="119967">
                  <c:v>41732.666666666664</c:v>
                </c:pt>
                <c:pt idx="119968">
                  <c:v>41733.083333333336</c:v>
                </c:pt>
                <c:pt idx="119969">
                  <c:v>41733.666666666664</c:v>
                </c:pt>
                <c:pt idx="119970">
                  <c:v>41734.083333333336</c:v>
                </c:pt>
                <c:pt idx="119971">
                  <c:v>41734.666666666664</c:v>
                </c:pt>
                <c:pt idx="119972">
                  <c:v>41735.083333333336</c:v>
                </c:pt>
                <c:pt idx="119973">
                  <c:v>41735.666666666664</c:v>
                </c:pt>
                <c:pt idx="119974">
                  <c:v>41736.083333333336</c:v>
                </c:pt>
                <c:pt idx="119975">
                  <c:v>41736.666666666664</c:v>
                </c:pt>
                <c:pt idx="119976">
                  <c:v>41737.083333333336</c:v>
                </c:pt>
                <c:pt idx="119977">
                  <c:v>41737.666666666664</c:v>
                </c:pt>
                <c:pt idx="119978">
                  <c:v>41738.083333333336</c:v>
                </c:pt>
                <c:pt idx="119979">
                  <c:v>41738.666666666664</c:v>
                </c:pt>
                <c:pt idx="119980">
                  <c:v>41739.083333333336</c:v>
                </c:pt>
                <c:pt idx="119981">
                  <c:v>41739.666666666664</c:v>
                </c:pt>
                <c:pt idx="119982">
                  <c:v>41740.083333333336</c:v>
                </c:pt>
                <c:pt idx="119983">
                  <c:v>41740.666666666664</c:v>
                </c:pt>
                <c:pt idx="119984">
                  <c:v>41741.083333333336</c:v>
                </c:pt>
                <c:pt idx="119985">
                  <c:v>41741.666666666664</c:v>
                </c:pt>
                <c:pt idx="119986">
                  <c:v>41742.083333333336</c:v>
                </c:pt>
                <c:pt idx="119987">
                  <c:v>41742.666666666664</c:v>
                </c:pt>
                <c:pt idx="119988">
                  <c:v>41743.083333333336</c:v>
                </c:pt>
                <c:pt idx="119989">
                  <c:v>41743.666666666664</c:v>
                </c:pt>
                <c:pt idx="119990">
                  <c:v>41744.083333333336</c:v>
                </c:pt>
                <c:pt idx="119991">
                  <c:v>41744.666666666664</c:v>
                </c:pt>
                <c:pt idx="119992">
                  <c:v>41745.083333333336</c:v>
                </c:pt>
                <c:pt idx="119993">
                  <c:v>41745.666666666664</c:v>
                </c:pt>
                <c:pt idx="119994">
                  <c:v>41746.083333333336</c:v>
                </c:pt>
                <c:pt idx="119995">
                  <c:v>41746.666666666664</c:v>
                </c:pt>
                <c:pt idx="119996">
                  <c:v>41747.083333333336</c:v>
                </c:pt>
                <c:pt idx="119997">
                  <c:v>41747.666666666664</c:v>
                </c:pt>
                <c:pt idx="119998">
                  <c:v>41748.083333333336</c:v>
                </c:pt>
                <c:pt idx="119999">
                  <c:v>41748.666666666664</c:v>
                </c:pt>
                <c:pt idx="120000">
                  <c:v>41749.083333333336</c:v>
                </c:pt>
                <c:pt idx="120001">
                  <c:v>41749.666666666664</c:v>
                </c:pt>
                <c:pt idx="120002">
                  <c:v>41750.083333333336</c:v>
                </c:pt>
                <c:pt idx="120003">
                  <c:v>41750.666666666664</c:v>
                </c:pt>
                <c:pt idx="120004">
                  <c:v>41751.083333333336</c:v>
                </c:pt>
                <c:pt idx="120005">
                  <c:v>41751.666666666664</c:v>
                </c:pt>
                <c:pt idx="120006">
                  <c:v>41752.083333333336</c:v>
                </c:pt>
                <c:pt idx="120007">
                  <c:v>41752.666666666664</c:v>
                </c:pt>
                <c:pt idx="120008">
                  <c:v>41753.083333333336</c:v>
                </c:pt>
                <c:pt idx="120009">
                  <c:v>41753.666666666664</c:v>
                </c:pt>
                <c:pt idx="120010">
                  <c:v>41754.083333333336</c:v>
                </c:pt>
                <c:pt idx="120011">
                  <c:v>41754.666666666664</c:v>
                </c:pt>
                <c:pt idx="120012">
                  <c:v>41755.083333333336</c:v>
                </c:pt>
                <c:pt idx="120013">
                  <c:v>41755.666666666664</c:v>
                </c:pt>
                <c:pt idx="120014">
                  <c:v>41756.083333333336</c:v>
                </c:pt>
                <c:pt idx="120015">
                  <c:v>41756.666666666664</c:v>
                </c:pt>
                <c:pt idx="120016">
                  <c:v>41757.083333333336</c:v>
                </c:pt>
                <c:pt idx="120017">
                  <c:v>41757.666666666664</c:v>
                </c:pt>
                <c:pt idx="120018">
                  <c:v>41758.083333333336</c:v>
                </c:pt>
                <c:pt idx="120019">
                  <c:v>41758.666666666664</c:v>
                </c:pt>
                <c:pt idx="120020">
                  <c:v>41759.083333333336</c:v>
                </c:pt>
                <c:pt idx="120021">
                  <c:v>41759.666666666664</c:v>
                </c:pt>
                <c:pt idx="120022">
                  <c:v>41760.083333333336</c:v>
                </c:pt>
                <c:pt idx="120023">
                  <c:v>41761.083333333336</c:v>
                </c:pt>
                <c:pt idx="120024">
                  <c:v>41762.083333333336</c:v>
                </c:pt>
                <c:pt idx="120025">
                  <c:v>41763.083333333336</c:v>
                </c:pt>
                <c:pt idx="120026">
                  <c:v>41764.083333333336</c:v>
                </c:pt>
                <c:pt idx="120027">
                  <c:v>41765.083333333336</c:v>
                </c:pt>
                <c:pt idx="120028">
                  <c:v>41766.083333333336</c:v>
                </c:pt>
                <c:pt idx="120029">
                  <c:v>41767.083333333336</c:v>
                </c:pt>
                <c:pt idx="120030">
                  <c:v>41768.083333333336</c:v>
                </c:pt>
                <c:pt idx="120031">
                  <c:v>41769.083333333336</c:v>
                </c:pt>
                <c:pt idx="120032">
                  <c:v>41770.083333333336</c:v>
                </c:pt>
                <c:pt idx="120033">
                  <c:v>41771.083333333336</c:v>
                </c:pt>
                <c:pt idx="120034">
                  <c:v>41772.083333333336</c:v>
                </c:pt>
                <c:pt idx="120035">
                  <c:v>41773.083333333336</c:v>
                </c:pt>
                <c:pt idx="120036">
                  <c:v>41774.083333333336</c:v>
                </c:pt>
                <c:pt idx="120037">
                  <c:v>41775.083333333336</c:v>
                </c:pt>
                <c:pt idx="120038">
                  <c:v>41776.083333333336</c:v>
                </c:pt>
                <c:pt idx="120039">
                  <c:v>41777.083333333336</c:v>
                </c:pt>
                <c:pt idx="120040">
                  <c:v>41778.083333333336</c:v>
                </c:pt>
                <c:pt idx="120041">
                  <c:v>41779.083333333336</c:v>
                </c:pt>
                <c:pt idx="120042">
                  <c:v>41780.083333333336</c:v>
                </c:pt>
                <c:pt idx="120043">
                  <c:v>41781.083333333336</c:v>
                </c:pt>
                <c:pt idx="120044">
                  <c:v>41782.083333333336</c:v>
                </c:pt>
                <c:pt idx="120045">
                  <c:v>41783.083333333336</c:v>
                </c:pt>
                <c:pt idx="120046">
                  <c:v>41784.083333333336</c:v>
                </c:pt>
                <c:pt idx="120047">
                  <c:v>41785.083333333336</c:v>
                </c:pt>
                <c:pt idx="120048">
                  <c:v>41786.083333333336</c:v>
                </c:pt>
                <c:pt idx="120049">
                  <c:v>41787.083333333336</c:v>
                </c:pt>
                <c:pt idx="120050">
                  <c:v>41788.083333333336</c:v>
                </c:pt>
                <c:pt idx="120051">
                  <c:v>41789.083333333336</c:v>
                </c:pt>
                <c:pt idx="120052">
                  <c:v>41790.083333333336</c:v>
                </c:pt>
                <c:pt idx="120053">
                  <c:v>41791.5</c:v>
                </c:pt>
                <c:pt idx="120054">
                  <c:v>41792</c:v>
                </c:pt>
                <c:pt idx="120055">
                  <c:v>41792.5</c:v>
                </c:pt>
                <c:pt idx="120056">
                  <c:v>41793</c:v>
                </c:pt>
                <c:pt idx="120057">
                  <c:v>41793.5</c:v>
                </c:pt>
                <c:pt idx="120058">
                  <c:v>41794</c:v>
                </c:pt>
                <c:pt idx="120059">
                  <c:v>41794.5</c:v>
                </c:pt>
                <c:pt idx="120060">
                  <c:v>41795</c:v>
                </c:pt>
                <c:pt idx="120061">
                  <c:v>41795.5</c:v>
                </c:pt>
                <c:pt idx="120062">
                  <c:v>41796</c:v>
                </c:pt>
                <c:pt idx="120063">
                  <c:v>41796.5</c:v>
                </c:pt>
                <c:pt idx="120064">
                  <c:v>41797</c:v>
                </c:pt>
                <c:pt idx="120065">
                  <c:v>41797.5</c:v>
                </c:pt>
                <c:pt idx="120066">
                  <c:v>41798</c:v>
                </c:pt>
                <c:pt idx="120067">
                  <c:v>41798.5</c:v>
                </c:pt>
                <c:pt idx="120068">
                  <c:v>41799</c:v>
                </c:pt>
                <c:pt idx="120069">
                  <c:v>41799.5</c:v>
                </c:pt>
                <c:pt idx="120070">
                  <c:v>41800</c:v>
                </c:pt>
                <c:pt idx="120071">
                  <c:v>41800.5</c:v>
                </c:pt>
                <c:pt idx="120072">
                  <c:v>41801</c:v>
                </c:pt>
                <c:pt idx="120073">
                  <c:v>41801.5</c:v>
                </c:pt>
                <c:pt idx="120074">
                  <c:v>41802</c:v>
                </c:pt>
                <c:pt idx="120075">
                  <c:v>41802.5</c:v>
                </c:pt>
                <c:pt idx="120076">
                  <c:v>41803</c:v>
                </c:pt>
                <c:pt idx="120077">
                  <c:v>41803.5</c:v>
                </c:pt>
                <c:pt idx="120078">
                  <c:v>41804</c:v>
                </c:pt>
                <c:pt idx="120079">
                  <c:v>41804.25</c:v>
                </c:pt>
                <c:pt idx="120080">
                  <c:v>41804.5</c:v>
                </c:pt>
                <c:pt idx="120081">
                  <c:v>41804.75</c:v>
                </c:pt>
                <c:pt idx="120082">
                  <c:v>41805</c:v>
                </c:pt>
                <c:pt idx="120083">
                  <c:v>41805.25</c:v>
                </c:pt>
                <c:pt idx="120084">
                  <c:v>41805.5</c:v>
                </c:pt>
                <c:pt idx="120085">
                  <c:v>41805.75</c:v>
                </c:pt>
                <c:pt idx="120086">
                  <c:v>41806</c:v>
                </c:pt>
                <c:pt idx="120087">
                  <c:v>41806.125</c:v>
                </c:pt>
                <c:pt idx="120088">
                  <c:v>41806.25</c:v>
                </c:pt>
                <c:pt idx="120089">
                  <c:v>41806.375</c:v>
                </c:pt>
                <c:pt idx="120090">
                  <c:v>41806.5</c:v>
                </c:pt>
                <c:pt idx="120091">
                  <c:v>41806.625</c:v>
                </c:pt>
                <c:pt idx="120092">
                  <c:v>41806.75</c:v>
                </c:pt>
                <c:pt idx="120093">
                  <c:v>41806.875</c:v>
                </c:pt>
                <c:pt idx="120094">
                  <c:v>41807</c:v>
                </c:pt>
                <c:pt idx="120095">
                  <c:v>41807.125</c:v>
                </c:pt>
                <c:pt idx="120096">
                  <c:v>41807.25</c:v>
                </c:pt>
                <c:pt idx="120097">
                  <c:v>41807.375</c:v>
                </c:pt>
                <c:pt idx="120098">
                  <c:v>41807.5</c:v>
                </c:pt>
                <c:pt idx="120099">
                  <c:v>41807.625</c:v>
                </c:pt>
                <c:pt idx="120100">
                  <c:v>41807.75</c:v>
                </c:pt>
                <c:pt idx="120101">
                  <c:v>41807.875</c:v>
                </c:pt>
                <c:pt idx="120102">
                  <c:v>41808</c:v>
                </c:pt>
                <c:pt idx="120103">
                  <c:v>41808.125</c:v>
                </c:pt>
                <c:pt idx="120104">
                  <c:v>41808.25</c:v>
                </c:pt>
                <c:pt idx="120105">
                  <c:v>41808.5</c:v>
                </c:pt>
                <c:pt idx="120106">
                  <c:v>41808.625</c:v>
                </c:pt>
                <c:pt idx="120107">
                  <c:v>41808.75</c:v>
                </c:pt>
                <c:pt idx="120108">
                  <c:v>41808.875</c:v>
                </c:pt>
                <c:pt idx="120109">
                  <c:v>41809</c:v>
                </c:pt>
                <c:pt idx="120110">
                  <c:v>41809.125</c:v>
                </c:pt>
                <c:pt idx="120111">
                  <c:v>41809.25</c:v>
                </c:pt>
                <c:pt idx="120112">
                  <c:v>41809.375</c:v>
                </c:pt>
                <c:pt idx="120113">
                  <c:v>41809.5</c:v>
                </c:pt>
                <c:pt idx="120114">
                  <c:v>41809.625</c:v>
                </c:pt>
                <c:pt idx="120115">
                  <c:v>41809.75</c:v>
                </c:pt>
                <c:pt idx="120116">
                  <c:v>41809.875</c:v>
                </c:pt>
                <c:pt idx="120117">
                  <c:v>41810</c:v>
                </c:pt>
                <c:pt idx="120118">
                  <c:v>41810.125</c:v>
                </c:pt>
                <c:pt idx="120119">
                  <c:v>41810.25</c:v>
                </c:pt>
                <c:pt idx="120120">
                  <c:v>41810.375</c:v>
                </c:pt>
                <c:pt idx="120121">
                  <c:v>41810.5</c:v>
                </c:pt>
                <c:pt idx="120122">
                  <c:v>41810.75</c:v>
                </c:pt>
                <c:pt idx="120123">
                  <c:v>41811</c:v>
                </c:pt>
                <c:pt idx="120124">
                  <c:v>41811.25</c:v>
                </c:pt>
                <c:pt idx="120125">
                  <c:v>41811.5</c:v>
                </c:pt>
                <c:pt idx="120126">
                  <c:v>41811.75</c:v>
                </c:pt>
                <c:pt idx="120127">
                  <c:v>41812</c:v>
                </c:pt>
                <c:pt idx="120128">
                  <c:v>41812.25</c:v>
                </c:pt>
                <c:pt idx="120129">
                  <c:v>41812.5</c:v>
                </c:pt>
                <c:pt idx="120130">
                  <c:v>41812.75</c:v>
                </c:pt>
                <c:pt idx="120131">
                  <c:v>41813</c:v>
                </c:pt>
                <c:pt idx="120132">
                  <c:v>41813.5</c:v>
                </c:pt>
                <c:pt idx="120133">
                  <c:v>41814</c:v>
                </c:pt>
                <c:pt idx="120134">
                  <c:v>41814.5</c:v>
                </c:pt>
                <c:pt idx="120135">
                  <c:v>41815</c:v>
                </c:pt>
                <c:pt idx="120136">
                  <c:v>41815.5</c:v>
                </c:pt>
                <c:pt idx="120137">
                  <c:v>41816</c:v>
                </c:pt>
                <c:pt idx="120138">
                  <c:v>41816.5</c:v>
                </c:pt>
                <c:pt idx="120139">
                  <c:v>41817</c:v>
                </c:pt>
                <c:pt idx="120140">
                  <c:v>41817.5</c:v>
                </c:pt>
                <c:pt idx="120141">
                  <c:v>41818</c:v>
                </c:pt>
                <c:pt idx="120142">
                  <c:v>41818.5</c:v>
                </c:pt>
                <c:pt idx="120143">
                  <c:v>41819</c:v>
                </c:pt>
                <c:pt idx="120144">
                  <c:v>41819.5</c:v>
                </c:pt>
                <c:pt idx="120145">
                  <c:v>41820</c:v>
                </c:pt>
                <c:pt idx="120146">
                  <c:v>41820.5</c:v>
                </c:pt>
                <c:pt idx="120147">
                  <c:v>41821.083333333336</c:v>
                </c:pt>
                <c:pt idx="120148">
                  <c:v>41821.25</c:v>
                </c:pt>
                <c:pt idx="120149">
                  <c:v>41821.5</c:v>
                </c:pt>
                <c:pt idx="120150">
                  <c:v>41821.666666666664</c:v>
                </c:pt>
                <c:pt idx="120151">
                  <c:v>41821.75</c:v>
                </c:pt>
                <c:pt idx="120152">
                  <c:v>41822</c:v>
                </c:pt>
                <c:pt idx="120153">
                  <c:v>41822.083333333336</c:v>
                </c:pt>
                <c:pt idx="120154">
                  <c:v>41822.25</c:v>
                </c:pt>
                <c:pt idx="120155">
                  <c:v>41822.5</c:v>
                </c:pt>
                <c:pt idx="120156">
                  <c:v>41822.666666666664</c:v>
                </c:pt>
                <c:pt idx="120157">
                  <c:v>41822.75</c:v>
                </c:pt>
                <c:pt idx="120158">
                  <c:v>41823</c:v>
                </c:pt>
                <c:pt idx="120159">
                  <c:v>41823.083333333336</c:v>
                </c:pt>
                <c:pt idx="120160">
                  <c:v>41823.25</c:v>
                </c:pt>
                <c:pt idx="120161">
                  <c:v>41823.5</c:v>
                </c:pt>
                <c:pt idx="120162">
                  <c:v>41823.666666666664</c:v>
                </c:pt>
                <c:pt idx="120163">
                  <c:v>41823.75</c:v>
                </c:pt>
                <c:pt idx="120164">
                  <c:v>41824</c:v>
                </c:pt>
                <c:pt idx="120165">
                  <c:v>41824.083333333336</c:v>
                </c:pt>
                <c:pt idx="120166">
                  <c:v>41824.25</c:v>
                </c:pt>
                <c:pt idx="120167">
                  <c:v>41824.5</c:v>
                </c:pt>
                <c:pt idx="120168">
                  <c:v>41824.666666666664</c:v>
                </c:pt>
                <c:pt idx="120169">
                  <c:v>41824.75</c:v>
                </c:pt>
                <c:pt idx="120170">
                  <c:v>41825</c:v>
                </c:pt>
                <c:pt idx="120171">
                  <c:v>41825.083333333336</c:v>
                </c:pt>
                <c:pt idx="120172">
                  <c:v>41825.25</c:v>
                </c:pt>
                <c:pt idx="120173">
                  <c:v>41825.5</c:v>
                </c:pt>
                <c:pt idx="120174">
                  <c:v>41825.666666666664</c:v>
                </c:pt>
                <c:pt idx="120175">
                  <c:v>41825.75</c:v>
                </c:pt>
                <c:pt idx="120176">
                  <c:v>41826</c:v>
                </c:pt>
                <c:pt idx="120177">
                  <c:v>41826.083333333336</c:v>
                </c:pt>
                <c:pt idx="120178">
                  <c:v>41826.25</c:v>
                </c:pt>
                <c:pt idx="120179">
                  <c:v>41826.5</c:v>
                </c:pt>
                <c:pt idx="120180">
                  <c:v>41826.666666666664</c:v>
                </c:pt>
                <c:pt idx="120181">
                  <c:v>41826.75</c:v>
                </c:pt>
                <c:pt idx="120182">
                  <c:v>41827</c:v>
                </c:pt>
                <c:pt idx="120183">
                  <c:v>41827.083333333336</c:v>
                </c:pt>
                <c:pt idx="120184">
                  <c:v>41827.25</c:v>
                </c:pt>
                <c:pt idx="120185">
                  <c:v>41827.5</c:v>
                </c:pt>
                <c:pt idx="120186">
                  <c:v>41827.666666666664</c:v>
                </c:pt>
                <c:pt idx="120187">
                  <c:v>41827.75</c:v>
                </c:pt>
                <c:pt idx="120188">
                  <c:v>41828</c:v>
                </c:pt>
                <c:pt idx="120189">
                  <c:v>41828.083333333336</c:v>
                </c:pt>
                <c:pt idx="120190">
                  <c:v>41828.25</c:v>
                </c:pt>
                <c:pt idx="120191">
                  <c:v>41828.5</c:v>
                </c:pt>
                <c:pt idx="120192">
                  <c:v>41828.666666666664</c:v>
                </c:pt>
                <c:pt idx="120193">
                  <c:v>41829</c:v>
                </c:pt>
                <c:pt idx="120194">
                  <c:v>41829.083333333336</c:v>
                </c:pt>
                <c:pt idx="120195">
                  <c:v>41829.25</c:v>
                </c:pt>
                <c:pt idx="120196">
                  <c:v>41829.5</c:v>
                </c:pt>
                <c:pt idx="120197">
                  <c:v>41829.666666666664</c:v>
                </c:pt>
                <c:pt idx="120198">
                  <c:v>41830</c:v>
                </c:pt>
                <c:pt idx="120199">
                  <c:v>41830.083333333336</c:v>
                </c:pt>
                <c:pt idx="120200">
                  <c:v>41830.5</c:v>
                </c:pt>
                <c:pt idx="120201">
                  <c:v>41830.666666666664</c:v>
                </c:pt>
                <c:pt idx="120202">
                  <c:v>41831</c:v>
                </c:pt>
                <c:pt idx="120203">
                  <c:v>41831.083333333336</c:v>
                </c:pt>
                <c:pt idx="120204">
                  <c:v>41831.5</c:v>
                </c:pt>
                <c:pt idx="120205">
                  <c:v>41831.666666666664</c:v>
                </c:pt>
                <c:pt idx="120206">
                  <c:v>41832</c:v>
                </c:pt>
                <c:pt idx="120207">
                  <c:v>41832.083333333336</c:v>
                </c:pt>
                <c:pt idx="120208">
                  <c:v>41832.5</c:v>
                </c:pt>
                <c:pt idx="120209">
                  <c:v>41832.666666666664</c:v>
                </c:pt>
                <c:pt idx="120210">
                  <c:v>41833</c:v>
                </c:pt>
                <c:pt idx="120211">
                  <c:v>41833.083333333336</c:v>
                </c:pt>
                <c:pt idx="120212">
                  <c:v>41833.5</c:v>
                </c:pt>
                <c:pt idx="120213">
                  <c:v>41833.666666666664</c:v>
                </c:pt>
                <c:pt idx="120214">
                  <c:v>41834</c:v>
                </c:pt>
                <c:pt idx="120215">
                  <c:v>41834.083333333336</c:v>
                </c:pt>
                <c:pt idx="120216">
                  <c:v>41834.5</c:v>
                </c:pt>
                <c:pt idx="120217">
                  <c:v>41834.666666666664</c:v>
                </c:pt>
                <c:pt idx="120218">
                  <c:v>41835</c:v>
                </c:pt>
                <c:pt idx="120219">
                  <c:v>41835.083333333336</c:v>
                </c:pt>
                <c:pt idx="120220">
                  <c:v>41835.5</c:v>
                </c:pt>
                <c:pt idx="120221">
                  <c:v>41835.666666666664</c:v>
                </c:pt>
                <c:pt idx="120222">
                  <c:v>41836</c:v>
                </c:pt>
                <c:pt idx="120223">
                  <c:v>41836.083333333336</c:v>
                </c:pt>
                <c:pt idx="120224">
                  <c:v>41836.5</c:v>
                </c:pt>
                <c:pt idx="120225">
                  <c:v>41836.666666666664</c:v>
                </c:pt>
                <c:pt idx="120226">
                  <c:v>41837.083333333336</c:v>
                </c:pt>
                <c:pt idx="120227">
                  <c:v>41837.666666666664</c:v>
                </c:pt>
                <c:pt idx="120228">
                  <c:v>41838.083333333336</c:v>
                </c:pt>
                <c:pt idx="120229">
                  <c:v>41838.666666666664</c:v>
                </c:pt>
                <c:pt idx="120230">
                  <c:v>41839.083333333336</c:v>
                </c:pt>
                <c:pt idx="120231">
                  <c:v>41839.666666666664</c:v>
                </c:pt>
                <c:pt idx="120232">
                  <c:v>41840.083333333336</c:v>
                </c:pt>
                <c:pt idx="120233">
                  <c:v>41840.666666666664</c:v>
                </c:pt>
                <c:pt idx="120234">
                  <c:v>41841.083333333336</c:v>
                </c:pt>
                <c:pt idx="120235">
                  <c:v>41841.666666666664</c:v>
                </c:pt>
                <c:pt idx="120236">
                  <c:v>41842.083333333336</c:v>
                </c:pt>
                <c:pt idx="120237">
                  <c:v>41842.666666666664</c:v>
                </c:pt>
                <c:pt idx="120238">
                  <c:v>41843.083333333336</c:v>
                </c:pt>
                <c:pt idx="120239">
                  <c:v>41843.666666666664</c:v>
                </c:pt>
                <c:pt idx="120240">
                  <c:v>41844.083333333336</c:v>
                </c:pt>
                <c:pt idx="120241">
                  <c:v>41844.666666666664</c:v>
                </c:pt>
                <c:pt idx="120242">
                  <c:v>41845.083333333336</c:v>
                </c:pt>
                <c:pt idx="120243">
                  <c:v>41845.666666666664</c:v>
                </c:pt>
                <c:pt idx="120244">
                  <c:v>41846.083333333336</c:v>
                </c:pt>
                <c:pt idx="120245">
                  <c:v>41846.666666666664</c:v>
                </c:pt>
                <c:pt idx="120246">
                  <c:v>41847.083333333336</c:v>
                </c:pt>
                <c:pt idx="120247">
                  <c:v>41847.666666666664</c:v>
                </c:pt>
                <c:pt idx="120248">
                  <c:v>41848.083333333336</c:v>
                </c:pt>
                <c:pt idx="120249">
                  <c:v>41848.666666666664</c:v>
                </c:pt>
                <c:pt idx="120250">
                  <c:v>41849.083333333336</c:v>
                </c:pt>
                <c:pt idx="120251">
                  <c:v>41849.666666666664</c:v>
                </c:pt>
                <c:pt idx="120252">
                  <c:v>41850.083333333336</c:v>
                </c:pt>
                <c:pt idx="120253">
                  <c:v>41850.666666666664</c:v>
                </c:pt>
                <c:pt idx="120254">
                  <c:v>41851.083333333336</c:v>
                </c:pt>
                <c:pt idx="120255">
                  <c:v>41851.666666666664</c:v>
                </c:pt>
                <c:pt idx="120256">
                  <c:v>41852.083333333336</c:v>
                </c:pt>
                <c:pt idx="120257">
                  <c:v>41852.666666666664</c:v>
                </c:pt>
                <c:pt idx="120258">
                  <c:v>41853.083333333336</c:v>
                </c:pt>
                <c:pt idx="120259">
                  <c:v>41853.666666666664</c:v>
                </c:pt>
                <c:pt idx="120260">
                  <c:v>41854.083333333336</c:v>
                </c:pt>
                <c:pt idx="120261">
                  <c:v>41854.666666666664</c:v>
                </c:pt>
                <c:pt idx="120262">
                  <c:v>41855.083333333336</c:v>
                </c:pt>
                <c:pt idx="120263">
                  <c:v>41855.666666666664</c:v>
                </c:pt>
                <c:pt idx="120264">
                  <c:v>41856.083333333336</c:v>
                </c:pt>
                <c:pt idx="120265">
                  <c:v>41856.666666666664</c:v>
                </c:pt>
                <c:pt idx="120266">
                  <c:v>41857.083333333336</c:v>
                </c:pt>
                <c:pt idx="120267">
                  <c:v>41857.666666666664</c:v>
                </c:pt>
                <c:pt idx="120268">
                  <c:v>41858.083333333336</c:v>
                </c:pt>
                <c:pt idx="120269">
                  <c:v>41858.666666666664</c:v>
                </c:pt>
                <c:pt idx="120270">
                  <c:v>41859.083333333336</c:v>
                </c:pt>
                <c:pt idx="120271">
                  <c:v>41859.666666666664</c:v>
                </c:pt>
                <c:pt idx="120272">
                  <c:v>41860.083333333336</c:v>
                </c:pt>
                <c:pt idx="120273">
                  <c:v>41860.666666666664</c:v>
                </c:pt>
                <c:pt idx="120274">
                  <c:v>41861.083333333336</c:v>
                </c:pt>
                <c:pt idx="120275">
                  <c:v>41861.666666666664</c:v>
                </c:pt>
                <c:pt idx="120276">
                  <c:v>41862.083333333336</c:v>
                </c:pt>
                <c:pt idx="120277">
                  <c:v>41862.666666666664</c:v>
                </c:pt>
                <c:pt idx="120278">
                  <c:v>41863.083333333336</c:v>
                </c:pt>
                <c:pt idx="120279">
                  <c:v>41863.666666666664</c:v>
                </c:pt>
                <c:pt idx="120280">
                  <c:v>41864.083333333336</c:v>
                </c:pt>
                <c:pt idx="120281">
                  <c:v>41864.666666666664</c:v>
                </c:pt>
                <c:pt idx="120282">
                  <c:v>41865.083333333336</c:v>
                </c:pt>
                <c:pt idx="120283">
                  <c:v>41865.666666666664</c:v>
                </c:pt>
                <c:pt idx="120284">
                  <c:v>41866.083333333336</c:v>
                </c:pt>
                <c:pt idx="120285">
                  <c:v>41866.666666666664</c:v>
                </c:pt>
                <c:pt idx="120286">
                  <c:v>41867.083333333336</c:v>
                </c:pt>
                <c:pt idx="120287">
                  <c:v>41867.666666666664</c:v>
                </c:pt>
                <c:pt idx="120288">
                  <c:v>41868.083333333336</c:v>
                </c:pt>
                <c:pt idx="120289">
                  <c:v>41868.666666666664</c:v>
                </c:pt>
                <c:pt idx="120290">
                  <c:v>41869.083333333336</c:v>
                </c:pt>
                <c:pt idx="120291">
                  <c:v>41869.666666666664</c:v>
                </c:pt>
                <c:pt idx="120292">
                  <c:v>41870.083333333336</c:v>
                </c:pt>
                <c:pt idx="120293">
                  <c:v>41870.666666666664</c:v>
                </c:pt>
                <c:pt idx="120294">
                  <c:v>41871.083333333336</c:v>
                </c:pt>
                <c:pt idx="120295">
                  <c:v>41871.666666666664</c:v>
                </c:pt>
                <c:pt idx="120296">
                  <c:v>41872.083333333336</c:v>
                </c:pt>
                <c:pt idx="120297">
                  <c:v>41872.666666666664</c:v>
                </c:pt>
                <c:pt idx="120298">
                  <c:v>41873.083333333336</c:v>
                </c:pt>
                <c:pt idx="120299">
                  <c:v>41873.666666666664</c:v>
                </c:pt>
                <c:pt idx="120300">
                  <c:v>41874.083333333336</c:v>
                </c:pt>
                <c:pt idx="120301">
                  <c:v>41874.666666666664</c:v>
                </c:pt>
                <c:pt idx="120302">
                  <c:v>41875.083333333336</c:v>
                </c:pt>
                <c:pt idx="120303">
                  <c:v>41875.666666666664</c:v>
                </c:pt>
                <c:pt idx="120304">
                  <c:v>41876.083333333336</c:v>
                </c:pt>
                <c:pt idx="120305">
                  <c:v>41876.666666666664</c:v>
                </c:pt>
                <c:pt idx="120306">
                  <c:v>41877.083333333336</c:v>
                </c:pt>
                <c:pt idx="120307">
                  <c:v>41877.666666666664</c:v>
                </c:pt>
                <c:pt idx="120308">
                  <c:v>41878.083333333336</c:v>
                </c:pt>
                <c:pt idx="120309">
                  <c:v>41878.666666666664</c:v>
                </c:pt>
                <c:pt idx="120310">
                  <c:v>41879.083333333336</c:v>
                </c:pt>
                <c:pt idx="120311">
                  <c:v>41879.666666666664</c:v>
                </c:pt>
                <c:pt idx="120312">
                  <c:v>41880.083333333336</c:v>
                </c:pt>
                <c:pt idx="120313">
                  <c:v>41880.666666666664</c:v>
                </c:pt>
                <c:pt idx="120314">
                  <c:v>41881.083333333336</c:v>
                </c:pt>
                <c:pt idx="120315">
                  <c:v>41881.666666666664</c:v>
                </c:pt>
                <c:pt idx="120316">
                  <c:v>41882.083333333336</c:v>
                </c:pt>
                <c:pt idx="120317">
                  <c:v>41882.666666666664</c:v>
                </c:pt>
                <c:pt idx="120318">
                  <c:v>41883</c:v>
                </c:pt>
                <c:pt idx="120319">
                  <c:v>41883.083333333336</c:v>
                </c:pt>
                <c:pt idx="120320">
                  <c:v>41883.5</c:v>
                </c:pt>
                <c:pt idx="120321">
                  <c:v>41883.666666666664</c:v>
                </c:pt>
                <c:pt idx="120322">
                  <c:v>41884.083333333336</c:v>
                </c:pt>
                <c:pt idx="120323">
                  <c:v>41884.666666666664</c:v>
                </c:pt>
                <c:pt idx="120324">
                  <c:v>41885.083333333336</c:v>
                </c:pt>
                <c:pt idx="120325">
                  <c:v>41885.666666666664</c:v>
                </c:pt>
                <c:pt idx="120326">
                  <c:v>41886.083333333336</c:v>
                </c:pt>
                <c:pt idx="120327">
                  <c:v>41886.666666666664</c:v>
                </c:pt>
                <c:pt idx="120328">
                  <c:v>41887.083333333336</c:v>
                </c:pt>
                <c:pt idx="120329">
                  <c:v>41887.666666666664</c:v>
                </c:pt>
                <c:pt idx="120330">
                  <c:v>41888.083333333336</c:v>
                </c:pt>
                <c:pt idx="120331">
                  <c:v>41888.666666666664</c:v>
                </c:pt>
                <c:pt idx="120332">
                  <c:v>41889.083333333336</c:v>
                </c:pt>
                <c:pt idx="120333">
                  <c:v>41889.666666666664</c:v>
                </c:pt>
                <c:pt idx="120334">
                  <c:v>41890.083333333336</c:v>
                </c:pt>
                <c:pt idx="120335">
                  <c:v>41890.666666666664</c:v>
                </c:pt>
                <c:pt idx="120336">
                  <c:v>41891.083333333336</c:v>
                </c:pt>
                <c:pt idx="120337">
                  <c:v>41891.666666666664</c:v>
                </c:pt>
                <c:pt idx="120338">
                  <c:v>41892.083333333336</c:v>
                </c:pt>
                <c:pt idx="120339">
                  <c:v>41892.666666666664</c:v>
                </c:pt>
                <c:pt idx="120340">
                  <c:v>41893.083333333336</c:v>
                </c:pt>
                <c:pt idx="120341">
                  <c:v>41893.666666666664</c:v>
                </c:pt>
                <c:pt idx="120342">
                  <c:v>41894.083333333336</c:v>
                </c:pt>
                <c:pt idx="120343">
                  <c:v>41894.666666666664</c:v>
                </c:pt>
                <c:pt idx="120344">
                  <c:v>41895.083333333336</c:v>
                </c:pt>
                <c:pt idx="120345">
                  <c:v>41895.666666666664</c:v>
                </c:pt>
                <c:pt idx="120346">
                  <c:v>41896.083333333336</c:v>
                </c:pt>
                <c:pt idx="120347">
                  <c:v>41896.666666666664</c:v>
                </c:pt>
                <c:pt idx="120348">
                  <c:v>41897.083333333336</c:v>
                </c:pt>
                <c:pt idx="120349">
                  <c:v>41897.666666666664</c:v>
                </c:pt>
                <c:pt idx="120350">
                  <c:v>41898.083333333336</c:v>
                </c:pt>
                <c:pt idx="120351">
                  <c:v>41898.666666666664</c:v>
                </c:pt>
                <c:pt idx="120352">
                  <c:v>41899.083333333336</c:v>
                </c:pt>
                <c:pt idx="120353">
                  <c:v>41899.666666666664</c:v>
                </c:pt>
                <c:pt idx="120354">
                  <c:v>41900.083333333336</c:v>
                </c:pt>
                <c:pt idx="120355">
                  <c:v>41900.666666666664</c:v>
                </c:pt>
                <c:pt idx="120356">
                  <c:v>41901.083333333336</c:v>
                </c:pt>
                <c:pt idx="120357">
                  <c:v>41901.666666666664</c:v>
                </c:pt>
                <c:pt idx="120358">
                  <c:v>41902.083333333336</c:v>
                </c:pt>
                <c:pt idx="120359">
                  <c:v>41902.666666666664</c:v>
                </c:pt>
                <c:pt idx="120360">
                  <c:v>41903.083333333336</c:v>
                </c:pt>
                <c:pt idx="120361">
                  <c:v>41903.666666666664</c:v>
                </c:pt>
                <c:pt idx="120362">
                  <c:v>41904.083333333336</c:v>
                </c:pt>
                <c:pt idx="120363">
                  <c:v>41904.666666666664</c:v>
                </c:pt>
                <c:pt idx="120364">
                  <c:v>41905.083333333336</c:v>
                </c:pt>
                <c:pt idx="120365">
                  <c:v>41905.666666666664</c:v>
                </c:pt>
                <c:pt idx="120366">
                  <c:v>41906.083333333336</c:v>
                </c:pt>
                <c:pt idx="120367">
                  <c:v>41906.666666666664</c:v>
                </c:pt>
                <c:pt idx="120368">
                  <c:v>41907.083333333336</c:v>
                </c:pt>
                <c:pt idx="120369">
                  <c:v>41907.666666666664</c:v>
                </c:pt>
                <c:pt idx="120370">
                  <c:v>41908.083333333336</c:v>
                </c:pt>
                <c:pt idx="120371">
                  <c:v>41908.666666666664</c:v>
                </c:pt>
                <c:pt idx="120372">
                  <c:v>41909.083333333336</c:v>
                </c:pt>
                <c:pt idx="120373">
                  <c:v>41909.666666666664</c:v>
                </c:pt>
                <c:pt idx="120374">
                  <c:v>41910.083333333336</c:v>
                </c:pt>
                <c:pt idx="120375">
                  <c:v>41910.666666666664</c:v>
                </c:pt>
                <c:pt idx="120376">
                  <c:v>41911.083333333336</c:v>
                </c:pt>
                <c:pt idx="120377">
                  <c:v>41911.666666666664</c:v>
                </c:pt>
                <c:pt idx="120378">
                  <c:v>41912.083333333336</c:v>
                </c:pt>
                <c:pt idx="120379">
                  <c:v>41912.666666666664</c:v>
                </c:pt>
                <c:pt idx="120380">
                  <c:v>41913.166666666664</c:v>
                </c:pt>
                <c:pt idx="120381">
                  <c:v>41913.666666666664</c:v>
                </c:pt>
                <c:pt idx="120382">
                  <c:v>41914.166666666664</c:v>
                </c:pt>
                <c:pt idx="120383">
                  <c:v>41914.666666666664</c:v>
                </c:pt>
                <c:pt idx="120384">
                  <c:v>41915.166666666664</c:v>
                </c:pt>
                <c:pt idx="120385">
                  <c:v>41915.666666666664</c:v>
                </c:pt>
                <c:pt idx="120386">
                  <c:v>41916.166666666664</c:v>
                </c:pt>
                <c:pt idx="120387">
                  <c:v>41916.666666666664</c:v>
                </c:pt>
                <c:pt idx="120388">
                  <c:v>41917.166666666664</c:v>
                </c:pt>
                <c:pt idx="120389">
                  <c:v>41917.666666666664</c:v>
                </c:pt>
                <c:pt idx="120390">
                  <c:v>41918.166666666664</c:v>
                </c:pt>
                <c:pt idx="120391">
                  <c:v>41918.666666666664</c:v>
                </c:pt>
                <c:pt idx="120392">
                  <c:v>41919.166666666664</c:v>
                </c:pt>
                <c:pt idx="120393">
                  <c:v>41919.666666666664</c:v>
                </c:pt>
                <c:pt idx="120394">
                  <c:v>41920.166666666664</c:v>
                </c:pt>
                <c:pt idx="120395">
                  <c:v>41920.666666666664</c:v>
                </c:pt>
                <c:pt idx="120396">
                  <c:v>41921.166666666664</c:v>
                </c:pt>
                <c:pt idx="120397">
                  <c:v>41921.666666666664</c:v>
                </c:pt>
                <c:pt idx="120398">
                  <c:v>41922.166666666664</c:v>
                </c:pt>
                <c:pt idx="120399">
                  <c:v>41922.666666666664</c:v>
                </c:pt>
                <c:pt idx="120400">
                  <c:v>41923.166666666664</c:v>
                </c:pt>
                <c:pt idx="120401">
                  <c:v>41923.666666666664</c:v>
                </c:pt>
                <c:pt idx="120402">
                  <c:v>41924.166666666664</c:v>
                </c:pt>
                <c:pt idx="120403">
                  <c:v>41924.666666666664</c:v>
                </c:pt>
                <c:pt idx="120404">
                  <c:v>41925.166666666664</c:v>
                </c:pt>
                <c:pt idx="120405">
                  <c:v>41925.666666666664</c:v>
                </c:pt>
                <c:pt idx="120406">
                  <c:v>41926.166666666664</c:v>
                </c:pt>
                <c:pt idx="120407">
                  <c:v>41926.666666666664</c:v>
                </c:pt>
                <c:pt idx="120408">
                  <c:v>41927.166666666664</c:v>
                </c:pt>
                <c:pt idx="120409">
                  <c:v>41927.666666666664</c:v>
                </c:pt>
                <c:pt idx="120410">
                  <c:v>41928.166666666664</c:v>
                </c:pt>
                <c:pt idx="120411">
                  <c:v>41928.666666666664</c:v>
                </c:pt>
                <c:pt idx="120412">
                  <c:v>41929.166666666664</c:v>
                </c:pt>
                <c:pt idx="120413">
                  <c:v>41929.666666666664</c:v>
                </c:pt>
                <c:pt idx="120414">
                  <c:v>41930.166666666664</c:v>
                </c:pt>
                <c:pt idx="120415">
                  <c:v>41930.666666666664</c:v>
                </c:pt>
                <c:pt idx="120416">
                  <c:v>41931.166666666664</c:v>
                </c:pt>
                <c:pt idx="120417">
                  <c:v>41931.666666666664</c:v>
                </c:pt>
                <c:pt idx="120418">
                  <c:v>41932.166666666664</c:v>
                </c:pt>
                <c:pt idx="120419">
                  <c:v>41932.666666666664</c:v>
                </c:pt>
                <c:pt idx="120420">
                  <c:v>41933.166666666664</c:v>
                </c:pt>
                <c:pt idx="120421">
                  <c:v>41933.666666666664</c:v>
                </c:pt>
                <c:pt idx="120422">
                  <c:v>41934.166666666664</c:v>
                </c:pt>
                <c:pt idx="120423">
                  <c:v>41934.666666666664</c:v>
                </c:pt>
                <c:pt idx="120424">
                  <c:v>41935.166666666664</c:v>
                </c:pt>
                <c:pt idx="120425">
                  <c:v>41935.666666666664</c:v>
                </c:pt>
                <c:pt idx="120426">
                  <c:v>41936.166666666664</c:v>
                </c:pt>
                <c:pt idx="120427">
                  <c:v>41936.666666666664</c:v>
                </c:pt>
                <c:pt idx="120428">
                  <c:v>41937.166666666664</c:v>
                </c:pt>
                <c:pt idx="120429">
                  <c:v>41937.666666666664</c:v>
                </c:pt>
                <c:pt idx="120430">
                  <c:v>41938.166666666664</c:v>
                </c:pt>
                <c:pt idx="120431">
                  <c:v>41938.666666666664</c:v>
                </c:pt>
                <c:pt idx="120432">
                  <c:v>41939.166666666664</c:v>
                </c:pt>
                <c:pt idx="120433">
                  <c:v>41939.666666666664</c:v>
                </c:pt>
                <c:pt idx="120434">
                  <c:v>41940.166666666664</c:v>
                </c:pt>
                <c:pt idx="120435">
                  <c:v>41940.666666666664</c:v>
                </c:pt>
                <c:pt idx="120436">
                  <c:v>41941.166666666664</c:v>
                </c:pt>
                <c:pt idx="120437">
                  <c:v>41941.666666666664</c:v>
                </c:pt>
                <c:pt idx="120438">
                  <c:v>41942.166666666664</c:v>
                </c:pt>
                <c:pt idx="120439">
                  <c:v>41942.666666666664</c:v>
                </c:pt>
                <c:pt idx="120440">
                  <c:v>41943.166666666664</c:v>
                </c:pt>
                <c:pt idx="120441">
                  <c:v>41943.666666666664</c:v>
                </c:pt>
                <c:pt idx="120442">
                  <c:v>41944.166666666664</c:v>
                </c:pt>
                <c:pt idx="120443">
                  <c:v>41944.666666666664</c:v>
                </c:pt>
                <c:pt idx="120444">
                  <c:v>41945.166666666664</c:v>
                </c:pt>
                <c:pt idx="120445">
                  <c:v>41945.666666666664</c:v>
                </c:pt>
                <c:pt idx="120446">
                  <c:v>41946.166666666664</c:v>
                </c:pt>
                <c:pt idx="120447">
                  <c:v>41946.666666666664</c:v>
                </c:pt>
                <c:pt idx="120448">
                  <c:v>41947.166666666664</c:v>
                </c:pt>
                <c:pt idx="120449">
                  <c:v>41947.666666666664</c:v>
                </c:pt>
                <c:pt idx="120450">
                  <c:v>41948.166666666664</c:v>
                </c:pt>
                <c:pt idx="120451">
                  <c:v>41948.666666666664</c:v>
                </c:pt>
                <c:pt idx="120452">
                  <c:v>41949.166666666664</c:v>
                </c:pt>
                <c:pt idx="120453">
                  <c:v>41949.666666666664</c:v>
                </c:pt>
                <c:pt idx="120454">
                  <c:v>41950.166666666664</c:v>
                </c:pt>
                <c:pt idx="120455">
                  <c:v>41950.666666666664</c:v>
                </c:pt>
                <c:pt idx="120456">
                  <c:v>41951.166666666664</c:v>
                </c:pt>
                <c:pt idx="120457">
                  <c:v>41951.666666666664</c:v>
                </c:pt>
                <c:pt idx="120458">
                  <c:v>41952.166666666664</c:v>
                </c:pt>
                <c:pt idx="120459">
                  <c:v>41952.666666666664</c:v>
                </c:pt>
                <c:pt idx="120460">
                  <c:v>41953.166666666664</c:v>
                </c:pt>
                <c:pt idx="120461">
                  <c:v>41953.666666666664</c:v>
                </c:pt>
                <c:pt idx="120462">
                  <c:v>41954.166666666664</c:v>
                </c:pt>
                <c:pt idx="120463">
                  <c:v>41954.666666666664</c:v>
                </c:pt>
                <c:pt idx="120464">
                  <c:v>41955.166666666664</c:v>
                </c:pt>
                <c:pt idx="120465">
                  <c:v>41955.666666666664</c:v>
                </c:pt>
                <c:pt idx="120466">
                  <c:v>41956.166666666664</c:v>
                </c:pt>
                <c:pt idx="120467">
                  <c:v>41956.666666666664</c:v>
                </c:pt>
                <c:pt idx="120468">
                  <c:v>41957.166666666664</c:v>
                </c:pt>
                <c:pt idx="120469">
                  <c:v>41957.666666666664</c:v>
                </c:pt>
                <c:pt idx="120470">
                  <c:v>41958.166666666664</c:v>
                </c:pt>
                <c:pt idx="120471">
                  <c:v>41958.666666666664</c:v>
                </c:pt>
                <c:pt idx="120472">
                  <c:v>41959.166666666664</c:v>
                </c:pt>
                <c:pt idx="120473">
                  <c:v>41959.666666666664</c:v>
                </c:pt>
                <c:pt idx="120474">
                  <c:v>41960.166666666664</c:v>
                </c:pt>
                <c:pt idx="120475">
                  <c:v>41960.666666666664</c:v>
                </c:pt>
                <c:pt idx="120476">
                  <c:v>41961.166666666664</c:v>
                </c:pt>
                <c:pt idx="120477">
                  <c:v>41961.666666666664</c:v>
                </c:pt>
                <c:pt idx="120478">
                  <c:v>41962.166666666664</c:v>
                </c:pt>
                <c:pt idx="120479">
                  <c:v>41962.666666666664</c:v>
                </c:pt>
                <c:pt idx="120480">
                  <c:v>41963.166666666664</c:v>
                </c:pt>
                <c:pt idx="120481">
                  <c:v>41963.666666666664</c:v>
                </c:pt>
                <c:pt idx="120482">
                  <c:v>41964.166666666664</c:v>
                </c:pt>
                <c:pt idx="120483">
                  <c:v>41964.666666666664</c:v>
                </c:pt>
                <c:pt idx="120484">
                  <c:v>41965.166666666664</c:v>
                </c:pt>
                <c:pt idx="120485">
                  <c:v>41965.666666666664</c:v>
                </c:pt>
                <c:pt idx="120486">
                  <c:v>41966.166666666664</c:v>
                </c:pt>
                <c:pt idx="120487">
                  <c:v>41966.666666666664</c:v>
                </c:pt>
                <c:pt idx="120488">
                  <c:v>41967.166666666664</c:v>
                </c:pt>
                <c:pt idx="120489">
                  <c:v>41967.666666666664</c:v>
                </c:pt>
                <c:pt idx="120490">
                  <c:v>41968.166666666664</c:v>
                </c:pt>
                <c:pt idx="120491">
                  <c:v>41968.666666666664</c:v>
                </c:pt>
                <c:pt idx="120492">
                  <c:v>41969.166666666664</c:v>
                </c:pt>
                <c:pt idx="120493">
                  <c:v>41969.666666666664</c:v>
                </c:pt>
                <c:pt idx="120494">
                  <c:v>41970.166666666664</c:v>
                </c:pt>
                <c:pt idx="120495">
                  <c:v>41970.666666666664</c:v>
                </c:pt>
                <c:pt idx="120496">
                  <c:v>41971.166666666664</c:v>
                </c:pt>
                <c:pt idx="120497">
                  <c:v>41971.666666666664</c:v>
                </c:pt>
                <c:pt idx="120498">
                  <c:v>41972.166666666664</c:v>
                </c:pt>
                <c:pt idx="120499">
                  <c:v>41972.666666666664</c:v>
                </c:pt>
                <c:pt idx="120500">
                  <c:v>41973.166666666664</c:v>
                </c:pt>
                <c:pt idx="120501">
                  <c:v>41973.666666666664</c:v>
                </c:pt>
                <c:pt idx="120502">
                  <c:v>41974.083333333336</c:v>
                </c:pt>
                <c:pt idx="120503">
                  <c:v>41974.666666666664</c:v>
                </c:pt>
                <c:pt idx="120504">
                  <c:v>41975.083333333336</c:v>
                </c:pt>
                <c:pt idx="120505">
                  <c:v>41975.666666666664</c:v>
                </c:pt>
                <c:pt idx="120506">
                  <c:v>41976.083333333336</c:v>
                </c:pt>
                <c:pt idx="120507">
                  <c:v>41976.666666666664</c:v>
                </c:pt>
                <c:pt idx="120508">
                  <c:v>41977.083333333336</c:v>
                </c:pt>
                <c:pt idx="120509">
                  <c:v>41977.666666666664</c:v>
                </c:pt>
                <c:pt idx="120510">
                  <c:v>41978.083333333336</c:v>
                </c:pt>
                <c:pt idx="120511">
                  <c:v>41978.666666666664</c:v>
                </c:pt>
                <c:pt idx="120512">
                  <c:v>41979.083333333336</c:v>
                </c:pt>
                <c:pt idx="120513">
                  <c:v>41979.666666666664</c:v>
                </c:pt>
                <c:pt idx="120514">
                  <c:v>41980.083333333336</c:v>
                </c:pt>
                <c:pt idx="120515">
                  <c:v>41980.666666666664</c:v>
                </c:pt>
                <c:pt idx="120516">
                  <c:v>41981.083333333336</c:v>
                </c:pt>
                <c:pt idx="120517">
                  <c:v>41981.666666666664</c:v>
                </c:pt>
                <c:pt idx="120518">
                  <c:v>41982.083333333336</c:v>
                </c:pt>
                <c:pt idx="120519">
                  <c:v>41982.666666666664</c:v>
                </c:pt>
                <c:pt idx="120520">
                  <c:v>41983.083333333336</c:v>
                </c:pt>
                <c:pt idx="120521">
                  <c:v>41983.666666666664</c:v>
                </c:pt>
                <c:pt idx="120522">
                  <c:v>41984.083333333336</c:v>
                </c:pt>
                <c:pt idx="120523">
                  <c:v>41984.666666666664</c:v>
                </c:pt>
                <c:pt idx="120524">
                  <c:v>41985.083333333336</c:v>
                </c:pt>
                <c:pt idx="120525">
                  <c:v>41985.666666666664</c:v>
                </c:pt>
                <c:pt idx="120526">
                  <c:v>41986.083333333336</c:v>
                </c:pt>
                <c:pt idx="120527">
                  <c:v>41986.666666666664</c:v>
                </c:pt>
                <c:pt idx="120528">
                  <c:v>41987.083333333336</c:v>
                </c:pt>
                <c:pt idx="120529">
                  <c:v>41987.666666666664</c:v>
                </c:pt>
                <c:pt idx="120530">
                  <c:v>41988.083333333336</c:v>
                </c:pt>
                <c:pt idx="120531">
                  <c:v>41988.666666666664</c:v>
                </c:pt>
                <c:pt idx="120532">
                  <c:v>41989.083333333336</c:v>
                </c:pt>
                <c:pt idx="120533">
                  <c:v>41989.666666666664</c:v>
                </c:pt>
                <c:pt idx="120534">
                  <c:v>41990.083333333336</c:v>
                </c:pt>
                <c:pt idx="120535">
                  <c:v>41990.666666666664</c:v>
                </c:pt>
                <c:pt idx="120536">
                  <c:v>41991.083333333336</c:v>
                </c:pt>
                <c:pt idx="120537">
                  <c:v>41991.666666666664</c:v>
                </c:pt>
                <c:pt idx="120538">
                  <c:v>41992.083333333336</c:v>
                </c:pt>
                <c:pt idx="120539">
                  <c:v>41992.666666666664</c:v>
                </c:pt>
                <c:pt idx="120540">
                  <c:v>41993.083333333336</c:v>
                </c:pt>
                <c:pt idx="120541">
                  <c:v>41993.666666666664</c:v>
                </c:pt>
                <c:pt idx="120542">
                  <c:v>41994.083333333336</c:v>
                </c:pt>
                <c:pt idx="120543">
                  <c:v>41994.666666666664</c:v>
                </c:pt>
                <c:pt idx="120544">
                  <c:v>41995.083333333336</c:v>
                </c:pt>
                <c:pt idx="120545">
                  <c:v>41995.666666666664</c:v>
                </c:pt>
                <c:pt idx="120546">
                  <c:v>41996.083333333336</c:v>
                </c:pt>
                <c:pt idx="120547">
                  <c:v>41996.666666666664</c:v>
                </c:pt>
                <c:pt idx="120548">
                  <c:v>41997.083333333336</c:v>
                </c:pt>
                <c:pt idx="120549">
                  <c:v>41997.666666666664</c:v>
                </c:pt>
                <c:pt idx="120550">
                  <c:v>41998.083333333336</c:v>
                </c:pt>
                <c:pt idx="120551">
                  <c:v>41998.666666666664</c:v>
                </c:pt>
                <c:pt idx="120552">
                  <c:v>41999.083333333336</c:v>
                </c:pt>
                <c:pt idx="120553">
                  <c:v>41999.666666666664</c:v>
                </c:pt>
                <c:pt idx="120554">
                  <c:v>42000.083333333336</c:v>
                </c:pt>
                <c:pt idx="120555">
                  <c:v>42000.666666666664</c:v>
                </c:pt>
                <c:pt idx="120556">
                  <c:v>42001.083333333336</c:v>
                </c:pt>
                <c:pt idx="120557">
                  <c:v>42001.666666666664</c:v>
                </c:pt>
                <c:pt idx="120558">
                  <c:v>42002.083333333336</c:v>
                </c:pt>
                <c:pt idx="120559">
                  <c:v>42002.666666666664</c:v>
                </c:pt>
                <c:pt idx="120560">
                  <c:v>42003.083333333336</c:v>
                </c:pt>
                <c:pt idx="120561">
                  <c:v>42003.666666666664</c:v>
                </c:pt>
                <c:pt idx="120562">
                  <c:v>42004.083333333336</c:v>
                </c:pt>
                <c:pt idx="120563">
                  <c:v>42004.666666666664</c:v>
                </c:pt>
                <c:pt idx="120564">
                  <c:v>42005.083333333336</c:v>
                </c:pt>
                <c:pt idx="120565">
                  <c:v>42005.666666666664</c:v>
                </c:pt>
                <c:pt idx="120566">
                  <c:v>42006.083333333336</c:v>
                </c:pt>
                <c:pt idx="120567">
                  <c:v>42006.666666666664</c:v>
                </c:pt>
                <c:pt idx="120568">
                  <c:v>42007.083333333336</c:v>
                </c:pt>
                <c:pt idx="120569">
                  <c:v>42007.666666666664</c:v>
                </c:pt>
                <c:pt idx="120570">
                  <c:v>42008.083333333336</c:v>
                </c:pt>
                <c:pt idx="120571">
                  <c:v>42008.666666666664</c:v>
                </c:pt>
                <c:pt idx="120572">
                  <c:v>42009.083333333336</c:v>
                </c:pt>
                <c:pt idx="120573">
                  <c:v>42009.666666666664</c:v>
                </c:pt>
                <c:pt idx="120574">
                  <c:v>42010.083333333336</c:v>
                </c:pt>
                <c:pt idx="120575">
                  <c:v>42010.666666666664</c:v>
                </c:pt>
                <c:pt idx="120576">
                  <c:v>42011.083333333336</c:v>
                </c:pt>
                <c:pt idx="120577">
                  <c:v>42011.666666666664</c:v>
                </c:pt>
                <c:pt idx="120578">
                  <c:v>42012.083333333336</c:v>
                </c:pt>
                <c:pt idx="120579">
                  <c:v>42012.666666666664</c:v>
                </c:pt>
                <c:pt idx="120580">
                  <c:v>42013.083333333336</c:v>
                </c:pt>
                <c:pt idx="120581">
                  <c:v>42013.666666666664</c:v>
                </c:pt>
                <c:pt idx="120582">
                  <c:v>42014.083333333336</c:v>
                </c:pt>
                <c:pt idx="120583">
                  <c:v>42014.666666666664</c:v>
                </c:pt>
                <c:pt idx="120584">
                  <c:v>42015.666666666664</c:v>
                </c:pt>
                <c:pt idx="120585">
                  <c:v>42016.083333333336</c:v>
                </c:pt>
                <c:pt idx="120586">
                  <c:v>42016.666666666664</c:v>
                </c:pt>
                <c:pt idx="120587">
                  <c:v>42017.083333333336</c:v>
                </c:pt>
                <c:pt idx="120588">
                  <c:v>42017.666666666664</c:v>
                </c:pt>
                <c:pt idx="120589">
                  <c:v>42018.083333333336</c:v>
                </c:pt>
                <c:pt idx="120590">
                  <c:v>42018.666666666664</c:v>
                </c:pt>
                <c:pt idx="120591">
                  <c:v>42019.083333333336</c:v>
                </c:pt>
                <c:pt idx="120592">
                  <c:v>42019.666666666664</c:v>
                </c:pt>
                <c:pt idx="120593">
                  <c:v>42020.083333333336</c:v>
                </c:pt>
                <c:pt idx="120594">
                  <c:v>42020.666666666664</c:v>
                </c:pt>
                <c:pt idx="120595">
                  <c:v>42021.083333333336</c:v>
                </c:pt>
                <c:pt idx="120596">
                  <c:v>42021.666666666664</c:v>
                </c:pt>
                <c:pt idx="120597">
                  <c:v>42022.083333333336</c:v>
                </c:pt>
                <c:pt idx="120598">
                  <c:v>42022.666666666664</c:v>
                </c:pt>
                <c:pt idx="120599">
                  <c:v>42023.083333333336</c:v>
                </c:pt>
                <c:pt idx="120600">
                  <c:v>42023.666666666664</c:v>
                </c:pt>
                <c:pt idx="120601">
                  <c:v>42024.083333333336</c:v>
                </c:pt>
                <c:pt idx="120602">
                  <c:v>42024.666666666664</c:v>
                </c:pt>
                <c:pt idx="120603">
                  <c:v>42025.083333333336</c:v>
                </c:pt>
                <c:pt idx="120604">
                  <c:v>42025.666666666664</c:v>
                </c:pt>
                <c:pt idx="120605">
                  <c:v>42026.083333333336</c:v>
                </c:pt>
                <c:pt idx="120606">
                  <c:v>42026.666666666664</c:v>
                </c:pt>
                <c:pt idx="120607">
                  <c:v>42027.083333333336</c:v>
                </c:pt>
                <c:pt idx="120608">
                  <c:v>42027.666666666664</c:v>
                </c:pt>
                <c:pt idx="120609">
                  <c:v>42028.083333333336</c:v>
                </c:pt>
                <c:pt idx="120610">
                  <c:v>42028.666666666664</c:v>
                </c:pt>
                <c:pt idx="120611">
                  <c:v>42029.083333333336</c:v>
                </c:pt>
                <c:pt idx="120612">
                  <c:v>42029.666666666664</c:v>
                </c:pt>
                <c:pt idx="120613">
                  <c:v>42030.083333333336</c:v>
                </c:pt>
                <c:pt idx="120614">
                  <c:v>42030.666666666664</c:v>
                </c:pt>
                <c:pt idx="120615">
                  <c:v>42031.083333333336</c:v>
                </c:pt>
                <c:pt idx="120616">
                  <c:v>42031.666666666664</c:v>
                </c:pt>
                <c:pt idx="120617">
                  <c:v>42032.083333333336</c:v>
                </c:pt>
                <c:pt idx="120618">
                  <c:v>42032.666666666664</c:v>
                </c:pt>
                <c:pt idx="120619">
                  <c:v>42033.083333333336</c:v>
                </c:pt>
                <c:pt idx="120620">
                  <c:v>42033.666666666664</c:v>
                </c:pt>
                <c:pt idx="120621">
                  <c:v>42034.083333333336</c:v>
                </c:pt>
                <c:pt idx="120622">
                  <c:v>42034.666666666664</c:v>
                </c:pt>
                <c:pt idx="120623">
                  <c:v>42035.083333333336</c:v>
                </c:pt>
                <c:pt idx="120624">
                  <c:v>42035.666666666664</c:v>
                </c:pt>
                <c:pt idx="120625">
                  <c:v>42036.083333333336</c:v>
                </c:pt>
                <c:pt idx="120626">
                  <c:v>42036.666666666664</c:v>
                </c:pt>
                <c:pt idx="120627">
                  <c:v>42037.083333333336</c:v>
                </c:pt>
                <c:pt idx="120628">
                  <c:v>42037.666666666664</c:v>
                </c:pt>
                <c:pt idx="120629">
                  <c:v>42038.083333333336</c:v>
                </c:pt>
                <c:pt idx="120630">
                  <c:v>42038.666666666664</c:v>
                </c:pt>
                <c:pt idx="120631">
                  <c:v>42039.083333333336</c:v>
                </c:pt>
                <c:pt idx="120632">
                  <c:v>42039.666666666664</c:v>
                </c:pt>
                <c:pt idx="120633">
                  <c:v>42040.083333333336</c:v>
                </c:pt>
                <c:pt idx="120634">
                  <c:v>42040.666666666664</c:v>
                </c:pt>
                <c:pt idx="120635">
                  <c:v>42041.083333333336</c:v>
                </c:pt>
                <c:pt idx="120636">
                  <c:v>42041.666666666664</c:v>
                </c:pt>
                <c:pt idx="120637">
                  <c:v>42042.083333333336</c:v>
                </c:pt>
                <c:pt idx="120638">
                  <c:v>42042.666666666664</c:v>
                </c:pt>
                <c:pt idx="120639">
                  <c:v>42043.083333333336</c:v>
                </c:pt>
                <c:pt idx="120640">
                  <c:v>42043.666666666664</c:v>
                </c:pt>
                <c:pt idx="120641">
                  <c:v>42044.083333333336</c:v>
                </c:pt>
                <c:pt idx="120642">
                  <c:v>42044.666666666664</c:v>
                </c:pt>
                <c:pt idx="120643">
                  <c:v>42045.083333333336</c:v>
                </c:pt>
                <c:pt idx="120644">
                  <c:v>42045.666666666664</c:v>
                </c:pt>
                <c:pt idx="120645">
                  <c:v>42046.083333333336</c:v>
                </c:pt>
                <c:pt idx="120646">
                  <c:v>42046.666666666664</c:v>
                </c:pt>
                <c:pt idx="120647">
                  <c:v>42047.083333333336</c:v>
                </c:pt>
                <c:pt idx="120648">
                  <c:v>42047.666666666664</c:v>
                </c:pt>
                <c:pt idx="120649">
                  <c:v>42048.083333333336</c:v>
                </c:pt>
                <c:pt idx="120650">
                  <c:v>42048.666666666664</c:v>
                </c:pt>
                <c:pt idx="120651">
                  <c:v>42049.083333333336</c:v>
                </c:pt>
                <c:pt idx="120652">
                  <c:v>42049.666666666664</c:v>
                </c:pt>
                <c:pt idx="120653">
                  <c:v>42050.083333333336</c:v>
                </c:pt>
                <c:pt idx="120654">
                  <c:v>42050.666666666664</c:v>
                </c:pt>
                <c:pt idx="120655">
                  <c:v>42051.083333333336</c:v>
                </c:pt>
                <c:pt idx="120656">
                  <c:v>42051.666666666664</c:v>
                </c:pt>
                <c:pt idx="120657">
                  <c:v>42052.083333333336</c:v>
                </c:pt>
                <c:pt idx="120658">
                  <c:v>42052.666666666664</c:v>
                </c:pt>
                <c:pt idx="120659">
                  <c:v>42053.083333333336</c:v>
                </c:pt>
                <c:pt idx="120660">
                  <c:v>42053.666666666664</c:v>
                </c:pt>
                <c:pt idx="120661">
                  <c:v>42054.083333333336</c:v>
                </c:pt>
                <c:pt idx="120662">
                  <c:v>42054.666666666664</c:v>
                </c:pt>
                <c:pt idx="120663">
                  <c:v>42055.083333333336</c:v>
                </c:pt>
                <c:pt idx="120664">
                  <c:v>42055.666666666664</c:v>
                </c:pt>
                <c:pt idx="120665">
                  <c:v>42056.083333333336</c:v>
                </c:pt>
                <c:pt idx="120666">
                  <c:v>42056.666666666664</c:v>
                </c:pt>
                <c:pt idx="120667">
                  <c:v>42057.083333333336</c:v>
                </c:pt>
                <c:pt idx="120668">
                  <c:v>42057.666666666664</c:v>
                </c:pt>
                <c:pt idx="120669">
                  <c:v>42058.083333333336</c:v>
                </c:pt>
                <c:pt idx="120670">
                  <c:v>42058.666666666664</c:v>
                </c:pt>
                <c:pt idx="120671">
                  <c:v>42059.083333333336</c:v>
                </c:pt>
                <c:pt idx="120672">
                  <c:v>42059.666666666664</c:v>
                </c:pt>
                <c:pt idx="120673">
                  <c:v>42060.083333333336</c:v>
                </c:pt>
                <c:pt idx="120674">
                  <c:v>42060.666666666664</c:v>
                </c:pt>
                <c:pt idx="120675">
                  <c:v>42061.083333333336</c:v>
                </c:pt>
                <c:pt idx="120676">
                  <c:v>42061.666666666664</c:v>
                </c:pt>
                <c:pt idx="120677">
                  <c:v>42062.083333333336</c:v>
                </c:pt>
                <c:pt idx="120678">
                  <c:v>42062.666666666664</c:v>
                </c:pt>
                <c:pt idx="120679">
                  <c:v>42063.083333333336</c:v>
                </c:pt>
                <c:pt idx="120680">
                  <c:v>42063.666666666664</c:v>
                </c:pt>
                <c:pt idx="120681">
                  <c:v>42064.083333333336</c:v>
                </c:pt>
                <c:pt idx="120682">
                  <c:v>42064.666666666664</c:v>
                </c:pt>
                <c:pt idx="120683">
                  <c:v>42065.083333333336</c:v>
                </c:pt>
                <c:pt idx="120684">
                  <c:v>42065.666666666664</c:v>
                </c:pt>
                <c:pt idx="120685">
                  <c:v>42066.083333333336</c:v>
                </c:pt>
                <c:pt idx="120686">
                  <c:v>42066.666666666664</c:v>
                </c:pt>
                <c:pt idx="120687">
                  <c:v>42067.083333333336</c:v>
                </c:pt>
                <c:pt idx="120688">
                  <c:v>42067.666666666664</c:v>
                </c:pt>
                <c:pt idx="120689">
                  <c:v>42068.083333333336</c:v>
                </c:pt>
                <c:pt idx="120690">
                  <c:v>42068.666666666664</c:v>
                </c:pt>
                <c:pt idx="120691">
                  <c:v>42069.083333333336</c:v>
                </c:pt>
                <c:pt idx="120692">
                  <c:v>42069.666666666664</c:v>
                </c:pt>
                <c:pt idx="120693">
                  <c:v>42070.083333333336</c:v>
                </c:pt>
                <c:pt idx="120694">
                  <c:v>42070.666666666664</c:v>
                </c:pt>
                <c:pt idx="120695">
                  <c:v>42071.083333333336</c:v>
                </c:pt>
                <c:pt idx="120696">
                  <c:v>42071.666666666664</c:v>
                </c:pt>
                <c:pt idx="120697">
                  <c:v>42072.083333333336</c:v>
                </c:pt>
                <c:pt idx="120698">
                  <c:v>42072.666666666664</c:v>
                </c:pt>
                <c:pt idx="120699">
                  <c:v>42073.083333333336</c:v>
                </c:pt>
                <c:pt idx="120700">
                  <c:v>42073.666666666664</c:v>
                </c:pt>
                <c:pt idx="120701">
                  <c:v>42074.083333333336</c:v>
                </c:pt>
                <c:pt idx="120702">
                  <c:v>42074.666666666664</c:v>
                </c:pt>
                <c:pt idx="120703">
                  <c:v>42075.083333333336</c:v>
                </c:pt>
                <c:pt idx="120704">
                  <c:v>42075.666666666664</c:v>
                </c:pt>
                <c:pt idx="120705">
                  <c:v>42076.083333333336</c:v>
                </c:pt>
                <c:pt idx="120706">
                  <c:v>42076.666666666664</c:v>
                </c:pt>
                <c:pt idx="120707">
                  <c:v>42077.083333333336</c:v>
                </c:pt>
                <c:pt idx="120708">
                  <c:v>42077.666666666664</c:v>
                </c:pt>
                <c:pt idx="120709">
                  <c:v>42078.083333333336</c:v>
                </c:pt>
                <c:pt idx="120710">
                  <c:v>42078.666666666664</c:v>
                </c:pt>
                <c:pt idx="120711">
                  <c:v>42079.083333333336</c:v>
                </c:pt>
                <c:pt idx="120712">
                  <c:v>42079.666666666664</c:v>
                </c:pt>
                <c:pt idx="120713">
                  <c:v>42080.083333333336</c:v>
                </c:pt>
                <c:pt idx="120714">
                  <c:v>42080.666666666664</c:v>
                </c:pt>
                <c:pt idx="120715">
                  <c:v>42081.083333333336</c:v>
                </c:pt>
                <c:pt idx="120716">
                  <c:v>42081.666666666664</c:v>
                </c:pt>
                <c:pt idx="120717">
                  <c:v>42082.083333333336</c:v>
                </c:pt>
                <c:pt idx="120718">
                  <c:v>42082.666666666664</c:v>
                </c:pt>
                <c:pt idx="120719">
                  <c:v>42083.083333333336</c:v>
                </c:pt>
                <c:pt idx="120720">
                  <c:v>42083.666666666664</c:v>
                </c:pt>
                <c:pt idx="120721">
                  <c:v>42084.083333333336</c:v>
                </c:pt>
                <c:pt idx="120722">
                  <c:v>42084.666666666664</c:v>
                </c:pt>
                <c:pt idx="120723">
                  <c:v>42085.083333333336</c:v>
                </c:pt>
                <c:pt idx="120724">
                  <c:v>42085.666666666664</c:v>
                </c:pt>
                <c:pt idx="120725">
                  <c:v>42086.083333333336</c:v>
                </c:pt>
                <c:pt idx="120726">
                  <c:v>42086.666666666664</c:v>
                </c:pt>
                <c:pt idx="120727">
                  <c:v>42087.083333333336</c:v>
                </c:pt>
                <c:pt idx="120728">
                  <c:v>42087.666666666664</c:v>
                </c:pt>
                <c:pt idx="120729">
                  <c:v>42088.083333333336</c:v>
                </c:pt>
                <c:pt idx="120730">
                  <c:v>42088.666666666664</c:v>
                </c:pt>
                <c:pt idx="120731">
                  <c:v>42089.083333333336</c:v>
                </c:pt>
                <c:pt idx="120732">
                  <c:v>42089.666666666664</c:v>
                </c:pt>
                <c:pt idx="120733">
                  <c:v>42090.083333333336</c:v>
                </c:pt>
                <c:pt idx="120734">
                  <c:v>42090.666666666664</c:v>
                </c:pt>
                <c:pt idx="120735">
                  <c:v>42091.083333333336</c:v>
                </c:pt>
                <c:pt idx="120736">
                  <c:v>42091.666666666664</c:v>
                </c:pt>
                <c:pt idx="120737">
                  <c:v>42092.083333333336</c:v>
                </c:pt>
                <c:pt idx="120738">
                  <c:v>42092.666666666664</c:v>
                </c:pt>
                <c:pt idx="120739">
                  <c:v>42093.083333333336</c:v>
                </c:pt>
                <c:pt idx="120740">
                  <c:v>42093.666666666664</c:v>
                </c:pt>
                <c:pt idx="120741">
                  <c:v>42094.083333333336</c:v>
                </c:pt>
                <c:pt idx="120742">
                  <c:v>42094.666666666664</c:v>
                </c:pt>
                <c:pt idx="120743">
                  <c:v>42095.083333333336</c:v>
                </c:pt>
                <c:pt idx="120744">
                  <c:v>42095.666666666664</c:v>
                </c:pt>
                <c:pt idx="120745">
                  <c:v>42096.083333333336</c:v>
                </c:pt>
                <c:pt idx="120746">
                  <c:v>42096.666666666664</c:v>
                </c:pt>
                <c:pt idx="120747">
                  <c:v>42097.083333333336</c:v>
                </c:pt>
                <c:pt idx="120748">
                  <c:v>42097.666666666664</c:v>
                </c:pt>
                <c:pt idx="120749">
                  <c:v>42098.083333333336</c:v>
                </c:pt>
                <c:pt idx="120750">
                  <c:v>42098.666666666664</c:v>
                </c:pt>
                <c:pt idx="120751">
                  <c:v>42099.083333333336</c:v>
                </c:pt>
                <c:pt idx="120752">
                  <c:v>42099.666666666664</c:v>
                </c:pt>
                <c:pt idx="120753">
                  <c:v>42100.083333333336</c:v>
                </c:pt>
                <c:pt idx="120754">
                  <c:v>42100.666666666664</c:v>
                </c:pt>
                <c:pt idx="120755">
                  <c:v>42101.083333333336</c:v>
                </c:pt>
                <c:pt idx="120756">
                  <c:v>42101.666666666664</c:v>
                </c:pt>
                <c:pt idx="120757">
                  <c:v>42102.083333333336</c:v>
                </c:pt>
                <c:pt idx="120758">
                  <c:v>42102.666666666664</c:v>
                </c:pt>
                <c:pt idx="120759">
                  <c:v>42103.083333333336</c:v>
                </c:pt>
                <c:pt idx="120760">
                  <c:v>42103.666666666664</c:v>
                </c:pt>
                <c:pt idx="120761">
                  <c:v>42104.083333333336</c:v>
                </c:pt>
                <c:pt idx="120762">
                  <c:v>42104.666666666664</c:v>
                </c:pt>
                <c:pt idx="120763">
                  <c:v>42105.083333333336</c:v>
                </c:pt>
                <c:pt idx="120764">
                  <c:v>42105.666666666664</c:v>
                </c:pt>
                <c:pt idx="120765">
                  <c:v>42106.083333333336</c:v>
                </c:pt>
                <c:pt idx="120766">
                  <c:v>42106.666666666664</c:v>
                </c:pt>
                <c:pt idx="120767">
                  <c:v>42107.083333333336</c:v>
                </c:pt>
                <c:pt idx="120768">
                  <c:v>42107.666666666664</c:v>
                </c:pt>
                <c:pt idx="120769">
                  <c:v>42108.083333333336</c:v>
                </c:pt>
                <c:pt idx="120770">
                  <c:v>42108.666666666664</c:v>
                </c:pt>
                <c:pt idx="120771">
                  <c:v>42109.083333333336</c:v>
                </c:pt>
                <c:pt idx="120772">
                  <c:v>42109.666666666664</c:v>
                </c:pt>
                <c:pt idx="120773">
                  <c:v>42110.083333333336</c:v>
                </c:pt>
                <c:pt idx="120774">
                  <c:v>42110.666666666664</c:v>
                </c:pt>
                <c:pt idx="120775">
                  <c:v>42111.083333333336</c:v>
                </c:pt>
                <c:pt idx="120776">
                  <c:v>42111.666666666664</c:v>
                </c:pt>
                <c:pt idx="120777">
                  <c:v>42112.083333333336</c:v>
                </c:pt>
                <c:pt idx="120778">
                  <c:v>42112.666666666664</c:v>
                </c:pt>
                <c:pt idx="120779">
                  <c:v>42113.083333333336</c:v>
                </c:pt>
                <c:pt idx="120780">
                  <c:v>42113.666666666664</c:v>
                </c:pt>
                <c:pt idx="120781">
                  <c:v>42114.083333333336</c:v>
                </c:pt>
                <c:pt idx="120782">
                  <c:v>42114.666666666664</c:v>
                </c:pt>
                <c:pt idx="120783">
                  <c:v>42115.083333333336</c:v>
                </c:pt>
                <c:pt idx="120784">
                  <c:v>42115.666666666664</c:v>
                </c:pt>
                <c:pt idx="120785">
                  <c:v>42116.083333333336</c:v>
                </c:pt>
                <c:pt idx="120786">
                  <c:v>42116.666666666664</c:v>
                </c:pt>
                <c:pt idx="120787">
                  <c:v>42117.083333333336</c:v>
                </c:pt>
                <c:pt idx="120788">
                  <c:v>42117.666666666664</c:v>
                </c:pt>
                <c:pt idx="120789">
                  <c:v>42118.083333333336</c:v>
                </c:pt>
                <c:pt idx="120790">
                  <c:v>42118.666666666664</c:v>
                </c:pt>
                <c:pt idx="120791">
                  <c:v>42119.083333333336</c:v>
                </c:pt>
                <c:pt idx="120792">
                  <c:v>42119.666666666664</c:v>
                </c:pt>
                <c:pt idx="120793">
                  <c:v>42120.083333333336</c:v>
                </c:pt>
                <c:pt idx="120794">
                  <c:v>42120.666666666664</c:v>
                </c:pt>
                <c:pt idx="120795">
                  <c:v>42121.083333333336</c:v>
                </c:pt>
                <c:pt idx="120796">
                  <c:v>42121.666666666664</c:v>
                </c:pt>
                <c:pt idx="120797">
                  <c:v>42122.083333333336</c:v>
                </c:pt>
                <c:pt idx="120798">
                  <c:v>42122.666666666664</c:v>
                </c:pt>
                <c:pt idx="120799">
                  <c:v>42123.083333333336</c:v>
                </c:pt>
                <c:pt idx="120800">
                  <c:v>42123.666666666664</c:v>
                </c:pt>
                <c:pt idx="120801">
                  <c:v>42124.083333333336</c:v>
                </c:pt>
                <c:pt idx="120802">
                  <c:v>42124.666666666664</c:v>
                </c:pt>
                <c:pt idx="120803">
                  <c:v>42125.083333333336</c:v>
                </c:pt>
                <c:pt idx="120804">
                  <c:v>42125.666666666664</c:v>
                </c:pt>
                <c:pt idx="120805">
                  <c:v>42126.083333333336</c:v>
                </c:pt>
                <c:pt idx="120806">
                  <c:v>42126.666666666664</c:v>
                </c:pt>
                <c:pt idx="120807">
                  <c:v>42127.083333333336</c:v>
                </c:pt>
                <c:pt idx="120808">
                  <c:v>42127.666666666664</c:v>
                </c:pt>
                <c:pt idx="120809">
                  <c:v>42128.083333333336</c:v>
                </c:pt>
                <c:pt idx="120810">
                  <c:v>42128.666666666664</c:v>
                </c:pt>
                <c:pt idx="120811">
                  <c:v>42129.083333333336</c:v>
                </c:pt>
                <c:pt idx="120812">
                  <c:v>42129.666666666664</c:v>
                </c:pt>
                <c:pt idx="120813">
                  <c:v>42130.083333333336</c:v>
                </c:pt>
                <c:pt idx="120814">
                  <c:v>42130.666666666664</c:v>
                </c:pt>
                <c:pt idx="120815">
                  <c:v>42131.083333333336</c:v>
                </c:pt>
                <c:pt idx="120816">
                  <c:v>42131.666666666664</c:v>
                </c:pt>
                <c:pt idx="120817">
                  <c:v>42132.083333333336</c:v>
                </c:pt>
                <c:pt idx="120818">
                  <c:v>42132.666666666664</c:v>
                </c:pt>
                <c:pt idx="120819">
                  <c:v>42133.083333333336</c:v>
                </c:pt>
                <c:pt idx="120820">
                  <c:v>42133.666666666664</c:v>
                </c:pt>
                <c:pt idx="120821">
                  <c:v>42134.083333333336</c:v>
                </c:pt>
                <c:pt idx="120822">
                  <c:v>42134.666666666664</c:v>
                </c:pt>
                <c:pt idx="120823">
                  <c:v>42135.083333333336</c:v>
                </c:pt>
                <c:pt idx="120824">
                  <c:v>42135.666666666664</c:v>
                </c:pt>
                <c:pt idx="120825">
                  <c:v>42136.083333333336</c:v>
                </c:pt>
                <c:pt idx="120826">
                  <c:v>42136.666666666664</c:v>
                </c:pt>
                <c:pt idx="120827">
                  <c:v>42137.083333333336</c:v>
                </c:pt>
                <c:pt idx="120828">
                  <c:v>42137.666666666664</c:v>
                </c:pt>
                <c:pt idx="120829">
                  <c:v>42138.083333333336</c:v>
                </c:pt>
                <c:pt idx="120830">
                  <c:v>42138.666666666664</c:v>
                </c:pt>
                <c:pt idx="120831">
                  <c:v>42139.083333333336</c:v>
                </c:pt>
                <c:pt idx="120832">
                  <c:v>42139.666666666664</c:v>
                </c:pt>
                <c:pt idx="120833">
                  <c:v>42140.083333333336</c:v>
                </c:pt>
                <c:pt idx="120834">
                  <c:v>42140.666666666664</c:v>
                </c:pt>
                <c:pt idx="120835">
                  <c:v>42141.083333333336</c:v>
                </c:pt>
                <c:pt idx="120836">
                  <c:v>42141.666666666664</c:v>
                </c:pt>
                <c:pt idx="120837">
                  <c:v>42142.083333333336</c:v>
                </c:pt>
                <c:pt idx="120838">
                  <c:v>42142.666666666664</c:v>
                </c:pt>
                <c:pt idx="120839">
                  <c:v>42143.083333333336</c:v>
                </c:pt>
                <c:pt idx="120840">
                  <c:v>42143.666666666664</c:v>
                </c:pt>
                <c:pt idx="120841">
                  <c:v>42144.083333333336</c:v>
                </c:pt>
                <c:pt idx="120842">
                  <c:v>42144.666666666664</c:v>
                </c:pt>
                <c:pt idx="120843">
                  <c:v>42145.083333333336</c:v>
                </c:pt>
                <c:pt idx="120844">
                  <c:v>42145.666666666664</c:v>
                </c:pt>
                <c:pt idx="120845">
                  <c:v>42146.083333333336</c:v>
                </c:pt>
                <c:pt idx="120846">
                  <c:v>42146.666666666664</c:v>
                </c:pt>
                <c:pt idx="120847">
                  <c:v>42147.083333333336</c:v>
                </c:pt>
                <c:pt idx="120848">
                  <c:v>42147.666666666664</c:v>
                </c:pt>
                <c:pt idx="120849">
                  <c:v>42148.083333333336</c:v>
                </c:pt>
                <c:pt idx="120850">
                  <c:v>42148.666666666664</c:v>
                </c:pt>
                <c:pt idx="120851">
                  <c:v>42149.083333333336</c:v>
                </c:pt>
                <c:pt idx="120852">
                  <c:v>42149.666666666664</c:v>
                </c:pt>
                <c:pt idx="120853">
                  <c:v>42150.083333333336</c:v>
                </c:pt>
                <c:pt idx="120854">
                  <c:v>42150.666666666664</c:v>
                </c:pt>
                <c:pt idx="120855">
                  <c:v>42151.083333333336</c:v>
                </c:pt>
                <c:pt idx="120856">
                  <c:v>42151.666666666664</c:v>
                </c:pt>
                <c:pt idx="120857">
                  <c:v>42152.083333333336</c:v>
                </c:pt>
                <c:pt idx="120858">
                  <c:v>42152.666666666664</c:v>
                </c:pt>
                <c:pt idx="120859">
                  <c:v>42153.083333333336</c:v>
                </c:pt>
                <c:pt idx="120860">
                  <c:v>42153.666666666664</c:v>
                </c:pt>
                <c:pt idx="120861">
                  <c:v>42154.083333333336</c:v>
                </c:pt>
                <c:pt idx="120862">
                  <c:v>42154.666666666664</c:v>
                </c:pt>
                <c:pt idx="120863">
                  <c:v>42155.083333333336</c:v>
                </c:pt>
                <c:pt idx="120864">
                  <c:v>42155.666666666664</c:v>
                </c:pt>
                <c:pt idx="120865">
                  <c:v>42156.5</c:v>
                </c:pt>
                <c:pt idx="120866">
                  <c:v>42157.5</c:v>
                </c:pt>
                <c:pt idx="120867">
                  <c:v>42158.5</c:v>
                </c:pt>
                <c:pt idx="120868">
                  <c:v>42159.5</c:v>
                </c:pt>
                <c:pt idx="120869">
                  <c:v>42160.5</c:v>
                </c:pt>
                <c:pt idx="120870">
                  <c:v>42161.5</c:v>
                </c:pt>
                <c:pt idx="120871">
                  <c:v>42162.5</c:v>
                </c:pt>
                <c:pt idx="120872">
                  <c:v>42163.5</c:v>
                </c:pt>
                <c:pt idx="120873">
                  <c:v>42164.5</c:v>
                </c:pt>
                <c:pt idx="120874">
                  <c:v>42165.5</c:v>
                </c:pt>
                <c:pt idx="120875">
                  <c:v>42166.5</c:v>
                </c:pt>
                <c:pt idx="120876">
                  <c:v>42167.5</c:v>
                </c:pt>
                <c:pt idx="120877">
                  <c:v>42168.5</c:v>
                </c:pt>
                <c:pt idx="120878">
                  <c:v>42169.5</c:v>
                </c:pt>
                <c:pt idx="120879">
                  <c:v>42170.5</c:v>
                </c:pt>
                <c:pt idx="120880">
                  <c:v>42171.5</c:v>
                </c:pt>
                <c:pt idx="120881">
                  <c:v>42172.5</c:v>
                </c:pt>
                <c:pt idx="120882">
                  <c:v>42173.5</c:v>
                </c:pt>
                <c:pt idx="120883">
                  <c:v>42174.5</c:v>
                </c:pt>
                <c:pt idx="120884">
                  <c:v>42175.5</c:v>
                </c:pt>
                <c:pt idx="120885">
                  <c:v>42176.5</c:v>
                </c:pt>
                <c:pt idx="120886">
                  <c:v>42177.5</c:v>
                </c:pt>
                <c:pt idx="120887">
                  <c:v>42178.5</c:v>
                </c:pt>
                <c:pt idx="120888">
                  <c:v>42179.5</c:v>
                </c:pt>
                <c:pt idx="120889">
                  <c:v>42180.5</c:v>
                </c:pt>
                <c:pt idx="120890">
                  <c:v>42181.5</c:v>
                </c:pt>
                <c:pt idx="120891">
                  <c:v>42182.5</c:v>
                </c:pt>
                <c:pt idx="120892">
                  <c:v>42183.5</c:v>
                </c:pt>
                <c:pt idx="120893">
                  <c:v>42184.5</c:v>
                </c:pt>
                <c:pt idx="120894">
                  <c:v>42185.5</c:v>
                </c:pt>
                <c:pt idx="120895">
                  <c:v>42186.083333333336</c:v>
                </c:pt>
                <c:pt idx="120896">
                  <c:v>42186.5</c:v>
                </c:pt>
                <c:pt idx="120897">
                  <c:v>42187.083333333336</c:v>
                </c:pt>
                <c:pt idx="120898">
                  <c:v>42187.5</c:v>
                </c:pt>
                <c:pt idx="120899">
                  <c:v>42188.083333333336</c:v>
                </c:pt>
                <c:pt idx="120900">
                  <c:v>42188.5</c:v>
                </c:pt>
                <c:pt idx="120901">
                  <c:v>42189.083333333336</c:v>
                </c:pt>
                <c:pt idx="120902">
                  <c:v>42189.5</c:v>
                </c:pt>
                <c:pt idx="120903">
                  <c:v>42190.083333333336</c:v>
                </c:pt>
                <c:pt idx="120904">
                  <c:v>42190.5</c:v>
                </c:pt>
                <c:pt idx="120905">
                  <c:v>42191.083333333336</c:v>
                </c:pt>
                <c:pt idx="120906">
                  <c:v>42191.5</c:v>
                </c:pt>
                <c:pt idx="120907">
                  <c:v>42192.083333333336</c:v>
                </c:pt>
                <c:pt idx="120908">
                  <c:v>42192.5</c:v>
                </c:pt>
                <c:pt idx="120909">
                  <c:v>42193.083333333336</c:v>
                </c:pt>
                <c:pt idx="120910">
                  <c:v>42193.5</c:v>
                </c:pt>
                <c:pt idx="120911">
                  <c:v>42194.083333333336</c:v>
                </c:pt>
                <c:pt idx="120912">
                  <c:v>42194.5</c:v>
                </c:pt>
                <c:pt idx="120913">
                  <c:v>42195.083333333336</c:v>
                </c:pt>
                <c:pt idx="120914">
                  <c:v>42195.5</c:v>
                </c:pt>
                <c:pt idx="120915">
                  <c:v>42196.083333333336</c:v>
                </c:pt>
                <c:pt idx="120916">
                  <c:v>42196.5</c:v>
                </c:pt>
                <c:pt idx="120917">
                  <c:v>42197.083333333336</c:v>
                </c:pt>
                <c:pt idx="120918">
                  <c:v>42197.5</c:v>
                </c:pt>
                <c:pt idx="120919">
                  <c:v>42198.083333333336</c:v>
                </c:pt>
                <c:pt idx="120920">
                  <c:v>42198.5</c:v>
                </c:pt>
                <c:pt idx="120921">
                  <c:v>42199.083333333336</c:v>
                </c:pt>
                <c:pt idx="120922">
                  <c:v>42199.5</c:v>
                </c:pt>
                <c:pt idx="120923">
                  <c:v>42200.083333333336</c:v>
                </c:pt>
                <c:pt idx="120924">
                  <c:v>42200.5</c:v>
                </c:pt>
                <c:pt idx="120925">
                  <c:v>42201.083333333336</c:v>
                </c:pt>
                <c:pt idx="120926">
                  <c:v>42201.5</c:v>
                </c:pt>
                <c:pt idx="120927">
                  <c:v>42202.083333333336</c:v>
                </c:pt>
                <c:pt idx="120928">
                  <c:v>42202.5</c:v>
                </c:pt>
                <c:pt idx="120929">
                  <c:v>42203.083333333336</c:v>
                </c:pt>
                <c:pt idx="120930">
                  <c:v>42203.5</c:v>
                </c:pt>
                <c:pt idx="120931">
                  <c:v>42204.083333333336</c:v>
                </c:pt>
                <c:pt idx="120932">
                  <c:v>42204.5</c:v>
                </c:pt>
                <c:pt idx="120933">
                  <c:v>42205.083333333336</c:v>
                </c:pt>
                <c:pt idx="120934">
                  <c:v>42205.5</c:v>
                </c:pt>
                <c:pt idx="120935">
                  <c:v>42206.083333333336</c:v>
                </c:pt>
                <c:pt idx="120936">
                  <c:v>42206.5</c:v>
                </c:pt>
                <c:pt idx="120937">
                  <c:v>42207.083333333336</c:v>
                </c:pt>
                <c:pt idx="120938">
                  <c:v>42207.5</c:v>
                </c:pt>
                <c:pt idx="120939">
                  <c:v>42208.083333333336</c:v>
                </c:pt>
                <c:pt idx="120940">
                  <c:v>42208.5</c:v>
                </c:pt>
                <c:pt idx="120941">
                  <c:v>42209.083333333336</c:v>
                </c:pt>
                <c:pt idx="120942">
                  <c:v>42209.5</c:v>
                </c:pt>
                <c:pt idx="120943">
                  <c:v>42210.083333333336</c:v>
                </c:pt>
                <c:pt idx="120944">
                  <c:v>42210.5</c:v>
                </c:pt>
                <c:pt idx="120945">
                  <c:v>42211.083333333336</c:v>
                </c:pt>
                <c:pt idx="120946">
                  <c:v>42211.5</c:v>
                </c:pt>
                <c:pt idx="120947">
                  <c:v>42212.083333333336</c:v>
                </c:pt>
                <c:pt idx="120948">
                  <c:v>42212.5</c:v>
                </c:pt>
                <c:pt idx="120949">
                  <c:v>42213.083333333336</c:v>
                </c:pt>
                <c:pt idx="120950">
                  <c:v>42213.5</c:v>
                </c:pt>
                <c:pt idx="120951">
                  <c:v>42214.083333333336</c:v>
                </c:pt>
                <c:pt idx="120952">
                  <c:v>42214.5</c:v>
                </c:pt>
                <c:pt idx="120953">
                  <c:v>42215.083333333336</c:v>
                </c:pt>
                <c:pt idx="120954">
                  <c:v>42215.5</c:v>
                </c:pt>
                <c:pt idx="120955">
                  <c:v>42216.083333333336</c:v>
                </c:pt>
                <c:pt idx="120956">
                  <c:v>42216.5</c:v>
                </c:pt>
                <c:pt idx="120957">
                  <c:v>42217</c:v>
                </c:pt>
                <c:pt idx="120958">
                  <c:v>42217.5</c:v>
                </c:pt>
                <c:pt idx="120959">
                  <c:v>42218</c:v>
                </c:pt>
                <c:pt idx="120960">
                  <c:v>42218.5</c:v>
                </c:pt>
                <c:pt idx="120961">
                  <c:v>42219</c:v>
                </c:pt>
                <c:pt idx="120962">
                  <c:v>42219.5</c:v>
                </c:pt>
                <c:pt idx="120963">
                  <c:v>42220</c:v>
                </c:pt>
                <c:pt idx="120964">
                  <c:v>42220.5</c:v>
                </c:pt>
                <c:pt idx="120965">
                  <c:v>42221</c:v>
                </c:pt>
                <c:pt idx="120966">
                  <c:v>42221.5</c:v>
                </c:pt>
                <c:pt idx="120967">
                  <c:v>42222</c:v>
                </c:pt>
                <c:pt idx="120968">
                  <c:v>42222.5</c:v>
                </c:pt>
                <c:pt idx="120969">
                  <c:v>42223</c:v>
                </c:pt>
                <c:pt idx="120970">
                  <c:v>42223.5</c:v>
                </c:pt>
                <c:pt idx="120971">
                  <c:v>42224</c:v>
                </c:pt>
                <c:pt idx="120972">
                  <c:v>42224.5</c:v>
                </c:pt>
                <c:pt idx="120973">
                  <c:v>42225</c:v>
                </c:pt>
                <c:pt idx="120974">
                  <c:v>42225.5</c:v>
                </c:pt>
                <c:pt idx="120975">
                  <c:v>42226</c:v>
                </c:pt>
                <c:pt idx="120976">
                  <c:v>42226.5</c:v>
                </c:pt>
                <c:pt idx="120977">
                  <c:v>42227</c:v>
                </c:pt>
                <c:pt idx="120978">
                  <c:v>42227.5</c:v>
                </c:pt>
                <c:pt idx="120979">
                  <c:v>42228</c:v>
                </c:pt>
                <c:pt idx="120980">
                  <c:v>42228.5</c:v>
                </c:pt>
                <c:pt idx="120981">
                  <c:v>42229</c:v>
                </c:pt>
                <c:pt idx="120982">
                  <c:v>42229.5</c:v>
                </c:pt>
                <c:pt idx="120983">
                  <c:v>42230</c:v>
                </c:pt>
                <c:pt idx="120984">
                  <c:v>42230.5</c:v>
                </c:pt>
                <c:pt idx="120985">
                  <c:v>42231</c:v>
                </c:pt>
                <c:pt idx="120986">
                  <c:v>42231.5</c:v>
                </c:pt>
                <c:pt idx="120987">
                  <c:v>42232</c:v>
                </c:pt>
                <c:pt idx="120988">
                  <c:v>42232.5</c:v>
                </c:pt>
                <c:pt idx="120989">
                  <c:v>42233</c:v>
                </c:pt>
                <c:pt idx="120990">
                  <c:v>42233.5</c:v>
                </c:pt>
                <c:pt idx="120991">
                  <c:v>42234</c:v>
                </c:pt>
                <c:pt idx="120992">
                  <c:v>42234.5</c:v>
                </c:pt>
                <c:pt idx="120993">
                  <c:v>42235</c:v>
                </c:pt>
                <c:pt idx="120994">
                  <c:v>42235.5</c:v>
                </c:pt>
                <c:pt idx="120995">
                  <c:v>42236</c:v>
                </c:pt>
                <c:pt idx="120996">
                  <c:v>42236.5</c:v>
                </c:pt>
                <c:pt idx="120997">
                  <c:v>42237</c:v>
                </c:pt>
                <c:pt idx="120998">
                  <c:v>42237.5</c:v>
                </c:pt>
                <c:pt idx="120999">
                  <c:v>42238</c:v>
                </c:pt>
                <c:pt idx="121000">
                  <c:v>42238.5</c:v>
                </c:pt>
                <c:pt idx="121001">
                  <c:v>42239</c:v>
                </c:pt>
                <c:pt idx="121002">
                  <c:v>42239.5</c:v>
                </c:pt>
                <c:pt idx="121003">
                  <c:v>42240</c:v>
                </c:pt>
                <c:pt idx="121004">
                  <c:v>42240.5</c:v>
                </c:pt>
                <c:pt idx="121005">
                  <c:v>42241</c:v>
                </c:pt>
                <c:pt idx="121006">
                  <c:v>42241.5</c:v>
                </c:pt>
                <c:pt idx="121007">
                  <c:v>42242</c:v>
                </c:pt>
                <c:pt idx="121008">
                  <c:v>42242.5</c:v>
                </c:pt>
                <c:pt idx="121009">
                  <c:v>42243</c:v>
                </c:pt>
                <c:pt idx="121010">
                  <c:v>42243.5</c:v>
                </c:pt>
                <c:pt idx="121011">
                  <c:v>42244</c:v>
                </c:pt>
                <c:pt idx="121012">
                  <c:v>42244.5</c:v>
                </c:pt>
                <c:pt idx="121013">
                  <c:v>42245</c:v>
                </c:pt>
                <c:pt idx="121014">
                  <c:v>42245.5</c:v>
                </c:pt>
                <c:pt idx="121015">
                  <c:v>42246</c:v>
                </c:pt>
                <c:pt idx="121016">
                  <c:v>42246.5</c:v>
                </c:pt>
                <c:pt idx="121017">
                  <c:v>42247</c:v>
                </c:pt>
                <c:pt idx="121018">
                  <c:v>42247.5</c:v>
                </c:pt>
                <c:pt idx="121019">
                  <c:v>42248</c:v>
                </c:pt>
                <c:pt idx="121020">
                  <c:v>42248.5</c:v>
                </c:pt>
                <c:pt idx="121021">
                  <c:v>42249</c:v>
                </c:pt>
                <c:pt idx="121022">
                  <c:v>42249.5</c:v>
                </c:pt>
                <c:pt idx="121023">
                  <c:v>42250</c:v>
                </c:pt>
                <c:pt idx="121024">
                  <c:v>42250.5</c:v>
                </c:pt>
                <c:pt idx="121025">
                  <c:v>42251</c:v>
                </c:pt>
                <c:pt idx="121026">
                  <c:v>42251.5</c:v>
                </c:pt>
                <c:pt idx="121027">
                  <c:v>42252</c:v>
                </c:pt>
                <c:pt idx="121028">
                  <c:v>42252.5</c:v>
                </c:pt>
                <c:pt idx="121029">
                  <c:v>42253</c:v>
                </c:pt>
                <c:pt idx="121030">
                  <c:v>42253.5</c:v>
                </c:pt>
                <c:pt idx="121031">
                  <c:v>42254</c:v>
                </c:pt>
                <c:pt idx="121032">
                  <c:v>42254.5</c:v>
                </c:pt>
                <c:pt idx="121033">
                  <c:v>42255</c:v>
                </c:pt>
                <c:pt idx="121034">
                  <c:v>42255.5</c:v>
                </c:pt>
                <c:pt idx="121035">
                  <c:v>42256</c:v>
                </c:pt>
                <c:pt idx="121036">
                  <c:v>42256.5</c:v>
                </c:pt>
                <c:pt idx="121037">
                  <c:v>42257</c:v>
                </c:pt>
                <c:pt idx="121038">
                  <c:v>42257.5</c:v>
                </c:pt>
                <c:pt idx="121039">
                  <c:v>42258</c:v>
                </c:pt>
                <c:pt idx="121040">
                  <c:v>42258.5</c:v>
                </c:pt>
                <c:pt idx="121041">
                  <c:v>42259</c:v>
                </c:pt>
                <c:pt idx="121042">
                  <c:v>42259.5</c:v>
                </c:pt>
                <c:pt idx="121043">
                  <c:v>42260</c:v>
                </c:pt>
                <c:pt idx="121044">
                  <c:v>42260.5</c:v>
                </c:pt>
                <c:pt idx="121045">
                  <c:v>42261</c:v>
                </c:pt>
                <c:pt idx="121046">
                  <c:v>42261.5</c:v>
                </c:pt>
                <c:pt idx="121047">
                  <c:v>42262</c:v>
                </c:pt>
                <c:pt idx="121048">
                  <c:v>42262.5</c:v>
                </c:pt>
                <c:pt idx="121049">
                  <c:v>42263</c:v>
                </c:pt>
                <c:pt idx="121050">
                  <c:v>42263.5</c:v>
                </c:pt>
                <c:pt idx="121051">
                  <c:v>42264</c:v>
                </c:pt>
                <c:pt idx="121052">
                  <c:v>42264.5</c:v>
                </c:pt>
                <c:pt idx="121053">
                  <c:v>42265</c:v>
                </c:pt>
                <c:pt idx="121054">
                  <c:v>42265.5</c:v>
                </c:pt>
                <c:pt idx="121055">
                  <c:v>42266</c:v>
                </c:pt>
                <c:pt idx="121056">
                  <c:v>42266.5</c:v>
                </c:pt>
                <c:pt idx="121057">
                  <c:v>42267</c:v>
                </c:pt>
                <c:pt idx="121058">
                  <c:v>42267.5</c:v>
                </c:pt>
                <c:pt idx="121059">
                  <c:v>42268</c:v>
                </c:pt>
                <c:pt idx="121060">
                  <c:v>42268.5</c:v>
                </c:pt>
                <c:pt idx="121061">
                  <c:v>42269</c:v>
                </c:pt>
                <c:pt idx="121062">
                  <c:v>42269.5</c:v>
                </c:pt>
                <c:pt idx="121063">
                  <c:v>42270</c:v>
                </c:pt>
                <c:pt idx="121064">
                  <c:v>42270.5</c:v>
                </c:pt>
                <c:pt idx="121065">
                  <c:v>42271</c:v>
                </c:pt>
                <c:pt idx="121066">
                  <c:v>42271.5</c:v>
                </c:pt>
                <c:pt idx="121067">
                  <c:v>42272</c:v>
                </c:pt>
                <c:pt idx="121068">
                  <c:v>42272.5</c:v>
                </c:pt>
                <c:pt idx="121069">
                  <c:v>42273</c:v>
                </c:pt>
                <c:pt idx="121070">
                  <c:v>42273.5</c:v>
                </c:pt>
                <c:pt idx="121071">
                  <c:v>42274</c:v>
                </c:pt>
                <c:pt idx="121072">
                  <c:v>42274.5</c:v>
                </c:pt>
                <c:pt idx="121073">
                  <c:v>42275</c:v>
                </c:pt>
                <c:pt idx="121074">
                  <c:v>42275.5</c:v>
                </c:pt>
                <c:pt idx="121075">
                  <c:v>42276</c:v>
                </c:pt>
                <c:pt idx="121076">
                  <c:v>42276.5</c:v>
                </c:pt>
                <c:pt idx="121077">
                  <c:v>42277</c:v>
                </c:pt>
                <c:pt idx="121078">
                  <c:v>42277.5</c:v>
                </c:pt>
                <c:pt idx="121079">
                  <c:v>42278</c:v>
                </c:pt>
                <c:pt idx="121080">
                  <c:v>42278.5</c:v>
                </c:pt>
                <c:pt idx="121081">
                  <c:v>42279</c:v>
                </c:pt>
                <c:pt idx="121082">
                  <c:v>42279.5</c:v>
                </c:pt>
                <c:pt idx="121083">
                  <c:v>42280</c:v>
                </c:pt>
                <c:pt idx="121084">
                  <c:v>42280.5</c:v>
                </c:pt>
                <c:pt idx="121085">
                  <c:v>42281</c:v>
                </c:pt>
                <c:pt idx="121086">
                  <c:v>42281.5</c:v>
                </c:pt>
                <c:pt idx="121087">
                  <c:v>42282</c:v>
                </c:pt>
                <c:pt idx="121088">
                  <c:v>42282.5</c:v>
                </c:pt>
                <c:pt idx="121089">
                  <c:v>42283</c:v>
                </c:pt>
                <c:pt idx="121090">
                  <c:v>42283.5</c:v>
                </c:pt>
                <c:pt idx="121091">
                  <c:v>42284</c:v>
                </c:pt>
                <c:pt idx="121092">
                  <c:v>42284.5</c:v>
                </c:pt>
                <c:pt idx="121093">
                  <c:v>42285</c:v>
                </c:pt>
                <c:pt idx="121094">
                  <c:v>42285.5</c:v>
                </c:pt>
                <c:pt idx="121095">
                  <c:v>42286</c:v>
                </c:pt>
                <c:pt idx="121096">
                  <c:v>42286.5</c:v>
                </c:pt>
                <c:pt idx="121097">
                  <c:v>42287</c:v>
                </c:pt>
                <c:pt idx="121098">
                  <c:v>42287.5</c:v>
                </c:pt>
                <c:pt idx="121099">
                  <c:v>42288</c:v>
                </c:pt>
                <c:pt idx="121100">
                  <c:v>42288.5</c:v>
                </c:pt>
                <c:pt idx="121101">
                  <c:v>42289</c:v>
                </c:pt>
                <c:pt idx="121102">
                  <c:v>42289.5</c:v>
                </c:pt>
                <c:pt idx="121103">
                  <c:v>42290</c:v>
                </c:pt>
                <c:pt idx="121104">
                  <c:v>42290.5</c:v>
                </c:pt>
                <c:pt idx="121105">
                  <c:v>42291</c:v>
                </c:pt>
                <c:pt idx="121106">
                  <c:v>42291.5</c:v>
                </c:pt>
                <c:pt idx="121107">
                  <c:v>42292</c:v>
                </c:pt>
                <c:pt idx="121108">
                  <c:v>42292.5</c:v>
                </c:pt>
                <c:pt idx="121109">
                  <c:v>42293</c:v>
                </c:pt>
                <c:pt idx="121110">
                  <c:v>42293.5</c:v>
                </c:pt>
                <c:pt idx="121111">
                  <c:v>42294</c:v>
                </c:pt>
                <c:pt idx="121112">
                  <c:v>42294.5</c:v>
                </c:pt>
                <c:pt idx="121113">
                  <c:v>42295</c:v>
                </c:pt>
                <c:pt idx="121114">
                  <c:v>42295.5</c:v>
                </c:pt>
                <c:pt idx="121115">
                  <c:v>42296</c:v>
                </c:pt>
                <c:pt idx="121116">
                  <c:v>42296.5</c:v>
                </c:pt>
                <c:pt idx="121117">
                  <c:v>42297</c:v>
                </c:pt>
                <c:pt idx="121118">
                  <c:v>42297.5</c:v>
                </c:pt>
                <c:pt idx="121119">
                  <c:v>42298</c:v>
                </c:pt>
                <c:pt idx="121120">
                  <c:v>42298.5</c:v>
                </c:pt>
                <c:pt idx="121121">
                  <c:v>42299</c:v>
                </c:pt>
                <c:pt idx="121122">
                  <c:v>42299.5</c:v>
                </c:pt>
                <c:pt idx="121123">
                  <c:v>42300</c:v>
                </c:pt>
                <c:pt idx="121124">
                  <c:v>42300.5</c:v>
                </c:pt>
                <c:pt idx="121125">
                  <c:v>42301</c:v>
                </c:pt>
                <c:pt idx="121126">
                  <c:v>42301.5</c:v>
                </c:pt>
                <c:pt idx="121127">
                  <c:v>42302</c:v>
                </c:pt>
                <c:pt idx="121128">
                  <c:v>42302.5</c:v>
                </c:pt>
                <c:pt idx="121129">
                  <c:v>42303</c:v>
                </c:pt>
                <c:pt idx="121130">
                  <c:v>42303.5</c:v>
                </c:pt>
                <c:pt idx="121131">
                  <c:v>42304</c:v>
                </c:pt>
                <c:pt idx="121132">
                  <c:v>42304.5</c:v>
                </c:pt>
                <c:pt idx="121133">
                  <c:v>42305</c:v>
                </c:pt>
                <c:pt idx="121134">
                  <c:v>42305.5</c:v>
                </c:pt>
                <c:pt idx="121135">
                  <c:v>42306</c:v>
                </c:pt>
                <c:pt idx="121136">
                  <c:v>42306.5</c:v>
                </c:pt>
                <c:pt idx="121137">
                  <c:v>42307</c:v>
                </c:pt>
                <c:pt idx="121138">
                  <c:v>42307.5</c:v>
                </c:pt>
                <c:pt idx="121139">
                  <c:v>42308</c:v>
                </c:pt>
                <c:pt idx="121140">
                  <c:v>42308.5</c:v>
                </c:pt>
                <c:pt idx="121141">
                  <c:v>42309</c:v>
                </c:pt>
                <c:pt idx="121142">
                  <c:v>42309.5</c:v>
                </c:pt>
                <c:pt idx="121143">
                  <c:v>42310</c:v>
                </c:pt>
                <c:pt idx="121144">
                  <c:v>42310.5</c:v>
                </c:pt>
                <c:pt idx="121145">
                  <c:v>42311</c:v>
                </c:pt>
                <c:pt idx="121146">
                  <c:v>42311.5</c:v>
                </c:pt>
                <c:pt idx="121147">
                  <c:v>42312</c:v>
                </c:pt>
                <c:pt idx="121148">
                  <c:v>42312.5</c:v>
                </c:pt>
                <c:pt idx="121149">
                  <c:v>42313</c:v>
                </c:pt>
                <c:pt idx="121150">
                  <c:v>42313.5</c:v>
                </c:pt>
                <c:pt idx="121151">
                  <c:v>42314</c:v>
                </c:pt>
                <c:pt idx="121152">
                  <c:v>42314.5</c:v>
                </c:pt>
                <c:pt idx="121153">
                  <c:v>42315</c:v>
                </c:pt>
                <c:pt idx="121154">
                  <c:v>42315.5</c:v>
                </c:pt>
                <c:pt idx="121155">
                  <c:v>42316</c:v>
                </c:pt>
                <c:pt idx="121156">
                  <c:v>42316.5</c:v>
                </c:pt>
                <c:pt idx="121157">
                  <c:v>42317</c:v>
                </c:pt>
                <c:pt idx="121158">
                  <c:v>42317.5</c:v>
                </c:pt>
                <c:pt idx="121159">
                  <c:v>42318</c:v>
                </c:pt>
                <c:pt idx="121160">
                  <c:v>42318.5</c:v>
                </c:pt>
                <c:pt idx="121161">
                  <c:v>42319</c:v>
                </c:pt>
                <c:pt idx="121162">
                  <c:v>42319.5</c:v>
                </c:pt>
                <c:pt idx="121163">
                  <c:v>42320</c:v>
                </c:pt>
                <c:pt idx="121164">
                  <c:v>42320.5</c:v>
                </c:pt>
                <c:pt idx="121165">
                  <c:v>42321</c:v>
                </c:pt>
                <c:pt idx="121166">
                  <c:v>42321.5</c:v>
                </c:pt>
                <c:pt idx="121167">
                  <c:v>42322</c:v>
                </c:pt>
                <c:pt idx="121168">
                  <c:v>42322.5</c:v>
                </c:pt>
                <c:pt idx="121169">
                  <c:v>42323</c:v>
                </c:pt>
                <c:pt idx="121170">
                  <c:v>42323.5</c:v>
                </c:pt>
                <c:pt idx="121171">
                  <c:v>42324</c:v>
                </c:pt>
                <c:pt idx="121172">
                  <c:v>42324.5</c:v>
                </c:pt>
                <c:pt idx="121173">
                  <c:v>42325</c:v>
                </c:pt>
                <c:pt idx="121174">
                  <c:v>42325.5</c:v>
                </c:pt>
                <c:pt idx="121175">
                  <c:v>42326</c:v>
                </c:pt>
                <c:pt idx="121176">
                  <c:v>42326.5</c:v>
                </c:pt>
                <c:pt idx="121177">
                  <c:v>42327</c:v>
                </c:pt>
                <c:pt idx="121178">
                  <c:v>42327.5</c:v>
                </c:pt>
                <c:pt idx="121179">
                  <c:v>42328</c:v>
                </c:pt>
                <c:pt idx="121180">
                  <c:v>42328.5</c:v>
                </c:pt>
                <c:pt idx="121181">
                  <c:v>42329</c:v>
                </c:pt>
                <c:pt idx="121182">
                  <c:v>42329.5</c:v>
                </c:pt>
                <c:pt idx="121183">
                  <c:v>42330</c:v>
                </c:pt>
                <c:pt idx="121184">
                  <c:v>42330.5</c:v>
                </c:pt>
                <c:pt idx="121185">
                  <c:v>42331</c:v>
                </c:pt>
                <c:pt idx="121186">
                  <c:v>42331.5</c:v>
                </c:pt>
                <c:pt idx="121187">
                  <c:v>42332</c:v>
                </c:pt>
                <c:pt idx="121188">
                  <c:v>42332.5</c:v>
                </c:pt>
                <c:pt idx="121189">
                  <c:v>42333</c:v>
                </c:pt>
                <c:pt idx="121190">
                  <c:v>42333.5</c:v>
                </c:pt>
                <c:pt idx="121191">
                  <c:v>42334</c:v>
                </c:pt>
                <c:pt idx="121192">
                  <c:v>42334.5</c:v>
                </c:pt>
                <c:pt idx="121193">
                  <c:v>42335</c:v>
                </c:pt>
                <c:pt idx="121194">
                  <c:v>42335.5</c:v>
                </c:pt>
                <c:pt idx="121195">
                  <c:v>42336</c:v>
                </c:pt>
                <c:pt idx="121196">
                  <c:v>42336.5</c:v>
                </c:pt>
                <c:pt idx="121197">
                  <c:v>42337</c:v>
                </c:pt>
                <c:pt idx="121198">
                  <c:v>42337.5</c:v>
                </c:pt>
                <c:pt idx="121199">
                  <c:v>42338</c:v>
                </c:pt>
                <c:pt idx="121200">
                  <c:v>42338.5</c:v>
                </c:pt>
                <c:pt idx="121201">
                  <c:v>42339</c:v>
                </c:pt>
                <c:pt idx="121202">
                  <c:v>42340</c:v>
                </c:pt>
                <c:pt idx="121203">
                  <c:v>42341</c:v>
                </c:pt>
                <c:pt idx="121204">
                  <c:v>42342</c:v>
                </c:pt>
                <c:pt idx="121205">
                  <c:v>42343</c:v>
                </c:pt>
                <c:pt idx="121206">
                  <c:v>42344</c:v>
                </c:pt>
                <c:pt idx="121207">
                  <c:v>42345</c:v>
                </c:pt>
                <c:pt idx="121208">
                  <c:v>42346</c:v>
                </c:pt>
                <c:pt idx="121209">
                  <c:v>42347</c:v>
                </c:pt>
                <c:pt idx="121210">
                  <c:v>42348</c:v>
                </c:pt>
                <c:pt idx="121211">
                  <c:v>42349</c:v>
                </c:pt>
                <c:pt idx="121212">
                  <c:v>42350</c:v>
                </c:pt>
                <c:pt idx="121213">
                  <c:v>42351</c:v>
                </c:pt>
                <c:pt idx="121214">
                  <c:v>42352</c:v>
                </c:pt>
                <c:pt idx="121215">
                  <c:v>42353</c:v>
                </c:pt>
                <c:pt idx="121216">
                  <c:v>42354</c:v>
                </c:pt>
                <c:pt idx="121217">
                  <c:v>42355</c:v>
                </c:pt>
                <c:pt idx="121218">
                  <c:v>42356</c:v>
                </c:pt>
                <c:pt idx="121219">
                  <c:v>42357</c:v>
                </c:pt>
                <c:pt idx="121220">
                  <c:v>42358</c:v>
                </c:pt>
                <c:pt idx="121221">
                  <c:v>42359</c:v>
                </c:pt>
                <c:pt idx="121222">
                  <c:v>42360</c:v>
                </c:pt>
                <c:pt idx="121223">
                  <c:v>42361</c:v>
                </c:pt>
                <c:pt idx="121224">
                  <c:v>42362</c:v>
                </c:pt>
                <c:pt idx="121225">
                  <c:v>42363</c:v>
                </c:pt>
                <c:pt idx="121226">
                  <c:v>42364</c:v>
                </c:pt>
                <c:pt idx="121227">
                  <c:v>42365</c:v>
                </c:pt>
                <c:pt idx="121228">
                  <c:v>42366</c:v>
                </c:pt>
                <c:pt idx="121229">
                  <c:v>42367</c:v>
                </c:pt>
                <c:pt idx="121230">
                  <c:v>42368</c:v>
                </c:pt>
                <c:pt idx="121231">
                  <c:v>42369</c:v>
                </c:pt>
                <c:pt idx="121232">
                  <c:v>42370</c:v>
                </c:pt>
                <c:pt idx="121233">
                  <c:v>42370.25</c:v>
                </c:pt>
                <c:pt idx="121234">
                  <c:v>42371.25</c:v>
                </c:pt>
                <c:pt idx="121235">
                  <c:v>42372.25</c:v>
                </c:pt>
                <c:pt idx="121236">
                  <c:v>42373.25</c:v>
                </c:pt>
                <c:pt idx="121237">
                  <c:v>42374.25</c:v>
                </c:pt>
                <c:pt idx="121238">
                  <c:v>42375.25</c:v>
                </c:pt>
                <c:pt idx="121239">
                  <c:v>42376.25</c:v>
                </c:pt>
                <c:pt idx="121240">
                  <c:v>42377.25</c:v>
                </c:pt>
                <c:pt idx="121241">
                  <c:v>42378.25</c:v>
                </c:pt>
                <c:pt idx="121242">
                  <c:v>42379.25</c:v>
                </c:pt>
                <c:pt idx="121243">
                  <c:v>42380.25</c:v>
                </c:pt>
                <c:pt idx="121244">
                  <c:v>42381.25</c:v>
                </c:pt>
                <c:pt idx="121245">
                  <c:v>42382.25</c:v>
                </c:pt>
                <c:pt idx="121246">
                  <c:v>42383.25</c:v>
                </c:pt>
                <c:pt idx="121247">
                  <c:v>42384.25</c:v>
                </c:pt>
                <c:pt idx="121248">
                  <c:v>42385.25</c:v>
                </c:pt>
                <c:pt idx="121249">
                  <c:v>42386.25</c:v>
                </c:pt>
                <c:pt idx="121250">
                  <c:v>42387.25</c:v>
                </c:pt>
                <c:pt idx="121251">
                  <c:v>42388.25</c:v>
                </c:pt>
                <c:pt idx="121252">
                  <c:v>42389.25</c:v>
                </c:pt>
                <c:pt idx="121253">
                  <c:v>42390.25</c:v>
                </c:pt>
                <c:pt idx="121254">
                  <c:v>42391.25</c:v>
                </c:pt>
                <c:pt idx="121255">
                  <c:v>42392.25</c:v>
                </c:pt>
                <c:pt idx="121256">
                  <c:v>42393.25</c:v>
                </c:pt>
                <c:pt idx="121257">
                  <c:v>42394.25</c:v>
                </c:pt>
                <c:pt idx="121258">
                  <c:v>42395.25</c:v>
                </c:pt>
                <c:pt idx="121259">
                  <c:v>42396.25</c:v>
                </c:pt>
                <c:pt idx="121260">
                  <c:v>42397.25</c:v>
                </c:pt>
                <c:pt idx="121261">
                  <c:v>42398.25</c:v>
                </c:pt>
                <c:pt idx="121262">
                  <c:v>42399.25</c:v>
                </c:pt>
                <c:pt idx="121263">
                  <c:v>42400.25</c:v>
                </c:pt>
                <c:pt idx="121264">
                  <c:v>42401</c:v>
                </c:pt>
                <c:pt idx="121265">
                  <c:v>42402</c:v>
                </c:pt>
                <c:pt idx="121266">
                  <c:v>42403</c:v>
                </c:pt>
                <c:pt idx="121267">
                  <c:v>42404</c:v>
                </c:pt>
                <c:pt idx="121268">
                  <c:v>42405</c:v>
                </c:pt>
                <c:pt idx="121269">
                  <c:v>42406</c:v>
                </c:pt>
                <c:pt idx="121270">
                  <c:v>42407</c:v>
                </c:pt>
                <c:pt idx="121271">
                  <c:v>42408</c:v>
                </c:pt>
                <c:pt idx="121272">
                  <c:v>42409</c:v>
                </c:pt>
                <c:pt idx="121273">
                  <c:v>42410</c:v>
                </c:pt>
                <c:pt idx="121274">
                  <c:v>42411</c:v>
                </c:pt>
                <c:pt idx="121275">
                  <c:v>42412</c:v>
                </c:pt>
                <c:pt idx="121276">
                  <c:v>42413</c:v>
                </c:pt>
                <c:pt idx="121277">
                  <c:v>42414</c:v>
                </c:pt>
                <c:pt idx="121278">
                  <c:v>42415</c:v>
                </c:pt>
                <c:pt idx="121279">
                  <c:v>42416</c:v>
                </c:pt>
                <c:pt idx="121280">
                  <c:v>42417</c:v>
                </c:pt>
                <c:pt idx="121281">
                  <c:v>42418</c:v>
                </c:pt>
                <c:pt idx="121282">
                  <c:v>42419</c:v>
                </c:pt>
                <c:pt idx="121283">
                  <c:v>42420</c:v>
                </c:pt>
                <c:pt idx="121284">
                  <c:v>42421</c:v>
                </c:pt>
                <c:pt idx="121285">
                  <c:v>42422</c:v>
                </c:pt>
                <c:pt idx="121286">
                  <c:v>42423</c:v>
                </c:pt>
                <c:pt idx="121287">
                  <c:v>42424</c:v>
                </c:pt>
                <c:pt idx="121288">
                  <c:v>42425</c:v>
                </c:pt>
                <c:pt idx="121289">
                  <c:v>42426</c:v>
                </c:pt>
                <c:pt idx="121290">
                  <c:v>42427</c:v>
                </c:pt>
                <c:pt idx="121291">
                  <c:v>42428</c:v>
                </c:pt>
                <c:pt idx="121292">
                  <c:v>42429</c:v>
                </c:pt>
                <c:pt idx="121293">
                  <c:v>42430.5</c:v>
                </c:pt>
                <c:pt idx="121294">
                  <c:v>42431.5</c:v>
                </c:pt>
                <c:pt idx="121295">
                  <c:v>42432.5</c:v>
                </c:pt>
                <c:pt idx="121296">
                  <c:v>42433.5</c:v>
                </c:pt>
                <c:pt idx="121297">
                  <c:v>42434.5</c:v>
                </c:pt>
                <c:pt idx="121298">
                  <c:v>42435.5</c:v>
                </c:pt>
                <c:pt idx="121299">
                  <c:v>42436.5</c:v>
                </c:pt>
                <c:pt idx="121300">
                  <c:v>42437.5</c:v>
                </c:pt>
                <c:pt idx="121301">
                  <c:v>42438.5</c:v>
                </c:pt>
                <c:pt idx="121302">
                  <c:v>42439.5</c:v>
                </c:pt>
                <c:pt idx="121303">
                  <c:v>42440.5</c:v>
                </c:pt>
                <c:pt idx="121304">
                  <c:v>42441.5</c:v>
                </c:pt>
                <c:pt idx="121305">
                  <c:v>42442.5</c:v>
                </c:pt>
                <c:pt idx="121306">
                  <c:v>42443.5</c:v>
                </c:pt>
                <c:pt idx="121307">
                  <c:v>42444.5</c:v>
                </c:pt>
                <c:pt idx="121308">
                  <c:v>42445.5</c:v>
                </c:pt>
                <c:pt idx="121309">
                  <c:v>42446.5</c:v>
                </c:pt>
                <c:pt idx="121310">
                  <c:v>42447.5</c:v>
                </c:pt>
                <c:pt idx="121311">
                  <c:v>42448.5</c:v>
                </c:pt>
                <c:pt idx="121312">
                  <c:v>42449.5</c:v>
                </c:pt>
                <c:pt idx="121313">
                  <c:v>42450.5</c:v>
                </c:pt>
                <c:pt idx="121314">
                  <c:v>42451.5</c:v>
                </c:pt>
                <c:pt idx="121315">
                  <c:v>42452.5</c:v>
                </c:pt>
                <c:pt idx="121316">
                  <c:v>42453.5</c:v>
                </c:pt>
                <c:pt idx="121317">
                  <c:v>42454.5</c:v>
                </c:pt>
                <c:pt idx="121318">
                  <c:v>42455.5</c:v>
                </c:pt>
                <c:pt idx="121319">
                  <c:v>42456.5</c:v>
                </c:pt>
                <c:pt idx="121320">
                  <c:v>42457.5</c:v>
                </c:pt>
                <c:pt idx="121321">
                  <c:v>42458.5</c:v>
                </c:pt>
                <c:pt idx="121322">
                  <c:v>42459.5</c:v>
                </c:pt>
                <c:pt idx="121323">
                  <c:v>42460.5</c:v>
                </c:pt>
                <c:pt idx="121324">
                  <c:v>42461.5</c:v>
                </c:pt>
                <c:pt idx="121325">
                  <c:v>42462.5</c:v>
                </c:pt>
                <c:pt idx="121326">
                  <c:v>42463.5</c:v>
                </c:pt>
                <c:pt idx="121327">
                  <c:v>42464.5</c:v>
                </c:pt>
                <c:pt idx="121328">
                  <c:v>42465.5</c:v>
                </c:pt>
                <c:pt idx="121329">
                  <c:v>42466.5</c:v>
                </c:pt>
                <c:pt idx="121330">
                  <c:v>42467.5</c:v>
                </c:pt>
                <c:pt idx="121331">
                  <c:v>42468.5</c:v>
                </c:pt>
                <c:pt idx="121332">
                  <c:v>42469.5</c:v>
                </c:pt>
                <c:pt idx="121333">
                  <c:v>42470.5</c:v>
                </c:pt>
                <c:pt idx="121334">
                  <c:v>42471.5</c:v>
                </c:pt>
                <c:pt idx="121335">
                  <c:v>42472.5</c:v>
                </c:pt>
                <c:pt idx="121336">
                  <c:v>42473.5</c:v>
                </c:pt>
                <c:pt idx="121337">
                  <c:v>42474.5</c:v>
                </c:pt>
                <c:pt idx="121338">
                  <c:v>42475.5</c:v>
                </c:pt>
                <c:pt idx="121339">
                  <c:v>42476.5</c:v>
                </c:pt>
                <c:pt idx="121340">
                  <c:v>42477.5</c:v>
                </c:pt>
                <c:pt idx="121341">
                  <c:v>42478.5</c:v>
                </c:pt>
                <c:pt idx="121342">
                  <c:v>42479.5</c:v>
                </c:pt>
                <c:pt idx="121343">
                  <c:v>42480.5</c:v>
                </c:pt>
                <c:pt idx="121344">
                  <c:v>42481.5</c:v>
                </c:pt>
                <c:pt idx="121345">
                  <c:v>42482.5</c:v>
                </c:pt>
                <c:pt idx="121346">
                  <c:v>42483.5</c:v>
                </c:pt>
                <c:pt idx="121347">
                  <c:v>42484.5</c:v>
                </c:pt>
                <c:pt idx="121348">
                  <c:v>42485.5</c:v>
                </c:pt>
                <c:pt idx="121349">
                  <c:v>42486.5</c:v>
                </c:pt>
                <c:pt idx="121350">
                  <c:v>42487.5</c:v>
                </c:pt>
                <c:pt idx="121351">
                  <c:v>42488.5</c:v>
                </c:pt>
                <c:pt idx="121352">
                  <c:v>42489.5</c:v>
                </c:pt>
                <c:pt idx="121353">
                  <c:v>42490.5</c:v>
                </c:pt>
                <c:pt idx="121354">
                  <c:v>42491</c:v>
                </c:pt>
                <c:pt idx="121355">
                  <c:v>42491.5</c:v>
                </c:pt>
                <c:pt idx="121356">
                  <c:v>42492</c:v>
                </c:pt>
                <c:pt idx="121357">
                  <c:v>42492.5</c:v>
                </c:pt>
                <c:pt idx="121358">
                  <c:v>42493</c:v>
                </c:pt>
                <c:pt idx="121359">
                  <c:v>42493.5</c:v>
                </c:pt>
                <c:pt idx="121360">
                  <c:v>42494</c:v>
                </c:pt>
                <c:pt idx="121361">
                  <c:v>42494.5</c:v>
                </c:pt>
                <c:pt idx="121362">
                  <c:v>42495</c:v>
                </c:pt>
                <c:pt idx="121363">
                  <c:v>42495.5</c:v>
                </c:pt>
                <c:pt idx="121364">
                  <c:v>42496</c:v>
                </c:pt>
                <c:pt idx="121365">
                  <c:v>42496.5</c:v>
                </c:pt>
                <c:pt idx="121366">
                  <c:v>42497</c:v>
                </c:pt>
                <c:pt idx="121367">
                  <c:v>42497.5</c:v>
                </c:pt>
                <c:pt idx="121368">
                  <c:v>42498</c:v>
                </c:pt>
                <c:pt idx="121369">
                  <c:v>42498.5</c:v>
                </c:pt>
                <c:pt idx="121370">
                  <c:v>42499</c:v>
                </c:pt>
                <c:pt idx="121371">
                  <c:v>42499.5</c:v>
                </c:pt>
                <c:pt idx="121372">
                  <c:v>42500</c:v>
                </c:pt>
                <c:pt idx="121373">
                  <c:v>42500.5</c:v>
                </c:pt>
                <c:pt idx="121374">
                  <c:v>42501</c:v>
                </c:pt>
                <c:pt idx="121375">
                  <c:v>42501.5</c:v>
                </c:pt>
                <c:pt idx="121376">
                  <c:v>42502</c:v>
                </c:pt>
                <c:pt idx="121377">
                  <c:v>42502.5</c:v>
                </c:pt>
                <c:pt idx="121378">
                  <c:v>42503</c:v>
                </c:pt>
                <c:pt idx="121379">
                  <c:v>42503.5</c:v>
                </c:pt>
                <c:pt idx="121380">
                  <c:v>42504</c:v>
                </c:pt>
                <c:pt idx="121381">
                  <c:v>42504.5</c:v>
                </c:pt>
                <c:pt idx="121382">
                  <c:v>42505</c:v>
                </c:pt>
                <c:pt idx="121383">
                  <c:v>42505.5</c:v>
                </c:pt>
                <c:pt idx="121384">
                  <c:v>42506</c:v>
                </c:pt>
                <c:pt idx="121385">
                  <c:v>42506.5</c:v>
                </c:pt>
                <c:pt idx="121386">
                  <c:v>42507</c:v>
                </c:pt>
                <c:pt idx="121387">
                  <c:v>42507.5</c:v>
                </c:pt>
                <c:pt idx="121388">
                  <c:v>42508</c:v>
                </c:pt>
                <c:pt idx="121389">
                  <c:v>42508.5</c:v>
                </c:pt>
                <c:pt idx="121390">
                  <c:v>42509</c:v>
                </c:pt>
                <c:pt idx="121391">
                  <c:v>42509.5</c:v>
                </c:pt>
                <c:pt idx="121392">
                  <c:v>42510</c:v>
                </c:pt>
                <c:pt idx="121393">
                  <c:v>42510.5</c:v>
                </c:pt>
                <c:pt idx="121394">
                  <c:v>42511</c:v>
                </c:pt>
                <c:pt idx="121395">
                  <c:v>42511.5</c:v>
                </c:pt>
                <c:pt idx="121396">
                  <c:v>42512</c:v>
                </c:pt>
                <c:pt idx="121397">
                  <c:v>42512.5</c:v>
                </c:pt>
                <c:pt idx="121398">
                  <c:v>42513</c:v>
                </c:pt>
                <c:pt idx="121399">
                  <c:v>42513.5</c:v>
                </c:pt>
                <c:pt idx="121400">
                  <c:v>42514</c:v>
                </c:pt>
                <c:pt idx="121401">
                  <c:v>42514.5</c:v>
                </c:pt>
                <c:pt idx="121402">
                  <c:v>42515</c:v>
                </c:pt>
                <c:pt idx="121403">
                  <c:v>42515.5</c:v>
                </c:pt>
                <c:pt idx="121404">
                  <c:v>42516</c:v>
                </c:pt>
                <c:pt idx="121405">
                  <c:v>42516.5</c:v>
                </c:pt>
                <c:pt idx="121406">
                  <c:v>42517</c:v>
                </c:pt>
                <c:pt idx="121407">
                  <c:v>42517.5</c:v>
                </c:pt>
                <c:pt idx="121408">
                  <c:v>42518</c:v>
                </c:pt>
                <c:pt idx="121409">
                  <c:v>42518.5</c:v>
                </c:pt>
                <c:pt idx="121410">
                  <c:v>42519</c:v>
                </c:pt>
                <c:pt idx="121411">
                  <c:v>42519.5</c:v>
                </c:pt>
                <c:pt idx="121412">
                  <c:v>42520</c:v>
                </c:pt>
                <c:pt idx="121413">
                  <c:v>42520.5</c:v>
                </c:pt>
                <c:pt idx="121414">
                  <c:v>42521</c:v>
                </c:pt>
                <c:pt idx="121415">
                  <c:v>42521.5</c:v>
                </c:pt>
                <c:pt idx="121416">
                  <c:v>42522.5</c:v>
                </c:pt>
                <c:pt idx="121417">
                  <c:v>42523</c:v>
                </c:pt>
                <c:pt idx="121418">
                  <c:v>42523.5</c:v>
                </c:pt>
                <c:pt idx="121419">
                  <c:v>42524</c:v>
                </c:pt>
                <c:pt idx="121420">
                  <c:v>42524.5</c:v>
                </c:pt>
                <c:pt idx="121421">
                  <c:v>42525</c:v>
                </c:pt>
                <c:pt idx="121422">
                  <c:v>42525.5</c:v>
                </c:pt>
                <c:pt idx="121423">
                  <c:v>42526</c:v>
                </c:pt>
                <c:pt idx="121424">
                  <c:v>42526.5</c:v>
                </c:pt>
                <c:pt idx="121425">
                  <c:v>42527</c:v>
                </c:pt>
                <c:pt idx="121426">
                  <c:v>42527.5</c:v>
                </c:pt>
                <c:pt idx="121427">
                  <c:v>42528</c:v>
                </c:pt>
                <c:pt idx="121428">
                  <c:v>42528.5</c:v>
                </c:pt>
                <c:pt idx="121429">
                  <c:v>42529</c:v>
                </c:pt>
                <c:pt idx="121430">
                  <c:v>42530</c:v>
                </c:pt>
                <c:pt idx="121431">
                  <c:v>42530.5</c:v>
                </c:pt>
                <c:pt idx="121432">
                  <c:v>42531</c:v>
                </c:pt>
                <c:pt idx="121433">
                  <c:v>42531.5</c:v>
                </c:pt>
                <c:pt idx="121434">
                  <c:v>42532</c:v>
                </c:pt>
                <c:pt idx="121435">
                  <c:v>42532.5</c:v>
                </c:pt>
                <c:pt idx="121436">
                  <c:v>42533</c:v>
                </c:pt>
                <c:pt idx="121437">
                  <c:v>42533.5</c:v>
                </c:pt>
                <c:pt idx="121438">
                  <c:v>42534</c:v>
                </c:pt>
                <c:pt idx="121439">
                  <c:v>42534.5</c:v>
                </c:pt>
                <c:pt idx="121440">
                  <c:v>42535</c:v>
                </c:pt>
                <c:pt idx="121441">
                  <c:v>42535.5</c:v>
                </c:pt>
                <c:pt idx="121442">
                  <c:v>42536</c:v>
                </c:pt>
                <c:pt idx="121443">
                  <c:v>42536.5</c:v>
                </c:pt>
                <c:pt idx="121444">
                  <c:v>42537</c:v>
                </c:pt>
                <c:pt idx="121445">
                  <c:v>42537.5</c:v>
                </c:pt>
                <c:pt idx="121446">
                  <c:v>42538</c:v>
                </c:pt>
                <c:pt idx="121447">
                  <c:v>42538.5</c:v>
                </c:pt>
                <c:pt idx="121448">
                  <c:v>42539</c:v>
                </c:pt>
                <c:pt idx="121449">
                  <c:v>42539.5</c:v>
                </c:pt>
                <c:pt idx="121450">
                  <c:v>42540</c:v>
                </c:pt>
                <c:pt idx="121451">
                  <c:v>42540.5</c:v>
                </c:pt>
                <c:pt idx="121452">
                  <c:v>42541</c:v>
                </c:pt>
                <c:pt idx="121453">
                  <c:v>42541.5</c:v>
                </c:pt>
                <c:pt idx="121454">
                  <c:v>42542</c:v>
                </c:pt>
                <c:pt idx="121455">
                  <c:v>42542.5</c:v>
                </c:pt>
                <c:pt idx="121456">
                  <c:v>42543</c:v>
                </c:pt>
                <c:pt idx="121457">
                  <c:v>42543.5</c:v>
                </c:pt>
                <c:pt idx="121458">
                  <c:v>42544</c:v>
                </c:pt>
                <c:pt idx="121459">
                  <c:v>42544.5</c:v>
                </c:pt>
                <c:pt idx="121460">
                  <c:v>42545</c:v>
                </c:pt>
                <c:pt idx="121461">
                  <c:v>42545.5</c:v>
                </c:pt>
                <c:pt idx="121462">
                  <c:v>42546</c:v>
                </c:pt>
                <c:pt idx="121463">
                  <c:v>42546.5</c:v>
                </c:pt>
                <c:pt idx="121464">
                  <c:v>42547</c:v>
                </c:pt>
                <c:pt idx="121465">
                  <c:v>42547.5</c:v>
                </c:pt>
                <c:pt idx="121466">
                  <c:v>42548</c:v>
                </c:pt>
                <c:pt idx="121467">
                  <c:v>42548.5</c:v>
                </c:pt>
                <c:pt idx="121468">
                  <c:v>42549</c:v>
                </c:pt>
                <c:pt idx="121469">
                  <c:v>42549.5</c:v>
                </c:pt>
                <c:pt idx="121470">
                  <c:v>42550</c:v>
                </c:pt>
                <c:pt idx="121471">
                  <c:v>42550.5</c:v>
                </c:pt>
                <c:pt idx="121472">
                  <c:v>42551</c:v>
                </c:pt>
                <c:pt idx="121473">
                  <c:v>42551.5</c:v>
                </c:pt>
                <c:pt idx="121474">
                  <c:v>42552</c:v>
                </c:pt>
                <c:pt idx="121475">
                  <c:v>42552.5</c:v>
                </c:pt>
                <c:pt idx="121476">
                  <c:v>42553</c:v>
                </c:pt>
                <c:pt idx="121477">
                  <c:v>42553.5</c:v>
                </c:pt>
                <c:pt idx="121478">
                  <c:v>42554</c:v>
                </c:pt>
                <c:pt idx="121479">
                  <c:v>42554.5</c:v>
                </c:pt>
                <c:pt idx="121480">
                  <c:v>42555</c:v>
                </c:pt>
                <c:pt idx="121481">
                  <c:v>42555.5</c:v>
                </c:pt>
                <c:pt idx="121482">
                  <c:v>42556</c:v>
                </c:pt>
                <c:pt idx="121483">
                  <c:v>42556.5</c:v>
                </c:pt>
                <c:pt idx="121484">
                  <c:v>42557</c:v>
                </c:pt>
                <c:pt idx="121485">
                  <c:v>42557.5</c:v>
                </c:pt>
                <c:pt idx="121486">
                  <c:v>42558</c:v>
                </c:pt>
                <c:pt idx="121487">
                  <c:v>42558.5</c:v>
                </c:pt>
                <c:pt idx="121488">
                  <c:v>42559</c:v>
                </c:pt>
                <c:pt idx="121489">
                  <c:v>42559.5</c:v>
                </c:pt>
                <c:pt idx="121490">
                  <c:v>42560</c:v>
                </c:pt>
                <c:pt idx="121491">
                  <c:v>42560.5</c:v>
                </c:pt>
                <c:pt idx="121492">
                  <c:v>42561</c:v>
                </c:pt>
                <c:pt idx="121493">
                  <c:v>42561.5</c:v>
                </c:pt>
                <c:pt idx="121494">
                  <c:v>42562</c:v>
                </c:pt>
                <c:pt idx="121495">
                  <c:v>42562.5</c:v>
                </c:pt>
                <c:pt idx="121496">
                  <c:v>42563</c:v>
                </c:pt>
                <c:pt idx="121497">
                  <c:v>42563.5</c:v>
                </c:pt>
                <c:pt idx="121498">
                  <c:v>42564</c:v>
                </c:pt>
                <c:pt idx="121499">
                  <c:v>42564.5</c:v>
                </c:pt>
                <c:pt idx="121500">
                  <c:v>42565</c:v>
                </c:pt>
                <c:pt idx="121501">
                  <c:v>42565.5</c:v>
                </c:pt>
                <c:pt idx="121502">
                  <c:v>42566</c:v>
                </c:pt>
                <c:pt idx="121503">
                  <c:v>42566.5</c:v>
                </c:pt>
                <c:pt idx="121504">
                  <c:v>42567</c:v>
                </c:pt>
                <c:pt idx="121505">
                  <c:v>42567.5</c:v>
                </c:pt>
                <c:pt idx="121506">
                  <c:v>42568</c:v>
                </c:pt>
                <c:pt idx="121507">
                  <c:v>42568.5</c:v>
                </c:pt>
                <c:pt idx="121508">
                  <c:v>42569</c:v>
                </c:pt>
                <c:pt idx="121509">
                  <c:v>42569.5</c:v>
                </c:pt>
                <c:pt idx="121510">
                  <c:v>42570</c:v>
                </c:pt>
                <c:pt idx="121511">
                  <c:v>42570.5</c:v>
                </c:pt>
                <c:pt idx="121512">
                  <c:v>42571</c:v>
                </c:pt>
                <c:pt idx="121513">
                  <c:v>42571.5</c:v>
                </c:pt>
                <c:pt idx="121514">
                  <c:v>42572</c:v>
                </c:pt>
                <c:pt idx="121515">
                  <c:v>42572.5</c:v>
                </c:pt>
                <c:pt idx="121516">
                  <c:v>42573</c:v>
                </c:pt>
                <c:pt idx="121517">
                  <c:v>42573.5</c:v>
                </c:pt>
                <c:pt idx="121518">
                  <c:v>42574</c:v>
                </c:pt>
                <c:pt idx="121519">
                  <c:v>42574.5</c:v>
                </c:pt>
                <c:pt idx="121520">
                  <c:v>42575</c:v>
                </c:pt>
                <c:pt idx="121521">
                  <c:v>42575.5</c:v>
                </c:pt>
                <c:pt idx="121522">
                  <c:v>42576</c:v>
                </c:pt>
                <c:pt idx="121523">
                  <c:v>42576.5</c:v>
                </c:pt>
                <c:pt idx="121524">
                  <c:v>42577</c:v>
                </c:pt>
                <c:pt idx="121525">
                  <c:v>42577.5</c:v>
                </c:pt>
                <c:pt idx="121526">
                  <c:v>42578</c:v>
                </c:pt>
                <c:pt idx="121527">
                  <c:v>42578.5</c:v>
                </c:pt>
                <c:pt idx="121528">
                  <c:v>42579</c:v>
                </c:pt>
                <c:pt idx="121529">
                  <c:v>42579.5</c:v>
                </c:pt>
                <c:pt idx="121530">
                  <c:v>42580</c:v>
                </c:pt>
                <c:pt idx="121531">
                  <c:v>42580.5</c:v>
                </c:pt>
                <c:pt idx="121532">
                  <c:v>42581</c:v>
                </c:pt>
                <c:pt idx="121533">
                  <c:v>42581.5</c:v>
                </c:pt>
                <c:pt idx="121534">
                  <c:v>42582</c:v>
                </c:pt>
                <c:pt idx="121535">
                  <c:v>42582.5</c:v>
                </c:pt>
                <c:pt idx="121536">
                  <c:v>42583</c:v>
                </c:pt>
                <c:pt idx="121537">
                  <c:v>42583.5</c:v>
                </c:pt>
                <c:pt idx="121538">
                  <c:v>42584</c:v>
                </c:pt>
                <c:pt idx="121539">
                  <c:v>42584.5</c:v>
                </c:pt>
                <c:pt idx="121540">
                  <c:v>42585</c:v>
                </c:pt>
                <c:pt idx="121541">
                  <c:v>42585.5</c:v>
                </c:pt>
                <c:pt idx="121542">
                  <c:v>42586</c:v>
                </c:pt>
                <c:pt idx="121543">
                  <c:v>42586.5</c:v>
                </c:pt>
                <c:pt idx="121544">
                  <c:v>42587</c:v>
                </c:pt>
                <c:pt idx="121545">
                  <c:v>42587.5</c:v>
                </c:pt>
                <c:pt idx="121546">
                  <c:v>42588</c:v>
                </c:pt>
                <c:pt idx="121547">
                  <c:v>42588.5</c:v>
                </c:pt>
                <c:pt idx="121548">
                  <c:v>42589</c:v>
                </c:pt>
                <c:pt idx="121549">
                  <c:v>42589.5</c:v>
                </c:pt>
                <c:pt idx="121550">
                  <c:v>42590</c:v>
                </c:pt>
                <c:pt idx="121551">
                  <c:v>42590.5</c:v>
                </c:pt>
                <c:pt idx="121552">
                  <c:v>42591</c:v>
                </c:pt>
                <c:pt idx="121553">
                  <c:v>42591.5</c:v>
                </c:pt>
                <c:pt idx="121554">
                  <c:v>42592</c:v>
                </c:pt>
                <c:pt idx="121555">
                  <c:v>42592.5</c:v>
                </c:pt>
                <c:pt idx="121556">
                  <c:v>42593</c:v>
                </c:pt>
                <c:pt idx="121557">
                  <c:v>42593.5</c:v>
                </c:pt>
                <c:pt idx="121558">
                  <c:v>42594</c:v>
                </c:pt>
                <c:pt idx="121559">
                  <c:v>42594.5</c:v>
                </c:pt>
                <c:pt idx="121560">
                  <c:v>42595</c:v>
                </c:pt>
                <c:pt idx="121561">
                  <c:v>42595.5</c:v>
                </c:pt>
                <c:pt idx="121562">
                  <c:v>42596</c:v>
                </c:pt>
                <c:pt idx="121563">
                  <c:v>42596.5</c:v>
                </c:pt>
                <c:pt idx="121564">
                  <c:v>42597</c:v>
                </c:pt>
                <c:pt idx="121565">
                  <c:v>42597.5</c:v>
                </c:pt>
                <c:pt idx="121566">
                  <c:v>42598</c:v>
                </c:pt>
                <c:pt idx="121567">
                  <c:v>42598.5</c:v>
                </c:pt>
                <c:pt idx="121568">
                  <c:v>42599</c:v>
                </c:pt>
                <c:pt idx="121569">
                  <c:v>42599.5</c:v>
                </c:pt>
                <c:pt idx="121570">
                  <c:v>42600</c:v>
                </c:pt>
                <c:pt idx="121571">
                  <c:v>42600.5</c:v>
                </c:pt>
                <c:pt idx="121572">
                  <c:v>42601</c:v>
                </c:pt>
                <c:pt idx="121573">
                  <c:v>42601.5</c:v>
                </c:pt>
                <c:pt idx="121574">
                  <c:v>42602</c:v>
                </c:pt>
                <c:pt idx="121575">
                  <c:v>42602.5</c:v>
                </c:pt>
                <c:pt idx="121576">
                  <c:v>42603</c:v>
                </c:pt>
                <c:pt idx="121577">
                  <c:v>42603.5</c:v>
                </c:pt>
                <c:pt idx="121578">
                  <c:v>42604</c:v>
                </c:pt>
                <c:pt idx="121579">
                  <c:v>42604.5</c:v>
                </c:pt>
                <c:pt idx="121580">
                  <c:v>42605</c:v>
                </c:pt>
                <c:pt idx="121581">
                  <c:v>42605.5</c:v>
                </c:pt>
                <c:pt idx="121582">
                  <c:v>42606</c:v>
                </c:pt>
                <c:pt idx="121583">
                  <c:v>42606.5</c:v>
                </c:pt>
                <c:pt idx="121584">
                  <c:v>42607</c:v>
                </c:pt>
                <c:pt idx="121585">
                  <c:v>42607.5</c:v>
                </c:pt>
                <c:pt idx="121586">
                  <c:v>42608</c:v>
                </c:pt>
                <c:pt idx="121587">
                  <c:v>42608.5</c:v>
                </c:pt>
                <c:pt idx="121588">
                  <c:v>42609</c:v>
                </c:pt>
                <c:pt idx="121589">
                  <c:v>42609.5</c:v>
                </c:pt>
                <c:pt idx="121590">
                  <c:v>42610</c:v>
                </c:pt>
                <c:pt idx="121591">
                  <c:v>42610.5</c:v>
                </c:pt>
                <c:pt idx="121592">
                  <c:v>42611</c:v>
                </c:pt>
                <c:pt idx="121593">
                  <c:v>42611.5</c:v>
                </c:pt>
                <c:pt idx="121594">
                  <c:v>42612</c:v>
                </c:pt>
                <c:pt idx="121595">
                  <c:v>42612.5</c:v>
                </c:pt>
                <c:pt idx="121596">
                  <c:v>42613</c:v>
                </c:pt>
                <c:pt idx="121597">
                  <c:v>42613.5</c:v>
                </c:pt>
                <c:pt idx="121598">
                  <c:v>42614</c:v>
                </c:pt>
                <c:pt idx="121599">
                  <c:v>42614.5</c:v>
                </c:pt>
                <c:pt idx="121600">
                  <c:v>42615</c:v>
                </c:pt>
                <c:pt idx="121601">
                  <c:v>42615.5</c:v>
                </c:pt>
                <c:pt idx="121602">
                  <c:v>42616</c:v>
                </c:pt>
                <c:pt idx="121603">
                  <c:v>42616.5</c:v>
                </c:pt>
                <c:pt idx="121604">
                  <c:v>42617</c:v>
                </c:pt>
                <c:pt idx="121605">
                  <c:v>42617.5</c:v>
                </c:pt>
                <c:pt idx="121606">
                  <c:v>42618</c:v>
                </c:pt>
                <c:pt idx="121607">
                  <c:v>42618.5</c:v>
                </c:pt>
                <c:pt idx="121608">
                  <c:v>42619</c:v>
                </c:pt>
                <c:pt idx="121609">
                  <c:v>42619.5</c:v>
                </c:pt>
                <c:pt idx="121610">
                  <c:v>42620</c:v>
                </c:pt>
                <c:pt idx="121611">
                  <c:v>42620.5</c:v>
                </c:pt>
                <c:pt idx="121612">
                  <c:v>42621</c:v>
                </c:pt>
                <c:pt idx="121613">
                  <c:v>42621.5</c:v>
                </c:pt>
                <c:pt idx="121614">
                  <c:v>42622</c:v>
                </c:pt>
                <c:pt idx="121615">
                  <c:v>42622.5</c:v>
                </c:pt>
                <c:pt idx="121616">
                  <c:v>42623</c:v>
                </c:pt>
                <c:pt idx="121617">
                  <c:v>42623.5</c:v>
                </c:pt>
                <c:pt idx="121618">
                  <c:v>42624</c:v>
                </c:pt>
                <c:pt idx="121619">
                  <c:v>42624.5</c:v>
                </c:pt>
                <c:pt idx="121620">
                  <c:v>42625</c:v>
                </c:pt>
                <c:pt idx="121621">
                  <c:v>42625.5</c:v>
                </c:pt>
                <c:pt idx="121622">
                  <c:v>42626</c:v>
                </c:pt>
                <c:pt idx="121623">
                  <c:v>42626.5</c:v>
                </c:pt>
                <c:pt idx="121624">
                  <c:v>42627</c:v>
                </c:pt>
                <c:pt idx="121625">
                  <c:v>42627.5</c:v>
                </c:pt>
                <c:pt idx="121626">
                  <c:v>42628</c:v>
                </c:pt>
                <c:pt idx="121627">
                  <c:v>42628.5</c:v>
                </c:pt>
                <c:pt idx="121628">
                  <c:v>42629</c:v>
                </c:pt>
                <c:pt idx="121629">
                  <c:v>42629.5</c:v>
                </c:pt>
                <c:pt idx="121630">
                  <c:v>42630</c:v>
                </c:pt>
                <c:pt idx="121631">
                  <c:v>42630.5</c:v>
                </c:pt>
                <c:pt idx="121632">
                  <c:v>42631</c:v>
                </c:pt>
                <c:pt idx="121633">
                  <c:v>42631.5</c:v>
                </c:pt>
                <c:pt idx="121634">
                  <c:v>42632</c:v>
                </c:pt>
                <c:pt idx="121635">
                  <c:v>42632.5</c:v>
                </c:pt>
                <c:pt idx="121636">
                  <c:v>42633</c:v>
                </c:pt>
                <c:pt idx="121637">
                  <c:v>42633.5</c:v>
                </c:pt>
                <c:pt idx="121638">
                  <c:v>42634</c:v>
                </c:pt>
                <c:pt idx="121639">
                  <c:v>42634.5</c:v>
                </c:pt>
                <c:pt idx="121640">
                  <c:v>42635</c:v>
                </c:pt>
                <c:pt idx="121641">
                  <c:v>42635.5</c:v>
                </c:pt>
                <c:pt idx="121642">
                  <c:v>42636</c:v>
                </c:pt>
                <c:pt idx="121643">
                  <c:v>42636.5</c:v>
                </c:pt>
                <c:pt idx="121644">
                  <c:v>42637</c:v>
                </c:pt>
                <c:pt idx="121645">
                  <c:v>42637.5</c:v>
                </c:pt>
                <c:pt idx="121646">
                  <c:v>42638</c:v>
                </c:pt>
                <c:pt idx="121647">
                  <c:v>42638.5</c:v>
                </c:pt>
                <c:pt idx="121648">
                  <c:v>42639</c:v>
                </c:pt>
                <c:pt idx="121649">
                  <c:v>42639.5</c:v>
                </c:pt>
                <c:pt idx="121650">
                  <c:v>42640</c:v>
                </c:pt>
                <c:pt idx="121651">
                  <c:v>42640.5</c:v>
                </c:pt>
                <c:pt idx="121652">
                  <c:v>42641</c:v>
                </c:pt>
                <c:pt idx="121653">
                  <c:v>42641.5</c:v>
                </c:pt>
                <c:pt idx="121654">
                  <c:v>42642</c:v>
                </c:pt>
                <c:pt idx="121655">
                  <c:v>42642.5</c:v>
                </c:pt>
                <c:pt idx="121656">
                  <c:v>42643</c:v>
                </c:pt>
                <c:pt idx="121657">
                  <c:v>42643.5</c:v>
                </c:pt>
                <c:pt idx="121658">
                  <c:v>42644</c:v>
                </c:pt>
                <c:pt idx="121659">
                  <c:v>42644.5</c:v>
                </c:pt>
                <c:pt idx="121660">
                  <c:v>42645</c:v>
                </c:pt>
                <c:pt idx="121661">
                  <c:v>42645.5</c:v>
                </c:pt>
                <c:pt idx="121662">
                  <c:v>42646</c:v>
                </c:pt>
                <c:pt idx="121663">
                  <c:v>42646.5</c:v>
                </c:pt>
                <c:pt idx="121664">
                  <c:v>42647</c:v>
                </c:pt>
                <c:pt idx="121665">
                  <c:v>42647.5</c:v>
                </c:pt>
                <c:pt idx="121666">
                  <c:v>42648</c:v>
                </c:pt>
                <c:pt idx="121667">
                  <c:v>42648.5</c:v>
                </c:pt>
                <c:pt idx="121668">
                  <c:v>42649</c:v>
                </c:pt>
                <c:pt idx="121669">
                  <c:v>42649.5</c:v>
                </c:pt>
                <c:pt idx="121670">
                  <c:v>42650</c:v>
                </c:pt>
                <c:pt idx="121671">
                  <c:v>42650.5</c:v>
                </c:pt>
                <c:pt idx="121672">
                  <c:v>42651</c:v>
                </c:pt>
                <c:pt idx="121673">
                  <c:v>42651.5</c:v>
                </c:pt>
                <c:pt idx="121674">
                  <c:v>42652</c:v>
                </c:pt>
                <c:pt idx="121675">
                  <c:v>42652.5</c:v>
                </c:pt>
                <c:pt idx="121676">
                  <c:v>42653</c:v>
                </c:pt>
                <c:pt idx="121677">
                  <c:v>42653.5</c:v>
                </c:pt>
                <c:pt idx="121678">
                  <c:v>42654</c:v>
                </c:pt>
                <c:pt idx="121679">
                  <c:v>42654.5</c:v>
                </c:pt>
                <c:pt idx="121680">
                  <c:v>42655</c:v>
                </c:pt>
                <c:pt idx="121681">
                  <c:v>42655.5</c:v>
                </c:pt>
                <c:pt idx="121682">
                  <c:v>42656</c:v>
                </c:pt>
                <c:pt idx="121683">
                  <c:v>42656.5</c:v>
                </c:pt>
                <c:pt idx="121684">
                  <c:v>42657</c:v>
                </c:pt>
                <c:pt idx="121685">
                  <c:v>42657.5</c:v>
                </c:pt>
                <c:pt idx="121686">
                  <c:v>42658</c:v>
                </c:pt>
                <c:pt idx="121687">
                  <c:v>42658.5</c:v>
                </c:pt>
                <c:pt idx="121688">
                  <c:v>42659</c:v>
                </c:pt>
                <c:pt idx="121689">
                  <c:v>42659.5</c:v>
                </c:pt>
                <c:pt idx="121690">
                  <c:v>42660</c:v>
                </c:pt>
                <c:pt idx="121691">
                  <c:v>42660.5</c:v>
                </c:pt>
                <c:pt idx="121692">
                  <c:v>42661</c:v>
                </c:pt>
                <c:pt idx="121693">
                  <c:v>42661.5</c:v>
                </c:pt>
                <c:pt idx="121694">
                  <c:v>42662</c:v>
                </c:pt>
                <c:pt idx="121695">
                  <c:v>42662.5</c:v>
                </c:pt>
                <c:pt idx="121696">
                  <c:v>42663</c:v>
                </c:pt>
                <c:pt idx="121697">
                  <c:v>42663.5</c:v>
                </c:pt>
                <c:pt idx="121698">
                  <c:v>42664</c:v>
                </c:pt>
                <c:pt idx="121699">
                  <c:v>42664.5</c:v>
                </c:pt>
                <c:pt idx="121700">
                  <c:v>42665</c:v>
                </c:pt>
                <c:pt idx="121701">
                  <c:v>42665.5</c:v>
                </c:pt>
                <c:pt idx="121702">
                  <c:v>42666</c:v>
                </c:pt>
                <c:pt idx="121703">
                  <c:v>42666.5</c:v>
                </c:pt>
                <c:pt idx="121704">
                  <c:v>42667</c:v>
                </c:pt>
                <c:pt idx="121705">
                  <c:v>42667.5</c:v>
                </c:pt>
                <c:pt idx="121706">
                  <c:v>42668</c:v>
                </c:pt>
                <c:pt idx="121707">
                  <c:v>42668.5</c:v>
                </c:pt>
                <c:pt idx="121708">
                  <c:v>42669</c:v>
                </c:pt>
                <c:pt idx="121709">
                  <c:v>42669.5</c:v>
                </c:pt>
                <c:pt idx="121710">
                  <c:v>42670</c:v>
                </c:pt>
                <c:pt idx="121711">
                  <c:v>42670.5</c:v>
                </c:pt>
                <c:pt idx="121712">
                  <c:v>42671</c:v>
                </c:pt>
                <c:pt idx="121713">
                  <c:v>42671.5</c:v>
                </c:pt>
                <c:pt idx="121714">
                  <c:v>42672</c:v>
                </c:pt>
                <c:pt idx="121715">
                  <c:v>42672.5</c:v>
                </c:pt>
                <c:pt idx="121716">
                  <c:v>42673</c:v>
                </c:pt>
                <c:pt idx="121717">
                  <c:v>42673.5</c:v>
                </c:pt>
                <c:pt idx="121718">
                  <c:v>42674</c:v>
                </c:pt>
                <c:pt idx="121719">
                  <c:v>42674.5</c:v>
                </c:pt>
                <c:pt idx="121720">
                  <c:v>42675</c:v>
                </c:pt>
                <c:pt idx="121721">
                  <c:v>42675.5</c:v>
                </c:pt>
                <c:pt idx="121722">
                  <c:v>42676</c:v>
                </c:pt>
                <c:pt idx="121723">
                  <c:v>42676.5</c:v>
                </c:pt>
                <c:pt idx="121724">
                  <c:v>42677</c:v>
                </c:pt>
                <c:pt idx="121725">
                  <c:v>42677.5</c:v>
                </c:pt>
                <c:pt idx="121726">
                  <c:v>42678</c:v>
                </c:pt>
                <c:pt idx="121727">
                  <c:v>42678.5</c:v>
                </c:pt>
                <c:pt idx="121728">
                  <c:v>42679</c:v>
                </c:pt>
                <c:pt idx="121729">
                  <c:v>42679.5</c:v>
                </c:pt>
                <c:pt idx="121730">
                  <c:v>42680</c:v>
                </c:pt>
                <c:pt idx="121731">
                  <c:v>42680.5</c:v>
                </c:pt>
                <c:pt idx="121732">
                  <c:v>42681</c:v>
                </c:pt>
                <c:pt idx="121733">
                  <c:v>42681.5</c:v>
                </c:pt>
                <c:pt idx="121734">
                  <c:v>42682</c:v>
                </c:pt>
                <c:pt idx="121735">
                  <c:v>42682.5</c:v>
                </c:pt>
                <c:pt idx="121736">
                  <c:v>42683</c:v>
                </c:pt>
                <c:pt idx="121737">
                  <c:v>42683.5</c:v>
                </c:pt>
                <c:pt idx="121738">
                  <c:v>42684</c:v>
                </c:pt>
                <c:pt idx="121739">
                  <c:v>42684.5</c:v>
                </c:pt>
                <c:pt idx="121740">
                  <c:v>42685</c:v>
                </c:pt>
                <c:pt idx="121741">
                  <c:v>42685.5</c:v>
                </c:pt>
                <c:pt idx="121742">
                  <c:v>42686</c:v>
                </c:pt>
                <c:pt idx="121743">
                  <c:v>42686.5</c:v>
                </c:pt>
                <c:pt idx="121744">
                  <c:v>42687</c:v>
                </c:pt>
                <c:pt idx="121745">
                  <c:v>42687.5</c:v>
                </c:pt>
                <c:pt idx="121746">
                  <c:v>42688</c:v>
                </c:pt>
                <c:pt idx="121747">
                  <c:v>42688.5</c:v>
                </c:pt>
                <c:pt idx="121748">
                  <c:v>42689</c:v>
                </c:pt>
                <c:pt idx="121749">
                  <c:v>42689.5</c:v>
                </c:pt>
                <c:pt idx="121750">
                  <c:v>42690</c:v>
                </c:pt>
                <c:pt idx="121751">
                  <c:v>42690.5</c:v>
                </c:pt>
                <c:pt idx="121752">
                  <c:v>42691</c:v>
                </c:pt>
                <c:pt idx="121753">
                  <c:v>42691.5</c:v>
                </c:pt>
                <c:pt idx="121754">
                  <c:v>42692</c:v>
                </c:pt>
                <c:pt idx="121755">
                  <c:v>42692.5</c:v>
                </c:pt>
                <c:pt idx="121756">
                  <c:v>42693</c:v>
                </c:pt>
                <c:pt idx="121757">
                  <c:v>42693.5</c:v>
                </c:pt>
                <c:pt idx="121758">
                  <c:v>42694</c:v>
                </c:pt>
                <c:pt idx="121759">
                  <c:v>42694.5</c:v>
                </c:pt>
                <c:pt idx="121760">
                  <c:v>42695</c:v>
                </c:pt>
                <c:pt idx="121761">
                  <c:v>42695.5</c:v>
                </c:pt>
                <c:pt idx="121762">
                  <c:v>42696</c:v>
                </c:pt>
                <c:pt idx="121763">
                  <c:v>42696.5</c:v>
                </c:pt>
                <c:pt idx="121764">
                  <c:v>42697</c:v>
                </c:pt>
                <c:pt idx="121765">
                  <c:v>42697.5</c:v>
                </c:pt>
                <c:pt idx="121766">
                  <c:v>42698</c:v>
                </c:pt>
                <c:pt idx="121767">
                  <c:v>42698.5</c:v>
                </c:pt>
                <c:pt idx="121768">
                  <c:v>42699</c:v>
                </c:pt>
                <c:pt idx="121769">
                  <c:v>42699.5</c:v>
                </c:pt>
                <c:pt idx="121770">
                  <c:v>42700</c:v>
                </c:pt>
                <c:pt idx="121771">
                  <c:v>42700.5</c:v>
                </c:pt>
                <c:pt idx="121772">
                  <c:v>42701</c:v>
                </c:pt>
                <c:pt idx="121773">
                  <c:v>42701.5</c:v>
                </c:pt>
                <c:pt idx="121774">
                  <c:v>42702</c:v>
                </c:pt>
                <c:pt idx="121775">
                  <c:v>42702.5</c:v>
                </c:pt>
                <c:pt idx="121776">
                  <c:v>42703</c:v>
                </c:pt>
                <c:pt idx="121777">
                  <c:v>42703.5</c:v>
                </c:pt>
                <c:pt idx="121778">
                  <c:v>42704</c:v>
                </c:pt>
                <c:pt idx="121779">
                  <c:v>42704.5</c:v>
                </c:pt>
                <c:pt idx="121780">
                  <c:v>42705</c:v>
                </c:pt>
                <c:pt idx="121781">
                  <c:v>42705.5</c:v>
                </c:pt>
                <c:pt idx="121782">
                  <c:v>42706</c:v>
                </c:pt>
                <c:pt idx="121783">
                  <c:v>42706.5</c:v>
                </c:pt>
                <c:pt idx="121784">
                  <c:v>42707</c:v>
                </c:pt>
                <c:pt idx="121785">
                  <c:v>42707.5</c:v>
                </c:pt>
                <c:pt idx="121786">
                  <c:v>42708</c:v>
                </c:pt>
                <c:pt idx="121787">
                  <c:v>42708.5</c:v>
                </c:pt>
                <c:pt idx="121788">
                  <c:v>42709</c:v>
                </c:pt>
                <c:pt idx="121789">
                  <c:v>42709.5</c:v>
                </c:pt>
                <c:pt idx="121790">
                  <c:v>42710</c:v>
                </c:pt>
                <c:pt idx="121791">
                  <c:v>42710.5</c:v>
                </c:pt>
                <c:pt idx="121792">
                  <c:v>42711</c:v>
                </c:pt>
                <c:pt idx="121793">
                  <c:v>42711.5</c:v>
                </c:pt>
                <c:pt idx="121794">
                  <c:v>42712</c:v>
                </c:pt>
                <c:pt idx="121795">
                  <c:v>42712.5</c:v>
                </c:pt>
                <c:pt idx="121796">
                  <c:v>42713</c:v>
                </c:pt>
                <c:pt idx="121797">
                  <c:v>42713.5</c:v>
                </c:pt>
                <c:pt idx="121798">
                  <c:v>42714</c:v>
                </c:pt>
                <c:pt idx="121799">
                  <c:v>42714.5</c:v>
                </c:pt>
                <c:pt idx="121800">
                  <c:v>42715</c:v>
                </c:pt>
                <c:pt idx="121801">
                  <c:v>42715.5</c:v>
                </c:pt>
                <c:pt idx="121802">
                  <c:v>42716</c:v>
                </c:pt>
                <c:pt idx="121803">
                  <c:v>42716.5</c:v>
                </c:pt>
                <c:pt idx="121804">
                  <c:v>42717</c:v>
                </c:pt>
                <c:pt idx="121805">
                  <c:v>42717.5</c:v>
                </c:pt>
                <c:pt idx="121806">
                  <c:v>42718</c:v>
                </c:pt>
                <c:pt idx="121807">
                  <c:v>42718.5</c:v>
                </c:pt>
                <c:pt idx="121808">
                  <c:v>42719</c:v>
                </c:pt>
                <c:pt idx="121809">
                  <c:v>42719.5</c:v>
                </c:pt>
                <c:pt idx="121810">
                  <c:v>42720</c:v>
                </c:pt>
                <c:pt idx="121811">
                  <c:v>42720.5</c:v>
                </c:pt>
                <c:pt idx="121812">
                  <c:v>42721</c:v>
                </c:pt>
                <c:pt idx="121813">
                  <c:v>42721.5</c:v>
                </c:pt>
                <c:pt idx="121814">
                  <c:v>42722</c:v>
                </c:pt>
                <c:pt idx="121815">
                  <c:v>42722.5</c:v>
                </c:pt>
                <c:pt idx="121816">
                  <c:v>42723</c:v>
                </c:pt>
                <c:pt idx="121817">
                  <c:v>42723.5</c:v>
                </c:pt>
                <c:pt idx="121818">
                  <c:v>42724</c:v>
                </c:pt>
                <c:pt idx="121819">
                  <c:v>42724.5</c:v>
                </c:pt>
                <c:pt idx="121820">
                  <c:v>42725</c:v>
                </c:pt>
                <c:pt idx="121821">
                  <c:v>42725.5</c:v>
                </c:pt>
                <c:pt idx="121822">
                  <c:v>42726</c:v>
                </c:pt>
                <c:pt idx="121823">
                  <c:v>42726.5</c:v>
                </c:pt>
                <c:pt idx="121824">
                  <c:v>42727</c:v>
                </c:pt>
                <c:pt idx="121825">
                  <c:v>42727.5</c:v>
                </c:pt>
                <c:pt idx="121826">
                  <c:v>42728</c:v>
                </c:pt>
                <c:pt idx="121827">
                  <c:v>42728.5</c:v>
                </c:pt>
                <c:pt idx="121828">
                  <c:v>42729</c:v>
                </c:pt>
                <c:pt idx="121829">
                  <c:v>42729.5</c:v>
                </c:pt>
                <c:pt idx="121830">
                  <c:v>42730</c:v>
                </c:pt>
                <c:pt idx="121831">
                  <c:v>42730.5</c:v>
                </c:pt>
                <c:pt idx="121832">
                  <c:v>42731</c:v>
                </c:pt>
                <c:pt idx="121833">
                  <c:v>42731.5</c:v>
                </c:pt>
                <c:pt idx="121834">
                  <c:v>42732</c:v>
                </c:pt>
                <c:pt idx="121835">
                  <c:v>42732.5</c:v>
                </c:pt>
                <c:pt idx="121836">
                  <c:v>42733</c:v>
                </c:pt>
                <c:pt idx="121837">
                  <c:v>42733.5</c:v>
                </c:pt>
                <c:pt idx="121838">
                  <c:v>42734</c:v>
                </c:pt>
                <c:pt idx="121839">
                  <c:v>42734.5</c:v>
                </c:pt>
                <c:pt idx="121840">
                  <c:v>42735</c:v>
                </c:pt>
                <c:pt idx="121841">
                  <c:v>42735.5</c:v>
                </c:pt>
                <c:pt idx="121842">
                  <c:v>42736</c:v>
                </c:pt>
                <c:pt idx="121843">
                  <c:v>42736.5</c:v>
                </c:pt>
                <c:pt idx="121844">
                  <c:v>42737</c:v>
                </c:pt>
                <c:pt idx="121845">
                  <c:v>42737.5</c:v>
                </c:pt>
                <c:pt idx="121846">
                  <c:v>42738</c:v>
                </c:pt>
                <c:pt idx="121847">
                  <c:v>42738.5</c:v>
                </c:pt>
                <c:pt idx="121848">
                  <c:v>42739</c:v>
                </c:pt>
                <c:pt idx="121849">
                  <c:v>42739.5</c:v>
                </c:pt>
                <c:pt idx="121850">
                  <c:v>42740</c:v>
                </c:pt>
                <c:pt idx="121851">
                  <c:v>42740.5</c:v>
                </c:pt>
                <c:pt idx="121852">
                  <c:v>42741</c:v>
                </c:pt>
                <c:pt idx="121853">
                  <c:v>42741.5</c:v>
                </c:pt>
                <c:pt idx="121854">
                  <c:v>42742</c:v>
                </c:pt>
                <c:pt idx="121855">
                  <c:v>42742.5</c:v>
                </c:pt>
                <c:pt idx="121856">
                  <c:v>42743</c:v>
                </c:pt>
                <c:pt idx="121857">
                  <c:v>42743.5</c:v>
                </c:pt>
                <c:pt idx="121858">
                  <c:v>42744</c:v>
                </c:pt>
                <c:pt idx="121859">
                  <c:v>42744.5</c:v>
                </c:pt>
                <c:pt idx="121860">
                  <c:v>42745</c:v>
                </c:pt>
                <c:pt idx="121861">
                  <c:v>42745.5</c:v>
                </c:pt>
                <c:pt idx="121862">
                  <c:v>42746</c:v>
                </c:pt>
                <c:pt idx="121863">
                  <c:v>42746.5</c:v>
                </c:pt>
                <c:pt idx="121864">
                  <c:v>42747</c:v>
                </c:pt>
                <c:pt idx="121865">
                  <c:v>42747.5</c:v>
                </c:pt>
                <c:pt idx="121866">
                  <c:v>42748</c:v>
                </c:pt>
                <c:pt idx="121867">
                  <c:v>42748.5</c:v>
                </c:pt>
                <c:pt idx="121868">
                  <c:v>42749</c:v>
                </c:pt>
                <c:pt idx="121869">
                  <c:v>42749.5</c:v>
                </c:pt>
                <c:pt idx="121870">
                  <c:v>42750</c:v>
                </c:pt>
                <c:pt idx="121871">
                  <c:v>42750.5</c:v>
                </c:pt>
                <c:pt idx="121872">
                  <c:v>42751</c:v>
                </c:pt>
                <c:pt idx="121873">
                  <c:v>42751.5</c:v>
                </c:pt>
                <c:pt idx="121874">
                  <c:v>42752</c:v>
                </c:pt>
                <c:pt idx="121875">
                  <c:v>42752.5</c:v>
                </c:pt>
                <c:pt idx="121876">
                  <c:v>42753</c:v>
                </c:pt>
                <c:pt idx="121877">
                  <c:v>42753.5</c:v>
                </c:pt>
                <c:pt idx="121878">
                  <c:v>42754</c:v>
                </c:pt>
                <c:pt idx="121879">
                  <c:v>42754.5</c:v>
                </c:pt>
                <c:pt idx="121880">
                  <c:v>42755</c:v>
                </c:pt>
                <c:pt idx="121881">
                  <c:v>42755.5</c:v>
                </c:pt>
                <c:pt idx="121882">
                  <c:v>42756</c:v>
                </c:pt>
                <c:pt idx="121883">
                  <c:v>42756.5</c:v>
                </c:pt>
                <c:pt idx="121884">
                  <c:v>42757</c:v>
                </c:pt>
                <c:pt idx="121885">
                  <c:v>42757.5</c:v>
                </c:pt>
                <c:pt idx="121886">
                  <c:v>42758</c:v>
                </c:pt>
                <c:pt idx="121887">
                  <c:v>42758.5</c:v>
                </c:pt>
                <c:pt idx="121888">
                  <c:v>42759</c:v>
                </c:pt>
                <c:pt idx="121889">
                  <c:v>42759.5</c:v>
                </c:pt>
                <c:pt idx="121890">
                  <c:v>42760</c:v>
                </c:pt>
                <c:pt idx="121891">
                  <c:v>42760.5</c:v>
                </c:pt>
                <c:pt idx="121892">
                  <c:v>42761</c:v>
                </c:pt>
                <c:pt idx="121893">
                  <c:v>42761.5</c:v>
                </c:pt>
                <c:pt idx="121894">
                  <c:v>42762</c:v>
                </c:pt>
                <c:pt idx="121895">
                  <c:v>42762.5</c:v>
                </c:pt>
                <c:pt idx="121896">
                  <c:v>42763</c:v>
                </c:pt>
                <c:pt idx="121897">
                  <c:v>42763.5</c:v>
                </c:pt>
                <c:pt idx="121898">
                  <c:v>42764</c:v>
                </c:pt>
                <c:pt idx="121899">
                  <c:v>42764.5</c:v>
                </c:pt>
                <c:pt idx="121900">
                  <c:v>42765</c:v>
                </c:pt>
                <c:pt idx="121901">
                  <c:v>42765.5</c:v>
                </c:pt>
                <c:pt idx="121902">
                  <c:v>42766</c:v>
                </c:pt>
                <c:pt idx="121903">
                  <c:v>42766.5</c:v>
                </c:pt>
                <c:pt idx="121904">
                  <c:v>42767</c:v>
                </c:pt>
                <c:pt idx="121905">
                  <c:v>42767.5</c:v>
                </c:pt>
                <c:pt idx="121906">
                  <c:v>42768</c:v>
                </c:pt>
                <c:pt idx="121907">
                  <c:v>42768.5</c:v>
                </c:pt>
                <c:pt idx="121908">
                  <c:v>42769</c:v>
                </c:pt>
                <c:pt idx="121909">
                  <c:v>42769.5</c:v>
                </c:pt>
                <c:pt idx="121910">
                  <c:v>42770</c:v>
                </c:pt>
                <c:pt idx="121911">
                  <c:v>42770.5</c:v>
                </c:pt>
                <c:pt idx="121912">
                  <c:v>42771</c:v>
                </c:pt>
                <c:pt idx="121913">
                  <c:v>42771.5</c:v>
                </c:pt>
                <c:pt idx="121914">
                  <c:v>42772</c:v>
                </c:pt>
                <c:pt idx="121915">
                  <c:v>42772.5</c:v>
                </c:pt>
                <c:pt idx="121916">
                  <c:v>42773</c:v>
                </c:pt>
                <c:pt idx="121917">
                  <c:v>42773.5</c:v>
                </c:pt>
                <c:pt idx="121918">
                  <c:v>42774</c:v>
                </c:pt>
                <c:pt idx="121919">
                  <c:v>42774.5</c:v>
                </c:pt>
                <c:pt idx="121920">
                  <c:v>42775</c:v>
                </c:pt>
                <c:pt idx="121921">
                  <c:v>42775.5</c:v>
                </c:pt>
                <c:pt idx="121922">
                  <c:v>42776</c:v>
                </c:pt>
                <c:pt idx="121923">
                  <c:v>42776.5</c:v>
                </c:pt>
                <c:pt idx="121924">
                  <c:v>42777</c:v>
                </c:pt>
                <c:pt idx="121925">
                  <c:v>42777.5</c:v>
                </c:pt>
                <c:pt idx="121926">
                  <c:v>42778</c:v>
                </c:pt>
                <c:pt idx="121927">
                  <c:v>42778.5</c:v>
                </c:pt>
                <c:pt idx="121928">
                  <c:v>42779</c:v>
                </c:pt>
                <c:pt idx="121929">
                  <c:v>42779.5</c:v>
                </c:pt>
                <c:pt idx="121930">
                  <c:v>42780</c:v>
                </c:pt>
                <c:pt idx="121931">
                  <c:v>42780.5</c:v>
                </c:pt>
                <c:pt idx="121932">
                  <c:v>42781</c:v>
                </c:pt>
                <c:pt idx="121933">
                  <c:v>42781.5</c:v>
                </c:pt>
                <c:pt idx="121934">
                  <c:v>42782</c:v>
                </c:pt>
                <c:pt idx="121935">
                  <c:v>42782.5</c:v>
                </c:pt>
                <c:pt idx="121936">
                  <c:v>42783</c:v>
                </c:pt>
                <c:pt idx="121937">
                  <c:v>42783.5</c:v>
                </c:pt>
                <c:pt idx="121938">
                  <c:v>42784</c:v>
                </c:pt>
                <c:pt idx="121939">
                  <c:v>42784.5</c:v>
                </c:pt>
                <c:pt idx="121940">
                  <c:v>42785</c:v>
                </c:pt>
                <c:pt idx="121941">
                  <c:v>42785.5</c:v>
                </c:pt>
                <c:pt idx="121942">
                  <c:v>42786</c:v>
                </c:pt>
                <c:pt idx="121943">
                  <c:v>42786.5</c:v>
                </c:pt>
                <c:pt idx="121944">
                  <c:v>42787</c:v>
                </c:pt>
                <c:pt idx="121945">
                  <c:v>42787.5</c:v>
                </c:pt>
                <c:pt idx="121946">
                  <c:v>42788</c:v>
                </c:pt>
                <c:pt idx="121947">
                  <c:v>42788.5</c:v>
                </c:pt>
                <c:pt idx="121948">
                  <c:v>42789</c:v>
                </c:pt>
                <c:pt idx="121949">
                  <c:v>42789.5</c:v>
                </c:pt>
                <c:pt idx="121950">
                  <c:v>42790</c:v>
                </c:pt>
                <c:pt idx="121951">
                  <c:v>42790.5</c:v>
                </c:pt>
                <c:pt idx="121952">
                  <c:v>42791</c:v>
                </c:pt>
                <c:pt idx="121953">
                  <c:v>42791.5</c:v>
                </c:pt>
                <c:pt idx="121954">
                  <c:v>42792</c:v>
                </c:pt>
                <c:pt idx="121955">
                  <c:v>42792.5</c:v>
                </c:pt>
                <c:pt idx="121956">
                  <c:v>42793</c:v>
                </c:pt>
                <c:pt idx="121957">
                  <c:v>42793.5</c:v>
                </c:pt>
                <c:pt idx="121958">
                  <c:v>42794</c:v>
                </c:pt>
                <c:pt idx="121959">
                  <c:v>42794.5</c:v>
                </c:pt>
                <c:pt idx="121960">
                  <c:v>42795</c:v>
                </c:pt>
                <c:pt idx="121961">
                  <c:v>42795.5</c:v>
                </c:pt>
                <c:pt idx="121962">
                  <c:v>42796</c:v>
                </c:pt>
                <c:pt idx="121963">
                  <c:v>42796.5</c:v>
                </c:pt>
                <c:pt idx="121964">
                  <c:v>42797</c:v>
                </c:pt>
                <c:pt idx="121965">
                  <c:v>42797.5</c:v>
                </c:pt>
                <c:pt idx="121966">
                  <c:v>42798</c:v>
                </c:pt>
                <c:pt idx="121967">
                  <c:v>42798.5</c:v>
                </c:pt>
                <c:pt idx="121968">
                  <c:v>42799</c:v>
                </c:pt>
                <c:pt idx="121969">
                  <c:v>42799.5</c:v>
                </c:pt>
                <c:pt idx="121970">
                  <c:v>42800</c:v>
                </c:pt>
                <c:pt idx="121971">
                  <c:v>42800.5</c:v>
                </c:pt>
                <c:pt idx="121972">
                  <c:v>42801</c:v>
                </c:pt>
                <c:pt idx="121973">
                  <c:v>42801.5</c:v>
                </c:pt>
                <c:pt idx="121974">
                  <c:v>42802</c:v>
                </c:pt>
                <c:pt idx="121975">
                  <c:v>42802.5</c:v>
                </c:pt>
                <c:pt idx="121976">
                  <c:v>42803</c:v>
                </c:pt>
                <c:pt idx="121977">
                  <c:v>42803.5</c:v>
                </c:pt>
                <c:pt idx="121978">
                  <c:v>42804</c:v>
                </c:pt>
                <c:pt idx="121979">
                  <c:v>42804.5</c:v>
                </c:pt>
                <c:pt idx="121980">
                  <c:v>42805</c:v>
                </c:pt>
                <c:pt idx="121981">
                  <c:v>42805.5</c:v>
                </c:pt>
                <c:pt idx="121982">
                  <c:v>42806</c:v>
                </c:pt>
                <c:pt idx="121983">
                  <c:v>42806.5</c:v>
                </c:pt>
                <c:pt idx="121984">
                  <c:v>42807</c:v>
                </c:pt>
                <c:pt idx="121985">
                  <c:v>42807.5</c:v>
                </c:pt>
                <c:pt idx="121986">
                  <c:v>42808</c:v>
                </c:pt>
                <c:pt idx="121987">
                  <c:v>42808.5</c:v>
                </c:pt>
                <c:pt idx="121988">
                  <c:v>42809</c:v>
                </c:pt>
                <c:pt idx="121989">
                  <c:v>42809.5</c:v>
                </c:pt>
                <c:pt idx="121990">
                  <c:v>42810</c:v>
                </c:pt>
                <c:pt idx="121991">
                  <c:v>42810.5</c:v>
                </c:pt>
                <c:pt idx="121992">
                  <c:v>42811</c:v>
                </c:pt>
                <c:pt idx="121993">
                  <c:v>42811.5</c:v>
                </c:pt>
                <c:pt idx="121994">
                  <c:v>42812</c:v>
                </c:pt>
                <c:pt idx="121995">
                  <c:v>42812.5</c:v>
                </c:pt>
                <c:pt idx="121996">
                  <c:v>42813</c:v>
                </c:pt>
                <c:pt idx="121997">
                  <c:v>42813.5</c:v>
                </c:pt>
                <c:pt idx="121998">
                  <c:v>42814</c:v>
                </c:pt>
                <c:pt idx="121999">
                  <c:v>42814.5</c:v>
                </c:pt>
                <c:pt idx="122000">
                  <c:v>42815</c:v>
                </c:pt>
                <c:pt idx="122001">
                  <c:v>42815.5</c:v>
                </c:pt>
                <c:pt idx="122002">
                  <c:v>42816</c:v>
                </c:pt>
                <c:pt idx="122003">
                  <c:v>42816.5</c:v>
                </c:pt>
                <c:pt idx="122004">
                  <c:v>42817</c:v>
                </c:pt>
                <c:pt idx="122005">
                  <c:v>42817.5</c:v>
                </c:pt>
                <c:pt idx="122006">
                  <c:v>42818</c:v>
                </c:pt>
                <c:pt idx="122007">
                  <c:v>42818.5</c:v>
                </c:pt>
                <c:pt idx="122008">
                  <c:v>42819</c:v>
                </c:pt>
                <c:pt idx="122009">
                  <c:v>42819.5</c:v>
                </c:pt>
                <c:pt idx="122010">
                  <c:v>42820</c:v>
                </c:pt>
                <c:pt idx="122011">
                  <c:v>42820.5</c:v>
                </c:pt>
                <c:pt idx="122012">
                  <c:v>42821</c:v>
                </c:pt>
                <c:pt idx="122013">
                  <c:v>42821.5</c:v>
                </c:pt>
                <c:pt idx="122014">
                  <c:v>42822</c:v>
                </c:pt>
                <c:pt idx="122015">
                  <c:v>42822.5</c:v>
                </c:pt>
                <c:pt idx="122016">
                  <c:v>42823</c:v>
                </c:pt>
                <c:pt idx="122017">
                  <c:v>42823.5</c:v>
                </c:pt>
                <c:pt idx="122018">
                  <c:v>42824</c:v>
                </c:pt>
                <c:pt idx="122019">
                  <c:v>42824.5</c:v>
                </c:pt>
                <c:pt idx="122020">
                  <c:v>42825</c:v>
                </c:pt>
                <c:pt idx="122021">
                  <c:v>42825.5</c:v>
                </c:pt>
                <c:pt idx="122022">
                  <c:v>42826</c:v>
                </c:pt>
                <c:pt idx="122023">
                  <c:v>42826.5</c:v>
                </c:pt>
                <c:pt idx="122024">
                  <c:v>42827</c:v>
                </c:pt>
                <c:pt idx="122025">
                  <c:v>42827.5</c:v>
                </c:pt>
                <c:pt idx="122026">
                  <c:v>42828</c:v>
                </c:pt>
                <c:pt idx="122027">
                  <c:v>42828.5</c:v>
                </c:pt>
                <c:pt idx="122028">
                  <c:v>42829</c:v>
                </c:pt>
                <c:pt idx="122029">
                  <c:v>42829.5</c:v>
                </c:pt>
                <c:pt idx="122030">
                  <c:v>42830</c:v>
                </c:pt>
                <c:pt idx="122031">
                  <c:v>42830.5</c:v>
                </c:pt>
                <c:pt idx="122032">
                  <c:v>42831</c:v>
                </c:pt>
                <c:pt idx="122033">
                  <c:v>42831.5</c:v>
                </c:pt>
                <c:pt idx="122034">
                  <c:v>42832</c:v>
                </c:pt>
                <c:pt idx="122035">
                  <c:v>42832.5</c:v>
                </c:pt>
                <c:pt idx="122036">
                  <c:v>42833</c:v>
                </c:pt>
                <c:pt idx="122037">
                  <c:v>42833.5</c:v>
                </c:pt>
                <c:pt idx="122038">
                  <c:v>42834</c:v>
                </c:pt>
                <c:pt idx="122039">
                  <c:v>42834.5</c:v>
                </c:pt>
                <c:pt idx="122040">
                  <c:v>42835</c:v>
                </c:pt>
                <c:pt idx="122041">
                  <c:v>42835.5</c:v>
                </c:pt>
                <c:pt idx="122042">
                  <c:v>42836</c:v>
                </c:pt>
                <c:pt idx="122043">
                  <c:v>42836.5</c:v>
                </c:pt>
                <c:pt idx="122044">
                  <c:v>42837</c:v>
                </c:pt>
                <c:pt idx="122045">
                  <c:v>42837.5</c:v>
                </c:pt>
                <c:pt idx="122046">
                  <c:v>42838</c:v>
                </c:pt>
                <c:pt idx="122047">
                  <c:v>42838.5</c:v>
                </c:pt>
                <c:pt idx="122048">
                  <c:v>42839</c:v>
                </c:pt>
                <c:pt idx="122049">
                  <c:v>42839.5</c:v>
                </c:pt>
                <c:pt idx="122050">
                  <c:v>42840</c:v>
                </c:pt>
                <c:pt idx="122051">
                  <c:v>42840.5</c:v>
                </c:pt>
                <c:pt idx="122052">
                  <c:v>42841</c:v>
                </c:pt>
                <c:pt idx="122053">
                  <c:v>42841.5</c:v>
                </c:pt>
                <c:pt idx="122054">
                  <c:v>42842</c:v>
                </c:pt>
                <c:pt idx="122055">
                  <c:v>42842.5</c:v>
                </c:pt>
                <c:pt idx="122056">
                  <c:v>42843</c:v>
                </c:pt>
                <c:pt idx="122057">
                  <c:v>42843.5</c:v>
                </c:pt>
                <c:pt idx="122058">
                  <c:v>42844</c:v>
                </c:pt>
                <c:pt idx="122059">
                  <c:v>42844.5</c:v>
                </c:pt>
                <c:pt idx="122060">
                  <c:v>42845</c:v>
                </c:pt>
                <c:pt idx="122061">
                  <c:v>42845.5</c:v>
                </c:pt>
                <c:pt idx="122062">
                  <c:v>42846</c:v>
                </c:pt>
                <c:pt idx="122063">
                  <c:v>42846.5</c:v>
                </c:pt>
                <c:pt idx="122064">
                  <c:v>42847</c:v>
                </c:pt>
                <c:pt idx="122065">
                  <c:v>42847.5</c:v>
                </c:pt>
                <c:pt idx="122066">
                  <c:v>42848</c:v>
                </c:pt>
                <c:pt idx="122067">
                  <c:v>42848.5</c:v>
                </c:pt>
                <c:pt idx="122068">
                  <c:v>42849</c:v>
                </c:pt>
                <c:pt idx="122069">
                  <c:v>42849.5</c:v>
                </c:pt>
                <c:pt idx="122070">
                  <c:v>42850</c:v>
                </c:pt>
                <c:pt idx="122071">
                  <c:v>42850.5</c:v>
                </c:pt>
                <c:pt idx="122072">
                  <c:v>42851</c:v>
                </c:pt>
                <c:pt idx="122073">
                  <c:v>42851.5</c:v>
                </c:pt>
                <c:pt idx="122074">
                  <c:v>42852</c:v>
                </c:pt>
                <c:pt idx="122075">
                  <c:v>42852.5</c:v>
                </c:pt>
                <c:pt idx="122076">
                  <c:v>42853</c:v>
                </c:pt>
                <c:pt idx="122077">
                  <c:v>42853.5</c:v>
                </c:pt>
                <c:pt idx="122078">
                  <c:v>42854</c:v>
                </c:pt>
                <c:pt idx="122079">
                  <c:v>42854.5</c:v>
                </c:pt>
                <c:pt idx="122080">
                  <c:v>42855</c:v>
                </c:pt>
                <c:pt idx="122081">
                  <c:v>42855.5</c:v>
                </c:pt>
                <c:pt idx="122082">
                  <c:v>42856</c:v>
                </c:pt>
                <c:pt idx="122083">
                  <c:v>42856.5</c:v>
                </c:pt>
                <c:pt idx="122084">
                  <c:v>42857</c:v>
                </c:pt>
                <c:pt idx="122085">
                  <c:v>42857.5</c:v>
                </c:pt>
                <c:pt idx="122086">
                  <c:v>42858</c:v>
                </c:pt>
                <c:pt idx="122087">
                  <c:v>42858.5</c:v>
                </c:pt>
                <c:pt idx="122088">
                  <c:v>42859</c:v>
                </c:pt>
                <c:pt idx="122089">
                  <c:v>42859.5</c:v>
                </c:pt>
                <c:pt idx="122090">
                  <c:v>42860</c:v>
                </c:pt>
                <c:pt idx="122091">
                  <c:v>42860.5</c:v>
                </c:pt>
                <c:pt idx="122092">
                  <c:v>42861</c:v>
                </c:pt>
                <c:pt idx="122093">
                  <c:v>42861.5</c:v>
                </c:pt>
                <c:pt idx="122094">
                  <c:v>42862</c:v>
                </c:pt>
                <c:pt idx="122095">
                  <c:v>42862.5</c:v>
                </c:pt>
                <c:pt idx="122096">
                  <c:v>42863</c:v>
                </c:pt>
                <c:pt idx="122097">
                  <c:v>42863.5</c:v>
                </c:pt>
                <c:pt idx="122098">
                  <c:v>42864</c:v>
                </c:pt>
                <c:pt idx="122099">
                  <c:v>42864.5</c:v>
                </c:pt>
                <c:pt idx="122100">
                  <c:v>42865</c:v>
                </c:pt>
                <c:pt idx="122101">
                  <c:v>42865.5</c:v>
                </c:pt>
                <c:pt idx="122102">
                  <c:v>42866</c:v>
                </c:pt>
                <c:pt idx="122103">
                  <c:v>42866.5</c:v>
                </c:pt>
                <c:pt idx="122104">
                  <c:v>42867</c:v>
                </c:pt>
                <c:pt idx="122105">
                  <c:v>42867.5</c:v>
                </c:pt>
                <c:pt idx="122106">
                  <c:v>42868</c:v>
                </c:pt>
                <c:pt idx="122107">
                  <c:v>42868.5</c:v>
                </c:pt>
                <c:pt idx="122108">
                  <c:v>42869</c:v>
                </c:pt>
                <c:pt idx="122109">
                  <c:v>42869.5</c:v>
                </c:pt>
                <c:pt idx="122110">
                  <c:v>42870</c:v>
                </c:pt>
                <c:pt idx="122111">
                  <c:v>42870.5</c:v>
                </c:pt>
                <c:pt idx="122112">
                  <c:v>42871</c:v>
                </c:pt>
                <c:pt idx="122113">
                  <c:v>42871.5</c:v>
                </c:pt>
                <c:pt idx="122114">
                  <c:v>42872</c:v>
                </c:pt>
                <c:pt idx="122115">
                  <c:v>42872.5</c:v>
                </c:pt>
                <c:pt idx="122116">
                  <c:v>42873</c:v>
                </c:pt>
                <c:pt idx="122117">
                  <c:v>42873.5</c:v>
                </c:pt>
                <c:pt idx="122118">
                  <c:v>42874</c:v>
                </c:pt>
                <c:pt idx="122119">
                  <c:v>42874.5</c:v>
                </c:pt>
                <c:pt idx="122120">
                  <c:v>42875</c:v>
                </c:pt>
                <c:pt idx="122121">
                  <c:v>42875.5</c:v>
                </c:pt>
                <c:pt idx="122122">
                  <c:v>42876</c:v>
                </c:pt>
                <c:pt idx="122123">
                  <c:v>42876.5</c:v>
                </c:pt>
                <c:pt idx="122124">
                  <c:v>42877.5</c:v>
                </c:pt>
                <c:pt idx="122125">
                  <c:v>42878</c:v>
                </c:pt>
                <c:pt idx="122126">
                  <c:v>42878.5</c:v>
                </c:pt>
                <c:pt idx="122127">
                  <c:v>42879</c:v>
                </c:pt>
                <c:pt idx="122128">
                  <c:v>42879.5</c:v>
                </c:pt>
                <c:pt idx="122129">
                  <c:v>42880</c:v>
                </c:pt>
                <c:pt idx="122130">
                  <c:v>42880.5</c:v>
                </c:pt>
                <c:pt idx="122131">
                  <c:v>42881</c:v>
                </c:pt>
                <c:pt idx="122132">
                  <c:v>42881.5</c:v>
                </c:pt>
                <c:pt idx="122133">
                  <c:v>42882</c:v>
                </c:pt>
                <c:pt idx="122134">
                  <c:v>42882.5</c:v>
                </c:pt>
                <c:pt idx="122135">
                  <c:v>42883</c:v>
                </c:pt>
                <c:pt idx="122136">
                  <c:v>42883.5</c:v>
                </c:pt>
                <c:pt idx="122137">
                  <c:v>42884</c:v>
                </c:pt>
                <c:pt idx="122138">
                  <c:v>42884.5</c:v>
                </c:pt>
                <c:pt idx="122139">
                  <c:v>42885</c:v>
                </c:pt>
                <c:pt idx="122140">
                  <c:v>42885.5</c:v>
                </c:pt>
                <c:pt idx="122141">
                  <c:v>42886</c:v>
                </c:pt>
                <c:pt idx="122142">
                  <c:v>42886.5</c:v>
                </c:pt>
                <c:pt idx="122143">
                  <c:v>42887</c:v>
                </c:pt>
                <c:pt idx="122144">
                  <c:v>42887.5</c:v>
                </c:pt>
                <c:pt idx="122145">
                  <c:v>42888</c:v>
                </c:pt>
                <c:pt idx="122146">
                  <c:v>42888.5</c:v>
                </c:pt>
                <c:pt idx="122147">
                  <c:v>42889</c:v>
                </c:pt>
                <c:pt idx="122148">
                  <c:v>42889.5</c:v>
                </c:pt>
                <c:pt idx="122149">
                  <c:v>42890</c:v>
                </c:pt>
                <c:pt idx="122150">
                  <c:v>42890.5</c:v>
                </c:pt>
                <c:pt idx="122151">
                  <c:v>42891</c:v>
                </c:pt>
                <c:pt idx="122152">
                  <c:v>42891.5</c:v>
                </c:pt>
                <c:pt idx="122153">
                  <c:v>42892</c:v>
                </c:pt>
                <c:pt idx="122154">
                  <c:v>42892.5</c:v>
                </c:pt>
                <c:pt idx="122155">
                  <c:v>42893</c:v>
                </c:pt>
                <c:pt idx="122156">
                  <c:v>42893.5</c:v>
                </c:pt>
                <c:pt idx="122157">
                  <c:v>42894</c:v>
                </c:pt>
                <c:pt idx="122158">
                  <c:v>42894.5</c:v>
                </c:pt>
                <c:pt idx="122159">
                  <c:v>42895</c:v>
                </c:pt>
                <c:pt idx="122160">
                  <c:v>42895.5</c:v>
                </c:pt>
                <c:pt idx="122161">
                  <c:v>42896</c:v>
                </c:pt>
                <c:pt idx="122162">
                  <c:v>42896.5</c:v>
                </c:pt>
                <c:pt idx="122163">
                  <c:v>42897</c:v>
                </c:pt>
                <c:pt idx="122164">
                  <c:v>42897.5</c:v>
                </c:pt>
                <c:pt idx="122165">
                  <c:v>42898</c:v>
                </c:pt>
                <c:pt idx="122166">
                  <c:v>42898.5</c:v>
                </c:pt>
                <c:pt idx="122167">
                  <c:v>42899</c:v>
                </c:pt>
                <c:pt idx="122168">
                  <c:v>42899.5</c:v>
                </c:pt>
                <c:pt idx="122169">
                  <c:v>42900</c:v>
                </c:pt>
                <c:pt idx="122170">
                  <c:v>42900.5</c:v>
                </c:pt>
                <c:pt idx="122171">
                  <c:v>42901</c:v>
                </c:pt>
                <c:pt idx="122172">
                  <c:v>42901.5</c:v>
                </c:pt>
                <c:pt idx="122173">
                  <c:v>42902</c:v>
                </c:pt>
                <c:pt idx="122174">
                  <c:v>42902.5</c:v>
                </c:pt>
                <c:pt idx="122175">
                  <c:v>42903</c:v>
                </c:pt>
                <c:pt idx="122176">
                  <c:v>42903.5</c:v>
                </c:pt>
                <c:pt idx="122177">
                  <c:v>42904</c:v>
                </c:pt>
                <c:pt idx="122178">
                  <c:v>42904.5</c:v>
                </c:pt>
                <c:pt idx="122179">
                  <c:v>42905</c:v>
                </c:pt>
                <c:pt idx="122180">
                  <c:v>42905.5</c:v>
                </c:pt>
                <c:pt idx="122181">
                  <c:v>42906</c:v>
                </c:pt>
                <c:pt idx="122182">
                  <c:v>42906.5</c:v>
                </c:pt>
                <c:pt idx="122183">
                  <c:v>42907</c:v>
                </c:pt>
                <c:pt idx="122184">
                  <c:v>42907.5</c:v>
                </c:pt>
                <c:pt idx="122185">
                  <c:v>42908</c:v>
                </c:pt>
                <c:pt idx="122186">
                  <c:v>42908.5</c:v>
                </c:pt>
                <c:pt idx="122187">
                  <c:v>42909</c:v>
                </c:pt>
                <c:pt idx="122188">
                  <c:v>42909.5</c:v>
                </c:pt>
                <c:pt idx="122189">
                  <c:v>42910</c:v>
                </c:pt>
                <c:pt idx="122190">
                  <c:v>42910.5</c:v>
                </c:pt>
                <c:pt idx="122191">
                  <c:v>42911</c:v>
                </c:pt>
                <c:pt idx="122192">
                  <c:v>42911.5</c:v>
                </c:pt>
                <c:pt idx="122193">
                  <c:v>42912</c:v>
                </c:pt>
                <c:pt idx="122194">
                  <c:v>42912.5</c:v>
                </c:pt>
                <c:pt idx="122195">
                  <c:v>42913</c:v>
                </c:pt>
                <c:pt idx="122196">
                  <c:v>42913.5</c:v>
                </c:pt>
                <c:pt idx="122197">
                  <c:v>42914</c:v>
                </c:pt>
                <c:pt idx="122198">
                  <c:v>42914.5</c:v>
                </c:pt>
                <c:pt idx="122199">
                  <c:v>42915</c:v>
                </c:pt>
                <c:pt idx="122200">
                  <c:v>42915.5</c:v>
                </c:pt>
                <c:pt idx="122201">
                  <c:v>42916</c:v>
                </c:pt>
                <c:pt idx="122202">
                  <c:v>42916.5</c:v>
                </c:pt>
                <c:pt idx="122203">
                  <c:v>42917</c:v>
                </c:pt>
                <c:pt idx="122204">
                  <c:v>42917.5</c:v>
                </c:pt>
                <c:pt idx="122205">
                  <c:v>42918</c:v>
                </c:pt>
                <c:pt idx="122206">
                  <c:v>42918.5</c:v>
                </c:pt>
                <c:pt idx="122207">
                  <c:v>42919</c:v>
                </c:pt>
                <c:pt idx="122208">
                  <c:v>42919.5</c:v>
                </c:pt>
                <c:pt idx="122209">
                  <c:v>42920</c:v>
                </c:pt>
                <c:pt idx="122210">
                  <c:v>42920.5</c:v>
                </c:pt>
                <c:pt idx="122211">
                  <c:v>42921</c:v>
                </c:pt>
                <c:pt idx="122212">
                  <c:v>42921.5</c:v>
                </c:pt>
                <c:pt idx="122213">
                  <c:v>42922</c:v>
                </c:pt>
                <c:pt idx="122214">
                  <c:v>42922.5</c:v>
                </c:pt>
                <c:pt idx="122215">
                  <c:v>42923</c:v>
                </c:pt>
                <c:pt idx="122216">
                  <c:v>42923.5</c:v>
                </c:pt>
                <c:pt idx="122217">
                  <c:v>42924</c:v>
                </c:pt>
                <c:pt idx="122218">
                  <c:v>42924.5</c:v>
                </c:pt>
                <c:pt idx="122219">
                  <c:v>42925</c:v>
                </c:pt>
                <c:pt idx="122220">
                  <c:v>42925.5</c:v>
                </c:pt>
                <c:pt idx="122221">
                  <c:v>42926</c:v>
                </c:pt>
                <c:pt idx="122222">
                  <c:v>42926.5</c:v>
                </c:pt>
                <c:pt idx="122223">
                  <c:v>42927</c:v>
                </c:pt>
                <c:pt idx="122224">
                  <c:v>42927.5</c:v>
                </c:pt>
                <c:pt idx="122225">
                  <c:v>42928</c:v>
                </c:pt>
                <c:pt idx="122226">
                  <c:v>42928.5</c:v>
                </c:pt>
                <c:pt idx="122227">
                  <c:v>42929</c:v>
                </c:pt>
                <c:pt idx="122228">
                  <c:v>42929.5</c:v>
                </c:pt>
                <c:pt idx="122229">
                  <c:v>42930</c:v>
                </c:pt>
                <c:pt idx="122230">
                  <c:v>42930.5</c:v>
                </c:pt>
                <c:pt idx="122231">
                  <c:v>42931</c:v>
                </c:pt>
                <c:pt idx="122232">
                  <c:v>42931.5</c:v>
                </c:pt>
                <c:pt idx="122233">
                  <c:v>42932</c:v>
                </c:pt>
                <c:pt idx="122234">
                  <c:v>42932.5</c:v>
                </c:pt>
                <c:pt idx="122235">
                  <c:v>42933</c:v>
                </c:pt>
                <c:pt idx="122236">
                  <c:v>42933.5</c:v>
                </c:pt>
                <c:pt idx="122237">
                  <c:v>42934</c:v>
                </c:pt>
                <c:pt idx="122238">
                  <c:v>42934.5</c:v>
                </c:pt>
                <c:pt idx="122239">
                  <c:v>42935</c:v>
                </c:pt>
                <c:pt idx="122240">
                  <c:v>42935.5</c:v>
                </c:pt>
                <c:pt idx="122241">
                  <c:v>42936</c:v>
                </c:pt>
                <c:pt idx="122242">
                  <c:v>42936.5</c:v>
                </c:pt>
                <c:pt idx="122243">
                  <c:v>42937</c:v>
                </c:pt>
                <c:pt idx="122244">
                  <c:v>42937.5</c:v>
                </c:pt>
                <c:pt idx="122245">
                  <c:v>42938</c:v>
                </c:pt>
                <c:pt idx="122246">
                  <c:v>42938.5</c:v>
                </c:pt>
                <c:pt idx="122247">
                  <c:v>42939</c:v>
                </c:pt>
                <c:pt idx="122248">
                  <c:v>42939.5</c:v>
                </c:pt>
                <c:pt idx="122249">
                  <c:v>42940</c:v>
                </c:pt>
                <c:pt idx="122250">
                  <c:v>42940.5</c:v>
                </c:pt>
                <c:pt idx="122251">
                  <c:v>42941</c:v>
                </c:pt>
                <c:pt idx="122252">
                  <c:v>42941.5</c:v>
                </c:pt>
                <c:pt idx="122253">
                  <c:v>42942</c:v>
                </c:pt>
                <c:pt idx="122254">
                  <c:v>42942.5</c:v>
                </c:pt>
                <c:pt idx="122255">
                  <c:v>42943</c:v>
                </c:pt>
                <c:pt idx="122256">
                  <c:v>42943.5</c:v>
                </c:pt>
                <c:pt idx="122257">
                  <c:v>42944</c:v>
                </c:pt>
                <c:pt idx="122258">
                  <c:v>42944.5</c:v>
                </c:pt>
                <c:pt idx="122259">
                  <c:v>42945</c:v>
                </c:pt>
                <c:pt idx="122260">
                  <c:v>42945.5</c:v>
                </c:pt>
                <c:pt idx="122261">
                  <c:v>42946</c:v>
                </c:pt>
                <c:pt idx="122262">
                  <c:v>42946.5</c:v>
                </c:pt>
                <c:pt idx="122263">
                  <c:v>42947</c:v>
                </c:pt>
                <c:pt idx="122264">
                  <c:v>42947.5</c:v>
                </c:pt>
                <c:pt idx="122265">
                  <c:v>42948</c:v>
                </c:pt>
                <c:pt idx="122266">
                  <c:v>42948.5</c:v>
                </c:pt>
                <c:pt idx="122267">
                  <c:v>42949</c:v>
                </c:pt>
                <c:pt idx="122268">
                  <c:v>42949.5</c:v>
                </c:pt>
                <c:pt idx="122269">
                  <c:v>42950</c:v>
                </c:pt>
                <c:pt idx="122270">
                  <c:v>42950.5</c:v>
                </c:pt>
                <c:pt idx="122271">
                  <c:v>42951</c:v>
                </c:pt>
                <c:pt idx="122272">
                  <c:v>42951.5</c:v>
                </c:pt>
                <c:pt idx="122273">
                  <c:v>42952</c:v>
                </c:pt>
                <c:pt idx="122274">
                  <c:v>42952.5</c:v>
                </c:pt>
                <c:pt idx="122275">
                  <c:v>42953</c:v>
                </c:pt>
                <c:pt idx="122276">
                  <c:v>42953.5</c:v>
                </c:pt>
                <c:pt idx="122277">
                  <c:v>42954</c:v>
                </c:pt>
                <c:pt idx="122278">
                  <c:v>42954.5</c:v>
                </c:pt>
                <c:pt idx="122279">
                  <c:v>42955</c:v>
                </c:pt>
                <c:pt idx="122280">
                  <c:v>42955.5</c:v>
                </c:pt>
                <c:pt idx="122281">
                  <c:v>42956</c:v>
                </c:pt>
                <c:pt idx="122282">
                  <c:v>42956.5</c:v>
                </c:pt>
                <c:pt idx="122283">
                  <c:v>42957</c:v>
                </c:pt>
                <c:pt idx="122284">
                  <c:v>42957.5</c:v>
                </c:pt>
                <c:pt idx="122285">
                  <c:v>42958</c:v>
                </c:pt>
                <c:pt idx="122286">
                  <c:v>42958.5</c:v>
                </c:pt>
                <c:pt idx="122287">
                  <c:v>42959</c:v>
                </c:pt>
                <c:pt idx="122288">
                  <c:v>42959.5</c:v>
                </c:pt>
                <c:pt idx="122289">
                  <c:v>42960</c:v>
                </c:pt>
                <c:pt idx="122290">
                  <c:v>42960.5</c:v>
                </c:pt>
                <c:pt idx="122291">
                  <c:v>42961</c:v>
                </c:pt>
                <c:pt idx="122292">
                  <c:v>42961.5</c:v>
                </c:pt>
                <c:pt idx="122293">
                  <c:v>42962</c:v>
                </c:pt>
                <c:pt idx="122294">
                  <c:v>42962.5</c:v>
                </c:pt>
                <c:pt idx="122295">
                  <c:v>42963</c:v>
                </c:pt>
                <c:pt idx="122296">
                  <c:v>42963.5</c:v>
                </c:pt>
                <c:pt idx="122297">
                  <c:v>42964</c:v>
                </c:pt>
                <c:pt idx="122298">
                  <c:v>42964.5</c:v>
                </c:pt>
                <c:pt idx="122299">
                  <c:v>42965</c:v>
                </c:pt>
                <c:pt idx="122300">
                  <c:v>42965.5</c:v>
                </c:pt>
                <c:pt idx="122301">
                  <c:v>42966</c:v>
                </c:pt>
                <c:pt idx="122302">
                  <c:v>42966.5</c:v>
                </c:pt>
                <c:pt idx="122303">
                  <c:v>42967</c:v>
                </c:pt>
                <c:pt idx="122304">
                  <c:v>42967.5</c:v>
                </c:pt>
                <c:pt idx="122305">
                  <c:v>42968</c:v>
                </c:pt>
                <c:pt idx="122306">
                  <c:v>42968.5</c:v>
                </c:pt>
                <c:pt idx="122307">
                  <c:v>42969</c:v>
                </c:pt>
                <c:pt idx="122308">
                  <c:v>42969.5</c:v>
                </c:pt>
                <c:pt idx="122309">
                  <c:v>42970</c:v>
                </c:pt>
                <c:pt idx="122310">
                  <c:v>42970.5</c:v>
                </c:pt>
                <c:pt idx="122311">
                  <c:v>42971</c:v>
                </c:pt>
                <c:pt idx="122312">
                  <c:v>42971.5</c:v>
                </c:pt>
                <c:pt idx="122313">
                  <c:v>42972</c:v>
                </c:pt>
                <c:pt idx="122314">
                  <c:v>42972.5</c:v>
                </c:pt>
                <c:pt idx="122315">
                  <c:v>42973</c:v>
                </c:pt>
                <c:pt idx="122316">
                  <c:v>42973.5</c:v>
                </c:pt>
                <c:pt idx="122317">
                  <c:v>42974</c:v>
                </c:pt>
                <c:pt idx="122318">
                  <c:v>42974.5</c:v>
                </c:pt>
                <c:pt idx="122319">
                  <c:v>42975</c:v>
                </c:pt>
                <c:pt idx="122320">
                  <c:v>42975.5</c:v>
                </c:pt>
                <c:pt idx="122321">
                  <c:v>42976</c:v>
                </c:pt>
                <c:pt idx="122322">
                  <c:v>42976.5</c:v>
                </c:pt>
                <c:pt idx="122323">
                  <c:v>42977</c:v>
                </c:pt>
                <c:pt idx="122324">
                  <c:v>42977.5</c:v>
                </c:pt>
                <c:pt idx="122325">
                  <c:v>42978</c:v>
                </c:pt>
                <c:pt idx="122326">
                  <c:v>42978.5</c:v>
                </c:pt>
                <c:pt idx="122327">
                  <c:v>42979</c:v>
                </c:pt>
                <c:pt idx="122328">
                  <c:v>42979.5</c:v>
                </c:pt>
                <c:pt idx="122329">
                  <c:v>42980</c:v>
                </c:pt>
                <c:pt idx="122330">
                  <c:v>42980.5</c:v>
                </c:pt>
                <c:pt idx="122331">
                  <c:v>42981</c:v>
                </c:pt>
                <c:pt idx="122332">
                  <c:v>42981.5</c:v>
                </c:pt>
                <c:pt idx="122333">
                  <c:v>42982</c:v>
                </c:pt>
                <c:pt idx="122334">
                  <c:v>42982.5</c:v>
                </c:pt>
                <c:pt idx="122335">
                  <c:v>42983</c:v>
                </c:pt>
                <c:pt idx="122336">
                  <c:v>42983.5</c:v>
                </c:pt>
                <c:pt idx="122337">
                  <c:v>42984</c:v>
                </c:pt>
                <c:pt idx="122338">
                  <c:v>42984.5</c:v>
                </c:pt>
                <c:pt idx="122339">
                  <c:v>42985</c:v>
                </c:pt>
                <c:pt idx="122340">
                  <c:v>42985.5</c:v>
                </c:pt>
                <c:pt idx="122341">
                  <c:v>42986</c:v>
                </c:pt>
                <c:pt idx="122342">
                  <c:v>42986.5</c:v>
                </c:pt>
                <c:pt idx="122343">
                  <c:v>42987</c:v>
                </c:pt>
                <c:pt idx="122344">
                  <c:v>42987.5</c:v>
                </c:pt>
                <c:pt idx="122345">
                  <c:v>42988</c:v>
                </c:pt>
                <c:pt idx="122346">
                  <c:v>42988.5</c:v>
                </c:pt>
                <c:pt idx="122347">
                  <c:v>42989</c:v>
                </c:pt>
                <c:pt idx="122348">
                  <c:v>42989.5</c:v>
                </c:pt>
                <c:pt idx="122349">
                  <c:v>42990</c:v>
                </c:pt>
                <c:pt idx="122350">
                  <c:v>42990.5</c:v>
                </c:pt>
                <c:pt idx="122351">
                  <c:v>42991</c:v>
                </c:pt>
                <c:pt idx="122352">
                  <c:v>42991.5</c:v>
                </c:pt>
                <c:pt idx="122353">
                  <c:v>42992</c:v>
                </c:pt>
                <c:pt idx="122354">
                  <c:v>42992.5</c:v>
                </c:pt>
                <c:pt idx="122355">
                  <c:v>42993</c:v>
                </c:pt>
                <c:pt idx="122356">
                  <c:v>42993.5</c:v>
                </c:pt>
                <c:pt idx="122357">
                  <c:v>42994</c:v>
                </c:pt>
                <c:pt idx="122358">
                  <c:v>42994.5</c:v>
                </c:pt>
                <c:pt idx="122359">
                  <c:v>42995</c:v>
                </c:pt>
                <c:pt idx="122360">
                  <c:v>42995.5</c:v>
                </c:pt>
                <c:pt idx="122361">
                  <c:v>42996</c:v>
                </c:pt>
                <c:pt idx="122362">
                  <c:v>42996.5</c:v>
                </c:pt>
                <c:pt idx="122363">
                  <c:v>42997</c:v>
                </c:pt>
                <c:pt idx="122364">
                  <c:v>42997.5</c:v>
                </c:pt>
                <c:pt idx="122365">
                  <c:v>42998</c:v>
                </c:pt>
                <c:pt idx="122366">
                  <c:v>42998.5</c:v>
                </c:pt>
                <c:pt idx="122367">
                  <c:v>42999</c:v>
                </c:pt>
                <c:pt idx="122368">
                  <c:v>42999.5</c:v>
                </c:pt>
                <c:pt idx="122369">
                  <c:v>43000</c:v>
                </c:pt>
                <c:pt idx="122370">
                  <c:v>43000.5</c:v>
                </c:pt>
                <c:pt idx="122371">
                  <c:v>43001</c:v>
                </c:pt>
                <c:pt idx="122372">
                  <c:v>43001.5</c:v>
                </c:pt>
                <c:pt idx="122373">
                  <c:v>43002</c:v>
                </c:pt>
                <c:pt idx="122374">
                  <c:v>43002.5</c:v>
                </c:pt>
                <c:pt idx="122375">
                  <c:v>43003</c:v>
                </c:pt>
                <c:pt idx="122376">
                  <c:v>43003.5</c:v>
                </c:pt>
                <c:pt idx="122377">
                  <c:v>43004</c:v>
                </c:pt>
                <c:pt idx="122378">
                  <c:v>43004.5</c:v>
                </c:pt>
                <c:pt idx="122379">
                  <c:v>43005</c:v>
                </c:pt>
                <c:pt idx="122380">
                  <c:v>43005.5</c:v>
                </c:pt>
                <c:pt idx="122381">
                  <c:v>43006</c:v>
                </c:pt>
                <c:pt idx="122382">
                  <c:v>43006.5</c:v>
                </c:pt>
                <c:pt idx="122383">
                  <c:v>43007</c:v>
                </c:pt>
                <c:pt idx="122384">
                  <c:v>43007.5</c:v>
                </c:pt>
                <c:pt idx="122385">
                  <c:v>43008</c:v>
                </c:pt>
                <c:pt idx="122386">
                  <c:v>43008.5</c:v>
                </c:pt>
                <c:pt idx="122387">
                  <c:v>43009</c:v>
                </c:pt>
                <c:pt idx="122388">
                  <c:v>43009.5</c:v>
                </c:pt>
                <c:pt idx="122389">
                  <c:v>43010</c:v>
                </c:pt>
                <c:pt idx="122390">
                  <c:v>43010.5</c:v>
                </c:pt>
                <c:pt idx="122391">
                  <c:v>43011</c:v>
                </c:pt>
                <c:pt idx="122392">
                  <c:v>43011.5</c:v>
                </c:pt>
                <c:pt idx="122393">
                  <c:v>43012</c:v>
                </c:pt>
                <c:pt idx="122394">
                  <c:v>43012.5</c:v>
                </c:pt>
                <c:pt idx="122395">
                  <c:v>43013</c:v>
                </c:pt>
                <c:pt idx="122396">
                  <c:v>43013.5</c:v>
                </c:pt>
                <c:pt idx="122397">
                  <c:v>43014</c:v>
                </c:pt>
                <c:pt idx="122398">
                  <c:v>43014.5</c:v>
                </c:pt>
                <c:pt idx="122399">
                  <c:v>43015</c:v>
                </c:pt>
                <c:pt idx="122400">
                  <c:v>43015.5</c:v>
                </c:pt>
                <c:pt idx="122401">
                  <c:v>43016</c:v>
                </c:pt>
                <c:pt idx="122402">
                  <c:v>43016.5</c:v>
                </c:pt>
                <c:pt idx="122403">
                  <c:v>43017</c:v>
                </c:pt>
                <c:pt idx="122404">
                  <c:v>43017.5</c:v>
                </c:pt>
                <c:pt idx="122405">
                  <c:v>43018</c:v>
                </c:pt>
                <c:pt idx="122406">
                  <c:v>43018.5</c:v>
                </c:pt>
                <c:pt idx="122407">
                  <c:v>43019</c:v>
                </c:pt>
                <c:pt idx="122408">
                  <c:v>43019.5</c:v>
                </c:pt>
                <c:pt idx="122409">
                  <c:v>43020</c:v>
                </c:pt>
                <c:pt idx="122410">
                  <c:v>43020.5</c:v>
                </c:pt>
                <c:pt idx="122411">
                  <c:v>43021</c:v>
                </c:pt>
                <c:pt idx="122412">
                  <c:v>43021.5</c:v>
                </c:pt>
                <c:pt idx="122413">
                  <c:v>43022</c:v>
                </c:pt>
                <c:pt idx="122414">
                  <c:v>43022.5</c:v>
                </c:pt>
                <c:pt idx="122415">
                  <c:v>43023</c:v>
                </c:pt>
                <c:pt idx="122416">
                  <c:v>43023.5</c:v>
                </c:pt>
                <c:pt idx="122417">
                  <c:v>43024</c:v>
                </c:pt>
                <c:pt idx="122418">
                  <c:v>43024.5</c:v>
                </c:pt>
                <c:pt idx="122419">
                  <c:v>43025</c:v>
                </c:pt>
                <c:pt idx="122420">
                  <c:v>43025.5</c:v>
                </c:pt>
                <c:pt idx="122421">
                  <c:v>43026</c:v>
                </c:pt>
                <c:pt idx="122422">
                  <c:v>43026.5</c:v>
                </c:pt>
                <c:pt idx="122423">
                  <c:v>43027</c:v>
                </c:pt>
                <c:pt idx="122424">
                  <c:v>43027.5</c:v>
                </c:pt>
                <c:pt idx="122425">
                  <c:v>43028</c:v>
                </c:pt>
                <c:pt idx="122426">
                  <c:v>43028.5</c:v>
                </c:pt>
                <c:pt idx="122427">
                  <c:v>43029</c:v>
                </c:pt>
                <c:pt idx="122428">
                  <c:v>43029.5</c:v>
                </c:pt>
                <c:pt idx="122429">
                  <c:v>43030</c:v>
                </c:pt>
                <c:pt idx="122430">
                  <c:v>43030.5</c:v>
                </c:pt>
                <c:pt idx="122431">
                  <c:v>43031</c:v>
                </c:pt>
                <c:pt idx="122432">
                  <c:v>43031.5</c:v>
                </c:pt>
                <c:pt idx="122433">
                  <c:v>43032</c:v>
                </c:pt>
                <c:pt idx="122434">
                  <c:v>43032.5</c:v>
                </c:pt>
                <c:pt idx="122435">
                  <c:v>43033</c:v>
                </c:pt>
                <c:pt idx="122436">
                  <c:v>43033.5</c:v>
                </c:pt>
                <c:pt idx="122437">
                  <c:v>43034</c:v>
                </c:pt>
                <c:pt idx="122438">
                  <c:v>43034.5</c:v>
                </c:pt>
                <c:pt idx="122439">
                  <c:v>43035</c:v>
                </c:pt>
                <c:pt idx="122440">
                  <c:v>43035.5</c:v>
                </c:pt>
                <c:pt idx="122441">
                  <c:v>43036</c:v>
                </c:pt>
                <c:pt idx="122442">
                  <c:v>43036.5</c:v>
                </c:pt>
                <c:pt idx="122443">
                  <c:v>43037</c:v>
                </c:pt>
                <c:pt idx="122444">
                  <c:v>43037.5</c:v>
                </c:pt>
                <c:pt idx="122445">
                  <c:v>43038</c:v>
                </c:pt>
                <c:pt idx="122446">
                  <c:v>43038.5</c:v>
                </c:pt>
                <c:pt idx="122447">
                  <c:v>43039</c:v>
                </c:pt>
                <c:pt idx="122448">
                  <c:v>43039.5</c:v>
                </c:pt>
                <c:pt idx="122449">
                  <c:v>43045.5</c:v>
                </c:pt>
                <c:pt idx="122450">
                  <c:v>43046</c:v>
                </c:pt>
                <c:pt idx="122451">
                  <c:v>43046.5</c:v>
                </c:pt>
                <c:pt idx="122452">
                  <c:v>43047</c:v>
                </c:pt>
                <c:pt idx="122453">
                  <c:v>43047.5</c:v>
                </c:pt>
                <c:pt idx="122454">
                  <c:v>43048</c:v>
                </c:pt>
                <c:pt idx="122455">
                  <c:v>43048.5</c:v>
                </c:pt>
                <c:pt idx="122456">
                  <c:v>43049</c:v>
                </c:pt>
                <c:pt idx="122457">
                  <c:v>43049.5</c:v>
                </c:pt>
                <c:pt idx="122458">
                  <c:v>43050</c:v>
                </c:pt>
                <c:pt idx="122459">
                  <c:v>43050.5</c:v>
                </c:pt>
                <c:pt idx="122460">
                  <c:v>43051</c:v>
                </c:pt>
                <c:pt idx="122461">
                  <c:v>43051.5</c:v>
                </c:pt>
                <c:pt idx="122462">
                  <c:v>43052</c:v>
                </c:pt>
                <c:pt idx="122463">
                  <c:v>43052.5</c:v>
                </c:pt>
                <c:pt idx="122464">
                  <c:v>43053</c:v>
                </c:pt>
                <c:pt idx="122465">
                  <c:v>43053.5</c:v>
                </c:pt>
                <c:pt idx="122466">
                  <c:v>43054</c:v>
                </c:pt>
                <c:pt idx="122467">
                  <c:v>43054.5</c:v>
                </c:pt>
                <c:pt idx="122468">
                  <c:v>43055</c:v>
                </c:pt>
                <c:pt idx="122469">
                  <c:v>43055.5</c:v>
                </c:pt>
                <c:pt idx="122470">
                  <c:v>43056</c:v>
                </c:pt>
                <c:pt idx="122471">
                  <c:v>43057</c:v>
                </c:pt>
                <c:pt idx="122472">
                  <c:v>43057.5</c:v>
                </c:pt>
                <c:pt idx="122473">
                  <c:v>43058</c:v>
                </c:pt>
                <c:pt idx="122474">
                  <c:v>43058.5</c:v>
                </c:pt>
                <c:pt idx="122475">
                  <c:v>43059</c:v>
                </c:pt>
                <c:pt idx="122476">
                  <c:v>43059.5</c:v>
                </c:pt>
                <c:pt idx="122477">
                  <c:v>43060</c:v>
                </c:pt>
                <c:pt idx="122478">
                  <c:v>43060.5</c:v>
                </c:pt>
                <c:pt idx="122479">
                  <c:v>43061</c:v>
                </c:pt>
                <c:pt idx="122480">
                  <c:v>43061.5</c:v>
                </c:pt>
                <c:pt idx="122481">
                  <c:v>43062</c:v>
                </c:pt>
                <c:pt idx="122482">
                  <c:v>43062.5</c:v>
                </c:pt>
                <c:pt idx="122483">
                  <c:v>43063</c:v>
                </c:pt>
                <c:pt idx="122484">
                  <c:v>43063.5</c:v>
                </c:pt>
                <c:pt idx="122485">
                  <c:v>43064</c:v>
                </c:pt>
                <c:pt idx="122486">
                  <c:v>43064.5</c:v>
                </c:pt>
                <c:pt idx="122487">
                  <c:v>43065</c:v>
                </c:pt>
                <c:pt idx="122488">
                  <c:v>43065.5</c:v>
                </c:pt>
                <c:pt idx="122489">
                  <c:v>43066</c:v>
                </c:pt>
                <c:pt idx="122490">
                  <c:v>43066.5</c:v>
                </c:pt>
                <c:pt idx="122491">
                  <c:v>43067</c:v>
                </c:pt>
                <c:pt idx="122492">
                  <c:v>43067.5</c:v>
                </c:pt>
                <c:pt idx="122493">
                  <c:v>43068</c:v>
                </c:pt>
                <c:pt idx="122494">
                  <c:v>43068.5</c:v>
                </c:pt>
                <c:pt idx="122495">
                  <c:v>43069</c:v>
                </c:pt>
                <c:pt idx="122496">
                  <c:v>43069.5</c:v>
                </c:pt>
                <c:pt idx="122497">
                  <c:v>43070</c:v>
                </c:pt>
                <c:pt idx="122498">
                  <c:v>43070.5</c:v>
                </c:pt>
                <c:pt idx="122499">
                  <c:v>43071</c:v>
                </c:pt>
                <c:pt idx="122500">
                  <c:v>43071.5</c:v>
                </c:pt>
                <c:pt idx="122501">
                  <c:v>43072</c:v>
                </c:pt>
                <c:pt idx="122502">
                  <c:v>43072.5</c:v>
                </c:pt>
                <c:pt idx="122503">
                  <c:v>43073</c:v>
                </c:pt>
                <c:pt idx="122504">
                  <c:v>43073.5</c:v>
                </c:pt>
                <c:pt idx="122505">
                  <c:v>43074</c:v>
                </c:pt>
                <c:pt idx="122506">
                  <c:v>43074.5</c:v>
                </c:pt>
                <c:pt idx="122507">
                  <c:v>43075</c:v>
                </c:pt>
                <c:pt idx="122508">
                  <c:v>43075.5</c:v>
                </c:pt>
                <c:pt idx="122509">
                  <c:v>43076</c:v>
                </c:pt>
                <c:pt idx="122510">
                  <c:v>43076.5</c:v>
                </c:pt>
                <c:pt idx="122511">
                  <c:v>43077</c:v>
                </c:pt>
                <c:pt idx="122512">
                  <c:v>43077.5</c:v>
                </c:pt>
                <c:pt idx="122513">
                  <c:v>43078</c:v>
                </c:pt>
                <c:pt idx="122514">
                  <c:v>43078.5</c:v>
                </c:pt>
                <c:pt idx="122515">
                  <c:v>43079</c:v>
                </c:pt>
                <c:pt idx="122516">
                  <c:v>43079.5</c:v>
                </c:pt>
                <c:pt idx="122517">
                  <c:v>43080</c:v>
                </c:pt>
                <c:pt idx="122518">
                  <c:v>43080.5</c:v>
                </c:pt>
                <c:pt idx="122519">
                  <c:v>43081</c:v>
                </c:pt>
                <c:pt idx="122520">
                  <c:v>43081.5</c:v>
                </c:pt>
                <c:pt idx="122521">
                  <c:v>43082</c:v>
                </c:pt>
                <c:pt idx="122522">
                  <c:v>43082.5</c:v>
                </c:pt>
                <c:pt idx="122523">
                  <c:v>43083</c:v>
                </c:pt>
                <c:pt idx="122524">
                  <c:v>43083.5</c:v>
                </c:pt>
                <c:pt idx="122525">
                  <c:v>43084</c:v>
                </c:pt>
                <c:pt idx="122526">
                  <c:v>43084.5</c:v>
                </c:pt>
                <c:pt idx="122527">
                  <c:v>43085</c:v>
                </c:pt>
                <c:pt idx="122528">
                  <c:v>43085.5</c:v>
                </c:pt>
                <c:pt idx="122529">
                  <c:v>43086</c:v>
                </c:pt>
                <c:pt idx="122530">
                  <c:v>43086.5</c:v>
                </c:pt>
                <c:pt idx="122531">
                  <c:v>43087</c:v>
                </c:pt>
                <c:pt idx="122532">
                  <c:v>43087.5</c:v>
                </c:pt>
                <c:pt idx="122533">
                  <c:v>43088</c:v>
                </c:pt>
                <c:pt idx="122534">
                  <c:v>43088.5</c:v>
                </c:pt>
                <c:pt idx="122535">
                  <c:v>43089</c:v>
                </c:pt>
                <c:pt idx="122536">
                  <c:v>43089.5</c:v>
                </c:pt>
                <c:pt idx="122537">
                  <c:v>43090</c:v>
                </c:pt>
                <c:pt idx="122538">
                  <c:v>43090.5</c:v>
                </c:pt>
                <c:pt idx="122539">
                  <c:v>43091</c:v>
                </c:pt>
                <c:pt idx="122540">
                  <c:v>43091.5</c:v>
                </c:pt>
                <c:pt idx="122541">
                  <c:v>43092</c:v>
                </c:pt>
                <c:pt idx="122542">
                  <c:v>43092.5</c:v>
                </c:pt>
                <c:pt idx="122543">
                  <c:v>43093</c:v>
                </c:pt>
                <c:pt idx="122544">
                  <c:v>43093.5</c:v>
                </c:pt>
                <c:pt idx="122545">
                  <c:v>43094</c:v>
                </c:pt>
                <c:pt idx="122546">
                  <c:v>43094.5</c:v>
                </c:pt>
                <c:pt idx="122547">
                  <c:v>43095</c:v>
                </c:pt>
                <c:pt idx="122548">
                  <c:v>43095.5</c:v>
                </c:pt>
                <c:pt idx="122549">
                  <c:v>43096</c:v>
                </c:pt>
                <c:pt idx="122550">
                  <c:v>43096.5</c:v>
                </c:pt>
                <c:pt idx="122551">
                  <c:v>43097</c:v>
                </c:pt>
                <c:pt idx="122552">
                  <c:v>43097.5</c:v>
                </c:pt>
                <c:pt idx="122553">
                  <c:v>43098</c:v>
                </c:pt>
                <c:pt idx="122554">
                  <c:v>43098.5</c:v>
                </c:pt>
                <c:pt idx="122555">
                  <c:v>43099</c:v>
                </c:pt>
                <c:pt idx="122556">
                  <c:v>43099.5</c:v>
                </c:pt>
                <c:pt idx="122557">
                  <c:v>43100</c:v>
                </c:pt>
                <c:pt idx="122558">
                  <c:v>43100.5</c:v>
                </c:pt>
                <c:pt idx="122559">
                  <c:v>43101</c:v>
                </c:pt>
                <c:pt idx="122560">
                  <c:v>43101.5</c:v>
                </c:pt>
                <c:pt idx="122561">
                  <c:v>43102</c:v>
                </c:pt>
                <c:pt idx="122562">
                  <c:v>43102.5</c:v>
                </c:pt>
                <c:pt idx="122563">
                  <c:v>43103</c:v>
                </c:pt>
                <c:pt idx="122564">
                  <c:v>43103.5</c:v>
                </c:pt>
                <c:pt idx="122565">
                  <c:v>43104</c:v>
                </c:pt>
                <c:pt idx="122566">
                  <c:v>43104.5</c:v>
                </c:pt>
                <c:pt idx="122567">
                  <c:v>43105</c:v>
                </c:pt>
                <c:pt idx="122568">
                  <c:v>43105.5</c:v>
                </c:pt>
                <c:pt idx="122569">
                  <c:v>43106</c:v>
                </c:pt>
                <c:pt idx="122570">
                  <c:v>43106.5</c:v>
                </c:pt>
                <c:pt idx="122571">
                  <c:v>43107</c:v>
                </c:pt>
                <c:pt idx="122572">
                  <c:v>43107.5</c:v>
                </c:pt>
                <c:pt idx="122573">
                  <c:v>43108</c:v>
                </c:pt>
                <c:pt idx="122574">
                  <c:v>43108.5</c:v>
                </c:pt>
                <c:pt idx="122575">
                  <c:v>43109</c:v>
                </c:pt>
                <c:pt idx="122576">
                  <c:v>43109.5</c:v>
                </c:pt>
                <c:pt idx="122577">
                  <c:v>43110</c:v>
                </c:pt>
                <c:pt idx="122578">
                  <c:v>43110.5</c:v>
                </c:pt>
                <c:pt idx="122579">
                  <c:v>43111</c:v>
                </c:pt>
                <c:pt idx="122580">
                  <c:v>43111.5</c:v>
                </c:pt>
                <c:pt idx="122581">
                  <c:v>43112</c:v>
                </c:pt>
                <c:pt idx="122582">
                  <c:v>43112.5</c:v>
                </c:pt>
                <c:pt idx="122583">
                  <c:v>43113</c:v>
                </c:pt>
                <c:pt idx="122584">
                  <c:v>43113.5</c:v>
                </c:pt>
                <c:pt idx="122585">
                  <c:v>43114</c:v>
                </c:pt>
                <c:pt idx="122586">
                  <c:v>43114.5</c:v>
                </c:pt>
                <c:pt idx="122587">
                  <c:v>43115</c:v>
                </c:pt>
                <c:pt idx="122588">
                  <c:v>43115.5</c:v>
                </c:pt>
                <c:pt idx="122589">
                  <c:v>43116</c:v>
                </c:pt>
                <c:pt idx="122590">
                  <c:v>43116.5</c:v>
                </c:pt>
                <c:pt idx="122591">
                  <c:v>43117</c:v>
                </c:pt>
                <c:pt idx="122592">
                  <c:v>43117.5</c:v>
                </c:pt>
                <c:pt idx="122593">
                  <c:v>43118</c:v>
                </c:pt>
                <c:pt idx="122594">
                  <c:v>43118.5</c:v>
                </c:pt>
                <c:pt idx="122595">
                  <c:v>43119</c:v>
                </c:pt>
                <c:pt idx="122596">
                  <c:v>43119.5</c:v>
                </c:pt>
                <c:pt idx="122597">
                  <c:v>43120</c:v>
                </c:pt>
                <c:pt idx="122598">
                  <c:v>43120.5</c:v>
                </c:pt>
                <c:pt idx="122599">
                  <c:v>43121</c:v>
                </c:pt>
                <c:pt idx="122600">
                  <c:v>43121.5</c:v>
                </c:pt>
                <c:pt idx="122601">
                  <c:v>43122</c:v>
                </c:pt>
                <c:pt idx="122602">
                  <c:v>43122.5</c:v>
                </c:pt>
                <c:pt idx="122603">
                  <c:v>43123</c:v>
                </c:pt>
                <c:pt idx="122604">
                  <c:v>43123.5</c:v>
                </c:pt>
                <c:pt idx="122605">
                  <c:v>43124</c:v>
                </c:pt>
                <c:pt idx="122606">
                  <c:v>43124.5</c:v>
                </c:pt>
                <c:pt idx="122607">
                  <c:v>43125</c:v>
                </c:pt>
                <c:pt idx="122608">
                  <c:v>43125.25</c:v>
                </c:pt>
                <c:pt idx="122609">
                  <c:v>43125.5</c:v>
                </c:pt>
                <c:pt idx="122610">
                  <c:v>43126</c:v>
                </c:pt>
                <c:pt idx="122611">
                  <c:v>43126.25</c:v>
                </c:pt>
                <c:pt idx="122612">
                  <c:v>43126.5</c:v>
                </c:pt>
                <c:pt idx="122613">
                  <c:v>43127</c:v>
                </c:pt>
                <c:pt idx="122614">
                  <c:v>43127.25</c:v>
                </c:pt>
                <c:pt idx="122615">
                  <c:v>43127.5</c:v>
                </c:pt>
                <c:pt idx="122616">
                  <c:v>43127.75</c:v>
                </c:pt>
                <c:pt idx="122617">
                  <c:v>43128</c:v>
                </c:pt>
                <c:pt idx="122618">
                  <c:v>43128.25</c:v>
                </c:pt>
                <c:pt idx="122619">
                  <c:v>43128.5</c:v>
                </c:pt>
                <c:pt idx="122620">
                  <c:v>43128.75</c:v>
                </c:pt>
                <c:pt idx="122621">
                  <c:v>43129</c:v>
                </c:pt>
                <c:pt idx="122622">
                  <c:v>43129.25</c:v>
                </c:pt>
                <c:pt idx="122623">
                  <c:v>43129.5</c:v>
                </c:pt>
                <c:pt idx="122624">
                  <c:v>43130</c:v>
                </c:pt>
                <c:pt idx="122625">
                  <c:v>43130.5</c:v>
                </c:pt>
                <c:pt idx="122626">
                  <c:v>43131</c:v>
                </c:pt>
                <c:pt idx="122627">
                  <c:v>43131.5</c:v>
                </c:pt>
                <c:pt idx="122628">
                  <c:v>43132</c:v>
                </c:pt>
                <c:pt idx="122629">
                  <c:v>43132.5</c:v>
                </c:pt>
                <c:pt idx="122630">
                  <c:v>43133</c:v>
                </c:pt>
                <c:pt idx="122631">
                  <c:v>43133.5</c:v>
                </c:pt>
                <c:pt idx="122632">
                  <c:v>43134</c:v>
                </c:pt>
                <c:pt idx="122633">
                  <c:v>43134.5</c:v>
                </c:pt>
                <c:pt idx="122634">
                  <c:v>43135</c:v>
                </c:pt>
                <c:pt idx="122635">
                  <c:v>43135.5</c:v>
                </c:pt>
                <c:pt idx="122636">
                  <c:v>43136</c:v>
                </c:pt>
                <c:pt idx="122637">
                  <c:v>43136.5</c:v>
                </c:pt>
                <c:pt idx="122638">
                  <c:v>43137</c:v>
                </c:pt>
                <c:pt idx="122639">
                  <c:v>43137.5</c:v>
                </c:pt>
                <c:pt idx="122640">
                  <c:v>43138</c:v>
                </c:pt>
                <c:pt idx="122641">
                  <c:v>43138.5</c:v>
                </c:pt>
                <c:pt idx="122642">
                  <c:v>43139</c:v>
                </c:pt>
                <c:pt idx="122643">
                  <c:v>43139.5</c:v>
                </c:pt>
                <c:pt idx="122644">
                  <c:v>43140</c:v>
                </c:pt>
                <c:pt idx="122645">
                  <c:v>43140.5</c:v>
                </c:pt>
                <c:pt idx="122646">
                  <c:v>43141</c:v>
                </c:pt>
                <c:pt idx="122647">
                  <c:v>43141.5</c:v>
                </c:pt>
                <c:pt idx="122648">
                  <c:v>43142</c:v>
                </c:pt>
                <c:pt idx="122649">
                  <c:v>43142.5</c:v>
                </c:pt>
                <c:pt idx="122650">
                  <c:v>43143</c:v>
                </c:pt>
                <c:pt idx="122651">
                  <c:v>43143.5</c:v>
                </c:pt>
                <c:pt idx="122652">
                  <c:v>43144</c:v>
                </c:pt>
                <c:pt idx="122653">
                  <c:v>43144.5</c:v>
                </c:pt>
                <c:pt idx="122654">
                  <c:v>43145</c:v>
                </c:pt>
                <c:pt idx="122655">
                  <c:v>43145.5</c:v>
                </c:pt>
                <c:pt idx="122656">
                  <c:v>43146</c:v>
                </c:pt>
                <c:pt idx="122657">
                  <c:v>43146.5</c:v>
                </c:pt>
                <c:pt idx="122658">
                  <c:v>43147</c:v>
                </c:pt>
                <c:pt idx="122659">
                  <c:v>43147.5</c:v>
                </c:pt>
                <c:pt idx="122660">
                  <c:v>43148</c:v>
                </c:pt>
                <c:pt idx="122661">
                  <c:v>43148.5</c:v>
                </c:pt>
                <c:pt idx="122662">
                  <c:v>43149</c:v>
                </c:pt>
                <c:pt idx="122663">
                  <c:v>43149.5</c:v>
                </c:pt>
                <c:pt idx="122664">
                  <c:v>43150</c:v>
                </c:pt>
                <c:pt idx="122665">
                  <c:v>43150.5</c:v>
                </c:pt>
                <c:pt idx="122666">
                  <c:v>43151</c:v>
                </c:pt>
                <c:pt idx="122667">
                  <c:v>43151.5</c:v>
                </c:pt>
                <c:pt idx="122668">
                  <c:v>43152</c:v>
                </c:pt>
                <c:pt idx="122669">
                  <c:v>43152.5</c:v>
                </c:pt>
                <c:pt idx="122670">
                  <c:v>43153</c:v>
                </c:pt>
                <c:pt idx="122671">
                  <c:v>43153.5</c:v>
                </c:pt>
                <c:pt idx="122672">
                  <c:v>43154</c:v>
                </c:pt>
                <c:pt idx="122673">
                  <c:v>43154.5</c:v>
                </c:pt>
                <c:pt idx="122674">
                  <c:v>43155</c:v>
                </c:pt>
                <c:pt idx="122675">
                  <c:v>43155.5</c:v>
                </c:pt>
                <c:pt idx="122676">
                  <c:v>43156</c:v>
                </c:pt>
                <c:pt idx="122677">
                  <c:v>43156.5</c:v>
                </c:pt>
                <c:pt idx="122678">
                  <c:v>43157</c:v>
                </c:pt>
                <c:pt idx="122679">
                  <c:v>43157.5</c:v>
                </c:pt>
                <c:pt idx="122680">
                  <c:v>43158</c:v>
                </c:pt>
                <c:pt idx="122681">
                  <c:v>43158.5</c:v>
                </c:pt>
                <c:pt idx="122682">
                  <c:v>43159</c:v>
                </c:pt>
                <c:pt idx="122683">
                  <c:v>43159.5</c:v>
                </c:pt>
                <c:pt idx="122684">
                  <c:v>43160</c:v>
                </c:pt>
                <c:pt idx="122685">
                  <c:v>43160.5</c:v>
                </c:pt>
                <c:pt idx="122686">
                  <c:v>43161</c:v>
                </c:pt>
                <c:pt idx="122687">
                  <c:v>43161.5</c:v>
                </c:pt>
                <c:pt idx="122688">
                  <c:v>43162</c:v>
                </c:pt>
                <c:pt idx="122689">
                  <c:v>43162.5</c:v>
                </c:pt>
                <c:pt idx="122690">
                  <c:v>43163</c:v>
                </c:pt>
                <c:pt idx="122691">
                  <c:v>43163.5</c:v>
                </c:pt>
                <c:pt idx="122692">
                  <c:v>43164</c:v>
                </c:pt>
                <c:pt idx="122693">
                  <c:v>43164.5</c:v>
                </c:pt>
                <c:pt idx="122694">
                  <c:v>43165</c:v>
                </c:pt>
                <c:pt idx="122695">
                  <c:v>43165.5</c:v>
                </c:pt>
                <c:pt idx="122696">
                  <c:v>43166</c:v>
                </c:pt>
                <c:pt idx="122697">
                  <c:v>43166.5</c:v>
                </c:pt>
                <c:pt idx="122698">
                  <c:v>43167</c:v>
                </c:pt>
                <c:pt idx="122699">
                  <c:v>43167.5</c:v>
                </c:pt>
                <c:pt idx="122700">
                  <c:v>43168</c:v>
                </c:pt>
                <c:pt idx="122701">
                  <c:v>43168.5</c:v>
                </c:pt>
                <c:pt idx="122702">
                  <c:v>43169</c:v>
                </c:pt>
                <c:pt idx="122703">
                  <c:v>43169.5</c:v>
                </c:pt>
                <c:pt idx="122704">
                  <c:v>43170</c:v>
                </c:pt>
                <c:pt idx="122705">
                  <c:v>43170.5</c:v>
                </c:pt>
                <c:pt idx="122706">
                  <c:v>43171</c:v>
                </c:pt>
                <c:pt idx="122707">
                  <c:v>43171.5</c:v>
                </c:pt>
                <c:pt idx="122708">
                  <c:v>43172</c:v>
                </c:pt>
                <c:pt idx="122709">
                  <c:v>43172.5</c:v>
                </c:pt>
                <c:pt idx="122710">
                  <c:v>43173</c:v>
                </c:pt>
                <c:pt idx="122711">
                  <c:v>43173.5</c:v>
                </c:pt>
                <c:pt idx="122712">
                  <c:v>43174</c:v>
                </c:pt>
                <c:pt idx="122713">
                  <c:v>43174.5</c:v>
                </c:pt>
                <c:pt idx="122714">
                  <c:v>43175</c:v>
                </c:pt>
                <c:pt idx="122715">
                  <c:v>43175.5</c:v>
                </c:pt>
                <c:pt idx="122716">
                  <c:v>43176</c:v>
                </c:pt>
                <c:pt idx="122717">
                  <c:v>43176.5</c:v>
                </c:pt>
                <c:pt idx="122718">
                  <c:v>43177</c:v>
                </c:pt>
                <c:pt idx="122719">
                  <c:v>43177.5</c:v>
                </c:pt>
                <c:pt idx="122720">
                  <c:v>43178</c:v>
                </c:pt>
                <c:pt idx="122721">
                  <c:v>43178.5</c:v>
                </c:pt>
                <c:pt idx="122722">
                  <c:v>43179</c:v>
                </c:pt>
                <c:pt idx="122723">
                  <c:v>43179.5</c:v>
                </c:pt>
                <c:pt idx="122724">
                  <c:v>43180</c:v>
                </c:pt>
                <c:pt idx="122725">
                  <c:v>43180.5</c:v>
                </c:pt>
                <c:pt idx="122726">
                  <c:v>43181</c:v>
                </c:pt>
                <c:pt idx="122727">
                  <c:v>43181.5</c:v>
                </c:pt>
                <c:pt idx="122728">
                  <c:v>43182</c:v>
                </c:pt>
                <c:pt idx="122729">
                  <c:v>43182.5</c:v>
                </c:pt>
                <c:pt idx="122730">
                  <c:v>43183</c:v>
                </c:pt>
                <c:pt idx="122731">
                  <c:v>43183.5</c:v>
                </c:pt>
                <c:pt idx="122732">
                  <c:v>43184</c:v>
                </c:pt>
                <c:pt idx="122733">
                  <c:v>43184.5</c:v>
                </c:pt>
                <c:pt idx="122734">
                  <c:v>43185</c:v>
                </c:pt>
                <c:pt idx="122735">
                  <c:v>43185.5</c:v>
                </c:pt>
                <c:pt idx="122736">
                  <c:v>43186</c:v>
                </c:pt>
                <c:pt idx="122737">
                  <c:v>43186.5</c:v>
                </c:pt>
                <c:pt idx="122738">
                  <c:v>43187</c:v>
                </c:pt>
                <c:pt idx="122739">
                  <c:v>43187.5</c:v>
                </c:pt>
                <c:pt idx="122740">
                  <c:v>43188</c:v>
                </c:pt>
                <c:pt idx="122741">
                  <c:v>43188.5</c:v>
                </c:pt>
                <c:pt idx="122742">
                  <c:v>43189</c:v>
                </c:pt>
                <c:pt idx="122743">
                  <c:v>43189.5</c:v>
                </c:pt>
                <c:pt idx="122744">
                  <c:v>43190</c:v>
                </c:pt>
                <c:pt idx="122745">
                  <c:v>43191</c:v>
                </c:pt>
                <c:pt idx="122746">
                  <c:v>43191.5</c:v>
                </c:pt>
                <c:pt idx="122747">
                  <c:v>43192</c:v>
                </c:pt>
                <c:pt idx="122748">
                  <c:v>43192.5</c:v>
                </c:pt>
                <c:pt idx="122749">
                  <c:v>43193</c:v>
                </c:pt>
                <c:pt idx="122750">
                  <c:v>43193.5</c:v>
                </c:pt>
                <c:pt idx="122751">
                  <c:v>43194</c:v>
                </c:pt>
                <c:pt idx="122752">
                  <c:v>43194.5</c:v>
                </c:pt>
                <c:pt idx="122753">
                  <c:v>43195</c:v>
                </c:pt>
                <c:pt idx="122754">
                  <c:v>43195.5</c:v>
                </c:pt>
                <c:pt idx="122755">
                  <c:v>43196</c:v>
                </c:pt>
                <c:pt idx="122756">
                  <c:v>43196.5</c:v>
                </c:pt>
                <c:pt idx="122757">
                  <c:v>43197</c:v>
                </c:pt>
                <c:pt idx="122758">
                  <c:v>43197.5</c:v>
                </c:pt>
                <c:pt idx="122759">
                  <c:v>43198</c:v>
                </c:pt>
                <c:pt idx="122760">
                  <c:v>43198.5</c:v>
                </c:pt>
                <c:pt idx="122761">
                  <c:v>43199</c:v>
                </c:pt>
                <c:pt idx="122762">
                  <c:v>43199.5</c:v>
                </c:pt>
                <c:pt idx="122763">
                  <c:v>43200</c:v>
                </c:pt>
                <c:pt idx="122764">
                  <c:v>43200.5</c:v>
                </c:pt>
                <c:pt idx="122765">
                  <c:v>43201</c:v>
                </c:pt>
                <c:pt idx="122766">
                  <c:v>43201.5</c:v>
                </c:pt>
                <c:pt idx="122767">
                  <c:v>43202</c:v>
                </c:pt>
                <c:pt idx="122768">
                  <c:v>43202.5</c:v>
                </c:pt>
                <c:pt idx="122769">
                  <c:v>43203</c:v>
                </c:pt>
                <c:pt idx="122770">
                  <c:v>43204</c:v>
                </c:pt>
                <c:pt idx="122771">
                  <c:v>43204.5</c:v>
                </c:pt>
                <c:pt idx="122772">
                  <c:v>43205</c:v>
                </c:pt>
                <c:pt idx="122773">
                  <c:v>43205.5</c:v>
                </c:pt>
                <c:pt idx="122774">
                  <c:v>43206</c:v>
                </c:pt>
                <c:pt idx="122775">
                  <c:v>43206.5</c:v>
                </c:pt>
                <c:pt idx="122776">
                  <c:v>43207</c:v>
                </c:pt>
                <c:pt idx="122777">
                  <c:v>43207.5</c:v>
                </c:pt>
                <c:pt idx="122778">
                  <c:v>43208</c:v>
                </c:pt>
                <c:pt idx="122779">
                  <c:v>43208.5</c:v>
                </c:pt>
                <c:pt idx="122780">
                  <c:v>43209</c:v>
                </c:pt>
                <c:pt idx="122781">
                  <c:v>43209.5</c:v>
                </c:pt>
                <c:pt idx="122782">
                  <c:v>43210</c:v>
                </c:pt>
                <c:pt idx="122783">
                  <c:v>43210.5</c:v>
                </c:pt>
                <c:pt idx="122784">
                  <c:v>43211</c:v>
                </c:pt>
                <c:pt idx="122785">
                  <c:v>43211.5</c:v>
                </c:pt>
                <c:pt idx="122786">
                  <c:v>43212</c:v>
                </c:pt>
                <c:pt idx="122787">
                  <c:v>43212.5</c:v>
                </c:pt>
                <c:pt idx="122788">
                  <c:v>43213</c:v>
                </c:pt>
                <c:pt idx="122789">
                  <c:v>43213.5</c:v>
                </c:pt>
                <c:pt idx="122790">
                  <c:v>43214</c:v>
                </c:pt>
                <c:pt idx="122791">
                  <c:v>43214.5</c:v>
                </c:pt>
                <c:pt idx="122792">
                  <c:v>43215</c:v>
                </c:pt>
                <c:pt idx="122793">
                  <c:v>43215.5</c:v>
                </c:pt>
                <c:pt idx="122794">
                  <c:v>43216</c:v>
                </c:pt>
                <c:pt idx="122795">
                  <c:v>43216.5</c:v>
                </c:pt>
                <c:pt idx="122796">
                  <c:v>43217</c:v>
                </c:pt>
                <c:pt idx="122797">
                  <c:v>43217.5</c:v>
                </c:pt>
                <c:pt idx="122798">
                  <c:v>43218</c:v>
                </c:pt>
                <c:pt idx="122799">
                  <c:v>43218.5</c:v>
                </c:pt>
                <c:pt idx="122800">
                  <c:v>43219</c:v>
                </c:pt>
                <c:pt idx="122801">
                  <c:v>43219.5</c:v>
                </c:pt>
                <c:pt idx="122802">
                  <c:v>43220</c:v>
                </c:pt>
                <c:pt idx="122803">
                  <c:v>43220.5</c:v>
                </c:pt>
                <c:pt idx="122804">
                  <c:v>43221</c:v>
                </c:pt>
                <c:pt idx="122805">
                  <c:v>43221.5</c:v>
                </c:pt>
                <c:pt idx="122806">
                  <c:v>43222</c:v>
                </c:pt>
                <c:pt idx="122807">
                  <c:v>43222.5</c:v>
                </c:pt>
                <c:pt idx="122808">
                  <c:v>43223</c:v>
                </c:pt>
                <c:pt idx="122809">
                  <c:v>43223.5</c:v>
                </c:pt>
                <c:pt idx="122810">
                  <c:v>43224</c:v>
                </c:pt>
                <c:pt idx="122811">
                  <c:v>43224.5</c:v>
                </c:pt>
                <c:pt idx="122812">
                  <c:v>43225</c:v>
                </c:pt>
                <c:pt idx="122813">
                  <c:v>43225.5</c:v>
                </c:pt>
                <c:pt idx="122814">
                  <c:v>43226</c:v>
                </c:pt>
                <c:pt idx="122815">
                  <c:v>43226.5</c:v>
                </c:pt>
                <c:pt idx="122816">
                  <c:v>43227</c:v>
                </c:pt>
                <c:pt idx="122817">
                  <c:v>43227.5</c:v>
                </c:pt>
                <c:pt idx="122818">
                  <c:v>43228</c:v>
                </c:pt>
                <c:pt idx="122819">
                  <c:v>43228.5</c:v>
                </c:pt>
                <c:pt idx="122820">
                  <c:v>43229</c:v>
                </c:pt>
                <c:pt idx="122821">
                  <c:v>43229.5</c:v>
                </c:pt>
                <c:pt idx="122822">
                  <c:v>43230</c:v>
                </c:pt>
                <c:pt idx="122823">
                  <c:v>43230.5</c:v>
                </c:pt>
                <c:pt idx="122824">
                  <c:v>43231</c:v>
                </c:pt>
                <c:pt idx="122825">
                  <c:v>43231.5</c:v>
                </c:pt>
                <c:pt idx="122826">
                  <c:v>43232</c:v>
                </c:pt>
                <c:pt idx="122827">
                  <c:v>43232.5</c:v>
                </c:pt>
                <c:pt idx="122828">
                  <c:v>43233</c:v>
                </c:pt>
                <c:pt idx="122829">
                  <c:v>43233.5</c:v>
                </c:pt>
                <c:pt idx="122830">
                  <c:v>43234</c:v>
                </c:pt>
                <c:pt idx="122831">
                  <c:v>43234.5</c:v>
                </c:pt>
                <c:pt idx="122832">
                  <c:v>43235</c:v>
                </c:pt>
                <c:pt idx="122833">
                  <c:v>43235.5</c:v>
                </c:pt>
                <c:pt idx="122834">
                  <c:v>43236</c:v>
                </c:pt>
                <c:pt idx="122835">
                  <c:v>43236.5</c:v>
                </c:pt>
                <c:pt idx="122836">
                  <c:v>43237</c:v>
                </c:pt>
                <c:pt idx="122837">
                  <c:v>43237.5</c:v>
                </c:pt>
                <c:pt idx="122838">
                  <c:v>43238</c:v>
                </c:pt>
                <c:pt idx="122839">
                  <c:v>43238.5</c:v>
                </c:pt>
                <c:pt idx="122840">
                  <c:v>43239</c:v>
                </c:pt>
                <c:pt idx="122841">
                  <c:v>43239.5</c:v>
                </c:pt>
                <c:pt idx="122842">
                  <c:v>43240</c:v>
                </c:pt>
                <c:pt idx="122843">
                  <c:v>43240.5</c:v>
                </c:pt>
                <c:pt idx="122844">
                  <c:v>43241</c:v>
                </c:pt>
                <c:pt idx="122845">
                  <c:v>43241.5</c:v>
                </c:pt>
                <c:pt idx="122846">
                  <c:v>43242</c:v>
                </c:pt>
                <c:pt idx="122847">
                  <c:v>43242.5</c:v>
                </c:pt>
                <c:pt idx="122848">
                  <c:v>43243</c:v>
                </c:pt>
                <c:pt idx="122849">
                  <c:v>43243.5</c:v>
                </c:pt>
                <c:pt idx="122850">
                  <c:v>43244</c:v>
                </c:pt>
                <c:pt idx="122851">
                  <c:v>43244.5</c:v>
                </c:pt>
                <c:pt idx="122852">
                  <c:v>43245</c:v>
                </c:pt>
                <c:pt idx="122853">
                  <c:v>43245.5</c:v>
                </c:pt>
                <c:pt idx="122854">
                  <c:v>43246</c:v>
                </c:pt>
                <c:pt idx="122855">
                  <c:v>43246.5</c:v>
                </c:pt>
                <c:pt idx="122856">
                  <c:v>43247</c:v>
                </c:pt>
                <c:pt idx="122857">
                  <c:v>43247.5</c:v>
                </c:pt>
                <c:pt idx="122858">
                  <c:v>43248</c:v>
                </c:pt>
                <c:pt idx="122859">
                  <c:v>43248.5</c:v>
                </c:pt>
                <c:pt idx="122860">
                  <c:v>43249</c:v>
                </c:pt>
                <c:pt idx="122861">
                  <c:v>43249.5</c:v>
                </c:pt>
                <c:pt idx="122862">
                  <c:v>43250</c:v>
                </c:pt>
                <c:pt idx="122863">
                  <c:v>43250.5</c:v>
                </c:pt>
                <c:pt idx="122864">
                  <c:v>43251</c:v>
                </c:pt>
                <c:pt idx="122865">
                  <c:v>43251.5</c:v>
                </c:pt>
                <c:pt idx="122866">
                  <c:v>43252</c:v>
                </c:pt>
                <c:pt idx="122867">
                  <c:v>43252.5</c:v>
                </c:pt>
                <c:pt idx="122868">
                  <c:v>43253</c:v>
                </c:pt>
                <c:pt idx="122869">
                  <c:v>43253.5</c:v>
                </c:pt>
                <c:pt idx="122870">
                  <c:v>43254</c:v>
                </c:pt>
                <c:pt idx="122871">
                  <c:v>43254.5</c:v>
                </c:pt>
                <c:pt idx="122872">
                  <c:v>43255</c:v>
                </c:pt>
                <c:pt idx="122873">
                  <c:v>43255.5</c:v>
                </c:pt>
                <c:pt idx="122874">
                  <c:v>43256</c:v>
                </c:pt>
                <c:pt idx="122875">
                  <c:v>43256.5</c:v>
                </c:pt>
                <c:pt idx="122876">
                  <c:v>43257</c:v>
                </c:pt>
                <c:pt idx="122877">
                  <c:v>43257.5</c:v>
                </c:pt>
                <c:pt idx="122878">
                  <c:v>43258</c:v>
                </c:pt>
                <c:pt idx="122879">
                  <c:v>43258.5</c:v>
                </c:pt>
                <c:pt idx="122880">
                  <c:v>43259</c:v>
                </c:pt>
                <c:pt idx="122881">
                  <c:v>43259.5</c:v>
                </c:pt>
                <c:pt idx="122882">
                  <c:v>43260</c:v>
                </c:pt>
                <c:pt idx="122883">
                  <c:v>43260.5</c:v>
                </c:pt>
                <c:pt idx="122884">
                  <c:v>43261</c:v>
                </c:pt>
                <c:pt idx="122885">
                  <c:v>43261.5</c:v>
                </c:pt>
                <c:pt idx="122886">
                  <c:v>43262</c:v>
                </c:pt>
                <c:pt idx="122887">
                  <c:v>43262.5</c:v>
                </c:pt>
                <c:pt idx="122888">
                  <c:v>43263</c:v>
                </c:pt>
                <c:pt idx="122889">
                  <c:v>43263.5</c:v>
                </c:pt>
                <c:pt idx="122890">
                  <c:v>43264</c:v>
                </c:pt>
                <c:pt idx="122891">
                  <c:v>43264.5</c:v>
                </c:pt>
                <c:pt idx="122892">
                  <c:v>43265</c:v>
                </c:pt>
                <c:pt idx="122893">
                  <c:v>43265.5</c:v>
                </c:pt>
                <c:pt idx="122894">
                  <c:v>43266</c:v>
                </c:pt>
                <c:pt idx="122895">
                  <c:v>43266.5</c:v>
                </c:pt>
                <c:pt idx="122896">
                  <c:v>43267</c:v>
                </c:pt>
                <c:pt idx="122897">
                  <c:v>43267.5</c:v>
                </c:pt>
                <c:pt idx="122898">
                  <c:v>43268</c:v>
                </c:pt>
                <c:pt idx="122899">
                  <c:v>43268.5</c:v>
                </c:pt>
                <c:pt idx="122900">
                  <c:v>43269</c:v>
                </c:pt>
                <c:pt idx="122901">
                  <c:v>43269.5</c:v>
                </c:pt>
                <c:pt idx="122902">
                  <c:v>43270</c:v>
                </c:pt>
                <c:pt idx="122903">
                  <c:v>43270.5</c:v>
                </c:pt>
                <c:pt idx="122904">
                  <c:v>43271</c:v>
                </c:pt>
                <c:pt idx="122905">
                  <c:v>43271.5</c:v>
                </c:pt>
                <c:pt idx="122906">
                  <c:v>43272</c:v>
                </c:pt>
                <c:pt idx="122907">
                  <c:v>43272.5</c:v>
                </c:pt>
                <c:pt idx="122908">
                  <c:v>43273</c:v>
                </c:pt>
                <c:pt idx="122909">
                  <c:v>43273.5</c:v>
                </c:pt>
                <c:pt idx="122910">
                  <c:v>43274</c:v>
                </c:pt>
                <c:pt idx="122911">
                  <c:v>43274.5</c:v>
                </c:pt>
                <c:pt idx="122912">
                  <c:v>43275</c:v>
                </c:pt>
                <c:pt idx="122913">
                  <c:v>43275.5</c:v>
                </c:pt>
                <c:pt idx="122914">
                  <c:v>43276</c:v>
                </c:pt>
                <c:pt idx="122915">
                  <c:v>43276.5</c:v>
                </c:pt>
                <c:pt idx="122916">
                  <c:v>43277</c:v>
                </c:pt>
                <c:pt idx="122917">
                  <c:v>43277.5</c:v>
                </c:pt>
                <c:pt idx="122918">
                  <c:v>43278</c:v>
                </c:pt>
                <c:pt idx="122919">
                  <c:v>43278.5</c:v>
                </c:pt>
                <c:pt idx="122920">
                  <c:v>43279</c:v>
                </c:pt>
                <c:pt idx="122921">
                  <c:v>43279.5</c:v>
                </c:pt>
                <c:pt idx="122922">
                  <c:v>43280</c:v>
                </c:pt>
                <c:pt idx="122923">
                  <c:v>43280.5</c:v>
                </c:pt>
                <c:pt idx="122924">
                  <c:v>43281</c:v>
                </c:pt>
                <c:pt idx="122925">
                  <c:v>43281.5</c:v>
                </c:pt>
                <c:pt idx="122926">
                  <c:v>43282</c:v>
                </c:pt>
                <c:pt idx="122927">
                  <c:v>43282.5</c:v>
                </c:pt>
                <c:pt idx="122928">
                  <c:v>43283</c:v>
                </c:pt>
                <c:pt idx="122929">
                  <c:v>43283.5</c:v>
                </c:pt>
                <c:pt idx="122930">
                  <c:v>43284</c:v>
                </c:pt>
                <c:pt idx="122931">
                  <c:v>43284.5</c:v>
                </c:pt>
                <c:pt idx="122932">
                  <c:v>43285</c:v>
                </c:pt>
                <c:pt idx="122933">
                  <c:v>43285.5</c:v>
                </c:pt>
                <c:pt idx="122934">
                  <c:v>43286</c:v>
                </c:pt>
                <c:pt idx="122935">
                  <c:v>43286.5</c:v>
                </c:pt>
                <c:pt idx="122936">
                  <c:v>43287</c:v>
                </c:pt>
                <c:pt idx="122937">
                  <c:v>43287.5</c:v>
                </c:pt>
                <c:pt idx="122938">
                  <c:v>43288</c:v>
                </c:pt>
                <c:pt idx="122939">
                  <c:v>43288.5</c:v>
                </c:pt>
                <c:pt idx="122940">
                  <c:v>43289</c:v>
                </c:pt>
                <c:pt idx="122941">
                  <c:v>43289.5</c:v>
                </c:pt>
                <c:pt idx="122942">
                  <c:v>43290</c:v>
                </c:pt>
                <c:pt idx="122943">
                  <c:v>43290.5</c:v>
                </c:pt>
                <c:pt idx="122944">
                  <c:v>43291</c:v>
                </c:pt>
                <c:pt idx="122945">
                  <c:v>43291.5</c:v>
                </c:pt>
                <c:pt idx="122946">
                  <c:v>43292</c:v>
                </c:pt>
                <c:pt idx="122947">
                  <c:v>43292.5</c:v>
                </c:pt>
                <c:pt idx="122948">
                  <c:v>43293</c:v>
                </c:pt>
                <c:pt idx="122949">
                  <c:v>43293.5</c:v>
                </c:pt>
                <c:pt idx="122950">
                  <c:v>43294</c:v>
                </c:pt>
                <c:pt idx="122951">
                  <c:v>43294.5</c:v>
                </c:pt>
                <c:pt idx="122952">
                  <c:v>43295</c:v>
                </c:pt>
                <c:pt idx="122953">
                  <c:v>43295.5</c:v>
                </c:pt>
                <c:pt idx="122954">
                  <c:v>43296</c:v>
                </c:pt>
                <c:pt idx="122955">
                  <c:v>43296.5</c:v>
                </c:pt>
                <c:pt idx="122956">
                  <c:v>43297</c:v>
                </c:pt>
                <c:pt idx="122957">
                  <c:v>43297.5</c:v>
                </c:pt>
                <c:pt idx="122958">
                  <c:v>43298</c:v>
                </c:pt>
                <c:pt idx="122959">
                  <c:v>43298.5</c:v>
                </c:pt>
                <c:pt idx="122960">
                  <c:v>43299</c:v>
                </c:pt>
                <c:pt idx="122961">
                  <c:v>43299.5</c:v>
                </c:pt>
                <c:pt idx="122962">
                  <c:v>43300</c:v>
                </c:pt>
                <c:pt idx="122963">
                  <c:v>43300.5</c:v>
                </c:pt>
                <c:pt idx="122964">
                  <c:v>43301</c:v>
                </c:pt>
                <c:pt idx="122965">
                  <c:v>43301.5</c:v>
                </c:pt>
                <c:pt idx="122966">
                  <c:v>43302</c:v>
                </c:pt>
                <c:pt idx="122967">
                  <c:v>43302.5</c:v>
                </c:pt>
                <c:pt idx="122968">
                  <c:v>43303</c:v>
                </c:pt>
                <c:pt idx="122969">
                  <c:v>43303.5</c:v>
                </c:pt>
                <c:pt idx="122970">
                  <c:v>43304</c:v>
                </c:pt>
                <c:pt idx="122971">
                  <c:v>43304.5</c:v>
                </c:pt>
                <c:pt idx="122972">
                  <c:v>43305</c:v>
                </c:pt>
                <c:pt idx="122973">
                  <c:v>43305.5</c:v>
                </c:pt>
                <c:pt idx="122974">
                  <c:v>43306</c:v>
                </c:pt>
                <c:pt idx="122975">
                  <c:v>43306.5</c:v>
                </c:pt>
                <c:pt idx="122976">
                  <c:v>43307</c:v>
                </c:pt>
                <c:pt idx="122977">
                  <c:v>43307.5</c:v>
                </c:pt>
                <c:pt idx="122978">
                  <c:v>43308</c:v>
                </c:pt>
                <c:pt idx="122979">
                  <c:v>43308.5</c:v>
                </c:pt>
                <c:pt idx="122980">
                  <c:v>43309</c:v>
                </c:pt>
                <c:pt idx="122981">
                  <c:v>43309.5</c:v>
                </c:pt>
                <c:pt idx="122982">
                  <c:v>43310</c:v>
                </c:pt>
                <c:pt idx="122983">
                  <c:v>43310.5</c:v>
                </c:pt>
                <c:pt idx="122984">
                  <c:v>43311</c:v>
                </c:pt>
                <c:pt idx="122985">
                  <c:v>43311.5</c:v>
                </c:pt>
                <c:pt idx="122986">
                  <c:v>43312</c:v>
                </c:pt>
                <c:pt idx="122987">
                  <c:v>43312.5</c:v>
                </c:pt>
                <c:pt idx="122988">
                  <c:v>43313</c:v>
                </c:pt>
                <c:pt idx="122989">
                  <c:v>43313.5</c:v>
                </c:pt>
                <c:pt idx="122990">
                  <c:v>43314</c:v>
                </c:pt>
                <c:pt idx="122991">
                  <c:v>43314.5</c:v>
                </c:pt>
                <c:pt idx="122992">
                  <c:v>43315</c:v>
                </c:pt>
                <c:pt idx="122993">
                  <c:v>43315.5</c:v>
                </c:pt>
                <c:pt idx="122994">
                  <c:v>43316</c:v>
                </c:pt>
                <c:pt idx="122995">
                  <c:v>43316.5</c:v>
                </c:pt>
                <c:pt idx="122996">
                  <c:v>43317</c:v>
                </c:pt>
                <c:pt idx="122997">
                  <c:v>43317.5</c:v>
                </c:pt>
                <c:pt idx="122998">
                  <c:v>43318</c:v>
                </c:pt>
                <c:pt idx="122999">
                  <c:v>43318.5</c:v>
                </c:pt>
                <c:pt idx="123000">
                  <c:v>43319</c:v>
                </c:pt>
                <c:pt idx="123001">
                  <c:v>43319.5</c:v>
                </c:pt>
                <c:pt idx="123002">
                  <c:v>43320</c:v>
                </c:pt>
                <c:pt idx="123003">
                  <c:v>43320.5</c:v>
                </c:pt>
                <c:pt idx="123004">
                  <c:v>43321</c:v>
                </c:pt>
                <c:pt idx="123005">
                  <c:v>43321.5</c:v>
                </c:pt>
                <c:pt idx="123006">
                  <c:v>43322</c:v>
                </c:pt>
                <c:pt idx="123007">
                  <c:v>43322.5</c:v>
                </c:pt>
                <c:pt idx="123008">
                  <c:v>43323</c:v>
                </c:pt>
                <c:pt idx="123009">
                  <c:v>43323.5</c:v>
                </c:pt>
                <c:pt idx="123010">
                  <c:v>43324</c:v>
                </c:pt>
                <c:pt idx="123011">
                  <c:v>43324.5</c:v>
                </c:pt>
                <c:pt idx="123012">
                  <c:v>43325</c:v>
                </c:pt>
                <c:pt idx="123013">
                  <c:v>43325.5</c:v>
                </c:pt>
                <c:pt idx="123014">
                  <c:v>43326</c:v>
                </c:pt>
                <c:pt idx="123015">
                  <c:v>43326.5</c:v>
                </c:pt>
                <c:pt idx="123016">
                  <c:v>43327</c:v>
                </c:pt>
                <c:pt idx="123017">
                  <c:v>43327.5</c:v>
                </c:pt>
                <c:pt idx="123018">
                  <c:v>43328</c:v>
                </c:pt>
                <c:pt idx="123019">
                  <c:v>43328.5</c:v>
                </c:pt>
                <c:pt idx="123020">
                  <c:v>43329</c:v>
                </c:pt>
                <c:pt idx="123021">
                  <c:v>43329.5</c:v>
                </c:pt>
                <c:pt idx="123022">
                  <c:v>43330</c:v>
                </c:pt>
                <c:pt idx="123023">
                  <c:v>43330.5</c:v>
                </c:pt>
                <c:pt idx="123024">
                  <c:v>43331</c:v>
                </c:pt>
                <c:pt idx="123025">
                  <c:v>43331.5</c:v>
                </c:pt>
                <c:pt idx="123026">
                  <c:v>43332</c:v>
                </c:pt>
                <c:pt idx="123027">
                  <c:v>43332.5</c:v>
                </c:pt>
                <c:pt idx="123028">
                  <c:v>43333</c:v>
                </c:pt>
                <c:pt idx="123029">
                  <c:v>43334</c:v>
                </c:pt>
                <c:pt idx="123030">
                  <c:v>43334.5</c:v>
                </c:pt>
                <c:pt idx="123031">
                  <c:v>43335</c:v>
                </c:pt>
                <c:pt idx="123032">
                  <c:v>43335.5</c:v>
                </c:pt>
                <c:pt idx="123033">
                  <c:v>43336</c:v>
                </c:pt>
                <c:pt idx="123034">
                  <c:v>43336.5</c:v>
                </c:pt>
                <c:pt idx="123035">
                  <c:v>43337</c:v>
                </c:pt>
                <c:pt idx="123036">
                  <c:v>43337.5</c:v>
                </c:pt>
                <c:pt idx="123037">
                  <c:v>43338</c:v>
                </c:pt>
                <c:pt idx="123038">
                  <c:v>43338.5</c:v>
                </c:pt>
                <c:pt idx="123039">
                  <c:v>43339</c:v>
                </c:pt>
                <c:pt idx="123040">
                  <c:v>43339.5</c:v>
                </c:pt>
                <c:pt idx="123041">
                  <c:v>43340</c:v>
                </c:pt>
                <c:pt idx="123042">
                  <c:v>43340.5</c:v>
                </c:pt>
                <c:pt idx="123043">
                  <c:v>43341</c:v>
                </c:pt>
                <c:pt idx="123044">
                  <c:v>43341.5</c:v>
                </c:pt>
                <c:pt idx="123045">
                  <c:v>43342</c:v>
                </c:pt>
                <c:pt idx="123046">
                  <c:v>43342.5</c:v>
                </c:pt>
                <c:pt idx="123047">
                  <c:v>43343</c:v>
                </c:pt>
                <c:pt idx="123048">
                  <c:v>43343.5</c:v>
                </c:pt>
                <c:pt idx="123049">
                  <c:v>43344</c:v>
                </c:pt>
                <c:pt idx="123050">
                  <c:v>43344.5</c:v>
                </c:pt>
                <c:pt idx="123051">
                  <c:v>43345</c:v>
                </c:pt>
                <c:pt idx="123052">
                  <c:v>43345.5</c:v>
                </c:pt>
                <c:pt idx="123053">
                  <c:v>43346</c:v>
                </c:pt>
                <c:pt idx="123054">
                  <c:v>43346.5</c:v>
                </c:pt>
                <c:pt idx="123055">
                  <c:v>43347</c:v>
                </c:pt>
                <c:pt idx="123056">
                  <c:v>43347.5</c:v>
                </c:pt>
                <c:pt idx="123057">
                  <c:v>43348</c:v>
                </c:pt>
                <c:pt idx="123058">
                  <c:v>43348.5</c:v>
                </c:pt>
                <c:pt idx="123059">
                  <c:v>43349</c:v>
                </c:pt>
                <c:pt idx="123060">
                  <c:v>43349.5</c:v>
                </c:pt>
                <c:pt idx="123061">
                  <c:v>43350</c:v>
                </c:pt>
                <c:pt idx="123062">
                  <c:v>43350.5</c:v>
                </c:pt>
                <c:pt idx="123063">
                  <c:v>43351</c:v>
                </c:pt>
                <c:pt idx="123064">
                  <c:v>43351.5</c:v>
                </c:pt>
                <c:pt idx="123065">
                  <c:v>43352</c:v>
                </c:pt>
                <c:pt idx="123066">
                  <c:v>43352.5</c:v>
                </c:pt>
                <c:pt idx="123067">
                  <c:v>43353</c:v>
                </c:pt>
                <c:pt idx="123068">
                  <c:v>43353.5</c:v>
                </c:pt>
                <c:pt idx="123069">
                  <c:v>43354</c:v>
                </c:pt>
                <c:pt idx="123070">
                  <c:v>43354.5</c:v>
                </c:pt>
                <c:pt idx="123071">
                  <c:v>43355</c:v>
                </c:pt>
                <c:pt idx="123072">
                  <c:v>43355.5</c:v>
                </c:pt>
                <c:pt idx="123073">
                  <c:v>43356</c:v>
                </c:pt>
                <c:pt idx="123074">
                  <c:v>43356.5</c:v>
                </c:pt>
                <c:pt idx="123075">
                  <c:v>43357</c:v>
                </c:pt>
                <c:pt idx="123076">
                  <c:v>43357.5</c:v>
                </c:pt>
                <c:pt idx="123077">
                  <c:v>43358</c:v>
                </c:pt>
                <c:pt idx="123078">
                  <c:v>43358.5</c:v>
                </c:pt>
                <c:pt idx="123079">
                  <c:v>43359</c:v>
                </c:pt>
                <c:pt idx="123080">
                  <c:v>43359.5</c:v>
                </c:pt>
                <c:pt idx="123081">
                  <c:v>43360</c:v>
                </c:pt>
                <c:pt idx="123082">
                  <c:v>43360.5</c:v>
                </c:pt>
                <c:pt idx="123083">
                  <c:v>43361</c:v>
                </c:pt>
                <c:pt idx="123084">
                  <c:v>43361.5</c:v>
                </c:pt>
                <c:pt idx="123085">
                  <c:v>43362</c:v>
                </c:pt>
                <c:pt idx="123086">
                  <c:v>43362.5</c:v>
                </c:pt>
                <c:pt idx="123087">
                  <c:v>43363</c:v>
                </c:pt>
                <c:pt idx="123088">
                  <c:v>43363.5</c:v>
                </c:pt>
                <c:pt idx="123089">
                  <c:v>43364</c:v>
                </c:pt>
                <c:pt idx="123090">
                  <c:v>43364.5</c:v>
                </c:pt>
                <c:pt idx="123091">
                  <c:v>43365</c:v>
                </c:pt>
                <c:pt idx="123092">
                  <c:v>43365.5</c:v>
                </c:pt>
                <c:pt idx="123093">
                  <c:v>43366</c:v>
                </c:pt>
                <c:pt idx="123094">
                  <c:v>43366.5</c:v>
                </c:pt>
                <c:pt idx="123095">
                  <c:v>43367</c:v>
                </c:pt>
                <c:pt idx="123096">
                  <c:v>43367.5</c:v>
                </c:pt>
                <c:pt idx="123097">
                  <c:v>43368</c:v>
                </c:pt>
                <c:pt idx="123098">
                  <c:v>43368.5</c:v>
                </c:pt>
                <c:pt idx="123099">
                  <c:v>43369</c:v>
                </c:pt>
                <c:pt idx="123100">
                  <c:v>43369.5</c:v>
                </c:pt>
                <c:pt idx="123101">
                  <c:v>43370</c:v>
                </c:pt>
                <c:pt idx="123102">
                  <c:v>43370.5</c:v>
                </c:pt>
                <c:pt idx="123103">
                  <c:v>43371</c:v>
                </c:pt>
                <c:pt idx="123104">
                  <c:v>43371.5</c:v>
                </c:pt>
                <c:pt idx="123105">
                  <c:v>43372</c:v>
                </c:pt>
                <c:pt idx="123106">
                  <c:v>43372.5</c:v>
                </c:pt>
                <c:pt idx="123107">
                  <c:v>43373</c:v>
                </c:pt>
                <c:pt idx="123108">
                  <c:v>43373.5</c:v>
                </c:pt>
                <c:pt idx="123109">
                  <c:v>43374</c:v>
                </c:pt>
                <c:pt idx="123110">
                  <c:v>43374.5</c:v>
                </c:pt>
                <c:pt idx="123111">
                  <c:v>43375</c:v>
                </c:pt>
                <c:pt idx="123112">
                  <c:v>43375.5</c:v>
                </c:pt>
                <c:pt idx="123113">
                  <c:v>43376</c:v>
                </c:pt>
                <c:pt idx="123114">
                  <c:v>43376.5</c:v>
                </c:pt>
                <c:pt idx="123115">
                  <c:v>43377</c:v>
                </c:pt>
                <c:pt idx="123116">
                  <c:v>43377.5</c:v>
                </c:pt>
                <c:pt idx="123117">
                  <c:v>43378</c:v>
                </c:pt>
                <c:pt idx="123118">
                  <c:v>43378.5</c:v>
                </c:pt>
                <c:pt idx="123119">
                  <c:v>43379</c:v>
                </c:pt>
                <c:pt idx="123120">
                  <c:v>43379.5</c:v>
                </c:pt>
                <c:pt idx="123121">
                  <c:v>43380</c:v>
                </c:pt>
                <c:pt idx="123122">
                  <c:v>43380.5</c:v>
                </c:pt>
                <c:pt idx="123123">
                  <c:v>43381</c:v>
                </c:pt>
                <c:pt idx="123124">
                  <c:v>43381.5</c:v>
                </c:pt>
                <c:pt idx="123125">
                  <c:v>43382</c:v>
                </c:pt>
                <c:pt idx="123126">
                  <c:v>43382.5</c:v>
                </c:pt>
                <c:pt idx="123127">
                  <c:v>43383</c:v>
                </c:pt>
                <c:pt idx="123128">
                  <c:v>43383.5</c:v>
                </c:pt>
                <c:pt idx="123129">
                  <c:v>43384</c:v>
                </c:pt>
                <c:pt idx="123130">
                  <c:v>43384.5</c:v>
                </c:pt>
                <c:pt idx="123131">
                  <c:v>43385</c:v>
                </c:pt>
                <c:pt idx="123132">
                  <c:v>43385.5</c:v>
                </c:pt>
                <c:pt idx="123133">
                  <c:v>43386</c:v>
                </c:pt>
                <c:pt idx="123134">
                  <c:v>43386.5</c:v>
                </c:pt>
                <c:pt idx="123135">
                  <c:v>43387</c:v>
                </c:pt>
                <c:pt idx="123136">
                  <c:v>43387.5</c:v>
                </c:pt>
                <c:pt idx="123137">
                  <c:v>43388</c:v>
                </c:pt>
                <c:pt idx="123138">
                  <c:v>43388.5</c:v>
                </c:pt>
                <c:pt idx="123139">
                  <c:v>43389</c:v>
                </c:pt>
                <c:pt idx="123140">
                  <c:v>43389.5</c:v>
                </c:pt>
                <c:pt idx="123141">
                  <c:v>43390</c:v>
                </c:pt>
                <c:pt idx="123142">
                  <c:v>43390.5</c:v>
                </c:pt>
                <c:pt idx="123143">
                  <c:v>43391</c:v>
                </c:pt>
                <c:pt idx="123144">
                  <c:v>43391.5</c:v>
                </c:pt>
                <c:pt idx="123145">
                  <c:v>43392</c:v>
                </c:pt>
                <c:pt idx="123146">
                  <c:v>43392.5</c:v>
                </c:pt>
                <c:pt idx="123147">
                  <c:v>43393</c:v>
                </c:pt>
                <c:pt idx="123148">
                  <c:v>43393.5</c:v>
                </c:pt>
                <c:pt idx="123149">
                  <c:v>43394</c:v>
                </c:pt>
                <c:pt idx="123150">
                  <c:v>43394.5</c:v>
                </c:pt>
                <c:pt idx="123151">
                  <c:v>43395</c:v>
                </c:pt>
                <c:pt idx="123152">
                  <c:v>43395.5</c:v>
                </c:pt>
                <c:pt idx="123153">
                  <c:v>43396</c:v>
                </c:pt>
                <c:pt idx="123154">
                  <c:v>43396.5</c:v>
                </c:pt>
                <c:pt idx="123155">
                  <c:v>43397</c:v>
                </c:pt>
                <c:pt idx="123156">
                  <c:v>43397.5</c:v>
                </c:pt>
                <c:pt idx="123157">
                  <c:v>43398</c:v>
                </c:pt>
                <c:pt idx="123158">
                  <c:v>43398.5</c:v>
                </c:pt>
                <c:pt idx="123159">
                  <c:v>43399</c:v>
                </c:pt>
                <c:pt idx="123160">
                  <c:v>43399.5</c:v>
                </c:pt>
                <c:pt idx="123161">
                  <c:v>43400</c:v>
                </c:pt>
                <c:pt idx="123162">
                  <c:v>43400.5</c:v>
                </c:pt>
                <c:pt idx="123163">
                  <c:v>43401</c:v>
                </c:pt>
                <c:pt idx="123164">
                  <c:v>43401.5</c:v>
                </c:pt>
                <c:pt idx="123165">
                  <c:v>43402</c:v>
                </c:pt>
                <c:pt idx="123166">
                  <c:v>43402.5</c:v>
                </c:pt>
                <c:pt idx="123167">
                  <c:v>43403</c:v>
                </c:pt>
                <c:pt idx="123168">
                  <c:v>43403.5</c:v>
                </c:pt>
                <c:pt idx="123169">
                  <c:v>43404</c:v>
                </c:pt>
                <c:pt idx="123170">
                  <c:v>43404.5</c:v>
                </c:pt>
                <c:pt idx="123171">
                  <c:v>43405</c:v>
                </c:pt>
                <c:pt idx="123172">
                  <c:v>43405.5</c:v>
                </c:pt>
                <c:pt idx="123173">
                  <c:v>43406</c:v>
                </c:pt>
                <c:pt idx="123174">
                  <c:v>43406.5</c:v>
                </c:pt>
                <c:pt idx="123175">
                  <c:v>43407</c:v>
                </c:pt>
                <c:pt idx="123176">
                  <c:v>43407.5</c:v>
                </c:pt>
                <c:pt idx="123177">
                  <c:v>43408</c:v>
                </c:pt>
                <c:pt idx="123178">
                  <c:v>43408.5</c:v>
                </c:pt>
                <c:pt idx="123179">
                  <c:v>43409</c:v>
                </c:pt>
                <c:pt idx="123180">
                  <c:v>43409.5</c:v>
                </c:pt>
                <c:pt idx="123181">
                  <c:v>43410</c:v>
                </c:pt>
                <c:pt idx="123182">
                  <c:v>43410.5</c:v>
                </c:pt>
                <c:pt idx="123183">
                  <c:v>43411</c:v>
                </c:pt>
                <c:pt idx="123184">
                  <c:v>43411.5</c:v>
                </c:pt>
                <c:pt idx="123185">
                  <c:v>43412</c:v>
                </c:pt>
                <c:pt idx="123186">
                  <c:v>43412.5</c:v>
                </c:pt>
                <c:pt idx="123187">
                  <c:v>43413</c:v>
                </c:pt>
                <c:pt idx="123188">
                  <c:v>43413.5</c:v>
                </c:pt>
                <c:pt idx="123189">
                  <c:v>43414</c:v>
                </c:pt>
                <c:pt idx="123190">
                  <c:v>43414.5</c:v>
                </c:pt>
                <c:pt idx="123191">
                  <c:v>43415</c:v>
                </c:pt>
                <c:pt idx="123192">
                  <c:v>43415.5</c:v>
                </c:pt>
                <c:pt idx="123193">
                  <c:v>43416</c:v>
                </c:pt>
                <c:pt idx="123194">
                  <c:v>43416.5</c:v>
                </c:pt>
                <c:pt idx="123195">
                  <c:v>43417</c:v>
                </c:pt>
                <c:pt idx="123196">
                  <c:v>43417.5</c:v>
                </c:pt>
                <c:pt idx="123197">
                  <c:v>43418</c:v>
                </c:pt>
                <c:pt idx="123198">
                  <c:v>43418.5</c:v>
                </c:pt>
                <c:pt idx="123199">
                  <c:v>43419</c:v>
                </c:pt>
                <c:pt idx="123200">
                  <c:v>43419.5</c:v>
                </c:pt>
                <c:pt idx="123201">
                  <c:v>43420</c:v>
                </c:pt>
                <c:pt idx="123202">
                  <c:v>43420.5</c:v>
                </c:pt>
                <c:pt idx="123203">
                  <c:v>43421</c:v>
                </c:pt>
                <c:pt idx="123204">
                  <c:v>43421.5</c:v>
                </c:pt>
                <c:pt idx="123205">
                  <c:v>43422</c:v>
                </c:pt>
                <c:pt idx="123206">
                  <c:v>43422.5</c:v>
                </c:pt>
                <c:pt idx="123207">
                  <c:v>43423</c:v>
                </c:pt>
                <c:pt idx="123208">
                  <c:v>43423.5</c:v>
                </c:pt>
                <c:pt idx="123209">
                  <c:v>43424</c:v>
                </c:pt>
                <c:pt idx="123210">
                  <c:v>43424.5</c:v>
                </c:pt>
                <c:pt idx="123211">
                  <c:v>43425</c:v>
                </c:pt>
                <c:pt idx="123212">
                  <c:v>43425.5</c:v>
                </c:pt>
                <c:pt idx="123213">
                  <c:v>43426</c:v>
                </c:pt>
                <c:pt idx="123214">
                  <c:v>43426.5</c:v>
                </c:pt>
                <c:pt idx="123215">
                  <c:v>43427</c:v>
                </c:pt>
                <c:pt idx="123216">
                  <c:v>43427.5</c:v>
                </c:pt>
                <c:pt idx="123217">
                  <c:v>43428</c:v>
                </c:pt>
                <c:pt idx="123218">
                  <c:v>43428.5</c:v>
                </c:pt>
                <c:pt idx="123219">
                  <c:v>43429</c:v>
                </c:pt>
                <c:pt idx="123220">
                  <c:v>43429.5</c:v>
                </c:pt>
                <c:pt idx="123221">
                  <c:v>43430</c:v>
                </c:pt>
                <c:pt idx="123222">
                  <c:v>43430.5</c:v>
                </c:pt>
                <c:pt idx="123223">
                  <c:v>43431</c:v>
                </c:pt>
                <c:pt idx="123224">
                  <c:v>43431.5</c:v>
                </c:pt>
                <c:pt idx="123225">
                  <c:v>43432</c:v>
                </c:pt>
                <c:pt idx="123226">
                  <c:v>43432.5</c:v>
                </c:pt>
                <c:pt idx="123227">
                  <c:v>43433</c:v>
                </c:pt>
                <c:pt idx="123228">
                  <c:v>43433.5</c:v>
                </c:pt>
                <c:pt idx="123229">
                  <c:v>43434</c:v>
                </c:pt>
                <c:pt idx="123230">
                  <c:v>43434.5</c:v>
                </c:pt>
                <c:pt idx="123231">
                  <c:v>43435</c:v>
                </c:pt>
                <c:pt idx="123232">
                  <c:v>43435.5</c:v>
                </c:pt>
                <c:pt idx="123233">
                  <c:v>43436</c:v>
                </c:pt>
                <c:pt idx="123234">
                  <c:v>43436.5</c:v>
                </c:pt>
                <c:pt idx="123235">
                  <c:v>43437</c:v>
                </c:pt>
                <c:pt idx="123236">
                  <c:v>43437.5</c:v>
                </c:pt>
                <c:pt idx="123237">
                  <c:v>43438</c:v>
                </c:pt>
                <c:pt idx="123238">
                  <c:v>43438.5</c:v>
                </c:pt>
                <c:pt idx="123239">
                  <c:v>43439</c:v>
                </c:pt>
                <c:pt idx="123240">
                  <c:v>43439.5</c:v>
                </c:pt>
                <c:pt idx="123241">
                  <c:v>43440</c:v>
                </c:pt>
                <c:pt idx="123242">
                  <c:v>43440.5</c:v>
                </c:pt>
                <c:pt idx="123243">
                  <c:v>43441</c:v>
                </c:pt>
                <c:pt idx="123244">
                  <c:v>43441.5</c:v>
                </c:pt>
                <c:pt idx="123245">
                  <c:v>43442</c:v>
                </c:pt>
                <c:pt idx="123246">
                  <c:v>43442.5</c:v>
                </c:pt>
                <c:pt idx="123247">
                  <c:v>43443</c:v>
                </c:pt>
                <c:pt idx="123248">
                  <c:v>43443.5</c:v>
                </c:pt>
                <c:pt idx="123249">
                  <c:v>43444</c:v>
                </c:pt>
                <c:pt idx="123250">
                  <c:v>43444.5</c:v>
                </c:pt>
                <c:pt idx="123251">
                  <c:v>43445</c:v>
                </c:pt>
                <c:pt idx="123252">
                  <c:v>43445.5</c:v>
                </c:pt>
                <c:pt idx="123253">
                  <c:v>43446</c:v>
                </c:pt>
                <c:pt idx="123254">
                  <c:v>43446.5</c:v>
                </c:pt>
                <c:pt idx="123255">
                  <c:v>43447</c:v>
                </c:pt>
                <c:pt idx="123256">
                  <c:v>43447.5</c:v>
                </c:pt>
                <c:pt idx="123257">
                  <c:v>43448</c:v>
                </c:pt>
                <c:pt idx="123258">
                  <c:v>43448.5</c:v>
                </c:pt>
                <c:pt idx="123259">
                  <c:v>43449</c:v>
                </c:pt>
                <c:pt idx="123260">
                  <c:v>43449.5</c:v>
                </c:pt>
                <c:pt idx="123261">
                  <c:v>43450</c:v>
                </c:pt>
                <c:pt idx="123262">
                  <c:v>43450.5</c:v>
                </c:pt>
                <c:pt idx="123263">
                  <c:v>43451</c:v>
                </c:pt>
                <c:pt idx="123264">
                  <c:v>43451.5</c:v>
                </c:pt>
                <c:pt idx="123265">
                  <c:v>43452</c:v>
                </c:pt>
                <c:pt idx="123266">
                  <c:v>43452.5</c:v>
                </c:pt>
                <c:pt idx="123267">
                  <c:v>43453</c:v>
                </c:pt>
                <c:pt idx="123268">
                  <c:v>43453.5</c:v>
                </c:pt>
                <c:pt idx="123269">
                  <c:v>43454</c:v>
                </c:pt>
                <c:pt idx="123270">
                  <c:v>43454.5</c:v>
                </c:pt>
                <c:pt idx="123271">
                  <c:v>43455</c:v>
                </c:pt>
                <c:pt idx="123272">
                  <c:v>43455.5</c:v>
                </c:pt>
                <c:pt idx="123273">
                  <c:v>43456</c:v>
                </c:pt>
                <c:pt idx="123274">
                  <c:v>43456.5</c:v>
                </c:pt>
                <c:pt idx="123275">
                  <c:v>43457</c:v>
                </c:pt>
                <c:pt idx="123276">
                  <c:v>43457.5</c:v>
                </c:pt>
                <c:pt idx="123277">
                  <c:v>43458</c:v>
                </c:pt>
                <c:pt idx="123278">
                  <c:v>43458.5</c:v>
                </c:pt>
                <c:pt idx="123279">
                  <c:v>43459</c:v>
                </c:pt>
                <c:pt idx="123280">
                  <c:v>43459.5</c:v>
                </c:pt>
                <c:pt idx="123281">
                  <c:v>43460</c:v>
                </c:pt>
                <c:pt idx="123282">
                  <c:v>43461</c:v>
                </c:pt>
                <c:pt idx="123283">
                  <c:v>43461.5</c:v>
                </c:pt>
                <c:pt idx="123284">
                  <c:v>43462</c:v>
                </c:pt>
                <c:pt idx="123285">
                  <c:v>43462.5</c:v>
                </c:pt>
                <c:pt idx="123286">
                  <c:v>43463</c:v>
                </c:pt>
                <c:pt idx="123287">
                  <c:v>43463.5</c:v>
                </c:pt>
                <c:pt idx="123288">
                  <c:v>43464</c:v>
                </c:pt>
                <c:pt idx="123289">
                  <c:v>43464.5</c:v>
                </c:pt>
                <c:pt idx="123290">
                  <c:v>43465</c:v>
                </c:pt>
                <c:pt idx="123291">
                  <c:v>43465.5</c:v>
                </c:pt>
                <c:pt idx="123292">
                  <c:v>43466</c:v>
                </c:pt>
                <c:pt idx="123293">
                  <c:v>43466.5</c:v>
                </c:pt>
                <c:pt idx="123294">
                  <c:v>43467</c:v>
                </c:pt>
                <c:pt idx="123295">
                  <c:v>43467.5</c:v>
                </c:pt>
                <c:pt idx="123296">
                  <c:v>43468</c:v>
                </c:pt>
                <c:pt idx="123297">
                  <c:v>43468.5</c:v>
                </c:pt>
                <c:pt idx="123298">
                  <c:v>43469</c:v>
                </c:pt>
                <c:pt idx="123299">
                  <c:v>43469.5</c:v>
                </c:pt>
                <c:pt idx="123300">
                  <c:v>43470</c:v>
                </c:pt>
                <c:pt idx="123301">
                  <c:v>43470.5</c:v>
                </c:pt>
                <c:pt idx="123302">
                  <c:v>43471</c:v>
                </c:pt>
                <c:pt idx="123303">
                  <c:v>43471.5</c:v>
                </c:pt>
                <c:pt idx="123304">
                  <c:v>43472</c:v>
                </c:pt>
                <c:pt idx="123305">
                  <c:v>43472.5</c:v>
                </c:pt>
                <c:pt idx="123306">
                  <c:v>43473</c:v>
                </c:pt>
                <c:pt idx="123307">
                  <c:v>43473.5</c:v>
                </c:pt>
                <c:pt idx="123308">
                  <c:v>43474</c:v>
                </c:pt>
                <c:pt idx="123309">
                  <c:v>43474.5</c:v>
                </c:pt>
                <c:pt idx="123310">
                  <c:v>43475</c:v>
                </c:pt>
                <c:pt idx="123311">
                  <c:v>43475.5</c:v>
                </c:pt>
                <c:pt idx="123312">
                  <c:v>43476</c:v>
                </c:pt>
                <c:pt idx="123313">
                  <c:v>43476.5</c:v>
                </c:pt>
                <c:pt idx="123314">
                  <c:v>43477</c:v>
                </c:pt>
                <c:pt idx="123315">
                  <c:v>43477.5</c:v>
                </c:pt>
                <c:pt idx="123316">
                  <c:v>43478</c:v>
                </c:pt>
                <c:pt idx="123317">
                  <c:v>43478.5</c:v>
                </c:pt>
                <c:pt idx="123318">
                  <c:v>43479</c:v>
                </c:pt>
                <c:pt idx="123319">
                  <c:v>43479.5</c:v>
                </c:pt>
                <c:pt idx="123320">
                  <c:v>43480</c:v>
                </c:pt>
                <c:pt idx="123321">
                  <c:v>43480.5</c:v>
                </c:pt>
                <c:pt idx="123322">
                  <c:v>43481</c:v>
                </c:pt>
                <c:pt idx="123323">
                  <c:v>43481.5</c:v>
                </c:pt>
                <c:pt idx="123324">
                  <c:v>43482</c:v>
                </c:pt>
                <c:pt idx="123325">
                  <c:v>43482.5</c:v>
                </c:pt>
                <c:pt idx="123326">
                  <c:v>43483</c:v>
                </c:pt>
                <c:pt idx="123327">
                  <c:v>43483.5</c:v>
                </c:pt>
                <c:pt idx="123328">
                  <c:v>43484</c:v>
                </c:pt>
                <c:pt idx="123329">
                  <c:v>43484.5</c:v>
                </c:pt>
                <c:pt idx="123330">
                  <c:v>43485</c:v>
                </c:pt>
                <c:pt idx="123331">
                  <c:v>43485.5</c:v>
                </c:pt>
                <c:pt idx="123332">
                  <c:v>43486</c:v>
                </c:pt>
                <c:pt idx="123333">
                  <c:v>43486.5</c:v>
                </c:pt>
                <c:pt idx="123334">
                  <c:v>43487</c:v>
                </c:pt>
                <c:pt idx="123335">
                  <c:v>43487.5</c:v>
                </c:pt>
                <c:pt idx="123336">
                  <c:v>43488</c:v>
                </c:pt>
                <c:pt idx="123337">
                  <c:v>43488.5</c:v>
                </c:pt>
                <c:pt idx="123338">
                  <c:v>43489</c:v>
                </c:pt>
                <c:pt idx="123339">
                  <c:v>43489.5</c:v>
                </c:pt>
                <c:pt idx="123340">
                  <c:v>43490</c:v>
                </c:pt>
                <c:pt idx="123341">
                  <c:v>43490.5</c:v>
                </c:pt>
                <c:pt idx="123342">
                  <c:v>43491</c:v>
                </c:pt>
                <c:pt idx="123343">
                  <c:v>43491.5</c:v>
                </c:pt>
                <c:pt idx="123344">
                  <c:v>43492</c:v>
                </c:pt>
                <c:pt idx="123345">
                  <c:v>43492.5</c:v>
                </c:pt>
                <c:pt idx="123346">
                  <c:v>43493</c:v>
                </c:pt>
                <c:pt idx="123347">
                  <c:v>43493.5</c:v>
                </c:pt>
                <c:pt idx="123348">
                  <c:v>43494</c:v>
                </c:pt>
                <c:pt idx="123349">
                  <c:v>43494.5</c:v>
                </c:pt>
                <c:pt idx="123350">
                  <c:v>43495</c:v>
                </c:pt>
                <c:pt idx="123351">
                  <c:v>43495.5</c:v>
                </c:pt>
                <c:pt idx="123352">
                  <c:v>43496</c:v>
                </c:pt>
                <c:pt idx="123353">
                  <c:v>43496.5</c:v>
                </c:pt>
                <c:pt idx="123354">
                  <c:v>43497</c:v>
                </c:pt>
                <c:pt idx="123355">
                  <c:v>43497.5</c:v>
                </c:pt>
                <c:pt idx="123356">
                  <c:v>43498</c:v>
                </c:pt>
                <c:pt idx="123357">
                  <c:v>43498.5</c:v>
                </c:pt>
                <c:pt idx="123358">
                  <c:v>43499</c:v>
                </c:pt>
                <c:pt idx="123359">
                  <c:v>43499.5</c:v>
                </c:pt>
                <c:pt idx="123360">
                  <c:v>43500</c:v>
                </c:pt>
                <c:pt idx="123361">
                  <c:v>43500.5</c:v>
                </c:pt>
                <c:pt idx="123362">
                  <c:v>43501</c:v>
                </c:pt>
                <c:pt idx="123363">
                  <c:v>43501.5</c:v>
                </c:pt>
                <c:pt idx="123364">
                  <c:v>43502</c:v>
                </c:pt>
                <c:pt idx="123365">
                  <c:v>43502.5</c:v>
                </c:pt>
                <c:pt idx="123366">
                  <c:v>43503</c:v>
                </c:pt>
                <c:pt idx="123367">
                  <c:v>43503.5</c:v>
                </c:pt>
                <c:pt idx="123368">
                  <c:v>43504</c:v>
                </c:pt>
                <c:pt idx="123369">
                  <c:v>43504.5</c:v>
                </c:pt>
                <c:pt idx="123370">
                  <c:v>43505</c:v>
                </c:pt>
                <c:pt idx="123371">
                  <c:v>43505.5</c:v>
                </c:pt>
                <c:pt idx="123372">
                  <c:v>43506</c:v>
                </c:pt>
                <c:pt idx="123373">
                  <c:v>43506.5</c:v>
                </c:pt>
                <c:pt idx="123374">
                  <c:v>43507</c:v>
                </c:pt>
                <c:pt idx="123375">
                  <c:v>43507.5</c:v>
                </c:pt>
                <c:pt idx="123376">
                  <c:v>43508</c:v>
                </c:pt>
                <c:pt idx="123377">
                  <c:v>43508.5</c:v>
                </c:pt>
                <c:pt idx="123378">
                  <c:v>43509</c:v>
                </c:pt>
                <c:pt idx="123379">
                  <c:v>43509.5</c:v>
                </c:pt>
                <c:pt idx="123380">
                  <c:v>43510</c:v>
                </c:pt>
                <c:pt idx="123381">
                  <c:v>43510.5</c:v>
                </c:pt>
                <c:pt idx="123382">
                  <c:v>43511</c:v>
                </c:pt>
                <c:pt idx="123383">
                  <c:v>43511.5</c:v>
                </c:pt>
                <c:pt idx="123384">
                  <c:v>43512</c:v>
                </c:pt>
                <c:pt idx="123385">
                  <c:v>43512.5</c:v>
                </c:pt>
                <c:pt idx="123386">
                  <c:v>43513</c:v>
                </c:pt>
                <c:pt idx="123387">
                  <c:v>43513.5</c:v>
                </c:pt>
                <c:pt idx="123388">
                  <c:v>43514</c:v>
                </c:pt>
                <c:pt idx="123389">
                  <c:v>43514.5</c:v>
                </c:pt>
                <c:pt idx="123390">
                  <c:v>43515</c:v>
                </c:pt>
                <c:pt idx="123391">
                  <c:v>43515.5</c:v>
                </c:pt>
                <c:pt idx="123392">
                  <c:v>43516</c:v>
                </c:pt>
                <c:pt idx="123393">
                  <c:v>43516.5</c:v>
                </c:pt>
                <c:pt idx="123394">
                  <c:v>43517</c:v>
                </c:pt>
                <c:pt idx="123395">
                  <c:v>43517.5</c:v>
                </c:pt>
                <c:pt idx="123396">
                  <c:v>43518</c:v>
                </c:pt>
                <c:pt idx="123397">
                  <c:v>43518.5</c:v>
                </c:pt>
                <c:pt idx="123398">
                  <c:v>43519</c:v>
                </c:pt>
                <c:pt idx="123399">
                  <c:v>43519.5</c:v>
                </c:pt>
                <c:pt idx="123400">
                  <c:v>43520</c:v>
                </c:pt>
                <c:pt idx="123401">
                  <c:v>43520.5</c:v>
                </c:pt>
                <c:pt idx="123402">
                  <c:v>43521</c:v>
                </c:pt>
                <c:pt idx="123403">
                  <c:v>43521.5</c:v>
                </c:pt>
                <c:pt idx="123404">
                  <c:v>43522</c:v>
                </c:pt>
                <c:pt idx="123405">
                  <c:v>43522.5</c:v>
                </c:pt>
                <c:pt idx="123406">
                  <c:v>43523</c:v>
                </c:pt>
                <c:pt idx="123407">
                  <c:v>43523.5</c:v>
                </c:pt>
                <c:pt idx="123408">
                  <c:v>43524</c:v>
                </c:pt>
                <c:pt idx="123409">
                  <c:v>43524.5</c:v>
                </c:pt>
                <c:pt idx="123410">
                  <c:v>43525</c:v>
                </c:pt>
                <c:pt idx="123411">
                  <c:v>43525.5</c:v>
                </c:pt>
                <c:pt idx="123412">
                  <c:v>43526</c:v>
                </c:pt>
                <c:pt idx="123413">
                  <c:v>43526.5</c:v>
                </c:pt>
                <c:pt idx="123414">
                  <c:v>43527</c:v>
                </c:pt>
                <c:pt idx="123415">
                  <c:v>43527.5</c:v>
                </c:pt>
                <c:pt idx="123416">
                  <c:v>43528</c:v>
                </c:pt>
                <c:pt idx="123417">
                  <c:v>43528.5</c:v>
                </c:pt>
                <c:pt idx="123418">
                  <c:v>43529</c:v>
                </c:pt>
                <c:pt idx="123419">
                  <c:v>43529.5</c:v>
                </c:pt>
                <c:pt idx="123420">
                  <c:v>43530</c:v>
                </c:pt>
                <c:pt idx="123421">
                  <c:v>43530.5</c:v>
                </c:pt>
                <c:pt idx="123422">
                  <c:v>43531</c:v>
                </c:pt>
                <c:pt idx="123423">
                  <c:v>43531.5</c:v>
                </c:pt>
                <c:pt idx="123424">
                  <c:v>43532</c:v>
                </c:pt>
                <c:pt idx="123425">
                  <c:v>43532.5</c:v>
                </c:pt>
                <c:pt idx="123426">
                  <c:v>43533</c:v>
                </c:pt>
                <c:pt idx="123427">
                  <c:v>43533.5</c:v>
                </c:pt>
                <c:pt idx="123428">
                  <c:v>43534</c:v>
                </c:pt>
                <c:pt idx="123429">
                  <c:v>43534.5</c:v>
                </c:pt>
                <c:pt idx="123430">
                  <c:v>43535</c:v>
                </c:pt>
                <c:pt idx="123431">
                  <c:v>43535.5</c:v>
                </c:pt>
                <c:pt idx="123432">
                  <c:v>43536</c:v>
                </c:pt>
                <c:pt idx="123433">
                  <c:v>43536.5</c:v>
                </c:pt>
                <c:pt idx="123434">
                  <c:v>43537</c:v>
                </c:pt>
                <c:pt idx="123435">
                  <c:v>43537.5</c:v>
                </c:pt>
                <c:pt idx="123436">
                  <c:v>43538</c:v>
                </c:pt>
                <c:pt idx="123437">
                  <c:v>43538.5</c:v>
                </c:pt>
                <c:pt idx="123438">
                  <c:v>43539</c:v>
                </c:pt>
                <c:pt idx="123439">
                  <c:v>43539.5</c:v>
                </c:pt>
                <c:pt idx="123440">
                  <c:v>43540</c:v>
                </c:pt>
                <c:pt idx="123441">
                  <c:v>43540.5</c:v>
                </c:pt>
                <c:pt idx="123442">
                  <c:v>43541</c:v>
                </c:pt>
                <c:pt idx="123443">
                  <c:v>43541.5</c:v>
                </c:pt>
                <c:pt idx="123444">
                  <c:v>43542</c:v>
                </c:pt>
                <c:pt idx="123445">
                  <c:v>43542.5</c:v>
                </c:pt>
                <c:pt idx="123446">
                  <c:v>43543</c:v>
                </c:pt>
                <c:pt idx="123447">
                  <c:v>43543.5</c:v>
                </c:pt>
                <c:pt idx="123448">
                  <c:v>43544</c:v>
                </c:pt>
                <c:pt idx="123449">
                  <c:v>43544.5</c:v>
                </c:pt>
                <c:pt idx="123450">
                  <c:v>43545</c:v>
                </c:pt>
                <c:pt idx="123451">
                  <c:v>43545.5</c:v>
                </c:pt>
                <c:pt idx="123452">
                  <c:v>43546</c:v>
                </c:pt>
                <c:pt idx="123453">
                  <c:v>43546.5</c:v>
                </c:pt>
                <c:pt idx="123454">
                  <c:v>43547</c:v>
                </c:pt>
                <c:pt idx="123455">
                  <c:v>43547.5</c:v>
                </c:pt>
                <c:pt idx="123456">
                  <c:v>43548</c:v>
                </c:pt>
                <c:pt idx="123457">
                  <c:v>43548.5</c:v>
                </c:pt>
                <c:pt idx="123458">
                  <c:v>43549</c:v>
                </c:pt>
                <c:pt idx="123459">
                  <c:v>43549.5</c:v>
                </c:pt>
                <c:pt idx="123460">
                  <c:v>43550</c:v>
                </c:pt>
                <c:pt idx="123461">
                  <c:v>43550.5</c:v>
                </c:pt>
                <c:pt idx="123462">
                  <c:v>43551</c:v>
                </c:pt>
                <c:pt idx="123463">
                  <c:v>43551.5</c:v>
                </c:pt>
                <c:pt idx="123464">
                  <c:v>43552</c:v>
                </c:pt>
                <c:pt idx="123465">
                  <c:v>43552.5</c:v>
                </c:pt>
                <c:pt idx="123466">
                  <c:v>43553</c:v>
                </c:pt>
                <c:pt idx="123467">
                  <c:v>43553.5</c:v>
                </c:pt>
                <c:pt idx="123468">
                  <c:v>43554</c:v>
                </c:pt>
                <c:pt idx="123469">
                  <c:v>43554.5</c:v>
                </c:pt>
                <c:pt idx="123470">
                  <c:v>43555</c:v>
                </c:pt>
                <c:pt idx="123471">
                  <c:v>43555.5</c:v>
                </c:pt>
                <c:pt idx="123472">
                  <c:v>43556</c:v>
                </c:pt>
                <c:pt idx="123473">
                  <c:v>43556.041666666664</c:v>
                </c:pt>
                <c:pt idx="123474">
                  <c:v>43556.083333333336</c:v>
                </c:pt>
                <c:pt idx="123475">
                  <c:v>43556.125</c:v>
                </c:pt>
                <c:pt idx="123476">
                  <c:v>43556.166666666664</c:v>
                </c:pt>
                <c:pt idx="123477">
                  <c:v>43556.208333333336</c:v>
                </c:pt>
                <c:pt idx="123478">
                  <c:v>43556.25</c:v>
                </c:pt>
                <c:pt idx="123479">
                  <c:v>43556.291666666664</c:v>
                </c:pt>
                <c:pt idx="123480">
                  <c:v>43556.333333333336</c:v>
                </c:pt>
                <c:pt idx="123481">
                  <c:v>43556.375</c:v>
                </c:pt>
                <c:pt idx="123482">
                  <c:v>43556.416666666664</c:v>
                </c:pt>
                <c:pt idx="123483">
                  <c:v>43556.458333333336</c:v>
                </c:pt>
                <c:pt idx="123484">
                  <c:v>43556.5</c:v>
                </c:pt>
                <c:pt idx="123485">
                  <c:v>43556.541666666664</c:v>
                </c:pt>
                <c:pt idx="123486">
                  <c:v>43556.583333333336</c:v>
                </c:pt>
                <c:pt idx="123487">
                  <c:v>43556.625</c:v>
                </c:pt>
                <c:pt idx="123488">
                  <c:v>43556.666666666664</c:v>
                </c:pt>
                <c:pt idx="123489">
                  <c:v>43556.708333333336</c:v>
                </c:pt>
                <c:pt idx="123490">
                  <c:v>43556.75</c:v>
                </c:pt>
                <c:pt idx="123491">
                  <c:v>43556.791666666664</c:v>
                </c:pt>
                <c:pt idx="123492">
                  <c:v>43556.833333333336</c:v>
                </c:pt>
                <c:pt idx="123493">
                  <c:v>43556.875</c:v>
                </c:pt>
                <c:pt idx="123494">
                  <c:v>43556.916666666664</c:v>
                </c:pt>
                <c:pt idx="123495">
                  <c:v>43556.958333333336</c:v>
                </c:pt>
                <c:pt idx="123496">
                  <c:v>43557</c:v>
                </c:pt>
                <c:pt idx="123497">
                  <c:v>43557.041666666664</c:v>
                </c:pt>
                <c:pt idx="123498">
                  <c:v>43557.083333333336</c:v>
                </c:pt>
                <c:pt idx="123499">
                  <c:v>43557.125</c:v>
                </c:pt>
                <c:pt idx="123500">
                  <c:v>43557.166666666664</c:v>
                </c:pt>
                <c:pt idx="123501">
                  <c:v>43557.208333333336</c:v>
                </c:pt>
                <c:pt idx="123502">
                  <c:v>43557.25</c:v>
                </c:pt>
                <c:pt idx="123503">
                  <c:v>43557.291666666664</c:v>
                </c:pt>
                <c:pt idx="123504">
                  <c:v>43557.333333333336</c:v>
                </c:pt>
                <c:pt idx="123505">
                  <c:v>43557.375</c:v>
                </c:pt>
                <c:pt idx="123506">
                  <c:v>43557.416666666664</c:v>
                </c:pt>
                <c:pt idx="123507">
                  <c:v>43557.458333333336</c:v>
                </c:pt>
                <c:pt idx="123508">
                  <c:v>43557.5</c:v>
                </c:pt>
                <c:pt idx="123509">
                  <c:v>43557.541666666664</c:v>
                </c:pt>
                <c:pt idx="123510">
                  <c:v>43557.583333333336</c:v>
                </c:pt>
                <c:pt idx="123511">
                  <c:v>43557.625</c:v>
                </c:pt>
                <c:pt idx="123512">
                  <c:v>43557.666666666664</c:v>
                </c:pt>
                <c:pt idx="123513">
                  <c:v>43557.708333333336</c:v>
                </c:pt>
                <c:pt idx="123514">
                  <c:v>43557.75</c:v>
                </c:pt>
                <c:pt idx="123515">
                  <c:v>43557.791666666664</c:v>
                </c:pt>
                <c:pt idx="123516">
                  <c:v>43557.833333333336</c:v>
                </c:pt>
                <c:pt idx="123517">
                  <c:v>43557.875</c:v>
                </c:pt>
                <c:pt idx="123518">
                  <c:v>43557.916666666664</c:v>
                </c:pt>
                <c:pt idx="123519">
                  <c:v>43557.958333333336</c:v>
                </c:pt>
                <c:pt idx="123520">
                  <c:v>43558</c:v>
                </c:pt>
                <c:pt idx="123521">
                  <c:v>43558.041666666664</c:v>
                </c:pt>
                <c:pt idx="123522">
                  <c:v>43558.083333333336</c:v>
                </c:pt>
                <c:pt idx="123523">
                  <c:v>43558.125</c:v>
                </c:pt>
                <c:pt idx="123524">
                  <c:v>43558.166666666664</c:v>
                </c:pt>
                <c:pt idx="123525">
                  <c:v>43558.208333333336</c:v>
                </c:pt>
                <c:pt idx="123526">
                  <c:v>43558.25</c:v>
                </c:pt>
                <c:pt idx="123527">
                  <c:v>43558.291666666664</c:v>
                </c:pt>
                <c:pt idx="123528">
                  <c:v>43558.333333333336</c:v>
                </c:pt>
                <c:pt idx="123529">
                  <c:v>43558.375</c:v>
                </c:pt>
                <c:pt idx="123530">
                  <c:v>43558.416666666664</c:v>
                </c:pt>
                <c:pt idx="123531">
                  <c:v>43558.458333333336</c:v>
                </c:pt>
                <c:pt idx="123532">
                  <c:v>43558.5</c:v>
                </c:pt>
                <c:pt idx="123533">
                  <c:v>43558.541666666664</c:v>
                </c:pt>
                <c:pt idx="123534">
                  <c:v>43558.583333333336</c:v>
                </c:pt>
                <c:pt idx="123535">
                  <c:v>43558.625</c:v>
                </c:pt>
                <c:pt idx="123536">
                  <c:v>43558.666666666664</c:v>
                </c:pt>
                <c:pt idx="123537">
                  <c:v>43558.708333333336</c:v>
                </c:pt>
                <c:pt idx="123538">
                  <c:v>43558.75</c:v>
                </c:pt>
                <c:pt idx="123539">
                  <c:v>43558.791666666664</c:v>
                </c:pt>
                <c:pt idx="123540">
                  <c:v>43558.833333333336</c:v>
                </c:pt>
                <c:pt idx="123541">
                  <c:v>43558.875</c:v>
                </c:pt>
                <c:pt idx="123542">
                  <c:v>43558.916666666664</c:v>
                </c:pt>
                <c:pt idx="123543">
                  <c:v>43558.958333333336</c:v>
                </c:pt>
                <c:pt idx="123544">
                  <c:v>43559</c:v>
                </c:pt>
                <c:pt idx="123545">
                  <c:v>43559.041666666664</c:v>
                </c:pt>
                <c:pt idx="123546">
                  <c:v>43559.083333333336</c:v>
                </c:pt>
                <c:pt idx="123547">
                  <c:v>43559.125</c:v>
                </c:pt>
                <c:pt idx="123548">
                  <c:v>43559.166666666664</c:v>
                </c:pt>
                <c:pt idx="123549">
                  <c:v>43559.208333333336</c:v>
                </c:pt>
                <c:pt idx="123550">
                  <c:v>43559.25</c:v>
                </c:pt>
                <c:pt idx="123551">
                  <c:v>43559.291666666664</c:v>
                </c:pt>
                <c:pt idx="123552">
                  <c:v>43559.333333333336</c:v>
                </c:pt>
                <c:pt idx="123553">
                  <c:v>43559.375</c:v>
                </c:pt>
                <c:pt idx="123554">
                  <c:v>43559.416666666664</c:v>
                </c:pt>
                <c:pt idx="123555">
                  <c:v>43559.458333333336</c:v>
                </c:pt>
                <c:pt idx="123556">
                  <c:v>43559.5</c:v>
                </c:pt>
                <c:pt idx="123557">
                  <c:v>43559.541666666664</c:v>
                </c:pt>
                <c:pt idx="123558">
                  <c:v>43559.583333333336</c:v>
                </c:pt>
                <c:pt idx="123559">
                  <c:v>43559.625</c:v>
                </c:pt>
                <c:pt idx="123560">
                  <c:v>43559.666666666664</c:v>
                </c:pt>
                <c:pt idx="123561">
                  <c:v>43559.708333333336</c:v>
                </c:pt>
                <c:pt idx="123562">
                  <c:v>43559.75</c:v>
                </c:pt>
                <c:pt idx="123563">
                  <c:v>43559.791666666664</c:v>
                </c:pt>
                <c:pt idx="123564">
                  <c:v>43559.833333333336</c:v>
                </c:pt>
                <c:pt idx="123565">
                  <c:v>43559.875</c:v>
                </c:pt>
                <c:pt idx="123566">
                  <c:v>43559.916666666664</c:v>
                </c:pt>
                <c:pt idx="123567">
                  <c:v>43560</c:v>
                </c:pt>
                <c:pt idx="123568">
                  <c:v>43560.041666666664</c:v>
                </c:pt>
                <c:pt idx="123569">
                  <c:v>43560.083333333336</c:v>
                </c:pt>
                <c:pt idx="123570">
                  <c:v>43560.125</c:v>
                </c:pt>
                <c:pt idx="123571">
                  <c:v>43560.166666666664</c:v>
                </c:pt>
                <c:pt idx="123572">
                  <c:v>43560.208333333336</c:v>
                </c:pt>
                <c:pt idx="123573">
                  <c:v>43560.25</c:v>
                </c:pt>
                <c:pt idx="123574">
                  <c:v>43560.291666666664</c:v>
                </c:pt>
                <c:pt idx="123575">
                  <c:v>43560.333333333336</c:v>
                </c:pt>
                <c:pt idx="123576">
                  <c:v>43560.375</c:v>
                </c:pt>
                <c:pt idx="123577">
                  <c:v>43560.416666666664</c:v>
                </c:pt>
                <c:pt idx="123578">
                  <c:v>43560.458333333336</c:v>
                </c:pt>
                <c:pt idx="123579">
                  <c:v>43560.5</c:v>
                </c:pt>
                <c:pt idx="123580">
                  <c:v>43560.541666666664</c:v>
                </c:pt>
                <c:pt idx="123581">
                  <c:v>43560.583333333336</c:v>
                </c:pt>
                <c:pt idx="123582">
                  <c:v>43560.625</c:v>
                </c:pt>
                <c:pt idx="123583">
                  <c:v>43560.666666666664</c:v>
                </c:pt>
                <c:pt idx="123584">
                  <c:v>43560.708333333336</c:v>
                </c:pt>
                <c:pt idx="123585">
                  <c:v>43560.75</c:v>
                </c:pt>
                <c:pt idx="123586">
                  <c:v>43560.791666666664</c:v>
                </c:pt>
                <c:pt idx="123587">
                  <c:v>43560.833333333336</c:v>
                </c:pt>
                <c:pt idx="123588">
                  <c:v>43560.875</c:v>
                </c:pt>
                <c:pt idx="123589">
                  <c:v>43560.916666666664</c:v>
                </c:pt>
                <c:pt idx="123590">
                  <c:v>43560.958333333336</c:v>
                </c:pt>
                <c:pt idx="123591">
                  <c:v>43561</c:v>
                </c:pt>
                <c:pt idx="123592">
                  <c:v>43561.041666666664</c:v>
                </c:pt>
                <c:pt idx="123593">
                  <c:v>43561.083333333336</c:v>
                </c:pt>
                <c:pt idx="123594">
                  <c:v>43561.125</c:v>
                </c:pt>
                <c:pt idx="123595">
                  <c:v>43561.166666666664</c:v>
                </c:pt>
                <c:pt idx="123596">
                  <c:v>43561.208333333336</c:v>
                </c:pt>
                <c:pt idx="123597">
                  <c:v>43561.291666666664</c:v>
                </c:pt>
                <c:pt idx="123598">
                  <c:v>43561.333333333336</c:v>
                </c:pt>
                <c:pt idx="123599">
                  <c:v>43561.416666666664</c:v>
                </c:pt>
                <c:pt idx="123600">
                  <c:v>43561.458333333336</c:v>
                </c:pt>
                <c:pt idx="123601">
                  <c:v>43561.5</c:v>
                </c:pt>
                <c:pt idx="123602">
                  <c:v>43561.541666666664</c:v>
                </c:pt>
                <c:pt idx="123603">
                  <c:v>43561.583333333336</c:v>
                </c:pt>
                <c:pt idx="123604">
                  <c:v>43561.625</c:v>
                </c:pt>
                <c:pt idx="123605">
                  <c:v>43561.666666666664</c:v>
                </c:pt>
                <c:pt idx="123606">
                  <c:v>43561.75</c:v>
                </c:pt>
                <c:pt idx="123607">
                  <c:v>43561.791666666664</c:v>
                </c:pt>
                <c:pt idx="123608">
                  <c:v>43561.833333333336</c:v>
                </c:pt>
                <c:pt idx="123609">
                  <c:v>43561.875</c:v>
                </c:pt>
                <c:pt idx="123610">
                  <c:v>43561.916666666664</c:v>
                </c:pt>
                <c:pt idx="123611">
                  <c:v>43562</c:v>
                </c:pt>
                <c:pt idx="123612">
                  <c:v>43562.041666666664</c:v>
                </c:pt>
                <c:pt idx="123613">
                  <c:v>43562.083333333336</c:v>
                </c:pt>
                <c:pt idx="123614">
                  <c:v>43562.125</c:v>
                </c:pt>
                <c:pt idx="123615">
                  <c:v>43562.166666666664</c:v>
                </c:pt>
                <c:pt idx="123616">
                  <c:v>43562.208333333336</c:v>
                </c:pt>
                <c:pt idx="123617">
                  <c:v>43562.25</c:v>
                </c:pt>
                <c:pt idx="123618">
                  <c:v>43562.291666666664</c:v>
                </c:pt>
                <c:pt idx="123619">
                  <c:v>43562.333333333336</c:v>
                </c:pt>
                <c:pt idx="123620">
                  <c:v>43562.375</c:v>
                </c:pt>
                <c:pt idx="123621">
                  <c:v>43562.416666666664</c:v>
                </c:pt>
                <c:pt idx="123622">
                  <c:v>43562.458333333336</c:v>
                </c:pt>
                <c:pt idx="123623">
                  <c:v>43562.625</c:v>
                </c:pt>
                <c:pt idx="123624">
                  <c:v>43562.666666666664</c:v>
                </c:pt>
                <c:pt idx="123625">
                  <c:v>43562.708333333336</c:v>
                </c:pt>
                <c:pt idx="123626">
                  <c:v>43562.75</c:v>
                </c:pt>
                <c:pt idx="123627">
                  <c:v>43562.791666666664</c:v>
                </c:pt>
                <c:pt idx="123628">
                  <c:v>43562.833333333336</c:v>
                </c:pt>
                <c:pt idx="123629">
                  <c:v>43562.875</c:v>
                </c:pt>
                <c:pt idx="123630">
                  <c:v>43562.916666666664</c:v>
                </c:pt>
                <c:pt idx="123631">
                  <c:v>43562.958333333336</c:v>
                </c:pt>
                <c:pt idx="123632">
                  <c:v>43563</c:v>
                </c:pt>
                <c:pt idx="123633">
                  <c:v>43563.041666666664</c:v>
                </c:pt>
                <c:pt idx="123634">
                  <c:v>43563.083333333336</c:v>
                </c:pt>
                <c:pt idx="123635">
                  <c:v>43563.125</c:v>
                </c:pt>
                <c:pt idx="123636">
                  <c:v>43563.166666666664</c:v>
                </c:pt>
                <c:pt idx="123637">
                  <c:v>43563.208333333336</c:v>
                </c:pt>
                <c:pt idx="123638">
                  <c:v>43563.25</c:v>
                </c:pt>
                <c:pt idx="123639">
                  <c:v>43563.291666666664</c:v>
                </c:pt>
                <c:pt idx="123640">
                  <c:v>43563.333333333336</c:v>
                </c:pt>
                <c:pt idx="123641">
                  <c:v>43563.375</c:v>
                </c:pt>
                <c:pt idx="123642">
                  <c:v>43563.416666666664</c:v>
                </c:pt>
                <c:pt idx="123643">
                  <c:v>43563.458333333336</c:v>
                </c:pt>
                <c:pt idx="123644">
                  <c:v>43563.5</c:v>
                </c:pt>
                <c:pt idx="123645">
                  <c:v>43563.541666666664</c:v>
                </c:pt>
                <c:pt idx="123646">
                  <c:v>43563.583333333336</c:v>
                </c:pt>
                <c:pt idx="123647">
                  <c:v>43563.625</c:v>
                </c:pt>
                <c:pt idx="123648">
                  <c:v>43563.666666666664</c:v>
                </c:pt>
                <c:pt idx="123649">
                  <c:v>43563.708333333336</c:v>
                </c:pt>
                <c:pt idx="123650">
                  <c:v>43563.75</c:v>
                </c:pt>
                <c:pt idx="123651">
                  <c:v>43563.791666666664</c:v>
                </c:pt>
                <c:pt idx="123652">
                  <c:v>43563.833333333336</c:v>
                </c:pt>
                <c:pt idx="123653">
                  <c:v>43563.875</c:v>
                </c:pt>
                <c:pt idx="123654">
                  <c:v>43563.916666666664</c:v>
                </c:pt>
                <c:pt idx="123655">
                  <c:v>43563.958333333336</c:v>
                </c:pt>
                <c:pt idx="123656">
                  <c:v>43564.041666666664</c:v>
                </c:pt>
                <c:pt idx="123657">
                  <c:v>43564.083333333336</c:v>
                </c:pt>
                <c:pt idx="123658">
                  <c:v>43564.125</c:v>
                </c:pt>
                <c:pt idx="123659">
                  <c:v>43564.166666666664</c:v>
                </c:pt>
                <c:pt idx="123660">
                  <c:v>43564.208333333336</c:v>
                </c:pt>
                <c:pt idx="123661">
                  <c:v>43564.25</c:v>
                </c:pt>
                <c:pt idx="123662">
                  <c:v>43564.291666666664</c:v>
                </c:pt>
                <c:pt idx="123663">
                  <c:v>43564.333333333336</c:v>
                </c:pt>
                <c:pt idx="123664">
                  <c:v>43564.375</c:v>
                </c:pt>
                <c:pt idx="123665">
                  <c:v>43564.416666666664</c:v>
                </c:pt>
                <c:pt idx="123666">
                  <c:v>43564.458333333336</c:v>
                </c:pt>
                <c:pt idx="123667">
                  <c:v>43564.5</c:v>
                </c:pt>
                <c:pt idx="123668">
                  <c:v>43564.541666666664</c:v>
                </c:pt>
                <c:pt idx="123669">
                  <c:v>43564.583333333336</c:v>
                </c:pt>
                <c:pt idx="123670">
                  <c:v>43564.625</c:v>
                </c:pt>
                <c:pt idx="123671">
                  <c:v>43564.666666666664</c:v>
                </c:pt>
                <c:pt idx="123672">
                  <c:v>43564.708333333336</c:v>
                </c:pt>
                <c:pt idx="123673">
                  <c:v>43564.75</c:v>
                </c:pt>
                <c:pt idx="123674">
                  <c:v>43564.791666666664</c:v>
                </c:pt>
                <c:pt idx="123675">
                  <c:v>43564.833333333336</c:v>
                </c:pt>
                <c:pt idx="123676">
                  <c:v>43564.875</c:v>
                </c:pt>
                <c:pt idx="123677">
                  <c:v>43564.916666666664</c:v>
                </c:pt>
                <c:pt idx="123678">
                  <c:v>43564.958333333336</c:v>
                </c:pt>
                <c:pt idx="123679">
                  <c:v>43565</c:v>
                </c:pt>
                <c:pt idx="123680">
                  <c:v>43565.041666666664</c:v>
                </c:pt>
                <c:pt idx="123681">
                  <c:v>43565.083333333336</c:v>
                </c:pt>
                <c:pt idx="123682">
                  <c:v>43565.125</c:v>
                </c:pt>
                <c:pt idx="123683">
                  <c:v>43565.166666666664</c:v>
                </c:pt>
                <c:pt idx="123684">
                  <c:v>43565.208333333336</c:v>
                </c:pt>
                <c:pt idx="123685">
                  <c:v>43565.25</c:v>
                </c:pt>
                <c:pt idx="123686">
                  <c:v>43565.291666666664</c:v>
                </c:pt>
                <c:pt idx="123687">
                  <c:v>43565.333333333336</c:v>
                </c:pt>
                <c:pt idx="123688">
                  <c:v>43565.375</c:v>
                </c:pt>
                <c:pt idx="123689">
                  <c:v>43565.416666666664</c:v>
                </c:pt>
                <c:pt idx="123690">
                  <c:v>43565.458333333336</c:v>
                </c:pt>
                <c:pt idx="123691">
                  <c:v>43565.5</c:v>
                </c:pt>
                <c:pt idx="123692">
                  <c:v>43565.541666666664</c:v>
                </c:pt>
                <c:pt idx="123693">
                  <c:v>43565.583333333336</c:v>
                </c:pt>
                <c:pt idx="123694">
                  <c:v>43565.625</c:v>
                </c:pt>
                <c:pt idx="123695">
                  <c:v>43565.666666666664</c:v>
                </c:pt>
                <c:pt idx="123696">
                  <c:v>43565.708333333336</c:v>
                </c:pt>
                <c:pt idx="123697">
                  <c:v>43565.75</c:v>
                </c:pt>
                <c:pt idx="123698">
                  <c:v>43565.791666666664</c:v>
                </c:pt>
                <c:pt idx="123699">
                  <c:v>43565.833333333336</c:v>
                </c:pt>
                <c:pt idx="123700">
                  <c:v>43565.875</c:v>
                </c:pt>
                <c:pt idx="123701">
                  <c:v>43565.916666666664</c:v>
                </c:pt>
                <c:pt idx="123702">
                  <c:v>43565.958333333336</c:v>
                </c:pt>
                <c:pt idx="123703">
                  <c:v>43566</c:v>
                </c:pt>
                <c:pt idx="123704">
                  <c:v>43566.041666666664</c:v>
                </c:pt>
                <c:pt idx="123705">
                  <c:v>43566.083333333336</c:v>
                </c:pt>
                <c:pt idx="123706">
                  <c:v>43566.125</c:v>
                </c:pt>
                <c:pt idx="123707">
                  <c:v>43566.166666666664</c:v>
                </c:pt>
                <c:pt idx="123708">
                  <c:v>43566.208333333336</c:v>
                </c:pt>
                <c:pt idx="123709">
                  <c:v>43566.25</c:v>
                </c:pt>
                <c:pt idx="123710">
                  <c:v>43566.291666666664</c:v>
                </c:pt>
                <c:pt idx="123711">
                  <c:v>43566.333333333336</c:v>
                </c:pt>
                <c:pt idx="123712">
                  <c:v>43566.375</c:v>
                </c:pt>
                <c:pt idx="123713">
                  <c:v>43566.416666666664</c:v>
                </c:pt>
                <c:pt idx="123714">
                  <c:v>43566.458333333336</c:v>
                </c:pt>
                <c:pt idx="123715">
                  <c:v>43566.5</c:v>
                </c:pt>
                <c:pt idx="123716">
                  <c:v>43566.583333333336</c:v>
                </c:pt>
                <c:pt idx="123717">
                  <c:v>43566.625</c:v>
                </c:pt>
                <c:pt idx="123718">
                  <c:v>43566.708333333336</c:v>
                </c:pt>
                <c:pt idx="123719">
                  <c:v>43566.75</c:v>
                </c:pt>
                <c:pt idx="123720">
                  <c:v>43566.791666666664</c:v>
                </c:pt>
                <c:pt idx="123721">
                  <c:v>43566.833333333336</c:v>
                </c:pt>
                <c:pt idx="123722">
                  <c:v>43566.875</c:v>
                </c:pt>
                <c:pt idx="123723">
                  <c:v>43566.916666666664</c:v>
                </c:pt>
                <c:pt idx="123724">
                  <c:v>43567</c:v>
                </c:pt>
                <c:pt idx="123725">
                  <c:v>43567.041666666664</c:v>
                </c:pt>
                <c:pt idx="123726">
                  <c:v>43567.083333333336</c:v>
                </c:pt>
                <c:pt idx="123727">
                  <c:v>43567.125</c:v>
                </c:pt>
                <c:pt idx="123728">
                  <c:v>43567.166666666664</c:v>
                </c:pt>
                <c:pt idx="123729">
                  <c:v>43567.208333333336</c:v>
                </c:pt>
                <c:pt idx="123730">
                  <c:v>43567.25</c:v>
                </c:pt>
                <c:pt idx="123731">
                  <c:v>43567.291666666664</c:v>
                </c:pt>
                <c:pt idx="123732">
                  <c:v>43567.333333333336</c:v>
                </c:pt>
                <c:pt idx="123733">
                  <c:v>43567.375</c:v>
                </c:pt>
                <c:pt idx="123734">
                  <c:v>43567.416666666664</c:v>
                </c:pt>
                <c:pt idx="123735">
                  <c:v>43567.458333333336</c:v>
                </c:pt>
                <c:pt idx="123736">
                  <c:v>43567.5</c:v>
                </c:pt>
                <c:pt idx="123737">
                  <c:v>43567.541666666664</c:v>
                </c:pt>
                <c:pt idx="123738">
                  <c:v>43567.583333333336</c:v>
                </c:pt>
                <c:pt idx="123739">
                  <c:v>43567.625</c:v>
                </c:pt>
                <c:pt idx="123740">
                  <c:v>43567.666666666664</c:v>
                </c:pt>
                <c:pt idx="123741">
                  <c:v>43567.708333333336</c:v>
                </c:pt>
                <c:pt idx="123742">
                  <c:v>43567.75</c:v>
                </c:pt>
                <c:pt idx="123743">
                  <c:v>43567.791666666664</c:v>
                </c:pt>
                <c:pt idx="123744">
                  <c:v>43567.833333333336</c:v>
                </c:pt>
                <c:pt idx="123745">
                  <c:v>43567.875</c:v>
                </c:pt>
                <c:pt idx="123746">
                  <c:v>43567.916666666664</c:v>
                </c:pt>
                <c:pt idx="123747">
                  <c:v>43567.958333333336</c:v>
                </c:pt>
                <c:pt idx="123748">
                  <c:v>43568</c:v>
                </c:pt>
                <c:pt idx="123749">
                  <c:v>43568.041666666664</c:v>
                </c:pt>
                <c:pt idx="123750">
                  <c:v>43568.083333333336</c:v>
                </c:pt>
                <c:pt idx="123751">
                  <c:v>43568.125</c:v>
                </c:pt>
                <c:pt idx="123752">
                  <c:v>43568.166666666664</c:v>
                </c:pt>
                <c:pt idx="123753">
                  <c:v>43568.208333333336</c:v>
                </c:pt>
                <c:pt idx="123754">
                  <c:v>43568.25</c:v>
                </c:pt>
                <c:pt idx="123755">
                  <c:v>43568.291666666664</c:v>
                </c:pt>
                <c:pt idx="123756">
                  <c:v>43568.333333333336</c:v>
                </c:pt>
                <c:pt idx="123757">
                  <c:v>43568.375</c:v>
                </c:pt>
                <c:pt idx="123758">
                  <c:v>43568.416666666664</c:v>
                </c:pt>
                <c:pt idx="123759">
                  <c:v>43568.458333333336</c:v>
                </c:pt>
                <c:pt idx="123760">
                  <c:v>43568.5</c:v>
                </c:pt>
                <c:pt idx="123761">
                  <c:v>43568.541666666664</c:v>
                </c:pt>
                <c:pt idx="123762">
                  <c:v>43568.583333333336</c:v>
                </c:pt>
                <c:pt idx="123763">
                  <c:v>43568.625</c:v>
                </c:pt>
                <c:pt idx="123764">
                  <c:v>43568.666666666664</c:v>
                </c:pt>
                <c:pt idx="123765">
                  <c:v>43568.708333333336</c:v>
                </c:pt>
                <c:pt idx="123766">
                  <c:v>43568.75</c:v>
                </c:pt>
                <c:pt idx="123767">
                  <c:v>43568.791666666664</c:v>
                </c:pt>
                <c:pt idx="123768">
                  <c:v>43568.833333333336</c:v>
                </c:pt>
                <c:pt idx="123769">
                  <c:v>43568.958333333336</c:v>
                </c:pt>
                <c:pt idx="123770">
                  <c:v>43569</c:v>
                </c:pt>
                <c:pt idx="123771">
                  <c:v>43569.041666666664</c:v>
                </c:pt>
                <c:pt idx="123772">
                  <c:v>43569.125</c:v>
                </c:pt>
                <c:pt idx="123773">
                  <c:v>43569.166666666664</c:v>
                </c:pt>
                <c:pt idx="123774">
                  <c:v>43569.208333333336</c:v>
                </c:pt>
                <c:pt idx="123775">
                  <c:v>43569.25</c:v>
                </c:pt>
                <c:pt idx="123776">
                  <c:v>43569.291666666664</c:v>
                </c:pt>
                <c:pt idx="123777">
                  <c:v>43569.333333333336</c:v>
                </c:pt>
                <c:pt idx="123778">
                  <c:v>43569.375</c:v>
                </c:pt>
                <c:pt idx="123779">
                  <c:v>43569.416666666664</c:v>
                </c:pt>
                <c:pt idx="123780">
                  <c:v>43569.458333333336</c:v>
                </c:pt>
                <c:pt idx="123781">
                  <c:v>43569.5</c:v>
                </c:pt>
                <c:pt idx="123782">
                  <c:v>43569.541666666664</c:v>
                </c:pt>
                <c:pt idx="123783">
                  <c:v>43569.583333333336</c:v>
                </c:pt>
                <c:pt idx="123784">
                  <c:v>43569.625</c:v>
                </c:pt>
                <c:pt idx="123785">
                  <c:v>43569.666666666664</c:v>
                </c:pt>
                <c:pt idx="123786">
                  <c:v>43569.708333333336</c:v>
                </c:pt>
                <c:pt idx="123787">
                  <c:v>43569.75</c:v>
                </c:pt>
                <c:pt idx="123788">
                  <c:v>43569.791666666664</c:v>
                </c:pt>
                <c:pt idx="123789">
                  <c:v>43569.833333333336</c:v>
                </c:pt>
                <c:pt idx="123790">
                  <c:v>43569.875</c:v>
                </c:pt>
                <c:pt idx="123791">
                  <c:v>43569.916666666664</c:v>
                </c:pt>
                <c:pt idx="123792">
                  <c:v>43569.958333333336</c:v>
                </c:pt>
                <c:pt idx="123793">
                  <c:v>43570</c:v>
                </c:pt>
                <c:pt idx="123794">
                  <c:v>43570.041666666664</c:v>
                </c:pt>
                <c:pt idx="123795">
                  <c:v>43570.083333333336</c:v>
                </c:pt>
                <c:pt idx="123796">
                  <c:v>43570.125</c:v>
                </c:pt>
                <c:pt idx="123797">
                  <c:v>43570.166666666664</c:v>
                </c:pt>
                <c:pt idx="123798">
                  <c:v>43570.208333333336</c:v>
                </c:pt>
                <c:pt idx="123799">
                  <c:v>43570.25</c:v>
                </c:pt>
                <c:pt idx="123800">
                  <c:v>43570.291666666664</c:v>
                </c:pt>
                <c:pt idx="123801">
                  <c:v>43570.333333333336</c:v>
                </c:pt>
                <c:pt idx="123802">
                  <c:v>43571</c:v>
                </c:pt>
                <c:pt idx="123803">
                  <c:v>43572</c:v>
                </c:pt>
                <c:pt idx="123804">
                  <c:v>43572.625</c:v>
                </c:pt>
                <c:pt idx="123805">
                  <c:v>43572.666666666664</c:v>
                </c:pt>
                <c:pt idx="123806">
                  <c:v>43572.708333333336</c:v>
                </c:pt>
                <c:pt idx="123807">
                  <c:v>43572.75</c:v>
                </c:pt>
                <c:pt idx="123808">
                  <c:v>43572.791666666664</c:v>
                </c:pt>
                <c:pt idx="123809">
                  <c:v>43572.833333333336</c:v>
                </c:pt>
                <c:pt idx="123810">
                  <c:v>43572.875</c:v>
                </c:pt>
                <c:pt idx="123811">
                  <c:v>43572.958333333336</c:v>
                </c:pt>
                <c:pt idx="123812">
                  <c:v>43573</c:v>
                </c:pt>
                <c:pt idx="123813">
                  <c:v>43573.041666666664</c:v>
                </c:pt>
                <c:pt idx="123814">
                  <c:v>43573.083333333336</c:v>
                </c:pt>
                <c:pt idx="123815">
                  <c:v>43573.125</c:v>
                </c:pt>
                <c:pt idx="123816">
                  <c:v>43573.166666666664</c:v>
                </c:pt>
                <c:pt idx="123817">
                  <c:v>43573.208333333336</c:v>
                </c:pt>
                <c:pt idx="123818">
                  <c:v>43573.25</c:v>
                </c:pt>
                <c:pt idx="123819">
                  <c:v>43573.291666666664</c:v>
                </c:pt>
                <c:pt idx="123820">
                  <c:v>43573.333333333336</c:v>
                </c:pt>
                <c:pt idx="123821">
                  <c:v>43573.375</c:v>
                </c:pt>
                <c:pt idx="123822">
                  <c:v>43573.416666666664</c:v>
                </c:pt>
                <c:pt idx="123823">
                  <c:v>43573.458333333336</c:v>
                </c:pt>
                <c:pt idx="123824">
                  <c:v>43573.5</c:v>
                </c:pt>
                <c:pt idx="123825">
                  <c:v>43573.541666666664</c:v>
                </c:pt>
                <c:pt idx="123826">
                  <c:v>43573.583333333336</c:v>
                </c:pt>
                <c:pt idx="123827">
                  <c:v>43573.625</c:v>
                </c:pt>
                <c:pt idx="123828">
                  <c:v>43573.666666666664</c:v>
                </c:pt>
                <c:pt idx="123829">
                  <c:v>43573.708333333336</c:v>
                </c:pt>
                <c:pt idx="123830">
                  <c:v>43573.75</c:v>
                </c:pt>
                <c:pt idx="123831">
                  <c:v>43573.791666666664</c:v>
                </c:pt>
                <c:pt idx="123832">
                  <c:v>43573.833333333336</c:v>
                </c:pt>
                <c:pt idx="123833">
                  <c:v>43573.875</c:v>
                </c:pt>
                <c:pt idx="123834">
                  <c:v>43573.916666666664</c:v>
                </c:pt>
                <c:pt idx="123835">
                  <c:v>43573.958333333336</c:v>
                </c:pt>
                <c:pt idx="123836">
                  <c:v>43574</c:v>
                </c:pt>
                <c:pt idx="123837">
                  <c:v>43574.041666666664</c:v>
                </c:pt>
                <c:pt idx="123838">
                  <c:v>43574.083333333336</c:v>
                </c:pt>
                <c:pt idx="123839">
                  <c:v>43574.125</c:v>
                </c:pt>
                <c:pt idx="123840">
                  <c:v>43574.166666666664</c:v>
                </c:pt>
                <c:pt idx="123841">
                  <c:v>43574.208333333336</c:v>
                </c:pt>
                <c:pt idx="123842">
                  <c:v>43574.25</c:v>
                </c:pt>
                <c:pt idx="123843">
                  <c:v>43574.291666666664</c:v>
                </c:pt>
                <c:pt idx="123844">
                  <c:v>43574.333333333336</c:v>
                </c:pt>
                <c:pt idx="123845">
                  <c:v>43574.416666666664</c:v>
                </c:pt>
                <c:pt idx="123846">
                  <c:v>43574.458333333336</c:v>
                </c:pt>
                <c:pt idx="123847">
                  <c:v>43574.5</c:v>
                </c:pt>
                <c:pt idx="123848">
                  <c:v>43574.541666666664</c:v>
                </c:pt>
                <c:pt idx="123849">
                  <c:v>43574.583333333336</c:v>
                </c:pt>
                <c:pt idx="123850">
                  <c:v>43574.625</c:v>
                </c:pt>
                <c:pt idx="123851">
                  <c:v>43574.666666666664</c:v>
                </c:pt>
                <c:pt idx="123852">
                  <c:v>43574.708333333336</c:v>
                </c:pt>
                <c:pt idx="123853">
                  <c:v>43574.75</c:v>
                </c:pt>
                <c:pt idx="123854">
                  <c:v>43574.791666666664</c:v>
                </c:pt>
                <c:pt idx="123855">
                  <c:v>43574.833333333336</c:v>
                </c:pt>
                <c:pt idx="123856">
                  <c:v>43574.875</c:v>
                </c:pt>
                <c:pt idx="123857">
                  <c:v>43574.916666666664</c:v>
                </c:pt>
                <c:pt idx="123858">
                  <c:v>43574.958333333336</c:v>
                </c:pt>
                <c:pt idx="123859">
                  <c:v>43575</c:v>
                </c:pt>
                <c:pt idx="123860">
                  <c:v>43575.041666666664</c:v>
                </c:pt>
                <c:pt idx="123861">
                  <c:v>43575.083333333336</c:v>
                </c:pt>
                <c:pt idx="123862">
                  <c:v>43575.208333333336</c:v>
                </c:pt>
                <c:pt idx="123863">
                  <c:v>43575.25</c:v>
                </c:pt>
                <c:pt idx="123864">
                  <c:v>43575.291666666664</c:v>
                </c:pt>
                <c:pt idx="123865">
                  <c:v>43575.375</c:v>
                </c:pt>
                <c:pt idx="123866">
                  <c:v>43575.416666666664</c:v>
                </c:pt>
                <c:pt idx="123867">
                  <c:v>43575.458333333336</c:v>
                </c:pt>
                <c:pt idx="123868">
                  <c:v>43575.5</c:v>
                </c:pt>
                <c:pt idx="123869">
                  <c:v>43575.541666666664</c:v>
                </c:pt>
                <c:pt idx="123870">
                  <c:v>43575.583333333336</c:v>
                </c:pt>
                <c:pt idx="123871">
                  <c:v>43575.625</c:v>
                </c:pt>
                <c:pt idx="123872">
                  <c:v>43575.666666666664</c:v>
                </c:pt>
                <c:pt idx="123873">
                  <c:v>43575.708333333336</c:v>
                </c:pt>
                <c:pt idx="123874">
                  <c:v>43575.75</c:v>
                </c:pt>
                <c:pt idx="123875">
                  <c:v>43575.791666666664</c:v>
                </c:pt>
                <c:pt idx="123876">
                  <c:v>43575.833333333336</c:v>
                </c:pt>
                <c:pt idx="123877">
                  <c:v>43575.875</c:v>
                </c:pt>
                <c:pt idx="123878">
                  <c:v>43575.916666666664</c:v>
                </c:pt>
                <c:pt idx="123879">
                  <c:v>43575.958333333336</c:v>
                </c:pt>
                <c:pt idx="123880">
                  <c:v>43576</c:v>
                </c:pt>
                <c:pt idx="123881">
                  <c:v>43576.041666666664</c:v>
                </c:pt>
                <c:pt idx="123882">
                  <c:v>43576.083333333336</c:v>
                </c:pt>
                <c:pt idx="123883">
                  <c:v>43576.125</c:v>
                </c:pt>
                <c:pt idx="123884">
                  <c:v>43576.166666666664</c:v>
                </c:pt>
                <c:pt idx="123885">
                  <c:v>43576.208333333336</c:v>
                </c:pt>
                <c:pt idx="123886">
                  <c:v>43576.25</c:v>
                </c:pt>
                <c:pt idx="123887">
                  <c:v>43576.291666666664</c:v>
                </c:pt>
                <c:pt idx="123888">
                  <c:v>43576.333333333336</c:v>
                </c:pt>
                <c:pt idx="123889">
                  <c:v>43576.375</c:v>
                </c:pt>
                <c:pt idx="123890">
                  <c:v>43576.416666666664</c:v>
                </c:pt>
                <c:pt idx="123891">
                  <c:v>43576.458333333336</c:v>
                </c:pt>
                <c:pt idx="123892">
                  <c:v>43576.5</c:v>
                </c:pt>
                <c:pt idx="123893">
                  <c:v>43576.541666666664</c:v>
                </c:pt>
                <c:pt idx="123894">
                  <c:v>43576.583333333336</c:v>
                </c:pt>
                <c:pt idx="123895">
                  <c:v>43576.625</c:v>
                </c:pt>
                <c:pt idx="123896">
                  <c:v>43576.666666666664</c:v>
                </c:pt>
                <c:pt idx="123897">
                  <c:v>43576.75</c:v>
                </c:pt>
                <c:pt idx="123898">
                  <c:v>43576.791666666664</c:v>
                </c:pt>
                <c:pt idx="123899">
                  <c:v>43576.833333333336</c:v>
                </c:pt>
                <c:pt idx="123900">
                  <c:v>43576.875</c:v>
                </c:pt>
                <c:pt idx="123901">
                  <c:v>43576.916666666664</c:v>
                </c:pt>
                <c:pt idx="123902">
                  <c:v>43576.958333333336</c:v>
                </c:pt>
                <c:pt idx="123903">
                  <c:v>43577</c:v>
                </c:pt>
                <c:pt idx="123904">
                  <c:v>43577.041666666664</c:v>
                </c:pt>
                <c:pt idx="123905">
                  <c:v>43577.083333333336</c:v>
                </c:pt>
                <c:pt idx="123906">
                  <c:v>43577.125</c:v>
                </c:pt>
                <c:pt idx="123907">
                  <c:v>43577.166666666664</c:v>
                </c:pt>
                <c:pt idx="123908">
                  <c:v>43577.208333333336</c:v>
                </c:pt>
                <c:pt idx="123909">
                  <c:v>43577.25</c:v>
                </c:pt>
                <c:pt idx="123910">
                  <c:v>43577.291666666664</c:v>
                </c:pt>
                <c:pt idx="123911">
                  <c:v>43577.333333333336</c:v>
                </c:pt>
                <c:pt idx="123912">
                  <c:v>43577.375</c:v>
                </c:pt>
                <c:pt idx="123913">
                  <c:v>43577.416666666664</c:v>
                </c:pt>
                <c:pt idx="123914">
                  <c:v>43577.458333333336</c:v>
                </c:pt>
                <c:pt idx="123915">
                  <c:v>43577.5</c:v>
                </c:pt>
                <c:pt idx="123916">
                  <c:v>43577.541666666664</c:v>
                </c:pt>
                <c:pt idx="123917">
                  <c:v>43577.583333333336</c:v>
                </c:pt>
                <c:pt idx="123918">
                  <c:v>43577.625</c:v>
                </c:pt>
                <c:pt idx="123919">
                  <c:v>43577.666666666664</c:v>
                </c:pt>
                <c:pt idx="123920">
                  <c:v>43577.708333333336</c:v>
                </c:pt>
                <c:pt idx="123921">
                  <c:v>43577.75</c:v>
                </c:pt>
                <c:pt idx="123922">
                  <c:v>43577.791666666664</c:v>
                </c:pt>
                <c:pt idx="123923">
                  <c:v>43577.833333333336</c:v>
                </c:pt>
                <c:pt idx="123924">
                  <c:v>43577.916666666664</c:v>
                </c:pt>
                <c:pt idx="123925">
                  <c:v>43577.958333333336</c:v>
                </c:pt>
                <c:pt idx="123926">
                  <c:v>43578</c:v>
                </c:pt>
                <c:pt idx="123927">
                  <c:v>43578.041666666664</c:v>
                </c:pt>
                <c:pt idx="123928">
                  <c:v>43578.083333333336</c:v>
                </c:pt>
                <c:pt idx="123929">
                  <c:v>43578.125</c:v>
                </c:pt>
                <c:pt idx="123930">
                  <c:v>43578.208333333336</c:v>
                </c:pt>
                <c:pt idx="123931">
                  <c:v>43578.291666666664</c:v>
                </c:pt>
                <c:pt idx="123932">
                  <c:v>43578.333333333336</c:v>
                </c:pt>
                <c:pt idx="123933">
                  <c:v>43578.375</c:v>
                </c:pt>
                <c:pt idx="123934">
                  <c:v>43578.416666666664</c:v>
                </c:pt>
                <c:pt idx="123935">
                  <c:v>43578.458333333336</c:v>
                </c:pt>
                <c:pt idx="123936">
                  <c:v>43578.5</c:v>
                </c:pt>
                <c:pt idx="123937">
                  <c:v>43578.541666666664</c:v>
                </c:pt>
                <c:pt idx="123938">
                  <c:v>43578.583333333336</c:v>
                </c:pt>
                <c:pt idx="123939">
                  <c:v>43578.625</c:v>
                </c:pt>
                <c:pt idx="123940">
                  <c:v>43578.666666666664</c:v>
                </c:pt>
                <c:pt idx="123941">
                  <c:v>43578.708333333336</c:v>
                </c:pt>
                <c:pt idx="123942">
                  <c:v>43578.75</c:v>
                </c:pt>
                <c:pt idx="123943">
                  <c:v>43578.791666666664</c:v>
                </c:pt>
                <c:pt idx="123944">
                  <c:v>43578.833333333336</c:v>
                </c:pt>
                <c:pt idx="123945">
                  <c:v>43578.875</c:v>
                </c:pt>
                <c:pt idx="123946">
                  <c:v>43578.916666666664</c:v>
                </c:pt>
                <c:pt idx="123947">
                  <c:v>43578.958333333336</c:v>
                </c:pt>
                <c:pt idx="123948">
                  <c:v>43579</c:v>
                </c:pt>
                <c:pt idx="123949">
                  <c:v>43579.041666666664</c:v>
                </c:pt>
                <c:pt idx="123950">
                  <c:v>43579.083333333336</c:v>
                </c:pt>
                <c:pt idx="123951">
                  <c:v>43579.125</c:v>
                </c:pt>
                <c:pt idx="123952">
                  <c:v>43579.166666666664</c:v>
                </c:pt>
                <c:pt idx="123953">
                  <c:v>43579.208333333336</c:v>
                </c:pt>
                <c:pt idx="123954">
                  <c:v>43579.25</c:v>
                </c:pt>
                <c:pt idx="123955">
                  <c:v>43579.291666666664</c:v>
                </c:pt>
                <c:pt idx="123956">
                  <c:v>43579.333333333336</c:v>
                </c:pt>
                <c:pt idx="123957">
                  <c:v>43579.375</c:v>
                </c:pt>
                <c:pt idx="123958">
                  <c:v>43579.416666666664</c:v>
                </c:pt>
                <c:pt idx="123959">
                  <c:v>43579.458333333336</c:v>
                </c:pt>
                <c:pt idx="123960">
                  <c:v>43579.5</c:v>
                </c:pt>
                <c:pt idx="123961">
                  <c:v>43579.541666666664</c:v>
                </c:pt>
                <c:pt idx="123962">
                  <c:v>43579.583333333336</c:v>
                </c:pt>
                <c:pt idx="123963">
                  <c:v>43579.625</c:v>
                </c:pt>
                <c:pt idx="123964">
                  <c:v>43579.666666666664</c:v>
                </c:pt>
                <c:pt idx="123965">
                  <c:v>43579.708333333336</c:v>
                </c:pt>
                <c:pt idx="123966">
                  <c:v>43579.75</c:v>
                </c:pt>
                <c:pt idx="123967">
                  <c:v>43579.791666666664</c:v>
                </c:pt>
                <c:pt idx="123968">
                  <c:v>43579.833333333336</c:v>
                </c:pt>
                <c:pt idx="123969">
                  <c:v>43579.875</c:v>
                </c:pt>
                <c:pt idx="123970">
                  <c:v>43579.916666666664</c:v>
                </c:pt>
                <c:pt idx="123971">
                  <c:v>43579.958333333336</c:v>
                </c:pt>
                <c:pt idx="123972">
                  <c:v>43580</c:v>
                </c:pt>
                <c:pt idx="123973">
                  <c:v>43580.041666666664</c:v>
                </c:pt>
                <c:pt idx="123974">
                  <c:v>43580.083333333336</c:v>
                </c:pt>
                <c:pt idx="123975">
                  <c:v>43580.125</c:v>
                </c:pt>
                <c:pt idx="123976">
                  <c:v>43580.166666666664</c:v>
                </c:pt>
                <c:pt idx="123977">
                  <c:v>43580.208333333336</c:v>
                </c:pt>
                <c:pt idx="123978">
                  <c:v>43580.25</c:v>
                </c:pt>
                <c:pt idx="123979">
                  <c:v>43580.291666666664</c:v>
                </c:pt>
                <c:pt idx="123980">
                  <c:v>43580.333333333336</c:v>
                </c:pt>
                <c:pt idx="123981">
                  <c:v>43580.375</c:v>
                </c:pt>
                <c:pt idx="123982">
                  <c:v>43580.416666666664</c:v>
                </c:pt>
                <c:pt idx="123983">
                  <c:v>43580.458333333336</c:v>
                </c:pt>
                <c:pt idx="123984">
                  <c:v>43580.5</c:v>
                </c:pt>
                <c:pt idx="123985">
                  <c:v>43580.541666666664</c:v>
                </c:pt>
                <c:pt idx="123986">
                  <c:v>43580.583333333336</c:v>
                </c:pt>
                <c:pt idx="123987">
                  <c:v>43580.625</c:v>
                </c:pt>
                <c:pt idx="123988">
                  <c:v>43580.666666666664</c:v>
                </c:pt>
                <c:pt idx="123989">
                  <c:v>43580.708333333336</c:v>
                </c:pt>
                <c:pt idx="123990">
                  <c:v>43580.75</c:v>
                </c:pt>
                <c:pt idx="123991">
                  <c:v>43580.791666666664</c:v>
                </c:pt>
                <c:pt idx="123992">
                  <c:v>43580.833333333336</c:v>
                </c:pt>
                <c:pt idx="123993">
                  <c:v>43580.875</c:v>
                </c:pt>
                <c:pt idx="123994">
                  <c:v>43580.916666666664</c:v>
                </c:pt>
                <c:pt idx="123995">
                  <c:v>43580.958333333336</c:v>
                </c:pt>
                <c:pt idx="123996">
                  <c:v>43581</c:v>
                </c:pt>
                <c:pt idx="123997">
                  <c:v>43581.041666666664</c:v>
                </c:pt>
                <c:pt idx="123998">
                  <c:v>43581.083333333336</c:v>
                </c:pt>
                <c:pt idx="123999">
                  <c:v>43581.166666666664</c:v>
                </c:pt>
                <c:pt idx="124000">
                  <c:v>43581.208333333336</c:v>
                </c:pt>
                <c:pt idx="124001">
                  <c:v>43581.25</c:v>
                </c:pt>
                <c:pt idx="124002">
                  <c:v>43581.291666666664</c:v>
                </c:pt>
                <c:pt idx="124003">
                  <c:v>43581.333333333336</c:v>
                </c:pt>
                <c:pt idx="124004">
                  <c:v>43581.375</c:v>
                </c:pt>
                <c:pt idx="124005">
                  <c:v>43581.416666666664</c:v>
                </c:pt>
                <c:pt idx="124006">
                  <c:v>43581.458333333336</c:v>
                </c:pt>
                <c:pt idx="124007">
                  <c:v>43581.5</c:v>
                </c:pt>
                <c:pt idx="124008">
                  <c:v>43581.541666666664</c:v>
                </c:pt>
                <c:pt idx="124009">
                  <c:v>43581.583333333336</c:v>
                </c:pt>
                <c:pt idx="124010">
                  <c:v>43581.625</c:v>
                </c:pt>
                <c:pt idx="124011">
                  <c:v>43581.666666666664</c:v>
                </c:pt>
                <c:pt idx="124012">
                  <c:v>43581.708333333336</c:v>
                </c:pt>
                <c:pt idx="124013">
                  <c:v>43581.75</c:v>
                </c:pt>
                <c:pt idx="124014">
                  <c:v>43581.791666666664</c:v>
                </c:pt>
                <c:pt idx="124015">
                  <c:v>43581.833333333336</c:v>
                </c:pt>
                <c:pt idx="124016">
                  <c:v>43581.875</c:v>
                </c:pt>
                <c:pt idx="124017">
                  <c:v>43581.916666666664</c:v>
                </c:pt>
                <c:pt idx="124018">
                  <c:v>43581.958333333336</c:v>
                </c:pt>
                <c:pt idx="124019">
                  <c:v>43582</c:v>
                </c:pt>
                <c:pt idx="124020">
                  <c:v>43582.041666666664</c:v>
                </c:pt>
                <c:pt idx="124021">
                  <c:v>43582.083333333336</c:v>
                </c:pt>
                <c:pt idx="124022">
                  <c:v>43582.125</c:v>
                </c:pt>
                <c:pt idx="124023">
                  <c:v>43582.166666666664</c:v>
                </c:pt>
                <c:pt idx="124024">
                  <c:v>43582.208333333336</c:v>
                </c:pt>
                <c:pt idx="124025">
                  <c:v>43582.25</c:v>
                </c:pt>
                <c:pt idx="124026">
                  <c:v>43582.291666666664</c:v>
                </c:pt>
                <c:pt idx="124027">
                  <c:v>43582.333333333336</c:v>
                </c:pt>
                <c:pt idx="124028">
                  <c:v>43582.375</c:v>
                </c:pt>
                <c:pt idx="124029">
                  <c:v>43582.416666666664</c:v>
                </c:pt>
                <c:pt idx="124030">
                  <c:v>43582.458333333336</c:v>
                </c:pt>
                <c:pt idx="124031">
                  <c:v>43582.5</c:v>
                </c:pt>
                <c:pt idx="124032">
                  <c:v>43582.541666666664</c:v>
                </c:pt>
                <c:pt idx="124033">
                  <c:v>43582.583333333336</c:v>
                </c:pt>
                <c:pt idx="124034">
                  <c:v>43582.625</c:v>
                </c:pt>
                <c:pt idx="124035">
                  <c:v>43582.666666666664</c:v>
                </c:pt>
                <c:pt idx="124036">
                  <c:v>43582.708333333336</c:v>
                </c:pt>
                <c:pt idx="124037">
                  <c:v>43582.75</c:v>
                </c:pt>
                <c:pt idx="124038">
                  <c:v>43582.791666666664</c:v>
                </c:pt>
                <c:pt idx="124039">
                  <c:v>43582.833333333336</c:v>
                </c:pt>
                <c:pt idx="124040">
                  <c:v>43582.875</c:v>
                </c:pt>
                <c:pt idx="124041">
                  <c:v>43582.916666666664</c:v>
                </c:pt>
                <c:pt idx="124042">
                  <c:v>43582.958333333336</c:v>
                </c:pt>
                <c:pt idx="124043">
                  <c:v>43583</c:v>
                </c:pt>
                <c:pt idx="124044">
                  <c:v>43583.041666666664</c:v>
                </c:pt>
                <c:pt idx="124045">
                  <c:v>43583.083333333336</c:v>
                </c:pt>
                <c:pt idx="124046">
                  <c:v>43583.125</c:v>
                </c:pt>
                <c:pt idx="124047">
                  <c:v>43583.166666666664</c:v>
                </c:pt>
                <c:pt idx="124048">
                  <c:v>43583.208333333336</c:v>
                </c:pt>
                <c:pt idx="124049">
                  <c:v>43583.25</c:v>
                </c:pt>
                <c:pt idx="124050">
                  <c:v>43583.291666666664</c:v>
                </c:pt>
                <c:pt idx="124051">
                  <c:v>43583.333333333336</c:v>
                </c:pt>
                <c:pt idx="124052">
                  <c:v>43583.375</c:v>
                </c:pt>
                <c:pt idx="124053">
                  <c:v>43583.416666666664</c:v>
                </c:pt>
                <c:pt idx="124054">
                  <c:v>43583.458333333336</c:v>
                </c:pt>
                <c:pt idx="124055">
                  <c:v>43583.5</c:v>
                </c:pt>
                <c:pt idx="124056">
                  <c:v>43583.541666666664</c:v>
                </c:pt>
                <c:pt idx="124057">
                  <c:v>43583.583333333336</c:v>
                </c:pt>
                <c:pt idx="124058">
                  <c:v>43583.625</c:v>
                </c:pt>
                <c:pt idx="124059">
                  <c:v>43583.666666666664</c:v>
                </c:pt>
                <c:pt idx="124060">
                  <c:v>43583.708333333336</c:v>
                </c:pt>
                <c:pt idx="124061">
                  <c:v>43583.75</c:v>
                </c:pt>
                <c:pt idx="124062">
                  <c:v>43583.791666666664</c:v>
                </c:pt>
                <c:pt idx="124063">
                  <c:v>43583.833333333336</c:v>
                </c:pt>
                <c:pt idx="124064">
                  <c:v>43583.875</c:v>
                </c:pt>
                <c:pt idx="124065">
                  <c:v>43583.916666666664</c:v>
                </c:pt>
                <c:pt idx="124066">
                  <c:v>43583.958333333336</c:v>
                </c:pt>
                <c:pt idx="124067">
                  <c:v>43584</c:v>
                </c:pt>
                <c:pt idx="124068">
                  <c:v>43584.041666666664</c:v>
                </c:pt>
                <c:pt idx="124069">
                  <c:v>43584.083333333336</c:v>
                </c:pt>
                <c:pt idx="124070">
                  <c:v>43584.125</c:v>
                </c:pt>
                <c:pt idx="124071">
                  <c:v>43584.166666666664</c:v>
                </c:pt>
                <c:pt idx="124072">
                  <c:v>43584.25</c:v>
                </c:pt>
                <c:pt idx="124073">
                  <c:v>43584.291666666664</c:v>
                </c:pt>
                <c:pt idx="124074">
                  <c:v>43584.333333333336</c:v>
                </c:pt>
                <c:pt idx="124075">
                  <c:v>43584.375</c:v>
                </c:pt>
                <c:pt idx="124076">
                  <c:v>43584.416666666664</c:v>
                </c:pt>
                <c:pt idx="124077">
                  <c:v>43584.458333333336</c:v>
                </c:pt>
                <c:pt idx="124078">
                  <c:v>43584.5</c:v>
                </c:pt>
                <c:pt idx="124079">
                  <c:v>43584.541666666664</c:v>
                </c:pt>
                <c:pt idx="124080">
                  <c:v>43584.583333333336</c:v>
                </c:pt>
                <c:pt idx="124081">
                  <c:v>43584.625</c:v>
                </c:pt>
                <c:pt idx="124082">
                  <c:v>43584.666666666664</c:v>
                </c:pt>
                <c:pt idx="124083">
                  <c:v>43584.708333333336</c:v>
                </c:pt>
                <c:pt idx="124084">
                  <c:v>43584.75</c:v>
                </c:pt>
                <c:pt idx="124085">
                  <c:v>43584.791666666664</c:v>
                </c:pt>
                <c:pt idx="124086">
                  <c:v>43584.833333333336</c:v>
                </c:pt>
                <c:pt idx="124087">
                  <c:v>43584.875</c:v>
                </c:pt>
                <c:pt idx="124088">
                  <c:v>43584.916666666664</c:v>
                </c:pt>
                <c:pt idx="124089">
                  <c:v>43584.958333333336</c:v>
                </c:pt>
                <c:pt idx="124090">
                  <c:v>43585</c:v>
                </c:pt>
                <c:pt idx="124091">
                  <c:v>43585.041666666664</c:v>
                </c:pt>
                <c:pt idx="124092">
                  <c:v>43585.083333333336</c:v>
                </c:pt>
                <c:pt idx="124093">
                  <c:v>43585.125</c:v>
                </c:pt>
                <c:pt idx="124094">
                  <c:v>43585.166666666664</c:v>
                </c:pt>
                <c:pt idx="124095">
                  <c:v>43585.208333333336</c:v>
                </c:pt>
                <c:pt idx="124096">
                  <c:v>43585.25</c:v>
                </c:pt>
                <c:pt idx="124097">
                  <c:v>43585.291666666664</c:v>
                </c:pt>
                <c:pt idx="124098">
                  <c:v>43585.333333333336</c:v>
                </c:pt>
                <c:pt idx="124099">
                  <c:v>43585.375</c:v>
                </c:pt>
                <c:pt idx="124100">
                  <c:v>43585.416666666664</c:v>
                </c:pt>
                <c:pt idx="124101">
                  <c:v>43585.458333333336</c:v>
                </c:pt>
                <c:pt idx="124102">
                  <c:v>43585.5</c:v>
                </c:pt>
                <c:pt idx="124103">
                  <c:v>43585.541666666664</c:v>
                </c:pt>
                <c:pt idx="124104">
                  <c:v>43585.583333333336</c:v>
                </c:pt>
                <c:pt idx="124105">
                  <c:v>43585.625</c:v>
                </c:pt>
                <c:pt idx="124106">
                  <c:v>43585.666666666664</c:v>
                </c:pt>
                <c:pt idx="124107">
                  <c:v>43585.708333333336</c:v>
                </c:pt>
                <c:pt idx="124108">
                  <c:v>43585.75</c:v>
                </c:pt>
                <c:pt idx="124109">
                  <c:v>43585.791666666664</c:v>
                </c:pt>
                <c:pt idx="124110">
                  <c:v>43585.833333333336</c:v>
                </c:pt>
                <c:pt idx="124111">
                  <c:v>43585.875</c:v>
                </c:pt>
                <c:pt idx="124112">
                  <c:v>43585.916666666664</c:v>
                </c:pt>
                <c:pt idx="124113">
                  <c:v>43585.958333333336</c:v>
                </c:pt>
                <c:pt idx="124114">
                  <c:v>43586</c:v>
                </c:pt>
                <c:pt idx="124115">
                  <c:v>43586.041666666664</c:v>
                </c:pt>
                <c:pt idx="124116">
                  <c:v>43586.083333333336</c:v>
                </c:pt>
                <c:pt idx="124117">
                  <c:v>43586.125</c:v>
                </c:pt>
                <c:pt idx="124118">
                  <c:v>43586.166666666664</c:v>
                </c:pt>
                <c:pt idx="124119">
                  <c:v>43586.208333333336</c:v>
                </c:pt>
                <c:pt idx="124120">
                  <c:v>43586.25</c:v>
                </c:pt>
                <c:pt idx="124121">
                  <c:v>43586.291666666664</c:v>
                </c:pt>
                <c:pt idx="124122">
                  <c:v>43586.333333333336</c:v>
                </c:pt>
                <c:pt idx="124123">
                  <c:v>43586.375</c:v>
                </c:pt>
                <c:pt idx="124124">
                  <c:v>43586.416666666664</c:v>
                </c:pt>
                <c:pt idx="124125">
                  <c:v>43586.458333333336</c:v>
                </c:pt>
                <c:pt idx="124126">
                  <c:v>43586.5</c:v>
                </c:pt>
                <c:pt idx="124127">
                  <c:v>43586.541666666664</c:v>
                </c:pt>
                <c:pt idx="124128">
                  <c:v>43586.583333333336</c:v>
                </c:pt>
                <c:pt idx="124129">
                  <c:v>43586.625</c:v>
                </c:pt>
                <c:pt idx="124130">
                  <c:v>43586.666666666664</c:v>
                </c:pt>
                <c:pt idx="124131">
                  <c:v>43586.708333333336</c:v>
                </c:pt>
                <c:pt idx="124132">
                  <c:v>43586.75</c:v>
                </c:pt>
                <c:pt idx="124133">
                  <c:v>43586.791666666664</c:v>
                </c:pt>
                <c:pt idx="124134">
                  <c:v>43586.833333333336</c:v>
                </c:pt>
                <c:pt idx="124135">
                  <c:v>43586.875</c:v>
                </c:pt>
                <c:pt idx="124136">
                  <c:v>43586.916666666664</c:v>
                </c:pt>
                <c:pt idx="124137">
                  <c:v>43586.958333333336</c:v>
                </c:pt>
                <c:pt idx="124138">
                  <c:v>43587</c:v>
                </c:pt>
                <c:pt idx="124139">
                  <c:v>43587.041666666664</c:v>
                </c:pt>
                <c:pt idx="124140">
                  <c:v>43587.083333333336</c:v>
                </c:pt>
                <c:pt idx="124141">
                  <c:v>43587.125</c:v>
                </c:pt>
                <c:pt idx="124142">
                  <c:v>43587.166666666664</c:v>
                </c:pt>
                <c:pt idx="124143">
                  <c:v>43587.208333333336</c:v>
                </c:pt>
                <c:pt idx="124144">
                  <c:v>43587.25</c:v>
                </c:pt>
                <c:pt idx="124145">
                  <c:v>43587.291666666664</c:v>
                </c:pt>
                <c:pt idx="124146">
                  <c:v>43587.333333333336</c:v>
                </c:pt>
                <c:pt idx="124147">
                  <c:v>43587.375</c:v>
                </c:pt>
                <c:pt idx="124148">
                  <c:v>43587.416666666664</c:v>
                </c:pt>
                <c:pt idx="124149">
                  <c:v>43587.458333333336</c:v>
                </c:pt>
                <c:pt idx="124150">
                  <c:v>43587.5</c:v>
                </c:pt>
                <c:pt idx="124151">
                  <c:v>43587.541666666664</c:v>
                </c:pt>
                <c:pt idx="124152">
                  <c:v>43587.583333333336</c:v>
                </c:pt>
                <c:pt idx="124153">
                  <c:v>43587.625</c:v>
                </c:pt>
                <c:pt idx="124154">
                  <c:v>43587.666666666664</c:v>
                </c:pt>
                <c:pt idx="124155">
                  <c:v>43587.708333333336</c:v>
                </c:pt>
                <c:pt idx="124156">
                  <c:v>43587.75</c:v>
                </c:pt>
                <c:pt idx="124157">
                  <c:v>43587.791666666664</c:v>
                </c:pt>
                <c:pt idx="124158">
                  <c:v>43587.833333333336</c:v>
                </c:pt>
                <c:pt idx="124159">
                  <c:v>43587.875</c:v>
                </c:pt>
                <c:pt idx="124160">
                  <c:v>43587.916666666664</c:v>
                </c:pt>
                <c:pt idx="124161">
                  <c:v>43587.958333333336</c:v>
                </c:pt>
                <c:pt idx="124162">
                  <c:v>43588</c:v>
                </c:pt>
                <c:pt idx="124163">
                  <c:v>43588.041666666664</c:v>
                </c:pt>
                <c:pt idx="124164">
                  <c:v>43588.083333333336</c:v>
                </c:pt>
                <c:pt idx="124165">
                  <c:v>43588.125</c:v>
                </c:pt>
                <c:pt idx="124166">
                  <c:v>43588.166666666664</c:v>
                </c:pt>
                <c:pt idx="124167">
                  <c:v>43588.208333333336</c:v>
                </c:pt>
                <c:pt idx="124168">
                  <c:v>43588.25</c:v>
                </c:pt>
                <c:pt idx="124169">
                  <c:v>43588.291666666664</c:v>
                </c:pt>
                <c:pt idx="124170">
                  <c:v>43588.333333333336</c:v>
                </c:pt>
                <c:pt idx="124171">
                  <c:v>43588.375</c:v>
                </c:pt>
                <c:pt idx="124172">
                  <c:v>43588.416666666664</c:v>
                </c:pt>
                <c:pt idx="124173">
                  <c:v>43588.458333333336</c:v>
                </c:pt>
                <c:pt idx="124174">
                  <c:v>43588.5</c:v>
                </c:pt>
                <c:pt idx="124175">
                  <c:v>43588.541666666664</c:v>
                </c:pt>
                <c:pt idx="124176">
                  <c:v>43588.583333333336</c:v>
                </c:pt>
                <c:pt idx="124177">
                  <c:v>43588.625</c:v>
                </c:pt>
                <c:pt idx="124178">
                  <c:v>43588.666666666664</c:v>
                </c:pt>
                <c:pt idx="124179">
                  <c:v>43588.708333333336</c:v>
                </c:pt>
                <c:pt idx="124180">
                  <c:v>43588.75</c:v>
                </c:pt>
                <c:pt idx="124181">
                  <c:v>43588.791666666664</c:v>
                </c:pt>
                <c:pt idx="124182">
                  <c:v>43588.833333333336</c:v>
                </c:pt>
                <c:pt idx="124183">
                  <c:v>43588.875</c:v>
                </c:pt>
                <c:pt idx="124184">
                  <c:v>43588.916666666664</c:v>
                </c:pt>
                <c:pt idx="124185">
                  <c:v>43588.958333333336</c:v>
                </c:pt>
                <c:pt idx="124186">
                  <c:v>43589</c:v>
                </c:pt>
                <c:pt idx="124187">
                  <c:v>43589.083333333336</c:v>
                </c:pt>
                <c:pt idx="124188">
                  <c:v>43589.125</c:v>
                </c:pt>
                <c:pt idx="124189">
                  <c:v>43589.166666666664</c:v>
                </c:pt>
                <c:pt idx="124190">
                  <c:v>43589.208333333336</c:v>
                </c:pt>
                <c:pt idx="124191">
                  <c:v>43589.25</c:v>
                </c:pt>
                <c:pt idx="124192">
                  <c:v>43589.291666666664</c:v>
                </c:pt>
                <c:pt idx="124193">
                  <c:v>43589.333333333336</c:v>
                </c:pt>
                <c:pt idx="124194">
                  <c:v>43589.375</c:v>
                </c:pt>
                <c:pt idx="124195">
                  <c:v>43589.416666666664</c:v>
                </c:pt>
                <c:pt idx="124196">
                  <c:v>43589.458333333336</c:v>
                </c:pt>
                <c:pt idx="124197">
                  <c:v>43589.5</c:v>
                </c:pt>
                <c:pt idx="124198">
                  <c:v>43589.541666666664</c:v>
                </c:pt>
                <c:pt idx="124199">
                  <c:v>43589.583333333336</c:v>
                </c:pt>
                <c:pt idx="124200">
                  <c:v>43589.625</c:v>
                </c:pt>
                <c:pt idx="124201">
                  <c:v>43589.666666666664</c:v>
                </c:pt>
                <c:pt idx="124202">
                  <c:v>43589.708333333336</c:v>
                </c:pt>
                <c:pt idx="124203">
                  <c:v>43589.75</c:v>
                </c:pt>
                <c:pt idx="124204">
                  <c:v>43589.791666666664</c:v>
                </c:pt>
                <c:pt idx="124205">
                  <c:v>43589.833333333336</c:v>
                </c:pt>
                <c:pt idx="124206">
                  <c:v>43589.875</c:v>
                </c:pt>
                <c:pt idx="124207">
                  <c:v>43589.916666666664</c:v>
                </c:pt>
                <c:pt idx="124208">
                  <c:v>43589.958333333336</c:v>
                </c:pt>
                <c:pt idx="124209">
                  <c:v>43590</c:v>
                </c:pt>
                <c:pt idx="124210">
                  <c:v>43590.041666666664</c:v>
                </c:pt>
                <c:pt idx="124211">
                  <c:v>43590.083333333336</c:v>
                </c:pt>
                <c:pt idx="124212">
                  <c:v>43590.125</c:v>
                </c:pt>
                <c:pt idx="124213">
                  <c:v>43590.166666666664</c:v>
                </c:pt>
                <c:pt idx="124214">
                  <c:v>43590.208333333336</c:v>
                </c:pt>
                <c:pt idx="124215">
                  <c:v>43590.25</c:v>
                </c:pt>
                <c:pt idx="124216">
                  <c:v>43590.291666666664</c:v>
                </c:pt>
                <c:pt idx="124217">
                  <c:v>43590.333333333336</c:v>
                </c:pt>
                <c:pt idx="124218">
                  <c:v>43590.416666666664</c:v>
                </c:pt>
                <c:pt idx="124219">
                  <c:v>43590.458333333336</c:v>
                </c:pt>
                <c:pt idx="124220">
                  <c:v>43590.541666666664</c:v>
                </c:pt>
                <c:pt idx="124221">
                  <c:v>43590.583333333336</c:v>
                </c:pt>
                <c:pt idx="124222">
                  <c:v>43590.625</c:v>
                </c:pt>
                <c:pt idx="124223">
                  <c:v>43590.666666666664</c:v>
                </c:pt>
                <c:pt idx="124224">
                  <c:v>43590.708333333336</c:v>
                </c:pt>
                <c:pt idx="124225">
                  <c:v>43590.75</c:v>
                </c:pt>
                <c:pt idx="124226">
                  <c:v>43590.791666666664</c:v>
                </c:pt>
                <c:pt idx="124227">
                  <c:v>43590.833333333336</c:v>
                </c:pt>
                <c:pt idx="124228">
                  <c:v>43590.875</c:v>
                </c:pt>
                <c:pt idx="124229">
                  <c:v>43590.916666666664</c:v>
                </c:pt>
                <c:pt idx="124230">
                  <c:v>43590.958333333336</c:v>
                </c:pt>
                <c:pt idx="124231">
                  <c:v>43591</c:v>
                </c:pt>
                <c:pt idx="124232">
                  <c:v>43591.041666666664</c:v>
                </c:pt>
                <c:pt idx="124233">
                  <c:v>43591.083333333336</c:v>
                </c:pt>
                <c:pt idx="124234">
                  <c:v>43591.125</c:v>
                </c:pt>
                <c:pt idx="124235">
                  <c:v>43591.166666666664</c:v>
                </c:pt>
                <c:pt idx="124236">
                  <c:v>43591.208333333336</c:v>
                </c:pt>
                <c:pt idx="124237">
                  <c:v>43591.25</c:v>
                </c:pt>
                <c:pt idx="124238">
                  <c:v>43591.291666666664</c:v>
                </c:pt>
                <c:pt idx="124239">
                  <c:v>43591.333333333336</c:v>
                </c:pt>
                <c:pt idx="124240">
                  <c:v>43591.375</c:v>
                </c:pt>
                <c:pt idx="124241">
                  <c:v>43591.416666666664</c:v>
                </c:pt>
                <c:pt idx="124242">
                  <c:v>43591.458333333336</c:v>
                </c:pt>
                <c:pt idx="124243">
                  <c:v>43591.541666666664</c:v>
                </c:pt>
                <c:pt idx="124244">
                  <c:v>43591.583333333336</c:v>
                </c:pt>
                <c:pt idx="124245">
                  <c:v>43591.625</c:v>
                </c:pt>
                <c:pt idx="124246">
                  <c:v>43591.666666666664</c:v>
                </c:pt>
                <c:pt idx="124247">
                  <c:v>43591.708333333336</c:v>
                </c:pt>
                <c:pt idx="124248">
                  <c:v>43591.75</c:v>
                </c:pt>
                <c:pt idx="124249">
                  <c:v>43591.791666666664</c:v>
                </c:pt>
                <c:pt idx="124250">
                  <c:v>43591.833333333336</c:v>
                </c:pt>
                <c:pt idx="124251">
                  <c:v>43591.875</c:v>
                </c:pt>
                <c:pt idx="124252">
                  <c:v>43591.916666666664</c:v>
                </c:pt>
                <c:pt idx="124253">
                  <c:v>43591.958333333336</c:v>
                </c:pt>
                <c:pt idx="124254">
                  <c:v>43592</c:v>
                </c:pt>
                <c:pt idx="124255">
                  <c:v>43592.041666666664</c:v>
                </c:pt>
                <c:pt idx="124256">
                  <c:v>43592.083333333336</c:v>
                </c:pt>
                <c:pt idx="124257">
                  <c:v>43592.125</c:v>
                </c:pt>
                <c:pt idx="124258">
                  <c:v>43592.166666666664</c:v>
                </c:pt>
                <c:pt idx="124259">
                  <c:v>43592.208333333336</c:v>
                </c:pt>
                <c:pt idx="124260">
                  <c:v>43592.25</c:v>
                </c:pt>
                <c:pt idx="124261">
                  <c:v>43592.291666666664</c:v>
                </c:pt>
                <c:pt idx="124262">
                  <c:v>43592.333333333336</c:v>
                </c:pt>
                <c:pt idx="124263">
                  <c:v>43592.375</c:v>
                </c:pt>
                <c:pt idx="124264">
                  <c:v>43592.416666666664</c:v>
                </c:pt>
                <c:pt idx="124265">
                  <c:v>43592.458333333336</c:v>
                </c:pt>
                <c:pt idx="124266">
                  <c:v>43592.5</c:v>
                </c:pt>
                <c:pt idx="124267">
                  <c:v>43592.541666666664</c:v>
                </c:pt>
                <c:pt idx="124268">
                  <c:v>43592.583333333336</c:v>
                </c:pt>
                <c:pt idx="124269">
                  <c:v>43592.625</c:v>
                </c:pt>
                <c:pt idx="124270">
                  <c:v>43592.666666666664</c:v>
                </c:pt>
                <c:pt idx="124271">
                  <c:v>43592.708333333336</c:v>
                </c:pt>
                <c:pt idx="124272">
                  <c:v>43592.75</c:v>
                </c:pt>
                <c:pt idx="124273">
                  <c:v>43592.791666666664</c:v>
                </c:pt>
                <c:pt idx="124274">
                  <c:v>43592.833333333336</c:v>
                </c:pt>
                <c:pt idx="124275">
                  <c:v>43592.875</c:v>
                </c:pt>
                <c:pt idx="124276">
                  <c:v>43592.916666666664</c:v>
                </c:pt>
                <c:pt idx="124277">
                  <c:v>43592.958333333336</c:v>
                </c:pt>
                <c:pt idx="124278">
                  <c:v>43593</c:v>
                </c:pt>
                <c:pt idx="124279">
                  <c:v>43593.041666666664</c:v>
                </c:pt>
                <c:pt idx="124280">
                  <c:v>43593.083333333336</c:v>
                </c:pt>
                <c:pt idx="124281">
                  <c:v>43593.125</c:v>
                </c:pt>
                <c:pt idx="124282">
                  <c:v>43593.166666666664</c:v>
                </c:pt>
                <c:pt idx="124283">
                  <c:v>43593.208333333336</c:v>
                </c:pt>
                <c:pt idx="124284">
                  <c:v>43593.25</c:v>
                </c:pt>
                <c:pt idx="124285">
                  <c:v>43593.291666666664</c:v>
                </c:pt>
                <c:pt idx="124286">
                  <c:v>43593.333333333336</c:v>
                </c:pt>
                <c:pt idx="124287">
                  <c:v>43593.375</c:v>
                </c:pt>
                <c:pt idx="124288">
                  <c:v>43593.416666666664</c:v>
                </c:pt>
                <c:pt idx="124289">
                  <c:v>43593.458333333336</c:v>
                </c:pt>
                <c:pt idx="124290">
                  <c:v>43593.541666666664</c:v>
                </c:pt>
                <c:pt idx="124291">
                  <c:v>43593.583333333336</c:v>
                </c:pt>
                <c:pt idx="124292">
                  <c:v>43593.625</c:v>
                </c:pt>
                <c:pt idx="124293">
                  <c:v>43593.708333333336</c:v>
                </c:pt>
                <c:pt idx="124294">
                  <c:v>43593.75</c:v>
                </c:pt>
                <c:pt idx="124295">
                  <c:v>43593.791666666664</c:v>
                </c:pt>
                <c:pt idx="124296">
                  <c:v>43593.833333333336</c:v>
                </c:pt>
                <c:pt idx="124297">
                  <c:v>43593.875</c:v>
                </c:pt>
                <c:pt idx="124298">
                  <c:v>43593.916666666664</c:v>
                </c:pt>
                <c:pt idx="124299">
                  <c:v>43593.958333333336</c:v>
                </c:pt>
                <c:pt idx="124300">
                  <c:v>43594</c:v>
                </c:pt>
                <c:pt idx="124301">
                  <c:v>43594.041666666664</c:v>
                </c:pt>
                <c:pt idx="124302">
                  <c:v>43594.083333333336</c:v>
                </c:pt>
                <c:pt idx="124303">
                  <c:v>43594.125</c:v>
                </c:pt>
                <c:pt idx="124304">
                  <c:v>43594.166666666664</c:v>
                </c:pt>
                <c:pt idx="124305">
                  <c:v>43594.208333333336</c:v>
                </c:pt>
                <c:pt idx="124306">
                  <c:v>43594.25</c:v>
                </c:pt>
                <c:pt idx="124307">
                  <c:v>43594.291666666664</c:v>
                </c:pt>
                <c:pt idx="124308">
                  <c:v>43594.333333333336</c:v>
                </c:pt>
                <c:pt idx="124309">
                  <c:v>43594.375</c:v>
                </c:pt>
                <c:pt idx="124310">
                  <c:v>43594.416666666664</c:v>
                </c:pt>
                <c:pt idx="124311">
                  <c:v>43594.458333333336</c:v>
                </c:pt>
                <c:pt idx="124312">
                  <c:v>43594.5</c:v>
                </c:pt>
                <c:pt idx="124313">
                  <c:v>43594.541666666664</c:v>
                </c:pt>
                <c:pt idx="124314">
                  <c:v>43594.583333333336</c:v>
                </c:pt>
                <c:pt idx="124315">
                  <c:v>43594.625</c:v>
                </c:pt>
                <c:pt idx="124316">
                  <c:v>43594.666666666664</c:v>
                </c:pt>
                <c:pt idx="124317">
                  <c:v>43594.708333333336</c:v>
                </c:pt>
                <c:pt idx="124318">
                  <c:v>43594.75</c:v>
                </c:pt>
                <c:pt idx="124319">
                  <c:v>43594.791666666664</c:v>
                </c:pt>
                <c:pt idx="124320">
                  <c:v>43594.833333333336</c:v>
                </c:pt>
                <c:pt idx="124321">
                  <c:v>43594.875</c:v>
                </c:pt>
                <c:pt idx="124322">
                  <c:v>43594.916666666664</c:v>
                </c:pt>
                <c:pt idx="124323">
                  <c:v>43594.958333333336</c:v>
                </c:pt>
                <c:pt idx="124324">
                  <c:v>43595</c:v>
                </c:pt>
                <c:pt idx="124325">
                  <c:v>43595.041666666664</c:v>
                </c:pt>
                <c:pt idx="124326">
                  <c:v>43595.083333333336</c:v>
                </c:pt>
                <c:pt idx="124327">
                  <c:v>43595.125</c:v>
                </c:pt>
                <c:pt idx="124328">
                  <c:v>43595.166666666664</c:v>
                </c:pt>
                <c:pt idx="124329">
                  <c:v>43595.208333333336</c:v>
                </c:pt>
                <c:pt idx="124330">
                  <c:v>43595.25</c:v>
                </c:pt>
                <c:pt idx="124331">
                  <c:v>43595.291666666664</c:v>
                </c:pt>
                <c:pt idx="124332">
                  <c:v>43595.333333333336</c:v>
                </c:pt>
                <c:pt idx="124333">
                  <c:v>43595.375</c:v>
                </c:pt>
                <c:pt idx="124334">
                  <c:v>43595.416666666664</c:v>
                </c:pt>
                <c:pt idx="124335">
                  <c:v>43595.458333333336</c:v>
                </c:pt>
                <c:pt idx="124336">
                  <c:v>43595.5</c:v>
                </c:pt>
                <c:pt idx="124337">
                  <c:v>43595.541666666664</c:v>
                </c:pt>
                <c:pt idx="124338">
                  <c:v>43595.583333333336</c:v>
                </c:pt>
                <c:pt idx="124339">
                  <c:v>43595.625</c:v>
                </c:pt>
                <c:pt idx="124340">
                  <c:v>43595.75</c:v>
                </c:pt>
                <c:pt idx="124341">
                  <c:v>43595.791666666664</c:v>
                </c:pt>
                <c:pt idx="124342">
                  <c:v>43595.833333333336</c:v>
                </c:pt>
                <c:pt idx="124343">
                  <c:v>43595.875</c:v>
                </c:pt>
                <c:pt idx="124344">
                  <c:v>43595.916666666664</c:v>
                </c:pt>
                <c:pt idx="124345">
                  <c:v>43595.958333333336</c:v>
                </c:pt>
                <c:pt idx="124346">
                  <c:v>43596</c:v>
                </c:pt>
                <c:pt idx="124347">
                  <c:v>43596.041666666664</c:v>
                </c:pt>
                <c:pt idx="124348">
                  <c:v>43596.083333333336</c:v>
                </c:pt>
                <c:pt idx="124349">
                  <c:v>43596.125</c:v>
                </c:pt>
                <c:pt idx="124350">
                  <c:v>43596.166666666664</c:v>
                </c:pt>
                <c:pt idx="124351">
                  <c:v>43596.208333333336</c:v>
                </c:pt>
                <c:pt idx="124352">
                  <c:v>43596.25</c:v>
                </c:pt>
                <c:pt idx="124353">
                  <c:v>43596.291666666664</c:v>
                </c:pt>
                <c:pt idx="124354">
                  <c:v>43596.333333333336</c:v>
                </c:pt>
                <c:pt idx="124355">
                  <c:v>43596.375</c:v>
                </c:pt>
                <c:pt idx="124356">
                  <c:v>43596.416666666664</c:v>
                </c:pt>
                <c:pt idx="124357">
                  <c:v>43596.458333333336</c:v>
                </c:pt>
                <c:pt idx="124358">
                  <c:v>43596.5</c:v>
                </c:pt>
                <c:pt idx="124359">
                  <c:v>43596.541666666664</c:v>
                </c:pt>
                <c:pt idx="124360">
                  <c:v>43596.583333333336</c:v>
                </c:pt>
                <c:pt idx="124361">
                  <c:v>43596.625</c:v>
                </c:pt>
                <c:pt idx="124362">
                  <c:v>43596.666666666664</c:v>
                </c:pt>
                <c:pt idx="124363">
                  <c:v>43596.708333333336</c:v>
                </c:pt>
                <c:pt idx="124364">
                  <c:v>43596.75</c:v>
                </c:pt>
                <c:pt idx="124365">
                  <c:v>43596.791666666664</c:v>
                </c:pt>
                <c:pt idx="124366">
                  <c:v>43596.833333333336</c:v>
                </c:pt>
                <c:pt idx="124367">
                  <c:v>43596.916666666664</c:v>
                </c:pt>
                <c:pt idx="124368">
                  <c:v>43596.958333333336</c:v>
                </c:pt>
                <c:pt idx="124369">
                  <c:v>43597</c:v>
                </c:pt>
                <c:pt idx="124370">
                  <c:v>43597.041666666664</c:v>
                </c:pt>
                <c:pt idx="124371">
                  <c:v>43597.083333333336</c:v>
                </c:pt>
                <c:pt idx="124372">
                  <c:v>43597.125</c:v>
                </c:pt>
                <c:pt idx="124373">
                  <c:v>43597.166666666664</c:v>
                </c:pt>
                <c:pt idx="124374">
                  <c:v>43597.208333333336</c:v>
                </c:pt>
                <c:pt idx="124375">
                  <c:v>43597.25</c:v>
                </c:pt>
                <c:pt idx="124376">
                  <c:v>43597.291666666664</c:v>
                </c:pt>
                <c:pt idx="124377">
                  <c:v>43597.333333333336</c:v>
                </c:pt>
                <c:pt idx="124378">
                  <c:v>43597.375</c:v>
                </c:pt>
                <c:pt idx="124379">
                  <c:v>43597.416666666664</c:v>
                </c:pt>
                <c:pt idx="124380">
                  <c:v>43597.458333333336</c:v>
                </c:pt>
                <c:pt idx="124381">
                  <c:v>43597.5</c:v>
                </c:pt>
                <c:pt idx="124382">
                  <c:v>43597.541666666664</c:v>
                </c:pt>
                <c:pt idx="124383">
                  <c:v>43597.583333333336</c:v>
                </c:pt>
                <c:pt idx="124384">
                  <c:v>43597.625</c:v>
                </c:pt>
                <c:pt idx="124385">
                  <c:v>43597.666666666664</c:v>
                </c:pt>
                <c:pt idx="124386">
                  <c:v>43597.708333333336</c:v>
                </c:pt>
                <c:pt idx="124387">
                  <c:v>43597.75</c:v>
                </c:pt>
                <c:pt idx="124388">
                  <c:v>43597.833333333336</c:v>
                </c:pt>
                <c:pt idx="124389">
                  <c:v>43597.875</c:v>
                </c:pt>
                <c:pt idx="124390">
                  <c:v>43597.916666666664</c:v>
                </c:pt>
                <c:pt idx="124391">
                  <c:v>43597.958333333336</c:v>
                </c:pt>
                <c:pt idx="124392">
                  <c:v>43598</c:v>
                </c:pt>
                <c:pt idx="124393">
                  <c:v>43598.041666666664</c:v>
                </c:pt>
                <c:pt idx="124394">
                  <c:v>43598.083333333336</c:v>
                </c:pt>
                <c:pt idx="124395">
                  <c:v>43598.166666666664</c:v>
                </c:pt>
                <c:pt idx="124396">
                  <c:v>43598.208333333336</c:v>
                </c:pt>
                <c:pt idx="124397">
                  <c:v>43598.291666666664</c:v>
                </c:pt>
                <c:pt idx="124398">
                  <c:v>43598.333333333336</c:v>
                </c:pt>
                <c:pt idx="124399">
                  <c:v>43598.375</c:v>
                </c:pt>
                <c:pt idx="124400">
                  <c:v>43598.416666666664</c:v>
                </c:pt>
                <c:pt idx="124401">
                  <c:v>43598.458333333336</c:v>
                </c:pt>
                <c:pt idx="124402">
                  <c:v>43598.5</c:v>
                </c:pt>
                <c:pt idx="124403">
                  <c:v>43598.541666666664</c:v>
                </c:pt>
                <c:pt idx="124404">
                  <c:v>43598.583333333336</c:v>
                </c:pt>
                <c:pt idx="124405">
                  <c:v>43598.625</c:v>
                </c:pt>
                <c:pt idx="124406">
                  <c:v>43598.666666666664</c:v>
                </c:pt>
                <c:pt idx="124407">
                  <c:v>43598.708333333336</c:v>
                </c:pt>
                <c:pt idx="124408">
                  <c:v>43598.75</c:v>
                </c:pt>
                <c:pt idx="124409">
                  <c:v>43598.791666666664</c:v>
                </c:pt>
                <c:pt idx="124410">
                  <c:v>43598.833333333336</c:v>
                </c:pt>
                <c:pt idx="124411">
                  <c:v>43598.875</c:v>
                </c:pt>
                <c:pt idx="124412">
                  <c:v>43598.916666666664</c:v>
                </c:pt>
                <c:pt idx="124413">
                  <c:v>43598.958333333336</c:v>
                </c:pt>
                <c:pt idx="124414">
                  <c:v>43599</c:v>
                </c:pt>
                <c:pt idx="124415">
                  <c:v>43599.041666666664</c:v>
                </c:pt>
                <c:pt idx="124416">
                  <c:v>43599.083333333336</c:v>
                </c:pt>
                <c:pt idx="124417">
                  <c:v>43599.125</c:v>
                </c:pt>
                <c:pt idx="124418">
                  <c:v>43599.166666666664</c:v>
                </c:pt>
                <c:pt idx="124419">
                  <c:v>43599.208333333336</c:v>
                </c:pt>
                <c:pt idx="124420">
                  <c:v>43599.25</c:v>
                </c:pt>
                <c:pt idx="124421">
                  <c:v>43599.291666666664</c:v>
                </c:pt>
                <c:pt idx="124422">
                  <c:v>43599.333333333336</c:v>
                </c:pt>
                <c:pt idx="124423">
                  <c:v>43599.375</c:v>
                </c:pt>
                <c:pt idx="124424">
                  <c:v>43599.416666666664</c:v>
                </c:pt>
                <c:pt idx="124425">
                  <c:v>43599.458333333336</c:v>
                </c:pt>
                <c:pt idx="124426">
                  <c:v>43599.5</c:v>
                </c:pt>
                <c:pt idx="124427">
                  <c:v>43599.541666666664</c:v>
                </c:pt>
                <c:pt idx="124428">
                  <c:v>43599.583333333336</c:v>
                </c:pt>
                <c:pt idx="124429">
                  <c:v>43599.625</c:v>
                </c:pt>
                <c:pt idx="124430">
                  <c:v>43599.666666666664</c:v>
                </c:pt>
                <c:pt idx="124431">
                  <c:v>43599.708333333336</c:v>
                </c:pt>
                <c:pt idx="124432">
                  <c:v>43599.791666666664</c:v>
                </c:pt>
                <c:pt idx="124433">
                  <c:v>43599.833333333336</c:v>
                </c:pt>
                <c:pt idx="124434">
                  <c:v>43599.875</c:v>
                </c:pt>
                <c:pt idx="124435">
                  <c:v>43599.916666666664</c:v>
                </c:pt>
                <c:pt idx="124436">
                  <c:v>43599.958333333336</c:v>
                </c:pt>
                <c:pt idx="124437">
                  <c:v>43600</c:v>
                </c:pt>
                <c:pt idx="124438">
                  <c:v>43600.041666666664</c:v>
                </c:pt>
                <c:pt idx="124439">
                  <c:v>43600.083333333336</c:v>
                </c:pt>
                <c:pt idx="124440">
                  <c:v>43600.125</c:v>
                </c:pt>
                <c:pt idx="124441">
                  <c:v>43600.208333333336</c:v>
                </c:pt>
                <c:pt idx="124442">
                  <c:v>43600.25</c:v>
                </c:pt>
                <c:pt idx="124443">
                  <c:v>43600.291666666664</c:v>
                </c:pt>
                <c:pt idx="124444">
                  <c:v>43600.333333333336</c:v>
                </c:pt>
                <c:pt idx="124445">
                  <c:v>43600.375</c:v>
                </c:pt>
                <c:pt idx="124446">
                  <c:v>43600.416666666664</c:v>
                </c:pt>
                <c:pt idx="124447">
                  <c:v>43600.458333333336</c:v>
                </c:pt>
                <c:pt idx="124448">
                  <c:v>43600.5</c:v>
                </c:pt>
                <c:pt idx="124449">
                  <c:v>43600.541666666664</c:v>
                </c:pt>
                <c:pt idx="124450">
                  <c:v>43600.583333333336</c:v>
                </c:pt>
                <c:pt idx="124451">
                  <c:v>43600.625</c:v>
                </c:pt>
                <c:pt idx="124452">
                  <c:v>43600.666666666664</c:v>
                </c:pt>
                <c:pt idx="124453">
                  <c:v>43600.708333333336</c:v>
                </c:pt>
                <c:pt idx="124454">
                  <c:v>43600.75</c:v>
                </c:pt>
                <c:pt idx="124455">
                  <c:v>43600.791666666664</c:v>
                </c:pt>
                <c:pt idx="124456">
                  <c:v>43600.833333333336</c:v>
                </c:pt>
                <c:pt idx="124457">
                  <c:v>43600.875</c:v>
                </c:pt>
                <c:pt idx="124458">
                  <c:v>43600.916666666664</c:v>
                </c:pt>
                <c:pt idx="124459">
                  <c:v>43600.958333333336</c:v>
                </c:pt>
                <c:pt idx="124460">
                  <c:v>43601</c:v>
                </c:pt>
                <c:pt idx="124461">
                  <c:v>43601.041666666664</c:v>
                </c:pt>
                <c:pt idx="124462">
                  <c:v>43601.083333333336</c:v>
                </c:pt>
                <c:pt idx="124463">
                  <c:v>43601.125</c:v>
                </c:pt>
                <c:pt idx="124464">
                  <c:v>43601.166666666664</c:v>
                </c:pt>
                <c:pt idx="124465">
                  <c:v>43601.208333333336</c:v>
                </c:pt>
                <c:pt idx="124466">
                  <c:v>43601.25</c:v>
                </c:pt>
                <c:pt idx="124467">
                  <c:v>43601.291666666664</c:v>
                </c:pt>
                <c:pt idx="124468">
                  <c:v>43601.333333333336</c:v>
                </c:pt>
                <c:pt idx="124469">
                  <c:v>43601.375</c:v>
                </c:pt>
                <c:pt idx="124470">
                  <c:v>43601.416666666664</c:v>
                </c:pt>
                <c:pt idx="124471">
                  <c:v>43601.458333333336</c:v>
                </c:pt>
                <c:pt idx="124472">
                  <c:v>43601.5</c:v>
                </c:pt>
                <c:pt idx="124473">
                  <c:v>43601.541666666664</c:v>
                </c:pt>
                <c:pt idx="124474">
                  <c:v>43601.583333333336</c:v>
                </c:pt>
                <c:pt idx="124475">
                  <c:v>43601.625</c:v>
                </c:pt>
                <c:pt idx="124476">
                  <c:v>43601.666666666664</c:v>
                </c:pt>
                <c:pt idx="124477">
                  <c:v>43601.708333333336</c:v>
                </c:pt>
                <c:pt idx="124478">
                  <c:v>43601.75</c:v>
                </c:pt>
                <c:pt idx="124479">
                  <c:v>43601.791666666664</c:v>
                </c:pt>
                <c:pt idx="124480">
                  <c:v>43601.833333333336</c:v>
                </c:pt>
                <c:pt idx="124481">
                  <c:v>43601.875</c:v>
                </c:pt>
                <c:pt idx="124482">
                  <c:v>43601.916666666664</c:v>
                </c:pt>
                <c:pt idx="124483">
                  <c:v>43601.958333333336</c:v>
                </c:pt>
                <c:pt idx="124484">
                  <c:v>43602</c:v>
                </c:pt>
                <c:pt idx="124485">
                  <c:v>43602.041666666664</c:v>
                </c:pt>
                <c:pt idx="124486">
                  <c:v>43602.083333333336</c:v>
                </c:pt>
                <c:pt idx="124487">
                  <c:v>43602.125</c:v>
                </c:pt>
                <c:pt idx="124488">
                  <c:v>43602.166666666664</c:v>
                </c:pt>
                <c:pt idx="124489">
                  <c:v>43602.208333333336</c:v>
                </c:pt>
                <c:pt idx="124490">
                  <c:v>43602.25</c:v>
                </c:pt>
                <c:pt idx="124491">
                  <c:v>43602.291666666664</c:v>
                </c:pt>
                <c:pt idx="124492">
                  <c:v>43602.333333333336</c:v>
                </c:pt>
                <c:pt idx="124493">
                  <c:v>43602.375</c:v>
                </c:pt>
                <c:pt idx="124494">
                  <c:v>43602.416666666664</c:v>
                </c:pt>
                <c:pt idx="124495">
                  <c:v>43602.458333333336</c:v>
                </c:pt>
                <c:pt idx="124496">
                  <c:v>43602.5</c:v>
                </c:pt>
                <c:pt idx="124497">
                  <c:v>43602.541666666664</c:v>
                </c:pt>
                <c:pt idx="124498">
                  <c:v>43602.583333333336</c:v>
                </c:pt>
                <c:pt idx="124499">
                  <c:v>43602.625</c:v>
                </c:pt>
                <c:pt idx="124500">
                  <c:v>43602.666666666664</c:v>
                </c:pt>
                <c:pt idx="124501">
                  <c:v>43602.708333333336</c:v>
                </c:pt>
                <c:pt idx="124502">
                  <c:v>43602.75</c:v>
                </c:pt>
                <c:pt idx="124503">
                  <c:v>43602.791666666664</c:v>
                </c:pt>
                <c:pt idx="124504">
                  <c:v>43602.833333333336</c:v>
                </c:pt>
                <c:pt idx="124505">
                  <c:v>43602.875</c:v>
                </c:pt>
                <c:pt idx="124506">
                  <c:v>43602.916666666664</c:v>
                </c:pt>
                <c:pt idx="124507">
                  <c:v>43602.958333333336</c:v>
                </c:pt>
                <c:pt idx="124508">
                  <c:v>43603</c:v>
                </c:pt>
                <c:pt idx="124509">
                  <c:v>43603.041666666664</c:v>
                </c:pt>
                <c:pt idx="124510">
                  <c:v>43603.083333333336</c:v>
                </c:pt>
                <c:pt idx="124511">
                  <c:v>43603.125</c:v>
                </c:pt>
                <c:pt idx="124512">
                  <c:v>43603.166666666664</c:v>
                </c:pt>
                <c:pt idx="124513">
                  <c:v>43603.208333333336</c:v>
                </c:pt>
                <c:pt idx="124514">
                  <c:v>43603.25</c:v>
                </c:pt>
                <c:pt idx="124515">
                  <c:v>43603.291666666664</c:v>
                </c:pt>
                <c:pt idx="124516">
                  <c:v>43603.333333333336</c:v>
                </c:pt>
                <c:pt idx="124517">
                  <c:v>43603.375</c:v>
                </c:pt>
                <c:pt idx="124518">
                  <c:v>43603.416666666664</c:v>
                </c:pt>
                <c:pt idx="124519">
                  <c:v>43603.458333333336</c:v>
                </c:pt>
                <c:pt idx="124520">
                  <c:v>43603.541666666664</c:v>
                </c:pt>
                <c:pt idx="124521">
                  <c:v>43603.583333333336</c:v>
                </c:pt>
                <c:pt idx="124522">
                  <c:v>43603.625</c:v>
                </c:pt>
                <c:pt idx="124523">
                  <c:v>43603.666666666664</c:v>
                </c:pt>
                <c:pt idx="124524">
                  <c:v>43603.708333333336</c:v>
                </c:pt>
                <c:pt idx="124525">
                  <c:v>43603.75</c:v>
                </c:pt>
                <c:pt idx="124526">
                  <c:v>43603.791666666664</c:v>
                </c:pt>
                <c:pt idx="124527">
                  <c:v>43603.833333333336</c:v>
                </c:pt>
                <c:pt idx="124528">
                  <c:v>43603.875</c:v>
                </c:pt>
                <c:pt idx="124529">
                  <c:v>43603.916666666664</c:v>
                </c:pt>
                <c:pt idx="124530">
                  <c:v>43603.958333333336</c:v>
                </c:pt>
                <c:pt idx="124531">
                  <c:v>43604</c:v>
                </c:pt>
                <c:pt idx="124532">
                  <c:v>43604.041666666664</c:v>
                </c:pt>
                <c:pt idx="124533">
                  <c:v>43604.083333333336</c:v>
                </c:pt>
                <c:pt idx="124534">
                  <c:v>43604.125</c:v>
                </c:pt>
                <c:pt idx="124535">
                  <c:v>43604.166666666664</c:v>
                </c:pt>
                <c:pt idx="124536">
                  <c:v>43604.208333333336</c:v>
                </c:pt>
                <c:pt idx="124537">
                  <c:v>43604.25</c:v>
                </c:pt>
                <c:pt idx="124538">
                  <c:v>43604.291666666664</c:v>
                </c:pt>
                <c:pt idx="124539">
                  <c:v>43604.333333333336</c:v>
                </c:pt>
                <c:pt idx="124540">
                  <c:v>43604.375</c:v>
                </c:pt>
                <c:pt idx="124541">
                  <c:v>43604.416666666664</c:v>
                </c:pt>
                <c:pt idx="124542">
                  <c:v>43604.458333333336</c:v>
                </c:pt>
                <c:pt idx="124543">
                  <c:v>43604.5</c:v>
                </c:pt>
                <c:pt idx="124544">
                  <c:v>43604.541666666664</c:v>
                </c:pt>
                <c:pt idx="124545">
                  <c:v>43604.583333333336</c:v>
                </c:pt>
                <c:pt idx="124546">
                  <c:v>43604.625</c:v>
                </c:pt>
                <c:pt idx="124547">
                  <c:v>43604.666666666664</c:v>
                </c:pt>
                <c:pt idx="124548">
                  <c:v>43604.708333333336</c:v>
                </c:pt>
                <c:pt idx="124549">
                  <c:v>43604.75</c:v>
                </c:pt>
                <c:pt idx="124550">
                  <c:v>43604.791666666664</c:v>
                </c:pt>
                <c:pt idx="124551">
                  <c:v>43604.833333333336</c:v>
                </c:pt>
                <c:pt idx="124552">
                  <c:v>43604.875</c:v>
                </c:pt>
                <c:pt idx="124553">
                  <c:v>43604.916666666664</c:v>
                </c:pt>
                <c:pt idx="124554">
                  <c:v>43604.958333333336</c:v>
                </c:pt>
                <c:pt idx="124555">
                  <c:v>43605</c:v>
                </c:pt>
                <c:pt idx="124556">
                  <c:v>43605.041666666664</c:v>
                </c:pt>
                <c:pt idx="124557">
                  <c:v>43605.083333333336</c:v>
                </c:pt>
                <c:pt idx="124558">
                  <c:v>43605.125</c:v>
                </c:pt>
                <c:pt idx="124559">
                  <c:v>43605.166666666664</c:v>
                </c:pt>
                <c:pt idx="124560">
                  <c:v>43605.208333333336</c:v>
                </c:pt>
                <c:pt idx="124561">
                  <c:v>43605.25</c:v>
                </c:pt>
                <c:pt idx="124562">
                  <c:v>43605.291666666664</c:v>
                </c:pt>
                <c:pt idx="124563">
                  <c:v>43605.375</c:v>
                </c:pt>
                <c:pt idx="124564">
                  <c:v>43605.416666666664</c:v>
                </c:pt>
                <c:pt idx="124565">
                  <c:v>43605.458333333336</c:v>
                </c:pt>
                <c:pt idx="124566">
                  <c:v>43605.5</c:v>
                </c:pt>
                <c:pt idx="124567">
                  <c:v>43605.541666666664</c:v>
                </c:pt>
                <c:pt idx="124568">
                  <c:v>43605.583333333336</c:v>
                </c:pt>
                <c:pt idx="124569">
                  <c:v>43605.625</c:v>
                </c:pt>
                <c:pt idx="124570">
                  <c:v>43605.666666666664</c:v>
                </c:pt>
                <c:pt idx="124571">
                  <c:v>43605.708333333336</c:v>
                </c:pt>
                <c:pt idx="124572">
                  <c:v>43605.75</c:v>
                </c:pt>
                <c:pt idx="124573">
                  <c:v>43605.791666666664</c:v>
                </c:pt>
                <c:pt idx="124574">
                  <c:v>43605.833333333336</c:v>
                </c:pt>
                <c:pt idx="124575">
                  <c:v>43605.875</c:v>
                </c:pt>
                <c:pt idx="124576">
                  <c:v>43605.916666666664</c:v>
                </c:pt>
                <c:pt idx="124577">
                  <c:v>43605.958333333336</c:v>
                </c:pt>
                <c:pt idx="124578">
                  <c:v>43606</c:v>
                </c:pt>
                <c:pt idx="124579">
                  <c:v>43606.041666666664</c:v>
                </c:pt>
                <c:pt idx="124580">
                  <c:v>43606.083333333336</c:v>
                </c:pt>
                <c:pt idx="124581">
                  <c:v>43606.125</c:v>
                </c:pt>
                <c:pt idx="124582">
                  <c:v>43606.166666666664</c:v>
                </c:pt>
                <c:pt idx="124583">
                  <c:v>43606.208333333336</c:v>
                </c:pt>
                <c:pt idx="124584">
                  <c:v>43606.25</c:v>
                </c:pt>
                <c:pt idx="124585">
                  <c:v>43606.291666666664</c:v>
                </c:pt>
                <c:pt idx="124586">
                  <c:v>43606.333333333336</c:v>
                </c:pt>
                <c:pt idx="124587">
                  <c:v>43606.375</c:v>
                </c:pt>
                <c:pt idx="124588">
                  <c:v>43606.416666666664</c:v>
                </c:pt>
                <c:pt idx="124589">
                  <c:v>43606.458333333336</c:v>
                </c:pt>
                <c:pt idx="124590">
                  <c:v>43606.5</c:v>
                </c:pt>
                <c:pt idx="124591">
                  <c:v>43606.541666666664</c:v>
                </c:pt>
                <c:pt idx="124592">
                  <c:v>43606.583333333336</c:v>
                </c:pt>
                <c:pt idx="124593">
                  <c:v>43606.625</c:v>
                </c:pt>
                <c:pt idx="124594">
                  <c:v>43606.666666666664</c:v>
                </c:pt>
                <c:pt idx="124595">
                  <c:v>43606.708333333336</c:v>
                </c:pt>
                <c:pt idx="124596">
                  <c:v>43606.75</c:v>
                </c:pt>
                <c:pt idx="124597">
                  <c:v>43606.791666666664</c:v>
                </c:pt>
                <c:pt idx="124598">
                  <c:v>43606.833333333336</c:v>
                </c:pt>
                <c:pt idx="124599">
                  <c:v>43606.875</c:v>
                </c:pt>
                <c:pt idx="124600">
                  <c:v>43606.916666666664</c:v>
                </c:pt>
                <c:pt idx="124601">
                  <c:v>43606.958333333336</c:v>
                </c:pt>
                <c:pt idx="124602">
                  <c:v>43607</c:v>
                </c:pt>
                <c:pt idx="124603">
                  <c:v>43607.041666666664</c:v>
                </c:pt>
                <c:pt idx="124604">
                  <c:v>43607.125</c:v>
                </c:pt>
                <c:pt idx="124605">
                  <c:v>43607.166666666664</c:v>
                </c:pt>
                <c:pt idx="124606">
                  <c:v>43607.208333333336</c:v>
                </c:pt>
                <c:pt idx="124607">
                  <c:v>43607.25</c:v>
                </c:pt>
                <c:pt idx="124608">
                  <c:v>43607.291666666664</c:v>
                </c:pt>
                <c:pt idx="124609">
                  <c:v>43607.333333333336</c:v>
                </c:pt>
                <c:pt idx="124610">
                  <c:v>43607.375</c:v>
                </c:pt>
                <c:pt idx="124611">
                  <c:v>43607.416666666664</c:v>
                </c:pt>
                <c:pt idx="124612">
                  <c:v>43607.458333333336</c:v>
                </c:pt>
                <c:pt idx="124613">
                  <c:v>43607.5</c:v>
                </c:pt>
                <c:pt idx="124614">
                  <c:v>43607.541666666664</c:v>
                </c:pt>
                <c:pt idx="124615">
                  <c:v>43607.583333333336</c:v>
                </c:pt>
                <c:pt idx="124616">
                  <c:v>43607.625</c:v>
                </c:pt>
                <c:pt idx="124617">
                  <c:v>43607.708333333336</c:v>
                </c:pt>
                <c:pt idx="124618">
                  <c:v>43607.75</c:v>
                </c:pt>
                <c:pt idx="124619">
                  <c:v>43607.791666666664</c:v>
                </c:pt>
                <c:pt idx="124620">
                  <c:v>43607.833333333336</c:v>
                </c:pt>
                <c:pt idx="124621">
                  <c:v>43607.875</c:v>
                </c:pt>
                <c:pt idx="124622">
                  <c:v>43607.916666666664</c:v>
                </c:pt>
                <c:pt idx="124623">
                  <c:v>43607.958333333336</c:v>
                </c:pt>
                <c:pt idx="124624">
                  <c:v>43608</c:v>
                </c:pt>
                <c:pt idx="124625">
                  <c:v>43608.041666666664</c:v>
                </c:pt>
                <c:pt idx="124626">
                  <c:v>43608.083333333336</c:v>
                </c:pt>
                <c:pt idx="124627">
                  <c:v>43608.166666666664</c:v>
                </c:pt>
                <c:pt idx="124628">
                  <c:v>43608.208333333336</c:v>
                </c:pt>
                <c:pt idx="124629">
                  <c:v>43608.25</c:v>
                </c:pt>
                <c:pt idx="124630">
                  <c:v>43608.291666666664</c:v>
                </c:pt>
                <c:pt idx="124631">
                  <c:v>43608.333333333336</c:v>
                </c:pt>
                <c:pt idx="124632">
                  <c:v>43608.375</c:v>
                </c:pt>
                <c:pt idx="124633">
                  <c:v>43608.416666666664</c:v>
                </c:pt>
                <c:pt idx="124634">
                  <c:v>43608.458333333336</c:v>
                </c:pt>
                <c:pt idx="124635">
                  <c:v>43608.5</c:v>
                </c:pt>
                <c:pt idx="124636">
                  <c:v>43608.541666666664</c:v>
                </c:pt>
                <c:pt idx="124637">
                  <c:v>43608.583333333336</c:v>
                </c:pt>
                <c:pt idx="124638">
                  <c:v>43608.625</c:v>
                </c:pt>
                <c:pt idx="124639">
                  <c:v>43608.666666666664</c:v>
                </c:pt>
                <c:pt idx="124640">
                  <c:v>43608.708333333336</c:v>
                </c:pt>
                <c:pt idx="124641">
                  <c:v>43608.75</c:v>
                </c:pt>
                <c:pt idx="124642">
                  <c:v>43608.791666666664</c:v>
                </c:pt>
                <c:pt idx="124643">
                  <c:v>43608.833333333336</c:v>
                </c:pt>
                <c:pt idx="124644">
                  <c:v>43608.875</c:v>
                </c:pt>
                <c:pt idx="124645">
                  <c:v>43608.916666666664</c:v>
                </c:pt>
                <c:pt idx="124646">
                  <c:v>43608.958333333336</c:v>
                </c:pt>
                <c:pt idx="124647">
                  <c:v>43609</c:v>
                </c:pt>
                <c:pt idx="124648">
                  <c:v>43609.041666666664</c:v>
                </c:pt>
                <c:pt idx="124649">
                  <c:v>43609.083333333336</c:v>
                </c:pt>
                <c:pt idx="124650">
                  <c:v>43609.125</c:v>
                </c:pt>
                <c:pt idx="124651">
                  <c:v>43609.166666666664</c:v>
                </c:pt>
                <c:pt idx="124652">
                  <c:v>43609.208333333336</c:v>
                </c:pt>
                <c:pt idx="124653">
                  <c:v>43609.25</c:v>
                </c:pt>
                <c:pt idx="124654">
                  <c:v>43609.291666666664</c:v>
                </c:pt>
                <c:pt idx="124655">
                  <c:v>43609.333333333336</c:v>
                </c:pt>
                <c:pt idx="124656">
                  <c:v>43609.375</c:v>
                </c:pt>
                <c:pt idx="124657">
                  <c:v>43609.416666666664</c:v>
                </c:pt>
                <c:pt idx="124658">
                  <c:v>43609.458333333336</c:v>
                </c:pt>
                <c:pt idx="124659">
                  <c:v>43609.5</c:v>
                </c:pt>
                <c:pt idx="124660">
                  <c:v>43609.541666666664</c:v>
                </c:pt>
                <c:pt idx="124661">
                  <c:v>43609.583333333336</c:v>
                </c:pt>
                <c:pt idx="124662">
                  <c:v>43609.625</c:v>
                </c:pt>
                <c:pt idx="124663">
                  <c:v>43609.666666666664</c:v>
                </c:pt>
                <c:pt idx="124664">
                  <c:v>43609.708333333336</c:v>
                </c:pt>
                <c:pt idx="124665">
                  <c:v>43609.75</c:v>
                </c:pt>
                <c:pt idx="124666">
                  <c:v>43609.791666666664</c:v>
                </c:pt>
                <c:pt idx="124667">
                  <c:v>43609.833333333336</c:v>
                </c:pt>
                <c:pt idx="124668">
                  <c:v>43609.875</c:v>
                </c:pt>
                <c:pt idx="124669">
                  <c:v>43609.916666666664</c:v>
                </c:pt>
                <c:pt idx="124670">
                  <c:v>43609.958333333336</c:v>
                </c:pt>
                <c:pt idx="124671">
                  <c:v>43610</c:v>
                </c:pt>
                <c:pt idx="124672">
                  <c:v>43610.041666666664</c:v>
                </c:pt>
                <c:pt idx="124673">
                  <c:v>43610.083333333336</c:v>
                </c:pt>
                <c:pt idx="124674">
                  <c:v>43610.125</c:v>
                </c:pt>
                <c:pt idx="124675">
                  <c:v>43610.166666666664</c:v>
                </c:pt>
                <c:pt idx="124676">
                  <c:v>43610.208333333336</c:v>
                </c:pt>
                <c:pt idx="124677">
                  <c:v>43610.25</c:v>
                </c:pt>
                <c:pt idx="124678">
                  <c:v>43610.291666666664</c:v>
                </c:pt>
                <c:pt idx="124679">
                  <c:v>43610.333333333336</c:v>
                </c:pt>
                <c:pt idx="124680">
                  <c:v>43610.375</c:v>
                </c:pt>
                <c:pt idx="124681">
                  <c:v>43610.416666666664</c:v>
                </c:pt>
                <c:pt idx="124682">
                  <c:v>43610.458333333336</c:v>
                </c:pt>
                <c:pt idx="124683">
                  <c:v>43610.5</c:v>
                </c:pt>
                <c:pt idx="124684">
                  <c:v>43610.541666666664</c:v>
                </c:pt>
                <c:pt idx="124685">
                  <c:v>43610.583333333336</c:v>
                </c:pt>
                <c:pt idx="124686">
                  <c:v>43610.625</c:v>
                </c:pt>
                <c:pt idx="124687">
                  <c:v>43610.666666666664</c:v>
                </c:pt>
                <c:pt idx="124688">
                  <c:v>43610.708333333336</c:v>
                </c:pt>
                <c:pt idx="124689">
                  <c:v>43610.75</c:v>
                </c:pt>
                <c:pt idx="124690">
                  <c:v>43610.791666666664</c:v>
                </c:pt>
                <c:pt idx="124691">
                  <c:v>43610.833333333336</c:v>
                </c:pt>
                <c:pt idx="124692">
                  <c:v>43610.875</c:v>
                </c:pt>
                <c:pt idx="124693">
                  <c:v>43610.916666666664</c:v>
                </c:pt>
                <c:pt idx="124694">
                  <c:v>43610.958333333336</c:v>
                </c:pt>
                <c:pt idx="124695">
                  <c:v>43611</c:v>
                </c:pt>
                <c:pt idx="124696">
                  <c:v>43611.125</c:v>
                </c:pt>
                <c:pt idx="124697">
                  <c:v>43611.166666666664</c:v>
                </c:pt>
                <c:pt idx="124698">
                  <c:v>43611.208333333336</c:v>
                </c:pt>
                <c:pt idx="124699">
                  <c:v>43611.25</c:v>
                </c:pt>
                <c:pt idx="124700">
                  <c:v>43611.291666666664</c:v>
                </c:pt>
                <c:pt idx="124701">
                  <c:v>43611.333333333336</c:v>
                </c:pt>
                <c:pt idx="124702">
                  <c:v>43611.375</c:v>
                </c:pt>
                <c:pt idx="124703">
                  <c:v>43611.416666666664</c:v>
                </c:pt>
                <c:pt idx="124704">
                  <c:v>43611.458333333336</c:v>
                </c:pt>
                <c:pt idx="124705">
                  <c:v>43611.5</c:v>
                </c:pt>
                <c:pt idx="124706">
                  <c:v>43611.541666666664</c:v>
                </c:pt>
                <c:pt idx="124707">
                  <c:v>43611.583333333336</c:v>
                </c:pt>
                <c:pt idx="124708">
                  <c:v>43611.625</c:v>
                </c:pt>
                <c:pt idx="124709">
                  <c:v>43611.666666666664</c:v>
                </c:pt>
                <c:pt idx="124710">
                  <c:v>43611.708333333336</c:v>
                </c:pt>
                <c:pt idx="124711">
                  <c:v>43611.75</c:v>
                </c:pt>
                <c:pt idx="124712">
                  <c:v>43611.791666666664</c:v>
                </c:pt>
                <c:pt idx="124713">
                  <c:v>43611.833333333336</c:v>
                </c:pt>
                <c:pt idx="124714">
                  <c:v>43611.875</c:v>
                </c:pt>
                <c:pt idx="124715">
                  <c:v>43611.916666666664</c:v>
                </c:pt>
                <c:pt idx="124716">
                  <c:v>43611.958333333336</c:v>
                </c:pt>
                <c:pt idx="124717">
                  <c:v>43612.041666666664</c:v>
                </c:pt>
                <c:pt idx="124718">
                  <c:v>43612.083333333336</c:v>
                </c:pt>
                <c:pt idx="124719">
                  <c:v>43612.125</c:v>
                </c:pt>
                <c:pt idx="124720">
                  <c:v>43612.166666666664</c:v>
                </c:pt>
                <c:pt idx="124721">
                  <c:v>43612.208333333336</c:v>
                </c:pt>
                <c:pt idx="124722">
                  <c:v>43612.25</c:v>
                </c:pt>
                <c:pt idx="124723">
                  <c:v>43612.291666666664</c:v>
                </c:pt>
                <c:pt idx="124724">
                  <c:v>43612.333333333336</c:v>
                </c:pt>
                <c:pt idx="124725">
                  <c:v>43612.375</c:v>
                </c:pt>
                <c:pt idx="124726">
                  <c:v>43612.416666666664</c:v>
                </c:pt>
                <c:pt idx="124727">
                  <c:v>43612.458333333336</c:v>
                </c:pt>
                <c:pt idx="124728">
                  <c:v>43612.5</c:v>
                </c:pt>
                <c:pt idx="124729">
                  <c:v>43612.541666666664</c:v>
                </c:pt>
                <c:pt idx="124730">
                  <c:v>43612.583333333336</c:v>
                </c:pt>
                <c:pt idx="124731">
                  <c:v>43612.625</c:v>
                </c:pt>
                <c:pt idx="124732">
                  <c:v>43612.666666666664</c:v>
                </c:pt>
                <c:pt idx="124733">
                  <c:v>43612.708333333336</c:v>
                </c:pt>
                <c:pt idx="124734">
                  <c:v>43612.75</c:v>
                </c:pt>
                <c:pt idx="124735">
                  <c:v>43612.791666666664</c:v>
                </c:pt>
                <c:pt idx="124736">
                  <c:v>43612.833333333336</c:v>
                </c:pt>
                <c:pt idx="124737">
                  <c:v>43612.875</c:v>
                </c:pt>
                <c:pt idx="124738">
                  <c:v>43612.916666666664</c:v>
                </c:pt>
                <c:pt idx="124739">
                  <c:v>43612.958333333336</c:v>
                </c:pt>
                <c:pt idx="124740">
                  <c:v>43613</c:v>
                </c:pt>
                <c:pt idx="124741">
                  <c:v>43613.041666666664</c:v>
                </c:pt>
                <c:pt idx="124742">
                  <c:v>43613.083333333336</c:v>
                </c:pt>
                <c:pt idx="124743">
                  <c:v>43613.125</c:v>
                </c:pt>
                <c:pt idx="124744">
                  <c:v>43613.166666666664</c:v>
                </c:pt>
                <c:pt idx="124745">
                  <c:v>43613.208333333336</c:v>
                </c:pt>
                <c:pt idx="124746">
                  <c:v>43613.25</c:v>
                </c:pt>
                <c:pt idx="124747">
                  <c:v>43613.291666666664</c:v>
                </c:pt>
                <c:pt idx="124748">
                  <c:v>43613.333333333336</c:v>
                </c:pt>
                <c:pt idx="124749">
                  <c:v>43613.375</c:v>
                </c:pt>
                <c:pt idx="124750">
                  <c:v>43613.416666666664</c:v>
                </c:pt>
                <c:pt idx="124751">
                  <c:v>43613.458333333336</c:v>
                </c:pt>
                <c:pt idx="124752">
                  <c:v>43613.5</c:v>
                </c:pt>
                <c:pt idx="124753">
                  <c:v>43613.541666666664</c:v>
                </c:pt>
                <c:pt idx="124754">
                  <c:v>43613.583333333336</c:v>
                </c:pt>
                <c:pt idx="124755">
                  <c:v>43613.625</c:v>
                </c:pt>
                <c:pt idx="124756">
                  <c:v>43613.666666666664</c:v>
                </c:pt>
                <c:pt idx="124757">
                  <c:v>43613.708333333336</c:v>
                </c:pt>
                <c:pt idx="124758">
                  <c:v>43613.75</c:v>
                </c:pt>
                <c:pt idx="124759">
                  <c:v>43613.791666666664</c:v>
                </c:pt>
                <c:pt idx="124760">
                  <c:v>43613.833333333336</c:v>
                </c:pt>
                <c:pt idx="124761">
                  <c:v>43613.875</c:v>
                </c:pt>
                <c:pt idx="124762">
                  <c:v>43613.916666666664</c:v>
                </c:pt>
                <c:pt idx="124763">
                  <c:v>43613.958333333336</c:v>
                </c:pt>
                <c:pt idx="124764">
                  <c:v>43614</c:v>
                </c:pt>
                <c:pt idx="124765">
                  <c:v>43614.041666666664</c:v>
                </c:pt>
                <c:pt idx="124766">
                  <c:v>43614.125</c:v>
                </c:pt>
                <c:pt idx="124767">
                  <c:v>43614.208333333336</c:v>
                </c:pt>
                <c:pt idx="124768">
                  <c:v>43614.25</c:v>
                </c:pt>
                <c:pt idx="124769">
                  <c:v>43614.291666666664</c:v>
                </c:pt>
                <c:pt idx="124770">
                  <c:v>43614.333333333336</c:v>
                </c:pt>
                <c:pt idx="124771">
                  <c:v>43614.375</c:v>
                </c:pt>
                <c:pt idx="124772">
                  <c:v>43614.416666666664</c:v>
                </c:pt>
                <c:pt idx="124773">
                  <c:v>43614.458333333336</c:v>
                </c:pt>
                <c:pt idx="124774">
                  <c:v>43614.5</c:v>
                </c:pt>
                <c:pt idx="124775">
                  <c:v>43614.541666666664</c:v>
                </c:pt>
                <c:pt idx="124776">
                  <c:v>43614.583333333336</c:v>
                </c:pt>
                <c:pt idx="124777">
                  <c:v>43614.625</c:v>
                </c:pt>
                <c:pt idx="124778">
                  <c:v>43614.666666666664</c:v>
                </c:pt>
                <c:pt idx="124779">
                  <c:v>43614.708333333336</c:v>
                </c:pt>
                <c:pt idx="124780">
                  <c:v>43614.75</c:v>
                </c:pt>
                <c:pt idx="124781">
                  <c:v>43614.791666666664</c:v>
                </c:pt>
                <c:pt idx="124782">
                  <c:v>43614.833333333336</c:v>
                </c:pt>
                <c:pt idx="124783">
                  <c:v>43614.875</c:v>
                </c:pt>
                <c:pt idx="124784">
                  <c:v>43614.916666666664</c:v>
                </c:pt>
                <c:pt idx="124785">
                  <c:v>43614.958333333336</c:v>
                </c:pt>
                <c:pt idx="124786">
                  <c:v>43615</c:v>
                </c:pt>
                <c:pt idx="124787">
                  <c:v>43615.041666666664</c:v>
                </c:pt>
                <c:pt idx="124788">
                  <c:v>43615.083333333336</c:v>
                </c:pt>
                <c:pt idx="124789">
                  <c:v>43615.125</c:v>
                </c:pt>
                <c:pt idx="124790">
                  <c:v>43615.166666666664</c:v>
                </c:pt>
                <c:pt idx="124791">
                  <c:v>43615.208333333336</c:v>
                </c:pt>
                <c:pt idx="124792">
                  <c:v>43615.25</c:v>
                </c:pt>
                <c:pt idx="124793">
                  <c:v>43615.291666666664</c:v>
                </c:pt>
                <c:pt idx="124794">
                  <c:v>43615.375</c:v>
                </c:pt>
                <c:pt idx="124795">
                  <c:v>43615.458333333336</c:v>
                </c:pt>
                <c:pt idx="124796">
                  <c:v>43615.5</c:v>
                </c:pt>
                <c:pt idx="124797">
                  <c:v>43615.541666666664</c:v>
                </c:pt>
                <c:pt idx="124798">
                  <c:v>43615.583333333336</c:v>
                </c:pt>
                <c:pt idx="124799">
                  <c:v>43615.625</c:v>
                </c:pt>
                <c:pt idx="124800">
                  <c:v>43615.666666666664</c:v>
                </c:pt>
                <c:pt idx="124801">
                  <c:v>43615.708333333336</c:v>
                </c:pt>
                <c:pt idx="124802">
                  <c:v>43615.75</c:v>
                </c:pt>
                <c:pt idx="124803">
                  <c:v>43615.791666666664</c:v>
                </c:pt>
                <c:pt idx="124804">
                  <c:v>43615.833333333336</c:v>
                </c:pt>
                <c:pt idx="124805">
                  <c:v>43615.916666666664</c:v>
                </c:pt>
                <c:pt idx="124806">
                  <c:v>43615.958333333336</c:v>
                </c:pt>
                <c:pt idx="124807">
                  <c:v>43616</c:v>
                </c:pt>
                <c:pt idx="124808">
                  <c:v>43616.041666666664</c:v>
                </c:pt>
                <c:pt idx="124809">
                  <c:v>43616.083333333336</c:v>
                </c:pt>
                <c:pt idx="124810">
                  <c:v>43616.125</c:v>
                </c:pt>
                <c:pt idx="124811">
                  <c:v>43616.166666666664</c:v>
                </c:pt>
                <c:pt idx="124812">
                  <c:v>43616.208333333336</c:v>
                </c:pt>
                <c:pt idx="124813">
                  <c:v>43616.25</c:v>
                </c:pt>
                <c:pt idx="124814">
                  <c:v>43616.291666666664</c:v>
                </c:pt>
                <c:pt idx="124815">
                  <c:v>43616.333333333336</c:v>
                </c:pt>
                <c:pt idx="124816">
                  <c:v>43616.375</c:v>
                </c:pt>
                <c:pt idx="124817">
                  <c:v>43616.416666666664</c:v>
                </c:pt>
                <c:pt idx="124818">
                  <c:v>43616.458333333336</c:v>
                </c:pt>
                <c:pt idx="124819">
                  <c:v>43616.5</c:v>
                </c:pt>
                <c:pt idx="124820">
                  <c:v>43616.541666666664</c:v>
                </c:pt>
                <c:pt idx="124821">
                  <c:v>43616.583333333336</c:v>
                </c:pt>
                <c:pt idx="124822">
                  <c:v>43616.625</c:v>
                </c:pt>
                <c:pt idx="124823">
                  <c:v>43616.666666666664</c:v>
                </c:pt>
                <c:pt idx="124824">
                  <c:v>43616.708333333336</c:v>
                </c:pt>
                <c:pt idx="124825">
                  <c:v>43616.75</c:v>
                </c:pt>
                <c:pt idx="124826">
                  <c:v>43616.791666666664</c:v>
                </c:pt>
                <c:pt idx="124827">
                  <c:v>43616.833333333336</c:v>
                </c:pt>
                <c:pt idx="124828">
                  <c:v>43616.875</c:v>
                </c:pt>
                <c:pt idx="124829">
                  <c:v>43616.916666666664</c:v>
                </c:pt>
                <c:pt idx="124830">
                  <c:v>43617</c:v>
                </c:pt>
                <c:pt idx="124831">
                  <c:v>43617.041666666664</c:v>
                </c:pt>
                <c:pt idx="124832">
                  <c:v>43617.083333333336</c:v>
                </c:pt>
                <c:pt idx="124833">
                  <c:v>43617.125</c:v>
                </c:pt>
                <c:pt idx="124834">
                  <c:v>43617.166666666664</c:v>
                </c:pt>
                <c:pt idx="124835">
                  <c:v>43617.208333333336</c:v>
                </c:pt>
                <c:pt idx="124836">
                  <c:v>43617.25</c:v>
                </c:pt>
                <c:pt idx="124837">
                  <c:v>43617.291666666664</c:v>
                </c:pt>
                <c:pt idx="124838">
                  <c:v>43617.333333333336</c:v>
                </c:pt>
                <c:pt idx="124839">
                  <c:v>43617.375</c:v>
                </c:pt>
                <c:pt idx="124840">
                  <c:v>43617.416666666664</c:v>
                </c:pt>
                <c:pt idx="124841">
                  <c:v>43617.458333333336</c:v>
                </c:pt>
                <c:pt idx="124842">
                  <c:v>43617.5</c:v>
                </c:pt>
                <c:pt idx="124843">
                  <c:v>43617.541666666664</c:v>
                </c:pt>
                <c:pt idx="124844">
                  <c:v>43617.583333333336</c:v>
                </c:pt>
                <c:pt idx="124845">
                  <c:v>43617.625</c:v>
                </c:pt>
                <c:pt idx="124846">
                  <c:v>43617.666666666664</c:v>
                </c:pt>
                <c:pt idx="124847">
                  <c:v>43617.708333333336</c:v>
                </c:pt>
                <c:pt idx="124848">
                  <c:v>43617.75</c:v>
                </c:pt>
                <c:pt idx="124849">
                  <c:v>43617.791666666664</c:v>
                </c:pt>
                <c:pt idx="124850">
                  <c:v>43617.833333333336</c:v>
                </c:pt>
                <c:pt idx="124851">
                  <c:v>43617.875</c:v>
                </c:pt>
                <c:pt idx="124852">
                  <c:v>43617.916666666664</c:v>
                </c:pt>
                <c:pt idx="124853">
                  <c:v>43617.958333333336</c:v>
                </c:pt>
                <c:pt idx="124854">
                  <c:v>43618.041666666664</c:v>
                </c:pt>
                <c:pt idx="124855">
                  <c:v>43618.083333333336</c:v>
                </c:pt>
                <c:pt idx="124856">
                  <c:v>43618.125</c:v>
                </c:pt>
                <c:pt idx="124857">
                  <c:v>43618.166666666664</c:v>
                </c:pt>
                <c:pt idx="124858">
                  <c:v>43618.208333333336</c:v>
                </c:pt>
                <c:pt idx="124859">
                  <c:v>43618.25</c:v>
                </c:pt>
                <c:pt idx="124860">
                  <c:v>43618.291666666664</c:v>
                </c:pt>
                <c:pt idx="124861">
                  <c:v>43618.333333333336</c:v>
                </c:pt>
                <c:pt idx="124862">
                  <c:v>43618.375</c:v>
                </c:pt>
                <c:pt idx="124863">
                  <c:v>43618.416666666664</c:v>
                </c:pt>
                <c:pt idx="124864">
                  <c:v>43618.458333333336</c:v>
                </c:pt>
                <c:pt idx="124865">
                  <c:v>43618.5</c:v>
                </c:pt>
                <c:pt idx="124866">
                  <c:v>43618.541666666664</c:v>
                </c:pt>
                <c:pt idx="124867">
                  <c:v>43618.583333333336</c:v>
                </c:pt>
                <c:pt idx="124868">
                  <c:v>43618.625</c:v>
                </c:pt>
                <c:pt idx="124869">
                  <c:v>43618.666666666664</c:v>
                </c:pt>
                <c:pt idx="124870">
                  <c:v>43618.708333333336</c:v>
                </c:pt>
                <c:pt idx="124871">
                  <c:v>43618.75</c:v>
                </c:pt>
                <c:pt idx="124872">
                  <c:v>43618.791666666664</c:v>
                </c:pt>
                <c:pt idx="124873">
                  <c:v>43618.833333333336</c:v>
                </c:pt>
                <c:pt idx="124874">
                  <c:v>43618.875</c:v>
                </c:pt>
                <c:pt idx="124875">
                  <c:v>43618.958333333336</c:v>
                </c:pt>
                <c:pt idx="124876">
                  <c:v>43619</c:v>
                </c:pt>
                <c:pt idx="124877">
                  <c:v>43619.083333333336</c:v>
                </c:pt>
                <c:pt idx="124878">
                  <c:v>43619.125</c:v>
                </c:pt>
                <c:pt idx="124879">
                  <c:v>43619.166666666664</c:v>
                </c:pt>
                <c:pt idx="124880">
                  <c:v>43619.208333333336</c:v>
                </c:pt>
                <c:pt idx="124881">
                  <c:v>43619.25</c:v>
                </c:pt>
                <c:pt idx="124882">
                  <c:v>43619.291666666664</c:v>
                </c:pt>
                <c:pt idx="124883">
                  <c:v>43619.333333333336</c:v>
                </c:pt>
                <c:pt idx="124884">
                  <c:v>43619.375</c:v>
                </c:pt>
                <c:pt idx="124885">
                  <c:v>43619.416666666664</c:v>
                </c:pt>
                <c:pt idx="124886">
                  <c:v>43619.458333333336</c:v>
                </c:pt>
                <c:pt idx="124887">
                  <c:v>43619.5</c:v>
                </c:pt>
                <c:pt idx="124888">
                  <c:v>43619.541666666664</c:v>
                </c:pt>
                <c:pt idx="124889">
                  <c:v>43619.583333333336</c:v>
                </c:pt>
                <c:pt idx="124890">
                  <c:v>43619.625</c:v>
                </c:pt>
                <c:pt idx="124891">
                  <c:v>43619.666666666664</c:v>
                </c:pt>
                <c:pt idx="124892">
                  <c:v>43619.708333333336</c:v>
                </c:pt>
                <c:pt idx="124893">
                  <c:v>43619.75</c:v>
                </c:pt>
                <c:pt idx="124894">
                  <c:v>43619.791666666664</c:v>
                </c:pt>
                <c:pt idx="124895">
                  <c:v>43619.833333333336</c:v>
                </c:pt>
                <c:pt idx="124896">
                  <c:v>43619.875</c:v>
                </c:pt>
                <c:pt idx="124897">
                  <c:v>43619.916666666664</c:v>
                </c:pt>
                <c:pt idx="124898">
                  <c:v>43619.958333333336</c:v>
                </c:pt>
                <c:pt idx="124899">
                  <c:v>43620.041666666664</c:v>
                </c:pt>
                <c:pt idx="124900">
                  <c:v>43620.083333333336</c:v>
                </c:pt>
                <c:pt idx="124901">
                  <c:v>43620.125</c:v>
                </c:pt>
                <c:pt idx="124902">
                  <c:v>43620.166666666664</c:v>
                </c:pt>
                <c:pt idx="124903">
                  <c:v>43620.208333333336</c:v>
                </c:pt>
                <c:pt idx="124904">
                  <c:v>43620.25</c:v>
                </c:pt>
                <c:pt idx="124905">
                  <c:v>43620.291666666664</c:v>
                </c:pt>
                <c:pt idx="124906">
                  <c:v>43620.333333333336</c:v>
                </c:pt>
                <c:pt idx="124907">
                  <c:v>43620.375</c:v>
                </c:pt>
                <c:pt idx="124908">
                  <c:v>43620.416666666664</c:v>
                </c:pt>
                <c:pt idx="124909">
                  <c:v>43620.458333333336</c:v>
                </c:pt>
                <c:pt idx="124910">
                  <c:v>43620.5</c:v>
                </c:pt>
                <c:pt idx="124911">
                  <c:v>43620.541666666664</c:v>
                </c:pt>
                <c:pt idx="124912">
                  <c:v>43620.583333333336</c:v>
                </c:pt>
                <c:pt idx="124913">
                  <c:v>43620.625</c:v>
                </c:pt>
                <c:pt idx="124914">
                  <c:v>43620.666666666664</c:v>
                </c:pt>
                <c:pt idx="124915">
                  <c:v>43620.708333333336</c:v>
                </c:pt>
                <c:pt idx="124916">
                  <c:v>43620.75</c:v>
                </c:pt>
                <c:pt idx="124917">
                  <c:v>43620.791666666664</c:v>
                </c:pt>
                <c:pt idx="124918">
                  <c:v>43620.833333333336</c:v>
                </c:pt>
                <c:pt idx="124919">
                  <c:v>43620.875</c:v>
                </c:pt>
                <c:pt idx="124920">
                  <c:v>43620.916666666664</c:v>
                </c:pt>
                <c:pt idx="124921">
                  <c:v>43620.958333333336</c:v>
                </c:pt>
                <c:pt idx="124922">
                  <c:v>43621</c:v>
                </c:pt>
                <c:pt idx="124923">
                  <c:v>43621.041666666664</c:v>
                </c:pt>
                <c:pt idx="124924">
                  <c:v>43621.083333333336</c:v>
                </c:pt>
                <c:pt idx="124925">
                  <c:v>43621.125</c:v>
                </c:pt>
                <c:pt idx="124926">
                  <c:v>43621.166666666664</c:v>
                </c:pt>
                <c:pt idx="124927">
                  <c:v>43621.208333333336</c:v>
                </c:pt>
                <c:pt idx="124928">
                  <c:v>43621.25</c:v>
                </c:pt>
                <c:pt idx="124929">
                  <c:v>43621.291666666664</c:v>
                </c:pt>
                <c:pt idx="124930">
                  <c:v>43621.333333333336</c:v>
                </c:pt>
                <c:pt idx="124931">
                  <c:v>43621.375</c:v>
                </c:pt>
                <c:pt idx="124932">
                  <c:v>43621.416666666664</c:v>
                </c:pt>
                <c:pt idx="124933">
                  <c:v>43621.458333333336</c:v>
                </c:pt>
                <c:pt idx="124934">
                  <c:v>43621.5</c:v>
                </c:pt>
                <c:pt idx="124935">
                  <c:v>43621.541666666664</c:v>
                </c:pt>
                <c:pt idx="124936">
                  <c:v>43621.583333333336</c:v>
                </c:pt>
                <c:pt idx="124937">
                  <c:v>43621.625</c:v>
                </c:pt>
                <c:pt idx="124938">
                  <c:v>43621.666666666664</c:v>
                </c:pt>
                <c:pt idx="124939">
                  <c:v>43621.708333333336</c:v>
                </c:pt>
                <c:pt idx="124940">
                  <c:v>43621.75</c:v>
                </c:pt>
                <c:pt idx="124941">
                  <c:v>43621.791666666664</c:v>
                </c:pt>
                <c:pt idx="124942">
                  <c:v>43621.833333333336</c:v>
                </c:pt>
                <c:pt idx="124943">
                  <c:v>43621.875</c:v>
                </c:pt>
                <c:pt idx="124944">
                  <c:v>43621.916666666664</c:v>
                </c:pt>
                <c:pt idx="124945">
                  <c:v>43621.958333333336</c:v>
                </c:pt>
                <c:pt idx="124946">
                  <c:v>43622</c:v>
                </c:pt>
                <c:pt idx="124947">
                  <c:v>43622.041666666664</c:v>
                </c:pt>
                <c:pt idx="124948">
                  <c:v>43622.083333333336</c:v>
                </c:pt>
                <c:pt idx="124949">
                  <c:v>43622.125</c:v>
                </c:pt>
                <c:pt idx="124950">
                  <c:v>43622.166666666664</c:v>
                </c:pt>
                <c:pt idx="124951">
                  <c:v>43622.25</c:v>
                </c:pt>
                <c:pt idx="124952">
                  <c:v>43622.291666666664</c:v>
                </c:pt>
                <c:pt idx="124953">
                  <c:v>43622.333333333336</c:v>
                </c:pt>
                <c:pt idx="124954">
                  <c:v>43622.375</c:v>
                </c:pt>
                <c:pt idx="124955">
                  <c:v>43622.416666666664</c:v>
                </c:pt>
                <c:pt idx="124956">
                  <c:v>43622.458333333336</c:v>
                </c:pt>
                <c:pt idx="124957">
                  <c:v>43622.5</c:v>
                </c:pt>
                <c:pt idx="124958">
                  <c:v>43622.541666666664</c:v>
                </c:pt>
                <c:pt idx="124959">
                  <c:v>43622.583333333336</c:v>
                </c:pt>
                <c:pt idx="124960">
                  <c:v>43622.625</c:v>
                </c:pt>
                <c:pt idx="124961">
                  <c:v>43622.666666666664</c:v>
                </c:pt>
                <c:pt idx="124962">
                  <c:v>43622.708333333336</c:v>
                </c:pt>
                <c:pt idx="124963">
                  <c:v>43622.75</c:v>
                </c:pt>
                <c:pt idx="124964">
                  <c:v>43622.791666666664</c:v>
                </c:pt>
                <c:pt idx="124965">
                  <c:v>43622.833333333336</c:v>
                </c:pt>
                <c:pt idx="124966">
                  <c:v>43622.875</c:v>
                </c:pt>
                <c:pt idx="124967">
                  <c:v>43622.916666666664</c:v>
                </c:pt>
                <c:pt idx="124968">
                  <c:v>43622.958333333336</c:v>
                </c:pt>
                <c:pt idx="124969">
                  <c:v>43623</c:v>
                </c:pt>
                <c:pt idx="124970">
                  <c:v>43623.041666666664</c:v>
                </c:pt>
                <c:pt idx="124971">
                  <c:v>43623.083333333336</c:v>
                </c:pt>
                <c:pt idx="124972">
                  <c:v>43623.125</c:v>
                </c:pt>
                <c:pt idx="124973">
                  <c:v>43623.166666666664</c:v>
                </c:pt>
                <c:pt idx="124974">
                  <c:v>43623.25</c:v>
                </c:pt>
                <c:pt idx="124975">
                  <c:v>43623.291666666664</c:v>
                </c:pt>
                <c:pt idx="124976">
                  <c:v>43623.333333333336</c:v>
                </c:pt>
                <c:pt idx="124977">
                  <c:v>43623.375</c:v>
                </c:pt>
                <c:pt idx="124978">
                  <c:v>43623.416666666664</c:v>
                </c:pt>
                <c:pt idx="124979">
                  <c:v>43623.458333333336</c:v>
                </c:pt>
                <c:pt idx="124980">
                  <c:v>43623.5</c:v>
                </c:pt>
                <c:pt idx="124981">
                  <c:v>43623.541666666664</c:v>
                </c:pt>
                <c:pt idx="124982">
                  <c:v>43623.583333333336</c:v>
                </c:pt>
                <c:pt idx="124983">
                  <c:v>43623.625</c:v>
                </c:pt>
                <c:pt idx="124984">
                  <c:v>43623.666666666664</c:v>
                </c:pt>
                <c:pt idx="124985">
                  <c:v>43623.75</c:v>
                </c:pt>
                <c:pt idx="124986">
                  <c:v>43623.791666666664</c:v>
                </c:pt>
                <c:pt idx="124987">
                  <c:v>43623.833333333336</c:v>
                </c:pt>
                <c:pt idx="124988">
                  <c:v>43623.875</c:v>
                </c:pt>
                <c:pt idx="124989">
                  <c:v>43623.916666666664</c:v>
                </c:pt>
                <c:pt idx="124990">
                  <c:v>43623.958333333336</c:v>
                </c:pt>
                <c:pt idx="124991">
                  <c:v>43624</c:v>
                </c:pt>
                <c:pt idx="124992">
                  <c:v>43624.041666666664</c:v>
                </c:pt>
                <c:pt idx="124993">
                  <c:v>43624.083333333336</c:v>
                </c:pt>
                <c:pt idx="124994">
                  <c:v>43624.125</c:v>
                </c:pt>
                <c:pt idx="124995">
                  <c:v>43624.166666666664</c:v>
                </c:pt>
                <c:pt idx="124996">
                  <c:v>43624.208333333336</c:v>
                </c:pt>
                <c:pt idx="124997">
                  <c:v>43624.25</c:v>
                </c:pt>
                <c:pt idx="124998">
                  <c:v>43624.291666666664</c:v>
                </c:pt>
                <c:pt idx="124999">
                  <c:v>43624.375</c:v>
                </c:pt>
                <c:pt idx="125000">
                  <c:v>43624.416666666664</c:v>
                </c:pt>
                <c:pt idx="125001">
                  <c:v>43624.458333333336</c:v>
                </c:pt>
                <c:pt idx="125002">
                  <c:v>43624.5</c:v>
                </c:pt>
                <c:pt idx="125003">
                  <c:v>43624.541666666664</c:v>
                </c:pt>
                <c:pt idx="125004">
                  <c:v>43624.583333333336</c:v>
                </c:pt>
                <c:pt idx="125005">
                  <c:v>43624.625</c:v>
                </c:pt>
                <c:pt idx="125006">
                  <c:v>43624.666666666664</c:v>
                </c:pt>
                <c:pt idx="125007">
                  <c:v>43624.75</c:v>
                </c:pt>
                <c:pt idx="125008">
                  <c:v>43624.791666666664</c:v>
                </c:pt>
                <c:pt idx="125009">
                  <c:v>43624.833333333336</c:v>
                </c:pt>
                <c:pt idx="125010">
                  <c:v>43624.875</c:v>
                </c:pt>
                <c:pt idx="125011">
                  <c:v>43624.916666666664</c:v>
                </c:pt>
                <c:pt idx="125012">
                  <c:v>43624.958333333336</c:v>
                </c:pt>
                <c:pt idx="125013">
                  <c:v>43625.041666666664</c:v>
                </c:pt>
                <c:pt idx="125014">
                  <c:v>43625.083333333336</c:v>
                </c:pt>
                <c:pt idx="125015">
                  <c:v>43625.125</c:v>
                </c:pt>
                <c:pt idx="125016">
                  <c:v>43625.166666666664</c:v>
                </c:pt>
                <c:pt idx="125017">
                  <c:v>43625.208333333336</c:v>
                </c:pt>
                <c:pt idx="125018">
                  <c:v>43625.25</c:v>
                </c:pt>
                <c:pt idx="125019">
                  <c:v>43625.291666666664</c:v>
                </c:pt>
                <c:pt idx="125020">
                  <c:v>43625.333333333336</c:v>
                </c:pt>
                <c:pt idx="125021">
                  <c:v>43625.375</c:v>
                </c:pt>
                <c:pt idx="125022">
                  <c:v>43625.416666666664</c:v>
                </c:pt>
                <c:pt idx="125023">
                  <c:v>43625.458333333336</c:v>
                </c:pt>
                <c:pt idx="125024">
                  <c:v>43625.5</c:v>
                </c:pt>
                <c:pt idx="125025">
                  <c:v>43625.541666666664</c:v>
                </c:pt>
                <c:pt idx="125026">
                  <c:v>43625.583333333336</c:v>
                </c:pt>
                <c:pt idx="125027">
                  <c:v>43625.625</c:v>
                </c:pt>
                <c:pt idx="125028">
                  <c:v>43625.666666666664</c:v>
                </c:pt>
                <c:pt idx="125029">
                  <c:v>43625.708333333336</c:v>
                </c:pt>
                <c:pt idx="125030">
                  <c:v>43625.75</c:v>
                </c:pt>
                <c:pt idx="125031">
                  <c:v>43625.791666666664</c:v>
                </c:pt>
                <c:pt idx="125032">
                  <c:v>43625.833333333336</c:v>
                </c:pt>
                <c:pt idx="125033">
                  <c:v>43625.875</c:v>
                </c:pt>
                <c:pt idx="125034">
                  <c:v>43625.916666666664</c:v>
                </c:pt>
                <c:pt idx="125035">
                  <c:v>43625.958333333336</c:v>
                </c:pt>
                <c:pt idx="125036">
                  <c:v>43626</c:v>
                </c:pt>
                <c:pt idx="125037">
                  <c:v>43626.041666666664</c:v>
                </c:pt>
                <c:pt idx="125038">
                  <c:v>43626.083333333336</c:v>
                </c:pt>
                <c:pt idx="125039">
                  <c:v>43626.166666666664</c:v>
                </c:pt>
                <c:pt idx="125040">
                  <c:v>43626.208333333336</c:v>
                </c:pt>
                <c:pt idx="125041">
                  <c:v>43626.291666666664</c:v>
                </c:pt>
                <c:pt idx="125042">
                  <c:v>43626.333333333336</c:v>
                </c:pt>
                <c:pt idx="125043">
                  <c:v>43626.375</c:v>
                </c:pt>
                <c:pt idx="125044">
                  <c:v>43626.416666666664</c:v>
                </c:pt>
                <c:pt idx="125045">
                  <c:v>43626.458333333336</c:v>
                </c:pt>
                <c:pt idx="125046">
                  <c:v>43626.5</c:v>
                </c:pt>
                <c:pt idx="125047">
                  <c:v>43626.541666666664</c:v>
                </c:pt>
                <c:pt idx="125048">
                  <c:v>43626.583333333336</c:v>
                </c:pt>
                <c:pt idx="125049">
                  <c:v>43626.625</c:v>
                </c:pt>
                <c:pt idx="125050">
                  <c:v>43626.666666666664</c:v>
                </c:pt>
                <c:pt idx="125051">
                  <c:v>43626.708333333336</c:v>
                </c:pt>
                <c:pt idx="125052">
                  <c:v>43626.75</c:v>
                </c:pt>
                <c:pt idx="125053">
                  <c:v>43626.791666666664</c:v>
                </c:pt>
                <c:pt idx="125054">
                  <c:v>43626.833333333336</c:v>
                </c:pt>
                <c:pt idx="125055">
                  <c:v>43626.875</c:v>
                </c:pt>
                <c:pt idx="125056">
                  <c:v>43626.916666666664</c:v>
                </c:pt>
                <c:pt idx="125057">
                  <c:v>43626.958333333336</c:v>
                </c:pt>
                <c:pt idx="125058">
                  <c:v>43627</c:v>
                </c:pt>
                <c:pt idx="125059">
                  <c:v>43627.041666666664</c:v>
                </c:pt>
                <c:pt idx="125060">
                  <c:v>43627.083333333336</c:v>
                </c:pt>
                <c:pt idx="125061">
                  <c:v>43627.125</c:v>
                </c:pt>
                <c:pt idx="125062">
                  <c:v>43627.166666666664</c:v>
                </c:pt>
                <c:pt idx="125063">
                  <c:v>43627.208333333336</c:v>
                </c:pt>
                <c:pt idx="125064">
                  <c:v>43627.25</c:v>
                </c:pt>
                <c:pt idx="125065">
                  <c:v>43627.291666666664</c:v>
                </c:pt>
                <c:pt idx="125066">
                  <c:v>43627.333333333336</c:v>
                </c:pt>
                <c:pt idx="125067">
                  <c:v>43627.375</c:v>
                </c:pt>
                <c:pt idx="125068">
                  <c:v>43627.416666666664</c:v>
                </c:pt>
                <c:pt idx="125069">
                  <c:v>43627.458333333336</c:v>
                </c:pt>
                <c:pt idx="125070">
                  <c:v>43627.5</c:v>
                </c:pt>
                <c:pt idx="125071">
                  <c:v>43627.541666666664</c:v>
                </c:pt>
                <c:pt idx="125072">
                  <c:v>43627.583333333336</c:v>
                </c:pt>
                <c:pt idx="125073">
                  <c:v>43627.625</c:v>
                </c:pt>
                <c:pt idx="125074">
                  <c:v>43627.666666666664</c:v>
                </c:pt>
                <c:pt idx="125075">
                  <c:v>43627.708333333336</c:v>
                </c:pt>
                <c:pt idx="125076">
                  <c:v>43627.75</c:v>
                </c:pt>
                <c:pt idx="125077">
                  <c:v>43627.791666666664</c:v>
                </c:pt>
                <c:pt idx="125078">
                  <c:v>43627.875</c:v>
                </c:pt>
                <c:pt idx="125079">
                  <c:v>43627.916666666664</c:v>
                </c:pt>
                <c:pt idx="125080">
                  <c:v>43627.958333333336</c:v>
                </c:pt>
                <c:pt idx="125081">
                  <c:v>43628.041666666664</c:v>
                </c:pt>
                <c:pt idx="125082">
                  <c:v>43628.083333333336</c:v>
                </c:pt>
                <c:pt idx="125083">
                  <c:v>43628.125</c:v>
                </c:pt>
                <c:pt idx="125084">
                  <c:v>43628.208333333336</c:v>
                </c:pt>
                <c:pt idx="125085">
                  <c:v>43628.25</c:v>
                </c:pt>
                <c:pt idx="125086">
                  <c:v>43628.291666666664</c:v>
                </c:pt>
                <c:pt idx="125087">
                  <c:v>43628.333333333336</c:v>
                </c:pt>
                <c:pt idx="125088">
                  <c:v>43628.375</c:v>
                </c:pt>
                <c:pt idx="125089">
                  <c:v>43628.416666666664</c:v>
                </c:pt>
                <c:pt idx="125090">
                  <c:v>43628.458333333336</c:v>
                </c:pt>
                <c:pt idx="125091">
                  <c:v>43628.5</c:v>
                </c:pt>
                <c:pt idx="125092">
                  <c:v>43628.541666666664</c:v>
                </c:pt>
                <c:pt idx="125093">
                  <c:v>43628.583333333336</c:v>
                </c:pt>
                <c:pt idx="125094">
                  <c:v>43628.625</c:v>
                </c:pt>
                <c:pt idx="125095">
                  <c:v>43628.666666666664</c:v>
                </c:pt>
                <c:pt idx="125096">
                  <c:v>43628.708333333336</c:v>
                </c:pt>
                <c:pt idx="125097">
                  <c:v>43628.75</c:v>
                </c:pt>
                <c:pt idx="125098">
                  <c:v>43628.833333333336</c:v>
                </c:pt>
                <c:pt idx="125099">
                  <c:v>43628.875</c:v>
                </c:pt>
                <c:pt idx="125100">
                  <c:v>43628.916666666664</c:v>
                </c:pt>
                <c:pt idx="125101">
                  <c:v>43628.958333333336</c:v>
                </c:pt>
                <c:pt idx="125102">
                  <c:v>43629</c:v>
                </c:pt>
                <c:pt idx="125103">
                  <c:v>43629.041666666664</c:v>
                </c:pt>
                <c:pt idx="125104">
                  <c:v>43629.083333333336</c:v>
                </c:pt>
                <c:pt idx="125105">
                  <c:v>43629.125</c:v>
                </c:pt>
                <c:pt idx="125106">
                  <c:v>43629.166666666664</c:v>
                </c:pt>
                <c:pt idx="125107">
                  <c:v>43629.208333333336</c:v>
                </c:pt>
                <c:pt idx="125108">
                  <c:v>43629.25</c:v>
                </c:pt>
                <c:pt idx="125109">
                  <c:v>43629.291666666664</c:v>
                </c:pt>
                <c:pt idx="125110">
                  <c:v>43629.375</c:v>
                </c:pt>
                <c:pt idx="125111">
                  <c:v>43629.416666666664</c:v>
                </c:pt>
                <c:pt idx="125112">
                  <c:v>43629.458333333336</c:v>
                </c:pt>
                <c:pt idx="125113">
                  <c:v>43629.5</c:v>
                </c:pt>
                <c:pt idx="125114">
                  <c:v>43629.541666666664</c:v>
                </c:pt>
                <c:pt idx="125115">
                  <c:v>43629.583333333336</c:v>
                </c:pt>
                <c:pt idx="125116">
                  <c:v>43629.625</c:v>
                </c:pt>
                <c:pt idx="125117">
                  <c:v>43629.666666666664</c:v>
                </c:pt>
                <c:pt idx="125118">
                  <c:v>43629.708333333336</c:v>
                </c:pt>
                <c:pt idx="125119">
                  <c:v>43629.75</c:v>
                </c:pt>
                <c:pt idx="125120">
                  <c:v>43629.791666666664</c:v>
                </c:pt>
                <c:pt idx="125121">
                  <c:v>43629.833333333336</c:v>
                </c:pt>
                <c:pt idx="125122">
                  <c:v>43629.875</c:v>
                </c:pt>
                <c:pt idx="125123">
                  <c:v>43629.916666666664</c:v>
                </c:pt>
                <c:pt idx="125124">
                  <c:v>43629.958333333336</c:v>
                </c:pt>
                <c:pt idx="125125">
                  <c:v>43630</c:v>
                </c:pt>
                <c:pt idx="125126">
                  <c:v>43630.041666666664</c:v>
                </c:pt>
                <c:pt idx="125127">
                  <c:v>43630.083333333336</c:v>
                </c:pt>
                <c:pt idx="125128">
                  <c:v>43630.125</c:v>
                </c:pt>
                <c:pt idx="125129">
                  <c:v>43630.166666666664</c:v>
                </c:pt>
                <c:pt idx="125130">
                  <c:v>43630.208333333336</c:v>
                </c:pt>
                <c:pt idx="125131">
                  <c:v>43630.25</c:v>
                </c:pt>
                <c:pt idx="125132">
                  <c:v>43630.291666666664</c:v>
                </c:pt>
                <c:pt idx="125133">
                  <c:v>43630.333333333336</c:v>
                </c:pt>
                <c:pt idx="125134">
                  <c:v>43630.375</c:v>
                </c:pt>
                <c:pt idx="125135">
                  <c:v>43630.416666666664</c:v>
                </c:pt>
                <c:pt idx="125136">
                  <c:v>43630.458333333336</c:v>
                </c:pt>
                <c:pt idx="125137">
                  <c:v>43630.5</c:v>
                </c:pt>
                <c:pt idx="125138">
                  <c:v>43630.541666666664</c:v>
                </c:pt>
                <c:pt idx="125139">
                  <c:v>43630.583333333336</c:v>
                </c:pt>
                <c:pt idx="125140">
                  <c:v>43630.625</c:v>
                </c:pt>
                <c:pt idx="125141">
                  <c:v>43630.666666666664</c:v>
                </c:pt>
                <c:pt idx="125142">
                  <c:v>43630.708333333336</c:v>
                </c:pt>
                <c:pt idx="125143">
                  <c:v>43630.75</c:v>
                </c:pt>
                <c:pt idx="125144">
                  <c:v>43630.791666666664</c:v>
                </c:pt>
                <c:pt idx="125145">
                  <c:v>43630.833333333336</c:v>
                </c:pt>
                <c:pt idx="125146">
                  <c:v>43630.875</c:v>
                </c:pt>
                <c:pt idx="125147">
                  <c:v>43630.916666666664</c:v>
                </c:pt>
                <c:pt idx="125148">
                  <c:v>43630.958333333336</c:v>
                </c:pt>
                <c:pt idx="125149">
                  <c:v>43631</c:v>
                </c:pt>
                <c:pt idx="125150">
                  <c:v>43631.041666666664</c:v>
                </c:pt>
                <c:pt idx="125151">
                  <c:v>43631.083333333336</c:v>
                </c:pt>
                <c:pt idx="125152">
                  <c:v>43631.125</c:v>
                </c:pt>
                <c:pt idx="125153">
                  <c:v>43631.166666666664</c:v>
                </c:pt>
                <c:pt idx="125154">
                  <c:v>43631.208333333336</c:v>
                </c:pt>
                <c:pt idx="125155">
                  <c:v>43631.25</c:v>
                </c:pt>
                <c:pt idx="125156">
                  <c:v>43631.291666666664</c:v>
                </c:pt>
                <c:pt idx="125157">
                  <c:v>43631.333333333336</c:v>
                </c:pt>
                <c:pt idx="125158">
                  <c:v>43631.416666666664</c:v>
                </c:pt>
                <c:pt idx="125159">
                  <c:v>43631.5</c:v>
                </c:pt>
                <c:pt idx="125160">
                  <c:v>43631.541666666664</c:v>
                </c:pt>
                <c:pt idx="125161">
                  <c:v>43631.583333333336</c:v>
                </c:pt>
                <c:pt idx="125162">
                  <c:v>43631.625</c:v>
                </c:pt>
                <c:pt idx="125163">
                  <c:v>43631.666666666664</c:v>
                </c:pt>
                <c:pt idx="125164">
                  <c:v>43631.708333333336</c:v>
                </c:pt>
                <c:pt idx="125165">
                  <c:v>43631.75</c:v>
                </c:pt>
                <c:pt idx="125166">
                  <c:v>43631.791666666664</c:v>
                </c:pt>
                <c:pt idx="125167">
                  <c:v>43631.833333333336</c:v>
                </c:pt>
                <c:pt idx="125168">
                  <c:v>43631.875</c:v>
                </c:pt>
                <c:pt idx="125169">
                  <c:v>43631.916666666664</c:v>
                </c:pt>
                <c:pt idx="125170">
                  <c:v>43631.958333333336</c:v>
                </c:pt>
                <c:pt idx="125171">
                  <c:v>43632</c:v>
                </c:pt>
                <c:pt idx="125172">
                  <c:v>43632.041666666664</c:v>
                </c:pt>
                <c:pt idx="125173">
                  <c:v>43632.083333333336</c:v>
                </c:pt>
                <c:pt idx="125174">
                  <c:v>43632.125</c:v>
                </c:pt>
                <c:pt idx="125175">
                  <c:v>43632.166666666664</c:v>
                </c:pt>
                <c:pt idx="125176">
                  <c:v>43632.208333333336</c:v>
                </c:pt>
                <c:pt idx="125177">
                  <c:v>43632.25</c:v>
                </c:pt>
                <c:pt idx="125178">
                  <c:v>43632.291666666664</c:v>
                </c:pt>
                <c:pt idx="125179">
                  <c:v>43632.333333333336</c:v>
                </c:pt>
                <c:pt idx="125180">
                  <c:v>43632.375</c:v>
                </c:pt>
                <c:pt idx="125181">
                  <c:v>43632.416666666664</c:v>
                </c:pt>
                <c:pt idx="125182">
                  <c:v>43632.458333333336</c:v>
                </c:pt>
                <c:pt idx="125183">
                  <c:v>43632.5</c:v>
                </c:pt>
                <c:pt idx="125184">
                  <c:v>43632.541666666664</c:v>
                </c:pt>
                <c:pt idx="125185">
                  <c:v>43632.583333333336</c:v>
                </c:pt>
                <c:pt idx="125186">
                  <c:v>43632.625</c:v>
                </c:pt>
                <c:pt idx="125187">
                  <c:v>43632.666666666664</c:v>
                </c:pt>
                <c:pt idx="125188">
                  <c:v>43632.708333333336</c:v>
                </c:pt>
                <c:pt idx="125189">
                  <c:v>43632.75</c:v>
                </c:pt>
                <c:pt idx="125190">
                  <c:v>43632.791666666664</c:v>
                </c:pt>
                <c:pt idx="125191">
                  <c:v>43632.833333333336</c:v>
                </c:pt>
                <c:pt idx="125192">
                  <c:v>43632.875</c:v>
                </c:pt>
                <c:pt idx="125193">
                  <c:v>43632.916666666664</c:v>
                </c:pt>
                <c:pt idx="125194">
                  <c:v>43632.958333333336</c:v>
                </c:pt>
                <c:pt idx="125195">
                  <c:v>43633</c:v>
                </c:pt>
                <c:pt idx="125196">
                  <c:v>43633.041666666664</c:v>
                </c:pt>
                <c:pt idx="125197">
                  <c:v>43633.083333333336</c:v>
                </c:pt>
                <c:pt idx="125198">
                  <c:v>43633.125</c:v>
                </c:pt>
                <c:pt idx="125199">
                  <c:v>43633.166666666664</c:v>
                </c:pt>
                <c:pt idx="125200">
                  <c:v>43633.208333333336</c:v>
                </c:pt>
                <c:pt idx="125201">
                  <c:v>43633.25</c:v>
                </c:pt>
                <c:pt idx="125202">
                  <c:v>43633.291666666664</c:v>
                </c:pt>
                <c:pt idx="125203">
                  <c:v>43633.333333333336</c:v>
                </c:pt>
                <c:pt idx="125204">
                  <c:v>43633.375</c:v>
                </c:pt>
                <c:pt idx="125205">
                  <c:v>43633.416666666664</c:v>
                </c:pt>
                <c:pt idx="125206">
                  <c:v>43633.458333333336</c:v>
                </c:pt>
                <c:pt idx="125207">
                  <c:v>43633.5</c:v>
                </c:pt>
                <c:pt idx="125208">
                  <c:v>43633.541666666664</c:v>
                </c:pt>
                <c:pt idx="125209">
                  <c:v>43633.583333333336</c:v>
                </c:pt>
                <c:pt idx="125210">
                  <c:v>43633.625</c:v>
                </c:pt>
                <c:pt idx="125211">
                  <c:v>43633.666666666664</c:v>
                </c:pt>
                <c:pt idx="125212">
                  <c:v>43633.708333333336</c:v>
                </c:pt>
                <c:pt idx="125213">
                  <c:v>43633.75</c:v>
                </c:pt>
                <c:pt idx="125214">
                  <c:v>43633.791666666664</c:v>
                </c:pt>
                <c:pt idx="125215">
                  <c:v>43633.833333333336</c:v>
                </c:pt>
                <c:pt idx="125216">
                  <c:v>43633.875</c:v>
                </c:pt>
                <c:pt idx="125217">
                  <c:v>43633.916666666664</c:v>
                </c:pt>
                <c:pt idx="125218">
                  <c:v>43633.958333333336</c:v>
                </c:pt>
                <c:pt idx="125219">
                  <c:v>43634</c:v>
                </c:pt>
                <c:pt idx="125220">
                  <c:v>43634.041666666664</c:v>
                </c:pt>
                <c:pt idx="125221">
                  <c:v>43634.083333333336</c:v>
                </c:pt>
                <c:pt idx="125222">
                  <c:v>43634.125</c:v>
                </c:pt>
                <c:pt idx="125223">
                  <c:v>43634.208333333336</c:v>
                </c:pt>
                <c:pt idx="125224">
                  <c:v>43634.25</c:v>
                </c:pt>
                <c:pt idx="125225">
                  <c:v>43634.333333333336</c:v>
                </c:pt>
                <c:pt idx="125226">
                  <c:v>43634.375</c:v>
                </c:pt>
                <c:pt idx="125227">
                  <c:v>43634.416666666664</c:v>
                </c:pt>
                <c:pt idx="125228">
                  <c:v>43634.458333333336</c:v>
                </c:pt>
                <c:pt idx="125229">
                  <c:v>43634.5</c:v>
                </c:pt>
                <c:pt idx="125230">
                  <c:v>43634.541666666664</c:v>
                </c:pt>
                <c:pt idx="125231">
                  <c:v>43634.583333333336</c:v>
                </c:pt>
                <c:pt idx="125232">
                  <c:v>43634.625</c:v>
                </c:pt>
                <c:pt idx="125233">
                  <c:v>43634.666666666664</c:v>
                </c:pt>
                <c:pt idx="125234">
                  <c:v>43634.708333333336</c:v>
                </c:pt>
                <c:pt idx="125235">
                  <c:v>43634.75</c:v>
                </c:pt>
                <c:pt idx="125236">
                  <c:v>43634.791666666664</c:v>
                </c:pt>
                <c:pt idx="125237">
                  <c:v>43634.833333333336</c:v>
                </c:pt>
                <c:pt idx="125238">
                  <c:v>43634.875</c:v>
                </c:pt>
                <c:pt idx="125239">
                  <c:v>43634.916666666664</c:v>
                </c:pt>
                <c:pt idx="125240">
                  <c:v>43634.958333333336</c:v>
                </c:pt>
                <c:pt idx="125241">
                  <c:v>43635</c:v>
                </c:pt>
                <c:pt idx="125242">
                  <c:v>43635.041666666664</c:v>
                </c:pt>
                <c:pt idx="125243">
                  <c:v>43635.083333333336</c:v>
                </c:pt>
                <c:pt idx="125244">
                  <c:v>43635.125</c:v>
                </c:pt>
                <c:pt idx="125245">
                  <c:v>43635.166666666664</c:v>
                </c:pt>
                <c:pt idx="125246">
                  <c:v>43635.208333333336</c:v>
                </c:pt>
                <c:pt idx="125247">
                  <c:v>43635.25</c:v>
                </c:pt>
                <c:pt idx="125248">
                  <c:v>43635.291666666664</c:v>
                </c:pt>
                <c:pt idx="125249">
                  <c:v>43635.333333333336</c:v>
                </c:pt>
                <c:pt idx="125250">
                  <c:v>43635.375</c:v>
                </c:pt>
                <c:pt idx="125251">
                  <c:v>43635.416666666664</c:v>
                </c:pt>
                <c:pt idx="125252">
                  <c:v>43635.458333333336</c:v>
                </c:pt>
                <c:pt idx="125253">
                  <c:v>43635.5</c:v>
                </c:pt>
                <c:pt idx="125254">
                  <c:v>43635.583333333336</c:v>
                </c:pt>
                <c:pt idx="125255">
                  <c:v>43635.625</c:v>
                </c:pt>
                <c:pt idx="125256">
                  <c:v>43635.666666666664</c:v>
                </c:pt>
                <c:pt idx="125257">
                  <c:v>43635.708333333336</c:v>
                </c:pt>
                <c:pt idx="125258">
                  <c:v>43635.75</c:v>
                </c:pt>
                <c:pt idx="125259">
                  <c:v>43635.791666666664</c:v>
                </c:pt>
                <c:pt idx="125260">
                  <c:v>43635.833333333336</c:v>
                </c:pt>
                <c:pt idx="125261">
                  <c:v>43635.875</c:v>
                </c:pt>
                <c:pt idx="125262">
                  <c:v>43635.916666666664</c:v>
                </c:pt>
                <c:pt idx="125263">
                  <c:v>43635.958333333336</c:v>
                </c:pt>
                <c:pt idx="125264">
                  <c:v>43636</c:v>
                </c:pt>
                <c:pt idx="125265">
                  <c:v>43636.041666666664</c:v>
                </c:pt>
                <c:pt idx="125266">
                  <c:v>43636.083333333336</c:v>
                </c:pt>
                <c:pt idx="125267">
                  <c:v>43636.125</c:v>
                </c:pt>
                <c:pt idx="125268">
                  <c:v>43636.166666666664</c:v>
                </c:pt>
                <c:pt idx="125269">
                  <c:v>43636.208333333336</c:v>
                </c:pt>
                <c:pt idx="125270">
                  <c:v>43636.25</c:v>
                </c:pt>
                <c:pt idx="125271">
                  <c:v>43636.291666666664</c:v>
                </c:pt>
                <c:pt idx="125272">
                  <c:v>43636.333333333336</c:v>
                </c:pt>
                <c:pt idx="125273">
                  <c:v>43636.375</c:v>
                </c:pt>
                <c:pt idx="125274">
                  <c:v>43636.416666666664</c:v>
                </c:pt>
                <c:pt idx="125275">
                  <c:v>43636.458333333336</c:v>
                </c:pt>
                <c:pt idx="125276">
                  <c:v>43636.5</c:v>
                </c:pt>
                <c:pt idx="125277">
                  <c:v>43636.541666666664</c:v>
                </c:pt>
                <c:pt idx="125278">
                  <c:v>43636.583333333336</c:v>
                </c:pt>
                <c:pt idx="125279">
                  <c:v>43636.625</c:v>
                </c:pt>
                <c:pt idx="125280">
                  <c:v>43636.916666666664</c:v>
                </c:pt>
                <c:pt idx="125281">
                  <c:v>43636.958333333336</c:v>
                </c:pt>
                <c:pt idx="125282">
                  <c:v>43637.041666666664</c:v>
                </c:pt>
                <c:pt idx="125283">
                  <c:v>43637.083333333336</c:v>
                </c:pt>
                <c:pt idx="125284">
                  <c:v>43637.166666666664</c:v>
                </c:pt>
                <c:pt idx="125285">
                  <c:v>43637.208333333336</c:v>
                </c:pt>
                <c:pt idx="125286">
                  <c:v>43637.583333333336</c:v>
                </c:pt>
                <c:pt idx="125287">
                  <c:v>43637.875</c:v>
                </c:pt>
                <c:pt idx="125288">
                  <c:v>43637.916666666664</c:v>
                </c:pt>
                <c:pt idx="125289">
                  <c:v>43637.958333333336</c:v>
                </c:pt>
                <c:pt idx="125290">
                  <c:v>43638</c:v>
                </c:pt>
                <c:pt idx="125291">
                  <c:v>43638.041666666664</c:v>
                </c:pt>
                <c:pt idx="125292">
                  <c:v>43638.083333333336</c:v>
                </c:pt>
                <c:pt idx="125293">
                  <c:v>43638.125</c:v>
                </c:pt>
                <c:pt idx="125294">
                  <c:v>43638.166666666664</c:v>
                </c:pt>
                <c:pt idx="125295">
                  <c:v>43638.208333333336</c:v>
                </c:pt>
                <c:pt idx="125296">
                  <c:v>43638.25</c:v>
                </c:pt>
                <c:pt idx="125297">
                  <c:v>43638.291666666664</c:v>
                </c:pt>
                <c:pt idx="125298">
                  <c:v>43638.333333333336</c:v>
                </c:pt>
                <c:pt idx="125299">
                  <c:v>43638.375</c:v>
                </c:pt>
                <c:pt idx="125300">
                  <c:v>43638.416666666664</c:v>
                </c:pt>
                <c:pt idx="125301">
                  <c:v>43638.458333333336</c:v>
                </c:pt>
                <c:pt idx="125302">
                  <c:v>43638.5</c:v>
                </c:pt>
                <c:pt idx="125303">
                  <c:v>43638.541666666664</c:v>
                </c:pt>
                <c:pt idx="125304">
                  <c:v>43638.583333333336</c:v>
                </c:pt>
                <c:pt idx="125305">
                  <c:v>43638.625</c:v>
                </c:pt>
                <c:pt idx="125306">
                  <c:v>43638.666666666664</c:v>
                </c:pt>
                <c:pt idx="125307">
                  <c:v>43638.708333333336</c:v>
                </c:pt>
                <c:pt idx="125308">
                  <c:v>43638.75</c:v>
                </c:pt>
                <c:pt idx="125309">
                  <c:v>43638.791666666664</c:v>
                </c:pt>
                <c:pt idx="125310">
                  <c:v>43638.833333333336</c:v>
                </c:pt>
                <c:pt idx="125311">
                  <c:v>43638.875</c:v>
                </c:pt>
                <c:pt idx="125312">
                  <c:v>43638.916666666664</c:v>
                </c:pt>
                <c:pt idx="125313">
                  <c:v>43638.958333333336</c:v>
                </c:pt>
                <c:pt idx="125314">
                  <c:v>43639</c:v>
                </c:pt>
                <c:pt idx="125315">
                  <c:v>43639.041666666664</c:v>
                </c:pt>
                <c:pt idx="125316">
                  <c:v>43639.083333333336</c:v>
                </c:pt>
                <c:pt idx="125317">
                  <c:v>43639.125</c:v>
                </c:pt>
                <c:pt idx="125318">
                  <c:v>43639.166666666664</c:v>
                </c:pt>
                <c:pt idx="125319">
                  <c:v>43639.208333333336</c:v>
                </c:pt>
                <c:pt idx="125320">
                  <c:v>43639.25</c:v>
                </c:pt>
                <c:pt idx="125321">
                  <c:v>43639.291666666664</c:v>
                </c:pt>
                <c:pt idx="125322">
                  <c:v>43639.333333333336</c:v>
                </c:pt>
                <c:pt idx="125323">
                  <c:v>43639.375</c:v>
                </c:pt>
                <c:pt idx="125324">
                  <c:v>43639.416666666664</c:v>
                </c:pt>
                <c:pt idx="125325">
                  <c:v>43639.458333333336</c:v>
                </c:pt>
                <c:pt idx="125326">
                  <c:v>43639.5</c:v>
                </c:pt>
                <c:pt idx="125327">
                  <c:v>43639.541666666664</c:v>
                </c:pt>
                <c:pt idx="125328">
                  <c:v>43639.583333333336</c:v>
                </c:pt>
                <c:pt idx="125329">
                  <c:v>43639.625</c:v>
                </c:pt>
                <c:pt idx="125330">
                  <c:v>43639.666666666664</c:v>
                </c:pt>
                <c:pt idx="125331">
                  <c:v>43639.708333333336</c:v>
                </c:pt>
                <c:pt idx="125332">
                  <c:v>43639.75</c:v>
                </c:pt>
                <c:pt idx="125333">
                  <c:v>43639.791666666664</c:v>
                </c:pt>
                <c:pt idx="125334">
                  <c:v>43639.833333333336</c:v>
                </c:pt>
                <c:pt idx="125335">
                  <c:v>43639.916666666664</c:v>
                </c:pt>
                <c:pt idx="125336">
                  <c:v>43639.958333333336</c:v>
                </c:pt>
                <c:pt idx="125337">
                  <c:v>43640</c:v>
                </c:pt>
                <c:pt idx="125338">
                  <c:v>43640.041666666664</c:v>
                </c:pt>
                <c:pt idx="125339">
                  <c:v>43640.083333333336</c:v>
                </c:pt>
                <c:pt idx="125340">
                  <c:v>43640.125</c:v>
                </c:pt>
                <c:pt idx="125341">
                  <c:v>43640.166666666664</c:v>
                </c:pt>
                <c:pt idx="125342">
                  <c:v>43640.208333333336</c:v>
                </c:pt>
                <c:pt idx="125343">
                  <c:v>43640.25</c:v>
                </c:pt>
                <c:pt idx="125344">
                  <c:v>43640.291666666664</c:v>
                </c:pt>
                <c:pt idx="125345">
                  <c:v>43640.333333333336</c:v>
                </c:pt>
                <c:pt idx="125346">
                  <c:v>43640.375</c:v>
                </c:pt>
                <c:pt idx="125347">
                  <c:v>43640.416666666664</c:v>
                </c:pt>
                <c:pt idx="125348">
                  <c:v>43640.458333333336</c:v>
                </c:pt>
                <c:pt idx="125349">
                  <c:v>43640.5</c:v>
                </c:pt>
                <c:pt idx="125350">
                  <c:v>43640.541666666664</c:v>
                </c:pt>
                <c:pt idx="125351">
                  <c:v>43640.583333333336</c:v>
                </c:pt>
                <c:pt idx="125352">
                  <c:v>43640.625</c:v>
                </c:pt>
                <c:pt idx="125353">
                  <c:v>43640.666666666664</c:v>
                </c:pt>
                <c:pt idx="125354">
                  <c:v>43640.708333333336</c:v>
                </c:pt>
                <c:pt idx="125355">
                  <c:v>43640.75</c:v>
                </c:pt>
                <c:pt idx="125356">
                  <c:v>43640.791666666664</c:v>
                </c:pt>
                <c:pt idx="125357">
                  <c:v>43640.833333333336</c:v>
                </c:pt>
                <c:pt idx="125358">
                  <c:v>43640.875</c:v>
                </c:pt>
                <c:pt idx="125359">
                  <c:v>43640.916666666664</c:v>
                </c:pt>
                <c:pt idx="125360">
                  <c:v>43640.958333333336</c:v>
                </c:pt>
                <c:pt idx="125361">
                  <c:v>43641</c:v>
                </c:pt>
                <c:pt idx="125362">
                  <c:v>43641.041666666664</c:v>
                </c:pt>
                <c:pt idx="125363">
                  <c:v>43641.083333333336</c:v>
                </c:pt>
                <c:pt idx="125364">
                  <c:v>43641.125</c:v>
                </c:pt>
                <c:pt idx="125365">
                  <c:v>43641.166666666664</c:v>
                </c:pt>
                <c:pt idx="125366">
                  <c:v>43641.208333333336</c:v>
                </c:pt>
                <c:pt idx="125367">
                  <c:v>43641.25</c:v>
                </c:pt>
                <c:pt idx="125368">
                  <c:v>43641.291666666664</c:v>
                </c:pt>
                <c:pt idx="125369">
                  <c:v>43641.333333333336</c:v>
                </c:pt>
                <c:pt idx="125370">
                  <c:v>43641.375</c:v>
                </c:pt>
                <c:pt idx="125371">
                  <c:v>43641.416666666664</c:v>
                </c:pt>
                <c:pt idx="125372">
                  <c:v>43641.458333333336</c:v>
                </c:pt>
                <c:pt idx="125373">
                  <c:v>43641.5</c:v>
                </c:pt>
                <c:pt idx="125374">
                  <c:v>43641.541666666664</c:v>
                </c:pt>
                <c:pt idx="125375">
                  <c:v>43641.583333333336</c:v>
                </c:pt>
                <c:pt idx="125376">
                  <c:v>43641.625</c:v>
                </c:pt>
                <c:pt idx="125377">
                  <c:v>43641.666666666664</c:v>
                </c:pt>
                <c:pt idx="125378">
                  <c:v>43641.708333333336</c:v>
                </c:pt>
                <c:pt idx="125379">
                  <c:v>43641.75</c:v>
                </c:pt>
                <c:pt idx="125380">
                  <c:v>43641.791666666664</c:v>
                </c:pt>
                <c:pt idx="125381">
                  <c:v>43641.833333333336</c:v>
                </c:pt>
                <c:pt idx="125382">
                  <c:v>43641.875</c:v>
                </c:pt>
                <c:pt idx="125383">
                  <c:v>43641.958333333336</c:v>
                </c:pt>
                <c:pt idx="125384">
                  <c:v>43642</c:v>
                </c:pt>
                <c:pt idx="125385">
                  <c:v>43642.041666666664</c:v>
                </c:pt>
                <c:pt idx="125386">
                  <c:v>43642.083333333336</c:v>
                </c:pt>
                <c:pt idx="125387">
                  <c:v>43642.125</c:v>
                </c:pt>
                <c:pt idx="125388">
                  <c:v>43642.166666666664</c:v>
                </c:pt>
                <c:pt idx="125389">
                  <c:v>43642.208333333336</c:v>
                </c:pt>
                <c:pt idx="125390">
                  <c:v>43642.25</c:v>
                </c:pt>
                <c:pt idx="125391">
                  <c:v>43642.291666666664</c:v>
                </c:pt>
                <c:pt idx="125392">
                  <c:v>43642.333333333336</c:v>
                </c:pt>
                <c:pt idx="125393">
                  <c:v>43642.375</c:v>
                </c:pt>
                <c:pt idx="125394">
                  <c:v>43642.416666666664</c:v>
                </c:pt>
                <c:pt idx="125395">
                  <c:v>43642.458333333336</c:v>
                </c:pt>
                <c:pt idx="125396">
                  <c:v>43642.5</c:v>
                </c:pt>
                <c:pt idx="125397">
                  <c:v>43642.541666666664</c:v>
                </c:pt>
                <c:pt idx="125398">
                  <c:v>43642.583333333336</c:v>
                </c:pt>
                <c:pt idx="125399">
                  <c:v>43642.625</c:v>
                </c:pt>
                <c:pt idx="125400">
                  <c:v>43642.666666666664</c:v>
                </c:pt>
                <c:pt idx="125401">
                  <c:v>43642.708333333336</c:v>
                </c:pt>
                <c:pt idx="125402">
                  <c:v>43642.75</c:v>
                </c:pt>
                <c:pt idx="125403">
                  <c:v>43642.791666666664</c:v>
                </c:pt>
                <c:pt idx="125404">
                  <c:v>43642.833333333336</c:v>
                </c:pt>
                <c:pt idx="125405">
                  <c:v>43642.875</c:v>
                </c:pt>
                <c:pt idx="125406">
                  <c:v>43642.916666666664</c:v>
                </c:pt>
                <c:pt idx="125407">
                  <c:v>43642.958333333336</c:v>
                </c:pt>
                <c:pt idx="125408">
                  <c:v>43643</c:v>
                </c:pt>
                <c:pt idx="125409">
                  <c:v>43643.041666666664</c:v>
                </c:pt>
                <c:pt idx="125410">
                  <c:v>43643.083333333336</c:v>
                </c:pt>
                <c:pt idx="125411">
                  <c:v>43643.125</c:v>
                </c:pt>
                <c:pt idx="125412">
                  <c:v>43643.166666666664</c:v>
                </c:pt>
                <c:pt idx="125413">
                  <c:v>43643.208333333336</c:v>
                </c:pt>
                <c:pt idx="125414">
                  <c:v>43643.25</c:v>
                </c:pt>
                <c:pt idx="125415">
                  <c:v>43643.291666666664</c:v>
                </c:pt>
                <c:pt idx="125416">
                  <c:v>43643.333333333336</c:v>
                </c:pt>
                <c:pt idx="125417">
                  <c:v>43643.375</c:v>
                </c:pt>
                <c:pt idx="125418">
                  <c:v>43643.416666666664</c:v>
                </c:pt>
                <c:pt idx="125419">
                  <c:v>43643.458333333336</c:v>
                </c:pt>
                <c:pt idx="125420">
                  <c:v>43643.5</c:v>
                </c:pt>
                <c:pt idx="125421">
                  <c:v>43643.541666666664</c:v>
                </c:pt>
                <c:pt idx="125422">
                  <c:v>43643.583333333336</c:v>
                </c:pt>
                <c:pt idx="125423">
                  <c:v>43643.625</c:v>
                </c:pt>
                <c:pt idx="125424">
                  <c:v>43643.666666666664</c:v>
                </c:pt>
                <c:pt idx="125425">
                  <c:v>43643.708333333336</c:v>
                </c:pt>
                <c:pt idx="125426">
                  <c:v>43643.75</c:v>
                </c:pt>
                <c:pt idx="125427">
                  <c:v>43643.791666666664</c:v>
                </c:pt>
                <c:pt idx="125428">
                  <c:v>43643.833333333336</c:v>
                </c:pt>
                <c:pt idx="125429">
                  <c:v>43643.875</c:v>
                </c:pt>
                <c:pt idx="125430">
                  <c:v>43643.916666666664</c:v>
                </c:pt>
                <c:pt idx="125431">
                  <c:v>43643.958333333336</c:v>
                </c:pt>
                <c:pt idx="125432">
                  <c:v>43644</c:v>
                </c:pt>
                <c:pt idx="125433">
                  <c:v>43644.041666666664</c:v>
                </c:pt>
                <c:pt idx="125434">
                  <c:v>43644.083333333336</c:v>
                </c:pt>
                <c:pt idx="125435">
                  <c:v>43644.125</c:v>
                </c:pt>
                <c:pt idx="125436">
                  <c:v>43644.166666666664</c:v>
                </c:pt>
                <c:pt idx="125437">
                  <c:v>43644.208333333336</c:v>
                </c:pt>
                <c:pt idx="125438">
                  <c:v>43644.25</c:v>
                </c:pt>
                <c:pt idx="125439">
                  <c:v>43644.291666666664</c:v>
                </c:pt>
                <c:pt idx="125440">
                  <c:v>43644.333333333336</c:v>
                </c:pt>
                <c:pt idx="125441">
                  <c:v>43644.375</c:v>
                </c:pt>
                <c:pt idx="125442">
                  <c:v>43644.416666666664</c:v>
                </c:pt>
                <c:pt idx="125443">
                  <c:v>43644.458333333336</c:v>
                </c:pt>
                <c:pt idx="125444">
                  <c:v>43644.5</c:v>
                </c:pt>
                <c:pt idx="125445">
                  <c:v>43644.541666666664</c:v>
                </c:pt>
                <c:pt idx="125446">
                  <c:v>43644.583333333336</c:v>
                </c:pt>
                <c:pt idx="125447">
                  <c:v>43644.625</c:v>
                </c:pt>
                <c:pt idx="125448">
                  <c:v>43644.666666666664</c:v>
                </c:pt>
                <c:pt idx="125449">
                  <c:v>43644.708333333336</c:v>
                </c:pt>
                <c:pt idx="125450">
                  <c:v>43644.75</c:v>
                </c:pt>
                <c:pt idx="125451">
                  <c:v>43644.791666666664</c:v>
                </c:pt>
                <c:pt idx="125452">
                  <c:v>43644.833333333336</c:v>
                </c:pt>
                <c:pt idx="125453">
                  <c:v>43644.875</c:v>
                </c:pt>
                <c:pt idx="125454">
                  <c:v>43644.916666666664</c:v>
                </c:pt>
                <c:pt idx="125455">
                  <c:v>43644.958333333336</c:v>
                </c:pt>
                <c:pt idx="125456">
                  <c:v>43645</c:v>
                </c:pt>
                <c:pt idx="125457">
                  <c:v>43645.041666666664</c:v>
                </c:pt>
                <c:pt idx="125458">
                  <c:v>43645.083333333336</c:v>
                </c:pt>
                <c:pt idx="125459">
                  <c:v>43645.125</c:v>
                </c:pt>
                <c:pt idx="125460">
                  <c:v>43645.166666666664</c:v>
                </c:pt>
                <c:pt idx="125461">
                  <c:v>43645.208333333336</c:v>
                </c:pt>
                <c:pt idx="125462">
                  <c:v>43645.25</c:v>
                </c:pt>
                <c:pt idx="125463">
                  <c:v>43645.291666666664</c:v>
                </c:pt>
                <c:pt idx="125464">
                  <c:v>43645.333333333336</c:v>
                </c:pt>
                <c:pt idx="125465">
                  <c:v>43645.375</c:v>
                </c:pt>
                <c:pt idx="125466">
                  <c:v>43645.416666666664</c:v>
                </c:pt>
                <c:pt idx="125467">
                  <c:v>43645.458333333336</c:v>
                </c:pt>
                <c:pt idx="125468">
                  <c:v>43645.5</c:v>
                </c:pt>
                <c:pt idx="125469">
                  <c:v>43645.541666666664</c:v>
                </c:pt>
                <c:pt idx="125470">
                  <c:v>43645.583333333336</c:v>
                </c:pt>
                <c:pt idx="125471">
                  <c:v>43645.625</c:v>
                </c:pt>
                <c:pt idx="125472">
                  <c:v>43645.666666666664</c:v>
                </c:pt>
                <c:pt idx="125473">
                  <c:v>43645.708333333336</c:v>
                </c:pt>
                <c:pt idx="125474">
                  <c:v>43645.75</c:v>
                </c:pt>
                <c:pt idx="125475">
                  <c:v>43645.791666666664</c:v>
                </c:pt>
                <c:pt idx="125476">
                  <c:v>43646</c:v>
                </c:pt>
                <c:pt idx="125477">
                  <c:v>43646.5</c:v>
                </c:pt>
                <c:pt idx="125478">
                  <c:v>43647</c:v>
                </c:pt>
                <c:pt idx="125479">
                  <c:v>43647.041666666664</c:v>
                </c:pt>
                <c:pt idx="125480">
                  <c:v>43647.083333333336</c:v>
                </c:pt>
                <c:pt idx="125481">
                  <c:v>43647.125</c:v>
                </c:pt>
                <c:pt idx="125482">
                  <c:v>43647.166666666664</c:v>
                </c:pt>
                <c:pt idx="125483">
                  <c:v>43647.208333333336</c:v>
                </c:pt>
                <c:pt idx="125484">
                  <c:v>43647.25</c:v>
                </c:pt>
                <c:pt idx="125485">
                  <c:v>43647.291666666664</c:v>
                </c:pt>
                <c:pt idx="125486">
                  <c:v>43647.333333333336</c:v>
                </c:pt>
                <c:pt idx="125487">
                  <c:v>43647.375</c:v>
                </c:pt>
                <c:pt idx="125488">
                  <c:v>43647.416666666664</c:v>
                </c:pt>
                <c:pt idx="125489">
                  <c:v>43647.458333333336</c:v>
                </c:pt>
                <c:pt idx="125490">
                  <c:v>43647.5</c:v>
                </c:pt>
                <c:pt idx="125491">
                  <c:v>43647.541666666664</c:v>
                </c:pt>
                <c:pt idx="125492">
                  <c:v>43647.583333333336</c:v>
                </c:pt>
                <c:pt idx="125493">
                  <c:v>43647.625</c:v>
                </c:pt>
                <c:pt idx="125494">
                  <c:v>43647.666666666664</c:v>
                </c:pt>
                <c:pt idx="125495">
                  <c:v>43647.708333333336</c:v>
                </c:pt>
                <c:pt idx="125496">
                  <c:v>43647.75</c:v>
                </c:pt>
                <c:pt idx="125497">
                  <c:v>43647.791666666664</c:v>
                </c:pt>
                <c:pt idx="125498">
                  <c:v>43647.833333333336</c:v>
                </c:pt>
                <c:pt idx="125499">
                  <c:v>43647.875</c:v>
                </c:pt>
                <c:pt idx="125500">
                  <c:v>43647.916666666664</c:v>
                </c:pt>
                <c:pt idx="125501">
                  <c:v>43647.958333333336</c:v>
                </c:pt>
                <c:pt idx="125502">
                  <c:v>43648</c:v>
                </c:pt>
                <c:pt idx="125503">
                  <c:v>43648.041666666664</c:v>
                </c:pt>
                <c:pt idx="125504">
                  <c:v>43648.083333333336</c:v>
                </c:pt>
                <c:pt idx="125505">
                  <c:v>43648.125</c:v>
                </c:pt>
                <c:pt idx="125506">
                  <c:v>43648.166666666664</c:v>
                </c:pt>
                <c:pt idx="125507">
                  <c:v>43648.208333333336</c:v>
                </c:pt>
                <c:pt idx="125508">
                  <c:v>43648.25</c:v>
                </c:pt>
                <c:pt idx="125509">
                  <c:v>43648.291666666664</c:v>
                </c:pt>
                <c:pt idx="125510">
                  <c:v>43648.333333333336</c:v>
                </c:pt>
                <c:pt idx="125511">
                  <c:v>43648.375</c:v>
                </c:pt>
                <c:pt idx="125512">
                  <c:v>43648.416666666664</c:v>
                </c:pt>
                <c:pt idx="125513">
                  <c:v>43648.458333333336</c:v>
                </c:pt>
                <c:pt idx="125514">
                  <c:v>43648.5</c:v>
                </c:pt>
                <c:pt idx="125515">
                  <c:v>43648.541666666664</c:v>
                </c:pt>
                <c:pt idx="125516">
                  <c:v>43648.583333333336</c:v>
                </c:pt>
                <c:pt idx="125517">
                  <c:v>43648.625</c:v>
                </c:pt>
                <c:pt idx="125518">
                  <c:v>43648.666666666664</c:v>
                </c:pt>
                <c:pt idx="125519">
                  <c:v>43648.708333333336</c:v>
                </c:pt>
                <c:pt idx="125520">
                  <c:v>43648.75</c:v>
                </c:pt>
                <c:pt idx="125521">
                  <c:v>43648.791666666664</c:v>
                </c:pt>
                <c:pt idx="125522">
                  <c:v>43648.833333333336</c:v>
                </c:pt>
                <c:pt idx="125523">
                  <c:v>43648.875</c:v>
                </c:pt>
                <c:pt idx="125524">
                  <c:v>43648.916666666664</c:v>
                </c:pt>
                <c:pt idx="125525">
                  <c:v>43648.958333333336</c:v>
                </c:pt>
                <c:pt idx="125526">
                  <c:v>43649</c:v>
                </c:pt>
                <c:pt idx="125527">
                  <c:v>43649.041666666664</c:v>
                </c:pt>
                <c:pt idx="125528">
                  <c:v>43649.083333333336</c:v>
                </c:pt>
                <c:pt idx="125529">
                  <c:v>43649.125</c:v>
                </c:pt>
                <c:pt idx="125530">
                  <c:v>43649.166666666664</c:v>
                </c:pt>
                <c:pt idx="125531">
                  <c:v>43649.208333333336</c:v>
                </c:pt>
                <c:pt idx="125532">
                  <c:v>43649.25</c:v>
                </c:pt>
                <c:pt idx="125533">
                  <c:v>43649.291666666664</c:v>
                </c:pt>
                <c:pt idx="125534">
                  <c:v>43649.333333333336</c:v>
                </c:pt>
                <c:pt idx="125535">
                  <c:v>43649.375</c:v>
                </c:pt>
                <c:pt idx="125536">
                  <c:v>43649.416666666664</c:v>
                </c:pt>
                <c:pt idx="125537">
                  <c:v>43649.458333333336</c:v>
                </c:pt>
                <c:pt idx="125538">
                  <c:v>43649.5</c:v>
                </c:pt>
                <c:pt idx="125539">
                  <c:v>43649.541666666664</c:v>
                </c:pt>
                <c:pt idx="125540">
                  <c:v>43649.583333333336</c:v>
                </c:pt>
                <c:pt idx="125541">
                  <c:v>43649.625</c:v>
                </c:pt>
                <c:pt idx="125542">
                  <c:v>43649.666666666664</c:v>
                </c:pt>
                <c:pt idx="125543">
                  <c:v>43649.708333333336</c:v>
                </c:pt>
                <c:pt idx="125544">
                  <c:v>43649.75</c:v>
                </c:pt>
                <c:pt idx="125545">
                  <c:v>43649.791666666664</c:v>
                </c:pt>
                <c:pt idx="125546">
                  <c:v>43649.833333333336</c:v>
                </c:pt>
                <c:pt idx="125547">
                  <c:v>43649.875</c:v>
                </c:pt>
                <c:pt idx="125548">
                  <c:v>43649.916666666664</c:v>
                </c:pt>
                <c:pt idx="125549">
                  <c:v>43649.958333333336</c:v>
                </c:pt>
                <c:pt idx="125550">
                  <c:v>43650</c:v>
                </c:pt>
                <c:pt idx="125551">
                  <c:v>43650.041666666664</c:v>
                </c:pt>
                <c:pt idx="125552">
                  <c:v>43650.083333333336</c:v>
                </c:pt>
                <c:pt idx="125553">
                  <c:v>43650.166666666664</c:v>
                </c:pt>
                <c:pt idx="125554">
                  <c:v>43650.208333333336</c:v>
                </c:pt>
                <c:pt idx="125555">
                  <c:v>43650.25</c:v>
                </c:pt>
                <c:pt idx="125556">
                  <c:v>43650.291666666664</c:v>
                </c:pt>
                <c:pt idx="125557">
                  <c:v>43650.333333333336</c:v>
                </c:pt>
                <c:pt idx="125558">
                  <c:v>43650.375</c:v>
                </c:pt>
                <c:pt idx="125559">
                  <c:v>43650.5</c:v>
                </c:pt>
                <c:pt idx="125560">
                  <c:v>43651</c:v>
                </c:pt>
                <c:pt idx="125561">
                  <c:v>43651.5</c:v>
                </c:pt>
                <c:pt idx="125562">
                  <c:v>43652</c:v>
                </c:pt>
                <c:pt idx="125563">
                  <c:v>43652.041666666664</c:v>
                </c:pt>
                <c:pt idx="125564">
                  <c:v>43652.083333333336</c:v>
                </c:pt>
                <c:pt idx="125565">
                  <c:v>43652.125</c:v>
                </c:pt>
                <c:pt idx="125566">
                  <c:v>43652.166666666664</c:v>
                </c:pt>
                <c:pt idx="125567">
                  <c:v>43652.208333333336</c:v>
                </c:pt>
                <c:pt idx="125568">
                  <c:v>43652.25</c:v>
                </c:pt>
                <c:pt idx="125569">
                  <c:v>43652.291666666664</c:v>
                </c:pt>
                <c:pt idx="125570">
                  <c:v>43652.333333333336</c:v>
                </c:pt>
                <c:pt idx="125571">
                  <c:v>43652.375</c:v>
                </c:pt>
                <c:pt idx="125572">
                  <c:v>43652.416666666664</c:v>
                </c:pt>
                <c:pt idx="125573">
                  <c:v>43652.458333333336</c:v>
                </c:pt>
                <c:pt idx="125574">
                  <c:v>43652.5</c:v>
                </c:pt>
                <c:pt idx="125575">
                  <c:v>43652.541666666664</c:v>
                </c:pt>
                <c:pt idx="125576">
                  <c:v>43652.583333333336</c:v>
                </c:pt>
                <c:pt idx="125577">
                  <c:v>43652.625</c:v>
                </c:pt>
                <c:pt idx="125578">
                  <c:v>43652.666666666664</c:v>
                </c:pt>
                <c:pt idx="125579">
                  <c:v>43652.708333333336</c:v>
                </c:pt>
                <c:pt idx="125580">
                  <c:v>43652.75</c:v>
                </c:pt>
                <c:pt idx="125581">
                  <c:v>43652.791666666664</c:v>
                </c:pt>
                <c:pt idx="125582">
                  <c:v>43652.833333333336</c:v>
                </c:pt>
                <c:pt idx="125583">
                  <c:v>43652.875</c:v>
                </c:pt>
                <c:pt idx="125584">
                  <c:v>43652.916666666664</c:v>
                </c:pt>
                <c:pt idx="125585">
                  <c:v>43652.958333333336</c:v>
                </c:pt>
                <c:pt idx="125586">
                  <c:v>43653</c:v>
                </c:pt>
                <c:pt idx="125587">
                  <c:v>43653.041666666664</c:v>
                </c:pt>
                <c:pt idx="125588">
                  <c:v>43653.083333333336</c:v>
                </c:pt>
                <c:pt idx="125589">
                  <c:v>43653.125</c:v>
                </c:pt>
                <c:pt idx="125590">
                  <c:v>43653.166666666664</c:v>
                </c:pt>
                <c:pt idx="125591">
                  <c:v>43653.208333333336</c:v>
                </c:pt>
                <c:pt idx="125592">
                  <c:v>43653.25</c:v>
                </c:pt>
                <c:pt idx="125593">
                  <c:v>43653.291666666664</c:v>
                </c:pt>
                <c:pt idx="125594">
                  <c:v>43653.333333333336</c:v>
                </c:pt>
                <c:pt idx="125595">
                  <c:v>43653.375</c:v>
                </c:pt>
                <c:pt idx="125596">
                  <c:v>43653.416666666664</c:v>
                </c:pt>
                <c:pt idx="125597">
                  <c:v>43653.458333333336</c:v>
                </c:pt>
                <c:pt idx="125598">
                  <c:v>43653.5</c:v>
                </c:pt>
                <c:pt idx="125599">
                  <c:v>43653.541666666664</c:v>
                </c:pt>
                <c:pt idx="125600">
                  <c:v>43653.583333333336</c:v>
                </c:pt>
                <c:pt idx="125601">
                  <c:v>43653.625</c:v>
                </c:pt>
                <c:pt idx="125602">
                  <c:v>43653.666666666664</c:v>
                </c:pt>
                <c:pt idx="125603">
                  <c:v>43653.708333333336</c:v>
                </c:pt>
                <c:pt idx="125604">
                  <c:v>43653.75</c:v>
                </c:pt>
                <c:pt idx="125605">
                  <c:v>43653.791666666664</c:v>
                </c:pt>
                <c:pt idx="125606">
                  <c:v>43653.833333333336</c:v>
                </c:pt>
                <c:pt idx="125607">
                  <c:v>43653.875</c:v>
                </c:pt>
                <c:pt idx="125608">
                  <c:v>43653.916666666664</c:v>
                </c:pt>
                <c:pt idx="125609">
                  <c:v>43653.958333333336</c:v>
                </c:pt>
                <c:pt idx="125610">
                  <c:v>43654</c:v>
                </c:pt>
                <c:pt idx="125611">
                  <c:v>43654.041666666664</c:v>
                </c:pt>
                <c:pt idx="125612">
                  <c:v>43654.083333333336</c:v>
                </c:pt>
                <c:pt idx="125613">
                  <c:v>43654.125</c:v>
                </c:pt>
                <c:pt idx="125614">
                  <c:v>43654.166666666664</c:v>
                </c:pt>
                <c:pt idx="125615">
                  <c:v>43654.208333333336</c:v>
                </c:pt>
                <c:pt idx="125616">
                  <c:v>43654.25</c:v>
                </c:pt>
                <c:pt idx="125617">
                  <c:v>43654.291666666664</c:v>
                </c:pt>
                <c:pt idx="125618">
                  <c:v>43654.333333333336</c:v>
                </c:pt>
                <c:pt idx="125619">
                  <c:v>43654.375</c:v>
                </c:pt>
                <c:pt idx="125620">
                  <c:v>43654.416666666664</c:v>
                </c:pt>
                <c:pt idx="125621">
                  <c:v>43654.458333333336</c:v>
                </c:pt>
                <c:pt idx="125622">
                  <c:v>43654.5</c:v>
                </c:pt>
                <c:pt idx="125623">
                  <c:v>43654.541666666664</c:v>
                </c:pt>
                <c:pt idx="125624">
                  <c:v>43654.583333333336</c:v>
                </c:pt>
                <c:pt idx="125625">
                  <c:v>43654.625</c:v>
                </c:pt>
                <c:pt idx="125626">
                  <c:v>43654.666666666664</c:v>
                </c:pt>
                <c:pt idx="125627">
                  <c:v>43654.708333333336</c:v>
                </c:pt>
                <c:pt idx="125628">
                  <c:v>43654.75</c:v>
                </c:pt>
                <c:pt idx="125629">
                  <c:v>43654.791666666664</c:v>
                </c:pt>
                <c:pt idx="125630">
                  <c:v>43654.833333333336</c:v>
                </c:pt>
                <c:pt idx="125631">
                  <c:v>43654.875</c:v>
                </c:pt>
                <c:pt idx="125632">
                  <c:v>43654.916666666664</c:v>
                </c:pt>
                <c:pt idx="125633">
                  <c:v>43654.958333333336</c:v>
                </c:pt>
                <c:pt idx="125634">
                  <c:v>43655</c:v>
                </c:pt>
                <c:pt idx="125635">
                  <c:v>43655.041666666664</c:v>
                </c:pt>
                <c:pt idx="125636">
                  <c:v>43655.083333333336</c:v>
                </c:pt>
                <c:pt idx="125637">
                  <c:v>43655.125</c:v>
                </c:pt>
                <c:pt idx="125638">
                  <c:v>43655.166666666664</c:v>
                </c:pt>
                <c:pt idx="125639">
                  <c:v>43655.208333333336</c:v>
                </c:pt>
                <c:pt idx="125640">
                  <c:v>43655.25</c:v>
                </c:pt>
                <c:pt idx="125641">
                  <c:v>43655.291666666664</c:v>
                </c:pt>
                <c:pt idx="125642">
                  <c:v>43655.333333333336</c:v>
                </c:pt>
                <c:pt idx="125643">
                  <c:v>43655.375</c:v>
                </c:pt>
                <c:pt idx="125644">
                  <c:v>43655.416666666664</c:v>
                </c:pt>
                <c:pt idx="125645">
                  <c:v>43655.458333333336</c:v>
                </c:pt>
                <c:pt idx="125646">
                  <c:v>43655.5</c:v>
                </c:pt>
                <c:pt idx="125647">
                  <c:v>43655.541666666664</c:v>
                </c:pt>
                <c:pt idx="125648">
                  <c:v>43655.583333333336</c:v>
                </c:pt>
                <c:pt idx="125649">
                  <c:v>43655.625</c:v>
                </c:pt>
                <c:pt idx="125650">
                  <c:v>43655.666666666664</c:v>
                </c:pt>
                <c:pt idx="125651">
                  <c:v>43655.708333333336</c:v>
                </c:pt>
                <c:pt idx="125652">
                  <c:v>43655.75</c:v>
                </c:pt>
                <c:pt idx="125653">
                  <c:v>43655.791666666664</c:v>
                </c:pt>
                <c:pt idx="125654">
                  <c:v>43655.833333333336</c:v>
                </c:pt>
                <c:pt idx="125655">
                  <c:v>43655.875</c:v>
                </c:pt>
                <c:pt idx="125656">
                  <c:v>43655.916666666664</c:v>
                </c:pt>
                <c:pt idx="125657">
                  <c:v>43655.958333333336</c:v>
                </c:pt>
                <c:pt idx="125658">
                  <c:v>43656.041666666664</c:v>
                </c:pt>
                <c:pt idx="125659">
                  <c:v>43656.083333333336</c:v>
                </c:pt>
                <c:pt idx="125660">
                  <c:v>43656.125</c:v>
                </c:pt>
                <c:pt idx="125661">
                  <c:v>43656.166666666664</c:v>
                </c:pt>
                <c:pt idx="125662">
                  <c:v>43656.208333333336</c:v>
                </c:pt>
                <c:pt idx="125663">
                  <c:v>43656.25</c:v>
                </c:pt>
                <c:pt idx="125664">
                  <c:v>43656.291666666664</c:v>
                </c:pt>
                <c:pt idx="125665">
                  <c:v>43656.333333333336</c:v>
                </c:pt>
                <c:pt idx="125666">
                  <c:v>43656.375</c:v>
                </c:pt>
                <c:pt idx="125667">
                  <c:v>43656.416666666664</c:v>
                </c:pt>
                <c:pt idx="125668">
                  <c:v>43656.458333333336</c:v>
                </c:pt>
                <c:pt idx="125669">
                  <c:v>43656.5</c:v>
                </c:pt>
                <c:pt idx="125670">
                  <c:v>43656.541666666664</c:v>
                </c:pt>
                <c:pt idx="125671">
                  <c:v>43656.583333333336</c:v>
                </c:pt>
                <c:pt idx="125672">
                  <c:v>43656.625</c:v>
                </c:pt>
                <c:pt idx="125673">
                  <c:v>43656.666666666664</c:v>
                </c:pt>
                <c:pt idx="125674">
                  <c:v>43656.708333333336</c:v>
                </c:pt>
                <c:pt idx="125675">
                  <c:v>43656.75</c:v>
                </c:pt>
                <c:pt idx="125676">
                  <c:v>43656.833333333336</c:v>
                </c:pt>
                <c:pt idx="125677">
                  <c:v>43656.916666666664</c:v>
                </c:pt>
                <c:pt idx="125678">
                  <c:v>43656.958333333336</c:v>
                </c:pt>
                <c:pt idx="125679">
                  <c:v>43657</c:v>
                </c:pt>
                <c:pt idx="125680">
                  <c:v>43657.041666666664</c:v>
                </c:pt>
                <c:pt idx="125681">
                  <c:v>43657.083333333336</c:v>
                </c:pt>
                <c:pt idx="125682">
                  <c:v>43657.125</c:v>
                </c:pt>
                <c:pt idx="125683">
                  <c:v>43657.166666666664</c:v>
                </c:pt>
                <c:pt idx="125684">
                  <c:v>43657.25</c:v>
                </c:pt>
                <c:pt idx="125685">
                  <c:v>43657.291666666664</c:v>
                </c:pt>
                <c:pt idx="125686">
                  <c:v>43657.333333333336</c:v>
                </c:pt>
                <c:pt idx="125687">
                  <c:v>43657.375</c:v>
                </c:pt>
                <c:pt idx="125688">
                  <c:v>43657.416666666664</c:v>
                </c:pt>
                <c:pt idx="125689">
                  <c:v>43657.458333333336</c:v>
                </c:pt>
                <c:pt idx="125690">
                  <c:v>43657.5</c:v>
                </c:pt>
                <c:pt idx="125691">
                  <c:v>43657.541666666664</c:v>
                </c:pt>
                <c:pt idx="125692">
                  <c:v>43657.625</c:v>
                </c:pt>
                <c:pt idx="125693">
                  <c:v>43657.666666666664</c:v>
                </c:pt>
                <c:pt idx="125694">
                  <c:v>43657.708333333336</c:v>
                </c:pt>
                <c:pt idx="125695">
                  <c:v>43657.75</c:v>
                </c:pt>
                <c:pt idx="125696">
                  <c:v>43657.791666666664</c:v>
                </c:pt>
                <c:pt idx="125697">
                  <c:v>43657.833333333336</c:v>
                </c:pt>
                <c:pt idx="125698">
                  <c:v>43657.875</c:v>
                </c:pt>
                <c:pt idx="125699">
                  <c:v>43657.916666666664</c:v>
                </c:pt>
                <c:pt idx="125700">
                  <c:v>43657.958333333336</c:v>
                </c:pt>
                <c:pt idx="125701">
                  <c:v>43658</c:v>
                </c:pt>
                <c:pt idx="125702">
                  <c:v>43658.041666666664</c:v>
                </c:pt>
                <c:pt idx="125703">
                  <c:v>43658.083333333336</c:v>
                </c:pt>
                <c:pt idx="125704">
                  <c:v>43658.125</c:v>
                </c:pt>
                <c:pt idx="125705">
                  <c:v>43658.166666666664</c:v>
                </c:pt>
                <c:pt idx="125706">
                  <c:v>43658.208333333336</c:v>
                </c:pt>
                <c:pt idx="125707">
                  <c:v>43658.25</c:v>
                </c:pt>
                <c:pt idx="125708">
                  <c:v>43658.291666666664</c:v>
                </c:pt>
                <c:pt idx="125709">
                  <c:v>43658.333333333336</c:v>
                </c:pt>
                <c:pt idx="125710">
                  <c:v>43658.375</c:v>
                </c:pt>
                <c:pt idx="125711">
                  <c:v>43658.416666666664</c:v>
                </c:pt>
                <c:pt idx="125712">
                  <c:v>43658.458333333336</c:v>
                </c:pt>
                <c:pt idx="125713">
                  <c:v>43658.5</c:v>
                </c:pt>
                <c:pt idx="125714">
                  <c:v>43658.541666666664</c:v>
                </c:pt>
                <c:pt idx="125715">
                  <c:v>43658.583333333336</c:v>
                </c:pt>
                <c:pt idx="125716">
                  <c:v>43658.625</c:v>
                </c:pt>
                <c:pt idx="125717">
                  <c:v>43658.666666666664</c:v>
                </c:pt>
                <c:pt idx="125718">
                  <c:v>43658.708333333336</c:v>
                </c:pt>
                <c:pt idx="125719">
                  <c:v>43658.75</c:v>
                </c:pt>
                <c:pt idx="125720">
                  <c:v>43658.791666666664</c:v>
                </c:pt>
                <c:pt idx="125721">
                  <c:v>43658.833333333336</c:v>
                </c:pt>
                <c:pt idx="125722">
                  <c:v>43658.875</c:v>
                </c:pt>
                <c:pt idx="125723">
                  <c:v>43658.958333333336</c:v>
                </c:pt>
                <c:pt idx="125724">
                  <c:v>43659.041666666664</c:v>
                </c:pt>
                <c:pt idx="125725">
                  <c:v>43659.083333333336</c:v>
                </c:pt>
                <c:pt idx="125726">
                  <c:v>43659.125</c:v>
                </c:pt>
                <c:pt idx="125727">
                  <c:v>43659.166666666664</c:v>
                </c:pt>
                <c:pt idx="125728">
                  <c:v>43659.208333333336</c:v>
                </c:pt>
                <c:pt idx="125729">
                  <c:v>43659.25</c:v>
                </c:pt>
                <c:pt idx="125730">
                  <c:v>43659.291666666664</c:v>
                </c:pt>
                <c:pt idx="125731">
                  <c:v>43659.333333333336</c:v>
                </c:pt>
                <c:pt idx="125732">
                  <c:v>43659.375</c:v>
                </c:pt>
                <c:pt idx="125733">
                  <c:v>43659.416666666664</c:v>
                </c:pt>
                <c:pt idx="125734">
                  <c:v>43659.458333333336</c:v>
                </c:pt>
                <c:pt idx="125735">
                  <c:v>43659.5</c:v>
                </c:pt>
                <c:pt idx="125736">
                  <c:v>43659.541666666664</c:v>
                </c:pt>
                <c:pt idx="125737">
                  <c:v>43659.583333333336</c:v>
                </c:pt>
                <c:pt idx="125738">
                  <c:v>43659.625</c:v>
                </c:pt>
                <c:pt idx="125739">
                  <c:v>43659.666666666664</c:v>
                </c:pt>
                <c:pt idx="125740">
                  <c:v>43659.708333333336</c:v>
                </c:pt>
                <c:pt idx="125741">
                  <c:v>43659.791666666664</c:v>
                </c:pt>
                <c:pt idx="125742">
                  <c:v>43659.833333333336</c:v>
                </c:pt>
                <c:pt idx="125743">
                  <c:v>43659.875</c:v>
                </c:pt>
                <c:pt idx="125744">
                  <c:v>43659.958333333336</c:v>
                </c:pt>
                <c:pt idx="125745">
                  <c:v>43660</c:v>
                </c:pt>
                <c:pt idx="125746">
                  <c:v>43660.041666666664</c:v>
                </c:pt>
                <c:pt idx="125747">
                  <c:v>43660.083333333336</c:v>
                </c:pt>
                <c:pt idx="125748">
                  <c:v>43660.125</c:v>
                </c:pt>
                <c:pt idx="125749">
                  <c:v>43660.166666666664</c:v>
                </c:pt>
                <c:pt idx="125750">
                  <c:v>43660.208333333336</c:v>
                </c:pt>
                <c:pt idx="125751">
                  <c:v>43660.25</c:v>
                </c:pt>
                <c:pt idx="125752">
                  <c:v>43660.333333333336</c:v>
                </c:pt>
                <c:pt idx="125753">
                  <c:v>43660.375</c:v>
                </c:pt>
                <c:pt idx="125754">
                  <c:v>43660.416666666664</c:v>
                </c:pt>
                <c:pt idx="125755">
                  <c:v>43660.458333333336</c:v>
                </c:pt>
                <c:pt idx="125756">
                  <c:v>43660.5</c:v>
                </c:pt>
                <c:pt idx="125757">
                  <c:v>43660.541666666664</c:v>
                </c:pt>
                <c:pt idx="125758">
                  <c:v>43660.583333333336</c:v>
                </c:pt>
                <c:pt idx="125759">
                  <c:v>43660.625</c:v>
                </c:pt>
                <c:pt idx="125760">
                  <c:v>43660.666666666664</c:v>
                </c:pt>
                <c:pt idx="125761">
                  <c:v>43660.708333333336</c:v>
                </c:pt>
                <c:pt idx="125762">
                  <c:v>43660.75</c:v>
                </c:pt>
                <c:pt idx="125763">
                  <c:v>43660.791666666664</c:v>
                </c:pt>
                <c:pt idx="125764">
                  <c:v>43660.833333333336</c:v>
                </c:pt>
                <c:pt idx="125765">
                  <c:v>43660.875</c:v>
                </c:pt>
                <c:pt idx="125766">
                  <c:v>43660.916666666664</c:v>
                </c:pt>
                <c:pt idx="125767">
                  <c:v>43660.958333333336</c:v>
                </c:pt>
                <c:pt idx="125768">
                  <c:v>43661.041666666664</c:v>
                </c:pt>
                <c:pt idx="125769">
                  <c:v>43661.083333333336</c:v>
                </c:pt>
                <c:pt idx="125770">
                  <c:v>43661.125</c:v>
                </c:pt>
                <c:pt idx="125771">
                  <c:v>43661.166666666664</c:v>
                </c:pt>
                <c:pt idx="125772">
                  <c:v>43661.208333333336</c:v>
                </c:pt>
                <c:pt idx="125773">
                  <c:v>43661.291666666664</c:v>
                </c:pt>
                <c:pt idx="125774">
                  <c:v>43661.333333333336</c:v>
                </c:pt>
                <c:pt idx="125775">
                  <c:v>43661.375</c:v>
                </c:pt>
                <c:pt idx="125776">
                  <c:v>43661.416666666664</c:v>
                </c:pt>
                <c:pt idx="125777">
                  <c:v>43661.458333333336</c:v>
                </c:pt>
                <c:pt idx="125778">
                  <c:v>43661.5</c:v>
                </c:pt>
                <c:pt idx="125779">
                  <c:v>43661.541666666664</c:v>
                </c:pt>
                <c:pt idx="125780">
                  <c:v>43661.583333333336</c:v>
                </c:pt>
                <c:pt idx="125781">
                  <c:v>43661.625</c:v>
                </c:pt>
                <c:pt idx="125782">
                  <c:v>43661.666666666664</c:v>
                </c:pt>
                <c:pt idx="125783">
                  <c:v>43661.708333333336</c:v>
                </c:pt>
                <c:pt idx="125784">
                  <c:v>43661.75</c:v>
                </c:pt>
                <c:pt idx="125785">
                  <c:v>43661.791666666664</c:v>
                </c:pt>
                <c:pt idx="125786">
                  <c:v>43661.833333333336</c:v>
                </c:pt>
                <c:pt idx="125787">
                  <c:v>43661.875</c:v>
                </c:pt>
                <c:pt idx="125788">
                  <c:v>43661.916666666664</c:v>
                </c:pt>
                <c:pt idx="125789">
                  <c:v>43661.958333333336</c:v>
                </c:pt>
                <c:pt idx="125790">
                  <c:v>43662</c:v>
                </c:pt>
                <c:pt idx="125791">
                  <c:v>43662.041666666664</c:v>
                </c:pt>
                <c:pt idx="125792">
                  <c:v>43662.083333333336</c:v>
                </c:pt>
                <c:pt idx="125793">
                  <c:v>43662.125</c:v>
                </c:pt>
                <c:pt idx="125794">
                  <c:v>43662.208333333336</c:v>
                </c:pt>
                <c:pt idx="125795">
                  <c:v>43662.25</c:v>
                </c:pt>
                <c:pt idx="125796">
                  <c:v>43662.291666666664</c:v>
                </c:pt>
                <c:pt idx="125797">
                  <c:v>43662.375</c:v>
                </c:pt>
                <c:pt idx="125798">
                  <c:v>43662.416666666664</c:v>
                </c:pt>
                <c:pt idx="125799">
                  <c:v>43662.458333333336</c:v>
                </c:pt>
                <c:pt idx="125800">
                  <c:v>43662.5</c:v>
                </c:pt>
                <c:pt idx="125801">
                  <c:v>43662.541666666664</c:v>
                </c:pt>
                <c:pt idx="125802">
                  <c:v>43662.583333333336</c:v>
                </c:pt>
                <c:pt idx="125803">
                  <c:v>43662.625</c:v>
                </c:pt>
                <c:pt idx="125804">
                  <c:v>43662.666666666664</c:v>
                </c:pt>
                <c:pt idx="125805">
                  <c:v>43662.708333333336</c:v>
                </c:pt>
                <c:pt idx="125806">
                  <c:v>43662.75</c:v>
                </c:pt>
                <c:pt idx="125807">
                  <c:v>43662.791666666664</c:v>
                </c:pt>
                <c:pt idx="125808">
                  <c:v>43662.833333333336</c:v>
                </c:pt>
                <c:pt idx="125809">
                  <c:v>43662.875</c:v>
                </c:pt>
                <c:pt idx="125810">
                  <c:v>43662.916666666664</c:v>
                </c:pt>
                <c:pt idx="125811">
                  <c:v>43662.958333333336</c:v>
                </c:pt>
                <c:pt idx="125812">
                  <c:v>43663</c:v>
                </c:pt>
                <c:pt idx="125813">
                  <c:v>43663.041666666664</c:v>
                </c:pt>
                <c:pt idx="125814">
                  <c:v>43663.083333333336</c:v>
                </c:pt>
                <c:pt idx="125815">
                  <c:v>43663.125</c:v>
                </c:pt>
                <c:pt idx="125816">
                  <c:v>43663.166666666664</c:v>
                </c:pt>
                <c:pt idx="125817">
                  <c:v>43663.208333333336</c:v>
                </c:pt>
                <c:pt idx="125818">
                  <c:v>43663.25</c:v>
                </c:pt>
                <c:pt idx="125819">
                  <c:v>43663.291666666664</c:v>
                </c:pt>
                <c:pt idx="125820">
                  <c:v>43663.333333333336</c:v>
                </c:pt>
                <c:pt idx="125821">
                  <c:v>43663.375</c:v>
                </c:pt>
                <c:pt idx="125822">
                  <c:v>43663.416666666664</c:v>
                </c:pt>
                <c:pt idx="125823">
                  <c:v>43663.458333333336</c:v>
                </c:pt>
                <c:pt idx="125824">
                  <c:v>43663.5</c:v>
                </c:pt>
                <c:pt idx="125825">
                  <c:v>43663.541666666664</c:v>
                </c:pt>
                <c:pt idx="125826">
                  <c:v>43663.583333333336</c:v>
                </c:pt>
                <c:pt idx="125827">
                  <c:v>43663.625</c:v>
                </c:pt>
                <c:pt idx="125828">
                  <c:v>43663.666666666664</c:v>
                </c:pt>
                <c:pt idx="125829">
                  <c:v>43663.708333333336</c:v>
                </c:pt>
                <c:pt idx="125830">
                  <c:v>43663.75</c:v>
                </c:pt>
                <c:pt idx="125831">
                  <c:v>43663.791666666664</c:v>
                </c:pt>
                <c:pt idx="125832">
                  <c:v>43663.833333333336</c:v>
                </c:pt>
                <c:pt idx="125833">
                  <c:v>43663.875</c:v>
                </c:pt>
                <c:pt idx="125834">
                  <c:v>43663.916666666664</c:v>
                </c:pt>
                <c:pt idx="125835">
                  <c:v>43663.958333333336</c:v>
                </c:pt>
                <c:pt idx="125836">
                  <c:v>43664</c:v>
                </c:pt>
                <c:pt idx="125837">
                  <c:v>43664.041666666664</c:v>
                </c:pt>
                <c:pt idx="125838">
                  <c:v>43664.083333333336</c:v>
                </c:pt>
                <c:pt idx="125839">
                  <c:v>43664.125</c:v>
                </c:pt>
                <c:pt idx="125840">
                  <c:v>43664.166666666664</c:v>
                </c:pt>
                <c:pt idx="125841">
                  <c:v>43664.208333333336</c:v>
                </c:pt>
                <c:pt idx="125842">
                  <c:v>43664.25</c:v>
                </c:pt>
                <c:pt idx="125843">
                  <c:v>43664.291666666664</c:v>
                </c:pt>
                <c:pt idx="125844">
                  <c:v>43664.333333333336</c:v>
                </c:pt>
                <c:pt idx="125845">
                  <c:v>43664.375</c:v>
                </c:pt>
                <c:pt idx="125846">
                  <c:v>43664.416666666664</c:v>
                </c:pt>
                <c:pt idx="125847">
                  <c:v>43664.458333333336</c:v>
                </c:pt>
                <c:pt idx="125848">
                  <c:v>43664.5</c:v>
                </c:pt>
                <c:pt idx="125849">
                  <c:v>43664.541666666664</c:v>
                </c:pt>
                <c:pt idx="125850">
                  <c:v>43664.583333333336</c:v>
                </c:pt>
                <c:pt idx="125851">
                  <c:v>43664.625</c:v>
                </c:pt>
                <c:pt idx="125852">
                  <c:v>43664.666666666664</c:v>
                </c:pt>
                <c:pt idx="125853">
                  <c:v>43664.708333333336</c:v>
                </c:pt>
                <c:pt idx="125854">
                  <c:v>43664.75</c:v>
                </c:pt>
                <c:pt idx="125855">
                  <c:v>43664.791666666664</c:v>
                </c:pt>
                <c:pt idx="125856">
                  <c:v>43664.833333333336</c:v>
                </c:pt>
                <c:pt idx="125857">
                  <c:v>43664.875</c:v>
                </c:pt>
                <c:pt idx="125858">
                  <c:v>43664.916666666664</c:v>
                </c:pt>
                <c:pt idx="125859">
                  <c:v>43664.958333333336</c:v>
                </c:pt>
                <c:pt idx="125860">
                  <c:v>43665</c:v>
                </c:pt>
                <c:pt idx="125861">
                  <c:v>43665.041666666664</c:v>
                </c:pt>
                <c:pt idx="125862">
                  <c:v>43665.083333333336</c:v>
                </c:pt>
                <c:pt idx="125863">
                  <c:v>43665.125</c:v>
                </c:pt>
                <c:pt idx="125864">
                  <c:v>43665.166666666664</c:v>
                </c:pt>
                <c:pt idx="125865">
                  <c:v>43665.208333333336</c:v>
                </c:pt>
                <c:pt idx="125866">
                  <c:v>43665.25</c:v>
                </c:pt>
                <c:pt idx="125867">
                  <c:v>43665.291666666664</c:v>
                </c:pt>
                <c:pt idx="125868">
                  <c:v>43665.333333333336</c:v>
                </c:pt>
                <c:pt idx="125869">
                  <c:v>43665.375</c:v>
                </c:pt>
                <c:pt idx="125870">
                  <c:v>43665.416666666664</c:v>
                </c:pt>
                <c:pt idx="125871">
                  <c:v>43665.458333333336</c:v>
                </c:pt>
                <c:pt idx="125872">
                  <c:v>43665.5</c:v>
                </c:pt>
                <c:pt idx="125873">
                  <c:v>43665.541666666664</c:v>
                </c:pt>
                <c:pt idx="125874">
                  <c:v>43665.583333333336</c:v>
                </c:pt>
                <c:pt idx="125875">
                  <c:v>43665.625</c:v>
                </c:pt>
                <c:pt idx="125876">
                  <c:v>43665.666666666664</c:v>
                </c:pt>
                <c:pt idx="125877">
                  <c:v>43665.75</c:v>
                </c:pt>
                <c:pt idx="125878">
                  <c:v>43665.791666666664</c:v>
                </c:pt>
                <c:pt idx="125879">
                  <c:v>43665.833333333336</c:v>
                </c:pt>
                <c:pt idx="125880">
                  <c:v>43665.875</c:v>
                </c:pt>
                <c:pt idx="125881">
                  <c:v>43665.916666666664</c:v>
                </c:pt>
                <c:pt idx="125882">
                  <c:v>43665.958333333336</c:v>
                </c:pt>
                <c:pt idx="125883">
                  <c:v>43666</c:v>
                </c:pt>
                <c:pt idx="125884">
                  <c:v>43666.041666666664</c:v>
                </c:pt>
                <c:pt idx="125885">
                  <c:v>43666.083333333336</c:v>
                </c:pt>
                <c:pt idx="125886">
                  <c:v>43666.125</c:v>
                </c:pt>
                <c:pt idx="125887">
                  <c:v>43666.166666666664</c:v>
                </c:pt>
                <c:pt idx="125888">
                  <c:v>43666.208333333336</c:v>
                </c:pt>
                <c:pt idx="125889">
                  <c:v>43666.25</c:v>
                </c:pt>
                <c:pt idx="125890">
                  <c:v>43666.291666666664</c:v>
                </c:pt>
                <c:pt idx="125891">
                  <c:v>43666.333333333336</c:v>
                </c:pt>
                <c:pt idx="125892">
                  <c:v>43666.375</c:v>
                </c:pt>
                <c:pt idx="125893">
                  <c:v>43666.416666666664</c:v>
                </c:pt>
                <c:pt idx="125894">
                  <c:v>43666.458333333336</c:v>
                </c:pt>
                <c:pt idx="125895">
                  <c:v>43666.5</c:v>
                </c:pt>
                <c:pt idx="125896">
                  <c:v>43666.541666666664</c:v>
                </c:pt>
                <c:pt idx="125897">
                  <c:v>43666.583333333336</c:v>
                </c:pt>
                <c:pt idx="125898">
                  <c:v>43666.625</c:v>
                </c:pt>
                <c:pt idx="125899">
                  <c:v>43666.666666666664</c:v>
                </c:pt>
                <c:pt idx="125900">
                  <c:v>43666.708333333336</c:v>
                </c:pt>
                <c:pt idx="125901">
                  <c:v>43666.75</c:v>
                </c:pt>
                <c:pt idx="125902">
                  <c:v>43666.791666666664</c:v>
                </c:pt>
                <c:pt idx="125903">
                  <c:v>43666.833333333336</c:v>
                </c:pt>
                <c:pt idx="125904">
                  <c:v>43666.875</c:v>
                </c:pt>
                <c:pt idx="125905">
                  <c:v>43666.958333333336</c:v>
                </c:pt>
                <c:pt idx="125906">
                  <c:v>43667</c:v>
                </c:pt>
                <c:pt idx="125907">
                  <c:v>43667.041666666664</c:v>
                </c:pt>
                <c:pt idx="125908">
                  <c:v>43667.083333333336</c:v>
                </c:pt>
                <c:pt idx="125909">
                  <c:v>43667.125</c:v>
                </c:pt>
                <c:pt idx="125910">
                  <c:v>43667.166666666664</c:v>
                </c:pt>
                <c:pt idx="125911">
                  <c:v>43667.208333333336</c:v>
                </c:pt>
                <c:pt idx="125912">
                  <c:v>43667.25</c:v>
                </c:pt>
                <c:pt idx="125913">
                  <c:v>43667.291666666664</c:v>
                </c:pt>
                <c:pt idx="125914">
                  <c:v>43667.333333333336</c:v>
                </c:pt>
                <c:pt idx="125915">
                  <c:v>43667.375</c:v>
                </c:pt>
                <c:pt idx="125916">
                  <c:v>43667.416666666664</c:v>
                </c:pt>
                <c:pt idx="125917">
                  <c:v>43667.458333333336</c:v>
                </c:pt>
                <c:pt idx="125918">
                  <c:v>43667.5</c:v>
                </c:pt>
                <c:pt idx="125919">
                  <c:v>43667.541666666664</c:v>
                </c:pt>
                <c:pt idx="125920">
                  <c:v>43667.583333333336</c:v>
                </c:pt>
                <c:pt idx="125921">
                  <c:v>43667.625</c:v>
                </c:pt>
                <c:pt idx="125922">
                  <c:v>43667.666666666664</c:v>
                </c:pt>
                <c:pt idx="125923">
                  <c:v>43667.708333333336</c:v>
                </c:pt>
                <c:pt idx="125924">
                  <c:v>43667.75</c:v>
                </c:pt>
                <c:pt idx="125925">
                  <c:v>43667.791666666664</c:v>
                </c:pt>
                <c:pt idx="125926">
                  <c:v>43667.833333333336</c:v>
                </c:pt>
                <c:pt idx="125927">
                  <c:v>43667.875</c:v>
                </c:pt>
                <c:pt idx="125928">
                  <c:v>43667.916666666664</c:v>
                </c:pt>
                <c:pt idx="125929">
                  <c:v>43667.958333333336</c:v>
                </c:pt>
                <c:pt idx="125930">
                  <c:v>43668</c:v>
                </c:pt>
                <c:pt idx="125931">
                  <c:v>43668.041666666664</c:v>
                </c:pt>
                <c:pt idx="125932">
                  <c:v>43668.083333333336</c:v>
                </c:pt>
                <c:pt idx="125933">
                  <c:v>43668.125</c:v>
                </c:pt>
                <c:pt idx="125934">
                  <c:v>43668.166666666664</c:v>
                </c:pt>
                <c:pt idx="125935">
                  <c:v>43668.208333333336</c:v>
                </c:pt>
                <c:pt idx="125936">
                  <c:v>43668.25</c:v>
                </c:pt>
                <c:pt idx="125937">
                  <c:v>43668.291666666664</c:v>
                </c:pt>
                <c:pt idx="125938">
                  <c:v>43668.333333333336</c:v>
                </c:pt>
                <c:pt idx="125939">
                  <c:v>43668.375</c:v>
                </c:pt>
                <c:pt idx="125940">
                  <c:v>43668.416666666664</c:v>
                </c:pt>
                <c:pt idx="125941">
                  <c:v>43668.458333333336</c:v>
                </c:pt>
                <c:pt idx="125942">
                  <c:v>43668.5</c:v>
                </c:pt>
                <c:pt idx="125943">
                  <c:v>43668.541666666664</c:v>
                </c:pt>
                <c:pt idx="125944">
                  <c:v>43668.583333333336</c:v>
                </c:pt>
                <c:pt idx="125945">
                  <c:v>43668.625</c:v>
                </c:pt>
                <c:pt idx="125946">
                  <c:v>43668.666666666664</c:v>
                </c:pt>
                <c:pt idx="125947">
                  <c:v>43668.75</c:v>
                </c:pt>
                <c:pt idx="125948">
                  <c:v>43668.791666666664</c:v>
                </c:pt>
                <c:pt idx="125949">
                  <c:v>43668.833333333336</c:v>
                </c:pt>
                <c:pt idx="125950">
                  <c:v>43668.875</c:v>
                </c:pt>
                <c:pt idx="125951">
                  <c:v>43668.916666666664</c:v>
                </c:pt>
                <c:pt idx="125952">
                  <c:v>43668.958333333336</c:v>
                </c:pt>
                <c:pt idx="125953">
                  <c:v>43669</c:v>
                </c:pt>
                <c:pt idx="125954">
                  <c:v>43669.041666666664</c:v>
                </c:pt>
                <c:pt idx="125955">
                  <c:v>43669.125</c:v>
                </c:pt>
                <c:pt idx="125956">
                  <c:v>43669.166666666664</c:v>
                </c:pt>
                <c:pt idx="125957">
                  <c:v>43669.208333333336</c:v>
                </c:pt>
                <c:pt idx="125958">
                  <c:v>43669.25</c:v>
                </c:pt>
                <c:pt idx="125959">
                  <c:v>43669.291666666664</c:v>
                </c:pt>
                <c:pt idx="125960">
                  <c:v>43669.333333333336</c:v>
                </c:pt>
                <c:pt idx="125961">
                  <c:v>43669.375</c:v>
                </c:pt>
                <c:pt idx="125962">
                  <c:v>43669.416666666664</c:v>
                </c:pt>
                <c:pt idx="125963">
                  <c:v>43669.458333333336</c:v>
                </c:pt>
                <c:pt idx="125964">
                  <c:v>43669.5</c:v>
                </c:pt>
                <c:pt idx="125965">
                  <c:v>43669.541666666664</c:v>
                </c:pt>
                <c:pt idx="125966">
                  <c:v>43669.583333333336</c:v>
                </c:pt>
                <c:pt idx="125967">
                  <c:v>43669.625</c:v>
                </c:pt>
                <c:pt idx="125968">
                  <c:v>43669.666666666664</c:v>
                </c:pt>
                <c:pt idx="125969">
                  <c:v>43669.708333333336</c:v>
                </c:pt>
                <c:pt idx="125970">
                  <c:v>43669.75</c:v>
                </c:pt>
                <c:pt idx="125971">
                  <c:v>43669.791666666664</c:v>
                </c:pt>
                <c:pt idx="125972">
                  <c:v>43669.833333333336</c:v>
                </c:pt>
                <c:pt idx="125973">
                  <c:v>43669.875</c:v>
                </c:pt>
                <c:pt idx="125974">
                  <c:v>43669.916666666664</c:v>
                </c:pt>
                <c:pt idx="125975">
                  <c:v>43669.958333333336</c:v>
                </c:pt>
                <c:pt idx="125976">
                  <c:v>43670</c:v>
                </c:pt>
                <c:pt idx="125977">
                  <c:v>43670.041666666664</c:v>
                </c:pt>
                <c:pt idx="125978">
                  <c:v>43670.083333333336</c:v>
                </c:pt>
                <c:pt idx="125979">
                  <c:v>43670.125</c:v>
                </c:pt>
                <c:pt idx="125980">
                  <c:v>43670.166666666664</c:v>
                </c:pt>
                <c:pt idx="125981">
                  <c:v>43670.25</c:v>
                </c:pt>
                <c:pt idx="125982">
                  <c:v>43670.291666666664</c:v>
                </c:pt>
                <c:pt idx="125983">
                  <c:v>43670.333333333336</c:v>
                </c:pt>
                <c:pt idx="125984">
                  <c:v>43670.375</c:v>
                </c:pt>
                <c:pt idx="125985">
                  <c:v>43670.416666666664</c:v>
                </c:pt>
                <c:pt idx="125986">
                  <c:v>43670.458333333336</c:v>
                </c:pt>
                <c:pt idx="125987">
                  <c:v>43670.5</c:v>
                </c:pt>
                <c:pt idx="125988">
                  <c:v>43670.541666666664</c:v>
                </c:pt>
                <c:pt idx="125989">
                  <c:v>43670.583333333336</c:v>
                </c:pt>
                <c:pt idx="125990">
                  <c:v>43670.625</c:v>
                </c:pt>
                <c:pt idx="125991">
                  <c:v>43670.666666666664</c:v>
                </c:pt>
                <c:pt idx="125992">
                  <c:v>43670.708333333336</c:v>
                </c:pt>
                <c:pt idx="125993">
                  <c:v>43670.75</c:v>
                </c:pt>
                <c:pt idx="125994">
                  <c:v>43670.791666666664</c:v>
                </c:pt>
                <c:pt idx="125995">
                  <c:v>43670.833333333336</c:v>
                </c:pt>
                <c:pt idx="125996">
                  <c:v>43670.875</c:v>
                </c:pt>
                <c:pt idx="125997">
                  <c:v>43670.916666666664</c:v>
                </c:pt>
                <c:pt idx="125998">
                  <c:v>43670.958333333336</c:v>
                </c:pt>
                <c:pt idx="125999">
                  <c:v>43671</c:v>
                </c:pt>
                <c:pt idx="126000">
                  <c:v>43671.041666666664</c:v>
                </c:pt>
                <c:pt idx="126001">
                  <c:v>43671.083333333336</c:v>
                </c:pt>
                <c:pt idx="126002">
                  <c:v>43671.125</c:v>
                </c:pt>
                <c:pt idx="126003">
                  <c:v>43671.166666666664</c:v>
                </c:pt>
                <c:pt idx="126004">
                  <c:v>43671.333333333336</c:v>
                </c:pt>
                <c:pt idx="126005">
                  <c:v>43671.375</c:v>
                </c:pt>
                <c:pt idx="126006">
                  <c:v>43671.416666666664</c:v>
                </c:pt>
                <c:pt idx="126007">
                  <c:v>43671.458333333336</c:v>
                </c:pt>
                <c:pt idx="126008">
                  <c:v>43671.5</c:v>
                </c:pt>
                <c:pt idx="126009">
                  <c:v>43671.583333333336</c:v>
                </c:pt>
                <c:pt idx="126010">
                  <c:v>43671.625</c:v>
                </c:pt>
                <c:pt idx="126011">
                  <c:v>43671.708333333336</c:v>
                </c:pt>
                <c:pt idx="126012">
                  <c:v>43671.75</c:v>
                </c:pt>
                <c:pt idx="126013">
                  <c:v>43671.791666666664</c:v>
                </c:pt>
                <c:pt idx="126014">
                  <c:v>43671.833333333336</c:v>
                </c:pt>
                <c:pt idx="126015">
                  <c:v>43671.875</c:v>
                </c:pt>
                <c:pt idx="126016">
                  <c:v>43671.916666666664</c:v>
                </c:pt>
                <c:pt idx="126017">
                  <c:v>43671.958333333336</c:v>
                </c:pt>
                <c:pt idx="126018">
                  <c:v>43672</c:v>
                </c:pt>
                <c:pt idx="126019">
                  <c:v>43672.041666666664</c:v>
                </c:pt>
                <c:pt idx="126020">
                  <c:v>43672.125</c:v>
                </c:pt>
                <c:pt idx="126021">
                  <c:v>43672.208333333336</c:v>
                </c:pt>
                <c:pt idx="126022">
                  <c:v>43672.25</c:v>
                </c:pt>
                <c:pt idx="126023">
                  <c:v>43672.291666666664</c:v>
                </c:pt>
                <c:pt idx="126024">
                  <c:v>43672.333333333336</c:v>
                </c:pt>
                <c:pt idx="126025">
                  <c:v>43672.375</c:v>
                </c:pt>
                <c:pt idx="126026">
                  <c:v>43672.416666666664</c:v>
                </c:pt>
                <c:pt idx="126027">
                  <c:v>43672.458333333336</c:v>
                </c:pt>
                <c:pt idx="126028">
                  <c:v>43672.5</c:v>
                </c:pt>
                <c:pt idx="126029">
                  <c:v>43672.541666666664</c:v>
                </c:pt>
                <c:pt idx="126030">
                  <c:v>43672.583333333336</c:v>
                </c:pt>
                <c:pt idx="126031">
                  <c:v>43672.625</c:v>
                </c:pt>
                <c:pt idx="126032">
                  <c:v>43672.666666666664</c:v>
                </c:pt>
                <c:pt idx="126033">
                  <c:v>43672.708333333336</c:v>
                </c:pt>
                <c:pt idx="126034">
                  <c:v>43672.75</c:v>
                </c:pt>
                <c:pt idx="126035">
                  <c:v>43672.791666666664</c:v>
                </c:pt>
                <c:pt idx="126036">
                  <c:v>43672.833333333336</c:v>
                </c:pt>
                <c:pt idx="126037">
                  <c:v>43672.875</c:v>
                </c:pt>
                <c:pt idx="126038">
                  <c:v>43672.916666666664</c:v>
                </c:pt>
                <c:pt idx="126039">
                  <c:v>43672.958333333336</c:v>
                </c:pt>
                <c:pt idx="126040">
                  <c:v>43673</c:v>
                </c:pt>
                <c:pt idx="126041">
                  <c:v>43673.041666666664</c:v>
                </c:pt>
                <c:pt idx="126042">
                  <c:v>43673.083333333336</c:v>
                </c:pt>
                <c:pt idx="126043">
                  <c:v>43673.125</c:v>
                </c:pt>
                <c:pt idx="126044">
                  <c:v>43673.166666666664</c:v>
                </c:pt>
                <c:pt idx="126045">
                  <c:v>43673.25</c:v>
                </c:pt>
                <c:pt idx="126046">
                  <c:v>43673.291666666664</c:v>
                </c:pt>
                <c:pt idx="126047">
                  <c:v>43673.333333333336</c:v>
                </c:pt>
                <c:pt idx="126048">
                  <c:v>43673.375</c:v>
                </c:pt>
                <c:pt idx="126049">
                  <c:v>43673.416666666664</c:v>
                </c:pt>
                <c:pt idx="126050">
                  <c:v>43673.458333333336</c:v>
                </c:pt>
                <c:pt idx="126051">
                  <c:v>43673.5</c:v>
                </c:pt>
                <c:pt idx="126052">
                  <c:v>43673.541666666664</c:v>
                </c:pt>
                <c:pt idx="126053">
                  <c:v>43673.583333333336</c:v>
                </c:pt>
                <c:pt idx="126054">
                  <c:v>43673.625</c:v>
                </c:pt>
                <c:pt idx="126055">
                  <c:v>43673.666666666664</c:v>
                </c:pt>
                <c:pt idx="126056">
                  <c:v>43673.708333333336</c:v>
                </c:pt>
                <c:pt idx="126057">
                  <c:v>43673.75</c:v>
                </c:pt>
                <c:pt idx="126058">
                  <c:v>43673.791666666664</c:v>
                </c:pt>
                <c:pt idx="126059">
                  <c:v>43673.833333333336</c:v>
                </c:pt>
                <c:pt idx="126060">
                  <c:v>43673.875</c:v>
                </c:pt>
                <c:pt idx="126061">
                  <c:v>43673.916666666664</c:v>
                </c:pt>
                <c:pt idx="126062">
                  <c:v>43673.958333333336</c:v>
                </c:pt>
                <c:pt idx="126063">
                  <c:v>43674</c:v>
                </c:pt>
                <c:pt idx="126064">
                  <c:v>43674.083333333336</c:v>
                </c:pt>
                <c:pt idx="126065">
                  <c:v>43674.125</c:v>
                </c:pt>
                <c:pt idx="126066">
                  <c:v>43674.166666666664</c:v>
                </c:pt>
                <c:pt idx="126067">
                  <c:v>43674.208333333336</c:v>
                </c:pt>
                <c:pt idx="126068">
                  <c:v>43674.25</c:v>
                </c:pt>
                <c:pt idx="126069">
                  <c:v>43674.291666666664</c:v>
                </c:pt>
                <c:pt idx="126070">
                  <c:v>43674.333333333336</c:v>
                </c:pt>
                <c:pt idx="126071">
                  <c:v>43674.375</c:v>
                </c:pt>
                <c:pt idx="126072">
                  <c:v>43674.416666666664</c:v>
                </c:pt>
                <c:pt idx="126073">
                  <c:v>43674.458333333336</c:v>
                </c:pt>
                <c:pt idx="126074">
                  <c:v>43674.5</c:v>
                </c:pt>
                <c:pt idx="126075">
                  <c:v>43674.541666666664</c:v>
                </c:pt>
                <c:pt idx="126076">
                  <c:v>43674.625</c:v>
                </c:pt>
                <c:pt idx="126077">
                  <c:v>43674.666666666664</c:v>
                </c:pt>
                <c:pt idx="126078">
                  <c:v>43674.708333333336</c:v>
                </c:pt>
                <c:pt idx="126079">
                  <c:v>43674.75</c:v>
                </c:pt>
                <c:pt idx="126080">
                  <c:v>43674.791666666664</c:v>
                </c:pt>
                <c:pt idx="126081">
                  <c:v>43674.833333333336</c:v>
                </c:pt>
                <c:pt idx="126082">
                  <c:v>43674.875</c:v>
                </c:pt>
                <c:pt idx="126083">
                  <c:v>43674.916666666664</c:v>
                </c:pt>
                <c:pt idx="126084">
                  <c:v>43674.958333333336</c:v>
                </c:pt>
                <c:pt idx="126085">
                  <c:v>43675</c:v>
                </c:pt>
                <c:pt idx="126086">
                  <c:v>43675.041666666664</c:v>
                </c:pt>
                <c:pt idx="126087">
                  <c:v>43675.083333333336</c:v>
                </c:pt>
                <c:pt idx="126088">
                  <c:v>43675.125</c:v>
                </c:pt>
                <c:pt idx="126089">
                  <c:v>43675.166666666664</c:v>
                </c:pt>
                <c:pt idx="126090">
                  <c:v>43675.208333333336</c:v>
                </c:pt>
                <c:pt idx="126091">
                  <c:v>43675.25</c:v>
                </c:pt>
                <c:pt idx="126092">
                  <c:v>43675.291666666664</c:v>
                </c:pt>
                <c:pt idx="126093">
                  <c:v>43675.333333333336</c:v>
                </c:pt>
                <c:pt idx="126094">
                  <c:v>43675.375</c:v>
                </c:pt>
                <c:pt idx="126095">
                  <c:v>43675.416666666664</c:v>
                </c:pt>
                <c:pt idx="126096">
                  <c:v>43675.458333333336</c:v>
                </c:pt>
                <c:pt idx="126097">
                  <c:v>43675.5</c:v>
                </c:pt>
                <c:pt idx="126098">
                  <c:v>43675.541666666664</c:v>
                </c:pt>
                <c:pt idx="126099">
                  <c:v>43675.583333333336</c:v>
                </c:pt>
                <c:pt idx="126100">
                  <c:v>43675.625</c:v>
                </c:pt>
                <c:pt idx="126101">
                  <c:v>43675.666666666664</c:v>
                </c:pt>
                <c:pt idx="126102">
                  <c:v>43675.708333333336</c:v>
                </c:pt>
                <c:pt idx="126103">
                  <c:v>43676.416666666664</c:v>
                </c:pt>
                <c:pt idx="126104">
                  <c:v>43676.458333333336</c:v>
                </c:pt>
                <c:pt idx="126105">
                  <c:v>43676.5</c:v>
                </c:pt>
                <c:pt idx="126106">
                  <c:v>43676.541666666664</c:v>
                </c:pt>
                <c:pt idx="126107">
                  <c:v>43676.583333333336</c:v>
                </c:pt>
                <c:pt idx="126108">
                  <c:v>43676.625</c:v>
                </c:pt>
                <c:pt idx="126109">
                  <c:v>43676.666666666664</c:v>
                </c:pt>
                <c:pt idx="126110">
                  <c:v>43676.708333333336</c:v>
                </c:pt>
                <c:pt idx="126111">
                  <c:v>43676.75</c:v>
                </c:pt>
                <c:pt idx="126112">
                  <c:v>43676.791666666664</c:v>
                </c:pt>
                <c:pt idx="126113">
                  <c:v>43676.833333333336</c:v>
                </c:pt>
                <c:pt idx="126114">
                  <c:v>43676.875</c:v>
                </c:pt>
                <c:pt idx="126115">
                  <c:v>43676.916666666664</c:v>
                </c:pt>
                <c:pt idx="126116">
                  <c:v>43676.958333333336</c:v>
                </c:pt>
                <c:pt idx="126117">
                  <c:v>43677</c:v>
                </c:pt>
                <c:pt idx="126118">
                  <c:v>43677.041666666664</c:v>
                </c:pt>
                <c:pt idx="126119">
                  <c:v>43677.083333333336</c:v>
                </c:pt>
                <c:pt idx="126120">
                  <c:v>43677.125</c:v>
                </c:pt>
                <c:pt idx="126121">
                  <c:v>43677.166666666664</c:v>
                </c:pt>
                <c:pt idx="126122">
                  <c:v>43677.208333333336</c:v>
                </c:pt>
                <c:pt idx="126123">
                  <c:v>43677.25</c:v>
                </c:pt>
                <c:pt idx="126124">
                  <c:v>43677.291666666664</c:v>
                </c:pt>
                <c:pt idx="126125">
                  <c:v>43677.375</c:v>
                </c:pt>
                <c:pt idx="126126">
                  <c:v>43677.416666666664</c:v>
                </c:pt>
                <c:pt idx="126127">
                  <c:v>43677.458333333336</c:v>
                </c:pt>
                <c:pt idx="126128">
                  <c:v>43677.541666666664</c:v>
                </c:pt>
                <c:pt idx="126129">
                  <c:v>43677.583333333336</c:v>
                </c:pt>
                <c:pt idx="126130">
                  <c:v>43677.666666666664</c:v>
                </c:pt>
                <c:pt idx="126131">
                  <c:v>43677.708333333336</c:v>
                </c:pt>
                <c:pt idx="126132">
                  <c:v>43677.75</c:v>
                </c:pt>
                <c:pt idx="126133">
                  <c:v>43677.791666666664</c:v>
                </c:pt>
                <c:pt idx="126134">
                  <c:v>43677.833333333336</c:v>
                </c:pt>
                <c:pt idx="126135">
                  <c:v>43677.875</c:v>
                </c:pt>
                <c:pt idx="126136">
                  <c:v>43677.916666666664</c:v>
                </c:pt>
                <c:pt idx="126137">
                  <c:v>43677.958333333336</c:v>
                </c:pt>
                <c:pt idx="126138">
                  <c:v>43678</c:v>
                </c:pt>
                <c:pt idx="126139">
                  <c:v>43678.041666666664</c:v>
                </c:pt>
                <c:pt idx="126140">
                  <c:v>43678.083333333336</c:v>
                </c:pt>
                <c:pt idx="126141">
                  <c:v>43678.125</c:v>
                </c:pt>
                <c:pt idx="126142">
                  <c:v>43678.166666666664</c:v>
                </c:pt>
                <c:pt idx="126143">
                  <c:v>43678.208333333336</c:v>
                </c:pt>
                <c:pt idx="126144">
                  <c:v>43678.25</c:v>
                </c:pt>
                <c:pt idx="126145">
                  <c:v>43678.291666666664</c:v>
                </c:pt>
                <c:pt idx="126146">
                  <c:v>43678.333333333336</c:v>
                </c:pt>
                <c:pt idx="126147">
                  <c:v>43678.375</c:v>
                </c:pt>
                <c:pt idx="126148">
                  <c:v>43678.416666666664</c:v>
                </c:pt>
                <c:pt idx="126149">
                  <c:v>43678.458333333336</c:v>
                </c:pt>
                <c:pt idx="126150">
                  <c:v>43678.5</c:v>
                </c:pt>
                <c:pt idx="126151">
                  <c:v>43678.541666666664</c:v>
                </c:pt>
                <c:pt idx="126152">
                  <c:v>43678.583333333336</c:v>
                </c:pt>
                <c:pt idx="126153">
                  <c:v>43678.625</c:v>
                </c:pt>
                <c:pt idx="126154">
                  <c:v>43678.666666666664</c:v>
                </c:pt>
                <c:pt idx="126155">
                  <c:v>43678.708333333336</c:v>
                </c:pt>
                <c:pt idx="126156">
                  <c:v>43678.75</c:v>
                </c:pt>
                <c:pt idx="126157">
                  <c:v>43678.791666666664</c:v>
                </c:pt>
                <c:pt idx="126158">
                  <c:v>43678.833333333336</c:v>
                </c:pt>
                <c:pt idx="126159">
                  <c:v>43678.916666666664</c:v>
                </c:pt>
                <c:pt idx="126160">
                  <c:v>43678.958333333336</c:v>
                </c:pt>
                <c:pt idx="126161">
                  <c:v>43679</c:v>
                </c:pt>
                <c:pt idx="126162">
                  <c:v>43679.041666666664</c:v>
                </c:pt>
                <c:pt idx="126163">
                  <c:v>43679.083333333336</c:v>
                </c:pt>
                <c:pt idx="126164">
                  <c:v>43679.125</c:v>
                </c:pt>
                <c:pt idx="126165">
                  <c:v>43679.166666666664</c:v>
                </c:pt>
                <c:pt idx="126166">
                  <c:v>43679.208333333336</c:v>
                </c:pt>
                <c:pt idx="126167">
                  <c:v>43679.25</c:v>
                </c:pt>
                <c:pt idx="126168">
                  <c:v>43679.291666666664</c:v>
                </c:pt>
                <c:pt idx="126169">
                  <c:v>43679.333333333336</c:v>
                </c:pt>
                <c:pt idx="126170">
                  <c:v>43679.375</c:v>
                </c:pt>
                <c:pt idx="126171">
                  <c:v>43679.416666666664</c:v>
                </c:pt>
                <c:pt idx="126172">
                  <c:v>43679.458333333336</c:v>
                </c:pt>
                <c:pt idx="126173">
                  <c:v>43680</c:v>
                </c:pt>
                <c:pt idx="126174">
                  <c:v>43680.5</c:v>
                </c:pt>
                <c:pt idx="126175">
                  <c:v>43681.041666666664</c:v>
                </c:pt>
                <c:pt idx="126176">
                  <c:v>43681.083333333336</c:v>
                </c:pt>
                <c:pt idx="126177">
                  <c:v>43681.125</c:v>
                </c:pt>
                <c:pt idx="126178">
                  <c:v>43681.166666666664</c:v>
                </c:pt>
                <c:pt idx="126179">
                  <c:v>43681.208333333336</c:v>
                </c:pt>
                <c:pt idx="126180">
                  <c:v>43681.25</c:v>
                </c:pt>
                <c:pt idx="126181">
                  <c:v>43681.291666666664</c:v>
                </c:pt>
                <c:pt idx="126182">
                  <c:v>43681.333333333336</c:v>
                </c:pt>
                <c:pt idx="126183">
                  <c:v>43681.375</c:v>
                </c:pt>
                <c:pt idx="126184">
                  <c:v>43681.416666666664</c:v>
                </c:pt>
                <c:pt idx="126185">
                  <c:v>43681.458333333336</c:v>
                </c:pt>
                <c:pt idx="126186">
                  <c:v>43681.5</c:v>
                </c:pt>
                <c:pt idx="126187">
                  <c:v>43681.541666666664</c:v>
                </c:pt>
                <c:pt idx="126188">
                  <c:v>43681.583333333336</c:v>
                </c:pt>
                <c:pt idx="126189">
                  <c:v>43681.625</c:v>
                </c:pt>
                <c:pt idx="126190">
                  <c:v>43681.666666666664</c:v>
                </c:pt>
                <c:pt idx="126191">
                  <c:v>43681.708333333336</c:v>
                </c:pt>
                <c:pt idx="126192">
                  <c:v>43681.75</c:v>
                </c:pt>
                <c:pt idx="126193">
                  <c:v>43681.791666666664</c:v>
                </c:pt>
                <c:pt idx="126194">
                  <c:v>43681.833333333336</c:v>
                </c:pt>
                <c:pt idx="126195">
                  <c:v>43681.875</c:v>
                </c:pt>
                <c:pt idx="126196">
                  <c:v>43681.916666666664</c:v>
                </c:pt>
                <c:pt idx="126197">
                  <c:v>43681.958333333336</c:v>
                </c:pt>
                <c:pt idx="126198">
                  <c:v>43682</c:v>
                </c:pt>
                <c:pt idx="126199">
                  <c:v>43682.041666666664</c:v>
                </c:pt>
                <c:pt idx="126200">
                  <c:v>43682.083333333336</c:v>
                </c:pt>
                <c:pt idx="126201">
                  <c:v>43682.125</c:v>
                </c:pt>
                <c:pt idx="126202">
                  <c:v>43682.166666666664</c:v>
                </c:pt>
                <c:pt idx="126203">
                  <c:v>43682.208333333336</c:v>
                </c:pt>
                <c:pt idx="126204">
                  <c:v>43682.25</c:v>
                </c:pt>
                <c:pt idx="126205">
                  <c:v>43682.291666666664</c:v>
                </c:pt>
                <c:pt idx="126206">
                  <c:v>43682.333333333336</c:v>
                </c:pt>
                <c:pt idx="126207">
                  <c:v>43682.375</c:v>
                </c:pt>
                <c:pt idx="126208">
                  <c:v>43682.416666666664</c:v>
                </c:pt>
                <c:pt idx="126209">
                  <c:v>43682.458333333336</c:v>
                </c:pt>
                <c:pt idx="126210">
                  <c:v>43682.5</c:v>
                </c:pt>
                <c:pt idx="126211">
                  <c:v>43682.541666666664</c:v>
                </c:pt>
                <c:pt idx="126212">
                  <c:v>43682.583333333336</c:v>
                </c:pt>
                <c:pt idx="126213">
                  <c:v>43682.625</c:v>
                </c:pt>
                <c:pt idx="126214">
                  <c:v>43682.666666666664</c:v>
                </c:pt>
                <c:pt idx="126215">
                  <c:v>43682.708333333336</c:v>
                </c:pt>
                <c:pt idx="126216">
                  <c:v>43682.75</c:v>
                </c:pt>
                <c:pt idx="126217">
                  <c:v>43682.791666666664</c:v>
                </c:pt>
                <c:pt idx="126218">
                  <c:v>43682.833333333336</c:v>
                </c:pt>
                <c:pt idx="126219">
                  <c:v>43682.875</c:v>
                </c:pt>
                <c:pt idx="126220">
                  <c:v>43682.916666666664</c:v>
                </c:pt>
                <c:pt idx="126221">
                  <c:v>43682.958333333336</c:v>
                </c:pt>
                <c:pt idx="126222">
                  <c:v>43683</c:v>
                </c:pt>
                <c:pt idx="126223">
                  <c:v>43683.041666666664</c:v>
                </c:pt>
                <c:pt idx="126224">
                  <c:v>43683.083333333336</c:v>
                </c:pt>
                <c:pt idx="126225">
                  <c:v>43683.125</c:v>
                </c:pt>
                <c:pt idx="126226">
                  <c:v>43683.166666666664</c:v>
                </c:pt>
                <c:pt idx="126227">
                  <c:v>43683.208333333336</c:v>
                </c:pt>
                <c:pt idx="126228">
                  <c:v>43683.25</c:v>
                </c:pt>
                <c:pt idx="126229">
                  <c:v>43683.291666666664</c:v>
                </c:pt>
                <c:pt idx="126230">
                  <c:v>43684</c:v>
                </c:pt>
                <c:pt idx="126231">
                  <c:v>43684.5</c:v>
                </c:pt>
                <c:pt idx="126232">
                  <c:v>43685.041666666664</c:v>
                </c:pt>
                <c:pt idx="126233">
                  <c:v>43685.083333333336</c:v>
                </c:pt>
                <c:pt idx="126234">
                  <c:v>43685.125</c:v>
                </c:pt>
                <c:pt idx="126235">
                  <c:v>43685.166666666664</c:v>
                </c:pt>
                <c:pt idx="126236">
                  <c:v>43685.208333333336</c:v>
                </c:pt>
                <c:pt idx="126237">
                  <c:v>43685.25</c:v>
                </c:pt>
                <c:pt idx="126238">
                  <c:v>43685.291666666664</c:v>
                </c:pt>
                <c:pt idx="126239">
                  <c:v>43685.333333333336</c:v>
                </c:pt>
                <c:pt idx="126240">
                  <c:v>43685.375</c:v>
                </c:pt>
                <c:pt idx="126241">
                  <c:v>43685.416666666664</c:v>
                </c:pt>
                <c:pt idx="126242">
                  <c:v>43685.458333333336</c:v>
                </c:pt>
                <c:pt idx="126243">
                  <c:v>43685.5</c:v>
                </c:pt>
                <c:pt idx="126244">
                  <c:v>43685.541666666664</c:v>
                </c:pt>
                <c:pt idx="126245">
                  <c:v>43685.583333333336</c:v>
                </c:pt>
                <c:pt idx="126246">
                  <c:v>43685.625</c:v>
                </c:pt>
                <c:pt idx="126247">
                  <c:v>43685.666666666664</c:v>
                </c:pt>
                <c:pt idx="126248">
                  <c:v>43685.708333333336</c:v>
                </c:pt>
                <c:pt idx="126249">
                  <c:v>43685.75</c:v>
                </c:pt>
                <c:pt idx="126250">
                  <c:v>43685.791666666664</c:v>
                </c:pt>
                <c:pt idx="126251">
                  <c:v>43685.833333333336</c:v>
                </c:pt>
                <c:pt idx="126252">
                  <c:v>43685.875</c:v>
                </c:pt>
                <c:pt idx="126253">
                  <c:v>43685.916666666664</c:v>
                </c:pt>
                <c:pt idx="126254">
                  <c:v>43685.958333333336</c:v>
                </c:pt>
                <c:pt idx="126255">
                  <c:v>43686</c:v>
                </c:pt>
                <c:pt idx="126256">
                  <c:v>43686.041666666664</c:v>
                </c:pt>
                <c:pt idx="126257">
                  <c:v>43686.083333333336</c:v>
                </c:pt>
                <c:pt idx="126258">
                  <c:v>43686.125</c:v>
                </c:pt>
                <c:pt idx="126259">
                  <c:v>43686.166666666664</c:v>
                </c:pt>
                <c:pt idx="126260">
                  <c:v>43686.208333333336</c:v>
                </c:pt>
                <c:pt idx="126261">
                  <c:v>43686.25</c:v>
                </c:pt>
                <c:pt idx="126262">
                  <c:v>43686.291666666664</c:v>
                </c:pt>
                <c:pt idx="126263">
                  <c:v>43686.333333333336</c:v>
                </c:pt>
                <c:pt idx="126264">
                  <c:v>43686.375</c:v>
                </c:pt>
                <c:pt idx="126265">
                  <c:v>43686.416666666664</c:v>
                </c:pt>
                <c:pt idx="126266">
                  <c:v>43686.458333333336</c:v>
                </c:pt>
                <c:pt idx="126267">
                  <c:v>43686.5</c:v>
                </c:pt>
                <c:pt idx="126268">
                  <c:v>43686.541666666664</c:v>
                </c:pt>
                <c:pt idx="126269">
                  <c:v>43686.583333333336</c:v>
                </c:pt>
                <c:pt idx="126270">
                  <c:v>43686.625</c:v>
                </c:pt>
                <c:pt idx="126271">
                  <c:v>43686.666666666664</c:v>
                </c:pt>
                <c:pt idx="126272">
                  <c:v>43686.708333333336</c:v>
                </c:pt>
                <c:pt idx="126273">
                  <c:v>43686.75</c:v>
                </c:pt>
                <c:pt idx="126274">
                  <c:v>43686.791666666664</c:v>
                </c:pt>
                <c:pt idx="126275">
                  <c:v>43686.833333333336</c:v>
                </c:pt>
                <c:pt idx="126276">
                  <c:v>43686.875</c:v>
                </c:pt>
                <c:pt idx="126277">
                  <c:v>43686.916666666664</c:v>
                </c:pt>
                <c:pt idx="126278">
                  <c:v>43686.958333333336</c:v>
                </c:pt>
                <c:pt idx="126279">
                  <c:v>43687</c:v>
                </c:pt>
                <c:pt idx="126280">
                  <c:v>43687.041666666664</c:v>
                </c:pt>
                <c:pt idx="126281">
                  <c:v>43687.083333333336</c:v>
                </c:pt>
                <c:pt idx="126282">
                  <c:v>43687.125</c:v>
                </c:pt>
                <c:pt idx="126283">
                  <c:v>43687.166666666664</c:v>
                </c:pt>
                <c:pt idx="126284">
                  <c:v>43687.208333333336</c:v>
                </c:pt>
                <c:pt idx="126285">
                  <c:v>43687.25</c:v>
                </c:pt>
                <c:pt idx="126286">
                  <c:v>43687.291666666664</c:v>
                </c:pt>
                <c:pt idx="126287">
                  <c:v>43687.333333333336</c:v>
                </c:pt>
                <c:pt idx="126288">
                  <c:v>43687.375</c:v>
                </c:pt>
                <c:pt idx="126289">
                  <c:v>43687.416666666664</c:v>
                </c:pt>
                <c:pt idx="126290">
                  <c:v>43687.458333333336</c:v>
                </c:pt>
                <c:pt idx="126291">
                  <c:v>43687.5</c:v>
                </c:pt>
                <c:pt idx="126292">
                  <c:v>43687.541666666664</c:v>
                </c:pt>
                <c:pt idx="126293">
                  <c:v>43687.583333333336</c:v>
                </c:pt>
                <c:pt idx="126294">
                  <c:v>43687.625</c:v>
                </c:pt>
                <c:pt idx="126295">
                  <c:v>43687.666666666664</c:v>
                </c:pt>
                <c:pt idx="126296">
                  <c:v>43687.708333333336</c:v>
                </c:pt>
                <c:pt idx="126297">
                  <c:v>43687.75</c:v>
                </c:pt>
                <c:pt idx="126298">
                  <c:v>43687.791666666664</c:v>
                </c:pt>
                <c:pt idx="126299">
                  <c:v>43687.833333333336</c:v>
                </c:pt>
                <c:pt idx="126300">
                  <c:v>43687.875</c:v>
                </c:pt>
                <c:pt idx="126301">
                  <c:v>43687.916666666664</c:v>
                </c:pt>
                <c:pt idx="126302">
                  <c:v>43687.958333333336</c:v>
                </c:pt>
                <c:pt idx="126303">
                  <c:v>43688</c:v>
                </c:pt>
                <c:pt idx="126304">
                  <c:v>43688.041666666664</c:v>
                </c:pt>
                <c:pt idx="126305">
                  <c:v>43688.083333333336</c:v>
                </c:pt>
                <c:pt idx="126306">
                  <c:v>43688.125</c:v>
                </c:pt>
                <c:pt idx="126307">
                  <c:v>43688.208333333336</c:v>
                </c:pt>
                <c:pt idx="126308">
                  <c:v>43688.25</c:v>
                </c:pt>
                <c:pt idx="126309">
                  <c:v>43688.291666666664</c:v>
                </c:pt>
                <c:pt idx="126310">
                  <c:v>43688.333333333336</c:v>
                </c:pt>
                <c:pt idx="126311">
                  <c:v>43688.375</c:v>
                </c:pt>
                <c:pt idx="126312">
                  <c:v>43688.416666666664</c:v>
                </c:pt>
                <c:pt idx="126313">
                  <c:v>43688.458333333336</c:v>
                </c:pt>
                <c:pt idx="126314">
                  <c:v>43688.5</c:v>
                </c:pt>
                <c:pt idx="126315">
                  <c:v>43688.541666666664</c:v>
                </c:pt>
                <c:pt idx="126316">
                  <c:v>43688.583333333336</c:v>
                </c:pt>
                <c:pt idx="126317">
                  <c:v>43688.625</c:v>
                </c:pt>
                <c:pt idx="126318">
                  <c:v>43688.666666666664</c:v>
                </c:pt>
                <c:pt idx="126319">
                  <c:v>43688.708333333336</c:v>
                </c:pt>
                <c:pt idx="126320">
                  <c:v>43688.75</c:v>
                </c:pt>
                <c:pt idx="126321">
                  <c:v>43688.791666666664</c:v>
                </c:pt>
                <c:pt idx="126322">
                  <c:v>43688.833333333336</c:v>
                </c:pt>
                <c:pt idx="126323">
                  <c:v>43688.875</c:v>
                </c:pt>
                <c:pt idx="126324">
                  <c:v>43688.916666666664</c:v>
                </c:pt>
                <c:pt idx="126325">
                  <c:v>43688.958333333336</c:v>
                </c:pt>
                <c:pt idx="126326">
                  <c:v>43689</c:v>
                </c:pt>
                <c:pt idx="126327">
                  <c:v>43689.041666666664</c:v>
                </c:pt>
                <c:pt idx="126328">
                  <c:v>43689.083333333336</c:v>
                </c:pt>
                <c:pt idx="126329">
                  <c:v>43689.166666666664</c:v>
                </c:pt>
                <c:pt idx="126330">
                  <c:v>43689.208333333336</c:v>
                </c:pt>
                <c:pt idx="126331">
                  <c:v>43689.25</c:v>
                </c:pt>
                <c:pt idx="126332">
                  <c:v>43689.291666666664</c:v>
                </c:pt>
                <c:pt idx="126333">
                  <c:v>43689.333333333336</c:v>
                </c:pt>
                <c:pt idx="126334">
                  <c:v>43689.375</c:v>
                </c:pt>
                <c:pt idx="126335">
                  <c:v>43689.416666666664</c:v>
                </c:pt>
                <c:pt idx="126336">
                  <c:v>43689.458333333336</c:v>
                </c:pt>
                <c:pt idx="126337">
                  <c:v>43689.5</c:v>
                </c:pt>
                <c:pt idx="126338">
                  <c:v>43689.541666666664</c:v>
                </c:pt>
                <c:pt idx="126339">
                  <c:v>43689.583333333336</c:v>
                </c:pt>
                <c:pt idx="126340">
                  <c:v>43689.625</c:v>
                </c:pt>
                <c:pt idx="126341">
                  <c:v>43689.708333333336</c:v>
                </c:pt>
                <c:pt idx="126342">
                  <c:v>43689.75</c:v>
                </c:pt>
                <c:pt idx="126343">
                  <c:v>43689.791666666664</c:v>
                </c:pt>
                <c:pt idx="126344">
                  <c:v>43689.833333333336</c:v>
                </c:pt>
                <c:pt idx="126345">
                  <c:v>43689.875</c:v>
                </c:pt>
                <c:pt idx="126346">
                  <c:v>43689.916666666664</c:v>
                </c:pt>
                <c:pt idx="126347">
                  <c:v>43689.958333333336</c:v>
                </c:pt>
                <c:pt idx="126348">
                  <c:v>43690</c:v>
                </c:pt>
                <c:pt idx="126349">
                  <c:v>43690.041666666664</c:v>
                </c:pt>
                <c:pt idx="126350">
                  <c:v>43690.083333333336</c:v>
                </c:pt>
                <c:pt idx="126351">
                  <c:v>43690.125</c:v>
                </c:pt>
                <c:pt idx="126352">
                  <c:v>43690.166666666664</c:v>
                </c:pt>
                <c:pt idx="126353">
                  <c:v>43690.208333333336</c:v>
                </c:pt>
                <c:pt idx="126354">
                  <c:v>43690.25</c:v>
                </c:pt>
                <c:pt idx="126355">
                  <c:v>43690.291666666664</c:v>
                </c:pt>
                <c:pt idx="126356">
                  <c:v>43690.333333333336</c:v>
                </c:pt>
                <c:pt idx="126357">
                  <c:v>43690.375</c:v>
                </c:pt>
                <c:pt idx="126358">
                  <c:v>43690.416666666664</c:v>
                </c:pt>
                <c:pt idx="126359">
                  <c:v>43690.458333333336</c:v>
                </c:pt>
                <c:pt idx="126360">
                  <c:v>43690.5</c:v>
                </c:pt>
                <c:pt idx="126361">
                  <c:v>43690.541666666664</c:v>
                </c:pt>
                <c:pt idx="126362">
                  <c:v>43690.583333333336</c:v>
                </c:pt>
                <c:pt idx="126363">
                  <c:v>43690.625</c:v>
                </c:pt>
                <c:pt idx="126364">
                  <c:v>43690.666666666664</c:v>
                </c:pt>
                <c:pt idx="126365">
                  <c:v>43690.708333333336</c:v>
                </c:pt>
                <c:pt idx="126366">
                  <c:v>43690.75</c:v>
                </c:pt>
                <c:pt idx="126367">
                  <c:v>43690.791666666664</c:v>
                </c:pt>
                <c:pt idx="126368">
                  <c:v>43690.833333333336</c:v>
                </c:pt>
                <c:pt idx="126369">
                  <c:v>43690.875</c:v>
                </c:pt>
                <c:pt idx="126370">
                  <c:v>43690.916666666664</c:v>
                </c:pt>
                <c:pt idx="126371">
                  <c:v>43690.958333333336</c:v>
                </c:pt>
                <c:pt idx="126372">
                  <c:v>43691</c:v>
                </c:pt>
                <c:pt idx="126373">
                  <c:v>43691.083333333336</c:v>
                </c:pt>
                <c:pt idx="126374">
                  <c:v>43691.125</c:v>
                </c:pt>
                <c:pt idx="126375">
                  <c:v>43691.166666666664</c:v>
                </c:pt>
                <c:pt idx="126376">
                  <c:v>43691.208333333336</c:v>
                </c:pt>
                <c:pt idx="126377">
                  <c:v>43691.25</c:v>
                </c:pt>
                <c:pt idx="126378">
                  <c:v>43691.291666666664</c:v>
                </c:pt>
                <c:pt idx="126379">
                  <c:v>43691.333333333336</c:v>
                </c:pt>
                <c:pt idx="126380">
                  <c:v>43691.375</c:v>
                </c:pt>
                <c:pt idx="126381">
                  <c:v>43691.416666666664</c:v>
                </c:pt>
                <c:pt idx="126382">
                  <c:v>43691.458333333336</c:v>
                </c:pt>
                <c:pt idx="126383">
                  <c:v>43691.5</c:v>
                </c:pt>
                <c:pt idx="126384">
                  <c:v>43691.541666666664</c:v>
                </c:pt>
                <c:pt idx="126385">
                  <c:v>43691.583333333336</c:v>
                </c:pt>
                <c:pt idx="126386">
                  <c:v>43691.625</c:v>
                </c:pt>
                <c:pt idx="126387">
                  <c:v>43691.666666666664</c:v>
                </c:pt>
                <c:pt idx="126388">
                  <c:v>43691.708333333336</c:v>
                </c:pt>
                <c:pt idx="126389">
                  <c:v>43691.75</c:v>
                </c:pt>
                <c:pt idx="126390">
                  <c:v>43691.791666666664</c:v>
                </c:pt>
                <c:pt idx="126391">
                  <c:v>43691.833333333336</c:v>
                </c:pt>
                <c:pt idx="126392">
                  <c:v>43691.875</c:v>
                </c:pt>
                <c:pt idx="126393">
                  <c:v>43691.916666666664</c:v>
                </c:pt>
                <c:pt idx="126394">
                  <c:v>43691.958333333336</c:v>
                </c:pt>
                <c:pt idx="126395">
                  <c:v>43692</c:v>
                </c:pt>
                <c:pt idx="126396">
                  <c:v>43692.041666666664</c:v>
                </c:pt>
                <c:pt idx="126397">
                  <c:v>43692.083333333336</c:v>
                </c:pt>
                <c:pt idx="126398">
                  <c:v>43692.125</c:v>
                </c:pt>
                <c:pt idx="126399">
                  <c:v>43692.166666666664</c:v>
                </c:pt>
                <c:pt idx="126400">
                  <c:v>43692.208333333336</c:v>
                </c:pt>
                <c:pt idx="126401">
                  <c:v>43692.25</c:v>
                </c:pt>
                <c:pt idx="126402">
                  <c:v>43692.291666666664</c:v>
                </c:pt>
                <c:pt idx="126403">
                  <c:v>43692.333333333336</c:v>
                </c:pt>
                <c:pt idx="126404">
                  <c:v>43692.375</c:v>
                </c:pt>
                <c:pt idx="126405">
                  <c:v>43692.416666666664</c:v>
                </c:pt>
                <c:pt idx="126406">
                  <c:v>43692.458333333336</c:v>
                </c:pt>
                <c:pt idx="126407">
                  <c:v>43692.5</c:v>
                </c:pt>
                <c:pt idx="126408">
                  <c:v>43692.541666666664</c:v>
                </c:pt>
                <c:pt idx="126409">
                  <c:v>43692.583333333336</c:v>
                </c:pt>
                <c:pt idx="126410">
                  <c:v>43692.625</c:v>
                </c:pt>
                <c:pt idx="126411">
                  <c:v>43692.666666666664</c:v>
                </c:pt>
                <c:pt idx="126412">
                  <c:v>43692.708333333336</c:v>
                </c:pt>
                <c:pt idx="126413">
                  <c:v>43692.75</c:v>
                </c:pt>
                <c:pt idx="126414">
                  <c:v>43692.791666666664</c:v>
                </c:pt>
                <c:pt idx="126415">
                  <c:v>43692.833333333336</c:v>
                </c:pt>
                <c:pt idx="126416">
                  <c:v>43692.875</c:v>
                </c:pt>
                <c:pt idx="126417">
                  <c:v>43692.916666666664</c:v>
                </c:pt>
                <c:pt idx="126418">
                  <c:v>43692.958333333336</c:v>
                </c:pt>
                <c:pt idx="126419">
                  <c:v>43693</c:v>
                </c:pt>
                <c:pt idx="126420">
                  <c:v>43693.041666666664</c:v>
                </c:pt>
                <c:pt idx="126421">
                  <c:v>43693.083333333336</c:v>
                </c:pt>
                <c:pt idx="126422">
                  <c:v>43693.125</c:v>
                </c:pt>
                <c:pt idx="126423">
                  <c:v>43693.166666666664</c:v>
                </c:pt>
                <c:pt idx="126424">
                  <c:v>43693.208333333336</c:v>
                </c:pt>
                <c:pt idx="126425">
                  <c:v>43693.291666666664</c:v>
                </c:pt>
                <c:pt idx="126426">
                  <c:v>43693.375</c:v>
                </c:pt>
                <c:pt idx="126427">
                  <c:v>43693.416666666664</c:v>
                </c:pt>
                <c:pt idx="126428">
                  <c:v>43693.458333333336</c:v>
                </c:pt>
                <c:pt idx="126429">
                  <c:v>43693.5</c:v>
                </c:pt>
                <c:pt idx="126430">
                  <c:v>43693.541666666664</c:v>
                </c:pt>
                <c:pt idx="126431">
                  <c:v>43693.583333333336</c:v>
                </c:pt>
                <c:pt idx="126432">
                  <c:v>43693.625</c:v>
                </c:pt>
                <c:pt idx="126433">
                  <c:v>43693.666666666664</c:v>
                </c:pt>
                <c:pt idx="126434">
                  <c:v>43693.708333333336</c:v>
                </c:pt>
                <c:pt idx="126435">
                  <c:v>43693.75</c:v>
                </c:pt>
                <c:pt idx="126436">
                  <c:v>43693.791666666664</c:v>
                </c:pt>
                <c:pt idx="126437">
                  <c:v>43693.833333333336</c:v>
                </c:pt>
                <c:pt idx="126438">
                  <c:v>43693.875</c:v>
                </c:pt>
                <c:pt idx="126439">
                  <c:v>43693.916666666664</c:v>
                </c:pt>
                <c:pt idx="126440">
                  <c:v>43693.958333333336</c:v>
                </c:pt>
                <c:pt idx="126441">
                  <c:v>43694</c:v>
                </c:pt>
                <c:pt idx="126442">
                  <c:v>43694.041666666664</c:v>
                </c:pt>
                <c:pt idx="126443">
                  <c:v>43694.083333333336</c:v>
                </c:pt>
                <c:pt idx="126444">
                  <c:v>43694.125</c:v>
                </c:pt>
                <c:pt idx="126445">
                  <c:v>43694.166666666664</c:v>
                </c:pt>
                <c:pt idx="126446">
                  <c:v>43694.208333333336</c:v>
                </c:pt>
                <c:pt idx="126447">
                  <c:v>43694.25</c:v>
                </c:pt>
                <c:pt idx="126448">
                  <c:v>43694.291666666664</c:v>
                </c:pt>
                <c:pt idx="126449">
                  <c:v>43694.333333333336</c:v>
                </c:pt>
                <c:pt idx="126450">
                  <c:v>43694.375</c:v>
                </c:pt>
                <c:pt idx="126451">
                  <c:v>43694.416666666664</c:v>
                </c:pt>
                <c:pt idx="126452">
                  <c:v>43694.458333333336</c:v>
                </c:pt>
                <c:pt idx="126453">
                  <c:v>43694.5</c:v>
                </c:pt>
                <c:pt idx="126454">
                  <c:v>43694.541666666664</c:v>
                </c:pt>
                <c:pt idx="126455">
                  <c:v>43694.583333333336</c:v>
                </c:pt>
                <c:pt idx="126456">
                  <c:v>43694.625</c:v>
                </c:pt>
                <c:pt idx="126457">
                  <c:v>43694.666666666664</c:v>
                </c:pt>
                <c:pt idx="126458">
                  <c:v>43694.708333333336</c:v>
                </c:pt>
                <c:pt idx="126459">
                  <c:v>43694.75</c:v>
                </c:pt>
                <c:pt idx="126460">
                  <c:v>43694.791666666664</c:v>
                </c:pt>
                <c:pt idx="126461">
                  <c:v>43694.833333333336</c:v>
                </c:pt>
                <c:pt idx="126462">
                  <c:v>43694.875</c:v>
                </c:pt>
                <c:pt idx="126463">
                  <c:v>43694.916666666664</c:v>
                </c:pt>
                <c:pt idx="126464">
                  <c:v>43694.958333333336</c:v>
                </c:pt>
                <c:pt idx="126465">
                  <c:v>43695</c:v>
                </c:pt>
                <c:pt idx="126466">
                  <c:v>43695.041666666664</c:v>
                </c:pt>
                <c:pt idx="126467">
                  <c:v>43695.083333333336</c:v>
                </c:pt>
                <c:pt idx="126468">
                  <c:v>43695.125</c:v>
                </c:pt>
                <c:pt idx="126469">
                  <c:v>43695.166666666664</c:v>
                </c:pt>
                <c:pt idx="126470">
                  <c:v>43695.208333333336</c:v>
                </c:pt>
                <c:pt idx="126471">
                  <c:v>43695.25</c:v>
                </c:pt>
                <c:pt idx="126472">
                  <c:v>43695.291666666664</c:v>
                </c:pt>
                <c:pt idx="126473">
                  <c:v>43695.333333333336</c:v>
                </c:pt>
                <c:pt idx="126474">
                  <c:v>43695.375</c:v>
                </c:pt>
                <c:pt idx="126475">
                  <c:v>43695.416666666664</c:v>
                </c:pt>
                <c:pt idx="126476">
                  <c:v>43695.458333333336</c:v>
                </c:pt>
                <c:pt idx="126477">
                  <c:v>43695.5</c:v>
                </c:pt>
                <c:pt idx="126478">
                  <c:v>43695.541666666664</c:v>
                </c:pt>
                <c:pt idx="126479">
                  <c:v>43695.583333333336</c:v>
                </c:pt>
                <c:pt idx="126480">
                  <c:v>43695.625</c:v>
                </c:pt>
                <c:pt idx="126481">
                  <c:v>43695.708333333336</c:v>
                </c:pt>
                <c:pt idx="126482">
                  <c:v>43695.75</c:v>
                </c:pt>
                <c:pt idx="126483">
                  <c:v>43695.791666666664</c:v>
                </c:pt>
                <c:pt idx="126484">
                  <c:v>43695.833333333336</c:v>
                </c:pt>
                <c:pt idx="126485">
                  <c:v>43695.875</c:v>
                </c:pt>
                <c:pt idx="126486">
                  <c:v>43695.916666666664</c:v>
                </c:pt>
                <c:pt idx="126487">
                  <c:v>43695.958333333336</c:v>
                </c:pt>
                <c:pt idx="126488">
                  <c:v>43696</c:v>
                </c:pt>
                <c:pt idx="126489">
                  <c:v>43696.041666666664</c:v>
                </c:pt>
                <c:pt idx="126490">
                  <c:v>43696.083333333336</c:v>
                </c:pt>
                <c:pt idx="126491">
                  <c:v>43696.125</c:v>
                </c:pt>
                <c:pt idx="126492">
                  <c:v>43696.166666666664</c:v>
                </c:pt>
                <c:pt idx="126493">
                  <c:v>43696.208333333336</c:v>
                </c:pt>
                <c:pt idx="126494">
                  <c:v>43696.25</c:v>
                </c:pt>
                <c:pt idx="126495">
                  <c:v>43696.291666666664</c:v>
                </c:pt>
                <c:pt idx="126496">
                  <c:v>43696.333333333336</c:v>
                </c:pt>
                <c:pt idx="126497">
                  <c:v>43696.375</c:v>
                </c:pt>
                <c:pt idx="126498">
                  <c:v>43696.416666666664</c:v>
                </c:pt>
                <c:pt idx="126499">
                  <c:v>43696.458333333336</c:v>
                </c:pt>
                <c:pt idx="126500">
                  <c:v>43696.5</c:v>
                </c:pt>
                <c:pt idx="126501">
                  <c:v>43696.541666666664</c:v>
                </c:pt>
                <c:pt idx="126502">
                  <c:v>43696.583333333336</c:v>
                </c:pt>
                <c:pt idx="126503">
                  <c:v>43696.625</c:v>
                </c:pt>
                <c:pt idx="126504">
                  <c:v>43696.666666666664</c:v>
                </c:pt>
                <c:pt idx="126505">
                  <c:v>43696.708333333336</c:v>
                </c:pt>
                <c:pt idx="126506">
                  <c:v>43696.75</c:v>
                </c:pt>
                <c:pt idx="126507">
                  <c:v>43696.791666666664</c:v>
                </c:pt>
                <c:pt idx="126508">
                  <c:v>43696.833333333336</c:v>
                </c:pt>
                <c:pt idx="126509">
                  <c:v>43696.916666666664</c:v>
                </c:pt>
                <c:pt idx="126510">
                  <c:v>43696.958333333336</c:v>
                </c:pt>
                <c:pt idx="126511">
                  <c:v>43697</c:v>
                </c:pt>
                <c:pt idx="126512">
                  <c:v>43697.041666666664</c:v>
                </c:pt>
                <c:pt idx="126513">
                  <c:v>43697.083333333336</c:v>
                </c:pt>
                <c:pt idx="126514">
                  <c:v>43697.125</c:v>
                </c:pt>
                <c:pt idx="126515">
                  <c:v>43697.166666666664</c:v>
                </c:pt>
                <c:pt idx="126516">
                  <c:v>43697.208333333336</c:v>
                </c:pt>
                <c:pt idx="126517">
                  <c:v>43697.25</c:v>
                </c:pt>
                <c:pt idx="126518">
                  <c:v>43697.291666666664</c:v>
                </c:pt>
                <c:pt idx="126519">
                  <c:v>43697.333333333336</c:v>
                </c:pt>
                <c:pt idx="126520">
                  <c:v>43697.375</c:v>
                </c:pt>
                <c:pt idx="126521">
                  <c:v>43697.416666666664</c:v>
                </c:pt>
                <c:pt idx="126522">
                  <c:v>43697.458333333336</c:v>
                </c:pt>
                <c:pt idx="126523">
                  <c:v>43697.5</c:v>
                </c:pt>
                <c:pt idx="126524">
                  <c:v>43697.541666666664</c:v>
                </c:pt>
                <c:pt idx="126525">
                  <c:v>43697.583333333336</c:v>
                </c:pt>
                <c:pt idx="126526">
                  <c:v>43697.625</c:v>
                </c:pt>
                <c:pt idx="126527">
                  <c:v>43697.666666666664</c:v>
                </c:pt>
                <c:pt idx="126528">
                  <c:v>43697.708333333336</c:v>
                </c:pt>
                <c:pt idx="126529">
                  <c:v>43697.75</c:v>
                </c:pt>
                <c:pt idx="126530">
                  <c:v>43697.791666666664</c:v>
                </c:pt>
                <c:pt idx="126531">
                  <c:v>43697.875</c:v>
                </c:pt>
                <c:pt idx="126532">
                  <c:v>43697.916666666664</c:v>
                </c:pt>
                <c:pt idx="126533">
                  <c:v>43697.958333333336</c:v>
                </c:pt>
                <c:pt idx="126534">
                  <c:v>43698</c:v>
                </c:pt>
                <c:pt idx="126535">
                  <c:v>43698.041666666664</c:v>
                </c:pt>
                <c:pt idx="126536">
                  <c:v>43698.083333333336</c:v>
                </c:pt>
                <c:pt idx="126537">
                  <c:v>43698.125</c:v>
                </c:pt>
                <c:pt idx="126538">
                  <c:v>43698.166666666664</c:v>
                </c:pt>
                <c:pt idx="126539">
                  <c:v>43698.208333333336</c:v>
                </c:pt>
                <c:pt idx="126540">
                  <c:v>43698.25</c:v>
                </c:pt>
                <c:pt idx="126541">
                  <c:v>43698.291666666664</c:v>
                </c:pt>
                <c:pt idx="126542">
                  <c:v>43698.333333333336</c:v>
                </c:pt>
                <c:pt idx="126543">
                  <c:v>43698.375</c:v>
                </c:pt>
                <c:pt idx="126544">
                  <c:v>43698.416666666664</c:v>
                </c:pt>
                <c:pt idx="126545">
                  <c:v>43698.458333333336</c:v>
                </c:pt>
                <c:pt idx="126546">
                  <c:v>43698.5</c:v>
                </c:pt>
                <c:pt idx="126547">
                  <c:v>43698.541666666664</c:v>
                </c:pt>
                <c:pt idx="126548">
                  <c:v>43698.583333333336</c:v>
                </c:pt>
                <c:pt idx="126549">
                  <c:v>43698.625</c:v>
                </c:pt>
                <c:pt idx="126550">
                  <c:v>43698.666666666664</c:v>
                </c:pt>
                <c:pt idx="126551">
                  <c:v>43698.708333333336</c:v>
                </c:pt>
                <c:pt idx="126552">
                  <c:v>43698.791666666664</c:v>
                </c:pt>
                <c:pt idx="126553">
                  <c:v>43698.833333333336</c:v>
                </c:pt>
                <c:pt idx="126554">
                  <c:v>43698.875</c:v>
                </c:pt>
                <c:pt idx="126555">
                  <c:v>43698.916666666664</c:v>
                </c:pt>
                <c:pt idx="126556">
                  <c:v>43698.958333333336</c:v>
                </c:pt>
                <c:pt idx="126557">
                  <c:v>43699</c:v>
                </c:pt>
                <c:pt idx="126558">
                  <c:v>43699.041666666664</c:v>
                </c:pt>
                <c:pt idx="126559">
                  <c:v>43699.083333333336</c:v>
                </c:pt>
                <c:pt idx="126560">
                  <c:v>43699.125</c:v>
                </c:pt>
                <c:pt idx="126561">
                  <c:v>43699.166666666664</c:v>
                </c:pt>
                <c:pt idx="126562">
                  <c:v>43699.208333333336</c:v>
                </c:pt>
                <c:pt idx="126563">
                  <c:v>43699.25</c:v>
                </c:pt>
                <c:pt idx="126564">
                  <c:v>43699.291666666664</c:v>
                </c:pt>
                <c:pt idx="126565">
                  <c:v>43699.333333333336</c:v>
                </c:pt>
                <c:pt idx="126566">
                  <c:v>43699.375</c:v>
                </c:pt>
                <c:pt idx="126567">
                  <c:v>43699.416666666664</c:v>
                </c:pt>
                <c:pt idx="126568">
                  <c:v>43699.458333333336</c:v>
                </c:pt>
                <c:pt idx="126569">
                  <c:v>43699.5</c:v>
                </c:pt>
                <c:pt idx="126570">
                  <c:v>43699.541666666664</c:v>
                </c:pt>
                <c:pt idx="126571">
                  <c:v>43699.583333333336</c:v>
                </c:pt>
                <c:pt idx="126572">
                  <c:v>43699.625</c:v>
                </c:pt>
                <c:pt idx="126573">
                  <c:v>43699.666666666664</c:v>
                </c:pt>
                <c:pt idx="126574">
                  <c:v>43699.708333333336</c:v>
                </c:pt>
                <c:pt idx="126575">
                  <c:v>43699.75</c:v>
                </c:pt>
                <c:pt idx="126576">
                  <c:v>43699.791666666664</c:v>
                </c:pt>
                <c:pt idx="126577">
                  <c:v>43699.833333333336</c:v>
                </c:pt>
                <c:pt idx="126578">
                  <c:v>43699.875</c:v>
                </c:pt>
                <c:pt idx="126579">
                  <c:v>43699.916666666664</c:v>
                </c:pt>
                <c:pt idx="126580">
                  <c:v>43699.958333333336</c:v>
                </c:pt>
                <c:pt idx="126581">
                  <c:v>43700</c:v>
                </c:pt>
                <c:pt idx="126582">
                  <c:v>43700.041666666664</c:v>
                </c:pt>
                <c:pt idx="126583">
                  <c:v>43700.083333333336</c:v>
                </c:pt>
                <c:pt idx="126584">
                  <c:v>43700.125</c:v>
                </c:pt>
                <c:pt idx="126585">
                  <c:v>43700.166666666664</c:v>
                </c:pt>
                <c:pt idx="126586">
                  <c:v>43700.208333333336</c:v>
                </c:pt>
                <c:pt idx="126587">
                  <c:v>43700.25</c:v>
                </c:pt>
                <c:pt idx="126588">
                  <c:v>43700.291666666664</c:v>
                </c:pt>
                <c:pt idx="126589">
                  <c:v>43700.333333333336</c:v>
                </c:pt>
                <c:pt idx="126590">
                  <c:v>43700.375</c:v>
                </c:pt>
                <c:pt idx="126591">
                  <c:v>43700.416666666664</c:v>
                </c:pt>
                <c:pt idx="126592">
                  <c:v>43700.458333333336</c:v>
                </c:pt>
                <c:pt idx="126593">
                  <c:v>43700.5</c:v>
                </c:pt>
                <c:pt idx="126594">
                  <c:v>43700.541666666664</c:v>
                </c:pt>
                <c:pt idx="126595">
                  <c:v>43700.583333333336</c:v>
                </c:pt>
                <c:pt idx="126596">
                  <c:v>43700.625</c:v>
                </c:pt>
                <c:pt idx="126597">
                  <c:v>43700.666666666664</c:v>
                </c:pt>
                <c:pt idx="126598">
                  <c:v>43700.708333333336</c:v>
                </c:pt>
                <c:pt idx="126599">
                  <c:v>43700.75</c:v>
                </c:pt>
                <c:pt idx="126600">
                  <c:v>43700.791666666664</c:v>
                </c:pt>
                <c:pt idx="126601">
                  <c:v>43700.833333333336</c:v>
                </c:pt>
                <c:pt idx="126602">
                  <c:v>43700.875</c:v>
                </c:pt>
                <c:pt idx="126603">
                  <c:v>43700.916666666664</c:v>
                </c:pt>
                <c:pt idx="126604">
                  <c:v>43700.958333333336</c:v>
                </c:pt>
                <c:pt idx="126605">
                  <c:v>43701</c:v>
                </c:pt>
                <c:pt idx="126606">
                  <c:v>43701.041666666664</c:v>
                </c:pt>
                <c:pt idx="126607">
                  <c:v>43701.083333333336</c:v>
                </c:pt>
                <c:pt idx="126608">
                  <c:v>43701.125</c:v>
                </c:pt>
                <c:pt idx="126609">
                  <c:v>43701.166666666664</c:v>
                </c:pt>
                <c:pt idx="126610">
                  <c:v>43701.208333333336</c:v>
                </c:pt>
                <c:pt idx="126611">
                  <c:v>43701.25</c:v>
                </c:pt>
                <c:pt idx="126612">
                  <c:v>43701.291666666664</c:v>
                </c:pt>
                <c:pt idx="126613">
                  <c:v>43701.333333333336</c:v>
                </c:pt>
                <c:pt idx="126614">
                  <c:v>43701.375</c:v>
                </c:pt>
                <c:pt idx="126615">
                  <c:v>43701.416666666664</c:v>
                </c:pt>
                <c:pt idx="126616">
                  <c:v>43701.458333333336</c:v>
                </c:pt>
                <c:pt idx="126617">
                  <c:v>43701.541666666664</c:v>
                </c:pt>
                <c:pt idx="126618">
                  <c:v>43701.583333333336</c:v>
                </c:pt>
                <c:pt idx="126619">
                  <c:v>43701.625</c:v>
                </c:pt>
                <c:pt idx="126620">
                  <c:v>43701.666666666664</c:v>
                </c:pt>
                <c:pt idx="126621">
                  <c:v>43701.708333333336</c:v>
                </c:pt>
                <c:pt idx="126622">
                  <c:v>43701.75</c:v>
                </c:pt>
                <c:pt idx="126623">
                  <c:v>43701.791666666664</c:v>
                </c:pt>
                <c:pt idx="126624">
                  <c:v>43701.833333333336</c:v>
                </c:pt>
                <c:pt idx="126625">
                  <c:v>43701.875</c:v>
                </c:pt>
                <c:pt idx="126626">
                  <c:v>43701.916666666664</c:v>
                </c:pt>
                <c:pt idx="126627">
                  <c:v>43701.958333333336</c:v>
                </c:pt>
                <c:pt idx="126628">
                  <c:v>43702</c:v>
                </c:pt>
                <c:pt idx="126629">
                  <c:v>43702.041666666664</c:v>
                </c:pt>
                <c:pt idx="126630">
                  <c:v>43702.083333333336</c:v>
                </c:pt>
                <c:pt idx="126631">
                  <c:v>43702.125</c:v>
                </c:pt>
                <c:pt idx="126632">
                  <c:v>43702.166666666664</c:v>
                </c:pt>
                <c:pt idx="126633">
                  <c:v>43702.208333333336</c:v>
                </c:pt>
                <c:pt idx="126634">
                  <c:v>43702.25</c:v>
                </c:pt>
                <c:pt idx="126635">
                  <c:v>43702.291666666664</c:v>
                </c:pt>
                <c:pt idx="126636">
                  <c:v>43702.333333333336</c:v>
                </c:pt>
                <c:pt idx="126637">
                  <c:v>43702.375</c:v>
                </c:pt>
                <c:pt idx="126638">
                  <c:v>43702.416666666664</c:v>
                </c:pt>
                <c:pt idx="126639">
                  <c:v>43702.458333333336</c:v>
                </c:pt>
                <c:pt idx="126640">
                  <c:v>43702.5</c:v>
                </c:pt>
                <c:pt idx="126641">
                  <c:v>43702.541666666664</c:v>
                </c:pt>
                <c:pt idx="126642">
                  <c:v>43702.583333333336</c:v>
                </c:pt>
                <c:pt idx="126643">
                  <c:v>43702.625</c:v>
                </c:pt>
                <c:pt idx="126644">
                  <c:v>43702.666666666664</c:v>
                </c:pt>
                <c:pt idx="126645">
                  <c:v>43702.708333333336</c:v>
                </c:pt>
                <c:pt idx="126646">
                  <c:v>43702.75</c:v>
                </c:pt>
                <c:pt idx="126647">
                  <c:v>43702.791666666664</c:v>
                </c:pt>
                <c:pt idx="126648">
                  <c:v>43702.833333333336</c:v>
                </c:pt>
                <c:pt idx="126649">
                  <c:v>43702.875</c:v>
                </c:pt>
                <c:pt idx="126650">
                  <c:v>43702.916666666664</c:v>
                </c:pt>
                <c:pt idx="126651">
                  <c:v>43702.958333333336</c:v>
                </c:pt>
                <c:pt idx="126652">
                  <c:v>43703</c:v>
                </c:pt>
                <c:pt idx="126653">
                  <c:v>43703.041666666664</c:v>
                </c:pt>
                <c:pt idx="126654">
                  <c:v>43703.083333333336</c:v>
                </c:pt>
                <c:pt idx="126655">
                  <c:v>43703.125</c:v>
                </c:pt>
                <c:pt idx="126656">
                  <c:v>43703.166666666664</c:v>
                </c:pt>
                <c:pt idx="126657">
                  <c:v>43703.208333333336</c:v>
                </c:pt>
                <c:pt idx="126658">
                  <c:v>43703.25</c:v>
                </c:pt>
                <c:pt idx="126659">
                  <c:v>43703.291666666664</c:v>
                </c:pt>
                <c:pt idx="126660">
                  <c:v>43703.333333333336</c:v>
                </c:pt>
                <c:pt idx="126661">
                  <c:v>43703.416666666664</c:v>
                </c:pt>
                <c:pt idx="126662">
                  <c:v>43703.458333333336</c:v>
                </c:pt>
                <c:pt idx="126663">
                  <c:v>43703.541666666664</c:v>
                </c:pt>
                <c:pt idx="126664">
                  <c:v>43703.583333333336</c:v>
                </c:pt>
                <c:pt idx="126665">
                  <c:v>43703.625</c:v>
                </c:pt>
                <c:pt idx="126666">
                  <c:v>43703.666666666664</c:v>
                </c:pt>
                <c:pt idx="126667">
                  <c:v>43703.708333333336</c:v>
                </c:pt>
                <c:pt idx="126668">
                  <c:v>43703.75</c:v>
                </c:pt>
                <c:pt idx="126669">
                  <c:v>43703.791666666664</c:v>
                </c:pt>
                <c:pt idx="126670">
                  <c:v>43703.833333333336</c:v>
                </c:pt>
                <c:pt idx="126671">
                  <c:v>43703.875</c:v>
                </c:pt>
                <c:pt idx="126672">
                  <c:v>43703.916666666664</c:v>
                </c:pt>
                <c:pt idx="126673">
                  <c:v>43703.958333333336</c:v>
                </c:pt>
                <c:pt idx="126674">
                  <c:v>43704</c:v>
                </c:pt>
                <c:pt idx="126675">
                  <c:v>43704.041666666664</c:v>
                </c:pt>
                <c:pt idx="126676">
                  <c:v>43704.083333333336</c:v>
                </c:pt>
                <c:pt idx="126677">
                  <c:v>43704.125</c:v>
                </c:pt>
                <c:pt idx="126678">
                  <c:v>43704.166666666664</c:v>
                </c:pt>
                <c:pt idx="126679">
                  <c:v>43704.208333333336</c:v>
                </c:pt>
                <c:pt idx="126680">
                  <c:v>43704.25</c:v>
                </c:pt>
                <c:pt idx="126681">
                  <c:v>43704.291666666664</c:v>
                </c:pt>
                <c:pt idx="126682">
                  <c:v>43704.333333333336</c:v>
                </c:pt>
                <c:pt idx="126683">
                  <c:v>43704.375</c:v>
                </c:pt>
                <c:pt idx="126684">
                  <c:v>43704.416666666664</c:v>
                </c:pt>
                <c:pt idx="126685">
                  <c:v>43704.5</c:v>
                </c:pt>
                <c:pt idx="126686">
                  <c:v>43704.541666666664</c:v>
                </c:pt>
                <c:pt idx="126687">
                  <c:v>43704.583333333336</c:v>
                </c:pt>
                <c:pt idx="126688">
                  <c:v>43704.625</c:v>
                </c:pt>
                <c:pt idx="126689">
                  <c:v>43704.666666666664</c:v>
                </c:pt>
                <c:pt idx="126690">
                  <c:v>43704.708333333336</c:v>
                </c:pt>
                <c:pt idx="126691">
                  <c:v>43704.75</c:v>
                </c:pt>
                <c:pt idx="126692">
                  <c:v>43704.791666666664</c:v>
                </c:pt>
                <c:pt idx="126693">
                  <c:v>43704.833333333336</c:v>
                </c:pt>
                <c:pt idx="126694">
                  <c:v>43704.875</c:v>
                </c:pt>
                <c:pt idx="126695">
                  <c:v>43704.916666666664</c:v>
                </c:pt>
                <c:pt idx="126696">
                  <c:v>43704.958333333336</c:v>
                </c:pt>
                <c:pt idx="126697">
                  <c:v>43705</c:v>
                </c:pt>
                <c:pt idx="126698">
                  <c:v>43705.041666666664</c:v>
                </c:pt>
                <c:pt idx="126699">
                  <c:v>43705.083333333336</c:v>
                </c:pt>
                <c:pt idx="126700">
                  <c:v>43705.125</c:v>
                </c:pt>
                <c:pt idx="126701">
                  <c:v>43705.166666666664</c:v>
                </c:pt>
                <c:pt idx="126702">
                  <c:v>43705.208333333336</c:v>
                </c:pt>
                <c:pt idx="126703">
                  <c:v>43705.25</c:v>
                </c:pt>
                <c:pt idx="126704">
                  <c:v>43705.291666666664</c:v>
                </c:pt>
                <c:pt idx="126705">
                  <c:v>43705.333333333336</c:v>
                </c:pt>
                <c:pt idx="126706">
                  <c:v>43705.375</c:v>
                </c:pt>
                <c:pt idx="126707">
                  <c:v>43705.416666666664</c:v>
                </c:pt>
                <c:pt idx="126708">
                  <c:v>43705.458333333336</c:v>
                </c:pt>
                <c:pt idx="126709">
                  <c:v>43705.5</c:v>
                </c:pt>
                <c:pt idx="126710">
                  <c:v>43705.541666666664</c:v>
                </c:pt>
                <c:pt idx="126711">
                  <c:v>43705.583333333336</c:v>
                </c:pt>
                <c:pt idx="126712">
                  <c:v>43705.625</c:v>
                </c:pt>
                <c:pt idx="126713">
                  <c:v>43705.666666666664</c:v>
                </c:pt>
                <c:pt idx="126714">
                  <c:v>43705.708333333336</c:v>
                </c:pt>
                <c:pt idx="126715">
                  <c:v>43705.75</c:v>
                </c:pt>
                <c:pt idx="126716">
                  <c:v>43705.791666666664</c:v>
                </c:pt>
                <c:pt idx="126717">
                  <c:v>43705.833333333336</c:v>
                </c:pt>
                <c:pt idx="126718">
                  <c:v>43705.875</c:v>
                </c:pt>
                <c:pt idx="126719">
                  <c:v>43705.916666666664</c:v>
                </c:pt>
                <c:pt idx="126720">
                  <c:v>43705.958333333336</c:v>
                </c:pt>
                <c:pt idx="126721">
                  <c:v>43706</c:v>
                </c:pt>
                <c:pt idx="126722">
                  <c:v>43706.041666666664</c:v>
                </c:pt>
                <c:pt idx="126723">
                  <c:v>43706.083333333336</c:v>
                </c:pt>
                <c:pt idx="126724">
                  <c:v>43706.125</c:v>
                </c:pt>
                <c:pt idx="126725">
                  <c:v>43706.166666666664</c:v>
                </c:pt>
                <c:pt idx="126726">
                  <c:v>43706.208333333336</c:v>
                </c:pt>
                <c:pt idx="126727">
                  <c:v>43706.25</c:v>
                </c:pt>
                <c:pt idx="126728">
                  <c:v>43706.291666666664</c:v>
                </c:pt>
                <c:pt idx="126729">
                  <c:v>43706.333333333336</c:v>
                </c:pt>
                <c:pt idx="126730">
                  <c:v>43706.375</c:v>
                </c:pt>
                <c:pt idx="126731">
                  <c:v>43706.416666666664</c:v>
                </c:pt>
                <c:pt idx="126732">
                  <c:v>43706.458333333336</c:v>
                </c:pt>
                <c:pt idx="126733">
                  <c:v>43706.5</c:v>
                </c:pt>
                <c:pt idx="126734">
                  <c:v>43706.541666666664</c:v>
                </c:pt>
                <c:pt idx="126735">
                  <c:v>43706.583333333336</c:v>
                </c:pt>
                <c:pt idx="126736">
                  <c:v>43706.625</c:v>
                </c:pt>
                <c:pt idx="126737">
                  <c:v>43706.666666666664</c:v>
                </c:pt>
                <c:pt idx="126738">
                  <c:v>43706.708333333336</c:v>
                </c:pt>
                <c:pt idx="126739">
                  <c:v>43706.75</c:v>
                </c:pt>
                <c:pt idx="126740">
                  <c:v>43706.791666666664</c:v>
                </c:pt>
                <c:pt idx="126741">
                  <c:v>43706.833333333336</c:v>
                </c:pt>
                <c:pt idx="126742">
                  <c:v>43706.875</c:v>
                </c:pt>
                <c:pt idx="126743">
                  <c:v>43706.916666666664</c:v>
                </c:pt>
                <c:pt idx="126744">
                  <c:v>43706.958333333336</c:v>
                </c:pt>
                <c:pt idx="126745">
                  <c:v>43707</c:v>
                </c:pt>
                <c:pt idx="126746">
                  <c:v>43707.041666666664</c:v>
                </c:pt>
                <c:pt idx="126747">
                  <c:v>43707.083333333336</c:v>
                </c:pt>
                <c:pt idx="126748">
                  <c:v>43707.125</c:v>
                </c:pt>
                <c:pt idx="126749">
                  <c:v>43707.166666666664</c:v>
                </c:pt>
                <c:pt idx="126750">
                  <c:v>43707.208333333336</c:v>
                </c:pt>
                <c:pt idx="126751">
                  <c:v>43707.25</c:v>
                </c:pt>
                <c:pt idx="126752">
                  <c:v>43707.291666666664</c:v>
                </c:pt>
                <c:pt idx="126753">
                  <c:v>43707.333333333336</c:v>
                </c:pt>
                <c:pt idx="126754">
                  <c:v>43707.375</c:v>
                </c:pt>
                <c:pt idx="126755">
                  <c:v>43707.416666666664</c:v>
                </c:pt>
                <c:pt idx="126756">
                  <c:v>43707.458333333336</c:v>
                </c:pt>
                <c:pt idx="126757">
                  <c:v>43707.5</c:v>
                </c:pt>
                <c:pt idx="126758">
                  <c:v>43707.541666666664</c:v>
                </c:pt>
                <c:pt idx="126759">
                  <c:v>43707.583333333336</c:v>
                </c:pt>
                <c:pt idx="126760">
                  <c:v>43707.625</c:v>
                </c:pt>
                <c:pt idx="126761">
                  <c:v>43707.666666666664</c:v>
                </c:pt>
                <c:pt idx="126762">
                  <c:v>43707.708333333336</c:v>
                </c:pt>
                <c:pt idx="126763">
                  <c:v>43707.75</c:v>
                </c:pt>
                <c:pt idx="126764">
                  <c:v>43707.791666666664</c:v>
                </c:pt>
                <c:pt idx="126765">
                  <c:v>43707.833333333336</c:v>
                </c:pt>
                <c:pt idx="126766">
                  <c:v>43707.875</c:v>
                </c:pt>
                <c:pt idx="126767">
                  <c:v>43707.916666666664</c:v>
                </c:pt>
                <c:pt idx="126768">
                  <c:v>43708</c:v>
                </c:pt>
                <c:pt idx="126769">
                  <c:v>43708.041666666664</c:v>
                </c:pt>
                <c:pt idx="126770">
                  <c:v>43708.083333333336</c:v>
                </c:pt>
                <c:pt idx="126771">
                  <c:v>43708.125</c:v>
                </c:pt>
                <c:pt idx="126772">
                  <c:v>43708.166666666664</c:v>
                </c:pt>
                <c:pt idx="126773">
                  <c:v>43708.208333333336</c:v>
                </c:pt>
                <c:pt idx="126774">
                  <c:v>43708.25</c:v>
                </c:pt>
                <c:pt idx="126775">
                  <c:v>43708.291666666664</c:v>
                </c:pt>
                <c:pt idx="126776">
                  <c:v>43708.333333333336</c:v>
                </c:pt>
                <c:pt idx="126777">
                  <c:v>43708.375</c:v>
                </c:pt>
                <c:pt idx="126778">
                  <c:v>43708.416666666664</c:v>
                </c:pt>
                <c:pt idx="126779">
                  <c:v>43708.458333333336</c:v>
                </c:pt>
                <c:pt idx="126780">
                  <c:v>43708.5</c:v>
                </c:pt>
                <c:pt idx="126781">
                  <c:v>43708.541666666664</c:v>
                </c:pt>
                <c:pt idx="126782">
                  <c:v>43708.583333333336</c:v>
                </c:pt>
                <c:pt idx="126783">
                  <c:v>43708.625</c:v>
                </c:pt>
                <c:pt idx="126784">
                  <c:v>43708.666666666664</c:v>
                </c:pt>
                <c:pt idx="126785">
                  <c:v>43708.708333333336</c:v>
                </c:pt>
                <c:pt idx="126786">
                  <c:v>43708.75</c:v>
                </c:pt>
                <c:pt idx="126787">
                  <c:v>43708.791666666664</c:v>
                </c:pt>
                <c:pt idx="126788">
                  <c:v>43708.833333333336</c:v>
                </c:pt>
                <c:pt idx="126789">
                  <c:v>43708.875</c:v>
                </c:pt>
                <c:pt idx="126790">
                  <c:v>43708.916666666664</c:v>
                </c:pt>
                <c:pt idx="126791">
                  <c:v>43708.958333333336</c:v>
                </c:pt>
                <c:pt idx="126792">
                  <c:v>43709</c:v>
                </c:pt>
                <c:pt idx="126793">
                  <c:v>43709.041666666664</c:v>
                </c:pt>
                <c:pt idx="126794">
                  <c:v>43709.083333333336</c:v>
                </c:pt>
                <c:pt idx="126795">
                  <c:v>43709.125</c:v>
                </c:pt>
                <c:pt idx="126796">
                  <c:v>43709.166666666664</c:v>
                </c:pt>
                <c:pt idx="126797">
                  <c:v>43709.208333333336</c:v>
                </c:pt>
                <c:pt idx="126798">
                  <c:v>43709.25</c:v>
                </c:pt>
                <c:pt idx="126799">
                  <c:v>43709.291666666664</c:v>
                </c:pt>
                <c:pt idx="126800">
                  <c:v>43709.333333333336</c:v>
                </c:pt>
                <c:pt idx="126801">
                  <c:v>43709.375</c:v>
                </c:pt>
                <c:pt idx="126802">
                  <c:v>43709.416666666664</c:v>
                </c:pt>
                <c:pt idx="126803">
                  <c:v>43709.458333333336</c:v>
                </c:pt>
                <c:pt idx="126804">
                  <c:v>43709.541666666664</c:v>
                </c:pt>
                <c:pt idx="126805">
                  <c:v>43709.583333333336</c:v>
                </c:pt>
                <c:pt idx="126806">
                  <c:v>43709.625</c:v>
                </c:pt>
                <c:pt idx="126807">
                  <c:v>43709.666666666664</c:v>
                </c:pt>
                <c:pt idx="126808">
                  <c:v>43709.708333333336</c:v>
                </c:pt>
                <c:pt idx="126809">
                  <c:v>43709.75</c:v>
                </c:pt>
                <c:pt idx="126810">
                  <c:v>43709.791666666664</c:v>
                </c:pt>
                <c:pt idx="126811">
                  <c:v>43709.833333333336</c:v>
                </c:pt>
                <c:pt idx="126812">
                  <c:v>43709.875</c:v>
                </c:pt>
                <c:pt idx="126813">
                  <c:v>43709.916666666664</c:v>
                </c:pt>
                <c:pt idx="126814">
                  <c:v>43709.958333333336</c:v>
                </c:pt>
                <c:pt idx="126815">
                  <c:v>43710</c:v>
                </c:pt>
                <c:pt idx="126816">
                  <c:v>43710.041666666664</c:v>
                </c:pt>
                <c:pt idx="126817">
                  <c:v>43710.083333333336</c:v>
                </c:pt>
                <c:pt idx="126818">
                  <c:v>43710.125</c:v>
                </c:pt>
                <c:pt idx="126819">
                  <c:v>43710.166666666664</c:v>
                </c:pt>
                <c:pt idx="126820">
                  <c:v>43710.208333333336</c:v>
                </c:pt>
                <c:pt idx="126821">
                  <c:v>43710.25</c:v>
                </c:pt>
                <c:pt idx="126822">
                  <c:v>43710.291666666664</c:v>
                </c:pt>
                <c:pt idx="126823">
                  <c:v>43710.333333333336</c:v>
                </c:pt>
                <c:pt idx="126824">
                  <c:v>43710.375</c:v>
                </c:pt>
                <c:pt idx="126825">
                  <c:v>43710.416666666664</c:v>
                </c:pt>
                <c:pt idx="126826">
                  <c:v>43710.458333333336</c:v>
                </c:pt>
                <c:pt idx="126827">
                  <c:v>43710.5</c:v>
                </c:pt>
                <c:pt idx="126828">
                  <c:v>43710.541666666664</c:v>
                </c:pt>
                <c:pt idx="126829">
                  <c:v>43710.583333333336</c:v>
                </c:pt>
                <c:pt idx="126830">
                  <c:v>43710.625</c:v>
                </c:pt>
                <c:pt idx="126831">
                  <c:v>43710.666666666664</c:v>
                </c:pt>
                <c:pt idx="126832">
                  <c:v>43710.708333333336</c:v>
                </c:pt>
                <c:pt idx="126833">
                  <c:v>43710.75</c:v>
                </c:pt>
                <c:pt idx="126834">
                  <c:v>43710.791666666664</c:v>
                </c:pt>
                <c:pt idx="126835">
                  <c:v>43710.833333333336</c:v>
                </c:pt>
                <c:pt idx="126836">
                  <c:v>43710.875</c:v>
                </c:pt>
                <c:pt idx="126837">
                  <c:v>43710.916666666664</c:v>
                </c:pt>
                <c:pt idx="126838">
                  <c:v>43710.958333333336</c:v>
                </c:pt>
                <c:pt idx="126839">
                  <c:v>43711</c:v>
                </c:pt>
                <c:pt idx="126840">
                  <c:v>43711.041666666664</c:v>
                </c:pt>
                <c:pt idx="126841">
                  <c:v>43711.083333333336</c:v>
                </c:pt>
                <c:pt idx="126842">
                  <c:v>43711.125</c:v>
                </c:pt>
                <c:pt idx="126843">
                  <c:v>43711.208333333336</c:v>
                </c:pt>
                <c:pt idx="126844">
                  <c:v>43711.25</c:v>
                </c:pt>
                <c:pt idx="126845">
                  <c:v>43711.291666666664</c:v>
                </c:pt>
                <c:pt idx="126846">
                  <c:v>43711.333333333336</c:v>
                </c:pt>
                <c:pt idx="126847">
                  <c:v>43711.375</c:v>
                </c:pt>
                <c:pt idx="126848">
                  <c:v>43711.416666666664</c:v>
                </c:pt>
                <c:pt idx="126849">
                  <c:v>43711.458333333336</c:v>
                </c:pt>
                <c:pt idx="126850">
                  <c:v>43711.5</c:v>
                </c:pt>
                <c:pt idx="126851">
                  <c:v>43711.541666666664</c:v>
                </c:pt>
                <c:pt idx="126852">
                  <c:v>43711.583333333336</c:v>
                </c:pt>
                <c:pt idx="126853">
                  <c:v>43711.625</c:v>
                </c:pt>
                <c:pt idx="126854">
                  <c:v>43711.666666666664</c:v>
                </c:pt>
                <c:pt idx="126855">
                  <c:v>43711.708333333336</c:v>
                </c:pt>
                <c:pt idx="126856">
                  <c:v>43711.75</c:v>
                </c:pt>
                <c:pt idx="126857">
                  <c:v>43711.791666666664</c:v>
                </c:pt>
                <c:pt idx="126858">
                  <c:v>43711.833333333336</c:v>
                </c:pt>
                <c:pt idx="126859">
                  <c:v>43711.875</c:v>
                </c:pt>
                <c:pt idx="126860">
                  <c:v>43711.916666666664</c:v>
                </c:pt>
                <c:pt idx="126861">
                  <c:v>43711.958333333336</c:v>
                </c:pt>
                <c:pt idx="126862">
                  <c:v>43712</c:v>
                </c:pt>
                <c:pt idx="126863">
                  <c:v>43712.041666666664</c:v>
                </c:pt>
                <c:pt idx="126864">
                  <c:v>43712.083333333336</c:v>
                </c:pt>
                <c:pt idx="126865">
                  <c:v>43712.125</c:v>
                </c:pt>
                <c:pt idx="126866">
                  <c:v>43712.166666666664</c:v>
                </c:pt>
                <c:pt idx="126867">
                  <c:v>43712.208333333336</c:v>
                </c:pt>
                <c:pt idx="126868">
                  <c:v>43712.25</c:v>
                </c:pt>
                <c:pt idx="126869">
                  <c:v>43712.291666666664</c:v>
                </c:pt>
                <c:pt idx="126870">
                  <c:v>43712.333333333336</c:v>
                </c:pt>
                <c:pt idx="126871">
                  <c:v>43712.375</c:v>
                </c:pt>
                <c:pt idx="126872">
                  <c:v>43712.416666666664</c:v>
                </c:pt>
                <c:pt idx="126873">
                  <c:v>43712.458333333336</c:v>
                </c:pt>
                <c:pt idx="126874">
                  <c:v>43712.5</c:v>
                </c:pt>
                <c:pt idx="126875">
                  <c:v>43712.541666666664</c:v>
                </c:pt>
                <c:pt idx="126876">
                  <c:v>43712.583333333336</c:v>
                </c:pt>
                <c:pt idx="126877">
                  <c:v>43712.625</c:v>
                </c:pt>
                <c:pt idx="126878">
                  <c:v>43712.666666666664</c:v>
                </c:pt>
                <c:pt idx="126879">
                  <c:v>43712.708333333336</c:v>
                </c:pt>
                <c:pt idx="126880">
                  <c:v>43712.75</c:v>
                </c:pt>
                <c:pt idx="126881">
                  <c:v>43712.791666666664</c:v>
                </c:pt>
                <c:pt idx="126882">
                  <c:v>43712.833333333336</c:v>
                </c:pt>
                <c:pt idx="126883">
                  <c:v>43712.875</c:v>
                </c:pt>
                <c:pt idx="126884">
                  <c:v>43712.916666666664</c:v>
                </c:pt>
                <c:pt idx="126885">
                  <c:v>43712.958333333336</c:v>
                </c:pt>
                <c:pt idx="126886">
                  <c:v>43713</c:v>
                </c:pt>
                <c:pt idx="126887">
                  <c:v>43713.083333333336</c:v>
                </c:pt>
                <c:pt idx="126888">
                  <c:v>43713.125</c:v>
                </c:pt>
                <c:pt idx="126889">
                  <c:v>43713.166666666664</c:v>
                </c:pt>
                <c:pt idx="126890">
                  <c:v>43713.208333333336</c:v>
                </c:pt>
                <c:pt idx="126891">
                  <c:v>43713.25</c:v>
                </c:pt>
                <c:pt idx="126892">
                  <c:v>43713.291666666664</c:v>
                </c:pt>
                <c:pt idx="126893">
                  <c:v>43713.333333333336</c:v>
                </c:pt>
                <c:pt idx="126894">
                  <c:v>43713.375</c:v>
                </c:pt>
                <c:pt idx="126895">
                  <c:v>43713.416666666664</c:v>
                </c:pt>
                <c:pt idx="126896">
                  <c:v>43713.458333333336</c:v>
                </c:pt>
                <c:pt idx="126897">
                  <c:v>43713.5</c:v>
                </c:pt>
                <c:pt idx="126898">
                  <c:v>43713.541666666664</c:v>
                </c:pt>
                <c:pt idx="126899">
                  <c:v>43713.583333333336</c:v>
                </c:pt>
                <c:pt idx="126900">
                  <c:v>43713.625</c:v>
                </c:pt>
                <c:pt idx="126901">
                  <c:v>43713.666666666664</c:v>
                </c:pt>
                <c:pt idx="126902">
                  <c:v>43713.708333333336</c:v>
                </c:pt>
                <c:pt idx="126903">
                  <c:v>43713.75</c:v>
                </c:pt>
                <c:pt idx="126904">
                  <c:v>43713.833333333336</c:v>
                </c:pt>
                <c:pt idx="126905">
                  <c:v>43713.875</c:v>
                </c:pt>
                <c:pt idx="126906">
                  <c:v>43713.916666666664</c:v>
                </c:pt>
                <c:pt idx="126907">
                  <c:v>43713.958333333336</c:v>
                </c:pt>
                <c:pt idx="126908">
                  <c:v>43714</c:v>
                </c:pt>
                <c:pt idx="126909">
                  <c:v>43714.041666666664</c:v>
                </c:pt>
                <c:pt idx="126910">
                  <c:v>43714.083333333336</c:v>
                </c:pt>
                <c:pt idx="126911">
                  <c:v>43714.125</c:v>
                </c:pt>
                <c:pt idx="126912">
                  <c:v>43714.166666666664</c:v>
                </c:pt>
                <c:pt idx="126913">
                  <c:v>43714.208333333336</c:v>
                </c:pt>
                <c:pt idx="126914">
                  <c:v>43714.25</c:v>
                </c:pt>
                <c:pt idx="126915">
                  <c:v>43714.291666666664</c:v>
                </c:pt>
                <c:pt idx="126916">
                  <c:v>43714.333333333336</c:v>
                </c:pt>
                <c:pt idx="126917">
                  <c:v>43714.375</c:v>
                </c:pt>
                <c:pt idx="126918">
                  <c:v>43714.416666666664</c:v>
                </c:pt>
                <c:pt idx="126919">
                  <c:v>43714.458333333336</c:v>
                </c:pt>
                <c:pt idx="126920">
                  <c:v>43714.5</c:v>
                </c:pt>
                <c:pt idx="126921">
                  <c:v>43714.541666666664</c:v>
                </c:pt>
                <c:pt idx="126922">
                  <c:v>43714.583333333336</c:v>
                </c:pt>
                <c:pt idx="126923">
                  <c:v>43714.625</c:v>
                </c:pt>
                <c:pt idx="126924">
                  <c:v>43714.666666666664</c:v>
                </c:pt>
                <c:pt idx="126925">
                  <c:v>43714.708333333336</c:v>
                </c:pt>
                <c:pt idx="126926">
                  <c:v>43714.75</c:v>
                </c:pt>
                <c:pt idx="126927">
                  <c:v>43714.791666666664</c:v>
                </c:pt>
                <c:pt idx="126928">
                  <c:v>43714.833333333336</c:v>
                </c:pt>
                <c:pt idx="126929">
                  <c:v>43714.875</c:v>
                </c:pt>
                <c:pt idx="126930">
                  <c:v>43714.916666666664</c:v>
                </c:pt>
                <c:pt idx="126931">
                  <c:v>43714.958333333336</c:v>
                </c:pt>
                <c:pt idx="126932">
                  <c:v>43715.041666666664</c:v>
                </c:pt>
                <c:pt idx="126933">
                  <c:v>43715.083333333336</c:v>
                </c:pt>
                <c:pt idx="126934">
                  <c:v>43715.125</c:v>
                </c:pt>
                <c:pt idx="126935">
                  <c:v>43715.166666666664</c:v>
                </c:pt>
                <c:pt idx="126936">
                  <c:v>43715.208333333336</c:v>
                </c:pt>
                <c:pt idx="126937">
                  <c:v>43715.25</c:v>
                </c:pt>
                <c:pt idx="126938">
                  <c:v>43715.291666666664</c:v>
                </c:pt>
                <c:pt idx="126939">
                  <c:v>43715.333333333336</c:v>
                </c:pt>
                <c:pt idx="126940">
                  <c:v>43715.416666666664</c:v>
                </c:pt>
                <c:pt idx="126941">
                  <c:v>43715.458333333336</c:v>
                </c:pt>
                <c:pt idx="126942">
                  <c:v>43715.5</c:v>
                </c:pt>
                <c:pt idx="126943">
                  <c:v>43715.541666666664</c:v>
                </c:pt>
                <c:pt idx="126944">
                  <c:v>43715.583333333336</c:v>
                </c:pt>
                <c:pt idx="126945">
                  <c:v>43715.625</c:v>
                </c:pt>
                <c:pt idx="126946">
                  <c:v>43715.666666666664</c:v>
                </c:pt>
                <c:pt idx="126947">
                  <c:v>43715.708333333336</c:v>
                </c:pt>
                <c:pt idx="126948">
                  <c:v>43715.75</c:v>
                </c:pt>
                <c:pt idx="126949">
                  <c:v>43715.791666666664</c:v>
                </c:pt>
                <c:pt idx="126950">
                  <c:v>43715.833333333336</c:v>
                </c:pt>
                <c:pt idx="126951">
                  <c:v>43715.875</c:v>
                </c:pt>
                <c:pt idx="126952">
                  <c:v>43715.916666666664</c:v>
                </c:pt>
                <c:pt idx="126953">
                  <c:v>43715.958333333336</c:v>
                </c:pt>
                <c:pt idx="126954">
                  <c:v>43716</c:v>
                </c:pt>
                <c:pt idx="126955">
                  <c:v>43716.041666666664</c:v>
                </c:pt>
                <c:pt idx="126956">
                  <c:v>43716.083333333336</c:v>
                </c:pt>
                <c:pt idx="126957">
                  <c:v>43716.125</c:v>
                </c:pt>
                <c:pt idx="126958">
                  <c:v>43716.166666666664</c:v>
                </c:pt>
                <c:pt idx="126959">
                  <c:v>43716.208333333336</c:v>
                </c:pt>
                <c:pt idx="126960">
                  <c:v>43716.25</c:v>
                </c:pt>
                <c:pt idx="126961">
                  <c:v>43716.291666666664</c:v>
                </c:pt>
                <c:pt idx="126962">
                  <c:v>43716.333333333336</c:v>
                </c:pt>
                <c:pt idx="126963">
                  <c:v>43716.375</c:v>
                </c:pt>
                <c:pt idx="126964">
                  <c:v>43716.458333333336</c:v>
                </c:pt>
                <c:pt idx="126965">
                  <c:v>43716.5</c:v>
                </c:pt>
                <c:pt idx="126966">
                  <c:v>43716.541666666664</c:v>
                </c:pt>
                <c:pt idx="126967">
                  <c:v>43716.583333333336</c:v>
                </c:pt>
                <c:pt idx="126968">
                  <c:v>43716.625</c:v>
                </c:pt>
                <c:pt idx="126969">
                  <c:v>43716.666666666664</c:v>
                </c:pt>
                <c:pt idx="126970">
                  <c:v>43716.708333333336</c:v>
                </c:pt>
                <c:pt idx="126971">
                  <c:v>43716.75</c:v>
                </c:pt>
                <c:pt idx="126972">
                  <c:v>43716.791666666664</c:v>
                </c:pt>
                <c:pt idx="126973">
                  <c:v>43716.833333333336</c:v>
                </c:pt>
                <c:pt idx="126974">
                  <c:v>43716.875</c:v>
                </c:pt>
                <c:pt idx="126975">
                  <c:v>43716.916666666664</c:v>
                </c:pt>
                <c:pt idx="126976">
                  <c:v>43716.958333333336</c:v>
                </c:pt>
                <c:pt idx="126977">
                  <c:v>43717.041666666664</c:v>
                </c:pt>
                <c:pt idx="126978">
                  <c:v>43717.083333333336</c:v>
                </c:pt>
                <c:pt idx="126979">
                  <c:v>43717.125</c:v>
                </c:pt>
                <c:pt idx="126980">
                  <c:v>43717.166666666664</c:v>
                </c:pt>
                <c:pt idx="126981">
                  <c:v>43717.25</c:v>
                </c:pt>
                <c:pt idx="126982">
                  <c:v>43717.291666666664</c:v>
                </c:pt>
                <c:pt idx="126983">
                  <c:v>43717.333333333336</c:v>
                </c:pt>
                <c:pt idx="126984">
                  <c:v>43717.375</c:v>
                </c:pt>
                <c:pt idx="126985">
                  <c:v>43717.416666666664</c:v>
                </c:pt>
                <c:pt idx="126986">
                  <c:v>43717.458333333336</c:v>
                </c:pt>
                <c:pt idx="126987">
                  <c:v>43717.5</c:v>
                </c:pt>
                <c:pt idx="126988">
                  <c:v>43717.541666666664</c:v>
                </c:pt>
                <c:pt idx="126989">
                  <c:v>43717.583333333336</c:v>
                </c:pt>
                <c:pt idx="126990">
                  <c:v>43717.625</c:v>
                </c:pt>
                <c:pt idx="126991">
                  <c:v>43717.666666666664</c:v>
                </c:pt>
                <c:pt idx="126992">
                  <c:v>43717.708333333336</c:v>
                </c:pt>
                <c:pt idx="126993">
                  <c:v>43717.75</c:v>
                </c:pt>
                <c:pt idx="126994">
                  <c:v>43717.833333333336</c:v>
                </c:pt>
                <c:pt idx="126995">
                  <c:v>43717.875</c:v>
                </c:pt>
                <c:pt idx="126996">
                  <c:v>43717.916666666664</c:v>
                </c:pt>
                <c:pt idx="126997">
                  <c:v>43717.958333333336</c:v>
                </c:pt>
                <c:pt idx="126998">
                  <c:v>43718</c:v>
                </c:pt>
                <c:pt idx="126999">
                  <c:v>43718.041666666664</c:v>
                </c:pt>
                <c:pt idx="127000">
                  <c:v>43718.083333333336</c:v>
                </c:pt>
                <c:pt idx="127001">
                  <c:v>43718.125</c:v>
                </c:pt>
                <c:pt idx="127002">
                  <c:v>43718.166666666664</c:v>
                </c:pt>
                <c:pt idx="127003">
                  <c:v>43718.208333333336</c:v>
                </c:pt>
                <c:pt idx="127004">
                  <c:v>43718.25</c:v>
                </c:pt>
                <c:pt idx="127005">
                  <c:v>43718.291666666664</c:v>
                </c:pt>
                <c:pt idx="127006">
                  <c:v>43718.333333333336</c:v>
                </c:pt>
                <c:pt idx="127007">
                  <c:v>43718.375</c:v>
                </c:pt>
                <c:pt idx="127008">
                  <c:v>43718.416666666664</c:v>
                </c:pt>
                <c:pt idx="127009">
                  <c:v>43718.458333333336</c:v>
                </c:pt>
                <c:pt idx="127010">
                  <c:v>43718.541666666664</c:v>
                </c:pt>
                <c:pt idx="127011">
                  <c:v>43718.625</c:v>
                </c:pt>
                <c:pt idx="127012">
                  <c:v>43718.666666666664</c:v>
                </c:pt>
                <c:pt idx="127013">
                  <c:v>43718.708333333336</c:v>
                </c:pt>
                <c:pt idx="127014">
                  <c:v>43718.75</c:v>
                </c:pt>
                <c:pt idx="127015">
                  <c:v>43718.791666666664</c:v>
                </c:pt>
                <c:pt idx="127016">
                  <c:v>43718.833333333336</c:v>
                </c:pt>
                <c:pt idx="127017">
                  <c:v>43718.875</c:v>
                </c:pt>
                <c:pt idx="127018">
                  <c:v>43718.916666666664</c:v>
                </c:pt>
                <c:pt idx="127019">
                  <c:v>43718.958333333336</c:v>
                </c:pt>
                <c:pt idx="127020">
                  <c:v>43719</c:v>
                </c:pt>
                <c:pt idx="127021">
                  <c:v>43719.041666666664</c:v>
                </c:pt>
                <c:pt idx="127022">
                  <c:v>43719.083333333336</c:v>
                </c:pt>
                <c:pt idx="127023">
                  <c:v>43719.125</c:v>
                </c:pt>
                <c:pt idx="127024">
                  <c:v>43719.166666666664</c:v>
                </c:pt>
                <c:pt idx="127025">
                  <c:v>43719.208333333336</c:v>
                </c:pt>
                <c:pt idx="127026">
                  <c:v>43719.25</c:v>
                </c:pt>
                <c:pt idx="127027">
                  <c:v>43719.291666666664</c:v>
                </c:pt>
                <c:pt idx="127028">
                  <c:v>43719.333333333336</c:v>
                </c:pt>
                <c:pt idx="127029">
                  <c:v>43719.375</c:v>
                </c:pt>
                <c:pt idx="127030">
                  <c:v>43719.416666666664</c:v>
                </c:pt>
                <c:pt idx="127031">
                  <c:v>43719.458333333336</c:v>
                </c:pt>
                <c:pt idx="127032">
                  <c:v>43719.5</c:v>
                </c:pt>
                <c:pt idx="127033">
                  <c:v>43719.541666666664</c:v>
                </c:pt>
                <c:pt idx="127034">
                  <c:v>43719.625</c:v>
                </c:pt>
                <c:pt idx="127035">
                  <c:v>43719.666666666664</c:v>
                </c:pt>
                <c:pt idx="127036">
                  <c:v>43719.708333333336</c:v>
                </c:pt>
                <c:pt idx="127037">
                  <c:v>43719.75</c:v>
                </c:pt>
                <c:pt idx="127038">
                  <c:v>43719.791666666664</c:v>
                </c:pt>
                <c:pt idx="127039">
                  <c:v>43719.833333333336</c:v>
                </c:pt>
                <c:pt idx="127040">
                  <c:v>43719.875</c:v>
                </c:pt>
                <c:pt idx="127041">
                  <c:v>43719.916666666664</c:v>
                </c:pt>
                <c:pt idx="127042">
                  <c:v>43719.958333333336</c:v>
                </c:pt>
                <c:pt idx="127043">
                  <c:v>43720</c:v>
                </c:pt>
                <c:pt idx="127044">
                  <c:v>43720.041666666664</c:v>
                </c:pt>
                <c:pt idx="127045">
                  <c:v>43720.125</c:v>
                </c:pt>
                <c:pt idx="127046">
                  <c:v>43720.166666666664</c:v>
                </c:pt>
                <c:pt idx="127047">
                  <c:v>43720.25</c:v>
                </c:pt>
                <c:pt idx="127048">
                  <c:v>43720.291666666664</c:v>
                </c:pt>
                <c:pt idx="127049">
                  <c:v>43720.333333333336</c:v>
                </c:pt>
                <c:pt idx="127050">
                  <c:v>43720.375</c:v>
                </c:pt>
                <c:pt idx="127051">
                  <c:v>43720.416666666664</c:v>
                </c:pt>
                <c:pt idx="127052">
                  <c:v>43720.458333333336</c:v>
                </c:pt>
                <c:pt idx="127053">
                  <c:v>43720.5</c:v>
                </c:pt>
                <c:pt idx="127054">
                  <c:v>43720.541666666664</c:v>
                </c:pt>
                <c:pt idx="127055">
                  <c:v>43720.583333333336</c:v>
                </c:pt>
                <c:pt idx="127056">
                  <c:v>43720.625</c:v>
                </c:pt>
                <c:pt idx="127057">
                  <c:v>43720.666666666664</c:v>
                </c:pt>
                <c:pt idx="127058">
                  <c:v>43720.708333333336</c:v>
                </c:pt>
                <c:pt idx="127059">
                  <c:v>43720.75</c:v>
                </c:pt>
                <c:pt idx="127060">
                  <c:v>43720.791666666664</c:v>
                </c:pt>
                <c:pt idx="127061">
                  <c:v>43720.833333333336</c:v>
                </c:pt>
                <c:pt idx="127062">
                  <c:v>43720.875</c:v>
                </c:pt>
                <c:pt idx="127063">
                  <c:v>43720.958333333336</c:v>
                </c:pt>
                <c:pt idx="127064">
                  <c:v>43721</c:v>
                </c:pt>
                <c:pt idx="127065">
                  <c:v>43721.041666666664</c:v>
                </c:pt>
                <c:pt idx="127066">
                  <c:v>43721.083333333336</c:v>
                </c:pt>
                <c:pt idx="127067">
                  <c:v>43721.125</c:v>
                </c:pt>
                <c:pt idx="127068">
                  <c:v>43721.166666666664</c:v>
                </c:pt>
                <c:pt idx="127069">
                  <c:v>43721.208333333336</c:v>
                </c:pt>
                <c:pt idx="127070">
                  <c:v>43721.25</c:v>
                </c:pt>
                <c:pt idx="127071">
                  <c:v>43721.291666666664</c:v>
                </c:pt>
                <c:pt idx="127072">
                  <c:v>43721.333333333336</c:v>
                </c:pt>
                <c:pt idx="127073">
                  <c:v>43721.375</c:v>
                </c:pt>
                <c:pt idx="127074">
                  <c:v>43721.416666666664</c:v>
                </c:pt>
                <c:pt idx="127075">
                  <c:v>43721.458333333336</c:v>
                </c:pt>
                <c:pt idx="127076">
                  <c:v>43721.5</c:v>
                </c:pt>
                <c:pt idx="127077">
                  <c:v>43721.541666666664</c:v>
                </c:pt>
                <c:pt idx="127078">
                  <c:v>43721.583333333336</c:v>
                </c:pt>
                <c:pt idx="127079">
                  <c:v>43721.625</c:v>
                </c:pt>
                <c:pt idx="127080">
                  <c:v>43721.666666666664</c:v>
                </c:pt>
                <c:pt idx="127081">
                  <c:v>43721.708333333336</c:v>
                </c:pt>
                <c:pt idx="127082">
                  <c:v>43721.75</c:v>
                </c:pt>
                <c:pt idx="127083">
                  <c:v>43721.791666666664</c:v>
                </c:pt>
                <c:pt idx="127084">
                  <c:v>43721.833333333336</c:v>
                </c:pt>
                <c:pt idx="127085">
                  <c:v>43721.875</c:v>
                </c:pt>
                <c:pt idx="127086">
                  <c:v>43721.916666666664</c:v>
                </c:pt>
                <c:pt idx="127087">
                  <c:v>43721.958333333336</c:v>
                </c:pt>
                <c:pt idx="127088">
                  <c:v>43722</c:v>
                </c:pt>
                <c:pt idx="127089">
                  <c:v>43722.041666666664</c:v>
                </c:pt>
                <c:pt idx="127090">
                  <c:v>43722.083333333336</c:v>
                </c:pt>
                <c:pt idx="127091">
                  <c:v>43722.125</c:v>
                </c:pt>
                <c:pt idx="127092">
                  <c:v>43722.166666666664</c:v>
                </c:pt>
                <c:pt idx="127093">
                  <c:v>43722.208333333336</c:v>
                </c:pt>
                <c:pt idx="127094">
                  <c:v>43722.25</c:v>
                </c:pt>
                <c:pt idx="127095">
                  <c:v>43722.291666666664</c:v>
                </c:pt>
                <c:pt idx="127096">
                  <c:v>43722.333333333336</c:v>
                </c:pt>
                <c:pt idx="127097">
                  <c:v>43722.375</c:v>
                </c:pt>
                <c:pt idx="127098">
                  <c:v>43722.416666666664</c:v>
                </c:pt>
                <c:pt idx="127099">
                  <c:v>43722.458333333336</c:v>
                </c:pt>
                <c:pt idx="127100">
                  <c:v>43722.5</c:v>
                </c:pt>
                <c:pt idx="127101">
                  <c:v>43722.583333333336</c:v>
                </c:pt>
                <c:pt idx="127102">
                  <c:v>43722.625</c:v>
                </c:pt>
                <c:pt idx="127103">
                  <c:v>43722.666666666664</c:v>
                </c:pt>
                <c:pt idx="127104">
                  <c:v>43722.708333333336</c:v>
                </c:pt>
                <c:pt idx="127105">
                  <c:v>43722.75</c:v>
                </c:pt>
                <c:pt idx="127106">
                  <c:v>43722.791666666664</c:v>
                </c:pt>
                <c:pt idx="127107">
                  <c:v>43722.833333333336</c:v>
                </c:pt>
                <c:pt idx="127108">
                  <c:v>43722.875</c:v>
                </c:pt>
                <c:pt idx="127109">
                  <c:v>43722.916666666664</c:v>
                </c:pt>
                <c:pt idx="127110">
                  <c:v>43722.958333333336</c:v>
                </c:pt>
                <c:pt idx="127111">
                  <c:v>43723</c:v>
                </c:pt>
                <c:pt idx="127112">
                  <c:v>43723.041666666664</c:v>
                </c:pt>
                <c:pt idx="127113">
                  <c:v>43723.083333333336</c:v>
                </c:pt>
                <c:pt idx="127114">
                  <c:v>43723.125</c:v>
                </c:pt>
                <c:pt idx="127115">
                  <c:v>43723.166666666664</c:v>
                </c:pt>
                <c:pt idx="127116">
                  <c:v>43723.208333333336</c:v>
                </c:pt>
                <c:pt idx="127117">
                  <c:v>43723.25</c:v>
                </c:pt>
                <c:pt idx="127118">
                  <c:v>43723.291666666664</c:v>
                </c:pt>
                <c:pt idx="127119">
                  <c:v>43723.333333333336</c:v>
                </c:pt>
                <c:pt idx="127120">
                  <c:v>43723.375</c:v>
                </c:pt>
                <c:pt idx="127121">
                  <c:v>43723.416666666664</c:v>
                </c:pt>
                <c:pt idx="127122">
                  <c:v>43723.458333333336</c:v>
                </c:pt>
                <c:pt idx="127123">
                  <c:v>43723.5</c:v>
                </c:pt>
                <c:pt idx="127124">
                  <c:v>43723.541666666664</c:v>
                </c:pt>
                <c:pt idx="127125">
                  <c:v>43723.583333333336</c:v>
                </c:pt>
                <c:pt idx="127126">
                  <c:v>43723.625</c:v>
                </c:pt>
                <c:pt idx="127127">
                  <c:v>43723.666666666664</c:v>
                </c:pt>
                <c:pt idx="127128">
                  <c:v>43723.708333333336</c:v>
                </c:pt>
                <c:pt idx="127129">
                  <c:v>43723.75</c:v>
                </c:pt>
                <c:pt idx="127130">
                  <c:v>43723.791666666664</c:v>
                </c:pt>
                <c:pt idx="127131">
                  <c:v>43723.833333333336</c:v>
                </c:pt>
                <c:pt idx="127132">
                  <c:v>43723.875</c:v>
                </c:pt>
                <c:pt idx="127133">
                  <c:v>43723.916666666664</c:v>
                </c:pt>
                <c:pt idx="127134">
                  <c:v>43723.958333333336</c:v>
                </c:pt>
                <c:pt idx="127135">
                  <c:v>43724</c:v>
                </c:pt>
                <c:pt idx="127136">
                  <c:v>43724.041666666664</c:v>
                </c:pt>
                <c:pt idx="127137">
                  <c:v>43724.083333333336</c:v>
                </c:pt>
                <c:pt idx="127138">
                  <c:v>43724.125</c:v>
                </c:pt>
                <c:pt idx="127139">
                  <c:v>43724.166666666664</c:v>
                </c:pt>
                <c:pt idx="127140">
                  <c:v>43724.208333333336</c:v>
                </c:pt>
                <c:pt idx="127141">
                  <c:v>43724.25</c:v>
                </c:pt>
                <c:pt idx="127142">
                  <c:v>43724.291666666664</c:v>
                </c:pt>
                <c:pt idx="127143">
                  <c:v>43724.333333333336</c:v>
                </c:pt>
                <c:pt idx="127144">
                  <c:v>43724.375</c:v>
                </c:pt>
                <c:pt idx="127145">
                  <c:v>43724.416666666664</c:v>
                </c:pt>
                <c:pt idx="127146">
                  <c:v>43724.458333333336</c:v>
                </c:pt>
                <c:pt idx="127147">
                  <c:v>43724.5</c:v>
                </c:pt>
                <c:pt idx="127148">
                  <c:v>43724.541666666664</c:v>
                </c:pt>
                <c:pt idx="127149">
                  <c:v>43724.583333333336</c:v>
                </c:pt>
                <c:pt idx="127150">
                  <c:v>43724.625</c:v>
                </c:pt>
                <c:pt idx="127151">
                  <c:v>43724.666666666664</c:v>
                </c:pt>
                <c:pt idx="127152">
                  <c:v>43724.708333333336</c:v>
                </c:pt>
                <c:pt idx="127153">
                  <c:v>43724.75</c:v>
                </c:pt>
                <c:pt idx="127154">
                  <c:v>43724.791666666664</c:v>
                </c:pt>
                <c:pt idx="127155">
                  <c:v>43724.833333333336</c:v>
                </c:pt>
                <c:pt idx="127156">
                  <c:v>43724.875</c:v>
                </c:pt>
                <c:pt idx="127157">
                  <c:v>43724.916666666664</c:v>
                </c:pt>
                <c:pt idx="127158">
                  <c:v>43724.958333333336</c:v>
                </c:pt>
                <c:pt idx="127159">
                  <c:v>43725</c:v>
                </c:pt>
                <c:pt idx="127160">
                  <c:v>43725.041666666664</c:v>
                </c:pt>
                <c:pt idx="127161">
                  <c:v>43725.083333333336</c:v>
                </c:pt>
                <c:pt idx="127162">
                  <c:v>43725.125</c:v>
                </c:pt>
                <c:pt idx="127163">
                  <c:v>43725.166666666664</c:v>
                </c:pt>
                <c:pt idx="127164">
                  <c:v>43725.208333333336</c:v>
                </c:pt>
                <c:pt idx="127165">
                  <c:v>43725.25</c:v>
                </c:pt>
                <c:pt idx="127166">
                  <c:v>43725.291666666664</c:v>
                </c:pt>
                <c:pt idx="127167">
                  <c:v>43725.333333333336</c:v>
                </c:pt>
                <c:pt idx="127168">
                  <c:v>43725.375</c:v>
                </c:pt>
                <c:pt idx="127169">
                  <c:v>43725.416666666664</c:v>
                </c:pt>
                <c:pt idx="127170">
                  <c:v>43725.458333333336</c:v>
                </c:pt>
                <c:pt idx="127171">
                  <c:v>43725.5</c:v>
                </c:pt>
                <c:pt idx="127172">
                  <c:v>43725.541666666664</c:v>
                </c:pt>
                <c:pt idx="127173">
                  <c:v>43725.583333333336</c:v>
                </c:pt>
                <c:pt idx="127174">
                  <c:v>43725.625</c:v>
                </c:pt>
                <c:pt idx="127175">
                  <c:v>43725.708333333336</c:v>
                </c:pt>
                <c:pt idx="127176">
                  <c:v>43725.75</c:v>
                </c:pt>
                <c:pt idx="127177">
                  <c:v>43725.791666666664</c:v>
                </c:pt>
                <c:pt idx="127178">
                  <c:v>43725.833333333336</c:v>
                </c:pt>
                <c:pt idx="127179">
                  <c:v>43725.916666666664</c:v>
                </c:pt>
                <c:pt idx="127180">
                  <c:v>43725.958333333336</c:v>
                </c:pt>
                <c:pt idx="127181">
                  <c:v>43726</c:v>
                </c:pt>
                <c:pt idx="127182">
                  <c:v>43726.041666666664</c:v>
                </c:pt>
                <c:pt idx="127183">
                  <c:v>43726.083333333336</c:v>
                </c:pt>
                <c:pt idx="127184">
                  <c:v>43726.125</c:v>
                </c:pt>
                <c:pt idx="127185">
                  <c:v>43726.166666666664</c:v>
                </c:pt>
                <c:pt idx="127186">
                  <c:v>43726.208333333336</c:v>
                </c:pt>
                <c:pt idx="127187">
                  <c:v>43726.25</c:v>
                </c:pt>
                <c:pt idx="127188">
                  <c:v>43726.291666666664</c:v>
                </c:pt>
                <c:pt idx="127189">
                  <c:v>43726.333333333336</c:v>
                </c:pt>
                <c:pt idx="127190">
                  <c:v>43726.375</c:v>
                </c:pt>
                <c:pt idx="127191">
                  <c:v>43726.416666666664</c:v>
                </c:pt>
                <c:pt idx="127192">
                  <c:v>43726.458333333336</c:v>
                </c:pt>
                <c:pt idx="127193">
                  <c:v>43726.5</c:v>
                </c:pt>
                <c:pt idx="127194">
                  <c:v>43726.541666666664</c:v>
                </c:pt>
                <c:pt idx="127195">
                  <c:v>43726.583333333336</c:v>
                </c:pt>
                <c:pt idx="127196">
                  <c:v>43726.666666666664</c:v>
                </c:pt>
                <c:pt idx="127197">
                  <c:v>43726.708333333336</c:v>
                </c:pt>
                <c:pt idx="127198">
                  <c:v>43726.75</c:v>
                </c:pt>
                <c:pt idx="127199">
                  <c:v>43726.791666666664</c:v>
                </c:pt>
                <c:pt idx="127200">
                  <c:v>43726.833333333336</c:v>
                </c:pt>
                <c:pt idx="127201">
                  <c:v>43726.875</c:v>
                </c:pt>
                <c:pt idx="127202">
                  <c:v>43726.916666666664</c:v>
                </c:pt>
                <c:pt idx="127203">
                  <c:v>43726.958333333336</c:v>
                </c:pt>
                <c:pt idx="127204">
                  <c:v>43727</c:v>
                </c:pt>
                <c:pt idx="127205">
                  <c:v>43727.083333333336</c:v>
                </c:pt>
                <c:pt idx="127206">
                  <c:v>43727.125</c:v>
                </c:pt>
                <c:pt idx="127207">
                  <c:v>43727.166666666664</c:v>
                </c:pt>
                <c:pt idx="127208">
                  <c:v>43727.208333333336</c:v>
                </c:pt>
                <c:pt idx="127209">
                  <c:v>43727.25</c:v>
                </c:pt>
                <c:pt idx="127210">
                  <c:v>43727.291666666664</c:v>
                </c:pt>
                <c:pt idx="127211">
                  <c:v>43727.333333333336</c:v>
                </c:pt>
                <c:pt idx="127212">
                  <c:v>43727.375</c:v>
                </c:pt>
                <c:pt idx="127213">
                  <c:v>43727.416666666664</c:v>
                </c:pt>
                <c:pt idx="127214">
                  <c:v>43727.458333333336</c:v>
                </c:pt>
                <c:pt idx="127215">
                  <c:v>43727.5</c:v>
                </c:pt>
                <c:pt idx="127216">
                  <c:v>43727.541666666664</c:v>
                </c:pt>
                <c:pt idx="127217">
                  <c:v>43727.583333333336</c:v>
                </c:pt>
                <c:pt idx="127218">
                  <c:v>43727.625</c:v>
                </c:pt>
                <c:pt idx="127219">
                  <c:v>43727.666666666664</c:v>
                </c:pt>
                <c:pt idx="127220">
                  <c:v>43727.708333333336</c:v>
                </c:pt>
                <c:pt idx="127221">
                  <c:v>43727.75</c:v>
                </c:pt>
                <c:pt idx="127222">
                  <c:v>43727.791666666664</c:v>
                </c:pt>
                <c:pt idx="127223">
                  <c:v>43727.833333333336</c:v>
                </c:pt>
                <c:pt idx="127224">
                  <c:v>43727.875</c:v>
                </c:pt>
                <c:pt idx="127225">
                  <c:v>43727.916666666664</c:v>
                </c:pt>
                <c:pt idx="127226">
                  <c:v>43727.958333333336</c:v>
                </c:pt>
                <c:pt idx="127227">
                  <c:v>43728.041666666664</c:v>
                </c:pt>
                <c:pt idx="127228">
                  <c:v>43728.083333333336</c:v>
                </c:pt>
                <c:pt idx="127229">
                  <c:v>43728.125</c:v>
                </c:pt>
                <c:pt idx="127230">
                  <c:v>43728.166666666664</c:v>
                </c:pt>
                <c:pt idx="127231">
                  <c:v>43728.25</c:v>
                </c:pt>
                <c:pt idx="127232">
                  <c:v>43728.291666666664</c:v>
                </c:pt>
                <c:pt idx="127233">
                  <c:v>43728.375</c:v>
                </c:pt>
                <c:pt idx="127234">
                  <c:v>43728.416666666664</c:v>
                </c:pt>
                <c:pt idx="127235">
                  <c:v>43728.458333333336</c:v>
                </c:pt>
                <c:pt idx="127236">
                  <c:v>43728.5</c:v>
                </c:pt>
                <c:pt idx="127237">
                  <c:v>43728.541666666664</c:v>
                </c:pt>
                <c:pt idx="127238">
                  <c:v>43728.583333333336</c:v>
                </c:pt>
                <c:pt idx="127239">
                  <c:v>43728.625</c:v>
                </c:pt>
                <c:pt idx="127240">
                  <c:v>43728.666666666664</c:v>
                </c:pt>
                <c:pt idx="127241">
                  <c:v>43728.708333333336</c:v>
                </c:pt>
                <c:pt idx="127242">
                  <c:v>43728.75</c:v>
                </c:pt>
                <c:pt idx="127243">
                  <c:v>43728.791666666664</c:v>
                </c:pt>
                <c:pt idx="127244">
                  <c:v>43728.833333333336</c:v>
                </c:pt>
                <c:pt idx="127245">
                  <c:v>43728.875</c:v>
                </c:pt>
                <c:pt idx="127246">
                  <c:v>43728.916666666664</c:v>
                </c:pt>
                <c:pt idx="127247">
                  <c:v>43728.958333333336</c:v>
                </c:pt>
                <c:pt idx="127248">
                  <c:v>43729</c:v>
                </c:pt>
                <c:pt idx="127249">
                  <c:v>43729.041666666664</c:v>
                </c:pt>
                <c:pt idx="127250">
                  <c:v>43729.083333333336</c:v>
                </c:pt>
                <c:pt idx="127251">
                  <c:v>43729.125</c:v>
                </c:pt>
                <c:pt idx="127252">
                  <c:v>43729.166666666664</c:v>
                </c:pt>
                <c:pt idx="127253">
                  <c:v>43729.208333333336</c:v>
                </c:pt>
                <c:pt idx="127254">
                  <c:v>43729.25</c:v>
                </c:pt>
                <c:pt idx="127255">
                  <c:v>43729.291666666664</c:v>
                </c:pt>
                <c:pt idx="127256">
                  <c:v>43729.333333333336</c:v>
                </c:pt>
                <c:pt idx="127257">
                  <c:v>43729.375</c:v>
                </c:pt>
                <c:pt idx="127258">
                  <c:v>43729.416666666664</c:v>
                </c:pt>
                <c:pt idx="127259">
                  <c:v>43729.458333333336</c:v>
                </c:pt>
                <c:pt idx="127260">
                  <c:v>43729.5</c:v>
                </c:pt>
                <c:pt idx="127261">
                  <c:v>43729.541666666664</c:v>
                </c:pt>
                <c:pt idx="127262">
                  <c:v>43729.583333333336</c:v>
                </c:pt>
                <c:pt idx="127263">
                  <c:v>43729.625</c:v>
                </c:pt>
                <c:pt idx="127264">
                  <c:v>43729.666666666664</c:v>
                </c:pt>
                <c:pt idx="127265">
                  <c:v>43729.708333333336</c:v>
                </c:pt>
                <c:pt idx="127266">
                  <c:v>43729.75</c:v>
                </c:pt>
                <c:pt idx="127267">
                  <c:v>43729.791666666664</c:v>
                </c:pt>
                <c:pt idx="127268">
                  <c:v>43729.833333333336</c:v>
                </c:pt>
                <c:pt idx="127269">
                  <c:v>43729.875</c:v>
                </c:pt>
                <c:pt idx="127270">
                  <c:v>43729.916666666664</c:v>
                </c:pt>
                <c:pt idx="127271">
                  <c:v>43729.958333333336</c:v>
                </c:pt>
                <c:pt idx="127272">
                  <c:v>43730</c:v>
                </c:pt>
                <c:pt idx="127273">
                  <c:v>43730.041666666664</c:v>
                </c:pt>
                <c:pt idx="127274">
                  <c:v>43730.083333333336</c:v>
                </c:pt>
                <c:pt idx="127275">
                  <c:v>43730.125</c:v>
                </c:pt>
                <c:pt idx="127276">
                  <c:v>43730.166666666664</c:v>
                </c:pt>
                <c:pt idx="127277">
                  <c:v>43730.208333333336</c:v>
                </c:pt>
                <c:pt idx="127278">
                  <c:v>43730.25</c:v>
                </c:pt>
                <c:pt idx="127279">
                  <c:v>43730.291666666664</c:v>
                </c:pt>
                <c:pt idx="127280">
                  <c:v>43730.333333333336</c:v>
                </c:pt>
                <c:pt idx="127281">
                  <c:v>43730.375</c:v>
                </c:pt>
                <c:pt idx="127282">
                  <c:v>43730.416666666664</c:v>
                </c:pt>
                <c:pt idx="127283">
                  <c:v>43730.458333333336</c:v>
                </c:pt>
                <c:pt idx="127284">
                  <c:v>43730.5</c:v>
                </c:pt>
                <c:pt idx="127285">
                  <c:v>43730.541666666664</c:v>
                </c:pt>
                <c:pt idx="127286">
                  <c:v>43730.583333333336</c:v>
                </c:pt>
                <c:pt idx="127287">
                  <c:v>43730.625</c:v>
                </c:pt>
                <c:pt idx="127288">
                  <c:v>43730.666666666664</c:v>
                </c:pt>
                <c:pt idx="127289">
                  <c:v>43730.708333333336</c:v>
                </c:pt>
                <c:pt idx="127290">
                  <c:v>43730.75</c:v>
                </c:pt>
                <c:pt idx="127291">
                  <c:v>43730.791666666664</c:v>
                </c:pt>
                <c:pt idx="127292">
                  <c:v>43730.833333333336</c:v>
                </c:pt>
                <c:pt idx="127293">
                  <c:v>43730.875</c:v>
                </c:pt>
                <c:pt idx="127294">
                  <c:v>43730.916666666664</c:v>
                </c:pt>
                <c:pt idx="127295">
                  <c:v>43730.958333333336</c:v>
                </c:pt>
                <c:pt idx="127296">
                  <c:v>43731</c:v>
                </c:pt>
                <c:pt idx="127297">
                  <c:v>43731.041666666664</c:v>
                </c:pt>
                <c:pt idx="127298">
                  <c:v>43731.083333333336</c:v>
                </c:pt>
                <c:pt idx="127299">
                  <c:v>43731.125</c:v>
                </c:pt>
                <c:pt idx="127300">
                  <c:v>43731.166666666664</c:v>
                </c:pt>
                <c:pt idx="127301">
                  <c:v>43731.208333333336</c:v>
                </c:pt>
                <c:pt idx="127302">
                  <c:v>43731.25</c:v>
                </c:pt>
                <c:pt idx="127303">
                  <c:v>43731.291666666664</c:v>
                </c:pt>
                <c:pt idx="127304">
                  <c:v>43731.333333333336</c:v>
                </c:pt>
                <c:pt idx="127305">
                  <c:v>43731.416666666664</c:v>
                </c:pt>
                <c:pt idx="127306">
                  <c:v>43731.458333333336</c:v>
                </c:pt>
                <c:pt idx="127307">
                  <c:v>43731.5</c:v>
                </c:pt>
                <c:pt idx="127308">
                  <c:v>43731.583333333336</c:v>
                </c:pt>
                <c:pt idx="127309">
                  <c:v>43731.625</c:v>
                </c:pt>
                <c:pt idx="127310">
                  <c:v>43731.708333333336</c:v>
                </c:pt>
                <c:pt idx="127311">
                  <c:v>43731.75</c:v>
                </c:pt>
                <c:pt idx="127312">
                  <c:v>43731.791666666664</c:v>
                </c:pt>
                <c:pt idx="127313">
                  <c:v>43731.833333333336</c:v>
                </c:pt>
                <c:pt idx="127314">
                  <c:v>43731.875</c:v>
                </c:pt>
                <c:pt idx="127315">
                  <c:v>43731.916666666664</c:v>
                </c:pt>
                <c:pt idx="127316">
                  <c:v>43731.958333333336</c:v>
                </c:pt>
                <c:pt idx="127317">
                  <c:v>43732</c:v>
                </c:pt>
                <c:pt idx="127318">
                  <c:v>43732.041666666664</c:v>
                </c:pt>
                <c:pt idx="127319">
                  <c:v>43732.083333333336</c:v>
                </c:pt>
                <c:pt idx="127320">
                  <c:v>43732.125</c:v>
                </c:pt>
                <c:pt idx="127321">
                  <c:v>43732.166666666664</c:v>
                </c:pt>
                <c:pt idx="127322">
                  <c:v>43732.208333333336</c:v>
                </c:pt>
                <c:pt idx="127323">
                  <c:v>43732.25</c:v>
                </c:pt>
                <c:pt idx="127324">
                  <c:v>43732.291666666664</c:v>
                </c:pt>
                <c:pt idx="127325">
                  <c:v>43732.375</c:v>
                </c:pt>
                <c:pt idx="127326">
                  <c:v>43732.416666666664</c:v>
                </c:pt>
                <c:pt idx="127327">
                  <c:v>43732.458333333336</c:v>
                </c:pt>
                <c:pt idx="127328">
                  <c:v>43732.5</c:v>
                </c:pt>
                <c:pt idx="127329">
                  <c:v>43732.541666666664</c:v>
                </c:pt>
                <c:pt idx="127330">
                  <c:v>43732.583333333336</c:v>
                </c:pt>
                <c:pt idx="127331">
                  <c:v>43732.625</c:v>
                </c:pt>
                <c:pt idx="127332">
                  <c:v>43732.666666666664</c:v>
                </c:pt>
                <c:pt idx="127333">
                  <c:v>43732.708333333336</c:v>
                </c:pt>
                <c:pt idx="127334">
                  <c:v>43732.75</c:v>
                </c:pt>
                <c:pt idx="127335">
                  <c:v>43732.791666666664</c:v>
                </c:pt>
                <c:pt idx="127336">
                  <c:v>43732.833333333336</c:v>
                </c:pt>
                <c:pt idx="127337">
                  <c:v>43732.916666666664</c:v>
                </c:pt>
                <c:pt idx="127338">
                  <c:v>43732.958333333336</c:v>
                </c:pt>
                <c:pt idx="127339">
                  <c:v>43733</c:v>
                </c:pt>
                <c:pt idx="127340">
                  <c:v>43733.083333333336</c:v>
                </c:pt>
                <c:pt idx="127341">
                  <c:v>43733.125</c:v>
                </c:pt>
                <c:pt idx="127342">
                  <c:v>43733.166666666664</c:v>
                </c:pt>
                <c:pt idx="127343">
                  <c:v>43733.208333333336</c:v>
                </c:pt>
                <c:pt idx="127344">
                  <c:v>43733.25</c:v>
                </c:pt>
                <c:pt idx="127345">
                  <c:v>43733.291666666664</c:v>
                </c:pt>
                <c:pt idx="127346">
                  <c:v>43733.333333333336</c:v>
                </c:pt>
                <c:pt idx="127347">
                  <c:v>43733.375</c:v>
                </c:pt>
                <c:pt idx="127348">
                  <c:v>43733.416666666664</c:v>
                </c:pt>
                <c:pt idx="127349">
                  <c:v>43733.458333333336</c:v>
                </c:pt>
                <c:pt idx="127350">
                  <c:v>43733.5</c:v>
                </c:pt>
                <c:pt idx="127351">
                  <c:v>43733.541666666664</c:v>
                </c:pt>
                <c:pt idx="127352">
                  <c:v>43733.583333333336</c:v>
                </c:pt>
                <c:pt idx="127353">
                  <c:v>43733.625</c:v>
                </c:pt>
                <c:pt idx="127354">
                  <c:v>43733.666666666664</c:v>
                </c:pt>
                <c:pt idx="127355">
                  <c:v>43733.708333333336</c:v>
                </c:pt>
                <c:pt idx="127356">
                  <c:v>43733.75</c:v>
                </c:pt>
                <c:pt idx="127357">
                  <c:v>43733.791666666664</c:v>
                </c:pt>
                <c:pt idx="127358">
                  <c:v>43733.833333333336</c:v>
                </c:pt>
                <c:pt idx="127359">
                  <c:v>43733.875</c:v>
                </c:pt>
                <c:pt idx="127360">
                  <c:v>43733.916666666664</c:v>
                </c:pt>
                <c:pt idx="127361">
                  <c:v>43733.958333333336</c:v>
                </c:pt>
                <c:pt idx="127362">
                  <c:v>43734</c:v>
                </c:pt>
                <c:pt idx="127363">
                  <c:v>43734.041666666664</c:v>
                </c:pt>
                <c:pt idx="127364">
                  <c:v>43734.125</c:v>
                </c:pt>
                <c:pt idx="127365">
                  <c:v>43734.166666666664</c:v>
                </c:pt>
                <c:pt idx="127366">
                  <c:v>43734.25</c:v>
                </c:pt>
                <c:pt idx="127367">
                  <c:v>43734.291666666664</c:v>
                </c:pt>
                <c:pt idx="127368">
                  <c:v>43734.333333333336</c:v>
                </c:pt>
                <c:pt idx="127369">
                  <c:v>43734.375</c:v>
                </c:pt>
                <c:pt idx="127370">
                  <c:v>43734.416666666664</c:v>
                </c:pt>
                <c:pt idx="127371">
                  <c:v>43734.5</c:v>
                </c:pt>
                <c:pt idx="127372">
                  <c:v>43734.541666666664</c:v>
                </c:pt>
                <c:pt idx="127373">
                  <c:v>43734.583333333336</c:v>
                </c:pt>
                <c:pt idx="127374">
                  <c:v>43734.625</c:v>
                </c:pt>
                <c:pt idx="127375">
                  <c:v>43734.666666666664</c:v>
                </c:pt>
                <c:pt idx="127376">
                  <c:v>43734.708333333336</c:v>
                </c:pt>
                <c:pt idx="127377">
                  <c:v>43734.75</c:v>
                </c:pt>
                <c:pt idx="127378">
                  <c:v>43734.791666666664</c:v>
                </c:pt>
                <c:pt idx="127379">
                  <c:v>43734.833333333336</c:v>
                </c:pt>
                <c:pt idx="127380">
                  <c:v>43734.875</c:v>
                </c:pt>
                <c:pt idx="127381">
                  <c:v>43734.916666666664</c:v>
                </c:pt>
                <c:pt idx="127382">
                  <c:v>43734.958333333336</c:v>
                </c:pt>
                <c:pt idx="127383">
                  <c:v>43735</c:v>
                </c:pt>
                <c:pt idx="127384">
                  <c:v>43735.041666666664</c:v>
                </c:pt>
                <c:pt idx="127385">
                  <c:v>43735.083333333336</c:v>
                </c:pt>
                <c:pt idx="127386">
                  <c:v>43735.125</c:v>
                </c:pt>
                <c:pt idx="127387">
                  <c:v>43735.166666666664</c:v>
                </c:pt>
                <c:pt idx="127388">
                  <c:v>43735.208333333336</c:v>
                </c:pt>
                <c:pt idx="127389">
                  <c:v>43735.25</c:v>
                </c:pt>
                <c:pt idx="127390">
                  <c:v>43735.291666666664</c:v>
                </c:pt>
                <c:pt idx="127391">
                  <c:v>43735.333333333336</c:v>
                </c:pt>
                <c:pt idx="127392">
                  <c:v>43735.375</c:v>
                </c:pt>
                <c:pt idx="127393">
                  <c:v>43735.416666666664</c:v>
                </c:pt>
                <c:pt idx="127394">
                  <c:v>43735.458333333336</c:v>
                </c:pt>
                <c:pt idx="127395">
                  <c:v>43735.5</c:v>
                </c:pt>
                <c:pt idx="127396">
                  <c:v>43735.541666666664</c:v>
                </c:pt>
                <c:pt idx="127397">
                  <c:v>43735.583333333336</c:v>
                </c:pt>
                <c:pt idx="127398">
                  <c:v>43735.625</c:v>
                </c:pt>
                <c:pt idx="127399">
                  <c:v>43735.666666666664</c:v>
                </c:pt>
                <c:pt idx="127400">
                  <c:v>43735.708333333336</c:v>
                </c:pt>
                <c:pt idx="127401">
                  <c:v>43735.75</c:v>
                </c:pt>
                <c:pt idx="127402">
                  <c:v>43735.791666666664</c:v>
                </c:pt>
                <c:pt idx="127403">
                  <c:v>43735.833333333336</c:v>
                </c:pt>
                <c:pt idx="127404">
                  <c:v>43735.875</c:v>
                </c:pt>
                <c:pt idx="127405">
                  <c:v>43735.916666666664</c:v>
                </c:pt>
                <c:pt idx="127406">
                  <c:v>43735.958333333336</c:v>
                </c:pt>
                <c:pt idx="127407">
                  <c:v>43736</c:v>
                </c:pt>
                <c:pt idx="127408">
                  <c:v>43736.083333333336</c:v>
                </c:pt>
                <c:pt idx="127409">
                  <c:v>43736.166666666664</c:v>
                </c:pt>
                <c:pt idx="127410">
                  <c:v>43736.208333333336</c:v>
                </c:pt>
                <c:pt idx="127411">
                  <c:v>43736.25</c:v>
                </c:pt>
                <c:pt idx="127412">
                  <c:v>43736.291666666664</c:v>
                </c:pt>
                <c:pt idx="127413">
                  <c:v>43736.333333333336</c:v>
                </c:pt>
                <c:pt idx="127414">
                  <c:v>43736.375</c:v>
                </c:pt>
                <c:pt idx="127415">
                  <c:v>43736.416666666664</c:v>
                </c:pt>
                <c:pt idx="127416">
                  <c:v>43736.458333333336</c:v>
                </c:pt>
                <c:pt idx="127417">
                  <c:v>43736.5</c:v>
                </c:pt>
                <c:pt idx="127418">
                  <c:v>43736.541666666664</c:v>
                </c:pt>
                <c:pt idx="127419">
                  <c:v>43736.583333333336</c:v>
                </c:pt>
                <c:pt idx="127420">
                  <c:v>43736.625</c:v>
                </c:pt>
                <c:pt idx="127421">
                  <c:v>43736.666666666664</c:v>
                </c:pt>
                <c:pt idx="127422">
                  <c:v>43736.708333333336</c:v>
                </c:pt>
                <c:pt idx="127423">
                  <c:v>43736.75</c:v>
                </c:pt>
                <c:pt idx="127424">
                  <c:v>43736.791666666664</c:v>
                </c:pt>
                <c:pt idx="127425">
                  <c:v>43736.833333333336</c:v>
                </c:pt>
                <c:pt idx="127426">
                  <c:v>43736.875</c:v>
                </c:pt>
                <c:pt idx="127427">
                  <c:v>43736.916666666664</c:v>
                </c:pt>
                <c:pt idx="127428">
                  <c:v>43736.958333333336</c:v>
                </c:pt>
                <c:pt idx="127429">
                  <c:v>43737</c:v>
                </c:pt>
                <c:pt idx="127430">
                  <c:v>43737.041666666664</c:v>
                </c:pt>
                <c:pt idx="127431">
                  <c:v>43737.083333333336</c:v>
                </c:pt>
                <c:pt idx="127432">
                  <c:v>43737.125</c:v>
                </c:pt>
                <c:pt idx="127433">
                  <c:v>43737.166666666664</c:v>
                </c:pt>
                <c:pt idx="127434">
                  <c:v>43737.208333333336</c:v>
                </c:pt>
                <c:pt idx="127435">
                  <c:v>43737.25</c:v>
                </c:pt>
                <c:pt idx="127436">
                  <c:v>43737.291666666664</c:v>
                </c:pt>
                <c:pt idx="127437">
                  <c:v>43737.333333333336</c:v>
                </c:pt>
                <c:pt idx="127438">
                  <c:v>43737.375</c:v>
                </c:pt>
                <c:pt idx="127439">
                  <c:v>43737.416666666664</c:v>
                </c:pt>
                <c:pt idx="127440">
                  <c:v>43737.458333333336</c:v>
                </c:pt>
                <c:pt idx="127441">
                  <c:v>43737.5</c:v>
                </c:pt>
                <c:pt idx="127442">
                  <c:v>43737.541666666664</c:v>
                </c:pt>
                <c:pt idx="127443">
                  <c:v>43737.583333333336</c:v>
                </c:pt>
                <c:pt idx="127444">
                  <c:v>43737.625</c:v>
                </c:pt>
                <c:pt idx="127445">
                  <c:v>43737.666666666664</c:v>
                </c:pt>
                <c:pt idx="127446">
                  <c:v>43737.708333333336</c:v>
                </c:pt>
                <c:pt idx="127447">
                  <c:v>43737.791666666664</c:v>
                </c:pt>
                <c:pt idx="127448">
                  <c:v>43737.833333333336</c:v>
                </c:pt>
                <c:pt idx="127449">
                  <c:v>43737.875</c:v>
                </c:pt>
                <c:pt idx="127450">
                  <c:v>43737.916666666664</c:v>
                </c:pt>
                <c:pt idx="127451">
                  <c:v>43737.958333333336</c:v>
                </c:pt>
                <c:pt idx="127452">
                  <c:v>43738</c:v>
                </c:pt>
                <c:pt idx="127453">
                  <c:v>43738.041666666664</c:v>
                </c:pt>
                <c:pt idx="127454">
                  <c:v>43738.083333333336</c:v>
                </c:pt>
                <c:pt idx="127455">
                  <c:v>43738.125</c:v>
                </c:pt>
                <c:pt idx="127456">
                  <c:v>43738.166666666664</c:v>
                </c:pt>
                <c:pt idx="127457">
                  <c:v>43738.208333333336</c:v>
                </c:pt>
                <c:pt idx="127458">
                  <c:v>43738.25</c:v>
                </c:pt>
                <c:pt idx="127459">
                  <c:v>43738.291666666664</c:v>
                </c:pt>
                <c:pt idx="127460">
                  <c:v>43738.333333333336</c:v>
                </c:pt>
                <c:pt idx="127461">
                  <c:v>43738.375</c:v>
                </c:pt>
                <c:pt idx="127462">
                  <c:v>43738.416666666664</c:v>
                </c:pt>
                <c:pt idx="127463">
                  <c:v>43738.458333333336</c:v>
                </c:pt>
                <c:pt idx="127464">
                  <c:v>43738.5</c:v>
                </c:pt>
                <c:pt idx="127465">
                  <c:v>43738.541666666664</c:v>
                </c:pt>
                <c:pt idx="127466">
                  <c:v>43738.583333333336</c:v>
                </c:pt>
                <c:pt idx="127467">
                  <c:v>43738.625</c:v>
                </c:pt>
                <c:pt idx="127468">
                  <c:v>43738.666666666664</c:v>
                </c:pt>
                <c:pt idx="127469">
                  <c:v>43738.708333333336</c:v>
                </c:pt>
                <c:pt idx="127470">
                  <c:v>43738.75</c:v>
                </c:pt>
                <c:pt idx="127471">
                  <c:v>43738.791666666664</c:v>
                </c:pt>
                <c:pt idx="127472">
                  <c:v>43738.833333333336</c:v>
                </c:pt>
                <c:pt idx="127473">
                  <c:v>43738.916666666664</c:v>
                </c:pt>
                <c:pt idx="127474">
                  <c:v>43738.958333333336</c:v>
                </c:pt>
                <c:pt idx="127475">
                  <c:v>43739</c:v>
                </c:pt>
                <c:pt idx="127476">
                  <c:v>43739.041666666664</c:v>
                </c:pt>
                <c:pt idx="127477">
                  <c:v>43739.083333333336</c:v>
                </c:pt>
                <c:pt idx="127478">
                  <c:v>43739.125</c:v>
                </c:pt>
                <c:pt idx="127479">
                  <c:v>43739.166666666664</c:v>
                </c:pt>
                <c:pt idx="127480">
                  <c:v>43739.208333333336</c:v>
                </c:pt>
                <c:pt idx="127481">
                  <c:v>43739.25</c:v>
                </c:pt>
                <c:pt idx="127482">
                  <c:v>43739.291666666664</c:v>
                </c:pt>
                <c:pt idx="127483">
                  <c:v>43739.333333333336</c:v>
                </c:pt>
                <c:pt idx="127484">
                  <c:v>43739.375</c:v>
                </c:pt>
                <c:pt idx="127485">
                  <c:v>43739.416666666664</c:v>
                </c:pt>
                <c:pt idx="127486">
                  <c:v>43739.458333333336</c:v>
                </c:pt>
                <c:pt idx="127487">
                  <c:v>43739.5</c:v>
                </c:pt>
                <c:pt idx="127488">
                  <c:v>43739.541666666664</c:v>
                </c:pt>
                <c:pt idx="127489">
                  <c:v>43739.583333333336</c:v>
                </c:pt>
                <c:pt idx="127490">
                  <c:v>43739.625</c:v>
                </c:pt>
                <c:pt idx="127491">
                  <c:v>43739.666666666664</c:v>
                </c:pt>
                <c:pt idx="127492">
                  <c:v>43739.708333333336</c:v>
                </c:pt>
                <c:pt idx="127493">
                  <c:v>43739.791666666664</c:v>
                </c:pt>
                <c:pt idx="127494">
                  <c:v>43739.833333333336</c:v>
                </c:pt>
                <c:pt idx="127495">
                  <c:v>43739.875</c:v>
                </c:pt>
                <c:pt idx="127496">
                  <c:v>43739.916666666664</c:v>
                </c:pt>
                <c:pt idx="127497">
                  <c:v>43739.958333333336</c:v>
                </c:pt>
                <c:pt idx="127498">
                  <c:v>43740</c:v>
                </c:pt>
                <c:pt idx="127499">
                  <c:v>43740.041666666664</c:v>
                </c:pt>
                <c:pt idx="127500">
                  <c:v>43740.083333333336</c:v>
                </c:pt>
                <c:pt idx="127501">
                  <c:v>43740.125</c:v>
                </c:pt>
                <c:pt idx="127502">
                  <c:v>43740.166666666664</c:v>
                </c:pt>
                <c:pt idx="127503">
                  <c:v>43740.208333333336</c:v>
                </c:pt>
                <c:pt idx="127504">
                  <c:v>43740.25</c:v>
                </c:pt>
                <c:pt idx="127505">
                  <c:v>43740.291666666664</c:v>
                </c:pt>
                <c:pt idx="127506">
                  <c:v>43740.333333333336</c:v>
                </c:pt>
                <c:pt idx="127507">
                  <c:v>43740.375</c:v>
                </c:pt>
                <c:pt idx="127508">
                  <c:v>43740.458333333336</c:v>
                </c:pt>
                <c:pt idx="127509">
                  <c:v>43740.5</c:v>
                </c:pt>
                <c:pt idx="127510">
                  <c:v>43740.541666666664</c:v>
                </c:pt>
                <c:pt idx="127511">
                  <c:v>43740.583333333336</c:v>
                </c:pt>
                <c:pt idx="127512">
                  <c:v>43740.625</c:v>
                </c:pt>
                <c:pt idx="127513">
                  <c:v>43740.666666666664</c:v>
                </c:pt>
                <c:pt idx="127514">
                  <c:v>43740.708333333336</c:v>
                </c:pt>
                <c:pt idx="127515">
                  <c:v>43740.75</c:v>
                </c:pt>
                <c:pt idx="127516">
                  <c:v>43740.791666666664</c:v>
                </c:pt>
                <c:pt idx="127517">
                  <c:v>43740.833333333336</c:v>
                </c:pt>
                <c:pt idx="127518">
                  <c:v>43740.875</c:v>
                </c:pt>
                <c:pt idx="127519">
                  <c:v>43740.916666666664</c:v>
                </c:pt>
                <c:pt idx="127520">
                  <c:v>43740.958333333336</c:v>
                </c:pt>
                <c:pt idx="127521">
                  <c:v>43741</c:v>
                </c:pt>
                <c:pt idx="127522">
                  <c:v>43741.041666666664</c:v>
                </c:pt>
                <c:pt idx="127523">
                  <c:v>43741.083333333336</c:v>
                </c:pt>
                <c:pt idx="127524">
                  <c:v>43741.125</c:v>
                </c:pt>
                <c:pt idx="127525">
                  <c:v>43741.166666666664</c:v>
                </c:pt>
                <c:pt idx="127526">
                  <c:v>43741.208333333336</c:v>
                </c:pt>
                <c:pt idx="127527">
                  <c:v>43741.25</c:v>
                </c:pt>
                <c:pt idx="127528">
                  <c:v>43741.291666666664</c:v>
                </c:pt>
                <c:pt idx="127529">
                  <c:v>43741.333333333336</c:v>
                </c:pt>
                <c:pt idx="127530">
                  <c:v>43741.375</c:v>
                </c:pt>
                <c:pt idx="127531">
                  <c:v>43741.416666666664</c:v>
                </c:pt>
                <c:pt idx="127532">
                  <c:v>43741.458333333336</c:v>
                </c:pt>
                <c:pt idx="127533">
                  <c:v>43741.5</c:v>
                </c:pt>
                <c:pt idx="127534">
                  <c:v>43741.541666666664</c:v>
                </c:pt>
                <c:pt idx="127535">
                  <c:v>43741.583333333336</c:v>
                </c:pt>
                <c:pt idx="127536">
                  <c:v>43741.625</c:v>
                </c:pt>
                <c:pt idx="127537">
                  <c:v>43741.666666666664</c:v>
                </c:pt>
                <c:pt idx="127538">
                  <c:v>43741.708333333336</c:v>
                </c:pt>
                <c:pt idx="127539">
                  <c:v>43741.75</c:v>
                </c:pt>
                <c:pt idx="127540">
                  <c:v>43741.791666666664</c:v>
                </c:pt>
                <c:pt idx="127541">
                  <c:v>43741.833333333336</c:v>
                </c:pt>
                <c:pt idx="127542">
                  <c:v>43741.875</c:v>
                </c:pt>
                <c:pt idx="127543">
                  <c:v>43741.916666666664</c:v>
                </c:pt>
                <c:pt idx="127544">
                  <c:v>43741.958333333336</c:v>
                </c:pt>
                <c:pt idx="127545">
                  <c:v>43742</c:v>
                </c:pt>
                <c:pt idx="127546">
                  <c:v>43742.041666666664</c:v>
                </c:pt>
                <c:pt idx="127547">
                  <c:v>43742.083333333336</c:v>
                </c:pt>
                <c:pt idx="127548">
                  <c:v>43742.125</c:v>
                </c:pt>
                <c:pt idx="127549">
                  <c:v>43742.166666666664</c:v>
                </c:pt>
                <c:pt idx="127550">
                  <c:v>43742.208333333336</c:v>
                </c:pt>
                <c:pt idx="127551">
                  <c:v>43742.25</c:v>
                </c:pt>
                <c:pt idx="127552">
                  <c:v>43742.291666666664</c:v>
                </c:pt>
                <c:pt idx="127553">
                  <c:v>43742.333333333336</c:v>
                </c:pt>
                <c:pt idx="127554">
                  <c:v>43742.375</c:v>
                </c:pt>
                <c:pt idx="127555">
                  <c:v>43742.416666666664</c:v>
                </c:pt>
                <c:pt idx="127556">
                  <c:v>43742.458333333336</c:v>
                </c:pt>
                <c:pt idx="127557">
                  <c:v>43742.5</c:v>
                </c:pt>
                <c:pt idx="127558">
                  <c:v>43742.541666666664</c:v>
                </c:pt>
                <c:pt idx="127559">
                  <c:v>43742.583333333336</c:v>
                </c:pt>
                <c:pt idx="127560">
                  <c:v>43742.625</c:v>
                </c:pt>
                <c:pt idx="127561">
                  <c:v>43742.666666666664</c:v>
                </c:pt>
                <c:pt idx="127562">
                  <c:v>43742.708333333336</c:v>
                </c:pt>
                <c:pt idx="127563">
                  <c:v>43742.75</c:v>
                </c:pt>
                <c:pt idx="127564">
                  <c:v>43742.791666666664</c:v>
                </c:pt>
                <c:pt idx="127565">
                  <c:v>43742.833333333336</c:v>
                </c:pt>
                <c:pt idx="127566">
                  <c:v>43742.875</c:v>
                </c:pt>
                <c:pt idx="127567">
                  <c:v>43742.916666666664</c:v>
                </c:pt>
                <c:pt idx="127568">
                  <c:v>43742.958333333336</c:v>
                </c:pt>
                <c:pt idx="127569">
                  <c:v>43743</c:v>
                </c:pt>
                <c:pt idx="127570">
                  <c:v>43743.041666666664</c:v>
                </c:pt>
                <c:pt idx="127571">
                  <c:v>43743.083333333336</c:v>
                </c:pt>
                <c:pt idx="127572">
                  <c:v>43743.125</c:v>
                </c:pt>
                <c:pt idx="127573">
                  <c:v>43743.166666666664</c:v>
                </c:pt>
                <c:pt idx="127574">
                  <c:v>43743.208333333336</c:v>
                </c:pt>
                <c:pt idx="127575">
                  <c:v>43743.25</c:v>
                </c:pt>
                <c:pt idx="127576">
                  <c:v>43743.291666666664</c:v>
                </c:pt>
                <c:pt idx="127577">
                  <c:v>43743.333333333336</c:v>
                </c:pt>
                <c:pt idx="127578">
                  <c:v>43743.375</c:v>
                </c:pt>
                <c:pt idx="127579">
                  <c:v>43743.416666666664</c:v>
                </c:pt>
                <c:pt idx="127580">
                  <c:v>43743.5</c:v>
                </c:pt>
                <c:pt idx="127581">
                  <c:v>43743.541666666664</c:v>
                </c:pt>
                <c:pt idx="127582">
                  <c:v>43743.583333333336</c:v>
                </c:pt>
                <c:pt idx="127583">
                  <c:v>43743.666666666664</c:v>
                </c:pt>
                <c:pt idx="127584">
                  <c:v>43743.708333333336</c:v>
                </c:pt>
                <c:pt idx="127585">
                  <c:v>43743.75</c:v>
                </c:pt>
                <c:pt idx="127586">
                  <c:v>43743.833333333336</c:v>
                </c:pt>
                <c:pt idx="127587">
                  <c:v>43743.875</c:v>
                </c:pt>
                <c:pt idx="127588">
                  <c:v>43743.916666666664</c:v>
                </c:pt>
                <c:pt idx="127589">
                  <c:v>43743.958333333336</c:v>
                </c:pt>
                <c:pt idx="127590">
                  <c:v>43744</c:v>
                </c:pt>
                <c:pt idx="127591">
                  <c:v>43744.041666666664</c:v>
                </c:pt>
                <c:pt idx="127592">
                  <c:v>43744.083333333336</c:v>
                </c:pt>
                <c:pt idx="127593">
                  <c:v>43744.125</c:v>
                </c:pt>
                <c:pt idx="127594">
                  <c:v>43744.166666666664</c:v>
                </c:pt>
                <c:pt idx="127595">
                  <c:v>43744.208333333336</c:v>
                </c:pt>
                <c:pt idx="127596">
                  <c:v>43744.25</c:v>
                </c:pt>
                <c:pt idx="127597">
                  <c:v>43744.291666666664</c:v>
                </c:pt>
                <c:pt idx="127598">
                  <c:v>43744.333333333336</c:v>
                </c:pt>
                <c:pt idx="127599">
                  <c:v>43744.375</c:v>
                </c:pt>
                <c:pt idx="127600">
                  <c:v>43744.416666666664</c:v>
                </c:pt>
                <c:pt idx="127601">
                  <c:v>43744.458333333336</c:v>
                </c:pt>
                <c:pt idx="127602">
                  <c:v>43744.5</c:v>
                </c:pt>
                <c:pt idx="127603">
                  <c:v>43744.541666666664</c:v>
                </c:pt>
                <c:pt idx="127604">
                  <c:v>43744.583333333336</c:v>
                </c:pt>
                <c:pt idx="127605">
                  <c:v>43744.625</c:v>
                </c:pt>
                <c:pt idx="127606">
                  <c:v>43744.666666666664</c:v>
                </c:pt>
                <c:pt idx="127607">
                  <c:v>43744.708333333336</c:v>
                </c:pt>
                <c:pt idx="127608">
                  <c:v>43744.75</c:v>
                </c:pt>
                <c:pt idx="127609">
                  <c:v>43744.833333333336</c:v>
                </c:pt>
                <c:pt idx="127610">
                  <c:v>43744.875</c:v>
                </c:pt>
                <c:pt idx="127611">
                  <c:v>43744.916666666664</c:v>
                </c:pt>
                <c:pt idx="127612">
                  <c:v>43744.958333333336</c:v>
                </c:pt>
                <c:pt idx="127613">
                  <c:v>43745</c:v>
                </c:pt>
                <c:pt idx="127614">
                  <c:v>43745.041666666664</c:v>
                </c:pt>
                <c:pt idx="127615">
                  <c:v>43745.083333333336</c:v>
                </c:pt>
                <c:pt idx="127616">
                  <c:v>43745.125</c:v>
                </c:pt>
                <c:pt idx="127617">
                  <c:v>43745.166666666664</c:v>
                </c:pt>
                <c:pt idx="127618">
                  <c:v>43745.208333333336</c:v>
                </c:pt>
                <c:pt idx="127619">
                  <c:v>43745.25</c:v>
                </c:pt>
                <c:pt idx="127620">
                  <c:v>43745.291666666664</c:v>
                </c:pt>
                <c:pt idx="127621">
                  <c:v>43745.333333333336</c:v>
                </c:pt>
                <c:pt idx="127622">
                  <c:v>43745.375</c:v>
                </c:pt>
                <c:pt idx="127623">
                  <c:v>43745.416666666664</c:v>
                </c:pt>
                <c:pt idx="127624">
                  <c:v>43745.458333333336</c:v>
                </c:pt>
                <c:pt idx="127625">
                  <c:v>43745.5</c:v>
                </c:pt>
                <c:pt idx="127626">
                  <c:v>43745.541666666664</c:v>
                </c:pt>
                <c:pt idx="127627">
                  <c:v>43745.583333333336</c:v>
                </c:pt>
                <c:pt idx="127628">
                  <c:v>43745.625</c:v>
                </c:pt>
                <c:pt idx="127629">
                  <c:v>43745.666666666664</c:v>
                </c:pt>
                <c:pt idx="127630">
                  <c:v>43745.708333333336</c:v>
                </c:pt>
                <c:pt idx="127631">
                  <c:v>43745.75</c:v>
                </c:pt>
                <c:pt idx="127632">
                  <c:v>43745.791666666664</c:v>
                </c:pt>
                <c:pt idx="127633">
                  <c:v>43745.833333333336</c:v>
                </c:pt>
                <c:pt idx="127634">
                  <c:v>43745.875</c:v>
                </c:pt>
                <c:pt idx="127635">
                  <c:v>43745.916666666664</c:v>
                </c:pt>
                <c:pt idx="127636">
                  <c:v>43745.958333333336</c:v>
                </c:pt>
                <c:pt idx="127637">
                  <c:v>43746</c:v>
                </c:pt>
                <c:pt idx="127638">
                  <c:v>43746.041666666664</c:v>
                </c:pt>
                <c:pt idx="127639">
                  <c:v>43746.083333333336</c:v>
                </c:pt>
                <c:pt idx="127640">
                  <c:v>43746.125</c:v>
                </c:pt>
                <c:pt idx="127641">
                  <c:v>43746.166666666664</c:v>
                </c:pt>
                <c:pt idx="127642">
                  <c:v>43746.25</c:v>
                </c:pt>
                <c:pt idx="127643">
                  <c:v>43746.291666666664</c:v>
                </c:pt>
                <c:pt idx="127644">
                  <c:v>43746.333333333336</c:v>
                </c:pt>
                <c:pt idx="127645">
                  <c:v>43746.375</c:v>
                </c:pt>
                <c:pt idx="127646">
                  <c:v>43746.416666666664</c:v>
                </c:pt>
                <c:pt idx="127647">
                  <c:v>43746.458333333336</c:v>
                </c:pt>
                <c:pt idx="127648">
                  <c:v>43746.5</c:v>
                </c:pt>
                <c:pt idx="127649">
                  <c:v>43746.583333333336</c:v>
                </c:pt>
                <c:pt idx="127650">
                  <c:v>43746.625</c:v>
                </c:pt>
                <c:pt idx="127651">
                  <c:v>43746.666666666664</c:v>
                </c:pt>
                <c:pt idx="127652">
                  <c:v>43746.708333333336</c:v>
                </c:pt>
                <c:pt idx="127653">
                  <c:v>43746.75</c:v>
                </c:pt>
                <c:pt idx="127654">
                  <c:v>43746.791666666664</c:v>
                </c:pt>
                <c:pt idx="127655">
                  <c:v>43746.833333333336</c:v>
                </c:pt>
                <c:pt idx="127656">
                  <c:v>43746.875</c:v>
                </c:pt>
                <c:pt idx="127657">
                  <c:v>43746.916666666664</c:v>
                </c:pt>
                <c:pt idx="127658">
                  <c:v>43746.958333333336</c:v>
                </c:pt>
                <c:pt idx="127659">
                  <c:v>43747</c:v>
                </c:pt>
                <c:pt idx="127660">
                  <c:v>43747.041666666664</c:v>
                </c:pt>
                <c:pt idx="127661">
                  <c:v>43747.083333333336</c:v>
                </c:pt>
                <c:pt idx="127662">
                  <c:v>43747.125</c:v>
                </c:pt>
                <c:pt idx="127663">
                  <c:v>43747.166666666664</c:v>
                </c:pt>
                <c:pt idx="127664">
                  <c:v>43747.208333333336</c:v>
                </c:pt>
                <c:pt idx="127665">
                  <c:v>43747.25</c:v>
                </c:pt>
                <c:pt idx="127666">
                  <c:v>43747.291666666664</c:v>
                </c:pt>
                <c:pt idx="127667">
                  <c:v>43747.333333333336</c:v>
                </c:pt>
                <c:pt idx="127668">
                  <c:v>43747.416666666664</c:v>
                </c:pt>
                <c:pt idx="127669">
                  <c:v>43747.458333333336</c:v>
                </c:pt>
                <c:pt idx="127670">
                  <c:v>43747.5</c:v>
                </c:pt>
                <c:pt idx="127671">
                  <c:v>43747.541666666664</c:v>
                </c:pt>
                <c:pt idx="127672">
                  <c:v>43747.583333333336</c:v>
                </c:pt>
                <c:pt idx="127673">
                  <c:v>43747.625</c:v>
                </c:pt>
                <c:pt idx="127674">
                  <c:v>43747.666666666664</c:v>
                </c:pt>
                <c:pt idx="127675">
                  <c:v>43747.708333333336</c:v>
                </c:pt>
                <c:pt idx="127676">
                  <c:v>43747.75</c:v>
                </c:pt>
                <c:pt idx="127677">
                  <c:v>43747.791666666664</c:v>
                </c:pt>
                <c:pt idx="127678">
                  <c:v>43747.833333333336</c:v>
                </c:pt>
                <c:pt idx="127679">
                  <c:v>43747.875</c:v>
                </c:pt>
                <c:pt idx="127680">
                  <c:v>43747.916666666664</c:v>
                </c:pt>
                <c:pt idx="127681">
                  <c:v>43747.958333333336</c:v>
                </c:pt>
                <c:pt idx="127682">
                  <c:v>43748</c:v>
                </c:pt>
                <c:pt idx="127683">
                  <c:v>43748.041666666664</c:v>
                </c:pt>
                <c:pt idx="127684">
                  <c:v>43748.083333333336</c:v>
                </c:pt>
                <c:pt idx="127685">
                  <c:v>43748.125</c:v>
                </c:pt>
                <c:pt idx="127686">
                  <c:v>43748.166666666664</c:v>
                </c:pt>
                <c:pt idx="127687">
                  <c:v>43748.208333333336</c:v>
                </c:pt>
                <c:pt idx="127688">
                  <c:v>43748.25</c:v>
                </c:pt>
                <c:pt idx="127689">
                  <c:v>43748.291666666664</c:v>
                </c:pt>
                <c:pt idx="127690">
                  <c:v>43748.333333333336</c:v>
                </c:pt>
                <c:pt idx="127691">
                  <c:v>43748.375</c:v>
                </c:pt>
                <c:pt idx="127692">
                  <c:v>43748.416666666664</c:v>
                </c:pt>
                <c:pt idx="127693">
                  <c:v>43748.458333333336</c:v>
                </c:pt>
                <c:pt idx="127694">
                  <c:v>43748.5</c:v>
                </c:pt>
                <c:pt idx="127695">
                  <c:v>43748.541666666664</c:v>
                </c:pt>
                <c:pt idx="127696">
                  <c:v>43748.583333333336</c:v>
                </c:pt>
                <c:pt idx="127697">
                  <c:v>43748.625</c:v>
                </c:pt>
                <c:pt idx="127698">
                  <c:v>43748.666666666664</c:v>
                </c:pt>
                <c:pt idx="127699">
                  <c:v>43748.708333333336</c:v>
                </c:pt>
                <c:pt idx="127700">
                  <c:v>43748.75</c:v>
                </c:pt>
                <c:pt idx="127701">
                  <c:v>43748.791666666664</c:v>
                </c:pt>
                <c:pt idx="127702">
                  <c:v>43748.833333333336</c:v>
                </c:pt>
                <c:pt idx="127703">
                  <c:v>43748.875</c:v>
                </c:pt>
                <c:pt idx="127704">
                  <c:v>43748.916666666664</c:v>
                </c:pt>
                <c:pt idx="127705">
                  <c:v>43748.958333333336</c:v>
                </c:pt>
                <c:pt idx="127706">
                  <c:v>43749</c:v>
                </c:pt>
                <c:pt idx="127707">
                  <c:v>43749.041666666664</c:v>
                </c:pt>
                <c:pt idx="127708">
                  <c:v>43749.083333333336</c:v>
                </c:pt>
                <c:pt idx="127709">
                  <c:v>43749.125</c:v>
                </c:pt>
                <c:pt idx="127710">
                  <c:v>43749.166666666664</c:v>
                </c:pt>
                <c:pt idx="127711">
                  <c:v>43749.208333333336</c:v>
                </c:pt>
                <c:pt idx="127712">
                  <c:v>43749.25</c:v>
                </c:pt>
                <c:pt idx="127713">
                  <c:v>43749.291666666664</c:v>
                </c:pt>
                <c:pt idx="127714">
                  <c:v>43749.333333333336</c:v>
                </c:pt>
                <c:pt idx="127715">
                  <c:v>43749.375</c:v>
                </c:pt>
                <c:pt idx="127716">
                  <c:v>43749.416666666664</c:v>
                </c:pt>
                <c:pt idx="127717">
                  <c:v>43749.458333333336</c:v>
                </c:pt>
                <c:pt idx="127718">
                  <c:v>43749.5</c:v>
                </c:pt>
                <c:pt idx="127719">
                  <c:v>43749.541666666664</c:v>
                </c:pt>
                <c:pt idx="127720">
                  <c:v>43749.583333333336</c:v>
                </c:pt>
                <c:pt idx="127721">
                  <c:v>43749.625</c:v>
                </c:pt>
                <c:pt idx="127722">
                  <c:v>43749.666666666664</c:v>
                </c:pt>
                <c:pt idx="127723">
                  <c:v>43749.708333333336</c:v>
                </c:pt>
                <c:pt idx="127724">
                  <c:v>43749.75</c:v>
                </c:pt>
                <c:pt idx="127725">
                  <c:v>43749.791666666664</c:v>
                </c:pt>
                <c:pt idx="127726">
                  <c:v>43749.833333333336</c:v>
                </c:pt>
                <c:pt idx="127727">
                  <c:v>43749.875</c:v>
                </c:pt>
                <c:pt idx="127728">
                  <c:v>43749.916666666664</c:v>
                </c:pt>
                <c:pt idx="127729">
                  <c:v>43749.958333333336</c:v>
                </c:pt>
                <c:pt idx="127730">
                  <c:v>43750</c:v>
                </c:pt>
                <c:pt idx="127731">
                  <c:v>43750.041666666664</c:v>
                </c:pt>
                <c:pt idx="127732">
                  <c:v>43750.083333333336</c:v>
                </c:pt>
                <c:pt idx="127733">
                  <c:v>43750.125</c:v>
                </c:pt>
                <c:pt idx="127734">
                  <c:v>43750.166666666664</c:v>
                </c:pt>
                <c:pt idx="127735">
                  <c:v>43750.208333333336</c:v>
                </c:pt>
                <c:pt idx="127736">
                  <c:v>43750.25</c:v>
                </c:pt>
                <c:pt idx="127737">
                  <c:v>43750.291666666664</c:v>
                </c:pt>
                <c:pt idx="127738">
                  <c:v>43750.333333333336</c:v>
                </c:pt>
                <c:pt idx="127739">
                  <c:v>43750.375</c:v>
                </c:pt>
                <c:pt idx="127740">
                  <c:v>43750.416666666664</c:v>
                </c:pt>
                <c:pt idx="127741">
                  <c:v>43750.458333333336</c:v>
                </c:pt>
                <c:pt idx="127742">
                  <c:v>43750.5</c:v>
                </c:pt>
                <c:pt idx="127743">
                  <c:v>43750.541666666664</c:v>
                </c:pt>
                <c:pt idx="127744">
                  <c:v>43750.583333333336</c:v>
                </c:pt>
                <c:pt idx="127745">
                  <c:v>43750.666666666664</c:v>
                </c:pt>
                <c:pt idx="127746">
                  <c:v>43750.708333333336</c:v>
                </c:pt>
                <c:pt idx="127747">
                  <c:v>43750.75</c:v>
                </c:pt>
                <c:pt idx="127748">
                  <c:v>43750.791666666664</c:v>
                </c:pt>
                <c:pt idx="127749">
                  <c:v>43750.833333333336</c:v>
                </c:pt>
                <c:pt idx="127750">
                  <c:v>43750.875</c:v>
                </c:pt>
                <c:pt idx="127751">
                  <c:v>43750.916666666664</c:v>
                </c:pt>
                <c:pt idx="127752">
                  <c:v>43750.958333333336</c:v>
                </c:pt>
                <c:pt idx="127753">
                  <c:v>43751</c:v>
                </c:pt>
                <c:pt idx="127754">
                  <c:v>43751.041666666664</c:v>
                </c:pt>
                <c:pt idx="127755">
                  <c:v>43751.125</c:v>
                </c:pt>
                <c:pt idx="127756">
                  <c:v>43751.208333333336</c:v>
                </c:pt>
                <c:pt idx="127757">
                  <c:v>43751.25</c:v>
                </c:pt>
                <c:pt idx="127758">
                  <c:v>43751.291666666664</c:v>
                </c:pt>
                <c:pt idx="127759">
                  <c:v>43751.333333333336</c:v>
                </c:pt>
                <c:pt idx="127760">
                  <c:v>43751.375</c:v>
                </c:pt>
                <c:pt idx="127761">
                  <c:v>43751.416666666664</c:v>
                </c:pt>
                <c:pt idx="127762">
                  <c:v>43751.458333333336</c:v>
                </c:pt>
                <c:pt idx="127763">
                  <c:v>43751.5</c:v>
                </c:pt>
                <c:pt idx="127764">
                  <c:v>43751.541666666664</c:v>
                </c:pt>
                <c:pt idx="127765">
                  <c:v>43751.583333333336</c:v>
                </c:pt>
                <c:pt idx="127766">
                  <c:v>43751.625</c:v>
                </c:pt>
                <c:pt idx="127767">
                  <c:v>43751.666666666664</c:v>
                </c:pt>
                <c:pt idx="127768">
                  <c:v>43751.708333333336</c:v>
                </c:pt>
                <c:pt idx="127769">
                  <c:v>43751.75</c:v>
                </c:pt>
                <c:pt idx="127770">
                  <c:v>43751.791666666664</c:v>
                </c:pt>
                <c:pt idx="127771">
                  <c:v>43751.833333333336</c:v>
                </c:pt>
                <c:pt idx="127772">
                  <c:v>43751.875</c:v>
                </c:pt>
                <c:pt idx="127773">
                  <c:v>43751.916666666664</c:v>
                </c:pt>
                <c:pt idx="127774">
                  <c:v>43751.958333333336</c:v>
                </c:pt>
                <c:pt idx="127775">
                  <c:v>43752</c:v>
                </c:pt>
                <c:pt idx="127776">
                  <c:v>43752.041666666664</c:v>
                </c:pt>
                <c:pt idx="127777">
                  <c:v>43752.083333333336</c:v>
                </c:pt>
                <c:pt idx="127778">
                  <c:v>43752.125</c:v>
                </c:pt>
                <c:pt idx="127779">
                  <c:v>43752.166666666664</c:v>
                </c:pt>
                <c:pt idx="127780">
                  <c:v>43752.208333333336</c:v>
                </c:pt>
                <c:pt idx="127781">
                  <c:v>43752.25</c:v>
                </c:pt>
                <c:pt idx="127782">
                  <c:v>43752.291666666664</c:v>
                </c:pt>
                <c:pt idx="127783">
                  <c:v>43752.333333333336</c:v>
                </c:pt>
                <c:pt idx="127784">
                  <c:v>43752.375</c:v>
                </c:pt>
                <c:pt idx="127785">
                  <c:v>43752.416666666664</c:v>
                </c:pt>
                <c:pt idx="127786">
                  <c:v>43752.458333333336</c:v>
                </c:pt>
                <c:pt idx="127787">
                  <c:v>43752.5</c:v>
                </c:pt>
                <c:pt idx="127788">
                  <c:v>43752.541666666664</c:v>
                </c:pt>
                <c:pt idx="127789">
                  <c:v>43752.583333333336</c:v>
                </c:pt>
                <c:pt idx="127790">
                  <c:v>43752.625</c:v>
                </c:pt>
                <c:pt idx="127791">
                  <c:v>43752.666666666664</c:v>
                </c:pt>
                <c:pt idx="127792">
                  <c:v>43752.708333333336</c:v>
                </c:pt>
                <c:pt idx="127793">
                  <c:v>43752.75</c:v>
                </c:pt>
                <c:pt idx="127794">
                  <c:v>43752.791666666664</c:v>
                </c:pt>
                <c:pt idx="127795">
                  <c:v>43752.833333333336</c:v>
                </c:pt>
                <c:pt idx="127796">
                  <c:v>43752.875</c:v>
                </c:pt>
                <c:pt idx="127797">
                  <c:v>43752.916666666664</c:v>
                </c:pt>
                <c:pt idx="127798">
                  <c:v>43753</c:v>
                </c:pt>
                <c:pt idx="127799">
                  <c:v>43753.041666666664</c:v>
                </c:pt>
                <c:pt idx="127800">
                  <c:v>43753.083333333336</c:v>
                </c:pt>
                <c:pt idx="127801">
                  <c:v>43753.125</c:v>
                </c:pt>
                <c:pt idx="127802">
                  <c:v>43753.166666666664</c:v>
                </c:pt>
                <c:pt idx="127803">
                  <c:v>43753.208333333336</c:v>
                </c:pt>
                <c:pt idx="127804">
                  <c:v>43753.25</c:v>
                </c:pt>
                <c:pt idx="127805">
                  <c:v>43753.291666666664</c:v>
                </c:pt>
                <c:pt idx="127806">
                  <c:v>43753.333333333336</c:v>
                </c:pt>
                <c:pt idx="127807">
                  <c:v>43753.375</c:v>
                </c:pt>
                <c:pt idx="127808">
                  <c:v>43753.416666666664</c:v>
                </c:pt>
                <c:pt idx="127809">
                  <c:v>43753.458333333336</c:v>
                </c:pt>
                <c:pt idx="127810">
                  <c:v>43753.5</c:v>
                </c:pt>
                <c:pt idx="127811">
                  <c:v>43753.541666666664</c:v>
                </c:pt>
                <c:pt idx="127812">
                  <c:v>43753.583333333336</c:v>
                </c:pt>
                <c:pt idx="127813">
                  <c:v>43753.625</c:v>
                </c:pt>
                <c:pt idx="127814">
                  <c:v>43753.666666666664</c:v>
                </c:pt>
                <c:pt idx="127815">
                  <c:v>43753.708333333336</c:v>
                </c:pt>
                <c:pt idx="127816">
                  <c:v>43753.75</c:v>
                </c:pt>
                <c:pt idx="127817">
                  <c:v>43753.791666666664</c:v>
                </c:pt>
                <c:pt idx="127818">
                  <c:v>43753.833333333336</c:v>
                </c:pt>
                <c:pt idx="127819">
                  <c:v>43753.875</c:v>
                </c:pt>
                <c:pt idx="127820">
                  <c:v>43753.916666666664</c:v>
                </c:pt>
                <c:pt idx="127821">
                  <c:v>43754</c:v>
                </c:pt>
                <c:pt idx="127822">
                  <c:v>43754.041666666664</c:v>
                </c:pt>
                <c:pt idx="127823">
                  <c:v>43754.083333333336</c:v>
                </c:pt>
                <c:pt idx="127824">
                  <c:v>43754.125</c:v>
                </c:pt>
                <c:pt idx="127825">
                  <c:v>43754.166666666664</c:v>
                </c:pt>
                <c:pt idx="127826">
                  <c:v>43754.208333333336</c:v>
                </c:pt>
                <c:pt idx="127827">
                  <c:v>43754.25</c:v>
                </c:pt>
                <c:pt idx="127828">
                  <c:v>43754.291666666664</c:v>
                </c:pt>
                <c:pt idx="127829">
                  <c:v>43754.333333333336</c:v>
                </c:pt>
                <c:pt idx="127830">
                  <c:v>43754.375</c:v>
                </c:pt>
                <c:pt idx="127831">
                  <c:v>43754.416666666664</c:v>
                </c:pt>
                <c:pt idx="127832">
                  <c:v>43754.458333333336</c:v>
                </c:pt>
                <c:pt idx="127833">
                  <c:v>43754.5</c:v>
                </c:pt>
                <c:pt idx="127834">
                  <c:v>43754.541666666664</c:v>
                </c:pt>
                <c:pt idx="127835">
                  <c:v>43754.625</c:v>
                </c:pt>
                <c:pt idx="127836">
                  <c:v>43754.666666666664</c:v>
                </c:pt>
                <c:pt idx="127837">
                  <c:v>43754.708333333336</c:v>
                </c:pt>
                <c:pt idx="127838">
                  <c:v>43754.75</c:v>
                </c:pt>
                <c:pt idx="127839">
                  <c:v>43754.791666666664</c:v>
                </c:pt>
                <c:pt idx="127840">
                  <c:v>43754.833333333336</c:v>
                </c:pt>
                <c:pt idx="127841">
                  <c:v>43754.875</c:v>
                </c:pt>
                <c:pt idx="127842">
                  <c:v>43754.916666666664</c:v>
                </c:pt>
                <c:pt idx="127843">
                  <c:v>43754.958333333336</c:v>
                </c:pt>
                <c:pt idx="127844">
                  <c:v>43755</c:v>
                </c:pt>
                <c:pt idx="127845">
                  <c:v>43755.041666666664</c:v>
                </c:pt>
                <c:pt idx="127846">
                  <c:v>43755.083333333336</c:v>
                </c:pt>
                <c:pt idx="127847">
                  <c:v>43755.166666666664</c:v>
                </c:pt>
                <c:pt idx="127848">
                  <c:v>43755.208333333336</c:v>
                </c:pt>
                <c:pt idx="127849">
                  <c:v>43755.25</c:v>
                </c:pt>
                <c:pt idx="127850">
                  <c:v>43755.291666666664</c:v>
                </c:pt>
                <c:pt idx="127851">
                  <c:v>43755.333333333336</c:v>
                </c:pt>
                <c:pt idx="127852">
                  <c:v>43755.375</c:v>
                </c:pt>
                <c:pt idx="127853">
                  <c:v>43755.416666666664</c:v>
                </c:pt>
                <c:pt idx="127854">
                  <c:v>43755.458333333336</c:v>
                </c:pt>
                <c:pt idx="127855">
                  <c:v>43755.5</c:v>
                </c:pt>
                <c:pt idx="127856">
                  <c:v>43755.541666666664</c:v>
                </c:pt>
                <c:pt idx="127857">
                  <c:v>43755.583333333336</c:v>
                </c:pt>
                <c:pt idx="127858">
                  <c:v>43755.625</c:v>
                </c:pt>
                <c:pt idx="127859">
                  <c:v>43755.666666666664</c:v>
                </c:pt>
                <c:pt idx="127860">
                  <c:v>43755.708333333336</c:v>
                </c:pt>
                <c:pt idx="127861">
                  <c:v>43755.75</c:v>
                </c:pt>
                <c:pt idx="127862">
                  <c:v>43755.791666666664</c:v>
                </c:pt>
                <c:pt idx="127863">
                  <c:v>43755.833333333336</c:v>
                </c:pt>
                <c:pt idx="127864">
                  <c:v>43755.875</c:v>
                </c:pt>
                <c:pt idx="127865">
                  <c:v>43755.916666666664</c:v>
                </c:pt>
                <c:pt idx="127866">
                  <c:v>43755.958333333336</c:v>
                </c:pt>
                <c:pt idx="127867">
                  <c:v>43756</c:v>
                </c:pt>
                <c:pt idx="127868">
                  <c:v>43756.041666666664</c:v>
                </c:pt>
                <c:pt idx="127869">
                  <c:v>43756.083333333336</c:v>
                </c:pt>
                <c:pt idx="127870">
                  <c:v>43756.125</c:v>
                </c:pt>
                <c:pt idx="127871">
                  <c:v>43756.166666666664</c:v>
                </c:pt>
                <c:pt idx="127872">
                  <c:v>43756.208333333336</c:v>
                </c:pt>
                <c:pt idx="127873">
                  <c:v>43756.25</c:v>
                </c:pt>
                <c:pt idx="127874">
                  <c:v>43756.291666666664</c:v>
                </c:pt>
                <c:pt idx="127875">
                  <c:v>43756.333333333336</c:v>
                </c:pt>
                <c:pt idx="127876">
                  <c:v>43756.375</c:v>
                </c:pt>
                <c:pt idx="127877">
                  <c:v>43756.416666666664</c:v>
                </c:pt>
                <c:pt idx="127878">
                  <c:v>43756.458333333336</c:v>
                </c:pt>
                <c:pt idx="127879">
                  <c:v>43756.5</c:v>
                </c:pt>
                <c:pt idx="127880">
                  <c:v>43756.583333333336</c:v>
                </c:pt>
                <c:pt idx="127881">
                  <c:v>43756.666666666664</c:v>
                </c:pt>
                <c:pt idx="127882">
                  <c:v>43756.708333333336</c:v>
                </c:pt>
                <c:pt idx="127883">
                  <c:v>43756.75</c:v>
                </c:pt>
                <c:pt idx="127884">
                  <c:v>43756.791666666664</c:v>
                </c:pt>
                <c:pt idx="127885">
                  <c:v>43756.875</c:v>
                </c:pt>
                <c:pt idx="127886">
                  <c:v>43756.916666666664</c:v>
                </c:pt>
                <c:pt idx="127887">
                  <c:v>43756.958333333336</c:v>
                </c:pt>
                <c:pt idx="127888">
                  <c:v>43757</c:v>
                </c:pt>
                <c:pt idx="127889">
                  <c:v>43757.041666666664</c:v>
                </c:pt>
                <c:pt idx="127890">
                  <c:v>43757.083333333336</c:v>
                </c:pt>
                <c:pt idx="127891">
                  <c:v>43757.125</c:v>
                </c:pt>
                <c:pt idx="127892">
                  <c:v>43757.166666666664</c:v>
                </c:pt>
                <c:pt idx="127893">
                  <c:v>43757.208333333336</c:v>
                </c:pt>
                <c:pt idx="127894">
                  <c:v>43757.25</c:v>
                </c:pt>
                <c:pt idx="127895">
                  <c:v>43757.291666666664</c:v>
                </c:pt>
                <c:pt idx="127896">
                  <c:v>43757.333333333336</c:v>
                </c:pt>
                <c:pt idx="127897">
                  <c:v>43757.375</c:v>
                </c:pt>
                <c:pt idx="127898">
                  <c:v>43757.416666666664</c:v>
                </c:pt>
                <c:pt idx="127899">
                  <c:v>43757.458333333336</c:v>
                </c:pt>
                <c:pt idx="127900">
                  <c:v>43757.5</c:v>
                </c:pt>
                <c:pt idx="127901">
                  <c:v>43757.541666666664</c:v>
                </c:pt>
                <c:pt idx="127902">
                  <c:v>43757.583333333336</c:v>
                </c:pt>
                <c:pt idx="127903">
                  <c:v>43757.625</c:v>
                </c:pt>
                <c:pt idx="127904">
                  <c:v>43757.666666666664</c:v>
                </c:pt>
                <c:pt idx="127905">
                  <c:v>43757.708333333336</c:v>
                </c:pt>
                <c:pt idx="127906">
                  <c:v>43757.75</c:v>
                </c:pt>
                <c:pt idx="127907">
                  <c:v>43757.791666666664</c:v>
                </c:pt>
                <c:pt idx="127908">
                  <c:v>43757.833333333336</c:v>
                </c:pt>
                <c:pt idx="127909">
                  <c:v>43757.875</c:v>
                </c:pt>
                <c:pt idx="127910">
                  <c:v>43757.916666666664</c:v>
                </c:pt>
                <c:pt idx="127911">
                  <c:v>43757.958333333336</c:v>
                </c:pt>
                <c:pt idx="127912">
                  <c:v>43758</c:v>
                </c:pt>
                <c:pt idx="127913">
                  <c:v>43758.041666666664</c:v>
                </c:pt>
                <c:pt idx="127914">
                  <c:v>43758.083333333336</c:v>
                </c:pt>
                <c:pt idx="127915">
                  <c:v>43758.125</c:v>
                </c:pt>
                <c:pt idx="127916">
                  <c:v>43758.166666666664</c:v>
                </c:pt>
                <c:pt idx="127917">
                  <c:v>43758.208333333336</c:v>
                </c:pt>
                <c:pt idx="127918">
                  <c:v>43758.25</c:v>
                </c:pt>
                <c:pt idx="127919">
                  <c:v>43758.291666666664</c:v>
                </c:pt>
                <c:pt idx="127920">
                  <c:v>43758.333333333336</c:v>
                </c:pt>
                <c:pt idx="127921">
                  <c:v>43758.375</c:v>
                </c:pt>
                <c:pt idx="127922">
                  <c:v>43758.416666666664</c:v>
                </c:pt>
                <c:pt idx="127923">
                  <c:v>43758.458333333336</c:v>
                </c:pt>
                <c:pt idx="127924">
                  <c:v>43758.5</c:v>
                </c:pt>
                <c:pt idx="127925">
                  <c:v>43758.541666666664</c:v>
                </c:pt>
                <c:pt idx="127926">
                  <c:v>43758.583333333336</c:v>
                </c:pt>
                <c:pt idx="127927">
                  <c:v>43758.625</c:v>
                </c:pt>
                <c:pt idx="127928">
                  <c:v>43758.666666666664</c:v>
                </c:pt>
                <c:pt idx="127929">
                  <c:v>43758.708333333336</c:v>
                </c:pt>
                <c:pt idx="127930">
                  <c:v>43758.75</c:v>
                </c:pt>
                <c:pt idx="127931">
                  <c:v>43758.791666666664</c:v>
                </c:pt>
                <c:pt idx="127932">
                  <c:v>43758.875</c:v>
                </c:pt>
                <c:pt idx="127933">
                  <c:v>43758.916666666664</c:v>
                </c:pt>
                <c:pt idx="127934">
                  <c:v>43758.958333333336</c:v>
                </c:pt>
                <c:pt idx="127935">
                  <c:v>43759</c:v>
                </c:pt>
                <c:pt idx="127936">
                  <c:v>43759.041666666664</c:v>
                </c:pt>
                <c:pt idx="127937">
                  <c:v>43759.083333333336</c:v>
                </c:pt>
                <c:pt idx="127938">
                  <c:v>43759.125</c:v>
                </c:pt>
                <c:pt idx="127939">
                  <c:v>43759.166666666664</c:v>
                </c:pt>
                <c:pt idx="127940">
                  <c:v>43759.208333333336</c:v>
                </c:pt>
                <c:pt idx="127941">
                  <c:v>43759.25</c:v>
                </c:pt>
                <c:pt idx="127942">
                  <c:v>43759.291666666664</c:v>
                </c:pt>
                <c:pt idx="127943">
                  <c:v>43759.333333333336</c:v>
                </c:pt>
                <c:pt idx="127944">
                  <c:v>43759.375</c:v>
                </c:pt>
                <c:pt idx="127945">
                  <c:v>43759.416666666664</c:v>
                </c:pt>
                <c:pt idx="127946">
                  <c:v>43759.458333333336</c:v>
                </c:pt>
                <c:pt idx="127947">
                  <c:v>43759.5</c:v>
                </c:pt>
                <c:pt idx="127948">
                  <c:v>43759.541666666664</c:v>
                </c:pt>
                <c:pt idx="127949">
                  <c:v>43759.583333333336</c:v>
                </c:pt>
                <c:pt idx="127950">
                  <c:v>43759.625</c:v>
                </c:pt>
                <c:pt idx="127951">
                  <c:v>43759.666666666664</c:v>
                </c:pt>
                <c:pt idx="127952">
                  <c:v>43759.708333333336</c:v>
                </c:pt>
                <c:pt idx="127953">
                  <c:v>43759.75</c:v>
                </c:pt>
                <c:pt idx="127954">
                  <c:v>43759.833333333336</c:v>
                </c:pt>
                <c:pt idx="127955">
                  <c:v>43759.875</c:v>
                </c:pt>
                <c:pt idx="127956">
                  <c:v>43759.916666666664</c:v>
                </c:pt>
                <c:pt idx="127957">
                  <c:v>43759.958333333336</c:v>
                </c:pt>
                <c:pt idx="127958">
                  <c:v>43760</c:v>
                </c:pt>
                <c:pt idx="127959">
                  <c:v>43760.041666666664</c:v>
                </c:pt>
                <c:pt idx="127960">
                  <c:v>43760.083333333336</c:v>
                </c:pt>
                <c:pt idx="127961">
                  <c:v>43760.125</c:v>
                </c:pt>
                <c:pt idx="127962">
                  <c:v>43760.166666666664</c:v>
                </c:pt>
                <c:pt idx="127963">
                  <c:v>43760.208333333336</c:v>
                </c:pt>
                <c:pt idx="127964">
                  <c:v>43760.291666666664</c:v>
                </c:pt>
                <c:pt idx="127965">
                  <c:v>43760.333333333336</c:v>
                </c:pt>
                <c:pt idx="127966">
                  <c:v>43760.375</c:v>
                </c:pt>
                <c:pt idx="127967">
                  <c:v>43760.416666666664</c:v>
                </c:pt>
                <c:pt idx="127968">
                  <c:v>43760.458333333336</c:v>
                </c:pt>
                <c:pt idx="127969">
                  <c:v>43760.5</c:v>
                </c:pt>
                <c:pt idx="127970">
                  <c:v>43760.541666666664</c:v>
                </c:pt>
                <c:pt idx="127971">
                  <c:v>43760.583333333336</c:v>
                </c:pt>
                <c:pt idx="127972">
                  <c:v>43760.625</c:v>
                </c:pt>
                <c:pt idx="127973">
                  <c:v>43760.666666666664</c:v>
                </c:pt>
                <c:pt idx="127974">
                  <c:v>43760.708333333336</c:v>
                </c:pt>
                <c:pt idx="127975">
                  <c:v>43760.75</c:v>
                </c:pt>
                <c:pt idx="127976">
                  <c:v>43760.791666666664</c:v>
                </c:pt>
                <c:pt idx="127977">
                  <c:v>43760.833333333336</c:v>
                </c:pt>
                <c:pt idx="127978">
                  <c:v>43760.875</c:v>
                </c:pt>
                <c:pt idx="127979">
                  <c:v>43760.916666666664</c:v>
                </c:pt>
                <c:pt idx="127980">
                  <c:v>43760.958333333336</c:v>
                </c:pt>
                <c:pt idx="127981">
                  <c:v>43761</c:v>
                </c:pt>
                <c:pt idx="127982">
                  <c:v>43761.041666666664</c:v>
                </c:pt>
                <c:pt idx="127983">
                  <c:v>43761.083333333336</c:v>
                </c:pt>
                <c:pt idx="127984">
                  <c:v>43761.125</c:v>
                </c:pt>
                <c:pt idx="127985">
                  <c:v>43761.166666666664</c:v>
                </c:pt>
                <c:pt idx="127986">
                  <c:v>43761.208333333336</c:v>
                </c:pt>
                <c:pt idx="127987">
                  <c:v>43761.25</c:v>
                </c:pt>
                <c:pt idx="127988">
                  <c:v>43761.291666666664</c:v>
                </c:pt>
                <c:pt idx="127989">
                  <c:v>43761.333333333336</c:v>
                </c:pt>
                <c:pt idx="127990">
                  <c:v>43761.375</c:v>
                </c:pt>
                <c:pt idx="127991">
                  <c:v>43761.416666666664</c:v>
                </c:pt>
                <c:pt idx="127992">
                  <c:v>43761.458333333336</c:v>
                </c:pt>
                <c:pt idx="127993">
                  <c:v>43761.5</c:v>
                </c:pt>
                <c:pt idx="127994">
                  <c:v>43761.541666666664</c:v>
                </c:pt>
                <c:pt idx="127995">
                  <c:v>43761.583333333336</c:v>
                </c:pt>
                <c:pt idx="127996">
                  <c:v>43761.625</c:v>
                </c:pt>
                <c:pt idx="127997">
                  <c:v>43761.666666666664</c:v>
                </c:pt>
                <c:pt idx="127998">
                  <c:v>43761.708333333336</c:v>
                </c:pt>
                <c:pt idx="127999">
                  <c:v>43761.75</c:v>
                </c:pt>
                <c:pt idx="128000">
                  <c:v>43761.791666666664</c:v>
                </c:pt>
                <c:pt idx="128001">
                  <c:v>43761.833333333336</c:v>
                </c:pt>
                <c:pt idx="128002">
                  <c:v>43761.875</c:v>
                </c:pt>
                <c:pt idx="128003">
                  <c:v>43761.916666666664</c:v>
                </c:pt>
                <c:pt idx="128004">
                  <c:v>43761.958333333336</c:v>
                </c:pt>
                <c:pt idx="128005">
                  <c:v>43762</c:v>
                </c:pt>
                <c:pt idx="128006">
                  <c:v>43762.041666666664</c:v>
                </c:pt>
                <c:pt idx="128007">
                  <c:v>43762.083333333336</c:v>
                </c:pt>
                <c:pt idx="128008">
                  <c:v>43762.125</c:v>
                </c:pt>
                <c:pt idx="128009">
                  <c:v>43762.166666666664</c:v>
                </c:pt>
                <c:pt idx="128010">
                  <c:v>43762.208333333336</c:v>
                </c:pt>
                <c:pt idx="128011">
                  <c:v>43762.25</c:v>
                </c:pt>
                <c:pt idx="128012">
                  <c:v>43762.291666666664</c:v>
                </c:pt>
                <c:pt idx="128013">
                  <c:v>43762.333333333336</c:v>
                </c:pt>
                <c:pt idx="128014">
                  <c:v>43762.375</c:v>
                </c:pt>
                <c:pt idx="128015">
                  <c:v>43762.416666666664</c:v>
                </c:pt>
                <c:pt idx="128016">
                  <c:v>43762.458333333336</c:v>
                </c:pt>
                <c:pt idx="128017">
                  <c:v>43762.5</c:v>
                </c:pt>
                <c:pt idx="128018">
                  <c:v>43762.541666666664</c:v>
                </c:pt>
                <c:pt idx="128019">
                  <c:v>43762.583333333336</c:v>
                </c:pt>
                <c:pt idx="128020">
                  <c:v>43762.625</c:v>
                </c:pt>
                <c:pt idx="128021">
                  <c:v>43762.666666666664</c:v>
                </c:pt>
                <c:pt idx="128022">
                  <c:v>43762.708333333336</c:v>
                </c:pt>
                <c:pt idx="128023">
                  <c:v>43762.75</c:v>
                </c:pt>
                <c:pt idx="128024">
                  <c:v>43762.791666666664</c:v>
                </c:pt>
                <c:pt idx="128025">
                  <c:v>43762.833333333336</c:v>
                </c:pt>
                <c:pt idx="128026">
                  <c:v>43762.875</c:v>
                </c:pt>
                <c:pt idx="128027">
                  <c:v>43762.916666666664</c:v>
                </c:pt>
                <c:pt idx="128028">
                  <c:v>43762.958333333336</c:v>
                </c:pt>
                <c:pt idx="128029">
                  <c:v>43763</c:v>
                </c:pt>
                <c:pt idx="128030">
                  <c:v>43763.041666666664</c:v>
                </c:pt>
                <c:pt idx="128031">
                  <c:v>43763.083333333336</c:v>
                </c:pt>
                <c:pt idx="128032">
                  <c:v>43763.125</c:v>
                </c:pt>
                <c:pt idx="128033">
                  <c:v>43763.166666666664</c:v>
                </c:pt>
                <c:pt idx="128034">
                  <c:v>43763.208333333336</c:v>
                </c:pt>
                <c:pt idx="128035">
                  <c:v>43763.25</c:v>
                </c:pt>
                <c:pt idx="128036">
                  <c:v>43763.291666666664</c:v>
                </c:pt>
                <c:pt idx="128037">
                  <c:v>43763.333333333336</c:v>
                </c:pt>
                <c:pt idx="128038">
                  <c:v>43763.375</c:v>
                </c:pt>
                <c:pt idx="128039">
                  <c:v>43763.416666666664</c:v>
                </c:pt>
                <c:pt idx="128040">
                  <c:v>43763.458333333336</c:v>
                </c:pt>
                <c:pt idx="128041">
                  <c:v>43763.5</c:v>
                </c:pt>
                <c:pt idx="128042">
                  <c:v>43763.541666666664</c:v>
                </c:pt>
                <c:pt idx="128043">
                  <c:v>43763.583333333336</c:v>
                </c:pt>
                <c:pt idx="128044">
                  <c:v>43763.625</c:v>
                </c:pt>
                <c:pt idx="128045">
                  <c:v>43763.666666666664</c:v>
                </c:pt>
                <c:pt idx="128046">
                  <c:v>43763.75</c:v>
                </c:pt>
                <c:pt idx="128047">
                  <c:v>43763.791666666664</c:v>
                </c:pt>
                <c:pt idx="128048">
                  <c:v>43763.833333333336</c:v>
                </c:pt>
                <c:pt idx="128049">
                  <c:v>43763.875</c:v>
                </c:pt>
                <c:pt idx="128050">
                  <c:v>43763.916666666664</c:v>
                </c:pt>
                <c:pt idx="128051">
                  <c:v>43763.958333333336</c:v>
                </c:pt>
                <c:pt idx="128052">
                  <c:v>43764</c:v>
                </c:pt>
                <c:pt idx="128053">
                  <c:v>43764.041666666664</c:v>
                </c:pt>
                <c:pt idx="128054">
                  <c:v>43764.083333333336</c:v>
                </c:pt>
                <c:pt idx="128055">
                  <c:v>43764.125</c:v>
                </c:pt>
                <c:pt idx="128056">
                  <c:v>43764.166666666664</c:v>
                </c:pt>
                <c:pt idx="128057">
                  <c:v>43764.208333333336</c:v>
                </c:pt>
                <c:pt idx="128058">
                  <c:v>43764.25</c:v>
                </c:pt>
                <c:pt idx="128059">
                  <c:v>43764.291666666664</c:v>
                </c:pt>
                <c:pt idx="128060">
                  <c:v>43764.333333333336</c:v>
                </c:pt>
                <c:pt idx="128061">
                  <c:v>43764.375</c:v>
                </c:pt>
                <c:pt idx="128062">
                  <c:v>43764.416666666664</c:v>
                </c:pt>
                <c:pt idx="128063">
                  <c:v>43764.458333333336</c:v>
                </c:pt>
                <c:pt idx="128064">
                  <c:v>43764.5</c:v>
                </c:pt>
                <c:pt idx="128065">
                  <c:v>43764.541666666664</c:v>
                </c:pt>
                <c:pt idx="128066">
                  <c:v>43764.583333333336</c:v>
                </c:pt>
                <c:pt idx="128067">
                  <c:v>43764.625</c:v>
                </c:pt>
                <c:pt idx="128068">
                  <c:v>43764.666666666664</c:v>
                </c:pt>
                <c:pt idx="128069">
                  <c:v>43764.708333333336</c:v>
                </c:pt>
                <c:pt idx="128070">
                  <c:v>43764.75</c:v>
                </c:pt>
                <c:pt idx="128071">
                  <c:v>43764.791666666664</c:v>
                </c:pt>
                <c:pt idx="128072">
                  <c:v>43764.833333333336</c:v>
                </c:pt>
                <c:pt idx="128073">
                  <c:v>43764.875</c:v>
                </c:pt>
                <c:pt idx="128074">
                  <c:v>43764.916666666664</c:v>
                </c:pt>
                <c:pt idx="128075">
                  <c:v>43764.958333333336</c:v>
                </c:pt>
                <c:pt idx="128076">
                  <c:v>43765.041666666664</c:v>
                </c:pt>
                <c:pt idx="128077">
                  <c:v>43765.125</c:v>
                </c:pt>
                <c:pt idx="128078">
                  <c:v>43765.166666666664</c:v>
                </c:pt>
                <c:pt idx="128079">
                  <c:v>43765.208333333336</c:v>
                </c:pt>
                <c:pt idx="128080">
                  <c:v>43765.25</c:v>
                </c:pt>
                <c:pt idx="128081">
                  <c:v>43765.291666666664</c:v>
                </c:pt>
                <c:pt idx="128082">
                  <c:v>43765.333333333336</c:v>
                </c:pt>
                <c:pt idx="128083">
                  <c:v>43765.375</c:v>
                </c:pt>
                <c:pt idx="128084">
                  <c:v>43765.416666666664</c:v>
                </c:pt>
                <c:pt idx="128085">
                  <c:v>43765.458333333336</c:v>
                </c:pt>
                <c:pt idx="128086">
                  <c:v>43765.5</c:v>
                </c:pt>
                <c:pt idx="128087">
                  <c:v>43765.541666666664</c:v>
                </c:pt>
                <c:pt idx="128088">
                  <c:v>43765.583333333336</c:v>
                </c:pt>
                <c:pt idx="128089">
                  <c:v>43765.625</c:v>
                </c:pt>
                <c:pt idx="128090">
                  <c:v>43765.666666666664</c:v>
                </c:pt>
                <c:pt idx="128091">
                  <c:v>43765.708333333336</c:v>
                </c:pt>
                <c:pt idx="128092">
                  <c:v>43765.75</c:v>
                </c:pt>
                <c:pt idx="128093">
                  <c:v>43765.833333333336</c:v>
                </c:pt>
                <c:pt idx="128094">
                  <c:v>43765.875</c:v>
                </c:pt>
                <c:pt idx="128095">
                  <c:v>43765.916666666664</c:v>
                </c:pt>
                <c:pt idx="128096">
                  <c:v>43765.958333333336</c:v>
                </c:pt>
                <c:pt idx="128097">
                  <c:v>43766</c:v>
                </c:pt>
                <c:pt idx="128098">
                  <c:v>43766.041666666664</c:v>
                </c:pt>
                <c:pt idx="128099">
                  <c:v>43766.083333333336</c:v>
                </c:pt>
                <c:pt idx="128100">
                  <c:v>43766.125</c:v>
                </c:pt>
                <c:pt idx="128101">
                  <c:v>43766.166666666664</c:v>
                </c:pt>
                <c:pt idx="128102">
                  <c:v>43766.208333333336</c:v>
                </c:pt>
                <c:pt idx="128103">
                  <c:v>43766.25</c:v>
                </c:pt>
                <c:pt idx="128104">
                  <c:v>43766.291666666664</c:v>
                </c:pt>
                <c:pt idx="128105">
                  <c:v>43766.333333333336</c:v>
                </c:pt>
                <c:pt idx="128106">
                  <c:v>43766.375</c:v>
                </c:pt>
                <c:pt idx="128107">
                  <c:v>43766.416666666664</c:v>
                </c:pt>
                <c:pt idx="128108">
                  <c:v>43766.458333333336</c:v>
                </c:pt>
                <c:pt idx="128109">
                  <c:v>43766.5</c:v>
                </c:pt>
                <c:pt idx="128110">
                  <c:v>43766.541666666664</c:v>
                </c:pt>
                <c:pt idx="128111">
                  <c:v>43766.583333333336</c:v>
                </c:pt>
                <c:pt idx="128112">
                  <c:v>43766.625</c:v>
                </c:pt>
                <c:pt idx="128113">
                  <c:v>43766.666666666664</c:v>
                </c:pt>
                <c:pt idx="128114">
                  <c:v>43766.708333333336</c:v>
                </c:pt>
                <c:pt idx="128115">
                  <c:v>43766.75</c:v>
                </c:pt>
                <c:pt idx="128116">
                  <c:v>43766.791666666664</c:v>
                </c:pt>
                <c:pt idx="128117">
                  <c:v>43766.833333333336</c:v>
                </c:pt>
                <c:pt idx="128118">
                  <c:v>43766.875</c:v>
                </c:pt>
                <c:pt idx="128119">
                  <c:v>43766.916666666664</c:v>
                </c:pt>
                <c:pt idx="128120">
                  <c:v>43766.958333333336</c:v>
                </c:pt>
                <c:pt idx="128121">
                  <c:v>43767</c:v>
                </c:pt>
                <c:pt idx="128122">
                  <c:v>43767.041666666664</c:v>
                </c:pt>
                <c:pt idx="128123">
                  <c:v>43767.083333333336</c:v>
                </c:pt>
                <c:pt idx="128124">
                  <c:v>43767.125</c:v>
                </c:pt>
                <c:pt idx="128125">
                  <c:v>43767.166666666664</c:v>
                </c:pt>
                <c:pt idx="128126">
                  <c:v>43767.208333333336</c:v>
                </c:pt>
                <c:pt idx="128127">
                  <c:v>43767.25</c:v>
                </c:pt>
                <c:pt idx="128128">
                  <c:v>43767.291666666664</c:v>
                </c:pt>
                <c:pt idx="128129">
                  <c:v>43767.333333333336</c:v>
                </c:pt>
                <c:pt idx="128130">
                  <c:v>43767.375</c:v>
                </c:pt>
                <c:pt idx="128131">
                  <c:v>43767.416666666664</c:v>
                </c:pt>
                <c:pt idx="128132">
                  <c:v>43767.458333333336</c:v>
                </c:pt>
                <c:pt idx="128133">
                  <c:v>43767.5</c:v>
                </c:pt>
                <c:pt idx="128134">
                  <c:v>43767.541666666664</c:v>
                </c:pt>
                <c:pt idx="128135">
                  <c:v>43767.583333333336</c:v>
                </c:pt>
                <c:pt idx="128136">
                  <c:v>43767.625</c:v>
                </c:pt>
                <c:pt idx="128137">
                  <c:v>43767.708333333336</c:v>
                </c:pt>
                <c:pt idx="128138">
                  <c:v>43767.75</c:v>
                </c:pt>
                <c:pt idx="128139">
                  <c:v>43767.791666666664</c:v>
                </c:pt>
                <c:pt idx="128140">
                  <c:v>43767.833333333336</c:v>
                </c:pt>
                <c:pt idx="128141">
                  <c:v>43767.875</c:v>
                </c:pt>
                <c:pt idx="128142">
                  <c:v>43767.916666666664</c:v>
                </c:pt>
                <c:pt idx="128143">
                  <c:v>43767.958333333336</c:v>
                </c:pt>
                <c:pt idx="128144">
                  <c:v>43768</c:v>
                </c:pt>
                <c:pt idx="128145">
                  <c:v>43768.041666666664</c:v>
                </c:pt>
                <c:pt idx="128146">
                  <c:v>43768.083333333336</c:v>
                </c:pt>
                <c:pt idx="128147">
                  <c:v>43768.125</c:v>
                </c:pt>
                <c:pt idx="128148">
                  <c:v>43768.166666666664</c:v>
                </c:pt>
                <c:pt idx="128149">
                  <c:v>43768.208333333336</c:v>
                </c:pt>
                <c:pt idx="128150">
                  <c:v>43768.25</c:v>
                </c:pt>
                <c:pt idx="128151">
                  <c:v>43768.291666666664</c:v>
                </c:pt>
                <c:pt idx="128152">
                  <c:v>43768.333333333336</c:v>
                </c:pt>
                <c:pt idx="128153">
                  <c:v>43768.375</c:v>
                </c:pt>
                <c:pt idx="128154">
                  <c:v>43768.416666666664</c:v>
                </c:pt>
                <c:pt idx="128155">
                  <c:v>43768.458333333336</c:v>
                </c:pt>
                <c:pt idx="128156">
                  <c:v>43768.5</c:v>
                </c:pt>
                <c:pt idx="128157">
                  <c:v>43768.541666666664</c:v>
                </c:pt>
                <c:pt idx="128158">
                  <c:v>43768.583333333336</c:v>
                </c:pt>
                <c:pt idx="128159">
                  <c:v>43768.625</c:v>
                </c:pt>
                <c:pt idx="128160">
                  <c:v>43768.666666666664</c:v>
                </c:pt>
                <c:pt idx="128161">
                  <c:v>43768.708333333336</c:v>
                </c:pt>
                <c:pt idx="128162">
                  <c:v>43768.75</c:v>
                </c:pt>
                <c:pt idx="128163">
                  <c:v>43768.791666666664</c:v>
                </c:pt>
                <c:pt idx="128164">
                  <c:v>43768.833333333336</c:v>
                </c:pt>
                <c:pt idx="128165">
                  <c:v>43768.875</c:v>
                </c:pt>
                <c:pt idx="128166">
                  <c:v>43768.916666666664</c:v>
                </c:pt>
                <c:pt idx="128167">
                  <c:v>43769</c:v>
                </c:pt>
                <c:pt idx="128168">
                  <c:v>43769.083333333336</c:v>
                </c:pt>
                <c:pt idx="128169">
                  <c:v>43769.125</c:v>
                </c:pt>
                <c:pt idx="128170">
                  <c:v>43769.166666666664</c:v>
                </c:pt>
                <c:pt idx="128171">
                  <c:v>43769.208333333336</c:v>
                </c:pt>
                <c:pt idx="128172">
                  <c:v>43769.25</c:v>
                </c:pt>
                <c:pt idx="128173">
                  <c:v>43769.291666666664</c:v>
                </c:pt>
                <c:pt idx="128174">
                  <c:v>43769.333333333336</c:v>
                </c:pt>
                <c:pt idx="128175">
                  <c:v>43769.375</c:v>
                </c:pt>
                <c:pt idx="128176">
                  <c:v>43769.416666666664</c:v>
                </c:pt>
                <c:pt idx="128177">
                  <c:v>43769.458333333336</c:v>
                </c:pt>
                <c:pt idx="128178">
                  <c:v>43769.5</c:v>
                </c:pt>
                <c:pt idx="128179">
                  <c:v>43769.541666666664</c:v>
                </c:pt>
                <c:pt idx="128180">
                  <c:v>43769.583333333336</c:v>
                </c:pt>
                <c:pt idx="128181">
                  <c:v>43769.625</c:v>
                </c:pt>
                <c:pt idx="128182">
                  <c:v>43769.708333333336</c:v>
                </c:pt>
                <c:pt idx="128183">
                  <c:v>43769.75</c:v>
                </c:pt>
                <c:pt idx="128184">
                  <c:v>43769.791666666664</c:v>
                </c:pt>
                <c:pt idx="128185">
                  <c:v>43769.833333333336</c:v>
                </c:pt>
                <c:pt idx="128186">
                  <c:v>43769.875</c:v>
                </c:pt>
                <c:pt idx="128187">
                  <c:v>43769.916666666664</c:v>
                </c:pt>
                <c:pt idx="128188">
                  <c:v>43769.958333333336</c:v>
                </c:pt>
                <c:pt idx="128189">
                  <c:v>43770</c:v>
                </c:pt>
                <c:pt idx="128190">
                  <c:v>43770.041666666664</c:v>
                </c:pt>
                <c:pt idx="128191">
                  <c:v>43770.083333333336</c:v>
                </c:pt>
                <c:pt idx="128192">
                  <c:v>43770.125</c:v>
                </c:pt>
                <c:pt idx="128193">
                  <c:v>43770.166666666664</c:v>
                </c:pt>
                <c:pt idx="128194">
                  <c:v>43770.208333333336</c:v>
                </c:pt>
                <c:pt idx="128195">
                  <c:v>43770.291666666664</c:v>
                </c:pt>
                <c:pt idx="128196">
                  <c:v>43770.333333333336</c:v>
                </c:pt>
                <c:pt idx="128197">
                  <c:v>43770.375</c:v>
                </c:pt>
                <c:pt idx="128198">
                  <c:v>43770.416666666664</c:v>
                </c:pt>
                <c:pt idx="128199">
                  <c:v>43770.458333333336</c:v>
                </c:pt>
                <c:pt idx="128200">
                  <c:v>43770.5</c:v>
                </c:pt>
                <c:pt idx="128201">
                  <c:v>43770.541666666664</c:v>
                </c:pt>
                <c:pt idx="128202">
                  <c:v>43770.583333333336</c:v>
                </c:pt>
                <c:pt idx="128203">
                  <c:v>43770.625</c:v>
                </c:pt>
                <c:pt idx="128204">
                  <c:v>43770.666666666664</c:v>
                </c:pt>
                <c:pt idx="128205">
                  <c:v>43770.708333333336</c:v>
                </c:pt>
                <c:pt idx="128206">
                  <c:v>43770.75</c:v>
                </c:pt>
                <c:pt idx="128207">
                  <c:v>43770.791666666664</c:v>
                </c:pt>
                <c:pt idx="128208">
                  <c:v>43770.833333333336</c:v>
                </c:pt>
                <c:pt idx="128209">
                  <c:v>43770.875</c:v>
                </c:pt>
                <c:pt idx="128210">
                  <c:v>43770.916666666664</c:v>
                </c:pt>
                <c:pt idx="128211">
                  <c:v>43770.958333333336</c:v>
                </c:pt>
                <c:pt idx="128212">
                  <c:v>43771</c:v>
                </c:pt>
                <c:pt idx="128213">
                  <c:v>43771.041666666664</c:v>
                </c:pt>
                <c:pt idx="128214">
                  <c:v>43771.083333333336</c:v>
                </c:pt>
                <c:pt idx="128215">
                  <c:v>43771.125</c:v>
                </c:pt>
                <c:pt idx="128216">
                  <c:v>43771.166666666664</c:v>
                </c:pt>
                <c:pt idx="128217">
                  <c:v>43771.208333333336</c:v>
                </c:pt>
                <c:pt idx="128218">
                  <c:v>43771.25</c:v>
                </c:pt>
                <c:pt idx="128219">
                  <c:v>43771.291666666664</c:v>
                </c:pt>
                <c:pt idx="128220">
                  <c:v>43771.375</c:v>
                </c:pt>
                <c:pt idx="128221">
                  <c:v>43771.416666666664</c:v>
                </c:pt>
                <c:pt idx="128222">
                  <c:v>43771.458333333336</c:v>
                </c:pt>
                <c:pt idx="128223">
                  <c:v>43771.5</c:v>
                </c:pt>
                <c:pt idx="128224">
                  <c:v>43771.541666666664</c:v>
                </c:pt>
                <c:pt idx="128225">
                  <c:v>43771.583333333336</c:v>
                </c:pt>
                <c:pt idx="128226">
                  <c:v>43771.625</c:v>
                </c:pt>
                <c:pt idx="128227">
                  <c:v>43771.666666666664</c:v>
                </c:pt>
                <c:pt idx="128228">
                  <c:v>43771.708333333336</c:v>
                </c:pt>
                <c:pt idx="128229">
                  <c:v>43771.75</c:v>
                </c:pt>
                <c:pt idx="128230">
                  <c:v>43771.791666666664</c:v>
                </c:pt>
                <c:pt idx="128231">
                  <c:v>43771.875</c:v>
                </c:pt>
                <c:pt idx="128232">
                  <c:v>43771.916666666664</c:v>
                </c:pt>
                <c:pt idx="128233">
                  <c:v>43771.958333333336</c:v>
                </c:pt>
                <c:pt idx="128234">
                  <c:v>43772</c:v>
                </c:pt>
                <c:pt idx="128235">
                  <c:v>43772.041666666664</c:v>
                </c:pt>
                <c:pt idx="128236">
                  <c:v>43772.083333333336</c:v>
                </c:pt>
                <c:pt idx="128237">
                  <c:v>43772.166666666664</c:v>
                </c:pt>
                <c:pt idx="128238">
                  <c:v>43772.208333333336</c:v>
                </c:pt>
                <c:pt idx="128239">
                  <c:v>43772.25</c:v>
                </c:pt>
                <c:pt idx="128240">
                  <c:v>43772.291666666664</c:v>
                </c:pt>
                <c:pt idx="128241">
                  <c:v>43772.333333333336</c:v>
                </c:pt>
                <c:pt idx="128242">
                  <c:v>43772.375</c:v>
                </c:pt>
                <c:pt idx="128243">
                  <c:v>43772.416666666664</c:v>
                </c:pt>
                <c:pt idx="128244">
                  <c:v>43772.458333333336</c:v>
                </c:pt>
                <c:pt idx="128245">
                  <c:v>43772.5</c:v>
                </c:pt>
                <c:pt idx="128246">
                  <c:v>43772.541666666664</c:v>
                </c:pt>
                <c:pt idx="128247">
                  <c:v>43772.583333333336</c:v>
                </c:pt>
                <c:pt idx="128248">
                  <c:v>43772.625</c:v>
                </c:pt>
                <c:pt idx="128249">
                  <c:v>43772.666666666664</c:v>
                </c:pt>
                <c:pt idx="128250">
                  <c:v>43772.708333333336</c:v>
                </c:pt>
                <c:pt idx="128251">
                  <c:v>43772.75</c:v>
                </c:pt>
                <c:pt idx="128252">
                  <c:v>43772.791666666664</c:v>
                </c:pt>
                <c:pt idx="128253">
                  <c:v>43772.833333333336</c:v>
                </c:pt>
                <c:pt idx="128254">
                  <c:v>43772.875</c:v>
                </c:pt>
                <c:pt idx="128255">
                  <c:v>43772.916666666664</c:v>
                </c:pt>
                <c:pt idx="128256">
                  <c:v>43772.958333333336</c:v>
                </c:pt>
                <c:pt idx="128257">
                  <c:v>43773</c:v>
                </c:pt>
                <c:pt idx="128258">
                  <c:v>43773.041666666664</c:v>
                </c:pt>
                <c:pt idx="128259">
                  <c:v>43773.083333333336</c:v>
                </c:pt>
                <c:pt idx="128260">
                  <c:v>43773.125</c:v>
                </c:pt>
                <c:pt idx="128261">
                  <c:v>43773.166666666664</c:v>
                </c:pt>
                <c:pt idx="128262">
                  <c:v>43773.208333333336</c:v>
                </c:pt>
                <c:pt idx="128263">
                  <c:v>43773.25</c:v>
                </c:pt>
                <c:pt idx="128264">
                  <c:v>43773.291666666664</c:v>
                </c:pt>
                <c:pt idx="128265">
                  <c:v>43773.333333333336</c:v>
                </c:pt>
                <c:pt idx="128266">
                  <c:v>43773.375</c:v>
                </c:pt>
                <c:pt idx="128267">
                  <c:v>43773.416666666664</c:v>
                </c:pt>
                <c:pt idx="128268">
                  <c:v>43773.458333333336</c:v>
                </c:pt>
                <c:pt idx="128269">
                  <c:v>43773.541666666664</c:v>
                </c:pt>
                <c:pt idx="128270">
                  <c:v>43773.583333333336</c:v>
                </c:pt>
                <c:pt idx="128271">
                  <c:v>43773.625</c:v>
                </c:pt>
                <c:pt idx="128272">
                  <c:v>43773.666666666664</c:v>
                </c:pt>
                <c:pt idx="128273">
                  <c:v>43773.708333333336</c:v>
                </c:pt>
                <c:pt idx="128274">
                  <c:v>43773.75</c:v>
                </c:pt>
                <c:pt idx="128275">
                  <c:v>43773.791666666664</c:v>
                </c:pt>
                <c:pt idx="128276">
                  <c:v>43773.833333333336</c:v>
                </c:pt>
                <c:pt idx="128277">
                  <c:v>43773.916666666664</c:v>
                </c:pt>
                <c:pt idx="128278">
                  <c:v>43773.958333333336</c:v>
                </c:pt>
                <c:pt idx="128279">
                  <c:v>43774</c:v>
                </c:pt>
                <c:pt idx="128280">
                  <c:v>43774.041666666664</c:v>
                </c:pt>
                <c:pt idx="128281">
                  <c:v>43774.083333333336</c:v>
                </c:pt>
                <c:pt idx="128282">
                  <c:v>43774.125</c:v>
                </c:pt>
                <c:pt idx="128283">
                  <c:v>43774.166666666664</c:v>
                </c:pt>
                <c:pt idx="128284">
                  <c:v>43774.208333333336</c:v>
                </c:pt>
                <c:pt idx="128285">
                  <c:v>43774.25</c:v>
                </c:pt>
                <c:pt idx="128286">
                  <c:v>43774.291666666664</c:v>
                </c:pt>
                <c:pt idx="128287">
                  <c:v>43774.333333333336</c:v>
                </c:pt>
                <c:pt idx="128288">
                  <c:v>43774.375</c:v>
                </c:pt>
                <c:pt idx="128289">
                  <c:v>43774.416666666664</c:v>
                </c:pt>
                <c:pt idx="128290">
                  <c:v>43774.458333333336</c:v>
                </c:pt>
                <c:pt idx="128291">
                  <c:v>43774.5</c:v>
                </c:pt>
                <c:pt idx="128292">
                  <c:v>43774.541666666664</c:v>
                </c:pt>
                <c:pt idx="128293">
                  <c:v>43774.583333333336</c:v>
                </c:pt>
                <c:pt idx="128294">
                  <c:v>43774.625</c:v>
                </c:pt>
                <c:pt idx="128295">
                  <c:v>43774.666666666664</c:v>
                </c:pt>
                <c:pt idx="128296">
                  <c:v>43774.708333333336</c:v>
                </c:pt>
                <c:pt idx="128297">
                  <c:v>43774.791666666664</c:v>
                </c:pt>
                <c:pt idx="128298">
                  <c:v>43774.833333333336</c:v>
                </c:pt>
                <c:pt idx="128299">
                  <c:v>43774.875</c:v>
                </c:pt>
                <c:pt idx="128300">
                  <c:v>43774.916666666664</c:v>
                </c:pt>
                <c:pt idx="128301">
                  <c:v>43774.958333333336</c:v>
                </c:pt>
                <c:pt idx="128302">
                  <c:v>43775</c:v>
                </c:pt>
                <c:pt idx="128303">
                  <c:v>43775.041666666664</c:v>
                </c:pt>
                <c:pt idx="128304">
                  <c:v>43775.083333333336</c:v>
                </c:pt>
                <c:pt idx="128305">
                  <c:v>43775.125</c:v>
                </c:pt>
                <c:pt idx="128306">
                  <c:v>43775.166666666664</c:v>
                </c:pt>
                <c:pt idx="128307">
                  <c:v>43775.208333333336</c:v>
                </c:pt>
                <c:pt idx="128308">
                  <c:v>43775.25</c:v>
                </c:pt>
                <c:pt idx="128309">
                  <c:v>43775.291666666664</c:v>
                </c:pt>
                <c:pt idx="128310">
                  <c:v>43775.333333333336</c:v>
                </c:pt>
                <c:pt idx="128311">
                  <c:v>43775.375</c:v>
                </c:pt>
                <c:pt idx="128312">
                  <c:v>43775.416666666664</c:v>
                </c:pt>
                <c:pt idx="128313">
                  <c:v>43775.458333333336</c:v>
                </c:pt>
                <c:pt idx="128314">
                  <c:v>43775.5</c:v>
                </c:pt>
                <c:pt idx="128315">
                  <c:v>43775.541666666664</c:v>
                </c:pt>
                <c:pt idx="128316">
                  <c:v>43776</c:v>
                </c:pt>
                <c:pt idx="128317">
                  <c:v>43776.5</c:v>
                </c:pt>
                <c:pt idx="128318">
                  <c:v>43777.041666666664</c:v>
                </c:pt>
                <c:pt idx="128319">
                  <c:v>43777.083333333336</c:v>
                </c:pt>
                <c:pt idx="128320">
                  <c:v>43777.125</c:v>
                </c:pt>
                <c:pt idx="128321">
                  <c:v>43777.166666666664</c:v>
                </c:pt>
                <c:pt idx="128322">
                  <c:v>43777.208333333336</c:v>
                </c:pt>
                <c:pt idx="128323">
                  <c:v>43777.25</c:v>
                </c:pt>
                <c:pt idx="128324">
                  <c:v>43777.291666666664</c:v>
                </c:pt>
                <c:pt idx="128325">
                  <c:v>43777.333333333336</c:v>
                </c:pt>
                <c:pt idx="128326">
                  <c:v>43777.375</c:v>
                </c:pt>
                <c:pt idx="128327">
                  <c:v>43777.416666666664</c:v>
                </c:pt>
                <c:pt idx="128328">
                  <c:v>43777.458333333336</c:v>
                </c:pt>
                <c:pt idx="128329">
                  <c:v>43777.5</c:v>
                </c:pt>
                <c:pt idx="128330">
                  <c:v>43777.541666666664</c:v>
                </c:pt>
                <c:pt idx="128331">
                  <c:v>43777.583333333336</c:v>
                </c:pt>
                <c:pt idx="128332">
                  <c:v>43777.625</c:v>
                </c:pt>
                <c:pt idx="128333">
                  <c:v>43777.666666666664</c:v>
                </c:pt>
                <c:pt idx="128334">
                  <c:v>43777.708333333336</c:v>
                </c:pt>
                <c:pt idx="128335">
                  <c:v>43777.75</c:v>
                </c:pt>
                <c:pt idx="128336">
                  <c:v>43777.791666666664</c:v>
                </c:pt>
                <c:pt idx="128337">
                  <c:v>43777.833333333336</c:v>
                </c:pt>
                <c:pt idx="128338">
                  <c:v>43777.875</c:v>
                </c:pt>
                <c:pt idx="128339">
                  <c:v>43777.916666666664</c:v>
                </c:pt>
                <c:pt idx="128340">
                  <c:v>43777.958333333336</c:v>
                </c:pt>
                <c:pt idx="128341">
                  <c:v>43778</c:v>
                </c:pt>
                <c:pt idx="128342">
                  <c:v>43778.041666666664</c:v>
                </c:pt>
                <c:pt idx="128343">
                  <c:v>43778.083333333336</c:v>
                </c:pt>
                <c:pt idx="128344">
                  <c:v>43778.125</c:v>
                </c:pt>
                <c:pt idx="128345">
                  <c:v>43778.166666666664</c:v>
                </c:pt>
                <c:pt idx="128346">
                  <c:v>43778.208333333336</c:v>
                </c:pt>
                <c:pt idx="128347">
                  <c:v>43778.25</c:v>
                </c:pt>
                <c:pt idx="128348">
                  <c:v>43778.291666666664</c:v>
                </c:pt>
                <c:pt idx="128349">
                  <c:v>43778.333333333336</c:v>
                </c:pt>
                <c:pt idx="128350">
                  <c:v>43778.375</c:v>
                </c:pt>
                <c:pt idx="128351">
                  <c:v>43778.416666666664</c:v>
                </c:pt>
                <c:pt idx="128352">
                  <c:v>43778.458333333336</c:v>
                </c:pt>
                <c:pt idx="128353">
                  <c:v>43778.5</c:v>
                </c:pt>
                <c:pt idx="128354">
                  <c:v>43778.541666666664</c:v>
                </c:pt>
                <c:pt idx="128355">
                  <c:v>43778.583333333336</c:v>
                </c:pt>
                <c:pt idx="128356">
                  <c:v>43778.625</c:v>
                </c:pt>
                <c:pt idx="128357">
                  <c:v>43778.666666666664</c:v>
                </c:pt>
                <c:pt idx="128358">
                  <c:v>43778.708333333336</c:v>
                </c:pt>
                <c:pt idx="128359">
                  <c:v>43778.791666666664</c:v>
                </c:pt>
                <c:pt idx="128360">
                  <c:v>43778.833333333336</c:v>
                </c:pt>
                <c:pt idx="128361">
                  <c:v>43778.875</c:v>
                </c:pt>
                <c:pt idx="128362">
                  <c:v>43779</c:v>
                </c:pt>
                <c:pt idx="128363">
                  <c:v>43779.041666666664</c:v>
                </c:pt>
                <c:pt idx="128364">
                  <c:v>43779.083333333336</c:v>
                </c:pt>
                <c:pt idx="128365">
                  <c:v>43779.125</c:v>
                </c:pt>
                <c:pt idx="128366">
                  <c:v>43779.166666666664</c:v>
                </c:pt>
                <c:pt idx="128367">
                  <c:v>43779.208333333336</c:v>
                </c:pt>
                <c:pt idx="128368">
                  <c:v>43779.25</c:v>
                </c:pt>
                <c:pt idx="128369">
                  <c:v>43779.291666666664</c:v>
                </c:pt>
                <c:pt idx="128370">
                  <c:v>43779.333333333336</c:v>
                </c:pt>
                <c:pt idx="128371">
                  <c:v>43779.375</c:v>
                </c:pt>
                <c:pt idx="128372">
                  <c:v>43779.416666666664</c:v>
                </c:pt>
                <c:pt idx="128373">
                  <c:v>43779.458333333336</c:v>
                </c:pt>
                <c:pt idx="128374">
                  <c:v>43779.5</c:v>
                </c:pt>
                <c:pt idx="128375">
                  <c:v>43779.541666666664</c:v>
                </c:pt>
                <c:pt idx="128376">
                  <c:v>43779.583333333336</c:v>
                </c:pt>
                <c:pt idx="128377">
                  <c:v>43779.625</c:v>
                </c:pt>
                <c:pt idx="128378">
                  <c:v>43779.666666666664</c:v>
                </c:pt>
                <c:pt idx="128379">
                  <c:v>43779.708333333336</c:v>
                </c:pt>
                <c:pt idx="128380">
                  <c:v>43779.75</c:v>
                </c:pt>
                <c:pt idx="128381">
                  <c:v>43779.791666666664</c:v>
                </c:pt>
                <c:pt idx="128382">
                  <c:v>43779.833333333336</c:v>
                </c:pt>
                <c:pt idx="128383">
                  <c:v>43779.875</c:v>
                </c:pt>
                <c:pt idx="128384">
                  <c:v>43779.916666666664</c:v>
                </c:pt>
                <c:pt idx="128385">
                  <c:v>43779.958333333336</c:v>
                </c:pt>
                <c:pt idx="128386">
                  <c:v>43780</c:v>
                </c:pt>
                <c:pt idx="128387">
                  <c:v>43780.041666666664</c:v>
                </c:pt>
                <c:pt idx="128388">
                  <c:v>43780.083333333336</c:v>
                </c:pt>
                <c:pt idx="128389">
                  <c:v>43780.125</c:v>
                </c:pt>
                <c:pt idx="128390">
                  <c:v>43780.208333333336</c:v>
                </c:pt>
                <c:pt idx="128391">
                  <c:v>43780.25</c:v>
                </c:pt>
                <c:pt idx="128392">
                  <c:v>43780.291666666664</c:v>
                </c:pt>
                <c:pt idx="128393">
                  <c:v>43780.333333333336</c:v>
                </c:pt>
                <c:pt idx="128394">
                  <c:v>43780.375</c:v>
                </c:pt>
                <c:pt idx="128395">
                  <c:v>43780.458333333336</c:v>
                </c:pt>
                <c:pt idx="128396">
                  <c:v>43780.5</c:v>
                </c:pt>
                <c:pt idx="128397">
                  <c:v>43780.541666666664</c:v>
                </c:pt>
                <c:pt idx="128398">
                  <c:v>43780.583333333336</c:v>
                </c:pt>
                <c:pt idx="128399">
                  <c:v>43780.625</c:v>
                </c:pt>
                <c:pt idx="128400">
                  <c:v>43780.666666666664</c:v>
                </c:pt>
                <c:pt idx="128401">
                  <c:v>43780.708333333336</c:v>
                </c:pt>
                <c:pt idx="128402">
                  <c:v>43780.75</c:v>
                </c:pt>
                <c:pt idx="128403">
                  <c:v>43780.791666666664</c:v>
                </c:pt>
                <c:pt idx="128404">
                  <c:v>43780.833333333336</c:v>
                </c:pt>
                <c:pt idx="128405">
                  <c:v>43780.875</c:v>
                </c:pt>
                <c:pt idx="128406">
                  <c:v>43780.916666666664</c:v>
                </c:pt>
                <c:pt idx="128407">
                  <c:v>43780.958333333336</c:v>
                </c:pt>
                <c:pt idx="128408">
                  <c:v>43781</c:v>
                </c:pt>
                <c:pt idx="128409">
                  <c:v>43781.041666666664</c:v>
                </c:pt>
                <c:pt idx="128410">
                  <c:v>43781.083333333336</c:v>
                </c:pt>
                <c:pt idx="128411">
                  <c:v>43781.125</c:v>
                </c:pt>
                <c:pt idx="128412">
                  <c:v>43781.166666666664</c:v>
                </c:pt>
                <c:pt idx="128413">
                  <c:v>43781.208333333336</c:v>
                </c:pt>
                <c:pt idx="128414">
                  <c:v>43781.25</c:v>
                </c:pt>
                <c:pt idx="128415">
                  <c:v>43781.291666666664</c:v>
                </c:pt>
                <c:pt idx="128416">
                  <c:v>43781.333333333336</c:v>
                </c:pt>
                <c:pt idx="128417">
                  <c:v>43781.375</c:v>
                </c:pt>
                <c:pt idx="128418">
                  <c:v>43781.416666666664</c:v>
                </c:pt>
                <c:pt idx="128419">
                  <c:v>43781.458333333336</c:v>
                </c:pt>
                <c:pt idx="128420">
                  <c:v>43781.5</c:v>
                </c:pt>
                <c:pt idx="128421">
                  <c:v>43781.541666666664</c:v>
                </c:pt>
                <c:pt idx="128422">
                  <c:v>43781.583333333336</c:v>
                </c:pt>
                <c:pt idx="128423">
                  <c:v>43781.666666666664</c:v>
                </c:pt>
                <c:pt idx="128424">
                  <c:v>43781.708333333336</c:v>
                </c:pt>
                <c:pt idx="128425">
                  <c:v>43781.75</c:v>
                </c:pt>
                <c:pt idx="128426">
                  <c:v>43781.791666666664</c:v>
                </c:pt>
                <c:pt idx="128427">
                  <c:v>43781.833333333336</c:v>
                </c:pt>
                <c:pt idx="128428">
                  <c:v>43781.875</c:v>
                </c:pt>
                <c:pt idx="128429">
                  <c:v>43781.916666666664</c:v>
                </c:pt>
                <c:pt idx="128430">
                  <c:v>43781.958333333336</c:v>
                </c:pt>
                <c:pt idx="128431">
                  <c:v>43782</c:v>
                </c:pt>
                <c:pt idx="128432">
                  <c:v>43782.041666666664</c:v>
                </c:pt>
                <c:pt idx="128433">
                  <c:v>43782.083333333336</c:v>
                </c:pt>
                <c:pt idx="128434">
                  <c:v>43782.125</c:v>
                </c:pt>
                <c:pt idx="128435">
                  <c:v>43782.166666666664</c:v>
                </c:pt>
                <c:pt idx="128436">
                  <c:v>43782.208333333336</c:v>
                </c:pt>
                <c:pt idx="128437">
                  <c:v>43782.291666666664</c:v>
                </c:pt>
                <c:pt idx="128438">
                  <c:v>43782.333333333336</c:v>
                </c:pt>
                <c:pt idx="128439">
                  <c:v>43782.375</c:v>
                </c:pt>
                <c:pt idx="128440">
                  <c:v>43782.416666666664</c:v>
                </c:pt>
                <c:pt idx="128441">
                  <c:v>43782.458333333336</c:v>
                </c:pt>
                <c:pt idx="128442">
                  <c:v>43782.5</c:v>
                </c:pt>
                <c:pt idx="128443">
                  <c:v>43782.583333333336</c:v>
                </c:pt>
                <c:pt idx="128444">
                  <c:v>43782.625</c:v>
                </c:pt>
                <c:pt idx="128445">
                  <c:v>43782.666666666664</c:v>
                </c:pt>
                <c:pt idx="128446">
                  <c:v>43782.708333333336</c:v>
                </c:pt>
                <c:pt idx="128447">
                  <c:v>43782.75</c:v>
                </c:pt>
                <c:pt idx="128448">
                  <c:v>43782.791666666664</c:v>
                </c:pt>
                <c:pt idx="128449">
                  <c:v>43782.833333333336</c:v>
                </c:pt>
                <c:pt idx="128450">
                  <c:v>43782.916666666664</c:v>
                </c:pt>
                <c:pt idx="128451">
                  <c:v>43782.958333333336</c:v>
                </c:pt>
                <c:pt idx="128452">
                  <c:v>43783</c:v>
                </c:pt>
                <c:pt idx="128453">
                  <c:v>43783.041666666664</c:v>
                </c:pt>
                <c:pt idx="128454">
                  <c:v>43783.083333333336</c:v>
                </c:pt>
                <c:pt idx="128455">
                  <c:v>43783.125</c:v>
                </c:pt>
                <c:pt idx="128456">
                  <c:v>43783.208333333336</c:v>
                </c:pt>
                <c:pt idx="128457">
                  <c:v>43783.25</c:v>
                </c:pt>
                <c:pt idx="128458">
                  <c:v>43783.291666666664</c:v>
                </c:pt>
                <c:pt idx="128459">
                  <c:v>43783.333333333336</c:v>
                </c:pt>
                <c:pt idx="128460">
                  <c:v>43783.375</c:v>
                </c:pt>
                <c:pt idx="128461">
                  <c:v>43783.416666666664</c:v>
                </c:pt>
                <c:pt idx="128462">
                  <c:v>43783.458333333336</c:v>
                </c:pt>
                <c:pt idx="128463">
                  <c:v>43783.5</c:v>
                </c:pt>
                <c:pt idx="128464">
                  <c:v>43783.541666666664</c:v>
                </c:pt>
                <c:pt idx="128465">
                  <c:v>43783.583333333336</c:v>
                </c:pt>
                <c:pt idx="128466">
                  <c:v>43783.625</c:v>
                </c:pt>
                <c:pt idx="128467">
                  <c:v>43783.666666666664</c:v>
                </c:pt>
                <c:pt idx="128468">
                  <c:v>43783.708333333336</c:v>
                </c:pt>
                <c:pt idx="128469">
                  <c:v>43783.75</c:v>
                </c:pt>
                <c:pt idx="128470">
                  <c:v>43783.791666666664</c:v>
                </c:pt>
                <c:pt idx="128471">
                  <c:v>43783.833333333336</c:v>
                </c:pt>
                <c:pt idx="128472">
                  <c:v>43783.875</c:v>
                </c:pt>
                <c:pt idx="128473">
                  <c:v>43783.916666666664</c:v>
                </c:pt>
                <c:pt idx="128474">
                  <c:v>43783.958333333336</c:v>
                </c:pt>
                <c:pt idx="128475">
                  <c:v>43784</c:v>
                </c:pt>
                <c:pt idx="128476">
                  <c:v>43784.041666666664</c:v>
                </c:pt>
                <c:pt idx="128477">
                  <c:v>43784.083333333336</c:v>
                </c:pt>
                <c:pt idx="128478">
                  <c:v>43784.125</c:v>
                </c:pt>
                <c:pt idx="128479">
                  <c:v>43784.166666666664</c:v>
                </c:pt>
                <c:pt idx="128480">
                  <c:v>43784.208333333336</c:v>
                </c:pt>
                <c:pt idx="128481">
                  <c:v>43784.25</c:v>
                </c:pt>
                <c:pt idx="128482">
                  <c:v>43784.291666666664</c:v>
                </c:pt>
                <c:pt idx="128483">
                  <c:v>43784.333333333336</c:v>
                </c:pt>
                <c:pt idx="128484">
                  <c:v>43784.375</c:v>
                </c:pt>
                <c:pt idx="128485">
                  <c:v>43784.416666666664</c:v>
                </c:pt>
                <c:pt idx="128486">
                  <c:v>43784.458333333336</c:v>
                </c:pt>
                <c:pt idx="128487">
                  <c:v>43784.5</c:v>
                </c:pt>
                <c:pt idx="128488">
                  <c:v>43784.541666666664</c:v>
                </c:pt>
                <c:pt idx="128489">
                  <c:v>43784.583333333336</c:v>
                </c:pt>
                <c:pt idx="128490">
                  <c:v>43784.625</c:v>
                </c:pt>
                <c:pt idx="128491">
                  <c:v>43784.666666666664</c:v>
                </c:pt>
                <c:pt idx="128492">
                  <c:v>43784.708333333336</c:v>
                </c:pt>
                <c:pt idx="128493">
                  <c:v>43784.75</c:v>
                </c:pt>
                <c:pt idx="128494">
                  <c:v>43784.791666666664</c:v>
                </c:pt>
                <c:pt idx="128495">
                  <c:v>43784.833333333336</c:v>
                </c:pt>
                <c:pt idx="128496">
                  <c:v>43784.875</c:v>
                </c:pt>
                <c:pt idx="128497">
                  <c:v>43784.958333333336</c:v>
                </c:pt>
                <c:pt idx="128498">
                  <c:v>43785</c:v>
                </c:pt>
                <c:pt idx="128499">
                  <c:v>43785.041666666664</c:v>
                </c:pt>
                <c:pt idx="128500">
                  <c:v>43785.083333333336</c:v>
                </c:pt>
                <c:pt idx="128501">
                  <c:v>43785.125</c:v>
                </c:pt>
                <c:pt idx="128502">
                  <c:v>43785.166666666664</c:v>
                </c:pt>
                <c:pt idx="128503">
                  <c:v>43785.208333333336</c:v>
                </c:pt>
                <c:pt idx="128504">
                  <c:v>43785.25</c:v>
                </c:pt>
                <c:pt idx="128505">
                  <c:v>43785.291666666664</c:v>
                </c:pt>
                <c:pt idx="128506">
                  <c:v>43785.333333333336</c:v>
                </c:pt>
                <c:pt idx="128507">
                  <c:v>43785.375</c:v>
                </c:pt>
                <c:pt idx="128508">
                  <c:v>43785.416666666664</c:v>
                </c:pt>
                <c:pt idx="128509">
                  <c:v>43785.458333333336</c:v>
                </c:pt>
                <c:pt idx="128510">
                  <c:v>43785.5</c:v>
                </c:pt>
                <c:pt idx="128511">
                  <c:v>43785.541666666664</c:v>
                </c:pt>
                <c:pt idx="128512">
                  <c:v>43785.583333333336</c:v>
                </c:pt>
                <c:pt idx="128513">
                  <c:v>43785.625</c:v>
                </c:pt>
                <c:pt idx="128514">
                  <c:v>43785.666666666664</c:v>
                </c:pt>
                <c:pt idx="128515">
                  <c:v>43785.708333333336</c:v>
                </c:pt>
                <c:pt idx="128516">
                  <c:v>43785.75</c:v>
                </c:pt>
                <c:pt idx="128517">
                  <c:v>43785.791666666664</c:v>
                </c:pt>
                <c:pt idx="128518">
                  <c:v>43785.833333333336</c:v>
                </c:pt>
                <c:pt idx="128519">
                  <c:v>43785.875</c:v>
                </c:pt>
                <c:pt idx="128520">
                  <c:v>43785.916666666664</c:v>
                </c:pt>
                <c:pt idx="128521">
                  <c:v>43785.958333333336</c:v>
                </c:pt>
                <c:pt idx="128522">
                  <c:v>43786</c:v>
                </c:pt>
                <c:pt idx="128523">
                  <c:v>43786.041666666664</c:v>
                </c:pt>
                <c:pt idx="128524">
                  <c:v>43786.083333333336</c:v>
                </c:pt>
                <c:pt idx="128525">
                  <c:v>43786.125</c:v>
                </c:pt>
                <c:pt idx="128526">
                  <c:v>43786.166666666664</c:v>
                </c:pt>
                <c:pt idx="128527">
                  <c:v>43786.208333333336</c:v>
                </c:pt>
                <c:pt idx="128528">
                  <c:v>43786.25</c:v>
                </c:pt>
                <c:pt idx="128529">
                  <c:v>43786.291666666664</c:v>
                </c:pt>
                <c:pt idx="128530">
                  <c:v>43786.333333333336</c:v>
                </c:pt>
                <c:pt idx="128531">
                  <c:v>43786.375</c:v>
                </c:pt>
                <c:pt idx="128532">
                  <c:v>43786.416666666664</c:v>
                </c:pt>
                <c:pt idx="128533">
                  <c:v>43786.458333333336</c:v>
                </c:pt>
                <c:pt idx="128534">
                  <c:v>43786.5</c:v>
                </c:pt>
                <c:pt idx="128535">
                  <c:v>43786.541666666664</c:v>
                </c:pt>
                <c:pt idx="128536">
                  <c:v>43786.583333333336</c:v>
                </c:pt>
                <c:pt idx="128537">
                  <c:v>43786.625</c:v>
                </c:pt>
                <c:pt idx="128538">
                  <c:v>43786.666666666664</c:v>
                </c:pt>
                <c:pt idx="128539">
                  <c:v>43786.708333333336</c:v>
                </c:pt>
                <c:pt idx="128540">
                  <c:v>43786.75</c:v>
                </c:pt>
                <c:pt idx="128541">
                  <c:v>43786.791666666664</c:v>
                </c:pt>
                <c:pt idx="128542">
                  <c:v>43786.833333333336</c:v>
                </c:pt>
                <c:pt idx="128543">
                  <c:v>43786.875</c:v>
                </c:pt>
                <c:pt idx="128544">
                  <c:v>43786.916666666664</c:v>
                </c:pt>
                <c:pt idx="128545">
                  <c:v>43786.958333333336</c:v>
                </c:pt>
                <c:pt idx="128546">
                  <c:v>43787</c:v>
                </c:pt>
                <c:pt idx="128547">
                  <c:v>43787.041666666664</c:v>
                </c:pt>
                <c:pt idx="128548">
                  <c:v>43787.083333333336</c:v>
                </c:pt>
                <c:pt idx="128549">
                  <c:v>43787.125</c:v>
                </c:pt>
                <c:pt idx="128550">
                  <c:v>43787.166666666664</c:v>
                </c:pt>
                <c:pt idx="128551">
                  <c:v>43787.208333333336</c:v>
                </c:pt>
                <c:pt idx="128552">
                  <c:v>43787.25</c:v>
                </c:pt>
                <c:pt idx="128553">
                  <c:v>43787.291666666664</c:v>
                </c:pt>
                <c:pt idx="128554">
                  <c:v>43787.333333333336</c:v>
                </c:pt>
                <c:pt idx="128555">
                  <c:v>43787.375</c:v>
                </c:pt>
                <c:pt idx="128556">
                  <c:v>43787.416666666664</c:v>
                </c:pt>
                <c:pt idx="128557">
                  <c:v>43787.458333333336</c:v>
                </c:pt>
                <c:pt idx="128558">
                  <c:v>43787.5</c:v>
                </c:pt>
                <c:pt idx="128559">
                  <c:v>43787.541666666664</c:v>
                </c:pt>
                <c:pt idx="128560">
                  <c:v>43787.583333333336</c:v>
                </c:pt>
                <c:pt idx="128561">
                  <c:v>43787.625</c:v>
                </c:pt>
                <c:pt idx="128562">
                  <c:v>43787.666666666664</c:v>
                </c:pt>
                <c:pt idx="128563">
                  <c:v>43787.75</c:v>
                </c:pt>
                <c:pt idx="128564">
                  <c:v>43787.833333333336</c:v>
                </c:pt>
                <c:pt idx="128565">
                  <c:v>43787.875</c:v>
                </c:pt>
                <c:pt idx="128566">
                  <c:v>43787.916666666664</c:v>
                </c:pt>
                <c:pt idx="128567">
                  <c:v>43787.958333333336</c:v>
                </c:pt>
                <c:pt idx="128568">
                  <c:v>43788</c:v>
                </c:pt>
                <c:pt idx="128569">
                  <c:v>43788.083333333336</c:v>
                </c:pt>
                <c:pt idx="128570">
                  <c:v>43788.125</c:v>
                </c:pt>
                <c:pt idx="128571">
                  <c:v>43788.166666666664</c:v>
                </c:pt>
                <c:pt idx="128572">
                  <c:v>43788.208333333336</c:v>
                </c:pt>
                <c:pt idx="128573">
                  <c:v>43788.25</c:v>
                </c:pt>
                <c:pt idx="128574">
                  <c:v>43788.333333333336</c:v>
                </c:pt>
                <c:pt idx="128575">
                  <c:v>43788.375</c:v>
                </c:pt>
                <c:pt idx="128576">
                  <c:v>43788.416666666664</c:v>
                </c:pt>
                <c:pt idx="128577">
                  <c:v>43788.458333333336</c:v>
                </c:pt>
                <c:pt idx="128578">
                  <c:v>43788.5</c:v>
                </c:pt>
                <c:pt idx="128579">
                  <c:v>43788.541666666664</c:v>
                </c:pt>
                <c:pt idx="128580">
                  <c:v>43788.583333333336</c:v>
                </c:pt>
                <c:pt idx="128581">
                  <c:v>43788.625</c:v>
                </c:pt>
                <c:pt idx="128582">
                  <c:v>43788.666666666664</c:v>
                </c:pt>
                <c:pt idx="128583">
                  <c:v>43788.708333333336</c:v>
                </c:pt>
                <c:pt idx="128584">
                  <c:v>43788.75</c:v>
                </c:pt>
                <c:pt idx="128585">
                  <c:v>43788.791666666664</c:v>
                </c:pt>
                <c:pt idx="128586">
                  <c:v>43788.833333333336</c:v>
                </c:pt>
                <c:pt idx="128587">
                  <c:v>43788.875</c:v>
                </c:pt>
                <c:pt idx="128588">
                  <c:v>43788.916666666664</c:v>
                </c:pt>
                <c:pt idx="128589">
                  <c:v>43788.958333333336</c:v>
                </c:pt>
                <c:pt idx="128590">
                  <c:v>43789</c:v>
                </c:pt>
                <c:pt idx="128591">
                  <c:v>43789.041666666664</c:v>
                </c:pt>
                <c:pt idx="128592">
                  <c:v>43789.083333333336</c:v>
                </c:pt>
                <c:pt idx="128593">
                  <c:v>43789.125</c:v>
                </c:pt>
                <c:pt idx="128594">
                  <c:v>43789.166666666664</c:v>
                </c:pt>
                <c:pt idx="128595">
                  <c:v>43789.208333333336</c:v>
                </c:pt>
                <c:pt idx="128596">
                  <c:v>43789.25</c:v>
                </c:pt>
                <c:pt idx="128597">
                  <c:v>43789.291666666664</c:v>
                </c:pt>
                <c:pt idx="128598">
                  <c:v>43789.333333333336</c:v>
                </c:pt>
                <c:pt idx="128599">
                  <c:v>43789.375</c:v>
                </c:pt>
                <c:pt idx="128600">
                  <c:v>43789.416666666664</c:v>
                </c:pt>
                <c:pt idx="128601">
                  <c:v>43789.458333333336</c:v>
                </c:pt>
                <c:pt idx="128602">
                  <c:v>43789.5</c:v>
                </c:pt>
                <c:pt idx="128603">
                  <c:v>43789.541666666664</c:v>
                </c:pt>
                <c:pt idx="128604">
                  <c:v>43789.583333333336</c:v>
                </c:pt>
                <c:pt idx="128605">
                  <c:v>43789.625</c:v>
                </c:pt>
                <c:pt idx="128606">
                  <c:v>43789.708333333336</c:v>
                </c:pt>
                <c:pt idx="128607">
                  <c:v>43789.75</c:v>
                </c:pt>
                <c:pt idx="128608">
                  <c:v>43789.791666666664</c:v>
                </c:pt>
                <c:pt idx="128609">
                  <c:v>43789.833333333336</c:v>
                </c:pt>
                <c:pt idx="128610">
                  <c:v>43789.875</c:v>
                </c:pt>
                <c:pt idx="128611">
                  <c:v>43789.916666666664</c:v>
                </c:pt>
                <c:pt idx="128612">
                  <c:v>43789.958333333336</c:v>
                </c:pt>
                <c:pt idx="128613">
                  <c:v>43790</c:v>
                </c:pt>
                <c:pt idx="128614">
                  <c:v>43790.083333333336</c:v>
                </c:pt>
                <c:pt idx="128615">
                  <c:v>43790.125</c:v>
                </c:pt>
                <c:pt idx="128616">
                  <c:v>43790.166666666664</c:v>
                </c:pt>
                <c:pt idx="128617">
                  <c:v>43790.25</c:v>
                </c:pt>
                <c:pt idx="128618">
                  <c:v>43790.291666666664</c:v>
                </c:pt>
                <c:pt idx="128619">
                  <c:v>43790.333333333336</c:v>
                </c:pt>
                <c:pt idx="128620">
                  <c:v>43790.375</c:v>
                </c:pt>
                <c:pt idx="128621">
                  <c:v>43790.416666666664</c:v>
                </c:pt>
                <c:pt idx="128622">
                  <c:v>43790.458333333336</c:v>
                </c:pt>
                <c:pt idx="128623">
                  <c:v>43790.5</c:v>
                </c:pt>
                <c:pt idx="128624">
                  <c:v>43790.541666666664</c:v>
                </c:pt>
                <c:pt idx="128625">
                  <c:v>43790.583333333336</c:v>
                </c:pt>
                <c:pt idx="128626">
                  <c:v>43790.625</c:v>
                </c:pt>
                <c:pt idx="128627">
                  <c:v>43790.666666666664</c:v>
                </c:pt>
                <c:pt idx="128628">
                  <c:v>43790.708333333336</c:v>
                </c:pt>
                <c:pt idx="128629">
                  <c:v>43790.75</c:v>
                </c:pt>
                <c:pt idx="128630">
                  <c:v>43790.833333333336</c:v>
                </c:pt>
                <c:pt idx="128631">
                  <c:v>43790.875</c:v>
                </c:pt>
                <c:pt idx="128632">
                  <c:v>43790.916666666664</c:v>
                </c:pt>
                <c:pt idx="128633">
                  <c:v>43791</c:v>
                </c:pt>
                <c:pt idx="128634">
                  <c:v>43791.041666666664</c:v>
                </c:pt>
                <c:pt idx="128635">
                  <c:v>43791.083333333336</c:v>
                </c:pt>
                <c:pt idx="128636">
                  <c:v>43791.125</c:v>
                </c:pt>
                <c:pt idx="128637">
                  <c:v>43791.208333333336</c:v>
                </c:pt>
                <c:pt idx="128638">
                  <c:v>43791.25</c:v>
                </c:pt>
                <c:pt idx="128639">
                  <c:v>43791.333333333336</c:v>
                </c:pt>
                <c:pt idx="128640">
                  <c:v>43791.375</c:v>
                </c:pt>
                <c:pt idx="128641">
                  <c:v>43791.416666666664</c:v>
                </c:pt>
                <c:pt idx="128642">
                  <c:v>43791.458333333336</c:v>
                </c:pt>
                <c:pt idx="128643">
                  <c:v>43791.5</c:v>
                </c:pt>
                <c:pt idx="128644">
                  <c:v>43791.541666666664</c:v>
                </c:pt>
                <c:pt idx="128645">
                  <c:v>43791.583333333336</c:v>
                </c:pt>
                <c:pt idx="128646">
                  <c:v>43791.625</c:v>
                </c:pt>
                <c:pt idx="128647">
                  <c:v>43791.666666666664</c:v>
                </c:pt>
                <c:pt idx="128648">
                  <c:v>43791.708333333336</c:v>
                </c:pt>
                <c:pt idx="128649">
                  <c:v>43791.75</c:v>
                </c:pt>
                <c:pt idx="128650">
                  <c:v>43791.791666666664</c:v>
                </c:pt>
                <c:pt idx="128651">
                  <c:v>43791.833333333336</c:v>
                </c:pt>
                <c:pt idx="128652">
                  <c:v>43791.875</c:v>
                </c:pt>
                <c:pt idx="128653">
                  <c:v>43791.958333333336</c:v>
                </c:pt>
                <c:pt idx="128654">
                  <c:v>43792</c:v>
                </c:pt>
                <c:pt idx="128655">
                  <c:v>43792.041666666664</c:v>
                </c:pt>
                <c:pt idx="128656">
                  <c:v>43792.083333333336</c:v>
                </c:pt>
                <c:pt idx="128657">
                  <c:v>43792.125</c:v>
                </c:pt>
                <c:pt idx="128658">
                  <c:v>43792.166666666664</c:v>
                </c:pt>
                <c:pt idx="128659">
                  <c:v>43792.208333333336</c:v>
                </c:pt>
                <c:pt idx="128660">
                  <c:v>43792.25</c:v>
                </c:pt>
                <c:pt idx="128661">
                  <c:v>43792.291666666664</c:v>
                </c:pt>
                <c:pt idx="128662">
                  <c:v>43792.333333333336</c:v>
                </c:pt>
                <c:pt idx="128663">
                  <c:v>43792.375</c:v>
                </c:pt>
                <c:pt idx="128664">
                  <c:v>43792.416666666664</c:v>
                </c:pt>
                <c:pt idx="128665">
                  <c:v>43792.458333333336</c:v>
                </c:pt>
                <c:pt idx="128666">
                  <c:v>43792.5</c:v>
                </c:pt>
                <c:pt idx="128667">
                  <c:v>43792.583333333336</c:v>
                </c:pt>
                <c:pt idx="128668">
                  <c:v>43792.625</c:v>
                </c:pt>
                <c:pt idx="128669">
                  <c:v>43792.666666666664</c:v>
                </c:pt>
                <c:pt idx="128670">
                  <c:v>43792.708333333336</c:v>
                </c:pt>
                <c:pt idx="128671">
                  <c:v>43792.75</c:v>
                </c:pt>
                <c:pt idx="128672">
                  <c:v>43792.791666666664</c:v>
                </c:pt>
                <c:pt idx="128673">
                  <c:v>43792.833333333336</c:v>
                </c:pt>
                <c:pt idx="128674">
                  <c:v>43792.875</c:v>
                </c:pt>
                <c:pt idx="128675">
                  <c:v>43792.916666666664</c:v>
                </c:pt>
                <c:pt idx="128676">
                  <c:v>43792.958333333336</c:v>
                </c:pt>
                <c:pt idx="128677">
                  <c:v>43793</c:v>
                </c:pt>
                <c:pt idx="128678">
                  <c:v>43793.041666666664</c:v>
                </c:pt>
                <c:pt idx="128679">
                  <c:v>43793.083333333336</c:v>
                </c:pt>
                <c:pt idx="128680">
                  <c:v>43793.125</c:v>
                </c:pt>
                <c:pt idx="128681">
                  <c:v>43793.166666666664</c:v>
                </c:pt>
                <c:pt idx="128682">
                  <c:v>43793.25</c:v>
                </c:pt>
                <c:pt idx="128683">
                  <c:v>43793.291666666664</c:v>
                </c:pt>
                <c:pt idx="128684">
                  <c:v>43793.333333333336</c:v>
                </c:pt>
                <c:pt idx="128685">
                  <c:v>43793.375</c:v>
                </c:pt>
                <c:pt idx="128686">
                  <c:v>43793.416666666664</c:v>
                </c:pt>
                <c:pt idx="128687">
                  <c:v>43793.458333333336</c:v>
                </c:pt>
                <c:pt idx="128688">
                  <c:v>43793.5</c:v>
                </c:pt>
                <c:pt idx="128689">
                  <c:v>43793.541666666664</c:v>
                </c:pt>
                <c:pt idx="128690">
                  <c:v>43793.583333333336</c:v>
                </c:pt>
                <c:pt idx="128691">
                  <c:v>43793.625</c:v>
                </c:pt>
                <c:pt idx="128692">
                  <c:v>43793.666666666664</c:v>
                </c:pt>
                <c:pt idx="128693">
                  <c:v>43793.708333333336</c:v>
                </c:pt>
                <c:pt idx="128694">
                  <c:v>43793.75</c:v>
                </c:pt>
                <c:pt idx="128695">
                  <c:v>43793.791666666664</c:v>
                </c:pt>
                <c:pt idx="128696">
                  <c:v>43793.833333333336</c:v>
                </c:pt>
                <c:pt idx="128697">
                  <c:v>43793.875</c:v>
                </c:pt>
                <c:pt idx="128698">
                  <c:v>43793.916666666664</c:v>
                </c:pt>
                <c:pt idx="128699">
                  <c:v>43793.958333333336</c:v>
                </c:pt>
                <c:pt idx="128700">
                  <c:v>43794</c:v>
                </c:pt>
                <c:pt idx="128701">
                  <c:v>43794.041666666664</c:v>
                </c:pt>
                <c:pt idx="128702">
                  <c:v>43794.083333333336</c:v>
                </c:pt>
                <c:pt idx="128703">
                  <c:v>43794.125</c:v>
                </c:pt>
                <c:pt idx="128704">
                  <c:v>43794.166666666664</c:v>
                </c:pt>
                <c:pt idx="128705">
                  <c:v>43794.208333333336</c:v>
                </c:pt>
                <c:pt idx="128706">
                  <c:v>43794.25</c:v>
                </c:pt>
                <c:pt idx="128707">
                  <c:v>43794.291666666664</c:v>
                </c:pt>
                <c:pt idx="128708">
                  <c:v>43794.333333333336</c:v>
                </c:pt>
                <c:pt idx="128709">
                  <c:v>43794.375</c:v>
                </c:pt>
                <c:pt idx="128710">
                  <c:v>43794.416666666664</c:v>
                </c:pt>
                <c:pt idx="128711">
                  <c:v>43794.458333333336</c:v>
                </c:pt>
                <c:pt idx="128712">
                  <c:v>43794.5</c:v>
                </c:pt>
                <c:pt idx="128713">
                  <c:v>43794.541666666664</c:v>
                </c:pt>
                <c:pt idx="128714">
                  <c:v>43794.625</c:v>
                </c:pt>
                <c:pt idx="128715">
                  <c:v>43794.666666666664</c:v>
                </c:pt>
                <c:pt idx="128716">
                  <c:v>43794.708333333336</c:v>
                </c:pt>
                <c:pt idx="128717">
                  <c:v>43794.75</c:v>
                </c:pt>
                <c:pt idx="128718">
                  <c:v>43794.791666666664</c:v>
                </c:pt>
                <c:pt idx="128719">
                  <c:v>43794.833333333336</c:v>
                </c:pt>
                <c:pt idx="128720">
                  <c:v>43794.875</c:v>
                </c:pt>
                <c:pt idx="128721">
                  <c:v>43794.958333333336</c:v>
                </c:pt>
                <c:pt idx="128722">
                  <c:v>43795</c:v>
                </c:pt>
                <c:pt idx="128723">
                  <c:v>43795.041666666664</c:v>
                </c:pt>
                <c:pt idx="128724">
                  <c:v>43795.083333333336</c:v>
                </c:pt>
                <c:pt idx="128725">
                  <c:v>43795.125</c:v>
                </c:pt>
                <c:pt idx="128726">
                  <c:v>43795.166666666664</c:v>
                </c:pt>
                <c:pt idx="128727">
                  <c:v>43795.208333333336</c:v>
                </c:pt>
                <c:pt idx="128728">
                  <c:v>43795.25</c:v>
                </c:pt>
                <c:pt idx="128729">
                  <c:v>43795.291666666664</c:v>
                </c:pt>
                <c:pt idx="128730">
                  <c:v>43795.375</c:v>
                </c:pt>
                <c:pt idx="128731">
                  <c:v>43795.416666666664</c:v>
                </c:pt>
                <c:pt idx="128732">
                  <c:v>43795.458333333336</c:v>
                </c:pt>
                <c:pt idx="128733">
                  <c:v>43795.5</c:v>
                </c:pt>
                <c:pt idx="128734">
                  <c:v>43795.541666666664</c:v>
                </c:pt>
                <c:pt idx="128735">
                  <c:v>43795.583333333336</c:v>
                </c:pt>
                <c:pt idx="128736">
                  <c:v>43795.625</c:v>
                </c:pt>
                <c:pt idx="128737">
                  <c:v>43795.666666666664</c:v>
                </c:pt>
                <c:pt idx="128738">
                  <c:v>43795.708333333336</c:v>
                </c:pt>
                <c:pt idx="128739">
                  <c:v>43795.75</c:v>
                </c:pt>
                <c:pt idx="128740">
                  <c:v>43795.791666666664</c:v>
                </c:pt>
                <c:pt idx="128741">
                  <c:v>43795.833333333336</c:v>
                </c:pt>
                <c:pt idx="128742">
                  <c:v>43795.875</c:v>
                </c:pt>
                <c:pt idx="128743">
                  <c:v>43795.916666666664</c:v>
                </c:pt>
                <c:pt idx="128744">
                  <c:v>43796</c:v>
                </c:pt>
                <c:pt idx="128745">
                  <c:v>43796.041666666664</c:v>
                </c:pt>
                <c:pt idx="128746">
                  <c:v>43796.083333333336</c:v>
                </c:pt>
                <c:pt idx="128747">
                  <c:v>43796.125</c:v>
                </c:pt>
                <c:pt idx="128748">
                  <c:v>43796.166666666664</c:v>
                </c:pt>
                <c:pt idx="128749">
                  <c:v>43796.208333333336</c:v>
                </c:pt>
                <c:pt idx="128750">
                  <c:v>43796.25</c:v>
                </c:pt>
                <c:pt idx="128751">
                  <c:v>43796.291666666664</c:v>
                </c:pt>
                <c:pt idx="128752">
                  <c:v>43796.333333333336</c:v>
                </c:pt>
                <c:pt idx="128753">
                  <c:v>43796.375</c:v>
                </c:pt>
                <c:pt idx="128754">
                  <c:v>43796.416666666664</c:v>
                </c:pt>
                <c:pt idx="128755">
                  <c:v>43796.458333333336</c:v>
                </c:pt>
                <c:pt idx="128756">
                  <c:v>43796.5</c:v>
                </c:pt>
                <c:pt idx="128757">
                  <c:v>43796.541666666664</c:v>
                </c:pt>
                <c:pt idx="128758">
                  <c:v>43796.583333333336</c:v>
                </c:pt>
                <c:pt idx="128759">
                  <c:v>43796.666666666664</c:v>
                </c:pt>
                <c:pt idx="128760">
                  <c:v>43796.708333333336</c:v>
                </c:pt>
                <c:pt idx="128761">
                  <c:v>43796.75</c:v>
                </c:pt>
                <c:pt idx="128762">
                  <c:v>43796.791666666664</c:v>
                </c:pt>
                <c:pt idx="128763">
                  <c:v>43796.833333333336</c:v>
                </c:pt>
                <c:pt idx="128764">
                  <c:v>43796.875</c:v>
                </c:pt>
                <c:pt idx="128765">
                  <c:v>43796.916666666664</c:v>
                </c:pt>
                <c:pt idx="128766">
                  <c:v>43796.958333333336</c:v>
                </c:pt>
                <c:pt idx="128767">
                  <c:v>43797</c:v>
                </c:pt>
                <c:pt idx="128768">
                  <c:v>43797.041666666664</c:v>
                </c:pt>
                <c:pt idx="128769">
                  <c:v>43797.083333333336</c:v>
                </c:pt>
                <c:pt idx="128770">
                  <c:v>43797.125</c:v>
                </c:pt>
                <c:pt idx="128771">
                  <c:v>43797.166666666664</c:v>
                </c:pt>
                <c:pt idx="128772">
                  <c:v>43797.208333333336</c:v>
                </c:pt>
                <c:pt idx="128773">
                  <c:v>43797.25</c:v>
                </c:pt>
                <c:pt idx="128774">
                  <c:v>43797.291666666664</c:v>
                </c:pt>
                <c:pt idx="128775">
                  <c:v>43797.333333333336</c:v>
                </c:pt>
                <c:pt idx="128776">
                  <c:v>43797.375</c:v>
                </c:pt>
                <c:pt idx="128777">
                  <c:v>43797.416666666664</c:v>
                </c:pt>
                <c:pt idx="128778">
                  <c:v>43797.458333333336</c:v>
                </c:pt>
                <c:pt idx="128779">
                  <c:v>43797.5</c:v>
                </c:pt>
                <c:pt idx="128780">
                  <c:v>43797.541666666664</c:v>
                </c:pt>
                <c:pt idx="128781">
                  <c:v>43797.583333333336</c:v>
                </c:pt>
                <c:pt idx="128782">
                  <c:v>43797.666666666664</c:v>
                </c:pt>
                <c:pt idx="128783">
                  <c:v>43797.708333333336</c:v>
                </c:pt>
                <c:pt idx="128784">
                  <c:v>43797.75</c:v>
                </c:pt>
                <c:pt idx="128785">
                  <c:v>43797.833333333336</c:v>
                </c:pt>
                <c:pt idx="128786">
                  <c:v>43797.875</c:v>
                </c:pt>
                <c:pt idx="128787">
                  <c:v>43797.916666666664</c:v>
                </c:pt>
                <c:pt idx="128788">
                  <c:v>43797.958333333336</c:v>
                </c:pt>
                <c:pt idx="128789">
                  <c:v>43798.041666666664</c:v>
                </c:pt>
                <c:pt idx="128790">
                  <c:v>43798.083333333336</c:v>
                </c:pt>
                <c:pt idx="128791">
                  <c:v>43798.125</c:v>
                </c:pt>
                <c:pt idx="128792">
                  <c:v>43798.166666666664</c:v>
                </c:pt>
                <c:pt idx="128793">
                  <c:v>43798.208333333336</c:v>
                </c:pt>
                <c:pt idx="128794">
                  <c:v>43798.25</c:v>
                </c:pt>
                <c:pt idx="128795">
                  <c:v>43798.291666666664</c:v>
                </c:pt>
                <c:pt idx="128796">
                  <c:v>43798.333333333336</c:v>
                </c:pt>
                <c:pt idx="128797">
                  <c:v>43798.375</c:v>
                </c:pt>
                <c:pt idx="128798">
                  <c:v>43798.416666666664</c:v>
                </c:pt>
                <c:pt idx="128799">
                  <c:v>43798.458333333336</c:v>
                </c:pt>
                <c:pt idx="128800">
                  <c:v>43798.5</c:v>
                </c:pt>
                <c:pt idx="128801">
                  <c:v>43798.541666666664</c:v>
                </c:pt>
                <c:pt idx="128802">
                  <c:v>43798.583333333336</c:v>
                </c:pt>
                <c:pt idx="128803">
                  <c:v>43798.625</c:v>
                </c:pt>
                <c:pt idx="128804">
                  <c:v>43798.75</c:v>
                </c:pt>
                <c:pt idx="128805">
                  <c:v>43798.791666666664</c:v>
                </c:pt>
                <c:pt idx="128806">
                  <c:v>43798.833333333336</c:v>
                </c:pt>
                <c:pt idx="128807">
                  <c:v>43798.875</c:v>
                </c:pt>
                <c:pt idx="128808">
                  <c:v>43798.916666666664</c:v>
                </c:pt>
                <c:pt idx="128809">
                  <c:v>43798.958333333336</c:v>
                </c:pt>
                <c:pt idx="128810">
                  <c:v>43799</c:v>
                </c:pt>
                <c:pt idx="128811">
                  <c:v>43799.083333333336</c:v>
                </c:pt>
                <c:pt idx="128812">
                  <c:v>43799.125</c:v>
                </c:pt>
                <c:pt idx="128813">
                  <c:v>43799.166666666664</c:v>
                </c:pt>
                <c:pt idx="128814">
                  <c:v>43799.208333333336</c:v>
                </c:pt>
                <c:pt idx="128815">
                  <c:v>43799.25</c:v>
                </c:pt>
                <c:pt idx="128816">
                  <c:v>43799.291666666664</c:v>
                </c:pt>
                <c:pt idx="128817">
                  <c:v>43799.333333333336</c:v>
                </c:pt>
                <c:pt idx="128818">
                  <c:v>43799.375</c:v>
                </c:pt>
                <c:pt idx="128819">
                  <c:v>43799.416666666664</c:v>
                </c:pt>
                <c:pt idx="128820">
                  <c:v>43799.458333333336</c:v>
                </c:pt>
                <c:pt idx="128821">
                  <c:v>43799.5</c:v>
                </c:pt>
                <c:pt idx="128822">
                  <c:v>43799.541666666664</c:v>
                </c:pt>
                <c:pt idx="128823">
                  <c:v>43799.583333333336</c:v>
                </c:pt>
                <c:pt idx="128824">
                  <c:v>43799.625</c:v>
                </c:pt>
                <c:pt idx="128825">
                  <c:v>43799.708333333336</c:v>
                </c:pt>
                <c:pt idx="128826">
                  <c:v>43799.75</c:v>
                </c:pt>
                <c:pt idx="128827">
                  <c:v>43799.791666666664</c:v>
                </c:pt>
                <c:pt idx="128828">
                  <c:v>43799.833333333336</c:v>
                </c:pt>
                <c:pt idx="128829">
                  <c:v>43799.875</c:v>
                </c:pt>
                <c:pt idx="128830">
                  <c:v>43799.916666666664</c:v>
                </c:pt>
                <c:pt idx="128831">
                  <c:v>43799.958333333336</c:v>
                </c:pt>
                <c:pt idx="128832">
                  <c:v>43800</c:v>
                </c:pt>
                <c:pt idx="128833">
                  <c:v>43800.5</c:v>
                </c:pt>
                <c:pt idx="128834">
                  <c:v>43801</c:v>
                </c:pt>
                <c:pt idx="128835">
                  <c:v>43801.5</c:v>
                </c:pt>
                <c:pt idx="128836">
                  <c:v>43802</c:v>
                </c:pt>
                <c:pt idx="128837">
                  <c:v>43802.5</c:v>
                </c:pt>
                <c:pt idx="128838">
                  <c:v>43803</c:v>
                </c:pt>
                <c:pt idx="128839">
                  <c:v>43803.5</c:v>
                </c:pt>
                <c:pt idx="128840">
                  <c:v>43804</c:v>
                </c:pt>
                <c:pt idx="128841">
                  <c:v>43804.5</c:v>
                </c:pt>
                <c:pt idx="128842">
                  <c:v>43805</c:v>
                </c:pt>
                <c:pt idx="128843">
                  <c:v>43805.5</c:v>
                </c:pt>
                <c:pt idx="128844">
                  <c:v>43806</c:v>
                </c:pt>
                <c:pt idx="128845">
                  <c:v>43806.5</c:v>
                </c:pt>
                <c:pt idx="128846">
                  <c:v>43807</c:v>
                </c:pt>
                <c:pt idx="128847">
                  <c:v>43807.5</c:v>
                </c:pt>
                <c:pt idx="128848">
                  <c:v>43808</c:v>
                </c:pt>
                <c:pt idx="128849">
                  <c:v>43808.5</c:v>
                </c:pt>
                <c:pt idx="128850">
                  <c:v>43809</c:v>
                </c:pt>
                <c:pt idx="128851">
                  <c:v>43809.5</c:v>
                </c:pt>
                <c:pt idx="128852">
                  <c:v>43810</c:v>
                </c:pt>
                <c:pt idx="128853">
                  <c:v>43810.5</c:v>
                </c:pt>
                <c:pt idx="128854">
                  <c:v>43811</c:v>
                </c:pt>
                <c:pt idx="128855">
                  <c:v>43811.5</c:v>
                </c:pt>
                <c:pt idx="128856">
                  <c:v>43812</c:v>
                </c:pt>
                <c:pt idx="128857">
                  <c:v>43812.5</c:v>
                </c:pt>
                <c:pt idx="128858">
                  <c:v>43813</c:v>
                </c:pt>
                <c:pt idx="128859">
                  <c:v>43813.5</c:v>
                </c:pt>
                <c:pt idx="128860">
                  <c:v>43814</c:v>
                </c:pt>
                <c:pt idx="128861">
                  <c:v>43814.5</c:v>
                </c:pt>
                <c:pt idx="128862">
                  <c:v>43815</c:v>
                </c:pt>
                <c:pt idx="128863">
                  <c:v>43815.5</c:v>
                </c:pt>
                <c:pt idx="128864">
                  <c:v>43816</c:v>
                </c:pt>
                <c:pt idx="128865">
                  <c:v>43816.5</c:v>
                </c:pt>
                <c:pt idx="128866">
                  <c:v>43817</c:v>
                </c:pt>
                <c:pt idx="128867">
                  <c:v>43817.5</c:v>
                </c:pt>
                <c:pt idx="128868">
                  <c:v>43818</c:v>
                </c:pt>
                <c:pt idx="128869">
                  <c:v>43818.5</c:v>
                </c:pt>
                <c:pt idx="128870">
                  <c:v>43819</c:v>
                </c:pt>
                <c:pt idx="128871">
                  <c:v>43819.5</c:v>
                </c:pt>
                <c:pt idx="128872">
                  <c:v>43820</c:v>
                </c:pt>
                <c:pt idx="128873">
                  <c:v>43820.5</c:v>
                </c:pt>
                <c:pt idx="128874">
                  <c:v>43821</c:v>
                </c:pt>
                <c:pt idx="128875">
                  <c:v>43821.5</c:v>
                </c:pt>
                <c:pt idx="128876">
                  <c:v>43822</c:v>
                </c:pt>
                <c:pt idx="128877">
                  <c:v>43822.5</c:v>
                </c:pt>
                <c:pt idx="128878">
                  <c:v>43823</c:v>
                </c:pt>
                <c:pt idx="128879">
                  <c:v>43823.5</c:v>
                </c:pt>
                <c:pt idx="128880">
                  <c:v>43824</c:v>
                </c:pt>
                <c:pt idx="128881">
                  <c:v>43824.5</c:v>
                </c:pt>
                <c:pt idx="128882">
                  <c:v>43825</c:v>
                </c:pt>
                <c:pt idx="128883">
                  <c:v>43825.5</c:v>
                </c:pt>
                <c:pt idx="128884">
                  <c:v>43826</c:v>
                </c:pt>
                <c:pt idx="128885">
                  <c:v>43826.5</c:v>
                </c:pt>
                <c:pt idx="128886">
                  <c:v>43827</c:v>
                </c:pt>
                <c:pt idx="128887">
                  <c:v>43827.5</c:v>
                </c:pt>
                <c:pt idx="128888">
                  <c:v>43828</c:v>
                </c:pt>
                <c:pt idx="128889">
                  <c:v>43828.5</c:v>
                </c:pt>
                <c:pt idx="128890">
                  <c:v>43829</c:v>
                </c:pt>
                <c:pt idx="128891">
                  <c:v>43829.5</c:v>
                </c:pt>
                <c:pt idx="128892">
                  <c:v>43830</c:v>
                </c:pt>
                <c:pt idx="128893">
                  <c:v>43830.5</c:v>
                </c:pt>
                <c:pt idx="128894">
                  <c:v>43831</c:v>
                </c:pt>
                <c:pt idx="128895">
                  <c:v>43831.5</c:v>
                </c:pt>
                <c:pt idx="128896">
                  <c:v>43832</c:v>
                </c:pt>
                <c:pt idx="128897">
                  <c:v>43832.5</c:v>
                </c:pt>
                <c:pt idx="128898">
                  <c:v>43833</c:v>
                </c:pt>
                <c:pt idx="128899">
                  <c:v>43833.5</c:v>
                </c:pt>
                <c:pt idx="128900">
                  <c:v>43834</c:v>
                </c:pt>
                <c:pt idx="128901">
                  <c:v>43834.5</c:v>
                </c:pt>
                <c:pt idx="128902">
                  <c:v>43835</c:v>
                </c:pt>
                <c:pt idx="128903">
                  <c:v>43835.5</c:v>
                </c:pt>
                <c:pt idx="128904">
                  <c:v>43836</c:v>
                </c:pt>
                <c:pt idx="128905">
                  <c:v>43836.5</c:v>
                </c:pt>
                <c:pt idx="128906">
                  <c:v>43837</c:v>
                </c:pt>
                <c:pt idx="128907">
                  <c:v>43837.5</c:v>
                </c:pt>
                <c:pt idx="128908">
                  <c:v>43838</c:v>
                </c:pt>
                <c:pt idx="128909">
                  <c:v>43838.5</c:v>
                </c:pt>
                <c:pt idx="128910">
                  <c:v>43839</c:v>
                </c:pt>
                <c:pt idx="128911">
                  <c:v>43839.5</c:v>
                </c:pt>
                <c:pt idx="128912">
                  <c:v>43840</c:v>
                </c:pt>
                <c:pt idx="128913">
                  <c:v>43840.5</c:v>
                </c:pt>
                <c:pt idx="128914">
                  <c:v>43841</c:v>
                </c:pt>
                <c:pt idx="128915">
                  <c:v>43841.5</c:v>
                </c:pt>
                <c:pt idx="128916">
                  <c:v>43842</c:v>
                </c:pt>
                <c:pt idx="128917">
                  <c:v>43842.5</c:v>
                </c:pt>
                <c:pt idx="128918">
                  <c:v>43843</c:v>
                </c:pt>
                <c:pt idx="128919">
                  <c:v>43843.5</c:v>
                </c:pt>
                <c:pt idx="128920">
                  <c:v>43844</c:v>
                </c:pt>
                <c:pt idx="128921">
                  <c:v>43844.5</c:v>
                </c:pt>
                <c:pt idx="128922">
                  <c:v>43845</c:v>
                </c:pt>
                <c:pt idx="128923">
                  <c:v>43845.5</c:v>
                </c:pt>
                <c:pt idx="128924">
                  <c:v>43846</c:v>
                </c:pt>
                <c:pt idx="128925">
                  <c:v>43846.5</c:v>
                </c:pt>
                <c:pt idx="128926">
                  <c:v>43847</c:v>
                </c:pt>
                <c:pt idx="128927">
                  <c:v>43847.5</c:v>
                </c:pt>
                <c:pt idx="128928">
                  <c:v>43848</c:v>
                </c:pt>
                <c:pt idx="128929">
                  <c:v>43848.5</c:v>
                </c:pt>
                <c:pt idx="128930">
                  <c:v>43849</c:v>
                </c:pt>
                <c:pt idx="128931">
                  <c:v>43849.5</c:v>
                </c:pt>
                <c:pt idx="128932">
                  <c:v>43850</c:v>
                </c:pt>
                <c:pt idx="128933">
                  <c:v>43850.5</c:v>
                </c:pt>
                <c:pt idx="128934">
                  <c:v>43851</c:v>
                </c:pt>
                <c:pt idx="128935">
                  <c:v>43851.5</c:v>
                </c:pt>
                <c:pt idx="128936">
                  <c:v>43852</c:v>
                </c:pt>
                <c:pt idx="128937">
                  <c:v>43852.5</c:v>
                </c:pt>
                <c:pt idx="128938">
                  <c:v>43853</c:v>
                </c:pt>
                <c:pt idx="128939">
                  <c:v>43853.5</c:v>
                </c:pt>
                <c:pt idx="128940">
                  <c:v>43854</c:v>
                </c:pt>
                <c:pt idx="128941">
                  <c:v>43854.5</c:v>
                </c:pt>
                <c:pt idx="128942">
                  <c:v>43855</c:v>
                </c:pt>
                <c:pt idx="128943">
                  <c:v>43855.5</c:v>
                </c:pt>
                <c:pt idx="128944">
                  <c:v>43856</c:v>
                </c:pt>
                <c:pt idx="128945">
                  <c:v>43856.5</c:v>
                </c:pt>
                <c:pt idx="128946">
                  <c:v>43857</c:v>
                </c:pt>
                <c:pt idx="128947">
                  <c:v>43857.5</c:v>
                </c:pt>
                <c:pt idx="128948">
                  <c:v>43858</c:v>
                </c:pt>
                <c:pt idx="128949">
                  <c:v>43858.5</c:v>
                </c:pt>
                <c:pt idx="128950">
                  <c:v>43859</c:v>
                </c:pt>
                <c:pt idx="128951">
                  <c:v>43859.5</c:v>
                </c:pt>
                <c:pt idx="128952">
                  <c:v>43860</c:v>
                </c:pt>
                <c:pt idx="128953">
                  <c:v>43860.5</c:v>
                </c:pt>
                <c:pt idx="128954">
                  <c:v>43861</c:v>
                </c:pt>
                <c:pt idx="128955">
                  <c:v>43861.5</c:v>
                </c:pt>
                <c:pt idx="128956">
                  <c:v>43862</c:v>
                </c:pt>
                <c:pt idx="128957">
                  <c:v>43862.5</c:v>
                </c:pt>
                <c:pt idx="128958">
                  <c:v>43863</c:v>
                </c:pt>
                <c:pt idx="128959">
                  <c:v>43863.5</c:v>
                </c:pt>
                <c:pt idx="128960">
                  <c:v>43864</c:v>
                </c:pt>
                <c:pt idx="128961">
                  <c:v>43864.5</c:v>
                </c:pt>
                <c:pt idx="128962">
                  <c:v>43865</c:v>
                </c:pt>
                <c:pt idx="128963">
                  <c:v>43865.5</c:v>
                </c:pt>
                <c:pt idx="128964">
                  <c:v>43866</c:v>
                </c:pt>
                <c:pt idx="128965">
                  <c:v>43866.5</c:v>
                </c:pt>
                <c:pt idx="128966">
                  <c:v>43867</c:v>
                </c:pt>
                <c:pt idx="128967">
                  <c:v>43867.5</c:v>
                </c:pt>
                <c:pt idx="128968">
                  <c:v>43868</c:v>
                </c:pt>
                <c:pt idx="128969">
                  <c:v>43868.5</c:v>
                </c:pt>
                <c:pt idx="128970">
                  <c:v>43869</c:v>
                </c:pt>
                <c:pt idx="128971">
                  <c:v>43869.5</c:v>
                </c:pt>
                <c:pt idx="128972">
                  <c:v>43870</c:v>
                </c:pt>
                <c:pt idx="128973">
                  <c:v>43870.5</c:v>
                </c:pt>
                <c:pt idx="128974">
                  <c:v>43871</c:v>
                </c:pt>
                <c:pt idx="128975">
                  <c:v>43871.5</c:v>
                </c:pt>
                <c:pt idx="128976">
                  <c:v>43872</c:v>
                </c:pt>
                <c:pt idx="128977">
                  <c:v>43872.5</c:v>
                </c:pt>
                <c:pt idx="128978">
                  <c:v>43873</c:v>
                </c:pt>
                <c:pt idx="128979">
                  <c:v>43873.5</c:v>
                </c:pt>
                <c:pt idx="128980">
                  <c:v>43874</c:v>
                </c:pt>
                <c:pt idx="128981">
                  <c:v>43874.5</c:v>
                </c:pt>
                <c:pt idx="128982">
                  <c:v>43875</c:v>
                </c:pt>
                <c:pt idx="128983">
                  <c:v>43875.5</c:v>
                </c:pt>
                <c:pt idx="128984">
                  <c:v>43876</c:v>
                </c:pt>
                <c:pt idx="128985">
                  <c:v>43876.5</c:v>
                </c:pt>
                <c:pt idx="128986">
                  <c:v>43877</c:v>
                </c:pt>
                <c:pt idx="128987">
                  <c:v>43877.5</c:v>
                </c:pt>
                <c:pt idx="128988">
                  <c:v>43878</c:v>
                </c:pt>
                <c:pt idx="128989">
                  <c:v>43878.5</c:v>
                </c:pt>
                <c:pt idx="128990">
                  <c:v>43879</c:v>
                </c:pt>
                <c:pt idx="128991">
                  <c:v>43879.5</c:v>
                </c:pt>
                <c:pt idx="128992">
                  <c:v>43880</c:v>
                </c:pt>
                <c:pt idx="128993">
                  <c:v>43880.5</c:v>
                </c:pt>
                <c:pt idx="128994">
                  <c:v>43881</c:v>
                </c:pt>
                <c:pt idx="128995">
                  <c:v>43881.5</c:v>
                </c:pt>
                <c:pt idx="128996">
                  <c:v>43882.5</c:v>
                </c:pt>
                <c:pt idx="128997">
                  <c:v>43883</c:v>
                </c:pt>
                <c:pt idx="128998">
                  <c:v>43883.5</c:v>
                </c:pt>
                <c:pt idx="128999">
                  <c:v>43884</c:v>
                </c:pt>
                <c:pt idx="129000">
                  <c:v>43884.5</c:v>
                </c:pt>
                <c:pt idx="129001">
                  <c:v>43885</c:v>
                </c:pt>
                <c:pt idx="129002">
                  <c:v>43885.5</c:v>
                </c:pt>
                <c:pt idx="129003">
                  <c:v>43886</c:v>
                </c:pt>
                <c:pt idx="129004">
                  <c:v>43886.5</c:v>
                </c:pt>
                <c:pt idx="129005">
                  <c:v>43887</c:v>
                </c:pt>
                <c:pt idx="129006">
                  <c:v>43887.5</c:v>
                </c:pt>
                <c:pt idx="129007">
                  <c:v>43888</c:v>
                </c:pt>
                <c:pt idx="129008">
                  <c:v>43888.5</c:v>
                </c:pt>
                <c:pt idx="129009">
                  <c:v>43889</c:v>
                </c:pt>
                <c:pt idx="129010">
                  <c:v>43889.5</c:v>
                </c:pt>
                <c:pt idx="129011">
                  <c:v>43890</c:v>
                </c:pt>
                <c:pt idx="129012">
                  <c:v>43890.5</c:v>
                </c:pt>
                <c:pt idx="129013">
                  <c:v>43891</c:v>
                </c:pt>
                <c:pt idx="129014">
                  <c:v>43891.5</c:v>
                </c:pt>
                <c:pt idx="129015">
                  <c:v>43892</c:v>
                </c:pt>
                <c:pt idx="129016">
                  <c:v>43892.5</c:v>
                </c:pt>
                <c:pt idx="129017">
                  <c:v>43893</c:v>
                </c:pt>
                <c:pt idx="129018">
                  <c:v>43893.5</c:v>
                </c:pt>
                <c:pt idx="129019">
                  <c:v>43894</c:v>
                </c:pt>
                <c:pt idx="129020">
                  <c:v>43894.5</c:v>
                </c:pt>
                <c:pt idx="129021">
                  <c:v>43895</c:v>
                </c:pt>
                <c:pt idx="129022">
                  <c:v>43895.5</c:v>
                </c:pt>
                <c:pt idx="129023">
                  <c:v>43896</c:v>
                </c:pt>
                <c:pt idx="129024">
                  <c:v>43896.5</c:v>
                </c:pt>
                <c:pt idx="129025">
                  <c:v>43897</c:v>
                </c:pt>
                <c:pt idx="129026">
                  <c:v>43897.5</c:v>
                </c:pt>
                <c:pt idx="129027">
                  <c:v>43898</c:v>
                </c:pt>
                <c:pt idx="129028">
                  <c:v>43898.5</c:v>
                </c:pt>
                <c:pt idx="129029">
                  <c:v>43899</c:v>
                </c:pt>
                <c:pt idx="129030">
                  <c:v>43899.5</c:v>
                </c:pt>
                <c:pt idx="129031">
                  <c:v>43900</c:v>
                </c:pt>
                <c:pt idx="129032">
                  <c:v>43900.5</c:v>
                </c:pt>
                <c:pt idx="129033">
                  <c:v>43901</c:v>
                </c:pt>
                <c:pt idx="129034">
                  <c:v>43901.5</c:v>
                </c:pt>
                <c:pt idx="129035">
                  <c:v>43902</c:v>
                </c:pt>
                <c:pt idx="129036">
                  <c:v>43902.5</c:v>
                </c:pt>
                <c:pt idx="129037">
                  <c:v>43903</c:v>
                </c:pt>
                <c:pt idx="129038">
                  <c:v>43903.5</c:v>
                </c:pt>
                <c:pt idx="129039">
                  <c:v>43904</c:v>
                </c:pt>
                <c:pt idx="129040">
                  <c:v>43904.5</c:v>
                </c:pt>
                <c:pt idx="129041">
                  <c:v>43905</c:v>
                </c:pt>
                <c:pt idx="129042">
                  <c:v>43905.5</c:v>
                </c:pt>
                <c:pt idx="129043">
                  <c:v>43906</c:v>
                </c:pt>
                <c:pt idx="129044">
                  <c:v>43906.5</c:v>
                </c:pt>
                <c:pt idx="129045">
                  <c:v>43907</c:v>
                </c:pt>
                <c:pt idx="129046">
                  <c:v>43907.5</c:v>
                </c:pt>
                <c:pt idx="129047">
                  <c:v>43908</c:v>
                </c:pt>
                <c:pt idx="129048">
                  <c:v>43908.5</c:v>
                </c:pt>
                <c:pt idx="129049">
                  <c:v>43909</c:v>
                </c:pt>
                <c:pt idx="129050">
                  <c:v>43909.5</c:v>
                </c:pt>
                <c:pt idx="129051">
                  <c:v>43910</c:v>
                </c:pt>
                <c:pt idx="129052">
                  <c:v>43910.5</c:v>
                </c:pt>
                <c:pt idx="129053">
                  <c:v>43911</c:v>
                </c:pt>
                <c:pt idx="129054">
                  <c:v>43911.5</c:v>
                </c:pt>
                <c:pt idx="129055">
                  <c:v>43912</c:v>
                </c:pt>
                <c:pt idx="129056">
                  <c:v>43912.5</c:v>
                </c:pt>
                <c:pt idx="129057">
                  <c:v>43913</c:v>
                </c:pt>
                <c:pt idx="129058">
                  <c:v>43913.5</c:v>
                </c:pt>
                <c:pt idx="129059">
                  <c:v>43914</c:v>
                </c:pt>
                <c:pt idx="129060">
                  <c:v>43914.5</c:v>
                </c:pt>
                <c:pt idx="129061">
                  <c:v>43915</c:v>
                </c:pt>
                <c:pt idx="129062">
                  <c:v>43915.5</c:v>
                </c:pt>
                <c:pt idx="129063">
                  <c:v>43916</c:v>
                </c:pt>
                <c:pt idx="129064">
                  <c:v>43916.5</c:v>
                </c:pt>
                <c:pt idx="129065">
                  <c:v>43917</c:v>
                </c:pt>
                <c:pt idx="129066">
                  <c:v>43917.5</c:v>
                </c:pt>
                <c:pt idx="129067">
                  <c:v>43918</c:v>
                </c:pt>
                <c:pt idx="129068">
                  <c:v>43918.5</c:v>
                </c:pt>
                <c:pt idx="129069">
                  <c:v>43919</c:v>
                </c:pt>
                <c:pt idx="129070">
                  <c:v>43919.5</c:v>
                </c:pt>
                <c:pt idx="129071">
                  <c:v>43920</c:v>
                </c:pt>
                <c:pt idx="129072">
                  <c:v>43920.5</c:v>
                </c:pt>
                <c:pt idx="129073">
                  <c:v>43921</c:v>
                </c:pt>
                <c:pt idx="129074">
                  <c:v>43921.5</c:v>
                </c:pt>
                <c:pt idx="129075">
                  <c:v>43922</c:v>
                </c:pt>
                <c:pt idx="129076">
                  <c:v>43922.5</c:v>
                </c:pt>
                <c:pt idx="129077">
                  <c:v>43923</c:v>
                </c:pt>
                <c:pt idx="129078">
                  <c:v>43923.5</c:v>
                </c:pt>
                <c:pt idx="129079">
                  <c:v>43924</c:v>
                </c:pt>
                <c:pt idx="129080">
                  <c:v>43924.5</c:v>
                </c:pt>
                <c:pt idx="129081">
                  <c:v>43925</c:v>
                </c:pt>
                <c:pt idx="129082">
                  <c:v>43925.5</c:v>
                </c:pt>
                <c:pt idx="129083">
                  <c:v>43926</c:v>
                </c:pt>
                <c:pt idx="129084">
                  <c:v>43926.5</c:v>
                </c:pt>
                <c:pt idx="129085">
                  <c:v>43927</c:v>
                </c:pt>
                <c:pt idx="129086">
                  <c:v>43927.5</c:v>
                </c:pt>
                <c:pt idx="129087">
                  <c:v>43928</c:v>
                </c:pt>
                <c:pt idx="129088">
                  <c:v>43928.5</c:v>
                </c:pt>
                <c:pt idx="129089">
                  <c:v>43929</c:v>
                </c:pt>
                <c:pt idx="129090">
                  <c:v>43929.5</c:v>
                </c:pt>
                <c:pt idx="129091">
                  <c:v>43930</c:v>
                </c:pt>
                <c:pt idx="129092">
                  <c:v>43930.5</c:v>
                </c:pt>
                <c:pt idx="129093">
                  <c:v>43931</c:v>
                </c:pt>
                <c:pt idx="129094">
                  <c:v>43931.5</c:v>
                </c:pt>
                <c:pt idx="129095">
                  <c:v>43932</c:v>
                </c:pt>
                <c:pt idx="129096">
                  <c:v>43932.5</c:v>
                </c:pt>
                <c:pt idx="129097">
                  <c:v>43933</c:v>
                </c:pt>
                <c:pt idx="129098">
                  <c:v>43933.5</c:v>
                </c:pt>
                <c:pt idx="129099">
                  <c:v>43934</c:v>
                </c:pt>
                <c:pt idx="129100">
                  <c:v>43934.5</c:v>
                </c:pt>
                <c:pt idx="129101">
                  <c:v>43935</c:v>
                </c:pt>
                <c:pt idx="129102">
                  <c:v>43935.5</c:v>
                </c:pt>
                <c:pt idx="129103">
                  <c:v>43936</c:v>
                </c:pt>
                <c:pt idx="129104">
                  <c:v>43936.5</c:v>
                </c:pt>
                <c:pt idx="129105">
                  <c:v>43937</c:v>
                </c:pt>
                <c:pt idx="129106">
                  <c:v>43937.5</c:v>
                </c:pt>
                <c:pt idx="129107">
                  <c:v>43938</c:v>
                </c:pt>
                <c:pt idx="129108">
                  <c:v>43938.5</c:v>
                </c:pt>
                <c:pt idx="129109">
                  <c:v>43939</c:v>
                </c:pt>
                <c:pt idx="129110">
                  <c:v>43939.5</c:v>
                </c:pt>
                <c:pt idx="129111">
                  <c:v>43940</c:v>
                </c:pt>
                <c:pt idx="129112">
                  <c:v>43940.5</c:v>
                </c:pt>
                <c:pt idx="129113">
                  <c:v>43941</c:v>
                </c:pt>
                <c:pt idx="129114">
                  <c:v>43941.5</c:v>
                </c:pt>
                <c:pt idx="129115">
                  <c:v>43942</c:v>
                </c:pt>
                <c:pt idx="129116">
                  <c:v>43942.5</c:v>
                </c:pt>
                <c:pt idx="129117">
                  <c:v>43943</c:v>
                </c:pt>
                <c:pt idx="129118">
                  <c:v>43943.5</c:v>
                </c:pt>
                <c:pt idx="129119">
                  <c:v>43944</c:v>
                </c:pt>
                <c:pt idx="129120">
                  <c:v>43944.5</c:v>
                </c:pt>
                <c:pt idx="129121">
                  <c:v>43945</c:v>
                </c:pt>
                <c:pt idx="129122">
                  <c:v>43945.5</c:v>
                </c:pt>
                <c:pt idx="129123">
                  <c:v>43946</c:v>
                </c:pt>
                <c:pt idx="129124">
                  <c:v>43946.5</c:v>
                </c:pt>
                <c:pt idx="129125">
                  <c:v>43947</c:v>
                </c:pt>
                <c:pt idx="129126">
                  <c:v>43947.5</c:v>
                </c:pt>
                <c:pt idx="129127">
                  <c:v>43948</c:v>
                </c:pt>
                <c:pt idx="129128">
                  <c:v>43948.5</c:v>
                </c:pt>
                <c:pt idx="129129">
                  <c:v>43949</c:v>
                </c:pt>
                <c:pt idx="129130">
                  <c:v>43949.5</c:v>
                </c:pt>
                <c:pt idx="129131">
                  <c:v>43950</c:v>
                </c:pt>
                <c:pt idx="129132">
                  <c:v>43950.5</c:v>
                </c:pt>
                <c:pt idx="129133">
                  <c:v>43951</c:v>
                </c:pt>
                <c:pt idx="129134">
                  <c:v>43951.5</c:v>
                </c:pt>
              </c:numCache>
            </c:numRef>
          </c:xVal>
          <c:yVal>
            <c:numRef>
              <c:f>Hoja1!$B$1:$B$129135</c:f>
              <c:numCache>
                <c:formatCode>General</c:formatCode>
                <c:ptCount val="129135"/>
                <c:pt idx="0">
                  <c:v>3.24</c:v>
                </c:pt>
                <c:pt idx="1">
                  <c:v>3.45</c:v>
                </c:pt>
                <c:pt idx="2">
                  <c:v>3.68</c:v>
                </c:pt>
                <c:pt idx="3">
                  <c:v>3.82</c:v>
                </c:pt>
                <c:pt idx="4">
                  <c:v>3.98</c:v>
                </c:pt>
                <c:pt idx="5">
                  <c:v>4.1399999999999997</c:v>
                </c:pt>
                <c:pt idx="6">
                  <c:v>4.28</c:v>
                </c:pt>
                <c:pt idx="7">
                  <c:v>4.4000000000000004</c:v>
                </c:pt>
                <c:pt idx="8">
                  <c:v>4.4800000000000004</c:v>
                </c:pt>
                <c:pt idx="9">
                  <c:v>4.53</c:v>
                </c:pt>
                <c:pt idx="10">
                  <c:v>4.54</c:v>
                </c:pt>
                <c:pt idx="11">
                  <c:v>4.54</c:v>
                </c:pt>
                <c:pt idx="12">
                  <c:v>4.46</c:v>
                </c:pt>
                <c:pt idx="13">
                  <c:v>4.5599999999999996</c:v>
                </c:pt>
                <c:pt idx="14">
                  <c:v>4.57</c:v>
                </c:pt>
                <c:pt idx="15">
                  <c:v>4.5999999999999996</c:v>
                </c:pt>
                <c:pt idx="16">
                  <c:v>4.62</c:v>
                </c:pt>
                <c:pt idx="17">
                  <c:v>4.63</c:v>
                </c:pt>
                <c:pt idx="18">
                  <c:v>4.6399999999999997</c:v>
                </c:pt>
                <c:pt idx="19">
                  <c:v>4.6500000000000004</c:v>
                </c:pt>
                <c:pt idx="20">
                  <c:v>4.68</c:v>
                </c:pt>
                <c:pt idx="21">
                  <c:v>4.8</c:v>
                </c:pt>
                <c:pt idx="22">
                  <c:v>4.92</c:v>
                </c:pt>
                <c:pt idx="23">
                  <c:v>4.97</c:v>
                </c:pt>
                <c:pt idx="24">
                  <c:v>5</c:v>
                </c:pt>
                <c:pt idx="25">
                  <c:v>4.9800000000000004</c:v>
                </c:pt>
                <c:pt idx="26">
                  <c:v>4.9800000000000004</c:v>
                </c:pt>
                <c:pt idx="27">
                  <c:v>4.87</c:v>
                </c:pt>
                <c:pt idx="28">
                  <c:v>4.75</c:v>
                </c:pt>
                <c:pt idx="29">
                  <c:v>4.6399999999999997</c:v>
                </c:pt>
                <c:pt idx="30">
                  <c:v>4.5999999999999996</c:v>
                </c:pt>
                <c:pt idx="31">
                  <c:v>4.68</c:v>
                </c:pt>
                <c:pt idx="32">
                  <c:v>4.8</c:v>
                </c:pt>
                <c:pt idx="33">
                  <c:v>4.93</c:v>
                </c:pt>
                <c:pt idx="34">
                  <c:v>5</c:v>
                </c:pt>
                <c:pt idx="35">
                  <c:v>5.0199999999999996</c:v>
                </c:pt>
                <c:pt idx="36">
                  <c:v>4.99</c:v>
                </c:pt>
                <c:pt idx="37">
                  <c:v>4.9000000000000004</c:v>
                </c:pt>
                <c:pt idx="38">
                  <c:v>4.75</c:v>
                </c:pt>
                <c:pt idx="39">
                  <c:v>4.58</c:v>
                </c:pt>
                <c:pt idx="40">
                  <c:v>4.4000000000000004</c:v>
                </c:pt>
                <c:pt idx="41">
                  <c:v>4.2</c:v>
                </c:pt>
                <c:pt idx="42">
                  <c:v>4.0599999999999996</c:v>
                </c:pt>
                <c:pt idx="43">
                  <c:v>3.9</c:v>
                </c:pt>
                <c:pt idx="44">
                  <c:v>3.78</c:v>
                </c:pt>
                <c:pt idx="45">
                  <c:v>3.68</c:v>
                </c:pt>
                <c:pt idx="46">
                  <c:v>3.54</c:v>
                </c:pt>
                <c:pt idx="47">
                  <c:v>3.62</c:v>
                </c:pt>
                <c:pt idx="48">
                  <c:v>3.64</c:v>
                </c:pt>
                <c:pt idx="49">
                  <c:v>3.73</c:v>
                </c:pt>
                <c:pt idx="50">
                  <c:v>3.82</c:v>
                </c:pt>
                <c:pt idx="51">
                  <c:v>3.9</c:v>
                </c:pt>
                <c:pt idx="52">
                  <c:v>4.01</c:v>
                </c:pt>
                <c:pt idx="53">
                  <c:v>4.0999999999999996</c:v>
                </c:pt>
                <c:pt idx="54">
                  <c:v>4.18</c:v>
                </c:pt>
                <c:pt idx="55">
                  <c:v>4.26</c:v>
                </c:pt>
                <c:pt idx="56">
                  <c:v>4.34</c:v>
                </c:pt>
                <c:pt idx="57">
                  <c:v>4.38</c:v>
                </c:pt>
                <c:pt idx="58">
                  <c:v>4.38</c:v>
                </c:pt>
                <c:pt idx="59">
                  <c:v>4.45</c:v>
                </c:pt>
                <c:pt idx="60">
                  <c:v>4.41</c:v>
                </c:pt>
                <c:pt idx="61">
                  <c:v>4.4000000000000004</c:v>
                </c:pt>
                <c:pt idx="62">
                  <c:v>4.38</c:v>
                </c:pt>
                <c:pt idx="63">
                  <c:v>4.3</c:v>
                </c:pt>
                <c:pt idx="64">
                  <c:v>4.25</c:v>
                </c:pt>
                <c:pt idx="65">
                  <c:v>4.21</c:v>
                </c:pt>
                <c:pt idx="66">
                  <c:v>4.1100000000000003</c:v>
                </c:pt>
                <c:pt idx="67">
                  <c:v>4</c:v>
                </c:pt>
                <c:pt idx="68">
                  <c:v>3.83</c:v>
                </c:pt>
                <c:pt idx="69">
                  <c:v>3.64</c:v>
                </c:pt>
                <c:pt idx="70">
                  <c:v>3.46</c:v>
                </c:pt>
                <c:pt idx="71">
                  <c:v>3.26</c:v>
                </c:pt>
                <c:pt idx="72">
                  <c:v>3.07</c:v>
                </c:pt>
                <c:pt idx="73">
                  <c:v>2.92</c:v>
                </c:pt>
                <c:pt idx="74">
                  <c:v>2.77</c:v>
                </c:pt>
                <c:pt idx="75">
                  <c:v>2.65</c:v>
                </c:pt>
                <c:pt idx="76">
                  <c:v>2.52</c:v>
                </c:pt>
                <c:pt idx="77">
                  <c:v>2.41</c:v>
                </c:pt>
                <c:pt idx="78">
                  <c:v>2.34</c:v>
                </c:pt>
                <c:pt idx="79">
                  <c:v>2.23</c:v>
                </c:pt>
                <c:pt idx="80">
                  <c:v>2.21</c:v>
                </c:pt>
                <c:pt idx="81">
                  <c:v>2.19</c:v>
                </c:pt>
                <c:pt idx="82">
                  <c:v>2.19</c:v>
                </c:pt>
                <c:pt idx="83">
                  <c:v>2.2000000000000002</c:v>
                </c:pt>
                <c:pt idx="84">
                  <c:v>2.21</c:v>
                </c:pt>
                <c:pt idx="85">
                  <c:v>2.2400000000000002</c:v>
                </c:pt>
                <c:pt idx="86">
                  <c:v>2.27</c:v>
                </c:pt>
                <c:pt idx="87">
                  <c:v>2.2999999999999998</c:v>
                </c:pt>
                <c:pt idx="88">
                  <c:v>2.35</c:v>
                </c:pt>
                <c:pt idx="89">
                  <c:v>2.4</c:v>
                </c:pt>
                <c:pt idx="90">
                  <c:v>2.4700000000000002</c:v>
                </c:pt>
                <c:pt idx="91">
                  <c:v>2.58</c:v>
                </c:pt>
                <c:pt idx="92">
                  <c:v>2.6</c:v>
                </c:pt>
                <c:pt idx="93">
                  <c:v>2.63</c:v>
                </c:pt>
                <c:pt idx="94">
                  <c:v>2.64</c:v>
                </c:pt>
                <c:pt idx="95">
                  <c:v>2.7</c:v>
                </c:pt>
                <c:pt idx="96">
                  <c:v>2.64</c:v>
                </c:pt>
                <c:pt idx="97">
                  <c:v>2.6</c:v>
                </c:pt>
                <c:pt idx="98">
                  <c:v>2.58</c:v>
                </c:pt>
                <c:pt idx="99">
                  <c:v>2.46</c:v>
                </c:pt>
                <c:pt idx="100">
                  <c:v>2.41</c:v>
                </c:pt>
                <c:pt idx="101">
                  <c:v>2.35</c:v>
                </c:pt>
                <c:pt idx="102">
                  <c:v>2.3199999999999998</c:v>
                </c:pt>
                <c:pt idx="103">
                  <c:v>2.34</c:v>
                </c:pt>
                <c:pt idx="104">
                  <c:v>2.16</c:v>
                </c:pt>
                <c:pt idx="105">
                  <c:v>2.09</c:v>
                </c:pt>
                <c:pt idx="106">
                  <c:v>2</c:v>
                </c:pt>
                <c:pt idx="107">
                  <c:v>1.96</c:v>
                </c:pt>
                <c:pt idx="108">
                  <c:v>1.9</c:v>
                </c:pt>
                <c:pt idx="109">
                  <c:v>1.9</c:v>
                </c:pt>
                <c:pt idx="110">
                  <c:v>1.85</c:v>
                </c:pt>
                <c:pt idx="111">
                  <c:v>1.85</c:v>
                </c:pt>
                <c:pt idx="112">
                  <c:v>1.75</c:v>
                </c:pt>
                <c:pt idx="113">
                  <c:v>1.68</c:v>
                </c:pt>
                <c:pt idx="114">
                  <c:v>1.68</c:v>
                </c:pt>
                <c:pt idx="115">
                  <c:v>1.6</c:v>
                </c:pt>
                <c:pt idx="116">
                  <c:v>1.58</c:v>
                </c:pt>
                <c:pt idx="117">
                  <c:v>1.6</c:v>
                </c:pt>
                <c:pt idx="118">
                  <c:v>1.6</c:v>
                </c:pt>
                <c:pt idx="119">
                  <c:v>1.6</c:v>
                </c:pt>
                <c:pt idx="120">
                  <c:v>1.66</c:v>
                </c:pt>
                <c:pt idx="121">
                  <c:v>1.65</c:v>
                </c:pt>
                <c:pt idx="122">
                  <c:v>1.62</c:v>
                </c:pt>
                <c:pt idx="123">
                  <c:v>1.6</c:v>
                </c:pt>
                <c:pt idx="124">
                  <c:v>1.58</c:v>
                </c:pt>
                <c:pt idx="125">
                  <c:v>1.59</c:v>
                </c:pt>
                <c:pt idx="126">
                  <c:v>1.57</c:v>
                </c:pt>
                <c:pt idx="127">
                  <c:v>1.56</c:v>
                </c:pt>
                <c:pt idx="128">
                  <c:v>1.56</c:v>
                </c:pt>
                <c:pt idx="129">
                  <c:v>1.58</c:v>
                </c:pt>
                <c:pt idx="130">
                  <c:v>1.55</c:v>
                </c:pt>
                <c:pt idx="131">
                  <c:v>1.52</c:v>
                </c:pt>
                <c:pt idx="132">
                  <c:v>1.56</c:v>
                </c:pt>
                <c:pt idx="133">
                  <c:v>1.5</c:v>
                </c:pt>
                <c:pt idx="134">
                  <c:v>1.42</c:v>
                </c:pt>
                <c:pt idx="135">
                  <c:v>1.34</c:v>
                </c:pt>
                <c:pt idx="136">
                  <c:v>1.27</c:v>
                </c:pt>
                <c:pt idx="137">
                  <c:v>1.22</c:v>
                </c:pt>
                <c:pt idx="138">
                  <c:v>1.17</c:v>
                </c:pt>
                <c:pt idx="139">
                  <c:v>1.1599999999999999</c:v>
                </c:pt>
                <c:pt idx="140">
                  <c:v>1.1000000000000001</c:v>
                </c:pt>
                <c:pt idx="141">
                  <c:v>1.1000000000000001</c:v>
                </c:pt>
                <c:pt idx="142">
                  <c:v>1.1000000000000001</c:v>
                </c:pt>
                <c:pt idx="143">
                  <c:v>1.24</c:v>
                </c:pt>
                <c:pt idx="144">
                  <c:v>1.36</c:v>
                </c:pt>
                <c:pt idx="145">
                  <c:v>1.44</c:v>
                </c:pt>
                <c:pt idx="146">
                  <c:v>1.52</c:v>
                </c:pt>
                <c:pt idx="147">
                  <c:v>1.57</c:v>
                </c:pt>
                <c:pt idx="148">
                  <c:v>1.59</c:v>
                </c:pt>
                <c:pt idx="149">
                  <c:v>1.59</c:v>
                </c:pt>
                <c:pt idx="150">
                  <c:v>1.56</c:v>
                </c:pt>
                <c:pt idx="151">
                  <c:v>1.58</c:v>
                </c:pt>
                <c:pt idx="152">
                  <c:v>1.53</c:v>
                </c:pt>
                <c:pt idx="153">
                  <c:v>1.58</c:v>
                </c:pt>
                <c:pt idx="154">
                  <c:v>1.64</c:v>
                </c:pt>
                <c:pt idx="155">
                  <c:v>1.7</c:v>
                </c:pt>
                <c:pt idx="156">
                  <c:v>1.74</c:v>
                </c:pt>
                <c:pt idx="157">
                  <c:v>1.76</c:v>
                </c:pt>
                <c:pt idx="158">
                  <c:v>1.76</c:v>
                </c:pt>
                <c:pt idx="159">
                  <c:v>1.73</c:v>
                </c:pt>
                <c:pt idx="160">
                  <c:v>1.7</c:v>
                </c:pt>
                <c:pt idx="161">
                  <c:v>1.66</c:v>
                </c:pt>
                <c:pt idx="162">
                  <c:v>1.54</c:v>
                </c:pt>
                <c:pt idx="163">
                  <c:v>1.5</c:v>
                </c:pt>
                <c:pt idx="164">
                  <c:v>1.49</c:v>
                </c:pt>
                <c:pt idx="165">
                  <c:v>1.48</c:v>
                </c:pt>
                <c:pt idx="166">
                  <c:v>1.41</c:v>
                </c:pt>
                <c:pt idx="167">
                  <c:v>1.37</c:v>
                </c:pt>
                <c:pt idx="168">
                  <c:v>1.38</c:v>
                </c:pt>
                <c:pt idx="169">
                  <c:v>1.39</c:v>
                </c:pt>
                <c:pt idx="170">
                  <c:v>1.43</c:v>
                </c:pt>
                <c:pt idx="171">
                  <c:v>1.45</c:v>
                </c:pt>
                <c:pt idx="172">
                  <c:v>1.48</c:v>
                </c:pt>
                <c:pt idx="173">
                  <c:v>1.5</c:v>
                </c:pt>
                <c:pt idx="174">
                  <c:v>1.5</c:v>
                </c:pt>
                <c:pt idx="175">
                  <c:v>1.48</c:v>
                </c:pt>
                <c:pt idx="176">
                  <c:v>1.46</c:v>
                </c:pt>
                <c:pt idx="177">
                  <c:v>1.45</c:v>
                </c:pt>
                <c:pt idx="178">
                  <c:v>1.42</c:v>
                </c:pt>
                <c:pt idx="179">
                  <c:v>1.4</c:v>
                </c:pt>
                <c:pt idx="180">
                  <c:v>1.38</c:v>
                </c:pt>
                <c:pt idx="181">
                  <c:v>1.38</c:v>
                </c:pt>
                <c:pt idx="182">
                  <c:v>1.4</c:v>
                </c:pt>
                <c:pt idx="183">
                  <c:v>1.4</c:v>
                </c:pt>
                <c:pt idx="184">
                  <c:v>1.4</c:v>
                </c:pt>
                <c:pt idx="185">
                  <c:v>1.4</c:v>
                </c:pt>
                <c:pt idx="186">
                  <c:v>1.52</c:v>
                </c:pt>
                <c:pt idx="187">
                  <c:v>1.7</c:v>
                </c:pt>
                <c:pt idx="188">
                  <c:v>1.94</c:v>
                </c:pt>
                <c:pt idx="189">
                  <c:v>2.2999999999999998</c:v>
                </c:pt>
                <c:pt idx="190">
                  <c:v>2.69</c:v>
                </c:pt>
                <c:pt idx="191">
                  <c:v>2.88</c:v>
                </c:pt>
                <c:pt idx="192">
                  <c:v>2.94</c:v>
                </c:pt>
                <c:pt idx="193">
                  <c:v>2.99</c:v>
                </c:pt>
                <c:pt idx="194">
                  <c:v>3.02</c:v>
                </c:pt>
                <c:pt idx="195">
                  <c:v>3.18</c:v>
                </c:pt>
                <c:pt idx="196">
                  <c:v>3.46</c:v>
                </c:pt>
                <c:pt idx="197">
                  <c:v>3.66</c:v>
                </c:pt>
                <c:pt idx="198">
                  <c:v>3.88</c:v>
                </c:pt>
                <c:pt idx="199">
                  <c:v>3.92</c:v>
                </c:pt>
                <c:pt idx="200">
                  <c:v>3.8</c:v>
                </c:pt>
                <c:pt idx="201">
                  <c:v>3.6</c:v>
                </c:pt>
                <c:pt idx="202">
                  <c:v>3.33</c:v>
                </c:pt>
                <c:pt idx="203">
                  <c:v>3.14</c:v>
                </c:pt>
                <c:pt idx="204">
                  <c:v>2.93</c:v>
                </c:pt>
                <c:pt idx="205">
                  <c:v>2.8</c:v>
                </c:pt>
                <c:pt idx="206">
                  <c:v>2.68</c:v>
                </c:pt>
                <c:pt idx="207">
                  <c:v>2.59</c:v>
                </c:pt>
                <c:pt idx="208">
                  <c:v>2.42</c:v>
                </c:pt>
                <c:pt idx="209">
                  <c:v>2.2999999999999998</c:v>
                </c:pt>
                <c:pt idx="210">
                  <c:v>2.2400000000000002</c:v>
                </c:pt>
                <c:pt idx="211">
                  <c:v>2.1</c:v>
                </c:pt>
                <c:pt idx="212">
                  <c:v>2.04</c:v>
                </c:pt>
                <c:pt idx="213">
                  <c:v>1.9</c:v>
                </c:pt>
                <c:pt idx="214">
                  <c:v>2.1</c:v>
                </c:pt>
                <c:pt idx="215">
                  <c:v>2</c:v>
                </c:pt>
                <c:pt idx="216">
                  <c:v>1.94</c:v>
                </c:pt>
                <c:pt idx="217">
                  <c:v>1.9</c:v>
                </c:pt>
                <c:pt idx="218">
                  <c:v>1.84</c:v>
                </c:pt>
                <c:pt idx="219">
                  <c:v>1.78</c:v>
                </c:pt>
                <c:pt idx="220">
                  <c:v>1.7</c:v>
                </c:pt>
                <c:pt idx="221">
                  <c:v>1.64</c:v>
                </c:pt>
                <c:pt idx="222">
                  <c:v>1.6</c:v>
                </c:pt>
                <c:pt idx="223">
                  <c:v>1.54</c:v>
                </c:pt>
                <c:pt idx="224">
                  <c:v>1.5</c:v>
                </c:pt>
                <c:pt idx="225">
                  <c:v>1.46</c:v>
                </c:pt>
                <c:pt idx="226">
                  <c:v>1.46</c:v>
                </c:pt>
                <c:pt idx="227">
                  <c:v>1.44</c:v>
                </c:pt>
                <c:pt idx="228">
                  <c:v>1.4</c:v>
                </c:pt>
                <c:pt idx="229">
                  <c:v>1.4</c:v>
                </c:pt>
                <c:pt idx="230">
                  <c:v>1.4</c:v>
                </c:pt>
                <c:pt idx="231">
                  <c:v>1.46</c:v>
                </c:pt>
                <c:pt idx="232">
                  <c:v>1.44</c:v>
                </c:pt>
                <c:pt idx="233">
                  <c:v>1.41</c:v>
                </c:pt>
                <c:pt idx="234">
                  <c:v>1.4</c:v>
                </c:pt>
                <c:pt idx="235">
                  <c:v>1.48</c:v>
                </c:pt>
                <c:pt idx="236">
                  <c:v>1.72</c:v>
                </c:pt>
                <c:pt idx="237">
                  <c:v>2.08</c:v>
                </c:pt>
                <c:pt idx="238">
                  <c:v>2.46</c:v>
                </c:pt>
                <c:pt idx="239">
                  <c:v>2.62</c:v>
                </c:pt>
                <c:pt idx="240">
                  <c:v>2.7</c:v>
                </c:pt>
                <c:pt idx="241">
                  <c:v>2.68</c:v>
                </c:pt>
                <c:pt idx="242">
                  <c:v>2.54</c:v>
                </c:pt>
                <c:pt idx="243">
                  <c:v>2.46</c:v>
                </c:pt>
                <c:pt idx="244">
                  <c:v>2.41</c:v>
                </c:pt>
                <c:pt idx="245">
                  <c:v>2.41</c:v>
                </c:pt>
                <c:pt idx="246">
                  <c:v>2.44</c:v>
                </c:pt>
                <c:pt idx="247">
                  <c:v>2.44</c:v>
                </c:pt>
                <c:pt idx="248">
                  <c:v>2.44</c:v>
                </c:pt>
                <c:pt idx="249">
                  <c:v>2.5</c:v>
                </c:pt>
                <c:pt idx="250">
                  <c:v>2.72</c:v>
                </c:pt>
                <c:pt idx="251">
                  <c:v>2.66</c:v>
                </c:pt>
                <c:pt idx="252">
                  <c:v>2.66</c:v>
                </c:pt>
                <c:pt idx="253">
                  <c:v>2.57</c:v>
                </c:pt>
                <c:pt idx="254">
                  <c:v>2.5</c:v>
                </c:pt>
                <c:pt idx="255">
                  <c:v>2.39</c:v>
                </c:pt>
                <c:pt idx="256">
                  <c:v>2.2999999999999998</c:v>
                </c:pt>
                <c:pt idx="257">
                  <c:v>2.21</c:v>
                </c:pt>
                <c:pt idx="258">
                  <c:v>2.14</c:v>
                </c:pt>
                <c:pt idx="259">
                  <c:v>2.09</c:v>
                </c:pt>
                <c:pt idx="260">
                  <c:v>2</c:v>
                </c:pt>
                <c:pt idx="261">
                  <c:v>2</c:v>
                </c:pt>
                <c:pt idx="262">
                  <c:v>1.9</c:v>
                </c:pt>
                <c:pt idx="263">
                  <c:v>1.94</c:v>
                </c:pt>
                <c:pt idx="264">
                  <c:v>1.94</c:v>
                </c:pt>
                <c:pt idx="265">
                  <c:v>1.95</c:v>
                </c:pt>
                <c:pt idx="266">
                  <c:v>1.94</c:v>
                </c:pt>
                <c:pt idx="267">
                  <c:v>1.71</c:v>
                </c:pt>
                <c:pt idx="268">
                  <c:v>1.95</c:v>
                </c:pt>
                <c:pt idx="269">
                  <c:v>1.99</c:v>
                </c:pt>
                <c:pt idx="270">
                  <c:v>2.06</c:v>
                </c:pt>
                <c:pt idx="271">
                  <c:v>2.1</c:v>
                </c:pt>
                <c:pt idx="272">
                  <c:v>2.06</c:v>
                </c:pt>
                <c:pt idx="273">
                  <c:v>2.0099999999999998</c:v>
                </c:pt>
                <c:pt idx="274">
                  <c:v>2</c:v>
                </c:pt>
                <c:pt idx="275">
                  <c:v>2</c:v>
                </c:pt>
                <c:pt idx="276">
                  <c:v>2</c:v>
                </c:pt>
                <c:pt idx="277">
                  <c:v>2</c:v>
                </c:pt>
                <c:pt idx="278">
                  <c:v>1.98</c:v>
                </c:pt>
                <c:pt idx="279">
                  <c:v>1.98</c:v>
                </c:pt>
                <c:pt idx="280">
                  <c:v>1.97</c:v>
                </c:pt>
                <c:pt idx="281">
                  <c:v>2.1</c:v>
                </c:pt>
                <c:pt idx="282">
                  <c:v>2.4</c:v>
                </c:pt>
                <c:pt idx="283">
                  <c:v>2.62</c:v>
                </c:pt>
                <c:pt idx="284">
                  <c:v>3</c:v>
                </c:pt>
                <c:pt idx="285">
                  <c:v>3.28</c:v>
                </c:pt>
                <c:pt idx="286">
                  <c:v>3.52</c:v>
                </c:pt>
                <c:pt idx="287">
                  <c:v>3.7</c:v>
                </c:pt>
                <c:pt idx="288">
                  <c:v>3.92</c:v>
                </c:pt>
                <c:pt idx="289">
                  <c:v>4.18</c:v>
                </c:pt>
                <c:pt idx="290">
                  <c:v>4.3099999999999996</c:v>
                </c:pt>
                <c:pt idx="291">
                  <c:v>4.3600000000000003</c:v>
                </c:pt>
                <c:pt idx="292">
                  <c:v>4.37</c:v>
                </c:pt>
                <c:pt idx="293">
                  <c:v>4.32</c:v>
                </c:pt>
                <c:pt idx="294">
                  <c:v>4.34</c:v>
                </c:pt>
                <c:pt idx="295">
                  <c:v>4.2</c:v>
                </c:pt>
                <c:pt idx="296">
                  <c:v>4</c:v>
                </c:pt>
                <c:pt idx="297">
                  <c:v>3.8</c:v>
                </c:pt>
                <c:pt idx="298">
                  <c:v>3.66</c:v>
                </c:pt>
                <c:pt idx="299">
                  <c:v>3.54</c:v>
                </c:pt>
                <c:pt idx="300">
                  <c:v>3.44</c:v>
                </c:pt>
                <c:pt idx="301">
                  <c:v>3.36</c:v>
                </c:pt>
                <c:pt idx="302">
                  <c:v>3.35</c:v>
                </c:pt>
                <c:pt idx="303">
                  <c:v>3.41</c:v>
                </c:pt>
                <c:pt idx="304">
                  <c:v>3.47</c:v>
                </c:pt>
                <c:pt idx="305">
                  <c:v>3.56</c:v>
                </c:pt>
                <c:pt idx="306">
                  <c:v>3.62</c:v>
                </c:pt>
                <c:pt idx="307">
                  <c:v>3.7</c:v>
                </c:pt>
                <c:pt idx="308">
                  <c:v>3.72</c:v>
                </c:pt>
                <c:pt idx="309">
                  <c:v>3.77</c:v>
                </c:pt>
                <c:pt idx="310">
                  <c:v>3.87</c:v>
                </c:pt>
                <c:pt idx="311">
                  <c:v>4.04</c:v>
                </c:pt>
                <c:pt idx="312">
                  <c:v>4.18</c:v>
                </c:pt>
                <c:pt idx="313">
                  <c:v>4.2</c:v>
                </c:pt>
                <c:pt idx="314">
                  <c:v>4.16</c:v>
                </c:pt>
                <c:pt idx="315">
                  <c:v>4.0999999999999996</c:v>
                </c:pt>
                <c:pt idx="316">
                  <c:v>4.0199999999999996</c:v>
                </c:pt>
                <c:pt idx="317">
                  <c:v>4.0999999999999996</c:v>
                </c:pt>
                <c:pt idx="318">
                  <c:v>4.22</c:v>
                </c:pt>
                <c:pt idx="319">
                  <c:v>4.37</c:v>
                </c:pt>
                <c:pt idx="320">
                  <c:v>4.5599999999999996</c:v>
                </c:pt>
                <c:pt idx="321">
                  <c:v>4.7</c:v>
                </c:pt>
                <c:pt idx="322">
                  <c:v>4.8600000000000003</c:v>
                </c:pt>
                <c:pt idx="323">
                  <c:v>4.97</c:v>
                </c:pt>
                <c:pt idx="324">
                  <c:v>5.07</c:v>
                </c:pt>
                <c:pt idx="325">
                  <c:v>5.08</c:v>
                </c:pt>
                <c:pt idx="326">
                  <c:v>5.0999999999999996</c:v>
                </c:pt>
                <c:pt idx="327">
                  <c:v>5.18</c:v>
                </c:pt>
                <c:pt idx="328">
                  <c:v>5.2</c:v>
                </c:pt>
                <c:pt idx="329">
                  <c:v>5.24</c:v>
                </c:pt>
                <c:pt idx="330">
                  <c:v>5.24</c:v>
                </c:pt>
                <c:pt idx="331">
                  <c:v>5.2</c:v>
                </c:pt>
                <c:pt idx="332">
                  <c:v>5.0999999999999996</c:v>
                </c:pt>
                <c:pt idx="333">
                  <c:v>4.96</c:v>
                </c:pt>
                <c:pt idx="334">
                  <c:v>4.5999999999999996</c:v>
                </c:pt>
                <c:pt idx="335">
                  <c:v>4.5999999999999996</c:v>
                </c:pt>
                <c:pt idx="336">
                  <c:v>4.4800000000000004</c:v>
                </c:pt>
                <c:pt idx="337">
                  <c:v>4.3600000000000003</c:v>
                </c:pt>
                <c:pt idx="338">
                  <c:v>4.2699999999999996</c:v>
                </c:pt>
                <c:pt idx="339">
                  <c:v>4.26</c:v>
                </c:pt>
                <c:pt idx="340">
                  <c:v>4.2699999999999996</c:v>
                </c:pt>
                <c:pt idx="341">
                  <c:v>4.2699999999999996</c:v>
                </c:pt>
                <c:pt idx="342">
                  <c:v>4.2699999999999996</c:v>
                </c:pt>
                <c:pt idx="343">
                  <c:v>4.26</c:v>
                </c:pt>
                <c:pt idx="344">
                  <c:v>4.25</c:v>
                </c:pt>
                <c:pt idx="345">
                  <c:v>4.22</c:v>
                </c:pt>
                <c:pt idx="346">
                  <c:v>4.2300000000000004</c:v>
                </c:pt>
                <c:pt idx="347">
                  <c:v>4.32</c:v>
                </c:pt>
                <c:pt idx="348">
                  <c:v>4.4000000000000004</c:v>
                </c:pt>
                <c:pt idx="349">
                  <c:v>4.53</c:v>
                </c:pt>
                <c:pt idx="350">
                  <c:v>4.66</c:v>
                </c:pt>
                <c:pt idx="351">
                  <c:v>4.8</c:v>
                </c:pt>
                <c:pt idx="352">
                  <c:v>4.93</c:v>
                </c:pt>
                <c:pt idx="353">
                  <c:v>5.04</c:v>
                </c:pt>
                <c:pt idx="354">
                  <c:v>5.12</c:v>
                </c:pt>
                <c:pt idx="355">
                  <c:v>5.22</c:v>
                </c:pt>
                <c:pt idx="356">
                  <c:v>5.3</c:v>
                </c:pt>
                <c:pt idx="357">
                  <c:v>5.44</c:v>
                </c:pt>
                <c:pt idx="358">
                  <c:v>5.5</c:v>
                </c:pt>
                <c:pt idx="359">
                  <c:v>5.53</c:v>
                </c:pt>
                <c:pt idx="360">
                  <c:v>5.56</c:v>
                </c:pt>
                <c:pt idx="361">
                  <c:v>5.56</c:v>
                </c:pt>
                <c:pt idx="362">
                  <c:v>5.58</c:v>
                </c:pt>
                <c:pt idx="363">
                  <c:v>5.58</c:v>
                </c:pt>
                <c:pt idx="364">
                  <c:v>5.58</c:v>
                </c:pt>
                <c:pt idx="365">
                  <c:v>5.6</c:v>
                </c:pt>
                <c:pt idx="366">
                  <c:v>5.64</c:v>
                </c:pt>
                <c:pt idx="367">
                  <c:v>5.65</c:v>
                </c:pt>
                <c:pt idx="368">
                  <c:v>5.72</c:v>
                </c:pt>
                <c:pt idx="369">
                  <c:v>5.74</c:v>
                </c:pt>
                <c:pt idx="370">
                  <c:v>5.76</c:v>
                </c:pt>
                <c:pt idx="371">
                  <c:v>5.76</c:v>
                </c:pt>
                <c:pt idx="372">
                  <c:v>5.76</c:v>
                </c:pt>
                <c:pt idx="373">
                  <c:v>5.72</c:v>
                </c:pt>
                <c:pt idx="374">
                  <c:v>5.68</c:v>
                </c:pt>
                <c:pt idx="375">
                  <c:v>5.64</c:v>
                </c:pt>
                <c:pt idx="376">
                  <c:v>5.6</c:v>
                </c:pt>
                <c:pt idx="377">
                  <c:v>5.56</c:v>
                </c:pt>
                <c:pt idx="378">
                  <c:v>5.5</c:v>
                </c:pt>
                <c:pt idx="379">
                  <c:v>5.44</c:v>
                </c:pt>
                <c:pt idx="380">
                  <c:v>5.4</c:v>
                </c:pt>
                <c:pt idx="381">
                  <c:v>5.4</c:v>
                </c:pt>
                <c:pt idx="382">
                  <c:v>5.38</c:v>
                </c:pt>
                <c:pt idx="383">
                  <c:v>5.37</c:v>
                </c:pt>
                <c:pt idx="384">
                  <c:v>5.36</c:v>
                </c:pt>
                <c:pt idx="385">
                  <c:v>5.32</c:v>
                </c:pt>
                <c:pt idx="386">
                  <c:v>5.3</c:v>
                </c:pt>
                <c:pt idx="387">
                  <c:v>5.28</c:v>
                </c:pt>
                <c:pt idx="388">
                  <c:v>5.27</c:v>
                </c:pt>
                <c:pt idx="389">
                  <c:v>5.3</c:v>
                </c:pt>
                <c:pt idx="390">
                  <c:v>5.34</c:v>
                </c:pt>
                <c:pt idx="391">
                  <c:v>5.38</c:v>
                </c:pt>
                <c:pt idx="392">
                  <c:v>5.42</c:v>
                </c:pt>
                <c:pt idx="393">
                  <c:v>5.44</c:v>
                </c:pt>
                <c:pt idx="394">
                  <c:v>5.46</c:v>
                </c:pt>
                <c:pt idx="395">
                  <c:v>5.44</c:v>
                </c:pt>
                <c:pt idx="396">
                  <c:v>5.4</c:v>
                </c:pt>
                <c:pt idx="397">
                  <c:v>5.36</c:v>
                </c:pt>
                <c:pt idx="398">
                  <c:v>5.34</c:v>
                </c:pt>
                <c:pt idx="399">
                  <c:v>5.32</c:v>
                </c:pt>
                <c:pt idx="400">
                  <c:v>5.37</c:v>
                </c:pt>
                <c:pt idx="401">
                  <c:v>5.4</c:v>
                </c:pt>
                <c:pt idx="402">
                  <c:v>5.44</c:v>
                </c:pt>
                <c:pt idx="403">
                  <c:v>5.47</c:v>
                </c:pt>
                <c:pt idx="404">
                  <c:v>5.48</c:v>
                </c:pt>
                <c:pt idx="405">
                  <c:v>5.48</c:v>
                </c:pt>
                <c:pt idx="406">
                  <c:v>5.46</c:v>
                </c:pt>
                <c:pt idx="407">
                  <c:v>5.44</c:v>
                </c:pt>
                <c:pt idx="408">
                  <c:v>5.41</c:v>
                </c:pt>
                <c:pt idx="409">
                  <c:v>5.4</c:v>
                </c:pt>
                <c:pt idx="410">
                  <c:v>5.42</c:v>
                </c:pt>
                <c:pt idx="411">
                  <c:v>5.5</c:v>
                </c:pt>
                <c:pt idx="412">
                  <c:v>5.59</c:v>
                </c:pt>
                <c:pt idx="413">
                  <c:v>5.71</c:v>
                </c:pt>
                <c:pt idx="414">
                  <c:v>5.82</c:v>
                </c:pt>
                <c:pt idx="415">
                  <c:v>5.94</c:v>
                </c:pt>
                <c:pt idx="416">
                  <c:v>6.02</c:v>
                </c:pt>
                <c:pt idx="417">
                  <c:v>6.14</c:v>
                </c:pt>
                <c:pt idx="418">
                  <c:v>6.25</c:v>
                </c:pt>
                <c:pt idx="419">
                  <c:v>6.3</c:v>
                </c:pt>
                <c:pt idx="420">
                  <c:v>6.46</c:v>
                </c:pt>
                <c:pt idx="421">
                  <c:v>6.54</c:v>
                </c:pt>
                <c:pt idx="422">
                  <c:v>6.56</c:v>
                </c:pt>
                <c:pt idx="423">
                  <c:v>6.66</c:v>
                </c:pt>
                <c:pt idx="424">
                  <c:v>6.7</c:v>
                </c:pt>
                <c:pt idx="425">
                  <c:v>6.7</c:v>
                </c:pt>
                <c:pt idx="426">
                  <c:v>6.74</c:v>
                </c:pt>
                <c:pt idx="427">
                  <c:v>6.7</c:v>
                </c:pt>
                <c:pt idx="428">
                  <c:v>6.68</c:v>
                </c:pt>
                <c:pt idx="429">
                  <c:v>6.66</c:v>
                </c:pt>
                <c:pt idx="430">
                  <c:v>6.66</c:v>
                </c:pt>
                <c:pt idx="431">
                  <c:v>6.74</c:v>
                </c:pt>
                <c:pt idx="432">
                  <c:v>6.74</c:v>
                </c:pt>
                <c:pt idx="433">
                  <c:v>6.77</c:v>
                </c:pt>
                <c:pt idx="434">
                  <c:v>6.77</c:v>
                </c:pt>
                <c:pt idx="435">
                  <c:v>6.7</c:v>
                </c:pt>
                <c:pt idx="436">
                  <c:v>6.63</c:v>
                </c:pt>
                <c:pt idx="437">
                  <c:v>6.56</c:v>
                </c:pt>
                <c:pt idx="438">
                  <c:v>6.48</c:v>
                </c:pt>
                <c:pt idx="439">
                  <c:v>6.38</c:v>
                </c:pt>
                <c:pt idx="440">
                  <c:v>6.26</c:v>
                </c:pt>
                <c:pt idx="441">
                  <c:v>6.14</c:v>
                </c:pt>
                <c:pt idx="442">
                  <c:v>6.06</c:v>
                </c:pt>
                <c:pt idx="443">
                  <c:v>5.9</c:v>
                </c:pt>
                <c:pt idx="444">
                  <c:v>5.85</c:v>
                </c:pt>
                <c:pt idx="445">
                  <c:v>5.7</c:v>
                </c:pt>
                <c:pt idx="446">
                  <c:v>5.65</c:v>
                </c:pt>
                <c:pt idx="447">
                  <c:v>5.32</c:v>
                </c:pt>
                <c:pt idx="448">
                  <c:v>5.2</c:v>
                </c:pt>
                <c:pt idx="449">
                  <c:v>5.15</c:v>
                </c:pt>
                <c:pt idx="450">
                  <c:v>5.08</c:v>
                </c:pt>
                <c:pt idx="451">
                  <c:v>5.04</c:v>
                </c:pt>
                <c:pt idx="452">
                  <c:v>5</c:v>
                </c:pt>
                <c:pt idx="453">
                  <c:v>5</c:v>
                </c:pt>
                <c:pt idx="454">
                  <c:v>5</c:v>
                </c:pt>
                <c:pt idx="455">
                  <c:v>5.08</c:v>
                </c:pt>
                <c:pt idx="456">
                  <c:v>5.0999999999999996</c:v>
                </c:pt>
                <c:pt idx="457">
                  <c:v>5.12</c:v>
                </c:pt>
                <c:pt idx="458">
                  <c:v>5.19</c:v>
                </c:pt>
                <c:pt idx="459">
                  <c:v>5.2</c:v>
                </c:pt>
                <c:pt idx="460">
                  <c:v>5.26</c:v>
                </c:pt>
                <c:pt idx="461">
                  <c:v>5.28</c:v>
                </c:pt>
                <c:pt idx="462">
                  <c:v>5.34</c:v>
                </c:pt>
                <c:pt idx="463">
                  <c:v>5.4</c:v>
                </c:pt>
                <c:pt idx="464">
                  <c:v>5.42</c:v>
                </c:pt>
                <c:pt idx="465">
                  <c:v>5.5</c:v>
                </c:pt>
                <c:pt idx="466">
                  <c:v>5.58</c:v>
                </c:pt>
                <c:pt idx="467">
                  <c:v>5.59</c:v>
                </c:pt>
                <c:pt idx="468">
                  <c:v>5.65</c:v>
                </c:pt>
                <c:pt idx="469">
                  <c:v>5.68</c:v>
                </c:pt>
                <c:pt idx="470">
                  <c:v>5.6</c:v>
                </c:pt>
                <c:pt idx="471">
                  <c:v>5.67</c:v>
                </c:pt>
                <c:pt idx="472">
                  <c:v>5.68</c:v>
                </c:pt>
                <c:pt idx="473">
                  <c:v>5.69</c:v>
                </c:pt>
                <c:pt idx="474">
                  <c:v>5.68</c:v>
                </c:pt>
                <c:pt idx="475">
                  <c:v>5.78</c:v>
                </c:pt>
                <c:pt idx="476">
                  <c:v>5.68</c:v>
                </c:pt>
                <c:pt idx="477">
                  <c:v>5.66</c:v>
                </c:pt>
                <c:pt idx="478">
                  <c:v>5.56</c:v>
                </c:pt>
                <c:pt idx="479">
                  <c:v>5.6</c:v>
                </c:pt>
                <c:pt idx="480">
                  <c:v>5.48</c:v>
                </c:pt>
                <c:pt idx="481">
                  <c:v>5.4</c:v>
                </c:pt>
                <c:pt idx="482">
                  <c:v>5.35</c:v>
                </c:pt>
                <c:pt idx="483">
                  <c:v>5.4</c:v>
                </c:pt>
                <c:pt idx="484">
                  <c:v>5.45</c:v>
                </c:pt>
                <c:pt idx="485">
                  <c:v>5.56</c:v>
                </c:pt>
                <c:pt idx="486">
                  <c:v>5.57</c:v>
                </c:pt>
                <c:pt idx="487">
                  <c:v>5.6</c:v>
                </c:pt>
                <c:pt idx="488">
                  <c:v>5.64</c:v>
                </c:pt>
                <c:pt idx="489">
                  <c:v>5.63</c:v>
                </c:pt>
                <c:pt idx="490">
                  <c:v>5.78</c:v>
                </c:pt>
                <c:pt idx="491">
                  <c:v>5.8</c:v>
                </c:pt>
                <c:pt idx="492">
                  <c:v>5.9</c:v>
                </c:pt>
                <c:pt idx="493">
                  <c:v>6.1</c:v>
                </c:pt>
                <c:pt idx="494">
                  <c:v>6.24</c:v>
                </c:pt>
                <c:pt idx="495">
                  <c:v>6.4</c:v>
                </c:pt>
                <c:pt idx="496">
                  <c:v>6.44</c:v>
                </c:pt>
                <c:pt idx="497">
                  <c:v>6.48</c:v>
                </c:pt>
                <c:pt idx="498">
                  <c:v>6.48</c:v>
                </c:pt>
                <c:pt idx="499">
                  <c:v>6.4</c:v>
                </c:pt>
                <c:pt idx="500">
                  <c:v>6.48</c:v>
                </c:pt>
                <c:pt idx="501">
                  <c:v>6.28</c:v>
                </c:pt>
                <c:pt idx="502">
                  <c:v>6.26</c:v>
                </c:pt>
                <c:pt idx="503">
                  <c:v>6.16</c:v>
                </c:pt>
                <c:pt idx="504">
                  <c:v>6</c:v>
                </c:pt>
                <c:pt idx="505">
                  <c:v>5.96</c:v>
                </c:pt>
                <c:pt idx="506">
                  <c:v>5.95</c:v>
                </c:pt>
                <c:pt idx="507">
                  <c:v>6.05</c:v>
                </c:pt>
                <c:pt idx="508">
                  <c:v>6.21</c:v>
                </c:pt>
                <c:pt idx="509">
                  <c:v>6.46</c:v>
                </c:pt>
                <c:pt idx="510">
                  <c:v>6.8</c:v>
                </c:pt>
                <c:pt idx="511">
                  <c:v>7.2</c:v>
                </c:pt>
                <c:pt idx="512">
                  <c:v>7.64</c:v>
                </c:pt>
                <c:pt idx="513">
                  <c:v>7.84</c:v>
                </c:pt>
                <c:pt idx="514">
                  <c:v>7.94</c:v>
                </c:pt>
                <c:pt idx="515">
                  <c:v>8.0500000000000007</c:v>
                </c:pt>
                <c:pt idx="516">
                  <c:v>8.17</c:v>
                </c:pt>
                <c:pt idx="517">
                  <c:v>8.25</c:v>
                </c:pt>
                <c:pt idx="518">
                  <c:v>8.36</c:v>
                </c:pt>
                <c:pt idx="519">
                  <c:v>8.4600000000000009</c:v>
                </c:pt>
                <c:pt idx="520">
                  <c:v>8.56</c:v>
                </c:pt>
                <c:pt idx="521">
                  <c:v>8.57</c:v>
                </c:pt>
                <c:pt idx="522">
                  <c:v>8.5</c:v>
                </c:pt>
                <c:pt idx="523">
                  <c:v>8.4</c:v>
                </c:pt>
                <c:pt idx="524">
                  <c:v>8.31</c:v>
                </c:pt>
                <c:pt idx="525">
                  <c:v>8.18</c:v>
                </c:pt>
                <c:pt idx="526">
                  <c:v>8.09</c:v>
                </c:pt>
                <c:pt idx="527">
                  <c:v>7.96</c:v>
                </c:pt>
                <c:pt idx="528">
                  <c:v>7.84</c:v>
                </c:pt>
                <c:pt idx="529">
                  <c:v>7.72</c:v>
                </c:pt>
                <c:pt idx="530">
                  <c:v>7.6</c:v>
                </c:pt>
                <c:pt idx="531">
                  <c:v>7.54</c:v>
                </c:pt>
                <c:pt idx="532">
                  <c:v>7.35</c:v>
                </c:pt>
                <c:pt idx="533">
                  <c:v>7.26</c:v>
                </c:pt>
                <c:pt idx="534">
                  <c:v>7.14</c:v>
                </c:pt>
                <c:pt idx="535">
                  <c:v>7.12</c:v>
                </c:pt>
                <c:pt idx="536">
                  <c:v>7.06</c:v>
                </c:pt>
                <c:pt idx="537">
                  <c:v>7</c:v>
                </c:pt>
                <c:pt idx="538">
                  <c:v>6.94</c:v>
                </c:pt>
                <c:pt idx="539">
                  <c:v>6.9</c:v>
                </c:pt>
                <c:pt idx="540">
                  <c:v>6.82</c:v>
                </c:pt>
                <c:pt idx="541">
                  <c:v>6.76</c:v>
                </c:pt>
                <c:pt idx="542">
                  <c:v>6.68</c:v>
                </c:pt>
                <c:pt idx="543">
                  <c:v>6.64</c:v>
                </c:pt>
                <c:pt idx="544">
                  <c:v>6.5</c:v>
                </c:pt>
                <c:pt idx="545">
                  <c:v>6.44</c:v>
                </c:pt>
                <c:pt idx="546">
                  <c:v>6.34</c:v>
                </c:pt>
                <c:pt idx="547">
                  <c:v>6.28</c:v>
                </c:pt>
                <c:pt idx="548">
                  <c:v>6.18</c:v>
                </c:pt>
                <c:pt idx="549">
                  <c:v>6.11</c:v>
                </c:pt>
                <c:pt idx="550">
                  <c:v>6.06</c:v>
                </c:pt>
                <c:pt idx="551">
                  <c:v>6</c:v>
                </c:pt>
                <c:pt idx="552">
                  <c:v>5.94</c:v>
                </c:pt>
                <c:pt idx="553">
                  <c:v>5.9</c:v>
                </c:pt>
                <c:pt idx="554">
                  <c:v>5.88</c:v>
                </c:pt>
                <c:pt idx="555">
                  <c:v>5.88</c:v>
                </c:pt>
                <c:pt idx="556">
                  <c:v>5.86</c:v>
                </c:pt>
                <c:pt idx="557">
                  <c:v>5.88</c:v>
                </c:pt>
                <c:pt idx="558">
                  <c:v>5.92</c:v>
                </c:pt>
                <c:pt idx="559">
                  <c:v>6</c:v>
                </c:pt>
                <c:pt idx="560">
                  <c:v>6.06</c:v>
                </c:pt>
                <c:pt idx="561">
                  <c:v>6.1</c:v>
                </c:pt>
                <c:pt idx="562">
                  <c:v>6.15</c:v>
                </c:pt>
                <c:pt idx="563">
                  <c:v>6.15</c:v>
                </c:pt>
                <c:pt idx="564">
                  <c:v>6.18</c:v>
                </c:pt>
                <c:pt idx="565">
                  <c:v>6.18</c:v>
                </c:pt>
                <c:pt idx="566">
                  <c:v>6.16</c:v>
                </c:pt>
                <c:pt idx="567">
                  <c:v>6.1</c:v>
                </c:pt>
                <c:pt idx="568">
                  <c:v>6.04</c:v>
                </c:pt>
                <c:pt idx="569">
                  <c:v>6</c:v>
                </c:pt>
                <c:pt idx="570">
                  <c:v>6</c:v>
                </c:pt>
                <c:pt idx="571">
                  <c:v>6</c:v>
                </c:pt>
                <c:pt idx="572">
                  <c:v>6.08</c:v>
                </c:pt>
                <c:pt idx="573">
                  <c:v>6.08</c:v>
                </c:pt>
                <c:pt idx="574">
                  <c:v>6.1</c:v>
                </c:pt>
                <c:pt idx="575">
                  <c:v>6.11</c:v>
                </c:pt>
                <c:pt idx="576">
                  <c:v>6.02</c:v>
                </c:pt>
                <c:pt idx="577">
                  <c:v>5.98</c:v>
                </c:pt>
                <c:pt idx="578">
                  <c:v>5.88</c:v>
                </c:pt>
                <c:pt idx="579">
                  <c:v>5.84</c:v>
                </c:pt>
                <c:pt idx="580">
                  <c:v>5.8</c:v>
                </c:pt>
                <c:pt idx="581">
                  <c:v>5.9</c:v>
                </c:pt>
                <c:pt idx="582">
                  <c:v>6.04</c:v>
                </c:pt>
                <c:pt idx="583">
                  <c:v>6.08</c:v>
                </c:pt>
                <c:pt idx="584">
                  <c:v>6.04</c:v>
                </c:pt>
                <c:pt idx="585">
                  <c:v>5.9</c:v>
                </c:pt>
                <c:pt idx="586">
                  <c:v>5.75</c:v>
                </c:pt>
                <c:pt idx="587">
                  <c:v>5.59</c:v>
                </c:pt>
                <c:pt idx="588">
                  <c:v>5.45</c:v>
                </c:pt>
                <c:pt idx="589">
                  <c:v>5.3</c:v>
                </c:pt>
                <c:pt idx="590">
                  <c:v>5.24</c:v>
                </c:pt>
                <c:pt idx="591">
                  <c:v>5.0999999999999996</c:v>
                </c:pt>
                <c:pt idx="592">
                  <c:v>5</c:v>
                </c:pt>
                <c:pt idx="593">
                  <c:v>4.96</c:v>
                </c:pt>
                <c:pt idx="594">
                  <c:v>4.95</c:v>
                </c:pt>
                <c:pt idx="595">
                  <c:v>4.9400000000000004</c:v>
                </c:pt>
                <c:pt idx="596">
                  <c:v>5</c:v>
                </c:pt>
                <c:pt idx="597">
                  <c:v>4.99</c:v>
                </c:pt>
                <c:pt idx="598">
                  <c:v>4.9800000000000004</c:v>
                </c:pt>
                <c:pt idx="599">
                  <c:v>4.9800000000000004</c:v>
                </c:pt>
                <c:pt idx="600">
                  <c:v>4.9000000000000004</c:v>
                </c:pt>
                <c:pt idx="601">
                  <c:v>4.82</c:v>
                </c:pt>
                <c:pt idx="602">
                  <c:v>4.76</c:v>
                </c:pt>
                <c:pt idx="603">
                  <c:v>4.71</c:v>
                </c:pt>
                <c:pt idx="604">
                  <c:v>4.68</c:v>
                </c:pt>
                <c:pt idx="605">
                  <c:v>4.5999999999999996</c:v>
                </c:pt>
                <c:pt idx="606">
                  <c:v>5</c:v>
                </c:pt>
                <c:pt idx="607">
                  <c:v>5.08</c:v>
                </c:pt>
                <c:pt idx="608">
                  <c:v>5.1100000000000003</c:v>
                </c:pt>
                <c:pt idx="609">
                  <c:v>5.0999999999999996</c:v>
                </c:pt>
                <c:pt idx="610">
                  <c:v>5.0999999999999996</c:v>
                </c:pt>
                <c:pt idx="611">
                  <c:v>5.03</c:v>
                </c:pt>
                <c:pt idx="612">
                  <c:v>4.96</c:v>
                </c:pt>
                <c:pt idx="613">
                  <c:v>4.87</c:v>
                </c:pt>
                <c:pt idx="614">
                  <c:v>4.7699999999999996</c:v>
                </c:pt>
                <c:pt idx="615">
                  <c:v>4.6399999999999997</c:v>
                </c:pt>
                <c:pt idx="616">
                  <c:v>4.57</c:v>
                </c:pt>
                <c:pt idx="617">
                  <c:v>4.46</c:v>
                </c:pt>
                <c:pt idx="618">
                  <c:v>4.38</c:v>
                </c:pt>
                <c:pt idx="619">
                  <c:v>4.3</c:v>
                </c:pt>
                <c:pt idx="620">
                  <c:v>4.2300000000000004</c:v>
                </c:pt>
                <c:pt idx="621">
                  <c:v>4.16</c:v>
                </c:pt>
                <c:pt idx="622">
                  <c:v>4.08</c:v>
                </c:pt>
                <c:pt idx="623">
                  <c:v>4.0199999999999996</c:v>
                </c:pt>
                <c:pt idx="624">
                  <c:v>4</c:v>
                </c:pt>
                <c:pt idx="625">
                  <c:v>4</c:v>
                </c:pt>
                <c:pt idx="626">
                  <c:v>4</c:v>
                </c:pt>
                <c:pt idx="627">
                  <c:v>4.04</c:v>
                </c:pt>
                <c:pt idx="628">
                  <c:v>4.18</c:v>
                </c:pt>
                <c:pt idx="629">
                  <c:v>4.3</c:v>
                </c:pt>
                <c:pt idx="630">
                  <c:v>4.32</c:v>
                </c:pt>
                <c:pt idx="631">
                  <c:v>4.33</c:v>
                </c:pt>
                <c:pt idx="632">
                  <c:v>4.3600000000000003</c:v>
                </c:pt>
                <c:pt idx="633">
                  <c:v>4.38</c:v>
                </c:pt>
                <c:pt idx="634">
                  <c:v>4.38</c:v>
                </c:pt>
                <c:pt idx="635">
                  <c:v>4.38</c:v>
                </c:pt>
                <c:pt idx="636">
                  <c:v>4.3499999999999996</c:v>
                </c:pt>
                <c:pt idx="637">
                  <c:v>4.29</c:v>
                </c:pt>
                <c:pt idx="638">
                  <c:v>4.2</c:v>
                </c:pt>
                <c:pt idx="639">
                  <c:v>4.1500000000000004</c:v>
                </c:pt>
                <c:pt idx="640">
                  <c:v>4.2</c:v>
                </c:pt>
                <c:pt idx="641">
                  <c:v>4.1900000000000004</c:v>
                </c:pt>
                <c:pt idx="642">
                  <c:v>4.2</c:v>
                </c:pt>
                <c:pt idx="643">
                  <c:v>4.25</c:v>
                </c:pt>
                <c:pt idx="644">
                  <c:v>4.2</c:v>
                </c:pt>
                <c:pt idx="645">
                  <c:v>4.0599999999999996</c:v>
                </c:pt>
                <c:pt idx="646">
                  <c:v>4</c:v>
                </c:pt>
                <c:pt idx="647">
                  <c:v>3.88</c:v>
                </c:pt>
                <c:pt idx="648">
                  <c:v>3.86</c:v>
                </c:pt>
                <c:pt idx="649">
                  <c:v>3.85</c:v>
                </c:pt>
                <c:pt idx="650">
                  <c:v>3.8</c:v>
                </c:pt>
                <c:pt idx="651">
                  <c:v>3.76</c:v>
                </c:pt>
                <c:pt idx="652">
                  <c:v>3.7</c:v>
                </c:pt>
                <c:pt idx="653">
                  <c:v>3.64</c:v>
                </c:pt>
                <c:pt idx="654">
                  <c:v>3.6</c:v>
                </c:pt>
                <c:pt idx="655">
                  <c:v>3.62</c:v>
                </c:pt>
                <c:pt idx="656">
                  <c:v>3.68</c:v>
                </c:pt>
                <c:pt idx="657">
                  <c:v>3.78</c:v>
                </c:pt>
                <c:pt idx="658">
                  <c:v>3.86</c:v>
                </c:pt>
                <c:pt idx="659">
                  <c:v>3.98</c:v>
                </c:pt>
                <c:pt idx="660">
                  <c:v>4.0199999999999996</c:v>
                </c:pt>
                <c:pt idx="661">
                  <c:v>3.94</c:v>
                </c:pt>
                <c:pt idx="662">
                  <c:v>3.84</c:v>
                </c:pt>
                <c:pt idx="663">
                  <c:v>3.79</c:v>
                </c:pt>
                <c:pt idx="664">
                  <c:v>3.8</c:v>
                </c:pt>
                <c:pt idx="665">
                  <c:v>3.84</c:v>
                </c:pt>
                <c:pt idx="666">
                  <c:v>3.9</c:v>
                </c:pt>
                <c:pt idx="667">
                  <c:v>4.01</c:v>
                </c:pt>
                <c:pt idx="668">
                  <c:v>4.04</c:v>
                </c:pt>
                <c:pt idx="669">
                  <c:v>4.0199999999999996</c:v>
                </c:pt>
                <c:pt idx="670">
                  <c:v>4.0199999999999996</c:v>
                </c:pt>
                <c:pt idx="671">
                  <c:v>3.96</c:v>
                </c:pt>
                <c:pt idx="672">
                  <c:v>3.9</c:v>
                </c:pt>
                <c:pt idx="673">
                  <c:v>3.85</c:v>
                </c:pt>
                <c:pt idx="674">
                  <c:v>3.76</c:v>
                </c:pt>
                <c:pt idx="675">
                  <c:v>3.72</c:v>
                </c:pt>
                <c:pt idx="676">
                  <c:v>3.67</c:v>
                </c:pt>
                <c:pt idx="677">
                  <c:v>3.65</c:v>
                </c:pt>
                <c:pt idx="678">
                  <c:v>3.64</c:v>
                </c:pt>
                <c:pt idx="679">
                  <c:v>3.61</c:v>
                </c:pt>
                <c:pt idx="680">
                  <c:v>3.57</c:v>
                </c:pt>
                <c:pt idx="681">
                  <c:v>3.5</c:v>
                </c:pt>
                <c:pt idx="682">
                  <c:v>3.44</c:v>
                </c:pt>
                <c:pt idx="683">
                  <c:v>3.38</c:v>
                </c:pt>
                <c:pt idx="684">
                  <c:v>3.3</c:v>
                </c:pt>
                <c:pt idx="685">
                  <c:v>3.24</c:v>
                </c:pt>
                <c:pt idx="686">
                  <c:v>3.3</c:v>
                </c:pt>
                <c:pt idx="687">
                  <c:v>3.32</c:v>
                </c:pt>
                <c:pt idx="688">
                  <c:v>3.34</c:v>
                </c:pt>
                <c:pt idx="689">
                  <c:v>3.36</c:v>
                </c:pt>
                <c:pt idx="690">
                  <c:v>3.3</c:v>
                </c:pt>
                <c:pt idx="691">
                  <c:v>3.27</c:v>
                </c:pt>
                <c:pt idx="692">
                  <c:v>3.16</c:v>
                </c:pt>
                <c:pt idx="693">
                  <c:v>3.1</c:v>
                </c:pt>
                <c:pt idx="694">
                  <c:v>3.07</c:v>
                </c:pt>
                <c:pt idx="695">
                  <c:v>3.04</c:v>
                </c:pt>
                <c:pt idx="696">
                  <c:v>3.04</c:v>
                </c:pt>
                <c:pt idx="697">
                  <c:v>3.05</c:v>
                </c:pt>
                <c:pt idx="698">
                  <c:v>3.04</c:v>
                </c:pt>
                <c:pt idx="699">
                  <c:v>3.08</c:v>
                </c:pt>
                <c:pt idx="700">
                  <c:v>3.16</c:v>
                </c:pt>
                <c:pt idx="701">
                  <c:v>3.24</c:v>
                </c:pt>
                <c:pt idx="702">
                  <c:v>3.34</c:v>
                </c:pt>
                <c:pt idx="703">
                  <c:v>3.36</c:v>
                </c:pt>
                <c:pt idx="704">
                  <c:v>3.4</c:v>
                </c:pt>
                <c:pt idx="705">
                  <c:v>3.42</c:v>
                </c:pt>
                <c:pt idx="706">
                  <c:v>3.45</c:v>
                </c:pt>
                <c:pt idx="707">
                  <c:v>3.5</c:v>
                </c:pt>
                <c:pt idx="708">
                  <c:v>3.56</c:v>
                </c:pt>
                <c:pt idx="709">
                  <c:v>3.64</c:v>
                </c:pt>
                <c:pt idx="710">
                  <c:v>3.76</c:v>
                </c:pt>
                <c:pt idx="711">
                  <c:v>4</c:v>
                </c:pt>
                <c:pt idx="712">
                  <c:v>4.12</c:v>
                </c:pt>
                <c:pt idx="713">
                  <c:v>4.21</c:v>
                </c:pt>
                <c:pt idx="714">
                  <c:v>4.28</c:v>
                </c:pt>
                <c:pt idx="715">
                  <c:v>4.34</c:v>
                </c:pt>
                <c:pt idx="716">
                  <c:v>4.37</c:v>
                </c:pt>
                <c:pt idx="717">
                  <c:v>4.3600000000000003</c:v>
                </c:pt>
                <c:pt idx="718">
                  <c:v>4.32</c:v>
                </c:pt>
                <c:pt idx="719">
                  <c:v>4.2699999999999996</c:v>
                </c:pt>
                <c:pt idx="720">
                  <c:v>4.2</c:v>
                </c:pt>
                <c:pt idx="721">
                  <c:v>4.12</c:v>
                </c:pt>
                <c:pt idx="722">
                  <c:v>4.0199999999999996</c:v>
                </c:pt>
                <c:pt idx="723">
                  <c:v>3.95</c:v>
                </c:pt>
                <c:pt idx="724">
                  <c:v>4</c:v>
                </c:pt>
                <c:pt idx="725">
                  <c:v>3.99</c:v>
                </c:pt>
                <c:pt idx="726">
                  <c:v>3.96</c:v>
                </c:pt>
                <c:pt idx="727">
                  <c:v>3.95</c:v>
                </c:pt>
                <c:pt idx="728">
                  <c:v>3.9</c:v>
                </c:pt>
                <c:pt idx="729">
                  <c:v>3.87</c:v>
                </c:pt>
                <c:pt idx="730">
                  <c:v>3.94</c:v>
                </c:pt>
                <c:pt idx="731">
                  <c:v>3.81</c:v>
                </c:pt>
                <c:pt idx="732">
                  <c:v>3.84</c:v>
                </c:pt>
                <c:pt idx="733">
                  <c:v>3.9</c:v>
                </c:pt>
                <c:pt idx="734">
                  <c:v>3.94</c:v>
                </c:pt>
                <c:pt idx="735">
                  <c:v>4</c:v>
                </c:pt>
                <c:pt idx="736">
                  <c:v>4.04</c:v>
                </c:pt>
                <c:pt idx="737">
                  <c:v>4.1500000000000004</c:v>
                </c:pt>
                <c:pt idx="738">
                  <c:v>4.25</c:v>
                </c:pt>
                <c:pt idx="739">
                  <c:v>4.34</c:v>
                </c:pt>
                <c:pt idx="740">
                  <c:v>4.42</c:v>
                </c:pt>
                <c:pt idx="741">
                  <c:v>4.49</c:v>
                </c:pt>
                <c:pt idx="742">
                  <c:v>4.5599999999999996</c:v>
                </c:pt>
                <c:pt idx="743">
                  <c:v>4.6399999999999997</c:v>
                </c:pt>
                <c:pt idx="744">
                  <c:v>4.68</c:v>
                </c:pt>
                <c:pt idx="745">
                  <c:v>4.74</c:v>
                </c:pt>
                <c:pt idx="746">
                  <c:v>4.82</c:v>
                </c:pt>
                <c:pt idx="747">
                  <c:v>4.9000000000000004</c:v>
                </c:pt>
                <c:pt idx="748">
                  <c:v>4.9800000000000004</c:v>
                </c:pt>
                <c:pt idx="749">
                  <c:v>5.04</c:v>
                </c:pt>
                <c:pt idx="750">
                  <c:v>5.12</c:v>
                </c:pt>
                <c:pt idx="751">
                  <c:v>5.17</c:v>
                </c:pt>
                <c:pt idx="752">
                  <c:v>5.22</c:v>
                </c:pt>
                <c:pt idx="753">
                  <c:v>5.26</c:v>
                </c:pt>
                <c:pt idx="754">
                  <c:v>5.33</c:v>
                </c:pt>
                <c:pt idx="755">
                  <c:v>5.36</c:v>
                </c:pt>
                <c:pt idx="756">
                  <c:v>5.4</c:v>
                </c:pt>
                <c:pt idx="757">
                  <c:v>5.44</c:v>
                </c:pt>
                <c:pt idx="758">
                  <c:v>5.46</c:v>
                </c:pt>
                <c:pt idx="759">
                  <c:v>5.49</c:v>
                </c:pt>
                <c:pt idx="760">
                  <c:v>5.51</c:v>
                </c:pt>
                <c:pt idx="761">
                  <c:v>5.53</c:v>
                </c:pt>
                <c:pt idx="762">
                  <c:v>5.55</c:v>
                </c:pt>
                <c:pt idx="763">
                  <c:v>5.57</c:v>
                </c:pt>
                <c:pt idx="764">
                  <c:v>5.57</c:v>
                </c:pt>
                <c:pt idx="765">
                  <c:v>5.52</c:v>
                </c:pt>
                <c:pt idx="766">
                  <c:v>5.49</c:v>
                </c:pt>
                <c:pt idx="767">
                  <c:v>5.46</c:v>
                </c:pt>
                <c:pt idx="768">
                  <c:v>5.46</c:v>
                </c:pt>
                <c:pt idx="769">
                  <c:v>5.42</c:v>
                </c:pt>
                <c:pt idx="770">
                  <c:v>5.41</c:v>
                </c:pt>
                <c:pt idx="771">
                  <c:v>5.4</c:v>
                </c:pt>
                <c:pt idx="772">
                  <c:v>5.39</c:v>
                </c:pt>
                <c:pt idx="773">
                  <c:v>5.37</c:v>
                </c:pt>
                <c:pt idx="774">
                  <c:v>5.37</c:v>
                </c:pt>
                <c:pt idx="775">
                  <c:v>5.37</c:v>
                </c:pt>
                <c:pt idx="776">
                  <c:v>5.37</c:v>
                </c:pt>
                <c:pt idx="777">
                  <c:v>5.3</c:v>
                </c:pt>
                <c:pt idx="778">
                  <c:v>5.32</c:v>
                </c:pt>
                <c:pt idx="779">
                  <c:v>5.34</c:v>
                </c:pt>
                <c:pt idx="780">
                  <c:v>5.35</c:v>
                </c:pt>
                <c:pt idx="781">
                  <c:v>5.35</c:v>
                </c:pt>
                <c:pt idx="782">
                  <c:v>5.36</c:v>
                </c:pt>
                <c:pt idx="783">
                  <c:v>5.38</c:v>
                </c:pt>
                <c:pt idx="784">
                  <c:v>5.4</c:v>
                </c:pt>
                <c:pt idx="785">
                  <c:v>5.42</c:v>
                </c:pt>
                <c:pt idx="786">
                  <c:v>5.44</c:v>
                </c:pt>
                <c:pt idx="787">
                  <c:v>5.44</c:v>
                </c:pt>
                <c:pt idx="788">
                  <c:v>5.42</c:v>
                </c:pt>
                <c:pt idx="789">
                  <c:v>5.42</c:v>
                </c:pt>
                <c:pt idx="790">
                  <c:v>5.4</c:v>
                </c:pt>
                <c:pt idx="791">
                  <c:v>5.38</c:v>
                </c:pt>
                <c:pt idx="792">
                  <c:v>5.34</c:v>
                </c:pt>
                <c:pt idx="793">
                  <c:v>5.28</c:v>
                </c:pt>
                <c:pt idx="794">
                  <c:v>5.26</c:v>
                </c:pt>
                <c:pt idx="795">
                  <c:v>5.26</c:v>
                </c:pt>
                <c:pt idx="796">
                  <c:v>5.3</c:v>
                </c:pt>
                <c:pt idx="797">
                  <c:v>5.3</c:v>
                </c:pt>
                <c:pt idx="798">
                  <c:v>5.32</c:v>
                </c:pt>
                <c:pt idx="799">
                  <c:v>5.36</c:v>
                </c:pt>
                <c:pt idx="800">
                  <c:v>5.39</c:v>
                </c:pt>
                <c:pt idx="801">
                  <c:v>5.42</c:v>
                </c:pt>
                <c:pt idx="802">
                  <c:v>5.44</c:v>
                </c:pt>
                <c:pt idx="803">
                  <c:v>5.45</c:v>
                </c:pt>
                <c:pt idx="804">
                  <c:v>5.46</c:v>
                </c:pt>
                <c:pt idx="805">
                  <c:v>5.42</c:v>
                </c:pt>
                <c:pt idx="806">
                  <c:v>5.39</c:v>
                </c:pt>
                <c:pt idx="807">
                  <c:v>5.37</c:v>
                </c:pt>
                <c:pt idx="808">
                  <c:v>5.32</c:v>
                </c:pt>
                <c:pt idx="809">
                  <c:v>5.26</c:v>
                </c:pt>
                <c:pt idx="810">
                  <c:v>5.28</c:v>
                </c:pt>
                <c:pt idx="811">
                  <c:v>5.28</c:v>
                </c:pt>
                <c:pt idx="812">
                  <c:v>5.29</c:v>
                </c:pt>
                <c:pt idx="813">
                  <c:v>5.31</c:v>
                </c:pt>
                <c:pt idx="814">
                  <c:v>5.35</c:v>
                </c:pt>
                <c:pt idx="815">
                  <c:v>5.39</c:v>
                </c:pt>
                <c:pt idx="816">
                  <c:v>5.44</c:v>
                </c:pt>
                <c:pt idx="817">
                  <c:v>5.49</c:v>
                </c:pt>
                <c:pt idx="818">
                  <c:v>5.54</c:v>
                </c:pt>
                <c:pt idx="819">
                  <c:v>5.61</c:v>
                </c:pt>
                <c:pt idx="820">
                  <c:v>5.7</c:v>
                </c:pt>
                <c:pt idx="821">
                  <c:v>5.76</c:v>
                </c:pt>
                <c:pt idx="822">
                  <c:v>5.8</c:v>
                </c:pt>
                <c:pt idx="823">
                  <c:v>5.84</c:v>
                </c:pt>
                <c:pt idx="824">
                  <c:v>5.84</c:v>
                </c:pt>
                <c:pt idx="825">
                  <c:v>5.9</c:v>
                </c:pt>
                <c:pt idx="826">
                  <c:v>5.91</c:v>
                </c:pt>
                <c:pt idx="827">
                  <c:v>5.92</c:v>
                </c:pt>
                <c:pt idx="828">
                  <c:v>5.94</c:v>
                </c:pt>
                <c:pt idx="829">
                  <c:v>5.96</c:v>
                </c:pt>
                <c:pt idx="830">
                  <c:v>5.96</c:v>
                </c:pt>
                <c:pt idx="831">
                  <c:v>5.96</c:v>
                </c:pt>
                <c:pt idx="832">
                  <c:v>5.95</c:v>
                </c:pt>
                <c:pt idx="833">
                  <c:v>5.94</c:v>
                </c:pt>
                <c:pt idx="834">
                  <c:v>5.93</c:v>
                </c:pt>
                <c:pt idx="835">
                  <c:v>5.9</c:v>
                </c:pt>
                <c:pt idx="836">
                  <c:v>5.9</c:v>
                </c:pt>
                <c:pt idx="837">
                  <c:v>5.97</c:v>
                </c:pt>
                <c:pt idx="838">
                  <c:v>5.97</c:v>
                </c:pt>
                <c:pt idx="839">
                  <c:v>5.94</c:v>
                </c:pt>
                <c:pt idx="840">
                  <c:v>5.9</c:v>
                </c:pt>
                <c:pt idx="841">
                  <c:v>5.88</c:v>
                </c:pt>
                <c:pt idx="842">
                  <c:v>5.61</c:v>
                </c:pt>
                <c:pt idx="843">
                  <c:v>5.42</c:v>
                </c:pt>
                <c:pt idx="844">
                  <c:v>5.2</c:v>
                </c:pt>
                <c:pt idx="845">
                  <c:v>5.04</c:v>
                </c:pt>
                <c:pt idx="846">
                  <c:v>4.9000000000000004</c:v>
                </c:pt>
                <c:pt idx="847">
                  <c:v>4.82</c:v>
                </c:pt>
                <c:pt idx="848">
                  <c:v>4.7300000000000004</c:v>
                </c:pt>
                <c:pt idx="849">
                  <c:v>4.6399999999999997</c:v>
                </c:pt>
                <c:pt idx="850">
                  <c:v>4.58</c:v>
                </c:pt>
                <c:pt idx="851">
                  <c:v>4.4800000000000004</c:v>
                </c:pt>
                <c:pt idx="852">
                  <c:v>4.42</c:v>
                </c:pt>
                <c:pt idx="853">
                  <c:v>4.32</c:v>
                </c:pt>
                <c:pt idx="854">
                  <c:v>4.22</c:v>
                </c:pt>
                <c:pt idx="855">
                  <c:v>4.13</c:v>
                </c:pt>
                <c:pt idx="856">
                  <c:v>3.99</c:v>
                </c:pt>
                <c:pt idx="857">
                  <c:v>3.89</c:v>
                </c:pt>
                <c:pt idx="858">
                  <c:v>3.76</c:v>
                </c:pt>
                <c:pt idx="859">
                  <c:v>3.68</c:v>
                </c:pt>
                <c:pt idx="860">
                  <c:v>3.59</c:v>
                </c:pt>
                <c:pt idx="861">
                  <c:v>3.5</c:v>
                </c:pt>
                <c:pt idx="862">
                  <c:v>3.42</c:v>
                </c:pt>
                <c:pt idx="863">
                  <c:v>3.37</c:v>
                </c:pt>
                <c:pt idx="864">
                  <c:v>3.35</c:v>
                </c:pt>
                <c:pt idx="865">
                  <c:v>3.3</c:v>
                </c:pt>
                <c:pt idx="866">
                  <c:v>3.28</c:v>
                </c:pt>
                <c:pt idx="867">
                  <c:v>3.21</c:v>
                </c:pt>
                <c:pt idx="868">
                  <c:v>3.18</c:v>
                </c:pt>
                <c:pt idx="869">
                  <c:v>3.11</c:v>
                </c:pt>
                <c:pt idx="870">
                  <c:v>3.05</c:v>
                </c:pt>
                <c:pt idx="871">
                  <c:v>3.02</c:v>
                </c:pt>
                <c:pt idx="872">
                  <c:v>3</c:v>
                </c:pt>
                <c:pt idx="873">
                  <c:v>2.99</c:v>
                </c:pt>
                <c:pt idx="874">
                  <c:v>2.94</c:v>
                </c:pt>
                <c:pt idx="875">
                  <c:v>2.92</c:v>
                </c:pt>
                <c:pt idx="876">
                  <c:v>2.9</c:v>
                </c:pt>
                <c:pt idx="877">
                  <c:v>2.95</c:v>
                </c:pt>
                <c:pt idx="878">
                  <c:v>3</c:v>
                </c:pt>
                <c:pt idx="879">
                  <c:v>3</c:v>
                </c:pt>
                <c:pt idx="880">
                  <c:v>3.07</c:v>
                </c:pt>
                <c:pt idx="881">
                  <c:v>3.02</c:v>
                </c:pt>
                <c:pt idx="882">
                  <c:v>2.96</c:v>
                </c:pt>
                <c:pt idx="883">
                  <c:v>2.95</c:v>
                </c:pt>
                <c:pt idx="884">
                  <c:v>2.9</c:v>
                </c:pt>
                <c:pt idx="885">
                  <c:v>2.86</c:v>
                </c:pt>
                <c:pt idx="886">
                  <c:v>2.88</c:v>
                </c:pt>
                <c:pt idx="887">
                  <c:v>2.86</c:v>
                </c:pt>
                <c:pt idx="888">
                  <c:v>2.85</c:v>
                </c:pt>
                <c:pt idx="889">
                  <c:v>2.82</c:v>
                </c:pt>
                <c:pt idx="890">
                  <c:v>2.74</c:v>
                </c:pt>
                <c:pt idx="891">
                  <c:v>2.69</c:v>
                </c:pt>
                <c:pt idx="892">
                  <c:v>2.64</c:v>
                </c:pt>
                <c:pt idx="893">
                  <c:v>2.6</c:v>
                </c:pt>
                <c:pt idx="894">
                  <c:v>2.58</c:v>
                </c:pt>
                <c:pt idx="895">
                  <c:v>2.68</c:v>
                </c:pt>
                <c:pt idx="896">
                  <c:v>2.92</c:v>
                </c:pt>
                <c:pt idx="897">
                  <c:v>2.99</c:v>
                </c:pt>
                <c:pt idx="898">
                  <c:v>3.24</c:v>
                </c:pt>
                <c:pt idx="899">
                  <c:v>3.35</c:v>
                </c:pt>
                <c:pt idx="900">
                  <c:v>3.68</c:v>
                </c:pt>
                <c:pt idx="901">
                  <c:v>3.93</c:v>
                </c:pt>
                <c:pt idx="902">
                  <c:v>4.05</c:v>
                </c:pt>
                <c:pt idx="903">
                  <c:v>4.1100000000000003</c:v>
                </c:pt>
                <c:pt idx="904">
                  <c:v>4.0599999999999996</c:v>
                </c:pt>
                <c:pt idx="905">
                  <c:v>3.98</c:v>
                </c:pt>
                <c:pt idx="906">
                  <c:v>3.95</c:v>
                </c:pt>
                <c:pt idx="907">
                  <c:v>3.8</c:v>
                </c:pt>
                <c:pt idx="908">
                  <c:v>3.74</c:v>
                </c:pt>
                <c:pt idx="909">
                  <c:v>3.7</c:v>
                </c:pt>
                <c:pt idx="910">
                  <c:v>3.62</c:v>
                </c:pt>
                <c:pt idx="911">
                  <c:v>3.52</c:v>
                </c:pt>
                <c:pt idx="912">
                  <c:v>3.45</c:v>
                </c:pt>
                <c:pt idx="913">
                  <c:v>3.3</c:v>
                </c:pt>
                <c:pt idx="914">
                  <c:v>3.2</c:v>
                </c:pt>
                <c:pt idx="915">
                  <c:v>3.15</c:v>
                </c:pt>
                <c:pt idx="916">
                  <c:v>3.12</c:v>
                </c:pt>
                <c:pt idx="917">
                  <c:v>2.97</c:v>
                </c:pt>
                <c:pt idx="918">
                  <c:v>2.92</c:v>
                </c:pt>
                <c:pt idx="919">
                  <c:v>2.9</c:v>
                </c:pt>
                <c:pt idx="920">
                  <c:v>2.94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2.96</c:v>
                </c:pt>
                <c:pt idx="925">
                  <c:v>2.9</c:v>
                </c:pt>
                <c:pt idx="926">
                  <c:v>2.78</c:v>
                </c:pt>
                <c:pt idx="927">
                  <c:v>2.7</c:v>
                </c:pt>
                <c:pt idx="928">
                  <c:v>2.62</c:v>
                </c:pt>
                <c:pt idx="929">
                  <c:v>2.56</c:v>
                </c:pt>
                <c:pt idx="930">
                  <c:v>2.5</c:v>
                </c:pt>
                <c:pt idx="931">
                  <c:v>2.48</c:v>
                </c:pt>
                <c:pt idx="932">
                  <c:v>2.4</c:v>
                </c:pt>
                <c:pt idx="933">
                  <c:v>2.46</c:v>
                </c:pt>
                <c:pt idx="934">
                  <c:v>2.5</c:v>
                </c:pt>
                <c:pt idx="935">
                  <c:v>2.48</c:v>
                </c:pt>
                <c:pt idx="936">
                  <c:v>2.4</c:v>
                </c:pt>
                <c:pt idx="937">
                  <c:v>2.37</c:v>
                </c:pt>
                <c:pt idx="938">
                  <c:v>2.2999999999999998</c:v>
                </c:pt>
                <c:pt idx="939">
                  <c:v>2.25</c:v>
                </c:pt>
                <c:pt idx="940">
                  <c:v>2.2400000000000002</c:v>
                </c:pt>
                <c:pt idx="941">
                  <c:v>2.2000000000000002</c:v>
                </c:pt>
                <c:pt idx="942">
                  <c:v>2.1800000000000002</c:v>
                </c:pt>
                <c:pt idx="943">
                  <c:v>2.12</c:v>
                </c:pt>
                <c:pt idx="944">
                  <c:v>2.12</c:v>
                </c:pt>
                <c:pt idx="945">
                  <c:v>2.09</c:v>
                </c:pt>
                <c:pt idx="946">
                  <c:v>2.08</c:v>
                </c:pt>
                <c:pt idx="947">
                  <c:v>2.0499999999999998</c:v>
                </c:pt>
                <c:pt idx="948">
                  <c:v>2.04</c:v>
                </c:pt>
                <c:pt idx="949">
                  <c:v>2.04</c:v>
                </c:pt>
                <c:pt idx="950">
                  <c:v>2</c:v>
                </c:pt>
                <c:pt idx="951">
                  <c:v>1.97</c:v>
                </c:pt>
                <c:pt idx="952">
                  <c:v>1.96</c:v>
                </c:pt>
                <c:pt idx="953">
                  <c:v>1.94</c:v>
                </c:pt>
                <c:pt idx="954">
                  <c:v>1.93</c:v>
                </c:pt>
                <c:pt idx="955">
                  <c:v>1.9</c:v>
                </c:pt>
                <c:pt idx="956">
                  <c:v>1.89</c:v>
                </c:pt>
                <c:pt idx="957">
                  <c:v>1.9</c:v>
                </c:pt>
                <c:pt idx="958">
                  <c:v>1.88</c:v>
                </c:pt>
                <c:pt idx="959">
                  <c:v>1.85</c:v>
                </c:pt>
                <c:pt idx="960">
                  <c:v>1.84</c:v>
                </c:pt>
                <c:pt idx="961">
                  <c:v>1.83</c:v>
                </c:pt>
                <c:pt idx="962">
                  <c:v>1.8</c:v>
                </c:pt>
                <c:pt idx="963">
                  <c:v>1.78</c:v>
                </c:pt>
                <c:pt idx="964">
                  <c:v>1.78</c:v>
                </c:pt>
                <c:pt idx="965">
                  <c:v>1.75</c:v>
                </c:pt>
                <c:pt idx="966">
                  <c:v>1.76</c:v>
                </c:pt>
                <c:pt idx="967">
                  <c:v>1.77</c:v>
                </c:pt>
                <c:pt idx="968">
                  <c:v>1.75</c:v>
                </c:pt>
                <c:pt idx="969">
                  <c:v>1.73</c:v>
                </c:pt>
                <c:pt idx="970">
                  <c:v>1.69</c:v>
                </c:pt>
                <c:pt idx="971">
                  <c:v>1.66</c:v>
                </c:pt>
                <c:pt idx="972">
                  <c:v>1.62</c:v>
                </c:pt>
                <c:pt idx="973">
                  <c:v>1.6</c:v>
                </c:pt>
                <c:pt idx="974">
                  <c:v>1.58</c:v>
                </c:pt>
                <c:pt idx="975">
                  <c:v>1.58</c:v>
                </c:pt>
                <c:pt idx="976">
                  <c:v>1.58</c:v>
                </c:pt>
                <c:pt idx="977">
                  <c:v>1.57</c:v>
                </c:pt>
                <c:pt idx="978">
                  <c:v>1.6</c:v>
                </c:pt>
                <c:pt idx="979">
                  <c:v>1.59</c:v>
                </c:pt>
                <c:pt idx="980">
                  <c:v>1.59</c:v>
                </c:pt>
                <c:pt idx="981">
                  <c:v>1.59</c:v>
                </c:pt>
                <c:pt idx="982">
                  <c:v>1.66</c:v>
                </c:pt>
                <c:pt idx="983">
                  <c:v>1.67</c:v>
                </c:pt>
                <c:pt idx="984">
                  <c:v>1.68</c:v>
                </c:pt>
                <c:pt idx="985">
                  <c:v>1.68</c:v>
                </c:pt>
                <c:pt idx="986">
                  <c:v>1.68</c:v>
                </c:pt>
                <c:pt idx="987">
                  <c:v>1.64</c:v>
                </c:pt>
                <c:pt idx="988">
                  <c:v>1.62</c:v>
                </c:pt>
                <c:pt idx="989">
                  <c:v>1.59</c:v>
                </c:pt>
                <c:pt idx="990">
                  <c:v>1.55</c:v>
                </c:pt>
                <c:pt idx="991">
                  <c:v>1.55</c:v>
                </c:pt>
                <c:pt idx="992">
                  <c:v>1.58</c:v>
                </c:pt>
                <c:pt idx="993">
                  <c:v>1.59</c:v>
                </c:pt>
                <c:pt idx="994">
                  <c:v>1.59</c:v>
                </c:pt>
                <c:pt idx="995">
                  <c:v>1.54</c:v>
                </c:pt>
                <c:pt idx="996">
                  <c:v>1.49</c:v>
                </c:pt>
                <c:pt idx="997">
                  <c:v>1.44</c:v>
                </c:pt>
                <c:pt idx="998">
                  <c:v>1.38</c:v>
                </c:pt>
                <c:pt idx="999">
                  <c:v>1.36</c:v>
                </c:pt>
                <c:pt idx="1000">
                  <c:v>1.31</c:v>
                </c:pt>
                <c:pt idx="1001">
                  <c:v>1.28</c:v>
                </c:pt>
                <c:pt idx="1002">
                  <c:v>1.25</c:v>
                </c:pt>
                <c:pt idx="1003">
                  <c:v>1.21</c:v>
                </c:pt>
                <c:pt idx="1004">
                  <c:v>1.26</c:v>
                </c:pt>
                <c:pt idx="1005">
                  <c:v>1.24</c:v>
                </c:pt>
                <c:pt idx="1006">
                  <c:v>1.27</c:v>
                </c:pt>
                <c:pt idx="1007">
                  <c:v>1.34</c:v>
                </c:pt>
                <c:pt idx="1008">
                  <c:v>1.39</c:v>
                </c:pt>
                <c:pt idx="1009">
                  <c:v>1.4</c:v>
                </c:pt>
                <c:pt idx="1010">
                  <c:v>1.39</c:v>
                </c:pt>
                <c:pt idx="1011">
                  <c:v>1.4</c:v>
                </c:pt>
                <c:pt idx="1012">
                  <c:v>1.41</c:v>
                </c:pt>
                <c:pt idx="1013">
                  <c:v>1.46</c:v>
                </c:pt>
                <c:pt idx="1014">
                  <c:v>1.49</c:v>
                </c:pt>
                <c:pt idx="1015">
                  <c:v>1.52</c:v>
                </c:pt>
                <c:pt idx="1016">
                  <c:v>1.53</c:v>
                </c:pt>
                <c:pt idx="1017">
                  <c:v>1.52</c:v>
                </c:pt>
                <c:pt idx="1018">
                  <c:v>1.5</c:v>
                </c:pt>
                <c:pt idx="1019">
                  <c:v>1.49</c:v>
                </c:pt>
                <c:pt idx="1020">
                  <c:v>1.48</c:v>
                </c:pt>
                <c:pt idx="1021">
                  <c:v>1.44</c:v>
                </c:pt>
                <c:pt idx="1022">
                  <c:v>1.4</c:v>
                </c:pt>
                <c:pt idx="1023">
                  <c:v>1.34</c:v>
                </c:pt>
                <c:pt idx="1024">
                  <c:v>1.27</c:v>
                </c:pt>
                <c:pt idx="1025">
                  <c:v>1.21</c:v>
                </c:pt>
                <c:pt idx="1026">
                  <c:v>1.1399999999999999</c:v>
                </c:pt>
                <c:pt idx="1027">
                  <c:v>1.08</c:v>
                </c:pt>
                <c:pt idx="1028">
                  <c:v>1.04</c:v>
                </c:pt>
                <c:pt idx="1029">
                  <c:v>1.03</c:v>
                </c:pt>
                <c:pt idx="1030">
                  <c:v>1.03</c:v>
                </c:pt>
                <c:pt idx="1031">
                  <c:v>1</c:v>
                </c:pt>
                <c:pt idx="1032">
                  <c:v>0.98</c:v>
                </c:pt>
                <c:pt idx="1033">
                  <c:v>0.94</c:v>
                </c:pt>
                <c:pt idx="1034">
                  <c:v>0.94</c:v>
                </c:pt>
                <c:pt idx="1035">
                  <c:v>0.94</c:v>
                </c:pt>
                <c:pt idx="1036">
                  <c:v>0.94</c:v>
                </c:pt>
                <c:pt idx="1037">
                  <c:v>0.92</c:v>
                </c:pt>
                <c:pt idx="1038">
                  <c:v>0.9</c:v>
                </c:pt>
                <c:pt idx="1039">
                  <c:v>0.89</c:v>
                </c:pt>
                <c:pt idx="1040">
                  <c:v>0.9</c:v>
                </c:pt>
                <c:pt idx="1041">
                  <c:v>0.88</c:v>
                </c:pt>
                <c:pt idx="1042">
                  <c:v>0.84</c:v>
                </c:pt>
                <c:pt idx="1043">
                  <c:v>0.8</c:v>
                </c:pt>
                <c:pt idx="1044">
                  <c:v>0.78</c:v>
                </c:pt>
                <c:pt idx="1045">
                  <c:v>0.76</c:v>
                </c:pt>
                <c:pt idx="1046">
                  <c:v>0.7</c:v>
                </c:pt>
                <c:pt idx="1047">
                  <c:v>0.68</c:v>
                </c:pt>
                <c:pt idx="1048">
                  <c:v>0.68</c:v>
                </c:pt>
                <c:pt idx="1049">
                  <c:v>0.72</c:v>
                </c:pt>
                <c:pt idx="1050">
                  <c:v>0.72</c:v>
                </c:pt>
                <c:pt idx="1051">
                  <c:v>0.66</c:v>
                </c:pt>
                <c:pt idx="1052">
                  <c:v>0.65</c:v>
                </c:pt>
                <c:pt idx="1053">
                  <c:v>0.71</c:v>
                </c:pt>
                <c:pt idx="1054">
                  <c:v>0.84</c:v>
                </c:pt>
                <c:pt idx="1055">
                  <c:v>0.98</c:v>
                </c:pt>
                <c:pt idx="1056">
                  <c:v>1.1000000000000001</c:v>
                </c:pt>
                <c:pt idx="1057">
                  <c:v>1.1399999999999999</c:v>
                </c:pt>
                <c:pt idx="1058">
                  <c:v>1.1599999999999999</c:v>
                </c:pt>
                <c:pt idx="1059">
                  <c:v>1.1399999999999999</c:v>
                </c:pt>
                <c:pt idx="1060">
                  <c:v>1.1299999999999999</c:v>
                </c:pt>
                <c:pt idx="1061">
                  <c:v>1.08</c:v>
                </c:pt>
                <c:pt idx="1062">
                  <c:v>1.04</c:v>
                </c:pt>
                <c:pt idx="1063">
                  <c:v>1.04</c:v>
                </c:pt>
                <c:pt idx="1064">
                  <c:v>1.04</c:v>
                </c:pt>
                <c:pt idx="1065">
                  <c:v>1.1000000000000001</c:v>
                </c:pt>
                <c:pt idx="1066">
                  <c:v>1.26</c:v>
                </c:pt>
                <c:pt idx="1067">
                  <c:v>1.37</c:v>
                </c:pt>
                <c:pt idx="1068">
                  <c:v>1.4</c:v>
                </c:pt>
                <c:pt idx="1069">
                  <c:v>1.6</c:v>
                </c:pt>
                <c:pt idx="1070">
                  <c:v>1.64</c:v>
                </c:pt>
                <c:pt idx="1071">
                  <c:v>1.62</c:v>
                </c:pt>
                <c:pt idx="1072">
                  <c:v>1.51</c:v>
                </c:pt>
                <c:pt idx="1073">
                  <c:v>1.48</c:v>
                </c:pt>
                <c:pt idx="1074">
                  <c:v>1.54</c:v>
                </c:pt>
                <c:pt idx="1075">
                  <c:v>1.34</c:v>
                </c:pt>
                <c:pt idx="1076">
                  <c:v>1.36</c:v>
                </c:pt>
                <c:pt idx="1077">
                  <c:v>1.3</c:v>
                </c:pt>
                <c:pt idx="1078">
                  <c:v>1.32</c:v>
                </c:pt>
                <c:pt idx="1079">
                  <c:v>1.3</c:v>
                </c:pt>
                <c:pt idx="1080">
                  <c:v>1.33</c:v>
                </c:pt>
                <c:pt idx="1081">
                  <c:v>1.36</c:v>
                </c:pt>
                <c:pt idx="1082">
                  <c:v>1.4</c:v>
                </c:pt>
                <c:pt idx="1083">
                  <c:v>1.46</c:v>
                </c:pt>
                <c:pt idx="1084">
                  <c:v>1.44</c:v>
                </c:pt>
                <c:pt idx="1085">
                  <c:v>1.48</c:v>
                </c:pt>
                <c:pt idx="1086">
                  <c:v>1.46</c:v>
                </c:pt>
                <c:pt idx="1087">
                  <c:v>1.44</c:v>
                </c:pt>
                <c:pt idx="1088">
                  <c:v>1.38</c:v>
                </c:pt>
                <c:pt idx="1089">
                  <c:v>1.34</c:v>
                </c:pt>
                <c:pt idx="1090">
                  <c:v>1.36</c:v>
                </c:pt>
                <c:pt idx="1091">
                  <c:v>1.38</c:v>
                </c:pt>
                <c:pt idx="1092">
                  <c:v>1.41</c:v>
                </c:pt>
                <c:pt idx="1093">
                  <c:v>1.44</c:v>
                </c:pt>
                <c:pt idx="1094">
                  <c:v>1.52</c:v>
                </c:pt>
                <c:pt idx="1095">
                  <c:v>1.66</c:v>
                </c:pt>
                <c:pt idx="1096">
                  <c:v>1.8</c:v>
                </c:pt>
                <c:pt idx="1097">
                  <c:v>2.02</c:v>
                </c:pt>
                <c:pt idx="1098">
                  <c:v>2.2999999999999998</c:v>
                </c:pt>
                <c:pt idx="1099">
                  <c:v>2.65</c:v>
                </c:pt>
                <c:pt idx="1100">
                  <c:v>2.95</c:v>
                </c:pt>
                <c:pt idx="1101">
                  <c:v>3.19</c:v>
                </c:pt>
                <c:pt idx="1102">
                  <c:v>3.4</c:v>
                </c:pt>
                <c:pt idx="1103">
                  <c:v>3.64</c:v>
                </c:pt>
                <c:pt idx="1104">
                  <c:v>3.7</c:v>
                </c:pt>
                <c:pt idx="1105">
                  <c:v>3.94</c:v>
                </c:pt>
                <c:pt idx="1106">
                  <c:v>4.0599999999999996</c:v>
                </c:pt>
                <c:pt idx="1107">
                  <c:v>4.16</c:v>
                </c:pt>
                <c:pt idx="1108">
                  <c:v>4.22</c:v>
                </c:pt>
                <c:pt idx="1109">
                  <c:v>4.3</c:v>
                </c:pt>
                <c:pt idx="1110">
                  <c:v>4.32</c:v>
                </c:pt>
                <c:pt idx="1111">
                  <c:v>4.34</c:v>
                </c:pt>
                <c:pt idx="1112">
                  <c:v>4.3499999999999996</c:v>
                </c:pt>
                <c:pt idx="1113">
                  <c:v>4.34</c:v>
                </c:pt>
                <c:pt idx="1114">
                  <c:v>4.3</c:v>
                </c:pt>
                <c:pt idx="1115">
                  <c:v>4.18</c:v>
                </c:pt>
                <c:pt idx="1116">
                  <c:v>4.08</c:v>
                </c:pt>
                <c:pt idx="1117">
                  <c:v>3.98</c:v>
                </c:pt>
                <c:pt idx="1118">
                  <c:v>3.84</c:v>
                </c:pt>
                <c:pt idx="1119">
                  <c:v>3.72</c:v>
                </c:pt>
                <c:pt idx="1120">
                  <c:v>3.64</c:v>
                </c:pt>
                <c:pt idx="1121">
                  <c:v>3.6</c:v>
                </c:pt>
                <c:pt idx="1122">
                  <c:v>3.5</c:v>
                </c:pt>
                <c:pt idx="1123">
                  <c:v>3.5</c:v>
                </c:pt>
                <c:pt idx="1124">
                  <c:v>3.57</c:v>
                </c:pt>
                <c:pt idx="1125">
                  <c:v>3.6</c:v>
                </c:pt>
                <c:pt idx="1126">
                  <c:v>3.62</c:v>
                </c:pt>
                <c:pt idx="1127">
                  <c:v>3.6</c:v>
                </c:pt>
                <c:pt idx="1128">
                  <c:v>3.59</c:v>
                </c:pt>
                <c:pt idx="1129">
                  <c:v>3.52</c:v>
                </c:pt>
                <c:pt idx="1130">
                  <c:v>3.45</c:v>
                </c:pt>
                <c:pt idx="1131">
                  <c:v>3.36</c:v>
                </c:pt>
                <c:pt idx="1132">
                  <c:v>3.3</c:v>
                </c:pt>
                <c:pt idx="1133">
                  <c:v>3.27</c:v>
                </c:pt>
                <c:pt idx="1134">
                  <c:v>3.25</c:v>
                </c:pt>
                <c:pt idx="1135">
                  <c:v>3.31</c:v>
                </c:pt>
                <c:pt idx="1136">
                  <c:v>3.35</c:v>
                </c:pt>
                <c:pt idx="1137">
                  <c:v>3.48</c:v>
                </c:pt>
                <c:pt idx="1138">
                  <c:v>3.58</c:v>
                </c:pt>
                <c:pt idx="1139">
                  <c:v>3.75</c:v>
                </c:pt>
                <c:pt idx="1140">
                  <c:v>3.73</c:v>
                </c:pt>
                <c:pt idx="1141">
                  <c:v>3.85</c:v>
                </c:pt>
                <c:pt idx="1142">
                  <c:v>3.9</c:v>
                </c:pt>
                <c:pt idx="1143">
                  <c:v>3.98</c:v>
                </c:pt>
                <c:pt idx="1144">
                  <c:v>4.05</c:v>
                </c:pt>
                <c:pt idx="1145">
                  <c:v>4.1399999999999997</c:v>
                </c:pt>
                <c:pt idx="1146">
                  <c:v>4.22</c:v>
                </c:pt>
                <c:pt idx="1147">
                  <c:v>4.3099999999999996</c:v>
                </c:pt>
                <c:pt idx="1148">
                  <c:v>4.38</c:v>
                </c:pt>
                <c:pt idx="1149">
                  <c:v>4.45</c:v>
                </c:pt>
                <c:pt idx="1150">
                  <c:v>4.49</c:v>
                </c:pt>
                <c:pt idx="1151">
                  <c:v>4.54</c:v>
                </c:pt>
                <c:pt idx="1152">
                  <c:v>4.58</c:v>
                </c:pt>
                <c:pt idx="1153">
                  <c:v>4.58</c:v>
                </c:pt>
                <c:pt idx="1154">
                  <c:v>4.5999999999999996</c:v>
                </c:pt>
                <c:pt idx="1155">
                  <c:v>4.62</c:v>
                </c:pt>
                <c:pt idx="1156">
                  <c:v>4.68</c:v>
                </c:pt>
                <c:pt idx="1157">
                  <c:v>4.6500000000000004</c:v>
                </c:pt>
                <c:pt idx="1158">
                  <c:v>4.84</c:v>
                </c:pt>
                <c:pt idx="1159">
                  <c:v>4.92</c:v>
                </c:pt>
                <c:pt idx="1160">
                  <c:v>5.0199999999999996</c:v>
                </c:pt>
                <c:pt idx="1161">
                  <c:v>5.07</c:v>
                </c:pt>
                <c:pt idx="1162">
                  <c:v>5.16</c:v>
                </c:pt>
                <c:pt idx="1163">
                  <c:v>5.2</c:v>
                </c:pt>
                <c:pt idx="1164">
                  <c:v>5.26</c:v>
                </c:pt>
                <c:pt idx="1165">
                  <c:v>5.29</c:v>
                </c:pt>
                <c:pt idx="1166">
                  <c:v>5.3</c:v>
                </c:pt>
                <c:pt idx="1167">
                  <c:v>5.33</c:v>
                </c:pt>
                <c:pt idx="1168">
                  <c:v>5.34</c:v>
                </c:pt>
                <c:pt idx="1169">
                  <c:v>5.34</c:v>
                </c:pt>
                <c:pt idx="1170">
                  <c:v>5.34</c:v>
                </c:pt>
                <c:pt idx="1171">
                  <c:v>5.3</c:v>
                </c:pt>
                <c:pt idx="1172">
                  <c:v>5.26</c:v>
                </c:pt>
                <c:pt idx="1173">
                  <c:v>5.1100000000000003</c:v>
                </c:pt>
                <c:pt idx="1174">
                  <c:v>5.0999999999999996</c:v>
                </c:pt>
                <c:pt idx="1175">
                  <c:v>5</c:v>
                </c:pt>
                <c:pt idx="1176">
                  <c:v>4.92</c:v>
                </c:pt>
                <c:pt idx="1177">
                  <c:v>4.76</c:v>
                </c:pt>
                <c:pt idx="1178">
                  <c:v>4.5999999999999996</c:v>
                </c:pt>
                <c:pt idx="1179">
                  <c:v>4.45</c:v>
                </c:pt>
                <c:pt idx="1180">
                  <c:v>4.3099999999999996</c:v>
                </c:pt>
                <c:pt idx="1181">
                  <c:v>4.2</c:v>
                </c:pt>
                <c:pt idx="1182">
                  <c:v>4.0599999999999996</c:v>
                </c:pt>
                <c:pt idx="1183">
                  <c:v>3.94</c:v>
                </c:pt>
                <c:pt idx="1184">
                  <c:v>3.87</c:v>
                </c:pt>
                <c:pt idx="1185">
                  <c:v>3.76</c:v>
                </c:pt>
                <c:pt idx="1186">
                  <c:v>3.76</c:v>
                </c:pt>
                <c:pt idx="1187">
                  <c:v>3.68</c:v>
                </c:pt>
                <c:pt idx="1188">
                  <c:v>3.52</c:v>
                </c:pt>
                <c:pt idx="1189">
                  <c:v>3.39</c:v>
                </c:pt>
                <c:pt idx="1190">
                  <c:v>3.25</c:v>
                </c:pt>
                <c:pt idx="1191">
                  <c:v>3.1</c:v>
                </c:pt>
                <c:pt idx="1192">
                  <c:v>3.04</c:v>
                </c:pt>
                <c:pt idx="1193">
                  <c:v>2.95</c:v>
                </c:pt>
                <c:pt idx="1194">
                  <c:v>2.89</c:v>
                </c:pt>
                <c:pt idx="1195">
                  <c:v>2.81</c:v>
                </c:pt>
                <c:pt idx="1196">
                  <c:v>2.74</c:v>
                </c:pt>
                <c:pt idx="1197">
                  <c:v>2.68</c:v>
                </c:pt>
                <c:pt idx="1198">
                  <c:v>2.62</c:v>
                </c:pt>
                <c:pt idx="1199">
                  <c:v>2.56</c:v>
                </c:pt>
                <c:pt idx="1200">
                  <c:v>2.56</c:v>
                </c:pt>
                <c:pt idx="1201">
                  <c:v>2.54</c:v>
                </c:pt>
                <c:pt idx="1202">
                  <c:v>2.5299999999999998</c:v>
                </c:pt>
                <c:pt idx="1203">
                  <c:v>2.52</c:v>
                </c:pt>
                <c:pt idx="1204">
                  <c:v>2.5</c:v>
                </c:pt>
                <c:pt idx="1205">
                  <c:v>2.5</c:v>
                </c:pt>
                <c:pt idx="1206">
                  <c:v>2.5</c:v>
                </c:pt>
                <c:pt idx="1207">
                  <c:v>2.54</c:v>
                </c:pt>
                <c:pt idx="1208">
                  <c:v>2.58</c:v>
                </c:pt>
                <c:pt idx="1209">
                  <c:v>2.62</c:v>
                </c:pt>
                <c:pt idx="1210">
                  <c:v>2.64</c:v>
                </c:pt>
                <c:pt idx="1211">
                  <c:v>2.64</c:v>
                </c:pt>
                <c:pt idx="1212">
                  <c:v>2.66</c:v>
                </c:pt>
                <c:pt idx="1213">
                  <c:v>2.66</c:v>
                </c:pt>
                <c:pt idx="1214">
                  <c:v>2.65</c:v>
                </c:pt>
                <c:pt idx="1215">
                  <c:v>2.65</c:v>
                </c:pt>
                <c:pt idx="1216">
                  <c:v>2.65</c:v>
                </c:pt>
                <c:pt idx="1217">
                  <c:v>2.6</c:v>
                </c:pt>
                <c:pt idx="1218">
                  <c:v>2.52</c:v>
                </c:pt>
                <c:pt idx="1219">
                  <c:v>2.5</c:v>
                </c:pt>
                <c:pt idx="1220">
                  <c:v>2.38</c:v>
                </c:pt>
                <c:pt idx="1221">
                  <c:v>2.3199999999999998</c:v>
                </c:pt>
                <c:pt idx="1222">
                  <c:v>2.3199999999999998</c:v>
                </c:pt>
                <c:pt idx="1223">
                  <c:v>2.2799999999999998</c:v>
                </c:pt>
                <c:pt idx="1224">
                  <c:v>2.2400000000000002</c:v>
                </c:pt>
                <c:pt idx="1225">
                  <c:v>2.2000000000000002</c:v>
                </c:pt>
                <c:pt idx="1226">
                  <c:v>2.1800000000000002</c:v>
                </c:pt>
                <c:pt idx="1227">
                  <c:v>2.14</c:v>
                </c:pt>
                <c:pt idx="1228">
                  <c:v>2.12</c:v>
                </c:pt>
                <c:pt idx="1229">
                  <c:v>2.11</c:v>
                </c:pt>
                <c:pt idx="1230">
                  <c:v>2.09</c:v>
                </c:pt>
                <c:pt idx="1231">
                  <c:v>2.06</c:v>
                </c:pt>
                <c:pt idx="1232">
                  <c:v>2.0699999999999998</c:v>
                </c:pt>
                <c:pt idx="1233">
                  <c:v>2.06</c:v>
                </c:pt>
                <c:pt idx="1234">
                  <c:v>2.06</c:v>
                </c:pt>
                <c:pt idx="1235">
                  <c:v>2.04</c:v>
                </c:pt>
                <c:pt idx="1236">
                  <c:v>1.99</c:v>
                </c:pt>
                <c:pt idx="1237">
                  <c:v>1.94</c:v>
                </c:pt>
                <c:pt idx="1238">
                  <c:v>1.9</c:v>
                </c:pt>
                <c:pt idx="1239">
                  <c:v>1.89</c:v>
                </c:pt>
                <c:pt idx="1240">
                  <c:v>1.87</c:v>
                </c:pt>
                <c:pt idx="1241">
                  <c:v>1.84</c:v>
                </c:pt>
                <c:pt idx="1242">
                  <c:v>1.83</c:v>
                </c:pt>
                <c:pt idx="1243">
                  <c:v>1.75</c:v>
                </c:pt>
                <c:pt idx="1244">
                  <c:v>1.7</c:v>
                </c:pt>
                <c:pt idx="1245">
                  <c:v>1.7</c:v>
                </c:pt>
                <c:pt idx="1246">
                  <c:v>1.7</c:v>
                </c:pt>
                <c:pt idx="1247">
                  <c:v>1.78</c:v>
                </c:pt>
                <c:pt idx="1248">
                  <c:v>1.89</c:v>
                </c:pt>
                <c:pt idx="1249">
                  <c:v>2.08</c:v>
                </c:pt>
                <c:pt idx="1250">
                  <c:v>2.25</c:v>
                </c:pt>
                <c:pt idx="1251">
                  <c:v>2.44</c:v>
                </c:pt>
                <c:pt idx="1252">
                  <c:v>2.68</c:v>
                </c:pt>
                <c:pt idx="1253">
                  <c:v>2.94</c:v>
                </c:pt>
                <c:pt idx="1254">
                  <c:v>3.15</c:v>
                </c:pt>
                <c:pt idx="1255">
                  <c:v>3.22</c:v>
                </c:pt>
                <c:pt idx="1256">
                  <c:v>3.23</c:v>
                </c:pt>
                <c:pt idx="1257">
                  <c:v>3.21</c:v>
                </c:pt>
                <c:pt idx="1258">
                  <c:v>3.1</c:v>
                </c:pt>
                <c:pt idx="1259">
                  <c:v>3.05</c:v>
                </c:pt>
                <c:pt idx="1260">
                  <c:v>3.05</c:v>
                </c:pt>
                <c:pt idx="1261">
                  <c:v>2.82</c:v>
                </c:pt>
                <c:pt idx="1262">
                  <c:v>2.7</c:v>
                </c:pt>
                <c:pt idx="1263">
                  <c:v>2.56</c:v>
                </c:pt>
                <c:pt idx="1264">
                  <c:v>2.4300000000000002</c:v>
                </c:pt>
                <c:pt idx="1265">
                  <c:v>2.3199999999999998</c:v>
                </c:pt>
                <c:pt idx="1266">
                  <c:v>2.2000000000000002</c:v>
                </c:pt>
                <c:pt idx="1267">
                  <c:v>2.08</c:v>
                </c:pt>
                <c:pt idx="1268">
                  <c:v>2.02</c:v>
                </c:pt>
                <c:pt idx="1269">
                  <c:v>2</c:v>
                </c:pt>
                <c:pt idx="1270">
                  <c:v>1.96</c:v>
                </c:pt>
                <c:pt idx="1271">
                  <c:v>1.94</c:v>
                </c:pt>
                <c:pt idx="1272">
                  <c:v>1.89</c:v>
                </c:pt>
                <c:pt idx="1273">
                  <c:v>1.86</c:v>
                </c:pt>
                <c:pt idx="1274">
                  <c:v>1.8</c:v>
                </c:pt>
                <c:pt idx="1275">
                  <c:v>1.74</c:v>
                </c:pt>
                <c:pt idx="1276">
                  <c:v>1.7</c:v>
                </c:pt>
                <c:pt idx="1277">
                  <c:v>1.68</c:v>
                </c:pt>
                <c:pt idx="1278">
                  <c:v>1.64</c:v>
                </c:pt>
                <c:pt idx="1279">
                  <c:v>1.68</c:v>
                </c:pt>
                <c:pt idx="1280">
                  <c:v>1.72</c:v>
                </c:pt>
                <c:pt idx="1281">
                  <c:v>1.79</c:v>
                </c:pt>
                <c:pt idx="1282">
                  <c:v>1.9</c:v>
                </c:pt>
                <c:pt idx="1283">
                  <c:v>2.1</c:v>
                </c:pt>
                <c:pt idx="1284">
                  <c:v>2.2999999999999998</c:v>
                </c:pt>
                <c:pt idx="1285">
                  <c:v>2.54</c:v>
                </c:pt>
                <c:pt idx="1286">
                  <c:v>2.8</c:v>
                </c:pt>
                <c:pt idx="1287">
                  <c:v>3.02</c:v>
                </c:pt>
                <c:pt idx="1288">
                  <c:v>3.13</c:v>
                </c:pt>
                <c:pt idx="1289">
                  <c:v>3.2</c:v>
                </c:pt>
                <c:pt idx="1290">
                  <c:v>3.16</c:v>
                </c:pt>
                <c:pt idx="1291">
                  <c:v>3.09</c:v>
                </c:pt>
                <c:pt idx="1292">
                  <c:v>3.05</c:v>
                </c:pt>
                <c:pt idx="1293">
                  <c:v>3.01</c:v>
                </c:pt>
                <c:pt idx="1294">
                  <c:v>3</c:v>
                </c:pt>
                <c:pt idx="1295">
                  <c:v>2.98</c:v>
                </c:pt>
                <c:pt idx="1296">
                  <c:v>3.04</c:v>
                </c:pt>
                <c:pt idx="1297">
                  <c:v>3.08</c:v>
                </c:pt>
                <c:pt idx="1298">
                  <c:v>3.08</c:v>
                </c:pt>
                <c:pt idx="1299">
                  <c:v>3.03</c:v>
                </c:pt>
                <c:pt idx="1300">
                  <c:v>2.94</c:v>
                </c:pt>
                <c:pt idx="1301">
                  <c:v>2.82</c:v>
                </c:pt>
                <c:pt idx="1302">
                  <c:v>2.7</c:v>
                </c:pt>
                <c:pt idx="1303">
                  <c:v>2.59</c:v>
                </c:pt>
                <c:pt idx="1304">
                  <c:v>2.5</c:v>
                </c:pt>
                <c:pt idx="1305">
                  <c:v>2.42</c:v>
                </c:pt>
                <c:pt idx="1306">
                  <c:v>2.36</c:v>
                </c:pt>
                <c:pt idx="1307">
                  <c:v>2.31</c:v>
                </c:pt>
                <c:pt idx="1308">
                  <c:v>2.27</c:v>
                </c:pt>
                <c:pt idx="1309">
                  <c:v>2.2000000000000002</c:v>
                </c:pt>
                <c:pt idx="1310">
                  <c:v>2.16</c:v>
                </c:pt>
                <c:pt idx="1311">
                  <c:v>2</c:v>
                </c:pt>
                <c:pt idx="1312">
                  <c:v>1.91</c:v>
                </c:pt>
                <c:pt idx="1313">
                  <c:v>1.86</c:v>
                </c:pt>
                <c:pt idx="1314">
                  <c:v>1.81</c:v>
                </c:pt>
                <c:pt idx="1315">
                  <c:v>1.75</c:v>
                </c:pt>
                <c:pt idx="1316">
                  <c:v>1.69</c:v>
                </c:pt>
                <c:pt idx="1317">
                  <c:v>1.6</c:v>
                </c:pt>
                <c:pt idx="1318">
                  <c:v>1.59</c:v>
                </c:pt>
                <c:pt idx="1319">
                  <c:v>1.56</c:v>
                </c:pt>
                <c:pt idx="1320">
                  <c:v>1.51</c:v>
                </c:pt>
                <c:pt idx="1321">
                  <c:v>1.46</c:v>
                </c:pt>
                <c:pt idx="1322">
                  <c:v>1.41</c:v>
                </c:pt>
                <c:pt idx="1323">
                  <c:v>1.4</c:v>
                </c:pt>
                <c:pt idx="1324">
                  <c:v>1.38</c:v>
                </c:pt>
                <c:pt idx="1325">
                  <c:v>1.33</c:v>
                </c:pt>
                <c:pt idx="1326">
                  <c:v>1.32</c:v>
                </c:pt>
                <c:pt idx="1327">
                  <c:v>1.31</c:v>
                </c:pt>
                <c:pt idx="1328">
                  <c:v>1.31</c:v>
                </c:pt>
                <c:pt idx="1329">
                  <c:v>1.34</c:v>
                </c:pt>
                <c:pt idx="1330">
                  <c:v>1.42</c:v>
                </c:pt>
                <c:pt idx="1331">
                  <c:v>1.45</c:v>
                </c:pt>
                <c:pt idx="1332">
                  <c:v>1.5</c:v>
                </c:pt>
                <c:pt idx="1333">
                  <c:v>1.55</c:v>
                </c:pt>
                <c:pt idx="1334">
                  <c:v>1.85</c:v>
                </c:pt>
                <c:pt idx="1335">
                  <c:v>2.1</c:v>
                </c:pt>
                <c:pt idx="1336">
                  <c:v>2.2000000000000002</c:v>
                </c:pt>
                <c:pt idx="1337">
                  <c:v>2.36</c:v>
                </c:pt>
                <c:pt idx="1338">
                  <c:v>2.52</c:v>
                </c:pt>
                <c:pt idx="1339">
                  <c:v>2.65</c:v>
                </c:pt>
                <c:pt idx="1340">
                  <c:v>2.8</c:v>
                </c:pt>
                <c:pt idx="1341">
                  <c:v>2.86</c:v>
                </c:pt>
                <c:pt idx="1342">
                  <c:v>2.88</c:v>
                </c:pt>
                <c:pt idx="1343">
                  <c:v>2.82</c:v>
                </c:pt>
                <c:pt idx="1344">
                  <c:v>2.75</c:v>
                </c:pt>
                <c:pt idx="1345">
                  <c:v>2.65</c:v>
                </c:pt>
                <c:pt idx="1346">
                  <c:v>2.58</c:v>
                </c:pt>
                <c:pt idx="1347">
                  <c:v>2.48</c:v>
                </c:pt>
                <c:pt idx="1348">
                  <c:v>2.58</c:v>
                </c:pt>
                <c:pt idx="1349">
                  <c:v>2.92</c:v>
                </c:pt>
                <c:pt idx="1350">
                  <c:v>3.31</c:v>
                </c:pt>
                <c:pt idx="1351">
                  <c:v>3.62</c:v>
                </c:pt>
                <c:pt idx="1352">
                  <c:v>3.86</c:v>
                </c:pt>
                <c:pt idx="1353">
                  <c:v>3.91</c:v>
                </c:pt>
                <c:pt idx="1354">
                  <c:v>3.85</c:v>
                </c:pt>
                <c:pt idx="1355">
                  <c:v>3.78</c:v>
                </c:pt>
                <c:pt idx="1356">
                  <c:v>3.62</c:v>
                </c:pt>
                <c:pt idx="1357">
                  <c:v>3.43</c:v>
                </c:pt>
                <c:pt idx="1358">
                  <c:v>3.26</c:v>
                </c:pt>
                <c:pt idx="1359">
                  <c:v>3.09</c:v>
                </c:pt>
                <c:pt idx="1360">
                  <c:v>3</c:v>
                </c:pt>
                <c:pt idx="1361">
                  <c:v>2.8</c:v>
                </c:pt>
                <c:pt idx="1362">
                  <c:v>2.76</c:v>
                </c:pt>
                <c:pt idx="1363">
                  <c:v>2.8</c:v>
                </c:pt>
                <c:pt idx="1364">
                  <c:v>2.98</c:v>
                </c:pt>
                <c:pt idx="1365">
                  <c:v>3.3</c:v>
                </c:pt>
                <c:pt idx="1366">
                  <c:v>3.68</c:v>
                </c:pt>
                <c:pt idx="1367">
                  <c:v>3.9</c:v>
                </c:pt>
                <c:pt idx="1368">
                  <c:v>4.08</c:v>
                </c:pt>
                <c:pt idx="1369">
                  <c:v>4.1100000000000003</c:v>
                </c:pt>
                <c:pt idx="1370">
                  <c:v>4.08</c:v>
                </c:pt>
                <c:pt idx="1371">
                  <c:v>4</c:v>
                </c:pt>
                <c:pt idx="1372">
                  <c:v>3.9</c:v>
                </c:pt>
                <c:pt idx="1373">
                  <c:v>3.76</c:v>
                </c:pt>
                <c:pt idx="1374">
                  <c:v>3.67</c:v>
                </c:pt>
                <c:pt idx="1375">
                  <c:v>3.54</c:v>
                </c:pt>
                <c:pt idx="1376">
                  <c:v>3.45</c:v>
                </c:pt>
                <c:pt idx="1377">
                  <c:v>3.42</c:v>
                </c:pt>
                <c:pt idx="1378">
                  <c:v>3.38</c:v>
                </c:pt>
                <c:pt idx="1379">
                  <c:v>3.33</c:v>
                </c:pt>
                <c:pt idx="1380">
                  <c:v>3.28</c:v>
                </c:pt>
                <c:pt idx="1381">
                  <c:v>3.25</c:v>
                </c:pt>
                <c:pt idx="1382">
                  <c:v>3.22</c:v>
                </c:pt>
                <c:pt idx="1383">
                  <c:v>3.16</c:v>
                </c:pt>
                <c:pt idx="1384">
                  <c:v>3.16</c:v>
                </c:pt>
                <c:pt idx="1385">
                  <c:v>3.2</c:v>
                </c:pt>
                <c:pt idx="1386">
                  <c:v>3.6</c:v>
                </c:pt>
                <c:pt idx="1387">
                  <c:v>3.94</c:v>
                </c:pt>
                <c:pt idx="1388">
                  <c:v>4.09</c:v>
                </c:pt>
                <c:pt idx="1389">
                  <c:v>4.22</c:v>
                </c:pt>
                <c:pt idx="1390">
                  <c:v>4.25</c:v>
                </c:pt>
                <c:pt idx="1391">
                  <c:v>4.18</c:v>
                </c:pt>
                <c:pt idx="1392">
                  <c:v>4.08</c:v>
                </c:pt>
                <c:pt idx="1393">
                  <c:v>3.98</c:v>
                </c:pt>
                <c:pt idx="1394">
                  <c:v>3.9</c:v>
                </c:pt>
                <c:pt idx="1395">
                  <c:v>4.03</c:v>
                </c:pt>
                <c:pt idx="1396">
                  <c:v>4.16</c:v>
                </c:pt>
                <c:pt idx="1397">
                  <c:v>4.4800000000000004</c:v>
                </c:pt>
                <c:pt idx="1398">
                  <c:v>4.72</c:v>
                </c:pt>
                <c:pt idx="1399">
                  <c:v>4.95</c:v>
                </c:pt>
                <c:pt idx="1400">
                  <c:v>5.05</c:v>
                </c:pt>
                <c:pt idx="1401">
                  <c:v>5.0999999999999996</c:v>
                </c:pt>
                <c:pt idx="1402">
                  <c:v>5.0599999999999996</c:v>
                </c:pt>
                <c:pt idx="1403">
                  <c:v>4.96</c:v>
                </c:pt>
                <c:pt idx="1404">
                  <c:v>4.8600000000000003</c:v>
                </c:pt>
                <c:pt idx="1405">
                  <c:v>4.72</c:v>
                </c:pt>
                <c:pt idx="1406">
                  <c:v>4.58</c:v>
                </c:pt>
                <c:pt idx="1407">
                  <c:v>4.4000000000000004</c:v>
                </c:pt>
                <c:pt idx="1408">
                  <c:v>4.26</c:v>
                </c:pt>
                <c:pt idx="1409">
                  <c:v>4.0999999999999996</c:v>
                </c:pt>
                <c:pt idx="1410">
                  <c:v>3.9</c:v>
                </c:pt>
                <c:pt idx="1411">
                  <c:v>3.93</c:v>
                </c:pt>
                <c:pt idx="1412">
                  <c:v>4.0999999999999996</c:v>
                </c:pt>
                <c:pt idx="1413">
                  <c:v>4.3</c:v>
                </c:pt>
                <c:pt idx="1414">
                  <c:v>4.46</c:v>
                </c:pt>
                <c:pt idx="1415">
                  <c:v>4.58</c:v>
                </c:pt>
                <c:pt idx="1416">
                  <c:v>4.66</c:v>
                </c:pt>
                <c:pt idx="1417">
                  <c:v>4.68</c:v>
                </c:pt>
                <c:pt idx="1418">
                  <c:v>4.6399999999999997</c:v>
                </c:pt>
                <c:pt idx="1419">
                  <c:v>4.54</c:v>
                </c:pt>
                <c:pt idx="1420">
                  <c:v>4.4400000000000004</c:v>
                </c:pt>
                <c:pt idx="1421">
                  <c:v>4.32</c:v>
                </c:pt>
                <c:pt idx="1422">
                  <c:v>4.22</c:v>
                </c:pt>
                <c:pt idx="1423">
                  <c:v>4.1500000000000004</c:v>
                </c:pt>
                <c:pt idx="1424">
                  <c:v>4.08</c:v>
                </c:pt>
                <c:pt idx="1425">
                  <c:v>4.04</c:v>
                </c:pt>
                <c:pt idx="1426">
                  <c:v>3.98</c:v>
                </c:pt>
                <c:pt idx="1427">
                  <c:v>3.88</c:v>
                </c:pt>
                <c:pt idx="1428">
                  <c:v>3.72</c:v>
                </c:pt>
                <c:pt idx="1429">
                  <c:v>3.56</c:v>
                </c:pt>
                <c:pt idx="1430">
                  <c:v>3.5</c:v>
                </c:pt>
                <c:pt idx="1431">
                  <c:v>3.6</c:v>
                </c:pt>
                <c:pt idx="1432">
                  <c:v>3.66</c:v>
                </c:pt>
                <c:pt idx="1433">
                  <c:v>3.66</c:v>
                </c:pt>
                <c:pt idx="1434">
                  <c:v>3.71</c:v>
                </c:pt>
                <c:pt idx="1435">
                  <c:v>3.74</c:v>
                </c:pt>
                <c:pt idx="1436">
                  <c:v>3.78</c:v>
                </c:pt>
                <c:pt idx="1437">
                  <c:v>3.84</c:v>
                </c:pt>
                <c:pt idx="1438">
                  <c:v>3.82</c:v>
                </c:pt>
                <c:pt idx="1439">
                  <c:v>3.81</c:v>
                </c:pt>
                <c:pt idx="1440">
                  <c:v>3.78</c:v>
                </c:pt>
                <c:pt idx="1441">
                  <c:v>3.72</c:v>
                </c:pt>
                <c:pt idx="1442">
                  <c:v>3.64</c:v>
                </c:pt>
                <c:pt idx="1443">
                  <c:v>3.56</c:v>
                </c:pt>
                <c:pt idx="1444">
                  <c:v>3.5</c:v>
                </c:pt>
                <c:pt idx="1445">
                  <c:v>3.45</c:v>
                </c:pt>
                <c:pt idx="1446">
                  <c:v>3.4</c:v>
                </c:pt>
                <c:pt idx="1447">
                  <c:v>3.36</c:v>
                </c:pt>
                <c:pt idx="1448">
                  <c:v>3.36</c:v>
                </c:pt>
                <c:pt idx="1449">
                  <c:v>3.34</c:v>
                </c:pt>
                <c:pt idx="1450">
                  <c:v>3.36</c:v>
                </c:pt>
                <c:pt idx="1451">
                  <c:v>3.47</c:v>
                </c:pt>
                <c:pt idx="1452">
                  <c:v>3.66</c:v>
                </c:pt>
                <c:pt idx="1453">
                  <c:v>3.84</c:v>
                </c:pt>
                <c:pt idx="1454">
                  <c:v>4.0999999999999996</c:v>
                </c:pt>
                <c:pt idx="1455">
                  <c:v>4.32</c:v>
                </c:pt>
                <c:pt idx="1456">
                  <c:v>4.4800000000000004</c:v>
                </c:pt>
                <c:pt idx="1457">
                  <c:v>4.62</c:v>
                </c:pt>
                <c:pt idx="1458">
                  <c:v>4.7</c:v>
                </c:pt>
                <c:pt idx="1459">
                  <c:v>4.82</c:v>
                </c:pt>
                <c:pt idx="1460">
                  <c:v>4.88</c:v>
                </c:pt>
                <c:pt idx="1461">
                  <c:v>1.96</c:v>
                </c:pt>
                <c:pt idx="1462">
                  <c:v>2.02</c:v>
                </c:pt>
                <c:pt idx="1463">
                  <c:v>2.09</c:v>
                </c:pt>
                <c:pt idx="1464">
                  <c:v>2.2000000000000002</c:v>
                </c:pt>
                <c:pt idx="1465">
                  <c:v>2.2999999999999998</c:v>
                </c:pt>
                <c:pt idx="1466">
                  <c:v>2.38</c:v>
                </c:pt>
                <c:pt idx="1467">
                  <c:v>2.44</c:v>
                </c:pt>
                <c:pt idx="1468">
                  <c:v>2.48</c:v>
                </c:pt>
                <c:pt idx="1469">
                  <c:v>2.5</c:v>
                </c:pt>
                <c:pt idx="1470">
                  <c:v>2.52</c:v>
                </c:pt>
                <c:pt idx="1471">
                  <c:v>2.42</c:v>
                </c:pt>
                <c:pt idx="1472">
                  <c:v>2.38</c:v>
                </c:pt>
                <c:pt idx="1473">
                  <c:v>2.35</c:v>
                </c:pt>
                <c:pt idx="1474">
                  <c:v>2.4</c:v>
                </c:pt>
                <c:pt idx="1475">
                  <c:v>2.4</c:v>
                </c:pt>
                <c:pt idx="1476">
                  <c:v>2.4500000000000002</c:v>
                </c:pt>
                <c:pt idx="1477">
                  <c:v>2.54</c:v>
                </c:pt>
                <c:pt idx="1478">
                  <c:v>2.6</c:v>
                </c:pt>
                <c:pt idx="1479">
                  <c:v>2.61</c:v>
                </c:pt>
                <c:pt idx="1480">
                  <c:v>2.56</c:v>
                </c:pt>
                <c:pt idx="1481">
                  <c:v>2.57</c:v>
                </c:pt>
                <c:pt idx="1482">
                  <c:v>2.44</c:v>
                </c:pt>
                <c:pt idx="1483">
                  <c:v>2.39</c:v>
                </c:pt>
                <c:pt idx="1484">
                  <c:v>2.33</c:v>
                </c:pt>
                <c:pt idx="1485">
                  <c:v>2.27</c:v>
                </c:pt>
                <c:pt idx="1486">
                  <c:v>2.23</c:v>
                </c:pt>
                <c:pt idx="1487">
                  <c:v>2.2400000000000002</c:v>
                </c:pt>
                <c:pt idx="1488">
                  <c:v>2.2999999999999998</c:v>
                </c:pt>
                <c:pt idx="1489">
                  <c:v>2.44</c:v>
                </c:pt>
                <c:pt idx="1490">
                  <c:v>2.57</c:v>
                </c:pt>
                <c:pt idx="1491">
                  <c:v>2.7</c:v>
                </c:pt>
                <c:pt idx="1492">
                  <c:v>2.87</c:v>
                </c:pt>
                <c:pt idx="1493">
                  <c:v>3.06</c:v>
                </c:pt>
                <c:pt idx="1494">
                  <c:v>3.3</c:v>
                </c:pt>
                <c:pt idx="1495">
                  <c:v>3.54</c:v>
                </c:pt>
                <c:pt idx="1496">
                  <c:v>3.74</c:v>
                </c:pt>
                <c:pt idx="1497">
                  <c:v>3.88</c:v>
                </c:pt>
                <c:pt idx="1498">
                  <c:v>3.99</c:v>
                </c:pt>
                <c:pt idx="1499">
                  <c:v>4.0199999999999996</c:v>
                </c:pt>
                <c:pt idx="1500">
                  <c:v>4.04</c:v>
                </c:pt>
                <c:pt idx="1501">
                  <c:v>4.04</c:v>
                </c:pt>
                <c:pt idx="1502">
                  <c:v>4</c:v>
                </c:pt>
                <c:pt idx="1503">
                  <c:v>3.93</c:v>
                </c:pt>
                <c:pt idx="1504">
                  <c:v>3.88</c:v>
                </c:pt>
                <c:pt idx="1505">
                  <c:v>3.82</c:v>
                </c:pt>
                <c:pt idx="1506">
                  <c:v>3.73</c:v>
                </c:pt>
                <c:pt idx="1507">
                  <c:v>3.64</c:v>
                </c:pt>
                <c:pt idx="1508">
                  <c:v>3.54</c:v>
                </c:pt>
                <c:pt idx="1509">
                  <c:v>3.41</c:v>
                </c:pt>
                <c:pt idx="1510">
                  <c:v>3.37</c:v>
                </c:pt>
                <c:pt idx="1511">
                  <c:v>3.33</c:v>
                </c:pt>
                <c:pt idx="1512">
                  <c:v>3.31</c:v>
                </c:pt>
                <c:pt idx="1513">
                  <c:v>3.4</c:v>
                </c:pt>
                <c:pt idx="1514">
                  <c:v>3.62</c:v>
                </c:pt>
                <c:pt idx="1515">
                  <c:v>3.85</c:v>
                </c:pt>
                <c:pt idx="1516">
                  <c:v>4.0599999999999996</c:v>
                </c:pt>
                <c:pt idx="1517">
                  <c:v>4.2</c:v>
                </c:pt>
                <c:pt idx="1518">
                  <c:v>4.3</c:v>
                </c:pt>
                <c:pt idx="1519">
                  <c:v>4.37</c:v>
                </c:pt>
                <c:pt idx="1520">
                  <c:v>4.45</c:v>
                </c:pt>
                <c:pt idx="1521">
                  <c:v>4.5</c:v>
                </c:pt>
                <c:pt idx="1522">
                  <c:v>4.54</c:v>
                </c:pt>
                <c:pt idx="1523">
                  <c:v>4.6399999999999997</c:v>
                </c:pt>
                <c:pt idx="1524">
                  <c:v>4.72</c:v>
                </c:pt>
                <c:pt idx="1525">
                  <c:v>4.7</c:v>
                </c:pt>
                <c:pt idx="1526">
                  <c:v>4.8600000000000003</c:v>
                </c:pt>
                <c:pt idx="1527">
                  <c:v>4.9000000000000004</c:v>
                </c:pt>
                <c:pt idx="1528">
                  <c:v>4.9000000000000004</c:v>
                </c:pt>
                <c:pt idx="1529">
                  <c:v>4.84</c:v>
                </c:pt>
                <c:pt idx="1530">
                  <c:v>4.76</c:v>
                </c:pt>
                <c:pt idx="1531">
                  <c:v>4.68</c:v>
                </c:pt>
                <c:pt idx="1532">
                  <c:v>4.58</c:v>
                </c:pt>
                <c:pt idx="1533">
                  <c:v>4.4400000000000004</c:v>
                </c:pt>
                <c:pt idx="1534">
                  <c:v>4.29</c:v>
                </c:pt>
                <c:pt idx="1535">
                  <c:v>4.1399999999999997</c:v>
                </c:pt>
                <c:pt idx="1536">
                  <c:v>4</c:v>
                </c:pt>
                <c:pt idx="1537">
                  <c:v>3.86</c:v>
                </c:pt>
                <c:pt idx="1538">
                  <c:v>3.74</c:v>
                </c:pt>
                <c:pt idx="1539">
                  <c:v>3.62</c:v>
                </c:pt>
                <c:pt idx="1540">
                  <c:v>3.55</c:v>
                </c:pt>
                <c:pt idx="1541">
                  <c:v>3.49</c:v>
                </c:pt>
                <c:pt idx="1542">
                  <c:v>3.46</c:v>
                </c:pt>
                <c:pt idx="1543">
                  <c:v>3.42</c:v>
                </c:pt>
                <c:pt idx="1544">
                  <c:v>3.42</c:v>
                </c:pt>
                <c:pt idx="1545">
                  <c:v>3.45</c:v>
                </c:pt>
                <c:pt idx="1546">
                  <c:v>3.49</c:v>
                </c:pt>
                <c:pt idx="1547">
                  <c:v>3.57</c:v>
                </c:pt>
                <c:pt idx="1548">
                  <c:v>3.66</c:v>
                </c:pt>
                <c:pt idx="1549">
                  <c:v>3.8</c:v>
                </c:pt>
                <c:pt idx="1550">
                  <c:v>3.9</c:v>
                </c:pt>
                <c:pt idx="1551">
                  <c:v>3.95</c:v>
                </c:pt>
                <c:pt idx="1552">
                  <c:v>4.0999999999999996</c:v>
                </c:pt>
                <c:pt idx="1553">
                  <c:v>4.0599999999999996</c:v>
                </c:pt>
                <c:pt idx="1554">
                  <c:v>4.12</c:v>
                </c:pt>
                <c:pt idx="1555">
                  <c:v>4.0599999999999996</c:v>
                </c:pt>
                <c:pt idx="1556">
                  <c:v>3.98</c:v>
                </c:pt>
                <c:pt idx="1557">
                  <c:v>3.92</c:v>
                </c:pt>
                <c:pt idx="1558">
                  <c:v>3.92</c:v>
                </c:pt>
                <c:pt idx="1559">
                  <c:v>3.9</c:v>
                </c:pt>
                <c:pt idx="1560">
                  <c:v>4</c:v>
                </c:pt>
                <c:pt idx="1561">
                  <c:v>4.0599999999999996</c:v>
                </c:pt>
                <c:pt idx="1562">
                  <c:v>4.07</c:v>
                </c:pt>
                <c:pt idx="1563">
                  <c:v>3.99</c:v>
                </c:pt>
                <c:pt idx="1564">
                  <c:v>3.82</c:v>
                </c:pt>
                <c:pt idx="1565">
                  <c:v>3.65</c:v>
                </c:pt>
                <c:pt idx="1566">
                  <c:v>3.52</c:v>
                </c:pt>
                <c:pt idx="1567">
                  <c:v>3.4</c:v>
                </c:pt>
                <c:pt idx="1568">
                  <c:v>3.36</c:v>
                </c:pt>
                <c:pt idx="1569">
                  <c:v>3.34</c:v>
                </c:pt>
                <c:pt idx="1570">
                  <c:v>3.3</c:v>
                </c:pt>
                <c:pt idx="1571">
                  <c:v>3.3</c:v>
                </c:pt>
                <c:pt idx="1572">
                  <c:v>3.38</c:v>
                </c:pt>
                <c:pt idx="1573">
                  <c:v>3.48</c:v>
                </c:pt>
                <c:pt idx="1574">
                  <c:v>3.55</c:v>
                </c:pt>
                <c:pt idx="1575">
                  <c:v>3.57</c:v>
                </c:pt>
                <c:pt idx="1576">
                  <c:v>3.53</c:v>
                </c:pt>
                <c:pt idx="1577">
                  <c:v>3.47</c:v>
                </c:pt>
                <c:pt idx="1578">
                  <c:v>3.5</c:v>
                </c:pt>
                <c:pt idx="1579">
                  <c:v>3.51</c:v>
                </c:pt>
                <c:pt idx="1580">
                  <c:v>3.57</c:v>
                </c:pt>
                <c:pt idx="1581">
                  <c:v>3.64</c:v>
                </c:pt>
                <c:pt idx="1582">
                  <c:v>3.67</c:v>
                </c:pt>
                <c:pt idx="1583">
                  <c:v>3.65</c:v>
                </c:pt>
                <c:pt idx="1584">
                  <c:v>3.72</c:v>
                </c:pt>
                <c:pt idx="1585">
                  <c:v>3.76</c:v>
                </c:pt>
                <c:pt idx="1586">
                  <c:v>3.86</c:v>
                </c:pt>
                <c:pt idx="1587">
                  <c:v>3.81</c:v>
                </c:pt>
                <c:pt idx="1588">
                  <c:v>3.76</c:v>
                </c:pt>
                <c:pt idx="1589">
                  <c:v>3.69</c:v>
                </c:pt>
                <c:pt idx="1590">
                  <c:v>3.62</c:v>
                </c:pt>
                <c:pt idx="1591">
                  <c:v>3.53</c:v>
                </c:pt>
                <c:pt idx="1592">
                  <c:v>3.43</c:v>
                </c:pt>
                <c:pt idx="1593">
                  <c:v>3.32</c:v>
                </c:pt>
                <c:pt idx="1594">
                  <c:v>3.24</c:v>
                </c:pt>
                <c:pt idx="1595">
                  <c:v>3.14</c:v>
                </c:pt>
                <c:pt idx="1596">
                  <c:v>3.1</c:v>
                </c:pt>
                <c:pt idx="1597">
                  <c:v>3.07</c:v>
                </c:pt>
                <c:pt idx="1598">
                  <c:v>3.03</c:v>
                </c:pt>
                <c:pt idx="1599">
                  <c:v>3.07</c:v>
                </c:pt>
                <c:pt idx="1600">
                  <c:v>3.1</c:v>
                </c:pt>
                <c:pt idx="1601">
                  <c:v>3.1</c:v>
                </c:pt>
                <c:pt idx="1602">
                  <c:v>3.09</c:v>
                </c:pt>
                <c:pt idx="1603">
                  <c:v>3.05</c:v>
                </c:pt>
                <c:pt idx="1604">
                  <c:v>3.01</c:v>
                </c:pt>
                <c:pt idx="1605">
                  <c:v>2.94</c:v>
                </c:pt>
                <c:pt idx="1606">
                  <c:v>2.86</c:v>
                </c:pt>
                <c:pt idx="1607">
                  <c:v>2.8</c:v>
                </c:pt>
                <c:pt idx="1608">
                  <c:v>2.6</c:v>
                </c:pt>
                <c:pt idx="1609">
                  <c:v>2.5299999999999998</c:v>
                </c:pt>
                <c:pt idx="1610">
                  <c:v>2.52</c:v>
                </c:pt>
                <c:pt idx="1611">
                  <c:v>2.41</c:v>
                </c:pt>
                <c:pt idx="1612">
                  <c:v>2.31</c:v>
                </c:pt>
                <c:pt idx="1613">
                  <c:v>2.2400000000000002</c:v>
                </c:pt>
                <c:pt idx="1614">
                  <c:v>2.17</c:v>
                </c:pt>
                <c:pt idx="1615">
                  <c:v>2.1</c:v>
                </c:pt>
                <c:pt idx="1616">
                  <c:v>2.08</c:v>
                </c:pt>
                <c:pt idx="1617">
                  <c:v>2.06</c:v>
                </c:pt>
                <c:pt idx="1618">
                  <c:v>2.06</c:v>
                </c:pt>
                <c:pt idx="1619">
                  <c:v>2.14</c:v>
                </c:pt>
                <c:pt idx="1620">
                  <c:v>2.29</c:v>
                </c:pt>
                <c:pt idx="1621">
                  <c:v>2.5</c:v>
                </c:pt>
                <c:pt idx="1622">
                  <c:v>2.82</c:v>
                </c:pt>
                <c:pt idx="1623">
                  <c:v>3.1</c:v>
                </c:pt>
                <c:pt idx="1624">
                  <c:v>3.34</c:v>
                </c:pt>
                <c:pt idx="1625">
                  <c:v>3.38</c:v>
                </c:pt>
                <c:pt idx="1626">
                  <c:v>3.5</c:v>
                </c:pt>
                <c:pt idx="1627">
                  <c:v>3.24</c:v>
                </c:pt>
                <c:pt idx="1628">
                  <c:v>3.14</c:v>
                </c:pt>
                <c:pt idx="1629">
                  <c:v>3.02</c:v>
                </c:pt>
                <c:pt idx="1630">
                  <c:v>2.98</c:v>
                </c:pt>
                <c:pt idx="1631">
                  <c:v>2.8</c:v>
                </c:pt>
                <c:pt idx="1632">
                  <c:v>2.67</c:v>
                </c:pt>
                <c:pt idx="1633">
                  <c:v>2.6</c:v>
                </c:pt>
                <c:pt idx="1634">
                  <c:v>2.72</c:v>
                </c:pt>
                <c:pt idx="1635">
                  <c:v>2.82</c:v>
                </c:pt>
                <c:pt idx="1636">
                  <c:v>2.87</c:v>
                </c:pt>
                <c:pt idx="1637">
                  <c:v>2.79</c:v>
                </c:pt>
                <c:pt idx="1638">
                  <c:v>2.72</c:v>
                </c:pt>
                <c:pt idx="1639">
                  <c:v>2.4</c:v>
                </c:pt>
                <c:pt idx="1640">
                  <c:v>2.42</c:v>
                </c:pt>
                <c:pt idx="1641">
                  <c:v>2.46</c:v>
                </c:pt>
                <c:pt idx="1642">
                  <c:v>2.2999999999999998</c:v>
                </c:pt>
                <c:pt idx="1643">
                  <c:v>2.3199999999999998</c:v>
                </c:pt>
                <c:pt idx="1644">
                  <c:v>2.3199999999999998</c:v>
                </c:pt>
                <c:pt idx="1645">
                  <c:v>2.2999999999999998</c:v>
                </c:pt>
                <c:pt idx="1646">
                  <c:v>2.27</c:v>
                </c:pt>
                <c:pt idx="1647">
                  <c:v>2.1800000000000002</c:v>
                </c:pt>
                <c:pt idx="1648">
                  <c:v>2.08</c:v>
                </c:pt>
                <c:pt idx="1649">
                  <c:v>1.97</c:v>
                </c:pt>
                <c:pt idx="1650">
                  <c:v>1.92</c:v>
                </c:pt>
                <c:pt idx="1651">
                  <c:v>1.87</c:v>
                </c:pt>
                <c:pt idx="1652">
                  <c:v>1.78</c:v>
                </c:pt>
                <c:pt idx="1653">
                  <c:v>1.6</c:v>
                </c:pt>
                <c:pt idx="1654">
                  <c:v>1.52</c:v>
                </c:pt>
                <c:pt idx="1655">
                  <c:v>1.44</c:v>
                </c:pt>
                <c:pt idx="1656">
                  <c:v>1.38</c:v>
                </c:pt>
                <c:pt idx="1657">
                  <c:v>1.31</c:v>
                </c:pt>
                <c:pt idx="1658">
                  <c:v>1.29</c:v>
                </c:pt>
                <c:pt idx="1659">
                  <c:v>1.28</c:v>
                </c:pt>
                <c:pt idx="1660">
                  <c:v>1.26</c:v>
                </c:pt>
                <c:pt idx="1661">
                  <c:v>1.28</c:v>
                </c:pt>
                <c:pt idx="1662">
                  <c:v>1.32</c:v>
                </c:pt>
                <c:pt idx="1663">
                  <c:v>1.44</c:v>
                </c:pt>
                <c:pt idx="1664">
                  <c:v>1.6</c:v>
                </c:pt>
                <c:pt idx="1665">
                  <c:v>1.69</c:v>
                </c:pt>
                <c:pt idx="1666">
                  <c:v>1.8</c:v>
                </c:pt>
                <c:pt idx="1667">
                  <c:v>1.82</c:v>
                </c:pt>
                <c:pt idx="1668">
                  <c:v>1.84</c:v>
                </c:pt>
                <c:pt idx="1669">
                  <c:v>1.84</c:v>
                </c:pt>
                <c:pt idx="1670">
                  <c:v>2.02</c:v>
                </c:pt>
                <c:pt idx="1671">
                  <c:v>2.14</c:v>
                </c:pt>
                <c:pt idx="1672">
                  <c:v>2.25</c:v>
                </c:pt>
                <c:pt idx="1673">
                  <c:v>2.5</c:v>
                </c:pt>
                <c:pt idx="1674">
                  <c:v>2.68</c:v>
                </c:pt>
                <c:pt idx="1675">
                  <c:v>2.79</c:v>
                </c:pt>
                <c:pt idx="1676">
                  <c:v>2.8</c:v>
                </c:pt>
                <c:pt idx="1677">
                  <c:v>2.72</c:v>
                </c:pt>
                <c:pt idx="1678">
                  <c:v>2.6</c:v>
                </c:pt>
                <c:pt idx="1679">
                  <c:v>2.4500000000000002</c:v>
                </c:pt>
                <c:pt idx="1680">
                  <c:v>2.3199999999999998</c:v>
                </c:pt>
                <c:pt idx="1681">
                  <c:v>2.16</c:v>
                </c:pt>
                <c:pt idx="1682">
                  <c:v>2.0099999999999998</c:v>
                </c:pt>
                <c:pt idx="1683">
                  <c:v>1.86</c:v>
                </c:pt>
                <c:pt idx="1684">
                  <c:v>1.72</c:v>
                </c:pt>
                <c:pt idx="1685">
                  <c:v>1.62</c:v>
                </c:pt>
                <c:pt idx="1686">
                  <c:v>1.54</c:v>
                </c:pt>
                <c:pt idx="1687">
                  <c:v>1.46</c:v>
                </c:pt>
                <c:pt idx="1688">
                  <c:v>1.42</c:v>
                </c:pt>
                <c:pt idx="1689">
                  <c:v>1.44</c:v>
                </c:pt>
                <c:pt idx="1690">
                  <c:v>1.35</c:v>
                </c:pt>
                <c:pt idx="1691">
                  <c:v>1.25</c:v>
                </c:pt>
                <c:pt idx="1692">
                  <c:v>1.1499999999999999</c:v>
                </c:pt>
                <c:pt idx="1693">
                  <c:v>1.04</c:v>
                </c:pt>
                <c:pt idx="1694">
                  <c:v>0.95</c:v>
                </c:pt>
                <c:pt idx="1695">
                  <c:v>0.85</c:v>
                </c:pt>
                <c:pt idx="1696">
                  <c:v>0.79</c:v>
                </c:pt>
                <c:pt idx="1697">
                  <c:v>0.72</c:v>
                </c:pt>
                <c:pt idx="1698">
                  <c:v>0.66</c:v>
                </c:pt>
                <c:pt idx="1699">
                  <c:v>0.62</c:v>
                </c:pt>
                <c:pt idx="1700">
                  <c:v>0.57999999999999996</c:v>
                </c:pt>
                <c:pt idx="1701">
                  <c:v>0.56000000000000005</c:v>
                </c:pt>
                <c:pt idx="1702">
                  <c:v>0.52</c:v>
                </c:pt>
                <c:pt idx="1703">
                  <c:v>0.5</c:v>
                </c:pt>
                <c:pt idx="1704">
                  <c:v>0.48</c:v>
                </c:pt>
                <c:pt idx="1705">
                  <c:v>0.43</c:v>
                </c:pt>
                <c:pt idx="1706">
                  <c:v>0.41</c:v>
                </c:pt>
                <c:pt idx="1707">
                  <c:v>0.36</c:v>
                </c:pt>
                <c:pt idx="1708">
                  <c:v>0.31</c:v>
                </c:pt>
                <c:pt idx="1709">
                  <c:v>0.28000000000000003</c:v>
                </c:pt>
                <c:pt idx="1710">
                  <c:v>0.25</c:v>
                </c:pt>
                <c:pt idx="1711">
                  <c:v>0.23</c:v>
                </c:pt>
                <c:pt idx="1712">
                  <c:v>0.14000000000000001</c:v>
                </c:pt>
                <c:pt idx="1713">
                  <c:v>0.12</c:v>
                </c:pt>
                <c:pt idx="1714">
                  <c:v>0.14000000000000001</c:v>
                </c:pt>
                <c:pt idx="1715">
                  <c:v>0.16</c:v>
                </c:pt>
                <c:pt idx="1716">
                  <c:v>0.19</c:v>
                </c:pt>
                <c:pt idx="1717">
                  <c:v>0.22</c:v>
                </c:pt>
                <c:pt idx="1718">
                  <c:v>0.28999999999999998</c:v>
                </c:pt>
                <c:pt idx="1719">
                  <c:v>0.34</c:v>
                </c:pt>
                <c:pt idx="1720">
                  <c:v>0.44</c:v>
                </c:pt>
                <c:pt idx="1721">
                  <c:v>0.59</c:v>
                </c:pt>
                <c:pt idx="1722">
                  <c:v>0.81</c:v>
                </c:pt>
                <c:pt idx="1723">
                  <c:v>1</c:v>
                </c:pt>
                <c:pt idx="1724">
                  <c:v>1.2</c:v>
                </c:pt>
                <c:pt idx="1725">
                  <c:v>1.42</c:v>
                </c:pt>
                <c:pt idx="1726">
                  <c:v>1.58</c:v>
                </c:pt>
                <c:pt idx="1727">
                  <c:v>1.6</c:v>
                </c:pt>
                <c:pt idx="1728">
                  <c:v>1.6</c:v>
                </c:pt>
                <c:pt idx="1729">
                  <c:v>1.56</c:v>
                </c:pt>
                <c:pt idx="1730">
                  <c:v>1.55</c:v>
                </c:pt>
                <c:pt idx="1731">
                  <c:v>1.64</c:v>
                </c:pt>
                <c:pt idx="1732">
                  <c:v>1.7</c:v>
                </c:pt>
                <c:pt idx="1733">
                  <c:v>1.66</c:v>
                </c:pt>
                <c:pt idx="1734">
                  <c:v>1.58</c:v>
                </c:pt>
                <c:pt idx="1735">
                  <c:v>1.51</c:v>
                </c:pt>
                <c:pt idx="1736">
                  <c:v>1.49</c:v>
                </c:pt>
                <c:pt idx="1737">
                  <c:v>1.54</c:v>
                </c:pt>
                <c:pt idx="1738">
                  <c:v>1.68</c:v>
                </c:pt>
                <c:pt idx="1739">
                  <c:v>1.81</c:v>
                </c:pt>
                <c:pt idx="1740">
                  <c:v>1.91</c:v>
                </c:pt>
                <c:pt idx="1741">
                  <c:v>1.95</c:v>
                </c:pt>
                <c:pt idx="1742">
                  <c:v>1.9</c:v>
                </c:pt>
                <c:pt idx="1743">
                  <c:v>1.88</c:v>
                </c:pt>
                <c:pt idx="1744">
                  <c:v>1.77</c:v>
                </c:pt>
                <c:pt idx="1745">
                  <c:v>1.65</c:v>
                </c:pt>
                <c:pt idx="1746">
                  <c:v>1.5</c:v>
                </c:pt>
                <c:pt idx="1747">
                  <c:v>1.35</c:v>
                </c:pt>
                <c:pt idx="1748">
                  <c:v>1.22</c:v>
                </c:pt>
                <c:pt idx="1749">
                  <c:v>1.1100000000000001</c:v>
                </c:pt>
                <c:pt idx="1750">
                  <c:v>1.05</c:v>
                </c:pt>
                <c:pt idx="1751">
                  <c:v>1</c:v>
                </c:pt>
                <c:pt idx="1752">
                  <c:v>0.95</c:v>
                </c:pt>
                <c:pt idx="1753">
                  <c:v>0.9</c:v>
                </c:pt>
                <c:pt idx="1754">
                  <c:v>0.9</c:v>
                </c:pt>
                <c:pt idx="1755">
                  <c:v>0.9</c:v>
                </c:pt>
                <c:pt idx="1756">
                  <c:v>0.88</c:v>
                </c:pt>
                <c:pt idx="1757">
                  <c:v>0.93</c:v>
                </c:pt>
                <c:pt idx="1758">
                  <c:v>0.98</c:v>
                </c:pt>
                <c:pt idx="1759">
                  <c:v>1.04</c:v>
                </c:pt>
                <c:pt idx="1760">
                  <c:v>1.1000000000000001</c:v>
                </c:pt>
                <c:pt idx="1761">
                  <c:v>1.1399999999999999</c:v>
                </c:pt>
                <c:pt idx="1762">
                  <c:v>1.19</c:v>
                </c:pt>
                <c:pt idx="1763">
                  <c:v>1.22</c:v>
                </c:pt>
                <c:pt idx="1764">
                  <c:v>1.22</c:v>
                </c:pt>
                <c:pt idx="1765">
                  <c:v>1.2</c:v>
                </c:pt>
                <c:pt idx="1766">
                  <c:v>1.1399999999999999</c:v>
                </c:pt>
                <c:pt idx="1767">
                  <c:v>1.08</c:v>
                </c:pt>
                <c:pt idx="1768">
                  <c:v>1.04</c:v>
                </c:pt>
                <c:pt idx="1769">
                  <c:v>1.05</c:v>
                </c:pt>
                <c:pt idx="1770">
                  <c:v>1.06</c:v>
                </c:pt>
                <c:pt idx="1771">
                  <c:v>1.0900000000000001</c:v>
                </c:pt>
                <c:pt idx="1772">
                  <c:v>1.08</c:v>
                </c:pt>
                <c:pt idx="1773">
                  <c:v>1.06</c:v>
                </c:pt>
                <c:pt idx="1774">
                  <c:v>1</c:v>
                </c:pt>
                <c:pt idx="1775">
                  <c:v>0.94</c:v>
                </c:pt>
                <c:pt idx="1776">
                  <c:v>0.88</c:v>
                </c:pt>
                <c:pt idx="1777">
                  <c:v>0.88</c:v>
                </c:pt>
                <c:pt idx="1778">
                  <c:v>0.86</c:v>
                </c:pt>
                <c:pt idx="1779">
                  <c:v>0.85</c:v>
                </c:pt>
                <c:pt idx="1780">
                  <c:v>0.83</c:v>
                </c:pt>
                <c:pt idx="1781">
                  <c:v>0.81</c:v>
                </c:pt>
                <c:pt idx="1782">
                  <c:v>0.87</c:v>
                </c:pt>
                <c:pt idx="1783">
                  <c:v>0.96</c:v>
                </c:pt>
                <c:pt idx="1784">
                  <c:v>1.04</c:v>
                </c:pt>
                <c:pt idx="1785">
                  <c:v>1.1000000000000001</c:v>
                </c:pt>
                <c:pt idx="1786">
                  <c:v>1.1299999999999999</c:v>
                </c:pt>
                <c:pt idx="1787">
                  <c:v>1.1399999999999999</c:v>
                </c:pt>
                <c:pt idx="1788">
                  <c:v>1.1399999999999999</c:v>
                </c:pt>
                <c:pt idx="1789">
                  <c:v>1.1399999999999999</c:v>
                </c:pt>
                <c:pt idx="1790">
                  <c:v>1.1599999999999999</c:v>
                </c:pt>
                <c:pt idx="1791">
                  <c:v>1.2</c:v>
                </c:pt>
                <c:pt idx="1792">
                  <c:v>1.2</c:v>
                </c:pt>
                <c:pt idx="1793">
                  <c:v>1.21</c:v>
                </c:pt>
                <c:pt idx="1794">
                  <c:v>1.18</c:v>
                </c:pt>
                <c:pt idx="1795">
                  <c:v>1.1599999999999999</c:v>
                </c:pt>
                <c:pt idx="1796">
                  <c:v>1.1499999999999999</c:v>
                </c:pt>
                <c:pt idx="1797">
                  <c:v>1.1499999999999999</c:v>
                </c:pt>
                <c:pt idx="1798">
                  <c:v>1.1599999999999999</c:v>
                </c:pt>
                <c:pt idx="1799">
                  <c:v>1.1499999999999999</c:v>
                </c:pt>
                <c:pt idx="1800">
                  <c:v>1.1000000000000001</c:v>
                </c:pt>
                <c:pt idx="1801">
                  <c:v>1.04</c:v>
                </c:pt>
                <c:pt idx="1802">
                  <c:v>0.98</c:v>
                </c:pt>
                <c:pt idx="1803">
                  <c:v>0.91</c:v>
                </c:pt>
                <c:pt idx="1804">
                  <c:v>0.91</c:v>
                </c:pt>
                <c:pt idx="1805">
                  <c:v>0.89</c:v>
                </c:pt>
                <c:pt idx="1806">
                  <c:v>0.88</c:v>
                </c:pt>
                <c:pt idx="1807">
                  <c:v>0.86</c:v>
                </c:pt>
                <c:pt idx="1808">
                  <c:v>0.83</c:v>
                </c:pt>
                <c:pt idx="1809">
                  <c:v>0.81</c:v>
                </c:pt>
                <c:pt idx="1810">
                  <c:v>0.83</c:v>
                </c:pt>
                <c:pt idx="1811">
                  <c:v>0.84</c:v>
                </c:pt>
                <c:pt idx="1812">
                  <c:v>0.8</c:v>
                </c:pt>
                <c:pt idx="1813">
                  <c:v>0.74</c:v>
                </c:pt>
                <c:pt idx="1814">
                  <c:v>0.67</c:v>
                </c:pt>
                <c:pt idx="1815">
                  <c:v>0.63</c:v>
                </c:pt>
                <c:pt idx="1816">
                  <c:v>0.61</c:v>
                </c:pt>
                <c:pt idx="1817">
                  <c:v>0.61</c:v>
                </c:pt>
                <c:pt idx="1818">
                  <c:v>0.57999999999999996</c:v>
                </c:pt>
                <c:pt idx="1819">
                  <c:v>0.52</c:v>
                </c:pt>
                <c:pt idx="1820">
                  <c:v>0.48</c:v>
                </c:pt>
                <c:pt idx="1821">
                  <c:v>0.43</c:v>
                </c:pt>
                <c:pt idx="1822">
                  <c:v>0.38</c:v>
                </c:pt>
                <c:pt idx="1823">
                  <c:v>0.3</c:v>
                </c:pt>
                <c:pt idx="1824">
                  <c:v>0.24</c:v>
                </c:pt>
                <c:pt idx="1825">
                  <c:v>1.18</c:v>
                </c:pt>
                <c:pt idx="1826">
                  <c:v>2.19</c:v>
                </c:pt>
                <c:pt idx="1827">
                  <c:v>2.2400000000000002</c:v>
                </c:pt>
                <c:pt idx="1828">
                  <c:v>2.39</c:v>
                </c:pt>
                <c:pt idx="1829">
                  <c:v>2.4700000000000002</c:v>
                </c:pt>
                <c:pt idx="1830">
                  <c:v>2.5299999999999998</c:v>
                </c:pt>
                <c:pt idx="1831">
                  <c:v>2.56</c:v>
                </c:pt>
                <c:pt idx="1832">
                  <c:v>2.59</c:v>
                </c:pt>
                <c:pt idx="1833">
                  <c:v>2.57</c:v>
                </c:pt>
                <c:pt idx="1834">
                  <c:v>2.5499999999999998</c:v>
                </c:pt>
                <c:pt idx="1835">
                  <c:v>2.5299999999999998</c:v>
                </c:pt>
                <c:pt idx="1836">
                  <c:v>2.52</c:v>
                </c:pt>
                <c:pt idx="1837">
                  <c:v>2.5</c:v>
                </c:pt>
                <c:pt idx="1838">
                  <c:v>2.5</c:v>
                </c:pt>
                <c:pt idx="1839">
                  <c:v>2.4500000000000002</c:v>
                </c:pt>
                <c:pt idx="1840">
                  <c:v>2.4</c:v>
                </c:pt>
                <c:pt idx="1841">
                  <c:v>2.2999999999999998</c:v>
                </c:pt>
                <c:pt idx="1842">
                  <c:v>2.19</c:v>
                </c:pt>
                <c:pt idx="1843">
                  <c:v>2.17</c:v>
                </c:pt>
                <c:pt idx="1844">
                  <c:v>2.06</c:v>
                </c:pt>
                <c:pt idx="1845">
                  <c:v>2.02</c:v>
                </c:pt>
                <c:pt idx="1846">
                  <c:v>2.0499999999999998</c:v>
                </c:pt>
                <c:pt idx="1847">
                  <c:v>2.09</c:v>
                </c:pt>
                <c:pt idx="1848">
                  <c:v>2.13</c:v>
                </c:pt>
                <c:pt idx="1849">
                  <c:v>2.19</c:v>
                </c:pt>
                <c:pt idx="1850">
                  <c:v>2.2599999999999998</c:v>
                </c:pt>
                <c:pt idx="1851">
                  <c:v>2.33</c:v>
                </c:pt>
                <c:pt idx="1852">
                  <c:v>2.37</c:v>
                </c:pt>
                <c:pt idx="1853">
                  <c:v>2.4</c:v>
                </c:pt>
                <c:pt idx="1854">
                  <c:v>2.39</c:v>
                </c:pt>
                <c:pt idx="1855">
                  <c:v>2.39</c:v>
                </c:pt>
                <c:pt idx="1856">
                  <c:v>2.37</c:v>
                </c:pt>
                <c:pt idx="1857">
                  <c:v>2.38</c:v>
                </c:pt>
                <c:pt idx="1858">
                  <c:v>2.4</c:v>
                </c:pt>
                <c:pt idx="1859">
                  <c:v>2.42</c:v>
                </c:pt>
                <c:pt idx="1860">
                  <c:v>2.46</c:v>
                </c:pt>
                <c:pt idx="1861">
                  <c:v>2.4900000000000002</c:v>
                </c:pt>
                <c:pt idx="1862">
                  <c:v>2.6</c:v>
                </c:pt>
                <c:pt idx="1863">
                  <c:v>2.69</c:v>
                </c:pt>
                <c:pt idx="1864">
                  <c:v>2.91</c:v>
                </c:pt>
                <c:pt idx="1865">
                  <c:v>3.15</c:v>
                </c:pt>
                <c:pt idx="1866">
                  <c:v>3.43</c:v>
                </c:pt>
                <c:pt idx="1867">
                  <c:v>3.68</c:v>
                </c:pt>
                <c:pt idx="1868">
                  <c:v>3.93</c:v>
                </c:pt>
                <c:pt idx="1869">
                  <c:v>4.07</c:v>
                </c:pt>
                <c:pt idx="1870">
                  <c:v>4.0999999999999996</c:v>
                </c:pt>
                <c:pt idx="1871">
                  <c:v>4.07</c:v>
                </c:pt>
                <c:pt idx="1872">
                  <c:v>3.98</c:v>
                </c:pt>
                <c:pt idx="1873">
                  <c:v>3.82</c:v>
                </c:pt>
                <c:pt idx="1874">
                  <c:v>3.71</c:v>
                </c:pt>
                <c:pt idx="1875">
                  <c:v>3.51</c:v>
                </c:pt>
                <c:pt idx="1876">
                  <c:v>3.33</c:v>
                </c:pt>
                <c:pt idx="1877">
                  <c:v>3.15</c:v>
                </c:pt>
                <c:pt idx="1878">
                  <c:v>2.99</c:v>
                </c:pt>
                <c:pt idx="1879">
                  <c:v>2.85</c:v>
                </c:pt>
                <c:pt idx="1880">
                  <c:v>2.74</c:v>
                </c:pt>
                <c:pt idx="1881">
                  <c:v>2.66</c:v>
                </c:pt>
                <c:pt idx="1882">
                  <c:v>2.56</c:v>
                </c:pt>
                <c:pt idx="1883">
                  <c:v>2.48</c:v>
                </c:pt>
                <c:pt idx="1884">
                  <c:v>2.4</c:v>
                </c:pt>
                <c:pt idx="1885">
                  <c:v>2.4</c:v>
                </c:pt>
                <c:pt idx="1886">
                  <c:v>2.33</c:v>
                </c:pt>
                <c:pt idx="1887">
                  <c:v>2.35</c:v>
                </c:pt>
                <c:pt idx="1888">
                  <c:v>2.2999999999999998</c:v>
                </c:pt>
                <c:pt idx="1889">
                  <c:v>2.2400000000000002</c:v>
                </c:pt>
                <c:pt idx="1890">
                  <c:v>2.1800000000000002</c:v>
                </c:pt>
                <c:pt idx="1891">
                  <c:v>2.14</c:v>
                </c:pt>
                <c:pt idx="1892">
                  <c:v>2.06</c:v>
                </c:pt>
                <c:pt idx="1893">
                  <c:v>2.04</c:v>
                </c:pt>
                <c:pt idx="1894">
                  <c:v>2.02</c:v>
                </c:pt>
                <c:pt idx="1895">
                  <c:v>2.0499999999999998</c:v>
                </c:pt>
                <c:pt idx="1896">
                  <c:v>2.1</c:v>
                </c:pt>
                <c:pt idx="1897">
                  <c:v>2.19</c:v>
                </c:pt>
                <c:pt idx="1898">
                  <c:v>2.2799999999999998</c:v>
                </c:pt>
                <c:pt idx="1899">
                  <c:v>2.4500000000000002</c:v>
                </c:pt>
                <c:pt idx="1900">
                  <c:v>2.76</c:v>
                </c:pt>
                <c:pt idx="1901">
                  <c:v>2.92</c:v>
                </c:pt>
                <c:pt idx="1902">
                  <c:v>3.19</c:v>
                </c:pt>
                <c:pt idx="1903">
                  <c:v>3.46</c:v>
                </c:pt>
                <c:pt idx="1904">
                  <c:v>3.97</c:v>
                </c:pt>
                <c:pt idx="1905">
                  <c:v>4.18</c:v>
                </c:pt>
                <c:pt idx="1906">
                  <c:v>4.21</c:v>
                </c:pt>
                <c:pt idx="1907">
                  <c:v>4.16</c:v>
                </c:pt>
                <c:pt idx="1908">
                  <c:v>4.01</c:v>
                </c:pt>
                <c:pt idx="1909">
                  <c:v>3.85</c:v>
                </c:pt>
                <c:pt idx="1910">
                  <c:v>3.64</c:v>
                </c:pt>
                <c:pt idx="1911">
                  <c:v>3.4</c:v>
                </c:pt>
                <c:pt idx="1912">
                  <c:v>3.29</c:v>
                </c:pt>
                <c:pt idx="1913">
                  <c:v>3.21</c:v>
                </c:pt>
                <c:pt idx="1914">
                  <c:v>3.11</c:v>
                </c:pt>
                <c:pt idx="1915">
                  <c:v>3.03</c:v>
                </c:pt>
                <c:pt idx="1916">
                  <c:v>2.94</c:v>
                </c:pt>
                <c:pt idx="1917">
                  <c:v>2.87</c:v>
                </c:pt>
                <c:pt idx="1918">
                  <c:v>2.8</c:v>
                </c:pt>
                <c:pt idx="1919">
                  <c:v>2.74</c:v>
                </c:pt>
                <c:pt idx="1920">
                  <c:v>2.68</c:v>
                </c:pt>
                <c:pt idx="1921">
                  <c:v>2.64</c:v>
                </c:pt>
                <c:pt idx="1922">
                  <c:v>2.59</c:v>
                </c:pt>
                <c:pt idx="1923">
                  <c:v>2.54</c:v>
                </c:pt>
                <c:pt idx="1924">
                  <c:v>2.4700000000000002</c:v>
                </c:pt>
                <c:pt idx="1925">
                  <c:v>2.4</c:v>
                </c:pt>
                <c:pt idx="1926">
                  <c:v>2.36</c:v>
                </c:pt>
                <c:pt idx="1927">
                  <c:v>2.3199999999999998</c:v>
                </c:pt>
                <c:pt idx="1928">
                  <c:v>2.27</c:v>
                </c:pt>
                <c:pt idx="1929">
                  <c:v>2.23</c:v>
                </c:pt>
                <c:pt idx="1930">
                  <c:v>2.17</c:v>
                </c:pt>
                <c:pt idx="1931">
                  <c:v>2.23</c:v>
                </c:pt>
                <c:pt idx="1932">
                  <c:v>2.29</c:v>
                </c:pt>
                <c:pt idx="1933">
                  <c:v>2.35</c:v>
                </c:pt>
                <c:pt idx="1934">
                  <c:v>2.4500000000000002</c:v>
                </c:pt>
                <c:pt idx="1935">
                  <c:v>2.5099999999999998</c:v>
                </c:pt>
                <c:pt idx="1936">
                  <c:v>2.5099999999999998</c:v>
                </c:pt>
                <c:pt idx="1937">
                  <c:v>2.5299999999999998</c:v>
                </c:pt>
                <c:pt idx="1938">
                  <c:v>2.5299999999999998</c:v>
                </c:pt>
                <c:pt idx="1939">
                  <c:v>2.58</c:v>
                </c:pt>
                <c:pt idx="1940">
                  <c:v>2.7</c:v>
                </c:pt>
                <c:pt idx="1941">
                  <c:v>2.84</c:v>
                </c:pt>
                <c:pt idx="1942">
                  <c:v>3.05</c:v>
                </c:pt>
                <c:pt idx="1943">
                  <c:v>3.2</c:v>
                </c:pt>
                <c:pt idx="1944">
                  <c:v>3.23</c:v>
                </c:pt>
                <c:pt idx="1945">
                  <c:v>3.15</c:v>
                </c:pt>
                <c:pt idx="1946">
                  <c:v>3.04</c:v>
                </c:pt>
                <c:pt idx="1947">
                  <c:v>2.95</c:v>
                </c:pt>
                <c:pt idx="1948">
                  <c:v>2.88</c:v>
                </c:pt>
                <c:pt idx="1949">
                  <c:v>2.85</c:v>
                </c:pt>
                <c:pt idx="1950">
                  <c:v>2.87</c:v>
                </c:pt>
                <c:pt idx="1951">
                  <c:v>2.97</c:v>
                </c:pt>
                <c:pt idx="1952">
                  <c:v>3.1</c:v>
                </c:pt>
                <c:pt idx="1953">
                  <c:v>3.2</c:v>
                </c:pt>
                <c:pt idx="1954">
                  <c:v>3.21</c:v>
                </c:pt>
                <c:pt idx="1955">
                  <c:v>3.18</c:v>
                </c:pt>
                <c:pt idx="1956">
                  <c:v>3.1</c:v>
                </c:pt>
                <c:pt idx="1957">
                  <c:v>3.02</c:v>
                </c:pt>
                <c:pt idx="1958">
                  <c:v>2.9</c:v>
                </c:pt>
                <c:pt idx="1959">
                  <c:v>2.78</c:v>
                </c:pt>
                <c:pt idx="1960">
                  <c:v>2.66</c:v>
                </c:pt>
                <c:pt idx="1961">
                  <c:v>2.54</c:v>
                </c:pt>
                <c:pt idx="1962">
                  <c:v>2.42</c:v>
                </c:pt>
                <c:pt idx="1963">
                  <c:v>2.2999999999999998</c:v>
                </c:pt>
                <c:pt idx="1964">
                  <c:v>2.1800000000000002</c:v>
                </c:pt>
                <c:pt idx="1965">
                  <c:v>2.08</c:v>
                </c:pt>
                <c:pt idx="1966">
                  <c:v>2</c:v>
                </c:pt>
                <c:pt idx="1967">
                  <c:v>1.88</c:v>
                </c:pt>
                <c:pt idx="1968">
                  <c:v>1.8</c:v>
                </c:pt>
                <c:pt idx="1969">
                  <c:v>1.74</c:v>
                </c:pt>
                <c:pt idx="1970">
                  <c:v>1.7</c:v>
                </c:pt>
                <c:pt idx="1971">
                  <c:v>1.72</c:v>
                </c:pt>
                <c:pt idx="1972">
                  <c:v>1.76</c:v>
                </c:pt>
                <c:pt idx="1973">
                  <c:v>1.82</c:v>
                </c:pt>
                <c:pt idx="1974">
                  <c:v>1.98</c:v>
                </c:pt>
                <c:pt idx="1975">
                  <c:v>2.2200000000000002</c:v>
                </c:pt>
                <c:pt idx="1976">
                  <c:v>2.58</c:v>
                </c:pt>
                <c:pt idx="1977">
                  <c:v>3</c:v>
                </c:pt>
                <c:pt idx="1978">
                  <c:v>3.38</c:v>
                </c:pt>
                <c:pt idx="1979">
                  <c:v>3.46</c:v>
                </c:pt>
                <c:pt idx="1980">
                  <c:v>3.6</c:v>
                </c:pt>
                <c:pt idx="1981">
                  <c:v>3.62</c:v>
                </c:pt>
                <c:pt idx="1982">
                  <c:v>3.58</c:v>
                </c:pt>
                <c:pt idx="1983">
                  <c:v>3.3</c:v>
                </c:pt>
                <c:pt idx="1984">
                  <c:v>3.12</c:v>
                </c:pt>
                <c:pt idx="1985">
                  <c:v>3</c:v>
                </c:pt>
                <c:pt idx="1986">
                  <c:v>2.84</c:v>
                </c:pt>
                <c:pt idx="1987">
                  <c:v>2.74</c:v>
                </c:pt>
                <c:pt idx="1988">
                  <c:v>2.68</c:v>
                </c:pt>
                <c:pt idx="1989">
                  <c:v>2.64</c:v>
                </c:pt>
                <c:pt idx="1990">
                  <c:v>2.64</c:v>
                </c:pt>
                <c:pt idx="1991">
                  <c:v>2.66</c:v>
                </c:pt>
                <c:pt idx="1992">
                  <c:v>2.64</c:v>
                </c:pt>
                <c:pt idx="1993">
                  <c:v>2.6</c:v>
                </c:pt>
                <c:pt idx="1994">
                  <c:v>2.56</c:v>
                </c:pt>
                <c:pt idx="1995">
                  <c:v>2.5</c:v>
                </c:pt>
                <c:pt idx="1996">
                  <c:v>2.4500000000000002</c:v>
                </c:pt>
                <c:pt idx="1997">
                  <c:v>2.4</c:v>
                </c:pt>
                <c:pt idx="1998">
                  <c:v>2.38</c:v>
                </c:pt>
                <c:pt idx="1999">
                  <c:v>2.36</c:v>
                </c:pt>
                <c:pt idx="2000">
                  <c:v>2.35</c:v>
                </c:pt>
                <c:pt idx="2001">
                  <c:v>2.34</c:v>
                </c:pt>
                <c:pt idx="2002">
                  <c:v>2.2999999999999998</c:v>
                </c:pt>
                <c:pt idx="2003">
                  <c:v>2.25</c:v>
                </c:pt>
                <c:pt idx="2004">
                  <c:v>2.2000000000000002</c:v>
                </c:pt>
                <c:pt idx="2005">
                  <c:v>2.25</c:v>
                </c:pt>
                <c:pt idx="2006">
                  <c:v>2.2599999999999998</c:v>
                </c:pt>
                <c:pt idx="2007">
                  <c:v>2.31</c:v>
                </c:pt>
                <c:pt idx="2008">
                  <c:v>2.33</c:v>
                </c:pt>
                <c:pt idx="2009">
                  <c:v>2.2599999999999998</c:v>
                </c:pt>
                <c:pt idx="2010">
                  <c:v>2.21</c:v>
                </c:pt>
                <c:pt idx="2011">
                  <c:v>2.23</c:v>
                </c:pt>
                <c:pt idx="2012">
                  <c:v>2.25</c:v>
                </c:pt>
                <c:pt idx="2013">
                  <c:v>2.2599999999999998</c:v>
                </c:pt>
                <c:pt idx="2014">
                  <c:v>2.2799999999999998</c:v>
                </c:pt>
                <c:pt idx="2015">
                  <c:v>2.21</c:v>
                </c:pt>
                <c:pt idx="2016">
                  <c:v>2.2999999999999998</c:v>
                </c:pt>
                <c:pt idx="2017">
                  <c:v>2.5</c:v>
                </c:pt>
                <c:pt idx="2018">
                  <c:v>2.76</c:v>
                </c:pt>
                <c:pt idx="2019">
                  <c:v>2.9</c:v>
                </c:pt>
                <c:pt idx="2020">
                  <c:v>2.94</c:v>
                </c:pt>
                <c:pt idx="2021">
                  <c:v>2.96</c:v>
                </c:pt>
                <c:pt idx="2022">
                  <c:v>3.06</c:v>
                </c:pt>
                <c:pt idx="2023">
                  <c:v>3.12</c:v>
                </c:pt>
                <c:pt idx="2024">
                  <c:v>3.18</c:v>
                </c:pt>
                <c:pt idx="2025">
                  <c:v>3.2</c:v>
                </c:pt>
                <c:pt idx="2026">
                  <c:v>3.2</c:v>
                </c:pt>
                <c:pt idx="2027">
                  <c:v>3.2</c:v>
                </c:pt>
                <c:pt idx="2028">
                  <c:v>3.13</c:v>
                </c:pt>
                <c:pt idx="2029">
                  <c:v>3.18</c:v>
                </c:pt>
                <c:pt idx="2030">
                  <c:v>3.22</c:v>
                </c:pt>
                <c:pt idx="2031">
                  <c:v>3.4</c:v>
                </c:pt>
                <c:pt idx="2032">
                  <c:v>3.5</c:v>
                </c:pt>
                <c:pt idx="2033">
                  <c:v>3.54</c:v>
                </c:pt>
                <c:pt idx="2034">
                  <c:v>3.55</c:v>
                </c:pt>
                <c:pt idx="2035">
                  <c:v>3.55</c:v>
                </c:pt>
                <c:pt idx="2036">
                  <c:v>3.53</c:v>
                </c:pt>
                <c:pt idx="2037">
                  <c:v>3.5</c:v>
                </c:pt>
                <c:pt idx="2038">
                  <c:v>3.44</c:v>
                </c:pt>
                <c:pt idx="2039">
                  <c:v>3.48</c:v>
                </c:pt>
                <c:pt idx="2040">
                  <c:v>3.53</c:v>
                </c:pt>
                <c:pt idx="2041">
                  <c:v>3.6</c:v>
                </c:pt>
                <c:pt idx="2042">
                  <c:v>3.65</c:v>
                </c:pt>
                <c:pt idx="2043">
                  <c:v>3.99</c:v>
                </c:pt>
                <c:pt idx="2044">
                  <c:v>4.22</c:v>
                </c:pt>
                <c:pt idx="2045">
                  <c:v>4.46</c:v>
                </c:pt>
                <c:pt idx="2046">
                  <c:v>4.68</c:v>
                </c:pt>
                <c:pt idx="2047">
                  <c:v>4.8600000000000003</c:v>
                </c:pt>
                <c:pt idx="2048">
                  <c:v>4.9800000000000004</c:v>
                </c:pt>
                <c:pt idx="2049">
                  <c:v>5.04</c:v>
                </c:pt>
                <c:pt idx="2050">
                  <c:v>5.0599999999999996</c:v>
                </c:pt>
                <c:pt idx="2051">
                  <c:v>5.08</c:v>
                </c:pt>
                <c:pt idx="2052">
                  <c:v>5.12</c:v>
                </c:pt>
                <c:pt idx="2053">
                  <c:v>5.22</c:v>
                </c:pt>
                <c:pt idx="2054">
                  <c:v>5.38</c:v>
                </c:pt>
                <c:pt idx="2055">
                  <c:v>5.56</c:v>
                </c:pt>
                <c:pt idx="2056">
                  <c:v>5.6</c:v>
                </c:pt>
                <c:pt idx="2057">
                  <c:v>5.79</c:v>
                </c:pt>
                <c:pt idx="2058">
                  <c:v>5.8</c:v>
                </c:pt>
                <c:pt idx="2059">
                  <c:v>5.76</c:v>
                </c:pt>
                <c:pt idx="2060">
                  <c:v>5.68</c:v>
                </c:pt>
                <c:pt idx="2061">
                  <c:v>5.56</c:v>
                </c:pt>
                <c:pt idx="2062">
                  <c:v>5.38</c:v>
                </c:pt>
                <c:pt idx="2063">
                  <c:v>5.16</c:v>
                </c:pt>
                <c:pt idx="2064">
                  <c:v>4.9800000000000004</c:v>
                </c:pt>
                <c:pt idx="2065">
                  <c:v>4.7</c:v>
                </c:pt>
                <c:pt idx="2066">
                  <c:v>4.4800000000000004</c:v>
                </c:pt>
                <c:pt idx="2067">
                  <c:v>4.29</c:v>
                </c:pt>
                <c:pt idx="2068">
                  <c:v>4.1399999999999997</c:v>
                </c:pt>
                <c:pt idx="2069">
                  <c:v>3.98</c:v>
                </c:pt>
                <c:pt idx="2070">
                  <c:v>3.8</c:v>
                </c:pt>
                <c:pt idx="2071">
                  <c:v>3.78</c:v>
                </c:pt>
                <c:pt idx="2072">
                  <c:v>3.58</c:v>
                </c:pt>
                <c:pt idx="2073">
                  <c:v>3.44</c:v>
                </c:pt>
                <c:pt idx="2074">
                  <c:v>3.26</c:v>
                </c:pt>
                <c:pt idx="2075">
                  <c:v>3.16</c:v>
                </c:pt>
                <c:pt idx="2076">
                  <c:v>3.06</c:v>
                </c:pt>
                <c:pt idx="2077">
                  <c:v>2.9</c:v>
                </c:pt>
                <c:pt idx="2078">
                  <c:v>2.77</c:v>
                </c:pt>
                <c:pt idx="2079">
                  <c:v>2.7</c:v>
                </c:pt>
                <c:pt idx="2080">
                  <c:v>2.66</c:v>
                </c:pt>
                <c:pt idx="2081">
                  <c:v>2.61</c:v>
                </c:pt>
                <c:pt idx="2082">
                  <c:v>2.6</c:v>
                </c:pt>
                <c:pt idx="2083">
                  <c:v>2.62</c:v>
                </c:pt>
                <c:pt idx="2084">
                  <c:v>2.7</c:v>
                </c:pt>
                <c:pt idx="2085">
                  <c:v>2.8</c:v>
                </c:pt>
                <c:pt idx="2086">
                  <c:v>2.94</c:v>
                </c:pt>
                <c:pt idx="2087">
                  <c:v>3.24</c:v>
                </c:pt>
                <c:pt idx="2088">
                  <c:v>3.72</c:v>
                </c:pt>
                <c:pt idx="2089">
                  <c:v>3.98</c:v>
                </c:pt>
                <c:pt idx="2090">
                  <c:v>4.2</c:v>
                </c:pt>
                <c:pt idx="2091">
                  <c:v>4.4400000000000004</c:v>
                </c:pt>
                <c:pt idx="2092">
                  <c:v>4.5999999999999996</c:v>
                </c:pt>
                <c:pt idx="2093">
                  <c:v>4.7</c:v>
                </c:pt>
                <c:pt idx="2094">
                  <c:v>4.76</c:v>
                </c:pt>
                <c:pt idx="2095">
                  <c:v>4.9000000000000004</c:v>
                </c:pt>
                <c:pt idx="2096">
                  <c:v>4.9000000000000004</c:v>
                </c:pt>
                <c:pt idx="2097">
                  <c:v>4.9400000000000004</c:v>
                </c:pt>
                <c:pt idx="2098">
                  <c:v>4.96</c:v>
                </c:pt>
                <c:pt idx="2099">
                  <c:v>5.03</c:v>
                </c:pt>
                <c:pt idx="2100">
                  <c:v>5.15</c:v>
                </c:pt>
                <c:pt idx="2101">
                  <c:v>5.29</c:v>
                </c:pt>
                <c:pt idx="2102">
                  <c:v>5.42</c:v>
                </c:pt>
                <c:pt idx="2103">
                  <c:v>5.56</c:v>
                </c:pt>
                <c:pt idx="2104">
                  <c:v>5.75</c:v>
                </c:pt>
                <c:pt idx="2105">
                  <c:v>5.93</c:v>
                </c:pt>
                <c:pt idx="2106">
                  <c:v>6.12</c:v>
                </c:pt>
                <c:pt idx="2107">
                  <c:v>6.32</c:v>
                </c:pt>
                <c:pt idx="2108">
                  <c:v>6.43</c:v>
                </c:pt>
                <c:pt idx="2109">
                  <c:v>6.46</c:v>
                </c:pt>
                <c:pt idx="2110">
                  <c:v>6.47</c:v>
                </c:pt>
                <c:pt idx="2111">
                  <c:v>6.47</c:v>
                </c:pt>
                <c:pt idx="2112">
                  <c:v>6.44</c:v>
                </c:pt>
                <c:pt idx="2113">
                  <c:v>6.42</c:v>
                </c:pt>
                <c:pt idx="2114">
                  <c:v>6.4</c:v>
                </c:pt>
                <c:pt idx="2115">
                  <c:v>6.38</c:v>
                </c:pt>
                <c:pt idx="2116">
                  <c:v>6.37</c:v>
                </c:pt>
                <c:pt idx="2117">
                  <c:v>6.37</c:v>
                </c:pt>
                <c:pt idx="2118">
                  <c:v>6.36</c:v>
                </c:pt>
                <c:pt idx="2119">
                  <c:v>6.37</c:v>
                </c:pt>
                <c:pt idx="2120">
                  <c:v>6.38</c:v>
                </c:pt>
                <c:pt idx="2121">
                  <c:v>6.36</c:v>
                </c:pt>
                <c:pt idx="2122">
                  <c:v>6.37</c:v>
                </c:pt>
                <c:pt idx="2123">
                  <c:v>6.4</c:v>
                </c:pt>
                <c:pt idx="2124">
                  <c:v>6.42</c:v>
                </c:pt>
                <c:pt idx="2125">
                  <c:v>6.44</c:v>
                </c:pt>
                <c:pt idx="2126">
                  <c:v>6.49</c:v>
                </c:pt>
                <c:pt idx="2127">
                  <c:v>6.52</c:v>
                </c:pt>
                <c:pt idx="2128">
                  <c:v>6.54</c:v>
                </c:pt>
                <c:pt idx="2129">
                  <c:v>6.58</c:v>
                </c:pt>
                <c:pt idx="2130">
                  <c:v>6.62</c:v>
                </c:pt>
                <c:pt idx="2131">
                  <c:v>6.7</c:v>
                </c:pt>
                <c:pt idx="2132">
                  <c:v>6.82</c:v>
                </c:pt>
                <c:pt idx="2133">
                  <c:v>6.98</c:v>
                </c:pt>
                <c:pt idx="2134">
                  <c:v>7.1</c:v>
                </c:pt>
                <c:pt idx="2135">
                  <c:v>7.25</c:v>
                </c:pt>
                <c:pt idx="2136">
                  <c:v>7.34</c:v>
                </c:pt>
                <c:pt idx="2137">
                  <c:v>7.39</c:v>
                </c:pt>
                <c:pt idx="2138">
                  <c:v>7.4</c:v>
                </c:pt>
                <c:pt idx="2139">
                  <c:v>7.4</c:v>
                </c:pt>
                <c:pt idx="2140">
                  <c:v>7.38</c:v>
                </c:pt>
                <c:pt idx="2141">
                  <c:v>7.36</c:v>
                </c:pt>
                <c:pt idx="2142">
                  <c:v>7.26</c:v>
                </c:pt>
                <c:pt idx="2143">
                  <c:v>7.22</c:v>
                </c:pt>
                <c:pt idx="2144">
                  <c:v>7.13</c:v>
                </c:pt>
                <c:pt idx="2145">
                  <c:v>7.08</c:v>
                </c:pt>
                <c:pt idx="2146">
                  <c:v>6.96</c:v>
                </c:pt>
                <c:pt idx="2147">
                  <c:v>6.87</c:v>
                </c:pt>
                <c:pt idx="2148">
                  <c:v>6.8</c:v>
                </c:pt>
                <c:pt idx="2149">
                  <c:v>6.75</c:v>
                </c:pt>
                <c:pt idx="2150">
                  <c:v>6.7</c:v>
                </c:pt>
                <c:pt idx="2151">
                  <c:v>6.65</c:v>
                </c:pt>
                <c:pt idx="2152">
                  <c:v>6.58</c:v>
                </c:pt>
                <c:pt idx="2153">
                  <c:v>6.5</c:v>
                </c:pt>
                <c:pt idx="2154">
                  <c:v>6.42</c:v>
                </c:pt>
                <c:pt idx="2155">
                  <c:v>6.31</c:v>
                </c:pt>
                <c:pt idx="2156">
                  <c:v>6.22</c:v>
                </c:pt>
                <c:pt idx="2157">
                  <c:v>6.13</c:v>
                </c:pt>
                <c:pt idx="2158">
                  <c:v>6.05</c:v>
                </c:pt>
                <c:pt idx="2159">
                  <c:v>5.96</c:v>
                </c:pt>
                <c:pt idx="2160">
                  <c:v>5.87</c:v>
                </c:pt>
                <c:pt idx="2161">
                  <c:v>5.79</c:v>
                </c:pt>
                <c:pt idx="2162">
                  <c:v>5.7</c:v>
                </c:pt>
                <c:pt idx="2163">
                  <c:v>5.59</c:v>
                </c:pt>
                <c:pt idx="2164">
                  <c:v>5.54</c:v>
                </c:pt>
                <c:pt idx="2165">
                  <c:v>5.49</c:v>
                </c:pt>
                <c:pt idx="2166">
                  <c:v>5.49</c:v>
                </c:pt>
                <c:pt idx="2167">
                  <c:v>5.48</c:v>
                </c:pt>
                <c:pt idx="2168">
                  <c:v>5.51</c:v>
                </c:pt>
                <c:pt idx="2169">
                  <c:v>5.74</c:v>
                </c:pt>
                <c:pt idx="2170">
                  <c:v>5.78</c:v>
                </c:pt>
                <c:pt idx="2171">
                  <c:v>5.82</c:v>
                </c:pt>
                <c:pt idx="2172">
                  <c:v>5.85</c:v>
                </c:pt>
                <c:pt idx="2173">
                  <c:v>5.88</c:v>
                </c:pt>
                <c:pt idx="2174">
                  <c:v>5.9</c:v>
                </c:pt>
                <c:pt idx="2175">
                  <c:v>5.98</c:v>
                </c:pt>
                <c:pt idx="2176">
                  <c:v>6.02</c:v>
                </c:pt>
                <c:pt idx="2177">
                  <c:v>6.1</c:v>
                </c:pt>
                <c:pt idx="2178">
                  <c:v>6.16</c:v>
                </c:pt>
                <c:pt idx="2179">
                  <c:v>6.22</c:v>
                </c:pt>
                <c:pt idx="2180">
                  <c:v>6.3</c:v>
                </c:pt>
                <c:pt idx="2181">
                  <c:v>6.3</c:v>
                </c:pt>
                <c:pt idx="2182">
                  <c:v>6.4</c:v>
                </c:pt>
                <c:pt idx="2183">
                  <c:v>6.46</c:v>
                </c:pt>
                <c:pt idx="2184">
                  <c:v>6.49</c:v>
                </c:pt>
                <c:pt idx="2185">
                  <c:v>6.5</c:v>
                </c:pt>
                <c:pt idx="2186">
                  <c:v>6.5</c:v>
                </c:pt>
                <c:pt idx="2187">
                  <c:v>6.5</c:v>
                </c:pt>
                <c:pt idx="2188">
                  <c:v>6.49</c:v>
                </c:pt>
                <c:pt idx="2189">
                  <c:v>6.49</c:v>
                </c:pt>
                <c:pt idx="2190">
                  <c:v>6.53</c:v>
                </c:pt>
                <c:pt idx="2191">
                  <c:v>6.57</c:v>
                </c:pt>
                <c:pt idx="2192">
                  <c:v>6.62</c:v>
                </c:pt>
                <c:pt idx="2193">
                  <c:v>6.72</c:v>
                </c:pt>
                <c:pt idx="2194">
                  <c:v>6.8</c:v>
                </c:pt>
                <c:pt idx="2195">
                  <c:v>6.89</c:v>
                </c:pt>
                <c:pt idx="2196">
                  <c:v>6.96</c:v>
                </c:pt>
                <c:pt idx="2197">
                  <c:v>6.99</c:v>
                </c:pt>
                <c:pt idx="2198">
                  <c:v>7</c:v>
                </c:pt>
                <c:pt idx="2199">
                  <c:v>6.98</c:v>
                </c:pt>
                <c:pt idx="2200">
                  <c:v>6.98</c:v>
                </c:pt>
                <c:pt idx="2201">
                  <c:v>6.94</c:v>
                </c:pt>
                <c:pt idx="2202">
                  <c:v>6.86</c:v>
                </c:pt>
                <c:pt idx="2203">
                  <c:v>6.78</c:v>
                </c:pt>
                <c:pt idx="2204">
                  <c:v>6.7</c:v>
                </c:pt>
                <c:pt idx="2205">
                  <c:v>6.64</c:v>
                </c:pt>
                <c:pt idx="2206">
                  <c:v>6.58</c:v>
                </c:pt>
                <c:pt idx="2207">
                  <c:v>6.5</c:v>
                </c:pt>
                <c:pt idx="2208">
                  <c:v>6.42</c:v>
                </c:pt>
                <c:pt idx="2209">
                  <c:v>6.38</c:v>
                </c:pt>
                <c:pt idx="2210">
                  <c:v>6.29</c:v>
                </c:pt>
                <c:pt idx="2211">
                  <c:v>6.22</c:v>
                </c:pt>
                <c:pt idx="2212">
                  <c:v>6.16</c:v>
                </c:pt>
                <c:pt idx="2213">
                  <c:v>6.15</c:v>
                </c:pt>
                <c:pt idx="2214">
                  <c:v>6.12</c:v>
                </c:pt>
                <c:pt idx="2215">
                  <c:v>6.1</c:v>
                </c:pt>
                <c:pt idx="2216">
                  <c:v>6.1</c:v>
                </c:pt>
                <c:pt idx="2217">
                  <c:v>6.1</c:v>
                </c:pt>
                <c:pt idx="2218">
                  <c:v>6.12</c:v>
                </c:pt>
                <c:pt idx="2219">
                  <c:v>6.12</c:v>
                </c:pt>
                <c:pt idx="2220">
                  <c:v>6.14</c:v>
                </c:pt>
                <c:pt idx="2221">
                  <c:v>6.1</c:v>
                </c:pt>
                <c:pt idx="2222">
                  <c:v>6.1</c:v>
                </c:pt>
                <c:pt idx="2223">
                  <c:v>6.08</c:v>
                </c:pt>
                <c:pt idx="2224">
                  <c:v>6.06</c:v>
                </c:pt>
                <c:pt idx="2225">
                  <c:v>6.02</c:v>
                </c:pt>
                <c:pt idx="2226">
                  <c:v>6</c:v>
                </c:pt>
                <c:pt idx="2227">
                  <c:v>5.96</c:v>
                </c:pt>
                <c:pt idx="2228">
                  <c:v>5.88</c:v>
                </c:pt>
                <c:pt idx="2229">
                  <c:v>5.8</c:v>
                </c:pt>
                <c:pt idx="2230">
                  <c:v>5.68</c:v>
                </c:pt>
                <c:pt idx="2231">
                  <c:v>5.68</c:v>
                </c:pt>
                <c:pt idx="2232">
                  <c:v>5.6</c:v>
                </c:pt>
                <c:pt idx="2233">
                  <c:v>5.55</c:v>
                </c:pt>
                <c:pt idx="2234">
                  <c:v>5.32</c:v>
                </c:pt>
                <c:pt idx="2235">
                  <c:v>5.26</c:v>
                </c:pt>
                <c:pt idx="2236">
                  <c:v>5.18</c:v>
                </c:pt>
                <c:pt idx="2237">
                  <c:v>5.14</c:v>
                </c:pt>
                <c:pt idx="2238">
                  <c:v>5.0999999999999996</c:v>
                </c:pt>
                <c:pt idx="2239">
                  <c:v>5.09</c:v>
                </c:pt>
                <c:pt idx="2240">
                  <c:v>5.0599999999999996</c:v>
                </c:pt>
                <c:pt idx="2241">
                  <c:v>5.04</c:v>
                </c:pt>
                <c:pt idx="2242">
                  <c:v>5</c:v>
                </c:pt>
                <c:pt idx="2243">
                  <c:v>4.9400000000000004</c:v>
                </c:pt>
                <c:pt idx="2244">
                  <c:v>4.9000000000000004</c:v>
                </c:pt>
                <c:pt idx="2245">
                  <c:v>4.8600000000000003</c:v>
                </c:pt>
                <c:pt idx="2246">
                  <c:v>4.78</c:v>
                </c:pt>
                <c:pt idx="2247">
                  <c:v>4.74</c:v>
                </c:pt>
                <c:pt idx="2248">
                  <c:v>4.5599999999999996</c:v>
                </c:pt>
                <c:pt idx="2249">
                  <c:v>4.4800000000000004</c:v>
                </c:pt>
                <c:pt idx="2250">
                  <c:v>4.34</c:v>
                </c:pt>
                <c:pt idx="2251">
                  <c:v>4.3</c:v>
                </c:pt>
                <c:pt idx="2252">
                  <c:v>4.34</c:v>
                </c:pt>
                <c:pt idx="2253">
                  <c:v>4.38</c:v>
                </c:pt>
                <c:pt idx="2254">
                  <c:v>4.38</c:v>
                </c:pt>
                <c:pt idx="2255">
                  <c:v>4.37</c:v>
                </c:pt>
                <c:pt idx="2256">
                  <c:v>4.3099999999999996</c:v>
                </c:pt>
                <c:pt idx="2257">
                  <c:v>4.3</c:v>
                </c:pt>
                <c:pt idx="2258">
                  <c:v>4.3</c:v>
                </c:pt>
                <c:pt idx="2259">
                  <c:v>4.24</c:v>
                </c:pt>
                <c:pt idx="2260">
                  <c:v>4.16</c:v>
                </c:pt>
                <c:pt idx="2261">
                  <c:v>4.1399999999999997</c:v>
                </c:pt>
                <c:pt idx="2262">
                  <c:v>4.12</c:v>
                </c:pt>
                <c:pt idx="2263">
                  <c:v>4.0999999999999996</c:v>
                </c:pt>
                <c:pt idx="2264">
                  <c:v>4.0599999999999996</c:v>
                </c:pt>
                <c:pt idx="2265">
                  <c:v>4</c:v>
                </c:pt>
                <c:pt idx="2266">
                  <c:v>3.94</c:v>
                </c:pt>
                <c:pt idx="2267">
                  <c:v>3.86</c:v>
                </c:pt>
                <c:pt idx="2268">
                  <c:v>3.8</c:v>
                </c:pt>
                <c:pt idx="2269">
                  <c:v>3.76</c:v>
                </c:pt>
                <c:pt idx="2270">
                  <c:v>3.8</c:v>
                </c:pt>
                <c:pt idx="2271">
                  <c:v>3.74</c:v>
                </c:pt>
                <c:pt idx="2272">
                  <c:v>3.79</c:v>
                </c:pt>
                <c:pt idx="2273">
                  <c:v>3.94</c:v>
                </c:pt>
                <c:pt idx="2274">
                  <c:v>4.0999999999999996</c:v>
                </c:pt>
                <c:pt idx="2275">
                  <c:v>4.12</c:v>
                </c:pt>
                <c:pt idx="2276">
                  <c:v>4.04</c:v>
                </c:pt>
                <c:pt idx="2277">
                  <c:v>3.88</c:v>
                </c:pt>
                <c:pt idx="2278">
                  <c:v>3.7</c:v>
                </c:pt>
                <c:pt idx="2279">
                  <c:v>3.8</c:v>
                </c:pt>
                <c:pt idx="2280">
                  <c:v>3.92</c:v>
                </c:pt>
                <c:pt idx="2281">
                  <c:v>4.0199999999999996</c:v>
                </c:pt>
                <c:pt idx="2282">
                  <c:v>4.0199999999999996</c:v>
                </c:pt>
                <c:pt idx="2283">
                  <c:v>4</c:v>
                </c:pt>
                <c:pt idx="2284">
                  <c:v>3.94</c:v>
                </c:pt>
                <c:pt idx="2285">
                  <c:v>3.86</c:v>
                </c:pt>
                <c:pt idx="2286">
                  <c:v>3.8</c:v>
                </c:pt>
                <c:pt idx="2287">
                  <c:v>3.72</c:v>
                </c:pt>
                <c:pt idx="2288">
                  <c:v>3.68</c:v>
                </c:pt>
                <c:pt idx="2289">
                  <c:v>3.6</c:v>
                </c:pt>
                <c:pt idx="2290">
                  <c:v>3.56</c:v>
                </c:pt>
                <c:pt idx="2291">
                  <c:v>3.5</c:v>
                </c:pt>
                <c:pt idx="2292">
                  <c:v>3.42</c:v>
                </c:pt>
                <c:pt idx="2293">
                  <c:v>3.36</c:v>
                </c:pt>
                <c:pt idx="2294">
                  <c:v>3.3</c:v>
                </c:pt>
                <c:pt idx="2295">
                  <c:v>3.26</c:v>
                </c:pt>
                <c:pt idx="2296">
                  <c:v>3.18</c:v>
                </c:pt>
                <c:pt idx="2297">
                  <c:v>3.14</c:v>
                </c:pt>
                <c:pt idx="2298">
                  <c:v>3.1</c:v>
                </c:pt>
                <c:pt idx="2299">
                  <c:v>3.06</c:v>
                </c:pt>
                <c:pt idx="2300">
                  <c:v>3.06</c:v>
                </c:pt>
                <c:pt idx="2301">
                  <c:v>3.04</c:v>
                </c:pt>
                <c:pt idx="2302">
                  <c:v>3.12</c:v>
                </c:pt>
                <c:pt idx="2303">
                  <c:v>3.3</c:v>
                </c:pt>
                <c:pt idx="2304">
                  <c:v>3.48</c:v>
                </c:pt>
                <c:pt idx="2305">
                  <c:v>3.7</c:v>
                </c:pt>
                <c:pt idx="2306">
                  <c:v>3.9</c:v>
                </c:pt>
                <c:pt idx="2307">
                  <c:v>4</c:v>
                </c:pt>
                <c:pt idx="2308">
                  <c:v>4.0599999999999996</c:v>
                </c:pt>
                <c:pt idx="2309">
                  <c:v>4.07</c:v>
                </c:pt>
                <c:pt idx="2310">
                  <c:v>4</c:v>
                </c:pt>
                <c:pt idx="2311">
                  <c:v>3.88</c:v>
                </c:pt>
                <c:pt idx="2312">
                  <c:v>3.75</c:v>
                </c:pt>
                <c:pt idx="2313">
                  <c:v>3.6</c:v>
                </c:pt>
                <c:pt idx="2314">
                  <c:v>3.44</c:v>
                </c:pt>
                <c:pt idx="2315">
                  <c:v>3.3</c:v>
                </c:pt>
                <c:pt idx="2316">
                  <c:v>3.18</c:v>
                </c:pt>
                <c:pt idx="2317">
                  <c:v>3.09</c:v>
                </c:pt>
                <c:pt idx="2318">
                  <c:v>3.04</c:v>
                </c:pt>
                <c:pt idx="2319">
                  <c:v>2.98</c:v>
                </c:pt>
                <c:pt idx="2320">
                  <c:v>2.92</c:v>
                </c:pt>
                <c:pt idx="2321">
                  <c:v>2.92</c:v>
                </c:pt>
                <c:pt idx="2322">
                  <c:v>2.9</c:v>
                </c:pt>
                <c:pt idx="2323">
                  <c:v>2.9</c:v>
                </c:pt>
                <c:pt idx="2324">
                  <c:v>2.88</c:v>
                </c:pt>
                <c:pt idx="2325">
                  <c:v>2.84</c:v>
                </c:pt>
                <c:pt idx="2326">
                  <c:v>2.8</c:v>
                </c:pt>
                <c:pt idx="2327">
                  <c:v>2.75</c:v>
                </c:pt>
                <c:pt idx="2328">
                  <c:v>2.7</c:v>
                </c:pt>
                <c:pt idx="2329">
                  <c:v>2.65</c:v>
                </c:pt>
                <c:pt idx="2330">
                  <c:v>2.6</c:v>
                </c:pt>
                <c:pt idx="2331">
                  <c:v>2.57</c:v>
                </c:pt>
                <c:pt idx="2332">
                  <c:v>2.5099999999999998</c:v>
                </c:pt>
                <c:pt idx="2333">
                  <c:v>2.44</c:v>
                </c:pt>
                <c:pt idx="2334">
                  <c:v>2.36</c:v>
                </c:pt>
                <c:pt idx="2335">
                  <c:v>2.2999999999999998</c:v>
                </c:pt>
                <c:pt idx="2336">
                  <c:v>2.25</c:v>
                </c:pt>
                <c:pt idx="2337">
                  <c:v>2.19</c:v>
                </c:pt>
                <c:pt idx="2338">
                  <c:v>2.16</c:v>
                </c:pt>
                <c:pt idx="2339">
                  <c:v>2.13</c:v>
                </c:pt>
                <c:pt idx="2340">
                  <c:v>2.13</c:v>
                </c:pt>
                <c:pt idx="2341">
                  <c:v>2.12</c:v>
                </c:pt>
                <c:pt idx="2342">
                  <c:v>2.1</c:v>
                </c:pt>
                <c:pt idx="2343">
                  <c:v>2.08</c:v>
                </c:pt>
                <c:pt idx="2344">
                  <c:v>2.02</c:v>
                </c:pt>
                <c:pt idx="2345">
                  <c:v>2</c:v>
                </c:pt>
                <c:pt idx="2346">
                  <c:v>2</c:v>
                </c:pt>
                <c:pt idx="2347">
                  <c:v>2.02</c:v>
                </c:pt>
                <c:pt idx="2348">
                  <c:v>2.1</c:v>
                </c:pt>
                <c:pt idx="2349">
                  <c:v>2.16</c:v>
                </c:pt>
                <c:pt idx="2350">
                  <c:v>2.2400000000000002</c:v>
                </c:pt>
                <c:pt idx="2351">
                  <c:v>2.2999999999999998</c:v>
                </c:pt>
                <c:pt idx="2352">
                  <c:v>2.38</c:v>
                </c:pt>
                <c:pt idx="2353">
                  <c:v>2.44</c:v>
                </c:pt>
                <c:pt idx="2354">
                  <c:v>2.52</c:v>
                </c:pt>
                <c:pt idx="2355">
                  <c:v>2.6</c:v>
                </c:pt>
                <c:pt idx="2356">
                  <c:v>2.72</c:v>
                </c:pt>
                <c:pt idx="2357">
                  <c:v>2.86</c:v>
                </c:pt>
                <c:pt idx="2358">
                  <c:v>2.9</c:v>
                </c:pt>
                <c:pt idx="2359">
                  <c:v>2.9</c:v>
                </c:pt>
                <c:pt idx="2360">
                  <c:v>2.85</c:v>
                </c:pt>
                <c:pt idx="2361">
                  <c:v>2.8</c:v>
                </c:pt>
                <c:pt idx="2362">
                  <c:v>2.74</c:v>
                </c:pt>
                <c:pt idx="2363">
                  <c:v>2.66</c:v>
                </c:pt>
                <c:pt idx="2364">
                  <c:v>2.58</c:v>
                </c:pt>
                <c:pt idx="2365">
                  <c:v>2.48</c:v>
                </c:pt>
                <c:pt idx="2366">
                  <c:v>2.38</c:v>
                </c:pt>
                <c:pt idx="2367">
                  <c:v>2.2799999999999998</c:v>
                </c:pt>
                <c:pt idx="2368">
                  <c:v>2.1800000000000002</c:v>
                </c:pt>
                <c:pt idx="2369">
                  <c:v>2.08</c:v>
                </c:pt>
                <c:pt idx="2370">
                  <c:v>2</c:v>
                </c:pt>
                <c:pt idx="2371">
                  <c:v>1.94</c:v>
                </c:pt>
                <c:pt idx="2372">
                  <c:v>1.9</c:v>
                </c:pt>
                <c:pt idx="2373">
                  <c:v>1.86</c:v>
                </c:pt>
                <c:pt idx="2374">
                  <c:v>1.86</c:v>
                </c:pt>
                <c:pt idx="2375">
                  <c:v>1.89</c:v>
                </c:pt>
                <c:pt idx="2376">
                  <c:v>1.92</c:v>
                </c:pt>
                <c:pt idx="2377">
                  <c:v>1.92</c:v>
                </c:pt>
                <c:pt idx="2378">
                  <c:v>1.99</c:v>
                </c:pt>
                <c:pt idx="2379">
                  <c:v>2.04</c:v>
                </c:pt>
                <c:pt idx="2380">
                  <c:v>2.1</c:v>
                </c:pt>
                <c:pt idx="2381">
                  <c:v>2.1</c:v>
                </c:pt>
                <c:pt idx="2382">
                  <c:v>2.13</c:v>
                </c:pt>
                <c:pt idx="2383">
                  <c:v>2.09</c:v>
                </c:pt>
                <c:pt idx="2384">
                  <c:v>2.06</c:v>
                </c:pt>
                <c:pt idx="2385">
                  <c:v>2</c:v>
                </c:pt>
                <c:pt idx="2386">
                  <c:v>1.97</c:v>
                </c:pt>
                <c:pt idx="2387">
                  <c:v>1.9</c:v>
                </c:pt>
                <c:pt idx="2388">
                  <c:v>1.86</c:v>
                </c:pt>
                <c:pt idx="2389">
                  <c:v>1.82</c:v>
                </c:pt>
                <c:pt idx="2390">
                  <c:v>1.85</c:v>
                </c:pt>
                <c:pt idx="2391">
                  <c:v>1.88</c:v>
                </c:pt>
                <c:pt idx="2392">
                  <c:v>1.93</c:v>
                </c:pt>
                <c:pt idx="2393">
                  <c:v>2.02</c:v>
                </c:pt>
                <c:pt idx="2394">
                  <c:v>2.1</c:v>
                </c:pt>
                <c:pt idx="2395">
                  <c:v>2.12</c:v>
                </c:pt>
                <c:pt idx="2396">
                  <c:v>2.12</c:v>
                </c:pt>
                <c:pt idx="2397">
                  <c:v>2.09</c:v>
                </c:pt>
                <c:pt idx="2398">
                  <c:v>2.0299999999999998</c:v>
                </c:pt>
                <c:pt idx="2399">
                  <c:v>1.94</c:v>
                </c:pt>
                <c:pt idx="2400">
                  <c:v>2</c:v>
                </c:pt>
                <c:pt idx="2401">
                  <c:v>2.25</c:v>
                </c:pt>
                <c:pt idx="2402">
                  <c:v>2.61</c:v>
                </c:pt>
                <c:pt idx="2403">
                  <c:v>2.83</c:v>
                </c:pt>
                <c:pt idx="2404">
                  <c:v>2.89</c:v>
                </c:pt>
                <c:pt idx="2405">
                  <c:v>2.88</c:v>
                </c:pt>
                <c:pt idx="2406">
                  <c:v>2.87</c:v>
                </c:pt>
                <c:pt idx="2407">
                  <c:v>2.87</c:v>
                </c:pt>
                <c:pt idx="2408">
                  <c:v>2.95</c:v>
                </c:pt>
                <c:pt idx="2409">
                  <c:v>3.05</c:v>
                </c:pt>
                <c:pt idx="2410">
                  <c:v>3.13</c:v>
                </c:pt>
                <c:pt idx="2411">
                  <c:v>3.16</c:v>
                </c:pt>
                <c:pt idx="2412">
                  <c:v>3.18</c:v>
                </c:pt>
                <c:pt idx="2413">
                  <c:v>3.17</c:v>
                </c:pt>
                <c:pt idx="2414">
                  <c:v>3.11</c:v>
                </c:pt>
                <c:pt idx="2415">
                  <c:v>3.01</c:v>
                </c:pt>
                <c:pt idx="2416">
                  <c:v>2.98</c:v>
                </c:pt>
                <c:pt idx="2417">
                  <c:v>2.85</c:v>
                </c:pt>
                <c:pt idx="2418">
                  <c:v>2.75</c:v>
                </c:pt>
                <c:pt idx="2419">
                  <c:v>2.69</c:v>
                </c:pt>
                <c:pt idx="2420">
                  <c:v>2.6</c:v>
                </c:pt>
                <c:pt idx="2421">
                  <c:v>2.52</c:v>
                </c:pt>
                <c:pt idx="2422">
                  <c:v>2.4500000000000002</c:v>
                </c:pt>
                <c:pt idx="2423">
                  <c:v>2.41</c:v>
                </c:pt>
                <c:pt idx="2424">
                  <c:v>2.4300000000000002</c:v>
                </c:pt>
                <c:pt idx="2425">
                  <c:v>2.4300000000000002</c:v>
                </c:pt>
                <c:pt idx="2426">
                  <c:v>2.57</c:v>
                </c:pt>
                <c:pt idx="2427">
                  <c:v>2.64</c:v>
                </c:pt>
                <c:pt idx="2428">
                  <c:v>2.69</c:v>
                </c:pt>
                <c:pt idx="2429">
                  <c:v>2.7</c:v>
                </c:pt>
                <c:pt idx="2430">
                  <c:v>2.73</c:v>
                </c:pt>
                <c:pt idx="2431">
                  <c:v>2.71</c:v>
                </c:pt>
                <c:pt idx="2432">
                  <c:v>2.72</c:v>
                </c:pt>
                <c:pt idx="2433">
                  <c:v>2.71</c:v>
                </c:pt>
                <c:pt idx="2434">
                  <c:v>2.68</c:v>
                </c:pt>
                <c:pt idx="2435">
                  <c:v>2.66</c:v>
                </c:pt>
                <c:pt idx="2436">
                  <c:v>2.65</c:v>
                </c:pt>
                <c:pt idx="2437">
                  <c:v>2.72</c:v>
                </c:pt>
                <c:pt idx="2438">
                  <c:v>2.77</c:v>
                </c:pt>
                <c:pt idx="2439">
                  <c:v>2.64</c:v>
                </c:pt>
                <c:pt idx="2440">
                  <c:v>2.7</c:v>
                </c:pt>
                <c:pt idx="2441">
                  <c:v>2.66</c:v>
                </c:pt>
                <c:pt idx="2442">
                  <c:v>2.64</c:v>
                </c:pt>
                <c:pt idx="2443">
                  <c:v>2.64</c:v>
                </c:pt>
                <c:pt idx="2444">
                  <c:v>2.62</c:v>
                </c:pt>
                <c:pt idx="2445">
                  <c:v>2.61</c:v>
                </c:pt>
                <c:pt idx="2446">
                  <c:v>2.61</c:v>
                </c:pt>
                <c:pt idx="2447">
                  <c:v>2.68</c:v>
                </c:pt>
                <c:pt idx="2448">
                  <c:v>2.7</c:v>
                </c:pt>
                <c:pt idx="2449">
                  <c:v>3</c:v>
                </c:pt>
                <c:pt idx="2450">
                  <c:v>3.36</c:v>
                </c:pt>
                <c:pt idx="2451">
                  <c:v>3.7</c:v>
                </c:pt>
                <c:pt idx="2452">
                  <c:v>3.9</c:v>
                </c:pt>
                <c:pt idx="2453">
                  <c:v>4</c:v>
                </c:pt>
                <c:pt idx="2454">
                  <c:v>4.0999999999999996</c:v>
                </c:pt>
                <c:pt idx="2455">
                  <c:v>4.03</c:v>
                </c:pt>
                <c:pt idx="2456">
                  <c:v>3.88</c:v>
                </c:pt>
                <c:pt idx="2457">
                  <c:v>3.68</c:v>
                </c:pt>
                <c:pt idx="2458">
                  <c:v>3.5</c:v>
                </c:pt>
                <c:pt idx="2459">
                  <c:v>3.2</c:v>
                </c:pt>
                <c:pt idx="2460">
                  <c:v>3.12</c:v>
                </c:pt>
                <c:pt idx="2461">
                  <c:v>3.05</c:v>
                </c:pt>
                <c:pt idx="2462">
                  <c:v>2.98</c:v>
                </c:pt>
                <c:pt idx="2463">
                  <c:v>2.95</c:v>
                </c:pt>
                <c:pt idx="2464">
                  <c:v>2.91</c:v>
                </c:pt>
                <c:pt idx="2465">
                  <c:v>2.96</c:v>
                </c:pt>
                <c:pt idx="2466">
                  <c:v>3.03</c:v>
                </c:pt>
                <c:pt idx="2467">
                  <c:v>3.1</c:v>
                </c:pt>
                <c:pt idx="2468">
                  <c:v>3.13</c:v>
                </c:pt>
                <c:pt idx="2469">
                  <c:v>3.13</c:v>
                </c:pt>
                <c:pt idx="2470">
                  <c:v>3.05</c:v>
                </c:pt>
                <c:pt idx="2471">
                  <c:v>3.07</c:v>
                </c:pt>
                <c:pt idx="2472">
                  <c:v>3.05</c:v>
                </c:pt>
                <c:pt idx="2473">
                  <c:v>3.1</c:v>
                </c:pt>
                <c:pt idx="2474">
                  <c:v>3.14</c:v>
                </c:pt>
                <c:pt idx="2475">
                  <c:v>3.19</c:v>
                </c:pt>
                <c:pt idx="2476">
                  <c:v>3.24</c:v>
                </c:pt>
                <c:pt idx="2477">
                  <c:v>3.3</c:v>
                </c:pt>
                <c:pt idx="2478">
                  <c:v>3.46</c:v>
                </c:pt>
                <c:pt idx="2479">
                  <c:v>3.54</c:v>
                </c:pt>
                <c:pt idx="2480">
                  <c:v>3.6</c:v>
                </c:pt>
                <c:pt idx="2481">
                  <c:v>3.66</c:v>
                </c:pt>
                <c:pt idx="2482">
                  <c:v>3.7</c:v>
                </c:pt>
                <c:pt idx="2483">
                  <c:v>3.72</c:v>
                </c:pt>
                <c:pt idx="2484">
                  <c:v>3.73</c:v>
                </c:pt>
                <c:pt idx="2485">
                  <c:v>3.73</c:v>
                </c:pt>
                <c:pt idx="2486">
                  <c:v>3.73</c:v>
                </c:pt>
                <c:pt idx="2487">
                  <c:v>3.7</c:v>
                </c:pt>
                <c:pt idx="2488">
                  <c:v>3.52</c:v>
                </c:pt>
                <c:pt idx="2489">
                  <c:v>3.48</c:v>
                </c:pt>
                <c:pt idx="2490">
                  <c:v>3.44</c:v>
                </c:pt>
                <c:pt idx="2491">
                  <c:v>3.36</c:v>
                </c:pt>
                <c:pt idx="2492">
                  <c:v>3.15</c:v>
                </c:pt>
                <c:pt idx="2493">
                  <c:v>3.08</c:v>
                </c:pt>
                <c:pt idx="2494">
                  <c:v>3</c:v>
                </c:pt>
                <c:pt idx="2495">
                  <c:v>2.98</c:v>
                </c:pt>
                <c:pt idx="2496">
                  <c:v>2.9</c:v>
                </c:pt>
                <c:pt idx="2497">
                  <c:v>2.82</c:v>
                </c:pt>
                <c:pt idx="2498">
                  <c:v>2.84</c:v>
                </c:pt>
                <c:pt idx="2499">
                  <c:v>2.94</c:v>
                </c:pt>
                <c:pt idx="2500">
                  <c:v>3.02</c:v>
                </c:pt>
                <c:pt idx="2501">
                  <c:v>3.19</c:v>
                </c:pt>
                <c:pt idx="2502">
                  <c:v>3.36</c:v>
                </c:pt>
                <c:pt idx="2503">
                  <c:v>3.5</c:v>
                </c:pt>
                <c:pt idx="2504">
                  <c:v>3.6</c:v>
                </c:pt>
                <c:pt idx="2505">
                  <c:v>3.68</c:v>
                </c:pt>
                <c:pt idx="2506">
                  <c:v>3.74</c:v>
                </c:pt>
                <c:pt idx="2507">
                  <c:v>3.76</c:v>
                </c:pt>
                <c:pt idx="2508">
                  <c:v>3.77</c:v>
                </c:pt>
                <c:pt idx="2509">
                  <c:v>3.8</c:v>
                </c:pt>
                <c:pt idx="2510">
                  <c:v>3.85</c:v>
                </c:pt>
                <c:pt idx="2511">
                  <c:v>4</c:v>
                </c:pt>
                <c:pt idx="2512">
                  <c:v>4.0999999999999996</c:v>
                </c:pt>
                <c:pt idx="2513">
                  <c:v>4.24</c:v>
                </c:pt>
                <c:pt idx="2514">
                  <c:v>4.3600000000000003</c:v>
                </c:pt>
                <c:pt idx="2515">
                  <c:v>4.4400000000000004</c:v>
                </c:pt>
                <c:pt idx="2516">
                  <c:v>4.5</c:v>
                </c:pt>
                <c:pt idx="2517">
                  <c:v>4.5999999999999996</c:v>
                </c:pt>
                <c:pt idx="2518">
                  <c:v>4.68</c:v>
                </c:pt>
                <c:pt idx="2519">
                  <c:v>4.75</c:v>
                </c:pt>
                <c:pt idx="2520">
                  <c:v>4.8</c:v>
                </c:pt>
                <c:pt idx="2521">
                  <c:v>4.8499999999999996</c:v>
                </c:pt>
                <c:pt idx="2522">
                  <c:v>4.92</c:v>
                </c:pt>
                <c:pt idx="2523">
                  <c:v>4.9800000000000004</c:v>
                </c:pt>
                <c:pt idx="2524">
                  <c:v>5.0599999999999996</c:v>
                </c:pt>
                <c:pt idx="2525">
                  <c:v>5.14</c:v>
                </c:pt>
                <c:pt idx="2526">
                  <c:v>5.2</c:v>
                </c:pt>
                <c:pt idx="2527">
                  <c:v>5.25</c:v>
                </c:pt>
                <c:pt idx="2528">
                  <c:v>5.3</c:v>
                </c:pt>
                <c:pt idx="2529">
                  <c:v>5.33</c:v>
                </c:pt>
                <c:pt idx="2530">
                  <c:v>5.3</c:v>
                </c:pt>
                <c:pt idx="2531">
                  <c:v>5.2</c:v>
                </c:pt>
                <c:pt idx="2532">
                  <c:v>5.08</c:v>
                </c:pt>
                <c:pt idx="2533">
                  <c:v>4.9800000000000004</c:v>
                </c:pt>
                <c:pt idx="2534">
                  <c:v>4.93</c:v>
                </c:pt>
                <c:pt idx="2535">
                  <c:v>4.8600000000000003</c:v>
                </c:pt>
                <c:pt idx="2536">
                  <c:v>4.76</c:v>
                </c:pt>
                <c:pt idx="2537">
                  <c:v>4.7300000000000004</c:v>
                </c:pt>
                <c:pt idx="2538">
                  <c:v>4.66</c:v>
                </c:pt>
                <c:pt idx="2539">
                  <c:v>4.6100000000000003</c:v>
                </c:pt>
                <c:pt idx="2540">
                  <c:v>4.5999999999999996</c:v>
                </c:pt>
                <c:pt idx="2541">
                  <c:v>4.58</c:v>
                </c:pt>
                <c:pt idx="2542">
                  <c:v>4.58</c:v>
                </c:pt>
                <c:pt idx="2543">
                  <c:v>4.5599999999999996</c:v>
                </c:pt>
                <c:pt idx="2544">
                  <c:v>4.55</c:v>
                </c:pt>
                <c:pt idx="2545">
                  <c:v>4.5</c:v>
                </c:pt>
                <c:pt idx="2546">
                  <c:v>4.4400000000000004</c:v>
                </c:pt>
                <c:pt idx="2547">
                  <c:v>4.38</c:v>
                </c:pt>
                <c:pt idx="2548">
                  <c:v>4.3</c:v>
                </c:pt>
                <c:pt idx="2549">
                  <c:v>4.2</c:v>
                </c:pt>
                <c:pt idx="2550">
                  <c:v>4.16</c:v>
                </c:pt>
                <c:pt idx="2551">
                  <c:v>4.04</c:v>
                </c:pt>
                <c:pt idx="2552">
                  <c:v>4</c:v>
                </c:pt>
                <c:pt idx="2553">
                  <c:v>3.92</c:v>
                </c:pt>
                <c:pt idx="2554">
                  <c:v>3.89</c:v>
                </c:pt>
                <c:pt idx="2555">
                  <c:v>3.88</c:v>
                </c:pt>
                <c:pt idx="2556">
                  <c:v>3.94</c:v>
                </c:pt>
                <c:pt idx="2557">
                  <c:v>3.96</c:v>
                </c:pt>
                <c:pt idx="2558">
                  <c:v>4.0199999999999996</c:v>
                </c:pt>
                <c:pt idx="2559">
                  <c:v>4.0999999999999996</c:v>
                </c:pt>
                <c:pt idx="2560">
                  <c:v>4.18</c:v>
                </c:pt>
                <c:pt idx="2561">
                  <c:v>4.2</c:v>
                </c:pt>
                <c:pt idx="2562">
                  <c:v>4.22</c:v>
                </c:pt>
                <c:pt idx="2563">
                  <c:v>4.2</c:v>
                </c:pt>
                <c:pt idx="2564">
                  <c:v>4.17</c:v>
                </c:pt>
                <c:pt idx="2565">
                  <c:v>4.16</c:v>
                </c:pt>
                <c:pt idx="2566">
                  <c:v>4.16</c:v>
                </c:pt>
                <c:pt idx="2567">
                  <c:v>4.2</c:v>
                </c:pt>
                <c:pt idx="2568">
                  <c:v>4.22</c:v>
                </c:pt>
                <c:pt idx="2569">
                  <c:v>4.28</c:v>
                </c:pt>
                <c:pt idx="2570">
                  <c:v>4.28</c:v>
                </c:pt>
                <c:pt idx="2571">
                  <c:v>4.3</c:v>
                </c:pt>
                <c:pt idx="2572">
                  <c:v>4.3099999999999996</c:v>
                </c:pt>
                <c:pt idx="2573">
                  <c:v>4.22</c:v>
                </c:pt>
                <c:pt idx="2574">
                  <c:v>4.1399999999999997</c:v>
                </c:pt>
                <c:pt idx="2575">
                  <c:v>4.07</c:v>
                </c:pt>
                <c:pt idx="2576">
                  <c:v>4.05</c:v>
                </c:pt>
                <c:pt idx="2577">
                  <c:v>4.04</c:v>
                </c:pt>
                <c:pt idx="2578">
                  <c:v>4.05</c:v>
                </c:pt>
                <c:pt idx="2579">
                  <c:v>4.1399999999999997</c:v>
                </c:pt>
                <c:pt idx="2580">
                  <c:v>4.22</c:v>
                </c:pt>
                <c:pt idx="2581">
                  <c:v>4.26</c:v>
                </c:pt>
                <c:pt idx="2582">
                  <c:v>4.34</c:v>
                </c:pt>
                <c:pt idx="2583">
                  <c:v>4.41</c:v>
                </c:pt>
                <c:pt idx="2584">
                  <c:v>4.46</c:v>
                </c:pt>
                <c:pt idx="2585">
                  <c:v>4.5</c:v>
                </c:pt>
                <c:pt idx="2586">
                  <c:v>4.54</c:v>
                </c:pt>
                <c:pt idx="2587">
                  <c:v>4.54</c:v>
                </c:pt>
                <c:pt idx="2588">
                  <c:v>4.5199999999999996</c:v>
                </c:pt>
                <c:pt idx="2589">
                  <c:v>4.58</c:v>
                </c:pt>
                <c:pt idx="2590">
                  <c:v>4.62</c:v>
                </c:pt>
                <c:pt idx="2591">
                  <c:v>4.66</c:v>
                </c:pt>
                <c:pt idx="2592">
                  <c:v>4.72</c:v>
                </c:pt>
                <c:pt idx="2593">
                  <c:v>4.74</c:v>
                </c:pt>
                <c:pt idx="2594">
                  <c:v>4.78</c:v>
                </c:pt>
                <c:pt idx="2595">
                  <c:v>4.72</c:v>
                </c:pt>
                <c:pt idx="2596">
                  <c:v>4.5999999999999996</c:v>
                </c:pt>
                <c:pt idx="2597">
                  <c:v>4.5599999999999996</c:v>
                </c:pt>
                <c:pt idx="2598">
                  <c:v>4.5</c:v>
                </c:pt>
                <c:pt idx="2599">
                  <c:v>4.4800000000000004</c:v>
                </c:pt>
                <c:pt idx="2600">
                  <c:v>4.4400000000000004</c:v>
                </c:pt>
                <c:pt idx="2601">
                  <c:v>4.46</c:v>
                </c:pt>
                <c:pt idx="2602">
                  <c:v>4.5</c:v>
                </c:pt>
                <c:pt idx="2603">
                  <c:v>4.5</c:v>
                </c:pt>
                <c:pt idx="2604">
                  <c:v>4.46</c:v>
                </c:pt>
                <c:pt idx="2605">
                  <c:v>4.4000000000000004</c:v>
                </c:pt>
                <c:pt idx="2606">
                  <c:v>4.3600000000000003</c:v>
                </c:pt>
                <c:pt idx="2607">
                  <c:v>4.34</c:v>
                </c:pt>
                <c:pt idx="2608">
                  <c:v>4.26</c:v>
                </c:pt>
                <c:pt idx="2609">
                  <c:v>4.3</c:v>
                </c:pt>
                <c:pt idx="2610">
                  <c:v>4.32</c:v>
                </c:pt>
                <c:pt idx="2611">
                  <c:v>4.34</c:v>
                </c:pt>
                <c:pt idx="2612">
                  <c:v>4.3600000000000003</c:v>
                </c:pt>
                <c:pt idx="2613">
                  <c:v>4.3600000000000003</c:v>
                </c:pt>
                <c:pt idx="2614">
                  <c:v>4.34</c:v>
                </c:pt>
                <c:pt idx="2615">
                  <c:v>4.3</c:v>
                </c:pt>
                <c:pt idx="2616">
                  <c:v>4.26</c:v>
                </c:pt>
                <c:pt idx="2617">
                  <c:v>4.2</c:v>
                </c:pt>
                <c:pt idx="2618">
                  <c:v>4.1399999999999997</c:v>
                </c:pt>
                <c:pt idx="2619">
                  <c:v>4.12</c:v>
                </c:pt>
                <c:pt idx="2620">
                  <c:v>4.0999999999999996</c:v>
                </c:pt>
                <c:pt idx="2621">
                  <c:v>4.08</c:v>
                </c:pt>
                <c:pt idx="2622">
                  <c:v>4.0999999999999996</c:v>
                </c:pt>
                <c:pt idx="2623">
                  <c:v>4.12</c:v>
                </c:pt>
                <c:pt idx="2624">
                  <c:v>4.0999999999999996</c:v>
                </c:pt>
                <c:pt idx="2625">
                  <c:v>4.12</c:v>
                </c:pt>
                <c:pt idx="2626">
                  <c:v>4.16</c:v>
                </c:pt>
                <c:pt idx="2627">
                  <c:v>4.22</c:v>
                </c:pt>
                <c:pt idx="2628">
                  <c:v>4.24</c:v>
                </c:pt>
                <c:pt idx="2629">
                  <c:v>4.3</c:v>
                </c:pt>
                <c:pt idx="2630">
                  <c:v>4.3600000000000003</c:v>
                </c:pt>
                <c:pt idx="2631">
                  <c:v>4.38</c:v>
                </c:pt>
                <c:pt idx="2632">
                  <c:v>4.37</c:v>
                </c:pt>
                <c:pt idx="2633">
                  <c:v>4.34</c:v>
                </c:pt>
                <c:pt idx="2634">
                  <c:v>4.3</c:v>
                </c:pt>
                <c:pt idx="2635">
                  <c:v>4.2699999999999996</c:v>
                </c:pt>
                <c:pt idx="2636">
                  <c:v>4.21</c:v>
                </c:pt>
                <c:pt idx="2637">
                  <c:v>4.18</c:v>
                </c:pt>
                <c:pt idx="2638">
                  <c:v>4.12</c:v>
                </c:pt>
                <c:pt idx="2639">
                  <c:v>4.0599999999999996</c:v>
                </c:pt>
                <c:pt idx="2640">
                  <c:v>4</c:v>
                </c:pt>
                <c:pt idx="2641">
                  <c:v>3.96</c:v>
                </c:pt>
                <c:pt idx="2642">
                  <c:v>3.9</c:v>
                </c:pt>
                <c:pt idx="2643">
                  <c:v>3.84</c:v>
                </c:pt>
                <c:pt idx="2644">
                  <c:v>3.78</c:v>
                </c:pt>
                <c:pt idx="2645">
                  <c:v>3.74</c:v>
                </c:pt>
                <c:pt idx="2646">
                  <c:v>3.69</c:v>
                </c:pt>
                <c:pt idx="2647">
                  <c:v>3.66</c:v>
                </c:pt>
                <c:pt idx="2648">
                  <c:v>3.6</c:v>
                </c:pt>
                <c:pt idx="2649">
                  <c:v>3.58</c:v>
                </c:pt>
                <c:pt idx="2650">
                  <c:v>3.56</c:v>
                </c:pt>
                <c:pt idx="2651">
                  <c:v>3.5</c:v>
                </c:pt>
                <c:pt idx="2652">
                  <c:v>3.46</c:v>
                </c:pt>
                <c:pt idx="2653">
                  <c:v>3.42</c:v>
                </c:pt>
                <c:pt idx="2654">
                  <c:v>3.38</c:v>
                </c:pt>
                <c:pt idx="2655">
                  <c:v>3.35</c:v>
                </c:pt>
                <c:pt idx="2656">
                  <c:v>3.34</c:v>
                </c:pt>
                <c:pt idx="2657">
                  <c:v>3.34</c:v>
                </c:pt>
                <c:pt idx="2658">
                  <c:v>3.36</c:v>
                </c:pt>
                <c:pt idx="2659">
                  <c:v>3.44</c:v>
                </c:pt>
                <c:pt idx="2660">
                  <c:v>3.54</c:v>
                </c:pt>
                <c:pt idx="2661">
                  <c:v>3.62</c:v>
                </c:pt>
                <c:pt idx="2662">
                  <c:v>3.68</c:v>
                </c:pt>
                <c:pt idx="2663">
                  <c:v>3.72</c:v>
                </c:pt>
                <c:pt idx="2664">
                  <c:v>3.74</c:v>
                </c:pt>
                <c:pt idx="2665">
                  <c:v>3.74</c:v>
                </c:pt>
                <c:pt idx="2666">
                  <c:v>3.74</c:v>
                </c:pt>
                <c:pt idx="2667">
                  <c:v>3.72</c:v>
                </c:pt>
                <c:pt idx="2668">
                  <c:v>3.66</c:v>
                </c:pt>
                <c:pt idx="2669">
                  <c:v>3.6</c:v>
                </c:pt>
                <c:pt idx="2670">
                  <c:v>3.54</c:v>
                </c:pt>
                <c:pt idx="2671">
                  <c:v>3.48</c:v>
                </c:pt>
                <c:pt idx="2672">
                  <c:v>3.4</c:v>
                </c:pt>
                <c:pt idx="2673">
                  <c:v>3.38</c:v>
                </c:pt>
                <c:pt idx="2674">
                  <c:v>3.34</c:v>
                </c:pt>
                <c:pt idx="2675">
                  <c:v>3.32</c:v>
                </c:pt>
                <c:pt idx="2676">
                  <c:v>3.28</c:v>
                </c:pt>
                <c:pt idx="2677">
                  <c:v>3.27</c:v>
                </c:pt>
                <c:pt idx="2678">
                  <c:v>3.27</c:v>
                </c:pt>
                <c:pt idx="2679">
                  <c:v>3.26</c:v>
                </c:pt>
                <c:pt idx="2680">
                  <c:v>3.26</c:v>
                </c:pt>
                <c:pt idx="2681">
                  <c:v>3.26</c:v>
                </c:pt>
                <c:pt idx="2682">
                  <c:v>3.24</c:v>
                </c:pt>
                <c:pt idx="2683">
                  <c:v>3.22</c:v>
                </c:pt>
                <c:pt idx="2684">
                  <c:v>3.2</c:v>
                </c:pt>
                <c:pt idx="2685">
                  <c:v>3.18</c:v>
                </c:pt>
                <c:pt idx="2686">
                  <c:v>3.16</c:v>
                </c:pt>
                <c:pt idx="2687">
                  <c:v>3.1</c:v>
                </c:pt>
                <c:pt idx="2688">
                  <c:v>3.08</c:v>
                </c:pt>
                <c:pt idx="2689">
                  <c:v>3.06</c:v>
                </c:pt>
                <c:pt idx="2690">
                  <c:v>3.04</c:v>
                </c:pt>
                <c:pt idx="2691">
                  <c:v>2.98</c:v>
                </c:pt>
                <c:pt idx="2692">
                  <c:v>2.96</c:v>
                </c:pt>
                <c:pt idx="2693">
                  <c:v>2.9</c:v>
                </c:pt>
                <c:pt idx="2694">
                  <c:v>2.84</c:v>
                </c:pt>
                <c:pt idx="2695">
                  <c:v>2.78</c:v>
                </c:pt>
                <c:pt idx="2696">
                  <c:v>2.74</c:v>
                </c:pt>
                <c:pt idx="2697">
                  <c:v>2.68</c:v>
                </c:pt>
                <c:pt idx="2698">
                  <c:v>2.66</c:v>
                </c:pt>
                <c:pt idx="2699">
                  <c:v>2.6</c:v>
                </c:pt>
                <c:pt idx="2700">
                  <c:v>2.54</c:v>
                </c:pt>
                <c:pt idx="2701">
                  <c:v>2.5</c:v>
                </c:pt>
                <c:pt idx="2702">
                  <c:v>2.48</c:v>
                </c:pt>
                <c:pt idx="2703">
                  <c:v>2.46</c:v>
                </c:pt>
                <c:pt idx="2704">
                  <c:v>2.4</c:v>
                </c:pt>
                <c:pt idx="2705">
                  <c:v>2.34</c:v>
                </c:pt>
                <c:pt idx="2706">
                  <c:v>2.34</c:v>
                </c:pt>
                <c:pt idx="2707">
                  <c:v>2.3199999999999998</c:v>
                </c:pt>
                <c:pt idx="2708">
                  <c:v>2.2799999999999998</c:v>
                </c:pt>
                <c:pt idx="2709">
                  <c:v>2.2799999999999998</c:v>
                </c:pt>
                <c:pt idx="2710">
                  <c:v>2.2799999999999998</c:v>
                </c:pt>
                <c:pt idx="2711">
                  <c:v>2.31</c:v>
                </c:pt>
                <c:pt idx="2712">
                  <c:v>2.36</c:v>
                </c:pt>
                <c:pt idx="2713">
                  <c:v>2.38</c:v>
                </c:pt>
                <c:pt idx="2714">
                  <c:v>2.42</c:v>
                </c:pt>
                <c:pt idx="2715">
                  <c:v>2.42</c:v>
                </c:pt>
                <c:pt idx="2716">
                  <c:v>2.42</c:v>
                </c:pt>
                <c:pt idx="2717">
                  <c:v>2.4</c:v>
                </c:pt>
                <c:pt idx="2718">
                  <c:v>2.2999999999999998</c:v>
                </c:pt>
                <c:pt idx="2719">
                  <c:v>2.2400000000000002</c:v>
                </c:pt>
                <c:pt idx="2720">
                  <c:v>2.2400000000000002</c:v>
                </c:pt>
                <c:pt idx="2721">
                  <c:v>2.2000000000000002</c:v>
                </c:pt>
                <c:pt idx="2722">
                  <c:v>2.14</c:v>
                </c:pt>
                <c:pt idx="2723">
                  <c:v>2.14</c:v>
                </c:pt>
                <c:pt idx="2724">
                  <c:v>2.14</c:v>
                </c:pt>
                <c:pt idx="2725">
                  <c:v>2.14</c:v>
                </c:pt>
                <c:pt idx="2726">
                  <c:v>2.16</c:v>
                </c:pt>
                <c:pt idx="2727">
                  <c:v>2.16</c:v>
                </c:pt>
                <c:pt idx="2728">
                  <c:v>2.16</c:v>
                </c:pt>
                <c:pt idx="2729">
                  <c:v>2.14</c:v>
                </c:pt>
                <c:pt idx="2730">
                  <c:v>2.12</c:v>
                </c:pt>
                <c:pt idx="2731">
                  <c:v>2.1</c:v>
                </c:pt>
                <c:pt idx="2732">
                  <c:v>2.06</c:v>
                </c:pt>
                <c:pt idx="2733">
                  <c:v>2</c:v>
                </c:pt>
                <c:pt idx="2734">
                  <c:v>1.98</c:v>
                </c:pt>
                <c:pt idx="2735">
                  <c:v>2</c:v>
                </c:pt>
                <c:pt idx="2736">
                  <c:v>2.06</c:v>
                </c:pt>
                <c:pt idx="2737">
                  <c:v>2.14</c:v>
                </c:pt>
                <c:pt idx="2738">
                  <c:v>2.2000000000000002</c:v>
                </c:pt>
                <c:pt idx="2739">
                  <c:v>2.2799999999999998</c:v>
                </c:pt>
                <c:pt idx="2740">
                  <c:v>2.34</c:v>
                </c:pt>
                <c:pt idx="2741">
                  <c:v>2.38</c:v>
                </c:pt>
                <c:pt idx="2742">
                  <c:v>2.42</c:v>
                </c:pt>
                <c:pt idx="2743">
                  <c:v>2.38</c:v>
                </c:pt>
                <c:pt idx="2744">
                  <c:v>2.38</c:v>
                </c:pt>
                <c:pt idx="2745">
                  <c:v>2.3199999999999998</c:v>
                </c:pt>
                <c:pt idx="2746">
                  <c:v>2.2799999999999998</c:v>
                </c:pt>
                <c:pt idx="2747">
                  <c:v>2.2200000000000002</c:v>
                </c:pt>
                <c:pt idx="2748">
                  <c:v>2.1800000000000002</c:v>
                </c:pt>
                <c:pt idx="2749">
                  <c:v>2.15</c:v>
                </c:pt>
                <c:pt idx="2750">
                  <c:v>2.1</c:v>
                </c:pt>
                <c:pt idx="2751">
                  <c:v>2.06</c:v>
                </c:pt>
                <c:pt idx="2752">
                  <c:v>1.98</c:v>
                </c:pt>
                <c:pt idx="2753">
                  <c:v>1.96</c:v>
                </c:pt>
                <c:pt idx="2754">
                  <c:v>2</c:v>
                </c:pt>
                <c:pt idx="2755">
                  <c:v>2.08</c:v>
                </c:pt>
                <c:pt idx="2756">
                  <c:v>2.1</c:v>
                </c:pt>
                <c:pt idx="2757">
                  <c:v>2.1</c:v>
                </c:pt>
                <c:pt idx="2758">
                  <c:v>2.1</c:v>
                </c:pt>
                <c:pt idx="2759">
                  <c:v>2.1</c:v>
                </c:pt>
                <c:pt idx="2760">
                  <c:v>2.1</c:v>
                </c:pt>
                <c:pt idx="2761">
                  <c:v>2.1</c:v>
                </c:pt>
                <c:pt idx="2762">
                  <c:v>2.1800000000000002</c:v>
                </c:pt>
                <c:pt idx="2763">
                  <c:v>2.2799999999999998</c:v>
                </c:pt>
                <c:pt idx="2764">
                  <c:v>2.3199999999999998</c:v>
                </c:pt>
                <c:pt idx="2765">
                  <c:v>2.36</c:v>
                </c:pt>
                <c:pt idx="2766">
                  <c:v>2.3199999999999998</c:v>
                </c:pt>
                <c:pt idx="2767">
                  <c:v>2.2999999999999998</c:v>
                </c:pt>
                <c:pt idx="2768">
                  <c:v>2.2200000000000002</c:v>
                </c:pt>
                <c:pt idx="2769">
                  <c:v>2.12</c:v>
                </c:pt>
                <c:pt idx="2770">
                  <c:v>2.06</c:v>
                </c:pt>
                <c:pt idx="2771">
                  <c:v>2</c:v>
                </c:pt>
                <c:pt idx="2772">
                  <c:v>1.98</c:v>
                </c:pt>
                <c:pt idx="2773">
                  <c:v>1.9</c:v>
                </c:pt>
                <c:pt idx="2774">
                  <c:v>1.88</c:v>
                </c:pt>
                <c:pt idx="2775">
                  <c:v>1.88</c:v>
                </c:pt>
                <c:pt idx="2776">
                  <c:v>1.9</c:v>
                </c:pt>
                <c:pt idx="2777">
                  <c:v>1.92</c:v>
                </c:pt>
                <c:pt idx="2778">
                  <c:v>1.96</c:v>
                </c:pt>
                <c:pt idx="2779">
                  <c:v>1.98</c:v>
                </c:pt>
                <c:pt idx="2780">
                  <c:v>1.92</c:v>
                </c:pt>
                <c:pt idx="2781">
                  <c:v>1.98</c:v>
                </c:pt>
                <c:pt idx="2782">
                  <c:v>2</c:v>
                </c:pt>
                <c:pt idx="2783">
                  <c:v>2</c:v>
                </c:pt>
                <c:pt idx="2784">
                  <c:v>2.1</c:v>
                </c:pt>
                <c:pt idx="2785">
                  <c:v>2.12</c:v>
                </c:pt>
                <c:pt idx="2786">
                  <c:v>2.04</c:v>
                </c:pt>
                <c:pt idx="2787">
                  <c:v>2</c:v>
                </c:pt>
                <c:pt idx="2788">
                  <c:v>1.94</c:v>
                </c:pt>
                <c:pt idx="2789">
                  <c:v>1.9</c:v>
                </c:pt>
                <c:pt idx="2790">
                  <c:v>1.89</c:v>
                </c:pt>
                <c:pt idx="2791">
                  <c:v>1.75</c:v>
                </c:pt>
                <c:pt idx="2792">
                  <c:v>1.7</c:v>
                </c:pt>
                <c:pt idx="2793">
                  <c:v>1.68</c:v>
                </c:pt>
                <c:pt idx="2794">
                  <c:v>1.62</c:v>
                </c:pt>
                <c:pt idx="2795">
                  <c:v>1.64</c:v>
                </c:pt>
                <c:pt idx="2796">
                  <c:v>1.63</c:v>
                </c:pt>
                <c:pt idx="2797">
                  <c:v>1.69</c:v>
                </c:pt>
                <c:pt idx="2798">
                  <c:v>1.7</c:v>
                </c:pt>
                <c:pt idx="2799">
                  <c:v>1.7</c:v>
                </c:pt>
                <c:pt idx="2800">
                  <c:v>1.61</c:v>
                </c:pt>
                <c:pt idx="2801">
                  <c:v>1.53</c:v>
                </c:pt>
                <c:pt idx="2802">
                  <c:v>1.49</c:v>
                </c:pt>
                <c:pt idx="2803">
                  <c:v>1.43</c:v>
                </c:pt>
                <c:pt idx="2804">
                  <c:v>1.4</c:v>
                </c:pt>
                <c:pt idx="2805">
                  <c:v>1.36</c:v>
                </c:pt>
                <c:pt idx="2806">
                  <c:v>1.36</c:v>
                </c:pt>
                <c:pt idx="2807">
                  <c:v>1.33</c:v>
                </c:pt>
                <c:pt idx="2808">
                  <c:v>1.5</c:v>
                </c:pt>
                <c:pt idx="2809">
                  <c:v>1.6</c:v>
                </c:pt>
                <c:pt idx="2810">
                  <c:v>1.66</c:v>
                </c:pt>
                <c:pt idx="2811">
                  <c:v>1.69</c:v>
                </c:pt>
                <c:pt idx="2812">
                  <c:v>1.72</c:v>
                </c:pt>
                <c:pt idx="2813">
                  <c:v>1.77</c:v>
                </c:pt>
                <c:pt idx="2814">
                  <c:v>1.78</c:v>
                </c:pt>
                <c:pt idx="2815">
                  <c:v>1.79</c:v>
                </c:pt>
                <c:pt idx="2816">
                  <c:v>1.75</c:v>
                </c:pt>
                <c:pt idx="2817">
                  <c:v>1.7</c:v>
                </c:pt>
                <c:pt idx="2818">
                  <c:v>1.65</c:v>
                </c:pt>
                <c:pt idx="2819">
                  <c:v>1.62</c:v>
                </c:pt>
                <c:pt idx="2820">
                  <c:v>1.59</c:v>
                </c:pt>
                <c:pt idx="2821">
                  <c:v>1.53</c:v>
                </c:pt>
                <c:pt idx="2822">
                  <c:v>1.49</c:v>
                </c:pt>
                <c:pt idx="2823">
                  <c:v>1.44</c:v>
                </c:pt>
                <c:pt idx="2824">
                  <c:v>1.39</c:v>
                </c:pt>
                <c:pt idx="2825">
                  <c:v>1.36</c:v>
                </c:pt>
                <c:pt idx="2826">
                  <c:v>1.34</c:v>
                </c:pt>
                <c:pt idx="2827">
                  <c:v>1.29</c:v>
                </c:pt>
                <c:pt idx="2828">
                  <c:v>1.21</c:v>
                </c:pt>
                <c:pt idx="2829">
                  <c:v>1.1599999999999999</c:v>
                </c:pt>
                <c:pt idx="2830">
                  <c:v>1.1399999999999999</c:v>
                </c:pt>
                <c:pt idx="2831">
                  <c:v>1.1200000000000001</c:v>
                </c:pt>
                <c:pt idx="2832">
                  <c:v>1.1000000000000001</c:v>
                </c:pt>
                <c:pt idx="2833">
                  <c:v>1.07</c:v>
                </c:pt>
                <c:pt idx="2834">
                  <c:v>1.05</c:v>
                </c:pt>
                <c:pt idx="2835">
                  <c:v>1.04</c:v>
                </c:pt>
                <c:pt idx="2836">
                  <c:v>1.03</c:v>
                </c:pt>
                <c:pt idx="2837">
                  <c:v>1.01</c:v>
                </c:pt>
                <c:pt idx="2838">
                  <c:v>1</c:v>
                </c:pt>
                <c:pt idx="2839">
                  <c:v>0.99</c:v>
                </c:pt>
                <c:pt idx="2840">
                  <c:v>0.98</c:v>
                </c:pt>
                <c:pt idx="2841">
                  <c:v>0.94</c:v>
                </c:pt>
                <c:pt idx="2842">
                  <c:v>0.91</c:v>
                </c:pt>
                <c:pt idx="2843">
                  <c:v>0.87</c:v>
                </c:pt>
                <c:pt idx="2844">
                  <c:v>0.78</c:v>
                </c:pt>
                <c:pt idx="2845">
                  <c:v>0.7</c:v>
                </c:pt>
                <c:pt idx="2846">
                  <c:v>0.67</c:v>
                </c:pt>
                <c:pt idx="2847">
                  <c:v>0.55000000000000004</c:v>
                </c:pt>
                <c:pt idx="2848">
                  <c:v>0.48</c:v>
                </c:pt>
                <c:pt idx="2849">
                  <c:v>0.43</c:v>
                </c:pt>
                <c:pt idx="2850">
                  <c:v>0.4</c:v>
                </c:pt>
                <c:pt idx="2851">
                  <c:v>0.34</c:v>
                </c:pt>
                <c:pt idx="2852">
                  <c:v>0.31</c:v>
                </c:pt>
                <c:pt idx="2853">
                  <c:v>0.28999999999999998</c:v>
                </c:pt>
                <c:pt idx="2854">
                  <c:v>0.31</c:v>
                </c:pt>
                <c:pt idx="2855">
                  <c:v>0.32</c:v>
                </c:pt>
                <c:pt idx="2856">
                  <c:v>0.37</c:v>
                </c:pt>
                <c:pt idx="2857">
                  <c:v>0.43</c:v>
                </c:pt>
                <c:pt idx="2858">
                  <c:v>0.54</c:v>
                </c:pt>
                <c:pt idx="2859">
                  <c:v>0.66</c:v>
                </c:pt>
                <c:pt idx="2860">
                  <c:v>0.82</c:v>
                </c:pt>
                <c:pt idx="2861">
                  <c:v>1</c:v>
                </c:pt>
                <c:pt idx="2862">
                  <c:v>1.1000000000000001</c:v>
                </c:pt>
                <c:pt idx="2863">
                  <c:v>1.1499999999999999</c:v>
                </c:pt>
                <c:pt idx="2864">
                  <c:v>1.2</c:v>
                </c:pt>
                <c:pt idx="2865">
                  <c:v>1.22</c:v>
                </c:pt>
                <c:pt idx="2866">
                  <c:v>1.28</c:v>
                </c:pt>
                <c:pt idx="2867">
                  <c:v>1.41</c:v>
                </c:pt>
                <c:pt idx="2868">
                  <c:v>1.5</c:v>
                </c:pt>
                <c:pt idx="2869">
                  <c:v>1.54</c:v>
                </c:pt>
                <c:pt idx="2870">
                  <c:v>1.56</c:v>
                </c:pt>
                <c:pt idx="2871">
                  <c:v>1.53</c:v>
                </c:pt>
                <c:pt idx="2872">
                  <c:v>1.52</c:v>
                </c:pt>
                <c:pt idx="2873">
                  <c:v>1.54</c:v>
                </c:pt>
                <c:pt idx="2874">
                  <c:v>1.6</c:v>
                </c:pt>
                <c:pt idx="2875">
                  <c:v>1.63</c:v>
                </c:pt>
                <c:pt idx="2876">
                  <c:v>1.63</c:v>
                </c:pt>
                <c:pt idx="2877">
                  <c:v>1.62</c:v>
                </c:pt>
                <c:pt idx="2878">
                  <c:v>1.61</c:v>
                </c:pt>
                <c:pt idx="2879">
                  <c:v>1.64</c:v>
                </c:pt>
                <c:pt idx="2880">
                  <c:v>1.65</c:v>
                </c:pt>
                <c:pt idx="2881">
                  <c:v>1.63</c:v>
                </c:pt>
                <c:pt idx="2882">
                  <c:v>1.58</c:v>
                </c:pt>
                <c:pt idx="2883">
                  <c:v>1.53</c:v>
                </c:pt>
                <c:pt idx="2884">
                  <c:v>1.49</c:v>
                </c:pt>
                <c:pt idx="2885">
                  <c:v>1.46</c:v>
                </c:pt>
                <c:pt idx="2886">
                  <c:v>1.43</c:v>
                </c:pt>
                <c:pt idx="2887">
                  <c:v>1.54</c:v>
                </c:pt>
                <c:pt idx="2888">
                  <c:v>1.6</c:v>
                </c:pt>
                <c:pt idx="2889">
                  <c:v>1.81</c:v>
                </c:pt>
                <c:pt idx="2890">
                  <c:v>2.04</c:v>
                </c:pt>
                <c:pt idx="2891">
                  <c:v>2.27</c:v>
                </c:pt>
                <c:pt idx="2892">
                  <c:v>2.4900000000000002</c:v>
                </c:pt>
                <c:pt idx="2893">
                  <c:v>2.61</c:v>
                </c:pt>
                <c:pt idx="2894">
                  <c:v>2.67</c:v>
                </c:pt>
                <c:pt idx="2895">
                  <c:v>2.71</c:v>
                </c:pt>
                <c:pt idx="2896">
                  <c:v>2.73</c:v>
                </c:pt>
                <c:pt idx="2897">
                  <c:v>2.67</c:v>
                </c:pt>
                <c:pt idx="2898">
                  <c:v>2.61</c:v>
                </c:pt>
                <c:pt idx="2899">
                  <c:v>2.5</c:v>
                </c:pt>
                <c:pt idx="2900">
                  <c:v>2.39</c:v>
                </c:pt>
                <c:pt idx="2901">
                  <c:v>2.37</c:v>
                </c:pt>
                <c:pt idx="2902">
                  <c:v>2.2999999999999998</c:v>
                </c:pt>
                <c:pt idx="2903">
                  <c:v>2.2999999999999998</c:v>
                </c:pt>
                <c:pt idx="2904">
                  <c:v>2.35</c:v>
                </c:pt>
                <c:pt idx="2905">
                  <c:v>2.4700000000000002</c:v>
                </c:pt>
                <c:pt idx="2906">
                  <c:v>2.61</c:v>
                </c:pt>
                <c:pt idx="2907">
                  <c:v>2.82</c:v>
                </c:pt>
                <c:pt idx="2908">
                  <c:v>3.02</c:v>
                </c:pt>
                <c:pt idx="2909">
                  <c:v>3.17</c:v>
                </c:pt>
                <c:pt idx="2910">
                  <c:v>3.23</c:v>
                </c:pt>
                <c:pt idx="2911">
                  <c:v>3.21</c:v>
                </c:pt>
                <c:pt idx="2912">
                  <c:v>3.17</c:v>
                </c:pt>
                <c:pt idx="2913">
                  <c:v>3.12</c:v>
                </c:pt>
                <c:pt idx="2914">
                  <c:v>3.11</c:v>
                </c:pt>
                <c:pt idx="2915">
                  <c:v>3.13</c:v>
                </c:pt>
                <c:pt idx="2916">
                  <c:v>3.24</c:v>
                </c:pt>
                <c:pt idx="2917">
                  <c:v>3.44</c:v>
                </c:pt>
                <c:pt idx="2918">
                  <c:v>3.58</c:v>
                </c:pt>
                <c:pt idx="2919">
                  <c:v>3.68</c:v>
                </c:pt>
                <c:pt idx="2920">
                  <c:v>3.78</c:v>
                </c:pt>
                <c:pt idx="2921">
                  <c:v>3.78</c:v>
                </c:pt>
                <c:pt idx="2922">
                  <c:v>3.78</c:v>
                </c:pt>
                <c:pt idx="2923">
                  <c:v>3.73</c:v>
                </c:pt>
                <c:pt idx="2924">
                  <c:v>3.64</c:v>
                </c:pt>
                <c:pt idx="2925">
                  <c:v>3.58</c:v>
                </c:pt>
                <c:pt idx="2926">
                  <c:v>3.52</c:v>
                </c:pt>
                <c:pt idx="2927">
                  <c:v>3.45</c:v>
                </c:pt>
                <c:pt idx="2928">
                  <c:v>3.37</c:v>
                </c:pt>
                <c:pt idx="2929">
                  <c:v>3.27</c:v>
                </c:pt>
                <c:pt idx="2930">
                  <c:v>3.19</c:v>
                </c:pt>
                <c:pt idx="2931">
                  <c:v>3.1</c:v>
                </c:pt>
                <c:pt idx="2932">
                  <c:v>3.04</c:v>
                </c:pt>
                <c:pt idx="2933">
                  <c:v>3</c:v>
                </c:pt>
                <c:pt idx="2934">
                  <c:v>3.01</c:v>
                </c:pt>
                <c:pt idx="2935">
                  <c:v>3.1</c:v>
                </c:pt>
                <c:pt idx="2936">
                  <c:v>3.24</c:v>
                </c:pt>
                <c:pt idx="2937">
                  <c:v>3.39</c:v>
                </c:pt>
                <c:pt idx="2938">
                  <c:v>3.46</c:v>
                </c:pt>
                <c:pt idx="2939">
                  <c:v>3.49</c:v>
                </c:pt>
                <c:pt idx="2940">
                  <c:v>3.57</c:v>
                </c:pt>
                <c:pt idx="2941">
                  <c:v>3.62</c:v>
                </c:pt>
                <c:pt idx="2942">
                  <c:v>3.76</c:v>
                </c:pt>
                <c:pt idx="2943">
                  <c:v>3.84</c:v>
                </c:pt>
                <c:pt idx="2944">
                  <c:v>3.95</c:v>
                </c:pt>
                <c:pt idx="2945">
                  <c:v>4.03</c:v>
                </c:pt>
                <c:pt idx="2946">
                  <c:v>4.22</c:v>
                </c:pt>
                <c:pt idx="2947">
                  <c:v>4.4400000000000004</c:v>
                </c:pt>
                <c:pt idx="2948">
                  <c:v>4.5</c:v>
                </c:pt>
                <c:pt idx="2949">
                  <c:v>4.49</c:v>
                </c:pt>
                <c:pt idx="2950">
                  <c:v>4.42</c:v>
                </c:pt>
                <c:pt idx="2951">
                  <c:v>4.32</c:v>
                </c:pt>
                <c:pt idx="2952">
                  <c:v>4.18</c:v>
                </c:pt>
                <c:pt idx="2953">
                  <c:v>4.03</c:v>
                </c:pt>
                <c:pt idx="2954">
                  <c:v>3.9</c:v>
                </c:pt>
                <c:pt idx="2955">
                  <c:v>3.85</c:v>
                </c:pt>
                <c:pt idx="2956">
                  <c:v>3.84</c:v>
                </c:pt>
                <c:pt idx="2957">
                  <c:v>3.85</c:v>
                </c:pt>
                <c:pt idx="2958">
                  <c:v>3.84</c:v>
                </c:pt>
                <c:pt idx="2959">
                  <c:v>3.78</c:v>
                </c:pt>
                <c:pt idx="2960">
                  <c:v>3.68</c:v>
                </c:pt>
                <c:pt idx="2961">
                  <c:v>3.64</c:v>
                </c:pt>
                <c:pt idx="2962">
                  <c:v>3.54</c:v>
                </c:pt>
                <c:pt idx="2963">
                  <c:v>3.46</c:v>
                </c:pt>
                <c:pt idx="2964">
                  <c:v>3.4</c:v>
                </c:pt>
                <c:pt idx="2965">
                  <c:v>3.38</c:v>
                </c:pt>
                <c:pt idx="2966">
                  <c:v>3.27</c:v>
                </c:pt>
                <c:pt idx="2967">
                  <c:v>3.2</c:v>
                </c:pt>
                <c:pt idx="2968">
                  <c:v>3.16</c:v>
                </c:pt>
                <c:pt idx="2969">
                  <c:v>3.16</c:v>
                </c:pt>
                <c:pt idx="2970">
                  <c:v>3.2</c:v>
                </c:pt>
                <c:pt idx="2971">
                  <c:v>3.22</c:v>
                </c:pt>
                <c:pt idx="2972">
                  <c:v>3.23</c:v>
                </c:pt>
                <c:pt idx="2973">
                  <c:v>3.2</c:v>
                </c:pt>
                <c:pt idx="2974">
                  <c:v>3.12</c:v>
                </c:pt>
                <c:pt idx="2975">
                  <c:v>3.06</c:v>
                </c:pt>
                <c:pt idx="2976">
                  <c:v>3.06</c:v>
                </c:pt>
                <c:pt idx="2977">
                  <c:v>3</c:v>
                </c:pt>
                <c:pt idx="2978">
                  <c:v>2.94</c:v>
                </c:pt>
                <c:pt idx="2979">
                  <c:v>2.93</c:v>
                </c:pt>
                <c:pt idx="2980">
                  <c:v>2.9</c:v>
                </c:pt>
                <c:pt idx="2981">
                  <c:v>2.9</c:v>
                </c:pt>
                <c:pt idx="2982">
                  <c:v>2.91</c:v>
                </c:pt>
                <c:pt idx="2983">
                  <c:v>2.92</c:v>
                </c:pt>
                <c:pt idx="2984">
                  <c:v>3</c:v>
                </c:pt>
                <c:pt idx="2985">
                  <c:v>3.01</c:v>
                </c:pt>
                <c:pt idx="2986">
                  <c:v>3.19</c:v>
                </c:pt>
                <c:pt idx="2987">
                  <c:v>3.2</c:v>
                </c:pt>
                <c:pt idx="2988">
                  <c:v>3.16</c:v>
                </c:pt>
                <c:pt idx="2989">
                  <c:v>3.12</c:v>
                </c:pt>
                <c:pt idx="2990">
                  <c:v>3.08</c:v>
                </c:pt>
                <c:pt idx="2991">
                  <c:v>3.02</c:v>
                </c:pt>
                <c:pt idx="2992">
                  <c:v>2.96</c:v>
                </c:pt>
                <c:pt idx="2993">
                  <c:v>2.9</c:v>
                </c:pt>
                <c:pt idx="2994">
                  <c:v>2.84</c:v>
                </c:pt>
                <c:pt idx="2995">
                  <c:v>2.78</c:v>
                </c:pt>
                <c:pt idx="2996">
                  <c:v>2.72</c:v>
                </c:pt>
                <c:pt idx="2997">
                  <c:v>2.66</c:v>
                </c:pt>
                <c:pt idx="2998">
                  <c:v>2.6</c:v>
                </c:pt>
                <c:pt idx="2999">
                  <c:v>2.52</c:v>
                </c:pt>
                <c:pt idx="3000">
                  <c:v>2.61</c:v>
                </c:pt>
                <c:pt idx="3001">
                  <c:v>2.65</c:v>
                </c:pt>
                <c:pt idx="3002">
                  <c:v>2.64</c:v>
                </c:pt>
                <c:pt idx="3003">
                  <c:v>2.64</c:v>
                </c:pt>
                <c:pt idx="3004">
                  <c:v>2.63</c:v>
                </c:pt>
                <c:pt idx="3005">
                  <c:v>2.58</c:v>
                </c:pt>
                <c:pt idx="3006">
                  <c:v>2.5</c:v>
                </c:pt>
                <c:pt idx="3007">
                  <c:v>2.42</c:v>
                </c:pt>
                <c:pt idx="3008">
                  <c:v>2.34</c:v>
                </c:pt>
                <c:pt idx="3009">
                  <c:v>2.2799999999999998</c:v>
                </c:pt>
                <c:pt idx="3010">
                  <c:v>2.17</c:v>
                </c:pt>
                <c:pt idx="3011">
                  <c:v>2.11</c:v>
                </c:pt>
                <c:pt idx="3012">
                  <c:v>2.09</c:v>
                </c:pt>
                <c:pt idx="3013">
                  <c:v>2.0499999999999998</c:v>
                </c:pt>
                <c:pt idx="3014">
                  <c:v>2.0499999999999998</c:v>
                </c:pt>
                <c:pt idx="3015">
                  <c:v>2.09</c:v>
                </c:pt>
                <c:pt idx="3016">
                  <c:v>2.14</c:v>
                </c:pt>
                <c:pt idx="3017">
                  <c:v>2.17</c:v>
                </c:pt>
                <c:pt idx="3018">
                  <c:v>2.13</c:v>
                </c:pt>
                <c:pt idx="3019">
                  <c:v>2.1</c:v>
                </c:pt>
                <c:pt idx="3020">
                  <c:v>2.1</c:v>
                </c:pt>
                <c:pt idx="3021">
                  <c:v>2.14</c:v>
                </c:pt>
                <c:pt idx="3022">
                  <c:v>2.19</c:v>
                </c:pt>
                <c:pt idx="3023">
                  <c:v>2.37</c:v>
                </c:pt>
                <c:pt idx="3024">
                  <c:v>2.6</c:v>
                </c:pt>
                <c:pt idx="3025">
                  <c:v>2.7</c:v>
                </c:pt>
                <c:pt idx="3026">
                  <c:v>2.71</c:v>
                </c:pt>
                <c:pt idx="3027">
                  <c:v>2.7</c:v>
                </c:pt>
                <c:pt idx="3028">
                  <c:v>2.68</c:v>
                </c:pt>
                <c:pt idx="3029">
                  <c:v>2.65</c:v>
                </c:pt>
                <c:pt idx="3030">
                  <c:v>2.58</c:v>
                </c:pt>
                <c:pt idx="3031">
                  <c:v>2.4900000000000002</c:v>
                </c:pt>
                <c:pt idx="3032">
                  <c:v>2.39</c:v>
                </c:pt>
                <c:pt idx="3033">
                  <c:v>2.36</c:v>
                </c:pt>
                <c:pt idx="3034">
                  <c:v>2.29</c:v>
                </c:pt>
                <c:pt idx="3035">
                  <c:v>2.14</c:v>
                </c:pt>
                <c:pt idx="3036">
                  <c:v>2.19</c:v>
                </c:pt>
                <c:pt idx="3037">
                  <c:v>2.2599999999999998</c:v>
                </c:pt>
                <c:pt idx="3038">
                  <c:v>2.41</c:v>
                </c:pt>
                <c:pt idx="3039">
                  <c:v>2.5299999999999998</c:v>
                </c:pt>
                <c:pt idx="3040">
                  <c:v>2.66</c:v>
                </c:pt>
                <c:pt idx="3041">
                  <c:v>2.64</c:v>
                </c:pt>
                <c:pt idx="3042">
                  <c:v>2.59</c:v>
                </c:pt>
                <c:pt idx="3043">
                  <c:v>2.56</c:v>
                </c:pt>
                <c:pt idx="3044">
                  <c:v>2.54</c:v>
                </c:pt>
                <c:pt idx="3045">
                  <c:v>2.5</c:v>
                </c:pt>
                <c:pt idx="3046">
                  <c:v>2.4500000000000002</c:v>
                </c:pt>
                <c:pt idx="3047">
                  <c:v>2.4500000000000002</c:v>
                </c:pt>
                <c:pt idx="3048">
                  <c:v>2.48</c:v>
                </c:pt>
                <c:pt idx="3049">
                  <c:v>2.86</c:v>
                </c:pt>
                <c:pt idx="3050">
                  <c:v>3.24</c:v>
                </c:pt>
                <c:pt idx="3051">
                  <c:v>3.54</c:v>
                </c:pt>
                <c:pt idx="3052">
                  <c:v>3.69</c:v>
                </c:pt>
                <c:pt idx="3053">
                  <c:v>3.65</c:v>
                </c:pt>
                <c:pt idx="3054">
                  <c:v>3.51</c:v>
                </c:pt>
                <c:pt idx="3055">
                  <c:v>3.43</c:v>
                </c:pt>
                <c:pt idx="3056">
                  <c:v>3.15</c:v>
                </c:pt>
                <c:pt idx="3057">
                  <c:v>2.9</c:v>
                </c:pt>
                <c:pt idx="3058">
                  <c:v>2.67</c:v>
                </c:pt>
                <c:pt idx="3059">
                  <c:v>2.48</c:v>
                </c:pt>
                <c:pt idx="3060">
                  <c:v>2.38</c:v>
                </c:pt>
                <c:pt idx="3061">
                  <c:v>2.4</c:v>
                </c:pt>
                <c:pt idx="3062">
                  <c:v>2.64</c:v>
                </c:pt>
                <c:pt idx="3063">
                  <c:v>3</c:v>
                </c:pt>
                <c:pt idx="3064">
                  <c:v>3.38</c:v>
                </c:pt>
                <c:pt idx="3065">
                  <c:v>3.66</c:v>
                </c:pt>
                <c:pt idx="3066">
                  <c:v>3.78</c:v>
                </c:pt>
                <c:pt idx="3067">
                  <c:v>3.78</c:v>
                </c:pt>
                <c:pt idx="3068">
                  <c:v>3.75</c:v>
                </c:pt>
                <c:pt idx="3069">
                  <c:v>3.77</c:v>
                </c:pt>
                <c:pt idx="3070">
                  <c:v>3.74</c:v>
                </c:pt>
                <c:pt idx="3071">
                  <c:v>3.79</c:v>
                </c:pt>
                <c:pt idx="3072">
                  <c:v>3.83</c:v>
                </c:pt>
                <c:pt idx="3073">
                  <c:v>3.82</c:v>
                </c:pt>
                <c:pt idx="3074">
                  <c:v>3.78</c:v>
                </c:pt>
                <c:pt idx="3075">
                  <c:v>3.66</c:v>
                </c:pt>
                <c:pt idx="3076">
                  <c:v>3.45</c:v>
                </c:pt>
                <c:pt idx="3077">
                  <c:v>3.26</c:v>
                </c:pt>
                <c:pt idx="3078">
                  <c:v>3.03</c:v>
                </c:pt>
                <c:pt idx="3079">
                  <c:v>2.82</c:v>
                </c:pt>
                <c:pt idx="3080">
                  <c:v>2.64</c:v>
                </c:pt>
                <c:pt idx="3081">
                  <c:v>2.5</c:v>
                </c:pt>
                <c:pt idx="3082">
                  <c:v>2.34</c:v>
                </c:pt>
                <c:pt idx="3083">
                  <c:v>2.27</c:v>
                </c:pt>
                <c:pt idx="3084">
                  <c:v>2.1</c:v>
                </c:pt>
                <c:pt idx="3085">
                  <c:v>1.99</c:v>
                </c:pt>
                <c:pt idx="3086">
                  <c:v>1.89</c:v>
                </c:pt>
                <c:pt idx="3087">
                  <c:v>1.76</c:v>
                </c:pt>
                <c:pt idx="3088">
                  <c:v>1.68</c:v>
                </c:pt>
                <c:pt idx="3089">
                  <c:v>1.65</c:v>
                </c:pt>
                <c:pt idx="3090">
                  <c:v>1.56</c:v>
                </c:pt>
                <c:pt idx="3091">
                  <c:v>1.5</c:v>
                </c:pt>
                <c:pt idx="3092">
                  <c:v>1.47</c:v>
                </c:pt>
                <c:pt idx="3093">
                  <c:v>1.48</c:v>
                </c:pt>
                <c:pt idx="3094">
                  <c:v>1.68</c:v>
                </c:pt>
                <c:pt idx="3095">
                  <c:v>1.88</c:v>
                </c:pt>
                <c:pt idx="3096">
                  <c:v>2.2000000000000002</c:v>
                </c:pt>
                <c:pt idx="3097">
                  <c:v>2.39</c:v>
                </c:pt>
                <c:pt idx="3098">
                  <c:v>2.4</c:v>
                </c:pt>
                <c:pt idx="3099">
                  <c:v>2.2599999999999998</c:v>
                </c:pt>
                <c:pt idx="3100">
                  <c:v>2.1</c:v>
                </c:pt>
                <c:pt idx="3101">
                  <c:v>2</c:v>
                </c:pt>
                <c:pt idx="3102">
                  <c:v>1.9</c:v>
                </c:pt>
                <c:pt idx="3103">
                  <c:v>1.94</c:v>
                </c:pt>
                <c:pt idx="3104">
                  <c:v>2.04</c:v>
                </c:pt>
                <c:pt idx="3105">
                  <c:v>2.14</c:v>
                </c:pt>
                <c:pt idx="3106">
                  <c:v>2.2799999999999998</c:v>
                </c:pt>
                <c:pt idx="3107">
                  <c:v>2.2599999999999998</c:v>
                </c:pt>
                <c:pt idx="3108">
                  <c:v>2.1800000000000002</c:v>
                </c:pt>
                <c:pt idx="3109">
                  <c:v>2.06</c:v>
                </c:pt>
                <c:pt idx="3110">
                  <c:v>1.98</c:v>
                </c:pt>
                <c:pt idx="3111">
                  <c:v>1.9</c:v>
                </c:pt>
                <c:pt idx="3112">
                  <c:v>1.79</c:v>
                </c:pt>
                <c:pt idx="3113">
                  <c:v>1.7</c:v>
                </c:pt>
                <c:pt idx="3114">
                  <c:v>1.58</c:v>
                </c:pt>
                <c:pt idx="3115">
                  <c:v>1.46</c:v>
                </c:pt>
                <c:pt idx="3116">
                  <c:v>1.37</c:v>
                </c:pt>
                <c:pt idx="3117">
                  <c:v>1.33</c:v>
                </c:pt>
                <c:pt idx="3118">
                  <c:v>1.4</c:v>
                </c:pt>
                <c:pt idx="3119">
                  <c:v>1.5</c:v>
                </c:pt>
                <c:pt idx="3120">
                  <c:v>1.66</c:v>
                </c:pt>
                <c:pt idx="3121">
                  <c:v>1.9</c:v>
                </c:pt>
                <c:pt idx="3122">
                  <c:v>2.12</c:v>
                </c:pt>
                <c:pt idx="3123">
                  <c:v>2.38</c:v>
                </c:pt>
                <c:pt idx="3124">
                  <c:v>2.41</c:v>
                </c:pt>
                <c:pt idx="3125">
                  <c:v>2.34</c:v>
                </c:pt>
                <c:pt idx="3126">
                  <c:v>2.2000000000000002</c:v>
                </c:pt>
                <c:pt idx="3127">
                  <c:v>2.0499999999999998</c:v>
                </c:pt>
                <c:pt idx="3128">
                  <c:v>1.94</c:v>
                </c:pt>
                <c:pt idx="3129">
                  <c:v>1.84</c:v>
                </c:pt>
                <c:pt idx="3130">
                  <c:v>1.79</c:v>
                </c:pt>
                <c:pt idx="3131">
                  <c:v>1.72</c:v>
                </c:pt>
                <c:pt idx="3132">
                  <c:v>1.65</c:v>
                </c:pt>
                <c:pt idx="3133">
                  <c:v>1.56</c:v>
                </c:pt>
                <c:pt idx="3134">
                  <c:v>1.47</c:v>
                </c:pt>
                <c:pt idx="3135">
                  <c:v>1.46</c:v>
                </c:pt>
                <c:pt idx="3136">
                  <c:v>1.45</c:v>
                </c:pt>
                <c:pt idx="3137">
                  <c:v>1.84</c:v>
                </c:pt>
                <c:pt idx="3138">
                  <c:v>2.4500000000000002</c:v>
                </c:pt>
                <c:pt idx="3139">
                  <c:v>2.98</c:v>
                </c:pt>
                <c:pt idx="3140">
                  <c:v>3.26</c:v>
                </c:pt>
                <c:pt idx="3141">
                  <c:v>3.33</c:v>
                </c:pt>
                <c:pt idx="3142">
                  <c:v>3.32</c:v>
                </c:pt>
                <c:pt idx="3143">
                  <c:v>3.04</c:v>
                </c:pt>
                <c:pt idx="3144">
                  <c:v>2.92</c:v>
                </c:pt>
                <c:pt idx="3145">
                  <c:v>2.74</c:v>
                </c:pt>
                <c:pt idx="3146">
                  <c:v>2.59</c:v>
                </c:pt>
                <c:pt idx="3147">
                  <c:v>2.42</c:v>
                </c:pt>
                <c:pt idx="3148">
                  <c:v>2.2599999999999998</c:v>
                </c:pt>
                <c:pt idx="3149">
                  <c:v>2.16</c:v>
                </c:pt>
                <c:pt idx="3150">
                  <c:v>2.1</c:v>
                </c:pt>
                <c:pt idx="3151">
                  <c:v>2.16</c:v>
                </c:pt>
                <c:pt idx="3152">
                  <c:v>2.1</c:v>
                </c:pt>
                <c:pt idx="3153">
                  <c:v>2.0299999999999998</c:v>
                </c:pt>
                <c:pt idx="3154">
                  <c:v>1.94</c:v>
                </c:pt>
                <c:pt idx="3155">
                  <c:v>1.84</c:v>
                </c:pt>
                <c:pt idx="3156">
                  <c:v>1.83</c:v>
                </c:pt>
                <c:pt idx="3157">
                  <c:v>1.93</c:v>
                </c:pt>
                <c:pt idx="3158">
                  <c:v>2.2000000000000002</c:v>
                </c:pt>
                <c:pt idx="3159">
                  <c:v>2.5499999999999998</c:v>
                </c:pt>
                <c:pt idx="3160">
                  <c:v>2.76</c:v>
                </c:pt>
                <c:pt idx="3161">
                  <c:v>2.78</c:v>
                </c:pt>
                <c:pt idx="3162">
                  <c:v>2.7</c:v>
                </c:pt>
                <c:pt idx="3163">
                  <c:v>2.6</c:v>
                </c:pt>
                <c:pt idx="3164">
                  <c:v>2.5</c:v>
                </c:pt>
                <c:pt idx="3165">
                  <c:v>2.37</c:v>
                </c:pt>
                <c:pt idx="3166">
                  <c:v>2.2599999999999998</c:v>
                </c:pt>
                <c:pt idx="3167">
                  <c:v>2.16</c:v>
                </c:pt>
                <c:pt idx="3168">
                  <c:v>2.12</c:v>
                </c:pt>
                <c:pt idx="3169">
                  <c:v>2.12</c:v>
                </c:pt>
                <c:pt idx="3170">
                  <c:v>2.17</c:v>
                </c:pt>
                <c:pt idx="3171">
                  <c:v>2.17</c:v>
                </c:pt>
                <c:pt idx="3172">
                  <c:v>2.25</c:v>
                </c:pt>
                <c:pt idx="3173">
                  <c:v>2.42</c:v>
                </c:pt>
                <c:pt idx="3174">
                  <c:v>2.6</c:v>
                </c:pt>
                <c:pt idx="3175">
                  <c:v>2.72</c:v>
                </c:pt>
                <c:pt idx="3176">
                  <c:v>2.82</c:v>
                </c:pt>
                <c:pt idx="3177">
                  <c:v>2.9</c:v>
                </c:pt>
                <c:pt idx="3178">
                  <c:v>2.94</c:v>
                </c:pt>
                <c:pt idx="3179">
                  <c:v>2.98</c:v>
                </c:pt>
                <c:pt idx="3180">
                  <c:v>2.92</c:v>
                </c:pt>
                <c:pt idx="3181">
                  <c:v>2.92</c:v>
                </c:pt>
                <c:pt idx="3182">
                  <c:v>3.05</c:v>
                </c:pt>
                <c:pt idx="3183">
                  <c:v>3.4</c:v>
                </c:pt>
                <c:pt idx="3184">
                  <c:v>3.85</c:v>
                </c:pt>
                <c:pt idx="3185">
                  <c:v>4.2</c:v>
                </c:pt>
                <c:pt idx="3186">
                  <c:v>4.46</c:v>
                </c:pt>
                <c:pt idx="3187">
                  <c:v>4.58</c:v>
                </c:pt>
                <c:pt idx="3188">
                  <c:v>4.67</c:v>
                </c:pt>
                <c:pt idx="3189">
                  <c:v>4.74</c:v>
                </c:pt>
                <c:pt idx="3190">
                  <c:v>4.8</c:v>
                </c:pt>
                <c:pt idx="3191">
                  <c:v>4.84</c:v>
                </c:pt>
                <c:pt idx="3192">
                  <c:v>4.82</c:v>
                </c:pt>
                <c:pt idx="3193">
                  <c:v>4.8</c:v>
                </c:pt>
                <c:pt idx="3194">
                  <c:v>4.7699999999999996</c:v>
                </c:pt>
                <c:pt idx="3195">
                  <c:v>4.74</c:v>
                </c:pt>
                <c:pt idx="3196">
                  <c:v>4.71</c:v>
                </c:pt>
                <c:pt idx="3197">
                  <c:v>4.68</c:v>
                </c:pt>
                <c:pt idx="3198">
                  <c:v>4.68</c:v>
                </c:pt>
                <c:pt idx="3199">
                  <c:v>4.6399999999999997</c:v>
                </c:pt>
                <c:pt idx="3200">
                  <c:v>4.58</c:v>
                </c:pt>
                <c:pt idx="3201">
                  <c:v>4.58</c:v>
                </c:pt>
                <c:pt idx="3202">
                  <c:v>4.5999999999999996</c:v>
                </c:pt>
                <c:pt idx="3203">
                  <c:v>4.66</c:v>
                </c:pt>
                <c:pt idx="3204">
                  <c:v>4.72</c:v>
                </c:pt>
                <c:pt idx="3205">
                  <c:v>4.76</c:v>
                </c:pt>
                <c:pt idx="3206">
                  <c:v>4.8099999999999996</c:v>
                </c:pt>
                <c:pt idx="3207">
                  <c:v>4.84</c:v>
                </c:pt>
                <c:pt idx="3208">
                  <c:v>4.84</c:v>
                </c:pt>
                <c:pt idx="3209">
                  <c:v>4.9000000000000004</c:v>
                </c:pt>
                <c:pt idx="3210">
                  <c:v>4.9400000000000004</c:v>
                </c:pt>
                <c:pt idx="3211">
                  <c:v>4.96</c:v>
                </c:pt>
                <c:pt idx="3212">
                  <c:v>5</c:v>
                </c:pt>
                <c:pt idx="3213">
                  <c:v>4.9800000000000004</c:v>
                </c:pt>
                <c:pt idx="3214">
                  <c:v>4.97</c:v>
                </c:pt>
                <c:pt idx="3215">
                  <c:v>4.91</c:v>
                </c:pt>
                <c:pt idx="3216">
                  <c:v>4.82</c:v>
                </c:pt>
                <c:pt idx="3217">
                  <c:v>4.7</c:v>
                </c:pt>
                <c:pt idx="3218">
                  <c:v>4.58</c:v>
                </c:pt>
                <c:pt idx="3219">
                  <c:v>4.46</c:v>
                </c:pt>
                <c:pt idx="3220">
                  <c:v>4.3899999999999997</c:v>
                </c:pt>
                <c:pt idx="3221">
                  <c:v>4.3</c:v>
                </c:pt>
                <c:pt idx="3222">
                  <c:v>4.26</c:v>
                </c:pt>
                <c:pt idx="3223">
                  <c:v>4.2</c:v>
                </c:pt>
                <c:pt idx="3224">
                  <c:v>4.2</c:v>
                </c:pt>
                <c:pt idx="3225">
                  <c:v>4.16</c:v>
                </c:pt>
                <c:pt idx="3226">
                  <c:v>4.1399999999999997</c:v>
                </c:pt>
                <c:pt idx="3227">
                  <c:v>4.0999999999999996</c:v>
                </c:pt>
                <c:pt idx="3228">
                  <c:v>4.1500000000000004</c:v>
                </c:pt>
                <c:pt idx="3229">
                  <c:v>4.16</c:v>
                </c:pt>
                <c:pt idx="3230">
                  <c:v>4.1500000000000004</c:v>
                </c:pt>
                <c:pt idx="3231">
                  <c:v>4.1100000000000003</c:v>
                </c:pt>
                <c:pt idx="3232">
                  <c:v>4.08</c:v>
                </c:pt>
                <c:pt idx="3233">
                  <c:v>4.05</c:v>
                </c:pt>
                <c:pt idx="3234">
                  <c:v>3.99</c:v>
                </c:pt>
                <c:pt idx="3235">
                  <c:v>3.91</c:v>
                </c:pt>
                <c:pt idx="3236">
                  <c:v>3.83</c:v>
                </c:pt>
                <c:pt idx="3237">
                  <c:v>3.75</c:v>
                </c:pt>
                <c:pt idx="3238">
                  <c:v>3.7</c:v>
                </c:pt>
                <c:pt idx="3239">
                  <c:v>3.64</c:v>
                </c:pt>
                <c:pt idx="3240">
                  <c:v>3.56</c:v>
                </c:pt>
                <c:pt idx="3241">
                  <c:v>3.44</c:v>
                </c:pt>
                <c:pt idx="3242">
                  <c:v>3.38</c:v>
                </c:pt>
                <c:pt idx="3243">
                  <c:v>3.28</c:v>
                </c:pt>
                <c:pt idx="3244">
                  <c:v>3.15</c:v>
                </c:pt>
                <c:pt idx="3245">
                  <c:v>3</c:v>
                </c:pt>
                <c:pt idx="3246">
                  <c:v>2.89</c:v>
                </c:pt>
                <c:pt idx="3247">
                  <c:v>2.74</c:v>
                </c:pt>
                <c:pt idx="3248">
                  <c:v>2.66</c:v>
                </c:pt>
                <c:pt idx="3249">
                  <c:v>2.6</c:v>
                </c:pt>
                <c:pt idx="3250">
                  <c:v>2.54</c:v>
                </c:pt>
                <c:pt idx="3251">
                  <c:v>2.5499999999999998</c:v>
                </c:pt>
                <c:pt idx="3252">
                  <c:v>2.5099999999999998</c:v>
                </c:pt>
                <c:pt idx="3253">
                  <c:v>2.5</c:v>
                </c:pt>
                <c:pt idx="3254">
                  <c:v>2.5</c:v>
                </c:pt>
                <c:pt idx="3255">
                  <c:v>2.52</c:v>
                </c:pt>
                <c:pt idx="3256">
                  <c:v>2.65</c:v>
                </c:pt>
                <c:pt idx="3257">
                  <c:v>2.75</c:v>
                </c:pt>
                <c:pt idx="3258">
                  <c:v>2.81</c:v>
                </c:pt>
                <c:pt idx="3259">
                  <c:v>2.84</c:v>
                </c:pt>
                <c:pt idx="3260">
                  <c:v>2.84</c:v>
                </c:pt>
                <c:pt idx="3261">
                  <c:v>2.85</c:v>
                </c:pt>
                <c:pt idx="3262">
                  <c:v>2.84</c:v>
                </c:pt>
                <c:pt idx="3263">
                  <c:v>2.82</c:v>
                </c:pt>
                <c:pt idx="3264">
                  <c:v>2.83</c:v>
                </c:pt>
                <c:pt idx="3265">
                  <c:v>2.8</c:v>
                </c:pt>
                <c:pt idx="3266">
                  <c:v>2.79</c:v>
                </c:pt>
                <c:pt idx="3267">
                  <c:v>2.75</c:v>
                </c:pt>
                <c:pt idx="3268">
                  <c:v>2.7</c:v>
                </c:pt>
                <c:pt idx="3269">
                  <c:v>2.7</c:v>
                </c:pt>
                <c:pt idx="3270">
                  <c:v>2.66</c:v>
                </c:pt>
                <c:pt idx="3271">
                  <c:v>2.61</c:v>
                </c:pt>
                <c:pt idx="3272">
                  <c:v>2.5499999999999998</c:v>
                </c:pt>
                <c:pt idx="3273">
                  <c:v>2.48</c:v>
                </c:pt>
                <c:pt idx="3274">
                  <c:v>2.42</c:v>
                </c:pt>
                <c:pt idx="3275">
                  <c:v>2.34</c:v>
                </c:pt>
                <c:pt idx="3276">
                  <c:v>2.25</c:v>
                </c:pt>
                <c:pt idx="3277">
                  <c:v>2.16</c:v>
                </c:pt>
                <c:pt idx="3278">
                  <c:v>2.09</c:v>
                </c:pt>
                <c:pt idx="3279">
                  <c:v>1.98</c:v>
                </c:pt>
                <c:pt idx="3280">
                  <c:v>1.88</c:v>
                </c:pt>
                <c:pt idx="3281">
                  <c:v>1.74</c:v>
                </c:pt>
                <c:pt idx="3282">
                  <c:v>1.68</c:v>
                </c:pt>
                <c:pt idx="3283">
                  <c:v>1.6</c:v>
                </c:pt>
                <c:pt idx="3284">
                  <c:v>1.53</c:v>
                </c:pt>
                <c:pt idx="3285">
                  <c:v>1.44</c:v>
                </c:pt>
                <c:pt idx="3286">
                  <c:v>1.42</c:v>
                </c:pt>
                <c:pt idx="3287">
                  <c:v>1.4</c:v>
                </c:pt>
                <c:pt idx="3288">
                  <c:v>1.35</c:v>
                </c:pt>
                <c:pt idx="3289">
                  <c:v>1.28</c:v>
                </c:pt>
                <c:pt idx="3290">
                  <c:v>1.25</c:v>
                </c:pt>
                <c:pt idx="3291">
                  <c:v>1.2</c:v>
                </c:pt>
                <c:pt idx="3292">
                  <c:v>1.17</c:v>
                </c:pt>
                <c:pt idx="3293">
                  <c:v>1.1399999999999999</c:v>
                </c:pt>
                <c:pt idx="3294">
                  <c:v>1.1499999999999999</c:v>
                </c:pt>
                <c:pt idx="3295">
                  <c:v>1.2</c:v>
                </c:pt>
                <c:pt idx="3296">
                  <c:v>1.23</c:v>
                </c:pt>
                <c:pt idx="3297">
                  <c:v>1.24</c:v>
                </c:pt>
                <c:pt idx="3298">
                  <c:v>1.24</c:v>
                </c:pt>
                <c:pt idx="3299">
                  <c:v>1.22</c:v>
                </c:pt>
                <c:pt idx="3300">
                  <c:v>1.22</c:v>
                </c:pt>
                <c:pt idx="3301">
                  <c:v>1.24</c:v>
                </c:pt>
                <c:pt idx="3302">
                  <c:v>1.27</c:v>
                </c:pt>
                <c:pt idx="3303">
                  <c:v>1.34</c:v>
                </c:pt>
                <c:pt idx="3304">
                  <c:v>1.5</c:v>
                </c:pt>
                <c:pt idx="3305">
                  <c:v>1.58</c:v>
                </c:pt>
                <c:pt idx="3306">
                  <c:v>1.71</c:v>
                </c:pt>
                <c:pt idx="3307">
                  <c:v>1.84</c:v>
                </c:pt>
                <c:pt idx="3308">
                  <c:v>1.94</c:v>
                </c:pt>
                <c:pt idx="3309">
                  <c:v>2</c:v>
                </c:pt>
                <c:pt idx="3310">
                  <c:v>2.0499999999999998</c:v>
                </c:pt>
                <c:pt idx="3311">
                  <c:v>2.16</c:v>
                </c:pt>
                <c:pt idx="3312">
                  <c:v>2.3199999999999998</c:v>
                </c:pt>
                <c:pt idx="3313">
                  <c:v>2.42</c:v>
                </c:pt>
                <c:pt idx="3314">
                  <c:v>2.5</c:v>
                </c:pt>
                <c:pt idx="3315">
                  <c:v>2.66</c:v>
                </c:pt>
                <c:pt idx="3316">
                  <c:v>2.81</c:v>
                </c:pt>
                <c:pt idx="3317">
                  <c:v>2.9</c:v>
                </c:pt>
                <c:pt idx="3318">
                  <c:v>3</c:v>
                </c:pt>
                <c:pt idx="3319">
                  <c:v>3.07</c:v>
                </c:pt>
                <c:pt idx="3320">
                  <c:v>3.08</c:v>
                </c:pt>
                <c:pt idx="3321">
                  <c:v>3</c:v>
                </c:pt>
                <c:pt idx="3322">
                  <c:v>2.9</c:v>
                </c:pt>
                <c:pt idx="3323">
                  <c:v>2.82</c:v>
                </c:pt>
                <c:pt idx="3324">
                  <c:v>2.75</c:v>
                </c:pt>
                <c:pt idx="3325">
                  <c:v>2.74</c:v>
                </c:pt>
                <c:pt idx="3326">
                  <c:v>2.72</c:v>
                </c:pt>
                <c:pt idx="3327">
                  <c:v>2.75</c:v>
                </c:pt>
                <c:pt idx="3328">
                  <c:v>2.94</c:v>
                </c:pt>
                <c:pt idx="3329">
                  <c:v>3.12</c:v>
                </c:pt>
                <c:pt idx="3330">
                  <c:v>3.22</c:v>
                </c:pt>
                <c:pt idx="3331">
                  <c:v>3.31</c:v>
                </c:pt>
                <c:pt idx="3332">
                  <c:v>3.54</c:v>
                </c:pt>
                <c:pt idx="3333">
                  <c:v>3.94</c:v>
                </c:pt>
                <c:pt idx="3334">
                  <c:v>4.18</c:v>
                </c:pt>
                <c:pt idx="3335">
                  <c:v>4.25</c:v>
                </c:pt>
                <c:pt idx="3336">
                  <c:v>4.29</c:v>
                </c:pt>
                <c:pt idx="3337">
                  <c:v>4.32</c:v>
                </c:pt>
                <c:pt idx="3338">
                  <c:v>4.3600000000000003</c:v>
                </c:pt>
                <c:pt idx="3339">
                  <c:v>4.26</c:v>
                </c:pt>
                <c:pt idx="3340">
                  <c:v>4.0999999999999996</c:v>
                </c:pt>
                <c:pt idx="3341">
                  <c:v>3.94</c:v>
                </c:pt>
                <c:pt idx="3342">
                  <c:v>3.78</c:v>
                </c:pt>
                <c:pt idx="3343">
                  <c:v>3.6</c:v>
                </c:pt>
                <c:pt idx="3344">
                  <c:v>3.45</c:v>
                </c:pt>
                <c:pt idx="3345">
                  <c:v>3.38</c:v>
                </c:pt>
                <c:pt idx="3346">
                  <c:v>3.24</c:v>
                </c:pt>
                <c:pt idx="3347">
                  <c:v>3.14</c:v>
                </c:pt>
                <c:pt idx="3348">
                  <c:v>3.05</c:v>
                </c:pt>
                <c:pt idx="3349">
                  <c:v>2.99</c:v>
                </c:pt>
                <c:pt idx="3350">
                  <c:v>2.92</c:v>
                </c:pt>
                <c:pt idx="3351">
                  <c:v>2.95</c:v>
                </c:pt>
                <c:pt idx="3352">
                  <c:v>3.08</c:v>
                </c:pt>
                <c:pt idx="3353">
                  <c:v>3.12</c:v>
                </c:pt>
                <c:pt idx="3354">
                  <c:v>3.14</c:v>
                </c:pt>
                <c:pt idx="3355">
                  <c:v>3.14</c:v>
                </c:pt>
                <c:pt idx="3356">
                  <c:v>3.14</c:v>
                </c:pt>
                <c:pt idx="3357">
                  <c:v>3.1</c:v>
                </c:pt>
                <c:pt idx="3358">
                  <c:v>3.01</c:v>
                </c:pt>
                <c:pt idx="3359">
                  <c:v>2.92</c:v>
                </c:pt>
                <c:pt idx="3360">
                  <c:v>2.84</c:v>
                </c:pt>
                <c:pt idx="3361">
                  <c:v>2.74</c:v>
                </c:pt>
                <c:pt idx="3362">
                  <c:v>2.7</c:v>
                </c:pt>
                <c:pt idx="3363">
                  <c:v>2.66</c:v>
                </c:pt>
                <c:pt idx="3364">
                  <c:v>2.56</c:v>
                </c:pt>
                <c:pt idx="3365">
                  <c:v>2.62</c:v>
                </c:pt>
                <c:pt idx="3366">
                  <c:v>2.68</c:v>
                </c:pt>
                <c:pt idx="3367">
                  <c:v>2.88</c:v>
                </c:pt>
                <c:pt idx="3368">
                  <c:v>3.24</c:v>
                </c:pt>
                <c:pt idx="3369">
                  <c:v>3.58</c:v>
                </c:pt>
                <c:pt idx="3370">
                  <c:v>3.79</c:v>
                </c:pt>
                <c:pt idx="3371">
                  <c:v>3.91</c:v>
                </c:pt>
                <c:pt idx="3372">
                  <c:v>3.99</c:v>
                </c:pt>
                <c:pt idx="3373">
                  <c:v>4.08</c:v>
                </c:pt>
                <c:pt idx="3374">
                  <c:v>4.32</c:v>
                </c:pt>
                <c:pt idx="3375">
                  <c:v>4.5599999999999996</c:v>
                </c:pt>
                <c:pt idx="3376">
                  <c:v>4.7</c:v>
                </c:pt>
                <c:pt idx="3377">
                  <c:v>4.8</c:v>
                </c:pt>
                <c:pt idx="3378">
                  <c:v>4.8600000000000003</c:v>
                </c:pt>
                <c:pt idx="3379">
                  <c:v>4.84</c:v>
                </c:pt>
                <c:pt idx="3380">
                  <c:v>4.83</c:v>
                </c:pt>
                <c:pt idx="3381">
                  <c:v>4.9000000000000004</c:v>
                </c:pt>
                <c:pt idx="3382">
                  <c:v>5.0199999999999996</c:v>
                </c:pt>
                <c:pt idx="3383">
                  <c:v>5.18</c:v>
                </c:pt>
                <c:pt idx="3384">
                  <c:v>5.3</c:v>
                </c:pt>
                <c:pt idx="3385">
                  <c:v>5.3</c:v>
                </c:pt>
                <c:pt idx="3386">
                  <c:v>5.22</c:v>
                </c:pt>
                <c:pt idx="3387">
                  <c:v>5.08</c:v>
                </c:pt>
                <c:pt idx="3388">
                  <c:v>4.92</c:v>
                </c:pt>
                <c:pt idx="3389">
                  <c:v>4.7</c:v>
                </c:pt>
                <c:pt idx="3390">
                  <c:v>4.51</c:v>
                </c:pt>
                <c:pt idx="3391">
                  <c:v>4.32</c:v>
                </c:pt>
                <c:pt idx="3392">
                  <c:v>4.25</c:v>
                </c:pt>
                <c:pt idx="3393">
                  <c:v>4</c:v>
                </c:pt>
                <c:pt idx="3394">
                  <c:v>3.91</c:v>
                </c:pt>
                <c:pt idx="3395">
                  <c:v>3.86</c:v>
                </c:pt>
                <c:pt idx="3396">
                  <c:v>3.8</c:v>
                </c:pt>
                <c:pt idx="3397">
                  <c:v>3.76</c:v>
                </c:pt>
                <c:pt idx="3398">
                  <c:v>3.7</c:v>
                </c:pt>
                <c:pt idx="3399">
                  <c:v>3.56</c:v>
                </c:pt>
                <c:pt idx="3400">
                  <c:v>3.39</c:v>
                </c:pt>
                <c:pt idx="3401">
                  <c:v>3.22</c:v>
                </c:pt>
                <c:pt idx="3402">
                  <c:v>3.09</c:v>
                </c:pt>
                <c:pt idx="3403">
                  <c:v>2.99</c:v>
                </c:pt>
                <c:pt idx="3404">
                  <c:v>2.92</c:v>
                </c:pt>
                <c:pt idx="3405">
                  <c:v>2.9</c:v>
                </c:pt>
                <c:pt idx="3406">
                  <c:v>2.89</c:v>
                </c:pt>
                <c:pt idx="3407">
                  <c:v>2.84</c:v>
                </c:pt>
                <c:pt idx="3408">
                  <c:v>2.83</c:v>
                </c:pt>
                <c:pt idx="3409">
                  <c:v>2.82</c:v>
                </c:pt>
                <c:pt idx="3410">
                  <c:v>2.84</c:v>
                </c:pt>
                <c:pt idx="3411">
                  <c:v>2.8</c:v>
                </c:pt>
                <c:pt idx="3412">
                  <c:v>2.8</c:v>
                </c:pt>
                <c:pt idx="3413">
                  <c:v>2.84</c:v>
                </c:pt>
                <c:pt idx="3414">
                  <c:v>2.94</c:v>
                </c:pt>
                <c:pt idx="3415">
                  <c:v>2.94</c:v>
                </c:pt>
                <c:pt idx="3416">
                  <c:v>2.83</c:v>
                </c:pt>
                <c:pt idx="3417">
                  <c:v>2.66</c:v>
                </c:pt>
                <c:pt idx="3418">
                  <c:v>2.4900000000000002</c:v>
                </c:pt>
                <c:pt idx="3419">
                  <c:v>2.35</c:v>
                </c:pt>
                <c:pt idx="3420">
                  <c:v>2.23</c:v>
                </c:pt>
                <c:pt idx="3421">
                  <c:v>2.12</c:v>
                </c:pt>
                <c:pt idx="3422">
                  <c:v>2.04</c:v>
                </c:pt>
                <c:pt idx="3423">
                  <c:v>1.96</c:v>
                </c:pt>
                <c:pt idx="3424">
                  <c:v>1.88</c:v>
                </c:pt>
                <c:pt idx="3425">
                  <c:v>1.8</c:v>
                </c:pt>
                <c:pt idx="3426">
                  <c:v>1.7</c:v>
                </c:pt>
                <c:pt idx="3427">
                  <c:v>1.6</c:v>
                </c:pt>
                <c:pt idx="3428">
                  <c:v>1.54</c:v>
                </c:pt>
                <c:pt idx="3429">
                  <c:v>1.44</c:v>
                </c:pt>
                <c:pt idx="3430">
                  <c:v>1.32</c:v>
                </c:pt>
                <c:pt idx="3431">
                  <c:v>1.23</c:v>
                </c:pt>
                <c:pt idx="3432">
                  <c:v>1.18</c:v>
                </c:pt>
                <c:pt idx="3433">
                  <c:v>1.1000000000000001</c:v>
                </c:pt>
                <c:pt idx="3434">
                  <c:v>1.06</c:v>
                </c:pt>
                <c:pt idx="3435">
                  <c:v>1.08</c:v>
                </c:pt>
                <c:pt idx="3436">
                  <c:v>1.1100000000000001</c:v>
                </c:pt>
                <c:pt idx="3437">
                  <c:v>1.1399999999999999</c:v>
                </c:pt>
                <c:pt idx="3438">
                  <c:v>1.1399999999999999</c:v>
                </c:pt>
                <c:pt idx="3439">
                  <c:v>1.1399999999999999</c:v>
                </c:pt>
                <c:pt idx="3440">
                  <c:v>1.1100000000000001</c:v>
                </c:pt>
                <c:pt idx="3441">
                  <c:v>1.08</c:v>
                </c:pt>
                <c:pt idx="3442">
                  <c:v>1.03</c:v>
                </c:pt>
                <c:pt idx="3443">
                  <c:v>1</c:v>
                </c:pt>
                <c:pt idx="3444">
                  <c:v>0.97</c:v>
                </c:pt>
                <c:pt idx="3445">
                  <c:v>0.94</c:v>
                </c:pt>
                <c:pt idx="3446">
                  <c:v>0.89</c:v>
                </c:pt>
                <c:pt idx="3447">
                  <c:v>0.84</c:v>
                </c:pt>
                <c:pt idx="3448">
                  <c:v>0.8</c:v>
                </c:pt>
                <c:pt idx="3449">
                  <c:v>0.76</c:v>
                </c:pt>
                <c:pt idx="3450">
                  <c:v>0.68</c:v>
                </c:pt>
                <c:pt idx="3451">
                  <c:v>0.62</c:v>
                </c:pt>
                <c:pt idx="3452">
                  <c:v>0.56999999999999995</c:v>
                </c:pt>
                <c:pt idx="3453">
                  <c:v>0.51</c:v>
                </c:pt>
                <c:pt idx="3454">
                  <c:v>0.49</c:v>
                </c:pt>
                <c:pt idx="3455">
                  <c:v>0.42</c:v>
                </c:pt>
                <c:pt idx="3456">
                  <c:v>0.37</c:v>
                </c:pt>
                <c:pt idx="3457">
                  <c:v>0.32</c:v>
                </c:pt>
                <c:pt idx="3458">
                  <c:v>0.28999999999999998</c:v>
                </c:pt>
                <c:pt idx="3459">
                  <c:v>0.27</c:v>
                </c:pt>
                <c:pt idx="3460">
                  <c:v>0.26</c:v>
                </c:pt>
                <c:pt idx="3461">
                  <c:v>0.3</c:v>
                </c:pt>
                <c:pt idx="3462">
                  <c:v>0.4</c:v>
                </c:pt>
                <c:pt idx="3463">
                  <c:v>0.49</c:v>
                </c:pt>
                <c:pt idx="3464">
                  <c:v>0.65</c:v>
                </c:pt>
                <c:pt idx="3465">
                  <c:v>0.86</c:v>
                </c:pt>
                <c:pt idx="3466">
                  <c:v>1.01</c:v>
                </c:pt>
                <c:pt idx="3467">
                  <c:v>1.06</c:v>
                </c:pt>
                <c:pt idx="3468">
                  <c:v>1.1399999999999999</c:v>
                </c:pt>
                <c:pt idx="3469">
                  <c:v>1.37</c:v>
                </c:pt>
                <c:pt idx="3470">
                  <c:v>1.58</c:v>
                </c:pt>
                <c:pt idx="3471">
                  <c:v>1.74</c:v>
                </c:pt>
                <c:pt idx="3472">
                  <c:v>1.87</c:v>
                </c:pt>
                <c:pt idx="3473">
                  <c:v>1.93</c:v>
                </c:pt>
                <c:pt idx="3474">
                  <c:v>2.0299999999999998</c:v>
                </c:pt>
                <c:pt idx="3475">
                  <c:v>2.29</c:v>
                </c:pt>
                <c:pt idx="3476">
                  <c:v>2.68</c:v>
                </c:pt>
                <c:pt idx="3477">
                  <c:v>3</c:v>
                </c:pt>
                <c:pt idx="3478">
                  <c:v>3.17</c:v>
                </c:pt>
                <c:pt idx="3479">
                  <c:v>3.2</c:v>
                </c:pt>
                <c:pt idx="3480">
                  <c:v>3.11</c:v>
                </c:pt>
                <c:pt idx="3481">
                  <c:v>2.91</c:v>
                </c:pt>
                <c:pt idx="3482">
                  <c:v>2.66</c:v>
                </c:pt>
                <c:pt idx="3483">
                  <c:v>2.37</c:v>
                </c:pt>
                <c:pt idx="3484">
                  <c:v>2.0699999999999998</c:v>
                </c:pt>
                <c:pt idx="3485">
                  <c:v>1.82</c:v>
                </c:pt>
                <c:pt idx="3486">
                  <c:v>1.63</c:v>
                </c:pt>
                <c:pt idx="3487">
                  <c:v>1.45</c:v>
                </c:pt>
                <c:pt idx="3488">
                  <c:v>1.29</c:v>
                </c:pt>
                <c:pt idx="3489">
                  <c:v>1.1399999999999999</c:v>
                </c:pt>
                <c:pt idx="3490">
                  <c:v>1.01</c:v>
                </c:pt>
                <c:pt idx="3491">
                  <c:v>0.86</c:v>
                </c:pt>
                <c:pt idx="3492">
                  <c:v>0.74</c:v>
                </c:pt>
                <c:pt idx="3493">
                  <c:v>0.65</c:v>
                </c:pt>
                <c:pt idx="3494">
                  <c:v>0.56000000000000005</c:v>
                </c:pt>
                <c:pt idx="3495">
                  <c:v>0.46</c:v>
                </c:pt>
                <c:pt idx="3496">
                  <c:v>0.37</c:v>
                </c:pt>
                <c:pt idx="3497">
                  <c:v>0.36</c:v>
                </c:pt>
                <c:pt idx="3498">
                  <c:v>0.44</c:v>
                </c:pt>
                <c:pt idx="3499">
                  <c:v>0.57999999999999996</c:v>
                </c:pt>
                <c:pt idx="3500">
                  <c:v>0.91</c:v>
                </c:pt>
                <c:pt idx="3501">
                  <c:v>1.25</c:v>
                </c:pt>
                <c:pt idx="3502">
                  <c:v>2.0099999999999998</c:v>
                </c:pt>
                <c:pt idx="3503">
                  <c:v>2.73</c:v>
                </c:pt>
                <c:pt idx="3504">
                  <c:v>3.15</c:v>
                </c:pt>
                <c:pt idx="3505">
                  <c:v>3.36</c:v>
                </c:pt>
                <c:pt idx="3506">
                  <c:v>3.39</c:v>
                </c:pt>
                <c:pt idx="3507">
                  <c:v>3.26</c:v>
                </c:pt>
                <c:pt idx="3508">
                  <c:v>3.2</c:v>
                </c:pt>
                <c:pt idx="3509">
                  <c:v>3.23</c:v>
                </c:pt>
                <c:pt idx="3510">
                  <c:v>3.37</c:v>
                </c:pt>
                <c:pt idx="3511">
                  <c:v>3.65</c:v>
                </c:pt>
                <c:pt idx="3512">
                  <c:v>4.08</c:v>
                </c:pt>
                <c:pt idx="3513">
                  <c:v>4.55</c:v>
                </c:pt>
                <c:pt idx="3514">
                  <c:v>4.8099999999999996</c:v>
                </c:pt>
                <c:pt idx="3515">
                  <c:v>5.0199999999999996</c:v>
                </c:pt>
                <c:pt idx="3516">
                  <c:v>5.13</c:v>
                </c:pt>
                <c:pt idx="3517">
                  <c:v>5.12</c:v>
                </c:pt>
                <c:pt idx="3518">
                  <c:v>5.05</c:v>
                </c:pt>
                <c:pt idx="3519">
                  <c:v>4.93</c:v>
                </c:pt>
                <c:pt idx="3520">
                  <c:v>4.79</c:v>
                </c:pt>
                <c:pt idx="3521">
                  <c:v>4.59</c:v>
                </c:pt>
                <c:pt idx="3522">
                  <c:v>4.3499999999999996</c:v>
                </c:pt>
                <c:pt idx="3523">
                  <c:v>4.08</c:v>
                </c:pt>
                <c:pt idx="3524">
                  <c:v>3.88</c:v>
                </c:pt>
                <c:pt idx="3525">
                  <c:v>3.71</c:v>
                </c:pt>
                <c:pt idx="3526">
                  <c:v>3.64</c:v>
                </c:pt>
                <c:pt idx="3527">
                  <c:v>3.6</c:v>
                </c:pt>
                <c:pt idx="3528">
                  <c:v>3.49</c:v>
                </c:pt>
                <c:pt idx="3529">
                  <c:v>3.35</c:v>
                </c:pt>
                <c:pt idx="3530">
                  <c:v>3.16</c:v>
                </c:pt>
                <c:pt idx="3531">
                  <c:v>2.99</c:v>
                </c:pt>
                <c:pt idx="3532">
                  <c:v>2.81</c:v>
                </c:pt>
                <c:pt idx="3533">
                  <c:v>2.66</c:v>
                </c:pt>
                <c:pt idx="3534">
                  <c:v>2.5099999999999998</c:v>
                </c:pt>
                <c:pt idx="3535">
                  <c:v>2.38</c:v>
                </c:pt>
                <c:pt idx="3536">
                  <c:v>2.3199999999999998</c:v>
                </c:pt>
                <c:pt idx="3537">
                  <c:v>2.38</c:v>
                </c:pt>
                <c:pt idx="3538">
                  <c:v>2.5499999999999998</c:v>
                </c:pt>
                <c:pt idx="3539">
                  <c:v>2.75</c:v>
                </c:pt>
                <c:pt idx="3540">
                  <c:v>2.89</c:v>
                </c:pt>
                <c:pt idx="3541">
                  <c:v>2.97</c:v>
                </c:pt>
                <c:pt idx="3542">
                  <c:v>2.99</c:v>
                </c:pt>
                <c:pt idx="3543">
                  <c:v>2.9</c:v>
                </c:pt>
                <c:pt idx="3544">
                  <c:v>2.82</c:v>
                </c:pt>
                <c:pt idx="3545">
                  <c:v>2.7</c:v>
                </c:pt>
                <c:pt idx="3546">
                  <c:v>2.58</c:v>
                </c:pt>
                <c:pt idx="3547">
                  <c:v>2.5</c:v>
                </c:pt>
                <c:pt idx="3548">
                  <c:v>2.4300000000000002</c:v>
                </c:pt>
                <c:pt idx="3549">
                  <c:v>2.34</c:v>
                </c:pt>
                <c:pt idx="3550">
                  <c:v>2.2400000000000002</c:v>
                </c:pt>
                <c:pt idx="3551">
                  <c:v>2.21</c:v>
                </c:pt>
                <c:pt idx="3552">
                  <c:v>2.15</c:v>
                </c:pt>
                <c:pt idx="3553">
                  <c:v>2.13</c:v>
                </c:pt>
                <c:pt idx="3554">
                  <c:v>2.09</c:v>
                </c:pt>
                <c:pt idx="3555">
                  <c:v>2.06</c:v>
                </c:pt>
                <c:pt idx="3556">
                  <c:v>2.0299999999999998</c:v>
                </c:pt>
                <c:pt idx="3557">
                  <c:v>1.99</c:v>
                </c:pt>
                <c:pt idx="3558">
                  <c:v>1.95</c:v>
                </c:pt>
                <c:pt idx="3559">
                  <c:v>1.95</c:v>
                </c:pt>
                <c:pt idx="3560">
                  <c:v>1.93</c:v>
                </c:pt>
                <c:pt idx="3561">
                  <c:v>1.92</c:v>
                </c:pt>
                <c:pt idx="3562">
                  <c:v>1.91</c:v>
                </c:pt>
                <c:pt idx="3563">
                  <c:v>1.91</c:v>
                </c:pt>
                <c:pt idx="3564">
                  <c:v>1.9</c:v>
                </c:pt>
                <c:pt idx="3565">
                  <c:v>2</c:v>
                </c:pt>
                <c:pt idx="3566">
                  <c:v>2.2000000000000002</c:v>
                </c:pt>
                <c:pt idx="3567">
                  <c:v>2.48</c:v>
                </c:pt>
                <c:pt idx="3568">
                  <c:v>2.79</c:v>
                </c:pt>
                <c:pt idx="3569">
                  <c:v>3.02</c:v>
                </c:pt>
                <c:pt idx="3570">
                  <c:v>3.13</c:v>
                </c:pt>
                <c:pt idx="3571">
                  <c:v>3.15</c:v>
                </c:pt>
                <c:pt idx="3572">
                  <c:v>3.11</c:v>
                </c:pt>
                <c:pt idx="3573">
                  <c:v>3.05</c:v>
                </c:pt>
                <c:pt idx="3574">
                  <c:v>2.97</c:v>
                </c:pt>
                <c:pt idx="3575">
                  <c:v>2.9</c:v>
                </c:pt>
                <c:pt idx="3576">
                  <c:v>2.82</c:v>
                </c:pt>
                <c:pt idx="3577">
                  <c:v>2.75</c:v>
                </c:pt>
                <c:pt idx="3578">
                  <c:v>2.71</c:v>
                </c:pt>
                <c:pt idx="3579">
                  <c:v>2.69</c:v>
                </c:pt>
                <c:pt idx="3580">
                  <c:v>2.65</c:v>
                </c:pt>
                <c:pt idx="3581">
                  <c:v>2.6</c:v>
                </c:pt>
                <c:pt idx="3582">
                  <c:v>2.48</c:v>
                </c:pt>
                <c:pt idx="3583">
                  <c:v>2.3199999999999998</c:v>
                </c:pt>
                <c:pt idx="3584">
                  <c:v>2.15</c:v>
                </c:pt>
                <c:pt idx="3585">
                  <c:v>1.99</c:v>
                </c:pt>
                <c:pt idx="3586">
                  <c:v>1.82</c:v>
                </c:pt>
                <c:pt idx="3587">
                  <c:v>1.66</c:v>
                </c:pt>
                <c:pt idx="3588">
                  <c:v>1.51</c:v>
                </c:pt>
                <c:pt idx="3589">
                  <c:v>1.46</c:v>
                </c:pt>
                <c:pt idx="3590">
                  <c:v>1.43</c:v>
                </c:pt>
                <c:pt idx="3591">
                  <c:v>1.46</c:v>
                </c:pt>
                <c:pt idx="3592">
                  <c:v>1.5</c:v>
                </c:pt>
                <c:pt idx="3593">
                  <c:v>1.54</c:v>
                </c:pt>
                <c:pt idx="3594">
                  <c:v>1.6</c:v>
                </c:pt>
                <c:pt idx="3595">
                  <c:v>1.65</c:v>
                </c:pt>
                <c:pt idx="3596">
                  <c:v>1.72</c:v>
                </c:pt>
                <c:pt idx="3597">
                  <c:v>1.8</c:v>
                </c:pt>
                <c:pt idx="3598">
                  <c:v>1.88</c:v>
                </c:pt>
                <c:pt idx="3599">
                  <c:v>1.97</c:v>
                </c:pt>
                <c:pt idx="3600">
                  <c:v>2.0699999999999998</c:v>
                </c:pt>
                <c:pt idx="3601">
                  <c:v>2.16</c:v>
                </c:pt>
                <c:pt idx="3602">
                  <c:v>2.21</c:v>
                </c:pt>
                <c:pt idx="3603">
                  <c:v>2.23</c:v>
                </c:pt>
                <c:pt idx="3604">
                  <c:v>2.23</c:v>
                </c:pt>
                <c:pt idx="3605">
                  <c:v>2.2000000000000002</c:v>
                </c:pt>
                <c:pt idx="3606">
                  <c:v>2.1800000000000002</c:v>
                </c:pt>
                <c:pt idx="3607">
                  <c:v>2.14</c:v>
                </c:pt>
                <c:pt idx="3608">
                  <c:v>2.08</c:v>
                </c:pt>
                <c:pt idx="3609">
                  <c:v>2.0499999999999998</c:v>
                </c:pt>
                <c:pt idx="3610">
                  <c:v>1.99</c:v>
                </c:pt>
                <c:pt idx="3611">
                  <c:v>1.96</c:v>
                </c:pt>
                <c:pt idx="3612">
                  <c:v>1.92</c:v>
                </c:pt>
                <c:pt idx="3613">
                  <c:v>1.99</c:v>
                </c:pt>
                <c:pt idx="3614">
                  <c:v>2.04</c:v>
                </c:pt>
                <c:pt idx="3615">
                  <c:v>2.16</c:v>
                </c:pt>
                <c:pt idx="3616">
                  <c:v>2.2999999999999998</c:v>
                </c:pt>
                <c:pt idx="3617">
                  <c:v>2.4300000000000002</c:v>
                </c:pt>
                <c:pt idx="3618">
                  <c:v>2.59</c:v>
                </c:pt>
                <c:pt idx="3619">
                  <c:v>2.75</c:v>
                </c:pt>
                <c:pt idx="3620">
                  <c:v>2.93</c:v>
                </c:pt>
                <c:pt idx="3621">
                  <c:v>3.14</c:v>
                </c:pt>
                <c:pt idx="3622">
                  <c:v>3.36</c:v>
                </c:pt>
                <c:pt idx="3623">
                  <c:v>3.52</c:v>
                </c:pt>
                <c:pt idx="3624">
                  <c:v>3.7</c:v>
                </c:pt>
                <c:pt idx="3625">
                  <c:v>3.8</c:v>
                </c:pt>
                <c:pt idx="3626">
                  <c:v>3.9</c:v>
                </c:pt>
                <c:pt idx="3627">
                  <c:v>3.94</c:v>
                </c:pt>
                <c:pt idx="3628">
                  <c:v>3.95</c:v>
                </c:pt>
                <c:pt idx="3629">
                  <c:v>3.94</c:v>
                </c:pt>
                <c:pt idx="3630">
                  <c:v>3.98</c:v>
                </c:pt>
                <c:pt idx="3631">
                  <c:v>4.1100000000000003</c:v>
                </c:pt>
                <c:pt idx="3632">
                  <c:v>4.29</c:v>
                </c:pt>
                <c:pt idx="3633">
                  <c:v>4.42</c:v>
                </c:pt>
                <c:pt idx="3634">
                  <c:v>4.49</c:v>
                </c:pt>
                <c:pt idx="3635">
                  <c:v>4.5</c:v>
                </c:pt>
                <c:pt idx="3636">
                  <c:v>4.45</c:v>
                </c:pt>
                <c:pt idx="3637">
                  <c:v>4.37</c:v>
                </c:pt>
                <c:pt idx="3638">
                  <c:v>4.28</c:v>
                </c:pt>
                <c:pt idx="3639">
                  <c:v>4.18</c:v>
                </c:pt>
                <c:pt idx="3640">
                  <c:v>4.09</c:v>
                </c:pt>
                <c:pt idx="3641">
                  <c:v>4</c:v>
                </c:pt>
                <c:pt idx="3642">
                  <c:v>3.88</c:v>
                </c:pt>
                <c:pt idx="3643">
                  <c:v>3.76</c:v>
                </c:pt>
                <c:pt idx="3644">
                  <c:v>3.66</c:v>
                </c:pt>
                <c:pt idx="3645">
                  <c:v>3.54</c:v>
                </c:pt>
                <c:pt idx="3646">
                  <c:v>3.48</c:v>
                </c:pt>
                <c:pt idx="3647">
                  <c:v>3.4</c:v>
                </c:pt>
                <c:pt idx="3648">
                  <c:v>3.34</c:v>
                </c:pt>
                <c:pt idx="3649">
                  <c:v>3.31</c:v>
                </c:pt>
                <c:pt idx="3650">
                  <c:v>3.25</c:v>
                </c:pt>
                <c:pt idx="3651">
                  <c:v>3.4</c:v>
                </c:pt>
                <c:pt idx="3652">
                  <c:v>3.44</c:v>
                </c:pt>
                <c:pt idx="3653">
                  <c:v>3.48</c:v>
                </c:pt>
                <c:pt idx="3654">
                  <c:v>3.48</c:v>
                </c:pt>
                <c:pt idx="3655">
                  <c:v>3.45</c:v>
                </c:pt>
                <c:pt idx="3656">
                  <c:v>3.44</c:v>
                </c:pt>
                <c:pt idx="3657">
                  <c:v>3.43</c:v>
                </c:pt>
                <c:pt idx="3658">
                  <c:v>3.37</c:v>
                </c:pt>
                <c:pt idx="3659">
                  <c:v>3.29</c:v>
                </c:pt>
                <c:pt idx="3660">
                  <c:v>3.23</c:v>
                </c:pt>
                <c:pt idx="3661">
                  <c:v>3.2</c:v>
                </c:pt>
                <c:pt idx="3662">
                  <c:v>3.2</c:v>
                </c:pt>
                <c:pt idx="3663">
                  <c:v>3.22</c:v>
                </c:pt>
                <c:pt idx="3664">
                  <c:v>3.23</c:v>
                </c:pt>
                <c:pt idx="3665">
                  <c:v>3.2</c:v>
                </c:pt>
                <c:pt idx="3666">
                  <c:v>3.15</c:v>
                </c:pt>
                <c:pt idx="3667">
                  <c:v>3.06</c:v>
                </c:pt>
                <c:pt idx="3668">
                  <c:v>2.95</c:v>
                </c:pt>
                <c:pt idx="3669">
                  <c:v>2.84</c:v>
                </c:pt>
                <c:pt idx="3670">
                  <c:v>2.77</c:v>
                </c:pt>
                <c:pt idx="3671">
                  <c:v>2.77</c:v>
                </c:pt>
                <c:pt idx="3672">
                  <c:v>2.85</c:v>
                </c:pt>
                <c:pt idx="3673">
                  <c:v>2.95</c:v>
                </c:pt>
                <c:pt idx="3674">
                  <c:v>3.04</c:v>
                </c:pt>
                <c:pt idx="3675">
                  <c:v>3.07</c:v>
                </c:pt>
                <c:pt idx="3676">
                  <c:v>3.1</c:v>
                </c:pt>
                <c:pt idx="3677">
                  <c:v>3.1</c:v>
                </c:pt>
                <c:pt idx="3678">
                  <c:v>3.1</c:v>
                </c:pt>
                <c:pt idx="3679">
                  <c:v>3.14</c:v>
                </c:pt>
                <c:pt idx="3680">
                  <c:v>3.15</c:v>
                </c:pt>
                <c:pt idx="3681">
                  <c:v>3.16</c:v>
                </c:pt>
                <c:pt idx="3682">
                  <c:v>3.14</c:v>
                </c:pt>
                <c:pt idx="3683">
                  <c:v>3.12</c:v>
                </c:pt>
                <c:pt idx="3684">
                  <c:v>3.11</c:v>
                </c:pt>
                <c:pt idx="3685">
                  <c:v>3.09</c:v>
                </c:pt>
                <c:pt idx="3686">
                  <c:v>3.1</c:v>
                </c:pt>
                <c:pt idx="3687">
                  <c:v>3.16</c:v>
                </c:pt>
                <c:pt idx="3688">
                  <c:v>3.18</c:v>
                </c:pt>
                <c:pt idx="3689">
                  <c:v>3.15</c:v>
                </c:pt>
                <c:pt idx="3690">
                  <c:v>3.11</c:v>
                </c:pt>
                <c:pt idx="3691">
                  <c:v>3.08</c:v>
                </c:pt>
                <c:pt idx="3692">
                  <c:v>3.04</c:v>
                </c:pt>
                <c:pt idx="3693">
                  <c:v>3.02</c:v>
                </c:pt>
                <c:pt idx="3694">
                  <c:v>3</c:v>
                </c:pt>
                <c:pt idx="3695">
                  <c:v>3</c:v>
                </c:pt>
                <c:pt idx="3696">
                  <c:v>3</c:v>
                </c:pt>
                <c:pt idx="3697">
                  <c:v>3.06</c:v>
                </c:pt>
                <c:pt idx="3698">
                  <c:v>3.15</c:v>
                </c:pt>
                <c:pt idx="3699">
                  <c:v>3.25</c:v>
                </c:pt>
                <c:pt idx="3700">
                  <c:v>3.33</c:v>
                </c:pt>
                <c:pt idx="3701">
                  <c:v>3.36</c:v>
                </c:pt>
                <c:pt idx="3702">
                  <c:v>3.37</c:v>
                </c:pt>
                <c:pt idx="3703">
                  <c:v>3.3</c:v>
                </c:pt>
                <c:pt idx="3704">
                  <c:v>3.2</c:v>
                </c:pt>
                <c:pt idx="3705">
                  <c:v>3.1</c:v>
                </c:pt>
                <c:pt idx="3706">
                  <c:v>3</c:v>
                </c:pt>
                <c:pt idx="3707">
                  <c:v>2.9</c:v>
                </c:pt>
                <c:pt idx="3708">
                  <c:v>2.83</c:v>
                </c:pt>
                <c:pt idx="3709">
                  <c:v>2.75</c:v>
                </c:pt>
                <c:pt idx="3710">
                  <c:v>2.7</c:v>
                </c:pt>
                <c:pt idx="3711">
                  <c:v>2.67</c:v>
                </c:pt>
                <c:pt idx="3712">
                  <c:v>2.67</c:v>
                </c:pt>
                <c:pt idx="3713">
                  <c:v>2.61</c:v>
                </c:pt>
                <c:pt idx="3714">
                  <c:v>2.56</c:v>
                </c:pt>
                <c:pt idx="3715">
                  <c:v>2.5</c:v>
                </c:pt>
                <c:pt idx="3716">
                  <c:v>2.42</c:v>
                </c:pt>
                <c:pt idx="3717">
                  <c:v>2.37</c:v>
                </c:pt>
                <c:pt idx="3718">
                  <c:v>2.33</c:v>
                </c:pt>
                <c:pt idx="3719">
                  <c:v>2.2999999999999998</c:v>
                </c:pt>
                <c:pt idx="3720">
                  <c:v>2.27</c:v>
                </c:pt>
                <c:pt idx="3721">
                  <c:v>2.2000000000000002</c:v>
                </c:pt>
                <c:pt idx="3722">
                  <c:v>2.11</c:v>
                </c:pt>
                <c:pt idx="3723">
                  <c:v>2.0299999999999998</c:v>
                </c:pt>
                <c:pt idx="3724">
                  <c:v>1.94</c:v>
                </c:pt>
                <c:pt idx="3725">
                  <c:v>1.87</c:v>
                </c:pt>
                <c:pt idx="3726">
                  <c:v>1.89</c:v>
                </c:pt>
                <c:pt idx="3727">
                  <c:v>1.85</c:v>
                </c:pt>
                <c:pt idx="3728">
                  <c:v>1.87</c:v>
                </c:pt>
                <c:pt idx="3729">
                  <c:v>1.84</c:v>
                </c:pt>
                <c:pt idx="3730">
                  <c:v>1.82</c:v>
                </c:pt>
                <c:pt idx="3731">
                  <c:v>1.85</c:v>
                </c:pt>
                <c:pt idx="3732">
                  <c:v>1.89</c:v>
                </c:pt>
                <c:pt idx="3733">
                  <c:v>1.94</c:v>
                </c:pt>
                <c:pt idx="3734">
                  <c:v>2.08</c:v>
                </c:pt>
                <c:pt idx="3735">
                  <c:v>2.21</c:v>
                </c:pt>
                <c:pt idx="3736">
                  <c:v>2.36</c:v>
                </c:pt>
                <c:pt idx="3737">
                  <c:v>2.44</c:v>
                </c:pt>
                <c:pt idx="3738">
                  <c:v>2.56</c:v>
                </c:pt>
                <c:pt idx="3739">
                  <c:v>2.67</c:v>
                </c:pt>
                <c:pt idx="3740">
                  <c:v>2.7</c:v>
                </c:pt>
                <c:pt idx="3741">
                  <c:v>2.77</c:v>
                </c:pt>
                <c:pt idx="3742">
                  <c:v>2.78</c:v>
                </c:pt>
                <c:pt idx="3743">
                  <c:v>2.76</c:v>
                </c:pt>
                <c:pt idx="3744">
                  <c:v>2.75</c:v>
                </c:pt>
                <c:pt idx="3745">
                  <c:v>2.7</c:v>
                </c:pt>
                <c:pt idx="3746">
                  <c:v>2.66</c:v>
                </c:pt>
                <c:pt idx="3747">
                  <c:v>2.63</c:v>
                </c:pt>
                <c:pt idx="3748">
                  <c:v>2.64</c:v>
                </c:pt>
                <c:pt idx="3749">
                  <c:v>2.69</c:v>
                </c:pt>
                <c:pt idx="3750">
                  <c:v>2.75</c:v>
                </c:pt>
                <c:pt idx="3751">
                  <c:v>2.81</c:v>
                </c:pt>
                <c:pt idx="3752">
                  <c:v>2.79</c:v>
                </c:pt>
                <c:pt idx="3753">
                  <c:v>2.73</c:v>
                </c:pt>
                <c:pt idx="3754">
                  <c:v>2.73</c:v>
                </c:pt>
                <c:pt idx="3755">
                  <c:v>2.78</c:v>
                </c:pt>
                <c:pt idx="3756">
                  <c:v>2.81</c:v>
                </c:pt>
                <c:pt idx="3757">
                  <c:v>2.82</c:v>
                </c:pt>
                <c:pt idx="3758">
                  <c:v>2.83</c:v>
                </c:pt>
                <c:pt idx="3759">
                  <c:v>2.86</c:v>
                </c:pt>
                <c:pt idx="3760">
                  <c:v>2.86</c:v>
                </c:pt>
                <c:pt idx="3761">
                  <c:v>2.72</c:v>
                </c:pt>
                <c:pt idx="3762">
                  <c:v>2.69</c:v>
                </c:pt>
                <c:pt idx="3763">
                  <c:v>2.59</c:v>
                </c:pt>
                <c:pt idx="3764">
                  <c:v>2.48</c:v>
                </c:pt>
                <c:pt idx="3765">
                  <c:v>2.38</c:v>
                </c:pt>
                <c:pt idx="3766">
                  <c:v>2.2799999999999998</c:v>
                </c:pt>
                <c:pt idx="3767">
                  <c:v>2.2000000000000002</c:v>
                </c:pt>
                <c:pt idx="3768">
                  <c:v>2.11</c:v>
                </c:pt>
                <c:pt idx="3769">
                  <c:v>2.04</c:v>
                </c:pt>
                <c:pt idx="3770">
                  <c:v>1.99</c:v>
                </c:pt>
                <c:pt idx="3771">
                  <c:v>1.93</c:v>
                </c:pt>
                <c:pt idx="3772">
                  <c:v>1.88</c:v>
                </c:pt>
                <c:pt idx="3773">
                  <c:v>1.85</c:v>
                </c:pt>
                <c:pt idx="3774">
                  <c:v>1.88</c:v>
                </c:pt>
                <c:pt idx="3775">
                  <c:v>1.91</c:v>
                </c:pt>
                <c:pt idx="3776">
                  <c:v>2.1800000000000002</c:v>
                </c:pt>
                <c:pt idx="3777">
                  <c:v>2.4</c:v>
                </c:pt>
                <c:pt idx="3778">
                  <c:v>2.62</c:v>
                </c:pt>
                <c:pt idx="3779">
                  <c:v>2.82</c:v>
                </c:pt>
                <c:pt idx="3780">
                  <c:v>3.07</c:v>
                </c:pt>
                <c:pt idx="3781">
                  <c:v>3.15</c:v>
                </c:pt>
                <c:pt idx="3782">
                  <c:v>3.15</c:v>
                </c:pt>
                <c:pt idx="3783">
                  <c:v>3.07</c:v>
                </c:pt>
                <c:pt idx="3784">
                  <c:v>2.94</c:v>
                </c:pt>
                <c:pt idx="3785">
                  <c:v>2.84</c:v>
                </c:pt>
                <c:pt idx="3786">
                  <c:v>2.75</c:v>
                </c:pt>
                <c:pt idx="3787">
                  <c:v>2.68</c:v>
                </c:pt>
                <c:pt idx="3788">
                  <c:v>2.59</c:v>
                </c:pt>
                <c:pt idx="3789">
                  <c:v>2.48</c:v>
                </c:pt>
                <c:pt idx="3790">
                  <c:v>2.38</c:v>
                </c:pt>
                <c:pt idx="3791">
                  <c:v>2.37</c:v>
                </c:pt>
                <c:pt idx="3792">
                  <c:v>2.1800000000000002</c:v>
                </c:pt>
                <c:pt idx="3793">
                  <c:v>2.12</c:v>
                </c:pt>
                <c:pt idx="3794">
                  <c:v>2.0699999999999998</c:v>
                </c:pt>
                <c:pt idx="3795">
                  <c:v>2.0299999999999998</c:v>
                </c:pt>
                <c:pt idx="3796">
                  <c:v>1.96</c:v>
                </c:pt>
                <c:pt idx="3797">
                  <c:v>1.89</c:v>
                </c:pt>
                <c:pt idx="3798">
                  <c:v>1.81</c:v>
                </c:pt>
                <c:pt idx="3799">
                  <c:v>1.73</c:v>
                </c:pt>
                <c:pt idx="3800">
                  <c:v>1.68</c:v>
                </c:pt>
                <c:pt idx="3801">
                  <c:v>1.63</c:v>
                </c:pt>
                <c:pt idx="3802">
                  <c:v>1.58</c:v>
                </c:pt>
                <c:pt idx="3803">
                  <c:v>1.63</c:v>
                </c:pt>
                <c:pt idx="3804">
                  <c:v>1.79</c:v>
                </c:pt>
                <c:pt idx="3805">
                  <c:v>1.89</c:v>
                </c:pt>
                <c:pt idx="3806">
                  <c:v>1.89</c:v>
                </c:pt>
                <c:pt idx="3807">
                  <c:v>1.85</c:v>
                </c:pt>
                <c:pt idx="3808">
                  <c:v>1.8</c:v>
                </c:pt>
                <c:pt idx="3809">
                  <c:v>1.77</c:v>
                </c:pt>
                <c:pt idx="3810">
                  <c:v>1.74</c:v>
                </c:pt>
                <c:pt idx="3811">
                  <c:v>1.7</c:v>
                </c:pt>
                <c:pt idx="3812">
                  <c:v>1.64</c:v>
                </c:pt>
                <c:pt idx="3813">
                  <c:v>1.6</c:v>
                </c:pt>
                <c:pt idx="3814">
                  <c:v>1.56</c:v>
                </c:pt>
                <c:pt idx="3815">
                  <c:v>1.55</c:v>
                </c:pt>
                <c:pt idx="3816">
                  <c:v>1.55</c:v>
                </c:pt>
                <c:pt idx="3817">
                  <c:v>1.55</c:v>
                </c:pt>
                <c:pt idx="3818">
                  <c:v>1.53</c:v>
                </c:pt>
                <c:pt idx="3819">
                  <c:v>1.5</c:v>
                </c:pt>
                <c:pt idx="3820">
                  <c:v>1.47</c:v>
                </c:pt>
                <c:pt idx="3821">
                  <c:v>1.45</c:v>
                </c:pt>
                <c:pt idx="3822">
                  <c:v>1.44</c:v>
                </c:pt>
                <c:pt idx="3823">
                  <c:v>1.43</c:v>
                </c:pt>
                <c:pt idx="3824">
                  <c:v>1.4</c:v>
                </c:pt>
                <c:pt idx="3825">
                  <c:v>1.35</c:v>
                </c:pt>
                <c:pt idx="3826">
                  <c:v>1.3</c:v>
                </c:pt>
                <c:pt idx="3827">
                  <c:v>1.24</c:v>
                </c:pt>
                <c:pt idx="3828">
                  <c:v>1.2</c:v>
                </c:pt>
                <c:pt idx="3829">
                  <c:v>1.17</c:v>
                </c:pt>
                <c:pt idx="3830">
                  <c:v>1.1499999999999999</c:v>
                </c:pt>
                <c:pt idx="3831">
                  <c:v>1.1499999999999999</c:v>
                </c:pt>
                <c:pt idx="3832">
                  <c:v>1.1000000000000001</c:v>
                </c:pt>
                <c:pt idx="3833">
                  <c:v>1.02</c:v>
                </c:pt>
                <c:pt idx="3834">
                  <c:v>0.95</c:v>
                </c:pt>
                <c:pt idx="3835">
                  <c:v>0.9</c:v>
                </c:pt>
                <c:pt idx="3836">
                  <c:v>0.86</c:v>
                </c:pt>
                <c:pt idx="3837">
                  <c:v>0.8</c:v>
                </c:pt>
                <c:pt idx="3838">
                  <c:v>0.73</c:v>
                </c:pt>
                <c:pt idx="3839">
                  <c:v>0.72</c:v>
                </c:pt>
                <c:pt idx="3840">
                  <c:v>0.77</c:v>
                </c:pt>
                <c:pt idx="3841">
                  <c:v>0.87</c:v>
                </c:pt>
                <c:pt idx="3842">
                  <c:v>0.9</c:v>
                </c:pt>
                <c:pt idx="3843">
                  <c:v>1</c:v>
                </c:pt>
                <c:pt idx="3844">
                  <c:v>1.1200000000000001</c:v>
                </c:pt>
                <c:pt idx="3845">
                  <c:v>1.22</c:v>
                </c:pt>
                <c:pt idx="3846">
                  <c:v>1.23</c:v>
                </c:pt>
                <c:pt idx="3847">
                  <c:v>1.22</c:v>
                </c:pt>
                <c:pt idx="3848">
                  <c:v>1.1599999999999999</c:v>
                </c:pt>
                <c:pt idx="3849">
                  <c:v>1.0900000000000001</c:v>
                </c:pt>
                <c:pt idx="3850">
                  <c:v>1.04</c:v>
                </c:pt>
                <c:pt idx="3851">
                  <c:v>1</c:v>
                </c:pt>
                <c:pt idx="3852">
                  <c:v>0.97</c:v>
                </c:pt>
                <c:pt idx="3853">
                  <c:v>0.94</c:v>
                </c:pt>
                <c:pt idx="3854">
                  <c:v>0.93</c:v>
                </c:pt>
                <c:pt idx="3855">
                  <c:v>1</c:v>
                </c:pt>
                <c:pt idx="3856">
                  <c:v>1.28</c:v>
                </c:pt>
                <c:pt idx="3857">
                  <c:v>1.68</c:v>
                </c:pt>
                <c:pt idx="3858">
                  <c:v>2.2200000000000002</c:v>
                </c:pt>
                <c:pt idx="3859">
                  <c:v>2.66</c:v>
                </c:pt>
                <c:pt idx="3860">
                  <c:v>2.9</c:v>
                </c:pt>
                <c:pt idx="3861">
                  <c:v>2.92</c:v>
                </c:pt>
                <c:pt idx="3862">
                  <c:v>2.82</c:v>
                </c:pt>
                <c:pt idx="3863">
                  <c:v>2.64</c:v>
                </c:pt>
                <c:pt idx="3864">
                  <c:v>2.4300000000000002</c:v>
                </c:pt>
                <c:pt idx="3865">
                  <c:v>2.23</c:v>
                </c:pt>
                <c:pt idx="3866">
                  <c:v>2.02</c:v>
                </c:pt>
                <c:pt idx="3867">
                  <c:v>1.82</c:v>
                </c:pt>
                <c:pt idx="3868">
                  <c:v>1.65</c:v>
                </c:pt>
                <c:pt idx="3869">
                  <c:v>1.51</c:v>
                </c:pt>
                <c:pt idx="3870">
                  <c:v>1.4</c:v>
                </c:pt>
                <c:pt idx="3871">
                  <c:v>1.34</c:v>
                </c:pt>
                <c:pt idx="3872">
                  <c:v>1.34</c:v>
                </c:pt>
                <c:pt idx="3873">
                  <c:v>1.55</c:v>
                </c:pt>
                <c:pt idx="3874">
                  <c:v>2.02</c:v>
                </c:pt>
                <c:pt idx="3875">
                  <c:v>2.46</c:v>
                </c:pt>
                <c:pt idx="3876">
                  <c:v>2.72</c:v>
                </c:pt>
                <c:pt idx="3877">
                  <c:v>2.73</c:v>
                </c:pt>
                <c:pt idx="3878">
                  <c:v>2.69</c:v>
                </c:pt>
                <c:pt idx="3879">
                  <c:v>2.58</c:v>
                </c:pt>
                <c:pt idx="3880">
                  <c:v>2.39</c:v>
                </c:pt>
                <c:pt idx="3881">
                  <c:v>2.1800000000000002</c:v>
                </c:pt>
                <c:pt idx="3882">
                  <c:v>1.98</c:v>
                </c:pt>
                <c:pt idx="3883">
                  <c:v>1.78</c:v>
                </c:pt>
                <c:pt idx="3884">
                  <c:v>1.62</c:v>
                </c:pt>
                <c:pt idx="3885">
                  <c:v>1.48</c:v>
                </c:pt>
                <c:pt idx="3886">
                  <c:v>1.37</c:v>
                </c:pt>
                <c:pt idx="3887">
                  <c:v>1.28</c:v>
                </c:pt>
                <c:pt idx="3888">
                  <c:v>1.2</c:v>
                </c:pt>
                <c:pt idx="3889">
                  <c:v>1.1000000000000001</c:v>
                </c:pt>
                <c:pt idx="3890">
                  <c:v>1</c:v>
                </c:pt>
                <c:pt idx="3891">
                  <c:v>0.93</c:v>
                </c:pt>
                <c:pt idx="3892">
                  <c:v>0.86</c:v>
                </c:pt>
                <c:pt idx="3893">
                  <c:v>0.82</c:v>
                </c:pt>
                <c:pt idx="3894">
                  <c:v>0.76</c:v>
                </c:pt>
                <c:pt idx="3895">
                  <c:v>0.7</c:v>
                </c:pt>
                <c:pt idx="3896">
                  <c:v>0.66</c:v>
                </c:pt>
                <c:pt idx="3897">
                  <c:v>0.6</c:v>
                </c:pt>
                <c:pt idx="3898">
                  <c:v>0.56999999999999995</c:v>
                </c:pt>
                <c:pt idx="3899">
                  <c:v>0.6</c:v>
                </c:pt>
                <c:pt idx="3900">
                  <c:v>0.59</c:v>
                </c:pt>
                <c:pt idx="3901">
                  <c:v>0.56999999999999995</c:v>
                </c:pt>
                <c:pt idx="3902">
                  <c:v>0.54</c:v>
                </c:pt>
                <c:pt idx="3903">
                  <c:v>0.49</c:v>
                </c:pt>
                <c:pt idx="3904">
                  <c:v>0.47</c:v>
                </c:pt>
                <c:pt idx="3905">
                  <c:v>0.43</c:v>
                </c:pt>
                <c:pt idx="3906">
                  <c:v>0.38</c:v>
                </c:pt>
                <c:pt idx="3907">
                  <c:v>0.35</c:v>
                </c:pt>
                <c:pt idx="3908">
                  <c:v>0.32</c:v>
                </c:pt>
                <c:pt idx="3909">
                  <c:v>0.27</c:v>
                </c:pt>
                <c:pt idx="3910">
                  <c:v>0.22</c:v>
                </c:pt>
                <c:pt idx="3911">
                  <c:v>0.17</c:v>
                </c:pt>
                <c:pt idx="3912">
                  <c:v>0.11</c:v>
                </c:pt>
                <c:pt idx="3913">
                  <c:v>0.05</c:v>
                </c:pt>
                <c:pt idx="3914">
                  <c:v>0</c:v>
                </c:pt>
                <c:pt idx="3915">
                  <c:v>-0.06</c:v>
                </c:pt>
                <c:pt idx="3916">
                  <c:v>-0.1</c:v>
                </c:pt>
                <c:pt idx="3917">
                  <c:v>-0.09</c:v>
                </c:pt>
                <c:pt idx="3918">
                  <c:v>-0.11</c:v>
                </c:pt>
                <c:pt idx="3919">
                  <c:v>-0.14000000000000001</c:v>
                </c:pt>
                <c:pt idx="3920">
                  <c:v>-0.17</c:v>
                </c:pt>
                <c:pt idx="3921">
                  <c:v>-0.19</c:v>
                </c:pt>
                <c:pt idx="3922">
                  <c:v>-0.2</c:v>
                </c:pt>
                <c:pt idx="3923">
                  <c:v>-0.2</c:v>
                </c:pt>
                <c:pt idx="3924">
                  <c:v>-0.24</c:v>
                </c:pt>
                <c:pt idx="3925">
                  <c:v>-0.24</c:v>
                </c:pt>
                <c:pt idx="3926">
                  <c:v>-0.24</c:v>
                </c:pt>
                <c:pt idx="3927">
                  <c:v>-0.24</c:v>
                </c:pt>
                <c:pt idx="3928">
                  <c:v>-0.24</c:v>
                </c:pt>
                <c:pt idx="3929">
                  <c:v>-0.21</c:v>
                </c:pt>
                <c:pt idx="3930">
                  <c:v>-0.18</c:v>
                </c:pt>
                <c:pt idx="3931">
                  <c:v>-0.15</c:v>
                </c:pt>
                <c:pt idx="3932">
                  <c:v>-0.11</c:v>
                </c:pt>
                <c:pt idx="3933">
                  <c:v>-0.05</c:v>
                </c:pt>
                <c:pt idx="3934">
                  <c:v>0.01</c:v>
                </c:pt>
                <c:pt idx="3935">
                  <c:v>0.04</c:v>
                </c:pt>
                <c:pt idx="3936">
                  <c:v>7.0000000000000007E-2</c:v>
                </c:pt>
                <c:pt idx="3937">
                  <c:v>0.06</c:v>
                </c:pt>
                <c:pt idx="3938">
                  <c:v>0.03</c:v>
                </c:pt>
                <c:pt idx="3939">
                  <c:v>0.03</c:v>
                </c:pt>
                <c:pt idx="3940">
                  <c:v>0.08</c:v>
                </c:pt>
                <c:pt idx="3941">
                  <c:v>0.2</c:v>
                </c:pt>
                <c:pt idx="3942">
                  <c:v>0.32</c:v>
                </c:pt>
                <c:pt idx="3943">
                  <c:v>0.44</c:v>
                </c:pt>
                <c:pt idx="3944">
                  <c:v>0.55000000000000004</c:v>
                </c:pt>
                <c:pt idx="3945">
                  <c:v>0.66</c:v>
                </c:pt>
                <c:pt idx="3946">
                  <c:v>0.8</c:v>
                </c:pt>
                <c:pt idx="3947">
                  <c:v>0.86</c:v>
                </c:pt>
                <c:pt idx="3948">
                  <c:v>0.96</c:v>
                </c:pt>
                <c:pt idx="3949">
                  <c:v>1.08</c:v>
                </c:pt>
                <c:pt idx="3950">
                  <c:v>1.21</c:v>
                </c:pt>
                <c:pt idx="3951">
                  <c:v>1.39</c:v>
                </c:pt>
                <c:pt idx="3952">
                  <c:v>1.51</c:v>
                </c:pt>
                <c:pt idx="3953">
                  <c:v>1.6</c:v>
                </c:pt>
                <c:pt idx="3954">
                  <c:v>1.68</c:v>
                </c:pt>
                <c:pt idx="3955">
                  <c:v>1.83</c:v>
                </c:pt>
                <c:pt idx="3956">
                  <c:v>2</c:v>
                </c:pt>
                <c:pt idx="3957">
                  <c:v>2.15</c:v>
                </c:pt>
                <c:pt idx="3958">
                  <c:v>2.2999999999999998</c:v>
                </c:pt>
                <c:pt idx="3959">
                  <c:v>2.37</c:v>
                </c:pt>
                <c:pt idx="3960">
                  <c:v>2.4</c:v>
                </c:pt>
                <c:pt idx="3961">
                  <c:v>2.41</c:v>
                </c:pt>
                <c:pt idx="3962">
                  <c:v>2.38</c:v>
                </c:pt>
                <c:pt idx="3963">
                  <c:v>2.2999999999999998</c:v>
                </c:pt>
                <c:pt idx="3964">
                  <c:v>2.2000000000000002</c:v>
                </c:pt>
                <c:pt idx="3965">
                  <c:v>2.0499999999999998</c:v>
                </c:pt>
                <c:pt idx="3966">
                  <c:v>1.92</c:v>
                </c:pt>
                <c:pt idx="3967">
                  <c:v>1.8</c:v>
                </c:pt>
                <c:pt idx="3968">
                  <c:v>1.7</c:v>
                </c:pt>
                <c:pt idx="3969">
                  <c:v>1.68</c:v>
                </c:pt>
                <c:pt idx="3970">
                  <c:v>1.77</c:v>
                </c:pt>
                <c:pt idx="3971">
                  <c:v>1.96</c:v>
                </c:pt>
                <c:pt idx="3972">
                  <c:v>2.16</c:v>
                </c:pt>
                <c:pt idx="3973">
                  <c:v>2.3199999999999998</c:v>
                </c:pt>
                <c:pt idx="3974">
                  <c:v>2.4500000000000002</c:v>
                </c:pt>
                <c:pt idx="3975">
                  <c:v>2.5299999999999998</c:v>
                </c:pt>
                <c:pt idx="3976">
                  <c:v>2.59</c:v>
                </c:pt>
                <c:pt idx="3977">
                  <c:v>2.66</c:v>
                </c:pt>
                <c:pt idx="3978">
                  <c:v>2.77</c:v>
                </c:pt>
                <c:pt idx="3979">
                  <c:v>2.89</c:v>
                </c:pt>
                <c:pt idx="3980">
                  <c:v>3.01</c:v>
                </c:pt>
                <c:pt idx="3981">
                  <c:v>3.13</c:v>
                </c:pt>
                <c:pt idx="3982">
                  <c:v>3.19</c:v>
                </c:pt>
                <c:pt idx="3983">
                  <c:v>3.21</c:v>
                </c:pt>
                <c:pt idx="3984">
                  <c:v>3.19</c:v>
                </c:pt>
                <c:pt idx="3985">
                  <c:v>3.15</c:v>
                </c:pt>
                <c:pt idx="3986">
                  <c:v>3.09</c:v>
                </c:pt>
                <c:pt idx="3987">
                  <c:v>3.04</c:v>
                </c:pt>
                <c:pt idx="3988">
                  <c:v>3</c:v>
                </c:pt>
                <c:pt idx="3989">
                  <c:v>3</c:v>
                </c:pt>
                <c:pt idx="3990">
                  <c:v>3.2</c:v>
                </c:pt>
                <c:pt idx="3991">
                  <c:v>3.17</c:v>
                </c:pt>
                <c:pt idx="3992">
                  <c:v>3.2</c:v>
                </c:pt>
                <c:pt idx="3993">
                  <c:v>3.21</c:v>
                </c:pt>
                <c:pt idx="3994">
                  <c:v>3.25</c:v>
                </c:pt>
                <c:pt idx="3995">
                  <c:v>3.3</c:v>
                </c:pt>
                <c:pt idx="3996">
                  <c:v>3.36</c:v>
                </c:pt>
                <c:pt idx="3997">
                  <c:v>3.43</c:v>
                </c:pt>
                <c:pt idx="3998">
                  <c:v>3.52</c:v>
                </c:pt>
                <c:pt idx="3999">
                  <c:v>3.6</c:v>
                </c:pt>
                <c:pt idx="4000">
                  <c:v>3.68</c:v>
                </c:pt>
                <c:pt idx="4001">
                  <c:v>3.69</c:v>
                </c:pt>
                <c:pt idx="4002">
                  <c:v>3.67</c:v>
                </c:pt>
                <c:pt idx="4003">
                  <c:v>3.62</c:v>
                </c:pt>
                <c:pt idx="4004">
                  <c:v>3.55</c:v>
                </c:pt>
                <c:pt idx="4005">
                  <c:v>3.5</c:v>
                </c:pt>
                <c:pt idx="4006">
                  <c:v>3.48</c:v>
                </c:pt>
                <c:pt idx="4007">
                  <c:v>3.48</c:v>
                </c:pt>
                <c:pt idx="4008">
                  <c:v>3.53</c:v>
                </c:pt>
                <c:pt idx="4009">
                  <c:v>3.55</c:v>
                </c:pt>
                <c:pt idx="4010">
                  <c:v>3.56</c:v>
                </c:pt>
                <c:pt idx="4011">
                  <c:v>3.55</c:v>
                </c:pt>
                <c:pt idx="4012">
                  <c:v>3.51</c:v>
                </c:pt>
                <c:pt idx="4013">
                  <c:v>3.48</c:v>
                </c:pt>
                <c:pt idx="4014">
                  <c:v>3.44</c:v>
                </c:pt>
                <c:pt idx="4015">
                  <c:v>3.41</c:v>
                </c:pt>
                <c:pt idx="4016">
                  <c:v>3.36</c:v>
                </c:pt>
                <c:pt idx="4017">
                  <c:v>3.36</c:v>
                </c:pt>
                <c:pt idx="4018">
                  <c:v>3.36</c:v>
                </c:pt>
                <c:pt idx="4019">
                  <c:v>3.4</c:v>
                </c:pt>
                <c:pt idx="4020">
                  <c:v>3.49</c:v>
                </c:pt>
                <c:pt idx="4021">
                  <c:v>3.65</c:v>
                </c:pt>
                <c:pt idx="4022">
                  <c:v>3.81</c:v>
                </c:pt>
                <c:pt idx="4023">
                  <c:v>4</c:v>
                </c:pt>
                <c:pt idx="4024">
                  <c:v>4.18</c:v>
                </c:pt>
                <c:pt idx="4025">
                  <c:v>4.32</c:v>
                </c:pt>
                <c:pt idx="4026">
                  <c:v>4.51</c:v>
                </c:pt>
                <c:pt idx="4027">
                  <c:v>4.6500000000000004</c:v>
                </c:pt>
                <c:pt idx="4028">
                  <c:v>4.76</c:v>
                </c:pt>
                <c:pt idx="4029">
                  <c:v>4.8600000000000003</c:v>
                </c:pt>
                <c:pt idx="4030">
                  <c:v>4.91</c:v>
                </c:pt>
                <c:pt idx="4031">
                  <c:v>4.91</c:v>
                </c:pt>
                <c:pt idx="4032">
                  <c:v>4.84</c:v>
                </c:pt>
                <c:pt idx="4033">
                  <c:v>4.71</c:v>
                </c:pt>
                <c:pt idx="4034">
                  <c:v>4.54</c:v>
                </c:pt>
                <c:pt idx="4035">
                  <c:v>4.3600000000000003</c:v>
                </c:pt>
                <c:pt idx="4036">
                  <c:v>4.16</c:v>
                </c:pt>
                <c:pt idx="4037">
                  <c:v>3.98</c:v>
                </c:pt>
                <c:pt idx="4038">
                  <c:v>3.84</c:v>
                </c:pt>
                <c:pt idx="4039">
                  <c:v>3.72</c:v>
                </c:pt>
                <c:pt idx="4040">
                  <c:v>3.62</c:v>
                </c:pt>
                <c:pt idx="4041">
                  <c:v>3.52</c:v>
                </c:pt>
                <c:pt idx="4042">
                  <c:v>3.4</c:v>
                </c:pt>
                <c:pt idx="4043">
                  <c:v>3.3</c:v>
                </c:pt>
                <c:pt idx="4044">
                  <c:v>3.2</c:v>
                </c:pt>
                <c:pt idx="4045">
                  <c:v>3.13</c:v>
                </c:pt>
                <c:pt idx="4046">
                  <c:v>3.09</c:v>
                </c:pt>
                <c:pt idx="4047">
                  <c:v>3.11</c:v>
                </c:pt>
                <c:pt idx="4048">
                  <c:v>3.18</c:v>
                </c:pt>
                <c:pt idx="4049">
                  <c:v>3.24</c:v>
                </c:pt>
                <c:pt idx="4050">
                  <c:v>3.29</c:v>
                </c:pt>
                <c:pt idx="4051">
                  <c:v>3.34</c:v>
                </c:pt>
                <c:pt idx="4052">
                  <c:v>3.39</c:v>
                </c:pt>
                <c:pt idx="4053">
                  <c:v>3.44</c:v>
                </c:pt>
                <c:pt idx="4054">
                  <c:v>3.52</c:v>
                </c:pt>
                <c:pt idx="4055">
                  <c:v>3.61</c:v>
                </c:pt>
                <c:pt idx="4056">
                  <c:v>3.69</c:v>
                </c:pt>
                <c:pt idx="4057">
                  <c:v>3.71</c:v>
                </c:pt>
                <c:pt idx="4058">
                  <c:v>3.7</c:v>
                </c:pt>
                <c:pt idx="4059">
                  <c:v>3.64</c:v>
                </c:pt>
                <c:pt idx="4060">
                  <c:v>3.57</c:v>
                </c:pt>
                <c:pt idx="4061">
                  <c:v>3.48</c:v>
                </c:pt>
                <c:pt idx="4062">
                  <c:v>3.39</c:v>
                </c:pt>
                <c:pt idx="4063">
                  <c:v>3.32</c:v>
                </c:pt>
                <c:pt idx="4064">
                  <c:v>3.25</c:v>
                </c:pt>
                <c:pt idx="4065">
                  <c:v>3.23</c:v>
                </c:pt>
                <c:pt idx="4066">
                  <c:v>3.26</c:v>
                </c:pt>
                <c:pt idx="4067">
                  <c:v>3.3</c:v>
                </c:pt>
                <c:pt idx="4068">
                  <c:v>3.36</c:v>
                </c:pt>
                <c:pt idx="4069">
                  <c:v>3.39</c:v>
                </c:pt>
                <c:pt idx="4070">
                  <c:v>3.36</c:v>
                </c:pt>
                <c:pt idx="4071">
                  <c:v>3.28</c:v>
                </c:pt>
                <c:pt idx="4072">
                  <c:v>3.18</c:v>
                </c:pt>
                <c:pt idx="4073">
                  <c:v>3.08</c:v>
                </c:pt>
                <c:pt idx="4074">
                  <c:v>3.02</c:v>
                </c:pt>
                <c:pt idx="4075">
                  <c:v>2.92</c:v>
                </c:pt>
                <c:pt idx="4076">
                  <c:v>2.85</c:v>
                </c:pt>
                <c:pt idx="4077">
                  <c:v>2.9</c:v>
                </c:pt>
                <c:pt idx="4078">
                  <c:v>2.87</c:v>
                </c:pt>
                <c:pt idx="4079">
                  <c:v>2.85</c:v>
                </c:pt>
                <c:pt idx="4080">
                  <c:v>2.86</c:v>
                </c:pt>
                <c:pt idx="4081">
                  <c:v>2.81</c:v>
                </c:pt>
                <c:pt idx="4082">
                  <c:v>2.76</c:v>
                </c:pt>
                <c:pt idx="4083">
                  <c:v>2.68</c:v>
                </c:pt>
                <c:pt idx="4084">
                  <c:v>2.62</c:v>
                </c:pt>
                <c:pt idx="4085">
                  <c:v>2.57</c:v>
                </c:pt>
                <c:pt idx="4086">
                  <c:v>2.5499999999999998</c:v>
                </c:pt>
                <c:pt idx="4087">
                  <c:v>2.5</c:v>
                </c:pt>
                <c:pt idx="4088">
                  <c:v>2.44</c:v>
                </c:pt>
                <c:pt idx="4089">
                  <c:v>2.41</c:v>
                </c:pt>
                <c:pt idx="4090">
                  <c:v>2.4</c:v>
                </c:pt>
                <c:pt idx="4091">
                  <c:v>2.4</c:v>
                </c:pt>
                <c:pt idx="4092">
                  <c:v>2.42</c:v>
                </c:pt>
                <c:pt idx="4093">
                  <c:v>2.4500000000000002</c:v>
                </c:pt>
                <c:pt idx="4094">
                  <c:v>2.5</c:v>
                </c:pt>
                <c:pt idx="4095">
                  <c:v>2.54</c:v>
                </c:pt>
                <c:pt idx="4096">
                  <c:v>2.58</c:v>
                </c:pt>
                <c:pt idx="4097">
                  <c:v>2.62</c:v>
                </c:pt>
                <c:pt idx="4098">
                  <c:v>2.67</c:v>
                </c:pt>
                <c:pt idx="4099">
                  <c:v>2.71</c:v>
                </c:pt>
                <c:pt idx="4100">
                  <c:v>2.72</c:v>
                </c:pt>
                <c:pt idx="4101">
                  <c:v>2.7</c:v>
                </c:pt>
                <c:pt idx="4102">
                  <c:v>2.64</c:v>
                </c:pt>
                <c:pt idx="4103">
                  <c:v>2.56</c:v>
                </c:pt>
                <c:pt idx="4104">
                  <c:v>2.48</c:v>
                </c:pt>
                <c:pt idx="4105">
                  <c:v>2.38</c:v>
                </c:pt>
                <c:pt idx="4106">
                  <c:v>2.27</c:v>
                </c:pt>
                <c:pt idx="4107">
                  <c:v>2.16</c:v>
                </c:pt>
                <c:pt idx="4108">
                  <c:v>2.0499999999999998</c:v>
                </c:pt>
                <c:pt idx="4109">
                  <c:v>2</c:v>
                </c:pt>
                <c:pt idx="4110">
                  <c:v>1.89</c:v>
                </c:pt>
                <c:pt idx="4111">
                  <c:v>1.83</c:v>
                </c:pt>
                <c:pt idx="4112">
                  <c:v>1.8</c:v>
                </c:pt>
                <c:pt idx="4113">
                  <c:v>1.76</c:v>
                </c:pt>
                <c:pt idx="4114">
                  <c:v>1.73</c:v>
                </c:pt>
                <c:pt idx="4115">
                  <c:v>1.71</c:v>
                </c:pt>
                <c:pt idx="4116">
                  <c:v>1.69</c:v>
                </c:pt>
                <c:pt idx="4117">
                  <c:v>1.65</c:v>
                </c:pt>
                <c:pt idx="4118">
                  <c:v>1.61</c:v>
                </c:pt>
                <c:pt idx="4119">
                  <c:v>1.6</c:v>
                </c:pt>
                <c:pt idx="4120">
                  <c:v>1.58</c:v>
                </c:pt>
                <c:pt idx="4121">
                  <c:v>1.55</c:v>
                </c:pt>
                <c:pt idx="4122">
                  <c:v>1.52</c:v>
                </c:pt>
                <c:pt idx="4123">
                  <c:v>1.5</c:v>
                </c:pt>
                <c:pt idx="4124">
                  <c:v>1.47</c:v>
                </c:pt>
                <c:pt idx="4125">
                  <c:v>1.44</c:v>
                </c:pt>
                <c:pt idx="4126">
                  <c:v>1.41</c:v>
                </c:pt>
                <c:pt idx="4127">
                  <c:v>1.37</c:v>
                </c:pt>
                <c:pt idx="4128">
                  <c:v>1.35</c:v>
                </c:pt>
                <c:pt idx="4129">
                  <c:v>1.34</c:v>
                </c:pt>
                <c:pt idx="4130">
                  <c:v>1.36</c:v>
                </c:pt>
                <c:pt idx="4131">
                  <c:v>1.37</c:v>
                </c:pt>
                <c:pt idx="4132">
                  <c:v>1.38</c:v>
                </c:pt>
                <c:pt idx="4133">
                  <c:v>1.39</c:v>
                </c:pt>
                <c:pt idx="4134">
                  <c:v>1.39</c:v>
                </c:pt>
                <c:pt idx="4135">
                  <c:v>1.4</c:v>
                </c:pt>
                <c:pt idx="4136">
                  <c:v>1.4</c:v>
                </c:pt>
                <c:pt idx="4137">
                  <c:v>1.38</c:v>
                </c:pt>
                <c:pt idx="4138">
                  <c:v>1.36</c:v>
                </c:pt>
                <c:pt idx="4139">
                  <c:v>1.34</c:v>
                </c:pt>
                <c:pt idx="4140">
                  <c:v>1.31</c:v>
                </c:pt>
                <c:pt idx="4141">
                  <c:v>1.28</c:v>
                </c:pt>
                <c:pt idx="4142">
                  <c:v>1.26</c:v>
                </c:pt>
                <c:pt idx="4143">
                  <c:v>1.22</c:v>
                </c:pt>
                <c:pt idx="4144">
                  <c:v>1.19</c:v>
                </c:pt>
                <c:pt idx="4145">
                  <c:v>1.1499999999999999</c:v>
                </c:pt>
                <c:pt idx="4146">
                  <c:v>1.1399999999999999</c:v>
                </c:pt>
                <c:pt idx="4147">
                  <c:v>1.1200000000000001</c:v>
                </c:pt>
                <c:pt idx="4148">
                  <c:v>1.1200000000000001</c:v>
                </c:pt>
                <c:pt idx="4149">
                  <c:v>1.1200000000000001</c:v>
                </c:pt>
                <c:pt idx="4150">
                  <c:v>1.1100000000000001</c:v>
                </c:pt>
                <c:pt idx="4151">
                  <c:v>1.1299999999999999</c:v>
                </c:pt>
                <c:pt idx="4152">
                  <c:v>1.2</c:v>
                </c:pt>
                <c:pt idx="4153">
                  <c:v>1.3</c:v>
                </c:pt>
                <c:pt idx="4154">
                  <c:v>1.4</c:v>
                </c:pt>
                <c:pt idx="4155">
                  <c:v>1.5</c:v>
                </c:pt>
                <c:pt idx="4156">
                  <c:v>1.56</c:v>
                </c:pt>
                <c:pt idx="4157">
                  <c:v>1.59</c:v>
                </c:pt>
                <c:pt idx="4158">
                  <c:v>1.62</c:v>
                </c:pt>
                <c:pt idx="4159">
                  <c:v>1.65</c:v>
                </c:pt>
                <c:pt idx="4160">
                  <c:v>1.67</c:v>
                </c:pt>
                <c:pt idx="4161">
                  <c:v>1.67</c:v>
                </c:pt>
                <c:pt idx="4162">
                  <c:v>1.63</c:v>
                </c:pt>
                <c:pt idx="4163">
                  <c:v>1.57</c:v>
                </c:pt>
                <c:pt idx="4164">
                  <c:v>1.5</c:v>
                </c:pt>
                <c:pt idx="4165">
                  <c:v>1.44</c:v>
                </c:pt>
                <c:pt idx="4166">
                  <c:v>1.4</c:v>
                </c:pt>
                <c:pt idx="4167">
                  <c:v>1.37</c:v>
                </c:pt>
                <c:pt idx="4168">
                  <c:v>1.35</c:v>
                </c:pt>
                <c:pt idx="4169">
                  <c:v>1.34</c:v>
                </c:pt>
                <c:pt idx="4170">
                  <c:v>1.32</c:v>
                </c:pt>
                <c:pt idx="4171">
                  <c:v>1.29</c:v>
                </c:pt>
                <c:pt idx="4172">
                  <c:v>1.26</c:v>
                </c:pt>
                <c:pt idx="4173">
                  <c:v>1.25</c:v>
                </c:pt>
                <c:pt idx="4174">
                  <c:v>1.24</c:v>
                </c:pt>
                <c:pt idx="4175">
                  <c:v>1.22</c:v>
                </c:pt>
                <c:pt idx="4176">
                  <c:v>1.2</c:v>
                </c:pt>
                <c:pt idx="4177">
                  <c:v>1.18</c:v>
                </c:pt>
                <c:pt idx="4178">
                  <c:v>1.18</c:v>
                </c:pt>
                <c:pt idx="4179">
                  <c:v>1.21</c:v>
                </c:pt>
                <c:pt idx="4180">
                  <c:v>1.2</c:v>
                </c:pt>
                <c:pt idx="4181">
                  <c:v>1.17</c:v>
                </c:pt>
                <c:pt idx="4182">
                  <c:v>1.1499999999999999</c:v>
                </c:pt>
                <c:pt idx="4183">
                  <c:v>1.1100000000000001</c:v>
                </c:pt>
                <c:pt idx="4184">
                  <c:v>1.07</c:v>
                </c:pt>
                <c:pt idx="4185">
                  <c:v>1.01</c:v>
                </c:pt>
                <c:pt idx="4186">
                  <c:v>0.96</c:v>
                </c:pt>
                <c:pt idx="4187">
                  <c:v>0.9</c:v>
                </c:pt>
                <c:pt idx="4188">
                  <c:v>0.82</c:v>
                </c:pt>
                <c:pt idx="4189">
                  <c:v>0.78</c:v>
                </c:pt>
                <c:pt idx="4190">
                  <c:v>0.75</c:v>
                </c:pt>
                <c:pt idx="4191">
                  <c:v>0.74</c:v>
                </c:pt>
                <c:pt idx="4192">
                  <c:v>0.71</c:v>
                </c:pt>
                <c:pt idx="4193">
                  <c:v>0.66</c:v>
                </c:pt>
                <c:pt idx="4194">
                  <c:v>0.63</c:v>
                </c:pt>
                <c:pt idx="4195">
                  <c:v>0.64</c:v>
                </c:pt>
                <c:pt idx="4196">
                  <c:v>0.63</c:v>
                </c:pt>
                <c:pt idx="4197">
                  <c:v>0.61</c:v>
                </c:pt>
                <c:pt idx="4198">
                  <c:v>0.6</c:v>
                </c:pt>
                <c:pt idx="4199">
                  <c:v>0.61</c:v>
                </c:pt>
                <c:pt idx="4200">
                  <c:v>0.63</c:v>
                </c:pt>
                <c:pt idx="4201">
                  <c:v>0.62</c:v>
                </c:pt>
                <c:pt idx="4202">
                  <c:v>0.62</c:v>
                </c:pt>
                <c:pt idx="4203">
                  <c:v>0.59</c:v>
                </c:pt>
                <c:pt idx="4204">
                  <c:v>0.56000000000000005</c:v>
                </c:pt>
                <c:pt idx="4205">
                  <c:v>0.54</c:v>
                </c:pt>
                <c:pt idx="4206">
                  <c:v>0.52</c:v>
                </c:pt>
                <c:pt idx="4207">
                  <c:v>0.5</c:v>
                </c:pt>
                <c:pt idx="4208">
                  <c:v>0.5</c:v>
                </c:pt>
                <c:pt idx="4209">
                  <c:v>0.47</c:v>
                </c:pt>
                <c:pt idx="4210">
                  <c:v>0.46</c:v>
                </c:pt>
                <c:pt idx="4211">
                  <c:v>0.46</c:v>
                </c:pt>
                <c:pt idx="4212">
                  <c:v>0.46</c:v>
                </c:pt>
                <c:pt idx="4213">
                  <c:v>0.44</c:v>
                </c:pt>
                <c:pt idx="4214">
                  <c:v>0.4</c:v>
                </c:pt>
                <c:pt idx="4215">
                  <c:v>0.41</c:v>
                </c:pt>
                <c:pt idx="4216">
                  <c:v>0.46</c:v>
                </c:pt>
                <c:pt idx="4217">
                  <c:v>0.45</c:v>
                </c:pt>
                <c:pt idx="4218">
                  <c:v>0.43</c:v>
                </c:pt>
                <c:pt idx="4219">
                  <c:v>0.44</c:v>
                </c:pt>
                <c:pt idx="4220">
                  <c:v>0.45</c:v>
                </c:pt>
                <c:pt idx="4221">
                  <c:v>0.49</c:v>
                </c:pt>
                <c:pt idx="4222">
                  <c:v>0.56999999999999995</c:v>
                </c:pt>
                <c:pt idx="4223">
                  <c:v>0.67</c:v>
                </c:pt>
                <c:pt idx="4224">
                  <c:v>0.82</c:v>
                </c:pt>
                <c:pt idx="4225">
                  <c:v>1.01</c:v>
                </c:pt>
                <c:pt idx="4226">
                  <c:v>1.25</c:v>
                </c:pt>
                <c:pt idx="4227">
                  <c:v>1.44</c:v>
                </c:pt>
                <c:pt idx="4228">
                  <c:v>1.56</c:v>
                </c:pt>
                <c:pt idx="4229">
                  <c:v>1.61</c:v>
                </c:pt>
                <c:pt idx="4230">
                  <c:v>1.65</c:v>
                </c:pt>
                <c:pt idx="4231">
                  <c:v>1.58</c:v>
                </c:pt>
                <c:pt idx="4232">
                  <c:v>1.52</c:v>
                </c:pt>
                <c:pt idx="4233">
                  <c:v>1.45</c:v>
                </c:pt>
                <c:pt idx="4234">
                  <c:v>1.4</c:v>
                </c:pt>
                <c:pt idx="4235">
                  <c:v>1.38</c:v>
                </c:pt>
                <c:pt idx="4236">
                  <c:v>1.45</c:v>
                </c:pt>
                <c:pt idx="4237">
                  <c:v>1.62</c:v>
                </c:pt>
                <c:pt idx="4238">
                  <c:v>1.77</c:v>
                </c:pt>
                <c:pt idx="4239">
                  <c:v>1.93</c:v>
                </c:pt>
                <c:pt idx="4240">
                  <c:v>2.04</c:v>
                </c:pt>
                <c:pt idx="4241">
                  <c:v>2.12</c:v>
                </c:pt>
                <c:pt idx="4242">
                  <c:v>2.1800000000000002</c:v>
                </c:pt>
                <c:pt idx="4243">
                  <c:v>2.2400000000000002</c:v>
                </c:pt>
                <c:pt idx="4244">
                  <c:v>2.2999999999999998</c:v>
                </c:pt>
                <c:pt idx="4245">
                  <c:v>2.2999999999999998</c:v>
                </c:pt>
                <c:pt idx="4246">
                  <c:v>2.2999999999999998</c:v>
                </c:pt>
                <c:pt idx="4247">
                  <c:v>2.29</c:v>
                </c:pt>
                <c:pt idx="4248">
                  <c:v>2.2599999999999998</c:v>
                </c:pt>
                <c:pt idx="4249">
                  <c:v>2.2599999999999998</c:v>
                </c:pt>
                <c:pt idx="4250">
                  <c:v>2.25</c:v>
                </c:pt>
                <c:pt idx="4251">
                  <c:v>2.25</c:v>
                </c:pt>
                <c:pt idx="4252">
                  <c:v>2.25</c:v>
                </c:pt>
                <c:pt idx="4253">
                  <c:v>2.25</c:v>
                </c:pt>
                <c:pt idx="4254">
                  <c:v>2.2000000000000002</c:v>
                </c:pt>
                <c:pt idx="4255">
                  <c:v>2.15</c:v>
                </c:pt>
                <c:pt idx="4256">
                  <c:v>2.1</c:v>
                </c:pt>
                <c:pt idx="4257">
                  <c:v>2.0699999999999998</c:v>
                </c:pt>
                <c:pt idx="4258">
                  <c:v>2.02</c:v>
                </c:pt>
                <c:pt idx="4259">
                  <c:v>1.97</c:v>
                </c:pt>
                <c:pt idx="4260">
                  <c:v>1.9</c:v>
                </c:pt>
                <c:pt idx="4261">
                  <c:v>1.88</c:v>
                </c:pt>
                <c:pt idx="4262">
                  <c:v>1.89</c:v>
                </c:pt>
                <c:pt idx="4263">
                  <c:v>1.95</c:v>
                </c:pt>
                <c:pt idx="4264">
                  <c:v>2.04</c:v>
                </c:pt>
                <c:pt idx="4265">
                  <c:v>2.11</c:v>
                </c:pt>
                <c:pt idx="4266">
                  <c:v>2.16</c:v>
                </c:pt>
                <c:pt idx="4267">
                  <c:v>2.17</c:v>
                </c:pt>
                <c:pt idx="4268">
                  <c:v>2.13</c:v>
                </c:pt>
                <c:pt idx="4269">
                  <c:v>2.0499999999999998</c:v>
                </c:pt>
                <c:pt idx="4270">
                  <c:v>1.92</c:v>
                </c:pt>
                <c:pt idx="4271">
                  <c:v>1.82</c:v>
                </c:pt>
                <c:pt idx="4272">
                  <c:v>1.69</c:v>
                </c:pt>
                <c:pt idx="4273">
                  <c:v>1.53</c:v>
                </c:pt>
                <c:pt idx="4274">
                  <c:v>1.38</c:v>
                </c:pt>
                <c:pt idx="4275">
                  <c:v>1.26</c:v>
                </c:pt>
                <c:pt idx="4276">
                  <c:v>1.2</c:v>
                </c:pt>
                <c:pt idx="4277">
                  <c:v>1.1499999999999999</c:v>
                </c:pt>
                <c:pt idx="4278">
                  <c:v>1.07</c:v>
                </c:pt>
                <c:pt idx="4279">
                  <c:v>0.98</c:v>
                </c:pt>
                <c:pt idx="4280">
                  <c:v>0.92</c:v>
                </c:pt>
                <c:pt idx="4281">
                  <c:v>0.89</c:v>
                </c:pt>
                <c:pt idx="4282">
                  <c:v>0.84</c:v>
                </c:pt>
                <c:pt idx="4283">
                  <c:v>0.8</c:v>
                </c:pt>
                <c:pt idx="4284">
                  <c:v>0.78</c:v>
                </c:pt>
                <c:pt idx="4285">
                  <c:v>0.78</c:v>
                </c:pt>
                <c:pt idx="4286">
                  <c:v>0.76</c:v>
                </c:pt>
                <c:pt idx="4287">
                  <c:v>0.74</c:v>
                </c:pt>
                <c:pt idx="4288">
                  <c:v>0.69</c:v>
                </c:pt>
                <c:pt idx="4289">
                  <c:v>0.62</c:v>
                </c:pt>
                <c:pt idx="4290">
                  <c:v>0.56000000000000005</c:v>
                </c:pt>
                <c:pt idx="4291">
                  <c:v>0.46</c:v>
                </c:pt>
                <c:pt idx="4292">
                  <c:v>0.37</c:v>
                </c:pt>
                <c:pt idx="4293">
                  <c:v>0.27</c:v>
                </c:pt>
                <c:pt idx="4294">
                  <c:v>0.18</c:v>
                </c:pt>
                <c:pt idx="4295">
                  <c:v>0.1</c:v>
                </c:pt>
                <c:pt idx="4296">
                  <c:v>0.04</c:v>
                </c:pt>
                <c:pt idx="4297">
                  <c:v>0</c:v>
                </c:pt>
                <c:pt idx="4298">
                  <c:v>-0.03</c:v>
                </c:pt>
                <c:pt idx="4299">
                  <c:v>-0.03</c:v>
                </c:pt>
                <c:pt idx="4300">
                  <c:v>-0.02</c:v>
                </c:pt>
                <c:pt idx="4301">
                  <c:v>-0.02</c:v>
                </c:pt>
                <c:pt idx="4302">
                  <c:v>-0.02</c:v>
                </c:pt>
                <c:pt idx="4303">
                  <c:v>0</c:v>
                </c:pt>
                <c:pt idx="4304">
                  <c:v>0</c:v>
                </c:pt>
                <c:pt idx="4305">
                  <c:v>-0.01</c:v>
                </c:pt>
                <c:pt idx="4306">
                  <c:v>-0.01</c:v>
                </c:pt>
                <c:pt idx="4307">
                  <c:v>0.02</c:v>
                </c:pt>
                <c:pt idx="4308">
                  <c:v>0.04</c:v>
                </c:pt>
                <c:pt idx="4309">
                  <c:v>0.1</c:v>
                </c:pt>
                <c:pt idx="4310">
                  <c:v>0.15</c:v>
                </c:pt>
                <c:pt idx="4311">
                  <c:v>0.18</c:v>
                </c:pt>
                <c:pt idx="4312">
                  <c:v>0.23</c:v>
                </c:pt>
                <c:pt idx="4313">
                  <c:v>0.25</c:v>
                </c:pt>
                <c:pt idx="4314">
                  <c:v>0.25</c:v>
                </c:pt>
                <c:pt idx="4315">
                  <c:v>0.26</c:v>
                </c:pt>
                <c:pt idx="4316">
                  <c:v>0.26</c:v>
                </c:pt>
                <c:pt idx="4317">
                  <c:v>0.3</c:v>
                </c:pt>
                <c:pt idx="4318">
                  <c:v>0.45</c:v>
                </c:pt>
                <c:pt idx="4319">
                  <c:v>0.66</c:v>
                </c:pt>
                <c:pt idx="4320">
                  <c:v>0.82</c:v>
                </c:pt>
                <c:pt idx="4321">
                  <c:v>1.22</c:v>
                </c:pt>
                <c:pt idx="4322">
                  <c:v>1.54</c:v>
                </c:pt>
                <c:pt idx="4323">
                  <c:v>1.76</c:v>
                </c:pt>
                <c:pt idx="4324">
                  <c:v>1.84</c:v>
                </c:pt>
                <c:pt idx="4325">
                  <c:v>1.84</c:v>
                </c:pt>
                <c:pt idx="4326">
                  <c:v>1.8</c:v>
                </c:pt>
                <c:pt idx="4327">
                  <c:v>1.68</c:v>
                </c:pt>
                <c:pt idx="4328">
                  <c:v>1.54</c:v>
                </c:pt>
                <c:pt idx="4329">
                  <c:v>1.43</c:v>
                </c:pt>
                <c:pt idx="4330">
                  <c:v>1.3</c:v>
                </c:pt>
                <c:pt idx="4331">
                  <c:v>1.22</c:v>
                </c:pt>
                <c:pt idx="4332">
                  <c:v>1.1599999999999999</c:v>
                </c:pt>
                <c:pt idx="4333">
                  <c:v>1.1599999999999999</c:v>
                </c:pt>
                <c:pt idx="4334">
                  <c:v>1.1399999999999999</c:v>
                </c:pt>
                <c:pt idx="4335">
                  <c:v>1.1299999999999999</c:v>
                </c:pt>
                <c:pt idx="4336">
                  <c:v>1.08</c:v>
                </c:pt>
                <c:pt idx="4337">
                  <c:v>1.04</c:v>
                </c:pt>
                <c:pt idx="4338">
                  <c:v>0.98</c:v>
                </c:pt>
                <c:pt idx="4339">
                  <c:v>1</c:v>
                </c:pt>
                <c:pt idx="4340">
                  <c:v>1.05</c:v>
                </c:pt>
                <c:pt idx="4341">
                  <c:v>1.05</c:v>
                </c:pt>
                <c:pt idx="4342">
                  <c:v>1.01</c:v>
                </c:pt>
                <c:pt idx="4343">
                  <c:v>0.94</c:v>
                </c:pt>
                <c:pt idx="4344">
                  <c:v>0.86</c:v>
                </c:pt>
                <c:pt idx="4345">
                  <c:v>0.8</c:v>
                </c:pt>
                <c:pt idx="4346">
                  <c:v>0.79</c:v>
                </c:pt>
                <c:pt idx="4347">
                  <c:v>0.86</c:v>
                </c:pt>
                <c:pt idx="4348">
                  <c:v>1</c:v>
                </c:pt>
                <c:pt idx="4349">
                  <c:v>1.21</c:v>
                </c:pt>
                <c:pt idx="4350">
                  <c:v>1.53</c:v>
                </c:pt>
                <c:pt idx="4351">
                  <c:v>1.96</c:v>
                </c:pt>
                <c:pt idx="4352">
                  <c:v>2.41</c:v>
                </c:pt>
                <c:pt idx="4353">
                  <c:v>2.82</c:v>
                </c:pt>
                <c:pt idx="4354">
                  <c:v>3.06</c:v>
                </c:pt>
                <c:pt idx="4355">
                  <c:v>3.13</c:v>
                </c:pt>
                <c:pt idx="4356">
                  <c:v>3.13</c:v>
                </c:pt>
                <c:pt idx="4357">
                  <c:v>3.06</c:v>
                </c:pt>
                <c:pt idx="4358">
                  <c:v>2.95</c:v>
                </c:pt>
                <c:pt idx="4359">
                  <c:v>2.84</c:v>
                </c:pt>
                <c:pt idx="4360">
                  <c:v>2.74</c:v>
                </c:pt>
                <c:pt idx="4361">
                  <c:v>2.7</c:v>
                </c:pt>
                <c:pt idx="4362">
                  <c:v>2.7</c:v>
                </c:pt>
                <c:pt idx="4363">
                  <c:v>2.75</c:v>
                </c:pt>
                <c:pt idx="4364">
                  <c:v>2.94</c:v>
                </c:pt>
                <c:pt idx="4365">
                  <c:v>3.26</c:v>
                </c:pt>
                <c:pt idx="4366">
                  <c:v>3.6</c:v>
                </c:pt>
                <c:pt idx="4367">
                  <c:v>3.88</c:v>
                </c:pt>
                <c:pt idx="4368">
                  <c:v>4.0999999999999996</c:v>
                </c:pt>
                <c:pt idx="4369">
                  <c:v>4.16</c:v>
                </c:pt>
                <c:pt idx="4370">
                  <c:v>4.3499999999999996</c:v>
                </c:pt>
                <c:pt idx="4371">
                  <c:v>4.42</c:v>
                </c:pt>
                <c:pt idx="4372">
                  <c:v>4.46</c:v>
                </c:pt>
                <c:pt idx="4373">
                  <c:v>4.4800000000000004</c:v>
                </c:pt>
                <c:pt idx="4374">
                  <c:v>4.5</c:v>
                </c:pt>
                <c:pt idx="4375">
                  <c:v>4.4400000000000004</c:v>
                </c:pt>
                <c:pt idx="4376">
                  <c:v>4.3499999999999996</c:v>
                </c:pt>
                <c:pt idx="4377">
                  <c:v>4.22</c:v>
                </c:pt>
                <c:pt idx="4378">
                  <c:v>4.08</c:v>
                </c:pt>
                <c:pt idx="4379">
                  <c:v>3.96</c:v>
                </c:pt>
                <c:pt idx="4380">
                  <c:v>3.85</c:v>
                </c:pt>
                <c:pt idx="4381">
                  <c:v>3.8</c:v>
                </c:pt>
                <c:pt idx="4382">
                  <c:v>3.9</c:v>
                </c:pt>
                <c:pt idx="4383">
                  <c:v>4.01</c:v>
                </c:pt>
                <c:pt idx="4384">
                  <c:v>4.2</c:v>
                </c:pt>
                <c:pt idx="4385">
                  <c:v>4.37</c:v>
                </c:pt>
                <c:pt idx="4386">
                  <c:v>4.5</c:v>
                </c:pt>
                <c:pt idx="4387">
                  <c:v>4.55</c:v>
                </c:pt>
                <c:pt idx="4388">
                  <c:v>4.5</c:v>
                </c:pt>
                <c:pt idx="4389">
                  <c:v>4.37</c:v>
                </c:pt>
                <c:pt idx="4390">
                  <c:v>4.1500000000000004</c:v>
                </c:pt>
                <c:pt idx="4391">
                  <c:v>3.9</c:v>
                </c:pt>
                <c:pt idx="4392">
                  <c:v>3.65</c:v>
                </c:pt>
                <c:pt idx="4393">
                  <c:v>3.42</c:v>
                </c:pt>
                <c:pt idx="4394">
                  <c:v>3.22</c:v>
                </c:pt>
                <c:pt idx="4395">
                  <c:v>3.07</c:v>
                </c:pt>
                <c:pt idx="4396">
                  <c:v>3</c:v>
                </c:pt>
                <c:pt idx="4397">
                  <c:v>2.96</c:v>
                </c:pt>
                <c:pt idx="4398">
                  <c:v>3.02</c:v>
                </c:pt>
                <c:pt idx="4399">
                  <c:v>3.14</c:v>
                </c:pt>
                <c:pt idx="4400">
                  <c:v>3.3</c:v>
                </c:pt>
                <c:pt idx="4401">
                  <c:v>3.38</c:v>
                </c:pt>
                <c:pt idx="4402">
                  <c:v>3.4</c:v>
                </c:pt>
                <c:pt idx="4403">
                  <c:v>3.38</c:v>
                </c:pt>
                <c:pt idx="4404">
                  <c:v>3.33</c:v>
                </c:pt>
                <c:pt idx="4405">
                  <c:v>3.28</c:v>
                </c:pt>
                <c:pt idx="4406">
                  <c:v>3.26</c:v>
                </c:pt>
                <c:pt idx="4407">
                  <c:v>3.3</c:v>
                </c:pt>
                <c:pt idx="4408">
                  <c:v>3.32</c:v>
                </c:pt>
                <c:pt idx="4409">
                  <c:v>3.44</c:v>
                </c:pt>
                <c:pt idx="4410">
                  <c:v>3.5</c:v>
                </c:pt>
                <c:pt idx="4411">
                  <c:v>3.54</c:v>
                </c:pt>
                <c:pt idx="4412">
                  <c:v>3.5</c:v>
                </c:pt>
                <c:pt idx="4413">
                  <c:v>3.45</c:v>
                </c:pt>
                <c:pt idx="4414">
                  <c:v>3.42</c:v>
                </c:pt>
                <c:pt idx="4415">
                  <c:v>3.36</c:v>
                </c:pt>
                <c:pt idx="4416">
                  <c:v>3.33</c:v>
                </c:pt>
                <c:pt idx="4417">
                  <c:v>3.23</c:v>
                </c:pt>
                <c:pt idx="4418">
                  <c:v>3.17</c:v>
                </c:pt>
                <c:pt idx="4419">
                  <c:v>3.13</c:v>
                </c:pt>
                <c:pt idx="4420">
                  <c:v>3.16</c:v>
                </c:pt>
                <c:pt idx="4421">
                  <c:v>3.1</c:v>
                </c:pt>
                <c:pt idx="4422">
                  <c:v>3.04</c:v>
                </c:pt>
                <c:pt idx="4423">
                  <c:v>3</c:v>
                </c:pt>
                <c:pt idx="4424">
                  <c:v>2.96</c:v>
                </c:pt>
                <c:pt idx="4425">
                  <c:v>2.92</c:v>
                </c:pt>
                <c:pt idx="4426">
                  <c:v>2.87</c:v>
                </c:pt>
                <c:pt idx="4427">
                  <c:v>2.8</c:v>
                </c:pt>
                <c:pt idx="4428">
                  <c:v>2.75</c:v>
                </c:pt>
                <c:pt idx="4429">
                  <c:v>2.69</c:v>
                </c:pt>
                <c:pt idx="4430">
                  <c:v>2.65</c:v>
                </c:pt>
                <c:pt idx="4431">
                  <c:v>2.59</c:v>
                </c:pt>
                <c:pt idx="4432">
                  <c:v>2.54</c:v>
                </c:pt>
                <c:pt idx="4433">
                  <c:v>2.4900000000000002</c:v>
                </c:pt>
                <c:pt idx="4434">
                  <c:v>2.4500000000000002</c:v>
                </c:pt>
                <c:pt idx="4435">
                  <c:v>2.4300000000000002</c:v>
                </c:pt>
                <c:pt idx="4436">
                  <c:v>2.4</c:v>
                </c:pt>
                <c:pt idx="4437">
                  <c:v>2.39</c:v>
                </c:pt>
                <c:pt idx="4438">
                  <c:v>2.38</c:v>
                </c:pt>
                <c:pt idx="4439">
                  <c:v>2.38</c:v>
                </c:pt>
                <c:pt idx="4440">
                  <c:v>2.38</c:v>
                </c:pt>
                <c:pt idx="4441">
                  <c:v>2.36</c:v>
                </c:pt>
                <c:pt idx="4442">
                  <c:v>2.38</c:v>
                </c:pt>
                <c:pt idx="4443">
                  <c:v>2.31</c:v>
                </c:pt>
                <c:pt idx="4444">
                  <c:v>2.2400000000000002</c:v>
                </c:pt>
                <c:pt idx="4445">
                  <c:v>2.34</c:v>
                </c:pt>
                <c:pt idx="4446">
                  <c:v>2.41</c:v>
                </c:pt>
                <c:pt idx="4447">
                  <c:v>2.4500000000000002</c:v>
                </c:pt>
                <c:pt idx="4448">
                  <c:v>2.46</c:v>
                </c:pt>
                <c:pt idx="4449">
                  <c:v>2.48</c:v>
                </c:pt>
                <c:pt idx="4450">
                  <c:v>2.4900000000000002</c:v>
                </c:pt>
                <c:pt idx="4451">
                  <c:v>2.48</c:v>
                </c:pt>
                <c:pt idx="4452">
                  <c:v>2.4500000000000002</c:v>
                </c:pt>
                <c:pt idx="4453">
                  <c:v>2.4</c:v>
                </c:pt>
                <c:pt idx="4454">
                  <c:v>2.36</c:v>
                </c:pt>
                <c:pt idx="4455">
                  <c:v>2.31</c:v>
                </c:pt>
                <c:pt idx="4456">
                  <c:v>2.31</c:v>
                </c:pt>
                <c:pt idx="4457">
                  <c:v>2.23</c:v>
                </c:pt>
                <c:pt idx="4458">
                  <c:v>2.17</c:v>
                </c:pt>
                <c:pt idx="4459">
                  <c:v>2.11</c:v>
                </c:pt>
                <c:pt idx="4460">
                  <c:v>2.08</c:v>
                </c:pt>
                <c:pt idx="4461">
                  <c:v>2.02</c:v>
                </c:pt>
                <c:pt idx="4462">
                  <c:v>2.02</c:v>
                </c:pt>
                <c:pt idx="4463">
                  <c:v>2.0699999999999998</c:v>
                </c:pt>
                <c:pt idx="4464">
                  <c:v>2.2799999999999998</c:v>
                </c:pt>
                <c:pt idx="4465">
                  <c:v>2.39</c:v>
                </c:pt>
                <c:pt idx="4466">
                  <c:v>2.5</c:v>
                </c:pt>
                <c:pt idx="4467">
                  <c:v>2.62</c:v>
                </c:pt>
                <c:pt idx="4468">
                  <c:v>2.72</c:v>
                </c:pt>
                <c:pt idx="4469">
                  <c:v>2.76</c:v>
                </c:pt>
                <c:pt idx="4470">
                  <c:v>2.74</c:v>
                </c:pt>
                <c:pt idx="4471">
                  <c:v>2.72</c:v>
                </c:pt>
                <c:pt idx="4472">
                  <c:v>2.7</c:v>
                </c:pt>
                <c:pt idx="4473">
                  <c:v>2.76</c:v>
                </c:pt>
                <c:pt idx="4474">
                  <c:v>2.89</c:v>
                </c:pt>
                <c:pt idx="4475">
                  <c:v>3.06</c:v>
                </c:pt>
                <c:pt idx="4476">
                  <c:v>3.18</c:v>
                </c:pt>
                <c:pt idx="4477">
                  <c:v>3.22</c:v>
                </c:pt>
                <c:pt idx="4478">
                  <c:v>3.18</c:v>
                </c:pt>
                <c:pt idx="4479">
                  <c:v>3.16</c:v>
                </c:pt>
                <c:pt idx="4480">
                  <c:v>3.16</c:v>
                </c:pt>
                <c:pt idx="4481">
                  <c:v>3.17</c:v>
                </c:pt>
                <c:pt idx="4482">
                  <c:v>3.19</c:v>
                </c:pt>
                <c:pt idx="4483">
                  <c:v>3.2</c:v>
                </c:pt>
                <c:pt idx="4484">
                  <c:v>3.18</c:v>
                </c:pt>
                <c:pt idx="4485">
                  <c:v>3.14</c:v>
                </c:pt>
                <c:pt idx="4486">
                  <c:v>3.1</c:v>
                </c:pt>
                <c:pt idx="4487">
                  <c:v>3.07</c:v>
                </c:pt>
                <c:pt idx="4488">
                  <c:v>3.07</c:v>
                </c:pt>
                <c:pt idx="4489">
                  <c:v>3.08</c:v>
                </c:pt>
                <c:pt idx="4490">
                  <c:v>3.14</c:v>
                </c:pt>
                <c:pt idx="4491">
                  <c:v>3.22</c:v>
                </c:pt>
                <c:pt idx="4492">
                  <c:v>3.39</c:v>
                </c:pt>
                <c:pt idx="4493">
                  <c:v>3.66</c:v>
                </c:pt>
                <c:pt idx="4494">
                  <c:v>4</c:v>
                </c:pt>
                <c:pt idx="4495">
                  <c:v>4.42</c:v>
                </c:pt>
                <c:pt idx="4496">
                  <c:v>4.8</c:v>
                </c:pt>
                <c:pt idx="4497">
                  <c:v>5.08</c:v>
                </c:pt>
                <c:pt idx="4498">
                  <c:v>5.32</c:v>
                </c:pt>
                <c:pt idx="4499">
                  <c:v>5.42</c:v>
                </c:pt>
                <c:pt idx="4500">
                  <c:v>5.4</c:v>
                </c:pt>
                <c:pt idx="4501">
                  <c:v>5.39</c:v>
                </c:pt>
                <c:pt idx="4502">
                  <c:v>5.0999999999999996</c:v>
                </c:pt>
                <c:pt idx="4503">
                  <c:v>4.9000000000000004</c:v>
                </c:pt>
                <c:pt idx="4504">
                  <c:v>4.7300000000000004</c:v>
                </c:pt>
                <c:pt idx="4505">
                  <c:v>4.5599999999999996</c:v>
                </c:pt>
                <c:pt idx="4506">
                  <c:v>4.4400000000000004</c:v>
                </c:pt>
                <c:pt idx="4507">
                  <c:v>4.32</c:v>
                </c:pt>
                <c:pt idx="4508">
                  <c:v>4.24</c:v>
                </c:pt>
                <c:pt idx="4509">
                  <c:v>4.12</c:v>
                </c:pt>
                <c:pt idx="4510">
                  <c:v>4.01</c:v>
                </c:pt>
                <c:pt idx="4511">
                  <c:v>3.87</c:v>
                </c:pt>
                <c:pt idx="4512">
                  <c:v>3.76</c:v>
                </c:pt>
                <c:pt idx="4513">
                  <c:v>3.66</c:v>
                </c:pt>
                <c:pt idx="4514">
                  <c:v>3.58</c:v>
                </c:pt>
                <c:pt idx="4515">
                  <c:v>3.48</c:v>
                </c:pt>
                <c:pt idx="4516">
                  <c:v>3.36</c:v>
                </c:pt>
                <c:pt idx="4517">
                  <c:v>3.23</c:v>
                </c:pt>
                <c:pt idx="4518">
                  <c:v>3.12</c:v>
                </c:pt>
                <c:pt idx="4519">
                  <c:v>3.02</c:v>
                </c:pt>
                <c:pt idx="4520">
                  <c:v>2.94</c:v>
                </c:pt>
                <c:pt idx="4521">
                  <c:v>2.84</c:v>
                </c:pt>
                <c:pt idx="4522">
                  <c:v>2.75</c:v>
                </c:pt>
                <c:pt idx="4523">
                  <c:v>2.68</c:v>
                </c:pt>
                <c:pt idx="4524">
                  <c:v>2.62</c:v>
                </c:pt>
                <c:pt idx="4525">
                  <c:v>2.58</c:v>
                </c:pt>
                <c:pt idx="4526">
                  <c:v>2.56</c:v>
                </c:pt>
                <c:pt idx="4527">
                  <c:v>2.54</c:v>
                </c:pt>
                <c:pt idx="4528">
                  <c:v>2.54</c:v>
                </c:pt>
                <c:pt idx="4529">
                  <c:v>2.58</c:v>
                </c:pt>
                <c:pt idx="4530">
                  <c:v>2.64</c:v>
                </c:pt>
                <c:pt idx="4531">
                  <c:v>2.7</c:v>
                </c:pt>
                <c:pt idx="4532">
                  <c:v>2.76</c:v>
                </c:pt>
                <c:pt idx="4533">
                  <c:v>2.79</c:v>
                </c:pt>
                <c:pt idx="4534">
                  <c:v>2.8</c:v>
                </c:pt>
                <c:pt idx="4535">
                  <c:v>2.77</c:v>
                </c:pt>
                <c:pt idx="4536">
                  <c:v>2.72</c:v>
                </c:pt>
                <c:pt idx="4537">
                  <c:v>2.68</c:v>
                </c:pt>
                <c:pt idx="4538">
                  <c:v>2.58</c:v>
                </c:pt>
                <c:pt idx="4539">
                  <c:v>2.4500000000000002</c:v>
                </c:pt>
                <c:pt idx="4540">
                  <c:v>2.31</c:v>
                </c:pt>
                <c:pt idx="4541">
                  <c:v>2.2000000000000002</c:v>
                </c:pt>
                <c:pt idx="4542">
                  <c:v>2.08</c:v>
                </c:pt>
                <c:pt idx="4543">
                  <c:v>1.98</c:v>
                </c:pt>
                <c:pt idx="4544">
                  <c:v>1.9</c:v>
                </c:pt>
                <c:pt idx="4545">
                  <c:v>1.86</c:v>
                </c:pt>
                <c:pt idx="4546">
                  <c:v>1.89</c:v>
                </c:pt>
                <c:pt idx="4547">
                  <c:v>1.98</c:v>
                </c:pt>
                <c:pt idx="4548">
                  <c:v>2.0499999999999998</c:v>
                </c:pt>
                <c:pt idx="4549">
                  <c:v>2.11</c:v>
                </c:pt>
                <c:pt idx="4550">
                  <c:v>2.14</c:v>
                </c:pt>
                <c:pt idx="4551">
                  <c:v>2.1</c:v>
                </c:pt>
                <c:pt idx="4552">
                  <c:v>2.02</c:v>
                </c:pt>
                <c:pt idx="4553">
                  <c:v>1.9</c:v>
                </c:pt>
                <c:pt idx="4554">
                  <c:v>1.75</c:v>
                </c:pt>
                <c:pt idx="4555">
                  <c:v>1.62</c:v>
                </c:pt>
                <c:pt idx="4556">
                  <c:v>1.54</c:v>
                </c:pt>
                <c:pt idx="4557">
                  <c:v>1.45</c:v>
                </c:pt>
                <c:pt idx="4558">
                  <c:v>1.38</c:v>
                </c:pt>
                <c:pt idx="4559">
                  <c:v>1.36</c:v>
                </c:pt>
                <c:pt idx="4560">
                  <c:v>1.36</c:v>
                </c:pt>
                <c:pt idx="4561">
                  <c:v>1.44</c:v>
                </c:pt>
                <c:pt idx="4562">
                  <c:v>1.54</c:v>
                </c:pt>
                <c:pt idx="4563">
                  <c:v>1.62</c:v>
                </c:pt>
                <c:pt idx="4564">
                  <c:v>1.64</c:v>
                </c:pt>
                <c:pt idx="4565">
                  <c:v>1.62</c:v>
                </c:pt>
                <c:pt idx="4566">
                  <c:v>1.56</c:v>
                </c:pt>
                <c:pt idx="4567">
                  <c:v>1.48</c:v>
                </c:pt>
                <c:pt idx="4568">
                  <c:v>1.4</c:v>
                </c:pt>
                <c:pt idx="4569">
                  <c:v>1.31</c:v>
                </c:pt>
                <c:pt idx="4570">
                  <c:v>1.22</c:v>
                </c:pt>
                <c:pt idx="4571">
                  <c:v>1.1200000000000001</c:v>
                </c:pt>
                <c:pt idx="4572">
                  <c:v>1.02</c:v>
                </c:pt>
                <c:pt idx="4573">
                  <c:v>0.98</c:v>
                </c:pt>
                <c:pt idx="4574">
                  <c:v>0.91</c:v>
                </c:pt>
                <c:pt idx="4575">
                  <c:v>0.86</c:v>
                </c:pt>
                <c:pt idx="4576">
                  <c:v>0.82</c:v>
                </c:pt>
                <c:pt idx="4577">
                  <c:v>0.78</c:v>
                </c:pt>
                <c:pt idx="4578">
                  <c:v>0.75</c:v>
                </c:pt>
                <c:pt idx="4579">
                  <c:v>0.74</c:v>
                </c:pt>
                <c:pt idx="4580">
                  <c:v>0.72</c:v>
                </c:pt>
                <c:pt idx="4581">
                  <c:v>0.72</c:v>
                </c:pt>
                <c:pt idx="4582">
                  <c:v>0.7</c:v>
                </c:pt>
                <c:pt idx="4583">
                  <c:v>0.68</c:v>
                </c:pt>
                <c:pt idx="4584">
                  <c:v>0.64</c:v>
                </c:pt>
                <c:pt idx="4585">
                  <c:v>0.61</c:v>
                </c:pt>
                <c:pt idx="4586">
                  <c:v>0.6</c:v>
                </c:pt>
                <c:pt idx="4587">
                  <c:v>0.6</c:v>
                </c:pt>
                <c:pt idx="4588">
                  <c:v>0.74</c:v>
                </c:pt>
                <c:pt idx="4589">
                  <c:v>0.92</c:v>
                </c:pt>
                <c:pt idx="4590">
                  <c:v>1.1599999999999999</c:v>
                </c:pt>
                <c:pt idx="4591">
                  <c:v>1.34</c:v>
                </c:pt>
                <c:pt idx="4592">
                  <c:v>1.46</c:v>
                </c:pt>
                <c:pt idx="4593">
                  <c:v>1.5</c:v>
                </c:pt>
                <c:pt idx="4594">
                  <c:v>1.52</c:v>
                </c:pt>
                <c:pt idx="4595">
                  <c:v>1.57</c:v>
                </c:pt>
                <c:pt idx="4596">
                  <c:v>1.68</c:v>
                </c:pt>
                <c:pt idx="4597">
                  <c:v>1.79</c:v>
                </c:pt>
                <c:pt idx="4598">
                  <c:v>1.96</c:v>
                </c:pt>
                <c:pt idx="4599">
                  <c:v>2.09</c:v>
                </c:pt>
                <c:pt idx="4600">
                  <c:v>2.14</c:v>
                </c:pt>
                <c:pt idx="4601">
                  <c:v>2.1800000000000002</c:v>
                </c:pt>
                <c:pt idx="4602">
                  <c:v>2.25</c:v>
                </c:pt>
                <c:pt idx="4603">
                  <c:v>2.31</c:v>
                </c:pt>
                <c:pt idx="4604">
                  <c:v>2.29</c:v>
                </c:pt>
                <c:pt idx="4605">
                  <c:v>2.2400000000000002</c:v>
                </c:pt>
                <c:pt idx="4606">
                  <c:v>2.17</c:v>
                </c:pt>
                <c:pt idx="4607">
                  <c:v>2.14</c:v>
                </c:pt>
                <c:pt idx="4608">
                  <c:v>2.13</c:v>
                </c:pt>
                <c:pt idx="4609">
                  <c:v>2.11</c:v>
                </c:pt>
                <c:pt idx="4610">
                  <c:v>2.1</c:v>
                </c:pt>
                <c:pt idx="4611">
                  <c:v>2.08</c:v>
                </c:pt>
                <c:pt idx="4612">
                  <c:v>2.02</c:v>
                </c:pt>
                <c:pt idx="4613">
                  <c:v>2</c:v>
                </c:pt>
                <c:pt idx="4614">
                  <c:v>1.99</c:v>
                </c:pt>
                <c:pt idx="4615">
                  <c:v>2</c:v>
                </c:pt>
                <c:pt idx="4616">
                  <c:v>2</c:v>
                </c:pt>
                <c:pt idx="4617">
                  <c:v>1.97</c:v>
                </c:pt>
                <c:pt idx="4618">
                  <c:v>1.98</c:v>
                </c:pt>
                <c:pt idx="4619">
                  <c:v>1.96</c:v>
                </c:pt>
                <c:pt idx="4620">
                  <c:v>1.95</c:v>
                </c:pt>
                <c:pt idx="4621">
                  <c:v>1.98</c:v>
                </c:pt>
                <c:pt idx="4622">
                  <c:v>1.94</c:v>
                </c:pt>
                <c:pt idx="4623">
                  <c:v>1.94</c:v>
                </c:pt>
                <c:pt idx="4624">
                  <c:v>1.94</c:v>
                </c:pt>
                <c:pt idx="4625">
                  <c:v>1.94</c:v>
                </c:pt>
                <c:pt idx="4626">
                  <c:v>2.0099999999999998</c:v>
                </c:pt>
                <c:pt idx="4627">
                  <c:v>2.2000000000000002</c:v>
                </c:pt>
                <c:pt idx="4628">
                  <c:v>2.52</c:v>
                </c:pt>
                <c:pt idx="4629">
                  <c:v>2.78</c:v>
                </c:pt>
                <c:pt idx="4630">
                  <c:v>2.96</c:v>
                </c:pt>
                <c:pt idx="4631">
                  <c:v>3.04</c:v>
                </c:pt>
                <c:pt idx="4632">
                  <c:v>3</c:v>
                </c:pt>
                <c:pt idx="4633">
                  <c:v>2.96</c:v>
                </c:pt>
                <c:pt idx="4634">
                  <c:v>2.98</c:v>
                </c:pt>
                <c:pt idx="4635">
                  <c:v>2.9</c:v>
                </c:pt>
                <c:pt idx="4636">
                  <c:v>2.8</c:v>
                </c:pt>
                <c:pt idx="4637">
                  <c:v>2.8</c:v>
                </c:pt>
                <c:pt idx="4638">
                  <c:v>2.78</c:v>
                </c:pt>
                <c:pt idx="4639">
                  <c:v>2.79</c:v>
                </c:pt>
                <c:pt idx="4640">
                  <c:v>2.8</c:v>
                </c:pt>
                <c:pt idx="4641">
                  <c:v>2.84</c:v>
                </c:pt>
                <c:pt idx="4642">
                  <c:v>2.9</c:v>
                </c:pt>
                <c:pt idx="4643">
                  <c:v>2.94</c:v>
                </c:pt>
                <c:pt idx="4644">
                  <c:v>3.09</c:v>
                </c:pt>
                <c:pt idx="4645">
                  <c:v>3.1</c:v>
                </c:pt>
                <c:pt idx="4646">
                  <c:v>3.08</c:v>
                </c:pt>
                <c:pt idx="4647">
                  <c:v>2.99</c:v>
                </c:pt>
                <c:pt idx="4648">
                  <c:v>2.84</c:v>
                </c:pt>
                <c:pt idx="4649">
                  <c:v>2.69</c:v>
                </c:pt>
                <c:pt idx="4650">
                  <c:v>2.5499999999999998</c:v>
                </c:pt>
                <c:pt idx="4651">
                  <c:v>2.36</c:v>
                </c:pt>
                <c:pt idx="4652">
                  <c:v>2.1800000000000002</c:v>
                </c:pt>
                <c:pt idx="4653">
                  <c:v>2.1</c:v>
                </c:pt>
                <c:pt idx="4654">
                  <c:v>2.17</c:v>
                </c:pt>
                <c:pt idx="4655">
                  <c:v>2.1800000000000002</c:v>
                </c:pt>
                <c:pt idx="4656">
                  <c:v>2.2000000000000002</c:v>
                </c:pt>
                <c:pt idx="4657">
                  <c:v>2.21</c:v>
                </c:pt>
                <c:pt idx="4658">
                  <c:v>2.2200000000000002</c:v>
                </c:pt>
                <c:pt idx="4659">
                  <c:v>2.33</c:v>
                </c:pt>
                <c:pt idx="4660">
                  <c:v>2.4500000000000002</c:v>
                </c:pt>
                <c:pt idx="4661">
                  <c:v>2.67</c:v>
                </c:pt>
                <c:pt idx="4662">
                  <c:v>2.85</c:v>
                </c:pt>
                <c:pt idx="4663">
                  <c:v>3</c:v>
                </c:pt>
                <c:pt idx="4664">
                  <c:v>3.1</c:v>
                </c:pt>
                <c:pt idx="4665">
                  <c:v>3.18</c:v>
                </c:pt>
                <c:pt idx="4666">
                  <c:v>3.19</c:v>
                </c:pt>
                <c:pt idx="4667">
                  <c:v>3.17</c:v>
                </c:pt>
                <c:pt idx="4668">
                  <c:v>3.16</c:v>
                </c:pt>
                <c:pt idx="4669">
                  <c:v>3.15</c:v>
                </c:pt>
                <c:pt idx="4670">
                  <c:v>3.21</c:v>
                </c:pt>
                <c:pt idx="4671">
                  <c:v>3.27</c:v>
                </c:pt>
                <c:pt idx="4672">
                  <c:v>3.3</c:v>
                </c:pt>
                <c:pt idx="4673">
                  <c:v>3.32</c:v>
                </c:pt>
                <c:pt idx="4674">
                  <c:v>3.31</c:v>
                </c:pt>
                <c:pt idx="4675">
                  <c:v>3.32</c:v>
                </c:pt>
                <c:pt idx="4676">
                  <c:v>3.32</c:v>
                </c:pt>
                <c:pt idx="4677">
                  <c:v>3.36</c:v>
                </c:pt>
                <c:pt idx="4678">
                  <c:v>3.42</c:v>
                </c:pt>
                <c:pt idx="4679">
                  <c:v>3.5</c:v>
                </c:pt>
                <c:pt idx="4680">
                  <c:v>3.6</c:v>
                </c:pt>
                <c:pt idx="4681">
                  <c:v>3.7</c:v>
                </c:pt>
                <c:pt idx="4682">
                  <c:v>3.79</c:v>
                </c:pt>
                <c:pt idx="4683">
                  <c:v>3.81</c:v>
                </c:pt>
                <c:pt idx="4684">
                  <c:v>3.75</c:v>
                </c:pt>
                <c:pt idx="4685">
                  <c:v>3.62</c:v>
                </c:pt>
                <c:pt idx="4686">
                  <c:v>3.48</c:v>
                </c:pt>
                <c:pt idx="4687">
                  <c:v>3.35</c:v>
                </c:pt>
                <c:pt idx="4688">
                  <c:v>3.21</c:v>
                </c:pt>
                <c:pt idx="4689">
                  <c:v>3.08</c:v>
                </c:pt>
                <c:pt idx="4690">
                  <c:v>3</c:v>
                </c:pt>
                <c:pt idx="4691">
                  <c:v>2.94</c:v>
                </c:pt>
                <c:pt idx="4692">
                  <c:v>2.9</c:v>
                </c:pt>
                <c:pt idx="4693">
                  <c:v>2.9</c:v>
                </c:pt>
                <c:pt idx="4694">
                  <c:v>2.94</c:v>
                </c:pt>
                <c:pt idx="4695">
                  <c:v>2.98</c:v>
                </c:pt>
                <c:pt idx="4696">
                  <c:v>3.05</c:v>
                </c:pt>
                <c:pt idx="4697">
                  <c:v>3.11</c:v>
                </c:pt>
                <c:pt idx="4698">
                  <c:v>3.16</c:v>
                </c:pt>
                <c:pt idx="4699">
                  <c:v>3.2</c:v>
                </c:pt>
                <c:pt idx="4700">
                  <c:v>3.21</c:v>
                </c:pt>
                <c:pt idx="4701">
                  <c:v>3.22</c:v>
                </c:pt>
                <c:pt idx="4702">
                  <c:v>3.21</c:v>
                </c:pt>
                <c:pt idx="4703">
                  <c:v>3.21</c:v>
                </c:pt>
                <c:pt idx="4704">
                  <c:v>3.23</c:v>
                </c:pt>
                <c:pt idx="4705">
                  <c:v>3.22</c:v>
                </c:pt>
                <c:pt idx="4706">
                  <c:v>3.14</c:v>
                </c:pt>
                <c:pt idx="4707">
                  <c:v>3.03</c:v>
                </c:pt>
                <c:pt idx="4708">
                  <c:v>2.95</c:v>
                </c:pt>
                <c:pt idx="4709">
                  <c:v>2.88</c:v>
                </c:pt>
                <c:pt idx="4710">
                  <c:v>2.86</c:v>
                </c:pt>
                <c:pt idx="4711">
                  <c:v>2.82</c:v>
                </c:pt>
                <c:pt idx="4712">
                  <c:v>2.81</c:v>
                </c:pt>
                <c:pt idx="4713">
                  <c:v>2.8</c:v>
                </c:pt>
                <c:pt idx="4714">
                  <c:v>2.84</c:v>
                </c:pt>
                <c:pt idx="4715">
                  <c:v>2.93</c:v>
                </c:pt>
                <c:pt idx="4716">
                  <c:v>3.08</c:v>
                </c:pt>
                <c:pt idx="4717">
                  <c:v>3.3</c:v>
                </c:pt>
                <c:pt idx="4718">
                  <c:v>3.48</c:v>
                </c:pt>
                <c:pt idx="4719">
                  <c:v>3.65</c:v>
                </c:pt>
                <c:pt idx="4720">
                  <c:v>3.78</c:v>
                </c:pt>
                <c:pt idx="4721">
                  <c:v>3.9</c:v>
                </c:pt>
                <c:pt idx="4722">
                  <c:v>4.05</c:v>
                </c:pt>
                <c:pt idx="4723">
                  <c:v>4.2</c:v>
                </c:pt>
                <c:pt idx="4724">
                  <c:v>4.3</c:v>
                </c:pt>
                <c:pt idx="4725">
                  <c:v>4.3600000000000003</c:v>
                </c:pt>
                <c:pt idx="4726">
                  <c:v>4.38</c:v>
                </c:pt>
                <c:pt idx="4727">
                  <c:v>4.4000000000000004</c:v>
                </c:pt>
                <c:pt idx="4728">
                  <c:v>4.42</c:v>
                </c:pt>
                <c:pt idx="4729">
                  <c:v>4.45</c:v>
                </c:pt>
                <c:pt idx="4730">
                  <c:v>4.49</c:v>
                </c:pt>
                <c:pt idx="4731">
                  <c:v>4.51</c:v>
                </c:pt>
                <c:pt idx="4732">
                  <c:v>4.54</c:v>
                </c:pt>
                <c:pt idx="4733">
                  <c:v>4.5599999999999996</c:v>
                </c:pt>
                <c:pt idx="4734">
                  <c:v>4.5999999999999996</c:v>
                </c:pt>
                <c:pt idx="4735">
                  <c:v>4.67</c:v>
                </c:pt>
                <c:pt idx="4736">
                  <c:v>4.72</c:v>
                </c:pt>
                <c:pt idx="4737">
                  <c:v>4.8</c:v>
                </c:pt>
                <c:pt idx="4738">
                  <c:v>4.8600000000000003</c:v>
                </c:pt>
                <c:pt idx="4739">
                  <c:v>4.92</c:v>
                </c:pt>
                <c:pt idx="4740">
                  <c:v>4.9800000000000004</c:v>
                </c:pt>
                <c:pt idx="4741">
                  <c:v>5.0599999999999996</c:v>
                </c:pt>
                <c:pt idx="4742">
                  <c:v>5.16</c:v>
                </c:pt>
                <c:pt idx="4743">
                  <c:v>5.19</c:v>
                </c:pt>
                <c:pt idx="4744">
                  <c:v>5.25</c:v>
                </c:pt>
                <c:pt idx="4745">
                  <c:v>5.3</c:v>
                </c:pt>
                <c:pt idx="4746">
                  <c:v>5.36</c:v>
                </c:pt>
                <c:pt idx="4747">
                  <c:v>5.42</c:v>
                </c:pt>
                <c:pt idx="4748">
                  <c:v>5.48</c:v>
                </c:pt>
                <c:pt idx="4749">
                  <c:v>5.5</c:v>
                </c:pt>
                <c:pt idx="4750">
                  <c:v>5.52</c:v>
                </c:pt>
                <c:pt idx="4751">
                  <c:v>5.5</c:v>
                </c:pt>
                <c:pt idx="4752">
                  <c:v>5.44</c:v>
                </c:pt>
                <c:pt idx="4753">
                  <c:v>5.35</c:v>
                </c:pt>
                <c:pt idx="4754">
                  <c:v>5.26</c:v>
                </c:pt>
                <c:pt idx="4755">
                  <c:v>5.15</c:v>
                </c:pt>
                <c:pt idx="4756">
                  <c:v>5.01</c:v>
                </c:pt>
                <c:pt idx="4757">
                  <c:v>4.93</c:v>
                </c:pt>
                <c:pt idx="4758">
                  <c:v>4.8499999999999996</c:v>
                </c:pt>
                <c:pt idx="4759">
                  <c:v>4.82</c:v>
                </c:pt>
                <c:pt idx="4760">
                  <c:v>4.82</c:v>
                </c:pt>
                <c:pt idx="4761">
                  <c:v>4.8</c:v>
                </c:pt>
                <c:pt idx="4762">
                  <c:v>4.78</c:v>
                </c:pt>
                <c:pt idx="4763">
                  <c:v>4.72</c:v>
                </c:pt>
                <c:pt idx="4764">
                  <c:v>4.6399999999999997</c:v>
                </c:pt>
                <c:pt idx="4765">
                  <c:v>4.55</c:v>
                </c:pt>
                <c:pt idx="4766">
                  <c:v>4.4400000000000004</c:v>
                </c:pt>
                <c:pt idx="4767">
                  <c:v>4.3600000000000003</c:v>
                </c:pt>
                <c:pt idx="4768">
                  <c:v>4.2699999999999996</c:v>
                </c:pt>
                <c:pt idx="4769">
                  <c:v>4.18</c:v>
                </c:pt>
                <c:pt idx="4770">
                  <c:v>4.08</c:v>
                </c:pt>
                <c:pt idx="4771">
                  <c:v>3.96</c:v>
                </c:pt>
                <c:pt idx="4772">
                  <c:v>3.85</c:v>
                </c:pt>
                <c:pt idx="4773">
                  <c:v>3.74</c:v>
                </c:pt>
                <c:pt idx="4774">
                  <c:v>3.65</c:v>
                </c:pt>
                <c:pt idx="4775">
                  <c:v>3.58</c:v>
                </c:pt>
                <c:pt idx="4776">
                  <c:v>3.53</c:v>
                </c:pt>
                <c:pt idx="4777">
                  <c:v>3.61</c:v>
                </c:pt>
                <c:pt idx="4778">
                  <c:v>3.64</c:v>
                </c:pt>
                <c:pt idx="4779">
                  <c:v>3.72</c:v>
                </c:pt>
                <c:pt idx="4780">
                  <c:v>3.8</c:v>
                </c:pt>
                <c:pt idx="4781">
                  <c:v>3.85</c:v>
                </c:pt>
                <c:pt idx="4782">
                  <c:v>3.89</c:v>
                </c:pt>
                <c:pt idx="4783">
                  <c:v>3.89</c:v>
                </c:pt>
                <c:pt idx="4784">
                  <c:v>3.88</c:v>
                </c:pt>
                <c:pt idx="4785">
                  <c:v>3.84</c:v>
                </c:pt>
                <c:pt idx="4786">
                  <c:v>3.79</c:v>
                </c:pt>
                <c:pt idx="4787">
                  <c:v>3.74</c:v>
                </c:pt>
                <c:pt idx="4788">
                  <c:v>3.68</c:v>
                </c:pt>
                <c:pt idx="4789">
                  <c:v>3.61</c:v>
                </c:pt>
                <c:pt idx="4790">
                  <c:v>3.56</c:v>
                </c:pt>
                <c:pt idx="4791">
                  <c:v>3.54</c:v>
                </c:pt>
                <c:pt idx="4792">
                  <c:v>3.5</c:v>
                </c:pt>
                <c:pt idx="4793">
                  <c:v>3.48</c:v>
                </c:pt>
                <c:pt idx="4794">
                  <c:v>3.46</c:v>
                </c:pt>
                <c:pt idx="4795">
                  <c:v>3.44</c:v>
                </c:pt>
                <c:pt idx="4796">
                  <c:v>3.4</c:v>
                </c:pt>
                <c:pt idx="4797">
                  <c:v>3.38</c:v>
                </c:pt>
                <c:pt idx="4798">
                  <c:v>3.42</c:v>
                </c:pt>
                <c:pt idx="4799">
                  <c:v>3.46</c:v>
                </c:pt>
                <c:pt idx="4800">
                  <c:v>3.51</c:v>
                </c:pt>
                <c:pt idx="4801">
                  <c:v>3.65</c:v>
                </c:pt>
                <c:pt idx="4802">
                  <c:v>3.8</c:v>
                </c:pt>
                <c:pt idx="4803">
                  <c:v>3.92</c:v>
                </c:pt>
                <c:pt idx="4804">
                  <c:v>4.05</c:v>
                </c:pt>
                <c:pt idx="4805">
                  <c:v>4.16</c:v>
                </c:pt>
                <c:pt idx="4806">
                  <c:v>4.3</c:v>
                </c:pt>
                <c:pt idx="4807">
                  <c:v>4.41</c:v>
                </c:pt>
                <c:pt idx="4808">
                  <c:v>4.46</c:v>
                </c:pt>
                <c:pt idx="4809">
                  <c:v>4.51</c:v>
                </c:pt>
                <c:pt idx="4810">
                  <c:v>4.5199999999999996</c:v>
                </c:pt>
                <c:pt idx="4811">
                  <c:v>4.5199999999999996</c:v>
                </c:pt>
                <c:pt idx="4812">
                  <c:v>4.45</c:v>
                </c:pt>
                <c:pt idx="4813">
                  <c:v>4.38</c:v>
                </c:pt>
                <c:pt idx="4814">
                  <c:v>4.3</c:v>
                </c:pt>
                <c:pt idx="4815">
                  <c:v>4.24</c:v>
                </c:pt>
                <c:pt idx="4816">
                  <c:v>4.1500000000000004</c:v>
                </c:pt>
                <c:pt idx="4817">
                  <c:v>4.08</c:v>
                </c:pt>
                <c:pt idx="4818">
                  <c:v>3.95</c:v>
                </c:pt>
                <c:pt idx="4819">
                  <c:v>3.85</c:v>
                </c:pt>
                <c:pt idx="4820">
                  <c:v>3.75</c:v>
                </c:pt>
                <c:pt idx="4821">
                  <c:v>3.64</c:v>
                </c:pt>
                <c:pt idx="4822">
                  <c:v>3.55</c:v>
                </c:pt>
                <c:pt idx="4823">
                  <c:v>3.54</c:v>
                </c:pt>
                <c:pt idx="4824">
                  <c:v>3.48</c:v>
                </c:pt>
                <c:pt idx="4825">
                  <c:v>3.45</c:v>
                </c:pt>
                <c:pt idx="4826">
                  <c:v>3.42</c:v>
                </c:pt>
                <c:pt idx="4827">
                  <c:v>3.4</c:v>
                </c:pt>
                <c:pt idx="4828">
                  <c:v>3.42</c:v>
                </c:pt>
                <c:pt idx="4829">
                  <c:v>3.44</c:v>
                </c:pt>
                <c:pt idx="4830">
                  <c:v>3.5</c:v>
                </c:pt>
                <c:pt idx="4831">
                  <c:v>3.63</c:v>
                </c:pt>
                <c:pt idx="4832">
                  <c:v>3.82</c:v>
                </c:pt>
                <c:pt idx="4833">
                  <c:v>4</c:v>
                </c:pt>
                <c:pt idx="4834">
                  <c:v>4.18</c:v>
                </c:pt>
                <c:pt idx="4835">
                  <c:v>4.4000000000000004</c:v>
                </c:pt>
                <c:pt idx="4836">
                  <c:v>4.6399999999999997</c:v>
                </c:pt>
                <c:pt idx="4837">
                  <c:v>4.87</c:v>
                </c:pt>
                <c:pt idx="4838">
                  <c:v>5.01</c:v>
                </c:pt>
                <c:pt idx="4839">
                  <c:v>5.1100000000000003</c:v>
                </c:pt>
                <c:pt idx="4840">
                  <c:v>5.16</c:v>
                </c:pt>
                <c:pt idx="4841">
                  <c:v>5.15</c:v>
                </c:pt>
                <c:pt idx="4842">
                  <c:v>5.2</c:v>
                </c:pt>
                <c:pt idx="4843">
                  <c:v>5.16</c:v>
                </c:pt>
                <c:pt idx="4844">
                  <c:v>5.12</c:v>
                </c:pt>
                <c:pt idx="4845">
                  <c:v>5.0999999999999996</c:v>
                </c:pt>
                <c:pt idx="4846">
                  <c:v>5.0999999999999996</c:v>
                </c:pt>
                <c:pt idx="4847">
                  <c:v>5.0999999999999996</c:v>
                </c:pt>
                <c:pt idx="4848">
                  <c:v>5.0999999999999996</c:v>
                </c:pt>
                <c:pt idx="4849">
                  <c:v>5.12</c:v>
                </c:pt>
                <c:pt idx="4850">
                  <c:v>5.14</c:v>
                </c:pt>
                <c:pt idx="4851">
                  <c:v>5.16</c:v>
                </c:pt>
                <c:pt idx="4852">
                  <c:v>5.16</c:v>
                </c:pt>
                <c:pt idx="4853">
                  <c:v>5.13</c:v>
                </c:pt>
                <c:pt idx="4854">
                  <c:v>5.12</c:v>
                </c:pt>
                <c:pt idx="4855">
                  <c:v>5.08</c:v>
                </c:pt>
                <c:pt idx="4856">
                  <c:v>5.0599999999999996</c:v>
                </c:pt>
                <c:pt idx="4857">
                  <c:v>5.0199999999999996</c:v>
                </c:pt>
                <c:pt idx="4858">
                  <c:v>5</c:v>
                </c:pt>
                <c:pt idx="4859">
                  <c:v>5</c:v>
                </c:pt>
                <c:pt idx="4860">
                  <c:v>5.01</c:v>
                </c:pt>
                <c:pt idx="4861">
                  <c:v>5.04</c:v>
                </c:pt>
                <c:pt idx="4862">
                  <c:v>5.08</c:v>
                </c:pt>
                <c:pt idx="4863">
                  <c:v>5.14</c:v>
                </c:pt>
                <c:pt idx="4864">
                  <c:v>5.26</c:v>
                </c:pt>
                <c:pt idx="4865">
                  <c:v>5.38</c:v>
                </c:pt>
                <c:pt idx="4866">
                  <c:v>5.52</c:v>
                </c:pt>
                <c:pt idx="4867">
                  <c:v>5.68</c:v>
                </c:pt>
                <c:pt idx="4868">
                  <c:v>5.8</c:v>
                </c:pt>
                <c:pt idx="4869">
                  <c:v>5.87</c:v>
                </c:pt>
                <c:pt idx="4870">
                  <c:v>5.93</c:v>
                </c:pt>
                <c:pt idx="4871">
                  <c:v>5.95</c:v>
                </c:pt>
                <c:pt idx="4872">
                  <c:v>5.92</c:v>
                </c:pt>
                <c:pt idx="4873">
                  <c:v>5.87</c:v>
                </c:pt>
                <c:pt idx="4874">
                  <c:v>5.81</c:v>
                </c:pt>
                <c:pt idx="4875">
                  <c:v>5.75</c:v>
                </c:pt>
                <c:pt idx="4876">
                  <c:v>5.69</c:v>
                </c:pt>
                <c:pt idx="4877">
                  <c:v>5.56</c:v>
                </c:pt>
                <c:pt idx="4878">
                  <c:v>5.42</c:v>
                </c:pt>
                <c:pt idx="4879">
                  <c:v>5.28</c:v>
                </c:pt>
                <c:pt idx="4880">
                  <c:v>5.1100000000000003</c:v>
                </c:pt>
                <c:pt idx="4881">
                  <c:v>4.95</c:v>
                </c:pt>
                <c:pt idx="4882">
                  <c:v>4.78</c:v>
                </c:pt>
                <c:pt idx="4883">
                  <c:v>4.6399999999999997</c:v>
                </c:pt>
                <c:pt idx="4884">
                  <c:v>4.51</c:v>
                </c:pt>
                <c:pt idx="4885">
                  <c:v>4.42</c:v>
                </c:pt>
                <c:pt idx="4886">
                  <c:v>4.3499999999999996</c:v>
                </c:pt>
                <c:pt idx="4887">
                  <c:v>4.22</c:v>
                </c:pt>
                <c:pt idx="4888">
                  <c:v>4.0999999999999996</c:v>
                </c:pt>
                <c:pt idx="4889">
                  <c:v>3.96</c:v>
                </c:pt>
                <c:pt idx="4890">
                  <c:v>3.86</c:v>
                </c:pt>
                <c:pt idx="4891">
                  <c:v>3.76</c:v>
                </c:pt>
                <c:pt idx="4892">
                  <c:v>3.7</c:v>
                </c:pt>
                <c:pt idx="4893">
                  <c:v>3.61</c:v>
                </c:pt>
                <c:pt idx="4894">
                  <c:v>3.52</c:v>
                </c:pt>
                <c:pt idx="4895">
                  <c:v>3.42</c:v>
                </c:pt>
                <c:pt idx="4896">
                  <c:v>3.35</c:v>
                </c:pt>
                <c:pt idx="4897">
                  <c:v>3.27</c:v>
                </c:pt>
                <c:pt idx="4898">
                  <c:v>3.2</c:v>
                </c:pt>
                <c:pt idx="4899">
                  <c:v>3.12</c:v>
                </c:pt>
                <c:pt idx="4900">
                  <c:v>3.08</c:v>
                </c:pt>
                <c:pt idx="4901">
                  <c:v>3.01</c:v>
                </c:pt>
                <c:pt idx="4902">
                  <c:v>2.94</c:v>
                </c:pt>
                <c:pt idx="4903">
                  <c:v>2.88</c:v>
                </c:pt>
                <c:pt idx="4904">
                  <c:v>2.83</c:v>
                </c:pt>
                <c:pt idx="4905">
                  <c:v>2.76</c:v>
                </c:pt>
                <c:pt idx="4906">
                  <c:v>2.68</c:v>
                </c:pt>
                <c:pt idx="4907">
                  <c:v>2.6</c:v>
                </c:pt>
                <c:pt idx="4908">
                  <c:v>2.58</c:v>
                </c:pt>
                <c:pt idx="4909">
                  <c:v>2.48</c:v>
                </c:pt>
                <c:pt idx="4910">
                  <c:v>2.4</c:v>
                </c:pt>
                <c:pt idx="4911">
                  <c:v>2.35</c:v>
                </c:pt>
                <c:pt idx="4912">
                  <c:v>2.2999999999999998</c:v>
                </c:pt>
                <c:pt idx="4913">
                  <c:v>2.2400000000000002</c:v>
                </c:pt>
                <c:pt idx="4914">
                  <c:v>2.2000000000000002</c:v>
                </c:pt>
                <c:pt idx="4915">
                  <c:v>2.15</c:v>
                </c:pt>
                <c:pt idx="4916">
                  <c:v>2.12</c:v>
                </c:pt>
                <c:pt idx="4917">
                  <c:v>2.1</c:v>
                </c:pt>
                <c:pt idx="4918">
                  <c:v>2.06</c:v>
                </c:pt>
                <c:pt idx="4919">
                  <c:v>2.04</c:v>
                </c:pt>
                <c:pt idx="4920">
                  <c:v>2</c:v>
                </c:pt>
                <c:pt idx="4921">
                  <c:v>2</c:v>
                </c:pt>
                <c:pt idx="4922">
                  <c:v>2</c:v>
                </c:pt>
                <c:pt idx="4923">
                  <c:v>1.98</c:v>
                </c:pt>
                <c:pt idx="4924">
                  <c:v>1.92</c:v>
                </c:pt>
                <c:pt idx="4925">
                  <c:v>1.9</c:v>
                </c:pt>
                <c:pt idx="4926">
                  <c:v>1.9</c:v>
                </c:pt>
                <c:pt idx="4927">
                  <c:v>1.86</c:v>
                </c:pt>
                <c:pt idx="4928">
                  <c:v>1.8</c:v>
                </c:pt>
                <c:pt idx="4929">
                  <c:v>1.77</c:v>
                </c:pt>
                <c:pt idx="4930">
                  <c:v>1.74</c:v>
                </c:pt>
                <c:pt idx="4931">
                  <c:v>1.7</c:v>
                </c:pt>
                <c:pt idx="4932">
                  <c:v>1.7</c:v>
                </c:pt>
                <c:pt idx="4933">
                  <c:v>1.68</c:v>
                </c:pt>
                <c:pt idx="4934">
                  <c:v>1.67</c:v>
                </c:pt>
                <c:pt idx="4935">
                  <c:v>1.66</c:v>
                </c:pt>
                <c:pt idx="4936">
                  <c:v>1.67</c:v>
                </c:pt>
                <c:pt idx="4937">
                  <c:v>1.71</c:v>
                </c:pt>
                <c:pt idx="4938">
                  <c:v>1.7</c:v>
                </c:pt>
                <c:pt idx="4939">
                  <c:v>1.68</c:v>
                </c:pt>
                <c:pt idx="4940">
                  <c:v>1.67</c:v>
                </c:pt>
                <c:pt idx="4941">
                  <c:v>1.69</c:v>
                </c:pt>
                <c:pt idx="4942">
                  <c:v>1.74</c:v>
                </c:pt>
                <c:pt idx="4943">
                  <c:v>1.77</c:v>
                </c:pt>
                <c:pt idx="4944">
                  <c:v>1.81</c:v>
                </c:pt>
                <c:pt idx="4945">
                  <c:v>1.92</c:v>
                </c:pt>
                <c:pt idx="4946">
                  <c:v>2.0299999999999998</c:v>
                </c:pt>
                <c:pt idx="4947">
                  <c:v>2.08</c:v>
                </c:pt>
                <c:pt idx="4948">
                  <c:v>2.11</c:v>
                </c:pt>
                <c:pt idx="4949">
                  <c:v>2.13</c:v>
                </c:pt>
                <c:pt idx="4950">
                  <c:v>2.15</c:v>
                </c:pt>
                <c:pt idx="4951">
                  <c:v>2.15</c:v>
                </c:pt>
                <c:pt idx="4952">
                  <c:v>2.12</c:v>
                </c:pt>
                <c:pt idx="4953">
                  <c:v>2.0699999999999998</c:v>
                </c:pt>
                <c:pt idx="4954">
                  <c:v>2.0499999999999998</c:v>
                </c:pt>
                <c:pt idx="4955">
                  <c:v>1.92</c:v>
                </c:pt>
                <c:pt idx="4956">
                  <c:v>1.85</c:v>
                </c:pt>
                <c:pt idx="4957">
                  <c:v>1.74</c:v>
                </c:pt>
                <c:pt idx="4958">
                  <c:v>1.68</c:v>
                </c:pt>
                <c:pt idx="4959">
                  <c:v>1.64</c:v>
                </c:pt>
                <c:pt idx="4960">
                  <c:v>1.54</c:v>
                </c:pt>
                <c:pt idx="4961">
                  <c:v>1.47</c:v>
                </c:pt>
                <c:pt idx="4962">
                  <c:v>1.41</c:v>
                </c:pt>
                <c:pt idx="4963">
                  <c:v>1.34</c:v>
                </c:pt>
                <c:pt idx="4964">
                  <c:v>1.28</c:v>
                </c:pt>
                <c:pt idx="4965">
                  <c:v>1.25</c:v>
                </c:pt>
                <c:pt idx="4966">
                  <c:v>1.21</c:v>
                </c:pt>
                <c:pt idx="4967">
                  <c:v>1.2</c:v>
                </c:pt>
                <c:pt idx="4968">
                  <c:v>1.17</c:v>
                </c:pt>
                <c:pt idx="4969">
                  <c:v>1.24</c:v>
                </c:pt>
                <c:pt idx="4970">
                  <c:v>1.44</c:v>
                </c:pt>
                <c:pt idx="4971">
                  <c:v>1.7</c:v>
                </c:pt>
                <c:pt idx="4972">
                  <c:v>1.91</c:v>
                </c:pt>
                <c:pt idx="4973">
                  <c:v>2.08</c:v>
                </c:pt>
                <c:pt idx="4974">
                  <c:v>2.21</c:v>
                </c:pt>
                <c:pt idx="4975">
                  <c:v>2.27</c:v>
                </c:pt>
                <c:pt idx="4976">
                  <c:v>2.2599999999999998</c:v>
                </c:pt>
                <c:pt idx="4977">
                  <c:v>2.2200000000000002</c:v>
                </c:pt>
                <c:pt idx="4978">
                  <c:v>2.16</c:v>
                </c:pt>
                <c:pt idx="4979">
                  <c:v>2.12</c:v>
                </c:pt>
                <c:pt idx="4980">
                  <c:v>2.12</c:v>
                </c:pt>
                <c:pt idx="4981">
                  <c:v>2.08</c:v>
                </c:pt>
                <c:pt idx="4982">
                  <c:v>2.04</c:v>
                </c:pt>
                <c:pt idx="4983">
                  <c:v>1.98</c:v>
                </c:pt>
                <c:pt idx="4984">
                  <c:v>1.93</c:v>
                </c:pt>
                <c:pt idx="4985">
                  <c:v>2.04</c:v>
                </c:pt>
                <c:pt idx="4986">
                  <c:v>2.2999999999999998</c:v>
                </c:pt>
                <c:pt idx="4987">
                  <c:v>2.65</c:v>
                </c:pt>
                <c:pt idx="4988">
                  <c:v>3</c:v>
                </c:pt>
                <c:pt idx="4989">
                  <c:v>3.24</c:v>
                </c:pt>
                <c:pt idx="4990">
                  <c:v>3.47</c:v>
                </c:pt>
                <c:pt idx="4991">
                  <c:v>3.66</c:v>
                </c:pt>
                <c:pt idx="4992">
                  <c:v>3.81</c:v>
                </c:pt>
                <c:pt idx="4993">
                  <c:v>4</c:v>
                </c:pt>
                <c:pt idx="4994">
                  <c:v>4.1900000000000004</c:v>
                </c:pt>
                <c:pt idx="4995">
                  <c:v>4.24</c:v>
                </c:pt>
                <c:pt idx="4996">
                  <c:v>4.43</c:v>
                </c:pt>
                <c:pt idx="4997">
                  <c:v>4.46</c:v>
                </c:pt>
                <c:pt idx="4998">
                  <c:v>4.42</c:v>
                </c:pt>
                <c:pt idx="4999">
                  <c:v>4.3499999999999996</c:v>
                </c:pt>
                <c:pt idx="5000">
                  <c:v>4.3899999999999997</c:v>
                </c:pt>
                <c:pt idx="5001">
                  <c:v>4.3600000000000003</c:v>
                </c:pt>
                <c:pt idx="5002">
                  <c:v>4.3899999999999997</c:v>
                </c:pt>
                <c:pt idx="5003">
                  <c:v>4.4400000000000004</c:v>
                </c:pt>
                <c:pt idx="5004">
                  <c:v>4.42</c:v>
                </c:pt>
                <c:pt idx="5005">
                  <c:v>4.4000000000000004</c:v>
                </c:pt>
                <c:pt idx="5006">
                  <c:v>4.33</c:v>
                </c:pt>
                <c:pt idx="5007">
                  <c:v>4.3</c:v>
                </c:pt>
                <c:pt idx="5008">
                  <c:v>4.3499999999999996</c:v>
                </c:pt>
                <c:pt idx="5009">
                  <c:v>4.4800000000000004</c:v>
                </c:pt>
                <c:pt idx="5010">
                  <c:v>4.66</c:v>
                </c:pt>
                <c:pt idx="5011">
                  <c:v>4.74</c:v>
                </c:pt>
                <c:pt idx="5012">
                  <c:v>4.6900000000000004</c:v>
                </c:pt>
                <c:pt idx="5013">
                  <c:v>4.5599999999999996</c:v>
                </c:pt>
                <c:pt idx="5014">
                  <c:v>4.5</c:v>
                </c:pt>
                <c:pt idx="5015">
                  <c:v>4.4400000000000004</c:v>
                </c:pt>
                <c:pt idx="5016">
                  <c:v>4.3899999999999997</c:v>
                </c:pt>
                <c:pt idx="5017">
                  <c:v>4.37</c:v>
                </c:pt>
                <c:pt idx="5018">
                  <c:v>4.45</c:v>
                </c:pt>
                <c:pt idx="5019">
                  <c:v>4.5199999999999996</c:v>
                </c:pt>
                <c:pt idx="5020">
                  <c:v>4.72</c:v>
                </c:pt>
                <c:pt idx="5021">
                  <c:v>5.0199999999999996</c:v>
                </c:pt>
                <c:pt idx="5022">
                  <c:v>5.33</c:v>
                </c:pt>
                <c:pt idx="5023">
                  <c:v>5.64</c:v>
                </c:pt>
                <c:pt idx="5024">
                  <c:v>5.96</c:v>
                </c:pt>
                <c:pt idx="5025">
                  <c:v>6.2</c:v>
                </c:pt>
                <c:pt idx="5026">
                  <c:v>6.35</c:v>
                </c:pt>
                <c:pt idx="5027">
                  <c:v>6.42</c:v>
                </c:pt>
                <c:pt idx="5028">
                  <c:v>6.43</c:v>
                </c:pt>
                <c:pt idx="5029">
                  <c:v>6.37</c:v>
                </c:pt>
                <c:pt idx="5030">
                  <c:v>6.26</c:v>
                </c:pt>
                <c:pt idx="5031">
                  <c:v>6.14</c:v>
                </c:pt>
                <c:pt idx="5032">
                  <c:v>6</c:v>
                </c:pt>
                <c:pt idx="5033">
                  <c:v>5.84</c:v>
                </c:pt>
                <c:pt idx="5034">
                  <c:v>5.72</c:v>
                </c:pt>
                <c:pt idx="5035">
                  <c:v>5.62</c:v>
                </c:pt>
                <c:pt idx="5036">
                  <c:v>5.54</c:v>
                </c:pt>
                <c:pt idx="5037">
                  <c:v>5.48</c:v>
                </c:pt>
                <c:pt idx="5038">
                  <c:v>5.42</c:v>
                </c:pt>
                <c:pt idx="5039">
                  <c:v>5.32</c:v>
                </c:pt>
                <c:pt idx="5040">
                  <c:v>5.31</c:v>
                </c:pt>
                <c:pt idx="5041">
                  <c:v>5.26</c:v>
                </c:pt>
                <c:pt idx="5042">
                  <c:v>5.2</c:v>
                </c:pt>
                <c:pt idx="5043">
                  <c:v>5.16</c:v>
                </c:pt>
                <c:pt idx="5044">
                  <c:v>5.09</c:v>
                </c:pt>
                <c:pt idx="5045">
                  <c:v>5.0199999999999996</c:v>
                </c:pt>
                <c:pt idx="5046">
                  <c:v>4.99</c:v>
                </c:pt>
                <c:pt idx="5047">
                  <c:v>4.95</c:v>
                </c:pt>
                <c:pt idx="5048">
                  <c:v>4.95</c:v>
                </c:pt>
                <c:pt idx="5049">
                  <c:v>4.96</c:v>
                </c:pt>
                <c:pt idx="5050">
                  <c:v>4.96</c:v>
                </c:pt>
                <c:pt idx="5051">
                  <c:v>4.96</c:v>
                </c:pt>
                <c:pt idx="5052">
                  <c:v>4.96</c:v>
                </c:pt>
                <c:pt idx="5053">
                  <c:v>4.9800000000000004</c:v>
                </c:pt>
                <c:pt idx="5054">
                  <c:v>5.04</c:v>
                </c:pt>
                <c:pt idx="5055">
                  <c:v>5.1100000000000003</c:v>
                </c:pt>
                <c:pt idx="5056">
                  <c:v>5.21</c:v>
                </c:pt>
                <c:pt idx="5057">
                  <c:v>5.3</c:v>
                </c:pt>
                <c:pt idx="5058">
                  <c:v>5.4</c:v>
                </c:pt>
                <c:pt idx="5059">
                  <c:v>5.51</c:v>
                </c:pt>
                <c:pt idx="5060">
                  <c:v>5.62</c:v>
                </c:pt>
                <c:pt idx="5061">
                  <c:v>5.76</c:v>
                </c:pt>
                <c:pt idx="5062">
                  <c:v>5.93</c:v>
                </c:pt>
                <c:pt idx="5063">
                  <c:v>6.05</c:v>
                </c:pt>
                <c:pt idx="5064">
                  <c:v>6.15</c:v>
                </c:pt>
                <c:pt idx="5065">
                  <c:v>6.23</c:v>
                </c:pt>
                <c:pt idx="5066">
                  <c:v>6.28</c:v>
                </c:pt>
                <c:pt idx="5067">
                  <c:v>6.26</c:v>
                </c:pt>
                <c:pt idx="5068">
                  <c:v>6.2</c:v>
                </c:pt>
                <c:pt idx="5069">
                  <c:v>6.1</c:v>
                </c:pt>
                <c:pt idx="5070">
                  <c:v>5.98</c:v>
                </c:pt>
                <c:pt idx="5071">
                  <c:v>5.88</c:v>
                </c:pt>
                <c:pt idx="5072">
                  <c:v>5.74</c:v>
                </c:pt>
                <c:pt idx="5073">
                  <c:v>5.61</c:v>
                </c:pt>
                <c:pt idx="5074">
                  <c:v>5.49</c:v>
                </c:pt>
                <c:pt idx="5075">
                  <c:v>5.39</c:v>
                </c:pt>
                <c:pt idx="5076">
                  <c:v>5.32</c:v>
                </c:pt>
                <c:pt idx="5077">
                  <c:v>5.28</c:v>
                </c:pt>
                <c:pt idx="5078">
                  <c:v>5.25</c:v>
                </c:pt>
                <c:pt idx="5079">
                  <c:v>5.24</c:v>
                </c:pt>
                <c:pt idx="5080">
                  <c:v>5.24</c:v>
                </c:pt>
                <c:pt idx="5081">
                  <c:v>5.25</c:v>
                </c:pt>
                <c:pt idx="5082">
                  <c:v>5.28</c:v>
                </c:pt>
                <c:pt idx="5083">
                  <c:v>5.3</c:v>
                </c:pt>
                <c:pt idx="5084">
                  <c:v>5.32</c:v>
                </c:pt>
                <c:pt idx="5085">
                  <c:v>5.34</c:v>
                </c:pt>
                <c:pt idx="5086">
                  <c:v>5.34</c:v>
                </c:pt>
                <c:pt idx="5087">
                  <c:v>5.34</c:v>
                </c:pt>
                <c:pt idx="5088">
                  <c:v>5.33</c:v>
                </c:pt>
                <c:pt idx="5089">
                  <c:v>5.32</c:v>
                </c:pt>
                <c:pt idx="5090">
                  <c:v>5.28</c:v>
                </c:pt>
                <c:pt idx="5091">
                  <c:v>5.24</c:v>
                </c:pt>
                <c:pt idx="5092">
                  <c:v>5.2</c:v>
                </c:pt>
                <c:pt idx="5093">
                  <c:v>5.18</c:v>
                </c:pt>
                <c:pt idx="5094">
                  <c:v>5.15</c:v>
                </c:pt>
                <c:pt idx="5095">
                  <c:v>5.12</c:v>
                </c:pt>
                <c:pt idx="5096">
                  <c:v>5.12</c:v>
                </c:pt>
                <c:pt idx="5097">
                  <c:v>5.0999999999999996</c:v>
                </c:pt>
                <c:pt idx="5098">
                  <c:v>5.08</c:v>
                </c:pt>
                <c:pt idx="5099">
                  <c:v>5.0599999999999996</c:v>
                </c:pt>
                <c:pt idx="5100">
                  <c:v>5.07</c:v>
                </c:pt>
                <c:pt idx="5101">
                  <c:v>5</c:v>
                </c:pt>
                <c:pt idx="5102">
                  <c:v>5.12</c:v>
                </c:pt>
                <c:pt idx="5103">
                  <c:v>5.18</c:v>
                </c:pt>
                <c:pt idx="5104">
                  <c:v>5.26</c:v>
                </c:pt>
                <c:pt idx="5105">
                  <c:v>5.34</c:v>
                </c:pt>
                <c:pt idx="5106">
                  <c:v>5.43</c:v>
                </c:pt>
                <c:pt idx="5107">
                  <c:v>5.51</c:v>
                </c:pt>
                <c:pt idx="5108">
                  <c:v>5.59</c:v>
                </c:pt>
                <c:pt idx="5109">
                  <c:v>5.68</c:v>
                </c:pt>
                <c:pt idx="5110">
                  <c:v>5.76</c:v>
                </c:pt>
                <c:pt idx="5111">
                  <c:v>5.83</c:v>
                </c:pt>
                <c:pt idx="5112">
                  <c:v>5.89</c:v>
                </c:pt>
                <c:pt idx="5113">
                  <c:v>5.95</c:v>
                </c:pt>
                <c:pt idx="5114">
                  <c:v>6.01</c:v>
                </c:pt>
                <c:pt idx="5115">
                  <c:v>6.05</c:v>
                </c:pt>
                <c:pt idx="5116">
                  <c:v>6.09</c:v>
                </c:pt>
                <c:pt idx="5117">
                  <c:v>6.11</c:v>
                </c:pt>
                <c:pt idx="5118">
                  <c:v>6.11</c:v>
                </c:pt>
                <c:pt idx="5119">
                  <c:v>6.11</c:v>
                </c:pt>
                <c:pt idx="5120">
                  <c:v>6.1</c:v>
                </c:pt>
                <c:pt idx="5121">
                  <c:v>6.05</c:v>
                </c:pt>
                <c:pt idx="5122">
                  <c:v>6</c:v>
                </c:pt>
                <c:pt idx="5123">
                  <c:v>5.93</c:v>
                </c:pt>
                <c:pt idx="5124">
                  <c:v>5.84</c:v>
                </c:pt>
                <c:pt idx="5125">
                  <c:v>5.76</c:v>
                </c:pt>
                <c:pt idx="5126">
                  <c:v>5.63</c:v>
                </c:pt>
                <c:pt idx="5127">
                  <c:v>5.5</c:v>
                </c:pt>
                <c:pt idx="5128">
                  <c:v>5.44</c:v>
                </c:pt>
                <c:pt idx="5129">
                  <c:v>5.31</c:v>
                </c:pt>
                <c:pt idx="5130">
                  <c:v>5.22</c:v>
                </c:pt>
                <c:pt idx="5131">
                  <c:v>5.15</c:v>
                </c:pt>
                <c:pt idx="5132">
                  <c:v>5.21</c:v>
                </c:pt>
                <c:pt idx="5133">
                  <c:v>5.28</c:v>
                </c:pt>
                <c:pt idx="5134">
                  <c:v>5.29</c:v>
                </c:pt>
                <c:pt idx="5135">
                  <c:v>5.32</c:v>
                </c:pt>
                <c:pt idx="5136">
                  <c:v>5.35</c:v>
                </c:pt>
                <c:pt idx="5137">
                  <c:v>5.39</c:v>
                </c:pt>
                <c:pt idx="5138">
                  <c:v>5.43</c:v>
                </c:pt>
                <c:pt idx="5139">
                  <c:v>5.46</c:v>
                </c:pt>
                <c:pt idx="5140">
                  <c:v>5.49</c:v>
                </c:pt>
                <c:pt idx="5141">
                  <c:v>5.53</c:v>
                </c:pt>
                <c:pt idx="5142">
                  <c:v>5.55</c:v>
                </c:pt>
                <c:pt idx="5143">
                  <c:v>5.51</c:v>
                </c:pt>
                <c:pt idx="5144">
                  <c:v>5.48</c:v>
                </c:pt>
                <c:pt idx="5145">
                  <c:v>5.44</c:v>
                </c:pt>
                <c:pt idx="5146">
                  <c:v>5.36</c:v>
                </c:pt>
                <c:pt idx="5147">
                  <c:v>5.25</c:v>
                </c:pt>
                <c:pt idx="5148">
                  <c:v>5.18</c:v>
                </c:pt>
                <c:pt idx="5149">
                  <c:v>5.09</c:v>
                </c:pt>
                <c:pt idx="5150">
                  <c:v>4.97</c:v>
                </c:pt>
                <c:pt idx="5151">
                  <c:v>4.82</c:v>
                </c:pt>
                <c:pt idx="5152">
                  <c:v>4.7</c:v>
                </c:pt>
                <c:pt idx="5153">
                  <c:v>4.63</c:v>
                </c:pt>
                <c:pt idx="5154">
                  <c:v>4.58</c:v>
                </c:pt>
                <c:pt idx="5155">
                  <c:v>4.5999999999999996</c:v>
                </c:pt>
                <c:pt idx="5156">
                  <c:v>4.57</c:v>
                </c:pt>
                <c:pt idx="5157">
                  <c:v>4.54</c:v>
                </c:pt>
                <c:pt idx="5158">
                  <c:v>4.51</c:v>
                </c:pt>
                <c:pt idx="5159">
                  <c:v>4.47</c:v>
                </c:pt>
                <c:pt idx="5160">
                  <c:v>4.4400000000000004</c:v>
                </c:pt>
                <c:pt idx="5161">
                  <c:v>4.4000000000000004</c:v>
                </c:pt>
                <c:pt idx="5162">
                  <c:v>4.3600000000000003</c:v>
                </c:pt>
                <c:pt idx="5163">
                  <c:v>4.33</c:v>
                </c:pt>
                <c:pt idx="5164">
                  <c:v>4.28</c:v>
                </c:pt>
                <c:pt idx="5165">
                  <c:v>4.24</c:v>
                </c:pt>
                <c:pt idx="5166">
                  <c:v>4.2</c:v>
                </c:pt>
                <c:pt idx="5167">
                  <c:v>4.18</c:v>
                </c:pt>
                <c:pt idx="5168">
                  <c:v>4.13</c:v>
                </c:pt>
                <c:pt idx="5169">
                  <c:v>4.05</c:v>
                </c:pt>
                <c:pt idx="5170">
                  <c:v>3.99</c:v>
                </c:pt>
                <c:pt idx="5171">
                  <c:v>3.9</c:v>
                </c:pt>
                <c:pt idx="5172">
                  <c:v>3.87</c:v>
                </c:pt>
                <c:pt idx="5173">
                  <c:v>3.8</c:v>
                </c:pt>
                <c:pt idx="5174">
                  <c:v>3.7</c:v>
                </c:pt>
                <c:pt idx="5175">
                  <c:v>3.62</c:v>
                </c:pt>
                <c:pt idx="5176">
                  <c:v>3.54</c:v>
                </c:pt>
                <c:pt idx="5177">
                  <c:v>3.48</c:v>
                </c:pt>
                <c:pt idx="5178">
                  <c:v>3.41</c:v>
                </c:pt>
                <c:pt idx="5179">
                  <c:v>3.38</c:v>
                </c:pt>
                <c:pt idx="5180">
                  <c:v>3.34</c:v>
                </c:pt>
                <c:pt idx="5181">
                  <c:v>3.31</c:v>
                </c:pt>
                <c:pt idx="5182">
                  <c:v>3.28</c:v>
                </c:pt>
                <c:pt idx="5183">
                  <c:v>3.24</c:v>
                </c:pt>
                <c:pt idx="5184">
                  <c:v>3.22</c:v>
                </c:pt>
                <c:pt idx="5185">
                  <c:v>3.3</c:v>
                </c:pt>
                <c:pt idx="5186">
                  <c:v>3.3</c:v>
                </c:pt>
                <c:pt idx="5187">
                  <c:v>3.34</c:v>
                </c:pt>
                <c:pt idx="5188">
                  <c:v>3.34</c:v>
                </c:pt>
                <c:pt idx="5189">
                  <c:v>3.33</c:v>
                </c:pt>
                <c:pt idx="5190">
                  <c:v>3.35</c:v>
                </c:pt>
                <c:pt idx="5191">
                  <c:v>3.35</c:v>
                </c:pt>
                <c:pt idx="5192">
                  <c:v>3.32</c:v>
                </c:pt>
                <c:pt idx="5193">
                  <c:v>3.3</c:v>
                </c:pt>
                <c:pt idx="5194">
                  <c:v>3.26</c:v>
                </c:pt>
                <c:pt idx="5195">
                  <c:v>3.24</c:v>
                </c:pt>
                <c:pt idx="5196">
                  <c:v>3.26</c:v>
                </c:pt>
                <c:pt idx="5197">
                  <c:v>3.24</c:v>
                </c:pt>
                <c:pt idx="5198">
                  <c:v>3.24</c:v>
                </c:pt>
                <c:pt idx="5199">
                  <c:v>3.24</c:v>
                </c:pt>
                <c:pt idx="5200">
                  <c:v>3.25</c:v>
                </c:pt>
                <c:pt idx="5201">
                  <c:v>3.26</c:v>
                </c:pt>
                <c:pt idx="5202">
                  <c:v>3.28</c:v>
                </c:pt>
                <c:pt idx="5203">
                  <c:v>3.3</c:v>
                </c:pt>
                <c:pt idx="5204">
                  <c:v>3.31</c:v>
                </c:pt>
                <c:pt idx="5205">
                  <c:v>3.32</c:v>
                </c:pt>
                <c:pt idx="5206">
                  <c:v>3.32</c:v>
                </c:pt>
                <c:pt idx="5207">
                  <c:v>3.36</c:v>
                </c:pt>
                <c:pt idx="5208">
                  <c:v>3.38</c:v>
                </c:pt>
                <c:pt idx="5209">
                  <c:v>3.44</c:v>
                </c:pt>
                <c:pt idx="5210">
                  <c:v>3.48</c:v>
                </c:pt>
                <c:pt idx="5211">
                  <c:v>3.48</c:v>
                </c:pt>
                <c:pt idx="5212">
                  <c:v>3.44</c:v>
                </c:pt>
                <c:pt idx="5213">
                  <c:v>3.37</c:v>
                </c:pt>
                <c:pt idx="5214">
                  <c:v>3.3</c:v>
                </c:pt>
                <c:pt idx="5215">
                  <c:v>3.26</c:v>
                </c:pt>
                <c:pt idx="5216">
                  <c:v>3.21</c:v>
                </c:pt>
                <c:pt idx="5217">
                  <c:v>3.2</c:v>
                </c:pt>
                <c:pt idx="5218">
                  <c:v>3.2</c:v>
                </c:pt>
                <c:pt idx="5219">
                  <c:v>3.2</c:v>
                </c:pt>
                <c:pt idx="5220">
                  <c:v>3.22</c:v>
                </c:pt>
                <c:pt idx="5221">
                  <c:v>3.33</c:v>
                </c:pt>
                <c:pt idx="5222">
                  <c:v>3.31</c:v>
                </c:pt>
                <c:pt idx="5223">
                  <c:v>3.27</c:v>
                </c:pt>
                <c:pt idx="5224">
                  <c:v>3.22</c:v>
                </c:pt>
                <c:pt idx="5225">
                  <c:v>3.15</c:v>
                </c:pt>
                <c:pt idx="5226">
                  <c:v>3.1</c:v>
                </c:pt>
                <c:pt idx="5227">
                  <c:v>3.09</c:v>
                </c:pt>
                <c:pt idx="5228">
                  <c:v>3.08</c:v>
                </c:pt>
                <c:pt idx="5229">
                  <c:v>3.06</c:v>
                </c:pt>
                <c:pt idx="5230">
                  <c:v>3.06</c:v>
                </c:pt>
                <c:pt idx="5231">
                  <c:v>3.14</c:v>
                </c:pt>
                <c:pt idx="5232">
                  <c:v>3.3</c:v>
                </c:pt>
                <c:pt idx="5233">
                  <c:v>3.38</c:v>
                </c:pt>
                <c:pt idx="5234">
                  <c:v>3.51</c:v>
                </c:pt>
                <c:pt idx="5235">
                  <c:v>3.65</c:v>
                </c:pt>
                <c:pt idx="5236">
                  <c:v>3.81</c:v>
                </c:pt>
                <c:pt idx="5237">
                  <c:v>3.94</c:v>
                </c:pt>
                <c:pt idx="5238">
                  <c:v>4.0199999999999996</c:v>
                </c:pt>
                <c:pt idx="5239">
                  <c:v>4.07</c:v>
                </c:pt>
                <c:pt idx="5240">
                  <c:v>4.08</c:v>
                </c:pt>
                <c:pt idx="5241">
                  <c:v>4.0999999999999996</c:v>
                </c:pt>
                <c:pt idx="5242">
                  <c:v>3.98</c:v>
                </c:pt>
                <c:pt idx="5243">
                  <c:v>3.9</c:v>
                </c:pt>
                <c:pt idx="5244">
                  <c:v>3.85</c:v>
                </c:pt>
                <c:pt idx="5245">
                  <c:v>3.76</c:v>
                </c:pt>
                <c:pt idx="5246">
                  <c:v>3.71</c:v>
                </c:pt>
                <c:pt idx="5247">
                  <c:v>3.66</c:v>
                </c:pt>
                <c:pt idx="5248">
                  <c:v>3.61</c:v>
                </c:pt>
                <c:pt idx="5249">
                  <c:v>3.6</c:v>
                </c:pt>
                <c:pt idx="5250">
                  <c:v>3.6</c:v>
                </c:pt>
                <c:pt idx="5251">
                  <c:v>3.62</c:v>
                </c:pt>
                <c:pt idx="5252">
                  <c:v>3.66</c:v>
                </c:pt>
                <c:pt idx="5253">
                  <c:v>3.75</c:v>
                </c:pt>
                <c:pt idx="5254">
                  <c:v>3.91</c:v>
                </c:pt>
                <c:pt idx="5255">
                  <c:v>4.05</c:v>
                </c:pt>
                <c:pt idx="5256">
                  <c:v>4.1399999999999997</c:v>
                </c:pt>
                <c:pt idx="5257">
                  <c:v>4.16</c:v>
                </c:pt>
                <c:pt idx="5258">
                  <c:v>4.12</c:v>
                </c:pt>
                <c:pt idx="5259">
                  <c:v>4.07</c:v>
                </c:pt>
                <c:pt idx="5260">
                  <c:v>4.0199999999999996</c:v>
                </c:pt>
                <c:pt idx="5261">
                  <c:v>3.97</c:v>
                </c:pt>
                <c:pt idx="5262">
                  <c:v>3.87</c:v>
                </c:pt>
                <c:pt idx="5263">
                  <c:v>3.87</c:v>
                </c:pt>
                <c:pt idx="5264">
                  <c:v>3.92</c:v>
                </c:pt>
                <c:pt idx="5265">
                  <c:v>4.01</c:v>
                </c:pt>
                <c:pt idx="5266">
                  <c:v>4.05</c:v>
                </c:pt>
                <c:pt idx="5267">
                  <c:v>4.03</c:v>
                </c:pt>
                <c:pt idx="5268">
                  <c:v>3.94</c:v>
                </c:pt>
                <c:pt idx="5269">
                  <c:v>3.84</c:v>
                </c:pt>
                <c:pt idx="5270">
                  <c:v>3.78</c:v>
                </c:pt>
                <c:pt idx="5271">
                  <c:v>3.7</c:v>
                </c:pt>
                <c:pt idx="5272">
                  <c:v>3.62</c:v>
                </c:pt>
                <c:pt idx="5273">
                  <c:v>3.57</c:v>
                </c:pt>
                <c:pt idx="5274">
                  <c:v>3.51</c:v>
                </c:pt>
                <c:pt idx="5275">
                  <c:v>3.49</c:v>
                </c:pt>
                <c:pt idx="5276">
                  <c:v>3.46</c:v>
                </c:pt>
                <c:pt idx="5277">
                  <c:v>3.44</c:v>
                </c:pt>
                <c:pt idx="5278">
                  <c:v>3.41</c:v>
                </c:pt>
                <c:pt idx="5279">
                  <c:v>3.4</c:v>
                </c:pt>
                <c:pt idx="5280">
                  <c:v>3.33</c:v>
                </c:pt>
                <c:pt idx="5281">
                  <c:v>3.28</c:v>
                </c:pt>
                <c:pt idx="5282">
                  <c:v>3.21</c:v>
                </c:pt>
                <c:pt idx="5283">
                  <c:v>3.17</c:v>
                </c:pt>
                <c:pt idx="5284">
                  <c:v>3.12</c:v>
                </c:pt>
                <c:pt idx="5285">
                  <c:v>3.09</c:v>
                </c:pt>
                <c:pt idx="5286">
                  <c:v>3.04</c:v>
                </c:pt>
                <c:pt idx="5287">
                  <c:v>3.01</c:v>
                </c:pt>
                <c:pt idx="5288">
                  <c:v>3</c:v>
                </c:pt>
                <c:pt idx="5289">
                  <c:v>3.02</c:v>
                </c:pt>
                <c:pt idx="5290">
                  <c:v>3.04</c:v>
                </c:pt>
                <c:pt idx="5291">
                  <c:v>3.07</c:v>
                </c:pt>
                <c:pt idx="5292">
                  <c:v>3.08</c:v>
                </c:pt>
                <c:pt idx="5293">
                  <c:v>3.05</c:v>
                </c:pt>
                <c:pt idx="5294">
                  <c:v>3.02</c:v>
                </c:pt>
                <c:pt idx="5295">
                  <c:v>2.99</c:v>
                </c:pt>
                <c:pt idx="5296">
                  <c:v>2.87</c:v>
                </c:pt>
                <c:pt idx="5297">
                  <c:v>2.83</c:v>
                </c:pt>
                <c:pt idx="5298">
                  <c:v>2.79</c:v>
                </c:pt>
                <c:pt idx="5299">
                  <c:v>2.73</c:v>
                </c:pt>
                <c:pt idx="5300">
                  <c:v>2.71</c:v>
                </c:pt>
                <c:pt idx="5301">
                  <c:v>2.68</c:v>
                </c:pt>
                <c:pt idx="5302">
                  <c:v>2.67</c:v>
                </c:pt>
                <c:pt idx="5303">
                  <c:v>2.68</c:v>
                </c:pt>
                <c:pt idx="5304">
                  <c:v>2.68</c:v>
                </c:pt>
                <c:pt idx="5305">
                  <c:v>2.68</c:v>
                </c:pt>
                <c:pt idx="5306">
                  <c:v>2.67</c:v>
                </c:pt>
                <c:pt idx="5307">
                  <c:v>2.64</c:v>
                </c:pt>
                <c:pt idx="5308">
                  <c:v>2.62</c:v>
                </c:pt>
                <c:pt idx="5309">
                  <c:v>2.58</c:v>
                </c:pt>
                <c:pt idx="5310">
                  <c:v>2.58</c:v>
                </c:pt>
                <c:pt idx="5311">
                  <c:v>2.56</c:v>
                </c:pt>
                <c:pt idx="5312">
                  <c:v>2.56</c:v>
                </c:pt>
                <c:pt idx="5313">
                  <c:v>2.56</c:v>
                </c:pt>
                <c:pt idx="5314">
                  <c:v>2.54</c:v>
                </c:pt>
                <c:pt idx="5315">
                  <c:v>2.5099999999999998</c:v>
                </c:pt>
                <c:pt idx="5316">
                  <c:v>2.58</c:v>
                </c:pt>
                <c:pt idx="5317">
                  <c:v>2.64</c:v>
                </c:pt>
                <c:pt idx="5318">
                  <c:v>2.7</c:v>
                </c:pt>
                <c:pt idx="5319">
                  <c:v>2.83</c:v>
                </c:pt>
                <c:pt idx="5320">
                  <c:v>3.1</c:v>
                </c:pt>
                <c:pt idx="5321">
                  <c:v>3.31</c:v>
                </c:pt>
                <c:pt idx="5322">
                  <c:v>3.45</c:v>
                </c:pt>
                <c:pt idx="5323">
                  <c:v>3.6</c:v>
                </c:pt>
                <c:pt idx="5324">
                  <c:v>3.74</c:v>
                </c:pt>
                <c:pt idx="5325">
                  <c:v>3.81</c:v>
                </c:pt>
                <c:pt idx="5326">
                  <c:v>3.85</c:v>
                </c:pt>
                <c:pt idx="5327">
                  <c:v>3.95</c:v>
                </c:pt>
                <c:pt idx="5328">
                  <c:v>4.05</c:v>
                </c:pt>
                <c:pt idx="5329">
                  <c:v>4.1100000000000003</c:v>
                </c:pt>
                <c:pt idx="5330">
                  <c:v>4.1399999999999997</c:v>
                </c:pt>
                <c:pt idx="5331">
                  <c:v>4.18</c:v>
                </c:pt>
                <c:pt idx="5332">
                  <c:v>4.12</c:v>
                </c:pt>
                <c:pt idx="5333">
                  <c:v>4.05</c:v>
                </c:pt>
                <c:pt idx="5334">
                  <c:v>3.97</c:v>
                </c:pt>
                <c:pt idx="5335">
                  <c:v>3.97</c:v>
                </c:pt>
                <c:pt idx="5336">
                  <c:v>3.92</c:v>
                </c:pt>
                <c:pt idx="5337">
                  <c:v>3.9</c:v>
                </c:pt>
                <c:pt idx="5338">
                  <c:v>3.87</c:v>
                </c:pt>
                <c:pt idx="5339">
                  <c:v>3.81</c:v>
                </c:pt>
                <c:pt idx="5340">
                  <c:v>3.73</c:v>
                </c:pt>
                <c:pt idx="5341">
                  <c:v>3.6</c:v>
                </c:pt>
                <c:pt idx="5342">
                  <c:v>3.5</c:v>
                </c:pt>
                <c:pt idx="5343">
                  <c:v>3.4</c:v>
                </c:pt>
                <c:pt idx="5344">
                  <c:v>3.31</c:v>
                </c:pt>
                <c:pt idx="5345">
                  <c:v>3.28</c:v>
                </c:pt>
                <c:pt idx="5346">
                  <c:v>3.23</c:v>
                </c:pt>
                <c:pt idx="5347">
                  <c:v>3.17</c:v>
                </c:pt>
                <c:pt idx="5348">
                  <c:v>3.12</c:v>
                </c:pt>
                <c:pt idx="5349">
                  <c:v>3.08</c:v>
                </c:pt>
                <c:pt idx="5350">
                  <c:v>3</c:v>
                </c:pt>
                <c:pt idx="5351">
                  <c:v>2.94</c:v>
                </c:pt>
                <c:pt idx="5352">
                  <c:v>2.86</c:v>
                </c:pt>
                <c:pt idx="5353">
                  <c:v>2.8</c:v>
                </c:pt>
                <c:pt idx="5354">
                  <c:v>2.78</c:v>
                </c:pt>
                <c:pt idx="5355">
                  <c:v>2.79</c:v>
                </c:pt>
                <c:pt idx="5356">
                  <c:v>2.76</c:v>
                </c:pt>
                <c:pt idx="5357">
                  <c:v>2.75</c:v>
                </c:pt>
                <c:pt idx="5358">
                  <c:v>2.75</c:v>
                </c:pt>
                <c:pt idx="5359">
                  <c:v>2.75</c:v>
                </c:pt>
                <c:pt idx="5360">
                  <c:v>2.74</c:v>
                </c:pt>
                <c:pt idx="5361">
                  <c:v>2.82</c:v>
                </c:pt>
                <c:pt idx="5362">
                  <c:v>2.9</c:v>
                </c:pt>
                <c:pt idx="5363">
                  <c:v>2.96</c:v>
                </c:pt>
                <c:pt idx="5364">
                  <c:v>3.04</c:v>
                </c:pt>
                <c:pt idx="5365">
                  <c:v>3.2</c:v>
                </c:pt>
                <c:pt idx="5366">
                  <c:v>3.43</c:v>
                </c:pt>
                <c:pt idx="5367">
                  <c:v>3.76</c:v>
                </c:pt>
                <c:pt idx="5368">
                  <c:v>4.0199999999999996</c:v>
                </c:pt>
                <c:pt idx="5369">
                  <c:v>4.1900000000000004</c:v>
                </c:pt>
                <c:pt idx="5370">
                  <c:v>4.26</c:v>
                </c:pt>
                <c:pt idx="5371">
                  <c:v>4.28</c:v>
                </c:pt>
                <c:pt idx="5372">
                  <c:v>4.24</c:v>
                </c:pt>
                <c:pt idx="5373">
                  <c:v>4.21</c:v>
                </c:pt>
                <c:pt idx="5374">
                  <c:v>4.1900000000000004</c:v>
                </c:pt>
                <c:pt idx="5375">
                  <c:v>4.1500000000000004</c:v>
                </c:pt>
                <c:pt idx="5376">
                  <c:v>4.12</c:v>
                </c:pt>
                <c:pt idx="5377">
                  <c:v>4.12</c:v>
                </c:pt>
                <c:pt idx="5378">
                  <c:v>4.18</c:v>
                </c:pt>
                <c:pt idx="5379">
                  <c:v>4.1900000000000004</c:v>
                </c:pt>
                <c:pt idx="5380">
                  <c:v>4.18</c:v>
                </c:pt>
                <c:pt idx="5381">
                  <c:v>4.18</c:v>
                </c:pt>
                <c:pt idx="5382">
                  <c:v>4.12</c:v>
                </c:pt>
                <c:pt idx="5383">
                  <c:v>4.05</c:v>
                </c:pt>
                <c:pt idx="5384">
                  <c:v>4.0199999999999996</c:v>
                </c:pt>
                <c:pt idx="5385">
                  <c:v>4.0199999999999996</c:v>
                </c:pt>
                <c:pt idx="5386">
                  <c:v>4</c:v>
                </c:pt>
                <c:pt idx="5387">
                  <c:v>4.08</c:v>
                </c:pt>
                <c:pt idx="5388">
                  <c:v>4.1500000000000004</c:v>
                </c:pt>
                <c:pt idx="5389">
                  <c:v>4.26</c:v>
                </c:pt>
                <c:pt idx="5390">
                  <c:v>4.34</c:v>
                </c:pt>
                <c:pt idx="5391">
                  <c:v>4.5199999999999996</c:v>
                </c:pt>
                <c:pt idx="5392">
                  <c:v>4.63</c:v>
                </c:pt>
                <c:pt idx="5393">
                  <c:v>4.74</c:v>
                </c:pt>
                <c:pt idx="5394">
                  <c:v>4.84</c:v>
                </c:pt>
                <c:pt idx="5395">
                  <c:v>4.91</c:v>
                </c:pt>
                <c:pt idx="5396">
                  <c:v>4.9800000000000004</c:v>
                </c:pt>
                <c:pt idx="5397">
                  <c:v>5.04</c:v>
                </c:pt>
                <c:pt idx="5398">
                  <c:v>5.08</c:v>
                </c:pt>
                <c:pt idx="5399">
                  <c:v>5.18</c:v>
                </c:pt>
                <c:pt idx="5400">
                  <c:v>5.32</c:v>
                </c:pt>
                <c:pt idx="5401">
                  <c:v>5.35</c:v>
                </c:pt>
                <c:pt idx="5402">
                  <c:v>5.33</c:v>
                </c:pt>
                <c:pt idx="5403">
                  <c:v>5.29</c:v>
                </c:pt>
                <c:pt idx="5404">
                  <c:v>5.23</c:v>
                </c:pt>
                <c:pt idx="5405">
                  <c:v>5.15</c:v>
                </c:pt>
                <c:pt idx="5406">
                  <c:v>5.12</c:v>
                </c:pt>
                <c:pt idx="5407">
                  <c:v>5.1100000000000003</c:v>
                </c:pt>
                <c:pt idx="5408">
                  <c:v>5.08</c:v>
                </c:pt>
                <c:pt idx="5409">
                  <c:v>5.07</c:v>
                </c:pt>
                <c:pt idx="5410">
                  <c:v>5.0999999999999996</c:v>
                </c:pt>
                <c:pt idx="5411">
                  <c:v>5.0999999999999996</c:v>
                </c:pt>
                <c:pt idx="5412">
                  <c:v>5.04</c:v>
                </c:pt>
                <c:pt idx="5413">
                  <c:v>5.0199999999999996</c:v>
                </c:pt>
                <c:pt idx="5414">
                  <c:v>4.9000000000000004</c:v>
                </c:pt>
                <c:pt idx="5415">
                  <c:v>4.8499999999999996</c:v>
                </c:pt>
                <c:pt idx="5416">
                  <c:v>4.78</c:v>
                </c:pt>
                <c:pt idx="5417">
                  <c:v>4.74</c:v>
                </c:pt>
                <c:pt idx="5418">
                  <c:v>4.68</c:v>
                </c:pt>
                <c:pt idx="5419">
                  <c:v>4.7</c:v>
                </c:pt>
                <c:pt idx="5420">
                  <c:v>4.71</c:v>
                </c:pt>
                <c:pt idx="5421">
                  <c:v>4.72</c:v>
                </c:pt>
                <c:pt idx="5422">
                  <c:v>4.7300000000000004</c:v>
                </c:pt>
                <c:pt idx="5423">
                  <c:v>4.75</c:v>
                </c:pt>
                <c:pt idx="5424">
                  <c:v>4.76</c:v>
                </c:pt>
                <c:pt idx="5425">
                  <c:v>4.78</c:v>
                </c:pt>
                <c:pt idx="5426">
                  <c:v>4.8</c:v>
                </c:pt>
                <c:pt idx="5427">
                  <c:v>4.82</c:v>
                </c:pt>
                <c:pt idx="5428">
                  <c:v>4.88</c:v>
                </c:pt>
                <c:pt idx="5429">
                  <c:v>4.9400000000000004</c:v>
                </c:pt>
                <c:pt idx="5430">
                  <c:v>5</c:v>
                </c:pt>
                <c:pt idx="5431">
                  <c:v>5.16</c:v>
                </c:pt>
                <c:pt idx="5432">
                  <c:v>5.32</c:v>
                </c:pt>
                <c:pt idx="5433">
                  <c:v>5.46</c:v>
                </c:pt>
                <c:pt idx="5434">
                  <c:v>5.57</c:v>
                </c:pt>
                <c:pt idx="5435">
                  <c:v>5.68</c:v>
                </c:pt>
                <c:pt idx="5436">
                  <c:v>5.78</c:v>
                </c:pt>
                <c:pt idx="5437">
                  <c:v>5.86</c:v>
                </c:pt>
                <c:pt idx="5438">
                  <c:v>5.92</c:v>
                </c:pt>
                <c:pt idx="5439">
                  <c:v>6</c:v>
                </c:pt>
                <c:pt idx="5440">
                  <c:v>6.02</c:v>
                </c:pt>
                <c:pt idx="5441">
                  <c:v>6.02</c:v>
                </c:pt>
                <c:pt idx="5442">
                  <c:v>6.01</c:v>
                </c:pt>
                <c:pt idx="5443">
                  <c:v>5.99</c:v>
                </c:pt>
                <c:pt idx="5444">
                  <c:v>5.99</c:v>
                </c:pt>
                <c:pt idx="5445">
                  <c:v>5.99</c:v>
                </c:pt>
                <c:pt idx="5446">
                  <c:v>6.01</c:v>
                </c:pt>
                <c:pt idx="5447">
                  <c:v>6.03</c:v>
                </c:pt>
                <c:pt idx="5448">
                  <c:v>6.1</c:v>
                </c:pt>
                <c:pt idx="5449">
                  <c:v>6.15</c:v>
                </c:pt>
                <c:pt idx="5450">
                  <c:v>6.18</c:v>
                </c:pt>
                <c:pt idx="5451">
                  <c:v>6.21</c:v>
                </c:pt>
                <c:pt idx="5452">
                  <c:v>6.23</c:v>
                </c:pt>
                <c:pt idx="5453">
                  <c:v>6.24</c:v>
                </c:pt>
                <c:pt idx="5454">
                  <c:v>6.25</c:v>
                </c:pt>
                <c:pt idx="5455">
                  <c:v>6.29</c:v>
                </c:pt>
                <c:pt idx="5456">
                  <c:v>6.33</c:v>
                </c:pt>
                <c:pt idx="5457">
                  <c:v>6.39</c:v>
                </c:pt>
                <c:pt idx="5458">
                  <c:v>6.46</c:v>
                </c:pt>
                <c:pt idx="5459">
                  <c:v>6.56</c:v>
                </c:pt>
                <c:pt idx="5460">
                  <c:v>6.65</c:v>
                </c:pt>
                <c:pt idx="5461">
                  <c:v>6.7</c:v>
                </c:pt>
                <c:pt idx="5462">
                  <c:v>6.8</c:v>
                </c:pt>
                <c:pt idx="5463">
                  <c:v>6.83</c:v>
                </c:pt>
                <c:pt idx="5464">
                  <c:v>6.86</c:v>
                </c:pt>
                <c:pt idx="5465">
                  <c:v>6.9</c:v>
                </c:pt>
                <c:pt idx="5466">
                  <c:v>6.9</c:v>
                </c:pt>
                <c:pt idx="5467">
                  <c:v>6.93</c:v>
                </c:pt>
                <c:pt idx="5468">
                  <c:v>6.97</c:v>
                </c:pt>
                <c:pt idx="5469">
                  <c:v>7.03</c:v>
                </c:pt>
                <c:pt idx="5470">
                  <c:v>7.05</c:v>
                </c:pt>
                <c:pt idx="5471">
                  <c:v>7.01</c:v>
                </c:pt>
                <c:pt idx="5472">
                  <c:v>6.98</c:v>
                </c:pt>
                <c:pt idx="5473">
                  <c:v>6.92</c:v>
                </c:pt>
                <c:pt idx="5474">
                  <c:v>6.86</c:v>
                </c:pt>
                <c:pt idx="5475">
                  <c:v>6.8</c:v>
                </c:pt>
                <c:pt idx="5476">
                  <c:v>6.73</c:v>
                </c:pt>
                <c:pt idx="5477">
                  <c:v>6.64</c:v>
                </c:pt>
                <c:pt idx="5478">
                  <c:v>6.54</c:v>
                </c:pt>
                <c:pt idx="5479">
                  <c:v>6.45</c:v>
                </c:pt>
                <c:pt idx="5480">
                  <c:v>6.41</c:v>
                </c:pt>
                <c:pt idx="5481">
                  <c:v>6.35</c:v>
                </c:pt>
                <c:pt idx="5482">
                  <c:v>6.27</c:v>
                </c:pt>
                <c:pt idx="5483">
                  <c:v>6.17</c:v>
                </c:pt>
                <c:pt idx="5484">
                  <c:v>6.08</c:v>
                </c:pt>
                <c:pt idx="5485">
                  <c:v>6.06</c:v>
                </c:pt>
                <c:pt idx="5486">
                  <c:v>5.94</c:v>
                </c:pt>
                <c:pt idx="5487">
                  <c:v>5.88</c:v>
                </c:pt>
                <c:pt idx="5488">
                  <c:v>5.85</c:v>
                </c:pt>
                <c:pt idx="5489">
                  <c:v>5.82</c:v>
                </c:pt>
                <c:pt idx="5490">
                  <c:v>5.83</c:v>
                </c:pt>
                <c:pt idx="5491">
                  <c:v>5.85</c:v>
                </c:pt>
                <c:pt idx="5492">
                  <c:v>5.88</c:v>
                </c:pt>
                <c:pt idx="5493">
                  <c:v>5.88</c:v>
                </c:pt>
                <c:pt idx="5494">
                  <c:v>5.88</c:v>
                </c:pt>
                <c:pt idx="5495">
                  <c:v>5.87</c:v>
                </c:pt>
                <c:pt idx="5496">
                  <c:v>5.85</c:v>
                </c:pt>
                <c:pt idx="5497">
                  <c:v>5.82</c:v>
                </c:pt>
                <c:pt idx="5498">
                  <c:v>5.8</c:v>
                </c:pt>
                <c:pt idx="5499">
                  <c:v>5.75</c:v>
                </c:pt>
                <c:pt idx="5500">
                  <c:v>5.7</c:v>
                </c:pt>
                <c:pt idx="5501">
                  <c:v>5.67</c:v>
                </c:pt>
                <c:pt idx="5502">
                  <c:v>5.64</c:v>
                </c:pt>
                <c:pt idx="5503">
                  <c:v>5.6</c:v>
                </c:pt>
                <c:pt idx="5504">
                  <c:v>5.58</c:v>
                </c:pt>
                <c:pt idx="5505">
                  <c:v>5.58</c:v>
                </c:pt>
                <c:pt idx="5506">
                  <c:v>5.58</c:v>
                </c:pt>
                <c:pt idx="5507">
                  <c:v>5.59</c:v>
                </c:pt>
                <c:pt idx="5508">
                  <c:v>5.67</c:v>
                </c:pt>
                <c:pt idx="5509">
                  <c:v>5.78</c:v>
                </c:pt>
                <c:pt idx="5510">
                  <c:v>5.85</c:v>
                </c:pt>
                <c:pt idx="5511">
                  <c:v>5.91</c:v>
                </c:pt>
                <c:pt idx="5512">
                  <c:v>5.98</c:v>
                </c:pt>
                <c:pt idx="5513">
                  <c:v>6.07</c:v>
                </c:pt>
                <c:pt idx="5514">
                  <c:v>6.1</c:v>
                </c:pt>
                <c:pt idx="5515">
                  <c:v>6.15</c:v>
                </c:pt>
                <c:pt idx="5516">
                  <c:v>6.15</c:v>
                </c:pt>
                <c:pt idx="5517">
                  <c:v>6.1</c:v>
                </c:pt>
                <c:pt idx="5518">
                  <c:v>6.08</c:v>
                </c:pt>
                <c:pt idx="5519">
                  <c:v>6.02</c:v>
                </c:pt>
                <c:pt idx="5520">
                  <c:v>5.96</c:v>
                </c:pt>
                <c:pt idx="5521">
                  <c:v>5.88</c:v>
                </c:pt>
                <c:pt idx="5522">
                  <c:v>5.8</c:v>
                </c:pt>
                <c:pt idx="5523">
                  <c:v>5.7</c:v>
                </c:pt>
                <c:pt idx="5524">
                  <c:v>5.62</c:v>
                </c:pt>
                <c:pt idx="5525">
                  <c:v>5.54</c:v>
                </c:pt>
                <c:pt idx="5526">
                  <c:v>5.45</c:v>
                </c:pt>
                <c:pt idx="5527">
                  <c:v>5.38</c:v>
                </c:pt>
                <c:pt idx="5528">
                  <c:v>5.3</c:v>
                </c:pt>
                <c:pt idx="5529">
                  <c:v>5.24</c:v>
                </c:pt>
                <c:pt idx="5530">
                  <c:v>5.18</c:v>
                </c:pt>
                <c:pt idx="5531">
                  <c:v>5.0999999999999996</c:v>
                </c:pt>
                <c:pt idx="5532">
                  <c:v>5.04</c:v>
                </c:pt>
                <c:pt idx="5533">
                  <c:v>4.96</c:v>
                </c:pt>
                <c:pt idx="5534">
                  <c:v>4.9400000000000004</c:v>
                </c:pt>
                <c:pt idx="5535">
                  <c:v>4.84</c:v>
                </c:pt>
                <c:pt idx="5536">
                  <c:v>4.75</c:v>
                </c:pt>
                <c:pt idx="5537">
                  <c:v>4.66</c:v>
                </c:pt>
                <c:pt idx="5538">
                  <c:v>4.5999999999999996</c:v>
                </c:pt>
                <c:pt idx="5539">
                  <c:v>4.54</c:v>
                </c:pt>
                <c:pt idx="5540">
                  <c:v>4.4800000000000004</c:v>
                </c:pt>
                <c:pt idx="5541">
                  <c:v>4.42</c:v>
                </c:pt>
                <c:pt idx="5542">
                  <c:v>4.3499999999999996</c:v>
                </c:pt>
                <c:pt idx="5543">
                  <c:v>4.28</c:v>
                </c:pt>
                <c:pt idx="5544">
                  <c:v>4.22</c:v>
                </c:pt>
                <c:pt idx="5545">
                  <c:v>4.16</c:v>
                </c:pt>
                <c:pt idx="5546">
                  <c:v>4.08</c:v>
                </c:pt>
                <c:pt idx="5547">
                  <c:v>4.0199999999999996</c:v>
                </c:pt>
                <c:pt idx="5548">
                  <c:v>4.0999999999999996</c:v>
                </c:pt>
                <c:pt idx="5549">
                  <c:v>4.04</c:v>
                </c:pt>
                <c:pt idx="5550">
                  <c:v>3.96</c:v>
                </c:pt>
                <c:pt idx="5551">
                  <c:v>3.88</c:v>
                </c:pt>
                <c:pt idx="5552">
                  <c:v>3.85</c:v>
                </c:pt>
                <c:pt idx="5553">
                  <c:v>3.85</c:v>
                </c:pt>
                <c:pt idx="5554">
                  <c:v>3.85</c:v>
                </c:pt>
                <c:pt idx="5555">
                  <c:v>3.8</c:v>
                </c:pt>
                <c:pt idx="5556">
                  <c:v>3.75</c:v>
                </c:pt>
                <c:pt idx="5557">
                  <c:v>3.7</c:v>
                </c:pt>
                <c:pt idx="5558">
                  <c:v>3.66</c:v>
                </c:pt>
                <c:pt idx="5559">
                  <c:v>3.6</c:v>
                </c:pt>
                <c:pt idx="5560">
                  <c:v>3.54</c:v>
                </c:pt>
                <c:pt idx="5561">
                  <c:v>3.52</c:v>
                </c:pt>
                <c:pt idx="5562">
                  <c:v>3.5</c:v>
                </c:pt>
                <c:pt idx="5563">
                  <c:v>3.49</c:v>
                </c:pt>
                <c:pt idx="5564">
                  <c:v>3.48</c:v>
                </c:pt>
                <c:pt idx="5565">
                  <c:v>3.48</c:v>
                </c:pt>
                <c:pt idx="5566">
                  <c:v>3.45</c:v>
                </c:pt>
                <c:pt idx="5567">
                  <c:v>3.43</c:v>
                </c:pt>
                <c:pt idx="5568">
                  <c:v>3.38</c:v>
                </c:pt>
                <c:pt idx="5569">
                  <c:v>3.34</c:v>
                </c:pt>
                <c:pt idx="5570">
                  <c:v>3.24</c:v>
                </c:pt>
                <c:pt idx="5571">
                  <c:v>3.22</c:v>
                </c:pt>
                <c:pt idx="5572">
                  <c:v>3.19</c:v>
                </c:pt>
                <c:pt idx="5573">
                  <c:v>3.19</c:v>
                </c:pt>
                <c:pt idx="5574">
                  <c:v>3.2</c:v>
                </c:pt>
                <c:pt idx="5575">
                  <c:v>3.19</c:v>
                </c:pt>
                <c:pt idx="5576">
                  <c:v>3.18</c:v>
                </c:pt>
                <c:pt idx="5577">
                  <c:v>3.14</c:v>
                </c:pt>
                <c:pt idx="5578">
                  <c:v>3.11</c:v>
                </c:pt>
                <c:pt idx="5579">
                  <c:v>3.07</c:v>
                </c:pt>
                <c:pt idx="5580">
                  <c:v>3.04</c:v>
                </c:pt>
                <c:pt idx="5581">
                  <c:v>3.04</c:v>
                </c:pt>
                <c:pt idx="5582">
                  <c:v>3.04</c:v>
                </c:pt>
                <c:pt idx="5583">
                  <c:v>3.03</c:v>
                </c:pt>
                <c:pt idx="5584">
                  <c:v>3.06</c:v>
                </c:pt>
                <c:pt idx="5585">
                  <c:v>3.08</c:v>
                </c:pt>
                <c:pt idx="5586">
                  <c:v>3.11</c:v>
                </c:pt>
                <c:pt idx="5587">
                  <c:v>3.11</c:v>
                </c:pt>
                <c:pt idx="5588">
                  <c:v>3.12</c:v>
                </c:pt>
                <c:pt idx="5589">
                  <c:v>3.11</c:v>
                </c:pt>
                <c:pt idx="5590">
                  <c:v>3.1</c:v>
                </c:pt>
                <c:pt idx="5591">
                  <c:v>3.08</c:v>
                </c:pt>
                <c:pt idx="5592">
                  <c:v>3.06</c:v>
                </c:pt>
                <c:pt idx="5593">
                  <c:v>3.05</c:v>
                </c:pt>
                <c:pt idx="5594">
                  <c:v>3.07</c:v>
                </c:pt>
                <c:pt idx="5595">
                  <c:v>3.09</c:v>
                </c:pt>
                <c:pt idx="5596">
                  <c:v>3.2</c:v>
                </c:pt>
                <c:pt idx="5597">
                  <c:v>3.33</c:v>
                </c:pt>
                <c:pt idx="5598">
                  <c:v>3.45</c:v>
                </c:pt>
                <c:pt idx="5599">
                  <c:v>3.5</c:v>
                </c:pt>
                <c:pt idx="5600">
                  <c:v>3.49</c:v>
                </c:pt>
                <c:pt idx="5601">
                  <c:v>3.48</c:v>
                </c:pt>
                <c:pt idx="5602">
                  <c:v>3.41</c:v>
                </c:pt>
                <c:pt idx="5603">
                  <c:v>3.41</c:v>
                </c:pt>
                <c:pt idx="5604">
                  <c:v>3.35</c:v>
                </c:pt>
                <c:pt idx="5605">
                  <c:v>3.31</c:v>
                </c:pt>
                <c:pt idx="5606">
                  <c:v>3.26</c:v>
                </c:pt>
                <c:pt idx="5607">
                  <c:v>3.24</c:v>
                </c:pt>
                <c:pt idx="5608">
                  <c:v>3.25</c:v>
                </c:pt>
                <c:pt idx="5609">
                  <c:v>3.29</c:v>
                </c:pt>
                <c:pt idx="5610">
                  <c:v>3.37</c:v>
                </c:pt>
                <c:pt idx="5611">
                  <c:v>3.47</c:v>
                </c:pt>
                <c:pt idx="5612">
                  <c:v>3.5</c:v>
                </c:pt>
                <c:pt idx="5613">
                  <c:v>3.5</c:v>
                </c:pt>
                <c:pt idx="5614">
                  <c:v>3.45</c:v>
                </c:pt>
                <c:pt idx="5615">
                  <c:v>3.41</c:v>
                </c:pt>
                <c:pt idx="5616">
                  <c:v>3.36</c:v>
                </c:pt>
                <c:pt idx="5617">
                  <c:v>3.31</c:v>
                </c:pt>
                <c:pt idx="5618">
                  <c:v>3.27</c:v>
                </c:pt>
                <c:pt idx="5619">
                  <c:v>3.22</c:v>
                </c:pt>
                <c:pt idx="5620">
                  <c:v>3.17</c:v>
                </c:pt>
                <c:pt idx="5621">
                  <c:v>3.11</c:v>
                </c:pt>
                <c:pt idx="5622">
                  <c:v>3.07</c:v>
                </c:pt>
                <c:pt idx="5623">
                  <c:v>3.01</c:v>
                </c:pt>
                <c:pt idx="5624">
                  <c:v>2.98</c:v>
                </c:pt>
                <c:pt idx="5625">
                  <c:v>2.95</c:v>
                </c:pt>
                <c:pt idx="5626">
                  <c:v>2.9</c:v>
                </c:pt>
                <c:pt idx="5627">
                  <c:v>2.85</c:v>
                </c:pt>
                <c:pt idx="5628">
                  <c:v>2.8</c:v>
                </c:pt>
                <c:pt idx="5629">
                  <c:v>2.76</c:v>
                </c:pt>
                <c:pt idx="5630">
                  <c:v>2.72</c:v>
                </c:pt>
                <c:pt idx="5631">
                  <c:v>2.69</c:v>
                </c:pt>
                <c:pt idx="5632">
                  <c:v>2.65</c:v>
                </c:pt>
                <c:pt idx="5633">
                  <c:v>2.65</c:v>
                </c:pt>
                <c:pt idx="5634">
                  <c:v>2.62</c:v>
                </c:pt>
                <c:pt idx="5635">
                  <c:v>2.59</c:v>
                </c:pt>
                <c:pt idx="5636">
                  <c:v>2.5499999999999998</c:v>
                </c:pt>
                <c:pt idx="5637">
                  <c:v>2.5299999999999998</c:v>
                </c:pt>
                <c:pt idx="5638">
                  <c:v>2.5099999999999998</c:v>
                </c:pt>
                <c:pt idx="5639">
                  <c:v>2.5099999999999998</c:v>
                </c:pt>
                <c:pt idx="5640">
                  <c:v>2.4900000000000002</c:v>
                </c:pt>
                <c:pt idx="5641">
                  <c:v>2.52</c:v>
                </c:pt>
                <c:pt idx="5642">
                  <c:v>2.63</c:v>
                </c:pt>
                <c:pt idx="5643">
                  <c:v>2.82</c:v>
                </c:pt>
                <c:pt idx="5644">
                  <c:v>3.06</c:v>
                </c:pt>
                <c:pt idx="5645">
                  <c:v>3.3</c:v>
                </c:pt>
                <c:pt idx="5646">
                  <c:v>3.41</c:v>
                </c:pt>
                <c:pt idx="5647">
                  <c:v>3.42</c:v>
                </c:pt>
                <c:pt idx="5648">
                  <c:v>3.35</c:v>
                </c:pt>
                <c:pt idx="5649">
                  <c:v>3.23</c:v>
                </c:pt>
                <c:pt idx="5650">
                  <c:v>3.11</c:v>
                </c:pt>
                <c:pt idx="5651">
                  <c:v>3.03</c:v>
                </c:pt>
                <c:pt idx="5652">
                  <c:v>2.93</c:v>
                </c:pt>
                <c:pt idx="5653">
                  <c:v>2.85</c:v>
                </c:pt>
                <c:pt idx="5654">
                  <c:v>2.76</c:v>
                </c:pt>
                <c:pt idx="5655">
                  <c:v>2.69</c:v>
                </c:pt>
                <c:pt idx="5656">
                  <c:v>2.64</c:v>
                </c:pt>
                <c:pt idx="5657">
                  <c:v>2.58</c:v>
                </c:pt>
                <c:pt idx="5658">
                  <c:v>2.5499999999999998</c:v>
                </c:pt>
                <c:pt idx="5659">
                  <c:v>2.54</c:v>
                </c:pt>
                <c:pt idx="5660">
                  <c:v>2.5</c:v>
                </c:pt>
                <c:pt idx="5661">
                  <c:v>2.4700000000000002</c:v>
                </c:pt>
                <c:pt idx="5662">
                  <c:v>2.44</c:v>
                </c:pt>
                <c:pt idx="5663">
                  <c:v>2.4300000000000002</c:v>
                </c:pt>
                <c:pt idx="5664">
                  <c:v>2.4700000000000002</c:v>
                </c:pt>
                <c:pt idx="5665">
                  <c:v>2.5299999999999998</c:v>
                </c:pt>
                <c:pt idx="5666">
                  <c:v>2.58</c:v>
                </c:pt>
                <c:pt idx="5667">
                  <c:v>2.6</c:v>
                </c:pt>
                <c:pt idx="5668">
                  <c:v>2.79</c:v>
                </c:pt>
                <c:pt idx="5669">
                  <c:v>2.74</c:v>
                </c:pt>
                <c:pt idx="5670">
                  <c:v>2.71</c:v>
                </c:pt>
                <c:pt idx="5671">
                  <c:v>2.66</c:v>
                </c:pt>
                <c:pt idx="5672">
                  <c:v>2.6</c:v>
                </c:pt>
                <c:pt idx="5673">
                  <c:v>2.52</c:v>
                </c:pt>
                <c:pt idx="5674">
                  <c:v>2.46</c:v>
                </c:pt>
                <c:pt idx="5675">
                  <c:v>2.44</c:v>
                </c:pt>
                <c:pt idx="5676">
                  <c:v>2.42</c:v>
                </c:pt>
                <c:pt idx="5677">
                  <c:v>2.4</c:v>
                </c:pt>
                <c:pt idx="5678">
                  <c:v>2.34</c:v>
                </c:pt>
                <c:pt idx="5679">
                  <c:v>2.36</c:v>
                </c:pt>
                <c:pt idx="5680">
                  <c:v>2.4</c:v>
                </c:pt>
                <c:pt idx="5681">
                  <c:v>2.5</c:v>
                </c:pt>
                <c:pt idx="5682">
                  <c:v>2.77</c:v>
                </c:pt>
                <c:pt idx="5683">
                  <c:v>3.12</c:v>
                </c:pt>
                <c:pt idx="5684">
                  <c:v>3.58</c:v>
                </c:pt>
                <c:pt idx="5685">
                  <c:v>3.8</c:v>
                </c:pt>
                <c:pt idx="5686">
                  <c:v>3.89</c:v>
                </c:pt>
                <c:pt idx="5687">
                  <c:v>3.9</c:v>
                </c:pt>
                <c:pt idx="5688">
                  <c:v>3.93</c:v>
                </c:pt>
                <c:pt idx="5689">
                  <c:v>4.04</c:v>
                </c:pt>
                <c:pt idx="5690">
                  <c:v>4.2</c:v>
                </c:pt>
                <c:pt idx="5691">
                  <c:v>4.5199999999999996</c:v>
                </c:pt>
                <c:pt idx="5692">
                  <c:v>4.88</c:v>
                </c:pt>
                <c:pt idx="5693">
                  <c:v>5.26</c:v>
                </c:pt>
                <c:pt idx="5694">
                  <c:v>5.59</c:v>
                </c:pt>
                <c:pt idx="5695">
                  <c:v>5.83</c:v>
                </c:pt>
                <c:pt idx="5696">
                  <c:v>5.96</c:v>
                </c:pt>
                <c:pt idx="5697">
                  <c:v>6</c:v>
                </c:pt>
                <c:pt idx="5698">
                  <c:v>5.98</c:v>
                </c:pt>
                <c:pt idx="5699">
                  <c:v>5.94</c:v>
                </c:pt>
                <c:pt idx="5700">
                  <c:v>5.85</c:v>
                </c:pt>
                <c:pt idx="5701">
                  <c:v>5.76</c:v>
                </c:pt>
                <c:pt idx="5702">
                  <c:v>5.68</c:v>
                </c:pt>
                <c:pt idx="5703">
                  <c:v>5.61</c:v>
                </c:pt>
                <c:pt idx="5704">
                  <c:v>5.53</c:v>
                </c:pt>
                <c:pt idx="5705">
                  <c:v>5.4</c:v>
                </c:pt>
                <c:pt idx="5706">
                  <c:v>5.26</c:v>
                </c:pt>
                <c:pt idx="5707">
                  <c:v>5.14</c:v>
                </c:pt>
                <c:pt idx="5708">
                  <c:v>5.01</c:v>
                </c:pt>
                <c:pt idx="5709">
                  <c:v>4.87</c:v>
                </c:pt>
                <c:pt idx="5710">
                  <c:v>4.7300000000000004</c:v>
                </c:pt>
                <c:pt idx="5711">
                  <c:v>4.58</c:v>
                </c:pt>
                <c:pt idx="5712">
                  <c:v>4.46</c:v>
                </c:pt>
                <c:pt idx="5713">
                  <c:v>4.32</c:v>
                </c:pt>
                <c:pt idx="5714">
                  <c:v>4.18</c:v>
                </c:pt>
                <c:pt idx="5715">
                  <c:v>4.0599999999999996</c:v>
                </c:pt>
                <c:pt idx="5716">
                  <c:v>3.97</c:v>
                </c:pt>
                <c:pt idx="5717">
                  <c:v>3.89</c:v>
                </c:pt>
                <c:pt idx="5718">
                  <c:v>3.82</c:v>
                </c:pt>
                <c:pt idx="5719">
                  <c:v>3.77</c:v>
                </c:pt>
                <c:pt idx="5720">
                  <c:v>3.75</c:v>
                </c:pt>
                <c:pt idx="5721">
                  <c:v>3.75</c:v>
                </c:pt>
                <c:pt idx="5722">
                  <c:v>3.76</c:v>
                </c:pt>
                <c:pt idx="5723">
                  <c:v>3.83</c:v>
                </c:pt>
                <c:pt idx="5724">
                  <c:v>3.8</c:v>
                </c:pt>
                <c:pt idx="5725">
                  <c:v>3.72</c:v>
                </c:pt>
                <c:pt idx="5726">
                  <c:v>3.65</c:v>
                </c:pt>
                <c:pt idx="5727">
                  <c:v>3.59</c:v>
                </c:pt>
                <c:pt idx="5728">
                  <c:v>3.53</c:v>
                </c:pt>
                <c:pt idx="5729">
                  <c:v>3.46</c:v>
                </c:pt>
                <c:pt idx="5730">
                  <c:v>3.4</c:v>
                </c:pt>
                <c:pt idx="5731">
                  <c:v>3.35</c:v>
                </c:pt>
                <c:pt idx="5732">
                  <c:v>3.3</c:v>
                </c:pt>
                <c:pt idx="5733">
                  <c:v>3.25</c:v>
                </c:pt>
                <c:pt idx="5734">
                  <c:v>3.18</c:v>
                </c:pt>
                <c:pt idx="5735">
                  <c:v>3.11</c:v>
                </c:pt>
                <c:pt idx="5736">
                  <c:v>3.04</c:v>
                </c:pt>
                <c:pt idx="5737">
                  <c:v>2.99</c:v>
                </c:pt>
                <c:pt idx="5738">
                  <c:v>2.95</c:v>
                </c:pt>
                <c:pt idx="5739">
                  <c:v>2.89</c:v>
                </c:pt>
                <c:pt idx="5740">
                  <c:v>2.85</c:v>
                </c:pt>
                <c:pt idx="5741">
                  <c:v>2.81</c:v>
                </c:pt>
                <c:pt idx="5742">
                  <c:v>2.77</c:v>
                </c:pt>
                <c:pt idx="5743">
                  <c:v>2.72</c:v>
                </c:pt>
                <c:pt idx="5744">
                  <c:v>2.64</c:v>
                </c:pt>
                <c:pt idx="5745">
                  <c:v>2.57</c:v>
                </c:pt>
                <c:pt idx="5746">
                  <c:v>2.5099999999999998</c:v>
                </c:pt>
                <c:pt idx="5747">
                  <c:v>2.44</c:v>
                </c:pt>
                <c:pt idx="5748">
                  <c:v>2.36</c:v>
                </c:pt>
                <c:pt idx="5749">
                  <c:v>2.29</c:v>
                </c:pt>
                <c:pt idx="5750">
                  <c:v>2.27</c:v>
                </c:pt>
                <c:pt idx="5751">
                  <c:v>2.19</c:v>
                </c:pt>
                <c:pt idx="5752">
                  <c:v>2.14</c:v>
                </c:pt>
                <c:pt idx="5753">
                  <c:v>2.08</c:v>
                </c:pt>
                <c:pt idx="5754">
                  <c:v>2.02</c:v>
                </c:pt>
                <c:pt idx="5755">
                  <c:v>1.93</c:v>
                </c:pt>
                <c:pt idx="5756">
                  <c:v>1.85</c:v>
                </c:pt>
                <c:pt idx="5757">
                  <c:v>1.8</c:v>
                </c:pt>
                <c:pt idx="5758">
                  <c:v>1.74</c:v>
                </c:pt>
                <c:pt idx="5759">
                  <c:v>1.69</c:v>
                </c:pt>
                <c:pt idx="5760">
                  <c:v>1.62</c:v>
                </c:pt>
                <c:pt idx="5761">
                  <c:v>1.53</c:v>
                </c:pt>
                <c:pt idx="5762">
                  <c:v>1.45</c:v>
                </c:pt>
                <c:pt idx="5763">
                  <c:v>1.38</c:v>
                </c:pt>
                <c:pt idx="5764">
                  <c:v>1.34</c:v>
                </c:pt>
                <c:pt idx="5765">
                  <c:v>1.28</c:v>
                </c:pt>
                <c:pt idx="5766">
                  <c:v>1.24</c:v>
                </c:pt>
                <c:pt idx="5767">
                  <c:v>1.2</c:v>
                </c:pt>
                <c:pt idx="5768">
                  <c:v>1.1599999999999999</c:v>
                </c:pt>
                <c:pt idx="5769">
                  <c:v>1.1599999999999999</c:v>
                </c:pt>
                <c:pt idx="5770">
                  <c:v>1.18</c:v>
                </c:pt>
                <c:pt idx="5771">
                  <c:v>1.2</c:v>
                </c:pt>
                <c:pt idx="5772">
                  <c:v>1.22</c:v>
                </c:pt>
                <c:pt idx="5773">
                  <c:v>1.3</c:v>
                </c:pt>
                <c:pt idx="5774">
                  <c:v>1.35</c:v>
                </c:pt>
                <c:pt idx="5775">
                  <c:v>1.42</c:v>
                </c:pt>
                <c:pt idx="5776">
                  <c:v>1.44</c:v>
                </c:pt>
                <c:pt idx="5777">
                  <c:v>1.46</c:v>
                </c:pt>
                <c:pt idx="5778">
                  <c:v>1.49</c:v>
                </c:pt>
                <c:pt idx="5779">
                  <c:v>1.47</c:v>
                </c:pt>
                <c:pt idx="5780">
                  <c:v>1.5</c:v>
                </c:pt>
                <c:pt idx="5781">
                  <c:v>1.5</c:v>
                </c:pt>
                <c:pt idx="5782">
                  <c:v>1.48</c:v>
                </c:pt>
                <c:pt idx="5783">
                  <c:v>1.44</c:v>
                </c:pt>
                <c:pt idx="5784">
                  <c:v>1.4</c:v>
                </c:pt>
                <c:pt idx="5785">
                  <c:v>1.4</c:v>
                </c:pt>
                <c:pt idx="5786">
                  <c:v>1.44</c:v>
                </c:pt>
                <c:pt idx="5787">
                  <c:v>1.48</c:v>
                </c:pt>
                <c:pt idx="5788">
                  <c:v>1.48</c:v>
                </c:pt>
                <c:pt idx="5789">
                  <c:v>1.44</c:v>
                </c:pt>
                <c:pt idx="5790">
                  <c:v>1.41</c:v>
                </c:pt>
                <c:pt idx="5791">
                  <c:v>1.48</c:v>
                </c:pt>
                <c:pt idx="5792">
                  <c:v>1.61</c:v>
                </c:pt>
                <c:pt idx="5793">
                  <c:v>1.84</c:v>
                </c:pt>
                <c:pt idx="5794">
                  <c:v>2.14</c:v>
                </c:pt>
                <c:pt idx="5795">
                  <c:v>2.39</c:v>
                </c:pt>
                <c:pt idx="5796">
                  <c:v>2.56</c:v>
                </c:pt>
                <c:pt idx="5797">
                  <c:v>2.66</c:v>
                </c:pt>
                <c:pt idx="5798">
                  <c:v>2.7</c:v>
                </c:pt>
                <c:pt idx="5799">
                  <c:v>2.66</c:v>
                </c:pt>
                <c:pt idx="5800">
                  <c:v>2.57</c:v>
                </c:pt>
                <c:pt idx="5801">
                  <c:v>2.4500000000000002</c:v>
                </c:pt>
                <c:pt idx="5802">
                  <c:v>2.37</c:v>
                </c:pt>
                <c:pt idx="5803">
                  <c:v>2.35</c:v>
                </c:pt>
                <c:pt idx="5804">
                  <c:v>2.4</c:v>
                </c:pt>
                <c:pt idx="5805">
                  <c:v>2.56</c:v>
                </c:pt>
                <c:pt idx="5806">
                  <c:v>2.86</c:v>
                </c:pt>
                <c:pt idx="5807">
                  <c:v>3.02</c:v>
                </c:pt>
                <c:pt idx="5808">
                  <c:v>3.18</c:v>
                </c:pt>
                <c:pt idx="5809">
                  <c:v>3.3</c:v>
                </c:pt>
                <c:pt idx="5810">
                  <c:v>3.38</c:v>
                </c:pt>
                <c:pt idx="5811">
                  <c:v>3.46</c:v>
                </c:pt>
                <c:pt idx="5812">
                  <c:v>3.54</c:v>
                </c:pt>
                <c:pt idx="5813">
                  <c:v>3.62</c:v>
                </c:pt>
                <c:pt idx="5814">
                  <c:v>3.7</c:v>
                </c:pt>
                <c:pt idx="5815">
                  <c:v>3.84</c:v>
                </c:pt>
                <c:pt idx="5816">
                  <c:v>4.0199999999999996</c:v>
                </c:pt>
                <c:pt idx="5817">
                  <c:v>4.28</c:v>
                </c:pt>
                <c:pt idx="5818">
                  <c:v>4.4800000000000004</c:v>
                </c:pt>
                <c:pt idx="5819">
                  <c:v>4.68</c:v>
                </c:pt>
                <c:pt idx="5820">
                  <c:v>4.9000000000000004</c:v>
                </c:pt>
                <c:pt idx="5821">
                  <c:v>5.12</c:v>
                </c:pt>
                <c:pt idx="5822">
                  <c:v>5.32</c:v>
                </c:pt>
                <c:pt idx="5823">
                  <c:v>5.5</c:v>
                </c:pt>
                <c:pt idx="5824">
                  <c:v>5.62</c:v>
                </c:pt>
                <c:pt idx="5825">
                  <c:v>5.72</c:v>
                </c:pt>
                <c:pt idx="5826">
                  <c:v>5.78</c:v>
                </c:pt>
                <c:pt idx="5827">
                  <c:v>5.77</c:v>
                </c:pt>
                <c:pt idx="5828">
                  <c:v>5.76</c:v>
                </c:pt>
                <c:pt idx="5829">
                  <c:v>5.68</c:v>
                </c:pt>
                <c:pt idx="5830">
                  <c:v>5.58</c:v>
                </c:pt>
                <c:pt idx="5831">
                  <c:v>5.44</c:v>
                </c:pt>
                <c:pt idx="5832">
                  <c:v>5.31</c:v>
                </c:pt>
                <c:pt idx="5833">
                  <c:v>5.15</c:v>
                </c:pt>
                <c:pt idx="5834">
                  <c:v>5.05</c:v>
                </c:pt>
                <c:pt idx="5835">
                  <c:v>4.92</c:v>
                </c:pt>
                <c:pt idx="5836">
                  <c:v>4.8</c:v>
                </c:pt>
                <c:pt idx="5837">
                  <c:v>4.7</c:v>
                </c:pt>
                <c:pt idx="5838">
                  <c:v>4.6399999999999997</c:v>
                </c:pt>
                <c:pt idx="5839">
                  <c:v>4.59</c:v>
                </c:pt>
                <c:pt idx="5840">
                  <c:v>4.55</c:v>
                </c:pt>
                <c:pt idx="5841">
                  <c:v>4.4800000000000004</c:v>
                </c:pt>
                <c:pt idx="5842">
                  <c:v>4.6500000000000004</c:v>
                </c:pt>
                <c:pt idx="5843">
                  <c:v>4.7</c:v>
                </c:pt>
                <c:pt idx="5844">
                  <c:v>4.75</c:v>
                </c:pt>
                <c:pt idx="5845">
                  <c:v>4.8099999999999996</c:v>
                </c:pt>
                <c:pt idx="5846">
                  <c:v>4.91</c:v>
                </c:pt>
                <c:pt idx="5847">
                  <c:v>5.0199999999999996</c:v>
                </c:pt>
                <c:pt idx="5848">
                  <c:v>5.17</c:v>
                </c:pt>
                <c:pt idx="5849">
                  <c:v>5.34</c:v>
                </c:pt>
                <c:pt idx="5850">
                  <c:v>5.48</c:v>
                </c:pt>
                <c:pt idx="5851">
                  <c:v>5.59</c:v>
                </c:pt>
                <c:pt idx="5852">
                  <c:v>5.66</c:v>
                </c:pt>
                <c:pt idx="5853">
                  <c:v>5.71</c:v>
                </c:pt>
                <c:pt idx="5854">
                  <c:v>5.74</c:v>
                </c:pt>
                <c:pt idx="5855">
                  <c:v>5.75</c:v>
                </c:pt>
                <c:pt idx="5856">
                  <c:v>5.76</c:v>
                </c:pt>
                <c:pt idx="5857">
                  <c:v>5.79</c:v>
                </c:pt>
                <c:pt idx="5858">
                  <c:v>5.81</c:v>
                </c:pt>
                <c:pt idx="5859">
                  <c:v>5.85</c:v>
                </c:pt>
                <c:pt idx="5860">
                  <c:v>5.88</c:v>
                </c:pt>
                <c:pt idx="5861">
                  <c:v>5.9</c:v>
                </c:pt>
                <c:pt idx="5862">
                  <c:v>5.96</c:v>
                </c:pt>
                <c:pt idx="5863">
                  <c:v>6</c:v>
                </c:pt>
                <c:pt idx="5864">
                  <c:v>6.03</c:v>
                </c:pt>
                <c:pt idx="5865">
                  <c:v>6.07</c:v>
                </c:pt>
                <c:pt idx="5866">
                  <c:v>6.12</c:v>
                </c:pt>
                <c:pt idx="5867">
                  <c:v>6.16</c:v>
                </c:pt>
                <c:pt idx="5868">
                  <c:v>6.2</c:v>
                </c:pt>
                <c:pt idx="5869">
                  <c:v>6.2</c:v>
                </c:pt>
                <c:pt idx="5870">
                  <c:v>6.2</c:v>
                </c:pt>
                <c:pt idx="5871">
                  <c:v>6.2</c:v>
                </c:pt>
                <c:pt idx="5872">
                  <c:v>6.16</c:v>
                </c:pt>
                <c:pt idx="5873">
                  <c:v>6.11</c:v>
                </c:pt>
                <c:pt idx="5874">
                  <c:v>6.05</c:v>
                </c:pt>
                <c:pt idx="5875">
                  <c:v>6.01</c:v>
                </c:pt>
                <c:pt idx="5876">
                  <c:v>5.99</c:v>
                </c:pt>
                <c:pt idx="5877">
                  <c:v>6.03</c:v>
                </c:pt>
                <c:pt idx="5878">
                  <c:v>6.1</c:v>
                </c:pt>
                <c:pt idx="5879">
                  <c:v>6.18</c:v>
                </c:pt>
                <c:pt idx="5880">
                  <c:v>6.24</c:v>
                </c:pt>
                <c:pt idx="5881">
                  <c:v>6.29</c:v>
                </c:pt>
                <c:pt idx="5882">
                  <c:v>6.3</c:v>
                </c:pt>
                <c:pt idx="5883">
                  <c:v>6.26</c:v>
                </c:pt>
                <c:pt idx="5884">
                  <c:v>6.2</c:v>
                </c:pt>
                <c:pt idx="5885">
                  <c:v>6.12</c:v>
                </c:pt>
                <c:pt idx="5886">
                  <c:v>6.05</c:v>
                </c:pt>
                <c:pt idx="5887">
                  <c:v>5.95</c:v>
                </c:pt>
                <c:pt idx="5888">
                  <c:v>5.88</c:v>
                </c:pt>
                <c:pt idx="5889">
                  <c:v>5.82</c:v>
                </c:pt>
                <c:pt idx="5890">
                  <c:v>5.78</c:v>
                </c:pt>
                <c:pt idx="5891">
                  <c:v>5.71</c:v>
                </c:pt>
                <c:pt idx="5892">
                  <c:v>5.65</c:v>
                </c:pt>
                <c:pt idx="5893">
                  <c:v>5.57</c:v>
                </c:pt>
                <c:pt idx="5894">
                  <c:v>5.49</c:v>
                </c:pt>
                <c:pt idx="5895">
                  <c:v>5.45</c:v>
                </c:pt>
                <c:pt idx="5896">
                  <c:v>5.37</c:v>
                </c:pt>
                <c:pt idx="5897">
                  <c:v>5.25</c:v>
                </c:pt>
                <c:pt idx="5898">
                  <c:v>5.19</c:v>
                </c:pt>
                <c:pt idx="5899">
                  <c:v>5.09</c:v>
                </c:pt>
                <c:pt idx="5900">
                  <c:v>5.0599999999999996</c:v>
                </c:pt>
                <c:pt idx="5901">
                  <c:v>5.0199999999999996</c:v>
                </c:pt>
                <c:pt idx="5902">
                  <c:v>4.9800000000000004</c:v>
                </c:pt>
                <c:pt idx="5903">
                  <c:v>4.92</c:v>
                </c:pt>
                <c:pt idx="5904">
                  <c:v>4.93</c:v>
                </c:pt>
                <c:pt idx="5905">
                  <c:v>4.95</c:v>
                </c:pt>
                <c:pt idx="5906">
                  <c:v>5.0999999999999996</c:v>
                </c:pt>
                <c:pt idx="5907">
                  <c:v>5.35</c:v>
                </c:pt>
                <c:pt idx="5908">
                  <c:v>5.58</c:v>
                </c:pt>
                <c:pt idx="5909">
                  <c:v>5.57</c:v>
                </c:pt>
                <c:pt idx="5910">
                  <c:v>6.04</c:v>
                </c:pt>
                <c:pt idx="5911">
                  <c:v>6.16</c:v>
                </c:pt>
                <c:pt idx="5912">
                  <c:v>6.19</c:v>
                </c:pt>
                <c:pt idx="5913">
                  <c:v>6.22</c:v>
                </c:pt>
                <c:pt idx="5914">
                  <c:v>6.24</c:v>
                </c:pt>
                <c:pt idx="5915">
                  <c:v>6.25</c:v>
                </c:pt>
                <c:pt idx="5916">
                  <c:v>6.28</c:v>
                </c:pt>
                <c:pt idx="5917">
                  <c:v>6.28</c:v>
                </c:pt>
                <c:pt idx="5918">
                  <c:v>6.3</c:v>
                </c:pt>
                <c:pt idx="5919">
                  <c:v>6.3</c:v>
                </c:pt>
                <c:pt idx="5920">
                  <c:v>6.25</c:v>
                </c:pt>
                <c:pt idx="5921">
                  <c:v>6.13</c:v>
                </c:pt>
                <c:pt idx="5922">
                  <c:v>5.98</c:v>
                </c:pt>
                <c:pt idx="5923">
                  <c:v>5.8</c:v>
                </c:pt>
                <c:pt idx="5924">
                  <c:v>5.61</c:v>
                </c:pt>
                <c:pt idx="5925">
                  <c:v>5.43</c:v>
                </c:pt>
                <c:pt idx="5926">
                  <c:v>5.29</c:v>
                </c:pt>
                <c:pt idx="5927">
                  <c:v>5.26</c:v>
                </c:pt>
                <c:pt idx="5928">
                  <c:v>5.22</c:v>
                </c:pt>
                <c:pt idx="5929">
                  <c:v>5.19</c:v>
                </c:pt>
                <c:pt idx="5930">
                  <c:v>5.18</c:v>
                </c:pt>
                <c:pt idx="5931">
                  <c:v>5.23</c:v>
                </c:pt>
                <c:pt idx="5932">
                  <c:v>5.35</c:v>
                </c:pt>
                <c:pt idx="5933">
                  <c:v>5.51</c:v>
                </c:pt>
                <c:pt idx="5934">
                  <c:v>5.7</c:v>
                </c:pt>
                <c:pt idx="5935">
                  <c:v>5.88</c:v>
                </c:pt>
                <c:pt idx="5936">
                  <c:v>6.03</c:v>
                </c:pt>
                <c:pt idx="5937">
                  <c:v>6.14</c:v>
                </c:pt>
                <c:pt idx="5938">
                  <c:v>6.18</c:v>
                </c:pt>
                <c:pt idx="5939">
                  <c:v>6.18</c:v>
                </c:pt>
                <c:pt idx="5940">
                  <c:v>6.14</c:v>
                </c:pt>
                <c:pt idx="5941">
                  <c:v>6.08</c:v>
                </c:pt>
                <c:pt idx="5942">
                  <c:v>6</c:v>
                </c:pt>
                <c:pt idx="5943">
                  <c:v>5.93</c:v>
                </c:pt>
                <c:pt idx="5944">
                  <c:v>5.86</c:v>
                </c:pt>
                <c:pt idx="5945">
                  <c:v>5.78</c:v>
                </c:pt>
                <c:pt idx="5946">
                  <c:v>5.7</c:v>
                </c:pt>
                <c:pt idx="5947">
                  <c:v>5.67</c:v>
                </c:pt>
                <c:pt idx="5948">
                  <c:v>5.67</c:v>
                </c:pt>
                <c:pt idx="5949">
                  <c:v>5.76</c:v>
                </c:pt>
                <c:pt idx="5950">
                  <c:v>5.82</c:v>
                </c:pt>
                <c:pt idx="5951">
                  <c:v>5.95</c:v>
                </c:pt>
                <c:pt idx="5952">
                  <c:v>6.03</c:v>
                </c:pt>
                <c:pt idx="5953">
                  <c:v>6.09</c:v>
                </c:pt>
                <c:pt idx="5954">
                  <c:v>6.11</c:v>
                </c:pt>
                <c:pt idx="5955">
                  <c:v>6.09</c:v>
                </c:pt>
                <c:pt idx="5956">
                  <c:v>6.04</c:v>
                </c:pt>
                <c:pt idx="5957">
                  <c:v>5.95</c:v>
                </c:pt>
                <c:pt idx="5958">
                  <c:v>5.85</c:v>
                </c:pt>
                <c:pt idx="5959">
                  <c:v>5.74</c:v>
                </c:pt>
                <c:pt idx="5960">
                  <c:v>5.64</c:v>
                </c:pt>
                <c:pt idx="5961">
                  <c:v>5.54</c:v>
                </c:pt>
                <c:pt idx="5962">
                  <c:v>5.47</c:v>
                </c:pt>
                <c:pt idx="5963">
                  <c:v>5.46</c:v>
                </c:pt>
                <c:pt idx="5964">
                  <c:v>5.56</c:v>
                </c:pt>
                <c:pt idx="5965">
                  <c:v>5.63</c:v>
                </c:pt>
                <c:pt idx="5966">
                  <c:v>5.71</c:v>
                </c:pt>
                <c:pt idx="5967">
                  <c:v>5.95</c:v>
                </c:pt>
                <c:pt idx="5968">
                  <c:v>6.14</c:v>
                </c:pt>
                <c:pt idx="5969">
                  <c:v>6.27</c:v>
                </c:pt>
                <c:pt idx="5970">
                  <c:v>6.35</c:v>
                </c:pt>
                <c:pt idx="5971">
                  <c:v>6.35</c:v>
                </c:pt>
                <c:pt idx="5972">
                  <c:v>6.33</c:v>
                </c:pt>
                <c:pt idx="5973">
                  <c:v>6.25</c:v>
                </c:pt>
                <c:pt idx="5974">
                  <c:v>6.13</c:v>
                </c:pt>
                <c:pt idx="5975">
                  <c:v>6.01</c:v>
                </c:pt>
                <c:pt idx="5976">
                  <c:v>5.86</c:v>
                </c:pt>
                <c:pt idx="5977">
                  <c:v>5.71</c:v>
                </c:pt>
                <c:pt idx="5978">
                  <c:v>5.53</c:v>
                </c:pt>
                <c:pt idx="5979">
                  <c:v>5.36</c:v>
                </c:pt>
                <c:pt idx="5980">
                  <c:v>5.19</c:v>
                </c:pt>
                <c:pt idx="5981">
                  <c:v>5.05</c:v>
                </c:pt>
                <c:pt idx="5982">
                  <c:v>4.91</c:v>
                </c:pt>
                <c:pt idx="5983">
                  <c:v>4.79</c:v>
                </c:pt>
                <c:pt idx="5984">
                  <c:v>4.72</c:v>
                </c:pt>
                <c:pt idx="5985">
                  <c:v>4.67</c:v>
                </c:pt>
                <c:pt idx="5986">
                  <c:v>4.6399999999999997</c:v>
                </c:pt>
                <c:pt idx="5987">
                  <c:v>4.6100000000000003</c:v>
                </c:pt>
                <c:pt idx="5988">
                  <c:v>4.5999999999999996</c:v>
                </c:pt>
                <c:pt idx="5989">
                  <c:v>4.5999999999999996</c:v>
                </c:pt>
                <c:pt idx="5990">
                  <c:v>4.58</c:v>
                </c:pt>
                <c:pt idx="5991">
                  <c:v>4.54</c:v>
                </c:pt>
                <c:pt idx="5992">
                  <c:v>4.49</c:v>
                </c:pt>
                <c:pt idx="5993">
                  <c:v>4.43</c:v>
                </c:pt>
                <c:pt idx="5994">
                  <c:v>4.3600000000000003</c:v>
                </c:pt>
                <c:pt idx="5995">
                  <c:v>4.28</c:v>
                </c:pt>
                <c:pt idx="5996">
                  <c:v>4.21</c:v>
                </c:pt>
                <c:pt idx="5997">
                  <c:v>4.13</c:v>
                </c:pt>
                <c:pt idx="5998">
                  <c:v>4.09</c:v>
                </c:pt>
                <c:pt idx="5999">
                  <c:v>4.05</c:v>
                </c:pt>
                <c:pt idx="6000">
                  <c:v>4.0199999999999996</c:v>
                </c:pt>
                <c:pt idx="6001">
                  <c:v>4.05</c:v>
                </c:pt>
                <c:pt idx="6002">
                  <c:v>4.1399999999999997</c:v>
                </c:pt>
                <c:pt idx="6003">
                  <c:v>4.2300000000000004</c:v>
                </c:pt>
                <c:pt idx="6004">
                  <c:v>4.28</c:v>
                </c:pt>
                <c:pt idx="6005">
                  <c:v>4.3</c:v>
                </c:pt>
                <c:pt idx="6006">
                  <c:v>4.3600000000000003</c:v>
                </c:pt>
                <c:pt idx="6007">
                  <c:v>4.43</c:v>
                </c:pt>
                <c:pt idx="6008">
                  <c:v>4.46</c:v>
                </c:pt>
                <c:pt idx="6009">
                  <c:v>4.46</c:v>
                </c:pt>
                <c:pt idx="6010">
                  <c:v>4.47</c:v>
                </c:pt>
                <c:pt idx="6011">
                  <c:v>4.49</c:v>
                </c:pt>
                <c:pt idx="6012">
                  <c:v>4.53</c:v>
                </c:pt>
                <c:pt idx="6013">
                  <c:v>4.5999999999999996</c:v>
                </c:pt>
                <c:pt idx="6014">
                  <c:v>4.68</c:v>
                </c:pt>
                <c:pt idx="6015">
                  <c:v>4.76</c:v>
                </c:pt>
                <c:pt idx="6016">
                  <c:v>4.7699999999999996</c:v>
                </c:pt>
                <c:pt idx="6017">
                  <c:v>4.76</c:v>
                </c:pt>
                <c:pt idx="6018">
                  <c:v>4.74</c:v>
                </c:pt>
                <c:pt idx="6019">
                  <c:v>4.74</c:v>
                </c:pt>
                <c:pt idx="6020">
                  <c:v>4.78</c:v>
                </c:pt>
                <c:pt idx="6021">
                  <c:v>4.8</c:v>
                </c:pt>
                <c:pt idx="6022">
                  <c:v>4.75</c:v>
                </c:pt>
                <c:pt idx="6023">
                  <c:v>4.67</c:v>
                </c:pt>
                <c:pt idx="6024">
                  <c:v>4.54</c:v>
                </c:pt>
                <c:pt idx="6025">
                  <c:v>4.42</c:v>
                </c:pt>
                <c:pt idx="6026">
                  <c:v>4.25</c:v>
                </c:pt>
                <c:pt idx="6027">
                  <c:v>4.12</c:v>
                </c:pt>
                <c:pt idx="6028">
                  <c:v>4.03</c:v>
                </c:pt>
                <c:pt idx="6029">
                  <c:v>3.94</c:v>
                </c:pt>
                <c:pt idx="6030">
                  <c:v>3.85</c:v>
                </c:pt>
                <c:pt idx="6031">
                  <c:v>3.77</c:v>
                </c:pt>
                <c:pt idx="6032">
                  <c:v>3.72</c:v>
                </c:pt>
                <c:pt idx="6033">
                  <c:v>3.76</c:v>
                </c:pt>
                <c:pt idx="6034">
                  <c:v>3.88</c:v>
                </c:pt>
                <c:pt idx="6035">
                  <c:v>3.93</c:v>
                </c:pt>
                <c:pt idx="6036">
                  <c:v>3.92</c:v>
                </c:pt>
                <c:pt idx="6037">
                  <c:v>3.85</c:v>
                </c:pt>
                <c:pt idx="6038">
                  <c:v>3.75</c:v>
                </c:pt>
                <c:pt idx="6039">
                  <c:v>3.67</c:v>
                </c:pt>
                <c:pt idx="6040">
                  <c:v>3.58</c:v>
                </c:pt>
                <c:pt idx="6041">
                  <c:v>3.58</c:v>
                </c:pt>
                <c:pt idx="6042">
                  <c:v>3.53</c:v>
                </c:pt>
                <c:pt idx="6043">
                  <c:v>3.5</c:v>
                </c:pt>
                <c:pt idx="6044">
                  <c:v>3.49</c:v>
                </c:pt>
                <c:pt idx="6045">
                  <c:v>3.47</c:v>
                </c:pt>
                <c:pt idx="6046">
                  <c:v>3.43</c:v>
                </c:pt>
                <c:pt idx="6047">
                  <c:v>3.35</c:v>
                </c:pt>
                <c:pt idx="6048">
                  <c:v>3.32</c:v>
                </c:pt>
                <c:pt idx="6049">
                  <c:v>3.21</c:v>
                </c:pt>
                <c:pt idx="6050">
                  <c:v>3.11</c:v>
                </c:pt>
                <c:pt idx="6051">
                  <c:v>3.07</c:v>
                </c:pt>
                <c:pt idx="6052">
                  <c:v>2.97</c:v>
                </c:pt>
                <c:pt idx="6053">
                  <c:v>2.91</c:v>
                </c:pt>
                <c:pt idx="6054">
                  <c:v>2.87</c:v>
                </c:pt>
                <c:pt idx="6055">
                  <c:v>2.85</c:v>
                </c:pt>
                <c:pt idx="6056">
                  <c:v>2.84</c:v>
                </c:pt>
                <c:pt idx="6057">
                  <c:v>2.82</c:v>
                </c:pt>
                <c:pt idx="6058">
                  <c:v>2.8</c:v>
                </c:pt>
                <c:pt idx="6059">
                  <c:v>2.8</c:v>
                </c:pt>
                <c:pt idx="6060">
                  <c:v>2.8</c:v>
                </c:pt>
                <c:pt idx="6061">
                  <c:v>2.75</c:v>
                </c:pt>
                <c:pt idx="6062">
                  <c:v>2.68</c:v>
                </c:pt>
                <c:pt idx="6063">
                  <c:v>2.62</c:v>
                </c:pt>
                <c:pt idx="6064">
                  <c:v>2.62</c:v>
                </c:pt>
                <c:pt idx="6065">
                  <c:v>2.68</c:v>
                </c:pt>
                <c:pt idx="6066">
                  <c:v>2.81</c:v>
                </c:pt>
                <c:pt idx="6067">
                  <c:v>3.05</c:v>
                </c:pt>
                <c:pt idx="6068">
                  <c:v>3.3</c:v>
                </c:pt>
                <c:pt idx="6069">
                  <c:v>3.55</c:v>
                </c:pt>
                <c:pt idx="6070">
                  <c:v>3.71</c:v>
                </c:pt>
                <c:pt idx="6071">
                  <c:v>3.78</c:v>
                </c:pt>
                <c:pt idx="6072">
                  <c:v>3.76</c:v>
                </c:pt>
                <c:pt idx="6073">
                  <c:v>3.69</c:v>
                </c:pt>
                <c:pt idx="6074">
                  <c:v>3.57</c:v>
                </c:pt>
                <c:pt idx="6075">
                  <c:v>3.44</c:v>
                </c:pt>
                <c:pt idx="6076">
                  <c:v>3.31</c:v>
                </c:pt>
                <c:pt idx="6077">
                  <c:v>3.2</c:v>
                </c:pt>
                <c:pt idx="6078">
                  <c:v>3.07</c:v>
                </c:pt>
                <c:pt idx="6079">
                  <c:v>2.96</c:v>
                </c:pt>
                <c:pt idx="6080">
                  <c:v>2.85</c:v>
                </c:pt>
                <c:pt idx="6081">
                  <c:v>2.72</c:v>
                </c:pt>
                <c:pt idx="6082">
                  <c:v>2.62</c:v>
                </c:pt>
                <c:pt idx="6083">
                  <c:v>2.5499999999999998</c:v>
                </c:pt>
                <c:pt idx="6084">
                  <c:v>2.5</c:v>
                </c:pt>
                <c:pt idx="6085">
                  <c:v>2.44</c:v>
                </c:pt>
                <c:pt idx="6086">
                  <c:v>2.4</c:v>
                </c:pt>
                <c:pt idx="6087">
                  <c:v>2.38</c:v>
                </c:pt>
                <c:pt idx="6088">
                  <c:v>2.36</c:v>
                </c:pt>
                <c:pt idx="6089">
                  <c:v>2.35</c:v>
                </c:pt>
                <c:pt idx="6090">
                  <c:v>2.36</c:v>
                </c:pt>
                <c:pt idx="6091">
                  <c:v>2.42</c:v>
                </c:pt>
                <c:pt idx="6092">
                  <c:v>2.58</c:v>
                </c:pt>
                <c:pt idx="6093">
                  <c:v>2.82</c:v>
                </c:pt>
                <c:pt idx="6094">
                  <c:v>3.08</c:v>
                </c:pt>
                <c:pt idx="6095">
                  <c:v>3.28</c:v>
                </c:pt>
                <c:pt idx="6096">
                  <c:v>3.37</c:v>
                </c:pt>
                <c:pt idx="6097">
                  <c:v>3.39</c:v>
                </c:pt>
                <c:pt idx="6098">
                  <c:v>3.36</c:v>
                </c:pt>
                <c:pt idx="6099">
                  <c:v>3.28</c:v>
                </c:pt>
                <c:pt idx="6100">
                  <c:v>3.2</c:v>
                </c:pt>
                <c:pt idx="6101">
                  <c:v>3.11</c:v>
                </c:pt>
                <c:pt idx="6102">
                  <c:v>3.03</c:v>
                </c:pt>
                <c:pt idx="6103">
                  <c:v>2.95</c:v>
                </c:pt>
                <c:pt idx="6104">
                  <c:v>2.89</c:v>
                </c:pt>
                <c:pt idx="6105">
                  <c:v>2.83</c:v>
                </c:pt>
                <c:pt idx="6106">
                  <c:v>2.76</c:v>
                </c:pt>
                <c:pt idx="6107">
                  <c:v>2.7</c:v>
                </c:pt>
                <c:pt idx="6108">
                  <c:v>2.66</c:v>
                </c:pt>
                <c:pt idx="6109">
                  <c:v>2.61</c:v>
                </c:pt>
                <c:pt idx="6110">
                  <c:v>2.5499999999999998</c:v>
                </c:pt>
                <c:pt idx="6111">
                  <c:v>2.5099999999999998</c:v>
                </c:pt>
                <c:pt idx="6112">
                  <c:v>2.42</c:v>
                </c:pt>
                <c:pt idx="6113">
                  <c:v>2.33</c:v>
                </c:pt>
                <c:pt idx="6114">
                  <c:v>2.2400000000000002</c:v>
                </c:pt>
                <c:pt idx="6115">
                  <c:v>2.2599999999999998</c:v>
                </c:pt>
                <c:pt idx="6116">
                  <c:v>2.25</c:v>
                </c:pt>
                <c:pt idx="6117">
                  <c:v>2.2200000000000002</c:v>
                </c:pt>
                <c:pt idx="6118">
                  <c:v>2.15</c:v>
                </c:pt>
                <c:pt idx="6119">
                  <c:v>2.09</c:v>
                </c:pt>
                <c:pt idx="6120">
                  <c:v>2.04</c:v>
                </c:pt>
                <c:pt idx="6121">
                  <c:v>2</c:v>
                </c:pt>
                <c:pt idx="6122">
                  <c:v>2</c:v>
                </c:pt>
                <c:pt idx="6123">
                  <c:v>1.96</c:v>
                </c:pt>
                <c:pt idx="6124">
                  <c:v>1.96</c:v>
                </c:pt>
                <c:pt idx="6125">
                  <c:v>1.98</c:v>
                </c:pt>
                <c:pt idx="6126">
                  <c:v>2</c:v>
                </c:pt>
                <c:pt idx="6127">
                  <c:v>2</c:v>
                </c:pt>
                <c:pt idx="6128">
                  <c:v>2</c:v>
                </c:pt>
                <c:pt idx="6129">
                  <c:v>2.02</c:v>
                </c:pt>
                <c:pt idx="6130">
                  <c:v>2.0499999999999998</c:v>
                </c:pt>
                <c:pt idx="6131">
                  <c:v>2.13</c:v>
                </c:pt>
                <c:pt idx="6132">
                  <c:v>2.2400000000000002</c:v>
                </c:pt>
                <c:pt idx="6133">
                  <c:v>2.31</c:v>
                </c:pt>
                <c:pt idx="6134">
                  <c:v>2.37</c:v>
                </c:pt>
                <c:pt idx="6135">
                  <c:v>2.4500000000000002</c:v>
                </c:pt>
                <c:pt idx="6136">
                  <c:v>2.4900000000000002</c:v>
                </c:pt>
                <c:pt idx="6137">
                  <c:v>2.52</c:v>
                </c:pt>
                <c:pt idx="6138">
                  <c:v>2.59</c:v>
                </c:pt>
                <c:pt idx="6139">
                  <c:v>2.74</c:v>
                </c:pt>
                <c:pt idx="6140">
                  <c:v>2.91</c:v>
                </c:pt>
                <c:pt idx="6141">
                  <c:v>3.06</c:v>
                </c:pt>
                <c:pt idx="6142">
                  <c:v>3.16</c:v>
                </c:pt>
                <c:pt idx="6143">
                  <c:v>3.24</c:v>
                </c:pt>
                <c:pt idx="6144">
                  <c:v>3.3</c:v>
                </c:pt>
                <c:pt idx="6145">
                  <c:v>3.33</c:v>
                </c:pt>
                <c:pt idx="6146">
                  <c:v>3.34</c:v>
                </c:pt>
                <c:pt idx="6147">
                  <c:v>3.33</c:v>
                </c:pt>
                <c:pt idx="6148">
                  <c:v>3.3</c:v>
                </c:pt>
                <c:pt idx="6149">
                  <c:v>3.29</c:v>
                </c:pt>
                <c:pt idx="6150">
                  <c:v>3.25</c:v>
                </c:pt>
                <c:pt idx="6151">
                  <c:v>3.2</c:v>
                </c:pt>
                <c:pt idx="6152">
                  <c:v>3.17</c:v>
                </c:pt>
                <c:pt idx="6153">
                  <c:v>3.13</c:v>
                </c:pt>
                <c:pt idx="6154">
                  <c:v>3.08</c:v>
                </c:pt>
                <c:pt idx="6155">
                  <c:v>3.03</c:v>
                </c:pt>
                <c:pt idx="6156">
                  <c:v>2.97</c:v>
                </c:pt>
                <c:pt idx="6157">
                  <c:v>2.92</c:v>
                </c:pt>
                <c:pt idx="6158">
                  <c:v>2.86</c:v>
                </c:pt>
                <c:pt idx="6159">
                  <c:v>2.84</c:v>
                </c:pt>
                <c:pt idx="6160">
                  <c:v>2.88</c:v>
                </c:pt>
                <c:pt idx="6161">
                  <c:v>2.94</c:v>
                </c:pt>
                <c:pt idx="6162">
                  <c:v>3.07</c:v>
                </c:pt>
                <c:pt idx="6163">
                  <c:v>3.19</c:v>
                </c:pt>
                <c:pt idx="6164">
                  <c:v>3.29</c:v>
                </c:pt>
                <c:pt idx="6165">
                  <c:v>3.35</c:v>
                </c:pt>
                <c:pt idx="6166">
                  <c:v>3.39</c:v>
                </c:pt>
                <c:pt idx="6167">
                  <c:v>3.4</c:v>
                </c:pt>
                <c:pt idx="6168">
                  <c:v>3.42</c:v>
                </c:pt>
                <c:pt idx="6169">
                  <c:v>3.46</c:v>
                </c:pt>
                <c:pt idx="6170">
                  <c:v>3.56</c:v>
                </c:pt>
                <c:pt idx="6171">
                  <c:v>3.65</c:v>
                </c:pt>
                <c:pt idx="6172">
                  <c:v>3.74</c:v>
                </c:pt>
                <c:pt idx="6173">
                  <c:v>3.85</c:v>
                </c:pt>
                <c:pt idx="6174">
                  <c:v>3.96</c:v>
                </c:pt>
                <c:pt idx="6175">
                  <c:v>4.07</c:v>
                </c:pt>
                <c:pt idx="6176">
                  <c:v>4.22</c:v>
                </c:pt>
                <c:pt idx="6177">
                  <c:v>4.29</c:v>
                </c:pt>
                <c:pt idx="6178">
                  <c:v>4.3600000000000003</c:v>
                </c:pt>
                <c:pt idx="6179">
                  <c:v>4.42</c:v>
                </c:pt>
                <c:pt idx="6180">
                  <c:v>4.4800000000000004</c:v>
                </c:pt>
                <c:pt idx="6181">
                  <c:v>4.5599999999999996</c:v>
                </c:pt>
                <c:pt idx="6182">
                  <c:v>4.66</c:v>
                </c:pt>
                <c:pt idx="6183">
                  <c:v>4.75</c:v>
                </c:pt>
                <c:pt idx="6184">
                  <c:v>4.83</c:v>
                </c:pt>
                <c:pt idx="6185">
                  <c:v>4.88</c:v>
                </c:pt>
                <c:pt idx="6186">
                  <c:v>4.8899999999999997</c:v>
                </c:pt>
                <c:pt idx="6187">
                  <c:v>4.9000000000000004</c:v>
                </c:pt>
                <c:pt idx="6188">
                  <c:v>4.9000000000000004</c:v>
                </c:pt>
                <c:pt idx="6189">
                  <c:v>4.9000000000000004</c:v>
                </c:pt>
                <c:pt idx="6190">
                  <c:v>4.9000000000000004</c:v>
                </c:pt>
                <c:pt idx="6191">
                  <c:v>4.88</c:v>
                </c:pt>
                <c:pt idx="6192">
                  <c:v>4.84</c:v>
                </c:pt>
                <c:pt idx="6193">
                  <c:v>4.78</c:v>
                </c:pt>
                <c:pt idx="6194">
                  <c:v>4.6900000000000004</c:v>
                </c:pt>
                <c:pt idx="6195">
                  <c:v>4.59</c:v>
                </c:pt>
                <c:pt idx="6196">
                  <c:v>4.49</c:v>
                </c:pt>
                <c:pt idx="6197">
                  <c:v>4.42</c:v>
                </c:pt>
                <c:pt idx="6198">
                  <c:v>4.38</c:v>
                </c:pt>
                <c:pt idx="6199">
                  <c:v>4.37</c:v>
                </c:pt>
                <c:pt idx="6200">
                  <c:v>4.38</c:v>
                </c:pt>
                <c:pt idx="6201">
                  <c:v>4.49</c:v>
                </c:pt>
                <c:pt idx="6202">
                  <c:v>4.51</c:v>
                </c:pt>
                <c:pt idx="6203">
                  <c:v>4.51</c:v>
                </c:pt>
                <c:pt idx="6204">
                  <c:v>4.51</c:v>
                </c:pt>
                <c:pt idx="6205">
                  <c:v>4.49</c:v>
                </c:pt>
                <c:pt idx="6206">
                  <c:v>4.45</c:v>
                </c:pt>
                <c:pt idx="6207">
                  <c:v>4.3899999999999997</c:v>
                </c:pt>
                <c:pt idx="6208">
                  <c:v>4.3</c:v>
                </c:pt>
                <c:pt idx="6209">
                  <c:v>4.22</c:v>
                </c:pt>
                <c:pt idx="6210">
                  <c:v>4.0999999999999996</c:v>
                </c:pt>
                <c:pt idx="6211">
                  <c:v>4.0199999999999996</c:v>
                </c:pt>
                <c:pt idx="6212">
                  <c:v>3.88</c:v>
                </c:pt>
                <c:pt idx="6213">
                  <c:v>3.79</c:v>
                </c:pt>
                <c:pt idx="6214">
                  <c:v>3.76</c:v>
                </c:pt>
                <c:pt idx="6215">
                  <c:v>3.8</c:v>
                </c:pt>
                <c:pt idx="6216">
                  <c:v>3.87</c:v>
                </c:pt>
                <c:pt idx="6217">
                  <c:v>3.97</c:v>
                </c:pt>
                <c:pt idx="6218">
                  <c:v>4.09</c:v>
                </c:pt>
                <c:pt idx="6219">
                  <c:v>4.22</c:v>
                </c:pt>
                <c:pt idx="6220">
                  <c:v>4.32</c:v>
                </c:pt>
                <c:pt idx="6221">
                  <c:v>4.43</c:v>
                </c:pt>
                <c:pt idx="6222">
                  <c:v>4.58</c:v>
                </c:pt>
                <c:pt idx="6223">
                  <c:v>4.67</c:v>
                </c:pt>
                <c:pt idx="6224">
                  <c:v>4.7</c:v>
                </c:pt>
                <c:pt idx="6225">
                  <c:v>4.8</c:v>
                </c:pt>
                <c:pt idx="6226">
                  <c:v>4.8600000000000003</c:v>
                </c:pt>
                <c:pt idx="6227">
                  <c:v>4.8899999999999997</c:v>
                </c:pt>
                <c:pt idx="6228">
                  <c:v>4.93</c:v>
                </c:pt>
                <c:pt idx="6229">
                  <c:v>4.9800000000000004</c:v>
                </c:pt>
                <c:pt idx="6230">
                  <c:v>5.0199999999999996</c:v>
                </c:pt>
                <c:pt idx="6231">
                  <c:v>5.05</c:v>
                </c:pt>
                <c:pt idx="6232">
                  <c:v>5.07</c:v>
                </c:pt>
                <c:pt idx="6233">
                  <c:v>5.09</c:v>
                </c:pt>
                <c:pt idx="6234">
                  <c:v>5.08</c:v>
                </c:pt>
                <c:pt idx="6235">
                  <c:v>5.05</c:v>
                </c:pt>
                <c:pt idx="6236">
                  <c:v>5</c:v>
                </c:pt>
                <c:pt idx="6237">
                  <c:v>4.95</c:v>
                </c:pt>
                <c:pt idx="6238">
                  <c:v>4.88</c:v>
                </c:pt>
                <c:pt idx="6239">
                  <c:v>4.84</c:v>
                </c:pt>
                <c:pt idx="6240">
                  <c:v>4.78</c:v>
                </c:pt>
                <c:pt idx="6241">
                  <c:v>4.7300000000000004</c:v>
                </c:pt>
                <c:pt idx="6242">
                  <c:v>4.72</c:v>
                </c:pt>
                <c:pt idx="6243">
                  <c:v>4.72</c:v>
                </c:pt>
                <c:pt idx="6244">
                  <c:v>4.74</c:v>
                </c:pt>
                <c:pt idx="6245">
                  <c:v>4.76</c:v>
                </c:pt>
                <c:pt idx="6246">
                  <c:v>4.78</c:v>
                </c:pt>
                <c:pt idx="6247">
                  <c:v>4.82</c:v>
                </c:pt>
                <c:pt idx="6248">
                  <c:v>4.84</c:v>
                </c:pt>
                <c:pt idx="6249">
                  <c:v>4.88</c:v>
                </c:pt>
                <c:pt idx="6250">
                  <c:v>4.91</c:v>
                </c:pt>
                <c:pt idx="6251">
                  <c:v>4.93</c:v>
                </c:pt>
                <c:pt idx="6252">
                  <c:v>4.93</c:v>
                </c:pt>
                <c:pt idx="6253">
                  <c:v>4.92</c:v>
                </c:pt>
                <c:pt idx="6254">
                  <c:v>4.95</c:v>
                </c:pt>
                <c:pt idx="6255">
                  <c:v>4.95</c:v>
                </c:pt>
                <c:pt idx="6256">
                  <c:v>4.93</c:v>
                </c:pt>
                <c:pt idx="6257">
                  <c:v>4.93</c:v>
                </c:pt>
                <c:pt idx="6258">
                  <c:v>4.9400000000000004</c:v>
                </c:pt>
                <c:pt idx="6259">
                  <c:v>4.95</c:v>
                </c:pt>
                <c:pt idx="6260">
                  <c:v>4.96</c:v>
                </c:pt>
                <c:pt idx="6261">
                  <c:v>4.96</c:v>
                </c:pt>
                <c:pt idx="6262">
                  <c:v>4.96</c:v>
                </c:pt>
                <c:pt idx="6263">
                  <c:v>4.97</c:v>
                </c:pt>
                <c:pt idx="6264">
                  <c:v>4.97</c:v>
                </c:pt>
                <c:pt idx="6265">
                  <c:v>4.91</c:v>
                </c:pt>
                <c:pt idx="6266">
                  <c:v>4.8</c:v>
                </c:pt>
                <c:pt idx="6267">
                  <c:v>4.6399999999999997</c:v>
                </c:pt>
                <c:pt idx="6268">
                  <c:v>4.5199999999999996</c:v>
                </c:pt>
                <c:pt idx="6269">
                  <c:v>4.4000000000000004</c:v>
                </c:pt>
                <c:pt idx="6270">
                  <c:v>4.28</c:v>
                </c:pt>
                <c:pt idx="6271">
                  <c:v>4.16</c:v>
                </c:pt>
                <c:pt idx="6272">
                  <c:v>4.05</c:v>
                </c:pt>
                <c:pt idx="6273">
                  <c:v>3.93</c:v>
                </c:pt>
                <c:pt idx="6274">
                  <c:v>3.93</c:v>
                </c:pt>
                <c:pt idx="6275">
                  <c:v>3.9</c:v>
                </c:pt>
                <c:pt idx="6276">
                  <c:v>3.92</c:v>
                </c:pt>
                <c:pt idx="6277">
                  <c:v>3.95</c:v>
                </c:pt>
                <c:pt idx="6278">
                  <c:v>4.01</c:v>
                </c:pt>
                <c:pt idx="6279">
                  <c:v>4.0999999999999996</c:v>
                </c:pt>
                <c:pt idx="6280">
                  <c:v>4.2</c:v>
                </c:pt>
                <c:pt idx="6281">
                  <c:v>4.33</c:v>
                </c:pt>
                <c:pt idx="6282">
                  <c:v>4.42</c:v>
                </c:pt>
                <c:pt idx="6283">
                  <c:v>4.45</c:v>
                </c:pt>
                <c:pt idx="6284">
                  <c:v>4.41</c:v>
                </c:pt>
                <c:pt idx="6285">
                  <c:v>4.34</c:v>
                </c:pt>
                <c:pt idx="6286">
                  <c:v>4.2300000000000004</c:v>
                </c:pt>
                <c:pt idx="6287">
                  <c:v>4.18</c:v>
                </c:pt>
                <c:pt idx="6288">
                  <c:v>4.1500000000000004</c:v>
                </c:pt>
                <c:pt idx="6289">
                  <c:v>4.21</c:v>
                </c:pt>
                <c:pt idx="6290">
                  <c:v>4.33</c:v>
                </c:pt>
                <c:pt idx="6291">
                  <c:v>4.43</c:v>
                </c:pt>
                <c:pt idx="6292">
                  <c:v>4.53</c:v>
                </c:pt>
                <c:pt idx="6293">
                  <c:v>4.5599999999999996</c:v>
                </c:pt>
                <c:pt idx="6294">
                  <c:v>4.57</c:v>
                </c:pt>
                <c:pt idx="6295">
                  <c:v>4.59</c:v>
                </c:pt>
                <c:pt idx="6296">
                  <c:v>4.62</c:v>
                </c:pt>
                <c:pt idx="6297">
                  <c:v>4.63</c:v>
                </c:pt>
                <c:pt idx="6298">
                  <c:v>4.6100000000000003</c:v>
                </c:pt>
                <c:pt idx="6299">
                  <c:v>4.5599999999999996</c:v>
                </c:pt>
                <c:pt idx="6300">
                  <c:v>4.5</c:v>
                </c:pt>
                <c:pt idx="6301">
                  <c:v>4.4400000000000004</c:v>
                </c:pt>
                <c:pt idx="6302">
                  <c:v>4.38</c:v>
                </c:pt>
                <c:pt idx="6303">
                  <c:v>4.3099999999999996</c:v>
                </c:pt>
                <c:pt idx="6304">
                  <c:v>4.2300000000000004</c:v>
                </c:pt>
                <c:pt idx="6305">
                  <c:v>4.1900000000000004</c:v>
                </c:pt>
                <c:pt idx="6306">
                  <c:v>4.12</c:v>
                </c:pt>
                <c:pt idx="6307">
                  <c:v>4.04</c:v>
                </c:pt>
                <c:pt idx="6308">
                  <c:v>3.97</c:v>
                </c:pt>
                <c:pt idx="6309">
                  <c:v>3.91</c:v>
                </c:pt>
                <c:pt idx="6310">
                  <c:v>3.87</c:v>
                </c:pt>
                <c:pt idx="6311">
                  <c:v>3.84</c:v>
                </c:pt>
                <c:pt idx="6312">
                  <c:v>3.81</c:v>
                </c:pt>
                <c:pt idx="6313">
                  <c:v>3.78</c:v>
                </c:pt>
                <c:pt idx="6314">
                  <c:v>3.87</c:v>
                </c:pt>
                <c:pt idx="6315">
                  <c:v>4.0999999999999996</c:v>
                </c:pt>
                <c:pt idx="6316">
                  <c:v>4.37</c:v>
                </c:pt>
                <c:pt idx="6317">
                  <c:v>4.68</c:v>
                </c:pt>
                <c:pt idx="6318">
                  <c:v>5.03</c:v>
                </c:pt>
                <c:pt idx="6319">
                  <c:v>5.32</c:v>
                </c:pt>
                <c:pt idx="6320">
                  <c:v>5.62</c:v>
                </c:pt>
                <c:pt idx="6321">
                  <c:v>5.94</c:v>
                </c:pt>
                <c:pt idx="6322">
                  <c:v>6.28</c:v>
                </c:pt>
                <c:pt idx="6323">
                  <c:v>6.52</c:v>
                </c:pt>
                <c:pt idx="6324">
                  <c:v>6.9</c:v>
                </c:pt>
                <c:pt idx="6325">
                  <c:v>7.16</c:v>
                </c:pt>
                <c:pt idx="6326">
                  <c:v>7.26</c:v>
                </c:pt>
                <c:pt idx="6327">
                  <c:v>7.29</c:v>
                </c:pt>
                <c:pt idx="6328">
                  <c:v>7.23</c:v>
                </c:pt>
                <c:pt idx="6329">
                  <c:v>7.12</c:v>
                </c:pt>
                <c:pt idx="6330">
                  <c:v>6.97</c:v>
                </c:pt>
                <c:pt idx="6331">
                  <c:v>6.81</c:v>
                </c:pt>
                <c:pt idx="6332">
                  <c:v>6.68</c:v>
                </c:pt>
                <c:pt idx="6333">
                  <c:v>6.53</c:v>
                </c:pt>
                <c:pt idx="6334">
                  <c:v>6.39</c:v>
                </c:pt>
                <c:pt idx="6335">
                  <c:v>6.23</c:v>
                </c:pt>
                <c:pt idx="6336">
                  <c:v>6.07</c:v>
                </c:pt>
                <c:pt idx="6337">
                  <c:v>5.93</c:v>
                </c:pt>
                <c:pt idx="6338">
                  <c:v>5.74</c:v>
                </c:pt>
                <c:pt idx="6339">
                  <c:v>5.59</c:v>
                </c:pt>
                <c:pt idx="6340">
                  <c:v>5.44</c:v>
                </c:pt>
                <c:pt idx="6341">
                  <c:v>5.3</c:v>
                </c:pt>
                <c:pt idx="6342">
                  <c:v>5.21</c:v>
                </c:pt>
                <c:pt idx="6343">
                  <c:v>5.07</c:v>
                </c:pt>
                <c:pt idx="6344">
                  <c:v>4.91</c:v>
                </c:pt>
                <c:pt idx="6345">
                  <c:v>4.75</c:v>
                </c:pt>
                <c:pt idx="6346">
                  <c:v>4.5999999999999996</c:v>
                </c:pt>
                <c:pt idx="6347">
                  <c:v>4.4400000000000004</c:v>
                </c:pt>
                <c:pt idx="6348">
                  <c:v>4.33</c:v>
                </c:pt>
                <c:pt idx="6349">
                  <c:v>4.1900000000000004</c:v>
                </c:pt>
                <c:pt idx="6350">
                  <c:v>4.09</c:v>
                </c:pt>
                <c:pt idx="6351">
                  <c:v>4.0199999999999996</c:v>
                </c:pt>
                <c:pt idx="6352">
                  <c:v>3.9</c:v>
                </c:pt>
                <c:pt idx="6353">
                  <c:v>3.8</c:v>
                </c:pt>
                <c:pt idx="6354">
                  <c:v>3.72</c:v>
                </c:pt>
                <c:pt idx="6355">
                  <c:v>3.64</c:v>
                </c:pt>
                <c:pt idx="6356">
                  <c:v>3.54</c:v>
                </c:pt>
                <c:pt idx="6357">
                  <c:v>3.49</c:v>
                </c:pt>
                <c:pt idx="6358">
                  <c:v>3.4</c:v>
                </c:pt>
                <c:pt idx="6359">
                  <c:v>3.34</c:v>
                </c:pt>
                <c:pt idx="6360">
                  <c:v>3.28</c:v>
                </c:pt>
                <c:pt idx="6361">
                  <c:v>3.22</c:v>
                </c:pt>
                <c:pt idx="6362">
                  <c:v>3.16</c:v>
                </c:pt>
                <c:pt idx="6363">
                  <c:v>3.11</c:v>
                </c:pt>
                <c:pt idx="6364">
                  <c:v>3.06</c:v>
                </c:pt>
                <c:pt idx="6365">
                  <c:v>3</c:v>
                </c:pt>
                <c:pt idx="6366">
                  <c:v>2.98</c:v>
                </c:pt>
                <c:pt idx="6367">
                  <c:v>2.92</c:v>
                </c:pt>
                <c:pt idx="6368">
                  <c:v>2.88</c:v>
                </c:pt>
                <c:pt idx="6369">
                  <c:v>2.88</c:v>
                </c:pt>
                <c:pt idx="6370">
                  <c:v>2.88</c:v>
                </c:pt>
                <c:pt idx="6371">
                  <c:v>2.87</c:v>
                </c:pt>
                <c:pt idx="6372">
                  <c:v>2.87</c:v>
                </c:pt>
                <c:pt idx="6373">
                  <c:v>2.86</c:v>
                </c:pt>
                <c:pt idx="6374">
                  <c:v>2.82</c:v>
                </c:pt>
                <c:pt idx="6375">
                  <c:v>2.79</c:v>
                </c:pt>
                <c:pt idx="6376">
                  <c:v>2.75</c:v>
                </c:pt>
                <c:pt idx="6377">
                  <c:v>2.7</c:v>
                </c:pt>
                <c:pt idx="6378">
                  <c:v>2.65</c:v>
                </c:pt>
                <c:pt idx="6379">
                  <c:v>2.58</c:v>
                </c:pt>
                <c:pt idx="6380">
                  <c:v>2.5299999999999998</c:v>
                </c:pt>
                <c:pt idx="6381">
                  <c:v>2.4900000000000002</c:v>
                </c:pt>
                <c:pt idx="6382">
                  <c:v>2.46</c:v>
                </c:pt>
                <c:pt idx="6383">
                  <c:v>2.46</c:v>
                </c:pt>
                <c:pt idx="6384">
                  <c:v>2.46</c:v>
                </c:pt>
                <c:pt idx="6385">
                  <c:v>2.4700000000000002</c:v>
                </c:pt>
                <c:pt idx="6386">
                  <c:v>2.41</c:v>
                </c:pt>
                <c:pt idx="6387">
                  <c:v>2.35</c:v>
                </c:pt>
                <c:pt idx="6388">
                  <c:v>2.31</c:v>
                </c:pt>
                <c:pt idx="6389">
                  <c:v>2.2799999999999998</c:v>
                </c:pt>
                <c:pt idx="6390">
                  <c:v>2.25</c:v>
                </c:pt>
                <c:pt idx="6391">
                  <c:v>2.2400000000000002</c:v>
                </c:pt>
                <c:pt idx="6392">
                  <c:v>2.2999999999999998</c:v>
                </c:pt>
                <c:pt idx="6393">
                  <c:v>2.3199999999999998</c:v>
                </c:pt>
                <c:pt idx="6394">
                  <c:v>2.35</c:v>
                </c:pt>
                <c:pt idx="6395">
                  <c:v>2.4300000000000002</c:v>
                </c:pt>
                <c:pt idx="6396">
                  <c:v>2.56</c:v>
                </c:pt>
                <c:pt idx="6397">
                  <c:v>2.75</c:v>
                </c:pt>
                <c:pt idx="6398">
                  <c:v>2.92</c:v>
                </c:pt>
                <c:pt idx="6399">
                  <c:v>3.08</c:v>
                </c:pt>
                <c:pt idx="6400">
                  <c:v>3.2</c:v>
                </c:pt>
                <c:pt idx="6401">
                  <c:v>3.23</c:v>
                </c:pt>
                <c:pt idx="6402">
                  <c:v>3.21</c:v>
                </c:pt>
                <c:pt idx="6403">
                  <c:v>3.15</c:v>
                </c:pt>
                <c:pt idx="6404">
                  <c:v>3.08</c:v>
                </c:pt>
                <c:pt idx="6405">
                  <c:v>3</c:v>
                </c:pt>
                <c:pt idx="6406">
                  <c:v>2.9</c:v>
                </c:pt>
                <c:pt idx="6407">
                  <c:v>2.81</c:v>
                </c:pt>
                <c:pt idx="6408">
                  <c:v>2.74</c:v>
                </c:pt>
                <c:pt idx="6409">
                  <c:v>2.7</c:v>
                </c:pt>
                <c:pt idx="6410">
                  <c:v>2.68</c:v>
                </c:pt>
                <c:pt idx="6411">
                  <c:v>2.76</c:v>
                </c:pt>
                <c:pt idx="6412">
                  <c:v>2.86</c:v>
                </c:pt>
                <c:pt idx="6413">
                  <c:v>3.11</c:v>
                </c:pt>
                <c:pt idx="6414">
                  <c:v>3.36</c:v>
                </c:pt>
                <c:pt idx="6415">
                  <c:v>3.57</c:v>
                </c:pt>
                <c:pt idx="6416">
                  <c:v>3.71</c:v>
                </c:pt>
                <c:pt idx="6417">
                  <c:v>3.8</c:v>
                </c:pt>
                <c:pt idx="6418">
                  <c:v>3.82</c:v>
                </c:pt>
                <c:pt idx="6419">
                  <c:v>3.81</c:v>
                </c:pt>
                <c:pt idx="6420">
                  <c:v>3.82</c:v>
                </c:pt>
                <c:pt idx="6421">
                  <c:v>3.86</c:v>
                </c:pt>
                <c:pt idx="6422">
                  <c:v>3.9</c:v>
                </c:pt>
                <c:pt idx="6423">
                  <c:v>3.94</c:v>
                </c:pt>
                <c:pt idx="6424">
                  <c:v>3.94</c:v>
                </c:pt>
                <c:pt idx="6425">
                  <c:v>3.88</c:v>
                </c:pt>
                <c:pt idx="6426">
                  <c:v>3.8</c:v>
                </c:pt>
                <c:pt idx="6427">
                  <c:v>3.72</c:v>
                </c:pt>
                <c:pt idx="6428">
                  <c:v>3.62</c:v>
                </c:pt>
                <c:pt idx="6429">
                  <c:v>3.53</c:v>
                </c:pt>
                <c:pt idx="6430">
                  <c:v>3.52</c:v>
                </c:pt>
                <c:pt idx="6431">
                  <c:v>3.48</c:v>
                </c:pt>
                <c:pt idx="6432">
                  <c:v>3.6</c:v>
                </c:pt>
                <c:pt idx="6433">
                  <c:v>3.68</c:v>
                </c:pt>
                <c:pt idx="6434">
                  <c:v>3.72</c:v>
                </c:pt>
                <c:pt idx="6435">
                  <c:v>3.78</c:v>
                </c:pt>
                <c:pt idx="6436">
                  <c:v>3.82</c:v>
                </c:pt>
                <c:pt idx="6437">
                  <c:v>3.88</c:v>
                </c:pt>
                <c:pt idx="6438">
                  <c:v>4</c:v>
                </c:pt>
                <c:pt idx="6439">
                  <c:v>4.05</c:v>
                </c:pt>
                <c:pt idx="6440">
                  <c:v>4.0999999999999996</c:v>
                </c:pt>
                <c:pt idx="6441">
                  <c:v>4.17</c:v>
                </c:pt>
                <c:pt idx="6442">
                  <c:v>4.2699999999999996</c:v>
                </c:pt>
                <c:pt idx="6443">
                  <c:v>4.34</c:v>
                </c:pt>
                <c:pt idx="6444">
                  <c:v>4.4000000000000004</c:v>
                </c:pt>
                <c:pt idx="6445">
                  <c:v>4.45</c:v>
                </c:pt>
                <c:pt idx="6446">
                  <c:v>4.54</c:v>
                </c:pt>
                <c:pt idx="6447">
                  <c:v>4.62</c:v>
                </c:pt>
                <c:pt idx="6448">
                  <c:v>4.68</c:v>
                </c:pt>
                <c:pt idx="6449">
                  <c:v>4.7</c:v>
                </c:pt>
                <c:pt idx="6450">
                  <c:v>4.71</c:v>
                </c:pt>
                <c:pt idx="6451">
                  <c:v>4.7</c:v>
                </c:pt>
                <c:pt idx="6452">
                  <c:v>4.7</c:v>
                </c:pt>
                <c:pt idx="6453">
                  <c:v>4.74</c:v>
                </c:pt>
                <c:pt idx="6454">
                  <c:v>4.78</c:v>
                </c:pt>
                <c:pt idx="6455">
                  <c:v>4.8600000000000003</c:v>
                </c:pt>
                <c:pt idx="6456">
                  <c:v>4.9000000000000004</c:v>
                </c:pt>
                <c:pt idx="6457">
                  <c:v>4.96</c:v>
                </c:pt>
                <c:pt idx="6458">
                  <c:v>5.05</c:v>
                </c:pt>
                <c:pt idx="6459">
                  <c:v>5.15</c:v>
                </c:pt>
                <c:pt idx="6460">
                  <c:v>5.24</c:v>
                </c:pt>
                <c:pt idx="6461">
                  <c:v>5.32</c:v>
                </c:pt>
                <c:pt idx="6462">
                  <c:v>5.42</c:v>
                </c:pt>
                <c:pt idx="6463">
                  <c:v>5.48</c:v>
                </c:pt>
                <c:pt idx="6464">
                  <c:v>5.48</c:v>
                </c:pt>
                <c:pt idx="6465">
                  <c:v>5.46</c:v>
                </c:pt>
                <c:pt idx="6466">
                  <c:v>5.45</c:v>
                </c:pt>
                <c:pt idx="6467">
                  <c:v>5.42</c:v>
                </c:pt>
                <c:pt idx="6468">
                  <c:v>5.38</c:v>
                </c:pt>
                <c:pt idx="6469">
                  <c:v>5.32</c:v>
                </c:pt>
                <c:pt idx="6470">
                  <c:v>5.28</c:v>
                </c:pt>
                <c:pt idx="6471">
                  <c:v>5.28</c:v>
                </c:pt>
                <c:pt idx="6472">
                  <c:v>5.32</c:v>
                </c:pt>
                <c:pt idx="6473">
                  <c:v>5.35</c:v>
                </c:pt>
                <c:pt idx="6474">
                  <c:v>5.42</c:v>
                </c:pt>
                <c:pt idx="6475">
                  <c:v>5.5</c:v>
                </c:pt>
                <c:pt idx="6476">
                  <c:v>5.57</c:v>
                </c:pt>
                <c:pt idx="6477">
                  <c:v>5.62</c:v>
                </c:pt>
                <c:pt idx="6478">
                  <c:v>5.67</c:v>
                </c:pt>
                <c:pt idx="6479">
                  <c:v>5.68</c:v>
                </c:pt>
                <c:pt idx="6480">
                  <c:v>5.65</c:v>
                </c:pt>
                <c:pt idx="6481">
                  <c:v>5.63</c:v>
                </c:pt>
                <c:pt idx="6482">
                  <c:v>5.59</c:v>
                </c:pt>
                <c:pt idx="6483">
                  <c:v>5.52</c:v>
                </c:pt>
                <c:pt idx="6484">
                  <c:v>5.45</c:v>
                </c:pt>
                <c:pt idx="6485">
                  <c:v>5.36</c:v>
                </c:pt>
                <c:pt idx="6486">
                  <c:v>5.28</c:v>
                </c:pt>
                <c:pt idx="6487">
                  <c:v>5.18</c:v>
                </c:pt>
                <c:pt idx="6488">
                  <c:v>5.04</c:v>
                </c:pt>
                <c:pt idx="6489">
                  <c:v>5</c:v>
                </c:pt>
                <c:pt idx="6490">
                  <c:v>4.91</c:v>
                </c:pt>
                <c:pt idx="6491">
                  <c:v>4.83</c:v>
                </c:pt>
                <c:pt idx="6492">
                  <c:v>4.72</c:v>
                </c:pt>
                <c:pt idx="6493">
                  <c:v>4.6100000000000003</c:v>
                </c:pt>
                <c:pt idx="6494">
                  <c:v>4.5</c:v>
                </c:pt>
                <c:pt idx="6495">
                  <c:v>4.3600000000000003</c:v>
                </c:pt>
                <c:pt idx="6496">
                  <c:v>4.26</c:v>
                </c:pt>
                <c:pt idx="6497">
                  <c:v>4.1399999999999997</c:v>
                </c:pt>
                <c:pt idx="6498">
                  <c:v>4.0199999999999996</c:v>
                </c:pt>
                <c:pt idx="6499">
                  <c:v>3.97</c:v>
                </c:pt>
                <c:pt idx="6500">
                  <c:v>3.87</c:v>
                </c:pt>
                <c:pt idx="6501">
                  <c:v>3.72</c:v>
                </c:pt>
                <c:pt idx="6502">
                  <c:v>3.66</c:v>
                </c:pt>
                <c:pt idx="6503">
                  <c:v>3.62</c:v>
                </c:pt>
                <c:pt idx="6504">
                  <c:v>3.57</c:v>
                </c:pt>
                <c:pt idx="6505">
                  <c:v>3.61</c:v>
                </c:pt>
                <c:pt idx="6506">
                  <c:v>3.66</c:v>
                </c:pt>
                <c:pt idx="6507">
                  <c:v>3.72</c:v>
                </c:pt>
                <c:pt idx="6508">
                  <c:v>3.79</c:v>
                </c:pt>
                <c:pt idx="6509">
                  <c:v>3.8</c:v>
                </c:pt>
                <c:pt idx="6510">
                  <c:v>3.74</c:v>
                </c:pt>
                <c:pt idx="6511">
                  <c:v>3.62</c:v>
                </c:pt>
                <c:pt idx="6512">
                  <c:v>3.65</c:v>
                </c:pt>
                <c:pt idx="6513">
                  <c:v>3.62</c:v>
                </c:pt>
                <c:pt idx="6514">
                  <c:v>3.63</c:v>
                </c:pt>
                <c:pt idx="6515">
                  <c:v>3.66</c:v>
                </c:pt>
                <c:pt idx="6516">
                  <c:v>3.65</c:v>
                </c:pt>
                <c:pt idx="6517">
                  <c:v>3.62</c:v>
                </c:pt>
                <c:pt idx="6518">
                  <c:v>3.61</c:v>
                </c:pt>
                <c:pt idx="6519">
                  <c:v>3.58</c:v>
                </c:pt>
                <c:pt idx="6520">
                  <c:v>3.54</c:v>
                </c:pt>
                <c:pt idx="6521">
                  <c:v>3.49</c:v>
                </c:pt>
                <c:pt idx="6522">
                  <c:v>3.44</c:v>
                </c:pt>
                <c:pt idx="6523">
                  <c:v>3.37</c:v>
                </c:pt>
                <c:pt idx="6524">
                  <c:v>3.32</c:v>
                </c:pt>
                <c:pt idx="6525">
                  <c:v>3.32</c:v>
                </c:pt>
                <c:pt idx="6526">
                  <c:v>3.37</c:v>
                </c:pt>
                <c:pt idx="6527">
                  <c:v>3.5</c:v>
                </c:pt>
                <c:pt idx="6528">
                  <c:v>3.66</c:v>
                </c:pt>
                <c:pt idx="6529">
                  <c:v>3.81</c:v>
                </c:pt>
                <c:pt idx="6530">
                  <c:v>3.94</c:v>
                </c:pt>
                <c:pt idx="6531">
                  <c:v>4.05</c:v>
                </c:pt>
                <c:pt idx="6532">
                  <c:v>4.07</c:v>
                </c:pt>
                <c:pt idx="6533">
                  <c:v>4.05</c:v>
                </c:pt>
                <c:pt idx="6534">
                  <c:v>4.01</c:v>
                </c:pt>
                <c:pt idx="6535">
                  <c:v>3.95</c:v>
                </c:pt>
                <c:pt idx="6536">
                  <c:v>3.91</c:v>
                </c:pt>
                <c:pt idx="6537">
                  <c:v>3.89</c:v>
                </c:pt>
                <c:pt idx="6538">
                  <c:v>3.89</c:v>
                </c:pt>
                <c:pt idx="6539">
                  <c:v>3.9</c:v>
                </c:pt>
                <c:pt idx="6540">
                  <c:v>3.9</c:v>
                </c:pt>
                <c:pt idx="6541">
                  <c:v>3.9</c:v>
                </c:pt>
                <c:pt idx="6542">
                  <c:v>3.9</c:v>
                </c:pt>
                <c:pt idx="6543">
                  <c:v>3.88</c:v>
                </c:pt>
                <c:pt idx="6544">
                  <c:v>3.87</c:v>
                </c:pt>
                <c:pt idx="6545">
                  <c:v>3.85</c:v>
                </c:pt>
                <c:pt idx="6546">
                  <c:v>3.87</c:v>
                </c:pt>
                <c:pt idx="6547">
                  <c:v>3.91</c:v>
                </c:pt>
                <c:pt idx="6548">
                  <c:v>3.94</c:v>
                </c:pt>
                <c:pt idx="6549">
                  <c:v>3.95</c:v>
                </c:pt>
                <c:pt idx="6550">
                  <c:v>3.94</c:v>
                </c:pt>
                <c:pt idx="6551">
                  <c:v>3.9</c:v>
                </c:pt>
                <c:pt idx="6552">
                  <c:v>3.8</c:v>
                </c:pt>
                <c:pt idx="6553">
                  <c:v>3.71</c:v>
                </c:pt>
                <c:pt idx="6554">
                  <c:v>3.63</c:v>
                </c:pt>
                <c:pt idx="6555">
                  <c:v>3.57</c:v>
                </c:pt>
                <c:pt idx="6556">
                  <c:v>3.53</c:v>
                </c:pt>
                <c:pt idx="6557">
                  <c:v>3.52</c:v>
                </c:pt>
                <c:pt idx="6558">
                  <c:v>3.67</c:v>
                </c:pt>
                <c:pt idx="6559">
                  <c:v>3.66</c:v>
                </c:pt>
                <c:pt idx="6560">
                  <c:v>3.76</c:v>
                </c:pt>
                <c:pt idx="6561">
                  <c:v>3.86</c:v>
                </c:pt>
                <c:pt idx="6562">
                  <c:v>3.95</c:v>
                </c:pt>
                <c:pt idx="6563">
                  <c:v>4.07</c:v>
                </c:pt>
                <c:pt idx="6564">
                  <c:v>4.2</c:v>
                </c:pt>
                <c:pt idx="6565">
                  <c:v>4.3</c:v>
                </c:pt>
                <c:pt idx="6566">
                  <c:v>4.3899999999999997</c:v>
                </c:pt>
                <c:pt idx="6567">
                  <c:v>4.46</c:v>
                </c:pt>
                <c:pt idx="6568">
                  <c:v>4.51</c:v>
                </c:pt>
                <c:pt idx="6569">
                  <c:v>4.5599999999999996</c:v>
                </c:pt>
                <c:pt idx="6570">
                  <c:v>4.59</c:v>
                </c:pt>
                <c:pt idx="6571">
                  <c:v>4.59</c:v>
                </c:pt>
                <c:pt idx="6572">
                  <c:v>4.63</c:v>
                </c:pt>
                <c:pt idx="6573">
                  <c:v>4.6900000000000004</c:v>
                </c:pt>
                <c:pt idx="6574">
                  <c:v>4.67</c:v>
                </c:pt>
                <c:pt idx="6575">
                  <c:v>4.6399999999999997</c:v>
                </c:pt>
                <c:pt idx="6576">
                  <c:v>4.6399999999999997</c:v>
                </c:pt>
                <c:pt idx="6577">
                  <c:v>4.6399999999999997</c:v>
                </c:pt>
                <c:pt idx="6578">
                  <c:v>4.67</c:v>
                </c:pt>
                <c:pt idx="6579">
                  <c:v>4.6900000000000004</c:v>
                </c:pt>
                <c:pt idx="6580">
                  <c:v>4.7300000000000004</c:v>
                </c:pt>
                <c:pt idx="6581">
                  <c:v>4.76</c:v>
                </c:pt>
                <c:pt idx="6582">
                  <c:v>4.79</c:v>
                </c:pt>
                <c:pt idx="6583">
                  <c:v>4.82</c:v>
                </c:pt>
                <c:pt idx="6584">
                  <c:v>4.84</c:v>
                </c:pt>
                <c:pt idx="6585">
                  <c:v>4.8600000000000003</c:v>
                </c:pt>
                <c:pt idx="6586">
                  <c:v>4.87</c:v>
                </c:pt>
                <c:pt idx="6587">
                  <c:v>4.91</c:v>
                </c:pt>
                <c:pt idx="6588">
                  <c:v>4.93</c:v>
                </c:pt>
                <c:pt idx="6589">
                  <c:v>4.9400000000000004</c:v>
                </c:pt>
                <c:pt idx="6590">
                  <c:v>4.92</c:v>
                </c:pt>
                <c:pt idx="6591">
                  <c:v>4.91</c:v>
                </c:pt>
                <c:pt idx="6592">
                  <c:v>4.8899999999999997</c:v>
                </c:pt>
                <c:pt idx="6593">
                  <c:v>4.8499999999999996</c:v>
                </c:pt>
                <c:pt idx="6594">
                  <c:v>4.82</c:v>
                </c:pt>
                <c:pt idx="6595">
                  <c:v>4.78</c:v>
                </c:pt>
                <c:pt idx="6596">
                  <c:v>4.72</c:v>
                </c:pt>
                <c:pt idx="6597">
                  <c:v>4.6399999999999997</c:v>
                </c:pt>
                <c:pt idx="6598">
                  <c:v>4.55</c:v>
                </c:pt>
                <c:pt idx="6599">
                  <c:v>4.5199999999999996</c:v>
                </c:pt>
                <c:pt idx="6600">
                  <c:v>4.45</c:v>
                </c:pt>
                <c:pt idx="6601">
                  <c:v>4.42</c:v>
                </c:pt>
                <c:pt idx="6602">
                  <c:v>4.3499999999999996</c:v>
                </c:pt>
                <c:pt idx="6603">
                  <c:v>4.29</c:v>
                </c:pt>
                <c:pt idx="6604">
                  <c:v>4.24</c:v>
                </c:pt>
                <c:pt idx="6605">
                  <c:v>4.24</c:v>
                </c:pt>
                <c:pt idx="6606">
                  <c:v>4.24</c:v>
                </c:pt>
                <c:pt idx="6607">
                  <c:v>4.29</c:v>
                </c:pt>
                <c:pt idx="6608">
                  <c:v>4.32</c:v>
                </c:pt>
                <c:pt idx="6609">
                  <c:v>4.3499999999999996</c:v>
                </c:pt>
                <c:pt idx="6610">
                  <c:v>4.38</c:v>
                </c:pt>
                <c:pt idx="6611">
                  <c:v>4.38</c:v>
                </c:pt>
                <c:pt idx="6612">
                  <c:v>4.3499999999999996</c:v>
                </c:pt>
                <c:pt idx="6613">
                  <c:v>4.28</c:v>
                </c:pt>
                <c:pt idx="6614">
                  <c:v>4.2300000000000004</c:v>
                </c:pt>
                <c:pt idx="6615">
                  <c:v>4.2</c:v>
                </c:pt>
                <c:pt idx="6616">
                  <c:v>4.17</c:v>
                </c:pt>
                <c:pt idx="6617">
                  <c:v>4.08</c:v>
                </c:pt>
                <c:pt idx="6618">
                  <c:v>3.96</c:v>
                </c:pt>
                <c:pt idx="6619">
                  <c:v>3.85</c:v>
                </c:pt>
                <c:pt idx="6620">
                  <c:v>3.8</c:v>
                </c:pt>
                <c:pt idx="6621">
                  <c:v>3.78</c:v>
                </c:pt>
                <c:pt idx="6622">
                  <c:v>3.8</c:v>
                </c:pt>
                <c:pt idx="6623">
                  <c:v>3.8</c:v>
                </c:pt>
                <c:pt idx="6624">
                  <c:v>3.79</c:v>
                </c:pt>
                <c:pt idx="6625">
                  <c:v>3.74</c:v>
                </c:pt>
                <c:pt idx="6626">
                  <c:v>3.7</c:v>
                </c:pt>
                <c:pt idx="6627">
                  <c:v>3.7</c:v>
                </c:pt>
                <c:pt idx="6628">
                  <c:v>3.65</c:v>
                </c:pt>
                <c:pt idx="6629">
                  <c:v>3.58</c:v>
                </c:pt>
                <c:pt idx="6630">
                  <c:v>3.48</c:v>
                </c:pt>
                <c:pt idx="6631">
                  <c:v>3.39</c:v>
                </c:pt>
                <c:pt idx="6632">
                  <c:v>3.3</c:v>
                </c:pt>
                <c:pt idx="6633">
                  <c:v>3.22</c:v>
                </c:pt>
                <c:pt idx="6634">
                  <c:v>3.13</c:v>
                </c:pt>
                <c:pt idx="6635">
                  <c:v>3.06</c:v>
                </c:pt>
                <c:pt idx="6636">
                  <c:v>3</c:v>
                </c:pt>
                <c:pt idx="6637">
                  <c:v>2.93</c:v>
                </c:pt>
                <c:pt idx="6638">
                  <c:v>2.86</c:v>
                </c:pt>
                <c:pt idx="6639">
                  <c:v>2.82</c:v>
                </c:pt>
                <c:pt idx="6640">
                  <c:v>2.76</c:v>
                </c:pt>
                <c:pt idx="6641">
                  <c:v>2.72</c:v>
                </c:pt>
                <c:pt idx="6642">
                  <c:v>2.67</c:v>
                </c:pt>
                <c:pt idx="6643">
                  <c:v>2.6</c:v>
                </c:pt>
                <c:pt idx="6644">
                  <c:v>2.5499999999999998</c:v>
                </c:pt>
                <c:pt idx="6645">
                  <c:v>2.52</c:v>
                </c:pt>
                <c:pt idx="6646">
                  <c:v>2.44</c:v>
                </c:pt>
                <c:pt idx="6647">
                  <c:v>2.38</c:v>
                </c:pt>
                <c:pt idx="6648">
                  <c:v>2.3199999999999998</c:v>
                </c:pt>
                <c:pt idx="6649">
                  <c:v>2.27</c:v>
                </c:pt>
                <c:pt idx="6650">
                  <c:v>2.2200000000000002</c:v>
                </c:pt>
                <c:pt idx="6651">
                  <c:v>2.23</c:v>
                </c:pt>
                <c:pt idx="6652">
                  <c:v>2.25</c:v>
                </c:pt>
                <c:pt idx="6653">
                  <c:v>2.2999999999999998</c:v>
                </c:pt>
                <c:pt idx="6654">
                  <c:v>2.38</c:v>
                </c:pt>
                <c:pt idx="6655">
                  <c:v>2.4500000000000002</c:v>
                </c:pt>
                <c:pt idx="6656">
                  <c:v>2.5499999999999998</c:v>
                </c:pt>
                <c:pt idx="6657">
                  <c:v>2.7</c:v>
                </c:pt>
                <c:pt idx="6658">
                  <c:v>2.94</c:v>
                </c:pt>
                <c:pt idx="6659">
                  <c:v>3.16</c:v>
                </c:pt>
                <c:pt idx="6660">
                  <c:v>3.4</c:v>
                </c:pt>
                <c:pt idx="6661">
                  <c:v>3.6</c:v>
                </c:pt>
                <c:pt idx="6662">
                  <c:v>3.73</c:v>
                </c:pt>
                <c:pt idx="6663">
                  <c:v>3.8</c:v>
                </c:pt>
                <c:pt idx="6664">
                  <c:v>3.82</c:v>
                </c:pt>
                <c:pt idx="6665">
                  <c:v>3.84</c:v>
                </c:pt>
                <c:pt idx="6666">
                  <c:v>3.9</c:v>
                </c:pt>
                <c:pt idx="6667">
                  <c:v>3.96</c:v>
                </c:pt>
                <c:pt idx="6668">
                  <c:v>4.0199999999999996</c:v>
                </c:pt>
                <c:pt idx="6669">
                  <c:v>4.05</c:v>
                </c:pt>
                <c:pt idx="6670">
                  <c:v>4.0999999999999996</c:v>
                </c:pt>
                <c:pt idx="6671">
                  <c:v>4.12</c:v>
                </c:pt>
                <c:pt idx="6672">
                  <c:v>4.12</c:v>
                </c:pt>
                <c:pt idx="6673">
                  <c:v>4.05</c:v>
                </c:pt>
                <c:pt idx="6674">
                  <c:v>3.93</c:v>
                </c:pt>
                <c:pt idx="6675">
                  <c:v>3.78</c:v>
                </c:pt>
                <c:pt idx="6676">
                  <c:v>3.62</c:v>
                </c:pt>
                <c:pt idx="6677">
                  <c:v>3.49</c:v>
                </c:pt>
                <c:pt idx="6678">
                  <c:v>3.38</c:v>
                </c:pt>
                <c:pt idx="6679">
                  <c:v>3.28</c:v>
                </c:pt>
                <c:pt idx="6680">
                  <c:v>3.19</c:v>
                </c:pt>
                <c:pt idx="6681">
                  <c:v>3.13</c:v>
                </c:pt>
                <c:pt idx="6682">
                  <c:v>3.06</c:v>
                </c:pt>
                <c:pt idx="6683">
                  <c:v>3</c:v>
                </c:pt>
                <c:pt idx="6684">
                  <c:v>2.9</c:v>
                </c:pt>
                <c:pt idx="6685">
                  <c:v>2.84</c:v>
                </c:pt>
                <c:pt idx="6686">
                  <c:v>2.78</c:v>
                </c:pt>
                <c:pt idx="6687">
                  <c:v>2.76</c:v>
                </c:pt>
                <c:pt idx="6688">
                  <c:v>2.81</c:v>
                </c:pt>
                <c:pt idx="6689">
                  <c:v>3</c:v>
                </c:pt>
                <c:pt idx="6690">
                  <c:v>3.23</c:v>
                </c:pt>
                <c:pt idx="6691">
                  <c:v>3.4</c:v>
                </c:pt>
                <c:pt idx="6692">
                  <c:v>3.52</c:v>
                </c:pt>
                <c:pt idx="6693">
                  <c:v>3.61</c:v>
                </c:pt>
                <c:pt idx="6694">
                  <c:v>3.63</c:v>
                </c:pt>
                <c:pt idx="6695">
                  <c:v>3.68</c:v>
                </c:pt>
                <c:pt idx="6696">
                  <c:v>3.68</c:v>
                </c:pt>
                <c:pt idx="6697">
                  <c:v>3.67</c:v>
                </c:pt>
                <c:pt idx="6698">
                  <c:v>3.6</c:v>
                </c:pt>
                <c:pt idx="6699">
                  <c:v>3.52</c:v>
                </c:pt>
                <c:pt idx="6700">
                  <c:v>3.43</c:v>
                </c:pt>
                <c:pt idx="6701">
                  <c:v>3.33</c:v>
                </c:pt>
                <c:pt idx="6702">
                  <c:v>3.22</c:v>
                </c:pt>
                <c:pt idx="6703">
                  <c:v>3.16</c:v>
                </c:pt>
                <c:pt idx="6704">
                  <c:v>3.1</c:v>
                </c:pt>
                <c:pt idx="6705">
                  <c:v>3.02</c:v>
                </c:pt>
                <c:pt idx="6706">
                  <c:v>2.94</c:v>
                </c:pt>
                <c:pt idx="6707">
                  <c:v>2.87</c:v>
                </c:pt>
                <c:pt idx="6708">
                  <c:v>2.8</c:v>
                </c:pt>
                <c:pt idx="6709">
                  <c:v>2.74</c:v>
                </c:pt>
                <c:pt idx="6710">
                  <c:v>2.66</c:v>
                </c:pt>
                <c:pt idx="6711">
                  <c:v>2.66</c:v>
                </c:pt>
                <c:pt idx="6712">
                  <c:v>2.56</c:v>
                </c:pt>
                <c:pt idx="6713">
                  <c:v>2.5099999999999998</c:v>
                </c:pt>
                <c:pt idx="6714">
                  <c:v>2.46</c:v>
                </c:pt>
                <c:pt idx="6715">
                  <c:v>2.39</c:v>
                </c:pt>
                <c:pt idx="6716">
                  <c:v>2.37</c:v>
                </c:pt>
                <c:pt idx="6717">
                  <c:v>2.3199999999999998</c:v>
                </c:pt>
                <c:pt idx="6718">
                  <c:v>2.27</c:v>
                </c:pt>
                <c:pt idx="6719">
                  <c:v>2.2000000000000002</c:v>
                </c:pt>
                <c:pt idx="6720">
                  <c:v>2.17</c:v>
                </c:pt>
                <c:pt idx="6721">
                  <c:v>2.13</c:v>
                </c:pt>
                <c:pt idx="6722">
                  <c:v>2.1</c:v>
                </c:pt>
                <c:pt idx="6723">
                  <c:v>2.04</c:v>
                </c:pt>
                <c:pt idx="6724">
                  <c:v>2.0099999999999998</c:v>
                </c:pt>
                <c:pt idx="6725">
                  <c:v>1.95</c:v>
                </c:pt>
                <c:pt idx="6726">
                  <c:v>1.88</c:v>
                </c:pt>
                <c:pt idx="6727">
                  <c:v>1.84</c:v>
                </c:pt>
                <c:pt idx="6728">
                  <c:v>1.78</c:v>
                </c:pt>
                <c:pt idx="6729">
                  <c:v>1.74</c:v>
                </c:pt>
                <c:pt idx="6730">
                  <c:v>1.71</c:v>
                </c:pt>
                <c:pt idx="6731">
                  <c:v>1.67</c:v>
                </c:pt>
                <c:pt idx="6732">
                  <c:v>1.64</c:v>
                </c:pt>
                <c:pt idx="6733">
                  <c:v>1.65</c:v>
                </c:pt>
                <c:pt idx="6734">
                  <c:v>1.64</c:v>
                </c:pt>
                <c:pt idx="6735">
                  <c:v>1.61</c:v>
                </c:pt>
                <c:pt idx="6736">
                  <c:v>1.56</c:v>
                </c:pt>
                <c:pt idx="6737">
                  <c:v>1.56</c:v>
                </c:pt>
                <c:pt idx="6738">
                  <c:v>1.52</c:v>
                </c:pt>
                <c:pt idx="6739">
                  <c:v>1.48</c:v>
                </c:pt>
                <c:pt idx="6740">
                  <c:v>1.47</c:v>
                </c:pt>
                <c:pt idx="6741">
                  <c:v>1.46</c:v>
                </c:pt>
                <c:pt idx="6742">
                  <c:v>1.48</c:v>
                </c:pt>
                <c:pt idx="6743">
                  <c:v>1.47</c:v>
                </c:pt>
                <c:pt idx="6744">
                  <c:v>1.45</c:v>
                </c:pt>
                <c:pt idx="6745">
                  <c:v>1.4</c:v>
                </c:pt>
                <c:pt idx="6746">
                  <c:v>1.35</c:v>
                </c:pt>
                <c:pt idx="6747">
                  <c:v>1.31</c:v>
                </c:pt>
                <c:pt idx="6748">
                  <c:v>1.27</c:v>
                </c:pt>
                <c:pt idx="6749">
                  <c:v>1.27</c:v>
                </c:pt>
                <c:pt idx="6750">
                  <c:v>1.22</c:v>
                </c:pt>
                <c:pt idx="6751">
                  <c:v>1.1499999999999999</c:v>
                </c:pt>
                <c:pt idx="6752">
                  <c:v>1.1100000000000001</c:v>
                </c:pt>
                <c:pt idx="6753">
                  <c:v>1.1000000000000001</c:v>
                </c:pt>
                <c:pt idx="6754">
                  <c:v>1.08</c:v>
                </c:pt>
                <c:pt idx="6755">
                  <c:v>1.04</c:v>
                </c:pt>
                <c:pt idx="6756">
                  <c:v>1.05</c:v>
                </c:pt>
                <c:pt idx="6757">
                  <c:v>1</c:v>
                </c:pt>
                <c:pt idx="6758">
                  <c:v>0.98</c:v>
                </c:pt>
                <c:pt idx="6759">
                  <c:v>0.98</c:v>
                </c:pt>
                <c:pt idx="6760">
                  <c:v>0.94</c:v>
                </c:pt>
                <c:pt idx="6761">
                  <c:v>0.92</c:v>
                </c:pt>
                <c:pt idx="6762">
                  <c:v>0.91</c:v>
                </c:pt>
                <c:pt idx="6763">
                  <c:v>0.9</c:v>
                </c:pt>
                <c:pt idx="6764">
                  <c:v>0.88</c:v>
                </c:pt>
                <c:pt idx="6765">
                  <c:v>0.9</c:v>
                </c:pt>
                <c:pt idx="6766">
                  <c:v>0.9</c:v>
                </c:pt>
                <c:pt idx="6767">
                  <c:v>0.91</c:v>
                </c:pt>
                <c:pt idx="6768">
                  <c:v>0.92</c:v>
                </c:pt>
                <c:pt idx="6769">
                  <c:v>0.95</c:v>
                </c:pt>
                <c:pt idx="6770">
                  <c:v>1.06</c:v>
                </c:pt>
                <c:pt idx="6771">
                  <c:v>1.1000000000000001</c:v>
                </c:pt>
                <c:pt idx="6772">
                  <c:v>1.1499999999999999</c:v>
                </c:pt>
                <c:pt idx="6773">
                  <c:v>1.1599999999999999</c:v>
                </c:pt>
                <c:pt idx="6774">
                  <c:v>1.2</c:v>
                </c:pt>
                <c:pt idx="6775">
                  <c:v>1.24</c:v>
                </c:pt>
                <c:pt idx="6776">
                  <c:v>1.3</c:v>
                </c:pt>
                <c:pt idx="6777">
                  <c:v>1.35</c:v>
                </c:pt>
                <c:pt idx="6778">
                  <c:v>1.32</c:v>
                </c:pt>
                <c:pt idx="6779">
                  <c:v>1.24</c:v>
                </c:pt>
                <c:pt idx="6780">
                  <c:v>1.1499999999999999</c:v>
                </c:pt>
                <c:pt idx="6781">
                  <c:v>1.06</c:v>
                </c:pt>
                <c:pt idx="6782">
                  <c:v>1</c:v>
                </c:pt>
                <c:pt idx="6783">
                  <c:v>0.95</c:v>
                </c:pt>
                <c:pt idx="6784">
                  <c:v>0.9</c:v>
                </c:pt>
                <c:pt idx="6785">
                  <c:v>0.83</c:v>
                </c:pt>
                <c:pt idx="6786">
                  <c:v>0.8</c:v>
                </c:pt>
                <c:pt idx="6787">
                  <c:v>0.76</c:v>
                </c:pt>
                <c:pt idx="6788">
                  <c:v>0.73</c:v>
                </c:pt>
                <c:pt idx="6789">
                  <c:v>0.7</c:v>
                </c:pt>
                <c:pt idx="6790">
                  <c:v>0.69</c:v>
                </c:pt>
                <c:pt idx="6791">
                  <c:v>0.7</c:v>
                </c:pt>
                <c:pt idx="6792">
                  <c:v>0.72</c:v>
                </c:pt>
                <c:pt idx="6793">
                  <c:v>0.74</c:v>
                </c:pt>
                <c:pt idx="6794">
                  <c:v>0.73</c:v>
                </c:pt>
                <c:pt idx="6795">
                  <c:v>0.72</c:v>
                </c:pt>
                <c:pt idx="6796">
                  <c:v>0.7</c:v>
                </c:pt>
                <c:pt idx="6797">
                  <c:v>0.69</c:v>
                </c:pt>
                <c:pt idx="6798">
                  <c:v>0.7</c:v>
                </c:pt>
                <c:pt idx="6799">
                  <c:v>0.64</c:v>
                </c:pt>
                <c:pt idx="6800">
                  <c:v>0.59</c:v>
                </c:pt>
                <c:pt idx="6801">
                  <c:v>0.56000000000000005</c:v>
                </c:pt>
                <c:pt idx="6802">
                  <c:v>0.52</c:v>
                </c:pt>
                <c:pt idx="6803">
                  <c:v>0.48</c:v>
                </c:pt>
                <c:pt idx="6804">
                  <c:v>0.44</c:v>
                </c:pt>
                <c:pt idx="6805">
                  <c:v>0.43</c:v>
                </c:pt>
                <c:pt idx="6806">
                  <c:v>0.42</c:v>
                </c:pt>
                <c:pt idx="6807">
                  <c:v>0.42</c:v>
                </c:pt>
                <c:pt idx="6808">
                  <c:v>0.42</c:v>
                </c:pt>
                <c:pt idx="6809">
                  <c:v>0.41</c:v>
                </c:pt>
                <c:pt idx="6810">
                  <c:v>0.37</c:v>
                </c:pt>
                <c:pt idx="6811">
                  <c:v>0.32</c:v>
                </c:pt>
                <c:pt idx="6812">
                  <c:v>0.28000000000000003</c:v>
                </c:pt>
                <c:pt idx="6813">
                  <c:v>0.24</c:v>
                </c:pt>
                <c:pt idx="6814">
                  <c:v>0.2</c:v>
                </c:pt>
                <c:pt idx="6815">
                  <c:v>0.18</c:v>
                </c:pt>
                <c:pt idx="6816">
                  <c:v>0.17</c:v>
                </c:pt>
                <c:pt idx="6817">
                  <c:v>0.16</c:v>
                </c:pt>
                <c:pt idx="6818">
                  <c:v>0.16</c:v>
                </c:pt>
                <c:pt idx="6819">
                  <c:v>0.18</c:v>
                </c:pt>
                <c:pt idx="6820">
                  <c:v>0.2</c:v>
                </c:pt>
                <c:pt idx="6821">
                  <c:v>0.22</c:v>
                </c:pt>
                <c:pt idx="6822">
                  <c:v>0.25</c:v>
                </c:pt>
                <c:pt idx="6823">
                  <c:v>0.23</c:v>
                </c:pt>
                <c:pt idx="6824">
                  <c:v>0.2</c:v>
                </c:pt>
                <c:pt idx="6825">
                  <c:v>0.16</c:v>
                </c:pt>
                <c:pt idx="6826">
                  <c:v>0.14000000000000001</c:v>
                </c:pt>
                <c:pt idx="6827">
                  <c:v>0.14000000000000001</c:v>
                </c:pt>
                <c:pt idx="6828">
                  <c:v>0.15</c:v>
                </c:pt>
                <c:pt idx="6829">
                  <c:v>0.16</c:v>
                </c:pt>
                <c:pt idx="6830">
                  <c:v>0.16</c:v>
                </c:pt>
                <c:pt idx="6831">
                  <c:v>0.18</c:v>
                </c:pt>
                <c:pt idx="6832">
                  <c:v>0.2</c:v>
                </c:pt>
                <c:pt idx="6833">
                  <c:v>0.22</c:v>
                </c:pt>
                <c:pt idx="6834">
                  <c:v>0.25</c:v>
                </c:pt>
                <c:pt idx="6835">
                  <c:v>0.3</c:v>
                </c:pt>
                <c:pt idx="6836">
                  <c:v>0.34</c:v>
                </c:pt>
                <c:pt idx="6837">
                  <c:v>0.4</c:v>
                </c:pt>
                <c:pt idx="6838">
                  <c:v>0.45</c:v>
                </c:pt>
                <c:pt idx="6839">
                  <c:v>0.53</c:v>
                </c:pt>
                <c:pt idx="6840">
                  <c:v>0.56999999999999995</c:v>
                </c:pt>
                <c:pt idx="6841">
                  <c:v>0.65</c:v>
                </c:pt>
                <c:pt idx="6842">
                  <c:v>0.73</c:v>
                </c:pt>
                <c:pt idx="6843">
                  <c:v>0.8</c:v>
                </c:pt>
                <c:pt idx="6844">
                  <c:v>0.9</c:v>
                </c:pt>
                <c:pt idx="6845">
                  <c:v>1.01</c:v>
                </c:pt>
                <c:pt idx="6846">
                  <c:v>1.08</c:v>
                </c:pt>
                <c:pt idx="6847">
                  <c:v>1.08</c:v>
                </c:pt>
                <c:pt idx="6848">
                  <c:v>1.06</c:v>
                </c:pt>
                <c:pt idx="6849">
                  <c:v>1</c:v>
                </c:pt>
                <c:pt idx="6850">
                  <c:v>0.95</c:v>
                </c:pt>
                <c:pt idx="6851">
                  <c:v>0.88</c:v>
                </c:pt>
                <c:pt idx="6852">
                  <c:v>0.84</c:v>
                </c:pt>
                <c:pt idx="6853">
                  <c:v>0.84</c:v>
                </c:pt>
                <c:pt idx="6854">
                  <c:v>0.85</c:v>
                </c:pt>
                <c:pt idx="6855">
                  <c:v>0.85</c:v>
                </c:pt>
                <c:pt idx="6856">
                  <c:v>0.84</c:v>
                </c:pt>
                <c:pt idx="6857">
                  <c:v>0.84</c:v>
                </c:pt>
                <c:pt idx="6858">
                  <c:v>0.87</c:v>
                </c:pt>
                <c:pt idx="6859">
                  <c:v>0.91</c:v>
                </c:pt>
                <c:pt idx="6860">
                  <c:v>0.95</c:v>
                </c:pt>
                <c:pt idx="6861">
                  <c:v>0.99</c:v>
                </c:pt>
                <c:pt idx="6862">
                  <c:v>0.99</c:v>
                </c:pt>
                <c:pt idx="6863">
                  <c:v>0.97</c:v>
                </c:pt>
                <c:pt idx="6864">
                  <c:v>0.95</c:v>
                </c:pt>
                <c:pt idx="6865">
                  <c:v>0.92</c:v>
                </c:pt>
                <c:pt idx="6866">
                  <c:v>0.92</c:v>
                </c:pt>
                <c:pt idx="6867">
                  <c:v>0.92</c:v>
                </c:pt>
                <c:pt idx="6868">
                  <c:v>0.96</c:v>
                </c:pt>
                <c:pt idx="6869">
                  <c:v>1.01</c:v>
                </c:pt>
                <c:pt idx="6870">
                  <c:v>1.01</c:v>
                </c:pt>
                <c:pt idx="6871">
                  <c:v>0.95</c:v>
                </c:pt>
                <c:pt idx="6872">
                  <c:v>0.88</c:v>
                </c:pt>
                <c:pt idx="6873">
                  <c:v>0.83</c:v>
                </c:pt>
                <c:pt idx="6874">
                  <c:v>0.82</c:v>
                </c:pt>
                <c:pt idx="6875">
                  <c:v>0.82</c:v>
                </c:pt>
                <c:pt idx="6876">
                  <c:v>0.89</c:v>
                </c:pt>
                <c:pt idx="6877">
                  <c:v>1</c:v>
                </c:pt>
                <c:pt idx="6878">
                  <c:v>1.1399999999999999</c:v>
                </c:pt>
                <c:pt idx="6879">
                  <c:v>1.26</c:v>
                </c:pt>
                <c:pt idx="6880">
                  <c:v>1.38</c:v>
                </c:pt>
                <c:pt idx="6881">
                  <c:v>1.44</c:v>
                </c:pt>
                <c:pt idx="6882">
                  <c:v>1.5</c:v>
                </c:pt>
                <c:pt idx="6883">
                  <c:v>1.56</c:v>
                </c:pt>
                <c:pt idx="6884">
                  <c:v>1.7</c:v>
                </c:pt>
                <c:pt idx="6885">
                  <c:v>1.9</c:v>
                </c:pt>
                <c:pt idx="6886">
                  <c:v>2.16</c:v>
                </c:pt>
                <c:pt idx="6887">
                  <c:v>2.46</c:v>
                </c:pt>
                <c:pt idx="6888">
                  <c:v>2.74</c:v>
                </c:pt>
                <c:pt idx="6889">
                  <c:v>3.02</c:v>
                </c:pt>
                <c:pt idx="6890">
                  <c:v>3.28</c:v>
                </c:pt>
                <c:pt idx="6891">
                  <c:v>3.48</c:v>
                </c:pt>
                <c:pt idx="6892">
                  <c:v>3.52</c:v>
                </c:pt>
                <c:pt idx="6893">
                  <c:v>3.71</c:v>
                </c:pt>
                <c:pt idx="6894">
                  <c:v>3.86</c:v>
                </c:pt>
                <c:pt idx="6895">
                  <c:v>3.97</c:v>
                </c:pt>
                <c:pt idx="6896">
                  <c:v>4.04</c:v>
                </c:pt>
                <c:pt idx="6897">
                  <c:v>4.09</c:v>
                </c:pt>
                <c:pt idx="6898">
                  <c:v>4.0599999999999996</c:v>
                </c:pt>
                <c:pt idx="6899">
                  <c:v>3.95</c:v>
                </c:pt>
                <c:pt idx="6900">
                  <c:v>3.79</c:v>
                </c:pt>
                <c:pt idx="6901">
                  <c:v>3.61</c:v>
                </c:pt>
                <c:pt idx="6902">
                  <c:v>3.45</c:v>
                </c:pt>
                <c:pt idx="6903">
                  <c:v>3.29</c:v>
                </c:pt>
                <c:pt idx="6904">
                  <c:v>3.2</c:v>
                </c:pt>
                <c:pt idx="6905">
                  <c:v>3.16</c:v>
                </c:pt>
                <c:pt idx="6906">
                  <c:v>3.2</c:v>
                </c:pt>
                <c:pt idx="6907">
                  <c:v>3.27</c:v>
                </c:pt>
                <c:pt idx="6908">
                  <c:v>3.34</c:v>
                </c:pt>
                <c:pt idx="6909">
                  <c:v>3.39</c:v>
                </c:pt>
                <c:pt idx="6910">
                  <c:v>3.41</c:v>
                </c:pt>
                <c:pt idx="6911">
                  <c:v>3.37</c:v>
                </c:pt>
                <c:pt idx="6912">
                  <c:v>3.3</c:v>
                </c:pt>
                <c:pt idx="6913">
                  <c:v>3.2</c:v>
                </c:pt>
                <c:pt idx="6914">
                  <c:v>3.09</c:v>
                </c:pt>
                <c:pt idx="6915">
                  <c:v>3</c:v>
                </c:pt>
                <c:pt idx="6916">
                  <c:v>2.89</c:v>
                </c:pt>
                <c:pt idx="6917">
                  <c:v>2.81</c:v>
                </c:pt>
                <c:pt idx="6918">
                  <c:v>2.76</c:v>
                </c:pt>
                <c:pt idx="6919">
                  <c:v>2.74</c:v>
                </c:pt>
                <c:pt idx="6920">
                  <c:v>2.74</c:v>
                </c:pt>
                <c:pt idx="6921">
                  <c:v>2.75</c:v>
                </c:pt>
                <c:pt idx="6922">
                  <c:v>2.75</c:v>
                </c:pt>
                <c:pt idx="6923">
                  <c:v>2.75</c:v>
                </c:pt>
                <c:pt idx="6924">
                  <c:v>2.72</c:v>
                </c:pt>
                <c:pt idx="6925">
                  <c:v>2.72</c:v>
                </c:pt>
                <c:pt idx="6926">
                  <c:v>2.67</c:v>
                </c:pt>
                <c:pt idx="6927">
                  <c:v>2.59</c:v>
                </c:pt>
                <c:pt idx="6928">
                  <c:v>2.48</c:v>
                </c:pt>
                <c:pt idx="6929">
                  <c:v>2.41</c:v>
                </c:pt>
                <c:pt idx="6930">
                  <c:v>2.38</c:v>
                </c:pt>
                <c:pt idx="6931">
                  <c:v>2.42</c:v>
                </c:pt>
                <c:pt idx="6932">
                  <c:v>2.52</c:v>
                </c:pt>
                <c:pt idx="6933">
                  <c:v>2.6</c:v>
                </c:pt>
                <c:pt idx="6934">
                  <c:v>2.64</c:v>
                </c:pt>
                <c:pt idx="6935">
                  <c:v>2.62</c:v>
                </c:pt>
                <c:pt idx="6936">
                  <c:v>2.54</c:v>
                </c:pt>
                <c:pt idx="6937">
                  <c:v>2.46</c:v>
                </c:pt>
                <c:pt idx="6938">
                  <c:v>2.36</c:v>
                </c:pt>
                <c:pt idx="6939">
                  <c:v>2.2999999999999998</c:v>
                </c:pt>
                <c:pt idx="6940">
                  <c:v>2.2400000000000002</c:v>
                </c:pt>
                <c:pt idx="6941">
                  <c:v>2.1800000000000002</c:v>
                </c:pt>
                <c:pt idx="6942">
                  <c:v>2.1</c:v>
                </c:pt>
                <c:pt idx="6943">
                  <c:v>2</c:v>
                </c:pt>
                <c:pt idx="6944">
                  <c:v>1.92</c:v>
                </c:pt>
                <c:pt idx="6945">
                  <c:v>1.82</c:v>
                </c:pt>
                <c:pt idx="6946">
                  <c:v>1.74</c:v>
                </c:pt>
                <c:pt idx="6947">
                  <c:v>1.64</c:v>
                </c:pt>
                <c:pt idx="6948">
                  <c:v>1.56</c:v>
                </c:pt>
                <c:pt idx="6949">
                  <c:v>1.45</c:v>
                </c:pt>
                <c:pt idx="6950">
                  <c:v>1.4</c:v>
                </c:pt>
                <c:pt idx="6951">
                  <c:v>1.37</c:v>
                </c:pt>
                <c:pt idx="6952">
                  <c:v>1.36</c:v>
                </c:pt>
                <c:pt idx="6953">
                  <c:v>1.38</c:v>
                </c:pt>
                <c:pt idx="6954">
                  <c:v>1.41</c:v>
                </c:pt>
                <c:pt idx="6955">
                  <c:v>1.48</c:v>
                </c:pt>
                <c:pt idx="6956">
                  <c:v>1.57</c:v>
                </c:pt>
                <c:pt idx="6957">
                  <c:v>1.68</c:v>
                </c:pt>
                <c:pt idx="6958">
                  <c:v>1.83</c:v>
                </c:pt>
                <c:pt idx="6959">
                  <c:v>1.92</c:v>
                </c:pt>
                <c:pt idx="6960">
                  <c:v>2.02</c:v>
                </c:pt>
                <c:pt idx="6961">
                  <c:v>2.12</c:v>
                </c:pt>
                <c:pt idx="6962">
                  <c:v>2.19</c:v>
                </c:pt>
                <c:pt idx="6963">
                  <c:v>2.2400000000000002</c:v>
                </c:pt>
                <c:pt idx="6964">
                  <c:v>2.27</c:v>
                </c:pt>
                <c:pt idx="6965">
                  <c:v>2.2799999999999998</c:v>
                </c:pt>
                <c:pt idx="6966">
                  <c:v>2.27</c:v>
                </c:pt>
                <c:pt idx="6967">
                  <c:v>2.2000000000000002</c:v>
                </c:pt>
                <c:pt idx="6968">
                  <c:v>2.12</c:v>
                </c:pt>
                <c:pt idx="6969">
                  <c:v>2.06</c:v>
                </c:pt>
                <c:pt idx="6970">
                  <c:v>2</c:v>
                </c:pt>
                <c:pt idx="6971">
                  <c:v>2</c:v>
                </c:pt>
                <c:pt idx="6972">
                  <c:v>2.0699999999999998</c:v>
                </c:pt>
                <c:pt idx="6973">
                  <c:v>2.13</c:v>
                </c:pt>
                <c:pt idx="6974">
                  <c:v>2.2000000000000002</c:v>
                </c:pt>
                <c:pt idx="6975">
                  <c:v>2.25</c:v>
                </c:pt>
                <c:pt idx="6976">
                  <c:v>2.2799999999999998</c:v>
                </c:pt>
                <c:pt idx="6977">
                  <c:v>2.3199999999999998</c:v>
                </c:pt>
                <c:pt idx="6978">
                  <c:v>2.4</c:v>
                </c:pt>
                <c:pt idx="6979">
                  <c:v>2.4500000000000002</c:v>
                </c:pt>
                <c:pt idx="6980">
                  <c:v>2.42</c:v>
                </c:pt>
                <c:pt idx="6981">
                  <c:v>2.4</c:v>
                </c:pt>
                <c:pt idx="6982">
                  <c:v>2.38</c:v>
                </c:pt>
                <c:pt idx="6983">
                  <c:v>2.36</c:v>
                </c:pt>
                <c:pt idx="6984">
                  <c:v>2.2799999999999998</c:v>
                </c:pt>
                <c:pt idx="6985">
                  <c:v>2.23</c:v>
                </c:pt>
                <c:pt idx="6986">
                  <c:v>2.2000000000000002</c:v>
                </c:pt>
                <c:pt idx="6987">
                  <c:v>2.19</c:v>
                </c:pt>
                <c:pt idx="6988">
                  <c:v>2.1800000000000002</c:v>
                </c:pt>
                <c:pt idx="6989">
                  <c:v>2.25</c:v>
                </c:pt>
                <c:pt idx="6990">
                  <c:v>2.2599999999999998</c:v>
                </c:pt>
                <c:pt idx="6991">
                  <c:v>2.29</c:v>
                </c:pt>
                <c:pt idx="6992">
                  <c:v>2.36</c:v>
                </c:pt>
                <c:pt idx="6993">
                  <c:v>2.48</c:v>
                </c:pt>
                <c:pt idx="6994">
                  <c:v>2.57</c:v>
                </c:pt>
                <c:pt idx="6995">
                  <c:v>2.64</c:v>
                </c:pt>
                <c:pt idx="6996">
                  <c:v>2.7</c:v>
                </c:pt>
                <c:pt idx="6997">
                  <c:v>2.67</c:v>
                </c:pt>
                <c:pt idx="6998">
                  <c:v>2.61</c:v>
                </c:pt>
                <c:pt idx="6999">
                  <c:v>2.6</c:v>
                </c:pt>
                <c:pt idx="7000">
                  <c:v>2.65</c:v>
                </c:pt>
                <c:pt idx="7001">
                  <c:v>2.69</c:v>
                </c:pt>
                <c:pt idx="7002">
                  <c:v>2.76</c:v>
                </c:pt>
                <c:pt idx="7003">
                  <c:v>2.86</c:v>
                </c:pt>
                <c:pt idx="7004">
                  <c:v>2.94</c:v>
                </c:pt>
                <c:pt idx="7005">
                  <c:v>3</c:v>
                </c:pt>
                <c:pt idx="7006">
                  <c:v>3.01</c:v>
                </c:pt>
                <c:pt idx="7007">
                  <c:v>3</c:v>
                </c:pt>
                <c:pt idx="7008">
                  <c:v>3</c:v>
                </c:pt>
                <c:pt idx="7009">
                  <c:v>2.98</c:v>
                </c:pt>
                <c:pt idx="7010">
                  <c:v>2.94</c:v>
                </c:pt>
                <c:pt idx="7011">
                  <c:v>2.83</c:v>
                </c:pt>
                <c:pt idx="7012">
                  <c:v>2.78</c:v>
                </c:pt>
                <c:pt idx="7013">
                  <c:v>2.8</c:v>
                </c:pt>
                <c:pt idx="7014">
                  <c:v>2.95</c:v>
                </c:pt>
                <c:pt idx="7015">
                  <c:v>3.06</c:v>
                </c:pt>
                <c:pt idx="7016">
                  <c:v>3.14</c:v>
                </c:pt>
                <c:pt idx="7017">
                  <c:v>3.26</c:v>
                </c:pt>
                <c:pt idx="7018">
                  <c:v>3.45</c:v>
                </c:pt>
                <c:pt idx="7019">
                  <c:v>3.68</c:v>
                </c:pt>
                <c:pt idx="7020">
                  <c:v>3.88</c:v>
                </c:pt>
                <c:pt idx="7021">
                  <c:v>3.96</c:v>
                </c:pt>
                <c:pt idx="7022">
                  <c:v>3.92</c:v>
                </c:pt>
                <c:pt idx="7023">
                  <c:v>3.82</c:v>
                </c:pt>
                <c:pt idx="7024">
                  <c:v>3.68</c:v>
                </c:pt>
                <c:pt idx="7025">
                  <c:v>3.53</c:v>
                </c:pt>
                <c:pt idx="7026">
                  <c:v>3.5</c:v>
                </c:pt>
                <c:pt idx="7027">
                  <c:v>3.55</c:v>
                </c:pt>
                <c:pt idx="7028">
                  <c:v>3.63</c:v>
                </c:pt>
                <c:pt idx="7029">
                  <c:v>3.72</c:v>
                </c:pt>
                <c:pt idx="7030">
                  <c:v>3.74</c:v>
                </c:pt>
                <c:pt idx="7031">
                  <c:v>3.71</c:v>
                </c:pt>
                <c:pt idx="7032">
                  <c:v>3.68</c:v>
                </c:pt>
                <c:pt idx="7033">
                  <c:v>3.61</c:v>
                </c:pt>
                <c:pt idx="7034">
                  <c:v>3.48</c:v>
                </c:pt>
                <c:pt idx="7035">
                  <c:v>3.31</c:v>
                </c:pt>
                <c:pt idx="7036">
                  <c:v>3.12</c:v>
                </c:pt>
                <c:pt idx="7037">
                  <c:v>2.96</c:v>
                </c:pt>
                <c:pt idx="7038">
                  <c:v>2.8</c:v>
                </c:pt>
                <c:pt idx="7039">
                  <c:v>2.68</c:v>
                </c:pt>
                <c:pt idx="7040">
                  <c:v>2.5299999999999998</c:v>
                </c:pt>
                <c:pt idx="7041">
                  <c:v>2.4500000000000002</c:v>
                </c:pt>
                <c:pt idx="7042">
                  <c:v>2.37</c:v>
                </c:pt>
                <c:pt idx="7043">
                  <c:v>2.29</c:v>
                </c:pt>
                <c:pt idx="7044">
                  <c:v>2.19</c:v>
                </c:pt>
                <c:pt idx="7045">
                  <c:v>2.11</c:v>
                </c:pt>
                <c:pt idx="7046">
                  <c:v>2.06</c:v>
                </c:pt>
                <c:pt idx="7047">
                  <c:v>2.02</c:v>
                </c:pt>
                <c:pt idx="7048">
                  <c:v>2</c:v>
                </c:pt>
                <c:pt idx="7049">
                  <c:v>2</c:v>
                </c:pt>
                <c:pt idx="7050">
                  <c:v>1.97</c:v>
                </c:pt>
                <c:pt idx="7051">
                  <c:v>1.91</c:v>
                </c:pt>
                <c:pt idx="7052">
                  <c:v>1.85</c:v>
                </c:pt>
                <c:pt idx="7053">
                  <c:v>1.81</c:v>
                </c:pt>
                <c:pt idx="7054">
                  <c:v>1.75</c:v>
                </c:pt>
                <c:pt idx="7055">
                  <c:v>1.71</c:v>
                </c:pt>
                <c:pt idx="7056">
                  <c:v>1.7</c:v>
                </c:pt>
                <c:pt idx="7057">
                  <c:v>1.75</c:v>
                </c:pt>
                <c:pt idx="7058">
                  <c:v>1.9</c:v>
                </c:pt>
                <c:pt idx="7059">
                  <c:v>2.12</c:v>
                </c:pt>
                <c:pt idx="7060">
                  <c:v>2.3199999999999998</c:v>
                </c:pt>
                <c:pt idx="7061">
                  <c:v>2.31</c:v>
                </c:pt>
                <c:pt idx="7062">
                  <c:v>2.29</c:v>
                </c:pt>
                <c:pt idx="7063">
                  <c:v>2.16</c:v>
                </c:pt>
                <c:pt idx="7064">
                  <c:v>2.0499999999999998</c:v>
                </c:pt>
                <c:pt idx="7065">
                  <c:v>1.92</c:v>
                </c:pt>
                <c:pt idx="7066">
                  <c:v>1.81</c:v>
                </c:pt>
                <c:pt idx="7067">
                  <c:v>1.75</c:v>
                </c:pt>
                <c:pt idx="7068">
                  <c:v>1.66</c:v>
                </c:pt>
                <c:pt idx="7069">
                  <c:v>1.56</c:v>
                </c:pt>
                <c:pt idx="7070">
                  <c:v>1.48</c:v>
                </c:pt>
                <c:pt idx="7071">
                  <c:v>1.38</c:v>
                </c:pt>
                <c:pt idx="7072">
                  <c:v>1.29</c:v>
                </c:pt>
                <c:pt idx="7073">
                  <c:v>1.22</c:v>
                </c:pt>
                <c:pt idx="7074">
                  <c:v>1.1399999999999999</c:v>
                </c:pt>
                <c:pt idx="7075">
                  <c:v>1.08</c:v>
                </c:pt>
                <c:pt idx="7076">
                  <c:v>1.04</c:v>
                </c:pt>
                <c:pt idx="7077">
                  <c:v>1.02</c:v>
                </c:pt>
                <c:pt idx="7078">
                  <c:v>0.98</c:v>
                </c:pt>
                <c:pt idx="7079">
                  <c:v>0.98</c:v>
                </c:pt>
                <c:pt idx="7080">
                  <c:v>1</c:v>
                </c:pt>
                <c:pt idx="7081">
                  <c:v>1.02</c:v>
                </c:pt>
                <c:pt idx="7082">
                  <c:v>1.05</c:v>
                </c:pt>
                <c:pt idx="7083">
                  <c:v>1.0900000000000001</c:v>
                </c:pt>
                <c:pt idx="7084">
                  <c:v>1.1399999999999999</c:v>
                </c:pt>
                <c:pt idx="7085">
                  <c:v>1.18</c:v>
                </c:pt>
                <c:pt idx="7086">
                  <c:v>1.22</c:v>
                </c:pt>
                <c:pt idx="7087">
                  <c:v>1.24</c:v>
                </c:pt>
                <c:pt idx="7088">
                  <c:v>1.25</c:v>
                </c:pt>
                <c:pt idx="7089">
                  <c:v>1.26</c:v>
                </c:pt>
                <c:pt idx="7090">
                  <c:v>1.25</c:v>
                </c:pt>
                <c:pt idx="7091">
                  <c:v>1.25</c:v>
                </c:pt>
                <c:pt idx="7092">
                  <c:v>1.23</c:v>
                </c:pt>
                <c:pt idx="7093">
                  <c:v>1.2</c:v>
                </c:pt>
                <c:pt idx="7094">
                  <c:v>1.18</c:v>
                </c:pt>
                <c:pt idx="7095">
                  <c:v>1.1100000000000001</c:v>
                </c:pt>
                <c:pt idx="7096">
                  <c:v>1.04</c:v>
                </c:pt>
                <c:pt idx="7097">
                  <c:v>0.98</c:v>
                </c:pt>
                <c:pt idx="7098">
                  <c:v>0.92</c:v>
                </c:pt>
                <c:pt idx="7099">
                  <c:v>0.86</c:v>
                </c:pt>
                <c:pt idx="7100">
                  <c:v>0.82</c:v>
                </c:pt>
                <c:pt idx="7101">
                  <c:v>0.77</c:v>
                </c:pt>
                <c:pt idx="7102">
                  <c:v>0.74</c:v>
                </c:pt>
                <c:pt idx="7103">
                  <c:v>0.71</c:v>
                </c:pt>
                <c:pt idx="7104">
                  <c:v>0.68</c:v>
                </c:pt>
                <c:pt idx="7105">
                  <c:v>0.66</c:v>
                </c:pt>
                <c:pt idx="7106">
                  <c:v>0.65</c:v>
                </c:pt>
                <c:pt idx="7107">
                  <c:v>0.65</c:v>
                </c:pt>
                <c:pt idx="7108">
                  <c:v>0.65</c:v>
                </c:pt>
                <c:pt idx="7109">
                  <c:v>0.63</c:v>
                </c:pt>
                <c:pt idx="7110">
                  <c:v>0.6</c:v>
                </c:pt>
                <c:pt idx="7111">
                  <c:v>0.56999999999999995</c:v>
                </c:pt>
                <c:pt idx="7112">
                  <c:v>0.52</c:v>
                </c:pt>
                <c:pt idx="7113">
                  <c:v>0.47</c:v>
                </c:pt>
                <c:pt idx="7114">
                  <c:v>0.42</c:v>
                </c:pt>
                <c:pt idx="7115">
                  <c:v>0.4</c:v>
                </c:pt>
                <c:pt idx="7116">
                  <c:v>0.37</c:v>
                </c:pt>
                <c:pt idx="7117">
                  <c:v>0.34</c:v>
                </c:pt>
                <c:pt idx="7118">
                  <c:v>0.28000000000000003</c:v>
                </c:pt>
                <c:pt idx="7119">
                  <c:v>0.22</c:v>
                </c:pt>
                <c:pt idx="7120">
                  <c:v>0.18</c:v>
                </c:pt>
                <c:pt idx="7121">
                  <c:v>0.15</c:v>
                </c:pt>
                <c:pt idx="7122">
                  <c:v>0.1</c:v>
                </c:pt>
                <c:pt idx="7123">
                  <c:v>0.08</c:v>
                </c:pt>
                <c:pt idx="7124">
                  <c:v>7.0000000000000007E-2</c:v>
                </c:pt>
                <c:pt idx="7125">
                  <c:v>0.06</c:v>
                </c:pt>
                <c:pt idx="7126">
                  <c:v>0.05</c:v>
                </c:pt>
                <c:pt idx="7127">
                  <c:v>0.03</c:v>
                </c:pt>
                <c:pt idx="7128">
                  <c:v>0</c:v>
                </c:pt>
                <c:pt idx="7129">
                  <c:v>-0.04</c:v>
                </c:pt>
                <c:pt idx="7130">
                  <c:v>-7.0000000000000007E-2</c:v>
                </c:pt>
                <c:pt idx="7131">
                  <c:v>-0.08</c:v>
                </c:pt>
                <c:pt idx="7132">
                  <c:v>-7.0000000000000007E-2</c:v>
                </c:pt>
                <c:pt idx="7133">
                  <c:v>-0.05</c:v>
                </c:pt>
                <c:pt idx="7134">
                  <c:v>-0.04</c:v>
                </c:pt>
                <c:pt idx="7135">
                  <c:v>0</c:v>
                </c:pt>
                <c:pt idx="7136">
                  <c:v>0.05</c:v>
                </c:pt>
                <c:pt idx="7137">
                  <c:v>0.13</c:v>
                </c:pt>
                <c:pt idx="7138">
                  <c:v>0.15</c:v>
                </c:pt>
                <c:pt idx="7139">
                  <c:v>0.16</c:v>
                </c:pt>
                <c:pt idx="7140">
                  <c:v>0.19</c:v>
                </c:pt>
                <c:pt idx="7141">
                  <c:v>0.23</c:v>
                </c:pt>
                <c:pt idx="7142">
                  <c:v>0.32</c:v>
                </c:pt>
                <c:pt idx="7143">
                  <c:v>0.36</c:v>
                </c:pt>
                <c:pt idx="7144">
                  <c:v>0.4</c:v>
                </c:pt>
                <c:pt idx="7145">
                  <c:v>0.4</c:v>
                </c:pt>
                <c:pt idx="7146">
                  <c:v>0.4</c:v>
                </c:pt>
                <c:pt idx="7147">
                  <c:v>0.39</c:v>
                </c:pt>
                <c:pt idx="7148">
                  <c:v>0.36</c:v>
                </c:pt>
                <c:pt idx="7149">
                  <c:v>0.36</c:v>
                </c:pt>
                <c:pt idx="7150">
                  <c:v>0.43</c:v>
                </c:pt>
                <c:pt idx="7151">
                  <c:v>0.47</c:v>
                </c:pt>
                <c:pt idx="7152">
                  <c:v>0.55000000000000004</c:v>
                </c:pt>
                <c:pt idx="7153">
                  <c:v>0.7</c:v>
                </c:pt>
                <c:pt idx="7154">
                  <c:v>0.84</c:v>
                </c:pt>
                <c:pt idx="7155">
                  <c:v>1</c:v>
                </c:pt>
                <c:pt idx="7156">
                  <c:v>1.06</c:v>
                </c:pt>
                <c:pt idx="7157">
                  <c:v>1.06</c:v>
                </c:pt>
                <c:pt idx="7158">
                  <c:v>0.98</c:v>
                </c:pt>
                <c:pt idx="7159">
                  <c:v>0.98</c:v>
                </c:pt>
                <c:pt idx="7160">
                  <c:v>0.99</c:v>
                </c:pt>
                <c:pt idx="7161">
                  <c:v>1.01</c:v>
                </c:pt>
                <c:pt idx="7162">
                  <c:v>1.01</c:v>
                </c:pt>
                <c:pt idx="7163">
                  <c:v>0.98</c:v>
                </c:pt>
                <c:pt idx="7164">
                  <c:v>0.86</c:v>
                </c:pt>
                <c:pt idx="7165">
                  <c:v>0.81</c:v>
                </c:pt>
                <c:pt idx="7166">
                  <c:v>0.78</c:v>
                </c:pt>
                <c:pt idx="7167">
                  <c:v>0.73</c:v>
                </c:pt>
                <c:pt idx="7168">
                  <c:v>0.67</c:v>
                </c:pt>
                <c:pt idx="7169">
                  <c:v>0.62</c:v>
                </c:pt>
                <c:pt idx="7170">
                  <c:v>0.57999999999999996</c:v>
                </c:pt>
                <c:pt idx="7171">
                  <c:v>0.56000000000000005</c:v>
                </c:pt>
                <c:pt idx="7172">
                  <c:v>0.5</c:v>
                </c:pt>
                <c:pt idx="7173">
                  <c:v>0.56000000000000005</c:v>
                </c:pt>
                <c:pt idx="7174">
                  <c:v>0.59</c:v>
                </c:pt>
                <c:pt idx="7175">
                  <c:v>0.63</c:v>
                </c:pt>
                <c:pt idx="7176">
                  <c:v>0.68</c:v>
                </c:pt>
                <c:pt idx="7177">
                  <c:v>0.75</c:v>
                </c:pt>
                <c:pt idx="7178">
                  <c:v>0.9</c:v>
                </c:pt>
                <c:pt idx="7179">
                  <c:v>1.17</c:v>
                </c:pt>
                <c:pt idx="7180">
                  <c:v>1.65</c:v>
                </c:pt>
                <c:pt idx="7181">
                  <c:v>2.17</c:v>
                </c:pt>
                <c:pt idx="7182">
                  <c:v>2.57</c:v>
                </c:pt>
                <c:pt idx="7183">
                  <c:v>2.9</c:v>
                </c:pt>
                <c:pt idx="7184">
                  <c:v>3.09</c:v>
                </c:pt>
                <c:pt idx="7185">
                  <c:v>3.13</c:v>
                </c:pt>
                <c:pt idx="7186">
                  <c:v>3.04</c:v>
                </c:pt>
                <c:pt idx="7187">
                  <c:v>2.9</c:v>
                </c:pt>
                <c:pt idx="7188">
                  <c:v>2.75</c:v>
                </c:pt>
                <c:pt idx="7189">
                  <c:v>2.65</c:v>
                </c:pt>
                <c:pt idx="7190">
                  <c:v>2.57</c:v>
                </c:pt>
                <c:pt idx="7191">
                  <c:v>2.52</c:v>
                </c:pt>
                <c:pt idx="7192">
                  <c:v>2.5099999999999998</c:v>
                </c:pt>
                <c:pt idx="7193">
                  <c:v>2.5</c:v>
                </c:pt>
                <c:pt idx="7194">
                  <c:v>2.5</c:v>
                </c:pt>
                <c:pt idx="7195">
                  <c:v>2.48</c:v>
                </c:pt>
                <c:pt idx="7196">
                  <c:v>2.4700000000000002</c:v>
                </c:pt>
                <c:pt idx="7197">
                  <c:v>2.44</c:v>
                </c:pt>
                <c:pt idx="7198">
                  <c:v>2.42</c:v>
                </c:pt>
                <c:pt idx="7199">
                  <c:v>2.4</c:v>
                </c:pt>
                <c:pt idx="7200">
                  <c:v>2.37</c:v>
                </c:pt>
                <c:pt idx="7201">
                  <c:v>2.36</c:v>
                </c:pt>
                <c:pt idx="7202">
                  <c:v>2.44</c:v>
                </c:pt>
                <c:pt idx="7203">
                  <c:v>2.46</c:v>
                </c:pt>
                <c:pt idx="7204">
                  <c:v>2.48</c:v>
                </c:pt>
                <c:pt idx="7205">
                  <c:v>2.54</c:v>
                </c:pt>
                <c:pt idx="7206">
                  <c:v>2.58</c:v>
                </c:pt>
                <c:pt idx="7207">
                  <c:v>2.66</c:v>
                </c:pt>
                <c:pt idx="7208">
                  <c:v>2.67</c:v>
                </c:pt>
                <c:pt idx="7209">
                  <c:v>2.86</c:v>
                </c:pt>
                <c:pt idx="7210">
                  <c:v>3.08</c:v>
                </c:pt>
                <c:pt idx="7211">
                  <c:v>3.33</c:v>
                </c:pt>
                <c:pt idx="7212">
                  <c:v>3.63</c:v>
                </c:pt>
                <c:pt idx="7213">
                  <c:v>3.88</c:v>
                </c:pt>
                <c:pt idx="7214">
                  <c:v>3.97</c:v>
                </c:pt>
                <c:pt idx="7215">
                  <c:v>4.0599999999999996</c:v>
                </c:pt>
                <c:pt idx="7216">
                  <c:v>4.0599999999999996</c:v>
                </c:pt>
                <c:pt idx="7217">
                  <c:v>4.0199999999999996</c:v>
                </c:pt>
                <c:pt idx="7218">
                  <c:v>3.96</c:v>
                </c:pt>
                <c:pt idx="7219">
                  <c:v>3.9</c:v>
                </c:pt>
                <c:pt idx="7220">
                  <c:v>3.86</c:v>
                </c:pt>
                <c:pt idx="7221">
                  <c:v>3.8</c:v>
                </c:pt>
                <c:pt idx="7222">
                  <c:v>3.75</c:v>
                </c:pt>
                <c:pt idx="7223">
                  <c:v>3.66</c:v>
                </c:pt>
                <c:pt idx="7224">
                  <c:v>3.56</c:v>
                </c:pt>
                <c:pt idx="7225">
                  <c:v>3.47</c:v>
                </c:pt>
                <c:pt idx="7226">
                  <c:v>3.37</c:v>
                </c:pt>
                <c:pt idx="7227">
                  <c:v>3.28</c:v>
                </c:pt>
                <c:pt idx="7228">
                  <c:v>3.21</c:v>
                </c:pt>
                <c:pt idx="7229">
                  <c:v>3.25</c:v>
                </c:pt>
                <c:pt idx="7230">
                  <c:v>3.52</c:v>
                </c:pt>
                <c:pt idx="7231">
                  <c:v>3.86</c:v>
                </c:pt>
                <c:pt idx="7232">
                  <c:v>4.09</c:v>
                </c:pt>
                <c:pt idx="7233">
                  <c:v>4.18</c:v>
                </c:pt>
                <c:pt idx="7234">
                  <c:v>4.17</c:v>
                </c:pt>
                <c:pt idx="7235">
                  <c:v>4.16</c:v>
                </c:pt>
                <c:pt idx="7236">
                  <c:v>4.08</c:v>
                </c:pt>
                <c:pt idx="7237">
                  <c:v>3.98</c:v>
                </c:pt>
                <c:pt idx="7238">
                  <c:v>3.88</c:v>
                </c:pt>
                <c:pt idx="7239">
                  <c:v>3.82</c:v>
                </c:pt>
                <c:pt idx="7240">
                  <c:v>3.77</c:v>
                </c:pt>
                <c:pt idx="7241">
                  <c:v>3.73</c:v>
                </c:pt>
                <c:pt idx="7242">
                  <c:v>3.69</c:v>
                </c:pt>
                <c:pt idx="7243">
                  <c:v>3.65</c:v>
                </c:pt>
                <c:pt idx="7244">
                  <c:v>3.6</c:v>
                </c:pt>
                <c:pt idx="7245">
                  <c:v>3.55</c:v>
                </c:pt>
                <c:pt idx="7246">
                  <c:v>3.45</c:v>
                </c:pt>
                <c:pt idx="7247">
                  <c:v>3.37</c:v>
                </c:pt>
                <c:pt idx="7248">
                  <c:v>3.28</c:v>
                </c:pt>
                <c:pt idx="7249">
                  <c:v>3.18</c:v>
                </c:pt>
                <c:pt idx="7250">
                  <c:v>3.12</c:v>
                </c:pt>
                <c:pt idx="7251">
                  <c:v>3.08</c:v>
                </c:pt>
                <c:pt idx="7252">
                  <c:v>3.07</c:v>
                </c:pt>
                <c:pt idx="7253">
                  <c:v>3.09</c:v>
                </c:pt>
                <c:pt idx="7254">
                  <c:v>3.15</c:v>
                </c:pt>
                <c:pt idx="7255">
                  <c:v>3.19</c:v>
                </c:pt>
                <c:pt idx="7256">
                  <c:v>3.27</c:v>
                </c:pt>
                <c:pt idx="7257">
                  <c:v>3.34</c:v>
                </c:pt>
                <c:pt idx="7258">
                  <c:v>3.41</c:v>
                </c:pt>
                <c:pt idx="7259">
                  <c:v>3.51</c:v>
                </c:pt>
                <c:pt idx="7260">
                  <c:v>3.55</c:v>
                </c:pt>
                <c:pt idx="7261">
                  <c:v>3.7</c:v>
                </c:pt>
                <c:pt idx="7262">
                  <c:v>3.92</c:v>
                </c:pt>
                <c:pt idx="7263">
                  <c:v>4.2300000000000004</c:v>
                </c:pt>
                <c:pt idx="7264">
                  <c:v>4.5999999999999996</c:v>
                </c:pt>
                <c:pt idx="7265">
                  <c:v>4.91</c:v>
                </c:pt>
                <c:pt idx="7266">
                  <c:v>5.16</c:v>
                </c:pt>
                <c:pt idx="7267">
                  <c:v>5.37</c:v>
                </c:pt>
                <c:pt idx="7268">
                  <c:v>5.56</c:v>
                </c:pt>
                <c:pt idx="7269">
                  <c:v>5.71</c:v>
                </c:pt>
                <c:pt idx="7270">
                  <c:v>5.92</c:v>
                </c:pt>
                <c:pt idx="7271">
                  <c:v>6.06</c:v>
                </c:pt>
                <c:pt idx="7272">
                  <c:v>6.18</c:v>
                </c:pt>
                <c:pt idx="7273">
                  <c:v>6.27</c:v>
                </c:pt>
                <c:pt idx="7274">
                  <c:v>6.34</c:v>
                </c:pt>
                <c:pt idx="7275">
                  <c:v>6.41</c:v>
                </c:pt>
                <c:pt idx="7276">
                  <c:v>6.46</c:v>
                </c:pt>
                <c:pt idx="7277">
                  <c:v>6.5</c:v>
                </c:pt>
                <c:pt idx="7278">
                  <c:v>6.62</c:v>
                </c:pt>
                <c:pt idx="7279">
                  <c:v>6.67</c:v>
                </c:pt>
                <c:pt idx="7280">
                  <c:v>6.7</c:v>
                </c:pt>
                <c:pt idx="7281">
                  <c:v>6.72</c:v>
                </c:pt>
                <c:pt idx="7282">
                  <c:v>6.7</c:v>
                </c:pt>
                <c:pt idx="7283">
                  <c:v>6.66</c:v>
                </c:pt>
                <c:pt idx="7284">
                  <c:v>6.66</c:v>
                </c:pt>
                <c:pt idx="7285">
                  <c:v>6.59</c:v>
                </c:pt>
                <c:pt idx="7286">
                  <c:v>6.52</c:v>
                </c:pt>
                <c:pt idx="7287">
                  <c:v>6.5</c:v>
                </c:pt>
                <c:pt idx="7288">
                  <c:v>6.46</c:v>
                </c:pt>
                <c:pt idx="7289">
                  <c:v>6.42</c:v>
                </c:pt>
                <c:pt idx="7290">
                  <c:v>6.38</c:v>
                </c:pt>
                <c:pt idx="7291">
                  <c:v>6.35</c:v>
                </c:pt>
                <c:pt idx="7292">
                  <c:v>6.32</c:v>
                </c:pt>
                <c:pt idx="7293">
                  <c:v>6.3</c:v>
                </c:pt>
                <c:pt idx="7294">
                  <c:v>6.28</c:v>
                </c:pt>
                <c:pt idx="7295">
                  <c:v>6.26</c:v>
                </c:pt>
                <c:pt idx="7296">
                  <c:v>6.24</c:v>
                </c:pt>
                <c:pt idx="7297">
                  <c:v>6.24</c:v>
                </c:pt>
                <c:pt idx="7298">
                  <c:v>6.2</c:v>
                </c:pt>
                <c:pt idx="7299">
                  <c:v>6.2</c:v>
                </c:pt>
                <c:pt idx="7300">
                  <c:v>6.19</c:v>
                </c:pt>
                <c:pt idx="7301">
                  <c:v>6.16</c:v>
                </c:pt>
                <c:pt idx="7302">
                  <c:v>6.12</c:v>
                </c:pt>
                <c:pt idx="7303">
                  <c:v>6.09</c:v>
                </c:pt>
                <c:pt idx="7304">
                  <c:v>6.05</c:v>
                </c:pt>
                <c:pt idx="7305">
                  <c:v>6</c:v>
                </c:pt>
                <c:pt idx="7306">
                  <c:v>5.96</c:v>
                </c:pt>
                <c:pt idx="7307">
                  <c:v>5.9</c:v>
                </c:pt>
                <c:pt idx="7308">
                  <c:v>5.85</c:v>
                </c:pt>
                <c:pt idx="7309">
                  <c:v>5.78</c:v>
                </c:pt>
                <c:pt idx="7310">
                  <c:v>5.72</c:v>
                </c:pt>
                <c:pt idx="7311">
                  <c:v>5.63</c:v>
                </c:pt>
                <c:pt idx="7312">
                  <c:v>5.54</c:v>
                </c:pt>
                <c:pt idx="7313">
                  <c:v>5.45</c:v>
                </c:pt>
                <c:pt idx="7314">
                  <c:v>5.35</c:v>
                </c:pt>
                <c:pt idx="7315">
                  <c:v>5.33</c:v>
                </c:pt>
                <c:pt idx="7316">
                  <c:v>5.23</c:v>
                </c:pt>
                <c:pt idx="7317">
                  <c:v>5.16</c:v>
                </c:pt>
                <c:pt idx="7318">
                  <c:v>5.05</c:v>
                </c:pt>
                <c:pt idx="7319">
                  <c:v>4.95</c:v>
                </c:pt>
                <c:pt idx="7320">
                  <c:v>4.9000000000000004</c:v>
                </c:pt>
                <c:pt idx="7321">
                  <c:v>4.87</c:v>
                </c:pt>
                <c:pt idx="7322">
                  <c:v>4.84</c:v>
                </c:pt>
                <c:pt idx="7323">
                  <c:v>4.8</c:v>
                </c:pt>
                <c:pt idx="7324">
                  <c:v>4.76</c:v>
                </c:pt>
                <c:pt idx="7325">
                  <c:v>4.7300000000000004</c:v>
                </c:pt>
                <c:pt idx="7326">
                  <c:v>4.72</c:v>
                </c:pt>
                <c:pt idx="7327">
                  <c:v>4.74</c:v>
                </c:pt>
                <c:pt idx="7328">
                  <c:v>4.74</c:v>
                </c:pt>
                <c:pt idx="7329">
                  <c:v>4.7300000000000004</c:v>
                </c:pt>
                <c:pt idx="7330">
                  <c:v>4.7</c:v>
                </c:pt>
                <c:pt idx="7331">
                  <c:v>4.68</c:v>
                </c:pt>
                <c:pt idx="7332">
                  <c:v>4.63</c:v>
                </c:pt>
                <c:pt idx="7333">
                  <c:v>4.58</c:v>
                </c:pt>
                <c:pt idx="7334">
                  <c:v>4.55</c:v>
                </c:pt>
                <c:pt idx="7335">
                  <c:v>4.55</c:v>
                </c:pt>
                <c:pt idx="7336">
                  <c:v>4.54</c:v>
                </c:pt>
                <c:pt idx="7337">
                  <c:v>4.54</c:v>
                </c:pt>
                <c:pt idx="7338">
                  <c:v>4.5999999999999996</c:v>
                </c:pt>
                <c:pt idx="7339">
                  <c:v>4.67</c:v>
                </c:pt>
                <c:pt idx="7340">
                  <c:v>4.75</c:v>
                </c:pt>
                <c:pt idx="7341">
                  <c:v>4.83</c:v>
                </c:pt>
                <c:pt idx="7342">
                  <c:v>4.93</c:v>
                </c:pt>
                <c:pt idx="7343">
                  <c:v>5.04</c:v>
                </c:pt>
                <c:pt idx="7344">
                  <c:v>5.13</c:v>
                </c:pt>
                <c:pt idx="7345">
                  <c:v>5.22</c:v>
                </c:pt>
                <c:pt idx="7346">
                  <c:v>5.3</c:v>
                </c:pt>
                <c:pt idx="7347">
                  <c:v>5.37</c:v>
                </c:pt>
                <c:pt idx="7348">
                  <c:v>5.47</c:v>
                </c:pt>
                <c:pt idx="7349">
                  <c:v>5.56</c:v>
                </c:pt>
                <c:pt idx="7350">
                  <c:v>5.62</c:v>
                </c:pt>
                <c:pt idx="7351">
                  <c:v>5.7</c:v>
                </c:pt>
                <c:pt idx="7352">
                  <c:v>5.76</c:v>
                </c:pt>
                <c:pt idx="7353">
                  <c:v>5.85</c:v>
                </c:pt>
                <c:pt idx="7354">
                  <c:v>5.93</c:v>
                </c:pt>
                <c:pt idx="7355">
                  <c:v>6</c:v>
                </c:pt>
                <c:pt idx="7356">
                  <c:v>6.07</c:v>
                </c:pt>
                <c:pt idx="7357">
                  <c:v>6.11</c:v>
                </c:pt>
                <c:pt idx="7358">
                  <c:v>6.13</c:v>
                </c:pt>
                <c:pt idx="7359">
                  <c:v>6.13</c:v>
                </c:pt>
                <c:pt idx="7360">
                  <c:v>6.11</c:v>
                </c:pt>
                <c:pt idx="7361">
                  <c:v>6.07</c:v>
                </c:pt>
                <c:pt idx="7362">
                  <c:v>6.03</c:v>
                </c:pt>
                <c:pt idx="7363">
                  <c:v>5.98</c:v>
                </c:pt>
                <c:pt idx="7364">
                  <c:v>5.94</c:v>
                </c:pt>
                <c:pt idx="7365">
                  <c:v>5.88</c:v>
                </c:pt>
                <c:pt idx="7366">
                  <c:v>5.82</c:v>
                </c:pt>
                <c:pt idx="7367">
                  <c:v>5.74</c:v>
                </c:pt>
                <c:pt idx="7368">
                  <c:v>5.65</c:v>
                </c:pt>
                <c:pt idx="7369">
                  <c:v>5.54</c:v>
                </c:pt>
                <c:pt idx="7370">
                  <c:v>5.43</c:v>
                </c:pt>
                <c:pt idx="7371">
                  <c:v>5.29</c:v>
                </c:pt>
                <c:pt idx="7372">
                  <c:v>5.2</c:v>
                </c:pt>
                <c:pt idx="7373">
                  <c:v>5.1100000000000003</c:v>
                </c:pt>
                <c:pt idx="7374">
                  <c:v>5.0199999999999996</c:v>
                </c:pt>
                <c:pt idx="7375">
                  <c:v>4.93</c:v>
                </c:pt>
                <c:pt idx="7376">
                  <c:v>4.87</c:v>
                </c:pt>
                <c:pt idx="7377">
                  <c:v>4.82</c:v>
                </c:pt>
                <c:pt idx="7378">
                  <c:v>4.8</c:v>
                </c:pt>
                <c:pt idx="7379">
                  <c:v>4.78</c:v>
                </c:pt>
                <c:pt idx="7380">
                  <c:v>4.75</c:v>
                </c:pt>
                <c:pt idx="7381">
                  <c:v>4.75</c:v>
                </c:pt>
                <c:pt idx="7382">
                  <c:v>4.68</c:v>
                </c:pt>
                <c:pt idx="7383">
                  <c:v>4.66</c:v>
                </c:pt>
                <c:pt idx="7384">
                  <c:v>4.66</c:v>
                </c:pt>
                <c:pt idx="7385">
                  <c:v>4.67</c:v>
                </c:pt>
                <c:pt idx="7386">
                  <c:v>4.68</c:v>
                </c:pt>
                <c:pt idx="7387">
                  <c:v>4.6900000000000004</c:v>
                </c:pt>
                <c:pt idx="7388">
                  <c:v>4.7</c:v>
                </c:pt>
                <c:pt idx="7389">
                  <c:v>4.6900000000000004</c:v>
                </c:pt>
                <c:pt idx="7390">
                  <c:v>4.6900000000000004</c:v>
                </c:pt>
                <c:pt idx="7391">
                  <c:v>4.72</c:v>
                </c:pt>
                <c:pt idx="7392">
                  <c:v>4.84</c:v>
                </c:pt>
                <c:pt idx="7393">
                  <c:v>4.87</c:v>
                </c:pt>
                <c:pt idx="7394">
                  <c:v>4.8099999999999996</c:v>
                </c:pt>
                <c:pt idx="7395">
                  <c:v>4.7</c:v>
                </c:pt>
                <c:pt idx="7396">
                  <c:v>4.5599999999999996</c:v>
                </c:pt>
                <c:pt idx="7397">
                  <c:v>4.43</c:v>
                </c:pt>
                <c:pt idx="7398">
                  <c:v>4.33</c:v>
                </c:pt>
                <c:pt idx="7399">
                  <c:v>4.2699999999999996</c:v>
                </c:pt>
                <c:pt idx="7400">
                  <c:v>4.22</c:v>
                </c:pt>
                <c:pt idx="7401">
                  <c:v>4.25</c:v>
                </c:pt>
                <c:pt idx="7402">
                  <c:v>4.3</c:v>
                </c:pt>
                <c:pt idx="7403">
                  <c:v>4.32</c:v>
                </c:pt>
                <c:pt idx="7404">
                  <c:v>4.37</c:v>
                </c:pt>
                <c:pt idx="7405">
                  <c:v>4.38</c:v>
                </c:pt>
                <c:pt idx="7406">
                  <c:v>4.3899999999999997</c:v>
                </c:pt>
                <c:pt idx="7407">
                  <c:v>4.32</c:v>
                </c:pt>
                <c:pt idx="7408">
                  <c:v>4.33</c:v>
                </c:pt>
                <c:pt idx="7409">
                  <c:v>4.4400000000000004</c:v>
                </c:pt>
                <c:pt idx="7410">
                  <c:v>4.7</c:v>
                </c:pt>
                <c:pt idx="7411">
                  <c:v>4.9000000000000004</c:v>
                </c:pt>
                <c:pt idx="7412">
                  <c:v>5.0199999999999996</c:v>
                </c:pt>
                <c:pt idx="7413">
                  <c:v>5.0599999999999996</c:v>
                </c:pt>
                <c:pt idx="7414">
                  <c:v>5.04</c:v>
                </c:pt>
                <c:pt idx="7415">
                  <c:v>5.03</c:v>
                </c:pt>
                <c:pt idx="7416">
                  <c:v>5.05</c:v>
                </c:pt>
                <c:pt idx="7417">
                  <c:v>5.04</c:v>
                </c:pt>
                <c:pt idx="7418">
                  <c:v>5</c:v>
                </c:pt>
                <c:pt idx="7419">
                  <c:v>4.9000000000000004</c:v>
                </c:pt>
                <c:pt idx="7420">
                  <c:v>4.78</c:v>
                </c:pt>
                <c:pt idx="7421">
                  <c:v>4.63</c:v>
                </c:pt>
                <c:pt idx="7422">
                  <c:v>4.4800000000000004</c:v>
                </c:pt>
                <c:pt idx="7423">
                  <c:v>4.34</c:v>
                </c:pt>
                <c:pt idx="7424">
                  <c:v>4.2</c:v>
                </c:pt>
                <c:pt idx="7425">
                  <c:v>4.04</c:v>
                </c:pt>
                <c:pt idx="7426">
                  <c:v>3.96</c:v>
                </c:pt>
                <c:pt idx="7427">
                  <c:v>3.82</c:v>
                </c:pt>
                <c:pt idx="7428">
                  <c:v>3.75</c:v>
                </c:pt>
                <c:pt idx="7429">
                  <c:v>3.68</c:v>
                </c:pt>
                <c:pt idx="7430">
                  <c:v>3.64</c:v>
                </c:pt>
                <c:pt idx="7431">
                  <c:v>3.54</c:v>
                </c:pt>
                <c:pt idx="7432">
                  <c:v>3.47</c:v>
                </c:pt>
                <c:pt idx="7433">
                  <c:v>3.42</c:v>
                </c:pt>
                <c:pt idx="7434">
                  <c:v>3.4</c:v>
                </c:pt>
                <c:pt idx="7435">
                  <c:v>3.38</c:v>
                </c:pt>
                <c:pt idx="7436">
                  <c:v>3.36</c:v>
                </c:pt>
                <c:pt idx="7437">
                  <c:v>3.32</c:v>
                </c:pt>
                <c:pt idx="7438">
                  <c:v>3.26</c:v>
                </c:pt>
                <c:pt idx="7439">
                  <c:v>3.2</c:v>
                </c:pt>
                <c:pt idx="7440">
                  <c:v>3.15</c:v>
                </c:pt>
                <c:pt idx="7441">
                  <c:v>3.12</c:v>
                </c:pt>
                <c:pt idx="7442">
                  <c:v>3.16</c:v>
                </c:pt>
                <c:pt idx="7443">
                  <c:v>3.25</c:v>
                </c:pt>
                <c:pt idx="7444">
                  <c:v>3.39</c:v>
                </c:pt>
                <c:pt idx="7445">
                  <c:v>3.54</c:v>
                </c:pt>
                <c:pt idx="7446">
                  <c:v>3.67</c:v>
                </c:pt>
                <c:pt idx="7447">
                  <c:v>3.73</c:v>
                </c:pt>
                <c:pt idx="7448">
                  <c:v>3.76</c:v>
                </c:pt>
                <c:pt idx="7449">
                  <c:v>3.77</c:v>
                </c:pt>
                <c:pt idx="7450">
                  <c:v>3.8</c:v>
                </c:pt>
                <c:pt idx="7451">
                  <c:v>3.81</c:v>
                </c:pt>
                <c:pt idx="7452">
                  <c:v>3.78</c:v>
                </c:pt>
                <c:pt idx="7453">
                  <c:v>3.77</c:v>
                </c:pt>
                <c:pt idx="7454">
                  <c:v>3.73</c:v>
                </c:pt>
                <c:pt idx="7455">
                  <c:v>3.72</c:v>
                </c:pt>
                <c:pt idx="7456">
                  <c:v>3.72</c:v>
                </c:pt>
                <c:pt idx="7457">
                  <c:v>3.7</c:v>
                </c:pt>
                <c:pt idx="7458">
                  <c:v>3.64</c:v>
                </c:pt>
                <c:pt idx="7459">
                  <c:v>3.53</c:v>
                </c:pt>
                <c:pt idx="7460">
                  <c:v>3.42</c:v>
                </c:pt>
                <c:pt idx="7461">
                  <c:v>3.32</c:v>
                </c:pt>
                <c:pt idx="7462">
                  <c:v>3.23</c:v>
                </c:pt>
                <c:pt idx="7463">
                  <c:v>3.18</c:v>
                </c:pt>
                <c:pt idx="7464">
                  <c:v>3.09</c:v>
                </c:pt>
                <c:pt idx="7465">
                  <c:v>3.02</c:v>
                </c:pt>
                <c:pt idx="7466">
                  <c:v>2.98</c:v>
                </c:pt>
                <c:pt idx="7467">
                  <c:v>2.94</c:v>
                </c:pt>
                <c:pt idx="7468">
                  <c:v>2.9</c:v>
                </c:pt>
                <c:pt idx="7469">
                  <c:v>2.86</c:v>
                </c:pt>
                <c:pt idx="7470">
                  <c:v>2.8</c:v>
                </c:pt>
                <c:pt idx="7471">
                  <c:v>2.75</c:v>
                </c:pt>
                <c:pt idx="7472">
                  <c:v>2.7</c:v>
                </c:pt>
                <c:pt idx="7473">
                  <c:v>2.68</c:v>
                </c:pt>
                <c:pt idx="7474">
                  <c:v>2.63</c:v>
                </c:pt>
                <c:pt idx="7475">
                  <c:v>2.5499999999999998</c:v>
                </c:pt>
                <c:pt idx="7476">
                  <c:v>2.48</c:v>
                </c:pt>
                <c:pt idx="7477">
                  <c:v>2.4300000000000002</c:v>
                </c:pt>
                <c:pt idx="7478">
                  <c:v>2.39</c:v>
                </c:pt>
                <c:pt idx="7479">
                  <c:v>2.34</c:v>
                </c:pt>
                <c:pt idx="7480">
                  <c:v>2.3199999999999998</c:v>
                </c:pt>
                <c:pt idx="7481">
                  <c:v>2.31</c:v>
                </c:pt>
                <c:pt idx="7482">
                  <c:v>2.33</c:v>
                </c:pt>
                <c:pt idx="7483">
                  <c:v>2.36</c:v>
                </c:pt>
                <c:pt idx="7484">
                  <c:v>2.42</c:v>
                </c:pt>
                <c:pt idx="7485">
                  <c:v>2.52</c:v>
                </c:pt>
                <c:pt idx="7486">
                  <c:v>2.63</c:v>
                </c:pt>
                <c:pt idx="7487">
                  <c:v>2.76</c:v>
                </c:pt>
                <c:pt idx="7488">
                  <c:v>2.86</c:v>
                </c:pt>
                <c:pt idx="7489">
                  <c:v>2.9</c:v>
                </c:pt>
                <c:pt idx="7490">
                  <c:v>2.92</c:v>
                </c:pt>
                <c:pt idx="7491">
                  <c:v>2.9</c:v>
                </c:pt>
                <c:pt idx="7492">
                  <c:v>2.84</c:v>
                </c:pt>
                <c:pt idx="7493">
                  <c:v>2.8</c:v>
                </c:pt>
                <c:pt idx="7494">
                  <c:v>2.7</c:v>
                </c:pt>
                <c:pt idx="7495">
                  <c:v>2.64</c:v>
                </c:pt>
                <c:pt idx="7496">
                  <c:v>2.63</c:v>
                </c:pt>
                <c:pt idx="7497">
                  <c:v>2.57</c:v>
                </c:pt>
                <c:pt idx="7498">
                  <c:v>2.52</c:v>
                </c:pt>
                <c:pt idx="7499">
                  <c:v>2.48</c:v>
                </c:pt>
                <c:pt idx="7500">
                  <c:v>2.4500000000000002</c:v>
                </c:pt>
                <c:pt idx="7501">
                  <c:v>2.4</c:v>
                </c:pt>
                <c:pt idx="7502">
                  <c:v>2.36</c:v>
                </c:pt>
                <c:pt idx="7503">
                  <c:v>2.34</c:v>
                </c:pt>
                <c:pt idx="7504">
                  <c:v>2.3199999999999998</c:v>
                </c:pt>
                <c:pt idx="7505">
                  <c:v>2.27</c:v>
                </c:pt>
                <c:pt idx="7506">
                  <c:v>2.23</c:v>
                </c:pt>
                <c:pt idx="7507">
                  <c:v>2.1800000000000002</c:v>
                </c:pt>
                <c:pt idx="7508">
                  <c:v>2.16</c:v>
                </c:pt>
                <c:pt idx="7509">
                  <c:v>2.14</c:v>
                </c:pt>
                <c:pt idx="7510">
                  <c:v>2.16</c:v>
                </c:pt>
                <c:pt idx="7511">
                  <c:v>2.2599999999999998</c:v>
                </c:pt>
                <c:pt idx="7512">
                  <c:v>2.35</c:v>
                </c:pt>
                <c:pt idx="7513">
                  <c:v>2.4</c:v>
                </c:pt>
                <c:pt idx="7514">
                  <c:v>2.33</c:v>
                </c:pt>
                <c:pt idx="7515">
                  <c:v>2.25</c:v>
                </c:pt>
                <c:pt idx="7516">
                  <c:v>2.2000000000000002</c:v>
                </c:pt>
                <c:pt idx="7517">
                  <c:v>2.19</c:v>
                </c:pt>
                <c:pt idx="7518">
                  <c:v>2.23</c:v>
                </c:pt>
                <c:pt idx="7519">
                  <c:v>2.27</c:v>
                </c:pt>
                <c:pt idx="7520">
                  <c:v>2.2999999999999998</c:v>
                </c:pt>
                <c:pt idx="7521">
                  <c:v>2.37</c:v>
                </c:pt>
                <c:pt idx="7522">
                  <c:v>2.4</c:v>
                </c:pt>
                <c:pt idx="7523">
                  <c:v>2.4</c:v>
                </c:pt>
                <c:pt idx="7524">
                  <c:v>2.42</c:v>
                </c:pt>
                <c:pt idx="7525">
                  <c:v>2.37</c:v>
                </c:pt>
                <c:pt idx="7526">
                  <c:v>2.31</c:v>
                </c:pt>
                <c:pt idx="7527">
                  <c:v>2.27</c:v>
                </c:pt>
                <c:pt idx="7528">
                  <c:v>2.1800000000000002</c:v>
                </c:pt>
                <c:pt idx="7529">
                  <c:v>2.1</c:v>
                </c:pt>
                <c:pt idx="7530">
                  <c:v>2.02</c:v>
                </c:pt>
                <c:pt idx="7531">
                  <c:v>1.95</c:v>
                </c:pt>
                <c:pt idx="7532">
                  <c:v>1.88</c:v>
                </c:pt>
                <c:pt idx="7533">
                  <c:v>1.8</c:v>
                </c:pt>
                <c:pt idx="7534">
                  <c:v>1.73</c:v>
                </c:pt>
                <c:pt idx="7535">
                  <c:v>1.66</c:v>
                </c:pt>
                <c:pt idx="7536">
                  <c:v>1.62</c:v>
                </c:pt>
                <c:pt idx="7537">
                  <c:v>1.6</c:v>
                </c:pt>
                <c:pt idx="7538">
                  <c:v>1.56</c:v>
                </c:pt>
                <c:pt idx="7539">
                  <c:v>1.54</c:v>
                </c:pt>
                <c:pt idx="7540">
                  <c:v>1.51</c:v>
                </c:pt>
                <c:pt idx="7541">
                  <c:v>1.5</c:v>
                </c:pt>
                <c:pt idx="7542">
                  <c:v>1.49</c:v>
                </c:pt>
                <c:pt idx="7543">
                  <c:v>1.5</c:v>
                </c:pt>
                <c:pt idx="7544">
                  <c:v>1.51</c:v>
                </c:pt>
                <c:pt idx="7545">
                  <c:v>1.53</c:v>
                </c:pt>
                <c:pt idx="7546">
                  <c:v>1.55</c:v>
                </c:pt>
                <c:pt idx="7547">
                  <c:v>1.61</c:v>
                </c:pt>
                <c:pt idx="7548">
                  <c:v>1.63</c:v>
                </c:pt>
                <c:pt idx="7549">
                  <c:v>1.71</c:v>
                </c:pt>
                <c:pt idx="7550">
                  <c:v>1.76</c:v>
                </c:pt>
                <c:pt idx="7551">
                  <c:v>1.8</c:v>
                </c:pt>
                <c:pt idx="7552">
                  <c:v>1.83</c:v>
                </c:pt>
                <c:pt idx="7553">
                  <c:v>1.86</c:v>
                </c:pt>
                <c:pt idx="7554">
                  <c:v>1.95</c:v>
                </c:pt>
                <c:pt idx="7555">
                  <c:v>2</c:v>
                </c:pt>
                <c:pt idx="7556">
                  <c:v>2.06</c:v>
                </c:pt>
                <c:pt idx="7557">
                  <c:v>2.08</c:v>
                </c:pt>
                <c:pt idx="7558">
                  <c:v>2.08</c:v>
                </c:pt>
                <c:pt idx="7559">
                  <c:v>2.1</c:v>
                </c:pt>
                <c:pt idx="7560">
                  <c:v>2.14</c:v>
                </c:pt>
                <c:pt idx="7561">
                  <c:v>2.17</c:v>
                </c:pt>
                <c:pt idx="7562">
                  <c:v>2.19</c:v>
                </c:pt>
                <c:pt idx="7563">
                  <c:v>2.2000000000000002</c:v>
                </c:pt>
                <c:pt idx="7564">
                  <c:v>2.21</c:v>
                </c:pt>
                <c:pt idx="7565">
                  <c:v>2.16</c:v>
                </c:pt>
                <c:pt idx="7566">
                  <c:v>2.15</c:v>
                </c:pt>
                <c:pt idx="7567">
                  <c:v>2.14</c:v>
                </c:pt>
                <c:pt idx="7568">
                  <c:v>2.16</c:v>
                </c:pt>
                <c:pt idx="7569">
                  <c:v>2.2000000000000002</c:v>
                </c:pt>
                <c:pt idx="7570">
                  <c:v>2.2599999999999998</c:v>
                </c:pt>
                <c:pt idx="7571">
                  <c:v>2.35</c:v>
                </c:pt>
                <c:pt idx="7572">
                  <c:v>2.41</c:v>
                </c:pt>
                <c:pt idx="7573">
                  <c:v>2.41</c:v>
                </c:pt>
                <c:pt idx="7574">
                  <c:v>2.4700000000000002</c:v>
                </c:pt>
                <c:pt idx="7575">
                  <c:v>2.4</c:v>
                </c:pt>
                <c:pt idx="7576">
                  <c:v>2.38</c:v>
                </c:pt>
                <c:pt idx="7577">
                  <c:v>2.34</c:v>
                </c:pt>
                <c:pt idx="7578">
                  <c:v>2.33</c:v>
                </c:pt>
                <c:pt idx="7579">
                  <c:v>2.36</c:v>
                </c:pt>
                <c:pt idx="7580">
                  <c:v>2.4</c:v>
                </c:pt>
                <c:pt idx="7581">
                  <c:v>2.4</c:v>
                </c:pt>
                <c:pt idx="7582">
                  <c:v>2.36</c:v>
                </c:pt>
                <c:pt idx="7583">
                  <c:v>2.27</c:v>
                </c:pt>
                <c:pt idx="7584">
                  <c:v>2.16</c:v>
                </c:pt>
                <c:pt idx="7585">
                  <c:v>2.0499999999999998</c:v>
                </c:pt>
                <c:pt idx="7586">
                  <c:v>1.95</c:v>
                </c:pt>
                <c:pt idx="7587">
                  <c:v>1.9</c:v>
                </c:pt>
                <c:pt idx="7588">
                  <c:v>1.87</c:v>
                </c:pt>
                <c:pt idx="7589">
                  <c:v>1.89</c:v>
                </c:pt>
                <c:pt idx="7590">
                  <c:v>1.94</c:v>
                </c:pt>
                <c:pt idx="7591">
                  <c:v>2.02</c:v>
                </c:pt>
                <c:pt idx="7592">
                  <c:v>2.14</c:v>
                </c:pt>
                <c:pt idx="7593">
                  <c:v>2.2599999999999998</c:v>
                </c:pt>
                <c:pt idx="7594">
                  <c:v>2.2999999999999998</c:v>
                </c:pt>
                <c:pt idx="7595">
                  <c:v>2.2999999999999998</c:v>
                </c:pt>
                <c:pt idx="7596">
                  <c:v>2.2999999999999998</c:v>
                </c:pt>
                <c:pt idx="7597">
                  <c:v>2.2999999999999998</c:v>
                </c:pt>
                <c:pt idx="7598">
                  <c:v>2.2999999999999998</c:v>
                </c:pt>
                <c:pt idx="7599">
                  <c:v>2.35</c:v>
                </c:pt>
                <c:pt idx="7600">
                  <c:v>2.46</c:v>
                </c:pt>
                <c:pt idx="7601">
                  <c:v>2.7</c:v>
                </c:pt>
                <c:pt idx="7602">
                  <c:v>2.94</c:v>
                </c:pt>
                <c:pt idx="7603">
                  <c:v>3.21</c:v>
                </c:pt>
                <c:pt idx="7604">
                  <c:v>3.46</c:v>
                </c:pt>
                <c:pt idx="7605">
                  <c:v>3.69</c:v>
                </c:pt>
                <c:pt idx="7606">
                  <c:v>3.88</c:v>
                </c:pt>
                <c:pt idx="7607">
                  <c:v>4.07</c:v>
                </c:pt>
                <c:pt idx="7608">
                  <c:v>4.12</c:v>
                </c:pt>
                <c:pt idx="7609">
                  <c:v>4.2</c:v>
                </c:pt>
                <c:pt idx="7610">
                  <c:v>4.26</c:v>
                </c:pt>
                <c:pt idx="7611">
                  <c:v>4.3099999999999996</c:v>
                </c:pt>
                <c:pt idx="7612">
                  <c:v>4.3600000000000003</c:v>
                </c:pt>
                <c:pt idx="7613">
                  <c:v>4.3499999999999996</c:v>
                </c:pt>
                <c:pt idx="7614">
                  <c:v>4.3499999999999996</c:v>
                </c:pt>
                <c:pt idx="7615">
                  <c:v>4.3499999999999996</c:v>
                </c:pt>
                <c:pt idx="7616">
                  <c:v>4.3499999999999996</c:v>
                </c:pt>
                <c:pt idx="7617">
                  <c:v>4.34</c:v>
                </c:pt>
                <c:pt idx="7618">
                  <c:v>4.3099999999999996</c:v>
                </c:pt>
                <c:pt idx="7619">
                  <c:v>4.3</c:v>
                </c:pt>
                <c:pt idx="7620">
                  <c:v>4.32</c:v>
                </c:pt>
                <c:pt idx="7621">
                  <c:v>4.32</c:v>
                </c:pt>
                <c:pt idx="7622">
                  <c:v>4.3499999999999996</c:v>
                </c:pt>
                <c:pt idx="7623">
                  <c:v>4.3499999999999996</c:v>
                </c:pt>
                <c:pt idx="7624">
                  <c:v>4.37</c:v>
                </c:pt>
                <c:pt idx="7625">
                  <c:v>4.38</c:v>
                </c:pt>
                <c:pt idx="7626">
                  <c:v>4.38</c:v>
                </c:pt>
                <c:pt idx="7627">
                  <c:v>4.3600000000000003</c:v>
                </c:pt>
                <c:pt idx="7628">
                  <c:v>4.37</c:v>
                </c:pt>
                <c:pt idx="7629">
                  <c:v>4.4000000000000004</c:v>
                </c:pt>
                <c:pt idx="7630">
                  <c:v>4.46</c:v>
                </c:pt>
                <c:pt idx="7631">
                  <c:v>4.5199999999999996</c:v>
                </c:pt>
                <c:pt idx="7632">
                  <c:v>4.62</c:v>
                </c:pt>
                <c:pt idx="7633">
                  <c:v>4.7</c:v>
                </c:pt>
                <c:pt idx="7634">
                  <c:v>4.78</c:v>
                </c:pt>
                <c:pt idx="7635">
                  <c:v>4.84</c:v>
                </c:pt>
                <c:pt idx="7636">
                  <c:v>4.9000000000000004</c:v>
                </c:pt>
                <c:pt idx="7637">
                  <c:v>4.96</c:v>
                </c:pt>
                <c:pt idx="7638">
                  <c:v>5.04</c:v>
                </c:pt>
                <c:pt idx="7639">
                  <c:v>5.13</c:v>
                </c:pt>
                <c:pt idx="7640">
                  <c:v>5.2</c:v>
                </c:pt>
                <c:pt idx="7641">
                  <c:v>5.28</c:v>
                </c:pt>
                <c:pt idx="7642">
                  <c:v>5.34</c:v>
                </c:pt>
                <c:pt idx="7643">
                  <c:v>5.43</c:v>
                </c:pt>
                <c:pt idx="7644">
                  <c:v>5.45</c:v>
                </c:pt>
                <c:pt idx="7645">
                  <c:v>5.43</c:v>
                </c:pt>
                <c:pt idx="7646">
                  <c:v>5.4</c:v>
                </c:pt>
                <c:pt idx="7647">
                  <c:v>5.36</c:v>
                </c:pt>
                <c:pt idx="7648">
                  <c:v>5.31</c:v>
                </c:pt>
                <c:pt idx="7649">
                  <c:v>5.22</c:v>
                </c:pt>
                <c:pt idx="7650">
                  <c:v>5.0999999999999996</c:v>
                </c:pt>
                <c:pt idx="7651">
                  <c:v>5</c:v>
                </c:pt>
                <c:pt idx="7652">
                  <c:v>4.9000000000000004</c:v>
                </c:pt>
                <c:pt idx="7653">
                  <c:v>4.8</c:v>
                </c:pt>
                <c:pt idx="7654">
                  <c:v>4.7</c:v>
                </c:pt>
                <c:pt idx="7655">
                  <c:v>4.6500000000000004</c:v>
                </c:pt>
                <c:pt idx="7656">
                  <c:v>4.5999999999999996</c:v>
                </c:pt>
                <c:pt idx="7657">
                  <c:v>4.55</c:v>
                </c:pt>
                <c:pt idx="7658">
                  <c:v>4.49</c:v>
                </c:pt>
                <c:pt idx="7659">
                  <c:v>4.4400000000000004</c:v>
                </c:pt>
                <c:pt idx="7660">
                  <c:v>4.38</c:v>
                </c:pt>
                <c:pt idx="7661">
                  <c:v>4.3</c:v>
                </c:pt>
                <c:pt idx="7662">
                  <c:v>4.1900000000000004</c:v>
                </c:pt>
                <c:pt idx="7663">
                  <c:v>4.05</c:v>
                </c:pt>
                <c:pt idx="7664">
                  <c:v>3.9</c:v>
                </c:pt>
                <c:pt idx="7665">
                  <c:v>3.8</c:v>
                </c:pt>
                <c:pt idx="7666">
                  <c:v>3.75</c:v>
                </c:pt>
                <c:pt idx="7667">
                  <c:v>3.7</c:v>
                </c:pt>
                <c:pt idx="7668">
                  <c:v>3.7</c:v>
                </c:pt>
                <c:pt idx="7669">
                  <c:v>3.74</c:v>
                </c:pt>
                <c:pt idx="7670">
                  <c:v>3.78</c:v>
                </c:pt>
                <c:pt idx="7671">
                  <c:v>3.87</c:v>
                </c:pt>
                <c:pt idx="7672">
                  <c:v>4</c:v>
                </c:pt>
                <c:pt idx="7673">
                  <c:v>4.08</c:v>
                </c:pt>
                <c:pt idx="7674">
                  <c:v>4.16</c:v>
                </c:pt>
                <c:pt idx="7675">
                  <c:v>4.25</c:v>
                </c:pt>
                <c:pt idx="7676">
                  <c:v>4.32</c:v>
                </c:pt>
                <c:pt idx="7677">
                  <c:v>4.3600000000000003</c:v>
                </c:pt>
                <c:pt idx="7678">
                  <c:v>4.3600000000000003</c:v>
                </c:pt>
                <c:pt idx="7679">
                  <c:v>4.3600000000000003</c:v>
                </c:pt>
                <c:pt idx="7680">
                  <c:v>4.34</c:v>
                </c:pt>
                <c:pt idx="7681">
                  <c:v>4.3499999999999996</c:v>
                </c:pt>
                <c:pt idx="7682">
                  <c:v>4.46</c:v>
                </c:pt>
                <c:pt idx="7683">
                  <c:v>4.58</c:v>
                </c:pt>
                <c:pt idx="7684">
                  <c:v>4.6500000000000004</c:v>
                </c:pt>
                <c:pt idx="7685">
                  <c:v>4.7</c:v>
                </c:pt>
                <c:pt idx="7686">
                  <c:v>4.7699999999999996</c:v>
                </c:pt>
                <c:pt idx="7687">
                  <c:v>4.82</c:v>
                </c:pt>
                <c:pt idx="7688">
                  <c:v>4.9000000000000004</c:v>
                </c:pt>
                <c:pt idx="7689">
                  <c:v>4.9400000000000004</c:v>
                </c:pt>
                <c:pt idx="7690">
                  <c:v>5</c:v>
                </c:pt>
                <c:pt idx="7691">
                  <c:v>5</c:v>
                </c:pt>
                <c:pt idx="7692">
                  <c:v>5</c:v>
                </c:pt>
                <c:pt idx="7693">
                  <c:v>4.97</c:v>
                </c:pt>
                <c:pt idx="7694">
                  <c:v>4.9000000000000004</c:v>
                </c:pt>
                <c:pt idx="7695">
                  <c:v>4.83</c:v>
                </c:pt>
                <c:pt idx="7696">
                  <c:v>4.72</c:v>
                </c:pt>
                <c:pt idx="7697">
                  <c:v>4.62</c:v>
                </c:pt>
                <c:pt idx="7698">
                  <c:v>4.53</c:v>
                </c:pt>
                <c:pt idx="7699">
                  <c:v>4.47</c:v>
                </c:pt>
                <c:pt idx="7700">
                  <c:v>4.42</c:v>
                </c:pt>
                <c:pt idx="7701">
                  <c:v>4.3499999999999996</c:v>
                </c:pt>
                <c:pt idx="7702">
                  <c:v>4.2699999999999996</c:v>
                </c:pt>
                <c:pt idx="7703">
                  <c:v>4.2</c:v>
                </c:pt>
                <c:pt idx="7704">
                  <c:v>4.0999999999999996</c:v>
                </c:pt>
                <c:pt idx="7705">
                  <c:v>4.05</c:v>
                </c:pt>
                <c:pt idx="7706">
                  <c:v>4</c:v>
                </c:pt>
                <c:pt idx="7707">
                  <c:v>3.93</c:v>
                </c:pt>
                <c:pt idx="7708">
                  <c:v>3.9</c:v>
                </c:pt>
                <c:pt idx="7709">
                  <c:v>3.9</c:v>
                </c:pt>
                <c:pt idx="7710">
                  <c:v>3.94</c:v>
                </c:pt>
                <c:pt idx="7711">
                  <c:v>3.92</c:v>
                </c:pt>
                <c:pt idx="7712">
                  <c:v>3.92</c:v>
                </c:pt>
                <c:pt idx="7713">
                  <c:v>3.88</c:v>
                </c:pt>
                <c:pt idx="7714">
                  <c:v>3.83</c:v>
                </c:pt>
                <c:pt idx="7715">
                  <c:v>3.74</c:v>
                </c:pt>
                <c:pt idx="7716">
                  <c:v>3.66</c:v>
                </c:pt>
                <c:pt idx="7717">
                  <c:v>3.56</c:v>
                </c:pt>
                <c:pt idx="7718">
                  <c:v>3.5</c:v>
                </c:pt>
                <c:pt idx="7719">
                  <c:v>3.4</c:v>
                </c:pt>
                <c:pt idx="7720">
                  <c:v>3.35</c:v>
                </c:pt>
                <c:pt idx="7721">
                  <c:v>3.26</c:v>
                </c:pt>
                <c:pt idx="7722">
                  <c:v>3.22</c:v>
                </c:pt>
                <c:pt idx="7723">
                  <c:v>3.22</c:v>
                </c:pt>
                <c:pt idx="7724">
                  <c:v>3.22</c:v>
                </c:pt>
                <c:pt idx="7725">
                  <c:v>3.2</c:v>
                </c:pt>
                <c:pt idx="7726">
                  <c:v>3.17</c:v>
                </c:pt>
                <c:pt idx="7727">
                  <c:v>3.17</c:v>
                </c:pt>
                <c:pt idx="7728">
                  <c:v>3.19</c:v>
                </c:pt>
                <c:pt idx="7729">
                  <c:v>3.19</c:v>
                </c:pt>
                <c:pt idx="7730">
                  <c:v>3.2</c:v>
                </c:pt>
                <c:pt idx="7731">
                  <c:v>3.21</c:v>
                </c:pt>
                <c:pt idx="7732">
                  <c:v>3.21</c:v>
                </c:pt>
                <c:pt idx="7733">
                  <c:v>3.21</c:v>
                </c:pt>
                <c:pt idx="7734">
                  <c:v>3.2</c:v>
                </c:pt>
                <c:pt idx="7735">
                  <c:v>3.18</c:v>
                </c:pt>
                <c:pt idx="7736">
                  <c:v>3.13</c:v>
                </c:pt>
                <c:pt idx="7737">
                  <c:v>3.08</c:v>
                </c:pt>
                <c:pt idx="7738">
                  <c:v>3.04</c:v>
                </c:pt>
                <c:pt idx="7739">
                  <c:v>2.98</c:v>
                </c:pt>
                <c:pt idx="7740">
                  <c:v>2.93</c:v>
                </c:pt>
                <c:pt idx="7741">
                  <c:v>2.88</c:v>
                </c:pt>
                <c:pt idx="7742">
                  <c:v>2.8</c:v>
                </c:pt>
                <c:pt idx="7743">
                  <c:v>2.75</c:v>
                </c:pt>
                <c:pt idx="7744">
                  <c:v>2.7</c:v>
                </c:pt>
                <c:pt idx="7745">
                  <c:v>2.66</c:v>
                </c:pt>
                <c:pt idx="7746">
                  <c:v>2.62</c:v>
                </c:pt>
                <c:pt idx="7747">
                  <c:v>2.58</c:v>
                </c:pt>
                <c:pt idx="7748">
                  <c:v>2.54</c:v>
                </c:pt>
                <c:pt idx="7749">
                  <c:v>2.5</c:v>
                </c:pt>
                <c:pt idx="7750">
                  <c:v>2.4700000000000002</c:v>
                </c:pt>
                <c:pt idx="7751">
                  <c:v>2.42</c:v>
                </c:pt>
                <c:pt idx="7752">
                  <c:v>2.38</c:v>
                </c:pt>
                <c:pt idx="7753">
                  <c:v>2.3199999999999998</c:v>
                </c:pt>
                <c:pt idx="7754">
                  <c:v>2.2799999999999998</c:v>
                </c:pt>
                <c:pt idx="7755">
                  <c:v>2.2599999999999998</c:v>
                </c:pt>
                <c:pt idx="7756">
                  <c:v>2.2000000000000002</c:v>
                </c:pt>
                <c:pt idx="7757">
                  <c:v>2.15</c:v>
                </c:pt>
                <c:pt idx="7758">
                  <c:v>2.08</c:v>
                </c:pt>
                <c:pt idx="7759">
                  <c:v>2.0699999999999998</c:v>
                </c:pt>
                <c:pt idx="7760">
                  <c:v>2.0499999999999998</c:v>
                </c:pt>
                <c:pt idx="7761">
                  <c:v>2.02</c:v>
                </c:pt>
                <c:pt idx="7762">
                  <c:v>2</c:v>
                </c:pt>
                <c:pt idx="7763">
                  <c:v>2</c:v>
                </c:pt>
                <c:pt idx="7764">
                  <c:v>1.98</c:v>
                </c:pt>
                <c:pt idx="7765">
                  <c:v>1.98</c:v>
                </c:pt>
                <c:pt idx="7766">
                  <c:v>2.0099999999999998</c:v>
                </c:pt>
                <c:pt idx="7767">
                  <c:v>2.0499999999999998</c:v>
                </c:pt>
                <c:pt idx="7768">
                  <c:v>2.08</c:v>
                </c:pt>
                <c:pt idx="7769">
                  <c:v>2.14</c:v>
                </c:pt>
                <c:pt idx="7770">
                  <c:v>2.2000000000000002</c:v>
                </c:pt>
                <c:pt idx="7771">
                  <c:v>2.2799999999999998</c:v>
                </c:pt>
                <c:pt idx="7772">
                  <c:v>2.38</c:v>
                </c:pt>
                <c:pt idx="7773">
                  <c:v>2.4500000000000002</c:v>
                </c:pt>
                <c:pt idx="7774">
                  <c:v>2.54</c:v>
                </c:pt>
                <c:pt idx="7775">
                  <c:v>2.57</c:v>
                </c:pt>
                <c:pt idx="7776">
                  <c:v>2.6</c:v>
                </c:pt>
                <c:pt idx="7777">
                  <c:v>2.6</c:v>
                </c:pt>
                <c:pt idx="7778">
                  <c:v>2.58</c:v>
                </c:pt>
                <c:pt idx="7779">
                  <c:v>2.5299999999999998</c:v>
                </c:pt>
                <c:pt idx="7780">
                  <c:v>2.5099999999999998</c:v>
                </c:pt>
                <c:pt idx="7781">
                  <c:v>2.46</c:v>
                </c:pt>
                <c:pt idx="7782">
                  <c:v>2.41</c:v>
                </c:pt>
                <c:pt idx="7783">
                  <c:v>2.34</c:v>
                </c:pt>
                <c:pt idx="7784">
                  <c:v>2.27</c:v>
                </c:pt>
                <c:pt idx="7785">
                  <c:v>2.21</c:v>
                </c:pt>
                <c:pt idx="7786">
                  <c:v>2.13</c:v>
                </c:pt>
                <c:pt idx="7787">
                  <c:v>2.08</c:v>
                </c:pt>
                <c:pt idx="7788">
                  <c:v>2.0499999999999998</c:v>
                </c:pt>
                <c:pt idx="7789">
                  <c:v>2.02</c:v>
                </c:pt>
                <c:pt idx="7790">
                  <c:v>2.0499999999999998</c:v>
                </c:pt>
                <c:pt idx="7791">
                  <c:v>2.11</c:v>
                </c:pt>
                <c:pt idx="7792">
                  <c:v>2.16</c:v>
                </c:pt>
                <c:pt idx="7793">
                  <c:v>2.2200000000000002</c:v>
                </c:pt>
                <c:pt idx="7794">
                  <c:v>2.31</c:v>
                </c:pt>
                <c:pt idx="7795">
                  <c:v>2.35</c:v>
                </c:pt>
                <c:pt idx="7796">
                  <c:v>2.35</c:v>
                </c:pt>
                <c:pt idx="7797">
                  <c:v>2.35</c:v>
                </c:pt>
                <c:pt idx="7798">
                  <c:v>2.34</c:v>
                </c:pt>
                <c:pt idx="7799">
                  <c:v>2.2999999999999998</c:v>
                </c:pt>
                <c:pt idx="7800">
                  <c:v>2.25</c:v>
                </c:pt>
                <c:pt idx="7801">
                  <c:v>2.2000000000000002</c:v>
                </c:pt>
                <c:pt idx="7802">
                  <c:v>2.12</c:v>
                </c:pt>
                <c:pt idx="7803">
                  <c:v>2.0499999999999998</c:v>
                </c:pt>
                <c:pt idx="7804">
                  <c:v>2</c:v>
                </c:pt>
                <c:pt idx="7805">
                  <c:v>1.94</c:v>
                </c:pt>
                <c:pt idx="7806">
                  <c:v>1.87</c:v>
                </c:pt>
                <c:pt idx="7807">
                  <c:v>1.85</c:v>
                </c:pt>
                <c:pt idx="7808">
                  <c:v>1.81</c:v>
                </c:pt>
                <c:pt idx="7809">
                  <c:v>1.78</c:v>
                </c:pt>
                <c:pt idx="7810">
                  <c:v>1.74</c:v>
                </c:pt>
                <c:pt idx="7811">
                  <c:v>1.68</c:v>
                </c:pt>
                <c:pt idx="7812">
                  <c:v>1.65</c:v>
                </c:pt>
                <c:pt idx="7813">
                  <c:v>1.6</c:v>
                </c:pt>
                <c:pt idx="7814">
                  <c:v>1.56</c:v>
                </c:pt>
                <c:pt idx="7815">
                  <c:v>1.53</c:v>
                </c:pt>
                <c:pt idx="7816">
                  <c:v>1.51</c:v>
                </c:pt>
                <c:pt idx="7817">
                  <c:v>1.48</c:v>
                </c:pt>
                <c:pt idx="7818">
                  <c:v>1.45</c:v>
                </c:pt>
                <c:pt idx="7819">
                  <c:v>1.41</c:v>
                </c:pt>
                <c:pt idx="7820">
                  <c:v>1.39</c:v>
                </c:pt>
                <c:pt idx="7821">
                  <c:v>1.37</c:v>
                </c:pt>
                <c:pt idx="7822">
                  <c:v>1.35</c:v>
                </c:pt>
                <c:pt idx="7823">
                  <c:v>1.33</c:v>
                </c:pt>
                <c:pt idx="7824">
                  <c:v>1.31</c:v>
                </c:pt>
                <c:pt idx="7825">
                  <c:v>1.31</c:v>
                </c:pt>
                <c:pt idx="7826">
                  <c:v>1.3</c:v>
                </c:pt>
                <c:pt idx="7827">
                  <c:v>1.3</c:v>
                </c:pt>
                <c:pt idx="7828">
                  <c:v>1.3</c:v>
                </c:pt>
                <c:pt idx="7829">
                  <c:v>1.29</c:v>
                </c:pt>
                <c:pt idx="7830">
                  <c:v>1.27</c:v>
                </c:pt>
                <c:pt idx="7831">
                  <c:v>1.24</c:v>
                </c:pt>
                <c:pt idx="7832">
                  <c:v>1.22</c:v>
                </c:pt>
                <c:pt idx="7833">
                  <c:v>1.2</c:v>
                </c:pt>
                <c:pt idx="7834">
                  <c:v>1.18</c:v>
                </c:pt>
                <c:pt idx="7835">
                  <c:v>1.18</c:v>
                </c:pt>
                <c:pt idx="7836">
                  <c:v>1.1299999999999999</c:v>
                </c:pt>
                <c:pt idx="7837">
                  <c:v>1.1100000000000001</c:v>
                </c:pt>
                <c:pt idx="7838">
                  <c:v>1.1100000000000001</c:v>
                </c:pt>
                <c:pt idx="7839">
                  <c:v>1.1200000000000001</c:v>
                </c:pt>
                <c:pt idx="7840">
                  <c:v>1.1299999999999999</c:v>
                </c:pt>
                <c:pt idx="7841">
                  <c:v>1.1100000000000001</c:v>
                </c:pt>
                <c:pt idx="7842">
                  <c:v>1.1000000000000001</c:v>
                </c:pt>
                <c:pt idx="7843">
                  <c:v>1.0900000000000001</c:v>
                </c:pt>
                <c:pt idx="7844">
                  <c:v>1.0900000000000001</c:v>
                </c:pt>
                <c:pt idx="7845">
                  <c:v>1.1200000000000001</c:v>
                </c:pt>
                <c:pt idx="7846">
                  <c:v>1.0900000000000001</c:v>
                </c:pt>
                <c:pt idx="7847">
                  <c:v>1.0900000000000001</c:v>
                </c:pt>
                <c:pt idx="7848">
                  <c:v>1.07</c:v>
                </c:pt>
                <c:pt idx="7849">
                  <c:v>1.07</c:v>
                </c:pt>
                <c:pt idx="7850">
                  <c:v>1.08</c:v>
                </c:pt>
                <c:pt idx="7851">
                  <c:v>1.06</c:v>
                </c:pt>
                <c:pt idx="7852">
                  <c:v>1.04</c:v>
                </c:pt>
                <c:pt idx="7853">
                  <c:v>1.04</c:v>
                </c:pt>
                <c:pt idx="7854">
                  <c:v>1.04</c:v>
                </c:pt>
                <c:pt idx="7855">
                  <c:v>1.08</c:v>
                </c:pt>
                <c:pt idx="7856">
                  <c:v>1.08</c:v>
                </c:pt>
                <c:pt idx="7857">
                  <c:v>1.1000000000000001</c:v>
                </c:pt>
                <c:pt idx="7858">
                  <c:v>1.18</c:v>
                </c:pt>
                <c:pt idx="7859">
                  <c:v>1.45</c:v>
                </c:pt>
                <c:pt idx="7860">
                  <c:v>1.94</c:v>
                </c:pt>
                <c:pt idx="7861">
                  <c:v>2.46</c:v>
                </c:pt>
                <c:pt idx="7862">
                  <c:v>2.95</c:v>
                </c:pt>
                <c:pt idx="7863">
                  <c:v>2.88</c:v>
                </c:pt>
                <c:pt idx="7864">
                  <c:v>2.86</c:v>
                </c:pt>
                <c:pt idx="7865">
                  <c:v>2.8</c:v>
                </c:pt>
                <c:pt idx="7866">
                  <c:v>2.7</c:v>
                </c:pt>
                <c:pt idx="7867">
                  <c:v>2.68</c:v>
                </c:pt>
                <c:pt idx="7868">
                  <c:v>2.58</c:v>
                </c:pt>
                <c:pt idx="7869">
                  <c:v>2.5499999999999998</c:v>
                </c:pt>
                <c:pt idx="7870">
                  <c:v>2.58</c:v>
                </c:pt>
                <c:pt idx="7871">
                  <c:v>2.68</c:v>
                </c:pt>
                <c:pt idx="7872">
                  <c:v>2.81</c:v>
                </c:pt>
                <c:pt idx="7873">
                  <c:v>3.08</c:v>
                </c:pt>
                <c:pt idx="7874">
                  <c:v>3.42</c:v>
                </c:pt>
                <c:pt idx="7875">
                  <c:v>3.69</c:v>
                </c:pt>
                <c:pt idx="7876">
                  <c:v>3.9</c:v>
                </c:pt>
                <c:pt idx="7877">
                  <c:v>4</c:v>
                </c:pt>
                <c:pt idx="7878">
                  <c:v>4.04</c:v>
                </c:pt>
                <c:pt idx="7879">
                  <c:v>4</c:v>
                </c:pt>
                <c:pt idx="7880">
                  <c:v>3.9</c:v>
                </c:pt>
                <c:pt idx="7881">
                  <c:v>3.9</c:v>
                </c:pt>
                <c:pt idx="7882">
                  <c:v>3.88</c:v>
                </c:pt>
                <c:pt idx="7883">
                  <c:v>3.87</c:v>
                </c:pt>
                <c:pt idx="7884">
                  <c:v>3.9</c:v>
                </c:pt>
                <c:pt idx="7885">
                  <c:v>3.74</c:v>
                </c:pt>
                <c:pt idx="7886">
                  <c:v>3.58</c:v>
                </c:pt>
                <c:pt idx="7887">
                  <c:v>3.38</c:v>
                </c:pt>
                <c:pt idx="7888">
                  <c:v>3.13</c:v>
                </c:pt>
                <c:pt idx="7889">
                  <c:v>2.92</c:v>
                </c:pt>
                <c:pt idx="7890">
                  <c:v>2.7</c:v>
                </c:pt>
                <c:pt idx="7891">
                  <c:v>2.5</c:v>
                </c:pt>
                <c:pt idx="7892">
                  <c:v>2.2999999999999998</c:v>
                </c:pt>
                <c:pt idx="7893">
                  <c:v>2.1800000000000002</c:v>
                </c:pt>
                <c:pt idx="7894">
                  <c:v>2.1</c:v>
                </c:pt>
                <c:pt idx="7895">
                  <c:v>1.98</c:v>
                </c:pt>
                <c:pt idx="7896">
                  <c:v>1.84</c:v>
                </c:pt>
                <c:pt idx="7897">
                  <c:v>1.72</c:v>
                </c:pt>
                <c:pt idx="7898">
                  <c:v>1.55</c:v>
                </c:pt>
                <c:pt idx="7899">
                  <c:v>1.46</c:v>
                </c:pt>
                <c:pt idx="7900">
                  <c:v>1.36</c:v>
                </c:pt>
                <c:pt idx="7901">
                  <c:v>1.3</c:v>
                </c:pt>
                <c:pt idx="7902">
                  <c:v>1.2</c:v>
                </c:pt>
                <c:pt idx="7903">
                  <c:v>1.1399999999999999</c:v>
                </c:pt>
                <c:pt idx="7904">
                  <c:v>1.1000000000000001</c:v>
                </c:pt>
                <c:pt idx="7905">
                  <c:v>1.1000000000000001</c:v>
                </c:pt>
                <c:pt idx="7906">
                  <c:v>1.1200000000000001</c:v>
                </c:pt>
                <c:pt idx="7907">
                  <c:v>1.1599999999999999</c:v>
                </c:pt>
                <c:pt idx="7908">
                  <c:v>1.22</c:v>
                </c:pt>
                <c:pt idx="7909">
                  <c:v>1.33</c:v>
                </c:pt>
                <c:pt idx="7910">
                  <c:v>1.45</c:v>
                </c:pt>
                <c:pt idx="7911">
                  <c:v>1.6</c:v>
                </c:pt>
                <c:pt idx="7912">
                  <c:v>1.9</c:v>
                </c:pt>
                <c:pt idx="7913">
                  <c:v>2.2000000000000002</c:v>
                </c:pt>
                <c:pt idx="7914">
                  <c:v>2.5</c:v>
                </c:pt>
                <c:pt idx="7915">
                  <c:v>2.63</c:v>
                </c:pt>
                <c:pt idx="7916">
                  <c:v>2.63</c:v>
                </c:pt>
                <c:pt idx="7917">
                  <c:v>2.56</c:v>
                </c:pt>
                <c:pt idx="7918">
                  <c:v>2.5</c:v>
                </c:pt>
                <c:pt idx="7919">
                  <c:v>2.5</c:v>
                </c:pt>
                <c:pt idx="7920">
                  <c:v>2.52</c:v>
                </c:pt>
                <c:pt idx="7921">
                  <c:v>2.6</c:v>
                </c:pt>
                <c:pt idx="7922">
                  <c:v>2.68</c:v>
                </c:pt>
                <c:pt idx="7923">
                  <c:v>2.84</c:v>
                </c:pt>
                <c:pt idx="7924">
                  <c:v>3.06</c:v>
                </c:pt>
                <c:pt idx="7925">
                  <c:v>3.38</c:v>
                </c:pt>
                <c:pt idx="7926">
                  <c:v>3.8</c:v>
                </c:pt>
                <c:pt idx="7927">
                  <c:v>3.94</c:v>
                </c:pt>
                <c:pt idx="7928">
                  <c:v>4.0999999999999996</c:v>
                </c:pt>
                <c:pt idx="7929">
                  <c:v>4.25</c:v>
                </c:pt>
                <c:pt idx="7930">
                  <c:v>4.3</c:v>
                </c:pt>
                <c:pt idx="7931">
                  <c:v>4.25</c:v>
                </c:pt>
                <c:pt idx="7932">
                  <c:v>4.0999999999999996</c:v>
                </c:pt>
                <c:pt idx="7933">
                  <c:v>3.9</c:v>
                </c:pt>
                <c:pt idx="7934">
                  <c:v>3.7</c:v>
                </c:pt>
                <c:pt idx="7935">
                  <c:v>3.47</c:v>
                </c:pt>
                <c:pt idx="7936">
                  <c:v>3.3</c:v>
                </c:pt>
                <c:pt idx="7937">
                  <c:v>3.14</c:v>
                </c:pt>
                <c:pt idx="7938">
                  <c:v>3</c:v>
                </c:pt>
                <c:pt idx="7939">
                  <c:v>2.88</c:v>
                </c:pt>
                <c:pt idx="7940">
                  <c:v>2.77</c:v>
                </c:pt>
                <c:pt idx="7941">
                  <c:v>2.64</c:v>
                </c:pt>
                <c:pt idx="7942">
                  <c:v>2.5</c:v>
                </c:pt>
                <c:pt idx="7943">
                  <c:v>2.36</c:v>
                </c:pt>
                <c:pt idx="7944">
                  <c:v>2.2599999999999998</c:v>
                </c:pt>
                <c:pt idx="7945">
                  <c:v>2.16</c:v>
                </c:pt>
                <c:pt idx="7946">
                  <c:v>1.96</c:v>
                </c:pt>
                <c:pt idx="7947">
                  <c:v>1.88</c:v>
                </c:pt>
                <c:pt idx="7948">
                  <c:v>1.78</c:v>
                </c:pt>
                <c:pt idx="7949">
                  <c:v>1.66</c:v>
                </c:pt>
                <c:pt idx="7950">
                  <c:v>1.53</c:v>
                </c:pt>
                <c:pt idx="7951">
                  <c:v>1.48</c:v>
                </c:pt>
                <c:pt idx="7952">
                  <c:v>1.42</c:v>
                </c:pt>
                <c:pt idx="7953">
                  <c:v>1.33</c:v>
                </c:pt>
                <c:pt idx="7954">
                  <c:v>1.26</c:v>
                </c:pt>
                <c:pt idx="7955">
                  <c:v>1.2</c:v>
                </c:pt>
                <c:pt idx="7956">
                  <c:v>1.1599999999999999</c:v>
                </c:pt>
                <c:pt idx="7957">
                  <c:v>1.1499999999999999</c:v>
                </c:pt>
                <c:pt idx="7958">
                  <c:v>1.1299999999999999</c:v>
                </c:pt>
                <c:pt idx="7959">
                  <c:v>1.1299999999999999</c:v>
                </c:pt>
                <c:pt idx="7960">
                  <c:v>1.1499999999999999</c:v>
                </c:pt>
                <c:pt idx="7961">
                  <c:v>1.1299999999999999</c:v>
                </c:pt>
                <c:pt idx="7962">
                  <c:v>1.1000000000000001</c:v>
                </c:pt>
                <c:pt idx="7963">
                  <c:v>1.07</c:v>
                </c:pt>
                <c:pt idx="7964">
                  <c:v>1.02</c:v>
                </c:pt>
                <c:pt idx="7965">
                  <c:v>1.02</c:v>
                </c:pt>
                <c:pt idx="7966">
                  <c:v>1.02</c:v>
                </c:pt>
                <c:pt idx="7967">
                  <c:v>1.02</c:v>
                </c:pt>
                <c:pt idx="7968">
                  <c:v>1.03</c:v>
                </c:pt>
                <c:pt idx="7969">
                  <c:v>1.05</c:v>
                </c:pt>
                <c:pt idx="7970">
                  <c:v>1.1000000000000001</c:v>
                </c:pt>
                <c:pt idx="7971">
                  <c:v>1.1399999999999999</c:v>
                </c:pt>
                <c:pt idx="7972">
                  <c:v>1.18</c:v>
                </c:pt>
                <c:pt idx="7973">
                  <c:v>1.2</c:v>
                </c:pt>
                <c:pt idx="7974">
                  <c:v>1.19</c:v>
                </c:pt>
                <c:pt idx="7975">
                  <c:v>1.17</c:v>
                </c:pt>
                <c:pt idx="7976">
                  <c:v>1.1599999999999999</c:v>
                </c:pt>
                <c:pt idx="7977">
                  <c:v>1.1499999999999999</c:v>
                </c:pt>
                <c:pt idx="7978">
                  <c:v>1.17</c:v>
                </c:pt>
                <c:pt idx="7979">
                  <c:v>1.2</c:v>
                </c:pt>
                <c:pt idx="7980">
                  <c:v>1.23</c:v>
                </c:pt>
                <c:pt idx="7981">
                  <c:v>1.28</c:v>
                </c:pt>
                <c:pt idx="7982">
                  <c:v>1.34</c:v>
                </c:pt>
                <c:pt idx="7983">
                  <c:v>1.4</c:v>
                </c:pt>
                <c:pt idx="7984">
                  <c:v>1.37</c:v>
                </c:pt>
                <c:pt idx="7985">
                  <c:v>1.35</c:v>
                </c:pt>
                <c:pt idx="7986">
                  <c:v>1.28</c:v>
                </c:pt>
                <c:pt idx="7987">
                  <c:v>1.2</c:v>
                </c:pt>
                <c:pt idx="7988">
                  <c:v>1.1399999999999999</c:v>
                </c:pt>
                <c:pt idx="7989">
                  <c:v>1.07</c:v>
                </c:pt>
                <c:pt idx="7990">
                  <c:v>1.02</c:v>
                </c:pt>
                <c:pt idx="7991">
                  <c:v>1.02</c:v>
                </c:pt>
                <c:pt idx="7992">
                  <c:v>0.95</c:v>
                </c:pt>
                <c:pt idx="7993">
                  <c:v>0.92</c:v>
                </c:pt>
                <c:pt idx="7994">
                  <c:v>1.1000000000000001</c:v>
                </c:pt>
                <c:pt idx="7995">
                  <c:v>1.1200000000000001</c:v>
                </c:pt>
                <c:pt idx="7996">
                  <c:v>1.1000000000000001</c:v>
                </c:pt>
                <c:pt idx="7997">
                  <c:v>1.05</c:v>
                </c:pt>
                <c:pt idx="7998">
                  <c:v>0.98</c:v>
                </c:pt>
                <c:pt idx="7999">
                  <c:v>0.96</c:v>
                </c:pt>
                <c:pt idx="8000">
                  <c:v>1.04</c:v>
                </c:pt>
                <c:pt idx="8001">
                  <c:v>1.1200000000000001</c:v>
                </c:pt>
                <c:pt idx="8002">
                  <c:v>1.24</c:v>
                </c:pt>
                <c:pt idx="8003">
                  <c:v>1.35</c:v>
                </c:pt>
                <c:pt idx="8004">
                  <c:v>1.4</c:v>
                </c:pt>
                <c:pt idx="8005">
                  <c:v>1.38</c:v>
                </c:pt>
                <c:pt idx="8006">
                  <c:v>1.35</c:v>
                </c:pt>
                <c:pt idx="8007">
                  <c:v>1.36</c:v>
                </c:pt>
                <c:pt idx="8008">
                  <c:v>1.37</c:v>
                </c:pt>
                <c:pt idx="8009">
                  <c:v>1.37</c:v>
                </c:pt>
                <c:pt idx="8010">
                  <c:v>1.35</c:v>
                </c:pt>
                <c:pt idx="8011">
                  <c:v>1.37</c:v>
                </c:pt>
                <c:pt idx="8012">
                  <c:v>1.43</c:v>
                </c:pt>
                <c:pt idx="8013">
                  <c:v>1.52</c:v>
                </c:pt>
                <c:pt idx="8014">
                  <c:v>1.63</c:v>
                </c:pt>
                <c:pt idx="8015">
                  <c:v>1.75</c:v>
                </c:pt>
                <c:pt idx="8016">
                  <c:v>1.98</c:v>
                </c:pt>
                <c:pt idx="8017">
                  <c:v>2.16</c:v>
                </c:pt>
                <c:pt idx="8018">
                  <c:v>2.38</c:v>
                </c:pt>
                <c:pt idx="8019">
                  <c:v>2.56</c:v>
                </c:pt>
                <c:pt idx="8020">
                  <c:v>2.72</c:v>
                </c:pt>
                <c:pt idx="8021">
                  <c:v>2.86</c:v>
                </c:pt>
                <c:pt idx="8022">
                  <c:v>2.96</c:v>
                </c:pt>
                <c:pt idx="8023">
                  <c:v>3.1</c:v>
                </c:pt>
                <c:pt idx="8024">
                  <c:v>3.25</c:v>
                </c:pt>
                <c:pt idx="8025">
                  <c:v>3.41</c:v>
                </c:pt>
                <c:pt idx="8026">
                  <c:v>3.58</c:v>
                </c:pt>
                <c:pt idx="8027">
                  <c:v>3.6</c:v>
                </c:pt>
                <c:pt idx="8028">
                  <c:v>3.57</c:v>
                </c:pt>
                <c:pt idx="8029">
                  <c:v>3.56</c:v>
                </c:pt>
                <c:pt idx="8030">
                  <c:v>3.42</c:v>
                </c:pt>
                <c:pt idx="8031">
                  <c:v>3.28</c:v>
                </c:pt>
                <c:pt idx="8032">
                  <c:v>3.11</c:v>
                </c:pt>
                <c:pt idx="8033">
                  <c:v>2.94</c:v>
                </c:pt>
                <c:pt idx="8034">
                  <c:v>2.82</c:v>
                </c:pt>
                <c:pt idx="8035">
                  <c:v>2.78</c:v>
                </c:pt>
                <c:pt idx="8036">
                  <c:v>2.75</c:v>
                </c:pt>
                <c:pt idx="8037">
                  <c:v>2.75</c:v>
                </c:pt>
                <c:pt idx="8038">
                  <c:v>2.83</c:v>
                </c:pt>
                <c:pt idx="8039">
                  <c:v>2.86</c:v>
                </c:pt>
                <c:pt idx="8040">
                  <c:v>2.77</c:v>
                </c:pt>
                <c:pt idx="8041">
                  <c:v>2.64</c:v>
                </c:pt>
                <c:pt idx="8042">
                  <c:v>2.59</c:v>
                </c:pt>
                <c:pt idx="8043">
                  <c:v>2.62</c:v>
                </c:pt>
                <c:pt idx="8044">
                  <c:v>2.7</c:v>
                </c:pt>
                <c:pt idx="8045">
                  <c:v>2.76</c:v>
                </c:pt>
                <c:pt idx="8046">
                  <c:v>2.83</c:v>
                </c:pt>
                <c:pt idx="8047">
                  <c:v>2.88</c:v>
                </c:pt>
                <c:pt idx="8048">
                  <c:v>2.94</c:v>
                </c:pt>
                <c:pt idx="8049">
                  <c:v>3.02</c:v>
                </c:pt>
                <c:pt idx="8050">
                  <c:v>3.15</c:v>
                </c:pt>
                <c:pt idx="8051">
                  <c:v>3.31</c:v>
                </c:pt>
                <c:pt idx="8052">
                  <c:v>3.39</c:v>
                </c:pt>
                <c:pt idx="8053">
                  <c:v>3.48</c:v>
                </c:pt>
                <c:pt idx="8054">
                  <c:v>3.5</c:v>
                </c:pt>
                <c:pt idx="8055">
                  <c:v>3.54</c:v>
                </c:pt>
                <c:pt idx="8056">
                  <c:v>3.62</c:v>
                </c:pt>
                <c:pt idx="8057">
                  <c:v>3.7</c:v>
                </c:pt>
                <c:pt idx="8058">
                  <c:v>3.8</c:v>
                </c:pt>
                <c:pt idx="8059">
                  <c:v>3.89</c:v>
                </c:pt>
                <c:pt idx="8060">
                  <c:v>3.9</c:v>
                </c:pt>
                <c:pt idx="8061">
                  <c:v>3.97</c:v>
                </c:pt>
                <c:pt idx="8062">
                  <c:v>4.05</c:v>
                </c:pt>
                <c:pt idx="8063">
                  <c:v>4.1500000000000004</c:v>
                </c:pt>
                <c:pt idx="8064">
                  <c:v>4.25</c:v>
                </c:pt>
                <c:pt idx="8065">
                  <c:v>4.32</c:v>
                </c:pt>
                <c:pt idx="8066">
                  <c:v>4.43</c:v>
                </c:pt>
                <c:pt idx="8067">
                  <c:v>4.5</c:v>
                </c:pt>
                <c:pt idx="8068">
                  <c:v>4.5999999999999996</c:v>
                </c:pt>
                <c:pt idx="8069">
                  <c:v>4.66</c:v>
                </c:pt>
                <c:pt idx="8070">
                  <c:v>4.6900000000000004</c:v>
                </c:pt>
                <c:pt idx="8071">
                  <c:v>4.68</c:v>
                </c:pt>
                <c:pt idx="8072">
                  <c:v>4.67</c:v>
                </c:pt>
                <c:pt idx="8073">
                  <c:v>4.66</c:v>
                </c:pt>
                <c:pt idx="8074">
                  <c:v>4.63</c:v>
                </c:pt>
                <c:pt idx="8075">
                  <c:v>4.63</c:v>
                </c:pt>
                <c:pt idx="8076">
                  <c:v>4.67</c:v>
                </c:pt>
                <c:pt idx="8077">
                  <c:v>4.7300000000000004</c:v>
                </c:pt>
                <c:pt idx="8078">
                  <c:v>4.75</c:v>
                </c:pt>
                <c:pt idx="8079">
                  <c:v>4.72</c:v>
                </c:pt>
                <c:pt idx="8080">
                  <c:v>4.67</c:v>
                </c:pt>
                <c:pt idx="8081">
                  <c:v>4.62</c:v>
                </c:pt>
                <c:pt idx="8082">
                  <c:v>4.55</c:v>
                </c:pt>
                <c:pt idx="8083">
                  <c:v>4.66</c:v>
                </c:pt>
                <c:pt idx="8084">
                  <c:v>4.78</c:v>
                </c:pt>
                <c:pt idx="8085">
                  <c:v>4.95</c:v>
                </c:pt>
                <c:pt idx="8086">
                  <c:v>5.13</c:v>
                </c:pt>
                <c:pt idx="8087">
                  <c:v>5.3</c:v>
                </c:pt>
                <c:pt idx="8088">
                  <c:v>5.43</c:v>
                </c:pt>
                <c:pt idx="8089">
                  <c:v>5.48</c:v>
                </c:pt>
                <c:pt idx="8090">
                  <c:v>5.46</c:v>
                </c:pt>
                <c:pt idx="8091">
                  <c:v>5.35</c:v>
                </c:pt>
                <c:pt idx="8092">
                  <c:v>5.17</c:v>
                </c:pt>
                <c:pt idx="8093">
                  <c:v>4.95</c:v>
                </c:pt>
                <c:pt idx="8094">
                  <c:v>4.7</c:v>
                </c:pt>
                <c:pt idx="8095">
                  <c:v>4.4400000000000004</c:v>
                </c:pt>
                <c:pt idx="8096">
                  <c:v>4.3</c:v>
                </c:pt>
                <c:pt idx="8097">
                  <c:v>4.2</c:v>
                </c:pt>
                <c:pt idx="8098">
                  <c:v>4.0999999999999996</c:v>
                </c:pt>
                <c:pt idx="8099">
                  <c:v>4.08</c:v>
                </c:pt>
                <c:pt idx="8100">
                  <c:v>4.16</c:v>
                </c:pt>
                <c:pt idx="8101">
                  <c:v>4.3</c:v>
                </c:pt>
                <c:pt idx="8102">
                  <c:v>4.5</c:v>
                </c:pt>
                <c:pt idx="8103">
                  <c:v>4.7</c:v>
                </c:pt>
                <c:pt idx="8104">
                  <c:v>4.88</c:v>
                </c:pt>
                <c:pt idx="8105">
                  <c:v>4.96</c:v>
                </c:pt>
                <c:pt idx="8106">
                  <c:v>5</c:v>
                </c:pt>
                <c:pt idx="8107">
                  <c:v>4.9800000000000004</c:v>
                </c:pt>
                <c:pt idx="8108">
                  <c:v>5.05</c:v>
                </c:pt>
                <c:pt idx="8109">
                  <c:v>5.14</c:v>
                </c:pt>
                <c:pt idx="8110">
                  <c:v>5.16</c:v>
                </c:pt>
                <c:pt idx="8111">
                  <c:v>5.12</c:v>
                </c:pt>
                <c:pt idx="8112">
                  <c:v>5.04</c:v>
                </c:pt>
                <c:pt idx="8113">
                  <c:v>5.03</c:v>
                </c:pt>
                <c:pt idx="8114">
                  <c:v>5.0199999999999996</c:v>
                </c:pt>
                <c:pt idx="8115">
                  <c:v>4.9400000000000004</c:v>
                </c:pt>
                <c:pt idx="8116">
                  <c:v>4.8899999999999997</c:v>
                </c:pt>
                <c:pt idx="8117">
                  <c:v>4.78</c:v>
                </c:pt>
                <c:pt idx="8118">
                  <c:v>4.8600000000000003</c:v>
                </c:pt>
                <c:pt idx="8119">
                  <c:v>4.83</c:v>
                </c:pt>
                <c:pt idx="8120">
                  <c:v>4.8</c:v>
                </c:pt>
                <c:pt idx="8121">
                  <c:v>4.76</c:v>
                </c:pt>
                <c:pt idx="8122">
                  <c:v>4.7</c:v>
                </c:pt>
                <c:pt idx="8123">
                  <c:v>4.5999999999999996</c:v>
                </c:pt>
                <c:pt idx="8124">
                  <c:v>4.5</c:v>
                </c:pt>
                <c:pt idx="8125">
                  <c:v>4.38</c:v>
                </c:pt>
                <c:pt idx="8126">
                  <c:v>4.24</c:v>
                </c:pt>
                <c:pt idx="8127">
                  <c:v>4.17</c:v>
                </c:pt>
                <c:pt idx="8128">
                  <c:v>4.05</c:v>
                </c:pt>
                <c:pt idx="8129">
                  <c:v>4.0599999999999996</c:v>
                </c:pt>
                <c:pt idx="8130">
                  <c:v>4.2300000000000004</c:v>
                </c:pt>
                <c:pt idx="8131">
                  <c:v>4.4400000000000004</c:v>
                </c:pt>
                <c:pt idx="8132">
                  <c:v>4.68</c:v>
                </c:pt>
                <c:pt idx="8133">
                  <c:v>4.92</c:v>
                </c:pt>
                <c:pt idx="8134">
                  <c:v>5.0999999999999996</c:v>
                </c:pt>
                <c:pt idx="8135">
                  <c:v>5.15</c:v>
                </c:pt>
                <c:pt idx="8136">
                  <c:v>5.17</c:v>
                </c:pt>
                <c:pt idx="8137">
                  <c:v>5.15</c:v>
                </c:pt>
                <c:pt idx="8138">
                  <c:v>5.0999999999999996</c:v>
                </c:pt>
                <c:pt idx="8139">
                  <c:v>5.0599999999999996</c:v>
                </c:pt>
                <c:pt idx="8140">
                  <c:v>5.0599999999999996</c:v>
                </c:pt>
                <c:pt idx="8141">
                  <c:v>5.0999999999999996</c:v>
                </c:pt>
                <c:pt idx="8142">
                  <c:v>5.16</c:v>
                </c:pt>
                <c:pt idx="8143">
                  <c:v>5.19</c:v>
                </c:pt>
                <c:pt idx="8144">
                  <c:v>5.2</c:v>
                </c:pt>
                <c:pt idx="8145">
                  <c:v>5.2</c:v>
                </c:pt>
                <c:pt idx="8146">
                  <c:v>5.24</c:v>
                </c:pt>
                <c:pt idx="8147">
                  <c:v>5.34</c:v>
                </c:pt>
                <c:pt idx="8148">
                  <c:v>5.5</c:v>
                </c:pt>
                <c:pt idx="8149">
                  <c:v>5.7</c:v>
                </c:pt>
                <c:pt idx="8150">
                  <c:v>5.9</c:v>
                </c:pt>
                <c:pt idx="8151">
                  <c:v>6.05</c:v>
                </c:pt>
                <c:pt idx="8152">
                  <c:v>6.14</c:v>
                </c:pt>
                <c:pt idx="8153">
                  <c:v>6.14</c:v>
                </c:pt>
                <c:pt idx="8154">
                  <c:v>6.07</c:v>
                </c:pt>
                <c:pt idx="8155">
                  <c:v>5.94</c:v>
                </c:pt>
                <c:pt idx="8156">
                  <c:v>5.81</c:v>
                </c:pt>
                <c:pt idx="8157">
                  <c:v>5.71</c:v>
                </c:pt>
                <c:pt idx="8158">
                  <c:v>5.64</c:v>
                </c:pt>
                <c:pt idx="8159">
                  <c:v>5.6</c:v>
                </c:pt>
                <c:pt idx="8160">
                  <c:v>5.58</c:v>
                </c:pt>
                <c:pt idx="8161">
                  <c:v>5.54</c:v>
                </c:pt>
                <c:pt idx="8162">
                  <c:v>5.49</c:v>
                </c:pt>
                <c:pt idx="8163">
                  <c:v>5.42</c:v>
                </c:pt>
                <c:pt idx="8164">
                  <c:v>5.29</c:v>
                </c:pt>
                <c:pt idx="8165">
                  <c:v>5.13</c:v>
                </c:pt>
                <c:pt idx="8166">
                  <c:v>4.95</c:v>
                </c:pt>
                <c:pt idx="8167">
                  <c:v>4.72</c:v>
                </c:pt>
                <c:pt idx="8168">
                  <c:v>4.51</c:v>
                </c:pt>
                <c:pt idx="8169">
                  <c:v>4.34</c:v>
                </c:pt>
                <c:pt idx="8170">
                  <c:v>4.1399999999999997</c:v>
                </c:pt>
                <c:pt idx="8171">
                  <c:v>4.05</c:v>
                </c:pt>
                <c:pt idx="8172">
                  <c:v>3.95</c:v>
                </c:pt>
                <c:pt idx="8173">
                  <c:v>3.79</c:v>
                </c:pt>
                <c:pt idx="8174">
                  <c:v>3.71</c:v>
                </c:pt>
                <c:pt idx="8175">
                  <c:v>3.67</c:v>
                </c:pt>
                <c:pt idx="8176">
                  <c:v>3.66</c:v>
                </c:pt>
                <c:pt idx="8177">
                  <c:v>3.66</c:v>
                </c:pt>
                <c:pt idx="8178">
                  <c:v>3.56</c:v>
                </c:pt>
                <c:pt idx="8179">
                  <c:v>3.41</c:v>
                </c:pt>
                <c:pt idx="8180">
                  <c:v>3.23</c:v>
                </c:pt>
                <c:pt idx="8181">
                  <c:v>3.05</c:v>
                </c:pt>
                <c:pt idx="8182">
                  <c:v>2.9</c:v>
                </c:pt>
                <c:pt idx="8183">
                  <c:v>2.77</c:v>
                </c:pt>
                <c:pt idx="8184">
                  <c:v>2.65</c:v>
                </c:pt>
                <c:pt idx="8185">
                  <c:v>2.5499999999999998</c:v>
                </c:pt>
                <c:pt idx="8186">
                  <c:v>2.4500000000000002</c:v>
                </c:pt>
                <c:pt idx="8187">
                  <c:v>2.36</c:v>
                </c:pt>
                <c:pt idx="8188">
                  <c:v>2.29</c:v>
                </c:pt>
                <c:pt idx="8189">
                  <c:v>2.25</c:v>
                </c:pt>
                <c:pt idx="8190">
                  <c:v>2.23</c:v>
                </c:pt>
                <c:pt idx="8191">
                  <c:v>2.2599999999999998</c:v>
                </c:pt>
                <c:pt idx="8192">
                  <c:v>2.38</c:v>
                </c:pt>
                <c:pt idx="8193">
                  <c:v>2.54</c:v>
                </c:pt>
                <c:pt idx="8194">
                  <c:v>2.63</c:v>
                </c:pt>
                <c:pt idx="8195">
                  <c:v>2.67</c:v>
                </c:pt>
                <c:pt idx="8196">
                  <c:v>2.65</c:v>
                </c:pt>
                <c:pt idx="8197">
                  <c:v>2.67</c:v>
                </c:pt>
                <c:pt idx="8198">
                  <c:v>2.65</c:v>
                </c:pt>
                <c:pt idx="8199">
                  <c:v>2.66</c:v>
                </c:pt>
                <c:pt idx="8200">
                  <c:v>2.69</c:v>
                </c:pt>
                <c:pt idx="8201">
                  <c:v>2.73</c:v>
                </c:pt>
                <c:pt idx="8202">
                  <c:v>2.8</c:v>
                </c:pt>
                <c:pt idx="8203">
                  <c:v>2.82</c:v>
                </c:pt>
                <c:pt idx="8204">
                  <c:v>2.91</c:v>
                </c:pt>
                <c:pt idx="8205">
                  <c:v>3.18</c:v>
                </c:pt>
                <c:pt idx="8206">
                  <c:v>3.51</c:v>
                </c:pt>
                <c:pt idx="8207">
                  <c:v>3.85</c:v>
                </c:pt>
                <c:pt idx="8208">
                  <c:v>4.0199999999999996</c:v>
                </c:pt>
                <c:pt idx="8209">
                  <c:v>4.05</c:v>
                </c:pt>
                <c:pt idx="8210">
                  <c:v>3.96</c:v>
                </c:pt>
                <c:pt idx="8211">
                  <c:v>3.78</c:v>
                </c:pt>
                <c:pt idx="8212">
                  <c:v>3.55</c:v>
                </c:pt>
                <c:pt idx="8213">
                  <c:v>3.36</c:v>
                </c:pt>
                <c:pt idx="8214">
                  <c:v>3.12</c:v>
                </c:pt>
                <c:pt idx="8215">
                  <c:v>2.94</c:v>
                </c:pt>
                <c:pt idx="8216">
                  <c:v>2.8</c:v>
                </c:pt>
                <c:pt idx="8217">
                  <c:v>2.69</c:v>
                </c:pt>
                <c:pt idx="8218">
                  <c:v>2.64</c:v>
                </c:pt>
                <c:pt idx="8219">
                  <c:v>2.58</c:v>
                </c:pt>
                <c:pt idx="8220">
                  <c:v>2.5</c:v>
                </c:pt>
                <c:pt idx="8221">
                  <c:v>2.4300000000000002</c:v>
                </c:pt>
                <c:pt idx="8222">
                  <c:v>2.33</c:v>
                </c:pt>
                <c:pt idx="8223">
                  <c:v>2.2799999999999998</c:v>
                </c:pt>
                <c:pt idx="8224">
                  <c:v>2.2799999999999998</c:v>
                </c:pt>
                <c:pt idx="8225">
                  <c:v>2.34</c:v>
                </c:pt>
                <c:pt idx="8226">
                  <c:v>2.46</c:v>
                </c:pt>
                <c:pt idx="8227">
                  <c:v>2.62</c:v>
                </c:pt>
                <c:pt idx="8228">
                  <c:v>2.74</c:v>
                </c:pt>
                <c:pt idx="8229">
                  <c:v>2.75</c:v>
                </c:pt>
                <c:pt idx="8230">
                  <c:v>2.66</c:v>
                </c:pt>
                <c:pt idx="8231">
                  <c:v>2.7</c:v>
                </c:pt>
                <c:pt idx="8232">
                  <c:v>3</c:v>
                </c:pt>
                <c:pt idx="8233">
                  <c:v>3.31</c:v>
                </c:pt>
                <c:pt idx="8234">
                  <c:v>3.63</c:v>
                </c:pt>
                <c:pt idx="8235">
                  <c:v>3.95</c:v>
                </c:pt>
                <c:pt idx="8236">
                  <c:v>4.17</c:v>
                </c:pt>
                <c:pt idx="8237">
                  <c:v>4.3099999999999996</c:v>
                </c:pt>
                <c:pt idx="8238">
                  <c:v>4.3</c:v>
                </c:pt>
                <c:pt idx="8239">
                  <c:v>4.1399999999999997</c:v>
                </c:pt>
                <c:pt idx="8240">
                  <c:v>3.87</c:v>
                </c:pt>
                <c:pt idx="8241">
                  <c:v>3.57</c:v>
                </c:pt>
                <c:pt idx="8242">
                  <c:v>3.37</c:v>
                </c:pt>
                <c:pt idx="8243">
                  <c:v>3.27</c:v>
                </c:pt>
                <c:pt idx="8244">
                  <c:v>3.22</c:v>
                </c:pt>
                <c:pt idx="8245">
                  <c:v>3.16</c:v>
                </c:pt>
                <c:pt idx="8246">
                  <c:v>3.1</c:v>
                </c:pt>
                <c:pt idx="8247">
                  <c:v>3.06</c:v>
                </c:pt>
                <c:pt idx="8248">
                  <c:v>3</c:v>
                </c:pt>
                <c:pt idx="8249">
                  <c:v>2.94</c:v>
                </c:pt>
                <c:pt idx="8250">
                  <c:v>2.83</c:v>
                </c:pt>
                <c:pt idx="8251">
                  <c:v>2.76</c:v>
                </c:pt>
                <c:pt idx="8252">
                  <c:v>2.71</c:v>
                </c:pt>
                <c:pt idx="8253">
                  <c:v>2.68</c:v>
                </c:pt>
                <c:pt idx="8254">
                  <c:v>2.75</c:v>
                </c:pt>
                <c:pt idx="8255">
                  <c:v>2.85</c:v>
                </c:pt>
                <c:pt idx="8256">
                  <c:v>3.2</c:v>
                </c:pt>
                <c:pt idx="8257">
                  <c:v>3.77</c:v>
                </c:pt>
                <c:pt idx="8258">
                  <c:v>4.4000000000000004</c:v>
                </c:pt>
                <c:pt idx="8259">
                  <c:v>4.83</c:v>
                </c:pt>
                <c:pt idx="8260">
                  <c:v>5.19</c:v>
                </c:pt>
                <c:pt idx="8261">
                  <c:v>5.42</c:v>
                </c:pt>
                <c:pt idx="8262">
                  <c:v>5.58</c:v>
                </c:pt>
                <c:pt idx="8263">
                  <c:v>5.58</c:v>
                </c:pt>
                <c:pt idx="8264">
                  <c:v>5.53</c:v>
                </c:pt>
                <c:pt idx="8265">
                  <c:v>5.4</c:v>
                </c:pt>
                <c:pt idx="8266">
                  <c:v>5.2</c:v>
                </c:pt>
                <c:pt idx="8267">
                  <c:v>4.9800000000000004</c:v>
                </c:pt>
                <c:pt idx="8268">
                  <c:v>4.74</c:v>
                </c:pt>
                <c:pt idx="8269">
                  <c:v>4.6399999999999997</c:v>
                </c:pt>
                <c:pt idx="8270">
                  <c:v>4.78</c:v>
                </c:pt>
                <c:pt idx="8271">
                  <c:v>5.12</c:v>
                </c:pt>
                <c:pt idx="8272">
                  <c:v>5.47</c:v>
                </c:pt>
                <c:pt idx="8273">
                  <c:v>5.84</c:v>
                </c:pt>
                <c:pt idx="8274">
                  <c:v>6.19</c:v>
                </c:pt>
                <c:pt idx="8275">
                  <c:v>6.4</c:v>
                </c:pt>
                <c:pt idx="8276">
                  <c:v>6.46</c:v>
                </c:pt>
                <c:pt idx="8277">
                  <c:v>6.43</c:v>
                </c:pt>
                <c:pt idx="8278">
                  <c:v>6.3</c:v>
                </c:pt>
                <c:pt idx="8279">
                  <c:v>6.11</c:v>
                </c:pt>
                <c:pt idx="8280">
                  <c:v>5.9</c:v>
                </c:pt>
                <c:pt idx="8281">
                  <c:v>5.63</c:v>
                </c:pt>
                <c:pt idx="8282">
                  <c:v>5.36</c:v>
                </c:pt>
                <c:pt idx="8283">
                  <c:v>5.0599999999999996</c:v>
                </c:pt>
                <c:pt idx="8284">
                  <c:v>4.7699999999999996</c:v>
                </c:pt>
                <c:pt idx="8285">
                  <c:v>4.55</c:v>
                </c:pt>
                <c:pt idx="8286">
                  <c:v>4.3600000000000003</c:v>
                </c:pt>
                <c:pt idx="8287">
                  <c:v>4.16</c:v>
                </c:pt>
                <c:pt idx="8288">
                  <c:v>3.99</c:v>
                </c:pt>
                <c:pt idx="8289">
                  <c:v>3.84</c:v>
                </c:pt>
                <c:pt idx="8290">
                  <c:v>3.7</c:v>
                </c:pt>
                <c:pt idx="8291">
                  <c:v>3.58</c:v>
                </c:pt>
                <c:pt idx="8292">
                  <c:v>3.47</c:v>
                </c:pt>
                <c:pt idx="8293">
                  <c:v>3.36</c:v>
                </c:pt>
                <c:pt idx="8294">
                  <c:v>3.25</c:v>
                </c:pt>
                <c:pt idx="8295">
                  <c:v>3.17</c:v>
                </c:pt>
                <c:pt idx="8296">
                  <c:v>3.09</c:v>
                </c:pt>
                <c:pt idx="8297">
                  <c:v>3.01</c:v>
                </c:pt>
                <c:pt idx="8298">
                  <c:v>2.94</c:v>
                </c:pt>
                <c:pt idx="8299">
                  <c:v>2.86</c:v>
                </c:pt>
                <c:pt idx="8300">
                  <c:v>2.78</c:v>
                </c:pt>
                <c:pt idx="8301">
                  <c:v>2.69</c:v>
                </c:pt>
                <c:pt idx="8302">
                  <c:v>2.62</c:v>
                </c:pt>
                <c:pt idx="8303">
                  <c:v>2.5299999999999998</c:v>
                </c:pt>
                <c:pt idx="8304">
                  <c:v>2.48</c:v>
                </c:pt>
                <c:pt idx="8305">
                  <c:v>2.4300000000000002</c:v>
                </c:pt>
                <c:pt idx="8306">
                  <c:v>2.38</c:v>
                </c:pt>
                <c:pt idx="8307">
                  <c:v>2.33</c:v>
                </c:pt>
                <c:pt idx="8308">
                  <c:v>2.31</c:v>
                </c:pt>
                <c:pt idx="8309">
                  <c:v>2.2799999999999998</c:v>
                </c:pt>
                <c:pt idx="8310">
                  <c:v>2.2799999999999998</c:v>
                </c:pt>
                <c:pt idx="8311">
                  <c:v>2.2599999999999998</c:v>
                </c:pt>
                <c:pt idx="8312">
                  <c:v>2.2200000000000002</c:v>
                </c:pt>
                <c:pt idx="8313">
                  <c:v>2.1800000000000002</c:v>
                </c:pt>
                <c:pt idx="8314">
                  <c:v>2.16</c:v>
                </c:pt>
                <c:pt idx="8315">
                  <c:v>2.14</c:v>
                </c:pt>
                <c:pt idx="8316">
                  <c:v>2.15</c:v>
                </c:pt>
                <c:pt idx="8317">
                  <c:v>2.19</c:v>
                </c:pt>
                <c:pt idx="8318">
                  <c:v>2.2200000000000002</c:v>
                </c:pt>
                <c:pt idx="8319">
                  <c:v>2.2799999999999998</c:v>
                </c:pt>
                <c:pt idx="8320">
                  <c:v>2.37</c:v>
                </c:pt>
                <c:pt idx="8321">
                  <c:v>2.41</c:v>
                </c:pt>
                <c:pt idx="8322">
                  <c:v>2.4500000000000002</c:v>
                </c:pt>
                <c:pt idx="8323">
                  <c:v>2.4500000000000002</c:v>
                </c:pt>
                <c:pt idx="8324">
                  <c:v>2.41</c:v>
                </c:pt>
                <c:pt idx="8325">
                  <c:v>2.36</c:v>
                </c:pt>
                <c:pt idx="8326">
                  <c:v>2.36</c:v>
                </c:pt>
                <c:pt idx="8327">
                  <c:v>2.39</c:v>
                </c:pt>
                <c:pt idx="8328">
                  <c:v>2.54</c:v>
                </c:pt>
                <c:pt idx="8329">
                  <c:v>2.76</c:v>
                </c:pt>
                <c:pt idx="8330">
                  <c:v>2.95</c:v>
                </c:pt>
                <c:pt idx="8331">
                  <c:v>3.08</c:v>
                </c:pt>
                <c:pt idx="8332">
                  <c:v>3.17</c:v>
                </c:pt>
                <c:pt idx="8333">
                  <c:v>3.22</c:v>
                </c:pt>
                <c:pt idx="8334">
                  <c:v>3.29</c:v>
                </c:pt>
                <c:pt idx="8335">
                  <c:v>3.35</c:v>
                </c:pt>
                <c:pt idx="8336">
                  <c:v>3.39</c:v>
                </c:pt>
                <c:pt idx="8337">
                  <c:v>3.43</c:v>
                </c:pt>
                <c:pt idx="8338">
                  <c:v>3.47</c:v>
                </c:pt>
                <c:pt idx="8339">
                  <c:v>3.51</c:v>
                </c:pt>
                <c:pt idx="8340">
                  <c:v>3.54</c:v>
                </c:pt>
                <c:pt idx="8341">
                  <c:v>3.56</c:v>
                </c:pt>
                <c:pt idx="8342">
                  <c:v>3.64</c:v>
                </c:pt>
                <c:pt idx="8343">
                  <c:v>3.71</c:v>
                </c:pt>
                <c:pt idx="8344">
                  <c:v>3.84</c:v>
                </c:pt>
                <c:pt idx="8345">
                  <c:v>3.97</c:v>
                </c:pt>
                <c:pt idx="8346">
                  <c:v>4.13</c:v>
                </c:pt>
                <c:pt idx="8347">
                  <c:v>4.28</c:v>
                </c:pt>
                <c:pt idx="8348">
                  <c:v>4.42</c:v>
                </c:pt>
                <c:pt idx="8349">
                  <c:v>4.57</c:v>
                </c:pt>
                <c:pt idx="8350">
                  <c:v>4.6399999999999997</c:v>
                </c:pt>
                <c:pt idx="8351">
                  <c:v>4.71</c:v>
                </c:pt>
                <c:pt idx="8352">
                  <c:v>4.78</c:v>
                </c:pt>
                <c:pt idx="8353">
                  <c:v>4.88</c:v>
                </c:pt>
                <c:pt idx="8354">
                  <c:v>5.05</c:v>
                </c:pt>
                <c:pt idx="8355">
                  <c:v>5.17</c:v>
                </c:pt>
                <c:pt idx="8356">
                  <c:v>5.33</c:v>
                </c:pt>
                <c:pt idx="8357">
                  <c:v>5.48</c:v>
                </c:pt>
                <c:pt idx="8358">
                  <c:v>5.6</c:v>
                </c:pt>
                <c:pt idx="8359">
                  <c:v>5.7</c:v>
                </c:pt>
                <c:pt idx="8360">
                  <c:v>5.77</c:v>
                </c:pt>
                <c:pt idx="8361">
                  <c:v>5.84</c:v>
                </c:pt>
                <c:pt idx="8362">
                  <c:v>5.91</c:v>
                </c:pt>
                <c:pt idx="8363">
                  <c:v>5.96</c:v>
                </c:pt>
                <c:pt idx="8364">
                  <c:v>6.02</c:v>
                </c:pt>
                <c:pt idx="8365">
                  <c:v>6.12</c:v>
                </c:pt>
                <c:pt idx="8366">
                  <c:v>6.18</c:v>
                </c:pt>
                <c:pt idx="8367">
                  <c:v>6.22</c:v>
                </c:pt>
                <c:pt idx="8368">
                  <c:v>6.28</c:v>
                </c:pt>
                <c:pt idx="8369">
                  <c:v>6.28</c:v>
                </c:pt>
                <c:pt idx="8370">
                  <c:v>6.32</c:v>
                </c:pt>
                <c:pt idx="8371">
                  <c:v>6.36</c:v>
                </c:pt>
                <c:pt idx="8372">
                  <c:v>6.43</c:v>
                </c:pt>
                <c:pt idx="8373">
                  <c:v>6.5</c:v>
                </c:pt>
                <c:pt idx="8374">
                  <c:v>6.56</c:v>
                </c:pt>
                <c:pt idx="8375">
                  <c:v>6.6</c:v>
                </c:pt>
                <c:pt idx="8376">
                  <c:v>6.65</c:v>
                </c:pt>
                <c:pt idx="8377">
                  <c:v>6.7</c:v>
                </c:pt>
                <c:pt idx="8378">
                  <c:v>6.75</c:v>
                </c:pt>
                <c:pt idx="8379">
                  <c:v>6.79</c:v>
                </c:pt>
                <c:pt idx="8380">
                  <c:v>6.82</c:v>
                </c:pt>
                <c:pt idx="8381">
                  <c:v>6.84</c:v>
                </c:pt>
                <c:pt idx="8382">
                  <c:v>6.87</c:v>
                </c:pt>
                <c:pt idx="8383">
                  <c:v>6.87</c:v>
                </c:pt>
                <c:pt idx="8384">
                  <c:v>6.86</c:v>
                </c:pt>
                <c:pt idx="8385">
                  <c:v>6.85</c:v>
                </c:pt>
                <c:pt idx="8386">
                  <c:v>6.84</c:v>
                </c:pt>
                <c:pt idx="8387">
                  <c:v>6.83</c:v>
                </c:pt>
                <c:pt idx="8388">
                  <c:v>6.82</c:v>
                </c:pt>
                <c:pt idx="8389">
                  <c:v>6.8</c:v>
                </c:pt>
                <c:pt idx="8390">
                  <c:v>6.8</c:v>
                </c:pt>
                <c:pt idx="8391">
                  <c:v>6.79</c:v>
                </c:pt>
                <c:pt idx="8392">
                  <c:v>6.76</c:v>
                </c:pt>
                <c:pt idx="8393">
                  <c:v>6.74</c:v>
                </c:pt>
                <c:pt idx="8394">
                  <c:v>6.7</c:v>
                </c:pt>
                <c:pt idx="8395">
                  <c:v>6.68</c:v>
                </c:pt>
                <c:pt idx="8396">
                  <c:v>6.67</c:v>
                </c:pt>
                <c:pt idx="8397">
                  <c:v>6.67</c:v>
                </c:pt>
                <c:pt idx="8398">
                  <c:v>6.69</c:v>
                </c:pt>
                <c:pt idx="8399">
                  <c:v>6.73</c:v>
                </c:pt>
                <c:pt idx="8400">
                  <c:v>6.78</c:v>
                </c:pt>
                <c:pt idx="8401">
                  <c:v>6.83</c:v>
                </c:pt>
                <c:pt idx="8402">
                  <c:v>6.9</c:v>
                </c:pt>
                <c:pt idx="8403">
                  <c:v>6.98</c:v>
                </c:pt>
                <c:pt idx="8404">
                  <c:v>7.07</c:v>
                </c:pt>
                <c:pt idx="8405">
                  <c:v>7.17</c:v>
                </c:pt>
                <c:pt idx="8406">
                  <c:v>7.22</c:v>
                </c:pt>
                <c:pt idx="8407">
                  <c:v>7.3</c:v>
                </c:pt>
                <c:pt idx="8408">
                  <c:v>7.34</c:v>
                </c:pt>
                <c:pt idx="8409">
                  <c:v>7.37</c:v>
                </c:pt>
                <c:pt idx="8410">
                  <c:v>7.41</c:v>
                </c:pt>
                <c:pt idx="8411">
                  <c:v>7.4</c:v>
                </c:pt>
                <c:pt idx="8412">
                  <c:v>7.38</c:v>
                </c:pt>
                <c:pt idx="8413">
                  <c:v>7.35</c:v>
                </c:pt>
                <c:pt idx="8414">
                  <c:v>7.32</c:v>
                </c:pt>
                <c:pt idx="8415">
                  <c:v>7.28</c:v>
                </c:pt>
                <c:pt idx="8416">
                  <c:v>7.22</c:v>
                </c:pt>
                <c:pt idx="8417">
                  <c:v>7.19</c:v>
                </c:pt>
                <c:pt idx="8418">
                  <c:v>7.14</c:v>
                </c:pt>
                <c:pt idx="8419">
                  <c:v>7.08</c:v>
                </c:pt>
                <c:pt idx="8420">
                  <c:v>7.02</c:v>
                </c:pt>
                <c:pt idx="8421">
                  <c:v>6.93</c:v>
                </c:pt>
                <c:pt idx="8422">
                  <c:v>6.86</c:v>
                </c:pt>
                <c:pt idx="8423">
                  <c:v>6.76</c:v>
                </c:pt>
                <c:pt idx="8424">
                  <c:v>6.67</c:v>
                </c:pt>
                <c:pt idx="8425">
                  <c:v>6.59</c:v>
                </c:pt>
                <c:pt idx="8426">
                  <c:v>6.52</c:v>
                </c:pt>
                <c:pt idx="8427">
                  <c:v>6.44</c:v>
                </c:pt>
                <c:pt idx="8428">
                  <c:v>6.39</c:v>
                </c:pt>
                <c:pt idx="8429">
                  <c:v>6.35</c:v>
                </c:pt>
                <c:pt idx="8430">
                  <c:v>6.28</c:v>
                </c:pt>
                <c:pt idx="8431">
                  <c:v>6.26</c:v>
                </c:pt>
                <c:pt idx="8432">
                  <c:v>6.24</c:v>
                </c:pt>
                <c:pt idx="8433">
                  <c:v>6.23</c:v>
                </c:pt>
                <c:pt idx="8434">
                  <c:v>6.25</c:v>
                </c:pt>
                <c:pt idx="8435">
                  <c:v>6.26</c:v>
                </c:pt>
                <c:pt idx="8436">
                  <c:v>6.27</c:v>
                </c:pt>
                <c:pt idx="8437">
                  <c:v>6.29</c:v>
                </c:pt>
                <c:pt idx="8438">
                  <c:v>6.31</c:v>
                </c:pt>
                <c:pt idx="8439">
                  <c:v>6.3</c:v>
                </c:pt>
                <c:pt idx="8440">
                  <c:v>6.27</c:v>
                </c:pt>
                <c:pt idx="8441">
                  <c:v>6.23</c:v>
                </c:pt>
                <c:pt idx="8442">
                  <c:v>6.16</c:v>
                </c:pt>
                <c:pt idx="8443">
                  <c:v>6.04</c:v>
                </c:pt>
                <c:pt idx="8444">
                  <c:v>5.9</c:v>
                </c:pt>
                <c:pt idx="8445">
                  <c:v>5.75</c:v>
                </c:pt>
                <c:pt idx="8446">
                  <c:v>5.58</c:v>
                </c:pt>
                <c:pt idx="8447">
                  <c:v>5.41</c:v>
                </c:pt>
                <c:pt idx="8448">
                  <c:v>5.26</c:v>
                </c:pt>
                <c:pt idx="8449">
                  <c:v>5.14</c:v>
                </c:pt>
                <c:pt idx="8450">
                  <c:v>5.04</c:v>
                </c:pt>
                <c:pt idx="8451">
                  <c:v>4.96</c:v>
                </c:pt>
                <c:pt idx="8452">
                  <c:v>4.9000000000000004</c:v>
                </c:pt>
                <c:pt idx="8453">
                  <c:v>4.84</c:v>
                </c:pt>
                <c:pt idx="8454">
                  <c:v>4.79</c:v>
                </c:pt>
                <c:pt idx="8455">
                  <c:v>4.74</c:v>
                </c:pt>
                <c:pt idx="8456">
                  <c:v>4.6900000000000004</c:v>
                </c:pt>
                <c:pt idx="8457">
                  <c:v>4.63</c:v>
                </c:pt>
                <c:pt idx="8458">
                  <c:v>4.58</c:v>
                </c:pt>
                <c:pt idx="8459">
                  <c:v>4.54</c:v>
                </c:pt>
                <c:pt idx="8460">
                  <c:v>4.4800000000000004</c:v>
                </c:pt>
                <c:pt idx="8461">
                  <c:v>4.45</c:v>
                </c:pt>
                <c:pt idx="8462">
                  <c:v>4.42</c:v>
                </c:pt>
                <c:pt idx="8463">
                  <c:v>4.4000000000000004</c:v>
                </c:pt>
                <c:pt idx="8464">
                  <c:v>4.3899999999999997</c:v>
                </c:pt>
                <c:pt idx="8465">
                  <c:v>4.3499999999999996</c:v>
                </c:pt>
                <c:pt idx="8466">
                  <c:v>4.29</c:v>
                </c:pt>
                <c:pt idx="8467">
                  <c:v>4.18</c:v>
                </c:pt>
                <c:pt idx="8468">
                  <c:v>4.08</c:v>
                </c:pt>
                <c:pt idx="8469">
                  <c:v>3.96</c:v>
                </c:pt>
                <c:pt idx="8470">
                  <c:v>3.88</c:v>
                </c:pt>
                <c:pt idx="8471">
                  <c:v>3.78</c:v>
                </c:pt>
                <c:pt idx="8472">
                  <c:v>3.68</c:v>
                </c:pt>
                <c:pt idx="8473">
                  <c:v>3.6</c:v>
                </c:pt>
                <c:pt idx="8474">
                  <c:v>3.58</c:v>
                </c:pt>
                <c:pt idx="8475">
                  <c:v>3.43</c:v>
                </c:pt>
                <c:pt idx="8476">
                  <c:v>3.41</c:v>
                </c:pt>
                <c:pt idx="8477">
                  <c:v>3.41</c:v>
                </c:pt>
                <c:pt idx="8478">
                  <c:v>3.4</c:v>
                </c:pt>
                <c:pt idx="8479">
                  <c:v>3.42</c:v>
                </c:pt>
                <c:pt idx="8480">
                  <c:v>3.45</c:v>
                </c:pt>
                <c:pt idx="8481">
                  <c:v>3.47</c:v>
                </c:pt>
                <c:pt idx="8482">
                  <c:v>3.48</c:v>
                </c:pt>
                <c:pt idx="8483">
                  <c:v>3.47</c:v>
                </c:pt>
                <c:pt idx="8484">
                  <c:v>3.44</c:v>
                </c:pt>
                <c:pt idx="8485">
                  <c:v>3.4</c:v>
                </c:pt>
                <c:pt idx="8486">
                  <c:v>3.34</c:v>
                </c:pt>
                <c:pt idx="8487">
                  <c:v>3.3</c:v>
                </c:pt>
                <c:pt idx="8488">
                  <c:v>3.27</c:v>
                </c:pt>
                <c:pt idx="8489">
                  <c:v>3.22</c:v>
                </c:pt>
                <c:pt idx="8490">
                  <c:v>3.2</c:v>
                </c:pt>
                <c:pt idx="8491">
                  <c:v>3.17</c:v>
                </c:pt>
                <c:pt idx="8492">
                  <c:v>3.15</c:v>
                </c:pt>
                <c:pt idx="8493">
                  <c:v>3.12</c:v>
                </c:pt>
                <c:pt idx="8494">
                  <c:v>3.1</c:v>
                </c:pt>
                <c:pt idx="8495">
                  <c:v>3.1</c:v>
                </c:pt>
                <c:pt idx="8496">
                  <c:v>3.15</c:v>
                </c:pt>
                <c:pt idx="8497">
                  <c:v>3.2</c:v>
                </c:pt>
                <c:pt idx="8498">
                  <c:v>3.29</c:v>
                </c:pt>
                <c:pt idx="8499">
                  <c:v>3.36</c:v>
                </c:pt>
                <c:pt idx="8500">
                  <c:v>3.41</c:v>
                </c:pt>
                <c:pt idx="8501">
                  <c:v>3.45</c:v>
                </c:pt>
                <c:pt idx="8502">
                  <c:v>3.48</c:v>
                </c:pt>
                <c:pt idx="8503">
                  <c:v>3.48</c:v>
                </c:pt>
                <c:pt idx="8504">
                  <c:v>3.53</c:v>
                </c:pt>
                <c:pt idx="8505">
                  <c:v>3.65</c:v>
                </c:pt>
                <c:pt idx="8506">
                  <c:v>3.84</c:v>
                </c:pt>
                <c:pt idx="8507">
                  <c:v>4.0999999999999996</c:v>
                </c:pt>
                <c:pt idx="8508">
                  <c:v>4.28</c:v>
                </c:pt>
                <c:pt idx="8509">
                  <c:v>4.4400000000000004</c:v>
                </c:pt>
                <c:pt idx="8510">
                  <c:v>4.46</c:v>
                </c:pt>
                <c:pt idx="8511">
                  <c:v>4.3899999999999997</c:v>
                </c:pt>
                <c:pt idx="8512">
                  <c:v>4.25</c:v>
                </c:pt>
                <c:pt idx="8513">
                  <c:v>4.0599999999999996</c:v>
                </c:pt>
                <c:pt idx="8514">
                  <c:v>3.87</c:v>
                </c:pt>
                <c:pt idx="8515">
                  <c:v>3.78</c:v>
                </c:pt>
                <c:pt idx="8516">
                  <c:v>3.68</c:v>
                </c:pt>
                <c:pt idx="8517">
                  <c:v>3.56</c:v>
                </c:pt>
                <c:pt idx="8518">
                  <c:v>3.46</c:v>
                </c:pt>
                <c:pt idx="8519">
                  <c:v>3.37</c:v>
                </c:pt>
                <c:pt idx="8520">
                  <c:v>3.29</c:v>
                </c:pt>
                <c:pt idx="8521">
                  <c:v>3.24</c:v>
                </c:pt>
                <c:pt idx="8522">
                  <c:v>3.21</c:v>
                </c:pt>
                <c:pt idx="8523">
                  <c:v>3.15</c:v>
                </c:pt>
                <c:pt idx="8524">
                  <c:v>3.12</c:v>
                </c:pt>
                <c:pt idx="8525">
                  <c:v>3.06</c:v>
                </c:pt>
                <c:pt idx="8526">
                  <c:v>3.04</c:v>
                </c:pt>
                <c:pt idx="8527">
                  <c:v>2.98</c:v>
                </c:pt>
                <c:pt idx="8528">
                  <c:v>2.9</c:v>
                </c:pt>
                <c:pt idx="8529">
                  <c:v>2.84</c:v>
                </c:pt>
                <c:pt idx="8530">
                  <c:v>2.78</c:v>
                </c:pt>
                <c:pt idx="8531">
                  <c:v>2.73</c:v>
                </c:pt>
                <c:pt idx="8532">
                  <c:v>2.72</c:v>
                </c:pt>
                <c:pt idx="8533">
                  <c:v>2.72</c:v>
                </c:pt>
                <c:pt idx="8534">
                  <c:v>2.72</c:v>
                </c:pt>
                <c:pt idx="8535">
                  <c:v>2.72</c:v>
                </c:pt>
                <c:pt idx="8536">
                  <c:v>2.7</c:v>
                </c:pt>
                <c:pt idx="8537">
                  <c:v>2.66</c:v>
                </c:pt>
                <c:pt idx="8538">
                  <c:v>2.64</c:v>
                </c:pt>
                <c:pt idx="8539">
                  <c:v>2.61</c:v>
                </c:pt>
                <c:pt idx="8540">
                  <c:v>2.5499999999999998</c:v>
                </c:pt>
                <c:pt idx="8541">
                  <c:v>2.5299999999999998</c:v>
                </c:pt>
                <c:pt idx="8542">
                  <c:v>2.48</c:v>
                </c:pt>
                <c:pt idx="8543">
                  <c:v>2.44</c:v>
                </c:pt>
                <c:pt idx="8544">
                  <c:v>2.4</c:v>
                </c:pt>
                <c:pt idx="8545">
                  <c:v>2.39</c:v>
                </c:pt>
                <c:pt idx="8546">
                  <c:v>2.41</c:v>
                </c:pt>
                <c:pt idx="8547">
                  <c:v>2.44</c:v>
                </c:pt>
                <c:pt idx="8548">
                  <c:v>2.42</c:v>
                </c:pt>
                <c:pt idx="8549">
                  <c:v>2.44</c:v>
                </c:pt>
                <c:pt idx="8550">
                  <c:v>2.46</c:v>
                </c:pt>
                <c:pt idx="8551">
                  <c:v>2.4700000000000002</c:v>
                </c:pt>
                <c:pt idx="8552">
                  <c:v>2.5</c:v>
                </c:pt>
                <c:pt idx="8553">
                  <c:v>2.48</c:v>
                </c:pt>
                <c:pt idx="8554">
                  <c:v>2.46</c:v>
                </c:pt>
                <c:pt idx="8555">
                  <c:v>2.4</c:v>
                </c:pt>
                <c:pt idx="8556">
                  <c:v>2.38</c:v>
                </c:pt>
                <c:pt idx="8557">
                  <c:v>2.36</c:v>
                </c:pt>
                <c:pt idx="8558">
                  <c:v>2.33</c:v>
                </c:pt>
                <c:pt idx="8559">
                  <c:v>2.2999999999999998</c:v>
                </c:pt>
                <c:pt idx="8560">
                  <c:v>2.2599999999999998</c:v>
                </c:pt>
                <c:pt idx="8561">
                  <c:v>2.2400000000000002</c:v>
                </c:pt>
                <c:pt idx="8562">
                  <c:v>2.2000000000000002</c:v>
                </c:pt>
                <c:pt idx="8563">
                  <c:v>2.1800000000000002</c:v>
                </c:pt>
                <c:pt idx="8564">
                  <c:v>2.16</c:v>
                </c:pt>
                <c:pt idx="8565">
                  <c:v>2.17</c:v>
                </c:pt>
                <c:pt idx="8566">
                  <c:v>2.17</c:v>
                </c:pt>
                <c:pt idx="8567">
                  <c:v>2.17</c:v>
                </c:pt>
                <c:pt idx="8568">
                  <c:v>2.17</c:v>
                </c:pt>
                <c:pt idx="8569">
                  <c:v>2.16</c:v>
                </c:pt>
                <c:pt idx="8570">
                  <c:v>2.14</c:v>
                </c:pt>
                <c:pt idx="8571">
                  <c:v>2.1</c:v>
                </c:pt>
                <c:pt idx="8572">
                  <c:v>2.06</c:v>
                </c:pt>
                <c:pt idx="8573">
                  <c:v>2.06</c:v>
                </c:pt>
                <c:pt idx="8574">
                  <c:v>2.0499999999999998</c:v>
                </c:pt>
                <c:pt idx="8575">
                  <c:v>2.04</c:v>
                </c:pt>
                <c:pt idx="8576">
                  <c:v>2.02</c:v>
                </c:pt>
                <c:pt idx="8577">
                  <c:v>2.0099999999999998</c:v>
                </c:pt>
                <c:pt idx="8578">
                  <c:v>2.02</c:v>
                </c:pt>
                <c:pt idx="8579">
                  <c:v>2.0299999999999998</c:v>
                </c:pt>
                <c:pt idx="8580">
                  <c:v>2.06</c:v>
                </c:pt>
                <c:pt idx="8581">
                  <c:v>2.09</c:v>
                </c:pt>
                <c:pt idx="8582">
                  <c:v>2.12</c:v>
                </c:pt>
                <c:pt idx="8583">
                  <c:v>2.12</c:v>
                </c:pt>
                <c:pt idx="8584">
                  <c:v>2.1</c:v>
                </c:pt>
                <c:pt idx="8585">
                  <c:v>2.23</c:v>
                </c:pt>
                <c:pt idx="8586">
                  <c:v>2.5</c:v>
                </c:pt>
                <c:pt idx="8587">
                  <c:v>3</c:v>
                </c:pt>
                <c:pt idx="8588">
                  <c:v>3.46</c:v>
                </c:pt>
                <c:pt idx="8589">
                  <c:v>3.83</c:v>
                </c:pt>
                <c:pt idx="8590">
                  <c:v>4.05</c:v>
                </c:pt>
                <c:pt idx="8591">
                  <c:v>4.16</c:v>
                </c:pt>
                <c:pt idx="8592">
                  <c:v>4.2</c:v>
                </c:pt>
                <c:pt idx="8593">
                  <c:v>4.18</c:v>
                </c:pt>
                <c:pt idx="8594">
                  <c:v>4.1399999999999997</c:v>
                </c:pt>
                <c:pt idx="8595">
                  <c:v>4.12</c:v>
                </c:pt>
                <c:pt idx="8596">
                  <c:v>4.0199999999999996</c:v>
                </c:pt>
                <c:pt idx="8597">
                  <c:v>3.93</c:v>
                </c:pt>
                <c:pt idx="8598">
                  <c:v>3.86</c:v>
                </c:pt>
                <c:pt idx="8599">
                  <c:v>3.81</c:v>
                </c:pt>
                <c:pt idx="8600">
                  <c:v>3.72</c:v>
                </c:pt>
                <c:pt idx="8601">
                  <c:v>3.61</c:v>
                </c:pt>
                <c:pt idx="8602">
                  <c:v>3.5</c:v>
                </c:pt>
                <c:pt idx="8603">
                  <c:v>3.42</c:v>
                </c:pt>
                <c:pt idx="8604">
                  <c:v>3.32</c:v>
                </c:pt>
                <c:pt idx="8605">
                  <c:v>3.28</c:v>
                </c:pt>
                <c:pt idx="8606">
                  <c:v>3.27</c:v>
                </c:pt>
                <c:pt idx="8607">
                  <c:v>3.29</c:v>
                </c:pt>
                <c:pt idx="8608">
                  <c:v>3.42</c:v>
                </c:pt>
                <c:pt idx="8609">
                  <c:v>3.66</c:v>
                </c:pt>
                <c:pt idx="8610">
                  <c:v>3.88</c:v>
                </c:pt>
                <c:pt idx="8611">
                  <c:v>4.12</c:v>
                </c:pt>
                <c:pt idx="8612">
                  <c:v>4.33</c:v>
                </c:pt>
                <c:pt idx="8613">
                  <c:v>4.4800000000000004</c:v>
                </c:pt>
                <c:pt idx="8614">
                  <c:v>4.59</c:v>
                </c:pt>
                <c:pt idx="8615">
                  <c:v>4.7</c:v>
                </c:pt>
                <c:pt idx="8616">
                  <c:v>4.75</c:v>
                </c:pt>
                <c:pt idx="8617">
                  <c:v>4.7699999999999996</c:v>
                </c:pt>
                <c:pt idx="8618">
                  <c:v>4.8099999999999996</c:v>
                </c:pt>
                <c:pt idx="8619">
                  <c:v>4.8499999999999996</c:v>
                </c:pt>
                <c:pt idx="8620">
                  <c:v>4.88</c:v>
                </c:pt>
                <c:pt idx="8621">
                  <c:v>4.87</c:v>
                </c:pt>
                <c:pt idx="8622">
                  <c:v>4.91</c:v>
                </c:pt>
                <c:pt idx="8623">
                  <c:v>4.95</c:v>
                </c:pt>
                <c:pt idx="8624">
                  <c:v>5.05</c:v>
                </c:pt>
                <c:pt idx="8625">
                  <c:v>5.17</c:v>
                </c:pt>
                <c:pt idx="8626">
                  <c:v>5.36</c:v>
                </c:pt>
                <c:pt idx="8627">
                  <c:v>5.52</c:v>
                </c:pt>
                <c:pt idx="8628">
                  <c:v>5.65</c:v>
                </c:pt>
                <c:pt idx="8629">
                  <c:v>5.69</c:v>
                </c:pt>
                <c:pt idx="8630">
                  <c:v>5.67</c:v>
                </c:pt>
                <c:pt idx="8631">
                  <c:v>5.67</c:v>
                </c:pt>
                <c:pt idx="8632">
                  <c:v>5.65</c:v>
                </c:pt>
                <c:pt idx="8633">
                  <c:v>5.67</c:v>
                </c:pt>
                <c:pt idx="8634">
                  <c:v>5.68</c:v>
                </c:pt>
                <c:pt idx="8635">
                  <c:v>5.66</c:v>
                </c:pt>
                <c:pt idx="8636">
                  <c:v>5.58</c:v>
                </c:pt>
                <c:pt idx="8637">
                  <c:v>5.45</c:v>
                </c:pt>
                <c:pt idx="8638">
                  <c:v>5.29</c:v>
                </c:pt>
                <c:pt idx="8639">
                  <c:v>5.12</c:v>
                </c:pt>
                <c:pt idx="8640">
                  <c:v>5</c:v>
                </c:pt>
                <c:pt idx="8641">
                  <c:v>4.96</c:v>
                </c:pt>
                <c:pt idx="8642">
                  <c:v>4.96</c:v>
                </c:pt>
                <c:pt idx="8643">
                  <c:v>4.97</c:v>
                </c:pt>
                <c:pt idx="8644">
                  <c:v>4.97</c:v>
                </c:pt>
                <c:pt idx="8645">
                  <c:v>4.96</c:v>
                </c:pt>
                <c:pt idx="8646">
                  <c:v>4.9000000000000004</c:v>
                </c:pt>
                <c:pt idx="8647">
                  <c:v>4.83</c:v>
                </c:pt>
                <c:pt idx="8648">
                  <c:v>4.7699999999999996</c:v>
                </c:pt>
                <c:pt idx="8649">
                  <c:v>4.71</c:v>
                </c:pt>
                <c:pt idx="8650">
                  <c:v>4.7</c:v>
                </c:pt>
                <c:pt idx="8651">
                  <c:v>4.74</c:v>
                </c:pt>
                <c:pt idx="8652">
                  <c:v>4.75</c:v>
                </c:pt>
                <c:pt idx="8653">
                  <c:v>4.7300000000000004</c:v>
                </c:pt>
                <c:pt idx="8654">
                  <c:v>4.68</c:v>
                </c:pt>
                <c:pt idx="8655">
                  <c:v>4.6100000000000003</c:v>
                </c:pt>
                <c:pt idx="8656">
                  <c:v>4.54</c:v>
                </c:pt>
                <c:pt idx="8657">
                  <c:v>4.46</c:v>
                </c:pt>
                <c:pt idx="8658">
                  <c:v>4.4000000000000004</c:v>
                </c:pt>
                <c:pt idx="8659">
                  <c:v>4.33</c:v>
                </c:pt>
                <c:pt idx="8660">
                  <c:v>4.3</c:v>
                </c:pt>
                <c:pt idx="8661">
                  <c:v>4.26</c:v>
                </c:pt>
                <c:pt idx="8662">
                  <c:v>4.26</c:v>
                </c:pt>
                <c:pt idx="8663">
                  <c:v>4.2699999999999996</c:v>
                </c:pt>
                <c:pt idx="8664">
                  <c:v>4.2699999999999996</c:v>
                </c:pt>
                <c:pt idx="8665">
                  <c:v>4.2699999999999996</c:v>
                </c:pt>
                <c:pt idx="8666">
                  <c:v>4.2699999999999996</c:v>
                </c:pt>
                <c:pt idx="8667">
                  <c:v>4.26</c:v>
                </c:pt>
                <c:pt idx="8668">
                  <c:v>4.2300000000000004</c:v>
                </c:pt>
                <c:pt idx="8669">
                  <c:v>4.1900000000000004</c:v>
                </c:pt>
                <c:pt idx="8670">
                  <c:v>4.13</c:v>
                </c:pt>
                <c:pt idx="8671">
                  <c:v>4.03</c:v>
                </c:pt>
                <c:pt idx="8672">
                  <c:v>3.9</c:v>
                </c:pt>
                <c:pt idx="8673">
                  <c:v>3.77</c:v>
                </c:pt>
                <c:pt idx="8674">
                  <c:v>3.63</c:v>
                </c:pt>
                <c:pt idx="8675">
                  <c:v>3.52</c:v>
                </c:pt>
                <c:pt idx="8676">
                  <c:v>3.4</c:v>
                </c:pt>
                <c:pt idx="8677">
                  <c:v>3.3</c:v>
                </c:pt>
                <c:pt idx="8678">
                  <c:v>3.18</c:v>
                </c:pt>
                <c:pt idx="8679">
                  <c:v>3.1</c:v>
                </c:pt>
                <c:pt idx="8680">
                  <c:v>3.07</c:v>
                </c:pt>
                <c:pt idx="8681">
                  <c:v>3.1</c:v>
                </c:pt>
                <c:pt idx="8682">
                  <c:v>3.15</c:v>
                </c:pt>
                <c:pt idx="8683">
                  <c:v>3.22</c:v>
                </c:pt>
                <c:pt idx="8684">
                  <c:v>3.29</c:v>
                </c:pt>
                <c:pt idx="8685">
                  <c:v>3.36</c:v>
                </c:pt>
                <c:pt idx="8686">
                  <c:v>3.38</c:v>
                </c:pt>
                <c:pt idx="8687">
                  <c:v>3.34</c:v>
                </c:pt>
                <c:pt idx="8688">
                  <c:v>3.26</c:v>
                </c:pt>
                <c:pt idx="8689">
                  <c:v>3.12</c:v>
                </c:pt>
                <c:pt idx="8690">
                  <c:v>2.99</c:v>
                </c:pt>
                <c:pt idx="8691">
                  <c:v>2.85</c:v>
                </c:pt>
                <c:pt idx="8692">
                  <c:v>2.73</c:v>
                </c:pt>
                <c:pt idx="8693">
                  <c:v>2.6</c:v>
                </c:pt>
                <c:pt idx="8694">
                  <c:v>2.52</c:v>
                </c:pt>
                <c:pt idx="8695">
                  <c:v>2.48</c:v>
                </c:pt>
                <c:pt idx="8696">
                  <c:v>2.52</c:v>
                </c:pt>
                <c:pt idx="8697">
                  <c:v>2.6</c:v>
                </c:pt>
                <c:pt idx="8698">
                  <c:v>2.73</c:v>
                </c:pt>
                <c:pt idx="8699">
                  <c:v>2.87</c:v>
                </c:pt>
                <c:pt idx="8700">
                  <c:v>3.05</c:v>
                </c:pt>
                <c:pt idx="8701">
                  <c:v>3.24</c:v>
                </c:pt>
                <c:pt idx="8702">
                  <c:v>3.48</c:v>
                </c:pt>
                <c:pt idx="8703">
                  <c:v>3.69</c:v>
                </c:pt>
                <c:pt idx="8704">
                  <c:v>3.85</c:v>
                </c:pt>
                <c:pt idx="8705">
                  <c:v>4.01</c:v>
                </c:pt>
                <c:pt idx="8706">
                  <c:v>4.13</c:v>
                </c:pt>
                <c:pt idx="8707">
                  <c:v>4.22</c:v>
                </c:pt>
                <c:pt idx="8708">
                  <c:v>4.25</c:v>
                </c:pt>
                <c:pt idx="8709">
                  <c:v>4.28</c:v>
                </c:pt>
                <c:pt idx="8710">
                  <c:v>4.28</c:v>
                </c:pt>
                <c:pt idx="8711">
                  <c:v>4.28</c:v>
                </c:pt>
                <c:pt idx="8712">
                  <c:v>4.26</c:v>
                </c:pt>
                <c:pt idx="8713">
                  <c:v>4.26</c:v>
                </c:pt>
                <c:pt idx="8714">
                  <c:v>4.28</c:v>
                </c:pt>
                <c:pt idx="8715">
                  <c:v>4.32</c:v>
                </c:pt>
                <c:pt idx="8716">
                  <c:v>4.3899999999999997</c:v>
                </c:pt>
                <c:pt idx="8717">
                  <c:v>4.49</c:v>
                </c:pt>
                <c:pt idx="8718">
                  <c:v>4.5999999999999996</c:v>
                </c:pt>
                <c:pt idx="8719">
                  <c:v>4.72</c:v>
                </c:pt>
                <c:pt idx="8720">
                  <c:v>4.8099999999999996</c:v>
                </c:pt>
                <c:pt idx="8721">
                  <c:v>4.88</c:v>
                </c:pt>
                <c:pt idx="8722">
                  <c:v>4.97</c:v>
                </c:pt>
                <c:pt idx="8723">
                  <c:v>4.93</c:v>
                </c:pt>
                <c:pt idx="8724">
                  <c:v>4.9000000000000004</c:v>
                </c:pt>
                <c:pt idx="8725">
                  <c:v>4.8600000000000003</c:v>
                </c:pt>
                <c:pt idx="8726">
                  <c:v>4.87</c:v>
                </c:pt>
                <c:pt idx="8727">
                  <c:v>4.87</c:v>
                </c:pt>
                <c:pt idx="8728">
                  <c:v>4.9000000000000004</c:v>
                </c:pt>
                <c:pt idx="8729">
                  <c:v>4.93</c:v>
                </c:pt>
                <c:pt idx="8730">
                  <c:v>5.0599999999999996</c:v>
                </c:pt>
                <c:pt idx="8731">
                  <c:v>5.0999999999999996</c:v>
                </c:pt>
                <c:pt idx="8732">
                  <c:v>5.08</c:v>
                </c:pt>
                <c:pt idx="8733">
                  <c:v>5.0199999999999996</c:v>
                </c:pt>
                <c:pt idx="8734">
                  <c:v>4.95</c:v>
                </c:pt>
                <c:pt idx="8735">
                  <c:v>4.84</c:v>
                </c:pt>
                <c:pt idx="8736">
                  <c:v>4.74</c:v>
                </c:pt>
                <c:pt idx="8737">
                  <c:v>4.6500000000000004</c:v>
                </c:pt>
                <c:pt idx="8738">
                  <c:v>4.57</c:v>
                </c:pt>
                <c:pt idx="8739">
                  <c:v>4.5199999999999996</c:v>
                </c:pt>
                <c:pt idx="8740">
                  <c:v>4.53</c:v>
                </c:pt>
                <c:pt idx="8741">
                  <c:v>4.5999999999999996</c:v>
                </c:pt>
                <c:pt idx="8742">
                  <c:v>4.71</c:v>
                </c:pt>
                <c:pt idx="8743">
                  <c:v>4.8499999999999996</c:v>
                </c:pt>
                <c:pt idx="8744">
                  <c:v>4.99</c:v>
                </c:pt>
                <c:pt idx="8745">
                  <c:v>5.07</c:v>
                </c:pt>
                <c:pt idx="8746">
                  <c:v>5.2</c:v>
                </c:pt>
                <c:pt idx="8747">
                  <c:v>5.29</c:v>
                </c:pt>
                <c:pt idx="8748">
                  <c:v>5.41</c:v>
                </c:pt>
                <c:pt idx="8749">
                  <c:v>5.5</c:v>
                </c:pt>
                <c:pt idx="8750">
                  <c:v>5.62</c:v>
                </c:pt>
                <c:pt idx="8751">
                  <c:v>5.77</c:v>
                </c:pt>
                <c:pt idx="8752">
                  <c:v>5.91</c:v>
                </c:pt>
                <c:pt idx="8753">
                  <c:v>6.02</c:v>
                </c:pt>
                <c:pt idx="8754">
                  <c:v>6.13</c:v>
                </c:pt>
                <c:pt idx="8755">
                  <c:v>6.2</c:v>
                </c:pt>
                <c:pt idx="8756">
                  <c:v>6.24</c:v>
                </c:pt>
                <c:pt idx="8757">
                  <c:v>6.26</c:v>
                </c:pt>
                <c:pt idx="8758">
                  <c:v>6.29</c:v>
                </c:pt>
                <c:pt idx="8759">
                  <c:v>6.3</c:v>
                </c:pt>
                <c:pt idx="8760">
                  <c:v>6.3</c:v>
                </c:pt>
                <c:pt idx="8761">
                  <c:v>6.3</c:v>
                </c:pt>
                <c:pt idx="8762">
                  <c:v>6.3</c:v>
                </c:pt>
                <c:pt idx="8763">
                  <c:v>6.28</c:v>
                </c:pt>
                <c:pt idx="8764">
                  <c:v>6.25</c:v>
                </c:pt>
                <c:pt idx="8765">
                  <c:v>6.17</c:v>
                </c:pt>
                <c:pt idx="8766">
                  <c:v>6.1</c:v>
                </c:pt>
                <c:pt idx="8767">
                  <c:v>6.03</c:v>
                </c:pt>
                <c:pt idx="8768">
                  <c:v>5.91</c:v>
                </c:pt>
                <c:pt idx="8769">
                  <c:v>5.79</c:v>
                </c:pt>
                <c:pt idx="8770">
                  <c:v>5.68</c:v>
                </c:pt>
                <c:pt idx="8771">
                  <c:v>5.58</c:v>
                </c:pt>
                <c:pt idx="8772">
                  <c:v>5.48</c:v>
                </c:pt>
                <c:pt idx="8773">
                  <c:v>5.44</c:v>
                </c:pt>
                <c:pt idx="8774">
                  <c:v>5.48</c:v>
                </c:pt>
                <c:pt idx="8775">
                  <c:v>5.57</c:v>
                </c:pt>
                <c:pt idx="8776">
                  <c:v>5.63</c:v>
                </c:pt>
                <c:pt idx="8777">
                  <c:v>5.66</c:v>
                </c:pt>
                <c:pt idx="8778">
                  <c:v>5.63</c:v>
                </c:pt>
                <c:pt idx="8779">
                  <c:v>5.62</c:v>
                </c:pt>
                <c:pt idx="8780">
                  <c:v>5.58</c:v>
                </c:pt>
                <c:pt idx="8781">
                  <c:v>5.58</c:v>
                </c:pt>
                <c:pt idx="8782">
                  <c:v>5.49</c:v>
                </c:pt>
                <c:pt idx="8783">
                  <c:v>5.39</c:v>
                </c:pt>
                <c:pt idx="8784">
                  <c:v>5.3</c:v>
                </c:pt>
                <c:pt idx="8785">
                  <c:v>5.21</c:v>
                </c:pt>
                <c:pt idx="8786">
                  <c:v>5.0599999999999996</c:v>
                </c:pt>
                <c:pt idx="8787">
                  <c:v>4.8899999999999997</c:v>
                </c:pt>
                <c:pt idx="8788">
                  <c:v>4.6900000000000004</c:v>
                </c:pt>
                <c:pt idx="8789">
                  <c:v>4.5599999999999996</c:v>
                </c:pt>
                <c:pt idx="8790">
                  <c:v>4.37</c:v>
                </c:pt>
                <c:pt idx="8791">
                  <c:v>4.22</c:v>
                </c:pt>
                <c:pt idx="8792">
                  <c:v>4.0999999999999996</c:v>
                </c:pt>
                <c:pt idx="8793">
                  <c:v>4</c:v>
                </c:pt>
                <c:pt idx="8794">
                  <c:v>3.9</c:v>
                </c:pt>
                <c:pt idx="8795">
                  <c:v>3.84</c:v>
                </c:pt>
                <c:pt idx="8796">
                  <c:v>3.75</c:v>
                </c:pt>
                <c:pt idx="8797">
                  <c:v>3.54</c:v>
                </c:pt>
                <c:pt idx="8798">
                  <c:v>3.38</c:v>
                </c:pt>
                <c:pt idx="8799">
                  <c:v>3.33</c:v>
                </c:pt>
                <c:pt idx="8800">
                  <c:v>3.3</c:v>
                </c:pt>
                <c:pt idx="8801">
                  <c:v>3.3</c:v>
                </c:pt>
                <c:pt idx="8802">
                  <c:v>3.27</c:v>
                </c:pt>
                <c:pt idx="8803">
                  <c:v>3.24</c:v>
                </c:pt>
                <c:pt idx="8804">
                  <c:v>3.21</c:v>
                </c:pt>
                <c:pt idx="8805">
                  <c:v>3.18</c:v>
                </c:pt>
                <c:pt idx="8806">
                  <c:v>3.16</c:v>
                </c:pt>
                <c:pt idx="8807">
                  <c:v>3.16</c:v>
                </c:pt>
                <c:pt idx="8808">
                  <c:v>3.15</c:v>
                </c:pt>
                <c:pt idx="8809">
                  <c:v>3.15</c:v>
                </c:pt>
                <c:pt idx="8810">
                  <c:v>3.19</c:v>
                </c:pt>
                <c:pt idx="8811">
                  <c:v>3.25</c:v>
                </c:pt>
                <c:pt idx="8812">
                  <c:v>3.3</c:v>
                </c:pt>
                <c:pt idx="8813">
                  <c:v>3.36</c:v>
                </c:pt>
                <c:pt idx="8814">
                  <c:v>3.43</c:v>
                </c:pt>
                <c:pt idx="8815">
                  <c:v>3.42</c:v>
                </c:pt>
                <c:pt idx="8816">
                  <c:v>3.42</c:v>
                </c:pt>
                <c:pt idx="8817">
                  <c:v>3.4</c:v>
                </c:pt>
                <c:pt idx="8818">
                  <c:v>3.4</c:v>
                </c:pt>
                <c:pt idx="8819">
                  <c:v>3.4</c:v>
                </c:pt>
                <c:pt idx="8820">
                  <c:v>3.4</c:v>
                </c:pt>
                <c:pt idx="8821">
                  <c:v>3.39</c:v>
                </c:pt>
                <c:pt idx="8822">
                  <c:v>3.35</c:v>
                </c:pt>
                <c:pt idx="8823">
                  <c:v>3.3</c:v>
                </c:pt>
                <c:pt idx="8824">
                  <c:v>3.28</c:v>
                </c:pt>
                <c:pt idx="8825">
                  <c:v>3.25</c:v>
                </c:pt>
                <c:pt idx="8826">
                  <c:v>3.24</c:v>
                </c:pt>
                <c:pt idx="8827">
                  <c:v>3.27</c:v>
                </c:pt>
                <c:pt idx="8828">
                  <c:v>3.24</c:v>
                </c:pt>
                <c:pt idx="8829">
                  <c:v>3.24</c:v>
                </c:pt>
                <c:pt idx="8830">
                  <c:v>3.27</c:v>
                </c:pt>
                <c:pt idx="8831">
                  <c:v>3.27</c:v>
                </c:pt>
                <c:pt idx="8832">
                  <c:v>3.28</c:v>
                </c:pt>
                <c:pt idx="8833">
                  <c:v>3.26</c:v>
                </c:pt>
                <c:pt idx="8834">
                  <c:v>3.23</c:v>
                </c:pt>
                <c:pt idx="8835">
                  <c:v>3.17</c:v>
                </c:pt>
                <c:pt idx="8836">
                  <c:v>3.11</c:v>
                </c:pt>
                <c:pt idx="8837">
                  <c:v>3.08</c:v>
                </c:pt>
                <c:pt idx="8838">
                  <c:v>3.06</c:v>
                </c:pt>
                <c:pt idx="8839">
                  <c:v>3.1</c:v>
                </c:pt>
                <c:pt idx="8840">
                  <c:v>3.14</c:v>
                </c:pt>
                <c:pt idx="8841">
                  <c:v>3.18</c:v>
                </c:pt>
                <c:pt idx="8842">
                  <c:v>3.11</c:v>
                </c:pt>
                <c:pt idx="8843">
                  <c:v>3.08</c:v>
                </c:pt>
                <c:pt idx="8844">
                  <c:v>3.06</c:v>
                </c:pt>
                <c:pt idx="8845">
                  <c:v>3.11</c:v>
                </c:pt>
                <c:pt idx="8846">
                  <c:v>3.18</c:v>
                </c:pt>
                <c:pt idx="8847">
                  <c:v>3.21</c:v>
                </c:pt>
                <c:pt idx="8848">
                  <c:v>3.22</c:v>
                </c:pt>
                <c:pt idx="8849">
                  <c:v>3.25</c:v>
                </c:pt>
                <c:pt idx="8850">
                  <c:v>3.3</c:v>
                </c:pt>
                <c:pt idx="8851">
                  <c:v>3.35</c:v>
                </c:pt>
                <c:pt idx="8852">
                  <c:v>3.32</c:v>
                </c:pt>
                <c:pt idx="8853">
                  <c:v>3.26</c:v>
                </c:pt>
                <c:pt idx="8854">
                  <c:v>3.22</c:v>
                </c:pt>
                <c:pt idx="8855">
                  <c:v>3.15</c:v>
                </c:pt>
                <c:pt idx="8856">
                  <c:v>3.1</c:v>
                </c:pt>
                <c:pt idx="8857">
                  <c:v>3.06</c:v>
                </c:pt>
                <c:pt idx="8858">
                  <c:v>3.06</c:v>
                </c:pt>
                <c:pt idx="8859">
                  <c:v>3.07</c:v>
                </c:pt>
                <c:pt idx="8860">
                  <c:v>3.1</c:v>
                </c:pt>
                <c:pt idx="8861">
                  <c:v>3.08</c:v>
                </c:pt>
                <c:pt idx="8862">
                  <c:v>3.07</c:v>
                </c:pt>
                <c:pt idx="8863">
                  <c:v>3.07</c:v>
                </c:pt>
                <c:pt idx="8864">
                  <c:v>3.06</c:v>
                </c:pt>
                <c:pt idx="8865">
                  <c:v>3.05</c:v>
                </c:pt>
                <c:pt idx="8866">
                  <c:v>3</c:v>
                </c:pt>
                <c:pt idx="8867">
                  <c:v>3</c:v>
                </c:pt>
                <c:pt idx="8868">
                  <c:v>3</c:v>
                </c:pt>
                <c:pt idx="8869">
                  <c:v>2.98</c:v>
                </c:pt>
                <c:pt idx="8870">
                  <c:v>2.94</c:v>
                </c:pt>
                <c:pt idx="8871">
                  <c:v>2.96</c:v>
                </c:pt>
                <c:pt idx="8872">
                  <c:v>2.95</c:v>
                </c:pt>
                <c:pt idx="8873">
                  <c:v>2.93</c:v>
                </c:pt>
                <c:pt idx="8874">
                  <c:v>2.9</c:v>
                </c:pt>
                <c:pt idx="8875">
                  <c:v>2.86</c:v>
                </c:pt>
                <c:pt idx="8876">
                  <c:v>2.82</c:v>
                </c:pt>
                <c:pt idx="8877">
                  <c:v>2.78</c:v>
                </c:pt>
                <c:pt idx="8878">
                  <c:v>2.74</c:v>
                </c:pt>
                <c:pt idx="8879">
                  <c:v>2.71</c:v>
                </c:pt>
                <c:pt idx="8880">
                  <c:v>2.68</c:v>
                </c:pt>
                <c:pt idx="8881">
                  <c:v>2.63</c:v>
                </c:pt>
                <c:pt idx="8882">
                  <c:v>2.62</c:v>
                </c:pt>
                <c:pt idx="8883">
                  <c:v>2.58</c:v>
                </c:pt>
                <c:pt idx="8884">
                  <c:v>2.56</c:v>
                </c:pt>
                <c:pt idx="8885">
                  <c:v>2.52</c:v>
                </c:pt>
                <c:pt idx="8886">
                  <c:v>2.48</c:v>
                </c:pt>
                <c:pt idx="8887">
                  <c:v>2.44</c:v>
                </c:pt>
                <c:pt idx="8888">
                  <c:v>2.37</c:v>
                </c:pt>
                <c:pt idx="8889">
                  <c:v>2.3199999999999998</c:v>
                </c:pt>
                <c:pt idx="8890">
                  <c:v>2.2799999999999998</c:v>
                </c:pt>
                <c:pt idx="8891">
                  <c:v>2.2000000000000002</c:v>
                </c:pt>
                <c:pt idx="8892">
                  <c:v>2.16</c:v>
                </c:pt>
                <c:pt idx="8893">
                  <c:v>2.12</c:v>
                </c:pt>
                <c:pt idx="8894">
                  <c:v>2.1</c:v>
                </c:pt>
                <c:pt idx="8895">
                  <c:v>2.08</c:v>
                </c:pt>
                <c:pt idx="8896">
                  <c:v>2.06</c:v>
                </c:pt>
                <c:pt idx="8897">
                  <c:v>2.0499999999999998</c:v>
                </c:pt>
                <c:pt idx="8898">
                  <c:v>2.04</c:v>
                </c:pt>
                <c:pt idx="8899">
                  <c:v>2.0099999999999998</c:v>
                </c:pt>
                <c:pt idx="8900">
                  <c:v>2.0099999999999998</c:v>
                </c:pt>
                <c:pt idx="8901">
                  <c:v>2.0299999999999998</c:v>
                </c:pt>
                <c:pt idx="8902">
                  <c:v>2.02</c:v>
                </c:pt>
                <c:pt idx="8903">
                  <c:v>2</c:v>
                </c:pt>
                <c:pt idx="8904">
                  <c:v>1.97</c:v>
                </c:pt>
                <c:pt idx="8905">
                  <c:v>1.94</c:v>
                </c:pt>
                <c:pt idx="8906">
                  <c:v>1.93</c:v>
                </c:pt>
                <c:pt idx="8907">
                  <c:v>1.92</c:v>
                </c:pt>
                <c:pt idx="8908">
                  <c:v>1.92</c:v>
                </c:pt>
                <c:pt idx="8909">
                  <c:v>1.92</c:v>
                </c:pt>
                <c:pt idx="8910">
                  <c:v>1.9</c:v>
                </c:pt>
                <c:pt idx="8911">
                  <c:v>1.88</c:v>
                </c:pt>
                <c:pt idx="8912">
                  <c:v>1.86</c:v>
                </c:pt>
                <c:pt idx="8913">
                  <c:v>1.86</c:v>
                </c:pt>
                <c:pt idx="8914">
                  <c:v>1.86</c:v>
                </c:pt>
                <c:pt idx="8915">
                  <c:v>1.86</c:v>
                </c:pt>
                <c:pt idx="8916">
                  <c:v>1.86</c:v>
                </c:pt>
                <c:pt idx="8917">
                  <c:v>1.83</c:v>
                </c:pt>
                <c:pt idx="8918">
                  <c:v>1.83</c:v>
                </c:pt>
                <c:pt idx="8919">
                  <c:v>1.82</c:v>
                </c:pt>
                <c:pt idx="8920">
                  <c:v>1.78</c:v>
                </c:pt>
                <c:pt idx="8921">
                  <c:v>1.74</c:v>
                </c:pt>
                <c:pt idx="8922">
                  <c:v>1.71</c:v>
                </c:pt>
                <c:pt idx="8923">
                  <c:v>1.66</c:v>
                </c:pt>
                <c:pt idx="8924">
                  <c:v>1.61</c:v>
                </c:pt>
                <c:pt idx="8925">
                  <c:v>1.57</c:v>
                </c:pt>
                <c:pt idx="8926">
                  <c:v>1.53</c:v>
                </c:pt>
                <c:pt idx="8927">
                  <c:v>1.56</c:v>
                </c:pt>
                <c:pt idx="8928">
                  <c:v>1.53</c:v>
                </c:pt>
                <c:pt idx="8929">
                  <c:v>1.5</c:v>
                </c:pt>
                <c:pt idx="8930">
                  <c:v>1.52</c:v>
                </c:pt>
                <c:pt idx="8931">
                  <c:v>1.6</c:v>
                </c:pt>
                <c:pt idx="8932">
                  <c:v>1.67</c:v>
                </c:pt>
                <c:pt idx="8933">
                  <c:v>1.75</c:v>
                </c:pt>
                <c:pt idx="8934">
                  <c:v>1.82</c:v>
                </c:pt>
                <c:pt idx="8935">
                  <c:v>1.76</c:v>
                </c:pt>
                <c:pt idx="8936">
                  <c:v>1.74</c:v>
                </c:pt>
                <c:pt idx="8937">
                  <c:v>1.8</c:v>
                </c:pt>
                <c:pt idx="8938">
                  <c:v>1.92</c:v>
                </c:pt>
                <c:pt idx="8939">
                  <c:v>1.99</c:v>
                </c:pt>
                <c:pt idx="8940">
                  <c:v>2.06</c:v>
                </c:pt>
                <c:pt idx="8941">
                  <c:v>2.12</c:v>
                </c:pt>
                <c:pt idx="8942">
                  <c:v>2.2200000000000002</c:v>
                </c:pt>
                <c:pt idx="8943">
                  <c:v>2.29</c:v>
                </c:pt>
                <c:pt idx="8944">
                  <c:v>2.34</c:v>
                </c:pt>
                <c:pt idx="8945">
                  <c:v>2.39</c:v>
                </c:pt>
                <c:pt idx="8946">
                  <c:v>2.42</c:v>
                </c:pt>
                <c:pt idx="8947">
                  <c:v>2.41</c:v>
                </c:pt>
                <c:pt idx="8948">
                  <c:v>2.38</c:v>
                </c:pt>
                <c:pt idx="8949">
                  <c:v>2.35</c:v>
                </c:pt>
                <c:pt idx="8950">
                  <c:v>2.2999999999999998</c:v>
                </c:pt>
                <c:pt idx="8951">
                  <c:v>2.2599999999999998</c:v>
                </c:pt>
                <c:pt idx="8952">
                  <c:v>2.2000000000000002</c:v>
                </c:pt>
                <c:pt idx="8953">
                  <c:v>2.1800000000000002</c:v>
                </c:pt>
                <c:pt idx="8954">
                  <c:v>2.2599999999999998</c:v>
                </c:pt>
                <c:pt idx="8955">
                  <c:v>2.36</c:v>
                </c:pt>
                <c:pt idx="8956">
                  <c:v>2.4300000000000002</c:v>
                </c:pt>
                <c:pt idx="8957">
                  <c:v>2.41</c:v>
                </c:pt>
                <c:pt idx="8958">
                  <c:v>2.36</c:v>
                </c:pt>
                <c:pt idx="8959">
                  <c:v>2.2599999999999998</c:v>
                </c:pt>
                <c:pt idx="8960">
                  <c:v>2.2000000000000002</c:v>
                </c:pt>
                <c:pt idx="8961">
                  <c:v>2.13</c:v>
                </c:pt>
                <c:pt idx="8962">
                  <c:v>2.06</c:v>
                </c:pt>
                <c:pt idx="8963">
                  <c:v>2</c:v>
                </c:pt>
                <c:pt idx="8964">
                  <c:v>1.98</c:v>
                </c:pt>
                <c:pt idx="8965">
                  <c:v>1.93</c:v>
                </c:pt>
                <c:pt idx="8966">
                  <c:v>1.89</c:v>
                </c:pt>
                <c:pt idx="8967">
                  <c:v>1.84</c:v>
                </c:pt>
                <c:pt idx="8968">
                  <c:v>1.77</c:v>
                </c:pt>
                <c:pt idx="8969">
                  <c:v>1.72</c:v>
                </c:pt>
                <c:pt idx="8970">
                  <c:v>1.69</c:v>
                </c:pt>
                <c:pt idx="8971">
                  <c:v>1.66</c:v>
                </c:pt>
                <c:pt idx="8972">
                  <c:v>1.62</c:v>
                </c:pt>
                <c:pt idx="8973">
                  <c:v>1.57</c:v>
                </c:pt>
                <c:pt idx="8974">
                  <c:v>1.56</c:v>
                </c:pt>
                <c:pt idx="8975">
                  <c:v>1.56</c:v>
                </c:pt>
                <c:pt idx="8976">
                  <c:v>1.51</c:v>
                </c:pt>
                <c:pt idx="8977">
                  <c:v>1.47</c:v>
                </c:pt>
                <c:pt idx="8978">
                  <c:v>1.43</c:v>
                </c:pt>
                <c:pt idx="8979">
                  <c:v>1.43</c:v>
                </c:pt>
                <c:pt idx="8980">
                  <c:v>1.4</c:v>
                </c:pt>
                <c:pt idx="8981">
                  <c:v>1.4</c:v>
                </c:pt>
                <c:pt idx="8982">
                  <c:v>1.4</c:v>
                </c:pt>
                <c:pt idx="8983">
                  <c:v>1.36</c:v>
                </c:pt>
                <c:pt idx="8984">
                  <c:v>1.34</c:v>
                </c:pt>
                <c:pt idx="8985">
                  <c:v>1.39</c:v>
                </c:pt>
                <c:pt idx="8986">
                  <c:v>1.37</c:v>
                </c:pt>
                <c:pt idx="8987">
                  <c:v>1.4</c:v>
                </c:pt>
                <c:pt idx="8988">
                  <c:v>1.42</c:v>
                </c:pt>
                <c:pt idx="8989">
                  <c:v>1.49</c:v>
                </c:pt>
                <c:pt idx="8990">
                  <c:v>1.58</c:v>
                </c:pt>
                <c:pt idx="8991">
                  <c:v>1.7</c:v>
                </c:pt>
                <c:pt idx="8992">
                  <c:v>1.82</c:v>
                </c:pt>
                <c:pt idx="8993">
                  <c:v>1.98</c:v>
                </c:pt>
                <c:pt idx="8994">
                  <c:v>2.2000000000000002</c:v>
                </c:pt>
                <c:pt idx="8995">
                  <c:v>2.34</c:v>
                </c:pt>
                <c:pt idx="8996">
                  <c:v>2.41</c:v>
                </c:pt>
                <c:pt idx="8997">
                  <c:v>2.4300000000000002</c:v>
                </c:pt>
                <c:pt idx="8998">
                  <c:v>2.4500000000000002</c:v>
                </c:pt>
                <c:pt idx="8999">
                  <c:v>2.4500000000000002</c:v>
                </c:pt>
                <c:pt idx="9000">
                  <c:v>2.46</c:v>
                </c:pt>
                <c:pt idx="9001">
                  <c:v>2.62</c:v>
                </c:pt>
                <c:pt idx="9002">
                  <c:v>3.06</c:v>
                </c:pt>
                <c:pt idx="9003">
                  <c:v>3.6</c:v>
                </c:pt>
                <c:pt idx="9004">
                  <c:v>4.04</c:v>
                </c:pt>
                <c:pt idx="9005">
                  <c:v>4.42</c:v>
                </c:pt>
                <c:pt idx="9006">
                  <c:v>4.63</c:v>
                </c:pt>
                <c:pt idx="9007">
                  <c:v>4.8</c:v>
                </c:pt>
                <c:pt idx="9008">
                  <c:v>4.95</c:v>
                </c:pt>
                <c:pt idx="9009">
                  <c:v>5.0999999999999996</c:v>
                </c:pt>
                <c:pt idx="9010">
                  <c:v>5.21</c:v>
                </c:pt>
                <c:pt idx="9011">
                  <c:v>5.28</c:v>
                </c:pt>
                <c:pt idx="9012">
                  <c:v>5.32</c:v>
                </c:pt>
                <c:pt idx="9013">
                  <c:v>5.35</c:v>
                </c:pt>
                <c:pt idx="9014">
                  <c:v>5.35</c:v>
                </c:pt>
                <c:pt idx="9015">
                  <c:v>5.3</c:v>
                </c:pt>
                <c:pt idx="9016">
                  <c:v>5.18</c:v>
                </c:pt>
                <c:pt idx="9017">
                  <c:v>5.0199999999999996</c:v>
                </c:pt>
                <c:pt idx="9018">
                  <c:v>4.78</c:v>
                </c:pt>
                <c:pt idx="9019">
                  <c:v>4.53</c:v>
                </c:pt>
                <c:pt idx="9020">
                  <c:v>4.28</c:v>
                </c:pt>
                <c:pt idx="9021">
                  <c:v>4.08</c:v>
                </c:pt>
                <c:pt idx="9022">
                  <c:v>3.94</c:v>
                </c:pt>
                <c:pt idx="9023">
                  <c:v>3.84</c:v>
                </c:pt>
                <c:pt idx="9024">
                  <c:v>3.8</c:v>
                </c:pt>
                <c:pt idx="9025">
                  <c:v>3.76</c:v>
                </c:pt>
                <c:pt idx="9026">
                  <c:v>3.75</c:v>
                </c:pt>
                <c:pt idx="9027">
                  <c:v>3.7</c:v>
                </c:pt>
                <c:pt idx="9028">
                  <c:v>3.63</c:v>
                </c:pt>
                <c:pt idx="9029">
                  <c:v>3.55</c:v>
                </c:pt>
                <c:pt idx="9030">
                  <c:v>3.56</c:v>
                </c:pt>
                <c:pt idx="9031">
                  <c:v>3.56</c:v>
                </c:pt>
                <c:pt idx="9032">
                  <c:v>3.54</c:v>
                </c:pt>
                <c:pt idx="9033">
                  <c:v>3.5</c:v>
                </c:pt>
                <c:pt idx="9034">
                  <c:v>3.43</c:v>
                </c:pt>
                <c:pt idx="9035">
                  <c:v>3.34</c:v>
                </c:pt>
                <c:pt idx="9036">
                  <c:v>3.23</c:v>
                </c:pt>
                <c:pt idx="9037">
                  <c:v>3.14</c:v>
                </c:pt>
                <c:pt idx="9038">
                  <c:v>3.04</c:v>
                </c:pt>
                <c:pt idx="9039">
                  <c:v>2.9</c:v>
                </c:pt>
                <c:pt idx="9040">
                  <c:v>2.95</c:v>
                </c:pt>
                <c:pt idx="9041">
                  <c:v>2.92</c:v>
                </c:pt>
                <c:pt idx="9042">
                  <c:v>2.96</c:v>
                </c:pt>
                <c:pt idx="9043">
                  <c:v>3</c:v>
                </c:pt>
                <c:pt idx="9044">
                  <c:v>3.04</c:v>
                </c:pt>
                <c:pt idx="9045">
                  <c:v>3.11</c:v>
                </c:pt>
                <c:pt idx="9046">
                  <c:v>3.26</c:v>
                </c:pt>
                <c:pt idx="9047">
                  <c:v>3.28</c:v>
                </c:pt>
                <c:pt idx="9048">
                  <c:v>3.3</c:v>
                </c:pt>
                <c:pt idx="9049">
                  <c:v>3.3</c:v>
                </c:pt>
                <c:pt idx="9050">
                  <c:v>3.4</c:v>
                </c:pt>
                <c:pt idx="9051">
                  <c:v>3.46</c:v>
                </c:pt>
                <c:pt idx="9052">
                  <c:v>3.47</c:v>
                </c:pt>
                <c:pt idx="9053">
                  <c:v>3.5</c:v>
                </c:pt>
                <c:pt idx="9054">
                  <c:v>3.55</c:v>
                </c:pt>
                <c:pt idx="9055">
                  <c:v>3.61</c:v>
                </c:pt>
                <c:pt idx="9056">
                  <c:v>3.7</c:v>
                </c:pt>
                <c:pt idx="9057">
                  <c:v>3.78</c:v>
                </c:pt>
                <c:pt idx="9058">
                  <c:v>3.84</c:v>
                </c:pt>
                <c:pt idx="9059">
                  <c:v>3.89</c:v>
                </c:pt>
                <c:pt idx="9060">
                  <c:v>3.92</c:v>
                </c:pt>
                <c:pt idx="9061">
                  <c:v>3.94</c:v>
                </c:pt>
                <c:pt idx="9062">
                  <c:v>4.01</c:v>
                </c:pt>
                <c:pt idx="9063">
                  <c:v>4.0199999999999996</c:v>
                </c:pt>
                <c:pt idx="9064">
                  <c:v>4.0599999999999996</c:v>
                </c:pt>
                <c:pt idx="9065">
                  <c:v>4.1100000000000003</c:v>
                </c:pt>
                <c:pt idx="9066">
                  <c:v>4.18</c:v>
                </c:pt>
                <c:pt idx="9067">
                  <c:v>4.26</c:v>
                </c:pt>
                <c:pt idx="9068">
                  <c:v>4.3600000000000003</c:v>
                </c:pt>
                <c:pt idx="9069">
                  <c:v>4.46</c:v>
                </c:pt>
                <c:pt idx="9070">
                  <c:v>4.51</c:v>
                </c:pt>
                <c:pt idx="9071">
                  <c:v>4.55</c:v>
                </c:pt>
                <c:pt idx="9072">
                  <c:v>4.53</c:v>
                </c:pt>
                <c:pt idx="9073">
                  <c:v>4.55</c:v>
                </c:pt>
                <c:pt idx="9074">
                  <c:v>4.57</c:v>
                </c:pt>
                <c:pt idx="9075">
                  <c:v>4.6100000000000003</c:v>
                </c:pt>
                <c:pt idx="9076">
                  <c:v>4.7</c:v>
                </c:pt>
                <c:pt idx="9077">
                  <c:v>4.82</c:v>
                </c:pt>
                <c:pt idx="9078">
                  <c:v>5.0599999999999996</c:v>
                </c:pt>
                <c:pt idx="9079">
                  <c:v>5.18</c:v>
                </c:pt>
                <c:pt idx="9080">
                  <c:v>5.3</c:v>
                </c:pt>
                <c:pt idx="9081">
                  <c:v>5.43</c:v>
                </c:pt>
                <c:pt idx="9082">
                  <c:v>5.54</c:v>
                </c:pt>
                <c:pt idx="9083">
                  <c:v>5.63</c:v>
                </c:pt>
                <c:pt idx="9084">
                  <c:v>5.69</c:v>
                </c:pt>
                <c:pt idx="9085">
                  <c:v>5.78</c:v>
                </c:pt>
                <c:pt idx="9086">
                  <c:v>5.9</c:v>
                </c:pt>
                <c:pt idx="9087">
                  <c:v>5.94</c:v>
                </c:pt>
                <c:pt idx="9088">
                  <c:v>5.92</c:v>
                </c:pt>
                <c:pt idx="9089">
                  <c:v>5.94</c:v>
                </c:pt>
                <c:pt idx="9090">
                  <c:v>5.98</c:v>
                </c:pt>
                <c:pt idx="9091">
                  <c:v>5.98</c:v>
                </c:pt>
                <c:pt idx="9092">
                  <c:v>5.97</c:v>
                </c:pt>
                <c:pt idx="9093">
                  <c:v>5.98</c:v>
                </c:pt>
                <c:pt idx="9094">
                  <c:v>6.02</c:v>
                </c:pt>
                <c:pt idx="9095">
                  <c:v>6.05</c:v>
                </c:pt>
                <c:pt idx="9096">
                  <c:v>6.03</c:v>
                </c:pt>
                <c:pt idx="9097">
                  <c:v>6</c:v>
                </c:pt>
                <c:pt idx="9098">
                  <c:v>5.98</c:v>
                </c:pt>
                <c:pt idx="9099">
                  <c:v>5.85</c:v>
                </c:pt>
                <c:pt idx="9100">
                  <c:v>5.72</c:v>
                </c:pt>
                <c:pt idx="9101">
                  <c:v>5.62</c:v>
                </c:pt>
                <c:pt idx="9102">
                  <c:v>5.5</c:v>
                </c:pt>
                <c:pt idx="9103">
                  <c:v>5.4</c:v>
                </c:pt>
                <c:pt idx="9104">
                  <c:v>5.31</c:v>
                </c:pt>
                <c:pt idx="9105">
                  <c:v>5.2</c:v>
                </c:pt>
                <c:pt idx="9106">
                  <c:v>5.1100000000000003</c:v>
                </c:pt>
                <c:pt idx="9107">
                  <c:v>4.9800000000000004</c:v>
                </c:pt>
                <c:pt idx="9108">
                  <c:v>4.88</c:v>
                </c:pt>
                <c:pt idx="9109">
                  <c:v>4.8</c:v>
                </c:pt>
                <c:pt idx="9110">
                  <c:v>4.76</c:v>
                </c:pt>
                <c:pt idx="9111">
                  <c:v>4.75</c:v>
                </c:pt>
                <c:pt idx="9112">
                  <c:v>4.72</c:v>
                </c:pt>
                <c:pt idx="9113">
                  <c:v>4.76</c:v>
                </c:pt>
                <c:pt idx="9114">
                  <c:v>4.75</c:v>
                </c:pt>
                <c:pt idx="9115">
                  <c:v>4.75</c:v>
                </c:pt>
                <c:pt idx="9116">
                  <c:v>4.78</c:v>
                </c:pt>
                <c:pt idx="9117">
                  <c:v>4.8499999999999996</c:v>
                </c:pt>
                <c:pt idx="9118">
                  <c:v>4.96</c:v>
                </c:pt>
                <c:pt idx="9119">
                  <c:v>5.0599999999999996</c:v>
                </c:pt>
                <c:pt idx="9120">
                  <c:v>5.16</c:v>
                </c:pt>
                <c:pt idx="9121">
                  <c:v>5.24</c:v>
                </c:pt>
                <c:pt idx="9122">
                  <c:v>5.31</c:v>
                </c:pt>
                <c:pt idx="9123">
                  <c:v>5.41</c:v>
                </c:pt>
                <c:pt idx="9124">
                  <c:v>5.48</c:v>
                </c:pt>
                <c:pt idx="9125">
                  <c:v>5.56</c:v>
                </c:pt>
                <c:pt idx="9126">
                  <c:v>5.65</c:v>
                </c:pt>
                <c:pt idx="9127">
                  <c:v>5.71</c:v>
                </c:pt>
                <c:pt idx="9128">
                  <c:v>5.77</c:v>
                </c:pt>
                <c:pt idx="9129">
                  <c:v>5.88</c:v>
                </c:pt>
                <c:pt idx="9130">
                  <c:v>5.98</c:v>
                </c:pt>
                <c:pt idx="9131">
                  <c:v>6.08</c:v>
                </c:pt>
                <c:pt idx="9132">
                  <c:v>6.22</c:v>
                </c:pt>
                <c:pt idx="9133">
                  <c:v>6.36</c:v>
                </c:pt>
                <c:pt idx="9134">
                  <c:v>6.5</c:v>
                </c:pt>
                <c:pt idx="9135">
                  <c:v>6.63</c:v>
                </c:pt>
                <c:pt idx="9136">
                  <c:v>6.77</c:v>
                </c:pt>
                <c:pt idx="9137">
                  <c:v>6.86</c:v>
                </c:pt>
                <c:pt idx="9138">
                  <c:v>7</c:v>
                </c:pt>
                <c:pt idx="9139">
                  <c:v>7.02</c:v>
                </c:pt>
                <c:pt idx="9140">
                  <c:v>7.04</c:v>
                </c:pt>
                <c:pt idx="9141">
                  <c:v>7</c:v>
                </c:pt>
                <c:pt idx="9142">
                  <c:v>6.96</c:v>
                </c:pt>
                <c:pt idx="9143">
                  <c:v>6.9</c:v>
                </c:pt>
                <c:pt idx="9144">
                  <c:v>6.84</c:v>
                </c:pt>
                <c:pt idx="9145">
                  <c:v>6.8</c:v>
                </c:pt>
                <c:pt idx="9146">
                  <c:v>6.75</c:v>
                </c:pt>
                <c:pt idx="9147">
                  <c:v>6.7</c:v>
                </c:pt>
                <c:pt idx="9148">
                  <c:v>6.63</c:v>
                </c:pt>
                <c:pt idx="9149">
                  <c:v>6.62</c:v>
                </c:pt>
                <c:pt idx="9150">
                  <c:v>6.56</c:v>
                </c:pt>
                <c:pt idx="9151">
                  <c:v>6.52</c:v>
                </c:pt>
                <c:pt idx="9152">
                  <c:v>6.48</c:v>
                </c:pt>
                <c:pt idx="9153">
                  <c:v>6.44</c:v>
                </c:pt>
                <c:pt idx="9154">
                  <c:v>6.41</c:v>
                </c:pt>
                <c:pt idx="9155">
                  <c:v>6.36</c:v>
                </c:pt>
                <c:pt idx="9156">
                  <c:v>6.31</c:v>
                </c:pt>
                <c:pt idx="9157">
                  <c:v>6.28</c:v>
                </c:pt>
                <c:pt idx="9158">
                  <c:v>6.25</c:v>
                </c:pt>
                <c:pt idx="9159">
                  <c:v>6.22</c:v>
                </c:pt>
                <c:pt idx="9160">
                  <c:v>6.19</c:v>
                </c:pt>
                <c:pt idx="9161">
                  <c:v>6.16</c:v>
                </c:pt>
                <c:pt idx="9162">
                  <c:v>6.14</c:v>
                </c:pt>
                <c:pt idx="9163">
                  <c:v>6.11</c:v>
                </c:pt>
                <c:pt idx="9164">
                  <c:v>6.08</c:v>
                </c:pt>
                <c:pt idx="9165">
                  <c:v>6.02</c:v>
                </c:pt>
                <c:pt idx="9166">
                  <c:v>5.99</c:v>
                </c:pt>
                <c:pt idx="9167">
                  <c:v>5.96</c:v>
                </c:pt>
                <c:pt idx="9168">
                  <c:v>5.9</c:v>
                </c:pt>
                <c:pt idx="9169">
                  <c:v>5.87</c:v>
                </c:pt>
                <c:pt idx="9170">
                  <c:v>5.98</c:v>
                </c:pt>
                <c:pt idx="9171">
                  <c:v>5.98</c:v>
                </c:pt>
                <c:pt idx="9172">
                  <c:v>5.96</c:v>
                </c:pt>
                <c:pt idx="9173">
                  <c:v>5.95</c:v>
                </c:pt>
                <c:pt idx="9174">
                  <c:v>5.92</c:v>
                </c:pt>
                <c:pt idx="9175">
                  <c:v>5.89</c:v>
                </c:pt>
                <c:pt idx="9176">
                  <c:v>5.84</c:v>
                </c:pt>
                <c:pt idx="9177">
                  <c:v>5.83</c:v>
                </c:pt>
                <c:pt idx="9178">
                  <c:v>5.82</c:v>
                </c:pt>
                <c:pt idx="9179">
                  <c:v>5.81</c:v>
                </c:pt>
                <c:pt idx="9180">
                  <c:v>5.77</c:v>
                </c:pt>
                <c:pt idx="9181">
                  <c:v>5.74</c:v>
                </c:pt>
                <c:pt idx="9182">
                  <c:v>5.72</c:v>
                </c:pt>
                <c:pt idx="9183">
                  <c:v>5.71</c:v>
                </c:pt>
                <c:pt idx="9184">
                  <c:v>5.68</c:v>
                </c:pt>
                <c:pt idx="9185">
                  <c:v>5.65</c:v>
                </c:pt>
                <c:pt idx="9186">
                  <c:v>5.64</c:v>
                </c:pt>
                <c:pt idx="9187">
                  <c:v>5.61</c:v>
                </c:pt>
                <c:pt idx="9188">
                  <c:v>5.63</c:v>
                </c:pt>
                <c:pt idx="9189">
                  <c:v>5.63</c:v>
                </c:pt>
                <c:pt idx="9190">
                  <c:v>5.61</c:v>
                </c:pt>
                <c:pt idx="9191">
                  <c:v>5.58</c:v>
                </c:pt>
                <c:pt idx="9192">
                  <c:v>5.53</c:v>
                </c:pt>
                <c:pt idx="9193">
                  <c:v>5.46</c:v>
                </c:pt>
                <c:pt idx="9194">
                  <c:v>5.42</c:v>
                </c:pt>
                <c:pt idx="9195">
                  <c:v>5.48</c:v>
                </c:pt>
                <c:pt idx="9196">
                  <c:v>5.62</c:v>
                </c:pt>
                <c:pt idx="9197">
                  <c:v>5.82</c:v>
                </c:pt>
                <c:pt idx="9198">
                  <c:v>6.03</c:v>
                </c:pt>
                <c:pt idx="9199">
                  <c:v>6.24</c:v>
                </c:pt>
                <c:pt idx="9200">
                  <c:v>6.4</c:v>
                </c:pt>
                <c:pt idx="9201">
                  <c:v>6.47</c:v>
                </c:pt>
                <c:pt idx="9202">
                  <c:v>6.5</c:v>
                </c:pt>
                <c:pt idx="9203">
                  <c:v>6.47</c:v>
                </c:pt>
                <c:pt idx="9204">
                  <c:v>6.38</c:v>
                </c:pt>
                <c:pt idx="9205">
                  <c:v>6.32</c:v>
                </c:pt>
                <c:pt idx="9206">
                  <c:v>6.23</c:v>
                </c:pt>
                <c:pt idx="9207">
                  <c:v>6.16</c:v>
                </c:pt>
                <c:pt idx="9208">
                  <c:v>6.1</c:v>
                </c:pt>
                <c:pt idx="9209">
                  <c:v>6.08</c:v>
                </c:pt>
                <c:pt idx="9210">
                  <c:v>6.1</c:v>
                </c:pt>
                <c:pt idx="9211">
                  <c:v>6.1</c:v>
                </c:pt>
                <c:pt idx="9212">
                  <c:v>6.14</c:v>
                </c:pt>
                <c:pt idx="9213">
                  <c:v>6.18</c:v>
                </c:pt>
                <c:pt idx="9214">
                  <c:v>6.22</c:v>
                </c:pt>
                <c:pt idx="9215">
                  <c:v>6.26</c:v>
                </c:pt>
                <c:pt idx="9216">
                  <c:v>6.3</c:v>
                </c:pt>
                <c:pt idx="9217">
                  <c:v>6.31</c:v>
                </c:pt>
                <c:pt idx="9218">
                  <c:v>6.32</c:v>
                </c:pt>
                <c:pt idx="9219">
                  <c:v>6.31</c:v>
                </c:pt>
                <c:pt idx="9220">
                  <c:v>6.27</c:v>
                </c:pt>
                <c:pt idx="9221">
                  <c:v>6.22</c:v>
                </c:pt>
                <c:pt idx="9222">
                  <c:v>6.22</c:v>
                </c:pt>
                <c:pt idx="9223">
                  <c:v>6.16</c:v>
                </c:pt>
                <c:pt idx="9224">
                  <c:v>6.1</c:v>
                </c:pt>
                <c:pt idx="9225">
                  <c:v>6.02</c:v>
                </c:pt>
                <c:pt idx="9226">
                  <c:v>5.92</c:v>
                </c:pt>
                <c:pt idx="9227">
                  <c:v>5.85</c:v>
                </c:pt>
                <c:pt idx="9228">
                  <c:v>5.77</c:v>
                </c:pt>
                <c:pt idx="9229">
                  <c:v>5.72</c:v>
                </c:pt>
                <c:pt idx="9230">
                  <c:v>5.64</c:v>
                </c:pt>
                <c:pt idx="9231">
                  <c:v>5.62</c:v>
                </c:pt>
                <c:pt idx="9232">
                  <c:v>5.58</c:v>
                </c:pt>
                <c:pt idx="9233">
                  <c:v>5.64</c:v>
                </c:pt>
                <c:pt idx="9234">
                  <c:v>5.71</c:v>
                </c:pt>
                <c:pt idx="9235">
                  <c:v>5.83</c:v>
                </c:pt>
                <c:pt idx="9236">
                  <c:v>5.88</c:v>
                </c:pt>
                <c:pt idx="9237">
                  <c:v>6.15</c:v>
                </c:pt>
                <c:pt idx="9238">
                  <c:v>6.32</c:v>
                </c:pt>
                <c:pt idx="9239">
                  <c:v>6.46</c:v>
                </c:pt>
                <c:pt idx="9240">
                  <c:v>6.56</c:v>
                </c:pt>
                <c:pt idx="9241">
                  <c:v>6.66</c:v>
                </c:pt>
                <c:pt idx="9242">
                  <c:v>6.72</c:v>
                </c:pt>
                <c:pt idx="9243">
                  <c:v>6.72</c:v>
                </c:pt>
                <c:pt idx="9244">
                  <c:v>6.65</c:v>
                </c:pt>
                <c:pt idx="9245">
                  <c:v>6.6</c:v>
                </c:pt>
                <c:pt idx="9246">
                  <c:v>6.52</c:v>
                </c:pt>
                <c:pt idx="9247">
                  <c:v>6.42</c:v>
                </c:pt>
                <c:pt idx="9248">
                  <c:v>6.32</c:v>
                </c:pt>
                <c:pt idx="9249">
                  <c:v>6.23</c:v>
                </c:pt>
                <c:pt idx="9250">
                  <c:v>6.13</c:v>
                </c:pt>
                <c:pt idx="9251">
                  <c:v>6.03</c:v>
                </c:pt>
                <c:pt idx="9252">
                  <c:v>5.94</c:v>
                </c:pt>
                <c:pt idx="9253">
                  <c:v>5.78</c:v>
                </c:pt>
                <c:pt idx="9254">
                  <c:v>5.71</c:v>
                </c:pt>
                <c:pt idx="9255">
                  <c:v>5.62</c:v>
                </c:pt>
                <c:pt idx="9256">
                  <c:v>5.56</c:v>
                </c:pt>
                <c:pt idx="9257">
                  <c:v>5.47</c:v>
                </c:pt>
                <c:pt idx="9258">
                  <c:v>5.4</c:v>
                </c:pt>
                <c:pt idx="9259">
                  <c:v>5.32</c:v>
                </c:pt>
                <c:pt idx="9260">
                  <c:v>5.26</c:v>
                </c:pt>
                <c:pt idx="9261">
                  <c:v>5.23</c:v>
                </c:pt>
                <c:pt idx="9262">
                  <c:v>5.26</c:v>
                </c:pt>
                <c:pt idx="9263">
                  <c:v>5.34</c:v>
                </c:pt>
                <c:pt idx="9264">
                  <c:v>5.33</c:v>
                </c:pt>
                <c:pt idx="9265">
                  <c:v>5.31</c:v>
                </c:pt>
                <c:pt idx="9266">
                  <c:v>5.27</c:v>
                </c:pt>
                <c:pt idx="9267">
                  <c:v>5.19</c:v>
                </c:pt>
                <c:pt idx="9268">
                  <c:v>5.0999999999999996</c:v>
                </c:pt>
                <c:pt idx="9269">
                  <c:v>5</c:v>
                </c:pt>
                <c:pt idx="9270">
                  <c:v>4.8899999999999997</c:v>
                </c:pt>
                <c:pt idx="9271">
                  <c:v>4.8</c:v>
                </c:pt>
                <c:pt idx="9272">
                  <c:v>4.68</c:v>
                </c:pt>
                <c:pt idx="9273">
                  <c:v>4.51</c:v>
                </c:pt>
                <c:pt idx="9274">
                  <c:v>4.45</c:v>
                </c:pt>
                <c:pt idx="9275">
                  <c:v>4.3600000000000003</c:v>
                </c:pt>
                <c:pt idx="9276">
                  <c:v>4.26</c:v>
                </c:pt>
                <c:pt idx="9277">
                  <c:v>4.16</c:v>
                </c:pt>
                <c:pt idx="9278">
                  <c:v>4.08</c:v>
                </c:pt>
                <c:pt idx="9279">
                  <c:v>4</c:v>
                </c:pt>
                <c:pt idx="9280">
                  <c:v>3.94</c:v>
                </c:pt>
                <c:pt idx="9281">
                  <c:v>3.86</c:v>
                </c:pt>
                <c:pt idx="9282">
                  <c:v>3.8</c:v>
                </c:pt>
                <c:pt idx="9283">
                  <c:v>3.72</c:v>
                </c:pt>
                <c:pt idx="9284">
                  <c:v>3.66</c:v>
                </c:pt>
                <c:pt idx="9285">
                  <c:v>3.6</c:v>
                </c:pt>
                <c:pt idx="9286">
                  <c:v>3.54</c:v>
                </c:pt>
                <c:pt idx="9287">
                  <c:v>3.5</c:v>
                </c:pt>
                <c:pt idx="9288">
                  <c:v>3.45</c:v>
                </c:pt>
                <c:pt idx="9289">
                  <c:v>3.41</c:v>
                </c:pt>
                <c:pt idx="9290">
                  <c:v>3.37</c:v>
                </c:pt>
                <c:pt idx="9291">
                  <c:v>3.32</c:v>
                </c:pt>
                <c:pt idx="9292">
                  <c:v>3.29</c:v>
                </c:pt>
                <c:pt idx="9293">
                  <c:v>3.26</c:v>
                </c:pt>
                <c:pt idx="9294">
                  <c:v>3.23</c:v>
                </c:pt>
                <c:pt idx="9295">
                  <c:v>3.2</c:v>
                </c:pt>
                <c:pt idx="9296">
                  <c:v>3.18</c:v>
                </c:pt>
                <c:pt idx="9297">
                  <c:v>3.15</c:v>
                </c:pt>
                <c:pt idx="9298">
                  <c:v>3.14</c:v>
                </c:pt>
                <c:pt idx="9299">
                  <c:v>3.13</c:v>
                </c:pt>
                <c:pt idx="9300">
                  <c:v>3.11</c:v>
                </c:pt>
                <c:pt idx="9301">
                  <c:v>3.09</c:v>
                </c:pt>
                <c:pt idx="9302">
                  <c:v>3.07</c:v>
                </c:pt>
                <c:pt idx="9303">
                  <c:v>3.01</c:v>
                </c:pt>
                <c:pt idx="9304">
                  <c:v>3</c:v>
                </c:pt>
                <c:pt idx="9305">
                  <c:v>2.96</c:v>
                </c:pt>
                <c:pt idx="9306">
                  <c:v>2.91</c:v>
                </c:pt>
                <c:pt idx="9307">
                  <c:v>2.89</c:v>
                </c:pt>
                <c:pt idx="9308">
                  <c:v>2.86</c:v>
                </c:pt>
                <c:pt idx="9309">
                  <c:v>2.82</c:v>
                </c:pt>
                <c:pt idx="9310">
                  <c:v>2.8</c:v>
                </c:pt>
                <c:pt idx="9311">
                  <c:v>2.77</c:v>
                </c:pt>
                <c:pt idx="9312">
                  <c:v>2.74</c:v>
                </c:pt>
                <c:pt idx="9313">
                  <c:v>2.66</c:v>
                </c:pt>
                <c:pt idx="9314">
                  <c:v>2.63</c:v>
                </c:pt>
                <c:pt idx="9315">
                  <c:v>2.62</c:v>
                </c:pt>
                <c:pt idx="9316">
                  <c:v>2.64</c:v>
                </c:pt>
                <c:pt idx="9317">
                  <c:v>2.66</c:v>
                </c:pt>
                <c:pt idx="9318">
                  <c:v>2.72</c:v>
                </c:pt>
                <c:pt idx="9319">
                  <c:v>2.75</c:v>
                </c:pt>
                <c:pt idx="9320">
                  <c:v>2.8</c:v>
                </c:pt>
                <c:pt idx="9321">
                  <c:v>2.85</c:v>
                </c:pt>
                <c:pt idx="9322">
                  <c:v>2.88</c:v>
                </c:pt>
                <c:pt idx="9323">
                  <c:v>2.92</c:v>
                </c:pt>
                <c:pt idx="9324">
                  <c:v>2.96</c:v>
                </c:pt>
                <c:pt idx="9325">
                  <c:v>3</c:v>
                </c:pt>
                <c:pt idx="9326">
                  <c:v>2.97</c:v>
                </c:pt>
                <c:pt idx="9327">
                  <c:v>2.93</c:v>
                </c:pt>
                <c:pt idx="9328">
                  <c:v>2.93</c:v>
                </c:pt>
                <c:pt idx="9329">
                  <c:v>2.93</c:v>
                </c:pt>
                <c:pt idx="9330">
                  <c:v>2.91</c:v>
                </c:pt>
                <c:pt idx="9331">
                  <c:v>2.95</c:v>
                </c:pt>
                <c:pt idx="9332">
                  <c:v>3.06</c:v>
                </c:pt>
                <c:pt idx="9333">
                  <c:v>3.2</c:v>
                </c:pt>
                <c:pt idx="9334">
                  <c:v>3.33</c:v>
                </c:pt>
                <c:pt idx="9335">
                  <c:v>3.45</c:v>
                </c:pt>
                <c:pt idx="9336">
                  <c:v>3.56</c:v>
                </c:pt>
                <c:pt idx="9337">
                  <c:v>3.66</c:v>
                </c:pt>
                <c:pt idx="9338">
                  <c:v>3.77</c:v>
                </c:pt>
                <c:pt idx="9339">
                  <c:v>3.82</c:v>
                </c:pt>
                <c:pt idx="9340">
                  <c:v>3.83</c:v>
                </c:pt>
                <c:pt idx="9341">
                  <c:v>3.79</c:v>
                </c:pt>
                <c:pt idx="9342">
                  <c:v>3.74</c:v>
                </c:pt>
                <c:pt idx="9343">
                  <c:v>3.66</c:v>
                </c:pt>
                <c:pt idx="9344">
                  <c:v>3.61</c:v>
                </c:pt>
                <c:pt idx="9345">
                  <c:v>3.52</c:v>
                </c:pt>
                <c:pt idx="9346">
                  <c:v>3.47</c:v>
                </c:pt>
                <c:pt idx="9347">
                  <c:v>3.4</c:v>
                </c:pt>
                <c:pt idx="9348">
                  <c:v>3.37</c:v>
                </c:pt>
                <c:pt idx="9349">
                  <c:v>3.34</c:v>
                </c:pt>
                <c:pt idx="9350">
                  <c:v>3.32</c:v>
                </c:pt>
                <c:pt idx="9351">
                  <c:v>3.28</c:v>
                </c:pt>
                <c:pt idx="9352">
                  <c:v>3.24</c:v>
                </c:pt>
                <c:pt idx="9353">
                  <c:v>3.3</c:v>
                </c:pt>
                <c:pt idx="9354">
                  <c:v>3.31</c:v>
                </c:pt>
                <c:pt idx="9355">
                  <c:v>3.29</c:v>
                </c:pt>
                <c:pt idx="9356">
                  <c:v>3.26</c:v>
                </c:pt>
                <c:pt idx="9357">
                  <c:v>3.25</c:v>
                </c:pt>
                <c:pt idx="9358">
                  <c:v>3.25</c:v>
                </c:pt>
                <c:pt idx="9359">
                  <c:v>3.24</c:v>
                </c:pt>
                <c:pt idx="9360">
                  <c:v>3.26</c:v>
                </c:pt>
                <c:pt idx="9361">
                  <c:v>3.31</c:v>
                </c:pt>
                <c:pt idx="9362">
                  <c:v>3.34</c:v>
                </c:pt>
                <c:pt idx="9363">
                  <c:v>3.4</c:v>
                </c:pt>
                <c:pt idx="9364">
                  <c:v>3.44</c:v>
                </c:pt>
                <c:pt idx="9365">
                  <c:v>3.42</c:v>
                </c:pt>
                <c:pt idx="9366">
                  <c:v>3.4</c:v>
                </c:pt>
                <c:pt idx="9367">
                  <c:v>3.37</c:v>
                </c:pt>
                <c:pt idx="9368">
                  <c:v>3.35</c:v>
                </c:pt>
                <c:pt idx="9369">
                  <c:v>3.38</c:v>
                </c:pt>
                <c:pt idx="9370">
                  <c:v>3.39</c:v>
                </c:pt>
                <c:pt idx="9371">
                  <c:v>3.38</c:v>
                </c:pt>
                <c:pt idx="9372">
                  <c:v>3.42</c:v>
                </c:pt>
                <c:pt idx="9373">
                  <c:v>3.42</c:v>
                </c:pt>
                <c:pt idx="9374">
                  <c:v>3.42</c:v>
                </c:pt>
                <c:pt idx="9375">
                  <c:v>3.43</c:v>
                </c:pt>
                <c:pt idx="9376">
                  <c:v>3.43</c:v>
                </c:pt>
                <c:pt idx="9377">
                  <c:v>3.42</c:v>
                </c:pt>
                <c:pt idx="9378">
                  <c:v>3.37</c:v>
                </c:pt>
                <c:pt idx="9379">
                  <c:v>3.3</c:v>
                </c:pt>
                <c:pt idx="9380">
                  <c:v>3.26</c:v>
                </c:pt>
                <c:pt idx="9381">
                  <c:v>3.23</c:v>
                </c:pt>
                <c:pt idx="9382">
                  <c:v>3.2</c:v>
                </c:pt>
                <c:pt idx="9383">
                  <c:v>3.2</c:v>
                </c:pt>
                <c:pt idx="9384">
                  <c:v>3.15</c:v>
                </c:pt>
                <c:pt idx="9385">
                  <c:v>3.15</c:v>
                </c:pt>
                <c:pt idx="9386">
                  <c:v>3.09</c:v>
                </c:pt>
                <c:pt idx="9387">
                  <c:v>3.03</c:v>
                </c:pt>
                <c:pt idx="9388">
                  <c:v>3</c:v>
                </c:pt>
                <c:pt idx="9389">
                  <c:v>3</c:v>
                </c:pt>
                <c:pt idx="9390">
                  <c:v>2.96</c:v>
                </c:pt>
                <c:pt idx="9391">
                  <c:v>3</c:v>
                </c:pt>
                <c:pt idx="9392">
                  <c:v>3.02</c:v>
                </c:pt>
                <c:pt idx="9393">
                  <c:v>3.05</c:v>
                </c:pt>
                <c:pt idx="9394">
                  <c:v>3.12</c:v>
                </c:pt>
                <c:pt idx="9395">
                  <c:v>3.14</c:v>
                </c:pt>
                <c:pt idx="9396">
                  <c:v>3.15</c:v>
                </c:pt>
                <c:pt idx="9397">
                  <c:v>3.14</c:v>
                </c:pt>
                <c:pt idx="9398">
                  <c:v>3.15</c:v>
                </c:pt>
                <c:pt idx="9399">
                  <c:v>3.14</c:v>
                </c:pt>
                <c:pt idx="9400">
                  <c:v>3.13</c:v>
                </c:pt>
                <c:pt idx="9401">
                  <c:v>3.1</c:v>
                </c:pt>
                <c:pt idx="9402">
                  <c:v>3.06</c:v>
                </c:pt>
                <c:pt idx="9403">
                  <c:v>3.06</c:v>
                </c:pt>
                <c:pt idx="9404">
                  <c:v>3.05</c:v>
                </c:pt>
                <c:pt idx="9405">
                  <c:v>3.09</c:v>
                </c:pt>
                <c:pt idx="9406">
                  <c:v>3.16</c:v>
                </c:pt>
                <c:pt idx="9407">
                  <c:v>3.25</c:v>
                </c:pt>
                <c:pt idx="9408">
                  <c:v>3.34</c:v>
                </c:pt>
                <c:pt idx="9409">
                  <c:v>3.43</c:v>
                </c:pt>
                <c:pt idx="9410">
                  <c:v>3.52</c:v>
                </c:pt>
                <c:pt idx="9411">
                  <c:v>3.55</c:v>
                </c:pt>
                <c:pt idx="9412">
                  <c:v>3.54</c:v>
                </c:pt>
                <c:pt idx="9413">
                  <c:v>3.52</c:v>
                </c:pt>
                <c:pt idx="9414">
                  <c:v>3.46</c:v>
                </c:pt>
                <c:pt idx="9415">
                  <c:v>3.45</c:v>
                </c:pt>
                <c:pt idx="9416">
                  <c:v>3.5</c:v>
                </c:pt>
                <c:pt idx="9417">
                  <c:v>3.58</c:v>
                </c:pt>
                <c:pt idx="9418">
                  <c:v>3.7</c:v>
                </c:pt>
                <c:pt idx="9419">
                  <c:v>3.83</c:v>
                </c:pt>
                <c:pt idx="9420">
                  <c:v>3.92</c:v>
                </c:pt>
                <c:pt idx="9421">
                  <c:v>4</c:v>
                </c:pt>
                <c:pt idx="9422">
                  <c:v>4</c:v>
                </c:pt>
                <c:pt idx="9423">
                  <c:v>3.98</c:v>
                </c:pt>
                <c:pt idx="9424">
                  <c:v>3.93</c:v>
                </c:pt>
                <c:pt idx="9425">
                  <c:v>3.87</c:v>
                </c:pt>
                <c:pt idx="9426">
                  <c:v>3.8</c:v>
                </c:pt>
                <c:pt idx="9427">
                  <c:v>3.76</c:v>
                </c:pt>
                <c:pt idx="9428">
                  <c:v>3.7</c:v>
                </c:pt>
                <c:pt idx="9429">
                  <c:v>3.66</c:v>
                </c:pt>
                <c:pt idx="9430">
                  <c:v>3.62</c:v>
                </c:pt>
                <c:pt idx="9431">
                  <c:v>3.58</c:v>
                </c:pt>
                <c:pt idx="9432">
                  <c:v>3.54</c:v>
                </c:pt>
                <c:pt idx="9433">
                  <c:v>3.54</c:v>
                </c:pt>
                <c:pt idx="9434">
                  <c:v>3.51</c:v>
                </c:pt>
                <c:pt idx="9435">
                  <c:v>3.52</c:v>
                </c:pt>
                <c:pt idx="9436">
                  <c:v>3.6</c:v>
                </c:pt>
                <c:pt idx="9437">
                  <c:v>3.68</c:v>
                </c:pt>
                <c:pt idx="9438">
                  <c:v>3.8</c:v>
                </c:pt>
                <c:pt idx="9439">
                  <c:v>3.98</c:v>
                </c:pt>
                <c:pt idx="9440">
                  <c:v>4.1100000000000003</c:v>
                </c:pt>
                <c:pt idx="9441">
                  <c:v>4.26</c:v>
                </c:pt>
                <c:pt idx="9442">
                  <c:v>4.3499999999999996</c:v>
                </c:pt>
                <c:pt idx="9443">
                  <c:v>4.37</c:v>
                </c:pt>
                <c:pt idx="9444">
                  <c:v>4.37</c:v>
                </c:pt>
                <c:pt idx="9445">
                  <c:v>4.37</c:v>
                </c:pt>
                <c:pt idx="9446">
                  <c:v>4.34</c:v>
                </c:pt>
                <c:pt idx="9447">
                  <c:v>4.29</c:v>
                </c:pt>
                <c:pt idx="9448">
                  <c:v>4.25</c:v>
                </c:pt>
                <c:pt idx="9449">
                  <c:v>4.21</c:v>
                </c:pt>
                <c:pt idx="9450">
                  <c:v>4.18</c:v>
                </c:pt>
                <c:pt idx="9451">
                  <c:v>4.17</c:v>
                </c:pt>
                <c:pt idx="9452">
                  <c:v>4.17</c:v>
                </c:pt>
                <c:pt idx="9453">
                  <c:v>4.2</c:v>
                </c:pt>
                <c:pt idx="9454">
                  <c:v>4.26</c:v>
                </c:pt>
                <c:pt idx="9455">
                  <c:v>4.32</c:v>
                </c:pt>
                <c:pt idx="9456">
                  <c:v>4.38</c:v>
                </c:pt>
                <c:pt idx="9457">
                  <c:v>4.45</c:v>
                </c:pt>
                <c:pt idx="9458">
                  <c:v>4.4800000000000004</c:v>
                </c:pt>
                <c:pt idx="9459">
                  <c:v>4.49</c:v>
                </c:pt>
                <c:pt idx="9460">
                  <c:v>4.49</c:v>
                </c:pt>
                <c:pt idx="9461">
                  <c:v>4.4800000000000004</c:v>
                </c:pt>
                <c:pt idx="9462">
                  <c:v>4.4400000000000004</c:v>
                </c:pt>
                <c:pt idx="9463">
                  <c:v>4.4000000000000004</c:v>
                </c:pt>
                <c:pt idx="9464">
                  <c:v>4.38</c:v>
                </c:pt>
                <c:pt idx="9465">
                  <c:v>4.3600000000000003</c:v>
                </c:pt>
                <c:pt idx="9466">
                  <c:v>4.42</c:v>
                </c:pt>
                <c:pt idx="9467">
                  <c:v>4.46</c:v>
                </c:pt>
                <c:pt idx="9468">
                  <c:v>4.5199999999999996</c:v>
                </c:pt>
                <c:pt idx="9469">
                  <c:v>4.5599999999999996</c:v>
                </c:pt>
                <c:pt idx="9470">
                  <c:v>4.62</c:v>
                </c:pt>
                <c:pt idx="9471">
                  <c:v>4.71</c:v>
                </c:pt>
                <c:pt idx="9472">
                  <c:v>4.8</c:v>
                </c:pt>
                <c:pt idx="9473">
                  <c:v>4.91</c:v>
                </c:pt>
                <c:pt idx="9474">
                  <c:v>5.01</c:v>
                </c:pt>
                <c:pt idx="9475">
                  <c:v>5.1100000000000003</c:v>
                </c:pt>
                <c:pt idx="9476">
                  <c:v>5.21</c:v>
                </c:pt>
                <c:pt idx="9477">
                  <c:v>5.31</c:v>
                </c:pt>
                <c:pt idx="9478">
                  <c:v>5.38</c:v>
                </c:pt>
                <c:pt idx="9479">
                  <c:v>5.42</c:v>
                </c:pt>
                <c:pt idx="9480">
                  <c:v>5.44</c:v>
                </c:pt>
                <c:pt idx="9481">
                  <c:v>5.43</c:v>
                </c:pt>
                <c:pt idx="9482">
                  <c:v>5.4</c:v>
                </c:pt>
                <c:pt idx="9483">
                  <c:v>5.34</c:v>
                </c:pt>
                <c:pt idx="9484">
                  <c:v>5.26</c:v>
                </c:pt>
                <c:pt idx="9485">
                  <c:v>5.21</c:v>
                </c:pt>
                <c:pt idx="9486">
                  <c:v>5.16</c:v>
                </c:pt>
                <c:pt idx="9487">
                  <c:v>5.13</c:v>
                </c:pt>
                <c:pt idx="9488">
                  <c:v>5.0999999999999996</c:v>
                </c:pt>
                <c:pt idx="9489">
                  <c:v>5.08</c:v>
                </c:pt>
                <c:pt idx="9490">
                  <c:v>5.08</c:v>
                </c:pt>
                <c:pt idx="9491">
                  <c:v>5.0999999999999996</c:v>
                </c:pt>
                <c:pt idx="9492">
                  <c:v>5.13</c:v>
                </c:pt>
                <c:pt idx="9493">
                  <c:v>5.14</c:v>
                </c:pt>
                <c:pt idx="9494">
                  <c:v>5.16</c:v>
                </c:pt>
                <c:pt idx="9495">
                  <c:v>5.16</c:v>
                </c:pt>
                <c:pt idx="9496">
                  <c:v>5.19</c:v>
                </c:pt>
                <c:pt idx="9497">
                  <c:v>5.22</c:v>
                </c:pt>
                <c:pt idx="9498">
                  <c:v>5.22</c:v>
                </c:pt>
                <c:pt idx="9499">
                  <c:v>5.24</c:v>
                </c:pt>
                <c:pt idx="9500">
                  <c:v>5.24</c:v>
                </c:pt>
                <c:pt idx="9501">
                  <c:v>5.26</c:v>
                </c:pt>
                <c:pt idx="9502">
                  <c:v>5.37</c:v>
                </c:pt>
                <c:pt idx="9503">
                  <c:v>5.58</c:v>
                </c:pt>
                <c:pt idx="9504">
                  <c:v>5.69</c:v>
                </c:pt>
                <c:pt idx="9505">
                  <c:v>5.82</c:v>
                </c:pt>
                <c:pt idx="9506">
                  <c:v>5.88</c:v>
                </c:pt>
                <c:pt idx="9507">
                  <c:v>5.91</c:v>
                </c:pt>
                <c:pt idx="9508">
                  <c:v>5.91</c:v>
                </c:pt>
                <c:pt idx="9509">
                  <c:v>5.88</c:v>
                </c:pt>
                <c:pt idx="9510">
                  <c:v>5.8</c:v>
                </c:pt>
                <c:pt idx="9511">
                  <c:v>5.71</c:v>
                </c:pt>
                <c:pt idx="9512">
                  <c:v>5.6</c:v>
                </c:pt>
                <c:pt idx="9513">
                  <c:v>5.44</c:v>
                </c:pt>
                <c:pt idx="9514">
                  <c:v>5.3</c:v>
                </c:pt>
                <c:pt idx="9515">
                  <c:v>5.17</c:v>
                </c:pt>
                <c:pt idx="9516">
                  <c:v>5.08</c:v>
                </c:pt>
                <c:pt idx="9517">
                  <c:v>4.97</c:v>
                </c:pt>
                <c:pt idx="9518">
                  <c:v>4.9000000000000004</c:v>
                </c:pt>
                <c:pt idx="9519">
                  <c:v>4.83</c:v>
                </c:pt>
                <c:pt idx="9520">
                  <c:v>4.76</c:v>
                </c:pt>
                <c:pt idx="9521">
                  <c:v>4.7</c:v>
                </c:pt>
                <c:pt idx="9522">
                  <c:v>4.6500000000000004</c:v>
                </c:pt>
                <c:pt idx="9523">
                  <c:v>4.62</c:v>
                </c:pt>
                <c:pt idx="9524">
                  <c:v>4.5999999999999996</c:v>
                </c:pt>
                <c:pt idx="9525">
                  <c:v>4.6100000000000003</c:v>
                </c:pt>
                <c:pt idx="9526">
                  <c:v>4.6399999999999997</c:v>
                </c:pt>
                <c:pt idx="9527">
                  <c:v>4.74</c:v>
                </c:pt>
                <c:pt idx="9528">
                  <c:v>4.82</c:v>
                </c:pt>
                <c:pt idx="9529">
                  <c:v>4.91</c:v>
                </c:pt>
                <c:pt idx="9530">
                  <c:v>5</c:v>
                </c:pt>
                <c:pt idx="9531">
                  <c:v>5.08</c:v>
                </c:pt>
                <c:pt idx="9532">
                  <c:v>5.18</c:v>
                </c:pt>
                <c:pt idx="9533">
                  <c:v>5.22</c:v>
                </c:pt>
                <c:pt idx="9534">
                  <c:v>5.24</c:v>
                </c:pt>
                <c:pt idx="9535">
                  <c:v>5.22</c:v>
                </c:pt>
                <c:pt idx="9536">
                  <c:v>5.19</c:v>
                </c:pt>
                <c:pt idx="9537">
                  <c:v>5.19</c:v>
                </c:pt>
                <c:pt idx="9538">
                  <c:v>5.22</c:v>
                </c:pt>
                <c:pt idx="9539">
                  <c:v>5.23</c:v>
                </c:pt>
                <c:pt idx="9540">
                  <c:v>5.32</c:v>
                </c:pt>
                <c:pt idx="9541">
                  <c:v>5.38</c:v>
                </c:pt>
                <c:pt idx="9542">
                  <c:v>5.49</c:v>
                </c:pt>
                <c:pt idx="9543">
                  <c:v>5.53</c:v>
                </c:pt>
                <c:pt idx="9544">
                  <c:v>5.59</c:v>
                </c:pt>
                <c:pt idx="9545">
                  <c:v>5.65</c:v>
                </c:pt>
                <c:pt idx="9546">
                  <c:v>5.65</c:v>
                </c:pt>
                <c:pt idx="9547">
                  <c:v>5.63</c:v>
                </c:pt>
                <c:pt idx="9548">
                  <c:v>5.64</c:v>
                </c:pt>
                <c:pt idx="9549">
                  <c:v>5.7</c:v>
                </c:pt>
                <c:pt idx="9550">
                  <c:v>5.8</c:v>
                </c:pt>
                <c:pt idx="9551">
                  <c:v>5.9</c:v>
                </c:pt>
                <c:pt idx="9552">
                  <c:v>6.08</c:v>
                </c:pt>
                <c:pt idx="9553">
                  <c:v>6.24</c:v>
                </c:pt>
                <c:pt idx="9554">
                  <c:v>6.43</c:v>
                </c:pt>
                <c:pt idx="9555">
                  <c:v>6.53</c:v>
                </c:pt>
                <c:pt idx="9556">
                  <c:v>6.56</c:v>
                </c:pt>
                <c:pt idx="9557">
                  <c:v>6.53</c:v>
                </c:pt>
                <c:pt idx="9558">
                  <c:v>6.48</c:v>
                </c:pt>
                <c:pt idx="9559">
                  <c:v>6.36</c:v>
                </c:pt>
                <c:pt idx="9560">
                  <c:v>6.22</c:v>
                </c:pt>
                <c:pt idx="9561">
                  <c:v>6.08</c:v>
                </c:pt>
                <c:pt idx="9562">
                  <c:v>5.93</c:v>
                </c:pt>
                <c:pt idx="9563">
                  <c:v>5.74</c:v>
                </c:pt>
                <c:pt idx="9564">
                  <c:v>5.58</c:v>
                </c:pt>
                <c:pt idx="9565">
                  <c:v>5.44</c:v>
                </c:pt>
                <c:pt idx="9566">
                  <c:v>5.36</c:v>
                </c:pt>
                <c:pt idx="9567">
                  <c:v>5.26</c:v>
                </c:pt>
                <c:pt idx="9568">
                  <c:v>5.12</c:v>
                </c:pt>
                <c:pt idx="9569">
                  <c:v>4.9800000000000004</c:v>
                </c:pt>
                <c:pt idx="9570">
                  <c:v>4.84</c:v>
                </c:pt>
                <c:pt idx="9571">
                  <c:v>4.71</c:v>
                </c:pt>
                <c:pt idx="9572">
                  <c:v>4.6100000000000003</c:v>
                </c:pt>
                <c:pt idx="9573">
                  <c:v>4.5199999999999996</c:v>
                </c:pt>
                <c:pt idx="9574">
                  <c:v>4.42</c:v>
                </c:pt>
                <c:pt idx="9575">
                  <c:v>4.37</c:v>
                </c:pt>
                <c:pt idx="9576">
                  <c:v>4.3</c:v>
                </c:pt>
                <c:pt idx="9577">
                  <c:v>4.22</c:v>
                </c:pt>
                <c:pt idx="9578">
                  <c:v>4.1399999999999997</c:v>
                </c:pt>
                <c:pt idx="9579">
                  <c:v>4.0599999999999996</c:v>
                </c:pt>
                <c:pt idx="9580">
                  <c:v>4.0199999999999996</c:v>
                </c:pt>
                <c:pt idx="9581">
                  <c:v>4.0199999999999996</c:v>
                </c:pt>
                <c:pt idx="9582">
                  <c:v>4.21</c:v>
                </c:pt>
                <c:pt idx="9583">
                  <c:v>4.4400000000000004</c:v>
                </c:pt>
                <c:pt idx="9584">
                  <c:v>4.71</c:v>
                </c:pt>
                <c:pt idx="9585">
                  <c:v>4.93</c:v>
                </c:pt>
                <c:pt idx="9586">
                  <c:v>5.07</c:v>
                </c:pt>
                <c:pt idx="9587">
                  <c:v>5.17</c:v>
                </c:pt>
                <c:pt idx="9588">
                  <c:v>5.26</c:v>
                </c:pt>
                <c:pt idx="9589">
                  <c:v>5.3</c:v>
                </c:pt>
                <c:pt idx="9590">
                  <c:v>5.25</c:v>
                </c:pt>
                <c:pt idx="9591">
                  <c:v>5.14</c:v>
                </c:pt>
                <c:pt idx="9592">
                  <c:v>5.0599999999999996</c:v>
                </c:pt>
                <c:pt idx="9593">
                  <c:v>4.93</c:v>
                </c:pt>
                <c:pt idx="9594">
                  <c:v>4.8099999999999996</c:v>
                </c:pt>
                <c:pt idx="9595">
                  <c:v>4.72</c:v>
                </c:pt>
                <c:pt idx="9596">
                  <c:v>4.66</c:v>
                </c:pt>
                <c:pt idx="9597">
                  <c:v>4.6100000000000003</c:v>
                </c:pt>
                <c:pt idx="9598">
                  <c:v>4.6399999999999997</c:v>
                </c:pt>
                <c:pt idx="9599">
                  <c:v>4.7</c:v>
                </c:pt>
                <c:pt idx="9600">
                  <c:v>4.76</c:v>
                </c:pt>
                <c:pt idx="9601">
                  <c:v>4.7699999999999996</c:v>
                </c:pt>
                <c:pt idx="9602">
                  <c:v>4.76</c:v>
                </c:pt>
                <c:pt idx="9603">
                  <c:v>4.76</c:v>
                </c:pt>
                <c:pt idx="9604">
                  <c:v>4.75</c:v>
                </c:pt>
                <c:pt idx="9605">
                  <c:v>4.83</c:v>
                </c:pt>
                <c:pt idx="9606">
                  <c:v>4.9800000000000004</c:v>
                </c:pt>
                <c:pt idx="9607">
                  <c:v>5.05</c:v>
                </c:pt>
                <c:pt idx="9608">
                  <c:v>5.23</c:v>
                </c:pt>
                <c:pt idx="9609">
                  <c:v>5.28</c:v>
                </c:pt>
                <c:pt idx="9610">
                  <c:v>5.28</c:v>
                </c:pt>
                <c:pt idx="9611">
                  <c:v>5.28</c:v>
                </c:pt>
                <c:pt idx="9612">
                  <c:v>5.22</c:v>
                </c:pt>
                <c:pt idx="9613">
                  <c:v>5.18</c:v>
                </c:pt>
                <c:pt idx="9614">
                  <c:v>5.17</c:v>
                </c:pt>
                <c:pt idx="9615">
                  <c:v>5.17</c:v>
                </c:pt>
                <c:pt idx="9616">
                  <c:v>5.17</c:v>
                </c:pt>
                <c:pt idx="9617">
                  <c:v>5.13</c:v>
                </c:pt>
                <c:pt idx="9618">
                  <c:v>5.03</c:v>
                </c:pt>
                <c:pt idx="9619">
                  <c:v>4.93</c:v>
                </c:pt>
                <c:pt idx="9620">
                  <c:v>4.82</c:v>
                </c:pt>
                <c:pt idx="9621">
                  <c:v>4.83</c:v>
                </c:pt>
                <c:pt idx="9622">
                  <c:v>4.9400000000000004</c:v>
                </c:pt>
                <c:pt idx="9623">
                  <c:v>5.08</c:v>
                </c:pt>
                <c:pt idx="9624">
                  <c:v>5.22</c:v>
                </c:pt>
                <c:pt idx="9625">
                  <c:v>5.27</c:v>
                </c:pt>
                <c:pt idx="9626">
                  <c:v>5.29</c:v>
                </c:pt>
                <c:pt idx="9627">
                  <c:v>5.23</c:v>
                </c:pt>
                <c:pt idx="9628">
                  <c:v>5.19</c:v>
                </c:pt>
                <c:pt idx="9629">
                  <c:v>5.0999999999999996</c:v>
                </c:pt>
                <c:pt idx="9630">
                  <c:v>4.97</c:v>
                </c:pt>
                <c:pt idx="9631">
                  <c:v>4.84</c:v>
                </c:pt>
                <c:pt idx="9632">
                  <c:v>4.67</c:v>
                </c:pt>
                <c:pt idx="9633">
                  <c:v>4.55</c:v>
                </c:pt>
                <c:pt idx="9634">
                  <c:v>4.41</c:v>
                </c:pt>
                <c:pt idx="9635">
                  <c:v>4.29</c:v>
                </c:pt>
                <c:pt idx="9636">
                  <c:v>4.1900000000000004</c:v>
                </c:pt>
                <c:pt idx="9637">
                  <c:v>4.0999999999999996</c:v>
                </c:pt>
                <c:pt idx="9638">
                  <c:v>4</c:v>
                </c:pt>
                <c:pt idx="9639">
                  <c:v>3.92</c:v>
                </c:pt>
                <c:pt idx="9640">
                  <c:v>3.83</c:v>
                </c:pt>
                <c:pt idx="9641">
                  <c:v>3.8</c:v>
                </c:pt>
                <c:pt idx="9642">
                  <c:v>3.74</c:v>
                </c:pt>
                <c:pt idx="9643">
                  <c:v>3.68</c:v>
                </c:pt>
                <c:pt idx="9644">
                  <c:v>3.65</c:v>
                </c:pt>
                <c:pt idx="9645">
                  <c:v>3.62</c:v>
                </c:pt>
                <c:pt idx="9646">
                  <c:v>3.64</c:v>
                </c:pt>
                <c:pt idx="9647">
                  <c:v>3.61</c:v>
                </c:pt>
                <c:pt idx="9648">
                  <c:v>3.56</c:v>
                </c:pt>
                <c:pt idx="9649">
                  <c:v>3.51</c:v>
                </c:pt>
                <c:pt idx="9650">
                  <c:v>3.45</c:v>
                </c:pt>
                <c:pt idx="9651">
                  <c:v>3.4</c:v>
                </c:pt>
                <c:pt idx="9652">
                  <c:v>3.35</c:v>
                </c:pt>
                <c:pt idx="9653">
                  <c:v>3.3</c:v>
                </c:pt>
                <c:pt idx="9654">
                  <c:v>3.27</c:v>
                </c:pt>
                <c:pt idx="9655">
                  <c:v>3.26</c:v>
                </c:pt>
                <c:pt idx="9656">
                  <c:v>3.27</c:v>
                </c:pt>
                <c:pt idx="9657">
                  <c:v>3.34</c:v>
                </c:pt>
                <c:pt idx="9658">
                  <c:v>3.45</c:v>
                </c:pt>
                <c:pt idx="9659">
                  <c:v>3.56</c:v>
                </c:pt>
                <c:pt idx="9660">
                  <c:v>3.68</c:v>
                </c:pt>
                <c:pt idx="9661">
                  <c:v>3.78</c:v>
                </c:pt>
                <c:pt idx="9662">
                  <c:v>3.86</c:v>
                </c:pt>
                <c:pt idx="9663">
                  <c:v>3.91</c:v>
                </c:pt>
                <c:pt idx="9664">
                  <c:v>3.9</c:v>
                </c:pt>
                <c:pt idx="9665">
                  <c:v>3.85</c:v>
                </c:pt>
                <c:pt idx="9666">
                  <c:v>3.78</c:v>
                </c:pt>
                <c:pt idx="9667">
                  <c:v>3.67</c:v>
                </c:pt>
                <c:pt idx="9668">
                  <c:v>3.58</c:v>
                </c:pt>
                <c:pt idx="9669">
                  <c:v>3.48</c:v>
                </c:pt>
                <c:pt idx="9670">
                  <c:v>3.38</c:v>
                </c:pt>
                <c:pt idx="9671">
                  <c:v>3.3</c:v>
                </c:pt>
                <c:pt idx="9672">
                  <c:v>3.24</c:v>
                </c:pt>
                <c:pt idx="9673">
                  <c:v>3.18</c:v>
                </c:pt>
                <c:pt idx="9674">
                  <c:v>3.11</c:v>
                </c:pt>
                <c:pt idx="9675">
                  <c:v>3.04</c:v>
                </c:pt>
                <c:pt idx="9676">
                  <c:v>2.99</c:v>
                </c:pt>
                <c:pt idx="9677">
                  <c:v>2.92</c:v>
                </c:pt>
                <c:pt idx="9678">
                  <c:v>2.86</c:v>
                </c:pt>
                <c:pt idx="9679">
                  <c:v>2.82</c:v>
                </c:pt>
                <c:pt idx="9680">
                  <c:v>2.8</c:v>
                </c:pt>
                <c:pt idx="9681">
                  <c:v>2.77</c:v>
                </c:pt>
                <c:pt idx="9682">
                  <c:v>2.74</c:v>
                </c:pt>
                <c:pt idx="9683">
                  <c:v>2.72</c:v>
                </c:pt>
                <c:pt idx="9684">
                  <c:v>2.69</c:v>
                </c:pt>
                <c:pt idx="9685">
                  <c:v>2.66</c:v>
                </c:pt>
                <c:pt idx="9686">
                  <c:v>2.69</c:v>
                </c:pt>
                <c:pt idx="9687">
                  <c:v>2.74</c:v>
                </c:pt>
                <c:pt idx="9688">
                  <c:v>2.73</c:v>
                </c:pt>
                <c:pt idx="9689">
                  <c:v>2.7</c:v>
                </c:pt>
                <c:pt idx="9690">
                  <c:v>2.69</c:v>
                </c:pt>
                <c:pt idx="9691">
                  <c:v>2.7</c:v>
                </c:pt>
                <c:pt idx="9692">
                  <c:v>2.74</c:v>
                </c:pt>
                <c:pt idx="9693">
                  <c:v>2.78</c:v>
                </c:pt>
                <c:pt idx="9694">
                  <c:v>2.85</c:v>
                </c:pt>
                <c:pt idx="9695">
                  <c:v>2.91</c:v>
                </c:pt>
                <c:pt idx="9696">
                  <c:v>3.02</c:v>
                </c:pt>
                <c:pt idx="9697">
                  <c:v>3.15</c:v>
                </c:pt>
                <c:pt idx="9698">
                  <c:v>3.3</c:v>
                </c:pt>
                <c:pt idx="9699">
                  <c:v>3.42</c:v>
                </c:pt>
                <c:pt idx="9700">
                  <c:v>3.5</c:v>
                </c:pt>
                <c:pt idx="9701">
                  <c:v>3.51</c:v>
                </c:pt>
                <c:pt idx="9702">
                  <c:v>3.46</c:v>
                </c:pt>
                <c:pt idx="9703">
                  <c:v>3.37</c:v>
                </c:pt>
                <c:pt idx="9704">
                  <c:v>3.25</c:v>
                </c:pt>
                <c:pt idx="9705">
                  <c:v>3.15</c:v>
                </c:pt>
                <c:pt idx="9706">
                  <c:v>3.08</c:v>
                </c:pt>
                <c:pt idx="9707">
                  <c:v>3.01</c:v>
                </c:pt>
                <c:pt idx="9708">
                  <c:v>2.96</c:v>
                </c:pt>
                <c:pt idx="9709">
                  <c:v>2.94</c:v>
                </c:pt>
                <c:pt idx="9710">
                  <c:v>2.93</c:v>
                </c:pt>
                <c:pt idx="9711">
                  <c:v>2.93</c:v>
                </c:pt>
                <c:pt idx="9712">
                  <c:v>3.02</c:v>
                </c:pt>
                <c:pt idx="9713">
                  <c:v>3.1</c:v>
                </c:pt>
                <c:pt idx="9714">
                  <c:v>3.23</c:v>
                </c:pt>
                <c:pt idx="9715">
                  <c:v>3.45</c:v>
                </c:pt>
                <c:pt idx="9716">
                  <c:v>3.77</c:v>
                </c:pt>
                <c:pt idx="9717">
                  <c:v>4.2300000000000004</c:v>
                </c:pt>
                <c:pt idx="9718">
                  <c:v>4.72</c:v>
                </c:pt>
                <c:pt idx="9719">
                  <c:v>5.13</c:v>
                </c:pt>
                <c:pt idx="9720">
                  <c:v>5.41</c:v>
                </c:pt>
                <c:pt idx="9721">
                  <c:v>5.54</c:v>
                </c:pt>
                <c:pt idx="9722">
                  <c:v>5.51</c:v>
                </c:pt>
                <c:pt idx="9723">
                  <c:v>5.41</c:v>
                </c:pt>
                <c:pt idx="9724">
                  <c:v>5.17</c:v>
                </c:pt>
                <c:pt idx="9725">
                  <c:v>4.95</c:v>
                </c:pt>
                <c:pt idx="9726">
                  <c:v>4.74</c:v>
                </c:pt>
                <c:pt idx="9727">
                  <c:v>4.54</c:v>
                </c:pt>
                <c:pt idx="9728">
                  <c:v>4.3899999999999997</c:v>
                </c:pt>
                <c:pt idx="9729">
                  <c:v>4.22</c:v>
                </c:pt>
                <c:pt idx="9730">
                  <c:v>4.09</c:v>
                </c:pt>
                <c:pt idx="9731">
                  <c:v>4.04</c:v>
                </c:pt>
                <c:pt idx="9732">
                  <c:v>4</c:v>
                </c:pt>
                <c:pt idx="9733">
                  <c:v>4.0199999999999996</c:v>
                </c:pt>
                <c:pt idx="9734">
                  <c:v>4.05</c:v>
                </c:pt>
                <c:pt idx="9735">
                  <c:v>4.1100000000000003</c:v>
                </c:pt>
                <c:pt idx="9736">
                  <c:v>4.13</c:v>
                </c:pt>
                <c:pt idx="9737">
                  <c:v>4.1399999999999997</c:v>
                </c:pt>
                <c:pt idx="9738">
                  <c:v>4.13</c:v>
                </c:pt>
                <c:pt idx="9739">
                  <c:v>4.16</c:v>
                </c:pt>
                <c:pt idx="9740">
                  <c:v>4.12</c:v>
                </c:pt>
                <c:pt idx="9741">
                  <c:v>4.08</c:v>
                </c:pt>
                <c:pt idx="9742">
                  <c:v>4.03</c:v>
                </c:pt>
                <c:pt idx="9743">
                  <c:v>3.98</c:v>
                </c:pt>
                <c:pt idx="9744">
                  <c:v>3.98</c:v>
                </c:pt>
                <c:pt idx="9745">
                  <c:v>3.96</c:v>
                </c:pt>
                <c:pt idx="9746">
                  <c:v>3.92</c:v>
                </c:pt>
                <c:pt idx="9747">
                  <c:v>3.84</c:v>
                </c:pt>
                <c:pt idx="9748">
                  <c:v>3.74</c:v>
                </c:pt>
                <c:pt idx="9749">
                  <c:v>3.65</c:v>
                </c:pt>
                <c:pt idx="9750">
                  <c:v>3.52</c:v>
                </c:pt>
                <c:pt idx="9751">
                  <c:v>3.45</c:v>
                </c:pt>
                <c:pt idx="9752">
                  <c:v>3.37</c:v>
                </c:pt>
                <c:pt idx="9753">
                  <c:v>3.3</c:v>
                </c:pt>
                <c:pt idx="9754">
                  <c:v>3.24</c:v>
                </c:pt>
                <c:pt idx="9755">
                  <c:v>3.18</c:v>
                </c:pt>
                <c:pt idx="9756">
                  <c:v>3.12</c:v>
                </c:pt>
                <c:pt idx="9757">
                  <c:v>3.08</c:v>
                </c:pt>
                <c:pt idx="9758">
                  <c:v>3.04</c:v>
                </c:pt>
                <c:pt idx="9759">
                  <c:v>3.06</c:v>
                </c:pt>
                <c:pt idx="9760">
                  <c:v>3.07</c:v>
                </c:pt>
                <c:pt idx="9761">
                  <c:v>3.14</c:v>
                </c:pt>
                <c:pt idx="9762">
                  <c:v>3.2</c:v>
                </c:pt>
                <c:pt idx="9763">
                  <c:v>3.22</c:v>
                </c:pt>
                <c:pt idx="9764">
                  <c:v>3.2</c:v>
                </c:pt>
                <c:pt idx="9765">
                  <c:v>3.2</c:v>
                </c:pt>
                <c:pt idx="9766">
                  <c:v>3.24</c:v>
                </c:pt>
                <c:pt idx="9767">
                  <c:v>3.28</c:v>
                </c:pt>
                <c:pt idx="9768">
                  <c:v>3.32</c:v>
                </c:pt>
                <c:pt idx="9769">
                  <c:v>3.37</c:v>
                </c:pt>
                <c:pt idx="9770">
                  <c:v>3.44</c:v>
                </c:pt>
                <c:pt idx="9771">
                  <c:v>3.57</c:v>
                </c:pt>
                <c:pt idx="9772">
                  <c:v>3.7</c:v>
                </c:pt>
                <c:pt idx="9773">
                  <c:v>3.88</c:v>
                </c:pt>
                <c:pt idx="9774">
                  <c:v>4.04</c:v>
                </c:pt>
                <c:pt idx="9775">
                  <c:v>4.21</c:v>
                </c:pt>
                <c:pt idx="9776">
                  <c:v>4.3099999999999996</c:v>
                </c:pt>
                <c:pt idx="9777">
                  <c:v>4.3600000000000003</c:v>
                </c:pt>
                <c:pt idx="9778">
                  <c:v>4.34</c:v>
                </c:pt>
                <c:pt idx="9779">
                  <c:v>4.28</c:v>
                </c:pt>
                <c:pt idx="9780">
                  <c:v>4.22</c:v>
                </c:pt>
                <c:pt idx="9781">
                  <c:v>4.2</c:v>
                </c:pt>
                <c:pt idx="9782">
                  <c:v>4.26</c:v>
                </c:pt>
                <c:pt idx="9783">
                  <c:v>4.3899999999999997</c:v>
                </c:pt>
                <c:pt idx="9784">
                  <c:v>4.54</c:v>
                </c:pt>
                <c:pt idx="9785">
                  <c:v>4.6500000000000004</c:v>
                </c:pt>
                <c:pt idx="9786">
                  <c:v>4.71</c:v>
                </c:pt>
                <c:pt idx="9787">
                  <c:v>4.71</c:v>
                </c:pt>
                <c:pt idx="9788">
                  <c:v>4.7</c:v>
                </c:pt>
                <c:pt idx="9789">
                  <c:v>4.66</c:v>
                </c:pt>
                <c:pt idx="9790">
                  <c:v>4.5999999999999996</c:v>
                </c:pt>
                <c:pt idx="9791">
                  <c:v>4.62</c:v>
                </c:pt>
                <c:pt idx="9792">
                  <c:v>4.66</c:v>
                </c:pt>
                <c:pt idx="9793">
                  <c:v>4.68</c:v>
                </c:pt>
                <c:pt idx="9794">
                  <c:v>4.71</c:v>
                </c:pt>
                <c:pt idx="9795">
                  <c:v>4.7300000000000004</c:v>
                </c:pt>
                <c:pt idx="9796">
                  <c:v>4.75</c:v>
                </c:pt>
                <c:pt idx="9797">
                  <c:v>4.76</c:v>
                </c:pt>
                <c:pt idx="9798">
                  <c:v>4.76</c:v>
                </c:pt>
                <c:pt idx="9799">
                  <c:v>4.75</c:v>
                </c:pt>
                <c:pt idx="9800">
                  <c:v>4.72</c:v>
                </c:pt>
                <c:pt idx="9801">
                  <c:v>4.71</c:v>
                </c:pt>
                <c:pt idx="9802">
                  <c:v>4.68</c:v>
                </c:pt>
                <c:pt idx="9803">
                  <c:v>4.67</c:v>
                </c:pt>
                <c:pt idx="9804">
                  <c:v>4.6900000000000004</c:v>
                </c:pt>
                <c:pt idx="9805">
                  <c:v>4.7</c:v>
                </c:pt>
                <c:pt idx="9806">
                  <c:v>4.7</c:v>
                </c:pt>
                <c:pt idx="9807">
                  <c:v>4.71</c:v>
                </c:pt>
                <c:pt idx="9808">
                  <c:v>4.71</c:v>
                </c:pt>
                <c:pt idx="9809">
                  <c:v>4.76</c:v>
                </c:pt>
                <c:pt idx="9810">
                  <c:v>4.79</c:v>
                </c:pt>
                <c:pt idx="9811">
                  <c:v>4.8</c:v>
                </c:pt>
                <c:pt idx="9812">
                  <c:v>4.83</c:v>
                </c:pt>
                <c:pt idx="9813">
                  <c:v>4.8499999999999996</c:v>
                </c:pt>
                <c:pt idx="9814">
                  <c:v>4.88</c:v>
                </c:pt>
                <c:pt idx="9815">
                  <c:v>4.88</c:v>
                </c:pt>
                <c:pt idx="9816">
                  <c:v>4.87</c:v>
                </c:pt>
                <c:pt idx="9817">
                  <c:v>4.8499999999999996</c:v>
                </c:pt>
                <c:pt idx="9818">
                  <c:v>4.8499999999999996</c:v>
                </c:pt>
                <c:pt idx="9819">
                  <c:v>4.87</c:v>
                </c:pt>
                <c:pt idx="9820">
                  <c:v>4.91</c:v>
                </c:pt>
                <c:pt idx="9821">
                  <c:v>4.92</c:v>
                </c:pt>
                <c:pt idx="9822">
                  <c:v>4.93</c:v>
                </c:pt>
                <c:pt idx="9823">
                  <c:v>4.9400000000000004</c:v>
                </c:pt>
                <c:pt idx="9824">
                  <c:v>4.9400000000000004</c:v>
                </c:pt>
                <c:pt idx="9825">
                  <c:v>4.96</c:v>
                </c:pt>
                <c:pt idx="9826">
                  <c:v>5.0199999999999996</c:v>
                </c:pt>
                <c:pt idx="9827">
                  <c:v>5.08</c:v>
                </c:pt>
                <c:pt idx="9828">
                  <c:v>5.15</c:v>
                </c:pt>
                <c:pt idx="9829">
                  <c:v>5.23</c:v>
                </c:pt>
                <c:pt idx="9830">
                  <c:v>5.3</c:v>
                </c:pt>
                <c:pt idx="9831">
                  <c:v>5.34</c:v>
                </c:pt>
                <c:pt idx="9832">
                  <c:v>5.39</c:v>
                </c:pt>
                <c:pt idx="9833">
                  <c:v>5.41</c:v>
                </c:pt>
                <c:pt idx="9834">
                  <c:v>5.4</c:v>
                </c:pt>
                <c:pt idx="9835">
                  <c:v>5.4</c:v>
                </c:pt>
                <c:pt idx="9836">
                  <c:v>5.33</c:v>
                </c:pt>
                <c:pt idx="9837">
                  <c:v>5.3</c:v>
                </c:pt>
                <c:pt idx="9838">
                  <c:v>5.29</c:v>
                </c:pt>
                <c:pt idx="9839">
                  <c:v>5.27</c:v>
                </c:pt>
                <c:pt idx="9840">
                  <c:v>5.26</c:v>
                </c:pt>
                <c:pt idx="9841">
                  <c:v>5.26</c:v>
                </c:pt>
                <c:pt idx="9842">
                  <c:v>5.27</c:v>
                </c:pt>
                <c:pt idx="9843">
                  <c:v>5.26</c:v>
                </c:pt>
                <c:pt idx="9844">
                  <c:v>5.26</c:v>
                </c:pt>
                <c:pt idx="9845">
                  <c:v>5.22</c:v>
                </c:pt>
                <c:pt idx="9846">
                  <c:v>5.15</c:v>
                </c:pt>
                <c:pt idx="9847">
                  <c:v>5.0199999999999996</c:v>
                </c:pt>
                <c:pt idx="9848">
                  <c:v>4.88</c:v>
                </c:pt>
                <c:pt idx="9849">
                  <c:v>4.75</c:v>
                </c:pt>
                <c:pt idx="9850">
                  <c:v>4.6500000000000004</c:v>
                </c:pt>
                <c:pt idx="9851">
                  <c:v>4.63</c:v>
                </c:pt>
                <c:pt idx="9852">
                  <c:v>4.66</c:v>
                </c:pt>
                <c:pt idx="9853">
                  <c:v>4.6900000000000004</c:v>
                </c:pt>
                <c:pt idx="9854">
                  <c:v>4.76</c:v>
                </c:pt>
                <c:pt idx="9855">
                  <c:v>4.8</c:v>
                </c:pt>
                <c:pt idx="9856">
                  <c:v>4.8099999999999996</c:v>
                </c:pt>
                <c:pt idx="9857">
                  <c:v>4.8099999999999996</c:v>
                </c:pt>
                <c:pt idx="9858">
                  <c:v>4.8</c:v>
                </c:pt>
                <c:pt idx="9859">
                  <c:v>4.8</c:v>
                </c:pt>
                <c:pt idx="9860">
                  <c:v>4.82</c:v>
                </c:pt>
                <c:pt idx="9861">
                  <c:v>4.8600000000000003</c:v>
                </c:pt>
                <c:pt idx="9862">
                  <c:v>4.9000000000000004</c:v>
                </c:pt>
                <c:pt idx="9863">
                  <c:v>4.91</c:v>
                </c:pt>
                <c:pt idx="9864">
                  <c:v>4.97</c:v>
                </c:pt>
                <c:pt idx="9865">
                  <c:v>4.97</c:v>
                </c:pt>
                <c:pt idx="9866">
                  <c:v>4.97</c:v>
                </c:pt>
                <c:pt idx="9867">
                  <c:v>5.03</c:v>
                </c:pt>
                <c:pt idx="9868">
                  <c:v>5.0599999999999996</c:v>
                </c:pt>
                <c:pt idx="9869">
                  <c:v>5.0599999999999996</c:v>
                </c:pt>
                <c:pt idx="9870">
                  <c:v>5.09</c:v>
                </c:pt>
                <c:pt idx="9871">
                  <c:v>5.12</c:v>
                </c:pt>
                <c:pt idx="9872">
                  <c:v>5.2</c:v>
                </c:pt>
                <c:pt idx="9873">
                  <c:v>5.13</c:v>
                </c:pt>
                <c:pt idx="9874">
                  <c:v>5.08</c:v>
                </c:pt>
                <c:pt idx="9875">
                  <c:v>4.97</c:v>
                </c:pt>
                <c:pt idx="9876">
                  <c:v>4.87</c:v>
                </c:pt>
                <c:pt idx="9877">
                  <c:v>4.75</c:v>
                </c:pt>
                <c:pt idx="9878">
                  <c:v>4.6500000000000004</c:v>
                </c:pt>
                <c:pt idx="9879">
                  <c:v>4.58</c:v>
                </c:pt>
                <c:pt idx="9880">
                  <c:v>4.5599999999999996</c:v>
                </c:pt>
                <c:pt idx="9881">
                  <c:v>4.49</c:v>
                </c:pt>
                <c:pt idx="9882">
                  <c:v>4.42</c:v>
                </c:pt>
                <c:pt idx="9883">
                  <c:v>4.33</c:v>
                </c:pt>
                <c:pt idx="9884">
                  <c:v>4.22</c:v>
                </c:pt>
                <c:pt idx="9885">
                  <c:v>4.1399999999999997</c:v>
                </c:pt>
                <c:pt idx="9886">
                  <c:v>4.0199999999999996</c:v>
                </c:pt>
                <c:pt idx="9887">
                  <c:v>3.91</c:v>
                </c:pt>
                <c:pt idx="9888">
                  <c:v>3.82</c:v>
                </c:pt>
                <c:pt idx="9889">
                  <c:v>3.76</c:v>
                </c:pt>
                <c:pt idx="9890">
                  <c:v>3.71</c:v>
                </c:pt>
                <c:pt idx="9891">
                  <c:v>3.69</c:v>
                </c:pt>
                <c:pt idx="9892">
                  <c:v>3.65</c:v>
                </c:pt>
                <c:pt idx="9893">
                  <c:v>3.64</c:v>
                </c:pt>
                <c:pt idx="9894">
                  <c:v>3.6</c:v>
                </c:pt>
                <c:pt idx="9895">
                  <c:v>3.55</c:v>
                </c:pt>
                <c:pt idx="9896">
                  <c:v>3.51</c:v>
                </c:pt>
                <c:pt idx="9897">
                  <c:v>3.52</c:v>
                </c:pt>
                <c:pt idx="9898">
                  <c:v>3.49</c:v>
                </c:pt>
                <c:pt idx="9899">
                  <c:v>3.49</c:v>
                </c:pt>
                <c:pt idx="9900">
                  <c:v>3.46</c:v>
                </c:pt>
                <c:pt idx="9901">
                  <c:v>3.44</c:v>
                </c:pt>
                <c:pt idx="9902">
                  <c:v>3.47</c:v>
                </c:pt>
                <c:pt idx="9903">
                  <c:v>3.52</c:v>
                </c:pt>
                <c:pt idx="9904">
                  <c:v>3.66</c:v>
                </c:pt>
                <c:pt idx="9905">
                  <c:v>3.73</c:v>
                </c:pt>
                <c:pt idx="9906">
                  <c:v>3.77</c:v>
                </c:pt>
                <c:pt idx="9907">
                  <c:v>3.82</c:v>
                </c:pt>
                <c:pt idx="9908">
                  <c:v>3.8</c:v>
                </c:pt>
                <c:pt idx="9909">
                  <c:v>3.76</c:v>
                </c:pt>
                <c:pt idx="9910">
                  <c:v>3.7</c:v>
                </c:pt>
                <c:pt idx="9911">
                  <c:v>3.69</c:v>
                </c:pt>
                <c:pt idx="9912">
                  <c:v>3.66</c:v>
                </c:pt>
                <c:pt idx="9913">
                  <c:v>3.61</c:v>
                </c:pt>
                <c:pt idx="9914">
                  <c:v>3.54</c:v>
                </c:pt>
                <c:pt idx="9915">
                  <c:v>3.47</c:v>
                </c:pt>
                <c:pt idx="9916">
                  <c:v>3.38</c:v>
                </c:pt>
                <c:pt idx="9917">
                  <c:v>3.3</c:v>
                </c:pt>
                <c:pt idx="9918">
                  <c:v>3.26</c:v>
                </c:pt>
                <c:pt idx="9919">
                  <c:v>3.21</c:v>
                </c:pt>
                <c:pt idx="9920">
                  <c:v>3.15</c:v>
                </c:pt>
                <c:pt idx="9921">
                  <c:v>3.13</c:v>
                </c:pt>
                <c:pt idx="9922">
                  <c:v>3.1</c:v>
                </c:pt>
                <c:pt idx="9923">
                  <c:v>3.06</c:v>
                </c:pt>
                <c:pt idx="9924">
                  <c:v>3.02</c:v>
                </c:pt>
                <c:pt idx="9925">
                  <c:v>3</c:v>
                </c:pt>
                <c:pt idx="9926">
                  <c:v>3.05</c:v>
                </c:pt>
                <c:pt idx="9927">
                  <c:v>3.09</c:v>
                </c:pt>
                <c:pt idx="9928">
                  <c:v>3.1</c:v>
                </c:pt>
                <c:pt idx="9929">
                  <c:v>3.1</c:v>
                </c:pt>
                <c:pt idx="9930">
                  <c:v>3.1</c:v>
                </c:pt>
                <c:pt idx="9931">
                  <c:v>3.11</c:v>
                </c:pt>
                <c:pt idx="9932">
                  <c:v>3.12</c:v>
                </c:pt>
                <c:pt idx="9933">
                  <c:v>3.13</c:v>
                </c:pt>
                <c:pt idx="9934">
                  <c:v>3.14</c:v>
                </c:pt>
                <c:pt idx="9935">
                  <c:v>3.13</c:v>
                </c:pt>
                <c:pt idx="9936">
                  <c:v>3.12</c:v>
                </c:pt>
                <c:pt idx="9937">
                  <c:v>3.1</c:v>
                </c:pt>
                <c:pt idx="9938">
                  <c:v>3.07</c:v>
                </c:pt>
                <c:pt idx="9939">
                  <c:v>3.04</c:v>
                </c:pt>
                <c:pt idx="9940">
                  <c:v>3</c:v>
                </c:pt>
                <c:pt idx="9941">
                  <c:v>2.95</c:v>
                </c:pt>
                <c:pt idx="9942">
                  <c:v>2.92</c:v>
                </c:pt>
                <c:pt idx="9943">
                  <c:v>2.89</c:v>
                </c:pt>
                <c:pt idx="9944">
                  <c:v>2.86</c:v>
                </c:pt>
                <c:pt idx="9945">
                  <c:v>2.84</c:v>
                </c:pt>
                <c:pt idx="9946">
                  <c:v>2.81</c:v>
                </c:pt>
                <c:pt idx="9947">
                  <c:v>2.79</c:v>
                </c:pt>
                <c:pt idx="9948">
                  <c:v>2.85</c:v>
                </c:pt>
                <c:pt idx="9949">
                  <c:v>2.86</c:v>
                </c:pt>
                <c:pt idx="9950">
                  <c:v>2.85</c:v>
                </c:pt>
                <c:pt idx="9951">
                  <c:v>2.9</c:v>
                </c:pt>
                <c:pt idx="9952">
                  <c:v>2.92</c:v>
                </c:pt>
                <c:pt idx="9953">
                  <c:v>2.88</c:v>
                </c:pt>
                <c:pt idx="9954">
                  <c:v>2.83</c:v>
                </c:pt>
                <c:pt idx="9955">
                  <c:v>2.8</c:v>
                </c:pt>
                <c:pt idx="9956">
                  <c:v>2.74</c:v>
                </c:pt>
                <c:pt idx="9957">
                  <c:v>2.68</c:v>
                </c:pt>
                <c:pt idx="9958">
                  <c:v>2.62</c:v>
                </c:pt>
                <c:pt idx="9959">
                  <c:v>2.56</c:v>
                </c:pt>
                <c:pt idx="9960">
                  <c:v>2.5099999999999998</c:v>
                </c:pt>
                <c:pt idx="9961">
                  <c:v>2.4900000000000002</c:v>
                </c:pt>
                <c:pt idx="9962">
                  <c:v>2.4500000000000002</c:v>
                </c:pt>
                <c:pt idx="9963">
                  <c:v>2.44</c:v>
                </c:pt>
                <c:pt idx="9964">
                  <c:v>2.39</c:v>
                </c:pt>
                <c:pt idx="9965">
                  <c:v>2.36</c:v>
                </c:pt>
                <c:pt idx="9966">
                  <c:v>2.36</c:v>
                </c:pt>
                <c:pt idx="9967">
                  <c:v>2.34</c:v>
                </c:pt>
                <c:pt idx="9968">
                  <c:v>2.31</c:v>
                </c:pt>
                <c:pt idx="9969">
                  <c:v>2.2999999999999998</c:v>
                </c:pt>
                <c:pt idx="9970">
                  <c:v>2.27</c:v>
                </c:pt>
                <c:pt idx="9971">
                  <c:v>2.23</c:v>
                </c:pt>
                <c:pt idx="9972">
                  <c:v>2.2200000000000002</c:v>
                </c:pt>
                <c:pt idx="9973">
                  <c:v>2.1800000000000002</c:v>
                </c:pt>
                <c:pt idx="9974">
                  <c:v>2.12</c:v>
                </c:pt>
                <c:pt idx="9975">
                  <c:v>2.08</c:v>
                </c:pt>
                <c:pt idx="9976">
                  <c:v>2.06</c:v>
                </c:pt>
                <c:pt idx="9977">
                  <c:v>2.0299999999999998</c:v>
                </c:pt>
                <c:pt idx="9978">
                  <c:v>2.0099999999999998</c:v>
                </c:pt>
                <c:pt idx="9979">
                  <c:v>2</c:v>
                </c:pt>
                <c:pt idx="9980">
                  <c:v>2.02</c:v>
                </c:pt>
                <c:pt idx="9981">
                  <c:v>2.04</c:v>
                </c:pt>
                <c:pt idx="9982">
                  <c:v>2.02</c:v>
                </c:pt>
                <c:pt idx="9983">
                  <c:v>2.0499999999999998</c:v>
                </c:pt>
                <c:pt idx="9984">
                  <c:v>2.08</c:v>
                </c:pt>
                <c:pt idx="9985">
                  <c:v>2.11</c:v>
                </c:pt>
                <c:pt idx="9986">
                  <c:v>2.12</c:v>
                </c:pt>
                <c:pt idx="9987">
                  <c:v>2.1</c:v>
                </c:pt>
                <c:pt idx="9988">
                  <c:v>2.1</c:v>
                </c:pt>
                <c:pt idx="9989">
                  <c:v>2.08</c:v>
                </c:pt>
                <c:pt idx="9990">
                  <c:v>2.08</c:v>
                </c:pt>
                <c:pt idx="9991">
                  <c:v>2.06</c:v>
                </c:pt>
                <c:pt idx="9992">
                  <c:v>2.04</c:v>
                </c:pt>
                <c:pt idx="9993">
                  <c:v>2.0099999999999998</c:v>
                </c:pt>
                <c:pt idx="9994">
                  <c:v>1.98</c:v>
                </c:pt>
                <c:pt idx="9995">
                  <c:v>1.95</c:v>
                </c:pt>
                <c:pt idx="9996">
                  <c:v>1.93</c:v>
                </c:pt>
                <c:pt idx="9997">
                  <c:v>1.9</c:v>
                </c:pt>
                <c:pt idx="9998">
                  <c:v>1.88</c:v>
                </c:pt>
                <c:pt idx="9999">
                  <c:v>1.86</c:v>
                </c:pt>
                <c:pt idx="10000">
                  <c:v>1.86</c:v>
                </c:pt>
                <c:pt idx="10001">
                  <c:v>1.84</c:v>
                </c:pt>
                <c:pt idx="10002">
                  <c:v>1.85</c:v>
                </c:pt>
                <c:pt idx="10003">
                  <c:v>1.86</c:v>
                </c:pt>
                <c:pt idx="10004">
                  <c:v>1.86</c:v>
                </c:pt>
                <c:pt idx="10005">
                  <c:v>1.88</c:v>
                </c:pt>
                <c:pt idx="10006">
                  <c:v>1.88</c:v>
                </c:pt>
                <c:pt idx="10007">
                  <c:v>1.88</c:v>
                </c:pt>
                <c:pt idx="10008">
                  <c:v>1.88</c:v>
                </c:pt>
                <c:pt idx="10009">
                  <c:v>1.87</c:v>
                </c:pt>
                <c:pt idx="10010">
                  <c:v>1.85</c:v>
                </c:pt>
                <c:pt idx="10011">
                  <c:v>1.84</c:v>
                </c:pt>
                <c:pt idx="10012">
                  <c:v>1.82</c:v>
                </c:pt>
                <c:pt idx="10013">
                  <c:v>1.79</c:v>
                </c:pt>
                <c:pt idx="10014">
                  <c:v>1.79</c:v>
                </c:pt>
                <c:pt idx="10015">
                  <c:v>1.77</c:v>
                </c:pt>
                <c:pt idx="10016">
                  <c:v>1.75</c:v>
                </c:pt>
                <c:pt idx="10017">
                  <c:v>1.74</c:v>
                </c:pt>
                <c:pt idx="10018">
                  <c:v>1.72</c:v>
                </c:pt>
                <c:pt idx="10019">
                  <c:v>1.68</c:v>
                </c:pt>
                <c:pt idx="10020">
                  <c:v>1.7</c:v>
                </c:pt>
                <c:pt idx="10021">
                  <c:v>1.69</c:v>
                </c:pt>
                <c:pt idx="10022">
                  <c:v>1.65</c:v>
                </c:pt>
                <c:pt idx="10023">
                  <c:v>1.63</c:v>
                </c:pt>
                <c:pt idx="10024">
                  <c:v>1.64</c:v>
                </c:pt>
                <c:pt idx="10025">
                  <c:v>1.6</c:v>
                </c:pt>
                <c:pt idx="10026">
                  <c:v>1.57</c:v>
                </c:pt>
                <c:pt idx="10027">
                  <c:v>1.55</c:v>
                </c:pt>
                <c:pt idx="10028">
                  <c:v>1.54</c:v>
                </c:pt>
                <c:pt idx="10029">
                  <c:v>1.54</c:v>
                </c:pt>
                <c:pt idx="10030">
                  <c:v>1.54</c:v>
                </c:pt>
                <c:pt idx="10031">
                  <c:v>1.51</c:v>
                </c:pt>
                <c:pt idx="10032">
                  <c:v>1.5</c:v>
                </c:pt>
                <c:pt idx="10033">
                  <c:v>1.46</c:v>
                </c:pt>
                <c:pt idx="10034">
                  <c:v>1.44</c:v>
                </c:pt>
                <c:pt idx="10035">
                  <c:v>1.44</c:v>
                </c:pt>
                <c:pt idx="10036">
                  <c:v>1.44</c:v>
                </c:pt>
                <c:pt idx="10037">
                  <c:v>1.45</c:v>
                </c:pt>
                <c:pt idx="10038">
                  <c:v>1.46</c:v>
                </c:pt>
                <c:pt idx="10039">
                  <c:v>1.46</c:v>
                </c:pt>
                <c:pt idx="10040">
                  <c:v>1.46</c:v>
                </c:pt>
                <c:pt idx="10041">
                  <c:v>1.46</c:v>
                </c:pt>
                <c:pt idx="10042">
                  <c:v>1.46</c:v>
                </c:pt>
                <c:pt idx="10043">
                  <c:v>1.43</c:v>
                </c:pt>
                <c:pt idx="10044">
                  <c:v>1.43</c:v>
                </c:pt>
                <c:pt idx="10045">
                  <c:v>1.41</c:v>
                </c:pt>
                <c:pt idx="10046">
                  <c:v>1.38</c:v>
                </c:pt>
                <c:pt idx="10047">
                  <c:v>1.38</c:v>
                </c:pt>
                <c:pt idx="10048">
                  <c:v>1.38</c:v>
                </c:pt>
                <c:pt idx="10049">
                  <c:v>1.4</c:v>
                </c:pt>
                <c:pt idx="10050">
                  <c:v>1.4</c:v>
                </c:pt>
                <c:pt idx="10051">
                  <c:v>1.38</c:v>
                </c:pt>
                <c:pt idx="10052">
                  <c:v>1.37</c:v>
                </c:pt>
                <c:pt idx="10053">
                  <c:v>1.33</c:v>
                </c:pt>
                <c:pt idx="10054">
                  <c:v>1.32</c:v>
                </c:pt>
                <c:pt idx="10055">
                  <c:v>1.28</c:v>
                </c:pt>
                <c:pt idx="10056">
                  <c:v>1.27</c:v>
                </c:pt>
                <c:pt idx="10057">
                  <c:v>1.24</c:v>
                </c:pt>
                <c:pt idx="10058">
                  <c:v>1.19</c:v>
                </c:pt>
                <c:pt idx="10059">
                  <c:v>1.19</c:v>
                </c:pt>
                <c:pt idx="10060">
                  <c:v>1.19</c:v>
                </c:pt>
                <c:pt idx="10061">
                  <c:v>1.19</c:v>
                </c:pt>
                <c:pt idx="10062">
                  <c:v>1.17</c:v>
                </c:pt>
                <c:pt idx="10063">
                  <c:v>1.17</c:v>
                </c:pt>
                <c:pt idx="10064">
                  <c:v>1.17</c:v>
                </c:pt>
                <c:pt idx="10065">
                  <c:v>1.19</c:v>
                </c:pt>
                <c:pt idx="10066">
                  <c:v>1.2</c:v>
                </c:pt>
                <c:pt idx="10067">
                  <c:v>1.1599999999999999</c:v>
                </c:pt>
                <c:pt idx="10068">
                  <c:v>1.1599999999999999</c:v>
                </c:pt>
                <c:pt idx="10069">
                  <c:v>1.22</c:v>
                </c:pt>
                <c:pt idx="10070">
                  <c:v>1.28</c:v>
                </c:pt>
                <c:pt idx="10071">
                  <c:v>1.38</c:v>
                </c:pt>
                <c:pt idx="10072">
                  <c:v>1.42</c:v>
                </c:pt>
                <c:pt idx="10073">
                  <c:v>1.44</c:v>
                </c:pt>
                <c:pt idx="10074">
                  <c:v>1.46</c:v>
                </c:pt>
                <c:pt idx="10075">
                  <c:v>1.52</c:v>
                </c:pt>
                <c:pt idx="10076">
                  <c:v>1.57</c:v>
                </c:pt>
                <c:pt idx="10077">
                  <c:v>1.62</c:v>
                </c:pt>
                <c:pt idx="10078">
                  <c:v>1.66</c:v>
                </c:pt>
                <c:pt idx="10079">
                  <c:v>1.65</c:v>
                </c:pt>
                <c:pt idx="10080">
                  <c:v>1.63</c:v>
                </c:pt>
                <c:pt idx="10081">
                  <c:v>1.59</c:v>
                </c:pt>
                <c:pt idx="10082">
                  <c:v>1.55</c:v>
                </c:pt>
                <c:pt idx="10083">
                  <c:v>1.55</c:v>
                </c:pt>
                <c:pt idx="10084">
                  <c:v>1.55</c:v>
                </c:pt>
                <c:pt idx="10085">
                  <c:v>1.53</c:v>
                </c:pt>
                <c:pt idx="10086">
                  <c:v>1.59</c:v>
                </c:pt>
                <c:pt idx="10087">
                  <c:v>1.61</c:v>
                </c:pt>
                <c:pt idx="10088">
                  <c:v>1.68</c:v>
                </c:pt>
                <c:pt idx="10089">
                  <c:v>1.72</c:v>
                </c:pt>
                <c:pt idx="10090">
                  <c:v>1.72</c:v>
                </c:pt>
                <c:pt idx="10091">
                  <c:v>1.76</c:v>
                </c:pt>
                <c:pt idx="10092">
                  <c:v>1.81</c:v>
                </c:pt>
                <c:pt idx="10093">
                  <c:v>1.81</c:v>
                </c:pt>
                <c:pt idx="10094">
                  <c:v>1.78</c:v>
                </c:pt>
                <c:pt idx="10095">
                  <c:v>1.77</c:v>
                </c:pt>
                <c:pt idx="10096">
                  <c:v>1.74</c:v>
                </c:pt>
                <c:pt idx="10097">
                  <c:v>1.79</c:v>
                </c:pt>
                <c:pt idx="10098">
                  <c:v>1.86</c:v>
                </c:pt>
                <c:pt idx="10099">
                  <c:v>1.9</c:v>
                </c:pt>
                <c:pt idx="10100">
                  <c:v>1.9</c:v>
                </c:pt>
                <c:pt idx="10101">
                  <c:v>1.85</c:v>
                </c:pt>
                <c:pt idx="10102">
                  <c:v>1.75</c:v>
                </c:pt>
                <c:pt idx="10103">
                  <c:v>1.65</c:v>
                </c:pt>
                <c:pt idx="10104">
                  <c:v>1.58</c:v>
                </c:pt>
                <c:pt idx="10105">
                  <c:v>1.58</c:v>
                </c:pt>
                <c:pt idx="10106">
                  <c:v>1.6</c:v>
                </c:pt>
                <c:pt idx="10107">
                  <c:v>1.76</c:v>
                </c:pt>
                <c:pt idx="10108">
                  <c:v>2.02</c:v>
                </c:pt>
                <c:pt idx="10109">
                  <c:v>2.34</c:v>
                </c:pt>
                <c:pt idx="10110">
                  <c:v>2.5499999999999998</c:v>
                </c:pt>
                <c:pt idx="10111">
                  <c:v>2.5499999999999998</c:v>
                </c:pt>
                <c:pt idx="10112">
                  <c:v>2.44</c:v>
                </c:pt>
                <c:pt idx="10113">
                  <c:v>2.3199999999999998</c:v>
                </c:pt>
                <c:pt idx="10114">
                  <c:v>2.23</c:v>
                </c:pt>
                <c:pt idx="10115">
                  <c:v>2.08</c:v>
                </c:pt>
                <c:pt idx="10116">
                  <c:v>1.99</c:v>
                </c:pt>
                <c:pt idx="10117">
                  <c:v>1.87</c:v>
                </c:pt>
                <c:pt idx="10118">
                  <c:v>1.78</c:v>
                </c:pt>
                <c:pt idx="10119">
                  <c:v>1.72</c:v>
                </c:pt>
                <c:pt idx="10120">
                  <c:v>1.67</c:v>
                </c:pt>
                <c:pt idx="10121">
                  <c:v>1.64</c:v>
                </c:pt>
                <c:pt idx="10122">
                  <c:v>1.59</c:v>
                </c:pt>
                <c:pt idx="10123">
                  <c:v>1.56</c:v>
                </c:pt>
                <c:pt idx="10124">
                  <c:v>1.5</c:v>
                </c:pt>
                <c:pt idx="10125">
                  <c:v>1.47</c:v>
                </c:pt>
                <c:pt idx="10126">
                  <c:v>1.45</c:v>
                </c:pt>
                <c:pt idx="10127">
                  <c:v>1.35</c:v>
                </c:pt>
                <c:pt idx="10128">
                  <c:v>1.34</c:v>
                </c:pt>
                <c:pt idx="10129">
                  <c:v>1.26</c:v>
                </c:pt>
                <c:pt idx="10130">
                  <c:v>1.18</c:v>
                </c:pt>
                <c:pt idx="10131">
                  <c:v>1.1200000000000001</c:v>
                </c:pt>
                <c:pt idx="10132">
                  <c:v>1.05</c:v>
                </c:pt>
                <c:pt idx="10133">
                  <c:v>0.95</c:v>
                </c:pt>
                <c:pt idx="10134">
                  <c:v>0.94</c:v>
                </c:pt>
                <c:pt idx="10135">
                  <c:v>0.9</c:v>
                </c:pt>
                <c:pt idx="10136">
                  <c:v>0.84</c:v>
                </c:pt>
                <c:pt idx="10137">
                  <c:v>0.78</c:v>
                </c:pt>
                <c:pt idx="10138">
                  <c:v>0.7</c:v>
                </c:pt>
                <c:pt idx="10139">
                  <c:v>0.69</c:v>
                </c:pt>
                <c:pt idx="10140">
                  <c:v>0.62</c:v>
                </c:pt>
                <c:pt idx="10141">
                  <c:v>0.61</c:v>
                </c:pt>
                <c:pt idx="10142">
                  <c:v>0.61</c:v>
                </c:pt>
                <c:pt idx="10143">
                  <c:v>0.68</c:v>
                </c:pt>
                <c:pt idx="10144">
                  <c:v>0.68</c:v>
                </c:pt>
                <c:pt idx="10145">
                  <c:v>0.7</c:v>
                </c:pt>
                <c:pt idx="10146">
                  <c:v>0.75</c:v>
                </c:pt>
                <c:pt idx="10147">
                  <c:v>0.81</c:v>
                </c:pt>
                <c:pt idx="10148">
                  <c:v>0.9</c:v>
                </c:pt>
                <c:pt idx="10149">
                  <c:v>0.99</c:v>
                </c:pt>
                <c:pt idx="10150">
                  <c:v>1.1000000000000001</c:v>
                </c:pt>
                <c:pt idx="10151">
                  <c:v>1.19</c:v>
                </c:pt>
                <c:pt idx="10152">
                  <c:v>1.32</c:v>
                </c:pt>
                <c:pt idx="10153">
                  <c:v>1.43</c:v>
                </c:pt>
                <c:pt idx="10154">
                  <c:v>1.5</c:v>
                </c:pt>
                <c:pt idx="10155">
                  <c:v>1.6</c:v>
                </c:pt>
                <c:pt idx="10156">
                  <c:v>1.73</c:v>
                </c:pt>
                <c:pt idx="10157">
                  <c:v>1.85</c:v>
                </c:pt>
                <c:pt idx="10158">
                  <c:v>2.04</c:v>
                </c:pt>
                <c:pt idx="10159">
                  <c:v>2.14</c:v>
                </c:pt>
                <c:pt idx="10160">
                  <c:v>2.2000000000000002</c:v>
                </c:pt>
                <c:pt idx="10161">
                  <c:v>2.27</c:v>
                </c:pt>
                <c:pt idx="10162">
                  <c:v>2.29</c:v>
                </c:pt>
                <c:pt idx="10163">
                  <c:v>2.2999999999999998</c:v>
                </c:pt>
                <c:pt idx="10164">
                  <c:v>2.2999999999999998</c:v>
                </c:pt>
                <c:pt idx="10165">
                  <c:v>2.2999999999999998</c:v>
                </c:pt>
                <c:pt idx="10166">
                  <c:v>2.38</c:v>
                </c:pt>
                <c:pt idx="10167">
                  <c:v>2.48</c:v>
                </c:pt>
                <c:pt idx="10168">
                  <c:v>2.56</c:v>
                </c:pt>
                <c:pt idx="10169">
                  <c:v>2.6</c:v>
                </c:pt>
                <c:pt idx="10170">
                  <c:v>2.64</c:v>
                </c:pt>
                <c:pt idx="10171">
                  <c:v>2.63</c:v>
                </c:pt>
                <c:pt idx="10172">
                  <c:v>2.62</c:v>
                </c:pt>
                <c:pt idx="10173">
                  <c:v>2.6</c:v>
                </c:pt>
                <c:pt idx="10174">
                  <c:v>2.64</c:v>
                </c:pt>
                <c:pt idx="10175">
                  <c:v>2.66</c:v>
                </c:pt>
                <c:pt idx="10176">
                  <c:v>2.69</c:v>
                </c:pt>
                <c:pt idx="10177">
                  <c:v>2.74</c:v>
                </c:pt>
                <c:pt idx="10178">
                  <c:v>2.79</c:v>
                </c:pt>
                <c:pt idx="10179">
                  <c:v>2.83</c:v>
                </c:pt>
                <c:pt idx="10180">
                  <c:v>2.9</c:v>
                </c:pt>
                <c:pt idx="10181">
                  <c:v>2.92</c:v>
                </c:pt>
                <c:pt idx="10182">
                  <c:v>2.98</c:v>
                </c:pt>
                <c:pt idx="10183">
                  <c:v>3.04</c:v>
                </c:pt>
                <c:pt idx="10184">
                  <c:v>3.14</c:v>
                </c:pt>
                <c:pt idx="10185">
                  <c:v>3.16</c:v>
                </c:pt>
                <c:pt idx="10186">
                  <c:v>3.12</c:v>
                </c:pt>
                <c:pt idx="10187">
                  <c:v>3.06</c:v>
                </c:pt>
                <c:pt idx="10188">
                  <c:v>3.02</c:v>
                </c:pt>
                <c:pt idx="10189">
                  <c:v>2.98</c:v>
                </c:pt>
                <c:pt idx="10190">
                  <c:v>3.01</c:v>
                </c:pt>
                <c:pt idx="10191">
                  <c:v>3.07</c:v>
                </c:pt>
                <c:pt idx="10192">
                  <c:v>3.17</c:v>
                </c:pt>
                <c:pt idx="10193">
                  <c:v>3.29</c:v>
                </c:pt>
                <c:pt idx="10194">
                  <c:v>3.4</c:v>
                </c:pt>
                <c:pt idx="10195">
                  <c:v>3.52</c:v>
                </c:pt>
                <c:pt idx="10196">
                  <c:v>3.57</c:v>
                </c:pt>
                <c:pt idx="10197">
                  <c:v>3.58</c:v>
                </c:pt>
                <c:pt idx="10198">
                  <c:v>3.6</c:v>
                </c:pt>
                <c:pt idx="10199">
                  <c:v>3.6</c:v>
                </c:pt>
                <c:pt idx="10200">
                  <c:v>3.62</c:v>
                </c:pt>
                <c:pt idx="10201">
                  <c:v>3.61</c:v>
                </c:pt>
                <c:pt idx="10202">
                  <c:v>3.58</c:v>
                </c:pt>
                <c:pt idx="10203">
                  <c:v>3.53</c:v>
                </c:pt>
                <c:pt idx="10204">
                  <c:v>3.48</c:v>
                </c:pt>
                <c:pt idx="10205">
                  <c:v>3.48</c:v>
                </c:pt>
                <c:pt idx="10206">
                  <c:v>3.56</c:v>
                </c:pt>
                <c:pt idx="10207">
                  <c:v>3.57</c:v>
                </c:pt>
                <c:pt idx="10208">
                  <c:v>3.55</c:v>
                </c:pt>
                <c:pt idx="10209">
                  <c:v>3.5</c:v>
                </c:pt>
                <c:pt idx="10210">
                  <c:v>3.46</c:v>
                </c:pt>
                <c:pt idx="10211">
                  <c:v>3.42</c:v>
                </c:pt>
                <c:pt idx="10212">
                  <c:v>3.4</c:v>
                </c:pt>
                <c:pt idx="10213">
                  <c:v>3.42</c:v>
                </c:pt>
                <c:pt idx="10214">
                  <c:v>3.34</c:v>
                </c:pt>
                <c:pt idx="10215">
                  <c:v>3.27</c:v>
                </c:pt>
                <c:pt idx="10216">
                  <c:v>3.17</c:v>
                </c:pt>
                <c:pt idx="10217">
                  <c:v>3.04</c:v>
                </c:pt>
                <c:pt idx="10218">
                  <c:v>2.9</c:v>
                </c:pt>
                <c:pt idx="10219">
                  <c:v>2.8</c:v>
                </c:pt>
                <c:pt idx="10220">
                  <c:v>2.73</c:v>
                </c:pt>
                <c:pt idx="10221">
                  <c:v>2.7</c:v>
                </c:pt>
                <c:pt idx="10222">
                  <c:v>2.75</c:v>
                </c:pt>
                <c:pt idx="10223">
                  <c:v>2.8</c:v>
                </c:pt>
                <c:pt idx="10224">
                  <c:v>2.8</c:v>
                </c:pt>
                <c:pt idx="10225">
                  <c:v>2.82</c:v>
                </c:pt>
                <c:pt idx="10226">
                  <c:v>2.84</c:v>
                </c:pt>
                <c:pt idx="10227">
                  <c:v>2.85</c:v>
                </c:pt>
                <c:pt idx="10228">
                  <c:v>2.92</c:v>
                </c:pt>
                <c:pt idx="10229">
                  <c:v>3.03</c:v>
                </c:pt>
                <c:pt idx="10230">
                  <c:v>3.18</c:v>
                </c:pt>
                <c:pt idx="10231">
                  <c:v>3.3</c:v>
                </c:pt>
                <c:pt idx="10232">
                  <c:v>3.39</c:v>
                </c:pt>
                <c:pt idx="10233">
                  <c:v>3.46</c:v>
                </c:pt>
                <c:pt idx="10234">
                  <c:v>3.5</c:v>
                </c:pt>
                <c:pt idx="10235">
                  <c:v>3.53</c:v>
                </c:pt>
                <c:pt idx="10236">
                  <c:v>3.49</c:v>
                </c:pt>
                <c:pt idx="10237">
                  <c:v>3.44</c:v>
                </c:pt>
                <c:pt idx="10238">
                  <c:v>3.37</c:v>
                </c:pt>
                <c:pt idx="10239">
                  <c:v>3.27</c:v>
                </c:pt>
                <c:pt idx="10240">
                  <c:v>3.19</c:v>
                </c:pt>
                <c:pt idx="10241">
                  <c:v>3.12</c:v>
                </c:pt>
                <c:pt idx="10242">
                  <c:v>3.02</c:v>
                </c:pt>
                <c:pt idx="10243">
                  <c:v>2.95</c:v>
                </c:pt>
                <c:pt idx="10244">
                  <c:v>2.86</c:v>
                </c:pt>
                <c:pt idx="10245">
                  <c:v>2.84</c:v>
                </c:pt>
                <c:pt idx="10246">
                  <c:v>2.75</c:v>
                </c:pt>
                <c:pt idx="10247">
                  <c:v>2.65</c:v>
                </c:pt>
                <c:pt idx="10248">
                  <c:v>2.52</c:v>
                </c:pt>
                <c:pt idx="10249">
                  <c:v>2.5</c:v>
                </c:pt>
                <c:pt idx="10250">
                  <c:v>2.42</c:v>
                </c:pt>
                <c:pt idx="10251">
                  <c:v>2.36</c:v>
                </c:pt>
                <c:pt idx="10252">
                  <c:v>2.4</c:v>
                </c:pt>
                <c:pt idx="10253">
                  <c:v>2.46</c:v>
                </c:pt>
                <c:pt idx="10254">
                  <c:v>2.52</c:v>
                </c:pt>
                <c:pt idx="10255">
                  <c:v>2.58</c:v>
                </c:pt>
                <c:pt idx="10256">
                  <c:v>2.66</c:v>
                </c:pt>
                <c:pt idx="10257">
                  <c:v>2.7</c:v>
                </c:pt>
                <c:pt idx="10258">
                  <c:v>2.82</c:v>
                </c:pt>
                <c:pt idx="10259">
                  <c:v>2.96</c:v>
                </c:pt>
                <c:pt idx="10260">
                  <c:v>3.01</c:v>
                </c:pt>
                <c:pt idx="10261">
                  <c:v>3.09</c:v>
                </c:pt>
                <c:pt idx="10262">
                  <c:v>3.12</c:v>
                </c:pt>
                <c:pt idx="10263">
                  <c:v>3.13</c:v>
                </c:pt>
                <c:pt idx="10264">
                  <c:v>3.12</c:v>
                </c:pt>
                <c:pt idx="10265">
                  <c:v>3.11</c:v>
                </c:pt>
                <c:pt idx="10266">
                  <c:v>3.18</c:v>
                </c:pt>
                <c:pt idx="10267">
                  <c:v>3.21</c:v>
                </c:pt>
                <c:pt idx="10268">
                  <c:v>3.18</c:v>
                </c:pt>
                <c:pt idx="10269">
                  <c:v>3.09</c:v>
                </c:pt>
                <c:pt idx="10270">
                  <c:v>3.02</c:v>
                </c:pt>
                <c:pt idx="10271">
                  <c:v>2.9</c:v>
                </c:pt>
                <c:pt idx="10272">
                  <c:v>2.84</c:v>
                </c:pt>
                <c:pt idx="10273">
                  <c:v>2.76</c:v>
                </c:pt>
                <c:pt idx="10274">
                  <c:v>2.69</c:v>
                </c:pt>
                <c:pt idx="10275">
                  <c:v>2.62</c:v>
                </c:pt>
                <c:pt idx="10276">
                  <c:v>2.58</c:v>
                </c:pt>
                <c:pt idx="10277">
                  <c:v>2.5499999999999998</c:v>
                </c:pt>
                <c:pt idx="10278">
                  <c:v>2.52</c:v>
                </c:pt>
                <c:pt idx="10279">
                  <c:v>2.5099999999999998</c:v>
                </c:pt>
                <c:pt idx="10280">
                  <c:v>2.46</c:v>
                </c:pt>
                <c:pt idx="10281">
                  <c:v>2.4300000000000002</c:v>
                </c:pt>
                <c:pt idx="10282">
                  <c:v>2.38</c:v>
                </c:pt>
                <c:pt idx="10283">
                  <c:v>2.36</c:v>
                </c:pt>
                <c:pt idx="10284">
                  <c:v>2.35</c:v>
                </c:pt>
                <c:pt idx="10285">
                  <c:v>2.36</c:v>
                </c:pt>
                <c:pt idx="10286">
                  <c:v>2.4</c:v>
                </c:pt>
                <c:pt idx="10287">
                  <c:v>2.58</c:v>
                </c:pt>
                <c:pt idx="10288">
                  <c:v>2.77</c:v>
                </c:pt>
                <c:pt idx="10289">
                  <c:v>3.02</c:v>
                </c:pt>
                <c:pt idx="10290">
                  <c:v>3.2</c:v>
                </c:pt>
                <c:pt idx="10291">
                  <c:v>3.3</c:v>
                </c:pt>
                <c:pt idx="10292">
                  <c:v>3.33</c:v>
                </c:pt>
                <c:pt idx="10293">
                  <c:v>3.37</c:v>
                </c:pt>
                <c:pt idx="10294">
                  <c:v>3.4</c:v>
                </c:pt>
                <c:pt idx="10295">
                  <c:v>3.47</c:v>
                </c:pt>
                <c:pt idx="10296">
                  <c:v>3.48</c:v>
                </c:pt>
                <c:pt idx="10297">
                  <c:v>3.44</c:v>
                </c:pt>
                <c:pt idx="10298">
                  <c:v>3.34</c:v>
                </c:pt>
                <c:pt idx="10299">
                  <c:v>3.19</c:v>
                </c:pt>
                <c:pt idx="10300">
                  <c:v>3.04</c:v>
                </c:pt>
                <c:pt idx="10301">
                  <c:v>2.95</c:v>
                </c:pt>
                <c:pt idx="10302">
                  <c:v>2.81</c:v>
                </c:pt>
                <c:pt idx="10303">
                  <c:v>2.72</c:v>
                </c:pt>
                <c:pt idx="10304">
                  <c:v>2.59</c:v>
                </c:pt>
                <c:pt idx="10305">
                  <c:v>2.4700000000000002</c:v>
                </c:pt>
                <c:pt idx="10306">
                  <c:v>2.37</c:v>
                </c:pt>
                <c:pt idx="10307">
                  <c:v>2.25</c:v>
                </c:pt>
                <c:pt idx="10308">
                  <c:v>2.1800000000000002</c:v>
                </c:pt>
                <c:pt idx="10309">
                  <c:v>2.11</c:v>
                </c:pt>
                <c:pt idx="10310">
                  <c:v>2.0499999999999998</c:v>
                </c:pt>
                <c:pt idx="10311">
                  <c:v>1.98</c:v>
                </c:pt>
                <c:pt idx="10312">
                  <c:v>1.93</c:v>
                </c:pt>
                <c:pt idx="10313">
                  <c:v>1.85</c:v>
                </c:pt>
                <c:pt idx="10314">
                  <c:v>1.78</c:v>
                </c:pt>
                <c:pt idx="10315">
                  <c:v>1.75</c:v>
                </c:pt>
                <c:pt idx="10316">
                  <c:v>1.72</c:v>
                </c:pt>
                <c:pt idx="10317">
                  <c:v>1.68</c:v>
                </c:pt>
                <c:pt idx="10318">
                  <c:v>1.66</c:v>
                </c:pt>
                <c:pt idx="10319">
                  <c:v>1.62</c:v>
                </c:pt>
                <c:pt idx="10320">
                  <c:v>1.57</c:v>
                </c:pt>
                <c:pt idx="10321">
                  <c:v>1.54</c:v>
                </c:pt>
                <c:pt idx="10322">
                  <c:v>1.48</c:v>
                </c:pt>
                <c:pt idx="10323">
                  <c:v>1.44</c:v>
                </c:pt>
                <c:pt idx="10324">
                  <c:v>1.41</c:v>
                </c:pt>
                <c:pt idx="10325">
                  <c:v>1.36</c:v>
                </c:pt>
                <c:pt idx="10326">
                  <c:v>1.3</c:v>
                </c:pt>
                <c:pt idx="10327">
                  <c:v>1.26</c:v>
                </c:pt>
                <c:pt idx="10328">
                  <c:v>1.22</c:v>
                </c:pt>
                <c:pt idx="10329">
                  <c:v>1.1599999999999999</c:v>
                </c:pt>
                <c:pt idx="10330">
                  <c:v>1.1299999999999999</c:v>
                </c:pt>
                <c:pt idx="10331">
                  <c:v>1.1399999999999999</c:v>
                </c:pt>
                <c:pt idx="10332">
                  <c:v>1.1000000000000001</c:v>
                </c:pt>
                <c:pt idx="10333">
                  <c:v>1.1200000000000001</c:v>
                </c:pt>
                <c:pt idx="10334">
                  <c:v>1.17</c:v>
                </c:pt>
                <c:pt idx="10335">
                  <c:v>1.22</c:v>
                </c:pt>
                <c:pt idx="10336">
                  <c:v>1.27</c:v>
                </c:pt>
                <c:pt idx="10337">
                  <c:v>1.3</c:v>
                </c:pt>
                <c:pt idx="10338">
                  <c:v>1.31</c:v>
                </c:pt>
                <c:pt idx="10339">
                  <c:v>1.35</c:v>
                </c:pt>
                <c:pt idx="10340">
                  <c:v>1.4</c:v>
                </c:pt>
                <c:pt idx="10341">
                  <c:v>1.4</c:v>
                </c:pt>
                <c:pt idx="10342">
                  <c:v>1.43</c:v>
                </c:pt>
                <c:pt idx="10343">
                  <c:v>1.41</c:v>
                </c:pt>
                <c:pt idx="10344">
                  <c:v>1.35</c:v>
                </c:pt>
                <c:pt idx="10345">
                  <c:v>1.32</c:v>
                </c:pt>
                <c:pt idx="10346">
                  <c:v>1.26</c:v>
                </c:pt>
                <c:pt idx="10347">
                  <c:v>1.22</c:v>
                </c:pt>
                <c:pt idx="10348">
                  <c:v>1.1599999999999999</c:v>
                </c:pt>
                <c:pt idx="10349">
                  <c:v>1.1000000000000001</c:v>
                </c:pt>
                <c:pt idx="10350">
                  <c:v>1.07</c:v>
                </c:pt>
                <c:pt idx="10351">
                  <c:v>1.05</c:v>
                </c:pt>
                <c:pt idx="10352">
                  <c:v>1.02</c:v>
                </c:pt>
                <c:pt idx="10353">
                  <c:v>1</c:v>
                </c:pt>
                <c:pt idx="10354">
                  <c:v>0.97</c:v>
                </c:pt>
                <c:pt idx="10355">
                  <c:v>0.95</c:v>
                </c:pt>
                <c:pt idx="10356">
                  <c:v>0.95</c:v>
                </c:pt>
                <c:pt idx="10357">
                  <c:v>0.91</c:v>
                </c:pt>
                <c:pt idx="10358">
                  <c:v>0.9</c:v>
                </c:pt>
                <c:pt idx="10359">
                  <c:v>0.86</c:v>
                </c:pt>
                <c:pt idx="10360">
                  <c:v>0.84</c:v>
                </c:pt>
                <c:pt idx="10361">
                  <c:v>0.8</c:v>
                </c:pt>
                <c:pt idx="10362">
                  <c:v>0.8</c:v>
                </c:pt>
                <c:pt idx="10363">
                  <c:v>0.79</c:v>
                </c:pt>
                <c:pt idx="10364">
                  <c:v>0.79</c:v>
                </c:pt>
                <c:pt idx="10365">
                  <c:v>0.79</c:v>
                </c:pt>
                <c:pt idx="10366">
                  <c:v>0.79</c:v>
                </c:pt>
                <c:pt idx="10367">
                  <c:v>0.78</c:v>
                </c:pt>
                <c:pt idx="10368">
                  <c:v>0.76</c:v>
                </c:pt>
                <c:pt idx="10369">
                  <c:v>0.73</c:v>
                </c:pt>
                <c:pt idx="10370">
                  <c:v>0.72</c:v>
                </c:pt>
                <c:pt idx="10371">
                  <c:v>0.72</c:v>
                </c:pt>
                <c:pt idx="10372">
                  <c:v>0.75</c:v>
                </c:pt>
                <c:pt idx="10373">
                  <c:v>0.77</c:v>
                </c:pt>
                <c:pt idx="10374">
                  <c:v>0.79</c:v>
                </c:pt>
                <c:pt idx="10375">
                  <c:v>0.81</c:v>
                </c:pt>
                <c:pt idx="10376">
                  <c:v>0.8</c:v>
                </c:pt>
                <c:pt idx="10377">
                  <c:v>0.8</c:v>
                </c:pt>
                <c:pt idx="10378">
                  <c:v>0.8</c:v>
                </c:pt>
                <c:pt idx="10379">
                  <c:v>0.78</c:v>
                </c:pt>
                <c:pt idx="10380">
                  <c:v>0.77</c:v>
                </c:pt>
                <c:pt idx="10381">
                  <c:v>0.73</c:v>
                </c:pt>
                <c:pt idx="10382">
                  <c:v>0.7</c:v>
                </c:pt>
                <c:pt idx="10383">
                  <c:v>0.7</c:v>
                </c:pt>
                <c:pt idx="10384">
                  <c:v>0.68</c:v>
                </c:pt>
                <c:pt idx="10385">
                  <c:v>0.68</c:v>
                </c:pt>
                <c:pt idx="10386">
                  <c:v>0.7</c:v>
                </c:pt>
                <c:pt idx="10387">
                  <c:v>0.75</c:v>
                </c:pt>
                <c:pt idx="10388">
                  <c:v>0.8</c:v>
                </c:pt>
                <c:pt idx="10389">
                  <c:v>0.77</c:v>
                </c:pt>
                <c:pt idx="10390">
                  <c:v>0.73</c:v>
                </c:pt>
                <c:pt idx="10391">
                  <c:v>0.68</c:v>
                </c:pt>
                <c:pt idx="10392">
                  <c:v>0.61</c:v>
                </c:pt>
                <c:pt idx="10393">
                  <c:v>0.57999999999999996</c:v>
                </c:pt>
                <c:pt idx="10394">
                  <c:v>0.56000000000000005</c:v>
                </c:pt>
                <c:pt idx="10395">
                  <c:v>0.55000000000000004</c:v>
                </c:pt>
                <c:pt idx="10396">
                  <c:v>0.52</c:v>
                </c:pt>
                <c:pt idx="10397">
                  <c:v>0.52</c:v>
                </c:pt>
                <c:pt idx="10398">
                  <c:v>0.52</c:v>
                </c:pt>
                <c:pt idx="10399">
                  <c:v>0.49</c:v>
                </c:pt>
                <c:pt idx="10400">
                  <c:v>0.45</c:v>
                </c:pt>
                <c:pt idx="10401">
                  <c:v>0.43</c:v>
                </c:pt>
                <c:pt idx="10402">
                  <c:v>0.4</c:v>
                </c:pt>
                <c:pt idx="10403">
                  <c:v>0.4</c:v>
                </c:pt>
                <c:pt idx="10404">
                  <c:v>0.38</c:v>
                </c:pt>
                <c:pt idx="10405">
                  <c:v>0.37</c:v>
                </c:pt>
                <c:pt idx="10406">
                  <c:v>0.42</c:v>
                </c:pt>
                <c:pt idx="10407">
                  <c:v>0.38</c:v>
                </c:pt>
                <c:pt idx="10408">
                  <c:v>0.38</c:v>
                </c:pt>
                <c:pt idx="10409">
                  <c:v>0.38</c:v>
                </c:pt>
                <c:pt idx="10410">
                  <c:v>0.36</c:v>
                </c:pt>
                <c:pt idx="10411">
                  <c:v>0.35</c:v>
                </c:pt>
                <c:pt idx="10412">
                  <c:v>0.32</c:v>
                </c:pt>
                <c:pt idx="10413">
                  <c:v>0.31</c:v>
                </c:pt>
                <c:pt idx="10414">
                  <c:v>0.3</c:v>
                </c:pt>
                <c:pt idx="10415">
                  <c:v>0.27</c:v>
                </c:pt>
                <c:pt idx="10416">
                  <c:v>0.24</c:v>
                </c:pt>
                <c:pt idx="10417">
                  <c:v>0.22</c:v>
                </c:pt>
                <c:pt idx="10418">
                  <c:v>0.22</c:v>
                </c:pt>
                <c:pt idx="10419">
                  <c:v>0.24</c:v>
                </c:pt>
                <c:pt idx="10420">
                  <c:v>0.26</c:v>
                </c:pt>
                <c:pt idx="10421">
                  <c:v>0.26</c:v>
                </c:pt>
                <c:pt idx="10422">
                  <c:v>0.28000000000000003</c:v>
                </c:pt>
                <c:pt idx="10423">
                  <c:v>0.25</c:v>
                </c:pt>
                <c:pt idx="10424">
                  <c:v>0.25</c:v>
                </c:pt>
                <c:pt idx="10425">
                  <c:v>0.26</c:v>
                </c:pt>
                <c:pt idx="10426">
                  <c:v>0.3</c:v>
                </c:pt>
                <c:pt idx="10427">
                  <c:v>0.36</c:v>
                </c:pt>
                <c:pt idx="10428">
                  <c:v>0.43</c:v>
                </c:pt>
                <c:pt idx="10429">
                  <c:v>0.5</c:v>
                </c:pt>
                <c:pt idx="10430">
                  <c:v>0.57999999999999996</c:v>
                </c:pt>
                <c:pt idx="10431">
                  <c:v>0.7</c:v>
                </c:pt>
                <c:pt idx="10432">
                  <c:v>0.76</c:v>
                </c:pt>
                <c:pt idx="10433">
                  <c:v>0.77</c:v>
                </c:pt>
                <c:pt idx="10434">
                  <c:v>0.74</c:v>
                </c:pt>
                <c:pt idx="10435">
                  <c:v>0.71</c:v>
                </c:pt>
                <c:pt idx="10436">
                  <c:v>0.69</c:v>
                </c:pt>
                <c:pt idx="10437">
                  <c:v>0.68</c:v>
                </c:pt>
                <c:pt idx="10438">
                  <c:v>0.69</c:v>
                </c:pt>
                <c:pt idx="10439">
                  <c:v>0.68</c:v>
                </c:pt>
                <c:pt idx="10440">
                  <c:v>0.7</c:v>
                </c:pt>
                <c:pt idx="10441">
                  <c:v>0.72</c:v>
                </c:pt>
                <c:pt idx="10442">
                  <c:v>0.72</c:v>
                </c:pt>
                <c:pt idx="10443">
                  <c:v>0.72</c:v>
                </c:pt>
                <c:pt idx="10444">
                  <c:v>0.72</c:v>
                </c:pt>
                <c:pt idx="10445">
                  <c:v>0.72</c:v>
                </c:pt>
                <c:pt idx="10446">
                  <c:v>0.66</c:v>
                </c:pt>
                <c:pt idx="10447">
                  <c:v>0.63</c:v>
                </c:pt>
                <c:pt idx="10448">
                  <c:v>0.6</c:v>
                </c:pt>
                <c:pt idx="10449">
                  <c:v>0.56000000000000005</c:v>
                </c:pt>
                <c:pt idx="10450">
                  <c:v>0.55000000000000004</c:v>
                </c:pt>
                <c:pt idx="10451">
                  <c:v>0.5</c:v>
                </c:pt>
                <c:pt idx="10452">
                  <c:v>0.46</c:v>
                </c:pt>
                <c:pt idx="10453">
                  <c:v>0.44</c:v>
                </c:pt>
                <c:pt idx="10454">
                  <c:v>0.5</c:v>
                </c:pt>
                <c:pt idx="10455">
                  <c:v>0.64</c:v>
                </c:pt>
                <c:pt idx="10456">
                  <c:v>0.86</c:v>
                </c:pt>
                <c:pt idx="10457">
                  <c:v>1.1100000000000001</c:v>
                </c:pt>
                <c:pt idx="10458">
                  <c:v>1.23</c:v>
                </c:pt>
                <c:pt idx="10459">
                  <c:v>1.23</c:v>
                </c:pt>
                <c:pt idx="10460">
                  <c:v>1.1499999999999999</c:v>
                </c:pt>
                <c:pt idx="10461">
                  <c:v>1.08</c:v>
                </c:pt>
                <c:pt idx="10462">
                  <c:v>1.01</c:v>
                </c:pt>
                <c:pt idx="10463">
                  <c:v>0.95</c:v>
                </c:pt>
                <c:pt idx="10464">
                  <c:v>0.9</c:v>
                </c:pt>
                <c:pt idx="10465">
                  <c:v>0.9</c:v>
                </c:pt>
                <c:pt idx="10466">
                  <c:v>0.85</c:v>
                </c:pt>
                <c:pt idx="10467">
                  <c:v>0.84</c:v>
                </c:pt>
                <c:pt idx="10468">
                  <c:v>0.84</c:v>
                </c:pt>
                <c:pt idx="10469">
                  <c:v>0.86</c:v>
                </c:pt>
                <c:pt idx="10470">
                  <c:v>0.9</c:v>
                </c:pt>
                <c:pt idx="10471">
                  <c:v>0.9</c:v>
                </c:pt>
                <c:pt idx="10472">
                  <c:v>0.85</c:v>
                </c:pt>
                <c:pt idx="10473">
                  <c:v>0.78</c:v>
                </c:pt>
                <c:pt idx="10474">
                  <c:v>0.7</c:v>
                </c:pt>
                <c:pt idx="10475">
                  <c:v>0.62</c:v>
                </c:pt>
                <c:pt idx="10476">
                  <c:v>0.55000000000000004</c:v>
                </c:pt>
                <c:pt idx="10477">
                  <c:v>0.48</c:v>
                </c:pt>
                <c:pt idx="10478">
                  <c:v>0.48</c:v>
                </c:pt>
                <c:pt idx="10479">
                  <c:v>0.44</c:v>
                </c:pt>
                <c:pt idx="10480">
                  <c:v>0.43</c:v>
                </c:pt>
                <c:pt idx="10481">
                  <c:v>0.39</c:v>
                </c:pt>
                <c:pt idx="10482">
                  <c:v>0.3</c:v>
                </c:pt>
                <c:pt idx="10483">
                  <c:v>0.2</c:v>
                </c:pt>
                <c:pt idx="10484">
                  <c:v>0.13</c:v>
                </c:pt>
                <c:pt idx="10485">
                  <c:v>0.06</c:v>
                </c:pt>
                <c:pt idx="10486">
                  <c:v>0.01</c:v>
                </c:pt>
                <c:pt idx="10487">
                  <c:v>-0.01</c:v>
                </c:pt>
                <c:pt idx="10488">
                  <c:v>-0.04</c:v>
                </c:pt>
                <c:pt idx="10489">
                  <c:v>-7.0000000000000007E-2</c:v>
                </c:pt>
                <c:pt idx="10490">
                  <c:v>-0.12</c:v>
                </c:pt>
                <c:pt idx="10491">
                  <c:v>-0.15</c:v>
                </c:pt>
                <c:pt idx="10492">
                  <c:v>-0.16</c:v>
                </c:pt>
                <c:pt idx="10493">
                  <c:v>-0.21</c:v>
                </c:pt>
                <c:pt idx="10494">
                  <c:v>-0.24</c:v>
                </c:pt>
                <c:pt idx="10495">
                  <c:v>-0.27</c:v>
                </c:pt>
                <c:pt idx="10496">
                  <c:v>-0.28999999999999998</c:v>
                </c:pt>
                <c:pt idx="10497">
                  <c:v>-0.22</c:v>
                </c:pt>
                <c:pt idx="10498">
                  <c:v>-0.16</c:v>
                </c:pt>
                <c:pt idx="10499">
                  <c:v>-0.1</c:v>
                </c:pt>
                <c:pt idx="10500">
                  <c:v>-0.01</c:v>
                </c:pt>
                <c:pt idx="10501">
                  <c:v>0.05</c:v>
                </c:pt>
                <c:pt idx="10502">
                  <c:v>0.1</c:v>
                </c:pt>
                <c:pt idx="10503">
                  <c:v>0.1</c:v>
                </c:pt>
                <c:pt idx="10504">
                  <c:v>0.11</c:v>
                </c:pt>
                <c:pt idx="10505">
                  <c:v>0.11</c:v>
                </c:pt>
                <c:pt idx="10506">
                  <c:v>0.14000000000000001</c:v>
                </c:pt>
                <c:pt idx="10507">
                  <c:v>0.17</c:v>
                </c:pt>
                <c:pt idx="10508">
                  <c:v>0.24</c:v>
                </c:pt>
                <c:pt idx="10509">
                  <c:v>0.36</c:v>
                </c:pt>
                <c:pt idx="10510">
                  <c:v>0.6</c:v>
                </c:pt>
                <c:pt idx="10511">
                  <c:v>0.9</c:v>
                </c:pt>
                <c:pt idx="10512">
                  <c:v>1.2</c:v>
                </c:pt>
                <c:pt idx="10513">
                  <c:v>1.4</c:v>
                </c:pt>
                <c:pt idx="10514">
                  <c:v>1.52</c:v>
                </c:pt>
                <c:pt idx="10515">
                  <c:v>1.55</c:v>
                </c:pt>
                <c:pt idx="10516">
                  <c:v>1.6</c:v>
                </c:pt>
                <c:pt idx="10517">
                  <c:v>1.6</c:v>
                </c:pt>
                <c:pt idx="10518">
                  <c:v>1.58</c:v>
                </c:pt>
                <c:pt idx="10519">
                  <c:v>1.58</c:v>
                </c:pt>
                <c:pt idx="10520">
                  <c:v>1.62</c:v>
                </c:pt>
                <c:pt idx="10521">
                  <c:v>1.66</c:v>
                </c:pt>
                <c:pt idx="10522">
                  <c:v>1.74</c:v>
                </c:pt>
                <c:pt idx="10523">
                  <c:v>1.79</c:v>
                </c:pt>
                <c:pt idx="10524">
                  <c:v>1.8</c:v>
                </c:pt>
                <c:pt idx="10525">
                  <c:v>1.82</c:v>
                </c:pt>
                <c:pt idx="10526">
                  <c:v>1.85</c:v>
                </c:pt>
                <c:pt idx="10527">
                  <c:v>1.9</c:v>
                </c:pt>
                <c:pt idx="10528">
                  <c:v>2.0499999999999998</c:v>
                </c:pt>
                <c:pt idx="10529">
                  <c:v>2.2000000000000002</c:v>
                </c:pt>
                <c:pt idx="10530">
                  <c:v>2.35</c:v>
                </c:pt>
                <c:pt idx="10531">
                  <c:v>2.5299999999999998</c:v>
                </c:pt>
                <c:pt idx="10532">
                  <c:v>2.67</c:v>
                </c:pt>
                <c:pt idx="10533">
                  <c:v>2.83</c:v>
                </c:pt>
                <c:pt idx="10534">
                  <c:v>2.98</c:v>
                </c:pt>
                <c:pt idx="10535">
                  <c:v>3.1</c:v>
                </c:pt>
                <c:pt idx="10536">
                  <c:v>3.2</c:v>
                </c:pt>
                <c:pt idx="10537">
                  <c:v>3.31</c:v>
                </c:pt>
                <c:pt idx="10538">
                  <c:v>3.42</c:v>
                </c:pt>
                <c:pt idx="10539">
                  <c:v>3.52</c:v>
                </c:pt>
                <c:pt idx="10540">
                  <c:v>3.58</c:v>
                </c:pt>
                <c:pt idx="10541">
                  <c:v>3.62</c:v>
                </c:pt>
                <c:pt idx="10542">
                  <c:v>3.66</c:v>
                </c:pt>
                <c:pt idx="10543">
                  <c:v>3.7</c:v>
                </c:pt>
                <c:pt idx="10544">
                  <c:v>3.72</c:v>
                </c:pt>
                <c:pt idx="10545">
                  <c:v>3.67</c:v>
                </c:pt>
                <c:pt idx="10546">
                  <c:v>3.61</c:v>
                </c:pt>
                <c:pt idx="10547">
                  <c:v>3.57</c:v>
                </c:pt>
                <c:pt idx="10548">
                  <c:v>3.53</c:v>
                </c:pt>
                <c:pt idx="10549">
                  <c:v>3.52</c:v>
                </c:pt>
                <c:pt idx="10550">
                  <c:v>3.56</c:v>
                </c:pt>
                <c:pt idx="10551">
                  <c:v>3.66</c:v>
                </c:pt>
                <c:pt idx="10552">
                  <c:v>3.79</c:v>
                </c:pt>
                <c:pt idx="10553">
                  <c:v>3.92</c:v>
                </c:pt>
                <c:pt idx="10554">
                  <c:v>3.99</c:v>
                </c:pt>
                <c:pt idx="10555">
                  <c:v>4.05</c:v>
                </c:pt>
                <c:pt idx="10556">
                  <c:v>4.08</c:v>
                </c:pt>
                <c:pt idx="10557">
                  <c:v>4.01</c:v>
                </c:pt>
                <c:pt idx="10558">
                  <c:v>3.9</c:v>
                </c:pt>
                <c:pt idx="10559">
                  <c:v>3.76</c:v>
                </c:pt>
                <c:pt idx="10560">
                  <c:v>3.62</c:v>
                </c:pt>
                <c:pt idx="10561">
                  <c:v>3.44</c:v>
                </c:pt>
                <c:pt idx="10562">
                  <c:v>3.26</c:v>
                </c:pt>
                <c:pt idx="10563">
                  <c:v>3.16</c:v>
                </c:pt>
                <c:pt idx="10564">
                  <c:v>3.14</c:v>
                </c:pt>
                <c:pt idx="10565">
                  <c:v>3.2</c:v>
                </c:pt>
                <c:pt idx="10566">
                  <c:v>3.28</c:v>
                </c:pt>
                <c:pt idx="10567">
                  <c:v>3.36</c:v>
                </c:pt>
                <c:pt idx="10568">
                  <c:v>3.38</c:v>
                </c:pt>
                <c:pt idx="10569">
                  <c:v>3.4</c:v>
                </c:pt>
                <c:pt idx="10570">
                  <c:v>3.37</c:v>
                </c:pt>
                <c:pt idx="10571">
                  <c:v>3.36</c:v>
                </c:pt>
                <c:pt idx="10572">
                  <c:v>3.33</c:v>
                </c:pt>
                <c:pt idx="10573">
                  <c:v>3.31</c:v>
                </c:pt>
                <c:pt idx="10574">
                  <c:v>3.32</c:v>
                </c:pt>
                <c:pt idx="10575">
                  <c:v>3.36</c:v>
                </c:pt>
                <c:pt idx="10576">
                  <c:v>3.48</c:v>
                </c:pt>
                <c:pt idx="10577">
                  <c:v>3.62</c:v>
                </c:pt>
                <c:pt idx="10578">
                  <c:v>3.78</c:v>
                </c:pt>
                <c:pt idx="10579">
                  <c:v>3.93</c:v>
                </c:pt>
                <c:pt idx="10580">
                  <c:v>4.04</c:v>
                </c:pt>
                <c:pt idx="10581">
                  <c:v>4.1100000000000003</c:v>
                </c:pt>
                <c:pt idx="10582">
                  <c:v>4.16</c:v>
                </c:pt>
                <c:pt idx="10583">
                  <c:v>4.22</c:v>
                </c:pt>
                <c:pt idx="10584">
                  <c:v>4.22</c:v>
                </c:pt>
                <c:pt idx="10585">
                  <c:v>4.2300000000000004</c:v>
                </c:pt>
                <c:pt idx="10586">
                  <c:v>4.3099999999999996</c:v>
                </c:pt>
                <c:pt idx="10587">
                  <c:v>4.38</c:v>
                </c:pt>
                <c:pt idx="10588">
                  <c:v>4.46</c:v>
                </c:pt>
                <c:pt idx="10589">
                  <c:v>4.5199999999999996</c:v>
                </c:pt>
                <c:pt idx="10590">
                  <c:v>4.66</c:v>
                </c:pt>
                <c:pt idx="10591">
                  <c:v>4.74</c:v>
                </c:pt>
                <c:pt idx="10592">
                  <c:v>4.83</c:v>
                </c:pt>
                <c:pt idx="10593">
                  <c:v>4.88</c:v>
                </c:pt>
                <c:pt idx="10594">
                  <c:v>4.8899999999999997</c:v>
                </c:pt>
                <c:pt idx="10595">
                  <c:v>4.9000000000000004</c:v>
                </c:pt>
                <c:pt idx="10596">
                  <c:v>4.9000000000000004</c:v>
                </c:pt>
                <c:pt idx="10597">
                  <c:v>4.9000000000000004</c:v>
                </c:pt>
                <c:pt idx="10598">
                  <c:v>4.92</c:v>
                </c:pt>
                <c:pt idx="10599">
                  <c:v>4.92</c:v>
                </c:pt>
                <c:pt idx="10600">
                  <c:v>4.9400000000000004</c:v>
                </c:pt>
                <c:pt idx="10601">
                  <c:v>4.95</c:v>
                </c:pt>
                <c:pt idx="10602">
                  <c:v>4.96</c:v>
                </c:pt>
                <c:pt idx="10603">
                  <c:v>4.99</c:v>
                </c:pt>
                <c:pt idx="10604">
                  <c:v>5.04</c:v>
                </c:pt>
                <c:pt idx="10605">
                  <c:v>5.07</c:v>
                </c:pt>
                <c:pt idx="10606">
                  <c:v>5.12</c:v>
                </c:pt>
                <c:pt idx="10607">
                  <c:v>5.18</c:v>
                </c:pt>
                <c:pt idx="10608">
                  <c:v>5.25</c:v>
                </c:pt>
                <c:pt idx="10609">
                  <c:v>5.27</c:v>
                </c:pt>
                <c:pt idx="10610">
                  <c:v>5.3</c:v>
                </c:pt>
                <c:pt idx="10611">
                  <c:v>5.29</c:v>
                </c:pt>
                <c:pt idx="10612">
                  <c:v>5.26</c:v>
                </c:pt>
                <c:pt idx="10613">
                  <c:v>5.2</c:v>
                </c:pt>
                <c:pt idx="10614">
                  <c:v>5.12</c:v>
                </c:pt>
                <c:pt idx="10615">
                  <c:v>5</c:v>
                </c:pt>
                <c:pt idx="10616">
                  <c:v>4.8600000000000003</c:v>
                </c:pt>
                <c:pt idx="10617">
                  <c:v>4.7</c:v>
                </c:pt>
                <c:pt idx="10618">
                  <c:v>4.57</c:v>
                </c:pt>
                <c:pt idx="10619">
                  <c:v>4.43</c:v>
                </c:pt>
                <c:pt idx="10620">
                  <c:v>4.3</c:v>
                </c:pt>
                <c:pt idx="10621">
                  <c:v>4.16</c:v>
                </c:pt>
                <c:pt idx="10622">
                  <c:v>4.03</c:v>
                </c:pt>
                <c:pt idx="10623">
                  <c:v>3.95</c:v>
                </c:pt>
                <c:pt idx="10624">
                  <c:v>3.86</c:v>
                </c:pt>
                <c:pt idx="10625">
                  <c:v>3.79</c:v>
                </c:pt>
                <c:pt idx="10626">
                  <c:v>3.7</c:v>
                </c:pt>
                <c:pt idx="10627">
                  <c:v>3.64</c:v>
                </c:pt>
                <c:pt idx="10628">
                  <c:v>3.6</c:v>
                </c:pt>
                <c:pt idx="10629">
                  <c:v>3.58</c:v>
                </c:pt>
                <c:pt idx="10630">
                  <c:v>3.55</c:v>
                </c:pt>
                <c:pt idx="10631">
                  <c:v>3.5</c:v>
                </c:pt>
                <c:pt idx="10632">
                  <c:v>3.5</c:v>
                </c:pt>
                <c:pt idx="10633">
                  <c:v>3.52</c:v>
                </c:pt>
                <c:pt idx="10634">
                  <c:v>3.55</c:v>
                </c:pt>
                <c:pt idx="10635">
                  <c:v>3.59</c:v>
                </c:pt>
                <c:pt idx="10636">
                  <c:v>3.66</c:v>
                </c:pt>
                <c:pt idx="10637">
                  <c:v>3.73</c:v>
                </c:pt>
                <c:pt idx="10638">
                  <c:v>3.77</c:v>
                </c:pt>
                <c:pt idx="10639">
                  <c:v>3.81</c:v>
                </c:pt>
                <c:pt idx="10640">
                  <c:v>3.82</c:v>
                </c:pt>
                <c:pt idx="10641">
                  <c:v>3.82</c:v>
                </c:pt>
                <c:pt idx="10642">
                  <c:v>3.84</c:v>
                </c:pt>
                <c:pt idx="10643">
                  <c:v>3.85</c:v>
                </c:pt>
                <c:pt idx="10644">
                  <c:v>3.86</c:v>
                </c:pt>
                <c:pt idx="10645">
                  <c:v>3.85</c:v>
                </c:pt>
                <c:pt idx="10646">
                  <c:v>3.85</c:v>
                </c:pt>
                <c:pt idx="10647">
                  <c:v>3.82</c:v>
                </c:pt>
                <c:pt idx="10648">
                  <c:v>3.79</c:v>
                </c:pt>
                <c:pt idx="10649">
                  <c:v>3.75</c:v>
                </c:pt>
                <c:pt idx="10650">
                  <c:v>3.73</c:v>
                </c:pt>
                <c:pt idx="10651">
                  <c:v>3.67</c:v>
                </c:pt>
                <c:pt idx="10652">
                  <c:v>3.62</c:v>
                </c:pt>
                <c:pt idx="10653">
                  <c:v>3.57</c:v>
                </c:pt>
                <c:pt idx="10654">
                  <c:v>3.55</c:v>
                </c:pt>
                <c:pt idx="10655">
                  <c:v>3.52</c:v>
                </c:pt>
                <c:pt idx="10656">
                  <c:v>3.5</c:v>
                </c:pt>
                <c:pt idx="10657">
                  <c:v>3.46</c:v>
                </c:pt>
                <c:pt idx="10658">
                  <c:v>3.43</c:v>
                </c:pt>
                <c:pt idx="10659">
                  <c:v>3.38</c:v>
                </c:pt>
                <c:pt idx="10660">
                  <c:v>3.21</c:v>
                </c:pt>
                <c:pt idx="10661">
                  <c:v>3.25</c:v>
                </c:pt>
                <c:pt idx="10662">
                  <c:v>3.2</c:v>
                </c:pt>
                <c:pt idx="10663">
                  <c:v>3.13</c:v>
                </c:pt>
                <c:pt idx="10664">
                  <c:v>3.07</c:v>
                </c:pt>
                <c:pt idx="10665">
                  <c:v>3</c:v>
                </c:pt>
                <c:pt idx="10666">
                  <c:v>2.93</c:v>
                </c:pt>
                <c:pt idx="10667">
                  <c:v>2.85</c:v>
                </c:pt>
                <c:pt idx="10668">
                  <c:v>2.78</c:v>
                </c:pt>
                <c:pt idx="10669">
                  <c:v>2.69</c:v>
                </c:pt>
                <c:pt idx="10670">
                  <c:v>2.64</c:v>
                </c:pt>
                <c:pt idx="10671">
                  <c:v>2.58</c:v>
                </c:pt>
                <c:pt idx="10672">
                  <c:v>2.5299999999999998</c:v>
                </c:pt>
                <c:pt idx="10673">
                  <c:v>2.5</c:v>
                </c:pt>
                <c:pt idx="10674">
                  <c:v>2.4700000000000002</c:v>
                </c:pt>
                <c:pt idx="10675">
                  <c:v>2.46</c:v>
                </c:pt>
                <c:pt idx="10676">
                  <c:v>2.4500000000000002</c:v>
                </c:pt>
                <c:pt idx="10677">
                  <c:v>2.44</c:v>
                </c:pt>
                <c:pt idx="10678">
                  <c:v>2.4300000000000002</c:v>
                </c:pt>
                <c:pt idx="10679">
                  <c:v>2.42</c:v>
                </c:pt>
                <c:pt idx="10680">
                  <c:v>2.42</c:v>
                </c:pt>
                <c:pt idx="10681">
                  <c:v>2.42</c:v>
                </c:pt>
                <c:pt idx="10682">
                  <c:v>2.42</c:v>
                </c:pt>
                <c:pt idx="10683">
                  <c:v>2.42</c:v>
                </c:pt>
                <c:pt idx="10684">
                  <c:v>2.4300000000000002</c:v>
                </c:pt>
                <c:pt idx="10685">
                  <c:v>2.48</c:v>
                </c:pt>
                <c:pt idx="10686">
                  <c:v>2.5</c:v>
                </c:pt>
                <c:pt idx="10687">
                  <c:v>2.48</c:v>
                </c:pt>
                <c:pt idx="10688">
                  <c:v>2.46</c:v>
                </c:pt>
                <c:pt idx="10689">
                  <c:v>2.39</c:v>
                </c:pt>
                <c:pt idx="10690">
                  <c:v>2.34</c:v>
                </c:pt>
                <c:pt idx="10691">
                  <c:v>2.29</c:v>
                </c:pt>
                <c:pt idx="10692">
                  <c:v>2.25</c:v>
                </c:pt>
                <c:pt idx="10693">
                  <c:v>2.2000000000000002</c:v>
                </c:pt>
                <c:pt idx="10694">
                  <c:v>2.17</c:v>
                </c:pt>
                <c:pt idx="10695">
                  <c:v>2.16</c:v>
                </c:pt>
                <c:pt idx="10696">
                  <c:v>2.1800000000000002</c:v>
                </c:pt>
                <c:pt idx="10697">
                  <c:v>2.2200000000000002</c:v>
                </c:pt>
                <c:pt idx="10698">
                  <c:v>2.2799999999999998</c:v>
                </c:pt>
                <c:pt idx="10699">
                  <c:v>2.37</c:v>
                </c:pt>
                <c:pt idx="10700">
                  <c:v>2.46</c:v>
                </c:pt>
                <c:pt idx="10701">
                  <c:v>2.62</c:v>
                </c:pt>
                <c:pt idx="10702">
                  <c:v>2.86</c:v>
                </c:pt>
                <c:pt idx="10703">
                  <c:v>3.15</c:v>
                </c:pt>
                <c:pt idx="10704">
                  <c:v>3.43</c:v>
                </c:pt>
                <c:pt idx="10705">
                  <c:v>3.64</c:v>
                </c:pt>
                <c:pt idx="10706">
                  <c:v>3.8</c:v>
                </c:pt>
                <c:pt idx="10707">
                  <c:v>3.94</c:v>
                </c:pt>
                <c:pt idx="10708">
                  <c:v>4.03</c:v>
                </c:pt>
                <c:pt idx="10709">
                  <c:v>4.07</c:v>
                </c:pt>
                <c:pt idx="10710">
                  <c:v>4</c:v>
                </c:pt>
                <c:pt idx="10711">
                  <c:v>3.92</c:v>
                </c:pt>
                <c:pt idx="10712">
                  <c:v>3.8</c:v>
                </c:pt>
                <c:pt idx="10713">
                  <c:v>3.64</c:v>
                </c:pt>
                <c:pt idx="10714">
                  <c:v>3.52</c:v>
                </c:pt>
                <c:pt idx="10715">
                  <c:v>3.38</c:v>
                </c:pt>
                <c:pt idx="10716">
                  <c:v>3.26</c:v>
                </c:pt>
                <c:pt idx="10717">
                  <c:v>3.18</c:v>
                </c:pt>
                <c:pt idx="10718">
                  <c:v>3.05</c:v>
                </c:pt>
                <c:pt idx="10719">
                  <c:v>2.94</c:v>
                </c:pt>
                <c:pt idx="10720">
                  <c:v>2.8</c:v>
                </c:pt>
                <c:pt idx="10721">
                  <c:v>2.68</c:v>
                </c:pt>
                <c:pt idx="10722">
                  <c:v>2.58</c:v>
                </c:pt>
                <c:pt idx="10723">
                  <c:v>2.48</c:v>
                </c:pt>
                <c:pt idx="10724">
                  <c:v>2.42</c:v>
                </c:pt>
                <c:pt idx="10725">
                  <c:v>2.36</c:v>
                </c:pt>
                <c:pt idx="10726">
                  <c:v>2.31</c:v>
                </c:pt>
                <c:pt idx="10727">
                  <c:v>2.29</c:v>
                </c:pt>
                <c:pt idx="10728">
                  <c:v>2.3199999999999998</c:v>
                </c:pt>
                <c:pt idx="10729">
                  <c:v>2.38</c:v>
                </c:pt>
                <c:pt idx="10730">
                  <c:v>2.5499999999999998</c:v>
                </c:pt>
                <c:pt idx="10731">
                  <c:v>2.66</c:v>
                </c:pt>
                <c:pt idx="10732">
                  <c:v>2.77</c:v>
                </c:pt>
                <c:pt idx="10733">
                  <c:v>2.85</c:v>
                </c:pt>
                <c:pt idx="10734">
                  <c:v>2.94</c:v>
                </c:pt>
                <c:pt idx="10735">
                  <c:v>2.93</c:v>
                </c:pt>
                <c:pt idx="10736">
                  <c:v>2.89</c:v>
                </c:pt>
                <c:pt idx="10737">
                  <c:v>2.89</c:v>
                </c:pt>
                <c:pt idx="10738">
                  <c:v>2.97</c:v>
                </c:pt>
                <c:pt idx="10739">
                  <c:v>3.03</c:v>
                </c:pt>
                <c:pt idx="10740">
                  <c:v>3.04</c:v>
                </c:pt>
                <c:pt idx="10741">
                  <c:v>2.99</c:v>
                </c:pt>
                <c:pt idx="10742">
                  <c:v>2.98</c:v>
                </c:pt>
                <c:pt idx="10743">
                  <c:v>2.98</c:v>
                </c:pt>
                <c:pt idx="10744">
                  <c:v>2.98</c:v>
                </c:pt>
                <c:pt idx="10745">
                  <c:v>2.94</c:v>
                </c:pt>
                <c:pt idx="10746">
                  <c:v>2.88</c:v>
                </c:pt>
                <c:pt idx="10747">
                  <c:v>2.82</c:v>
                </c:pt>
                <c:pt idx="10748">
                  <c:v>2.77</c:v>
                </c:pt>
                <c:pt idx="10749">
                  <c:v>2.75</c:v>
                </c:pt>
                <c:pt idx="10750">
                  <c:v>2.68</c:v>
                </c:pt>
                <c:pt idx="10751">
                  <c:v>2.66</c:v>
                </c:pt>
                <c:pt idx="10752">
                  <c:v>2.78</c:v>
                </c:pt>
                <c:pt idx="10753">
                  <c:v>2.88</c:v>
                </c:pt>
                <c:pt idx="10754">
                  <c:v>3</c:v>
                </c:pt>
                <c:pt idx="10755">
                  <c:v>3.16</c:v>
                </c:pt>
                <c:pt idx="10756">
                  <c:v>3.43</c:v>
                </c:pt>
                <c:pt idx="10757">
                  <c:v>3.82</c:v>
                </c:pt>
                <c:pt idx="10758">
                  <c:v>4.22</c:v>
                </c:pt>
                <c:pt idx="10759">
                  <c:v>4.55</c:v>
                </c:pt>
                <c:pt idx="10760">
                  <c:v>4.83</c:v>
                </c:pt>
                <c:pt idx="10761">
                  <c:v>4.9800000000000004</c:v>
                </c:pt>
                <c:pt idx="10762">
                  <c:v>5.0199999999999996</c:v>
                </c:pt>
                <c:pt idx="10763">
                  <c:v>5</c:v>
                </c:pt>
                <c:pt idx="10764">
                  <c:v>4.88</c:v>
                </c:pt>
                <c:pt idx="10765">
                  <c:v>4.68</c:v>
                </c:pt>
                <c:pt idx="10766">
                  <c:v>4.45</c:v>
                </c:pt>
                <c:pt idx="10767">
                  <c:v>4.22</c:v>
                </c:pt>
                <c:pt idx="10768">
                  <c:v>3.99</c:v>
                </c:pt>
                <c:pt idx="10769">
                  <c:v>3.8</c:v>
                </c:pt>
                <c:pt idx="10770">
                  <c:v>3.63</c:v>
                </c:pt>
                <c:pt idx="10771">
                  <c:v>3.51</c:v>
                </c:pt>
                <c:pt idx="10772">
                  <c:v>3.42</c:v>
                </c:pt>
                <c:pt idx="10773">
                  <c:v>3.35</c:v>
                </c:pt>
                <c:pt idx="10774">
                  <c:v>3.27</c:v>
                </c:pt>
                <c:pt idx="10775">
                  <c:v>3.18</c:v>
                </c:pt>
                <c:pt idx="10776">
                  <c:v>3.14</c:v>
                </c:pt>
                <c:pt idx="10777">
                  <c:v>3.04</c:v>
                </c:pt>
                <c:pt idx="10778">
                  <c:v>2.96</c:v>
                </c:pt>
                <c:pt idx="10779">
                  <c:v>2.89</c:v>
                </c:pt>
                <c:pt idx="10780">
                  <c:v>2.81</c:v>
                </c:pt>
                <c:pt idx="10781">
                  <c:v>2.72</c:v>
                </c:pt>
                <c:pt idx="10782">
                  <c:v>2.66</c:v>
                </c:pt>
                <c:pt idx="10783">
                  <c:v>2.56</c:v>
                </c:pt>
                <c:pt idx="10784">
                  <c:v>2.48</c:v>
                </c:pt>
                <c:pt idx="10785">
                  <c:v>2.44</c:v>
                </c:pt>
                <c:pt idx="10786">
                  <c:v>2.4</c:v>
                </c:pt>
                <c:pt idx="10787">
                  <c:v>2.38</c:v>
                </c:pt>
                <c:pt idx="10788">
                  <c:v>2.38</c:v>
                </c:pt>
                <c:pt idx="10789">
                  <c:v>2.36</c:v>
                </c:pt>
                <c:pt idx="10790">
                  <c:v>2.36</c:v>
                </c:pt>
                <c:pt idx="10791">
                  <c:v>2.3199999999999998</c:v>
                </c:pt>
                <c:pt idx="10792">
                  <c:v>2.2999999999999998</c:v>
                </c:pt>
                <c:pt idx="10793">
                  <c:v>2.27</c:v>
                </c:pt>
                <c:pt idx="10794">
                  <c:v>2.34</c:v>
                </c:pt>
                <c:pt idx="10795">
                  <c:v>2.5099999999999998</c:v>
                </c:pt>
                <c:pt idx="10796">
                  <c:v>2.71</c:v>
                </c:pt>
                <c:pt idx="10797">
                  <c:v>2.95</c:v>
                </c:pt>
                <c:pt idx="10798">
                  <c:v>3.18</c:v>
                </c:pt>
                <c:pt idx="10799">
                  <c:v>3.37</c:v>
                </c:pt>
                <c:pt idx="10800">
                  <c:v>3.49</c:v>
                </c:pt>
                <c:pt idx="10801">
                  <c:v>3.57</c:v>
                </c:pt>
                <c:pt idx="10802">
                  <c:v>3.63</c:v>
                </c:pt>
                <c:pt idx="10803">
                  <c:v>3.74</c:v>
                </c:pt>
                <c:pt idx="10804">
                  <c:v>3.93</c:v>
                </c:pt>
                <c:pt idx="10805">
                  <c:v>4.1500000000000004</c:v>
                </c:pt>
                <c:pt idx="10806">
                  <c:v>4.38</c:v>
                </c:pt>
                <c:pt idx="10807">
                  <c:v>4.57</c:v>
                </c:pt>
                <c:pt idx="10808">
                  <c:v>4.78</c:v>
                </c:pt>
                <c:pt idx="10809">
                  <c:v>5.05</c:v>
                </c:pt>
                <c:pt idx="10810">
                  <c:v>5.28</c:v>
                </c:pt>
                <c:pt idx="10811">
                  <c:v>5.44</c:v>
                </c:pt>
                <c:pt idx="10812">
                  <c:v>5.54</c:v>
                </c:pt>
                <c:pt idx="10813">
                  <c:v>5.64</c:v>
                </c:pt>
                <c:pt idx="10814">
                  <c:v>5.7</c:v>
                </c:pt>
                <c:pt idx="10815">
                  <c:v>5.82</c:v>
                </c:pt>
                <c:pt idx="10816">
                  <c:v>5.92</c:v>
                </c:pt>
                <c:pt idx="10817">
                  <c:v>6.03</c:v>
                </c:pt>
                <c:pt idx="10818">
                  <c:v>6.13</c:v>
                </c:pt>
                <c:pt idx="10819">
                  <c:v>6.22</c:v>
                </c:pt>
                <c:pt idx="10820">
                  <c:v>6.31</c:v>
                </c:pt>
                <c:pt idx="10821">
                  <c:v>6.4</c:v>
                </c:pt>
                <c:pt idx="10822">
                  <c:v>6.48</c:v>
                </c:pt>
                <c:pt idx="10823">
                  <c:v>6.54</c:v>
                </c:pt>
                <c:pt idx="10824">
                  <c:v>6.62</c:v>
                </c:pt>
                <c:pt idx="10825">
                  <c:v>6.66</c:v>
                </c:pt>
                <c:pt idx="10826">
                  <c:v>6.7</c:v>
                </c:pt>
                <c:pt idx="10827">
                  <c:v>6.72</c:v>
                </c:pt>
                <c:pt idx="10828">
                  <c:v>6.74</c:v>
                </c:pt>
                <c:pt idx="10829">
                  <c:v>6.72</c:v>
                </c:pt>
                <c:pt idx="10830">
                  <c:v>6.68</c:v>
                </c:pt>
                <c:pt idx="10831">
                  <c:v>6.64</c:v>
                </c:pt>
                <c:pt idx="10832">
                  <c:v>6.58</c:v>
                </c:pt>
                <c:pt idx="10833">
                  <c:v>6.51</c:v>
                </c:pt>
                <c:pt idx="10834">
                  <c:v>6.44</c:v>
                </c:pt>
                <c:pt idx="10835">
                  <c:v>6.4</c:v>
                </c:pt>
                <c:pt idx="10836">
                  <c:v>6.37</c:v>
                </c:pt>
                <c:pt idx="10837">
                  <c:v>6.34</c:v>
                </c:pt>
                <c:pt idx="10838">
                  <c:v>6.32</c:v>
                </c:pt>
                <c:pt idx="10839">
                  <c:v>6.32</c:v>
                </c:pt>
                <c:pt idx="10840">
                  <c:v>6.36</c:v>
                </c:pt>
                <c:pt idx="10841">
                  <c:v>6.33</c:v>
                </c:pt>
                <c:pt idx="10842">
                  <c:v>6.28</c:v>
                </c:pt>
                <c:pt idx="10843">
                  <c:v>6.19</c:v>
                </c:pt>
                <c:pt idx="10844">
                  <c:v>6.07</c:v>
                </c:pt>
                <c:pt idx="10845">
                  <c:v>5.93</c:v>
                </c:pt>
                <c:pt idx="10846">
                  <c:v>5.77</c:v>
                </c:pt>
                <c:pt idx="10847">
                  <c:v>5.62</c:v>
                </c:pt>
                <c:pt idx="10848">
                  <c:v>5.51</c:v>
                </c:pt>
                <c:pt idx="10849">
                  <c:v>5.33</c:v>
                </c:pt>
                <c:pt idx="10850">
                  <c:v>5.19</c:v>
                </c:pt>
                <c:pt idx="10851">
                  <c:v>5.01</c:v>
                </c:pt>
                <c:pt idx="10852">
                  <c:v>4.8600000000000003</c:v>
                </c:pt>
                <c:pt idx="10853">
                  <c:v>4.68</c:v>
                </c:pt>
                <c:pt idx="10854">
                  <c:v>4.55</c:v>
                </c:pt>
                <c:pt idx="10855">
                  <c:v>4.43</c:v>
                </c:pt>
                <c:pt idx="10856">
                  <c:v>4.33</c:v>
                </c:pt>
                <c:pt idx="10857">
                  <c:v>4.22</c:v>
                </c:pt>
                <c:pt idx="10858">
                  <c:v>4.1399999999999997</c:v>
                </c:pt>
                <c:pt idx="10859">
                  <c:v>4.0599999999999996</c:v>
                </c:pt>
                <c:pt idx="10860">
                  <c:v>4.07</c:v>
                </c:pt>
                <c:pt idx="10861">
                  <c:v>4.0199999999999996</c:v>
                </c:pt>
                <c:pt idx="10862">
                  <c:v>4.0199999999999996</c:v>
                </c:pt>
                <c:pt idx="10863">
                  <c:v>4</c:v>
                </c:pt>
                <c:pt idx="10864">
                  <c:v>3.99</c:v>
                </c:pt>
                <c:pt idx="10865">
                  <c:v>3.92</c:v>
                </c:pt>
                <c:pt idx="10866">
                  <c:v>3.85</c:v>
                </c:pt>
                <c:pt idx="10867">
                  <c:v>3.78</c:v>
                </c:pt>
                <c:pt idx="10868">
                  <c:v>3.72</c:v>
                </c:pt>
                <c:pt idx="10869">
                  <c:v>3.62</c:v>
                </c:pt>
                <c:pt idx="10870">
                  <c:v>3.49</c:v>
                </c:pt>
                <c:pt idx="10871">
                  <c:v>3.37</c:v>
                </c:pt>
                <c:pt idx="10872">
                  <c:v>3.35</c:v>
                </c:pt>
                <c:pt idx="10873">
                  <c:v>3.4</c:v>
                </c:pt>
                <c:pt idx="10874">
                  <c:v>3.51</c:v>
                </c:pt>
                <c:pt idx="10875">
                  <c:v>3.61</c:v>
                </c:pt>
                <c:pt idx="10876">
                  <c:v>3.68</c:v>
                </c:pt>
                <c:pt idx="10877">
                  <c:v>3.69</c:v>
                </c:pt>
                <c:pt idx="10878">
                  <c:v>3.71</c:v>
                </c:pt>
                <c:pt idx="10879">
                  <c:v>3.72</c:v>
                </c:pt>
                <c:pt idx="10880">
                  <c:v>3.8</c:v>
                </c:pt>
                <c:pt idx="10881">
                  <c:v>3.82</c:v>
                </c:pt>
                <c:pt idx="10882">
                  <c:v>3.96</c:v>
                </c:pt>
                <c:pt idx="10883">
                  <c:v>4.07</c:v>
                </c:pt>
                <c:pt idx="10884">
                  <c:v>4.1900000000000004</c:v>
                </c:pt>
                <c:pt idx="10885">
                  <c:v>4.26</c:v>
                </c:pt>
                <c:pt idx="10886">
                  <c:v>4.3</c:v>
                </c:pt>
                <c:pt idx="10887">
                  <c:v>4.3099999999999996</c:v>
                </c:pt>
                <c:pt idx="10888">
                  <c:v>4.34</c:v>
                </c:pt>
                <c:pt idx="10889">
                  <c:v>4.3600000000000003</c:v>
                </c:pt>
                <c:pt idx="10890">
                  <c:v>4.34</c:v>
                </c:pt>
                <c:pt idx="10891">
                  <c:v>4.34</c:v>
                </c:pt>
                <c:pt idx="10892">
                  <c:v>4.3499999999999996</c:v>
                </c:pt>
                <c:pt idx="10893">
                  <c:v>4.3099999999999996</c:v>
                </c:pt>
                <c:pt idx="10894">
                  <c:v>4.28</c:v>
                </c:pt>
                <c:pt idx="10895">
                  <c:v>4.2300000000000004</c:v>
                </c:pt>
                <c:pt idx="10896">
                  <c:v>4.1399999999999997</c:v>
                </c:pt>
                <c:pt idx="10897">
                  <c:v>4.05</c:v>
                </c:pt>
                <c:pt idx="10898">
                  <c:v>3.93</c:v>
                </c:pt>
                <c:pt idx="10899">
                  <c:v>3.81</c:v>
                </c:pt>
                <c:pt idx="10900">
                  <c:v>3.76</c:v>
                </c:pt>
                <c:pt idx="10901">
                  <c:v>3.88</c:v>
                </c:pt>
                <c:pt idx="10902">
                  <c:v>4.2699999999999996</c:v>
                </c:pt>
                <c:pt idx="10903">
                  <c:v>4.66</c:v>
                </c:pt>
                <c:pt idx="10904">
                  <c:v>4.92</c:v>
                </c:pt>
                <c:pt idx="10905">
                  <c:v>5.14</c:v>
                </c:pt>
                <c:pt idx="10906">
                  <c:v>5.3</c:v>
                </c:pt>
                <c:pt idx="10907">
                  <c:v>5.37</c:v>
                </c:pt>
                <c:pt idx="10908">
                  <c:v>5.41</c:v>
                </c:pt>
                <c:pt idx="10909">
                  <c:v>5.44</c:v>
                </c:pt>
                <c:pt idx="10910">
                  <c:v>5.47</c:v>
                </c:pt>
                <c:pt idx="10911">
                  <c:v>5.48</c:v>
                </c:pt>
                <c:pt idx="10912">
                  <c:v>5.48</c:v>
                </c:pt>
                <c:pt idx="10913">
                  <c:v>5.47</c:v>
                </c:pt>
                <c:pt idx="10914">
                  <c:v>5.42</c:v>
                </c:pt>
                <c:pt idx="10915">
                  <c:v>5.36</c:v>
                </c:pt>
                <c:pt idx="10916">
                  <c:v>5.26</c:v>
                </c:pt>
                <c:pt idx="10917">
                  <c:v>5.16</c:v>
                </c:pt>
                <c:pt idx="10918">
                  <c:v>5.03</c:v>
                </c:pt>
                <c:pt idx="10919">
                  <c:v>4.9000000000000004</c:v>
                </c:pt>
                <c:pt idx="10920">
                  <c:v>4.7300000000000004</c:v>
                </c:pt>
                <c:pt idx="10921">
                  <c:v>4.59</c:v>
                </c:pt>
                <c:pt idx="10922">
                  <c:v>4.42</c:v>
                </c:pt>
                <c:pt idx="10923">
                  <c:v>4.25</c:v>
                </c:pt>
                <c:pt idx="10924">
                  <c:v>4.12</c:v>
                </c:pt>
                <c:pt idx="10925">
                  <c:v>3.96</c:v>
                </c:pt>
                <c:pt idx="10926">
                  <c:v>3.82</c:v>
                </c:pt>
                <c:pt idx="10927">
                  <c:v>3.72</c:v>
                </c:pt>
                <c:pt idx="10928">
                  <c:v>3.62</c:v>
                </c:pt>
                <c:pt idx="10929">
                  <c:v>3.51</c:v>
                </c:pt>
                <c:pt idx="10930">
                  <c:v>3.41</c:v>
                </c:pt>
                <c:pt idx="10931">
                  <c:v>3.29</c:v>
                </c:pt>
                <c:pt idx="10932">
                  <c:v>3.15</c:v>
                </c:pt>
                <c:pt idx="10933">
                  <c:v>3.02</c:v>
                </c:pt>
                <c:pt idx="10934">
                  <c:v>2.92</c:v>
                </c:pt>
                <c:pt idx="10935">
                  <c:v>2.79</c:v>
                </c:pt>
                <c:pt idx="10936">
                  <c:v>2.67</c:v>
                </c:pt>
                <c:pt idx="10937">
                  <c:v>2.56</c:v>
                </c:pt>
                <c:pt idx="10938">
                  <c:v>2.48</c:v>
                </c:pt>
                <c:pt idx="10939">
                  <c:v>2.42</c:v>
                </c:pt>
                <c:pt idx="10940">
                  <c:v>2.37</c:v>
                </c:pt>
                <c:pt idx="10941">
                  <c:v>2.3199999999999998</c:v>
                </c:pt>
                <c:pt idx="10942">
                  <c:v>2.2999999999999998</c:v>
                </c:pt>
                <c:pt idx="10943">
                  <c:v>2.2999999999999998</c:v>
                </c:pt>
                <c:pt idx="10944">
                  <c:v>2.2999999999999998</c:v>
                </c:pt>
                <c:pt idx="10945">
                  <c:v>2.31</c:v>
                </c:pt>
                <c:pt idx="10946">
                  <c:v>2.27</c:v>
                </c:pt>
                <c:pt idx="10947">
                  <c:v>2.29</c:v>
                </c:pt>
                <c:pt idx="10948">
                  <c:v>2.33</c:v>
                </c:pt>
                <c:pt idx="10949">
                  <c:v>2.34</c:v>
                </c:pt>
                <c:pt idx="10950">
                  <c:v>2.36</c:v>
                </c:pt>
                <c:pt idx="10951">
                  <c:v>2.34</c:v>
                </c:pt>
                <c:pt idx="10952">
                  <c:v>2.29</c:v>
                </c:pt>
                <c:pt idx="10953">
                  <c:v>2.23</c:v>
                </c:pt>
                <c:pt idx="10954">
                  <c:v>2.2000000000000002</c:v>
                </c:pt>
                <c:pt idx="10955">
                  <c:v>2.16</c:v>
                </c:pt>
                <c:pt idx="10956">
                  <c:v>2.12</c:v>
                </c:pt>
                <c:pt idx="10957">
                  <c:v>2.0499999999999998</c:v>
                </c:pt>
                <c:pt idx="10958">
                  <c:v>2.02</c:v>
                </c:pt>
                <c:pt idx="10959">
                  <c:v>2.02</c:v>
                </c:pt>
                <c:pt idx="10960">
                  <c:v>2.12</c:v>
                </c:pt>
                <c:pt idx="10961">
                  <c:v>2.16</c:v>
                </c:pt>
                <c:pt idx="10962">
                  <c:v>2.2000000000000002</c:v>
                </c:pt>
                <c:pt idx="10963">
                  <c:v>2.2400000000000002</c:v>
                </c:pt>
                <c:pt idx="10964">
                  <c:v>2.2999999999999998</c:v>
                </c:pt>
                <c:pt idx="10965">
                  <c:v>2.36</c:v>
                </c:pt>
                <c:pt idx="10966">
                  <c:v>2.5099999999999998</c:v>
                </c:pt>
                <c:pt idx="10967">
                  <c:v>2.71</c:v>
                </c:pt>
                <c:pt idx="10968">
                  <c:v>2.93</c:v>
                </c:pt>
                <c:pt idx="10969">
                  <c:v>3.12</c:v>
                </c:pt>
                <c:pt idx="10970">
                  <c:v>3.28</c:v>
                </c:pt>
                <c:pt idx="10971">
                  <c:v>3.42</c:v>
                </c:pt>
                <c:pt idx="10972">
                  <c:v>3.53</c:v>
                </c:pt>
                <c:pt idx="10973">
                  <c:v>3.6</c:v>
                </c:pt>
                <c:pt idx="10974">
                  <c:v>3.7</c:v>
                </c:pt>
                <c:pt idx="10975">
                  <c:v>3.77</c:v>
                </c:pt>
                <c:pt idx="10976">
                  <c:v>3.81</c:v>
                </c:pt>
                <c:pt idx="10977">
                  <c:v>3.84</c:v>
                </c:pt>
                <c:pt idx="10978">
                  <c:v>3.85</c:v>
                </c:pt>
                <c:pt idx="10979">
                  <c:v>3.84</c:v>
                </c:pt>
                <c:pt idx="10980">
                  <c:v>3.77</c:v>
                </c:pt>
                <c:pt idx="10981">
                  <c:v>3.7</c:v>
                </c:pt>
                <c:pt idx="10982">
                  <c:v>3.64</c:v>
                </c:pt>
                <c:pt idx="10983">
                  <c:v>3.58</c:v>
                </c:pt>
                <c:pt idx="10984">
                  <c:v>3.52</c:v>
                </c:pt>
                <c:pt idx="10985">
                  <c:v>3.44</c:v>
                </c:pt>
                <c:pt idx="10986">
                  <c:v>3.34</c:v>
                </c:pt>
                <c:pt idx="10987">
                  <c:v>3.24</c:v>
                </c:pt>
                <c:pt idx="10988">
                  <c:v>3.13</c:v>
                </c:pt>
                <c:pt idx="10989">
                  <c:v>3.03</c:v>
                </c:pt>
                <c:pt idx="10990">
                  <c:v>2.98</c:v>
                </c:pt>
                <c:pt idx="10991">
                  <c:v>2.91</c:v>
                </c:pt>
                <c:pt idx="10992">
                  <c:v>2.84</c:v>
                </c:pt>
                <c:pt idx="10993">
                  <c:v>2.8</c:v>
                </c:pt>
                <c:pt idx="10994">
                  <c:v>2.74</c:v>
                </c:pt>
                <c:pt idx="10995">
                  <c:v>2.72</c:v>
                </c:pt>
                <c:pt idx="10996">
                  <c:v>2.7</c:v>
                </c:pt>
                <c:pt idx="10997">
                  <c:v>2.7</c:v>
                </c:pt>
                <c:pt idx="10998">
                  <c:v>2.72</c:v>
                </c:pt>
                <c:pt idx="10999">
                  <c:v>2.75</c:v>
                </c:pt>
                <c:pt idx="11000">
                  <c:v>2.77</c:v>
                </c:pt>
                <c:pt idx="11001">
                  <c:v>2.78</c:v>
                </c:pt>
                <c:pt idx="11002">
                  <c:v>2.73</c:v>
                </c:pt>
                <c:pt idx="11003">
                  <c:v>2.63</c:v>
                </c:pt>
                <c:pt idx="11004">
                  <c:v>2.52</c:v>
                </c:pt>
                <c:pt idx="11005">
                  <c:v>2.41</c:v>
                </c:pt>
                <c:pt idx="11006">
                  <c:v>2.3199999999999998</c:v>
                </c:pt>
                <c:pt idx="11007">
                  <c:v>2.2200000000000002</c:v>
                </c:pt>
                <c:pt idx="11008">
                  <c:v>2.1800000000000002</c:v>
                </c:pt>
                <c:pt idx="11009">
                  <c:v>2.13</c:v>
                </c:pt>
                <c:pt idx="11010">
                  <c:v>2.09</c:v>
                </c:pt>
                <c:pt idx="11011">
                  <c:v>2.06</c:v>
                </c:pt>
                <c:pt idx="11012">
                  <c:v>2.04</c:v>
                </c:pt>
                <c:pt idx="11013">
                  <c:v>2.04</c:v>
                </c:pt>
                <c:pt idx="11014">
                  <c:v>2.0299999999999998</c:v>
                </c:pt>
                <c:pt idx="11015">
                  <c:v>2.02</c:v>
                </c:pt>
                <c:pt idx="11016">
                  <c:v>2.0299999999999998</c:v>
                </c:pt>
                <c:pt idx="11017">
                  <c:v>2.06</c:v>
                </c:pt>
                <c:pt idx="11018">
                  <c:v>2.16</c:v>
                </c:pt>
                <c:pt idx="11019">
                  <c:v>2.35</c:v>
                </c:pt>
                <c:pt idx="11020">
                  <c:v>2.56</c:v>
                </c:pt>
                <c:pt idx="11021">
                  <c:v>2.76</c:v>
                </c:pt>
                <c:pt idx="11022">
                  <c:v>2.93</c:v>
                </c:pt>
                <c:pt idx="11023">
                  <c:v>3</c:v>
                </c:pt>
                <c:pt idx="11024">
                  <c:v>3.02</c:v>
                </c:pt>
                <c:pt idx="11025">
                  <c:v>3.02</c:v>
                </c:pt>
                <c:pt idx="11026">
                  <c:v>3.02</c:v>
                </c:pt>
                <c:pt idx="11027">
                  <c:v>3.03</c:v>
                </c:pt>
                <c:pt idx="11028">
                  <c:v>3.03</c:v>
                </c:pt>
                <c:pt idx="11029">
                  <c:v>3.02</c:v>
                </c:pt>
                <c:pt idx="11030">
                  <c:v>3</c:v>
                </c:pt>
                <c:pt idx="11031">
                  <c:v>3</c:v>
                </c:pt>
                <c:pt idx="11032">
                  <c:v>2.98</c:v>
                </c:pt>
                <c:pt idx="11033">
                  <c:v>2.99</c:v>
                </c:pt>
                <c:pt idx="11034">
                  <c:v>2.96</c:v>
                </c:pt>
                <c:pt idx="11035">
                  <c:v>2.92</c:v>
                </c:pt>
                <c:pt idx="11036">
                  <c:v>2.81</c:v>
                </c:pt>
                <c:pt idx="11037">
                  <c:v>2.68</c:v>
                </c:pt>
                <c:pt idx="11038">
                  <c:v>2.54</c:v>
                </c:pt>
                <c:pt idx="11039">
                  <c:v>2.41</c:v>
                </c:pt>
                <c:pt idx="11040">
                  <c:v>2.29</c:v>
                </c:pt>
                <c:pt idx="11041">
                  <c:v>2.2400000000000002</c:v>
                </c:pt>
                <c:pt idx="11042">
                  <c:v>2.2400000000000002</c:v>
                </c:pt>
                <c:pt idx="11043">
                  <c:v>2.25</c:v>
                </c:pt>
                <c:pt idx="11044">
                  <c:v>2.2200000000000002</c:v>
                </c:pt>
                <c:pt idx="11045">
                  <c:v>2.13</c:v>
                </c:pt>
                <c:pt idx="11046">
                  <c:v>2.02</c:v>
                </c:pt>
                <c:pt idx="11047">
                  <c:v>1.94</c:v>
                </c:pt>
                <c:pt idx="11048">
                  <c:v>1.83</c:v>
                </c:pt>
                <c:pt idx="11049">
                  <c:v>1.76</c:v>
                </c:pt>
                <c:pt idx="11050">
                  <c:v>1.72</c:v>
                </c:pt>
                <c:pt idx="11051">
                  <c:v>1.69</c:v>
                </c:pt>
                <c:pt idx="11052">
                  <c:v>1.69</c:v>
                </c:pt>
                <c:pt idx="11053">
                  <c:v>1.69</c:v>
                </c:pt>
                <c:pt idx="11054">
                  <c:v>1.71</c:v>
                </c:pt>
                <c:pt idx="11055">
                  <c:v>1.95</c:v>
                </c:pt>
                <c:pt idx="11056">
                  <c:v>2.46</c:v>
                </c:pt>
                <c:pt idx="11057">
                  <c:v>3.18</c:v>
                </c:pt>
                <c:pt idx="11058">
                  <c:v>3.86</c:v>
                </c:pt>
                <c:pt idx="11059">
                  <c:v>4.3</c:v>
                </c:pt>
                <c:pt idx="11060">
                  <c:v>4.67</c:v>
                </c:pt>
                <c:pt idx="11061">
                  <c:v>5</c:v>
                </c:pt>
                <c:pt idx="11062">
                  <c:v>5.38</c:v>
                </c:pt>
                <c:pt idx="11063">
                  <c:v>5.82</c:v>
                </c:pt>
                <c:pt idx="11064">
                  <c:v>6.24</c:v>
                </c:pt>
                <c:pt idx="11065">
                  <c:v>6.44</c:v>
                </c:pt>
                <c:pt idx="11066">
                  <c:v>6.53</c:v>
                </c:pt>
                <c:pt idx="11067">
                  <c:v>6.47</c:v>
                </c:pt>
                <c:pt idx="11068">
                  <c:v>6.32</c:v>
                </c:pt>
                <c:pt idx="11069">
                  <c:v>6.09</c:v>
                </c:pt>
                <c:pt idx="11070">
                  <c:v>5.78</c:v>
                </c:pt>
                <c:pt idx="11071">
                  <c:v>5.42</c:v>
                </c:pt>
                <c:pt idx="11072">
                  <c:v>5.03</c:v>
                </c:pt>
                <c:pt idx="11073">
                  <c:v>4.6900000000000004</c:v>
                </c:pt>
                <c:pt idx="11074">
                  <c:v>4.42</c:v>
                </c:pt>
                <c:pt idx="11075">
                  <c:v>4.17</c:v>
                </c:pt>
                <c:pt idx="11076">
                  <c:v>3.97</c:v>
                </c:pt>
                <c:pt idx="11077">
                  <c:v>3.78</c:v>
                </c:pt>
                <c:pt idx="11078">
                  <c:v>3.62</c:v>
                </c:pt>
                <c:pt idx="11079">
                  <c:v>3.5</c:v>
                </c:pt>
                <c:pt idx="11080">
                  <c:v>3.36</c:v>
                </c:pt>
                <c:pt idx="11081">
                  <c:v>3.22</c:v>
                </c:pt>
                <c:pt idx="11082">
                  <c:v>3.13</c:v>
                </c:pt>
                <c:pt idx="11083">
                  <c:v>3.02</c:v>
                </c:pt>
                <c:pt idx="11084">
                  <c:v>2.94</c:v>
                </c:pt>
                <c:pt idx="11085">
                  <c:v>2.86</c:v>
                </c:pt>
                <c:pt idx="11086">
                  <c:v>2.82</c:v>
                </c:pt>
                <c:pt idx="11087">
                  <c:v>2.81</c:v>
                </c:pt>
                <c:pt idx="11088">
                  <c:v>2.78</c:v>
                </c:pt>
                <c:pt idx="11089">
                  <c:v>2.72</c:v>
                </c:pt>
                <c:pt idx="11090">
                  <c:v>2.65</c:v>
                </c:pt>
                <c:pt idx="11091">
                  <c:v>2.58</c:v>
                </c:pt>
                <c:pt idx="11092">
                  <c:v>2.54</c:v>
                </c:pt>
                <c:pt idx="11093">
                  <c:v>2.52</c:v>
                </c:pt>
                <c:pt idx="11094">
                  <c:v>2.4500000000000002</c:v>
                </c:pt>
                <c:pt idx="11095">
                  <c:v>2.38</c:v>
                </c:pt>
                <c:pt idx="11096">
                  <c:v>2.33</c:v>
                </c:pt>
                <c:pt idx="11097">
                  <c:v>2.3199999999999998</c:v>
                </c:pt>
                <c:pt idx="11098">
                  <c:v>2.2999999999999998</c:v>
                </c:pt>
                <c:pt idx="11099">
                  <c:v>2.2799999999999998</c:v>
                </c:pt>
                <c:pt idx="11100">
                  <c:v>2.2200000000000002</c:v>
                </c:pt>
                <c:pt idx="11101">
                  <c:v>2.1800000000000002</c:v>
                </c:pt>
                <c:pt idx="11102">
                  <c:v>2.13</c:v>
                </c:pt>
                <c:pt idx="11103">
                  <c:v>2.11</c:v>
                </c:pt>
                <c:pt idx="11104">
                  <c:v>2.2000000000000002</c:v>
                </c:pt>
                <c:pt idx="11105">
                  <c:v>2.31</c:v>
                </c:pt>
                <c:pt idx="11106">
                  <c:v>2.38</c:v>
                </c:pt>
                <c:pt idx="11107">
                  <c:v>2.54</c:v>
                </c:pt>
                <c:pt idx="11108">
                  <c:v>2.74</c:v>
                </c:pt>
                <c:pt idx="11109">
                  <c:v>2.78</c:v>
                </c:pt>
                <c:pt idx="11110">
                  <c:v>2.72</c:v>
                </c:pt>
                <c:pt idx="11111">
                  <c:v>2.62</c:v>
                </c:pt>
                <c:pt idx="11112">
                  <c:v>2.5499999999999998</c:v>
                </c:pt>
                <c:pt idx="11113">
                  <c:v>2.44</c:v>
                </c:pt>
                <c:pt idx="11114">
                  <c:v>2.36</c:v>
                </c:pt>
                <c:pt idx="11115">
                  <c:v>2.23</c:v>
                </c:pt>
                <c:pt idx="11116">
                  <c:v>2.11</c:v>
                </c:pt>
                <c:pt idx="11117">
                  <c:v>1.99</c:v>
                </c:pt>
                <c:pt idx="11118">
                  <c:v>1.9</c:v>
                </c:pt>
                <c:pt idx="11119">
                  <c:v>1.86</c:v>
                </c:pt>
                <c:pt idx="11120">
                  <c:v>1.95</c:v>
                </c:pt>
                <c:pt idx="11121">
                  <c:v>2.2799999999999998</c:v>
                </c:pt>
                <c:pt idx="11122">
                  <c:v>2.6</c:v>
                </c:pt>
                <c:pt idx="11123">
                  <c:v>2.75</c:v>
                </c:pt>
                <c:pt idx="11124">
                  <c:v>2.73</c:v>
                </c:pt>
                <c:pt idx="11125">
                  <c:v>2.61</c:v>
                </c:pt>
                <c:pt idx="11126">
                  <c:v>2.46</c:v>
                </c:pt>
                <c:pt idx="11127">
                  <c:v>2.33</c:v>
                </c:pt>
                <c:pt idx="11128">
                  <c:v>2.2200000000000002</c:v>
                </c:pt>
                <c:pt idx="11129">
                  <c:v>2.16</c:v>
                </c:pt>
                <c:pt idx="11130">
                  <c:v>2.13</c:v>
                </c:pt>
                <c:pt idx="11131">
                  <c:v>2.19</c:v>
                </c:pt>
                <c:pt idx="11132">
                  <c:v>2.2200000000000002</c:v>
                </c:pt>
                <c:pt idx="11133">
                  <c:v>2.2000000000000002</c:v>
                </c:pt>
                <c:pt idx="11134">
                  <c:v>2.1800000000000002</c:v>
                </c:pt>
                <c:pt idx="11135">
                  <c:v>2.13</c:v>
                </c:pt>
                <c:pt idx="11136">
                  <c:v>2.11</c:v>
                </c:pt>
                <c:pt idx="11137">
                  <c:v>2.0699999999999998</c:v>
                </c:pt>
                <c:pt idx="11138">
                  <c:v>2</c:v>
                </c:pt>
                <c:pt idx="11139">
                  <c:v>1.98</c:v>
                </c:pt>
                <c:pt idx="11140">
                  <c:v>2.02</c:v>
                </c:pt>
                <c:pt idx="11141">
                  <c:v>2.12</c:v>
                </c:pt>
                <c:pt idx="11142">
                  <c:v>2.2400000000000002</c:v>
                </c:pt>
                <c:pt idx="11143">
                  <c:v>2.2999999999999998</c:v>
                </c:pt>
                <c:pt idx="11144">
                  <c:v>2.34</c:v>
                </c:pt>
                <c:pt idx="11145">
                  <c:v>2.38</c:v>
                </c:pt>
                <c:pt idx="11146">
                  <c:v>2.42</c:v>
                </c:pt>
                <c:pt idx="11147">
                  <c:v>2.39</c:v>
                </c:pt>
                <c:pt idx="11148">
                  <c:v>2.31</c:v>
                </c:pt>
                <c:pt idx="11149">
                  <c:v>2.2000000000000002</c:v>
                </c:pt>
                <c:pt idx="11150">
                  <c:v>2.1</c:v>
                </c:pt>
                <c:pt idx="11151">
                  <c:v>1.97</c:v>
                </c:pt>
                <c:pt idx="11152">
                  <c:v>1.85</c:v>
                </c:pt>
                <c:pt idx="11153">
                  <c:v>1.79</c:v>
                </c:pt>
                <c:pt idx="11154">
                  <c:v>1.8</c:v>
                </c:pt>
                <c:pt idx="11155">
                  <c:v>1.87</c:v>
                </c:pt>
                <c:pt idx="11156">
                  <c:v>1.96</c:v>
                </c:pt>
                <c:pt idx="11157">
                  <c:v>1.99</c:v>
                </c:pt>
                <c:pt idx="11158">
                  <c:v>2.0099999999999998</c:v>
                </c:pt>
                <c:pt idx="11159">
                  <c:v>2.0499999999999998</c:v>
                </c:pt>
                <c:pt idx="11160">
                  <c:v>2.0499999999999998</c:v>
                </c:pt>
                <c:pt idx="11161">
                  <c:v>2.0499999999999998</c:v>
                </c:pt>
                <c:pt idx="11162">
                  <c:v>2.0699999999999998</c:v>
                </c:pt>
                <c:pt idx="11163">
                  <c:v>2.04</c:v>
                </c:pt>
                <c:pt idx="11164">
                  <c:v>2.06</c:v>
                </c:pt>
                <c:pt idx="11165">
                  <c:v>1.99</c:v>
                </c:pt>
                <c:pt idx="11166">
                  <c:v>1.92</c:v>
                </c:pt>
                <c:pt idx="11167">
                  <c:v>1.86</c:v>
                </c:pt>
                <c:pt idx="11168">
                  <c:v>1.81</c:v>
                </c:pt>
                <c:pt idx="11169">
                  <c:v>1.77</c:v>
                </c:pt>
                <c:pt idx="11170">
                  <c:v>1.96</c:v>
                </c:pt>
                <c:pt idx="11171">
                  <c:v>2.17</c:v>
                </c:pt>
                <c:pt idx="11172">
                  <c:v>2.34</c:v>
                </c:pt>
                <c:pt idx="11173">
                  <c:v>2.4</c:v>
                </c:pt>
                <c:pt idx="11174">
                  <c:v>2.38</c:v>
                </c:pt>
                <c:pt idx="11175">
                  <c:v>2.36</c:v>
                </c:pt>
                <c:pt idx="11176">
                  <c:v>2.2999999999999998</c:v>
                </c:pt>
                <c:pt idx="11177">
                  <c:v>2.2200000000000002</c:v>
                </c:pt>
                <c:pt idx="11178">
                  <c:v>2.14</c:v>
                </c:pt>
                <c:pt idx="11179">
                  <c:v>2.0699999999999998</c:v>
                </c:pt>
                <c:pt idx="11180">
                  <c:v>2</c:v>
                </c:pt>
                <c:pt idx="11181">
                  <c:v>1.89</c:v>
                </c:pt>
                <c:pt idx="11182">
                  <c:v>1.8</c:v>
                </c:pt>
                <c:pt idx="11183">
                  <c:v>1.68</c:v>
                </c:pt>
                <c:pt idx="11184">
                  <c:v>1.56</c:v>
                </c:pt>
                <c:pt idx="11185">
                  <c:v>1.47</c:v>
                </c:pt>
                <c:pt idx="11186">
                  <c:v>1.39</c:v>
                </c:pt>
                <c:pt idx="11187">
                  <c:v>1.33</c:v>
                </c:pt>
                <c:pt idx="11188">
                  <c:v>1.29</c:v>
                </c:pt>
                <c:pt idx="11189">
                  <c:v>1.26</c:v>
                </c:pt>
                <c:pt idx="11190">
                  <c:v>1.24</c:v>
                </c:pt>
                <c:pt idx="11191">
                  <c:v>1.22</c:v>
                </c:pt>
                <c:pt idx="11192">
                  <c:v>1.22</c:v>
                </c:pt>
                <c:pt idx="11193">
                  <c:v>1.2</c:v>
                </c:pt>
                <c:pt idx="11194">
                  <c:v>1.2</c:v>
                </c:pt>
                <c:pt idx="11195">
                  <c:v>1.18</c:v>
                </c:pt>
                <c:pt idx="11196">
                  <c:v>1.1399999999999999</c:v>
                </c:pt>
                <c:pt idx="11197">
                  <c:v>1.1200000000000001</c:v>
                </c:pt>
                <c:pt idx="11198">
                  <c:v>1.08</c:v>
                </c:pt>
                <c:pt idx="11199">
                  <c:v>1.03</c:v>
                </c:pt>
                <c:pt idx="11200">
                  <c:v>0.99</c:v>
                </c:pt>
                <c:pt idx="11201">
                  <c:v>0.96</c:v>
                </c:pt>
                <c:pt idx="11202">
                  <c:v>0.88</c:v>
                </c:pt>
                <c:pt idx="11203">
                  <c:v>0.84</c:v>
                </c:pt>
                <c:pt idx="11204">
                  <c:v>0.78</c:v>
                </c:pt>
                <c:pt idx="11205">
                  <c:v>0.73</c:v>
                </c:pt>
                <c:pt idx="11206">
                  <c:v>0.7</c:v>
                </c:pt>
                <c:pt idx="11207">
                  <c:v>0.65</c:v>
                </c:pt>
                <c:pt idx="11208">
                  <c:v>0.65</c:v>
                </c:pt>
                <c:pt idx="11209">
                  <c:v>0.64</c:v>
                </c:pt>
                <c:pt idx="11210">
                  <c:v>0.65</c:v>
                </c:pt>
                <c:pt idx="11211">
                  <c:v>0.68</c:v>
                </c:pt>
                <c:pt idx="11212">
                  <c:v>0.68</c:v>
                </c:pt>
                <c:pt idx="11213">
                  <c:v>0.78</c:v>
                </c:pt>
                <c:pt idx="11214">
                  <c:v>0.94</c:v>
                </c:pt>
                <c:pt idx="11215">
                  <c:v>1.1000000000000001</c:v>
                </c:pt>
                <c:pt idx="11216">
                  <c:v>1.18</c:v>
                </c:pt>
                <c:pt idx="11217">
                  <c:v>1.22</c:v>
                </c:pt>
                <c:pt idx="11218">
                  <c:v>1.24</c:v>
                </c:pt>
                <c:pt idx="11219">
                  <c:v>1.26</c:v>
                </c:pt>
                <c:pt idx="11220">
                  <c:v>1.3</c:v>
                </c:pt>
                <c:pt idx="11221">
                  <c:v>1.34</c:v>
                </c:pt>
                <c:pt idx="11222">
                  <c:v>1.38</c:v>
                </c:pt>
                <c:pt idx="11223">
                  <c:v>1.41</c:v>
                </c:pt>
                <c:pt idx="11224">
                  <c:v>1.4</c:v>
                </c:pt>
                <c:pt idx="11225">
                  <c:v>1.39</c:v>
                </c:pt>
                <c:pt idx="11226">
                  <c:v>1.35</c:v>
                </c:pt>
                <c:pt idx="11227">
                  <c:v>1.3</c:v>
                </c:pt>
                <c:pt idx="11228">
                  <c:v>1.24</c:v>
                </c:pt>
                <c:pt idx="11229">
                  <c:v>1.1399999999999999</c:v>
                </c:pt>
                <c:pt idx="11230">
                  <c:v>1.07</c:v>
                </c:pt>
                <c:pt idx="11231">
                  <c:v>0.99</c:v>
                </c:pt>
                <c:pt idx="11232">
                  <c:v>0.93</c:v>
                </c:pt>
                <c:pt idx="11233">
                  <c:v>0.82</c:v>
                </c:pt>
                <c:pt idx="11234">
                  <c:v>0.76</c:v>
                </c:pt>
                <c:pt idx="11235">
                  <c:v>0.73</c:v>
                </c:pt>
                <c:pt idx="11236">
                  <c:v>0.7</c:v>
                </c:pt>
                <c:pt idx="11237">
                  <c:v>0.69</c:v>
                </c:pt>
                <c:pt idx="11238">
                  <c:v>0.68</c:v>
                </c:pt>
                <c:pt idx="11239">
                  <c:v>0.71</c:v>
                </c:pt>
                <c:pt idx="11240">
                  <c:v>0.76</c:v>
                </c:pt>
                <c:pt idx="11241">
                  <c:v>0.85</c:v>
                </c:pt>
                <c:pt idx="11242">
                  <c:v>0.92</c:v>
                </c:pt>
                <c:pt idx="11243">
                  <c:v>1.04</c:v>
                </c:pt>
                <c:pt idx="11244">
                  <c:v>1.2</c:v>
                </c:pt>
                <c:pt idx="11245">
                  <c:v>1.38</c:v>
                </c:pt>
                <c:pt idx="11246">
                  <c:v>1.53</c:v>
                </c:pt>
                <c:pt idx="11247">
                  <c:v>1.64</c:v>
                </c:pt>
                <c:pt idx="11248">
                  <c:v>1.72</c:v>
                </c:pt>
                <c:pt idx="11249">
                  <c:v>1.8</c:v>
                </c:pt>
                <c:pt idx="11250">
                  <c:v>1.88</c:v>
                </c:pt>
                <c:pt idx="11251">
                  <c:v>1.94</c:v>
                </c:pt>
                <c:pt idx="11252">
                  <c:v>1.93</c:v>
                </c:pt>
                <c:pt idx="11253">
                  <c:v>1.86</c:v>
                </c:pt>
                <c:pt idx="11254">
                  <c:v>1.8</c:v>
                </c:pt>
                <c:pt idx="11255">
                  <c:v>1.77</c:v>
                </c:pt>
                <c:pt idx="11256">
                  <c:v>1.81</c:v>
                </c:pt>
                <c:pt idx="11257">
                  <c:v>1.91</c:v>
                </c:pt>
                <c:pt idx="11258">
                  <c:v>2.0699999999999998</c:v>
                </c:pt>
                <c:pt idx="11259">
                  <c:v>2.25</c:v>
                </c:pt>
                <c:pt idx="11260">
                  <c:v>2.38</c:v>
                </c:pt>
                <c:pt idx="11261">
                  <c:v>2.4900000000000002</c:v>
                </c:pt>
                <c:pt idx="11262">
                  <c:v>2.56</c:v>
                </c:pt>
                <c:pt idx="11263">
                  <c:v>2.74</c:v>
                </c:pt>
                <c:pt idx="11264">
                  <c:v>2.9</c:v>
                </c:pt>
                <c:pt idx="11265">
                  <c:v>3.01</c:v>
                </c:pt>
                <c:pt idx="11266">
                  <c:v>3.1</c:v>
                </c:pt>
                <c:pt idx="11267">
                  <c:v>3.17</c:v>
                </c:pt>
                <c:pt idx="11268">
                  <c:v>3.2</c:v>
                </c:pt>
                <c:pt idx="11269">
                  <c:v>3.21</c:v>
                </c:pt>
                <c:pt idx="11270">
                  <c:v>3.22</c:v>
                </c:pt>
                <c:pt idx="11271">
                  <c:v>3.22</c:v>
                </c:pt>
                <c:pt idx="11272">
                  <c:v>3.24</c:v>
                </c:pt>
                <c:pt idx="11273">
                  <c:v>3.26</c:v>
                </c:pt>
                <c:pt idx="11274">
                  <c:v>3.33</c:v>
                </c:pt>
                <c:pt idx="11275">
                  <c:v>3.47</c:v>
                </c:pt>
                <c:pt idx="11276">
                  <c:v>3.6</c:v>
                </c:pt>
                <c:pt idx="11277">
                  <c:v>3.66</c:v>
                </c:pt>
                <c:pt idx="11278">
                  <c:v>3.71</c:v>
                </c:pt>
                <c:pt idx="11279">
                  <c:v>3.79</c:v>
                </c:pt>
                <c:pt idx="11280">
                  <c:v>4</c:v>
                </c:pt>
                <c:pt idx="11281">
                  <c:v>4.2699999999999996</c:v>
                </c:pt>
                <c:pt idx="11282">
                  <c:v>4.5599999999999996</c:v>
                </c:pt>
                <c:pt idx="11283">
                  <c:v>4.8099999999999996</c:v>
                </c:pt>
                <c:pt idx="11284">
                  <c:v>5.01</c:v>
                </c:pt>
                <c:pt idx="11285">
                  <c:v>5.17</c:v>
                </c:pt>
                <c:pt idx="11286">
                  <c:v>5.31</c:v>
                </c:pt>
                <c:pt idx="11287">
                  <c:v>5.44</c:v>
                </c:pt>
                <c:pt idx="11288">
                  <c:v>5.54</c:v>
                </c:pt>
                <c:pt idx="11289">
                  <c:v>5.6</c:v>
                </c:pt>
                <c:pt idx="11290">
                  <c:v>5.62</c:v>
                </c:pt>
                <c:pt idx="11291">
                  <c:v>5.62</c:v>
                </c:pt>
                <c:pt idx="11292">
                  <c:v>5.59</c:v>
                </c:pt>
                <c:pt idx="11293">
                  <c:v>5.57</c:v>
                </c:pt>
                <c:pt idx="11294">
                  <c:v>5.53</c:v>
                </c:pt>
                <c:pt idx="11295">
                  <c:v>5.49</c:v>
                </c:pt>
                <c:pt idx="11296">
                  <c:v>5.45</c:v>
                </c:pt>
                <c:pt idx="11297">
                  <c:v>5.39</c:v>
                </c:pt>
                <c:pt idx="11298">
                  <c:v>5.28</c:v>
                </c:pt>
                <c:pt idx="11299">
                  <c:v>5.14</c:v>
                </c:pt>
                <c:pt idx="11300">
                  <c:v>4.9800000000000004</c:v>
                </c:pt>
                <c:pt idx="11301">
                  <c:v>4.78</c:v>
                </c:pt>
                <c:pt idx="11302">
                  <c:v>4.5599999999999996</c:v>
                </c:pt>
                <c:pt idx="11303">
                  <c:v>4.3600000000000003</c:v>
                </c:pt>
                <c:pt idx="11304">
                  <c:v>4.1500000000000004</c:v>
                </c:pt>
                <c:pt idx="11305">
                  <c:v>3.96</c:v>
                </c:pt>
                <c:pt idx="11306">
                  <c:v>3.78</c:v>
                </c:pt>
                <c:pt idx="11307">
                  <c:v>3.63</c:v>
                </c:pt>
                <c:pt idx="11308">
                  <c:v>3.56</c:v>
                </c:pt>
                <c:pt idx="11309">
                  <c:v>3.55</c:v>
                </c:pt>
                <c:pt idx="11310">
                  <c:v>3.56</c:v>
                </c:pt>
                <c:pt idx="11311">
                  <c:v>3.56</c:v>
                </c:pt>
                <c:pt idx="11312">
                  <c:v>3.54</c:v>
                </c:pt>
                <c:pt idx="11313">
                  <c:v>3.48</c:v>
                </c:pt>
                <c:pt idx="11314">
                  <c:v>3.45</c:v>
                </c:pt>
                <c:pt idx="11315">
                  <c:v>3.49</c:v>
                </c:pt>
                <c:pt idx="11316">
                  <c:v>3.55</c:v>
                </c:pt>
                <c:pt idx="11317">
                  <c:v>3.6</c:v>
                </c:pt>
                <c:pt idx="11318">
                  <c:v>3.63</c:v>
                </c:pt>
                <c:pt idx="11319">
                  <c:v>3.66</c:v>
                </c:pt>
                <c:pt idx="11320">
                  <c:v>3.7</c:v>
                </c:pt>
                <c:pt idx="11321">
                  <c:v>3.72</c:v>
                </c:pt>
                <c:pt idx="11322">
                  <c:v>3.75</c:v>
                </c:pt>
                <c:pt idx="11323">
                  <c:v>3.78</c:v>
                </c:pt>
                <c:pt idx="11324">
                  <c:v>3.82</c:v>
                </c:pt>
                <c:pt idx="11325">
                  <c:v>3.84</c:v>
                </c:pt>
                <c:pt idx="11326">
                  <c:v>3.85</c:v>
                </c:pt>
                <c:pt idx="11327">
                  <c:v>3.89</c:v>
                </c:pt>
                <c:pt idx="11328">
                  <c:v>3.95</c:v>
                </c:pt>
                <c:pt idx="11329">
                  <c:v>3.94</c:v>
                </c:pt>
                <c:pt idx="11330">
                  <c:v>3.94</c:v>
                </c:pt>
                <c:pt idx="11331">
                  <c:v>3.92</c:v>
                </c:pt>
                <c:pt idx="11332">
                  <c:v>3.84</c:v>
                </c:pt>
                <c:pt idx="11333">
                  <c:v>3.75</c:v>
                </c:pt>
                <c:pt idx="11334">
                  <c:v>3.67</c:v>
                </c:pt>
                <c:pt idx="11335">
                  <c:v>3.62</c:v>
                </c:pt>
                <c:pt idx="11336">
                  <c:v>3.6</c:v>
                </c:pt>
                <c:pt idx="11337">
                  <c:v>3.68</c:v>
                </c:pt>
                <c:pt idx="11338">
                  <c:v>3.81</c:v>
                </c:pt>
                <c:pt idx="11339">
                  <c:v>3.95</c:v>
                </c:pt>
                <c:pt idx="11340">
                  <c:v>4.0199999999999996</c:v>
                </c:pt>
                <c:pt idx="11341">
                  <c:v>4.04</c:v>
                </c:pt>
                <c:pt idx="11342">
                  <c:v>4.0199999999999996</c:v>
                </c:pt>
                <c:pt idx="11343">
                  <c:v>3.96</c:v>
                </c:pt>
                <c:pt idx="11344">
                  <c:v>3.84</c:v>
                </c:pt>
                <c:pt idx="11345">
                  <c:v>3.7</c:v>
                </c:pt>
                <c:pt idx="11346">
                  <c:v>3.55</c:v>
                </c:pt>
                <c:pt idx="11347">
                  <c:v>3.5</c:v>
                </c:pt>
                <c:pt idx="11348">
                  <c:v>3.4</c:v>
                </c:pt>
                <c:pt idx="11349">
                  <c:v>3.34</c:v>
                </c:pt>
                <c:pt idx="11350">
                  <c:v>3.3</c:v>
                </c:pt>
                <c:pt idx="11351">
                  <c:v>3.28</c:v>
                </c:pt>
                <c:pt idx="11352">
                  <c:v>3.32</c:v>
                </c:pt>
                <c:pt idx="11353">
                  <c:v>3.33</c:v>
                </c:pt>
                <c:pt idx="11354">
                  <c:v>3.29</c:v>
                </c:pt>
                <c:pt idx="11355">
                  <c:v>3.28</c:v>
                </c:pt>
                <c:pt idx="11356">
                  <c:v>3.28</c:v>
                </c:pt>
                <c:pt idx="11357">
                  <c:v>3.28</c:v>
                </c:pt>
                <c:pt idx="11358">
                  <c:v>3.28</c:v>
                </c:pt>
                <c:pt idx="11359">
                  <c:v>3.28</c:v>
                </c:pt>
                <c:pt idx="11360">
                  <c:v>3.27</c:v>
                </c:pt>
                <c:pt idx="11361">
                  <c:v>3.25</c:v>
                </c:pt>
                <c:pt idx="11362">
                  <c:v>3.25</c:v>
                </c:pt>
                <c:pt idx="11363">
                  <c:v>3.26</c:v>
                </c:pt>
                <c:pt idx="11364">
                  <c:v>3.25</c:v>
                </c:pt>
                <c:pt idx="11365">
                  <c:v>3.22</c:v>
                </c:pt>
                <c:pt idx="11366">
                  <c:v>3.16</c:v>
                </c:pt>
                <c:pt idx="11367">
                  <c:v>3.14</c:v>
                </c:pt>
                <c:pt idx="11368">
                  <c:v>3.14</c:v>
                </c:pt>
                <c:pt idx="11369">
                  <c:v>3.14</c:v>
                </c:pt>
                <c:pt idx="11370">
                  <c:v>3.17</c:v>
                </c:pt>
                <c:pt idx="11371">
                  <c:v>3.22</c:v>
                </c:pt>
                <c:pt idx="11372">
                  <c:v>3.23</c:v>
                </c:pt>
                <c:pt idx="11373">
                  <c:v>3.19</c:v>
                </c:pt>
                <c:pt idx="11374">
                  <c:v>3.17</c:v>
                </c:pt>
                <c:pt idx="11375">
                  <c:v>3.17</c:v>
                </c:pt>
                <c:pt idx="11376">
                  <c:v>3.2</c:v>
                </c:pt>
                <c:pt idx="11377">
                  <c:v>3.25</c:v>
                </c:pt>
                <c:pt idx="11378">
                  <c:v>3.32</c:v>
                </c:pt>
                <c:pt idx="11379">
                  <c:v>3.38</c:v>
                </c:pt>
                <c:pt idx="11380">
                  <c:v>3.42</c:v>
                </c:pt>
                <c:pt idx="11381">
                  <c:v>3.43</c:v>
                </c:pt>
                <c:pt idx="11382">
                  <c:v>3.41</c:v>
                </c:pt>
                <c:pt idx="11383">
                  <c:v>3.37</c:v>
                </c:pt>
                <c:pt idx="11384">
                  <c:v>3.38</c:v>
                </c:pt>
                <c:pt idx="11385">
                  <c:v>3.32</c:v>
                </c:pt>
                <c:pt idx="11386">
                  <c:v>3.24</c:v>
                </c:pt>
                <c:pt idx="11387">
                  <c:v>3.16</c:v>
                </c:pt>
                <c:pt idx="11388">
                  <c:v>3.06</c:v>
                </c:pt>
                <c:pt idx="11389">
                  <c:v>2.96</c:v>
                </c:pt>
                <c:pt idx="11390">
                  <c:v>2.85</c:v>
                </c:pt>
                <c:pt idx="11391">
                  <c:v>2.76</c:v>
                </c:pt>
                <c:pt idx="11392">
                  <c:v>2.66</c:v>
                </c:pt>
                <c:pt idx="11393">
                  <c:v>2.58</c:v>
                </c:pt>
                <c:pt idx="11394">
                  <c:v>2.5299999999999998</c:v>
                </c:pt>
                <c:pt idx="11395">
                  <c:v>2.5099999999999998</c:v>
                </c:pt>
                <c:pt idx="11396">
                  <c:v>2.48</c:v>
                </c:pt>
                <c:pt idx="11397">
                  <c:v>2.48</c:v>
                </c:pt>
                <c:pt idx="11398">
                  <c:v>2.5</c:v>
                </c:pt>
                <c:pt idx="11399">
                  <c:v>2.5299999999999998</c:v>
                </c:pt>
                <c:pt idx="11400">
                  <c:v>2.61</c:v>
                </c:pt>
                <c:pt idx="11401">
                  <c:v>2.63</c:v>
                </c:pt>
                <c:pt idx="11402">
                  <c:v>2.67</c:v>
                </c:pt>
                <c:pt idx="11403">
                  <c:v>2.73</c:v>
                </c:pt>
                <c:pt idx="11404">
                  <c:v>2.81</c:v>
                </c:pt>
                <c:pt idx="11405">
                  <c:v>2.89</c:v>
                </c:pt>
                <c:pt idx="11406">
                  <c:v>2.96</c:v>
                </c:pt>
                <c:pt idx="11407">
                  <c:v>3</c:v>
                </c:pt>
                <c:pt idx="11408">
                  <c:v>3.01</c:v>
                </c:pt>
                <c:pt idx="11409">
                  <c:v>3</c:v>
                </c:pt>
                <c:pt idx="11410">
                  <c:v>2.98</c:v>
                </c:pt>
                <c:pt idx="11411">
                  <c:v>2.94</c:v>
                </c:pt>
                <c:pt idx="11412">
                  <c:v>2.91</c:v>
                </c:pt>
                <c:pt idx="11413">
                  <c:v>2.87</c:v>
                </c:pt>
                <c:pt idx="11414">
                  <c:v>2.83</c:v>
                </c:pt>
                <c:pt idx="11415">
                  <c:v>2.8</c:v>
                </c:pt>
                <c:pt idx="11416">
                  <c:v>2.76</c:v>
                </c:pt>
                <c:pt idx="11417">
                  <c:v>2.69</c:v>
                </c:pt>
                <c:pt idx="11418">
                  <c:v>2.63</c:v>
                </c:pt>
                <c:pt idx="11419">
                  <c:v>2.59</c:v>
                </c:pt>
                <c:pt idx="11420">
                  <c:v>2.56</c:v>
                </c:pt>
                <c:pt idx="11421">
                  <c:v>2.5299999999999998</c:v>
                </c:pt>
                <c:pt idx="11422">
                  <c:v>2.5</c:v>
                </c:pt>
                <c:pt idx="11423">
                  <c:v>2.52</c:v>
                </c:pt>
                <c:pt idx="11424">
                  <c:v>2.52</c:v>
                </c:pt>
                <c:pt idx="11425">
                  <c:v>2.52</c:v>
                </c:pt>
                <c:pt idx="11426">
                  <c:v>2.5299999999999998</c:v>
                </c:pt>
                <c:pt idx="11427">
                  <c:v>2.5499999999999998</c:v>
                </c:pt>
                <c:pt idx="11428">
                  <c:v>2.59</c:v>
                </c:pt>
                <c:pt idx="11429">
                  <c:v>2.64</c:v>
                </c:pt>
                <c:pt idx="11430">
                  <c:v>2.75</c:v>
                </c:pt>
                <c:pt idx="11431">
                  <c:v>2.8</c:v>
                </c:pt>
                <c:pt idx="11432">
                  <c:v>2.8</c:v>
                </c:pt>
                <c:pt idx="11433">
                  <c:v>2.78</c:v>
                </c:pt>
                <c:pt idx="11434">
                  <c:v>2.78</c:v>
                </c:pt>
                <c:pt idx="11435">
                  <c:v>2.72</c:v>
                </c:pt>
                <c:pt idx="11436">
                  <c:v>2.7</c:v>
                </c:pt>
                <c:pt idx="11437">
                  <c:v>2.6</c:v>
                </c:pt>
                <c:pt idx="11438">
                  <c:v>2.5</c:v>
                </c:pt>
                <c:pt idx="11439">
                  <c:v>2.37</c:v>
                </c:pt>
                <c:pt idx="11440">
                  <c:v>2.2599999999999998</c:v>
                </c:pt>
                <c:pt idx="11441">
                  <c:v>2.12</c:v>
                </c:pt>
                <c:pt idx="11442">
                  <c:v>2.02</c:v>
                </c:pt>
                <c:pt idx="11443">
                  <c:v>1.96</c:v>
                </c:pt>
                <c:pt idx="11444">
                  <c:v>1.88</c:v>
                </c:pt>
                <c:pt idx="11445">
                  <c:v>1.8</c:v>
                </c:pt>
                <c:pt idx="11446">
                  <c:v>1.74</c:v>
                </c:pt>
                <c:pt idx="11447">
                  <c:v>1.69</c:v>
                </c:pt>
                <c:pt idx="11448">
                  <c:v>1.6</c:v>
                </c:pt>
                <c:pt idx="11449">
                  <c:v>1.59</c:v>
                </c:pt>
                <c:pt idx="11450">
                  <c:v>1.55</c:v>
                </c:pt>
                <c:pt idx="11451">
                  <c:v>1.5</c:v>
                </c:pt>
                <c:pt idx="11452">
                  <c:v>1.46</c:v>
                </c:pt>
                <c:pt idx="11453">
                  <c:v>1.44</c:v>
                </c:pt>
                <c:pt idx="11454">
                  <c:v>1.4</c:v>
                </c:pt>
                <c:pt idx="11455">
                  <c:v>1.4</c:v>
                </c:pt>
                <c:pt idx="11456">
                  <c:v>1.34</c:v>
                </c:pt>
                <c:pt idx="11457">
                  <c:v>1.28</c:v>
                </c:pt>
                <c:pt idx="11458">
                  <c:v>1.26</c:v>
                </c:pt>
                <c:pt idx="11459">
                  <c:v>1.25</c:v>
                </c:pt>
                <c:pt idx="11460">
                  <c:v>1.29</c:v>
                </c:pt>
                <c:pt idx="11461">
                  <c:v>1.3</c:v>
                </c:pt>
                <c:pt idx="11462">
                  <c:v>1.29</c:v>
                </c:pt>
                <c:pt idx="11463">
                  <c:v>1.26</c:v>
                </c:pt>
                <c:pt idx="11464">
                  <c:v>1.22</c:v>
                </c:pt>
                <c:pt idx="11465">
                  <c:v>1.2</c:v>
                </c:pt>
                <c:pt idx="11466">
                  <c:v>1.21</c:v>
                </c:pt>
                <c:pt idx="11467">
                  <c:v>1.18</c:v>
                </c:pt>
                <c:pt idx="11468">
                  <c:v>1.18</c:v>
                </c:pt>
                <c:pt idx="11469">
                  <c:v>1.25</c:v>
                </c:pt>
                <c:pt idx="11470">
                  <c:v>1.28</c:v>
                </c:pt>
                <c:pt idx="11471">
                  <c:v>1.28</c:v>
                </c:pt>
                <c:pt idx="11472">
                  <c:v>1.23</c:v>
                </c:pt>
                <c:pt idx="11473">
                  <c:v>1.17</c:v>
                </c:pt>
                <c:pt idx="11474">
                  <c:v>1.1200000000000001</c:v>
                </c:pt>
                <c:pt idx="11475">
                  <c:v>1.07</c:v>
                </c:pt>
                <c:pt idx="11476">
                  <c:v>1.02</c:v>
                </c:pt>
                <c:pt idx="11477">
                  <c:v>1</c:v>
                </c:pt>
                <c:pt idx="11478">
                  <c:v>0.96</c:v>
                </c:pt>
                <c:pt idx="11479">
                  <c:v>0.9</c:v>
                </c:pt>
                <c:pt idx="11480">
                  <c:v>0.88</c:v>
                </c:pt>
                <c:pt idx="11481">
                  <c:v>0.84</c:v>
                </c:pt>
                <c:pt idx="11482">
                  <c:v>0.82</c:v>
                </c:pt>
                <c:pt idx="11483">
                  <c:v>0.78</c:v>
                </c:pt>
                <c:pt idx="11484">
                  <c:v>0.76</c:v>
                </c:pt>
                <c:pt idx="11485">
                  <c:v>0.73</c:v>
                </c:pt>
                <c:pt idx="11486">
                  <c:v>0.69</c:v>
                </c:pt>
                <c:pt idx="11487">
                  <c:v>0.62</c:v>
                </c:pt>
                <c:pt idx="11488">
                  <c:v>0.57999999999999996</c:v>
                </c:pt>
                <c:pt idx="11489">
                  <c:v>0.57999999999999996</c:v>
                </c:pt>
                <c:pt idx="11490">
                  <c:v>0.6</c:v>
                </c:pt>
                <c:pt idx="11491">
                  <c:v>0.64</c:v>
                </c:pt>
                <c:pt idx="11492">
                  <c:v>0.66</c:v>
                </c:pt>
                <c:pt idx="11493">
                  <c:v>0.64</c:v>
                </c:pt>
                <c:pt idx="11494">
                  <c:v>0.6</c:v>
                </c:pt>
                <c:pt idx="11495">
                  <c:v>0.56999999999999995</c:v>
                </c:pt>
                <c:pt idx="11496">
                  <c:v>0.56000000000000005</c:v>
                </c:pt>
                <c:pt idx="11497">
                  <c:v>0.56999999999999995</c:v>
                </c:pt>
                <c:pt idx="11498">
                  <c:v>0.6</c:v>
                </c:pt>
                <c:pt idx="11499">
                  <c:v>0.64</c:v>
                </c:pt>
                <c:pt idx="11500">
                  <c:v>0.65</c:v>
                </c:pt>
                <c:pt idx="11501">
                  <c:v>0.64</c:v>
                </c:pt>
                <c:pt idx="11502">
                  <c:v>0.64</c:v>
                </c:pt>
                <c:pt idx="11503">
                  <c:v>0.66</c:v>
                </c:pt>
                <c:pt idx="11504">
                  <c:v>0.7</c:v>
                </c:pt>
                <c:pt idx="11505">
                  <c:v>0.86</c:v>
                </c:pt>
                <c:pt idx="11506">
                  <c:v>1.04</c:v>
                </c:pt>
                <c:pt idx="11507">
                  <c:v>1.2</c:v>
                </c:pt>
                <c:pt idx="11508">
                  <c:v>1.3</c:v>
                </c:pt>
                <c:pt idx="11509">
                  <c:v>1.38</c:v>
                </c:pt>
                <c:pt idx="11510">
                  <c:v>1.4</c:v>
                </c:pt>
                <c:pt idx="11511">
                  <c:v>1.4</c:v>
                </c:pt>
                <c:pt idx="11512">
                  <c:v>1.31</c:v>
                </c:pt>
                <c:pt idx="11513">
                  <c:v>1.22</c:v>
                </c:pt>
                <c:pt idx="11514">
                  <c:v>1.1000000000000001</c:v>
                </c:pt>
                <c:pt idx="11515">
                  <c:v>1.02</c:v>
                </c:pt>
                <c:pt idx="11516">
                  <c:v>0.95</c:v>
                </c:pt>
                <c:pt idx="11517">
                  <c:v>0.83</c:v>
                </c:pt>
                <c:pt idx="11518">
                  <c:v>0.75</c:v>
                </c:pt>
                <c:pt idx="11519">
                  <c:v>0.67</c:v>
                </c:pt>
                <c:pt idx="11520">
                  <c:v>0.59</c:v>
                </c:pt>
                <c:pt idx="11521">
                  <c:v>0.52</c:v>
                </c:pt>
                <c:pt idx="11522">
                  <c:v>0.44</c:v>
                </c:pt>
                <c:pt idx="11523">
                  <c:v>0.44</c:v>
                </c:pt>
                <c:pt idx="11524">
                  <c:v>0.43</c:v>
                </c:pt>
                <c:pt idx="11525">
                  <c:v>0.41</c:v>
                </c:pt>
                <c:pt idx="11526">
                  <c:v>0.4</c:v>
                </c:pt>
                <c:pt idx="11527">
                  <c:v>0.52</c:v>
                </c:pt>
                <c:pt idx="11528">
                  <c:v>0.62</c:v>
                </c:pt>
                <c:pt idx="11529">
                  <c:v>0.73</c:v>
                </c:pt>
                <c:pt idx="11530">
                  <c:v>0.78</c:v>
                </c:pt>
                <c:pt idx="11531">
                  <c:v>0.76</c:v>
                </c:pt>
                <c:pt idx="11532">
                  <c:v>0.66</c:v>
                </c:pt>
                <c:pt idx="11533">
                  <c:v>0.59</c:v>
                </c:pt>
                <c:pt idx="11534">
                  <c:v>0.52</c:v>
                </c:pt>
                <c:pt idx="11535">
                  <c:v>0.46</c:v>
                </c:pt>
                <c:pt idx="11536">
                  <c:v>0.41</c:v>
                </c:pt>
                <c:pt idx="11537">
                  <c:v>0.36</c:v>
                </c:pt>
                <c:pt idx="11538">
                  <c:v>0.36</c:v>
                </c:pt>
                <c:pt idx="11539">
                  <c:v>0.38</c:v>
                </c:pt>
                <c:pt idx="11540">
                  <c:v>0.44</c:v>
                </c:pt>
                <c:pt idx="11541">
                  <c:v>0.51</c:v>
                </c:pt>
                <c:pt idx="11542">
                  <c:v>0.62</c:v>
                </c:pt>
                <c:pt idx="11543">
                  <c:v>0.82</c:v>
                </c:pt>
                <c:pt idx="11544">
                  <c:v>1.02</c:v>
                </c:pt>
                <c:pt idx="11545">
                  <c:v>1.18</c:v>
                </c:pt>
                <c:pt idx="11546">
                  <c:v>1.2</c:v>
                </c:pt>
                <c:pt idx="11547">
                  <c:v>1.2</c:v>
                </c:pt>
                <c:pt idx="11548">
                  <c:v>1.18</c:v>
                </c:pt>
                <c:pt idx="11549">
                  <c:v>1.1599999999999999</c:v>
                </c:pt>
                <c:pt idx="11550">
                  <c:v>1.2</c:v>
                </c:pt>
                <c:pt idx="11551">
                  <c:v>1.3</c:v>
                </c:pt>
                <c:pt idx="11552">
                  <c:v>1.4</c:v>
                </c:pt>
                <c:pt idx="11553">
                  <c:v>1.51</c:v>
                </c:pt>
                <c:pt idx="11554">
                  <c:v>1.53</c:v>
                </c:pt>
                <c:pt idx="11555">
                  <c:v>1.53</c:v>
                </c:pt>
                <c:pt idx="11556">
                  <c:v>1.54</c:v>
                </c:pt>
                <c:pt idx="11557">
                  <c:v>1.66</c:v>
                </c:pt>
                <c:pt idx="11558">
                  <c:v>1.88</c:v>
                </c:pt>
                <c:pt idx="11559">
                  <c:v>2.08</c:v>
                </c:pt>
                <c:pt idx="11560">
                  <c:v>2.2000000000000002</c:v>
                </c:pt>
                <c:pt idx="11561">
                  <c:v>2.2599999999999998</c:v>
                </c:pt>
                <c:pt idx="11562">
                  <c:v>2.2599999999999998</c:v>
                </c:pt>
                <c:pt idx="11563">
                  <c:v>2.14</c:v>
                </c:pt>
                <c:pt idx="11564">
                  <c:v>2.02</c:v>
                </c:pt>
                <c:pt idx="11565">
                  <c:v>1.92</c:v>
                </c:pt>
                <c:pt idx="11566">
                  <c:v>1.83</c:v>
                </c:pt>
                <c:pt idx="11567">
                  <c:v>1.8</c:v>
                </c:pt>
                <c:pt idx="11568">
                  <c:v>1.77</c:v>
                </c:pt>
                <c:pt idx="11569">
                  <c:v>1.76</c:v>
                </c:pt>
                <c:pt idx="11570">
                  <c:v>1.74</c:v>
                </c:pt>
                <c:pt idx="11571">
                  <c:v>1.72</c:v>
                </c:pt>
                <c:pt idx="11572">
                  <c:v>1.76</c:v>
                </c:pt>
                <c:pt idx="11573">
                  <c:v>1.74</c:v>
                </c:pt>
                <c:pt idx="11574">
                  <c:v>1.69</c:v>
                </c:pt>
                <c:pt idx="11575">
                  <c:v>1.64</c:v>
                </c:pt>
                <c:pt idx="11576">
                  <c:v>1.58</c:v>
                </c:pt>
                <c:pt idx="11577">
                  <c:v>1.56</c:v>
                </c:pt>
                <c:pt idx="11578">
                  <c:v>1.58</c:v>
                </c:pt>
                <c:pt idx="11579">
                  <c:v>1.57</c:v>
                </c:pt>
                <c:pt idx="11580">
                  <c:v>1.57</c:v>
                </c:pt>
                <c:pt idx="11581">
                  <c:v>1.59</c:v>
                </c:pt>
                <c:pt idx="11582">
                  <c:v>1.64</c:v>
                </c:pt>
                <c:pt idx="11583">
                  <c:v>1.94</c:v>
                </c:pt>
                <c:pt idx="11584">
                  <c:v>2.2400000000000002</c:v>
                </c:pt>
                <c:pt idx="11585">
                  <c:v>2.5499999999999998</c:v>
                </c:pt>
                <c:pt idx="11586">
                  <c:v>2.78</c:v>
                </c:pt>
                <c:pt idx="11587">
                  <c:v>3.08</c:v>
                </c:pt>
                <c:pt idx="11588">
                  <c:v>3.55</c:v>
                </c:pt>
                <c:pt idx="11589">
                  <c:v>4.0199999999999996</c:v>
                </c:pt>
                <c:pt idx="11590">
                  <c:v>4.4400000000000004</c:v>
                </c:pt>
                <c:pt idx="11591">
                  <c:v>4.76</c:v>
                </c:pt>
                <c:pt idx="11592">
                  <c:v>5.0199999999999996</c:v>
                </c:pt>
                <c:pt idx="11593">
                  <c:v>5.19</c:v>
                </c:pt>
                <c:pt idx="11594">
                  <c:v>5.29</c:v>
                </c:pt>
                <c:pt idx="11595">
                  <c:v>5.33</c:v>
                </c:pt>
                <c:pt idx="11596">
                  <c:v>5.3</c:v>
                </c:pt>
                <c:pt idx="11597">
                  <c:v>5.22</c:v>
                </c:pt>
                <c:pt idx="11598">
                  <c:v>5.07</c:v>
                </c:pt>
                <c:pt idx="11599">
                  <c:v>4.8499999999999996</c:v>
                </c:pt>
                <c:pt idx="11600">
                  <c:v>4.57</c:v>
                </c:pt>
                <c:pt idx="11601">
                  <c:v>4.29</c:v>
                </c:pt>
                <c:pt idx="11602">
                  <c:v>4.03</c:v>
                </c:pt>
                <c:pt idx="11603">
                  <c:v>3.82</c:v>
                </c:pt>
                <c:pt idx="11604">
                  <c:v>3.6</c:v>
                </c:pt>
                <c:pt idx="11605">
                  <c:v>3.45</c:v>
                </c:pt>
                <c:pt idx="11606">
                  <c:v>3.29</c:v>
                </c:pt>
                <c:pt idx="11607">
                  <c:v>3.19</c:v>
                </c:pt>
                <c:pt idx="11608">
                  <c:v>3.04</c:v>
                </c:pt>
                <c:pt idx="11609">
                  <c:v>2.92</c:v>
                </c:pt>
                <c:pt idx="11610">
                  <c:v>2.84</c:v>
                </c:pt>
                <c:pt idx="11611">
                  <c:v>2.79</c:v>
                </c:pt>
                <c:pt idx="11612">
                  <c:v>2.78</c:v>
                </c:pt>
                <c:pt idx="11613">
                  <c:v>2.84</c:v>
                </c:pt>
                <c:pt idx="11614">
                  <c:v>2.93</c:v>
                </c:pt>
                <c:pt idx="11615">
                  <c:v>3.02</c:v>
                </c:pt>
                <c:pt idx="11616">
                  <c:v>3.1</c:v>
                </c:pt>
                <c:pt idx="11617">
                  <c:v>3.14</c:v>
                </c:pt>
                <c:pt idx="11618">
                  <c:v>3.15</c:v>
                </c:pt>
                <c:pt idx="11619">
                  <c:v>3.17</c:v>
                </c:pt>
                <c:pt idx="11620">
                  <c:v>3.17</c:v>
                </c:pt>
                <c:pt idx="11621">
                  <c:v>3.17</c:v>
                </c:pt>
                <c:pt idx="11622">
                  <c:v>3.14</c:v>
                </c:pt>
                <c:pt idx="11623">
                  <c:v>3.13</c:v>
                </c:pt>
                <c:pt idx="11624">
                  <c:v>3.12</c:v>
                </c:pt>
                <c:pt idx="11625">
                  <c:v>3.09</c:v>
                </c:pt>
                <c:pt idx="11626">
                  <c:v>3.07</c:v>
                </c:pt>
                <c:pt idx="11627">
                  <c:v>3.12</c:v>
                </c:pt>
                <c:pt idx="11628">
                  <c:v>3.2</c:v>
                </c:pt>
                <c:pt idx="11629">
                  <c:v>3.3</c:v>
                </c:pt>
                <c:pt idx="11630">
                  <c:v>3.4</c:v>
                </c:pt>
                <c:pt idx="11631">
                  <c:v>3.52</c:v>
                </c:pt>
                <c:pt idx="11632">
                  <c:v>3.5</c:v>
                </c:pt>
                <c:pt idx="11633">
                  <c:v>3.5</c:v>
                </c:pt>
                <c:pt idx="11634">
                  <c:v>3.47</c:v>
                </c:pt>
                <c:pt idx="11635">
                  <c:v>3.44</c:v>
                </c:pt>
                <c:pt idx="11636">
                  <c:v>3.42</c:v>
                </c:pt>
                <c:pt idx="11637">
                  <c:v>3.46</c:v>
                </c:pt>
                <c:pt idx="11638">
                  <c:v>3.52</c:v>
                </c:pt>
                <c:pt idx="11639">
                  <c:v>3.64</c:v>
                </c:pt>
                <c:pt idx="11640">
                  <c:v>3.68</c:v>
                </c:pt>
                <c:pt idx="11641">
                  <c:v>3.74</c:v>
                </c:pt>
                <c:pt idx="11642">
                  <c:v>3.74</c:v>
                </c:pt>
                <c:pt idx="11643">
                  <c:v>3.73</c:v>
                </c:pt>
                <c:pt idx="11644">
                  <c:v>3.73</c:v>
                </c:pt>
                <c:pt idx="11645">
                  <c:v>3.72</c:v>
                </c:pt>
                <c:pt idx="11646">
                  <c:v>3.7</c:v>
                </c:pt>
                <c:pt idx="11647">
                  <c:v>3.75</c:v>
                </c:pt>
                <c:pt idx="11648">
                  <c:v>3.76</c:v>
                </c:pt>
                <c:pt idx="11649">
                  <c:v>3.7</c:v>
                </c:pt>
                <c:pt idx="11650">
                  <c:v>3.6</c:v>
                </c:pt>
                <c:pt idx="11651">
                  <c:v>3.52</c:v>
                </c:pt>
                <c:pt idx="11652">
                  <c:v>3.42</c:v>
                </c:pt>
                <c:pt idx="11653">
                  <c:v>3.36</c:v>
                </c:pt>
                <c:pt idx="11654">
                  <c:v>3.4</c:v>
                </c:pt>
                <c:pt idx="11655">
                  <c:v>3.47</c:v>
                </c:pt>
                <c:pt idx="11656">
                  <c:v>3.58</c:v>
                </c:pt>
                <c:pt idx="11657">
                  <c:v>3.74</c:v>
                </c:pt>
                <c:pt idx="11658">
                  <c:v>3.89</c:v>
                </c:pt>
                <c:pt idx="11659">
                  <c:v>4.0199999999999996</c:v>
                </c:pt>
                <c:pt idx="11660">
                  <c:v>4.2</c:v>
                </c:pt>
                <c:pt idx="11661">
                  <c:v>4.41</c:v>
                </c:pt>
                <c:pt idx="11662">
                  <c:v>4.5999999999999996</c:v>
                </c:pt>
                <c:pt idx="11663">
                  <c:v>4.76</c:v>
                </c:pt>
                <c:pt idx="11664">
                  <c:v>4.8899999999999997</c:v>
                </c:pt>
                <c:pt idx="11665">
                  <c:v>4.92</c:v>
                </c:pt>
                <c:pt idx="11666">
                  <c:v>4.88</c:v>
                </c:pt>
                <c:pt idx="11667">
                  <c:v>4.84</c:v>
                </c:pt>
                <c:pt idx="11668">
                  <c:v>4.8099999999999996</c:v>
                </c:pt>
                <c:pt idx="11669">
                  <c:v>4.82</c:v>
                </c:pt>
                <c:pt idx="11670">
                  <c:v>4.92</c:v>
                </c:pt>
                <c:pt idx="11671">
                  <c:v>5.01</c:v>
                </c:pt>
                <c:pt idx="11672">
                  <c:v>5.07</c:v>
                </c:pt>
                <c:pt idx="11673">
                  <c:v>5.12</c:v>
                </c:pt>
                <c:pt idx="11674">
                  <c:v>5.14</c:v>
                </c:pt>
                <c:pt idx="11675">
                  <c:v>5.15</c:v>
                </c:pt>
                <c:pt idx="11676">
                  <c:v>5.16</c:v>
                </c:pt>
                <c:pt idx="11677">
                  <c:v>5.14</c:v>
                </c:pt>
                <c:pt idx="11678">
                  <c:v>5.14</c:v>
                </c:pt>
                <c:pt idx="11679">
                  <c:v>5.16</c:v>
                </c:pt>
                <c:pt idx="11680">
                  <c:v>5.0999999999999996</c:v>
                </c:pt>
                <c:pt idx="11681">
                  <c:v>5</c:v>
                </c:pt>
                <c:pt idx="11682">
                  <c:v>4.9000000000000004</c:v>
                </c:pt>
                <c:pt idx="11683">
                  <c:v>4.76</c:v>
                </c:pt>
                <c:pt idx="11684">
                  <c:v>4.6399999999999997</c:v>
                </c:pt>
                <c:pt idx="11685">
                  <c:v>4.5199999999999996</c:v>
                </c:pt>
                <c:pt idx="11686">
                  <c:v>4.4000000000000004</c:v>
                </c:pt>
                <c:pt idx="11687">
                  <c:v>4.3600000000000003</c:v>
                </c:pt>
                <c:pt idx="11688">
                  <c:v>4.32</c:v>
                </c:pt>
                <c:pt idx="11689">
                  <c:v>4.2699999999999996</c:v>
                </c:pt>
                <c:pt idx="11690">
                  <c:v>4.2300000000000004</c:v>
                </c:pt>
                <c:pt idx="11691">
                  <c:v>4.22</c:v>
                </c:pt>
                <c:pt idx="11692">
                  <c:v>4.17</c:v>
                </c:pt>
                <c:pt idx="11693">
                  <c:v>4.08</c:v>
                </c:pt>
                <c:pt idx="11694">
                  <c:v>3.96</c:v>
                </c:pt>
                <c:pt idx="11695">
                  <c:v>3.8</c:v>
                </c:pt>
                <c:pt idx="11696">
                  <c:v>3.6</c:v>
                </c:pt>
                <c:pt idx="11697">
                  <c:v>3.46</c:v>
                </c:pt>
                <c:pt idx="11698">
                  <c:v>3.33</c:v>
                </c:pt>
                <c:pt idx="11699">
                  <c:v>3.33</c:v>
                </c:pt>
                <c:pt idx="11700">
                  <c:v>3.32</c:v>
                </c:pt>
                <c:pt idx="11701">
                  <c:v>3.2</c:v>
                </c:pt>
                <c:pt idx="11702">
                  <c:v>3.2</c:v>
                </c:pt>
                <c:pt idx="11703">
                  <c:v>3.31</c:v>
                </c:pt>
                <c:pt idx="11704">
                  <c:v>3.34</c:v>
                </c:pt>
                <c:pt idx="11705">
                  <c:v>3.32</c:v>
                </c:pt>
                <c:pt idx="11706">
                  <c:v>3.3</c:v>
                </c:pt>
                <c:pt idx="11707">
                  <c:v>3.26</c:v>
                </c:pt>
                <c:pt idx="11708">
                  <c:v>3.1</c:v>
                </c:pt>
                <c:pt idx="11709">
                  <c:v>3.04</c:v>
                </c:pt>
                <c:pt idx="11710">
                  <c:v>2.9</c:v>
                </c:pt>
                <c:pt idx="11711">
                  <c:v>2.71</c:v>
                </c:pt>
                <c:pt idx="11712">
                  <c:v>2.5299999999999998</c:v>
                </c:pt>
                <c:pt idx="11713">
                  <c:v>2.42</c:v>
                </c:pt>
                <c:pt idx="11714">
                  <c:v>2.34</c:v>
                </c:pt>
                <c:pt idx="11715">
                  <c:v>2.3199999999999998</c:v>
                </c:pt>
                <c:pt idx="11716">
                  <c:v>2.3199999999999998</c:v>
                </c:pt>
                <c:pt idx="11717">
                  <c:v>2.36</c:v>
                </c:pt>
                <c:pt idx="11718">
                  <c:v>2.42</c:v>
                </c:pt>
                <c:pt idx="11719">
                  <c:v>2.44</c:v>
                </c:pt>
                <c:pt idx="11720">
                  <c:v>2.46</c:v>
                </c:pt>
                <c:pt idx="11721">
                  <c:v>2.48</c:v>
                </c:pt>
                <c:pt idx="11722">
                  <c:v>2.52</c:v>
                </c:pt>
                <c:pt idx="11723">
                  <c:v>2.5499999999999998</c:v>
                </c:pt>
                <c:pt idx="11724">
                  <c:v>2.59</c:v>
                </c:pt>
                <c:pt idx="11725">
                  <c:v>2.59</c:v>
                </c:pt>
                <c:pt idx="11726">
                  <c:v>2.59</c:v>
                </c:pt>
                <c:pt idx="11727">
                  <c:v>2.58</c:v>
                </c:pt>
                <c:pt idx="11728">
                  <c:v>2.65</c:v>
                </c:pt>
                <c:pt idx="11729">
                  <c:v>2.65</c:v>
                </c:pt>
                <c:pt idx="11730">
                  <c:v>2.67</c:v>
                </c:pt>
                <c:pt idx="11731">
                  <c:v>2.72</c:v>
                </c:pt>
                <c:pt idx="11732">
                  <c:v>2.79</c:v>
                </c:pt>
                <c:pt idx="11733">
                  <c:v>2.87</c:v>
                </c:pt>
                <c:pt idx="11734">
                  <c:v>2.98</c:v>
                </c:pt>
                <c:pt idx="11735">
                  <c:v>3.11</c:v>
                </c:pt>
                <c:pt idx="11736">
                  <c:v>3.19</c:v>
                </c:pt>
                <c:pt idx="11737">
                  <c:v>3.25</c:v>
                </c:pt>
                <c:pt idx="11738">
                  <c:v>3.27</c:v>
                </c:pt>
                <c:pt idx="11739">
                  <c:v>3.23</c:v>
                </c:pt>
                <c:pt idx="11740">
                  <c:v>3.17</c:v>
                </c:pt>
                <c:pt idx="11741">
                  <c:v>3.08</c:v>
                </c:pt>
                <c:pt idx="11742">
                  <c:v>2.97</c:v>
                </c:pt>
                <c:pt idx="11743">
                  <c:v>2.94</c:v>
                </c:pt>
                <c:pt idx="11744">
                  <c:v>2.96</c:v>
                </c:pt>
                <c:pt idx="11745">
                  <c:v>2.96</c:v>
                </c:pt>
                <c:pt idx="11746">
                  <c:v>2.96</c:v>
                </c:pt>
                <c:pt idx="11747">
                  <c:v>3.04</c:v>
                </c:pt>
                <c:pt idx="11748">
                  <c:v>3.09</c:v>
                </c:pt>
                <c:pt idx="11749">
                  <c:v>3.12</c:v>
                </c:pt>
                <c:pt idx="11750">
                  <c:v>3.09</c:v>
                </c:pt>
                <c:pt idx="11751">
                  <c:v>3.02</c:v>
                </c:pt>
                <c:pt idx="11752">
                  <c:v>2.93</c:v>
                </c:pt>
                <c:pt idx="11753">
                  <c:v>2.82</c:v>
                </c:pt>
                <c:pt idx="11754">
                  <c:v>2.76</c:v>
                </c:pt>
                <c:pt idx="11755">
                  <c:v>2.72</c:v>
                </c:pt>
                <c:pt idx="11756">
                  <c:v>2.72</c:v>
                </c:pt>
                <c:pt idx="11757">
                  <c:v>2.72</c:v>
                </c:pt>
                <c:pt idx="11758">
                  <c:v>2.66</c:v>
                </c:pt>
                <c:pt idx="11759">
                  <c:v>2.58</c:v>
                </c:pt>
                <c:pt idx="11760">
                  <c:v>2.4500000000000002</c:v>
                </c:pt>
                <c:pt idx="11761">
                  <c:v>2.36</c:v>
                </c:pt>
                <c:pt idx="11762">
                  <c:v>2.2400000000000002</c:v>
                </c:pt>
                <c:pt idx="11763">
                  <c:v>2.14</c:v>
                </c:pt>
                <c:pt idx="11764">
                  <c:v>2.06</c:v>
                </c:pt>
                <c:pt idx="11765">
                  <c:v>1.99</c:v>
                </c:pt>
                <c:pt idx="11766">
                  <c:v>1.93</c:v>
                </c:pt>
                <c:pt idx="11767">
                  <c:v>1.88</c:v>
                </c:pt>
                <c:pt idx="11768">
                  <c:v>1.86</c:v>
                </c:pt>
                <c:pt idx="11769">
                  <c:v>1.92</c:v>
                </c:pt>
                <c:pt idx="11770">
                  <c:v>1.95</c:v>
                </c:pt>
                <c:pt idx="11771">
                  <c:v>2.02</c:v>
                </c:pt>
                <c:pt idx="11772">
                  <c:v>2.13</c:v>
                </c:pt>
                <c:pt idx="11773">
                  <c:v>2.54</c:v>
                </c:pt>
                <c:pt idx="11774">
                  <c:v>3.11</c:v>
                </c:pt>
                <c:pt idx="11775">
                  <c:v>3.7</c:v>
                </c:pt>
                <c:pt idx="11776">
                  <c:v>4.25</c:v>
                </c:pt>
                <c:pt idx="11777">
                  <c:v>4.6399999999999997</c:v>
                </c:pt>
                <c:pt idx="11778">
                  <c:v>4.9400000000000004</c:v>
                </c:pt>
                <c:pt idx="11779">
                  <c:v>5.13</c:v>
                </c:pt>
                <c:pt idx="11780">
                  <c:v>5.24</c:v>
                </c:pt>
                <c:pt idx="11781">
                  <c:v>5.3</c:v>
                </c:pt>
                <c:pt idx="11782">
                  <c:v>5.3</c:v>
                </c:pt>
                <c:pt idx="11783">
                  <c:v>5.24</c:v>
                </c:pt>
                <c:pt idx="11784">
                  <c:v>5.15</c:v>
                </c:pt>
                <c:pt idx="11785">
                  <c:v>5</c:v>
                </c:pt>
                <c:pt idx="11786">
                  <c:v>4.7699999999999996</c:v>
                </c:pt>
                <c:pt idx="11787">
                  <c:v>4.5199999999999996</c:v>
                </c:pt>
                <c:pt idx="11788">
                  <c:v>4.2699999999999996</c:v>
                </c:pt>
                <c:pt idx="11789">
                  <c:v>4.0199999999999996</c:v>
                </c:pt>
                <c:pt idx="11790">
                  <c:v>3.8</c:v>
                </c:pt>
                <c:pt idx="11791">
                  <c:v>3.6</c:v>
                </c:pt>
                <c:pt idx="11792">
                  <c:v>3.43</c:v>
                </c:pt>
                <c:pt idx="11793">
                  <c:v>3.25</c:v>
                </c:pt>
                <c:pt idx="11794">
                  <c:v>3.1</c:v>
                </c:pt>
                <c:pt idx="11795">
                  <c:v>2.96</c:v>
                </c:pt>
                <c:pt idx="11796">
                  <c:v>2.82</c:v>
                </c:pt>
                <c:pt idx="11797">
                  <c:v>2.75</c:v>
                </c:pt>
                <c:pt idx="11798">
                  <c:v>2.64</c:v>
                </c:pt>
                <c:pt idx="11799">
                  <c:v>2.52</c:v>
                </c:pt>
                <c:pt idx="11800">
                  <c:v>2.4300000000000002</c:v>
                </c:pt>
                <c:pt idx="11801">
                  <c:v>2.38</c:v>
                </c:pt>
                <c:pt idx="11802">
                  <c:v>2.34</c:v>
                </c:pt>
                <c:pt idx="11803">
                  <c:v>2.39</c:v>
                </c:pt>
                <c:pt idx="11804">
                  <c:v>2.46</c:v>
                </c:pt>
                <c:pt idx="11805">
                  <c:v>2.73</c:v>
                </c:pt>
                <c:pt idx="11806">
                  <c:v>3.16</c:v>
                </c:pt>
                <c:pt idx="11807">
                  <c:v>3.66</c:v>
                </c:pt>
                <c:pt idx="11808">
                  <c:v>4.05</c:v>
                </c:pt>
                <c:pt idx="11809">
                  <c:v>4.42</c:v>
                </c:pt>
                <c:pt idx="11810">
                  <c:v>4.7</c:v>
                </c:pt>
                <c:pt idx="11811">
                  <c:v>4.96</c:v>
                </c:pt>
                <c:pt idx="11812">
                  <c:v>5.16</c:v>
                </c:pt>
                <c:pt idx="11813">
                  <c:v>5.33</c:v>
                </c:pt>
                <c:pt idx="11814">
                  <c:v>5.49</c:v>
                </c:pt>
                <c:pt idx="11815">
                  <c:v>5.62</c:v>
                </c:pt>
                <c:pt idx="11816">
                  <c:v>5.72</c:v>
                </c:pt>
                <c:pt idx="11817">
                  <c:v>5.79</c:v>
                </c:pt>
                <c:pt idx="11818">
                  <c:v>5.8</c:v>
                </c:pt>
                <c:pt idx="11819">
                  <c:v>5.7</c:v>
                </c:pt>
                <c:pt idx="11820">
                  <c:v>5.52</c:v>
                </c:pt>
                <c:pt idx="11821">
                  <c:v>5.27</c:v>
                </c:pt>
                <c:pt idx="11822">
                  <c:v>4.97</c:v>
                </c:pt>
                <c:pt idx="11823">
                  <c:v>4.6500000000000004</c:v>
                </c:pt>
                <c:pt idx="11824">
                  <c:v>4.3499999999999996</c:v>
                </c:pt>
                <c:pt idx="11825">
                  <c:v>4.07</c:v>
                </c:pt>
                <c:pt idx="11826">
                  <c:v>3.84</c:v>
                </c:pt>
                <c:pt idx="11827">
                  <c:v>3.72</c:v>
                </c:pt>
                <c:pt idx="11828">
                  <c:v>3.66</c:v>
                </c:pt>
                <c:pt idx="11829">
                  <c:v>3.64</c:v>
                </c:pt>
                <c:pt idx="11830">
                  <c:v>3.6</c:v>
                </c:pt>
                <c:pt idx="11831">
                  <c:v>3.57</c:v>
                </c:pt>
                <c:pt idx="11832">
                  <c:v>3.52</c:v>
                </c:pt>
                <c:pt idx="11833">
                  <c:v>3.45</c:v>
                </c:pt>
                <c:pt idx="11834">
                  <c:v>3.38</c:v>
                </c:pt>
                <c:pt idx="11835">
                  <c:v>3.34</c:v>
                </c:pt>
                <c:pt idx="11836">
                  <c:v>3.26</c:v>
                </c:pt>
                <c:pt idx="11837">
                  <c:v>3.12</c:v>
                </c:pt>
                <c:pt idx="11838">
                  <c:v>2.98</c:v>
                </c:pt>
                <c:pt idx="11839">
                  <c:v>2.82</c:v>
                </c:pt>
                <c:pt idx="11840">
                  <c:v>2.7</c:v>
                </c:pt>
                <c:pt idx="11841">
                  <c:v>2.54</c:v>
                </c:pt>
                <c:pt idx="11842">
                  <c:v>2.4</c:v>
                </c:pt>
                <c:pt idx="11843">
                  <c:v>2.2799999999999998</c:v>
                </c:pt>
                <c:pt idx="11844">
                  <c:v>2.16</c:v>
                </c:pt>
                <c:pt idx="11845">
                  <c:v>2.04</c:v>
                </c:pt>
                <c:pt idx="11846">
                  <c:v>1.97</c:v>
                </c:pt>
                <c:pt idx="11847">
                  <c:v>1.89</c:v>
                </c:pt>
                <c:pt idx="11848">
                  <c:v>1.83</c:v>
                </c:pt>
                <c:pt idx="11849">
                  <c:v>1.78</c:v>
                </c:pt>
                <c:pt idx="11850">
                  <c:v>1.76</c:v>
                </c:pt>
                <c:pt idx="11851">
                  <c:v>1.74</c:v>
                </c:pt>
                <c:pt idx="11852">
                  <c:v>1.72</c:v>
                </c:pt>
                <c:pt idx="11853">
                  <c:v>1.76</c:v>
                </c:pt>
                <c:pt idx="11854">
                  <c:v>1.78</c:v>
                </c:pt>
                <c:pt idx="11855">
                  <c:v>1.84</c:v>
                </c:pt>
                <c:pt idx="11856">
                  <c:v>1.88</c:v>
                </c:pt>
                <c:pt idx="11857">
                  <c:v>1.92</c:v>
                </c:pt>
                <c:pt idx="11858">
                  <c:v>1.91</c:v>
                </c:pt>
                <c:pt idx="11859">
                  <c:v>1.86</c:v>
                </c:pt>
                <c:pt idx="11860">
                  <c:v>1.73</c:v>
                </c:pt>
                <c:pt idx="11861">
                  <c:v>1.59</c:v>
                </c:pt>
                <c:pt idx="11862">
                  <c:v>1.47</c:v>
                </c:pt>
                <c:pt idx="11863">
                  <c:v>1.37</c:v>
                </c:pt>
                <c:pt idx="11864">
                  <c:v>1.3</c:v>
                </c:pt>
                <c:pt idx="11865">
                  <c:v>1.24</c:v>
                </c:pt>
                <c:pt idx="11866">
                  <c:v>1.2</c:v>
                </c:pt>
                <c:pt idx="11867">
                  <c:v>1.17</c:v>
                </c:pt>
                <c:pt idx="11868">
                  <c:v>1.1299999999999999</c:v>
                </c:pt>
                <c:pt idx="11869">
                  <c:v>1.1100000000000001</c:v>
                </c:pt>
                <c:pt idx="11870">
                  <c:v>1.05</c:v>
                </c:pt>
                <c:pt idx="11871">
                  <c:v>1.02</c:v>
                </c:pt>
                <c:pt idx="11872">
                  <c:v>0.94</c:v>
                </c:pt>
                <c:pt idx="11873">
                  <c:v>0.84</c:v>
                </c:pt>
                <c:pt idx="11874">
                  <c:v>0.8</c:v>
                </c:pt>
                <c:pt idx="11875">
                  <c:v>0.76</c:v>
                </c:pt>
                <c:pt idx="11876">
                  <c:v>0.7</c:v>
                </c:pt>
                <c:pt idx="11877">
                  <c:v>0.64</c:v>
                </c:pt>
                <c:pt idx="11878">
                  <c:v>0.56000000000000005</c:v>
                </c:pt>
                <c:pt idx="11879">
                  <c:v>0.5</c:v>
                </c:pt>
                <c:pt idx="11880">
                  <c:v>0.46</c:v>
                </c:pt>
                <c:pt idx="11881">
                  <c:v>0.42</c:v>
                </c:pt>
                <c:pt idx="11882">
                  <c:v>0.4</c:v>
                </c:pt>
                <c:pt idx="11883">
                  <c:v>0.37</c:v>
                </c:pt>
                <c:pt idx="11884">
                  <c:v>0.35</c:v>
                </c:pt>
                <c:pt idx="11885">
                  <c:v>0.34</c:v>
                </c:pt>
                <c:pt idx="11886">
                  <c:v>0.33</c:v>
                </c:pt>
                <c:pt idx="11887">
                  <c:v>0.33</c:v>
                </c:pt>
                <c:pt idx="11888">
                  <c:v>0.36</c:v>
                </c:pt>
                <c:pt idx="11889">
                  <c:v>0.4</c:v>
                </c:pt>
                <c:pt idx="11890">
                  <c:v>0.42</c:v>
                </c:pt>
                <c:pt idx="11891">
                  <c:v>0.5</c:v>
                </c:pt>
                <c:pt idx="11892">
                  <c:v>0.6</c:v>
                </c:pt>
                <c:pt idx="11893">
                  <c:v>0.64</c:v>
                </c:pt>
                <c:pt idx="11894">
                  <c:v>0.69</c:v>
                </c:pt>
                <c:pt idx="11895">
                  <c:v>0.72</c:v>
                </c:pt>
                <c:pt idx="11896">
                  <c:v>0.76</c:v>
                </c:pt>
                <c:pt idx="11897">
                  <c:v>0.78</c:v>
                </c:pt>
                <c:pt idx="11898">
                  <c:v>0.79</c:v>
                </c:pt>
                <c:pt idx="11899">
                  <c:v>0.79</c:v>
                </c:pt>
                <c:pt idx="11900">
                  <c:v>0.79</c:v>
                </c:pt>
                <c:pt idx="11901">
                  <c:v>0.81</c:v>
                </c:pt>
                <c:pt idx="11902">
                  <c:v>0.73</c:v>
                </c:pt>
                <c:pt idx="11903">
                  <c:v>0.73</c:v>
                </c:pt>
                <c:pt idx="11904">
                  <c:v>0.7</c:v>
                </c:pt>
                <c:pt idx="11905">
                  <c:v>0.66</c:v>
                </c:pt>
                <c:pt idx="11906">
                  <c:v>0.59</c:v>
                </c:pt>
                <c:pt idx="11907">
                  <c:v>0.48</c:v>
                </c:pt>
                <c:pt idx="11908">
                  <c:v>0.38</c:v>
                </c:pt>
                <c:pt idx="11909">
                  <c:v>0.3</c:v>
                </c:pt>
                <c:pt idx="11910">
                  <c:v>0.23</c:v>
                </c:pt>
                <c:pt idx="11911">
                  <c:v>0.19</c:v>
                </c:pt>
                <c:pt idx="11912">
                  <c:v>0.15</c:v>
                </c:pt>
                <c:pt idx="11913">
                  <c:v>0.12</c:v>
                </c:pt>
                <c:pt idx="11914">
                  <c:v>0.1</c:v>
                </c:pt>
                <c:pt idx="11915">
                  <c:v>0.1</c:v>
                </c:pt>
                <c:pt idx="11916">
                  <c:v>0.1</c:v>
                </c:pt>
                <c:pt idx="11917">
                  <c:v>0.05</c:v>
                </c:pt>
                <c:pt idx="11918">
                  <c:v>0.01</c:v>
                </c:pt>
                <c:pt idx="11919">
                  <c:v>0.03</c:v>
                </c:pt>
                <c:pt idx="11920">
                  <c:v>0.02</c:v>
                </c:pt>
                <c:pt idx="11921">
                  <c:v>0.02</c:v>
                </c:pt>
                <c:pt idx="11922">
                  <c:v>0.04</c:v>
                </c:pt>
                <c:pt idx="11923">
                  <c:v>0.08</c:v>
                </c:pt>
                <c:pt idx="11924">
                  <c:v>0.15</c:v>
                </c:pt>
                <c:pt idx="11925">
                  <c:v>0.23</c:v>
                </c:pt>
                <c:pt idx="11926">
                  <c:v>0.38</c:v>
                </c:pt>
                <c:pt idx="11927">
                  <c:v>0.49</c:v>
                </c:pt>
                <c:pt idx="11928">
                  <c:v>0.6</c:v>
                </c:pt>
                <c:pt idx="11929">
                  <c:v>0.8</c:v>
                </c:pt>
                <c:pt idx="11930">
                  <c:v>0.9</c:v>
                </c:pt>
                <c:pt idx="11931">
                  <c:v>1.01</c:v>
                </c:pt>
                <c:pt idx="11932">
                  <c:v>1.1000000000000001</c:v>
                </c:pt>
                <c:pt idx="11933">
                  <c:v>1.1599999999999999</c:v>
                </c:pt>
                <c:pt idx="11934">
                  <c:v>1.24</c:v>
                </c:pt>
                <c:pt idx="11935">
                  <c:v>1.32</c:v>
                </c:pt>
                <c:pt idx="11936">
                  <c:v>1.43</c:v>
                </c:pt>
                <c:pt idx="11937">
                  <c:v>1.49</c:v>
                </c:pt>
                <c:pt idx="11938">
                  <c:v>1.58</c:v>
                </c:pt>
                <c:pt idx="11939">
                  <c:v>1.6</c:v>
                </c:pt>
                <c:pt idx="11940">
                  <c:v>1.62</c:v>
                </c:pt>
                <c:pt idx="11941">
                  <c:v>1.58</c:v>
                </c:pt>
                <c:pt idx="11942">
                  <c:v>1.6</c:v>
                </c:pt>
                <c:pt idx="11943">
                  <c:v>1.42</c:v>
                </c:pt>
                <c:pt idx="11944">
                  <c:v>1.34</c:v>
                </c:pt>
                <c:pt idx="11945">
                  <c:v>1.29</c:v>
                </c:pt>
                <c:pt idx="11946">
                  <c:v>1.22</c:v>
                </c:pt>
                <c:pt idx="11947">
                  <c:v>1.1399999999999999</c:v>
                </c:pt>
                <c:pt idx="11948">
                  <c:v>1.05</c:v>
                </c:pt>
                <c:pt idx="11949">
                  <c:v>0.96</c:v>
                </c:pt>
                <c:pt idx="11950">
                  <c:v>0.83</c:v>
                </c:pt>
                <c:pt idx="11951">
                  <c:v>0.78</c:v>
                </c:pt>
                <c:pt idx="11952">
                  <c:v>0.7</c:v>
                </c:pt>
                <c:pt idx="11953">
                  <c:v>0.66</c:v>
                </c:pt>
                <c:pt idx="11954">
                  <c:v>0.65</c:v>
                </c:pt>
                <c:pt idx="11955">
                  <c:v>0.7</c:v>
                </c:pt>
                <c:pt idx="11956">
                  <c:v>0.78</c:v>
                </c:pt>
                <c:pt idx="11957">
                  <c:v>0.86</c:v>
                </c:pt>
                <c:pt idx="11958">
                  <c:v>0.98</c:v>
                </c:pt>
                <c:pt idx="11959">
                  <c:v>0.99</c:v>
                </c:pt>
                <c:pt idx="11960">
                  <c:v>0.97</c:v>
                </c:pt>
                <c:pt idx="11961">
                  <c:v>0.96</c:v>
                </c:pt>
                <c:pt idx="11962">
                  <c:v>0.91</c:v>
                </c:pt>
                <c:pt idx="11963">
                  <c:v>0.9</c:v>
                </c:pt>
                <c:pt idx="11964">
                  <c:v>0.88</c:v>
                </c:pt>
                <c:pt idx="11965">
                  <c:v>0.83</c:v>
                </c:pt>
                <c:pt idx="11966">
                  <c:v>0.8</c:v>
                </c:pt>
                <c:pt idx="11967">
                  <c:v>0.72</c:v>
                </c:pt>
                <c:pt idx="11968">
                  <c:v>0.67</c:v>
                </c:pt>
                <c:pt idx="11969">
                  <c:v>0.64</c:v>
                </c:pt>
                <c:pt idx="11970">
                  <c:v>0.6</c:v>
                </c:pt>
                <c:pt idx="11971">
                  <c:v>0.61</c:v>
                </c:pt>
                <c:pt idx="11972">
                  <c:v>0.66</c:v>
                </c:pt>
                <c:pt idx="11973">
                  <c:v>0.74</c:v>
                </c:pt>
                <c:pt idx="11974">
                  <c:v>0.81</c:v>
                </c:pt>
                <c:pt idx="11975">
                  <c:v>0.96</c:v>
                </c:pt>
                <c:pt idx="11976">
                  <c:v>1.06</c:v>
                </c:pt>
                <c:pt idx="11977">
                  <c:v>1.1399999999999999</c:v>
                </c:pt>
                <c:pt idx="11978">
                  <c:v>1.25</c:v>
                </c:pt>
                <c:pt idx="11979">
                  <c:v>1.37</c:v>
                </c:pt>
                <c:pt idx="11980">
                  <c:v>1.58</c:v>
                </c:pt>
                <c:pt idx="11981">
                  <c:v>1.82</c:v>
                </c:pt>
                <c:pt idx="11982">
                  <c:v>2.08</c:v>
                </c:pt>
                <c:pt idx="11983">
                  <c:v>2.31</c:v>
                </c:pt>
                <c:pt idx="11984">
                  <c:v>2.44</c:v>
                </c:pt>
                <c:pt idx="11985">
                  <c:v>2.54</c:v>
                </c:pt>
                <c:pt idx="11986">
                  <c:v>2.58</c:v>
                </c:pt>
                <c:pt idx="11987">
                  <c:v>2.57</c:v>
                </c:pt>
                <c:pt idx="11988">
                  <c:v>2.52</c:v>
                </c:pt>
                <c:pt idx="11989">
                  <c:v>2.46</c:v>
                </c:pt>
                <c:pt idx="11990">
                  <c:v>2.34</c:v>
                </c:pt>
                <c:pt idx="11991">
                  <c:v>2.2400000000000002</c:v>
                </c:pt>
                <c:pt idx="11992">
                  <c:v>2.16</c:v>
                </c:pt>
                <c:pt idx="11993">
                  <c:v>2.0699999999999998</c:v>
                </c:pt>
                <c:pt idx="11994">
                  <c:v>2.02</c:v>
                </c:pt>
                <c:pt idx="11995">
                  <c:v>2.09</c:v>
                </c:pt>
                <c:pt idx="11996">
                  <c:v>2.2599999999999998</c:v>
                </c:pt>
                <c:pt idx="11997">
                  <c:v>2.5099999999999998</c:v>
                </c:pt>
                <c:pt idx="11998">
                  <c:v>2.76</c:v>
                </c:pt>
                <c:pt idx="11999">
                  <c:v>2.98</c:v>
                </c:pt>
                <c:pt idx="12000">
                  <c:v>3.08</c:v>
                </c:pt>
                <c:pt idx="12001">
                  <c:v>3.18</c:v>
                </c:pt>
                <c:pt idx="12002">
                  <c:v>3.26</c:v>
                </c:pt>
                <c:pt idx="12003">
                  <c:v>3.36</c:v>
                </c:pt>
                <c:pt idx="12004">
                  <c:v>3.44</c:v>
                </c:pt>
                <c:pt idx="12005">
                  <c:v>3.58</c:v>
                </c:pt>
                <c:pt idx="12006">
                  <c:v>3.69</c:v>
                </c:pt>
                <c:pt idx="12007">
                  <c:v>3.8</c:v>
                </c:pt>
                <c:pt idx="12008">
                  <c:v>3.88</c:v>
                </c:pt>
                <c:pt idx="12009">
                  <c:v>3.93</c:v>
                </c:pt>
                <c:pt idx="12010">
                  <c:v>3.95</c:v>
                </c:pt>
                <c:pt idx="12011">
                  <c:v>3.91</c:v>
                </c:pt>
                <c:pt idx="12012">
                  <c:v>3.82</c:v>
                </c:pt>
                <c:pt idx="12013">
                  <c:v>3.7</c:v>
                </c:pt>
                <c:pt idx="12014">
                  <c:v>3.56</c:v>
                </c:pt>
                <c:pt idx="12015">
                  <c:v>3.43</c:v>
                </c:pt>
                <c:pt idx="12016">
                  <c:v>3.3</c:v>
                </c:pt>
                <c:pt idx="12017">
                  <c:v>3.17</c:v>
                </c:pt>
                <c:pt idx="12018">
                  <c:v>3.04</c:v>
                </c:pt>
                <c:pt idx="12019">
                  <c:v>2.92</c:v>
                </c:pt>
                <c:pt idx="12020">
                  <c:v>2.84</c:v>
                </c:pt>
                <c:pt idx="12021">
                  <c:v>2.78</c:v>
                </c:pt>
                <c:pt idx="12022">
                  <c:v>2.76</c:v>
                </c:pt>
                <c:pt idx="12023">
                  <c:v>2.76</c:v>
                </c:pt>
                <c:pt idx="12024">
                  <c:v>2.84</c:v>
                </c:pt>
                <c:pt idx="12025">
                  <c:v>2.91</c:v>
                </c:pt>
                <c:pt idx="12026">
                  <c:v>3.03</c:v>
                </c:pt>
                <c:pt idx="12027">
                  <c:v>3.19</c:v>
                </c:pt>
                <c:pt idx="12028">
                  <c:v>3.34</c:v>
                </c:pt>
                <c:pt idx="12029">
                  <c:v>3.45</c:v>
                </c:pt>
                <c:pt idx="12030">
                  <c:v>3.56</c:v>
                </c:pt>
                <c:pt idx="12031">
                  <c:v>3.64</c:v>
                </c:pt>
                <c:pt idx="12032">
                  <c:v>3.69</c:v>
                </c:pt>
                <c:pt idx="12033">
                  <c:v>3.74</c:v>
                </c:pt>
                <c:pt idx="12034">
                  <c:v>3.79</c:v>
                </c:pt>
                <c:pt idx="12035">
                  <c:v>3.82</c:v>
                </c:pt>
                <c:pt idx="12036">
                  <c:v>3.89</c:v>
                </c:pt>
                <c:pt idx="12037">
                  <c:v>3.92</c:v>
                </c:pt>
                <c:pt idx="12038">
                  <c:v>3.92</c:v>
                </c:pt>
                <c:pt idx="12039">
                  <c:v>3.91</c:v>
                </c:pt>
                <c:pt idx="12040">
                  <c:v>3.89</c:v>
                </c:pt>
                <c:pt idx="12041">
                  <c:v>3.82</c:v>
                </c:pt>
                <c:pt idx="12042">
                  <c:v>3.77</c:v>
                </c:pt>
                <c:pt idx="12043">
                  <c:v>3.8</c:v>
                </c:pt>
                <c:pt idx="12044">
                  <c:v>3.8</c:v>
                </c:pt>
                <c:pt idx="12045">
                  <c:v>3.84</c:v>
                </c:pt>
                <c:pt idx="12046">
                  <c:v>3.89</c:v>
                </c:pt>
                <c:pt idx="12047">
                  <c:v>3.92</c:v>
                </c:pt>
                <c:pt idx="12048">
                  <c:v>3.96</c:v>
                </c:pt>
                <c:pt idx="12049">
                  <c:v>4</c:v>
                </c:pt>
                <c:pt idx="12050">
                  <c:v>4.03</c:v>
                </c:pt>
                <c:pt idx="12051">
                  <c:v>4.0999999999999996</c:v>
                </c:pt>
                <c:pt idx="12052">
                  <c:v>4.1100000000000003</c:v>
                </c:pt>
                <c:pt idx="12053">
                  <c:v>4.0999999999999996</c:v>
                </c:pt>
                <c:pt idx="12054">
                  <c:v>4.0599999999999996</c:v>
                </c:pt>
                <c:pt idx="12055">
                  <c:v>3.99</c:v>
                </c:pt>
                <c:pt idx="12056">
                  <c:v>3.9</c:v>
                </c:pt>
                <c:pt idx="12057">
                  <c:v>3.83</c:v>
                </c:pt>
                <c:pt idx="12058">
                  <c:v>3.78</c:v>
                </c:pt>
                <c:pt idx="12059">
                  <c:v>3.72</c:v>
                </c:pt>
                <c:pt idx="12060">
                  <c:v>3.62</c:v>
                </c:pt>
                <c:pt idx="12061">
                  <c:v>3.56</c:v>
                </c:pt>
                <c:pt idx="12062">
                  <c:v>3.58</c:v>
                </c:pt>
                <c:pt idx="12063">
                  <c:v>3.58</c:v>
                </c:pt>
                <c:pt idx="12064">
                  <c:v>3.56</c:v>
                </c:pt>
                <c:pt idx="12065">
                  <c:v>3.57</c:v>
                </c:pt>
                <c:pt idx="12066">
                  <c:v>3.52</c:v>
                </c:pt>
                <c:pt idx="12067">
                  <c:v>3.42</c:v>
                </c:pt>
                <c:pt idx="12068">
                  <c:v>3.3</c:v>
                </c:pt>
                <c:pt idx="12069">
                  <c:v>3.16</c:v>
                </c:pt>
                <c:pt idx="12070">
                  <c:v>3.11</c:v>
                </c:pt>
                <c:pt idx="12071">
                  <c:v>2.99</c:v>
                </c:pt>
                <c:pt idx="12072">
                  <c:v>2.9</c:v>
                </c:pt>
                <c:pt idx="12073">
                  <c:v>2.84</c:v>
                </c:pt>
                <c:pt idx="12074">
                  <c:v>2.83</c:v>
                </c:pt>
                <c:pt idx="12075">
                  <c:v>2.87</c:v>
                </c:pt>
                <c:pt idx="12076">
                  <c:v>3.04</c:v>
                </c:pt>
                <c:pt idx="12077">
                  <c:v>3.22</c:v>
                </c:pt>
                <c:pt idx="12078">
                  <c:v>3.31</c:v>
                </c:pt>
                <c:pt idx="12079">
                  <c:v>3.41</c:v>
                </c:pt>
                <c:pt idx="12080">
                  <c:v>3.36</c:v>
                </c:pt>
                <c:pt idx="12081">
                  <c:v>3.34</c:v>
                </c:pt>
                <c:pt idx="12082">
                  <c:v>3.29</c:v>
                </c:pt>
                <c:pt idx="12083">
                  <c:v>3.23</c:v>
                </c:pt>
                <c:pt idx="12084">
                  <c:v>3.2</c:v>
                </c:pt>
                <c:pt idx="12085">
                  <c:v>3.25</c:v>
                </c:pt>
                <c:pt idx="12086">
                  <c:v>3.42</c:v>
                </c:pt>
                <c:pt idx="12087">
                  <c:v>3.52</c:v>
                </c:pt>
                <c:pt idx="12088">
                  <c:v>3.6</c:v>
                </c:pt>
                <c:pt idx="12089">
                  <c:v>3.6</c:v>
                </c:pt>
                <c:pt idx="12090">
                  <c:v>3.61</c:v>
                </c:pt>
                <c:pt idx="12091">
                  <c:v>3.56</c:v>
                </c:pt>
                <c:pt idx="12092">
                  <c:v>3.6</c:v>
                </c:pt>
                <c:pt idx="12093">
                  <c:v>3.61</c:v>
                </c:pt>
                <c:pt idx="12094">
                  <c:v>3.64</c:v>
                </c:pt>
                <c:pt idx="12095">
                  <c:v>3.66</c:v>
                </c:pt>
                <c:pt idx="12096">
                  <c:v>3.67</c:v>
                </c:pt>
                <c:pt idx="12097">
                  <c:v>3.69</c:v>
                </c:pt>
                <c:pt idx="12098">
                  <c:v>3.7</c:v>
                </c:pt>
                <c:pt idx="12099">
                  <c:v>3.7</c:v>
                </c:pt>
                <c:pt idx="12100">
                  <c:v>3.64</c:v>
                </c:pt>
                <c:pt idx="12101">
                  <c:v>3.54</c:v>
                </c:pt>
                <c:pt idx="12102">
                  <c:v>3.46</c:v>
                </c:pt>
                <c:pt idx="12103">
                  <c:v>3.36</c:v>
                </c:pt>
                <c:pt idx="12104">
                  <c:v>3.25</c:v>
                </c:pt>
                <c:pt idx="12105">
                  <c:v>3.14</c:v>
                </c:pt>
                <c:pt idx="12106">
                  <c:v>3.02</c:v>
                </c:pt>
                <c:pt idx="12107">
                  <c:v>2.92</c:v>
                </c:pt>
                <c:pt idx="12108">
                  <c:v>2.81</c:v>
                </c:pt>
                <c:pt idx="12109">
                  <c:v>2.71</c:v>
                </c:pt>
                <c:pt idx="12110">
                  <c:v>2.61</c:v>
                </c:pt>
                <c:pt idx="12111">
                  <c:v>2.5</c:v>
                </c:pt>
                <c:pt idx="12112">
                  <c:v>2.39</c:v>
                </c:pt>
                <c:pt idx="12113">
                  <c:v>2.31</c:v>
                </c:pt>
                <c:pt idx="12114">
                  <c:v>2.2400000000000002</c:v>
                </c:pt>
                <c:pt idx="12115">
                  <c:v>2.19</c:v>
                </c:pt>
                <c:pt idx="12116">
                  <c:v>2.14</c:v>
                </c:pt>
                <c:pt idx="12117">
                  <c:v>2.11</c:v>
                </c:pt>
                <c:pt idx="12118">
                  <c:v>2.13</c:v>
                </c:pt>
                <c:pt idx="12119">
                  <c:v>2.16</c:v>
                </c:pt>
                <c:pt idx="12120">
                  <c:v>2.21</c:v>
                </c:pt>
                <c:pt idx="12121">
                  <c:v>2.2999999999999998</c:v>
                </c:pt>
                <c:pt idx="12122">
                  <c:v>2.36</c:v>
                </c:pt>
                <c:pt idx="12123">
                  <c:v>2.42</c:v>
                </c:pt>
                <c:pt idx="12124">
                  <c:v>2.46</c:v>
                </c:pt>
                <c:pt idx="12125">
                  <c:v>2.58</c:v>
                </c:pt>
                <c:pt idx="12126">
                  <c:v>2.68</c:v>
                </c:pt>
                <c:pt idx="12127">
                  <c:v>2.78</c:v>
                </c:pt>
                <c:pt idx="12128">
                  <c:v>2.87</c:v>
                </c:pt>
                <c:pt idx="12129">
                  <c:v>2.92</c:v>
                </c:pt>
                <c:pt idx="12130">
                  <c:v>2.91</c:v>
                </c:pt>
                <c:pt idx="12131">
                  <c:v>3.12</c:v>
                </c:pt>
                <c:pt idx="12132">
                  <c:v>3.31</c:v>
                </c:pt>
                <c:pt idx="12133">
                  <c:v>3.5</c:v>
                </c:pt>
                <c:pt idx="12134">
                  <c:v>3.73</c:v>
                </c:pt>
                <c:pt idx="12135">
                  <c:v>3.98</c:v>
                </c:pt>
                <c:pt idx="12136">
                  <c:v>4.1900000000000004</c:v>
                </c:pt>
                <c:pt idx="12137">
                  <c:v>4.38</c:v>
                </c:pt>
                <c:pt idx="12138">
                  <c:v>4.53</c:v>
                </c:pt>
                <c:pt idx="12139">
                  <c:v>4.59</c:v>
                </c:pt>
                <c:pt idx="12140">
                  <c:v>4.5199999999999996</c:v>
                </c:pt>
                <c:pt idx="12141">
                  <c:v>4.37</c:v>
                </c:pt>
                <c:pt idx="12142">
                  <c:v>4.17</c:v>
                </c:pt>
                <c:pt idx="12143">
                  <c:v>3.99</c:v>
                </c:pt>
                <c:pt idx="12144">
                  <c:v>3.78</c:v>
                </c:pt>
                <c:pt idx="12145">
                  <c:v>3.58</c:v>
                </c:pt>
                <c:pt idx="12146">
                  <c:v>3.44</c:v>
                </c:pt>
                <c:pt idx="12147">
                  <c:v>3.27</c:v>
                </c:pt>
                <c:pt idx="12148">
                  <c:v>3.16</c:v>
                </c:pt>
                <c:pt idx="12149">
                  <c:v>3.12</c:v>
                </c:pt>
                <c:pt idx="12150">
                  <c:v>3.11</c:v>
                </c:pt>
                <c:pt idx="12151">
                  <c:v>3.11</c:v>
                </c:pt>
                <c:pt idx="12152">
                  <c:v>3.1</c:v>
                </c:pt>
                <c:pt idx="12153">
                  <c:v>3.1</c:v>
                </c:pt>
                <c:pt idx="12154">
                  <c:v>3.16</c:v>
                </c:pt>
                <c:pt idx="12155">
                  <c:v>3.14</c:v>
                </c:pt>
                <c:pt idx="12156">
                  <c:v>3.14</c:v>
                </c:pt>
                <c:pt idx="12157">
                  <c:v>3.12</c:v>
                </c:pt>
                <c:pt idx="12158">
                  <c:v>3.15</c:v>
                </c:pt>
                <c:pt idx="12159">
                  <c:v>3.15</c:v>
                </c:pt>
                <c:pt idx="12160">
                  <c:v>3.15</c:v>
                </c:pt>
                <c:pt idx="12161">
                  <c:v>3.12</c:v>
                </c:pt>
                <c:pt idx="12162">
                  <c:v>3.1</c:v>
                </c:pt>
                <c:pt idx="12163">
                  <c:v>3.1</c:v>
                </c:pt>
                <c:pt idx="12164">
                  <c:v>3.08</c:v>
                </c:pt>
                <c:pt idx="12165">
                  <c:v>3.06</c:v>
                </c:pt>
                <c:pt idx="12166">
                  <c:v>3.03</c:v>
                </c:pt>
                <c:pt idx="12167">
                  <c:v>2.97</c:v>
                </c:pt>
                <c:pt idx="12168">
                  <c:v>2.88</c:v>
                </c:pt>
                <c:pt idx="12169">
                  <c:v>2.83</c:v>
                </c:pt>
                <c:pt idx="12170">
                  <c:v>2.78</c:v>
                </c:pt>
                <c:pt idx="12171">
                  <c:v>2.74</c:v>
                </c:pt>
                <c:pt idx="12172">
                  <c:v>2.71</c:v>
                </c:pt>
                <c:pt idx="12173">
                  <c:v>2.64</c:v>
                </c:pt>
                <c:pt idx="12174">
                  <c:v>2.73</c:v>
                </c:pt>
                <c:pt idx="12175">
                  <c:v>3</c:v>
                </c:pt>
                <c:pt idx="12176">
                  <c:v>3.27</c:v>
                </c:pt>
                <c:pt idx="12177">
                  <c:v>3.47</c:v>
                </c:pt>
                <c:pt idx="12178">
                  <c:v>3.63</c:v>
                </c:pt>
                <c:pt idx="12179">
                  <c:v>3.74</c:v>
                </c:pt>
                <c:pt idx="12180">
                  <c:v>3.75</c:v>
                </c:pt>
                <c:pt idx="12181">
                  <c:v>3.65</c:v>
                </c:pt>
                <c:pt idx="12182">
                  <c:v>3.47</c:v>
                </c:pt>
                <c:pt idx="12183">
                  <c:v>3.27</c:v>
                </c:pt>
                <c:pt idx="12184">
                  <c:v>3.06</c:v>
                </c:pt>
                <c:pt idx="12185">
                  <c:v>2.89</c:v>
                </c:pt>
                <c:pt idx="12186">
                  <c:v>2.72</c:v>
                </c:pt>
                <c:pt idx="12187">
                  <c:v>2.56</c:v>
                </c:pt>
                <c:pt idx="12188">
                  <c:v>2.4</c:v>
                </c:pt>
                <c:pt idx="12189">
                  <c:v>2.2799999999999998</c:v>
                </c:pt>
                <c:pt idx="12190">
                  <c:v>2.17</c:v>
                </c:pt>
                <c:pt idx="12191">
                  <c:v>2.08</c:v>
                </c:pt>
                <c:pt idx="12192">
                  <c:v>2</c:v>
                </c:pt>
                <c:pt idx="12193">
                  <c:v>1.94</c:v>
                </c:pt>
                <c:pt idx="12194">
                  <c:v>1.89</c:v>
                </c:pt>
                <c:pt idx="12195">
                  <c:v>1.82</c:v>
                </c:pt>
                <c:pt idx="12196">
                  <c:v>1.76</c:v>
                </c:pt>
                <c:pt idx="12197">
                  <c:v>1.7</c:v>
                </c:pt>
                <c:pt idx="12198">
                  <c:v>1.64</c:v>
                </c:pt>
                <c:pt idx="12199">
                  <c:v>1.59</c:v>
                </c:pt>
                <c:pt idx="12200">
                  <c:v>1.56</c:v>
                </c:pt>
                <c:pt idx="12201">
                  <c:v>1.56</c:v>
                </c:pt>
                <c:pt idx="12202">
                  <c:v>1.56</c:v>
                </c:pt>
                <c:pt idx="12203">
                  <c:v>1.58</c:v>
                </c:pt>
                <c:pt idx="12204">
                  <c:v>1.62</c:v>
                </c:pt>
                <c:pt idx="12205">
                  <c:v>1.68</c:v>
                </c:pt>
                <c:pt idx="12206">
                  <c:v>1.72</c:v>
                </c:pt>
                <c:pt idx="12207">
                  <c:v>1.74</c:v>
                </c:pt>
                <c:pt idx="12208">
                  <c:v>1.77</c:v>
                </c:pt>
                <c:pt idx="12209">
                  <c:v>1.78</c:v>
                </c:pt>
                <c:pt idx="12210">
                  <c:v>1.78</c:v>
                </c:pt>
                <c:pt idx="12211">
                  <c:v>1.74</c:v>
                </c:pt>
                <c:pt idx="12212">
                  <c:v>1.69</c:v>
                </c:pt>
                <c:pt idx="12213">
                  <c:v>1.63</c:v>
                </c:pt>
                <c:pt idx="12214">
                  <c:v>1.57</c:v>
                </c:pt>
                <c:pt idx="12215">
                  <c:v>1.52</c:v>
                </c:pt>
                <c:pt idx="12216">
                  <c:v>1.43</c:v>
                </c:pt>
                <c:pt idx="12217">
                  <c:v>1.38</c:v>
                </c:pt>
                <c:pt idx="12218">
                  <c:v>1.3</c:v>
                </c:pt>
                <c:pt idx="12219">
                  <c:v>1.21</c:v>
                </c:pt>
                <c:pt idx="12220">
                  <c:v>1.1200000000000001</c:v>
                </c:pt>
                <c:pt idx="12221">
                  <c:v>1.03</c:v>
                </c:pt>
                <c:pt idx="12222">
                  <c:v>0.98</c:v>
                </c:pt>
                <c:pt idx="12223">
                  <c:v>0.88</c:v>
                </c:pt>
                <c:pt idx="12224">
                  <c:v>0.8</c:v>
                </c:pt>
                <c:pt idx="12225">
                  <c:v>0.82</c:v>
                </c:pt>
                <c:pt idx="12226">
                  <c:v>0.75</c:v>
                </c:pt>
                <c:pt idx="12227">
                  <c:v>0.71</c:v>
                </c:pt>
                <c:pt idx="12228">
                  <c:v>0.7</c:v>
                </c:pt>
                <c:pt idx="12229">
                  <c:v>0.69</c:v>
                </c:pt>
                <c:pt idx="12230">
                  <c:v>0.66</c:v>
                </c:pt>
                <c:pt idx="12231">
                  <c:v>0.62</c:v>
                </c:pt>
                <c:pt idx="12232">
                  <c:v>0.54</c:v>
                </c:pt>
                <c:pt idx="12233">
                  <c:v>0.48</c:v>
                </c:pt>
                <c:pt idx="12234">
                  <c:v>0.44</c:v>
                </c:pt>
                <c:pt idx="12235">
                  <c:v>0.44</c:v>
                </c:pt>
                <c:pt idx="12236">
                  <c:v>0.44</c:v>
                </c:pt>
                <c:pt idx="12237">
                  <c:v>0.46</c:v>
                </c:pt>
                <c:pt idx="12238">
                  <c:v>0.52</c:v>
                </c:pt>
                <c:pt idx="12239">
                  <c:v>0.54</c:v>
                </c:pt>
                <c:pt idx="12240">
                  <c:v>0.54</c:v>
                </c:pt>
                <c:pt idx="12241">
                  <c:v>0.5</c:v>
                </c:pt>
                <c:pt idx="12242">
                  <c:v>0.46</c:v>
                </c:pt>
                <c:pt idx="12243">
                  <c:v>0.45</c:v>
                </c:pt>
                <c:pt idx="12244">
                  <c:v>0.44</c:v>
                </c:pt>
                <c:pt idx="12245">
                  <c:v>0.42</c:v>
                </c:pt>
                <c:pt idx="12246">
                  <c:v>0.4</c:v>
                </c:pt>
                <c:pt idx="12247">
                  <c:v>0.4</c:v>
                </c:pt>
                <c:pt idx="12248">
                  <c:v>0.44</c:v>
                </c:pt>
                <c:pt idx="12249">
                  <c:v>0.52</c:v>
                </c:pt>
                <c:pt idx="12250">
                  <c:v>0.67</c:v>
                </c:pt>
                <c:pt idx="12251">
                  <c:v>0.83</c:v>
                </c:pt>
                <c:pt idx="12252">
                  <c:v>0.91</c:v>
                </c:pt>
                <c:pt idx="12253">
                  <c:v>0.91</c:v>
                </c:pt>
                <c:pt idx="12254">
                  <c:v>1</c:v>
                </c:pt>
                <c:pt idx="12255">
                  <c:v>1.1200000000000001</c:v>
                </c:pt>
                <c:pt idx="12256">
                  <c:v>1.29</c:v>
                </c:pt>
                <c:pt idx="12257">
                  <c:v>1.53</c:v>
                </c:pt>
                <c:pt idx="12258">
                  <c:v>1.82</c:v>
                </c:pt>
                <c:pt idx="12259">
                  <c:v>2.02</c:v>
                </c:pt>
                <c:pt idx="12260">
                  <c:v>2.13</c:v>
                </c:pt>
                <c:pt idx="12261">
                  <c:v>2.21</c:v>
                </c:pt>
                <c:pt idx="12262">
                  <c:v>2.2000000000000002</c:v>
                </c:pt>
                <c:pt idx="12263">
                  <c:v>2.16</c:v>
                </c:pt>
                <c:pt idx="12264">
                  <c:v>2.06</c:v>
                </c:pt>
                <c:pt idx="12265">
                  <c:v>1.97</c:v>
                </c:pt>
                <c:pt idx="12266">
                  <c:v>1.88</c:v>
                </c:pt>
                <c:pt idx="12267">
                  <c:v>1.79</c:v>
                </c:pt>
                <c:pt idx="12268">
                  <c:v>1.7</c:v>
                </c:pt>
                <c:pt idx="12269">
                  <c:v>1.6</c:v>
                </c:pt>
                <c:pt idx="12270">
                  <c:v>1.53</c:v>
                </c:pt>
                <c:pt idx="12271">
                  <c:v>1.44</c:v>
                </c:pt>
                <c:pt idx="12272">
                  <c:v>1.37</c:v>
                </c:pt>
                <c:pt idx="12273">
                  <c:v>1.31</c:v>
                </c:pt>
                <c:pt idx="12274">
                  <c:v>1.25</c:v>
                </c:pt>
                <c:pt idx="12275">
                  <c:v>1.22</c:v>
                </c:pt>
                <c:pt idx="12276">
                  <c:v>1.22</c:v>
                </c:pt>
                <c:pt idx="12277">
                  <c:v>1.24</c:v>
                </c:pt>
                <c:pt idx="12278">
                  <c:v>1.36</c:v>
                </c:pt>
                <c:pt idx="12279">
                  <c:v>1.44</c:v>
                </c:pt>
                <c:pt idx="12280">
                  <c:v>1.57</c:v>
                </c:pt>
                <c:pt idx="12281">
                  <c:v>1.95</c:v>
                </c:pt>
                <c:pt idx="12282">
                  <c:v>1.93</c:v>
                </c:pt>
                <c:pt idx="12283">
                  <c:v>2</c:v>
                </c:pt>
                <c:pt idx="12284">
                  <c:v>1.96</c:v>
                </c:pt>
                <c:pt idx="12285">
                  <c:v>1.86</c:v>
                </c:pt>
                <c:pt idx="12286">
                  <c:v>1.79</c:v>
                </c:pt>
                <c:pt idx="12287">
                  <c:v>1.77</c:v>
                </c:pt>
                <c:pt idx="12288">
                  <c:v>1.78</c:v>
                </c:pt>
                <c:pt idx="12289">
                  <c:v>1.7</c:v>
                </c:pt>
                <c:pt idx="12290">
                  <c:v>1.6</c:v>
                </c:pt>
                <c:pt idx="12291">
                  <c:v>1.5</c:v>
                </c:pt>
                <c:pt idx="12292">
                  <c:v>1.38</c:v>
                </c:pt>
                <c:pt idx="12293">
                  <c:v>1.29</c:v>
                </c:pt>
                <c:pt idx="12294">
                  <c:v>1.24</c:v>
                </c:pt>
                <c:pt idx="12295">
                  <c:v>1.18</c:v>
                </c:pt>
                <c:pt idx="12296">
                  <c:v>1.1200000000000001</c:v>
                </c:pt>
                <c:pt idx="12297">
                  <c:v>1.1000000000000001</c:v>
                </c:pt>
                <c:pt idx="12298">
                  <c:v>1.23</c:v>
                </c:pt>
                <c:pt idx="12299">
                  <c:v>1.24</c:v>
                </c:pt>
                <c:pt idx="12300">
                  <c:v>1.37</c:v>
                </c:pt>
                <c:pt idx="12301">
                  <c:v>1.48</c:v>
                </c:pt>
                <c:pt idx="12302">
                  <c:v>1.55</c:v>
                </c:pt>
                <c:pt idx="12303">
                  <c:v>1.68</c:v>
                </c:pt>
                <c:pt idx="12304">
                  <c:v>1.94</c:v>
                </c:pt>
                <c:pt idx="12305">
                  <c:v>2.2799999999999998</c:v>
                </c:pt>
                <c:pt idx="12306">
                  <c:v>2.57</c:v>
                </c:pt>
                <c:pt idx="12307">
                  <c:v>2.85</c:v>
                </c:pt>
                <c:pt idx="12308">
                  <c:v>3.1</c:v>
                </c:pt>
                <c:pt idx="12309">
                  <c:v>3.34</c:v>
                </c:pt>
                <c:pt idx="12310">
                  <c:v>3.56</c:v>
                </c:pt>
                <c:pt idx="12311">
                  <c:v>3.68</c:v>
                </c:pt>
                <c:pt idx="12312">
                  <c:v>3.78</c:v>
                </c:pt>
                <c:pt idx="12313">
                  <c:v>3.85</c:v>
                </c:pt>
                <c:pt idx="12314">
                  <c:v>3.82</c:v>
                </c:pt>
                <c:pt idx="12315">
                  <c:v>3.71</c:v>
                </c:pt>
                <c:pt idx="12316">
                  <c:v>3.57</c:v>
                </c:pt>
                <c:pt idx="12317">
                  <c:v>3.47</c:v>
                </c:pt>
                <c:pt idx="12318">
                  <c:v>3.34</c:v>
                </c:pt>
                <c:pt idx="12319">
                  <c:v>3.28</c:v>
                </c:pt>
                <c:pt idx="12320">
                  <c:v>3.33</c:v>
                </c:pt>
                <c:pt idx="12321">
                  <c:v>3.48</c:v>
                </c:pt>
                <c:pt idx="12322">
                  <c:v>3.72</c:v>
                </c:pt>
                <c:pt idx="12323">
                  <c:v>4.04</c:v>
                </c:pt>
                <c:pt idx="12324">
                  <c:v>4.32</c:v>
                </c:pt>
                <c:pt idx="12325">
                  <c:v>4.53</c:v>
                </c:pt>
                <c:pt idx="12326">
                  <c:v>4.67</c:v>
                </c:pt>
                <c:pt idx="12327">
                  <c:v>4.8099999999999996</c:v>
                </c:pt>
                <c:pt idx="12328">
                  <c:v>5.0199999999999996</c:v>
                </c:pt>
                <c:pt idx="12329">
                  <c:v>5.2</c:v>
                </c:pt>
                <c:pt idx="12330">
                  <c:v>5.35</c:v>
                </c:pt>
                <c:pt idx="12331">
                  <c:v>5.48</c:v>
                </c:pt>
                <c:pt idx="12332">
                  <c:v>5.62</c:v>
                </c:pt>
                <c:pt idx="12333">
                  <c:v>5.73</c:v>
                </c:pt>
                <c:pt idx="12334">
                  <c:v>5.85</c:v>
                </c:pt>
                <c:pt idx="12335">
                  <c:v>6.01</c:v>
                </c:pt>
                <c:pt idx="12336">
                  <c:v>6.17</c:v>
                </c:pt>
                <c:pt idx="12337">
                  <c:v>6.28</c:v>
                </c:pt>
                <c:pt idx="12338">
                  <c:v>6.38</c:v>
                </c:pt>
                <c:pt idx="12339">
                  <c:v>6.42</c:v>
                </c:pt>
                <c:pt idx="12340">
                  <c:v>6.42</c:v>
                </c:pt>
                <c:pt idx="12341">
                  <c:v>6.41</c:v>
                </c:pt>
                <c:pt idx="12342">
                  <c:v>6.35</c:v>
                </c:pt>
                <c:pt idx="12343">
                  <c:v>6.3</c:v>
                </c:pt>
                <c:pt idx="12344">
                  <c:v>6.24</c:v>
                </c:pt>
                <c:pt idx="12345">
                  <c:v>6.16</c:v>
                </c:pt>
                <c:pt idx="12346">
                  <c:v>6.09</c:v>
                </c:pt>
                <c:pt idx="12347">
                  <c:v>6.01</c:v>
                </c:pt>
                <c:pt idx="12348">
                  <c:v>5.9</c:v>
                </c:pt>
                <c:pt idx="12349">
                  <c:v>5.76</c:v>
                </c:pt>
                <c:pt idx="12350">
                  <c:v>5.61</c:v>
                </c:pt>
                <c:pt idx="12351">
                  <c:v>5.45</c:v>
                </c:pt>
                <c:pt idx="12352">
                  <c:v>5.3</c:v>
                </c:pt>
                <c:pt idx="12353">
                  <c:v>5.12</c:v>
                </c:pt>
                <c:pt idx="12354">
                  <c:v>5.01</c:v>
                </c:pt>
                <c:pt idx="12355">
                  <c:v>4.8600000000000003</c:v>
                </c:pt>
                <c:pt idx="12356">
                  <c:v>4.75</c:v>
                </c:pt>
                <c:pt idx="12357">
                  <c:v>4.6500000000000004</c:v>
                </c:pt>
                <c:pt idx="12358">
                  <c:v>4.57</c:v>
                </c:pt>
                <c:pt idx="12359">
                  <c:v>4.5199999999999996</c:v>
                </c:pt>
                <c:pt idx="12360">
                  <c:v>4.5199999999999996</c:v>
                </c:pt>
                <c:pt idx="12361">
                  <c:v>4.57</c:v>
                </c:pt>
                <c:pt idx="12362">
                  <c:v>4.6500000000000004</c:v>
                </c:pt>
                <c:pt idx="12363">
                  <c:v>4.72</c:v>
                </c:pt>
                <c:pt idx="12364">
                  <c:v>4.8099999999999996</c:v>
                </c:pt>
                <c:pt idx="12365">
                  <c:v>4.8499999999999996</c:v>
                </c:pt>
                <c:pt idx="12366">
                  <c:v>4.8499999999999996</c:v>
                </c:pt>
                <c:pt idx="12367">
                  <c:v>4.83</c:v>
                </c:pt>
                <c:pt idx="12368">
                  <c:v>4.8</c:v>
                </c:pt>
                <c:pt idx="12369">
                  <c:v>4.75</c:v>
                </c:pt>
                <c:pt idx="12370">
                  <c:v>4.7300000000000004</c:v>
                </c:pt>
                <c:pt idx="12371">
                  <c:v>4.72</c:v>
                </c:pt>
                <c:pt idx="12372">
                  <c:v>4.72</c:v>
                </c:pt>
                <c:pt idx="12373">
                  <c:v>4.72</c:v>
                </c:pt>
                <c:pt idx="12374">
                  <c:v>4.7300000000000004</c:v>
                </c:pt>
                <c:pt idx="12375">
                  <c:v>4.72</c:v>
                </c:pt>
                <c:pt idx="12376">
                  <c:v>4.8099999999999996</c:v>
                </c:pt>
                <c:pt idx="12377">
                  <c:v>4.84</c:v>
                </c:pt>
                <c:pt idx="12378">
                  <c:v>4.91</c:v>
                </c:pt>
                <c:pt idx="12379">
                  <c:v>4.99</c:v>
                </c:pt>
                <c:pt idx="12380">
                  <c:v>5.1100000000000003</c:v>
                </c:pt>
                <c:pt idx="12381">
                  <c:v>5.24</c:v>
                </c:pt>
                <c:pt idx="12382">
                  <c:v>5.38</c:v>
                </c:pt>
                <c:pt idx="12383">
                  <c:v>5.48</c:v>
                </c:pt>
                <c:pt idx="12384">
                  <c:v>5.5</c:v>
                </c:pt>
                <c:pt idx="12385">
                  <c:v>5.47</c:v>
                </c:pt>
                <c:pt idx="12386">
                  <c:v>5.4</c:v>
                </c:pt>
                <c:pt idx="12387">
                  <c:v>5.31</c:v>
                </c:pt>
                <c:pt idx="12388">
                  <c:v>5.2</c:v>
                </c:pt>
                <c:pt idx="12389">
                  <c:v>5.0999999999999996</c:v>
                </c:pt>
                <c:pt idx="12390">
                  <c:v>4.9800000000000004</c:v>
                </c:pt>
                <c:pt idx="12391">
                  <c:v>4.88</c:v>
                </c:pt>
                <c:pt idx="12392">
                  <c:v>4.8</c:v>
                </c:pt>
                <c:pt idx="12393">
                  <c:v>4.68</c:v>
                </c:pt>
                <c:pt idx="12394">
                  <c:v>4.5999999999999996</c:v>
                </c:pt>
                <c:pt idx="12395">
                  <c:v>4.5</c:v>
                </c:pt>
                <c:pt idx="12396">
                  <c:v>4.42</c:v>
                </c:pt>
                <c:pt idx="12397">
                  <c:v>4.32</c:v>
                </c:pt>
                <c:pt idx="12398">
                  <c:v>4.21</c:v>
                </c:pt>
                <c:pt idx="12399">
                  <c:v>4.1500000000000004</c:v>
                </c:pt>
                <c:pt idx="12400">
                  <c:v>4.0599999999999996</c:v>
                </c:pt>
                <c:pt idx="12401">
                  <c:v>4.08</c:v>
                </c:pt>
                <c:pt idx="12402">
                  <c:v>4.12</c:v>
                </c:pt>
                <c:pt idx="12403">
                  <c:v>4.17</c:v>
                </c:pt>
                <c:pt idx="12404">
                  <c:v>4.28</c:v>
                </c:pt>
                <c:pt idx="12405">
                  <c:v>4.4000000000000004</c:v>
                </c:pt>
                <c:pt idx="12406">
                  <c:v>4.5199999999999996</c:v>
                </c:pt>
                <c:pt idx="12407">
                  <c:v>4.6399999999999997</c:v>
                </c:pt>
                <c:pt idx="12408">
                  <c:v>4.7</c:v>
                </c:pt>
                <c:pt idx="12409">
                  <c:v>4.76</c:v>
                </c:pt>
                <c:pt idx="12410">
                  <c:v>4.79</c:v>
                </c:pt>
                <c:pt idx="12411">
                  <c:v>4.8099999999999996</c:v>
                </c:pt>
                <c:pt idx="12412">
                  <c:v>4.83</c:v>
                </c:pt>
                <c:pt idx="12413">
                  <c:v>4.8600000000000003</c:v>
                </c:pt>
                <c:pt idx="12414">
                  <c:v>4.87</c:v>
                </c:pt>
                <c:pt idx="12415">
                  <c:v>4.9400000000000004</c:v>
                </c:pt>
                <c:pt idx="12416">
                  <c:v>5</c:v>
                </c:pt>
                <c:pt idx="12417">
                  <c:v>5.0599999999999996</c:v>
                </c:pt>
                <c:pt idx="12418">
                  <c:v>5.15</c:v>
                </c:pt>
                <c:pt idx="12419">
                  <c:v>5.23</c:v>
                </c:pt>
                <c:pt idx="12420">
                  <c:v>5.3</c:v>
                </c:pt>
                <c:pt idx="12421">
                  <c:v>5.36</c:v>
                </c:pt>
                <c:pt idx="12422">
                  <c:v>5.43</c:v>
                </c:pt>
                <c:pt idx="12423">
                  <c:v>5.48</c:v>
                </c:pt>
                <c:pt idx="12424">
                  <c:v>5.53</c:v>
                </c:pt>
                <c:pt idx="12425">
                  <c:v>5.56</c:v>
                </c:pt>
                <c:pt idx="12426">
                  <c:v>5.57</c:v>
                </c:pt>
                <c:pt idx="12427">
                  <c:v>5.56</c:v>
                </c:pt>
                <c:pt idx="12428">
                  <c:v>5.54</c:v>
                </c:pt>
                <c:pt idx="12429">
                  <c:v>5.48</c:v>
                </c:pt>
                <c:pt idx="12430">
                  <c:v>5.41</c:v>
                </c:pt>
                <c:pt idx="12431">
                  <c:v>5.32</c:v>
                </c:pt>
                <c:pt idx="12432">
                  <c:v>5.21</c:v>
                </c:pt>
                <c:pt idx="12433">
                  <c:v>5.08</c:v>
                </c:pt>
                <c:pt idx="12434">
                  <c:v>4.9800000000000004</c:v>
                </c:pt>
                <c:pt idx="12435">
                  <c:v>4.8600000000000003</c:v>
                </c:pt>
                <c:pt idx="12436">
                  <c:v>4.78</c:v>
                </c:pt>
                <c:pt idx="12437">
                  <c:v>4.7</c:v>
                </c:pt>
                <c:pt idx="12438">
                  <c:v>4.68</c:v>
                </c:pt>
                <c:pt idx="12439">
                  <c:v>4.76</c:v>
                </c:pt>
                <c:pt idx="12440">
                  <c:v>4.7699999999999996</c:v>
                </c:pt>
                <c:pt idx="12441">
                  <c:v>4.8099999999999996</c:v>
                </c:pt>
                <c:pt idx="12442">
                  <c:v>4.9800000000000004</c:v>
                </c:pt>
                <c:pt idx="12443">
                  <c:v>5.04</c:v>
                </c:pt>
                <c:pt idx="12444">
                  <c:v>5.07</c:v>
                </c:pt>
                <c:pt idx="12445">
                  <c:v>5.1100000000000003</c:v>
                </c:pt>
                <c:pt idx="12446">
                  <c:v>5.14</c:v>
                </c:pt>
                <c:pt idx="12447">
                  <c:v>5.19</c:v>
                </c:pt>
                <c:pt idx="12448">
                  <c:v>5.21</c:v>
                </c:pt>
                <c:pt idx="12449">
                  <c:v>5.26</c:v>
                </c:pt>
                <c:pt idx="12450">
                  <c:v>5.4</c:v>
                </c:pt>
                <c:pt idx="12451">
                  <c:v>5.45</c:v>
                </c:pt>
                <c:pt idx="12452">
                  <c:v>5.47</c:v>
                </c:pt>
                <c:pt idx="12453">
                  <c:v>5.5</c:v>
                </c:pt>
                <c:pt idx="12454">
                  <c:v>5.52</c:v>
                </c:pt>
                <c:pt idx="12455">
                  <c:v>5.57</c:v>
                </c:pt>
                <c:pt idx="12456">
                  <c:v>5.59</c:v>
                </c:pt>
                <c:pt idx="12457">
                  <c:v>5.59</c:v>
                </c:pt>
                <c:pt idx="12458">
                  <c:v>5.56</c:v>
                </c:pt>
                <c:pt idx="12459">
                  <c:v>5.53</c:v>
                </c:pt>
                <c:pt idx="12460">
                  <c:v>5.46</c:v>
                </c:pt>
                <c:pt idx="12461">
                  <c:v>5.35</c:v>
                </c:pt>
                <c:pt idx="12462">
                  <c:v>5.2</c:v>
                </c:pt>
                <c:pt idx="12463">
                  <c:v>5.03</c:v>
                </c:pt>
                <c:pt idx="12464">
                  <c:v>4.92</c:v>
                </c:pt>
                <c:pt idx="12465">
                  <c:v>4.8</c:v>
                </c:pt>
                <c:pt idx="12466">
                  <c:v>4.76</c:v>
                </c:pt>
                <c:pt idx="12467">
                  <c:v>4.72</c:v>
                </c:pt>
                <c:pt idx="12468">
                  <c:v>4.6399999999999997</c:v>
                </c:pt>
                <c:pt idx="12469">
                  <c:v>4.57</c:v>
                </c:pt>
                <c:pt idx="12470">
                  <c:v>4.4800000000000004</c:v>
                </c:pt>
                <c:pt idx="12471">
                  <c:v>4.42</c:v>
                </c:pt>
                <c:pt idx="12472">
                  <c:v>4.3899999999999997</c:v>
                </c:pt>
                <c:pt idx="12473">
                  <c:v>4.3600000000000003</c:v>
                </c:pt>
                <c:pt idx="12474">
                  <c:v>4.4000000000000004</c:v>
                </c:pt>
                <c:pt idx="12475">
                  <c:v>4.4400000000000004</c:v>
                </c:pt>
                <c:pt idx="12476">
                  <c:v>4.47</c:v>
                </c:pt>
                <c:pt idx="12477">
                  <c:v>4.5599999999999996</c:v>
                </c:pt>
                <c:pt idx="12478">
                  <c:v>4.6399999999999997</c:v>
                </c:pt>
                <c:pt idx="12479">
                  <c:v>4.67</c:v>
                </c:pt>
                <c:pt idx="12480">
                  <c:v>4.6399999999999997</c:v>
                </c:pt>
                <c:pt idx="12481">
                  <c:v>4.5999999999999996</c:v>
                </c:pt>
                <c:pt idx="12482">
                  <c:v>4.53</c:v>
                </c:pt>
                <c:pt idx="12483">
                  <c:v>4.49</c:v>
                </c:pt>
                <c:pt idx="12484">
                  <c:v>4.4800000000000004</c:v>
                </c:pt>
                <c:pt idx="12485">
                  <c:v>4.5</c:v>
                </c:pt>
                <c:pt idx="12486">
                  <c:v>4.4800000000000004</c:v>
                </c:pt>
                <c:pt idx="12487">
                  <c:v>4.49</c:v>
                </c:pt>
                <c:pt idx="12488">
                  <c:v>4.5599999999999996</c:v>
                </c:pt>
                <c:pt idx="12489">
                  <c:v>4.6100000000000003</c:v>
                </c:pt>
                <c:pt idx="12490">
                  <c:v>4.62</c:v>
                </c:pt>
                <c:pt idx="12491">
                  <c:v>4.62</c:v>
                </c:pt>
                <c:pt idx="12492">
                  <c:v>4.67</c:v>
                </c:pt>
                <c:pt idx="12493">
                  <c:v>4.68</c:v>
                </c:pt>
                <c:pt idx="12494">
                  <c:v>4.7</c:v>
                </c:pt>
                <c:pt idx="12495">
                  <c:v>4.68</c:v>
                </c:pt>
                <c:pt idx="12496">
                  <c:v>4.6399999999999997</c:v>
                </c:pt>
                <c:pt idx="12497">
                  <c:v>4.5999999999999996</c:v>
                </c:pt>
                <c:pt idx="12498">
                  <c:v>4.5199999999999996</c:v>
                </c:pt>
                <c:pt idx="12499">
                  <c:v>4.46</c:v>
                </c:pt>
                <c:pt idx="12500">
                  <c:v>4.38</c:v>
                </c:pt>
                <c:pt idx="12501">
                  <c:v>4.3</c:v>
                </c:pt>
                <c:pt idx="12502">
                  <c:v>4.22</c:v>
                </c:pt>
                <c:pt idx="12503">
                  <c:v>4.16</c:v>
                </c:pt>
                <c:pt idx="12504">
                  <c:v>4.09</c:v>
                </c:pt>
                <c:pt idx="12505">
                  <c:v>4.04</c:v>
                </c:pt>
                <c:pt idx="12506">
                  <c:v>4.0599999999999996</c:v>
                </c:pt>
                <c:pt idx="12507">
                  <c:v>4.0999999999999996</c:v>
                </c:pt>
                <c:pt idx="12508">
                  <c:v>4.1399999999999997</c:v>
                </c:pt>
                <c:pt idx="12509">
                  <c:v>4.1900000000000004</c:v>
                </c:pt>
                <c:pt idx="12510">
                  <c:v>4.22</c:v>
                </c:pt>
                <c:pt idx="12511">
                  <c:v>4.25</c:v>
                </c:pt>
                <c:pt idx="12512">
                  <c:v>4.2699999999999996</c:v>
                </c:pt>
                <c:pt idx="12513">
                  <c:v>4.3099999999999996</c:v>
                </c:pt>
                <c:pt idx="12514">
                  <c:v>4.34</c:v>
                </c:pt>
                <c:pt idx="12515">
                  <c:v>4.3499999999999996</c:v>
                </c:pt>
                <c:pt idx="12516">
                  <c:v>4.28</c:v>
                </c:pt>
                <c:pt idx="12517">
                  <c:v>4.2</c:v>
                </c:pt>
                <c:pt idx="12518">
                  <c:v>4.13</c:v>
                </c:pt>
                <c:pt idx="12519">
                  <c:v>4.0599999999999996</c:v>
                </c:pt>
                <c:pt idx="12520">
                  <c:v>4.01</c:v>
                </c:pt>
                <c:pt idx="12521">
                  <c:v>3.97</c:v>
                </c:pt>
                <c:pt idx="12522">
                  <c:v>3.92</c:v>
                </c:pt>
                <c:pt idx="12523">
                  <c:v>3.86</c:v>
                </c:pt>
                <c:pt idx="12524">
                  <c:v>3.87</c:v>
                </c:pt>
                <c:pt idx="12525">
                  <c:v>3.88</c:v>
                </c:pt>
                <c:pt idx="12526">
                  <c:v>3.89</c:v>
                </c:pt>
                <c:pt idx="12527">
                  <c:v>3.87</c:v>
                </c:pt>
                <c:pt idx="12528">
                  <c:v>3.89</c:v>
                </c:pt>
                <c:pt idx="12529">
                  <c:v>3.93</c:v>
                </c:pt>
                <c:pt idx="12530">
                  <c:v>3.95</c:v>
                </c:pt>
                <c:pt idx="12531">
                  <c:v>3.92</c:v>
                </c:pt>
                <c:pt idx="12532">
                  <c:v>3.92</c:v>
                </c:pt>
                <c:pt idx="12533">
                  <c:v>4</c:v>
                </c:pt>
                <c:pt idx="12534">
                  <c:v>4.12</c:v>
                </c:pt>
                <c:pt idx="12535">
                  <c:v>4.18</c:v>
                </c:pt>
                <c:pt idx="12536">
                  <c:v>4.17</c:v>
                </c:pt>
                <c:pt idx="12537">
                  <c:v>4.1399999999999997</c:v>
                </c:pt>
                <c:pt idx="12538">
                  <c:v>4.07</c:v>
                </c:pt>
                <c:pt idx="12539">
                  <c:v>3.98</c:v>
                </c:pt>
                <c:pt idx="12540">
                  <c:v>3.92</c:v>
                </c:pt>
                <c:pt idx="12541">
                  <c:v>3.82</c:v>
                </c:pt>
                <c:pt idx="12542">
                  <c:v>3.73</c:v>
                </c:pt>
                <c:pt idx="12543">
                  <c:v>3.65</c:v>
                </c:pt>
                <c:pt idx="12544">
                  <c:v>3.57</c:v>
                </c:pt>
                <c:pt idx="12545">
                  <c:v>3.5</c:v>
                </c:pt>
                <c:pt idx="12546">
                  <c:v>3.43</c:v>
                </c:pt>
                <c:pt idx="12547">
                  <c:v>3.36</c:v>
                </c:pt>
                <c:pt idx="12548">
                  <c:v>3.3</c:v>
                </c:pt>
                <c:pt idx="12549">
                  <c:v>3.23</c:v>
                </c:pt>
                <c:pt idx="12550">
                  <c:v>3.17</c:v>
                </c:pt>
                <c:pt idx="12551">
                  <c:v>3.14</c:v>
                </c:pt>
                <c:pt idx="12552">
                  <c:v>3.08</c:v>
                </c:pt>
                <c:pt idx="12553">
                  <c:v>3.05</c:v>
                </c:pt>
                <c:pt idx="12554">
                  <c:v>3.02</c:v>
                </c:pt>
                <c:pt idx="12555">
                  <c:v>2.99</c:v>
                </c:pt>
                <c:pt idx="12556">
                  <c:v>3</c:v>
                </c:pt>
                <c:pt idx="12557">
                  <c:v>3.04</c:v>
                </c:pt>
                <c:pt idx="12558">
                  <c:v>3.1</c:v>
                </c:pt>
                <c:pt idx="12559">
                  <c:v>3.11</c:v>
                </c:pt>
                <c:pt idx="12560">
                  <c:v>3.18</c:v>
                </c:pt>
                <c:pt idx="12561">
                  <c:v>3.19</c:v>
                </c:pt>
                <c:pt idx="12562">
                  <c:v>3.14</c:v>
                </c:pt>
                <c:pt idx="12563">
                  <c:v>3.02</c:v>
                </c:pt>
                <c:pt idx="12564">
                  <c:v>2.96</c:v>
                </c:pt>
                <c:pt idx="12565">
                  <c:v>2.86</c:v>
                </c:pt>
                <c:pt idx="12566">
                  <c:v>2.84</c:v>
                </c:pt>
                <c:pt idx="12567">
                  <c:v>2.82</c:v>
                </c:pt>
                <c:pt idx="12568">
                  <c:v>2.86</c:v>
                </c:pt>
                <c:pt idx="12569">
                  <c:v>3.07</c:v>
                </c:pt>
                <c:pt idx="12570">
                  <c:v>3.32</c:v>
                </c:pt>
                <c:pt idx="12571">
                  <c:v>3.5</c:v>
                </c:pt>
                <c:pt idx="12572">
                  <c:v>3.52</c:v>
                </c:pt>
                <c:pt idx="12573">
                  <c:v>3.44</c:v>
                </c:pt>
                <c:pt idx="12574">
                  <c:v>3.35</c:v>
                </c:pt>
                <c:pt idx="12575">
                  <c:v>3.32</c:v>
                </c:pt>
                <c:pt idx="12576">
                  <c:v>3.33</c:v>
                </c:pt>
                <c:pt idx="12577">
                  <c:v>3.3</c:v>
                </c:pt>
                <c:pt idx="12578">
                  <c:v>3.32</c:v>
                </c:pt>
                <c:pt idx="12579">
                  <c:v>3.19</c:v>
                </c:pt>
                <c:pt idx="12580">
                  <c:v>3.1</c:v>
                </c:pt>
                <c:pt idx="12581">
                  <c:v>3.02</c:v>
                </c:pt>
                <c:pt idx="12582">
                  <c:v>2.96</c:v>
                </c:pt>
                <c:pt idx="12583">
                  <c:v>2.9</c:v>
                </c:pt>
                <c:pt idx="12584">
                  <c:v>2.83</c:v>
                </c:pt>
                <c:pt idx="12585">
                  <c:v>2.83</c:v>
                </c:pt>
                <c:pt idx="12586">
                  <c:v>2.84</c:v>
                </c:pt>
                <c:pt idx="12587">
                  <c:v>2.84</c:v>
                </c:pt>
                <c:pt idx="12588">
                  <c:v>2.82</c:v>
                </c:pt>
                <c:pt idx="12589">
                  <c:v>2.81</c:v>
                </c:pt>
                <c:pt idx="12590">
                  <c:v>2.78</c:v>
                </c:pt>
                <c:pt idx="12591">
                  <c:v>2.73</c:v>
                </c:pt>
                <c:pt idx="12592">
                  <c:v>2.7</c:v>
                </c:pt>
                <c:pt idx="12593">
                  <c:v>2.67</c:v>
                </c:pt>
                <c:pt idx="12594">
                  <c:v>2.64</c:v>
                </c:pt>
                <c:pt idx="12595">
                  <c:v>2.62</c:v>
                </c:pt>
                <c:pt idx="12596">
                  <c:v>2.6</c:v>
                </c:pt>
                <c:pt idx="12597">
                  <c:v>2.6</c:v>
                </c:pt>
                <c:pt idx="12598">
                  <c:v>2.54</c:v>
                </c:pt>
                <c:pt idx="12599">
                  <c:v>2.52</c:v>
                </c:pt>
                <c:pt idx="12600">
                  <c:v>2.5</c:v>
                </c:pt>
                <c:pt idx="12601">
                  <c:v>2.5</c:v>
                </c:pt>
                <c:pt idx="12602">
                  <c:v>2.48</c:v>
                </c:pt>
                <c:pt idx="12603">
                  <c:v>2.44</c:v>
                </c:pt>
                <c:pt idx="12604">
                  <c:v>2.4300000000000002</c:v>
                </c:pt>
                <c:pt idx="12605">
                  <c:v>2.42</c:v>
                </c:pt>
                <c:pt idx="12606">
                  <c:v>2.42</c:v>
                </c:pt>
                <c:pt idx="12607">
                  <c:v>2.44</c:v>
                </c:pt>
                <c:pt idx="12608">
                  <c:v>2.42</c:v>
                </c:pt>
                <c:pt idx="12609">
                  <c:v>2.39</c:v>
                </c:pt>
                <c:pt idx="12610">
                  <c:v>2.34</c:v>
                </c:pt>
                <c:pt idx="12611">
                  <c:v>2.3199999999999998</c:v>
                </c:pt>
                <c:pt idx="12612">
                  <c:v>2.3199999999999998</c:v>
                </c:pt>
                <c:pt idx="12613">
                  <c:v>2.2999999999999998</c:v>
                </c:pt>
                <c:pt idx="12614">
                  <c:v>2.25</c:v>
                </c:pt>
                <c:pt idx="12615">
                  <c:v>2.2000000000000002</c:v>
                </c:pt>
                <c:pt idx="12616">
                  <c:v>2.13</c:v>
                </c:pt>
                <c:pt idx="12617">
                  <c:v>2.08</c:v>
                </c:pt>
                <c:pt idx="12618">
                  <c:v>1.92</c:v>
                </c:pt>
                <c:pt idx="12619">
                  <c:v>1.92</c:v>
                </c:pt>
                <c:pt idx="12620">
                  <c:v>1.88</c:v>
                </c:pt>
                <c:pt idx="12621">
                  <c:v>1.92</c:v>
                </c:pt>
                <c:pt idx="12622">
                  <c:v>1.82</c:v>
                </c:pt>
                <c:pt idx="12623">
                  <c:v>1.82</c:v>
                </c:pt>
                <c:pt idx="12624">
                  <c:v>1.75</c:v>
                </c:pt>
                <c:pt idx="12625">
                  <c:v>1.68</c:v>
                </c:pt>
                <c:pt idx="12626">
                  <c:v>1.63</c:v>
                </c:pt>
                <c:pt idx="12627">
                  <c:v>1.57</c:v>
                </c:pt>
                <c:pt idx="12628">
                  <c:v>1.52</c:v>
                </c:pt>
                <c:pt idx="12629">
                  <c:v>1.48</c:v>
                </c:pt>
                <c:pt idx="12630">
                  <c:v>1.46</c:v>
                </c:pt>
                <c:pt idx="12631">
                  <c:v>1.43</c:v>
                </c:pt>
                <c:pt idx="12632">
                  <c:v>1.42</c:v>
                </c:pt>
                <c:pt idx="12633">
                  <c:v>1.39</c:v>
                </c:pt>
                <c:pt idx="12634">
                  <c:v>1.36</c:v>
                </c:pt>
                <c:pt idx="12635">
                  <c:v>1.3</c:v>
                </c:pt>
                <c:pt idx="12636">
                  <c:v>1.27</c:v>
                </c:pt>
                <c:pt idx="12637">
                  <c:v>1.24</c:v>
                </c:pt>
                <c:pt idx="12638">
                  <c:v>1.21</c:v>
                </c:pt>
                <c:pt idx="12639">
                  <c:v>1.24</c:v>
                </c:pt>
                <c:pt idx="12640">
                  <c:v>1.24</c:v>
                </c:pt>
                <c:pt idx="12641">
                  <c:v>1.22</c:v>
                </c:pt>
                <c:pt idx="12642">
                  <c:v>1.23</c:v>
                </c:pt>
                <c:pt idx="12643">
                  <c:v>1.22</c:v>
                </c:pt>
                <c:pt idx="12644">
                  <c:v>1.19</c:v>
                </c:pt>
                <c:pt idx="12645">
                  <c:v>1.18</c:v>
                </c:pt>
                <c:pt idx="12646">
                  <c:v>1.1599999999999999</c:v>
                </c:pt>
                <c:pt idx="12647">
                  <c:v>1.1299999999999999</c:v>
                </c:pt>
                <c:pt idx="12648">
                  <c:v>1.1200000000000001</c:v>
                </c:pt>
                <c:pt idx="12649">
                  <c:v>1.1200000000000001</c:v>
                </c:pt>
                <c:pt idx="12650">
                  <c:v>1.1299999999999999</c:v>
                </c:pt>
                <c:pt idx="12651">
                  <c:v>1.1299999999999999</c:v>
                </c:pt>
                <c:pt idx="12652">
                  <c:v>1.1100000000000001</c:v>
                </c:pt>
                <c:pt idx="12653">
                  <c:v>1.1000000000000001</c:v>
                </c:pt>
                <c:pt idx="12654">
                  <c:v>1.0900000000000001</c:v>
                </c:pt>
                <c:pt idx="12655">
                  <c:v>1.1000000000000001</c:v>
                </c:pt>
                <c:pt idx="12656">
                  <c:v>1.1000000000000001</c:v>
                </c:pt>
                <c:pt idx="12657">
                  <c:v>1.1200000000000001</c:v>
                </c:pt>
                <c:pt idx="12658">
                  <c:v>1.17</c:v>
                </c:pt>
                <c:pt idx="12659">
                  <c:v>1.1499999999999999</c:v>
                </c:pt>
                <c:pt idx="12660">
                  <c:v>1.1200000000000001</c:v>
                </c:pt>
                <c:pt idx="12661">
                  <c:v>1.1200000000000001</c:v>
                </c:pt>
                <c:pt idx="12662">
                  <c:v>1.1100000000000001</c:v>
                </c:pt>
                <c:pt idx="12663">
                  <c:v>1.1100000000000001</c:v>
                </c:pt>
                <c:pt idx="12664">
                  <c:v>1.1200000000000001</c:v>
                </c:pt>
                <c:pt idx="12665">
                  <c:v>1.1599999999999999</c:v>
                </c:pt>
                <c:pt idx="12666">
                  <c:v>1.22</c:v>
                </c:pt>
                <c:pt idx="12667">
                  <c:v>1.32</c:v>
                </c:pt>
                <c:pt idx="12668">
                  <c:v>1.44</c:v>
                </c:pt>
                <c:pt idx="12669">
                  <c:v>1.53</c:v>
                </c:pt>
                <c:pt idx="12670">
                  <c:v>1.65</c:v>
                </c:pt>
                <c:pt idx="12671">
                  <c:v>1.74</c:v>
                </c:pt>
                <c:pt idx="12672">
                  <c:v>1.82</c:v>
                </c:pt>
                <c:pt idx="12673">
                  <c:v>1.85</c:v>
                </c:pt>
                <c:pt idx="12674">
                  <c:v>1.9</c:v>
                </c:pt>
                <c:pt idx="12675">
                  <c:v>1.93</c:v>
                </c:pt>
                <c:pt idx="12676">
                  <c:v>2.04</c:v>
                </c:pt>
                <c:pt idx="12677">
                  <c:v>2.0099999999999998</c:v>
                </c:pt>
                <c:pt idx="12678">
                  <c:v>1.99</c:v>
                </c:pt>
                <c:pt idx="12679">
                  <c:v>1.97</c:v>
                </c:pt>
                <c:pt idx="12680">
                  <c:v>1.92</c:v>
                </c:pt>
                <c:pt idx="12681">
                  <c:v>1.9</c:v>
                </c:pt>
                <c:pt idx="12682">
                  <c:v>1.88</c:v>
                </c:pt>
                <c:pt idx="12683">
                  <c:v>1.86</c:v>
                </c:pt>
                <c:pt idx="12684">
                  <c:v>1.87</c:v>
                </c:pt>
                <c:pt idx="12685">
                  <c:v>1.94</c:v>
                </c:pt>
                <c:pt idx="12686">
                  <c:v>2.0299999999999998</c:v>
                </c:pt>
                <c:pt idx="12687">
                  <c:v>2.13</c:v>
                </c:pt>
                <c:pt idx="12688">
                  <c:v>2.2200000000000002</c:v>
                </c:pt>
                <c:pt idx="12689">
                  <c:v>2.34</c:v>
                </c:pt>
                <c:pt idx="12690">
                  <c:v>2.42</c:v>
                </c:pt>
                <c:pt idx="12691">
                  <c:v>2.5</c:v>
                </c:pt>
                <c:pt idx="12692">
                  <c:v>2.54</c:v>
                </c:pt>
                <c:pt idx="12693">
                  <c:v>2.58</c:v>
                </c:pt>
                <c:pt idx="12694">
                  <c:v>2.62</c:v>
                </c:pt>
                <c:pt idx="12695">
                  <c:v>2.75</c:v>
                </c:pt>
                <c:pt idx="12696">
                  <c:v>2.96</c:v>
                </c:pt>
                <c:pt idx="12697">
                  <c:v>3.4</c:v>
                </c:pt>
                <c:pt idx="12698">
                  <c:v>3.7</c:v>
                </c:pt>
                <c:pt idx="12699">
                  <c:v>3.85</c:v>
                </c:pt>
                <c:pt idx="12700">
                  <c:v>3.6</c:v>
                </c:pt>
                <c:pt idx="12701">
                  <c:v>3.36</c:v>
                </c:pt>
                <c:pt idx="12702">
                  <c:v>3.11</c:v>
                </c:pt>
                <c:pt idx="12703">
                  <c:v>2.92</c:v>
                </c:pt>
                <c:pt idx="12704">
                  <c:v>2.84</c:v>
                </c:pt>
                <c:pt idx="12705">
                  <c:v>2.77</c:v>
                </c:pt>
                <c:pt idx="12706">
                  <c:v>2.75</c:v>
                </c:pt>
                <c:pt idx="12707">
                  <c:v>2.76</c:v>
                </c:pt>
                <c:pt idx="12708">
                  <c:v>2.73</c:v>
                </c:pt>
                <c:pt idx="12709">
                  <c:v>2.67</c:v>
                </c:pt>
                <c:pt idx="12710">
                  <c:v>2.6</c:v>
                </c:pt>
                <c:pt idx="12711">
                  <c:v>2.6</c:v>
                </c:pt>
                <c:pt idx="12712">
                  <c:v>2.69</c:v>
                </c:pt>
                <c:pt idx="12713">
                  <c:v>2.6</c:v>
                </c:pt>
                <c:pt idx="12714">
                  <c:v>2.57</c:v>
                </c:pt>
                <c:pt idx="12715">
                  <c:v>2.4500000000000002</c:v>
                </c:pt>
                <c:pt idx="12716">
                  <c:v>2.33</c:v>
                </c:pt>
                <c:pt idx="12717">
                  <c:v>2.21</c:v>
                </c:pt>
                <c:pt idx="12718">
                  <c:v>2.12</c:v>
                </c:pt>
                <c:pt idx="12719">
                  <c:v>2.0499999999999998</c:v>
                </c:pt>
                <c:pt idx="12720">
                  <c:v>2</c:v>
                </c:pt>
                <c:pt idx="12721">
                  <c:v>1.98</c:v>
                </c:pt>
                <c:pt idx="12722">
                  <c:v>1.94</c:v>
                </c:pt>
                <c:pt idx="12723">
                  <c:v>1.92</c:v>
                </c:pt>
                <c:pt idx="12724">
                  <c:v>1.92</c:v>
                </c:pt>
                <c:pt idx="12725">
                  <c:v>1.88</c:v>
                </c:pt>
                <c:pt idx="12726">
                  <c:v>1.99</c:v>
                </c:pt>
                <c:pt idx="12727">
                  <c:v>2.12</c:v>
                </c:pt>
                <c:pt idx="12728">
                  <c:v>2.2999999999999998</c:v>
                </c:pt>
                <c:pt idx="12729">
                  <c:v>2.5299999999999998</c:v>
                </c:pt>
                <c:pt idx="12730">
                  <c:v>2.84</c:v>
                </c:pt>
                <c:pt idx="12731">
                  <c:v>3.25</c:v>
                </c:pt>
                <c:pt idx="12732">
                  <c:v>3.47</c:v>
                </c:pt>
                <c:pt idx="12733">
                  <c:v>3.57</c:v>
                </c:pt>
                <c:pt idx="12734">
                  <c:v>3.57</c:v>
                </c:pt>
                <c:pt idx="12735">
                  <c:v>3.51</c:v>
                </c:pt>
                <c:pt idx="12736">
                  <c:v>3.42</c:v>
                </c:pt>
                <c:pt idx="12737">
                  <c:v>3.39</c:v>
                </c:pt>
                <c:pt idx="12738">
                  <c:v>3.42</c:v>
                </c:pt>
                <c:pt idx="12739">
                  <c:v>3.52</c:v>
                </c:pt>
                <c:pt idx="12740">
                  <c:v>3.64</c:v>
                </c:pt>
                <c:pt idx="12741">
                  <c:v>3.74</c:v>
                </c:pt>
                <c:pt idx="12742">
                  <c:v>3.81</c:v>
                </c:pt>
                <c:pt idx="12743">
                  <c:v>3.82</c:v>
                </c:pt>
                <c:pt idx="12744">
                  <c:v>3.81</c:v>
                </c:pt>
                <c:pt idx="12745">
                  <c:v>3.75</c:v>
                </c:pt>
                <c:pt idx="12746">
                  <c:v>3.63</c:v>
                </c:pt>
                <c:pt idx="12747">
                  <c:v>3.51</c:v>
                </c:pt>
                <c:pt idx="12748">
                  <c:v>3.37</c:v>
                </c:pt>
                <c:pt idx="12749">
                  <c:v>3.24</c:v>
                </c:pt>
                <c:pt idx="12750">
                  <c:v>3.13</c:v>
                </c:pt>
                <c:pt idx="12751">
                  <c:v>3.05</c:v>
                </c:pt>
                <c:pt idx="12752">
                  <c:v>2.99</c:v>
                </c:pt>
                <c:pt idx="12753">
                  <c:v>2.93</c:v>
                </c:pt>
                <c:pt idx="12754">
                  <c:v>2.9</c:v>
                </c:pt>
                <c:pt idx="12755">
                  <c:v>2.88</c:v>
                </c:pt>
                <c:pt idx="12756">
                  <c:v>2.92</c:v>
                </c:pt>
                <c:pt idx="12757">
                  <c:v>2.98</c:v>
                </c:pt>
                <c:pt idx="12758">
                  <c:v>3.04</c:v>
                </c:pt>
                <c:pt idx="12759">
                  <c:v>3.14</c:v>
                </c:pt>
                <c:pt idx="12760">
                  <c:v>3.2</c:v>
                </c:pt>
                <c:pt idx="12761">
                  <c:v>3.28</c:v>
                </c:pt>
                <c:pt idx="12762">
                  <c:v>3.38</c:v>
                </c:pt>
                <c:pt idx="12763">
                  <c:v>3.48</c:v>
                </c:pt>
                <c:pt idx="12764">
                  <c:v>3.6</c:v>
                </c:pt>
                <c:pt idx="12765">
                  <c:v>3.72</c:v>
                </c:pt>
                <c:pt idx="12766">
                  <c:v>3.84</c:v>
                </c:pt>
                <c:pt idx="12767">
                  <c:v>4.01</c:v>
                </c:pt>
                <c:pt idx="12768">
                  <c:v>4.2</c:v>
                </c:pt>
                <c:pt idx="12769">
                  <c:v>4.47</c:v>
                </c:pt>
                <c:pt idx="12770">
                  <c:v>4.78</c:v>
                </c:pt>
                <c:pt idx="12771">
                  <c:v>5.0599999999999996</c:v>
                </c:pt>
                <c:pt idx="12772">
                  <c:v>5.3</c:v>
                </c:pt>
                <c:pt idx="12773">
                  <c:v>5.43</c:v>
                </c:pt>
                <c:pt idx="12774">
                  <c:v>5.47</c:v>
                </c:pt>
                <c:pt idx="12775">
                  <c:v>5.43</c:v>
                </c:pt>
                <c:pt idx="12776">
                  <c:v>5.33</c:v>
                </c:pt>
                <c:pt idx="12777">
                  <c:v>5.17</c:v>
                </c:pt>
                <c:pt idx="12778">
                  <c:v>4.96</c:v>
                </c:pt>
                <c:pt idx="12779">
                  <c:v>4.74</c:v>
                </c:pt>
                <c:pt idx="12780">
                  <c:v>4.47</c:v>
                </c:pt>
                <c:pt idx="12781">
                  <c:v>4.2300000000000004</c:v>
                </c:pt>
                <c:pt idx="12782">
                  <c:v>4.01</c:v>
                </c:pt>
                <c:pt idx="12783">
                  <c:v>3.8</c:v>
                </c:pt>
                <c:pt idx="12784">
                  <c:v>3.6</c:v>
                </c:pt>
                <c:pt idx="12785">
                  <c:v>3.46</c:v>
                </c:pt>
                <c:pt idx="12786">
                  <c:v>3.35</c:v>
                </c:pt>
                <c:pt idx="12787">
                  <c:v>3.25</c:v>
                </c:pt>
                <c:pt idx="12788">
                  <c:v>3.16</c:v>
                </c:pt>
                <c:pt idx="12789">
                  <c:v>3.1</c:v>
                </c:pt>
                <c:pt idx="12790">
                  <c:v>3.08</c:v>
                </c:pt>
                <c:pt idx="12791">
                  <c:v>3.05</c:v>
                </c:pt>
                <c:pt idx="12792">
                  <c:v>3.05</c:v>
                </c:pt>
                <c:pt idx="12793">
                  <c:v>3.05</c:v>
                </c:pt>
                <c:pt idx="12794">
                  <c:v>3.02</c:v>
                </c:pt>
                <c:pt idx="12795">
                  <c:v>2.98</c:v>
                </c:pt>
                <c:pt idx="12796">
                  <c:v>2.95</c:v>
                </c:pt>
                <c:pt idx="12797">
                  <c:v>2.9</c:v>
                </c:pt>
                <c:pt idx="12798">
                  <c:v>2.8</c:v>
                </c:pt>
                <c:pt idx="12799">
                  <c:v>2.7</c:v>
                </c:pt>
                <c:pt idx="12800">
                  <c:v>2.72</c:v>
                </c:pt>
                <c:pt idx="12801">
                  <c:v>2.68</c:v>
                </c:pt>
                <c:pt idx="12802">
                  <c:v>2.64</c:v>
                </c:pt>
                <c:pt idx="12803">
                  <c:v>2.7</c:v>
                </c:pt>
                <c:pt idx="12804">
                  <c:v>2.85</c:v>
                </c:pt>
                <c:pt idx="12805">
                  <c:v>3</c:v>
                </c:pt>
                <c:pt idx="12806">
                  <c:v>3.17</c:v>
                </c:pt>
                <c:pt idx="12807">
                  <c:v>3.32</c:v>
                </c:pt>
                <c:pt idx="12808">
                  <c:v>3.46</c:v>
                </c:pt>
                <c:pt idx="12809">
                  <c:v>3.61</c:v>
                </c:pt>
                <c:pt idx="12810">
                  <c:v>3.78</c:v>
                </c:pt>
                <c:pt idx="12811">
                  <c:v>4.08</c:v>
                </c:pt>
                <c:pt idx="12812">
                  <c:v>4.22</c:v>
                </c:pt>
                <c:pt idx="12813">
                  <c:v>4.28</c:v>
                </c:pt>
                <c:pt idx="12814">
                  <c:v>4.33</c:v>
                </c:pt>
                <c:pt idx="12815">
                  <c:v>4.3099999999999996</c:v>
                </c:pt>
                <c:pt idx="12816">
                  <c:v>4.3</c:v>
                </c:pt>
                <c:pt idx="12817">
                  <c:v>4.24</c:v>
                </c:pt>
                <c:pt idx="12818">
                  <c:v>4.17</c:v>
                </c:pt>
                <c:pt idx="12819">
                  <c:v>4.07</c:v>
                </c:pt>
                <c:pt idx="12820">
                  <c:v>3.99</c:v>
                </c:pt>
                <c:pt idx="12821">
                  <c:v>3.9</c:v>
                </c:pt>
                <c:pt idx="12822">
                  <c:v>3.82</c:v>
                </c:pt>
                <c:pt idx="12823">
                  <c:v>3.76</c:v>
                </c:pt>
                <c:pt idx="12824">
                  <c:v>3.73</c:v>
                </c:pt>
                <c:pt idx="12825">
                  <c:v>3.69</c:v>
                </c:pt>
                <c:pt idx="12826">
                  <c:v>3.66</c:v>
                </c:pt>
                <c:pt idx="12827">
                  <c:v>3.62</c:v>
                </c:pt>
                <c:pt idx="12828">
                  <c:v>3.76</c:v>
                </c:pt>
                <c:pt idx="12829">
                  <c:v>3.82</c:v>
                </c:pt>
                <c:pt idx="12830">
                  <c:v>3.9</c:v>
                </c:pt>
                <c:pt idx="12831">
                  <c:v>3.97</c:v>
                </c:pt>
                <c:pt idx="12832">
                  <c:v>4.08</c:v>
                </c:pt>
                <c:pt idx="12833">
                  <c:v>4.3099999999999996</c:v>
                </c:pt>
                <c:pt idx="12834">
                  <c:v>4.6399999999999997</c:v>
                </c:pt>
                <c:pt idx="12835">
                  <c:v>4.9400000000000004</c:v>
                </c:pt>
                <c:pt idx="12836">
                  <c:v>5.0199999999999996</c:v>
                </c:pt>
                <c:pt idx="12837">
                  <c:v>5.13</c:v>
                </c:pt>
                <c:pt idx="12838">
                  <c:v>5.2</c:v>
                </c:pt>
                <c:pt idx="12839">
                  <c:v>5.32</c:v>
                </c:pt>
                <c:pt idx="12840">
                  <c:v>5.5</c:v>
                </c:pt>
                <c:pt idx="12841">
                  <c:v>5.57</c:v>
                </c:pt>
                <c:pt idx="12842">
                  <c:v>5.51</c:v>
                </c:pt>
                <c:pt idx="12843">
                  <c:v>5.3</c:v>
                </c:pt>
                <c:pt idx="12844">
                  <c:v>5.13</c:v>
                </c:pt>
                <c:pt idx="12845">
                  <c:v>5.03</c:v>
                </c:pt>
                <c:pt idx="12846">
                  <c:v>5.03</c:v>
                </c:pt>
                <c:pt idx="12847">
                  <c:v>5.03</c:v>
                </c:pt>
                <c:pt idx="12848">
                  <c:v>4.99</c:v>
                </c:pt>
                <c:pt idx="12849">
                  <c:v>4.9400000000000004</c:v>
                </c:pt>
                <c:pt idx="12850">
                  <c:v>4.8600000000000003</c:v>
                </c:pt>
                <c:pt idx="12851">
                  <c:v>4.7699999999999996</c:v>
                </c:pt>
                <c:pt idx="12852">
                  <c:v>4.66</c:v>
                </c:pt>
                <c:pt idx="12853">
                  <c:v>4.5199999999999996</c:v>
                </c:pt>
                <c:pt idx="12854">
                  <c:v>4.3899999999999997</c:v>
                </c:pt>
                <c:pt idx="12855">
                  <c:v>4.34</c:v>
                </c:pt>
                <c:pt idx="12856">
                  <c:v>4.16</c:v>
                </c:pt>
                <c:pt idx="12857">
                  <c:v>4.08</c:v>
                </c:pt>
                <c:pt idx="12858">
                  <c:v>4.0599999999999996</c:v>
                </c:pt>
                <c:pt idx="12859">
                  <c:v>4</c:v>
                </c:pt>
                <c:pt idx="12860">
                  <c:v>3.86</c:v>
                </c:pt>
                <c:pt idx="12861">
                  <c:v>3.73</c:v>
                </c:pt>
                <c:pt idx="12862">
                  <c:v>3.6</c:v>
                </c:pt>
                <c:pt idx="12863">
                  <c:v>3.5</c:v>
                </c:pt>
                <c:pt idx="12864">
                  <c:v>3.36</c:v>
                </c:pt>
                <c:pt idx="12865">
                  <c:v>3.27</c:v>
                </c:pt>
                <c:pt idx="12866">
                  <c:v>3.2</c:v>
                </c:pt>
                <c:pt idx="12867">
                  <c:v>3.1</c:v>
                </c:pt>
                <c:pt idx="12868">
                  <c:v>3.01</c:v>
                </c:pt>
                <c:pt idx="12869">
                  <c:v>3.02</c:v>
                </c:pt>
                <c:pt idx="12870">
                  <c:v>3.02</c:v>
                </c:pt>
                <c:pt idx="12871">
                  <c:v>3.02</c:v>
                </c:pt>
                <c:pt idx="12872">
                  <c:v>3.02</c:v>
                </c:pt>
                <c:pt idx="12873">
                  <c:v>3.05</c:v>
                </c:pt>
                <c:pt idx="12874">
                  <c:v>3.1</c:v>
                </c:pt>
                <c:pt idx="12875">
                  <c:v>3.1</c:v>
                </c:pt>
                <c:pt idx="12876">
                  <c:v>3.06</c:v>
                </c:pt>
                <c:pt idx="12877">
                  <c:v>3.04</c:v>
                </c:pt>
                <c:pt idx="12878">
                  <c:v>3.06</c:v>
                </c:pt>
                <c:pt idx="12879">
                  <c:v>3.14</c:v>
                </c:pt>
                <c:pt idx="12880">
                  <c:v>3.17</c:v>
                </c:pt>
                <c:pt idx="12881">
                  <c:v>3.17</c:v>
                </c:pt>
                <c:pt idx="12882">
                  <c:v>3.1</c:v>
                </c:pt>
                <c:pt idx="12883">
                  <c:v>3.02</c:v>
                </c:pt>
                <c:pt idx="12884">
                  <c:v>2.95</c:v>
                </c:pt>
                <c:pt idx="12885">
                  <c:v>2.85</c:v>
                </c:pt>
                <c:pt idx="12886">
                  <c:v>2.77</c:v>
                </c:pt>
                <c:pt idx="12887">
                  <c:v>2.71</c:v>
                </c:pt>
                <c:pt idx="12888">
                  <c:v>2.6</c:v>
                </c:pt>
                <c:pt idx="12889">
                  <c:v>2.52</c:v>
                </c:pt>
                <c:pt idx="12890">
                  <c:v>2.46</c:v>
                </c:pt>
                <c:pt idx="12891">
                  <c:v>2.44</c:v>
                </c:pt>
                <c:pt idx="12892">
                  <c:v>2.4500000000000002</c:v>
                </c:pt>
                <c:pt idx="12893">
                  <c:v>2.48</c:v>
                </c:pt>
                <c:pt idx="12894">
                  <c:v>2.52</c:v>
                </c:pt>
                <c:pt idx="12895">
                  <c:v>2.58</c:v>
                </c:pt>
                <c:pt idx="12896">
                  <c:v>2.6</c:v>
                </c:pt>
                <c:pt idx="12897">
                  <c:v>2.6</c:v>
                </c:pt>
                <c:pt idx="12898">
                  <c:v>2.63</c:v>
                </c:pt>
                <c:pt idx="12899">
                  <c:v>2.82</c:v>
                </c:pt>
                <c:pt idx="12900">
                  <c:v>3.08</c:v>
                </c:pt>
                <c:pt idx="12901">
                  <c:v>3.38</c:v>
                </c:pt>
                <c:pt idx="12902">
                  <c:v>3.63</c:v>
                </c:pt>
                <c:pt idx="12903">
                  <c:v>3.76</c:v>
                </c:pt>
                <c:pt idx="12904">
                  <c:v>3.76</c:v>
                </c:pt>
                <c:pt idx="12905">
                  <c:v>3.66</c:v>
                </c:pt>
                <c:pt idx="12906">
                  <c:v>3.49</c:v>
                </c:pt>
                <c:pt idx="12907">
                  <c:v>3.31</c:v>
                </c:pt>
                <c:pt idx="12908">
                  <c:v>3.1</c:v>
                </c:pt>
                <c:pt idx="12909">
                  <c:v>2.98</c:v>
                </c:pt>
                <c:pt idx="12910">
                  <c:v>2.82</c:v>
                </c:pt>
                <c:pt idx="12911">
                  <c:v>2.66</c:v>
                </c:pt>
                <c:pt idx="12912">
                  <c:v>2.5299999999999998</c:v>
                </c:pt>
                <c:pt idx="12913">
                  <c:v>2.42</c:v>
                </c:pt>
                <c:pt idx="12914">
                  <c:v>2.3199999999999998</c:v>
                </c:pt>
                <c:pt idx="12915">
                  <c:v>2.23</c:v>
                </c:pt>
                <c:pt idx="12916">
                  <c:v>2.15</c:v>
                </c:pt>
                <c:pt idx="12917">
                  <c:v>2.06</c:v>
                </c:pt>
                <c:pt idx="12918">
                  <c:v>2.04</c:v>
                </c:pt>
                <c:pt idx="12919">
                  <c:v>2.0099999999999998</c:v>
                </c:pt>
                <c:pt idx="12920">
                  <c:v>2.0099999999999998</c:v>
                </c:pt>
                <c:pt idx="12921">
                  <c:v>2.02</c:v>
                </c:pt>
                <c:pt idx="12922">
                  <c:v>2.08</c:v>
                </c:pt>
                <c:pt idx="12923">
                  <c:v>2.06</c:v>
                </c:pt>
                <c:pt idx="12924">
                  <c:v>2.02</c:v>
                </c:pt>
                <c:pt idx="12925">
                  <c:v>1.96</c:v>
                </c:pt>
                <c:pt idx="12926">
                  <c:v>1.95</c:v>
                </c:pt>
                <c:pt idx="12927">
                  <c:v>1.97</c:v>
                </c:pt>
                <c:pt idx="12928">
                  <c:v>2.1</c:v>
                </c:pt>
                <c:pt idx="12929">
                  <c:v>2.2599999999999998</c:v>
                </c:pt>
                <c:pt idx="12930">
                  <c:v>2.48</c:v>
                </c:pt>
                <c:pt idx="12931">
                  <c:v>2.73</c:v>
                </c:pt>
                <c:pt idx="12932">
                  <c:v>2.74</c:v>
                </c:pt>
                <c:pt idx="12933">
                  <c:v>2.72</c:v>
                </c:pt>
                <c:pt idx="12934">
                  <c:v>2.6</c:v>
                </c:pt>
                <c:pt idx="12935">
                  <c:v>2.5</c:v>
                </c:pt>
                <c:pt idx="12936">
                  <c:v>2.42</c:v>
                </c:pt>
                <c:pt idx="12937">
                  <c:v>2.38</c:v>
                </c:pt>
                <c:pt idx="12938">
                  <c:v>2.35</c:v>
                </c:pt>
                <c:pt idx="12939">
                  <c:v>2.31</c:v>
                </c:pt>
                <c:pt idx="12940">
                  <c:v>2.27</c:v>
                </c:pt>
                <c:pt idx="12941">
                  <c:v>2.2400000000000002</c:v>
                </c:pt>
                <c:pt idx="12942">
                  <c:v>2.2799999999999998</c:v>
                </c:pt>
                <c:pt idx="12943">
                  <c:v>2.36</c:v>
                </c:pt>
                <c:pt idx="12944">
                  <c:v>2.5299999999999998</c:v>
                </c:pt>
                <c:pt idx="12945">
                  <c:v>2.95</c:v>
                </c:pt>
                <c:pt idx="12946">
                  <c:v>3.38</c:v>
                </c:pt>
                <c:pt idx="12947">
                  <c:v>3.76</c:v>
                </c:pt>
                <c:pt idx="12948">
                  <c:v>3.94</c:v>
                </c:pt>
                <c:pt idx="12949">
                  <c:v>4.0599999999999996</c:v>
                </c:pt>
                <c:pt idx="12950">
                  <c:v>4.0199999999999996</c:v>
                </c:pt>
                <c:pt idx="12951">
                  <c:v>3.96</c:v>
                </c:pt>
                <c:pt idx="12952">
                  <c:v>3.72</c:v>
                </c:pt>
                <c:pt idx="12953">
                  <c:v>3.58</c:v>
                </c:pt>
                <c:pt idx="12954">
                  <c:v>3.35</c:v>
                </c:pt>
                <c:pt idx="12955">
                  <c:v>3.12</c:v>
                </c:pt>
                <c:pt idx="12956">
                  <c:v>2.91</c:v>
                </c:pt>
                <c:pt idx="12957">
                  <c:v>2.77</c:v>
                </c:pt>
                <c:pt idx="12958">
                  <c:v>2.73</c:v>
                </c:pt>
                <c:pt idx="12959">
                  <c:v>2.83</c:v>
                </c:pt>
                <c:pt idx="12960">
                  <c:v>2.93</c:v>
                </c:pt>
                <c:pt idx="12961">
                  <c:v>3</c:v>
                </c:pt>
                <c:pt idx="12962">
                  <c:v>3</c:v>
                </c:pt>
                <c:pt idx="12963">
                  <c:v>2.96</c:v>
                </c:pt>
                <c:pt idx="12964">
                  <c:v>2.85</c:v>
                </c:pt>
                <c:pt idx="12965">
                  <c:v>2.7</c:v>
                </c:pt>
                <c:pt idx="12966">
                  <c:v>2.6</c:v>
                </c:pt>
                <c:pt idx="12967">
                  <c:v>2.4700000000000002</c:v>
                </c:pt>
                <c:pt idx="12968">
                  <c:v>2.33</c:v>
                </c:pt>
                <c:pt idx="12969">
                  <c:v>2.27</c:v>
                </c:pt>
                <c:pt idx="12970">
                  <c:v>2.1800000000000002</c:v>
                </c:pt>
                <c:pt idx="12971">
                  <c:v>2.12</c:v>
                </c:pt>
                <c:pt idx="12972">
                  <c:v>2</c:v>
                </c:pt>
                <c:pt idx="12973">
                  <c:v>1.9</c:v>
                </c:pt>
                <c:pt idx="12974">
                  <c:v>1.79</c:v>
                </c:pt>
                <c:pt idx="12975">
                  <c:v>1.7</c:v>
                </c:pt>
                <c:pt idx="12976">
                  <c:v>1.64</c:v>
                </c:pt>
                <c:pt idx="12977">
                  <c:v>1.63</c:v>
                </c:pt>
                <c:pt idx="12978">
                  <c:v>1.63</c:v>
                </c:pt>
                <c:pt idx="12979">
                  <c:v>1.6</c:v>
                </c:pt>
                <c:pt idx="12980">
                  <c:v>1.58</c:v>
                </c:pt>
                <c:pt idx="12981">
                  <c:v>1.53</c:v>
                </c:pt>
                <c:pt idx="12982">
                  <c:v>1.48</c:v>
                </c:pt>
                <c:pt idx="12983">
                  <c:v>1.46</c:v>
                </c:pt>
                <c:pt idx="12984">
                  <c:v>1.46</c:v>
                </c:pt>
                <c:pt idx="12985">
                  <c:v>1.5</c:v>
                </c:pt>
                <c:pt idx="12986">
                  <c:v>1.56</c:v>
                </c:pt>
                <c:pt idx="12987">
                  <c:v>1.63</c:v>
                </c:pt>
                <c:pt idx="12988">
                  <c:v>1.8</c:v>
                </c:pt>
                <c:pt idx="12989">
                  <c:v>1.95</c:v>
                </c:pt>
                <c:pt idx="12990">
                  <c:v>2.13</c:v>
                </c:pt>
                <c:pt idx="12991">
                  <c:v>2.35</c:v>
                </c:pt>
                <c:pt idx="12992">
                  <c:v>2.4</c:v>
                </c:pt>
                <c:pt idx="12993">
                  <c:v>2.37</c:v>
                </c:pt>
                <c:pt idx="12994">
                  <c:v>2.2400000000000002</c:v>
                </c:pt>
                <c:pt idx="12995">
                  <c:v>2.2400000000000002</c:v>
                </c:pt>
                <c:pt idx="12996">
                  <c:v>2.21</c:v>
                </c:pt>
                <c:pt idx="12997">
                  <c:v>2.2000000000000002</c:v>
                </c:pt>
                <c:pt idx="12998">
                  <c:v>2.1800000000000002</c:v>
                </c:pt>
                <c:pt idx="12999">
                  <c:v>2.2400000000000002</c:v>
                </c:pt>
                <c:pt idx="13000">
                  <c:v>2.2599999999999998</c:v>
                </c:pt>
                <c:pt idx="13001">
                  <c:v>2.33</c:v>
                </c:pt>
                <c:pt idx="13002">
                  <c:v>2.41</c:v>
                </c:pt>
                <c:pt idx="13003">
                  <c:v>2.5499999999999998</c:v>
                </c:pt>
                <c:pt idx="13004">
                  <c:v>2.69</c:v>
                </c:pt>
                <c:pt idx="13005">
                  <c:v>2.86</c:v>
                </c:pt>
                <c:pt idx="13006">
                  <c:v>2.99</c:v>
                </c:pt>
                <c:pt idx="13007">
                  <c:v>3.05</c:v>
                </c:pt>
                <c:pt idx="13008">
                  <c:v>3.08</c:v>
                </c:pt>
                <c:pt idx="13009">
                  <c:v>3.08</c:v>
                </c:pt>
                <c:pt idx="13010">
                  <c:v>3</c:v>
                </c:pt>
                <c:pt idx="13011">
                  <c:v>2.98</c:v>
                </c:pt>
                <c:pt idx="13012">
                  <c:v>2.95</c:v>
                </c:pt>
                <c:pt idx="13013">
                  <c:v>2.93</c:v>
                </c:pt>
                <c:pt idx="13014">
                  <c:v>2.85</c:v>
                </c:pt>
                <c:pt idx="13015">
                  <c:v>2.76</c:v>
                </c:pt>
                <c:pt idx="13016">
                  <c:v>2.64</c:v>
                </c:pt>
                <c:pt idx="13017">
                  <c:v>2.5099999999999998</c:v>
                </c:pt>
                <c:pt idx="13018">
                  <c:v>2.4500000000000002</c:v>
                </c:pt>
                <c:pt idx="13019">
                  <c:v>2.29</c:v>
                </c:pt>
                <c:pt idx="13020">
                  <c:v>2.16</c:v>
                </c:pt>
                <c:pt idx="13021">
                  <c:v>2.04</c:v>
                </c:pt>
                <c:pt idx="13022">
                  <c:v>1.93</c:v>
                </c:pt>
                <c:pt idx="13023">
                  <c:v>1.82</c:v>
                </c:pt>
                <c:pt idx="13024">
                  <c:v>1.72</c:v>
                </c:pt>
                <c:pt idx="13025">
                  <c:v>1.64</c:v>
                </c:pt>
                <c:pt idx="13026">
                  <c:v>1.55</c:v>
                </c:pt>
                <c:pt idx="13027">
                  <c:v>1.5</c:v>
                </c:pt>
                <c:pt idx="13028">
                  <c:v>1.4</c:v>
                </c:pt>
                <c:pt idx="13029">
                  <c:v>1.32</c:v>
                </c:pt>
                <c:pt idx="13030">
                  <c:v>1.28</c:v>
                </c:pt>
                <c:pt idx="13031">
                  <c:v>1.31</c:v>
                </c:pt>
                <c:pt idx="13032">
                  <c:v>1.37</c:v>
                </c:pt>
                <c:pt idx="13033">
                  <c:v>1.52</c:v>
                </c:pt>
                <c:pt idx="13034">
                  <c:v>1.65</c:v>
                </c:pt>
                <c:pt idx="13035">
                  <c:v>1.7</c:v>
                </c:pt>
                <c:pt idx="13036">
                  <c:v>1.74</c:v>
                </c:pt>
                <c:pt idx="13037">
                  <c:v>1.76</c:v>
                </c:pt>
                <c:pt idx="13038">
                  <c:v>1.81</c:v>
                </c:pt>
                <c:pt idx="13039">
                  <c:v>1.93</c:v>
                </c:pt>
                <c:pt idx="13040">
                  <c:v>2.1</c:v>
                </c:pt>
                <c:pt idx="13041">
                  <c:v>2.21</c:v>
                </c:pt>
                <c:pt idx="13042">
                  <c:v>2.29</c:v>
                </c:pt>
                <c:pt idx="13043">
                  <c:v>2.39</c:v>
                </c:pt>
                <c:pt idx="13044">
                  <c:v>2.44</c:v>
                </c:pt>
                <c:pt idx="13045">
                  <c:v>2.54</c:v>
                </c:pt>
                <c:pt idx="13046">
                  <c:v>2.6</c:v>
                </c:pt>
                <c:pt idx="13047">
                  <c:v>2.73</c:v>
                </c:pt>
                <c:pt idx="13048">
                  <c:v>2.83</c:v>
                </c:pt>
                <c:pt idx="13049">
                  <c:v>2.89</c:v>
                </c:pt>
                <c:pt idx="13050">
                  <c:v>2.92</c:v>
                </c:pt>
                <c:pt idx="13051">
                  <c:v>2.98</c:v>
                </c:pt>
                <c:pt idx="13052">
                  <c:v>3.06</c:v>
                </c:pt>
                <c:pt idx="13053">
                  <c:v>3.26</c:v>
                </c:pt>
                <c:pt idx="13054">
                  <c:v>3.48</c:v>
                </c:pt>
                <c:pt idx="13055">
                  <c:v>3.72</c:v>
                </c:pt>
                <c:pt idx="13056">
                  <c:v>3.92</c:v>
                </c:pt>
                <c:pt idx="13057">
                  <c:v>4.07</c:v>
                </c:pt>
                <c:pt idx="13058">
                  <c:v>4.21</c:v>
                </c:pt>
                <c:pt idx="13059">
                  <c:v>4.3</c:v>
                </c:pt>
                <c:pt idx="13060">
                  <c:v>4.3600000000000003</c:v>
                </c:pt>
                <c:pt idx="13061">
                  <c:v>4.37</c:v>
                </c:pt>
                <c:pt idx="13062">
                  <c:v>4.3600000000000003</c:v>
                </c:pt>
                <c:pt idx="13063">
                  <c:v>4.32</c:v>
                </c:pt>
                <c:pt idx="13064">
                  <c:v>4.2300000000000004</c:v>
                </c:pt>
                <c:pt idx="13065">
                  <c:v>4.13</c:v>
                </c:pt>
                <c:pt idx="13066">
                  <c:v>4.03</c:v>
                </c:pt>
                <c:pt idx="13067">
                  <c:v>4.01</c:v>
                </c:pt>
                <c:pt idx="13068">
                  <c:v>3.96</c:v>
                </c:pt>
                <c:pt idx="13069">
                  <c:v>3.94</c:v>
                </c:pt>
                <c:pt idx="13070">
                  <c:v>3.98</c:v>
                </c:pt>
                <c:pt idx="13071">
                  <c:v>4</c:v>
                </c:pt>
                <c:pt idx="13072">
                  <c:v>4.05</c:v>
                </c:pt>
                <c:pt idx="13073">
                  <c:v>4.13</c:v>
                </c:pt>
                <c:pt idx="13074">
                  <c:v>4.22</c:v>
                </c:pt>
                <c:pt idx="13075">
                  <c:v>4.37</c:v>
                </c:pt>
                <c:pt idx="13076">
                  <c:v>4.62</c:v>
                </c:pt>
                <c:pt idx="13077">
                  <c:v>4.82</c:v>
                </c:pt>
                <c:pt idx="13078">
                  <c:v>4.99</c:v>
                </c:pt>
                <c:pt idx="13079">
                  <c:v>5.1100000000000003</c:v>
                </c:pt>
                <c:pt idx="13080">
                  <c:v>5.2</c:v>
                </c:pt>
                <c:pt idx="13081">
                  <c:v>5.27</c:v>
                </c:pt>
                <c:pt idx="13082">
                  <c:v>5.34</c:v>
                </c:pt>
                <c:pt idx="13083">
                  <c:v>5.4</c:v>
                </c:pt>
                <c:pt idx="13084">
                  <c:v>5.45</c:v>
                </c:pt>
                <c:pt idx="13085">
                  <c:v>5.48</c:v>
                </c:pt>
                <c:pt idx="13086">
                  <c:v>5.48</c:v>
                </c:pt>
                <c:pt idx="13087">
                  <c:v>5.51</c:v>
                </c:pt>
                <c:pt idx="13088">
                  <c:v>5.43</c:v>
                </c:pt>
                <c:pt idx="13089">
                  <c:v>5.37</c:v>
                </c:pt>
                <c:pt idx="13090">
                  <c:v>5.28</c:v>
                </c:pt>
                <c:pt idx="13091">
                  <c:v>5.17</c:v>
                </c:pt>
                <c:pt idx="13092">
                  <c:v>5.0199999999999996</c:v>
                </c:pt>
                <c:pt idx="13093">
                  <c:v>4.9000000000000004</c:v>
                </c:pt>
                <c:pt idx="13094">
                  <c:v>4.7699999999999996</c:v>
                </c:pt>
                <c:pt idx="13095">
                  <c:v>4.66</c:v>
                </c:pt>
                <c:pt idx="13096">
                  <c:v>4.51</c:v>
                </c:pt>
                <c:pt idx="13097">
                  <c:v>4.38</c:v>
                </c:pt>
                <c:pt idx="13098">
                  <c:v>4.2699999999999996</c:v>
                </c:pt>
                <c:pt idx="13099">
                  <c:v>4.17</c:v>
                </c:pt>
                <c:pt idx="13100">
                  <c:v>4.09</c:v>
                </c:pt>
                <c:pt idx="13101">
                  <c:v>4.01</c:v>
                </c:pt>
                <c:pt idx="13102">
                  <c:v>3.93</c:v>
                </c:pt>
                <c:pt idx="13103">
                  <c:v>3.9</c:v>
                </c:pt>
                <c:pt idx="13104">
                  <c:v>3.8</c:v>
                </c:pt>
                <c:pt idx="13105">
                  <c:v>3.7</c:v>
                </c:pt>
                <c:pt idx="13106">
                  <c:v>3.68</c:v>
                </c:pt>
                <c:pt idx="13107">
                  <c:v>3.71</c:v>
                </c:pt>
                <c:pt idx="13108">
                  <c:v>3.78</c:v>
                </c:pt>
                <c:pt idx="13109">
                  <c:v>3.85</c:v>
                </c:pt>
                <c:pt idx="13110">
                  <c:v>3.9</c:v>
                </c:pt>
                <c:pt idx="13111">
                  <c:v>3.93</c:v>
                </c:pt>
                <c:pt idx="13112">
                  <c:v>3.95</c:v>
                </c:pt>
                <c:pt idx="13113">
                  <c:v>3.98</c:v>
                </c:pt>
                <c:pt idx="13114">
                  <c:v>3.96</c:v>
                </c:pt>
                <c:pt idx="13115">
                  <c:v>3.9</c:v>
                </c:pt>
                <c:pt idx="13116">
                  <c:v>3.81</c:v>
                </c:pt>
                <c:pt idx="13117">
                  <c:v>3.75</c:v>
                </c:pt>
                <c:pt idx="13118">
                  <c:v>3.64</c:v>
                </c:pt>
                <c:pt idx="13119">
                  <c:v>3.53</c:v>
                </c:pt>
                <c:pt idx="13120">
                  <c:v>3.43</c:v>
                </c:pt>
                <c:pt idx="13121">
                  <c:v>3.38</c:v>
                </c:pt>
                <c:pt idx="13122">
                  <c:v>3.39</c:v>
                </c:pt>
                <c:pt idx="13123">
                  <c:v>3.38</c:v>
                </c:pt>
                <c:pt idx="13124">
                  <c:v>3.42</c:v>
                </c:pt>
                <c:pt idx="13125">
                  <c:v>3.5</c:v>
                </c:pt>
                <c:pt idx="13126">
                  <c:v>3.55</c:v>
                </c:pt>
                <c:pt idx="13127">
                  <c:v>3.58</c:v>
                </c:pt>
                <c:pt idx="13128">
                  <c:v>3.6</c:v>
                </c:pt>
                <c:pt idx="13129">
                  <c:v>3.6</c:v>
                </c:pt>
                <c:pt idx="13130">
                  <c:v>3.66</c:v>
                </c:pt>
                <c:pt idx="13131">
                  <c:v>3.77</c:v>
                </c:pt>
                <c:pt idx="13132">
                  <c:v>3.93</c:v>
                </c:pt>
                <c:pt idx="13133">
                  <c:v>4.12</c:v>
                </c:pt>
                <c:pt idx="13134">
                  <c:v>4.3</c:v>
                </c:pt>
                <c:pt idx="13135">
                  <c:v>4.4400000000000004</c:v>
                </c:pt>
                <c:pt idx="13136">
                  <c:v>4.5599999999999996</c:v>
                </c:pt>
                <c:pt idx="13137">
                  <c:v>4.66</c:v>
                </c:pt>
                <c:pt idx="13138">
                  <c:v>4.67</c:v>
                </c:pt>
                <c:pt idx="13139">
                  <c:v>4.62</c:v>
                </c:pt>
                <c:pt idx="13140">
                  <c:v>4.5</c:v>
                </c:pt>
                <c:pt idx="13141">
                  <c:v>4.3899999999999997</c:v>
                </c:pt>
                <c:pt idx="13142">
                  <c:v>4.26</c:v>
                </c:pt>
                <c:pt idx="13143">
                  <c:v>4.18</c:v>
                </c:pt>
                <c:pt idx="13144">
                  <c:v>4.13</c:v>
                </c:pt>
                <c:pt idx="13145">
                  <c:v>4.12</c:v>
                </c:pt>
                <c:pt idx="13146">
                  <c:v>4.12</c:v>
                </c:pt>
                <c:pt idx="13147">
                  <c:v>4.1500000000000004</c:v>
                </c:pt>
                <c:pt idx="13148">
                  <c:v>4.1500000000000004</c:v>
                </c:pt>
                <c:pt idx="13149">
                  <c:v>4.16</c:v>
                </c:pt>
                <c:pt idx="13150">
                  <c:v>4.16</c:v>
                </c:pt>
                <c:pt idx="13151">
                  <c:v>4.18</c:v>
                </c:pt>
                <c:pt idx="13152">
                  <c:v>4.28</c:v>
                </c:pt>
                <c:pt idx="13153">
                  <c:v>4.43</c:v>
                </c:pt>
                <c:pt idx="13154">
                  <c:v>4.54</c:v>
                </c:pt>
                <c:pt idx="13155">
                  <c:v>4.62</c:v>
                </c:pt>
                <c:pt idx="13156">
                  <c:v>4.71</c:v>
                </c:pt>
                <c:pt idx="13157">
                  <c:v>4.7699999999999996</c:v>
                </c:pt>
                <c:pt idx="13158">
                  <c:v>4.83</c:v>
                </c:pt>
                <c:pt idx="13159">
                  <c:v>4.8499999999999996</c:v>
                </c:pt>
                <c:pt idx="13160">
                  <c:v>4.8600000000000003</c:v>
                </c:pt>
                <c:pt idx="13161">
                  <c:v>4.88</c:v>
                </c:pt>
                <c:pt idx="13162">
                  <c:v>4.91</c:v>
                </c:pt>
                <c:pt idx="13163">
                  <c:v>4.95</c:v>
                </c:pt>
                <c:pt idx="13164">
                  <c:v>5</c:v>
                </c:pt>
                <c:pt idx="13165">
                  <c:v>5</c:v>
                </c:pt>
                <c:pt idx="13166">
                  <c:v>5</c:v>
                </c:pt>
                <c:pt idx="13167">
                  <c:v>5</c:v>
                </c:pt>
                <c:pt idx="13168">
                  <c:v>5</c:v>
                </c:pt>
                <c:pt idx="13169">
                  <c:v>5</c:v>
                </c:pt>
                <c:pt idx="13170">
                  <c:v>5.03</c:v>
                </c:pt>
                <c:pt idx="13171">
                  <c:v>5.0599999999999996</c:v>
                </c:pt>
                <c:pt idx="13172">
                  <c:v>5.12</c:v>
                </c:pt>
                <c:pt idx="13173">
                  <c:v>5.27</c:v>
                </c:pt>
                <c:pt idx="13174">
                  <c:v>5.38</c:v>
                </c:pt>
                <c:pt idx="13175">
                  <c:v>5.5</c:v>
                </c:pt>
                <c:pt idx="13176">
                  <c:v>5.58</c:v>
                </c:pt>
                <c:pt idx="13177">
                  <c:v>5.6</c:v>
                </c:pt>
                <c:pt idx="13178">
                  <c:v>5.58</c:v>
                </c:pt>
                <c:pt idx="13179">
                  <c:v>5.53</c:v>
                </c:pt>
                <c:pt idx="13180">
                  <c:v>5.46</c:v>
                </c:pt>
                <c:pt idx="13181">
                  <c:v>5.37</c:v>
                </c:pt>
                <c:pt idx="13182">
                  <c:v>5.28</c:v>
                </c:pt>
                <c:pt idx="13183">
                  <c:v>5.22</c:v>
                </c:pt>
                <c:pt idx="13184">
                  <c:v>5.18</c:v>
                </c:pt>
                <c:pt idx="13185">
                  <c:v>5.16</c:v>
                </c:pt>
                <c:pt idx="13186">
                  <c:v>5.16</c:v>
                </c:pt>
                <c:pt idx="13187">
                  <c:v>5.0999999999999996</c:v>
                </c:pt>
                <c:pt idx="13188">
                  <c:v>5.03</c:v>
                </c:pt>
                <c:pt idx="13189">
                  <c:v>4.95</c:v>
                </c:pt>
                <c:pt idx="13190">
                  <c:v>4.87</c:v>
                </c:pt>
                <c:pt idx="13191">
                  <c:v>4.82</c:v>
                </c:pt>
                <c:pt idx="13192">
                  <c:v>4.82</c:v>
                </c:pt>
                <c:pt idx="13193">
                  <c:v>4.84</c:v>
                </c:pt>
                <c:pt idx="13194">
                  <c:v>4.84</c:v>
                </c:pt>
                <c:pt idx="13195">
                  <c:v>4.8499999999999996</c:v>
                </c:pt>
                <c:pt idx="13196">
                  <c:v>4.84</c:v>
                </c:pt>
                <c:pt idx="13197">
                  <c:v>4.8899999999999997</c:v>
                </c:pt>
                <c:pt idx="13198">
                  <c:v>5</c:v>
                </c:pt>
                <c:pt idx="13199">
                  <c:v>5.16</c:v>
                </c:pt>
                <c:pt idx="13200">
                  <c:v>5.3</c:v>
                </c:pt>
                <c:pt idx="13201">
                  <c:v>5.42</c:v>
                </c:pt>
                <c:pt idx="13202">
                  <c:v>5.47</c:v>
                </c:pt>
                <c:pt idx="13203">
                  <c:v>5.51</c:v>
                </c:pt>
                <c:pt idx="13204">
                  <c:v>5.5</c:v>
                </c:pt>
                <c:pt idx="13205">
                  <c:v>5.57</c:v>
                </c:pt>
                <c:pt idx="13206">
                  <c:v>5.56</c:v>
                </c:pt>
                <c:pt idx="13207">
                  <c:v>5.51</c:v>
                </c:pt>
                <c:pt idx="13208">
                  <c:v>5.45</c:v>
                </c:pt>
                <c:pt idx="13209">
                  <c:v>5.44</c:v>
                </c:pt>
                <c:pt idx="13210">
                  <c:v>5.41</c:v>
                </c:pt>
                <c:pt idx="13211">
                  <c:v>5.37</c:v>
                </c:pt>
                <c:pt idx="13212">
                  <c:v>5.32</c:v>
                </c:pt>
                <c:pt idx="13213">
                  <c:v>5.26</c:v>
                </c:pt>
                <c:pt idx="13214">
                  <c:v>5.22</c:v>
                </c:pt>
                <c:pt idx="13215">
                  <c:v>5.16</c:v>
                </c:pt>
                <c:pt idx="13216">
                  <c:v>5.1100000000000003</c:v>
                </c:pt>
                <c:pt idx="13217">
                  <c:v>5.04</c:v>
                </c:pt>
                <c:pt idx="13218">
                  <c:v>4.95</c:v>
                </c:pt>
                <c:pt idx="13219">
                  <c:v>4.9000000000000004</c:v>
                </c:pt>
                <c:pt idx="13220">
                  <c:v>4.84</c:v>
                </c:pt>
                <c:pt idx="13221">
                  <c:v>4.78</c:v>
                </c:pt>
                <c:pt idx="13222">
                  <c:v>4.72</c:v>
                </c:pt>
                <c:pt idx="13223">
                  <c:v>4.7300000000000004</c:v>
                </c:pt>
                <c:pt idx="13224">
                  <c:v>4.7300000000000004</c:v>
                </c:pt>
                <c:pt idx="13225">
                  <c:v>4.7300000000000004</c:v>
                </c:pt>
                <c:pt idx="13226">
                  <c:v>4.8099999999999996</c:v>
                </c:pt>
                <c:pt idx="13227">
                  <c:v>4.8899999999999997</c:v>
                </c:pt>
                <c:pt idx="13228">
                  <c:v>5.05</c:v>
                </c:pt>
                <c:pt idx="13229">
                  <c:v>5.14</c:v>
                </c:pt>
                <c:pt idx="13230">
                  <c:v>5.19</c:v>
                </c:pt>
                <c:pt idx="13231">
                  <c:v>5.27</c:v>
                </c:pt>
                <c:pt idx="13232">
                  <c:v>5.36</c:v>
                </c:pt>
                <c:pt idx="13233">
                  <c:v>5.46</c:v>
                </c:pt>
                <c:pt idx="13234">
                  <c:v>5.53</c:v>
                </c:pt>
                <c:pt idx="13235">
                  <c:v>5.56</c:v>
                </c:pt>
                <c:pt idx="13236">
                  <c:v>5.52</c:v>
                </c:pt>
                <c:pt idx="13237">
                  <c:v>5.46</c:v>
                </c:pt>
                <c:pt idx="13238">
                  <c:v>5.36</c:v>
                </c:pt>
                <c:pt idx="13239">
                  <c:v>5.2</c:v>
                </c:pt>
                <c:pt idx="13240">
                  <c:v>5.04</c:v>
                </c:pt>
                <c:pt idx="13241">
                  <c:v>4.79</c:v>
                </c:pt>
                <c:pt idx="13242">
                  <c:v>4.72</c:v>
                </c:pt>
                <c:pt idx="13243">
                  <c:v>4.74</c:v>
                </c:pt>
                <c:pt idx="13244">
                  <c:v>4.74</c:v>
                </c:pt>
                <c:pt idx="13245">
                  <c:v>4.84</c:v>
                </c:pt>
                <c:pt idx="13246">
                  <c:v>4.9800000000000004</c:v>
                </c:pt>
                <c:pt idx="13247">
                  <c:v>5.0599999999999996</c:v>
                </c:pt>
                <c:pt idx="13248">
                  <c:v>5.07</c:v>
                </c:pt>
                <c:pt idx="13249">
                  <c:v>5.01</c:v>
                </c:pt>
                <c:pt idx="13250">
                  <c:v>4.93</c:v>
                </c:pt>
                <c:pt idx="13251">
                  <c:v>4.8600000000000003</c:v>
                </c:pt>
                <c:pt idx="13252">
                  <c:v>4.83</c:v>
                </c:pt>
                <c:pt idx="13253">
                  <c:v>4.8600000000000003</c:v>
                </c:pt>
                <c:pt idx="13254">
                  <c:v>4.95</c:v>
                </c:pt>
                <c:pt idx="13255">
                  <c:v>5.03</c:v>
                </c:pt>
                <c:pt idx="13256">
                  <c:v>5.16</c:v>
                </c:pt>
                <c:pt idx="13257">
                  <c:v>5.26</c:v>
                </c:pt>
                <c:pt idx="13258">
                  <c:v>5.33</c:v>
                </c:pt>
                <c:pt idx="13259">
                  <c:v>5.37</c:v>
                </c:pt>
                <c:pt idx="13260">
                  <c:v>5.34</c:v>
                </c:pt>
                <c:pt idx="13261">
                  <c:v>5.3</c:v>
                </c:pt>
                <c:pt idx="13262">
                  <c:v>5.24</c:v>
                </c:pt>
                <c:pt idx="13263">
                  <c:v>5.15</c:v>
                </c:pt>
                <c:pt idx="13264">
                  <c:v>5.15</c:v>
                </c:pt>
                <c:pt idx="13265">
                  <c:v>5.12</c:v>
                </c:pt>
                <c:pt idx="13266">
                  <c:v>5.14</c:v>
                </c:pt>
                <c:pt idx="13267">
                  <c:v>5.17</c:v>
                </c:pt>
                <c:pt idx="13268">
                  <c:v>5.17</c:v>
                </c:pt>
                <c:pt idx="13269">
                  <c:v>5.14</c:v>
                </c:pt>
                <c:pt idx="13270">
                  <c:v>5.08</c:v>
                </c:pt>
                <c:pt idx="13271">
                  <c:v>5</c:v>
                </c:pt>
                <c:pt idx="13272">
                  <c:v>4.93</c:v>
                </c:pt>
                <c:pt idx="13273">
                  <c:v>4.82</c:v>
                </c:pt>
                <c:pt idx="13274">
                  <c:v>4.72</c:v>
                </c:pt>
                <c:pt idx="13275">
                  <c:v>4.5999999999999996</c:v>
                </c:pt>
                <c:pt idx="13276">
                  <c:v>4.4800000000000004</c:v>
                </c:pt>
                <c:pt idx="13277">
                  <c:v>4.4000000000000004</c:v>
                </c:pt>
                <c:pt idx="13278">
                  <c:v>4.32</c:v>
                </c:pt>
                <c:pt idx="13279">
                  <c:v>4.2699999999999996</c:v>
                </c:pt>
                <c:pt idx="13280">
                  <c:v>4.2699999999999996</c:v>
                </c:pt>
                <c:pt idx="13281">
                  <c:v>4.3099999999999996</c:v>
                </c:pt>
                <c:pt idx="13282">
                  <c:v>4.4000000000000004</c:v>
                </c:pt>
                <c:pt idx="13283">
                  <c:v>4.4400000000000004</c:v>
                </c:pt>
                <c:pt idx="13284">
                  <c:v>4.46</c:v>
                </c:pt>
                <c:pt idx="13285">
                  <c:v>4.43</c:v>
                </c:pt>
                <c:pt idx="13286">
                  <c:v>4.37</c:v>
                </c:pt>
                <c:pt idx="13287">
                  <c:v>4.28</c:v>
                </c:pt>
                <c:pt idx="13288">
                  <c:v>4.2</c:v>
                </c:pt>
                <c:pt idx="13289">
                  <c:v>4.08</c:v>
                </c:pt>
                <c:pt idx="13290">
                  <c:v>4</c:v>
                </c:pt>
                <c:pt idx="13291">
                  <c:v>3.92</c:v>
                </c:pt>
                <c:pt idx="13292">
                  <c:v>3.82</c:v>
                </c:pt>
                <c:pt idx="13293">
                  <c:v>3.78</c:v>
                </c:pt>
                <c:pt idx="13294">
                  <c:v>3.69</c:v>
                </c:pt>
                <c:pt idx="13295">
                  <c:v>3.62</c:v>
                </c:pt>
                <c:pt idx="13296">
                  <c:v>3.56</c:v>
                </c:pt>
                <c:pt idx="13297">
                  <c:v>3.52</c:v>
                </c:pt>
                <c:pt idx="13298">
                  <c:v>3.5</c:v>
                </c:pt>
                <c:pt idx="13299">
                  <c:v>3.4</c:v>
                </c:pt>
                <c:pt idx="13300">
                  <c:v>3.3</c:v>
                </c:pt>
                <c:pt idx="13301">
                  <c:v>3.23</c:v>
                </c:pt>
                <c:pt idx="13302">
                  <c:v>3.18</c:v>
                </c:pt>
                <c:pt idx="13303">
                  <c:v>3.14</c:v>
                </c:pt>
                <c:pt idx="13304">
                  <c:v>3.21</c:v>
                </c:pt>
                <c:pt idx="13305">
                  <c:v>3.23</c:v>
                </c:pt>
                <c:pt idx="13306">
                  <c:v>3.25</c:v>
                </c:pt>
                <c:pt idx="13307">
                  <c:v>3.25</c:v>
                </c:pt>
                <c:pt idx="13308">
                  <c:v>3.24</c:v>
                </c:pt>
                <c:pt idx="13309">
                  <c:v>3.29</c:v>
                </c:pt>
                <c:pt idx="13310">
                  <c:v>3.38</c:v>
                </c:pt>
                <c:pt idx="13311">
                  <c:v>3.44</c:v>
                </c:pt>
                <c:pt idx="13312">
                  <c:v>3.44</c:v>
                </c:pt>
                <c:pt idx="13313">
                  <c:v>3.35</c:v>
                </c:pt>
                <c:pt idx="13314">
                  <c:v>3.22</c:v>
                </c:pt>
                <c:pt idx="13315">
                  <c:v>3.12</c:v>
                </c:pt>
                <c:pt idx="13316">
                  <c:v>3.04</c:v>
                </c:pt>
                <c:pt idx="13317">
                  <c:v>2.98</c:v>
                </c:pt>
                <c:pt idx="13318">
                  <c:v>2.95</c:v>
                </c:pt>
                <c:pt idx="13319">
                  <c:v>2.9</c:v>
                </c:pt>
                <c:pt idx="13320">
                  <c:v>2.87</c:v>
                </c:pt>
                <c:pt idx="13321">
                  <c:v>2.8</c:v>
                </c:pt>
                <c:pt idx="13322">
                  <c:v>2.72</c:v>
                </c:pt>
                <c:pt idx="13323">
                  <c:v>2.69</c:v>
                </c:pt>
                <c:pt idx="13324">
                  <c:v>2.66</c:v>
                </c:pt>
                <c:pt idx="13325">
                  <c:v>2.63</c:v>
                </c:pt>
                <c:pt idx="13326">
                  <c:v>2.66</c:v>
                </c:pt>
                <c:pt idx="13327">
                  <c:v>2.62</c:v>
                </c:pt>
                <c:pt idx="13328">
                  <c:v>2.56</c:v>
                </c:pt>
                <c:pt idx="13329">
                  <c:v>2.52</c:v>
                </c:pt>
                <c:pt idx="13330">
                  <c:v>2.48</c:v>
                </c:pt>
                <c:pt idx="13331">
                  <c:v>2.46</c:v>
                </c:pt>
                <c:pt idx="13332">
                  <c:v>2.46</c:v>
                </c:pt>
                <c:pt idx="13333">
                  <c:v>2.46</c:v>
                </c:pt>
                <c:pt idx="13334">
                  <c:v>2.46</c:v>
                </c:pt>
                <c:pt idx="13335">
                  <c:v>2.4300000000000002</c:v>
                </c:pt>
                <c:pt idx="13336">
                  <c:v>2.4300000000000002</c:v>
                </c:pt>
                <c:pt idx="13337">
                  <c:v>2.33</c:v>
                </c:pt>
                <c:pt idx="13338">
                  <c:v>2.2999999999999998</c:v>
                </c:pt>
                <c:pt idx="13339">
                  <c:v>2.2599999999999998</c:v>
                </c:pt>
                <c:pt idx="13340">
                  <c:v>2.2200000000000002</c:v>
                </c:pt>
                <c:pt idx="13341">
                  <c:v>2.19</c:v>
                </c:pt>
                <c:pt idx="13342">
                  <c:v>2.17</c:v>
                </c:pt>
                <c:pt idx="13343">
                  <c:v>2.17</c:v>
                </c:pt>
                <c:pt idx="13344">
                  <c:v>2.19</c:v>
                </c:pt>
                <c:pt idx="13345">
                  <c:v>2.2000000000000002</c:v>
                </c:pt>
                <c:pt idx="13346">
                  <c:v>2.16</c:v>
                </c:pt>
                <c:pt idx="13347">
                  <c:v>2.1</c:v>
                </c:pt>
                <c:pt idx="13348">
                  <c:v>2.04</c:v>
                </c:pt>
                <c:pt idx="13349">
                  <c:v>2</c:v>
                </c:pt>
                <c:pt idx="13350">
                  <c:v>1.96</c:v>
                </c:pt>
                <c:pt idx="13351">
                  <c:v>1.92</c:v>
                </c:pt>
                <c:pt idx="13352">
                  <c:v>1.91</c:v>
                </c:pt>
                <c:pt idx="13353">
                  <c:v>1.91</c:v>
                </c:pt>
                <c:pt idx="13354">
                  <c:v>2</c:v>
                </c:pt>
                <c:pt idx="13355">
                  <c:v>2.08</c:v>
                </c:pt>
                <c:pt idx="13356">
                  <c:v>2.15</c:v>
                </c:pt>
                <c:pt idx="13357">
                  <c:v>2.25</c:v>
                </c:pt>
                <c:pt idx="13358">
                  <c:v>2.36</c:v>
                </c:pt>
                <c:pt idx="13359">
                  <c:v>2.46</c:v>
                </c:pt>
                <c:pt idx="13360">
                  <c:v>2.5099999999999998</c:v>
                </c:pt>
                <c:pt idx="13361">
                  <c:v>2.57</c:v>
                </c:pt>
                <c:pt idx="13362">
                  <c:v>2.62</c:v>
                </c:pt>
                <c:pt idx="13363">
                  <c:v>2.65</c:v>
                </c:pt>
                <c:pt idx="13364">
                  <c:v>2.75</c:v>
                </c:pt>
                <c:pt idx="13365">
                  <c:v>2.77</c:v>
                </c:pt>
                <c:pt idx="13366">
                  <c:v>2.79</c:v>
                </c:pt>
                <c:pt idx="13367">
                  <c:v>2.79</c:v>
                </c:pt>
                <c:pt idx="13368">
                  <c:v>2.9</c:v>
                </c:pt>
                <c:pt idx="13369">
                  <c:v>3</c:v>
                </c:pt>
                <c:pt idx="13370">
                  <c:v>3.12</c:v>
                </c:pt>
                <c:pt idx="13371">
                  <c:v>3.22</c:v>
                </c:pt>
                <c:pt idx="13372">
                  <c:v>3.27</c:v>
                </c:pt>
                <c:pt idx="13373">
                  <c:v>3.3</c:v>
                </c:pt>
                <c:pt idx="13374">
                  <c:v>3.29</c:v>
                </c:pt>
                <c:pt idx="13375">
                  <c:v>3.27</c:v>
                </c:pt>
                <c:pt idx="13376">
                  <c:v>3.23</c:v>
                </c:pt>
                <c:pt idx="13377">
                  <c:v>3.2</c:v>
                </c:pt>
                <c:pt idx="13378">
                  <c:v>3.13</c:v>
                </c:pt>
                <c:pt idx="13379">
                  <c:v>3.06</c:v>
                </c:pt>
                <c:pt idx="13380">
                  <c:v>2.98</c:v>
                </c:pt>
                <c:pt idx="13381">
                  <c:v>2.87</c:v>
                </c:pt>
                <c:pt idx="13382">
                  <c:v>2.77</c:v>
                </c:pt>
                <c:pt idx="13383">
                  <c:v>2.67</c:v>
                </c:pt>
                <c:pt idx="13384">
                  <c:v>2.61</c:v>
                </c:pt>
                <c:pt idx="13385">
                  <c:v>2.54</c:v>
                </c:pt>
                <c:pt idx="13386">
                  <c:v>2.4900000000000002</c:v>
                </c:pt>
                <c:pt idx="13387">
                  <c:v>2.4300000000000002</c:v>
                </c:pt>
                <c:pt idx="13388">
                  <c:v>2.39</c:v>
                </c:pt>
                <c:pt idx="13389">
                  <c:v>2.33</c:v>
                </c:pt>
                <c:pt idx="13390">
                  <c:v>2.3199999999999998</c:v>
                </c:pt>
                <c:pt idx="13391">
                  <c:v>2.31</c:v>
                </c:pt>
                <c:pt idx="13392">
                  <c:v>2.2799999999999998</c:v>
                </c:pt>
                <c:pt idx="13393">
                  <c:v>2.2599999999999998</c:v>
                </c:pt>
                <c:pt idx="13394">
                  <c:v>2.25</c:v>
                </c:pt>
                <c:pt idx="13395">
                  <c:v>2.23</c:v>
                </c:pt>
                <c:pt idx="13396">
                  <c:v>2.2000000000000002</c:v>
                </c:pt>
                <c:pt idx="13397">
                  <c:v>2.19</c:v>
                </c:pt>
                <c:pt idx="13398">
                  <c:v>2.17</c:v>
                </c:pt>
                <c:pt idx="13399">
                  <c:v>2.15</c:v>
                </c:pt>
                <c:pt idx="13400">
                  <c:v>2.12</c:v>
                </c:pt>
                <c:pt idx="13401">
                  <c:v>2.09</c:v>
                </c:pt>
                <c:pt idx="13402">
                  <c:v>2.0699999999999998</c:v>
                </c:pt>
                <c:pt idx="13403">
                  <c:v>2.06</c:v>
                </c:pt>
                <c:pt idx="13404">
                  <c:v>2.08</c:v>
                </c:pt>
                <c:pt idx="13405">
                  <c:v>2.13</c:v>
                </c:pt>
                <c:pt idx="13406">
                  <c:v>2.19</c:v>
                </c:pt>
                <c:pt idx="13407">
                  <c:v>2.2400000000000002</c:v>
                </c:pt>
                <c:pt idx="13408">
                  <c:v>2.25</c:v>
                </c:pt>
                <c:pt idx="13409">
                  <c:v>2.29</c:v>
                </c:pt>
                <c:pt idx="13410">
                  <c:v>2.2599999999999998</c:v>
                </c:pt>
                <c:pt idx="13411">
                  <c:v>2.2000000000000002</c:v>
                </c:pt>
                <c:pt idx="13412">
                  <c:v>2.1</c:v>
                </c:pt>
                <c:pt idx="13413">
                  <c:v>2.0099999999999998</c:v>
                </c:pt>
                <c:pt idx="13414">
                  <c:v>1.91</c:v>
                </c:pt>
                <c:pt idx="13415">
                  <c:v>1.8</c:v>
                </c:pt>
                <c:pt idx="13416">
                  <c:v>1.72</c:v>
                </c:pt>
                <c:pt idx="13417">
                  <c:v>1.64</c:v>
                </c:pt>
                <c:pt idx="13418">
                  <c:v>1.61</c:v>
                </c:pt>
                <c:pt idx="13419">
                  <c:v>1.58</c:v>
                </c:pt>
                <c:pt idx="13420">
                  <c:v>1.57</c:v>
                </c:pt>
                <c:pt idx="13421">
                  <c:v>1.59</c:v>
                </c:pt>
                <c:pt idx="13422">
                  <c:v>1.6</c:v>
                </c:pt>
                <c:pt idx="13423">
                  <c:v>1.69</c:v>
                </c:pt>
                <c:pt idx="13424">
                  <c:v>1.69</c:v>
                </c:pt>
                <c:pt idx="13425">
                  <c:v>1.68</c:v>
                </c:pt>
                <c:pt idx="13426">
                  <c:v>1.69</c:v>
                </c:pt>
                <c:pt idx="13427">
                  <c:v>1.76</c:v>
                </c:pt>
                <c:pt idx="13428">
                  <c:v>1.84</c:v>
                </c:pt>
                <c:pt idx="13429">
                  <c:v>1.9</c:v>
                </c:pt>
                <c:pt idx="13430">
                  <c:v>1.92</c:v>
                </c:pt>
                <c:pt idx="13431">
                  <c:v>1.96</c:v>
                </c:pt>
                <c:pt idx="13432">
                  <c:v>1.95</c:v>
                </c:pt>
                <c:pt idx="13433">
                  <c:v>1.93</c:v>
                </c:pt>
                <c:pt idx="13434">
                  <c:v>1.93</c:v>
                </c:pt>
                <c:pt idx="13435">
                  <c:v>1.88</c:v>
                </c:pt>
                <c:pt idx="13436">
                  <c:v>1.9</c:v>
                </c:pt>
                <c:pt idx="13437">
                  <c:v>1.9</c:v>
                </c:pt>
                <c:pt idx="13438">
                  <c:v>1.92</c:v>
                </c:pt>
                <c:pt idx="13439">
                  <c:v>2</c:v>
                </c:pt>
                <c:pt idx="13440">
                  <c:v>2.02</c:v>
                </c:pt>
                <c:pt idx="13441">
                  <c:v>2</c:v>
                </c:pt>
                <c:pt idx="13442">
                  <c:v>1.95</c:v>
                </c:pt>
                <c:pt idx="13443">
                  <c:v>1.92</c:v>
                </c:pt>
                <c:pt idx="13444">
                  <c:v>1.88</c:v>
                </c:pt>
                <c:pt idx="13445">
                  <c:v>1.87</c:v>
                </c:pt>
                <c:pt idx="13446">
                  <c:v>1.87</c:v>
                </c:pt>
                <c:pt idx="13447">
                  <c:v>1.91</c:v>
                </c:pt>
                <c:pt idx="13448">
                  <c:v>1.91</c:v>
                </c:pt>
                <c:pt idx="13449">
                  <c:v>1.94</c:v>
                </c:pt>
                <c:pt idx="13450">
                  <c:v>1.95</c:v>
                </c:pt>
                <c:pt idx="13451">
                  <c:v>1.93</c:v>
                </c:pt>
                <c:pt idx="13452">
                  <c:v>2.12</c:v>
                </c:pt>
                <c:pt idx="13453">
                  <c:v>2.2599999999999998</c:v>
                </c:pt>
                <c:pt idx="13454">
                  <c:v>2.42</c:v>
                </c:pt>
                <c:pt idx="13455">
                  <c:v>2.57</c:v>
                </c:pt>
                <c:pt idx="13456">
                  <c:v>2.71</c:v>
                </c:pt>
                <c:pt idx="13457">
                  <c:v>2.81</c:v>
                </c:pt>
                <c:pt idx="13458">
                  <c:v>2.86</c:v>
                </c:pt>
                <c:pt idx="13459">
                  <c:v>2.9</c:v>
                </c:pt>
                <c:pt idx="13460">
                  <c:v>2.92</c:v>
                </c:pt>
                <c:pt idx="13461">
                  <c:v>2.94</c:v>
                </c:pt>
                <c:pt idx="13462">
                  <c:v>2.98</c:v>
                </c:pt>
                <c:pt idx="13463">
                  <c:v>3.01</c:v>
                </c:pt>
                <c:pt idx="13464">
                  <c:v>3.08</c:v>
                </c:pt>
                <c:pt idx="13465">
                  <c:v>3.13</c:v>
                </c:pt>
                <c:pt idx="13466">
                  <c:v>3.21</c:v>
                </c:pt>
                <c:pt idx="13467">
                  <c:v>3.25</c:v>
                </c:pt>
                <c:pt idx="13468">
                  <c:v>3.32</c:v>
                </c:pt>
                <c:pt idx="13469">
                  <c:v>3.37</c:v>
                </c:pt>
                <c:pt idx="13470">
                  <c:v>3.43</c:v>
                </c:pt>
                <c:pt idx="13471">
                  <c:v>3.51</c:v>
                </c:pt>
                <c:pt idx="13472">
                  <c:v>3.6</c:v>
                </c:pt>
                <c:pt idx="13473">
                  <c:v>3.71</c:v>
                </c:pt>
                <c:pt idx="13474">
                  <c:v>3.8</c:v>
                </c:pt>
                <c:pt idx="13475">
                  <c:v>3.88</c:v>
                </c:pt>
                <c:pt idx="13476">
                  <c:v>3.98</c:v>
                </c:pt>
                <c:pt idx="13477">
                  <c:v>4.03</c:v>
                </c:pt>
                <c:pt idx="13478">
                  <c:v>4.08</c:v>
                </c:pt>
                <c:pt idx="13479">
                  <c:v>4.1399999999999997</c:v>
                </c:pt>
                <c:pt idx="13480">
                  <c:v>4.18</c:v>
                </c:pt>
                <c:pt idx="13481">
                  <c:v>4.21</c:v>
                </c:pt>
                <c:pt idx="13482">
                  <c:v>4.2300000000000004</c:v>
                </c:pt>
                <c:pt idx="13483">
                  <c:v>4.24</c:v>
                </c:pt>
                <c:pt idx="13484">
                  <c:v>4.26</c:v>
                </c:pt>
                <c:pt idx="13485">
                  <c:v>4.28</c:v>
                </c:pt>
                <c:pt idx="13486">
                  <c:v>4.32</c:v>
                </c:pt>
                <c:pt idx="13487">
                  <c:v>4.37</c:v>
                </c:pt>
                <c:pt idx="13488">
                  <c:v>4.42</c:v>
                </c:pt>
                <c:pt idx="13489">
                  <c:v>4.47</c:v>
                </c:pt>
                <c:pt idx="13490">
                  <c:v>4.53</c:v>
                </c:pt>
                <c:pt idx="13491">
                  <c:v>4.62</c:v>
                </c:pt>
                <c:pt idx="13492">
                  <c:v>4.71</c:v>
                </c:pt>
                <c:pt idx="13493">
                  <c:v>4.8099999999999996</c:v>
                </c:pt>
                <c:pt idx="13494">
                  <c:v>4.9000000000000004</c:v>
                </c:pt>
                <c:pt idx="13495">
                  <c:v>4.9800000000000004</c:v>
                </c:pt>
                <c:pt idx="13496">
                  <c:v>5.03</c:v>
                </c:pt>
                <c:pt idx="13497">
                  <c:v>5.07</c:v>
                </c:pt>
                <c:pt idx="13498">
                  <c:v>5.0999999999999996</c:v>
                </c:pt>
                <c:pt idx="13499">
                  <c:v>5.0999999999999996</c:v>
                </c:pt>
                <c:pt idx="13500">
                  <c:v>5.08</c:v>
                </c:pt>
                <c:pt idx="13501">
                  <c:v>5.07</c:v>
                </c:pt>
                <c:pt idx="13502">
                  <c:v>5.01</c:v>
                </c:pt>
                <c:pt idx="13503">
                  <c:v>4.91</c:v>
                </c:pt>
                <c:pt idx="13504">
                  <c:v>4.78</c:v>
                </c:pt>
                <c:pt idx="13505">
                  <c:v>4.67</c:v>
                </c:pt>
                <c:pt idx="13506">
                  <c:v>4.5199999999999996</c:v>
                </c:pt>
                <c:pt idx="13507">
                  <c:v>4.4000000000000004</c:v>
                </c:pt>
                <c:pt idx="13508">
                  <c:v>4.3099999999999996</c:v>
                </c:pt>
                <c:pt idx="13509">
                  <c:v>4.2699999999999996</c:v>
                </c:pt>
                <c:pt idx="13510">
                  <c:v>4.28</c:v>
                </c:pt>
                <c:pt idx="13511">
                  <c:v>4.3099999999999996</c:v>
                </c:pt>
                <c:pt idx="13512">
                  <c:v>4.37</c:v>
                </c:pt>
                <c:pt idx="13513">
                  <c:v>4.43</c:v>
                </c:pt>
                <c:pt idx="13514">
                  <c:v>4.5</c:v>
                </c:pt>
                <c:pt idx="13515">
                  <c:v>4.53</c:v>
                </c:pt>
                <c:pt idx="13516">
                  <c:v>4.55</c:v>
                </c:pt>
                <c:pt idx="13517">
                  <c:v>4.57</c:v>
                </c:pt>
                <c:pt idx="13518">
                  <c:v>4.57</c:v>
                </c:pt>
                <c:pt idx="13519">
                  <c:v>4.57</c:v>
                </c:pt>
                <c:pt idx="13520">
                  <c:v>4.57</c:v>
                </c:pt>
                <c:pt idx="13521">
                  <c:v>4.5599999999999996</c:v>
                </c:pt>
                <c:pt idx="13522">
                  <c:v>4.5599999999999996</c:v>
                </c:pt>
                <c:pt idx="13523">
                  <c:v>4.54</c:v>
                </c:pt>
                <c:pt idx="13524">
                  <c:v>4.53</c:v>
                </c:pt>
                <c:pt idx="13525">
                  <c:v>4.5199999999999996</c:v>
                </c:pt>
                <c:pt idx="13526">
                  <c:v>4.5199999999999996</c:v>
                </c:pt>
                <c:pt idx="13527">
                  <c:v>4.51</c:v>
                </c:pt>
                <c:pt idx="13528">
                  <c:v>4.49</c:v>
                </c:pt>
                <c:pt idx="13529">
                  <c:v>4.4800000000000004</c:v>
                </c:pt>
                <c:pt idx="13530">
                  <c:v>4.47</c:v>
                </c:pt>
                <c:pt idx="13531">
                  <c:v>4.49</c:v>
                </c:pt>
                <c:pt idx="13532">
                  <c:v>4.5</c:v>
                </c:pt>
                <c:pt idx="13533">
                  <c:v>4.51</c:v>
                </c:pt>
                <c:pt idx="13534">
                  <c:v>4.53</c:v>
                </c:pt>
                <c:pt idx="13535">
                  <c:v>4.6100000000000003</c:v>
                </c:pt>
                <c:pt idx="13536">
                  <c:v>4.67</c:v>
                </c:pt>
                <c:pt idx="13537">
                  <c:v>4.72</c:v>
                </c:pt>
                <c:pt idx="13538">
                  <c:v>4.76</c:v>
                </c:pt>
                <c:pt idx="13539">
                  <c:v>4.78</c:v>
                </c:pt>
                <c:pt idx="13540">
                  <c:v>4.83</c:v>
                </c:pt>
                <c:pt idx="13541">
                  <c:v>4.8600000000000003</c:v>
                </c:pt>
                <c:pt idx="13542">
                  <c:v>4.9000000000000004</c:v>
                </c:pt>
                <c:pt idx="13543">
                  <c:v>4.92</c:v>
                </c:pt>
                <c:pt idx="13544">
                  <c:v>4.91</c:v>
                </c:pt>
                <c:pt idx="13545">
                  <c:v>4.8600000000000003</c:v>
                </c:pt>
                <c:pt idx="13546">
                  <c:v>4.76</c:v>
                </c:pt>
                <c:pt idx="13547">
                  <c:v>4.63</c:v>
                </c:pt>
                <c:pt idx="13548">
                  <c:v>4.4800000000000004</c:v>
                </c:pt>
                <c:pt idx="13549">
                  <c:v>4.32</c:v>
                </c:pt>
                <c:pt idx="13550">
                  <c:v>4.16</c:v>
                </c:pt>
                <c:pt idx="13551">
                  <c:v>4.01</c:v>
                </c:pt>
                <c:pt idx="13552">
                  <c:v>3.9</c:v>
                </c:pt>
                <c:pt idx="13553">
                  <c:v>3.78</c:v>
                </c:pt>
                <c:pt idx="13554">
                  <c:v>3.73</c:v>
                </c:pt>
                <c:pt idx="13555">
                  <c:v>3.64</c:v>
                </c:pt>
                <c:pt idx="13556">
                  <c:v>3.56</c:v>
                </c:pt>
                <c:pt idx="13557">
                  <c:v>3.48</c:v>
                </c:pt>
                <c:pt idx="13558">
                  <c:v>3.41</c:v>
                </c:pt>
                <c:pt idx="13559">
                  <c:v>3.35</c:v>
                </c:pt>
                <c:pt idx="13560">
                  <c:v>3.31</c:v>
                </c:pt>
                <c:pt idx="13561">
                  <c:v>3.26</c:v>
                </c:pt>
                <c:pt idx="13562">
                  <c:v>3.19</c:v>
                </c:pt>
                <c:pt idx="13563">
                  <c:v>3.13</c:v>
                </c:pt>
                <c:pt idx="13564">
                  <c:v>3.1</c:v>
                </c:pt>
                <c:pt idx="13565">
                  <c:v>3.06</c:v>
                </c:pt>
                <c:pt idx="13566">
                  <c:v>3</c:v>
                </c:pt>
                <c:pt idx="13567">
                  <c:v>2.98</c:v>
                </c:pt>
                <c:pt idx="13568">
                  <c:v>3</c:v>
                </c:pt>
                <c:pt idx="13569">
                  <c:v>3.01</c:v>
                </c:pt>
                <c:pt idx="13570">
                  <c:v>3.03</c:v>
                </c:pt>
                <c:pt idx="13571">
                  <c:v>3.05</c:v>
                </c:pt>
                <c:pt idx="13572">
                  <c:v>3.04</c:v>
                </c:pt>
                <c:pt idx="13573">
                  <c:v>3.02</c:v>
                </c:pt>
                <c:pt idx="13574">
                  <c:v>2.96</c:v>
                </c:pt>
                <c:pt idx="13575">
                  <c:v>2.9</c:v>
                </c:pt>
                <c:pt idx="13576">
                  <c:v>2.82</c:v>
                </c:pt>
                <c:pt idx="13577">
                  <c:v>2.74</c:v>
                </c:pt>
                <c:pt idx="13578">
                  <c:v>2.64</c:v>
                </c:pt>
                <c:pt idx="13579">
                  <c:v>2.54</c:v>
                </c:pt>
                <c:pt idx="13580">
                  <c:v>2.52</c:v>
                </c:pt>
                <c:pt idx="13581">
                  <c:v>2.4300000000000002</c:v>
                </c:pt>
                <c:pt idx="13582">
                  <c:v>2.33</c:v>
                </c:pt>
                <c:pt idx="13583">
                  <c:v>2.2799999999999998</c:v>
                </c:pt>
                <c:pt idx="13584">
                  <c:v>2.23</c:v>
                </c:pt>
                <c:pt idx="13585">
                  <c:v>2.1800000000000002</c:v>
                </c:pt>
                <c:pt idx="13586">
                  <c:v>2.11</c:v>
                </c:pt>
                <c:pt idx="13587">
                  <c:v>2.08</c:v>
                </c:pt>
                <c:pt idx="13588">
                  <c:v>2.06</c:v>
                </c:pt>
                <c:pt idx="13589">
                  <c:v>2.02</c:v>
                </c:pt>
                <c:pt idx="13590">
                  <c:v>2</c:v>
                </c:pt>
                <c:pt idx="13591">
                  <c:v>1.96</c:v>
                </c:pt>
                <c:pt idx="13592">
                  <c:v>1.92</c:v>
                </c:pt>
                <c:pt idx="13593">
                  <c:v>1.88</c:v>
                </c:pt>
                <c:pt idx="13594">
                  <c:v>1.85</c:v>
                </c:pt>
                <c:pt idx="13595">
                  <c:v>1.82</c:v>
                </c:pt>
                <c:pt idx="13596">
                  <c:v>1.8</c:v>
                </c:pt>
                <c:pt idx="13597">
                  <c:v>1.78</c:v>
                </c:pt>
                <c:pt idx="13598">
                  <c:v>1.74</c:v>
                </c:pt>
                <c:pt idx="13599">
                  <c:v>1.72</c:v>
                </c:pt>
                <c:pt idx="13600">
                  <c:v>1.75</c:v>
                </c:pt>
                <c:pt idx="13601">
                  <c:v>1.77</c:v>
                </c:pt>
                <c:pt idx="13602">
                  <c:v>1.8</c:v>
                </c:pt>
                <c:pt idx="13603">
                  <c:v>1.89</c:v>
                </c:pt>
                <c:pt idx="13604">
                  <c:v>2.0699999999999998</c:v>
                </c:pt>
                <c:pt idx="13605">
                  <c:v>2.27</c:v>
                </c:pt>
                <c:pt idx="13606">
                  <c:v>2.4</c:v>
                </c:pt>
                <c:pt idx="13607">
                  <c:v>2.48</c:v>
                </c:pt>
                <c:pt idx="13608">
                  <c:v>2.5499999999999998</c:v>
                </c:pt>
                <c:pt idx="13609">
                  <c:v>2.67</c:v>
                </c:pt>
                <c:pt idx="13610">
                  <c:v>2.78</c:v>
                </c:pt>
                <c:pt idx="13611">
                  <c:v>2.94</c:v>
                </c:pt>
                <c:pt idx="13612">
                  <c:v>3.07</c:v>
                </c:pt>
                <c:pt idx="13613">
                  <c:v>3.11</c:v>
                </c:pt>
                <c:pt idx="13614">
                  <c:v>3.07</c:v>
                </c:pt>
                <c:pt idx="13615">
                  <c:v>3.02</c:v>
                </c:pt>
                <c:pt idx="13616">
                  <c:v>3.02</c:v>
                </c:pt>
                <c:pt idx="13617">
                  <c:v>3.01</c:v>
                </c:pt>
                <c:pt idx="13618">
                  <c:v>3.01</c:v>
                </c:pt>
                <c:pt idx="13619">
                  <c:v>2.97</c:v>
                </c:pt>
                <c:pt idx="13620">
                  <c:v>2.95</c:v>
                </c:pt>
                <c:pt idx="13621">
                  <c:v>2.99</c:v>
                </c:pt>
                <c:pt idx="13622">
                  <c:v>3.06</c:v>
                </c:pt>
                <c:pt idx="13623">
                  <c:v>3.24</c:v>
                </c:pt>
                <c:pt idx="13624">
                  <c:v>3.45</c:v>
                </c:pt>
                <c:pt idx="13625">
                  <c:v>3.62</c:v>
                </c:pt>
                <c:pt idx="13626">
                  <c:v>3.68</c:v>
                </c:pt>
                <c:pt idx="13627">
                  <c:v>3.68</c:v>
                </c:pt>
                <c:pt idx="13628">
                  <c:v>3.68</c:v>
                </c:pt>
                <c:pt idx="13629">
                  <c:v>3.65</c:v>
                </c:pt>
                <c:pt idx="13630">
                  <c:v>3.6</c:v>
                </c:pt>
                <c:pt idx="13631">
                  <c:v>3.53</c:v>
                </c:pt>
                <c:pt idx="13632">
                  <c:v>3.45</c:v>
                </c:pt>
                <c:pt idx="13633">
                  <c:v>3.34</c:v>
                </c:pt>
                <c:pt idx="13634">
                  <c:v>3.24</c:v>
                </c:pt>
                <c:pt idx="13635">
                  <c:v>3.15</c:v>
                </c:pt>
                <c:pt idx="13636">
                  <c:v>3.05</c:v>
                </c:pt>
                <c:pt idx="13637">
                  <c:v>2.96</c:v>
                </c:pt>
                <c:pt idx="13638">
                  <c:v>2.93</c:v>
                </c:pt>
                <c:pt idx="13639">
                  <c:v>2.91</c:v>
                </c:pt>
                <c:pt idx="13640">
                  <c:v>2.92</c:v>
                </c:pt>
                <c:pt idx="13641">
                  <c:v>2.96</c:v>
                </c:pt>
                <c:pt idx="13642">
                  <c:v>2.97</c:v>
                </c:pt>
                <c:pt idx="13643">
                  <c:v>2.98</c:v>
                </c:pt>
                <c:pt idx="13644">
                  <c:v>3</c:v>
                </c:pt>
                <c:pt idx="13645">
                  <c:v>2.98</c:v>
                </c:pt>
                <c:pt idx="13646">
                  <c:v>2.93</c:v>
                </c:pt>
                <c:pt idx="13647">
                  <c:v>2.87</c:v>
                </c:pt>
                <c:pt idx="13648">
                  <c:v>2.79</c:v>
                </c:pt>
                <c:pt idx="13649">
                  <c:v>2.72</c:v>
                </c:pt>
                <c:pt idx="13650">
                  <c:v>2.65</c:v>
                </c:pt>
                <c:pt idx="13651">
                  <c:v>2.58</c:v>
                </c:pt>
                <c:pt idx="13652">
                  <c:v>2.54</c:v>
                </c:pt>
                <c:pt idx="13653">
                  <c:v>2.4700000000000002</c:v>
                </c:pt>
                <c:pt idx="13654">
                  <c:v>2.41</c:v>
                </c:pt>
                <c:pt idx="13655">
                  <c:v>2.33</c:v>
                </c:pt>
                <c:pt idx="13656">
                  <c:v>2.2799999999999998</c:v>
                </c:pt>
                <c:pt idx="13657">
                  <c:v>2.21</c:v>
                </c:pt>
                <c:pt idx="13658">
                  <c:v>2.14</c:v>
                </c:pt>
                <c:pt idx="13659">
                  <c:v>2.0699999999999998</c:v>
                </c:pt>
                <c:pt idx="13660">
                  <c:v>2.0299999999999998</c:v>
                </c:pt>
                <c:pt idx="13661">
                  <c:v>1.94</c:v>
                </c:pt>
                <c:pt idx="13662">
                  <c:v>1.87</c:v>
                </c:pt>
                <c:pt idx="13663">
                  <c:v>1.8</c:v>
                </c:pt>
                <c:pt idx="13664">
                  <c:v>1.76</c:v>
                </c:pt>
                <c:pt idx="13665">
                  <c:v>1.72</c:v>
                </c:pt>
                <c:pt idx="13666">
                  <c:v>1.67</c:v>
                </c:pt>
                <c:pt idx="13667">
                  <c:v>1.62</c:v>
                </c:pt>
                <c:pt idx="13668">
                  <c:v>1.6</c:v>
                </c:pt>
                <c:pt idx="13669">
                  <c:v>1.6</c:v>
                </c:pt>
                <c:pt idx="13670">
                  <c:v>1.63</c:v>
                </c:pt>
                <c:pt idx="13671">
                  <c:v>1.7</c:v>
                </c:pt>
                <c:pt idx="13672">
                  <c:v>1.79</c:v>
                </c:pt>
                <c:pt idx="13673">
                  <c:v>1.87</c:v>
                </c:pt>
                <c:pt idx="13674">
                  <c:v>1.96</c:v>
                </c:pt>
                <c:pt idx="13675">
                  <c:v>2.08</c:v>
                </c:pt>
                <c:pt idx="13676">
                  <c:v>2.17</c:v>
                </c:pt>
                <c:pt idx="13677">
                  <c:v>2.17</c:v>
                </c:pt>
                <c:pt idx="13678">
                  <c:v>2.1</c:v>
                </c:pt>
                <c:pt idx="13679">
                  <c:v>2.02</c:v>
                </c:pt>
                <c:pt idx="13680">
                  <c:v>1.96</c:v>
                </c:pt>
                <c:pt idx="13681">
                  <c:v>1.86</c:v>
                </c:pt>
                <c:pt idx="13682">
                  <c:v>1.78</c:v>
                </c:pt>
                <c:pt idx="13683">
                  <c:v>1.72</c:v>
                </c:pt>
                <c:pt idx="13684">
                  <c:v>1.67</c:v>
                </c:pt>
                <c:pt idx="13685">
                  <c:v>1.62</c:v>
                </c:pt>
                <c:pt idx="13686">
                  <c:v>1.6</c:v>
                </c:pt>
                <c:pt idx="13687">
                  <c:v>1.57</c:v>
                </c:pt>
                <c:pt idx="13688">
                  <c:v>1.52</c:v>
                </c:pt>
                <c:pt idx="13689">
                  <c:v>1.44</c:v>
                </c:pt>
                <c:pt idx="13690">
                  <c:v>1.38</c:v>
                </c:pt>
                <c:pt idx="13691">
                  <c:v>1.34</c:v>
                </c:pt>
                <c:pt idx="13692">
                  <c:v>1.3</c:v>
                </c:pt>
                <c:pt idx="13693">
                  <c:v>1.27</c:v>
                </c:pt>
                <c:pt idx="13694">
                  <c:v>1.26</c:v>
                </c:pt>
                <c:pt idx="13695">
                  <c:v>1.25</c:v>
                </c:pt>
                <c:pt idx="13696">
                  <c:v>1.22</c:v>
                </c:pt>
                <c:pt idx="13697">
                  <c:v>1.22</c:v>
                </c:pt>
                <c:pt idx="13698">
                  <c:v>1.2</c:v>
                </c:pt>
                <c:pt idx="13699">
                  <c:v>1.22</c:v>
                </c:pt>
                <c:pt idx="13700">
                  <c:v>1.22</c:v>
                </c:pt>
                <c:pt idx="13701">
                  <c:v>1.22</c:v>
                </c:pt>
                <c:pt idx="13702">
                  <c:v>1.22</c:v>
                </c:pt>
                <c:pt idx="13703">
                  <c:v>1.22</c:v>
                </c:pt>
                <c:pt idx="13704">
                  <c:v>1.19</c:v>
                </c:pt>
                <c:pt idx="13705">
                  <c:v>1.1499999999999999</c:v>
                </c:pt>
                <c:pt idx="13706">
                  <c:v>1.1399999999999999</c:v>
                </c:pt>
                <c:pt idx="13707">
                  <c:v>1.1200000000000001</c:v>
                </c:pt>
                <c:pt idx="13708">
                  <c:v>1.1000000000000001</c:v>
                </c:pt>
                <c:pt idx="13709">
                  <c:v>1.07</c:v>
                </c:pt>
                <c:pt idx="13710">
                  <c:v>1.06</c:v>
                </c:pt>
                <c:pt idx="13711">
                  <c:v>1.02</c:v>
                </c:pt>
                <c:pt idx="13712">
                  <c:v>1</c:v>
                </c:pt>
                <c:pt idx="13713">
                  <c:v>0.98</c:v>
                </c:pt>
                <c:pt idx="13714">
                  <c:v>1</c:v>
                </c:pt>
                <c:pt idx="13715">
                  <c:v>1</c:v>
                </c:pt>
                <c:pt idx="13716">
                  <c:v>1</c:v>
                </c:pt>
                <c:pt idx="13717">
                  <c:v>0.98</c:v>
                </c:pt>
                <c:pt idx="13718">
                  <c:v>0.97</c:v>
                </c:pt>
                <c:pt idx="13719">
                  <c:v>0.99</c:v>
                </c:pt>
                <c:pt idx="13720">
                  <c:v>0.99</c:v>
                </c:pt>
                <c:pt idx="13721">
                  <c:v>1.02</c:v>
                </c:pt>
                <c:pt idx="13722">
                  <c:v>1.05</c:v>
                </c:pt>
                <c:pt idx="13723">
                  <c:v>1.1000000000000001</c:v>
                </c:pt>
                <c:pt idx="13724">
                  <c:v>1.17</c:v>
                </c:pt>
                <c:pt idx="13725">
                  <c:v>1.28</c:v>
                </c:pt>
                <c:pt idx="13726">
                  <c:v>1.42</c:v>
                </c:pt>
                <c:pt idx="13727">
                  <c:v>1.55</c:v>
                </c:pt>
                <c:pt idx="13728">
                  <c:v>1.65</c:v>
                </c:pt>
                <c:pt idx="13729">
                  <c:v>1.72</c:v>
                </c:pt>
                <c:pt idx="13730">
                  <c:v>1.74</c:v>
                </c:pt>
                <c:pt idx="13731">
                  <c:v>1.74</c:v>
                </c:pt>
                <c:pt idx="13732">
                  <c:v>1.72</c:v>
                </c:pt>
                <c:pt idx="13733">
                  <c:v>1.68</c:v>
                </c:pt>
                <c:pt idx="13734">
                  <c:v>1.6</c:v>
                </c:pt>
                <c:pt idx="13735">
                  <c:v>1.54</c:v>
                </c:pt>
                <c:pt idx="13736">
                  <c:v>1.49</c:v>
                </c:pt>
                <c:pt idx="13737">
                  <c:v>1.48</c:v>
                </c:pt>
                <c:pt idx="13738">
                  <c:v>1.47</c:v>
                </c:pt>
                <c:pt idx="13739">
                  <c:v>1.48</c:v>
                </c:pt>
                <c:pt idx="13740">
                  <c:v>1.54</c:v>
                </c:pt>
                <c:pt idx="13741">
                  <c:v>1.64</c:v>
                </c:pt>
                <c:pt idx="13742">
                  <c:v>1.71</c:v>
                </c:pt>
                <c:pt idx="13743">
                  <c:v>1.79</c:v>
                </c:pt>
                <c:pt idx="13744">
                  <c:v>1.91</c:v>
                </c:pt>
                <c:pt idx="13745">
                  <c:v>2.06</c:v>
                </c:pt>
                <c:pt idx="13746">
                  <c:v>2.2200000000000002</c:v>
                </c:pt>
                <c:pt idx="13747">
                  <c:v>2.42</c:v>
                </c:pt>
                <c:pt idx="13748">
                  <c:v>2.68</c:v>
                </c:pt>
                <c:pt idx="13749">
                  <c:v>2.91</c:v>
                </c:pt>
                <c:pt idx="13750">
                  <c:v>3.04</c:v>
                </c:pt>
                <c:pt idx="13751">
                  <c:v>3.12</c:v>
                </c:pt>
                <c:pt idx="13752">
                  <c:v>3.02</c:v>
                </c:pt>
                <c:pt idx="13753">
                  <c:v>2.92</c:v>
                </c:pt>
                <c:pt idx="13754">
                  <c:v>2.83</c:v>
                </c:pt>
                <c:pt idx="13755">
                  <c:v>2.73</c:v>
                </c:pt>
                <c:pt idx="13756">
                  <c:v>2.63</c:v>
                </c:pt>
                <c:pt idx="13757">
                  <c:v>2.5299999999999998</c:v>
                </c:pt>
                <c:pt idx="13758">
                  <c:v>2.46</c:v>
                </c:pt>
                <c:pt idx="13759">
                  <c:v>2.42</c:v>
                </c:pt>
                <c:pt idx="13760">
                  <c:v>2.4500000000000002</c:v>
                </c:pt>
                <c:pt idx="13761">
                  <c:v>2.4700000000000002</c:v>
                </c:pt>
                <c:pt idx="13762">
                  <c:v>2.5299999999999998</c:v>
                </c:pt>
                <c:pt idx="13763">
                  <c:v>2.59</c:v>
                </c:pt>
                <c:pt idx="13764">
                  <c:v>2.69</c:v>
                </c:pt>
                <c:pt idx="13765">
                  <c:v>2.74</c:v>
                </c:pt>
                <c:pt idx="13766">
                  <c:v>2.82</c:v>
                </c:pt>
                <c:pt idx="13767">
                  <c:v>2.9</c:v>
                </c:pt>
                <c:pt idx="13768">
                  <c:v>2.98</c:v>
                </c:pt>
                <c:pt idx="13769">
                  <c:v>3.06</c:v>
                </c:pt>
                <c:pt idx="13770">
                  <c:v>3.12</c:v>
                </c:pt>
                <c:pt idx="13771">
                  <c:v>3.17</c:v>
                </c:pt>
                <c:pt idx="13772">
                  <c:v>3.23</c:v>
                </c:pt>
                <c:pt idx="13773">
                  <c:v>3.32</c:v>
                </c:pt>
                <c:pt idx="13774">
                  <c:v>3.39</c:v>
                </c:pt>
                <c:pt idx="13775">
                  <c:v>3.47</c:v>
                </c:pt>
                <c:pt idx="13776">
                  <c:v>3.52</c:v>
                </c:pt>
                <c:pt idx="13777">
                  <c:v>3.51</c:v>
                </c:pt>
                <c:pt idx="13778">
                  <c:v>3.46</c:v>
                </c:pt>
                <c:pt idx="13779">
                  <c:v>3.4</c:v>
                </c:pt>
                <c:pt idx="13780">
                  <c:v>3.39</c:v>
                </c:pt>
                <c:pt idx="13781">
                  <c:v>3.33</c:v>
                </c:pt>
                <c:pt idx="13782">
                  <c:v>3.27</c:v>
                </c:pt>
                <c:pt idx="13783">
                  <c:v>3.22</c:v>
                </c:pt>
                <c:pt idx="13784">
                  <c:v>3.16</c:v>
                </c:pt>
                <c:pt idx="13785">
                  <c:v>3.13</c:v>
                </c:pt>
                <c:pt idx="13786">
                  <c:v>3.15</c:v>
                </c:pt>
                <c:pt idx="13787">
                  <c:v>3.19</c:v>
                </c:pt>
                <c:pt idx="13788">
                  <c:v>3.27</c:v>
                </c:pt>
                <c:pt idx="13789">
                  <c:v>3.33</c:v>
                </c:pt>
                <c:pt idx="13790">
                  <c:v>3.38</c:v>
                </c:pt>
                <c:pt idx="13791">
                  <c:v>3.4</c:v>
                </c:pt>
                <c:pt idx="13792">
                  <c:v>3.37</c:v>
                </c:pt>
                <c:pt idx="13793">
                  <c:v>3.32</c:v>
                </c:pt>
                <c:pt idx="13794">
                  <c:v>3.24</c:v>
                </c:pt>
                <c:pt idx="13795">
                  <c:v>3.16</c:v>
                </c:pt>
                <c:pt idx="13796">
                  <c:v>3.07</c:v>
                </c:pt>
                <c:pt idx="13797">
                  <c:v>2.97</c:v>
                </c:pt>
                <c:pt idx="13798">
                  <c:v>2.9</c:v>
                </c:pt>
                <c:pt idx="13799">
                  <c:v>2.83</c:v>
                </c:pt>
                <c:pt idx="13800">
                  <c:v>2.84</c:v>
                </c:pt>
                <c:pt idx="13801">
                  <c:v>2.87</c:v>
                </c:pt>
                <c:pt idx="13802">
                  <c:v>2.92</c:v>
                </c:pt>
                <c:pt idx="13803">
                  <c:v>2.95</c:v>
                </c:pt>
                <c:pt idx="13804">
                  <c:v>3.02</c:v>
                </c:pt>
                <c:pt idx="13805">
                  <c:v>3.02</c:v>
                </c:pt>
                <c:pt idx="13806">
                  <c:v>3.02</c:v>
                </c:pt>
                <c:pt idx="13807">
                  <c:v>3.01</c:v>
                </c:pt>
                <c:pt idx="13808">
                  <c:v>3.01</c:v>
                </c:pt>
                <c:pt idx="13809">
                  <c:v>2.98</c:v>
                </c:pt>
                <c:pt idx="13810">
                  <c:v>2.99</c:v>
                </c:pt>
                <c:pt idx="13811">
                  <c:v>2.97</c:v>
                </c:pt>
                <c:pt idx="13812">
                  <c:v>2.98</c:v>
                </c:pt>
                <c:pt idx="13813">
                  <c:v>2.94</c:v>
                </c:pt>
                <c:pt idx="13814">
                  <c:v>2.94</c:v>
                </c:pt>
                <c:pt idx="13815">
                  <c:v>2.94</c:v>
                </c:pt>
                <c:pt idx="13816">
                  <c:v>2.93</c:v>
                </c:pt>
                <c:pt idx="13817">
                  <c:v>2.92</c:v>
                </c:pt>
                <c:pt idx="13818">
                  <c:v>2.92</c:v>
                </c:pt>
                <c:pt idx="13819">
                  <c:v>2.94</c:v>
                </c:pt>
                <c:pt idx="13820">
                  <c:v>2.97</c:v>
                </c:pt>
                <c:pt idx="13821">
                  <c:v>2.96</c:v>
                </c:pt>
                <c:pt idx="13822">
                  <c:v>2.96</c:v>
                </c:pt>
                <c:pt idx="13823">
                  <c:v>2.91</c:v>
                </c:pt>
                <c:pt idx="13824">
                  <c:v>2.9</c:v>
                </c:pt>
                <c:pt idx="13825">
                  <c:v>2.88</c:v>
                </c:pt>
                <c:pt idx="13826">
                  <c:v>2.88</c:v>
                </c:pt>
                <c:pt idx="13827">
                  <c:v>2.9</c:v>
                </c:pt>
                <c:pt idx="13828">
                  <c:v>2.92</c:v>
                </c:pt>
                <c:pt idx="13829">
                  <c:v>2.96</c:v>
                </c:pt>
                <c:pt idx="13830">
                  <c:v>2.97</c:v>
                </c:pt>
                <c:pt idx="13831">
                  <c:v>2.91</c:v>
                </c:pt>
                <c:pt idx="13832">
                  <c:v>2.84</c:v>
                </c:pt>
                <c:pt idx="13833">
                  <c:v>2.75</c:v>
                </c:pt>
                <c:pt idx="13834">
                  <c:v>2.66</c:v>
                </c:pt>
                <c:pt idx="13835">
                  <c:v>2.6</c:v>
                </c:pt>
                <c:pt idx="13836">
                  <c:v>2.52</c:v>
                </c:pt>
                <c:pt idx="13837">
                  <c:v>2.4700000000000002</c:v>
                </c:pt>
                <c:pt idx="13838">
                  <c:v>2.46</c:v>
                </c:pt>
                <c:pt idx="13839">
                  <c:v>2.4900000000000002</c:v>
                </c:pt>
                <c:pt idx="13840">
                  <c:v>2.54</c:v>
                </c:pt>
                <c:pt idx="13841">
                  <c:v>2.58</c:v>
                </c:pt>
                <c:pt idx="13842">
                  <c:v>2.61</c:v>
                </c:pt>
                <c:pt idx="13843">
                  <c:v>2.62</c:v>
                </c:pt>
                <c:pt idx="13844">
                  <c:v>2.6</c:v>
                </c:pt>
                <c:pt idx="13845">
                  <c:v>2.56</c:v>
                </c:pt>
                <c:pt idx="13846">
                  <c:v>2.52</c:v>
                </c:pt>
                <c:pt idx="13847">
                  <c:v>2.4500000000000002</c:v>
                </c:pt>
                <c:pt idx="13848">
                  <c:v>2.39</c:v>
                </c:pt>
                <c:pt idx="13849">
                  <c:v>2.3199999999999998</c:v>
                </c:pt>
                <c:pt idx="13850">
                  <c:v>2.2200000000000002</c:v>
                </c:pt>
                <c:pt idx="13851">
                  <c:v>2.12</c:v>
                </c:pt>
                <c:pt idx="13852">
                  <c:v>2.0699999999999998</c:v>
                </c:pt>
                <c:pt idx="13853">
                  <c:v>2</c:v>
                </c:pt>
                <c:pt idx="13854">
                  <c:v>1.94</c:v>
                </c:pt>
                <c:pt idx="13855">
                  <c:v>1.9</c:v>
                </c:pt>
                <c:pt idx="13856">
                  <c:v>1.87</c:v>
                </c:pt>
                <c:pt idx="13857">
                  <c:v>1.88</c:v>
                </c:pt>
                <c:pt idx="13858">
                  <c:v>1.95</c:v>
                </c:pt>
                <c:pt idx="13859">
                  <c:v>2.09</c:v>
                </c:pt>
                <c:pt idx="13860">
                  <c:v>2.2400000000000002</c:v>
                </c:pt>
                <c:pt idx="13861">
                  <c:v>2.33</c:v>
                </c:pt>
                <c:pt idx="13862">
                  <c:v>2.39</c:v>
                </c:pt>
                <c:pt idx="13863">
                  <c:v>2.4</c:v>
                </c:pt>
                <c:pt idx="13864">
                  <c:v>2.38</c:v>
                </c:pt>
                <c:pt idx="13865">
                  <c:v>2.34</c:v>
                </c:pt>
                <c:pt idx="13866">
                  <c:v>2.2799999999999998</c:v>
                </c:pt>
                <c:pt idx="13867">
                  <c:v>2.23</c:v>
                </c:pt>
                <c:pt idx="13868">
                  <c:v>2.13</c:v>
                </c:pt>
                <c:pt idx="13869">
                  <c:v>2.04</c:v>
                </c:pt>
                <c:pt idx="13870">
                  <c:v>2.0099999999999998</c:v>
                </c:pt>
                <c:pt idx="13871">
                  <c:v>2.04</c:v>
                </c:pt>
                <c:pt idx="13872">
                  <c:v>2.14</c:v>
                </c:pt>
                <c:pt idx="13873">
                  <c:v>2.3199999999999998</c:v>
                </c:pt>
                <c:pt idx="13874">
                  <c:v>2.5099999999999998</c:v>
                </c:pt>
                <c:pt idx="13875">
                  <c:v>2.67</c:v>
                </c:pt>
                <c:pt idx="13876">
                  <c:v>2.87</c:v>
                </c:pt>
                <c:pt idx="13877">
                  <c:v>3.01</c:v>
                </c:pt>
                <c:pt idx="13878">
                  <c:v>3.12</c:v>
                </c:pt>
                <c:pt idx="13879">
                  <c:v>3.24</c:v>
                </c:pt>
                <c:pt idx="13880">
                  <c:v>3.32</c:v>
                </c:pt>
                <c:pt idx="13881">
                  <c:v>3.42</c:v>
                </c:pt>
                <c:pt idx="13882">
                  <c:v>3.48</c:v>
                </c:pt>
                <c:pt idx="13883">
                  <c:v>3.51</c:v>
                </c:pt>
                <c:pt idx="13884">
                  <c:v>3.51</c:v>
                </c:pt>
                <c:pt idx="13885">
                  <c:v>3.52</c:v>
                </c:pt>
                <c:pt idx="13886">
                  <c:v>3.51</c:v>
                </c:pt>
                <c:pt idx="13887">
                  <c:v>3.5</c:v>
                </c:pt>
                <c:pt idx="13888">
                  <c:v>3.5</c:v>
                </c:pt>
                <c:pt idx="13889">
                  <c:v>3.5</c:v>
                </c:pt>
                <c:pt idx="13890">
                  <c:v>3.52</c:v>
                </c:pt>
                <c:pt idx="13891">
                  <c:v>3.59</c:v>
                </c:pt>
                <c:pt idx="13892">
                  <c:v>3.6</c:v>
                </c:pt>
                <c:pt idx="13893">
                  <c:v>3.64</c:v>
                </c:pt>
                <c:pt idx="13894">
                  <c:v>3.67</c:v>
                </c:pt>
                <c:pt idx="13895">
                  <c:v>3.72</c:v>
                </c:pt>
                <c:pt idx="13896">
                  <c:v>3.77</c:v>
                </c:pt>
                <c:pt idx="13897">
                  <c:v>3.83</c:v>
                </c:pt>
                <c:pt idx="13898">
                  <c:v>3.87</c:v>
                </c:pt>
                <c:pt idx="13899">
                  <c:v>3.92</c:v>
                </c:pt>
                <c:pt idx="13900">
                  <c:v>4</c:v>
                </c:pt>
                <c:pt idx="13901">
                  <c:v>4.08</c:v>
                </c:pt>
                <c:pt idx="13902">
                  <c:v>4.1399999999999997</c:v>
                </c:pt>
                <c:pt idx="13903">
                  <c:v>4.22</c:v>
                </c:pt>
                <c:pt idx="13904">
                  <c:v>4.3</c:v>
                </c:pt>
                <c:pt idx="13905">
                  <c:v>4.38</c:v>
                </c:pt>
                <c:pt idx="13906">
                  <c:v>4.45</c:v>
                </c:pt>
                <c:pt idx="13907">
                  <c:v>4.47</c:v>
                </c:pt>
                <c:pt idx="13908">
                  <c:v>4.4400000000000004</c:v>
                </c:pt>
                <c:pt idx="13909">
                  <c:v>4.43</c:v>
                </c:pt>
                <c:pt idx="13910">
                  <c:v>4.32</c:v>
                </c:pt>
                <c:pt idx="13911">
                  <c:v>4.24</c:v>
                </c:pt>
                <c:pt idx="13912">
                  <c:v>4.1100000000000003</c:v>
                </c:pt>
                <c:pt idx="13913">
                  <c:v>3.94</c:v>
                </c:pt>
                <c:pt idx="13914">
                  <c:v>3.78</c:v>
                </c:pt>
                <c:pt idx="13915">
                  <c:v>3.64</c:v>
                </c:pt>
                <c:pt idx="13916">
                  <c:v>3.5</c:v>
                </c:pt>
                <c:pt idx="13917">
                  <c:v>3.38</c:v>
                </c:pt>
                <c:pt idx="13918">
                  <c:v>3.26</c:v>
                </c:pt>
                <c:pt idx="13919">
                  <c:v>3.2</c:v>
                </c:pt>
                <c:pt idx="13920">
                  <c:v>3.13</c:v>
                </c:pt>
                <c:pt idx="13921">
                  <c:v>3.03</c:v>
                </c:pt>
                <c:pt idx="13922">
                  <c:v>2.9</c:v>
                </c:pt>
                <c:pt idx="13923">
                  <c:v>2.76</c:v>
                </c:pt>
                <c:pt idx="13924">
                  <c:v>2.64</c:v>
                </c:pt>
                <c:pt idx="13925">
                  <c:v>2.54</c:v>
                </c:pt>
                <c:pt idx="13926">
                  <c:v>2.44</c:v>
                </c:pt>
                <c:pt idx="13927">
                  <c:v>2.36</c:v>
                </c:pt>
                <c:pt idx="13928">
                  <c:v>2.2999999999999998</c:v>
                </c:pt>
                <c:pt idx="13929">
                  <c:v>2.25</c:v>
                </c:pt>
                <c:pt idx="13930">
                  <c:v>2.2200000000000002</c:v>
                </c:pt>
                <c:pt idx="13931">
                  <c:v>2.16</c:v>
                </c:pt>
                <c:pt idx="13932">
                  <c:v>2.11</c:v>
                </c:pt>
                <c:pt idx="13933">
                  <c:v>2.0699999999999998</c:v>
                </c:pt>
                <c:pt idx="13934">
                  <c:v>2.0299999999999998</c:v>
                </c:pt>
                <c:pt idx="13935">
                  <c:v>2.0099999999999998</c:v>
                </c:pt>
                <c:pt idx="13936">
                  <c:v>1.98</c:v>
                </c:pt>
                <c:pt idx="13937">
                  <c:v>1.98</c:v>
                </c:pt>
                <c:pt idx="13938">
                  <c:v>2.02</c:v>
                </c:pt>
                <c:pt idx="13939">
                  <c:v>2.06</c:v>
                </c:pt>
                <c:pt idx="13940">
                  <c:v>2.0499999999999998</c:v>
                </c:pt>
                <c:pt idx="13941">
                  <c:v>2.0299999999999998</c:v>
                </c:pt>
                <c:pt idx="13942">
                  <c:v>2</c:v>
                </c:pt>
                <c:pt idx="13943">
                  <c:v>1.96</c:v>
                </c:pt>
                <c:pt idx="13944">
                  <c:v>1.92</c:v>
                </c:pt>
                <c:pt idx="13945">
                  <c:v>1.89</c:v>
                </c:pt>
                <c:pt idx="13946">
                  <c:v>1.86</c:v>
                </c:pt>
                <c:pt idx="13947">
                  <c:v>1.83</c:v>
                </c:pt>
                <c:pt idx="13948">
                  <c:v>1.81</c:v>
                </c:pt>
                <c:pt idx="13949">
                  <c:v>1.76</c:v>
                </c:pt>
                <c:pt idx="13950">
                  <c:v>1.71</c:v>
                </c:pt>
                <c:pt idx="13951">
                  <c:v>1.64</c:v>
                </c:pt>
                <c:pt idx="13952">
                  <c:v>1.56</c:v>
                </c:pt>
                <c:pt idx="13953">
                  <c:v>1.51</c:v>
                </c:pt>
                <c:pt idx="13954">
                  <c:v>1.48</c:v>
                </c:pt>
                <c:pt idx="13955">
                  <c:v>1.48</c:v>
                </c:pt>
                <c:pt idx="13956">
                  <c:v>1.48</c:v>
                </c:pt>
                <c:pt idx="13957">
                  <c:v>1.48</c:v>
                </c:pt>
                <c:pt idx="13958">
                  <c:v>1.46</c:v>
                </c:pt>
                <c:pt idx="13959">
                  <c:v>1.44</c:v>
                </c:pt>
                <c:pt idx="13960">
                  <c:v>1.44</c:v>
                </c:pt>
                <c:pt idx="13961">
                  <c:v>1.39</c:v>
                </c:pt>
                <c:pt idx="13962">
                  <c:v>1.34</c:v>
                </c:pt>
                <c:pt idx="13963">
                  <c:v>1.28</c:v>
                </c:pt>
                <c:pt idx="13964">
                  <c:v>1.24</c:v>
                </c:pt>
                <c:pt idx="13965">
                  <c:v>1.22</c:v>
                </c:pt>
                <c:pt idx="13966">
                  <c:v>1.18</c:v>
                </c:pt>
                <c:pt idx="13967">
                  <c:v>1.1499999999999999</c:v>
                </c:pt>
                <c:pt idx="13968">
                  <c:v>1.1100000000000001</c:v>
                </c:pt>
                <c:pt idx="13969">
                  <c:v>1.07</c:v>
                </c:pt>
                <c:pt idx="13970">
                  <c:v>1.04</c:v>
                </c:pt>
                <c:pt idx="13971">
                  <c:v>1.01</c:v>
                </c:pt>
                <c:pt idx="13972">
                  <c:v>0.97</c:v>
                </c:pt>
                <c:pt idx="13973">
                  <c:v>0.97</c:v>
                </c:pt>
                <c:pt idx="13974">
                  <c:v>0.97</c:v>
                </c:pt>
                <c:pt idx="13975">
                  <c:v>0.94</c:v>
                </c:pt>
                <c:pt idx="13976">
                  <c:v>0.91</c:v>
                </c:pt>
                <c:pt idx="13977">
                  <c:v>0.88</c:v>
                </c:pt>
                <c:pt idx="13978">
                  <c:v>0.86</c:v>
                </c:pt>
                <c:pt idx="13979">
                  <c:v>0.87</c:v>
                </c:pt>
                <c:pt idx="13980">
                  <c:v>0.87</c:v>
                </c:pt>
                <c:pt idx="13981">
                  <c:v>0.87</c:v>
                </c:pt>
                <c:pt idx="13982">
                  <c:v>0.87</c:v>
                </c:pt>
                <c:pt idx="13983">
                  <c:v>0.86</c:v>
                </c:pt>
                <c:pt idx="13984">
                  <c:v>0.86</c:v>
                </c:pt>
                <c:pt idx="13985">
                  <c:v>0.85</c:v>
                </c:pt>
                <c:pt idx="13986">
                  <c:v>0.85</c:v>
                </c:pt>
                <c:pt idx="13987">
                  <c:v>0.84</c:v>
                </c:pt>
                <c:pt idx="13988">
                  <c:v>0.83</c:v>
                </c:pt>
                <c:pt idx="13989">
                  <c:v>0.82</c:v>
                </c:pt>
                <c:pt idx="13990">
                  <c:v>0.78</c:v>
                </c:pt>
                <c:pt idx="13991">
                  <c:v>0.75</c:v>
                </c:pt>
                <c:pt idx="13992">
                  <c:v>0.72</c:v>
                </c:pt>
                <c:pt idx="13993">
                  <c:v>0.71</c:v>
                </c:pt>
                <c:pt idx="13994">
                  <c:v>0.7</c:v>
                </c:pt>
                <c:pt idx="13995">
                  <c:v>0.75</c:v>
                </c:pt>
                <c:pt idx="13996">
                  <c:v>0.76</c:v>
                </c:pt>
                <c:pt idx="13997">
                  <c:v>0.73</c:v>
                </c:pt>
                <c:pt idx="13998">
                  <c:v>0.7</c:v>
                </c:pt>
                <c:pt idx="13999">
                  <c:v>0.7</c:v>
                </c:pt>
                <c:pt idx="14000">
                  <c:v>0.74</c:v>
                </c:pt>
                <c:pt idx="14001">
                  <c:v>0.75</c:v>
                </c:pt>
                <c:pt idx="14002">
                  <c:v>0.7</c:v>
                </c:pt>
                <c:pt idx="14003">
                  <c:v>0.68</c:v>
                </c:pt>
                <c:pt idx="14004">
                  <c:v>0.6</c:v>
                </c:pt>
                <c:pt idx="14005">
                  <c:v>0.56000000000000005</c:v>
                </c:pt>
                <c:pt idx="14006">
                  <c:v>0.55000000000000004</c:v>
                </c:pt>
                <c:pt idx="14007">
                  <c:v>0.53</c:v>
                </c:pt>
                <c:pt idx="14008">
                  <c:v>0.49</c:v>
                </c:pt>
                <c:pt idx="14009">
                  <c:v>0.48</c:v>
                </c:pt>
                <c:pt idx="14010">
                  <c:v>0.47</c:v>
                </c:pt>
                <c:pt idx="14011">
                  <c:v>0.45</c:v>
                </c:pt>
                <c:pt idx="14012">
                  <c:v>0.43</c:v>
                </c:pt>
                <c:pt idx="14013">
                  <c:v>0.42</c:v>
                </c:pt>
                <c:pt idx="14014">
                  <c:v>0.39</c:v>
                </c:pt>
                <c:pt idx="14015">
                  <c:v>0.38</c:v>
                </c:pt>
                <c:pt idx="14016">
                  <c:v>0.36</c:v>
                </c:pt>
                <c:pt idx="14017">
                  <c:v>0.34</c:v>
                </c:pt>
                <c:pt idx="14018">
                  <c:v>0.33</c:v>
                </c:pt>
                <c:pt idx="14019">
                  <c:v>0.31</c:v>
                </c:pt>
                <c:pt idx="14020">
                  <c:v>0.3</c:v>
                </c:pt>
                <c:pt idx="14021">
                  <c:v>0.28999999999999998</c:v>
                </c:pt>
                <c:pt idx="14022">
                  <c:v>0.28000000000000003</c:v>
                </c:pt>
                <c:pt idx="14023">
                  <c:v>0.28999999999999998</c:v>
                </c:pt>
                <c:pt idx="14024">
                  <c:v>0.26</c:v>
                </c:pt>
                <c:pt idx="14025">
                  <c:v>0.24</c:v>
                </c:pt>
                <c:pt idx="14026">
                  <c:v>0.2</c:v>
                </c:pt>
                <c:pt idx="14027">
                  <c:v>0.19</c:v>
                </c:pt>
                <c:pt idx="14028">
                  <c:v>0.16</c:v>
                </c:pt>
                <c:pt idx="14029">
                  <c:v>0.12</c:v>
                </c:pt>
                <c:pt idx="14030">
                  <c:v>0.12</c:v>
                </c:pt>
                <c:pt idx="14031">
                  <c:v>0.12</c:v>
                </c:pt>
                <c:pt idx="14032">
                  <c:v>0.09</c:v>
                </c:pt>
                <c:pt idx="14033">
                  <c:v>7.0000000000000007E-2</c:v>
                </c:pt>
                <c:pt idx="14034">
                  <c:v>0.05</c:v>
                </c:pt>
                <c:pt idx="14035">
                  <c:v>0.02</c:v>
                </c:pt>
                <c:pt idx="14036">
                  <c:v>0.01</c:v>
                </c:pt>
                <c:pt idx="14037">
                  <c:v>-0.03</c:v>
                </c:pt>
                <c:pt idx="14038">
                  <c:v>-0.03</c:v>
                </c:pt>
                <c:pt idx="14039">
                  <c:v>-0.04</c:v>
                </c:pt>
                <c:pt idx="14040">
                  <c:v>-0.04</c:v>
                </c:pt>
                <c:pt idx="14041">
                  <c:v>-0.05</c:v>
                </c:pt>
                <c:pt idx="14042">
                  <c:v>-0.08</c:v>
                </c:pt>
                <c:pt idx="14043">
                  <c:v>-0.08</c:v>
                </c:pt>
                <c:pt idx="14044">
                  <c:v>-0.09</c:v>
                </c:pt>
                <c:pt idx="14045">
                  <c:v>-0.1</c:v>
                </c:pt>
                <c:pt idx="14046">
                  <c:v>-0.13</c:v>
                </c:pt>
                <c:pt idx="14047">
                  <c:v>-0.1</c:v>
                </c:pt>
                <c:pt idx="14048">
                  <c:v>-0.15</c:v>
                </c:pt>
                <c:pt idx="14049">
                  <c:v>-0.21</c:v>
                </c:pt>
                <c:pt idx="14050">
                  <c:v>-0.23</c:v>
                </c:pt>
                <c:pt idx="14051">
                  <c:v>-0.25</c:v>
                </c:pt>
                <c:pt idx="14052">
                  <c:v>-0.27</c:v>
                </c:pt>
                <c:pt idx="14053">
                  <c:v>-0.28999999999999998</c:v>
                </c:pt>
                <c:pt idx="14054">
                  <c:v>-0.3</c:v>
                </c:pt>
                <c:pt idx="14055">
                  <c:v>-0.32</c:v>
                </c:pt>
                <c:pt idx="14056">
                  <c:v>-0.34</c:v>
                </c:pt>
                <c:pt idx="14057">
                  <c:v>-0.36</c:v>
                </c:pt>
                <c:pt idx="14058">
                  <c:v>-0.38</c:v>
                </c:pt>
                <c:pt idx="14059">
                  <c:v>-0.4</c:v>
                </c:pt>
                <c:pt idx="14060">
                  <c:v>-0.4</c:v>
                </c:pt>
                <c:pt idx="14061">
                  <c:v>-0.43</c:v>
                </c:pt>
                <c:pt idx="14062">
                  <c:v>-0.47</c:v>
                </c:pt>
                <c:pt idx="14063">
                  <c:v>-0.49</c:v>
                </c:pt>
                <c:pt idx="14064">
                  <c:v>-0.51</c:v>
                </c:pt>
                <c:pt idx="14065">
                  <c:v>-0.52</c:v>
                </c:pt>
                <c:pt idx="14066">
                  <c:v>-0.53</c:v>
                </c:pt>
                <c:pt idx="14067">
                  <c:v>-0.54</c:v>
                </c:pt>
                <c:pt idx="14068">
                  <c:v>-0.54</c:v>
                </c:pt>
                <c:pt idx="14069">
                  <c:v>-0.48</c:v>
                </c:pt>
                <c:pt idx="14070">
                  <c:v>-0.51</c:v>
                </c:pt>
                <c:pt idx="14071">
                  <c:v>-0.49</c:v>
                </c:pt>
                <c:pt idx="14072">
                  <c:v>-0.47</c:v>
                </c:pt>
                <c:pt idx="14073">
                  <c:v>-0.42</c:v>
                </c:pt>
                <c:pt idx="14074">
                  <c:v>-0.38</c:v>
                </c:pt>
                <c:pt idx="14075">
                  <c:v>-0.36</c:v>
                </c:pt>
                <c:pt idx="14076">
                  <c:v>-0.38</c:v>
                </c:pt>
                <c:pt idx="14077">
                  <c:v>-0.37</c:v>
                </c:pt>
                <c:pt idx="14078">
                  <c:v>-0.39</c:v>
                </c:pt>
                <c:pt idx="14079">
                  <c:v>-0.4</c:v>
                </c:pt>
                <c:pt idx="14080">
                  <c:v>-0.41</c:v>
                </c:pt>
                <c:pt idx="14081">
                  <c:v>-0.44</c:v>
                </c:pt>
                <c:pt idx="14082">
                  <c:v>-0.48</c:v>
                </c:pt>
                <c:pt idx="14083">
                  <c:v>-0.5</c:v>
                </c:pt>
                <c:pt idx="14084">
                  <c:v>-0.51</c:v>
                </c:pt>
                <c:pt idx="14085">
                  <c:v>-0.54</c:v>
                </c:pt>
                <c:pt idx="14086">
                  <c:v>-0.56999999999999995</c:v>
                </c:pt>
                <c:pt idx="14087">
                  <c:v>-0.57999999999999996</c:v>
                </c:pt>
                <c:pt idx="14088">
                  <c:v>-0.6</c:v>
                </c:pt>
                <c:pt idx="14089">
                  <c:v>-0.6</c:v>
                </c:pt>
                <c:pt idx="14090">
                  <c:v>-0.61</c:v>
                </c:pt>
                <c:pt idx="14091">
                  <c:v>-0.65</c:v>
                </c:pt>
                <c:pt idx="14092">
                  <c:v>-0.68</c:v>
                </c:pt>
                <c:pt idx="14093">
                  <c:v>-0.73</c:v>
                </c:pt>
                <c:pt idx="14094">
                  <c:v>-0.75</c:v>
                </c:pt>
                <c:pt idx="14095">
                  <c:v>-0.75</c:v>
                </c:pt>
                <c:pt idx="14096">
                  <c:v>-0.79</c:v>
                </c:pt>
                <c:pt idx="14097">
                  <c:v>-0.79</c:v>
                </c:pt>
                <c:pt idx="14098">
                  <c:v>-0.8</c:v>
                </c:pt>
                <c:pt idx="14099">
                  <c:v>-0.81</c:v>
                </c:pt>
                <c:pt idx="14100">
                  <c:v>-0.82</c:v>
                </c:pt>
                <c:pt idx="14101">
                  <c:v>-0.81</c:v>
                </c:pt>
                <c:pt idx="14102">
                  <c:v>-0.76</c:v>
                </c:pt>
                <c:pt idx="14103">
                  <c:v>-0.76</c:v>
                </c:pt>
                <c:pt idx="14104">
                  <c:v>-0.69</c:v>
                </c:pt>
                <c:pt idx="14105">
                  <c:v>-0.68</c:v>
                </c:pt>
                <c:pt idx="14106">
                  <c:v>-0.68</c:v>
                </c:pt>
                <c:pt idx="14107">
                  <c:v>-0.7</c:v>
                </c:pt>
                <c:pt idx="14108">
                  <c:v>-0.72</c:v>
                </c:pt>
                <c:pt idx="14109">
                  <c:v>-0.73</c:v>
                </c:pt>
                <c:pt idx="14110">
                  <c:v>-0.74</c:v>
                </c:pt>
                <c:pt idx="14111">
                  <c:v>-0.78</c:v>
                </c:pt>
                <c:pt idx="14112">
                  <c:v>-0.78</c:v>
                </c:pt>
                <c:pt idx="14113">
                  <c:v>-0.79</c:v>
                </c:pt>
                <c:pt idx="14114">
                  <c:v>-0.77</c:v>
                </c:pt>
                <c:pt idx="14115">
                  <c:v>-0.74</c:v>
                </c:pt>
                <c:pt idx="14116">
                  <c:v>-0.73</c:v>
                </c:pt>
                <c:pt idx="14117">
                  <c:v>-0.74</c:v>
                </c:pt>
                <c:pt idx="14118">
                  <c:v>-0.74</c:v>
                </c:pt>
                <c:pt idx="14119">
                  <c:v>-0.74</c:v>
                </c:pt>
                <c:pt idx="14120">
                  <c:v>-0.75</c:v>
                </c:pt>
                <c:pt idx="14121">
                  <c:v>-0.75</c:v>
                </c:pt>
                <c:pt idx="14122">
                  <c:v>-0.75</c:v>
                </c:pt>
                <c:pt idx="14123">
                  <c:v>-0.73</c:v>
                </c:pt>
                <c:pt idx="14124">
                  <c:v>-0.68</c:v>
                </c:pt>
                <c:pt idx="14125">
                  <c:v>-0.65</c:v>
                </c:pt>
                <c:pt idx="14126">
                  <c:v>-0.61</c:v>
                </c:pt>
                <c:pt idx="14127">
                  <c:v>-0.5</c:v>
                </c:pt>
                <c:pt idx="14128">
                  <c:v>-0.45</c:v>
                </c:pt>
                <c:pt idx="14129">
                  <c:v>-0.37</c:v>
                </c:pt>
                <c:pt idx="14130">
                  <c:v>-0.3</c:v>
                </c:pt>
                <c:pt idx="14131">
                  <c:v>-0.25</c:v>
                </c:pt>
                <c:pt idx="14132">
                  <c:v>-0.25</c:v>
                </c:pt>
                <c:pt idx="14133">
                  <c:v>-0.22</c:v>
                </c:pt>
                <c:pt idx="14134">
                  <c:v>-0.14000000000000001</c:v>
                </c:pt>
                <c:pt idx="14135">
                  <c:v>0</c:v>
                </c:pt>
                <c:pt idx="14136">
                  <c:v>0.19</c:v>
                </c:pt>
                <c:pt idx="14137">
                  <c:v>0.44</c:v>
                </c:pt>
                <c:pt idx="14138">
                  <c:v>0.66</c:v>
                </c:pt>
                <c:pt idx="14139">
                  <c:v>0.85</c:v>
                </c:pt>
                <c:pt idx="14140">
                  <c:v>1</c:v>
                </c:pt>
                <c:pt idx="14141">
                  <c:v>1.06</c:v>
                </c:pt>
                <c:pt idx="14142">
                  <c:v>1.08</c:v>
                </c:pt>
                <c:pt idx="14143">
                  <c:v>1.0900000000000001</c:v>
                </c:pt>
                <c:pt idx="14144">
                  <c:v>1.07</c:v>
                </c:pt>
                <c:pt idx="14145">
                  <c:v>1</c:v>
                </c:pt>
                <c:pt idx="14146">
                  <c:v>0.93</c:v>
                </c:pt>
                <c:pt idx="14147">
                  <c:v>0.83</c:v>
                </c:pt>
                <c:pt idx="14148">
                  <c:v>0.71</c:v>
                </c:pt>
                <c:pt idx="14149">
                  <c:v>0.6</c:v>
                </c:pt>
                <c:pt idx="14150">
                  <c:v>0.54</c:v>
                </c:pt>
                <c:pt idx="14151">
                  <c:v>0.51</c:v>
                </c:pt>
                <c:pt idx="14152">
                  <c:v>0.53</c:v>
                </c:pt>
                <c:pt idx="14153">
                  <c:v>0.56999999999999995</c:v>
                </c:pt>
                <c:pt idx="14154">
                  <c:v>0.63</c:v>
                </c:pt>
                <c:pt idx="14155">
                  <c:v>0.7</c:v>
                </c:pt>
                <c:pt idx="14156">
                  <c:v>0.79</c:v>
                </c:pt>
                <c:pt idx="14157">
                  <c:v>0.94</c:v>
                </c:pt>
                <c:pt idx="14158">
                  <c:v>1.1000000000000001</c:v>
                </c:pt>
                <c:pt idx="14159">
                  <c:v>1.2</c:v>
                </c:pt>
                <c:pt idx="14160">
                  <c:v>1.3</c:v>
                </c:pt>
                <c:pt idx="14161">
                  <c:v>1.34</c:v>
                </c:pt>
                <c:pt idx="14162">
                  <c:v>1.32</c:v>
                </c:pt>
                <c:pt idx="14163">
                  <c:v>1.29</c:v>
                </c:pt>
                <c:pt idx="14164">
                  <c:v>1.24</c:v>
                </c:pt>
                <c:pt idx="14165">
                  <c:v>1.1599999999999999</c:v>
                </c:pt>
                <c:pt idx="14166">
                  <c:v>1.08</c:v>
                </c:pt>
                <c:pt idx="14167">
                  <c:v>1.02</c:v>
                </c:pt>
                <c:pt idx="14168">
                  <c:v>0.97</c:v>
                </c:pt>
                <c:pt idx="14169">
                  <c:v>0.92</c:v>
                </c:pt>
                <c:pt idx="14170">
                  <c:v>0.92</c:v>
                </c:pt>
                <c:pt idx="14171">
                  <c:v>0.94</c:v>
                </c:pt>
                <c:pt idx="14172">
                  <c:v>1</c:v>
                </c:pt>
                <c:pt idx="14173">
                  <c:v>1.06</c:v>
                </c:pt>
                <c:pt idx="14174">
                  <c:v>1.08</c:v>
                </c:pt>
                <c:pt idx="14175">
                  <c:v>1.08</c:v>
                </c:pt>
                <c:pt idx="14176">
                  <c:v>1.07</c:v>
                </c:pt>
                <c:pt idx="14177">
                  <c:v>1.06</c:v>
                </c:pt>
                <c:pt idx="14178">
                  <c:v>1.02</c:v>
                </c:pt>
                <c:pt idx="14179">
                  <c:v>0.94</c:v>
                </c:pt>
                <c:pt idx="14180">
                  <c:v>0.82</c:v>
                </c:pt>
                <c:pt idx="14181">
                  <c:v>0.74</c:v>
                </c:pt>
                <c:pt idx="14182">
                  <c:v>0.66</c:v>
                </c:pt>
                <c:pt idx="14183">
                  <c:v>0.55000000000000004</c:v>
                </c:pt>
                <c:pt idx="14184">
                  <c:v>0.44</c:v>
                </c:pt>
                <c:pt idx="14185">
                  <c:v>0.33</c:v>
                </c:pt>
                <c:pt idx="14186">
                  <c:v>0.25</c:v>
                </c:pt>
                <c:pt idx="14187">
                  <c:v>0.25</c:v>
                </c:pt>
                <c:pt idx="14188">
                  <c:v>0.2</c:v>
                </c:pt>
                <c:pt idx="14189">
                  <c:v>0.18</c:v>
                </c:pt>
                <c:pt idx="14190">
                  <c:v>0.14000000000000001</c:v>
                </c:pt>
                <c:pt idx="14191">
                  <c:v>0.11</c:v>
                </c:pt>
                <c:pt idx="14192">
                  <c:v>0.1</c:v>
                </c:pt>
                <c:pt idx="14193">
                  <c:v>0.16</c:v>
                </c:pt>
                <c:pt idx="14194">
                  <c:v>0.22</c:v>
                </c:pt>
                <c:pt idx="14195">
                  <c:v>0.26</c:v>
                </c:pt>
                <c:pt idx="14196">
                  <c:v>0.3</c:v>
                </c:pt>
                <c:pt idx="14197">
                  <c:v>0.35</c:v>
                </c:pt>
                <c:pt idx="14198">
                  <c:v>0.35</c:v>
                </c:pt>
                <c:pt idx="14199">
                  <c:v>0.35</c:v>
                </c:pt>
                <c:pt idx="14200">
                  <c:v>0.33</c:v>
                </c:pt>
                <c:pt idx="14201">
                  <c:v>0.37</c:v>
                </c:pt>
                <c:pt idx="14202">
                  <c:v>0.44</c:v>
                </c:pt>
                <c:pt idx="14203">
                  <c:v>0.52</c:v>
                </c:pt>
                <c:pt idx="14204">
                  <c:v>0.56999999999999995</c:v>
                </c:pt>
                <c:pt idx="14205">
                  <c:v>0.63</c:v>
                </c:pt>
                <c:pt idx="14206">
                  <c:v>0.72</c:v>
                </c:pt>
                <c:pt idx="14207">
                  <c:v>0.84</c:v>
                </c:pt>
                <c:pt idx="14208">
                  <c:v>0.94</c:v>
                </c:pt>
                <c:pt idx="14209">
                  <c:v>1.04</c:v>
                </c:pt>
                <c:pt idx="14210">
                  <c:v>1.1399999999999999</c:v>
                </c:pt>
                <c:pt idx="14211">
                  <c:v>1.24</c:v>
                </c:pt>
                <c:pt idx="14212">
                  <c:v>1.3</c:v>
                </c:pt>
                <c:pt idx="14213">
                  <c:v>1.37</c:v>
                </c:pt>
                <c:pt idx="14214">
                  <c:v>1.43</c:v>
                </c:pt>
                <c:pt idx="14215">
                  <c:v>1.53</c:v>
                </c:pt>
                <c:pt idx="14216">
                  <c:v>1.6</c:v>
                </c:pt>
                <c:pt idx="14217">
                  <c:v>1.71</c:v>
                </c:pt>
                <c:pt idx="14218">
                  <c:v>1.83</c:v>
                </c:pt>
                <c:pt idx="14219">
                  <c:v>1.92</c:v>
                </c:pt>
                <c:pt idx="14220">
                  <c:v>1.95</c:v>
                </c:pt>
                <c:pt idx="14221">
                  <c:v>1.97</c:v>
                </c:pt>
                <c:pt idx="14222">
                  <c:v>2.02</c:v>
                </c:pt>
                <c:pt idx="14223">
                  <c:v>2.0699999999999998</c:v>
                </c:pt>
                <c:pt idx="14224">
                  <c:v>2.12</c:v>
                </c:pt>
                <c:pt idx="14225">
                  <c:v>2.19</c:v>
                </c:pt>
                <c:pt idx="14226">
                  <c:v>2.31</c:v>
                </c:pt>
                <c:pt idx="14227">
                  <c:v>2.4900000000000002</c:v>
                </c:pt>
                <c:pt idx="14228">
                  <c:v>2.74</c:v>
                </c:pt>
                <c:pt idx="14229">
                  <c:v>3.01</c:v>
                </c:pt>
                <c:pt idx="14230">
                  <c:v>3.25</c:v>
                </c:pt>
                <c:pt idx="14231">
                  <c:v>3.46</c:v>
                </c:pt>
                <c:pt idx="14232">
                  <c:v>3.62</c:v>
                </c:pt>
                <c:pt idx="14233">
                  <c:v>3.72</c:v>
                </c:pt>
                <c:pt idx="14234">
                  <c:v>3.8</c:v>
                </c:pt>
                <c:pt idx="14235">
                  <c:v>3.86</c:v>
                </c:pt>
                <c:pt idx="14236">
                  <c:v>3.91</c:v>
                </c:pt>
                <c:pt idx="14237">
                  <c:v>3.96</c:v>
                </c:pt>
                <c:pt idx="14238">
                  <c:v>4.03</c:v>
                </c:pt>
                <c:pt idx="14239">
                  <c:v>4.1100000000000003</c:v>
                </c:pt>
                <c:pt idx="14240">
                  <c:v>4.2</c:v>
                </c:pt>
                <c:pt idx="14241">
                  <c:v>4.2699999999999996</c:v>
                </c:pt>
                <c:pt idx="14242">
                  <c:v>4.32</c:v>
                </c:pt>
                <c:pt idx="14243">
                  <c:v>4.34</c:v>
                </c:pt>
                <c:pt idx="14244">
                  <c:v>4.3499999999999996</c:v>
                </c:pt>
                <c:pt idx="14245">
                  <c:v>4.37</c:v>
                </c:pt>
                <c:pt idx="14246">
                  <c:v>4.3899999999999997</c:v>
                </c:pt>
                <c:pt idx="14247">
                  <c:v>4.4000000000000004</c:v>
                </c:pt>
                <c:pt idx="14248">
                  <c:v>4.41</c:v>
                </c:pt>
                <c:pt idx="14249">
                  <c:v>4.43</c:v>
                </c:pt>
                <c:pt idx="14250">
                  <c:v>4.46</c:v>
                </c:pt>
                <c:pt idx="14251">
                  <c:v>4.5</c:v>
                </c:pt>
                <c:pt idx="14252">
                  <c:v>4.51</c:v>
                </c:pt>
                <c:pt idx="14253">
                  <c:v>4.5</c:v>
                </c:pt>
                <c:pt idx="14254">
                  <c:v>4.43</c:v>
                </c:pt>
                <c:pt idx="14255">
                  <c:v>4.33</c:v>
                </c:pt>
                <c:pt idx="14256">
                  <c:v>4.17</c:v>
                </c:pt>
                <c:pt idx="14257">
                  <c:v>4.01</c:v>
                </c:pt>
                <c:pt idx="14258">
                  <c:v>3.95</c:v>
                </c:pt>
                <c:pt idx="14259">
                  <c:v>3.9</c:v>
                </c:pt>
                <c:pt idx="14260">
                  <c:v>3.83</c:v>
                </c:pt>
                <c:pt idx="14261">
                  <c:v>3.8</c:v>
                </c:pt>
                <c:pt idx="14262">
                  <c:v>3.82</c:v>
                </c:pt>
                <c:pt idx="14263">
                  <c:v>3.93</c:v>
                </c:pt>
                <c:pt idx="14264">
                  <c:v>4.04</c:v>
                </c:pt>
                <c:pt idx="14265">
                  <c:v>4.13</c:v>
                </c:pt>
                <c:pt idx="14266">
                  <c:v>4.18</c:v>
                </c:pt>
                <c:pt idx="14267">
                  <c:v>4.1900000000000004</c:v>
                </c:pt>
                <c:pt idx="14268">
                  <c:v>4.1399999999999997</c:v>
                </c:pt>
                <c:pt idx="14269">
                  <c:v>4.0599999999999996</c:v>
                </c:pt>
                <c:pt idx="14270">
                  <c:v>3.95</c:v>
                </c:pt>
                <c:pt idx="14271">
                  <c:v>3.83</c:v>
                </c:pt>
                <c:pt idx="14272">
                  <c:v>3.75</c:v>
                </c:pt>
                <c:pt idx="14273">
                  <c:v>3.7</c:v>
                </c:pt>
                <c:pt idx="14274">
                  <c:v>3.67</c:v>
                </c:pt>
                <c:pt idx="14275">
                  <c:v>3.66</c:v>
                </c:pt>
                <c:pt idx="14276">
                  <c:v>3.68</c:v>
                </c:pt>
                <c:pt idx="14277">
                  <c:v>3.72</c:v>
                </c:pt>
                <c:pt idx="14278">
                  <c:v>3.76</c:v>
                </c:pt>
                <c:pt idx="14279">
                  <c:v>3.82</c:v>
                </c:pt>
                <c:pt idx="14280">
                  <c:v>3.92</c:v>
                </c:pt>
                <c:pt idx="14281">
                  <c:v>4.0199999999999996</c:v>
                </c:pt>
                <c:pt idx="14282">
                  <c:v>4.09</c:v>
                </c:pt>
                <c:pt idx="14283">
                  <c:v>4.1100000000000003</c:v>
                </c:pt>
                <c:pt idx="14284">
                  <c:v>4.0999999999999996</c:v>
                </c:pt>
                <c:pt idx="14285">
                  <c:v>4.07</c:v>
                </c:pt>
                <c:pt idx="14286">
                  <c:v>4.05</c:v>
                </c:pt>
                <c:pt idx="14287">
                  <c:v>4.0199999999999996</c:v>
                </c:pt>
                <c:pt idx="14288">
                  <c:v>4.01</c:v>
                </c:pt>
                <c:pt idx="14289">
                  <c:v>4</c:v>
                </c:pt>
                <c:pt idx="14290">
                  <c:v>4.0199999999999996</c:v>
                </c:pt>
                <c:pt idx="14291">
                  <c:v>4.03</c:v>
                </c:pt>
                <c:pt idx="14292">
                  <c:v>4.05</c:v>
                </c:pt>
                <c:pt idx="14293">
                  <c:v>4.07</c:v>
                </c:pt>
                <c:pt idx="14294">
                  <c:v>4.07</c:v>
                </c:pt>
                <c:pt idx="14295">
                  <c:v>4.0599999999999996</c:v>
                </c:pt>
                <c:pt idx="14296">
                  <c:v>4.03</c:v>
                </c:pt>
                <c:pt idx="14297">
                  <c:v>4.01</c:v>
                </c:pt>
                <c:pt idx="14298">
                  <c:v>3.98</c:v>
                </c:pt>
                <c:pt idx="14299">
                  <c:v>3.91</c:v>
                </c:pt>
                <c:pt idx="14300">
                  <c:v>3.83</c:v>
                </c:pt>
                <c:pt idx="14301">
                  <c:v>3.7</c:v>
                </c:pt>
                <c:pt idx="14302">
                  <c:v>3.56</c:v>
                </c:pt>
                <c:pt idx="14303">
                  <c:v>3.42</c:v>
                </c:pt>
                <c:pt idx="14304">
                  <c:v>3.32</c:v>
                </c:pt>
                <c:pt idx="14305">
                  <c:v>3.21</c:v>
                </c:pt>
                <c:pt idx="14306">
                  <c:v>3.12</c:v>
                </c:pt>
                <c:pt idx="14307">
                  <c:v>3.05</c:v>
                </c:pt>
                <c:pt idx="14308">
                  <c:v>3.01</c:v>
                </c:pt>
                <c:pt idx="14309">
                  <c:v>2.98</c:v>
                </c:pt>
                <c:pt idx="14310">
                  <c:v>2.94</c:v>
                </c:pt>
                <c:pt idx="14311">
                  <c:v>2.9</c:v>
                </c:pt>
                <c:pt idx="14312">
                  <c:v>2.86</c:v>
                </c:pt>
                <c:pt idx="14313">
                  <c:v>2.82</c:v>
                </c:pt>
                <c:pt idx="14314">
                  <c:v>2.77</c:v>
                </c:pt>
                <c:pt idx="14315">
                  <c:v>2.74</c:v>
                </c:pt>
                <c:pt idx="14316">
                  <c:v>2.74</c:v>
                </c:pt>
                <c:pt idx="14317">
                  <c:v>2.66</c:v>
                </c:pt>
                <c:pt idx="14318">
                  <c:v>2.54</c:v>
                </c:pt>
                <c:pt idx="14319">
                  <c:v>2.4900000000000002</c:v>
                </c:pt>
                <c:pt idx="14320">
                  <c:v>2.44</c:v>
                </c:pt>
                <c:pt idx="14321">
                  <c:v>2.37</c:v>
                </c:pt>
                <c:pt idx="14322">
                  <c:v>2.2799999999999998</c:v>
                </c:pt>
                <c:pt idx="14323">
                  <c:v>2.19</c:v>
                </c:pt>
                <c:pt idx="14324">
                  <c:v>2.13</c:v>
                </c:pt>
                <c:pt idx="14325">
                  <c:v>2.0699999999999998</c:v>
                </c:pt>
                <c:pt idx="14326">
                  <c:v>2.0299999999999998</c:v>
                </c:pt>
                <c:pt idx="14327">
                  <c:v>1.99</c:v>
                </c:pt>
                <c:pt idx="14328">
                  <c:v>1.96</c:v>
                </c:pt>
                <c:pt idx="14329">
                  <c:v>1.92</c:v>
                </c:pt>
                <c:pt idx="14330">
                  <c:v>1.89</c:v>
                </c:pt>
                <c:pt idx="14331">
                  <c:v>1.88</c:v>
                </c:pt>
                <c:pt idx="14332">
                  <c:v>1.87</c:v>
                </c:pt>
                <c:pt idx="14333">
                  <c:v>1.85</c:v>
                </c:pt>
                <c:pt idx="14334">
                  <c:v>1.85</c:v>
                </c:pt>
                <c:pt idx="14335">
                  <c:v>1.83</c:v>
                </c:pt>
                <c:pt idx="14336">
                  <c:v>1.82</c:v>
                </c:pt>
                <c:pt idx="14337">
                  <c:v>1.8</c:v>
                </c:pt>
                <c:pt idx="14338">
                  <c:v>1.76</c:v>
                </c:pt>
                <c:pt idx="14339">
                  <c:v>1.76</c:v>
                </c:pt>
                <c:pt idx="14340">
                  <c:v>1.7</c:v>
                </c:pt>
                <c:pt idx="14341">
                  <c:v>1.62</c:v>
                </c:pt>
                <c:pt idx="14342">
                  <c:v>1.57</c:v>
                </c:pt>
                <c:pt idx="14343">
                  <c:v>1.52</c:v>
                </c:pt>
                <c:pt idx="14344">
                  <c:v>1.48</c:v>
                </c:pt>
                <c:pt idx="14345">
                  <c:v>1.45</c:v>
                </c:pt>
                <c:pt idx="14346">
                  <c:v>1.45</c:v>
                </c:pt>
                <c:pt idx="14347">
                  <c:v>1.43</c:v>
                </c:pt>
                <c:pt idx="14348">
                  <c:v>1.43</c:v>
                </c:pt>
                <c:pt idx="14349">
                  <c:v>1.44</c:v>
                </c:pt>
                <c:pt idx="14350">
                  <c:v>1.44</c:v>
                </c:pt>
                <c:pt idx="14351">
                  <c:v>1.43</c:v>
                </c:pt>
                <c:pt idx="14352">
                  <c:v>1.43</c:v>
                </c:pt>
                <c:pt idx="14353">
                  <c:v>1.42</c:v>
                </c:pt>
                <c:pt idx="14354">
                  <c:v>1.42</c:v>
                </c:pt>
                <c:pt idx="14355">
                  <c:v>1.42</c:v>
                </c:pt>
                <c:pt idx="14356">
                  <c:v>1.38</c:v>
                </c:pt>
                <c:pt idx="14357">
                  <c:v>1.34</c:v>
                </c:pt>
                <c:pt idx="14358">
                  <c:v>1.32</c:v>
                </c:pt>
                <c:pt idx="14359">
                  <c:v>1.3</c:v>
                </c:pt>
                <c:pt idx="14360">
                  <c:v>1.26</c:v>
                </c:pt>
                <c:pt idx="14361">
                  <c:v>1.24</c:v>
                </c:pt>
                <c:pt idx="14362">
                  <c:v>1.24</c:v>
                </c:pt>
                <c:pt idx="14363">
                  <c:v>1.28</c:v>
                </c:pt>
                <c:pt idx="14364">
                  <c:v>1.33</c:v>
                </c:pt>
                <c:pt idx="14365">
                  <c:v>1.43</c:v>
                </c:pt>
                <c:pt idx="14366">
                  <c:v>1.58</c:v>
                </c:pt>
                <c:pt idx="14367">
                  <c:v>1.74</c:v>
                </c:pt>
                <c:pt idx="14368">
                  <c:v>1.97</c:v>
                </c:pt>
                <c:pt idx="14369">
                  <c:v>2.14</c:v>
                </c:pt>
                <c:pt idx="14370">
                  <c:v>2.2400000000000002</c:v>
                </c:pt>
                <c:pt idx="14371">
                  <c:v>2.25</c:v>
                </c:pt>
                <c:pt idx="14372">
                  <c:v>2.21</c:v>
                </c:pt>
                <c:pt idx="14373">
                  <c:v>2.14</c:v>
                </c:pt>
                <c:pt idx="14374">
                  <c:v>2.11</c:v>
                </c:pt>
                <c:pt idx="14375">
                  <c:v>2.09</c:v>
                </c:pt>
                <c:pt idx="14376">
                  <c:v>2.0699999999999998</c:v>
                </c:pt>
                <c:pt idx="14377">
                  <c:v>2.06</c:v>
                </c:pt>
                <c:pt idx="14378">
                  <c:v>2.09</c:v>
                </c:pt>
                <c:pt idx="14379">
                  <c:v>2.1800000000000002</c:v>
                </c:pt>
                <c:pt idx="14380">
                  <c:v>2.34</c:v>
                </c:pt>
                <c:pt idx="14381">
                  <c:v>2.59</c:v>
                </c:pt>
                <c:pt idx="14382">
                  <c:v>2.92</c:v>
                </c:pt>
                <c:pt idx="14383">
                  <c:v>3.14</c:v>
                </c:pt>
                <c:pt idx="14384">
                  <c:v>3.21</c:v>
                </c:pt>
                <c:pt idx="14385">
                  <c:v>3.24</c:v>
                </c:pt>
                <c:pt idx="14386">
                  <c:v>3.2</c:v>
                </c:pt>
                <c:pt idx="14387">
                  <c:v>3.1</c:v>
                </c:pt>
                <c:pt idx="14388">
                  <c:v>2.94</c:v>
                </c:pt>
                <c:pt idx="14389">
                  <c:v>2.78</c:v>
                </c:pt>
                <c:pt idx="14390">
                  <c:v>2.62</c:v>
                </c:pt>
                <c:pt idx="14391">
                  <c:v>2.5</c:v>
                </c:pt>
                <c:pt idx="14392">
                  <c:v>2.39</c:v>
                </c:pt>
                <c:pt idx="14393">
                  <c:v>2.29</c:v>
                </c:pt>
                <c:pt idx="14394">
                  <c:v>2.23</c:v>
                </c:pt>
                <c:pt idx="14395">
                  <c:v>2.15</c:v>
                </c:pt>
                <c:pt idx="14396">
                  <c:v>2.0699999999999998</c:v>
                </c:pt>
                <c:pt idx="14397">
                  <c:v>2.02</c:v>
                </c:pt>
                <c:pt idx="14398">
                  <c:v>1.95</c:v>
                </c:pt>
                <c:pt idx="14399">
                  <c:v>1.89</c:v>
                </c:pt>
                <c:pt idx="14400">
                  <c:v>1.77</c:v>
                </c:pt>
                <c:pt idx="14401">
                  <c:v>1.7</c:v>
                </c:pt>
                <c:pt idx="14402">
                  <c:v>1.61</c:v>
                </c:pt>
                <c:pt idx="14403">
                  <c:v>1.56</c:v>
                </c:pt>
                <c:pt idx="14404">
                  <c:v>1.49</c:v>
                </c:pt>
                <c:pt idx="14405">
                  <c:v>1.42</c:v>
                </c:pt>
                <c:pt idx="14406">
                  <c:v>1.36</c:v>
                </c:pt>
                <c:pt idx="14407">
                  <c:v>1.3</c:v>
                </c:pt>
                <c:pt idx="14408">
                  <c:v>1.23</c:v>
                </c:pt>
                <c:pt idx="14409">
                  <c:v>1.18</c:v>
                </c:pt>
                <c:pt idx="14410">
                  <c:v>1.1599999999999999</c:v>
                </c:pt>
                <c:pt idx="14411">
                  <c:v>1.1200000000000001</c:v>
                </c:pt>
                <c:pt idx="14412">
                  <c:v>1.1000000000000001</c:v>
                </c:pt>
                <c:pt idx="14413">
                  <c:v>1.04</c:v>
                </c:pt>
                <c:pt idx="14414">
                  <c:v>1.01</c:v>
                </c:pt>
                <c:pt idx="14415">
                  <c:v>1.01</c:v>
                </c:pt>
                <c:pt idx="14416">
                  <c:v>0.98</c:v>
                </c:pt>
                <c:pt idx="14417">
                  <c:v>0.95</c:v>
                </c:pt>
                <c:pt idx="14418">
                  <c:v>0.92</c:v>
                </c:pt>
                <c:pt idx="14419">
                  <c:v>0.9</c:v>
                </c:pt>
                <c:pt idx="14420">
                  <c:v>0.9</c:v>
                </c:pt>
                <c:pt idx="14421">
                  <c:v>0.9</c:v>
                </c:pt>
                <c:pt idx="14422">
                  <c:v>0.86</c:v>
                </c:pt>
                <c:pt idx="14423">
                  <c:v>0.87</c:v>
                </c:pt>
                <c:pt idx="14424">
                  <c:v>0.88</c:v>
                </c:pt>
                <c:pt idx="14425">
                  <c:v>0.88</c:v>
                </c:pt>
                <c:pt idx="14426">
                  <c:v>0.91</c:v>
                </c:pt>
                <c:pt idx="14427">
                  <c:v>0.94</c:v>
                </c:pt>
                <c:pt idx="14428">
                  <c:v>0.93</c:v>
                </c:pt>
                <c:pt idx="14429">
                  <c:v>0.9</c:v>
                </c:pt>
                <c:pt idx="14430">
                  <c:v>0.87</c:v>
                </c:pt>
                <c:pt idx="14431">
                  <c:v>0.85</c:v>
                </c:pt>
                <c:pt idx="14432">
                  <c:v>0.83</c:v>
                </c:pt>
                <c:pt idx="14433">
                  <c:v>0.78</c:v>
                </c:pt>
                <c:pt idx="14434">
                  <c:v>0.81</c:v>
                </c:pt>
                <c:pt idx="14435">
                  <c:v>0.81</c:v>
                </c:pt>
                <c:pt idx="14436">
                  <c:v>0.82</c:v>
                </c:pt>
                <c:pt idx="14437">
                  <c:v>0.82</c:v>
                </c:pt>
                <c:pt idx="14438">
                  <c:v>0.78</c:v>
                </c:pt>
                <c:pt idx="14439">
                  <c:v>0.74</c:v>
                </c:pt>
                <c:pt idx="14440">
                  <c:v>0.72</c:v>
                </c:pt>
                <c:pt idx="14441">
                  <c:v>0.71</c:v>
                </c:pt>
                <c:pt idx="14442">
                  <c:v>0.7</c:v>
                </c:pt>
                <c:pt idx="14443">
                  <c:v>0.69</c:v>
                </c:pt>
                <c:pt idx="14444">
                  <c:v>0.68</c:v>
                </c:pt>
                <c:pt idx="14445">
                  <c:v>0.68</c:v>
                </c:pt>
                <c:pt idx="14446">
                  <c:v>0.67</c:v>
                </c:pt>
                <c:pt idx="14447">
                  <c:v>0.67</c:v>
                </c:pt>
                <c:pt idx="14448">
                  <c:v>0.69</c:v>
                </c:pt>
                <c:pt idx="14449">
                  <c:v>0.69</c:v>
                </c:pt>
                <c:pt idx="14450">
                  <c:v>0.71</c:v>
                </c:pt>
                <c:pt idx="14451">
                  <c:v>0.71</c:v>
                </c:pt>
                <c:pt idx="14452">
                  <c:v>0.71</c:v>
                </c:pt>
                <c:pt idx="14453">
                  <c:v>0.77</c:v>
                </c:pt>
                <c:pt idx="14454">
                  <c:v>0.78</c:v>
                </c:pt>
                <c:pt idx="14455">
                  <c:v>0.78</c:v>
                </c:pt>
                <c:pt idx="14456">
                  <c:v>0.79</c:v>
                </c:pt>
                <c:pt idx="14457">
                  <c:v>0.8</c:v>
                </c:pt>
                <c:pt idx="14458">
                  <c:v>0.81</c:v>
                </c:pt>
                <c:pt idx="14459">
                  <c:v>0.79</c:v>
                </c:pt>
                <c:pt idx="14460">
                  <c:v>0.77</c:v>
                </c:pt>
                <c:pt idx="14461">
                  <c:v>0.75</c:v>
                </c:pt>
                <c:pt idx="14462">
                  <c:v>0.75</c:v>
                </c:pt>
                <c:pt idx="14463">
                  <c:v>0.75</c:v>
                </c:pt>
                <c:pt idx="14464">
                  <c:v>0.74</c:v>
                </c:pt>
                <c:pt idx="14465">
                  <c:v>0.73</c:v>
                </c:pt>
                <c:pt idx="14466">
                  <c:v>0.73</c:v>
                </c:pt>
                <c:pt idx="14467">
                  <c:v>0.72</c:v>
                </c:pt>
                <c:pt idx="14468">
                  <c:v>0.77</c:v>
                </c:pt>
                <c:pt idx="14469">
                  <c:v>0.8</c:v>
                </c:pt>
                <c:pt idx="14470">
                  <c:v>0.84</c:v>
                </c:pt>
                <c:pt idx="14471">
                  <c:v>0.9</c:v>
                </c:pt>
                <c:pt idx="14472">
                  <c:v>0.93</c:v>
                </c:pt>
                <c:pt idx="14473">
                  <c:v>0.97</c:v>
                </c:pt>
                <c:pt idx="14474">
                  <c:v>0.99</c:v>
                </c:pt>
                <c:pt idx="14475">
                  <c:v>1.07</c:v>
                </c:pt>
                <c:pt idx="14476">
                  <c:v>1.1200000000000001</c:v>
                </c:pt>
                <c:pt idx="14477">
                  <c:v>1.17</c:v>
                </c:pt>
                <c:pt idx="14478">
                  <c:v>1.18</c:v>
                </c:pt>
                <c:pt idx="14479">
                  <c:v>1.1499999999999999</c:v>
                </c:pt>
                <c:pt idx="14480">
                  <c:v>1.1599999999999999</c:v>
                </c:pt>
                <c:pt idx="14481">
                  <c:v>1.1599999999999999</c:v>
                </c:pt>
                <c:pt idx="14482">
                  <c:v>1.1499999999999999</c:v>
                </c:pt>
                <c:pt idx="14483">
                  <c:v>1.1100000000000001</c:v>
                </c:pt>
                <c:pt idx="14484">
                  <c:v>1.05</c:v>
                </c:pt>
                <c:pt idx="14485">
                  <c:v>1.02</c:v>
                </c:pt>
                <c:pt idx="14486">
                  <c:v>0.95</c:v>
                </c:pt>
                <c:pt idx="14487">
                  <c:v>0.88</c:v>
                </c:pt>
                <c:pt idx="14488">
                  <c:v>0.85</c:v>
                </c:pt>
                <c:pt idx="14489">
                  <c:v>0.8</c:v>
                </c:pt>
                <c:pt idx="14490">
                  <c:v>0.78</c:v>
                </c:pt>
                <c:pt idx="14491">
                  <c:v>0.73</c:v>
                </c:pt>
                <c:pt idx="14492">
                  <c:v>0.7</c:v>
                </c:pt>
                <c:pt idx="14493">
                  <c:v>0.68</c:v>
                </c:pt>
                <c:pt idx="14494">
                  <c:v>0.74</c:v>
                </c:pt>
                <c:pt idx="14495">
                  <c:v>0.81</c:v>
                </c:pt>
                <c:pt idx="14496">
                  <c:v>0.88</c:v>
                </c:pt>
                <c:pt idx="14497">
                  <c:v>0.95</c:v>
                </c:pt>
                <c:pt idx="14498">
                  <c:v>0.97</c:v>
                </c:pt>
                <c:pt idx="14499">
                  <c:v>0.99</c:v>
                </c:pt>
                <c:pt idx="14500">
                  <c:v>1.1000000000000001</c:v>
                </c:pt>
                <c:pt idx="14501">
                  <c:v>1.2</c:v>
                </c:pt>
                <c:pt idx="14502">
                  <c:v>1.26</c:v>
                </c:pt>
                <c:pt idx="14503">
                  <c:v>1.34</c:v>
                </c:pt>
                <c:pt idx="14504">
                  <c:v>1.38</c:v>
                </c:pt>
                <c:pt idx="14505">
                  <c:v>1.4</c:v>
                </c:pt>
                <c:pt idx="14506">
                  <c:v>1.46</c:v>
                </c:pt>
                <c:pt idx="14507">
                  <c:v>1.49</c:v>
                </c:pt>
                <c:pt idx="14508">
                  <c:v>1.62</c:v>
                </c:pt>
                <c:pt idx="14509">
                  <c:v>1.65</c:v>
                </c:pt>
                <c:pt idx="14510">
                  <c:v>1.66</c:v>
                </c:pt>
                <c:pt idx="14511">
                  <c:v>1.65</c:v>
                </c:pt>
                <c:pt idx="14512">
                  <c:v>1.62</c:v>
                </c:pt>
                <c:pt idx="14513">
                  <c:v>1.6</c:v>
                </c:pt>
                <c:pt idx="14514">
                  <c:v>1.55</c:v>
                </c:pt>
                <c:pt idx="14515">
                  <c:v>1.57</c:v>
                </c:pt>
                <c:pt idx="14516">
                  <c:v>1.5</c:v>
                </c:pt>
                <c:pt idx="14517">
                  <c:v>1.5</c:v>
                </c:pt>
                <c:pt idx="14518">
                  <c:v>1.47</c:v>
                </c:pt>
                <c:pt idx="14519">
                  <c:v>1.43</c:v>
                </c:pt>
                <c:pt idx="14520">
                  <c:v>1.38</c:v>
                </c:pt>
                <c:pt idx="14521">
                  <c:v>1.32</c:v>
                </c:pt>
                <c:pt idx="14522">
                  <c:v>1.26</c:v>
                </c:pt>
                <c:pt idx="14523">
                  <c:v>1.28</c:v>
                </c:pt>
                <c:pt idx="14524">
                  <c:v>1.36</c:v>
                </c:pt>
                <c:pt idx="14525">
                  <c:v>1.51</c:v>
                </c:pt>
                <c:pt idx="14526">
                  <c:v>1.76</c:v>
                </c:pt>
                <c:pt idx="14527">
                  <c:v>2.11</c:v>
                </c:pt>
                <c:pt idx="14528">
                  <c:v>2.46</c:v>
                </c:pt>
                <c:pt idx="14529">
                  <c:v>2.66</c:v>
                </c:pt>
                <c:pt idx="14530">
                  <c:v>2.77</c:v>
                </c:pt>
                <c:pt idx="14531">
                  <c:v>2.85</c:v>
                </c:pt>
                <c:pt idx="14532">
                  <c:v>2.85</c:v>
                </c:pt>
                <c:pt idx="14533">
                  <c:v>2.79</c:v>
                </c:pt>
                <c:pt idx="14534">
                  <c:v>2.65</c:v>
                </c:pt>
                <c:pt idx="14535">
                  <c:v>2.5</c:v>
                </c:pt>
                <c:pt idx="14536">
                  <c:v>2.2999999999999998</c:v>
                </c:pt>
                <c:pt idx="14537">
                  <c:v>2.15</c:v>
                </c:pt>
                <c:pt idx="14538">
                  <c:v>2</c:v>
                </c:pt>
                <c:pt idx="14539">
                  <c:v>2.0499999999999998</c:v>
                </c:pt>
                <c:pt idx="14540">
                  <c:v>2.0699999999999998</c:v>
                </c:pt>
                <c:pt idx="14541">
                  <c:v>2.17</c:v>
                </c:pt>
                <c:pt idx="14542">
                  <c:v>2.23</c:v>
                </c:pt>
                <c:pt idx="14543">
                  <c:v>2.35</c:v>
                </c:pt>
                <c:pt idx="14544">
                  <c:v>2.5</c:v>
                </c:pt>
                <c:pt idx="14545">
                  <c:v>2.66</c:v>
                </c:pt>
                <c:pt idx="14546">
                  <c:v>2.82</c:v>
                </c:pt>
                <c:pt idx="14547">
                  <c:v>3</c:v>
                </c:pt>
                <c:pt idx="14548">
                  <c:v>3.19</c:v>
                </c:pt>
                <c:pt idx="14549">
                  <c:v>3.35</c:v>
                </c:pt>
                <c:pt idx="14550">
                  <c:v>3.5</c:v>
                </c:pt>
                <c:pt idx="14551">
                  <c:v>3.59</c:v>
                </c:pt>
                <c:pt idx="14552">
                  <c:v>3.68</c:v>
                </c:pt>
                <c:pt idx="14553">
                  <c:v>3.74</c:v>
                </c:pt>
                <c:pt idx="14554">
                  <c:v>3.82</c:v>
                </c:pt>
                <c:pt idx="14555">
                  <c:v>3.87</c:v>
                </c:pt>
                <c:pt idx="14556">
                  <c:v>3.88</c:v>
                </c:pt>
                <c:pt idx="14557">
                  <c:v>3.88</c:v>
                </c:pt>
                <c:pt idx="14558">
                  <c:v>3.89</c:v>
                </c:pt>
                <c:pt idx="14559">
                  <c:v>3.92</c:v>
                </c:pt>
                <c:pt idx="14560">
                  <c:v>3.97</c:v>
                </c:pt>
                <c:pt idx="14561">
                  <c:v>4.0199999999999996</c:v>
                </c:pt>
                <c:pt idx="14562">
                  <c:v>4.0999999999999996</c:v>
                </c:pt>
                <c:pt idx="14563">
                  <c:v>4.2</c:v>
                </c:pt>
                <c:pt idx="14564">
                  <c:v>4.3099999999999996</c:v>
                </c:pt>
                <c:pt idx="14565">
                  <c:v>4.4400000000000004</c:v>
                </c:pt>
                <c:pt idx="14566">
                  <c:v>4.58</c:v>
                </c:pt>
                <c:pt idx="14567">
                  <c:v>4.71</c:v>
                </c:pt>
                <c:pt idx="14568">
                  <c:v>4.8099999999999996</c:v>
                </c:pt>
                <c:pt idx="14569">
                  <c:v>4.95</c:v>
                </c:pt>
                <c:pt idx="14570">
                  <c:v>5.01</c:v>
                </c:pt>
                <c:pt idx="14571">
                  <c:v>5.0999999999999996</c:v>
                </c:pt>
                <c:pt idx="14572">
                  <c:v>5.17</c:v>
                </c:pt>
                <c:pt idx="14573">
                  <c:v>5.25</c:v>
                </c:pt>
                <c:pt idx="14574">
                  <c:v>5.39</c:v>
                </c:pt>
                <c:pt idx="14575">
                  <c:v>5.49</c:v>
                </c:pt>
                <c:pt idx="14576">
                  <c:v>5.57</c:v>
                </c:pt>
                <c:pt idx="14577">
                  <c:v>5.64</c:v>
                </c:pt>
                <c:pt idx="14578">
                  <c:v>5.73</c:v>
                </c:pt>
                <c:pt idx="14579">
                  <c:v>5.89</c:v>
                </c:pt>
                <c:pt idx="14580">
                  <c:v>5.96</c:v>
                </c:pt>
                <c:pt idx="14581">
                  <c:v>5.99</c:v>
                </c:pt>
                <c:pt idx="14582">
                  <c:v>5.96</c:v>
                </c:pt>
                <c:pt idx="14583">
                  <c:v>5.88</c:v>
                </c:pt>
                <c:pt idx="14584">
                  <c:v>5.79</c:v>
                </c:pt>
                <c:pt idx="14585">
                  <c:v>5.7</c:v>
                </c:pt>
                <c:pt idx="14586">
                  <c:v>5.64</c:v>
                </c:pt>
                <c:pt idx="14587">
                  <c:v>5.67</c:v>
                </c:pt>
                <c:pt idx="14588">
                  <c:v>5.7</c:v>
                </c:pt>
                <c:pt idx="14589">
                  <c:v>5.78</c:v>
                </c:pt>
                <c:pt idx="14590">
                  <c:v>5.87</c:v>
                </c:pt>
                <c:pt idx="14591">
                  <c:v>5.97</c:v>
                </c:pt>
                <c:pt idx="14592">
                  <c:v>6.11</c:v>
                </c:pt>
                <c:pt idx="14593">
                  <c:v>6.18</c:v>
                </c:pt>
                <c:pt idx="14594">
                  <c:v>6.22</c:v>
                </c:pt>
                <c:pt idx="14595">
                  <c:v>6.27</c:v>
                </c:pt>
                <c:pt idx="14596">
                  <c:v>6.32</c:v>
                </c:pt>
                <c:pt idx="14597">
                  <c:v>6.34</c:v>
                </c:pt>
                <c:pt idx="14598">
                  <c:v>6.31</c:v>
                </c:pt>
                <c:pt idx="14599">
                  <c:v>6.26</c:v>
                </c:pt>
                <c:pt idx="14600">
                  <c:v>6.19</c:v>
                </c:pt>
                <c:pt idx="14601">
                  <c:v>6.09</c:v>
                </c:pt>
                <c:pt idx="14602">
                  <c:v>5.99</c:v>
                </c:pt>
                <c:pt idx="14603">
                  <c:v>5.89</c:v>
                </c:pt>
                <c:pt idx="14604">
                  <c:v>5.81</c:v>
                </c:pt>
                <c:pt idx="14605">
                  <c:v>5.77</c:v>
                </c:pt>
                <c:pt idx="14606">
                  <c:v>5.79</c:v>
                </c:pt>
                <c:pt idx="14607">
                  <c:v>5.87</c:v>
                </c:pt>
                <c:pt idx="14608">
                  <c:v>5.99</c:v>
                </c:pt>
                <c:pt idx="14609">
                  <c:v>6.12</c:v>
                </c:pt>
                <c:pt idx="14610">
                  <c:v>6.23</c:v>
                </c:pt>
                <c:pt idx="14611">
                  <c:v>6.36</c:v>
                </c:pt>
                <c:pt idx="14612">
                  <c:v>6.43</c:v>
                </c:pt>
                <c:pt idx="14613">
                  <c:v>6.48</c:v>
                </c:pt>
                <c:pt idx="14614">
                  <c:v>6.52</c:v>
                </c:pt>
                <c:pt idx="14615">
                  <c:v>6.56</c:v>
                </c:pt>
                <c:pt idx="14616">
                  <c:v>6.6</c:v>
                </c:pt>
                <c:pt idx="14617">
                  <c:v>6.64</c:v>
                </c:pt>
                <c:pt idx="14618">
                  <c:v>6.68</c:v>
                </c:pt>
                <c:pt idx="14619">
                  <c:v>6.72</c:v>
                </c:pt>
                <c:pt idx="14620">
                  <c:v>6.75</c:v>
                </c:pt>
                <c:pt idx="14621">
                  <c:v>6.76</c:v>
                </c:pt>
                <c:pt idx="14622">
                  <c:v>6.75</c:v>
                </c:pt>
                <c:pt idx="14623">
                  <c:v>6.75</c:v>
                </c:pt>
                <c:pt idx="14624">
                  <c:v>6.67</c:v>
                </c:pt>
                <c:pt idx="14625">
                  <c:v>6.61</c:v>
                </c:pt>
                <c:pt idx="14626">
                  <c:v>6.55</c:v>
                </c:pt>
                <c:pt idx="14627">
                  <c:v>6.49</c:v>
                </c:pt>
                <c:pt idx="14628">
                  <c:v>6.44</c:v>
                </c:pt>
                <c:pt idx="14629">
                  <c:v>6.39</c:v>
                </c:pt>
                <c:pt idx="14630">
                  <c:v>6.34</c:v>
                </c:pt>
                <c:pt idx="14631">
                  <c:v>6.32</c:v>
                </c:pt>
                <c:pt idx="14632">
                  <c:v>6.31</c:v>
                </c:pt>
                <c:pt idx="14633">
                  <c:v>6.32</c:v>
                </c:pt>
                <c:pt idx="14634">
                  <c:v>6.26</c:v>
                </c:pt>
                <c:pt idx="14635">
                  <c:v>6.2</c:v>
                </c:pt>
                <c:pt idx="14636">
                  <c:v>6.13</c:v>
                </c:pt>
                <c:pt idx="14637">
                  <c:v>6.1</c:v>
                </c:pt>
                <c:pt idx="14638">
                  <c:v>6.05</c:v>
                </c:pt>
                <c:pt idx="14639">
                  <c:v>6.01</c:v>
                </c:pt>
                <c:pt idx="14640">
                  <c:v>6.06</c:v>
                </c:pt>
                <c:pt idx="14641">
                  <c:v>6.04</c:v>
                </c:pt>
                <c:pt idx="14642">
                  <c:v>6.05</c:v>
                </c:pt>
                <c:pt idx="14643">
                  <c:v>6.06</c:v>
                </c:pt>
                <c:pt idx="14644">
                  <c:v>6.07</c:v>
                </c:pt>
                <c:pt idx="14645">
                  <c:v>6.08</c:v>
                </c:pt>
                <c:pt idx="14646">
                  <c:v>6.12</c:v>
                </c:pt>
                <c:pt idx="14647">
                  <c:v>6.1</c:v>
                </c:pt>
                <c:pt idx="14648">
                  <c:v>6.12</c:v>
                </c:pt>
                <c:pt idx="14649">
                  <c:v>6.14</c:v>
                </c:pt>
                <c:pt idx="14650">
                  <c:v>6.12</c:v>
                </c:pt>
                <c:pt idx="14651">
                  <c:v>6.07</c:v>
                </c:pt>
                <c:pt idx="14652">
                  <c:v>6</c:v>
                </c:pt>
                <c:pt idx="14653">
                  <c:v>5.87</c:v>
                </c:pt>
                <c:pt idx="14654">
                  <c:v>5.76</c:v>
                </c:pt>
                <c:pt idx="14655">
                  <c:v>5.65</c:v>
                </c:pt>
                <c:pt idx="14656">
                  <c:v>5.54</c:v>
                </c:pt>
                <c:pt idx="14657">
                  <c:v>5.45</c:v>
                </c:pt>
                <c:pt idx="14658">
                  <c:v>5.36</c:v>
                </c:pt>
                <c:pt idx="14659">
                  <c:v>5.26</c:v>
                </c:pt>
                <c:pt idx="14660">
                  <c:v>5.16</c:v>
                </c:pt>
                <c:pt idx="14661">
                  <c:v>5.0599999999999996</c:v>
                </c:pt>
                <c:pt idx="14662">
                  <c:v>4.95</c:v>
                </c:pt>
                <c:pt idx="14663">
                  <c:v>4.8499999999999996</c:v>
                </c:pt>
                <c:pt idx="14664">
                  <c:v>4.7300000000000004</c:v>
                </c:pt>
                <c:pt idx="14665">
                  <c:v>4.63</c:v>
                </c:pt>
                <c:pt idx="14666">
                  <c:v>4.5199999999999996</c:v>
                </c:pt>
                <c:pt idx="14667">
                  <c:v>4.41</c:v>
                </c:pt>
                <c:pt idx="14668">
                  <c:v>4.3099999999999996</c:v>
                </c:pt>
                <c:pt idx="14669">
                  <c:v>4.22</c:v>
                </c:pt>
                <c:pt idx="14670">
                  <c:v>4.16</c:v>
                </c:pt>
                <c:pt idx="14671">
                  <c:v>4.12</c:v>
                </c:pt>
                <c:pt idx="14672">
                  <c:v>4.07</c:v>
                </c:pt>
                <c:pt idx="14673">
                  <c:v>4</c:v>
                </c:pt>
                <c:pt idx="14674">
                  <c:v>3.95</c:v>
                </c:pt>
                <c:pt idx="14675">
                  <c:v>3.91</c:v>
                </c:pt>
                <c:pt idx="14676">
                  <c:v>3.86</c:v>
                </c:pt>
                <c:pt idx="14677">
                  <c:v>3.77</c:v>
                </c:pt>
                <c:pt idx="14678">
                  <c:v>3.7</c:v>
                </c:pt>
                <c:pt idx="14679">
                  <c:v>3.67</c:v>
                </c:pt>
                <c:pt idx="14680">
                  <c:v>3.66</c:v>
                </c:pt>
                <c:pt idx="14681">
                  <c:v>3.74</c:v>
                </c:pt>
                <c:pt idx="14682">
                  <c:v>3.83</c:v>
                </c:pt>
                <c:pt idx="14683">
                  <c:v>3.98</c:v>
                </c:pt>
                <c:pt idx="14684">
                  <c:v>4.0999999999999996</c:v>
                </c:pt>
                <c:pt idx="14685">
                  <c:v>4.18</c:v>
                </c:pt>
                <c:pt idx="14686">
                  <c:v>4.2</c:v>
                </c:pt>
                <c:pt idx="14687">
                  <c:v>4.1500000000000004</c:v>
                </c:pt>
                <c:pt idx="14688">
                  <c:v>4.08</c:v>
                </c:pt>
                <c:pt idx="14689">
                  <c:v>4.03</c:v>
                </c:pt>
                <c:pt idx="14690">
                  <c:v>4</c:v>
                </c:pt>
                <c:pt idx="14691">
                  <c:v>4.16</c:v>
                </c:pt>
                <c:pt idx="14692">
                  <c:v>4.46</c:v>
                </c:pt>
                <c:pt idx="14693">
                  <c:v>4.75</c:v>
                </c:pt>
                <c:pt idx="14694">
                  <c:v>4.9800000000000004</c:v>
                </c:pt>
                <c:pt idx="14695">
                  <c:v>5.12</c:v>
                </c:pt>
                <c:pt idx="14696">
                  <c:v>5.23</c:v>
                </c:pt>
                <c:pt idx="14697">
                  <c:v>5.28</c:v>
                </c:pt>
                <c:pt idx="14698">
                  <c:v>5.26</c:v>
                </c:pt>
                <c:pt idx="14699">
                  <c:v>5.2</c:v>
                </c:pt>
                <c:pt idx="14700">
                  <c:v>5.13</c:v>
                </c:pt>
                <c:pt idx="14701">
                  <c:v>5.05</c:v>
                </c:pt>
                <c:pt idx="14702">
                  <c:v>4.97</c:v>
                </c:pt>
                <c:pt idx="14703">
                  <c:v>4.88</c:v>
                </c:pt>
                <c:pt idx="14704">
                  <c:v>4.82</c:v>
                </c:pt>
                <c:pt idx="14705">
                  <c:v>4.8</c:v>
                </c:pt>
                <c:pt idx="14706">
                  <c:v>4.8</c:v>
                </c:pt>
                <c:pt idx="14707">
                  <c:v>4.84</c:v>
                </c:pt>
                <c:pt idx="14708">
                  <c:v>4.9400000000000004</c:v>
                </c:pt>
                <c:pt idx="14709">
                  <c:v>5.05</c:v>
                </c:pt>
                <c:pt idx="14710">
                  <c:v>5.17</c:v>
                </c:pt>
                <c:pt idx="14711">
                  <c:v>5.27</c:v>
                </c:pt>
                <c:pt idx="14712">
                  <c:v>5.34</c:v>
                </c:pt>
                <c:pt idx="14713">
                  <c:v>5.34</c:v>
                </c:pt>
                <c:pt idx="14714">
                  <c:v>5.27</c:v>
                </c:pt>
                <c:pt idx="14715">
                  <c:v>5.16</c:v>
                </c:pt>
                <c:pt idx="14716">
                  <c:v>5.0199999999999996</c:v>
                </c:pt>
                <c:pt idx="14717">
                  <c:v>4.92</c:v>
                </c:pt>
                <c:pt idx="14718">
                  <c:v>4.78</c:v>
                </c:pt>
                <c:pt idx="14719">
                  <c:v>4.6399999999999997</c:v>
                </c:pt>
                <c:pt idx="14720">
                  <c:v>4.54</c:v>
                </c:pt>
                <c:pt idx="14721">
                  <c:v>4.46</c:v>
                </c:pt>
                <c:pt idx="14722">
                  <c:v>4.3499999999999996</c:v>
                </c:pt>
                <c:pt idx="14723">
                  <c:v>4.26</c:v>
                </c:pt>
                <c:pt idx="14724">
                  <c:v>4.21</c:v>
                </c:pt>
                <c:pt idx="14725">
                  <c:v>4.1500000000000004</c:v>
                </c:pt>
                <c:pt idx="14726">
                  <c:v>4.12</c:v>
                </c:pt>
                <c:pt idx="14727">
                  <c:v>4.1500000000000004</c:v>
                </c:pt>
                <c:pt idx="14728">
                  <c:v>4.16</c:v>
                </c:pt>
                <c:pt idx="14729">
                  <c:v>4.16</c:v>
                </c:pt>
                <c:pt idx="14730">
                  <c:v>4.16</c:v>
                </c:pt>
                <c:pt idx="14731">
                  <c:v>4.2</c:v>
                </c:pt>
                <c:pt idx="14732">
                  <c:v>4.1900000000000004</c:v>
                </c:pt>
                <c:pt idx="14733">
                  <c:v>4.1500000000000004</c:v>
                </c:pt>
                <c:pt idx="14734">
                  <c:v>4.09</c:v>
                </c:pt>
                <c:pt idx="14735">
                  <c:v>4.0199999999999996</c:v>
                </c:pt>
                <c:pt idx="14736">
                  <c:v>3.97</c:v>
                </c:pt>
                <c:pt idx="14737">
                  <c:v>3.97</c:v>
                </c:pt>
                <c:pt idx="14738">
                  <c:v>3.85</c:v>
                </c:pt>
                <c:pt idx="14739">
                  <c:v>3.81</c:v>
                </c:pt>
                <c:pt idx="14740">
                  <c:v>3.72</c:v>
                </c:pt>
                <c:pt idx="14741">
                  <c:v>3.65</c:v>
                </c:pt>
                <c:pt idx="14742">
                  <c:v>3.6</c:v>
                </c:pt>
                <c:pt idx="14743">
                  <c:v>3.69</c:v>
                </c:pt>
                <c:pt idx="14744">
                  <c:v>3.94</c:v>
                </c:pt>
                <c:pt idx="14745">
                  <c:v>4.34</c:v>
                </c:pt>
                <c:pt idx="14746">
                  <c:v>4.62</c:v>
                </c:pt>
                <c:pt idx="14747">
                  <c:v>4.8499999999999996</c:v>
                </c:pt>
                <c:pt idx="14748">
                  <c:v>5.04</c:v>
                </c:pt>
                <c:pt idx="14749">
                  <c:v>5.22</c:v>
                </c:pt>
                <c:pt idx="14750">
                  <c:v>5.43</c:v>
                </c:pt>
                <c:pt idx="14751">
                  <c:v>5.6</c:v>
                </c:pt>
                <c:pt idx="14752">
                  <c:v>5.75</c:v>
                </c:pt>
                <c:pt idx="14753">
                  <c:v>5.87</c:v>
                </c:pt>
                <c:pt idx="14754">
                  <c:v>5.96</c:v>
                </c:pt>
                <c:pt idx="14755">
                  <c:v>6</c:v>
                </c:pt>
                <c:pt idx="14756">
                  <c:v>6</c:v>
                </c:pt>
                <c:pt idx="14757">
                  <c:v>5.98</c:v>
                </c:pt>
                <c:pt idx="14758">
                  <c:v>5.9</c:v>
                </c:pt>
                <c:pt idx="14759">
                  <c:v>5.79</c:v>
                </c:pt>
                <c:pt idx="14760">
                  <c:v>5.65</c:v>
                </c:pt>
                <c:pt idx="14761">
                  <c:v>5.5</c:v>
                </c:pt>
                <c:pt idx="14762">
                  <c:v>5.33</c:v>
                </c:pt>
                <c:pt idx="14763">
                  <c:v>5.18</c:v>
                </c:pt>
                <c:pt idx="14764">
                  <c:v>5</c:v>
                </c:pt>
                <c:pt idx="14765">
                  <c:v>4.9000000000000004</c:v>
                </c:pt>
                <c:pt idx="14766">
                  <c:v>4.78</c:v>
                </c:pt>
                <c:pt idx="14767">
                  <c:v>4.63</c:v>
                </c:pt>
                <c:pt idx="14768">
                  <c:v>4.5</c:v>
                </c:pt>
                <c:pt idx="14769">
                  <c:v>4.37</c:v>
                </c:pt>
                <c:pt idx="14770">
                  <c:v>4.25</c:v>
                </c:pt>
                <c:pt idx="14771">
                  <c:v>4.12</c:v>
                </c:pt>
                <c:pt idx="14772">
                  <c:v>4</c:v>
                </c:pt>
                <c:pt idx="14773">
                  <c:v>3.88</c:v>
                </c:pt>
                <c:pt idx="14774">
                  <c:v>3.77</c:v>
                </c:pt>
                <c:pt idx="14775">
                  <c:v>3.67</c:v>
                </c:pt>
                <c:pt idx="14776">
                  <c:v>3.57</c:v>
                </c:pt>
                <c:pt idx="14777">
                  <c:v>3.49</c:v>
                </c:pt>
                <c:pt idx="14778">
                  <c:v>3.39</c:v>
                </c:pt>
                <c:pt idx="14779">
                  <c:v>3.32</c:v>
                </c:pt>
                <c:pt idx="14780">
                  <c:v>3.22</c:v>
                </c:pt>
                <c:pt idx="14781">
                  <c:v>3.14</c:v>
                </c:pt>
                <c:pt idx="14782">
                  <c:v>3.07</c:v>
                </c:pt>
                <c:pt idx="14783">
                  <c:v>3.01</c:v>
                </c:pt>
                <c:pt idx="14784">
                  <c:v>2.95</c:v>
                </c:pt>
                <c:pt idx="14785">
                  <c:v>2.85</c:v>
                </c:pt>
                <c:pt idx="14786">
                  <c:v>2.75</c:v>
                </c:pt>
                <c:pt idx="14787">
                  <c:v>2.66</c:v>
                </c:pt>
                <c:pt idx="14788">
                  <c:v>2.58</c:v>
                </c:pt>
                <c:pt idx="14789">
                  <c:v>2.52</c:v>
                </c:pt>
                <c:pt idx="14790">
                  <c:v>2.46</c:v>
                </c:pt>
                <c:pt idx="14791">
                  <c:v>2.38</c:v>
                </c:pt>
                <c:pt idx="14792">
                  <c:v>2.2999999999999998</c:v>
                </c:pt>
                <c:pt idx="14793">
                  <c:v>2.23</c:v>
                </c:pt>
                <c:pt idx="14794">
                  <c:v>2.16</c:v>
                </c:pt>
                <c:pt idx="14795">
                  <c:v>2.12</c:v>
                </c:pt>
                <c:pt idx="14796">
                  <c:v>2.09</c:v>
                </c:pt>
                <c:pt idx="14797">
                  <c:v>2.09</c:v>
                </c:pt>
                <c:pt idx="14798">
                  <c:v>2.12</c:v>
                </c:pt>
                <c:pt idx="14799">
                  <c:v>2.16</c:v>
                </c:pt>
                <c:pt idx="14800">
                  <c:v>2.15</c:v>
                </c:pt>
                <c:pt idx="14801">
                  <c:v>2.11</c:v>
                </c:pt>
                <c:pt idx="14802">
                  <c:v>2.0499999999999998</c:v>
                </c:pt>
                <c:pt idx="14803">
                  <c:v>1.99</c:v>
                </c:pt>
                <c:pt idx="14804">
                  <c:v>1.93</c:v>
                </c:pt>
                <c:pt idx="14805">
                  <c:v>1.88</c:v>
                </c:pt>
                <c:pt idx="14806">
                  <c:v>1.83</c:v>
                </c:pt>
                <c:pt idx="14807">
                  <c:v>1.82</c:v>
                </c:pt>
                <c:pt idx="14808">
                  <c:v>1.82</c:v>
                </c:pt>
                <c:pt idx="14809">
                  <c:v>1.8</c:v>
                </c:pt>
                <c:pt idx="14810">
                  <c:v>1.75</c:v>
                </c:pt>
                <c:pt idx="14811">
                  <c:v>1.7</c:v>
                </c:pt>
                <c:pt idx="14812">
                  <c:v>1.65</c:v>
                </c:pt>
                <c:pt idx="14813">
                  <c:v>1.61</c:v>
                </c:pt>
                <c:pt idx="14814">
                  <c:v>1.59</c:v>
                </c:pt>
                <c:pt idx="14815">
                  <c:v>1.56</c:v>
                </c:pt>
                <c:pt idx="14816">
                  <c:v>1.55</c:v>
                </c:pt>
                <c:pt idx="14817">
                  <c:v>1.55</c:v>
                </c:pt>
                <c:pt idx="14818">
                  <c:v>1.58</c:v>
                </c:pt>
                <c:pt idx="14819">
                  <c:v>1.57</c:v>
                </c:pt>
                <c:pt idx="14820">
                  <c:v>1.62</c:v>
                </c:pt>
                <c:pt idx="14821">
                  <c:v>1.65</c:v>
                </c:pt>
                <c:pt idx="14822">
                  <c:v>1.7</c:v>
                </c:pt>
                <c:pt idx="14823">
                  <c:v>1.73</c:v>
                </c:pt>
                <c:pt idx="14824">
                  <c:v>1.74</c:v>
                </c:pt>
                <c:pt idx="14825">
                  <c:v>1.76</c:v>
                </c:pt>
                <c:pt idx="14826">
                  <c:v>1.76</c:v>
                </c:pt>
                <c:pt idx="14827">
                  <c:v>1.77</c:v>
                </c:pt>
                <c:pt idx="14828">
                  <c:v>1.75</c:v>
                </c:pt>
                <c:pt idx="14829">
                  <c:v>1.75</c:v>
                </c:pt>
                <c:pt idx="14830">
                  <c:v>1.76</c:v>
                </c:pt>
                <c:pt idx="14831">
                  <c:v>1.77</c:v>
                </c:pt>
                <c:pt idx="14832">
                  <c:v>1.75</c:v>
                </c:pt>
                <c:pt idx="14833">
                  <c:v>1.75</c:v>
                </c:pt>
                <c:pt idx="14834">
                  <c:v>1.83</c:v>
                </c:pt>
                <c:pt idx="14835">
                  <c:v>1.91</c:v>
                </c:pt>
                <c:pt idx="14836">
                  <c:v>1.98</c:v>
                </c:pt>
                <c:pt idx="14837">
                  <c:v>2.1</c:v>
                </c:pt>
                <c:pt idx="14838">
                  <c:v>2.21</c:v>
                </c:pt>
                <c:pt idx="14839">
                  <c:v>2.2799999999999998</c:v>
                </c:pt>
                <c:pt idx="14840">
                  <c:v>2.29</c:v>
                </c:pt>
                <c:pt idx="14841">
                  <c:v>2.2799999999999998</c:v>
                </c:pt>
                <c:pt idx="14842">
                  <c:v>2.29</c:v>
                </c:pt>
                <c:pt idx="14843">
                  <c:v>2.37</c:v>
                </c:pt>
                <c:pt idx="14844">
                  <c:v>2.3199999999999998</c:v>
                </c:pt>
                <c:pt idx="14845">
                  <c:v>2.34</c:v>
                </c:pt>
                <c:pt idx="14846">
                  <c:v>2.4700000000000002</c:v>
                </c:pt>
                <c:pt idx="14847">
                  <c:v>2.88</c:v>
                </c:pt>
                <c:pt idx="14848">
                  <c:v>3.39</c:v>
                </c:pt>
                <c:pt idx="14849">
                  <c:v>3.8</c:v>
                </c:pt>
                <c:pt idx="14850">
                  <c:v>4.12</c:v>
                </c:pt>
                <c:pt idx="14851">
                  <c:v>4.25</c:v>
                </c:pt>
                <c:pt idx="14852">
                  <c:v>4.29</c:v>
                </c:pt>
                <c:pt idx="14853">
                  <c:v>4.24</c:v>
                </c:pt>
                <c:pt idx="14854">
                  <c:v>4.1500000000000004</c:v>
                </c:pt>
                <c:pt idx="14855">
                  <c:v>4.05</c:v>
                </c:pt>
                <c:pt idx="14856">
                  <c:v>3.92</c:v>
                </c:pt>
                <c:pt idx="14857">
                  <c:v>3.76</c:v>
                </c:pt>
                <c:pt idx="14858">
                  <c:v>3.62</c:v>
                </c:pt>
                <c:pt idx="14859">
                  <c:v>3.56</c:v>
                </c:pt>
                <c:pt idx="14860">
                  <c:v>3.52</c:v>
                </c:pt>
                <c:pt idx="14861">
                  <c:v>3.5</c:v>
                </c:pt>
                <c:pt idx="14862">
                  <c:v>3.5</c:v>
                </c:pt>
                <c:pt idx="14863">
                  <c:v>3.45</c:v>
                </c:pt>
                <c:pt idx="14864">
                  <c:v>3.36</c:v>
                </c:pt>
                <c:pt idx="14865">
                  <c:v>3.25</c:v>
                </c:pt>
                <c:pt idx="14866">
                  <c:v>3.1</c:v>
                </c:pt>
                <c:pt idx="14867">
                  <c:v>2.99</c:v>
                </c:pt>
                <c:pt idx="14868">
                  <c:v>2.89</c:v>
                </c:pt>
                <c:pt idx="14869">
                  <c:v>2.8</c:v>
                </c:pt>
                <c:pt idx="14870">
                  <c:v>2.77</c:v>
                </c:pt>
                <c:pt idx="14871">
                  <c:v>2.67</c:v>
                </c:pt>
                <c:pt idx="14872">
                  <c:v>2.61</c:v>
                </c:pt>
                <c:pt idx="14873">
                  <c:v>2.61</c:v>
                </c:pt>
                <c:pt idx="14874">
                  <c:v>2.59</c:v>
                </c:pt>
                <c:pt idx="14875">
                  <c:v>2.5499999999999998</c:v>
                </c:pt>
                <c:pt idx="14876">
                  <c:v>2.52</c:v>
                </c:pt>
                <c:pt idx="14877">
                  <c:v>2.52</c:v>
                </c:pt>
                <c:pt idx="14878">
                  <c:v>2.5499999999999998</c:v>
                </c:pt>
                <c:pt idx="14879">
                  <c:v>2.52</c:v>
                </c:pt>
                <c:pt idx="14880">
                  <c:v>2.46</c:v>
                </c:pt>
                <c:pt idx="14881">
                  <c:v>2.38</c:v>
                </c:pt>
                <c:pt idx="14882">
                  <c:v>2.2799999999999998</c:v>
                </c:pt>
                <c:pt idx="14883">
                  <c:v>2.2200000000000002</c:v>
                </c:pt>
                <c:pt idx="14884">
                  <c:v>2.17</c:v>
                </c:pt>
                <c:pt idx="14885">
                  <c:v>2.13</c:v>
                </c:pt>
                <c:pt idx="14886">
                  <c:v>2.17</c:v>
                </c:pt>
                <c:pt idx="14887">
                  <c:v>2.17</c:v>
                </c:pt>
                <c:pt idx="14888">
                  <c:v>2.16</c:v>
                </c:pt>
                <c:pt idx="14889">
                  <c:v>2.14</c:v>
                </c:pt>
                <c:pt idx="14890">
                  <c:v>2.11</c:v>
                </c:pt>
                <c:pt idx="14891">
                  <c:v>2.08</c:v>
                </c:pt>
                <c:pt idx="14892">
                  <c:v>2.08</c:v>
                </c:pt>
                <c:pt idx="14893">
                  <c:v>2.09</c:v>
                </c:pt>
                <c:pt idx="14894">
                  <c:v>2.1</c:v>
                </c:pt>
                <c:pt idx="14895">
                  <c:v>2.2999999999999998</c:v>
                </c:pt>
                <c:pt idx="14896">
                  <c:v>2.5</c:v>
                </c:pt>
                <c:pt idx="14897">
                  <c:v>2.65</c:v>
                </c:pt>
                <c:pt idx="14898">
                  <c:v>3</c:v>
                </c:pt>
                <c:pt idx="14899">
                  <c:v>3.34</c:v>
                </c:pt>
                <c:pt idx="14900">
                  <c:v>3.68</c:v>
                </c:pt>
                <c:pt idx="14901">
                  <c:v>3.98</c:v>
                </c:pt>
                <c:pt idx="14902">
                  <c:v>4.2</c:v>
                </c:pt>
                <c:pt idx="14903">
                  <c:v>4.33</c:v>
                </c:pt>
                <c:pt idx="14904">
                  <c:v>4.3600000000000003</c:v>
                </c:pt>
                <c:pt idx="14905">
                  <c:v>4.4000000000000004</c:v>
                </c:pt>
                <c:pt idx="14906">
                  <c:v>4.3499999999999996</c:v>
                </c:pt>
                <c:pt idx="14907">
                  <c:v>4.26</c:v>
                </c:pt>
                <c:pt idx="14908">
                  <c:v>4.12</c:v>
                </c:pt>
                <c:pt idx="14909">
                  <c:v>3.94</c:v>
                </c:pt>
                <c:pt idx="14910">
                  <c:v>3.78</c:v>
                </c:pt>
                <c:pt idx="14911">
                  <c:v>3.64</c:v>
                </c:pt>
                <c:pt idx="14912">
                  <c:v>3.56</c:v>
                </c:pt>
                <c:pt idx="14913">
                  <c:v>3.52</c:v>
                </c:pt>
                <c:pt idx="14914">
                  <c:v>3.44</c:v>
                </c:pt>
                <c:pt idx="14915">
                  <c:v>3.43</c:v>
                </c:pt>
                <c:pt idx="14916">
                  <c:v>3.39</c:v>
                </c:pt>
                <c:pt idx="14917">
                  <c:v>3.35</c:v>
                </c:pt>
                <c:pt idx="14918">
                  <c:v>3.34</c:v>
                </c:pt>
                <c:pt idx="14919">
                  <c:v>3.3</c:v>
                </c:pt>
                <c:pt idx="14920">
                  <c:v>3.25</c:v>
                </c:pt>
                <c:pt idx="14921">
                  <c:v>3.2</c:v>
                </c:pt>
                <c:pt idx="14922">
                  <c:v>3.16</c:v>
                </c:pt>
                <c:pt idx="14923">
                  <c:v>3.11</c:v>
                </c:pt>
                <c:pt idx="14924">
                  <c:v>3.1</c:v>
                </c:pt>
                <c:pt idx="14925">
                  <c:v>3.12</c:v>
                </c:pt>
                <c:pt idx="14926">
                  <c:v>3.2</c:v>
                </c:pt>
                <c:pt idx="14927">
                  <c:v>3.37</c:v>
                </c:pt>
                <c:pt idx="14928">
                  <c:v>3.52</c:v>
                </c:pt>
                <c:pt idx="14929">
                  <c:v>3.68</c:v>
                </c:pt>
                <c:pt idx="14930">
                  <c:v>3.8</c:v>
                </c:pt>
                <c:pt idx="14931">
                  <c:v>3.93</c:v>
                </c:pt>
                <c:pt idx="14932">
                  <c:v>4.01</c:v>
                </c:pt>
                <c:pt idx="14933">
                  <c:v>4.09</c:v>
                </c:pt>
                <c:pt idx="14934">
                  <c:v>4.1399999999999997</c:v>
                </c:pt>
                <c:pt idx="14935">
                  <c:v>4.1900000000000004</c:v>
                </c:pt>
                <c:pt idx="14936">
                  <c:v>4.26</c:v>
                </c:pt>
                <c:pt idx="14937">
                  <c:v>4.3099999999999996</c:v>
                </c:pt>
                <c:pt idx="14938">
                  <c:v>4.3899999999999997</c:v>
                </c:pt>
                <c:pt idx="14939">
                  <c:v>4.41</c:v>
                </c:pt>
                <c:pt idx="14940">
                  <c:v>4.43</c:v>
                </c:pt>
                <c:pt idx="14941">
                  <c:v>4.46</c:v>
                </c:pt>
                <c:pt idx="14942">
                  <c:v>4.5199999999999996</c:v>
                </c:pt>
                <c:pt idx="14943">
                  <c:v>4.5999999999999996</c:v>
                </c:pt>
                <c:pt idx="14944">
                  <c:v>4.68</c:v>
                </c:pt>
                <c:pt idx="14945">
                  <c:v>4.72</c:v>
                </c:pt>
                <c:pt idx="14946">
                  <c:v>4.74</c:v>
                </c:pt>
                <c:pt idx="14947">
                  <c:v>4.7300000000000004</c:v>
                </c:pt>
                <c:pt idx="14948">
                  <c:v>4.7</c:v>
                </c:pt>
                <c:pt idx="14949">
                  <c:v>4.68</c:v>
                </c:pt>
                <c:pt idx="14950">
                  <c:v>4.68</c:v>
                </c:pt>
                <c:pt idx="14951">
                  <c:v>4.7</c:v>
                </c:pt>
                <c:pt idx="14952">
                  <c:v>4.74</c:v>
                </c:pt>
                <c:pt idx="14953">
                  <c:v>4.82</c:v>
                </c:pt>
                <c:pt idx="14954">
                  <c:v>4.91</c:v>
                </c:pt>
                <c:pt idx="14955">
                  <c:v>5.0199999999999996</c:v>
                </c:pt>
                <c:pt idx="14956">
                  <c:v>5.1100000000000003</c:v>
                </c:pt>
                <c:pt idx="14957">
                  <c:v>5.17</c:v>
                </c:pt>
                <c:pt idx="14958">
                  <c:v>5.22</c:v>
                </c:pt>
                <c:pt idx="14959">
                  <c:v>5.27</c:v>
                </c:pt>
                <c:pt idx="14960">
                  <c:v>5.27</c:v>
                </c:pt>
                <c:pt idx="14961">
                  <c:v>5.26</c:v>
                </c:pt>
                <c:pt idx="14962">
                  <c:v>5.19</c:v>
                </c:pt>
                <c:pt idx="14963">
                  <c:v>5.08</c:v>
                </c:pt>
                <c:pt idx="14964">
                  <c:v>4.95</c:v>
                </c:pt>
                <c:pt idx="14965">
                  <c:v>4.78</c:v>
                </c:pt>
                <c:pt idx="14966">
                  <c:v>4.63</c:v>
                </c:pt>
                <c:pt idx="14967">
                  <c:v>4.5</c:v>
                </c:pt>
                <c:pt idx="14968">
                  <c:v>4.3899999999999997</c:v>
                </c:pt>
                <c:pt idx="14969">
                  <c:v>4.32</c:v>
                </c:pt>
                <c:pt idx="14970">
                  <c:v>4.3499999999999996</c:v>
                </c:pt>
                <c:pt idx="14971">
                  <c:v>4.38</c:v>
                </c:pt>
                <c:pt idx="14972">
                  <c:v>4.41</c:v>
                </c:pt>
                <c:pt idx="14973">
                  <c:v>4.5199999999999996</c:v>
                </c:pt>
                <c:pt idx="14974">
                  <c:v>4.6100000000000003</c:v>
                </c:pt>
                <c:pt idx="14975">
                  <c:v>4.7</c:v>
                </c:pt>
                <c:pt idx="14976">
                  <c:v>4.79</c:v>
                </c:pt>
                <c:pt idx="14977">
                  <c:v>4.8600000000000003</c:v>
                </c:pt>
                <c:pt idx="14978">
                  <c:v>4.96</c:v>
                </c:pt>
                <c:pt idx="14979">
                  <c:v>5.08</c:v>
                </c:pt>
                <c:pt idx="14980">
                  <c:v>5.13</c:v>
                </c:pt>
                <c:pt idx="14981">
                  <c:v>5.2</c:v>
                </c:pt>
                <c:pt idx="14982">
                  <c:v>5.26</c:v>
                </c:pt>
                <c:pt idx="14983">
                  <c:v>5.29</c:v>
                </c:pt>
                <c:pt idx="14984">
                  <c:v>5.3</c:v>
                </c:pt>
                <c:pt idx="14985">
                  <c:v>5.31</c:v>
                </c:pt>
                <c:pt idx="14986">
                  <c:v>5.32</c:v>
                </c:pt>
                <c:pt idx="14987">
                  <c:v>5.33</c:v>
                </c:pt>
                <c:pt idx="14988">
                  <c:v>5.36</c:v>
                </c:pt>
                <c:pt idx="14989">
                  <c:v>5.38</c:v>
                </c:pt>
                <c:pt idx="14990">
                  <c:v>5.43</c:v>
                </c:pt>
                <c:pt idx="14991">
                  <c:v>5.48</c:v>
                </c:pt>
                <c:pt idx="14992">
                  <c:v>5.5</c:v>
                </c:pt>
                <c:pt idx="14993">
                  <c:v>5.53</c:v>
                </c:pt>
                <c:pt idx="14994">
                  <c:v>5.58</c:v>
                </c:pt>
                <c:pt idx="14995">
                  <c:v>5.6</c:v>
                </c:pt>
                <c:pt idx="14996">
                  <c:v>5.63</c:v>
                </c:pt>
                <c:pt idx="14997">
                  <c:v>5.66</c:v>
                </c:pt>
                <c:pt idx="14998">
                  <c:v>5.69</c:v>
                </c:pt>
                <c:pt idx="14999">
                  <c:v>5.72</c:v>
                </c:pt>
                <c:pt idx="15000">
                  <c:v>5.76</c:v>
                </c:pt>
                <c:pt idx="15001">
                  <c:v>5.79</c:v>
                </c:pt>
                <c:pt idx="15002">
                  <c:v>5.83</c:v>
                </c:pt>
                <c:pt idx="15003">
                  <c:v>5.9</c:v>
                </c:pt>
                <c:pt idx="15004">
                  <c:v>5.93</c:v>
                </c:pt>
                <c:pt idx="15005">
                  <c:v>5.97</c:v>
                </c:pt>
                <c:pt idx="15006">
                  <c:v>6.02</c:v>
                </c:pt>
                <c:pt idx="15007">
                  <c:v>6.05</c:v>
                </c:pt>
                <c:pt idx="15008">
                  <c:v>6.1</c:v>
                </c:pt>
                <c:pt idx="15009">
                  <c:v>6.12</c:v>
                </c:pt>
                <c:pt idx="15010">
                  <c:v>6.16</c:v>
                </c:pt>
                <c:pt idx="15011">
                  <c:v>6.18</c:v>
                </c:pt>
                <c:pt idx="15012">
                  <c:v>6.2</c:v>
                </c:pt>
                <c:pt idx="15013">
                  <c:v>6.2</c:v>
                </c:pt>
                <c:pt idx="15014">
                  <c:v>6.23</c:v>
                </c:pt>
                <c:pt idx="15015">
                  <c:v>6.2</c:v>
                </c:pt>
                <c:pt idx="15016">
                  <c:v>6.19</c:v>
                </c:pt>
                <c:pt idx="15017">
                  <c:v>6.14</c:v>
                </c:pt>
                <c:pt idx="15018">
                  <c:v>6.08</c:v>
                </c:pt>
                <c:pt idx="15019">
                  <c:v>6</c:v>
                </c:pt>
                <c:pt idx="15020">
                  <c:v>5.96</c:v>
                </c:pt>
                <c:pt idx="15021">
                  <c:v>5.93</c:v>
                </c:pt>
                <c:pt idx="15022">
                  <c:v>5.91</c:v>
                </c:pt>
                <c:pt idx="15023">
                  <c:v>5.86</c:v>
                </c:pt>
                <c:pt idx="15024">
                  <c:v>5.76</c:v>
                </c:pt>
                <c:pt idx="15025">
                  <c:v>5.62</c:v>
                </c:pt>
                <c:pt idx="15026">
                  <c:v>5.53</c:v>
                </c:pt>
                <c:pt idx="15027">
                  <c:v>5.29</c:v>
                </c:pt>
                <c:pt idx="15028">
                  <c:v>5.12</c:v>
                </c:pt>
                <c:pt idx="15029">
                  <c:v>4.97</c:v>
                </c:pt>
                <c:pt idx="15030">
                  <c:v>4.83</c:v>
                </c:pt>
                <c:pt idx="15031">
                  <c:v>4.7</c:v>
                </c:pt>
                <c:pt idx="15032">
                  <c:v>4.5599999999999996</c:v>
                </c:pt>
                <c:pt idx="15033">
                  <c:v>4.43</c:v>
                </c:pt>
                <c:pt idx="15034">
                  <c:v>4.32</c:v>
                </c:pt>
                <c:pt idx="15035">
                  <c:v>4.24</c:v>
                </c:pt>
                <c:pt idx="15036">
                  <c:v>4.03</c:v>
                </c:pt>
                <c:pt idx="15037">
                  <c:v>4.01</c:v>
                </c:pt>
                <c:pt idx="15038">
                  <c:v>3.97</c:v>
                </c:pt>
                <c:pt idx="15039">
                  <c:v>4.12</c:v>
                </c:pt>
                <c:pt idx="15040">
                  <c:v>4.13</c:v>
                </c:pt>
                <c:pt idx="15041">
                  <c:v>4.1399999999999997</c:v>
                </c:pt>
                <c:pt idx="15042">
                  <c:v>4.13</c:v>
                </c:pt>
                <c:pt idx="15043">
                  <c:v>4.13</c:v>
                </c:pt>
                <c:pt idx="15044">
                  <c:v>4.16</c:v>
                </c:pt>
                <c:pt idx="15045">
                  <c:v>4.2</c:v>
                </c:pt>
                <c:pt idx="15046">
                  <c:v>4.24</c:v>
                </c:pt>
                <c:pt idx="15047">
                  <c:v>4.32</c:v>
                </c:pt>
                <c:pt idx="15048">
                  <c:v>4.4000000000000004</c:v>
                </c:pt>
                <c:pt idx="15049">
                  <c:v>4.45</c:v>
                </c:pt>
                <c:pt idx="15050">
                  <c:v>4.5</c:v>
                </c:pt>
                <c:pt idx="15051">
                  <c:v>4.49</c:v>
                </c:pt>
                <c:pt idx="15052">
                  <c:v>4.53</c:v>
                </c:pt>
                <c:pt idx="15053">
                  <c:v>4.53</c:v>
                </c:pt>
                <c:pt idx="15054">
                  <c:v>4.5599999999999996</c:v>
                </c:pt>
                <c:pt idx="15055">
                  <c:v>4.6500000000000004</c:v>
                </c:pt>
                <c:pt idx="15056">
                  <c:v>4.75</c:v>
                </c:pt>
                <c:pt idx="15057">
                  <c:v>4.8</c:v>
                </c:pt>
                <c:pt idx="15058">
                  <c:v>4.7699999999999996</c:v>
                </c:pt>
                <c:pt idx="15059">
                  <c:v>4.66</c:v>
                </c:pt>
                <c:pt idx="15060">
                  <c:v>4.53</c:v>
                </c:pt>
                <c:pt idx="15061">
                  <c:v>4.43</c:v>
                </c:pt>
                <c:pt idx="15062">
                  <c:v>4.33</c:v>
                </c:pt>
                <c:pt idx="15063">
                  <c:v>4.2300000000000004</c:v>
                </c:pt>
                <c:pt idx="15064">
                  <c:v>4.16</c:v>
                </c:pt>
                <c:pt idx="15065">
                  <c:v>4.12</c:v>
                </c:pt>
                <c:pt idx="15066">
                  <c:v>4.07</c:v>
                </c:pt>
                <c:pt idx="15067">
                  <c:v>4.03</c:v>
                </c:pt>
                <c:pt idx="15068">
                  <c:v>4.01</c:v>
                </c:pt>
                <c:pt idx="15069">
                  <c:v>3.97</c:v>
                </c:pt>
                <c:pt idx="15070">
                  <c:v>3.95</c:v>
                </c:pt>
                <c:pt idx="15071">
                  <c:v>3.91</c:v>
                </c:pt>
                <c:pt idx="15072">
                  <c:v>3.87</c:v>
                </c:pt>
                <c:pt idx="15073">
                  <c:v>3.83</c:v>
                </c:pt>
                <c:pt idx="15074">
                  <c:v>3.77</c:v>
                </c:pt>
                <c:pt idx="15075">
                  <c:v>3.69</c:v>
                </c:pt>
                <c:pt idx="15076">
                  <c:v>3.64</c:v>
                </c:pt>
                <c:pt idx="15077">
                  <c:v>3.59</c:v>
                </c:pt>
                <c:pt idx="15078">
                  <c:v>3.52</c:v>
                </c:pt>
                <c:pt idx="15079">
                  <c:v>3.55</c:v>
                </c:pt>
                <c:pt idx="15080">
                  <c:v>3.5</c:v>
                </c:pt>
                <c:pt idx="15081">
                  <c:v>3.58</c:v>
                </c:pt>
                <c:pt idx="15082">
                  <c:v>3.77</c:v>
                </c:pt>
                <c:pt idx="15083">
                  <c:v>4.16</c:v>
                </c:pt>
                <c:pt idx="15084">
                  <c:v>4.57</c:v>
                </c:pt>
                <c:pt idx="15085">
                  <c:v>4.91</c:v>
                </c:pt>
                <c:pt idx="15086">
                  <c:v>5.16</c:v>
                </c:pt>
                <c:pt idx="15087">
                  <c:v>5.26</c:v>
                </c:pt>
                <c:pt idx="15088">
                  <c:v>5.24</c:v>
                </c:pt>
                <c:pt idx="15089">
                  <c:v>5.1100000000000003</c:v>
                </c:pt>
                <c:pt idx="15090">
                  <c:v>4.9400000000000004</c:v>
                </c:pt>
                <c:pt idx="15091">
                  <c:v>4.7300000000000004</c:v>
                </c:pt>
                <c:pt idx="15092">
                  <c:v>4.51</c:v>
                </c:pt>
                <c:pt idx="15093">
                  <c:v>4.32</c:v>
                </c:pt>
                <c:pt idx="15094">
                  <c:v>4.18</c:v>
                </c:pt>
                <c:pt idx="15095">
                  <c:v>4.04</c:v>
                </c:pt>
                <c:pt idx="15096">
                  <c:v>3.93</c:v>
                </c:pt>
                <c:pt idx="15097">
                  <c:v>3.84</c:v>
                </c:pt>
                <c:pt idx="15098">
                  <c:v>3.8</c:v>
                </c:pt>
                <c:pt idx="15099">
                  <c:v>3.75</c:v>
                </c:pt>
                <c:pt idx="15100">
                  <c:v>3.7</c:v>
                </c:pt>
                <c:pt idx="15101">
                  <c:v>3.68</c:v>
                </c:pt>
                <c:pt idx="15102">
                  <c:v>3.63</c:v>
                </c:pt>
                <c:pt idx="15103">
                  <c:v>3.6</c:v>
                </c:pt>
                <c:pt idx="15104">
                  <c:v>3.6</c:v>
                </c:pt>
                <c:pt idx="15105">
                  <c:v>3.61</c:v>
                </c:pt>
                <c:pt idx="15106">
                  <c:v>3.63</c:v>
                </c:pt>
                <c:pt idx="15107">
                  <c:v>3.67</c:v>
                </c:pt>
                <c:pt idx="15108">
                  <c:v>3.69</c:v>
                </c:pt>
                <c:pt idx="15109">
                  <c:v>3.66</c:v>
                </c:pt>
                <c:pt idx="15110">
                  <c:v>3.58</c:v>
                </c:pt>
                <c:pt idx="15111">
                  <c:v>3.52</c:v>
                </c:pt>
                <c:pt idx="15112">
                  <c:v>3.44</c:v>
                </c:pt>
                <c:pt idx="15113">
                  <c:v>3.37</c:v>
                </c:pt>
                <c:pt idx="15114">
                  <c:v>3.32</c:v>
                </c:pt>
                <c:pt idx="15115">
                  <c:v>3.27</c:v>
                </c:pt>
                <c:pt idx="15116">
                  <c:v>3.24</c:v>
                </c:pt>
                <c:pt idx="15117">
                  <c:v>3.2</c:v>
                </c:pt>
                <c:pt idx="15118">
                  <c:v>3.16</c:v>
                </c:pt>
                <c:pt idx="15119">
                  <c:v>3.12</c:v>
                </c:pt>
                <c:pt idx="15120">
                  <c:v>3.12</c:v>
                </c:pt>
                <c:pt idx="15121">
                  <c:v>3.12</c:v>
                </c:pt>
                <c:pt idx="15122">
                  <c:v>3.08</c:v>
                </c:pt>
                <c:pt idx="15123">
                  <c:v>3.05</c:v>
                </c:pt>
                <c:pt idx="15124">
                  <c:v>3</c:v>
                </c:pt>
                <c:pt idx="15125">
                  <c:v>2.95</c:v>
                </c:pt>
                <c:pt idx="15126">
                  <c:v>2.9</c:v>
                </c:pt>
                <c:pt idx="15127">
                  <c:v>2.86</c:v>
                </c:pt>
                <c:pt idx="15128">
                  <c:v>2.86</c:v>
                </c:pt>
                <c:pt idx="15129">
                  <c:v>2.87</c:v>
                </c:pt>
                <c:pt idx="15130">
                  <c:v>2.92</c:v>
                </c:pt>
                <c:pt idx="15131">
                  <c:v>3.07</c:v>
                </c:pt>
                <c:pt idx="15132">
                  <c:v>3.18</c:v>
                </c:pt>
                <c:pt idx="15133">
                  <c:v>3.22</c:v>
                </c:pt>
                <c:pt idx="15134">
                  <c:v>3.26</c:v>
                </c:pt>
                <c:pt idx="15135">
                  <c:v>3.3</c:v>
                </c:pt>
                <c:pt idx="15136">
                  <c:v>3.33</c:v>
                </c:pt>
                <c:pt idx="15137">
                  <c:v>3.31</c:v>
                </c:pt>
                <c:pt idx="15138">
                  <c:v>3.29</c:v>
                </c:pt>
                <c:pt idx="15139">
                  <c:v>3.23</c:v>
                </c:pt>
                <c:pt idx="15140">
                  <c:v>3.18</c:v>
                </c:pt>
                <c:pt idx="15141">
                  <c:v>3.12</c:v>
                </c:pt>
                <c:pt idx="15142">
                  <c:v>3.05</c:v>
                </c:pt>
                <c:pt idx="15143">
                  <c:v>3.09</c:v>
                </c:pt>
                <c:pt idx="15144">
                  <c:v>3.11</c:v>
                </c:pt>
                <c:pt idx="15145">
                  <c:v>3.11</c:v>
                </c:pt>
                <c:pt idx="15146">
                  <c:v>3.09</c:v>
                </c:pt>
                <c:pt idx="15147">
                  <c:v>3.05</c:v>
                </c:pt>
                <c:pt idx="15148">
                  <c:v>2.98</c:v>
                </c:pt>
                <c:pt idx="15149">
                  <c:v>2.91</c:v>
                </c:pt>
                <c:pt idx="15150">
                  <c:v>2.86</c:v>
                </c:pt>
                <c:pt idx="15151">
                  <c:v>2.8</c:v>
                </c:pt>
                <c:pt idx="15152">
                  <c:v>2.7</c:v>
                </c:pt>
                <c:pt idx="15153">
                  <c:v>2.6</c:v>
                </c:pt>
                <c:pt idx="15154">
                  <c:v>2.52</c:v>
                </c:pt>
                <c:pt idx="15155">
                  <c:v>2.46</c:v>
                </c:pt>
                <c:pt idx="15156">
                  <c:v>2.41</c:v>
                </c:pt>
                <c:pt idx="15157">
                  <c:v>2.35</c:v>
                </c:pt>
                <c:pt idx="15158">
                  <c:v>2.29</c:v>
                </c:pt>
                <c:pt idx="15159">
                  <c:v>2.2400000000000002</c:v>
                </c:pt>
                <c:pt idx="15160">
                  <c:v>2.16</c:v>
                </c:pt>
                <c:pt idx="15161">
                  <c:v>2.16</c:v>
                </c:pt>
                <c:pt idx="15162">
                  <c:v>2.1800000000000002</c:v>
                </c:pt>
                <c:pt idx="15163">
                  <c:v>2.23</c:v>
                </c:pt>
                <c:pt idx="15164">
                  <c:v>2.38</c:v>
                </c:pt>
                <c:pt idx="15165">
                  <c:v>2.63</c:v>
                </c:pt>
                <c:pt idx="15166">
                  <c:v>2.95</c:v>
                </c:pt>
                <c:pt idx="15167">
                  <c:v>3.16</c:v>
                </c:pt>
                <c:pt idx="15168">
                  <c:v>3.27</c:v>
                </c:pt>
                <c:pt idx="15169">
                  <c:v>3.31</c:v>
                </c:pt>
                <c:pt idx="15170">
                  <c:v>3.31</c:v>
                </c:pt>
                <c:pt idx="15171">
                  <c:v>3.29</c:v>
                </c:pt>
                <c:pt idx="15172">
                  <c:v>3.28</c:v>
                </c:pt>
                <c:pt idx="15173">
                  <c:v>3.23</c:v>
                </c:pt>
                <c:pt idx="15174">
                  <c:v>3.23</c:v>
                </c:pt>
                <c:pt idx="15175">
                  <c:v>3.2</c:v>
                </c:pt>
                <c:pt idx="15176">
                  <c:v>3.22</c:v>
                </c:pt>
                <c:pt idx="15177">
                  <c:v>3.25</c:v>
                </c:pt>
                <c:pt idx="15178">
                  <c:v>3.3</c:v>
                </c:pt>
                <c:pt idx="15179">
                  <c:v>3.38</c:v>
                </c:pt>
                <c:pt idx="15180">
                  <c:v>3.47</c:v>
                </c:pt>
                <c:pt idx="15181">
                  <c:v>3.58</c:v>
                </c:pt>
                <c:pt idx="15182">
                  <c:v>3.78</c:v>
                </c:pt>
                <c:pt idx="15183">
                  <c:v>3.98</c:v>
                </c:pt>
                <c:pt idx="15184">
                  <c:v>4.0599999999999996</c:v>
                </c:pt>
                <c:pt idx="15185">
                  <c:v>4.16</c:v>
                </c:pt>
                <c:pt idx="15186">
                  <c:v>4.18</c:v>
                </c:pt>
                <c:pt idx="15187">
                  <c:v>4.17</c:v>
                </c:pt>
                <c:pt idx="15188">
                  <c:v>4.18</c:v>
                </c:pt>
                <c:pt idx="15189">
                  <c:v>4.26</c:v>
                </c:pt>
                <c:pt idx="15190">
                  <c:v>4.3600000000000003</c:v>
                </c:pt>
                <c:pt idx="15191">
                  <c:v>4.47</c:v>
                </c:pt>
                <c:pt idx="15192">
                  <c:v>4.63</c:v>
                </c:pt>
                <c:pt idx="15193">
                  <c:v>4.7</c:v>
                </c:pt>
                <c:pt idx="15194">
                  <c:v>4.7699999999999996</c:v>
                </c:pt>
                <c:pt idx="15195">
                  <c:v>4.7699999999999996</c:v>
                </c:pt>
                <c:pt idx="15196">
                  <c:v>4.72</c:v>
                </c:pt>
                <c:pt idx="15197">
                  <c:v>4.66</c:v>
                </c:pt>
                <c:pt idx="15198">
                  <c:v>4.5199999999999996</c:v>
                </c:pt>
                <c:pt idx="15199">
                  <c:v>4.3499999999999996</c:v>
                </c:pt>
                <c:pt idx="15200">
                  <c:v>4.17</c:v>
                </c:pt>
                <c:pt idx="15201">
                  <c:v>4.03</c:v>
                </c:pt>
                <c:pt idx="15202">
                  <c:v>3.88</c:v>
                </c:pt>
                <c:pt idx="15203">
                  <c:v>3.77</c:v>
                </c:pt>
                <c:pt idx="15204">
                  <c:v>3.71</c:v>
                </c:pt>
                <c:pt idx="15205">
                  <c:v>3.68</c:v>
                </c:pt>
                <c:pt idx="15206">
                  <c:v>3.67</c:v>
                </c:pt>
                <c:pt idx="15207">
                  <c:v>3.62</c:v>
                </c:pt>
                <c:pt idx="15208">
                  <c:v>3.53</c:v>
                </c:pt>
                <c:pt idx="15209">
                  <c:v>3.4</c:v>
                </c:pt>
                <c:pt idx="15210">
                  <c:v>3.33</c:v>
                </c:pt>
                <c:pt idx="15211">
                  <c:v>3.26</c:v>
                </c:pt>
                <c:pt idx="15212">
                  <c:v>3.21</c:v>
                </c:pt>
                <c:pt idx="15213">
                  <c:v>3.15</c:v>
                </c:pt>
                <c:pt idx="15214">
                  <c:v>3.09</c:v>
                </c:pt>
                <c:pt idx="15215">
                  <c:v>3.05</c:v>
                </c:pt>
                <c:pt idx="15216">
                  <c:v>3.02</c:v>
                </c:pt>
                <c:pt idx="15217">
                  <c:v>3.02</c:v>
                </c:pt>
                <c:pt idx="15218">
                  <c:v>2.97</c:v>
                </c:pt>
                <c:pt idx="15219">
                  <c:v>2.93</c:v>
                </c:pt>
                <c:pt idx="15220">
                  <c:v>2.87</c:v>
                </c:pt>
                <c:pt idx="15221">
                  <c:v>2.85</c:v>
                </c:pt>
                <c:pt idx="15222">
                  <c:v>2.83</c:v>
                </c:pt>
                <c:pt idx="15223">
                  <c:v>2.82</c:v>
                </c:pt>
                <c:pt idx="15224">
                  <c:v>2.86</c:v>
                </c:pt>
                <c:pt idx="15225">
                  <c:v>2.92</c:v>
                </c:pt>
                <c:pt idx="15226">
                  <c:v>2.95</c:v>
                </c:pt>
                <c:pt idx="15227">
                  <c:v>2.97</c:v>
                </c:pt>
                <c:pt idx="15228">
                  <c:v>2.97</c:v>
                </c:pt>
                <c:pt idx="15229">
                  <c:v>2.96</c:v>
                </c:pt>
                <c:pt idx="15230">
                  <c:v>2.94</c:v>
                </c:pt>
                <c:pt idx="15231">
                  <c:v>2.92</c:v>
                </c:pt>
                <c:pt idx="15232">
                  <c:v>2.9</c:v>
                </c:pt>
                <c:pt idx="15233">
                  <c:v>2.87</c:v>
                </c:pt>
                <c:pt idx="15234">
                  <c:v>2.78</c:v>
                </c:pt>
                <c:pt idx="15235">
                  <c:v>2.7</c:v>
                </c:pt>
                <c:pt idx="15236">
                  <c:v>2.62</c:v>
                </c:pt>
                <c:pt idx="15237">
                  <c:v>2.52</c:v>
                </c:pt>
                <c:pt idx="15238">
                  <c:v>2.4300000000000002</c:v>
                </c:pt>
                <c:pt idx="15239">
                  <c:v>2.33</c:v>
                </c:pt>
                <c:pt idx="15240">
                  <c:v>2.23</c:v>
                </c:pt>
                <c:pt idx="15241">
                  <c:v>2.13</c:v>
                </c:pt>
                <c:pt idx="15242">
                  <c:v>2.0099999999999998</c:v>
                </c:pt>
                <c:pt idx="15243">
                  <c:v>1.93</c:v>
                </c:pt>
                <c:pt idx="15244">
                  <c:v>1.87</c:v>
                </c:pt>
                <c:pt idx="15245">
                  <c:v>1.8</c:v>
                </c:pt>
                <c:pt idx="15246">
                  <c:v>1.76</c:v>
                </c:pt>
                <c:pt idx="15247">
                  <c:v>1.7</c:v>
                </c:pt>
                <c:pt idx="15248">
                  <c:v>1.68</c:v>
                </c:pt>
                <c:pt idx="15249">
                  <c:v>1.65</c:v>
                </c:pt>
                <c:pt idx="15250">
                  <c:v>1.64</c:v>
                </c:pt>
                <c:pt idx="15251">
                  <c:v>1.62</c:v>
                </c:pt>
                <c:pt idx="15252">
                  <c:v>1.58</c:v>
                </c:pt>
                <c:pt idx="15253">
                  <c:v>1.54</c:v>
                </c:pt>
                <c:pt idx="15254">
                  <c:v>1.51</c:v>
                </c:pt>
                <c:pt idx="15255">
                  <c:v>1.46</c:v>
                </c:pt>
                <c:pt idx="15256">
                  <c:v>1.42</c:v>
                </c:pt>
                <c:pt idx="15257">
                  <c:v>1.4</c:v>
                </c:pt>
                <c:pt idx="15258">
                  <c:v>1.38</c:v>
                </c:pt>
                <c:pt idx="15259">
                  <c:v>1.4</c:v>
                </c:pt>
                <c:pt idx="15260">
                  <c:v>1.48</c:v>
                </c:pt>
                <c:pt idx="15261">
                  <c:v>1.5</c:v>
                </c:pt>
                <c:pt idx="15262">
                  <c:v>1.52</c:v>
                </c:pt>
                <c:pt idx="15263">
                  <c:v>1.55</c:v>
                </c:pt>
                <c:pt idx="15264">
                  <c:v>1.59</c:v>
                </c:pt>
                <c:pt idx="15265">
                  <c:v>1.68</c:v>
                </c:pt>
                <c:pt idx="15266">
                  <c:v>1.72</c:v>
                </c:pt>
                <c:pt idx="15267">
                  <c:v>1.76</c:v>
                </c:pt>
                <c:pt idx="15268">
                  <c:v>1.83</c:v>
                </c:pt>
                <c:pt idx="15269">
                  <c:v>1.9</c:v>
                </c:pt>
                <c:pt idx="15270">
                  <c:v>2</c:v>
                </c:pt>
                <c:pt idx="15271">
                  <c:v>2.1</c:v>
                </c:pt>
                <c:pt idx="15272">
                  <c:v>2.29</c:v>
                </c:pt>
                <c:pt idx="15273">
                  <c:v>2.5</c:v>
                </c:pt>
                <c:pt idx="15274">
                  <c:v>2.63</c:v>
                </c:pt>
                <c:pt idx="15275">
                  <c:v>2.78</c:v>
                </c:pt>
                <c:pt idx="15276">
                  <c:v>2.88</c:v>
                </c:pt>
                <c:pt idx="15277">
                  <c:v>3</c:v>
                </c:pt>
                <c:pt idx="15278">
                  <c:v>3.12</c:v>
                </c:pt>
                <c:pt idx="15279">
                  <c:v>3.31</c:v>
                </c:pt>
                <c:pt idx="15280">
                  <c:v>3.47</c:v>
                </c:pt>
                <c:pt idx="15281">
                  <c:v>3.6</c:v>
                </c:pt>
                <c:pt idx="15282">
                  <c:v>3.7</c:v>
                </c:pt>
                <c:pt idx="15283">
                  <c:v>3.7</c:v>
                </c:pt>
                <c:pt idx="15284">
                  <c:v>3.7</c:v>
                </c:pt>
                <c:pt idx="15285">
                  <c:v>3.79</c:v>
                </c:pt>
                <c:pt idx="15286">
                  <c:v>3.79</c:v>
                </c:pt>
                <c:pt idx="15287">
                  <c:v>3.71</c:v>
                </c:pt>
                <c:pt idx="15288">
                  <c:v>3.76</c:v>
                </c:pt>
                <c:pt idx="15289">
                  <c:v>3.76</c:v>
                </c:pt>
                <c:pt idx="15290">
                  <c:v>3.75</c:v>
                </c:pt>
                <c:pt idx="15291">
                  <c:v>3.74</c:v>
                </c:pt>
                <c:pt idx="15292">
                  <c:v>3.68</c:v>
                </c:pt>
                <c:pt idx="15293">
                  <c:v>3.6</c:v>
                </c:pt>
                <c:pt idx="15294">
                  <c:v>3.45</c:v>
                </c:pt>
                <c:pt idx="15295">
                  <c:v>3.37</c:v>
                </c:pt>
                <c:pt idx="15296">
                  <c:v>3.24</c:v>
                </c:pt>
                <c:pt idx="15297">
                  <c:v>3.08</c:v>
                </c:pt>
                <c:pt idx="15298">
                  <c:v>2.95</c:v>
                </c:pt>
                <c:pt idx="15299">
                  <c:v>2.82</c:v>
                </c:pt>
                <c:pt idx="15300">
                  <c:v>2.69</c:v>
                </c:pt>
                <c:pt idx="15301">
                  <c:v>2.57</c:v>
                </c:pt>
                <c:pt idx="15302">
                  <c:v>2.5</c:v>
                </c:pt>
                <c:pt idx="15303">
                  <c:v>2.5099999999999998</c:v>
                </c:pt>
                <c:pt idx="15304">
                  <c:v>2.59</c:v>
                </c:pt>
                <c:pt idx="15305">
                  <c:v>2.75</c:v>
                </c:pt>
                <c:pt idx="15306">
                  <c:v>2.95</c:v>
                </c:pt>
                <c:pt idx="15307">
                  <c:v>3.15</c:v>
                </c:pt>
                <c:pt idx="15308">
                  <c:v>3.34</c:v>
                </c:pt>
                <c:pt idx="15309">
                  <c:v>3.54</c:v>
                </c:pt>
                <c:pt idx="15310">
                  <c:v>3.7</c:v>
                </c:pt>
                <c:pt idx="15311">
                  <c:v>3.84</c:v>
                </c:pt>
                <c:pt idx="15312">
                  <c:v>3.96</c:v>
                </c:pt>
                <c:pt idx="15313">
                  <c:v>4</c:v>
                </c:pt>
                <c:pt idx="15314">
                  <c:v>4.0199999999999996</c:v>
                </c:pt>
                <c:pt idx="15315">
                  <c:v>4.01</c:v>
                </c:pt>
                <c:pt idx="15316">
                  <c:v>3.97</c:v>
                </c:pt>
                <c:pt idx="15317">
                  <c:v>3.92</c:v>
                </c:pt>
                <c:pt idx="15318">
                  <c:v>3.87</c:v>
                </c:pt>
                <c:pt idx="15319">
                  <c:v>3.81</c:v>
                </c:pt>
                <c:pt idx="15320">
                  <c:v>3.86</c:v>
                </c:pt>
                <c:pt idx="15321">
                  <c:v>3.83</c:v>
                </c:pt>
                <c:pt idx="15322">
                  <c:v>3.79</c:v>
                </c:pt>
                <c:pt idx="15323">
                  <c:v>3.74</c:v>
                </c:pt>
                <c:pt idx="15324">
                  <c:v>3.73</c:v>
                </c:pt>
                <c:pt idx="15325">
                  <c:v>3.73</c:v>
                </c:pt>
                <c:pt idx="15326">
                  <c:v>3.77</c:v>
                </c:pt>
                <c:pt idx="15327">
                  <c:v>3.85</c:v>
                </c:pt>
                <c:pt idx="15328">
                  <c:v>3.92</c:v>
                </c:pt>
                <c:pt idx="15329">
                  <c:v>3.96</c:v>
                </c:pt>
                <c:pt idx="15330">
                  <c:v>4.0199999999999996</c:v>
                </c:pt>
                <c:pt idx="15331">
                  <c:v>4.04</c:v>
                </c:pt>
                <c:pt idx="15332">
                  <c:v>4.08</c:v>
                </c:pt>
                <c:pt idx="15333">
                  <c:v>4.1500000000000004</c:v>
                </c:pt>
                <c:pt idx="15334">
                  <c:v>4.2300000000000004</c:v>
                </c:pt>
                <c:pt idx="15335">
                  <c:v>4.32</c:v>
                </c:pt>
                <c:pt idx="15336">
                  <c:v>4.42</c:v>
                </c:pt>
                <c:pt idx="15337">
                  <c:v>4.5199999999999996</c:v>
                </c:pt>
                <c:pt idx="15338">
                  <c:v>4.62</c:v>
                </c:pt>
                <c:pt idx="15339">
                  <c:v>4.68</c:v>
                </c:pt>
                <c:pt idx="15340">
                  <c:v>4.71</c:v>
                </c:pt>
                <c:pt idx="15341">
                  <c:v>4.72</c:v>
                </c:pt>
                <c:pt idx="15342">
                  <c:v>4.7699999999999996</c:v>
                </c:pt>
                <c:pt idx="15343">
                  <c:v>4.7699999999999996</c:v>
                </c:pt>
                <c:pt idx="15344">
                  <c:v>4.8</c:v>
                </c:pt>
                <c:pt idx="15345">
                  <c:v>4.8</c:v>
                </c:pt>
                <c:pt idx="15346">
                  <c:v>4.8</c:v>
                </c:pt>
                <c:pt idx="15347">
                  <c:v>4.78</c:v>
                </c:pt>
                <c:pt idx="15348">
                  <c:v>4.67</c:v>
                </c:pt>
                <c:pt idx="15349">
                  <c:v>4.57</c:v>
                </c:pt>
                <c:pt idx="15350">
                  <c:v>4.5</c:v>
                </c:pt>
                <c:pt idx="15351">
                  <c:v>4.49</c:v>
                </c:pt>
                <c:pt idx="15352">
                  <c:v>4.46</c:v>
                </c:pt>
                <c:pt idx="15353">
                  <c:v>4.38</c:v>
                </c:pt>
                <c:pt idx="15354">
                  <c:v>4.38</c:v>
                </c:pt>
                <c:pt idx="15355">
                  <c:v>4.2699999999999996</c:v>
                </c:pt>
                <c:pt idx="15356">
                  <c:v>4.17</c:v>
                </c:pt>
                <c:pt idx="15357">
                  <c:v>4.0599999999999996</c:v>
                </c:pt>
                <c:pt idx="15358">
                  <c:v>4.01</c:v>
                </c:pt>
                <c:pt idx="15359">
                  <c:v>3.98</c:v>
                </c:pt>
                <c:pt idx="15360">
                  <c:v>3.97</c:v>
                </c:pt>
                <c:pt idx="15361">
                  <c:v>3.99</c:v>
                </c:pt>
                <c:pt idx="15362">
                  <c:v>4.01</c:v>
                </c:pt>
                <c:pt idx="15363">
                  <c:v>4.07</c:v>
                </c:pt>
                <c:pt idx="15364">
                  <c:v>4.13</c:v>
                </c:pt>
                <c:pt idx="15365">
                  <c:v>4.1900000000000004</c:v>
                </c:pt>
                <c:pt idx="15366">
                  <c:v>4.26</c:v>
                </c:pt>
                <c:pt idx="15367">
                  <c:v>4.28</c:v>
                </c:pt>
                <c:pt idx="15368">
                  <c:v>4.3</c:v>
                </c:pt>
                <c:pt idx="15369">
                  <c:v>4.3</c:v>
                </c:pt>
                <c:pt idx="15370">
                  <c:v>4.34</c:v>
                </c:pt>
                <c:pt idx="15371">
                  <c:v>4.3499999999999996</c:v>
                </c:pt>
                <c:pt idx="15372">
                  <c:v>4.33</c:v>
                </c:pt>
                <c:pt idx="15373">
                  <c:v>4.32</c:v>
                </c:pt>
                <c:pt idx="15374">
                  <c:v>4.3</c:v>
                </c:pt>
                <c:pt idx="15375">
                  <c:v>4.28</c:v>
                </c:pt>
                <c:pt idx="15376">
                  <c:v>4.25</c:v>
                </c:pt>
                <c:pt idx="15377">
                  <c:v>4.2300000000000004</c:v>
                </c:pt>
                <c:pt idx="15378">
                  <c:v>4.21</c:v>
                </c:pt>
                <c:pt idx="15379">
                  <c:v>4.3499999999999996</c:v>
                </c:pt>
                <c:pt idx="15380">
                  <c:v>4.33</c:v>
                </c:pt>
                <c:pt idx="15381">
                  <c:v>4.3600000000000003</c:v>
                </c:pt>
                <c:pt idx="15382">
                  <c:v>4.3499999999999996</c:v>
                </c:pt>
                <c:pt idx="15383">
                  <c:v>4.26</c:v>
                </c:pt>
                <c:pt idx="15384">
                  <c:v>4.22</c:v>
                </c:pt>
                <c:pt idx="15385">
                  <c:v>4.1900000000000004</c:v>
                </c:pt>
                <c:pt idx="15386">
                  <c:v>4.22</c:v>
                </c:pt>
                <c:pt idx="15387">
                  <c:v>4.3099999999999996</c:v>
                </c:pt>
                <c:pt idx="15388">
                  <c:v>4.32</c:v>
                </c:pt>
                <c:pt idx="15389">
                  <c:v>4.18</c:v>
                </c:pt>
                <c:pt idx="15390">
                  <c:v>4.07</c:v>
                </c:pt>
                <c:pt idx="15391">
                  <c:v>3.9</c:v>
                </c:pt>
                <c:pt idx="15392">
                  <c:v>3.72</c:v>
                </c:pt>
                <c:pt idx="15393">
                  <c:v>3.53</c:v>
                </c:pt>
                <c:pt idx="15394">
                  <c:v>3.34</c:v>
                </c:pt>
                <c:pt idx="15395">
                  <c:v>3.18</c:v>
                </c:pt>
                <c:pt idx="15396">
                  <c:v>2.99</c:v>
                </c:pt>
                <c:pt idx="15397">
                  <c:v>2.95</c:v>
                </c:pt>
                <c:pt idx="15398">
                  <c:v>2.95</c:v>
                </c:pt>
                <c:pt idx="15399">
                  <c:v>2.95</c:v>
                </c:pt>
                <c:pt idx="15400">
                  <c:v>2.95</c:v>
                </c:pt>
                <c:pt idx="15401">
                  <c:v>2.96</c:v>
                </c:pt>
                <c:pt idx="15402">
                  <c:v>2.93</c:v>
                </c:pt>
                <c:pt idx="15403">
                  <c:v>2.93</c:v>
                </c:pt>
                <c:pt idx="15404">
                  <c:v>2.89</c:v>
                </c:pt>
                <c:pt idx="15405">
                  <c:v>2.87</c:v>
                </c:pt>
                <c:pt idx="15406">
                  <c:v>2.87</c:v>
                </c:pt>
                <c:pt idx="15407">
                  <c:v>2.88</c:v>
                </c:pt>
                <c:pt idx="15408">
                  <c:v>2.9</c:v>
                </c:pt>
                <c:pt idx="15409">
                  <c:v>2.88</c:v>
                </c:pt>
                <c:pt idx="15410">
                  <c:v>2.89</c:v>
                </c:pt>
                <c:pt idx="15411">
                  <c:v>2.79</c:v>
                </c:pt>
                <c:pt idx="15412">
                  <c:v>2.7</c:v>
                </c:pt>
                <c:pt idx="15413">
                  <c:v>2.61</c:v>
                </c:pt>
                <c:pt idx="15414">
                  <c:v>2.5299999999999998</c:v>
                </c:pt>
                <c:pt idx="15415">
                  <c:v>2.4500000000000002</c:v>
                </c:pt>
                <c:pt idx="15416">
                  <c:v>2.37</c:v>
                </c:pt>
                <c:pt idx="15417">
                  <c:v>2.3199999999999998</c:v>
                </c:pt>
                <c:pt idx="15418">
                  <c:v>2.25</c:v>
                </c:pt>
                <c:pt idx="15419">
                  <c:v>2.17</c:v>
                </c:pt>
                <c:pt idx="15420">
                  <c:v>2.15</c:v>
                </c:pt>
                <c:pt idx="15421">
                  <c:v>2.17</c:v>
                </c:pt>
                <c:pt idx="15422">
                  <c:v>2.17</c:v>
                </c:pt>
                <c:pt idx="15423">
                  <c:v>2.11</c:v>
                </c:pt>
                <c:pt idx="15424">
                  <c:v>2.06</c:v>
                </c:pt>
                <c:pt idx="15425">
                  <c:v>2.08</c:v>
                </c:pt>
                <c:pt idx="15426">
                  <c:v>2.2200000000000002</c:v>
                </c:pt>
                <c:pt idx="15427">
                  <c:v>2.27</c:v>
                </c:pt>
                <c:pt idx="15428">
                  <c:v>2.34</c:v>
                </c:pt>
                <c:pt idx="15429">
                  <c:v>2.33</c:v>
                </c:pt>
                <c:pt idx="15430">
                  <c:v>2.33</c:v>
                </c:pt>
                <c:pt idx="15431">
                  <c:v>2.35</c:v>
                </c:pt>
                <c:pt idx="15432">
                  <c:v>2.35</c:v>
                </c:pt>
                <c:pt idx="15433">
                  <c:v>2.37</c:v>
                </c:pt>
                <c:pt idx="15434">
                  <c:v>2.37</c:v>
                </c:pt>
                <c:pt idx="15435">
                  <c:v>2.38</c:v>
                </c:pt>
                <c:pt idx="15436">
                  <c:v>2.46</c:v>
                </c:pt>
                <c:pt idx="15437">
                  <c:v>2.5499999999999998</c:v>
                </c:pt>
                <c:pt idx="15438">
                  <c:v>2.57</c:v>
                </c:pt>
                <c:pt idx="15439">
                  <c:v>2.52</c:v>
                </c:pt>
                <c:pt idx="15440">
                  <c:v>2.4300000000000002</c:v>
                </c:pt>
                <c:pt idx="15441">
                  <c:v>2.34</c:v>
                </c:pt>
                <c:pt idx="15442">
                  <c:v>2.25</c:v>
                </c:pt>
                <c:pt idx="15443">
                  <c:v>2.1800000000000002</c:v>
                </c:pt>
                <c:pt idx="15444">
                  <c:v>2.16</c:v>
                </c:pt>
                <c:pt idx="15445">
                  <c:v>2.12</c:v>
                </c:pt>
                <c:pt idx="15446">
                  <c:v>2.08</c:v>
                </c:pt>
                <c:pt idx="15447">
                  <c:v>2.08</c:v>
                </c:pt>
                <c:pt idx="15448">
                  <c:v>2.0499999999999998</c:v>
                </c:pt>
                <c:pt idx="15449">
                  <c:v>1.99</c:v>
                </c:pt>
                <c:pt idx="15450">
                  <c:v>1.92</c:v>
                </c:pt>
                <c:pt idx="15451">
                  <c:v>1.83</c:v>
                </c:pt>
                <c:pt idx="15452">
                  <c:v>1.76</c:v>
                </c:pt>
                <c:pt idx="15453">
                  <c:v>1.71</c:v>
                </c:pt>
                <c:pt idx="15454">
                  <c:v>1.65</c:v>
                </c:pt>
                <c:pt idx="15455">
                  <c:v>1.6</c:v>
                </c:pt>
                <c:pt idx="15456">
                  <c:v>1.54</c:v>
                </c:pt>
                <c:pt idx="15457">
                  <c:v>1.5</c:v>
                </c:pt>
                <c:pt idx="15458">
                  <c:v>1.47</c:v>
                </c:pt>
                <c:pt idx="15459">
                  <c:v>1.42</c:v>
                </c:pt>
                <c:pt idx="15460">
                  <c:v>1.38</c:v>
                </c:pt>
                <c:pt idx="15461">
                  <c:v>1.34</c:v>
                </c:pt>
                <c:pt idx="15462">
                  <c:v>1.29</c:v>
                </c:pt>
                <c:pt idx="15463">
                  <c:v>1.26</c:v>
                </c:pt>
                <c:pt idx="15464">
                  <c:v>1.26</c:v>
                </c:pt>
                <c:pt idx="15465">
                  <c:v>1.26</c:v>
                </c:pt>
                <c:pt idx="15466">
                  <c:v>1.27</c:v>
                </c:pt>
                <c:pt idx="15467">
                  <c:v>1.28</c:v>
                </c:pt>
                <c:pt idx="15468">
                  <c:v>1.3</c:v>
                </c:pt>
                <c:pt idx="15469">
                  <c:v>1.3</c:v>
                </c:pt>
                <c:pt idx="15470">
                  <c:v>1.28</c:v>
                </c:pt>
                <c:pt idx="15471">
                  <c:v>1.27</c:v>
                </c:pt>
                <c:pt idx="15472">
                  <c:v>1.27</c:v>
                </c:pt>
                <c:pt idx="15473">
                  <c:v>1.25</c:v>
                </c:pt>
                <c:pt idx="15474">
                  <c:v>1.23</c:v>
                </c:pt>
                <c:pt idx="15475">
                  <c:v>1.18</c:v>
                </c:pt>
                <c:pt idx="15476">
                  <c:v>1.1599999999999999</c:v>
                </c:pt>
                <c:pt idx="15477">
                  <c:v>1.1200000000000001</c:v>
                </c:pt>
                <c:pt idx="15478">
                  <c:v>1.0900000000000001</c:v>
                </c:pt>
                <c:pt idx="15479">
                  <c:v>1.06</c:v>
                </c:pt>
                <c:pt idx="15480">
                  <c:v>1.06</c:v>
                </c:pt>
                <c:pt idx="15481">
                  <c:v>1.02</c:v>
                </c:pt>
                <c:pt idx="15482">
                  <c:v>0.99</c:v>
                </c:pt>
                <c:pt idx="15483">
                  <c:v>0.97</c:v>
                </c:pt>
                <c:pt idx="15484">
                  <c:v>0.94</c:v>
                </c:pt>
                <c:pt idx="15485">
                  <c:v>0.93</c:v>
                </c:pt>
                <c:pt idx="15486">
                  <c:v>0.94</c:v>
                </c:pt>
                <c:pt idx="15487">
                  <c:v>0.94</c:v>
                </c:pt>
                <c:pt idx="15488">
                  <c:v>0.97</c:v>
                </c:pt>
                <c:pt idx="15489">
                  <c:v>1.05</c:v>
                </c:pt>
                <c:pt idx="15490">
                  <c:v>1.1299999999999999</c:v>
                </c:pt>
                <c:pt idx="15491">
                  <c:v>1.19</c:v>
                </c:pt>
                <c:pt idx="15492">
                  <c:v>1.22</c:v>
                </c:pt>
                <c:pt idx="15493">
                  <c:v>1.22</c:v>
                </c:pt>
                <c:pt idx="15494">
                  <c:v>1.24</c:v>
                </c:pt>
                <c:pt idx="15495">
                  <c:v>1.3</c:v>
                </c:pt>
                <c:pt idx="15496">
                  <c:v>1.43</c:v>
                </c:pt>
                <c:pt idx="15497">
                  <c:v>1.57</c:v>
                </c:pt>
                <c:pt idx="15498">
                  <c:v>1.73</c:v>
                </c:pt>
                <c:pt idx="15499">
                  <c:v>1.87</c:v>
                </c:pt>
                <c:pt idx="15500">
                  <c:v>1.9</c:v>
                </c:pt>
                <c:pt idx="15501">
                  <c:v>1.82</c:v>
                </c:pt>
                <c:pt idx="15502">
                  <c:v>1.76</c:v>
                </c:pt>
                <c:pt idx="15503">
                  <c:v>1.74</c:v>
                </c:pt>
                <c:pt idx="15504">
                  <c:v>1.73</c:v>
                </c:pt>
                <c:pt idx="15505">
                  <c:v>1.7</c:v>
                </c:pt>
                <c:pt idx="15506">
                  <c:v>1.67</c:v>
                </c:pt>
                <c:pt idx="15507">
                  <c:v>1.69</c:v>
                </c:pt>
                <c:pt idx="15508">
                  <c:v>1.72</c:v>
                </c:pt>
                <c:pt idx="15509">
                  <c:v>1.77</c:v>
                </c:pt>
                <c:pt idx="15510">
                  <c:v>1.82</c:v>
                </c:pt>
                <c:pt idx="15511">
                  <c:v>1.83</c:v>
                </c:pt>
                <c:pt idx="15512">
                  <c:v>1.81</c:v>
                </c:pt>
                <c:pt idx="15513">
                  <c:v>1.76</c:v>
                </c:pt>
                <c:pt idx="15514">
                  <c:v>1.69</c:v>
                </c:pt>
                <c:pt idx="15515">
                  <c:v>1.68</c:v>
                </c:pt>
                <c:pt idx="15516">
                  <c:v>1.53</c:v>
                </c:pt>
                <c:pt idx="15517">
                  <c:v>1.47</c:v>
                </c:pt>
                <c:pt idx="15518">
                  <c:v>1.43</c:v>
                </c:pt>
                <c:pt idx="15519">
                  <c:v>1.37</c:v>
                </c:pt>
                <c:pt idx="15520">
                  <c:v>1.33</c:v>
                </c:pt>
                <c:pt idx="15521">
                  <c:v>1.27</c:v>
                </c:pt>
                <c:pt idx="15522">
                  <c:v>1.2</c:v>
                </c:pt>
                <c:pt idx="15523">
                  <c:v>1.1200000000000001</c:v>
                </c:pt>
                <c:pt idx="15524">
                  <c:v>1.07</c:v>
                </c:pt>
                <c:pt idx="15525">
                  <c:v>1.01</c:v>
                </c:pt>
                <c:pt idx="15526">
                  <c:v>0.96</c:v>
                </c:pt>
                <c:pt idx="15527">
                  <c:v>0.89</c:v>
                </c:pt>
                <c:pt idx="15528">
                  <c:v>0.86</c:v>
                </c:pt>
                <c:pt idx="15529">
                  <c:v>0.83</c:v>
                </c:pt>
                <c:pt idx="15530">
                  <c:v>0.79</c:v>
                </c:pt>
                <c:pt idx="15531">
                  <c:v>0.73</c:v>
                </c:pt>
                <c:pt idx="15532">
                  <c:v>0.69</c:v>
                </c:pt>
                <c:pt idx="15533">
                  <c:v>0.66</c:v>
                </c:pt>
                <c:pt idx="15534">
                  <c:v>0.63</c:v>
                </c:pt>
                <c:pt idx="15535">
                  <c:v>0.57999999999999996</c:v>
                </c:pt>
                <c:pt idx="15536">
                  <c:v>0.52</c:v>
                </c:pt>
                <c:pt idx="15537">
                  <c:v>0.46</c:v>
                </c:pt>
                <c:pt idx="15538">
                  <c:v>0.52</c:v>
                </c:pt>
                <c:pt idx="15539">
                  <c:v>0.46</c:v>
                </c:pt>
                <c:pt idx="15540">
                  <c:v>0.42</c:v>
                </c:pt>
                <c:pt idx="15541">
                  <c:v>0.4</c:v>
                </c:pt>
                <c:pt idx="15542">
                  <c:v>0.36</c:v>
                </c:pt>
                <c:pt idx="15543">
                  <c:v>0.37</c:v>
                </c:pt>
                <c:pt idx="15544">
                  <c:v>0.39</c:v>
                </c:pt>
                <c:pt idx="15545">
                  <c:v>0.4</c:v>
                </c:pt>
                <c:pt idx="15546">
                  <c:v>0.42</c:v>
                </c:pt>
                <c:pt idx="15547">
                  <c:v>0.45</c:v>
                </c:pt>
                <c:pt idx="15548">
                  <c:v>0.54</c:v>
                </c:pt>
                <c:pt idx="15549">
                  <c:v>0.6</c:v>
                </c:pt>
                <c:pt idx="15550">
                  <c:v>0.81</c:v>
                </c:pt>
                <c:pt idx="15551">
                  <c:v>0.82</c:v>
                </c:pt>
                <c:pt idx="15552">
                  <c:v>0.75</c:v>
                </c:pt>
                <c:pt idx="15553">
                  <c:v>0.7</c:v>
                </c:pt>
                <c:pt idx="15554">
                  <c:v>0.69</c:v>
                </c:pt>
                <c:pt idx="15555">
                  <c:v>0.79</c:v>
                </c:pt>
                <c:pt idx="15556">
                  <c:v>0.91</c:v>
                </c:pt>
                <c:pt idx="15557">
                  <c:v>1.05</c:v>
                </c:pt>
                <c:pt idx="15558">
                  <c:v>1.19</c:v>
                </c:pt>
                <c:pt idx="15559">
                  <c:v>1.26</c:v>
                </c:pt>
                <c:pt idx="15560">
                  <c:v>1.26</c:v>
                </c:pt>
                <c:pt idx="15561">
                  <c:v>1.21</c:v>
                </c:pt>
                <c:pt idx="15562">
                  <c:v>1.18</c:v>
                </c:pt>
                <c:pt idx="15563">
                  <c:v>1.1200000000000001</c:v>
                </c:pt>
                <c:pt idx="15564">
                  <c:v>1.1499999999999999</c:v>
                </c:pt>
                <c:pt idx="15565">
                  <c:v>1.17</c:v>
                </c:pt>
                <c:pt idx="15566">
                  <c:v>1.26</c:v>
                </c:pt>
                <c:pt idx="15567">
                  <c:v>1.34</c:v>
                </c:pt>
                <c:pt idx="15568">
                  <c:v>1.4</c:v>
                </c:pt>
                <c:pt idx="15569">
                  <c:v>1.43</c:v>
                </c:pt>
                <c:pt idx="15570">
                  <c:v>1.41</c:v>
                </c:pt>
                <c:pt idx="15571">
                  <c:v>1.36</c:v>
                </c:pt>
                <c:pt idx="15572">
                  <c:v>1.3</c:v>
                </c:pt>
                <c:pt idx="15573">
                  <c:v>1.23</c:v>
                </c:pt>
                <c:pt idx="15574">
                  <c:v>1.17</c:v>
                </c:pt>
                <c:pt idx="15575">
                  <c:v>1.1299999999999999</c:v>
                </c:pt>
                <c:pt idx="15576">
                  <c:v>1.07</c:v>
                </c:pt>
                <c:pt idx="15577">
                  <c:v>1.03</c:v>
                </c:pt>
                <c:pt idx="15578">
                  <c:v>1.02</c:v>
                </c:pt>
                <c:pt idx="15579">
                  <c:v>0.96</c:v>
                </c:pt>
                <c:pt idx="15580">
                  <c:v>0.92</c:v>
                </c:pt>
                <c:pt idx="15581">
                  <c:v>0.88</c:v>
                </c:pt>
                <c:pt idx="15582">
                  <c:v>0.92</c:v>
                </c:pt>
                <c:pt idx="15583">
                  <c:v>0.89</c:v>
                </c:pt>
                <c:pt idx="15584">
                  <c:v>0.9</c:v>
                </c:pt>
                <c:pt idx="15585">
                  <c:v>0.95</c:v>
                </c:pt>
                <c:pt idx="15586">
                  <c:v>1.08</c:v>
                </c:pt>
                <c:pt idx="15587">
                  <c:v>1.5</c:v>
                </c:pt>
                <c:pt idx="15588">
                  <c:v>2.2200000000000002</c:v>
                </c:pt>
                <c:pt idx="15589">
                  <c:v>2.8</c:v>
                </c:pt>
                <c:pt idx="15590">
                  <c:v>3.06</c:v>
                </c:pt>
                <c:pt idx="15591">
                  <c:v>3.06</c:v>
                </c:pt>
                <c:pt idx="15592">
                  <c:v>2.9</c:v>
                </c:pt>
                <c:pt idx="15593">
                  <c:v>2.73</c:v>
                </c:pt>
                <c:pt idx="15594">
                  <c:v>2.56</c:v>
                </c:pt>
                <c:pt idx="15595">
                  <c:v>2.42</c:v>
                </c:pt>
                <c:pt idx="15596">
                  <c:v>2.33</c:v>
                </c:pt>
                <c:pt idx="15597">
                  <c:v>2.2999999999999998</c:v>
                </c:pt>
                <c:pt idx="15598">
                  <c:v>2.2400000000000002</c:v>
                </c:pt>
                <c:pt idx="15599">
                  <c:v>2.1800000000000002</c:v>
                </c:pt>
                <c:pt idx="15600">
                  <c:v>2.1800000000000002</c:v>
                </c:pt>
                <c:pt idx="15601">
                  <c:v>2.2200000000000002</c:v>
                </c:pt>
                <c:pt idx="15602">
                  <c:v>2.25</c:v>
                </c:pt>
                <c:pt idx="15603">
                  <c:v>2.27</c:v>
                </c:pt>
                <c:pt idx="15604">
                  <c:v>2.25</c:v>
                </c:pt>
                <c:pt idx="15605">
                  <c:v>2.2000000000000002</c:v>
                </c:pt>
                <c:pt idx="15606">
                  <c:v>2.1800000000000002</c:v>
                </c:pt>
                <c:pt idx="15607">
                  <c:v>2.16</c:v>
                </c:pt>
                <c:pt idx="15608">
                  <c:v>2.16</c:v>
                </c:pt>
                <c:pt idx="15609">
                  <c:v>2.17</c:v>
                </c:pt>
                <c:pt idx="15610">
                  <c:v>2.2599999999999998</c:v>
                </c:pt>
                <c:pt idx="15611">
                  <c:v>2.31</c:v>
                </c:pt>
                <c:pt idx="15612">
                  <c:v>2.36</c:v>
                </c:pt>
                <c:pt idx="15613">
                  <c:v>2.38</c:v>
                </c:pt>
                <c:pt idx="15614">
                  <c:v>2.39</c:v>
                </c:pt>
                <c:pt idx="15615">
                  <c:v>2.4</c:v>
                </c:pt>
                <c:pt idx="15616">
                  <c:v>2.37</c:v>
                </c:pt>
                <c:pt idx="15617">
                  <c:v>2.36</c:v>
                </c:pt>
                <c:pt idx="15618">
                  <c:v>2.2999999999999998</c:v>
                </c:pt>
                <c:pt idx="15619">
                  <c:v>2.21</c:v>
                </c:pt>
                <c:pt idx="15620">
                  <c:v>2.1</c:v>
                </c:pt>
                <c:pt idx="15621">
                  <c:v>2.0099999999999998</c:v>
                </c:pt>
                <c:pt idx="15622">
                  <c:v>1.92</c:v>
                </c:pt>
                <c:pt idx="15623">
                  <c:v>1.85</c:v>
                </c:pt>
                <c:pt idx="15624">
                  <c:v>1.84</c:v>
                </c:pt>
                <c:pt idx="15625">
                  <c:v>1.85</c:v>
                </c:pt>
                <c:pt idx="15626">
                  <c:v>1.87</c:v>
                </c:pt>
                <c:pt idx="15627">
                  <c:v>1.86</c:v>
                </c:pt>
                <c:pt idx="15628">
                  <c:v>1.84</c:v>
                </c:pt>
                <c:pt idx="15629">
                  <c:v>1.81</c:v>
                </c:pt>
                <c:pt idx="15630">
                  <c:v>1.79</c:v>
                </c:pt>
                <c:pt idx="15631">
                  <c:v>1.74</c:v>
                </c:pt>
                <c:pt idx="15632">
                  <c:v>1.7</c:v>
                </c:pt>
                <c:pt idx="15633">
                  <c:v>1.64</c:v>
                </c:pt>
                <c:pt idx="15634">
                  <c:v>1.61</c:v>
                </c:pt>
                <c:pt idx="15635">
                  <c:v>1.62</c:v>
                </c:pt>
                <c:pt idx="15636">
                  <c:v>1.67</c:v>
                </c:pt>
                <c:pt idx="15637">
                  <c:v>1.72</c:v>
                </c:pt>
                <c:pt idx="15638">
                  <c:v>1.75</c:v>
                </c:pt>
                <c:pt idx="15639">
                  <c:v>1.76</c:v>
                </c:pt>
                <c:pt idx="15640">
                  <c:v>1.76</c:v>
                </c:pt>
                <c:pt idx="15641">
                  <c:v>1.73</c:v>
                </c:pt>
                <c:pt idx="15642">
                  <c:v>1.73</c:v>
                </c:pt>
                <c:pt idx="15643">
                  <c:v>1.79</c:v>
                </c:pt>
                <c:pt idx="15644">
                  <c:v>1.85</c:v>
                </c:pt>
                <c:pt idx="15645">
                  <c:v>1.96</c:v>
                </c:pt>
                <c:pt idx="15646">
                  <c:v>2.0699999999999998</c:v>
                </c:pt>
                <c:pt idx="15647">
                  <c:v>2.21</c:v>
                </c:pt>
                <c:pt idx="15648">
                  <c:v>2.2999999999999998</c:v>
                </c:pt>
                <c:pt idx="15649">
                  <c:v>2.35</c:v>
                </c:pt>
                <c:pt idx="15650">
                  <c:v>2.4</c:v>
                </c:pt>
                <c:pt idx="15651">
                  <c:v>2.42</c:v>
                </c:pt>
                <c:pt idx="15652">
                  <c:v>2.5</c:v>
                </c:pt>
                <c:pt idx="15653">
                  <c:v>2.57</c:v>
                </c:pt>
                <c:pt idx="15654">
                  <c:v>2.6</c:v>
                </c:pt>
                <c:pt idx="15655">
                  <c:v>2.62</c:v>
                </c:pt>
                <c:pt idx="15656">
                  <c:v>2.64</c:v>
                </c:pt>
                <c:pt idx="15657">
                  <c:v>2.72</c:v>
                </c:pt>
                <c:pt idx="15658">
                  <c:v>2.75</c:v>
                </c:pt>
                <c:pt idx="15659">
                  <c:v>2.76</c:v>
                </c:pt>
                <c:pt idx="15660">
                  <c:v>2.7</c:v>
                </c:pt>
                <c:pt idx="15661">
                  <c:v>2.59</c:v>
                </c:pt>
                <c:pt idx="15662">
                  <c:v>2.46</c:v>
                </c:pt>
                <c:pt idx="15663">
                  <c:v>2.37</c:v>
                </c:pt>
                <c:pt idx="15664">
                  <c:v>2.29</c:v>
                </c:pt>
                <c:pt idx="15665">
                  <c:v>2.2000000000000002</c:v>
                </c:pt>
                <c:pt idx="15666">
                  <c:v>2.09</c:v>
                </c:pt>
                <c:pt idx="15667">
                  <c:v>2.02</c:v>
                </c:pt>
                <c:pt idx="15668">
                  <c:v>1.94</c:v>
                </c:pt>
                <c:pt idx="15669">
                  <c:v>1.9</c:v>
                </c:pt>
                <c:pt idx="15670">
                  <c:v>1.88</c:v>
                </c:pt>
                <c:pt idx="15671">
                  <c:v>1.9</c:v>
                </c:pt>
                <c:pt idx="15672">
                  <c:v>1.97</c:v>
                </c:pt>
                <c:pt idx="15673">
                  <c:v>2.11</c:v>
                </c:pt>
                <c:pt idx="15674">
                  <c:v>2.31</c:v>
                </c:pt>
                <c:pt idx="15675">
                  <c:v>2.58</c:v>
                </c:pt>
                <c:pt idx="15676">
                  <c:v>2.9</c:v>
                </c:pt>
                <c:pt idx="15677">
                  <c:v>3.06</c:v>
                </c:pt>
                <c:pt idx="15678">
                  <c:v>3.17</c:v>
                </c:pt>
                <c:pt idx="15679">
                  <c:v>3.23</c:v>
                </c:pt>
                <c:pt idx="15680">
                  <c:v>3.3</c:v>
                </c:pt>
                <c:pt idx="15681">
                  <c:v>3.39</c:v>
                </c:pt>
                <c:pt idx="15682">
                  <c:v>3.48</c:v>
                </c:pt>
                <c:pt idx="15683">
                  <c:v>3.54</c:v>
                </c:pt>
                <c:pt idx="15684">
                  <c:v>3.67</c:v>
                </c:pt>
                <c:pt idx="15685">
                  <c:v>3.75</c:v>
                </c:pt>
                <c:pt idx="15686">
                  <c:v>3.77</c:v>
                </c:pt>
                <c:pt idx="15687">
                  <c:v>3.77</c:v>
                </c:pt>
                <c:pt idx="15688">
                  <c:v>3.77</c:v>
                </c:pt>
                <c:pt idx="15689">
                  <c:v>3.77</c:v>
                </c:pt>
                <c:pt idx="15690">
                  <c:v>3.82</c:v>
                </c:pt>
                <c:pt idx="15691">
                  <c:v>3.9</c:v>
                </c:pt>
                <c:pt idx="15692">
                  <c:v>3.95</c:v>
                </c:pt>
                <c:pt idx="15693">
                  <c:v>3.99</c:v>
                </c:pt>
                <c:pt idx="15694">
                  <c:v>4.01</c:v>
                </c:pt>
                <c:pt idx="15695">
                  <c:v>4.01</c:v>
                </c:pt>
                <c:pt idx="15696">
                  <c:v>4.05</c:v>
                </c:pt>
                <c:pt idx="15697">
                  <c:v>4.07</c:v>
                </c:pt>
                <c:pt idx="15698">
                  <c:v>4.07</c:v>
                </c:pt>
                <c:pt idx="15699">
                  <c:v>4.08</c:v>
                </c:pt>
                <c:pt idx="15700">
                  <c:v>4.07</c:v>
                </c:pt>
                <c:pt idx="15701">
                  <c:v>4.07</c:v>
                </c:pt>
                <c:pt idx="15702">
                  <c:v>4.08</c:v>
                </c:pt>
                <c:pt idx="15703">
                  <c:v>4.12</c:v>
                </c:pt>
                <c:pt idx="15704">
                  <c:v>4.13</c:v>
                </c:pt>
                <c:pt idx="15705">
                  <c:v>4.13</c:v>
                </c:pt>
                <c:pt idx="15706">
                  <c:v>4.1399999999999997</c:v>
                </c:pt>
                <c:pt idx="15707">
                  <c:v>4.16</c:v>
                </c:pt>
                <c:pt idx="15708">
                  <c:v>4.17</c:v>
                </c:pt>
                <c:pt idx="15709">
                  <c:v>4.1900000000000004</c:v>
                </c:pt>
                <c:pt idx="15710">
                  <c:v>4.2300000000000004</c:v>
                </c:pt>
                <c:pt idx="15711">
                  <c:v>4.2699999999999996</c:v>
                </c:pt>
                <c:pt idx="15712">
                  <c:v>4.3</c:v>
                </c:pt>
                <c:pt idx="15713">
                  <c:v>4.33</c:v>
                </c:pt>
                <c:pt idx="15714">
                  <c:v>4.33</c:v>
                </c:pt>
                <c:pt idx="15715">
                  <c:v>4.3499999999999996</c:v>
                </c:pt>
                <c:pt idx="15716">
                  <c:v>4.3899999999999997</c:v>
                </c:pt>
                <c:pt idx="15717">
                  <c:v>4.4000000000000004</c:v>
                </c:pt>
                <c:pt idx="15718">
                  <c:v>4.42</c:v>
                </c:pt>
                <c:pt idx="15719">
                  <c:v>4.41</c:v>
                </c:pt>
                <c:pt idx="15720">
                  <c:v>4.38</c:v>
                </c:pt>
                <c:pt idx="15721">
                  <c:v>4.42</c:v>
                </c:pt>
                <c:pt idx="15722">
                  <c:v>4.3899999999999997</c:v>
                </c:pt>
                <c:pt idx="15723">
                  <c:v>4.3899999999999997</c:v>
                </c:pt>
                <c:pt idx="15724">
                  <c:v>4.54</c:v>
                </c:pt>
                <c:pt idx="15725">
                  <c:v>4.5599999999999996</c:v>
                </c:pt>
                <c:pt idx="15726">
                  <c:v>4.51</c:v>
                </c:pt>
                <c:pt idx="15727">
                  <c:v>4.46</c:v>
                </c:pt>
                <c:pt idx="15728">
                  <c:v>4.3499999999999996</c:v>
                </c:pt>
                <c:pt idx="15729">
                  <c:v>4.25</c:v>
                </c:pt>
                <c:pt idx="15730">
                  <c:v>4.1399999999999997</c:v>
                </c:pt>
                <c:pt idx="15731">
                  <c:v>3.98</c:v>
                </c:pt>
                <c:pt idx="15732">
                  <c:v>3.78</c:v>
                </c:pt>
                <c:pt idx="15733">
                  <c:v>3.62</c:v>
                </c:pt>
                <c:pt idx="15734">
                  <c:v>3.47</c:v>
                </c:pt>
                <c:pt idx="15735">
                  <c:v>3.32</c:v>
                </c:pt>
                <c:pt idx="15736">
                  <c:v>3.19</c:v>
                </c:pt>
                <c:pt idx="15737">
                  <c:v>3.08</c:v>
                </c:pt>
                <c:pt idx="15738">
                  <c:v>2.93</c:v>
                </c:pt>
                <c:pt idx="15739">
                  <c:v>2.83</c:v>
                </c:pt>
                <c:pt idx="15740">
                  <c:v>2.77</c:v>
                </c:pt>
                <c:pt idx="15741">
                  <c:v>2.76</c:v>
                </c:pt>
                <c:pt idx="15742">
                  <c:v>2.81</c:v>
                </c:pt>
                <c:pt idx="15743">
                  <c:v>2.99</c:v>
                </c:pt>
                <c:pt idx="15744">
                  <c:v>3.08</c:v>
                </c:pt>
                <c:pt idx="15745">
                  <c:v>3.2</c:v>
                </c:pt>
                <c:pt idx="15746">
                  <c:v>3.26</c:v>
                </c:pt>
                <c:pt idx="15747">
                  <c:v>3.3</c:v>
                </c:pt>
                <c:pt idx="15748">
                  <c:v>3.26</c:v>
                </c:pt>
                <c:pt idx="15749">
                  <c:v>3.2</c:v>
                </c:pt>
                <c:pt idx="15750">
                  <c:v>3.15</c:v>
                </c:pt>
                <c:pt idx="15751">
                  <c:v>3.09</c:v>
                </c:pt>
                <c:pt idx="15752">
                  <c:v>3.02</c:v>
                </c:pt>
                <c:pt idx="15753">
                  <c:v>2.97</c:v>
                </c:pt>
                <c:pt idx="15754">
                  <c:v>2.9</c:v>
                </c:pt>
                <c:pt idx="15755">
                  <c:v>2.83</c:v>
                </c:pt>
                <c:pt idx="15756">
                  <c:v>2.73</c:v>
                </c:pt>
                <c:pt idx="15757">
                  <c:v>2.64</c:v>
                </c:pt>
                <c:pt idx="15758">
                  <c:v>2.5499999999999998</c:v>
                </c:pt>
                <c:pt idx="15759">
                  <c:v>2.4700000000000002</c:v>
                </c:pt>
                <c:pt idx="15760">
                  <c:v>2.38</c:v>
                </c:pt>
                <c:pt idx="15761">
                  <c:v>2.3199999999999998</c:v>
                </c:pt>
                <c:pt idx="15762">
                  <c:v>2.27</c:v>
                </c:pt>
                <c:pt idx="15763">
                  <c:v>2.2200000000000002</c:v>
                </c:pt>
                <c:pt idx="15764">
                  <c:v>2.19</c:v>
                </c:pt>
                <c:pt idx="15765">
                  <c:v>2.16</c:v>
                </c:pt>
                <c:pt idx="15766">
                  <c:v>2.17</c:v>
                </c:pt>
                <c:pt idx="15767">
                  <c:v>2.2200000000000002</c:v>
                </c:pt>
                <c:pt idx="15768">
                  <c:v>2.2799999999999998</c:v>
                </c:pt>
                <c:pt idx="15769">
                  <c:v>2.3199999999999998</c:v>
                </c:pt>
                <c:pt idx="15770">
                  <c:v>2.3199999999999998</c:v>
                </c:pt>
                <c:pt idx="15771">
                  <c:v>2.29</c:v>
                </c:pt>
                <c:pt idx="15772">
                  <c:v>2.29</c:v>
                </c:pt>
                <c:pt idx="15773">
                  <c:v>2.2999999999999998</c:v>
                </c:pt>
                <c:pt idx="15774">
                  <c:v>2.36</c:v>
                </c:pt>
                <c:pt idx="15775">
                  <c:v>2.42</c:v>
                </c:pt>
                <c:pt idx="15776">
                  <c:v>2.56</c:v>
                </c:pt>
                <c:pt idx="15777">
                  <c:v>2.76</c:v>
                </c:pt>
                <c:pt idx="15778">
                  <c:v>2.88</c:v>
                </c:pt>
                <c:pt idx="15779">
                  <c:v>2.93</c:v>
                </c:pt>
                <c:pt idx="15780">
                  <c:v>2.9</c:v>
                </c:pt>
                <c:pt idx="15781">
                  <c:v>2.86</c:v>
                </c:pt>
                <c:pt idx="15782">
                  <c:v>2.8</c:v>
                </c:pt>
                <c:pt idx="15783">
                  <c:v>2.76</c:v>
                </c:pt>
                <c:pt idx="15784">
                  <c:v>2.73</c:v>
                </c:pt>
                <c:pt idx="15785">
                  <c:v>2.7</c:v>
                </c:pt>
                <c:pt idx="15786">
                  <c:v>2.7</c:v>
                </c:pt>
                <c:pt idx="15787">
                  <c:v>2.66</c:v>
                </c:pt>
                <c:pt idx="15788">
                  <c:v>2.62</c:v>
                </c:pt>
                <c:pt idx="15789">
                  <c:v>2.6</c:v>
                </c:pt>
                <c:pt idx="15790">
                  <c:v>2.5499999999999998</c:v>
                </c:pt>
                <c:pt idx="15791">
                  <c:v>2.4900000000000002</c:v>
                </c:pt>
                <c:pt idx="15792">
                  <c:v>2.42</c:v>
                </c:pt>
                <c:pt idx="15793">
                  <c:v>2.36</c:v>
                </c:pt>
                <c:pt idx="15794">
                  <c:v>2.29</c:v>
                </c:pt>
                <c:pt idx="15795">
                  <c:v>2.2000000000000002</c:v>
                </c:pt>
                <c:pt idx="15796">
                  <c:v>2.14</c:v>
                </c:pt>
                <c:pt idx="15797">
                  <c:v>2.11</c:v>
                </c:pt>
                <c:pt idx="15798">
                  <c:v>1.96</c:v>
                </c:pt>
                <c:pt idx="15799">
                  <c:v>1.89</c:v>
                </c:pt>
                <c:pt idx="15800">
                  <c:v>1.89</c:v>
                </c:pt>
                <c:pt idx="15801">
                  <c:v>1.87</c:v>
                </c:pt>
                <c:pt idx="15802">
                  <c:v>1.9</c:v>
                </c:pt>
                <c:pt idx="15803">
                  <c:v>1.94</c:v>
                </c:pt>
                <c:pt idx="15804">
                  <c:v>1.93</c:v>
                </c:pt>
                <c:pt idx="15805">
                  <c:v>1.89</c:v>
                </c:pt>
                <c:pt idx="15806">
                  <c:v>1.8</c:v>
                </c:pt>
                <c:pt idx="15807">
                  <c:v>1.8</c:v>
                </c:pt>
                <c:pt idx="15808">
                  <c:v>1.95</c:v>
                </c:pt>
                <c:pt idx="15809">
                  <c:v>2.09</c:v>
                </c:pt>
                <c:pt idx="15810">
                  <c:v>2.17</c:v>
                </c:pt>
                <c:pt idx="15811">
                  <c:v>2.2200000000000002</c:v>
                </c:pt>
                <c:pt idx="15812">
                  <c:v>2.2400000000000002</c:v>
                </c:pt>
                <c:pt idx="15813">
                  <c:v>2.34</c:v>
                </c:pt>
                <c:pt idx="15814">
                  <c:v>2.5099999999999998</c:v>
                </c:pt>
                <c:pt idx="15815">
                  <c:v>2.72</c:v>
                </c:pt>
                <c:pt idx="15816">
                  <c:v>2.91</c:v>
                </c:pt>
                <c:pt idx="15817">
                  <c:v>3.02</c:v>
                </c:pt>
                <c:pt idx="15818">
                  <c:v>3.07</c:v>
                </c:pt>
                <c:pt idx="15819">
                  <c:v>3.1</c:v>
                </c:pt>
                <c:pt idx="15820">
                  <c:v>3.09</c:v>
                </c:pt>
                <c:pt idx="15821">
                  <c:v>3.03</c:v>
                </c:pt>
                <c:pt idx="15822">
                  <c:v>3</c:v>
                </c:pt>
                <c:pt idx="15823">
                  <c:v>2.9</c:v>
                </c:pt>
                <c:pt idx="15824">
                  <c:v>2.83</c:v>
                </c:pt>
                <c:pt idx="15825">
                  <c:v>2.76</c:v>
                </c:pt>
                <c:pt idx="15826">
                  <c:v>2.69</c:v>
                </c:pt>
                <c:pt idx="15827">
                  <c:v>2.62</c:v>
                </c:pt>
                <c:pt idx="15828">
                  <c:v>2.5</c:v>
                </c:pt>
                <c:pt idx="15829">
                  <c:v>2.42</c:v>
                </c:pt>
                <c:pt idx="15830">
                  <c:v>2.36</c:v>
                </c:pt>
                <c:pt idx="15831">
                  <c:v>2.3199999999999998</c:v>
                </c:pt>
                <c:pt idx="15832">
                  <c:v>2.2599999999999998</c:v>
                </c:pt>
                <c:pt idx="15833">
                  <c:v>2.19</c:v>
                </c:pt>
                <c:pt idx="15834">
                  <c:v>2.13</c:v>
                </c:pt>
                <c:pt idx="15835">
                  <c:v>2.04</c:v>
                </c:pt>
                <c:pt idx="15836">
                  <c:v>1.96</c:v>
                </c:pt>
                <c:pt idx="15837">
                  <c:v>1.9</c:v>
                </c:pt>
                <c:pt idx="15838">
                  <c:v>1.84</c:v>
                </c:pt>
                <c:pt idx="15839">
                  <c:v>1.79</c:v>
                </c:pt>
                <c:pt idx="15840">
                  <c:v>1.72</c:v>
                </c:pt>
                <c:pt idx="15841">
                  <c:v>1.68</c:v>
                </c:pt>
                <c:pt idx="15842">
                  <c:v>1.65</c:v>
                </c:pt>
                <c:pt idx="15843">
                  <c:v>1.62</c:v>
                </c:pt>
                <c:pt idx="15844">
                  <c:v>1.61</c:v>
                </c:pt>
                <c:pt idx="15845">
                  <c:v>1.61</c:v>
                </c:pt>
                <c:pt idx="15846">
                  <c:v>1.61</c:v>
                </c:pt>
                <c:pt idx="15847">
                  <c:v>1.61</c:v>
                </c:pt>
                <c:pt idx="15848">
                  <c:v>1.55</c:v>
                </c:pt>
                <c:pt idx="15849">
                  <c:v>1.48</c:v>
                </c:pt>
                <c:pt idx="15850">
                  <c:v>1.41</c:v>
                </c:pt>
                <c:pt idx="15851">
                  <c:v>1.37</c:v>
                </c:pt>
                <c:pt idx="15852">
                  <c:v>1.34</c:v>
                </c:pt>
                <c:pt idx="15853">
                  <c:v>1.33</c:v>
                </c:pt>
                <c:pt idx="15854">
                  <c:v>1.31</c:v>
                </c:pt>
                <c:pt idx="15855">
                  <c:v>1.31</c:v>
                </c:pt>
                <c:pt idx="15856">
                  <c:v>1.29</c:v>
                </c:pt>
                <c:pt idx="15857">
                  <c:v>1.26</c:v>
                </c:pt>
                <c:pt idx="15858">
                  <c:v>1.24</c:v>
                </c:pt>
                <c:pt idx="15859">
                  <c:v>1.21</c:v>
                </c:pt>
                <c:pt idx="15860">
                  <c:v>1.21</c:v>
                </c:pt>
                <c:pt idx="15861">
                  <c:v>1.17</c:v>
                </c:pt>
                <c:pt idx="15862">
                  <c:v>1.1499999999999999</c:v>
                </c:pt>
                <c:pt idx="15863">
                  <c:v>1.1399999999999999</c:v>
                </c:pt>
                <c:pt idx="15864">
                  <c:v>1.1000000000000001</c:v>
                </c:pt>
                <c:pt idx="15865">
                  <c:v>1.05</c:v>
                </c:pt>
                <c:pt idx="15866">
                  <c:v>1.05</c:v>
                </c:pt>
                <c:pt idx="15867">
                  <c:v>1.06</c:v>
                </c:pt>
                <c:pt idx="15868">
                  <c:v>1.01</c:v>
                </c:pt>
                <c:pt idx="15869">
                  <c:v>0.96</c:v>
                </c:pt>
                <c:pt idx="15870">
                  <c:v>0.96</c:v>
                </c:pt>
                <c:pt idx="15871">
                  <c:v>0.94</c:v>
                </c:pt>
                <c:pt idx="15872">
                  <c:v>0.94</c:v>
                </c:pt>
                <c:pt idx="15873">
                  <c:v>0.92</c:v>
                </c:pt>
                <c:pt idx="15874">
                  <c:v>0.91</c:v>
                </c:pt>
                <c:pt idx="15875">
                  <c:v>0.91</c:v>
                </c:pt>
                <c:pt idx="15876">
                  <c:v>0.9</c:v>
                </c:pt>
                <c:pt idx="15877">
                  <c:v>0.9</c:v>
                </c:pt>
                <c:pt idx="15878">
                  <c:v>0.89</c:v>
                </c:pt>
                <c:pt idx="15879">
                  <c:v>0.89</c:v>
                </c:pt>
                <c:pt idx="15880">
                  <c:v>0.89</c:v>
                </c:pt>
                <c:pt idx="15881">
                  <c:v>0.89</c:v>
                </c:pt>
                <c:pt idx="15882">
                  <c:v>0.9</c:v>
                </c:pt>
                <c:pt idx="15883">
                  <c:v>0.9</c:v>
                </c:pt>
                <c:pt idx="15884">
                  <c:v>0.86</c:v>
                </c:pt>
                <c:pt idx="15885">
                  <c:v>0.82</c:v>
                </c:pt>
                <c:pt idx="15886">
                  <c:v>0.8</c:v>
                </c:pt>
                <c:pt idx="15887">
                  <c:v>0.8</c:v>
                </c:pt>
                <c:pt idx="15888">
                  <c:v>0.81</c:v>
                </c:pt>
                <c:pt idx="15889">
                  <c:v>0.83</c:v>
                </c:pt>
                <c:pt idx="15890">
                  <c:v>0.85</c:v>
                </c:pt>
                <c:pt idx="15891">
                  <c:v>0.86</c:v>
                </c:pt>
                <c:pt idx="15892">
                  <c:v>0.87</c:v>
                </c:pt>
                <c:pt idx="15893">
                  <c:v>0.88</c:v>
                </c:pt>
                <c:pt idx="15894">
                  <c:v>0.88</c:v>
                </c:pt>
                <c:pt idx="15895">
                  <c:v>0.87</c:v>
                </c:pt>
                <c:pt idx="15896">
                  <c:v>0.87</c:v>
                </c:pt>
                <c:pt idx="15897">
                  <c:v>0.86</c:v>
                </c:pt>
                <c:pt idx="15898">
                  <c:v>0.83</c:v>
                </c:pt>
                <c:pt idx="15899">
                  <c:v>0.79</c:v>
                </c:pt>
                <c:pt idx="15900">
                  <c:v>0.74</c:v>
                </c:pt>
                <c:pt idx="15901">
                  <c:v>0.72</c:v>
                </c:pt>
                <c:pt idx="15902">
                  <c:v>0.72</c:v>
                </c:pt>
                <c:pt idx="15903">
                  <c:v>0.7</c:v>
                </c:pt>
                <c:pt idx="15904">
                  <c:v>0.7</c:v>
                </c:pt>
                <c:pt idx="15905">
                  <c:v>0.69</c:v>
                </c:pt>
                <c:pt idx="15906">
                  <c:v>0.71</c:v>
                </c:pt>
                <c:pt idx="15907">
                  <c:v>0.74</c:v>
                </c:pt>
                <c:pt idx="15908">
                  <c:v>0.75</c:v>
                </c:pt>
                <c:pt idx="15909">
                  <c:v>0.79</c:v>
                </c:pt>
                <c:pt idx="15910">
                  <c:v>0.79</c:v>
                </c:pt>
                <c:pt idx="15911">
                  <c:v>0.77</c:v>
                </c:pt>
                <c:pt idx="15912">
                  <c:v>0.74</c:v>
                </c:pt>
                <c:pt idx="15913">
                  <c:v>0.72</c:v>
                </c:pt>
                <c:pt idx="15914">
                  <c:v>0.7</c:v>
                </c:pt>
                <c:pt idx="15915">
                  <c:v>0.69</c:v>
                </c:pt>
                <c:pt idx="15916">
                  <c:v>0.68</c:v>
                </c:pt>
                <c:pt idx="15917">
                  <c:v>0.66</c:v>
                </c:pt>
                <c:pt idx="15918">
                  <c:v>0.64</c:v>
                </c:pt>
                <c:pt idx="15919">
                  <c:v>0.61</c:v>
                </c:pt>
                <c:pt idx="15920">
                  <c:v>0.63</c:v>
                </c:pt>
                <c:pt idx="15921">
                  <c:v>0.6</c:v>
                </c:pt>
                <c:pt idx="15922">
                  <c:v>0.61</c:v>
                </c:pt>
                <c:pt idx="15923">
                  <c:v>0.57999999999999996</c:v>
                </c:pt>
                <c:pt idx="15924">
                  <c:v>0.57999999999999996</c:v>
                </c:pt>
                <c:pt idx="15925">
                  <c:v>0.61</c:v>
                </c:pt>
                <c:pt idx="15926">
                  <c:v>0.66</c:v>
                </c:pt>
                <c:pt idx="15927">
                  <c:v>0.74</c:v>
                </c:pt>
                <c:pt idx="15928">
                  <c:v>0.78</c:v>
                </c:pt>
                <c:pt idx="15929">
                  <c:v>0.8</c:v>
                </c:pt>
                <c:pt idx="15930">
                  <c:v>0.78</c:v>
                </c:pt>
                <c:pt idx="15931">
                  <c:v>0.75</c:v>
                </c:pt>
                <c:pt idx="15932">
                  <c:v>0.74</c:v>
                </c:pt>
                <c:pt idx="15933">
                  <c:v>0.7</c:v>
                </c:pt>
                <c:pt idx="15934">
                  <c:v>0.66</c:v>
                </c:pt>
                <c:pt idx="15935">
                  <c:v>0.56000000000000005</c:v>
                </c:pt>
                <c:pt idx="15936">
                  <c:v>0.48</c:v>
                </c:pt>
                <c:pt idx="15937">
                  <c:v>0.43</c:v>
                </c:pt>
                <c:pt idx="15938">
                  <c:v>0.39</c:v>
                </c:pt>
                <c:pt idx="15939">
                  <c:v>0.38</c:v>
                </c:pt>
                <c:pt idx="15940">
                  <c:v>0.35</c:v>
                </c:pt>
                <c:pt idx="15941">
                  <c:v>0.32</c:v>
                </c:pt>
                <c:pt idx="15942">
                  <c:v>0.28000000000000003</c:v>
                </c:pt>
                <c:pt idx="15943">
                  <c:v>0.26</c:v>
                </c:pt>
                <c:pt idx="15944">
                  <c:v>0.25</c:v>
                </c:pt>
                <c:pt idx="15945">
                  <c:v>0.17</c:v>
                </c:pt>
                <c:pt idx="15946">
                  <c:v>0.1</c:v>
                </c:pt>
                <c:pt idx="15947">
                  <c:v>0.09</c:v>
                </c:pt>
                <c:pt idx="15948">
                  <c:v>0.05</c:v>
                </c:pt>
                <c:pt idx="15949">
                  <c:v>0.04</c:v>
                </c:pt>
                <c:pt idx="15950">
                  <c:v>7.0000000000000007E-2</c:v>
                </c:pt>
                <c:pt idx="15951">
                  <c:v>0.12</c:v>
                </c:pt>
                <c:pt idx="15952">
                  <c:v>0.17</c:v>
                </c:pt>
                <c:pt idx="15953">
                  <c:v>0.21</c:v>
                </c:pt>
                <c:pt idx="15954">
                  <c:v>0.24</c:v>
                </c:pt>
                <c:pt idx="15955">
                  <c:v>0.31</c:v>
                </c:pt>
                <c:pt idx="15956">
                  <c:v>0.38</c:v>
                </c:pt>
                <c:pt idx="15957">
                  <c:v>0.38</c:v>
                </c:pt>
                <c:pt idx="15958">
                  <c:v>0.37</c:v>
                </c:pt>
                <c:pt idx="15959">
                  <c:v>0.34</c:v>
                </c:pt>
                <c:pt idx="15960">
                  <c:v>0.31</c:v>
                </c:pt>
                <c:pt idx="15961">
                  <c:v>0.31</c:v>
                </c:pt>
                <c:pt idx="15962">
                  <c:v>0.34</c:v>
                </c:pt>
                <c:pt idx="15963">
                  <c:v>0.36</c:v>
                </c:pt>
                <c:pt idx="15964">
                  <c:v>0.36</c:v>
                </c:pt>
                <c:pt idx="15965">
                  <c:v>0.31</c:v>
                </c:pt>
                <c:pt idx="15966">
                  <c:v>0.27</c:v>
                </c:pt>
                <c:pt idx="15967">
                  <c:v>0.22</c:v>
                </c:pt>
                <c:pt idx="15968">
                  <c:v>0.15</c:v>
                </c:pt>
                <c:pt idx="15969">
                  <c:v>0.1</c:v>
                </c:pt>
                <c:pt idx="15970">
                  <c:v>0.05</c:v>
                </c:pt>
                <c:pt idx="15971">
                  <c:v>0.04</c:v>
                </c:pt>
                <c:pt idx="15972">
                  <c:v>0.03</c:v>
                </c:pt>
                <c:pt idx="15973">
                  <c:v>0.03</c:v>
                </c:pt>
                <c:pt idx="15974">
                  <c:v>0.02</c:v>
                </c:pt>
                <c:pt idx="15975">
                  <c:v>0.09</c:v>
                </c:pt>
                <c:pt idx="15976">
                  <c:v>0.15</c:v>
                </c:pt>
                <c:pt idx="15977">
                  <c:v>0.21</c:v>
                </c:pt>
                <c:pt idx="15978">
                  <c:v>0.21</c:v>
                </c:pt>
                <c:pt idx="15979">
                  <c:v>0.2</c:v>
                </c:pt>
                <c:pt idx="15980">
                  <c:v>0.2</c:v>
                </c:pt>
                <c:pt idx="15981">
                  <c:v>0.17</c:v>
                </c:pt>
                <c:pt idx="15982">
                  <c:v>0.16</c:v>
                </c:pt>
                <c:pt idx="15983">
                  <c:v>0.11</c:v>
                </c:pt>
                <c:pt idx="15984">
                  <c:v>0.08</c:v>
                </c:pt>
                <c:pt idx="15985">
                  <c:v>0.06</c:v>
                </c:pt>
                <c:pt idx="15986">
                  <c:v>0.1</c:v>
                </c:pt>
                <c:pt idx="15987">
                  <c:v>0.18</c:v>
                </c:pt>
                <c:pt idx="15988">
                  <c:v>0.3</c:v>
                </c:pt>
                <c:pt idx="15989">
                  <c:v>0.36</c:v>
                </c:pt>
                <c:pt idx="15990">
                  <c:v>0.4</c:v>
                </c:pt>
                <c:pt idx="15991">
                  <c:v>0.44</c:v>
                </c:pt>
                <c:pt idx="15992">
                  <c:v>0.49</c:v>
                </c:pt>
                <c:pt idx="15993">
                  <c:v>0.53</c:v>
                </c:pt>
                <c:pt idx="15994">
                  <c:v>0.61</c:v>
                </c:pt>
                <c:pt idx="15995">
                  <c:v>0.68</c:v>
                </c:pt>
                <c:pt idx="15996">
                  <c:v>0.76</c:v>
                </c:pt>
                <c:pt idx="15997">
                  <c:v>0.84</c:v>
                </c:pt>
                <c:pt idx="15998">
                  <c:v>0.94</c:v>
                </c:pt>
                <c:pt idx="15999">
                  <c:v>1.04</c:v>
                </c:pt>
                <c:pt idx="16000">
                  <c:v>1.1499999999999999</c:v>
                </c:pt>
                <c:pt idx="16001">
                  <c:v>1.24</c:v>
                </c:pt>
                <c:pt idx="16002">
                  <c:v>1.38</c:v>
                </c:pt>
                <c:pt idx="16003">
                  <c:v>1.57</c:v>
                </c:pt>
                <c:pt idx="16004">
                  <c:v>1.71</c:v>
                </c:pt>
                <c:pt idx="16005">
                  <c:v>1.85</c:v>
                </c:pt>
                <c:pt idx="16006">
                  <c:v>1.94</c:v>
                </c:pt>
                <c:pt idx="16007">
                  <c:v>2.1</c:v>
                </c:pt>
                <c:pt idx="16008">
                  <c:v>2.2599999999999998</c:v>
                </c:pt>
                <c:pt idx="16009">
                  <c:v>2.4300000000000002</c:v>
                </c:pt>
                <c:pt idx="16010">
                  <c:v>2.54</c:v>
                </c:pt>
                <c:pt idx="16011">
                  <c:v>2.68</c:v>
                </c:pt>
                <c:pt idx="16012">
                  <c:v>2.82</c:v>
                </c:pt>
                <c:pt idx="16013">
                  <c:v>2.82</c:v>
                </c:pt>
                <c:pt idx="16014">
                  <c:v>2.82</c:v>
                </c:pt>
                <c:pt idx="16015">
                  <c:v>2.79</c:v>
                </c:pt>
                <c:pt idx="16016">
                  <c:v>2.84</c:v>
                </c:pt>
                <c:pt idx="16017">
                  <c:v>2.84</c:v>
                </c:pt>
                <c:pt idx="16018">
                  <c:v>2.86</c:v>
                </c:pt>
                <c:pt idx="16019">
                  <c:v>2.94</c:v>
                </c:pt>
                <c:pt idx="16020">
                  <c:v>2.97</c:v>
                </c:pt>
                <c:pt idx="16021">
                  <c:v>3</c:v>
                </c:pt>
                <c:pt idx="16022">
                  <c:v>3.01</c:v>
                </c:pt>
                <c:pt idx="16023">
                  <c:v>3.01</c:v>
                </c:pt>
                <c:pt idx="16024">
                  <c:v>3</c:v>
                </c:pt>
                <c:pt idx="16025">
                  <c:v>3.01</c:v>
                </c:pt>
                <c:pt idx="16026">
                  <c:v>3.04</c:v>
                </c:pt>
                <c:pt idx="16027">
                  <c:v>3.09</c:v>
                </c:pt>
                <c:pt idx="16028">
                  <c:v>3.16</c:v>
                </c:pt>
                <c:pt idx="16029">
                  <c:v>3.22</c:v>
                </c:pt>
                <c:pt idx="16030">
                  <c:v>3.25</c:v>
                </c:pt>
                <c:pt idx="16031">
                  <c:v>3.23</c:v>
                </c:pt>
                <c:pt idx="16032">
                  <c:v>3.18</c:v>
                </c:pt>
                <c:pt idx="16033">
                  <c:v>3.11</c:v>
                </c:pt>
                <c:pt idx="16034">
                  <c:v>3.08</c:v>
                </c:pt>
                <c:pt idx="16035">
                  <c:v>3.06</c:v>
                </c:pt>
                <c:pt idx="16036">
                  <c:v>3.04</c:v>
                </c:pt>
                <c:pt idx="16037">
                  <c:v>3.05</c:v>
                </c:pt>
                <c:pt idx="16038">
                  <c:v>3.09</c:v>
                </c:pt>
                <c:pt idx="16039">
                  <c:v>3.13</c:v>
                </c:pt>
                <c:pt idx="16040">
                  <c:v>3.16</c:v>
                </c:pt>
                <c:pt idx="16041">
                  <c:v>3.19</c:v>
                </c:pt>
                <c:pt idx="16042">
                  <c:v>3.29</c:v>
                </c:pt>
                <c:pt idx="16043">
                  <c:v>3.32</c:v>
                </c:pt>
                <c:pt idx="16044">
                  <c:v>3.44</c:v>
                </c:pt>
                <c:pt idx="16045">
                  <c:v>3.61</c:v>
                </c:pt>
                <c:pt idx="16046">
                  <c:v>3.76</c:v>
                </c:pt>
                <c:pt idx="16047">
                  <c:v>3.91</c:v>
                </c:pt>
                <c:pt idx="16048">
                  <c:v>4.0599999999999996</c:v>
                </c:pt>
                <c:pt idx="16049">
                  <c:v>4.21</c:v>
                </c:pt>
                <c:pt idx="16050">
                  <c:v>4.45</c:v>
                </c:pt>
                <c:pt idx="16051">
                  <c:v>4.46</c:v>
                </c:pt>
                <c:pt idx="16052">
                  <c:v>4.5599999999999996</c:v>
                </c:pt>
                <c:pt idx="16053">
                  <c:v>4.6399999999999997</c:v>
                </c:pt>
                <c:pt idx="16054">
                  <c:v>4.7</c:v>
                </c:pt>
                <c:pt idx="16055">
                  <c:v>4.76</c:v>
                </c:pt>
                <c:pt idx="16056">
                  <c:v>4.8</c:v>
                </c:pt>
                <c:pt idx="16057">
                  <c:v>4.8</c:v>
                </c:pt>
                <c:pt idx="16058">
                  <c:v>4.8</c:v>
                </c:pt>
                <c:pt idx="16059">
                  <c:v>4.8</c:v>
                </c:pt>
                <c:pt idx="16060">
                  <c:v>4.9000000000000004</c:v>
                </c:pt>
                <c:pt idx="16061">
                  <c:v>4.9800000000000004</c:v>
                </c:pt>
                <c:pt idx="16062">
                  <c:v>5.03</c:v>
                </c:pt>
                <c:pt idx="16063">
                  <c:v>5.04</c:v>
                </c:pt>
                <c:pt idx="16064">
                  <c:v>5.14</c:v>
                </c:pt>
                <c:pt idx="16065">
                  <c:v>5.22</c:v>
                </c:pt>
                <c:pt idx="16066">
                  <c:v>5.27</c:v>
                </c:pt>
                <c:pt idx="16067">
                  <c:v>5.34</c:v>
                </c:pt>
                <c:pt idx="16068">
                  <c:v>5.42</c:v>
                </c:pt>
                <c:pt idx="16069">
                  <c:v>5.47</c:v>
                </c:pt>
                <c:pt idx="16070">
                  <c:v>5.5</c:v>
                </c:pt>
                <c:pt idx="16071">
                  <c:v>5.54</c:v>
                </c:pt>
                <c:pt idx="16072">
                  <c:v>5.52</c:v>
                </c:pt>
                <c:pt idx="16073">
                  <c:v>5.48</c:v>
                </c:pt>
                <c:pt idx="16074">
                  <c:v>5.42</c:v>
                </c:pt>
                <c:pt idx="16075">
                  <c:v>5.36</c:v>
                </c:pt>
                <c:pt idx="16076">
                  <c:v>5.33</c:v>
                </c:pt>
                <c:pt idx="16077">
                  <c:v>5.3</c:v>
                </c:pt>
                <c:pt idx="16078">
                  <c:v>5.28</c:v>
                </c:pt>
                <c:pt idx="16079">
                  <c:v>5.31</c:v>
                </c:pt>
                <c:pt idx="16080">
                  <c:v>5.37</c:v>
                </c:pt>
                <c:pt idx="16081">
                  <c:v>5.45</c:v>
                </c:pt>
                <c:pt idx="16082">
                  <c:v>5.58</c:v>
                </c:pt>
                <c:pt idx="16083">
                  <c:v>5.65</c:v>
                </c:pt>
                <c:pt idx="16084">
                  <c:v>5.76</c:v>
                </c:pt>
                <c:pt idx="16085">
                  <c:v>5.78</c:v>
                </c:pt>
                <c:pt idx="16086">
                  <c:v>5.75</c:v>
                </c:pt>
                <c:pt idx="16087">
                  <c:v>5.69</c:v>
                </c:pt>
                <c:pt idx="16088">
                  <c:v>5.65</c:v>
                </c:pt>
                <c:pt idx="16089">
                  <c:v>5.46</c:v>
                </c:pt>
                <c:pt idx="16090">
                  <c:v>5.34</c:v>
                </c:pt>
                <c:pt idx="16091">
                  <c:v>5.19</c:v>
                </c:pt>
                <c:pt idx="16092">
                  <c:v>5.03</c:v>
                </c:pt>
                <c:pt idx="16093">
                  <c:v>4.87</c:v>
                </c:pt>
                <c:pt idx="16094">
                  <c:v>4.74</c:v>
                </c:pt>
                <c:pt idx="16095">
                  <c:v>4.6500000000000004</c:v>
                </c:pt>
                <c:pt idx="16096">
                  <c:v>4.5999999999999996</c:v>
                </c:pt>
                <c:pt idx="16097">
                  <c:v>4.58</c:v>
                </c:pt>
                <c:pt idx="16098">
                  <c:v>4.59</c:v>
                </c:pt>
                <c:pt idx="16099">
                  <c:v>4.79</c:v>
                </c:pt>
                <c:pt idx="16100">
                  <c:v>4.91</c:v>
                </c:pt>
                <c:pt idx="16101">
                  <c:v>5.01</c:v>
                </c:pt>
                <c:pt idx="16102">
                  <c:v>5.1100000000000003</c:v>
                </c:pt>
                <c:pt idx="16103">
                  <c:v>5.21</c:v>
                </c:pt>
                <c:pt idx="16104">
                  <c:v>5.33</c:v>
                </c:pt>
                <c:pt idx="16105">
                  <c:v>5.39</c:v>
                </c:pt>
                <c:pt idx="16106">
                  <c:v>5.42</c:v>
                </c:pt>
                <c:pt idx="16107">
                  <c:v>5.44</c:v>
                </c:pt>
                <c:pt idx="16108">
                  <c:v>5.46</c:v>
                </c:pt>
                <c:pt idx="16109">
                  <c:v>5.45</c:v>
                </c:pt>
                <c:pt idx="16110">
                  <c:v>5.46</c:v>
                </c:pt>
                <c:pt idx="16111">
                  <c:v>5.45</c:v>
                </c:pt>
                <c:pt idx="16112">
                  <c:v>5.43</c:v>
                </c:pt>
                <c:pt idx="16113">
                  <c:v>5.38</c:v>
                </c:pt>
                <c:pt idx="16114">
                  <c:v>5.32</c:v>
                </c:pt>
                <c:pt idx="16115">
                  <c:v>5.25</c:v>
                </c:pt>
                <c:pt idx="16116">
                  <c:v>5.18</c:v>
                </c:pt>
                <c:pt idx="16117">
                  <c:v>5.0599999999999996</c:v>
                </c:pt>
                <c:pt idx="16118">
                  <c:v>4.97</c:v>
                </c:pt>
                <c:pt idx="16119">
                  <c:v>4.84</c:v>
                </c:pt>
                <c:pt idx="16120">
                  <c:v>4.68</c:v>
                </c:pt>
                <c:pt idx="16121">
                  <c:v>4.57</c:v>
                </c:pt>
                <c:pt idx="16122">
                  <c:v>4.34</c:v>
                </c:pt>
                <c:pt idx="16123">
                  <c:v>4.16</c:v>
                </c:pt>
                <c:pt idx="16124">
                  <c:v>4.18</c:v>
                </c:pt>
                <c:pt idx="16125">
                  <c:v>3.83</c:v>
                </c:pt>
                <c:pt idx="16126">
                  <c:v>3.72</c:v>
                </c:pt>
                <c:pt idx="16127">
                  <c:v>3.64</c:v>
                </c:pt>
                <c:pt idx="16128">
                  <c:v>3.55</c:v>
                </c:pt>
                <c:pt idx="16129">
                  <c:v>3.48</c:v>
                </c:pt>
                <c:pt idx="16130">
                  <c:v>3.44</c:v>
                </c:pt>
                <c:pt idx="16131">
                  <c:v>3.43</c:v>
                </c:pt>
                <c:pt idx="16132">
                  <c:v>3.42</c:v>
                </c:pt>
                <c:pt idx="16133">
                  <c:v>3.4</c:v>
                </c:pt>
                <c:pt idx="16134">
                  <c:v>3.41</c:v>
                </c:pt>
                <c:pt idx="16135">
                  <c:v>3.38</c:v>
                </c:pt>
                <c:pt idx="16136">
                  <c:v>3.36</c:v>
                </c:pt>
                <c:pt idx="16137">
                  <c:v>3.32</c:v>
                </c:pt>
                <c:pt idx="16138">
                  <c:v>3.3</c:v>
                </c:pt>
                <c:pt idx="16139">
                  <c:v>3.29</c:v>
                </c:pt>
                <c:pt idx="16140">
                  <c:v>3.28</c:v>
                </c:pt>
                <c:pt idx="16141">
                  <c:v>3.28</c:v>
                </c:pt>
                <c:pt idx="16142">
                  <c:v>3.27</c:v>
                </c:pt>
                <c:pt idx="16143">
                  <c:v>3.25</c:v>
                </c:pt>
                <c:pt idx="16144">
                  <c:v>3.22</c:v>
                </c:pt>
                <c:pt idx="16145">
                  <c:v>3.14</c:v>
                </c:pt>
                <c:pt idx="16146">
                  <c:v>3.11</c:v>
                </c:pt>
                <c:pt idx="16147">
                  <c:v>3.03</c:v>
                </c:pt>
                <c:pt idx="16148">
                  <c:v>2.96</c:v>
                </c:pt>
                <c:pt idx="16149">
                  <c:v>2.93</c:v>
                </c:pt>
                <c:pt idx="16150">
                  <c:v>2.91</c:v>
                </c:pt>
                <c:pt idx="16151">
                  <c:v>2.9</c:v>
                </c:pt>
                <c:pt idx="16152">
                  <c:v>2.93</c:v>
                </c:pt>
                <c:pt idx="16153">
                  <c:v>3.02</c:v>
                </c:pt>
                <c:pt idx="16154">
                  <c:v>3.25</c:v>
                </c:pt>
                <c:pt idx="16155">
                  <c:v>3.46</c:v>
                </c:pt>
                <c:pt idx="16156">
                  <c:v>3.56</c:v>
                </c:pt>
                <c:pt idx="16157">
                  <c:v>3.57</c:v>
                </c:pt>
                <c:pt idx="16158">
                  <c:v>3.52</c:v>
                </c:pt>
                <c:pt idx="16159">
                  <c:v>3.46</c:v>
                </c:pt>
                <c:pt idx="16160">
                  <c:v>3.36</c:v>
                </c:pt>
                <c:pt idx="16161">
                  <c:v>3.24</c:v>
                </c:pt>
                <c:pt idx="16162">
                  <c:v>3.09</c:v>
                </c:pt>
                <c:pt idx="16163">
                  <c:v>2.97</c:v>
                </c:pt>
                <c:pt idx="16164">
                  <c:v>2.85</c:v>
                </c:pt>
                <c:pt idx="16165">
                  <c:v>2.76</c:v>
                </c:pt>
                <c:pt idx="16166">
                  <c:v>2.69</c:v>
                </c:pt>
                <c:pt idx="16167">
                  <c:v>2.68</c:v>
                </c:pt>
                <c:pt idx="16168">
                  <c:v>2.64</c:v>
                </c:pt>
                <c:pt idx="16169">
                  <c:v>2.63</c:v>
                </c:pt>
                <c:pt idx="16170">
                  <c:v>2.64</c:v>
                </c:pt>
                <c:pt idx="16171">
                  <c:v>2.66</c:v>
                </c:pt>
                <c:pt idx="16172">
                  <c:v>2.66</c:v>
                </c:pt>
                <c:pt idx="16173">
                  <c:v>2.68</c:v>
                </c:pt>
                <c:pt idx="16174">
                  <c:v>2.68</c:v>
                </c:pt>
                <c:pt idx="16175">
                  <c:v>2.68</c:v>
                </c:pt>
                <c:pt idx="16176">
                  <c:v>2.65</c:v>
                </c:pt>
                <c:pt idx="16177">
                  <c:v>2.63</c:v>
                </c:pt>
                <c:pt idx="16178">
                  <c:v>2.6</c:v>
                </c:pt>
                <c:pt idx="16179">
                  <c:v>2.56</c:v>
                </c:pt>
                <c:pt idx="16180">
                  <c:v>2.5499999999999998</c:v>
                </c:pt>
                <c:pt idx="16181">
                  <c:v>2.5299999999999998</c:v>
                </c:pt>
                <c:pt idx="16182">
                  <c:v>2.58</c:v>
                </c:pt>
                <c:pt idx="16183">
                  <c:v>2.63</c:v>
                </c:pt>
                <c:pt idx="16184">
                  <c:v>2.72</c:v>
                </c:pt>
                <c:pt idx="16185">
                  <c:v>2.92</c:v>
                </c:pt>
                <c:pt idx="16186">
                  <c:v>3.08</c:v>
                </c:pt>
                <c:pt idx="16187">
                  <c:v>3.16</c:v>
                </c:pt>
                <c:pt idx="16188">
                  <c:v>3.18</c:v>
                </c:pt>
                <c:pt idx="16189">
                  <c:v>3.16</c:v>
                </c:pt>
                <c:pt idx="16190">
                  <c:v>3.1</c:v>
                </c:pt>
                <c:pt idx="16191">
                  <c:v>3</c:v>
                </c:pt>
                <c:pt idx="16192">
                  <c:v>2.91</c:v>
                </c:pt>
                <c:pt idx="16193">
                  <c:v>2.82</c:v>
                </c:pt>
                <c:pt idx="16194">
                  <c:v>2.74</c:v>
                </c:pt>
                <c:pt idx="16195">
                  <c:v>2.69</c:v>
                </c:pt>
                <c:pt idx="16196">
                  <c:v>2.64</c:v>
                </c:pt>
                <c:pt idx="16197">
                  <c:v>2.6</c:v>
                </c:pt>
                <c:pt idx="16198">
                  <c:v>2.5499999999999998</c:v>
                </c:pt>
                <c:pt idx="16199">
                  <c:v>2.54</c:v>
                </c:pt>
                <c:pt idx="16200">
                  <c:v>2.6</c:v>
                </c:pt>
                <c:pt idx="16201">
                  <c:v>2.68</c:v>
                </c:pt>
                <c:pt idx="16202">
                  <c:v>2.76</c:v>
                </c:pt>
                <c:pt idx="16203">
                  <c:v>2.86</c:v>
                </c:pt>
                <c:pt idx="16204">
                  <c:v>2.92</c:v>
                </c:pt>
                <c:pt idx="16205">
                  <c:v>2.98</c:v>
                </c:pt>
                <c:pt idx="16206">
                  <c:v>3.06</c:v>
                </c:pt>
                <c:pt idx="16207">
                  <c:v>3.16</c:v>
                </c:pt>
                <c:pt idx="16208">
                  <c:v>3.25</c:v>
                </c:pt>
                <c:pt idx="16209">
                  <c:v>3.28</c:v>
                </c:pt>
                <c:pt idx="16210">
                  <c:v>3.25</c:v>
                </c:pt>
                <c:pt idx="16211">
                  <c:v>3.17</c:v>
                </c:pt>
                <c:pt idx="16212">
                  <c:v>3.06</c:v>
                </c:pt>
                <c:pt idx="16213">
                  <c:v>2.92</c:v>
                </c:pt>
                <c:pt idx="16214">
                  <c:v>2.8</c:v>
                </c:pt>
                <c:pt idx="16215">
                  <c:v>2.67</c:v>
                </c:pt>
                <c:pt idx="16216">
                  <c:v>2.57</c:v>
                </c:pt>
                <c:pt idx="16217">
                  <c:v>2.46</c:v>
                </c:pt>
                <c:pt idx="16218">
                  <c:v>2.38</c:v>
                </c:pt>
                <c:pt idx="16219">
                  <c:v>2.2799999999999998</c:v>
                </c:pt>
                <c:pt idx="16220">
                  <c:v>2.23</c:v>
                </c:pt>
                <c:pt idx="16221">
                  <c:v>2.16</c:v>
                </c:pt>
                <c:pt idx="16222">
                  <c:v>2.1</c:v>
                </c:pt>
                <c:pt idx="16223">
                  <c:v>2.06</c:v>
                </c:pt>
                <c:pt idx="16224">
                  <c:v>2.02</c:v>
                </c:pt>
                <c:pt idx="16225">
                  <c:v>2</c:v>
                </c:pt>
                <c:pt idx="16226">
                  <c:v>1.94</c:v>
                </c:pt>
                <c:pt idx="16227">
                  <c:v>1.9</c:v>
                </c:pt>
                <c:pt idx="16228">
                  <c:v>1.83</c:v>
                </c:pt>
                <c:pt idx="16229">
                  <c:v>1.77</c:v>
                </c:pt>
                <c:pt idx="16230">
                  <c:v>1.73</c:v>
                </c:pt>
                <c:pt idx="16231">
                  <c:v>1.68</c:v>
                </c:pt>
                <c:pt idx="16232">
                  <c:v>1.64</c:v>
                </c:pt>
                <c:pt idx="16233">
                  <c:v>1.59</c:v>
                </c:pt>
                <c:pt idx="16234">
                  <c:v>1.56</c:v>
                </c:pt>
                <c:pt idx="16235">
                  <c:v>1.54</c:v>
                </c:pt>
                <c:pt idx="16236">
                  <c:v>1.53</c:v>
                </c:pt>
                <c:pt idx="16237">
                  <c:v>1.52</c:v>
                </c:pt>
                <c:pt idx="16238">
                  <c:v>1.52</c:v>
                </c:pt>
                <c:pt idx="16239">
                  <c:v>1.5</c:v>
                </c:pt>
                <c:pt idx="16240">
                  <c:v>1.43</c:v>
                </c:pt>
                <c:pt idx="16241">
                  <c:v>1.44</c:v>
                </c:pt>
                <c:pt idx="16242">
                  <c:v>1.42</c:v>
                </c:pt>
                <c:pt idx="16243">
                  <c:v>1.37</c:v>
                </c:pt>
                <c:pt idx="16244">
                  <c:v>1.34</c:v>
                </c:pt>
                <c:pt idx="16245">
                  <c:v>1.32</c:v>
                </c:pt>
                <c:pt idx="16246">
                  <c:v>1.3</c:v>
                </c:pt>
                <c:pt idx="16247">
                  <c:v>1.27</c:v>
                </c:pt>
                <c:pt idx="16248">
                  <c:v>1.24</c:v>
                </c:pt>
                <c:pt idx="16249">
                  <c:v>1.21</c:v>
                </c:pt>
                <c:pt idx="16250">
                  <c:v>1.17</c:v>
                </c:pt>
                <c:pt idx="16251">
                  <c:v>1.1399999999999999</c:v>
                </c:pt>
                <c:pt idx="16252">
                  <c:v>1.1000000000000001</c:v>
                </c:pt>
                <c:pt idx="16253">
                  <c:v>1.06</c:v>
                </c:pt>
                <c:pt idx="16254">
                  <c:v>1.03</c:v>
                </c:pt>
                <c:pt idx="16255">
                  <c:v>1.01</c:v>
                </c:pt>
                <c:pt idx="16256">
                  <c:v>0.95</c:v>
                </c:pt>
                <c:pt idx="16257">
                  <c:v>0.97</c:v>
                </c:pt>
                <c:pt idx="16258">
                  <c:v>0.94</c:v>
                </c:pt>
                <c:pt idx="16259">
                  <c:v>0.92</c:v>
                </c:pt>
                <c:pt idx="16260">
                  <c:v>0.89</c:v>
                </c:pt>
                <c:pt idx="16261">
                  <c:v>0.88</c:v>
                </c:pt>
                <c:pt idx="16262">
                  <c:v>0.89</c:v>
                </c:pt>
                <c:pt idx="16263">
                  <c:v>0.92</c:v>
                </c:pt>
                <c:pt idx="16264">
                  <c:v>0.96</c:v>
                </c:pt>
                <c:pt idx="16265">
                  <c:v>1.01</c:v>
                </c:pt>
                <c:pt idx="16266">
                  <c:v>1.1000000000000001</c:v>
                </c:pt>
                <c:pt idx="16267">
                  <c:v>1.1399999999999999</c:v>
                </c:pt>
                <c:pt idx="16268">
                  <c:v>1.1399999999999999</c:v>
                </c:pt>
                <c:pt idx="16269">
                  <c:v>1.1299999999999999</c:v>
                </c:pt>
                <c:pt idx="16270">
                  <c:v>1.1200000000000001</c:v>
                </c:pt>
                <c:pt idx="16271">
                  <c:v>1.18</c:v>
                </c:pt>
                <c:pt idx="16272">
                  <c:v>1.17</c:v>
                </c:pt>
                <c:pt idx="16273">
                  <c:v>1.1599999999999999</c:v>
                </c:pt>
                <c:pt idx="16274">
                  <c:v>1.1499999999999999</c:v>
                </c:pt>
                <c:pt idx="16275">
                  <c:v>1.1499999999999999</c:v>
                </c:pt>
                <c:pt idx="16276">
                  <c:v>1.1200000000000001</c:v>
                </c:pt>
                <c:pt idx="16277">
                  <c:v>1.06</c:v>
                </c:pt>
                <c:pt idx="16278">
                  <c:v>1.01</c:v>
                </c:pt>
                <c:pt idx="16279">
                  <c:v>0.97</c:v>
                </c:pt>
                <c:pt idx="16280">
                  <c:v>0.93</c:v>
                </c:pt>
                <c:pt idx="16281">
                  <c:v>0.88</c:v>
                </c:pt>
                <c:pt idx="16282">
                  <c:v>0.86</c:v>
                </c:pt>
                <c:pt idx="16283">
                  <c:v>0.86</c:v>
                </c:pt>
                <c:pt idx="16284">
                  <c:v>0.9</c:v>
                </c:pt>
                <c:pt idx="16285">
                  <c:v>0.96</c:v>
                </c:pt>
                <c:pt idx="16286">
                  <c:v>1.01</c:v>
                </c:pt>
                <c:pt idx="16287">
                  <c:v>1.03</c:v>
                </c:pt>
                <c:pt idx="16288">
                  <c:v>1.03</c:v>
                </c:pt>
                <c:pt idx="16289">
                  <c:v>1.03</c:v>
                </c:pt>
                <c:pt idx="16290">
                  <c:v>1.01</c:v>
                </c:pt>
                <c:pt idx="16291">
                  <c:v>0.99</c:v>
                </c:pt>
                <c:pt idx="16292">
                  <c:v>0.96</c:v>
                </c:pt>
                <c:pt idx="16293">
                  <c:v>0.92</c:v>
                </c:pt>
                <c:pt idx="16294">
                  <c:v>0.9</c:v>
                </c:pt>
                <c:pt idx="16295">
                  <c:v>0.9</c:v>
                </c:pt>
                <c:pt idx="16296">
                  <c:v>1</c:v>
                </c:pt>
                <c:pt idx="16297">
                  <c:v>1.2</c:v>
                </c:pt>
                <c:pt idx="16298">
                  <c:v>1.35</c:v>
                </c:pt>
                <c:pt idx="16299">
                  <c:v>1.45</c:v>
                </c:pt>
                <c:pt idx="16300">
                  <c:v>1.5</c:v>
                </c:pt>
                <c:pt idx="16301">
                  <c:v>1.56</c:v>
                </c:pt>
                <c:pt idx="16302">
                  <c:v>1.76</c:v>
                </c:pt>
                <c:pt idx="16303">
                  <c:v>2.09</c:v>
                </c:pt>
                <c:pt idx="16304">
                  <c:v>2.52</c:v>
                </c:pt>
                <c:pt idx="16305">
                  <c:v>2.88</c:v>
                </c:pt>
                <c:pt idx="16306">
                  <c:v>3.2</c:v>
                </c:pt>
                <c:pt idx="16307">
                  <c:v>3.46</c:v>
                </c:pt>
                <c:pt idx="16308">
                  <c:v>3.66</c:v>
                </c:pt>
                <c:pt idx="16309">
                  <c:v>3.79</c:v>
                </c:pt>
                <c:pt idx="16310">
                  <c:v>3.8</c:v>
                </c:pt>
                <c:pt idx="16311">
                  <c:v>3.69</c:v>
                </c:pt>
                <c:pt idx="16312">
                  <c:v>3.49</c:v>
                </c:pt>
                <c:pt idx="16313">
                  <c:v>3.23</c:v>
                </c:pt>
                <c:pt idx="16314">
                  <c:v>3.01</c:v>
                </c:pt>
                <c:pt idx="16315">
                  <c:v>2.78</c:v>
                </c:pt>
                <c:pt idx="16316">
                  <c:v>2.5499999999999998</c:v>
                </c:pt>
                <c:pt idx="16317">
                  <c:v>2.39</c:v>
                </c:pt>
                <c:pt idx="16318">
                  <c:v>2.2400000000000002</c:v>
                </c:pt>
                <c:pt idx="16319">
                  <c:v>2.11</c:v>
                </c:pt>
                <c:pt idx="16320">
                  <c:v>2.02</c:v>
                </c:pt>
                <c:pt idx="16321">
                  <c:v>1.97</c:v>
                </c:pt>
                <c:pt idx="16322">
                  <c:v>1.92</c:v>
                </c:pt>
                <c:pt idx="16323">
                  <c:v>1.84</c:v>
                </c:pt>
                <c:pt idx="16324">
                  <c:v>1.72</c:v>
                </c:pt>
                <c:pt idx="16325">
                  <c:v>1.63</c:v>
                </c:pt>
                <c:pt idx="16326">
                  <c:v>1.57</c:v>
                </c:pt>
                <c:pt idx="16327">
                  <c:v>1.64</c:v>
                </c:pt>
                <c:pt idx="16328">
                  <c:v>1.63</c:v>
                </c:pt>
                <c:pt idx="16329">
                  <c:v>1.62</c:v>
                </c:pt>
                <c:pt idx="16330">
                  <c:v>1.69</c:v>
                </c:pt>
                <c:pt idx="16331">
                  <c:v>1.86</c:v>
                </c:pt>
                <c:pt idx="16332">
                  <c:v>2.02</c:v>
                </c:pt>
                <c:pt idx="16333">
                  <c:v>2.11</c:v>
                </c:pt>
                <c:pt idx="16334">
                  <c:v>2.15</c:v>
                </c:pt>
                <c:pt idx="16335">
                  <c:v>2.1800000000000002</c:v>
                </c:pt>
                <c:pt idx="16336">
                  <c:v>2.17</c:v>
                </c:pt>
                <c:pt idx="16337">
                  <c:v>2.08</c:v>
                </c:pt>
                <c:pt idx="16338">
                  <c:v>2.02</c:v>
                </c:pt>
                <c:pt idx="16339">
                  <c:v>1.96</c:v>
                </c:pt>
                <c:pt idx="16340">
                  <c:v>1.92</c:v>
                </c:pt>
                <c:pt idx="16341">
                  <c:v>1.9</c:v>
                </c:pt>
                <c:pt idx="16342">
                  <c:v>1.91</c:v>
                </c:pt>
                <c:pt idx="16343">
                  <c:v>1.96</c:v>
                </c:pt>
                <c:pt idx="16344">
                  <c:v>2.02</c:v>
                </c:pt>
                <c:pt idx="16345">
                  <c:v>2.16</c:v>
                </c:pt>
                <c:pt idx="16346">
                  <c:v>2.2400000000000002</c:v>
                </c:pt>
                <c:pt idx="16347">
                  <c:v>2.35</c:v>
                </c:pt>
                <c:pt idx="16348">
                  <c:v>2.48</c:v>
                </c:pt>
                <c:pt idx="16349">
                  <c:v>2.66</c:v>
                </c:pt>
                <c:pt idx="16350">
                  <c:v>2.82</c:v>
                </c:pt>
                <c:pt idx="16351">
                  <c:v>3.08</c:v>
                </c:pt>
                <c:pt idx="16352">
                  <c:v>3.35</c:v>
                </c:pt>
                <c:pt idx="16353">
                  <c:v>3.56</c:v>
                </c:pt>
                <c:pt idx="16354">
                  <c:v>3.75</c:v>
                </c:pt>
                <c:pt idx="16355">
                  <c:v>3.75</c:v>
                </c:pt>
                <c:pt idx="16356">
                  <c:v>3.74</c:v>
                </c:pt>
                <c:pt idx="16357">
                  <c:v>3.69</c:v>
                </c:pt>
                <c:pt idx="16358">
                  <c:v>3.64</c:v>
                </c:pt>
                <c:pt idx="16359">
                  <c:v>3.56</c:v>
                </c:pt>
                <c:pt idx="16360">
                  <c:v>3.49</c:v>
                </c:pt>
                <c:pt idx="16361">
                  <c:v>3.4</c:v>
                </c:pt>
                <c:pt idx="16362">
                  <c:v>3.32</c:v>
                </c:pt>
                <c:pt idx="16363">
                  <c:v>3.26</c:v>
                </c:pt>
                <c:pt idx="16364">
                  <c:v>3.22</c:v>
                </c:pt>
                <c:pt idx="16365">
                  <c:v>3.23</c:v>
                </c:pt>
                <c:pt idx="16366">
                  <c:v>3.24</c:v>
                </c:pt>
                <c:pt idx="16367">
                  <c:v>3.27</c:v>
                </c:pt>
                <c:pt idx="16368">
                  <c:v>3.27</c:v>
                </c:pt>
                <c:pt idx="16369">
                  <c:v>3.22</c:v>
                </c:pt>
                <c:pt idx="16370">
                  <c:v>3.13</c:v>
                </c:pt>
                <c:pt idx="16371">
                  <c:v>3.06</c:v>
                </c:pt>
                <c:pt idx="16372">
                  <c:v>2.96</c:v>
                </c:pt>
                <c:pt idx="16373">
                  <c:v>2.9</c:v>
                </c:pt>
                <c:pt idx="16374">
                  <c:v>2.9</c:v>
                </c:pt>
                <c:pt idx="16375">
                  <c:v>2.96</c:v>
                </c:pt>
                <c:pt idx="16376">
                  <c:v>3</c:v>
                </c:pt>
                <c:pt idx="16377">
                  <c:v>3.02</c:v>
                </c:pt>
                <c:pt idx="16378">
                  <c:v>2.97</c:v>
                </c:pt>
                <c:pt idx="16379">
                  <c:v>2.9</c:v>
                </c:pt>
                <c:pt idx="16380">
                  <c:v>2.84</c:v>
                </c:pt>
                <c:pt idx="16381">
                  <c:v>2.74</c:v>
                </c:pt>
                <c:pt idx="16382">
                  <c:v>2.64</c:v>
                </c:pt>
                <c:pt idx="16383">
                  <c:v>2.5099999999999998</c:v>
                </c:pt>
                <c:pt idx="16384">
                  <c:v>2.4</c:v>
                </c:pt>
                <c:pt idx="16385">
                  <c:v>2.31</c:v>
                </c:pt>
                <c:pt idx="16386">
                  <c:v>2.27</c:v>
                </c:pt>
                <c:pt idx="16387">
                  <c:v>2.2799999999999998</c:v>
                </c:pt>
                <c:pt idx="16388">
                  <c:v>2.33</c:v>
                </c:pt>
                <c:pt idx="16389">
                  <c:v>2.4900000000000002</c:v>
                </c:pt>
                <c:pt idx="16390">
                  <c:v>2.68</c:v>
                </c:pt>
                <c:pt idx="16391">
                  <c:v>2.87</c:v>
                </c:pt>
                <c:pt idx="16392">
                  <c:v>3.06</c:v>
                </c:pt>
                <c:pt idx="16393">
                  <c:v>3.27</c:v>
                </c:pt>
                <c:pt idx="16394">
                  <c:v>3.34</c:v>
                </c:pt>
                <c:pt idx="16395">
                  <c:v>3.4</c:v>
                </c:pt>
                <c:pt idx="16396">
                  <c:v>3.48</c:v>
                </c:pt>
                <c:pt idx="16397">
                  <c:v>3.56</c:v>
                </c:pt>
                <c:pt idx="16398">
                  <c:v>3.66</c:v>
                </c:pt>
                <c:pt idx="16399">
                  <c:v>3.72</c:v>
                </c:pt>
                <c:pt idx="16400">
                  <c:v>3.83</c:v>
                </c:pt>
                <c:pt idx="16401">
                  <c:v>3.95</c:v>
                </c:pt>
                <c:pt idx="16402">
                  <c:v>3.98</c:v>
                </c:pt>
                <c:pt idx="16403">
                  <c:v>4.2</c:v>
                </c:pt>
                <c:pt idx="16404">
                  <c:v>4.33</c:v>
                </c:pt>
                <c:pt idx="16405">
                  <c:v>4.43</c:v>
                </c:pt>
                <c:pt idx="16406">
                  <c:v>4.5599999999999996</c:v>
                </c:pt>
                <c:pt idx="16407">
                  <c:v>4.6500000000000004</c:v>
                </c:pt>
                <c:pt idx="16408">
                  <c:v>4.74</c:v>
                </c:pt>
                <c:pt idx="16409">
                  <c:v>4.8499999999999996</c:v>
                </c:pt>
                <c:pt idx="16410">
                  <c:v>4.96</c:v>
                </c:pt>
                <c:pt idx="16411">
                  <c:v>5.05</c:v>
                </c:pt>
                <c:pt idx="16412">
                  <c:v>5.14</c:v>
                </c:pt>
                <c:pt idx="16413">
                  <c:v>5.26</c:v>
                </c:pt>
                <c:pt idx="16414">
                  <c:v>5.32</c:v>
                </c:pt>
                <c:pt idx="16415">
                  <c:v>5.42</c:v>
                </c:pt>
                <c:pt idx="16416">
                  <c:v>5.5</c:v>
                </c:pt>
                <c:pt idx="16417">
                  <c:v>5.59</c:v>
                </c:pt>
                <c:pt idx="16418">
                  <c:v>5.66</c:v>
                </c:pt>
                <c:pt idx="16419">
                  <c:v>5.72</c:v>
                </c:pt>
                <c:pt idx="16420">
                  <c:v>5.76</c:v>
                </c:pt>
                <c:pt idx="16421">
                  <c:v>5.86</c:v>
                </c:pt>
                <c:pt idx="16422">
                  <c:v>5.82</c:v>
                </c:pt>
                <c:pt idx="16423">
                  <c:v>5.79</c:v>
                </c:pt>
                <c:pt idx="16424">
                  <c:v>5.74</c:v>
                </c:pt>
                <c:pt idx="16425">
                  <c:v>5.66</c:v>
                </c:pt>
                <c:pt idx="16426">
                  <c:v>5.61</c:v>
                </c:pt>
                <c:pt idx="16427">
                  <c:v>5.55</c:v>
                </c:pt>
                <c:pt idx="16428">
                  <c:v>5.57</c:v>
                </c:pt>
                <c:pt idx="16429">
                  <c:v>5.57</c:v>
                </c:pt>
                <c:pt idx="16430">
                  <c:v>5.58</c:v>
                </c:pt>
                <c:pt idx="16431">
                  <c:v>5.62</c:v>
                </c:pt>
                <c:pt idx="16432">
                  <c:v>5.69</c:v>
                </c:pt>
                <c:pt idx="16433">
                  <c:v>5.74</c:v>
                </c:pt>
                <c:pt idx="16434">
                  <c:v>5.79</c:v>
                </c:pt>
                <c:pt idx="16435">
                  <c:v>5.85</c:v>
                </c:pt>
                <c:pt idx="16436">
                  <c:v>5.9</c:v>
                </c:pt>
                <c:pt idx="16437">
                  <c:v>6.03</c:v>
                </c:pt>
                <c:pt idx="16438">
                  <c:v>6.09</c:v>
                </c:pt>
                <c:pt idx="16439">
                  <c:v>6.17</c:v>
                </c:pt>
                <c:pt idx="16440">
                  <c:v>6.22</c:v>
                </c:pt>
                <c:pt idx="16441">
                  <c:v>6.26</c:v>
                </c:pt>
                <c:pt idx="16442">
                  <c:v>6.29</c:v>
                </c:pt>
                <c:pt idx="16443">
                  <c:v>6.3</c:v>
                </c:pt>
                <c:pt idx="16444">
                  <c:v>6.3</c:v>
                </c:pt>
                <c:pt idx="16445">
                  <c:v>6.3</c:v>
                </c:pt>
                <c:pt idx="16446">
                  <c:v>6.28</c:v>
                </c:pt>
                <c:pt idx="16447">
                  <c:v>6.27</c:v>
                </c:pt>
                <c:pt idx="16448">
                  <c:v>6.26</c:v>
                </c:pt>
                <c:pt idx="16449">
                  <c:v>6.26</c:v>
                </c:pt>
                <c:pt idx="16450">
                  <c:v>6.25</c:v>
                </c:pt>
                <c:pt idx="16451">
                  <c:v>6.23</c:v>
                </c:pt>
                <c:pt idx="16452">
                  <c:v>6.22</c:v>
                </c:pt>
                <c:pt idx="16453">
                  <c:v>6.2</c:v>
                </c:pt>
                <c:pt idx="16454">
                  <c:v>6.23</c:v>
                </c:pt>
                <c:pt idx="16455">
                  <c:v>6.26</c:v>
                </c:pt>
                <c:pt idx="16456">
                  <c:v>6.38</c:v>
                </c:pt>
                <c:pt idx="16457">
                  <c:v>6.47</c:v>
                </c:pt>
                <c:pt idx="16458">
                  <c:v>6.54</c:v>
                </c:pt>
                <c:pt idx="16459">
                  <c:v>6.59</c:v>
                </c:pt>
                <c:pt idx="16460">
                  <c:v>6.64</c:v>
                </c:pt>
                <c:pt idx="16461">
                  <c:v>6.68</c:v>
                </c:pt>
                <c:pt idx="16462">
                  <c:v>6.7</c:v>
                </c:pt>
                <c:pt idx="16463">
                  <c:v>6.7</c:v>
                </c:pt>
                <c:pt idx="16464">
                  <c:v>6.67</c:v>
                </c:pt>
                <c:pt idx="16465">
                  <c:v>6.64</c:v>
                </c:pt>
                <c:pt idx="16466">
                  <c:v>6.58</c:v>
                </c:pt>
                <c:pt idx="16467">
                  <c:v>6.54</c:v>
                </c:pt>
                <c:pt idx="16468">
                  <c:v>6.48</c:v>
                </c:pt>
                <c:pt idx="16469">
                  <c:v>6.4</c:v>
                </c:pt>
                <c:pt idx="16470">
                  <c:v>6.34</c:v>
                </c:pt>
                <c:pt idx="16471">
                  <c:v>6.26</c:v>
                </c:pt>
                <c:pt idx="16472">
                  <c:v>6.2</c:v>
                </c:pt>
                <c:pt idx="16473">
                  <c:v>6.15</c:v>
                </c:pt>
                <c:pt idx="16474">
                  <c:v>6.1</c:v>
                </c:pt>
                <c:pt idx="16475">
                  <c:v>6.07</c:v>
                </c:pt>
                <c:pt idx="16476">
                  <c:v>6.05</c:v>
                </c:pt>
                <c:pt idx="16477">
                  <c:v>6.03</c:v>
                </c:pt>
                <c:pt idx="16478">
                  <c:v>6</c:v>
                </c:pt>
                <c:pt idx="16479">
                  <c:v>5.97</c:v>
                </c:pt>
                <c:pt idx="16480">
                  <c:v>5.9</c:v>
                </c:pt>
                <c:pt idx="16481">
                  <c:v>5.82</c:v>
                </c:pt>
                <c:pt idx="16482">
                  <c:v>5.72</c:v>
                </c:pt>
                <c:pt idx="16483">
                  <c:v>5.65</c:v>
                </c:pt>
                <c:pt idx="16484">
                  <c:v>5.47</c:v>
                </c:pt>
                <c:pt idx="16485">
                  <c:v>5.32</c:v>
                </c:pt>
                <c:pt idx="16486">
                  <c:v>5.19</c:v>
                </c:pt>
                <c:pt idx="16487">
                  <c:v>5.03</c:v>
                </c:pt>
                <c:pt idx="16488">
                  <c:v>4.88</c:v>
                </c:pt>
                <c:pt idx="16489">
                  <c:v>4.75</c:v>
                </c:pt>
                <c:pt idx="16490">
                  <c:v>4.62</c:v>
                </c:pt>
                <c:pt idx="16491">
                  <c:v>4.5</c:v>
                </c:pt>
                <c:pt idx="16492">
                  <c:v>4.38</c:v>
                </c:pt>
                <c:pt idx="16493">
                  <c:v>4.2699999999999996</c:v>
                </c:pt>
                <c:pt idx="16494">
                  <c:v>4.16</c:v>
                </c:pt>
                <c:pt idx="16495">
                  <c:v>4.04</c:v>
                </c:pt>
                <c:pt idx="16496">
                  <c:v>3.96</c:v>
                </c:pt>
                <c:pt idx="16497">
                  <c:v>3.86</c:v>
                </c:pt>
                <c:pt idx="16498">
                  <c:v>3.84</c:v>
                </c:pt>
                <c:pt idx="16499">
                  <c:v>3.64</c:v>
                </c:pt>
                <c:pt idx="16500">
                  <c:v>3.55</c:v>
                </c:pt>
                <c:pt idx="16501">
                  <c:v>3.45</c:v>
                </c:pt>
                <c:pt idx="16502">
                  <c:v>3.37</c:v>
                </c:pt>
                <c:pt idx="16503">
                  <c:v>3.28</c:v>
                </c:pt>
                <c:pt idx="16504">
                  <c:v>3.2</c:v>
                </c:pt>
                <c:pt idx="16505">
                  <c:v>3.12</c:v>
                </c:pt>
                <c:pt idx="16506">
                  <c:v>3.05</c:v>
                </c:pt>
                <c:pt idx="16507">
                  <c:v>2.97</c:v>
                </c:pt>
                <c:pt idx="16508">
                  <c:v>2.91</c:v>
                </c:pt>
                <c:pt idx="16509">
                  <c:v>2.84</c:v>
                </c:pt>
                <c:pt idx="16510">
                  <c:v>2.78</c:v>
                </c:pt>
                <c:pt idx="16511">
                  <c:v>2.74</c:v>
                </c:pt>
                <c:pt idx="16512">
                  <c:v>2.68</c:v>
                </c:pt>
                <c:pt idx="16513">
                  <c:v>2.62</c:v>
                </c:pt>
                <c:pt idx="16514">
                  <c:v>2.62</c:v>
                </c:pt>
                <c:pt idx="16515">
                  <c:v>2.5499999999999998</c:v>
                </c:pt>
                <c:pt idx="16516">
                  <c:v>2.52</c:v>
                </c:pt>
                <c:pt idx="16517">
                  <c:v>2.48</c:v>
                </c:pt>
                <c:pt idx="16518">
                  <c:v>2.4500000000000002</c:v>
                </c:pt>
                <c:pt idx="16519">
                  <c:v>2.42</c:v>
                </c:pt>
                <c:pt idx="16520">
                  <c:v>2.4</c:v>
                </c:pt>
                <c:pt idx="16521">
                  <c:v>2.41</c:v>
                </c:pt>
                <c:pt idx="16522">
                  <c:v>2.41</c:v>
                </c:pt>
                <c:pt idx="16523">
                  <c:v>2.41</c:v>
                </c:pt>
                <c:pt idx="16524">
                  <c:v>2.4</c:v>
                </c:pt>
                <c:pt idx="16525">
                  <c:v>2.41</c:v>
                </c:pt>
                <c:pt idx="16526">
                  <c:v>2.4300000000000002</c:v>
                </c:pt>
                <c:pt idx="16527">
                  <c:v>2.4500000000000002</c:v>
                </c:pt>
                <c:pt idx="16528">
                  <c:v>2.4700000000000002</c:v>
                </c:pt>
                <c:pt idx="16529">
                  <c:v>2.4700000000000002</c:v>
                </c:pt>
                <c:pt idx="16530">
                  <c:v>2.4500000000000002</c:v>
                </c:pt>
                <c:pt idx="16531">
                  <c:v>2.4300000000000002</c:v>
                </c:pt>
                <c:pt idx="16532">
                  <c:v>2.4</c:v>
                </c:pt>
                <c:pt idx="16533">
                  <c:v>2.37</c:v>
                </c:pt>
                <c:pt idx="16534">
                  <c:v>2.33</c:v>
                </c:pt>
                <c:pt idx="16535">
                  <c:v>2.2999999999999998</c:v>
                </c:pt>
                <c:pt idx="16536">
                  <c:v>2.29</c:v>
                </c:pt>
                <c:pt idx="16537">
                  <c:v>2.2999999999999998</c:v>
                </c:pt>
                <c:pt idx="16538">
                  <c:v>2.2999999999999998</c:v>
                </c:pt>
                <c:pt idx="16539">
                  <c:v>2.29</c:v>
                </c:pt>
                <c:pt idx="16540">
                  <c:v>2.27</c:v>
                </c:pt>
                <c:pt idx="16541">
                  <c:v>2.2599999999999998</c:v>
                </c:pt>
                <c:pt idx="16542">
                  <c:v>2.2000000000000002</c:v>
                </c:pt>
                <c:pt idx="16543">
                  <c:v>2.2000000000000002</c:v>
                </c:pt>
                <c:pt idx="16544">
                  <c:v>2.2000000000000002</c:v>
                </c:pt>
                <c:pt idx="16545">
                  <c:v>2.19</c:v>
                </c:pt>
                <c:pt idx="16546">
                  <c:v>2.16</c:v>
                </c:pt>
                <c:pt idx="16547">
                  <c:v>2.12</c:v>
                </c:pt>
                <c:pt idx="16548">
                  <c:v>2.0699999999999998</c:v>
                </c:pt>
                <c:pt idx="16549">
                  <c:v>2.0299999999999998</c:v>
                </c:pt>
                <c:pt idx="16550">
                  <c:v>1.97</c:v>
                </c:pt>
                <c:pt idx="16551">
                  <c:v>1.9</c:v>
                </c:pt>
                <c:pt idx="16552">
                  <c:v>1.9</c:v>
                </c:pt>
                <c:pt idx="16553">
                  <c:v>1.88</c:v>
                </c:pt>
                <c:pt idx="16554">
                  <c:v>1.82</c:v>
                </c:pt>
                <c:pt idx="16555">
                  <c:v>1.74</c:v>
                </c:pt>
                <c:pt idx="16556">
                  <c:v>1.73</c:v>
                </c:pt>
                <c:pt idx="16557">
                  <c:v>1.72</c:v>
                </c:pt>
                <c:pt idx="16558">
                  <c:v>1.69</c:v>
                </c:pt>
                <c:pt idx="16559">
                  <c:v>1.7</c:v>
                </c:pt>
                <c:pt idx="16560">
                  <c:v>1.72</c:v>
                </c:pt>
                <c:pt idx="16561">
                  <c:v>1.76</c:v>
                </c:pt>
                <c:pt idx="16562">
                  <c:v>1.82</c:v>
                </c:pt>
                <c:pt idx="16563">
                  <c:v>1.91</c:v>
                </c:pt>
                <c:pt idx="16564">
                  <c:v>2.02</c:v>
                </c:pt>
                <c:pt idx="16565">
                  <c:v>2.09</c:v>
                </c:pt>
                <c:pt idx="16566">
                  <c:v>2.13</c:v>
                </c:pt>
                <c:pt idx="16567">
                  <c:v>2.16</c:v>
                </c:pt>
                <c:pt idx="16568">
                  <c:v>2.1</c:v>
                </c:pt>
                <c:pt idx="16569">
                  <c:v>2.04</c:v>
                </c:pt>
                <c:pt idx="16570">
                  <c:v>1.97</c:v>
                </c:pt>
                <c:pt idx="16571">
                  <c:v>1.92</c:v>
                </c:pt>
                <c:pt idx="16572">
                  <c:v>1.84</c:v>
                </c:pt>
                <c:pt idx="16573">
                  <c:v>1.8</c:v>
                </c:pt>
                <c:pt idx="16574">
                  <c:v>1.76</c:v>
                </c:pt>
                <c:pt idx="16575">
                  <c:v>1.73</c:v>
                </c:pt>
                <c:pt idx="16576">
                  <c:v>1.66</c:v>
                </c:pt>
                <c:pt idx="16577">
                  <c:v>1.62</c:v>
                </c:pt>
                <c:pt idx="16578">
                  <c:v>1.59</c:v>
                </c:pt>
                <c:pt idx="16579">
                  <c:v>1.55</c:v>
                </c:pt>
                <c:pt idx="16580">
                  <c:v>1.53</c:v>
                </c:pt>
                <c:pt idx="16581">
                  <c:v>1.5</c:v>
                </c:pt>
                <c:pt idx="16582">
                  <c:v>1.46</c:v>
                </c:pt>
                <c:pt idx="16583">
                  <c:v>1.42</c:v>
                </c:pt>
                <c:pt idx="16584">
                  <c:v>1.38</c:v>
                </c:pt>
                <c:pt idx="16585">
                  <c:v>1.34</c:v>
                </c:pt>
                <c:pt idx="16586">
                  <c:v>1.32</c:v>
                </c:pt>
                <c:pt idx="16587">
                  <c:v>1.29</c:v>
                </c:pt>
                <c:pt idx="16588">
                  <c:v>1.26</c:v>
                </c:pt>
                <c:pt idx="16589">
                  <c:v>1.23</c:v>
                </c:pt>
                <c:pt idx="16590">
                  <c:v>1.2</c:v>
                </c:pt>
                <c:pt idx="16591">
                  <c:v>1.2</c:v>
                </c:pt>
                <c:pt idx="16592">
                  <c:v>1.1599999999999999</c:v>
                </c:pt>
                <c:pt idx="16593">
                  <c:v>1.1299999999999999</c:v>
                </c:pt>
                <c:pt idx="16594">
                  <c:v>1.1100000000000001</c:v>
                </c:pt>
                <c:pt idx="16595">
                  <c:v>1.0900000000000001</c:v>
                </c:pt>
                <c:pt idx="16596">
                  <c:v>1.07</c:v>
                </c:pt>
                <c:pt idx="16597">
                  <c:v>1.05</c:v>
                </c:pt>
                <c:pt idx="16598">
                  <c:v>1.05</c:v>
                </c:pt>
                <c:pt idx="16599">
                  <c:v>1.05</c:v>
                </c:pt>
                <c:pt idx="16600">
                  <c:v>1.04</c:v>
                </c:pt>
                <c:pt idx="16601">
                  <c:v>1.03</c:v>
                </c:pt>
                <c:pt idx="16602">
                  <c:v>1.02</c:v>
                </c:pt>
                <c:pt idx="16603">
                  <c:v>1</c:v>
                </c:pt>
                <c:pt idx="16604">
                  <c:v>1</c:v>
                </c:pt>
                <c:pt idx="16605">
                  <c:v>0.99</c:v>
                </c:pt>
                <c:pt idx="16606">
                  <c:v>0.99</c:v>
                </c:pt>
                <c:pt idx="16607">
                  <c:v>0.98</c:v>
                </c:pt>
                <c:pt idx="16608">
                  <c:v>0.96</c:v>
                </c:pt>
                <c:pt idx="16609">
                  <c:v>0.93</c:v>
                </c:pt>
                <c:pt idx="16610">
                  <c:v>0.91</c:v>
                </c:pt>
                <c:pt idx="16611">
                  <c:v>0.89</c:v>
                </c:pt>
                <c:pt idx="16612">
                  <c:v>0.89</c:v>
                </c:pt>
                <c:pt idx="16613">
                  <c:v>0.89</c:v>
                </c:pt>
                <c:pt idx="16614">
                  <c:v>0.88</c:v>
                </c:pt>
                <c:pt idx="16615">
                  <c:v>0.87</c:v>
                </c:pt>
                <c:pt idx="16616">
                  <c:v>0.88</c:v>
                </c:pt>
                <c:pt idx="16617">
                  <c:v>0.87</c:v>
                </c:pt>
                <c:pt idx="16618">
                  <c:v>0.86</c:v>
                </c:pt>
                <c:pt idx="16619">
                  <c:v>0.86</c:v>
                </c:pt>
                <c:pt idx="16620">
                  <c:v>0.85</c:v>
                </c:pt>
                <c:pt idx="16621">
                  <c:v>0.82</c:v>
                </c:pt>
                <c:pt idx="16622">
                  <c:v>0.83</c:v>
                </c:pt>
                <c:pt idx="16623">
                  <c:v>0.82</c:v>
                </c:pt>
                <c:pt idx="16624">
                  <c:v>0.82</c:v>
                </c:pt>
                <c:pt idx="16625">
                  <c:v>0.83</c:v>
                </c:pt>
                <c:pt idx="16626">
                  <c:v>0.81</c:v>
                </c:pt>
                <c:pt idx="16627">
                  <c:v>0.78</c:v>
                </c:pt>
                <c:pt idx="16628">
                  <c:v>0.75</c:v>
                </c:pt>
                <c:pt idx="16629">
                  <c:v>0.72</c:v>
                </c:pt>
                <c:pt idx="16630">
                  <c:v>0.71</c:v>
                </c:pt>
                <c:pt idx="16631">
                  <c:v>0.71</c:v>
                </c:pt>
                <c:pt idx="16632">
                  <c:v>0.7</c:v>
                </c:pt>
                <c:pt idx="16633">
                  <c:v>0.69</c:v>
                </c:pt>
                <c:pt idx="16634">
                  <c:v>0.66</c:v>
                </c:pt>
                <c:pt idx="16635">
                  <c:v>0.61</c:v>
                </c:pt>
                <c:pt idx="16636">
                  <c:v>0.57999999999999996</c:v>
                </c:pt>
                <c:pt idx="16637">
                  <c:v>0.53</c:v>
                </c:pt>
                <c:pt idx="16638">
                  <c:v>0.48</c:v>
                </c:pt>
                <c:pt idx="16639">
                  <c:v>0.45</c:v>
                </c:pt>
                <c:pt idx="16640">
                  <c:v>0.43</c:v>
                </c:pt>
                <c:pt idx="16641">
                  <c:v>0.41</c:v>
                </c:pt>
                <c:pt idx="16642">
                  <c:v>0.38</c:v>
                </c:pt>
                <c:pt idx="16643">
                  <c:v>0.39</c:v>
                </c:pt>
                <c:pt idx="16644">
                  <c:v>0.41</c:v>
                </c:pt>
                <c:pt idx="16645">
                  <c:v>0.39</c:v>
                </c:pt>
                <c:pt idx="16646">
                  <c:v>0.39</c:v>
                </c:pt>
                <c:pt idx="16647">
                  <c:v>0.37</c:v>
                </c:pt>
                <c:pt idx="16648">
                  <c:v>0.38</c:v>
                </c:pt>
                <c:pt idx="16649">
                  <c:v>0.39</c:v>
                </c:pt>
                <c:pt idx="16650">
                  <c:v>0.37</c:v>
                </c:pt>
                <c:pt idx="16651">
                  <c:v>0.35</c:v>
                </c:pt>
                <c:pt idx="16652">
                  <c:v>0.32</c:v>
                </c:pt>
                <c:pt idx="16653">
                  <c:v>0.32</c:v>
                </c:pt>
                <c:pt idx="16654">
                  <c:v>0.31</c:v>
                </c:pt>
                <c:pt idx="16655">
                  <c:v>0.3</c:v>
                </c:pt>
                <c:pt idx="16656">
                  <c:v>0.28999999999999998</c:v>
                </c:pt>
                <c:pt idx="16657">
                  <c:v>0.26</c:v>
                </c:pt>
                <c:pt idx="16658">
                  <c:v>0.24</c:v>
                </c:pt>
                <c:pt idx="16659">
                  <c:v>0.23</c:v>
                </c:pt>
                <c:pt idx="16660">
                  <c:v>0.23</c:v>
                </c:pt>
                <c:pt idx="16661">
                  <c:v>0.22</c:v>
                </c:pt>
                <c:pt idx="16662">
                  <c:v>0.22</c:v>
                </c:pt>
                <c:pt idx="16663">
                  <c:v>0.22</c:v>
                </c:pt>
                <c:pt idx="16664">
                  <c:v>0.26</c:v>
                </c:pt>
                <c:pt idx="16665">
                  <c:v>0.28000000000000003</c:v>
                </c:pt>
                <c:pt idx="16666">
                  <c:v>0.3</c:v>
                </c:pt>
                <c:pt idx="16667">
                  <c:v>0.49</c:v>
                </c:pt>
                <c:pt idx="16668">
                  <c:v>0.57999999999999996</c:v>
                </c:pt>
                <c:pt idx="16669">
                  <c:v>0.6</c:v>
                </c:pt>
                <c:pt idx="16670">
                  <c:v>0.66</c:v>
                </c:pt>
                <c:pt idx="16671">
                  <c:v>0.77</c:v>
                </c:pt>
                <c:pt idx="16672">
                  <c:v>1.08</c:v>
                </c:pt>
                <c:pt idx="16673">
                  <c:v>1.17</c:v>
                </c:pt>
                <c:pt idx="16674">
                  <c:v>1.31</c:v>
                </c:pt>
                <c:pt idx="16675">
                  <c:v>1.49</c:v>
                </c:pt>
                <c:pt idx="16676">
                  <c:v>1.7</c:v>
                </c:pt>
                <c:pt idx="16677">
                  <c:v>1.92</c:v>
                </c:pt>
                <c:pt idx="16678">
                  <c:v>2.12</c:v>
                </c:pt>
                <c:pt idx="16679">
                  <c:v>2.2999999999999998</c:v>
                </c:pt>
                <c:pt idx="16680">
                  <c:v>2.5</c:v>
                </c:pt>
                <c:pt idx="16681">
                  <c:v>2.68</c:v>
                </c:pt>
                <c:pt idx="16682">
                  <c:v>2.74</c:v>
                </c:pt>
                <c:pt idx="16683">
                  <c:v>2.75</c:v>
                </c:pt>
                <c:pt idx="16684">
                  <c:v>2.6</c:v>
                </c:pt>
                <c:pt idx="16685">
                  <c:v>2.5099999999999998</c:v>
                </c:pt>
                <c:pt idx="16686">
                  <c:v>2.39</c:v>
                </c:pt>
                <c:pt idx="16687">
                  <c:v>2.2599999999999998</c:v>
                </c:pt>
                <c:pt idx="16688">
                  <c:v>2.1800000000000002</c:v>
                </c:pt>
                <c:pt idx="16689">
                  <c:v>2.06</c:v>
                </c:pt>
                <c:pt idx="16690">
                  <c:v>1.98</c:v>
                </c:pt>
                <c:pt idx="16691">
                  <c:v>1.9</c:v>
                </c:pt>
                <c:pt idx="16692">
                  <c:v>1.82</c:v>
                </c:pt>
                <c:pt idx="16693">
                  <c:v>1.74</c:v>
                </c:pt>
                <c:pt idx="16694">
                  <c:v>1.64</c:v>
                </c:pt>
                <c:pt idx="16695">
                  <c:v>1.6</c:v>
                </c:pt>
                <c:pt idx="16696">
                  <c:v>1.61</c:v>
                </c:pt>
                <c:pt idx="16697">
                  <c:v>1.76</c:v>
                </c:pt>
                <c:pt idx="16698">
                  <c:v>2</c:v>
                </c:pt>
                <c:pt idx="16699">
                  <c:v>2.09</c:v>
                </c:pt>
                <c:pt idx="16700">
                  <c:v>2.0499999999999998</c:v>
                </c:pt>
                <c:pt idx="16701">
                  <c:v>2</c:v>
                </c:pt>
                <c:pt idx="16702">
                  <c:v>2</c:v>
                </c:pt>
                <c:pt idx="16703">
                  <c:v>1.99</c:v>
                </c:pt>
                <c:pt idx="16704">
                  <c:v>1.91</c:v>
                </c:pt>
                <c:pt idx="16705">
                  <c:v>1.86</c:v>
                </c:pt>
                <c:pt idx="16706">
                  <c:v>1.92</c:v>
                </c:pt>
                <c:pt idx="16707">
                  <c:v>2.02</c:v>
                </c:pt>
                <c:pt idx="16708">
                  <c:v>1.99</c:v>
                </c:pt>
                <c:pt idx="16709">
                  <c:v>1.85</c:v>
                </c:pt>
                <c:pt idx="16710">
                  <c:v>1.85</c:v>
                </c:pt>
                <c:pt idx="16711">
                  <c:v>1.85</c:v>
                </c:pt>
                <c:pt idx="16712">
                  <c:v>2.08</c:v>
                </c:pt>
                <c:pt idx="16713">
                  <c:v>2.29</c:v>
                </c:pt>
                <c:pt idx="16714">
                  <c:v>2.4300000000000002</c:v>
                </c:pt>
                <c:pt idx="16715">
                  <c:v>2.5099999999999998</c:v>
                </c:pt>
                <c:pt idx="16716">
                  <c:v>2.56</c:v>
                </c:pt>
                <c:pt idx="16717">
                  <c:v>2.54</c:v>
                </c:pt>
                <c:pt idx="16718">
                  <c:v>2.5299999999999998</c:v>
                </c:pt>
                <c:pt idx="16719">
                  <c:v>2.54</c:v>
                </c:pt>
                <c:pt idx="16720">
                  <c:v>2.59</c:v>
                </c:pt>
                <c:pt idx="16721">
                  <c:v>2.64</c:v>
                </c:pt>
                <c:pt idx="16722">
                  <c:v>2.73</c:v>
                </c:pt>
                <c:pt idx="16723">
                  <c:v>2.86</c:v>
                </c:pt>
                <c:pt idx="16724">
                  <c:v>3.01</c:v>
                </c:pt>
                <c:pt idx="16725">
                  <c:v>3.14</c:v>
                </c:pt>
                <c:pt idx="16726">
                  <c:v>3.18</c:v>
                </c:pt>
                <c:pt idx="16727">
                  <c:v>3.17</c:v>
                </c:pt>
                <c:pt idx="16728">
                  <c:v>3.16</c:v>
                </c:pt>
                <c:pt idx="16729">
                  <c:v>3.12</c:v>
                </c:pt>
                <c:pt idx="16730">
                  <c:v>3.06</c:v>
                </c:pt>
                <c:pt idx="16731">
                  <c:v>2.97</c:v>
                </c:pt>
                <c:pt idx="16732">
                  <c:v>2.84</c:v>
                </c:pt>
                <c:pt idx="16733">
                  <c:v>2.7</c:v>
                </c:pt>
                <c:pt idx="16734">
                  <c:v>2.5499999999999998</c:v>
                </c:pt>
                <c:pt idx="16735">
                  <c:v>2.41</c:v>
                </c:pt>
                <c:pt idx="16736">
                  <c:v>2.29</c:v>
                </c:pt>
                <c:pt idx="16737">
                  <c:v>2.13</c:v>
                </c:pt>
                <c:pt idx="16738">
                  <c:v>2</c:v>
                </c:pt>
                <c:pt idx="16739">
                  <c:v>1.87</c:v>
                </c:pt>
                <c:pt idx="16740">
                  <c:v>1.77</c:v>
                </c:pt>
                <c:pt idx="16741">
                  <c:v>1.69</c:v>
                </c:pt>
                <c:pt idx="16742">
                  <c:v>1.62</c:v>
                </c:pt>
                <c:pt idx="16743">
                  <c:v>1.57</c:v>
                </c:pt>
                <c:pt idx="16744">
                  <c:v>1.54</c:v>
                </c:pt>
                <c:pt idx="16745">
                  <c:v>1.46</c:v>
                </c:pt>
                <c:pt idx="16746">
                  <c:v>1.4</c:v>
                </c:pt>
                <c:pt idx="16747">
                  <c:v>1.38</c:v>
                </c:pt>
                <c:pt idx="16748">
                  <c:v>1.37</c:v>
                </c:pt>
                <c:pt idx="16749">
                  <c:v>1.34</c:v>
                </c:pt>
                <c:pt idx="16750">
                  <c:v>1.3</c:v>
                </c:pt>
                <c:pt idx="16751">
                  <c:v>1.25</c:v>
                </c:pt>
                <c:pt idx="16752">
                  <c:v>1.22</c:v>
                </c:pt>
                <c:pt idx="16753">
                  <c:v>1.22</c:v>
                </c:pt>
                <c:pt idx="16754">
                  <c:v>1.24</c:v>
                </c:pt>
                <c:pt idx="16755">
                  <c:v>1.31</c:v>
                </c:pt>
                <c:pt idx="16756">
                  <c:v>1.32</c:v>
                </c:pt>
                <c:pt idx="16757">
                  <c:v>1.35</c:v>
                </c:pt>
                <c:pt idx="16758">
                  <c:v>1.36</c:v>
                </c:pt>
                <c:pt idx="16759">
                  <c:v>1.37</c:v>
                </c:pt>
                <c:pt idx="16760">
                  <c:v>1.37</c:v>
                </c:pt>
                <c:pt idx="16761">
                  <c:v>1.38</c:v>
                </c:pt>
                <c:pt idx="16762">
                  <c:v>1.38</c:v>
                </c:pt>
                <c:pt idx="16763">
                  <c:v>1.36</c:v>
                </c:pt>
                <c:pt idx="16764">
                  <c:v>1.36</c:v>
                </c:pt>
                <c:pt idx="16765">
                  <c:v>1.35</c:v>
                </c:pt>
                <c:pt idx="16766">
                  <c:v>1.41</c:v>
                </c:pt>
                <c:pt idx="16767">
                  <c:v>1.51</c:v>
                </c:pt>
                <c:pt idx="16768">
                  <c:v>1.6</c:v>
                </c:pt>
                <c:pt idx="16769">
                  <c:v>1.71</c:v>
                </c:pt>
                <c:pt idx="16770">
                  <c:v>1.82</c:v>
                </c:pt>
                <c:pt idx="16771">
                  <c:v>1.95</c:v>
                </c:pt>
                <c:pt idx="16772">
                  <c:v>2.08</c:v>
                </c:pt>
                <c:pt idx="16773">
                  <c:v>2.1800000000000002</c:v>
                </c:pt>
                <c:pt idx="16774">
                  <c:v>2.2999999999999998</c:v>
                </c:pt>
                <c:pt idx="16775">
                  <c:v>2.41</c:v>
                </c:pt>
                <c:pt idx="16776">
                  <c:v>2.5099999999999998</c:v>
                </c:pt>
                <c:pt idx="16777">
                  <c:v>2.6</c:v>
                </c:pt>
                <c:pt idx="16778">
                  <c:v>2.78</c:v>
                </c:pt>
                <c:pt idx="16779">
                  <c:v>2.95</c:v>
                </c:pt>
                <c:pt idx="16780">
                  <c:v>3.13</c:v>
                </c:pt>
                <c:pt idx="16781">
                  <c:v>3.27</c:v>
                </c:pt>
                <c:pt idx="16782">
                  <c:v>3.36</c:v>
                </c:pt>
                <c:pt idx="16783">
                  <c:v>3.38</c:v>
                </c:pt>
                <c:pt idx="16784">
                  <c:v>3.36</c:v>
                </c:pt>
                <c:pt idx="16785">
                  <c:v>3.29</c:v>
                </c:pt>
                <c:pt idx="16786">
                  <c:v>3.2</c:v>
                </c:pt>
                <c:pt idx="16787">
                  <c:v>3.11</c:v>
                </c:pt>
                <c:pt idx="16788">
                  <c:v>3.08</c:v>
                </c:pt>
                <c:pt idx="16789">
                  <c:v>3.08</c:v>
                </c:pt>
                <c:pt idx="16790">
                  <c:v>3.14</c:v>
                </c:pt>
                <c:pt idx="16791">
                  <c:v>3.3</c:v>
                </c:pt>
                <c:pt idx="16792">
                  <c:v>3.47</c:v>
                </c:pt>
                <c:pt idx="16793">
                  <c:v>3.64</c:v>
                </c:pt>
                <c:pt idx="16794">
                  <c:v>3.8</c:v>
                </c:pt>
                <c:pt idx="16795">
                  <c:v>3.91</c:v>
                </c:pt>
                <c:pt idx="16796">
                  <c:v>4</c:v>
                </c:pt>
                <c:pt idx="16797">
                  <c:v>4.01</c:v>
                </c:pt>
                <c:pt idx="16798">
                  <c:v>4</c:v>
                </c:pt>
                <c:pt idx="16799">
                  <c:v>4</c:v>
                </c:pt>
                <c:pt idx="16800">
                  <c:v>3.99</c:v>
                </c:pt>
                <c:pt idx="16801">
                  <c:v>4</c:v>
                </c:pt>
                <c:pt idx="16802">
                  <c:v>4.01</c:v>
                </c:pt>
                <c:pt idx="16803">
                  <c:v>4.08</c:v>
                </c:pt>
                <c:pt idx="16804">
                  <c:v>4.1399999999999997</c:v>
                </c:pt>
                <c:pt idx="16805">
                  <c:v>4.24</c:v>
                </c:pt>
                <c:pt idx="16806">
                  <c:v>4.32</c:v>
                </c:pt>
                <c:pt idx="16807">
                  <c:v>4.37</c:v>
                </c:pt>
                <c:pt idx="16808">
                  <c:v>4.4000000000000004</c:v>
                </c:pt>
                <c:pt idx="16809">
                  <c:v>4.4000000000000004</c:v>
                </c:pt>
                <c:pt idx="16810">
                  <c:v>4.38</c:v>
                </c:pt>
                <c:pt idx="16811">
                  <c:v>4.38</c:v>
                </c:pt>
                <c:pt idx="16812">
                  <c:v>4.3600000000000003</c:v>
                </c:pt>
                <c:pt idx="16813">
                  <c:v>4.38</c:v>
                </c:pt>
                <c:pt idx="16814">
                  <c:v>4.4400000000000004</c:v>
                </c:pt>
                <c:pt idx="16815">
                  <c:v>4.5199999999999996</c:v>
                </c:pt>
                <c:pt idx="16816">
                  <c:v>4.6100000000000003</c:v>
                </c:pt>
                <c:pt idx="16817">
                  <c:v>4.72</c:v>
                </c:pt>
                <c:pt idx="16818">
                  <c:v>4.78</c:v>
                </c:pt>
                <c:pt idx="16819">
                  <c:v>4.8600000000000003</c:v>
                </c:pt>
                <c:pt idx="16820">
                  <c:v>4.9400000000000004</c:v>
                </c:pt>
                <c:pt idx="16821">
                  <c:v>5.01</c:v>
                </c:pt>
                <c:pt idx="16822">
                  <c:v>5.08</c:v>
                </c:pt>
                <c:pt idx="16823">
                  <c:v>5.2</c:v>
                </c:pt>
                <c:pt idx="16824">
                  <c:v>5.26</c:v>
                </c:pt>
                <c:pt idx="16825">
                  <c:v>5.3</c:v>
                </c:pt>
                <c:pt idx="16826">
                  <c:v>5.32</c:v>
                </c:pt>
                <c:pt idx="16827">
                  <c:v>5.36</c:v>
                </c:pt>
                <c:pt idx="16828">
                  <c:v>5.39</c:v>
                </c:pt>
                <c:pt idx="16829">
                  <c:v>5.43</c:v>
                </c:pt>
                <c:pt idx="16830">
                  <c:v>5.53</c:v>
                </c:pt>
                <c:pt idx="16831">
                  <c:v>5.56</c:v>
                </c:pt>
                <c:pt idx="16832">
                  <c:v>5.56</c:v>
                </c:pt>
                <c:pt idx="16833">
                  <c:v>5.6</c:v>
                </c:pt>
                <c:pt idx="16834">
                  <c:v>5.6</c:v>
                </c:pt>
                <c:pt idx="16835">
                  <c:v>5.6</c:v>
                </c:pt>
                <c:pt idx="16836">
                  <c:v>5.57</c:v>
                </c:pt>
                <c:pt idx="16837">
                  <c:v>5.5</c:v>
                </c:pt>
                <c:pt idx="16838">
                  <c:v>5.4</c:v>
                </c:pt>
                <c:pt idx="16839">
                  <c:v>5.3</c:v>
                </c:pt>
                <c:pt idx="16840">
                  <c:v>5.2</c:v>
                </c:pt>
                <c:pt idx="16841">
                  <c:v>5.12</c:v>
                </c:pt>
                <c:pt idx="16842">
                  <c:v>5.0199999999999996</c:v>
                </c:pt>
                <c:pt idx="16843">
                  <c:v>4.9400000000000004</c:v>
                </c:pt>
                <c:pt idx="16844">
                  <c:v>4.84</c:v>
                </c:pt>
                <c:pt idx="16845">
                  <c:v>4.75</c:v>
                </c:pt>
                <c:pt idx="16846">
                  <c:v>4.66</c:v>
                </c:pt>
                <c:pt idx="16847">
                  <c:v>4.58</c:v>
                </c:pt>
                <c:pt idx="16848">
                  <c:v>4.4800000000000004</c:v>
                </c:pt>
                <c:pt idx="16849">
                  <c:v>4.3899999999999997</c:v>
                </c:pt>
                <c:pt idx="16850">
                  <c:v>4.3</c:v>
                </c:pt>
                <c:pt idx="16851">
                  <c:v>4.2</c:v>
                </c:pt>
                <c:pt idx="16852">
                  <c:v>4.08</c:v>
                </c:pt>
                <c:pt idx="16853">
                  <c:v>4</c:v>
                </c:pt>
                <c:pt idx="16854">
                  <c:v>3.92</c:v>
                </c:pt>
                <c:pt idx="16855">
                  <c:v>3.84</c:v>
                </c:pt>
                <c:pt idx="16856">
                  <c:v>3.73</c:v>
                </c:pt>
                <c:pt idx="16857">
                  <c:v>3.64</c:v>
                </c:pt>
                <c:pt idx="16858">
                  <c:v>3.55</c:v>
                </c:pt>
                <c:pt idx="16859">
                  <c:v>3.47</c:v>
                </c:pt>
                <c:pt idx="16860">
                  <c:v>3.4</c:v>
                </c:pt>
                <c:pt idx="16861">
                  <c:v>3.34</c:v>
                </c:pt>
                <c:pt idx="16862">
                  <c:v>3.31</c:v>
                </c:pt>
                <c:pt idx="16863">
                  <c:v>3.2</c:v>
                </c:pt>
                <c:pt idx="16864">
                  <c:v>3.12</c:v>
                </c:pt>
                <c:pt idx="16865">
                  <c:v>3.09</c:v>
                </c:pt>
                <c:pt idx="16866">
                  <c:v>3.04</c:v>
                </c:pt>
                <c:pt idx="16867">
                  <c:v>2.97</c:v>
                </c:pt>
                <c:pt idx="16868">
                  <c:v>2.9</c:v>
                </c:pt>
                <c:pt idx="16869">
                  <c:v>2.83</c:v>
                </c:pt>
                <c:pt idx="16870">
                  <c:v>2.76</c:v>
                </c:pt>
                <c:pt idx="16871">
                  <c:v>2.7</c:v>
                </c:pt>
                <c:pt idx="16872">
                  <c:v>2.63</c:v>
                </c:pt>
                <c:pt idx="16873">
                  <c:v>2.56</c:v>
                </c:pt>
                <c:pt idx="16874">
                  <c:v>2.52</c:v>
                </c:pt>
                <c:pt idx="16875">
                  <c:v>2.46</c:v>
                </c:pt>
                <c:pt idx="16876">
                  <c:v>2.39</c:v>
                </c:pt>
                <c:pt idx="16877">
                  <c:v>2.33</c:v>
                </c:pt>
                <c:pt idx="16878">
                  <c:v>2.2799999999999998</c:v>
                </c:pt>
                <c:pt idx="16879">
                  <c:v>2.25</c:v>
                </c:pt>
                <c:pt idx="16880">
                  <c:v>2.17</c:v>
                </c:pt>
                <c:pt idx="16881">
                  <c:v>2.14</c:v>
                </c:pt>
                <c:pt idx="16882">
                  <c:v>2.09</c:v>
                </c:pt>
                <c:pt idx="16883">
                  <c:v>2.09</c:v>
                </c:pt>
                <c:pt idx="16884">
                  <c:v>2.0699999999999998</c:v>
                </c:pt>
                <c:pt idx="16885">
                  <c:v>2.02</c:v>
                </c:pt>
                <c:pt idx="16886">
                  <c:v>1.96</c:v>
                </c:pt>
                <c:pt idx="16887">
                  <c:v>1.96</c:v>
                </c:pt>
                <c:pt idx="16888">
                  <c:v>2</c:v>
                </c:pt>
                <c:pt idx="16889">
                  <c:v>2.06</c:v>
                </c:pt>
                <c:pt idx="16890">
                  <c:v>2.11</c:v>
                </c:pt>
                <c:pt idx="16891">
                  <c:v>2.1800000000000002</c:v>
                </c:pt>
                <c:pt idx="16892">
                  <c:v>2.2200000000000002</c:v>
                </c:pt>
                <c:pt idx="16893">
                  <c:v>2.2599999999999998</c:v>
                </c:pt>
                <c:pt idx="16894">
                  <c:v>2.2599999999999998</c:v>
                </c:pt>
                <c:pt idx="16895">
                  <c:v>2.2999999999999998</c:v>
                </c:pt>
                <c:pt idx="16896">
                  <c:v>2.36</c:v>
                </c:pt>
                <c:pt idx="16897">
                  <c:v>2.5</c:v>
                </c:pt>
                <c:pt idx="16898">
                  <c:v>2.69</c:v>
                </c:pt>
                <c:pt idx="16899">
                  <c:v>2.85</c:v>
                </c:pt>
                <c:pt idx="16900">
                  <c:v>2.93</c:v>
                </c:pt>
                <c:pt idx="16901">
                  <c:v>2.97</c:v>
                </c:pt>
                <c:pt idx="16902">
                  <c:v>2.97</c:v>
                </c:pt>
                <c:pt idx="16903">
                  <c:v>2.91</c:v>
                </c:pt>
                <c:pt idx="16904">
                  <c:v>2.85</c:v>
                </c:pt>
                <c:pt idx="16905">
                  <c:v>2.81</c:v>
                </c:pt>
                <c:pt idx="16906">
                  <c:v>2.77</c:v>
                </c:pt>
                <c:pt idx="16907">
                  <c:v>2.72</c:v>
                </c:pt>
                <c:pt idx="16908">
                  <c:v>2.69</c:v>
                </c:pt>
                <c:pt idx="16909">
                  <c:v>2.69</c:v>
                </c:pt>
                <c:pt idx="16910">
                  <c:v>2.62</c:v>
                </c:pt>
                <c:pt idx="16911">
                  <c:v>2.58</c:v>
                </c:pt>
                <c:pt idx="16912">
                  <c:v>2.57</c:v>
                </c:pt>
                <c:pt idx="16913">
                  <c:v>2.62</c:v>
                </c:pt>
                <c:pt idx="16914">
                  <c:v>2.68</c:v>
                </c:pt>
                <c:pt idx="16915">
                  <c:v>2.87</c:v>
                </c:pt>
                <c:pt idx="16916">
                  <c:v>3.01</c:v>
                </c:pt>
                <c:pt idx="16917">
                  <c:v>3.23</c:v>
                </c:pt>
                <c:pt idx="16918">
                  <c:v>3.37</c:v>
                </c:pt>
                <c:pt idx="16919">
                  <c:v>3.42</c:v>
                </c:pt>
                <c:pt idx="16920">
                  <c:v>3.43</c:v>
                </c:pt>
                <c:pt idx="16921">
                  <c:v>3.36</c:v>
                </c:pt>
                <c:pt idx="16922">
                  <c:v>3.34</c:v>
                </c:pt>
                <c:pt idx="16923">
                  <c:v>3.19</c:v>
                </c:pt>
                <c:pt idx="16924">
                  <c:v>3.08</c:v>
                </c:pt>
                <c:pt idx="16925">
                  <c:v>3.04</c:v>
                </c:pt>
                <c:pt idx="16926">
                  <c:v>2.97</c:v>
                </c:pt>
                <c:pt idx="16927">
                  <c:v>2.94</c:v>
                </c:pt>
                <c:pt idx="16928">
                  <c:v>2.9</c:v>
                </c:pt>
                <c:pt idx="16929">
                  <c:v>2.81</c:v>
                </c:pt>
                <c:pt idx="16930">
                  <c:v>2.7</c:v>
                </c:pt>
                <c:pt idx="16931">
                  <c:v>2.66</c:v>
                </c:pt>
                <c:pt idx="16932">
                  <c:v>2.56</c:v>
                </c:pt>
                <c:pt idx="16933">
                  <c:v>2.44</c:v>
                </c:pt>
                <c:pt idx="16934">
                  <c:v>2.35</c:v>
                </c:pt>
                <c:pt idx="16935">
                  <c:v>2.23</c:v>
                </c:pt>
                <c:pt idx="16936">
                  <c:v>2.1</c:v>
                </c:pt>
                <c:pt idx="16937">
                  <c:v>2.04</c:v>
                </c:pt>
                <c:pt idx="16938">
                  <c:v>1.94</c:v>
                </c:pt>
                <c:pt idx="16939">
                  <c:v>1.94</c:v>
                </c:pt>
                <c:pt idx="16940">
                  <c:v>1.95</c:v>
                </c:pt>
                <c:pt idx="16941">
                  <c:v>1.98</c:v>
                </c:pt>
                <c:pt idx="16942">
                  <c:v>1.96</c:v>
                </c:pt>
                <c:pt idx="16943">
                  <c:v>1.92</c:v>
                </c:pt>
                <c:pt idx="16944">
                  <c:v>1.96</c:v>
                </c:pt>
                <c:pt idx="16945">
                  <c:v>2</c:v>
                </c:pt>
                <c:pt idx="16946">
                  <c:v>2.0499999999999998</c:v>
                </c:pt>
                <c:pt idx="16947">
                  <c:v>2.16</c:v>
                </c:pt>
                <c:pt idx="16948">
                  <c:v>2.33</c:v>
                </c:pt>
                <c:pt idx="16949">
                  <c:v>2.4300000000000002</c:v>
                </c:pt>
                <c:pt idx="16950">
                  <c:v>2.42</c:v>
                </c:pt>
                <c:pt idx="16951">
                  <c:v>2.35</c:v>
                </c:pt>
                <c:pt idx="16952">
                  <c:v>2.2599999999999998</c:v>
                </c:pt>
                <c:pt idx="16953">
                  <c:v>2.2000000000000002</c:v>
                </c:pt>
                <c:pt idx="16954">
                  <c:v>2.16</c:v>
                </c:pt>
                <c:pt idx="16955">
                  <c:v>2.09</c:v>
                </c:pt>
                <c:pt idx="16956">
                  <c:v>2.06</c:v>
                </c:pt>
                <c:pt idx="16957">
                  <c:v>1.97</c:v>
                </c:pt>
                <c:pt idx="16958">
                  <c:v>1.89</c:v>
                </c:pt>
                <c:pt idx="16959">
                  <c:v>1.82</c:v>
                </c:pt>
                <c:pt idx="16960">
                  <c:v>1.72</c:v>
                </c:pt>
                <c:pt idx="16961">
                  <c:v>1.7</c:v>
                </c:pt>
                <c:pt idx="16962">
                  <c:v>1.65</c:v>
                </c:pt>
                <c:pt idx="16963">
                  <c:v>1.59</c:v>
                </c:pt>
                <c:pt idx="16964">
                  <c:v>1.53</c:v>
                </c:pt>
                <c:pt idx="16965">
                  <c:v>1.51</c:v>
                </c:pt>
                <c:pt idx="16966">
                  <c:v>1.5</c:v>
                </c:pt>
                <c:pt idx="16967">
                  <c:v>1.44</c:v>
                </c:pt>
                <c:pt idx="16968">
                  <c:v>1.4</c:v>
                </c:pt>
                <c:pt idx="16969">
                  <c:v>1.38</c:v>
                </c:pt>
                <c:pt idx="16970">
                  <c:v>1.31</c:v>
                </c:pt>
                <c:pt idx="16971">
                  <c:v>1.28</c:v>
                </c:pt>
                <c:pt idx="16972">
                  <c:v>1.25</c:v>
                </c:pt>
                <c:pt idx="16973">
                  <c:v>1.2</c:v>
                </c:pt>
                <c:pt idx="16974">
                  <c:v>1.1499999999999999</c:v>
                </c:pt>
                <c:pt idx="16975">
                  <c:v>1.1200000000000001</c:v>
                </c:pt>
                <c:pt idx="16976">
                  <c:v>1.1000000000000001</c:v>
                </c:pt>
                <c:pt idx="16977">
                  <c:v>1.0900000000000001</c:v>
                </c:pt>
                <c:pt idx="16978">
                  <c:v>1.04</c:v>
                </c:pt>
                <c:pt idx="16979">
                  <c:v>1</c:v>
                </c:pt>
                <c:pt idx="16980">
                  <c:v>1</c:v>
                </c:pt>
                <c:pt idx="16981">
                  <c:v>0.99</c:v>
                </c:pt>
                <c:pt idx="16982">
                  <c:v>0.96</c:v>
                </c:pt>
                <c:pt idx="16983">
                  <c:v>0.95</c:v>
                </c:pt>
                <c:pt idx="16984">
                  <c:v>0.93</c:v>
                </c:pt>
                <c:pt idx="16985">
                  <c:v>0.92</c:v>
                </c:pt>
                <c:pt idx="16986">
                  <c:v>0.92</c:v>
                </c:pt>
                <c:pt idx="16987">
                  <c:v>0.92</c:v>
                </c:pt>
                <c:pt idx="16988">
                  <c:v>0.9</c:v>
                </c:pt>
                <c:pt idx="16989">
                  <c:v>0.86</c:v>
                </c:pt>
                <c:pt idx="16990">
                  <c:v>0.86</c:v>
                </c:pt>
                <c:pt idx="16991">
                  <c:v>0.85</c:v>
                </c:pt>
                <c:pt idx="16992">
                  <c:v>0.84</c:v>
                </c:pt>
                <c:pt idx="16993">
                  <c:v>0.84</c:v>
                </c:pt>
                <c:pt idx="16994">
                  <c:v>0.84</c:v>
                </c:pt>
                <c:pt idx="16995">
                  <c:v>0.82</c:v>
                </c:pt>
                <c:pt idx="16996">
                  <c:v>0.8</c:v>
                </c:pt>
                <c:pt idx="16997">
                  <c:v>0.79</c:v>
                </c:pt>
                <c:pt idx="16998">
                  <c:v>0.86</c:v>
                </c:pt>
                <c:pt idx="16999">
                  <c:v>0.91</c:v>
                </c:pt>
                <c:pt idx="17000">
                  <c:v>0.93</c:v>
                </c:pt>
                <c:pt idx="17001">
                  <c:v>0.98</c:v>
                </c:pt>
                <c:pt idx="17002">
                  <c:v>1</c:v>
                </c:pt>
                <c:pt idx="17003">
                  <c:v>1</c:v>
                </c:pt>
                <c:pt idx="17004">
                  <c:v>1.02</c:v>
                </c:pt>
                <c:pt idx="17005">
                  <c:v>1.04</c:v>
                </c:pt>
                <c:pt idx="17006">
                  <c:v>1.1200000000000001</c:v>
                </c:pt>
                <c:pt idx="17007">
                  <c:v>1.3</c:v>
                </c:pt>
                <c:pt idx="17008">
                  <c:v>1.55</c:v>
                </c:pt>
                <c:pt idx="17009">
                  <c:v>1.85</c:v>
                </c:pt>
                <c:pt idx="17010">
                  <c:v>2.14</c:v>
                </c:pt>
                <c:pt idx="17011">
                  <c:v>2.2999999999999998</c:v>
                </c:pt>
                <c:pt idx="17012">
                  <c:v>2.36</c:v>
                </c:pt>
                <c:pt idx="17013">
                  <c:v>2.35</c:v>
                </c:pt>
                <c:pt idx="17014">
                  <c:v>2.2400000000000002</c:v>
                </c:pt>
                <c:pt idx="17015">
                  <c:v>2.09</c:v>
                </c:pt>
                <c:pt idx="17016">
                  <c:v>1.98</c:v>
                </c:pt>
                <c:pt idx="17017">
                  <c:v>1.87</c:v>
                </c:pt>
                <c:pt idx="17018">
                  <c:v>1.75</c:v>
                </c:pt>
                <c:pt idx="17019">
                  <c:v>1.7</c:v>
                </c:pt>
                <c:pt idx="17020">
                  <c:v>1.68</c:v>
                </c:pt>
                <c:pt idx="17021">
                  <c:v>1.73</c:v>
                </c:pt>
                <c:pt idx="17022">
                  <c:v>1.75</c:v>
                </c:pt>
                <c:pt idx="17023">
                  <c:v>1.74</c:v>
                </c:pt>
                <c:pt idx="17024">
                  <c:v>1.82</c:v>
                </c:pt>
                <c:pt idx="17025">
                  <c:v>1.95</c:v>
                </c:pt>
                <c:pt idx="17026">
                  <c:v>2.17</c:v>
                </c:pt>
                <c:pt idx="17027">
                  <c:v>2.42</c:v>
                </c:pt>
                <c:pt idx="17028">
                  <c:v>2.73</c:v>
                </c:pt>
                <c:pt idx="17029">
                  <c:v>3.11</c:v>
                </c:pt>
                <c:pt idx="17030">
                  <c:v>3.35</c:v>
                </c:pt>
                <c:pt idx="17031">
                  <c:v>3.4</c:v>
                </c:pt>
                <c:pt idx="17032">
                  <c:v>3.39</c:v>
                </c:pt>
                <c:pt idx="17033">
                  <c:v>3.42</c:v>
                </c:pt>
                <c:pt idx="17034">
                  <c:v>3.42</c:v>
                </c:pt>
                <c:pt idx="17035">
                  <c:v>3.45</c:v>
                </c:pt>
                <c:pt idx="17036">
                  <c:v>3.5</c:v>
                </c:pt>
                <c:pt idx="17037">
                  <c:v>3.58</c:v>
                </c:pt>
                <c:pt idx="17038">
                  <c:v>3.67</c:v>
                </c:pt>
                <c:pt idx="17039">
                  <c:v>3.75</c:v>
                </c:pt>
                <c:pt idx="17040">
                  <c:v>3.82</c:v>
                </c:pt>
                <c:pt idx="17041">
                  <c:v>3.84</c:v>
                </c:pt>
                <c:pt idx="17042">
                  <c:v>3.81</c:v>
                </c:pt>
                <c:pt idx="17043">
                  <c:v>3.78</c:v>
                </c:pt>
                <c:pt idx="17044">
                  <c:v>3.7</c:v>
                </c:pt>
                <c:pt idx="17045">
                  <c:v>3.57</c:v>
                </c:pt>
                <c:pt idx="17046">
                  <c:v>3.46</c:v>
                </c:pt>
                <c:pt idx="17047">
                  <c:v>3.36</c:v>
                </c:pt>
                <c:pt idx="17048">
                  <c:v>3.34</c:v>
                </c:pt>
                <c:pt idx="17049">
                  <c:v>3.23</c:v>
                </c:pt>
                <c:pt idx="17050">
                  <c:v>3.15</c:v>
                </c:pt>
                <c:pt idx="17051">
                  <c:v>3.08</c:v>
                </c:pt>
                <c:pt idx="17052">
                  <c:v>3.01</c:v>
                </c:pt>
                <c:pt idx="17053">
                  <c:v>3</c:v>
                </c:pt>
                <c:pt idx="17054">
                  <c:v>3.03</c:v>
                </c:pt>
                <c:pt idx="17055">
                  <c:v>3.09</c:v>
                </c:pt>
                <c:pt idx="17056">
                  <c:v>3.15</c:v>
                </c:pt>
                <c:pt idx="17057">
                  <c:v>3.22</c:v>
                </c:pt>
                <c:pt idx="17058">
                  <c:v>3.31</c:v>
                </c:pt>
                <c:pt idx="17059">
                  <c:v>3.41</c:v>
                </c:pt>
                <c:pt idx="17060">
                  <c:v>3.55</c:v>
                </c:pt>
                <c:pt idx="17061">
                  <c:v>3.68</c:v>
                </c:pt>
                <c:pt idx="17062">
                  <c:v>3.78</c:v>
                </c:pt>
                <c:pt idx="17063">
                  <c:v>3.84</c:v>
                </c:pt>
                <c:pt idx="17064">
                  <c:v>3.9</c:v>
                </c:pt>
                <c:pt idx="17065">
                  <c:v>3.97</c:v>
                </c:pt>
                <c:pt idx="17066">
                  <c:v>3.97</c:v>
                </c:pt>
                <c:pt idx="17067">
                  <c:v>3.97</c:v>
                </c:pt>
                <c:pt idx="17068">
                  <c:v>3.97</c:v>
                </c:pt>
                <c:pt idx="17069">
                  <c:v>4.01</c:v>
                </c:pt>
                <c:pt idx="17070">
                  <c:v>4.05</c:v>
                </c:pt>
                <c:pt idx="17071">
                  <c:v>4.1399999999999997</c:v>
                </c:pt>
                <c:pt idx="17072">
                  <c:v>4.21</c:v>
                </c:pt>
                <c:pt idx="17073">
                  <c:v>4.2699999999999996</c:v>
                </c:pt>
                <c:pt idx="17074">
                  <c:v>4.2699999999999996</c:v>
                </c:pt>
                <c:pt idx="17075">
                  <c:v>4.1900000000000004</c:v>
                </c:pt>
                <c:pt idx="17076">
                  <c:v>4.04</c:v>
                </c:pt>
                <c:pt idx="17077">
                  <c:v>3.9</c:v>
                </c:pt>
                <c:pt idx="17078">
                  <c:v>3.7</c:v>
                </c:pt>
                <c:pt idx="17079">
                  <c:v>3.5</c:v>
                </c:pt>
                <c:pt idx="17080">
                  <c:v>3.3</c:v>
                </c:pt>
                <c:pt idx="17081">
                  <c:v>3.16</c:v>
                </c:pt>
                <c:pt idx="17082">
                  <c:v>2.98</c:v>
                </c:pt>
                <c:pt idx="17083">
                  <c:v>2.81</c:v>
                </c:pt>
                <c:pt idx="17084">
                  <c:v>2.7</c:v>
                </c:pt>
                <c:pt idx="17085">
                  <c:v>2.6</c:v>
                </c:pt>
                <c:pt idx="17086">
                  <c:v>2.5</c:v>
                </c:pt>
                <c:pt idx="17087">
                  <c:v>2.38</c:v>
                </c:pt>
                <c:pt idx="17088">
                  <c:v>2.2999999999999998</c:v>
                </c:pt>
                <c:pt idx="17089">
                  <c:v>2.2599999999999998</c:v>
                </c:pt>
                <c:pt idx="17090">
                  <c:v>2.17</c:v>
                </c:pt>
                <c:pt idx="17091">
                  <c:v>2.1</c:v>
                </c:pt>
                <c:pt idx="17092">
                  <c:v>2.0099999999999998</c:v>
                </c:pt>
                <c:pt idx="17093">
                  <c:v>1.95</c:v>
                </c:pt>
                <c:pt idx="17094">
                  <c:v>1.85</c:v>
                </c:pt>
                <c:pt idx="17095">
                  <c:v>1.78</c:v>
                </c:pt>
                <c:pt idx="17096">
                  <c:v>1.73</c:v>
                </c:pt>
                <c:pt idx="17097">
                  <c:v>1.69</c:v>
                </c:pt>
                <c:pt idx="17098">
                  <c:v>1.65</c:v>
                </c:pt>
                <c:pt idx="17099">
                  <c:v>1.6</c:v>
                </c:pt>
                <c:pt idx="17100">
                  <c:v>1.56</c:v>
                </c:pt>
                <c:pt idx="17101">
                  <c:v>1.56</c:v>
                </c:pt>
                <c:pt idx="17102">
                  <c:v>1.57</c:v>
                </c:pt>
                <c:pt idx="17103">
                  <c:v>1.62</c:v>
                </c:pt>
                <c:pt idx="17104">
                  <c:v>1.66</c:v>
                </c:pt>
                <c:pt idx="17105">
                  <c:v>1.61</c:v>
                </c:pt>
                <c:pt idx="17106">
                  <c:v>1.55</c:v>
                </c:pt>
                <c:pt idx="17107">
                  <c:v>1.49</c:v>
                </c:pt>
                <c:pt idx="17108">
                  <c:v>1.4</c:v>
                </c:pt>
                <c:pt idx="17109">
                  <c:v>1.32</c:v>
                </c:pt>
                <c:pt idx="17110">
                  <c:v>1.27</c:v>
                </c:pt>
                <c:pt idx="17111">
                  <c:v>1.22</c:v>
                </c:pt>
                <c:pt idx="17112">
                  <c:v>1.2</c:v>
                </c:pt>
                <c:pt idx="17113">
                  <c:v>1.22</c:v>
                </c:pt>
                <c:pt idx="17114">
                  <c:v>1.28</c:v>
                </c:pt>
                <c:pt idx="17115">
                  <c:v>1.32</c:v>
                </c:pt>
                <c:pt idx="17116">
                  <c:v>1.42</c:v>
                </c:pt>
                <c:pt idx="17117">
                  <c:v>1.54</c:v>
                </c:pt>
                <c:pt idx="17118">
                  <c:v>1.65</c:v>
                </c:pt>
                <c:pt idx="17119">
                  <c:v>1.74</c:v>
                </c:pt>
                <c:pt idx="17120">
                  <c:v>1.9</c:v>
                </c:pt>
                <c:pt idx="17121">
                  <c:v>2.02</c:v>
                </c:pt>
                <c:pt idx="17122">
                  <c:v>2.17</c:v>
                </c:pt>
                <c:pt idx="17123">
                  <c:v>2.2799999999999998</c:v>
                </c:pt>
                <c:pt idx="17124">
                  <c:v>2.37</c:v>
                </c:pt>
                <c:pt idx="17125">
                  <c:v>2.46</c:v>
                </c:pt>
                <c:pt idx="17126">
                  <c:v>2.4700000000000002</c:v>
                </c:pt>
                <c:pt idx="17127">
                  <c:v>2.4500000000000002</c:v>
                </c:pt>
                <c:pt idx="17128">
                  <c:v>2.39</c:v>
                </c:pt>
                <c:pt idx="17129">
                  <c:v>2.31</c:v>
                </c:pt>
                <c:pt idx="17130">
                  <c:v>2.25</c:v>
                </c:pt>
                <c:pt idx="17131">
                  <c:v>2.2200000000000002</c:v>
                </c:pt>
                <c:pt idx="17132">
                  <c:v>2.1</c:v>
                </c:pt>
                <c:pt idx="17133">
                  <c:v>2.0099999999999998</c:v>
                </c:pt>
                <c:pt idx="17134">
                  <c:v>1.9</c:v>
                </c:pt>
                <c:pt idx="17135">
                  <c:v>1.8</c:v>
                </c:pt>
                <c:pt idx="17136">
                  <c:v>1.68</c:v>
                </c:pt>
                <c:pt idx="17137">
                  <c:v>1.52</c:v>
                </c:pt>
                <c:pt idx="17138">
                  <c:v>1.4</c:v>
                </c:pt>
                <c:pt idx="17139">
                  <c:v>1.27</c:v>
                </c:pt>
                <c:pt idx="17140">
                  <c:v>1.19</c:v>
                </c:pt>
                <c:pt idx="17141">
                  <c:v>1.1599999999999999</c:v>
                </c:pt>
                <c:pt idx="17142">
                  <c:v>1.18</c:v>
                </c:pt>
                <c:pt idx="17143">
                  <c:v>1.24</c:v>
                </c:pt>
                <c:pt idx="17144">
                  <c:v>1.3</c:v>
                </c:pt>
                <c:pt idx="17145">
                  <c:v>1.36</c:v>
                </c:pt>
                <c:pt idx="17146">
                  <c:v>1.45</c:v>
                </c:pt>
                <c:pt idx="17147">
                  <c:v>1.56</c:v>
                </c:pt>
                <c:pt idx="17148">
                  <c:v>1.71</c:v>
                </c:pt>
                <c:pt idx="17149">
                  <c:v>1.86</c:v>
                </c:pt>
                <c:pt idx="17150">
                  <c:v>1.9</c:v>
                </c:pt>
                <c:pt idx="17151">
                  <c:v>1.87</c:v>
                </c:pt>
                <c:pt idx="17152">
                  <c:v>1.84</c:v>
                </c:pt>
                <c:pt idx="17153">
                  <c:v>1.82</c:v>
                </c:pt>
                <c:pt idx="17154">
                  <c:v>1.82</c:v>
                </c:pt>
                <c:pt idx="17155">
                  <c:v>1.82</c:v>
                </c:pt>
                <c:pt idx="17156">
                  <c:v>1.83</c:v>
                </c:pt>
                <c:pt idx="17157">
                  <c:v>1.86</c:v>
                </c:pt>
                <c:pt idx="17158">
                  <c:v>1.92</c:v>
                </c:pt>
                <c:pt idx="17159">
                  <c:v>2.02</c:v>
                </c:pt>
                <c:pt idx="17160">
                  <c:v>2.12</c:v>
                </c:pt>
                <c:pt idx="17161">
                  <c:v>2.2200000000000002</c:v>
                </c:pt>
                <c:pt idx="17162">
                  <c:v>2.31</c:v>
                </c:pt>
                <c:pt idx="17163">
                  <c:v>2.34</c:v>
                </c:pt>
                <c:pt idx="17164">
                  <c:v>2.2999999999999998</c:v>
                </c:pt>
                <c:pt idx="17165">
                  <c:v>2.2200000000000002</c:v>
                </c:pt>
                <c:pt idx="17166">
                  <c:v>2.12</c:v>
                </c:pt>
                <c:pt idx="17167">
                  <c:v>2.02</c:v>
                </c:pt>
                <c:pt idx="17168">
                  <c:v>1.91</c:v>
                </c:pt>
                <c:pt idx="17169">
                  <c:v>1.83</c:v>
                </c:pt>
                <c:pt idx="17170">
                  <c:v>1.77</c:v>
                </c:pt>
                <c:pt idx="17171">
                  <c:v>1.74</c:v>
                </c:pt>
                <c:pt idx="17172">
                  <c:v>1.72</c:v>
                </c:pt>
                <c:pt idx="17173">
                  <c:v>1.71</c:v>
                </c:pt>
                <c:pt idx="17174">
                  <c:v>1.67</c:v>
                </c:pt>
                <c:pt idx="17175">
                  <c:v>1.65</c:v>
                </c:pt>
                <c:pt idx="17176">
                  <c:v>1.65</c:v>
                </c:pt>
                <c:pt idx="17177">
                  <c:v>1.67</c:v>
                </c:pt>
                <c:pt idx="17178">
                  <c:v>1.76</c:v>
                </c:pt>
                <c:pt idx="17179">
                  <c:v>1.85</c:v>
                </c:pt>
                <c:pt idx="17180">
                  <c:v>1.96</c:v>
                </c:pt>
                <c:pt idx="17181">
                  <c:v>1.95</c:v>
                </c:pt>
                <c:pt idx="17182">
                  <c:v>1.92</c:v>
                </c:pt>
                <c:pt idx="17183">
                  <c:v>1.86</c:v>
                </c:pt>
                <c:pt idx="17184">
                  <c:v>1.76</c:v>
                </c:pt>
                <c:pt idx="17185">
                  <c:v>1.66</c:v>
                </c:pt>
                <c:pt idx="17186">
                  <c:v>1.61</c:v>
                </c:pt>
                <c:pt idx="17187">
                  <c:v>1.57</c:v>
                </c:pt>
                <c:pt idx="17188">
                  <c:v>1.5</c:v>
                </c:pt>
                <c:pt idx="17189">
                  <c:v>1.44</c:v>
                </c:pt>
                <c:pt idx="17190">
                  <c:v>1.41</c:v>
                </c:pt>
                <c:pt idx="17191">
                  <c:v>1.43</c:v>
                </c:pt>
                <c:pt idx="17192">
                  <c:v>1.43</c:v>
                </c:pt>
                <c:pt idx="17193">
                  <c:v>1.46</c:v>
                </c:pt>
                <c:pt idx="17194">
                  <c:v>1.56</c:v>
                </c:pt>
                <c:pt idx="17195">
                  <c:v>1.68</c:v>
                </c:pt>
                <c:pt idx="17196">
                  <c:v>1.83</c:v>
                </c:pt>
                <c:pt idx="17197">
                  <c:v>2.02</c:v>
                </c:pt>
                <c:pt idx="17198">
                  <c:v>2.2200000000000002</c:v>
                </c:pt>
                <c:pt idx="17199">
                  <c:v>2.39</c:v>
                </c:pt>
                <c:pt idx="17200">
                  <c:v>2.56</c:v>
                </c:pt>
                <c:pt idx="17201">
                  <c:v>2.66</c:v>
                </c:pt>
                <c:pt idx="17202">
                  <c:v>2.74</c:v>
                </c:pt>
                <c:pt idx="17203">
                  <c:v>2.8</c:v>
                </c:pt>
                <c:pt idx="17204">
                  <c:v>2.83</c:v>
                </c:pt>
                <c:pt idx="17205">
                  <c:v>2.84</c:v>
                </c:pt>
                <c:pt idx="17206">
                  <c:v>2.86</c:v>
                </c:pt>
                <c:pt idx="17207">
                  <c:v>2.91</c:v>
                </c:pt>
                <c:pt idx="17208">
                  <c:v>2.93</c:v>
                </c:pt>
                <c:pt idx="17209">
                  <c:v>2.94</c:v>
                </c:pt>
                <c:pt idx="17210">
                  <c:v>2.97</c:v>
                </c:pt>
                <c:pt idx="17211">
                  <c:v>3.01</c:v>
                </c:pt>
                <c:pt idx="17212">
                  <c:v>2.94</c:v>
                </c:pt>
                <c:pt idx="17213">
                  <c:v>2.87</c:v>
                </c:pt>
                <c:pt idx="17214">
                  <c:v>2.81</c:v>
                </c:pt>
                <c:pt idx="17215">
                  <c:v>2.77</c:v>
                </c:pt>
                <c:pt idx="17216">
                  <c:v>2.76</c:v>
                </c:pt>
                <c:pt idx="17217">
                  <c:v>2.77</c:v>
                </c:pt>
                <c:pt idx="17218">
                  <c:v>2.81</c:v>
                </c:pt>
                <c:pt idx="17219">
                  <c:v>2.81</c:v>
                </c:pt>
                <c:pt idx="17220">
                  <c:v>2.82</c:v>
                </c:pt>
                <c:pt idx="17221">
                  <c:v>2.86</c:v>
                </c:pt>
                <c:pt idx="17222">
                  <c:v>2.9</c:v>
                </c:pt>
                <c:pt idx="17223">
                  <c:v>2.9</c:v>
                </c:pt>
                <c:pt idx="17224">
                  <c:v>2.88</c:v>
                </c:pt>
                <c:pt idx="17225">
                  <c:v>2.86</c:v>
                </c:pt>
                <c:pt idx="17226">
                  <c:v>2.83</c:v>
                </c:pt>
                <c:pt idx="17227">
                  <c:v>2.82</c:v>
                </c:pt>
                <c:pt idx="17228">
                  <c:v>2.79</c:v>
                </c:pt>
                <c:pt idx="17229">
                  <c:v>2.87</c:v>
                </c:pt>
                <c:pt idx="17230">
                  <c:v>2.9</c:v>
                </c:pt>
                <c:pt idx="17231">
                  <c:v>2.88</c:v>
                </c:pt>
                <c:pt idx="17232">
                  <c:v>2.84</c:v>
                </c:pt>
                <c:pt idx="17233">
                  <c:v>2.81</c:v>
                </c:pt>
                <c:pt idx="17234">
                  <c:v>2.77</c:v>
                </c:pt>
                <c:pt idx="17235">
                  <c:v>2.71</c:v>
                </c:pt>
                <c:pt idx="17236">
                  <c:v>2.7</c:v>
                </c:pt>
                <c:pt idx="17237">
                  <c:v>2.67</c:v>
                </c:pt>
                <c:pt idx="17238">
                  <c:v>2.63</c:v>
                </c:pt>
                <c:pt idx="17239">
                  <c:v>2.59</c:v>
                </c:pt>
                <c:pt idx="17240">
                  <c:v>2.56</c:v>
                </c:pt>
                <c:pt idx="17241">
                  <c:v>2.5299999999999998</c:v>
                </c:pt>
                <c:pt idx="17242">
                  <c:v>2.5</c:v>
                </c:pt>
                <c:pt idx="17243">
                  <c:v>2.46</c:v>
                </c:pt>
                <c:pt idx="17244">
                  <c:v>2.4</c:v>
                </c:pt>
                <c:pt idx="17245">
                  <c:v>2.4</c:v>
                </c:pt>
                <c:pt idx="17246">
                  <c:v>2.41</c:v>
                </c:pt>
                <c:pt idx="17247">
                  <c:v>2.4500000000000002</c:v>
                </c:pt>
                <c:pt idx="17248">
                  <c:v>2.5</c:v>
                </c:pt>
                <c:pt idx="17249">
                  <c:v>2.5099999999999998</c:v>
                </c:pt>
                <c:pt idx="17250">
                  <c:v>2.52</c:v>
                </c:pt>
                <c:pt idx="17251">
                  <c:v>2.52</c:v>
                </c:pt>
                <c:pt idx="17252">
                  <c:v>2.5099999999999998</c:v>
                </c:pt>
                <c:pt idx="17253">
                  <c:v>2.5</c:v>
                </c:pt>
                <c:pt idx="17254">
                  <c:v>2.4900000000000002</c:v>
                </c:pt>
                <c:pt idx="17255">
                  <c:v>2.5299999999999998</c:v>
                </c:pt>
                <c:pt idx="17256">
                  <c:v>2.62</c:v>
                </c:pt>
                <c:pt idx="17257">
                  <c:v>2.74</c:v>
                </c:pt>
                <c:pt idx="17258">
                  <c:v>2.76</c:v>
                </c:pt>
                <c:pt idx="17259">
                  <c:v>2.81</c:v>
                </c:pt>
                <c:pt idx="17260">
                  <c:v>2.96</c:v>
                </c:pt>
                <c:pt idx="17261">
                  <c:v>3.13</c:v>
                </c:pt>
                <c:pt idx="17262">
                  <c:v>3.3</c:v>
                </c:pt>
                <c:pt idx="17263">
                  <c:v>3.36</c:v>
                </c:pt>
                <c:pt idx="17264">
                  <c:v>3.36</c:v>
                </c:pt>
                <c:pt idx="17265">
                  <c:v>3.32</c:v>
                </c:pt>
                <c:pt idx="17266">
                  <c:v>3.3</c:v>
                </c:pt>
                <c:pt idx="17267">
                  <c:v>3.23</c:v>
                </c:pt>
                <c:pt idx="17268">
                  <c:v>3.14</c:v>
                </c:pt>
                <c:pt idx="17269">
                  <c:v>3.03</c:v>
                </c:pt>
                <c:pt idx="17270">
                  <c:v>2.93</c:v>
                </c:pt>
                <c:pt idx="17271">
                  <c:v>2.86</c:v>
                </c:pt>
                <c:pt idx="17272">
                  <c:v>2.83</c:v>
                </c:pt>
                <c:pt idx="17273">
                  <c:v>2.79</c:v>
                </c:pt>
                <c:pt idx="17274">
                  <c:v>2.82</c:v>
                </c:pt>
                <c:pt idx="17275">
                  <c:v>2.83</c:v>
                </c:pt>
                <c:pt idx="17276">
                  <c:v>2.86</c:v>
                </c:pt>
                <c:pt idx="17277">
                  <c:v>2.82</c:v>
                </c:pt>
                <c:pt idx="17278">
                  <c:v>2.82</c:v>
                </c:pt>
                <c:pt idx="17279">
                  <c:v>2.82</c:v>
                </c:pt>
                <c:pt idx="17280">
                  <c:v>2.79</c:v>
                </c:pt>
                <c:pt idx="17281">
                  <c:v>2.74</c:v>
                </c:pt>
                <c:pt idx="17282">
                  <c:v>2.69</c:v>
                </c:pt>
                <c:pt idx="17283">
                  <c:v>2.62</c:v>
                </c:pt>
                <c:pt idx="17284">
                  <c:v>2.58</c:v>
                </c:pt>
                <c:pt idx="17285">
                  <c:v>2.52</c:v>
                </c:pt>
                <c:pt idx="17286">
                  <c:v>2.46</c:v>
                </c:pt>
                <c:pt idx="17287">
                  <c:v>2.44</c:v>
                </c:pt>
                <c:pt idx="17288">
                  <c:v>2.44</c:v>
                </c:pt>
                <c:pt idx="17289">
                  <c:v>2.5</c:v>
                </c:pt>
                <c:pt idx="17290">
                  <c:v>2.52</c:v>
                </c:pt>
                <c:pt idx="17291">
                  <c:v>2.5099999999999998</c:v>
                </c:pt>
                <c:pt idx="17292">
                  <c:v>2.4700000000000002</c:v>
                </c:pt>
                <c:pt idx="17293">
                  <c:v>2.37</c:v>
                </c:pt>
                <c:pt idx="17294">
                  <c:v>2.2999999999999998</c:v>
                </c:pt>
                <c:pt idx="17295">
                  <c:v>2.25</c:v>
                </c:pt>
                <c:pt idx="17296">
                  <c:v>2.1800000000000002</c:v>
                </c:pt>
                <c:pt idx="17297">
                  <c:v>2.13</c:v>
                </c:pt>
                <c:pt idx="17298">
                  <c:v>2.08</c:v>
                </c:pt>
                <c:pt idx="17299">
                  <c:v>2.04</c:v>
                </c:pt>
                <c:pt idx="17300">
                  <c:v>2</c:v>
                </c:pt>
                <c:pt idx="17301">
                  <c:v>1.95</c:v>
                </c:pt>
                <c:pt idx="17302">
                  <c:v>1.91</c:v>
                </c:pt>
                <c:pt idx="17303">
                  <c:v>1.86</c:v>
                </c:pt>
                <c:pt idx="17304">
                  <c:v>1.81</c:v>
                </c:pt>
                <c:pt idx="17305">
                  <c:v>1.76</c:v>
                </c:pt>
                <c:pt idx="17306">
                  <c:v>1.64</c:v>
                </c:pt>
                <c:pt idx="17307">
                  <c:v>1.64</c:v>
                </c:pt>
                <c:pt idx="17308">
                  <c:v>1.59</c:v>
                </c:pt>
                <c:pt idx="17309">
                  <c:v>1.56</c:v>
                </c:pt>
                <c:pt idx="17310">
                  <c:v>1.55</c:v>
                </c:pt>
                <c:pt idx="17311">
                  <c:v>1.5</c:v>
                </c:pt>
                <c:pt idx="17312">
                  <c:v>1.48</c:v>
                </c:pt>
                <c:pt idx="17313">
                  <c:v>1.45</c:v>
                </c:pt>
                <c:pt idx="17314">
                  <c:v>1.42</c:v>
                </c:pt>
                <c:pt idx="17315">
                  <c:v>1.4</c:v>
                </c:pt>
                <c:pt idx="17316">
                  <c:v>1.37</c:v>
                </c:pt>
                <c:pt idx="17317">
                  <c:v>1.32</c:v>
                </c:pt>
                <c:pt idx="17318">
                  <c:v>1.3</c:v>
                </c:pt>
                <c:pt idx="17319">
                  <c:v>1.26</c:v>
                </c:pt>
                <c:pt idx="17320">
                  <c:v>1.24</c:v>
                </c:pt>
                <c:pt idx="17321">
                  <c:v>1.21</c:v>
                </c:pt>
                <c:pt idx="17322">
                  <c:v>1.1599999999999999</c:v>
                </c:pt>
                <c:pt idx="17323">
                  <c:v>1.1299999999999999</c:v>
                </c:pt>
                <c:pt idx="17324">
                  <c:v>1.08</c:v>
                </c:pt>
                <c:pt idx="17325">
                  <c:v>1.02</c:v>
                </c:pt>
                <c:pt idx="17326">
                  <c:v>0.97</c:v>
                </c:pt>
                <c:pt idx="17327">
                  <c:v>0.92</c:v>
                </c:pt>
                <c:pt idx="17328">
                  <c:v>0.86</c:v>
                </c:pt>
                <c:pt idx="17329">
                  <c:v>0.82</c:v>
                </c:pt>
                <c:pt idx="17330">
                  <c:v>0.77</c:v>
                </c:pt>
                <c:pt idx="17331">
                  <c:v>0.73</c:v>
                </c:pt>
                <c:pt idx="17332">
                  <c:v>0.69</c:v>
                </c:pt>
                <c:pt idx="17333">
                  <c:v>0.66</c:v>
                </c:pt>
                <c:pt idx="17334">
                  <c:v>0.62</c:v>
                </c:pt>
                <c:pt idx="17335">
                  <c:v>0.59</c:v>
                </c:pt>
                <c:pt idx="17336">
                  <c:v>0.56999999999999995</c:v>
                </c:pt>
                <c:pt idx="17337">
                  <c:v>0.54</c:v>
                </c:pt>
                <c:pt idx="17338">
                  <c:v>0.5</c:v>
                </c:pt>
                <c:pt idx="17339">
                  <c:v>0.48</c:v>
                </c:pt>
                <c:pt idx="17340">
                  <c:v>0.46</c:v>
                </c:pt>
                <c:pt idx="17341">
                  <c:v>0.44</c:v>
                </c:pt>
                <c:pt idx="17342">
                  <c:v>0.43</c:v>
                </c:pt>
                <c:pt idx="17343">
                  <c:v>0.42</c:v>
                </c:pt>
                <c:pt idx="17344">
                  <c:v>0.41</c:v>
                </c:pt>
                <c:pt idx="17345">
                  <c:v>0.41</c:v>
                </c:pt>
                <c:pt idx="17346">
                  <c:v>0.44</c:v>
                </c:pt>
                <c:pt idx="17347">
                  <c:v>0.39</c:v>
                </c:pt>
                <c:pt idx="17348">
                  <c:v>0.35</c:v>
                </c:pt>
                <c:pt idx="17349">
                  <c:v>0.33</c:v>
                </c:pt>
                <c:pt idx="17350">
                  <c:v>0.32</c:v>
                </c:pt>
                <c:pt idx="17351">
                  <c:v>0.32</c:v>
                </c:pt>
                <c:pt idx="17352">
                  <c:v>0.34</c:v>
                </c:pt>
                <c:pt idx="17353">
                  <c:v>0.38</c:v>
                </c:pt>
                <c:pt idx="17354">
                  <c:v>0.42</c:v>
                </c:pt>
                <c:pt idx="17355">
                  <c:v>0.48</c:v>
                </c:pt>
                <c:pt idx="17356">
                  <c:v>0.56000000000000005</c:v>
                </c:pt>
                <c:pt idx="17357">
                  <c:v>0.59</c:v>
                </c:pt>
                <c:pt idx="17358">
                  <c:v>0.63</c:v>
                </c:pt>
                <c:pt idx="17359">
                  <c:v>0.68</c:v>
                </c:pt>
                <c:pt idx="17360">
                  <c:v>0.7</c:v>
                </c:pt>
                <c:pt idx="17361">
                  <c:v>0.69</c:v>
                </c:pt>
                <c:pt idx="17362">
                  <c:v>0.68</c:v>
                </c:pt>
                <c:pt idx="17363">
                  <c:v>0.79</c:v>
                </c:pt>
                <c:pt idx="17364">
                  <c:v>0.94</c:v>
                </c:pt>
                <c:pt idx="17365">
                  <c:v>1.1599999999999999</c:v>
                </c:pt>
                <c:pt idx="17366">
                  <c:v>1.27</c:v>
                </c:pt>
                <c:pt idx="17367">
                  <c:v>1.4</c:v>
                </c:pt>
                <c:pt idx="17368">
                  <c:v>1.5</c:v>
                </c:pt>
                <c:pt idx="17369">
                  <c:v>1.54</c:v>
                </c:pt>
                <c:pt idx="17370">
                  <c:v>1.54</c:v>
                </c:pt>
                <c:pt idx="17371">
                  <c:v>1.49</c:v>
                </c:pt>
                <c:pt idx="17372">
                  <c:v>1.46</c:v>
                </c:pt>
                <c:pt idx="17373">
                  <c:v>1.56</c:v>
                </c:pt>
                <c:pt idx="17374">
                  <c:v>1.75</c:v>
                </c:pt>
                <c:pt idx="17375">
                  <c:v>1.8</c:v>
                </c:pt>
                <c:pt idx="17376">
                  <c:v>1.82</c:v>
                </c:pt>
                <c:pt idx="17377">
                  <c:v>1.9</c:v>
                </c:pt>
                <c:pt idx="17378">
                  <c:v>2.02</c:v>
                </c:pt>
                <c:pt idx="17379">
                  <c:v>2.12</c:v>
                </c:pt>
                <c:pt idx="17380">
                  <c:v>2.21</c:v>
                </c:pt>
                <c:pt idx="17381">
                  <c:v>2.2400000000000002</c:v>
                </c:pt>
                <c:pt idx="17382">
                  <c:v>2.2599999999999998</c:v>
                </c:pt>
                <c:pt idx="17383">
                  <c:v>2.27</c:v>
                </c:pt>
                <c:pt idx="17384">
                  <c:v>2.3199999999999998</c:v>
                </c:pt>
                <c:pt idx="17385">
                  <c:v>2.4500000000000002</c:v>
                </c:pt>
                <c:pt idx="17386">
                  <c:v>2.64</c:v>
                </c:pt>
                <c:pt idx="17387">
                  <c:v>2.84</c:v>
                </c:pt>
                <c:pt idx="17388">
                  <c:v>2.92</c:v>
                </c:pt>
                <c:pt idx="17389">
                  <c:v>2.96</c:v>
                </c:pt>
                <c:pt idx="17390">
                  <c:v>2.93</c:v>
                </c:pt>
                <c:pt idx="17391">
                  <c:v>2.84</c:v>
                </c:pt>
                <c:pt idx="17392">
                  <c:v>2.73</c:v>
                </c:pt>
                <c:pt idx="17393">
                  <c:v>2.63</c:v>
                </c:pt>
                <c:pt idx="17394">
                  <c:v>2.59</c:v>
                </c:pt>
                <c:pt idx="17395">
                  <c:v>2.58</c:v>
                </c:pt>
                <c:pt idx="17396">
                  <c:v>2.65</c:v>
                </c:pt>
                <c:pt idx="17397">
                  <c:v>2.56</c:v>
                </c:pt>
                <c:pt idx="17398">
                  <c:v>2.44</c:v>
                </c:pt>
                <c:pt idx="17399">
                  <c:v>2.2999999999999998</c:v>
                </c:pt>
                <c:pt idx="17400">
                  <c:v>2.19</c:v>
                </c:pt>
                <c:pt idx="17401">
                  <c:v>2.1</c:v>
                </c:pt>
                <c:pt idx="17402">
                  <c:v>2.0299999999999998</c:v>
                </c:pt>
                <c:pt idx="17403">
                  <c:v>2.13</c:v>
                </c:pt>
                <c:pt idx="17404">
                  <c:v>2.34</c:v>
                </c:pt>
                <c:pt idx="17405">
                  <c:v>2.73</c:v>
                </c:pt>
                <c:pt idx="17406">
                  <c:v>3.11</c:v>
                </c:pt>
                <c:pt idx="17407">
                  <c:v>3.47</c:v>
                </c:pt>
                <c:pt idx="17408">
                  <c:v>3.8</c:v>
                </c:pt>
                <c:pt idx="17409">
                  <c:v>4.03</c:v>
                </c:pt>
                <c:pt idx="17410">
                  <c:v>4.1399999999999997</c:v>
                </c:pt>
                <c:pt idx="17411">
                  <c:v>4.2</c:v>
                </c:pt>
                <c:pt idx="17412">
                  <c:v>4.29</c:v>
                </c:pt>
                <c:pt idx="17413">
                  <c:v>4.42</c:v>
                </c:pt>
                <c:pt idx="17414">
                  <c:v>4.53</c:v>
                </c:pt>
                <c:pt idx="17415">
                  <c:v>4.63</c:v>
                </c:pt>
                <c:pt idx="17416">
                  <c:v>4.74</c:v>
                </c:pt>
                <c:pt idx="17417">
                  <c:v>4.9000000000000004</c:v>
                </c:pt>
                <c:pt idx="17418">
                  <c:v>5.0599999999999996</c:v>
                </c:pt>
                <c:pt idx="17419">
                  <c:v>5.14</c:v>
                </c:pt>
                <c:pt idx="17420">
                  <c:v>5.12</c:v>
                </c:pt>
                <c:pt idx="17421">
                  <c:v>5.05</c:v>
                </c:pt>
                <c:pt idx="17422">
                  <c:v>5</c:v>
                </c:pt>
                <c:pt idx="17423">
                  <c:v>4.9000000000000004</c:v>
                </c:pt>
                <c:pt idx="17424">
                  <c:v>4.7699999999999996</c:v>
                </c:pt>
                <c:pt idx="17425">
                  <c:v>4.5999999999999996</c:v>
                </c:pt>
                <c:pt idx="17426">
                  <c:v>4.5599999999999996</c:v>
                </c:pt>
                <c:pt idx="17427">
                  <c:v>4.46</c:v>
                </c:pt>
                <c:pt idx="17428">
                  <c:v>4.3600000000000003</c:v>
                </c:pt>
                <c:pt idx="17429">
                  <c:v>4.34</c:v>
                </c:pt>
                <c:pt idx="17430">
                  <c:v>4.32</c:v>
                </c:pt>
                <c:pt idx="17431">
                  <c:v>4.3</c:v>
                </c:pt>
                <c:pt idx="17432">
                  <c:v>4.2699999999999996</c:v>
                </c:pt>
                <c:pt idx="17433">
                  <c:v>4.2300000000000004</c:v>
                </c:pt>
                <c:pt idx="17434">
                  <c:v>4.1900000000000004</c:v>
                </c:pt>
                <c:pt idx="17435">
                  <c:v>4.1100000000000003</c:v>
                </c:pt>
                <c:pt idx="17436">
                  <c:v>4.0199999999999996</c:v>
                </c:pt>
                <c:pt idx="17437">
                  <c:v>3.93</c:v>
                </c:pt>
                <c:pt idx="17438">
                  <c:v>3.84</c:v>
                </c:pt>
                <c:pt idx="17439">
                  <c:v>3.78</c:v>
                </c:pt>
                <c:pt idx="17440">
                  <c:v>3.7</c:v>
                </c:pt>
                <c:pt idx="17441">
                  <c:v>3.65</c:v>
                </c:pt>
                <c:pt idx="17442">
                  <c:v>3.56</c:v>
                </c:pt>
                <c:pt idx="17443">
                  <c:v>3.49</c:v>
                </c:pt>
                <c:pt idx="17444">
                  <c:v>3.46</c:v>
                </c:pt>
                <c:pt idx="17445">
                  <c:v>3.42</c:v>
                </c:pt>
                <c:pt idx="17446">
                  <c:v>3.42</c:v>
                </c:pt>
                <c:pt idx="17447">
                  <c:v>3.39</c:v>
                </c:pt>
                <c:pt idx="17448">
                  <c:v>3.36</c:v>
                </c:pt>
                <c:pt idx="17449">
                  <c:v>3.33</c:v>
                </c:pt>
                <c:pt idx="17450">
                  <c:v>3.29</c:v>
                </c:pt>
                <c:pt idx="17451">
                  <c:v>3.25</c:v>
                </c:pt>
                <c:pt idx="17452">
                  <c:v>3.23</c:v>
                </c:pt>
                <c:pt idx="17453">
                  <c:v>3.23</c:v>
                </c:pt>
                <c:pt idx="17454">
                  <c:v>3.2</c:v>
                </c:pt>
                <c:pt idx="17455">
                  <c:v>3.16</c:v>
                </c:pt>
                <c:pt idx="17456">
                  <c:v>3.1</c:v>
                </c:pt>
                <c:pt idx="17457">
                  <c:v>3.06</c:v>
                </c:pt>
                <c:pt idx="17458">
                  <c:v>3</c:v>
                </c:pt>
                <c:pt idx="17459">
                  <c:v>2.97</c:v>
                </c:pt>
                <c:pt idx="17460">
                  <c:v>2.97</c:v>
                </c:pt>
                <c:pt idx="17461">
                  <c:v>2.96</c:v>
                </c:pt>
                <c:pt idx="17462">
                  <c:v>2.91</c:v>
                </c:pt>
                <c:pt idx="17463">
                  <c:v>2.86</c:v>
                </c:pt>
                <c:pt idx="17464">
                  <c:v>2.8</c:v>
                </c:pt>
                <c:pt idx="17465">
                  <c:v>2.79</c:v>
                </c:pt>
                <c:pt idx="17466">
                  <c:v>2.81</c:v>
                </c:pt>
                <c:pt idx="17467">
                  <c:v>2.86</c:v>
                </c:pt>
                <c:pt idx="17468">
                  <c:v>2.87</c:v>
                </c:pt>
                <c:pt idx="17469">
                  <c:v>2.95</c:v>
                </c:pt>
                <c:pt idx="17470">
                  <c:v>3</c:v>
                </c:pt>
                <c:pt idx="17471">
                  <c:v>3.02</c:v>
                </c:pt>
                <c:pt idx="17472">
                  <c:v>2.97</c:v>
                </c:pt>
                <c:pt idx="17473">
                  <c:v>2.88</c:v>
                </c:pt>
                <c:pt idx="17474">
                  <c:v>2.79</c:v>
                </c:pt>
                <c:pt idx="17475">
                  <c:v>2.66</c:v>
                </c:pt>
                <c:pt idx="17476">
                  <c:v>2.54</c:v>
                </c:pt>
                <c:pt idx="17477">
                  <c:v>2.4</c:v>
                </c:pt>
                <c:pt idx="17478">
                  <c:v>2.33</c:v>
                </c:pt>
                <c:pt idx="17479">
                  <c:v>2.21</c:v>
                </c:pt>
                <c:pt idx="17480">
                  <c:v>2.15</c:v>
                </c:pt>
                <c:pt idx="17481">
                  <c:v>2.11</c:v>
                </c:pt>
                <c:pt idx="17482">
                  <c:v>2.1</c:v>
                </c:pt>
                <c:pt idx="17483">
                  <c:v>2.12</c:v>
                </c:pt>
                <c:pt idx="17484">
                  <c:v>2.2000000000000002</c:v>
                </c:pt>
                <c:pt idx="17485">
                  <c:v>2.29</c:v>
                </c:pt>
                <c:pt idx="17486">
                  <c:v>2.35</c:v>
                </c:pt>
                <c:pt idx="17487">
                  <c:v>2.46</c:v>
                </c:pt>
                <c:pt idx="17488">
                  <c:v>2.62</c:v>
                </c:pt>
                <c:pt idx="17489">
                  <c:v>2.8</c:v>
                </c:pt>
                <c:pt idx="17490">
                  <c:v>2.92</c:v>
                </c:pt>
                <c:pt idx="17491">
                  <c:v>3.09</c:v>
                </c:pt>
                <c:pt idx="17492">
                  <c:v>3.34</c:v>
                </c:pt>
                <c:pt idx="17493">
                  <c:v>3.63</c:v>
                </c:pt>
                <c:pt idx="17494">
                  <c:v>3.9</c:v>
                </c:pt>
                <c:pt idx="17495">
                  <c:v>4.1399999999999997</c:v>
                </c:pt>
                <c:pt idx="17496">
                  <c:v>4.28</c:v>
                </c:pt>
                <c:pt idx="17497">
                  <c:v>4.34</c:v>
                </c:pt>
                <c:pt idx="17498">
                  <c:v>4.3600000000000003</c:v>
                </c:pt>
                <c:pt idx="17499">
                  <c:v>4.3099999999999996</c:v>
                </c:pt>
                <c:pt idx="17500">
                  <c:v>4.17</c:v>
                </c:pt>
                <c:pt idx="17501">
                  <c:v>4</c:v>
                </c:pt>
                <c:pt idx="17502">
                  <c:v>3.8</c:v>
                </c:pt>
                <c:pt idx="17503">
                  <c:v>3.62</c:v>
                </c:pt>
                <c:pt idx="17504">
                  <c:v>3.52</c:v>
                </c:pt>
                <c:pt idx="17505">
                  <c:v>3.38</c:v>
                </c:pt>
                <c:pt idx="17506">
                  <c:v>3.3</c:v>
                </c:pt>
                <c:pt idx="17507">
                  <c:v>3.24</c:v>
                </c:pt>
                <c:pt idx="17508">
                  <c:v>3.21</c:v>
                </c:pt>
                <c:pt idx="17509">
                  <c:v>3.2</c:v>
                </c:pt>
                <c:pt idx="17510">
                  <c:v>3.17</c:v>
                </c:pt>
                <c:pt idx="17511">
                  <c:v>3.12</c:v>
                </c:pt>
                <c:pt idx="17512">
                  <c:v>3.06</c:v>
                </c:pt>
                <c:pt idx="17513">
                  <c:v>2.98</c:v>
                </c:pt>
                <c:pt idx="17514">
                  <c:v>2.88</c:v>
                </c:pt>
                <c:pt idx="17515">
                  <c:v>2.8</c:v>
                </c:pt>
                <c:pt idx="17516">
                  <c:v>2.73</c:v>
                </c:pt>
                <c:pt idx="17517">
                  <c:v>2.73</c:v>
                </c:pt>
                <c:pt idx="17518">
                  <c:v>2.74</c:v>
                </c:pt>
                <c:pt idx="17519">
                  <c:v>2.86</c:v>
                </c:pt>
                <c:pt idx="17520">
                  <c:v>3.04</c:v>
                </c:pt>
                <c:pt idx="17521">
                  <c:v>3.22</c:v>
                </c:pt>
                <c:pt idx="17522">
                  <c:v>3.35</c:v>
                </c:pt>
                <c:pt idx="17523">
                  <c:v>3.45</c:v>
                </c:pt>
                <c:pt idx="17524">
                  <c:v>3.54</c:v>
                </c:pt>
                <c:pt idx="17525">
                  <c:v>3.64</c:v>
                </c:pt>
                <c:pt idx="17526">
                  <c:v>3.73</c:v>
                </c:pt>
                <c:pt idx="17527">
                  <c:v>3.82</c:v>
                </c:pt>
                <c:pt idx="17528">
                  <c:v>3.92</c:v>
                </c:pt>
                <c:pt idx="17529">
                  <c:v>4.0199999999999996</c:v>
                </c:pt>
                <c:pt idx="17530">
                  <c:v>4.13</c:v>
                </c:pt>
                <c:pt idx="17531">
                  <c:v>4.2300000000000004</c:v>
                </c:pt>
                <c:pt idx="17532">
                  <c:v>4.33</c:v>
                </c:pt>
                <c:pt idx="17533">
                  <c:v>4.37</c:v>
                </c:pt>
                <c:pt idx="17534">
                  <c:v>4.4000000000000004</c:v>
                </c:pt>
                <c:pt idx="17535">
                  <c:v>4.46</c:v>
                </c:pt>
                <c:pt idx="17536">
                  <c:v>4.46</c:v>
                </c:pt>
                <c:pt idx="17537">
                  <c:v>4.37</c:v>
                </c:pt>
                <c:pt idx="17538">
                  <c:v>4.2300000000000004</c:v>
                </c:pt>
                <c:pt idx="17539">
                  <c:v>4.07</c:v>
                </c:pt>
                <c:pt idx="17540">
                  <c:v>3.93</c:v>
                </c:pt>
                <c:pt idx="17541">
                  <c:v>3.78</c:v>
                </c:pt>
                <c:pt idx="17542">
                  <c:v>3.7</c:v>
                </c:pt>
                <c:pt idx="17543">
                  <c:v>3.65</c:v>
                </c:pt>
                <c:pt idx="17544">
                  <c:v>3.65</c:v>
                </c:pt>
                <c:pt idx="17545">
                  <c:v>3.71</c:v>
                </c:pt>
                <c:pt idx="17546">
                  <c:v>3.76</c:v>
                </c:pt>
                <c:pt idx="17547">
                  <c:v>3.8</c:v>
                </c:pt>
                <c:pt idx="17548">
                  <c:v>3.8</c:v>
                </c:pt>
                <c:pt idx="17549">
                  <c:v>3.78</c:v>
                </c:pt>
                <c:pt idx="17550">
                  <c:v>3.72</c:v>
                </c:pt>
                <c:pt idx="17551">
                  <c:v>3.66</c:v>
                </c:pt>
                <c:pt idx="17552">
                  <c:v>3.61</c:v>
                </c:pt>
                <c:pt idx="17553">
                  <c:v>3.6</c:v>
                </c:pt>
                <c:pt idx="17554">
                  <c:v>3.59</c:v>
                </c:pt>
                <c:pt idx="17555">
                  <c:v>3.56</c:v>
                </c:pt>
                <c:pt idx="17556">
                  <c:v>3.54</c:v>
                </c:pt>
                <c:pt idx="17557">
                  <c:v>3.42</c:v>
                </c:pt>
                <c:pt idx="17558">
                  <c:v>3.42</c:v>
                </c:pt>
                <c:pt idx="17559">
                  <c:v>3.26</c:v>
                </c:pt>
                <c:pt idx="17560">
                  <c:v>3.12</c:v>
                </c:pt>
                <c:pt idx="17561">
                  <c:v>2.98</c:v>
                </c:pt>
                <c:pt idx="17562">
                  <c:v>2.8</c:v>
                </c:pt>
                <c:pt idx="17563">
                  <c:v>2.66</c:v>
                </c:pt>
                <c:pt idx="17564">
                  <c:v>2.52</c:v>
                </c:pt>
                <c:pt idx="17565">
                  <c:v>2.4500000000000002</c:v>
                </c:pt>
                <c:pt idx="17566">
                  <c:v>2.37</c:v>
                </c:pt>
                <c:pt idx="17567">
                  <c:v>2.3199999999999998</c:v>
                </c:pt>
                <c:pt idx="17568">
                  <c:v>2.2599999999999998</c:v>
                </c:pt>
                <c:pt idx="17569">
                  <c:v>2.2000000000000002</c:v>
                </c:pt>
                <c:pt idx="17570">
                  <c:v>2.16</c:v>
                </c:pt>
                <c:pt idx="17571">
                  <c:v>2.1800000000000002</c:v>
                </c:pt>
                <c:pt idx="17572">
                  <c:v>2.2799999999999998</c:v>
                </c:pt>
                <c:pt idx="17573">
                  <c:v>2.36</c:v>
                </c:pt>
                <c:pt idx="17574">
                  <c:v>2.44</c:v>
                </c:pt>
                <c:pt idx="17575">
                  <c:v>2.4900000000000002</c:v>
                </c:pt>
                <c:pt idx="17576">
                  <c:v>2.5</c:v>
                </c:pt>
                <c:pt idx="17577">
                  <c:v>2.5</c:v>
                </c:pt>
                <c:pt idx="17578">
                  <c:v>2.4900000000000002</c:v>
                </c:pt>
                <c:pt idx="17579">
                  <c:v>2.46</c:v>
                </c:pt>
                <c:pt idx="17580">
                  <c:v>2.42</c:v>
                </c:pt>
                <c:pt idx="17581">
                  <c:v>2.36</c:v>
                </c:pt>
                <c:pt idx="17582">
                  <c:v>2.2999999999999998</c:v>
                </c:pt>
                <c:pt idx="17583">
                  <c:v>2.2200000000000002</c:v>
                </c:pt>
                <c:pt idx="17584">
                  <c:v>2.13</c:v>
                </c:pt>
                <c:pt idx="17585">
                  <c:v>2.06</c:v>
                </c:pt>
                <c:pt idx="17586">
                  <c:v>1.99</c:v>
                </c:pt>
                <c:pt idx="17587">
                  <c:v>1.94</c:v>
                </c:pt>
                <c:pt idx="17588">
                  <c:v>1.94</c:v>
                </c:pt>
                <c:pt idx="17589">
                  <c:v>1.92</c:v>
                </c:pt>
                <c:pt idx="17590">
                  <c:v>1.96</c:v>
                </c:pt>
                <c:pt idx="17591">
                  <c:v>2.0099999999999998</c:v>
                </c:pt>
                <c:pt idx="17592">
                  <c:v>2.21</c:v>
                </c:pt>
                <c:pt idx="17593">
                  <c:v>2.37</c:v>
                </c:pt>
                <c:pt idx="17594">
                  <c:v>2.4</c:v>
                </c:pt>
                <c:pt idx="17595">
                  <c:v>2.4300000000000002</c:v>
                </c:pt>
                <c:pt idx="17596">
                  <c:v>2.37</c:v>
                </c:pt>
                <c:pt idx="17597">
                  <c:v>2.39</c:v>
                </c:pt>
                <c:pt idx="17598">
                  <c:v>2.48</c:v>
                </c:pt>
                <c:pt idx="17599">
                  <c:v>2.61</c:v>
                </c:pt>
                <c:pt idx="17600">
                  <c:v>2.77</c:v>
                </c:pt>
                <c:pt idx="17601">
                  <c:v>2.9</c:v>
                </c:pt>
                <c:pt idx="17602">
                  <c:v>2.94</c:v>
                </c:pt>
                <c:pt idx="17603">
                  <c:v>2.94</c:v>
                </c:pt>
                <c:pt idx="17604">
                  <c:v>2.98</c:v>
                </c:pt>
                <c:pt idx="17605">
                  <c:v>3.12</c:v>
                </c:pt>
                <c:pt idx="17606">
                  <c:v>3.3</c:v>
                </c:pt>
                <c:pt idx="17607">
                  <c:v>3.56</c:v>
                </c:pt>
                <c:pt idx="17608">
                  <c:v>3.89</c:v>
                </c:pt>
                <c:pt idx="17609">
                  <c:v>4.18</c:v>
                </c:pt>
                <c:pt idx="17610">
                  <c:v>4.51</c:v>
                </c:pt>
                <c:pt idx="17611">
                  <c:v>4.78</c:v>
                </c:pt>
                <c:pt idx="17612">
                  <c:v>5</c:v>
                </c:pt>
                <c:pt idx="17613">
                  <c:v>5.16</c:v>
                </c:pt>
                <c:pt idx="17614">
                  <c:v>5.32</c:v>
                </c:pt>
                <c:pt idx="17615">
                  <c:v>5.47</c:v>
                </c:pt>
                <c:pt idx="17616">
                  <c:v>5.59</c:v>
                </c:pt>
                <c:pt idx="17617">
                  <c:v>5.73</c:v>
                </c:pt>
                <c:pt idx="17618">
                  <c:v>5.83</c:v>
                </c:pt>
                <c:pt idx="17619">
                  <c:v>5.92</c:v>
                </c:pt>
                <c:pt idx="17620">
                  <c:v>5.97</c:v>
                </c:pt>
                <c:pt idx="17621">
                  <c:v>6.03</c:v>
                </c:pt>
                <c:pt idx="17622">
                  <c:v>6.06</c:v>
                </c:pt>
                <c:pt idx="17623">
                  <c:v>6.07</c:v>
                </c:pt>
                <c:pt idx="17624">
                  <c:v>6.06</c:v>
                </c:pt>
                <c:pt idx="17625">
                  <c:v>6.03</c:v>
                </c:pt>
                <c:pt idx="17626">
                  <c:v>5.98</c:v>
                </c:pt>
                <c:pt idx="17627">
                  <c:v>5.93</c:v>
                </c:pt>
                <c:pt idx="17628">
                  <c:v>5.87</c:v>
                </c:pt>
                <c:pt idx="17629">
                  <c:v>5.77</c:v>
                </c:pt>
                <c:pt idx="17630">
                  <c:v>5.67</c:v>
                </c:pt>
                <c:pt idx="17631">
                  <c:v>5.59</c:v>
                </c:pt>
                <c:pt idx="17632">
                  <c:v>5.55</c:v>
                </c:pt>
                <c:pt idx="17633">
                  <c:v>5.53</c:v>
                </c:pt>
                <c:pt idx="17634">
                  <c:v>5.55</c:v>
                </c:pt>
                <c:pt idx="17635">
                  <c:v>5.61</c:v>
                </c:pt>
                <c:pt idx="17636">
                  <c:v>5.66</c:v>
                </c:pt>
                <c:pt idx="17637">
                  <c:v>5.7</c:v>
                </c:pt>
                <c:pt idx="17638">
                  <c:v>5.75</c:v>
                </c:pt>
                <c:pt idx="17639">
                  <c:v>5.78</c:v>
                </c:pt>
                <c:pt idx="17640">
                  <c:v>5.82</c:v>
                </c:pt>
                <c:pt idx="17641">
                  <c:v>5.85</c:v>
                </c:pt>
                <c:pt idx="17642">
                  <c:v>5.9</c:v>
                </c:pt>
                <c:pt idx="17643">
                  <c:v>6.02</c:v>
                </c:pt>
                <c:pt idx="17644">
                  <c:v>6.14</c:v>
                </c:pt>
                <c:pt idx="17645">
                  <c:v>6.26</c:v>
                </c:pt>
                <c:pt idx="17646">
                  <c:v>6.35</c:v>
                </c:pt>
                <c:pt idx="17647">
                  <c:v>6.37</c:v>
                </c:pt>
                <c:pt idx="17648">
                  <c:v>6.37</c:v>
                </c:pt>
                <c:pt idx="17649">
                  <c:v>6.32</c:v>
                </c:pt>
                <c:pt idx="17650">
                  <c:v>6.27</c:v>
                </c:pt>
                <c:pt idx="17651">
                  <c:v>6.17</c:v>
                </c:pt>
                <c:pt idx="17652">
                  <c:v>6.05</c:v>
                </c:pt>
                <c:pt idx="17653">
                  <c:v>5.91</c:v>
                </c:pt>
                <c:pt idx="17654">
                  <c:v>5.73</c:v>
                </c:pt>
                <c:pt idx="17655">
                  <c:v>5.58</c:v>
                </c:pt>
                <c:pt idx="17656">
                  <c:v>5.44</c:v>
                </c:pt>
                <c:pt idx="17657">
                  <c:v>5.35</c:v>
                </c:pt>
                <c:pt idx="17658">
                  <c:v>5.22</c:v>
                </c:pt>
                <c:pt idx="17659">
                  <c:v>5.08</c:v>
                </c:pt>
                <c:pt idx="17660">
                  <c:v>4.95</c:v>
                </c:pt>
                <c:pt idx="17661">
                  <c:v>4.8600000000000003</c:v>
                </c:pt>
                <c:pt idx="17662">
                  <c:v>4.7</c:v>
                </c:pt>
                <c:pt idx="17663">
                  <c:v>4.58</c:v>
                </c:pt>
                <c:pt idx="17664">
                  <c:v>4.5199999999999996</c:v>
                </c:pt>
                <c:pt idx="17665">
                  <c:v>4.45</c:v>
                </c:pt>
                <c:pt idx="17666">
                  <c:v>4.38</c:v>
                </c:pt>
                <c:pt idx="17667">
                  <c:v>4.32</c:v>
                </c:pt>
                <c:pt idx="17668">
                  <c:v>4.26</c:v>
                </c:pt>
                <c:pt idx="17669">
                  <c:v>4.22</c:v>
                </c:pt>
                <c:pt idx="17670">
                  <c:v>4.18</c:v>
                </c:pt>
                <c:pt idx="17671">
                  <c:v>4.17</c:v>
                </c:pt>
                <c:pt idx="17672">
                  <c:v>4.24</c:v>
                </c:pt>
                <c:pt idx="17673">
                  <c:v>4.45</c:v>
                </c:pt>
                <c:pt idx="17674">
                  <c:v>4.8</c:v>
                </c:pt>
                <c:pt idx="17675">
                  <c:v>5.0199999999999996</c:v>
                </c:pt>
                <c:pt idx="17676">
                  <c:v>5.14</c:v>
                </c:pt>
                <c:pt idx="17677">
                  <c:v>5.19</c:v>
                </c:pt>
                <c:pt idx="17678">
                  <c:v>5.17</c:v>
                </c:pt>
                <c:pt idx="17679">
                  <c:v>5.0999999999999996</c:v>
                </c:pt>
                <c:pt idx="17680">
                  <c:v>4.99</c:v>
                </c:pt>
                <c:pt idx="17681">
                  <c:v>4.83</c:v>
                </c:pt>
                <c:pt idx="17682">
                  <c:v>4.63</c:v>
                </c:pt>
                <c:pt idx="17683">
                  <c:v>4.45</c:v>
                </c:pt>
                <c:pt idx="17684">
                  <c:v>4.28</c:v>
                </c:pt>
                <c:pt idx="17685">
                  <c:v>4.09</c:v>
                </c:pt>
                <c:pt idx="17686">
                  <c:v>4</c:v>
                </c:pt>
                <c:pt idx="17687">
                  <c:v>3.86</c:v>
                </c:pt>
                <c:pt idx="17688">
                  <c:v>3.76</c:v>
                </c:pt>
                <c:pt idx="17689">
                  <c:v>3.64</c:v>
                </c:pt>
                <c:pt idx="17690">
                  <c:v>3.52</c:v>
                </c:pt>
                <c:pt idx="17691">
                  <c:v>3.47</c:v>
                </c:pt>
                <c:pt idx="17692">
                  <c:v>3.4</c:v>
                </c:pt>
                <c:pt idx="17693">
                  <c:v>3.32</c:v>
                </c:pt>
                <c:pt idx="17694">
                  <c:v>3.25</c:v>
                </c:pt>
                <c:pt idx="17695">
                  <c:v>3.14</c:v>
                </c:pt>
                <c:pt idx="17696">
                  <c:v>3.05</c:v>
                </c:pt>
                <c:pt idx="17697">
                  <c:v>2.97</c:v>
                </c:pt>
                <c:pt idx="17698">
                  <c:v>2.89</c:v>
                </c:pt>
                <c:pt idx="17699">
                  <c:v>2.8</c:v>
                </c:pt>
                <c:pt idx="17700">
                  <c:v>2.72</c:v>
                </c:pt>
                <c:pt idx="17701">
                  <c:v>2.66</c:v>
                </c:pt>
                <c:pt idx="17702">
                  <c:v>2.58</c:v>
                </c:pt>
                <c:pt idx="17703">
                  <c:v>2.5099999999999998</c:v>
                </c:pt>
                <c:pt idx="17704">
                  <c:v>2.4900000000000002</c:v>
                </c:pt>
                <c:pt idx="17705">
                  <c:v>2.42</c:v>
                </c:pt>
                <c:pt idx="17706">
                  <c:v>2.3199999999999998</c:v>
                </c:pt>
                <c:pt idx="17707">
                  <c:v>2.2599999999999998</c:v>
                </c:pt>
                <c:pt idx="17708">
                  <c:v>2.21</c:v>
                </c:pt>
                <c:pt idx="17709">
                  <c:v>2.16</c:v>
                </c:pt>
                <c:pt idx="17710">
                  <c:v>2.11</c:v>
                </c:pt>
                <c:pt idx="17711">
                  <c:v>2.0499999999999998</c:v>
                </c:pt>
                <c:pt idx="17712">
                  <c:v>1.98</c:v>
                </c:pt>
                <c:pt idx="17713">
                  <c:v>1.9</c:v>
                </c:pt>
                <c:pt idx="17714">
                  <c:v>1.86</c:v>
                </c:pt>
                <c:pt idx="17715">
                  <c:v>1.8</c:v>
                </c:pt>
                <c:pt idx="17716">
                  <c:v>1.75</c:v>
                </c:pt>
                <c:pt idx="17717">
                  <c:v>1.71</c:v>
                </c:pt>
                <c:pt idx="17718">
                  <c:v>1.66</c:v>
                </c:pt>
                <c:pt idx="17719">
                  <c:v>1.64</c:v>
                </c:pt>
                <c:pt idx="17720">
                  <c:v>1.61</c:v>
                </c:pt>
                <c:pt idx="17721">
                  <c:v>1.58</c:v>
                </c:pt>
                <c:pt idx="17722">
                  <c:v>1.54</c:v>
                </c:pt>
                <c:pt idx="17723">
                  <c:v>1.51</c:v>
                </c:pt>
                <c:pt idx="17724">
                  <c:v>1.51</c:v>
                </c:pt>
                <c:pt idx="17725">
                  <c:v>1.5</c:v>
                </c:pt>
                <c:pt idx="17726">
                  <c:v>1.51</c:v>
                </c:pt>
                <c:pt idx="17727">
                  <c:v>1.61</c:v>
                </c:pt>
                <c:pt idx="17728">
                  <c:v>1.89</c:v>
                </c:pt>
                <c:pt idx="17729">
                  <c:v>2.29</c:v>
                </c:pt>
                <c:pt idx="17730">
                  <c:v>2.8</c:v>
                </c:pt>
                <c:pt idx="17731">
                  <c:v>3.07</c:v>
                </c:pt>
                <c:pt idx="17732">
                  <c:v>3.07</c:v>
                </c:pt>
                <c:pt idx="17733">
                  <c:v>2.93</c:v>
                </c:pt>
                <c:pt idx="17734">
                  <c:v>2.76</c:v>
                </c:pt>
                <c:pt idx="17735">
                  <c:v>2.67</c:v>
                </c:pt>
                <c:pt idx="17736">
                  <c:v>2.5499999999999998</c:v>
                </c:pt>
                <c:pt idx="17737">
                  <c:v>2.46</c:v>
                </c:pt>
                <c:pt idx="17738">
                  <c:v>2.38</c:v>
                </c:pt>
                <c:pt idx="17739">
                  <c:v>2.2999999999999998</c:v>
                </c:pt>
                <c:pt idx="17740">
                  <c:v>2.27</c:v>
                </c:pt>
                <c:pt idx="17741">
                  <c:v>2.2200000000000002</c:v>
                </c:pt>
                <c:pt idx="17742">
                  <c:v>2.16</c:v>
                </c:pt>
                <c:pt idx="17743">
                  <c:v>2.08</c:v>
                </c:pt>
                <c:pt idx="17744">
                  <c:v>2.02</c:v>
                </c:pt>
                <c:pt idx="17745">
                  <c:v>2.0299999999999998</c:v>
                </c:pt>
                <c:pt idx="17746">
                  <c:v>2.06</c:v>
                </c:pt>
                <c:pt idx="17747">
                  <c:v>2.23</c:v>
                </c:pt>
                <c:pt idx="17748">
                  <c:v>2.52</c:v>
                </c:pt>
                <c:pt idx="17749">
                  <c:v>2.76</c:v>
                </c:pt>
                <c:pt idx="17750">
                  <c:v>3.02</c:v>
                </c:pt>
                <c:pt idx="17751">
                  <c:v>3.18</c:v>
                </c:pt>
                <c:pt idx="17752">
                  <c:v>3.15</c:v>
                </c:pt>
                <c:pt idx="17753">
                  <c:v>3.23</c:v>
                </c:pt>
                <c:pt idx="17754">
                  <c:v>3.34</c:v>
                </c:pt>
                <c:pt idx="17755">
                  <c:v>3.51</c:v>
                </c:pt>
                <c:pt idx="17756">
                  <c:v>3.61</c:v>
                </c:pt>
                <c:pt idx="17757">
                  <c:v>3.72</c:v>
                </c:pt>
                <c:pt idx="17758">
                  <c:v>3.82</c:v>
                </c:pt>
                <c:pt idx="17759">
                  <c:v>3.83</c:v>
                </c:pt>
                <c:pt idx="17760">
                  <c:v>3.77</c:v>
                </c:pt>
                <c:pt idx="17761">
                  <c:v>3.68</c:v>
                </c:pt>
                <c:pt idx="17762">
                  <c:v>3.69</c:v>
                </c:pt>
                <c:pt idx="17763">
                  <c:v>3.73</c:v>
                </c:pt>
                <c:pt idx="17764">
                  <c:v>3.84</c:v>
                </c:pt>
                <c:pt idx="17765">
                  <c:v>3.95</c:v>
                </c:pt>
                <c:pt idx="17766">
                  <c:v>3.95</c:v>
                </c:pt>
                <c:pt idx="17767">
                  <c:v>3.82</c:v>
                </c:pt>
                <c:pt idx="17768">
                  <c:v>3.66</c:v>
                </c:pt>
                <c:pt idx="17769">
                  <c:v>3.56</c:v>
                </c:pt>
                <c:pt idx="17770">
                  <c:v>3.52</c:v>
                </c:pt>
                <c:pt idx="17771">
                  <c:v>3.53</c:v>
                </c:pt>
                <c:pt idx="17772">
                  <c:v>3.57</c:v>
                </c:pt>
                <c:pt idx="17773">
                  <c:v>3.58</c:v>
                </c:pt>
                <c:pt idx="17774">
                  <c:v>3.57</c:v>
                </c:pt>
                <c:pt idx="17775">
                  <c:v>3.57</c:v>
                </c:pt>
                <c:pt idx="17776">
                  <c:v>3.58</c:v>
                </c:pt>
                <c:pt idx="17777">
                  <c:v>3.6</c:v>
                </c:pt>
                <c:pt idx="17778">
                  <c:v>3.66</c:v>
                </c:pt>
                <c:pt idx="17779">
                  <c:v>3.7</c:v>
                </c:pt>
                <c:pt idx="17780">
                  <c:v>3.73</c:v>
                </c:pt>
                <c:pt idx="17781">
                  <c:v>3.73</c:v>
                </c:pt>
                <c:pt idx="17782">
                  <c:v>3.69</c:v>
                </c:pt>
                <c:pt idx="17783">
                  <c:v>3.59</c:v>
                </c:pt>
                <c:pt idx="17784">
                  <c:v>3.46</c:v>
                </c:pt>
                <c:pt idx="17785">
                  <c:v>3.33</c:v>
                </c:pt>
                <c:pt idx="17786">
                  <c:v>3.2</c:v>
                </c:pt>
                <c:pt idx="17787">
                  <c:v>3.08</c:v>
                </c:pt>
                <c:pt idx="17788">
                  <c:v>2.92</c:v>
                </c:pt>
                <c:pt idx="17789">
                  <c:v>2.77</c:v>
                </c:pt>
                <c:pt idx="17790">
                  <c:v>2.62</c:v>
                </c:pt>
                <c:pt idx="17791">
                  <c:v>2.4900000000000002</c:v>
                </c:pt>
                <c:pt idx="17792">
                  <c:v>2.35</c:v>
                </c:pt>
                <c:pt idx="17793">
                  <c:v>2.21</c:v>
                </c:pt>
                <c:pt idx="17794">
                  <c:v>2.0699999999999998</c:v>
                </c:pt>
                <c:pt idx="17795">
                  <c:v>1.95</c:v>
                </c:pt>
                <c:pt idx="17796">
                  <c:v>1.84</c:v>
                </c:pt>
                <c:pt idx="17797">
                  <c:v>1.73</c:v>
                </c:pt>
                <c:pt idx="17798">
                  <c:v>1.64</c:v>
                </c:pt>
                <c:pt idx="17799">
                  <c:v>1.56</c:v>
                </c:pt>
                <c:pt idx="17800">
                  <c:v>1.52</c:v>
                </c:pt>
                <c:pt idx="17801">
                  <c:v>1.52</c:v>
                </c:pt>
                <c:pt idx="17802">
                  <c:v>1.49</c:v>
                </c:pt>
                <c:pt idx="17803">
                  <c:v>1.39</c:v>
                </c:pt>
                <c:pt idx="17804">
                  <c:v>1.39</c:v>
                </c:pt>
                <c:pt idx="17805">
                  <c:v>1.32</c:v>
                </c:pt>
                <c:pt idx="17806">
                  <c:v>1.25</c:v>
                </c:pt>
                <c:pt idx="17807">
                  <c:v>1.19</c:v>
                </c:pt>
                <c:pt idx="17808">
                  <c:v>1.1599999999999999</c:v>
                </c:pt>
                <c:pt idx="17809">
                  <c:v>1.1000000000000001</c:v>
                </c:pt>
                <c:pt idx="17810">
                  <c:v>1.1000000000000001</c:v>
                </c:pt>
                <c:pt idx="17811">
                  <c:v>1.1000000000000001</c:v>
                </c:pt>
                <c:pt idx="17812">
                  <c:v>1.1000000000000001</c:v>
                </c:pt>
                <c:pt idx="17813">
                  <c:v>1.1000000000000001</c:v>
                </c:pt>
                <c:pt idx="17814">
                  <c:v>1.08</c:v>
                </c:pt>
                <c:pt idx="17815">
                  <c:v>1.06</c:v>
                </c:pt>
                <c:pt idx="17816">
                  <c:v>1</c:v>
                </c:pt>
                <c:pt idx="17817">
                  <c:v>1</c:v>
                </c:pt>
                <c:pt idx="17818">
                  <c:v>1.03</c:v>
                </c:pt>
                <c:pt idx="17819">
                  <c:v>1.05</c:v>
                </c:pt>
                <c:pt idx="17820">
                  <c:v>1.07</c:v>
                </c:pt>
                <c:pt idx="17821">
                  <c:v>1.06</c:v>
                </c:pt>
                <c:pt idx="17822">
                  <c:v>1.06</c:v>
                </c:pt>
                <c:pt idx="17823">
                  <c:v>1.06</c:v>
                </c:pt>
                <c:pt idx="17824">
                  <c:v>1.1000000000000001</c:v>
                </c:pt>
                <c:pt idx="17825">
                  <c:v>1.1000000000000001</c:v>
                </c:pt>
                <c:pt idx="17826">
                  <c:v>1.1000000000000001</c:v>
                </c:pt>
                <c:pt idx="17827">
                  <c:v>1.1399999999999999</c:v>
                </c:pt>
                <c:pt idx="17828">
                  <c:v>1.21</c:v>
                </c:pt>
                <c:pt idx="17829">
                  <c:v>1.31</c:v>
                </c:pt>
                <c:pt idx="17830">
                  <c:v>1.42</c:v>
                </c:pt>
                <c:pt idx="17831">
                  <c:v>1.6</c:v>
                </c:pt>
                <c:pt idx="17832">
                  <c:v>1.7</c:v>
                </c:pt>
                <c:pt idx="17833">
                  <c:v>1.76</c:v>
                </c:pt>
                <c:pt idx="17834">
                  <c:v>1.75</c:v>
                </c:pt>
                <c:pt idx="17835">
                  <c:v>1.75</c:v>
                </c:pt>
                <c:pt idx="17836">
                  <c:v>1.79</c:v>
                </c:pt>
                <c:pt idx="17837">
                  <c:v>1.91</c:v>
                </c:pt>
                <c:pt idx="17838">
                  <c:v>2.11</c:v>
                </c:pt>
                <c:pt idx="17839">
                  <c:v>2.2400000000000002</c:v>
                </c:pt>
                <c:pt idx="17840">
                  <c:v>2.2599999999999998</c:v>
                </c:pt>
                <c:pt idx="17841">
                  <c:v>2.19</c:v>
                </c:pt>
                <c:pt idx="17842">
                  <c:v>2.06</c:v>
                </c:pt>
                <c:pt idx="17843">
                  <c:v>1.92</c:v>
                </c:pt>
                <c:pt idx="17844">
                  <c:v>1.79</c:v>
                </c:pt>
                <c:pt idx="17845">
                  <c:v>1.65</c:v>
                </c:pt>
                <c:pt idx="17846">
                  <c:v>1.54</c:v>
                </c:pt>
                <c:pt idx="17847">
                  <c:v>1.46</c:v>
                </c:pt>
                <c:pt idx="17848">
                  <c:v>1.4</c:v>
                </c:pt>
                <c:pt idx="17849">
                  <c:v>1.33</c:v>
                </c:pt>
                <c:pt idx="17850">
                  <c:v>1.26</c:v>
                </c:pt>
                <c:pt idx="17851">
                  <c:v>1.21</c:v>
                </c:pt>
                <c:pt idx="17852">
                  <c:v>1.24</c:v>
                </c:pt>
                <c:pt idx="17853">
                  <c:v>1.36</c:v>
                </c:pt>
                <c:pt idx="17854">
                  <c:v>1.5</c:v>
                </c:pt>
                <c:pt idx="17855">
                  <c:v>1.69</c:v>
                </c:pt>
                <c:pt idx="17856">
                  <c:v>1.82</c:v>
                </c:pt>
                <c:pt idx="17857">
                  <c:v>1.9</c:v>
                </c:pt>
                <c:pt idx="17858">
                  <c:v>1.92</c:v>
                </c:pt>
                <c:pt idx="17859">
                  <c:v>1.94</c:v>
                </c:pt>
                <c:pt idx="17860">
                  <c:v>1.96</c:v>
                </c:pt>
                <c:pt idx="17861">
                  <c:v>1.97</c:v>
                </c:pt>
                <c:pt idx="17862">
                  <c:v>1.99</c:v>
                </c:pt>
                <c:pt idx="17863">
                  <c:v>2.02</c:v>
                </c:pt>
                <c:pt idx="17864">
                  <c:v>2.06</c:v>
                </c:pt>
                <c:pt idx="17865">
                  <c:v>2.1</c:v>
                </c:pt>
                <c:pt idx="17866">
                  <c:v>2.1800000000000002</c:v>
                </c:pt>
                <c:pt idx="17867">
                  <c:v>2.25</c:v>
                </c:pt>
                <c:pt idx="17868">
                  <c:v>2.3199999999999998</c:v>
                </c:pt>
                <c:pt idx="17869">
                  <c:v>2.44</c:v>
                </c:pt>
                <c:pt idx="17870">
                  <c:v>2.56</c:v>
                </c:pt>
                <c:pt idx="17871">
                  <c:v>2.66</c:v>
                </c:pt>
                <c:pt idx="17872">
                  <c:v>2.72</c:v>
                </c:pt>
                <c:pt idx="17873">
                  <c:v>2.77</c:v>
                </c:pt>
                <c:pt idx="17874">
                  <c:v>2.76</c:v>
                </c:pt>
                <c:pt idx="17875">
                  <c:v>2.73</c:v>
                </c:pt>
                <c:pt idx="17876">
                  <c:v>2.68</c:v>
                </c:pt>
                <c:pt idx="17877">
                  <c:v>2.6</c:v>
                </c:pt>
                <c:pt idx="17878">
                  <c:v>2.5</c:v>
                </c:pt>
                <c:pt idx="17879">
                  <c:v>2.39</c:v>
                </c:pt>
                <c:pt idx="17880">
                  <c:v>2.25</c:v>
                </c:pt>
                <c:pt idx="17881">
                  <c:v>2.12</c:v>
                </c:pt>
                <c:pt idx="17882">
                  <c:v>2.0299999999999998</c:v>
                </c:pt>
                <c:pt idx="17883">
                  <c:v>2</c:v>
                </c:pt>
                <c:pt idx="17884">
                  <c:v>2.02</c:v>
                </c:pt>
                <c:pt idx="17885">
                  <c:v>2.0299999999999998</c:v>
                </c:pt>
                <c:pt idx="17886">
                  <c:v>2.0499999999999998</c:v>
                </c:pt>
                <c:pt idx="17887">
                  <c:v>2.06</c:v>
                </c:pt>
                <c:pt idx="17888">
                  <c:v>2</c:v>
                </c:pt>
                <c:pt idx="17889">
                  <c:v>1.98</c:v>
                </c:pt>
                <c:pt idx="17890">
                  <c:v>1.87</c:v>
                </c:pt>
                <c:pt idx="17891">
                  <c:v>1.8</c:v>
                </c:pt>
                <c:pt idx="17892">
                  <c:v>1.72</c:v>
                </c:pt>
                <c:pt idx="17893">
                  <c:v>1.66</c:v>
                </c:pt>
                <c:pt idx="17894">
                  <c:v>1.59</c:v>
                </c:pt>
                <c:pt idx="17895">
                  <c:v>1.52</c:v>
                </c:pt>
                <c:pt idx="17896">
                  <c:v>1.46</c:v>
                </c:pt>
                <c:pt idx="17897">
                  <c:v>1.41</c:v>
                </c:pt>
                <c:pt idx="17898">
                  <c:v>1.38</c:v>
                </c:pt>
                <c:pt idx="17899">
                  <c:v>1.45</c:v>
                </c:pt>
                <c:pt idx="17900">
                  <c:v>1.46</c:v>
                </c:pt>
                <c:pt idx="17901">
                  <c:v>1.39</c:v>
                </c:pt>
                <c:pt idx="17902">
                  <c:v>1.32</c:v>
                </c:pt>
                <c:pt idx="17903">
                  <c:v>1.28</c:v>
                </c:pt>
                <c:pt idx="17904">
                  <c:v>1.25</c:v>
                </c:pt>
                <c:pt idx="17905">
                  <c:v>1.26</c:v>
                </c:pt>
                <c:pt idx="17906">
                  <c:v>1.31</c:v>
                </c:pt>
                <c:pt idx="17907">
                  <c:v>1.4</c:v>
                </c:pt>
                <c:pt idx="17908">
                  <c:v>1.54</c:v>
                </c:pt>
                <c:pt idx="17909">
                  <c:v>1.69</c:v>
                </c:pt>
                <c:pt idx="17910">
                  <c:v>1.81</c:v>
                </c:pt>
                <c:pt idx="17911">
                  <c:v>1.94</c:v>
                </c:pt>
                <c:pt idx="17912">
                  <c:v>2.0499999999999998</c:v>
                </c:pt>
                <c:pt idx="17913">
                  <c:v>2.09</c:v>
                </c:pt>
                <c:pt idx="17914">
                  <c:v>2.1</c:v>
                </c:pt>
                <c:pt idx="17915">
                  <c:v>2.13</c:v>
                </c:pt>
                <c:pt idx="17916">
                  <c:v>2.19</c:v>
                </c:pt>
                <c:pt idx="17917">
                  <c:v>2.2000000000000002</c:v>
                </c:pt>
                <c:pt idx="17918">
                  <c:v>2.17</c:v>
                </c:pt>
                <c:pt idx="17919">
                  <c:v>2.19</c:v>
                </c:pt>
                <c:pt idx="17920">
                  <c:v>2.19</c:v>
                </c:pt>
                <c:pt idx="17921">
                  <c:v>2.25</c:v>
                </c:pt>
                <c:pt idx="17922">
                  <c:v>2.35</c:v>
                </c:pt>
                <c:pt idx="17923">
                  <c:v>2.44</c:v>
                </c:pt>
                <c:pt idx="17924">
                  <c:v>2.54</c:v>
                </c:pt>
                <c:pt idx="17925">
                  <c:v>2.61</c:v>
                </c:pt>
                <c:pt idx="17926">
                  <c:v>2.73</c:v>
                </c:pt>
                <c:pt idx="17927">
                  <c:v>2.8</c:v>
                </c:pt>
                <c:pt idx="17928">
                  <c:v>2.89</c:v>
                </c:pt>
                <c:pt idx="17929">
                  <c:v>2.96</c:v>
                </c:pt>
                <c:pt idx="17930">
                  <c:v>3</c:v>
                </c:pt>
                <c:pt idx="17931">
                  <c:v>3.03</c:v>
                </c:pt>
                <c:pt idx="17932">
                  <c:v>3.06</c:v>
                </c:pt>
                <c:pt idx="17933">
                  <c:v>3.05</c:v>
                </c:pt>
                <c:pt idx="17934">
                  <c:v>3.01</c:v>
                </c:pt>
                <c:pt idx="17935">
                  <c:v>2.97</c:v>
                </c:pt>
                <c:pt idx="17936">
                  <c:v>2.95</c:v>
                </c:pt>
                <c:pt idx="17937">
                  <c:v>2.96</c:v>
                </c:pt>
                <c:pt idx="17938">
                  <c:v>2.96</c:v>
                </c:pt>
                <c:pt idx="17939">
                  <c:v>2.95</c:v>
                </c:pt>
                <c:pt idx="17940">
                  <c:v>2.94</c:v>
                </c:pt>
                <c:pt idx="17941">
                  <c:v>2.92</c:v>
                </c:pt>
                <c:pt idx="17942">
                  <c:v>2.92</c:v>
                </c:pt>
                <c:pt idx="17943">
                  <c:v>2.92</c:v>
                </c:pt>
                <c:pt idx="17944">
                  <c:v>3</c:v>
                </c:pt>
                <c:pt idx="17945">
                  <c:v>3.08</c:v>
                </c:pt>
                <c:pt idx="17946">
                  <c:v>3.16</c:v>
                </c:pt>
                <c:pt idx="17947">
                  <c:v>3.19</c:v>
                </c:pt>
                <c:pt idx="17948">
                  <c:v>3.2</c:v>
                </c:pt>
                <c:pt idx="17949">
                  <c:v>3.22</c:v>
                </c:pt>
                <c:pt idx="17950">
                  <c:v>3.24</c:v>
                </c:pt>
                <c:pt idx="17951">
                  <c:v>3.2</c:v>
                </c:pt>
                <c:pt idx="17952">
                  <c:v>3.12</c:v>
                </c:pt>
                <c:pt idx="17953">
                  <c:v>3.1</c:v>
                </c:pt>
                <c:pt idx="17954">
                  <c:v>3.16</c:v>
                </c:pt>
                <c:pt idx="17955">
                  <c:v>3.22</c:v>
                </c:pt>
                <c:pt idx="17956">
                  <c:v>3.2</c:v>
                </c:pt>
                <c:pt idx="17957">
                  <c:v>3.17</c:v>
                </c:pt>
                <c:pt idx="17958">
                  <c:v>3.08</c:v>
                </c:pt>
                <c:pt idx="17959">
                  <c:v>3</c:v>
                </c:pt>
                <c:pt idx="17960">
                  <c:v>2.94</c:v>
                </c:pt>
                <c:pt idx="17961">
                  <c:v>2.99</c:v>
                </c:pt>
                <c:pt idx="17962">
                  <c:v>3.06</c:v>
                </c:pt>
                <c:pt idx="17963">
                  <c:v>3.13</c:v>
                </c:pt>
                <c:pt idx="17964">
                  <c:v>3.13</c:v>
                </c:pt>
                <c:pt idx="17965">
                  <c:v>3.05</c:v>
                </c:pt>
                <c:pt idx="17966">
                  <c:v>2.95</c:v>
                </c:pt>
                <c:pt idx="17967">
                  <c:v>2.79</c:v>
                </c:pt>
                <c:pt idx="17968">
                  <c:v>2.64</c:v>
                </c:pt>
                <c:pt idx="17969">
                  <c:v>2.4900000000000002</c:v>
                </c:pt>
                <c:pt idx="17970">
                  <c:v>2.36</c:v>
                </c:pt>
                <c:pt idx="17971">
                  <c:v>2.2200000000000002</c:v>
                </c:pt>
                <c:pt idx="17972">
                  <c:v>2.12</c:v>
                </c:pt>
                <c:pt idx="17973">
                  <c:v>2.02</c:v>
                </c:pt>
                <c:pt idx="17974">
                  <c:v>1.94</c:v>
                </c:pt>
                <c:pt idx="17975">
                  <c:v>1.9</c:v>
                </c:pt>
                <c:pt idx="17976">
                  <c:v>1.91</c:v>
                </c:pt>
                <c:pt idx="17977">
                  <c:v>1.87</c:v>
                </c:pt>
                <c:pt idx="17978">
                  <c:v>1.94</c:v>
                </c:pt>
                <c:pt idx="17979">
                  <c:v>2.2000000000000002</c:v>
                </c:pt>
                <c:pt idx="17980">
                  <c:v>2.48</c:v>
                </c:pt>
                <c:pt idx="17981">
                  <c:v>2.83</c:v>
                </c:pt>
                <c:pt idx="17982">
                  <c:v>3.22</c:v>
                </c:pt>
                <c:pt idx="17983">
                  <c:v>3.45</c:v>
                </c:pt>
                <c:pt idx="17984">
                  <c:v>3.48</c:v>
                </c:pt>
                <c:pt idx="17985">
                  <c:v>3.4</c:v>
                </c:pt>
                <c:pt idx="17986">
                  <c:v>3.25</c:v>
                </c:pt>
                <c:pt idx="17987">
                  <c:v>3.08</c:v>
                </c:pt>
                <c:pt idx="17988">
                  <c:v>2.92</c:v>
                </c:pt>
                <c:pt idx="17989">
                  <c:v>2.76</c:v>
                </c:pt>
                <c:pt idx="17990">
                  <c:v>2.61</c:v>
                </c:pt>
                <c:pt idx="17991">
                  <c:v>2.48</c:v>
                </c:pt>
                <c:pt idx="17992">
                  <c:v>2.4500000000000002</c:v>
                </c:pt>
                <c:pt idx="17993">
                  <c:v>2.46</c:v>
                </c:pt>
                <c:pt idx="17994">
                  <c:v>2.52</c:v>
                </c:pt>
                <c:pt idx="17995">
                  <c:v>2.58</c:v>
                </c:pt>
                <c:pt idx="17996">
                  <c:v>2.65</c:v>
                </c:pt>
                <c:pt idx="17997">
                  <c:v>2.7</c:v>
                </c:pt>
                <c:pt idx="17998">
                  <c:v>2.71</c:v>
                </c:pt>
                <c:pt idx="17999">
                  <c:v>2.76</c:v>
                </c:pt>
                <c:pt idx="18000">
                  <c:v>2.92</c:v>
                </c:pt>
                <c:pt idx="18001">
                  <c:v>3.12</c:v>
                </c:pt>
                <c:pt idx="18002">
                  <c:v>3.4</c:v>
                </c:pt>
                <c:pt idx="18003">
                  <c:v>3.76</c:v>
                </c:pt>
                <c:pt idx="18004">
                  <c:v>4.05</c:v>
                </c:pt>
                <c:pt idx="18005">
                  <c:v>4.18</c:v>
                </c:pt>
                <c:pt idx="18006">
                  <c:v>4.2699999999999996</c:v>
                </c:pt>
                <c:pt idx="18007">
                  <c:v>4.4400000000000004</c:v>
                </c:pt>
                <c:pt idx="18008">
                  <c:v>4.66</c:v>
                </c:pt>
                <c:pt idx="18009">
                  <c:v>4.8099999999999996</c:v>
                </c:pt>
                <c:pt idx="18010">
                  <c:v>4.9000000000000004</c:v>
                </c:pt>
                <c:pt idx="18011">
                  <c:v>4.9800000000000004</c:v>
                </c:pt>
                <c:pt idx="18012">
                  <c:v>5.1100000000000003</c:v>
                </c:pt>
                <c:pt idx="18013">
                  <c:v>5.27</c:v>
                </c:pt>
                <c:pt idx="18014">
                  <c:v>5.43</c:v>
                </c:pt>
                <c:pt idx="18015">
                  <c:v>5.56</c:v>
                </c:pt>
                <c:pt idx="18016">
                  <c:v>5.68</c:v>
                </c:pt>
                <c:pt idx="18017">
                  <c:v>5.75</c:v>
                </c:pt>
                <c:pt idx="18018">
                  <c:v>5.79</c:v>
                </c:pt>
                <c:pt idx="18019">
                  <c:v>5.74</c:v>
                </c:pt>
                <c:pt idx="18020">
                  <c:v>5.59</c:v>
                </c:pt>
                <c:pt idx="18021">
                  <c:v>5.43</c:v>
                </c:pt>
                <c:pt idx="18022">
                  <c:v>5.21</c:v>
                </c:pt>
                <c:pt idx="18023">
                  <c:v>4.96</c:v>
                </c:pt>
                <c:pt idx="18024">
                  <c:v>4.7</c:v>
                </c:pt>
                <c:pt idx="18025">
                  <c:v>4.4800000000000004</c:v>
                </c:pt>
                <c:pt idx="18026">
                  <c:v>4.3499999999999996</c:v>
                </c:pt>
                <c:pt idx="18027">
                  <c:v>4.34</c:v>
                </c:pt>
                <c:pt idx="18028">
                  <c:v>4.42</c:v>
                </c:pt>
                <c:pt idx="18029">
                  <c:v>4.5599999999999996</c:v>
                </c:pt>
                <c:pt idx="18030">
                  <c:v>4.79</c:v>
                </c:pt>
                <c:pt idx="18031">
                  <c:v>5.0199999999999996</c:v>
                </c:pt>
                <c:pt idx="18032">
                  <c:v>5.24</c:v>
                </c:pt>
                <c:pt idx="18033">
                  <c:v>5.42</c:v>
                </c:pt>
                <c:pt idx="18034">
                  <c:v>5.52</c:v>
                </c:pt>
                <c:pt idx="18035">
                  <c:v>5.52</c:v>
                </c:pt>
                <c:pt idx="18036">
                  <c:v>5.46</c:v>
                </c:pt>
                <c:pt idx="18037">
                  <c:v>5.28</c:v>
                </c:pt>
                <c:pt idx="18038">
                  <c:v>5.0599999999999996</c:v>
                </c:pt>
                <c:pt idx="18039">
                  <c:v>4.82</c:v>
                </c:pt>
                <c:pt idx="18040">
                  <c:v>4.5599999999999996</c:v>
                </c:pt>
                <c:pt idx="18041">
                  <c:v>4.28</c:v>
                </c:pt>
                <c:pt idx="18042">
                  <c:v>4.04</c:v>
                </c:pt>
                <c:pt idx="18043">
                  <c:v>3.84</c:v>
                </c:pt>
                <c:pt idx="18044">
                  <c:v>3.68</c:v>
                </c:pt>
                <c:pt idx="18045">
                  <c:v>3.5</c:v>
                </c:pt>
                <c:pt idx="18046">
                  <c:v>3.32</c:v>
                </c:pt>
                <c:pt idx="18047">
                  <c:v>3.16</c:v>
                </c:pt>
                <c:pt idx="18048">
                  <c:v>3</c:v>
                </c:pt>
                <c:pt idx="18049">
                  <c:v>2.87</c:v>
                </c:pt>
                <c:pt idx="18050">
                  <c:v>2.74</c:v>
                </c:pt>
                <c:pt idx="18051">
                  <c:v>2.62</c:v>
                </c:pt>
                <c:pt idx="18052">
                  <c:v>2.52</c:v>
                </c:pt>
                <c:pt idx="18053">
                  <c:v>2.44</c:v>
                </c:pt>
                <c:pt idx="18054">
                  <c:v>2.42</c:v>
                </c:pt>
                <c:pt idx="18055">
                  <c:v>2.37</c:v>
                </c:pt>
                <c:pt idx="18056">
                  <c:v>2.33</c:v>
                </c:pt>
                <c:pt idx="18057">
                  <c:v>2.25</c:v>
                </c:pt>
                <c:pt idx="18058">
                  <c:v>2.16</c:v>
                </c:pt>
                <c:pt idx="18059">
                  <c:v>2.04</c:v>
                </c:pt>
                <c:pt idx="18060">
                  <c:v>1.98</c:v>
                </c:pt>
                <c:pt idx="18061">
                  <c:v>1.88</c:v>
                </c:pt>
                <c:pt idx="18062">
                  <c:v>1.8</c:v>
                </c:pt>
                <c:pt idx="18063">
                  <c:v>1.72</c:v>
                </c:pt>
                <c:pt idx="18064">
                  <c:v>1.68</c:v>
                </c:pt>
                <c:pt idx="18065">
                  <c:v>1.55</c:v>
                </c:pt>
                <c:pt idx="18066">
                  <c:v>1.6</c:v>
                </c:pt>
                <c:pt idx="18067">
                  <c:v>1.6</c:v>
                </c:pt>
                <c:pt idx="18068">
                  <c:v>1.62</c:v>
                </c:pt>
                <c:pt idx="18069">
                  <c:v>1.62</c:v>
                </c:pt>
                <c:pt idx="18070">
                  <c:v>1.64</c:v>
                </c:pt>
                <c:pt idx="18071">
                  <c:v>1.64</c:v>
                </c:pt>
                <c:pt idx="18072">
                  <c:v>1.66</c:v>
                </c:pt>
                <c:pt idx="18073">
                  <c:v>1.62</c:v>
                </c:pt>
                <c:pt idx="18074">
                  <c:v>1.61</c:v>
                </c:pt>
                <c:pt idx="18075">
                  <c:v>1.56</c:v>
                </c:pt>
                <c:pt idx="18076">
                  <c:v>1.55</c:v>
                </c:pt>
                <c:pt idx="18077">
                  <c:v>1.62</c:v>
                </c:pt>
                <c:pt idx="18078">
                  <c:v>1.78</c:v>
                </c:pt>
                <c:pt idx="18079">
                  <c:v>2.0099999999999998</c:v>
                </c:pt>
                <c:pt idx="18080">
                  <c:v>2.27</c:v>
                </c:pt>
                <c:pt idx="18081">
                  <c:v>2.56</c:v>
                </c:pt>
                <c:pt idx="18082">
                  <c:v>2.82</c:v>
                </c:pt>
                <c:pt idx="18083">
                  <c:v>2.98</c:v>
                </c:pt>
                <c:pt idx="18084">
                  <c:v>3.14</c:v>
                </c:pt>
                <c:pt idx="18085">
                  <c:v>3.24</c:v>
                </c:pt>
                <c:pt idx="18086">
                  <c:v>3.31</c:v>
                </c:pt>
                <c:pt idx="18087">
                  <c:v>3.32</c:v>
                </c:pt>
                <c:pt idx="18088">
                  <c:v>3.26</c:v>
                </c:pt>
                <c:pt idx="18089">
                  <c:v>3.15</c:v>
                </c:pt>
                <c:pt idx="18090">
                  <c:v>3</c:v>
                </c:pt>
                <c:pt idx="18091">
                  <c:v>2.85</c:v>
                </c:pt>
                <c:pt idx="18092">
                  <c:v>2.71</c:v>
                </c:pt>
                <c:pt idx="18093">
                  <c:v>2.58</c:v>
                </c:pt>
                <c:pt idx="18094">
                  <c:v>2.48</c:v>
                </c:pt>
                <c:pt idx="18095">
                  <c:v>2.34</c:v>
                </c:pt>
                <c:pt idx="18096">
                  <c:v>2.23</c:v>
                </c:pt>
                <c:pt idx="18097">
                  <c:v>2</c:v>
                </c:pt>
                <c:pt idx="18098">
                  <c:v>1.89</c:v>
                </c:pt>
                <c:pt idx="18099">
                  <c:v>1.8</c:v>
                </c:pt>
                <c:pt idx="18100">
                  <c:v>1.78</c:v>
                </c:pt>
                <c:pt idx="18101">
                  <c:v>1.68</c:v>
                </c:pt>
                <c:pt idx="18102">
                  <c:v>1.6</c:v>
                </c:pt>
                <c:pt idx="18103">
                  <c:v>1.5</c:v>
                </c:pt>
                <c:pt idx="18104">
                  <c:v>1.42</c:v>
                </c:pt>
                <c:pt idx="18105">
                  <c:v>1.32</c:v>
                </c:pt>
                <c:pt idx="18106">
                  <c:v>1.25</c:v>
                </c:pt>
                <c:pt idx="18107">
                  <c:v>1.1599999999999999</c:v>
                </c:pt>
                <c:pt idx="18108">
                  <c:v>1.07</c:v>
                </c:pt>
                <c:pt idx="18109">
                  <c:v>1</c:v>
                </c:pt>
                <c:pt idx="18110">
                  <c:v>0.96</c:v>
                </c:pt>
                <c:pt idx="18111">
                  <c:v>0.89</c:v>
                </c:pt>
                <c:pt idx="18112">
                  <c:v>0.81</c:v>
                </c:pt>
                <c:pt idx="18113">
                  <c:v>0.75</c:v>
                </c:pt>
                <c:pt idx="18114">
                  <c:v>0.68</c:v>
                </c:pt>
                <c:pt idx="18115">
                  <c:v>0.62</c:v>
                </c:pt>
                <c:pt idx="18116">
                  <c:v>0.56999999999999995</c:v>
                </c:pt>
                <c:pt idx="18117">
                  <c:v>0.54</c:v>
                </c:pt>
                <c:pt idx="18118">
                  <c:v>0.51</c:v>
                </c:pt>
                <c:pt idx="18119">
                  <c:v>0.48</c:v>
                </c:pt>
                <c:pt idx="18120">
                  <c:v>0.47</c:v>
                </c:pt>
                <c:pt idx="18121">
                  <c:v>0.46</c:v>
                </c:pt>
                <c:pt idx="18122">
                  <c:v>0.45</c:v>
                </c:pt>
                <c:pt idx="18123">
                  <c:v>0.56000000000000005</c:v>
                </c:pt>
                <c:pt idx="18124">
                  <c:v>0.74</c:v>
                </c:pt>
                <c:pt idx="18125">
                  <c:v>0.94</c:v>
                </c:pt>
                <c:pt idx="18126">
                  <c:v>1.03</c:v>
                </c:pt>
                <c:pt idx="18127">
                  <c:v>1</c:v>
                </c:pt>
                <c:pt idx="18128">
                  <c:v>0.88</c:v>
                </c:pt>
                <c:pt idx="18129">
                  <c:v>0.76</c:v>
                </c:pt>
                <c:pt idx="18130">
                  <c:v>0.7</c:v>
                </c:pt>
                <c:pt idx="18131">
                  <c:v>0.7</c:v>
                </c:pt>
                <c:pt idx="18132">
                  <c:v>0.71</c:v>
                </c:pt>
                <c:pt idx="18133">
                  <c:v>0.71</c:v>
                </c:pt>
                <c:pt idx="18134">
                  <c:v>0.7</c:v>
                </c:pt>
                <c:pt idx="18135">
                  <c:v>0.68</c:v>
                </c:pt>
                <c:pt idx="18136">
                  <c:v>0.64</c:v>
                </c:pt>
                <c:pt idx="18137">
                  <c:v>0.57999999999999996</c:v>
                </c:pt>
                <c:pt idx="18138">
                  <c:v>0.57999999999999996</c:v>
                </c:pt>
                <c:pt idx="18139">
                  <c:v>0.56000000000000005</c:v>
                </c:pt>
                <c:pt idx="18140">
                  <c:v>0.54</c:v>
                </c:pt>
                <c:pt idx="18141">
                  <c:v>0.52</c:v>
                </c:pt>
                <c:pt idx="18142">
                  <c:v>0.49</c:v>
                </c:pt>
                <c:pt idx="18143">
                  <c:v>0.51</c:v>
                </c:pt>
                <c:pt idx="18144">
                  <c:v>0.53</c:v>
                </c:pt>
                <c:pt idx="18145">
                  <c:v>0.53</c:v>
                </c:pt>
                <c:pt idx="18146">
                  <c:v>0.56000000000000005</c:v>
                </c:pt>
                <c:pt idx="18147">
                  <c:v>0.62</c:v>
                </c:pt>
                <c:pt idx="18148">
                  <c:v>0.7</c:v>
                </c:pt>
                <c:pt idx="18149">
                  <c:v>0.84</c:v>
                </c:pt>
                <c:pt idx="18150">
                  <c:v>1</c:v>
                </c:pt>
                <c:pt idx="18151">
                  <c:v>1.18</c:v>
                </c:pt>
                <c:pt idx="18152">
                  <c:v>1.4</c:v>
                </c:pt>
                <c:pt idx="18153">
                  <c:v>1.62</c:v>
                </c:pt>
                <c:pt idx="18154">
                  <c:v>1.74</c:v>
                </c:pt>
                <c:pt idx="18155">
                  <c:v>1.82</c:v>
                </c:pt>
                <c:pt idx="18156">
                  <c:v>1.84</c:v>
                </c:pt>
                <c:pt idx="18157">
                  <c:v>1.84</c:v>
                </c:pt>
                <c:pt idx="18158">
                  <c:v>1.78</c:v>
                </c:pt>
                <c:pt idx="18159">
                  <c:v>1.71</c:v>
                </c:pt>
                <c:pt idx="18160">
                  <c:v>1.59</c:v>
                </c:pt>
                <c:pt idx="18161">
                  <c:v>1.46</c:v>
                </c:pt>
                <c:pt idx="18162">
                  <c:v>1.33</c:v>
                </c:pt>
                <c:pt idx="18163">
                  <c:v>1.19</c:v>
                </c:pt>
                <c:pt idx="18164">
                  <c:v>1.08</c:v>
                </c:pt>
                <c:pt idx="18165">
                  <c:v>1</c:v>
                </c:pt>
                <c:pt idx="18166">
                  <c:v>0.9</c:v>
                </c:pt>
                <c:pt idx="18167">
                  <c:v>0.84</c:v>
                </c:pt>
                <c:pt idx="18168">
                  <c:v>0.8</c:v>
                </c:pt>
                <c:pt idx="18169">
                  <c:v>0.78</c:v>
                </c:pt>
                <c:pt idx="18170">
                  <c:v>0.76</c:v>
                </c:pt>
                <c:pt idx="18171">
                  <c:v>0.77</c:v>
                </c:pt>
                <c:pt idx="18172">
                  <c:v>0.78</c:v>
                </c:pt>
                <c:pt idx="18173">
                  <c:v>0.74</c:v>
                </c:pt>
                <c:pt idx="18174">
                  <c:v>0.7</c:v>
                </c:pt>
                <c:pt idx="18175">
                  <c:v>0.65</c:v>
                </c:pt>
                <c:pt idx="18176">
                  <c:v>0.6</c:v>
                </c:pt>
                <c:pt idx="18177">
                  <c:v>0.57999999999999996</c:v>
                </c:pt>
                <c:pt idx="18178">
                  <c:v>0.54</c:v>
                </c:pt>
                <c:pt idx="18179">
                  <c:v>0.54</c:v>
                </c:pt>
                <c:pt idx="18180">
                  <c:v>0.52</c:v>
                </c:pt>
                <c:pt idx="18181">
                  <c:v>0.51</c:v>
                </c:pt>
                <c:pt idx="18182">
                  <c:v>0.5</c:v>
                </c:pt>
                <c:pt idx="18183">
                  <c:v>0.51</c:v>
                </c:pt>
                <c:pt idx="18184">
                  <c:v>0.51</c:v>
                </c:pt>
                <c:pt idx="18185">
                  <c:v>0.52</c:v>
                </c:pt>
                <c:pt idx="18186">
                  <c:v>0.53</c:v>
                </c:pt>
                <c:pt idx="18187">
                  <c:v>0.56000000000000005</c:v>
                </c:pt>
                <c:pt idx="18188">
                  <c:v>0.61</c:v>
                </c:pt>
                <c:pt idx="18189">
                  <c:v>0.73</c:v>
                </c:pt>
                <c:pt idx="18190">
                  <c:v>0.86</c:v>
                </c:pt>
                <c:pt idx="18191">
                  <c:v>1.05</c:v>
                </c:pt>
                <c:pt idx="18192">
                  <c:v>1.28</c:v>
                </c:pt>
                <c:pt idx="18193">
                  <c:v>1.42</c:v>
                </c:pt>
                <c:pt idx="18194">
                  <c:v>1.55</c:v>
                </c:pt>
                <c:pt idx="18195">
                  <c:v>1.62</c:v>
                </c:pt>
                <c:pt idx="18196">
                  <c:v>1.72</c:v>
                </c:pt>
                <c:pt idx="18197">
                  <c:v>1.87</c:v>
                </c:pt>
                <c:pt idx="18198">
                  <c:v>1.91</c:v>
                </c:pt>
                <c:pt idx="18199">
                  <c:v>2</c:v>
                </c:pt>
                <c:pt idx="18200">
                  <c:v>2.1</c:v>
                </c:pt>
                <c:pt idx="18201">
                  <c:v>2.2200000000000002</c:v>
                </c:pt>
                <c:pt idx="18202">
                  <c:v>2.2200000000000002</c:v>
                </c:pt>
                <c:pt idx="18203">
                  <c:v>2.4</c:v>
                </c:pt>
                <c:pt idx="18204">
                  <c:v>2.39</c:v>
                </c:pt>
                <c:pt idx="18205">
                  <c:v>2.36</c:v>
                </c:pt>
                <c:pt idx="18206">
                  <c:v>2.34</c:v>
                </c:pt>
                <c:pt idx="18207">
                  <c:v>2.35</c:v>
                </c:pt>
                <c:pt idx="18208">
                  <c:v>2.4</c:v>
                </c:pt>
                <c:pt idx="18209">
                  <c:v>2.4900000000000002</c:v>
                </c:pt>
                <c:pt idx="18210">
                  <c:v>2.62</c:v>
                </c:pt>
                <c:pt idx="18211">
                  <c:v>2.76</c:v>
                </c:pt>
                <c:pt idx="18212">
                  <c:v>2.92</c:v>
                </c:pt>
                <c:pt idx="18213">
                  <c:v>3.06</c:v>
                </c:pt>
                <c:pt idx="18214">
                  <c:v>3.33</c:v>
                </c:pt>
                <c:pt idx="18215">
                  <c:v>3.38</c:v>
                </c:pt>
                <c:pt idx="18216">
                  <c:v>3.48</c:v>
                </c:pt>
                <c:pt idx="18217">
                  <c:v>3.54</c:v>
                </c:pt>
                <c:pt idx="18218">
                  <c:v>3.63</c:v>
                </c:pt>
                <c:pt idx="18219">
                  <c:v>3.7</c:v>
                </c:pt>
                <c:pt idx="18220">
                  <c:v>3.67</c:v>
                </c:pt>
                <c:pt idx="18221">
                  <c:v>3.6</c:v>
                </c:pt>
                <c:pt idx="18222">
                  <c:v>3.5</c:v>
                </c:pt>
                <c:pt idx="18223">
                  <c:v>3.35</c:v>
                </c:pt>
                <c:pt idx="18224">
                  <c:v>3.24</c:v>
                </c:pt>
                <c:pt idx="18225">
                  <c:v>3.16</c:v>
                </c:pt>
                <c:pt idx="18226">
                  <c:v>3.06</c:v>
                </c:pt>
                <c:pt idx="18227">
                  <c:v>2.94</c:v>
                </c:pt>
                <c:pt idx="18228">
                  <c:v>2.85</c:v>
                </c:pt>
                <c:pt idx="18229">
                  <c:v>2.77</c:v>
                </c:pt>
                <c:pt idx="18230">
                  <c:v>2.72</c:v>
                </c:pt>
                <c:pt idx="18231">
                  <c:v>2.76</c:v>
                </c:pt>
                <c:pt idx="18232">
                  <c:v>2.81</c:v>
                </c:pt>
                <c:pt idx="18233">
                  <c:v>2.91</c:v>
                </c:pt>
                <c:pt idx="18234">
                  <c:v>3.04</c:v>
                </c:pt>
                <c:pt idx="18235">
                  <c:v>3.16</c:v>
                </c:pt>
                <c:pt idx="18236">
                  <c:v>3.27</c:v>
                </c:pt>
                <c:pt idx="18237">
                  <c:v>3.34</c:v>
                </c:pt>
                <c:pt idx="18238">
                  <c:v>3.34</c:v>
                </c:pt>
                <c:pt idx="18239">
                  <c:v>3.35</c:v>
                </c:pt>
                <c:pt idx="18240">
                  <c:v>3.25</c:v>
                </c:pt>
                <c:pt idx="18241">
                  <c:v>3.14</c:v>
                </c:pt>
                <c:pt idx="18242">
                  <c:v>3.04</c:v>
                </c:pt>
                <c:pt idx="18243">
                  <c:v>2.96</c:v>
                </c:pt>
                <c:pt idx="18244">
                  <c:v>2.84</c:v>
                </c:pt>
                <c:pt idx="18245">
                  <c:v>2.73</c:v>
                </c:pt>
                <c:pt idx="18246">
                  <c:v>2.62</c:v>
                </c:pt>
                <c:pt idx="18247">
                  <c:v>2.5499999999999998</c:v>
                </c:pt>
                <c:pt idx="18248">
                  <c:v>2.4700000000000002</c:v>
                </c:pt>
                <c:pt idx="18249">
                  <c:v>2.36</c:v>
                </c:pt>
                <c:pt idx="18250">
                  <c:v>2.2599999999999998</c:v>
                </c:pt>
                <c:pt idx="18251">
                  <c:v>2.15</c:v>
                </c:pt>
                <c:pt idx="18252">
                  <c:v>2.1</c:v>
                </c:pt>
                <c:pt idx="18253">
                  <c:v>2.04</c:v>
                </c:pt>
                <c:pt idx="18254">
                  <c:v>2</c:v>
                </c:pt>
                <c:pt idx="18255">
                  <c:v>1.94</c:v>
                </c:pt>
                <c:pt idx="18256">
                  <c:v>1.9</c:v>
                </c:pt>
                <c:pt idx="18257">
                  <c:v>1.86</c:v>
                </c:pt>
                <c:pt idx="18258">
                  <c:v>1.82</c:v>
                </c:pt>
                <c:pt idx="18259">
                  <c:v>1.79</c:v>
                </c:pt>
                <c:pt idx="18260">
                  <c:v>1.78</c:v>
                </c:pt>
                <c:pt idx="18261">
                  <c:v>1.85</c:v>
                </c:pt>
                <c:pt idx="18262">
                  <c:v>1.88</c:v>
                </c:pt>
                <c:pt idx="18263">
                  <c:v>1.95</c:v>
                </c:pt>
                <c:pt idx="18264">
                  <c:v>2</c:v>
                </c:pt>
                <c:pt idx="18265">
                  <c:v>2.12</c:v>
                </c:pt>
                <c:pt idx="18266">
                  <c:v>2.25</c:v>
                </c:pt>
                <c:pt idx="18267">
                  <c:v>2.37</c:v>
                </c:pt>
                <c:pt idx="18268">
                  <c:v>2.5099999999999998</c:v>
                </c:pt>
                <c:pt idx="18269">
                  <c:v>2.6</c:v>
                </c:pt>
                <c:pt idx="18270">
                  <c:v>2.67</c:v>
                </c:pt>
                <c:pt idx="18271">
                  <c:v>2.72</c:v>
                </c:pt>
                <c:pt idx="18272">
                  <c:v>2.77</c:v>
                </c:pt>
                <c:pt idx="18273">
                  <c:v>2.81</c:v>
                </c:pt>
                <c:pt idx="18274">
                  <c:v>2.86</c:v>
                </c:pt>
                <c:pt idx="18275">
                  <c:v>2.94</c:v>
                </c:pt>
                <c:pt idx="18276">
                  <c:v>2.99</c:v>
                </c:pt>
                <c:pt idx="18277">
                  <c:v>3.02</c:v>
                </c:pt>
                <c:pt idx="18278">
                  <c:v>3.01</c:v>
                </c:pt>
                <c:pt idx="18279">
                  <c:v>3</c:v>
                </c:pt>
                <c:pt idx="18280">
                  <c:v>2.98</c:v>
                </c:pt>
                <c:pt idx="18281">
                  <c:v>2.96</c:v>
                </c:pt>
                <c:pt idx="18282">
                  <c:v>2.86</c:v>
                </c:pt>
                <c:pt idx="18283">
                  <c:v>2.74</c:v>
                </c:pt>
                <c:pt idx="18284">
                  <c:v>2.65</c:v>
                </c:pt>
                <c:pt idx="18285">
                  <c:v>2.6</c:v>
                </c:pt>
                <c:pt idx="18286">
                  <c:v>2.52</c:v>
                </c:pt>
                <c:pt idx="18287">
                  <c:v>2.46</c:v>
                </c:pt>
                <c:pt idx="18288">
                  <c:v>2.4300000000000002</c:v>
                </c:pt>
                <c:pt idx="18289">
                  <c:v>2.46</c:v>
                </c:pt>
                <c:pt idx="18290">
                  <c:v>2.5299999999999998</c:v>
                </c:pt>
                <c:pt idx="18291">
                  <c:v>2.64</c:v>
                </c:pt>
                <c:pt idx="18292">
                  <c:v>2.76</c:v>
                </c:pt>
                <c:pt idx="18293">
                  <c:v>2.89</c:v>
                </c:pt>
                <c:pt idx="18294">
                  <c:v>2.96</c:v>
                </c:pt>
                <c:pt idx="18295">
                  <c:v>2.94</c:v>
                </c:pt>
                <c:pt idx="18296">
                  <c:v>2.96</c:v>
                </c:pt>
                <c:pt idx="18297">
                  <c:v>3.07</c:v>
                </c:pt>
                <c:pt idx="18298">
                  <c:v>3.27</c:v>
                </c:pt>
                <c:pt idx="18299">
                  <c:v>3.45</c:v>
                </c:pt>
                <c:pt idx="18300">
                  <c:v>3.65</c:v>
                </c:pt>
                <c:pt idx="18301">
                  <c:v>3.92</c:v>
                </c:pt>
                <c:pt idx="18302">
                  <c:v>4.1399999999999997</c:v>
                </c:pt>
                <c:pt idx="18303">
                  <c:v>4.4000000000000004</c:v>
                </c:pt>
                <c:pt idx="18304">
                  <c:v>4.5999999999999996</c:v>
                </c:pt>
                <c:pt idx="18305">
                  <c:v>4.82</c:v>
                </c:pt>
                <c:pt idx="18306">
                  <c:v>5</c:v>
                </c:pt>
                <c:pt idx="18307">
                  <c:v>5.17</c:v>
                </c:pt>
                <c:pt idx="18308">
                  <c:v>5.28</c:v>
                </c:pt>
                <c:pt idx="18309">
                  <c:v>5.34</c:v>
                </c:pt>
                <c:pt idx="18310">
                  <c:v>5.38</c:v>
                </c:pt>
                <c:pt idx="18311">
                  <c:v>5.41</c:v>
                </c:pt>
                <c:pt idx="18312">
                  <c:v>5.37</c:v>
                </c:pt>
                <c:pt idx="18313">
                  <c:v>5.26</c:v>
                </c:pt>
                <c:pt idx="18314">
                  <c:v>5.0999999999999996</c:v>
                </c:pt>
                <c:pt idx="18315">
                  <c:v>4.96</c:v>
                </c:pt>
                <c:pt idx="18316">
                  <c:v>4.8</c:v>
                </c:pt>
                <c:pt idx="18317">
                  <c:v>4.5999999999999996</c:v>
                </c:pt>
                <c:pt idx="18318">
                  <c:v>4.3899999999999997</c:v>
                </c:pt>
                <c:pt idx="18319">
                  <c:v>4.21</c:v>
                </c:pt>
                <c:pt idx="18320">
                  <c:v>4.0599999999999996</c:v>
                </c:pt>
                <c:pt idx="18321">
                  <c:v>3.96</c:v>
                </c:pt>
                <c:pt idx="18322">
                  <c:v>3.88</c:v>
                </c:pt>
                <c:pt idx="18323">
                  <c:v>3.83</c:v>
                </c:pt>
                <c:pt idx="18324">
                  <c:v>3.82</c:v>
                </c:pt>
                <c:pt idx="18325">
                  <c:v>3.86</c:v>
                </c:pt>
                <c:pt idx="18326">
                  <c:v>3.98</c:v>
                </c:pt>
                <c:pt idx="18327">
                  <c:v>4.18</c:v>
                </c:pt>
                <c:pt idx="18328">
                  <c:v>4.3600000000000003</c:v>
                </c:pt>
                <c:pt idx="18329">
                  <c:v>4.55</c:v>
                </c:pt>
                <c:pt idx="18330">
                  <c:v>4.67</c:v>
                </c:pt>
                <c:pt idx="18331">
                  <c:v>4.8</c:v>
                </c:pt>
                <c:pt idx="18332">
                  <c:v>5</c:v>
                </c:pt>
                <c:pt idx="18333">
                  <c:v>5.14</c:v>
                </c:pt>
                <c:pt idx="18334">
                  <c:v>5.3</c:v>
                </c:pt>
                <c:pt idx="18335">
                  <c:v>5.44</c:v>
                </c:pt>
                <c:pt idx="18336">
                  <c:v>5.59</c:v>
                </c:pt>
                <c:pt idx="18337">
                  <c:v>5.68</c:v>
                </c:pt>
                <c:pt idx="18338">
                  <c:v>5.76</c:v>
                </c:pt>
                <c:pt idx="18339">
                  <c:v>5.82</c:v>
                </c:pt>
                <c:pt idx="18340">
                  <c:v>5.86</c:v>
                </c:pt>
                <c:pt idx="18341">
                  <c:v>5.87</c:v>
                </c:pt>
                <c:pt idx="18342">
                  <c:v>5.84</c:v>
                </c:pt>
                <c:pt idx="18343">
                  <c:v>5.79</c:v>
                </c:pt>
                <c:pt idx="18344">
                  <c:v>5.72</c:v>
                </c:pt>
                <c:pt idx="18345">
                  <c:v>5.62</c:v>
                </c:pt>
                <c:pt idx="18346">
                  <c:v>5.49</c:v>
                </c:pt>
                <c:pt idx="18347">
                  <c:v>5.36</c:v>
                </c:pt>
                <c:pt idx="18348">
                  <c:v>5.19</c:v>
                </c:pt>
                <c:pt idx="18349">
                  <c:v>5.04</c:v>
                </c:pt>
                <c:pt idx="18350">
                  <c:v>4.91</c:v>
                </c:pt>
                <c:pt idx="18351">
                  <c:v>4.8</c:v>
                </c:pt>
                <c:pt idx="18352">
                  <c:v>4.68</c:v>
                </c:pt>
                <c:pt idx="18353">
                  <c:v>4.58</c:v>
                </c:pt>
                <c:pt idx="18354">
                  <c:v>4.54</c:v>
                </c:pt>
                <c:pt idx="18355">
                  <c:v>4.5</c:v>
                </c:pt>
                <c:pt idx="18356">
                  <c:v>4.53</c:v>
                </c:pt>
                <c:pt idx="18357">
                  <c:v>4.6399999999999997</c:v>
                </c:pt>
                <c:pt idx="18358">
                  <c:v>4.82</c:v>
                </c:pt>
                <c:pt idx="18359">
                  <c:v>5.04</c:v>
                </c:pt>
                <c:pt idx="18360">
                  <c:v>5.28</c:v>
                </c:pt>
                <c:pt idx="18361">
                  <c:v>5.48</c:v>
                </c:pt>
                <c:pt idx="18362">
                  <c:v>5.67</c:v>
                </c:pt>
                <c:pt idx="18363">
                  <c:v>5.87</c:v>
                </c:pt>
                <c:pt idx="18364">
                  <c:v>6</c:v>
                </c:pt>
                <c:pt idx="18365">
                  <c:v>6.08</c:v>
                </c:pt>
                <c:pt idx="18366">
                  <c:v>6.15</c:v>
                </c:pt>
                <c:pt idx="18367">
                  <c:v>6.17</c:v>
                </c:pt>
                <c:pt idx="18368">
                  <c:v>6.15</c:v>
                </c:pt>
                <c:pt idx="18369">
                  <c:v>6.12</c:v>
                </c:pt>
                <c:pt idx="18370">
                  <c:v>6.04</c:v>
                </c:pt>
                <c:pt idx="18371">
                  <c:v>5.96</c:v>
                </c:pt>
                <c:pt idx="18372">
                  <c:v>5.89</c:v>
                </c:pt>
                <c:pt idx="18373">
                  <c:v>5.82</c:v>
                </c:pt>
                <c:pt idx="18374">
                  <c:v>5.73</c:v>
                </c:pt>
                <c:pt idx="18375">
                  <c:v>5.66</c:v>
                </c:pt>
                <c:pt idx="18376">
                  <c:v>5.6</c:v>
                </c:pt>
                <c:pt idx="18377">
                  <c:v>5.54</c:v>
                </c:pt>
                <c:pt idx="18378">
                  <c:v>5.5</c:v>
                </c:pt>
                <c:pt idx="18379">
                  <c:v>5.46</c:v>
                </c:pt>
                <c:pt idx="18380">
                  <c:v>5.47</c:v>
                </c:pt>
                <c:pt idx="18381">
                  <c:v>5.44</c:v>
                </c:pt>
                <c:pt idx="18382">
                  <c:v>5.4</c:v>
                </c:pt>
                <c:pt idx="18383">
                  <c:v>5.36</c:v>
                </c:pt>
                <c:pt idx="18384">
                  <c:v>5.32</c:v>
                </c:pt>
                <c:pt idx="18385">
                  <c:v>5.28</c:v>
                </c:pt>
                <c:pt idx="18386">
                  <c:v>5.25</c:v>
                </c:pt>
                <c:pt idx="18387">
                  <c:v>5.31</c:v>
                </c:pt>
                <c:pt idx="18388">
                  <c:v>5.34</c:v>
                </c:pt>
                <c:pt idx="18389">
                  <c:v>5.32</c:v>
                </c:pt>
                <c:pt idx="18390">
                  <c:v>5.29</c:v>
                </c:pt>
                <c:pt idx="18391">
                  <c:v>5.24</c:v>
                </c:pt>
                <c:pt idx="18392">
                  <c:v>5.18</c:v>
                </c:pt>
                <c:pt idx="18393">
                  <c:v>5.09</c:v>
                </c:pt>
                <c:pt idx="18394">
                  <c:v>4.9800000000000004</c:v>
                </c:pt>
                <c:pt idx="18395">
                  <c:v>4.84</c:v>
                </c:pt>
                <c:pt idx="18396">
                  <c:v>4.6900000000000004</c:v>
                </c:pt>
                <c:pt idx="18397">
                  <c:v>4.54</c:v>
                </c:pt>
                <c:pt idx="18398">
                  <c:v>4.4000000000000004</c:v>
                </c:pt>
                <c:pt idx="18399">
                  <c:v>4.2699999999999996</c:v>
                </c:pt>
                <c:pt idx="18400">
                  <c:v>4.25</c:v>
                </c:pt>
                <c:pt idx="18401">
                  <c:v>4.18</c:v>
                </c:pt>
                <c:pt idx="18402">
                  <c:v>4.18</c:v>
                </c:pt>
                <c:pt idx="18403">
                  <c:v>4.17</c:v>
                </c:pt>
                <c:pt idx="18404">
                  <c:v>4.1500000000000004</c:v>
                </c:pt>
                <c:pt idx="18405">
                  <c:v>4.1100000000000003</c:v>
                </c:pt>
                <c:pt idx="18406">
                  <c:v>4.09</c:v>
                </c:pt>
                <c:pt idx="18407">
                  <c:v>4</c:v>
                </c:pt>
                <c:pt idx="18408">
                  <c:v>3.93</c:v>
                </c:pt>
                <c:pt idx="18409">
                  <c:v>3.88</c:v>
                </c:pt>
                <c:pt idx="18410">
                  <c:v>3.86</c:v>
                </c:pt>
                <c:pt idx="18411">
                  <c:v>3.89</c:v>
                </c:pt>
                <c:pt idx="18412">
                  <c:v>3.97</c:v>
                </c:pt>
                <c:pt idx="18413">
                  <c:v>4.12</c:v>
                </c:pt>
                <c:pt idx="18414">
                  <c:v>4.22</c:v>
                </c:pt>
                <c:pt idx="18415">
                  <c:v>4.3600000000000003</c:v>
                </c:pt>
                <c:pt idx="18416">
                  <c:v>4.45</c:v>
                </c:pt>
                <c:pt idx="18417">
                  <c:v>4.49</c:v>
                </c:pt>
                <c:pt idx="18418">
                  <c:v>4.49</c:v>
                </c:pt>
                <c:pt idx="18419">
                  <c:v>4.5</c:v>
                </c:pt>
                <c:pt idx="18420">
                  <c:v>4.54</c:v>
                </c:pt>
                <c:pt idx="18421">
                  <c:v>4.7</c:v>
                </c:pt>
                <c:pt idx="18422">
                  <c:v>4.9000000000000004</c:v>
                </c:pt>
                <c:pt idx="18423">
                  <c:v>5.12</c:v>
                </c:pt>
                <c:pt idx="18424">
                  <c:v>5.3</c:v>
                </c:pt>
                <c:pt idx="18425">
                  <c:v>5.48</c:v>
                </c:pt>
                <c:pt idx="18426">
                  <c:v>5.63</c:v>
                </c:pt>
                <c:pt idx="18427">
                  <c:v>5.7</c:v>
                </c:pt>
                <c:pt idx="18428">
                  <c:v>5.73</c:v>
                </c:pt>
                <c:pt idx="18429">
                  <c:v>5.74</c:v>
                </c:pt>
                <c:pt idx="18430">
                  <c:v>5.69</c:v>
                </c:pt>
                <c:pt idx="18431">
                  <c:v>5.63</c:v>
                </c:pt>
                <c:pt idx="18432">
                  <c:v>5.56</c:v>
                </c:pt>
                <c:pt idx="18433">
                  <c:v>5.49</c:v>
                </c:pt>
                <c:pt idx="18434">
                  <c:v>5.4</c:v>
                </c:pt>
                <c:pt idx="18435">
                  <c:v>5.22</c:v>
                </c:pt>
                <c:pt idx="18436">
                  <c:v>5.08</c:v>
                </c:pt>
                <c:pt idx="18437">
                  <c:v>4.9400000000000004</c:v>
                </c:pt>
                <c:pt idx="18438">
                  <c:v>4.79</c:v>
                </c:pt>
                <c:pt idx="18439">
                  <c:v>4.6500000000000004</c:v>
                </c:pt>
                <c:pt idx="18440">
                  <c:v>4.54</c:v>
                </c:pt>
                <c:pt idx="18441">
                  <c:v>4.42</c:v>
                </c:pt>
                <c:pt idx="18442">
                  <c:v>4.37</c:v>
                </c:pt>
                <c:pt idx="18443">
                  <c:v>4.28</c:v>
                </c:pt>
                <c:pt idx="18444">
                  <c:v>4.1900000000000004</c:v>
                </c:pt>
                <c:pt idx="18445">
                  <c:v>4.08</c:v>
                </c:pt>
                <c:pt idx="18446">
                  <c:v>3.97</c:v>
                </c:pt>
                <c:pt idx="18447">
                  <c:v>3.88</c:v>
                </c:pt>
                <c:pt idx="18448">
                  <c:v>3.79</c:v>
                </c:pt>
                <c:pt idx="18449">
                  <c:v>3.71</c:v>
                </c:pt>
                <c:pt idx="18450">
                  <c:v>3.62</c:v>
                </c:pt>
                <c:pt idx="18451">
                  <c:v>3.52</c:v>
                </c:pt>
                <c:pt idx="18452">
                  <c:v>3.46</c:v>
                </c:pt>
                <c:pt idx="18453">
                  <c:v>3.38</c:v>
                </c:pt>
                <c:pt idx="18454">
                  <c:v>3.38</c:v>
                </c:pt>
                <c:pt idx="18455">
                  <c:v>3.2</c:v>
                </c:pt>
                <c:pt idx="18456">
                  <c:v>3.15</c:v>
                </c:pt>
                <c:pt idx="18457">
                  <c:v>3.08</c:v>
                </c:pt>
                <c:pt idx="18458">
                  <c:v>3.02</c:v>
                </c:pt>
                <c:pt idx="18459">
                  <c:v>2.96</c:v>
                </c:pt>
                <c:pt idx="18460">
                  <c:v>2.96</c:v>
                </c:pt>
                <c:pt idx="18461">
                  <c:v>2.97</c:v>
                </c:pt>
                <c:pt idx="18462">
                  <c:v>2.99</c:v>
                </c:pt>
                <c:pt idx="18463">
                  <c:v>3.03</c:v>
                </c:pt>
                <c:pt idx="18464">
                  <c:v>3.1</c:v>
                </c:pt>
                <c:pt idx="18465">
                  <c:v>3.24</c:v>
                </c:pt>
                <c:pt idx="18466">
                  <c:v>3.41</c:v>
                </c:pt>
                <c:pt idx="18467">
                  <c:v>3.6</c:v>
                </c:pt>
                <c:pt idx="18468">
                  <c:v>3.79</c:v>
                </c:pt>
                <c:pt idx="18469">
                  <c:v>3.86</c:v>
                </c:pt>
                <c:pt idx="18470">
                  <c:v>3.91</c:v>
                </c:pt>
                <c:pt idx="18471">
                  <c:v>3.91</c:v>
                </c:pt>
                <c:pt idx="18472">
                  <c:v>3.89</c:v>
                </c:pt>
                <c:pt idx="18473">
                  <c:v>3.81</c:v>
                </c:pt>
                <c:pt idx="18474">
                  <c:v>3.72</c:v>
                </c:pt>
                <c:pt idx="18475">
                  <c:v>3.65</c:v>
                </c:pt>
                <c:pt idx="18476">
                  <c:v>3.58</c:v>
                </c:pt>
                <c:pt idx="18477">
                  <c:v>3.52</c:v>
                </c:pt>
                <c:pt idx="18478">
                  <c:v>3.44</c:v>
                </c:pt>
                <c:pt idx="18479">
                  <c:v>3.46</c:v>
                </c:pt>
                <c:pt idx="18480">
                  <c:v>3.43</c:v>
                </c:pt>
                <c:pt idx="18481">
                  <c:v>3.37</c:v>
                </c:pt>
                <c:pt idx="18482">
                  <c:v>3.28</c:v>
                </c:pt>
                <c:pt idx="18483">
                  <c:v>3.24</c:v>
                </c:pt>
                <c:pt idx="18484">
                  <c:v>3.13</c:v>
                </c:pt>
                <c:pt idx="18485">
                  <c:v>3.03</c:v>
                </c:pt>
                <c:pt idx="18486">
                  <c:v>2.92</c:v>
                </c:pt>
                <c:pt idx="18487">
                  <c:v>2.8</c:v>
                </c:pt>
                <c:pt idx="18488">
                  <c:v>2.59</c:v>
                </c:pt>
                <c:pt idx="18489">
                  <c:v>2.6</c:v>
                </c:pt>
                <c:pt idx="18490">
                  <c:v>2.56</c:v>
                </c:pt>
                <c:pt idx="18491">
                  <c:v>2.5</c:v>
                </c:pt>
                <c:pt idx="18492">
                  <c:v>2.4700000000000002</c:v>
                </c:pt>
                <c:pt idx="18493">
                  <c:v>2.4500000000000002</c:v>
                </c:pt>
                <c:pt idx="18494">
                  <c:v>2.4500000000000002</c:v>
                </c:pt>
                <c:pt idx="18495">
                  <c:v>2.4500000000000002</c:v>
                </c:pt>
                <c:pt idx="18496">
                  <c:v>2.56</c:v>
                </c:pt>
                <c:pt idx="18497">
                  <c:v>2.59</c:v>
                </c:pt>
                <c:pt idx="18498">
                  <c:v>2.62</c:v>
                </c:pt>
                <c:pt idx="18499">
                  <c:v>2.65</c:v>
                </c:pt>
                <c:pt idx="18500">
                  <c:v>2.65</c:v>
                </c:pt>
                <c:pt idx="18501">
                  <c:v>2.65</c:v>
                </c:pt>
                <c:pt idx="18502">
                  <c:v>2.67</c:v>
                </c:pt>
                <c:pt idx="18503">
                  <c:v>2.68</c:v>
                </c:pt>
                <c:pt idx="18504">
                  <c:v>2.68</c:v>
                </c:pt>
                <c:pt idx="18505">
                  <c:v>2.68</c:v>
                </c:pt>
                <c:pt idx="18506">
                  <c:v>2.69</c:v>
                </c:pt>
                <c:pt idx="18507">
                  <c:v>2.68</c:v>
                </c:pt>
                <c:pt idx="18508">
                  <c:v>2.67</c:v>
                </c:pt>
                <c:pt idx="18509">
                  <c:v>2.67</c:v>
                </c:pt>
                <c:pt idx="18510">
                  <c:v>2.68</c:v>
                </c:pt>
                <c:pt idx="18511">
                  <c:v>2.7</c:v>
                </c:pt>
                <c:pt idx="18512">
                  <c:v>2.73</c:v>
                </c:pt>
                <c:pt idx="18513">
                  <c:v>2.73</c:v>
                </c:pt>
                <c:pt idx="18514">
                  <c:v>2.77</c:v>
                </c:pt>
                <c:pt idx="18515">
                  <c:v>2.79</c:v>
                </c:pt>
                <c:pt idx="18516">
                  <c:v>2.84</c:v>
                </c:pt>
                <c:pt idx="18517">
                  <c:v>2.9</c:v>
                </c:pt>
                <c:pt idx="18518">
                  <c:v>2.94</c:v>
                </c:pt>
                <c:pt idx="18519">
                  <c:v>2.98</c:v>
                </c:pt>
                <c:pt idx="18520">
                  <c:v>3</c:v>
                </c:pt>
                <c:pt idx="18521">
                  <c:v>3</c:v>
                </c:pt>
                <c:pt idx="18522">
                  <c:v>2.97</c:v>
                </c:pt>
                <c:pt idx="18523">
                  <c:v>2.95</c:v>
                </c:pt>
                <c:pt idx="18524">
                  <c:v>2.9</c:v>
                </c:pt>
                <c:pt idx="18525">
                  <c:v>2.86</c:v>
                </c:pt>
                <c:pt idx="18526">
                  <c:v>2.81</c:v>
                </c:pt>
                <c:pt idx="18527">
                  <c:v>2.79</c:v>
                </c:pt>
                <c:pt idx="18528">
                  <c:v>2.74</c:v>
                </c:pt>
                <c:pt idx="18529">
                  <c:v>2.69</c:v>
                </c:pt>
                <c:pt idx="18530">
                  <c:v>2.69</c:v>
                </c:pt>
                <c:pt idx="18531">
                  <c:v>2.56</c:v>
                </c:pt>
                <c:pt idx="18532">
                  <c:v>2.54</c:v>
                </c:pt>
                <c:pt idx="18533">
                  <c:v>2.54</c:v>
                </c:pt>
                <c:pt idx="18534">
                  <c:v>2.5099999999999998</c:v>
                </c:pt>
                <c:pt idx="18535">
                  <c:v>2.5</c:v>
                </c:pt>
                <c:pt idx="18536">
                  <c:v>2.4700000000000002</c:v>
                </c:pt>
                <c:pt idx="18537">
                  <c:v>2.4300000000000002</c:v>
                </c:pt>
                <c:pt idx="18538">
                  <c:v>2.35</c:v>
                </c:pt>
                <c:pt idx="18539">
                  <c:v>2.29</c:v>
                </c:pt>
                <c:pt idx="18540">
                  <c:v>2.2400000000000002</c:v>
                </c:pt>
                <c:pt idx="18541">
                  <c:v>2.15</c:v>
                </c:pt>
                <c:pt idx="18542">
                  <c:v>2.0699999999999998</c:v>
                </c:pt>
                <c:pt idx="18543">
                  <c:v>2.0499999999999998</c:v>
                </c:pt>
                <c:pt idx="18544">
                  <c:v>2.11</c:v>
                </c:pt>
                <c:pt idx="18545">
                  <c:v>2.2400000000000002</c:v>
                </c:pt>
                <c:pt idx="18546">
                  <c:v>2.2999999999999998</c:v>
                </c:pt>
                <c:pt idx="18547">
                  <c:v>2.36</c:v>
                </c:pt>
                <c:pt idx="18548">
                  <c:v>2.39</c:v>
                </c:pt>
                <c:pt idx="18549">
                  <c:v>2.39</c:v>
                </c:pt>
                <c:pt idx="18550">
                  <c:v>2.34</c:v>
                </c:pt>
                <c:pt idx="18551">
                  <c:v>2.2599999999999998</c:v>
                </c:pt>
                <c:pt idx="18552">
                  <c:v>2.16</c:v>
                </c:pt>
                <c:pt idx="18553">
                  <c:v>2.0499999999999998</c:v>
                </c:pt>
                <c:pt idx="18554">
                  <c:v>1.93</c:v>
                </c:pt>
                <c:pt idx="18555">
                  <c:v>1.84</c:v>
                </c:pt>
                <c:pt idx="18556">
                  <c:v>1.78</c:v>
                </c:pt>
                <c:pt idx="18557">
                  <c:v>1.74</c:v>
                </c:pt>
                <c:pt idx="18558">
                  <c:v>1.73</c:v>
                </c:pt>
                <c:pt idx="18559">
                  <c:v>1.75</c:v>
                </c:pt>
                <c:pt idx="18560">
                  <c:v>1.78</c:v>
                </c:pt>
                <c:pt idx="18561">
                  <c:v>1.82</c:v>
                </c:pt>
                <c:pt idx="18562">
                  <c:v>1.83</c:v>
                </c:pt>
                <c:pt idx="18563">
                  <c:v>1.85</c:v>
                </c:pt>
                <c:pt idx="18564">
                  <c:v>1.86</c:v>
                </c:pt>
                <c:pt idx="18565">
                  <c:v>1.87</c:v>
                </c:pt>
                <c:pt idx="18566">
                  <c:v>1.89</c:v>
                </c:pt>
                <c:pt idx="18567">
                  <c:v>1.92</c:v>
                </c:pt>
                <c:pt idx="18568">
                  <c:v>1.97</c:v>
                </c:pt>
                <c:pt idx="18569">
                  <c:v>2.0099999999999998</c:v>
                </c:pt>
                <c:pt idx="18570">
                  <c:v>2.0499999999999998</c:v>
                </c:pt>
                <c:pt idx="18571">
                  <c:v>2.15</c:v>
                </c:pt>
                <c:pt idx="18572">
                  <c:v>2.33</c:v>
                </c:pt>
                <c:pt idx="18573">
                  <c:v>2.46</c:v>
                </c:pt>
                <c:pt idx="18574">
                  <c:v>2.78</c:v>
                </c:pt>
                <c:pt idx="18575">
                  <c:v>3</c:v>
                </c:pt>
                <c:pt idx="18576">
                  <c:v>3.14</c:v>
                </c:pt>
                <c:pt idx="18577">
                  <c:v>3.22</c:v>
                </c:pt>
                <c:pt idx="18578">
                  <c:v>3.22</c:v>
                </c:pt>
                <c:pt idx="18579">
                  <c:v>3.2</c:v>
                </c:pt>
                <c:pt idx="18580">
                  <c:v>3.15</c:v>
                </c:pt>
                <c:pt idx="18581">
                  <c:v>3.26</c:v>
                </c:pt>
                <c:pt idx="18582">
                  <c:v>3.25</c:v>
                </c:pt>
                <c:pt idx="18583">
                  <c:v>3.27</c:v>
                </c:pt>
                <c:pt idx="18584">
                  <c:v>3.26</c:v>
                </c:pt>
                <c:pt idx="18585">
                  <c:v>3.21</c:v>
                </c:pt>
                <c:pt idx="18586">
                  <c:v>3.14</c:v>
                </c:pt>
                <c:pt idx="18587">
                  <c:v>3.05</c:v>
                </c:pt>
                <c:pt idx="18588">
                  <c:v>2.98</c:v>
                </c:pt>
                <c:pt idx="18589">
                  <c:v>2.94</c:v>
                </c:pt>
                <c:pt idx="18590">
                  <c:v>2.94</c:v>
                </c:pt>
                <c:pt idx="18591">
                  <c:v>2.97</c:v>
                </c:pt>
                <c:pt idx="18592">
                  <c:v>3.05</c:v>
                </c:pt>
                <c:pt idx="18593">
                  <c:v>3.16</c:v>
                </c:pt>
                <c:pt idx="18594">
                  <c:v>3.28</c:v>
                </c:pt>
                <c:pt idx="18595">
                  <c:v>3.41</c:v>
                </c:pt>
                <c:pt idx="18596">
                  <c:v>3.54</c:v>
                </c:pt>
                <c:pt idx="18597">
                  <c:v>3.68</c:v>
                </c:pt>
                <c:pt idx="18598">
                  <c:v>3.82</c:v>
                </c:pt>
                <c:pt idx="18599">
                  <c:v>3.96</c:v>
                </c:pt>
                <c:pt idx="18600">
                  <c:v>4.08</c:v>
                </c:pt>
                <c:pt idx="18601">
                  <c:v>4.25</c:v>
                </c:pt>
                <c:pt idx="18602">
                  <c:v>4.29</c:v>
                </c:pt>
                <c:pt idx="18603">
                  <c:v>4.37</c:v>
                </c:pt>
                <c:pt idx="18604">
                  <c:v>4.41</c:v>
                </c:pt>
                <c:pt idx="18605">
                  <c:v>4.46</c:v>
                </c:pt>
                <c:pt idx="18606">
                  <c:v>4.5</c:v>
                </c:pt>
                <c:pt idx="18607">
                  <c:v>4.55</c:v>
                </c:pt>
                <c:pt idx="18608">
                  <c:v>4.66</c:v>
                </c:pt>
                <c:pt idx="18609">
                  <c:v>4.75</c:v>
                </c:pt>
                <c:pt idx="18610">
                  <c:v>4.9000000000000004</c:v>
                </c:pt>
                <c:pt idx="18611">
                  <c:v>4.9800000000000004</c:v>
                </c:pt>
                <c:pt idx="18612">
                  <c:v>5.03</c:v>
                </c:pt>
                <c:pt idx="18613">
                  <c:v>5.0599999999999996</c:v>
                </c:pt>
                <c:pt idx="18614">
                  <c:v>5.09</c:v>
                </c:pt>
                <c:pt idx="18615">
                  <c:v>5.1100000000000003</c:v>
                </c:pt>
                <c:pt idx="18616">
                  <c:v>5.0999999999999996</c:v>
                </c:pt>
                <c:pt idx="18617">
                  <c:v>5.09</c:v>
                </c:pt>
                <c:pt idx="18618">
                  <c:v>5.0599999999999996</c:v>
                </c:pt>
                <c:pt idx="18619">
                  <c:v>5.05</c:v>
                </c:pt>
                <c:pt idx="18620">
                  <c:v>5.03</c:v>
                </c:pt>
                <c:pt idx="18621">
                  <c:v>5.03</c:v>
                </c:pt>
                <c:pt idx="18622">
                  <c:v>5.05</c:v>
                </c:pt>
                <c:pt idx="18623">
                  <c:v>5.0599999999999996</c:v>
                </c:pt>
                <c:pt idx="18624">
                  <c:v>5.08</c:v>
                </c:pt>
                <c:pt idx="18625">
                  <c:v>5.1100000000000003</c:v>
                </c:pt>
                <c:pt idx="18626">
                  <c:v>5.13</c:v>
                </c:pt>
                <c:pt idx="18627">
                  <c:v>5.15</c:v>
                </c:pt>
                <c:pt idx="18628">
                  <c:v>5.18</c:v>
                </c:pt>
                <c:pt idx="18629">
                  <c:v>5.2</c:v>
                </c:pt>
                <c:pt idx="18630">
                  <c:v>5.19</c:v>
                </c:pt>
                <c:pt idx="18631">
                  <c:v>5.17</c:v>
                </c:pt>
                <c:pt idx="18632">
                  <c:v>5.19</c:v>
                </c:pt>
                <c:pt idx="18633">
                  <c:v>5.21</c:v>
                </c:pt>
                <c:pt idx="18634">
                  <c:v>5.23</c:v>
                </c:pt>
                <c:pt idx="18635">
                  <c:v>5.29</c:v>
                </c:pt>
                <c:pt idx="18636">
                  <c:v>5.35</c:v>
                </c:pt>
                <c:pt idx="18637">
                  <c:v>5.4</c:v>
                </c:pt>
                <c:pt idx="18638">
                  <c:v>5.46</c:v>
                </c:pt>
                <c:pt idx="18639">
                  <c:v>5.52</c:v>
                </c:pt>
                <c:pt idx="18640">
                  <c:v>5.55</c:v>
                </c:pt>
                <c:pt idx="18641">
                  <c:v>5.56</c:v>
                </c:pt>
                <c:pt idx="18642">
                  <c:v>5.54</c:v>
                </c:pt>
                <c:pt idx="18643">
                  <c:v>5.51</c:v>
                </c:pt>
                <c:pt idx="18644">
                  <c:v>5.46</c:v>
                </c:pt>
                <c:pt idx="18645">
                  <c:v>5.41</c:v>
                </c:pt>
                <c:pt idx="18646">
                  <c:v>5.34</c:v>
                </c:pt>
                <c:pt idx="18647">
                  <c:v>5.26</c:v>
                </c:pt>
                <c:pt idx="18648">
                  <c:v>5.17</c:v>
                </c:pt>
                <c:pt idx="18649">
                  <c:v>5.09</c:v>
                </c:pt>
                <c:pt idx="18650">
                  <c:v>5.01</c:v>
                </c:pt>
                <c:pt idx="18651">
                  <c:v>4.9400000000000004</c:v>
                </c:pt>
                <c:pt idx="18652">
                  <c:v>4.88</c:v>
                </c:pt>
                <c:pt idx="18653">
                  <c:v>4.8099999999999996</c:v>
                </c:pt>
                <c:pt idx="18654">
                  <c:v>4.76</c:v>
                </c:pt>
                <c:pt idx="18655">
                  <c:v>4.71</c:v>
                </c:pt>
                <c:pt idx="18656">
                  <c:v>4.66</c:v>
                </c:pt>
                <c:pt idx="18657">
                  <c:v>4.6399999999999997</c:v>
                </c:pt>
                <c:pt idx="18658">
                  <c:v>4.5999999999999996</c:v>
                </c:pt>
                <c:pt idx="18659">
                  <c:v>4.5999999999999996</c:v>
                </c:pt>
                <c:pt idx="18660">
                  <c:v>4.5999999999999996</c:v>
                </c:pt>
                <c:pt idx="18661">
                  <c:v>4.63</c:v>
                </c:pt>
                <c:pt idx="18662">
                  <c:v>4.6500000000000004</c:v>
                </c:pt>
                <c:pt idx="18663">
                  <c:v>4.6500000000000004</c:v>
                </c:pt>
                <c:pt idx="18664">
                  <c:v>4.63</c:v>
                </c:pt>
                <c:pt idx="18665">
                  <c:v>4.6100000000000003</c:v>
                </c:pt>
                <c:pt idx="18666">
                  <c:v>4.5999999999999996</c:v>
                </c:pt>
                <c:pt idx="18667">
                  <c:v>4.59</c:v>
                </c:pt>
                <c:pt idx="18668">
                  <c:v>4.59</c:v>
                </c:pt>
                <c:pt idx="18669">
                  <c:v>4.5999999999999996</c:v>
                </c:pt>
                <c:pt idx="18670">
                  <c:v>4.6100000000000003</c:v>
                </c:pt>
                <c:pt idx="18671">
                  <c:v>4.6900000000000004</c:v>
                </c:pt>
                <c:pt idx="18672">
                  <c:v>4.7</c:v>
                </c:pt>
                <c:pt idx="18673">
                  <c:v>4.7</c:v>
                </c:pt>
                <c:pt idx="18674">
                  <c:v>4.7</c:v>
                </c:pt>
                <c:pt idx="18675">
                  <c:v>4.7</c:v>
                </c:pt>
                <c:pt idx="18676">
                  <c:v>4.7</c:v>
                </c:pt>
                <c:pt idx="18677">
                  <c:v>4.72</c:v>
                </c:pt>
                <c:pt idx="18678">
                  <c:v>4.7300000000000004</c:v>
                </c:pt>
                <c:pt idx="18679">
                  <c:v>4.7300000000000004</c:v>
                </c:pt>
                <c:pt idx="18680">
                  <c:v>4.72</c:v>
                </c:pt>
                <c:pt idx="18681">
                  <c:v>4.71</c:v>
                </c:pt>
                <c:pt idx="18682">
                  <c:v>4.7699999999999996</c:v>
                </c:pt>
                <c:pt idx="18683">
                  <c:v>4.78</c:v>
                </c:pt>
                <c:pt idx="18684">
                  <c:v>4.83</c:v>
                </c:pt>
                <c:pt idx="18685">
                  <c:v>4.8</c:v>
                </c:pt>
                <c:pt idx="18686">
                  <c:v>4.74</c:v>
                </c:pt>
                <c:pt idx="18687">
                  <c:v>4.67</c:v>
                </c:pt>
                <c:pt idx="18688">
                  <c:v>4.6100000000000003</c:v>
                </c:pt>
                <c:pt idx="18689">
                  <c:v>4.55</c:v>
                </c:pt>
                <c:pt idx="18690">
                  <c:v>4.4800000000000004</c:v>
                </c:pt>
                <c:pt idx="18691">
                  <c:v>4.4000000000000004</c:v>
                </c:pt>
                <c:pt idx="18692">
                  <c:v>4.33</c:v>
                </c:pt>
                <c:pt idx="18693">
                  <c:v>4.24</c:v>
                </c:pt>
                <c:pt idx="18694">
                  <c:v>4.1500000000000004</c:v>
                </c:pt>
                <c:pt idx="18695">
                  <c:v>4.05</c:v>
                </c:pt>
                <c:pt idx="18696">
                  <c:v>3.96</c:v>
                </c:pt>
                <c:pt idx="18697">
                  <c:v>3.9</c:v>
                </c:pt>
                <c:pt idx="18698">
                  <c:v>3.85</c:v>
                </c:pt>
                <c:pt idx="18699">
                  <c:v>3.84</c:v>
                </c:pt>
                <c:pt idx="18700">
                  <c:v>3.85</c:v>
                </c:pt>
                <c:pt idx="18701">
                  <c:v>3.88</c:v>
                </c:pt>
                <c:pt idx="18702">
                  <c:v>3.9</c:v>
                </c:pt>
                <c:pt idx="18703">
                  <c:v>3.85</c:v>
                </c:pt>
                <c:pt idx="18704">
                  <c:v>3.81</c:v>
                </c:pt>
                <c:pt idx="18705">
                  <c:v>3.75</c:v>
                </c:pt>
                <c:pt idx="18706">
                  <c:v>3.73</c:v>
                </c:pt>
                <c:pt idx="18707">
                  <c:v>3.71</c:v>
                </c:pt>
                <c:pt idx="18708">
                  <c:v>3.69</c:v>
                </c:pt>
                <c:pt idx="18709">
                  <c:v>3.65</c:v>
                </c:pt>
                <c:pt idx="18710">
                  <c:v>3.6</c:v>
                </c:pt>
                <c:pt idx="18711">
                  <c:v>3.59</c:v>
                </c:pt>
                <c:pt idx="18712">
                  <c:v>3.6</c:v>
                </c:pt>
                <c:pt idx="18713">
                  <c:v>3.63</c:v>
                </c:pt>
                <c:pt idx="18714">
                  <c:v>3.68</c:v>
                </c:pt>
                <c:pt idx="18715">
                  <c:v>3.75</c:v>
                </c:pt>
                <c:pt idx="18716">
                  <c:v>3.78</c:v>
                </c:pt>
                <c:pt idx="18717">
                  <c:v>3.77</c:v>
                </c:pt>
                <c:pt idx="18718">
                  <c:v>3.72</c:v>
                </c:pt>
                <c:pt idx="18719">
                  <c:v>3.64</c:v>
                </c:pt>
                <c:pt idx="18720">
                  <c:v>3.6</c:v>
                </c:pt>
                <c:pt idx="18721">
                  <c:v>3.53</c:v>
                </c:pt>
                <c:pt idx="18722">
                  <c:v>3.48</c:v>
                </c:pt>
                <c:pt idx="18723">
                  <c:v>3.43</c:v>
                </c:pt>
                <c:pt idx="18724">
                  <c:v>3.4</c:v>
                </c:pt>
                <c:pt idx="18725">
                  <c:v>3.38</c:v>
                </c:pt>
                <c:pt idx="18726">
                  <c:v>3.36</c:v>
                </c:pt>
                <c:pt idx="18727">
                  <c:v>3.32</c:v>
                </c:pt>
                <c:pt idx="18728">
                  <c:v>3.25</c:v>
                </c:pt>
                <c:pt idx="18729">
                  <c:v>3.22</c:v>
                </c:pt>
                <c:pt idx="18730">
                  <c:v>3.17</c:v>
                </c:pt>
                <c:pt idx="18731">
                  <c:v>3.12</c:v>
                </c:pt>
                <c:pt idx="18732">
                  <c:v>3.11</c:v>
                </c:pt>
                <c:pt idx="18733">
                  <c:v>3.13</c:v>
                </c:pt>
                <c:pt idx="18734">
                  <c:v>3.23</c:v>
                </c:pt>
                <c:pt idx="18735">
                  <c:v>3.33</c:v>
                </c:pt>
                <c:pt idx="18736">
                  <c:v>3.44</c:v>
                </c:pt>
                <c:pt idx="18737">
                  <c:v>3.54</c:v>
                </c:pt>
                <c:pt idx="18738">
                  <c:v>3.65</c:v>
                </c:pt>
                <c:pt idx="18739">
                  <c:v>3.7</c:v>
                </c:pt>
                <c:pt idx="18740">
                  <c:v>3.71</c:v>
                </c:pt>
                <c:pt idx="18741">
                  <c:v>3.67</c:v>
                </c:pt>
                <c:pt idx="18742">
                  <c:v>3.62</c:v>
                </c:pt>
                <c:pt idx="18743">
                  <c:v>3.54</c:v>
                </c:pt>
                <c:pt idx="18744">
                  <c:v>3.47</c:v>
                </c:pt>
                <c:pt idx="18745">
                  <c:v>3.41</c:v>
                </c:pt>
                <c:pt idx="18746">
                  <c:v>3.34</c:v>
                </c:pt>
                <c:pt idx="18747">
                  <c:v>3.24</c:v>
                </c:pt>
                <c:pt idx="18748">
                  <c:v>3.18</c:v>
                </c:pt>
                <c:pt idx="18749">
                  <c:v>3.13</c:v>
                </c:pt>
                <c:pt idx="18750">
                  <c:v>3.06</c:v>
                </c:pt>
                <c:pt idx="18751">
                  <c:v>3.08</c:v>
                </c:pt>
                <c:pt idx="18752">
                  <c:v>3.34</c:v>
                </c:pt>
                <c:pt idx="18753">
                  <c:v>3.88</c:v>
                </c:pt>
                <c:pt idx="18754">
                  <c:v>4.33</c:v>
                </c:pt>
                <c:pt idx="18755">
                  <c:v>4.62</c:v>
                </c:pt>
                <c:pt idx="18756">
                  <c:v>4.74</c:v>
                </c:pt>
                <c:pt idx="18757">
                  <c:v>4.8600000000000003</c:v>
                </c:pt>
                <c:pt idx="18758">
                  <c:v>4.8499999999999996</c:v>
                </c:pt>
                <c:pt idx="18759">
                  <c:v>4.84</c:v>
                </c:pt>
                <c:pt idx="18760">
                  <c:v>4.78</c:v>
                </c:pt>
                <c:pt idx="18761">
                  <c:v>4.66</c:v>
                </c:pt>
                <c:pt idx="18762">
                  <c:v>4.5199999999999996</c:v>
                </c:pt>
                <c:pt idx="18763">
                  <c:v>4.4400000000000004</c:v>
                </c:pt>
                <c:pt idx="18764">
                  <c:v>4.32</c:v>
                </c:pt>
                <c:pt idx="18765">
                  <c:v>4.26</c:v>
                </c:pt>
                <c:pt idx="18766">
                  <c:v>4.2</c:v>
                </c:pt>
                <c:pt idx="18767">
                  <c:v>4.12</c:v>
                </c:pt>
                <c:pt idx="18768">
                  <c:v>4</c:v>
                </c:pt>
                <c:pt idx="18769">
                  <c:v>3.87</c:v>
                </c:pt>
                <c:pt idx="18770">
                  <c:v>3.84</c:v>
                </c:pt>
                <c:pt idx="18771">
                  <c:v>3.82</c:v>
                </c:pt>
                <c:pt idx="18772">
                  <c:v>3.96</c:v>
                </c:pt>
                <c:pt idx="18773">
                  <c:v>4.18</c:v>
                </c:pt>
                <c:pt idx="18774">
                  <c:v>4.4000000000000004</c:v>
                </c:pt>
                <c:pt idx="18775">
                  <c:v>4.5999999999999996</c:v>
                </c:pt>
                <c:pt idx="18776">
                  <c:v>4.75</c:v>
                </c:pt>
                <c:pt idx="18777">
                  <c:v>4.8499999999999996</c:v>
                </c:pt>
                <c:pt idx="18778">
                  <c:v>4.91</c:v>
                </c:pt>
                <c:pt idx="18779">
                  <c:v>4.93</c:v>
                </c:pt>
                <c:pt idx="18780">
                  <c:v>4.9000000000000004</c:v>
                </c:pt>
                <c:pt idx="18781">
                  <c:v>4.82</c:v>
                </c:pt>
                <c:pt idx="18782">
                  <c:v>4.71</c:v>
                </c:pt>
                <c:pt idx="18783">
                  <c:v>4.72</c:v>
                </c:pt>
                <c:pt idx="18784">
                  <c:v>4.91</c:v>
                </c:pt>
                <c:pt idx="18785">
                  <c:v>5.1100000000000003</c:v>
                </c:pt>
                <c:pt idx="18786">
                  <c:v>5.36</c:v>
                </c:pt>
                <c:pt idx="18787">
                  <c:v>5.59</c:v>
                </c:pt>
                <c:pt idx="18788">
                  <c:v>5.81</c:v>
                </c:pt>
                <c:pt idx="18789">
                  <c:v>5.95</c:v>
                </c:pt>
                <c:pt idx="18790">
                  <c:v>6.02</c:v>
                </c:pt>
                <c:pt idx="18791">
                  <c:v>6.04</c:v>
                </c:pt>
                <c:pt idx="18792">
                  <c:v>5.96</c:v>
                </c:pt>
                <c:pt idx="18793">
                  <c:v>5.82</c:v>
                </c:pt>
                <c:pt idx="18794">
                  <c:v>5.65</c:v>
                </c:pt>
                <c:pt idx="18795">
                  <c:v>5.43</c:v>
                </c:pt>
                <c:pt idx="18796">
                  <c:v>5.21</c:v>
                </c:pt>
                <c:pt idx="18797">
                  <c:v>5</c:v>
                </c:pt>
                <c:pt idx="18798">
                  <c:v>4.84</c:v>
                </c:pt>
                <c:pt idx="18799">
                  <c:v>4.7</c:v>
                </c:pt>
                <c:pt idx="18800">
                  <c:v>4.58</c:v>
                </c:pt>
                <c:pt idx="18801">
                  <c:v>4.5199999999999996</c:v>
                </c:pt>
                <c:pt idx="18802">
                  <c:v>4.54</c:v>
                </c:pt>
                <c:pt idx="18803">
                  <c:v>4.74</c:v>
                </c:pt>
                <c:pt idx="18804">
                  <c:v>5.03</c:v>
                </c:pt>
                <c:pt idx="18805">
                  <c:v>5.25</c:v>
                </c:pt>
                <c:pt idx="18806">
                  <c:v>5.47</c:v>
                </c:pt>
                <c:pt idx="18807">
                  <c:v>5.64</c:v>
                </c:pt>
                <c:pt idx="18808">
                  <c:v>5.72</c:v>
                </c:pt>
                <c:pt idx="18809">
                  <c:v>5.72</c:v>
                </c:pt>
                <c:pt idx="18810">
                  <c:v>5.7</c:v>
                </c:pt>
                <c:pt idx="18811">
                  <c:v>5.57</c:v>
                </c:pt>
                <c:pt idx="18812">
                  <c:v>5.44</c:v>
                </c:pt>
                <c:pt idx="18813">
                  <c:v>5.19</c:v>
                </c:pt>
                <c:pt idx="18814">
                  <c:v>4.9800000000000004</c:v>
                </c:pt>
                <c:pt idx="18815">
                  <c:v>4.76</c:v>
                </c:pt>
                <c:pt idx="18816">
                  <c:v>4.59</c:v>
                </c:pt>
                <c:pt idx="18817">
                  <c:v>4.5</c:v>
                </c:pt>
                <c:pt idx="18818">
                  <c:v>4.5999999999999996</c:v>
                </c:pt>
                <c:pt idx="18819">
                  <c:v>4.8</c:v>
                </c:pt>
                <c:pt idx="18820">
                  <c:v>5.1100000000000003</c:v>
                </c:pt>
                <c:pt idx="18821">
                  <c:v>5.39</c:v>
                </c:pt>
                <c:pt idx="18822">
                  <c:v>5.65</c:v>
                </c:pt>
                <c:pt idx="18823">
                  <c:v>5.88</c:v>
                </c:pt>
                <c:pt idx="18824">
                  <c:v>6.01</c:v>
                </c:pt>
                <c:pt idx="18825">
                  <c:v>6.08</c:v>
                </c:pt>
                <c:pt idx="18826">
                  <c:v>6.11</c:v>
                </c:pt>
                <c:pt idx="18827">
                  <c:v>6.14</c:v>
                </c:pt>
                <c:pt idx="18828">
                  <c:v>6.12</c:v>
                </c:pt>
                <c:pt idx="18829">
                  <c:v>6.1</c:v>
                </c:pt>
                <c:pt idx="18830">
                  <c:v>6.09</c:v>
                </c:pt>
                <c:pt idx="18831">
                  <c:v>6.07</c:v>
                </c:pt>
                <c:pt idx="18832">
                  <c:v>6.05</c:v>
                </c:pt>
                <c:pt idx="18833">
                  <c:v>6.05</c:v>
                </c:pt>
                <c:pt idx="18834">
                  <c:v>6.05</c:v>
                </c:pt>
                <c:pt idx="18835">
                  <c:v>6.06</c:v>
                </c:pt>
                <c:pt idx="18836">
                  <c:v>6.1</c:v>
                </c:pt>
                <c:pt idx="18837">
                  <c:v>6.11</c:v>
                </c:pt>
                <c:pt idx="18838">
                  <c:v>6.15</c:v>
                </c:pt>
                <c:pt idx="18839">
                  <c:v>6.2</c:v>
                </c:pt>
                <c:pt idx="18840">
                  <c:v>6.29</c:v>
                </c:pt>
                <c:pt idx="18841">
                  <c:v>6.39</c:v>
                </c:pt>
                <c:pt idx="18842">
                  <c:v>6.47</c:v>
                </c:pt>
                <c:pt idx="18843">
                  <c:v>6.54</c:v>
                </c:pt>
                <c:pt idx="18844">
                  <c:v>6.58</c:v>
                </c:pt>
                <c:pt idx="18845">
                  <c:v>6.6</c:v>
                </c:pt>
                <c:pt idx="18846">
                  <c:v>6.57</c:v>
                </c:pt>
                <c:pt idx="18847">
                  <c:v>6.49</c:v>
                </c:pt>
                <c:pt idx="18848">
                  <c:v>6.41</c:v>
                </c:pt>
                <c:pt idx="18849">
                  <c:v>6.28</c:v>
                </c:pt>
                <c:pt idx="18850">
                  <c:v>6.16</c:v>
                </c:pt>
                <c:pt idx="18851">
                  <c:v>6.01</c:v>
                </c:pt>
                <c:pt idx="18852">
                  <c:v>5.78</c:v>
                </c:pt>
                <c:pt idx="18853">
                  <c:v>5.5</c:v>
                </c:pt>
                <c:pt idx="18854">
                  <c:v>5.3</c:v>
                </c:pt>
                <c:pt idx="18855">
                  <c:v>5.04</c:v>
                </c:pt>
                <c:pt idx="18856">
                  <c:v>4.82</c:v>
                </c:pt>
                <c:pt idx="18857">
                  <c:v>4.66</c:v>
                </c:pt>
                <c:pt idx="18858">
                  <c:v>4.4800000000000004</c:v>
                </c:pt>
                <c:pt idx="18859">
                  <c:v>4.33</c:v>
                </c:pt>
                <c:pt idx="18860">
                  <c:v>4.26</c:v>
                </c:pt>
                <c:pt idx="18861">
                  <c:v>4.0999999999999996</c:v>
                </c:pt>
                <c:pt idx="18862">
                  <c:v>3.95</c:v>
                </c:pt>
                <c:pt idx="18863">
                  <c:v>3.82</c:v>
                </c:pt>
                <c:pt idx="18864">
                  <c:v>3.73</c:v>
                </c:pt>
                <c:pt idx="18865">
                  <c:v>3.66</c:v>
                </c:pt>
                <c:pt idx="18866">
                  <c:v>3.6</c:v>
                </c:pt>
                <c:pt idx="18867">
                  <c:v>3.52</c:v>
                </c:pt>
                <c:pt idx="18868">
                  <c:v>3.48</c:v>
                </c:pt>
                <c:pt idx="18869">
                  <c:v>3.55</c:v>
                </c:pt>
                <c:pt idx="18870">
                  <c:v>3.52</c:v>
                </c:pt>
                <c:pt idx="18871">
                  <c:v>3.46</c:v>
                </c:pt>
                <c:pt idx="18872">
                  <c:v>3.38</c:v>
                </c:pt>
                <c:pt idx="18873">
                  <c:v>3.5</c:v>
                </c:pt>
                <c:pt idx="18874">
                  <c:v>3.67</c:v>
                </c:pt>
                <c:pt idx="18875">
                  <c:v>3.83</c:v>
                </c:pt>
                <c:pt idx="18876">
                  <c:v>4</c:v>
                </c:pt>
                <c:pt idx="18877">
                  <c:v>4.1399999999999997</c:v>
                </c:pt>
                <c:pt idx="18878">
                  <c:v>4.18</c:v>
                </c:pt>
                <c:pt idx="18879">
                  <c:v>4.1500000000000004</c:v>
                </c:pt>
                <c:pt idx="18880">
                  <c:v>4.08</c:v>
                </c:pt>
                <c:pt idx="18881">
                  <c:v>4</c:v>
                </c:pt>
                <c:pt idx="18882">
                  <c:v>3.9</c:v>
                </c:pt>
                <c:pt idx="18883">
                  <c:v>3.82</c:v>
                </c:pt>
                <c:pt idx="18884">
                  <c:v>3.71</c:v>
                </c:pt>
                <c:pt idx="18885">
                  <c:v>3.62</c:v>
                </c:pt>
                <c:pt idx="18886">
                  <c:v>3.53</c:v>
                </c:pt>
                <c:pt idx="18887">
                  <c:v>3.42</c:v>
                </c:pt>
                <c:pt idx="18888">
                  <c:v>3.33</c:v>
                </c:pt>
                <c:pt idx="18889">
                  <c:v>3.24</c:v>
                </c:pt>
                <c:pt idx="18890">
                  <c:v>3.19</c:v>
                </c:pt>
                <c:pt idx="18891">
                  <c:v>3.19</c:v>
                </c:pt>
                <c:pt idx="18892">
                  <c:v>3.22</c:v>
                </c:pt>
                <c:pt idx="18893">
                  <c:v>3.24</c:v>
                </c:pt>
                <c:pt idx="18894">
                  <c:v>3.27</c:v>
                </c:pt>
                <c:pt idx="18895">
                  <c:v>3.29</c:v>
                </c:pt>
                <c:pt idx="18896">
                  <c:v>3.34</c:v>
                </c:pt>
                <c:pt idx="18897">
                  <c:v>3.37</c:v>
                </c:pt>
                <c:pt idx="18898">
                  <c:v>3.4</c:v>
                </c:pt>
                <c:pt idx="18899">
                  <c:v>3.4</c:v>
                </c:pt>
                <c:pt idx="18900">
                  <c:v>3.38</c:v>
                </c:pt>
                <c:pt idx="18901">
                  <c:v>3.35</c:v>
                </c:pt>
                <c:pt idx="18902">
                  <c:v>3.31</c:v>
                </c:pt>
                <c:pt idx="18903">
                  <c:v>3.26</c:v>
                </c:pt>
                <c:pt idx="18904">
                  <c:v>3.25</c:v>
                </c:pt>
                <c:pt idx="18905">
                  <c:v>3.22</c:v>
                </c:pt>
                <c:pt idx="18906">
                  <c:v>3.2</c:v>
                </c:pt>
                <c:pt idx="18907">
                  <c:v>3.2</c:v>
                </c:pt>
                <c:pt idx="18908">
                  <c:v>3.19</c:v>
                </c:pt>
                <c:pt idx="18909">
                  <c:v>3.19</c:v>
                </c:pt>
                <c:pt idx="18910">
                  <c:v>3.19</c:v>
                </c:pt>
                <c:pt idx="18911">
                  <c:v>3.28</c:v>
                </c:pt>
                <c:pt idx="18912">
                  <c:v>3.3</c:v>
                </c:pt>
                <c:pt idx="18913">
                  <c:v>3.4</c:v>
                </c:pt>
                <c:pt idx="18914">
                  <c:v>3.46</c:v>
                </c:pt>
                <c:pt idx="18915">
                  <c:v>3.51</c:v>
                </c:pt>
                <c:pt idx="18916">
                  <c:v>3.52</c:v>
                </c:pt>
                <c:pt idx="18917">
                  <c:v>3.54</c:v>
                </c:pt>
                <c:pt idx="18918">
                  <c:v>3.57</c:v>
                </c:pt>
                <c:pt idx="18919">
                  <c:v>3.61</c:v>
                </c:pt>
                <c:pt idx="18920">
                  <c:v>3.66</c:v>
                </c:pt>
                <c:pt idx="18921">
                  <c:v>3.72</c:v>
                </c:pt>
                <c:pt idx="18922">
                  <c:v>3.76</c:v>
                </c:pt>
                <c:pt idx="18923">
                  <c:v>3.79</c:v>
                </c:pt>
                <c:pt idx="18924">
                  <c:v>3.84</c:v>
                </c:pt>
                <c:pt idx="18925">
                  <c:v>3.89</c:v>
                </c:pt>
                <c:pt idx="18926">
                  <c:v>3.97</c:v>
                </c:pt>
                <c:pt idx="18927">
                  <c:v>4.05</c:v>
                </c:pt>
                <c:pt idx="18928">
                  <c:v>4.1399999999999997</c:v>
                </c:pt>
                <c:pt idx="18929">
                  <c:v>4.18</c:v>
                </c:pt>
                <c:pt idx="18930">
                  <c:v>4.2</c:v>
                </c:pt>
                <c:pt idx="18931">
                  <c:v>4.22</c:v>
                </c:pt>
                <c:pt idx="18932">
                  <c:v>4.22</c:v>
                </c:pt>
                <c:pt idx="18933">
                  <c:v>4.26</c:v>
                </c:pt>
                <c:pt idx="18934">
                  <c:v>4.24</c:v>
                </c:pt>
                <c:pt idx="18935">
                  <c:v>4.22</c:v>
                </c:pt>
                <c:pt idx="18936">
                  <c:v>4.18</c:v>
                </c:pt>
                <c:pt idx="18937">
                  <c:v>4.1399999999999997</c:v>
                </c:pt>
                <c:pt idx="18938">
                  <c:v>4.0999999999999996</c:v>
                </c:pt>
                <c:pt idx="18939">
                  <c:v>4.0599999999999996</c:v>
                </c:pt>
                <c:pt idx="18940">
                  <c:v>4.05</c:v>
                </c:pt>
                <c:pt idx="18941">
                  <c:v>4</c:v>
                </c:pt>
                <c:pt idx="18942">
                  <c:v>3.9</c:v>
                </c:pt>
                <c:pt idx="18943">
                  <c:v>3.79</c:v>
                </c:pt>
                <c:pt idx="18944">
                  <c:v>3.69</c:v>
                </c:pt>
                <c:pt idx="18945">
                  <c:v>3.54</c:v>
                </c:pt>
                <c:pt idx="18946">
                  <c:v>3.4</c:v>
                </c:pt>
                <c:pt idx="18947">
                  <c:v>3.24</c:v>
                </c:pt>
                <c:pt idx="18948">
                  <c:v>3.06</c:v>
                </c:pt>
                <c:pt idx="18949">
                  <c:v>2.9</c:v>
                </c:pt>
                <c:pt idx="18950">
                  <c:v>2.72</c:v>
                </c:pt>
                <c:pt idx="18951">
                  <c:v>2.5499999999999998</c:v>
                </c:pt>
                <c:pt idx="18952">
                  <c:v>2.46</c:v>
                </c:pt>
                <c:pt idx="18953">
                  <c:v>2.36</c:v>
                </c:pt>
                <c:pt idx="18954">
                  <c:v>2.2999999999999998</c:v>
                </c:pt>
                <c:pt idx="18955">
                  <c:v>2.2799999999999998</c:v>
                </c:pt>
                <c:pt idx="18956">
                  <c:v>2.31</c:v>
                </c:pt>
                <c:pt idx="18957">
                  <c:v>2.39</c:v>
                </c:pt>
                <c:pt idx="18958">
                  <c:v>2.4900000000000002</c:v>
                </c:pt>
                <c:pt idx="18959">
                  <c:v>2.62</c:v>
                </c:pt>
                <c:pt idx="18960">
                  <c:v>2.77</c:v>
                </c:pt>
                <c:pt idx="18961">
                  <c:v>2.92</c:v>
                </c:pt>
                <c:pt idx="18962">
                  <c:v>3.08</c:v>
                </c:pt>
                <c:pt idx="18963">
                  <c:v>3.21</c:v>
                </c:pt>
                <c:pt idx="18964">
                  <c:v>3.34</c:v>
                </c:pt>
                <c:pt idx="18965">
                  <c:v>3.47</c:v>
                </c:pt>
                <c:pt idx="18966">
                  <c:v>3.6</c:v>
                </c:pt>
                <c:pt idx="18967">
                  <c:v>3.72</c:v>
                </c:pt>
                <c:pt idx="18968">
                  <c:v>3.89</c:v>
                </c:pt>
                <c:pt idx="18969">
                  <c:v>4.0599999999999996</c:v>
                </c:pt>
                <c:pt idx="18970">
                  <c:v>4.22</c:v>
                </c:pt>
                <c:pt idx="18971">
                  <c:v>4.3499999999999996</c:v>
                </c:pt>
                <c:pt idx="18972">
                  <c:v>4.46</c:v>
                </c:pt>
                <c:pt idx="18973">
                  <c:v>4.5</c:v>
                </c:pt>
                <c:pt idx="18974">
                  <c:v>4.55</c:v>
                </c:pt>
                <c:pt idx="18975">
                  <c:v>4.5599999999999996</c:v>
                </c:pt>
                <c:pt idx="18976">
                  <c:v>4.55</c:v>
                </c:pt>
                <c:pt idx="18977">
                  <c:v>4.53</c:v>
                </c:pt>
                <c:pt idx="18978">
                  <c:v>4.5</c:v>
                </c:pt>
                <c:pt idx="18979">
                  <c:v>4.53</c:v>
                </c:pt>
                <c:pt idx="18980">
                  <c:v>4.58</c:v>
                </c:pt>
                <c:pt idx="18981">
                  <c:v>4.66</c:v>
                </c:pt>
                <c:pt idx="18982">
                  <c:v>4.7</c:v>
                </c:pt>
                <c:pt idx="18983">
                  <c:v>4.75</c:v>
                </c:pt>
                <c:pt idx="18984">
                  <c:v>4.75</c:v>
                </c:pt>
                <c:pt idx="18985">
                  <c:v>4.78</c:v>
                </c:pt>
                <c:pt idx="18986">
                  <c:v>4.74</c:v>
                </c:pt>
                <c:pt idx="18987">
                  <c:v>4.7300000000000004</c:v>
                </c:pt>
                <c:pt idx="18988">
                  <c:v>4.72</c:v>
                </c:pt>
                <c:pt idx="18989">
                  <c:v>4.7699999999999996</c:v>
                </c:pt>
                <c:pt idx="18990">
                  <c:v>4.75</c:v>
                </c:pt>
                <c:pt idx="18991">
                  <c:v>4.7</c:v>
                </c:pt>
                <c:pt idx="18992">
                  <c:v>4.62</c:v>
                </c:pt>
                <c:pt idx="18993">
                  <c:v>4.53</c:v>
                </c:pt>
                <c:pt idx="18994">
                  <c:v>4.4400000000000004</c:v>
                </c:pt>
                <c:pt idx="18995">
                  <c:v>4.3600000000000003</c:v>
                </c:pt>
                <c:pt idx="18996">
                  <c:v>4.2699999999999996</c:v>
                </c:pt>
                <c:pt idx="18997">
                  <c:v>4.18</c:v>
                </c:pt>
                <c:pt idx="18998">
                  <c:v>4.0999999999999996</c:v>
                </c:pt>
                <c:pt idx="18999">
                  <c:v>4.03</c:v>
                </c:pt>
                <c:pt idx="19000">
                  <c:v>3.97</c:v>
                </c:pt>
                <c:pt idx="19001">
                  <c:v>3.97</c:v>
                </c:pt>
                <c:pt idx="19002">
                  <c:v>3.98</c:v>
                </c:pt>
                <c:pt idx="19003">
                  <c:v>4.0199999999999996</c:v>
                </c:pt>
                <c:pt idx="19004">
                  <c:v>4.1399999999999997</c:v>
                </c:pt>
                <c:pt idx="19005">
                  <c:v>4.22</c:v>
                </c:pt>
                <c:pt idx="19006">
                  <c:v>4.3</c:v>
                </c:pt>
                <c:pt idx="19007">
                  <c:v>4.38</c:v>
                </c:pt>
                <c:pt idx="19008">
                  <c:v>4.41</c:v>
                </c:pt>
                <c:pt idx="19009">
                  <c:v>4.42</c:v>
                </c:pt>
                <c:pt idx="19010">
                  <c:v>4.42</c:v>
                </c:pt>
                <c:pt idx="19011">
                  <c:v>4.4000000000000004</c:v>
                </c:pt>
                <c:pt idx="19012">
                  <c:v>4.38</c:v>
                </c:pt>
                <c:pt idx="19013">
                  <c:v>4.3600000000000003</c:v>
                </c:pt>
                <c:pt idx="19014">
                  <c:v>4.3499999999999996</c:v>
                </c:pt>
                <c:pt idx="19015">
                  <c:v>4.3499999999999996</c:v>
                </c:pt>
                <c:pt idx="19016">
                  <c:v>4.3499999999999996</c:v>
                </c:pt>
                <c:pt idx="19017">
                  <c:v>4.34</c:v>
                </c:pt>
                <c:pt idx="19018">
                  <c:v>4.34</c:v>
                </c:pt>
                <c:pt idx="19019">
                  <c:v>4.33</c:v>
                </c:pt>
                <c:pt idx="19020">
                  <c:v>4.32</c:v>
                </c:pt>
                <c:pt idx="19021">
                  <c:v>4.38</c:v>
                </c:pt>
                <c:pt idx="19022">
                  <c:v>4.3600000000000003</c:v>
                </c:pt>
                <c:pt idx="19023">
                  <c:v>4.3600000000000003</c:v>
                </c:pt>
                <c:pt idx="19024">
                  <c:v>4.3</c:v>
                </c:pt>
                <c:pt idx="19025">
                  <c:v>4.2300000000000004</c:v>
                </c:pt>
                <c:pt idx="19026">
                  <c:v>4.17</c:v>
                </c:pt>
                <c:pt idx="19027">
                  <c:v>4.12</c:v>
                </c:pt>
                <c:pt idx="19028">
                  <c:v>4.0599999999999996</c:v>
                </c:pt>
                <c:pt idx="19029">
                  <c:v>4</c:v>
                </c:pt>
                <c:pt idx="19030">
                  <c:v>3.98</c:v>
                </c:pt>
                <c:pt idx="19031">
                  <c:v>4.03</c:v>
                </c:pt>
                <c:pt idx="19032">
                  <c:v>4.08</c:v>
                </c:pt>
                <c:pt idx="19033">
                  <c:v>4.0999999999999996</c:v>
                </c:pt>
                <c:pt idx="19034">
                  <c:v>4.13</c:v>
                </c:pt>
                <c:pt idx="19035">
                  <c:v>4.18</c:v>
                </c:pt>
                <c:pt idx="19036">
                  <c:v>4.17</c:v>
                </c:pt>
                <c:pt idx="19037">
                  <c:v>4.16</c:v>
                </c:pt>
                <c:pt idx="19038">
                  <c:v>4.1900000000000004</c:v>
                </c:pt>
                <c:pt idx="19039">
                  <c:v>4.26</c:v>
                </c:pt>
                <c:pt idx="19040">
                  <c:v>4.33</c:v>
                </c:pt>
                <c:pt idx="19041">
                  <c:v>4.3600000000000003</c:v>
                </c:pt>
                <c:pt idx="19042">
                  <c:v>4.33</c:v>
                </c:pt>
                <c:pt idx="19043">
                  <c:v>4.29</c:v>
                </c:pt>
                <c:pt idx="19044">
                  <c:v>4.24</c:v>
                </c:pt>
                <c:pt idx="19045">
                  <c:v>4.1900000000000004</c:v>
                </c:pt>
                <c:pt idx="19046">
                  <c:v>4.18</c:v>
                </c:pt>
                <c:pt idx="19047">
                  <c:v>4.18</c:v>
                </c:pt>
                <c:pt idx="19048">
                  <c:v>4.16</c:v>
                </c:pt>
                <c:pt idx="19049">
                  <c:v>4.13</c:v>
                </c:pt>
                <c:pt idx="19050">
                  <c:v>4.0999999999999996</c:v>
                </c:pt>
                <c:pt idx="19051">
                  <c:v>4.0999999999999996</c:v>
                </c:pt>
                <c:pt idx="19052">
                  <c:v>4.08</c:v>
                </c:pt>
                <c:pt idx="19053">
                  <c:v>4.09</c:v>
                </c:pt>
                <c:pt idx="19054">
                  <c:v>4.0999999999999996</c:v>
                </c:pt>
                <c:pt idx="19055">
                  <c:v>4.12</c:v>
                </c:pt>
                <c:pt idx="19056">
                  <c:v>4.12</c:v>
                </c:pt>
                <c:pt idx="19057">
                  <c:v>4.0999999999999996</c:v>
                </c:pt>
                <c:pt idx="19058">
                  <c:v>4.0599999999999996</c:v>
                </c:pt>
                <c:pt idx="19059">
                  <c:v>4</c:v>
                </c:pt>
                <c:pt idx="19060">
                  <c:v>3.9</c:v>
                </c:pt>
                <c:pt idx="19061">
                  <c:v>3.8</c:v>
                </c:pt>
                <c:pt idx="19062">
                  <c:v>3.72</c:v>
                </c:pt>
                <c:pt idx="19063">
                  <c:v>3.67</c:v>
                </c:pt>
                <c:pt idx="19064">
                  <c:v>3.65</c:v>
                </c:pt>
                <c:pt idx="19065">
                  <c:v>3.64</c:v>
                </c:pt>
                <c:pt idx="19066">
                  <c:v>3.66</c:v>
                </c:pt>
                <c:pt idx="19067">
                  <c:v>3.63</c:v>
                </c:pt>
                <c:pt idx="19068">
                  <c:v>3.58</c:v>
                </c:pt>
                <c:pt idx="19069">
                  <c:v>3.55</c:v>
                </c:pt>
                <c:pt idx="19070">
                  <c:v>3.51</c:v>
                </c:pt>
                <c:pt idx="19071">
                  <c:v>3.49</c:v>
                </c:pt>
                <c:pt idx="19072">
                  <c:v>3.5</c:v>
                </c:pt>
                <c:pt idx="19073">
                  <c:v>3.46</c:v>
                </c:pt>
                <c:pt idx="19074">
                  <c:v>3.42</c:v>
                </c:pt>
                <c:pt idx="19075">
                  <c:v>3.38</c:v>
                </c:pt>
                <c:pt idx="19076">
                  <c:v>3.31</c:v>
                </c:pt>
                <c:pt idx="19077">
                  <c:v>3.25</c:v>
                </c:pt>
                <c:pt idx="19078">
                  <c:v>3.2</c:v>
                </c:pt>
                <c:pt idx="19079">
                  <c:v>3.18</c:v>
                </c:pt>
                <c:pt idx="19080">
                  <c:v>3.15</c:v>
                </c:pt>
                <c:pt idx="19081">
                  <c:v>3.11</c:v>
                </c:pt>
                <c:pt idx="19082">
                  <c:v>3.08</c:v>
                </c:pt>
                <c:pt idx="19083">
                  <c:v>3.09</c:v>
                </c:pt>
                <c:pt idx="19084">
                  <c:v>3.13</c:v>
                </c:pt>
                <c:pt idx="19085">
                  <c:v>3.19</c:v>
                </c:pt>
                <c:pt idx="19086">
                  <c:v>3.26</c:v>
                </c:pt>
                <c:pt idx="19087">
                  <c:v>3.36</c:v>
                </c:pt>
                <c:pt idx="19088">
                  <c:v>3.49</c:v>
                </c:pt>
                <c:pt idx="19089">
                  <c:v>3.61</c:v>
                </c:pt>
                <c:pt idx="19090">
                  <c:v>3.74</c:v>
                </c:pt>
                <c:pt idx="19091">
                  <c:v>3.85</c:v>
                </c:pt>
                <c:pt idx="19092">
                  <c:v>3.86</c:v>
                </c:pt>
                <c:pt idx="19093">
                  <c:v>3.84</c:v>
                </c:pt>
                <c:pt idx="19094">
                  <c:v>3.79</c:v>
                </c:pt>
                <c:pt idx="19095">
                  <c:v>3.68</c:v>
                </c:pt>
                <c:pt idx="19096">
                  <c:v>3.58</c:v>
                </c:pt>
                <c:pt idx="19097">
                  <c:v>3.47</c:v>
                </c:pt>
                <c:pt idx="19098">
                  <c:v>3.36</c:v>
                </c:pt>
                <c:pt idx="19099">
                  <c:v>3.27</c:v>
                </c:pt>
                <c:pt idx="19100">
                  <c:v>3.18</c:v>
                </c:pt>
                <c:pt idx="19101">
                  <c:v>3.12</c:v>
                </c:pt>
                <c:pt idx="19102">
                  <c:v>3.04</c:v>
                </c:pt>
                <c:pt idx="19103">
                  <c:v>2.98</c:v>
                </c:pt>
                <c:pt idx="19104">
                  <c:v>2.94</c:v>
                </c:pt>
                <c:pt idx="19105">
                  <c:v>3</c:v>
                </c:pt>
                <c:pt idx="19106">
                  <c:v>3.11</c:v>
                </c:pt>
                <c:pt idx="19107">
                  <c:v>3.23</c:v>
                </c:pt>
                <c:pt idx="19108">
                  <c:v>3.42</c:v>
                </c:pt>
                <c:pt idx="19109">
                  <c:v>3.6</c:v>
                </c:pt>
                <c:pt idx="19110">
                  <c:v>3.7</c:v>
                </c:pt>
                <c:pt idx="19111">
                  <c:v>3.75</c:v>
                </c:pt>
                <c:pt idx="19112">
                  <c:v>3.75</c:v>
                </c:pt>
                <c:pt idx="19113">
                  <c:v>3.7</c:v>
                </c:pt>
                <c:pt idx="19114">
                  <c:v>3.64</c:v>
                </c:pt>
                <c:pt idx="19115">
                  <c:v>3.58</c:v>
                </c:pt>
                <c:pt idx="19116">
                  <c:v>3.5</c:v>
                </c:pt>
                <c:pt idx="19117">
                  <c:v>3.42</c:v>
                </c:pt>
                <c:pt idx="19118">
                  <c:v>3.34</c:v>
                </c:pt>
                <c:pt idx="19119">
                  <c:v>3.25</c:v>
                </c:pt>
                <c:pt idx="19120">
                  <c:v>3.18</c:v>
                </c:pt>
                <c:pt idx="19121">
                  <c:v>3.1</c:v>
                </c:pt>
                <c:pt idx="19122">
                  <c:v>3</c:v>
                </c:pt>
                <c:pt idx="19123">
                  <c:v>2.92</c:v>
                </c:pt>
                <c:pt idx="19124">
                  <c:v>2.85</c:v>
                </c:pt>
                <c:pt idx="19125">
                  <c:v>2.78</c:v>
                </c:pt>
                <c:pt idx="19126">
                  <c:v>2.7</c:v>
                </c:pt>
                <c:pt idx="19127">
                  <c:v>2.65</c:v>
                </c:pt>
                <c:pt idx="19128">
                  <c:v>2.59</c:v>
                </c:pt>
                <c:pt idx="19129">
                  <c:v>2.5499999999999998</c:v>
                </c:pt>
                <c:pt idx="19130">
                  <c:v>2.5</c:v>
                </c:pt>
                <c:pt idx="19131">
                  <c:v>2.44</c:v>
                </c:pt>
                <c:pt idx="19132">
                  <c:v>2.38</c:v>
                </c:pt>
                <c:pt idx="19133">
                  <c:v>2.3199999999999998</c:v>
                </c:pt>
                <c:pt idx="19134">
                  <c:v>2.2799999999999998</c:v>
                </c:pt>
                <c:pt idx="19135">
                  <c:v>2.25</c:v>
                </c:pt>
                <c:pt idx="19136">
                  <c:v>2.2200000000000002</c:v>
                </c:pt>
                <c:pt idx="19137">
                  <c:v>2.2200000000000002</c:v>
                </c:pt>
                <c:pt idx="19138">
                  <c:v>2.2200000000000002</c:v>
                </c:pt>
                <c:pt idx="19139">
                  <c:v>2.25</c:v>
                </c:pt>
                <c:pt idx="19140">
                  <c:v>2.29</c:v>
                </c:pt>
                <c:pt idx="19141">
                  <c:v>2.35</c:v>
                </c:pt>
                <c:pt idx="19142">
                  <c:v>2.42</c:v>
                </c:pt>
                <c:pt idx="19143">
                  <c:v>2.48</c:v>
                </c:pt>
                <c:pt idx="19144">
                  <c:v>2.5</c:v>
                </c:pt>
                <c:pt idx="19145">
                  <c:v>2.5099999999999998</c:v>
                </c:pt>
                <c:pt idx="19146">
                  <c:v>2.54</c:v>
                </c:pt>
                <c:pt idx="19147">
                  <c:v>2.65</c:v>
                </c:pt>
                <c:pt idx="19148">
                  <c:v>2.88</c:v>
                </c:pt>
                <c:pt idx="19149">
                  <c:v>3.2</c:v>
                </c:pt>
                <c:pt idx="19150">
                  <c:v>3.46</c:v>
                </c:pt>
                <c:pt idx="19151">
                  <c:v>3.56</c:v>
                </c:pt>
                <c:pt idx="19152">
                  <c:v>3.5</c:v>
                </c:pt>
                <c:pt idx="19153">
                  <c:v>3.36</c:v>
                </c:pt>
                <c:pt idx="19154">
                  <c:v>3.18</c:v>
                </c:pt>
                <c:pt idx="19155">
                  <c:v>3.09</c:v>
                </c:pt>
                <c:pt idx="19156">
                  <c:v>2.95</c:v>
                </c:pt>
                <c:pt idx="19157">
                  <c:v>2.88</c:v>
                </c:pt>
                <c:pt idx="19158">
                  <c:v>2.82</c:v>
                </c:pt>
                <c:pt idx="19159">
                  <c:v>2.8</c:v>
                </c:pt>
                <c:pt idx="19160">
                  <c:v>2.8</c:v>
                </c:pt>
                <c:pt idx="19161">
                  <c:v>2.82</c:v>
                </c:pt>
                <c:pt idx="19162">
                  <c:v>2.8</c:v>
                </c:pt>
                <c:pt idx="19163">
                  <c:v>2.77</c:v>
                </c:pt>
                <c:pt idx="19164">
                  <c:v>2.68</c:v>
                </c:pt>
                <c:pt idx="19165">
                  <c:v>2.58</c:v>
                </c:pt>
                <c:pt idx="19166">
                  <c:v>2.5099999999999998</c:v>
                </c:pt>
                <c:pt idx="19167">
                  <c:v>2.4500000000000002</c:v>
                </c:pt>
                <c:pt idx="19168">
                  <c:v>2.36</c:v>
                </c:pt>
                <c:pt idx="19169">
                  <c:v>2.29</c:v>
                </c:pt>
                <c:pt idx="19170">
                  <c:v>2.23</c:v>
                </c:pt>
                <c:pt idx="19171">
                  <c:v>2.1800000000000002</c:v>
                </c:pt>
                <c:pt idx="19172">
                  <c:v>2.15</c:v>
                </c:pt>
                <c:pt idx="19173">
                  <c:v>2.12</c:v>
                </c:pt>
                <c:pt idx="19174">
                  <c:v>2.06</c:v>
                </c:pt>
                <c:pt idx="19175">
                  <c:v>2</c:v>
                </c:pt>
                <c:pt idx="19176">
                  <c:v>2</c:v>
                </c:pt>
                <c:pt idx="19177">
                  <c:v>2</c:v>
                </c:pt>
                <c:pt idx="19178">
                  <c:v>2.0099999999999998</c:v>
                </c:pt>
                <c:pt idx="19179">
                  <c:v>2.0099999999999998</c:v>
                </c:pt>
                <c:pt idx="19180">
                  <c:v>1.98</c:v>
                </c:pt>
                <c:pt idx="19181">
                  <c:v>2</c:v>
                </c:pt>
                <c:pt idx="19182">
                  <c:v>2.02</c:v>
                </c:pt>
                <c:pt idx="19183">
                  <c:v>2.0499999999999998</c:v>
                </c:pt>
                <c:pt idx="19184">
                  <c:v>2.08</c:v>
                </c:pt>
                <c:pt idx="19185">
                  <c:v>2.08</c:v>
                </c:pt>
                <c:pt idx="19186">
                  <c:v>2.1</c:v>
                </c:pt>
                <c:pt idx="19187">
                  <c:v>2.17</c:v>
                </c:pt>
                <c:pt idx="19188">
                  <c:v>2.3199999999999998</c:v>
                </c:pt>
                <c:pt idx="19189">
                  <c:v>2.5299999999999998</c:v>
                </c:pt>
                <c:pt idx="19190">
                  <c:v>2.69</c:v>
                </c:pt>
                <c:pt idx="19191">
                  <c:v>2.85</c:v>
                </c:pt>
                <c:pt idx="19192">
                  <c:v>3</c:v>
                </c:pt>
                <c:pt idx="19193">
                  <c:v>3.12</c:v>
                </c:pt>
                <c:pt idx="19194">
                  <c:v>3.24</c:v>
                </c:pt>
                <c:pt idx="19195">
                  <c:v>3.4</c:v>
                </c:pt>
                <c:pt idx="19196">
                  <c:v>3.66</c:v>
                </c:pt>
                <c:pt idx="19197">
                  <c:v>3.86</c:v>
                </c:pt>
                <c:pt idx="19198">
                  <c:v>4.0599999999999996</c:v>
                </c:pt>
                <c:pt idx="19199">
                  <c:v>4.16</c:v>
                </c:pt>
                <c:pt idx="19200">
                  <c:v>4.16</c:v>
                </c:pt>
                <c:pt idx="19201">
                  <c:v>4.05</c:v>
                </c:pt>
                <c:pt idx="19202">
                  <c:v>3.91</c:v>
                </c:pt>
                <c:pt idx="19203">
                  <c:v>3.82</c:v>
                </c:pt>
                <c:pt idx="19204">
                  <c:v>3.98</c:v>
                </c:pt>
                <c:pt idx="19205">
                  <c:v>4.1399999999999997</c:v>
                </c:pt>
                <c:pt idx="19206">
                  <c:v>4.41</c:v>
                </c:pt>
                <c:pt idx="19207">
                  <c:v>4.54</c:v>
                </c:pt>
                <c:pt idx="19208">
                  <c:v>4.59</c:v>
                </c:pt>
                <c:pt idx="19209">
                  <c:v>4.57</c:v>
                </c:pt>
                <c:pt idx="19210">
                  <c:v>4.42</c:v>
                </c:pt>
                <c:pt idx="19211">
                  <c:v>4.25</c:v>
                </c:pt>
                <c:pt idx="19212">
                  <c:v>4.0999999999999996</c:v>
                </c:pt>
                <c:pt idx="19213">
                  <c:v>3.98</c:v>
                </c:pt>
                <c:pt idx="19214">
                  <c:v>3.89</c:v>
                </c:pt>
                <c:pt idx="19215">
                  <c:v>3.82</c:v>
                </c:pt>
                <c:pt idx="19216">
                  <c:v>3.75</c:v>
                </c:pt>
                <c:pt idx="19217">
                  <c:v>3.69</c:v>
                </c:pt>
                <c:pt idx="19218">
                  <c:v>3.62</c:v>
                </c:pt>
                <c:pt idx="19219">
                  <c:v>3.54</c:v>
                </c:pt>
                <c:pt idx="19220">
                  <c:v>3.46</c:v>
                </c:pt>
                <c:pt idx="19221">
                  <c:v>3.43</c:v>
                </c:pt>
                <c:pt idx="19222">
                  <c:v>3.43</c:v>
                </c:pt>
                <c:pt idx="19223">
                  <c:v>3.46</c:v>
                </c:pt>
                <c:pt idx="19224">
                  <c:v>3.48</c:v>
                </c:pt>
                <c:pt idx="19225">
                  <c:v>3.47</c:v>
                </c:pt>
                <c:pt idx="19226">
                  <c:v>3.46</c:v>
                </c:pt>
                <c:pt idx="19227">
                  <c:v>3.42</c:v>
                </c:pt>
                <c:pt idx="19228">
                  <c:v>3.4</c:v>
                </c:pt>
                <c:pt idx="19229">
                  <c:v>3.38</c:v>
                </c:pt>
                <c:pt idx="19230">
                  <c:v>3.37</c:v>
                </c:pt>
                <c:pt idx="19231">
                  <c:v>3.35</c:v>
                </c:pt>
                <c:pt idx="19232">
                  <c:v>3.32</c:v>
                </c:pt>
                <c:pt idx="19233">
                  <c:v>3.31</c:v>
                </c:pt>
                <c:pt idx="19234">
                  <c:v>3.31</c:v>
                </c:pt>
                <c:pt idx="19235">
                  <c:v>3.31</c:v>
                </c:pt>
                <c:pt idx="19236">
                  <c:v>3.31</c:v>
                </c:pt>
                <c:pt idx="19237">
                  <c:v>3.31</c:v>
                </c:pt>
                <c:pt idx="19238">
                  <c:v>3.32</c:v>
                </c:pt>
                <c:pt idx="19239">
                  <c:v>3.4</c:v>
                </c:pt>
                <c:pt idx="19240">
                  <c:v>3.5</c:v>
                </c:pt>
                <c:pt idx="19241">
                  <c:v>3.67</c:v>
                </c:pt>
                <c:pt idx="19242">
                  <c:v>3.85</c:v>
                </c:pt>
                <c:pt idx="19243">
                  <c:v>4</c:v>
                </c:pt>
                <c:pt idx="19244">
                  <c:v>4.0599999999999996</c:v>
                </c:pt>
                <c:pt idx="19245">
                  <c:v>4.0599999999999996</c:v>
                </c:pt>
                <c:pt idx="19246">
                  <c:v>4.05</c:v>
                </c:pt>
                <c:pt idx="19247">
                  <c:v>4.05</c:v>
                </c:pt>
                <c:pt idx="19248">
                  <c:v>4.01</c:v>
                </c:pt>
                <c:pt idx="19249">
                  <c:v>3.95</c:v>
                </c:pt>
                <c:pt idx="19250">
                  <c:v>3.91</c:v>
                </c:pt>
                <c:pt idx="19251">
                  <c:v>3.88</c:v>
                </c:pt>
                <c:pt idx="19252">
                  <c:v>3.89</c:v>
                </c:pt>
                <c:pt idx="19253">
                  <c:v>3.88</c:v>
                </c:pt>
                <c:pt idx="19254">
                  <c:v>3.86</c:v>
                </c:pt>
                <c:pt idx="19255">
                  <c:v>3.82</c:v>
                </c:pt>
                <c:pt idx="19256">
                  <c:v>3.79</c:v>
                </c:pt>
                <c:pt idx="19257">
                  <c:v>3.79</c:v>
                </c:pt>
                <c:pt idx="19258">
                  <c:v>3.8</c:v>
                </c:pt>
                <c:pt idx="19259">
                  <c:v>3.82</c:v>
                </c:pt>
                <c:pt idx="19260">
                  <c:v>3.93</c:v>
                </c:pt>
                <c:pt idx="19261">
                  <c:v>4.04</c:v>
                </c:pt>
                <c:pt idx="19262">
                  <c:v>4.08</c:v>
                </c:pt>
                <c:pt idx="19263">
                  <c:v>4.0999999999999996</c:v>
                </c:pt>
                <c:pt idx="19264">
                  <c:v>4.16</c:v>
                </c:pt>
                <c:pt idx="19265">
                  <c:v>4.3</c:v>
                </c:pt>
                <c:pt idx="19266">
                  <c:v>4.43</c:v>
                </c:pt>
                <c:pt idx="19267">
                  <c:v>4.49</c:v>
                </c:pt>
                <c:pt idx="19268">
                  <c:v>4.51</c:v>
                </c:pt>
                <c:pt idx="19269">
                  <c:v>4.5</c:v>
                </c:pt>
                <c:pt idx="19270">
                  <c:v>4.4800000000000004</c:v>
                </c:pt>
                <c:pt idx="19271">
                  <c:v>4.45</c:v>
                </c:pt>
                <c:pt idx="19272">
                  <c:v>4.62</c:v>
                </c:pt>
                <c:pt idx="19273">
                  <c:v>4.6500000000000004</c:v>
                </c:pt>
                <c:pt idx="19274">
                  <c:v>4.62</c:v>
                </c:pt>
                <c:pt idx="19275">
                  <c:v>4.5999999999999996</c:v>
                </c:pt>
                <c:pt idx="19276">
                  <c:v>4.5599999999999996</c:v>
                </c:pt>
                <c:pt idx="19277">
                  <c:v>4.54</c:v>
                </c:pt>
                <c:pt idx="19278">
                  <c:v>4.5</c:v>
                </c:pt>
                <c:pt idx="19279">
                  <c:v>4.46</c:v>
                </c:pt>
                <c:pt idx="19280">
                  <c:v>4.43</c:v>
                </c:pt>
                <c:pt idx="19281">
                  <c:v>4.4400000000000004</c:v>
                </c:pt>
                <c:pt idx="19282">
                  <c:v>4.47</c:v>
                </c:pt>
                <c:pt idx="19283">
                  <c:v>4.45</c:v>
                </c:pt>
                <c:pt idx="19284">
                  <c:v>4.4000000000000004</c:v>
                </c:pt>
                <c:pt idx="19285">
                  <c:v>4.38</c:v>
                </c:pt>
                <c:pt idx="19286">
                  <c:v>4.41</c:v>
                </c:pt>
                <c:pt idx="19287">
                  <c:v>4.45</c:v>
                </c:pt>
                <c:pt idx="19288">
                  <c:v>4.5</c:v>
                </c:pt>
                <c:pt idx="19289">
                  <c:v>4.51</c:v>
                </c:pt>
                <c:pt idx="19290">
                  <c:v>4.5</c:v>
                </c:pt>
                <c:pt idx="19291">
                  <c:v>4.53</c:v>
                </c:pt>
                <c:pt idx="19292">
                  <c:v>4.63</c:v>
                </c:pt>
                <c:pt idx="19293">
                  <c:v>4.74</c:v>
                </c:pt>
                <c:pt idx="19294">
                  <c:v>4.99</c:v>
                </c:pt>
                <c:pt idx="19295">
                  <c:v>4.99</c:v>
                </c:pt>
                <c:pt idx="19296">
                  <c:v>5.08</c:v>
                </c:pt>
                <c:pt idx="19297">
                  <c:v>5.14</c:v>
                </c:pt>
                <c:pt idx="19298">
                  <c:v>5.18</c:v>
                </c:pt>
                <c:pt idx="19299">
                  <c:v>5.21</c:v>
                </c:pt>
                <c:pt idx="19300">
                  <c:v>5.13</c:v>
                </c:pt>
                <c:pt idx="19301">
                  <c:v>5.08</c:v>
                </c:pt>
                <c:pt idx="19302">
                  <c:v>5.05</c:v>
                </c:pt>
                <c:pt idx="19303">
                  <c:v>5.04</c:v>
                </c:pt>
                <c:pt idx="19304">
                  <c:v>5</c:v>
                </c:pt>
                <c:pt idx="19305">
                  <c:v>4.97</c:v>
                </c:pt>
                <c:pt idx="19306">
                  <c:v>4.88</c:v>
                </c:pt>
                <c:pt idx="19307">
                  <c:v>4.78</c:v>
                </c:pt>
                <c:pt idx="19308">
                  <c:v>4.6900000000000004</c:v>
                </c:pt>
                <c:pt idx="19309">
                  <c:v>4.5999999999999996</c:v>
                </c:pt>
                <c:pt idx="19310">
                  <c:v>4.55</c:v>
                </c:pt>
                <c:pt idx="19311">
                  <c:v>4.54</c:v>
                </c:pt>
                <c:pt idx="19312">
                  <c:v>4.57</c:v>
                </c:pt>
                <c:pt idx="19313">
                  <c:v>4.59</c:v>
                </c:pt>
                <c:pt idx="19314">
                  <c:v>4.5999999999999996</c:v>
                </c:pt>
                <c:pt idx="19315">
                  <c:v>4.63</c:v>
                </c:pt>
                <c:pt idx="19316">
                  <c:v>4.6399999999999997</c:v>
                </c:pt>
                <c:pt idx="19317">
                  <c:v>4.6500000000000004</c:v>
                </c:pt>
                <c:pt idx="19318">
                  <c:v>4.7300000000000004</c:v>
                </c:pt>
                <c:pt idx="19319">
                  <c:v>4.88</c:v>
                </c:pt>
                <c:pt idx="19320">
                  <c:v>5.0599999999999996</c:v>
                </c:pt>
                <c:pt idx="19321">
                  <c:v>5.28</c:v>
                </c:pt>
                <c:pt idx="19322">
                  <c:v>5.3</c:v>
                </c:pt>
                <c:pt idx="19323">
                  <c:v>5.38</c:v>
                </c:pt>
                <c:pt idx="19324">
                  <c:v>5.44</c:v>
                </c:pt>
                <c:pt idx="19325">
                  <c:v>5.49</c:v>
                </c:pt>
                <c:pt idx="19326">
                  <c:v>5.55</c:v>
                </c:pt>
                <c:pt idx="19327">
                  <c:v>5.66</c:v>
                </c:pt>
                <c:pt idx="19328">
                  <c:v>5.69</c:v>
                </c:pt>
                <c:pt idx="19329">
                  <c:v>5.76</c:v>
                </c:pt>
                <c:pt idx="19330">
                  <c:v>5.78</c:v>
                </c:pt>
                <c:pt idx="19331">
                  <c:v>5.8</c:v>
                </c:pt>
                <c:pt idx="19332">
                  <c:v>5.81</c:v>
                </c:pt>
                <c:pt idx="19333">
                  <c:v>5.81</c:v>
                </c:pt>
                <c:pt idx="19334">
                  <c:v>5.81</c:v>
                </c:pt>
                <c:pt idx="19335">
                  <c:v>5.85</c:v>
                </c:pt>
                <c:pt idx="19336">
                  <c:v>5.87</c:v>
                </c:pt>
                <c:pt idx="19337">
                  <c:v>5.87</c:v>
                </c:pt>
                <c:pt idx="19338">
                  <c:v>5.87</c:v>
                </c:pt>
                <c:pt idx="19339">
                  <c:v>5.87</c:v>
                </c:pt>
                <c:pt idx="19340">
                  <c:v>5.99</c:v>
                </c:pt>
                <c:pt idx="19341">
                  <c:v>6.12</c:v>
                </c:pt>
                <c:pt idx="19342">
                  <c:v>6.22</c:v>
                </c:pt>
                <c:pt idx="19343">
                  <c:v>6.41</c:v>
                </c:pt>
                <c:pt idx="19344">
                  <c:v>6.53</c:v>
                </c:pt>
                <c:pt idx="19345">
                  <c:v>6.65</c:v>
                </c:pt>
                <c:pt idx="19346">
                  <c:v>6.74</c:v>
                </c:pt>
                <c:pt idx="19347">
                  <c:v>6.78</c:v>
                </c:pt>
                <c:pt idx="19348">
                  <c:v>6.78</c:v>
                </c:pt>
                <c:pt idx="19349">
                  <c:v>6.74</c:v>
                </c:pt>
                <c:pt idx="19350">
                  <c:v>6.65</c:v>
                </c:pt>
                <c:pt idx="19351">
                  <c:v>6.52</c:v>
                </c:pt>
                <c:pt idx="19352">
                  <c:v>6.42</c:v>
                </c:pt>
                <c:pt idx="19353">
                  <c:v>6.27</c:v>
                </c:pt>
                <c:pt idx="19354">
                  <c:v>6.13</c:v>
                </c:pt>
                <c:pt idx="19355">
                  <c:v>6</c:v>
                </c:pt>
                <c:pt idx="19356">
                  <c:v>5.87</c:v>
                </c:pt>
                <c:pt idx="19357">
                  <c:v>5.77</c:v>
                </c:pt>
                <c:pt idx="19358">
                  <c:v>5.67</c:v>
                </c:pt>
                <c:pt idx="19359">
                  <c:v>5.59</c:v>
                </c:pt>
                <c:pt idx="19360">
                  <c:v>5.5</c:v>
                </c:pt>
                <c:pt idx="19361">
                  <c:v>5.4</c:v>
                </c:pt>
                <c:pt idx="19362">
                  <c:v>5.32</c:v>
                </c:pt>
                <c:pt idx="19363">
                  <c:v>5.24</c:v>
                </c:pt>
                <c:pt idx="19364">
                  <c:v>5.16</c:v>
                </c:pt>
                <c:pt idx="19365">
                  <c:v>5.05</c:v>
                </c:pt>
                <c:pt idx="19366">
                  <c:v>4.95</c:v>
                </c:pt>
                <c:pt idx="19367">
                  <c:v>4.83</c:v>
                </c:pt>
                <c:pt idx="19368">
                  <c:v>4.72</c:v>
                </c:pt>
                <c:pt idx="19369">
                  <c:v>4.5999999999999996</c:v>
                </c:pt>
                <c:pt idx="19370">
                  <c:v>4.51</c:v>
                </c:pt>
                <c:pt idx="19371">
                  <c:v>4.43</c:v>
                </c:pt>
                <c:pt idx="19372">
                  <c:v>4.3600000000000003</c:v>
                </c:pt>
                <c:pt idx="19373">
                  <c:v>4.41</c:v>
                </c:pt>
                <c:pt idx="19374">
                  <c:v>4.54</c:v>
                </c:pt>
                <c:pt idx="19375">
                  <c:v>4.7</c:v>
                </c:pt>
                <c:pt idx="19376">
                  <c:v>4.84</c:v>
                </c:pt>
                <c:pt idx="19377">
                  <c:v>4.97</c:v>
                </c:pt>
                <c:pt idx="19378">
                  <c:v>5.04</c:v>
                </c:pt>
                <c:pt idx="19379">
                  <c:v>5.0599999999999996</c:v>
                </c:pt>
                <c:pt idx="19380">
                  <c:v>5.08</c:v>
                </c:pt>
                <c:pt idx="19381">
                  <c:v>5.08</c:v>
                </c:pt>
                <c:pt idx="19382">
                  <c:v>5.12</c:v>
                </c:pt>
                <c:pt idx="19383">
                  <c:v>5.13</c:v>
                </c:pt>
                <c:pt idx="19384">
                  <c:v>5.14</c:v>
                </c:pt>
                <c:pt idx="19385">
                  <c:v>5.12</c:v>
                </c:pt>
                <c:pt idx="19386">
                  <c:v>5.12</c:v>
                </c:pt>
                <c:pt idx="19387">
                  <c:v>5.0999999999999996</c:v>
                </c:pt>
                <c:pt idx="19388">
                  <c:v>5.12</c:v>
                </c:pt>
                <c:pt idx="19389">
                  <c:v>5.12</c:v>
                </c:pt>
                <c:pt idx="19390">
                  <c:v>5.15</c:v>
                </c:pt>
                <c:pt idx="19391">
                  <c:v>5.24</c:v>
                </c:pt>
                <c:pt idx="19392">
                  <c:v>5.3</c:v>
                </c:pt>
                <c:pt idx="19393">
                  <c:v>5.32</c:v>
                </c:pt>
                <c:pt idx="19394">
                  <c:v>5.33</c:v>
                </c:pt>
                <c:pt idx="19395">
                  <c:v>5.36</c:v>
                </c:pt>
                <c:pt idx="19396">
                  <c:v>5.35</c:v>
                </c:pt>
                <c:pt idx="19397">
                  <c:v>5.34</c:v>
                </c:pt>
                <c:pt idx="19398">
                  <c:v>5.35</c:v>
                </c:pt>
                <c:pt idx="19399">
                  <c:v>5.35</c:v>
                </c:pt>
                <c:pt idx="19400">
                  <c:v>5.31</c:v>
                </c:pt>
                <c:pt idx="19401">
                  <c:v>5.27</c:v>
                </c:pt>
                <c:pt idx="19402">
                  <c:v>5.21</c:v>
                </c:pt>
                <c:pt idx="19403">
                  <c:v>5.15</c:v>
                </c:pt>
                <c:pt idx="19404">
                  <c:v>5.03</c:v>
                </c:pt>
                <c:pt idx="19405">
                  <c:v>4.99</c:v>
                </c:pt>
                <c:pt idx="19406">
                  <c:v>4.96</c:v>
                </c:pt>
                <c:pt idx="19407">
                  <c:v>4.8499999999999996</c:v>
                </c:pt>
                <c:pt idx="19408">
                  <c:v>4.7699999999999996</c:v>
                </c:pt>
                <c:pt idx="19409">
                  <c:v>4.66</c:v>
                </c:pt>
                <c:pt idx="19410">
                  <c:v>4.6100000000000003</c:v>
                </c:pt>
                <c:pt idx="19411">
                  <c:v>4.5599999999999996</c:v>
                </c:pt>
                <c:pt idx="19412">
                  <c:v>4.55</c:v>
                </c:pt>
                <c:pt idx="19413">
                  <c:v>4.5199999999999996</c:v>
                </c:pt>
                <c:pt idx="19414">
                  <c:v>4.5</c:v>
                </c:pt>
                <c:pt idx="19415">
                  <c:v>4.5</c:v>
                </c:pt>
                <c:pt idx="19416">
                  <c:v>4.5</c:v>
                </c:pt>
                <c:pt idx="19417">
                  <c:v>4.5</c:v>
                </c:pt>
                <c:pt idx="19418">
                  <c:v>4.51</c:v>
                </c:pt>
                <c:pt idx="19419">
                  <c:v>4.51</c:v>
                </c:pt>
                <c:pt idx="19420">
                  <c:v>4.51</c:v>
                </c:pt>
                <c:pt idx="19421">
                  <c:v>4.5199999999999996</c:v>
                </c:pt>
                <c:pt idx="19422">
                  <c:v>4.5199999999999996</c:v>
                </c:pt>
                <c:pt idx="19423">
                  <c:v>4.42</c:v>
                </c:pt>
                <c:pt idx="19424">
                  <c:v>4.42</c:v>
                </c:pt>
                <c:pt idx="19425">
                  <c:v>4.38</c:v>
                </c:pt>
                <c:pt idx="19426">
                  <c:v>4.33</c:v>
                </c:pt>
                <c:pt idx="19427">
                  <c:v>4.26</c:v>
                </c:pt>
                <c:pt idx="19428">
                  <c:v>4.2</c:v>
                </c:pt>
                <c:pt idx="19429">
                  <c:v>4.18</c:v>
                </c:pt>
                <c:pt idx="19430">
                  <c:v>4.12</c:v>
                </c:pt>
                <c:pt idx="19431">
                  <c:v>4.0599999999999996</c:v>
                </c:pt>
                <c:pt idx="19432">
                  <c:v>4</c:v>
                </c:pt>
                <c:pt idx="19433">
                  <c:v>3.97</c:v>
                </c:pt>
                <c:pt idx="19434">
                  <c:v>3.93</c:v>
                </c:pt>
                <c:pt idx="19435">
                  <c:v>3.89</c:v>
                </c:pt>
                <c:pt idx="19436">
                  <c:v>3.88</c:v>
                </c:pt>
                <c:pt idx="19437">
                  <c:v>3.85</c:v>
                </c:pt>
                <c:pt idx="19438">
                  <c:v>3.89</c:v>
                </c:pt>
                <c:pt idx="19439">
                  <c:v>3.88</c:v>
                </c:pt>
                <c:pt idx="19440">
                  <c:v>3.85</c:v>
                </c:pt>
                <c:pt idx="19441">
                  <c:v>3.81</c:v>
                </c:pt>
                <c:pt idx="19442">
                  <c:v>3.78</c:v>
                </c:pt>
                <c:pt idx="19443">
                  <c:v>3.76</c:v>
                </c:pt>
                <c:pt idx="19444">
                  <c:v>3.76</c:v>
                </c:pt>
                <c:pt idx="19445">
                  <c:v>3.86</c:v>
                </c:pt>
                <c:pt idx="19446">
                  <c:v>3.93</c:v>
                </c:pt>
                <c:pt idx="19447">
                  <c:v>3.98</c:v>
                </c:pt>
                <c:pt idx="19448">
                  <c:v>4.05</c:v>
                </c:pt>
                <c:pt idx="19449">
                  <c:v>4.0999999999999996</c:v>
                </c:pt>
                <c:pt idx="19450">
                  <c:v>4.16</c:v>
                </c:pt>
                <c:pt idx="19451">
                  <c:v>4.17</c:v>
                </c:pt>
                <c:pt idx="19452">
                  <c:v>4.13</c:v>
                </c:pt>
                <c:pt idx="19453">
                  <c:v>4.08</c:v>
                </c:pt>
                <c:pt idx="19454">
                  <c:v>4.0599999999999996</c:v>
                </c:pt>
                <c:pt idx="19455">
                  <c:v>4.0199999999999996</c:v>
                </c:pt>
                <c:pt idx="19456">
                  <c:v>3.95</c:v>
                </c:pt>
                <c:pt idx="19457">
                  <c:v>3.88</c:v>
                </c:pt>
                <c:pt idx="19458">
                  <c:v>3.83</c:v>
                </c:pt>
                <c:pt idx="19459">
                  <c:v>3.75</c:v>
                </c:pt>
                <c:pt idx="19460">
                  <c:v>3.69</c:v>
                </c:pt>
                <c:pt idx="19461">
                  <c:v>3.62</c:v>
                </c:pt>
                <c:pt idx="19462">
                  <c:v>3.58</c:v>
                </c:pt>
                <c:pt idx="19463">
                  <c:v>3.54</c:v>
                </c:pt>
                <c:pt idx="19464">
                  <c:v>3.51</c:v>
                </c:pt>
                <c:pt idx="19465">
                  <c:v>3.46</c:v>
                </c:pt>
                <c:pt idx="19466">
                  <c:v>3.43</c:v>
                </c:pt>
                <c:pt idx="19467">
                  <c:v>3.4</c:v>
                </c:pt>
                <c:pt idx="19468">
                  <c:v>3.37</c:v>
                </c:pt>
                <c:pt idx="19469">
                  <c:v>3.32</c:v>
                </c:pt>
                <c:pt idx="19470">
                  <c:v>3.27</c:v>
                </c:pt>
                <c:pt idx="19471">
                  <c:v>3.21</c:v>
                </c:pt>
                <c:pt idx="19472">
                  <c:v>3.29</c:v>
                </c:pt>
                <c:pt idx="19473">
                  <c:v>3.32</c:v>
                </c:pt>
                <c:pt idx="19474">
                  <c:v>3.37</c:v>
                </c:pt>
                <c:pt idx="19475">
                  <c:v>3.42</c:v>
                </c:pt>
                <c:pt idx="19476">
                  <c:v>3.45</c:v>
                </c:pt>
                <c:pt idx="19477">
                  <c:v>3.51</c:v>
                </c:pt>
                <c:pt idx="19478">
                  <c:v>3.66</c:v>
                </c:pt>
                <c:pt idx="19479">
                  <c:v>3.83</c:v>
                </c:pt>
                <c:pt idx="19480">
                  <c:v>3.93</c:v>
                </c:pt>
                <c:pt idx="19481">
                  <c:v>3.97</c:v>
                </c:pt>
                <c:pt idx="19482">
                  <c:v>3.9</c:v>
                </c:pt>
                <c:pt idx="19483">
                  <c:v>3.79</c:v>
                </c:pt>
                <c:pt idx="19484">
                  <c:v>3.67</c:v>
                </c:pt>
                <c:pt idx="19485">
                  <c:v>3.57</c:v>
                </c:pt>
                <c:pt idx="19486">
                  <c:v>3.46</c:v>
                </c:pt>
                <c:pt idx="19487">
                  <c:v>3.37</c:v>
                </c:pt>
                <c:pt idx="19488">
                  <c:v>3.29</c:v>
                </c:pt>
                <c:pt idx="19489">
                  <c:v>3.22</c:v>
                </c:pt>
                <c:pt idx="19490">
                  <c:v>3.15</c:v>
                </c:pt>
                <c:pt idx="19491">
                  <c:v>3.08</c:v>
                </c:pt>
                <c:pt idx="19492">
                  <c:v>3.05</c:v>
                </c:pt>
                <c:pt idx="19493">
                  <c:v>3</c:v>
                </c:pt>
                <c:pt idx="19494">
                  <c:v>2.96</c:v>
                </c:pt>
                <c:pt idx="19495">
                  <c:v>2.9</c:v>
                </c:pt>
                <c:pt idx="19496">
                  <c:v>2.83</c:v>
                </c:pt>
                <c:pt idx="19497">
                  <c:v>2.73</c:v>
                </c:pt>
                <c:pt idx="19498">
                  <c:v>2.7</c:v>
                </c:pt>
                <c:pt idx="19499">
                  <c:v>2.68</c:v>
                </c:pt>
                <c:pt idx="19500">
                  <c:v>2.66</c:v>
                </c:pt>
                <c:pt idx="19501">
                  <c:v>2.64</c:v>
                </c:pt>
                <c:pt idx="19502">
                  <c:v>2.61</c:v>
                </c:pt>
                <c:pt idx="19503">
                  <c:v>2.59</c:v>
                </c:pt>
                <c:pt idx="19504">
                  <c:v>2.5499999999999998</c:v>
                </c:pt>
                <c:pt idx="19505">
                  <c:v>2.52</c:v>
                </c:pt>
                <c:pt idx="19506">
                  <c:v>2.5</c:v>
                </c:pt>
                <c:pt idx="19507">
                  <c:v>2.48</c:v>
                </c:pt>
                <c:pt idx="19508">
                  <c:v>2.48</c:v>
                </c:pt>
                <c:pt idx="19509">
                  <c:v>2.4900000000000002</c:v>
                </c:pt>
                <c:pt idx="19510">
                  <c:v>2.48</c:v>
                </c:pt>
                <c:pt idx="19511">
                  <c:v>2.4700000000000002</c:v>
                </c:pt>
                <c:pt idx="19512">
                  <c:v>2.44</c:v>
                </c:pt>
                <c:pt idx="19513">
                  <c:v>2.42</c:v>
                </c:pt>
                <c:pt idx="19514">
                  <c:v>2.4</c:v>
                </c:pt>
                <c:pt idx="19515">
                  <c:v>2.4500000000000002</c:v>
                </c:pt>
                <c:pt idx="19516">
                  <c:v>2.5099999999999998</c:v>
                </c:pt>
                <c:pt idx="19517">
                  <c:v>2.58</c:v>
                </c:pt>
                <c:pt idx="19518">
                  <c:v>2.65</c:v>
                </c:pt>
                <c:pt idx="19519">
                  <c:v>2.68</c:v>
                </c:pt>
                <c:pt idx="19520">
                  <c:v>2.72</c:v>
                </c:pt>
                <c:pt idx="19521">
                  <c:v>2.73</c:v>
                </c:pt>
                <c:pt idx="19522">
                  <c:v>2.75</c:v>
                </c:pt>
                <c:pt idx="19523">
                  <c:v>2.77</c:v>
                </c:pt>
                <c:pt idx="19524">
                  <c:v>2.77</c:v>
                </c:pt>
                <c:pt idx="19525">
                  <c:v>2.75</c:v>
                </c:pt>
                <c:pt idx="19526">
                  <c:v>2.73</c:v>
                </c:pt>
                <c:pt idx="19527">
                  <c:v>2.71</c:v>
                </c:pt>
                <c:pt idx="19528">
                  <c:v>2.7</c:v>
                </c:pt>
                <c:pt idx="19529">
                  <c:v>2.65</c:v>
                </c:pt>
                <c:pt idx="19530">
                  <c:v>2.62</c:v>
                </c:pt>
                <c:pt idx="19531">
                  <c:v>2.62</c:v>
                </c:pt>
                <c:pt idx="19532">
                  <c:v>2.66</c:v>
                </c:pt>
                <c:pt idx="19533">
                  <c:v>2.7</c:v>
                </c:pt>
                <c:pt idx="19534">
                  <c:v>2.74</c:v>
                </c:pt>
                <c:pt idx="19535">
                  <c:v>2.74</c:v>
                </c:pt>
                <c:pt idx="19536">
                  <c:v>2.72</c:v>
                </c:pt>
                <c:pt idx="19537">
                  <c:v>2.72</c:v>
                </c:pt>
                <c:pt idx="19538">
                  <c:v>2.74</c:v>
                </c:pt>
                <c:pt idx="19539">
                  <c:v>2.81</c:v>
                </c:pt>
                <c:pt idx="19540">
                  <c:v>2.91</c:v>
                </c:pt>
                <c:pt idx="19541">
                  <c:v>2.96</c:v>
                </c:pt>
                <c:pt idx="19542">
                  <c:v>3.03</c:v>
                </c:pt>
                <c:pt idx="19543">
                  <c:v>3.02</c:v>
                </c:pt>
                <c:pt idx="19544">
                  <c:v>2.94</c:v>
                </c:pt>
                <c:pt idx="19545">
                  <c:v>2.84</c:v>
                </c:pt>
                <c:pt idx="19546">
                  <c:v>2.77</c:v>
                </c:pt>
                <c:pt idx="19547">
                  <c:v>2.71</c:v>
                </c:pt>
                <c:pt idx="19548">
                  <c:v>2.69</c:v>
                </c:pt>
                <c:pt idx="19549">
                  <c:v>2.67</c:v>
                </c:pt>
                <c:pt idx="19550">
                  <c:v>2.67</c:v>
                </c:pt>
                <c:pt idx="19551">
                  <c:v>2.72</c:v>
                </c:pt>
                <c:pt idx="19552">
                  <c:v>2.74</c:v>
                </c:pt>
                <c:pt idx="19553">
                  <c:v>2.79</c:v>
                </c:pt>
                <c:pt idx="19554">
                  <c:v>2.85</c:v>
                </c:pt>
                <c:pt idx="19555">
                  <c:v>2.85</c:v>
                </c:pt>
                <c:pt idx="19556">
                  <c:v>2.89</c:v>
                </c:pt>
                <c:pt idx="19557">
                  <c:v>2.9</c:v>
                </c:pt>
                <c:pt idx="19558">
                  <c:v>2.9</c:v>
                </c:pt>
                <c:pt idx="19559">
                  <c:v>2.85</c:v>
                </c:pt>
                <c:pt idx="19560">
                  <c:v>2.8</c:v>
                </c:pt>
                <c:pt idx="19561">
                  <c:v>2.76</c:v>
                </c:pt>
                <c:pt idx="19562">
                  <c:v>2.69</c:v>
                </c:pt>
                <c:pt idx="19563">
                  <c:v>2.62</c:v>
                </c:pt>
                <c:pt idx="19564">
                  <c:v>2.58</c:v>
                </c:pt>
                <c:pt idx="19565">
                  <c:v>2.57</c:v>
                </c:pt>
                <c:pt idx="19566">
                  <c:v>2.5499999999999998</c:v>
                </c:pt>
                <c:pt idx="19567">
                  <c:v>2.6</c:v>
                </c:pt>
                <c:pt idx="19568">
                  <c:v>2.66</c:v>
                </c:pt>
                <c:pt idx="19569">
                  <c:v>2.7</c:v>
                </c:pt>
                <c:pt idx="19570">
                  <c:v>2.82</c:v>
                </c:pt>
                <c:pt idx="19571">
                  <c:v>2.88</c:v>
                </c:pt>
                <c:pt idx="19572">
                  <c:v>2.8</c:v>
                </c:pt>
                <c:pt idx="19573">
                  <c:v>2.78</c:v>
                </c:pt>
                <c:pt idx="19574">
                  <c:v>2.72</c:v>
                </c:pt>
                <c:pt idx="19575">
                  <c:v>2.66</c:v>
                </c:pt>
                <c:pt idx="19576">
                  <c:v>2.66</c:v>
                </c:pt>
                <c:pt idx="19577">
                  <c:v>2.64</c:v>
                </c:pt>
                <c:pt idx="19578">
                  <c:v>2.6</c:v>
                </c:pt>
                <c:pt idx="19579">
                  <c:v>2.58</c:v>
                </c:pt>
                <c:pt idx="19580">
                  <c:v>2.5499999999999998</c:v>
                </c:pt>
                <c:pt idx="19581">
                  <c:v>2.54</c:v>
                </c:pt>
                <c:pt idx="19582">
                  <c:v>2.5499999999999998</c:v>
                </c:pt>
                <c:pt idx="19583">
                  <c:v>2.58</c:v>
                </c:pt>
                <c:pt idx="19584">
                  <c:v>2.64</c:v>
                </c:pt>
                <c:pt idx="19585">
                  <c:v>2.7</c:v>
                </c:pt>
                <c:pt idx="19586">
                  <c:v>2.86</c:v>
                </c:pt>
                <c:pt idx="19587">
                  <c:v>3.02</c:v>
                </c:pt>
                <c:pt idx="19588">
                  <c:v>3.07</c:v>
                </c:pt>
                <c:pt idx="19589">
                  <c:v>3.12</c:v>
                </c:pt>
                <c:pt idx="19590">
                  <c:v>3.12</c:v>
                </c:pt>
                <c:pt idx="19591">
                  <c:v>3.16</c:v>
                </c:pt>
                <c:pt idx="19592">
                  <c:v>3.19</c:v>
                </c:pt>
                <c:pt idx="19593">
                  <c:v>3.2</c:v>
                </c:pt>
                <c:pt idx="19594">
                  <c:v>3.24</c:v>
                </c:pt>
                <c:pt idx="19595">
                  <c:v>3.27</c:v>
                </c:pt>
                <c:pt idx="19596">
                  <c:v>3.3</c:v>
                </c:pt>
                <c:pt idx="19597">
                  <c:v>3.3</c:v>
                </c:pt>
                <c:pt idx="19598">
                  <c:v>3.29</c:v>
                </c:pt>
                <c:pt idx="19599">
                  <c:v>3.26</c:v>
                </c:pt>
                <c:pt idx="19600">
                  <c:v>3.21</c:v>
                </c:pt>
                <c:pt idx="19601">
                  <c:v>3.13</c:v>
                </c:pt>
                <c:pt idx="19602">
                  <c:v>3.06</c:v>
                </c:pt>
                <c:pt idx="19603">
                  <c:v>3</c:v>
                </c:pt>
                <c:pt idx="19604">
                  <c:v>3</c:v>
                </c:pt>
                <c:pt idx="19605">
                  <c:v>3.03</c:v>
                </c:pt>
                <c:pt idx="19606">
                  <c:v>3.06</c:v>
                </c:pt>
                <c:pt idx="19607">
                  <c:v>3.05</c:v>
                </c:pt>
                <c:pt idx="19608">
                  <c:v>3.01</c:v>
                </c:pt>
                <c:pt idx="19609">
                  <c:v>2.94</c:v>
                </c:pt>
                <c:pt idx="19610">
                  <c:v>2.88</c:v>
                </c:pt>
                <c:pt idx="19611">
                  <c:v>2.8</c:v>
                </c:pt>
                <c:pt idx="19612">
                  <c:v>2.75</c:v>
                </c:pt>
                <c:pt idx="19613">
                  <c:v>2.66</c:v>
                </c:pt>
                <c:pt idx="19614">
                  <c:v>2.61</c:v>
                </c:pt>
                <c:pt idx="19615">
                  <c:v>2.57</c:v>
                </c:pt>
                <c:pt idx="19616">
                  <c:v>2.5299999999999998</c:v>
                </c:pt>
                <c:pt idx="19617">
                  <c:v>2.52</c:v>
                </c:pt>
                <c:pt idx="19618">
                  <c:v>2.52</c:v>
                </c:pt>
                <c:pt idx="19619">
                  <c:v>2.56</c:v>
                </c:pt>
                <c:pt idx="19620">
                  <c:v>2.52</c:v>
                </c:pt>
                <c:pt idx="19621">
                  <c:v>2.52</c:v>
                </c:pt>
                <c:pt idx="19622">
                  <c:v>2.5499999999999998</c:v>
                </c:pt>
                <c:pt idx="19623">
                  <c:v>2.54</c:v>
                </c:pt>
                <c:pt idx="19624">
                  <c:v>2.52</c:v>
                </c:pt>
                <c:pt idx="19625">
                  <c:v>2.4900000000000002</c:v>
                </c:pt>
                <c:pt idx="19626">
                  <c:v>2.46</c:v>
                </c:pt>
                <c:pt idx="19627">
                  <c:v>2.41</c:v>
                </c:pt>
                <c:pt idx="19628">
                  <c:v>2.33</c:v>
                </c:pt>
                <c:pt idx="19629">
                  <c:v>2.25</c:v>
                </c:pt>
                <c:pt idx="19630">
                  <c:v>2.1800000000000002</c:v>
                </c:pt>
                <c:pt idx="19631">
                  <c:v>2.13</c:v>
                </c:pt>
                <c:pt idx="19632">
                  <c:v>2.1800000000000002</c:v>
                </c:pt>
                <c:pt idx="19633">
                  <c:v>2.23</c:v>
                </c:pt>
                <c:pt idx="19634">
                  <c:v>2.29</c:v>
                </c:pt>
                <c:pt idx="19635">
                  <c:v>2.35</c:v>
                </c:pt>
                <c:pt idx="19636">
                  <c:v>2.56</c:v>
                </c:pt>
                <c:pt idx="19637">
                  <c:v>2.73</c:v>
                </c:pt>
                <c:pt idx="19638">
                  <c:v>2.91</c:v>
                </c:pt>
                <c:pt idx="19639">
                  <c:v>3.06</c:v>
                </c:pt>
                <c:pt idx="19640">
                  <c:v>3.16</c:v>
                </c:pt>
                <c:pt idx="19641">
                  <c:v>3.25</c:v>
                </c:pt>
                <c:pt idx="19642">
                  <c:v>3.32</c:v>
                </c:pt>
                <c:pt idx="19643">
                  <c:v>3.32</c:v>
                </c:pt>
                <c:pt idx="19644">
                  <c:v>3.38</c:v>
                </c:pt>
                <c:pt idx="19645">
                  <c:v>3.45</c:v>
                </c:pt>
                <c:pt idx="19646">
                  <c:v>3.45</c:v>
                </c:pt>
                <c:pt idx="19647">
                  <c:v>3.46</c:v>
                </c:pt>
                <c:pt idx="19648">
                  <c:v>3.48</c:v>
                </c:pt>
                <c:pt idx="19649">
                  <c:v>3.48</c:v>
                </c:pt>
                <c:pt idx="19650">
                  <c:v>3.5</c:v>
                </c:pt>
                <c:pt idx="19651">
                  <c:v>3.53</c:v>
                </c:pt>
                <c:pt idx="19652">
                  <c:v>3.56</c:v>
                </c:pt>
                <c:pt idx="19653">
                  <c:v>3.64</c:v>
                </c:pt>
                <c:pt idx="19654">
                  <c:v>3.73</c:v>
                </c:pt>
                <c:pt idx="19655">
                  <c:v>3.84</c:v>
                </c:pt>
                <c:pt idx="19656">
                  <c:v>3.9</c:v>
                </c:pt>
                <c:pt idx="19657">
                  <c:v>3.92</c:v>
                </c:pt>
                <c:pt idx="19658">
                  <c:v>3.95</c:v>
                </c:pt>
                <c:pt idx="19659">
                  <c:v>3.88</c:v>
                </c:pt>
                <c:pt idx="19660">
                  <c:v>3.85</c:v>
                </c:pt>
                <c:pt idx="19661">
                  <c:v>3.82</c:v>
                </c:pt>
                <c:pt idx="19662">
                  <c:v>3.79</c:v>
                </c:pt>
                <c:pt idx="19663">
                  <c:v>3.73</c:v>
                </c:pt>
                <c:pt idx="19664">
                  <c:v>3.69</c:v>
                </c:pt>
                <c:pt idx="19665">
                  <c:v>3.64</c:v>
                </c:pt>
                <c:pt idx="19666">
                  <c:v>3.6</c:v>
                </c:pt>
                <c:pt idx="19667">
                  <c:v>3.44</c:v>
                </c:pt>
                <c:pt idx="19668">
                  <c:v>3.54</c:v>
                </c:pt>
                <c:pt idx="19669">
                  <c:v>3.54</c:v>
                </c:pt>
                <c:pt idx="19670">
                  <c:v>3.59</c:v>
                </c:pt>
                <c:pt idx="19671">
                  <c:v>3.6</c:v>
                </c:pt>
                <c:pt idx="19672">
                  <c:v>3.6</c:v>
                </c:pt>
                <c:pt idx="19673">
                  <c:v>3.6</c:v>
                </c:pt>
                <c:pt idx="19674">
                  <c:v>3.61</c:v>
                </c:pt>
                <c:pt idx="19675">
                  <c:v>3.61</c:v>
                </c:pt>
                <c:pt idx="19676">
                  <c:v>3.61</c:v>
                </c:pt>
                <c:pt idx="19677">
                  <c:v>3.63</c:v>
                </c:pt>
                <c:pt idx="19678">
                  <c:v>3.66</c:v>
                </c:pt>
                <c:pt idx="19679">
                  <c:v>3.69</c:v>
                </c:pt>
                <c:pt idx="19680">
                  <c:v>3.73</c:v>
                </c:pt>
                <c:pt idx="19681">
                  <c:v>3.72</c:v>
                </c:pt>
                <c:pt idx="19682">
                  <c:v>3.74</c:v>
                </c:pt>
                <c:pt idx="19683">
                  <c:v>3.81</c:v>
                </c:pt>
                <c:pt idx="19684">
                  <c:v>3.91</c:v>
                </c:pt>
                <c:pt idx="19685">
                  <c:v>4.0199999999999996</c:v>
                </c:pt>
                <c:pt idx="19686">
                  <c:v>4.07</c:v>
                </c:pt>
                <c:pt idx="19687">
                  <c:v>4.12</c:v>
                </c:pt>
                <c:pt idx="19688">
                  <c:v>4.21</c:v>
                </c:pt>
                <c:pt idx="19689">
                  <c:v>4.24</c:v>
                </c:pt>
                <c:pt idx="19690">
                  <c:v>4.28</c:v>
                </c:pt>
                <c:pt idx="19691">
                  <c:v>4.34</c:v>
                </c:pt>
                <c:pt idx="19692">
                  <c:v>4.4400000000000004</c:v>
                </c:pt>
                <c:pt idx="19693">
                  <c:v>4.53</c:v>
                </c:pt>
                <c:pt idx="19694">
                  <c:v>4.62</c:v>
                </c:pt>
                <c:pt idx="19695">
                  <c:v>4.71</c:v>
                </c:pt>
                <c:pt idx="19696">
                  <c:v>4.78</c:v>
                </c:pt>
                <c:pt idx="19697">
                  <c:v>4.82</c:v>
                </c:pt>
                <c:pt idx="19698">
                  <c:v>4.88</c:v>
                </c:pt>
                <c:pt idx="19699">
                  <c:v>4.9400000000000004</c:v>
                </c:pt>
                <c:pt idx="19700">
                  <c:v>5.01</c:v>
                </c:pt>
                <c:pt idx="19701">
                  <c:v>5.09</c:v>
                </c:pt>
                <c:pt idx="19702">
                  <c:v>5.09</c:v>
                </c:pt>
                <c:pt idx="19703">
                  <c:v>5.0999999999999996</c:v>
                </c:pt>
                <c:pt idx="19704">
                  <c:v>5.0999999999999996</c:v>
                </c:pt>
                <c:pt idx="19705">
                  <c:v>5.09</c:v>
                </c:pt>
                <c:pt idx="19706">
                  <c:v>5.07</c:v>
                </c:pt>
                <c:pt idx="19707">
                  <c:v>5.05</c:v>
                </c:pt>
                <c:pt idx="19708">
                  <c:v>5.05</c:v>
                </c:pt>
                <c:pt idx="19709">
                  <c:v>5.05</c:v>
                </c:pt>
                <c:pt idx="19710">
                  <c:v>5.08</c:v>
                </c:pt>
                <c:pt idx="19711">
                  <c:v>5.1100000000000003</c:v>
                </c:pt>
                <c:pt idx="19712">
                  <c:v>5.16</c:v>
                </c:pt>
                <c:pt idx="19713">
                  <c:v>5.18</c:v>
                </c:pt>
                <c:pt idx="19714">
                  <c:v>5.19</c:v>
                </c:pt>
                <c:pt idx="19715">
                  <c:v>5.2</c:v>
                </c:pt>
                <c:pt idx="19716">
                  <c:v>5.2</c:v>
                </c:pt>
                <c:pt idx="19717">
                  <c:v>5.17</c:v>
                </c:pt>
                <c:pt idx="19718">
                  <c:v>5.14</c:v>
                </c:pt>
                <c:pt idx="19719">
                  <c:v>5.08</c:v>
                </c:pt>
                <c:pt idx="19720">
                  <c:v>5.0199999999999996</c:v>
                </c:pt>
                <c:pt idx="19721">
                  <c:v>4.95</c:v>
                </c:pt>
                <c:pt idx="19722">
                  <c:v>4.88</c:v>
                </c:pt>
                <c:pt idx="19723">
                  <c:v>4.8099999999999996</c:v>
                </c:pt>
                <c:pt idx="19724">
                  <c:v>4.7699999999999996</c:v>
                </c:pt>
                <c:pt idx="19725">
                  <c:v>4.7300000000000004</c:v>
                </c:pt>
                <c:pt idx="19726">
                  <c:v>4.6900000000000004</c:v>
                </c:pt>
                <c:pt idx="19727">
                  <c:v>4.66</c:v>
                </c:pt>
                <c:pt idx="19728">
                  <c:v>4.66</c:v>
                </c:pt>
                <c:pt idx="19729">
                  <c:v>4.67</c:v>
                </c:pt>
                <c:pt idx="19730">
                  <c:v>4.74</c:v>
                </c:pt>
                <c:pt idx="19731">
                  <c:v>4.79</c:v>
                </c:pt>
                <c:pt idx="19732">
                  <c:v>4.8499999999999996</c:v>
                </c:pt>
                <c:pt idx="19733">
                  <c:v>4.9000000000000004</c:v>
                </c:pt>
                <c:pt idx="19734">
                  <c:v>4.9400000000000004</c:v>
                </c:pt>
                <c:pt idx="19735">
                  <c:v>4.97</c:v>
                </c:pt>
                <c:pt idx="19736">
                  <c:v>5</c:v>
                </c:pt>
                <c:pt idx="19737">
                  <c:v>5.05</c:v>
                </c:pt>
                <c:pt idx="19738">
                  <c:v>5.0599999999999996</c:v>
                </c:pt>
                <c:pt idx="19739">
                  <c:v>5.05</c:v>
                </c:pt>
                <c:pt idx="19740">
                  <c:v>5.0199999999999996</c:v>
                </c:pt>
                <c:pt idx="19741">
                  <c:v>4.96</c:v>
                </c:pt>
                <c:pt idx="19742">
                  <c:v>4.9800000000000004</c:v>
                </c:pt>
                <c:pt idx="19743">
                  <c:v>4.8</c:v>
                </c:pt>
                <c:pt idx="19744">
                  <c:v>4.7</c:v>
                </c:pt>
                <c:pt idx="19745">
                  <c:v>4.5999999999999996</c:v>
                </c:pt>
                <c:pt idx="19746">
                  <c:v>4.4800000000000004</c:v>
                </c:pt>
                <c:pt idx="19747">
                  <c:v>4.37</c:v>
                </c:pt>
                <c:pt idx="19748">
                  <c:v>4.3</c:v>
                </c:pt>
                <c:pt idx="19749">
                  <c:v>4.26</c:v>
                </c:pt>
                <c:pt idx="19750">
                  <c:v>4.22</c:v>
                </c:pt>
                <c:pt idx="19751">
                  <c:v>4.1900000000000004</c:v>
                </c:pt>
                <c:pt idx="19752">
                  <c:v>4.1500000000000004</c:v>
                </c:pt>
                <c:pt idx="19753">
                  <c:v>4.0999999999999996</c:v>
                </c:pt>
                <c:pt idx="19754">
                  <c:v>4.0999999999999996</c:v>
                </c:pt>
                <c:pt idx="19755">
                  <c:v>4.07</c:v>
                </c:pt>
                <c:pt idx="19756">
                  <c:v>4.07</c:v>
                </c:pt>
                <c:pt idx="19757">
                  <c:v>4.08</c:v>
                </c:pt>
                <c:pt idx="19758">
                  <c:v>4.16</c:v>
                </c:pt>
                <c:pt idx="19759">
                  <c:v>4.1900000000000004</c:v>
                </c:pt>
                <c:pt idx="19760">
                  <c:v>4.1900000000000004</c:v>
                </c:pt>
                <c:pt idx="19761">
                  <c:v>4.17</c:v>
                </c:pt>
                <c:pt idx="19762">
                  <c:v>4.1399999999999997</c:v>
                </c:pt>
                <c:pt idx="19763">
                  <c:v>4.1100000000000003</c:v>
                </c:pt>
                <c:pt idx="19764">
                  <c:v>4.05</c:v>
                </c:pt>
                <c:pt idx="19765">
                  <c:v>4</c:v>
                </c:pt>
                <c:pt idx="19766">
                  <c:v>3.96</c:v>
                </c:pt>
                <c:pt idx="19767">
                  <c:v>3.94</c:v>
                </c:pt>
                <c:pt idx="19768">
                  <c:v>4.01</c:v>
                </c:pt>
                <c:pt idx="19769">
                  <c:v>4.08</c:v>
                </c:pt>
                <c:pt idx="19770">
                  <c:v>4.1500000000000004</c:v>
                </c:pt>
                <c:pt idx="19771">
                  <c:v>4.21</c:v>
                </c:pt>
                <c:pt idx="19772">
                  <c:v>4.26</c:v>
                </c:pt>
                <c:pt idx="19773">
                  <c:v>4.25</c:v>
                </c:pt>
                <c:pt idx="19774">
                  <c:v>4.2</c:v>
                </c:pt>
                <c:pt idx="19775">
                  <c:v>4.1399999999999997</c:v>
                </c:pt>
                <c:pt idx="19776">
                  <c:v>4.0599999999999996</c:v>
                </c:pt>
                <c:pt idx="19777">
                  <c:v>3.96</c:v>
                </c:pt>
                <c:pt idx="19778">
                  <c:v>3.88</c:v>
                </c:pt>
                <c:pt idx="19779">
                  <c:v>3.77</c:v>
                </c:pt>
                <c:pt idx="19780">
                  <c:v>3.71</c:v>
                </c:pt>
                <c:pt idx="19781">
                  <c:v>3.66</c:v>
                </c:pt>
                <c:pt idx="19782">
                  <c:v>3.62</c:v>
                </c:pt>
                <c:pt idx="19783">
                  <c:v>3.59</c:v>
                </c:pt>
                <c:pt idx="19784">
                  <c:v>3.55</c:v>
                </c:pt>
                <c:pt idx="19785">
                  <c:v>3.48</c:v>
                </c:pt>
                <c:pt idx="19786">
                  <c:v>3.42</c:v>
                </c:pt>
                <c:pt idx="19787">
                  <c:v>3.33</c:v>
                </c:pt>
                <c:pt idx="19788">
                  <c:v>3.24</c:v>
                </c:pt>
                <c:pt idx="19789">
                  <c:v>3.16</c:v>
                </c:pt>
                <c:pt idx="19790">
                  <c:v>3.08</c:v>
                </c:pt>
                <c:pt idx="19791">
                  <c:v>2.99</c:v>
                </c:pt>
                <c:pt idx="19792">
                  <c:v>2.9</c:v>
                </c:pt>
                <c:pt idx="19793">
                  <c:v>2.86</c:v>
                </c:pt>
                <c:pt idx="19794">
                  <c:v>2.81</c:v>
                </c:pt>
                <c:pt idx="19795">
                  <c:v>2.75</c:v>
                </c:pt>
                <c:pt idx="19796">
                  <c:v>2.7</c:v>
                </c:pt>
                <c:pt idx="19797">
                  <c:v>2.68</c:v>
                </c:pt>
                <c:pt idx="19798">
                  <c:v>2.68</c:v>
                </c:pt>
                <c:pt idx="19799">
                  <c:v>2.68</c:v>
                </c:pt>
                <c:pt idx="19800">
                  <c:v>2.68</c:v>
                </c:pt>
                <c:pt idx="19801">
                  <c:v>2.66</c:v>
                </c:pt>
                <c:pt idx="19802">
                  <c:v>2.66</c:v>
                </c:pt>
                <c:pt idx="19803">
                  <c:v>2.65</c:v>
                </c:pt>
                <c:pt idx="19804">
                  <c:v>2.65</c:v>
                </c:pt>
                <c:pt idx="19805">
                  <c:v>2.69</c:v>
                </c:pt>
                <c:pt idx="19806">
                  <c:v>2.72</c:v>
                </c:pt>
                <c:pt idx="19807">
                  <c:v>2.76</c:v>
                </c:pt>
                <c:pt idx="19808">
                  <c:v>2.76</c:v>
                </c:pt>
                <c:pt idx="19809">
                  <c:v>2.81</c:v>
                </c:pt>
                <c:pt idx="19810">
                  <c:v>2.88</c:v>
                </c:pt>
                <c:pt idx="19811">
                  <c:v>2.96</c:v>
                </c:pt>
                <c:pt idx="19812">
                  <c:v>3.12</c:v>
                </c:pt>
                <c:pt idx="19813">
                  <c:v>3.28</c:v>
                </c:pt>
                <c:pt idx="19814">
                  <c:v>3.44</c:v>
                </c:pt>
                <c:pt idx="19815">
                  <c:v>3.51</c:v>
                </c:pt>
                <c:pt idx="19816">
                  <c:v>3.5</c:v>
                </c:pt>
                <c:pt idx="19817">
                  <c:v>3.46</c:v>
                </c:pt>
                <c:pt idx="19818">
                  <c:v>3.35</c:v>
                </c:pt>
                <c:pt idx="19819">
                  <c:v>3.25</c:v>
                </c:pt>
                <c:pt idx="19820">
                  <c:v>3.15</c:v>
                </c:pt>
                <c:pt idx="19821">
                  <c:v>3.06</c:v>
                </c:pt>
                <c:pt idx="19822">
                  <c:v>2.97</c:v>
                </c:pt>
                <c:pt idx="19823">
                  <c:v>2.87</c:v>
                </c:pt>
                <c:pt idx="19824">
                  <c:v>2.78</c:v>
                </c:pt>
                <c:pt idx="19825">
                  <c:v>2.74</c:v>
                </c:pt>
                <c:pt idx="19826">
                  <c:v>2.69</c:v>
                </c:pt>
                <c:pt idx="19827">
                  <c:v>2.62</c:v>
                </c:pt>
                <c:pt idx="19828">
                  <c:v>2.58</c:v>
                </c:pt>
                <c:pt idx="19829">
                  <c:v>2.58</c:v>
                </c:pt>
                <c:pt idx="19830">
                  <c:v>2.52</c:v>
                </c:pt>
                <c:pt idx="19831">
                  <c:v>2.4700000000000002</c:v>
                </c:pt>
                <c:pt idx="19832">
                  <c:v>2.42</c:v>
                </c:pt>
                <c:pt idx="19833">
                  <c:v>2.42</c:v>
                </c:pt>
                <c:pt idx="19834">
                  <c:v>2.42</c:v>
                </c:pt>
                <c:pt idx="19835">
                  <c:v>2.4</c:v>
                </c:pt>
                <c:pt idx="19836">
                  <c:v>2.38</c:v>
                </c:pt>
                <c:pt idx="19837">
                  <c:v>2.38</c:v>
                </c:pt>
                <c:pt idx="19838">
                  <c:v>2.46</c:v>
                </c:pt>
                <c:pt idx="19839">
                  <c:v>2.48</c:v>
                </c:pt>
                <c:pt idx="19840">
                  <c:v>2.58</c:v>
                </c:pt>
                <c:pt idx="19841">
                  <c:v>2.67</c:v>
                </c:pt>
                <c:pt idx="19842">
                  <c:v>2.76</c:v>
                </c:pt>
                <c:pt idx="19843">
                  <c:v>2.81</c:v>
                </c:pt>
                <c:pt idx="19844">
                  <c:v>2.9</c:v>
                </c:pt>
                <c:pt idx="19845">
                  <c:v>3.11</c:v>
                </c:pt>
                <c:pt idx="19846">
                  <c:v>3.36</c:v>
                </c:pt>
                <c:pt idx="19847">
                  <c:v>3.55</c:v>
                </c:pt>
                <c:pt idx="19848">
                  <c:v>3.6</c:v>
                </c:pt>
                <c:pt idx="19849">
                  <c:v>3.66</c:v>
                </c:pt>
                <c:pt idx="19850">
                  <c:v>3.6</c:v>
                </c:pt>
                <c:pt idx="19851">
                  <c:v>3.5</c:v>
                </c:pt>
                <c:pt idx="19852">
                  <c:v>3.38</c:v>
                </c:pt>
                <c:pt idx="19853">
                  <c:v>3.26</c:v>
                </c:pt>
                <c:pt idx="19854">
                  <c:v>3.14</c:v>
                </c:pt>
                <c:pt idx="19855">
                  <c:v>3.03</c:v>
                </c:pt>
                <c:pt idx="19856">
                  <c:v>2.92</c:v>
                </c:pt>
                <c:pt idx="19857">
                  <c:v>2.8</c:v>
                </c:pt>
                <c:pt idx="19858">
                  <c:v>2.7</c:v>
                </c:pt>
                <c:pt idx="19859">
                  <c:v>2.6</c:v>
                </c:pt>
                <c:pt idx="19860">
                  <c:v>2.52</c:v>
                </c:pt>
                <c:pt idx="19861">
                  <c:v>2.44</c:v>
                </c:pt>
                <c:pt idx="19862">
                  <c:v>2.39</c:v>
                </c:pt>
                <c:pt idx="19863">
                  <c:v>2.34</c:v>
                </c:pt>
                <c:pt idx="19864">
                  <c:v>2.31</c:v>
                </c:pt>
                <c:pt idx="19865">
                  <c:v>2.2799999999999998</c:v>
                </c:pt>
                <c:pt idx="19866">
                  <c:v>2.19</c:v>
                </c:pt>
                <c:pt idx="19867">
                  <c:v>2.15</c:v>
                </c:pt>
                <c:pt idx="19868">
                  <c:v>2.1</c:v>
                </c:pt>
                <c:pt idx="19869">
                  <c:v>2.08</c:v>
                </c:pt>
                <c:pt idx="19870">
                  <c:v>2.06</c:v>
                </c:pt>
                <c:pt idx="19871">
                  <c:v>2.02</c:v>
                </c:pt>
                <c:pt idx="19872">
                  <c:v>2</c:v>
                </c:pt>
                <c:pt idx="19873">
                  <c:v>1.97</c:v>
                </c:pt>
                <c:pt idx="19874">
                  <c:v>1.93</c:v>
                </c:pt>
                <c:pt idx="19875">
                  <c:v>1.9</c:v>
                </c:pt>
                <c:pt idx="19876">
                  <c:v>1.88</c:v>
                </c:pt>
                <c:pt idx="19877">
                  <c:v>1.84</c:v>
                </c:pt>
                <c:pt idx="19878">
                  <c:v>1.78</c:v>
                </c:pt>
                <c:pt idx="19879">
                  <c:v>1.75</c:v>
                </c:pt>
                <c:pt idx="19880">
                  <c:v>1.74</c:v>
                </c:pt>
                <c:pt idx="19881">
                  <c:v>1.76</c:v>
                </c:pt>
                <c:pt idx="19882">
                  <c:v>1.78</c:v>
                </c:pt>
                <c:pt idx="19883">
                  <c:v>1.84</c:v>
                </c:pt>
                <c:pt idx="19884">
                  <c:v>1.94</c:v>
                </c:pt>
                <c:pt idx="19885">
                  <c:v>2.16</c:v>
                </c:pt>
                <c:pt idx="19886">
                  <c:v>2.42</c:v>
                </c:pt>
                <c:pt idx="19887">
                  <c:v>2.63</c:v>
                </c:pt>
                <c:pt idx="19888">
                  <c:v>2.7</c:v>
                </c:pt>
                <c:pt idx="19889">
                  <c:v>2.72</c:v>
                </c:pt>
                <c:pt idx="19890">
                  <c:v>2.62</c:v>
                </c:pt>
                <c:pt idx="19891">
                  <c:v>2.52</c:v>
                </c:pt>
                <c:pt idx="19892">
                  <c:v>2.42</c:v>
                </c:pt>
                <c:pt idx="19893">
                  <c:v>2.2400000000000002</c:v>
                </c:pt>
                <c:pt idx="19894">
                  <c:v>2.16</c:v>
                </c:pt>
                <c:pt idx="19895">
                  <c:v>2.09</c:v>
                </c:pt>
                <c:pt idx="19896">
                  <c:v>2.04</c:v>
                </c:pt>
                <c:pt idx="19897">
                  <c:v>2.09</c:v>
                </c:pt>
                <c:pt idx="19898">
                  <c:v>2.16</c:v>
                </c:pt>
                <c:pt idx="19899">
                  <c:v>2.31</c:v>
                </c:pt>
                <c:pt idx="19900">
                  <c:v>2.5</c:v>
                </c:pt>
                <c:pt idx="19901">
                  <c:v>2.66</c:v>
                </c:pt>
                <c:pt idx="19902">
                  <c:v>2.78</c:v>
                </c:pt>
                <c:pt idx="19903">
                  <c:v>2.82</c:v>
                </c:pt>
                <c:pt idx="19904">
                  <c:v>2.82</c:v>
                </c:pt>
                <c:pt idx="19905">
                  <c:v>2.8</c:v>
                </c:pt>
                <c:pt idx="19906">
                  <c:v>2.83</c:v>
                </c:pt>
                <c:pt idx="19907">
                  <c:v>2.88</c:v>
                </c:pt>
                <c:pt idx="19908">
                  <c:v>2.9</c:v>
                </c:pt>
                <c:pt idx="19909">
                  <c:v>2.93</c:v>
                </c:pt>
                <c:pt idx="19910">
                  <c:v>2.95</c:v>
                </c:pt>
                <c:pt idx="19911">
                  <c:v>2.9</c:v>
                </c:pt>
                <c:pt idx="19912">
                  <c:v>2.85</c:v>
                </c:pt>
                <c:pt idx="19913">
                  <c:v>2.74</c:v>
                </c:pt>
                <c:pt idx="19914">
                  <c:v>2.63</c:v>
                </c:pt>
                <c:pt idx="19915">
                  <c:v>2.56</c:v>
                </c:pt>
                <c:pt idx="19916">
                  <c:v>2.4700000000000002</c:v>
                </c:pt>
                <c:pt idx="19917">
                  <c:v>2.37</c:v>
                </c:pt>
                <c:pt idx="19918">
                  <c:v>2.3199999999999998</c:v>
                </c:pt>
                <c:pt idx="19919">
                  <c:v>2.27</c:v>
                </c:pt>
                <c:pt idx="19920">
                  <c:v>2.16</c:v>
                </c:pt>
                <c:pt idx="19921">
                  <c:v>2.09</c:v>
                </c:pt>
                <c:pt idx="19922">
                  <c:v>2.0099999999999998</c:v>
                </c:pt>
                <c:pt idx="19923">
                  <c:v>1.95</c:v>
                </c:pt>
                <c:pt idx="19924">
                  <c:v>1.96</c:v>
                </c:pt>
                <c:pt idx="19925">
                  <c:v>2</c:v>
                </c:pt>
                <c:pt idx="19926">
                  <c:v>2.06</c:v>
                </c:pt>
                <c:pt idx="19927">
                  <c:v>2.2000000000000002</c:v>
                </c:pt>
                <c:pt idx="19928">
                  <c:v>2.4</c:v>
                </c:pt>
                <c:pt idx="19929">
                  <c:v>2.5299999999999998</c:v>
                </c:pt>
                <c:pt idx="19930">
                  <c:v>2.52</c:v>
                </c:pt>
                <c:pt idx="19931">
                  <c:v>2.5</c:v>
                </c:pt>
                <c:pt idx="19932">
                  <c:v>2.5</c:v>
                </c:pt>
                <c:pt idx="19933">
                  <c:v>2.61</c:v>
                </c:pt>
                <c:pt idx="19934">
                  <c:v>2.76</c:v>
                </c:pt>
                <c:pt idx="19935">
                  <c:v>2.87</c:v>
                </c:pt>
                <c:pt idx="19936">
                  <c:v>2.87</c:v>
                </c:pt>
                <c:pt idx="19937">
                  <c:v>2.81</c:v>
                </c:pt>
                <c:pt idx="19938">
                  <c:v>2.73</c:v>
                </c:pt>
                <c:pt idx="19939">
                  <c:v>2.69</c:v>
                </c:pt>
                <c:pt idx="19940">
                  <c:v>2.65</c:v>
                </c:pt>
                <c:pt idx="19941">
                  <c:v>2.5499999999999998</c:v>
                </c:pt>
                <c:pt idx="19942">
                  <c:v>2.4700000000000002</c:v>
                </c:pt>
                <c:pt idx="19943">
                  <c:v>2.4300000000000002</c:v>
                </c:pt>
                <c:pt idx="19944">
                  <c:v>2.4300000000000002</c:v>
                </c:pt>
                <c:pt idx="19945">
                  <c:v>2.48</c:v>
                </c:pt>
                <c:pt idx="19946">
                  <c:v>2.4900000000000002</c:v>
                </c:pt>
                <c:pt idx="19947">
                  <c:v>2.5</c:v>
                </c:pt>
                <c:pt idx="19948">
                  <c:v>2.4900000000000002</c:v>
                </c:pt>
                <c:pt idx="19949">
                  <c:v>2.4700000000000002</c:v>
                </c:pt>
                <c:pt idx="19950">
                  <c:v>2.44</c:v>
                </c:pt>
                <c:pt idx="19951">
                  <c:v>2.44</c:v>
                </c:pt>
                <c:pt idx="19952">
                  <c:v>2.54</c:v>
                </c:pt>
                <c:pt idx="19953">
                  <c:v>2.62</c:v>
                </c:pt>
                <c:pt idx="19954">
                  <c:v>2.71</c:v>
                </c:pt>
                <c:pt idx="19955">
                  <c:v>2.73</c:v>
                </c:pt>
                <c:pt idx="19956">
                  <c:v>2.76</c:v>
                </c:pt>
                <c:pt idx="19957">
                  <c:v>2.77</c:v>
                </c:pt>
                <c:pt idx="19958">
                  <c:v>2.78</c:v>
                </c:pt>
                <c:pt idx="19959">
                  <c:v>2.88</c:v>
                </c:pt>
                <c:pt idx="19960">
                  <c:v>2.91</c:v>
                </c:pt>
                <c:pt idx="19961">
                  <c:v>3.05</c:v>
                </c:pt>
                <c:pt idx="19962">
                  <c:v>3.12</c:v>
                </c:pt>
                <c:pt idx="19963">
                  <c:v>3.2</c:v>
                </c:pt>
                <c:pt idx="19964">
                  <c:v>3.29</c:v>
                </c:pt>
                <c:pt idx="19965">
                  <c:v>3.37</c:v>
                </c:pt>
                <c:pt idx="19966">
                  <c:v>3.44</c:v>
                </c:pt>
                <c:pt idx="19967">
                  <c:v>3.59</c:v>
                </c:pt>
                <c:pt idx="19968">
                  <c:v>3.79</c:v>
                </c:pt>
                <c:pt idx="19969">
                  <c:v>4.07</c:v>
                </c:pt>
                <c:pt idx="19970">
                  <c:v>4.3</c:v>
                </c:pt>
                <c:pt idx="19971">
                  <c:v>4.42</c:v>
                </c:pt>
                <c:pt idx="19972">
                  <c:v>4.38</c:v>
                </c:pt>
                <c:pt idx="19973">
                  <c:v>4.5999999999999996</c:v>
                </c:pt>
                <c:pt idx="19974">
                  <c:v>4.5599999999999996</c:v>
                </c:pt>
                <c:pt idx="19975">
                  <c:v>4.4800000000000004</c:v>
                </c:pt>
                <c:pt idx="19976">
                  <c:v>4.42</c:v>
                </c:pt>
                <c:pt idx="19977">
                  <c:v>4.3899999999999997</c:v>
                </c:pt>
                <c:pt idx="19978">
                  <c:v>4.41</c:v>
                </c:pt>
                <c:pt idx="19979">
                  <c:v>4.45</c:v>
                </c:pt>
                <c:pt idx="19980">
                  <c:v>4.46</c:v>
                </c:pt>
                <c:pt idx="19981">
                  <c:v>4.45</c:v>
                </c:pt>
                <c:pt idx="19982">
                  <c:v>4.42</c:v>
                </c:pt>
                <c:pt idx="19983">
                  <c:v>4.32</c:v>
                </c:pt>
                <c:pt idx="19984">
                  <c:v>4.26</c:v>
                </c:pt>
                <c:pt idx="19985">
                  <c:v>4.2</c:v>
                </c:pt>
                <c:pt idx="19986">
                  <c:v>4.16</c:v>
                </c:pt>
                <c:pt idx="19987">
                  <c:v>4.1500000000000004</c:v>
                </c:pt>
                <c:pt idx="19988">
                  <c:v>4.17</c:v>
                </c:pt>
                <c:pt idx="19989">
                  <c:v>4.1900000000000004</c:v>
                </c:pt>
                <c:pt idx="19990">
                  <c:v>4.1900000000000004</c:v>
                </c:pt>
                <c:pt idx="19991">
                  <c:v>4.1900000000000004</c:v>
                </c:pt>
                <c:pt idx="19992">
                  <c:v>4.1900000000000004</c:v>
                </c:pt>
                <c:pt idx="19993">
                  <c:v>4.18</c:v>
                </c:pt>
                <c:pt idx="19994">
                  <c:v>4.12</c:v>
                </c:pt>
                <c:pt idx="19995">
                  <c:v>4.0599999999999996</c:v>
                </c:pt>
                <c:pt idx="19996">
                  <c:v>4</c:v>
                </c:pt>
                <c:pt idx="19997">
                  <c:v>3.98</c:v>
                </c:pt>
                <c:pt idx="19998">
                  <c:v>3.98</c:v>
                </c:pt>
                <c:pt idx="19999">
                  <c:v>3.97</c:v>
                </c:pt>
                <c:pt idx="20000">
                  <c:v>3.99</c:v>
                </c:pt>
                <c:pt idx="20001">
                  <c:v>4</c:v>
                </c:pt>
                <c:pt idx="20002">
                  <c:v>4</c:v>
                </c:pt>
                <c:pt idx="20003">
                  <c:v>4</c:v>
                </c:pt>
                <c:pt idx="20004">
                  <c:v>4.01</c:v>
                </c:pt>
                <c:pt idx="20005">
                  <c:v>3.98</c:v>
                </c:pt>
                <c:pt idx="20006">
                  <c:v>3.94</c:v>
                </c:pt>
                <c:pt idx="20007">
                  <c:v>3.91</c:v>
                </c:pt>
                <c:pt idx="20008">
                  <c:v>3.9</c:v>
                </c:pt>
                <c:pt idx="20009">
                  <c:v>3.86</c:v>
                </c:pt>
                <c:pt idx="20010">
                  <c:v>3.81</c:v>
                </c:pt>
                <c:pt idx="20011">
                  <c:v>3.7</c:v>
                </c:pt>
                <c:pt idx="20012">
                  <c:v>3.58</c:v>
                </c:pt>
                <c:pt idx="20013">
                  <c:v>3.42</c:v>
                </c:pt>
                <c:pt idx="20014">
                  <c:v>3.24</c:v>
                </c:pt>
                <c:pt idx="20015">
                  <c:v>3.04</c:v>
                </c:pt>
                <c:pt idx="20016">
                  <c:v>2.87</c:v>
                </c:pt>
                <c:pt idx="20017">
                  <c:v>2.7</c:v>
                </c:pt>
                <c:pt idx="20018">
                  <c:v>2.5299999999999998</c:v>
                </c:pt>
                <c:pt idx="20019">
                  <c:v>2.39</c:v>
                </c:pt>
                <c:pt idx="20020">
                  <c:v>2.35</c:v>
                </c:pt>
                <c:pt idx="20021">
                  <c:v>2.38</c:v>
                </c:pt>
                <c:pt idx="20022">
                  <c:v>2.42</c:v>
                </c:pt>
                <c:pt idx="20023">
                  <c:v>2.4700000000000002</c:v>
                </c:pt>
                <c:pt idx="20024">
                  <c:v>2.5499999999999998</c:v>
                </c:pt>
                <c:pt idx="20025">
                  <c:v>2.62</c:v>
                </c:pt>
                <c:pt idx="20026">
                  <c:v>2.68</c:v>
                </c:pt>
                <c:pt idx="20027">
                  <c:v>2.7</c:v>
                </c:pt>
                <c:pt idx="20028">
                  <c:v>2.88</c:v>
                </c:pt>
                <c:pt idx="20029">
                  <c:v>2.91</c:v>
                </c:pt>
                <c:pt idx="20030">
                  <c:v>3.26</c:v>
                </c:pt>
                <c:pt idx="20031">
                  <c:v>3.56</c:v>
                </c:pt>
                <c:pt idx="20032">
                  <c:v>3.74</c:v>
                </c:pt>
                <c:pt idx="20033">
                  <c:v>3.9</c:v>
                </c:pt>
                <c:pt idx="20034">
                  <c:v>4</c:v>
                </c:pt>
                <c:pt idx="20035">
                  <c:v>4.16</c:v>
                </c:pt>
                <c:pt idx="20036">
                  <c:v>4.33</c:v>
                </c:pt>
                <c:pt idx="20037">
                  <c:v>4.41</c:v>
                </c:pt>
                <c:pt idx="20038">
                  <c:v>4.47</c:v>
                </c:pt>
                <c:pt idx="20039">
                  <c:v>4.5</c:v>
                </c:pt>
                <c:pt idx="20040">
                  <c:v>4.57</c:v>
                </c:pt>
                <c:pt idx="20041">
                  <c:v>4.62</c:v>
                </c:pt>
                <c:pt idx="20042">
                  <c:v>4.68</c:v>
                </c:pt>
                <c:pt idx="20043">
                  <c:v>4.72</c:v>
                </c:pt>
                <c:pt idx="20044">
                  <c:v>4.75</c:v>
                </c:pt>
                <c:pt idx="20045">
                  <c:v>4.8</c:v>
                </c:pt>
                <c:pt idx="20046">
                  <c:v>4.83</c:v>
                </c:pt>
                <c:pt idx="20047">
                  <c:v>4.88</c:v>
                </c:pt>
                <c:pt idx="20048">
                  <c:v>4.91</c:v>
                </c:pt>
                <c:pt idx="20049">
                  <c:v>4.93</c:v>
                </c:pt>
                <c:pt idx="20050">
                  <c:v>4.9400000000000004</c:v>
                </c:pt>
                <c:pt idx="20051">
                  <c:v>4.96</c:v>
                </c:pt>
                <c:pt idx="20052">
                  <c:v>4.96</c:v>
                </c:pt>
                <c:pt idx="20053">
                  <c:v>4.97</c:v>
                </c:pt>
                <c:pt idx="20054">
                  <c:v>4.97</c:v>
                </c:pt>
                <c:pt idx="20055">
                  <c:v>4.96</c:v>
                </c:pt>
                <c:pt idx="20056">
                  <c:v>4.95</c:v>
                </c:pt>
                <c:pt idx="20057">
                  <c:v>4.9400000000000004</c:v>
                </c:pt>
                <c:pt idx="20058">
                  <c:v>4.92</c:v>
                </c:pt>
                <c:pt idx="20059">
                  <c:v>4.88</c:v>
                </c:pt>
                <c:pt idx="20060">
                  <c:v>4.84</c:v>
                </c:pt>
                <c:pt idx="20061">
                  <c:v>4.78</c:v>
                </c:pt>
                <c:pt idx="20062">
                  <c:v>4.76</c:v>
                </c:pt>
                <c:pt idx="20063">
                  <c:v>4.78</c:v>
                </c:pt>
                <c:pt idx="20064">
                  <c:v>4.74</c:v>
                </c:pt>
                <c:pt idx="20065">
                  <c:v>4.7</c:v>
                </c:pt>
                <c:pt idx="20066">
                  <c:v>4.66</c:v>
                </c:pt>
                <c:pt idx="20067">
                  <c:v>4.6399999999999997</c:v>
                </c:pt>
                <c:pt idx="20068">
                  <c:v>4.6399999999999997</c:v>
                </c:pt>
                <c:pt idx="20069">
                  <c:v>4.7</c:v>
                </c:pt>
                <c:pt idx="20070">
                  <c:v>4.74</c:v>
                </c:pt>
                <c:pt idx="20071">
                  <c:v>4.78</c:v>
                </c:pt>
                <c:pt idx="20072">
                  <c:v>4.8</c:v>
                </c:pt>
                <c:pt idx="20073">
                  <c:v>4.8499999999999996</c:v>
                </c:pt>
                <c:pt idx="20074">
                  <c:v>4.8499999999999996</c:v>
                </c:pt>
                <c:pt idx="20075">
                  <c:v>4.91</c:v>
                </c:pt>
                <c:pt idx="20076">
                  <c:v>4.9000000000000004</c:v>
                </c:pt>
                <c:pt idx="20077">
                  <c:v>4.88</c:v>
                </c:pt>
                <c:pt idx="20078">
                  <c:v>4.84</c:v>
                </c:pt>
                <c:pt idx="20079">
                  <c:v>4.79</c:v>
                </c:pt>
                <c:pt idx="20080">
                  <c:v>4.74</c:v>
                </c:pt>
                <c:pt idx="20081">
                  <c:v>4.67</c:v>
                </c:pt>
                <c:pt idx="20082">
                  <c:v>4.6100000000000003</c:v>
                </c:pt>
                <c:pt idx="20083">
                  <c:v>4.62</c:v>
                </c:pt>
                <c:pt idx="20084">
                  <c:v>4.59</c:v>
                </c:pt>
                <c:pt idx="20085">
                  <c:v>4.57</c:v>
                </c:pt>
                <c:pt idx="20086">
                  <c:v>4.58</c:v>
                </c:pt>
                <c:pt idx="20087">
                  <c:v>4.71</c:v>
                </c:pt>
                <c:pt idx="20088">
                  <c:v>4.78</c:v>
                </c:pt>
                <c:pt idx="20089">
                  <c:v>4.87</c:v>
                </c:pt>
                <c:pt idx="20090">
                  <c:v>4.95</c:v>
                </c:pt>
                <c:pt idx="20091">
                  <c:v>5.05</c:v>
                </c:pt>
                <c:pt idx="20092">
                  <c:v>5.17</c:v>
                </c:pt>
                <c:pt idx="20093">
                  <c:v>5.28</c:v>
                </c:pt>
                <c:pt idx="20094">
                  <c:v>5.42</c:v>
                </c:pt>
                <c:pt idx="20095">
                  <c:v>5.52</c:v>
                </c:pt>
                <c:pt idx="20096">
                  <c:v>5.61</c:v>
                </c:pt>
                <c:pt idx="20097">
                  <c:v>5.7</c:v>
                </c:pt>
                <c:pt idx="20098">
                  <c:v>5.8</c:v>
                </c:pt>
                <c:pt idx="20099">
                  <c:v>5.93</c:v>
                </c:pt>
                <c:pt idx="20100">
                  <c:v>6.11</c:v>
                </c:pt>
                <c:pt idx="20101">
                  <c:v>6.3</c:v>
                </c:pt>
                <c:pt idx="20102">
                  <c:v>6.4</c:v>
                </c:pt>
                <c:pt idx="20103">
                  <c:v>6.46</c:v>
                </c:pt>
                <c:pt idx="20104">
                  <c:v>6.52</c:v>
                </c:pt>
                <c:pt idx="20105">
                  <c:v>6.6</c:v>
                </c:pt>
                <c:pt idx="20106">
                  <c:v>6.65</c:v>
                </c:pt>
                <c:pt idx="20107">
                  <c:v>6.7</c:v>
                </c:pt>
                <c:pt idx="20108">
                  <c:v>6.75</c:v>
                </c:pt>
                <c:pt idx="20109">
                  <c:v>6.81</c:v>
                </c:pt>
                <c:pt idx="20110">
                  <c:v>6.85</c:v>
                </c:pt>
                <c:pt idx="20111">
                  <c:v>6.88</c:v>
                </c:pt>
                <c:pt idx="20112">
                  <c:v>6.89</c:v>
                </c:pt>
                <c:pt idx="20113">
                  <c:v>6.89</c:v>
                </c:pt>
                <c:pt idx="20114">
                  <c:v>6.89</c:v>
                </c:pt>
                <c:pt idx="20115">
                  <c:v>6.88</c:v>
                </c:pt>
                <c:pt idx="20116">
                  <c:v>6.87</c:v>
                </c:pt>
                <c:pt idx="20117">
                  <c:v>6.82</c:v>
                </c:pt>
                <c:pt idx="20118">
                  <c:v>6.77</c:v>
                </c:pt>
                <c:pt idx="20119">
                  <c:v>6.7</c:v>
                </c:pt>
                <c:pt idx="20120">
                  <c:v>6.67</c:v>
                </c:pt>
                <c:pt idx="20121">
                  <c:v>6.61</c:v>
                </c:pt>
                <c:pt idx="20122">
                  <c:v>6.56</c:v>
                </c:pt>
                <c:pt idx="20123">
                  <c:v>6.51</c:v>
                </c:pt>
                <c:pt idx="20124">
                  <c:v>6.43</c:v>
                </c:pt>
                <c:pt idx="20125">
                  <c:v>6.35</c:v>
                </c:pt>
                <c:pt idx="20126">
                  <c:v>6.23</c:v>
                </c:pt>
                <c:pt idx="20127">
                  <c:v>6.1</c:v>
                </c:pt>
                <c:pt idx="20128">
                  <c:v>6.09</c:v>
                </c:pt>
                <c:pt idx="20129">
                  <c:v>6.08</c:v>
                </c:pt>
                <c:pt idx="20130">
                  <c:v>6.15</c:v>
                </c:pt>
                <c:pt idx="20131">
                  <c:v>6.27</c:v>
                </c:pt>
                <c:pt idx="20132">
                  <c:v>6.36</c:v>
                </c:pt>
                <c:pt idx="20133">
                  <c:v>6.43</c:v>
                </c:pt>
                <c:pt idx="20134">
                  <c:v>6.51</c:v>
                </c:pt>
                <c:pt idx="20135">
                  <c:v>6.58</c:v>
                </c:pt>
                <c:pt idx="20136">
                  <c:v>6.62</c:v>
                </c:pt>
                <c:pt idx="20137">
                  <c:v>6.62</c:v>
                </c:pt>
                <c:pt idx="20138">
                  <c:v>6.6</c:v>
                </c:pt>
                <c:pt idx="20139">
                  <c:v>6.56</c:v>
                </c:pt>
                <c:pt idx="20140">
                  <c:v>6.5</c:v>
                </c:pt>
                <c:pt idx="20141">
                  <c:v>6.5</c:v>
                </c:pt>
                <c:pt idx="20142">
                  <c:v>6.44</c:v>
                </c:pt>
                <c:pt idx="20143">
                  <c:v>6.38</c:v>
                </c:pt>
                <c:pt idx="20144">
                  <c:v>6.3</c:v>
                </c:pt>
                <c:pt idx="20145">
                  <c:v>6.24</c:v>
                </c:pt>
                <c:pt idx="20146">
                  <c:v>6.17</c:v>
                </c:pt>
                <c:pt idx="20147">
                  <c:v>6.1</c:v>
                </c:pt>
                <c:pt idx="20148">
                  <c:v>6</c:v>
                </c:pt>
                <c:pt idx="20149">
                  <c:v>5.93</c:v>
                </c:pt>
                <c:pt idx="20150">
                  <c:v>5.84</c:v>
                </c:pt>
                <c:pt idx="20151">
                  <c:v>5.76</c:v>
                </c:pt>
                <c:pt idx="20152">
                  <c:v>5.72</c:v>
                </c:pt>
                <c:pt idx="20153">
                  <c:v>5.7</c:v>
                </c:pt>
                <c:pt idx="20154">
                  <c:v>5.68</c:v>
                </c:pt>
                <c:pt idx="20155">
                  <c:v>5.66</c:v>
                </c:pt>
                <c:pt idx="20156">
                  <c:v>5.63</c:v>
                </c:pt>
                <c:pt idx="20157">
                  <c:v>5.6</c:v>
                </c:pt>
                <c:pt idx="20158">
                  <c:v>5.55</c:v>
                </c:pt>
                <c:pt idx="20159">
                  <c:v>5.52</c:v>
                </c:pt>
                <c:pt idx="20160">
                  <c:v>5.52</c:v>
                </c:pt>
                <c:pt idx="20161">
                  <c:v>5.54</c:v>
                </c:pt>
                <c:pt idx="20162">
                  <c:v>5.61</c:v>
                </c:pt>
                <c:pt idx="20163">
                  <c:v>5.69</c:v>
                </c:pt>
                <c:pt idx="20164">
                  <c:v>5.77</c:v>
                </c:pt>
                <c:pt idx="20165">
                  <c:v>5.85</c:v>
                </c:pt>
                <c:pt idx="20166">
                  <c:v>5.97</c:v>
                </c:pt>
                <c:pt idx="20167">
                  <c:v>6.02</c:v>
                </c:pt>
                <c:pt idx="20168">
                  <c:v>6.05</c:v>
                </c:pt>
                <c:pt idx="20169">
                  <c:v>6.04</c:v>
                </c:pt>
                <c:pt idx="20170">
                  <c:v>6.03</c:v>
                </c:pt>
                <c:pt idx="20171">
                  <c:v>6.01</c:v>
                </c:pt>
                <c:pt idx="20172">
                  <c:v>5.94</c:v>
                </c:pt>
                <c:pt idx="20173">
                  <c:v>5.82</c:v>
                </c:pt>
                <c:pt idx="20174">
                  <c:v>5.69</c:v>
                </c:pt>
                <c:pt idx="20175">
                  <c:v>5.56</c:v>
                </c:pt>
                <c:pt idx="20176">
                  <c:v>5.41</c:v>
                </c:pt>
                <c:pt idx="20177">
                  <c:v>5.26</c:v>
                </c:pt>
                <c:pt idx="20178">
                  <c:v>5.12</c:v>
                </c:pt>
                <c:pt idx="20179">
                  <c:v>4.9800000000000004</c:v>
                </c:pt>
                <c:pt idx="20180">
                  <c:v>4.8600000000000003</c:v>
                </c:pt>
                <c:pt idx="20181">
                  <c:v>4.75</c:v>
                </c:pt>
                <c:pt idx="20182">
                  <c:v>4.67</c:v>
                </c:pt>
                <c:pt idx="20183">
                  <c:v>4.57</c:v>
                </c:pt>
                <c:pt idx="20184">
                  <c:v>4.51</c:v>
                </c:pt>
                <c:pt idx="20185">
                  <c:v>4.45</c:v>
                </c:pt>
                <c:pt idx="20186">
                  <c:v>4.34</c:v>
                </c:pt>
                <c:pt idx="20187">
                  <c:v>4.2699999999999996</c:v>
                </c:pt>
                <c:pt idx="20188">
                  <c:v>4.21</c:v>
                </c:pt>
                <c:pt idx="20189">
                  <c:v>4.17</c:v>
                </c:pt>
                <c:pt idx="20190">
                  <c:v>4.18</c:v>
                </c:pt>
                <c:pt idx="20191">
                  <c:v>4.22</c:v>
                </c:pt>
                <c:pt idx="20192">
                  <c:v>4.2699999999999996</c:v>
                </c:pt>
                <c:pt idx="20193">
                  <c:v>4.32</c:v>
                </c:pt>
                <c:pt idx="20194">
                  <c:v>4.34</c:v>
                </c:pt>
                <c:pt idx="20195">
                  <c:v>4.3099999999999996</c:v>
                </c:pt>
                <c:pt idx="20196">
                  <c:v>4.26</c:v>
                </c:pt>
                <c:pt idx="20197">
                  <c:v>4.22</c:v>
                </c:pt>
                <c:pt idx="20198">
                  <c:v>4.22</c:v>
                </c:pt>
                <c:pt idx="20199">
                  <c:v>4.24</c:v>
                </c:pt>
                <c:pt idx="20200">
                  <c:v>4.3</c:v>
                </c:pt>
                <c:pt idx="20201">
                  <c:v>4.4400000000000004</c:v>
                </c:pt>
                <c:pt idx="20202">
                  <c:v>4.5199999999999996</c:v>
                </c:pt>
                <c:pt idx="20203">
                  <c:v>4.57</c:v>
                </c:pt>
                <c:pt idx="20204">
                  <c:v>4.58</c:v>
                </c:pt>
                <c:pt idx="20205">
                  <c:v>4.5599999999999996</c:v>
                </c:pt>
                <c:pt idx="20206">
                  <c:v>4.5</c:v>
                </c:pt>
                <c:pt idx="20207">
                  <c:v>4.3899999999999997</c:v>
                </c:pt>
                <c:pt idx="20208">
                  <c:v>4.3</c:v>
                </c:pt>
                <c:pt idx="20209">
                  <c:v>4.25</c:v>
                </c:pt>
                <c:pt idx="20210">
                  <c:v>4.18</c:v>
                </c:pt>
                <c:pt idx="20211">
                  <c:v>4.09</c:v>
                </c:pt>
                <c:pt idx="20212">
                  <c:v>4.01</c:v>
                </c:pt>
                <c:pt idx="20213">
                  <c:v>3.94</c:v>
                </c:pt>
                <c:pt idx="20214">
                  <c:v>3.86</c:v>
                </c:pt>
                <c:pt idx="20215">
                  <c:v>3.8</c:v>
                </c:pt>
                <c:pt idx="20216">
                  <c:v>3.72</c:v>
                </c:pt>
                <c:pt idx="20217">
                  <c:v>3.71</c:v>
                </c:pt>
                <c:pt idx="20218">
                  <c:v>3.62</c:v>
                </c:pt>
                <c:pt idx="20219">
                  <c:v>3.58</c:v>
                </c:pt>
                <c:pt idx="20220">
                  <c:v>3.55</c:v>
                </c:pt>
                <c:pt idx="20221">
                  <c:v>3.51</c:v>
                </c:pt>
                <c:pt idx="20222">
                  <c:v>3.46</c:v>
                </c:pt>
                <c:pt idx="20223">
                  <c:v>3.4</c:v>
                </c:pt>
                <c:pt idx="20224">
                  <c:v>3.34</c:v>
                </c:pt>
                <c:pt idx="20225">
                  <c:v>3.28</c:v>
                </c:pt>
                <c:pt idx="20226">
                  <c:v>3.25</c:v>
                </c:pt>
                <c:pt idx="20227">
                  <c:v>3.22</c:v>
                </c:pt>
                <c:pt idx="20228">
                  <c:v>3.23</c:v>
                </c:pt>
                <c:pt idx="20229">
                  <c:v>3.26</c:v>
                </c:pt>
                <c:pt idx="20230">
                  <c:v>3.3</c:v>
                </c:pt>
                <c:pt idx="20231">
                  <c:v>3.31</c:v>
                </c:pt>
                <c:pt idx="20232">
                  <c:v>3.28</c:v>
                </c:pt>
                <c:pt idx="20233">
                  <c:v>3.22</c:v>
                </c:pt>
                <c:pt idx="20234">
                  <c:v>3.16</c:v>
                </c:pt>
                <c:pt idx="20235">
                  <c:v>3.11</c:v>
                </c:pt>
                <c:pt idx="20236">
                  <c:v>3.11</c:v>
                </c:pt>
                <c:pt idx="20237">
                  <c:v>3.01</c:v>
                </c:pt>
                <c:pt idx="20238">
                  <c:v>2.94</c:v>
                </c:pt>
                <c:pt idx="20239">
                  <c:v>2.86</c:v>
                </c:pt>
                <c:pt idx="20240">
                  <c:v>2.8</c:v>
                </c:pt>
                <c:pt idx="20241">
                  <c:v>2.73</c:v>
                </c:pt>
                <c:pt idx="20242">
                  <c:v>2.68</c:v>
                </c:pt>
                <c:pt idx="20243">
                  <c:v>2.65</c:v>
                </c:pt>
                <c:pt idx="20244">
                  <c:v>2.61</c:v>
                </c:pt>
                <c:pt idx="20245">
                  <c:v>2.57</c:v>
                </c:pt>
                <c:pt idx="20246">
                  <c:v>2.52</c:v>
                </c:pt>
                <c:pt idx="20247">
                  <c:v>2.48</c:v>
                </c:pt>
                <c:pt idx="20248">
                  <c:v>2.44</c:v>
                </c:pt>
                <c:pt idx="20249">
                  <c:v>2.39</c:v>
                </c:pt>
                <c:pt idx="20250">
                  <c:v>2.35</c:v>
                </c:pt>
                <c:pt idx="20251">
                  <c:v>2.31</c:v>
                </c:pt>
                <c:pt idx="20252">
                  <c:v>2.2599999999999998</c:v>
                </c:pt>
                <c:pt idx="20253">
                  <c:v>2.2200000000000002</c:v>
                </c:pt>
                <c:pt idx="20254">
                  <c:v>2.1800000000000002</c:v>
                </c:pt>
                <c:pt idx="20255">
                  <c:v>2.12</c:v>
                </c:pt>
                <c:pt idx="20256">
                  <c:v>2.06</c:v>
                </c:pt>
                <c:pt idx="20257">
                  <c:v>2.0299999999999998</c:v>
                </c:pt>
                <c:pt idx="20258">
                  <c:v>1.99</c:v>
                </c:pt>
                <c:pt idx="20259">
                  <c:v>1.93</c:v>
                </c:pt>
                <c:pt idx="20260">
                  <c:v>1.92</c:v>
                </c:pt>
                <c:pt idx="20261">
                  <c:v>1.89</c:v>
                </c:pt>
                <c:pt idx="20262">
                  <c:v>1.86</c:v>
                </c:pt>
                <c:pt idx="20263">
                  <c:v>1.82</c:v>
                </c:pt>
                <c:pt idx="20264">
                  <c:v>1.81</c:v>
                </c:pt>
                <c:pt idx="20265">
                  <c:v>1.78</c:v>
                </c:pt>
                <c:pt idx="20266">
                  <c:v>1.81</c:v>
                </c:pt>
                <c:pt idx="20267">
                  <c:v>1.8</c:v>
                </c:pt>
                <c:pt idx="20268">
                  <c:v>1.78</c:v>
                </c:pt>
                <c:pt idx="20269">
                  <c:v>1.76</c:v>
                </c:pt>
                <c:pt idx="20270">
                  <c:v>1.76</c:v>
                </c:pt>
                <c:pt idx="20271">
                  <c:v>1.77</c:v>
                </c:pt>
                <c:pt idx="20272">
                  <c:v>1.75</c:v>
                </c:pt>
                <c:pt idx="20273">
                  <c:v>1.73</c:v>
                </c:pt>
                <c:pt idx="20274">
                  <c:v>1.73</c:v>
                </c:pt>
                <c:pt idx="20275">
                  <c:v>1.75</c:v>
                </c:pt>
                <c:pt idx="20276">
                  <c:v>1.78</c:v>
                </c:pt>
                <c:pt idx="20277">
                  <c:v>1.78</c:v>
                </c:pt>
                <c:pt idx="20278">
                  <c:v>1.78</c:v>
                </c:pt>
                <c:pt idx="20279">
                  <c:v>1.85</c:v>
                </c:pt>
                <c:pt idx="20280">
                  <c:v>1.92</c:v>
                </c:pt>
                <c:pt idx="20281">
                  <c:v>1.99</c:v>
                </c:pt>
                <c:pt idx="20282">
                  <c:v>1.97</c:v>
                </c:pt>
                <c:pt idx="20283">
                  <c:v>1.95</c:v>
                </c:pt>
                <c:pt idx="20284">
                  <c:v>1.92</c:v>
                </c:pt>
                <c:pt idx="20285">
                  <c:v>1.9</c:v>
                </c:pt>
                <c:pt idx="20286">
                  <c:v>1.91</c:v>
                </c:pt>
                <c:pt idx="20287">
                  <c:v>2.0099999999999998</c:v>
                </c:pt>
                <c:pt idx="20288">
                  <c:v>2.11</c:v>
                </c:pt>
                <c:pt idx="20289">
                  <c:v>2.23</c:v>
                </c:pt>
                <c:pt idx="20290">
                  <c:v>2.5</c:v>
                </c:pt>
                <c:pt idx="20291">
                  <c:v>2.72</c:v>
                </c:pt>
                <c:pt idx="20292">
                  <c:v>2.82</c:v>
                </c:pt>
                <c:pt idx="20293">
                  <c:v>2.79</c:v>
                </c:pt>
                <c:pt idx="20294">
                  <c:v>2.78</c:v>
                </c:pt>
                <c:pt idx="20295">
                  <c:v>2.64</c:v>
                </c:pt>
                <c:pt idx="20296">
                  <c:v>2.59</c:v>
                </c:pt>
                <c:pt idx="20297">
                  <c:v>2.54</c:v>
                </c:pt>
                <c:pt idx="20298">
                  <c:v>2.52</c:v>
                </c:pt>
                <c:pt idx="20299">
                  <c:v>2.48</c:v>
                </c:pt>
                <c:pt idx="20300">
                  <c:v>2.4700000000000002</c:v>
                </c:pt>
                <c:pt idx="20301">
                  <c:v>2.5099999999999998</c:v>
                </c:pt>
                <c:pt idx="20302">
                  <c:v>2.61</c:v>
                </c:pt>
                <c:pt idx="20303">
                  <c:v>2.72</c:v>
                </c:pt>
                <c:pt idx="20304">
                  <c:v>2.85</c:v>
                </c:pt>
                <c:pt idx="20305">
                  <c:v>2.9</c:v>
                </c:pt>
                <c:pt idx="20306">
                  <c:v>2.83</c:v>
                </c:pt>
                <c:pt idx="20307">
                  <c:v>2.74</c:v>
                </c:pt>
                <c:pt idx="20308">
                  <c:v>2.68</c:v>
                </c:pt>
                <c:pt idx="20309">
                  <c:v>2.58</c:v>
                </c:pt>
                <c:pt idx="20310">
                  <c:v>2.4500000000000002</c:v>
                </c:pt>
                <c:pt idx="20311">
                  <c:v>2.3199999999999998</c:v>
                </c:pt>
                <c:pt idx="20312">
                  <c:v>2.15</c:v>
                </c:pt>
                <c:pt idx="20313">
                  <c:v>2.02</c:v>
                </c:pt>
                <c:pt idx="20314">
                  <c:v>1.95</c:v>
                </c:pt>
                <c:pt idx="20315">
                  <c:v>1.88</c:v>
                </c:pt>
                <c:pt idx="20316">
                  <c:v>1.81</c:v>
                </c:pt>
                <c:pt idx="20317">
                  <c:v>1.76</c:v>
                </c:pt>
                <c:pt idx="20318">
                  <c:v>1.7</c:v>
                </c:pt>
                <c:pt idx="20319">
                  <c:v>1.72</c:v>
                </c:pt>
                <c:pt idx="20320">
                  <c:v>1.8</c:v>
                </c:pt>
                <c:pt idx="20321">
                  <c:v>1.92</c:v>
                </c:pt>
                <c:pt idx="20322">
                  <c:v>2.1</c:v>
                </c:pt>
                <c:pt idx="20323">
                  <c:v>2.4500000000000002</c:v>
                </c:pt>
                <c:pt idx="20324">
                  <c:v>2.71</c:v>
                </c:pt>
                <c:pt idx="20325">
                  <c:v>2.94</c:v>
                </c:pt>
                <c:pt idx="20326">
                  <c:v>3.16</c:v>
                </c:pt>
                <c:pt idx="20327">
                  <c:v>3.37</c:v>
                </c:pt>
                <c:pt idx="20328">
                  <c:v>3.52</c:v>
                </c:pt>
                <c:pt idx="20329">
                  <c:v>3.64</c:v>
                </c:pt>
                <c:pt idx="20330">
                  <c:v>3.71</c:v>
                </c:pt>
                <c:pt idx="20331">
                  <c:v>3.7</c:v>
                </c:pt>
                <c:pt idx="20332">
                  <c:v>3.65</c:v>
                </c:pt>
                <c:pt idx="20333">
                  <c:v>3.52</c:v>
                </c:pt>
                <c:pt idx="20334">
                  <c:v>3.48</c:v>
                </c:pt>
                <c:pt idx="20335">
                  <c:v>3.3</c:v>
                </c:pt>
                <c:pt idx="20336">
                  <c:v>3.12</c:v>
                </c:pt>
                <c:pt idx="20337">
                  <c:v>2.98</c:v>
                </c:pt>
                <c:pt idx="20338">
                  <c:v>2.91</c:v>
                </c:pt>
                <c:pt idx="20339">
                  <c:v>2.85</c:v>
                </c:pt>
                <c:pt idx="20340">
                  <c:v>2.84</c:v>
                </c:pt>
                <c:pt idx="20341">
                  <c:v>2.91</c:v>
                </c:pt>
                <c:pt idx="20342">
                  <c:v>3.08</c:v>
                </c:pt>
                <c:pt idx="20343">
                  <c:v>3.35</c:v>
                </c:pt>
                <c:pt idx="20344">
                  <c:v>3.55</c:v>
                </c:pt>
                <c:pt idx="20345">
                  <c:v>3.63</c:v>
                </c:pt>
                <c:pt idx="20346">
                  <c:v>3.71</c:v>
                </c:pt>
                <c:pt idx="20347">
                  <c:v>3.64</c:v>
                </c:pt>
                <c:pt idx="20348">
                  <c:v>3.62</c:v>
                </c:pt>
                <c:pt idx="20349">
                  <c:v>3.38</c:v>
                </c:pt>
                <c:pt idx="20350">
                  <c:v>3.25</c:v>
                </c:pt>
                <c:pt idx="20351">
                  <c:v>3.16</c:v>
                </c:pt>
                <c:pt idx="20352">
                  <c:v>3.12</c:v>
                </c:pt>
                <c:pt idx="20353">
                  <c:v>3.16</c:v>
                </c:pt>
                <c:pt idx="20354">
                  <c:v>3.22</c:v>
                </c:pt>
                <c:pt idx="20355">
                  <c:v>3.27</c:v>
                </c:pt>
                <c:pt idx="20356">
                  <c:v>3.3</c:v>
                </c:pt>
                <c:pt idx="20357">
                  <c:v>3.35</c:v>
                </c:pt>
                <c:pt idx="20358">
                  <c:v>3.46</c:v>
                </c:pt>
                <c:pt idx="20359">
                  <c:v>3.54</c:v>
                </c:pt>
                <c:pt idx="20360">
                  <c:v>3.67</c:v>
                </c:pt>
                <c:pt idx="20361">
                  <c:v>3.82</c:v>
                </c:pt>
                <c:pt idx="20362">
                  <c:v>3.96</c:v>
                </c:pt>
                <c:pt idx="20363">
                  <c:v>4.08</c:v>
                </c:pt>
                <c:pt idx="20364">
                  <c:v>4.28</c:v>
                </c:pt>
                <c:pt idx="20365">
                  <c:v>4.42</c:v>
                </c:pt>
                <c:pt idx="20366">
                  <c:v>4.4800000000000004</c:v>
                </c:pt>
                <c:pt idx="20367">
                  <c:v>4.49</c:v>
                </c:pt>
                <c:pt idx="20368">
                  <c:v>4.45</c:v>
                </c:pt>
                <c:pt idx="20369">
                  <c:v>4.38</c:v>
                </c:pt>
                <c:pt idx="20370">
                  <c:v>4.26</c:v>
                </c:pt>
                <c:pt idx="20371">
                  <c:v>4.1900000000000004</c:v>
                </c:pt>
                <c:pt idx="20372">
                  <c:v>4.13</c:v>
                </c:pt>
                <c:pt idx="20373">
                  <c:v>4.04</c:v>
                </c:pt>
                <c:pt idx="20374">
                  <c:v>3.96</c:v>
                </c:pt>
                <c:pt idx="20375">
                  <c:v>3.85</c:v>
                </c:pt>
                <c:pt idx="20376">
                  <c:v>3.72</c:v>
                </c:pt>
                <c:pt idx="20377">
                  <c:v>3.57</c:v>
                </c:pt>
                <c:pt idx="20378">
                  <c:v>3.43</c:v>
                </c:pt>
                <c:pt idx="20379">
                  <c:v>3.29</c:v>
                </c:pt>
                <c:pt idx="20380">
                  <c:v>3.2</c:v>
                </c:pt>
                <c:pt idx="20381">
                  <c:v>3.12</c:v>
                </c:pt>
                <c:pt idx="20382">
                  <c:v>3.05</c:v>
                </c:pt>
                <c:pt idx="20383">
                  <c:v>2.96</c:v>
                </c:pt>
                <c:pt idx="20384">
                  <c:v>2.89</c:v>
                </c:pt>
                <c:pt idx="20385">
                  <c:v>2.8</c:v>
                </c:pt>
                <c:pt idx="20386">
                  <c:v>2.72</c:v>
                </c:pt>
                <c:pt idx="20387">
                  <c:v>2.67</c:v>
                </c:pt>
                <c:pt idx="20388">
                  <c:v>2.61</c:v>
                </c:pt>
                <c:pt idx="20389">
                  <c:v>2.58</c:v>
                </c:pt>
                <c:pt idx="20390">
                  <c:v>2.56</c:v>
                </c:pt>
                <c:pt idx="20391">
                  <c:v>2.58</c:v>
                </c:pt>
                <c:pt idx="20392">
                  <c:v>2.64</c:v>
                </c:pt>
                <c:pt idx="20393">
                  <c:v>2.71</c:v>
                </c:pt>
                <c:pt idx="20394">
                  <c:v>2.73</c:v>
                </c:pt>
                <c:pt idx="20395">
                  <c:v>2.75</c:v>
                </c:pt>
                <c:pt idx="20396">
                  <c:v>2.9</c:v>
                </c:pt>
                <c:pt idx="20397">
                  <c:v>2.92</c:v>
                </c:pt>
                <c:pt idx="20398">
                  <c:v>2.91</c:v>
                </c:pt>
                <c:pt idx="20399">
                  <c:v>2.9</c:v>
                </c:pt>
                <c:pt idx="20400">
                  <c:v>2.89</c:v>
                </c:pt>
                <c:pt idx="20401">
                  <c:v>2.92</c:v>
                </c:pt>
                <c:pt idx="20402">
                  <c:v>2.92</c:v>
                </c:pt>
                <c:pt idx="20403">
                  <c:v>2.94</c:v>
                </c:pt>
                <c:pt idx="20404">
                  <c:v>2.95</c:v>
                </c:pt>
                <c:pt idx="20405">
                  <c:v>2.95</c:v>
                </c:pt>
                <c:pt idx="20406">
                  <c:v>2.9</c:v>
                </c:pt>
                <c:pt idx="20407">
                  <c:v>2.88</c:v>
                </c:pt>
                <c:pt idx="20408">
                  <c:v>2.96</c:v>
                </c:pt>
                <c:pt idx="20409">
                  <c:v>3.04</c:v>
                </c:pt>
                <c:pt idx="20410">
                  <c:v>3.1</c:v>
                </c:pt>
                <c:pt idx="20411">
                  <c:v>3.1</c:v>
                </c:pt>
                <c:pt idx="20412">
                  <c:v>3.1</c:v>
                </c:pt>
                <c:pt idx="20413">
                  <c:v>3.14</c:v>
                </c:pt>
                <c:pt idx="20414">
                  <c:v>3.18</c:v>
                </c:pt>
                <c:pt idx="20415">
                  <c:v>3.24</c:v>
                </c:pt>
                <c:pt idx="20416">
                  <c:v>3.39</c:v>
                </c:pt>
                <c:pt idx="20417">
                  <c:v>3.5</c:v>
                </c:pt>
                <c:pt idx="20418">
                  <c:v>3.54</c:v>
                </c:pt>
                <c:pt idx="20419">
                  <c:v>3.6</c:v>
                </c:pt>
                <c:pt idx="20420">
                  <c:v>3.64</c:v>
                </c:pt>
                <c:pt idx="20421">
                  <c:v>3.7</c:v>
                </c:pt>
                <c:pt idx="20422">
                  <c:v>3.8</c:v>
                </c:pt>
                <c:pt idx="20423">
                  <c:v>3.96</c:v>
                </c:pt>
                <c:pt idx="20424">
                  <c:v>4.0999999999999996</c:v>
                </c:pt>
                <c:pt idx="20425">
                  <c:v>4.2</c:v>
                </c:pt>
                <c:pt idx="20426">
                  <c:v>4.26</c:v>
                </c:pt>
                <c:pt idx="20427">
                  <c:v>4.28</c:v>
                </c:pt>
                <c:pt idx="20428">
                  <c:v>4.3099999999999996</c:v>
                </c:pt>
                <c:pt idx="20429">
                  <c:v>4.32</c:v>
                </c:pt>
                <c:pt idx="20430">
                  <c:v>4.33</c:v>
                </c:pt>
                <c:pt idx="20431">
                  <c:v>4.34</c:v>
                </c:pt>
                <c:pt idx="20432">
                  <c:v>4.38</c:v>
                </c:pt>
                <c:pt idx="20433">
                  <c:v>4.42</c:v>
                </c:pt>
                <c:pt idx="20434">
                  <c:v>4.4800000000000004</c:v>
                </c:pt>
                <c:pt idx="20435">
                  <c:v>4.55</c:v>
                </c:pt>
                <c:pt idx="20436">
                  <c:v>4.57</c:v>
                </c:pt>
                <c:pt idx="20437">
                  <c:v>4.53</c:v>
                </c:pt>
                <c:pt idx="20438">
                  <c:v>4.4400000000000004</c:v>
                </c:pt>
                <c:pt idx="20439">
                  <c:v>4.3099999999999996</c:v>
                </c:pt>
                <c:pt idx="20440">
                  <c:v>4.2</c:v>
                </c:pt>
                <c:pt idx="20441">
                  <c:v>4.12</c:v>
                </c:pt>
                <c:pt idx="20442">
                  <c:v>4.07</c:v>
                </c:pt>
                <c:pt idx="20443">
                  <c:v>4.04</c:v>
                </c:pt>
                <c:pt idx="20444">
                  <c:v>4.0199999999999996</c:v>
                </c:pt>
                <c:pt idx="20445">
                  <c:v>4</c:v>
                </c:pt>
                <c:pt idx="20446">
                  <c:v>4</c:v>
                </c:pt>
                <c:pt idx="20447">
                  <c:v>4.05</c:v>
                </c:pt>
                <c:pt idx="20448">
                  <c:v>4.09</c:v>
                </c:pt>
                <c:pt idx="20449">
                  <c:v>4.18</c:v>
                </c:pt>
                <c:pt idx="20450">
                  <c:v>4.24</c:v>
                </c:pt>
                <c:pt idx="20451">
                  <c:v>4.37</c:v>
                </c:pt>
                <c:pt idx="20452">
                  <c:v>4.53</c:v>
                </c:pt>
                <c:pt idx="20453">
                  <c:v>4.7300000000000004</c:v>
                </c:pt>
                <c:pt idx="20454">
                  <c:v>4.9400000000000004</c:v>
                </c:pt>
                <c:pt idx="20455">
                  <c:v>5.0999999999999996</c:v>
                </c:pt>
                <c:pt idx="20456">
                  <c:v>5.21</c:v>
                </c:pt>
                <c:pt idx="20457">
                  <c:v>5.32</c:v>
                </c:pt>
                <c:pt idx="20458">
                  <c:v>5.35</c:v>
                </c:pt>
                <c:pt idx="20459">
                  <c:v>5.36</c:v>
                </c:pt>
                <c:pt idx="20460">
                  <c:v>5.36</c:v>
                </c:pt>
                <c:pt idx="20461">
                  <c:v>5.36</c:v>
                </c:pt>
                <c:pt idx="20462">
                  <c:v>5.38</c:v>
                </c:pt>
                <c:pt idx="20463">
                  <c:v>5.38</c:v>
                </c:pt>
                <c:pt idx="20464">
                  <c:v>5.39</c:v>
                </c:pt>
                <c:pt idx="20465">
                  <c:v>5.39</c:v>
                </c:pt>
                <c:pt idx="20466">
                  <c:v>5.38</c:v>
                </c:pt>
                <c:pt idx="20467">
                  <c:v>5.34</c:v>
                </c:pt>
                <c:pt idx="20468">
                  <c:v>5.27</c:v>
                </c:pt>
                <c:pt idx="20469">
                  <c:v>5.18</c:v>
                </c:pt>
                <c:pt idx="20470">
                  <c:v>5.08</c:v>
                </c:pt>
                <c:pt idx="20471">
                  <c:v>4.99</c:v>
                </c:pt>
                <c:pt idx="20472">
                  <c:v>4.8899999999999997</c:v>
                </c:pt>
                <c:pt idx="20473">
                  <c:v>4.82</c:v>
                </c:pt>
                <c:pt idx="20474">
                  <c:v>4.76</c:v>
                </c:pt>
                <c:pt idx="20475">
                  <c:v>4.74</c:v>
                </c:pt>
                <c:pt idx="20476">
                  <c:v>4.78</c:v>
                </c:pt>
                <c:pt idx="20477">
                  <c:v>4.84</c:v>
                </c:pt>
                <c:pt idx="20478">
                  <c:v>4.9000000000000004</c:v>
                </c:pt>
                <c:pt idx="20479">
                  <c:v>5.03</c:v>
                </c:pt>
                <c:pt idx="20480">
                  <c:v>5.0999999999999996</c:v>
                </c:pt>
                <c:pt idx="20481">
                  <c:v>5.17</c:v>
                </c:pt>
                <c:pt idx="20482">
                  <c:v>5.23</c:v>
                </c:pt>
                <c:pt idx="20483">
                  <c:v>5.25</c:v>
                </c:pt>
                <c:pt idx="20484">
                  <c:v>5.26</c:v>
                </c:pt>
                <c:pt idx="20485">
                  <c:v>5.25</c:v>
                </c:pt>
                <c:pt idx="20486">
                  <c:v>5.22</c:v>
                </c:pt>
                <c:pt idx="20487">
                  <c:v>5.25</c:v>
                </c:pt>
                <c:pt idx="20488">
                  <c:v>5.22</c:v>
                </c:pt>
                <c:pt idx="20489">
                  <c:v>5.18</c:v>
                </c:pt>
                <c:pt idx="20490">
                  <c:v>5.13</c:v>
                </c:pt>
                <c:pt idx="20491">
                  <c:v>5.0199999999999996</c:v>
                </c:pt>
                <c:pt idx="20492">
                  <c:v>4.9000000000000004</c:v>
                </c:pt>
                <c:pt idx="20493">
                  <c:v>4.8099999999999996</c:v>
                </c:pt>
                <c:pt idx="20494">
                  <c:v>4.68</c:v>
                </c:pt>
                <c:pt idx="20495">
                  <c:v>4.5</c:v>
                </c:pt>
                <c:pt idx="20496">
                  <c:v>4.3</c:v>
                </c:pt>
                <c:pt idx="20497">
                  <c:v>4.0999999999999996</c:v>
                </c:pt>
                <c:pt idx="20498">
                  <c:v>3.92</c:v>
                </c:pt>
                <c:pt idx="20499">
                  <c:v>3.9</c:v>
                </c:pt>
                <c:pt idx="20500">
                  <c:v>3.83</c:v>
                </c:pt>
                <c:pt idx="20501">
                  <c:v>3.75</c:v>
                </c:pt>
                <c:pt idx="20502">
                  <c:v>3.64</c:v>
                </c:pt>
                <c:pt idx="20503">
                  <c:v>3.52</c:v>
                </c:pt>
                <c:pt idx="20504">
                  <c:v>3.4</c:v>
                </c:pt>
                <c:pt idx="20505">
                  <c:v>3.3</c:v>
                </c:pt>
                <c:pt idx="20506">
                  <c:v>3.22</c:v>
                </c:pt>
                <c:pt idx="20507">
                  <c:v>3.15</c:v>
                </c:pt>
                <c:pt idx="20508">
                  <c:v>3.09</c:v>
                </c:pt>
                <c:pt idx="20509">
                  <c:v>3</c:v>
                </c:pt>
                <c:pt idx="20510">
                  <c:v>2.92</c:v>
                </c:pt>
                <c:pt idx="20511">
                  <c:v>2.84</c:v>
                </c:pt>
                <c:pt idx="20512">
                  <c:v>2.76</c:v>
                </c:pt>
                <c:pt idx="20513">
                  <c:v>2.68</c:v>
                </c:pt>
                <c:pt idx="20514">
                  <c:v>2.67</c:v>
                </c:pt>
                <c:pt idx="20515">
                  <c:v>2.66</c:v>
                </c:pt>
                <c:pt idx="20516">
                  <c:v>2.64</c:v>
                </c:pt>
                <c:pt idx="20517">
                  <c:v>2.6</c:v>
                </c:pt>
                <c:pt idx="20518">
                  <c:v>2.61</c:v>
                </c:pt>
                <c:pt idx="20519">
                  <c:v>2.61</c:v>
                </c:pt>
                <c:pt idx="20520">
                  <c:v>2.6</c:v>
                </c:pt>
                <c:pt idx="20521">
                  <c:v>2.66</c:v>
                </c:pt>
                <c:pt idx="20522">
                  <c:v>2.67</c:v>
                </c:pt>
                <c:pt idx="20523">
                  <c:v>2.7</c:v>
                </c:pt>
                <c:pt idx="20524">
                  <c:v>2.74</c:v>
                </c:pt>
                <c:pt idx="20525">
                  <c:v>2.84</c:v>
                </c:pt>
                <c:pt idx="20526">
                  <c:v>2.9</c:v>
                </c:pt>
                <c:pt idx="20527">
                  <c:v>2.92</c:v>
                </c:pt>
                <c:pt idx="20528">
                  <c:v>2.92</c:v>
                </c:pt>
                <c:pt idx="20529">
                  <c:v>2.86</c:v>
                </c:pt>
                <c:pt idx="20530">
                  <c:v>2.78</c:v>
                </c:pt>
                <c:pt idx="20531">
                  <c:v>2.71</c:v>
                </c:pt>
                <c:pt idx="20532">
                  <c:v>2.6</c:v>
                </c:pt>
                <c:pt idx="20533">
                  <c:v>2.5099999999999998</c:v>
                </c:pt>
                <c:pt idx="20534">
                  <c:v>2.4500000000000002</c:v>
                </c:pt>
                <c:pt idx="20535">
                  <c:v>2.36</c:v>
                </c:pt>
                <c:pt idx="20536">
                  <c:v>2.37</c:v>
                </c:pt>
                <c:pt idx="20537">
                  <c:v>2.42</c:v>
                </c:pt>
                <c:pt idx="20538">
                  <c:v>2.5</c:v>
                </c:pt>
                <c:pt idx="20539">
                  <c:v>2.56</c:v>
                </c:pt>
                <c:pt idx="20540">
                  <c:v>2.56</c:v>
                </c:pt>
                <c:pt idx="20541">
                  <c:v>2.5499999999999998</c:v>
                </c:pt>
                <c:pt idx="20542">
                  <c:v>2.54</c:v>
                </c:pt>
                <c:pt idx="20543">
                  <c:v>2.5499999999999998</c:v>
                </c:pt>
                <c:pt idx="20544">
                  <c:v>2.52</c:v>
                </c:pt>
                <c:pt idx="20545">
                  <c:v>2.5</c:v>
                </c:pt>
                <c:pt idx="20546">
                  <c:v>2.46</c:v>
                </c:pt>
                <c:pt idx="20547">
                  <c:v>2.4</c:v>
                </c:pt>
                <c:pt idx="20548">
                  <c:v>2.35</c:v>
                </c:pt>
                <c:pt idx="20549">
                  <c:v>2.33</c:v>
                </c:pt>
                <c:pt idx="20550">
                  <c:v>2.3199999999999998</c:v>
                </c:pt>
                <c:pt idx="20551">
                  <c:v>2.2799999999999998</c:v>
                </c:pt>
                <c:pt idx="20552">
                  <c:v>2.25</c:v>
                </c:pt>
                <c:pt idx="20553">
                  <c:v>2.2200000000000002</c:v>
                </c:pt>
                <c:pt idx="20554">
                  <c:v>2.2200000000000002</c:v>
                </c:pt>
                <c:pt idx="20555">
                  <c:v>2.25</c:v>
                </c:pt>
                <c:pt idx="20556">
                  <c:v>2.2999999999999998</c:v>
                </c:pt>
                <c:pt idx="20557">
                  <c:v>2.3199999999999998</c:v>
                </c:pt>
                <c:pt idx="20558">
                  <c:v>2.33</c:v>
                </c:pt>
                <c:pt idx="20559">
                  <c:v>2.33</c:v>
                </c:pt>
                <c:pt idx="20560">
                  <c:v>2.33</c:v>
                </c:pt>
                <c:pt idx="20561">
                  <c:v>2.37</c:v>
                </c:pt>
                <c:pt idx="20562">
                  <c:v>2.42</c:v>
                </c:pt>
                <c:pt idx="20563">
                  <c:v>2.46</c:v>
                </c:pt>
                <c:pt idx="20564">
                  <c:v>2.4700000000000002</c:v>
                </c:pt>
                <c:pt idx="20565">
                  <c:v>2.4500000000000002</c:v>
                </c:pt>
                <c:pt idx="20566">
                  <c:v>2.41</c:v>
                </c:pt>
                <c:pt idx="20567">
                  <c:v>2.36</c:v>
                </c:pt>
                <c:pt idx="20568">
                  <c:v>2.2799999999999998</c:v>
                </c:pt>
                <c:pt idx="20569">
                  <c:v>2.2000000000000002</c:v>
                </c:pt>
                <c:pt idx="20570">
                  <c:v>2.12</c:v>
                </c:pt>
                <c:pt idx="20571">
                  <c:v>2.04</c:v>
                </c:pt>
                <c:pt idx="20572">
                  <c:v>1.98</c:v>
                </c:pt>
                <c:pt idx="20573">
                  <c:v>1.91</c:v>
                </c:pt>
                <c:pt idx="20574">
                  <c:v>1.87</c:v>
                </c:pt>
                <c:pt idx="20575">
                  <c:v>1.81</c:v>
                </c:pt>
                <c:pt idx="20576">
                  <c:v>1.74</c:v>
                </c:pt>
                <c:pt idx="20577">
                  <c:v>1.71</c:v>
                </c:pt>
                <c:pt idx="20578">
                  <c:v>1.65</c:v>
                </c:pt>
                <c:pt idx="20579">
                  <c:v>1.6</c:v>
                </c:pt>
                <c:pt idx="20580">
                  <c:v>1.56</c:v>
                </c:pt>
                <c:pt idx="20581">
                  <c:v>1.52</c:v>
                </c:pt>
                <c:pt idx="20582">
                  <c:v>1.5</c:v>
                </c:pt>
                <c:pt idx="20583">
                  <c:v>1.46</c:v>
                </c:pt>
                <c:pt idx="20584">
                  <c:v>1.41</c:v>
                </c:pt>
                <c:pt idx="20585">
                  <c:v>1.37</c:v>
                </c:pt>
                <c:pt idx="20586">
                  <c:v>1.32</c:v>
                </c:pt>
                <c:pt idx="20587">
                  <c:v>1.3</c:v>
                </c:pt>
                <c:pt idx="20588">
                  <c:v>1.28</c:v>
                </c:pt>
                <c:pt idx="20589">
                  <c:v>1.27</c:v>
                </c:pt>
                <c:pt idx="20590">
                  <c:v>1.26</c:v>
                </c:pt>
                <c:pt idx="20591">
                  <c:v>1.25</c:v>
                </c:pt>
                <c:pt idx="20592">
                  <c:v>1.25</c:v>
                </c:pt>
                <c:pt idx="20593">
                  <c:v>1.25</c:v>
                </c:pt>
                <c:pt idx="20594">
                  <c:v>1.28</c:v>
                </c:pt>
                <c:pt idx="20595">
                  <c:v>1.28</c:v>
                </c:pt>
                <c:pt idx="20596">
                  <c:v>1.28</c:v>
                </c:pt>
                <c:pt idx="20597">
                  <c:v>1.26</c:v>
                </c:pt>
                <c:pt idx="20598">
                  <c:v>1.26</c:v>
                </c:pt>
                <c:pt idx="20599">
                  <c:v>1.24</c:v>
                </c:pt>
                <c:pt idx="20600">
                  <c:v>1.22</c:v>
                </c:pt>
                <c:pt idx="20601">
                  <c:v>1.21</c:v>
                </c:pt>
                <c:pt idx="20602">
                  <c:v>1.21</c:v>
                </c:pt>
                <c:pt idx="20603">
                  <c:v>1.2</c:v>
                </c:pt>
                <c:pt idx="20604">
                  <c:v>1.2</c:v>
                </c:pt>
                <c:pt idx="20605">
                  <c:v>1.19</c:v>
                </c:pt>
                <c:pt idx="20606">
                  <c:v>1.18</c:v>
                </c:pt>
                <c:pt idx="20607">
                  <c:v>1.1599999999999999</c:v>
                </c:pt>
                <c:pt idx="20608">
                  <c:v>1.1299999999999999</c:v>
                </c:pt>
                <c:pt idx="20609">
                  <c:v>1.1000000000000001</c:v>
                </c:pt>
                <c:pt idx="20610">
                  <c:v>1.08</c:v>
                </c:pt>
                <c:pt idx="20611">
                  <c:v>1.06</c:v>
                </c:pt>
                <c:pt idx="20612">
                  <c:v>1.04</c:v>
                </c:pt>
                <c:pt idx="20613">
                  <c:v>1.01</c:v>
                </c:pt>
                <c:pt idx="20614">
                  <c:v>0.98</c:v>
                </c:pt>
                <c:pt idx="20615">
                  <c:v>0.96</c:v>
                </c:pt>
                <c:pt idx="20616">
                  <c:v>0.94</c:v>
                </c:pt>
                <c:pt idx="20617">
                  <c:v>0.93</c:v>
                </c:pt>
                <c:pt idx="20618">
                  <c:v>0.9</c:v>
                </c:pt>
                <c:pt idx="20619">
                  <c:v>0.9</c:v>
                </c:pt>
                <c:pt idx="20620">
                  <c:v>0.88</c:v>
                </c:pt>
                <c:pt idx="20621">
                  <c:v>0.86</c:v>
                </c:pt>
                <c:pt idx="20622">
                  <c:v>0.87</c:v>
                </c:pt>
                <c:pt idx="20623">
                  <c:v>0.86</c:v>
                </c:pt>
                <c:pt idx="20624">
                  <c:v>0.86</c:v>
                </c:pt>
                <c:pt idx="20625">
                  <c:v>0.86</c:v>
                </c:pt>
                <c:pt idx="20626">
                  <c:v>0.86</c:v>
                </c:pt>
                <c:pt idx="20627">
                  <c:v>0.86</c:v>
                </c:pt>
                <c:pt idx="20628">
                  <c:v>0.84</c:v>
                </c:pt>
                <c:pt idx="20629">
                  <c:v>0.82</c:v>
                </c:pt>
                <c:pt idx="20630">
                  <c:v>0.82</c:v>
                </c:pt>
                <c:pt idx="20631">
                  <c:v>0.82</c:v>
                </c:pt>
                <c:pt idx="20632">
                  <c:v>0.8</c:v>
                </c:pt>
                <c:pt idx="20633">
                  <c:v>0.8</c:v>
                </c:pt>
                <c:pt idx="20634">
                  <c:v>0.8</c:v>
                </c:pt>
                <c:pt idx="20635">
                  <c:v>0.77</c:v>
                </c:pt>
                <c:pt idx="20636">
                  <c:v>0.74</c:v>
                </c:pt>
                <c:pt idx="20637">
                  <c:v>0.72</c:v>
                </c:pt>
                <c:pt idx="20638">
                  <c:v>0.71</c:v>
                </c:pt>
                <c:pt idx="20639">
                  <c:v>0.69</c:v>
                </c:pt>
                <c:pt idx="20640">
                  <c:v>0.68</c:v>
                </c:pt>
                <c:pt idx="20641">
                  <c:v>0.66</c:v>
                </c:pt>
                <c:pt idx="20642">
                  <c:v>0.66</c:v>
                </c:pt>
                <c:pt idx="20643">
                  <c:v>0.67</c:v>
                </c:pt>
                <c:pt idx="20644">
                  <c:v>0.68</c:v>
                </c:pt>
                <c:pt idx="20645">
                  <c:v>0.74</c:v>
                </c:pt>
                <c:pt idx="20646">
                  <c:v>0.77</c:v>
                </c:pt>
                <c:pt idx="20647">
                  <c:v>0.8</c:v>
                </c:pt>
                <c:pt idx="20648">
                  <c:v>0.86</c:v>
                </c:pt>
                <c:pt idx="20649">
                  <c:v>0.88</c:v>
                </c:pt>
                <c:pt idx="20650">
                  <c:v>0.88</c:v>
                </c:pt>
                <c:pt idx="20651">
                  <c:v>0.87</c:v>
                </c:pt>
                <c:pt idx="20652">
                  <c:v>0.88</c:v>
                </c:pt>
                <c:pt idx="20653">
                  <c:v>0.92</c:v>
                </c:pt>
                <c:pt idx="20654">
                  <c:v>1</c:v>
                </c:pt>
                <c:pt idx="20655">
                  <c:v>1.06</c:v>
                </c:pt>
                <c:pt idx="20656">
                  <c:v>1.0900000000000001</c:v>
                </c:pt>
                <c:pt idx="20657">
                  <c:v>1.1200000000000001</c:v>
                </c:pt>
                <c:pt idx="20658">
                  <c:v>1.1399999999999999</c:v>
                </c:pt>
                <c:pt idx="20659">
                  <c:v>1.1599999999999999</c:v>
                </c:pt>
                <c:pt idx="20660">
                  <c:v>1.2</c:v>
                </c:pt>
                <c:pt idx="20661">
                  <c:v>1.32</c:v>
                </c:pt>
                <c:pt idx="20662">
                  <c:v>1.54</c:v>
                </c:pt>
                <c:pt idx="20663">
                  <c:v>1.87</c:v>
                </c:pt>
                <c:pt idx="20664">
                  <c:v>2.15</c:v>
                </c:pt>
                <c:pt idx="20665">
                  <c:v>2.37</c:v>
                </c:pt>
                <c:pt idx="20666">
                  <c:v>2.44</c:v>
                </c:pt>
                <c:pt idx="20667">
                  <c:v>2.41</c:v>
                </c:pt>
                <c:pt idx="20668">
                  <c:v>2.3199999999999998</c:v>
                </c:pt>
                <c:pt idx="20669">
                  <c:v>2.15</c:v>
                </c:pt>
                <c:pt idx="20670">
                  <c:v>1.97</c:v>
                </c:pt>
                <c:pt idx="20671">
                  <c:v>1.82</c:v>
                </c:pt>
                <c:pt idx="20672">
                  <c:v>1.68</c:v>
                </c:pt>
                <c:pt idx="20673">
                  <c:v>1.6</c:v>
                </c:pt>
                <c:pt idx="20674">
                  <c:v>1.65</c:v>
                </c:pt>
                <c:pt idx="20675">
                  <c:v>1.91</c:v>
                </c:pt>
                <c:pt idx="20676">
                  <c:v>2.2200000000000002</c:v>
                </c:pt>
                <c:pt idx="20677">
                  <c:v>2.68</c:v>
                </c:pt>
                <c:pt idx="20678">
                  <c:v>3.1</c:v>
                </c:pt>
                <c:pt idx="20679">
                  <c:v>3.38</c:v>
                </c:pt>
                <c:pt idx="20680">
                  <c:v>3.52</c:v>
                </c:pt>
                <c:pt idx="20681">
                  <c:v>3.66</c:v>
                </c:pt>
                <c:pt idx="20682">
                  <c:v>3.5</c:v>
                </c:pt>
                <c:pt idx="20683">
                  <c:v>3.4</c:v>
                </c:pt>
                <c:pt idx="20684">
                  <c:v>3.33</c:v>
                </c:pt>
                <c:pt idx="20685">
                  <c:v>3.26</c:v>
                </c:pt>
                <c:pt idx="20686">
                  <c:v>3.22</c:v>
                </c:pt>
                <c:pt idx="20687">
                  <c:v>3.22</c:v>
                </c:pt>
                <c:pt idx="20688">
                  <c:v>3.28</c:v>
                </c:pt>
                <c:pt idx="20689">
                  <c:v>3.4</c:v>
                </c:pt>
                <c:pt idx="20690">
                  <c:v>3.64</c:v>
                </c:pt>
                <c:pt idx="20691">
                  <c:v>3.85</c:v>
                </c:pt>
                <c:pt idx="20692">
                  <c:v>3.96</c:v>
                </c:pt>
                <c:pt idx="20693">
                  <c:v>3.96</c:v>
                </c:pt>
                <c:pt idx="20694">
                  <c:v>3.88</c:v>
                </c:pt>
                <c:pt idx="20695">
                  <c:v>3.72</c:v>
                </c:pt>
                <c:pt idx="20696">
                  <c:v>3.56</c:v>
                </c:pt>
                <c:pt idx="20697">
                  <c:v>3.38</c:v>
                </c:pt>
                <c:pt idx="20698">
                  <c:v>3.3</c:v>
                </c:pt>
                <c:pt idx="20699">
                  <c:v>3</c:v>
                </c:pt>
                <c:pt idx="20700">
                  <c:v>2.8</c:v>
                </c:pt>
                <c:pt idx="20701">
                  <c:v>2.68</c:v>
                </c:pt>
                <c:pt idx="20702">
                  <c:v>2.52</c:v>
                </c:pt>
                <c:pt idx="20703">
                  <c:v>2.42</c:v>
                </c:pt>
                <c:pt idx="20704">
                  <c:v>2.35</c:v>
                </c:pt>
                <c:pt idx="20705">
                  <c:v>2.3199999999999998</c:v>
                </c:pt>
                <c:pt idx="20706">
                  <c:v>2.2999999999999998</c:v>
                </c:pt>
                <c:pt idx="20707">
                  <c:v>2.2000000000000002</c:v>
                </c:pt>
                <c:pt idx="20708">
                  <c:v>2.2999999999999998</c:v>
                </c:pt>
                <c:pt idx="20709">
                  <c:v>2.3199999999999998</c:v>
                </c:pt>
                <c:pt idx="20710">
                  <c:v>2.31</c:v>
                </c:pt>
                <c:pt idx="20711">
                  <c:v>2.38</c:v>
                </c:pt>
                <c:pt idx="20712">
                  <c:v>2.41</c:v>
                </c:pt>
                <c:pt idx="20713">
                  <c:v>2.41</c:v>
                </c:pt>
                <c:pt idx="20714">
                  <c:v>2.41</c:v>
                </c:pt>
                <c:pt idx="20715">
                  <c:v>2.36</c:v>
                </c:pt>
                <c:pt idx="20716">
                  <c:v>2.2999999999999998</c:v>
                </c:pt>
                <c:pt idx="20717">
                  <c:v>2.2599999999999998</c:v>
                </c:pt>
                <c:pt idx="20718">
                  <c:v>2.21</c:v>
                </c:pt>
                <c:pt idx="20719">
                  <c:v>2.1</c:v>
                </c:pt>
                <c:pt idx="20720">
                  <c:v>2</c:v>
                </c:pt>
                <c:pt idx="20721">
                  <c:v>1.9</c:v>
                </c:pt>
                <c:pt idx="20722">
                  <c:v>1.87</c:v>
                </c:pt>
                <c:pt idx="20723">
                  <c:v>1.9</c:v>
                </c:pt>
                <c:pt idx="20724">
                  <c:v>2.06</c:v>
                </c:pt>
                <c:pt idx="20725">
                  <c:v>2.14</c:v>
                </c:pt>
                <c:pt idx="20726">
                  <c:v>2.16</c:v>
                </c:pt>
                <c:pt idx="20727">
                  <c:v>2.13</c:v>
                </c:pt>
                <c:pt idx="20728">
                  <c:v>2.08</c:v>
                </c:pt>
                <c:pt idx="20729">
                  <c:v>1.95</c:v>
                </c:pt>
                <c:pt idx="20730">
                  <c:v>1.82</c:v>
                </c:pt>
                <c:pt idx="20731">
                  <c:v>1.77</c:v>
                </c:pt>
                <c:pt idx="20732">
                  <c:v>1.72</c:v>
                </c:pt>
                <c:pt idx="20733">
                  <c:v>1.72</c:v>
                </c:pt>
                <c:pt idx="20734">
                  <c:v>1.71</c:v>
                </c:pt>
                <c:pt idx="20735">
                  <c:v>1.73</c:v>
                </c:pt>
                <c:pt idx="20736">
                  <c:v>1.77</c:v>
                </c:pt>
                <c:pt idx="20737">
                  <c:v>1.71</c:v>
                </c:pt>
                <c:pt idx="20738">
                  <c:v>1.7</c:v>
                </c:pt>
                <c:pt idx="20739">
                  <c:v>1.68</c:v>
                </c:pt>
                <c:pt idx="20740">
                  <c:v>1.69</c:v>
                </c:pt>
                <c:pt idx="20741">
                  <c:v>1.73</c:v>
                </c:pt>
                <c:pt idx="20742">
                  <c:v>1.78</c:v>
                </c:pt>
                <c:pt idx="20743">
                  <c:v>1.82</c:v>
                </c:pt>
                <c:pt idx="20744">
                  <c:v>1.88</c:v>
                </c:pt>
                <c:pt idx="20745">
                  <c:v>1.9</c:v>
                </c:pt>
                <c:pt idx="20746">
                  <c:v>1.95</c:v>
                </c:pt>
                <c:pt idx="20747">
                  <c:v>2.02</c:v>
                </c:pt>
                <c:pt idx="20748">
                  <c:v>2.11</c:v>
                </c:pt>
                <c:pt idx="20749">
                  <c:v>2.21</c:v>
                </c:pt>
                <c:pt idx="20750">
                  <c:v>2.3199999999999998</c:v>
                </c:pt>
                <c:pt idx="20751">
                  <c:v>2.4</c:v>
                </c:pt>
                <c:pt idx="20752">
                  <c:v>2.5</c:v>
                </c:pt>
                <c:pt idx="20753">
                  <c:v>2.64</c:v>
                </c:pt>
                <c:pt idx="20754">
                  <c:v>2.81</c:v>
                </c:pt>
                <c:pt idx="20755">
                  <c:v>2.95</c:v>
                </c:pt>
                <c:pt idx="20756">
                  <c:v>3.06</c:v>
                </c:pt>
                <c:pt idx="20757">
                  <c:v>3.18</c:v>
                </c:pt>
                <c:pt idx="20758">
                  <c:v>3.3</c:v>
                </c:pt>
                <c:pt idx="20759">
                  <c:v>3.42</c:v>
                </c:pt>
                <c:pt idx="20760">
                  <c:v>3.55</c:v>
                </c:pt>
                <c:pt idx="20761">
                  <c:v>3.7</c:v>
                </c:pt>
                <c:pt idx="20762">
                  <c:v>3.83</c:v>
                </c:pt>
                <c:pt idx="20763">
                  <c:v>3.95</c:v>
                </c:pt>
                <c:pt idx="20764">
                  <c:v>4.04</c:v>
                </c:pt>
                <c:pt idx="20765">
                  <c:v>4.1399999999999997</c:v>
                </c:pt>
                <c:pt idx="20766">
                  <c:v>4.22</c:v>
                </c:pt>
                <c:pt idx="20767">
                  <c:v>4.29</c:v>
                </c:pt>
                <c:pt idx="20768">
                  <c:v>4.37</c:v>
                </c:pt>
                <c:pt idx="20769">
                  <c:v>4.45</c:v>
                </c:pt>
                <c:pt idx="20770">
                  <c:v>4.53</c:v>
                </c:pt>
                <c:pt idx="20771">
                  <c:v>4.5999999999999996</c:v>
                </c:pt>
                <c:pt idx="20772">
                  <c:v>4.66</c:v>
                </c:pt>
                <c:pt idx="20773">
                  <c:v>4.71</c:v>
                </c:pt>
                <c:pt idx="20774">
                  <c:v>4.75</c:v>
                </c:pt>
                <c:pt idx="20775">
                  <c:v>4.78</c:v>
                </c:pt>
                <c:pt idx="20776">
                  <c:v>4.82</c:v>
                </c:pt>
                <c:pt idx="20777">
                  <c:v>4.8600000000000003</c:v>
                </c:pt>
                <c:pt idx="20778">
                  <c:v>4.8899999999999997</c:v>
                </c:pt>
                <c:pt idx="20779">
                  <c:v>4.8899999999999997</c:v>
                </c:pt>
                <c:pt idx="20780">
                  <c:v>4.9000000000000004</c:v>
                </c:pt>
                <c:pt idx="20781">
                  <c:v>4.92</c:v>
                </c:pt>
                <c:pt idx="20782">
                  <c:v>4.93</c:v>
                </c:pt>
                <c:pt idx="20783">
                  <c:v>4.95</c:v>
                </c:pt>
                <c:pt idx="20784">
                  <c:v>4.9800000000000004</c:v>
                </c:pt>
                <c:pt idx="20785">
                  <c:v>5.0199999999999996</c:v>
                </c:pt>
                <c:pt idx="20786">
                  <c:v>5.04</c:v>
                </c:pt>
                <c:pt idx="20787">
                  <c:v>5.12</c:v>
                </c:pt>
                <c:pt idx="20788">
                  <c:v>5.21</c:v>
                </c:pt>
                <c:pt idx="20789">
                  <c:v>5.3</c:v>
                </c:pt>
                <c:pt idx="20790">
                  <c:v>5.36</c:v>
                </c:pt>
                <c:pt idx="20791">
                  <c:v>5.37</c:v>
                </c:pt>
                <c:pt idx="20792">
                  <c:v>5.33</c:v>
                </c:pt>
                <c:pt idx="20793">
                  <c:v>5.28</c:v>
                </c:pt>
                <c:pt idx="20794">
                  <c:v>5.24</c:v>
                </c:pt>
                <c:pt idx="20795">
                  <c:v>5.21</c:v>
                </c:pt>
                <c:pt idx="20796">
                  <c:v>5.23</c:v>
                </c:pt>
                <c:pt idx="20797">
                  <c:v>5.26</c:v>
                </c:pt>
                <c:pt idx="20798">
                  <c:v>5.3</c:v>
                </c:pt>
                <c:pt idx="20799">
                  <c:v>5.3</c:v>
                </c:pt>
                <c:pt idx="20800">
                  <c:v>5.28</c:v>
                </c:pt>
                <c:pt idx="20801">
                  <c:v>5.25</c:v>
                </c:pt>
                <c:pt idx="20802">
                  <c:v>5.18</c:v>
                </c:pt>
                <c:pt idx="20803">
                  <c:v>5.1100000000000003</c:v>
                </c:pt>
                <c:pt idx="20804">
                  <c:v>5.05</c:v>
                </c:pt>
                <c:pt idx="20805">
                  <c:v>4.9800000000000004</c:v>
                </c:pt>
                <c:pt idx="20806">
                  <c:v>4.91</c:v>
                </c:pt>
                <c:pt idx="20807">
                  <c:v>4.87</c:v>
                </c:pt>
                <c:pt idx="20808">
                  <c:v>4.8499999999999996</c:v>
                </c:pt>
                <c:pt idx="20809">
                  <c:v>4.93</c:v>
                </c:pt>
                <c:pt idx="20810">
                  <c:v>4.9800000000000004</c:v>
                </c:pt>
                <c:pt idx="20811">
                  <c:v>4.9800000000000004</c:v>
                </c:pt>
                <c:pt idx="20812">
                  <c:v>4.9400000000000004</c:v>
                </c:pt>
                <c:pt idx="20813">
                  <c:v>4.87</c:v>
                </c:pt>
                <c:pt idx="20814">
                  <c:v>4.8</c:v>
                </c:pt>
                <c:pt idx="20815">
                  <c:v>4.7</c:v>
                </c:pt>
                <c:pt idx="20816">
                  <c:v>4.5999999999999996</c:v>
                </c:pt>
                <c:pt idx="20817">
                  <c:v>4.54</c:v>
                </c:pt>
                <c:pt idx="20818">
                  <c:v>4.49</c:v>
                </c:pt>
                <c:pt idx="20819">
                  <c:v>4.4400000000000004</c:v>
                </c:pt>
                <c:pt idx="20820">
                  <c:v>4.42</c:v>
                </c:pt>
                <c:pt idx="20821">
                  <c:v>4.4000000000000004</c:v>
                </c:pt>
                <c:pt idx="20822">
                  <c:v>4.47</c:v>
                </c:pt>
                <c:pt idx="20823">
                  <c:v>4.5199999999999996</c:v>
                </c:pt>
                <c:pt idx="20824">
                  <c:v>4.58</c:v>
                </c:pt>
                <c:pt idx="20825">
                  <c:v>4.6500000000000004</c:v>
                </c:pt>
                <c:pt idx="20826">
                  <c:v>4.72</c:v>
                </c:pt>
                <c:pt idx="20827">
                  <c:v>4.82</c:v>
                </c:pt>
                <c:pt idx="20828">
                  <c:v>4.8</c:v>
                </c:pt>
                <c:pt idx="20829">
                  <c:v>4.76</c:v>
                </c:pt>
                <c:pt idx="20830">
                  <c:v>4.6500000000000004</c:v>
                </c:pt>
                <c:pt idx="20831">
                  <c:v>4.55</c:v>
                </c:pt>
                <c:pt idx="20832">
                  <c:v>4.42</c:v>
                </c:pt>
                <c:pt idx="20833">
                  <c:v>4.28</c:v>
                </c:pt>
                <c:pt idx="20834">
                  <c:v>4.1500000000000004</c:v>
                </c:pt>
                <c:pt idx="20835">
                  <c:v>4.0999999999999996</c:v>
                </c:pt>
                <c:pt idx="20836">
                  <c:v>3.98</c:v>
                </c:pt>
                <c:pt idx="20837">
                  <c:v>3.91</c:v>
                </c:pt>
                <c:pt idx="20838">
                  <c:v>3.83</c:v>
                </c:pt>
                <c:pt idx="20839">
                  <c:v>3.77</c:v>
                </c:pt>
                <c:pt idx="20840">
                  <c:v>3.7</c:v>
                </c:pt>
                <c:pt idx="20841">
                  <c:v>3.62</c:v>
                </c:pt>
                <c:pt idx="20842">
                  <c:v>3.56</c:v>
                </c:pt>
                <c:pt idx="20843">
                  <c:v>3.5</c:v>
                </c:pt>
                <c:pt idx="20844">
                  <c:v>3.44</c:v>
                </c:pt>
                <c:pt idx="20845">
                  <c:v>3.44</c:v>
                </c:pt>
                <c:pt idx="20846">
                  <c:v>3.48</c:v>
                </c:pt>
                <c:pt idx="20847">
                  <c:v>3.58</c:v>
                </c:pt>
                <c:pt idx="20848">
                  <c:v>3.62</c:v>
                </c:pt>
                <c:pt idx="20849">
                  <c:v>3.7</c:v>
                </c:pt>
                <c:pt idx="20850">
                  <c:v>3.86</c:v>
                </c:pt>
                <c:pt idx="20851">
                  <c:v>4.0199999999999996</c:v>
                </c:pt>
                <c:pt idx="20852">
                  <c:v>4.24</c:v>
                </c:pt>
                <c:pt idx="20853">
                  <c:v>4.38</c:v>
                </c:pt>
                <c:pt idx="20854">
                  <c:v>4.51</c:v>
                </c:pt>
                <c:pt idx="20855">
                  <c:v>4.58</c:v>
                </c:pt>
                <c:pt idx="20856">
                  <c:v>4.58</c:v>
                </c:pt>
                <c:pt idx="20857">
                  <c:v>4.5199999999999996</c:v>
                </c:pt>
                <c:pt idx="20858">
                  <c:v>4.41</c:v>
                </c:pt>
                <c:pt idx="20859">
                  <c:v>4.28</c:v>
                </c:pt>
                <c:pt idx="20860">
                  <c:v>4.1100000000000003</c:v>
                </c:pt>
                <c:pt idx="20861">
                  <c:v>3.95</c:v>
                </c:pt>
                <c:pt idx="20862">
                  <c:v>3.78</c:v>
                </c:pt>
                <c:pt idx="20863">
                  <c:v>3.66</c:v>
                </c:pt>
                <c:pt idx="20864">
                  <c:v>3.55</c:v>
                </c:pt>
                <c:pt idx="20865">
                  <c:v>3.52</c:v>
                </c:pt>
                <c:pt idx="20866">
                  <c:v>3.46</c:v>
                </c:pt>
                <c:pt idx="20867">
                  <c:v>3.38</c:v>
                </c:pt>
                <c:pt idx="20868">
                  <c:v>3.31</c:v>
                </c:pt>
                <c:pt idx="20869">
                  <c:v>3.23</c:v>
                </c:pt>
                <c:pt idx="20870">
                  <c:v>3.16</c:v>
                </c:pt>
                <c:pt idx="20871">
                  <c:v>3.14</c:v>
                </c:pt>
                <c:pt idx="20872">
                  <c:v>3.14</c:v>
                </c:pt>
                <c:pt idx="20873">
                  <c:v>3.17</c:v>
                </c:pt>
                <c:pt idx="20874">
                  <c:v>3.2</c:v>
                </c:pt>
                <c:pt idx="20875">
                  <c:v>3.22</c:v>
                </c:pt>
                <c:pt idx="20876">
                  <c:v>3.23</c:v>
                </c:pt>
                <c:pt idx="20877">
                  <c:v>3.24</c:v>
                </c:pt>
                <c:pt idx="20878">
                  <c:v>3.15</c:v>
                </c:pt>
                <c:pt idx="20879">
                  <c:v>3.08</c:v>
                </c:pt>
                <c:pt idx="20880">
                  <c:v>3</c:v>
                </c:pt>
                <c:pt idx="20881">
                  <c:v>2.87</c:v>
                </c:pt>
                <c:pt idx="20882">
                  <c:v>2.82</c:v>
                </c:pt>
                <c:pt idx="20883">
                  <c:v>2.72</c:v>
                </c:pt>
                <c:pt idx="20884">
                  <c:v>2.65</c:v>
                </c:pt>
                <c:pt idx="20885">
                  <c:v>2.58</c:v>
                </c:pt>
                <c:pt idx="20886">
                  <c:v>2.52</c:v>
                </c:pt>
                <c:pt idx="20887">
                  <c:v>2.46</c:v>
                </c:pt>
                <c:pt idx="20888">
                  <c:v>2.4</c:v>
                </c:pt>
                <c:pt idx="20889">
                  <c:v>2.35</c:v>
                </c:pt>
                <c:pt idx="20890">
                  <c:v>2.31</c:v>
                </c:pt>
                <c:pt idx="20891">
                  <c:v>2.2999999999999998</c:v>
                </c:pt>
                <c:pt idx="20892">
                  <c:v>2.35</c:v>
                </c:pt>
                <c:pt idx="20893">
                  <c:v>2.39</c:v>
                </c:pt>
                <c:pt idx="20894">
                  <c:v>2.42</c:v>
                </c:pt>
                <c:pt idx="20895">
                  <c:v>2.46</c:v>
                </c:pt>
                <c:pt idx="20896">
                  <c:v>2.52</c:v>
                </c:pt>
                <c:pt idx="20897">
                  <c:v>2.71</c:v>
                </c:pt>
                <c:pt idx="20898">
                  <c:v>2.9</c:v>
                </c:pt>
                <c:pt idx="20899">
                  <c:v>3.05</c:v>
                </c:pt>
                <c:pt idx="20900">
                  <c:v>3.14</c:v>
                </c:pt>
                <c:pt idx="20901">
                  <c:v>3.18</c:v>
                </c:pt>
                <c:pt idx="20902">
                  <c:v>3.17</c:v>
                </c:pt>
                <c:pt idx="20903">
                  <c:v>3.12</c:v>
                </c:pt>
                <c:pt idx="20904">
                  <c:v>3</c:v>
                </c:pt>
                <c:pt idx="20905">
                  <c:v>2.9</c:v>
                </c:pt>
                <c:pt idx="20906">
                  <c:v>2.76</c:v>
                </c:pt>
                <c:pt idx="20907">
                  <c:v>2.66</c:v>
                </c:pt>
                <c:pt idx="20908">
                  <c:v>2.57</c:v>
                </c:pt>
                <c:pt idx="20909">
                  <c:v>2.5</c:v>
                </c:pt>
                <c:pt idx="20910">
                  <c:v>2.4300000000000002</c:v>
                </c:pt>
                <c:pt idx="20911">
                  <c:v>2.39</c:v>
                </c:pt>
                <c:pt idx="20912">
                  <c:v>2.34</c:v>
                </c:pt>
                <c:pt idx="20913">
                  <c:v>2.3199999999999998</c:v>
                </c:pt>
                <c:pt idx="20914">
                  <c:v>2.2999999999999998</c:v>
                </c:pt>
                <c:pt idx="20915">
                  <c:v>2.2799999999999998</c:v>
                </c:pt>
                <c:pt idx="20916">
                  <c:v>2.2599999999999998</c:v>
                </c:pt>
                <c:pt idx="20917">
                  <c:v>2.2400000000000002</c:v>
                </c:pt>
                <c:pt idx="20918">
                  <c:v>2.2200000000000002</c:v>
                </c:pt>
                <c:pt idx="20919">
                  <c:v>2.21</c:v>
                </c:pt>
                <c:pt idx="20920">
                  <c:v>2.2000000000000002</c:v>
                </c:pt>
                <c:pt idx="20921">
                  <c:v>2.2000000000000002</c:v>
                </c:pt>
                <c:pt idx="20922">
                  <c:v>2.16</c:v>
                </c:pt>
                <c:pt idx="20923">
                  <c:v>2.16</c:v>
                </c:pt>
                <c:pt idx="20924">
                  <c:v>2.16</c:v>
                </c:pt>
                <c:pt idx="20925">
                  <c:v>2.1800000000000002</c:v>
                </c:pt>
                <c:pt idx="20926">
                  <c:v>2.21</c:v>
                </c:pt>
                <c:pt idx="20927">
                  <c:v>2.36</c:v>
                </c:pt>
                <c:pt idx="20928">
                  <c:v>2.65</c:v>
                </c:pt>
                <c:pt idx="20929">
                  <c:v>2.88</c:v>
                </c:pt>
                <c:pt idx="20930">
                  <c:v>2.95</c:v>
                </c:pt>
                <c:pt idx="20931">
                  <c:v>2.88</c:v>
                </c:pt>
                <c:pt idx="20932">
                  <c:v>2.75</c:v>
                </c:pt>
                <c:pt idx="20933">
                  <c:v>2.65</c:v>
                </c:pt>
                <c:pt idx="20934">
                  <c:v>2.63</c:v>
                </c:pt>
                <c:pt idx="20935">
                  <c:v>2.57</c:v>
                </c:pt>
                <c:pt idx="20936">
                  <c:v>2.5299999999999998</c:v>
                </c:pt>
                <c:pt idx="20937">
                  <c:v>2.46</c:v>
                </c:pt>
                <c:pt idx="20938">
                  <c:v>2.37</c:v>
                </c:pt>
                <c:pt idx="20939">
                  <c:v>2.2999999999999998</c:v>
                </c:pt>
                <c:pt idx="20940">
                  <c:v>2.2599999999999998</c:v>
                </c:pt>
                <c:pt idx="20941">
                  <c:v>2.2000000000000002</c:v>
                </c:pt>
                <c:pt idx="20942">
                  <c:v>2.19</c:v>
                </c:pt>
                <c:pt idx="20943">
                  <c:v>2.15</c:v>
                </c:pt>
                <c:pt idx="20944">
                  <c:v>2.1</c:v>
                </c:pt>
                <c:pt idx="20945">
                  <c:v>2.0499999999999998</c:v>
                </c:pt>
                <c:pt idx="20946">
                  <c:v>2.0099999999999998</c:v>
                </c:pt>
                <c:pt idx="20947">
                  <c:v>1.98</c:v>
                </c:pt>
                <c:pt idx="20948">
                  <c:v>1.95</c:v>
                </c:pt>
                <c:pt idx="20949">
                  <c:v>1.9</c:v>
                </c:pt>
                <c:pt idx="20950">
                  <c:v>1.88</c:v>
                </c:pt>
                <c:pt idx="20951">
                  <c:v>1.85</c:v>
                </c:pt>
                <c:pt idx="20952">
                  <c:v>1.82</c:v>
                </c:pt>
                <c:pt idx="20953">
                  <c:v>1.8</c:v>
                </c:pt>
                <c:pt idx="20954">
                  <c:v>1.8</c:v>
                </c:pt>
                <c:pt idx="20955">
                  <c:v>1.82</c:v>
                </c:pt>
                <c:pt idx="20956">
                  <c:v>1.8</c:v>
                </c:pt>
                <c:pt idx="20957">
                  <c:v>1.84</c:v>
                </c:pt>
                <c:pt idx="20958">
                  <c:v>1.86</c:v>
                </c:pt>
                <c:pt idx="20959">
                  <c:v>1.85</c:v>
                </c:pt>
                <c:pt idx="20960">
                  <c:v>1.78</c:v>
                </c:pt>
                <c:pt idx="20961">
                  <c:v>1.75</c:v>
                </c:pt>
                <c:pt idx="20962">
                  <c:v>1.69</c:v>
                </c:pt>
                <c:pt idx="20963">
                  <c:v>1.66</c:v>
                </c:pt>
                <c:pt idx="20964">
                  <c:v>1.64</c:v>
                </c:pt>
                <c:pt idx="20965">
                  <c:v>1.62</c:v>
                </c:pt>
                <c:pt idx="20966">
                  <c:v>1.6</c:v>
                </c:pt>
                <c:pt idx="20967">
                  <c:v>1.56</c:v>
                </c:pt>
                <c:pt idx="20968">
                  <c:v>1.53</c:v>
                </c:pt>
                <c:pt idx="20969">
                  <c:v>1.5</c:v>
                </c:pt>
                <c:pt idx="20970">
                  <c:v>1.47</c:v>
                </c:pt>
                <c:pt idx="20971">
                  <c:v>1.44</c:v>
                </c:pt>
                <c:pt idx="20972">
                  <c:v>1.42</c:v>
                </c:pt>
                <c:pt idx="20973">
                  <c:v>1.38</c:v>
                </c:pt>
                <c:pt idx="20974">
                  <c:v>1.35</c:v>
                </c:pt>
                <c:pt idx="20975">
                  <c:v>1.34</c:v>
                </c:pt>
                <c:pt idx="20976">
                  <c:v>1.28</c:v>
                </c:pt>
                <c:pt idx="20977">
                  <c:v>1.24</c:v>
                </c:pt>
                <c:pt idx="20978">
                  <c:v>1.22</c:v>
                </c:pt>
                <c:pt idx="20979">
                  <c:v>1.18</c:v>
                </c:pt>
                <c:pt idx="20980">
                  <c:v>1.1599999999999999</c:v>
                </c:pt>
                <c:pt idx="20981">
                  <c:v>1.1200000000000001</c:v>
                </c:pt>
                <c:pt idx="20982">
                  <c:v>1.1200000000000001</c:v>
                </c:pt>
                <c:pt idx="20983">
                  <c:v>1.1000000000000001</c:v>
                </c:pt>
                <c:pt idx="20984">
                  <c:v>1.1000000000000001</c:v>
                </c:pt>
                <c:pt idx="20985">
                  <c:v>1.07</c:v>
                </c:pt>
                <c:pt idx="20986">
                  <c:v>1.06</c:v>
                </c:pt>
                <c:pt idx="20987">
                  <c:v>1.06</c:v>
                </c:pt>
                <c:pt idx="20988">
                  <c:v>1.08</c:v>
                </c:pt>
                <c:pt idx="20989">
                  <c:v>1.1000000000000001</c:v>
                </c:pt>
                <c:pt idx="20990">
                  <c:v>1.1399999999999999</c:v>
                </c:pt>
                <c:pt idx="20991">
                  <c:v>1.1200000000000001</c:v>
                </c:pt>
                <c:pt idx="20992">
                  <c:v>1.1000000000000001</c:v>
                </c:pt>
                <c:pt idx="20993">
                  <c:v>1.0900000000000001</c:v>
                </c:pt>
                <c:pt idx="20994">
                  <c:v>1.06</c:v>
                </c:pt>
                <c:pt idx="20995">
                  <c:v>1.05</c:v>
                </c:pt>
                <c:pt idx="20996">
                  <c:v>1.05</c:v>
                </c:pt>
                <c:pt idx="20997">
                  <c:v>1.05</c:v>
                </c:pt>
                <c:pt idx="20998">
                  <c:v>1.04</c:v>
                </c:pt>
                <c:pt idx="20999">
                  <c:v>1.02</c:v>
                </c:pt>
                <c:pt idx="21000">
                  <c:v>1.02</c:v>
                </c:pt>
                <c:pt idx="21001">
                  <c:v>1.02</c:v>
                </c:pt>
                <c:pt idx="21002">
                  <c:v>1.02</c:v>
                </c:pt>
                <c:pt idx="21003">
                  <c:v>1</c:v>
                </c:pt>
                <c:pt idx="21004">
                  <c:v>1</c:v>
                </c:pt>
                <c:pt idx="21005">
                  <c:v>0.98</c:v>
                </c:pt>
                <c:pt idx="21006">
                  <c:v>0.95</c:v>
                </c:pt>
                <c:pt idx="21007">
                  <c:v>0.92</c:v>
                </c:pt>
                <c:pt idx="21008">
                  <c:v>0.9</c:v>
                </c:pt>
                <c:pt idx="21009">
                  <c:v>0.9</c:v>
                </c:pt>
                <c:pt idx="21010">
                  <c:v>0.9</c:v>
                </c:pt>
                <c:pt idx="21011">
                  <c:v>0.87</c:v>
                </c:pt>
                <c:pt idx="21012">
                  <c:v>0.86</c:v>
                </c:pt>
                <c:pt idx="21013">
                  <c:v>0.86</c:v>
                </c:pt>
                <c:pt idx="21014">
                  <c:v>0.83</c:v>
                </c:pt>
                <c:pt idx="21015">
                  <c:v>0.8</c:v>
                </c:pt>
                <c:pt idx="21016">
                  <c:v>0.77</c:v>
                </c:pt>
                <c:pt idx="21017">
                  <c:v>0.76</c:v>
                </c:pt>
                <c:pt idx="21018">
                  <c:v>0.72</c:v>
                </c:pt>
                <c:pt idx="21019">
                  <c:v>0.71</c:v>
                </c:pt>
                <c:pt idx="21020">
                  <c:v>0.7</c:v>
                </c:pt>
                <c:pt idx="21021">
                  <c:v>0.67</c:v>
                </c:pt>
                <c:pt idx="21022">
                  <c:v>0.64</c:v>
                </c:pt>
                <c:pt idx="21023">
                  <c:v>0.64</c:v>
                </c:pt>
                <c:pt idx="21024">
                  <c:v>0.62</c:v>
                </c:pt>
                <c:pt idx="21025">
                  <c:v>0.6</c:v>
                </c:pt>
                <c:pt idx="21026">
                  <c:v>0.7</c:v>
                </c:pt>
                <c:pt idx="21027">
                  <c:v>0.71</c:v>
                </c:pt>
                <c:pt idx="21028">
                  <c:v>0.76</c:v>
                </c:pt>
                <c:pt idx="21029">
                  <c:v>0.81</c:v>
                </c:pt>
                <c:pt idx="21030">
                  <c:v>0.9</c:v>
                </c:pt>
                <c:pt idx="21031">
                  <c:v>1</c:v>
                </c:pt>
                <c:pt idx="21032">
                  <c:v>1.06</c:v>
                </c:pt>
                <c:pt idx="21033">
                  <c:v>1.02</c:v>
                </c:pt>
                <c:pt idx="21034">
                  <c:v>0.97</c:v>
                </c:pt>
                <c:pt idx="21035">
                  <c:v>0.95</c:v>
                </c:pt>
                <c:pt idx="21036">
                  <c:v>0.95</c:v>
                </c:pt>
                <c:pt idx="21037">
                  <c:v>1</c:v>
                </c:pt>
                <c:pt idx="21038">
                  <c:v>1.08</c:v>
                </c:pt>
                <c:pt idx="21039">
                  <c:v>1.1299999999999999</c:v>
                </c:pt>
                <c:pt idx="21040">
                  <c:v>1.25</c:v>
                </c:pt>
                <c:pt idx="21041">
                  <c:v>1.34</c:v>
                </c:pt>
                <c:pt idx="21042">
                  <c:v>1.46</c:v>
                </c:pt>
                <c:pt idx="21043">
                  <c:v>1.52</c:v>
                </c:pt>
                <c:pt idx="21044">
                  <c:v>1.52</c:v>
                </c:pt>
                <c:pt idx="21045">
                  <c:v>1.55</c:v>
                </c:pt>
                <c:pt idx="21046">
                  <c:v>1.5</c:v>
                </c:pt>
                <c:pt idx="21047">
                  <c:v>1.46</c:v>
                </c:pt>
                <c:pt idx="21048">
                  <c:v>1.38</c:v>
                </c:pt>
                <c:pt idx="21049">
                  <c:v>1.27</c:v>
                </c:pt>
                <c:pt idx="21050">
                  <c:v>1.18</c:v>
                </c:pt>
                <c:pt idx="21051">
                  <c:v>1.08</c:v>
                </c:pt>
                <c:pt idx="21052">
                  <c:v>0.99</c:v>
                </c:pt>
                <c:pt idx="21053">
                  <c:v>0.92</c:v>
                </c:pt>
                <c:pt idx="21054">
                  <c:v>0.86</c:v>
                </c:pt>
                <c:pt idx="21055">
                  <c:v>0.81</c:v>
                </c:pt>
                <c:pt idx="21056">
                  <c:v>0.76</c:v>
                </c:pt>
                <c:pt idx="21057">
                  <c:v>0.76</c:v>
                </c:pt>
                <c:pt idx="21058">
                  <c:v>0.87</c:v>
                </c:pt>
                <c:pt idx="21059">
                  <c:v>1.08</c:v>
                </c:pt>
                <c:pt idx="21060">
                  <c:v>1.38</c:v>
                </c:pt>
                <c:pt idx="21061">
                  <c:v>1.82</c:v>
                </c:pt>
                <c:pt idx="21062">
                  <c:v>2.39</c:v>
                </c:pt>
                <c:pt idx="21063">
                  <c:v>2.89</c:v>
                </c:pt>
                <c:pt idx="21064">
                  <c:v>3.2</c:v>
                </c:pt>
                <c:pt idx="21065">
                  <c:v>3.42</c:v>
                </c:pt>
                <c:pt idx="21066">
                  <c:v>3.5</c:v>
                </c:pt>
                <c:pt idx="21067">
                  <c:v>3.53</c:v>
                </c:pt>
                <c:pt idx="21068">
                  <c:v>3.52</c:v>
                </c:pt>
                <c:pt idx="21069">
                  <c:v>3.5</c:v>
                </c:pt>
                <c:pt idx="21070">
                  <c:v>3.55</c:v>
                </c:pt>
                <c:pt idx="21071">
                  <c:v>3.7</c:v>
                </c:pt>
                <c:pt idx="21072">
                  <c:v>3.93</c:v>
                </c:pt>
                <c:pt idx="21073">
                  <c:v>4.22</c:v>
                </c:pt>
                <c:pt idx="21074">
                  <c:v>4.54</c:v>
                </c:pt>
                <c:pt idx="21075">
                  <c:v>4.8</c:v>
                </c:pt>
                <c:pt idx="21076">
                  <c:v>5.0199999999999996</c:v>
                </c:pt>
                <c:pt idx="21077">
                  <c:v>5.16</c:v>
                </c:pt>
                <c:pt idx="21078">
                  <c:v>5.2</c:v>
                </c:pt>
                <c:pt idx="21079">
                  <c:v>5.12</c:v>
                </c:pt>
                <c:pt idx="21080">
                  <c:v>4.97</c:v>
                </c:pt>
                <c:pt idx="21081">
                  <c:v>4.76</c:v>
                </c:pt>
                <c:pt idx="21082">
                  <c:v>4.53</c:v>
                </c:pt>
                <c:pt idx="21083">
                  <c:v>4.32</c:v>
                </c:pt>
                <c:pt idx="21084">
                  <c:v>4.0999999999999996</c:v>
                </c:pt>
                <c:pt idx="21085">
                  <c:v>3.94</c:v>
                </c:pt>
                <c:pt idx="21086">
                  <c:v>3.83</c:v>
                </c:pt>
                <c:pt idx="21087">
                  <c:v>3.78</c:v>
                </c:pt>
                <c:pt idx="21088">
                  <c:v>3.83</c:v>
                </c:pt>
                <c:pt idx="21089">
                  <c:v>3.98</c:v>
                </c:pt>
                <c:pt idx="21090">
                  <c:v>4.16</c:v>
                </c:pt>
                <c:pt idx="21091">
                  <c:v>4.34</c:v>
                </c:pt>
                <c:pt idx="21092">
                  <c:v>4.46</c:v>
                </c:pt>
                <c:pt idx="21093">
                  <c:v>4.53</c:v>
                </c:pt>
                <c:pt idx="21094">
                  <c:v>4.5599999999999996</c:v>
                </c:pt>
                <c:pt idx="21095">
                  <c:v>4.4400000000000004</c:v>
                </c:pt>
                <c:pt idx="21096">
                  <c:v>4.24</c:v>
                </c:pt>
                <c:pt idx="21097">
                  <c:v>4.05</c:v>
                </c:pt>
                <c:pt idx="21098">
                  <c:v>3.83</c:v>
                </c:pt>
                <c:pt idx="21099">
                  <c:v>3.62</c:v>
                </c:pt>
                <c:pt idx="21100">
                  <c:v>3.5</c:v>
                </c:pt>
                <c:pt idx="21101">
                  <c:v>3.48</c:v>
                </c:pt>
                <c:pt idx="21102">
                  <c:v>3.37</c:v>
                </c:pt>
                <c:pt idx="21103">
                  <c:v>3.18</c:v>
                </c:pt>
                <c:pt idx="21104">
                  <c:v>2.95</c:v>
                </c:pt>
                <c:pt idx="21105">
                  <c:v>2.81</c:v>
                </c:pt>
                <c:pt idx="21106">
                  <c:v>2.73</c:v>
                </c:pt>
                <c:pt idx="21107">
                  <c:v>2.67</c:v>
                </c:pt>
                <c:pt idx="21108">
                  <c:v>2.65</c:v>
                </c:pt>
                <c:pt idx="21109">
                  <c:v>2.63</c:v>
                </c:pt>
                <c:pt idx="21110">
                  <c:v>2.63</c:v>
                </c:pt>
                <c:pt idx="21111">
                  <c:v>2.68</c:v>
                </c:pt>
                <c:pt idx="21112">
                  <c:v>2.77</c:v>
                </c:pt>
                <c:pt idx="21113">
                  <c:v>2.82</c:v>
                </c:pt>
                <c:pt idx="21114">
                  <c:v>2.79</c:v>
                </c:pt>
                <c:pt idx="21115">
                  <c:v>2.75</c:v>
                </c:pt>
                <c:pt idx="21116">
                  <c:v>2.73</c:v>
                </c:pt>
                <c:pt idx="21117">
                  <c:v>2.76</c:v>
                </c:pt>
                <c:pt idx="21118">
                  <c:v>2.72</c:v>
                </c:pt>
                <c:pt idx="21119">
                  <c:v>2.68</c:v>
                </c:pt>
                <c:pt idx="21120">
                  <c:v>2.59</c:v>
                </c:pt>
                <c:pt idx="21121">
                  <c:v>2.4300000000000002</c:v>
                </c:pt>
                <c:pt idx="21122">
                  <c:v>2.2799999999999998</c:v>
                </c:pt>
                <c:pt idx="21123">
                  <c:v>2.13</c:v>
                </c:pt>
                <c:pt idx="21124">
                  <c:v>2.02</c:v>
                </c:pt>
                <c:pt idx="21125">
                  <c:v>1.9</c:v>
                </c:pt>
                <c:pt idx="21126">
                  <c:v>1.83</c:v>
                </c:pt>
                <c:pt idx="21127">
                  <c:v>1.75</c:v>
                </c:pt>
                <c:pt idx="21128">
                  <c:v>1.66</c:v>
                </c:pt>
                <c:pt idx="21129">
                  <c:v>1.6</c:v>
                </c:pt>
                <c:pt idx="21130">
                  <c:v>1.59</c:v>
                </c:pt>
                <c:pt idx="21131">
                  <c:v>1.56</c:v>
                </c:pt>
                <c:pt idx="21132">
                  <c:v>1.63</c:v>
                </c:pt>
                <c:pt idx="21133">
                  <c:v>1.56</c:v>
                </c:pt>
                <c:pt idx="21134">
                  <c:v>1.47</c:v>
                </c:pt>
                <c:pt idx="21135">
                  <c:v>1.37</c:v>
                </c:pt>
                <c:pt idx="21136">
                  <c:v>1.29</c:v>
                </c:pt>
                <c:pt idx="21137">
                  <c:v>1.2</c:v>
                </c:pt>
                <c:pt idx="21138">
                  <c:v>1.1299999999999999</c:v>
                </c:pt>
                <c:pt idx="21139">
                  <c:v>1.08</c:v>
                </c:pt>
                <c:pt idx="21140">
                  <c:v>1.08</c:v>
                </c:pt>
                <c:pt idx="21141">
                  <c:v>1.17</c:v>
                </c:pt>
                <c:pt idx="21142">
                  <c:v>1.23</c:v>
                </c:pt>
                <c:pt idx="21143">
                  <c:v>1.46</c:v>
                </c:pt>
                <c:pt idx="21144">
                  <c:v>1.56</c:v>
                </c:pt>
                <c:pt idx="21145">
                  <c:v>1.64</c:v>
                </c:pt>
                <c:pt idx="21146">
                  <c:v>1.64</c:v>
                </c:pt>
                <c:pt idx="21147">
                  <c:v>1.62</c:v>
                </c:pt>
                <c:pt idx="21148">
                  <c:v>1.66</c:v>
                </c:pt>
                <c:pt idx="21149">
                  <c:v>1.8</c:v>
                </c:pt>
                <c:pt idx="21150">
                  <c:v>1.9</c:v>
                </c:pt>
                <c:pt idx="21151">
                  <c:v>2.11</c:v>
                </c:pt>
                <c:pt idx="21152">
                  <c:v>2.25</c:v>
                </c:pt>
                <c:pt idx="21153">
                  <c:v>2.2999999999999998</c:v>
                </c:pt>
                <c:pt idx="21154">
                  <c:v>2.2999999999999998</c:v>
                </c:pt>
                <c:pt idx="21155">
                  <c:v>2.2599999999999998</c:v>
                </c:pt>
                <c:pt idx="21156">
                  <c:v>2.12</c:v>
                </c:pt>
                <c:pt idx="21157">
                  <c:v>2.04</c:v>
                </c:pt>
                <c:pt idx="21158">
                  <c:v>1.94</c:v>
                </c:pt>
                <c:pt idx="21159">
                  <c:v>1.88</c:v>
                </c:pt>
                <c:pt idx="21160">
                  <c:v>1.87</c:v>
                </c:pt>
                <c:pt idx="21161">
                  <c:v>1.89</c:v>
                </c:pt>
                <c:pt idx="21162">
                  <c:v>1.94</c:v>
                </c:pt>
                <c:pt idx="21163">
                  <c:v>2.0499999999999998</c:v>
                </c:pt>
                <c:pt idx="21164">
                  <c:v>2.1</c:v>
                </c:pt>
                <c:pt idx="21165">
                  <c:v>2.2999999999999998</c:v>
                </c:pt>
                <c:pt idx="21166">
                  <c:v>2.44</c:v>
                </c:pt>
                <c:pt idx="21167">
                  <c:v>2.5099999999999998</c:v>
                </c:pt>
                <c:pt idx="21168">
                  <c:v>2.54</c:v>
                </c:pt>
                <c:pt idx="21169">
                  <c:v>2.56</c:v>
                </c:pt>
                <c:pt idx="21170">
                  <c:v>2.59</c:v>
                </c:pt>
                <c:pt idx="21171">
                  <c:v>2.61</c:v>
                </c:pt>
                <c:pt idx="21172">
                  <c:v>2.63</c:v>
                </c:pt>
                <c:pt idx="21173">
                  <c:v>2.68</c:v>
                </c:pt>
                <c:pt idx="21174">
                  <c:v>2.7</c:v>
                </c:pt>
                <c:pt idx="21175">
                  <c:v>2.78</c:v>
                </c:pt>
                <c:pt idx="21176">
                  <c:v>2.92</c:v>
                </c:pt>
                <c:pt idx="21177">
                  <c:v>3.22</c:v>
                </c:pt>
                <c:pt idx="21178">
                  <c:v>3.52</c:v>
                </c:pt>
                <c:pt idx="21179">
                  <c:v>3.86</c:v>
                </c:pt>
                <c:pt idx="21180">
                  <c:v>4.16</c:v>
                </c:pt>
                <c:pt idx="21181">
                  <c:v>4.41</c:v>
                </c:pt>
                <c:pt idx="21182">
                  <c:v>4.5599999999999996</c:v>
                </c:pt>
                <c:pt idx="21183">
                  <c:v>4.74</c:v>
                </c:pt>
                <c:pt idx="21184">
                  <c:v>4.87</c:v>
                </c:pt>
                <c:pt idx="21185">
                  <c:v>4.97</c:v>
                </c:pt>
                <c:pt idx="21186">
                  <c:v>5.04</c:v>
                </c:pt>
                <c:pt idx="21187">
                  <c:v>5.0199999999999996</c:v>
                </c:pt>
                <c:pt idx="21188">
                  <c:v>5</c:v>
                </c:pt>
                <c:pt idx="21189">
                  <c:v>4.97</c:v>
                </c:pt>
                <c:pt idx="21190">
                  <c:v>4.95</c:v>
                </c:pt>
                <c:pt idx="21191">
                  <c:v>4.87</c:v>
                </c:pt>
                <c:pt idx="21192">
                  <c:v>4.8</c:v>
                </c:pt>
                <c:pt idx="21193">
                  <c:v>4.7</c:v>
                </c:pt>
                <c:pt idx="21194">
                  <c:v>4.6100000000000003</c:v>
                </c:pt>
                <c:pt idx="21195">
                  <c:v>4.51</c:v>
                </c:pt>
                <c:pt idx="21196">
                  <c:v>4.42</c:v>
                </c:pt>
                <c:pt idx="21197">
                  <c:v>4.3499999999999996</c:v>
                </c:pt>
                <c:pt idx="21198">
                  <c:v>4.26</c:v>
                </c:pt>
                <c:pt idx="21199">
                  <c:v>4.1399999999999997</c:v>
                </c:pt>
                <c:pt idx="21200">
                  <c:v>3.95</c:v>
                </c:pt>
                <c:pt idx="21201">
                  <c:v>3.7</c:v>
                </c:pt>
                <c:pt idx="21202">
                  <c:v>3.41</c:v>
                </c:pt>
                <c:pt idx="21203">
                  <c:v>3.12</c:v>
                </c:pt>
                <c:pt idx="21204">
                  <c:v>2.88</c:v>
                </c:pt>
                <c:pt idx="21205">
                  <c:v>2.67</c:v>
                </c:pt>
                <c:pt idx="21206">
                  <c:v>2.5499999999999998</c:v>
                </c:pt>
                <c:pt idx="21207">
                  <c:v>2.41</c:v>
                </c:pt>
                <c:pt idx="21208">
                  <c:v>2.36</c:v>
                </c:pt>
                <c:pt idx="21209">
                  <c:v>2.2799999999999998</c:v>
                </c:pt>
                <c:pt idx="21210">
                  <c:v>2.2400000000000002</c:v>
                </c:pt>
                <c:pt idx="21211">
                  <c:v>2.15</c:v>
                </c:pt>
                <c:pt idx="21212">
                  <c:v>2.1800000000000002</c:v>
                </c:pt>
                <c:pt idx="21213">
                  <c:v>2.2400000000000002</c:v>
                </c:pt>
                <c:pt idx="21214">
                  <c:v>2.31</c:v>
                </c:pt>
                <c:pt idx="21215">
                  <c:v>2.4300000000000002</c:v>
                </c:pt>
                <c:pt idx="21216">
                  <c:v>2.56</c:v>
                </c:pt>
                <c:pt idx="21217">
                  <c:v>2.68</c:v>
                </c:pt>
                <c:pt idx="21218">
                  <c:v>2.8</c:v>
                </c:pt>
                <c:pt idx="21219">
                  <c:v>2.95</c:v>
                </c:pt>
                <c:pt idx="21220">
                  <c:v>3.06</c:v>
                </c:pt>
                <c:pt idx="21221">
                  <c:v>3.14</c:v>
                </c:pt>
                <c:pt idx="21222">
                  <c:v>3.16</c:v>
                </c:pt>
                <c:pt idx="21223">
                  <c:v>3.1</c:v>
                </c:pt>
                <c:pt idx="21224">
                  <c:v>3.04</c:v>
                </c:pt>
                <c:pt idx="21225">
                  <c:v>2.98</c:v>
                </c:pt>
                <c:pt idx="21226">
                  <c:v>2.93</c:v>
                </c:pt>
                <c:pt idx="21227">
                  <c:v>2.87</c:v>
                </c:pt>
                <c:pt idx="21228">
                  <c:v>3.06</c:v>
                </c:pt>
                <c:pt idx="21229">
                  <c:v>3.24</c:v>
                </c:pt>
                <c:pt idx="21230">
                  <c:v>3.34</c:v>
                </c:pt>
                <c:pt idx="21231">
                  <c:v>3.44</c:v>
                </c:pt>
                <c:pt idx="21232">
                  <c:v>3.55</c:v>
                </c:pt>
                <c:pt idx="21233">
                  <c:v>3.5</c:v>
                </c:pt>
                <c:pt idx="21234">
                  <c:v>3.41</c:v>
                </c:pt>
                <c:pt idx="21235">
                  <c:v>3.3</c:v>
                </c:pt>
                <c:pt idx="21236">
                  <c:v>3.2</c:v>
                </c:pt>
                <c:pt idx="21237">
                  <c:v>3.16</c:v>
                </c:pt>
                <c:pt idx="21238">
                  <c:v>3.18</c:v>
                </c:pt>
                <c:pt idx="21239">
                  <c:v>3.32</c:v>
                </c:pt>
                <c:pt idx="21240">
                  <c:v>3.53</c:v>
                </c:pt>
                <c:pt idx="21241">
                  <c:v>3.73</c:v>
                </c:pt>
                <c:pt idx="21242">
                  <c:v>3.94</c:v>
                </c:pt>
                <c:pt idx="21243">
                  <c:v>4.03</c:v>
                </c:pt>
                <c:pt idx="21244">
                  <c:v>3.98</c:v>
                </c:pt>
                <c:pt idx="21245">
                  <c:v>3.9</c:v>
                </c:pt>
                <c:pt idx="21246">
                  <c:v>3.84</c:v>
                </c:pt>
                <c:pt idx="21247">
                  <c:v>3.84</c:v>
                </c:pt>
                <c:pt idx="21248">
                  <c:v>3.8</c:v>
                </c:pt>
                <c:pt idx="21249">
                  <c:v>3.79</c:v>
                </c:pt>
                <c:pt idx="21250">
                  <c:v>3.74</c:v>
                </c:pt>
                <c:pt idx="21251">
                  <c:v>3.73</c:v>
                </c:pt>
                <c:pt idx="21252">
                  <c:v>3.78</c:v>
                </c:pt>
                <c:pt idx="21253">
                  <c:v>3.85</c:v>
                </c:pt>
                <c:pt idx="21254">
                  <c:v>3.88</c:v>
                </c:pt>
                <c:pt idx="21255">
                  <c:v>3.84</c:v>
                </c:pt>
                <c:pt idx="21256">
                  <c:v>3.81</c:v>
                </c:pt>
                <c:pt idx="21257">
                  <c:v>3.76</c:v>
                </c:pt>
                <c:pt idx="21258">
                  <c:v>3.72</c:v>
                </c:pt>
                <c:pt idx="21259">
                  <c:v>3.66</c:v>
                </c:pt>
                <c:pt idx="21260">
                  <c:v>3.61</c:v>
                </c:pt>
                <c:pt idx="21261">
                  <c:v>3.56</c:v>
                </c:pt>
                <c:pt idx="21262">
                  <c:v>3.5</c:v>
                </c:pt>
                <c:pt idx="21263">
                  <c:v>3.45</c:v>
                </c:pt>
                <c:pt idx="21264">
                  <c:v>3.39</c:v>
                </c:pt>
                <c:pt idx="21265">
                  <c:v>3.32</c:v>
                </c:pt>
                <c:pt idx="21266">
                  <c:v>3.25</c:v>
                </c:pt>
                <c:pt idx="21267">
                  <c:v>3.16</c:v>
                </c:pt>
                <c:pt idx="21268">
                  <c:v>3.08</c:v>
                </c:pt>
                <c:pt idx="21269">
                  <c:v>3</c:v>
                </c:pt>
                <c:pt idx="21270">
                  <c:v>2.9</c:v>
                </c:pt>
                <c:pt idx="21271">
                  <c:v>2.85</c:v>
                </c:pt>
                <c:pt idx="21272">
                  <c:v>2.76</c:v>
                </c:pt>
                <c:pt idx="21273">
                  <c:v>2.65</c:v>
                </c:pt>
                <c:pt idx="21274">
                  <c:v>2.6</c:v>
                </c:pt>
                <c:pt idx="21275">
                  <c:v>2.5</c:v>
                </c:pt>
                <c:pt idx="21276">
                  <c:v>2.41</c:v>
                </c:pt>
                <c:pt idx="21277">
                  <c:v>2.33</c:v>
                </c:pt>
                <c:pt idx="21278">
                  <c:v>2.25</c:v>
                </c:pt>
                <c:pt idx="21279">
                  <c:v>2.17</c:v>
                </c:pt>
                <c:pt idx="21280">
                  <c:v>2.1</c:v>
                </c:pt>
                <c:pt idx="21281">
                  <c:v>2.0499999999999998</c:v>
                </c:pt>
                <c:pt idx="21282">
                  <c:v>2</c:v>
                </c:pt>
                <c:pt idx="21283">
                  <c:v>1.94</c:v>
                </c:pt>
                <c:pt idx="21284">
                  <c:v>1.85</c:v>
                </c:pt>
                <c:pt idx="21285">
                  <c:v>1.76</c:v>
                </c:pt>
                <c:pt idx="21286">
                  <c:v>1.7</c:v>
                </c:pt>
                <c:pt idx="21287">
                  <c:v>1.62</c:v>
                </c:pt>
                <c:pt idx="21288">
                  <c:v>1.56</c:v>
                </c:pt>
                <c:pt idx="21289">
                  <c:v>1.53</c:v>
                </c:pt>
                <c:pt idx="21290">
                  <c:v>1.53</c:v>
                </c:pt>
                <c:pt idx="21291">
                  <c:v>1.54</c:v>
                </c:pt>
                <c:pt idx="21292">
                  <c:v>1.54</c:v>
                </c:pt>
                <c:pt idx="21293">
                  <c:v>1.52</c:v>
                </c:pt>
                <c:pt idx="21294">
                  <c:v>1.52</c:v>
                </c:pt>
                <c:pt idx="21295">
                  <c:v>1.56</c:v>
                </c:pt>
                <c:pt idx="21296">
                  <c:v>1.62</c:v>
                </c:pt>
                <c:pt idx="21297">
                  <c:v>1.79</c:v>
                </c:pt>
                <c:pt idx="21298">
                  <c:v>1.95</c:v>
                </c:pt>
                <c:pt idx="21299">
                  <c:v>2.08</c:v>
                </c:pt>
                <c:pt idx="21300">
                  <c:v>2.1800000000000002</c:v>
                </c:pt>
                <c:pt idx="21301">
                  <c:v>2.19</c:v>
                </c:pt>
                <c:pt idx="21302">
                  <c:v>2.15</c:v>
                </c:pt>
                <c:pt idx="21303">
                  <c:v>2.02</c:v>
                </c:pt>
                <c:pt idx="21304">
                  <c:v>1.92</c:v>
                </c:pt>
                <c:pt idx="21305">
                  <c:v>1.83</c:v>
                </c:pt>
                <c:pt idx="21306">
                  <c:v>1.8</c:v>
                </c:pt>
                <c:pt idx="21307">
                  <c:v>1.68</c:v>
                </c:pt>
                <c:pt idx="21308">
                  <c:v>1.65</c:v>
                </c:pt>
                <c:pt idx="21309">
                  <c:v>1.65</c:v>
                </c:pt>
                <c:pt idx="21310">
                  <c:v>1.66</c:v>
                </c:pt>
                <c:pt idx="21311">
                  <c:v>1.61</c:v>
                </c:pt>
                <c:pt idx="21312">
                  <c:v>1.62</c:v>
                </c:pt>
                <c:pt idx="21313">
                  <c:v>1.6</c:v>
                </c:pt>
                <c:pt idx="21314">
                  <c:v>1.57</c:v>
                </c:pt>
                <c:pt idx="21315">
                  <c:v>1.5</c:v>
                </c:pt>
                <c:pt idx="21316">
                  <c:v>1.45</c:v>
                </c:pt>
                <c:pt idx="21317">
                  <c:v>1.4</c:v>
                </c:pt>
                <c:pt idx="21318">
                  <c:v>1.38</c:v>
                </c:pt>
                <c:pt idx="21319">
                  <c:v>1.37</c:v>
                </c:pt>
                <c:pt idx="21320">
                  <c:v>1.39</c:v>
                </c:pt>
                <c:pt idx="21321">
                  <c:v>1.42</c:v>
                </c:pt>
                <c:pt idx="21322">
                  <c:v>1.5</c:v>
                </c:pt>
                <c:pt idx="21323">
                  <c:v>1.53</c:v>
                </c:pt>
                <c:pt idx="21324">
                  <c:v>1.52</c:v>
                </c:pt>
                <c:pt idx="21325">
                  <c:v>1.48</c:v>
                </c:pt>
                <c:pt idx="21326">
                  <c:v>1.43</c:v>
                </c:pt>
                <c:pt idx="21327">
                  <c:v>1.36</c:v>
                </c:pt>
                <c:pt idx="21328">
                  <c:v>1.29</c:v>
                </c:pt>
                <c:pt idx="21329">
                  <c:v>1.22</c:v>
                </c:pt>
                <c:pt idx="21330">
                  <c:v>1.1599999999999999</c:v>
                </c:pt>
                <c:pt idx="21331">
                  <c:v>1.08</c:v>
                </c:pt>
                <c:pt idx="21332">
                  <c:v>1.05</c:v>
                </c:pt>
                <c:pt idx="21333">
                  <c:v>1.01</c:v>
                </c:pt>
                <c:pt idx="21334">
                  <c:v>0.98</c:v>
                </c:pt>
                <c:pt idx="21335">
                  <c:v>0.98</c:v>
                </c:pt>
                <c:pt idx="21336">
                  <c:v>1</c:v>
                </c:pt>
                <c:pt idx="21337">
                  <c:v>1.05</c:v>
                </c:pt>
                <c:pt idx="21338">
                  <c:v>1.1499999999999999</c:v>
                </c:pt>
                <c:pt idx="21339">
                  <c:v>1.26</c:v>
                </c:pt>
                <c:pt idx="21340">
                  <c:v>1.34</c:v>
                </c:pt>
                <c:pt idx="21341">
                  <c:v>1.37</c:v>
                </c:pt>
                <c:pt idx="21342">
                  <c:v>1.36</c:v>
                </c:pt>
                <c:pt idx="21343">
                  <c:v>1.33</c:v>
                </c:pt>
                <c:pt idx="21344">
                  <c:v>1.29</c:v>
                </c:pt>
                <c:pt idx="21345">
                  <c:v>1.27</c:v>
                </c:pt>
                <c:pt idx="21346">
                  <c:v>1.3</c:v>
                </c:pt>
                <c:pt idx="21347">
                  <c:v>1.36</c:v>
                </c:pt>
                <c:pt idx="21348">
                  <c:v>1.38</c:v>
                </c:pt>
                <c:pt idx="21349">
                  <c:v>1.37</c:v>
                </c:pt>
                <c:pt idx="21350">
                  <c:v>1.34</c:v>
                </c:pt>
                <c:pt idx="21351">
                  <c:v>1.29</c:v>
                </c:pt>
                <c:pt idx="21352">
                  <c:v>1.26</c:v>
                </c:pt>
                <c:pt idx="21353">
                  <c:v>1.2</c:v>
                </c:pt>
                <c:pt idx="21354">
                  <c:v>1.1000000000000001</c:v>
                </c:pt>
                <c:pt idx="21355">
                  <c:v>1.07</c:v>
                </c:pt>
                <c:pt idx="21356">
                  <c:v>1.02</c:v>
                </c:pt>
                <c:pt idx="21357">
                  <c:v>1</c:v>
                </c:pt>
                <c:pt idx="21358">
                  <c:v>1</c:v>
                </c:pt>
                <c:pt idx="21359">
                  <c:v>1</c:v>
                </c:pt>
                <c:pt idx="21360">
                  <c:v>1</c:v>
                </c:pt>
                <c:pt idx="21361">
                  <c:v>1.03</c:v>
                </c:pt>
                <c:pt idx="21362">
                  <c:v>1.1399999999999999</c:v>
                </c:pt>
                <c:pt idx="21363">
                  <c:v>1.36</c:v>
                </c:pt>
                <c:pt idx="21364">
                  <c:v>1.73</c:v>
                </c:pt>
                <c:pt idx="21365">
                  <c:v>2.06</c:v>
                </c:pt>
                <c:pt idx="21366">
                  <c:v>2.2799999999999998</c:v>
                </c:pt>
                <c:pt idx="21367">
                  <c:v>2.36</c:v>
                </c:pt>
                <c:pt idx="21368">
                  <c:v>2.4</c:v>
                </c:pt>
                <c:pt idx="21369">
                  <c:v>2.5</c:v>
                </c:pt>
                <c:pt idx="21370">
                  <c:v>2.7</c:v>
                </c:pt>
                <c:pt idx="21371">
                  <c:v>2.89</c:v>
                </c:pt>
                <c:pt idx="21372">
                  <c:v>2.96</c:v>
                </c:pt>
                <c:pt idx="21373">
                  <c:v>2.89</c:v>
                </c:pt>
                <c:pt idx="21374">
                  <c:v>2.75</c:v>
                </c:pt>
                <c:pt idx="21375">
                  <c:v>2.5499999999999998</c:v>
                </c:pt>
                <c:pt idx="21376">
                  <c:v>2.35</c:v>
                </c:pt>
                <c:pt idx="21377">
                  <c:v>2.16</c:v>
                </c:pt>
                <c:pt idx="21378">
                  <c:v>2.06</c:v>
                </c:pt>
                <c:pt idx="21379">
                  <c:v>1.94</c:v>
                </c:pt>
                <c:pt idx="21380">
                  <c:v>1.83</c:v>
                </c:pt>
                <c:pt idx="21381">
                  <c:v>1.7</c:v>
                </c:pt>
                <c:pt idx="21382">
                  <c:v>1.68</c:v>
                </c:pt>
                <c:pt idx="21383">
                  <c:v>1.64</c:v>
                </c:pt>
                <c:pt idx="21384">
                  <c:v>1.58</c:v>
                </c:pt>
                <c:pt idx="21385">
                  <c:v>1.55</c:v>
                </c:pt>
                <c:pt idx="21386">
                  <c:v>1.52</c:v>
                </c:pt>
                <c:pt idx="21387">
                  <c:v>1.5</c:v>
                </c:pt>
                <c:pt idx="21388">
                  <c:v>1.4</c:v>
                </c:pt>
                <c:pt idx="21389">
                  <c:v>1.36</c:v>
                </c:pt>
                <c:pt idx="21390">
                  <c:v>1.3</c:v>
                </c:pt>
                <c:pt idx="21391">
                  <c:v>1.22</c:v>
                </c:pt>
                <c:pt idx="21392">
                  <c:v>1.1200000000000001</c:v>
                </c:pt>
                <c:pt idx="21393">
                  <c:v>1.06</c:v>
                </c:pt>
                <c:pt idx="21394">
                  <c:v>0.98</c:v>
                </c:pt>
                <c:pt idx="21395">
                  <c:v>0.92</c:v>
                </c:pt>
                <c:pt idx="21396">
                  <c:v>0.9</c:v>
                </c:pt>
                <c:pt idx="21397">
                  <c:v>0.89</c:v>
                </c:pt>
                <c:pt idx="21398">
                  <c:v>0.93</c:v>
                </c:pt>
                <c:pt idx="21399">
                  <c:v>1.01</c:v>
                </c:pt>
                <c:pt idx="21400">
                  <c:v>1.08</c:v>
                </c:pt>
                <c:pt idx="21401">
                  <c:v>1.18</c:v>
                </c:pt>
                <c:pt idx="21402">
                  <c:v>1.32</c:v>
                </c:pt>
                <c:pt idx="21403">
                  <c:v>1.54</c:v>
                </c:pt>
                <c:pt idx="21404">
                  <c:v>1.8</c:v>
                </c:pt>
                <c:pt idx="21405">
                  <c:v>2.02</c:v>
                </c:pt>
                <c:pt idx="21406">
                  <c:v>2.1</c:v>
                </c:pt>
                <c:pt idx="21407">
                  <c:v>2.1</c:v>
                </c:pt>
                <c:pt idx="21408">
                  <c:v>2.0099999999999998</c:v>
                </c:pt>
                <c:pt idx="21409">
                  <c:v>1.9</c:v>
                </c:pt>
                <c:pt idx="21410">
                  <c:v>1.83</c:v>
                </c:pt>
                <c:pt idx="21411">
                  <c:v>1.73</c:v>
                </c:pt>
                <c:pt idx="21412">
                  <c:v>1.65</c:v>
                </c:pt>
                <c:pt idx="21413">
                  <c:v>1.57</c:v>
                </c:pt>
                <c:pt idx="21414">
                  <c:v>1.52</c:v>
                </c:pt>
                <c:pt idx="21415">
                  <c:v>1.46</c:v>
                </c:pt>
                <c:pt idx="21416">
                  <c:v>1.42</c:v>
                </c:pt>
                <c:pt idx="21417">
                  <c:v>1.42</c:v>
                </c:pt>
                <c:pt idx="21418">
                  <c:v>1.4</c:v>
                </c:pt>
                <c:pt idx="21419">
                  <c:v>1.38</c:v>
                </c:pt>
                <c:pt idx="21420">
                  <c:v>1.35</c:v>
                </c:pt>
                <c:pt idx="21421">
                  <c:v>1.32</c:v>
                </c:pt>
                <c:pt idx="21422">
                  <c:v>1.29</c:v>
                </c:pt>
                <c:pt idx="21423">
                  <c:v>1.22</c:v>
                </c:pt>
                <c:pt idx="21424">
                  <c:v>1.1599999999999999</c:v>
                </c:pt>
                <c:pt idx="21425">
                  <c:v>1.0900000000000001</c:v>
                </c:pt>
                <c:pt idx="21426">
                  <c:v>1.03</c:v>
                </c:pt>
                <c:pt idx="21427">
                  <c:v>1.01</c:v>
                </c:pt>
                <c:pt idx="21428">
                  <c:v>1.06</c:v>
                </c:pt>
                <c:pt idx="21429">
                  <c:v>1.2</c:v>
                </c:pt>
                <c:pt idx="21430">
                  <c:v>1.28</c:v>
                </c:pt>
                <c:pt idx="21431">
                  <c:v>1.38</c:v>
                </c:pt>
                <c:pt idx="21432">
                  <c:v>1.45</c:v>
                </c:pt>
                <c:pt idx="21433">
                  <c:v>1.47</c:v>
                </c:pt>
                <c:pt idx="21434">
                  <c:v>1.48</c:v>
                </c:pt>
                <c:pt idx="21435">
                  <c:v>1.44</c:v>
                </c:pt>
                <c:pt idx="21436">
                  <c:v>1.4</c:v>
                </c:pt>
                <c:pt idx="21437">
                  <c:v>1.38</c:v>
                </c:pt>
                <c:pt idx="21438">
                  <c:v>1.4</c:v>
                </c:pt>
                <c:pt idx="21439">
                  <c:v>1.45</c:v>
                </c:pt>
                <c:pt idx="21440">
                  <c:v>1.52</c:v>
                </c:pt>
                <c:pt idx="21441">
                  <c:v>1.57</c:v>
                </c:pt>
                <c:pt idx="21442">
                  <c:v>1.63</c:v>
                </c:pt>
                <c:pt idx="21443">
                  <c:v>1.69</c:v>
                </c:pt>
                <c:pt idx="21444">
                  <c:v>1.68</c:v>
                </c:pt>
                <c:pt idx="21445">
                  <c:v>1.68</c:v>
                </c:pt>
                <c:pt idx="21446">
                  <c:v>1.65</c:v>
                </c:pt>
                <c:pt idx="21447">
                  <c:v>1.62</c:v>
                </c:pt>
                <c:pt idx="21448">
                  <c:v>1.62</c:v>
                </c:pt>
                <c:pt idx="21449">
                  <c:v>1.66</c:v>
                </c:pt>
                <c:pt idx="21450">
                  <c:v>1.63</c:v>
                </c:pt>
                <c:pt idx="21451">
                  <c:v>1.61</c:v>
                </c:pt>
                <c:pt idx="21452">
                  <c:v>1.59</c:v>
                </c:pt>
                <c:pt idx="21453">
                  <c:v>1.56</c:v>
                </c:pt>
                <c:pt idx="21454">
                  <c:v>1.57</c:v>
                </c:pt>
                <c:pt idx="21455">
                  <c:v>1.64</c:v>
                </c:pt>
                <c:pt idx="21456">
                  <c:v>1.72</c:v>
                </c:pt>
                <c:pt idx="21457">
                  <c:v>1.78</c:v>
                </c:pt>
                <c:pt idx="21458">
                  <c:v>1.81</c:v>
                </c:pt>
                <c:pt idx="21459">
                  <c:v>1.87</c:v>
                </c:pt>
                <c:pt idx="21460">
                  <c:v>1.85</c:v>
                </c:pt>
                <c:pt idx="21461">
                  <c:v>1.83</c:v>
                </c:pt>
                <c:pt idx="21462">
                  <c:v>1.83</c:v>
                </c:pt>
                <c:pt idx="21463">
                  <c:v>1.8</c:v>
                </c:pt>
                <c:pt idx="21464">
                  <c:v>1.75</c:v>
                </c:pt>
                <c:pt idx="21465">
                  <c:v>1.74</c:v>
                </c:pt>
                <c:pt idx="21466">
                  <c:v>1.72</c:v>
                </c:pt>
                <c:pt idx="21467">
                  <c:v>1.72</c:v>
                </c:pt>
                <c:pt idx="21468">
                  <c:v>1.75</c:v>
                </c:pt>
                <c:pt idx="21469">
                  <c:v>1.82</c:v>
                </c:pt>
                <c:pt idx="21470">
                  <c:v>1.91</c:v>
                </c:pt>
                <c:pt idx="21471">
                  <c:v>2.0499999999999998</c:v>
                </c:pt>
                <c:pt idx="21472">
                  <c:v>2.09</c:v>
                </c:pt>
                <c:pt idx="21473">
                  <c:v>2.14</c:v>
                </c:pt>
                <c:pt idx="21474">
                  <c:v>2.19</c:v>
                </c:pt>
                <c:pt idx="21475">
                  <c:v>2.2599999999999998</c:v>
                </c:pt>
                <c:pt idx="21476">
                  <c:v>2.38</c:v>
                </c:pt>
                <c:pt idx="21477">
                  <c:v>2.44</c:v>
                </c:pt>
                <c:pt idx="21478">
                  <c:v>2.4</c:v>
                </c:pt>
                <c:pt idx="21479">
                  <c:v>2.38</c:v>
                </c:pt>
                <c:pt idx="21480">
                  <c:v>2.38</c:v>
                </c:pt>
                <c:pt idx="21481">
                  <c:v>2.41</c:v>
                </c:pt>
                <c:pt idx="21482">
                  <c:v>2.42</c:v>
                </c:pt>
                <c:pt idx="21483">
                  <c:v>2.41</c:v>
                </c:pt>
                <c:pt idx="21484">
                  <c:v>2.42</c:v>
                </c:pt>
                <c:pt idx="21485">
                  <c:v>2.4500000000000002</c:v>
                </c:pt>
                <c:pt idx="21486">
                  <c:v>2.48</c:v>
                </c:pt>
                <c:pt idx="21487">
                  <c:v>2.5499999999999998</c:v>
                </c:pt>
                <c:pt idx="21488">
                  <c:v>2.57</c:v>
                </c:pt>
                <c:pt idx="21489">
                  <c:v>2.67</c:v>
                </c:pt>
                <c:pt idx="21490">
                  <c:v>2.78</c:v>
                </c:pt>
                <c:pt idx="21491">
                  <c:v>2.92</c:v>
                </c:pt>
                <c:pt idx="21492">
                  <c:v>3.16</c:v>
                </c:pt>
                <c:pt idx="21493">
                  <c:v>3.34</c:v>
                </c:pt>
                <c:pt idx="21494">
                  <c:v>3.57</c:v>
                </c:pt>
                <c:pt idx="21495">
                  <c:v>3.72</c:v>
                </c:pt>
                <c:pt idx="21496">
                  <c:v>3.81</c:v>
                </c:pt>
                <c:pt idx="21497">
                  <c:v>3.87</c:v>
                </c:pt>
                <c:pt idx="21498">
                  <c:v>3.87</c:v>
                </c:pt>
                <c:pt idx="21499">
                  <c:v>3.85</c:v>
                </c:pt>
                <c:pt idx="21500">
                  <c:v>3.8</c:v>
                </c:pt>
                <c:pt idx="21501">
                  <c:v>3.69</c:v>
                </c:pt>
                <c:pt idx="21502">
                  <c:v>3.6</c:v>
                </c:pt>
                <c:pt idx="21503">
                  <c:v>3.53</c:v>
                </c:pt>
                <c:pt idx="21504">
                  <c:v>3.46</c:v>
                </c:pt>
                <c:pt idx="21505">
                  <c:v>3.45</c:v>
                </c:pt>
                <c:pt idx="21506">
                  <c:v>3.45</c:v>
                </c:pt>
                <c:pt idx="21507">
                  <c:v>3.49</c:v>
                </c:pt>
                <c:pt idx="21508">
                  <c:v>3.61</c:v>
                </c:pt>
                <c:pt idx="21509">
                  <c:v>3.72</c:v>
                </c:pt>
                <c:pt idx="21510">
                  <c:v>3.83</c:v>
                </c:pt>
                <c:pt idx="21511">
                  <c:v>3.94</c:v>
                </c:pt>
                <c:pt idx="21512">
                  <c:v>4.07</c:v>
                </c:pt>
                <c:pt idx="21513">
                  <c:v>4.2</c:v>
                </c:pt>
                <c:pt idx="21514">
                  <c:v>4.28</c:v>
                </c:pt>
                <c:pt idx="21515">
                  <c:v>4.34</c:v>
                </c:pt>
                <c:pt idx="21516">
                  <c:v>4.3600000000000003</c:v>
                </c:pt>
                <c:pt idx="21517">
                  <c:v>4.3499999999999996</c:v>
                </c:pt>
                <c:pt idx="21518">
                  <c:v>4.3</c:v>
                </c:pt>
                <c:pt idx="21519">
                  <c:v>4.22</c:v>
                </c:pt>
                <c:pt idx="21520">
                  <c:v>4.17</c:v>
                </c:pt>
                <c:pt idx="21521">
                  <c:v>4.17</c:v>
                </c:pt>
                <c:pt idx="21522">
                  <c:v>4.22</c:v>
                </c:pt>
                <c:pt idx="21523">
                  <c:v>4.3099999999999996</c:v>
                </c:pt>
                <c:pt idx="21524">
                  <c:v>4.38</c:v>
                </c:pt>
                <c:pt idx="21525">
                  <c:v>4.49</c:v>
                </c:pt>
                <c:pt idx="21526">
                  <c:v>4.59</c:v>
                </c:pt>
                <c:pt idx="21527">
                  <c:v>4.7</c:v>
                </c:pt>
                <c:pt idx="21528">
                  <c:v>4.8</c:v>
                </c:pt>
                <c:pt idx="21529">
                  <c:v>4.9400000000000004</c:v>
                </c:pt>
                <c:pt idx="21530">
                  <c:v>5.08</c:v>
                </c:pt>
                <c:pt idx="21531">
                  <c:v>5.22</c:v>
                </c:pt>
                <c:pt idx="21532">
                  <c:v>5.34</c:v>
                </c:pt>
                <c:pt idx="21533">
                  <c:v>5.47</c:v>
                </c:pt>
                <c:pt idx="21534">
                  <c:v>5.54</c:v>
                </c:pt>
                <c:pt idx="21535">
                  <c:v>5.6</c:v>
                </c:pt>
                <c:pt idx="21536">
                  <c:v>5.63</c:v>
                </c:pt>
                <c:pt idx="21537">
                  <c:v>5.64</c:v>
                </c:pt>
                <c:pt idx="21538">
                  <c:v>5.65</c:v>
                </c:pt>
                <c:pt idx="21539">
                  <c:v>5.64</c:v>
                </c:pt>
                <c:pt idx="21540">
                  <c:v>5.64</c:v>
                </c:pt>
                <c:pt idx="21541">
                  <c:v>5.67</c:v>
                </c:pt>
                <c:pt idx="21542">
                  <c:v>5.72</c:v>
                </c:pt>
                <c:pt idx="21543">
                  <c:v>5.8</c:v>
                </c:pt>
                <c:pt idx="21544">
                  <c:v>5.89</c:v>
                </c:pt>
                <c:pt idx="21545">
                  <c:v>5.95</c:v>
                </c:pt>
                <c:pt idx="21546">
                  <c:v>6.06</c:v>
                </c:pt>
                <c:pt idx="21547">
                  <c:v>6.06</c:v>
                </c:pt>
                <c:pt idx="21548">
                  <c:v>6</c:v>
                </c:pt>
                <c:pt idx="21549">
                  <c:v>5.95</c:v>
                </c:pt>
                <c:pt idx="21550">
                  <c:v>5.9</c:v>
                </c:pt>
                <c:pt idx="21551">
                  <c:v>5.85</c:v>
                </c:pt>
                <c:pt idx="21552">
                  <c:v>5.82</c:v>
                </c:pt>
                <c:pt idx="21553">
                  <c:v>5.81</c:v>
                </c:pt>
                <c:pt idx="21554">
                  <c:v>5.82</c:v>
                </c:pt>
                <c:pt idx="21555">
                  <c:v>5.86</c:v>
                </c:pt>
                <c:pt idx="21556">
                  <c:v>5.93</c:v>
                </c:pt>
                <c:pt idx="21557">
                  <c:v>6.03</c:v>
                </c:pt>
                <c:pt idx="21558">
                  <c:v>6.16</c:v>
                </c:pt>
                <c:pt idx="21559">
                  <c:v>6.29</c:v>
                </c:pt>
                <c:pt idx="21560">
                  <c:v>6.4</c:v>
                </c:pt>
                <c:pt idx="21561">
                  <c:v>6.5</c:v>
                </c:pt>
                <c:pt idx="21562">
                  <c:v>6.58</c:v>
                </c:pt>
                <c:pt idx="21563">
                  <c:v>6.62</c:v>
                </c:pt>
                <c:pt idx="21564">
                  <c:v>6.66</c:v>
                </c:pt>
                <c:pt idx="21565">
                  <c:v>6.7</c:v>
                </c:pt>
                <c:pt idx="21566">
                  <c:v>6.75</c:v>
                </c:pt>
                <c:pt idx="21567">
                  <c:v>6.73</c:v>
                </c:pt>
                <c:pt idx="21568">
                  <c:v>6.78</c:v>
                </c:pt>
                <c:pt idx="21569">
                  <c:v>6.77</c:v>
                </c:pt>
                <c:pt idx="21570">
                  <c:v>6.75</c:v>
                </c:pt>
                <c:pt idx="21571">
                  <c:v>6.74</c:v>
                </c:pt>
                <c:pt idx="21572">
                  <c:v>6.72</c:v>
                </c:pt>
                <c:pt idx="21573">
                  <c:v>6.7</c:v>
                </c:pt>
                <c:pt idx="21574">
                  <c:v>6.68</c:v>
                </c:pt>
                <c:pt idx="21575">
                  <c:v>6.66</c:v>
                </c:pt>
                <c:pt idx="21576">
                  <c:v>6.64</c:v>
                </c:pt>
                <c:pt idx="21577">
                  <c:v>6.61</c:v>
                </c:pt>
                <c:pt idx="21578">
                  <c:v>6.59</c:v>
                </c:pt>
                <c:pt idx="21579">
                  <c:v>6.56</c:v>
                </c:pt>
                <c:pt idx="21580">
                  <c:v>6.52</c:v>
                </c:pt>
                <c:pt idx="21581">
                  <c:v>6.48</c:v>
                </c:pt>
                <c:pt idx="21582">
                  <c:v>6.44</c:v>
                </c:pt>
                <c:pt idx="21583">
                  <c:v>6.38</c:v>
                </c:pt>
                <c:pt idx="21584">
                  <c:v>6.3</c:v>
                </c:pt>
                <c:pt idx="21585">
                  <c:v>6.26</c:v>
                </c:pt>
                <c:pt idx="21586">
                  <c:v>6.2</c:v>
                </c:pt>
                <c:pt idx="21587">
                  <c:v>6.12</c:v>
                </c:pt>
                <c:pt idx="21588">
                  <c:v>6.13</c:v>
                </c:pt>
                <c:pt idx="21589">
                  <c:v>6.08</c:v>
                </c:pt>
                <c:pt idx="21590">
                  <c:v>5.99</c:v>
                </c:pt>
                <c:pt idx="21591">
                  <c:v>5.9</c:v>
                </c:pt>
                <c:pt idx="21592">
                  <c:v>5.86</c:v>
                </c:pt>
                <c:pt idx="21593">
                  <c:v>5.75</c:v>
                </c:pt>
                <c:pt idx="21594">
                  <c:v>5.62</c:v>
                </c:pt>
                <c:pt idx="21595">
                  <c:v>5.47</c:v>
                </c:pt>
                <c:pt idx="21596">
                  <c:v>5.4</c:v>
                </c:pt>
                <c:pt idx="21597">
                  <c:v>5.3</c:v>
                </c:pt>
                <c:pt idx="21598">
                  <c:v>5.22</c:v>
                </c:pt>
                <c:pt idx="21599">
                  <c:v>5.16</c:v>
                </c:pt>
                <c:pt idx="21600">
                  <c:v>5.05</c:v>
                </c:pt>
                <c:pt idx="21601">
                  <c:v>4.9400000000000004</c:v>
                </c:pt>
                <c:pt idx="21602">
                  <c:v>4.83</c:v>
                </c:pt>
                <c:pt idx="21603">
                  <c:v>4.72</c:v>
                </c:pt>
                <c:pt idx="21604">
                  <c:v>4.6500000000000004</c:v>
                </c:pt>
                <c:pt idx="21605">
                  <c:v>4.5999999999999996</c:v>
                </c:pt>
                <c:pt idx="21606">
                  <c:v>4.54</c:v>
                </c:pt>
                <c:pt idx="21607">
                  <c:v>4.47</c:v>
                </c:pt>
                <c:pt idx="21608">
                  <c:v>4.42</c:v>
                </c:pt>
                <c:pt idx="21609">
                  <c:v>4.3499999999999996</c:v>
                </c:pt>
                <c:pt idx="21610">
                  <c:v>4.3099999999999996</c:v>
                </c:pt>
                <c:pt idx="21611">
                  <c:v>4.22</c:v>
                </c:pt>
                <c:pt idx="21612">
                  <c:v>4.2300000000000004</c:v>
                </c:pt>
                <c:pt idx="21613">
                  <c:v>4.28</c:v>
                </c:pt>
                <c:pt idx="21614">
                  <c:v>4.42</c:v>
                </c:pt>
                <c:pt idx="21615">
                  <c:v>4.62</c:v>
                </c:pt>
                <c:pt idx="21616">
                  <c:v>4.8499999999999996</c:v>
                </c:pt>
                <c:pt idx="21617">
                  <c:v>5.0999999999999996</c:v>
                </c:pt>
                <c:pt idx="21618">
                  <c:v>5.26</c:v>
                </c:pt>
                <c:pt idx="21619">
                  <c:v>5.37</c:v>
                </c:pt>
                <c:pt idx="21620">
                  <c:v>5.48</c:v>
                </c:pt>
                <c:pt idx="21621">
                  <c:v>5.53</c:v>
                </c:pt>
                <c:pt idx="21622">
                  <c:v>5.52</c:v>
                </c:pt>
                <c:pt idx="21623">
                  <c:v>5.47</c:v>
                </c:pt>
                <c:pt idx="21624">
                  <c:v>5.45</c:v>
                </c:pt>
                <c:pt idx="21625">
                  <c:v>5.5</c:v>
                </c:pt>
                <c:pt idx="21626">
                  <c:v>5.58</c:v>
                </c:pt>
                <c:pt idx="21627">
                  <c:v>5.72</c:v>
                </c:pt>
                <c:pt idx="21628">
                  <c:v>5.84</c:v>
                </c:pt>
                <c:pt idx="21629">
                  <c:v>5.95</c:v>
                </c:pt>
                <c:pt idx="21630">
                  <c:v>6.03</c:v>
                </c:pt>
                <c:pt idx="21631">
                  <c:v>6.13</c:v>
                </c:pt>
                <c:pt idx="21632">
                  <c:v>6.22</c:v>
                </c:pt>
                <c:pt idx="21633">
                  <c:v>6.28</c:v>
                </c:pt>
                <c:pt idx="21634">
                  <c:v>6.32</c:v>
                </c:pt>
                <c:pt idx="21635">
                  <c:v>6.36</c:v>
                </c:pt>
                <c:pt idx="21636">
                  <c:v>6.41</c:v>
                </c:pt>
                <c:pt idx="21637">
                  <c:v>6.42</c:v>
                </c:pt>
                <c:pt idx="21638">
                  <c:v>6.42</c:v>
                </c:pt>
                <c:pt idx="21639">
                  <c:v>6.4</c:v>
                </c:pt>
                <c:pt idx="21640">
                  <c:v>6.35</c:v>
                </c:pt>
                <c:pt idx="21641">
                  <c:v>6.32</c:v>
                </c:pt>
                <c:pt idx="21642">
                  <c:v>6.25</c:v>
                </c:pt>
                <c:pt idx="21643">
                  <c:v>6.18</c:v>
                </c:pt>
                <c:pt idx="21644">
                  <c:v>6.1</c:v>
                </c:pt>
                <c:pt idx="21645">
                  <c:v>6.02</c:v>
                </c:pt>
                <c:pt idx="21646">
                  <c:v>5.92</c:v>
                </c:pt>
                <c:pt idx="21647">
                  <c:v>5.83</c:v>
                </c:pt>
                <c:pt idx="21648">
                  <c:v>5.76</c:v>
                </c:pt>
                <c:pt idx="21649">
                  <c:v>5.68</c:v>
                </c:pt>
                <c:pt idx="21650">
                  <c:v>5.59</c:v>
                </c:pt>
                <c:pt idx="21651">
                  <c:v>5.5</c:v>
                </c:pt>
                <c:pt idx="21652">
                  <c:v>5.42</c:v>
                </c:pt>
                <c:pt idx="21653">
                  <c:v>5.33</c:v>
                </c:pt>
                <c:pt idx="21654">
                  <c:v>5.28</c:v>
                </c:pt>
                <c:pt idx="21655">
                  <c:v>5.26</c:v>
                </c:pt>
                <c:pt idx="21656">
                  <c:v>5.26</c:v>
                </c:pt>
                <c:pt idx="21657">
                  <c:v>5.27</c:v>
                </c:pt>
                <c:pt idx="21658">
                  <c:v>5.3</c:v>
                </c:pt>
                <c:pt idx="21659">
                  <c:v>5.34</c:v>
                </c:pt>
                <c:pt idx="21660">
                  <c:v>5.4</c:v>
                </c:pt>
                <c:pt idx="21661">
                  <c:v>5.41</c:v>
                </c:pt>
                <c:pt idx="21662">
                  <c:v>5.46</c:v>
                </c:pt>
                <c:pt idx="21663">
                  <c:v>5.44</c:v>
                </c:pt>
                <c:pt idx="21664">
                  <c:v>5.41</c:v>
                </c:pt>
                <c:pt idx="21665">
                  <c:v>5.32</c:v>
                </c:pt>
                <c:pt idx="21666">
                  <c:v>5.26</c:v>
                </c:pt>
                <c:pt idx="21667">
                  <c:v>5.15</c:v>
                </c:pt>
                <c:pt idx="21668">
                  <c:v>5.05</c:v>
                </c:pt>
                <c:pt idx="21669">
                  <c:v>4.9400000000000004</c:v>
                </c:pt>
                <c:pt idx="21670">
                  <c:v>4.83</c:v>
                </c:pt>
                <c:pt idx="21671">
                  <c:v>4.7300000000000004</c:v>
                </c:pt>
                <c:pt idx="21672">
                  <c:v>4.63</c:v>
                </c:pt>
                <c:pt idx="21673">
                  <c:v>4.5599999999999996</c:v>
                </c:pt>
                <c:pt idx="21674">
                  <c:v>4.5</c:v>
                </c:pt>
                <c:pt idx="21675">
                  <c:v>4.5</c:v>
                </c:pt>
                <c:pt idx="21676">
                  <c:v>4.53</c:v>
                </c:pt>
                <c:pt idx="21677">
                  <c:v>4.6500000000000004</c:v>
                </c:pt>
                <c:pt idx="21678">
                  <c:v>4.76</c:v>
                </c:pt>
                <c:pt idx="21679">
                  <c:v>4.8</c:v>
                </c:pt>
                <c:pt idx="21680">
                  <c:v>4.8</c:v>
                </c:pt>
                <c:pt idx="21681">
                  <c:v>4.9800000000000004</c:v>
                </c:pt>
                <c:pt idx="21682">
                  <c:v>5.0999999999999996</c:v>
                </c:pt>
                <c:pt idx="21683">
                  <c:v>5.2</c:v>
                </c:pt>
                <c:pt idx="21684">
                  <c:v>5.29</c:v>
                </c:pt>
                <c:pt idx="21685">
                  <c:v>5.36</c:v>
                </c:pt>
                <c:pt idx="21686">
                  <c:v>5.46</c:v>
                </c:pt>
                <c:pt idx="21687">
                  <c:v>5.55</c:v>
                </c:pt>
                <c:pt idx="21688">
                  <c:v>5.58</c:v>
                </c:pt>
                <c:pt idx="21689">
                  <c:v>5.59</c:v>
                </c:pt>
                <c:pt idx="21690">
                  <c:v>5.55</c:v>
                </c:pt>
                <c:pt idx="21691">
                  <c:v>5.5</c:v>
                </c:pt>
                <c:pt idx="21692">
                  <c:v>5.41</c:v>
                </c:pt>
                <c:pt idx="21693">
                  <c:v>5.3</c:v>
                </c:pt>
                <c:pt idx="21694">
                  <c:v>5.17</c:v>
                </c:pt>
                <c:pt idx="21695">
                  <c:v>5.0199999999999996</c:v>
                </c:pt>
                <c:pt idx="21696">
                  <c:v>4.8899999999999997</c:v>
                </c:pt>
                <c:pt idx="21697">
                  <c:v>4.7300000000000004</c:v>
                </c:pt>
                <c:pt idx="21698">
                  <c:v>4.6100000000000003</c:v>
                </c:pt>
                <c:pt idx="21699">
                  <c:v>4.5</c:v>
                </c:pt>
                <c:pt idx="21700">
                  <c:v>4.4000000000000004</c:v>
                </c:pt>
                <c:pt idx="21701">
                  <c:v>4.2699999999999996</c:v>
                </c:pt>
                <c:pt idx="21702">
                  <c:v>4.12</c:v>
                </c:pt>
                <c:pt idx="21703">
                  <c:v>3.95</c:v>
                </c:pt>
                <c:pt idx="21704">
                  <c:v>3.81</c:v>
                </c:pt>
                <c:pt idx="21705">
                  <c:v>3.7</c:v>
                </c:pt>
                <c:pt idx="21706">
                  <c:v>3.59</c:v>
                </c:pt>
                <c:pt idx="21707">
                  <c:v>3.48</c:v>
                </c:pt>
                <c:pt idx="21708">
                  <c:v>3.41</c:v>
                </c:pt>
                <c:pt idx="21709">
                  <c:v>3.35</c:v>
                </c:pt>
                <c:pt idx="21710">
                  <c:v>3.3</c:v>
                </c:pt>
                <c:pt idx="21711">
                  <c:v>3.27</c:v>
                </c:pt>
                <c:pt idx="21712">
                  <c:v>3.22</c:v>
                </c:pt>
                <c:pt idx="21713">
                  <c:v>3.16</c:v>
                </c:pt>
                <c:pt idx="21714">
                  <c:v>3.12</c:v>
                </c:pt>
                <c:pt idx="21715">
                  <c:v>3.06</c:v>
                </c:pt>
                <c:pt idx="21716">
                  <c:v>3.04</c:v>
                </c:pt>
                <c:pt idx="21717">
                  <c:v>3.02</c:v>
                </c:pt>
                <c:pt idx="21718">
                  <c:v>3.02</c:v>
                </c:pt>
                <c:pt idx="21719">
                  <c:v>3.03</c:v>
                </c:pt>
                <c:pt idx="21720">
                  <c:v>3.04</c:v>
                </c:pt>
                <c:pt idx="21721">
                  <c:v>3.02</c:v>
                </c:pt>
                <c:pt idx="21722">
                  <c:v>3.02</c:v>
                </c:pt>
                <c:pt idx="21723">
                  <c:v>3.05</c:v>
                </c:pt>
                <c:pt idx="21724">
                  <c:v>3.21</c:v>
                </c:pt>
                <c:pt idx="21725">
                  <c:v>3.47</c:v>
                </c:pt>
                <c:pt idx="21726">
                  <c:v>3.56</c:v>
                </c:pt>
                <c:pt idx="21727">
                  <c:v>3.59</c:v>
                </c:pt>
                <c:pt idx="21728">
                  <c:v>3.56</c:v>
                </c:pt>
                <c:pt idx="21729">
                  <c:v>3.54</c:v>
                </c:pt>
                <c:pt idx="21730">
                  <c:v>3.5</c:v>
                </c:pt>
                <c:pt idx="21731">
                  <c:v>3.4</c:v>
                </c:pt>
                <c:pt idx="21732">
                  <c:v>3.3</c:v>
                </c:pt>
                <c:pt idx="21733">
                  <c:v>3.18</c:v>
                </c:pt>
                <c:pt idx="21734">
                  <c:v>3.08</c:v>
                </c:pt>
                <c:pt idx="21735">
                  <c:v>2.96</c:v>
                </c:pt>
                <c:pt idx="21736">
                  <c:v>2.87</c:v>
                </c:pt>
                <c:pt idx="21737">
                  <c:v>2.8</c:v>
                </c:pt>
                <c:pt idx="21738">
                  <c:v>2.75</c:v>
                </c:pt>
                <c:pt idx="21739">
                  <c:v>2.68</c:v>
                </c:pt>
                <c:pt idx="21740">
                  <c:v>2.66</c:v>
                </c:pt>
                <c:pt idx="21741">
                  <c:v>2.74</c:v>
                </c:pt>
                <c:pt idx="21742">
                  <c:v>2.85</c:v>
                </c:pt>
                <c:pt idx="21743">
                  <c:v>2.9</c:v>
                </c:pt>
                <c:pt idx="21744">
                  <c:v>2.9</c:v>
                </c:pt>
                <c:pt idx="21745">
                  <c:v>2.88</c:v>
                </c:pt>
                <c:pt idx="21746">
                  <c:v>2.88</c:v>
                </c:pt>
                <c:pt idx="21747">
                  <c:v>2.9</c:v>
                </c:pt>
                <c:pt idx="21748">
                  <c:v>2.8</c:v>
                </c:pt>
                <c:pt idx="21749">
                  <c:v>2.68</c:v>
                </c:pt>
                <c:pt idx="21750">
                  <c:v>2.62</c:v>
                </c:pt>
                <c:pt idx="21751">
                  <c:v>2.58</c:v>
                </c:pt>
                <c:pt idx="21752">
                  <c:v>2.58</c:v>
                </c:pt>
                <c:pt idx="21753">
                  <c:v>2.58</c:v>
                </c:pt>
                <c:pt idx="21754">
                  <c:v>2.56</c:v>
                </c:pt>
                <c:pt idx="21755">
                  <c:v>2.5499999999999998</c:v>
                </c:pt>
                <c:pt idx="21756">
                  <c:v>2.54</c:v>
                </c:pt>
                <c:pt idx="21757">
                  <c:v>2.56</c:v>
                </c:pt>
                <c:pt idx="21758">
                  <c:v>2.6</c:v>
                </c:pt>
                <c:pt idx="21759">
                  <c:v>2.61</c:v>
                </c:pt>
                <c:pt idx="21760">
                  <c:v>2.57</c:v>
                </c:pt>
                <c:pt idx="21761">
                  <c:v>2.5</c:v>
                </c:pt>
                <c:pt idx="21762">
                  <c:v>2.42</c:v>
                </c:pt>
                <c:pt idx="21763">
                  <c:v>2.42</c:v>
                </c:pt>
                <c:pt idx="21764">
                  <c:v>2.41</c:v>
                </c:pt>
                <c:pt idx="21765">
                  <c:v>2.42</c:v>
                </c:pt>
                <c:pt idx="21766">
                  <c:v>2.46</c:v>
                </c:pt>
                <c:pt idx="21767">
                  <c:v>2.61</c:v>
                </c:pt>
                <c:pt idx="21768">
                  <c:v>2.83</c:v>
                </c:pt>
                <c:pt idx="21769">
                  <c:v>3.28</c:v>
                </c:pt>
                <c:pt idx="21770">
                  <c:v>3.78</c:v>
                </c:pt>
                <c:pt idx="21771">
                  <c:v>4.1399999999999997</c:v>
                </c:pt>
                <c:pt idx="21772">
                  <c:v>4.42</c:v>
                </c:pt>
                <c:pt idx="21773">
                  <c:v>4.7</c:v>
                </c:pt>
                <c:pt idx="21774">
                  <c:v>4.91</c:v>
                </c:pt>
                <c:pt idx="21775">
                  <c:v>5.08</c:v>
                </c:pt>
                <c:pt idx="21776">
                  <c:v>5.27</c:v>
                </c:pt>
                <c:pt idx="21777">
                  <c:v>5.38</c:v>
                </c:pt>
                <c:pt idx="21778">
                  <c:v>5.38</c:v>
                </c:pt>
                <c:pt idx="21779">
                  <c:v>5.3</c:v>
                </c:pt>
                <c:pt idx="21780">
                  <c:v>5.15</c:v>
                </c:pt>
                <c:pt idx="21781">
                  <c:v>5.04</c:v>
                </c:pt>
                <c:pt idx="21782">
                  <c:v>4.8499999999999996</c:v>
                </c:pt>
                <c:pt idx="21783">
                  <c:v>4.68</c:v>
                </c:pt>
                <c:pt idx="21784">
                  <c:v>4.5</c:v>
                </c:pt>
                <c:pt idx="21785">
                  <c:v>4.42</c:v>
                </c:pt>
                <c:pt idx="21786">
                  <c:v>4.32</c:v>
                </c:pt>
                <c:pt idx="21787">
                  <c:v>4.37</c:v>
                </c:pt>
                <c:pt idx="21788">
                  <c:v>4.37</c:v>
                </c:pt>
                <c:pt idx="21789">
                  <c:v>4.38</c:v>
                </c:pt>
                <c:pt idx="21790">
                  <c:v>4.4000000000000004</c:v>
                </c:pt>
                <c:pt idx="21791">
                  <c:v>4.5</c:v>
                </c:pt>
                <c:pt idx="21792">
                  <c:v>4.57</c:v>
                </c:pt>
                <c:pt idx="21793">
                  <c:v>4.6500000000000004</c:v>
                </c:pt>
                <c:pt idx="21794">
                  <c:v>4.72</c:v>
                </c:pt>
                <c:pt idx="21795">
                  <c:v>4.8600000000000003</c:v>
                </c:pt>
                <c:pt idx="21796">
                  <c:v>4.9400000000000004</c:v>
                </c:pt>
                <c:pt idx="21797">
                  <c:v>5.0199999999999996</c:v>
                </c:pt>
                <c:pt idx="21798">
                  <c:v>5.0999999999999996</c:v>
                </c:pt>
                <c:pt idx="21799">
                  <c:v>5.1100000000000003</c:v>
                </c:pt>
                <c:pt idx="21800">
                  <c:v>5.0199999999999996</c:v>
                </c:pt>
                <c:pt idx="21801">
                  <c:v>4.8899999999999997</c:v>
                </c:pt>
                <c:pt idx="21802">
                  <c:v>4.74</c:v>
                </c:pt>
                <c:pt idx="21803">
                  <c:v>4.54</c:v>
                </c:pt>
                <c:pt idx="21804">
                  <c:v>4.3600000000000003</c:v>
                </c:pt>
                <c:pt idx="21805">
                  <c:v>4.2300000000000004</c:v>
                </c:pt>
                <c:pt idx="21806">
                  <c:v>4.18</c:v>
                </c:pt>
                <c:pt idx="21807">
                  <c:v>4.1399999999999997</c:v>
                </c:pt>
                <c:pt idx="21808">
                  <c:v>4.0199999999999996</c:v>
                </c:pt>
                <c:pt idx="21809">
                  <c:v>4</c:v>
                </c:pt>
                <c:pt idx="21810">
                  <c:v>3.94</c:v>
                </c:pt>
                <c:pt idx="21811">
                  <c:v>3.93</c:v>
                </c:pt>
                <c:pt idx="21812">
                  <c:v>4.0199999999999996</c:v>
                </c:pt>
                <c:pt idx="21813">
                  <c:v>4.21</c:v>
                </c:pt>
                <c:pt idx="21814">
                  <c:v>4.3499999999999996</c:v>
                </c:pt>
                <c:pt idx="21815">
                  <c:v>4.41</c:v>
                </c:pt>
                <c:pt idx="21816">
                  <c:v>4.47</c:v>
                </c:pt>
                <c:pt idx="21817">
                  <c:v>4.4400000000000004</c:v>
                </c:pt>
                <c:pt idx="21818">
                  <c:v>4.3899999999999997</c:v>
                </c:pt>
                <c:pt idx="21819">
                  <c:v>4.28</c:v>
                </c:pt>
                <c:pt idx="21820">
                  <c:v>4.18</c:v>
                </c:pt>
                <c:pt idx="21821">
                  <c:v>4.0999999999999996</c:v>
                </c:pt>
                <c:pt idx="21822">
                  <c:v>4</c:v>
                </c:pt>
                <c:pt idx="21823">
                  <c:v>3.92</c:v>
                </c:pt>
                <c:pt idx="21824">
                  <c:v>3.86</c:v>
                </c:pt>
                <c:pt idx="21825">
                  <c:v>3.8</c:v>
                </c:pt>
                <c:pt idx="21826">
                  <c:v>3.75</c:v>
                </c:pt>
                <c:pt idx="21827">
                  <c:v>3.71</c:v>
                </c:pt>
                <c:pt idx="21828">
                  <c:v>3.68</c:v>
                </c:pt>
                <c:pt idx="21829">
                  <c:v>3.68</c:v>
                </c:pt>
                <c:pt idx="21830">
                  <c:v>3.7</c:v>
                </c:pt>
                <c:pt idx="21831">
                  <c:v>3.65</c:v>
                </c:pt>
                <c:pt idx="21832">
                  <c:v>3.6</c:v>
                </c:pt>
                <c:pt idx="21833">
                  <c:v>3.57</c:v>
                </c:pt>
                <c:pt idx="21834">
                  <c:v>3.52</c:v>
                </c:pt>
                <c:pt idx="21835">
                  <c:v>3.56</c:v>
                </c:pt>
                <c:pt idx="21836">
                  <c:v>3.59</c:v>
                </c:pt>
                <c:pt idx="21837">
                  <c:v>3.66</c:v>
                </c:pt>
                <c:pt idx="21838">
                  <c:v>3.85</c:v>
                </c:pt>
                <c:pt idx="21839">
                  <c:v>4.08</c:v>
                </c:pt>
                <c:pt idx="21840">
                  <c:v>4.3099999999999996</c:v>
                </c:pt>
                <c:pt idx="21841">
                  <c:v>4.57</c:v>
                </c:pt>
                <c:pt idx="21842">
                  <c:v>4.88</c:v>
                </c:pt>
                <c:pt idx="21843">
                  <c:v>5.15</c:v>
                </c:pt>
                <c:pt idx="21844">
                  <c:v>5.45</c:v>
                </c:pt>
                <c:pt idx="21845">
                  <c:v>5.8</c:v>
                </c:pt>
                <c:pt idx="21846">
                  <c:v>6.02</c:v>
                </c:pt>
                <c:pt idx="21847">
                  <c:v>6.22</c:v>
                </c:pt>
                <c:pt idx="21848">
                  <c:v>6.4</c:v>
                </c:pt>
                <c:pt idx="21849">
                  <c:v>6.54</c:v>
                </c:pt>
                <c:pt idx="21850">
                  <c:v>6.72</c:v>
                </c:pt>
                <c:pt idx="21851">
                  <c:v>6.9</c:v>
                </c:pt>
                <c:pt idx="21852">
                  <c:v>7.04</c:v>
                </c:pt>
                <c:pt idx="21853">
                  <c:v>7.09</c:v>
                </c:pt>
                <c:pt idx="21854">
                  <c:v>7.09</c:v>
                </c:pt>
                <c:pt idx="21855">
                  <c:v>7.08</c:v>
                </c:pt>
                <c:pt idx="21856">
                  <c:v>7</c:v>
                </c:pt>
                <c:pt idx="21857">
                  <c:v>6.95</c:v>
                </c:pt>
                <c:pt idx="21858">
                  <c:v>6.94</c:v>
                </c:pt>
                <c:pt idx="21859">
                  <c:v>6.9</c:v>
                </c:pt>
                <c:pt idx="21860">
                  <c:v>6.84</c:v>
                </c:pt>
                <c:pt idx="21861">
                  <c:v>6.81</c:v>
                </c:pt>
                <c:pt idx="21862">
                  <c:v>6.77</c:v>
                </c:pt>
                <c:pt idx="21863">
                  <c:v>6.72</c:v>
                </c:pt>
                <c:pt idx="21864">
                  <c:v>6.7</c:v>
                </c:pt>
                <c:pt idx="21865">
                  <c:v>6.69</c:v>
                </c:pt>
                <c:pt idx="21866">
                  <c:v>6.66</c:v>
                </c:pt>
                <c:pt idx="21867">
                  <c:v>6.62</c:v>
                </c:pt>
                <c:pt idx="21868">
                  <c:v>6.58</c:v>
                </c:pt>
                <c:pt idx="21869">
                  <c:v>6.54</c:v>
                </c:pt>
                <c:pt idx="21870">
                  <c:v>6.48</c:v>
                </c:pt>
                <c:pt idx="21871">
                  <c:v>6.43</c:v>
                </c:pt>
                <c:pt idx="21872">
                  <c:v>6.4</c:v>
                </c:pt>
                <c:pt idx="21873">
                  <c:v>6.43</c:v>
                </c:pt>
                <c:pt idx="21874">
                  <c:v>6.42</c:v>
                </c:pt>
                <c:pt idx="21875">
                  <c:v>6.4</c:v>
                </c:pt>
                <c:pt idx="21876">
                  <c:v>6.46</c:v>
                </c:pt>
                <c:pt idx="21877">
                  <c:v>6.55</c:v>
                </c:pt>
                <c:pt idx="21878">
                  <c:v>6.57</c:v>
                </c:pt>
                <c:pt idx="21879">
                  <c:v>6.66</c:v>
                </c:pt>
                <c:pt idx="21880">
                  <c:v>6.76</c:v>
                </c:pt>
                <c:pt idx="21881">
                  <c:v>6.84</c:v>
                </c:pt>
                <c:pt idx="21882">
                  <c:v>6.91</c:v>
                </c:pt>
                <c:pt idx="21883">
                  <c:v>6.97</c:v>
                </c:pt>
                <c:pt idx="21884">
                  <c:v>7.02</c:v>
                </c:pt>
                <c:pt idx="21885">
                  <c:v>7.06</c:v>
                </c:pt>
                <c:pt idx="21886">
                  <c:v>7.01</c:v>
                </c:pt>
                <c:pt idx="21887">
                  <c:v>6.98</c:v>
                </c:pt>
                <c:pt idx="21888">
                  <c:v>6.93</c:v>
                </c:pt>
                <c:pt idx="21889">
                  <c:v>6.86</c:v>
                </c:pt>
                <c:pt idx="21890">
                  <c:v>6.77</c:v>
                </c:pt>
                <c:pt idx="21891">
                  <c:v>6.67</c:v>
                </c:pt>
                <c:pt idx="21892">
                  <c:v>6.59</c:v>
                </c:pt>
                <c:pt idx="21893">
                  <c:v>6.51</c:v>
                </c:pt>
                <c:pt idx="21894">
                  <c:v>6.44</c:v>
                </c:pt>
                <c:pt idx="21895">
                  <c:v>6.38</c:v>
                </c:pt>
                <c:pt idx="21896">
                  <c:v>6.3</c:v>
                </c:pt>
                <c:pt idx="21897">
                  <c:v>6.22</c:v>
                </c:pt>
                <c:pt idx="21898">
                  <c:v>6.16</c:v>
                </c:pt>
                <c:pt idx="21899">
                  <c:v>6.11</c:v>
                </c:pt>
                <c:pt idx="21900">
                  <c:v>6.1</c:v>
                </c:pt>
                <c:pt idx="21901">
                  <c:v>6.09</c:v>
                </c:pt>
                <c:pt idx="21902">
                  <c:v>6.11</c:v>
                </c:pt>
                <c:pt idx="21903">
                  <c:v>6.16</c:v>
                </c:pt>
                <c:pt idx="21904">
                  <c:v>6.26</c:v>
                </c:pt>
                <c:pt idx="21905">
                  <c:v>6.44</c:v>
                </c:pt>
                <c:pt idx="21906">
                  <c:v>6.56</c:v>
                </c:pt>
                <c:pt idx="21907">
                  <c:v>6.7</c:v>
                </c:pt>
                <c:pt idx="21908">
                  <c:v>6.92</c:v>
                </c:pt>
                <c:pt idx="21909">
                  <c:v>7.14</c:v>
                </c:pt>
                <c:pt idx="21910">
                  <c:v>7.32</c:v>
                </c:pt>
                <c:pt idx="21911">
                  <c:v>7.53</c:v>
                </c:pt>
                <c:pt idx="21912">
                  <c:v>7.71</c:v>
                </c:pt>
                <c:pt idx="21913">
                  <c:v>7.83</c:v>
                </c:pt>
                <c:pt idx="21914">
                  <c:v>7.88</c:v>
                </c:pt>
                <c:pt idx="21915">
                  <c:v>7.93</c:v>
                </c:pt>
                <c:pt idx="21916">
                  <c:v>7.92</c:v>
                </c:pt>
                <c:pt idx="21917">
                  <c:v>7.9</c:v>
                </c:pt>
                <c:pt idx="21918">
                  <c:v>7.85</c:v>
                </c:pt>
                <c:pt idx="21919">
                  <c:v>7.74</c:v>
                </c:pt>
                <c:pt idx="21920">
                  <c:v>7.71</c:v>
                </c:pt>
                <c:pt idx="21921">
                  <c:v>7.62</c:v>
                </c:pt>
                <c:pt idx="21922">
                  <c:v>7.52</c:v>
                </c:pt>
                <c:pt idx="21923">
                  <c:v>7.42</c:v>
                </c:pt>
                <c:pt idx="21924">
                  <c:v>7.33</c:v>
                </c:pt>
                <c:pt idx="21925">
                  <c:v>7.23</c:v>
                </c:pt>
                <c:pt idx="21926">
                  <c:v>7.14</c:v>
                </c:pt>
                <c:pt idx="21927">
                  <c:v>7.04</c:v>
                </c:pt>
                <c:pt idx="21928">
                  <c:v>6.98</c:v>
                </c:pt>
                <c:pt idx="21929">
                  <c:v>6.9</c:v>
                </c:pt>
                <c:pt idx="21930">
                  <c:v>6.83</c:v>
                </c:pt>
                <c:pt idx="21931">
                  <c:v>6.77</c:v>
                </c:pt>
                <c:pt idx="21932">
                  <c:v>6.8</c:v>
                </c:pt>
                <c:pt idx="21933">
                  <c:v>6.75</c:v>
                </c:pt>
                <c:pt idx="21934">
                  <c:v>6.73</c:v>
                </c:pt>
                <c:pt idx="21935">
                  <c:v>6.77</c:v>
                </c:pt>
                <c:pt idx="21936">
                  <c:v>6.78</c:v>
                </c:pt>
                <c:pt idx="21937">
                  <c:v>6.78</c:v>
                </c:pt>
                <c:pt idx="21938">
                  <c:v>6.78</c:v>
                </c:pt>
                <c:pt idx="21939">
                  <c:v>6.78</c:v>
                </c:pt>
                <c:pt idx="21940">
                  <c:v>6.78</c:v>
                </c:pt>
                <c:pt idx="21941">
                  <c:v>6.77</c:v>
                </c:pt>
                <c:pt idx="21942">
                  <c:v>6.72</c:v>
                </c:pt>
                <c:pt idx="21943">
                  <c:v>6.69</c:v>
                </c:pt>
                <c:pt idx="21944">
                  <c:v>6.65</c:v>
                </c:pt>
                <c:pt idx="21945">
                  <c:v>6.62</c:v>
                </c:pt>
                <c:pt idx="21946">
                  <c:v>6.6</c:v>
                </c:pt>
                <c:pt idx="21947">
                  <c:v>6.54</c:v>
                </c:pt>
                <c:pt idx="21948">
                  <c:v>6.49</c:v>
                </c:pt>
                <c:pt idx="21949">
                  <c:v>6.43</c:v>
                </c:pt>
                <c:pt idx="21950">
                  <c:v>6.37</c:v>
                </c:pt>
                <c:pt idx="21951">
                  <c:v>6.29</c:v>
                </c:pt>
                <c:pt idx="21952">
                  <c:v>6.22</c:v>
                </c:pt>
                <c:pt idx="21953">
                  <c:v>6.14</c:v>
                </c:pt>
                <c:pt idx="21954">
                  <c:v>6.06</c:v>
                </c:pt>
                <c:pt idx="21955">
                  <c:v>5.97</c:v>
                </c:pt>
                <c:pt idx="21956">
                  <c:v>5.9</c:v>
                </c:pt>
                <c:pt idx="21957">
                  <c:v>5.84</c:v>
                </c:pt>
                <c:pt idx="21958">
                  <c:v>5.77</c:v>
                </c:pt>
                <c:pt idx="21959">
                  <c:v>5.72</c:v>
                </c:pt>
                <c:pt idx="21960">
                  <c:v>5.66</c:v>
                </c:pt>
                <c:pt idx="21961">
                  <c:v>5.62</c:v>
                </c:pt>
                <c:pt idx="21962">
                  <c:v>5.56</c:v>
                </c:pt>
                <c:pt idx="21963">
                  <c:v>5.54</c:v>
                </c:pt>
                <c:pt idx="21964">
                  <c:v>5.62</c:v>
                </c:pt>
                <c:pt idx="21965">
                  <c:v>5.59</c:v>
                </c:pt>
                <c:pt idx="21966">
                  <c:v>5.52</c:v>
                </c:pt>
                <c:pt idx="21967">
                  <c:v>5.44</c:v>
                </c:pt>
                <c:pt idx="21968">
                  <c:v>5.43</c:v>
                </c:pt>
                <c:pt idx="21969">
                  <c:v>5.38</c:v>
                </c:pt>
                <c:pt idx="21970">
                  <c:v>5.29</c:v>
                </c:pt>
                <c:pt idx="21971">
                  <c:v>5.18</c:v>
                </c:pt>
                <c:pt idx="21972">
                  <c:v>5.04</c:v>
                </c:pt>
                <c:pt idx="21973">
                  <c:v>4.9400000000000004</c:v>
                </c:pt>
                <c:pt idx="21974">
                  <c:v>4.84</c:v>
                </c:pt>
                <c:pt idx="21975">
                  <c:v>4.74</c:v>
                </c:pt>
                <c:pt idx="21976">
                  <c:v>4.62</c:v>
                </c:pt>
                <c:pt idx="21977">
                  <c:v>4.54</c:v>
                </c:pt>
                <c:pt idx="21978">
                  <c:v>4.46</c:v>
                </c:pt>
                <c:pt idx="21979">
                  <c:v>4.37</c:v>
                </c:pt>
                <c:pt idx="21980">
                  <c:v>4.26</c:v>
                </c:pt>
                <c:pt idx="21981">
                  <c:v>4.2</c:v>
                </c:pt>
                <c:pt idx="21982">
                  <c:v>4.18</c:v>
                </c:pt>
                <c:pt idx="21983">
                  <c:v>4.18</c:v>
                </c:pt>
                <c:pt idx="21984">
                  <c:v>4.16</c:v>
                </c:pt>
                <c:pt idx="21985">
                  <c:v>4.1500000000000004</c:v>
                </c:pt>
                <c:pt idx="21986">
                  <c:v>4.1100000000000003</c:v>
                </c:pt>
                <c:pt idx="21987">
                  <c:v>4.04</c:v>
                </c:pt>
                <c:pt idx="21988">
                  <c:v>4</c:v>
                </c:pt>
                <c:pt idx="21989">
                  <c:v>3.95</c:v>
                </c:pt>
                <c:pt idx="21990">
                  <c:v>3.92</c:v>
                </c:pt>
                <c:pt idx="21991">
                  <c:v>3.9</c:v>
                </c:pt>
                <c:pt idx="21992">
                  <c:v>3.92</c:v>
                </c:pt>
                <c:pt idx="21993">
                  <c:v>3.93</c:v>
                </c:pt>
                <c:pt idx="21994">
                  <c:v>3.94</c:v>
                </c:pt>
                <c:pt idx="21995">
                  <c:v>3.95</c:v>
                </c:pt>
                <c:pt idx="21996">
                  <c:v>3.95</c:v>
                </c:pt>
                <c:pt idx="21997">
                  <c:v>3.92</c:v>
                </c:pt>
                <c:pt idx="21998">
                  <c:v>3.87</c:v>
                </c:pt>
                <c:pt idx="21999">
                  <c:v>3.8</c:v>
                </c:pt>
                <c:pt idx="22000">
                  <c:v>3.74</c:v>
                </c:pt>
                <c:pt idx="22001">
                  <c:v>3.69</c:v>
                </c:pt>
                <c:pt idx="22002">
                  <c:v>3.66</c:v>
                </c:pt>
                <c:pt idx="22003">
                  <c:v>3.64</c:v>
                </c:pt>
                <c:pt idx="22004">
                  <c:v>3.66</c:v>
                </c:pt>
                <c:pt idx="22005">
                  <c:v>3.66</c:v>
                </c:pt>
                <c:pt idx="22006">
                  <c:v>3.69</c:v>
                </c:pt>
                <c:pt idx="22007">
                  <c:v>3.71</c:v>
                </c:pt>
                <c:pt idx="22008">
                  <c:v>3.75</c:v>
                </c:pt>
                <c:pt idx="22009">
                  <c:v>3.77</c:v>
                </c:pt>
                <c:pt idx="22010">
                  <c:v>3.78</c:v>
                </c:pt>
                <c:pt idx="22011">
                  <c:v>3.78</c:v>
                </c:pt>
                <c:pt idx="22012">
                  <c:v>3.76</c:v>
                </c:pt>
                <c:pt idx="22013">
                  <c:v>3.71</c:v>
                </c:pt>
                <c:pt idx="22014">
                  <c:v>3.64</c:v>
                </c:pt>
                <c:pt idx="22015">
                  <c:v>3.55</c:v>
                </c:pt>
                <c:pt idx="22016">
                  <c:v>3.48</c:v>
                </c:pt>
                <c:pt idx="22017">
                  <c:v>3.38</c:v>
                </c:pt>
                <c:pt idx="22018">
                  <c:v>3.3</c:v>
                </c:pt>
                <c:pt idx="22019">
                  <c:v>3.2</c:v>
                </c:pt>
                <c:pt idx="22020">
                  <c:v>3.1</c:v>
                </c:pt>
                <c:pt idx="22021">
                  <c:v>3.01</c:v>
                </c:pt>
                <c:pt idx="22022">
                  <c:v>2.96</c:v>
                </c:pt>
                <c:pt idx="22023">
                  <c:v>3</c:v>
                </c:pt>
                <c:pt idx="22024">
                  <c:v>3.06</c:v>
                </c:pt>
                <c:pt idx="22025">
                  <c:v>3.09</c:v>
                </c:pt>
                <c:pt idx="22026">
                  <c:v>3.1</c:v>
                </c:pt>
                <c:pt idx="22027">
                  <c:v>3.13</c:v>
                </c:pt>
                <c:pt idx="22028">
                  <c:v>3.15</c:v>
                </c:pt>
                <c:pt idx="22029">
                  <c:v>3.16</c:v>
                </c:pt>
                <c:pt idx="22030">
                  <c:v>3.09</c:v>
                </c:pt>
                <c:pt idx="22031">
                  <c:v>3.05</c:v>
                </c:pt>
                <c:pt idx="22032">
                  <c:v>3</c:v>
                </c:pt>
                <c:pt idx="22033">
                  <c:v>2.94</c:v>
                </c:pt>
                <c:pt idx="22034">
                  <c:v>2.88</c:v>
                </c:pt>
                <c:pt idx="22035">
                  <c:v>2.87</c:v>
                </c:pt>
                <c:pt idx="22036">
                  <c:v>2.87</c:v>
                </c:pt>
                <c:pt idx="22037">
                  <c:v>2.85</c:v>
                </c:pt>
                <c:pt idx="22038">
                  <c:v>2.86</c:v>
                </c:pt>
                <c:pt idx="22039">
                  <c:v>2.88</c:v>
                </c:pt>
                <c:pt idx="22040">
                  <c:v>2.96</c:v>
                </c:pt>
                <c:pt idx="22041">
                  <c:v>3.11</c:v>
                </c:pt>
                <c:pt idx="22042">
                  <c:v>3.28</c:v>
                </c:pt>
                <c:pt idx="22043">
                  <c:v>3.36</c:v>
                </c:pt>
                <c:pt idx="22044">
                  <c:v>3.36</c:v>
                </c:pt>
                <c:pt idx="22045">
                  <c:v>3.3</c:v>
                </c:pt>
                <c:pt idx="22046">
                  <c:v>3.22</c:v>
                </c:pt>
                <c:pt idx="22047">
                  <c:v>3.13</c:v>
                </c:pt>
                <c:pt idx="22048">
                  <c:v>3.04</c:v>
                </c:pt>
                <c:pt idx="22049">
                  <c:v>2.97</c:v>
                </c:pt>
                <c:pt idx="22050">
                  <c:v>2.92</c:v>
                </c:pt>
                <c:pt idx="22051">
                  <c:v>2.83</c:v>
                </c:pt>
                <c:pt idx="22052">
                  <c:v>2.73</c:v>
                </c:pt>
                <c:pt idx="22053">
                  <c:v>2.65</c:v>
                </c:pt>
                <c:pt idx="22054">
                  <c:v>2.6</c:v>
                </c:pt>
                <c:pt idx="22055">
                  <c:v>2.54</c:v>
                </c:pt>
                <c:pt idx="22056">
                  <c:v>2.52</c:v>
                </c:pt>
                <c:pt idx="22057">
                  <c:v>2.52</c:v>
                </c:pt>
                <c:pt idx="22058">
                  <c:v>2.54</c:v>
                </c:pt>
                <c:pt idx="22059">
                  <c:v>2.52</c:v>
                </c:pt>
                <c:pt idx="22060">
                  <c:v>2.48</c:v>
                </c:pt>
                <c:pt idx="22061">
                  <c:v>2.4</c:v>
                </c:pt>
                <c:pt idx="22062">
                  <c:v>2.33</c:v>
                </c:pt>
                <c:pt idx="22063">
                  <c:v>2.2599999999999998</c:v>
                </c:pt>
                <c:pt idx="22064">
                  <c:v>2.2200000000000002</c:v>
                </c:pt>
                <c:pt idx="22065">
                  <c:v>2.2000000000000002</c:v>
                </c:pt>
                <c:pt idx="22066">
                  <c:v>2.17</c:v>
                </c:pt>
                <c:pt idx="22067">
                  <c:v>2.17</c:v>
                </c:pt>
                <c:pt idx="22068">
                  <c:v>2.17</c:v>
                </c:pt>
                <c:pt idx="22069">
                  <c:v>2.14</c:v>
                </c:pt>
                <c:pt idx="22070">
                  <c:v>2.1</c:v>
                </c:pt>
                <c:pt idx="22071">
                  <c:v>2.06</c:v>
                </c:pt>
                <c:pt idx="22072">
                  <c:v>2</c:v>
                </c:pt>
                <c:pt idx="22073">
                  <c:v>1.93</c:v>
                </c:pt>
                <c:pt idx="22074">
                  <c:v>1.88</c:v>
                </c:pt>
                <c:pt idx="22075">
                  <c:v>1.92</c:v>
                </c:pt>
                <c:pt idx="22076">
                  <c:v>1.99</c:v>
                </c:pt>
                <c:pt idx="22077">
                  <c:v>2.02</c:v>
                </c:pt>
                <c:pt idx="22078">
                  <c:v>2.02</c:v>
                </c:pt>
                <c:pt idx="22079">
                  <c:v>2.0099999999999998</c:v>
                </c:pt>
                <c:pt idx="22080">
                  <c:v>1.96</c:v>
                </c:pt>
                <c:pt idx="22081">
                  <c:v>1.92</c:v>
                </c:pt>
                <c:pt idx="22082">
                  <c:v>1.86</c:v>
                </c:pt>
                <c:pt idx="22083">
                  <c:v>1.8</c:v>
                </c:pt>
                <c:pt idx="22084">
                  <c:v>1.75</c:v>
                </c:pt>
                <c:pt idx="22085">
                  <c:v>1.7</c:v>
                </c:pt>
                <c:pt idx="22086">
                  <c:v>1.65</c:v>
                </c:pt>
                <c:pt idx="22087">
                  <c:v>1.6</c:v>
                </c:pt>
                <c:pt idx="22088">
                  <c:v>1.54</c:v>
                </c:pt>
                <c:pt idx="22089">
                  <c:v>1.52</c:v>
                </c:pt>
                <c:pt idx="22090">
                  <c:v>1.5</c:v>
                </c:pt>
                <c:pt idx="22091">
                  <c:v>1.49</c:v>
                </c:pt>
                <c:pt idx="22092">
                  <c:v>1.49</c:v>
                </c:pt>
                <c:pt idx="22093">
                  <c:v>1.52</c:v>
                </c:pt>
                <c:pt idx="22094">
                  <c:v>1.53</c:v>
                </c:pt>
                <c:pt idx="22095">
                  <c:v>1.5</c:v>
                </c:pt>
                <c:pt idx="22096">
                  <c:v>1.48</c:v>
                </c:pt>
                <c:pt idx="22097">
                  <c:v>1.44</c:v>
                </c:pt>
                <c:pt idx="22098">
                  <c:v>1.41</c:v>
                </c:pt>
                <c:pt idx="22099">
                  <c:v>1.38</c:v>
                </c:pt>
                <c:pt idx="22100">
                  <c:v>1.36</c:v>
                </c:pt>
                <c:pt idx="22101">
                  <c:v>1.33</c:v>
                </c:pt>
                <c:pt idx="22102">
                  <c:v>1.31</c:v>
                </c:pt>
                <c:pt idx="22103">
                  <c:v>1.31</c:v>
                </c:pt>
                <c:pt idx="22104">
                  <c:v>1.35</c:v>
                </c:pt>
                <c:pt idx="22105">
                  <c:v>1.43</c:v>
                </c:pt>
                <c:pt idx="22106">
                  <c:v>1.59</c:v>
                </c:pt>
                <c:pt idx="22107">
                  <c:v>1.82</c:v>
                </c:pt>
                <c:pt idx="22108">
                  <c:v>2.04</c:v>
                </c:pt>
                <c:pt idx="22109">
                  <c:v>2.2400000000000002</c:v>
                </c:pt>
                <c:pt idx="22110">
                  <c:v>2.3199999999999998</c:v>
                </c:pt>
                <c:pt idx="22111">
                  <c:v>2.33</c:v>
                </c:pt>
                <c:pt idx="22112">
                  <c:v>2.2999999999999998</c:v>
                </c:pt>
                <c:pt idx="22113">
                  <c:v>2.2200000000000002</c:v>
                </c:pt>
                <c:pt idx="22114">
                  <c:v>2.16</c:v>
                </c:pt>
                <c:pt idx="22115">
                  <c:v>2.12</c:v>
                </c:pt>
                <c:pt idx="22116">
                  <c:v>2.0699999999999998</c:v>
                </c:pt>
                <c:pt idx="22117">
                  <c:v>2.04</c:v>
                </c:pt>
                <c:pt idx="22118">
                  <c:v>2</c:v>
                </c:pt>
                <c:pt idx="22119">
                  <c:v>1.94</c:v>
                </c:pt>
                <c:pt idx="22120">
                  <c:v>1.87</c:v>
                </c:pt>
                <c:pt idx="22121">
                  <c:v>1.84</c:v>
                </c:pt>
                <c:pt idx="22122">
                  <c:v>1.79</c:v>
                </c:pt>
                <c:pt idx="22123">
                  <c:v>1.72</c:v>
                </c:pt>
                <c:pt idx="22124">
                  <c:v>1.66</c:v>
                </c:pt>
                <c:pt idx="22125">
                  <c:v>1.59</c:v>
                </c:pt>
                <c:pt idx="22126">
                  <c:v>1.51</c:v>
                </c:pt>
                <c:pt idx="22127">
                  <c:v>1.44</c:v>
                </c:pt>
                <c:pt idx="22128">
                  <c:v>1.39</c:v>
                </c:pt>
                <c:pt idx="22129">
                  <c:v>1.33</c:v>
                </c:pt>
                <c:pt idx="22130">
                  <c:v>1.28</c:v>
                </c:pt>
                <c:pt idx="22131">
                  <c:v>1.26</c:v>
                </c:pt>
                <c:pt idx="22132">
                  <c:v>1.26</c:v>
                </c:pt>
                <c:pt idx="22133">
                  <c:v>1.26</c:v>
                </c:pt>
                <c:pt idx="22134">
                  <c:v>1.29</c:v>
                </c:pt>
                <c:pt idx="22135">
                  <c:v>1.33</c:v>
                </c:pt>
                <c:pt idx="22136">
                  <c:v>1.34</c:v>
                </c:pt>
                <c:pt idx="22137">
                  <c:v>1.34</c:v>
                </c:pt>
                <c:pt idx="22138">
                  <c:v>1.34</c:v>
                </c:pt>
                <c:pt idx="22139">
                  <c:v>1.38</c:v>
                </c:pt>
                <c:pt idx="22140">
                  <c:v>1.49</c:v>
                </c:pt>
                <c:pt idx="22141">
                  <c:v>1.69</c:v>
                </c:pt>
                <c:pt idx="22142">
                  <c:v>2</c:v>
                </c:pt>
                <c:pt idx="22143">
                  <c:v>2.33</c:v>
                </c:pt>
                <c:pt idx="22144">
                  <c:v>2.65</c:v>
                </c:pt>
                <c:pt idx="22145">
                  <c:v>2.82</c:v>
                </c:pt>
                <c:pt idx="22146">
                  <c:v>2.92</c:v>
                </c:pt>
                <c:pt idx="22147">
                  <c:v>2.97</c:v>
                </c:pt>
                <c:pt idx="22148">
                  <c:v>2.94</c:v>
                </c:pt>
                <c:pt idx="22149">
                  <c:v>2.86</c:v>
                </c:pt>
                <c:pt idx="22150">
                  <c:v>2.79</c:v>
                </c:pt>
                <c:pt idx="22151">
                  <c:v>2.74</c:v>
                </c:pt>
                <c:pt idx="22152">
                  <c:v>2.7</c:v>
                </c:pt>
                <c:pt idx="22153">
                  <c:v>2.72</c:v>
                </c:pt>
                <c:pt idx="22154">
                  <c:v>2.77</c:v>
                </c:pt>
                <c:pt idx="22155">
                  <c:v>2.86</c:v>
                </c:pt>
                <c:pt idx="22156">
                  <c:v>2.9</c:v>
                </c:pt>
                <c:pt idx="22157">
                  <c:v>2.95</c:v>
                </c:pt>
                <c:pt idx="22158">
                  <c:v>3.01</c:v>
                </c:pt>
                <c:pt idx="22159">
                  <c:v>3.09</c:v>
                </c:pt>
                <c:pt idx="22160">
                  <c:v>3.16</c:v>
                </c:pt>
                <c:pt idx="22161">
                  <c:v>3.3</c:v>
                </c:pt>
                <c:pt idx="22162">
                  <c:v>3.45</c:v>
                </c:pt>
                <c:pt idx="22163">
                  <c:v>3.59</c:v>
                </c:pt>
                <c:pt idx="22164">
                  <c:v>3.71</c:v>
                </c:pt>
                <c:pt idx="22165">
                  <c:v>3.8</c:v>
                </c:pt>
                <c:pt idx="22166">
                  <c:v>3.86</c:v>
                </c:pt>
                <c:pt idx="22167">
                  <c:v>3.89</c:v>
                </c:pt>
                <c:pt idx="22168">
                  <c:v>3.88</c:v>
                </c:pt>
                <c:pt idx="22169">
                  <c:v>3.82</c:v>
                </c:pt>
                <c:pt idx="22170">
                  <c:v>3.76</c:v>
                </c:pt>
                <c:pt idx="22171">
                  <c:v>3.72</c:v>
                </c:pt>
                <c:pt idx="22172">
                  <c:v>3.68</c:v>
                </c:pt>
                <c:pt idx="22173">
                  <c:v>3.66</c:v>
                </c:pt>
                <c:pt idx="22174">
                  <c:v>3.64</c:v>
                </c:pt>
                <c:pt idx="22175">
                  <c:v>3.54</c:v>
                </c:pt>
                <c:pt idx="22176">
                  <c:v>3.45</c:v>
                </c:pt>
                <c:pt idx="22177">
                  <c:v>3.4</c:v>
                </c:pt>
                <c:pt idx="22178">
                  <c:v>3.36</c:v>
                </c:pt>
                <c:pt idx="22179">
                  <c:v>3.32</c:v>
                </c:pt>
                <c:pt idx="22180">
                  <c:v>3.26</c:v>
                </c:pt>
                <c:pt idx="22181">
                  <c:v>3.18</c:v>
                </c:pt>
                <c:pt idx="22182">
                  <c:v>3.13</c:v>
                </c:pt>
                <c:pt idx="22183">
                  <c:v>3.1</c:v>
                </c:pt>
                <c:pt idx="22184">
                  <c:v>3.12</c:v>
                </c:pt>
                <c:pt idx="22185">
                  <c:v>3.17</c:v>
                </c:pt>
                <c:pt idx="22186">
                  <c:v>3.22</c:v>
                </c:pt>
                <c:pt idx="22187">
                  <c:v>3.28</c:v>
                </c:pt>
                <c:pt idx="22188">
                  <c:v>3.3</c:v>
                </c:pt>
                <c:pt idx="22189">
                  <c:v>3.33</c:v>
                </c:pt>
                <c:pt idx="22190">
                  <c:v>3.28</c:v>
                </c:pt>
                <c:pt idx="22191">
                  <c:v>3.19</c:v>
                </c:pt>
                <c:pt idx="22192">
                  <c:v>3.11</c:v>
                </c:pt>
                <c:pt idx="22193">
                  <c:v>3.05</c:v>
                </c:pt>
                <c:pt idx="22194">
                  <c:v>2.99</c:v>
                </c:pt>
                <c:pt idx="22195">
                  <c:v>2.93</c:v>
                </c:pt>
                <c:pt idx="22196">
                  <c:v>2.93</c:v>
                </c:pt>
                <c:pt idx="22197">
                  <c:v>2.9</c:v>
                </c:pt>
                <c:pt idx="22198">
                  <c:v>2.86</c:v>
                </c:pt>
                <c:pt idx="22199">
                  <c:v>2.77</c:v>
                </c:pt>
                <c:pt idx="22200">
                  <c:v>2.73</c:v>
                </c:pt>
                <c:pt idx="22201">
                  <c:v>2.65</c:v>
                </c:pt>
                <c:pt idx="22202">
                  <c:v>2.59</c:v>
                </c:pt>
                <c:pt idx="22203">
                  <c:v>2.5299999999999998</c:v>
                </c:pt>
                <c:pt idx="22204">
                  <c:v>2.48</c:v>
                </c:pt>
                <c:pt idx="22205">
                  <c:v>2.39</c:v>
                </c:pt>
                <c:pt idx="22206">
                  <c:v>2.31</c:v>
                </c:pt>
                <c:pt idx="22207">
                  <c:v>2.25</c:v>
                </c:pt>
                <c:pt idx="22208">
                  <c:v>2.19</c:v>
                </c:pt>
                <c:pt idx="22209">
                  <c:v>2.13</c:v>
                </c:pt>
                <c:pt idx="22210">
                  <c:v>2.09</c:v>
                </c:pt>
                <c:pt idx="22211">
                  <c:v>2.09</c:v>
                </c:pt>
                <c:pt idx="22212">
                  <c:v>2.15</c:v>
                </c:pt>
                <c:pt idx="22213">
                  <c:v>2.25</c:v>
                </c:pt>
                <c:pt idx="22214">
                  <c:v>2.36</c:v>
                </c:pt>
                <c:pt idx="22215">
                  <c:v>2.5299999999999998</c:v>
                </c:pt>
                <c:pt idx="22216">
                  <c:v>2.75</c:v>
                </c:pt>
                <c:pt idx="22217">
                  <c:v>2.96</c:v>
                </c:pt>
                <c:pt idx="22218">
                  <c:v>3.19</c:v>
                </c:pt>
                <c:pt idx="22219">
                  <c:v>3.36</c:v>
                </c:pt>
                <c:pt idx="22220">
                  <c:v>3.51</c:v>
                </c:pt>
                <c:pt idx="22221">
                  <c:v>3.7</c:v>
                </c:pt>
                <c:pt idx="22222">
                  <c:v>3.88</c:v>
                </c:pt>
                <c:pt idx="22223">
                  <c:v>4.0199999999999996</c:v>
                </c:pt>
                <c:pt idx="22224">
                  <c:v>4.18</c:v>
                </c:pt>
                <c:pt idx="22225">
                  <c:v>4.28</c:v>
                </c:pt>
                <c:pt idx="22226">
                  <c:v>4.3600000000000003</c:v>
                </c:pt>
                <c:pt idx="22227">
                  <c:v>4.41</c:v>
                </c:pt>
                <c:pt idx="22228">
                  <c:v>4.5</c:v>
                </c:pt>
                <c:pt idx="22229">
                  <c:v>4.62</c:v>
                </c:pt>
                <c:pt idx="22230">
                  <c:v>4.6900000000000004</c:v>
                </c:pt>
                <c:pt idx="22231">
                  <c:v>4.71</c:v>
                </c:pt>
                <c:pt idx="22232">
                  <c:v>4.71</c:v>
                </c:pt>
                <c:pt idx="22233">
                  <c:v>4.68</c:v>
                </c:pt>
                <c:pt idx="22234">
                  <c:v>4.62</c:v>
                </c:pt>
                <c:pt idx="22235">
                  <c:v>4.57</c:v>
                </c:pt>
                <c:pt idx="22236">
                  <c:v>4.5</c:v>
                </c:pt>
                <c:pt idx="22237">
                  <c:v>4.4400000000000004</c:v>
                </c:pt>
                <c:pt idx="22238">
                  <c:v>4.42</c:v>
                </c:pt>
                <c:pt idx="22239">
                  <c:v>4.3600000000000003</c:v>
                </c:pt>
                <c:pt idx="22240">
                  <c:v>4.3099999999999996</c:v>
                </c:pt>
                <c:pt idx="22241">
                  <c:v>4.34</c:v>
                </c:pt>
                <c:pt idx="22242">
                  <c:v>4.34</c:v>
                </c:pt>
                <c:pt idx="22243">
                  <c:v>4.38</c:v>
                </c:pt>
                <c:pt idx="22244">
                  <c:v>4.46</c:v>
                </c:pt>
                <c:pt idx="22245">
                  <c:v>4.5999999999999996</c:v>
                </c:pt>
                <c:pt idx="22246">
                  <c:v>4.7300000000000004</c:v>
                </c:pt>
                <c:pt idx="22247">
                  <c:v>4.84</c:v>
                </c:pt>
                <c:pt idx="22248">
                  <c:v>4.93</c:v>
                </c:pt>
                <c:pt idx="22249">
                  <c:v>4.99</c:v>
                </c:pt>
                <c:pt idx="22250">
                  <c:v>5.04</c:v>
                </c:pt>
                <c:pt idx="22251">
                  <c:v>5.08</c:v>
                </c:pt>
                <c:pt idx="22252">
                  <c:v>5.08</c:v>
                </c:pt>
                <c:pt idx="22253">
                  <c:v>5.08</c:v>
                </c:pt>
                <c:pt idx="22254">
                  <c:v>5.05</c:v>
                </c:pt>
                <c:pt idx="22255">
                  <c:v>4.99</c:v>
                </c:pt>
                <c:pt idx="22256">
                  <c:v>4.93</c:v>
                </c:pt>
                <c:pt idx="22257">
                  <c:v>4.88</c:v>
                </c:pt>
                <c:pt idx="22258">
                  <c:v>4.8499999999999996</c:v>
                </c:pt>
                <c:pt idx="22259">
                  <c:v>4.82</c:v>
                </c:pt>
                <c:pt idx="22260">
                  <c:v>4.76</c:v>
                </c:pt>
                <c:pt idx="22261">
                  <c:v>4.7</c:v>
                </c:pt>
                <c:pt idx="22262">
                  <c:v>4.66</c:v>
                </c:pt>
                <c:pt idx="22263">
                  <c:v>4.62</c:v>
                </c:pt>
                <c:pt idx="22264">
                  <c:v>4.6100000000000003</c:v>
                </c:pt>
                <c:pt idx="22265">
                  <c:v>4.6100000000000003</c:v>
                </c:pt>
                <c:pt idx="22266">
                  <c:v>4.6100000000000003</c:v>
                </c:pt>
                <c:pt idx="22267">
                  <c:v>4.63</c:v>
                </c:pt>
                <c:pt idx="22268">
                  <c:v>4.71</c:v>
                </c:pt>
                <c:pt idx="22269">
                  <c:v>4.78</c:v>
                </c:pt>
                <c:pt idx="22270">
                  <c:v>4.8499999999999996</c:v>
                </c:pt>
                <c:pt idx="22271">
                  <c:v>4.9400000000000004</c:v>
                </c:pt>
                <c:pt idx="22272">
                  <c:v>5.0199999999999996</c:v>
                </c:pt>
                <c:pt idx="22273">
                  <c:v>5.0999999999999996</c:v>
                </c:pt>
                <c:pt idx="22274">
                  <c:v>5.18</c:v>
                </c:pt>
                <c:pt idx="22275">
                  <c:v>5.34</c:v>
                </c:pt>
                <c:pt idx="22276">
                  <c:v>5.42</c:v>
                </c:pt>
                <c:pt idx="22277">
                  <c:v>5.48</c:v>
                </c:pt>
                <c:pt idx="22278">
                  <c:v>5.5</c:v>
                </c:pt>
                <c:pt idx="22279">
                  <c:v>5.52</c:v>
                </c:pt>
                <c:pt idx="22280">
                  <c:v>5.55</c:v>
                </c:pt>
                <c:pt idx="22281">
                  <c:v>5.57</c:v>
                </c:pt>
                <c:pt idx="22282">
                  <c:v>5.59</c:v>
                </c:pt>
                <c:pt idx="22283">
                  <c:v>5.64</c:v>
                </c:pt>
                <c:pt idx="22284">
                  <c:v>5.67</c:v>
                </c:pt>
                <c:pt idx="22285">
                  <c:v>5.7</c:v>
                </c:pt>
                <c:pt idx="22286">
                  <c:v>5.73</c:v>
                </c:pt>
                <c:pt idx="22287">
                  <c:v>5.76</c:v>
                </c:pt>
                <c:pt idx="22288">
                  <c:v>5.78</c:v>
                </c:pt>
                <c:pt idx="22289">
                  <c:v>5.82</c:v>
                </c:pt>
                <c:pt idx="22290">
                  <c:v>5.82</c:v>
                </c:pt>
                <c:pt idx="22291">
                  <c:v>5.82</c:v>
                </c:pt>
                <c:pt idx="22292">
                  <c:v>5.87</c:v>
                </c:pt>
                <c:pt idx="22293">
                  <c:v>5.87</c:v>
                </c:pt>
                <c:pt idx="22294">
                  <c:v>5.84</c:v>
                </c:pt>
                <c:pt idx="22295">
                  <c:v>5.8</c:v>
                </c:pt>
                <c:pt idx="22296">
                  <c:v>5.73</c:v>
                </c:pt>
                <c:pt idx="22297">
                  <c:v>5.66</c:v>
                </c:pt>
                <c:pt idx="22298">
                  <c:v>5.61</c:v>
                </c:pt>
                <c:pt idx="22299">
                  <c:v>5.57</c:v>
                </c:pt>
                <c:pt idx="22300">
                  <c:v>5.59</c:v>
                </c:pt>
                <c:pt idx="22301">
                  <c:v>5.62</c:v>
                </c:pt>
                <c:pt idx="22302">
                  <c:v>5.62</c:v>
                </c:pt>
                <c:pt idx="22303">
                  <c:v>5.61</c:v>
                </c:pt>
                <c:pt idx="22304">
                  <c:v>5.6</c:v>
                </c:pt>
                <c:pt idx="22305">
                  <c:v>5.58</c:v>
                </c:pt>
                <c:pt idx="22306">
                  <c:v>5.56</c:v>
                </c:pt>
                <c:pt idx="22307">
                  <c:v>5.51</c:v>
                </c:pt>
                <c:pt idx="22308">
                  <c:v>5.44</c:v>
                </c:pt>
                <c:pt idx="22309">
                  <c:v>5.35</c:v>
                </c:pt>
                <c:pt idx="22310">
                  <c:v>5.33</c:v>
                </c:pt>
                <c:pt idx="22311">
                  <c:v>5.31</c:v>
                </c:pt>
                <c:pt idx="22312">
                  <c:v>5.26</c:v>
                </c:pt>
                <c:pt idx="22313">
                  <c:v>5.22</c:v>
                </c:pt>
                <c:pt idx="22314">
                  <c:v>5.22</c:v>
                </c:pt>
                <c:pt idx="22315">
                  <c:v>5.18</c:v>
                </c:pt>
                <c:pt idx="22316">
                  <c:v>5.14</c:v>
                </c:pt>
                <c:pt idx="22317">
                  <c:v>5.0999999999999996</c:v>
                </c:pt>
                <c:pt idx="22318">
                  <c:v>5.04</c:v>
                </c:pt>
                <c:pt idx="22319">
                  <c:v>4.9800000000000004</c:v>
                </c:pt>
                <c:pt idx="22320">
                  <c:v>4.9000000000000004</c:v>
                </c:pt>
                <c:pt idx="22321">
                  <c:v>4.8</c:v>
                </c:pt>
                <c:pt idx="22322">
                  <c:v>4.67</c:v>
                </c:pt>
                <c:pt idx="22323">
                  <c:v>4.5</c:v>
                </c:pt>
                <c:pt idx="22324">
                  <c:v>4.33</c:v>
                </c:pt>
                <c:pt idx="22325">
                  <c:v>4.13</c:v>
                </c:pt>
                <c:pt idx="22326">
                  <c:v>3.97</c:v>
                </c:pt>
                <c:pt idx="22327">
                  <c:v>3.84</c:v>
                </c:pt>
                <c:pt idx="22328">
                  <c:v>3.66</c:v>
                </c:pt>
                <c:pt idx="22329">
                  <c:v>3.5</c:v>
                </c:pt>
                <c:pt idx="22330">
                  <c:v>3.36</c:v>
                </c:pt>
                <c:pt idx="22331">
                  <c:v>3.26</c:v>
                </c:pt>
                <c:pt idx="22332">
                  <c:v>3.07</c:v>
                </c:pt>
                <c:pt idx="22333">
                  <c:v>3</c:v>
                </c:pt>
                <c:pt idx="22334">
                  <c:v>2.92</c:v>
                </c:pt>
                <c:pt idx="22335">
                  <c:v>2.88</c:v>
                </c:pt>
                <c:pt idx="22336">
                  <c:v>2.86</c:v>
                </c:pt>
                <c:pt idx="22337">
                  <c:v>2.86</c:v>
                </c:pt>
                <c:pt idx="22338">
                  <c:v>2.86</c:v>
                </c:pt>
                <c:pt idx="22339">
                  <c:v>2.86</c:v>
                </c:pt>
                <c:pt idx="22340">
                  <c:v>2.86</c:v>
                </c:pt>
                <c:pt idx="22341">
                  <c:v>2.85</c:v>
                </c:pt>
                <c:pt idx="22342">
                  <c:v>2.83</c:v>
                </c:pt>
                <c:pt idx="22343">
                  <c:v>2.81</c:v>
                </c:pt>
                <c:pt idx="22344">
                  <c:v>2.79</c:v>
                </c:pt>
                <c:pt idx="22345">
                  <c:v>2.74</c:v>
                </c:pt>
                <c:pt idx="22346">
                  <c:v>2.7</c:v>
                </c:pt>
                <c:pt idx="22347">
                  <c:v>2.63</c:v>
                </c:pt>
                <c:pt idx="22348">
                  <c:v>2.58</c:v>
                </c:pt>
                <c:pt idx="22349">
                  <c:v>2.52</c:v>
                </c:pt>
                <c:pt idx="22350">
                  <c:v>2.4500000000000002</c:v>
                </c:pt>
                <c:pt idx="22351">
                  <c:v>2.4</c:v>
                </c:pt>
                <c:pt idx="22352">
                  <c:v>2.38</c:v>
                </c:pt>
                <c:pt idx="22353">
                  <c:v>2.36</c:v>
                </c:pt>
                <c:pt idx="22354">
                  <c:v>2.34</c:v>
                </c:pt>
                <c:pt idx="22355">
                  <c:v>2.31</c:v>
                </c:pt>
                <c:pt idx="22356">
                  <c:v>2.2799999999999998</c:v>
                </c:pt>
                <c:pt idx="22357">
                  <c:v>2.23</c:v>
                </c:pt>
                <c:pt idx="22358">
                  <c:v>2.19</c:v>
                </c:pt>
                <c:pt idx="22359">
                  <c:v>2.14</c:v>
                </c:pt>
                <c:pt idx="22360">
                  <c:v>2.11</c:v>
                </c:pt>
                <c:pt idx="22361">
                  <c:v>2.0699999999999998</c:v>
                </c:pt>
                <c:pt idx="22362">
                  <c:v>2.02</c:v>
                </c:pt>
                <c:pt idx="22363">
                  <c:v>1.94</c:v>
                </c:pt>
                <c:pt idx="22364">
                  <c:v>1.89</c:v>
                </c:pt>
                <c:pt idx="22365">
                  <c:v>1.83</c:v>
                </c:pt>
                <c:pt idx="22366">
                  <c:v>1.79</c:v>
                </c:pt>
                <c:pt idx="22367">
                  <c:v>1.75</c:v>
                </c:pt>
                <c:pt idx="22368">
                  <c:v>1.74</c:v>
                </c:pt>
                <c:pt idx="22369">
                  <c:v>1.76</c:v>
                </c:pt>
                <c:pt idx="22370">
                  <c:v>1.8</c:v>
                </c:pt>
                <c:pt idx="22371">
                  <c:v>1.84</c:v>
                </c:pt>
                <c:pt idx="22372">
                  <c:v>1.86</c:v>
                </c:pt>
                <c:pt idx="22373">
                  <c:v>1.88</c:v>
                </c:pt>
                <c:pt idx="22374">
                  <c:v>1.9</c:v>
                </c:pt>
                <c:pt idx="22375">
                  <c:v>1.87</c:v>
                </c:pt>
                <c:pt idx="22376">
                  <c:v>1.84</c:v>
                </c:pt>
                <c:pt idx="22377">
                  <c:v>1.8</c:v>
                </c:pt>
                <c:pt idx="22378">
                  <c:v>1.73</c:v>
                </c:pt>
                <c:pt idx="22379">
                  <c:v>1.65</c:v>
                </c:pt>
                <c:pt idx="22380">
                  <c:v>1.6</c:v>
                </c:pt>
                <c:pt idx="22381">
                  <c:v>1.6</c:v>
                </c:pt>
                <c:pt idx="22382">
                  <c:v>1.66</c:v>
                </c:pt>
                <c:pt idx="22383">
                  <c:v>1.82</c:v>
                </c:pt>
                <c:pt idx="22384">
                  <c:v>2</c:v>
                </c:pt>
                <c:pt idx="22385">
                  <c:v>2.11</c:v>
                </c:pt>
                <c:pt idx="22386">
                  <c:v>2.16</c:v>
                </c:pt>
                <c:pt idx="22387">
                  <c:v>2.1800000000000002</c:v>
                </c:pt>
                <c:pt idx="22388">
                  <c:v>2.19</c:v>
                </c:pt>
                <c:pt idx="22389">
                  <c:v>2.19</c:v>
                </c:pt>
                <c:pt idx="22390">
                  <c:v>2.19</c:v>
                </c:pt>
                <c:pt idx="22391">
                  <c:v>2.23</c:v>
                </c:pt>
                <c:pt idx="22392">
                  <c:v>2.2599999999999998</c:v>
                </c:pt>
                <c:pt idx="22393">
                  <c:v>2.3199999999999998</c:v>
                </c:pt>
                <c:pt idx="22394">
                  <c:v>2.34</c:v>
                </c:pt>
                <c:pt idx="22395">
                  <c:v>2.38</c:v>
                </c:pt>
                <c:pt idx="22396">
                  <c:v>2.38</c:v>
                </c:pt>
                <c:pt idx="22397">
                  <c:v>2.33</c:v>
                </c:pt>
                <c:pt idx="22398">
                  <c:v>2.25</c:v>
                </c:pt>
                <c:pt idx="22399">
                  <c:v>2.17</c:v>
                </c:pt>
                <c:pt idx="22400">
                  <c:v>2.1</c:v>
                </c:pt>
                <c:pt idx="22401">
                  <c:v>2.0499999999999998</c:v>
                </c:pt>
                <c:pt idx="22402">
                  <c:v>2</c:v>
                </c:pt>
                <c:pt idx="22403">
                  <c:v>1.94</c:v>
                </c:pt>
                <c:pt idx="22404">
                  <c:v>1.86</c:v>
                </c:pt>
                <c:pt idx="22405">
                  <c:v>1.8</c:v>
                </c:pt>
                <c:pt idx="22406">
                  <c:v>1.73</c:v>
                </c:pt>
                <c:pt idx="22407">
                  <c:v>1.65</c:v>
                </c:pt>
                <c:pt idx="22408">
                  <c:v>1.58</c:v>
                </c:pt>
                <c:pt idx="22409">
                  <c:v>1.48</c:v>
                </c:pt>
                <c:pt idx="22410">
                  <c:v>1.51</c:v>
                </c:pt>
                <c:pt idx="22411">
                  <c:v>1.56</c:v>
                </c:pt>
                <c:pt idx="22412">
                  <c:v>1.62</c:v>
                </c:pt>
                <c:pt idx="22413">
                  <c:v>1.66</c:v>
                </c:pt>
                <c:pt idx="22414">
                  <c:v>1.7</c:v>
                </c:pt>
                <c:pt idx="22415">
                  <c:v>1.71</c:v>
                </c:pt>
                <c:pt idx="22416">
                  <c:v>1.68</c:v>
                </c:pt>
                <c:pt idx="22417">
                  <c:v>1.66</c:v>
                </c:pt>
                <c:pt idx="22418">
                  <c:v>1.66</c:v>
                </c:pt>
                <c:pt idx="22419">
                  <c:v>1.72</c:v>
                </c:pt>
                <c:pt idx="22420">
                  <c:v>1.82</c:v>
                </c:pt>
                <c:pt idx="22421">
                  <c:v>1.96</c:v>
                </c:pt>
                <c:pt idx="22422">
                  <c:v>2.1</c:v>
                </c:pt>
                <c:pt idx="22423">
                  <c:v>2.2999999999999998</c:v>
                </c:pt>
                <c:pt idx="22424">
                  <c:v>2.4500000000000002</c:v>
                </c:pt>
                <c:pt idx="22425">
                  <c:v>2.58</c:v>
                </c:pt>
                <c:pt idx="22426">
                  <c:v>2.64</c:v>
                </c:pt>
                <c:pt idx="22427">
                  <c:v>2.62</c:v>
                </c:pt>
                <c:pt idx="22428">
                  <c:v>2.5499999999999998</c:v>
                </c:pt>
                <c:pt idx="22429">
                  <c:v>2.4500000000000002</c:v>
                </c:pt>
                <c:pt idx="22430">
                  <c:v>2.34</c:v>
                </c:pt>
                <c:pt idx="22431">
                  <c:v>2.23</c:v>
                </c:pt>
                <c:pt idx="22432">
                  <c:v>2.12</c:v>
                </c:pt>
                <c:pt idx="22433">
                  <c:v>2.02</c:v>
                </c:pt>
                <c:pt idx="22434">
                  <c:v>1.93</c:v>
                </c:pt>
                <c:pt idx="22435">
                  <c:v>1.83</c:v>
                </c:pt>
                <c:pt idx="22436">
                  <c:v>1.8</c:v>
                </c:pt>
                <c:pt idx="22437">
                  <c:v>1.73</c:v>
                </c:pt>
                <c:pt idx="22438">
                  <c:v>1.66</c:v>
                </c:pt>
                <c:pt idx="22439">
                  <c:v>1.59</c:v>
                </c:pt>
                <c:pt idx="22440">
                  <c:v>1.53</c:v>
                </c:pt>
                <c:pt idx="22441">
                  <c:v>1.48</c:v>
                </c:pt>
                <c:pt idx="22442">
                  <c:v>1.43</c:v>
                </c:pt>
                <c:pt idx="22443">
                  <c:v>1.38</c:v>
                </c:pt>
                <c:pt idx="22444">
                  <c:v>1.34</c:v>
                </c:pt>
                <c:pt idx="22445">
                  <c:v>1.31</c:v>
                </c:pt>
                <c:pt idx="22446">
                  <c:v>1.26</c:v>
                </c:pt>
                <c:pt idx="22447">
                  <c:v>1.22</c:v>
                </c:pt>
                <c:pt idx="22448">
                  <c:v>1.17</c:v>
                </c:pt>
                <c:pt idx="22449">
                  <c:v>1.1599999999999999</c:v>
                </c:pt>
                <c:pt idx="22450">
                  <c:v>1.1599999999999999</c:v>
                </c:pt>
                <c:pt idx="22451">
                  <c:v>1.2</c:v>
                </c:pt>
                <c:pt idx="22452">
                  <c:v>1.26</c:v>
                </c:pt>
                <c:pt idx="22453">
                  <c:v>1.33</c:v>
                </c:pt>
                <c:pt idx="22454">
                  <c:v>1.36</c:v>
                </c:pt>
                <c:pt idx="22455">
                  <c:v>1.47</c:v>
                </c:pt>
                <c:pt idx="22456">
                  <c:v>1.58</c:v>
                </c:pt>
                <c:pt idx="22457">
                  <c:v>1.73</c:v>
                </c:pt>
                <c:pt idx="22458">
                  <c:v>1.92</c:v>
                </c:pt>
                <c:pt idx="22459">
                  <c:v>2.0499999999999998</c:v>
                </c:pt>
                <c:pt idx="22460">
                  <c:v>2.0499999999999998</c:v>
                </c:pt>
                <c:pt idx="22461">
                  <c:v>2.0499999999999998</c:v>
                </c:pt>
                <c:pt idx="22462">
                  <c:v>2.02</c:v>
                </c:pt>
                <c:pt idx="22463">
                  <c:v>1.98</c:v>
                </c:pt>
                <c:pt idx="22464">
                  <c:v>1.87</c:v>
                </c:pt>
                <c:pt idx="22465">
                  <c:v>1.73</c:v>
                </c:pt>
                <c:pt idx="22466">
                  <c:v>1.64</c:v>
                </c:pt>
                <c:pt idx="22467">
                  <c:v>1.56</c:v>
                </c:pt>
                <c:pt idx="22468">
                  <c:v>1.54</c:v>
                </c:pt>
                <c:pt idx="22469">
                  <c:v>1.52</c:v>
                </c:pt>
                <c:pt idx="22470">
                  <c:v>1.56</c:v>
                </c:pt>
                <c:pt idx="22471">
                  <c:v>1.64</c:v>
                </c:pt>
                <c:pt idx="22472">
                  <c:v>1.64</c:v>
                </c:pt>
                <c:pt idx="22473">
                  <c:v>1.57</c:v>
                </c:pt>
                <c:pt idx="22474">
                  <c:v>1.45</c:v>
                </c:pt>
                <c:pt idx="22475">
                  <c:v>1.4</c:v>
                </c:pt>
                <c:pt idx="22476">
                  <c:v>1.35</c:v>
                </c:pt>
                <c:pt idx="22477">
                  <c:v>1.3</c:v>
                </c:pt>
                <c:pt idx="22478">
                  <c:v>1.34</c:v>
                </c:pt>
                <c:pt idx="22479">
                  <c:v>1.37</c:v>
                </c:pt>
                <c:pt idx="22480">
                  <c:v>1.35</c:v>
                </c:pt>
                <c:pt idx="22481">
                  <c:v>1.35</c:v>
                </c:pt>
                <c:pt idx="22482">
                  <c:v>1.3</c:v>
                </c:pt>
                <c:pt idx="22483">
                  <c:v>1.3</c:v>
                </c:pt>
                <c:pt idx="22484">
                  <c:v>1.34</c:v>
                </c:pt>
                <c:pt idx="22485">
                  <c:v>1.34</c:v>
                </c:pt>
                <c:pt idx="22486">
                  <c:v>1.35</c:v>
                </c:pt>
                <c:pt idx="22487">
                  <c:v>1.36</c:v>
                </c:pt>
                <c:pt idx="22488">
                  <c:v>1.39</c:v>
                </c:pt>
                <c:pt idx="22489">
                  <c:v>1.39</c:v>
                </c:pt>
                <c:pt idx="22490">
                  <c:v>1.37</c:v>
                </c:pt>
                <c:pt idx="22491">
                  <c:v>1.36</c:v>
                </c:pt>
                <c:pt idx="22492">
                  <c:v>1.32</c:v>
                </c:pt>
                <c:pt idx="22493">
                  <c:v>1.29</c:v>
                </c:pt>
                <c:pt idx="22494">
                  <c:v>1.26</c:v>
                </c:pt>
                <c:pt idx="22495">
                  <c:v>1.2</c:v>
                </c:pt>
                <c:pt idx="22496">
                  <c:v>1.1499999999999999</c:v>
                </c:pt>
                <c:pt idx="22497">
                  <c:v>1.1200000000000001</c:v>
                </c:pt>
                <c:pt idx="22498">
                  <c:v>1.1000000000000001</c:v>
                </c:pt>
                <c:pt idx="22499">
                  <c:v>1.07</c:v>
                </c:pt>
                <c:pt idx="22500">
                  <c:v>1.02</c:v>
                </c:pt>
                <c:pt idx="22501">
                  <c:v>1.02</c:v>
                </c:pt>
                <c:pt idx="22502">
                  <c:v>1.02</c:v>
                </c:pt>
                <c:pt idx="22503">
                  <c:v>1</c:v>
                </c:pt>
                <c:pt idx="22504">
                  <c:v>0.95</c:v>
                </c:pt>
                <c:pt idx="22505">
                  <c:v>0.92</c:v>
                </c:pt>
                <c:pt idx="22506">
                  <c:v>0.9</c:v>
                </c:pt>
                <c:pt idx="22507">
                  <c:v>0.86</c:v>
                </c:pt>
                <c:pt idx="22508">
                  <c:v>0.86</c:v>
                </c:pt>
                <c:pt idx="22509">
                  <c:v>0.86</c:v>
                </c:pt>
                <c:pt idx="22510">
                  <c:v>0.9</c:v>
                </c:pt>
                <c:pt idx="22511">
                  <c:v>0.92</c:v>
                </c:pt>
                <c:pt idx="22512">
                  <c:v>0.94</c:v>
                </c:pt>
                <c:pt idx="22513">
                  <c:v>0.95</c:v>
                </c:pt>
                <c:pt idx="22514">
                  <c:v>0.95</c:v>
                </c:pt>
                <c:pt idx="22515">
                  <c:v>0.93</c:v>
                </c:pt>
                <c:pt idx="22516">
                  <c:v>0.93</c:v>
                </c:pt>
                <c:pt idx="22517">
                  <c:v>0.96</c:v>
                </c:pt>
                <c:pt idx="22518">
                  <c:v>1.02</c:v>
                </c:pt>
                <c:pt idx="22519">
                  <c:v>1.0900000000000001</c:v>
                </c:pt>
                <c:pt idx="22520">
                  <c:v>1.1299999999999999</c:v>
                </c:pt>
                <c:pt idx="22521">
                  <c:v>1.21</c:v>
                </c:pt>
                <c:pt idx="22522">
                  <c:v>1.25</c:v>
                </c:pt>
                <c:pt idx="22523">
                  <c:v>1.25</c:v>
                </c:pt>
                <c:pt idx="22524">
                  <c:v>1.2</c:v>
                </c:pt>
                <c:pt idx="22525">
                  <c:v>1.1299999999999999</c:v>
                </c:pt>
                <c:pt idx="22526">
                  <c:v>1.07</c:v>
                </c:pt>
                <c:pt idx="22527">
                  <c:v>1.07</c:v>
                </c:pt>
                <c:pt idx="22528">
                  <c:v>1.07</c:v>
                </c:pt>
                <c:pt idx="22529">
                  <c:v>1.07</c:v>
                </c:pt>
                <c:pt idx="22530">
                  <c:v>1.1499999999999999</c:v>
                </c:pt>
                <c:pt idx="22531">
                  <c:v>1.28</c:v>
                </c:pt>
                <c:pt idx="22532">
                  <c:v>1.36</c:v>
                </c:pt>
                <c:pt idx="22533">
                  <c:v>1.38</c:v>
                </c:pt>
                <c:pt idx="22534">
                  <c:v>1.41</c:v>
                </c:pt>
                <c:pt idx="22535">
                  <c:v>1.45</c:v>
                </c:pt>
                <c:pt idx="22536">
                  <c:v>1.48</c:v>
                </c:pt>
                <c:pt idx="22537">
                  <c:v>1.42</c:v>
                </c:pt>
                <c:pt idx="22538">
                  <c:v>1.36</c:v>
                </c:pt>
                <c:pt idx="22539">
                  <c:v>1.26</c:v>
                </c:pt>
                <c:pt idx="22540">
                  <c:v>1.19</c:v>
                </c:pt>
                <c:pt idx="22541">
                  <c:v>1.0900000000000001</c:v>
                </c:pt>
                <c:pt idx="22542">
                  <c:v>1.01</c:v>
                </c:pt>
                <c:pt idx="22543">
                  <c:v>0.97</c:v>
                </c:pt>
                <c:pt idx="22544">
                  <c:v>0.94</c:v>
                </c:pt>
                <c:pt idx="22545">
                  <c:v>0.96</c:v>
                </c:pt>
                <c:pt idx="22546">
                  <c:v>0.98</c:v>
                </c:pt>
                <c:pt idx="22547">
                  <c:v>0.99</c:v>
                </c:pt>
                <c:pt idx="22548">
                  <c:v>1.1200000000000001</c:v>
                </c:pt>
                <c:pt idx="22549">
                  <c:v>1.23</c:v>
                </c:pt>
                <c:pt idx="22550">
                  <c:v>1.3</c:v>
                </c:pt>
                <c:pt idx="22551">
                  <c:v>1.36</c:v>
                </c:pt>
                <c:pt idx="22552">
                  <c:v>1.4</c:v>
                </c:pt>
                <c:pt idx="22553">
                  <c:v>1.42</c:v>
                </c:pt>
                <c:pt idx="22554">
                  <c:v>1.47</c:v>
                </c:pt>
                <c:pt idx="22555">
                  <c:v>1.45</c:v>
                </c:pt>
                <c:pt idx="22556">
                  <c:v>1.43</c:v>
                </c:pt>
                <c:pt idx="22557">
                  <c:v>1.41</c:v>
                </c:pt>
                <c:pt idx="22558">
                  <c:v>1.4</c:v>
                </c:pt>
                <c:pt idx="22559">
                  <c:v>1.48</c:v>
                </c:pt>
                <c:pt idx="22560">
                  <c:v>1.63</c:v>
                </c:pt>
                <c:pt idx="22561">
                  <c:v>1.84</c:v>
                </c:pt>
                <c:pt idx="22562">
                  <c:v>2.06</c:v>
                </c:pt>
                <c:pt idx="22563">
                  <c:v>2.35</c:v>
                </c:pt>
                <c:pt idx="22564">
                  <c:v>2.6</c:v>
                </c:pt>
                <c:pt idx="22565">
                  <c:v>2.76</c:v>
                </c:pt>
                <c:pt idx="22566">
                  <c:v>2.82</c:v>
                </c:pt>
                <c:pt idx="22567">
                  <c:v>2.79</c:v>
                </c:pt>
                <c:pt idx="22568">
                  <c:v>2.73</c:v>
                </c:pt>
                <c:pt idx="22569">
                  <c:v>2.66</c:v>
                </c:pt>
                <c:pt idx="22570">
                  <c:v>2.63</c:v>
                </c:pt>
                <c:pt idx="22571">
                  <c:v>2.62</c:v>
                </c:pt>
                <c:pt idx="22572">
                  <c:v>2.62</c:v>
                </c:pt>
                <c:pt idx="22573">
                  <c:v>2.61</c:v>
                </c:pt>
                <c:pt idx="22574">
                  <c:v>2.58</c:v>
                </c:pt>
                <c:pt idx="22575">
                  <c:v>2.5299999999999998</c:v>
                </c:pt>
                <c:pt idx="22576">
                  <c:v>2.5</c:v>
                </c:pt>
                <c:pt idx="22577">
                  <c:v>2.4700000000000002</c:v>
                </c:pt>
                <c:pt idx="22578">
                  <c:v>2.4</c:v>
                </c:pt>
                <c:pt idx="22579">
                  <c:v>2.33</c:v>
                </c:pt>
                <c:pt idx="22580">
                  <c:v>2.2799999999999998</c:v>
                </c:pt>
                <c:pt idx="22581">
                  <c:v>2.25</c:v>
                </c:pt>
                <c:pt idx="22582">
                  <c:v>2.2599999999999998</c:v>
                </c:pt>
                <c:pt idx="22583">
                  <c:v>2.31</c:v>
                </c:pt>
                <c:pt idx="22584">
                  <c:v>2.38</c:v>
                </c:pt>
                <c:pt idx="22585">
                  <c:v>2.4700000000000002</c:v>
                </c:pt>
                <c:pt idx="22586">
                  <c:v>2.48</c:v>
                </c:pt>
                <c:pt idx="22587">
                  <c:v>2.6</c:v>
                </c:pt>
                <c:pt idx="22588">
                  <c:v>2.62</c:v>
                </c:pt>
                <c:pt idx="22589">
                  <c:v>2.62</c:v>
                </c:pt>
                <c:pt idx="22590">
                  <c:v>2.65</c:v>
                </c:pt>
                <c:pt idx="22591">
                  <c:v>2.7</c:v>
                </c:pt>
                <c:pt idx="22592">
                  <c:v>2.8</c:v>
                </c:pt>
                <c:pt idx="22593">
                  <c:v>2.85</c:v>
                </c:pt>
                <c:pt idx="22594">
                  <c:v>2.89</c:v>
                </c:pt>
                <c:pt idx="22595">
                  <c:v>2.9</c:v>
                </c:pt>
                <c:pt idx="22596">
                  <c:v>2.89</c:v>
                </c:pt>
                <c:pt idx="22597">
                  <c:v>2.86</c:v>
                </c:pt>
                <c:pt idx="22598">
                  <c:v>2.8</c:v>
                </c:pt>
                <c:pt idx="22599">
                  <c:v>2.76</c:v>
                </c:pt>
                <c:pt idx="22600">
                  <c:v>2.68</c:v>
                </c:pt>
                <c:pt idx="22601">
                  <c:v>2.5499999999999998</c:v>
                </c:pt>
                <c:pt idx="22602">
                  <c:v>2.41</c:v>
                </c:pt>
                <c:pt idx="22603">
                  <c:v>2.31</c:v>
                </c:pt>
                <c:pt idx="22604">
                  <c:v>2.25</c:v>
                </c:pt>
                <c:pt idx="22605">
                  <c:v>2.23</c:v>
                </c:pt>
                <c:pt idx="22606">
                  <c:v>2.38</c:v>
                </c:pt>
                <c:pt idx="22607">
                  <c:v>2.63</c:v>
                </c:pt>
                <c:pt idx="22608">
                  <c:v>2.9</c:v>
                </c:pt>
                <c:pt idx="22609">
                  <c:v>3.16</c:v>
                </c:pt>
                <c:pt idx="22610">
                  <c:v>3.45</c:v>
                </c:pt>
                <c:pt idx="22611">
                  <c:v>3.72</c:v>
                </c:pt>
                <c:pt idx="22612">
                  <c:v>3.98</c:v>
                </c:pt>
                <c:pt idx="22613">
                  <c:v>4.1399999999999997</c:v>
                </c:pt>
                <c:pt idx="22614">
                  <c:v>4.3</c:v>
                </c:pt>
                <c:pt idx="22615">
                  <c:v>4.4000000000000004</c:v>
                </c:pt>
                <c:pt idx="22616">
                  <c:v>4.5599999999999996</c:v>
                </c:pt>
                <c:pt idx="22617">
                  <c:v>4.6500000000000004</c:v>
                </c:pt>
                <c:pt idx="22618">
                  <c:v>4.74</c:v>
                </c:pt>
                <c:pt idx="22619">
                  <c:v>4.76</c:v>
                </c:pt>
                <c:pt idx="22620">
                  <c:v>4.76</c:v>
                </c:pt>
                <c:pt idx="22621">
                  <c:v>4.75</c:v>
                </c:pt>
                <c:pt idx="22622">
                  <c:v>4.7</c:v>
                </c:pt>
                <c:pt idx="22623">
                  <c:v>4.6500000000000004</c:v>
                </c:pt>
                <c:pt idx="22624">
                  <c:v>4.54</c:v>
                </c:pt>
                <c:pt idx="22625">
                  <c:v>4.4000000000000004</c:v>
                </c:pt>
                <c:pt idx="22626">
                  <c:v>4.26</c:v>
                </c:pt>
                <c:pt idx="22627">
                  <c:v>4.13</c:v>
                </c:pt>
                <c:pt idx="22628">
                  <c:v>3.99</c:v>
                </c:pt>
                <c:pt idx="22629">
                  <c:v>3.95</c:v>
                </c:pt>
                <c:pt idx="22630">
                  <c:v>3.86</c:v>
                </c:pt>
                <c:pt idx="22631">
                  <c:v>3.78</c:v>
                </c:pt>
                <c:pt idx="22632">
                  <c:v>3.68</c:v>
                </c:pt>
                <c:pt idx="22633">
                  <c:v>3.61</c:v>
                </c:pt>
                <c:pt idx="22634">
                  <c:v>3.53</c:v>
                </c:pt>
                <c:pt idx="22635">
                  <c:v>3.45</c:v>
                </c:pt>
                <c:pt idx="22636">
                  <c:v>3.38</c:v>
                </c:pt>
                <c:pt idx="22637">
                  <c:v>3.29</c:v>
                </c:pt>
                <c:pt idx="22638">
                  <c:v>3.24</c:v>
                </c:pt>
                <c:pt idx="22639">
                  <c:v>3.2</c:v>
                </c:pt>
                <c:pt idx="22640">
                  <c:v>3.12</c:v>
                </c:pt>
                <c:pt idx="22641">
                  <c:v>3.1</c:v>
                </c:pt>
                <c:pt idx="22642">
                  <c:v>3.08</c:v>
                </c:pt>
                <c:pt idx="22643">
                  <c:v>3.08</c:v>
                </c:pt>
                <c:pt idx="22644">
                  <c:v>3.07</c:v>
                </c:pt>
                <c:pt idx="22645">
                  <c:v>3.12</c:v>
                </c:pt>
                <c:pt idx="22646">
                  <c:v>3.15</c:v>
                </c:pt>
                <c:pt idx="22647">
                  <c:v>3.2</c:v>
                </c:pt>
                <c:pt idx="22648">
                  <c:v>3.24</c:v>
                </c:pt>
                <c:pt idx="22649">
                  <c:v>3.26</c:v>
                </c:pt>
                <c:pt idx="22650">
                  <c:v>3.26</c:v>
                </c:pt>
                <c:pt idx="22651">
                  <c:v>3.27</c:v>
                </c:pt>
                <c:pt idx="22652">
                  <c:v>3.3</c:v>
                </c:pt>
                <c:pt idx="22653">
                  <c:v>3.34</c:v>
                </c:pt>
                <c:pt idx="22654">
                  <c:v>3.39</c:v>
                </c:pt>
                <c:pt idx="22655">
                  <c:v>3.41</c:v>
                </c:pt>
                <c:pt idx="22656">
                  <c:v>3.42</c:v>
                </c:pt>
                <c:pt idx="22657">
                  <c:v>3.4</c:v>
                </c:pt>
                <c:pt idx="22658">
                  <c:v>3.4</c:v>
                </c:pt>
                <c:pt idx="22659">
                  <c:v>3.39</c:v>
                </c:pt>
                <c:pt idx="22660">
                  <c:v>3.38</c:v>
                </c:pt>
                <c:pt idx="22661">
                  <c:v>3.38</c:v>
                </c:pt>
                <c:pt idx="22662">
                  <c:v>3.3</c:v>
                </c:pt>
                <c:pt idx="22663">
                  <c:v>3.24</c:v>
                </c:pt>
                <c:pt idx="22664">
                  <c:v>3.2</c:v>
                </c:pt>
                <c:pt idx="22665">
                  <c:v>3.15</c:v>
                </c:pt>
                <c:pt idx="22666">
                  <c:v>3.13</c:v>
                </c:pt>
                <c:pt idx="22667">
                  <c:v>3.1</c:v>
                </c:pt>
                <c:pt idx="22668">
                  <c:v>3.1</c:v>
                </c:pt>
                <c:pt idx="22669">
                  <c:v>3.05</c:v>
                </c:pt>
                <c:pt idx="22670">
                  <c:v>3.02</c:v>
                </c:pt>
                <c:pt idx="22671">
                  <c:v>3</c:v>
                </c:pt>
                <c:pt idx="22672">
                  <c:v>2.97</c:v>
                </c:pt>
                <c:pt idx="22673">
                  <c:v>2.99</c:v>
                </c:pt>
                <c:pt idx="22674">
                  <c:v>3.01</c:v>
                </c:pt>
                <c:pt idx="22675">
                  <c:v>3.02</c:v>
                </c:pt>
                <c:pt idx="22676">
                  <c:v>3.05</c:v>
                </c:pt>
                <c:pt idx="22677">
                  <c:v>3.05</c:v>
                </c:pt>
                <c:pt idx="22678">
                  <c:v>3</c:v>
                </c:pt>
                <c:pt idx="22679">
                  <c:v>2.89</c:v>
                </c:pt>
                <c:pt idx="22680">
                  <c:v>2.8</c:v>
                </c:pt>
                <c:pt idx="22681">
                  <c:v>2.67</c:v>
                </c:pt>
                <c:pt idx="22682">
                  <c:v>2.52</c:v>
                </c:pt>
                <c:pt idx="22683">
                  <c:v>2.41</c:v>
                </c:pt>
                <c:pt idx="22684">
                  <c:v>2.2999999999999998</c:v>
                </c:pt>
                <c:pt idx="22685">
                  <c:v>2.1800000000000002</c:v>
                </c:pt>
                <c:pt idx="22686">
                  <c:v>2.1</c:v>
                </c:pt>
                <c:pt idx="22687">
                  <c:v>2.0299999999999998</c:v>
                </c:pt>
                <c:pt idx="22688">
                  <c:v>2.02</c:v>
                </c:pt>
                <c:pt idx="22689">
                  <c:v>2</c:v>
                </c:pt>
                <c:pt idx="22690">
                  <c:v>1.98</c:v>
                </c:pt>
                <c:pt idx="22691">
                  <c:v>1.94</c:v>
                </c:pt>
                <c:pt idx="22692">
                  <c:v>1.89</c:v>
                </c:pt>
                <c:pt idx="22693">
                  <c:v>1.89</c:v>
                </c:pt>
                <c:pt idx="22694">
                  <c:v>1.91</c:v>
                </c:pt>
                <c:pt idx="22695">
                  <c:v>1.94</c:v>
                </c:pt>
                <c:pt idx="22696">
                  <c:v>1.94</c:v>
                </c:pt>
                <c:pt idx="22697">
                  <c:v>1.9</c:v>
                </c:pt>
                <c:pt idx="22698">
                  <c:v>1.8</c:v>
                </c:pt>
                <c:pt idx="22699">
                  <c:v>1.7</c:v>
                </c:pt>
                <c:pt idx="22700">
                  <c:v>1.68</c:v>
                </c:pt>
                <c:pt idx="22701">
                  <c:v>1.64</c:v>
                </c:pt>
                <c:pt idx="22702">
                  <c:v>1.58</c:v>
                </c:pt>
                <c:pt idx="22703">
                  <c:v>1.55</c:v>
                </c:pt>
                <c:pt idx="22704">
                  <c:v>1.51</c:v>
                </c:pt>
                <c:pt idx="22705">
                  <c:v>1.56</c:v>
                </c:pt>
                <c:pt idx="22706">
                  <c:v>1.57</c:v>
                </c:pt>
                <c:pt idx="22707">
                  <c:v>1.6</c:v>
                </c:pt>
                <c:pt idx="22708">
                  <c:v>1.68</c:v>
                </c:pt>
                <c:pt idx="22709">
                  <c:v>1.81</c:v>
                </c:pt>
                <c:pt idx="22710">
                  <c:v>1.95</c:v>
                </c:pt>
                <c:pt idx="22711">
                  <c:v>2.06</c:v>
                </c:pt>
                <c:pt idx="22712">
                  <c:v>2.12</c:v>
                </c:pt>
                <c:pt idx="22713">
                  <c:v>2.12</c:v>
                </c:pt>
                <c:pt idx="22714">
                  <c:v>2.04</c:v>
                </c:pt>
                <c:pt idx="22715">
                  <c:v>1.96</c:v>
                </c:pt>
                <c:pt idx="22716">
                  <c:v>1.86</c:v>
                </c:pt>
                <c:pt idx="22717">
                  <c:v>1.76</c:v>
                </c:pt>
                <c:pt idx="22718">
                  <c:v>1.7</c:v>
                </c:pt>
                <c:pt idx="22719">
                  <c:v>1.68</c:v>
                </c:pt>
                <c:pt idx="22720">
                  <c:v>1.68</c:v>
                </c:pt>
                <c:pt idx="22721">
                  <c:v>1.67</c:v>
                </c:pt>
                <c:pt idx="22722">
                  <c:v>1.65</c:v>
                </c:pt>
                <c:pt idx="22723">
                  <c:v>1.61</c:v>
                </c:pt>
                <c:pt idx="22724">
                  <c:v>1.55</c:v>
                </c:pt>
                <c:pt idx="22725">
                  <c:v>1.55</c:v>
                </c:pt>
                <c:pt idx="22726">
                  <c:v>1.55</c:v>
                </c:pt>
                <c:pt idx="22727">
                  <c:v>1.53</c:v>
                </c:pt>
                <c:pt idx="22728">
                  <c:v>1.52</c:v>
                </c:pt>
                <c:pt idx="22729">
                  <c:v>1.52</c:v>
                </c:pt>
                <c:pt idx="22730">
                  <c:v>1.52</c:v>
                </c:pt>
                <c:pt idx="22731">
                  <c:v>1.52</c:v>
                </c:pt>
                <c:pt idx="22732">
                  <c:v>1.52</c:v>
                </c:pt>
                <c:pt idx="22733">
                  <c:v>1.51</c:v>
                </c:pt>
                <c:pt idx="22734">
                  <c:v>1.49</c:v>
                </c:pt>
                <c:pt idx="22735">
                  <c:v>1.49</c:v>
                </c:pt>
                <c:pt idx="22736">
                  <c:v>1.46</c:v>
                </c:pt>
                <c:pt idx="22737">
                  <c:v>1.46</c:v>
                </c:pt>
                <c:pt idx="22738">
                  <c:v>1.43</c:v>
                </c:pt>
                <c:pt idx="22739">
                  <c:v>1.37</c:v>
                </c:pt>
                <c:pt idx="22740">
                  <c:v>1.3</c:v>
                </c:pt>
                <c:pt idx="22741">
                  <c:v>1.25</c:v>
                </c:pt>
                <c:pt idx="22742">
                  <c:v>1.19</c:v>
                </c:pt>
                <c:pt idx="22743">
                  <c:v>1.1200000000000001</c:v>
                </c:pt>
                <c:pt idx="22744">
                  <c:v>1.0900000000000001</c:v>
                </c:pt>
                <c:pt idx="22745">
                  <c:v>1.04</c:v>
                </c:pt>
                <c:pt idx="22746">
                  <c:v>1.01</c:v>
                </c:pt>
                <c:pt idx="22747">
                  <c:v>0.98</c:v>
                </c:pt>
                <c:pt idx="22748">
                  <c:v>0.98</c:v>
                </c:pt>
                <c:pt idx="22749">
                  <c:v>1</c:v>
                </c:pt>
                <c:pt idx="22750">
                  <c:v>1.05</c:v>
                </c:pt>
                <c:pt idx="22751">
                  <c:v>1.07</c:v>
                </c:pt>
                <c:pt idx="22752">
                  <c:v>1.08</c:v>
                </c:pt>
                <c:pt idx="22753">
                  <c:v>1.1000000000000001</c:v>
                </c:pt>
                <c:pt idx="22754">
                  <c:v>1.1100000000000001</c:v>
                </c:pt>
                <c:pt idx="22755">
                  <c:v>1.1000000000000001</c:v>
                </c:pt>
                <c:pt idx="22756">
                  <c:v>1.08</c:v>
                </c:pt>
                <c:pt idx="22757">
                  <c:v>1.08</c:v>
                </c:pt>
                <c:pt idx="22758">
                  <c:v>1.05</c:v>
                </c:pt>
                <c:pt idx="22759">
                  <c:v>1.03</c:v>
                </c:pt>
                <c:pt idx="22760">
                  <c:v>1.02</c:v>
                </c:pt>
                <c:pt idx="22761">
                  <c:v>0.99</c:v>
                </c:pt>
                <c:pt idx="22762">
                  <c:v>0.99</c:v>
                </c:pt>
                <c:pt idx="22763">
                  <c:v>0.95</c:v>
                </c:pt>
                <c:pt idx="22764">
                  <c:v>0.91</c:v>
                </c:pt>
                <c:pt idx="22765">
                  <c:v>0.89</c:v>
                </c:pt>
                <c:pt idx="22766">
                  <c:v>0.87</c:v>
                </c:pt>
                <c:pt idx="22767">
                  <c:v>0.87</c:v>
                </c:pt>
                <c:pt idx="22768">
                  <c:v>0.84</c:v>
                </c:pt>
                <c:pt idx="22769">
                  <c:v>0.8</c:v>
                </c:pt>
                <c:pt idx="22770">
                  <c:v>0.76</c:v>
                </c:pt>
                <c:pt idx="22771">
                  <c:v>0.76</c:v>
                </c:pt>
                <c:pt idx="22772">
                  <c:v>0.75</c:v>
                </c:pt>
                <c:pt idx="22773">
                  <c:v>0.76</c:v>
                </c:pt>
                <c:pt idx="22774">
                  <c:v>0.76</c:v>
                </c:pt>
                <c:pt idx="22775">
                  <c:v>0.76</c:v>
                </c:pt>
                <c:pt idx="22776">
                  <c:v>0.8</c:v>
                </c:pt>
                <c:pt idx="22777">
                  <c:v>0.82</c:v>
                </c:pt>
                <c:pt idx="22778">
                  <c:v>0.88</c:v>
                </c:pt>
                <c:pt idx="22779">
                  <c:v>0.94</c:v>
                </c:pt>
                <c:pt idx="22780">
                  <c:v>0.97</c:v>
                </c:pt>
                <c:pt idx="22781">
                  <c:v>0.96</c:v>
                </c:pt>
                <c:pt idx="22782">
                  <c:v>0.98</c:v>
                </c:pt>
                <c:pt idx="22783">
                  <c:v>1</c:v>
                </c:pt>
                <c:pt idx="22784">
                  <c:v>1.03</c:v>
                </c:pt>
                <c:pt idx="22785">
                  <c:v>1.02</c:v>
                </c:pt>
                <c:pt idx="22786">
                  <c:v>0.99</c:v>
                </c:pt>
                <c:pt idx="22787">
                  <c:v>0.94</c:v>
                </c:pt>
                <c:pt idx="22788">
                  <c:v>0.87</c:v>
                </c:pt>
                <c:pt idx="22789">
                  <c:v>0.8</c:v>
                </c:pt>
                <c:pt idx="22790">
                  <c:v>0.78</c:v>
                </c:pt>
                <c:pt idx="22791">
                  <c:v>0.76</c:v>
                </c:pt>
                <c:pt idx="22792">
                  <c:v>0.75</c:v>
                </c:pt>
                <c:pt idx="22793">
                  <c:v>0.73</c:v>
                </c:pt>
                <c:pt idx="22794">
                  <c:v>0.73</c:v>
                </c:pt>
                <c:pt idx="22795">
                  <c:v>0.72</c:v>
                </c:pt>
                <c:pt idx="22796">
                  <c:v>0.69</c:v>
                </c:pt>
                <c:pt idx="22797">
                  <c:v>0.66</c:v>
                </c:pt>
                <c:pt idx="22798">
                  <c:v>0.63</c:v>
                </c:pt>
                <c:pt idx="22799">
                  <c:v>0.6</c:v>
                </c:pt>
                <c:pt idx="22800">
                  <c:v>0.57999999999999996</c:v>
                </c:pt>
                <c:pt idx="22801">
                  <c:v>0.56999999999999995</c:v>
                </c:pt>
                <c:pt idx="22802">
                  <c:v>0.54</c:v>
                </c:pt>
                <c:pt idx="22803">
                  <c:v>0.51</c:v>
                </c:pt>
                <c:pt idx="22804">
                  <c:v>0.5</c:v>
                </c:pt>
                <c:pt idx="22805">
                  <c:v>0.47</c:v>
                </c:pt>
                <c:pt idx="22806">
                  <c:v>0.45</c:v>
                </c:pt>
                <c:pt idx="22807">
                  <c:v>0.45</c:v>
                </c:pt>
                <c:pt idx="22808">
                  <c:v>0.45</c:v>
                </c:pt>
                <c:pt idx="22809">
                  <c:v>0.45</c:v>
                </c:pt>
                <c:pt idx="22810">
                  <c:v>0.42</c:v>
                </c:pt>
                <c:pt idx="22811">
                  <c:v>0.41</c:v>
                </c:pt>
                <c:pt idx="22812">
                  <c:v>0.45</c:v>
                </c:pt>
                <c:pt idx="22813">
                  <c:v>0.5</c:v>
                </c:pt>
                <c:pt idx="22814">
                  <c:v>0.53</c:v>
                </c:pt>
                <c:pt idx="22815">
                  <c:v>0.57999999999999996</c:v>
                </c:pt>
                <c:pt idx="22816">
                  <c:v>0.63</c:v>
                </c:pt>
                <c:pt idx="22817">
                  <c:v>0.69</c:v>
                </c:pt>
                <c:pt idx="22818">
                  <c:v>0.72</c:v>
                </c:pt>
                <c:pt idx="22819">
                  <c:v>0.74</c:v>
                </c:pt>
                <c:pt idx="22820">
                  <c:v>0.76</c:v>
                </c:pt>
                <c:pt idx="22821">
                  <c:v>0.73</c:v>
                </c:pt>
                <c:pt idx="22822">
                  <c:v>0.7</c:v>
                </c:pt>
                <c:pt idx="22823">
                  <c:v>0.66</c:v>
                </c:pt>
                <c:pt idx="22824">
                  <c:v>0.61</c:v>
                </c:pt>
                <c:pt idx="22825">
                  <c:v>0.56999999999999995</c:v>
                </c:pt>
                <c:pt idx="22826">
                  <c:v>0.5</c:v>
                </c:pt>
                <c:pt idx="22827">
                  <c:v>0.48</c:v>
                </c:pt>
                <c:pt idx="22828">
                  <c:v>0.47</c:v>
                </c:pt>
                <c:pt idx="22829">
                  <c:v>0.43</c:v>
                </c:pt>
                <c:pt idx="22830">
                  <c:v>0.42</c:v>
                </c:pt>
                <c:pt idx="22831">
                  <c:v>0.38</c:v>
                </c:pt>
                <c:pt idx="22832">
                  <c:v>0.35</c:v>
                </c:pt>
                <c:pt idx="22833">
                  <c:v>0.31</c:v>
                </c:pt>
                <c:pt idx="22834">
                  <c:v>0.28999999999999998</c:v>
                </c:pt>
                <c:pt idx="22835">
                  <c:v>0.27</c:v>
                </c:pt>
                <c:pt idx="22836">
                  <c:v>0.24</c:v>
                </c:pt>
                <c:pt idx="22837">
                  <c:v>0.26</c:v>
                </c:pt>
                <c:pt idx="22838">
                  <c:v>0.27</c:v>
                </c:pt>
                <c:pt idx="22839">
                  <c:v>0.27</c:v>
                </c:pt>
                <c:pt idx="22840">
                  <c:v>0.28000000000000003</c:v>
                </c:pt>
                <c:pt idx="22841">
                  <c:v>0.27</c:v>
                </c:pt>
                <c:pt idx="22842">
                  <c:v>0.27</c:v>
                </c:pt>
                <c:pt idx="22843">
                  <c:v>0.3</c:v>
                </c:pt>
                <c:pt idx="22844">
                  <c:v>0.32</c:v>
                </c:pt>
                <c:pt idx="22845">
                  <c:v>0.37</c:v>
                </c:pt>
                <c:pt idx="22846">
                  <c:v>0.4</c:v>
                </c:pt>
                <c:pt idx="22847">
                  <c:v>0.39</c:v>
                </c:pt>
                <c:pt idx="22848">
                  <c:v>0.36</c:v>
                </c:pt>
                <c:pt idx="22849">
                  <c:v>0.3</c:v>
                </c:pt>
                <c:pt idx="22850">
                  <c:v>0.3</c:v>
                </c:pt>
                <c:pt idx="22851">
                  <c:v>0.27</c:v>
                </c:pt>
                <c:pt idx="22852">
                  <c:v>0.24</c:v>
                </c:pt>
                <c:pt idx="22853">
                  <c:v>0.24</c:v>
                </c:pt>
                <c:pt idx="22854">
                  <c:v>0.28999999999999998</c:v>
                </c:pt>
                <c:pt idx="22855">
                  <c:v>0.28999999999999998</c:v>
                </c:pt>
                <c:pt idx="22856">
                  <c:v>0.28999999999999998</c:v>
                </c:pt>
                <c:pt idx="22857">
                  <c:v>0.32</c:v>
                </c:pt>
                <c:pt idx="22858">
                  <c:v>0.34</c:v>
                </c:pt>
                <c:pt idx="22859">
                  <c:v>0.41</c:v>
                </c:pt>
                <c:pt idx="22860">
                  <c:v>0.51</c:v>
                </c:pt>
                <c:pt idx="22861">
                  <c:v>0.62</c:v>
                </c:pt>
                <c:pt idx="22862">
                  <c:v>0.73</c:v>
                </c:pt>
                <c:pt idx="22863">
                  <c:v>0.8</c:v>
                </c:pt>
                <c:pt idx="22864">
                  <c:v>0.82</c:v>
                </c:pt>
                <c:pt idx="22865">
                  <c:v>0.83</c:v>
                </c:pt>
                <c:pt idx="22866">
                  <c:v>0.83</c:v>
                </c:pt>
                <c:pt idx="22867">
                  <c:v>0.83</c:v>
                </c:pt>
                <c:pt idx="22868">
                  <c:v>0.83</c:v>
                </c:pt>
                <c:pt idx="22869">
                  <c:v>0.82</c:v>
                </c:pt>
                <c:pt idx="22870">
                  <c:v>0.91</c:v>
                </c:pt>
                <c:pt idx="22871">
                  <c:v>0.88</c:v>
                </c:pt>
                <c:pt idx="22872">
                  <c:v>0.84</c:v>
                </c:pt>
                <c:pt idx="22873">
                  <c:v>0.82</c:v>
                </c:pt>
                <c:pt idx="22874">
                  <c:v>0.7</c:v>
                </c:pt>
                <c:pt idx="22875">
                  <c:v>0.7</c:v>
                </c:pt>
                <c:pt idx="22876">
                  <c:v>0.68</c:v>
                </c:pt>
                <c:pt idx="22877">
                  <c:v>0.67</c:v>
                </c:pt>
                <c:pt idx="22878">
                  <c:v>0.67</c:v>
                </c:pt>
                <c:pt idx="22879">
                  <c:v>0.66</c:v>
                </c:pt>
                <c:pt idx="22880">
                  <c:v>0.66</c:v>
                </c:pt>
                <c:pt idx="22881">
                  <c:v>0.68</c:v>
                </c:pt>
                <c:pt idx="22882">
                  <c:v>0.73</c:v>
                </c:pt>
                <c:pt idx="22883">
                  <c:v>0.86</c:v>
                </c:pt>
                <c:pt idx="22884">
                  <c:v>1</c:v>
                </c:pt>
                <c:pt idx="22885">
                  <c:v>1.1000000000000001</c:v>
                </c:pt>
                <c:pt idx="22886">
                  <c:v>1.32</c:v>
                </c:pt>
                <c:pt idx="22887">
                  <c:v>1.59</c:v>
                </c:pt>
                <c:pt idx="22888">
                  <c:v>1.9</c:v>
                </c:pt>
                <c:pt idx="22889">
                  <c:v>2.2200000000000002</c:v>
                </c:pt>
                <c:pt idx="22890">
                  <c:v>2.56</c:v>
                </c:pt>
                <c:pt idx="22891">
                  <c:v>2.82</c:v>
                </c:pt>
                <c:pt idx="22892">
                  <c:v>3</c:v>
                </c:pt>
                <c:pt idx="22893">
                  <c:v>3.14</c:v>
                </c:pt>
                <c:pt idx="22894">
                  <c:v>3.14</c:v>
                </c:pt>
                <c:pt idx="22895">
                  <c:v>3.07</c:v>
                </c:pt>
                <c:pt idx="22896">
                  <c:v>3.02</c:v>
                </c:pt>
                <c:pt idx="22897">
                  <c:v>3</c:v>
                </c:pt>
                <c:pt idx="22898">
                  <c:v>2.96</c:v>
                </c:pt>
                <c:pt idx="22899">
                  <c:v>2.88</c:v>
                </c:pt>
                <c:pt idx="22900">
                  <c:v>2.75</c:v>
                </c:pt>
                <c:pt idx="22901">
                  <c:v>2.6</c:v>
                </c:pt>
                <c:pt idx="22902">
                  <c:v>2.48</c:v>
                </c:pt>
                <c:pt idx="22903">
                  <c:v>2.4</c:v>
                </c:pt>
                <c:pt idx="22904">
                  <c:v>2.35</c:v>
                </c:pt>
                <c:pt idx="22905">
                  <c:v>2.25</c:v>
                </c:pt>
                <c:pt idx="22906">
                  <c:v>2.1</c:v>
                </c:pt>
                <c:pt idx="22907">
                  <c:v>1.98</c:v>
                </c:pt>
                <c:pt idx="22908">
                  <c:v>1.76</c:v>
                </c:pt>
                <c:pt idx="22909">
                  <c:v>1.63</c:v>
                </c:pt>
                <c:pt idx="22910">
                  <c:v>1.5</c:v>
                </c:pt>
                <c:pt idx="22911">
                  <c:v>1.4</c:v>
                </c:pt>
                <c:pt idx="22912">
                  <c:v>1.3</c:v>
                </c:pt>
                <c:pt idx="22913">
                  <c:v>1.22</c:v>
                </c:pt>
                <c:pt idx="22914">
                  <c:v>1.1599999999999999</c:v>
                </c:pt>
                <c:pt idx="22915">
                  <c:v>1.0900000000000001</c:v>
                </c:pt>
                <c:pt idx="22916">
                  <c:v>1.01</c:v>
                </c:pt>
                <c:pt idx="22917">
                  <c:v>0.95</c:v>
                </c:pt>
                <c:pt idx="22918">
                  <c:v>0.94</c:v>
                </c:pt>
                <c:pt idx="22919">
                  <c:v>0.94</c:v>
                </c:pt>
                <c:pt idx="22920">
                  <c:v>1.03</c:v>
                </c:pt>
                <c:pt idx="22921">
                  <c:v>1.06</c:v>
                </c:pt>
                <c:pt idx="22922">
                  <c:v>1.1000000000000001</c:v>
                </c:pt>
                <c:pt idx="22923">
                  <c:v>1.0900000000000001</c:v>
                </c:pt>
                <c:pt idx="22924">
                  <c:v>1.0900000000000001</c:v>
                </c:pt>
                <c:pt idx="22925">
                  <c:v>1.0900000000000001</c:v>
                </c:pt>
                <c:pt idx="22926">
                  <c:v>1.1000000000000001</c:v>
                </c:pt>
                <c:pt idx="22927">
                  <c:v>1.06</c:v>
                </c:pt>
                <c:pt idx="22928">
                  <c:v>1.01</c:v>
                </c:pt>
                <c:pt idx="22929">
                  <c:v>0.96</c:v>
                </c:pt>
                <c:pt idx="22930">
                  <c:v>0.96</c:v>
                </c:pt>
                <c:pt idx="22931">
                  <c:v>0.96</c:v>
                </c:pt>
                <c:pt idx="22932">
                  <c:v>0.96</c:v>
                </c:pt>
                <c:pt idx="22933">
                  <c:v>1.02</c:v>
                </c:pt>
                <c:pt idx="22934">
                  <c:v>1.18</c:v>
                </c:pt>
                <c:pt idx="22935">
                  <c:v>1.35</c:v>
                </c:pt>
                <c:pt idx="22936">
                  <c:v>1.72</c:v>
                </c:pt>
                <c:pt idx="22937">
                  <c:v>1.91</c:v>
                </c:pt>
                <c:pt idx="22938">
                  <c:v>1.99</c:v>
                </c:pt>
                <c:pt idx="22939">
                  <c:v>1.94</c:v>
                </c:pt>
                <c:pt idx="22940">
                  <c:v>1.87</c:v>
                </c:pt>
                <c:pt idx="22941">
                  <c:v>1.64</c:v>
                </c:pt>
                <c:pt idx="22942">
                  <c:v>1.53</c:v>
                </c:pt>
                <c:pt idx="22943">
                  <c:v>1.3</c:v>
                </c:pt>
                <c:pt idx="22944">
                  <c:v>1.1399999999999999</c:v>
                </c:pt>
                <c:pt idx="22945">
                  <c:v>1.08</c:v>
                </c:pt>
                <c:pt idx="22946">
                  <c:v>0.97</c:v>
                </c:pt>
                <c:pt idx="22947">
                  <c:v>0.98</c:v>
                </c:pt>
                <c:pt idx="22948">
                  <c:v>1.23</c:v>
                </c:pt>
                <c:pt idx="22949">
                  <c:v>1.6</c:v>
                </c:pt>
                <c:pt idx="22950">
                  <c:v>2.02</c:v>
                </c:pt>
                <c:pt idx="22951">
                  <c:v>2.39</c:v>
                </c:pt>
                <c:pt idx="22952">
                  <c:v>2.71</c:v>
                </c:pt>
                <c:pt idx="22953">
                  <c:v>2.84</c:v>
                </c:pt>
                <c:pt idx="22954">
                  <c:v>2.84</c:v>
                </c:pt>
                <c:pt idx="22955">
                  <c:v>2.8</c:v>
                </c:pt>
                <c:pt idx="22956">
                  <c:v>2.72</c:v>
                </c:pt>
                <c:pt idx="22957">
                  <c:v>2.73</c:v>
                </c:pt>
                <c:pt idx="22958">
                  <c:v>2.86</c:v>
                </c:pt>
                <c:pt idx="22959">
                  <c:v>2.99</c:v>
                </c:pt>
                <c:pt idx="22960">
                  <c:v>3.1</c:v>
                </c:pt>
                <c:pt idx="22961">
                  <c:v>3.42</c:v>
                </c:pt>
                <c:pt idx="22962">
                  <c:v>3.78</c:v>
                </c:pt>
                <c:pt idx="22963">
                  <c:v>4.28</c:v>
                </c:pt>
                <c:pt idx="22964">
                  <c:v>4.6500000000000004</c:v>
                </c:pt>
                <c:pt idx="22965">
                  <c:v>4.92</c:v>
                </c:pt>
                <c:pt idx="22966">
                  <c:v>5.14</c:v>
                </c:pt>
                <c:pt idx="22967">
                  <c:v>5.2</c:v>
                </c:pt>
                <c:pt idx="22968">
                  <c:v>5.13</c:v>
                </c:pt>
                <c:pt idx="22969">
                  <c:v>4.9400000000000004</c:v>
                </c:pt>
                <c:pt idx="22970">
                  <c:v>4.6500000000000004</c:v>
                </c:pt>
                <c:pt idx="22971">
                  <c:v>4.28</c:v>
                </c:pt>
                <c:pt idx="22972">
                  <c:v>3.93</c:v>
                </c:pt>
                <c:pt idx="22973">
                  <c:v>3.56</c:v>
                </c:pt>
                <c:pt idx="22974">
                  <c:v>3.26</c:v>
                </c:pt>
                <c:pt idx="22975">
                  <c:v>3</c:v>
                </c:pt>
                <c:pt idx="22976">
                  <c:v>2.84</c:v>
                </c:pt>
                <c:pt idx="22977">
                  <c:v>2.72</c:v>
                </c:pt>
                <c:pt idx="22978">
                  <c:v>2.64</c:v>
                </c:pt>
                <c:pt idx="22979">
                  <c:v>2.57</c:v>
                </c:pt>
                <c:pt idx="22980">
                  <c:v>2.5299999999999998</c:v>
                </c:pt>
                <c:pt idx="22981">
                  <c:v>2.4300000000000002</c:v>
                </c:pt>
                <c:pt idx="22982">
                  <c:v>2.35</c:v>
                </c:pt>
                <c:pt idx="22983">
                  <c:v>2.33</c:v>
                </c:pt>
                <c:pt idx="22984">
                  <c:v>2.4500000000000002</c:v>
                </c:pt>
                <c:pt idx="22985">
                  <c:v>2.59</c:v>
                </c:pt>
                <c:pt idx="22986">
                  <c:v>2.7</c:v>
                </c:pt>
                <c:pt idx="22987">
                  <c:v>2.77</c:v>
                </c:pt>
                <c:pt idx="22988">
                  <c:v>2.82</c:v>
                </c:pt>
                <c:pt idx="22989">
                  <c:v>2.85</c:v>
                </c:pt>
                <c:pt idx="22990">
                  <c:v>2.83</c:v>
                </c:pt>
                <c:pt idx="22991">
                  <c:v>2.81</c:v>
                </c:pt>
                <c:pt idx="22992">
                  <c:v>2.8</c:v>
                </c:pt>
                <c:pt idx="22993">
                  <c:v>2.78</c:v>
                </c:pt>
                <c:pt idx="22994">
                  <c:v>2.72</c:v>
                </c:pt>
                <c:pt idx="22995">
                  <c:v>2.63</c:v>
                </c:pt>
                <c:pt idx="22996">
                  <c:v>2.5299999999999998</c:v>
                </c:pt>
                <c:pt idx="22997">
                  <c:v>2.42</c:v>
                </c:pt>
                <c:pt idx="22998">
                  <c:v>2.39</c:v>
                </c:pt>
                <c:pt idx="22999">
                  <c:v>2.34</c:v>
                </c:pt>
                <c:pt idx="23000">
                  <c:v>2.2999999999999998</c:v>
                </c:pt>
                <c:pt idx="23001">
                  <c:v>2.2400000000000002</c:v>
                </c:pt>
                <c:pt idx="23002">
                  <c:v>2.2000000000000002</c:v>
                </c:pt>
                <c:pt idx="23003">
                  <c:v>2.2799999999999998</c:v>
                </c:pt>
                <c:pt idx="23004">
                  <c:v>2.4500000000000002</c:v>
                </c:pt>
                <c:pt idx="23005">
                  <c:v>2.56</c:v>
                </c:pt>
                <c:pt idx="23006">
                  <c:v>2.66</c:v>
                </c:pt>
                <c:pt idx="23007">
                  <c:v>2.69</c:v>
                </c:pt>
                <c:pt idx="23008">
                  <c:v>2.72</c:v>
                </c:pt>
                <c:pt idx="23009">
                  <c:v>2.78</c:v>
                </c:pt>
                <c:pt idx="23010">
                  <c:v>2.82</c:v>
                </c:pt>
                <c:pt idx="23011">
                  <c:v>2.85</c:v>
                </c:pt>
                <c:pt idx="23012">
                  <c:v>2.77</c:v>
                </c:pt>
                <c:pt idx="23013">
                  <c:v>2.65</c:v>
                </c:pt>
                <c:pt idx="23014">
                  <c:v>2.54</c:v>
                </c:pt>
                <c:pt idx="23015">
                  <c:v>2.48</c:v>
                </c:pt>
                <c:pt idx="23016">
                  <c:v>2.48</c:v>
                </c:pt>
                <c:pt idx="23017">
                  <c:v>2.52</c:v>
                </c:pt>
                <c:pt idx="23018">
                  <c:v>2.56</c:v>
                </c:pt>
                <c:pt idx="23019">
                  <c:v>2.62</c:v>
                </c:pt>
                <c:pt idx="23020">
                  <c:v>2.6</c:v>
                </c:pt>
                <c:pt idx="23021">
                  <c:v>2.5499999999999998</c:v>
                </c:pt>
                <c:pt idx="23022">
                  <c:v>2.4900000000000002</c:v>
                </c:pt>
                <c:pt idx="23023">
                  <c:v>2.44</c:v>
                </c:pt>
                <c:pt idx="23024">
                  <c:v>2.36</c:v>
                </c:pt>
                <c:pt idx="23025">
                  <c:v>2.2799999999999998</c:v>
                </c:pt>
                <c:pt idx="23026">
                  <c:v>2.16</c:v>
                </c:pt>
                <c:pt idx="23027">
                  <c:v>2.02</c:v>
                </c:pt>
                <c:pt idx="23028">
                  <c:v>1.96</c:v>
                </c:pt>
                <c:pt idx="23029">
                  <c:v>1.87</c:v>
                </c:pt>
                <c:pt idx="23030">
                  <c:v>1.8</c:v>
                </c:pt>
                <c:pt idx="23031">
                  <c:v>1.7</c:v>
                </c:pt>
                <c:pt idx="23032">
                  <c:v>1.68</c:v>
                </c:pt>
                <c:pt idx="23033">
                  <c:v>1.67</c:v>
                </c:pt>
                <c:pt idx="23034">
                  <c:v>1.66</c:v>
                </c:pt>
                <c:pt idx="23035">
                  <c:v>1.63</c:v>
                </c:pt>
                <c:pt idx="23036">
                  <c:v>1.6</c:v>
                </c:pt>
                <c:pt idx="23037">
                  <c:v>1.55</c:v>
                </c:pt>
                <c:pt idx="23038">
                  <c:v>1.54</c:v>
                </c:pt>
                <c:pt idx="23039">
                  <c:v>1.44</c:v>
                </c:pt>
                <c:pt idx="23040">
                  <c:v>1.41</c:v>
                </c:pt>
                <c:pt idx="23041">
                  <c:v>1.38</c:v>
                </c:pt>
                <c:pt idx="23042">
                  <c:v>1.6</c:v>
                </c:pt>
                <c:pt idx="23043">
                  <c:v>1.81</c:v>
                </c:pt>
                <c:pt idx="23044">
                  <c:v>2.12</c:v>
                </c:pt>
                <c:pt idx="23045">
                  <c:v>2.36</c:v>
                </c:pt>
                <c:pt idx="23046">
                  <c:v>2.5</c:v>
                </c:pt>
                <c:pt idx="23047">
                  <c:v>2.56</c:v>
                </c:pt>
                <c:pt idx="23048">
                  <c:v>2.58</c:v>
                </c:pt>
                <c:pt idx="23049">
                  <c:v>2.63</c:v>
                </c:pt>
                <c:pt idx="23050">
                  <c:v>2.86</c:v>
                </c:pt>
                <c:pt idx="23051">
                  <c:v>3.15</c:v>
                </c:pt>
                <c:pt idx="23052">
                  <c:v>3.35</c:v>
                </c:pt>
                <c:pt idx="23053">
                  <c:v>3.42</c:v>
                </c:pt>
                <c:pt idx="23054">
                  <c:v>3.36</c:v>
                </c:pt>
                <c:pt idx="23055">
                  <c:v>3.2</c:v>
                </c:pt>
                <c:pt idx="23056">
                  <c:v>3.05</c:v>
                </c:pt>
                <c:pt idx="23057">
                  <c:v>2.93</c:v>
                </c:pt>
                <c:pt idx="23058">
                  <c:v>2.82</c:v>
                </c:pt>
                <c:pt idx="23059">
                  <c:v>2.75</c:v>
                </c:pt>
                <c:pt idx="23060">
                  <c:v>2.69</c:v>
                </c:pt>
                <c:pt idx="23061">
                  <c:v>2.62</c:v>
                </c:pt>
                <c:pt idx="23062">
                  <c:v>2.59</c:v>
                </c:pt>
                <c:pt idx="23063">
                  <c:v>2.5</c:v>
                </c:pt>
                <c:pt idx="23064">
                  <c:v>2.41</c:v>
                </c:pt>
                <c:pt idx="23065">
                  <c:v>2.35</c:v>
                </c:pt>
                <c:pt idx="23066">
                  <c:v>2.2999999999999998</c:v>
                </c:pt>
                <c:pt idx="23067">
                  <c:v>2.27</c:v>
                </c:pt>
                <c:pt idx="23068">
                  <c:v>2.2400000000000002</c:v>
                </c:pt>
                <c:pt idx="23069">
                  <c:v>2.23</c:v>
                </c:pt>
                <c:pt idx="23070">
                  <c:v>2.2000000000000002</c:v>
                </c:pt>
                <c:pt idx="23071">
                  <c:v>2.19</c:v>
                </c:pt>
                <c:pt idx="23072">
                  <c:v>2.15</c:v>
                </c:pt>
                <c:pt idx="23073">
                  <c:v>2.13</c:v>
                </c:pt>
                <c:pt idx="23074">
                  <c:v>2.09</c:v>
                </c:pt>
                <c:pt idx="23075">
                  <c:v>2.02</c:v>
                </c:pt>
                <c:pt idx="23076">
                  <c:v>2</c:v>
                </c:pt>
                <c:pt idx="23077">
                  <c:v>2</c:v>
                </c:pt>
                <c:pt idx="23078">
                  <c:v>2.04</c:v>
                </c:pt>
                <c:pt idx="23079">
                  <c:v>2.0699999999999998</c:v>
                </c:pt>
                <c:pt idx="23080">
                  <c:v>2.12</c:v>
                </c:pt>
                <c:pt idx="23081">
                  <c:v>2.12</c:v>
                </c:pt>
                <c:pt idx="23082">
                  <c:v>2.14</c:v>
                </c:pt>
                <c:pt idx="23083">
                  <c:v>2.17</c:v>
                </c:pt>
                <c:pt idx="23084">
                  <c:v>2.13</c:v>
                </c:pt>
                <c:pt idx="23085">
                  <c:v>2.15</c:v>
                </c:pt>
                <c:pt idx="23086">
                  <c:v>2.21</c:v>
                </c:pt>
                <c:pt idx="23087">
                  <c:v>2.2599999999999998</c:v>
                </c:pt>
                <c:pt idx="23088">
                  <c:v>2.25</c:v>
                </c:pt>
                <c:pt idx="23089">
                  <c:v>2.2000000000000002</c:v>
                </c:pt>
                <c:pt idx="23090">
                  <c:v>2.12</c:v>
                </c:pt>
                <c:pt idx="23091">
                  <c:v>2.0699999999999998</c:v>
                </c:pt>
                <c:pt idx="23092">
                  <c:v>2.06</c:v>
                </c:pt>
                <c:pt idx="23093">
                  <c:v>2.0299999999999998</c:v>
                </c:pt>
                <c:pt idx="23094">
                  <c:v>1.98</c:v>
                </c:pt>
                <c:pt idx="23095">
                  <c:v>1.91</c:v>
                </c:pt>
                <c:pt idx="23096">
                  <c:v>1.84</c:v>
                </c:pt>
                <c:pt idx="23097">
                  <c:v>1.75</c:v>
                </c:pt>
                <c:pt idx="23098">
                  <c:v>1.69</c:v>
                </c:pt>
                <c:pt idx="23099">
                  <c:v>1.6</c:v>
                </c:pt>
                <c:pt idx="23100">
                  <c:v>1.75</c:v>
                </c:pt>
                <c:pt idx="23101">
                  <c:v>2.13</c:v>
                </c:pt>
                <c:pt idx="23102">
                  <c:v>2.52</c:v>
                </c:pt>
                <c:pt idx="23103">
                  <c:v>3</c:v>
                </c:pt>
                <c:pt idx="23104">
                  <c:v>3.46</c:v>
                </c:pt>
                <c:pt idx="23105">
                  <c:v>3.76</c:v>
                </c:pt>
                <c:pt idx="23106">
                  <c:v>3.89</c:v>
                </c:pt>
                <c:pt idx="23107">
                  <c:v>3.94</c:v>
                </c:pt>
                <c:pt idx="23108">
                  <c:v>3.96</c:v>
                </c:pt>
                <c:pt idx="23109">
                  <c:v>3.98</c:v>
                </c:pt>
                <c:pt idx="23110">
                  <c:v>4</c:v>
                </c:pt>
                <c:pt idx="23111">
                  <c:v>4.0199999999999996</c:v>
                </c:pt>
                <c:pt idx="23112">
                  <c:v>4.0199999999999996</c:v>
                </c:pt>
                <c:pt idx="23113">
                  <c:v>4.0199999999999996</c:v>
                </c:pt>
                <c:pt idx="23114">
                  <c:v>3.97</c:v>
                </c:pt>
                <c:pt idx="23115">
                  <c:v>3.86</c:v>
                </c:pt>
                <c:pt idx="23116">
                  <c:v>3.77</c:v>
                </c:pt>
                <c:pt idx="23117">
                  <c:v>3.64</c:v>
                </c:pt>
                <c:pt idx="23118">
                  <c:v>3.51</c:v>
                </c:pt>
                <c:pt idx="23119">
                  <c:v>3.45</c:v>
                </c:pt>
                <c:pt idx="23120">
                  <c:v>3.47</c:v>
                </c:pt>
                <c:pt idx="23121">
                  <c:v>3.52</c:v>
                </c:pt>
                <c:pt idx="23122">
                  <c:v>3.63</c:v>
                </c:pt>
                <c:pt idx="23123">
                  <c:v>3.81</c:v>
                </c:pt>
                <c:pt idx="23124">
                  <c:v>3.98</c:v>
                </c:pt>
                <c:pt idx="23125">
                  <c:v>4.16</c:v>
                </c:pt>
                <c:pt idx="23126">
                  <c:v>4.2699999999999996</c:v>
                </c:pt>
                <c:pt idx="23127">
                  <c:v>4.3499999999999996</c:v>
                </c:pt>
                <c:pt idx="23128">
                  <c:v>4.3499999999999996</c:v>
                </c:pt>
                <c:pt idx="23129">
                  <c:v>4.32</c:v>
                </c:pt>
                <c:pt idx="23130">
                  <c:v>4.25</c:v>
                </c:pt>
                <c:pt idx="23131">
                  <c:v>4.1500000000000004</c:v>
                </c:pt>
                <c:pt idx="23132">
                  <c:v>4.04</c:v>
                </c:pt>
                <c:pt idx="23133">
                  <c:v>3.89</c:v>
                </c:pt>
                <c:pt idx="23134">
                  <c:v>3.75</c:v>
                </c:pt>
                <c:pt idx="23135">
                  <c:v>3.62</c:v>
                </c:pt>
                <c:pt idx="23136">
                  <c:v>3.48</c:v>
                </c:pt>
                <c:pt idx="23137">
                  <c:v>3.35</c:v>
                </c:pt>
                <c:pt idx="23138">
                  <c:v>3.22</c:v>
                </c:pt>
                <c:pt idx="23139">
                  <c:v>3.08</c:v>
                </c:pt>
                <c:pt idx="23140">
                  <c:v>2.96</c:v>
                </c:pt>
                <c:pt idx="23141">
                  <c:v>2.86</c:v>
                </c:pt>
                <c:pt idx="23142">
                  <c:v>2.67</c:v>
                </c:pt>
                <c:pt idx="23143">
                  <c:v>2.5499999999999998</c:v>
                </c:pt>
                <c:pt idx="23144">
                  <c:v>2.46</c:v>
                </c:pt>
                <c:pt idx="23145">
                  <c:v>2.4</c:v>
                </c:pt>
                <c:pt idx="23146">
                  <c:v>2.4</c:v>
                </c:pt>
                <c:pt idx="23147">
                  <c:v>2.5</c:v>
                </c:pt>
                <c:pt idx="23148">
                  <c:v>2.58</c:v>
                </c:pt>
                <c:pt idx="23149">
                  <c:v>2.63</c:v>
                </c:pt>
                <c:pt idx="23150">
                  <c:v>2.58</c:v>
                </c:pt>
                <c:pt idx="23151">
                  <c:v>2.52</c:v>
                </c:pt>
                <c:pt idx="23152">
                  <c:v>2.4500000000000002</c:v>
                </c:pt>
                <c:pt idx="23153">
                  <c:v>2.35</c:v>
                </c:pt>
                <c:pt idx="23154">
                  <c:v>2.25</c:v>
                </c:pt>
                <c:pt idx="23155">
                  <c:v>2.15</c:v>
                </c:pt>
                <c:pt idx="23156">
                  <c:v>2.0299999999999998</c:v>
                </c:pt>
                <c:pt idx="23157">
                  <c:v>1.95</c:v>
                </c:pt>
                <c:pt idx="23158">
                  <c:v>1.86</c:v>
                </c:pt>
                <c:pt idx="23159">
                  <c:v>1.76</c:v>
                </c:pt>
                <c:pt idx="23160">
                  <c:v>1.66</c:v>
                </c:pt>
                <c:pt idx="23161">
                  <c:v>1.57</c:v>
                </c:pt>
                <c:pt idx="23162">
                  <c:v>1.5</c:v>
                </c:pt>
                <c:pt idx="23163">
                  <c:v>1.45</c:v>
                </c:pt>
                <c:pt idx="23164">
                  <c:v>1.38</c:v>
                </c:pt>
                <c:pt idx="23165">
                  <c:v>1.32</c:v>
                </c:pt>
                <c:pt idx="23166">
                  <c:v>1.24</c:v>
                </c:pt>
                <c:pt idx="23167">
                  <c:v>1.1599999999999999</c:v>
                </c:pt>
                <c:pt idx="23168">
                  <c:v>1.1000000000000001</c:v>
                </c:pt>
                <c:pt idx="23169">
                  <c:v>1.02</c:v>
                </c:pt>
                <c:pt idx="23170">
                  <c:v>0.96</c:v>
                </c:pt>
                <c:pt idx="23171">
                  <c:v>0.94</c:v>
                </c:pt>
                <c:pt idx="23172">
                  <c:v>0.9</c:v>
                </c:pt>
                <c:pt idx="23173">
                  <c:v>0.89</c:v>
                </c:pt>
                <c:pt idx="23174">
                  <c:v>0.87</c:v>
                </c:pt>
                <c:pt idx="23175">
                  <c:v>0.8</c:v>
                </c:pt>
                <c:pt idx="23176">
                  <c:v>0.8</c:v>
                </c:pt>
                <c:pt idx="23177">
                  <c:v>0.82</c:v>
                </c:pt>
                <c:pt idx="23178">
                  <c:v>0.85</c:v>
                </c:pt>
                <c:pt idx="23179">
                  <c:v>0.85</c:v>
                </c:pt>
                <c:pt idx="23180">
                  <c:v>0.82</c:v>
                </c:pt>
                <c:pt idx="23181">
                  <c:v>0.8</c:v>
                </c:pt>
                <c:pt idx="23182">
                  <c:v>0.76</c:v>
                </c:pt>
                <c:pt idx="23183">
                  <c:v>0.7</c:v>
                </c:pt>
                <c:pt idx="23184">
                  <c:v>0.61</c:v>
                </c:pt>
                <c:pt idx="23185">
                  <c:v>0.6</c:v>
                </c:pt>
                <c:pt idx="23186">
                  <c:v>0.57999999999999996</c:v>
                </c:pt>
                <c:pt idx="23187">
                  <c:v>0.55000000000000004</c:v>
                </c:pt>
                <c:pt idx="23188">
                  <c:v>0.51</c:v>
                </c:pt>
                <c:pt idx="23189">
                  <c:v>0.44</c:v>
                </c:pt>
                <c:pt idx="23190">
                  <c:v>0.38</c:v>
                </c:pt>
                <c:pt idx="23191">
                  <c:v>0.34</c:v>
                </c:pt>
                <c:pt idx="23192">
                  <c:v>0.31</c:v>
                </c:pt>
                <c:pt idx="23193">
                  <c:v>0.3</c:v>
                </c:pt>
                <c:pt idx="23194">
                  <c:v>0.26</c:v>
                </c:pt>
                <c:pt idx="23195">
                  <c:v>0.25</c:v>
                </c:pt>
                <c:pt idx="23196">
                  <c:v>0.23</c:v>
                </c:pt>
                <c:pt idx="23197">
                  <c:v>0.22</c:v>
                </c:pt>
                <c:pt idx="23198">
                  <c:v>0.21</c:v>
                </c:pt>
                <c:pt idx="23199">
                  <c:v>0.2</c:v>
                </c:pt>
                <c:pt idx="23200">
                  <c:v>0.2</c:v>
                </c:pt>
                <c:pt idx="23201">
                  <c:v>0.18</c:v>
                </c:pt>
                <c:pt idx="23202">
                  <c:v>0.15</c:v>
                </c:pt>
                <c:pt idx="23203">
                  <c:v>0.11</c:v>
                </c:pt>
                <c:pt idx="23204">
                  <c:v>0.09</c:v>
                </c:pt>
                <c:pt idx="23205">
                  <c:v>7.0000000000000007E-2</c:v>
                </c:pt>
                <c:pt idx="23206">
                  <c:v>0.06</c:v>
                </c:pt>
                <c:pt idx="23207">
                  <c:v>0.04</c:v>
                </c:pt>
                <c:pt idx="23208">
                  <c:v>0.01</c:v>
                </c:pt>
                <c:pt idx="23209">
                  <c:v>0</c:v>
                </c:pt>
                <c:pt idx="23210">
                  <c:v>0.02</c:v>
                </c:pt>
                <c:pt idx="23211">
                  <c:v>0.01</c:v>
                </c:pt>
                <c:pt idx="23212">
                  <c:v>0</c:v>
                </c:pt>
                <c:pt idx="23213">
                  <c:v>0.02</c:v>
                </c:pt>
                <c:pt idx="23214">
                  <c:v>0.01</c:v>
                </c:pt>
                <c:pt idx="23215">
                  <c:v>0.03</c:v>
                </c:pt>
                <c:pt idx="23216">
                  <c:v>0.03</c:v>
                </c:pt>
                <c:pt idx="23217">
                  <c:v>0.02</c:v>
                </c:pt>
                <c:pt idx="23218">
                  <c:v>0.01</c:v>
                </c:pt>
                <c:pt idx="23219">
                  <c:v>0</c:v>
                </c:pt>
                <c:pt idx="23220">
                  <c:v>0.02</c:v>
                </c:pt>
                <c:pt idx="23221">
                  <c:v>0.02</c:v>
                </c:pt>
                <c:pt idx="23222">
                  <c:v>0.01</c:v>
                </c:pt>
                <c:pt idx="23223">
                  <c:v>0</c:v>
                </c:pt>
                <c:pt idx="23224">
                  <c:v>0.06</c:v>
                </c:pt>
                <c:pt idx="23225">
                  <c:v>0.13</c:v>
                </c:pt>
                <c:pt idx="23226">
                  <c:v>0.28000000000000003</c:v>
                </c:pt>
                <c:pt idx="23227">
                  <c:v>0.62</c:v>
                </c:pt>
                <c:pt idx="23228">
                  <c:v>1.22</c:v>
                </c:pt>
                <c:pt idx="23229">
                  <c:v>1.83</c:v>
                </c:pt>
                <c:pt idx="23230">
                  <c:v>2.42</c:v>
                </c:pt>
                <c:pt idx="23231">
                  <c:v>2.8</c:v>
                </c:pt>
                <c:pt idx="23232">
                  <c:v>3.06</c:v>
                </c:pt>
                <c:pt idx="23233">
                  <c:v>3.24</c:v>
                </c:pt>
                <c:pt idx="23234">
                  <c:v>3.38</c:v>
                </c:pt>
                <c:pt idx="23235">
                  <c:v>3.47</c:v>
                </c:pt>
                <c:pt idx="23236">
                  <c:v>3.52</c:v>
                </c:pt>
                <c:pt idx="23237">
                  <c:v>3.57</c:v>
                </c:pt>
                <c:pt idx="23238">
                  <c:v>3.61</c:v>
                </c:pt>
                <c:pt idx="23239">
                  <c:v>3.59</c:v>
                </c:pt>
                <c:pt idx="23240">
                  <c:v>3.49</c:v>
                </c:pt>
                <c:pt idx="23241">
                  <c:v>3.33</c:v>
                </c:pt>
                <c:pt idx="23242">
                  <c:v>3.12</c:v>
                </c:pt>
                <c:pt idx="23243">
                  <c:v>2.9</c:v>
                </c:pt>
                <c:pt idx="23244">
                  <c:v>2.65</c:v>
                </c:pt>
                <c:pt idx="23245">
                  <c:v>2.5499999999999998</c:v>
                </c:pt>
                <c:pt idx="23246">
                  <c:v>2.52</c:v>
                </c:pt>
                <c:pt idx="23247">
                  <c:v>2.54</c:v>
                </c:pt>
                <c:pt idx="23248">
                  <c:v>2.4900000000000002</c:v>
                </c:pt>
                <c:pt idx="23249">
                  <c:v>2.37</c:v>
                </c:pt>
                <c:pt idx="23250">
                  <c:v>2.2999999999999998</c:v>
                </c:pt>
                <c:pt idx="23251">
                  <c:v>2.27</c:v>
                </c:pt>
                <c:pt idx="23252">
                  <c:v>2.33</c:v>
                </c:pt>
                <c:pt idx="23253">
                  <c:v>2.4500000000000002</c:v>
                </c:pt>
                <c:pt idx="23254">
                  <c:v>2.5499999999999998</c:v>
                </c:pt>
                <c:pt idx="23255">
                  <c:v>2.61</c:v>
                </c:pt>
                <c:pt idx="23256">
                  <c:v>2.6</c:v>
                </c:pt>
                <c:pt idx="23257">
                  <c:v>2.57</c:v>
                </c:pt>
                <c:pt idx="23258">
                  <c:v>2.5099999999999998</c:v>
                </c:pt>
                <c:pt idx="23259">
                  <c:v>2.5</c:v>
                </c:pt>
                <c:pt idx="23260">
                  <c:v>2.5099999999999998</c:v>
                </c:pt>
                <c:pt idx="23261">
                  <c:v>2.58</c:v>
                </c:pt>
                <c:pt idx="23262">
                  <c:v>2.73</c:v>
                </c:pt>
                <c:pt idx="23263">
                  <c:v>2.9</c:v>
                </c:pt>
                <c:pt idx="23264">
                  <c:v>3.04</c:v>
                </c:pt>
                <c:pt idx="23265">
                  <c:v>3.22</c:v>
                </c:pt>
                <c:pt idx="23266">
                  <c:v>3.53</c:v>
                </c:pt>
                <c:pt idx="23267">
                  <c:v>3.83</c:v>
                </c:pt>
                <c:pt idx="23268">
                  <c:v>4</c:v>
                </c:pt>
                <c:pt idx="23269">
                  <c:v>3.99</c:v>
                </c:pt>
                <c:pt idx="23270">
                  <c:v>3.92</c:v>
                </c:pt>
                <c:pt idx="23271">
                  <c:v>3.83</c:v>
                </c:pt>
                <c:pt idx="23272">
                  <c:v>3.77</c:v>
                </c:pt>
                <c:pt idx="23273">
                  <c:v>3.75</c:v>
                </c:pt>
                <c:pt idx="23274">
                  <c:v>3.7</c:v>
                </c:pt>
                <c:pt idx="23275">
                  <c:v>3.63</c:v>
                </c:pt>
                <c:pt idx="23276">
                  <c:v>3.56</c:v>
                </c:pt>
                <c:pt idx="23277">
                  <c:v>3.55</c:v>
                </c:pt>
                <c:pt idx="23278">
                  <c:v>3.63</c:v>
                </c:pt>
                <c:pt idx="23279">
                  <c:v>3.76</c:v>
                </c:pt>
                <c:pt idx="23280">
                  <c:v>3.98</c:v>
                </c:pt>
                <c:pt idx="23281">
                  <c:v>4.16</c:v>
                </c:pt>
                <c:pt idx="23282">
                  <c:v>4.2699999999999996</c:v>
                </c:pt>
                <c:pt idx="23283">
                  <c:v>4.3499999999999996</c:v>
                </c:pt>
                <c:pt idx="23284">
                  <c:v>4.45</c:v>
                </c:pt>
                <c:pt idx="23285">
                  <c:v>4.5199999999999996</c:v>
                </c:pt>
                <c:pt idx="23286">
                  <c:v>4.5199999999999996</c:v>
                </c:pt>
                <c:pt idx="23287">
                  <c:v>4.5</c:v>
                </c:pt>
                <c:pt idx="23288">
                  <c:v>4.45</c:v>
                </c:pt>
                <c:pt idx="23289">
                  <c:v>4.37</c:v>
                </c:pt>
                <c:pt idx="23290">
                  <c:v>4.2699999999999996</c:v>
                </c:pt>
                <c:pt idx="23291">
                  <c:v>4.13</c:v>
                </c:pt>
                <c:pt idx="23292">
                  <c:v>4</c:v>
                </c:pt>
                <c:pt idx="23293">
                  <c:v>3.85</c:v>
                </c:pt>
                <c:pt idx="23294">
                  <c:v>3.71</c:v>
                </c:pt>
                <c:pt idx="23295">
                  <c:v>3.57</c:v>
                </c:pt>
                <c:pt idx="23296">
                  <c:v>3.44</c:v>
                </c:pt>
                <c:pt idx="23297">
                  <c:v>3.32</c:v>
                </c:pt>
                <c:pt idx="23298">
                  <c:v>3.22</c:v>
                </c:pt>
                <c:pt idx="23299">
                  <c:v>3.15</c:v>
                </c:pt>
                <c:pt idx="23300">
                  <c:v>3.06</c:v>
                </c:pt>
                <c:pt idx="23301">
                  <c:v>2.99</c:v>
                </c:pt>
                <c:pt idx="23302">
                  <c:v>2.93</c:v>
                </c:pt>
                <c:pt idx="23303">
                  <c:v>2.89</c:v>
                </c:pt>
                <c:pt idx="23304">
                  <c:v>2.82</c:v>
                </c:pt>
                <c:pt idx="23305">
                  <c:v>2.83</c:v>
                </c:pt>
                <c:pt idx="23306">
                  <c:v>2.75</c:v>
                </c:pt>
                <c:pt idx="23307">
                  <c:v>2.7</c:v>
                </c:pt>
                <c:pt idx="23308">
                  <c:v>2.61</c:v>
                </c:pt>
                <c:pt idx="23309">
                  <c:v>2.54</c:v>
                </c:pt>
                <c:pt idx="23310">
                  <c:v>2.48</c:v>
                </c:pt>
                <c:pt idx="23311">
                  <c:v>2.4300000000000002</c:v>
                </c:pt>
                <c:pt idx="23312">
                  <c:v>2.4</c:v>
                </c:pt>
                <c:pt idx="23313">
                  <c:v>2.33</c:v>
                </c:pt>
                <c:pt idx="23314">
                  <c:v>2.3199999999999998</c:v>
                </c:pt>
                <c:pt idx="23315">
                  <c:v>2.2999999999999998</c:v>
                </c:pt>
                <c:pt idx="23316">
                  <c:v>2.2200000000000002</c:v>
                </c:pt>
                <c:pt idx="23317">
                  <c:v>2.15</c:v>
                </c:pt>
                <c:pt idx="23318">
                  <c:v>2.0699999999999998</c:v>
                </c:pt>
                <c:pt idx="23319">
                  <c:v>2.02</c:v>
                </c:pt>
                <c:pt idx="23320">
                  <c:v>2.02</c:v>
                </c:pt>
                <c:pt idx="23321">
                  <c:v>2.0499999999999998</c:v>
                </c:pt>
                <c:pt idx="23322">
                  <c:v>2.09</c:v>
                </c:pt>
                <c:pt idx="23323">
                  <c:v>2.15</c:v>
                </c:pt>
                <c:pt idx="23324">
                  <c:v>2.25</c:v>
                </c:pt>
                <c:pt idx="23325">
                  <c:v>2.4</c:v>
                </c:pt>
                <c:pt idx="23326">
                  <c:v>2.5499999999999998</c:v>
                </c:pt>
                <c:pt idx="23327">
                  <c:v>2.62</c:v>
                </c:pt>
                <c:pt idx="23328">
                  <c:v>2.7</c:v>
                </c:pt>
                <c:pt idx="23329">
                  <c:v>2.8</c:v>
                </c:pt>
                <c:pt idx="23330">
                  <c:v>2.87</c:v>
                </c:pt>
                <c:pt idx="23331">
                  <c:v>2.86</c:v>
                </c:pt>
                <c:pt idx="23332">
                  <c:v>2.83</c:v>
                </c:pt>
                <c:pt idx="23333">
                  <c:v>2.72</c:v>
                </c:pt>
                <c:pt idx="23334">
                  <c:v>2.7</c:v>
                </c:pt>
                <c:pt idx="23335">
                  <c:v>2.65</c:v>
                </c:pt>
                <c:pt idx="23336">
                  <c:v>2.6</c:v>
                </c:pt>
                <c:pt idx="23337">
                  <c:v>2.54</c:v>
                </c:pt>
                <c:pt idx="23338">
                  <c:v>2.5</c:v>
                </c:pt>
                <c:pt idx="23339">
                  <c:v>2.4500000000000002</c:v>
                </c:pt>
                <c:pt idx="23340">
                  <c:v>2.5</c:v>
                </c:pt>
                <c:pt idx="23341">
                  <c:v>2.5499999999999998</c:v>
                </c:pt>
                <c:pt idx="23342">
                  <c:v>2.6</c:v>
                </c:pt>
                <c:pt idx="23343">
                  <c:v>2.72</c:v>
                </c:pt>
                <c:pt idx="23344">
                  <c:v>2.85</c:v>
                </c:pt>
                <c:pt idx="23345">
                  <c:v>3.02</c:v>
                </c:pt>
                <c:pt idx="23346">
                  <c:v>3.19</c:v>
                </c:pt>
                <c:pt idx="23347">
                  <c:v>3.36</c:v>
                </c:pt>
                <c:pt idx="23348">
                  <c:v>3.45</c:v>
                </c:pt>
                <c:pt idx="23349">
                  <c:v>3.47</c:v>
                </c:pt>
                <c:pt idx="23350">
                  <c:v>3.49</c:v>
                </c:pt>
                <c:pt idx="23351">
                  <c:v>3.56</c:v>
                </c:pt>
                <c:pt idx="23352">
                  <c:v>3.58</c:v>
                </c:pt>
                <c:pt idx="23353">
                  <c:v>3.66</c:v>
                </c:pt>
                <c:pt idx="23354">
                  <c:v>3.76</c:v>
                </c:pt>
                <c:pt idx="23355">
                  <c:v>3.77</c:v>
                </c:pt>
                <c:pt idx="23356">
                  <c:v>3.76</c:v>
                </c:pt>
                <c:pt idx="23357">
                  <c:v>3.74</c:v>
                </c:pt>
                <c:pt idx="23358">
                  <c:v>3.72</c:v>
                </c:pt>
                <c:pt idx="23359">
                  <c:v>3.7</c:v>
                </c:pt>
                <c:pt idx="23360">
                  <c:v>3.66</c:v>
                </c:pt>
                <c:pt idx="23361">
                  <c:v>3.64</c:v>
                </c:pt>
                <c:pt idx="23362">
                  <c:v>3.55</c:v>
                </c:pt>
                <c:pt idx="23363">
                  <c:v>3.45</c:v>
                </c:pt>
                <c:pt idx="23364">
                  <c:v>3.37</c:v>
                </c:pt>
                <c:pt idx="23365">
                  <c:v>3.27</c:v>
                </c:pt>
                <c:pt idx="23366">
                  <c:v>3.17</c:v>
                </c:pt>
                <c:pt idx="23367">
                  <c:v>3.09</c:v>
                </c:pt>
                <c:pt idx="23368">
                  <c:v>3.02</c:v>
                </c:pt>
                <c:pt idx="23369">
                  <c:v>2.92</c:v>
                </c:pt>
                <c:pt idx="23370">
                  <c:v>2.83</c:v>
                </c:pt>
                <c:pt idx="23371">
                  <c:v>2.78</c:v>
                </c:pt>
                <c:pt idx="23372">
                  <c:v>2.78</c:v>
                </c:pt>
                <c:pt idx="23373">
                  <c:v>2.82</c:v>
                </c:pt>
                <c:pt idx="23374">
                  <c:v>2.84</c:v>
                </c:pt>
                <c:pt idx="23375">
                  <c:v>2.87</c:v>
                </c:pt>
                <c:pt idx="23376">
                  <c:v>2.9</c:v>
                </c:pt>
                <c:pt idx="23377">
                  <c:v>3.02</c:v>
                </c:pt>
                <c:pt idx="23378">
                  <c:v>3.18</c:v>
                </c:pt>
                <c:pt idx="23379">
                  <c:v>3.36</c:v>
                </c:pt>
                <c:pt idx="23380">
                  <c:v>3.52</c:v>
                </c:pt>
                <c:pt idx="23381">
                  <c:v>3.64</c:v>
                </c:pt>
                <c:pt idx="23382">
                  <c:v>3.72</c:v>
                </c:pt>
                <c:pt idx="23383">
                  <c:v>3.83</c:v>
                </c:pt>
                <c:pt idx="23384">
                  <c:v>3.9</c:v>
                </c:pt>
                <c:pt idx="23385">
                  <c:v>3.96</c:v>
                </c:pt>
                <c:pt idx="23386">
                  <c:v>4</c:v>
                </c:pt>
                <c:pt idx="23387">
                  <c:v>4.08</c:v>
                </c:pt>
                <c:pt idx="23388">
                  <c:v>4.1500000000000004</c:v>
                </c:pt>
                <c:pt idx="23389">
                  <c:v>4.2</c:v>
                </c:pt>
                <c:pt idx="23390">
                  <c:v>4.22</c:v>
                </c:pt>
                <c:pt idx="23391">
                  <c:v>4.26</c:v>
                </c:pt>
                <c:pt idx="23392">
                  <c:v>4.3</c:v>
                </c:pt>
                <c:pt idx="23393">
                  <c:v>4.37</c:v>
                </c:pt>
                <c:pt idx="23394">
                  <c:v>4.4000000000000004</c:v>
                </c:pt>
                <c:pt idx="23395">
                  <c:v>4.4000000000000004</c:v>
                </c:pt>
                <c:pt idx="23396">
                  <c:v>4.3899999999999997</c:v>
                </c:pt>
                <c:pt idx="23397">
                  <c:v>4.3600000000000003</c:v>
                </c:pt>
                <c:pt idx="23398">
                  <c:v>4.29</c:v>
                </c:pt>
                <c:pt idx="23399">
                  <c:v>4.22</c:v>
                </c:pt>
                <c:pt idx="23400">
                  <c:v>4.1399999999999997</c:v>
                </c:pt>
                <c:pt idx="23401">
                  <c:v>4.0999999999999996</c:v>
                </c:pt>
                <c:pt idx="23402">
                  <c:v>4.05</c:v>
                </c:pt>
                <c:pt idx="23403">
                  <c:v>4</c:v>
                </c:pt>
                <c:pt idx="23404">
                  <c:v>3.95</c:v>
                </c:pt>
                <c:pt idx="23405">
                  <c:v>3.9</c:v>
                </c:pt>
                <c:pt idx="23406">
                  <c:v>3.8</c:v>
                </c:pt>
                <c:pt idx="23407">
                  <c:v>3.62</c:v>
                </c:pt>
                <c:pt idx="23408">
                  <c:v>3.42</c:v>
                </c:pt>
                <c:pt idx="23409">
                  <c:v>3.16</c:v>
                </c:pt>
                <c:pt idx="23410">
                  <c:v>2.9</c:v>
                </c:pt>
                <c:pt idx="23411">
                  <c:v>2.71</c:v>
                </c:pt>
                <c:pt idx="23412">
                  <c:v>2.59</c:v>
                </c:pt>
                <c:pt idx="23413">
                  <c:v>2.5499999999999998</c:v>
                </c:pt>
                <c:pt idx="23414">
                  <c:v>2.56</c:v>
                </c:pt>
                <c:pt idx="23415">
                  <c:v>2.61</c:v>
                </c:pt>
                <c:pt idx="23416">
                  <c:v>2.69</c:v>
                </c:pt>
                <c:pt idx="23417">
                  <c:v>2.71</c:v>
                </c:pt>
                <c:pt idx="23418">
                  <c:v>2.69</c:v>
                </c:pt>
                <c:pt idx="23419">
                  <c:v>2.6</c:v>
                </c:pt>
                <c:pt idx="23420">
                  <c:v>2.5299999999999998</c:v>
                </c:pt>
                <c:pt idx="23421">
                  <c:v>2.5</c:v>
                </c:pt>
                <c:pt idx="23422">
                  <c:v>2.4700000000000002</c:v>
                </c:pt>
                <c:pt idx="23423">
                  <c:v>2.42</c:v>
                </c:pt>
                <c:pt idx="23424">
                  <c:v>2.36</c:v>
                </c:pt>
                <c:pt idx="23425">
                  <c:v>2.2999999999999998</c:v>
                </c:pt>
                <c:pt idx="23426">
                  <c:v>2.2200000000000002</c:v>
                </c:pt>
                <c:pt idx="23427">
                  <c:v>2.16</c:v>
                </c:pt>
                <c:pt idx="23428">
                  <c:v>2.1</c:v>
                </c:pt>
                <c:pt idx="23429">
                  <c:v>2.0699999999999998</c:v>
                </c:pt>
                <c:pt idx="23430">
                  <c:v>2.0299999999999998</c:v>
                </c:pt>
                <c:pt idx="23431">
                  <c:v>1.95</c:v>
                </c:pt>
                <c:pt idx="23432">
                  <c:v>1.88</c:v>
                </c:pt>
                <c:pt idx="23433">
                  <c:v>1.81</c:v>
                </c:pt>
                <c:pt idx="23434">
                  <c:v>1.73</c:v>
                </c:pt>
                <c:pt idx="23435">
                  <c:v>1.66</c:v>
                </c:pt>
                <c:pt idx="23436">
                  <c:v>1.59</c:v>
                </c:pt>
                <c:pt idx="23437">
                  <c:v>1.57</c:v>
                </c:pt>
                <c:pt idx="23438">
                  <c:v>1.47</c:v>
                </c:pt>
                <c:pt idx="23439">
                  <c:v>1.44</c:v>
                </c:pt>
                <c:pt idx="23440">
                  <c:v>1.43</c:v>
                </c:pt>
                <c:pt idx="23441">
                  <c:v>1.41</c:v>
                </c:pt>
                <c:pt idx="23442">
                  <c:v>1.4</c:v>
                </c:pt>
                <c:pt idx="23443">
                  <c:v>1.4</c:v>
                </c:pt>
                <c:pt idx="23444">
                  <c:v>1.4</c:v>
                </c:pt>
                <c:pt idx="23445">
                  <c:v>1.4</c:v>
                </c:pt>
                <c:pt idx="23446">
                  <c:v>1.38</c:v>
                </c:pt>
                <c:pt idx="23447">
                  <c:v>1.36</c:v>
                </c:pt>
                <c:pt idx="23448">
                  <c:v>1.35</c:v>
                </c:pt>
                <c:pt idx="23449">
                  <c:v>1.37</c:v>
                </c:pt>
                <c:pt idx="23450">
                  <c:v>1.48</c:v>
                </c:pt>
                <c:pt idx="23451">
                  <c:v>1.65</c:v>
                </c:pt>
                <c:pt idx="23452">
                  <c:v>1.89</c:v>
                </c:pt>
                <c:pt idx="23453">
                  <c:v>2.04</c:v>
                </c:pt>
                <c:pt idx="23454">
                  <c:v>2.12</c:v>
                </c:pt>
                <c:pt idx="23455">
                  <c:v>2.19</c:v>
                </c:pt>
                <c:pt idx="23456">
                  <c:v>2.17</c:v>
                </c:pt>
                <c:pt idx="23457">
                  <c:v>2.16</c:v>
                </c:pt>
                <c:pt idx="23458">
                  <c:v>2.19</c:v>
                </c:pt>
                <c:pt idx="23459">
                  <c:v>2.2000000000000002</c:v>
                </c:pt>
                <c:pt idx="23460">
                  <c:v>2.12</c:v>
                </c:pt>
                <c:pt idx="23461">
                  <c:v>1.96</c:v>
                </c:pt>
                <c:pt idx="23462">
                  <c:v>1.82</c:v>
                </c:pt>
                <c:pt idx="23463">
                  <c:v>1.68</c:v>
                </c:pt>
                <c:pt idx="23464">
                  <c:v>1.6</c:v>
                </c:pt>
                <c:pt idx="23465">
                  <c:v>1.53</c:v>
                </c:pt>
                <c:pt idx="23466">
                  <c:v>1.45</c:v>
                </c:pt>
                <c:pt idx="23467">
                  <c:v>1.39</c:v>
                </c:pt>
                <c:pt idx="23468">
                  <c:v>1.32</c:v>
                </c:pt>
                <c:pt idx="23469">
                  <c:v>1.3</c:v>
                </c:pt>
                <c:pt idx="23470">
                  <c:v>1.24</c:v>
                </c:pt>
                <c:pt idx="23471">
                  <c:v>1.2</c:v>
                </c:pt>
                <c:pt idx="23472">
                  <c:v>1.1399999999999999</c:v>
                </c:pt>
                <c:pt idx="23473">
                  <c:v>1.1100000000000001</c:v>
                </c:pt>
                <c:pt idx="23474">
                  <c:v>1.05</c:v>
                </c:pt>
                <c:pt idx="23475">
                  <c:v>1.01</c:v>
                </c:pt>
                <c:pt idx="23476">
                  <c:v>0.97</c:v>
                </c:pt>
                <c:pt idx="23477">
                  <c:v>0.93</c:v>
                </c:pt>
                <c:pt idx="23478">
                  <c:v>0.92</c:v>
                </c:pt>
                <c:pt idx="23479">
                  <c:v>0.93</c:v>
                </c:pt>
                <c:pt idx="23480">
                  <c:v>0.96</c:v>
                </c:pt>
                <c:pt idx="23481">
                  <c:v>1</c:v>
                </c:pt>
                <c:pt idx="23482">
                  <c:v>1.1399999999999999</c:v>
                </c:pt>
                <c:pt idx="23483">
                  <c:v>1.4</c:v>
                </c:pt>
                <c:pt idx="23484">
                  <c:v>1.74</c:v>
                </c:pt>
                <c:pt idx="23485">
                  <c:v>1.85</c:v>
                </c:pt>
                <c:pt idx="23486">
                  <c:v>2</c:v>
                </c:pt>
                <c:pt idx="23487">
                  <c:v>2.08</c:v>
                </c:pt>
                <c:pt idx="23488">
                  <c:v>2.2000000000000002</c:v>
                </c:pt>
                <c:pt idx="23489">
                  <c:v>2.2999999999999998</c:v>
                </c:pt>
                <c:pt idx="23490">
                  <c:v>2.37</c:v>
                </c:pt>
                <c:pt idx="23491">
                  <c:v>2.4500000000000002</c:v>
                </c:pt>
                <c:pt idx="23492">
                  <c:v>2.57</c:v>
                </c:pt>
                <c:pt idx="23493">
                  <c:v>2.67</c:v>
                </c:pt>
                <c:pt idx="23494">
                  <c:v>2.7</c:v>
                </c:pt>
                <c:pt idx="23495">
                  <c:v>2.72</c:v>
                </c:pt>
                <c:pt idx="23496">
                  <c:v>2.77</c:v>
                </c:pt>
                <c:pt idx="23497">
                  <c:v>2.83</c:v>
                </c:pt>
                <c:pt idx="23498">
                  <c:v>2.85</c:v>
                </c:pt>
                <c:pt idx="23499">
                  <c:v>2.78</c:v>
                </c:pt>
                <c:pt idx="23500">
                  <c:v>2.69</c:v>
                </c:pt>
                <c:pt idx="23501">
                  <c:v>2.6</c:v>
                </c:pt>
                <c:pt idx="23502">
                  <c:v>2.5299999999999998</c:v>
                </c:pt>
                <c:pt idx="23503">
                  <c:v>2.5</c:v>
                </c:pt>
                <c:pt idx="23504">
                  <c:v>2.75</c:v>
                </c:pt>
                <c:pt idx="23505">
                  <c:v>3.12</c:v>
                </c:pt>
                <c:pt idx="23506">
                  <c:v>3.4</c:v>
                </c:pt>
                <c:pt idx="23507">
                  <c:v>3.52</c:v>
                </c:pt>
                <c:pt idx="23508">
                  <c:v>3.6</c:v>
                </c:pt>
                <c:pt idx="23509">
                  <c:v>3.64</c:v>
                </c:pt>
                <c:pt idx="23510">
                  <c:v>3.66</c:v>
                </c:pt>
                <c:pt idx="23511">
                  <c:v>3.63</c:v>
                </c:pt>
                <c:pt idx="23512">
                  <c:v>3.53</c:v>
                </c:pt>
                <c:pt idx="23513">
                  <c:v>3.35</c:v>
                </c:pt>
                <c:pt idx="23514">
                  <c:v>3.14</c:v>
                </c:pt>
                <c:pt idx="23515">
                  <c:v>2.92</c:v>
                </c:pt>
                <c:pt idx="23516">
                  <c:v>2.73</c:v>
                </c:pt>
                <c:pt idx="23517">
                  <c:v>2.6</c:v>
                </c:pt>
                <c:pt idx="23518">
                  <c:v>2.48</c:v>
                </c:pt>
                <c:pt idx="23519">
                  <c:v>2.38</c:v>
                </c:pt>
                <c:pt idx="23520">
                  <c:v>2.2799999999999998</c:v>
                </c:pt>
                <c:pt idx="23521">
                  <c:v>2.16</c:v>
                </c:pt>
                <c:pt idx="23522">
                  <c:v>2</c:v>
                </c:pt>
                <c:pt idx="23523">
                  <c:v>1.9</c:v>
                </c:pt>
                <c:pt idx="23524">
                  <c:v>1.75</c:v>
                </c:pt>
                <c:pt idx="23525">
                  <c:v>1.65</c:v>
                </c:pt>
                <c:pt idx="23526">
                  <c:v>1.56</c:v>
                </c:pt>
                <c:pt idx="23527">
                  <c:v>1.48</c:v>
                </c:pt>
                <c:pt idx="23528">
                  <c:v>1.36</c:v>
                </c:pt>
                <c:pt idx="23529">
                  <c:v>1.26</c:v>
                </c:pt>
                <c:pt idx="23530">
                  <c:v>1.18</c:v>
                </c:pt>
                <c:pt idx="23531">
                  <c:v>1.0900000000000001</c:v>
                </c:pt>
                <c:pt idx="23532">
                  <c:v>1.03</c:v>
                </c:pt>
                <c:pt idx="23533">
                  <c:v>0.99</c:v>
                </c:pt>
                <c:pt idx="23534">
                  <c:v>0.99</c:v>
                </c:pt>
                <c:pt idx="23535">
                  <c:v>0.99</c:v>
                </c:pt>
                <c:pt idx="23536">
                  <c:v>1.01</c:v>
                </c:pt>
                <c:pt idx="23537">
                  <c:v>1</c:v>
                </c:pt>
                <c:pt idx="23538">
                  <c:v>0.92</c:v>
                </c:pt>
                <c:pt idx="23539">
                  <c:v>0.85</c:v>
                </c:pt>
                <c:pt idx="23540">
                  <c:v>0.78</c:v>
                </c:pt>
                <c:pt idx="23541">
                  <c:v>0.75</c:v>
                </c:pt>
                <c:pt idx="23542">
                  <c:v>0.7</c:v>
                </c:pt>
                <c:pt idx="23543">
                  <c:v>0.68</c:v>
                </c:pt>
                <c:pt idx="23544">
                  <c:v>0.64</c:v>
                </c:pt>
                <c:pt idx="23545">
                  <c:v>0.6</c:v>
                </c:pt>
                <c:pt idx="23546">
                  <c:v>0.55000000000000004</c:v>
                </c:pt>
                <c:pt idx="23547">
                  <c:v>0.53</c:v>
                </c:pt>
                <c:pt idx="23548">
                  <c:v>0.52</c:v>
                </c:pt>
                <c:pt idx="23549">
                  <c:v>0.52</c:v>
                </c:pt>
                <c:pt idx="23550">
                  <c:v>0.48</c:v>
                </c:pt>
                <c:pt idx="23551">
                  <c:v>0.45</c:v>
                </c:pt>
                <c:pt idx="23552">
                  <c:v>0.43</c:v>
                </c:pt>
                <c:pt idx="23553">
                  <c:v>0.4</c:v>
                </c:pt>
                <c:pt idx="23554">
                  <c:v>0.4</c:v>
                </c:pt>
                <c:pt idx="23555">
                  <c:v>0.38</c:v>
                </c:pt>
                <c:pt idx="23556">
                  <c:v>0.36</c:v>
                </c:pt>
                <c:pt idx="23557">
                  <c:v>0.34</c:v>
                </c:pt>
                <c:pt idx="23558">
                  <c:v>0.3</c:v>
                </c:pt>
                <c:pt idx="23559">
                  <c:v>0.28000000000000003</c:v>
                </c:pt>
                <c:pt idx="23560">
                  <c:v>0.26</c:v>
                </c:pt>
                <c:pt idx="23561">
                  <c:v>0.24</c:v>
                </c:pt>
                <c:pt idx="23562">
                  <c:v>0.24</c:v>
                </c:pt>
                <c:pt idx="23563">
                  <c:v>0.31</c:v>
                </c:pt>
                <c:pt idx="23564">
                  <c:v>0.35</c:v>
                </c:pt>
                <c:pt idx="23565">
                  <c:v>0.44</c:v>
                </c:pt>
                <c:pt idx="23566">
                  <c:v>0.57999999999999996</c:v>
                </c:pt>
                <c:pt idx="23567">
                  <c:v>0.64</c:v>
                </c:pt>
                <c:pt idx="23568">
                  <c:v>0.67</c:v>
                </c:pt>
                <c:pt idx="23569">
                  <c:v>0.7</c:v>
                </c:pt>
                <c:pt idx="23570">
                  <c:v>0.72</c:v>
                </c:pt>
                <c:pt idx="23571">
                  <c:v>0.72</c:v>
                </c:pt>
                <c:pt idx="23572">
                  <c:v>0.73</c:v>
                </c:pt>
                <c:pt idx="23573">
                  <c:v>0.78</c:v>
                </c:pt>
                <c:pt idx="23574">
                  <c:v>0.8</c:v>
                </c:pt>
                <c:pt idx="23575">
                  <c:v>0.82</c:v>
                </c:pt>
                <c:pt idx="23576">
                  <c:v>0.86</c:v>
                </c:pt>
                <c:pt idx="23577">
                  <c:v>0.93</c:v>
                </c:pt>
                <c:pt idx="23578">
                  <c:v>1</c:v>
                </c:pt>
                <c:pt idx="23579">
                  <c:v>1.08</c:v>
                </c:pt>
                <c:pt idx="23580">
                  <c:v>1.22</c:v>
                </c:pt>
                <c:pt idx="23581">
                  <c:v>1.36</c:v>
                </c:pt>
                <c:pt idx="23582">
                  <c:v>1.52</c:v>
                </c:pt>
                <c:pt idx="23583">
                  <c:v>1.6</c:v>
                </c:pt>
                <c:pt idx="23584">
                  <c:v>1.72</c:v>
                </c:pt>
                <c:pt idx="23585">
                  <c:v>1.72</c:v>
                </c:pt>
                <c:pt idx="23586">
                  <c:v>1.72</c:v>
                </c:pt>
                <c:pt idx="23587">
                  <c:v>1.72</c:v>
                </c:pt>
                <c:pt idx="23588">
                  <c:v>1.76</c:v>
                </c:pt>
                <c:pt idx="23589">
                  <c:v>1.89</c:v>
                </c:pt>
                <c:pt idx="23590">
                  <c:v>2.08</c:v>
                </c:pt>
                <c:pt idx="23591">
                  <c:v>2.4</c:v>
                </c:pt>
                <c:pt idx="23592">
                  <c:v>2.59</c:v>
                </c:pt>
                <c:pt idx="23593">
                  <c:v>2.68</c:v>
                </c:pt>
                <c:pt idx="23594">
                  <c:v>2.9</c:v>
                </c:pt>
                <c:pt idx="23595">
                  <c:v>3.02</c:v>
                </c:pt>
                <c:pt idx="23596">
                  <c:v>3.2</c:v>
                </c:pt>
                <c:pt idx="23597">
                  <c:v>3.15</c:v>
                </c:pt>
                <c:pt idx="23598">
                  <c:v>3.1</c:v>
                </c:pt>
                <c:pt idx="23599">
                  <c:v>3.06</c:v>
                </c:pt>
                <c:pt idx="23600">
                  <c:v>3</c:v>
                </c:pt>
                <c:pt idx="23601">
                  <c:v>3</c:v>
                </c:pt>
                <c:pt idx="23602">
                  <c:v>2.98</c:v>
                </c:pt>
                <c:pt idx="23603">
                  <c:v>2.98</c:v>
                </c:pt>
                <c:pt idx="23604">
                  <c:v>2.99</c:v>
                </c:pt>
                <c:pt idx="23605">
                  <c:v>3.02</c:v>
                </c:pt>
                <c:pt idx="23606">
                  <c:v>3.03</c:v>
                </c:pt>
                <c:pt idx="23607">
                  <c:v>3.06</c:v>
                </c:pt>
                <c:pt idx="23608">
                  <c:v>3.1</c:v>
                </c:pt>
                <c:pt idx="23609">
                  <c:v>3.06</c:v>
                </c:pt>
                <c:pt idx="23610">
                  <c:v>3.03</c:v>
                </c:pt>
                <c:pt idx="23611">
                  <c:v>3.07</c:v>
                </c:pt>
                <c:pt idx="23612">
                  <c:v>3.06</c:v>
                </c:pt>
                <c:pt idx="23613">
                  <c:v>3.04</c:v>
                </c:pt>
                <c:pt idx="23614">
                  <c:v>3.1</c:v>
                </c:pt>
                <c:pt idx="23615">
                  <c:v>3.08</c:v>
                </c:pt>
                <c:pt idx="23616">
                  <c:v>3.04</c:v>
                </c:pt>
                <c:pt idx="23617">
                  <c:v>2.95</c:v>
                </c:pt>
                <c:pt idx="23618">
                  <c:v>2.82</c:v>
                </c:pt>
                <c:pt idx="23619">
                  <c:v>2.7</c:v>
                </c:pt>
                <c:pt idx="23620">
                  <c:v>2.61</c:v>
                </c:pt>
                <c:pt idx="23621">
                  <c:v>2.52</c:v>
                </c:pt>
                <c:pt idx="23622">
                  <c:v>2.4500000000000002</c:v>
                </c:pt>
                <c:pt idx="23623">
                  <c:v>2.38</c:v>
                </c:pt>
                <c:pt idx="23624">
                  <c:v>2.33</c:v>
                </c:pt>
                <c:pt idx="23625">
                  <c:v>2.27</c:v>
                </c:pt>
                <c:pt idx="23626">
                  <c:v>2.1800000000000002</c:v>
                </c:pt>
                <c:pt idx="23627">
                  <c:v>2.0699999999999998</c:v>
                </c:pt>
                <c:pt idx="23628">
                  <c:v>1.95</c:v>
                </c:pt>
                <c:pt idx="23629">
                  <c:v>1.85</c:v>
                </c:pt>
                <c:pt idx="23630">
                  <c:v>1.78</c:v>
                </c:pt>
                <c:pt idx="23631">
                  <c:v>1.68</c:v>
                </c:pt>
                <c:pt idx="23632">
                  <c:v>1.57</c:v>
                </c:pt>
                <c:pt idx="23633">
                  <c:v>1.47</c:v>
                </c:pt>
                <c:pt idx="23634">
                  <c:v>1.37</c:v>
                </c:pt>
                <c:pt idx="23635">
                  <c:v>1.28</c:v>
                </c:pt>
                <c:pt idx="23636">
                  <c:v>1.18</c:v>
                </c:pt>
                <c:pt idx="23637">
                  <c:v>1.1200000000000001</c:v>
                </c:pt>
                <c:pt idx="23638">
                  <c:v>1.03</c:v>
                </c:pt>
                <c:pt idx="23639">
                  <c:v>1.02</c:v>
                </c:pt>
                <c:pt idx="23640">
                  <c:v>1.05</c:v>
                </c:pt>
                <c:pt idx="23641">
                  <c:v>1.1000000000000001</c:v>
                </c:pt>
                <c:pt idx="23642">
                  <c:v>1.1100000000000001</c:v>
                </c:pt>
                <c:pt idx="23643">
                  <c:v>1.07</c:v>
                </c:pt>
                <c:pt idx="23644">
                  <c:v>1.03</c:v>
                </c:pt>
                <c:pt idx="23645">
                  <c:v>0.97</c:v>
                </c:pt>
                <c:pt idx="23646">
                  <c:v>0.9</c:v>
                </c:pt>
                <c:pt idx="23647">
                  <c:v>0.93</c:v>
                </c:pt>
                <c:pt idx="23648">
                  <c:v>0.86</c:v>
                </c:pt>
                <c:pt idx="23649">
                  <c:v>0.8</c:v>
                </c:pt>
                <c:pt idx="23650">
                  <c:v>0.78</c:v>
                </c:pt>
                <c:pt idx="23651">
                  <c:v>0.71</c:v>
                </c:pt>
                <c:pt idx="23652">
                  <c:v>0.67</c:v>
                </c:pt>
                <c:pt idx="23653">
                  <c:v>0.63</c:v>
                </c:pt>
                <c:pt idx="23654">
                  <c:v>0.6</c:v>
                </c:pt>
                <c:pt idx="23655">
                  <c:v>0.56999999999999995</c:v>
                </c:pt>
                <c:pt idx="23656">
                  <c:v>0.64</c:v>
                </c:pt>
                <c:pt idx="23657">
                  <c:v>0.66</c:v>
                </c:pt>
                <c:pt idx="23658">
                  <c:v>0.7</c:v>
                </c:pt>
                <c:pt idx="23659">
                  <c:v>0.74</c:v>
                </c:pt>
                <c:pt idx="23660">
                  <c:v>0.78</c:v>
                </c:pt>
                <c:pt idx="23661">
                  <c:v>0.81</c:v>
                </c:pt>
                <c:pt idx="23662">
                  <c:v>0.82</c:v>
                </c:pt>
                <c:pt idx="23663">
                  <c:v>0.88</c:v>
                </c:pt>
                <c:pt idx="23664">
                  <c:v>0.9</c:v>
                </c:pt>
                <c:pt idx="23665">
                  <c:v>0.99</c:v>
                </c:pt>
                <c:pt idx="23666">
                  <c:v>1.1000000000000001</c:v>
                </c:pt>
                <c:pt idx="23667">
                  <c:v>1.1499999999999999</c:v>
                </c:pt>
                <c:pt idx="23668">
                  <c:v>1.24</c:v>
                </c:pt>
                <c:pt idx="23669">
                  <c:v>1.39</c:v>
                </c:pt>
                <c:pt idx="23670">
                  <c:v>1.55</c:v>
                </c:pt>
                <c:pt idx="23671">
                  <c:v>1.75</c:v>
                </c:pt>
                <c:pt idx="23672">
                  <c:v>1.89</c:v>
                </c:pt>
                <c:pt idx="23673">
                  <c:v>2</c:v>
                </c:pt>
                <c:pt idx="23674">
                  <c:v>2.1</c:v>
                </c:pt>
                <c:pt idx="23675">
                  <c:v>2.15</c:v>
                </c:pt>
                <c:pt idx="23676">
                  <c:v>2.1800000000000002</c:v>
                </c:pt>
                <c:pt idx="23677">
                  <c:v>2.2000000000000002</c:v>
                </c:pt>
                <c:pt idx="23678">
                  <c:v>2.2200000000000002</c:v>
                </c:pt>
                <c:pt idx="23679">
                  <c:v>2.2400000000000002</c:v>
                </c:pt>
                <c:pt idx="23680">
                  <c:v>2.6</c:v>
                </c:pt>
                <c:pt idx="23681">
                  <c:v>3.02</c:v>
                </c:pt>
                <c:pt idx="23682">
                  <c:v>3.31</c:v>
                </c:pt>
                <c:pt idx="23683">
                  <c:v>3.38</c:v>
                </c:pt>
                <c:pt idx="23684">
                  <c:v>3.5</c:v>
                </c:pt>
                <c:pt idx="23685">
                  <c:v>3.53</c:v>
                </c:pt>
                <c:pt idx="23686">
                  <c:v>3.58</c:v>
                </c:pt>
                <c:pt idx="23687">
                  <c:v>3.57</c:v>
                </c:pt>
                <c:pt idx="23688">
                  <c:v>3.85</c:v>
                </c:pt>
                <c:pt idx="23689">
                  <c:v>4.0599999999999996</c:v>
                </c:pt>
                <c:pt idx="23690">
                  <c:v>4.1900000000000004</c:v>
                </c:pt>
                <c:pt idx="23691">
                  <c:v>4.4800000000000004</c:v>
                </c:pt>
                <c:pt idx="23692">
                  <c:v>4.7</c:v>
                </c:pt>
                <c:pt idx="23693">
                  <c:v>4.8499999999999996</c:v>
                </c:pt>
                <c:pt idx="23694">
                  <c:v>5.0599999999999996</c:v>
                </c:pt>
                <c:pt idx="23695">
                  <c:v>5.27</c:v>
                </c:pt>
                <c:pt idx="23696">
                  <c:v>5.47</c:v>
                </c:pt>
                <c:pt idx="23697">
                  <c:v>5.63</c:v>
                </c:pt>
                <c:pt idx="23698">
                  <c:v>5.77</c:v>
                </c:pt>
                <c:pt idx="23699">
                  <c:v>5.84</c:v>
                </c:pt>
                <c:pt idx="23700">
                  <c:v>5.86</c:v>
                </c:pt>
                <c:pt idx="23701">
                  <c:v>5.86</c:v>
                </c:pt>
                <c:pt idx="23702">
                  <c:v>5.83</c:v>
                </c:pt>
                <c:pt idx="23703">
                  <c:v>5.77</c:v>
                </c:pt>
                <c:pt idx="23704">
                  <c:v>5.69</c:v>
                </c:pt>
                <c:pt idx="23705">
                  <c:v>5.66</c:v>
                </c:pt>
                <c:pt idx="23706">
                  <c:v>5.62</c:v>
                </c:pt>
                <c:pt idx="23707">
                  <c:v>5.56</c:v>
                </c:pt>
                <c:pt idx="23708">
                  <c:v>5.49</c:v>
                </c:pt>
                <c:pt idx="23709">
                  <c:v>5.42</c:v>
                </c:pt>
                <c:pt idx="23710">
                  <c:v>5.32</c:v>
                </c:pt>
                <c:pt idx="23711">
                  <c:v>5.2</c:v>
                </c:pt>
                <c:pt idx="23712">
                  <c:v>5.12</c:v>
                </c:pt>
                <c:pt idx="23713">
                  <c:v>5.01</c:v>
                </c:pt>
                <c:pt idx="23714">
                  <c:v>4.87</c:v>
                </c:pt>
                <c:pt idx="23715">
                  <c:v>4.72</c:v>
                </c:pt>
                <c:pt idx="23716">
                  <c:v>4.57</c:v>
                </c:pt>
                <c:pt idx="23717">
                  <c:v>4.3899999999999997</c:v>
                </c:pt>
                <c:pt idx="23718">
                  <c:v>4.25</c:v>
                </c:pt>
                <c:pt idx="23719">
                  <c:v>4.12</c:v>
                </c:pt>
                <c:pt idx="23720">
                  <c:v>4.01</c:v>
                </c:pt>
                <c:pt idx="23721">
                  <c:v>3.9</c:v>
                </c:pt>
                <c:pt idx="23722">
                  <c:v>3.82</c:v>
                </c:pt>
                <c:pt idx="23723">
                  <c:v>3.72</c:v>
                </c:pt>
                <c:pt idx="23724">
                  <c:v>3.6</c:v>
                </c:pt>
                <c:pt idx="23725">
                  <c:v>3.45</c:v>
                </c:pt>
                <c:pt idx="23726">
                  <c:v>3.44</c:v>
                </c:pt>
                <c:pt idx="23727">
                  <c:v>3.39</c:v>
                </c:pt>
                <c:pt idx="23728">
                  <c:v>3.39</c:v>
                </c:pt>
                <c:pt idx="23729">
                  <c:v>3.4</c:v>
                </c:pt>
                <c:pt idx="23730">
                  <c:v>3.39</c:v>
                </c:pt>
                <c:pt idx="23731">
                  <c:v>3.4</c:v>
                </c:pt>
                <c:pt idx="23732">
                  <c:v>3.36</c:v>
                </c:pt>
                <c:pt idx="23733">
                  <c:v>3.32</c:v>
                </c:pt>
                <c:pt idx="23734">
                  <c:v>3.31</c:v>
                </c:pt>
                <c:pt idx="23735">
                  <c:v>3.28</c:v>
                </c:pt>
                <c:pt idx="23736">
                  <c:v>3.23</c:v>
                </c:pt>
                <c:pt idx="23737">
                  <c:v>3.17</c:v>
                </c:pt>
                <c:pt idx="23738">
                  <c:v>3.06</c:v>
                </c:pt>
                <c:pt idx="23739">
                  <c:v>2.96</c:v>
                </c:pt>
                <c:pt idx="23740">
                  <c:v>2.9</c:v>
                </c:pt>
                <c:pt idx="23741">
                  <c:v>2.83</c:v>
                </c:pt>
                <c:pt idx="23742">
                  <c:v>2.82</c:v>
                </c:pt>
                <c:pt idx="23743">
                  <c:v>2.86</c:v>
                </c:pt>
                <c:pt idx="23744">
                  <c:v>2.9</c:v>
                </c:pt>
                <c:pt idx="23745">
                  <c:v>2.91</c:v>
                </c:pt>
                <c:pt idx="23746">
                  <c:v>2.92</c:v>
                </c:pt>
                <c:pt idx="23747">
                  <c:v>2.92</c:v>
                </c:pt>
                <c:pt idx="23748">
                  <c:v>2.9</c:v>
                </c:pt>
                <c:pt idx="23749">
                  <c:v>2.8</c:v>
                </c:pt>
                <c:pt idx="23750">
                  <c:v>2.75</c:v>
                </c:pt>
                <c:pt idx="23751">
                  <c:v>2.73</c:v>
                </c:pt>
                <c:pt idx="23752">
                  <c:v>2.72</c:v>
                </c:pt>
                <c:pt idx="23753">
                  <c:v>2.7</c:v>
                </c:pt>
                <c:pt idx="23754">
                  <c:v>2.78</c:v>
                </c:pt>
                <c:pt idx="23755">
                  <c:v>2.95</c:v>
                </c:pt>
                <c:pt idx="23756">
                  <c:v>3.15</c:v>
                </c:pt>
                <c:pt idx="23757">
                  <c:v>3.43</c:v>
                </c:pt>
                <c:pt idx="23758">
                  <c:v>3.67</c:v>
                </c:pt>
                <c:pt idx="23759">
                  <c:v>3.8</c:v>
                </c:pt>
                <c:pt idx="23760">
                  <c:v>3.89</c:v>
                </c:pt>
                <c:pt idx="23761">
                  <c:v>3.93</c:v>
                </c:pt>
                <c:pt idx="23762">
                  <c:v>3.95</c:v>
                </c:pt>
                <c:pt idx="23763">
                  <c:v>3.95</c:v>
                </c:pt>
                <c:pt idx="23764">
                  <c:v>3.93</c:v>
                </c:pt>
                <c:pt idx="23765">
                  <c:v>3.87</c:v>
                </c:pt>
                <c:pt idx="23766">
                  <c:v>3.8</c:v>
                </c:pt>
                <c:pt idx="23767">
                  <c:v>3.74</c:v>
                </c:pt>
                <c:pt idx="23768">
                  <c:v>3.74</c:v>
                </c:pt>
                <c:pt idx="23769">
                  <c:v>3.7</c:v>
                </c:pt>
                <c:pt idx="23770">
                  <c:v>3.7</c:v>
                </c:pt>
                <c:pt idx="23771">
                  <c:v>3.72</c:v>
                </c:pt>
                <c:pt idx="23772">
                  <c:v>3.73</c:v>
                </c:pt>
                <c:pt idx="23773">
                  <c:v>3.76</c:v>
                </c:pt>
                <c:pt idx="23774">
                  <c:v>3.81</c:v>
                </c:pt>
                <c:pt idx="23775">
                  <c:v>3.82</c:v>
                </c:pt>
                <c:pt idx="23776">
                  <c:v>3.83</c:v>
                </c:pt>
                <c:pt idx="23777">
                  <c:v>3.78</c:v>
                </c:pt>
                <c:pt idx="23778">
                  <c:v>3.72</c:v>
                </c:pt>
                <c:pt idx="23779">
                  <c:v>3.67</c:v>
                </c:pt>
                <c:pt idx="23780">
                  <c:v>3.57</c:v>
                </c:pt>
                <c:pt idx="23781">
                  <c:v>3.5</c:v>
                </c:pt>
                <c:pt idx="23782">
                  <c:v>3.39</c:v>
                </c:pt>
                <c:pt idx="23783">
                  <c:v>3.29</c:v>
                </c:pt>
                <c:pt idx="23784">
                  <c:v>3.22</c:v>
                </c:pt>
                <c:pt idx="23785">
                  <c:v>3.15</c:v>
                </c:pt>
                <c:pt idx="23786">
                  <c:v>3.12</c:v>
                </c:pt>
                <c:pt idx="23787">
                  <c:v>3.06</c:v>
                </c:pt>
                <c:pt idx="23788">
                  <c:v>3.02</c:v>
                </c:pt>
                <c:pt idx="23789">
                  <c:v>3</c:v>
                </c:pt>
                <c:pt idx="23790">
                  <c:v>3</c:v>
                </c:pt>
                <c:pt idx="23791">
                  <c:v>2.99</c:v>
                </c:pt>
                <c:pt idx="23792">
                  <c:v>3</c:v>
                </c:pt>
                <c:pt idx="23793">
                  <c:v>3.02</c:v>
                </c:pt>
                <c:pt idx="23794">
                  <c:v>3.02</c:v>
                </c:pt>
                <c:pt idx="23795">
                  <c:v>3.02</c:v>
                </c:pt>
                <c:pt idx="23796">
                  <c:v>3</c:v>
                </c:pt>
                <c:pt idx="23797">
                  <c:v>3.08</c:v>
                </c:pt>
                <c:pt idx="23798">
                  <c:v>3.22</c:v>
                </c:pt>
                <c:pt idx="23799">
                  <c:v>3.39</c:v>
                </c:pt>
                <c:pt idx="23800">
                  <c:v>3.52</c:v>
                </c:pt>
                <c:pt idx="23801">
                  <c:v>3.62</c:v>
                </c:pt>
                <c:pt idx="23802">
                  <c:v>3.64</c:v>
                </c:pt>
                <c:pt idx="23803">
                  <c:v>3.72</c:v>
                </c:pt>
                <c:pt idx="23804">
                  <c:v>3.74</c:v>
                </c:pt>
                <c:pt idx="23805">
                  <c:v>3.7</c:v>
                </c:pt>
                <c:pt idx="23806">
                  <c:v>3.69</c:v>
                </c:pt>
                <c:pt idx="23807">
                  <c:v>3.69</c:v>
                </c:pt>
                <c:pt idx="23808">
                  <c:v>3.65</c:v>
                </c:pt>
                <c:pt idx="23809">
                  <c:v>3.7</c:v>
                </c:pt>
                <c:pt idx="23810">
                  <c:v>3.77</c:v>
                </c:pt>
                <c:pt idx="23811">
                  <c:v>3.85</c:v>
                </c:pt>
                <c:pt idx="23812">
                  <c:v>3.92</c:v>
                </c:pt>
                <c:pt idx="23813">
                  <c:v>3.99</c:v>
                </c:pt>
                <c:pt idx="23814">
                  <c:v>4.0999999999999996</c:v>
                </c:pt>
                <c:pt idx="23815">
                  <c:v>4.22</c:v>
                </c:pt>
                <c:pt idx="23816">
                  <c:v>4.29</c:v>
                </c:pt>
                <c:pt idx="23817">
                  <c:v>4.3</c:v>
                </c:pt>
                <c:pt idx="23818">
                  <c:v>4.26</c:v>
                </c:pt>
                <c:pt idx="23819">
                  <c:v>4.16</c:v>
                </c:pt>
                <c:pt idx="23820">
                  <c:v>4.04</c:v>
                </c:pt>
                <c:pt idx="23821">
                  <c:v>3.93</c:v>
                </c:pt>
                <c:pt idx="23822">
                  <c:v>3.84</c:v>
                </c:pt>
                <c:pt idx="23823">
                  <c:v>3.76</c:v>
                </c:pt>
                <c:pt idx="23824">
                  <c:v>3.72</c:v>
                </c:pt>
                <c:pt idx="23825">
                  <c:v>3.62</c:v>
                </c:pt>
                <c:pt idx="23826">
                  <c:v>3.52</c:v>
                </c:pt>
                <c:pt idx="23827">
                  <c:v>3.4</c:v>
                </c:pt>
                <c:pt idx="23828">
                  <c:v>3.28</c:v>
                </c:pt>
                <c:pt idx="23829">
                  <c:v>3.2</c:v>
                </c:pt>
                <c:pt idx="23830">
                  <c:v>3.18</c:v>
                </c:pt>
                <c:pt idx="23831">
                  <c:v>3.16</c:v>
                </c:pt>
                <c:pt idx="23832">
                  <c:v>3.52</c:v>
                </c:pt>
                <c:pt idx="23833">
                  <c:v>3.73</c:v>
                </c:pt>
                <c:pt idx="23834">
                  <c:v>3.83</c:v>
                </c:pt>
                <c:pt idx="23835">
                  <c:v>3.86</c:v>
                </c:pt>
                <c:pt idx="23836">
                  <c:v>3.78</c:v>
                </c:pt>
                <c:pt idx="23837">
                  <c:v>3.66</c:v>
                </c:pt>
                <c:pt idx="23838">
                  <c:v>3.53</c:v>
                </c:pt>
                <c:pt idx="23839">
                  <c:v>3.37</c:v>
                </c:pt>
                <c:pt idx="23840">
                  <c:v>3.22</c:v>
                </c:pt>
                <c:pt idx="23841">
                  <c:v>3.16</c:v>
                </c:pt>
                <c:pt idx="23842">
                  <c:v>3.15</c:v>
                </c:pt>
                <c:pt idx="23843">
                  <c:v>3.23</c:v>
                </c:pt>
                <c:pt idx="23844">
                  <c:v>3.4</c:v>
                </c:pt>
                <c:pt idx="23845">
                  <c:v>3.65</c:v>
                </c:pt>
                <c:pt idx="23846">
                  <c:v>3.92</c:v>
                </c:pt>
                <c:pt idx="23847">
                  <c:v>4.08</c:v>
                </c:pt>
                <c:pt idx="23848">
                  <c:v>4.13</c:v>
                </c:pt>
                <c:pt idx="23849">
                  <c:v>4.0599999999999996</c:v>
                </c:pt>
                <c:pt idx="23850">
                  <c:v>3.89</c:v>
                </c:pt>
                <c:pt idx="23851">
                  <c:v>3.67</c:v>
                </c:pt>
                <c:pt idx="23852">
                  <c:v>3.48</c:v>
                </c:pt>
                <c:pt idx="23853">
                  <c:v>3.27</c:v>
                </c:pt>
                <c:pt idx="23854">
                  <c:v>3.1</c:v>
                </c:pt>
                <c:pt idx="23855">
                  <c:v>3.06</c:v>
                </c:pt>
                <c:pt idx="23856">
                  <c:v>3.13</c:v>
                </c:pt>
                <c:pt idx="23857">
                  <c:v>3.33</c:v>
                </c:pt>
                <c:pt idx="23858">
                  <c:v>3.71</c:v>
                </c:pt>
                <c:pt idx="23859">
                  <c:v>4</c:v>
                </c:pt>
                <c:pt idx="23860">
                  <c:v>4.2699999999999996</c:v>
                </c:pt>
                <c:pt idx="23861">
                  <c:v>4.45</c:v>
                </c:pt>
                <c:pt idx="23862">
                  <c:v>4.54</c:v>
                </c:pt>
                <c:pt idx="23863">
                  <c:v>4.53</c:v>
                </c:pt>
                <c:pt idx="23864">
                  <c:v>4.42</c:v>
                </c:pt>
                <c:pt idx="23865">
                  <c:v>4.25</c:v>
                </c:pt>
                <c:pt idx="23866">
                  <c:v>3.96</c:v>
                </c:pt>
                <c:pt idx="23867">
                  <c:v>3.7</c:v>
                </c:pt>
                <c:pt idx="23868">
                  <c:v>3.48</c:v>
                </c:pt>
                <c:pt idx="23869">
                  <c:v>3.38</c:v>
                </c:pt>
                <c:pt idx="23870">
                  <c:v>3.43</c:v>
                </c:pt>
                <c:pt idx="23871">
                  <c:v>3.61</c:v>
                </c:pt>
                <c:pt idx="23872">
                  <c:v>3.92</c:v>
                </c:pt>
                <c:pt idx="23873">
                  <c:v>4.22</c:v>
                </c:pt>
                <c:pt idx="23874">
                  <c:v>4.33</c:v>
                </c:pt>
                <c:pt idx="23875">
                  <c:v>4.45</c:v>
                </c:pt>
                <c:pt idx="23876">
                  <c:v>4.51</c:v>
                </c:pt>
                <c:pt idx="23877">
                  <c:v>4.46</c:v>
                </c:pt>
                <c:pt idx="23878">
                  <c:v>4.34</c:v>
                </c:pt>
                <c:pt idx="23879">
                  <c:v>4.1399999999999997</c:v>
                </c:pt>
                <c:pt idx="23880">
                  <c:v>3.88</c:v>
                </c:pt>
                <c:pt idx="23881">
                  <c:v>3.62</c:v>
                </c:pt>
                <c:pt idx="23882">
                  <c:v>3.38</c:v>
                </c:pt>
                <c:pt idx="23883">
                  <c:v>3.18</c:v>
                </c:pt>
                <c:pt idx="23884">
                  <c:v>3.02</c:v>
                </c:pt>
                <c:pt idx="23885">
                  <c:v>2.87</c:v>
                </c:pt>
                <c:pt idx="23886">
                  <c:v>2.75</c:v>
                </c:pt>
                <c:pt idx="23887">
                  <c:v>2.62</c:v>
                </c:pt>
                <c:pt idx="23888">
                  <c:v>2.52</c:v>
                </c:pt>
                <c:pt idx="23889">
                  <c:v>2.41</c:v>
                </c:pt>
                <c:pt idx="23890">
                  <c:v>2.33</c:v>
                </c:pt>
                <c:pt idx="23891">
                  <c:v>2.2799999999999998</c:v>
                </c:pt>
                <c:pt idx="23892">
                  <c:v>2.2200000000000002</c:v>
                </c:pt>
                <c:pt idx="23893">
                  <c:v>2.2000000000000002</c:v>
                </c:pt>
                <c:pt idx="23894">
                  <c:v>2.1800000000000002</c:v>
                </c:pt>
                <c:pt idx="23895">
                  <c:v>2.17</c:v>
                </c:pt>
                <c:pt idx="23896">
                  <c:v>2.2000000000000002</c:v>
                </c:pt>
                <c:pt idx="23897">
                  <c:v>2.35</c:v>
                </c:pt>
                <c:pt idx="23898">
                  <c:v>2.4900000000000002</c:v>
                </c:pt>
                <c:pt idx="23899">
                  <c:v>2.59</c:v>
                </c:pt>
                <c:pt idx="23900">
                  <c:v>2.7</c:v>
                </c:pt>
                <c:pt idx="23901">
                  <c:v>2.76</c:v>
                </c:pt>
                <c:pt idx="23902">
                  <c:v>2.76</c:v>
                </c:pt>
                <c:pt idx="23903">
                  <c:v>2.7</c:v>
                </c:pt>
                <c:pt idx="23904">
                  <c:v>2.63</c:v>
                </c:pt>
                <c:pt idx="23905">
                  <c:v>2.56</c:v>
                </c:pt>
                <c:pt idx="23906">
                  <c:v>2.56</c:v>
                </c:pt>
                <c:pt idx="23907">
                  <c:v>2.57</c:v>
                </c:pt>
                <c:pt idx="23908">
                  <c:v>2.59</c:v>
                </c:pt>
                <c:pt idx="23909">
                  <c:v>2.63</c:v>
                </c:pt>
                <c:pt idx="23910">
                  <c:v>2.68</c:v>
                </c:pt>
                <c:pt idx="23911">
                  <c:v>2.7</c:v>
                </c:pt>
                <c:pt idx="23912">
                  <c:v>2.62</c:v>
                </c:pt>
                <c:pt idx="23913">
                  <c:v>2.5</c:v>
                </c:pt>
                <c:pt idx="23914">
                  <c:v>2.5</c:v>
                </c:pt>
                <c:pt idx="23915">
                  <c:v>2.2799999999999998</c:v>
                </c:pt>
                <c:pt idx="23916">
                  <c:v>2.2000000000000002</c:v>
                </c:pt>
                <c:pt idx="23917">
                  <c:v>2.0699999999999998</c:v>
                </c:pt>
                <c:pt idx="23918">
                  <c:v>2</c:v>
                </c:pt>
                <c:pt idx="23919">
                  <c:v>1.85</c:v>
                </c:pt>
                <c:pt idx="23920">
                  <c:v>1.76</c:v>
                </c:pt>
                <c:pt idx="23921">
                  <c:v>1.7</c:v>
                </c:pt>
                <c:pt idx="23922">
                  <c:v>1.64</c:v>
                </c:pt>
                <c:pt idx="23923">
                  <c:v>1.6</c:v>
                </c:pt>
                <c:pt idx="23924">
                  <c:v>1.56</c:v>
                </c:pt>
                <c:pt idx="23925">
                  <c:v>1.51</c:v>
                </c:pt>
                <c:pt idx="23926">
                  <c:v>1.48</c:v>
                </c:pt>
                <c:pt idx="23927">
                  <c:v>1.43</c:v>
                </c:pt>
                <c:pt idx="23928">
                  <c:v>1.4</c:v>
                </c:pt>
                <c:pt idx="23929">
                  <c:v>1.35</c:v>
                </c:pt>
                <c:pt idx="23930">
                  <c:v>1.3</c:v>
                </c:pt>
                <c:pt idx="23931">
                  <c:v>1.25</c:v>
                </c:pt>
                <c:pt idx="23932">
                  <c:v>1.19</c:v>
                </c:pt>
                <c:pt idx="23933">
                  <c:v>1.18</c:v>
                </c:pt>
                <c:pt idx="23934">
                  <c:v>1.18</c:v>
                </c:pt>
                <c:pt idx="23935">
                  <c:v>1.19</c:v>
                </c:pt>
                <c:pt idx="23936">
                  <c:v>1.22</c:v>
                </c:pt>
                <c:pt idx="23937">
                  <c:v>1.27</c:v>
                </c:pt>
                <c:pt idx="23938">
                  <c:v>1.34</c:v>
                </c:pt>
                <c:pt idx="23939">
                  <c:v>1.39</c:v>
                </c:pt>
                <c:pt idx="23940">
                  <c:v>1.43</c:v>
                </c:pt>
                <c:pt idx="23941">
                  <c:v>1.43</c:v>
                </c:pt>
                <c:pt idx="23942">
                  <c:v>1.42</c:v>
                </c:pt>
                <c:pt idx="23943">
                  <c:v>1.42</c:v>
                </c:pt>
                <c:pt idx="23944">
                  <c:v>1.43</c:v>
                </c:pt>
                <c:pt idx="23945">
                  <c:v>1.41</c:v>
                </c:pt>
                <c:pt idx="23946">
                  <c:v>1.38</c:v>
                </c:pt>
                <c:pt idx="23947">
                  <c:v>1.32</c:v>
                </c:pt>
                <c:pt idx="23948">
                  <c:v>1.25</c:v>
                </c:pt>
                <c:pt idx="23949">
                  <c:v>1.18</c:v>
                </c:pt>
                <c:pt idx="23950">
                  <c:v>1.1299999999999999</c:v>
                </c:pt>
                <c:pt idx="23951">
                  <c:v>1.07</c:v>
                </c:pt>
                <c:pt idx="23952">
                  <c:v>1.03</c:v>
                </c:pt>
                <c:pt idx="23953">
                  <c:v>1</c:v>
                </c:pt>
                <c:pt idx="23954">
                  <c:v>1.01</c:v>
                </c:pt>
                <c:pt idx="23955">
                  <c:v>1.02</c:v>
                </c:pt>
                <c:pt idx="23956">
                  <c:v>1.1399999999999999</c:v>
                </c:pt>
                <c:pt idx="23957">
                  <c:v>1.3</c:v>
                </c:pt>
                <c:pt idx="23958">
                  <c:v>1.53</c:v>
                </c:pt>
                <c:pt idx="23959">
                  <c:v>1.65</c:v>
                </c:pt>
                <c:pt idx="23960">
                  <c:v>1.68</c:v>
                </c:pt>
                <c:pt idx="23961">
                  <c:v>1.62</c:v>
                </c:pt>
                <c:pt idx="23962">
                  <c:v>1.54</c:v>
                </c:pt>
                <c:pt idx="23963">
                  <c:v>1.5</c:v>
                </c:pt>
                <c:pt idx="23964">
                  <c:v>1.45</c:v>
                </c:pt>
                <c:pt idx="23965">
                  <c:v>1.5</c:v>
                </c:pt>
                <c:pt idx="23966">
                  <c:v>1.51</c:v>
                </c:pt>
                <c:pt idx="23967">
                  <c:v>1.54</c:v>
                </c:pt>
                <c:pt idx="23968">
                  <c:v>1.62</c:v>
                </c:pt>
                <c:pt idx="23969">
                  <c:v>1.76</c:v>
                </c:pt>
                <c:pt idx="23970">
                  <c:v>1.88</c:v>
                </c:pt>
                <c:pt idx="23971">
                  <c:v>2</c:v>
                </c:pt>
                <c:pt idx="23972">
                  <c:v>2.16</c:v>
                </c:pt>
                <c:pt idx="23973">
                  <c:v>2.27</c:v>
                </c:pt>
                <c:pt idx="23974">
                  <c:v>2.2799999999999998</c:v>
                </c:pt>
                <c:pt idx="23975">
                  <c:v>2.2799999999999998</c:v>
                </c:pt>
                <c:pt idx="23976">
                  <c:v>2.27</c:v>
                </c:pt>
                <c:pt idx="23977">
                  <c:v>2.2000000000000002</c:v>
                </c:pt>
                <c:pt idx="23978">
                  <c:v>2.16</c:v>
                </c:pt>
                <c:pt idx="23979">
                  <c:v>2.1</c:v>
                </c:pt>
                <c:pt idx="23980">
                  <c:v>2.0299999999999998</c:v>
                </c:pt>
                <c:pt idx="23981">
                  <c:v>1.98</c:v>
                </c:pt>
                <c:pt idx="23982">
                  <c:v>1.88</c:v>
                </c:pt>
                <c:pt idx="23983">
                  <c:v>1.81</c:v>
                </c:pt>
                <c:pt idx="23984">
                  <c:v>1.75</c:v>
                </c:pt>
                <c:pt idx="23985">
                  <c:v>1.73</c:v>
                </c:pt>
                <c:pt idx="23986">
                  <c:v>1.7</c:v>
                </c:pt>
                <c:pt idx="23987">
                  <c:v>1.7</c:v>
                </c:pt>
                <c:pt idx="23988">
                  <c:v>1.7</c:v>
                </c:pt>
                <c:pt idx="23989">
                  <c:v>1.69</c:v>
                </c:pt>
                <c:pt idx="23990">
                  <c:v>1.66</c:v>
                </c:pt>
                <c:pt idx="23991">
                  <c:v>1.56</c:v>
                </c:pt>
                <c:pt idx="23992">
                  <c:v>1.47</c:v>
                </c:pt>
                <c:pt idx="23993">
                  <c:v>1.37</c:v>
                </c:pt>
                <c:pt idx="23994">
                  <c:v>1.31</c:v>
                </c:pt>
                <c:pt idx="23995">
                  <c:v>1.26</c:v>
                </c:pt>
                <c:pt idx="23996">
                  <c:v>1.24</c:v>
                </c:pt>
                <c:pt idx="23997">
                  <c:v>1.23</c:v>
                </c:pt>
                <c:pt idx="23998">
                  <c:v>1.22</c:v>
                </c:pt>
                <c:pt idx="23999">
                  <c:v>1.2</c:v>
                </c:pt>
                <c:pt idx="24000">
                  <c:v>1.1599999999999999</c:v>
                </c:pt>
                <c:pt idx="24001">
                  <c:v>1.1200000000000001</c:v>
                </c:pt>
                <c:pt idx="24002">
                  <c:v>1.0900000000000001</c:v>
                </c:pt>
                <c:pt idx="24003">
                  <c:v>1.0900000000000001</c:v>
                </c:pt>
                <c:pt idx="24004">
                  <c:v>1.1000000000000001</c:v>
                </c:pt>
                <c:pt idx="24005">
                  <c:v>1.1000000000000001</c:v>
                </c:pt>
                <c:pt idx="24006">
                  <c:v>1.05</c:v>
                </c:pt>
                <c:pt idx="24007">
                  <c:v>0.96</c:v>
                </c:pt>
                <c:pt idx="24008">
                  <c:v>0.92</c:v>
                </c:pt>
                <c:pt idx="24009">
                  <c:v>0.9</c:v>
                </c:pt>
                <c:pt idx="24010">
                  <c:v>0.89</c:v>
                </c:pt>
                <c:pt idx="24011">
                  <c:v>0.86</c:v>
                </c:pt>
                <c:pt idx="24012">
                  <c:v>0.87</c:v>
                </c:pt>
                <c:pt idx="24013">
                  <c:v>0.76</c:v>
                </c:pt>
                <c:pt idx="24014">
                  <c:v>0.7</c:v>
                </c:pt>
                <c:pt idx="24015">
                  <c:v>0.64</c:v>
                </c:pt>
                <c:pt idx="24016">
                  <c:v>0.63</c:v>
                </c:pt>
                <c:pt idx="24017">
                  <c:v>0.67</c:v>
                </c:pt>
                <c:pt idx="24018">
                  <c:v>0.74</c:v>
                </c:pt>
                <c:pt idx="24019">
                  <c:v>0.83</c:v>
                </c:pt>
                <c:pt idx="24020">
                  <c:v>0.85</c:v>
                </c:pt>
                <c:pt idx="24021">
                  <c:v>0.9</c:v>
                </c:pt>
                <c:pt idx="24022">
                  <c:v>0.97</c:v>
                </c:pt>
                <c:pt idx="24023">
                  <c:v>1.1000000000000001</c:v>
                </c:pt>
                <c:pt idx="24024">
                  <c:v>1.26</c:v>
                </c:pt>
                <c:pt idx="24025">
                  <c:v>1.43</c:v>
                </c:pt>
                <c:pt idx="24026">
                  <c:v>1.52</c:v>
                </c:pt>
                <c:pt idx="24027">
                  <c:v>1.58</c:v>
                </c:pt>
                <c:pt idx="24028">
                  <c:v>1.61</c:v>
                </c:pt>
                <c:pt idx="24029">
                  <c:v>1.69</c:v>
                </c:pt>
                <c:pt idx="24030">
                  <c:v>1.71</c:v>
                </c:pt>
                <c:pt idx="24031">
                  <c:v>1.73</c:v>
                </c:pt>
                <c:pt idx="24032">
                  <c:v>1.75</c:v>
                </c:pt>
                <c:pt idx="24033">
                  <c:v>1.78</c:v>
                </c:pt>
                <c:pt idx="24034">
                  <c:v>1.85</c:v>
                </c:pt>
                <c:pt idx="24035">
                  <c:v>1.98</c:v>
                </c:pt>
                <c:pt idx="24036">
                  <c:v>2.12</c:v>
                </c:pt>
                <c:pt idx="24037">
                  <c:v>2.33</c:v>
                </c:pt>
                <c:pt idx="24038">
                  <c:v>2.5099999999999998</c:v>
                </c:pt>
                <c:pt idx="24039">
                  <c:v>2.61</c:v>
                </c:pt>
                <c:pt idx="24040">
                  <c:v>2.68</c:v>
                </c:pt>
                <c:pt idx="24041">
                  <c:v>2.7</c:v>
                </c:pt>
                <c:pt idx="24042">
                  <c:v>2.69</c:v>
                </c:pt>
                <c:pt idx="24043">
                  <c:v>2.69</c:v>
                </c:pt>
                <c:pt idx="24044">
                  <c:v>2.63</c:v>
                </c:pt>
                <c:pt idx="24045">
                  <c:v>2.63</c:v>
                </c:pt>
                <c:pt idx="24046">
                  <c:v>2.7</c:v>
                </c:pt>
                <c:pt idx="24047">
                  <c:v>2.73</c:v>
                </c:pt>
                <c:pt idx="24048">
                  <c:v>2.76</c:v>
                </c:pt>
                <c:pt idx="24049">
                  <c:v>2.82</c:v>
                </c:pt>
                <c:pt idx="24050">
                  <c:v>2.9</c:v>
                </c:pt>
                <c:pt idx="24051">
                  <c:v>3</c:v>
                </c:pt>
                <c:pt idx="24052">
                  <c:v>3.09</c:v>
                </c:pt>
                <c:pt idx="24053">
                  <c:v>3.27</c:v>
                </c:pt>
                <c:pt idx="24054">
                  <c:v>3.3</c:v>
                </c:pt>
                <c:pt idx="24055">
                  <c:v>3.2</c:v>
                </c:pt>
                <c:pt idx="24056">
                  <c:v>3.17</c:v>
                </c:pt>
                <c:pt idx="24057">
                  <c:v>3.1</c:v>
                </c:pt>
                <c:pt idx="24058">
                  <c:v>2.98</c:v>
                </c:pt>
                <c:pt idx="24059">
                  <c:v>2.86</c:v>
                </c:pt>
                <c:pt idx="24060">
                  <c:v>2.7</c:v>
                </c:pt>
                <c:pt idx="24061">
                  <c:v>2.57</c:v>
                </c:pt>
                <c:pt idx="24062">
                  <c:v>2.52</c:v>
                </c:pt>
                <c:pt idx="24063">
                  <c:v>2.4300000000000002</c:v>
                </c:pt>
                <c:pt idx="24064">
                  <c:v>2.38</c:v>
                </c:pt>
                <c:pt idx="24065">
                  <c:v>2.31</c:v>
                </c:pt>
                <c:pt idx="24066">
                  <c:v>2.2599999999999998</c:v>
                </c:pt>
                <c:pt idx="24067">
                  <c:v>2.2200000000000002</c:v>
                </c:pt>
                <c:pt idx="24068">
                  <c:v>2.17</c:v>
                </c:pt>
                <c:pt idx="24069">
                  <c:v>2.12</c:v>
                </c:pt>
                <c:pt idx="24070">
                  <c:v>2.0299999999999998</c:v>
                </c:pt>
                <c:pt idx="24071">
                  <c:v>1.99</c:v>
                </c:pt>
                <c:pt idx="24072">
                  <c:v>1.93</c:v>
                </c:pt>
                <c:pt idx="24073">
                  <c:v>1.91</c:v>
                </c:pt>
                <c:pt idx="24074">
                  <c:v>1.94</c:v>
                </c:pt>
                <c:pt idx="24075">
                  <c:v>2</c:v>
                </c:pt>
                <c:pt idx="24076">
                  <c:v>2.0499999999999998</c:v>
                </c:pt>
                <c:pt idx="24077">
                  <c:v>2.19</c:v>
                </c:pt>
                <c:pt idx="24078">
                  <c:v>2.34</c:v>
                </c:pt>
                <c:pt idx="24079">
                  <c:v>2.5</c:v>
                </c:pt>
                <c:pt idx="24080">
                  <c:v>2.56</c:v>
                </c:pt>
                <c:pt idx="24081">
                  <c:v>2.6</c:v>
                </c:pt>
                <c:pt idx="24082">
                  <c:v>2.67</c:v>
                </c:pt>
                <c:pt idx="24083">
                  <c:v>2.77</c:v>
                </c:pt>
                <c:pt idx="24084">
                  <c:v>3</c:v>
                </c:pt>
                <c:pt idx="24085">
                  <c:v>3.2</c:v>
                </c:pt>
                <c:pt idx="24086">
                  <c:v>3.33</c:v>
                </c:pt>
                <c:pt idx="24087">
                  <c:v>3.46</c:v>
                </c:pt>
                <c:pt idx="24088">
                  <c:v>3.55</c:v>
                </c:pt>
                <c:pt idx="24089">
                  <c:v>3.62</c:v>
                </c:pt>
                <c:pt idx="24090">
                  <c:v>3.65</c:v>
                </c:pt>
                <c:pt idx="24091">
                  <c:v>3.6</c:v>
                </c:pt>
                <c:pt idx="24092">
                  <c:v>3.55</c:v>
                </c:pt>
                <c:pt idx="24093">
                  <c:v>3.56</c:v>
                </c:pt>
                <c:pt idx="24094">
                  <c:v>3.57</c:v>
                </c:pt>
                <c:pt idx="24095">
                  <c:v>3.62</c:v>
                </c:pt>
                <c:pt idx="24096">
                  <c:v>3.68</c:v>
                </c:pt>
                <c:pt idx="24097">
                  <c:v>3.8</c:v>
                </c:pt>
                <c:pt idx="24098">
                  <c:v>3.96</c:v>
                </c:pt>
                <c:pt idx="24099">
                  <c:v>4.12</c:v>
                </c:pt>
                <c:pt idx="24100">
                  <c:v>4.2699999999999996</c:v>
                </c:pt>
                <c:pt idx="24101">
                  <c:v>4.42</c:v>
                </c:pt>
                <c:pt idx="24102">
                  <c:v>4.57</c:v>
                </c:pt>
                <c:pt idx="24103">
                  <c:v>4.72</c:v>
                </c:pt>
                <c:pt idx="24104">
                  <c:v>4.8499999999999996</c:v>
                </c:pt>
                <c:pt idx="24105">
                  <c:v>4.96</c:v>
                </c:pt>
                <c:pt idx="24106">
                  <c:v>5.05</c:v>
                </c:pt>
                <c:pt idx="24107">
                  <c:v>5.0999999999999996</c:v>
                </c:pt>
                <c:pt idx="24108">
                  <c:v>5.15</c:v>
                </c:pt>
                <c:pt idx="24109">
                  <c:v>5.2</c:v>
                </c:pt>
                <c:pt idx="24110">
                  <c:v>5.24</c:v>
                </c:pt>
                <c:pt idx="24111">
                  <c:v>5.24</c:v>
                </c:pt>
                <c:pt idx="24112">
                  <c:v>5.23</c:v>
                </c:pt>
                <c:pt idx="24113">
                  <c:v>5.22</c:v>
                </c:pt>
                <c:pt idx="24114">
                  <c:v>5.22</c:v>
                </c:pt>
                <c:pt idx="24115">
                  <c:v>5.22</c:v>
                </c:pt>
                <c:pt idx="24116">
                  <c:v>5.16</c:v>
                </c:pt>
                <c:pt idx="24117">
                  <c:v>5.09</c:v>
                </c:pt>
                <c:pt idx="24118">
                  <c:v>5</c:v>
                </c:pt>
                <c:pt idx="24119">
                  <c:v>4.92</c:v>
                </c:pt>
                <c:pt idx="24120">
                  <c:v>4.82</c:v>
                </c:pt>
                <c:pt idx="24121">
                  <c:v>4.74</c:v>
                </c:pt>
                <c:pt idx="24122">
                  <c:v>4.6500000000000004</c:v>
                </c:pt>
                <c:pt idx="24123">
                  <c:v>4.55</c:v>
                </c:pt>
                <c:pt idx="24124">
                  <c:v>4.47</c:v>
                </c:pt>
                <c:pt idx="24125">
                  <c:v>4.37</c:v>
                </c:pt>
                <c:pt idx="24126">
                  <c:v>4.26</c:v>
                </c:pt>
                <c:pt idx="24127">
                  <c:v>4.16</c:v>
                </c:pt>
                <c:pt idx="24128">
                  <c:v>4.09</c:v>
                </c:pt>
                <c:pt idx="24129">
                  <c:v>4.08</c:v>
                </c:pt>
                <c:pt idx="24130">
                  <c:v>4.0599999999999996</c:v>
                </c:pt>
                <c:pt idx="24131">
                  <c:v>4.0599999999999996</c:v>
                </c:pt>
                <c:pt idx="24132">
                  <c:v>4.1500000000000004</c:v>
                </c:pt>
                <c:pt idx="24133">
                  <c:v>4.0599999999999996</c:v>
                </c:pt>
                <c:pt idx="24134">
                  <c:v>3.95</c:v>
                </c:pt>
                <c:pt idx="24135">
                  <c:v>3.83</c:v>
                </c:pt>
                <c:pt idx="24136">
                  <c:v>3.7</c:v>
                </c:pt>
                <c:pt idx="24137">
                  <c:v>3.57</c:v>
                </c:pt>
                <c:pt idx="24138">
                  <c:v>3.5</c:v>
                </c:pt>
                <c:pt idx="24139">
                  <c:v>3.44</c:v>
                </c:pt>
                <c:pt idx="24140">
                  <c:v>3.44</c:v>
                </c:pt>
                <c:pt idx="24141">
                  <c:v>3.42</c:v>
                </c:pt>
                <c:pt idx="24142">
                  <c:v>3.41</c:v>
                </c:pt>
                <c:pt idx="24143">
                  <c:v>3.45</c:v>
                </c:pt>
                <c:pt idx="24144">
                  <c:v>3.59</c:v>
                </c:pt>
                <c:pt idx="24145">
                  <c:v>3.65</c:v>
                </c:pt>
                <c:pt idx="24146">
                  <c:v>3.7</c:v>
                </c:pt>
                <c:pt idx="24147">
                  <c:v>3.82</c:v>
                </c:pt>
                <c:pt idx="24148">
                  <c:v>3.92</c:v>
                </c:pt>
                <c:pt idx="24149">
                  <c:v>3.98</c:v>
                </c:pt>
                <c:pt idx="24150">
                  <c:v>4</c:v>
                </c:pt>
                <c:pt idx="24151">
                  <c:v>3.98</c:v>
                </c:pt>
                <c:pt idx="24152">
                  <c:v>3.97</c:v>
                </c:pt>
                <c:pt idx="24153">
                  <c:v>3.9</c:v>
                </c:pt>
                <c:pt idx="24154">
                  <c:v>3.82</c:v>
                </c:pt>
                <c:pt idx="24155">
                  <c:v>3.73</c:v>
                </c:pt>
                <c:pt idx="24156">
                  <c:v>3.64</c:v>
                </c:pt>
                <c:pt idx="24157">
                  <c:v>3.57</c:v>
                </c:pt>
                <c:pt idx="24158">
                  <c:v>3.48</c:v>
                </c:pt>
                <c:pt idx="24159">
                  <c:v>3.38</c:v>
                </c:pt>
                <c:pt idx="24160">
                  <c:v>3.28</c:v>
                </c:pt>
                <c:pt idx="24161">
                  <c:v>3.17</c:v>
                </c:pt>
                <c:pt idx="24162">
                  <c:v>3.06</c:v>
                </c:pt>
                <c:pt idx="24163">
                  <c:v>2.95</c:v>
                </c:pt>
                <c:pt idx="24164">
                  <c:v>2.85</c:v>
                </c:pt>
                <c:pt idx="24165">
                  <c:v>2.77</c:v>
                </c:pt>
                <c:pt idx="24166">
                  <c:v>2.68</c:v>
                </c:pt>
                <c:pt idx="24167">
                  <c:v>2.59</c:v>
                </c:pt>
                <c:pt idx="24168">
                  <c:v>2.48</c:v>
                </c:pt>
                <c:pt idx="24169">
                  <c:v>2.3199999999999998</c:v>
                </c:pt>
                <c:pt idx="24170">
                  <c:v>2.27</c:v>
                </c:pt>
                <c:pt idx="24171">
                  <c:v>2.1800000000000002</c:v>
                </c:pt>
                <c:pt idx="24172">
                  <c:v>2.09</c:v>
                </c:pt>
                <c:pt idx="24173">
                  <c:v>2.02</c:v>
                </c:pt>
                <c:pt idx="24174">
                  <c:v>1.96</c:v>
                </c:pt>
                <c:pt idx="24175">
                  <c:v>1.94</c:v>
                </c:pt>
                <c:pt idx="24176">
                  <c:v>1.96</c:v>
                </c:pt>
                <c:pt idx="24177">
                  <c:v>1.93</c:v>
                </c:pt>
                <c:pt idx="24178">
                  <c:v>1.89</c:v>
                </c:pt>
                <c:pt idx="24179">
                  <c:v>1.86</c:v>
                </c:pt>
                <c:pt idx="24180">
                  <c:v>1.84</c:v>
                </c:pt>
                <c:pt idx="24181">
                  <c:v>1.84</c:v>
                </c:pt>
                <c:pt idx="24182">
                  <c:v>1.87</c:v>
                </c:pt>
                <c:pt idx="24183">
                  <c:v>1.89</c:v>
                </c:pt>
                <c:pt idx="24184">
                  <c:v>1.92</c:v>
                </c:pt>
                <c:pt idx="24185">
                  <c:v>2</c:v>
                </c:pt>
                <c:pt idx="24186">
                  <c:v>1.99</c:v>
                </c:pt>
                <c:pt idx="24187">
                  <c:v>1.93</c:v>
                </c:pt>
                <c:pt idx="24188">
                  <c:v>1.92</c:v>
                </c:pt>
                <c:pt idx="24189">
                  <c:v>1.91</c:v>
                </c:pt>
                <c:pt idx="24190">
                  <c:v>1.81</c:v>
                </c:pt>
                <c:pt idx="24191">
                  <c:v>1.77</c:v>
                </c:pt>
                <c:pt idx="24192">
                  <c:v>1.74</c:v>
                </c:pt>
                <c:pt idx="24193">
                  <c:v>1.71</c:v>
                </c:pt>
                <c:pt idx="24194">
                  <c:v>1.68</c:v>
                </c:pt>
                <c:pt idx="24195">
                  <c:v>1.65</c:v>
                </c:pt>
                <c:pt idx="24196">
                  <c:v>1.63</c:v>
                </c:pt>
                <c:pt idx="24197">
                  <c:v>1.63</c:v>
                </c:pt>
                <c:pt idx="24198">
                  <c:v>1.63</c:v>
                </c:pt>
                <c:pt idx="24199">
                  <c:v>1.67</c:v>
                </c:pt>
                <c:pt idx="24200">
                  <c:v>1.72</c:v>
                </c:pt>
                <c:pt idx="24201">
                  <c:v>1.84</c:v>
                </c:pt>
                <c:pt idx="24202">
                  <c:v>1.92</c:v>
                </c:pt>
                <c:pt idx="24203">
                  <c:v>2.06</c:v>
                </c:pt>
                <c:pt idx="24204">
                  <c:v>2.2200000000000002</c:v>
                </c:pt>
                <c:pt idx="24205">
                  <c:v>2.4500000000000002</c:v>
                </c:pt>
                <c:pt idx="24206">
                  <c:v>2.71</c:v>
                </c:pt>
                <c:pt idx="24207">
                  <c:v>3</c:v>
                </c:pt>
                <c:pt idx="24208">
                  <c:v>3.37</c:v>
                </c:pt>
                <c:pt idx="24209">
                  <c:v>3.59</c:v>
                </c:pt>
                <c:pt idx="24210">
                  <c:v>3.7</c:v>
                </c:pt>
                <c:pt idx="24211">
                  <c:v>3.77</c:v>
                </c:pt>
                <c:pt idx="24212">
                  <c:v>3.82</c:v>
                </c:pt>
                <c:pt idx="24213">
                  <c:v>3.74</c:v>
                </c:pt>
                <c:pt idx="24214">
                  <c:v>3.62</c:v>
                </c:pt>
                <c:pt idx="24215">
                  <c:v>3.42</c:v>
                </c:pt>
                <c:pt idx="24216">
                  <c:v>3.24</c:v>
                </c:pt>
                <c:pt idx="24217">
                  <c:v>3.07</c:v>
                </c:pt>
                <c:pt idx="24218">
                  <c:v>2.98</c:v>
                </c:pt>
                <c:pt idx="24219">
                  <c:v>2.89</c:v>
                </c:pt>
                <c:pt idx="24220">
                  <c:v>2.85</c:v>
                </c:pt>
                <c:pt idx="24221">
                  <c:v>2.8</c:v>
                </c:pt>
                <c:pt idx="24222">
                  <c:v>2.76</c:v>
                </c:pt>
                <c:pt idx="24223">
                  <c:v>2.81</c:v>
                </c:pt>
                <c:pt idx="24224">
                  <c:v>2.85</c:v>
                </c:pt>
                <c:pt idx="24225">
                  <c:v>2.83</c:v>
                </c:pt>
                <c:pt idx="24226">
                  <c:v>2.75</c:v>
                </c:pt>
                <c:pt idx="24227">
                  <c:v>2.68</c:v>
                </c:pt>
                <c:pt idx="24228">
                  <c:v>2.64</c:v>
                </c:pt>
                <c:pt idx="24229">
                  <c:v>2.68</c:v>
                </c:pt>
                <c:pt idx="24230">
                  <c:v>2.75</c:v>
                </c:pt>
                <c:pt idx="24231">
                  <c:v>2.7</c:v>
                </c:pt>
                <c:pt idx="24232">
                  <c:v>2.58</c:v>
                </c:pt>
                <c:pt idx="24233">
                  <c:v>2.4300000000000002</c:v>
                </c:pt>
                <c:pt idx="24234">
                  <c:v>2.29</c:v>
                </c:pt>
                <c:pt idx="24235">
                  <c:v>2.17</c:v>
                </c:pt>
                <c:pt idx="24236">
                  <c:v>2.12</c:v>
                </c:pt>
                <c:pt idx="24237">
                  <c:v>2.1</c:v>
                </c:pt>
                <c:pt idx="24238">
                  <c:v>2.17</c:v>
                </c:pt>
                <c:pt idx="24239">
                  <c:v>2.21</c:v>
                </c:pt>
                <c:pt idx="24240">
                  <c:v>2.2000000000000002</c:v>
                </c:pt>
                <c:pt idx="24241">
                  <c:v>2.15</c:v>
                </c:pt>
                <c:pt idx="24242">
                  <c:v>2.04</c:v>
                </c:pt>
                <c:pt idx="24243">
                  <c:v>2</c:v>
                </c:pt>
                <c:pt idx="24244">
                  <c:v>2</c:v>
                </c:pt>
                <c:pt idx="24245">
                  <c:v>2</c:v>
                </c:pt>
                <c:pt idx="24246">
                  <c:v>2.02</c:v>
                </c:pt>
                <c:pt idx="24247">
                  <c:v>2.09</c:v>
                </c:pt>
                <c:pt idx="24248">
                  <c:v>2.35</c:v>
                </c:pt>
                <c:pt idx="24249">
                  <c:v>2.82</c:v>
                </c:pt>
                <c:pt idx="24250">
                  <c:v>3.3</c:v>
                </c:pt>
                <c:pt idx="24251">
                  <c:v>3.62</c:v>
                </c:pt>
                <c:pt idx="24252">
                  <c:v>3.8</c:v>
                </c:pt>
                <c:pt idx="24253">
                  <c:v>3.87</c:v>
                </c:pt>
                <c:pt idx="24254">
                  <c:v>3.86</c:v>
                </c:pt>
                <c:pt idx="24255">
                  <c:v>3.76</c:v>
                </c:pt>
                <c:pt idx="24256">
                  <c:v>3.68</c:v>
                </c:pt>
                <c:pt idx="24257">
                  <c:v>3.5</c:v>
                </c:pt>
                <c:pt idx="24258">
                  <c:v>3.35</c:v>
                </c:pt>
                <c:pt idx="24259">
                  <c:v>3.2</c:v>
                </c:pt>
                <c:pt idx="24260">
                  <c:v>3.06</c:v>
                </c:pt>
                <c:pt idx="24261">
                  <c:v>2.95</c:v>
                </c:pt>
                <c:pt idx="24262">
                  <c:v>2.92</c:v>
                </c:pt>
                <c:pt idx="24263">
                  <c:v>2.82</c:v>
                </c:pt>
                <c:pt idx="24264">
                  <c:v>2.7</c:v>
                </c:pt>
                <c:pt idx="24265">
                  <c:v>2.6</c:v>
                </c:pt>
                <c:pt idx="24266">
                  <c:v>2.5</c:v>
                </c:pt>
                <c:pt idx="24267">
                  <c:v>2.35</c:v>
                </c:pt>
                <c:pt idx="24268">
                  <c:v>2.1800000000000002</c:v>
                </c:pt>
                <c:pt idx="24269">
                  <c:v>2.06</c:v>
                </c:pt>
                <c:pt idx="24270">
                  <c:v>2.02</c:v>
                </c:pt>
                <c:pt idx="24271">
                  <c:v>2.04</c:v>
                </c:pt>
                <c:pt idx="24272">
                  <c:v>2.1</c:v>
                </c:pt>
                <c:pt idx="24273">
                  <c:v>2.23</c:v>
                </c:pt>
                <c:pt idx="24274">
                  <c:v>2.41</c:v>
                </c:pt>
                <c:pt idx="24275">
                  <c:v>2.57</c:v>
                </c:pt>
                <c:pt idx="24276">
                  <c:v>2.66</c:v>
                </c:pt>
                <c:pt idx="24277">
                  <c:v>2.67</c:v>
                </c:pt>
                <c:pt idx="24278">
                  <c:v>2.69</c:v>
                </c:pt>
                <c:pt idx="24279">
                  <c:v>2.72</c:v>
                </c:pt>
                <c:pt idx="24280">
                  <c:v>2.75</c:v>
                </c:pt>
                <c:pt idx="24281">
                  <c:v>2.7</c:v>
                </c:pt>
                <c:pt idx="24282">
                  <c:v>2.64</c:v>
                </c:pt>
                <c:pt idx="24283">
                  <c:v>2.62</c:v>
                </c:pt>
                <c:pt idx="24284">
                  <c:v>2.69</c:v>
                </c:pt>
                <c:pt idx="24285">
                  <c:v>2.76</c:v>
                </c:pt>
                <c:pt idx="24286">
                  <c:v>2.79</c:v>
                </c:pt>
                <c:pt idx="24287">
                  <c:v>2.93</c:v>
                </c:pt>
                <c:pt idx="24288">
                  <c:v>3.2</c:v>
                </c:pt>
                <c:pt idx="24289">
                  <c:v>3.37</c:v>
                </c:pt>
                <c:pt idx="24290">
                  <c:v>3.58</c:v>
                </c:pt>
                <c:pt idx="24291">
                  <c:v>3.95</c:v>
                </c:pt>
                <c:pt idx="24292">
                  <c:v>4.32</c:v>
                </c:pt>
                <c:pt idx="24293">
                  <c:v>4.66</c:v>
                </c:pt>
                <c:pt idx="24294">
                  <c:v>4.96</c:v>
                </c:pt>
                <c:pt idx="24295">
                  <c:v>5.0999999999999996</c:v>
                </c:pt>
                <c:pt idx="24296">
                  <c:v>5.18</c:v>
                </c:pt>
                <c:pt idx="24297">
                  <c:v>5.09</c:v>
                </c:pt>
                <c:pt idx="24298">
                  <c:v>4.9000000000000004</c:v>
                </c:pt>
                <c:pt idx="24299">
                  <c:v>4.5999999999999996</c:v>
                </c:pt>
                <c:pt idx="24300">
                  <c:v>4.3499999999999996</c:v>
                </c:pt>
                <c:pt idx="24301">
                  <c:v>4</c:v>
                </c:pt>
                <c:pt idx="24302">
                  <c:v>3.72</c:v>
                </c:pt>
                <c:pt idx="24303">
                  <c:v>3.5</c:v>
                </c:pt>
                <c:pt idx="24304">
                  <c:v>3.33</c:v>
                </c:pt>
                <c:pt idx="24305">
                  <c:v>3.29</c:v>
                </c:pt>
                <c:pt idx="24306">
                  <c:v>3.36</c:v>
                </c:pt>
                <c:pt idx="24307">
                  <c:v>3.47</c:v>
                </c:pt>
                <c:pt idx="24308">
                  <c:v>3.59</c:v>
                </c:pt>
                <c:pt idx="24309">
                  <c:v>3.64</c:v>
                </c:pt>
                <c:pt idx="24310">
                  <c:v>3.65</c:v>
                </c:pt>
                <c:pt idx="24311">
                  <c:v>3.63</c:v>
                </c:pt>
                <c:pt idx="24312">
                  <c:v>3.62</c:v>
                </c:pt>
                <c:pt idx="24313">
                  <c:v>3.66</c:v>
                </c:pt>
                <c:pt idx="24314">
                  <c:v>3.8</c:v>
                </c:pt>
                <c:pt idx="24315">
                  <c:v>3.93</c:v>
                </c:pt>
                <c:pt idx="24316">
                  <c:v>4.0199999999999996</c:v>
                </c:pt>
                <c:pt idx="24317">
                  <c:v>4.07</c:v>
                </c:pt>
                <c:pt idx="24318">
                  <c:v>4.0599999999999996</c:v>
                </c:pt>
                <c:pt idx="24319">
                  <c:v>4.09</c:v>
                </c:pt>
                <c:pt idx="24320">
                  <c:v>4.18</c:v>
                </c:pt>
                <c:pt idx="24321">
                  <c:v>4.32</c:v>
                </c:pt>
                <c:pt idx="24322">
                  <c:v>4.5199999999999996</c:v>
                </c:pt>
                <c:pt idx="24323">
                  <c:v>4.7300000000000004</c:v>
                </c:pt>
                <c:pt idx="24324">
                  <c:v>4.92</c:v>
                </c:pt>
                <c:pt idx="24325">
                  <c:v>5.07</c:v>
                </c:pt>
                <c:pt idx="24326">
                  <c:v>5.2</c:v>
                </c:pt>
                <c:pt idx="24327">
                  <c:v>5.27</c:v>
                </c:pt>
                <c:pt idx="24328">
                  <c:v>5.32</c:v>
                </c:pt>
                <c:pt idx="24329">
                  <c:v>5.39</c:v>
                </c:pt>
                <c:pt idx="24330">
                  <c:v>5.49</c:v>
                </c:pt>
                <c:pt idx="24331">
                  <c:v>5.6</c:v>
                </c:pt>
                <c:pt idx="24332">
                  <c:v>5.7</c:v>
                </c:pt>
                <c:pt idx="24333">
                  <c:v>5.81</c:v>
                </c:pt>
                <c:pt idx="24334">
                  <c:v>5.96</c:v>
                </c:pt>
                <c:pt idx="24335">
                  <c:v>6</c:v>
                </c:pt>
                <c:pt idx="24336">
                  <c:v>6.04</c:v>
                </c:pt>
                <c:pt idx="24337">
                  <c:v>6.05</c:v>
                </c:pt>
                <c:pt idx="24338">
                  <c:v>6.05</c:v>
                </c:pt>
                <c:pt idx="24339">
                  <c:v>6.05</c:v>
                </c:pt>
                <c:pt idx="24340">
                  <c:v>6.04</c:v>
                </c:pt>
                <c:pt idx="24341">
                  <c:v>6.14</c:v>
                </c:pt>
                <c:pt idx="24342">
                  <c:v>6.17</c:v>
                </c:pt>
                <c:pt idx="24343">
                  <c:v>6.2</c:v>
                </c:pt>
                <c:pt idx="24344">
                  <c:v>6.23</c:v>
                </c:pt>
                <c:pt idx="24345">
                  <c:v>6.23</c:v>
                </c:pt>
                <c:pt idx="24346">
                  <c:v>6.21</c:v>
                </c:pt>
                <c:pt idx="24347">
                  <c:v>6.15</c:v>
                </c:pt>
                <c:pt idx="24348">
                  <c:v>6.07</c:v>
                </c:pt>
                <c:pt idx="24349">
                  <c:v>5.94</c:v>
                </c:pt>
                <c:pt idx="24350">
                  <c:v>5.78</c:v>
                </c:pt>
                <c:pt idx="24351">
                  <c:v>5.57</c:v>
                </c:pt>
                <c:pt idx="24352">
                  <c:v>5.36</c:v>
                </c:pt>
                <c:pt idx="24353">
                  <c:v>5.0999999999999996</c:v>
                </c:pt>
                <c:pt idx="24354">
                  <c:v>4.83</c:v>
                </c:pt>
                <c:pt idx="24355">
                  <c:v>4.5999999999999996</c:v>
                </c:pt>
                <c:pt idx="24356">
                  <c:v>4.37</c:v>
                </c:pt>
                <c:pt idx="24357">
                  <c:v>4.17</c:v>
                </c:pt>
                <c:pt idx="24358">
                  <c:v>4.0199999999999996</c:v>
                </c:pt>
                <c:pt idx="24359">
                  <c:v>3.93</c:v>
                </c:pt>
                <c:pt idx="24360">
                  <c:v>3.84</c:v>
                </c:pt>
                <c:pt idx="24361">
                  <c:v>3.75</c:v>
                </c:pt>
                <c:pt idx="24362">
                  <c:v>3.68</c:v>
                </c:pt>
                <c:pt idx="24363">
                  <c:v>3.68</c:v>
                </c:pt>
                <c:pt idx="24364">
                  <c:v>3.76</c:v>
                </c:pt>
                <c:pt idx="24365">
                  <c:v>3.81</c:v>
                </c:pt>
                <c:pt idx="24366">
                  <c:v>3.96</c:v>
                </c:pt>
                <c:pt idx="24367">
                  <c:v>4.13</c:v>
                </c:pt>
                <c:pt idx="24368">
                  <c:v>4.3</c:v>
                </c:pt>
                <c:pt idx="24369">
                  <c:v>4.4400000000000004</c:v>
                </c:pt>
                <c:pt idx="24370">
                  <c:v>4.57</c:v>
                </c:pt>
                <c:pt idx="24371">
                  <c:v>4.67</c:v>
                </c:pt>
                <c:pt idx="24372">
                  <c:v>4.7300000000000004</c:v>
                </c:pt>
                <c:pt idx="24373">
                  <c:v>4.78</c:v>
                </c:pt>
                <c:pt idx="24374">
                  <c:v>4.8099999999999996</c:v>
                </c:pt>
                <c:pt idx="24375">
                  <c:v>4.83</c:v>
                </c:pt>
                <c:pt idx="24376">
                  <c:v>4.87</c:v>
                </c:pt>
                <c:pt idx="24377">
                  <c:v>4.93</c:v>
                </c:pt>
                <c:pt idx="24378">
                  <c:v>5</c:v>
                </c:pt>
                <c:pt idx="24379">
                  <c:v>5.0599999999999996</c:v>
                </c:pt>
                <c:pt idx="24380">
                  <c:v>5.25</c:v>
                </c:pt>
                <c:pt idx="24381">
                  <c:v>5.39</c:v>
                </c:pt>
                <c:pt idx="24382">
                  <c:v>5.47</c:v>
                </c:pt>
                <c:pt idx="24383">
                  <c:v>5.6</c:v>
                </c:pt>
                <c:pt idx="24384">
                  <c:v>5.76</c:v>
                </c:pt>
                <c:pt idx="24385">
                  <c:v>5.92</c:v>
                </c:pt>
                <c:pt idx="24386">
                  <c:v>6.05</c:v>
                </c:pt>
                <c:pt idx="24387">
                  <c:v>6.15</c:v>
                </c:pt>
                <c:pt idx="24388">
                  <c:v>6.2</c:v>
                </c:pt>
                <c:pt idx="24389">
                  <c:v>6.22</c:v>
                </c:pt>
                <c:pt idx="24390">
                  <c:v>6.26</c:v>
                </c:pt>
                <c:pt idx="24391">
                  <c:v>6.26</c:v>
                </c:pt>
                <c:pt idx="24392">
                  <c:v>6.26</c:v>
                </c:pt>
                <c:pt idx="24393">
                  <c:v>6.25</c:v>
                </c:pt>
                <c:pt idx="24394">
                  <c:v>6.22</c:v>
                </c:pt>
                <c:pt idx="24395">
                  <c:v>6.12</c:v>
                </c:pt>
                <c:pt idx="24396">
                  <c:v>6.12</c:v>
                </c:pt>
                <c:pt idx="24397">
                  <c:v>6.03</c:v>
                </c:pt>
                <c:pt idx="24398">
                  <c:v>5.9</c:v>
                </c:pt>
                <c:pt idx="24399">
                  <c:v>5.77</c:v>
                </c:pt>
                <c:pt idx="24400">
                  <c:v>5.64</c:v>
                </c:pt>
                <c:pt idx="24401">
                  <c:v>5.51</c:v>
                </c:pt>
                <c:pt idx="24402">
                  <c:v>5.4</c:v>
                </c:pt>
                <c:pt idx="24403">
                  <c:v>5.29</c:v>
                </c:pt>
                <c:pt idx="24404">
                  <c:v>5.18</c:v>
                </c:pt>
                <c:pt idx="24405">
                  <c:v>5.08</c:v>
                </c:pt>
                <c:pt idx="24406">
                  <c:v>4.96</c:v>
                </c:pt>
                <c:pt idx="24407">
                  <c:v>4.8499999999999996</c:v>
                </c:pt>
                <c:pt idx="24408">
                  <c:v>4.75</c:v>
                </c:pt>
                <c:pt idx="24409">
                  <c:v>4.5999999999999996</c:v>
                </c:pt>
                <c:pt idx="24410">
                  <c:v>4.4800000000000004</c:v>
                </c:pt>
                <c:pt idx="24411">
                  <c:v>4.3600000000000003</c:v>
                </c:pt>
                <c:pt idx="24412">
                  <c:v>4.25</c:v>
                </c:pt>
                <c:pt idx="24413">
                  <c:v>4.2300000000000004</c:v>
                </c:pt>
                <c:pt idx="24414">
                  <c:v>4.2699999999999996</c:v>
                </c:pt>
                <c:pt idx="24415">
                  <c:v>4.37</c:v>
                </c:pt>
                <c:pt idx="24416">
                  <c:v>4.58</c:v>
                </c:pt>
                <c:pt idx="24417">
                  <c:v>4.72</c:v>
                </c:pt>
                <c:pt idx="24418">
                  <c:v>4.84</c:v>
                </c:pt>
                <c:pt idx="24419">
                  <c:v>4.9800000000000004</c:v>
                </c:pt>
                <c:pt idx="24420">
                  <c:v>5.08</c:v>
                </c:pt>
                <c:pt idx="24421">
                  <c:v>5.22</c:v>
                </c:pt>
                <c:pt idx="24422">
                  <c:v>5.33</c:v>
                </c:pt>
                <c:pt idx="24423">
                  <c:v>5.49</c:v>
                </c:pt>
                <c:pt idx="24424">
                  <c:v>5.6</c:v>
                </c:pt>
                <c:pt idx="24425">
                  <c:v>5.7</c:v>
                </c:pt>
                <c:pt idx="24426">
                  <c:v>5.79</c:v>
                </c:pt>
                <c:pt idx="24427">
                  <c:v>5.91</c:v>
                </c:pt>
                <c:pt idx="24428">
                  <c:v>5.97</c:v>
                </c:pt>
                <c:pt idx="24429">
                  <c:v>6</c:v>
                </c:pt>
                <c:pt idx="24430">
                  <c:v>5.98</c:v>
                </c:pt>
                <c:pt idx="24431">
                  <c:v>5.94</c:v>
                </c:pt>
                <c:pt idx="24432">
                  <c:v>5.8</c:v>
                </c:pt>
                <c:pt idx="24433">
                  <c:v>5.58</c:v>
                </c:pt>
                <c:pt idx="24434">
                  <c:v>5.37</c:v>
                </c:pt>
                <c:pt idx="24435">
                  <c:v>5.17</c:v>
                </c:pt>
                <c:pt idx="24436">
                  <c:v>5.0599999999999996</c:v>
                </c:pt>
                <c:pt idx="24437">
                  <c:v>4.9400000000000004</c:v>
                </c:pt>
                <c:pt idx="24438">
                  <c:v>4.8499999999999996</c:v>
                </c:pt>
                <c:pt idx="24439">
                  <c:v>4.79</c:v>
                </c:pt>
                <c:pt idx="24440">
                  <c:v>4.82</c:v>
                </c:pt>
                <c:pt idx="24441">
                  <c:v>4.92</c:v>
                </c:pt>
                <c:pt idx="24442">
                  <c:v>5.24</c:v>
                </c:pt>
                <c:pt idx="24443">
                  <c:v>5.42</c:v>
                </c:pt>
                <c:pt idx="24444">
                  <c:v>5.61</c:v>
                </c:pt>
                <c:pt idx="24445">
                  <c:v>5.82</c:v>
                </c:pt>
                <c:pt idx="24446">
                  <c:v>5.98</c:v>
                </c:pt>
                <c:pt idx="24447">
                  <c:v>6.17</c:v>
                </c:pt>
                <c:pt idx="24448">
                  <c:v>6.23</c:v>
                </c:pt>
                <c:pt idx="24449">
                  <c:v>6.27</c:v>
                </c:pt>
                <c:pt idx="24450">
                  <c:v>6.27</c:v>
                </c:pt>
                <c:pt idx="24451">
                  <c:v>6.23</c:v>
                </c:pt>
                <c:pt idx="24452">
                  <c:v>6.12</c:v>
                </c:pt>
                <c:pt idx="24453">
                  <c:v>5.98</c:v>
                </c:pt>
                <c:pt idx="24454">
                  <c:v>5.88</c:v>
                </c:pt>
                <c:pt idx="24455">
                  <c:v>5.73</c:v>
                </c:pt>
                <c:pt idx="24456">
                  <c:v>5.58</c:v>
                </c:pt>
                <c:pt idx="24457">
                  <c:v>5.45</c:v>
                </c:pt>
                <c:pt idx="24458">
                  <c:v>5.34</c:v>
                </c:pt>
                <c:pt idx="24459">
                  <c:v>5.25</c:v>
                </c:pt>
                <c:pt idx="24460">
                  <c:v>5.22</c:v>
                </c:pt>
                <c:pt idx="24461">
                  <c:v>5.2</c:v>
                </c:pt>
                <c:pt idx="24462">
                  <c:v>5.28</c:v>
                </c:pt>
                <c:pt idx="24463">
                  <c:v>5.36</c:v>
                </c:pt>
                <c:pt idx="24464">
                  <c:v>5.44</c:v>
                </c:pt>
                <c:pt idx="24465">
                  <c:v>5.53</c:v>
                </c:pt>
                <c:pt idx="24466">
                  <c:v>5.58</c:v>
                </c:pt>
                <c:pt idx="24467">
                  <c:v>5.6</c:v>
                </c:pt>
                <c:pt idx="24468">
                  <c:v>5.62</c:v>
                </c:pt>
                <c:pt idx="24469">
                  <c:v>5.61</c:v>
                </c:pt>
                <c:pt idx="24470">
                  <c:v>5.6</c:v>
                </c:pt>
                <c:pt idx="24471">
                  <c:v>5.58</c:v>
                </c:pt>
                <c:pt idx="24472">
                  <c:v>5.56</c:v>
                </c:pt>
                <c:pt idx="24473">
                  <c:v>5.5</c:v>
                </c:pt>
                <c:pt idx="24474">
                  <c:v>5.42</c:v>
                </c:pt>
                <c:pt idx="24475">
                  <c:v>5.36</c:v>
                </c:pt>
                <c:pt idx="24476">
                  <c:v>5.3</c:v>
                </c:pt>
                <c:pt idx="24477">
                  <c:v>5.22</c:v>
                </c:pt>
                <c:pt idx="24478">
                  <c:v>5.08</c:v>
                </c:pt>
                <c:pt idx="24479">
                  <c:v>5.04</c:v>
                </c:pt>
                <c:pt idx="24480">
                  <c:v>4.93</c:v>
                </c:pt>
                <c:pt idx="24481">
                  <c:v>4.82</c:v>
                </c:pt>
                <c:pt idx="24482">
                  <c:v>4.6900000000000004</c:v>
                </c:pt>
                <c:pt idx="24483">
                  <c:v>4.5999999999999996</c:v>
                </c:pt>
                <c:pt idx="24484">
                  <c:v>4.53</c:v>
                </c:pt>
                <c:pt idx="24485">
                  <c:v>4.51</c:v>
                </c:pt>
                <c:pt idx="24486">
                  <c:v>4.5199999999999996</c:v>
                </c:pt>
                <c:pt idx="24487">
                  <c:v>4.5599999999999996</c:v>
                </c:pt>
                <c:pt idx="24488">
                  <c:v>4.59</c:v>
                </c:pt>
                <c:pt idx="24489">
                  <c:v>4.68</c:v>
                </c:pt>
                <c:pt idx="24490">
                  <c:v>4.76</c:v>
                </c:pt>
                <c:pt idx="24491">
                  <c:v>4.79</c:v>
                </c:pt>
                <c:pt idx="24492">
                  <c:v>4.8099999999999996</c:v>
                </c:pt>
                <c:pt idx="24493">
                  <c:v>4.82</c:v>
                </c:pt>
                <c:pt idx="24494">
                  <c:v>4.83</c:v>
                </c:pt>
                <c:pt idx="24495">
                  <c:v>4.78</c:v>
                </c:pt>
                <c:pt idx="24496">
                  <c:v>4.72</c:v>
                </c:pt>
                <c:pt idx="24497">
                  <c:v>4.63</c:v>
                </c:pt>
                <c:pt idx="24498">
                  <c:v>4.53</c:v>
                </c:pt>
                <c:pt idx="24499">
                  <c:v>4.4000000000000004</c:v>
                </c:pt>
                <c:pt idx="24500">
                  <c:v>4.2699999999999996</c:v>
                </c:pt>
                <c:pt idx="24501">
                  <c:v>4.1500000000000004</c:v>
                </c:pt>
                <c:pt idx="24502">
                  <c:v>4.0599999999999996</c:v>
                </c:pt>
                <c:pt idx="24503">
                  <c:v>3.98</c:v>
                </c:pt>
                <c:pt idx="24504">
                  <c:v>3.92</c:v>
                </c:pt>
                <c:pt idx="24505">
                  <c:v>3.88</c:v>
                </c:pt>
                <c:pt idx="24506">
                  <c:v>3.87</c:v>
                </c:pt>
                <c:pt idx="24507">
                  <c:v>3.93</c:v>
                </c:pt>
                <c:pt idx="24508">
                  <c:v>4</c:v>
                </c:pt>
                <c:pt idx="24509">
                  <c:v>4.0599999999999996</c:v>
                </c:pt>
                <c:pt idx="24510">
                  <c:v>4.0999999999999996</c:v>
                </c:pt>
                <c:pt idx="24511">
                  <c:v>4.12</c:v>
                </c:pt>
                <c:pt idx="24512">
                  <c:v>4.0999999999999996</c:v>
                </c:pt>
                <c:pt idx="24513">
                  <c:v>4.13</c:v>
                </c:pt>
                <c:pt idx="24514">
                  <c:v>4.21</c:v>
                </c:pt>
                <c:pt idx="24515">
                  <c:v>4.3</c:v>
                </c:pt>
                <c:pt idx="24516">
                  <c:v>4.3899999999999997</c:v>
                </c:pt>
                <c:pt idx="24517">
                  <c:v>4.42</c:v>
                </c:pt>
                <c:pt idx="24518">
                  <c:v>4.51</c:v>
                </c:pt>
                <c:pt idx="24519">
                  <c:v>4.5</c:v>
                </c:pt>
                <c:pt idx="24520">
                  <c:v>4.47</c:v>
                </c:pt>
                <c:pt idx="24521">
                  <c:v>4.4000000000000004</c:v>
                </c:pt>
                <c:pt idx="24522">
                  <c:v>4.2</c:v>
                </c:pt>
                <c:pt idx="24523">
                  <c:v>4.03</c:v>
                </c:pt>
                <c:pt idx="24524">
                  <c:v>3.92</c:v>
                </c:pt>
                <c:pt idx="24525">
                  <c:v>3.92</c:v>
                </c:pt>
                <c:pt idx="24526">
                  <c:v>3.99</c:v>
                </c:pt>
                <c:pt idx="24527">
                  <c:v>4.09</c:v>
                </c:pt>
                <c:pt idx="24528">
                  <c:v>4.18</c:v>
                </c:pt>
                <c:pt idx="24529">
                  <c:v>4.2</c:v>
                </c:pt>
                <c:pt idx="24530">
                  <c:v>4.2300000000000004</c:v>
                </c:pt>
                <c:pt idx="24531">
                  <c:v>4.18</c:v>
                </c:pt>
                <c:pt idx="24532">
                  <c:v>4.18</c:v>
                </c:pt>
                <c:pt idx="24533">
                  <c:v>4.18</c:v>
                </c:pt>
                <c:pt idx="24534">
                  <c:v>4.3</c:v>
                </c:pt>
                <c:pt idx="24535">
                  <c:v>4.4800000000000004</c:v>
                </c:pt>
                <c:pt idx="24536">
                  <c:v>4.5199999999999996</c:v>
                </c:pt>
                <c:pt idx="24537">
                  <c:v>4.55</c:v>
                </c:pt>
                <c:pt idx="24538">
                  <c:v>4.53</c:v>
                </c:pt>
                <c:pt idx="24539">
                  <c:v>4.49</c:v>
                </c:pt>
                <c:pt idx="24540">
                  <c:v>4.38</c:v>
                </c:pt>
                <c:pt idx="24541">
                  <c:v>4.26</c:v>
                </c:pt>
                <c:pt idx="24542">
                  <c:v>4.2</c:v>
                </c:pt>
                <c:pt idx="24543">
                  <c:v>4.09</c:v>
                </c:pt>
                <c:pt idx="24544">
                  <c:v>3.95</c:v>
                </c:pt>
                <c:pt idx="24545">
                  <c:v>3.89</c:v>
                </c:pt>
                <c:pt idx="24546">
                  <c:v>3.83</c:v>
                </c:pt>
                <c:pt idx="24547">
                  <c:v>3.79</c:v>
                </c:pt>
                <c:pt idx="24548">
                  <c:v>3.74</c:v>
                </c:pt>
                <c:pt idx="24549">
                  <c:v>3.68</c:v>
                </c:pt>
                <c:pt idx="24550">
                  <c:v>3.6</c:v>
                </c:pt>
                <c:pt idx="24551">
                  <c:v>3.59</c:v>
                </c:pt>
                <c:pt idx="24552">
                  <c:v>3.51</c:v>
                </c:pt>
                <c:pt idx="24553">
                  <c:v>3.45</c:v>
                </c:pt>
                <c:pt idx="24554">
                  <c:v>3.34</c:v>
                </c:pt>
                <c:pt idx="24555">
                  <c:v>3.25</c:v>
                </c:pt>
                <c:pt idx="24556">
                  <c:v>3.17</c:v>
                </c:pt>
                <c:pt idx="24557">
                  <c:v>3.12</c:v>
                </c:pt>
                <c:pt idx="24558">
                  <c:v>3.3</c:v>
                </c:pt>
                <c:pt idx="24559">
                  <c:v>3.48</c:v>
                </c:pt>
                <c:pt idx="24560">
                  <c:v>3.63</c:v>
                </c:pt>
                <c:pt idx="24561">
                  <c:v>3.74</c:v>
                </c:pt>
                <c:pt idx="24562">
                  <c:v>3.82</c:v>
                </c:pt>
                <c:pt idx="24563">
                  <c:v>3.87</c:v>
                </c:pt>
                <c:pt idx="24564">
                  <c:v>3.88</c:v>
                </c:pt>
                <c:pt idx="24565">
                  <c:v>3.9</c:v>
                </c:pt>
                <c:pt idx="24566">
                  <c:v>3.93</c:v>
                </c:pt>
                <c:pt idx="24567">
                  <c:v>3.8</c:v>
                </c:pt>
                <c:pt idx="24568">
                  <c:v>3.7</c:v>
                </c:pt>
                <c:pt idx="24569">
                  <c:v>3.63</c:v>
                </c:pt>
                <c:pt idx="24570">
                  <c:v>3.58</c:v>
                </c:pt>
                <c:pt idx="24571">
                  <c:v>3.51</c:v>
                </c:pt>
                <c:pt idx="24572">
                  <c:v>3.52</c:v>
                </c:pt>
                <c:pt idx="24573">
                  <c:v>3.55</c:v>
                </c:pt>
                <c:pt idx="24574">
                  <c:v>3.59</c:v>
                </c:pt>
                <c:pt idx="24575">
                  <c:v>3.6</c:v>
                </c:pt>
                <c:pt idx="24576">
                  <c:v>3.56</c:v>
                </c:pt>
                <c:pt idx="24577">
                  <c:v>3.58</c:v>
                </c:pt>
                <c:pt idx="24578">
                  <c:v>3.59</c:v>
                </c:pt>
                <c:pt idx="24579">
                  <c:v>3.62</c:v>
                </c:pt>
                <c:pt idx="24580">
                  <c:v>3.7</c:v>
                </c:pt>
                <c:pt idx="24581">
                  <c:v>3.76</c:v>
                </c:pt>
                <c:pt idx="24582">
                  <c:v>3.75</c:v>
                </c:pt>
                <c:pt idx="24583">
                  <c:v>3.7</c:v>
                </c:pt>
                <c:pt idx="24584">
                  <c:v>3.64</c:v>
                </c:pt>
                <c:pt idx="24585">
                  <c:v>3.62</c:v>
                </c:pt>
                <c:pt idx="24586">
                  <c:v>3.6</c:v>
                </c:pt>
                <c:pt idx="24587">
                  <c:v>3.6</c:v>
                </c:pt>
                <c:pt idx="24588">
                  <c:v>3.6</c:v>
                </c:pt>
                <c:pt idx="24589">
                  <c:v>3.67</c:v>
                </c:pt>
                <c:pt idx="24590">
                  <c:v>3.72</c:v>
                </c:pt>
                <c:pt idx="24591">
                  <c:v>3.77</c:v>
                </c:pt>
                <c:pt idx="24592">
                  <c:v>3.84</c:v>
                </c:pt>
                <c:pt idx="24593">
                  <c:v>4.08</c:v>
                </c:pt>
                <c:pt idx="24594">
                  <c:v>4.22</c:v>
                </c:pt>
                <c:pt idx="24595">
                  <c:v>4.45</c:v>
                </c:pt>
                <c:pt idx="24596">
                  <c:v>4.55</c:v>
                </c:pt>
                <c:pt idx="24597">
                  <c:v>4.6100000000000003</c:v>
                </c:pt>
                <c:pt idx="24598">
                  <c:v>4.66</c:v>
                </c:pt>
                <c:pt idx="24599">
                  <c:v>4.74</c:v>
                </c:pt>
                <c:pt idx="24600">
                  <c:v>4.74</c:v>
                </c:pt>
                <c:pt idx="24601">
                  <c:v>4.68</c:v>
                </c:pt>
                <c:pt idx="24602">
                  <c:v>4.6500000000000004</c:v>
                </c:pt>
                <c:pt idx="24603">
                  <c:v>4.58</c:v>
                </c:pt>
                <c:pt idx="24604">
                  <c:v>4.55</c:v>
                </c:pt>
                <c:pt idx="24605">
                  <c:v>4.5199999999999996</c:v>
                </c:pt>
                <c:pt idx="24606">
                  <c:v>4.47</c:v>
                </c:pt>
                <c:pt idx="24607">
                  <c:v>4.3899999999999997</c:v>
                </c:pt>
                <c:pt idx="24608">
                  <c:v>4.28</c:v>
                </c:pt>
                <c:pt idx="24609">
                  <c:v>4.2300000000000004</c:v>
                </c:pt>
                <c:pt idx="24610">
                  <c:v>4</c:v>
                </c:pt>
                <c:pt idx="24611">
                  <c:v>3.93</c:v>
                </c:pt>
                <c:pt idx="24612">
                  <c:v>3.87</c:v>
                </c:pt>
                <c:pt idx="24613">
                  <c:v>3.8</c:v>
                </c:pt>
                <c:pt idx="24614">
                  <c:v>3.72</c:v>
                </c:pt>
                <c:pt idx="24615">
                  <c:v>3.58</c:v>
                </c:pt>
                <c:pt idx="24616">
                  <c:v>3.43</c:v>
                </c:pt>
                <c:pt idx="24617">
                  <c:v>3.39</c:v>
                </c:pt>
                <c:pt idx="24618">
                  <c:v>3.38</c:v>
                </c:pt>
                <c:pt idx="24619">
                  <c:v>3.42</c:v>
                </c:pt>
                <c:pt idx="24620">
                  <c:v>3.49</c:v>
                </c:pt>
                <c:pt idx="24621">
                  <c:v>3.61</c:v>
                </c:pt>
                <c:pt idx="24622">
                  <c:v>3.7</c:v>
                </c:pt>
                <c:pt idx="24623">
                  <c:v>3.73</c:v>
                </c:pt>
                <c:pt idx="24624">
                  <c:v>3.68</c:v>
                </c:pt>
                <c:pt idx="24625">
                  <c:v>3.62</c:v>
                </c:pt>
                <c:pt idx="24626">
                  <c:v>3.5</c:v>
                </c:pt>
                <c:pt idx="24627">
                  <c:v>3.37</c:v>
                </c:pt>
                <c:pt idx="24628">
                  <c:v>3.24</c:v>
                </c:pt>
                <c:pt idx="24629">
                  <c:v>3.14</c:v>
                </c:pt>
                <c:pt idx="24630">
                  <c:v>3.05</c:v>
                </c:pt>
                <c:pt idx="24631">
                  <c:v>2.91</c:v>
                </c:pt>
                <c:pt idx="24632">
                  <c:v>2.81</c:v>
                </c:pt>
                <c:pt idx="24633">
                  <c:v>2.75</c:v>
                </c:pt>
                <c:pt idx="24634">
                  <c:v>2.7</c:v>
                </c:pt>
                <c:pt idx="24635">
                  <c:v>2.69</c:v>
                </c:pt>
                <c:pt idx="24636">
                  <c:v>2.6</c:v>
                </c:pt>
                <c:pt idx="24637">
                  <c:v>2.56</c:v>
                </c:pt>
                <c:pt idx="24638">
                  <c:v>2.54</c:v>
                </c:pt>
                <c:pt idx="24639">
                  <c:v>2.61</c:v>
                </c:pt>
                <c:pt idx="24640">
                  <c:v>2.85</c:v>
                </c:pt>
                <c:pt idx="24641">
                  <c:v>3.12</c:v>
                </c:pt>
                <c:pt idx="24642">
                  <c:v>3.26</c:v>
                </c:pt>
                <c:pt idx="24643">
                  <c:v>3.32</c:v>
                </c:pt>
                <c:pt idx="24644">
                  <c:v>3.38</c:v>
                </c:pt>
                <c:pt idx="24645">
                  <c:v>3.27</c:v>
                </c:pt>
                <c:pt idx="24646">
                  <c:v>3.17</c:v>
                </c:pt>
                <c:pt idx="24647">
                  <c:v>3.04</c:v>
                </c:pt>
                <c:pt idx="24648">
                  <c:v>2.98</c:v>
                </c:pt>
                <c:pt idx="24649">
                  <c:v>3.06</c:v>
                </c:pt>
                <c:pt idx="24650">
                  <c:v>3.16</c:v>
                </c:pt>
                <c:pt idx="24651">
                  <c:v>3.17</c:v>
                </c:pt>
                <c:pt idx="24652">
                  <c:v>3.14</c:v>
                </c:pt>
                <c:pt idx="24653">
                  <c:v>3.14</c:v>
                </c:pt>
                <c:pt idx="24654">
                  <c:v>3.14</c:v>
                </c:pt>
                <c:pt idx="24655">
                  <c:v>3.13</c:v>
                </c:pt>
                <c:pt idx="24656">
                  <c:v>3.2</c:v>
                </c:pt>
                <c:pt idx="24657">
                  <c:v>3.44</c:v>
                </c:pt>
                <c:pt idx="24658">
                  <c:v>3.76</c:v>
                </c:pt>
                <c:pt idx="24659">
                  <c:v>4.05</c:v>
                </c:pt>
                <c:pt idx="24660">
                  <c:v>4.25</c:v>
                </c:pt>
                <c:pt idx="24661">
                  <c:v>4.4000000000000004</c:v>
                </c:pt>
                <c:pt idx="24662">
                  <c:v>4.43</c:v>
                </c:pt>
                <c:pt idx="24663">
                  <c:v>4.38</c:v>
                </c:pt>
                <c:pt idx="24664">
                  <c:v>4.24</c:v>
                </c:pt>
                <c:pt idx="24665">
                  <c:v>4.0199999999999996</c:v>
                </c:pt>
                <c:pt idx="24666">
                  <c:v>3.81</c:v>
                </c:pt>
                <c:pt idx="24667">
                  <c:v>3.65</c:v>
                </c:pt>
                <c:pt idx="24668">
                  <c:v>3.54</c:v>
                </c:pt>
                <c:pt idx="24669">
                  <c:v>3.53</c:v>
                </c:pt>
                <c:pt idx="24670">
                  <c:v>3.63</c:v>
                </c:pt>
                <c:pt idx="24671">
                  <c:v>3.7</c:v>
                </c:pt>
                <c:pt idx="24672">
                  <c:v>3.78</c:v>
                </c:pt>
                <c:pt idx="24673">
                  <c:v>3.83</c:v>
                </c:pt>
                <c:pt idx="24674">
                  <c:v>3.92</c:v>
                </c:pt>
                <c:pt idx="24675">
                  <c:v>4</c:v>
                </c:pt>
                <c:pt idx="24676">
                  <c:v>4.0599999999999996</c:v>
                </c:pt>
                <c:pt idx="24677">
                  <c:v>4.08</c:v>
                </c:pt>
                <c:pt idx="24678">
                  <c:v>4.01</c:v>
                </c:pt>
                <c:pt idx="24679">
                  <c:v>3.87</c:v>
                </c:pt>
                <c:pt idx="24680">
                  <c:v>3.69</c:v>
                </c:pt>
                <c:pt idx="24681">
                  <c:v>3.49</c:v>
                </c:pt>
                <c:pt idx="24682">
                  <c:v>3.32</c:v>
                </c:pt>
                <c:pt idx="24683">
                  <c:v>3.19</c:v>
                </c:pt>
                <c:pt idx="24684">
                  <c:v>3.1</c:v>
                </c:pt>
                <c:pt idx="24685">
                  <c:v>3.05</c:v>
                </c:pt>
                <c:pt idx="24686">
                  <c:v>3</c:v>
                </c:pt>
                <c:pt idx="24687">
                  <c:v>3</c:v>
                </c:pt>
                <c:pt idx="24688">
                  <c:v>3</c:v>
                </c:pt>
                <c:pt idx="24689">
                  <c:v>3.06</c:v>
                </c:pt>
                <c:pt idx="24690">
                  <c:v>3.16</c:v>
                </c:pt>
                <c:pt idx="24691">
                  <c:v>3.43</c:v>
                </c:pt>
                <c:pt idx="24692">
                  <c:v>3.62</c:v>
                </c:pt>
                <c:pt idx="24693">
                  <c:v>3.86</c:v>
                </c:pt>
                <c:pt idx="24694">
                  <c:v>4.04</c:v>
                </c:pt>
                <c:pt idx="24695">
                  <c:v>4.2300000000000004</c:v>
                </c:pt>
                <c:pt idx="24696">
                  <c:v>4.4000000000000004</c:v>
                </c:pt>
                <c:pt idx="24697">
                  <c:v>4.4800000000000004</c:v>
                </c:pt>
                <c:pt idx="24698">
                  <c:v>4.49</c:v>
                </c:pt>
                <c:pt idx="24699">
                  <c:v>4.4000000000000004</c:v>
                </c:pt>
                <c:pt idx="24700">
                  <c:v>4.32</c:v>
                </c:pt>
                <c:pt idx="24701">
                  <c:v>4.26</c:v>
                </c:pt>
                <c:pt idx="24702">
                  <c:v>4.33</c:v>
                </c:pt>
                <c:pt idx="24703">
                  <c:v>4.53</c:v>
                </c:pt>
                <c:pt idx="24704">
                  <c:v>4.72</c:v>
                </c:pt>
                <c:pt idx="24705">
                  <c:v>4.8600000000000003</c:v>
                </c:pt>
                <c:pt idx="24706">
                  <c:v>4.92</c:v>
                </c:pt>
                <c:pt idx="24707">
                  <c:v>4.92</c:v>
                </c:pt>
                <c:pt idx="24708">
                  <c:v>4.87</c:v>
                </c:pt>
                <c:pt idx="24709">
                  <c:v>4.57</c:v>
                </c:pt>
                <c:pt idx="24710">
                  <c:v>4.37</c:v>
                </c:pt>
                <c:pt idx="24711">
                  <c:v>4.1500000000000004</c:v>
                </c:pt>
                <c:pt idx="24712">
                  <c:v>3.98</c:v>
                </c:pt>
                <c:pt idx="24713">
                  <c:v>3.86</c:v>
                </c:pt>
                <c:pt idx="24714">
                  <c:v>3.76</c:v>
                </c:pt>
                <c:pt idx="24715">
                  <c:v>3.73</c:v>
                </c:pt>
                <c:pt idx="24716">
                  <c:v>3.7</c:v>
                </c:pt>
                <c:pt idx="24717">
                  <c:v>3.63</c:v>
                </c:pt>
                <c:pt idx="24718">
                  <c:v>3.6</c:v>
                </c:pt>
                <c:pt idx="24719">
                  <c:v>3.52</c:v>
                </c:pt>
                <c:pt idx="24720">
                  <c:v>3.48</c:v>
                </c:pt>
                <c:pt idx="24721">
                  <c:v>3.4</c:v>
                </c:pt>
                <c:pt idx="24722">
                  <c:v>3.35</c:v>
                </c:pt>
                <c:pt idx="24723">
                  <c:v>3.33</c:v>
                </c:pt>
                <c:pt idx="24724">
                  <c:v>3.37</c:v>
                </c:pt>
                <c:pt idx="24725">
                  <c:v>3.43</c:v>
                </c:pt>
                <c:pt idx="24726">
                  <c:v>3.48</c:v>
                </c:pt>
                <c:pt idx="24727">
                  <c:v>3.5</c:v>
                </c:pt>
                <c:pt idx="24728">
                  <c:v>3.46</c:v>
                </c:pt>
                <c:pt idx="24729">
                  <c:v>3.42</c:v>
                </c:pt>
                <c:pt idx="24730">
                  <c:v>3.38</c:v>
                </c:pt>
                <c:pt idx="24731">
                  <c:v>3.34</c:v>
                </c:pt>
                <c:pt idx="24732">
                  <c:v>3.3</c:v>
                </c:pt>
                <c:pt idx="24733">
                  <c:v>3.27</c:v>
                </c:pt>
                <c:pt idx="24734">
                  <c:v>3.32</c:v>
                </c:pt>
                <c:pt idx="24735">
                  <c:v>3.3</c:v>
                </c:pt>
                <c:pt idx="24736">
                  <c:v>3.3</c:v>
                </c:pt>
                <c:pt idx="24737">
                  <c:v>3.26</c:v>
                </c:pt>
                <c:pt idx="24738">
                  <c:v>3.17</c:v>
                </c:pt>
                <c:pt idx="24739">
                  <c:v>3.1</c:v>
                </c:pt>
                <c:pt idx="24740">
                  <c:v>3.08</c:v>
                </c:pt>
                <c:pt idx="24741">
                  <c:v>3.03</c:v>
                </c:pt>
                <c:pt idx="24742">
                  <c:v>3.05</c:v>
                </c:pt>
                <c:pt idx="24743">
                  <c:v>3.05</c:v>
                </c:pt>
                <c:pt idx="24744">
                  <c:v>3.07</c:v>
                </c:pt>
                <c:pt idx="24745">
                  <c:v>3.1</c:v>
                </c:pt>
                <c:pt idx="24746">
                  <c:v>3.17</c:v>
                </c:pt>
                <c:pt idx="24747">
                  <c:v>3.2</c:v>
                </c:pt>
                <c:pt idx="24748">
                  <c:v>3.17</c:v>
                </c:pt>
                <c:pt idx="24749">
                  <c:v>3.12</c:v>
                </c:pt>
                <c:pt idx="24750">
                  <c:v>3.05</c:v>
                </c:pt>
                <c:pt idx="24751">
                  <c:v>2.98</c:v>
                </c:pt>
                <c:pt idx="24752">
                  <c:v>2.94</c:v>
                </c:pt>
                <c:pt idx="24753">
                  <c:v>2.92</c:v>
                </c:pt>
                <c:pt idx="24754">
                  <c:v>2.9</c:v>
                </c:pt>
                <c:pt idx="24755">
                  <c:v>2.9</c:v>
                </c:pt>
                <c:pt idx="24756">
                  <c:v>2.92</c:v>
                </c:pt>
                <c:pt idx="24757">
                  <c:v>2.96</c:v>
                </c:pt>
                <c:pt idx="24758">
                  <c:v>2.97</c:v>
                </c:pt>
                <c:pt idx="24759">
                  <c:v>3</c:v>
                </c:pt>
                <c:pt idx="24760">
                  <c:v>3.09</c:v>
                </c:pt>
                <c:pt idx="24761">
                  <c:v>3.24</c:v>
                </c:pt>
                <c:pt idx="24762">
                  <c:v>3.29</c:v>
                </c:pt>
                <c:pt idx="24763">
                  <c:v>3.35</c:v>
                </c:pt>
                <c:pt idx="24764">
                  <c:v>3.36</c:v>
                </c:pt>
                <c:pt idx="24765">
                  <c:v>3.36</c:v>
                </c:pt>
                <c:pt idx="24766">
                  <c:v>3.34</c:v>
                </c:pt>
                <c:pt idx="24767">
                  <c:v>3.33</c:v>
                </c:pt>
                <c:pt idx="24768">
                  <c:v>3.3</c:v>
                </c:pt>
                <c:pt idx="24769">
                  <c:v>3.3</c:v>
                </c:pt>
                <c:pt idx="24770">
                  <c:v>3.36</c:v>
                </c:pt>
                <c:pt idx="24771">
                  <c:v>3.37</c:v>
                </c:pt>
                <c:pt idx="24772">
                  <c:v>3.38</c:v>
                </c:pt>
                <c:pt idx="24773">
                  <c:v>3.4</c:v>
                </c:pt>
                <c:pt idx="24774">
                  <c:v>3.42</c:v>
                </c:pt>
                <c:pt idx="24775">
                  <c:v>3.51</c:v>
                </c:pt>
                <c:pt idx="24776">
                  <c:v>3.57</c:v>
                </c:pt>
                <c:pt idx="24777">
                  <c:v>3.64</c:v>
                </c:pt>
                <c:pt idx="24778">
                  <c:v>3.74</c:v>
                </c:pt>
                <c:pt idx="24779">
                  <c:v>3.86</c:v>
                </c:pt>
                <c:pt idx="24780">
                  <c:v>3.96</c:v>
                </c:pt>
                <c:pt idx="24781">
                  <c:v>4.05</c:v>
                </c:pt>
                <c:pt idx="24782">
                  <c:v>4.12</c:v>
                </c:pt>
                <c:pt idx="24783">
                  <c:v>4.2</c:v>
                </c:pt>
                <c:pt idx="24784">
                  <c:v>4.2699999999999996</c:v>
                </c:pt>
                <c:pt idx="24785">
                  <c:v>4.3499999999999996</c:v>
                </c:pt>
                <c:pt idx="24786">
                  <c:v>4.4000000000000004</c:v>
                </c:pt>
                <c:pt idx="24787">
                  <c:v>4.46</c:v>
                </c:pt>
                <c:pt idx="24788">
                  <c:v>4.58</c:v>
                </c:pt>
                <c:pt idx="24789">
                  <c:v>4.62</c:v>
                </c:pt>
                <c:pt idx="24790">
                  <c:v>4.7</c:v>
                </c:pt>
                <c:pt idx="24791">
                  <c:v>4.8</c:v>
                </c:pt>
                <c:pt idx="24792">
                  <c:v>4.9000000000000004</c:v>
                </c:pt>
                <c:pt idx="24793">
                  <c:v>5.0199999999999996</c:v>
                </c:pt>
                <c:pt idx="24794">
                  <c:v>5.12</c:v>
                </c:pt>
                <c:pt idx="24795">
                  <c:v>5.24</c:v>
                </c:pt>
                <c:pt idx="24796">
                  <c:v>5.35</c:v>
                </c:pt>
                <c:pt idx="24797">
                  <c:v>5.44</c:v>
                </c:pt>
                <c:pt idx="24798">
                  <c:v>5.56</c:v>
                </c:pt>
                <c:pt idx="24799">
                  <c:v>5.66</c:v>
                </c:pt>
                <c:pt idx="24800">
                  <c:v>5.76</c:v>
                </c:pt>
                <c:pt idx="24801">
                  <c:v>5.84</c:v>
                </c:pt>
                <c:pt idx="24802">
                  <c:v>5.91</c:v>
                </c:pt>
                <c:pt idx="24803">
                  <c:v>5.98</c:v>
                </c:pt>
                <c:pt idx="24804">
                  <c:v>6.05</c:v>
                </c:pt>
                <c:pt idx="24805">
                  <c:v>6.09</c:v>
                </c:pt>
                <c:pt idx="24806">
                  <c:v>6.15</c:v>
                </c:pt>
                <c:pt idx="24807">
                  <c:v>6.2</c:v>
                </c:pt>
                <c:pt idx="24808">
                  <c:v>6.27</c:v>
                </c:pt>
                <c:pt idx="24809">
                  <c:v>6.31</c:v>
                </c:pt>
                <c:pt idx="24810">
                  <c:v>6.34</c:v>
                </c:pt>
                <c:pt idx="24811">
                  <c:v>6.31</c:v>
                </c:pt>
                <c:pt idx="24812">
                  <c:v>6.26</c:v>
                </c:pt>
                <c:pt idx="24813">
                  <c:v>6.2</c:v>
                </c:pt>
                <c:pt idx="24814">
                  <c:v>6.14</c:v>
                </c:pt>
                <c:pt idx="24815">
                  <c:v>6.02</c:v>
                </c:pt>
                <c:pt idx="24816">
                  <c:v>5.93</c:v>
                </c:pt>
                <c:pt idx="24817">
                  <c:v>5.77</c:v>
                </c:pt>
                <c:pt idx="24818">
                  <c:v>5.65</c:v>
                </c:pt>
                <c:pt idx="24819">
                  <c:v>5.58</c:v>
                </c:pt>
                <c:pt idx="24820">
                  <c:v>5.5</c:v>
                </c:pt>
                <c:pt idx="24821">
                  <c:v>5.43</c:v>
                </c:pt>
                <c:pt idx="24822">
                  <c:v>5.37</c:v>
                </c:pt>
                <c:pt idx="24823">
                  <c:v>5.31</c:v>
                </c:pt>
                <c:pt idx="24824">
                  <c:v>5.26</c:v>
                </c:pt>
                <c:pt idx="24825">
                  <c:v>5.18</c:v>
                </c:pt>
                <c:pt idx="24826">
                  <c:v>4.91</c:v>
                </c:pt>
                <c:pt idx="24827">
                  <c:v>4.8</c:v>
                </c:pt>
                <c:pt idx="24828">
                  <c:v>4.63</c:v>
                </c:pt>
                <c:pt idx="24829">
                  <c:v>4.58</c:v>
                </c:pt>
                <c:pt idx="24830">
                  <c:v>4.5599999999999996</c:v>
                </c:pt>
                <c:pt idx="24831">
                  <c:v>4.5999999999999996</c:v>
                </c:pt>
                <c:pt idx="24832">
                  <c:v>4.66</c:v>
                </c:pt>
                <c:pt idx="24833">
                  <c:v>4.76</c:v>
                </c:pt>
                <c:pt idx="24834">
                  <c:v>4.8499999999999996</c:v>
                </c:pt>
                <c:pt idx="24835">
                  <c:v>4.88</c:v>
                </c:pt>
                <c:pt idx="24836">
                  <c:v>4.9000000000000004</c:v>
                </c:pt>
                <c:pt idx="24837">
                  <c:v>4.91</c:v>
                </c:pt>
                <c:pt idx="24838">
                  <c:v>4.9000000000000004</c:v>
                </c:pt>
                <c:pt idx="24839">
                  <c:v>4.82</c:v>
                </c:pt>
                <c:pt idx="24840">
                  <c:v>4.67</c:v>
                </c:pt>
                <c:pt idx="24841">
                  <c:v>4.5</c:v>
                </c:pt>
                <c:pt idx="24842">
                  <c:v>4.3499999999999996</c:v>
                </c:pt>
                <c:pt idx="24843">
                  <c:v>4.2</c:v>
                </c:pt>
                <c:pt idx="24844">
                  <c:v>4.07</c:v>
                </c:pt>
                <c:pt idx="24845">
                  <c:v>4</c:v>
                </c:pt>
                <c:pt idx="24846">
                  <c:v>3.97</c:v>
                </c:pt>
                <c:pt idx="24847">
                  <c:v>3.91</c:v>
                </c:pt>
                <c:pt idx="24848">
                  <c:v>3.89</c:v>
                </c:pt>
                <c:pt idx="24849">
                  <c:v>3.85</c:v>
                </c:pt>
                <c:pt idx="24850">
                  <c:v>3.84</c:v>
                </c:pt>
                <c:pt idx="24851">
                  <c:v>3.87</c:v>
                </c:pt>
                <c:pt idx="24852">
                  <c:v>3.93</c:v>
                </c:pt>
                <c:pt idx="24853">
                  <c:v>3.95</c:v>
                </c:pt>
                <c:pt idx="24854">
                  <c:v>3.9</c:v>
                </c:pt>
                <c:pt idx="24855">
                  <c:v>3.86</c:v>
                </c:pt>
                <c:pt idx="24856">
                  <c:v>3.84</c:v>
                </c:pt>
                <c:pt idx="24857">
                  <c:v>3.89</c:v>
                </c:pt>
                <c:pt idx="24858">
                  <c:v>4.0199999999999996</c:v>
                </c:pt>
                <c:pt idx="24859">
                  <c:v>4.22</c:v>
                </c:pt>
                <c:pt idx="24860">
                  <c:v>4.42</c:v>
                </c:pt>
                <c:pt idx="24861">
                  <c:v>4.63</c:v>
                </c:pt>
                <c:pt idx="24862">
                  <c:v>4.8499999999999996</c:v>
                </c:pt>
                <c:pt idx="24863">
                  <c:v>5.0199999999999996</c:v>
                </c:pt>
                <c:pt idx="24864">
                  <c:v>5.22</c:v>
                </c:pt>
                <c:pt idx="24865">
                  <c:v>5.37</c:v>
                </c:pt>
                <c:pt idx="24866">
                  <c:v>5.5</c:v>
                </c:pt>
                <c:pt idx="24867">
                  <c:v>5.64</c:v>
                </c:pt>
                <c:pt idx="24868">
                  <c:v>5.77</c:v>
                </c:pt>
                <c:pt idx="24869">
                  <c:v>5.88</c:v>
                </c:pt>
                <c:pt idx="24870">
                  <c:v>5.97</c:v>
                </c:pt>
                <c:pt idx="24871">
                  <c:v>6.05</c:v>
                </c:pt>
                <c:pt idx="24872">
                  <c:v>6.12</c:v>
                </c:pt>
                <c:pt idx="24873">
                  <c:v>6.17</c:v>
                </c:pt>
                <c:pt idx="24874">
                  <c:v>6.22</c:v>
                </c:pt>
                <c:pt idx="24875">
                  <c:v>6.24</c:v>
                </c:pt>
                <c:pt idx="24876">
                  <c:v>6.27</c:v>
                </c:pt>
                <c:pt idx="24877">
                  <c:v>6.27</c:v>
                </c:pt>
                <c:pt idx="24878">
                  <c:v>6.26</c:v>
                </c:pt>
                <c:pt idx="24879">
                  <c:v>6.23</c:v>
                </c:pt>
                <c:pt idx="24880">
                  <c:v>6.18</c:v>
                </c:pt>
                <c:pt idx="24881">
                  <c:v>6.12</c:v>
                </c:pt>
                <c:pt idx="24882">
                  <c:v>6.04</c:v>
                </c:pt>
                <c:pt idx="24883">
                  <c:v>5.96</c:v>
                </c:pt>
                <c:pt idx="24884">
                  <c:v>5.84</c:v>
                </c:pt>
                <c:pt idx="24885">
                  <c:v>5.73</c:v>
                </c:pt>
                <c:pt idx="24886">
                  <c:v>5.67</c:v>
                </c:pt>
                <c:pt idx="24887">
                  <c:v>5.59</c:v>
                </c:pt>
                <c:pt idx="24888">
                  <c:v>5.48</c:v>
                </c:pt>
                <c:pt idx="24889">
                  <c:v>5.38</c:v>
                </c:pt>
                <c:pt idx="24890">
                  <c:v>5.3</c:v>
                </c:pt>
                <c:pt idx="24891">
                  <c:v>5.26</c:v>
                </c:pt>
                <c:pt idx="24892">
                  <c:v>5.2</c:v>
                </c:pt>
                <c:pt idx="24893">
                  <c:v>5.17</c:v>
                </c:pt>
                <c:pt idx="24894">
                  <c:v>5.14</c:v>
                </c:pt>
                <c:pt idx="24895">
                  <c:v>5.0999999999999996</c:v>
                </c:pt>
                <c:pt idx="24896">
                  <c:v>5.09</c:v>
                </c:pt>
                <c:pt idx="24897">
                  <c:v>5.08</c:v>
                </c:pt>
                <c:pt idx="24898">
                  <c:v>5</c:v>
                </c:pt>
                <c:pt idx="24899">
                  <c:v>4.96</c:v>
                </c:pt>
                <c:pt idx="24900">
                  <c:v>4.87</c:v>
                </c:pt>
                <c:pt idx="24901">
                  <c:v>4.78</c:v>
                </c:pt>
                <c:pt idx="24902">
                  <c:v>4.6500000000000004</c:v>
                </c:pt>
                <c:pt idx="24903">
                  <c:v>4.5199999999999996</c:v>
                </c:pt>
                <c:pt idx="24904">
                  <c:v>4.3899999999999997</c:v>
                </c:pt>
                <c:pt idx="24905">
                  <c:v>4.29</c:v>
                </c:pt>
                <c:pt idx="24906">
                  <c:v>4.18</c:v>
                </c:pt>
                <c:pt idx="24907">
                  <c:v>4.07</c:v>
                </c:pt>
                <c:pt idx="24908">
                  <c:v>4</c:v>
                </c:pt>
                <c:pt idx="24909">
                  <c:v>3.9</c:v>
                </c:pt>
                <c:pt idx="24910">
                  <c:v>3.82</c:v>
                </c:pt>
                <c:pt idx="24911">
                  <c:v>3.76</c:v>
                </c:pt>
                <c:pt idx="24912">
                  <c:v>3.66</c:v>
                </c:pt>
                <c:pt idx="24913">
                  <c:v>3.58</c:v>
                </c:pt>
                <c:pt idx="24914">
                  <c:v>3.5</c:v>
                </c:pt>
                <c:pt idx="24915">
                  <c:v>3.46</c:v>
                </c:pt>
                <c:pt idx="24916">
                  <c:v>3.36</c:v>
                </c:pt>
                <c:pt idx="24917">
                  <c:v>3.3</c:v>
                </c:pt>
                <c:pt idx="24918">
                  <c:v>3.33</c:v>
                </c:pt>
                <c:pt idx="24919">
                  <c:v>3.41</c:v>
                </c:pt>
                <c:pt idx="24920">
                  <c:v>3.46</c:v>
                </c:pt>
                <c:pt idx="24921">
                  <c:v>3.55</c:v>
                </c:pt>
                <c:pt idx="24922">
                  <c:v>3.6</c:v>
                </c:pt>
                <c:pt idx="24923">
                  <c:v>3.68</c:v>
                </c:pt>
                <c:pt idx="24924">
                  <c:v>3.77</c:v>
                </c:pt>
                <c:pt idx="24925">
                  <c:v>4.01</c:v>
                </c:pt>
                <c:pt idx="24926">
                  <c:v>4.3099999999999996</c:v>
                </c:pt>
                <c:pt idx="24927">
                  <c:v>4.5199999999999996</c:v>
                </c:pt>
                <c:pt idx="24928">
                  <c:v>4.5599999999999996</c:v>
                </c:pt>
                <c:pt idx="24929">
                  <c:v>4.49</c:v>
                </c:pt>
                <c:pt idx="24930">
                  <c:v>4.3600000000000003</c:v>
                </c:pt>
                <c:pt idx="24931">
                  <c:v>4.25</c:v>
                </c:pt>
                <c:pt idx="24932">
                  <c:v>4.17</c:v>
                </c:pt>
                <c:pt idx="24933">
                  <c:v>4.07</c:v>
                </c:pt>
                <c:pt idx="24934">
                  <c:v>3.97</c:v>
                </c:pt>
                <c:pt idx="24935">
                  <c:v>3.89</c:v>
                </c:pt>
                <c:pt idx="24936">
                  <c:v>3.8</c:v>
                </c:pt>
                <c:pt idx="24937">
                  <c:v>3.75</c:v>
                </c:pt>
                <c:pt idx="24938">
                  <c:v>3.77</c:v>
                </c:pt>
                <c:pt idx="24939">
                  <c:v>3.81</c:v>
                </c:pt>
                <c:pt idx="24940">
                  <c:v>3.89</c:v>
                </c:pt>
                <c:pt idx="24941">
                  <c:v>3.93</c:v>
                </c:pt>
                <c:pt idx="24942">
                  <c:v>3.97</c:v>
                </c:pt>
                <c:pt idx="24943">
                  <c:v>3.98</c:v>
                </c:pt>
                <c:pt idx="24944">
                  <c:v>4</c:v>
                </c:pt>
                <c:pt idx="24945">
                  <c:v>4.0999999999999996</c:v>
                </c:pt>
                <c:pt idx="24946">
                  <c:v>4.17</c:v>
                </c:pt>
                <c:pt idx="24947">
                  <c:v>4.1900000000000004</c:v>
                </c:pt>
                <c:pt idx="24948">
                  <c:v>4.2</c:v>
                </c:pt>
                <c:pt idx="24949">
                  <c:v>4.21</c:v>
                </c:pt>
                <c:pt idx="24950">
                  <c:v>4.22</c:v>
                </c:pt>
                <c:pt idx="24951">
                  <c:v>4.2300000000000004</c:v>
                </c:pt>
                <c:pt idx="24952">
                  <c:v>4.2</c:v>
                </c:pt>
                <c:pt idx="24953">
                  <c:v>4.13</c:v>
                </c:pt>
                <c:pt idx="24954">
                  <c:v>4.03</c:v>
                </c:pt>
                <c:pt idx="24955">
                  <c:v>3.97</c:v>
                </c:pt>
                <c:pt idx="24956">
                  <c:v>4</c:v>
                </c:pt>
                <c:pt idx="24957">
                  <c:v>4.12</c:v>
                </c:pt>
                <c:pt idx="24958">
                  <c:v>4.29</c:v>
                </c:pt>
                <c:pt idx="24959">
                  <c:v>4.45</c:v>
                </c:pt>
                <c:pt idx="24960">
                  <c:v>4.58</c:v>
                </c:pt>
                <c:pt idx="24961">
                  <c:v>4.7</c:v>
                </c:pt>
                <c:pt idx="24962">
                  <c:v>4.7699999999999996</c:v>
                </c:pt>
                <c:pt idx="24963">
                  <c:v>4.8</c:v>
                </c:pt>
                <c:pt idx="24964">
                  <c:v>4.76</c:v>
                </c:pt>
                <c:pt idx="24965">
                  <c:v>4.72</c:v>
                </c:pt>
                <c:pt idx="24966">
                  <c:v>4.6100000000000003</c:v>
                </c:pt>
                <c:pt idx="24967">
                  <c:v>4.55</c:v>
                </c:pt>
                <c:pt idx="24968">
                  <c:v>4.5</c:v>
                </c:pt>
                <c:pt idx="24969">
                  <c:v>4.47</c:v>
                </c:pt>
                <c:pt idx="24970">
                  <c:v>4.4400000000000004</c:v>
                </c:pt>
                <c:pt idx="24971">
                  <c:v>4.4000000000000004</c:v>
                </c:pt>
                <c:pt idx="24972">
                  <c:v>4.32</c:v>
                </c:pt>
                <c:pt idx="24973">
                  <c:v>4.25</c:v>
                </c:pt>
                <c:pt idx="24974">
                  <c:v>4.1399999999999997</c:v>
                </c:pt>
                <c:pt idx="24975">
                  <c:v>4.08</c:v>
                </c:pt>
                <c:pt idx="24976">
                  <c:v>4.08</c:v>
                </c:pt>
                <c:pt idx="24977">
                  <c:v>4.03</c:v>
                </c:pt>
                <c:pt idx="24978">
                  <c:v>4</c:v>
                </c:pt>
                <c:pt idx="24979">
                  <c:v>3.98</c:v>
                </c:pt>
                <c:pt idx="24980">
                  <c:v>3.98</c:v>
                </c:pt>
                <c:pt idx="24981">
                  <c:v>3.98</c:v>
                </c:pt>
                <c:pt idx="24982">
                  <c:v>3.96</c:v>
                </c:pt>
                <c:pt idx="24983">
                  <c:v>3.96</c:v>
                </c:pt>
                <c:pt idx="24984">
                  <c:v>3.95</c:v>
                </c:pt>
                <c:pt idx="24985">
                  <c:v>3.92</c:v>
                </c:pt>
                <c:pt idx="24986">
                  <c:v>3.92</c:v>
                </c:pt>
                <c:pt idx="24987">
                  <c:v>4</c:v>
                </c:pt>
                <c:pt idx="24988">
                  <c:v>4.1100000000000003</c:v>
                </c:pt>
                <c:pt idx="24989">
                  <c:v>4.17</c:v>
                </c:pt>
                <c:pt idx="24990">
                  <c:v>4.21</c:v>
                </c:pt>
                <c:pt idx="24991">
                  <c:v>4.21</c:v>
                </c:pt>
                <c:pt idx="24992">
                  <c:v>4.21</c:v>
                </c:pt>
                <c:pt idx="24993">
                  <c:v>4.18</c:v>
                </c:pt>
                <c:pt idx="24994">
                  <c:v>4.12</c:v>
                </c:pt>
                <c:pt idx="24995">
                  <c:v>4.0999999999999996</c:v>
                </c:pt>
                <c:pt idx="24996">
                  <c:v>4.13</c:v>
                </c:pt>
                <c:pt idx="24997">
                  <c:v>4.0999999999999996</c:v>
                </c:pt>
                <c:pt idx="24998">
                  <c:v>4.05</c:v>
                </c:pt>
                <c:pt idx="24999">
                  <c:v>3.95</c:v>
                </c:pt>
                <c:pt idx="25000">
                  <c:v>3.76</c:v>
                </c:pt>
                <c:pt idx="25001">
                  <c:v>3.53</c:v>
                </c:pt>
                <c:pt idx="25002">
                  <c:v>3.29</c:v>
                </c:pt>
                <c:pt idx="25003">
                  <c:v>3.07</c:v>
                </c:pt>
                <c:pt idx="25004">
                  <c:v>2.93</c:v>
                </c:pt>
                <c:pt idx="25005">
                  <c:v>2.83</c:v>
                </c:pt>
                <c:pt idx="25006">
                  <c:v>2.76</c:v>
                </c:pt>
                <c:pt idx="25007">
                  <c:v>2.7</c:v>
                </c:pt>
                <c:pt idx="25008">
                  <c:v>2.65</c:v>
                </c:pt>
                <c:pt idx="25009">
                  <c:v>2.58</c:v>
                </c:pt>
                <c:pt idx="25010">
                  <c:v>2.5299999999999998</c:v>
                </c:pt>
                <c:pt idx="25011">
                  <c:v>2.5</c:v>
                </c:pt>
                <c:pt idx="25012">
                  <c:v>2.5</c:v>
                </c:pt>
                <c:pt idx="25013">
                  <c:v>2.5299999999999998</c:v>
                </c:pt>
                <c:pt idx="25014">
                  <c:v>2.58</c:v>
                </c:pt>
                <c:pt idx="25015">
                  <c:v>2.57</c:v>
                </c:pt>
                <c:pt idx="25016">
                  <c:v>2.54</c:v>
                </c:pt>
                <c:pt idx="25017">
                  <c:v>2.5499999999999998</c:v>
                </c:pt>
                <c:pt idx="25018">
                  <c:v>2.6</c:v>
                </c:pt>
                <c:pt idx="25019">
                  <c:v>2.68</c:v>
                </c:pt>
                <c:pt idx="25020">
                  <c:v>2.75</c:v>
                </c:pt>
                <c:pt idx="25021">
                  <c:v>2.8</c:v>
                </c:pt>
                <c:pt idx="25022">
                  <c:v>3.1</c:v>
                </c:pt>
                <c:pt idx="25023">
                  <c:v>3.41</c:v>
                </c:pt>
                <c:pt idx="25024">
                  <c:v>3.79</c:v>
                </c:pt>
                <c:pt idx="25025">
                  <c:v>4.03</c:v>
                </c:pt>
                <c:pt idx="25026">
                  <c:v>4.2300000000000004</c:v>
                </c:pt>
                <c:pt idx="25027">
                  <c:v>4.38</c:v>
                </c:pt>
                <c:pt idx="25028">
                  <c:v>4.45</c:v>
                </c:pt>
                <c:pt idx="25029">
                  <c:v>4.4400000000000004</c:v>
                </c:pt>
                <c:pt idx="25030">
                  <c:v>4.33</c:v>
                </c:pt>
                <c:pt idx="25031">
                  <c:v>4.16</c:v>
                </c:pt>
                <c:pt idx="25032">
                  <c:v>3.98</c:v>
                </c:pt>
                <c:pt idx="25033">
                  <c:v>3.8</c:v>
                </c:pt>
                <c:pt idx="25034">
                  <c:v>3.68</c:v>
                </c:pt>
                <c:pt idx="25035">
                  <c:v>3.58</c:v>
                </c:pt>
                <c:pt idx="25036">
                  <c:v>3.45</c:v>
                </c:pt>
                <c:pt idx="25037">
                  <c:v>3.32</c:v>
                </c:pt>
                <c:pt idx="25038">
                  <c:v>3.21</c:v>
                </c:pt>
                <c:pt idx="25039">
                  <c:v>3.18</c:v>
                </c:pt>
                <c:pt idx="25040">
                  <c:v>3.04</c:v>
                </c:pt>
                <c:pt idx="25041">
                  <c:v>2.95</c:v>
                </c:pt>
                <c:pt idx="25042">
                  <c:v>2.93</c:v>
                </c:pt>
                <c:pt idx="25043">
                  <c:v>2.85</c:v>
                </c:pt>
                <c:pt idx="25044">
                  <c:v>2.77</c:v>
                </c:pt>
                <c:pt idx="25045">
                  <c:v>2.7</c:v>
                </c:pt>
                <c:pt idx="25046">
                  <c:v>2.62</c:v>
                </c:pt>
                <c:pt idx="25047">
                  <c:v>2.6</c:v>
                </c:pt>
                <c:pt idx="25048">
                  <c:v>2.52</c:v>
                </c:pt>
                <c:pt idx="25049">
                  <c:v>2.5099999999999998</c:v>
                </c:pt>
                <c:pt idx="25050">
                  <c:v>2.5</c:v>
                </c:pt>
                <c:pt idx="25051">
                  <c:v>2.46</c:v>
                </c:pt>
                <c:pt idx="25052">
                  <c:v>2.4300000000000002</c:v>
                </c:pt>
                <c:pt idx="25053">
                  <c:v>2.4</c:v>
                </c:pt>
                <c:pt idx="25054">
                  <c:v>2.41</c:v>
                </c:pt>
                <c:pt idx="25055">
                  <c:v>2.42</c:v>
                </c:pt>
                <c:pt idx="25056">
                  <c:v>2.4500000000000002</c:v>
                </c:pt>
                <c:pt idx="25057">
                  <c:v>2.46</c:v>
                </c:pt>
                <c:pt idx="25058">
                  <c:v>2.42</c:v>
                </c:pt>
                <c:pt idx="25059">
                  <c:v>2.39</c:v>
                </c:pt>
                <c:pt idx="25060">
                  <c:v>2.39</c:v>
                </c:pt>
                <c:pt idx="25061">
                  <c:v>2.42</c:v>
                </c:pt>
                <c:pt idx="25062">
                  <c:v>2.46</c:v>
                </c:pt>
                <c:pt idx="25063">
                  <c:v>2.46</c:v>
                </c:pt>
                <c:pt idx="25064">
                  <c:v>2.4</c:v>
                </c:pt>
                <c:pt idx="25065">
                  <c:v>2.36</c:v>
                </c:pt>
                <c:pt idx="25066">
                  <c:v>2.3199999999999998</c:v>
                </c:pt>
                <c:pt idx="25067">
                  <c:v>2.35</c:v>
                </c:pt>
                <c:pt idx="25068">
                  <c:v>2.4</c:v>
                </c:pt>
                <c:pt idx="25069">
                  <c:v>2.46</c:v>
                </c:pt>
                <c:pt idx="25070">
                  <c:v>2.39</c:v>
                </c:pt>
                <c:pt idx="25071">
                  <c:v>2.33</c:v>
                </c:pt>
                <c:pt idx="25072">
                  <c:v>2.2200000000000002</c:v>
                </c:pt>
                <c:pt idx="25073">
                  <c:v>2.14</c:v>
                </c:pt>
                <c:pt idx="25074">
                  <c:v>2.09</c:v>
                </c:pt>
                <c:pt idx="25075">
                  <c:v>2.09</c:v>
                </c:pt>
                <c:pt idx="25076">
                  <c:v>2.1</c:v>
                </c:pt>
                <c:pt idx="25077">
                  <c:v>2.1</c:v>
                </c:pt>
                <c:pt idx="25078">
                  <c:v>2.1</c:v>
                </c:pt>
                <c:pt idx="25079">
                  <c:v>2.1</c:v>
                </c:pt>
                <c:pt idx="25080">
                  <c:v>2.13</c:v>
                </c:pt>
                <c:pt idx="25081">
                  <c:v>2.2200000000000002</c:v>
                </c:pt>
                <c:pt idx="25082">
                  <c:v>2.5</c:v>
                </c:pt>
                <c:pt idx="25083">
                  <c:v>3</c:v>
                </c:pt>
                <c:pt idx="25084">
                  <c:v>3.47</c:v>
                </c:pt>
                <c:pt idx="25085">
                  <c:v>3.81</c:v>
                </c:pt>
                <c:pt idx="25086">
                  <c:v>4.03</c:v>
                </c:pt>
                <c:pt idx="25087">
                  <c:v>4.12</c:v>
                </c:pt>
                <c:pt idx="25088">
                  <c:v>4.17</c:v>
                </c:pt>
                <c:pt idx="25089">
                  <c:v>4.1500000000000004</c:v>
                </c:pt>
                <c:pt idx="25090">
                  <c:v>4.08</c:v>
                </c:pt>
                <c:pt idx="25091">
                  <c:v>3.98</c:v>
                </c:pt>
                <c:pt idx="25092">
                  <c:v>3.67</c:v>
                </c:pt>
                <c:pt idx="25093">
                  <c:v>3.4</c:v>
                </c:pt>
                <c:pt idx="25094">
                  <c:v>3.16</c:v>
                </c:pt>
                <c:pt idx="25095">
                  <c:v>2.97</c:v>
                </c:pt>
                <c:pt idx="25096">
                  <c:v>2.83</c:v>
                </c:pt>
                <c:pt idx="25097">
                  <c:v>2.71</c:v>
                </c:pt>
                <c:pt idx="25098">
                  <c:v>2.63</c:v>
                </c:pt>
                <c:pt idx="25099">
                  <c:v>2.54</c:v>
                </c:pt>
                <c:pt idx="25100">
                  <c:v>2.52</c:v>
                </c:pt>
                <c:pt idx="25101">
                  <c:v>2.46</c:v>
                </c:pt>
                <c:pt idx="25102">
                  <c:v>2.4300000000000002</c:v>
                </c:pt>
                <c:pt idx="25103">
                  <c:v>2.46</c:v>
                </c:pt>
                <c:pt idx="25104">
                  <c:v>2.46</c:v>
                </c:pt>
                <c:pt idx="25105">
                  <c:v>2.4500000000000002</c:v>
                </c:pt>
                <c:pt idx="25106">
                  <c:v>2.42</c:v>
                </c:pt>
                <c:pt idx="25107">
                  <c:v>2.37</c:v>
                </c:pt>
                <c:pt idx="25108">
                  <c:v>2.37</c:v>
                </c:pt>
                <c:pt idx="25109">
                  <c:v>2.5</c:v>
                </c:pt>
                <c:pt idx="25110">
                  <c:v>2.61</c:v>
                </c:pt>
                <c:pt idx="25111">
                  <c:v>2.73</c:v>
                </c:pt>
                <c:pt idx="25112">
                  <c:v>2.78</c:v>
                </c:pt>
                <c:pt idx="25113">
                  <c:v>2.95</c:v>
                </c:pt>
                <c:pt idx="25114">
                  <c:v>3.07</c:v>
                </c:pt>
                <c:pt idx="25115">
                  <c:v>3.2</c:v>
                </c:pt>
                <c:pt idx="25116">
                  <c:v>3.32</c:v>
                </c:pt>
                <c:pt idx="25117">
                  <c:v>3.42</c:v>
                </c:pt>
                <c:pt idx="25118">
                  <c:v>3.48</c:v>
                </c:pt>
                <c:pt idx="25119">
                  <c:v>3.5</c:v>
                </c:pt>
                <c:pt idx="25120">
                  <c:v>3.5</c:v>
                </c:pt>
                <c:pt idx="25121">
                  <c:v>3.45</c:v>
                </c:pt>
                <c:pt idx="25122">
                  <c:v>3.37</c:v>
                </c:pt>
                <c:pt idx="25123">
                  <c:v>3.32</c:v>
                </c:pt>
                <c:pt idx="25124">
                  <c:v>3.25</c:v>
                </c:pt>
                <c:pt idx="25125">
                  <c:v>3.18</c:v>
                </c:pt>
                <c:pt idx="25126">
                  <c:v>3.1</c:v>
                </c:pt>
                <c:pt idx="25127">
                  <c:v>3.02</c:v>
                </c:pt>
                <c:pt idx="25128">
                  <c:v>2.95</c:v>
                </c:pt>
                <c:pt idx="25129">
                  <c:v>2.87</c:v>
                </c:pt>
                <c:pt idx="25130">
                  <c:v>2.76</c:v>
                </c:pt>
                <c:pt idx="25131">
                  <c:v>2.7</c:v>
                </c:pt>
                <c:pt idx="25132">
                  <c:v>2.69</c:v>
                </c:pt>
                <c:pt idx="25133">
                  <c:v>2.76</c:v>
                </c:pt>
                <c:pt idx="25134">
                  <c:v>2.76</c:v>
                </c:pt>
                <c:pt idx="25135">
                  <c:v>2.8</c:v>
                </c:pt>
                <c:pt idx="25136">
                  <c:v>2.82</c:v>
                </c:pt>
                <c:pt idx="25137">
                  <c:v>2.89</c:v>
                </c:pt>
                <c:pt idx="25138">
                  <c:v>2.97</c:v>
                </c:pt>
                <c:pt idx="25139">
                  <c:v>3.12</c:v>
                </c:pt>
                <c:pt idx="25140">
                  <c:v>3.2</c:v>
                </c:pt>
                <c:pt idx="25141">
                  <c:v>3.32</c:v>
                </c:pt>
                <c:pt idx="25142">
                  <c:v>3.4</c:v>
                </c:pt>
                <c:pt idx="25143">
                  <c:v>3.39</c:v>
                </c:pt>
                <c:pt idx="25144">
                  <c:v>3.35</c:v>
                </c:pt>
                <c:pt idx="25145">
                  <c:v>3.28</c:v>
                </c:pt>
                <c:pt idx="25146">
                  <c:v>3.2</c:v>
                </c:pt>
                <c:pt idx="25147">
                  <c:v>3.2</c:v>
                </c:pt>
                <c:pt idx="25148">
                  <c:v>3.3</c:v>
                </c:pt>
                <c:pt idx="25149">
                  <c:v>3.55</c:v>
                </c:pt>
                <c:pt idx="25150">
                  <c:v>3.87</c:v>
                </c:pt>
                <c:pt idx="25151">
                  <c:v>4.17</c:v>
                </c:pt>
                <c:pt idx="25152">
                  <c:v>4.28</c:v>
                </c:pt>
                <c:pt idx="25153">
                  <c:v>4.57</c:v>
                </c:pt>
                <c:pt idx="25154">
                  <c:v>4.7</c:v>
                </c:pt>
                <c:pt idx="25155">
                  <c:v>4.82</c:v>
                </c:pt>
                <c:pt idx="25156">
                  <c:v>4.8899999999999997</c:v>
                </c:pt>
                <c:pt idx="25157">
                  <c:v>4.9400000000000004</c:v>
                </c:pt>
                <c:pt idx="25158">
                  <c:v>4.9800000000000004</c:v>
                </c:pt>
                <c:pt idx="25159">
                  <c:v>5.05</c:v>
                </c:pt>
                <c:pt idx="25160">
                  <c:v>5.09</c:v>
                </c:pt>
                <c:pt idx="25161">
                  <c:v>5.18</c:v>
                </c:pt>
                <c:pt idx="25162">
                  <c:v>5.15</c:v>
                </c:pt>
                <c:pt idx="25163">
                  <c:v>5.09</c:v>
                </c:pt>
                <c:pt idx="25164">
                  <c:v>5.0199999999999996</c:v>
                </c:pt>
                <c:pt idx="25165">
                  <c:v>5</c:v>
                </c:pt>
                <c:pt idx="25166">
                  <c:v>4.95</c:v>
                </c:pt>
                <c:pt idx="25167">
                  <c:v>4.92</c:v>
                </c:pt>
                <c:pt idx="25168">
                  <c:v>4.83</c:v>
                </c:pt>
                <c:pt idx="25169">
                  <c:v>4.7</c:v>
                </c:pt>
                <c:pt idx="25170">
                  <c:v>4.57</c:v>
                </c:pt>
                <c:pt idx="25171">
                  <c:v>4.38</c:v>
                </c:pt>
                <c:pt idx="25172">
                  <c:v>4.18</c:v>
                </c:pt>
                <c:pt idx="25173">
                  <c:v>4.03</c:v>
                </c:pt>
                <c:pt idx="25174">
                  <c:v>3.91</c:v>
                </c:pt>
                <c:pt idx="25175">
                  <c:v>3.88</c:v>
                </c:pt>
                <c:pt idx="25176">
                  <c:v>3.82</c:v>
                </c:pt>
                <c:pt idx="25177">
                  <c:v>3.8</c:v>
                </c:pt>
                <c:pt idx="25178">
                  <c:v>3.78</c:v>
                </c:pt>
                <c:pt idx="25179">
                  <c:v>3.84</c:v>
                </c:pt>
                <c:pt idx="25180">
                  <c:v>3.92</c:v>
                </c:pt>
                <c:pt idx="25181">
                  <c:v>4.0599999999999996</c:v>
                </c:pt>
                <c:pt idx="25182">
                  <c:v>4.2</c:v>
                </c:pt>
                <c:pt idx="25183">
                  <c:v>4.28</c:v>
                </c:pt>
                <c:pt idx="25184">
                  <c:v>4.32</c:v>
                </c:pt>
                <c:pt idx="25185">
                  <c:v>4.3</c:v>
                </c:pt>
                <c:pt idx="25186">
                  <c:v>4.25</c:v>
                </c:pt>
                <c:pt idx="25187">
                  <c:v>4.17</c:v>
                </c:pt>
                <c:pt idx="25188">
                  <c:v>4.08</c:v>
                </c:pt>
                <c:pt idx="25189">
                  <c:v>4.03</c:v>
                </c:pt>
                <c:pt idx="25190">
                  <c:v>4.03</c:v>
                </c:pt>
                <c:pt idx="25191">
                  <c:v>4.07</c:v>
                </c:pt>
                <c:pt idx="25192">
                  <c:v>4.12</c:v>
                </c:pt>
                <c:pt idx="25193">
                  <c:v>4.17</c:v>
                </c:pt>
                <c:pt idx="25194">
                  <c:v>4.2</c:v>
                </c:pt>
                <c:pt idx="25195">
                  <c:v>4.18</c:v>
                </c:pt>
                <c:pt idx="25196">
                  <c:v>4.0999999999999996</c:v>
                </c:pt>
                <c:pt idx="25197">
                  <c:v>4.03</c:v>
                </c:pt>
                <c:pt idx="25198">
                  <c:v>3.9</c:v>
                </c:pt>
                <c:pt idx="25199">
                  <c:v>3.73</c:v>
                </c:pt>
                <c:pt idx="25200">
                  <c:v>3.57</c:v>
                </c:pt>
                <c:pt idx="25201">
                  <c:v>3.44</c:v>
                </c:pt>
                <c:pt idx="25202">
                  <c:v>3.32</c:v>
                </c:pt>
                <c:pt idx="25203">
                  <c:v>3.28</c:v>
                </c:pt>
                <c:pt idx="25204">
                  <c:v>3.16</c:v>
                </c:pt>
                <c:pt idx="25205">
                  <c:v>3.07</c:v>
                </c:pt>
                <c:pt idx="25206">
                  <c:v>3.02</c:v>
                </c:pt>
                <c:pt idx="25207">
                  <c:v>3.17</c:v>
                </c:pt>
                <c:pt idx="25208">
                  <c:v>3.33</c:v>
                </c:pt>
                <c:pt idx="25209">
                  <c:v>3.55</c:v>
                </c:pt>
                <c:pt idx="25210">
                  <c:v>3.7</c:v>
                </c:pt>
                <c:pt idx="25211">
                  <c:v>3.85</c:v>
                </c:pt>
                <c:pt idx="25212">
                  <c:v>3.94</c:v>
                </c:pt>
                <c:pt idx="25213">
                  <c:v>4</c:v>
                </c:pt>
                <c:pt idx="25214">
                  <c:v>4.01</c:v>
                </c:pt>
                <c:pt idx="25215">
                  <c:v>4</c:v>
                </c:pt>
                <c:pt idx="25216">
                  <c:v>4.05</c:v>
                </c:pt>
                <c:pt idx="25217">
                  <c:v>4</c:v>
                </c:pt>
                <c:pt idx="25218">
                  <c:v>3.93</c:v>
                </c:pt>
                <c:pt idx="25219">
                  <c:v>3.85</c:v>
                </c:pt>
                <c:pt idx="25220">
                  <c:v>3.83</c:v>
                </c:pt>
                <c:pt idx="25221">
                  <c:v>3.8</c:v>
                </c:pt>
                <c:pt idx="25222">
                  <c:v>3.75</c:v>
                </c:pt>
                <c:pt idx="25223">
                  <c:v>3.6</c:v>
                </c:pt>
                <c:pt idx="25224">
                  <c:v>3.56</c:v>
                </c:pt>
                <c:pt idx="25225">
                  <c:v>3.51</c:v>
                </c:pt>
                <c:pt idx="25226">
                  <c:v>3.39</c:v>
                </c:pt>
                <c:pt idx="25227">
                  <c:v>3.31</c:v>
                </c:pt>
                <c:pt idx="25228">
                  <c:v>3.27</c:v>
                </c:pt>
                <c:pt idx="25229">
                  <c:v>3.3</c:v>
                </c:pt>
                <c:pt idx="25230">
                  <c:v>3.4</c:v>
                </c:pt>
                <c:pt idx="25231">
                  <c:v>3.49</c:v>
                </c:pt>
                <c:pt idx="25232">
                  <c:v>3.5</c:v>
                </c:pt>
                <c:pt idx="25233">
                  <c:v>3.52</c:v>
                </c:pt>
                <c:pt idx="25234">
                  <c:v>3.53</c:v>
                </c:pt>
                <c:pt idx="25235">
                  <c:v>3.53</c:v>
                </c:pt>
                <c:pt idx="25236">
                  <c:v>3.55</c:v>
                </c:pt>
                <c:pt idx="25237">
                  <c:v>3.55</c:v>
                </c:pt>
                <c:pt idx="25238">
                  <c:v>3.5</c:v>
                </c:pt>
                <c:pt idx="25239">
                  <c:v>3.32</c:v>
                </c:pt>
                <c:pt idx="25240">
                  <c:v>3.23</c:v>
                </c:pt>
                <c:pt idx="25241">
                  <c:v>3.23</c:v>
                </c:pt>
                <c:pt idx="25242">
                  <c:v>3.3</c:v>
                </c:pt>
                <c:pt idx="25243">
                  <c:v>3.39</c:v>
                </c:pt>
                <c:pt idx="25244">
                  <c:v>3.42</c:v>
                </c:pt>
                <c:pt idx="25245">
                  <c:v>3.5</c:v>
                </c:pt>
                <c:pt idx="25246">
                  <c:v>3.55</c:v>
                </c:pt>
                <c:pt idx="25247">
                  <c:v>3.47</c:v>
                </c:pt>
                <c:pt idx="25248">
                  <c:v>3.44</c:v>
                </c:pt>
                <c:pt idx="25249">
                  <c:v>3.42</c:v>
                </c:pt>
                <c:pt idx="25250">
                  <c:v>3.45</c:v>
                </c:pt>
                <c:pt idx="25251">
                  <c:v>3.49</c:v>
                </c:pt>
                <c:pt idx="25252">
                  <c:v>3.48</c:v>
                </c:pt>
                <c:pt idx="25253">
                  <c:v>3.55</c:v>
                </c:pt>
                <c:pt idx="25254">
                  <c:v>3.7</c:v>
                </c:pt>
                <c:pt idx="25255">
                  <c:v>3.77</c:v>
                </c:pt>
                <c:pt idx="25256">
                  <c:v>3.92</c:v>
                </c:pt>
                <c:pt idx="25257">
                  <c:v>4.07</c:v>
                </c:pt>
                <c:pt idx="25258">
                  <c:v>4.25</c:v>
                </c:pt>
                <c:pt idx="25259">
                  <c:v>4.3</c:v>
                </c:pt>
                <c:pt idx="25260">
                  <c:v>4.32</c:v>
                </c:pt>
                <c:pt idx="25261">
                  <c:v>4.21</c:v>
                </c:pt>
                <c:pt idx="25262">
                  <c:v>4.1100000000000003</c:v>
                </c:pt>
                <c:pt idx="25263">
                  <c:v>4</c:v>
                </c:pt>
                <c:pt idx="25264">
                  <c:v>3.9</c:v>
                </c:pt>
                <c:pt idx="25265">
                  <c:v>3.84</c:v>
                </c:pt>
                <c:pt idx="25266">
                  <c:v>3.8</c:v>
                </c:pt>
                <c:pt idx="25267">
                  <c:v>3.76</c:v>
                </c:pt>
                <c:pt idx="25268">
                  <c:v>3.68</c:v>
                </c:pt>
                <c:pt idx="25269">
                  <c:v>3.6</c:v>
                </c:pt>
                <c:pt idx="25270">
                  <c:v>3.55</c:v>
                </c:pt>
                <c:pt idx="25271">
                  <c:v>3.52</c:v>
                </c:pt>
                <c:pt idx="25272">
                  <c:v>3.46</c:v>
                </c:pt>
                <c:pt idx="25273">
                  <c:v>3.44</c:v>
                </c:pt>
                <c:pt idx="25274">
                  <c:v>3.4</c:v>
                </c:pt>
                <c:pt idx="25275">
                  <c:v>3.36</c:v>
                </c:pt>
                <c:pt idx="25276">
                  <c:v>3.3</c:v>
                </c:pt>
                <c:pt idx="25277">
                  <c:v>3.28</c:v>
                </c:pt>
                <c:pt idx="25278">
                  <c:v>3.24</c:v>
                </c:pt>
                <c:pt idx="25279">
                  <c:v>3.19</c:v>
                </c:pt>
                <c:pt idx="25280">
                  <c:v>3.1</c:v>
                </c:pt>
                <c:pt idx="25281">
                  <c:v>3.04</c:v>
                </c:pt>
                <c:pt idx="25282">
                  <c:v>2.97</c:v>
                </c:pt>
                <c:pt idx="25283">
                  <c:v>2.92</c:v>
                </c:pt>
                <c:pt idx="25284">
                  <c:v>2.9</c:v>
                </c:pt>
                <c:pt idx="25285">
                  <c:v>2.9</c:v>
                </c:pt>
                <c:pt idx="25286">
                  <c:v>2.9</c:v>
                </c:pt>
                <c:pt idx="25287">
                  <c:v>2.88</c:v>
                </c:pt>
                <c:pt idx="25288">
                  <c:v>2.84</c:v>
                </c:pt>
                <c:pt idx="25289">
                  <c:v>2.78</c:v>
                </c:pt>
                <c:pt idx="25290">
                  <c:v>2.72</c:v>
                </c:pt>
                <c:pt idx="25291">
                  <c:v>2.66</c:v>
                </c:pt>
                <c:pt idx="25292">
                  <c:v>2.61</c:v>
                </c:pt>
                <c:pt idx="25293">
                  <c:v>2.57</c:v>
                </c:pt>
                <c:pt idx="25294">
                  <c:v>2.54</c:v>
                </c:pt>
                <c:pt idx="25295">
                  <c:v>2.5</c:v>
                </c:pt>
                <c:pt idx="25296">
                  <c:v>2.48</c:v>
                </c:pt>
                <c:pt idx="25297">
                  <c:v>2.4300000000000002</c:v>
                </c:pt>
                <c:pt idx="25298">
                  <c:v>2.4</c:v>
                </c:pt>
                <c:pt idx="25299">
                  <c:v>2.5</c:v>
                </c:pt>
                <c:pt idx="25300">
                  <c:v>2.5499999999999998</c:v>
                </c:pt>
                <c:pt idx="25301">
                  <c:v>2.66</c:v>
                </c:pt>
                <c:pt idx="25302">
                  <c:v>2.8</c:v>
                </c:pt>
                <c:pt idx="25303">
                  <c:v>2.96</c:v>
                </c:pt>
                <c:pt idx="25304">
                  <c:v>3</c:v>
                </c:pt>
                <c:pt idx="25305">
                  <c:v>3</c:v>
                </c:pt>
                <c:pt idx="25306">
                  <c:v>2.98</c:v>
                </c:pt>
                <c:pt idx="25307">
                  <c:v>2.93</c:v>
                </c:pt>
                <c:pt idx="25308">
                  <c:v>2.86</c:v>
                </c:pt>
                <c:pt idx="25309">
                  <c:v>2.81</c:v>
                </c:pt>
                <c:pt idx="25310">
                  <c:v>2.73</c:v>
                </c:pt>
                <c:pt idx="25311">
                  <c:v>2.63</c:v>
                </c:pt>
                <c:pt idx="25312">
                  <c:v>2.58</c:v>
                </c:pt>
                <c:pt idx="25313">
                  <c:v>2.54</c:v>
                </c:pt>
                <c:pt idx="25314">
                  <c:v>2.5</c:v>
                </c:pt>
                <c:pt idx="25315">
                  <c:v>2.5</c:v>
                </c:pt>
                <c:pt idx="25316">
                  <c:v>2.5</c:v>
                </c:pt>
                <c:pt idx="25317">
                  <c:v>2.5</c:v>
                </c:pt>
                <c:pt idx="25318">
                  <c:v>2.5</c:v>
                </c:pt>
                <c:pt idx="25319">
                  <c:v>2.52</c:v>
                </c:pt>
                <c:pt idx="25320">
                  <c:v>2.4900000000000002</c:v>
                </c:pt>
                <c:pt idx="25321">
                  <c:v>2.48</c:v>
                </c:pt>
                <c:pt idx="25322">
                  <c:v>2.4</c:v>
                </c:pt>
                <c:pt idx="25323">
                  <c:v>2.4</c:v>
                </c:pt>
                <c:pt idx="25324">
                  <c:v>2.36</c:v>
                </c:pt>
                <c:pt idx="25325">
                  <c:v>2.3199999999999998</c:v>
                </c:pt>
                <c:pt idx="25326">
                  <c:v>2.3199999999999998</c:v>
                </c:pt>
                <c:pt idx="25327">
                  <c:v>2.33</c:v>
                </c:pt>
                <c:pt idx="25328">
                  <c:v>2.37</c:v>
                </c:pt>
                <c:pt idx="25329">
                  <c:v>2.38</c:v>
                </c:pt>
                <c:pt idx="25330">
                  <c:v>2.4</c:v>
                </c:pt>
                <c:pt idx="25331">
                  <c:v>2.34</c:v>
                </c:pt>
                <c:pt idx="25332">
                  <c:v>2.31</c:v>
                </c:pt>
                <c:pt idx="25333">
                  <c:v>2.31</c:v>
                </c:pt>
                <c:pt idx="25334">
                  <c:v>2.34</c:v>
                </c:pt>
                <c:pt idx="25335">
                  <c:v>2.4</c:v>
                </c:pt>
                <c:pt idx="25336">
                  <c:v>2.44</c:v>
                </c:pt>
                <c:pt idx="25337">
                  <c:v>2.48</c:v>
                </c:pt>
                <c:pt idx="25338">
                  <c:v>2.52</c:v>
                </c:pt>
                <c:pt idx="25339">
                  <c:v>2.56</c:v>
                </c:pt>
                <c:pt idx="25340">
                  <c:v>2.5299999999999998</c:v>
                </c:pt>
                <c:pt idx="25341">
                  <c:v>2.5</c:v>
                </c:pt>
                <c:pt idx="25342">
                  <c:v>2.48</c:v>
                </c:pt>
                <c:pt idx="25343">
                  <c:v>2.46</c:v>
                </c:pt>
                <c:pt idx="25344">
                  <c:v>2.42</c:v>
                </c:pt>
                <c:pt idx="25345">
                  <c:v>2.4500000000000002</c:v>
                </c:pt>
                <c:pt idx="25346">
                  <c:v>2.5</c:v>
                </c:pt>
                <c:pt idx="25347">
                  <c:v>2.6</c:v>
                </c:pt>
                <c:pt idx="25348">
                  <c:v>2.76</c:v>
                </c:pt>
                <c:pt idx="25349">
                  <c:v>2.88</c:v>
                </c:pt>
                <c:pt idx="25350">
                  <c:v>2.92</c:v>
                </c:pt>
                <c:pt idx="25351">
                  <c:v>2.87</c:v>
                </c:pt>
                <c:pt idx="25352">
                  <c:v>2.78</c:v>
                </c:pt>
                <c:pt idx="25353">
                  <c:v>2.68</c:v>
                </c:pt>
                <c:pt idx="25354">
                  <c:v>2.6</c:v>
                </c:pt>
                <c:pt idx="25355">
                  <c:v>2.5499999999999998</c:v>
                </c:pt>
                <c:pt idx="25356">
                  <c:v>2.5</c:v>
                </c:pt>
                <c:pt idx="25357">
                  <c:v>2.5</c:v>
                </c:pt>
                <c:pt idx="25358">
                  <c:v>2.4500000000000002</c:v>
                </c:pt>
                <c:pt idx="25359">
                  <c:v>2.36</c:v>
                </c:pt>
                <c:pt idx="25360">
                  <c:v>2.2599999999999998</c:v>
                </c:pt>
                <c:pt idx="25361">
                  <c:v>2.2000000000000002</c:v>
                </c:pt>
                <c:pt idx="25362">
                  <c:v>2.15</c:v>
                </c:pt>
                <c:pt idx="25363">
                  <c:v>2.14</c:v>
                </c:pt>
                <c:pt idx="25364">
                  <c:v>2.14</c:v>
                </c:pt>
                <c:pt idx="25365">
                  <c:v>2.16</c:v>
                </c:pt>
                <c:pt idx="25366">
                  <c:v>2.16</c:v>
                </c:pt>
                <c:pt idx="25367">
                  <c:v>2.23</c:v>
                </c:pt>
                <c:pt idx="25368">
                  <c:v>2.48</c:v>
                </c:pt>
                <c:pt idx="25369">
                  <c:v>2.78</c:v>
                </c:pt>
                <c:pt idx="25370">
                  <c:v>3.1</c:v>
                </c:pt>
                <c:pt idx="25371">
                  <c:v>3.2</c:v>
                </c:pt>
                <c:pt idx="25372">
                  <c:v>3.35</c:v>
                </c:pt>
                <c:pt idx="25373">
                  <c:v>3.26</c:v>
                </c:pt>
                <c:pt idx="25374">
                  <c:v>3.13</c:v>
                </c:pt>
                <c:pt idx="25375">
                  <c:v>3</c:v>
                </c:pt>
                <c:pt idx="25376">
                  <c:v>2.92</c:v>
                </c:pt>
                <c:pt idx="25377">
                  <c:v>2.85</c:v>
                </c:pt>
                <c:pt idx="25378">
                  <c:v>2.8</c:v>
                </c:pt>
                <c:pt idx="25379">
                  <c:v>2.77</c:v>
                </c:pt>
                <c:pt idx="25380">
                  <c:v>2.67</c:v>
                </c:pt>
                <c:pt idx="25381">
                  <c:v>2.56</c:v>
                </c:pt>
                <c:pt idx="25382">
                  <c:v>2.5</c:v>
                </c:pt>
                <c:pt idx="25383">
                  <c:v>2.5099999999999998</c:v>
                </c:pt>
                <c:pt idx="25384">
                  <c:v>2.5</c:v>
                </c:pt>
                <c:pt idx="25385">
                  <c:v>2.4900000000000002</c:v>
                </c:pt>
                <c:pt idx="25386">
                  <c:v>2.4300000000000002</c:v>
                </c:pt>
                <c:pt idx="25387">
                  <c:v>2.36</c:v>
                </c:pt>
                <c:pt idx="25388">
                  <c:v>2.27</c:v>
                </c:pt>
                <c:pt idx="25389">
                  <c:v>2.21</c:v>
                </c:pt>
                <c:pt idx="25390">
                  <c:v>2.15</c:v>
                </c:pt>
                <c:pt idx="25391">
                  <c:v>2.14</c:v>
                </c:pt>
                <c:pt idx="25392">
                  <c:v>2.1</c:v>
                </c:pt>
                <c:pt idx="25393">
                  <c:v>2.06</c:v>
                </c:pt>
                <c:pt idx="25394">
                  <c:v>2</c:v>
                </c:pt>
                <c:pt idx="25395">
                  <c:v>1.98</c:v>
                </c:pt>
                <c:pt idx="25396">
                  <c:v>1.94</c:v>
                </c:pt>
                <c:pt idx="25397">
                  <c:v>2</c:v>
                </c:pt>
                <c:pt idx="25398">
                  <c:v>2.14</c:v>
                </c:pt>
                <c:pt idx="25399">
                  <c:v>2.29</c:v>
                </c:pt>
                <c:pt idx="25400">
                  <c:v>2.4500000000000002</c:v>
                </c:pt>
                <c:pt idx="25401">
                  <c:v>2.62</c:v>
                </c:pt>
                <c:pt idx="25402">
                  <c:v>2.86</c:v>
                </c:pt>
                <c:pt idx="25403">
                  <c:v>3.22</c:v>
                </c:pt>
                <c:pt idx="25404">
                  <c:v>3.5</c:v>
                </c:pt>
                <c:pt idx="25405">
                  <c:v>3.61</c:v>
                </c:pt>
                <c:pt idx="25406">
                  <c:v>3.61</c:v>
                </c:pt>
                <c:pt idx="25407">
                  <c:v>3.58</c:v>
                </c:pt>
                <c:pt idx="25408">
                  <c:v>3.5</c:v>
                </c:pt>
                <c:pt idx="25409">
                  <c:v>3.38</c:v>
                </c:pt>
                <c:pt idx="25410">
                  <c:v>3.31</c:v>
                </c:pt>
                <c:pt idx="25411">
                  <c:v>3.24</c:v>
                </c:pt>
                <c:pt idx="25412">
                  <c:v>3.2</c:v>
                </c:pt>
                <c:pt idx="25413">
                  <c:v>3.2</c:v>
                </c:pt>
                <c:pt idx="25414">
                  <c:v>3.17</c:v>
                </c:pt>
                <c:pt idx="25415">
                  <c:v>3.21</c:v>
                </c:pt>
                <c:pt idx="25416">
                  <c:v>3.24</c:v>
                </c:pt>
                <c:pt idx="25417">
                  <c:v>3.33</c:v>
                </c:pt>
                <c:pt idx="25418">
                  <c:v>3.42</c:v>
                </c:pt>
                <c:pt idx="25419">
                  <c:v>3.47</c:v>
                </c:pt>
                <c:pt idx="25420">
                  <c:v>3.5</c:v>
                </c:pt>
                <c:pt idx="25421">
                  <c:v>3.6</c:v>
                </c:pt>
                <c:pt idx="25422">
                  <c:v>3.78</c:v>
                </c:pt>
                <c:pt idx="25423">
                  <c:v>4.0999999999999996</c:v>
                </c:pt>
                <c:pt idx="25424">
                  <c:v>4.3899999999999997</c:v>
                </c:pt>
                <c:pt idx="25425">
                  <c:v>4.5999999999999996</c:v>
                </c:pt>
                <c:pt idx="25426">
                  <c:v>4.76</c:v>
                </c:pt>
                <c:pt idx="25427">
                  <c:v>4.8899999999999997</c:v>
                </c:pt>
                <c:pt idx="25428">
                  <c:v>4.9800000000000004</c:v>
                </c:pt>
                <c:pt idx="25429">
                  <c:v>5.03</c:v>
                </c:pt>
                <c:pt idx="25430">
                  <c:v>5.07</c:v>
                </c:pt>
                <c:pt idx="25431">
                  <c:v>5.0999999999999996</c:v>
                </c:pt>
                <c:pt idx="25432">
                  <c:v>5.12</c:v>
                </c:pt>
                <c:pt idx="25433">
                  <c:v>5.12</c:v>
                </c:pt>
                <c:pt idx="25434">
                  <c:v>5.05</c:v>
                </c:pt>
                <c:pt idx="25435">
                  <c:v>4.95</c:v>
                </c:pt>
                <c:pt idx="25436">
                  <c:v>4.83</c:v>
                </c:pt>
                <c:pt idx="25437">
                  <c:v>4.7</c:v>
                </c:pt>
                <c:pt idx="25438">
                  <c:v>4.58</c:v>
                </c:pt>
                <c:pt idx="25439">
                  <c:v>4.5</c:v>
                </c:pt>
                <c:pt idx="25440">
                  <c:v>4.45</c:v>
                </c:pt>
                <c:pt idx="25441">
                  <c:v>4.3600000000000003</c:v>
                </c:pt>
                <c:pt idx="25442">
                  <c:v>4.2300000000000004</c:v>
                </c:pt>
                <c:pt idx="25443">
                  <c:v>4.22</c:v>
                </c:pt>
                <c:pt idx="25444">
                  <c:v>4.1399999999999997</c:v>
                </c:pt>
                <c:pt idx="25445">
                  <c:v>4.1500000000000004</c:v>
                </c:pt>
                <c:pt idx="25446">
                  <c:v>4.13</c:v>
                </c:pt>
                <c:pt idx="25447">
                  <c:v>4.1900000000000004</c:v>
                </c:pt>
                <c:pt idx="25448">
                  <c:v>4.2</c:v>
                </c:pt>
                <c:pt idx="25449">
                  <c:v>4.28</c:v>
                </c:pt>
                <c:pt idx="25450">
                  <c:v>4.18</c:v>
                </c:pt>
                <c:pt idx="25451">
                  <c:v>3.99</c:v>
                </c:pt>
                <c:pt idx="25452">
                  <c:v>3.85</c:v>
                </c:pt>
                <c:pt idx="25453">
                  <c:v>3.73</c:v>
                </c:pt>
                <c:pt idx="25454">
                  <c:v>3.65</c:v>
                </c:pt>
                <c:pt idx="25455">
                  <c:v>3.64</c:v>
                </c:pt>
                <c:pt idx="25456">
                  <c:v>3.6</c:v>
                </c:pt>
                <c:pt idx="25457">
                  <c:v>3.53</c:v>
                </c:pt>
                <c:pt idx="25458">
                  <c:v>3.48</c:v>
                </c:pt>
                <c:pt idx="25459">
                  <c:v>3.5</c:v>
                </c:pt>
                <c:pt idx="25460">
                  <c:v>3.6</c:v>
                </c:pt>
                <c:pt idx="25461">
                  <c:v>3.78</c:v>
                </c:pt>
                <c:pt idx="25462">
                  <c:v>3.86</c:v>
                </c:pt>
                <c:pt idx="25463">
                  <c:v>3.95</c:v>
                </c:pt>
                <c:pt idx="25464">
                  <c:v>4</c:v>
                </c:pt>
                <c:pt idx="25465">
                  <c:v>3.97</c:v>
                </c:pt>
                <c:pt idx="25466">
                  <c:v>3.9</c:v>
                </c:pt>
                <c:pt idx="25467">
                  <c:v>3.8</c:v>
                </c:pt>
                <c:pt idx="25468">
                  <c:v>3.68</c:v>
                </c:pt>
                <c:pt idx="25469">
                  <c:v>3.57</c:v>
                </c:pt>
                <c:pt idx="25470">
                  <c:v>3.53</c:v>
                </c:pt>
                <c:pt idx="25471">
                  <c:v>3.48</c:v>
                </c:pt>
                <c:pt idx="25472">
                  <c:v>3.44</c:v>
                </c:pt>
                <c:pt idx="25473">
                  <c:v>3.44</c:v>
                </c:pt>
                <c:pt idx="25474">
                  <c:v>3.46</c:v>
                </c:pt>
                <c:pt idx="25475">
                  <c:v>3.6</c:v>
                </c:pt>
                <c:pt idx="25476">
                  <c:v>3.6</c:v>
                </c:pt>
                <c:pt idx="25477">
                  <c:v>3.61</c:v>
                </c:pt>
                <c:pt idx="25478">
                  <c:v>3.65</c:v>
                </c:pt>
                <c:pt idx="25479">
                  <c:v>3.72</c:v>
                </c:pt>
                <c:pt idx="25480">
                  <c:v>3.8</c:v>
                </c:pt>
                <c:pt idx="25481">
                  <c:v>3.86</c:v>
                </c:pt>
                <c:pt idx="25482">
                  <c:v>3.93</c:v>
                </c:pt>
                <c:pt idx="25483">
                  <c:v>4</c:v>
                </c:pt>
                <c:pt idx="25484">
                  <c:v>4.18</c:v>
                </c:pt>
                <c:pt idx="25485">
                  <c:v>4.43</c:v>
                </c:pt>
                <c:pt idx="25486">
                  <c:v>4.7</c:v>
                </c:pt>
                <c:pt idx="25487">
                  <c:v>4.92</c:v>
                </c:pt>
                <c:pt idx="25488">
                  <c:v>5.13</c:v>
                </c:pt>
                <c:pt idx="25489">
                  <c:v>5.35</c:v>
                </c:pt>
                <c:pt idx="25490">
                  <c:v>5.5</c:v>
                </c:pt>
                <c:pt idx="25491">
                  <c:v>5.7</c:v>
                </c:pt>
                <c:pt idx="25492">
                  <c:v>5.76</c:v>
                </c:pt>
                <c:pt idx="25493">
                  <c:v>5.76</c:v>
                </c:pt>
                <c:pt idx="25494">
                  <c:v>5.7</c:v>
                </c:pt>
                <c:pt idx="25495">
                  <c:v>5.62</c:v>
                </c:pt>
                <c:pt idx="25496">
                  <c:v>5.5</c:v>
                </c:pt>
                <c:pt idx="25497">
                  <c:v>5.4</c:v>
                </c:pt>
                <c:pt idx="25498">
                  <c:v>5.25</c:v>
                </c:pt>
                <c:pt idx="25499">
                  <c:v>5.12</c:v>
                </c:pt>
                <c:pt idx="25500">
                  <c:v>4.9400000000000004</c:v>
                </c:pt>
                <c:pt idx="25501">
                  <c:v>4.79</c:v>
                </c:pt>
                <c:pt idx="25502">
                  <c:v>4.62</c:v>
                </c:pt>
                <c:pt idx="25503">
                  <c:v>4.59</c:v>
                </c:pt>
                <c:pt idx="25504">
                  <c:v>4.5</c:v>
                </c:pt>
                <c:pt idx="25505">
                  <c:v>4.4400000000000004</c:v>
                </c:pt>
                <c:pt idx="25506">
                  <c:v>4.3</c:v>
                </c:pt>
                <c:pt idx="25507">
                  <c:v>4.1500000000000004</c:v>
                </c:pt>
                <c:pt idx="25508">
                  <c:v>4.1500000000000004</c:v>
                </c:pt>
                <c:pt idx="25509">
                  <c:v>4.0999999999999996</c:v>
                </c:pt>
                <c:pt idx="25510">
                  <c:v>4.12</c:v>
                </c:pt>
                <c:pt idx="25511">
                  <c:v>4.0999999999999996</c:v>
                </c:pt>
                <c:pt idx="25512">
                  <c:v>4.0999999999999996</c:v>
                </c:pt>
                <c:pt idx="25513">
                  <c:v>4.17</c:v>
                </c:pt>
                <c:pt idx="25514">
                  <c:v>4.26</c:v>
                </c:pt>
                <c:pt idx="25515">
                  <c:v>4.3</c:v>
                </c:pt>
                <c:pt idx="25516">
                  <c:v>4.29</c:v>
                </c:pt>
                <c:pt idx="25517">
                  <c:v>4.2699999999999996</c:v>
                </c:pt>
                <c:pt idx="25518">
                  <c:v>4.3</c:v>
                </c:pt>
                <c:pt idx="25519">
                  <c:v>4.38</c:v>
                </c:pt>
                <c:pt idx="25520">
                  <c:v>4.46</c:v>
                </c:pt>
                <c:pt idx="25521">
                  <c:v>4.58</c:v>
                </c:pt>
                <c:pt idx="25522">
                  <c:v>4.72</c:v>
                </c:pt>
                <c:pt idx="25523">
                  <c:v>4.8499999999999996</c:v>
                </c:pt>
                <c:pt idx="25524">
                  <c:v>4.96</c:v>
                </c:pt>
                <c:pt idx="25525">
                  <c:v>5.05</c:v>
                </c:pt>
                <c:pt idx="25526">
                  <c:v>5.0999999999999996</c:v>
                </c:pt>
                <c:pt idx="25527">
                  <c:v>5.2</c:v>
                </c:pt>
                <c:pt idx="25528">
                  <c:v>5.22</c:v>
                </c:pt>
                <c:pt idx="25529">
                  <c:v>5.19</c:v>
                </c:pt>
                <c:pt idx="25530">
                  <c:v>5.14</c:v>
                </c:pt>
                <c:pt idx="25531">
                  <c:v>5.05</c:v>
                </c:pt>
                <c:pt idx="25532">
                  <c:v>4.9800000000000004</c:v>
                </c:pt>
                <c:pt idx="25533">
                  <c:v>4.8899999999999997</c:v>
                </c:pt>
                <c:pt idx="25534">
                  <c:v>4.78</c:v>
                </c:pt>
                <c:pt idx="25535">
                  <c:v>4.6500000000000004</c:v>
                </c:pt>
                <c:pt idx="25536">
                  <c:v>4.51</c:v>
                </c:pt>
                <c:pt idx="25537">
                  <c:v>4.4000000000000004</c:v>
                </c:pt>
                <c:pt idx="25538">
                  <c:v>4.3600000000000003</c:v>
                </c:pt>
                <c:pt idx="25539">
                  <c:v>4.38</c:v>
                </c:pt>
                <c:pt idx="25540">
                  <c:v>4.42</c:v>
                </c:pt>
                <c:pt idx="25541">
                  <c:v>4.46</c:v>
                </c:pt>
                <c:pt idx="25542">
                  <c:v>4.4800000000000004</c:v>
                </c:pt>
                <c:pt idx="25543">
                  <c:v>4.5</c:v>
                </c:pt>
                <c:pt idx="25544">
                  <c:v>4.49</c:v>
                </c:pt>
                <c:pt idx="25545">
                  <c:v>4.51</c:v>
                </c:pt>
                <c:pt idx="25546">
                  <c:v>4.58</c:v>
                </c:pt>
                <c:pt idx="25547">
                  <c:v>4.6900000000000004</c:v>
                </c:pt>
                <c:pt idx="25548">
                  <c:v>4.76</c:v>
                </c:pt>
                <c:pt idx="25549">
                  <c:v>4.83</c:v>
                </c:pt>
                <c:pt idx="25550">
                  <c:v>4.92</c:v>
                </c:pt>
                <c:pt idx="25551">
                  <c:v>5.01</c:v>
                </c:pt>
                <c:pt idx="25552">
                  <c:v>5.08</c:v>
                </c:pt>
                <c:pt idx="25553">
                  <c:v>5.16</c:v>
                </c:pt>
                <c:pt idx="25554">
                  <c:v>5.2</c:v>
                </c:pt>
                <c:pt idx="25555">
                  <c:v>5.23</c:v>
                </c:pt>
                <c:pt idx="25556">
                  <c:v>5.27</c:v>
                </c:pt>
                <c:pt idx="25557">
                  <c:v>5.32</c:v>
                </c:pt>
                <c:pt idx="25558">
                  <c:v>5.37</c:v>
                </c:pt>
                <c:pt idx="25559">
                  <c:v>5.34</c:v>
                </c:pt>
                <c:pt idx="25560">
                  <c:v>5.34</c:v>
                </c:pt>
                <c:pt idx="25561">
                  <c:v>5.26</c:v>
                </c:pt>
                <c:pt idx="25562">
                  <c:v>5.17</c:v>
                </c:pt>
                <c:pt idx="25563">
                  <c:v>5.07</c:v>
                </c:pt>
                <c:pt idx="25564">
                  <c:v>5</c:v>
                </c:pt>
                <c:pt idx="25565">
                  <c:v>4.93</c:v>
                </c:pt>
                <c:pt idx="25566">
                  <c:v>4.9000000000000004</c:v>
                </c:pt>
                <c:pt idx="25567">
                  <c:v>4.91</c:v>
                </c:pt>
                <c:pt idx="25568">
                  <c:v>4.9000000000000004</c:v>
                </c:pt>
                <c:pt idx="25569">
                  <c:v>4.93</c:v>
                </c:pt>
                <c:pt idx="25570">
                  <c:v>4.9000000000000004</c:v>
                </c:pt>
                <c:pt idx="25571">
                  <c:v>4.9000000000000004</c:v>
                </c:pt>
                <c:pt idx="25572">
                  <c:v>4.8600000000000003</c:v>
                </c:pt>
                <c:pt idx="25573">
                  <c:v>4.8</c:v>
                </c:pt>
                <c:pt idx="25574">
                  <c:v>4.8</c:v>
                </c:pt>
                <c:pt idx="25575">
                  <c:v>4.78</c:v>
                </c:pt>
                <c:pt idx="25576">
                  <c:v>4.75</c:v>
                </c:pt>
                <c:pt idx="25577">
                  <c:v>4.74</c:v>
                </c:pt>
                <c:pt idx="25578">
                  <c:v>4.7300000000000004</c:v>
                </c:pt>
                <c:pt idx="25579">
                  <c:v>4.7300000000000004</c:v>
                </c:pt>
                <c:pt idx="25580">
                  <c:v>4.75</c:v>
                </c:pt>
                <c:pt idx="25581">
                  <c:v>4.74</c:v>
                </c:pt>
                <c:pt idx="25582">
                  <c:v>4.68</c:v>
                </c:pt>
                <c:pt idx="25583">
                  <c:v>4.63</c:v>
                </c:pt>
                <c:pt idx="25584">
                  <c:v>4.5599999999999996</c:v>
                </c:pt>
                <c:pt idx="25585">
                  <c:v>4.46</c:v>
                </c:pt>
                <c:pt idx="25586">
                  <c:v>4.33</c:v>
                </c:pt>
                <c:pt idx="25587">
                  <c:v>4.2</c:v>
                </c:pt>
                <c:pt idx="25588">
                  <c:v>4.1399999999999997</c:v>
                </c:pt>
                <c:pt idx="25589">
                  <c:v>4.05</c:v>
                </c:pt>
                <c:pt idx="25590">
                  <c:v>3.98</c:v>
                </c:pt>
                <c:pt idx="25591">
                  <c:v>3.98</c:v>
                </c:pt>
                <c:pt idx="25592">
                  <c:v>3.97</c:v>
                </c:pt>
                <c:pt idx="25593">
                  <c:v>3.97</c:v>
                </c:pt>
                <c:pt idx="25594">
                  <c:v>4</c:v>
                </c:pt>
                <c:pt idx="25595">
                  <c:v>4.0999999999999996</c:v>
                </c:pt>
                <c:pt idx="25596">
                  <c:v>4.18</c:v>
                </c:pt>
                <c:pt idx="25597">
                  <c:v>4.22</c:v>
                </c:pt>
                <c:pt idx="25598">
                  <c:v>4.29</c:v>
                </c:pt>
                <c:pt idx="25599">
                  <c:v>4.33</c:v>
                </c:pt>
                <c:pt idx="25600">
                  <c:v>4.4000000000000004</c:v>
                </c:pt>
                <c:pt idx="25601">
                  <c:v>4.46</c:v>
                </c:pt>
                <c:pt idx="25602">
                  <c:v>4.5</c:v>
                </c:pt>
                <c:pt idx="25603">
                  <c:v>4.54</c:v>
                </c:pt>
                <c:pt idx="25604">
                  <c:v>4.57</c:v>
                </c:pt>
                <c:pt idx="25605">
                  <c:v>4.5599999999999996</c:v>
                </c:pt>
                <c:pt idx="25606">
                  <c:v>4.51</c:v>
                </c:pt>
                <c:pt idx="25607">
                  <c:v>4.5</c:v>
                </c:pt>
                <c:pt idx="25608">
                  <c:v>4.25</c:v>
                </c:pt>
                <c:pt idx="25609">
                  <c:v>4.05</c:v>
                </c:pt>
                <c:pt idx="25610">
                  <c:v>3.85</c:v>
                </c:pt>
                <c:pt idx="25611">
                  <c:v>3.68</c:v>
                </c:pt>
                <c:pt idx="25612">
                  <c:v>3.53</c:v>
                </c:pt>
                <c:pt idx="25613">
                  <c:v>3.41</c:v>
                </c:pt>
                <c:pt idx="25614">
                  <c:v>3.35</c:v>
                </c:pt>
                <c:pt idx="25615">
                  <c:v>3.42</c:v>
                </c:pt>
                <c:pt idx="25616">
                  <c:v>3.5</c:v>
                </c:pt>
                <c:pt idx="25617">
                  <c:v>3.56</c:v>
                </c:pt>
                <c:pt idx="25618">
                  <c:v>3.62</c:v>
                </c:pt>
                <c:pt idx="25619">
                  <c:v>3.66</c:v>
                </c:pt>
                <c:pt idx="25620">
                  <c:v>3.64</c:v>
                </c:pt>
                <c:pt idx="25621">
                  <c:v>3.63</c:v>
                </c:pt>
                <c:pt idx="25622">
                  <c:v>3.66</c:v>
                </c:pt>
                <c:pt idx="25623">
                  <c:v>3.71</c:v>
                </c:pt>
                <c:pt idx="25624">
                  <c:v>3.77</c:v>
                </c:pt>
                <c:pt idx="25625">
                  <c:v>3.81</c:v>
                </c:pt>
                <c:pt idx="25626">
                  <c:v>3.82</c:v>
                </c:pt>
                <c:pt idx="25627">
                  <c:v>3.77</c:v>
                </c:pt>
                <c:pt idx="25628">
                  <c:v>3.67</c:v>
                </c:pt>
                <c:pt idx="25629">
                  <c:v>3.56</c:v>
                </c:pt>
                <c:pt idx="25630">
                  <c:v>3.4</c:v>
                </c:pt>
                <c:pt idx="25631">
                  <c:v>3.3</c:v>
                </c:pt>
                <c:pt idx="25632">
                  <c:v>3.2</c:v>
                </c:pt>
                <c:pt idx="25633">
                  <c:v>3.14</c:v>
                </c:pt>
                <c:pt idx="25634">
                  <c:v>3.03</c:v>
                </c:pt>
                <c:pt idx="25635">
                  <c:v>2.96</c:v>
                </c:pt>
                <c:pt idx="25636">
                  <c:v>2.9</c:v>
                </c:pt>
                <c:pt idx="25637">
                  <c:v>2.85</c:v>
                </c:pt>
                <c:pt idx="25638">
                  <c:v>2.8</c:v>
                </c:pt>
                <c:pt idx="25639">
                  <c:v>2.75</c:v>
                </c:pt>
                <c:pt idx="25640">
                  <c:v>2.65</c:v>
                </c:pt>
                <c:pt idx="25641">
                  <c:v>2.5299999999999998</c:v>
                </c:pt>
                <c:pt idx="25642">
                  <c:v>2.42</c:v>
                </c:pt>
                <c:pt idx="25643">
                  <c:v>2.38</c:v>
                </c:pt>
                <c:pt idx="25644">
                  <c:v>2.2999999999999998</c:v>
                </c:pt>
                <c:pt idx="25645">
                  <c:v>2.34</c:v>
                </c:pt>
                <c:pt idx="25646">
                  <c:v>2.36</c:v>
                </c:pt>
                <c:pt idx="25647">
                  <c:v>2.33</c:v>
                </c:pt>
                <c:pt idx="25648">
                  <c:v>2.2999999999999998</c:v>
                </c:pt>
                <c:pt idx="25649">
                  <c:v>2.27</c:v>
                </c:pt>
                <c:pt idx="25650">
                  <c:v>2.23</c:v>
                </c:pt>
                <c:pt idx="25651">
                  <c:v>2.2000000000000002</c:v>
                </c:pt>
                <c:pt idx="25652">
                  <c:v>2.2000000000000002</c:v>
                </c:pt>
                <c:pt idx="25653">
                  <c:v>2.2599999999999998</c:v>
                </c:pt>
                <c:pt idx="25654">
                  <c:v>2.2999999999999998</c:v>
                </c:pt>
                <c:pt idx="25655">
                  <c:v>2.4</c:v>
                </c:pt>
                <c:pt idx="25656">
                  <c:v>2.5</c:v>
                </c:pt>
                <c:pt idx="25657">
                  <c:v>2.6</c:v>
                </c:pt>
                <c:pt idx="25658">
                  <c:v>2.69</c:v>
                </c:pt>
                <c:pt idx="25659">
                  <c:v>2.82</c:v>
                </c:pt>
                <c:pt idx="25660">
                  <c:v>2.96</c:v>
                </c:pt>
                <c:pt idx="25661">
                  <c:v>3.1</c:v>
                </c:pt>
                <c:pt idx="25662">
                  <c:v>3.37</c:v>
                </c:pt>
                <c:pt idx="25663">
                  <c:v>3.72</c:v>
                </c:pt>
                <c:pt idx="25664">
                  <c:v>4</c:v>
                </c:pt>
                <c:pt idx="25665">
                  <c:v>4.0999999999999996</c:v>
                </c:pt>
                <c:pt idx="25666">
                  <c:v>4.18</c:v>
                </c:pt>
                <c:pt idx="25667">
                  <c:v>4.17</c:v>
                </c:pt>
                <c:pt idx="25668">
                  <c:v>4.17</c:v>
                </c:pt>
                <c:pt idx="25669">
                  <c:v>4.3</c:v>
                </c:pt>
                <c:pt idx="25670">
                  <c:v>4.5199999999999996</c:v>
                </c:pt>
                <c:pt idx="25671">
                  <c:v>4.7699999999999996</c:v>
                </c:pt>
                <c:pt idx="25672">
                  <c:v>5</c:v>
                </c:pt>
                <c:pt idx="25673">
                  <c:v>5.14</c:v>
                </c:pt>
                <c:pt idx="25674">
                  <c:v>5.26</c:v>
                </c:pt>
                <c:pt idx="25675">
                  <c:v>5.32</c:v>
                </c:pt>
                <c:pt idx="25676">
                  <c:v>5.36</c:v>
                </c:pt>
                <c:pt idx="25677">
                  <c:v>5.33</c:v>
                </c:pt>
                <c:pt idx="25678">
                  <c:v>5.27</c:v>
                </c:pt>
                <c:pt idx="25679">
                  <c:v>5.2</c:v>
                </c:pt>
                <c:pt idx="25680">
                  <c:v>5.0999999999999996</c:v>
                </c:pt>
                <c:pt idx="25681">
                  <c:v>4.9800000000000004</c:v>
                </c:pt>
                <c:pt idx="25682">
                  <c:v>4.8600000000000003</c:v>
                </c:pt>
                <c:pt idx="25683">
                  <c:v>4.7</c:v>
                </c:pt>
                <c:pt idx="25684">
                  <c:v>4.5199999999999996</c:v>
                </c:pt>
                <c:pt idx="25685">
                  <c:v>4.3</c:v>
                </c:pt>
                <c:pt idx="25686">
                  <c:v>4.0999999999999996</c:v>
                </c:pt>
                <c:pt idx="25687">
                  <c:v>3.92</c:v>
                </c:pt>
                <c:pt idx="25688">
                  <c:v>3.76</c:v>
                </c:pt>
                <c:pt idx="25689">
                  <c:v>3.66</c:v>
                </c:pt>
                <c:pt idx="25690">
                  <c:v>3.57</c:v>
                </c:pt>
                <c:pt idx="25691">
                  <c:v>3.45</c:v>
                </c:pt>
                <c:pt idx="25692">
                  <c:v>3.3</c:v>
                </c:pt>
                <c:pt idx="25693">
                  <c:v>3.18</c:v>
                </c:pt>
                <c:pt idx="25694">
                  <c:v>3.05</c:v>
                </c:pt>
                <c:pt idx="25695">
                  <c:v>2.96</c:v>
                </c:pt>
                <c:pt idx="25696">
                  <c:v>2.87</c:v>
                </c:pt>
                <c:pt idx="25697">
                  <c:v>2.8</c:v>
                </c:pt>
                <c:pt idx="25698">
                  <c:v>2.76</c:v>
                </c:pt>
                <c:pt idx="25699">
                  <c:v>2.77</c:v>
                </c:pt>
                <c:pt idx="25700">
                  <c:v>2.75</c:v>
                </c:pt>
                <c:pt idx="25701">
                  <c:v>2.75</c:v>
                </c:pt>
                <c:pt idx="25702">
                  <c:v>2.72</c:v>
                </c:pt>
                <c:pt idx="25703">
                  <c:v>2.7</c:v>
                </c:pt>
                <c:pt idx="25704">
                  <c:v>2.73</c:v>
                </c:pt>
                <c:pt idx="25705">
                  <c:v>2.9</c:v>
                </c:pt>
                <c:pt idx="25706">
                  <c:v>3.02</c:v>
                </c:pt>
                <c:pt idx="25707">
                  <c:v>3.13</c:v>
                </c:pt>
                <c:pt idx="25708">
                  <c:v>3.22</c:v>
                </c:pt>
                <c:pt idx="25709">
                  <c:v>3.24</c:v>
                </c:pt>
                <c:pt idx="25710">
                  <c:v>3.22</c:v>
                </c:pt>
                <c:pt idx="25711">
                  <c:v>3.2</c:v>
                </c:pt>
                <c:pt idx="25712">
                  <c:v>3.15</c:v>
                </c:pt>
                <c:pt idx="25713">
                  <c:v>3.14</c:v>
                </c:pt>
                <c:pt idx="25714">
                  <c:v>3.08</c:v>
                </c:pt>
                <c:pt idx="25715">
                  <c:v>3</c:v>
                </c:pt>
                <c:pt idx="25716">
                  <c:v>2.86</c:v>
                </c:pt>
                <c:pt idx="25717">
                  <c:v>2.74</c:v>
                </c:pt>
                <c:pt idx="25718">
                  <c:v>2.63</c:v>
                </c:pt>
                <c:pt idx="25719">
                  <c:v>2.6</c:v>
                </c:pt>
                <c:pt idx="25720">
                  <c:v>2.64</c:v>
                </c:pt>
                <c:pt idx="25721">
                  <c:v>2.7</c:v>
                </c:pt>
                <c:pt idx="25722">
                  <c:v>2.7</c:v>
                </c:pt>
                <c:pt idx="25723">
                  <c:v>2.66</c:v>
                </c:pt>
                <c:pt idx="25724">
                  <c:v>2.68</c:v>
                </c:pt>
                <c:pt idx="25725">
                  <c:v>2.75</c:v>
                </c:pt>
                <c:pt idx="25726">
                  <c:v>2.79</c:v>
                </c:pt>
                <c:pt idx="25727">
                  <c:v>2.85</c:v>
                </c:pt>
                <c:pt idx="25728">
                  <c:v>2.89</c:v>
                </c:pt>
                <c:pt idx="25729">
                  <c:v>2.85</c:v>
                </c:pt>
                <c:pt idx="25730">
                  <c:v>2.74</c:v>
                </c:pt>
                <c:pt idx="25731">
                  <c:v>2.64</c:v>
                </c:pt>
                <c:pt idx="25732">
                  <c:v>2.62</c:v>
                </c:pt>
                <c:pt idx="25733">
                  <c:v>2.69</c:v>
                </c:pt>
                <c:pt idx="25734">
                  <c:v>2.83</c:v>
                </c:pt>
                <c:pt idx="25735">
                  <c:v>2.97</c:v>
                </c:pt>
                <c:pt idx="25736">
                  <c:v>3.13</c:v>
                </c:pt>
                <c:pt idx="25737">
                  <c:v>3.26</c:v>
                </c:pt>
                <c:pt idx="25738">
                  <c:v>3.31</c:v>
                </c:pt>
                <c:pt idx="25739">
                  <c:v>3.39</c:v>
                </c:pt>
                <c:pt idx="25740">
                  <c:v>3.5</c:v>
                </c:pt>
                <c:pt idx="25741">
                  <c:v>3.67</c:v>
                </c:pt>
                <c:pt idx="25742">
                  <c:v>3.8</c:v>
                </c:pt>
                <c:pt idx="25743">
                  <c:v>3.92</c:v>
                </c:pt>
                <c:pt idx="25744">
                  <c:v>4.0199999999999996</c:v>
                </c:pt>
                <c:pt idx="25745">
                  <c:v>4.12</c:v>
                </c:pt>
                <c:pt idx="25746">
                  <c:v>4.2</c:v>
                </c:pt>
                <c:pt idx="25747">
                  <c:v>4.28</c:v>
                </c:pt>
                <c:pt idx="25748">
                  <c:v>4.3</c:v>
                </c:pt>
                <c:pt idx="25749">
                  <c:v>4.3</c:v>
                </c:pt>
                <c:pt idx="25750">
                  <c:v>4.22</c:v>
                </c:pt>
                <c:pt idx="25751">
                  <c:v>4.08</c:v>
                </c:pt>
                <c:pt idx="25752">
                  <c:v>3.93</c:v>
                </c:pt>
                <c:pt idx="25753">
                  <c:v>3.77</c:v>
                </c:pt>
                <c:pt idx="25754">
                  <c:v>3.64</c:v>
                </c:pt>
                <c:pt idx="25755">
                  <c:v>3.5</c:v>
                </c:pt>
                <c:pt idx="25756">
                  <c:v>3.4</c:v>
                </c:pt>
                <c:pt idx="25757">
                  <c:v>3.17</c:v>
                </c:pt>
                <c:pt idx="25758">
                  <c:v>3</c:v>
                </c:pt>
                <c:pt idx="25759">
                  <c:v>2.92</c:v>
                </c:pt>
                <c:pt idx="25760">
                  <c:v>2.9</c:v>
                </c:pt>
                <c:pt idx="25761">
                  <c:v>2.96</c:v>
                </c:pt>
                <c:pt idx="25762">
                  <c:v>3.06</c:v>
                </c:pt>
                <c:pt idx="25763">
                  <c:v>3.12</c:v>
                </c:pt>
                <c:pt idx="25764">
                  <c:v>3.12</c:v>
                </c:pt>
                <c:pt idx="25765">
                  <c:v>3.08</c:v>
                </c:pt>
                <c:pt idx="25766">
                  <c:v>3.1</c:v>
                </c:pt>
                <c:pt idx="25767">
                  <c:v>3.22</c:v>
                </c:pt>
                <c:pt idx="25768">
                  <c:v>3.42</c:v>
                </c:pt>
                <c:pt idx="25769">
                  <c:v>3.65</c:v>
                </c:pt>
                <c:pt idx="25770">
                  <c:v>3.8</c:v>
                </c:pt>
                <c:pt idx="25771">
                  <c:v>3.9</c:v>
                </c:pt>
                <c:pt idx="25772">
                  <c:v>3.93</c:v>
                </c:pt>
                <c:pt idx="25773">
                  <c:v>3.95</c:v>
                </c:pt>
                <c:pt idx="25774">
                  <c:v>3.95</c:v>
                </c:pt>
                <c:pt idx="25775">
                  <c:v>3.93</c:v>
                </c:pt>
                <c:pt idx="25776">
                  <c:v>3.88</c:v>
                </c:pt>
                <c:pt idx="25777">
                  <c:v>3.82</c:v>
                </c:pt>
                <c:pt idx="25778">
                  <c:v>3.77</c:v>
                </c:pt>
                <c:pt idx="25779">
                  <c:v>3.72</c:v>
                </c:pt>
                <c:pt idx="25780">
                  <c:v>3.67</c:v>
                </c:pt>
                <c:pt idx="25781">
                  <c:v>3.63</c:v>
                </c:pt>
                <c:pt idx="25782">
                  <c:v>3.6</c:v>
                </c:pt>
                <c:pt idx="25783">
                  <c:v>3.53</c:v>
                </c:pt>
                <c:pt idx="25784">
                  <c:v>3.42</c:v>
                </c:pt>
                <c:pt idx="25785">
                  <c:v>3.3</c:v>
                </c:pt>
                <c:pt idx="25786">
                  <c:v>3.25</c:v>
                </c:pt>
                <c:pt idx="25787">
                  <c:v>3.23</c:v>
                </c:pt>
                <c:pt idx="25788">
                  <c:v>3.25</c:v>
                </c:pt>
                <c:pt idx="25789">
                  <c:v>3.24</c:v>
                </c:pt>
                <c:pt idx="25790">
                  <c:v>3.24</c:v>
                </c:pt>
                <c:pt idx="25791">
                  <c:v>3.21</c:v>
                </c:pt>
                <c:pt idx="25792">
                  <c:v>3.21</c:v>
                </c:pt>
                <c:pt idx="25793">
                  <c:v>3.18</c:v>
                </c:pt>
                <c:pt idx="25794">
                  <c:v>3.16</c:v>
                </c:pt>
                <c:pt idx="25795">
                  <c:v>3.1</c:v>
                </c:pt>
                <c:pt idx="25796">
                  <c:v>3.15</c:v>
                </c:pt>
                <c:pt idx="25797">
                  <c:v>3.16</c:v>
                </c:pt>
                <c:pt idx="25798">
                  <c:v>3.25</c:v>
                </c:pt>
                <c:pt idx="25799">
                  <c:v>3.33</c:v>
                </c:pt>
                <c:pt idx="25800">
                  <c:v>3.35</c:v>
                </c:pt>
                <c:pt idx="25801">
                  <c:v>3.37</c:v>
                </c:pt>
                <c:pt idx="25802">
                  <c:v>3.47</c:v>
                </c:pt>
                <c:pt idx="25803">
                  <c:v>3.63</c:v>
                </c:pt>
                <c:pt idx="25804">
                  <c:v>3.82</c:v>
                </c:pt>
                <c:pt idx="25805">
                  <c:v>3.98</c:v>
                </c:pt>
                <c:pt idx="25806">
                  <c:v>4.0599999999999996</c:v>
                </c:pt>
                <c:pt idx="25807">
                  <c:v>4.0999999999999996</c:v>
                </c:pt>
                <c:pt idx="25808">
                  <c:v>4.0999999999999996</c:v>
                </c:pt>
                <c:pt idx="25809">
                  <c:v>4.09</c:v>
                </c:pt>
                <c:pt idx="25810">
                  <c:v>4.1100000000000003</c:v>
                </c:pt>
                <c:pt idx="25811">
                  <c:v>4.12</c:v>
                </c:pt>
                <c:pt idx="25812">
                  <c:v>4.12</c:v>
                </c:pt>
                <c:pt idx="25813">
                  <c:v>4.1399999999999997</c:v>
                </c:pt>
                <c:pt idx="25814">
                  <c:v>4.0999999999999996</c:v>
                </c:pt>
                <c:pt idx="25815">
                  <c:v>4.07</c:v>
                </c:pt>
                <c:pt idx="25816">
                  <c:v>4.0999999999999996</c:v>
                </c:pt>
                <c:pt idx="25817">
                  <c:v>4.17</c:v>
                </c:pt>
                <c:pt idx="25818">
                  <c:v>4.26</c:v>
                </c:pt>
                <c:pt idx="25819">
                  <c:v>4.42</c:v>
                </c:pt>
                <c:pt idx="25820">
                  <c:v>4.5999999999999996</c:v>
                </c:pt>
                <c:pt idx="25821">
                  <c:v>4.74</c:v>
                </c:pt>
                <c:pt idx="25822">
                  <c:v>4.84</c:v>
                </c:pt>
                <c:pt idx="25823">
                  <c:v>4.96</c:v>
                </c:pt>
                <c:pt idx="25824">
                  <c:v>5.07</c:v>
                </c:pt>
                <c:pt idx="25825">
                  <c:v>5.18</c:v>
                </c:pt>
                <c:pt idx="25826">
                  <c:v>5.25</c:v>
                </c:pt>
                <c:pt idx="25827">
                  <c:v>5.27</c:v>
                </c:pt>
                <c:pt idx="25828">
                  <c:v>5.25</c:v>
                </c:pt>
                <c:pt idx="25829">
                  <c:v>5.2</c:v>
                </c:pt>
                <c:pt idx="25830">
                  <c:v>5.07</c:v>
                </c:pt>
                <c:pt idx="25831">
                  <c:v>4.95</c:v>
                </c:pt>
                <c:pt idx="25832">
                  <c:v>4.75</c:v>
                </c:pt>
                <c:pt idx="25833">
                  <c:v>4.5</c:v>
                </c:pt>
                <c:pt idx="25834">
                  <c:v>4.32</c:v>
                </c:pt>
                <c:pt idx="25835">
                  <c:v>4.09</c:v>
                </c:pt>
                <c:pt idx="25836">
                  <c:v>3.96</c:v>
                </c:pt>
                <c:pt idx="25837">
                  <c:v>3.8</c:v>
                </c:pt>
                <c:pt idx="25838">
                  <c:v>3.71</c:v>
                </c:pt>
                <c:pt idx="25839">
                  <c:v>3.64</c:v>
                </c:pt>
                <c:pt idx="25840">
                  <c:v>3.63</c:v>
                </c:pt>
                <c:pt idx="25841">
                  <c:v>3.7</c:v>
                </c:pt>
                <c:pt idx="25842">
                  <c:v>3.79</c:v>
                </c:pt>
                <c:pt idx="25843">
                  <c:v>3.88</c:v>
                </c:pt>
                <c:pt idx="25844">
                  <c:v>4</c:v>
                </c:pt>
                <c:pt idx="25845">
                  <c:v>4.08</c:v>
                </c:pt>
                <c:pt idx="25846">
                  <c:v>4.16</c:v>
                </c:pt>
                <c:pt idx="25847">
                  <c:v>4.2</c:v>
                </c:pt>
                <c:pt idx="25848">
                  <c:v>4.28</c:v>
                </c:pt>
                <c:pt idx="25849">
                  <c:v>4.3499999999999996</c:v>
                </c:pt>
                <c:pt idx="25850">
                  <c:v>4.42</c:v>
                </c:pt>
                <c:pt idx="25851">
                  <c:v>4.5</c:v>
                </c:pt>
                <c:pt idx="25852">
                  <c:v>4.55</c:v>
                </c:pt>
                <c:pt idx="25853">
                  <c:v>4.57</c:v>
                </c:pt>
                <c:pt idx="25854">
                  <c:v>4.5599999999999996</c:v>
                </c:pt>
                <c:pt idx="25855">
                  <c:v>4.5599999999999996</c:v>
                </c:pt>
                <c:pt idx="25856">
                  <c:v>4.53</c:v>
                </c:pt>
                <c:pt idx="25857">
                  <c:v>4.5</c:v>
                </c:pt>
                <c:pt idx="25858">
                  <c:v>4.53</c:v>
                </c:pt>
                <c:pt idx="25859">
                  <c:v>4.58</c:v>
                </c:pt>
                <c:pt idx="25860">
                  <c:v>4.58</c:v>
                </c:pt>
                <c:pt idx="25861">
                  <c:v>4.5199999999999996</c:v>
                </c:pt>
                <c:pt idx="25862">
                  <c:v>4.5</c:v>
                </c:pt>
                <c:pt idx="25863">
                  <c:v>4.47</c:v>
                </c:pt>
                <c:pt idx="25864">
                  <c:v>4.51</c:v>
                </c:pt>
                <c:pt idx="25865">
                  <c:v>4.57</c:v>
                </c:pt>
                <c:pt idx="25866">
                  <c:v>4.66</c:v>
                </c:pt>
                <c:pt idx="25867">
                  <c:v>4.76</c:v>
                </c:pt>
                <c:pt idx="25868">
                  <c:v>4.83</c:v>
                </c:pt>
                <c:pt idx="25869">
                  <c:v>4.93</c:v>
                </c:pt>
                <c:pt idx="25870">
                  <c:v>5</c:v>
                </c:pt>
                <c:pt idx="25871">
                  <c:v>5.05</c:v>
                </c:pt>
                <c:pt idx="25872">
                  <c:v>5.08</c:v>
                </c:pt>
                <c:pt idx="25873">
                  <c:v>5.13</c:v>
                </c:pt>
                <c:pt idx="25874">
                  <c:v>5.25</c:v>
                </c:pt>
                <c:pt idx="25875">
                  <c:v>5.28</c:v>
                </c:pt>
                <c:pt idx="25876">
                  <c:v>5.37</c:v>
                </c:pt>
                <c:pt idx="25877">
                  <c:v>5.46</c:v>
                </c:pt>
                <c:pt idx="25878">
                  <c:v>5.5</c:v>
                </c:pt>
                <c:pt idx="25879">
                  <c:v>5.55</c:v>
                </c:pt>
                <c:pt idx="25880">
                  <c:v>5.55</c:v>
                </c:pt>
                <c:pt idx="25881">
                  <c:v>5.63</c:v>
                </c:pt>
                <c:pt idx="25882">
                  <c:v>5.66</c:v>
                </c:pt>
                <c:pt idx="25883">
                  <c:v>5.68</c:v>
                </c:pt>
                <c:pt idx="25884">
                  <c:v>5.77</c:v>
                </c:pt>
                <c:pt idx="25885">
                  <c:v>5.85</c:v>
                </c:pt>
                <c:pt idx="25886">
                  <c:v>5.94</c:v>
                </c:pt>
                <c:pt idx="25887">
                  <c:v>5.99</c:v>
                </c:pt>
                <c:pt idx="25888">
                  <c:v>6.04</c:v>
                </c:pt>
                <c:pt idx="25889">
                  <c:v>6.08</c:v>
                </c:pt>
                <c:pt idx="25890">
                  <c:v>6.17</c:v>
                </c:pt>
                <c:pt idx="25891">
                  <c:v>6.25</c:v>
                </c:pt>
                <c:pt idx="25892">
                  <c:v>6.28</c:v>
                </c:pt>
                <c:pt idx="25893">
                  <c:v>6.32</c:v>
                </c:pt>
                <c:pt idx="25894">
                  <c:v>6.35</c:v>
                </c:pt>
                <c:pt idx="25895">
                  <c:v>6.38</c:v>
                </c:pt>
                <c:pt idx="25896">
                  <c:v>6.43</c:v>
                </c:pt>
                <c:pt idx="25897">
                  <c:v>6.45</c:v>
                </c:pt>
                <c:pt idx="25898">
                  <c:v>6.49</c:v>
                </c:pt>
                <c:pt idx="25899">
                  <c:v>6.52</c:v>
                </c:pt>
                <c:pt idx="25900">
                  <c:v>6.54</c:v>
                </c:pt>
                <c:pt idx="25901">
                  <c:v>6.54</c:v>
                </c:pt>
                <c:pt idx="25902">
                  <c:v>6.55</c:v>
                </c:pt>
                <c:pt idx="25903">
                  <c:v>6.55</c:v>
                </c:pt>
                <c:pt idx="25904">
                  <c:v>6.55</c:v>
                </c:pt>
                <c:pt idx="25905">
                  <c:v>6.53</c:v>
                </c:pt>
                <c:pt idx="25906">
                  <c:v>6.51</c:v>
                </c:pt>
                <c:pt idx="25907">
                  <c:v>6.5</c:v>
                </c:pt>
                <c:pt idx="25908">
                  <c:v>6.5</c:v>
                </c:pt>
                <c:pt idx="25909">
                  <c:v>6.52</c:v>
                </c:pt>
                <c:pt idx="25910">
                  <c:v>6.55</c:v>
                </c:pt>
                <c:pt idx="25911">
                  <c:v>6.57</c:v>
                </c:pt>
                <c:pt idx="25912">
                  <c:v>6.6</c:v>
                </c:pt>
                <c:pt idx="25913">
                  <c:v>6.64</c:v>
                </c:pt>
                <c:pt idx="25914">
                  <c:v>6.72</c:v>
                </c:pt>
                <c:pt idx="25915">
                  <c:v>6.77</c:v>
                </c:pt>
                <c:pt idx="25916">
                  <c:v>6.8</c:v>
                </c:pt>
                <c:pt idx="25917">
                  <c:v>6.83</c:v>
                </c:pt>
                <c:pt idx="25918">
                  <c:v>6.86</c:v>
                </c:pt>
                <c:pt idx="25919">
                  <c:v>6.92</c:v>
                </c:pt>
                <c:pt idx="25920">
                  <c:v>6.94</c:v>
                </c:pt>
                <c:pt idx="25921">
                  <c:v>6.97</c:v>
                </c:pt>
                <c:pt idx="25922">
                  <c:v>7.03</c:v>
                </c:pt>
                <c:pt idx="25923">
                  <c:v>7.1</c:v>
                </c:pt>
                <c:pt idx="25924">
                  <c:v>7.12</c:v>
                </c:pt>
                <c:pt idx="25925">
                  <c:v>7.13</c:v>
                </c:pt>
                <c:pt idx="25926">
                  <c:v>7.11</c:v>
                </c:pt>
                <c:pt idx="25927">
                  <c:v>7.07</c:v>
                </c:pt>
                <c:pt idx="25928">
                  <c:v>7.02</c:v>
                </c:pt>
                <c:pt idx="25929">
                  <c:v>6.93</c:v>
                </c:pt>
                <c:pt idx="25930">
                  <c:v>6.83</c:v>
                </c:pt>
                <c:pt idx="25931">
                  <c:v>6.78</c:v>
                </c:pt>
                <c:pt idx="25932">
                  <c:v>6.6</c:v>
                </c:pt>
                <c:pt idx="25933">
                  <c:v>6.42</c:v>
                </c:pt>
                <c:pt idx="25934">
                  <c:v>6.22</c:v>
                </c:pt>
                <c:pt idx="25935">
                  <c:v>5.89</c:v>
                </c:pt>
                <c:pt idx="25936">
                  <c:v>5.7</c:v>
                </c:pt>
                <c:pt idx="25937">
                  <c:v>5.4</c:v>
                </c:pt>
                <c:pt idx="25938">
                  <c:v>5.22</c:v>
                </c:pt>
                <c:pt idx="25939">
                  <c:v>4.95</c:v>
                </c:pt>
                <c:pt idx="25940">
                  <c:v>4.8</c:v>
                </c:pt>
                <c:pt idx="25941">
                  <c:v>4.62</c:v>
                </c:pt>
                <c:pt idx="25942">
                  <c:v>4.45</c:v>
                </c:pt>
                <c:pt idx="25943">
                  <c:v>4.3</c:v>
                </c:pt>
                <c:pt idx="25944">
                  <c:v>4.18</c:v>
                </c:pt>
                <c:pt idx="25945">
                  <c:v>4.08</c:v>
                </c:pt>
                <c:pt idx="25946">
                  <c:v>3.9</c:v>
                </c:pt>
                <c:pt idx="25947">
                  <c:v>3.88</c:v>
                </c:pt>
                <c:pt idx="25948">
                  <c:v>3.78</c:v>
                </c:pt>
                <c:pt idx="25949">
                  <c:v>3.73</c:v>
                </c:pt>
                <c:pt idx="25950">
                  <c:v>3.7</c:v>
                </c:pt>
                <c:pt idx="25951">
                  <c:v>3.58</c:v>
                </c:pt>
                <c:pt idx="25952">
                  <c:v>3.56</c:v>
                </c:pt>
                <c:pt idx="25953">
                  <c:v>3.48</c:v>
                </c:pt>
                <c:pt idx="25954">
                  <c:v>3.37</c:v>
                </c:pt>
                <c:pt idx="25955">
                  <c:v>3.3</c:v>
                </c:pt>
                <c:pt idx="25956">
                  <c:v>3.27</c:v>
                </c:pt>
                <c:pt idx="25957">
                  <c:v>3.26</c:v>
                </c:pt>
                <c:pt idx="25958">
                  <c:v>3.25</c:v>
                </c:pt>
                <c:pt idx="25959">
                  <c:v>3.23</c:v>
                </c:pt>
                <c:pt idx="25960">
                  <c:v>3.19</c:v>
                </c:pt>
                <c:pt idx="25961">
                  <c:v>3.15</c:v>
                </c:pt>
                <c:pt idx="25962">
                  <c:v>3.13</c:v>
                </c:pt>
                <c:pt idx="25963">
                  <c:v>3.14</c:v>
                </c:pt>
                <c:pt idx="25964">
                  <c:v>3.23</c:v>
                </c:pt>
                <c:pt idx="25965">
                  <c:v>3.38</c:v>
                </c:pt>
                <c:pt idx="25966">
                  <c:v>3.56</c:v>
                </c:pt>
                <c:pt idx="25967">
                  <c:v>3.79</c:v>
                </c:pt>
                <c:pt idx="25968">
                  <c:v>3.85</c:v>
                </c:pt>
                <c:pt idx="25969">
                  <c:v>3.92</c:v>
                </c:pt>
                <c:pt idx="25970">
                  <c:v>3.93</c:v>
                </c:pt>
                <c:pt idx="25971">
                  <c:v>3.95</c:v>
                </c:pt>
                <c:pt idx="25972">
                  <c:v>4.0199999999999996</c:v>
                </c:pt>
                <c:pt idx="25973">
                  <c:v>4.08</c:v>
                </c:pt>
                <c:pt idx="25974">
                  <c:v>4.13</c:v>
                </c:pt>
                <c:pt idx="25975">
                  <c:v>4.16</c:v>
                </c:pt>
                <c:pt idx="25976">
                  <c:v>4.2</c:v>
                </c:pt>
                <c:pt idx="25977">
                  <c:v>4.3</c:v>
                </c:pt>
                <c:pt idx="25978">
                  <c:v>4.3899999999999997</c:v>
                </c:pt>
                <c:pt idx="25979">
                  <c:v>4.47</c:v>
                </c:pt>
                <c:pt idx="25980">
                  <c:v>4.55</c:v>
                </c:pt>
                <c:pt idx="25981">
                  <c:v>4.62</c:v>
                </c:pt>
                <c:pt idx="25982">
                  <c:v>4.66</c:v>
                </c:pt>
                <c:pt idx="25983">
                  <c:v>4.67</c:v>
                </c:pt>
                <c:pt idx="25984">
                  <c:v>4.67</c:v>
                </c:pt>
                <c:pt idx="25985">
                  <c:v>4.6500000000000004</c:v>
                </c:pt>
                <c:pt idx="25986">
                  <c:v>4.57</c:v>
                </c:pt>
                <c:pt idx="25987">
                  <c:v>4.5599999999999996</c:v>
                </c:pt>
                <c:pt idx="25988">
                  <c:v>4.32</c:v>
                </c:pt>
                <c:pt idx="25989">
                  <c:v>4.17</c:v>
                </c:pt>
                <c:pt idx="25990">
                  <c:v>4.09</c:v>
                </c:pt>
                <c:pt idx="25991">
                  <c:v>4.09</c:v>
                </c:pt>
                <c:pt idx="25992">
                  <c:v>4.09</c:v>
                </c:pt>
                <c:pt idx="25993">
                  <c:v>4.0999999999999996</c:v>
                </c:pt>
                <c:pt idx="25994">
                  <c:v>4.0999999999999996</c:v>
                </c:pt>
                <c:pt idx="25995">
                  <c:v>4.12</c:v>
                </c:pt>
                <c:pt idx="25996">
                  <c:v>4.17</c:v>
                </c:pt>
                <c:pt idx="25997">
                  <c:v>4.16</c:v>
                </c:pt>
                <c:pt idx="25998">
                  <c:v>4.12</c:v>
                </c:pt>
                <c:pt idx="25999">
                  <c:v>4.07</c:v>
                </c:pt>
                <c:pt idx="26000">
                  <c:v>4.03</c:v>
                </c:pt>
                <c:pt idx="26001">
                  <c:v>3.96</c:v>
                </c:pt>
                <c:pt idx="26002">
                  <c:v>3.85</c:v>
                </c:pt>
                <c:pt idx="26003">
                  <c:v>3.75</c:v>
                </c:pt>
                <c:pt idx="26004">
                  <c:v>3.72</c:v>
                </c:pt>
                <c:pt idx="26005">
                  <c:v>3.54</c:v>
                </c:pt>
                <c:pt idx="26006">
                  <c:v>3.47</c:v>
                </c:pt>
                <c:pt idx="26007">
                  <c:v>3.45</c:v>
                </c:pt>
                <c:pt idx="26008">
                  <c:v>3.45</c:v>
                </c:pt>
                <c:pt idx="26009">
                  <c:v>3.43</c:v>
                </c:pt>
                <c:pt idx="26010">
                  <c:v>3.36</c:v>
                </c:pt>
                <c:pt idx="26011">
                  <c:v>3.27</c:v>
                </c:pt>
                <c:pt idx="26012">
                  <c:v>3.22</c:v>
                </c:pt>
                <c:pt idx="26013">
                  <c:v>3.17</c:v>
                </c:pt>
                <c:pt idx="26014">
                  <c:v>3.15</c:v>
                </c:pt>
                <c:pt idx="26015">
                  <c:v>3.15</c:v>
                </c:pt>
                <c:pt idx="26016">
                  <c:v>3.17</c:v>
                </c:pt>
                <c:pt idx="26017">
                  <c:v>3.16</c:v>
                </c:pt>
                <c:pt idx="26018">
                  <c:v>3.11</c:v>
                </c:pt>
                <c:pt idx="26019">
                  <c:v>3.05</c:v>
                </c:pt>
                <c:pt idx="26020">
                  <c:v>3.02</c:v>
                </c:pt>
                <c:pt idx="26021">
                  <c:v>3</c:v>
                </c:pt>
                <c:pt idx="26022">
                  <c:v>2.98</c:v>
                </c:pt>
                <c:pt idx="26023">
                  <c:v>3</c:v>
                </c:pt>
                <c:pt idx="26024">
                  <c:v>2.95</c:v>
                </c:pt>
                <c:pt idx="26025">
                  <c:v>2.9</c:v>
                </c:pt>
                <c:pt idx="26026">
                  <c:v>2.85</c:v>
                </c:pt>
                <c:pt idx="26027">
                  <c:v>2.8</c:v>
                </c:pt>
                <c:pt idx="26028">
                  <c:v>2.76</c:v>
                </c:pt>
                <c:pt idx="26029">
                  <c:v>2.75</c:v>
                </c:pt>
                <c:pt idx="26030">
                  <c:v>2.73</c:v>
                </c:pt>
                <c:pt idx="26031">
                  <c:v>2.73</c:v>
                </c:pt>
                <c:pt idx="26032">
                  <c:v>2.76</c:v>
                </c:pt>
                <c:pt idx="26033">
                  <c:v>2.79</c:v>
                </c:pt>
                <c:pt idx="26034">
                  <c:v>2.82</c:v>
                </c:pt>
                <c:pt idx="26035">
                  <c:v>2.85</c:v>
                </c:pt>
                <c:pt idx="26036">
                  <c:v>2.81</c:v>
                </c:pt>
                <c:pt idx="26037">
                  <c:v>2.77</c:v>
                </c:pt>
                <c:pt idx="26038">
                  <c:v>2.73</c:v>
                </c:pt>
                <c:pt idx="26039">
                  <c:v>2.7</c:v>
                </c:pt>
                <c:pt idx="26040">
                  <c:v>2.69</c:v>
                </c:pt>
                <c:pt idx="26041">
                  <c:v>2.64</c:v>
                </c:pt>
                <c:pt idx="26042">
                  <c:v>2.58</c:v>
                </c:pt>
                <c:pt idx="26043">
                  <c:v>2.5</c:v>
                </c:pt>
                <c:pt idx="26044">
                  <c:v>2.4900000000000002</c:v>
                </c:pt>
                <c:pt idx="26045">
                  <c:v>2.4700000000000002</c:v>
                </c:pt>
                <c:pt idx="26046">
                  <c:v>2.57</c:v>
                </c:pt>
                <c:pt idx="26047">
                  <c:v>2.77</c:v>
                </c:pt>
                <c:pt idx="26048">
                  <c:v>3.05</c:v>
                </c:pt>
                <c:pt idx="26049">
                  <c:v>3.35</c:v>
                </c:pt>
                <c:pt idx="26050">
                  <c:v>3.55</c:v>
                </c:pt>
                <c:pt idx="26051">
                  <c:v>3.73</c:v>
                </c:pt>
                <c:pt idx="26052">
                  <c:v>3.86</c:v>
                </c:pt>
                <c:pt idx="26053">
                  <c:v>4</c:v>
                </c:pt>
                <c:pt idx="26054">
                  <c:v>4.08</c:v>
                </c:pt>
                <c:pt idx="26055">
                  <c:v>4.0999999999999996</c:v>
                </c:pt>
                <c:pt idx="26056">
                  <c:v>4.12</c:v>
                </c:pt>
                <c:pt idx="26057">
                  <c:v>3.95</c:v>
                </c:pt>
                <c:pt idx="26058">
                  <c:v>3.89</c:v>
                </c:pt>
                <c:pt idx="26059">
                  <c:v>3.8</c:v>
                </c:pt>
                <c:pt idx="26060">
                  <c:v>3.63</c:v>
                </c:pt>
                <c:pt idx="26061">
                  <c:v>3.55</c:v>
                </c:pt>
                <c:pt idx="26062">
                  <c:v>3.44</c:v>
                </c:pt>
                <c:pt idx="26063">
                  <c:v>3.39</c:v>
                </c:pt>
                <c:pt idx="26064">
                  <c:v>3.29</c:v>
                </c:pt>
                <c:pt idx="26065">
                  <c:v>3.2</c:v>
                </c:pt>
                <c:pt idx="26066">
                  <c:v>3.12</c:v>
                </c:pt>
                <c:pt idx="26067">
                  <c:v>3.03</c:v>
                </c:pt>
                <c:pt idx="26068">
                  <c:v>3</c:v>
                </c:pt>
                <c:pt idx="26069">
                  <c:v>2.96</c:v>
                </c:pt>
                <c:pt idx="26070">
                  <c:v>2.9</c:v>
                </c:pt>
                <c:pt idx="26071">
                  <c:v>2.85</c:v>
                </c:pt>
                <c:pt idx="26072">
                  <c:v>2.78</c:v>
                </c:pt>
                <c:pt idx="26073">
                  <c:v>2.72</c:v>
                </c:pt>
                <c:pt idx="26074">
                  <c:v>2.72</c:v>
                </c:pt>
                <c:pt idx="26075">
                  <c:v>2.73</c:v>
                </c:pt>
                <c:pt idx="26076">
                  <c:v>2.76</c:v>
                </c:pt>
                <c:pt idx="26077">
                  <c:v>2.76</c:v>
                </c:pt>
                <c:pt idx="26078">
                  <c:v>2.75</c:v>
                </c:pt>
                <c:pt idx="26079">
                  <c:v>2.67</c:v>
                </c:pt>
                <c:pt idx="26080">
                  <c:v>2.62</c:v>
                </c:pt>
                <c:pt idx="26081">
                  <c:v>2.6</c:v>
                </c:pt>
                <c:pt idx="26082">
                  <c:v>2.64</c:v>
                </c:pt>
                <c:pt idx="26083">
                  <c:v>2.7</c:v>
                </c:pt>
                <c:pt idx="26084">
                  <c:v>2.72</c:v>
                </c:pt>
                <c:pt idx="26085">
                  <c:v>2.77</c:v>
                </c:pt>
                <c:pt idx="26086">
                  <c:v>2.71</c:v>
                </c:pt>
                <c:pt idx="26087">
                  <c:v>2.68</c:v>
                </c:pt>
                <c:pt idx="26088">
                  <c:v>2.69</c:v>
                </c:pt>
                <c:pt idx="26089">
                  <c:v>2.77</c:v>
                </c:pt>
                <c:pt idx="26090">
                  <c:v>2.89</c:v>
                </c:pt>
                <c:pt idx="26091">
                  <c:v>2.9</c:v>
                </c:pt>
                <c:pt idx="26092">
                  <c:v>2.96</c:v>
                </c:pt>
                <c:pt idx="26093">
                  <c:v>2.86</c:v>
                </c:pt>
                <c:pt idx="26094">
                  <c:v>2.78</c:v>
                </c:pt>
                <c:pt idx="26095">
                  <c:v>2.73</c:v>
                </c:pt>
                <c:pt idx="26096">
                  <c:v>2.71</c:v>
                </c:pt>
                <c:pt idx="26097">
                  <c:v>2.71</c:v>
                </c:pt>
                <c:pt idx="26098">
                  <c:v>2.72</c:v>
                </c:pt>
                <c:pt idx="26099">
                  <c:v>2.69</c:v>
                </c:pt>
                <c:pt idx="26100">
                  <c:v>2.65</c:v>
                </c:pt>
                <c:pt idx="26101">
                  <c:v>2.59</c:v>
                </c:pt>
                <c:pt idx="26102">
                  <c:v>2.52</c:v>
                </c:pt>
                <c:pt idx="26103">
                  <c:v>2.46</c:v>
                </c:pt>
                <c:pt idx="26104">
                  <c:v>2.42</c:v>
                </c:pt>
                <c:pt idx="26105">
                  <c:v>2.44</c:v>
                </c:pt>
                <c:pt idx="26106">
                  <c:v>2.5</c:v>
                </c:pt>
                <c:pt idx="26107">
                  <c:v>2.5099999999999998</c:v>
                </c:pt>
                <c:pt idx="26108">
                  <c:v>2.52</c:v>
                </c:pt>
                <c:pt idx="26109">
                  <c:v>2.4900000000000002</c:v>
                </c:pt>
                <c:pt idx="26110">
                  <c:v>2.48</c:v>
                </c:pt>
                <c:pt idx="26111">
                  <c:v>2.5</c:v>
                </c:pt>
                <c:pt idx="26112">
                  <c:v>2.5499999999999998</c:v>
                </c:pt>
                <c:pt idx="26113">
                  <c:v>2.6</c:v>
                </c:pt>
                <c:pt idx="26114">
                  <c:v>2.6</c:v>
                </c:pt>
                <c:pt idx="26115">
                  <c:v>2.5499999999999998</c:v>
                </c:pt>
                <c:pt idx="26116">
                  <c:v>2.54</c:v>
                </c:pt>
                <c:pt idx="26117">
                  <c:v>2.5299999999999998</c:v>
                </c:pt>
                <c:pt idx="26118">
                  <c:v>2.5</c:v>
                </c:pt>
                <c:pt idx="26119">
                  <c:v>2.5</c:v>
                </c:pt>
                <c:pt idx="26120">
                  <c:v>2.5</c:v>
                </c:pt>
                <c:pt idx="26121">
                  <c:v>2.5</c:v>
                </c:pt>
                <c:pt idx="26122">
                  <c:v>2.4900000000000002</c:v>
                </c:pt>
                <c:pt idx="26123">
                  <c:v>2.4900000000000002</c:v>
                </c:pt>
                <c:pt idx="26124">
                  <c:v>2.5</c:v>
                </c:pt>
                <c:pt idx="26125">
                  <c:v>2.5499999999999998</c:v>
                </c:pt>
                <c:pt idx="26126">
                  <c:v>2.56</c:v>
                </c:pt>
                <c:pt idx="26127">
                  <c:v>2.52</c:v>
                </c:pt>
                <c:pt idx="26128">
                  <c:v>2.5</c:v>
                </c:pt>
                <c:pt idx="26129">
                  <c:v>2.48</c:v>
                </c:pt>
                <c:pt idx="26130">
                  <c:v>2.4300000000000002</c:v>
                </c:pt>
                <c:pt idx="26131">
                  <c:v>2.41</c:v>
                </c:pt>
                <c:pt idx="26132">
                  <c:v>2.4</c:v>
                </c:pt>
                <c:pt idx="26133">
                  <c:v>2.37</c:v>
                </c:pt>
                <c:pt idx="26134">
                  <c:v>2.41</c:v>
                </c:pt>
                <c:pt idx="26135">
                  <c:v>2.4500000000000002</c:v>
                </c:pt>
                <c:pt idx="26136">
                  <c:v>2.46</c:v>
                </c:pt>
                <c:pt idx="26137">
                  <c:v>2.4700000000000002</c:v>
                </c:pt>
                <c:pt idx="26138">
                  <c:v>2.4700000000000002</c:v>
                </c:pt>
                <c:pt idx="26139">
                  <c:v>2.5</c:v>
                </c:pt>
                <c:pt idx="26140">
                  <c:v>2.5</c:v>
                </c:pt>
                <c:pt idx="26141">
                  <c:v>2.5299999999999998</c:v>
                </c:pt>
                <c:pt idx="26142">
                  <c:v>2.62</c:v>
                </c:pt>
                <c:pt idx="26143">
                  <c:v>2.63</c:v>
                </c:pt>
                <c:pt idx="26144">
                  <c:v>2.63</c:v>
                </c:pt>
                <c:pt idx="26145">
                  <c:v>2.67</c:v>
                </c:pt>
                <c:pt idx="26146">
                  <c:v>2.69</c:v>
                </c:pt>
                <c:pt idx="26147">
                  <c:v>2.7</c:v>
                </c:pt>
                <c:pt idx="26148">
                  <c:v>2.65</c:v>
                </c:pt>
                <c:pt idx="26149">
                  <c:v>2.63</c:v>
                </c:pt>
                <c:pt idx="26150">
                  <c:v>2.6</c:v>
                </c:pt>
                <c:pt idx="26151">
                  <c:v>2.52</c:v>
                </c:pt>
                <c:pt idx="26152">
                  <c:v>2.5299999999999998</c:v>
                </c:pt>
                <c:pt idx="26153">
                  <c:v>2.56</c:v>
                </c:pt>
                <c:pt idx="26154">
                  <c:v>2.58</c:v>
                </c:pt>
                <c:pt idx="26155">
                  <c:v>2.62</c:v>
                </c:pt>
                <c:pt idx="26156">
                  <c:v>2.7</c:v>
                </c:pt>
                <c:pt idx="26157">
                  <c:v>2.78</c:v>
                </c:pt>
                <c:pt idx="26158">
                  <c:v>2.76</c:v>
                </c:pt>
                <c:pt idx="26159">
                  <c:v>2.72</c:v>
                </c:pt>
                <c:pt idx="26160">
                  <c:v>2.7</c:v>
                </c:pt>
                <c:pt idx="26161">
                  <c:v>2.65</c:v>
                </c:pt>
                <c:pt idx="26162">
                  <c:v>2.62</c:v>
                </c:pt>
                <c:pt idx="26163">
                  <c:v>2.57</c:v>
                </c:pt>
                <c:pt idx="26164">
                  <c:v>2.48</c:v>
                </c:pt>
                <c:pt idx="26165">
                  <c:v>2.41</c:v>
                </c:pt>
                <c:pt idx="26166">
                  <c:v>2.38</c:v>
                </c:pt>
                <c:pt idx="26167">
                  <c:v>2.4300000000000002</c:v>
                </c:pt>
                <c:pt idx="26168">
                  <c:v>2.6</c:v>
                </c:pt>
                <c:pt idx="26169">
                  <c:v>2.74</c:v>
                </c:pt>
                <c:pt idx="26170">
                  <c:v>2.93</c:v>
                </c:pt>
                <c:pt idx="26171">
                  <c:v>2.96</c:v>
                </c:pt>
                <c:pt idx="26172">
                  <c:v>2.93</c:v>
                </c:pt>
                <c:pt idx="26173">
                  <c:v>2.9</c:v>
                </c:pt>
                <c:pt idx="26174">
                  <c:v>2.88</c:v>
                </c:pt>
                <c:pt idx="26175">
                  <c:v>2.86</c:v>
                </c:pt>
                <c:pt idx="26176">
                  <c:v>2.84</c:v>
                </c:pt>
                <c:pt idx="26177">
                  <c:v>2.78</c:v>
                </c:pt>
                <c:pt idx="26178">
                  <c:v>2.7</c:v>
                </c:pt>
                <c:pt idx="26179">
                  <c:v>2.63</c:v>
                </c:pt>
                <c:pt idx="26180">
                  <c:v>2.6</c:v>
                </c:pt>
                <c:pt idx="26181">
                  <c:v>2.57</c:v>
                </c:pt>
                <c:pt idx="26182">
                  <c:v>2.54</c:v>
                </c:pt>
                <c:pt idx="26183">
                  <c:v>2.5099999999999998</c:v>
                </c:pt>
                <c:pt idx="26184">
                  <c:v>2.4900000000000002</c:v>
                </c:pt>
                <c:pt idx="26185">
                  <c:v>2.48</c:v>
                </c:pt>
                <c:pt idx="26186">
                  <c:v>2.48</c:v>
                </c:pt>
                <c:pt idx="26187">
                  <c:v>2.4900000000000002</c:v>
                </c:pt>
                <c:pt idx="26188">
                  <c:v>2.5299999999999998</c:v>
                </c:pt>
                <c:pt idx="26189">
                  <c:v>2.54</c:v>
                </c:pt>
                <c:pt idx="26190">
                  <c:v>2.6</c:v>
                </c:pt>
                <c:pt idx="26191">
                  <c:v>2.61</c:v>
                </c:pt>
                <c:pt idx="26192">
                  <c:v>2.65</c:v>
                </c:pt>
                <c:pt idx="26193">
                  <c:v>2.73</c:v>
                </c:pt>
                <c:pt idx="26194">
                  <c:v>2.86</c:v>
                </c:pt>
                <c:pt idx="26195">
                  <c:v>3</c:v>
                </c:pt>
                <c:pt idx="26196">
                  <c:v>3.08</c:v>
                </c:pt>
                <c:pt idx="26197">
                  <c:v>3.11</c:v>
                </c:pt>
                <c:pt idx="26198">
                  <c:v>3.04</c:v>
                </c:pt>
                <c:pt idx="26199">
                  <c:v>2.97</c:v>
                </c:pt>
                <c:pt idx="26200">
                  <c:v>2.82</c:v>
                </c:pt>
                <c:pt idx="26201">
                  <c:v>2.7</c:v>
                </c:pt>
                <c:pt idx="26202">
                  <c:v>2.63</c:v>
                </c:pt>
                <c:pt idx="26203">
                  <c:v>2.6</c:v>
                </c:pt>
                <c:pt idx="26204">
                  <c:v>2.7</c:v>
                </c:pt>
                <c:pt idx="26205">
                  <c:v>2.77</c:v>
                </c:pt>
                <c:pt idx="26206">
                  <c:v>2.92</c:v>
                </c:pt>
                <c:pt idx="26207">
                  <c:v>3.11</c:v>
                </c:pt>
                <c:pt idx="26208">
                  <c:v>3.26</c:v>
                </c:pt>
                <c:pt idx="26209">
                  <c:v>3.4</c:v>
                </c:pt>
                <c:pt idx="26210">
                  <c:v>3.5</c:v>
                </c:pt>
                <c:pt idx="26211">
                  <c:v>3.54</c:v>
                </c:pt>
                <c:pt idx="26212">
                  <c:v>3.55</c:v>
                </c:pt>
                <c:pt idx="26213">
                  <c:v>3.56</c:v>
                </c:pt>
                <c:pt idx="26214">
                  <c:v>3.6</c:v>
                </c:pt>
                <c:pt idx="26215">
                  <c:v>3.68</c:v>
                </c:pt>
                <c:pt idx="26216">
                  <c:v>3.8</c:v>
                </c:pt>
                <c:pt idx="26217">
                  <c:v>3.93</c:v>
                </c:pt>
                <c:pt idx="26218">
                  <c:v>4.0599999999999996</c:v>
                </c:pt>
                <c:pt idx="26219">
                  <c:v>4.18</c:v>
                </c:pt>
                <c:pt idx="26220">
                  <c:v>4.3</c:v>
                </c:pt>
                <c:pt idx="26221">
                  <c:v>4.43</c:v>
                </c:pt>
                <c:pt idx="26222">
                  <c:v>4.5599999999999996</c:v>
                </c:pt>
                <c:pt idx="26223">
                  <c:v>4.72</c:v>
                </c:pt>
                <c:pt idx="26224">
                  <c:v>4.84</c:v>
                </c:pt>
                <c:pt idx="26225">
                  <c:v>4.95</c:v>
                </c:pt>
                <c:pt idx="26226">
                  <c:v>5.07</c:v>
                </c:pt>
                <c:pt idx="26227">
                  <c:v>5.05</c:v>
                </c:pt>
                <c:pt idx="26228">
                  <c:v>5.05</c:v>
                </c:pt>
                <c:pt idx="26229">
                  <c:v>5.0599999999999996</c:v>
                </c:pt>
                <c:pt idx="26230">
                  <c:v>4.88</c:v>
                </c:pt>
                <c:pt idx="26231">
                  <c:v>4.63</c:v>
                </c:pt>
                <c:pt idx="26232">
                  <c:v>4.37</c:v>
                </c:pt>
                <c:pt idx="26233">
                  <c:v>4.17</c:v>
                </c:pt>
                <c:pt idx="26234">
                  <c:v>3.96</c:v>
                </c:pt>
                <c:pt idx="26235">
                  <c:v>3.77</c:v>
                </c:pt>
                <c:pt idx="26236">
                  <c:v>3.69</c:v>
                </c:pt>
                <c:pt idx="26237">
                  <c:v>3.67</c:v>
                </c:pt>
                <c:pt idx="26238">
                  <c:v>3.78</c:v>
                </c:pt>
                <c:pt idx="26239">
                  <c:v>3.92</c:v>
                </c:pt>
                <c:pt idx="26240">
                  <c:v>4.03</c:v>
                </c:pt>
                <c:pt idx="26241">
                  <c:v>4.1100000000000003</c:v>
                </c:pt>
                <c:pt idx="26242">
                  <c:v>4.13</c:v>
                </c:pt>
                <c:pt idx="26243">
                  <c:v>4.1100000000000003</c:v>
                </c:pt>
                <c:pt idx="26244">
                  <c:v>4.0999999999999996</c:v>
                </c:pt>
                <c:pt idx="26245">
                  <c:v>4.07</c:v>
                </c:pt>
                <c:pt idx="26246">
                  <c:v>4.0199999999999996</c:v>
                </c:pt>
                <c:pt idx="26247">
                  <c:v>3.92</c:v>
                </c:pt>
                <c:pt idx="26248">
                  <c:v>3.79</c:v>
                </c:pt>
                <c:pt idx="26249">
                  <c:v>3.62</c:v>
                </c:pt>
                <c:pt idx="26250">
                  <c:v>3.5</c:v>
                </c:pt>
                <c:pt idx="26251">
                  <c:v>3.5</c:v>
                </c:pt>
                <c:pt idx="26252">
                  <c:v>3.57</c:v>
                </c:pt>
                <c:pt idx="26253">
                  <c:v>3.69</c:v>
                </c:pt>
                <c:pt idx="26254">
                  <c:v>3.8</c:v>
                </c:pt>
                <c:pt idx="26255">
                  <c:v>3.91</c:v>
                </c:pt>
                <c:pt idx="26256">
                  <c:v>4</c:v>
                </c:pt>
                <c:pt idx="26257">
                  <c:v>4.17</c:v>
                </c:pt>
                <c:pt idx="26258">
                  <c:v>4.28</c:v>
                </c:pt>
                <c:pt idx="26259">
                  <c:v>4.4800000000000004</c:v>
                </c:pt>
                <c:pt idx="26260">
                  <c:v>4.58</c:v>
                </c:pt>
                <c:pt idx="26261">
                  <c:v>4.66</c:v>
                </c:pt>
                <c:pt idx="26262">
                  <c:v>4.78</c:v>
                </c:pt>
                <c:pt idx="26263">
                  <c:v>4.8499999999999996</c:v>
                </c:pt>
                <c:pt idx="26264">
                  <c:v>4.97</c:v>
                </c:pt>
                <c:pt idx="26265">
                  <c:v>5</c:v>
                </c:pt>
                <c:pt idx="26266">
                  <c:v>5.04</c:v>
                </c:pt>
                <c:pt idx="26267">
                  <c:v>5.09</c:v>
                </c:pt>
                <c:pt idx="26268">
                  <c:v>5.12</c:v>
                </c:pt>
                <c:pt idx="26269">
                  <c:v>5.18</c:v>
                </c:pt>
                <c:pt idx="26270">
                  <c:v>5.23</c:v>
                </c:pt>
                <c:pt idx="26271">
                  <c:v>5.3</c:v>
                </c:pt>
                <c:pt idx="26272">
                  <c:v>5.36</c:v>
                </c:pt>
                <c:pt idx="26273">
                  <c:v>5.43</c:v>
                </c:pt>
                <c:pt idx="26274">
                  <c:v>5.46</c:v>
                </c:pt>
                <c:pt idx="26275">
                  <c:v>5.39</c:v>
                </c:pt>
                <c:pt idx="26276">
                  <c:v>5.3</c:v>
                </c:pt>
                <c:pt idx="26277">
                  <c:v>5.14</c:v>
                </c:pt>
                <c:pt idx="26278">
                  <c:v>4.96</c:v>
                </c:pt>
                <c:pt idx="26279">
                  <c:v>4.68</c:v>
                </c:pt>
                <c:pt idx="26280">
                  <c:v>4.34</c:v>
                </c:pt>
                <c:pt idx="26281">
                  <c:v>4.04</c:v>
                </c:pt>
                <c:pt idx="26282">
                  <c:v>3.77</c:v>
                </c:pt>
                <c:pt idx="26283">
                  <c:v>3.58</c:v>
                </c:pt>
                <c:pt idx="26284">
                  <c:v>3.5</c:v>
                </c:pt>
                <c:pt idx="26285">
                  <c:v>3.46</c:v>
                </c:pt>
                <c:pt idx="26286">
                  <c:v>3.45</c:v>
                </c:pt>
                <c:pt idx="26287">
                  <c:v>3.4</c:v>
                </c:pt>
                <c:pt idx="26288">
                  <c:v>3.35</c:v>
                </c:pt>
                <c:pt idx="26289">
                  <c:v>3.35</c:v>
                </c:pt>
                <c:pt idx="26290">
                  <c:v>3.35</c:v>
                </c:pt>
                <c:pt idx="26291">
                  <c:v>3.28</c:v>
                </c:pt>
                <c:pt idx="26292">
                  <c:v>3.18</c:v>
                </c:pt>
                <c:pt idx="26293">
                  <c:v>3.04</c:v>
                </c:pt>
                <c:pt idx="26294">
                  <c:v>2.9</c:v>
                </c:pt>
                <c:pt idx="26295">
                  <c:v>2.83</c:v>
                </c:pt>
                <c:pt idx="26296">
                  <c:v>2.8</c:v>
                </c:pt>
                <c:pt idx="26297">
                  <c:v>2.95</c:v>
                </c:pt>
                <c:pt idx="26298">
                  <c:v>3.1</c:v>
                </c:pt>
                <c:pt idx="26299">
                  <c:v>3.24</c:v>
                </c:pt>
                <c:pt idx="26300">
                  <c:v>3.29</c:v>
                </c:pt>
                <c:pt idx="26301">
                  <c:v>3.31</c:v>
                </c:pt>
                <c:pt idx="26302">
                  <c:v>3.3</c:v>
                </c:pt>
                <c:pt idx="26303">
                  <c:v>3.37</c:v>
                </c:pt>
                <c:pt idx="26304">
                  <c:v>3.42</c:v>
                </c:pt>
                <c:pt idx="26305">
                  <c:v>3.49</c:v>
                </c:pt>
                <c:pt idx="26306">
                  <c:v>3.52</c:v>
                </c:pt>
                <c:pt idx="26307">
                  <c:v>3.52</c:v>
                </c:pt>
                <c:pt idx="26308">
                  <c:v>3.54</c:v>
                </c:pt>
                <c:pt idx="26309">
                  <c:v>3.58</c:v>
                </c:pt>
                <c:pt idx="26310">
                  <c:v>3.6</c:v>
                </c:pt>
                <c:pt idx="26311">
                  <c:v>3.61</c:v>
                </c:pt>
                <c:pt idx="26312">
                  <c:v>3.67</c:v>
                </c:pt>
                <c:pt idx="26313">
                  <c:v>3.7</c:v>
                </c:pt>
                <c:pt idx="26314">
                  <c:v>3.72</c:v>
                </c:pt>
                <c:pt idx="26315">
                  <c:v>3.73</c:v>
                </c:pt>
                <c:pt idx="26316">
                  <c:v>3.76</c:v>
                </c:pt>
                <c:pt idx="26317">
                  <c:v>3.87</c:v>
                </c:pt>
                <c:pt idx="26318">
                  <c:v>3.98</c:v>
                </c:pt>
                <c:pt idx="26319">
                  <c:v>4.08</c:v>
                </c:pt>
                <c:pt idx="26320">
                  <c:v>4.07</c:v>
                </c:pt>
                <c:pt idx="26321">
                  <c:v>4.0599999999999996</c:v>
                </c:pt>
                <c:pt idx="26322">
                  <c:v>4.05</c:v>
                </c:pt>
                <c:pt idx="26323">
                  <c:v>3.98</c:v>
                </c:pt>
                <c:pt idx="26324">
                  <c:v>3.87</c:v>
                </c:pt>
                <c:pt idx="26325">
                  <c:v>3.77</c:v>
                </c:pt>
                <c:pt idx="26326">
                  <c:v>3.74</c:v>
                </c:pt>
                <c:pt idx="26327">
                  <c:v>3.7</c:v>
                </c:pt>
                <c:pt idx="26328">
                  <c:v>3.66</c:v>
                </c:pt>
                <c:pt idx="26329">
                  <c:v>3.56</c:v>
                </c:pt>
                <c:pt idx="26330">
                  <c:v>3.35</c:v>
                </c:pt>
                <c:pt idx="26331">
                  <c:v>3.15</c:v>
                </c:pt>
                <c:pt idx="26332">
                  <c:v>2.95</c:v>
                </c:pt>
                <c:pt idx="26333">
                  <c:v>2.77</c:v>
                </c:pt>
                <c:pt idx="26334">
                  <c:v>2.7</c:v>
                </c:pt>
                <c:pt idx="26335">
                  <c:v>2.63</c:v>
                </c:pt>
                <c:pt idx="26336">
                  <c:v>2.6</c:v>
                </c:pt>
                <c:pt idx="26337">
                  <c:v>2.58</c:v>
                </c:pt>
                <c:pt idx="26338">
                  <c:v>2.5</c:v>
                </c:pt>
                <c:pt idx="26339">
                  <c:v>2.4300000000000002</c:v>
                </c:pt>
                <c:pt idx="26340">
                  <c:v>2.4</c:v>
                </c:pt>
                <c:pt idx="26341">
                  <c:v>2.42</c:v>
                </c:pt>
                <c:pt idx="26342">
                  <c:v>2.62</c:v>
                </c:pt>
                <c:pt idx="26343">
                  <c:v>2.89</c:v>
                </c:pt>
                <c:pt idx="26344">
                  <c:v>3.1</c:v>
                </c:pt>
                <c:pt idx="26345">
                  <c:v>3.22</c:v>
                </c:pt>
                <c:pt idx="26346">
                  <c:v>3.2</c:v>
                </c:pt>
                <c:pt idx="26347">
                  <c:v>3.12</c:v>
                </c:pt>
                <c:pt idx="26348">
                  <c:v>2.96</c:v>
                </c:pt>
                <c:pt idx="26349">
                  <c:v>2.79</c:v>
                </c:pt>
                <c:pt idx="26350">
                  <c:v>2.62</c:v>
                </c:pt>
                <c:pt idx="26351">
                  <c:v>2.4900000000000002</c:v>
                </c:pt>
                <c:pt idx="26352">
                  <c:v>2.41</c:v>
                </c:pt>
                <c:pt idx="26353">
                  <c:v>2.38</c:v>
                </c:pt>
                <c:pt idx="26354">
                  <c:v>2.4</c:v>
                </c:pt>
                <c:pt idx="26355">
                  <c:v>2.4300000000000002</c:v>
                </c:pt>
                <c:pt idx="26356">
                  <c:v>2.4500000000000002</c:v>
                </c:pt>
                <c:pt idx="26357">
                  <c:v>2.48</c:v>
                </c:pt>
                <c:pt idx="26358">
                  <c:v>2.41</c:v>
                </c:pt>
                <c:pt idx="26359">
                  <c:v>2.34</c:v>
                </c:pt>
                <c:pt idx="26360">
                  <c:v>2.27</c:v>
                </c:pt>
                <c:pt idx="26361">
                  <c:v>2.2000000000000002</c:v>
                </c:pt>
                <c:pt idx="26362">
                  <c:v>2.13</c:v>
                </c:pt>
                <c:pt idx="26363">
                  <c:v>2.12</c:v>
                </c:pt>
                <c:pt idx="26364">
                  <c:v>2.12</c:v>
                </c:pt>
                <c:pt idx="26365">
                  <c:v>2.12</c:v>
                </c:pt>
                <c:pt idx="26366">
                  <c:v>2.11</c:v>
                </c:pt>
                <c:pt idx="26367">
                  <c:v>2.1</c:v>
                </c:pt>
                <c:pt idx="26368">
                  <c:v>2.0699999999999998</c:v>
                </c:pt>
                <c:pt idx="26369">
                  <c:v>2.0499999999999998</c:v>
                </c:pt>
                <c:pt idx="26370">
                  <c:v>2.02</c:v>
                </c:pt>
                <c:pt idx="26371">
                  <c:v>2.0499999999999998</c:v>
                </c:pt>
                <c:pt idx="26372">
                  <c:v>2.08</c:v>
                </c:pt>
                <c:pt idx="26373">
                  <c:v>2.08</c:v>
                </c:pt>
                <c:pt idx="26374">
                  <c:v>2.0699999999999998</c:v>
                </c:pt>
                <c:pt idx="26375">
                  <c:v>2</c:v>
                </c:pt>
                <c:pt idx="26376">
                  <c:v>1.98</c:v>
                </c:pt>
                <c:pt idx="26377">
                  <c:v>1.98</c:v>
                </c:pt>
                <c:pt idx="26378">
                  <c:v>2</c:v>
                </c:pt>
                <c:pt idx="26379">
                  <c:v>2</c:v>
                </c:pt>
                <c:pt idx="26380">
                  <c:v>2</c:v>
                </c:pt>
                <c:pt idx="26381">
                  <c:v>2</c:v>
                </c:pt>
                <c:pt idx="26382">
                  <c:v>2</c:v>
                </c:pt>
                <c:pt idx="26383">
                  <c:v>1.98</c:v>
                </c:pt>
                <c:pt idx="26384">
                  <c:v>2.0299999999999998</c:v>
                </c:pt>
                <c:pt idx="26385">
                  <c:v>2.1</c:v>
                </c:pt>
                <c:pt idx="26386">
                  <c:v>2.11</c:v>
                </c:pt>
                <c:pt idx="26387">
                  <c:v>2.15</c:v>
                </c:pt>
                <c:pt idx="26388">
                  <c:v>2.1800000000000002</c:v>
                </c:pt>
                <c:pt idx="26389">
                  <c:v>2.2200000000000002</c:v>
                </c:pt>
                <c:pt idx="26390">
                  <c:v>2.3199999999999998</c:v>
                </c:pt>
                <c:pt idx="26391">
                  <c:v>2.35</c:v>
                </c:pt>
                <c:pt idx="26392">
                  <c:v>2.37</c:v>
                </c:pt>
                <c:pt idx="26393">
                  <c:v>2.38</c:v>
                </c:pt>
                <c:pt idx="26394">
                  <c:v>2.36</c:v>
                </c:pt>
                <c:pt idx="26395">
                  <c:v>2.41</c:v>
                </c:pt>
                <c:pt idx="26396">
                  <c:v>2.46</c:v>
                </c:pt>
                <c:pt idx="26397">
                  <c:v>2.56</c:v>
                </c:pt>
                <c:pt idx="26398">
                  <c:v>2.69</c:v>
                </c:pt>
                <c:pt idx="26399">
                  <c:v>2.74</c:v>
                </c:pt>
                <c:pt idx="26400">
                  <c:v>2.72</c:v>
                </c:pt>
                <c:pt idx="26401">
                  <c:v>2.65</c:v>
                </c:pt>
                <c:pt idx="26402">
                  <c:v>2.56</c:v>
                </c:pt>
                <c:pt idx="26403">
                  <c:v>2.4700000000000002</c:v>
                </c:pt>
                <c:pt idx="26404">
                  <c:v>2.39</c:v>
                </c:pt>
                <c:pt idx="26405">
                  <c:v>2.35</c:v>
                </c:pt>
                <c:pt idx="26406">
                  <c:v>2.2999999999999998</c:v>
                </c:pt>
                <c:pt idx="26407">
                  <c:v>2.2799999999999998</c:v>
                </c:pt>
                <c:pt idx="26408">
                  <c:v>2.3199999999999998</c:v>
                </c:pt>
                <c:pt idx="26409">
                  <c:v>2.42</c:v>
                </c:pt>
                <c:pt idx="26410">
                  <c:v>2.46</c:v>
                </c:pt>
                <c:pt idx="26411">
                  <c:v>2.5</c:v>
                </c:pt>
                <c:pt idx="26412">
                  <c:v>2.48</c:v>
                </c:pt>
                <c:pt idx="26413">
                  <c:v>2.46</c:v>
                </c:pt>
                <c:pt idx="26414">
                  <c:v>2.42</c:v>
                </c:pt>
                <c:pt idx="26415">
                  <c:v>2.37</c:v>
                </c:pt>
                <c:pt idx="26416">
                  <c:v>2.3199999999999998</c:v>
                </c:pt>
                <c:pt idx="26417">
                  <c:v>2.2599999999999998</c:v>
                </c:pt>
                <c:pt idx="26418">
                  <c:v>2.23</c:v>
                </c:pt>
                <c:pt idx="26419">
                  <c:v>2.2400000000000002</c:v>
                </c:pt>
                <c:pt idx="26420">
                  <c:v>2.25</c:v>
                </c:pt>
                <c:pt idx="26421">
                  <c:v>2.25</c:v>
                </c:pt>
                <c:pt idx="26422">
                  <c:v>2.23</c:v>
                </c:pt>
                <c:pt idx="26423">
                  <c:v>2.19</c:v>
                </c:pt>
                <c:pt idx="26424">
                  <c:v>2.17</c:v>
                </c:pt>
                <c:pt idx="26425">
                  <c:v>2.1800000000000002</c:v>
                </c:pt>
                <c:pt idx="26426">
                  <c:v>2.2200000000000002</c:v>
                </c:pt>
                <c:pt idx="26427">
                  <c:v>2.23</c:v>
                </c:pt>
                <c:pt idx="26428">
                  <c:v>2.25</c:v>
                </c:pt>
                <c:pt idx="26429">
                  <c:v>2.23</c:v>
                </c:pt>
                <c:pt idx="26430">
                  <c:v>2.2000000000000002</c:v>
                </c:pt>
                <c:pt idx="26431">
                  <c:v>2.1800000000000002</c:v>
                </c:pt>
                <c:pt idx="26432">
                  <c:v>2.1800000000000002</c:v>
                </c:pt>
                <c:pt idx="26433">
                  <c:v>2.19</c:v>
                </c:pt>
                <c:pt idx="26434">
                  <c:v>2.2200000000000002</c:v>
                </c:pt>
                <c:pt idx="26435">
                  <c:v>2.23</c:v>
                </c:pt>
                <c:pt idx="26436">
                  <c:v>2.25</c:v>
                </c:pt>
                <c:pt idx="26437">
                  <c:v>2.2599999999999998</c:v>
                </c:pt>
                <c:pt idx="26438">
                  <c:v>2.27</c:v>
                </c:pt>
                <c:pt idx="26439">
                  <c:v>2.2799999999999998</c:v>
                </c:pt>
                <c:pt idx="26440">
                  <c:v>2.29</c:v>
                </c:pt>
                <c:pt idx="26441">
                  <c:v>2.38</c:v>
                </c:pt>
                <c:pt idx="26442">
                  <c:v>2.44</c:v>
                </c:pt>
                <c:pt idx="26443">
                  <c:v>2.62</c:v>
                </c:pt>
                <c:pt idx="26444">
                  <c:v>2.8</c:v>
                </c:pt>
                <c:pt idx="26445">
                  <c:v>3.07</c:v>
                </c:pt>
                <c:pt idx="26446">
                  <c:v>3.42</c:v>
                </c:pt>
                <c:pt idx="26447">
                  <c:v>3.77</c:v>
                </c:pt>
                <c:pt idx="26448">
                  <c:v>4.04</c:v>
                </c:pt>
                <c:pt idx="26449">
                  <c:v>4.2300000000000004</c:v>
                </c:pt>
                <c:pt idx="26450">
                  <c:v>4.4000000000000004</c:v>
                </c:pt>
                <c:pt idx="26451">
                  <c:v>4.45</c:v>
                </c:pt>
                <c:pt idx="26452">
                  <c:v>4.47</c:v>
                </c:pt>
                <c:pt idx="26453">
                  <c:v>4.45</c:v>
                </c:pt>
                <c:pt idx="26454">
                  <c:v>4.3099999999999996</c:v>
                </c:pt>
                <c:pt idx="26455">
                  <c:v>4.1399999999999997</c:v>
                </c:pt>
                <c:pt idx="26456">
                  <c:v>3.92</c:v>
                </c:pt>
                <c:pt idx="26457">
                  <c:v>3.7</c:v>
                </c:pt>
                <c:pt idx="26458">
                  <c:v>3.46</c:v>
                </c:pt>
                <c:pt idx="26459">
                  <c:v>3.25</c:v>
                </c:pt>
                <c:pt idx="26460">
                  <c:v>3.1</c:v>
                </c:pt>
                <c:pt idx="26461">
                  <c:v>3.03</c:v>
                </c:pt>
                <c:pt idx="26462">
                  <c:v>2.98</c:v>
                </c:pt>
                <c:pt idx="26463">
                  <c:v>2.84</c:v>
                </c:pt>
                <c:pt idx="26464">
                  <c:v>2.79</c:v>
                </c:pt>
                <c:pt idx="26465">
                  <c:v>2.73</c:v>
                </c:pt>
                <c:pt idx="26466">
                  <c:v>2.7</c:v>
                </c:pt>
                <c:pt idx="26467">
                  <c:v>2.76</c:v>
                </c:pt>
                <c:pt idx="26468">
                  <c:v>2.86</c:v>
                </c:pt>
                <c:pt idx="26469">
                  <c:v>2.9</c:v>
                </c:pt>
                <c:pt idx="26470">
                  <c:v>2.99</c:v>
                </c:pt>
                <c:pt idx="26471">
                  <c:v>3</c:v>
                </c:pt>
                <c:pt idx="26472">
                  <c:v>2.98</c:v>
                </c:pt>
                <c:pt idx="26473">
                  <c:v>2.97</c:v>
                </c:pt>
                <c:pt idx="26474">
                  <c:v>2.92</c:v>
                </c:pt>
                <c:pt idx="26475">
                  <c:v>2.88</c:v>
                </c:pt>
                <c:pt idx="26476">
                  <c:v>2.83</c:v>
                </c:pt>
                <c:pt idx="26477">
                  <c:v>2.8</c:v>
                </c:pt>
                <c:pt idx="26478">
                  <c:v>2.73</c:v>
                </c:pt>
                <c:pt idx="26479">
                  <c:v>2.66</c:v>
                </c:pt>
                <c:pt idx="26480">
                  <c:v>2.6</c:v>
                </c:pt>
                <c:pt idx="26481">
                  <c:v>2.58</c:v>
                </c:pt>
                <c:pt idx="26482">
                  <c:v>2.58</c:v>
                </c:pt>
                <c:pt idx="26483">
                  <c:v>2.63</c:v>
                </c:pt>
                <c:pt idx="26484">
                  <c:v>2.61</c:v>
                </c:pt>
                <c:pt idx="26485">
                  <c:v>2.52</c:v>
                </c:pt>
                <c:pt idx="26486">
                  <c:v>2.4300000000000002</c:v>
                </c:pt>
                <c:pt idx="26487">
                  <c:v>2.35</c:v>
                </c:pt>
                <c:pt idx="26488">
                  <c:v>2.3199999999999998</c:v>
                </c:pt>
                <c:pt idx="26489">
                  <c:v>2.3199999999999998</c:v>
                </c:pt>
                <c:pt idx="26490">
                  <c:v>2.37</c:v>
                </c:pt>
                <c:pt idx="26491">
                  <c:v>2.42</c:v>
                </c:pt>
                <c:pt idx="26492">
                  <c:v>2.42</c:v>
                </c:pt>
                <c:pt idx="26493">
                  <c:v>2.46</c:v>
                </c:pt>
                <c:pt idx="26494">
                  <c:v>2.57</c:v>
                </c:pt>
                <c:pt idx="26495">
                  <c:v>2.83</c:v>
                </c:pt>
                <c:pt idx="26496">
                  <c:v>3.2</c:v>
                </c:pt>
                <c:pt idx="26497">
                  <c:v>3.5</c:v>
                </c:pt>
                <c:pt idx="26498">
                  <c:v>3.6</c:v>
                </c:pt>
                <c:pt idx="26499">
                  <c:v>3.61</c:v>
                </c:pt>
                <c:pt idx="26500">
                  <c:v>3.62</c:v>
                </c:pt>
                <c:pt idx="26501">
                  <c:v>3.52</c:v>
                </c:pt>
                <c:pt idx="26502">
                  <c:v>3.44</c:v>
                </c:pt>
                <c:pt idx="26503">
                  <c:v>3.37</c:v>
                </c:pt>
                <c:pt idx="26504">
                  <c:v>3.34</c:v>
                </c:pt>
                <c:pt idx="26505">
                  <c:v>3.32</c:v>
                </c:pt>
                <c:pt idx="26506">
                  <c:v>3.3</c:v>
                </c:pt>
                <c:pt idx="26507">
                  <c:v>3.27</c:v>
                </c:pt>
                <c:pt idx="26508">
                  <c:v>3.23</c:v>
                </c:pt>
                <c:pt idx="26509">
                  <c:v>3.2</c:v>
                </c:pt>
                <c:pt idx="26510">
                  <c:v>3.14</c:v>
                </c:pt>
                <c:pt idx="26511">
                  <c:v>3.1</c:v>
                </c:pt>
                <c:pt idx="26512">
                  <c:v>3.05</c:v>
                </c:pt>
                <c:pt idx="26513">
                  <c:v>2.95</c:v>
                </c:pt>
                <c:pt idx="26514">
                  <c:v>2.92</c:v>
                </c:pt>
                <c:pt idx="26515">
                  <c:v>2.85</c:v>
                </c:pt>
                <c:pt idx="26516">
                  <c:v>2.76</c:v>
                </c:pt>
                <c:pt idx="26517">
                  <c:v>2.66</c:v>
                </c:pt>
                <c:pt idx="26518">
                  <c:v>2.6</c:v>
                </c:pt>
                <c:pt idx="26519">
                  <c:v>2.5499999999999998</c:v>
                </c:pt>
                <c:pt idx="26520">
                  <c:v>2.46</c:v>
                </c:pt>
                <c:pt idx="26521">
                  <c:v>2.38</c:v>
                </c:pt>
                <c:pt idx="26522">
                  <c:v>2.2999999999999998</c:v>
                </c:pt>
                <c:pt idx="26523">
                  <c:v>2.25</c:v>
                </c:pt>
                <c:pt idx="26524">
                  <c:v>2.2200000000000002</c:v>
                </c:pt>
                <c:pt idx="26525">
                  <c:v>2.2000000000000002</c:v>
                </c:pt>
                <c:pt idx="26526">
                  <c:v>2.17</c:v>
                </c:pt>
                <c:pt idx="26527">
                  <c:v>2.14</c:v>
                </c:pt>
                <c:pt idx="26528">
                  <c:v>2.0699999999999998</c:v>
                </c:pt>
                <c:pt idx="26529">
                  <c:v>2.02</c:v>
                </c:pt>
                <c:pt idx="26530">
                  <c:v>1.98</c:v>
                </c:pt>
                <c:pt idx="26531">
                  <c:v>1.99</c:v>
                </c:pt>
                <c:pt idx="26532">
                  <c:v>2.02</c:v>
                </c:pt>
                <c:pt idx="26533">
                  <c:v>2</c:v>
                </c:pt>
                <c:pt idx="26534">
                  <c:v>2.0299999999999998</c:v>
                </c:pt>
                <c:pt idx="26535">
                  <c:v>2.06</c:v>
                </c:pt>
                <c:pt idx="26536">
                  <c:v>2.1</c:v>
                </c:pt>
                <c:pt idx="26537">
                  <c:v>2.1800000000000002</c:v>
                </c:pt>
                <c:pt idx="26538">
                  <c:v>2.25</c:v>
                </c:pt>
                <c:pt idx="26539">
                  <c:v>2.38</c:v>
                </c:pt>
                <c:pt idx="26540">
                  <c:v>2.42</c:v>
                </c:pt>
                <c:pt idx="26541">
                  <c:v>2.42</c:v>
                </c:pt>
                <c:pt idx="26542">
                  <c:v>2.42</c:v>
                </c:pt>
                <c:pt idx="26543">
                  <c:v>2.39</c:v>
                </c:pt>
                <c:pt idx="26544">
                  <c:v>2.39</c:v>
                </c:pt>
                <c:pt idx="26545">
                  <c:v>2.4500000000000002</c:v>
                </c:pt>
                <c:pt idx="26546">
                  <c:v>2.54</c:v>
                </c:pt>
                <c:pt idx="26547">
                  <c:v>2.64</c:v>
                </c:pt>
                <c:pt idx="26548">
                  <c:v>2.71</c:v>
                </c:pt>
                <c:pt idx="26549">
                  <c:v>2.75</c:v>
                </c:pt>
                <c:pt idx="26550">
                  <c:v>2.77</c:v>
                </c:pt>
                <c:pt idx="26551">
                  <c:v>2.81</c:v>
                </c:pt>
                <c:pt idx="26552">
                  <c:v>2.83</c:v>
                </c:pt>
                <c:pt idx="26553">
                  <c:v>2.81</c:v>
                </c:pt>
                <c:pt idx="26554">
                  <c:v>2.78</c:v>
                </c:pt>
                <c:pt idx="26555">
                  <c:v>2.64</c:v>
                </c:pt>
                <c:pt idx="26556">
                  <c:v>2.5299999999999998</c:v>
                </c:pt>
                <c:pt idx="26557">
                  <c:v>2.4900000000000002</c:v>
                </c:pt>
                <c:pt idx="26558">
                  <c:v>2.5</c:v>
                </c:pt>
                <c:pt idx="26559">
                  <c:v>2.5499999999999998</c:v>
                </c:pt>
                <c:pt idx="26560">
                  <c:v>2.64</c:v>
                </c:pt>
                <c:pt idx="26561">
                  <c:v>2.7</c:v>
                </c:pt>
                <c:pt idx="26562">
                  <c:v>2.72</c:v>
                </c:pt>
                <c:pt idx="26563">
                  <c:v>2.73</c:v>
                </c:pt>
                <c:pt idx="26564">
                  <c:v>2.73</c:v>
                </c:pt>
                <c:pt idx="26565">
                  <c:v>2.73</c:v>
                </c:pt>
                <c:pt idx="26566">
                  <c:v>2.78</c:v>
                </c:pt>
                <c:pt idx="26567">
                  <c:v>2.86</c:v>
                </c:pt>
                <c:pt idx="26568">
                  <c:v>2.92</c:v>
                </c:pt>
                <c:pt idx="26569">
                  <c:v>3</c:v>
                </c:pt>
                <c:pt idx="26570">
                  <c:v>3.06</c:v>
                </c:pt>
                <c:pt idx="26571">
                  <c:v>3.15</c:v>
                </c:pt>
                <c:pt idx="26572">
                  <c:v>3.23</c:v>
                </c:pt>
                <c:pt idx="26573">
                  <c:v>3.21</c:v>
                </c:pt>
                <c:pt idx="26574">
                  <c:v>3.2</c:v>
                </c:pt>
                <c:pt idx="26575">
                  <c:v>3.15</c:v>
                </c:pt>
                <c:pt idx="26576">
                  <c:v>3.1</c:v>
                </c:pt>
                <c:pt idx="26577">
                  <c:v>3.02</c:v>
                </c:pt>
                <c:pt idx="26578">
                  <c:v>2.92</c:v>
                </c:pt>
                <c:pt idx="26579">
                  <c:v>2.86</c:v>
                </c:pt>
                <c:pt idx="26580">
                  <c:v>2.82</c:v>
                </c:pt>
                <c:pt idx="26581">
                  <c:v>2.8</c:v>
                </c:pt>
                <c:pt idx="26582">
                  <c:v>2.77</c:v>
                </c:pt>
                <c:pt idx="26583">
                  <c:v>2.78</c:v>
                </c:pt>
                <c:pt idx="26584">
                  <c:v>2.66</c:v>
                </c:pt>
                <c:pt idx="26585">
                  <c:v>2.62</c:v>
                </c:pt>
                <c:pt idx="26586">
                  <c:v>2.69</c:v>
                </c:pt>
                <c:pt idx="26587">
                  <c:v>2.76</c:v>
                </c:pt>
                <c:pt idx="26588">
                  <c:v>2.85</c:v>
                </c:pt>
                <c:pt idx="26589">
                  <c:v>2.85</c:v>
                </c:pt>
                <c:pt idx="26590">
                  <c:v>2.8</c:v>
                </c:pt>
                <c:pt idx="26591">
                  <c:v>2.73</c:v>
                </c:pt>
                <c:pt idx="26592">
                  <c:v>2.68</c:v>
                </c:pt>
                <c:pt idx="26593">
                  <c:v>2.69</c:v>
                </c:pt>
                <c:pt idx="26594">
                  <c:v>2.68</c:v>
                </c:pt>
                <c:pt idx="26595">
                  <c:v>2.67</c:v>
                </c:pt>
                <c:pt idx="26596">
                  <c:v>2.66</c:v>
                </c:pt>
                <c:pt idx="26597">
                  <c:v>2.63</c:v>
                </c:pt>
                <c:pt idx="26598">
                  <c:v>2.62</c:v>
                </c:pt>
                <c:pt idx="26599">
                  <c:v>2.6</c:v>
                </c:pt>
                <c:pt idx="26600">
                  <c:v>2.57</c:v>
                </c:pt>
                <c:pt idx="26601">
                  <c:v>2.5499999999999998</c:v>
                </c:pt>
                <c:pt idx="26602">
                  <c:v>2.59</c:v>
                </c:pt>
                <c:pt idx="26603">
                  <c:v>2.63</c:v>
                </c:pt>
                <c:pt idx="26604">
                  <c:v>2.65</c:v>
                </c:pt>
                <c:pt idx="26605">
                  <c:v>2.7</c:v>
                </c:pt>
                <c:pt idx="26606">
                  <c:v>2.78</c:v>
                </c:pt>
                <c:pt idx="26607">
                  <c:v>2.85</c:v>
                </c:pt>
                <c:pt idx="26608">
                  <c:v>2.85</c:v>
                </c:pt>
                <c:pt idx="26609">
                  <c:v>2.84</c:v>
                </c:pt>
                <c:pt idx="26610">
                  <c:v>2.83</c:v>
                </c:pt>
                <c:pt idx="26611">
                  <c:v>2.83</c:v>
                </c:pt>
                <c:pt idx="26612">
                  <c:v>2.82</c:v>
                </c:pt>
                <c:pt idx="26613">
                  <c:v>2.88</c:v>
                </c:pt>
                <c:pt idx="26614">
                  <c:v>2.9</c:v>
                </c:pt>
                <c:pt idx="26615">
                  <c:v>2.96</c:v>
                </c:pt>
                <c:pt idx="26616">
                  <c:v>3.1</c:v>
                </c:pt>
                <c:pt idx="26617">
                  <c:v>3.2</c:v>
                </c:pt>
                <c:pt idx="26618">
                  <c:v>3.24</c:v>
                </c:pt>
                <c:pt idx="26619">
                  <c:v>3.26</c:v>
                </c:pt>
                <c:pt idx="26620">
                  <c:v>3.3</c:v>
                </c:pt>
                <c:pt idx="26621">
                  <c:v>3.34</c:v>
                </c:pt>
                <c:pt idx="26622">
                  <c:v>3.47</c:v>
                </c:pt>
                <c:pt idx="26623">
                  <c:v>3.55</c:v>
                </c:pt>
                <c:pt idx="26624">
                  <c:v>3.72</c:v>
                </c:pt>
                <c:pt idx="26625">
                  <c:v>3.9</c:v>
                </c:pt>
                <c:pt idx="26626">
                  <c:v>4.0199999999999996</c:v>
                </c:pt>
                <c:pt idx="26627">
                  <c:v>4.16</c:v>
                </c:pt>
                <c:pt idx="26628">
                  <c:v>4.22</c:v>
                </c:pt>
                <c:pt idx="26629">
                  <c:v>4.3</c:v>
                </c:pt>
                <c:pt idx="26630">
                  <c:v>4.32</c:v>
                </c:pt>
                <c:pt idx="26631">
                  <c:v>4.34</c:v>
                </c:pt>
                <c:pt idx="26632">
                  <c:v>4.3600000000000003</c:v>
                </c:pt>
                <c:pt idx="26633">
                  <c:v>4.38</c:v>
                </c:pt>
                <c:pt idx="26634">
                  <c:v>4.3600000000000003</c:v>
                </c:pt>
                <c:pt idx="26635">
                  <c:v>4.3</c:v>
                </c:pt>
                <c:pt idx="26636">
                  <c:v>4.2</c:v>
                </c:pt>
                <c:pt idx="26637">
                  <c:v>4.0999999999999996</c:v>
                </c:pt>
                <c:pt idx="26638">
                  <c:v>4.13</c:v>
                </c:pt>
                <c:pt idx="26639">
                  <c:v>4.17</c:v>
                </c:pt>
                <c:pt idx="26640">
                  <c:v>4.2</c:v>
                </c:pt>
                <c:pt idx="26641">
                  <c:v>4.3</c:v>
                </c:pt>
                <c:pt idx="26642">
                  <c:v>4.33</c:v>
                </c:pt>
                <c:pt idx="26643">
                  <c:v>4.3499999999999996</c:v>
                </c:pt>
                <c:pt idx="26644">
                  <c:v>4.37</c:v>
                </c:pt>
                <c:pt idx="26645">
                  <c:v>4.4000000000000004</c:v>
                </c:pt>
                <c:pt idx="26646">
                  <c:v>4.42</c:v>
                </c:pt>
                <c:pt idx="26647">
                  <c:v>4.47</c:v>
                </c:pt>
                <c:pt idx="26648">
                  <c:v>4.53</c:v>
                </c:pt>
                <c:pt idx="26649">
                  <c:v>4.5599999999999996</c:v>
                </c:pt>
                <c:pt idx="26650">
                  <c:v>4.5599999999999996</c:v>
                </c:pt>
                <c:pt idx="26651">
                  <c:v>4.54</c:v>
                </c:pt>
                <c:pt idx="26652">
                  <c:v>4.55</c:v>
                </c:pt>
                <c:pt idx="26653">
                  <c:v>4.6100000000000003</c:v>
                </c:pt>
                <c:pt idx="26654">
                  <c:v>4.66</c:v>
                </c:pt>
                <c:pt idx="26655">
                  <c:v>4.7</c:v>
                </c:pt>
                <c:pt idx="26656">
                  <c:v>4.7</c:v>
                </c:pt>
                <c:pt idx="26657">
                  <c:v>4.67</c:v>
                </c:pt>
                <c:pt idx="26658">
                  <c:v>4.5999999999999996</c:v>
                </c:pt>
                <c:pt idx="26659">
                  <c:v>4.5599999999999996</c:v>
                </c:pt>
                <c:pt idx="26660">
                  <c:v>4.5</c:v>
                </c:pt>
                <c:pt idx="26661">
                  <c:v>4.45</c:v>
                </c:pt>
                <c:pt idx="26662">
                  <c:v>4.5</c:v>
                </c:pt>
                <c:pt idx="26663">
                  <c:v>4.55</c:v>
                </c:pt>
                <c:pt idx="26664">
                  <c:v>4.63</c:v>
                </c:pt>
                <c:pt idx="26665">
                  <c:v>4.75</c:v>
                </c:pt>
                <c:pt idx="26666">
                  <c:v>4.8600000000000003</c:v>
                </c:pt>
                <c:pt idx="26667">
                  <c:v>4.96</c:v>
                </c:pt>
                <c:pt idx="26668">
                  <c:v>5.0599999999999996</c:v>
                </c:pt>
                <c:pt idx="26669">
                  <c:v>5.17</c:v>
                </c:pt>
                <c:pt idx="26670">
                  <c:v>5.18</c:v>
                </c:pt>
                <c:pt idx="26671">
                  <c:v>5.18</c:v>
                </c:pt>
                <c:pt idx="26672">
                  <c:v>5.14</c:v>
                </c:pt>
                <c:pt idx="26673">
                  <c:v>5.04</c:v>
                </c:pt>
                <c:pt idx="26674">
                  <c:v>4.8</c:v>
                </c:pt>
                <c:pt idx="26675">
                  <c:v>4.51</c:v>
                </c:pt>
                <c:pt idx="26676">
                  <c:v>4.17</c:v>
                </c:pt>
                <c:pt idx="26677">
                  <c:v>3.89</c:v>
                </c:pt>
                <c:pt idx="26678">
                  <c:v>3.65</c:v>
                </c:pt>
                <c:pt idx="26679">
                  <c:v>3.49</c:v>
                </c:pt>
                <c:pt idx="26680">
                  <c:v>3.4</c:v>
                </c:pt>
                <c:pt idx="26681">
                  <c:v>3.4</c:v>
                </c:pt>
                <c:pt idx="26682">
                  <c:v>3.5</c:v>
                </c:pt>
                <c:pt idx="26683">
                  <c:v>3.65</c:v>
                </c:pt>
                <c:pt idx="26684">
                  <c:v>3.76</c:v>
                </c:pt>
                <c:pt idx="26685">
                  <c:v>3.88</c:v>
                </c:pt>
                <c:pt idx="26686">
                  <c:v>4</c:v>
                </c:pt>
                <c:pt idx="26687">
                  <c:v>4.13</c:v>
                </c:pt>
                <c:pt idx="26688">
                  <c:v>4.22</c:v>
                </c:pt>
                <c:pt idx="26689">
                  <c:v>4.25</c:v>
                </c:pt>
                <c:pt idx="26690">
                  <c:v>4.2300000000000004</c:v>
                </c:pt>
                <c:pt idx="26691">
                  <c:v>4.1900000000000004</c:v>
                </c:pt>
                <c:pt idx="26692">
                  <c:v>4.1500000000000004</c:v>
                </c:pt>
                <c:pt idx="26693">
                  <c:v>4.1500000000000004</c:v>
                </c:pt>
                <c:pt idx="26694">
                  <c:v>4.12</c:v>
                </c:pt>
                <c:pt idx="26695">
                  <c:v>4.0999999999999996</c:v>
                </c:pt>
                <c:pt idx="26696">
                  <c:v>4.08</c:v>
                </c:pt>
                <c:pt idx="26697">
                  <c:v>4.03</c:v>
                </c:pt>
                <c:pt idx="26698">
                  <c:v>3.96</c:v>
                </c:pt>
                <c:pt idx="26699">
                  <c:v>3.87</c:v>
                </c:pt>
                <c:pt idx="26700">
                  <c:v>3.78</c:v>
                </c:pt>
                <c:pt idx="26701">
                  <c:v>3.64</c:v>
                </c:pt>
                <c:pt idx="26702">
                  <c:v>3.52</c:v>
                </c:pt>
                <c:pt idx="26703">
                  <c:v>3.43</c:v>
                </c:pt>
                <c:pt idx="26704">
                  <c:v>3.37</c:v>
                </c:pt>
                <c:pt idx="26705">
                  <c:v>3.37</c:v>
                </c:pt>
                <c:pt idx="26706">
                  <c:v>3.39</c:v>
                </c:pt>
                <c:pt idx="26707">
                  <c:v>3.4</c:v>
                </c:pt>
                <c:pt idx="26708">
                  <c:v>3.39</c:v>
                </c:pt>
                <c:pt idx="26709">
                  <c:v>3.38</c:v>
                </c:pt>
                <c:pt idx="26710">
                  <c:v>3.37</c:v>
                </c:pt>
                <c:pt idx="26711">
                  <c:v>3.43</c:v>
                </c:pt>
                <c:pt idx="26712">
                  <c:v>3.59</c:v>
                </c:pt>
                <c:pt idx="26713">
                  <c:v>3.82</c:v>
                </c:pt>
                <c:pt idx="26714">
                  <c:v>3.95</c:v>
                </c:pt>
                <c:pt idx="26715">
                  <c:v>3.85</c:v>
                </c:pt>
                <c:pt idx="26716">
                  <c:v>3.73</c:v>
                </c:pt>
                <c:pt idx="26717">
                  <c:v>3.48</c:v>
                </c:pt>
                <c:pt idx="26718">
                  <c:v>3.28</c:v>
                </c:pt>
                <c:pt idx="26719">
                  <c:v>3.23</c:v>
                </c:pt>
                <c:pt idx="26720">
                  <c:v>3.25</c:v>
                </c:pt>
                <c:pt idx="26721">
                  <c:v>3.27</c:v>
                </c:pt>
                <c:pt idx="26722">
                  <c:v>3.3</c:v>
                </c:pt>
                <c:pt idx="26723">
                  <c:v>3.2</c:v>
                </c:pt>
                <c:pt idx="26724">
                  <c:v>3.12</c:v>
                </c:pt>
                <c:pt idx="26725">
                  <c:v>3.07</c:v>
                </c:pt>
                <c:pt idx="26726">
                  <c:v>3.08</c:v>
                </c:pt>
                <c:pt idx="26727">
                  <c:v>3.12</c:v>
                </c:pt>
                <c:pt idx="26728">
                  <c:v>3.17</c:v>
                </c:pt>
                <c:pt idx="26729">
                  <c:v>3.19</c:v>
                </c:pt>
                <c:pt idx="26730">
                  <c:v>3.17</c:v>
                </c:pt>
                <c:pt idx="26731">
                  <c:v>3.15</c:v>
                </c:pt>
                <c:pt idx="26732">
                  <c:v>3.14</c:v>
                </c:pt>
                <c:pt idx="26733">
                  <c:v>3.22</c:v>
                </c:pt>
                <c:pt idx="26734">
                  <c:v>3.4</c:v>
                </c:pt>
                <c:pt idx="26735">
                  <c:v>3.78</c:v>
                </c:pt>
                <c:pt idx="26736">
                  <c:v>4.08</c:v>
                </c:pt>
                <c:pt idx="26737">
                  <c:v>4.3600000000000003</c:v>
                </c:pt>
                <c:pt idx="26738">
                  <c:v>4.66</c:v>
                </c:pt>
                <c:pt idx="26739">
                  <c:v>4.96</c:v>
                </c:pt>
                <c:pt idx="26740">
                  <c:v>5.25</c:v>
                </c:pt>
                <c:pt idx="26741">
                  <c:v>5.53</c:v>
                </c:pt>
                <c:pt idx="26742">
                  <c:v>5.8</c:v>
                </c:pt>
                <c:pt idx="26743">
                  <c:v>6.01</c:v>
                </c:pt>
                <c:pt idx="26744">
                  <c:v>6.18</c:v>
                </c:pt>
                <c:pt idx="26745">
                  <c:v>6.25</c:v>
                </c:pt>
                <c:pt idx="26746">
                  <c:v>6.26</c:v>
                </c:pt>
                <c:pt idx="26747">
                  <c:v>6.2</c:v>
                </c:pt>
                <c:pt idx="26748">
                  <c:v>6.12</c:v>
                </c:pt>
                <c:pt idx="26749">
                  <c:v>5.96</c:v>
                </c:pt>
                <c:pt idx="26750">
                  <c:v>5.81</c:v>
                </c:pt>
                <c:pt idx="26751">
                  <c:v>5.62</c:v>
                </c:pt>
                <c:pt idx="26752">
                  <c:v>5.45</c:v>
                </c:pt>
                <c:pt idx="26753">
                  <c:v>5.27</c:v>
                </c:pt>
                <c:pt idx="26754">
                  <c:v>5.13</c:v>
                </c:pt>
                <c:pt idx="26755">
                  <c:v>5</c:v>
                </c:pt>
                <c:pt idx="26756">
                  <c:v>4.88</c:v>
                </c:pt>
                <c:pt idx="26757">
                  <c:v>4.7699999999999996</c:v>
                </c:pt>
                <c:pt idx="26758">
                  <c:v>4.67</c:v>
                </c:pt>
                <c:pt idx="26759">
                  <c:v>4.6100000000000003</c:v>
                </c:pt>
                <c:pt idx="26760">
                  <c:v>4.5599999999999996</c:v>
                </c:pt>
                <c:pt idx="26761">
                  <c:v>4.5199999999999996</c:v>
                </c:pt>
                <c:pt idx="26762">
                  <c:v>4.5</c:v>
                </c:pt>
                <c:pt idx="26763">
                  <c:v>4.49</c:v>
                </c:pt>
                <c:pt idx="26764">
                  <c:v>4.4400000000000004</c:v>
                </c:pt>
                <c:pt idx="26765">
                  <c:v>4.38</c:v>
                </c:pt>
                <c:pt idx="26766">
                  <c:v>4.3</c:v>
                </c:pt>
                <c:pt idx="26767">
                  <c:v>4.25</c:v>
                </c:pt>
                <c:pt idx="26768">
                  <c:v>4.2300000000000004</c:v>
                </c:pt>
                <c:pt idx="26769">
                  <c:v>4.22</c:v>
                </c:pt>
                <c:pt idx="26770">
                  <c:v>4.2</c:v>
                </c:pt>
                <c:pt idx="26771">
                  <c:v>4.2300000000000004</c:v>
                </c:pt>
                <c:pt idx="26772">
                  <c:v>4.1900000000000004</c:v>
                </c:pt>
                <c:pt idx="26773">
                  <c:v>4.12</c:v>
                </c:pt>
                <c:pt idx="26774">
                  <c:v>4.07</c:v>
                </c:pt>
                <c:pt idx="26775">
                  <c:v>4.05</c:v>
                </c:pt>
                <c:pt idx="26776">
                  <c:v>4.0199999999999996</c:v>
                </c:pt>
                <c:pt idx="26777">
                  <c:v>3.98</c:v>
                </c:pt>
                <c:pt idx="26778">
                  <c:v>3.93</c:v>
                </c:pt>
                <c:pt idx="26779">
                  <c:v>3.86</c:v>
                </c:pt>
                <c:pt idx="26780">
                  <c:v>3.82</c:v>
                </c:pt>
                <c:pt idx="26781">
                  <c:v>3.82</c:v>
                </c:pt>
                <c:pt idx="26782">
                  <c:v>3.84</c:v>
                </c:pt>
                <c:pt idx="26783">
                  <c:v>3.9</c:v>
                </c:pt>
                <c:pt idx="26784">
                  <c:v>3.94</c:v>
                </c:pt>
                <c:pt idx="26785">
                  <c:v>3.97</c:v>
                </c:pt>
                <c:pt idx="26786">
                  <c:v>3.98</c:v>
                </c:pt>
                <c:pt idx="26787">
                  <c:v>3.97</c:v>
                </c:pt>
                <c:pt idx="26788">
                  <c:v>3.96</c:v>
                </c:pt>
                <c:pt idx="26789">
                  <c:v>3.96</c:v>
                </c:pt>
                <c:pt idx="26790">
                  <c:v>3.98</c:v>
                </c:pt>
                <c:pt idx="26791">
                  <c:v>4</c:v>
                </c:pt>
                <c:pt idx="26792">
                  <c:v>4.0199999999999996</c:v>
                </c:pt>
                <c:pt idx="26793">
                  <c:v>4.04</c:v>
                </c:pt>
                <c:pt idx="26794">
                  <c:v>4.04</c:v>
                </c:pt>
                <c:pt idx="26795">
                  <c:v>4.0199999999999996</c:v>
                </c:pt>
                <c:pt idx="26796">
                  <c:v>4.04</c:v>
                </c:pt>
                <c:pt idx="26797">
                  <c:v>4.0599999999999996</c:v>
                </c:pt>
                <c:pt idx="26798">
                  <c:v>4.0999999999999996</c:v>
                </c:pt>
                <c:pt idx="26799">
                  <c:v>4.13</c:v>
                </c:pt>
                <c:pt idx="26800">
                  <c:v>4.08</c:v>
                </c:pt>
                <c:pt idx="26801">
                  <c:v>4.03</c:v>
                </c:pt>
                <c:pt idx="26802">
                  <c:v>3.97</c:v>
                </c:pt>
                <c:pt idx="26803">
                  <c:v>3.88</c:v>
                </c:pt>
                <c:pt idx="26804">
                  <c:v>3.88</c:v>
                </c:pt>
                <c:pt idx="26805">
                  <c:v>3.88</c:v>
                </c:pt>
                <c:pt idx="26806">
                  <c:v>3.86</c:v>
                </c:pt>
                <c:pt idx="26807">
                  <c:v>3.8</c:v>
                </c:pt>
                <c:pt idx="26808">
                  <c:v>3.73</c:v>
                </c:pt>
                <c:pt idx="26809">
                  <c:v>3.68</c:v>
                </c:pt>
                <c:pt idx="26810">
                  <c:v>3.66</c:v>
                </c:pt>
                <c:pt idx="26811">
                  <c:v>3.68</c:v>
                </c:pt>
                <c:pt idx="26812">
                  <c:v>3.66</c:v>
                </c:pt>
                <c:pt idx="26813">
                  <c:v>3.62</c:v>
                </c:pt>
                <c:pt idx="26814">
                  <c:v>3.66</c:v>
                </c:pt>
                <c:pt idx="26815">
                  <c:v>3.62</c:v>
                </c:pt>
                <c:pt idx="26816">
                  <c:v>3.6</c:v>
                </c:pt>
                <c:pt idx="26817">
                  <c:v>3.62</c:v>
                </c:pt>
                <c:pt idx="26818">
                  <c:v>3.67</c:v>
                </c:pt>
                <c:pt idx="26819">
                  <c:v>3.69</c:v>
                </c:pt>
                <c:pt idx="26820">
                  <c:v>3.75</c:v>
                </c:pt>
                <c:pt idx="26821">
                  <c:v>3.68</c:v>
                </c:pt>
                <c:pt idx="26822">
                  <c:v>3.63</c:v>
                </c:pt>
                <c:pt idx="26823">
                  <c:v>3.6</c:v>
                </c:pt>
                <c:pt idx="26824">
                  <c:v>3.62</c:v>
                </c:pt>
                <c:pt idx="26825">
                  <c:v>3.63</c:v>
                </c:pt>
                <c:pt idx="26826">
                  <c:v>3.68</c:v>
                </c:pt>
                <c:pt idx="26827">
                  <c:v>3.72</c:v>
                </c:pt>
                <c:pt idx="26828">
                  <c:v>3.68</c:v>
                </c:pt>
                <c:pt idx="26829">
                  <c:v>3.65</c:v>
                </c:pt>
                <c:pt idx="26830">
                  <c:v>3.62</c:v>
                </c:pt>
                <c:pt idx="26831">
                  <c:v>3.64</c:v>
                </c:pt>
                <c:pt idx="26832">
                  <c:v>3.68</c:v>
                </c:pt>
                <c:pt idx="26833">
                  <c:v>3.86</c:v>
                </c:pt>
                <c:pt idx="26834">
                  <c:v>4.0199999999999996</c:v>
                </c:pt>
                <c:pt idx="26835">
                  <c:v>4.26</c:v>
                </c:pt>
                <c:pt idx="26836">
                  <c:v>4.4800000000000004</c:v>
                </c:pt>
                <c:pt idx="26837">
                  <c:v>4.6900000000000004</c:v>
                </c:pt>
                <c:pt idx="26838">
                  <c:v>4.9000000000000004</c:v>
                </c:pt>
                <c:pt idx="26839">
                  <c:v>5.1100000000000003</c:v>
                </c:pt>
                <c:pt idx="26840">
                  <c:v>5.22</c:v>
                </c:pt>
                <c:pt idx="26841">
                  <c:v>5.27</c:v>
                </c:pt>
                <c:pt idx="26842">
                  <c:v>5.0999999999999996</c:v>
                </c:pt>
                <c:pt idx="26843">
                  <c:v>5.03</c:v>
                </c:pt>
                <c:pt idx="26844">
                  <c:v>4.88</c:v>
                </c:pt>
                <c:pt idx="26845">
                  <c:v>4.7300000000000004</c:v>
                </c:pt>
                <c:pt idx="26846">
                  <c:v>4.6100000000000003</c:v>
                </c:pt>
                <c:pt idx="26847">
                  <c:v>4.54</c:v>
                </c:pt>
                <c:pt idx="26848">
                  <c:v>4.4400000000000004</c:v>
                </c:pt>
                <c:pt idx="26849">
                  <c:v>4.3099999999999996</c:v>
                </c:pt>
                <c:pt idx="26850">
                  <c:v>4.17</c:v>
                </c:pt>
                <c:pt idx="26851">
                  <c:v>4.07</c:v>
                </c:pt>
                <c:pt idx="26852">
                  <c:v>4</c:v>
                </c:pt>
                <c:pt idx="26853">
                  <c:v>4</c:v>
                </c:pt>
                <c:pt idx="26854">
                  <c:v>4</c:v>
                </c:pt>
                <c:pt idx="26855">
                  <c:v>4.0199999999999996</c:v>
                </c:pt>
                <c:pt idx="26856">
                  <c:v>4.0199999999999996</c:v>
                </c:pt>
                <c:pt idx="26857">
                  <c:v>4.0199999999999996</c:v>
                </c:pt>
                <c:pt idx="26858">
                  <c:v>3.98</c:v>
                </c:pt>
                <c:pt idx="26859">
                  <c:v>3.97</c:v>
                </c:pt>
                <c:pt idx="26860">
                  <c:v>4</c:v>
                </c:pt>
                <c:pt idx="26861">
                  <c:v>4.0199999999999996</c:v>
                </c:pt>
                <c:pt idx="26862">
                  <c:v>4.0199999999999996</c:v>
                </c:pt>
                <c:pt idx="26863">
                  <c:v>4.07</c:v>
                </c:pt>
                <c:pt idx="26864">
                  <c:v>4.22</c:v>
                </c:pt>
                <c:pt idx="26865">
                  <c:v>4.53</c:v>
                </c:pt>
                <c:pt idx="26866">
                  <c:v>4.88</c:v>
                </c:pt>
                <c:pt idx="26867">
                  <c:v>5.15</c:v>
                </c:pt>
                <c:pt idx="26868">
                  <c:v>5.32</c:v>
                </c:pt>
                <c:pt idx="26869">
                  <c:v>5.43</c:v>
                </c:pt>
                <c:pt idx="26870">
                  <c:v>5.4</c:v>
                </c:pt>
                <c:pt idx="26871">
                  <c:v>5.39</c:v>
                </c:pt>
                <c:pt idx="26872">
                  <c:v>5.35</c:v>
                </c:pt>
                <c:pt idx="26873">
                  <c:v>5.26</c:v>
                </c:pt>
                <c:pt idx="26874">
                  <c:v>5.25</c:v>
                </c:pt>
                <c:pt idx="26875">
                  <c:v>5.26</c:v>
                </c:pt>
                <c:pt idx="26876">
                  <c:v>5.34</c:v>
                </c:pt>
                <c:pt idx="26877">
                  <c:v>5.36</c:v>
                </c:pt>
                <c:pt idx="26878">
                  <c:v>5.38</c:v>
                </c:pt>
                <c:pt idx="26879">
                  <c:v>5.36</c:v>
                </c:pt>
                <c:pt idx="26880">
                  <c:v>5.34</c:v>
                </c:pt>
                <c:pt idx="26881">
                  <c:v>5.27</c:v>
                </c:pt>
                <c:pt idx="26882">
                  <c:v>5.18</c:v>
                </c:pt>
                <c:pt idx="26883">
                  <c:v>5.08</c:v>
                </c:pt>
                <c:pt idx="26884">
                  <c:v>5.0199999999999996</c:v>
                </c:pt>
                <c:pt idx="26885">
                  <c:v>4.97</c:v>
                </c:pt>
                <c:pt idx="26886">
                  <c:v>4.96</c:v>
                </c:pt>
                <c:pt idx="26887">
                  <c:v>5</c:v>
                </c:pt>
                <c:pt idx="26888">
                  <c:v>5.0199999999999996</c:v>
                </c:pt>
                <c:pt idx="26889">
                  <c:v>5.08</c:v>
                </c:pt>
                <c:pt idx="26890">
                  <c:v>5.18</c:v>
                </c:pt>
                <c:pt idx="26891">
                  <c:v>5.2</c:v>
                </c:pt>
                <c:pt idx="26892">
                  <c:v>5.2</c:v>
                </c:pt>
                <c:pt idx="26893">
                  <c:v>5.16</c:v>
                </c:pt>
                <c:pt idx="26894">
                  <c:v>5.08</c:v>
                </c:pt>
                <c:pt idx="26895">
                  <c:v>5</c:v>
                </c:pt>
                <c:pt idx="26896">
                  <c:v>4.84</c:v>
                </c:pt>
                <c:pt idx="26897">
                  <c:v>4.72</c:v>
                </c:pt>
                <c:pt idx="26898">
                  <c:v>4.55</c:v>
                </c:pt>
                <c:pt idx="26899">
                  <c:v>4.42</c:v>
                </c:pt>
                <c:pt idx="26900">
                  <c:v>4.3099999999999996</c:v>
                </c:pt>
                <c:pt idx="26901">
                  <c:v>4.24</c:v>
                </c:pt>
                <c:pt idx="26902">
                  <c:v>4.2</c:v>
                </c:pt>
                <c:pt idx="26903">
                  <c:v>4.16</c:v>
                </c:pt>
                <c:pt idx="26904">
                  <c:v>4.24</c:v>
                </c:pt>
                <c:pt idx="26905">
                  <c:v>4.37</c:v>
                </c:pt>
                <c:pt idx="26906">
                  <c:v>4.5</c:v>
                </c:pt>
                <c:pt idx="26907">
                  <c:v>4.78</c:v>
                </c:pt>
                <c:pt idx="26908">
                  <c:v>5.01</c:v>
                </c:pt>
                <c:pt idx="26909">
                  <c:v>5.24</c:v>
                </c:pt>
                <c:pt idx="26910">
                  <c:v>5.44</c:v>
                </c:pt>
                <c:pt idx="26911">
                  <c:v>5.67</c:v>
                </c:pt>
                <c:pt idx="26912">
                  <c:v>5.9</c:v>
                </c:pt>
                <c:pt idx="26913">
                  <c:v>6.05</c:v>
                </c:pt>
                <c:pt idx="26914">
                  <c:v>6.17</c:v>
                </c:pt>
                <c:pt idx="26915">
                  <c:v>6.26</c:v>
                </c:pt>
                <c:pt idx="26916">
                  <c:v>6.22</c:v>
                </c:pt>
                <c:pt idx="26917">
                  <c:v>6.11</c:v>
                </c:pt>
                <c:pt idx="26918">
                  <c:v>5.86</c:v>
                </c:pt>
                <c:pt idx="26919">
                  <c:v>5.52</c:v>
                </c:pt>
                <c:pt idx="26920">
                  <c:v>5.16</c:v>
                </c:pt>
                <c:pt idx="26921">
                  <c:v>4.9800000000000004</c:v>
                </c:pt>
                <c:pt idx="26922">
                  <c:v>4.9000000000000004</c:v>
                </c:pt>
                <c:pt idx="26923">
                  <c:v>4.91</c:v>
                </c:pt>
                <c:pt idx="26924">
                  <c:v>4.93</c:v>
                </c:pt>
                <c:pt idx="26925">
                  <c:v>4.9400000000000004</c:v>
                </c:pt>
                <c:pt idx="26926">
                  <c:v>4.93</c:v>
                </c:pt>
                <c:pt idx="26927">
                  <c:v>4.83</c:v>
                </c:pt>
                <c:pt idx="26928">
                  <c:v>4.78</c:v>
                </c:pt>
                <c:pt idx="26929">
                  <c:v>4.7</c:v>
                </c:pt>
                <c:pt idx="26930">
                  <c:v>4.74</c:v>
                </c:pt>
                <c:pt idx="26931">
                  <c:v>4.8</c:v>
                </c:pt>
                <c:pt idx="26932">
                  <c:v>4.84</c:v>
                </c:pt>
                <c:pt idx="26933">
                  <c:v>4.82</c:v>
                </c:pt>
                <c:pt idx="26934">
                  <c:v>4.7300000000000004</c:v>
                </c:pt>
                <c:pt idx="26935">
                  <c:v>4.62</c:v>
                </c:pt>
                <c:pt idx="26936">
                  <c:v>4.5199999999999996</c:v>
                </c:pt>
                <c:pt idx="26937">
                  <c:v>4.54</c:v>
                </c:pt>
                <c:pt idx="26938">
                  <c:v>4.4400000000000004</c:v>
                </c:pt>
                <c:pt idx="26939">
                  <c:v>4.43</c:v>
                </c:pt>
                <c:pt idx="26940">
                  <c:v>4.42</c:v>
                </c:pt>
                <c:pt idx="26941">
                  <c:v>4.4000000000000004</c:v>
                </c:pt>
                <c:pt idx="26942">
                  <c:v>4.4000000000000004</c:v>
                </c:pt>
                <c:pt idx="26943">
                  <c:v>4.47</c:v>
                </c:pt>
                <c:pt idx="26944">
                  <c:v>4.5599999999999996</c:v>
                </c:pt>
                <c:pt idx="26945">
                  <c:v>4.6399999999999997</c:v>
                </c:pt>
                <c:pt idx="26946">
                  <c:v>4.75</c:v>
                </c:pt>
                <c:pt idx="26947">
                  <c:v>4.82</c:v>
                </c:pt>
                <c:pt idx="26948">
                  <c:v>4.88</c:v>
                </c:pt>
                <c:pt idx="26949">
                  <c:v>4.91</c:v>
                </c:pt>
                <c:pt idx="26950">
                  <c:v>4.97</c:v>
                </c:pt>
                <c:pt idx="26951">
                  <c:v>4.97</c:v>
                </c:pt>
                <c:pt idx="26952">
                  <c:v>4.9800000000000004</c:v>
                </c:pt>
                <c:pt idx="26953">
                  <c:v>4.95</c:v>
                </c:pt>
                <c:pt idx="26954">
                  <c:v>4.8899999999999997</c:v>
                </c:pt>
                <c:pt idx="26955">
                  <c:v>4.87</c:v>
                </c:pt>
                <c:pt idx="26956">
                  <c:v>4.96</c:v>
                </c:pt>
                <c:pt idx="26957">
                  <c:v>5.08</c:v>
                </c:pt>
                <c:pt idx="26958">
                  <c:v>5.18</c:v>
                </c:pt>
                <c:pt idx="26959">
                  <c:v>5.28</c:v>
                </c:pt>
                <c:pt idx="26960">
                  <c:v>5.34</c:v>
                </c:pt>
                <c:pt idx="26961">
                  <c:v>5.37</c:v>
                </c:pt>
                <c:pt idx="26962">
                  <c:v>5.37</c:v>
                </c:pt>
                <c:pt idx="26963">
                  <c:v>5.36</c:v>
                </c:pt>
                <c:pt idx="26964">
                  <c:v>5.36</c:v>
                </c:pt>
                <c:pt idx="26965">
                  <c:v>5.34</c:v>
                </c:pt>
                <c:pt idx="26966">
                  <c:v>5.3</c:v>
                </c:pt>
                <c:pt idx="26967">
                  <c:v>5.29</c:v>
                </c:pt>
                <c:pt idx="26968">
                  <c:v>5.25</c:v>
                </c:pt>
                <c:pt idx="26969">
                  <c:v>5.0199999999999996</c:v>
                </c:pt>
                <c:pt idx="26970">
                  <c:v>4.8099999999999996</c:v>
                </c:pt>
                <c:pt idx="26971">
                  <c:v>4.6500000000000004</c:v>
                </c:pt>
                <c:pt idx="26972">
                  <c:v>4.62</c:v>
                </c:pt>
                <c:pt idx="26973">
                  <c:v>4.72</c:v>
                </c:pt>
                <c:pt idx="26974">
                  <c:v>4.87</c:v>
                </c:pt>
                <c:pt idx="26975">
                  <c:v>4.97</c:v>
                </c:pt>
                <c:pt idx="26976">
                  <c:v>5.03</c:v>
                </c:pt>
                <c:pt idx="26977">
                  <c:v>5</c:v>
                </c:pt>
                <c:pt idx="26978">
                  <c:v>4.92</c:v>
                </c:pt>
                <c:pt idx="26979">
                  <c:v>4.8600000000000003</c:v>
                </c:pt>
                <c:pt idx="26980">
                  <c:v>4.8</c:v>
                </c:pt>
                <c:pt idx="26981">
                  <c:v>4.76</c:v>
                </c:pt>
                <c:pt idx="26982">
                  <c:v>4.7300000000000004</c:v>
                </c:pt>
                <c:pt idx="26983">
                  <c:v>4.72</c:v>
                </c:pt>
                <c:pt idx="26984">
                  <c:v>4.7</c:v>
                </c:pt>
                <c:pt idx="26985">
                  <c:v>4.6500000000000004</c:v>
                </c:pt>
                <c:pt idx="26986">
                  <c:v>4.5999999999999996</c:v>
                </c:pt>
                <c:pt idx="26987">
                  <c:v>4.5599999999999996</c:v>
                </c:pt>
                <c:pt idx="26988">
                  <c:v>4.49</c:v>
                </c:pt>
                <c:pt idx="26989">
                  <c:v>4.46</c:v>
                </c:pt>
                <c:pt idx="26990">
                  <c:v>4.43</c:v>
                </c:pt>
                <c:pt idx="26991">
                  <c:v>4.4000000000000004</c:v>
                </c:pt>
                <c:pt idx="26992">
                  <c:v>4.3899999999999997</c:v>
                </c:pt>
                <c:pt idx="26993">
                  <c:v>4.3600000000000003</c:v>
                </c:pt>
                <c:pt idx="26994">
                  <c:v>4.38</c:v>
                </c:pt>
                <c:pt idx="26995">
                  <c:v>4.4800000000000004</c:v>
                </c:pt>
                <c:pt idx="26996">
                  <c:v>4.67</c:v>
                </c:pt>
                <c:pt idx="26997">
                  <c:v>4.8600000000000003</c:v>
                </c:pt>
                <c:pt idx="26998">
                  <c:v>5.04</c:v>
                </c:pt>
                <c:pt idx="26999">
                  <c:v>5.27</c:v>
                </c:pt>
                <c:pt idx="27000">
                  <c:v>5.49</c:v>
                </c:pt>
                <c:pt idx="27001">
                  <c:v>5.65</c:v>
                </c:pt>
                <c:pt idx="27002">
                  <c:v>5.79</c:v>
                </c:pt>
                <c:pt idx="27003">
                  <c:v>5.9</c:v>
                </c:pt>
                <c:pt idx="27004">
                  <c:v>5.98</c:v>
                </c:pt>
                <c:pt idx="27005">
                  <c:v>6.05</c:v>
                </c:pt>
                <c:pt idx="27006">
                  <c:v>6.14</c:v>
                </c:pt>
                <c:pt idx="27007">
                  <c:v>6.21</c:v>
                </c:pt>
                <c:pt idx="27008">
                  <c:v>6.27</c:v>
                </c:pt>
                <c:pt idx="27009">
                  <c:v>6.3</c:v>
                </c:pt>
                <c:pt idx="27010">
                  <c:v>6.35</c:v>
                </c:pt>
                <c:pt idx="27011">
                  <c:v>6.35</c:v>
                </c:pt>
                <c:pt idx="27012">
                  <c:v>6.35</c:v>
                </c:pt>
                <c:pt idx="27013">
                  <c:v>6.35</c:v>
                </c:pt>
                <c:pt idx="27014">
                  <c:v>6.35</c:v>
                </c:pt>
                <c:pt idx="27015">
                  <c:v>6.35</c:v>
                </c:pt>
                <c:pt idx="27016">
                  <c:v>6.36</c:v>
                </c:pt>
                <c:pt idx="27017">
                  <c:v>6.36</c:v>
                </c:pt>
                <c:pt idx="27018">
                  <c:v>6.35</c:v>
                </c:pt>
                <c:pt idx="27019">
                  <c:v>6.32</c:v>
                </c:pt>
                <c:pt idx="27020">
                  <c:v>6.31</c:v>
                </c:pt>
                <c:pt idx="27021">
                  <c:v>6.27</c:v>
                </c:pt>
                <c:pt idx="27022">
                  <c:v>6.25</c:v>
                </c:pt>
                <c:pt idx="27023">
                  <c:v>6.25</c:v>
                </c:pt>
                <c:pt idx="27024">
                  <c:v>6.26</c:v>
                </c:pt>
                <c:pt idx="27025">
                  <c:v>6.25</c:v>
                </c:pt>
                <c:pt idx="27026">
                  <c:v>6.23</c:v>
                </c:pt>
                <c:pt idx="27027">
                  <c:v>6.21</c:v>
                </c:pt>
                <c:pt idx="27028">
                  <c:v>6.2</c:v>
                </c:pt>
                <c:pt idx="27029">
                  <c:v>6.19</c:v>
                </c:pt>
                <c:pt idx="27030">
                  <c:v>6.17</c:v>
                </c:pt>
                <c:pt idx="27031">
                  <c:v>6.16</c:v>
                </c:pt>
                <c:pt idx="27032">
                  <c:v>6.16</c:v>
                </c:pt>
                <c:pt idx="27033">
                  <c:v>6.18</c:v>
                </c:pt>
                <c:pt idx="27034">
                  <c:v>6.22</c:v>
                </c:pt>
                <c:pt idx="27035">
                  <c:v>6.28</c:v>
                </c:pt>
                <c:pt idx="27036">
                  <c:v>6.35</c:v>
                </c:pt>
                <c:pt idx="27037">
                  <c:v>6.44</c:v>
                </c:pt>
                <c:pt idx="27038">
                  <c:v>6.55</c:v>
                </c:pt>
                <c:pt idx="27039">
                  <c:v>6.64</c:v>
                </c:pt>
                <c:pt idx="27040">
                  <c:v>6.72</c:v>
                </c:pt>
                <c:pt idx="27041">
                  <c:v>6.77</c:v>
                </c:pt>
                <c:pt idx="27042">
                  <c:v>6.8</c:v>
                </c:pt>
                <c:pt idx="27043">
                  <c:v>6.81</c:v>
                </c:pt>
                <c:pt idx="27044">
                  <c:v>6.78</c:v>
                </c:pt>
                <c:pt idx="27045">
                  <c:v>6.69</c:v>
                </c:pt>
                <c:pt idx="27046">
                  <c:v>6.52</c:v>
                </c:pt>
                <c:pt idx="27047">
                  <c:v>6.44</c:v>
                </c:pt>
                <c:pt idx="27048">
                  <c:v>6.27</c:v>
                </c:pt>
                <c:pt idx="27049">
                  <c:v>6.1</c:v>
                </c:pt>
                <c:pt idx="27050">
                  <c:v>5.94</c:v>
                </c:pt>
                <c:pt idx="27051">
                  <c:v>5.75</c:v>
                </c:pt>
                <c:pt idx="27052">
                  <c:v>5.56</c:v>
                </c:pt>
                <c:pt idx="27053">
                  <c:v>5.39</c:v>
                </c:pt>
                <c:pt idx="27054">
                  <c:v>5.28</c:v>
                </c:pt>
                <c:pt idx="27055">
                  <c:v>5.19</c:v>
                </c:pt>
                <c:pt idx="27056">
                  <c:v>5.1100000000000003</c:v>
                </c:pt>
                <c:pt idx="27057">
                  <c:v>5.0199999999999996</c:v>
                </c:pt>
                <c:pt idx="27058">
                  <c:v>4.92</c:v>
                </c:pt>
                <c:pt idx="27059">
                  <c:v>4.7300000000000004</c:v>
                </c:pt>
                <c:pt idx="27060">
                  <c:v>4.54</c:v>
                </c:pt>
                <c:pt idx="27061">
                  <c:v>4.42</c:v>
                </c:pt>
                <c:pt idx="27062">
                  <c:v>4.32</c:v>
                </c:pt>
                <c:pt idx="27063">
                  <c:v>4.1900000000000004</c:v>
                </c:pt>
                <c:pt idx="27064">
                  <c:v>4.07</c:v>
                </c:pt>
                <c:pt idx="27065">
                  <c:v>4</c:v>
                </c:pt>
                <c:pt idx="27066">
                  <c:v>3.91</c:v>
                </c:pt>
                <c:pt idx="27067">
                  <c:v>3.9</c:v>
                </c:pt>
                <c:pt idx="27068">
                  <c:v>3.83</c:v>
                </c:pt>
                <c:pt idx="27069">
                  <c:v>3.82</c:v>
                </c:pt>
                <c:pt idx="27070">
                  <c:v>3.83</c:v>
                </c:pt>
                <c:pt idx="27071">
                  <c:v>3.92</c:v>
                </c:pt>
                <c:pt idx="27072">
                  <c:v>4</c:v>
                </c:pt>
                <c:pt idx="27073">
                  <c:v>4.08</c:v>
                </c:pt>
                <c:pt idx="27074">
                  <c:v>4.16</c:v>
                </c:pt>
                <c:pt idx="27075">
                  <c:v>4.16</c:v>
                </c:pt>
                <c:pt idx="27076">
                  <c:v>4.09</c:v>
                </c:pt>
                <c:pt idx="27077">
                  <c:v>4</c:v>
                </c:pt>
                <c:pt idx="27078">
                  <c:v>3.96</c:v>
                </c:pt>
                <c:pt idx="27079">
                  <c:v>3.92</c:v>
                </c:pt>
                <c:pt idx="27080">
                  <c:v>3.92</c:v>
                </c:pt>
                <c:pt idx="27081">
                  <c:v>3.96</c:v>
                </c:pt>
                <c:pt idx="27082">
                  <c:v>4.03</c:v>
                </c:pt>
                <c:pt idx="27083">
                  <c:v>4.12</c:v>
                </c:pt>
                <c:pt idx="27084">
                  <c:v>4.22</c:v>
                </c:pt>
                <c:pt idx="27085">
                  <c:v>4.3099999999999996</c:v>
                </c:pt>
                <c:pt idx="27086">
                  <c:v>4.38</c:v>
                </c:pt>
                <c:pt idx="27087">
                  <c:v>4.42</c:v>
                </c:pt>
                <c:pt idx="27088">
                  <c:v>4.45</c:v>
                </c:pt>
                <c:pt idx="27089">
                  <c:v>4.4800000000000004</c:v>
                </c:pt>
                <c:pt idx="27090">
                  <c:v>4.5199999999999996</c:v>
                </c:pt>
                <c:pt idx="27091">
                  <c:v>4.5199999999999996</c:v>
                </c:pt>
                <c:pt idx="27092">
                  <c:v>4.5</c:v>
                </c:pt>
                <c:pt idx="27093">
                  <c:v>4.47</c:v>
                </c:pt>
                <c:pt idx="27094">
                  <c:v>4.42</c:v>
                </c:pt>
                <c:pt idx="27095">
                  <c:v>4.38</c:v>
                </c:pt>
                <c:pt idx="27096">
                  <c:v>4.33</c:v>
                </c:pt>
                <c:pt idx="27097">
                  <c:v>4.1500000000000004</c:v>
                </c:pt>
                <c:pt idx="27098">
                  <c:v>3.97</c:v>
                </c:pt>
                <c:pt idx="27099">
                  <c:v>3.83</c:v>
                </c:pt>
                <c:pt idx="27100">
                  <c:v>3.76</c:v>
                </c:pt>
                <c:pt idx="27101">
                  <c:v>3.78</c:v>
                </c:pt>
                <c:pt idx="27102">
                  <c:v>3.92</c:v>
                </c:pt>
                <c:pt idx="27103">
                  <c:v>4</c:v>
                </c:pt>
                <c:pt idx="27104">
                  <c:v>3.92</c:v>
                </c:pt>
                <c:pt idx="27105">
                  <c:v>3.82</c:v>
                </c:pt>
                <c:pt idx="27106">
                  <c:v>3.77</c:v>
                </c:pt>
                <c:pt idx="27107">
                  <c:v>3.81</c:v>
                </c:pt>
                <c:pt idx="27108">
                  <c:v>3.89</c:v>
                </c:pt>
                <c:pt idx="27109">
                  <c:v>3.98</c:v>
                </c:pt>
                <c:pt idx="27110">
                  <c:v>4.03</c:v>
                </c:pt>
                <c:pt idx="27111">
                  <c:v>4.0599999999999996</c:v>
                </c:pt>
                <c:pt idx="27112">
                  <c:v>4.0599999999999996</c:v>
                </c:pt>
                <c:pt idx="27113">
                  <c:v>4.0599999999999996</c:v>
                </c:pt>
                <c:pt idx="27114">
                  <c:v>4.1399999999999997</c:v>
                </c:pt>
                <c:pt idx="27115">
                  <c:v>4.34</c:v>
                </c:pt>
                <c:pt idx="27116">
                  <c:v>4.54</c:v>
                </c:pt>
                <c:pt idx="27117">
                  <c:v>4.7</c:v>
                </c:pt>
                <c:pt idx="27118">
                  <c:v>4.8</c:v>
                </c:pt>
                <c:pt idx="27119">
                  <c:v>4.82</c:v>
                </c:pt>
                <c:pt idx="27120">
                  <c:v>4.8</c:v>
                </c:pt>
                <c:pt idx="27121">
                  <c:v>4.74</c:v>
                </c:pt>
                <c:pt idx="27122">
                  <c:v>4.6500000000000004</c:v>
                </c:pt>
                <c:pt idx="27123">
                  <c:v>4.5999999999999996</c:v>
                </c:pt>
                <c:pt idx="27124">
                  <c:v>4.58</c:v>
                </c:pt>
                <c:pt idx="27125">
                  <c:v>4.5599999999999996</c:v>
                </c:pt>
                <c:pt idx="27126">
                  <c:v>4.5199999999999996</c:v>
                </c:pt>
                <c:pt idx="27127">
                  <c:v>4.4800000000000004</c:v>
                </c:pt>
                <c:pt idx="27128">
                  <c:v>4.42</c:v>
                </c:pt>
                <c:pt idx="27129">
                  <c:v>4.33</c:v>
                </c:pt>
                <c:pt idx="27130">
                  <c:v>4.22</c:v>
                </c:pt>
                <c:pt idx="27131">
                  <c:v>4.16</c:v>
                </c:pt>
                <c:pt idx="27132">
                  <c:v>4.12</c:v>
                </c:pt>
                <c:pt idx="27133">
                  <c:v>4.05</c:v>
                </c:pt>
                <c:pt idx="27134">
                  <c:v>4.0199999999999996</c:v>
                </c:pt>
                <c:pt idx="27135">
                  <c:v>3.97</c:v>
                </c:pt>
                <c:pt idx="27136">
                  <c:v>3.92</c:v>
                </c:pt>
                <c:pt idx="27137">
                  <c:v>3.88</c:v>
                </c:pt>
                <c:pt idx="27138">
                  <c:v>3.9</c:v>
                </c:pt>
                <c:pt idx="27139">
                  <c:v>3.97</c:v>
                </c:pt>
                <c:pt idx="27140">
                  <c:v>4.03</c:v>
                </c:pt>
                <c:pt idx="27141">
                  <c:v>4.0599999999999996</c:v>
                </c:pt>
                <c:pt idx="27142">
                  <c:v>4.05</c:v>
                </c:pt>
                <c:pt idx="27143">
                  <c:v>4</c:v>
                </c:pt>
                <c:pt idx="27144">
                  <c:v>3.96</c:v>
                </c:pt>
                <c:pt idx="27145">
                  <c:v>3.9</c:v>
                </c:pt>
                <c:pt idx="27146">
                  <c:v>3.9</c:v>
                </c:pt>
                <c:pt idx="27147">
                  <c:v>3.92</c:v>
                </c:pt>
                <c:pt idx="27148">
                  <c:v>4</c:v>
                </c:pt>
                <c:pt idx="27149">
                  <c:v>3.97</c:v>
                </c:pt>
                <c:pt idx="27150">
                  <c:v>3.86</c:v>
                </c:pt>
                <c:pt idx="27151">
                  <c:v>3.86</c:v>
                </c:pt>
                <c:pt idx="27152">
                  <c:v>3.85</c:v>
                </c:pt>
                <c:pt idx="27153">
                  <c:v>3.99</c:v>
                </c:pt>
                <c:pt idx="27154">
                  <c:v>4.0599999999999996</c:v>
                </c:pt>
                <c:pt idx="27155">
                  <c:v>4.0999999999999996</c:v>
                </c:pt>
                <c:pt idx="27156">
                  <c:v>4.08</c:v>
                </c:pt>
                <c:pt idx="27157">
                  <c:v>4.05</c:v>
                </c:pt>
                <c:pt idx="27158">
                  <c:v>4.04</c:v>
                </c:pt>
                <c:pt idx="27159">
                  <c:v>4.0999999999999996</c:v>
                </c:pt>
                <c:pt idx="27160">
                  <c:v>4.18</c:v>
                </c:pt>
                <c:pt idx="27161">
                  <c:v>4.21</c:v>
                </c:pt>
                <c:pt idx="27162">
                  <c:v>4.21</c:v>
                </c:pt>
                <c:pt idx="27163">
                  <c:v>4.17</c:v>
                </c:pt>
                <c:pt idx="27164">
                  <c:v>4.12</c:v>
                </c:pt>
                <c:pt idx="27165">
                  <c:v>4.0999999999999996</c:v>
                </c:pt>
                <c:pt idx="27166">
                  <c:v>4.0999999999999996</c:v>
                </c:pt>
                <c:pt idx="27167">
                  <c:v>4.16</c:v>
                </c:pt>
                <c:pt idx="27168">
                  <c:v>4.1900000000000004</c:v>
                </c:pt>
                <c:pt idx="27169">
                  <c:v>4.22</c:v>
                </c:pt>
                <c:pt idx="27170">
                  <c:v>4.24</c:v>
                </c:pt>
                <c:pt idx="27171">
                  <c:v>4.22</c:v>
                </c:pt>
                <c:pt idx="27172">
                  <c:v>4.18</c:v>
                </c:pt>
                <c:pt idx="27173">
                  <c:v>4.13</c:v>
                </c:pt>
                <c:pt idx="27174">
                  <c:v>4.0599999999999996</c:v>
                </c:pt>
                <c:pt idx="27175">
                  <c:v>4.0999999999999996</c:v>
                </c:pt>
                <c:pt idx="27176">
                  <c:v>4.0999999999999996</c:v>
                </c:pt>
                <c:pt idx="27177">
                  <c:v>4.0599999999999996</c:v>
                </c:pt>
                <c:pt idx="27178">
                  <c:v>4.04</c:v>
                </c:pt>
                <c:pt idx="27179">
                  <c:v>4.0199999999999996</c:v>
                </c:pt>
                <c:pt idx="27180">
                  <c:v>4</c:v>
                </c:pt>
                <c:pt idx="27181">
                  <c:v>3.97</c:v>
                </c:pt>
                <c:pt idx="27182">
                  <c:v>3.94</c:v>
                </c:pt>
                <c:pt idx="27183">
                  <c:v>3.93</c:v>
                </c:pt>
                <c:pt idx="27184">
                  <c:v>3.9</c:v>
                </c:pt>
                <c:pt idx="27185">
                  <c:v>3.85</c:v>
                </c:pt>
                <c:pt idx="27186">
                  <c:v>3.82</c:v>
                </c:pt>
                <c:pt idx="27187">
                  <c:v>3.85</c:v>
                </c:pt>
                <c:pt idx="27188">
                  <c:v>3.94</c:v>
                </c:pt>
                <c:pt idx="27189">
                  <c:v>4.0199999999999996</c:v>
                </c:pt>
                <c:pt idx="27190">
                  <c:v>4.04</c:v>
                </c:pt>
                <c:pt idx="27191">
                  <c:v>4.0199999999999996</c:v>
                </c:pt>
                <c:pt idx="27192">
                  <c:v>4</c:v>
                </c:pt>
                <c:pt idx="27193">
                  <c:v>3.97</c:v>
                </c:pt>
                <c:pt idx="27194">
                  <c:v>3.94</c:v>
                </c:pt>
                <c:pt idx="27195">
                  <c:v>3.97</c:v>
                </c:pt>
                <c:pt idx="27196">
                  <c:v>4.0199999999999996</c:v>
                </c:pt>
                <c:pt idx="27197">
                  <c:v>4.0599999999999996</c:v>
                </c:pt>
                <c:pt idx="27198">
                  <c:v>4.08</c:v>
                </c:pt>
                <c:pt idx="27199">
                  <c:v>4.07</c:v>
                </c:pt>
                <c:pt idx="27200">
                  <c:v>4.0199999999999996</c:v>
                </c:pt>
                <c:pt idx="27201">
                  <c:v>3.98</c:v>
                </c:pt>
                <c:pt idx="27202">
                  <c:v>3.95</c:v>
                </c:pt>
                <c:pt idx="27203">
                  <c:v>3.91</c:v>
                </c:pt>
                <c:pt idx="27204">
                  <c:v>3.89</c:v>
                </c:pt>
                <c:pt idx="27205">
                  <c:v>3.88</c:v>
                </c:pt>
                <c:pt idx="27206">
                  <c:v>3.86</c:v>
                </c:pt>
                <c:pt idx="27207">
                  <c:v>3.83</c:v>
                </c:pt>
                <c:pt idx="27208">
                  <c:v>3.8</c:v>
                </c:pt>
                <c:pt idx="27209">
                  <c:v>3.8</c:v>
                </c:pt>
                <c:pt idx="27210">
                  <c:v>3.82</c:v>
                </c:pt>
                <c:pt idx="27211">
                  <c:v>3.89</c:v>
                </c:pt>
                <c:pt idx="27212">
                  <c:v>3.98</c:v>
                </c:pt>
                <c:pt idx="27213">
                  <c:v>4.09</c:v>
                </c:pt>
                <c:pt idx="27214">
                  <c:v>4.16</c:v>
                </c:pt>
                <c:pt idx="27215">
                  <c:v>4.1900000000000004</c:v>
                </c:pt>
                <c:pt idx="27216">
                  <c:v>4.24</c:v>
                </c:pt>
                <c:pt idx="27217">
                  <c:v>4.24</c:v>
                </c:pt>
                <c:pt idx="27218">
                  <c:v>4.2</c:v>
                </c:pt>
                <c:pt idx="27219">
                  <c:v>4.21</c:v>
                </c:pt>
                <c:pt idx="27220">
                  <c:v>4.21</c:v>
                </c:pt>
                <c:pt idx="27221">
                  <c:v>4.2300000000000004</c:v>
                </c:pt>
                <c:pt idx="27222">
                  <c:v>4.26</c:v>
                </c:pt>
                <c:pt idx="27223">
                  <c:v>4.28</c:v>
                </c:pt>
                <c:pt idx="27224">
                  <c:v>4.29</c:v>
                </c:pt>
                <c:pt idx="27225">
                  <c:v>4.3</c:v>
                </c:pt>
                <c:pt idx="27226">
                  <c:v>4.3099999999999996</c:v>
                </c:pt>
                <c:pt idx="27227">
                  <c:v>4.33</c:v>
                </c:pt>
                <c:pt idx="27228">
                  <c:v>4.34</c:v>
                </c:pt>
                <c:pt idx="27229">
                  <c:v>4.37</c:v>
                </c:pt>
                <c:pt idx="27230">
                  <c:v>4.46</c:v>
                </c:pt>
                <c:pt idx="27231">
                  <c:v>4.62</c:v>
                </c:pt>
                <c:pt idx="27232">
                  <c:v>4.72</c:v>
                </c:pt>
                <c:pt idx="27233">
                  <c:v>4.72</c:v>
                </c:pt>
                <c:pt idx="27234">
                  <c:v>4.58</c:v>
                </c:pt>
                <c:pt idx="27235">
                  <c:v>4.38</c:v>
                </c:pt>
                <c:pt idx="27236">
                  <c:v>4.24</c:v>
                </c:pt>
                <c:pt idx="27237">
                  <c:v>4.22</c:v>
                </c:pt>
                <c:pt idx="27238">
                  <c:v>4.33</c:v>
                </c:pt>
                <c:pt idx="27239">
                  <c:v>4.4800000000000004</c:v>
                </c:pt>
                <c:pt idx="27240">
                  <c:v>4.6399999999999997</c:v>
                </c:pt>
                <c:pt idx="27241">
                  <c:v>4.7699999999999996</c:v>
                </c:pt>
                <c:pt idx="27242">
                  <c:v>4.83</c:v>
                </c:pt>
                <c:pt idx="27243">
                  <c:v>4.82</c:v>
                </c:pt>
                <c:pt idx="27244">
                  <c:v>4.8</c:v>
                </c:pt>
                <c:pt idx="27245">
                  <c:v>4.8600000000000003</c:v>
                </c:pt>
                <c:pt idx="27246">
                  <c:v>4.87</c:v>
                </c:pt>
                <c:pt idx="27247">
                  <c:v>4.88</c:v>
                </c:pt>
                <c:pt idx="27248">
                  <c:v>4.88</c:v>
                </c:pt>
                <c:pt idx="27249">
                  <c:v>4.88</c:v>
                </c:pt>
                <c:pt idx="27250">
                  <c:v>4.8499999999999996</c:v>
                </c:pt>
                <c:pt idx="27251">
                  <c:v>4.72</c:v>
                </c:pt>
                <c:pt idx="27252">
                  <c:v>4.57</c:v>
                </c:pt>
                <c:pt idx="27253">
                  <c:v>4.43</c:v>
                </c:pt>
                <c:pt idx="27254">
                  <c:v>4.28</c:v>
                </c:pt>
                <c:pt idx="27255">
                  <c:v>4.0999999999999996</c:v>
                </c:pt>
                <c:pt idx="27256">
                  <c:v>3.97</c:v>
                </c:pt>
                <c:pt idx="27257">
                  <c:v>3.89</c:v>
                </c:pt>
                <c:pt idx="27258">
                  <c:v>3.92</c:v>
                </c:pt>
                <c:pt idx="27259">
                  <c:v>4</c:v>
                </c:pt>
                <c:pt idx="27260">
                  <c:v>4.12</c:v>
                </c:pt>
                <c:pt idx="27261">
                  <c:v>4.1900000000000004</c:v>
                </c:pt>
                <c:pt idx="27262">
                  <c:v>4.1900000000000004</c:v>
                </c:pt>
                <c:pt idx="27263">
                  <c:v>4.1500000000000004</c:v>
                </c:pt>
                <c:pt idx="27264">
                  <c:v>4.13</c:v>
                </c:pt>
                <c:pt idx="27265">
                  <c:v>4.2</c:v>
                </c:pt>
                <c:pt idx="27266">
                  <c:v>4.22</c:v>
                </c:pt>
                <c:pt idx="27267">
                  <c:v>4.24</c:v>
                </c:pt>
                <c:pt idx="27268">
                  <c:v>4.25</c:v>
                </c:pt>
                <c:pt idx="27269">
                  <c:v>4.18</c:v>
                </c:pt>
                <c:pt idx="27270">
                  <c:v>4.09</c:v>
                </c:pt>
                <c:pt idx="27271">
                  <c:v>4</c:v>
                </c:pt>
                <c:pt idx="27272">
                  <c:v>3.96</c:v>
                </c:pt>
                <c:pt idx="27273">
                  <c:v>4.0199999999999996</c:v>
                </c:pt>
                <c:pt idx="27274">
                  <c:v>4.03</c:v>
                </c:pt>
                <c:pt idx="27275">
                  <c:v>4.17</c:v>
                </c:pt>
                <c:pt idx="27276">
                  <c:v>4.32</c:v>
                </c:pt>
                <c:pt idx="27277">
                  <c:v>4.45</c:v>
                </c:pt>
                <c:pt idx="27278">
                  <c:v>4.53</c:v>
                </c:pt>
                <c:pt idx="27279">
                  <c:v>4.63</c:v>
                </c:pt>
                <c:pt idx="27280">
                  <c:v>4.63</c:v>
                </c:pt>
                <c:pt idx="27281">
                  <c:v>4.6500000000000004</c:v>
                </c:pt>
                <c:pt idx="27282">
                  <c:v>4.5999999999999996</c:v>
                </c:pt>
                <c:pt idx="27283">
                  <c:v>4.45</c:v>
                </c:pt>
                <c:pt idx="27284">
                  <c:v>4.18</c:v>
                </c:pt>
                <c:pt idx="27285">
                  <c:v>4.16</c:v>
                </c:pt>
                <c:pt idx="27286">
                  <c:v>4.09</c:v>
                </c:pt>
                <c:pt idx="27287">
                  <c:v>4.07</c:v>
                </c:pt>
                <c:pt idx="27288">
                  <c:v>4.0599999999999996</c:v>
                </c:pt>
                <c:pt idx="27289">
                  <c:v>4.05</c:v>
                </c:pt>
                <c:pt idx="27290">
                  <c:v>4.05</c:v>
                </c:pt>
                <c:pt idx="27291">
                  <c:v>4.04</c:v>
                </c:pt>
                <c:pt idx="27292">
                  <c:v>4.04</c:v>
                </c:pt>
                <c:pt idx="27293">
                  <c:v>4.07</c:v>
                </c:pt>
                <c:pt idx="27294">
                  <c:v>4.18</c:v>
                </c:pt>
                <c:pt idx="27295">
                  <c:v>4.2</c:v>
                </c:pt>
                <c:pt idx="27296">
                  <c:v>4.13</c:v>
                </c:pt>
                <c:pt idx="27297">
                  <c:v>4.04</c:v>
                </c:pt>
                <c:pt idx="27298">
                  <c:v>3.95</c:v>
                </c:pt>
                <c:pt idx="27299">
                  <c:v>3.9</c:v>
                </c:pt>
                <c:pt idx="27300">
                  <c:v>3.9</c:v>
                </c:pt>
                <c:pt idx="27301">
                  <c:v>3.94</c:v>
                </c:pt>
                <c:pt idx="27302">
                  <c:v>3.98</c:v>
                </c:pt>
                <c:pt idx="27303">
                  <c:v>3.99</c:v>
                </c:pt>
                <c:pt idx="27304">
                  <c:v>3.96</c:v>
                </c:pt>
                <c:pt idx="27305">
                  <c:v>3.96</c:v>
                </c:pt>
                <c:pt idx="27306">
                  <c:v>3.96</c:v>
                </c:pt>
                <c:pt idx="27307">
                  <c:v>4.0199999999999996</c:v>
                </c:pt>
                <c:pt idx="27308">
                  <c:v>4.05</c:v>
                </c:pt>
                <c:pt idx="27309">
                  <c:v>4.0599999999999996</c:v>
                </c:pt>
                <c:pt idx="27310">
                  <c:v>4.0599999999999996</c:v>
                </c:pt>
                <c:pt idx="27311">
                  <c:v>4.0199999999999996</c:v>
                </c:pt>
                <c:pt idx="27312">
                  <c:v>4</c:v>
                </c:pt>
                <c:pt idx="27313">
                  <c:v>3.97</c:v>
                </c:pt>
                <c:pt idx="27314">
                  <c:v>3.98</c:v>
                </c:pt>
                <c:pt idx="27315">
                  <c:v>4</c:v>
                </c:pt>
                <c:pt idx="27316">
                  <c:v>4.0599999999999996</c:v>
                </c:pt>
                <c:pt idx="27317">
                  <c:v>4.04</c:v>
                </c:pt>
                <c:pt idx="27318">
                  <c:v>4.0199999999999996</c:v>
                </c:pt>
                <c:pt idx="27319">
                  <c:v>4</c:v>
                </c:pt>
                <c:pt idx="27320">
                  <c:v>4</c:v>
                </c:pt>
                <c:pt idx="27321">
                  <c:v>4</c:v>
                </c:pt>
                <c:pt idx="27322">
                  <c:v>4.05</c:v>
                </c:pt>
                <c:pt idx="27323">
                  <c:v>4.07</c:v>
                </c:pt>
                <c:pt idx="27324">
                  <c:v>4.07</c:v>
                </c:pt>
                <c:pt idx="27325">
                  <c:v>4.0199999999999996</c:v>
                </c:pt>
                <c:pt idx="27326">
                  <c:v>3.94</c:v>
                </c:pt>
                <c:pt idx="27327">
                  <c:v>3.95</c:v>
                </c:pt>
                <c:pt idx="27328">
                  <c:v>4.05</c:v>
                </c:pt>
                <c:pt idx="27329">
                  <c:v>4.43</c:v>
                </c:pt>
                <c:pt idx="27330">
                  <c:v>4.8</c:v>
                </c:pt>
                <c:pt idx="27331">
                  <c:v>5.0599999999999996</c:v>
                </c:pt>
                <c:pt idx="27332">
                  <c:v>5.26</c:v>
                </c:pt>
                <c:pt idx="27333">
                  <c:v>5.41</c:v>
                </c:pt>
                <c:pt idx="27334">
                  <c:v>5.52</c:v>
                </c:pt>
                <c:pt idx="27335">
                  <c:v>5.59</c:v>
                </c:pt>
                <c:pt idx="27336">
                  <c:v>5.62</c:v>
                </c:pt>
                <c:pt idx="27337">
                  <c:v>5.63</c:v>
                </c:pt>
                <c:pt idx="27338">
                  <c:v>5.63</c:v>
                </c:pt>
                <c:pt idx="27339">
                  <c:v>5.57</c:v>
                </c:pt>
                <c:pt idx="27340">
                  <c:v>5.52</c:v>
                </c:pt>
                <c:pt idx="27341">
                  <c:v>5.48</c:v>
                </c:pt>
                <c:pt idx="27342">
                  <c:v>5.4</c:v>
                </c:pt>
                <c:pt idx="27343">
                  <c:v>5.31</c:v>
                </c:pt>
                <c:pt idx="27344">
                  <c:v>5.22</c:v>
                </c:pt>
                <c:pt idx="27345">
                  <c:v>5.16</c:v>
                </c:pt>
                <c:pt idx="27346">
                  <c:v>5.16</c:v>
                </c:pt>
                <c:pt idx="27347">
                  <c:v>5.2</c:v>
                </c:pt>
                <c:pt idx="27348">
                  <c:v>5.24</c:v>
                </c:pt>
                <c:pt idx="27349">
                  <c:v>5.28</c:v>
                </c:pt>
                <c:pt idx="27350">
                  <c:v>5.36</c:v>
                </c:pt>
                <c:pt idx="27351">
                  <c:v>5.44</c:v>
                </c:pt>
                <c:pt idx="27352">
                  <c:v>5.48</c:v>
                </c:pt>
                <c:pt idx="27353">
                  <c:v>5.58</c:v>
                </c:pt>
                <c:pt idx="27354">
                  <c:v>5.67</c:v>
                </c:pt>
                <c:pt idx="27355">
                  <c:v>5.73</c:v>
                </c:pt>
                <c:pt idx="27356">
                  <c:v>5.75</c:v>
                </c:pt>
                <c:pt idx="27357">
                  <c:v>5.77</c:v>
                </c:pt>
                <c:pt idx="27358">
                  <c:v>5.82</c:v>
                </c:pt>
                <c:pt idx="27359">
                  <c:v>5.85</c:v>
                </c:pt>
                <c:pt idx="27360">
                  <c:v>5.88</c:v>
                </c:pt>
                <c:pt idx="27361">
                  <c:v>5.95</c:v>
                </c:pt>
                <c:pt idx="27362">
                  <c:v>5.99</c:v>
                </c:pt>
                <c:pt idx="27363">
                  <c:v>6.06</c:v>
                </c:pt>
                <c:pt idx="27364">
                  <c:v>6.12</c:v>
                </c:pt>
                <c:pt idx="27365">
                  <c:v>6.19</c:v>
                </c:pt>
                <c:pt idx="27366">
                  <c:v>6.24</c:v>
                </c:pt>
                <c:pt idx="27367">
                  <c:v>6.29</c:v>
                </c:pt>
                <c:pt idx="27368">
                  <c:v>6.34</c:v>
                </c:pt>
                <c:pt idx="27369">
                  <c:v>6.4</c:v>
                </c:pt>
                <c:pt idx="27370">
                  <c:v>6.42</c:v>
                </c:pt>
                <c:pt idx="27371">
                  <c:v>6.42</c:v>
                </c:pt>
                <c:pt idx="27372">
                  <c:v>6.42</c:v>
                </c:pt>
                <c:pt idx="27373">
                  <c:v>6.41</c:v>
                </c:pt>
                <c:pt idx="27374">
                  <c:v>6.4</c:v>
                </c:pt>
                <c:pt idx="27375">
                  <c:v>6.41</c:v>
                </c:pt>
                <c:pt idx="27376">
                  <c:v>6.4</c:v>
                </c:pt>
                <c:pt idx="27377">
                  <c:v>6.38</c:v>
                </c:pt>
                <c:pt idx="27378">
                  <c:v>6.38</c:v>
                </c:pt>
                <c:pt idx="27379">
                  <c:v>6.41</c:v>
                </c:pt>
                <c:pt idx="27380">
                  <c:v>6.3</c:v>
                </c:pt>
                <c:pt idx="27381">
                  <c:v>6.2</c:v>
                </c:pt>
                <c:pt idx="27382">
                  <c:v>6.02</c:v>
                </c:pt>
                <c:pt idx="27383">
                  <c:v>5.84</c:v>
                </c:pt>
                <c:pt idx="27384">
                  <c:v>5.65</c:v>
                </c:pt>
                <c:pt idx="27385">
                  <c:v>5.49</c:v>
                </c:pt>
                <c:pt idx="27386">
                  <c:v>5.35</c:v>
                </c:pt>
                <c:pt idx="27387">
                  <c:v>5.22</c:v>
                </c:pt>
                <c:pt idx="27388">
                  <c:v>5.0599999999999996</c:v>
                </c:pt>
                <c:pt idx="27389">
                  <c:v>4.92</c:v>
                </c:pt>
                <c:pt idx="27390">
                  <c:v>4.74</c:v>
                </c:pt>
                <c:pt idx="27391">
                  <c:v>4.62</c:v>
                </c:pt>
                <c:pt idx="27392">
                  <c:v>4.54</c:v>
                </c:pt>
                <c:pt idx="27393">
                  <c:v>4.5</c:v>
                </c:pt>
                <c:pt idx="27394">
                  <c:v>4.45</c:v>
                </c:pt>
                <c:pt idx="27395">
                  <c:v>4.45</c:v>
                </c:pt>
                <c:pt idx="27396">
                  <c:v>4.45</c:v>
                </c:pt>
                <c:pt idx="27397">
                  <c:v>4.4800000000000004</c:v>
                </c:pt>
                <c:pt idx="27398">
                  <c:v>4.46</c:v>
                </c:pt>
                <c:pt idx="27399">
                  <c:v>4.45</c:v>
                </c:pt>
                <c:pt idx="27400">
                  <c:v>4.45</c:v>
                </c:pt>
                <c:pt idx="27401">
                  <c:v>4.38</c:v>
                </c:pt>
                <c:pt idx="27402">
                  <c:v>4.3099999999999996</c:v>
                </c:pt>
                <c:pt idx="27403">
                  <c:v>4.22</c:v>
                </c:pt>
                <c:pt idx="27404">
                  <c:v>4.16</c:v>
                </c:pt>
                <c:pt idx="27405">
                  <c:v>4.0999999999999996</c:v>
                </c:pt>
                <c:pt idx="27406">
                  <c:v>4.0599999999999996</c:v>
                </c:pt>
                <c:pt idx="27407">
                  <c:v>4.0599999999999996</c:v>
                </c:pt>
                <c:pt idx="27408">
                  <c:v>4.08</c:v>
                </c:pt>
                <c:pt idx="27409">
                  <c:v>4.08</c:v>
                </c:pt>
                <c:pt idx="27410">
                  <c:v>4.0999999999999996</c:v>
                </c:pt>
                <c:pt idx="27411">
                  <c:v>4.07</c:v>
                </c:pt>
                <c:pt idx="27412">
                  <c:v>4.0599999999999996</c:v>
                </c:pt>
                <c:pt idx="27413">
                  <c:v>4.0999999999999996</c:v>
                </c:pt>
                <c:pt idx="27414">
                  <c:v>4.1100000000000003</c:v>
                </c:pt>
                <c:pt idx="27415">
                  <c:v>4.1100000000000003</c:v>
                </c:pt>
                <c:pt idx="27416">
                  <c:v>4.1100000000000003</c:v>
                </c:pt>
                <c:pt idx="27417">
                  <c:v>4.1100000000000003</c:v>
                </c:pt>
                <c:pt idx="27418">
                  <c:v>4.12</c:v>
                </c:pt>
                <c:pt idx="27419">
                  <c:v>4.0999999999999996</c:v>
                </c:pt>
                <c:pt idx="27420">
                  <c:v>4.05</c:v>
                </c:pt>
                <c:pt idx="27421">
                  <c:v>4</c:v>
                </c:pt>
                <c:pt idx="27422">
                  <c:v>3.94</c:v>
                </c:pt>
                <c:pt idx="27423">
                  <c:v>3.86</c:v>
                </c:pt>
                <c:pt idx="27424">
                  <c:v>3.85</c:v>
                </c:pt>
                <c:pt idx="27425">
                  <c:v>3.65</c:v>
                </c:pt>
                <c:pt idx="27426">
                  <c:v>3.6</c:v>
                </c:pt>
                <c:pt idx="27427">
                  <c:v>3.58</c:v>
                </c:pt>
                <c:pt idx="27428">
                  <c:v>3.56</c:v>
                </c:pt>
                <c:pt idx="27429">
                  <c:v>3.52</c:v>
                </c:pt>
                <c:pt idx="27430">
                  <c:v>3.45</c:v>
                </c:pt>
                <c:pt idx="27431">
                  <c:v>3.4</c:v>
                </c:pt>
                <c:pt idx="27432">
                  <c:v>3.38</c:v>
                </c:pt>
                <c:pt idx="27433">
                  <c:v>3.36</c:v>
                </c:pt>
                <c:pt idx="27434">
                  <c:v>3.43</c:v>
                </c:pt>
                <c:pt idx="27435">
                  <c:v>3.47</c:v>
                </c:pt>
                <c:pt idx="27436">
                  <c:v>3.48</c:v>
                </c:pt>
                <c:pt idx="27437">
                  <c:v>3.47</c:v>
                </c:pt>
                <c:pt idx="27438">
                  <c:v>3.48</c:v>
                </c:pt>
                <c:pt idx="27439">
                  <c:v>3.48</c:v>
                </c:pt>
                <c:pt idx="27440">
                  <c:v>3.5</c:v>
                </c:pt>
                <c:pt idx="27441">
                  <c:v>3.5</c:v>
                </c:pt>
                <c:pt idx="27442">
                  <c:v>3.46</c:v>
                </c:pt>
                <c:pt idx="27443">
                  <c:v>3.41</c:v>
                </c:pt>
                <c:pt idx="27444">
                  <c:v>3.38</c:v>
                </c:pt>
                <c:pt idx="27445">
                  <c:v>3.37</c:v>
                </c:pt>
                <c:pt idx="27446">
                  <c:v>3.37</c:v>
                </c:pt>
                <c:pt idx="27447">
                  <c:v>3.37</c:v>
                </c:pt>
                <c:pt idx="27448">
                  <c:v>3.4</c:v>
                </c:pt>
                <c:pt idx="27449">
                  <c:v>3.37</c:v>
                </c:pt>
                <c:pt idx="27450">
                  <c:v>3.32</c:v>
                </c:pt>
                <c:pt idx="27451">
                  <c:v>3.23</c:v>
                </c:pt>
                <c:pt idx="27452">
                  <c:v>3.22</c:v>
                </c:pt>
                <c:pt idx="27453">
                  <c:v>3.23</c:v>
                </c:pt>
                <c:pt idx="27454">
                  <c:v>3.41</c:v>
                </c:pt>
                <c:pt idx="27455">
                  <c:v>3.8</c:v>
                </c:pt>
                <c:pt idx="27456">
                  <c:v>4.37</c:v>
                </c:pt>
                <c:pt idx="27457">
                  <c:v>4.8</c:v>
                </c:pt>
                <c:pt idx="27458">
                  <c:v>5</c:v>
                </c:pt>
                <c:pt idx="27459">
                  <c:v>5.05</c:v>
                </c:pt>
                <c:pt idx="27460">
                  <c:v>4.95</c:v>
                </c:pt>
                <c:pt idx="27461">
                  <c:v>4.8</c:v>
                </c:pt>
                <c:pt idx="27462">
                  <c:v>4.62</c:v>
                </c:pt>
                <c:pt idx="27463">
                  <c:v>4.53</c:v>
                </c:pt>
                <c:pt idx="27464">
                  <c:v>4.26</c:v>
                </c:pt>
                <c:pt idx="27465">
                  <c:v>4.05</c:v>
                </c:pt>
                <c:pt idx="27466">
                  <c:v>3.92</c:v>
                </c:pt>
                <c:pt idx="27467">
                  <c:v>3.8</c:v>
                </c:pt>
                <c:pt idx="27468">
                  <c:v>3.74</c:v>
                </c:pt>
                <c:pt idx="27469">
                  <c:v>3.67</c:v>
                </c:pt>
                <c:pt idx="27470">
                  <c:v>3.66</c:v>
                </c:pt>
                <c:pt idx="27471">
                  <c:v>3.63</c:v>
                </c:pt>
                <c:pt idx="27472">
                  <c:v>3.6</c:v>
                </c:pt>
                <c:pt idx="27473">
                  <c:v>3.53</c:v>
                </c:pt>
                <c:pt idx="27474">
                  <c:v>3.51</c:v>
                </c:pt>
                <c:pt idx="27475">
                  <c:v>3.49</c:v>
                </c:pt>
                <c:pt idx="27476">
                  <c:v>3.47</c:v>
                </c:pt>
                <c:pt idx="27477">
                  <c:v>3.44</c:v>
                </c:pt>
                <c:pt idx="27478">
                  <c:v>3.4</c:v>
                </c:pt>
                <c:pt idx="27479">
                  <c:v>3.38</c:v>
                </c:pt>
                <c:pt idx="27480">
                  <c:v>3.42</c:v>
                </c:pt>
                <c:pt idx="27481">
                  <c:v>3.53</c:v>
                </c:pt>
                <c:pt idx="27482">
                  <c:v>3.5</c:v>
                </c:pt>
                <c:pt idx="27483">
                  <c:v>3.41</c:v>
                </c:pt>
                <c:pt idx="27484">
                  <c:v>3.3</c:v>
                </c:pt>
                <c:pt idx="27485">
                  <c:v>3.24</c:v>
                </c:pt>
                <c:pt idx="27486">
                  <c:v>3.16</c:v>
                </c:pt>
                <c:pt idx="27487">
                  <c:v>3.15</c:v>
                </c:pt>
                <c:pt idx="27488">
                  <c:v>3.15</c:v>
                </c:pt>
                <c:pt idx="27489">
                  <c:v>3.15</c:v>
                </c:pt>
                <c:pt idx="27490">
                  <c:v>3.16</c:v>
                </c:pt>
                <c:pt idx="27491">
                  <c:v>3.17</c:v>
                </c:pt>
                <c:pt idx="27492">
                  <c:v>3.2</c:v>
                </c:pt>
                <c:pt idx="27493">
                  <c:v>3.18</c:v>
                </c:pt>
                <c:pt idx="27494">
                  <c:v>3.2</c:v>
                </c:pt>
                <c:pt idx="27495">
                  <c:v>3.2</c:v>
                </c:pt>
                <c:pt idx="27496">
                  <c:v>3.2</c:v>
                </c:pt>
                <c:pt idx="27497">
                  <c:v>3.2</c:v>
                </c:pt>
                <c:pt idx="27498">
                  <c:v>3.24</c:v>
                </c:pt>
                <c:pt idx="27499">
                  <c:v>3.29</c:v>
                </c:pt>
                <c:pt idx="27500">
                  <c:v>3.32</c:v>
                </c:pt>
                <c:pt idx="27501">
                  <c:v>3.34</c:v>
                </c:pt>
                <c:pt idx="27502">
                  <c:v>3.35</c:v>
                </c:pt>
                <c:pt idx="27503">
                  <c:v>3.31</c:v>
                </c:pt>
                <c:pt idx="27504">
                  <c:v>3.29</c:v>
                </c:pt>
                <c:pt idx="27505">
                  <c:v>3.31</c:v>
                </c:pt>
                <c:pt idx="27506">
                  <c:v>3.3</c:v>
                </c:pt>
                <c:pt idx="27507">
                  <c:v>3.3</c:v>
                </c:pt>
                <c:pt idx="27508">
                  <c:v>3.26</c:v>
                </c:pt>
                <c:pt idx="27509">
                  <c:v>3.25</c:v>
                </c:pt>
                <c:pt idx="27510">
                  <c:v>3.31</c:v>
                </c:pt>
                <c:pt idx="27511">
                  <c:v>3.38</c:v>
                </c:pt>
                <c:pt idx="27512">
                  <c:v>3.41</c:v>
                </c:pt>
                <c:pt idx="27513">
                  <c:v>3.46</c:v>
                </c:pt>
                <c:pt idx="27514">
                  <c:v>3.46</c:v>
                </c:pt>
                <c:pt idx="27515">
                  <c:v>3.49</c:v>
                </c:pt>
                <c:pt idx="27516">
                  <c:v>3.49</c:v>
                </c:pt>
                <c:pt idx="27517">
                  <c:v>3.49</c:v>
                </c:pt>
                <c:pt idx="27518">
                  <c:v>3.52</c:v>
                </c:pt>
                <c:pt idx="27519">
                  <c:v>3.5</c:v>
                </c:pt>
                <c:pt idx="27520">
                  <c:v>3.47</c:v>
                </c:pt>
                <c:pt idx="27521">
                  <c:v>3.4</c:v>
                </c:pt>
                <c:pt idx="27522">
                  <c:v>3.36</c:v>
                </c:pt>
                <c:pt idx="27523">
                  <c:v>3.27</c:v>
                </c:pt>
                <c:pt idx="27524">
                  <c:v>3.22</c:v>
                </c:pt>
                <c:pt idx="27525">
                  <c:v>3.18</c:v>
                </c:pt>
                <c:pt idx="27526">
                  <c:v>3.16</c:v>
                </c:pt>
                <c:pt idx="27527">
                  <c:v>3.14</c:v>
                </c:pt>
                <c:pt idx="27528">
                  <c:v>3.08</c:v>
                </c:pt>
                <c:pt idx="27529">
                  <c:v>3</c:v>
                </c:pt>
                <c:pt idx="27530">
                  <c:v>2.94</c:v>
                </c:pt>
                <c:pt idx="27531">
                  <c:v>2.9</c:v>
                </c:pt>
                <c:pt idx="27532">
                  <c:v>2.9</c:v>
                </c:pt>
                <c:pt idx="27533">
                  <c:v>3</c:v>
                </c:pt>
                <c:pt idx="27534">
                  <c:v>2.97</c:v>
                </c:pt>
                <c:pt idx="27535">
                  <c:v>2.9</c:v>
                </c:pt>
                <c:pt idx="27536">
                  <c:v>2.8</c:v>
                </c:pt>
                <c:pt idx="27537">
                  <c:v>2.74</c:v>
                </c:pt>
                <c:pt idx="27538">
                  <c:v>2.66</c:v>
                </c:pt>
                <c:pt idx="27539">
                  <c:v>2.62</c:v>
                </c:pt>
                <c:pt idx="27540">
                  <c:v>2.6</c:v>
                </c:pt>
                <c:pt idx="27541">
                  <c:v>2.58</c:v>
                </c:pt>
                <c:pt idx="27542">
                  <c:v>2.5</c:v>
                </c:pt>
                <c:pt idx="27543">
                  <c:v>2.46</c:v>
                </c:pt>
                <c:pt idx="27544">
                  <c:v>2.39</c:v>
                </c:pt>
                <c:pt idx="27545">
                  <c:v>2.39</c:v>
                </c:pt>
                <c:pt idx="27546">
                  <c:v>2.52</c:v>
                </c:pt>
                <c:pt idx="27547">
                  <c:v>2.6</c:v>
                </c:pt>
                <c:pt idx="27548">
                  <c:v>2.62</c:v>
                </c:pt>
                <c:pt idx="27549">
                  <c:v>2.63</c:v>
                </c:pt>
                <c:pt idx="27550">
                  <c:v>2.54</c:v>
                </c:pt>
                <c:pt idx="27551">
                  <c:v>2.4900000000000002</c:v>
                </c:pt>
                <c:pt idx="27552">
                  <c:v>2.52</c:v>
                </c:pt>
                <c:pt idx="27553">
                  <c:v>2.56</c:v>
                </c:pt>
                <c:pt idx="27554">
                  <c:v>2.64</c:v>
                </c:pt>
                <c:pt idx="27555">
                  <c:v>2.67</c:v>
                </c:pt>
                <c:pt idx="27556">
                  <c:v>2.69</c:v>
                </c:pt>
                <c:pt idx="27557">
                  <c:v>2.64</c:v>
                </c:pt>
                <c:pt idx="27558">
                  <c:v>2.66</c:v>
                </c:pt>
                <c:pt idx="27559">
                  <c:v>2.72</c:v>
                </c:pt>
                <c:pt idx="27560">
                  <c:v>2.8</c:v>
                </c:pt>
                <c:pt idx="27561">
                  <c:v>2.84</c:v>
                </c:pt>
                <c:pt idx="27562">
                  <c:v>2.84</c:v>
                </c:pt>
                <c:pt idx="27563">
                  <c:v>2.76</c:v>
                </c:pt>
                <c:pt idx="27564">
                  <c:v>2.7</c:v>
                </c:pt>
                <c:pt idx="27565">
                  <c:v>2.65</c:v>
                </c:pt>
                <c:pt idx="27566">
                  <c:v>2.63</c:v>
                </c:pt>
                <c:pt idx="27567">
                  <c:v>2.65</c:v>
                </c:pt>
                <c:pt idx="27568">
                  <c:v>2.66</c:v>
                </c:pt>
                <c:pt idx="27569">
                  <c:v>2.67</c:v>
                </c:pt>
                <c:pt idx="27570">
                  <c:v>2.63</c:v>
                </c:pt>
                <c:pt idx="27571">
                  <c:v>2.59</c:v>
                </c:pt>
                <c:pt idx="27572">
                  <c:v>2.56</c:v>
                </c:pt>
                <c:pt idx="27573">
                  <c:v>2.56</c:v>
                </c:pt>
                <c:pt idx="27574">
                  <c:v>2.56</c:v>
                </c:pt>
                <c:pt idx="27575">
                  <c:v>2.52</c:v>
                </c:pt>
                <c:pt idx="27576">
                  <c:v>2.5</c:v>
                </c:pt>
                <c:pt idx="27577">
                  <c:v>2.48</c:v>
                </c:pt>
                <c:pt idx="27578">
                  <c:v>2.4500000000000002</c:v>
                </c:pt>
                <c:pt idx="27579">
                  <c:v>2.4500000000000002</c:v>
                </c:pt>
                <c:pt idx="27580">
                  <c:v>2.4300000000000002</c:v>
                </c:pt>
                <c:pt idx="27581">
                  <c:v>2.4</c:v>
                </c:pt>
                <c:pt idx="27582">
                  <c:v>2.42</c:v>
                </c:pt>
                <c:pt idx="27583">
                  <c:v>2.42</c:v>
                </c:pt>
                <c:pt idx="27584">
                  <c:v>2.37</c:v>
                </c:pt>
                <c:pt idx="27585">
                  <c:v>2.35</c:v>
                </c:pt>
                <c:pt idx="27586">
                  <c:v>2.37</c:v>
                </c:pt>
                <c:pt idx="27587">
                  <c:v>2.4500000000000002</c:v>
                </c:pt>
                <c:pt idx="27588">
                  <c:v>2.5</c:v>
                </c:pt>
                <c:pt idx="27589">
                  <c:v>2.56</c:v>
                </c:pt>
                <c:pt idx="27590">
                  <c:v>2.57</c:v>
                </c:pt>
                <c:pt idx="27591">
                  <c:v>2.58</c:v>
                </c:pt>
                <c:pt idx="27592">
                  <c:v>2.5299999999999998</c:v>
                </c:pt>
                <c:pt idx="27593">
                  <c:v>2.4</c:v>
                </c:pt>
                <c:pt idx="27594">
                  <c:v>2.4</c:v>
                </c:pt>
                <c:pt idx="27595">
                  <c:v>2.41</c:v>
                </c:pt>
                <c:pt idx="27596">
                  <c:v>2.46</c:v>
                </c:pt>
                <c:pt idx="27597">
                  <c:v>2.4900000000000002</c:v>
                </c:pt>
                <c:pt idx="27598">
                  <c:v>2.5099999999999998</c:v>
                </c:pt>
                <c:pt idx="27599">
                  <c:v>2.4500000000000002</c:v>
                </c:pt>
                <c:pt idx="27600">
                  <c:v>2.4</c:v>
                </c:pt>
                <c:pt idx="27601">
                  <c:v>2.4300000000000002</c:v>
                </c:pt>
                <c:pt idx="27602">
                  <c:v>2.4900000000000002</c:v>
                </c:pt>
                <c:pt idx="27603">
                  <c:v>2.5299999999999998</c:v>
                </c:pt>
                <c:pt idx="27604">
                  <c:v>2.54</c:v>
                </c:pt>
                <c:pt idx="27605">
                  <c:v>2.4900000000000002</c:v>
                </c:pt>
                <c:pt idx="27606">
                  <c:v>2.46</c:v>
                </c:pt>
                <c:pt idx="27607">
                  <c:v>2.37</c:v>
                </c:pt>
                <c:pt idx="27608">
                  <c:v>2.36</c:v>
                </c:pt>
                <c:pt idx="27609">
                  <c:v>2.42</c:v>
                </c:pt>
                <c:pt idx="27610">
                  <c:v>2.42</c:v>
                </c:pt>
                <c:pt idx="27611">
                  <c:v>2.48</c:v>
                </c:pt>
                <c:pt idx="27612">
                  <c:v>2.4700000000000002</c:v>
                </c:pt>
                <c:pt idx="27613">
                  <c:v>2.41</c:v>
                </c:pt>
                <c:pt idx="27614">
                  <c:v>2.4</c:v>
                </c:pt>
                <c:pt idx="27615">
                  <c:v>2.4300000000000002</c:v>
                </c:pt>
                <c:pt idx="27616">
                  <c:v>2.5</c:v>
                </c:pt>
                <c:pt idx="27617">
                  <c:v>2.56</c:v>
                </c:pt>
                <c:pt idx="27618">
                  <c:v>2.7</c:v>
                </c:pt>
                <c:pt idx="27619">
                  <c:v>2.79</c:v>
                </c:pt>
                <c:pt idx="27620">
                  <c:v>2.89</c:v>
                </c:pt>
                <c:pt idx="27621">
                  <c:v>2.97</c:v>
                </c:pt>
                <c:pt idx="27622">
                  <c:v>3.06</c:v>
                </c:pt>
                <c:pt idx="27623">
                  <c:v>3.1</c:v>
                </c:pt>
                <c:pt idx="27624">
                  <c:v>3.1</c:v>
                </c:pt>
                <c:pt idx="27625">
                  <c:v>3.02</c:v>
                </c:pt>
                <c:pt idx="27626">
                  <c:v>2.9</c:v>
                </c:pt>
                <c:pt idx="27627">
                  <c:v>2.78</c:v>
                </c:pt>
                <c:pt idx="27628">
                  <c:v>2.71</c:v>
                </c:pt>
                <c:pt idx="27629">
                  <c:v>2.71</c:v>
                </c:pt>
                <c:pt idx="27630">
                  <c:v>2.75</c:v>
                </c:pt>
                <c:pt idx="27631">
                  <c:v>2.72</c:v>
                </c:pt>
                <c:pt idx="27632">
                  <c:v>2.79</c:v>
                </c:pt>
                <c:pt idx="27633">
                  <c:v>2.89</c:v>
                </c:pt>
                <c:pt idx="27634">
                  <c:v>2.86</c:v>
                </c:pt>
                <c:pt idx="27635">
                  <c:v>2.83</c:v>
                </c:pt>
                <c:pt idx="27636">
                  <c:v>2.78</c:v>
                </c:pt>
                <c:pt idx="27637">
                  <c:v>2.72</c:v>
                </c:pt>
                <c:pt idx="27638">
                  <c:v>2.68</c:v>
                </c:pt>
                <c:pt idx="27639">
                  <c:v>2.68</c:v>
                </c:pt>
                <c:pt idx="27640">
                  <c:v>2.72</c:v>
                </c:pt>
                <c:pt idx="27641">
                  <c:v>2.78</c:v>
                </c:pt>
                <c:pt idx="27642">
                  <c:v>2.87</c:v>
                </c:pt>
                <c:pt idx="27643">
                  <c:v>2.95</c:v>
                </c:pt>
                <c:pt idx="27644">
                  <c:v>2.98</c:v>
                </c:pt>
                <c:pt idx="27645">
                  <c:v>2.96</c:v>
                </c:pt>
                <c:pt idx="27646">
                  <c:v>2.95</c:v>
                </c:pt>
                <c:pt idx="27647">
                  <c:v>2.94</c:v>
                </c:pt>
                <c:pt idx="27648">
                  <c:v>2.95</c:v>
                </c:pt>
                <c:pt idx="27649">
                  <c:v>2.9</c:v>
                </c:pt>
                <c:pt idx="27650">
                  <c:v>2.82</c:v>
                </c:pt>
                <c:pt idx="27651">
                  <c:v>2.81</c:v>
                </c:pt>
                <c:pt idx="27652">
                  <c:v>2.81</c:v>
                </c:pt>
                <c:pt idx="27653">
                  <c:v>2.85</c:v>
                </c:pt>
                <c:pt idx="27654">
                  <c:v>2.89</c:v>
                </c:pt>
                <c:pt idx="27655">
                  <c:v>2.96</c:v>
                </c:pt>
                <c:pt idx="27656">
                  <c:v>2.97</c:v>
                </c:pt>
                <c:pt idx="27657">
                  <c:v>3.02</c:v>
                </c:pt>
                <c:pt idx="27658">
                  <c:v>3.06</c:v>
                </c:pt>
                <c:pt idx="27659">
                  <c:v>3</c:v>
                </c:pt>
                <c:pt idx="27660">
                  <c:v>2.98</c:v>
                </c:pt>
                <c:pt idx="27661">
                  <c:v>2.98</c:v>
                </c:pt>
                <c:pt idx="27662">
                  <c:v>2.91</c:v>
                </c:pt>
                <c:pt idx="27663">
                  <c:v>2.9</c:v>
                </c:pt>
                <c:pt idx="27664">
                  <c:v>2.86</c:v>
                </c:pt>
                <c:pt idx="27665">
                  <c:v>2.81</c:v>
                </c:pt>
                <c:pt idx="27666">
                  <c:v>2.81</c:v>
                </c:pt>
                <c:pt idx="27667">
                  <c:v>2.78</c:v>
                </c:pt>
                <c:pt idx="27668">
                  <c:v>3.03</c:v>
                </c:pt>
                <c:pt idx="27669">
                  <c:v>3.2</c:v>
                </c:pt>
                <c:pt idx="27670">
                  <c:v>3.37</c:v>
                </c:pt>
                <c:pt idx="27671">
                  <c:v>3.5</c:v>
                </c:pt>
                <c:pt idx="27672">
                  <c:v>3.64</c:v>
                </c:pt>
                <c:pt idx="27673">
                  <c:v>3.78</c:v>
                </c:pt>
                <c:pt idx="27674">
                  <c:v>4.0599999999999996</c:v>
                </c:pt>
                <c:pt idx="27675">
                  <c:v>4.3099999999999996</c:v>
                </c:pt>
                <c:pt idx="27676">
                  <c:v>4.5199999999999996</c:v>
                </c:pt>
                <c:pt idx="27677">
                  <c:v>4.62</c:v>
                </c:pt>
                <c:pt idx="27678">
                  <c:v>4.6900000000000004</c:v>
                </c:pt>
                <c:pt idx="27679">
                  <c:v>4.8099999999999996</c:v>
                </c:pt>
                <c:pt idx="27680">
                  <c:v>4.96</c:v>
                </c:pt>
                <c:pt idx="27681">
                  <c:v>5.0999999999999996</c:v>
                </c:pt>
                <c:pt idx="27682">
                  <c:v>5.24</c:v>
                </c:pt>
                <c:pt idx="27683">
                  <c:v>5.37</c:v>
                </c:pt>
                <c:pt idx="27684">
                  <c:v>5.47</c:v>
                </c:pt>
                <c:pt idx="27685">
                  <c:v>5.49</c:v>
                </c:pt>
                <c:pt idx="27686">
                  <c:v>5.47</c:v>
                </c:pt>
                <c:pt idx="27687">
                  <c:v>5.43</c:v>
                </c:pt>
                <c:pt idx="27688">
                  <c:v>5.38</c:v>
                </c:pt>
                <c:pt idx="27689">
                  <c:v>5.41</c:v>
                </c:pt>
                <c:pt idx="27690">
                  <c:v>5.42</c:v>
                </c:pt>
                <c:pt idx="27691">
                  <c:v>5.42</c:v>
                </c:pt>
                <c:pt idx="27692">
                  <c:v>5.45</c:v>
                </c:pt>
                <c:pt idx="27693">
                  <c:v>5.48</c:v>
                </c:pt>
                <c:pt idx="27694">
                  <c:v>5.49</c:v>
                </c:pt>
                <c:pt idx="27695">
                  <c:v>5.58</c:v>
                </c:pt>
                <c:pt idx="27696">
                  <c:v>5.72</c:v>
                </c:pt>
                <c:pt idx="27697">
                  <c:v>5.85</c:v>
                </c:pt>
                <c:pt idx="27698">
                  <c:v>6</c:v>
                </c:pt>
                <c:pt idx="27699">
                  <c:v>6.13</c:v>
                </c:pt>
                <c:pt idx="27700">
                  <c:v>6.33</c:v>
                </c:pt>
                <c:pt idx="27701">
                  <c:v>6.37</c:v>
                </c:pt>
                <c:pt idx="27702">
                  <c:v>6.43</c:v>
                </c:pt>
                <c:pt idx="27703">
                  <c:v>6.47</c:v>
                </c:pt>
                <c:pt idx="27704">
                  <c:v>6.47</c:v>
                </c:pt>
                <c:pt idx="27705">
                  <c:v>6.45</c:v>
                </c:pt>
                <c:pt idx="27706">
                  <c:v>6.41</c:v>
                </c:pt>
                <c:pt idx="27707">
                  <c:v>6.36</c:v>
                </c:pt>
                <c:pt idx="27708">
                  <c:v>6.27</c:v>
                </c:pt>
                <c:pt idx="27709">
                  <c:v>6.18</c:v>
                </c:pt>
                <c:pt idx="27710">
                  <c:v>6.03</c:v>
                </c:pt>
                <c:pt idx="27711">
                  <c:v>5.89</c:v>
                </c:pt>
                <c:pt idx="27712">
                  <c:v>5.76</c:v>
                </c:pt>
                <c:pt idx="27713">
                  <c:v>5.64</c:v>
                </c:pt>
                <c:pt idx="27714">
                  <c:v>5.53</c:v>
                </c:pt>
                <c:pt idx="27715">
                  <c:v>5.48</c:v>
                </c:pt>
                <c:pt idx="27716">
                  <c:v>5.46</c:v>
                </c:pt>
                <c:pt idx="27717">
                  <c:v>5.48</c:v>
                </c:pt>
                <c:pt idx="27718">
                  <c:v>5.49</c:v>
                </c:pt>
                <c:pt idx="27719">
                  <c:v>5.49</c:v>
                </c:pt>
                <c:pt idx="27720">
                  <c:v>5.49</c:v>
                </c:pt>
                <c:pt idx="27721">
                  <c:v>5.49</c:v>
                </c:pt>
                <c:pt idx="27722">
                  <c:v>5.49</c:v>
                </c:pt>
                <c:pt idx="27723">
                  <c:v>5.47</c:v>
                </c:pt>
                <c:pt idx="27724">
                  <c:v>5.47</c:v>
                </c:pt>
                <c:pt idx="27725">
                  <c:v>5.42</c:v>
                </c:pt>
                <c:pt idx="27726">
                  <c:v>5.4</c:v>
                </c:pt>
                <c:pt idx="27727">
                  <c:v>5.39</c:v>
                </c:pt>
                <c:pt idx="27728">
                  <c:v>5.36</c:v>
                </c:pt>
                <c:pt idx="27729">
                  <c:v>5.3</c:v>
                </c:pt>
                <c:pt idx="27730">
                  <c:v>5.29</c:v>
                </c:pt>
                <c:pt idx="27731">
                  <c:v>5.24</c:v>
                </c:pt>
                <c:pt idx="27732">
                  <c:v>5.19</c:v>
                </c:pt>
                <c:pt idx="27733">
                  <c:v>5.13</c:v>
                </c:pt>
                <c:pt idx="27734">
                  <c:v>5.12</c:v>
                </c:pt>
                <c:pt idx="27735">
                  <c:v>5.08</c:v>
                </c:pt>
                <c:pt idx="27736">
                  <c:v>5.0599999999999996</c:v>
                </c:pt>
                <c:pt idx="27737">
                  <c:v>5.01</c:v>
                </c:pt>
                <c:pt idx="27738">
                  <c:v>5.01</c:v>
                </c:pt>
                <c:pt idx="27739">
                  <c:v>5.01</c:v>
                </c:pt>
                <c:pt idx="27740">
                  <c:v>5.05</c:v>
                </c:pt>
                <c:pt idx="27741">
                  <c:v>5.07</c:v>
                </c:pt>
                <c:pt idx="27742">
                  <c:v>5.16</c:v>
                </c:pt>
                <c:pt idx="27743">
                  <c:v>5.22</c:v>
                </c:pt>
                <c:pt idx="27744">
                  <c:v>5.32</c:v>
                </c:pt>
                <c:pt idx="27745">
                  <c:v>5.41</c:v>
                </c:pt>
                <c:pt idx="27746">
                  <c:v>5.47</c:v>
                </c:pt>
                <c:pt idx="27747">
                  <c:v>5.53</c:v>
                </c:pt>
                <c:pt idx="27748">
                  <c:v>5.57</c:v>
                </c:pt>
                <c:pt idx="27749">
                  <c:v>5.62</c:v>
                </c:pt>
                <c:pt idx="27750">
                  <c:v>5.66</c:v>
                </c:pt>
                <c:pt idx="27751">
                  <c:v>5.68</c:v>
                </c:pt>
                <c:pt idx="27752">
                  <c:v>5.77</c:v>
                </c:pt>
                <c:pt idx="27753">
                  <c:v>5.81</c:v>
                </c:pt>
                <c:pt idx="27754">
                  <c:v>5.84</c:v>
                </c:pt>
                <c:pt idx="27755">
                  <c:v>5.86</c:v>
                </c:pt>
                <c:pt idx="27756">
                  <c:v>5.87</c:v>
                </c:pt>
                <c:pt idx="27757">
                  <c:v>5.87</c:v>
                </c:pt>
                <c:pt idx="27758">
                  <c:v>5.8</c:v>
                </c:pt>
                <c:pt idx="27759">
                  <c:v>5.73</c:v>
                </c:pt>
                <c:pt idx="27760">
                  <c:v>5.63</c:v>
                </c:pt>
                <c:pt idx="27761">
                  <c:v>5.5</c:v>
                </c:pt>
                <c:pt idx="27762">
                  <c:v>5.32</c:v>
                </c:pt>
                <c:pt idx="27763">
                  <c:v>5.14</c:v>
                </c:pt>
                <c:pt idx="27764">
                  <c:v>4.97</c:v>
                </c:pt>
                <c:pt idx="27765">
                  <c:v>4.7699999999999996</c:v>
                </c:pt>
                <c:pt idx="27766">
                  <c:v>4.58</c:v>
                </c:pt>
                <c:pt idx="27767">
                  <c:v>4.42</c:v>
                </c:pt>
                <c:pt idx="27768">
                  <c:v>4.32</c:v>
                </c:pt>
                <c:pt idx="27769">
                  <c:v>4.32</c:v>
                </c:pt>
                <c:pt idx="27770">
                  <c:v>4.3600000000000003</c:v>
                </c:pt>
                <c:pt idx="27771">
                  <c:v>4.41</c:v>
                </c:pt>
                <c:pt idx="27772">
                  <c:v>4.4400000000000004</c:v>
                </c:pt>
                <c:pt idx="27773">
                  <c:v>4.46</c:v>
                </c:pt>
                <c:pt idx="27774">
                  <c:v>4.55</c:v>
                </c:pt>
                <c:pt idx="27775">
                  <c:v>4.6100000000000003</c:v>
                </c:pt>
                <c:pt idx="27776">
                  <c:v>4.6900000000000004</c:v>
                </c:pt>
                <c:pt idx="27777">
                  <c:v>4.66</c:v>
                </c:pt>
                <c:pt idx="27778">
                  <c:v>4.66</c:v>
                </c:pt>
                <c:pt idx="27779">
                  <c:v>4.7</c:v>
                </c:pt>
                <c:pt idx="27780">
                  <c:v>4.74</c:v>
                </c:pt>
                <c:pt idx="27781">
                  <c:v>4.96</c:v>
                </c:pt>
                <c:pt idx="27782">
                  <c:v>5.0999999999999996</c:v>
                </c:pt>
                <c:pt idx="27783">
                  <c:v>5.22</c:v>
                </c:pt>
                <c:pt idx="27784">
                  <c:v>5.33</c:v>
                </c:pt>
                <c:pt idx="27785">
                  <c:v>5.41</c:v>
                </c:pt>
                <c:pt idx="27786">
                  <c:v>5.6</c:v>
                </c:pt>
                <c:pt idx="27787">
                  <c:v>5.71</c:v>
                </c:pt>
                <c:pt idx="27788">
                  <c:v>5.81</c:v>
                </c:pt>
                <c:pt idx="27789">
                  <c:v>5.91</c:v>
                </c:pt>
                <c:pt idx="27790">
                  <c:v>6</c:v>
                </c:pt>
                <c:pt idx="27791">
                  <c:v>6.08</c:v>
                </c:pt>
                <c:pt idx="27792">
                  <c:v>6.15</c:v>
                </c:pt>
                <c:pt idx="27793">
                  <c:v>6.2</c:v>
                </c:pt>
                <c:pt idx="27794">
                  <c:v>6.25</c:v>
                </c:pt>
                <c:pt idx="27795">
                  <c:v>6.3</c:v>
                </c:pt>
                <c:pt idx="27796">
                  <c:v>6.32</c:v>
                </c:pt>
                <c:pt idx="27797">
                  <c:v>6.36</c:v>
                </c:pt>
                <c:pt idx="27798">
                  <c:v>6.38</c:v>
                </c:pt>
                <c:pt idx="27799">
                  <c:v>6.4</c:v>
                </c:pt>
                <c:pt idx="27800">
                  <c:v>6.42</c:v>
                </c:pt>
                <c:pt idx="27801">
                  <c:v>6.42</c:v>
                </c:pt>
                <c:pt idx="27802">
                  <c:v>6.4</c:v>
                </c:pt>
                <c:pt idx="27803">
                  <c:v>6.37</c:v>
                </c:pt>
                <c:pt idx="27804">
                  <c:v>6.35</c:v>
                </c:pt>
                <c:pt idx="27805">
                  <c:v>6.27</c:v>
                </c:pt>
                <c:pt idx="27806">
                  <c:v>6.18</c:v>
                </c:pt>
                <c:pt idx="27807">
                  <c:v>6.08</c:v>
                </c:pt>
                <c:pt idx="27808">
                  <c:v>5.9</c:v>
                </c:pt>
                <c:pt idx="27809">
                  <c:v>5.73</c:v>
                </c:pt>
                <c:pt idx="27810">
                  <c:v>5.58</c:v>
                </c:pt>
                <c:pt idx="27811">
                  <c:v>5.4</c:v>
                </c:pt>
                <c:pt idx="27812">
                  <c:v>5.22</c:v>
                </c:pt>
                <c:pt idx="27813">
                  <c:v>5.15</c:v>
                </c:pt>
                <c:pt idx="27814">
                  <c:v>5.09</c:v>
                </c:pt>
                <c:pt idx="27815">
                  <c:v>5.12</c:v>
                </c:pt>
                <c:pt idx="27816">
                  <c:v>5.15</c:v>
                </c:pt>
                <c:pt idx="27817">
                  <c:v>5.17</c:v>
                </c:pt>
                <c:pt idx="27818">
                  <c:v>5.21</c:v>
                </c:pt>
                <c:pt idx="27819">
                  <c:v>5.23</c:v>
                </c:pt>
                <c:pt idx="27820">
                  <c:v>5.2</c:v>
                </c:pt>
                <c:pt idx="27821">
                  <c:v>5.16</c:v>
                </c:pt>
                <c:pt idx="27822">
                  <c:v>5.08</c:v>
                </c:pt>
                <c:pt idx="27823">
                  <c:v>4.93</c:v>
                </c:pt>
                <c:pt idx="27824">
                  <c:v>4.74</c:v>
                </c:pt>
                <c:pt idx="27825">
                  <c:v>4.55</c:v>
                </c:pt>
                <c:pt idx="27826">
                  <c:v>4.3499999999999996</c:v>
                </c:pt>
                <c:pt idx="27827">
                  <c:v>4.2</c:v>
                </c:pt>
                <c:pt idx="27828">
                  <c:v>4</c:v>
                </c:pt>
                <c:pt idx="27829">
                  <c:v>3.82</c:v>
                </c:pt>
                <c:pt idx="27830">
                  <c:v>3.75</c:v>
                </c:pt>
                <c:pt idx="27831">
                  <c:v>3.72</c:v>
                </c:pt>
                <c:pt idx="27832">
                  <c:v>3.71</c:v>
                </c:pt>
                <c:pt idx="27833">
                  <c:v>3.78</c:v>
                </c:pt>
                <c:pt idx="27834">
                  <c:v>3.82</c:v>
                </c:pt>
                <c:pt idx="27835">
                  <c:v>3.84</c:v>
                </c:pt>
                <c:pt idx="27836">
                  <c:v>3.81</c:v>
                </c:pt>
                <c:pt idx="27837">
                  <c:v>3.85</c:v>
                </c:pt>
                <c:pt idx="27838">
                  <c:v>3.87</c:v>
                </c:pt>
                <c:pt idx="27839">
                  <c:v>3.89</c:v>
                </c:pt>
                <c:pt idx="27840">
                  <c:v>3.86</c:v>
                </c:pt>
                <c:pt idx="27841">
                  <c:v>3.82</c:v>
                </c:pt>
                <c:pt idx="27842">
                  <c:v>3.72</c:v>
                </c:pt>
                <c:pt idx="27843">
                  <c:v>3.66</c:v>
                </c:pt>
                <c:pt idx="27844">
                  <c:v>3.62</c:v>
                </c:pt>
                <c:pt idx="27845">
                  <c:v>3.55</c:v>
                </c:pt>
                <c:pt idx="27846">
                  <c:v>3.54</c:v>
                </c:pt>
                <c:pt idx="27847">
                  <c:v>3.55</c:v>
                </c:pt>
                <c:pt idx="27848">
                  <c:v>3.57</c:v>
                </c:pt>
                <c:pt idx="27849">
                  <c:v>3.58</c:v>
                </c:pt>
                <c:pt idx="27850">
                  <c:v>3.6</c:v>
                </c:pt>
                <c:pt idx="27851">
                  <c:v>3.66</c:v>
                </c:pt>
                <c:pt idx="27852">
                  <c:v>3.77</c:v>
                </c:pt>
                <c:pt idx="27853">
                  <c:v>3.82</c:v>
                </c:pt>
                <c:pt idx="27854">
                  <c:v>4.08</c:v>
                </c:pt>
                <c:pt idx="27855">
                  <c:v>4.1900000000000004</c:v>
                </c:pt>
                <c:pt idx="27856">
                  <c:v>4.26</c:v>
                </c:pt>
                <c:pt idx="27857">
                  <c:v>4.3</c:v>
                </c:pt>
                <c:pt idx="27858">
                  <c:v>4.4800000000000004</c:v>
                </c:pt>
                <c:pt idx="27859">
                  <c:v>4.58</c:v>
                </c:pt>
                <c:pt idx="27860">
                  <c:v>4.63</c:v>
                </c:pt>
                <c:pt idx="27861">
                  <c:v>4.63</c:v>
                </c:pt>
                <c:pt idx="27862">
                  <c:v>4.59</c:v>
                </c:pt>
                <c:pt idx="27863">
                  <c:v>4.55</c:v>
                </c:pt>
                <c:pt idx="27864">
                  <c:v>4.4400000000000004</c:v>
                </c:pt>
                <c:pt idx="27865">
                  <c:v>4.43</c:v>
                </c:pt>
                <c:pt idx="27866">
                  <c:v>4.4800000000000004</c:v>
                </c:pt>
                <c:pt idx="27867">
                  <c:v>4.6900000000000004</c:v>
                </c:pt>
                <c:pt idx="27868">
                  <c:v>4.92</c:v>
                </c:pt>
                <c:pt idx="27869">
                  <c:v>5.0599999999999996</c:v>
                </c:pt>
                <c:pt idx="27870">
                  <c:v>5.26</c:v>
                </c:pt>
                <c:pt idx="27871">
                  <c:v>5.37</c:v>
                </c:pt>
                <c:pt idx="27872">
                  <c:v>5.43</c:v>
                </c:pt>
                <c:pt idx="27873">
                  <c:v>5.46</c:v>
                </c:pt>
                <c:pt idx="27874">
                  <c:v>5.47</c:v>
                </c:pt>
                <c:pt idx="27875">
                  <c:v>5.44</c:v>
                </c:pt>
                <c:pt idx="27876">
                  <c:v>5.4</c:v>
                </c:pt>
                <c:pt idx="27877">
                  <c:v>5.34</c:v>
                </c:pt>
                <c:pt idx="27878">
                  <c:v>5.3</c:v>
                </c:pt>
                <c:pt idx="27879">
                  <c:v>5.22</c:v>
                </c:pt>
                <c:pt idx="27880">
                  <c:v>5.28</c:v>
                </c:pt>
                <c:pt idx="27881">
                  <c:v>5.41</c:v>
                </c:pt>
                <c:pt idx="27882">
                  <c:v>5.59</c:v>
                </c:pt>
                <c:pt idx="27883">
                  <c:v>5.79</c:v>
                </c:pt>
                <c:pt idx="27884">
                  <c:v>5.97</c:v>
                </c:pt>
                <c:pt idx="27885">
                  <c:v>6.14</c:v>
                </c:pt>
                <c:pt idx="27886">
                  <c:v>6.28</c:v>
                </c:pt>
                <c:pt idx="27887">
                  <c:v>6.39</c:v>
                </c:pt>
                <c:pt idx="27888">
                  <c:v>6.45</c:v>
                </c:pt>
                <c:pt idx="27889">
                  <c:v>6.48</c:v>
                </c:pt>
                <c:pt idx="27890">
                  <c:v>6.5</c:v>
                </c:pt>
                <c:pt idx="27891">
                  <c:v>6.48</c:v>
                </c:pt>
                <c:pt idx="27892">
                  <c:v>6.48</c:v>
                </c:pt>
                <c:pt idx="27893">
                  <c:v>6.41</c:v>
                </c:pt>
                <c:pt idx="27894">
                  <c:v>6.39</c:v>
                </c:pt>
                <c:pt idx="27895">
                  <c:v>6.39</c:v>
                </c:pt>
                <c:pt idx="27896">
                  <c:v>6.4</c:v>
                </c:pt>
                <c:pt idx="27897">
                  <c:v>6.43</c:v>
                </c:pt>
                <c:pt idx="27898">
                  <c:v>6.49</c:v>
                </c:pt>
                <c:pt idx="27899">
                  <c:v>6.58</c:v>
                </c:pt>
                <c:pt idx="27900">
                  <c:v>6.66</c:v>
                </c:pt>
                <c:pt idx="27901">
                  <c:v>6.72</c:v>
                </c:pt>
                <c:pt idx="27902">
                  <c:v>6.8</c:v>
                </c:pt>
                <c:pt idx="27903">
                  <c:v>6.92</c:v>
                </c:pt>
                <c:pt idx="27904">
                  <c:v>7.02</c:v>
                </c:pt>
                <c:pt idx="27905">
                  <c:v>7.19</c:v>
                </c:pt>
                <c:pt idx="27906">
                  <c:v>7.26</c:v>
                </c:pt>
                <c:pt idx="27907">
                  <c:v>7.26</c:v>
                </c:pt>
                <c:pt idx="27908">
                  <c:v>7.21</c:v>
                </c:pt>
                <c:pt idx="27909">
                  <c:v>7.11</c:v>
                </c:pt>
                <c:pt idx="27910">
                  <c:v>6.99</c:v>
                </c:pt>
                <c:pt idx="27911">
                  <c:v>6.86</c:v>
                </c:pt>
                <c:pt idx="27912">
                  <c:v>6.7</c:v>
                </c:pt>
                <c:pt idx="27913">
                  <c:v>6.6</c:v>
                </c:pt>
                <c:pt idx="27914">
                  <c:v>6.46</c:v>
                </c:pt>
                <c:pt idx="27915">
                  <c:v>6.3</c:v>
                </c:pt>
                <c:pt idx="27916">
                  <c:v>6.15</c:v>
                </c:pt>
                <c:pt idx="27917">
                  <c:v>6.02</c:v>
                </c:pt>
                <c:pt idx="27918">
                  <c:v>5.92</c:v>
                </c:pt>
                <c:pt idx="27919">
                  <c:v>5.85</c:v>
                </c:pt>
                <c:pt idx="27920">
                  <c:v>5.77</c:v>
                </c:pt>
                <c:pt idx="27921">
                  <c:v>5.68</c:v>
                </c:pt>
                <c:pt idx="27922">
                  <c:v>5.6</c:v>
                </c:pt>
                <c:pt idx="27923">
                  <c:v>5.53</c:v>
                </c:pt>
                <c:pt idx="27924">
                  <c:v>5.43</c:v>
                </c:pt>
                <c:pt idx="27925">
                  <c:v>5.4</c:v>
                </c:pt>
                <c:pt idx="27926">
                  <c:v>5.33</c:v>
                </c:pt>
                <c:pt idx="27927">
                  <c:v>5.26</c:v>
                </c:pt>
                <c:pt idx="27928">
                  <c:v>5.2</c:v>
                </c:pt>
                <c:pt idx="27929">
                  <c:v>5.12</c:v>
                </c:pt>
                <c:pt idx="27930">
                  <c:v>5.12</c:v>
                </c:pt>
                <c:pt idx="27931">
                  <c:v>5.0999999999999996</c:v>
                </c:pt>
                <c:pt idx="27932">
                  <c:v>5.12</c:v>
                </c:pt>
                <c:pt idx="27933">
                  <c:v>5.13</c:v>
                </c:pt>
                <c:pt idx="27934">
                  <c:v>5.18</c:v>
                </c:pt>
                <c:pt idx="27935">
                  <c:v>5.2</c:v>
                </c:pt>
                <c:pt idx="27936">
                  <c:v>5.23</c:v>
                </c:pt>
                <c:pt idx="27937">
                  <c:v>5.23</c:v>
                </c:pt>
                <c:pt idx="27938">
                  <c:v>5.22</c:v>
                </c:pt>
                <c:pt idx="27939">
                  <c:v>5.18</c:v>
                </c:pt>
                <c:pt idx="27940">
                  <c:v>5.13</c:v>
                </c:pt>
                <c:pt idx="27941">
                  <c:v>5.07</c:v>
                </c:pt>
                <c:pt idx="27942">
                  <c:v>5.0199999999999996</c:v>
                </c:pt>
                <c:pt idx="27943">
                  <c:v>4.96</c:v>
                </c:pt>
                <c:pt idx="27944">
                  <c:v>4.9000000000000004</c:v>
                </c:pt>
                <c:pt idx="27945">
                  <c:v>4.8499999999999996</c:v>
                </c:pt>
                <c:pt idx="27946">
                  <c:v>4.8</c:v>
                </c:pt>
                <c:pt idx="27947">
                  <c:v>4.78</c:v>
                </c:pt>
                <c:pt idx="27948">
                  <c:v>4.71</c:v>
                </c:pt>
                <c:pt idx="27949">
                  <c:v>4.6500000000000004</c:v>
                </c:pt>
                <c:pt idx="27950">
                  <c:v>4.62</c:v>
                </c:pt>
                <c:pt idx="27951">
                  <c:v>4.57</c:v>
                </c:pt>
                <c:pt idx="27952">
                  <c:v>4.53</c:v>
                </c:pt>
                <c:pt idx="27953">
                  <c:v>4.5</c:v>
                </c:pt>
                <c:pt idx="27954">
                  <c:v>4.5599999999999996</c:v>
                </c:pt>
                <c:pt idx="27955">
                  <c:v>4.57</c:v>
                </c:pt>
                <c:pt idx="27956">
                  <c:v>4.5999999999999996</c:v>
                </c:pt>
                <c:pt idx="27957">
                  <c:v>4.5999999999999996</c:v>
                </c:pt>
                <c:pt idx="27958">
                  <c:v>4.58</c:v>
                </c:pt>
                <c:pt idx="27959">
                  <c:v>4.58</c:v>
                </c:pt>
                <c:pt idx="27960">
                  <c:v>4.58</c:v>
                </c:pt>
                <c:pt idx="27961">
                  <c:v>4.5999999999999996</c:v>
                </c:pt>
                <c:pt idx="27962">
                  <c:v>4.59</c:v>
                </c:pt>
                <c:pt idx="27963">
                  <c:v>4.54</c:v>
                </c:pt>
                <c:pt idx="27964">
                  <c:v>4.46</c:v>
                </c:pt>
                <c:pt idx="27965">
                  <c:v>4.4000000000000004</c:v>
                </c:pt>
                <c:pt idx="27966">
                  <c:v>4.34</c:v>
                </c:pt>
                <c:pt idx="27967">
                  <c:v>4.2699999999999996</c:v>
                </c:pt>
                <c:pt idx="27968">
                  <c:v>4.2</c:v>
                </c:pt>
                <c:pt idx="27969">
                  <c:v>4.13</c:v>
                </c:pt>
                <c:pt idx="27970">
                  <c:v>4.0999999999999996</c:v>
                </c:pt>
                <c:pt idx="27971">
                  <c:v>4.09</c:v>
                </c:pt>
                <c:pt idx="27972">
                  <c:v>4.13</c:v>
                </c:pt>
                <c:pt idx="27973">
                  <c:v>4.18</c:v>
                </c:pt>
                <c:pt idx="27974">
                  <c:v>4.22</c:v>
                </c:pt>
                <c:pt idx="27975">
                  <c:v>4.2300000000000004</c:v>
                </c:pt>
                <c:pt idx="27976">
                  <c:v>4.2</c:v>
                </c:pt>
                <c:pt idx="27977">
                  <c:v>4.18</c:v>
                </c:pt>
                <c:pt idx="27978">
                  <c:v>4.1500000000000004</c:v>
                </c:pt>
                <c:pt idx="27979">
                  <c:v>4.2</c:v>
                </c:pt>
                <c:pt idx="27980">
                  <c:v>4.3499999999999996</c:v>
                </c:pt>
                <c:pt idx="27981">
                  <c:v>4.45</c:v>
                </c:pt>
                <c:pt idx="27982">
                  <c:v>4.4800000000000004</c:v>
                </c:pt>
                <c:pt idx="27983">
                  <c:v>4.53</c:v>
                </c:pt>
                <c:pt idx="27984">
                  <c:v>4.5999999999999996</c:v>
                </c:pt>
                <c:pt idx="27985">
                  <c:v>4.8</c:v>
                </c:pt>
                <c:pt idx="27986">
                  <c:v>4.9800000000000004</c:v>
                </c:pt>
                <c:pt idx="27987">
                  <c:v>5.13</c:v>
                </c:pt>
                <c:pt idx="27988">
                  <c:v>5.21</c:v>
                </c:pt>
                <c:pt idx="27989">
                  <c:v>5.09</c:v>
                </c:pt>
                <c:pt idx="27990">
                  <c:v>4.54</c:v>
                </c:pt>
                <c:pt idx="27991">
                  <c:v>3.95</c:v>
                </c:pt>
                <c:pt idx="27992">
                  <c:v>3.49</c:v>
                </c:pt>
                <c:pt idx="27993">
                  <c:v>3.2</c:v>
                </c:pt>
                <c:pt idx="27994">
                  <c:v>3.06</c:v>
                </c:pt>
                <c:pt idx="27995">
                  <c:v>3</c:v>
                </c:pt>
                <c:pt idx="27996">
                  <c:v>3</c:v>
                </c:pt>
                <c:pt idx="27997">
                  <c:v>2.96</c:v>
                </c:pt>
                <c:pt idx="27998">
                  <c:v>2.89</c:v>
                </c:pt>
                <c:pt idx="27999">
                  <c:v>2.86</c:v>
                </c:pt>
                <c:pt idx="28000">
                  <c:v>2.82</c:v>
                </c:pt>
                <c:pt idx="28001">
                  <c:v>2.8</c:v>
                </c:pt>
                <c:pt idx="28002">
                  <c:v>2.78</c:v>
                </c:pt>
                <c:pt idx="28003">
                  <c:v>2.79</c:v>
                </c:pt>
                <c:pt idx="28004">
                  <c:v>2.86</c:v>
                </c:pt>
                <c:pt idx="28005">
                  <c:v>3.02</c:v>
                </c:pt>
                <c:pt idx="28006">
                  <c:v>3.24</c:v>
                </c:pt>
                <c:pt idx="28007">
                  <c:v>3.64</c:v>
                </c:pt>
                <c:pt idx="28008">
                  <c:v>4</c:v>
                </c:pt>
                <c:pt idx="28009">
                  <c:v>4.3600000000000003</c:v>
                </c:pt>
                <c:pt idx="28010">
                  <c:v>4.47</c:v>
                </c:pt>
                <c:pt idx="28011">
                  <c:v>4.45</c:v>
                </c:pt>
                <c:pt idx="28012">
                  <c:v>4.3</c:v>
                </c:pt>
                <c:pt idx="28013">
                  <c:v>4.17</c:v>
                </c:pt>
                <c:pt idx="28014">
                  <c:v>4.17</c:v>
                </c:pt>
                <c:pt idx="28015">
                  <c:v>4.32</c:v>
                </c:pt>
                <c:pt idx="28016">
                  <c:v>4.6500000000000004</c:v>
                </c:pt>
                <c:pt idx="28017">
                  <c:v>4.97</c:v>
                </c:pt>
                <c:pt idx="28018">
                  <c:v>5.22</c:v>
                </c:pt>
                <c:pt idx="28019">
                  <c:v>5.43</c:v>
                </c:pt>
                <c:pt idx="28020">
                  <c:v>5.58</c:v>
                </c:pt>
                <c:pt idx="28021">
                  <c:v>5.7</c:v>
                </c:pt>
                <c:pt idx="28022">
                  <c:v>5.92</c:v>
                </c:pt>
                <c:pt idx="28023">
                  <c:v>6.2</c:v>
                </c:pt>
                <c:pt idx="28024">
                  <c:v>6.36</c:v>
                </c:pt>
                <c:pt idx="28025">
                  <c:v>6.46</c:v>
                </c:pt>
                <c:pt idx="28026">
                  <c:v>6.52</c:v>
                </c:pt>
                <c:pt idx="28027">
                  <c:v>6.57</c:v>
                </c:pt>
                <c:pt idx="28028">
                  <c:v>6.63</c:v>
                </c:pt>
                <c:pt idx="28029">
                  <c:v>6.72</c:v>
                </c:pt>
                <c:pt idx="28030">
                  <c:v>6.88</c:v>
                </c:pt>
                <c:pt idx="28031">
                  <c:v>7</c:v>
                </c:pt>
                <c:pt idx="28032">
                  <c:v>7.06</c:v>
                </c:pt>
                <c:pt idx="28033">
                  <c:v>7.15</c:v>
                </c:pt>
                <c:pt idx="28034">
                  <c:v>7.19</c:v>
                </c:pt>
                <c:pt idx="28035">
                  <c:v>7.29</c:v>
                </c:pt>
                <c:pt idx="28036">
                  <c:v>7.34</c:v>
                </c:pt>
                <c:pt idx="28037">
                  <c:v>7.37</c:v>
                </c:pt>
                <c:pt idx="28038">
                  <c:v>7.4</c:v>
                </c:pt>
                <c:pt idx="28039">
                  <c:v>7.5</c:v>
                </c:pt>
                <c:pt idx="28040">
                  <c:v>7.58</c:v>
                </c:pt>
                <c:pt idx="28041">
                  <c:v>7.68</c:v>
                </c:pt>
                <c:pt idx="28042">
                  <c:v>7.74</c:v>
                </c:pt>
                <c:pt idx="28043">
                  <c:v>7.77</c:v>
                </c:pt>
                <c:pt idx="28044">
                  <c:v>7.8</c:v>
                </c:pt>
                <c:pt idx="28045">
                  <c:v>7.79</c:v>
                </c:pt>
                <c:pt idx="28046">
                  <c:v>7.8</c:v>
                </c:pt>
                <c:pt idx="28047">
                  <c:v>7.77</c:v>
                </c:pt>
                <c:pt idx="28048">
                  <c:v>7.77</c:v>
                </c:pt>
                <c:pt idx="28049">
                  <c:v>7.75</c:v>
                </c:pt>
                <c:pt idx="28050">
                  <c:v>7.73</c:v>
                </c:pt>
                <c:pt idx="28051">
                  <c:v>7.72</c:v>
                </c:pt>
                <c:pt idx="28052">
                  <c:v>7.72</c:v>
                </c:pt>
                <c:pt idx="28053">
                  <c:v>7.7</c:v>
                </c:pt>
                <c:pt idx="28054">
                  <c:v>7.68</c:v>
                </c:pt>
                <c:pt idx="28055">
                  <c:v>7.66</c:v>
                </c:pt>
                <c:pt idx="28056">
                  <c:v>7.6</c:v>
                </c:pt>
                <c:pt idx="28057">
                  <c:v>7.52</c:v>
                </c:pt>
                <c:pt idx="28058">
                  <c:v>7.49</c:v>
                </c:pt>
                <c:pt idx="28059">
                  <c:v>7.41</c:v>
                </c:pt>
                <c:pt idx="28060">
                  <c:v>7.37</c:v>
                </c:pt>
                <c:pt idx="28061">
                  <c:v>7.35</c:v>
                </c:pt>
                <c:pt idx="28062">
                  <c:v>7.34</c:v>
                </c:pt>
                <c:pt idx="28063">
                  <c:v>7.35</c:v>
                </c:pt>
                <c:pt idx="28064">
                  <c:v>7.37</c:v>
                </c:pt>
                <c:pt idx="28065">
                  <c:v>7.37</c:v>
                </c:pt>
                <c:pt idx="28066">
                  <c:v>7.36</c:v>
                </c:pt>
                <c:pt idx="28067">
                  <c:v>7.35</c:v>
                </c:pt>
                <c:pt idx="28068">
                  <c:v>7.35</c:v>
                </c:pt>
                <c:pt idx="28069">
                  <c:v>7.34</c:v>
                </c:pt>
                <c:pt idx="28070">
                  <c:v>7.33</c:v>
                </c:pt>
                <c:pt idx="28071">
                  <c:v>7.32</c:v>
                </c:pt>
                <c:pt idx="28072">
                  <c:v>7.31</c:v>
                </c:pt>
                <c:pt idx="28073">
                  <c:v>7.3</c:v>
                </c:pt>
                <c:pt idx="28074">
                  <c:v>7.29</c:v>
                </c:pt>
                <c:pt idx="28075">
                  <c:v>7.29</c:v>
                </c:pt>
                <c:pt idx="28076">
                  <c:v>7.28</c:v>
                </c:pt>
                <c:pt idx="28077">
                  <c:v>7.3</c:v>
                </c:pt>
                <c:pt idx="28078">
                  <c:v>7.32</c:v>
                </c:pt>
                <c:pt idx="28079">
                  <c:v>7.33</c:v>
                </c:pt>
                <c:pt idx="28080">
                  <c:v>7.33</c:v>
                </c:pt>
                <c:pt idx="28081">
                  <c:v>7.33</c:v>
                </c:pt>
                <c:pt idx="28082">
                  <c:v>7.33</c:v>
                </c:pt>
                <c:pt idx="28083">
                  <c:v>7.32</c:v>
                </c:pt>
                <c:pt idx="28084">
                  <c:v>7.32</c:v>
                </c:pt>
                <c:pt idx="28085">
                  <c:v>7.32</c:v>
                </c:pt>
                <c:pt idx="28086">
                  <c:v>7.31</c:v>
                </c:pt>
                <c:pt idx="28087">
                  <c:v>7.3</c:v>
                </c:pt>
                <c:pt idx="28088">
                  <c:v>7.28</c:v>
                </c:pt>
                <c:pt idx="28089">
                  <c:v>7.28</c:v>
                </c:pt>
                <c:pt idx="28090">
                  <c:v>7.29</c:v>
                </c:pt>
                <c:pt idx="28091">
                  <c:v>7.32</c:v>
                </c:pt>
                <c:pt idx="28092">
                  <c:v>7.32</c:v>
                </c:pt>
                <c:pt idx="28093">
                  <c:v>7.31</c:v>
                </c:pt>
                <c:pt idx="28094">
                  <c:v>7.28</c:v>
                </c:pt>
                <c:pt idx="28095">
                  <c:v>7.26</c:v>
                </c:pt>
                <c:pt idx="28096">
                  <c:v>7.25</c:v>
                </c:pt>
                <c:pt idx="28097">
                  <c:v>7.24</c:v>
                </c:pt>
                <c:pt idx="28098">
                  <c:v>7.22</c:v>
                </c:pt>
                <c:pt idx="28099">
                  <c:v>7.24</c:v>
                </c:pt>
                <c:pt idx="28100">
                  <c:v>7.26</c:v>
                </c:pt>
                <c:pt idx="28101">
                  <c:v>7.3</c:v>
                </c:pt>
                <c:pt idx="28102">
                  <c:v>7.33</c:v>
                </c:pt>
                <c:pt idx="28103">
                  <c:v>7.36</c:v>
                </c:pt>
                <c:pt idx="28104">
                  <c:v>7.4</c:v>
                </c:pt>
                <c:pt idx="28105">
                  <c:v>7.42</c:v>
                </c:pt>
                <c:pt idx="28106">
                  <c:v>7.44</c:v>
                </c:pt>
                <c:pt idx="28107">
                  <c:v>7.45</c:v>
                </c:pt>
                <c:pt idx="28108">
                  <c:v>7.45</c:v>
                </c:pt>
                <c:pt idx="28109">
                  <c:v>7.42</c:v>
                </c:pt>
                <c:pt idx="28110">
                  <c:v>7.42</c:v>
                </c:pt>
                <c:pt idx="28111">
                  <c:v>7.47</c:v>
                </c:pt>
                <c:pt idx="28112">
                  <c:v>7.5</c:v>
                </c:pt>
                <c:pt idx="28113">
                  <c:v>7.56</c:v>
                </c:pt>
                <c:pt idx="28114">
                  <c:v>7.59</c:v>
                </c:pt>
                <c:pt idx="28115">
                  <c:v>7.66</c:v>
                </c:pt>
                <c:pt idx="28116">
                  <c:v>7.73</c:v>
                </c:pt>
                <c:pt idx="28117">
                  <c:v>7.81</c:v>
                </c:pt>
                <c:pt idx="28118">
                  <c:v>7.85</c:v>
                </c:pt>
                <c:pt idx="28119">
                  <c:v>7.89</c:v>
                </c:pt>
                <c:pt idx="28120">
                  <c:v>7.93</c:v>
                </c:pt>
                <c:pt idx="28121">
                  <c:v>7.97</c:v>
                </c:pt>
                <c:pt idx="28122">
                  <c:v>8.02</c:v>
                </c:pt>
                <c:pt idx="28123">
                  <c:v>8.1</c:v>
                </c:pt>
                <c:pt idx="28124">
                  <c:v>8.17</c:v>
                </c:pt>
                <c:pt idx="28125">
                  <c:v>8.24</c:v>
                </c:pt>
                <c:pt idx="28126">
                  <c:v>8.3000000000000007</c:v>
                </c:pt>
                <c:pt idx="28127">
                  <c:v>8.3699999999999992</c:v>
                </c:pt>
                <c:pt idx="28128">
                  <c:v>8.39</c:v>
                </c:pt>
                <c:pt idx="28129">
                  <c:v>8.3800000000000008</c:v>
                </c:pt>
                <c:pt idx="28130">
                  <c:v>8.35</c:v>
                </c:pt>
                <c:pt idx="28131">
                  <c:v>8.31</c:v>
                </c:pt>
                <c:pt idx="28132">
                  <c:v>8.3000000000000007</c:v>
                </c:pt>
                <c:pt idx="28133">
                  <c:v>8.2899999999999991</c:v>
                </c:pt>
                <c:pt idx="28134">
                  <c:v>8.27</c:v>
                </c:pt>
                <c:pt idx="28135">
                  <c:v>8.26</c:v>
                </c:pt>
                <c:pt idx="28136">
                  <c:v>8.2100000000000009</c:v>
                </c:pt>
                <c:pt idx="28137">
                  <c:v>8.17</c:v>
                </c:pt>
                <c:pt idx="28138">
                  <c:v>8.17</c:v>
                </c:pt>
                <c:pt idx="28139">
                  <c:v>8</c:v>
                </c:pt>
                <c:pt idx="28140">
                  <c:v>7.94</c:v>
                </c:pt>
                <c:pt idx="28141">
                  <c:v>8</c:v>
                </c:pt>
                <c:pt idx="28142">
                  <c:v>7.95</c:v>
                </c:pt>
                <c:pt idx="28143">
                  <c:v>7.92</c:v>
                </c:pt>
                <c:pt idx="28144">
                  <c:v>7.89</c:v>
                </c:pt>
                <c:pt idx="28145">
                  <c:v>7.89</c:v>
                </c:pt>
                <c:pt idx="28146">
                  <c:v>7.89</c:v>
                </c:pt>
                <c:pt idx="28147">
                  <c:v>7.91</c:v>
                </c:pt>
                <c:pt idx="28148">
                  <c:v>7.96</c:v>
                </c:pt>
                <c:pt idx="28149">
                  <c:v>7.97</c:v>
                </c:pt>
                <c:pt idx="28150">
                  <c:v>7.97</c:v>
                </c:pt>
                <c:pt idx="28151">
                  <c:v>7.91</c:v>
                </c:pt>
                <c:pt idx="28152">
                  <c:v>7.86</c:v>
                </c:pt>
                <c:pt idx="28153">
                  <c:v>7.8</c:v>
                </c:pt>
                <c:pt idx="28154">
                  <c:v>7.73</c:v>
                </c:pt>
                <c:pt idx="28155">
                  <c:v>7.68</c:v>
                </c:pt>
                <c:pt idx="28156">
                  <c:v>7.63</c:v>
                </c:pt>
                <c:pt idx="28157">
                  <c:v>7.57</c:v>
                </c:pt>
                <c:pt idx="28158">
                  <c:v>7.57</c:v>
                </c:pt>
                <c:pt idx="28159">
                  <c:v>7.56</c:v>
                </c:pt>
                <c:pt idx="28160">
                  <c:v>7.51</c:v>
                </c:pt>
                <c:pt idx="28161">
                  <c:v>7.47</c:v>
                </c:pt>
                <c:pt idx="28162">
                  <c:v>7.43</c:v>
                </c:pt>
                <c:pt idx="28163">
                  <c:v>7.42</c:v>
                </c:pt>
                <c:pt idx="28164">
                  <c:v>7.4</c:v>
                </c:pt>
                <c:pt idx="28165">
                  <c:v>7.36</c:v>
                </c:pt>
                <c:pt idx="28166">
                  <c:v>7.32</c:v>
                </c:pt>
                <c:pt idx="28167">
                  <c:v>7.26</c:v>
                </c:pt>
                <c:pt idx="28168">
                  <c:v>7.25</c:v>
                </c:pt>
                <c:pt idx="28169">
                  <c:v>7.2</c:v>
                </c:pt>
                <c:pt idx="28170">
                  <c:v>7.13</c:v>
                </c:pt>
                <c:pt idx="28171">
                  <c:v>7.07</c:v>
                </c:pt>
                <c:pt idx="28172">
                  <c:v>7.04</c:v>
                </c:pt>
                <c:pt idx="28173">
                  <c:v>7.06</c:v>
                </c:pt>
                <c:pt idx="28174">
                  <c:v>7.04</c:v>
                </c:pt>
                <c:pt idx="28175">
                  <c:v>7.03</c:v>
                </c:pt>
                <c:pt idx="28176">
                  <c:v>7.02</c:v>
                </c:pt>
                <c:pt idx="28177">
                  <c:v>7.03</c:v>
                </c:pt>
                <c:pt idx="28178">
                  <c:v>7.08</c:v>
                </c:pt>
                <c:pt idx="28179">
                  <c:v>7.15</c:v>
                </c:pt>
                <c:pt idx="28180">
                  <c:v>7.21</c:v>
                </c:pt>
                <c:pt idx="28181">
                  <c:v>7.26</c:v>
                </c:pt>
                <c:pt idx="28182">
                  <c:v>7.38</c:v>
                </c:pt>
                <c:pt idx="28183">
                  <c:v>7.42</c:v>
                </c:pt>
                <c:pt idx="28184">
                  <c:v>7.46</c:v>
                </c:pt>
                <c:pt idx="28185">
                  <c:v>7.48</c:v>
                </c:pt>
                <c:pt idx="28186">
                  <c:v>7.57</c:v>
                </c:pt>
                <c:pt idx="28187">
                  <c:v>7.62</c:v>
                </c:pt>
                <c:pt idx="28188">
                  <c:v>7.73</c:v>
                </c:pt>
                <c:pt idx="28189">
                  <c:v>7.84</c:v>
                </c:pt>
                <c:pt idx="28190">
                  <c:v>7.92</c:v>
                </c:pt>
                <c:pt idx="28191">
                  <c:v>7.96</c:v>
                </c:pt>
                <c:pt idx="28192">
                  <c:v>7.93</c:v>
                </c:pt>
                <c:pt idx="28193">
                  <c:v>7.89</c:v>
                </c:pt>
                <c:pt idx="28194">
                  <c:v>7.89</c:v>
                </c:pt>
                <c:pt idx="28195">
                  <c:v>7.94</c:v>
                </c:pt>
                <c:pt idx="28196">
                  <c:v>7.98</c:v>
                </c:pt>
                <c:pt idx="28197">
                  <c:v>8.0500000000000007</c:v>
                </c:pt>
                <c:pt idx="28198">
                  <c:v>8.09</c:v>
                </c:pt>
                <c:pt idx="28199">
                  <c:v>8.15</c:v>
                </c:pt>
                <c:pt idx="28200">
                  <c:v>8.26</c:v>
                </c:pt>
                <c:pt idx="28201">
                  <c:v>8.35</c:v>
                </c:pt>
                <c:pt idx="28202">
                  <c:v>8.4499999999999993</c:v>
                </c:pt>
                <c:pt idx="28203">
                  <c:v>8.49</c:v>
                </c:pt>
                <c:pt idx="28204">
                  <c:v>8.51</c:v>
                </c:pt>
                <c:pt idx="28205">
                  <c:v>8.5</c:v>
                </c:pt>
                <c:pt idx="28206">
                  <c:v>8.4600000000000009</c:v>
                </c:pt>
                <c:pt idx="28207">
                  <c:v>8.4499999999999993</c:v>
                </c:pt>
                <c:pt idx="28208">
                  <c:v>8.4600000000000009</c:v>
                </c:pt>
                <c:pt idx="28209">
                  <c:v>8.52</c:v>
                </c:pt>
                <c:pt idx="28210">
                  <c:v>8.61</c:v>
                </c:pt>
                <c:pt idx="28211">
                  <c:v>8.68</c:v>
                </c:pt>
                <c:pt idx="28212">
                  <c:v>8.69</c:v>
                </c:pt>
                <c:pt idx="28213">
                  <c:v>8.65</c:v>
                </c:pt>
                <c:pt idx="28214">
                  <c:v>8.58</c:v>
                </c:pt>
                <c:pt idx="28215">
                  <c:v>8.5</c:v>
                </c:pt>
                <c:pt idx="28216">
                  <c:v>8.42</c:v>
                </c:pt>
                <c:pt idx="28217">
                  <c:v>8.36</c:v>
                </c:pt>
                <c:pt idx="28218">
                  <c:v>8.33</c:v>
                </c:pt>
                <c:pt idx="28219">
                  <c:v>8.31</c:v>
                </c:pt>
                <c:pt idx="28220">
                  <c:v>8.32</c:v>
                </c:pt>
                <c:pt idx="28221">
                  <c:v>8.32</c:v>
                </c:pt>
                <c:pt idx="28222">
                  <c:v>8.3000000000000007</c:v>
                </c:pt>
                <c:pt idx="28223">
                  <c:v>8.2799999999999994</c:v>
                </c:pt>
                <c:pt idx="28224">
                  <c:v>8.27</c:v>
                </c:pt>
                <c:pt idx="28225">
                  <c:v>8.26</c:v>
                </c:pt>
                <c:pt idx="28226">
                  <c:v>8.27</c:v>
                </c:pt>
                <c:pt idx="28227">
                  <c:v>8.3000000000000007</c:v>
                </c:pt>
                <c:pt idx="28228">
                  <c:v>8.34</c:v>
                </c:pt>
                <c:pt idx="28229">
                  <c:v>8.39</c:v>
                </c:pt>
                <c:pt idx="28230">
                  <c:v>8.4600000000000009</c:v>
                </c:pt>
                <c:pt idx="28231">
                  <c:v>8.5399999999999991</c:v>
                </c:pt>
                <c:pt idx="28232">
                  <c:v>8.65</c:v>
                </c:pt>
                <c:pt idx="28233">
                  <c:v>8.76</c:v>
                </c:pt>
                <c:pt idx="28234">
                  <c:v>8.8800000000000008</c:v>
                </c:pt>
                <c:pt idx="28235">
                  <c:v>8.94</c:v>
                </c:pt>
                <c:pt idx="28236">
                  <c:v>8.98</c:v>
                </c:pt>
                <c:pt idx="28237">
                  <c:v>8.98</c:v>
                </c:pt>
                <c:pt idx="28238">
                  <c:v>9</c:v>
                </c:pt>
                <c:pt idx="28239">
                  <c:v>8.9700000000000006</c:v>
                </c:pt>
                <c:pt idx="28240">
                  <c:v>8.93</c:v>
                </c:pt>
                <c:pt idx="28241">
                  <c:v>8.8699999999999992</c:v>
                </c:pt>
                <c:pt idx="28242">
                  <c:v>8.83</c:v>
                </c:pt>
                <c:pt idx="28243">
                  <c:v>8.76</c:v>
                </c:pt>
                <c:pt idx="28244">
                  <c:v>8.69</c:v>
                </c:pt>
                <c:pt idx="28245">
                  <c:v>8.6300000000000008</c:v>
                </c:pt>
                <c:pt idx="28246">
                  <c:v>8.57</c:v>
                </c:pt>
                <c:pt idx="28247">
                  <c:v>8.51</c:v>
                </c:pt>
                <c:pt idx="28248">
                  <c:v>8.4499999999999993</c:v>
                </c:pt>
                <c:pt idx="28249">
                  <c:v>8.39</c:v>
                </c:pt>
                <c:pt idx="28250">
                  <c:v>8.34</c:v>
                </c:pt>
                <c:pt idx="28251">
                  <c:v>8.2799999999999994</c:v>
                </c:pt>
                <c:pt idx="28252">
                  <c:v>8.23</c:v>
                </c:pt>
                <c:pt idx="28253">
                  <c:v>8.17</c:v>
                </c:pt>
                <c:pt idx="28254">
                  <c:v>8.1199999999999992</c:v>
                </c:pt>
                <c:pt idx="28255">
                  <c:v>8.08</c:v>
                </c:pt>
                <c:pt idx="28256">
                  <c:v>8.1</c:v>
                </c:pt>
                <c:pt idx="28257">
                  <c:v>8.1999999999999993</c:v>
                </c:pt>
                <c:pt idx="28258">
                  <c:v>8.3699999999999992</c:v>
                </c:pt>
                <c:pt idx="28259">
                  <c:v>8.59</c:v>
                </c:pt>
                <c:pt idx="28260">
                  <c:v>8.75</c:v>
                </c:pt>
                <c:pt idx="28261">
                  <c:v>8.91</c:v>
                </c:pt>
                <c:pt idx="28262">
                  <c:v>8.99</c:v>
                </c:pt>
                <c:pt idx="28263">
                  <c:v>9.0399999999999991</c:v>
                </c:pt>
                <c:pt idx="28264">
                  <c:v>8.94</c:v>
                </c:pt>
                <c:pt idx="28265">
                  <c:v>8.85</c:v>
                </c:pt>
                <c:pt idx="28266">
                  <c:v>8.74</c:v>
                </c:pt>
                <c:pt idx="28267">
                  <c:v>8.6300000000000008</c:v>
                </c:pt>
                <c:pt idx="28268">
                  <c:v>8.52</c:v>
                </c:pt>
                <c:pt idx="28269">
                  <c:v>8.3800000000000008</c:v>
                </c:pt>
                <c:pt idx="28270">
                  <c:v>8.3000000000000007</c:v>
                </c:pt>
                <c:pt idx="28271">
                  <c:v>8.16</c:v>
                </c:pt>
                <c:pt idx="28272">
                  <c:v>8.02</c:v>
                </c:pt>
                <c:pt idx="28273">
                  <c:v>7.89</c:v>
                </c:pt>
                <c:pt idx="28274">
                  <c:v>7.79</c:v>
                </c:pt>
                <c:pt idx="28275">
                  <c:v>7.73</c:v>
                </c:pt>
                <c:pt idx="28276">
                  <c:v>7.68</c:v>
                </c:pt>
                <c:pt idx="28277">
                  <c:v>7.66</c:v>
                </c:pt>
                <c:pt idx="28278">
                  <c:v>7.68</c:v>
                </c:pt>
                <c:pt idx="28279">
                  <c:v>7.66</c:v>
                </c:pt>
                <c:pt idx="28280">
                  <c:v>7.63</c:v>
                </c:pt>
                <c:pt idx="28281">
                  <c:v>7.58</c:v>
                </c:pt>
                <c:pt idx="28282">
                  <c:v>7.48</c:v>
                </c:pt>
                <c:pt idx="28283">
                  <c:v>7.41</c:v>
                </c:pt>
                <c:pt idx="28284">
                  <c:v>7.33</c:v>
                </c:pt>
                <c:pt idx="28285">
                  <c:v>7.25</c:v>
                </c:pt>
                <c:pt idx="28286">
                  <c:v>7.14</c:v>
                </c:pt>
                <c:pt idx="28287">
                  <c:v>7.02</c:v>
                </c:pt>
                <c:pt idx="28288">
                  <c:v>6.91</c:v>
                </c:pt>
                <c:pt idx="28289">
                  <c:v>6.8</c:v>
                </c:pt>
                <c:pt idx="28290">
                  <c:v>6.75</c:v>
                </c:pt>
                <c:pt idx="28291">
                  <c:v>6.7</c:v>
                </c:pt>
                <c:pt idx="28292">
                  <c:v>6.65</c:v>
                </c:pt>
                <c:pt idx="28293">
                  <c:v>6.58</c:v>
                </c:pt>
                <c:pt idx="28294">
                  <c:v>6.55</c:v>
                </c:pt>
                <c:pt idx="28295">
                  <c:v>6.5</c:v>
                </c:pt>
                <c:pt idx="28296">
                  <c:v>6.43</c:v>
                </c:pt>
                <c:pt idx="28297">
                  <c:v>6.33</c:v>
                </c:pt>
                <c:pt idx="28298">
                  <c:v>6.2</c:v>
                </c:pt>
                <c:pt idx="28299">
                  <c:v>6.09</c:v>
                </c:pt>
                <c:pt idx="28300">
                  <c:v>6.02</c:v>
                </c:pt>
                <c:pt idx="28301">
                  <c:v>6.01</c:v>
                </c:pt>
                <c:pt idx="28302">
                  <c:v>5.98</c:v>
                </c:pt>
                <c:pt idx="28303">
                  <c:v>6.03</c:v>
                </c:pt>
                <c:pt idx="28304">
                  <c:v>6.02</c:v>
                </c:pt>
                <c:pt idx="28305">
                  <c:v>5.91</c:v>
                </c:pt>
                <c:pt idx="28306">
                  <c:v>5.88</c:v>
                </c:pt>
                <c:pt idx="28307">
                  <c:v>5.7</c:v>
                </c:pt>
                <c:pt idx="28308">
                  <c:v>5.63</c:v>
                </c:pt>
                <c:pt idx="28309">
                  <c:v>5.52</c:v>
                </c:pt>
                <c:pt idx="28310">
                  <c:v>5.37</c:v>
                </c:pt>
                <c:pt idx="28311">
                  <c:v>5.25</c:v>
                </c:pt>
                <c:pt idx="28312">
                  <c:v>5.16</c:v>
                </c:pt>
                <c:pt idx="28313">
                  <c:v>5.12</c:v>
                </c:pt>
                <c:pt idx="28314">
                  <c:v>5.14</c:v>
                </c:pt>
                <c:pt idx="28315">
                  <c:v>5.19</c:v>
                </c:pt>
                <c:pt idx="28316">
                  <c:v>5.2</c:v>
                </c:pt>
                <c:pt idx="28317">
                  <c:v>5.16</c:v>
                </c:pt>
                <c:pt idx="28318">
                  <c:v>5.13</c:v>
                </c:pt>
                <c:pt idx="28319">
                  <c:v>5.13</c:v>
                </c:pt>
                <c:pt idx="28320">
                  <c:v>5.13</c:v>
                </c:pt>
                <c:pt idx="28321">
                  <c:v>5.16</c:v>
                </c:pt>
                <c:pt idx="28322">
                  <c:v>5.19</c:v>
                </c:pt>
                <c:pt idx="28323">
                  <c:v>5.23</c:v>
                </c:pt>
                <c:pt idx="28324">
                  <c:v>5.27</c:v>
                </c:pt>
                <c:pt idx="28325">
                  <c:v>5.32</c:v>
                </c:pt>
                <c:pt idx="28326">
                  <c:v>5.36</c:v>
                </c:pt>
                <c:pt idx="28327">
                  <c:v>5.42</c:v>
                </c:pt>
                <c:pt idx="28328">
                  <c:v>5.52</c:v>
                </c:pt>
                <c:pt idx="28329">
                  <c:v>5.62</c:v>
                </c:pt>
                <c:pt idx="28330">
                  <c:v>5.76</c:v>
                </c:pt>
                <c:pt idx="28331">
                  <c:v>5.89</c:v>
                </c:pt>
                <c:pt idx="28332">
                  <c:v>6.02</c:v>
                </c:pt>
                <c:pt idx="28333">
                  <c:v>6.12</c:v>
                </c:pt>
                <c:pt idx="28334">
                  <c:v>6.23</c:v>
                </c:pt>
                <c:pt idx="28335">
                  <c:v>6.32</c:v>
                </c:pt>
                <c:pt idx="28336">
                  <c:v>6.45</c:v>
                </c:pt>
                <c:pt idx="28337">
                  <c:v>6.68</c:v>
                </c:pt>
                <c:pt idx="28338">
                  <c:v>6.83</c:v>
                </c:pt>
                <c:pt idx="28339">
                  <c:v>6.98</c:v>
                </c:pt>
                <c:pt idx="28340">
                  <c:v>7.08</c:v>
                </c:pt>
                <c:pt idx="28341">
                  <c:v>7.12</c:v>
                </c:pt>
                <c:pt idx="28342">
                  <c:v>7.13</c:v>
                </c:pt>
                <c:pt idx="28343">
                  <c:v>7.11</c:v>
                </c:pt>
                <c:pt idx="28344">
                  <c:v>7.07</c:v>
                </c:pt>
                <c:pt idx="28345">
                  <c:v>7.04</c:v>
                </c:pt>
                <c:pt idx="28346">
                  <c:v>6.97</c:v>
                </c:pt>
                <c:pt idx="28347">
                  <c:v>6.93</c:v>
                </c:pt>
                <c:pt idx="28348">
                  <c:v>6.86</c:v>
                </c:pt>
                <c:pt idx="28349">
                  <c:v>6.8</c:v>
                </c:pt>
                <c:pt idx="28350">
                  <c:v>6.72</c:v>
                </c:pt>
                <c:pt idx="28351">
                  <c:v>6.64</c:v>
                </c:pt>
                <c:pt idx="28352">
                  <c:v>6.6</c:v>
                </c:pt>
                <c:pt idx="28353">
                  <c:v>6.56</c:v>
                </c:pt>
                <c:pt idx="28354">
                  <c:v>6.5</c:v>
                </c:pt>
                <c:pt idx="28355">
                  <c:v>6.5</c:v>
                </c:pt>
                <c:pt idx="28356">
                  <c:v>6.49</c:v>
                </c:pt>
                <c:pt idx="28357">
                  <c:v>6.45</c:v>
                </c:pt>
                <c:pt idx="28358">
                  <c:v>6.41</c:v>
                </c:pt>
                <c:pt idx="28359">
                  <c:v>6.43</c:v>
                </c:pt>
                <c:pt idx="28360">
                  <c:v>6.44</c:v>
                </c:pt>
                <c:pt idx="28361">
                  <c:v>6.42</c:v>
                </c:pt>
                <c:pt idx="28362">
                  <c:v>6.39</c:v>
                </c:pt>
                <c:pt idx="28363">
                  <c:v>6.39</c:v>
                </c:pt>
                <c:pt idx="28364">
                  <c:v>6.52</c:v>
                </c:pt>
                <c:pt idx="28365">
                  <c:v>6.57</c:v>
                </c:pt>
                <c:pt idx="28366">
                  <c:v>6.7</c:v>
                </c:pt>
                <c:pt idx="28367">
                  <c:v>6.72</c:v>
                </c:pt>
                <c:pt idx="28368">
                  <c:v>6.68</c:v>
                </c:pt>
                <c:pt idx="28369">
                  <c:v>6.6</c:v>
                </c:pt>
                <c:pt idx="28370">
                  <c:v>6.54</c:v>
                </c:pt>
                <c:pt idx="28371">
                  <c:v>6.46</c:v>
                </c:pt>
                <c:pt idx="28372">
                  <c:v>6.37</c:v>
                </c:pt>
                <c:pt idx="28373">
                  <c:v>6.31</c:v>
                </c:pt>
                <c:pt idx="28374">
                  <c:v>6.28</c:v>
                </c:pt>
                <c:pt idx="28375">
                  <c:v>6.24</c:v>
                </c:pt>
                <c:pt idx="28376">
                  <c:v>6.24</c:v>
                </c:pt>
                <c:pt idx="28377">
                  <c:v>6.25</c:v>
                </c:pt>
                <c:pt idx="28378">
                  <c:v>6.26</c:v>
                </c:pt>
                <c:pt idx="28379">
                  <c:v>6.2</c:v>
                </c:pt>
                <c:pt idx="28380">
                  <c:v>6.2</c:v>
                </c:pt>
                <c:pt idx="28381">
                  <c:v>6.17</c:v>
                </c:pt>
                <c:pt idx="28382">
                  <c:v>6.13</c:v>
                </c:pt>
                <c:pt idx="28383">
                  <c:v>6.12</c:v>
                </c:pt>
                <c:pt idx="28384">
                  <c:v>6.1</c:v>
                </c:pt>
                <c:pt idx="28385">
                  <c:v>6.08</c:v>
                </c:pt>
                <c:pt idx="28386">
                  <c:v>6.04</c:v>
                </c:pt>
                <c:pt idx="28387">
                  <c:v>6.04</c:v>
                </c:pt>
                <c:pt idx="28388">
                  <c:v>6.02</c:v>
                </c:pt>
                <c:pt idx="28389">
                  <c:v>5.98</c:v>
                </c:pt>
                <c:pt idx="28390">
                  <c:v>5.93</c:v>
                </c:pt>
                <c:pt idx="28391">
                  <c:v>5.89</c:v>
                </c:pt>
                <c:pt idx="28392">
                  <c:v>5.88</c:v>
                </c:pt>
                <c:pt idx="28393">
                  <c:v>5.91</c:v>
                </c:pt>
                <c:pt idx="28394">
                  <c:v>5.98</c:v>
                </c:pt>
                <c:pt idx="28395">
                  <c:v>6.07</c:v>
                </c:pt>
                <c:pt idx="28396">
                  <c:v>6.15</c:v>
                </c:pt>
                <c:pt idx="28397">
                  <c:v>6.18</c:v>
                </c:pt>
                <c:pt idx="28398">
                  <c:v>6.17</c:v>
                </c:pt>
                <c:pt idx="28399">
                  <c:v>6.13</c:v>
                </c:pt>
                <c:pt idx="28400">
                  <c:v>6.08</c:v>
                </c:pt>
                <c:pt idx="28401">
                  <c:v>6.01</c:v>
                </c:pt>
                <c:pt idx="28402">
                  <c:v>5.98</c:v>
                </c:pt>
                <c:pt idx="28403">
                  <c:v>5.93</c:v>
                </c:pt>
                <c:pt idx="28404">
                  <c:v>5.89</c:v>
                </c:pt>
                <c:pt idx="28405">
                  <c:v>5.86</c:v>
                </c:pt>
                <c:pt idx="28406">
                  <c:v>5.85</c:v>
                </c:pt>
                <c:pt idx="28407">
                  <c:v>5.84</c:v>
                </c:pt>
                <c:pt idx="28408">
                  <c:v>5.82</c:v>
                </c:pt>
                <c:pt idx="28409">
                  <c:v>5.8</c:v>
                </c:pt>
                <c:pt idx="28410">
                  <c:v>5.77</c:v>
                </c:pt>
                <c:pt idx="28411">
                  <c:v>5.72</c:v>
                </c:pt>
                <c:pt idx="28412">
                  <c:v>5.69</c:v>
                </c:pt>
                <c:pt idx="28413">
                  <c:v>5.65</c:v>
                </c:pt>
                <c:pt idx="28414">
                  <c:v>5.58</c:v>
                </c:pt>
                <c:pt idx="28415">
                  <c:v>5.57</c:v>
                </c:pt>
                <c:pt idx="28416">
                  <c:v>5.46</c:v>
                </c:pt>
                <c:pt idx="28417">
                  <c:v>5.38</c:v>
                </c:pt>
                <c:pt idx="28418">
                  <c:v>5.32</c:v>
                </c:pt>
                <c:pt idx="28419">
                  <c:v>5.28</c:v>
                </c:pt>
                <c:pt idx="28420">
                  <c:v>5.25</c:v>
                </c:pt>
                <c:pt idx="28421">
                  <c:v>5.2</c:v>
                </c:pt>
                <c:pt idx="28422">
                  <c:v>5.2</c:v>
                </c:pt>
                <c:pt idx="28423">
                  <c:v>5.23</c:v>
                </c:pt>
                <c:pt idx="28424">
                  <c:v>5.23</c:v>
                </c:pt>
                <c:pt idx="28425">
                  <c:v>5.3</c:v>
                </c:pt>
                <c:pt idx="28426">
                  <c:v>5.35</c:v>
                </c:pt>
                <c:pt idx="28427">
                  <c:v>5.39</c:v>
                </c:pt>
                <c:pt idx="28428">
                  <c:v>5.41</c:v>
                </c:pt>
                <c:pt idx="28429">
                  <c:v>5.46</c:v>
                </c:pt>
                <c:pt idx="28430">
                  <c:v>5.52</c:v>
                </c:pt>
                <c:pt idx="28431">
                  <c:v>5.51</c:v>
                </c:pt>
                <c:pt idx="28432">
                  <c:v>5.65</c:v>
                </c:pt>
                <c:pt idx="28433">
                  <c:v>5.7</c:v>
                </c:pt>
                <c:pt idx="28434">
                  <c:v>5.76</c:v>
                </c:pt>
                <c:pt idx="28435">
                  <c:v>5.77</c:v>
                </c:pt>
                <c:pt idx="28436">
                  <c:v>5.81</c:v>
                </c:pt>
                <c:pt idx="28437">
                  <c:v>5.85</c:v>
                </c:pt>
                <c:pt idx="28438">
                  <c:v>5.88</c:v>
                </c:pt>
                <c:pt idx="28439">
                  <c:v>5.9</c:v>
                </c:pt>
                <c:pt idx="28440">
                  <c:v>5.92</c:v>
                </c:pt>
                <c:pt idx="28441">
                  <c:v>5.94</c:v>
                </c:pt>
                <c:pt idx="28442">
                  <c:v>5.97</c:v>
                </c:pt>
                <c:pt idx="28443">
                  <c:v>6</c:v>
                </c:pt>
                <c:pt idx="28444">
                  <c:v>6.04</c:v>
                </c:pt>
                <c:pt idx="28445">
                  <c:v>6.09</c:v>
                </c:pt>
                <c:pt idx="28446">
                  <c:v>6.1</c:v>
                </c:pt>
                <c:pt idx="28447">
                  <c:v>6.1</c:v>
                </c:pt>
                <c:pt idx="28448">
                  <c:v>6.13</c:v>
                </c:pt>
                <c:pt idx="28449">
                  <c:v>6.13</c:v>
                </c:pt>
                <c:pt idx="28450">
                  <c:v>6.11</c:v>
                </c:pt>
                <c:pt idx="28451">
                  <c:v>6.07</c:v>
                </c:pt>
                <c:pt idx="28452">
                  <c:v>6.03</c:v>
                </c:pt>
                <c:pt idx="28453">
                  <c:v>6</c:v>
                </c:pt>
                <c:pt idx="28454">
                  <c:v>5.98</c:v>
                </c:pt>
                <c:pt idx="28455">
                  <c:v>5.91</c:v>
                </c:pt>
                <c:pt idx="28456">
                  <c:v>5.86</c:v>
                </c:pt>
                <c:pt idx="28457">
                  <c:v>5.7</c:v>
                </c:pt>
                <c:pt idx="28458">
                  <c:v>5.7</c:v>
                </c:pt>
                <c:pt idx="28459">
                  <c:v>5.62</c:v>
                </c:pt>
                <c:pt idx="28460">
                  <c:v>5.47</c:v>
                </c:pt>
                <c:pt idx="28461">
                  <c:v>5.35</c:v>
                </c:pt>
                <c:pt idx="28462">
                  <c:v>5.16</c:v>
                </c:pt>
                <c:pt idx="28463">
                  <c:v>5.01</c:v>
                </c:pt>
                <c:pt idx="28464">
                  <c:v>5.09</c:v>
                </c:pt>
                <c:pt idx="28465">
                  <c:v>5.18</c:v>
                </c:pt>
                <c:pt idx="28466">
                  <c:v>5.32</c:v>
                </c:pt>
                <c:pt idx="28467">
                  <c:v>5.47</c:v>
                </c:pt>
                <c:pt idx="28468">
                  <c:v>5.59</c:v>
                </c:pt>
                <c:pt idx="28469">
                  <c:v>5.69</c:v>
                </c:pt>
                <c:pt idx="28470">
                  <c:v>5.77</c:v>
                </c:pt>
                <c:pt idx="28471">
                  <c:v>5.8</c:v>
                </c:pt>
                <c:pt idx="28472">
                  <c:v>5.78</c:v>
                </c:pt>
                <c:pt idx="28473">
                  <c:v>5.78</c:v>
                </c:pt>
                <c:pt idx="28474">
                  <c:v>5.78</c:v>
                </c:pt>
                <c:pt idx="28475">
                  <c:v>5.78</c:v>
                </c:pt>
                <c:pt idx="28476">
                  <c:v>5.71</c:v>
                </c:pt>
                <c:pt idx="28477">
                  <c:v>5.63</c:v>
                </c:pt>
                <c:pt idx="28478">
                  <c:v>5.58</c:v>
                </c:pt>
                <c:pt idx="28479">
                  <c:v>5.18</c:v>
                </c:pt>
                <c:pt idx="28480">
                  <c:v>4.8899999999999997</c:v>
                </c:pt>
                <c:pt idx="28481">
                  <c:v>4.5999999999999996</c:v>
                </c:pt>
                <c:pt idx="28482">
                  <c:v>4.3499999999999996</c:v>
                </c:pt>
                <c:pt idx="28483">
                  <c:v>4.1900000000000004</c:v>
                </c:pt>
                <c:pt idx="28484">
                  <c:v>4.08</c:v>
                </c:pt>
                <c:pt idx="28485">
                  <c:v>4</c:v>
                </c:pt>
                <c:pt idx="28486">
                  <c:v>3.96</c:v>
                </c:pt>
                <c:pt idx="28487">
                  <c:v>3.9</c:v>
                </c:pt>
                <c:pt idx="28488">
                  <c:v>3.85</c:v>
                </c:pt>
                <c:pt idx="28489">
                  <c:v>3.79</c:v>
                </c:pt>
                <c:pt idx="28490">
                  <c:v>3.75</c:v>
                </c:pt>
                <c:pt idx="28491">
                  <c:v>3.72</c:v>
                </c:pt>
                <c:pt idx="28492">
                  <c:v>3.65</c:v>
                </c:pt>
                <c:pt idx="28493">
                  <c:v>3.6</c:v>
                </c:pt>
                <c:pt idx="28494">
                  <c:v>3.62</c:v>
                </c:pt>
                <c:pt idx="28495">
                  <c:v>3.62</c:v>
                </c:pt>
                <c:pt idx="28496">
                  <c:v>3.57</c:v>
                </c:pt>
                <c:pt idx="28497">
                  <c:v>3.52</c:v>
                </c:pt>
                <c:pt idx="28498">
                  <c:v>3.49</c:v>
                </c:pt>
                <c:pt idx="28499">
                  <c:v>3.47</c:v>
                </c:pt>
                <c:pt idx="28500">
                  <c:v>3.43</c:v>
                </c:pt>
                <c:pt idx="28501">
                  <c:v>3.38</c:v>
                </c:pt>
                <c:pt idx="28502">
                  <c:v>3.37</c:v>
                </c:pt>
                <c:pt idx="28503">
                  <c:v>3.36</c:v>
                </c:pt>
                <c:pt idx="28504">
                  <c:v>3.31</c:v>
                </c:pt>
                <c:pt idx="28505">
                  <c:v>3.3</c:v>
                </c:pt>
                <c:pt idx="28506">
                  <c:v>3.26</c:v>
                </c:pt>
                <c:pt idx="28507">
                  <c:v>3.26</c:v>
                </c:pt>
                <c:pt idx="28508">
                  <c:v>3.26</c:v>
                </c:pt>
                <c:pt idx="28509">
                  <c:v>3.25</c:v>
                </c:pt>
                <c:pt idx="28510">
                  <c:v>3.22</c:v>
                </c:pt>
                <c:pt idx="28511">
                  <c:v>3.2</c:v>
                </c:pt>
                <c:pt idx="28512">
                  <c:v>3.18</c:v>
                </c:pt>
                <c:pt idx="28513">
                  <c:v>3.17</c:v>
                </c:pt>
                <c:pt idx="28514">
                  <c:v>3.17</c:v>
                </c:pt>
                <c:pt idx="28515">
                  <c:v>3.44</c:v>
                </c:pt>
                <c:pt idx="28516">
                  <c:v>3.52</c:v>
                </c:pt>
                <c:pt idx="28517">
                  <c:v>3.56</c:v>
                </c:pt>
                <c:pt idx="28518">
                  <c:v>3.62</c:v>
                </c:pt>
                <c:pt idx="28519">
                  <c:v>3.64</c:v>
                </c:pt>
                <c:pt idx="28520">
                  <c:v>3.6</c:v>
                </c:pt>
                <c:pt idx="28521">
                  <c:v>3.58</c:v>
                </c:pt>
                <c:pt idx="28522">
                  <c:v>3.65</c:v>
                </c:pt>
                <c:pt idx="28523">
                  <c:v>3.82</c:v>
                </c:pt>
                <c:pt idx="28524">
                  <c:v>3.88</c:v>
                </c:pt>
                <c:pt idx="28525">
                  <c:v>3.99</c:v>
                </c:pt>
                <c:pt idx="28526">
                  <c:v>4.01</c:v>
                </c:pt>
                <c:pt idx="28527">
                  <c:v>3.98</c:v>
                </c:pt>
                <c:pt idx="28528">
                  <c:v>3.95</c:v>
                </c:pt>
                <c:pt idx="28529">
                  <c:v>3.93</c:v>
                </c:pt>
                <c:pt idx="28530">
                  <c:v>3.91</c:v>
                </c:pt>
                <c:pt idx="28531">
                  <c:v>3.9</c:v>
                </c:pt>
                <c:pt idx="28532">
                  <c:v>3.9</c:v>
                </c:pt>
                <c:pt idx="28533">
                  <c:v>3.87</c:v>
                </c:pt>
                <c:pt idx="28534">
                  <c:v>3.86</c:v>
                </c:pt>
                <c:pt idx="28535">
                  <c:v>3.83</c:v>
                </c:pt>
                <c:pt idx="28536">
                  <c:v>3.83</c:v>
                </c:pt>
                <c:pt idx="28537">
                  <c:v>3.86</c:v>
                </c:pt>
                <c:pt idx="28538">
                  <c:v>3.93</c:v>
                </c:pt>
                <c:pt idx="28539">
                  <c:v>3.9</c:v>
                </c:pt>
                <c:pt idx="28540">
                  <c:v>3.86</c:v>
                </c:pt>
                <c:pt idx="28541">
                  <c:v>3.88</c:v>
                </c:pt>
                <c:pt idx="28542">
                  <c:v>3.93</c:v>
                </c:pt>
                <c:pt idx="28543">
                  <c:v>4.0199999999999996</c:v>
                </c:pt>
                <c:pt idx="28544">
                  <c:v>4.03</c:v>
                </c:pt>
                <c:pt idx="28545">
                  <c:v>4.05</c:v>
                </c:pt>
                <c:pt idx="28546">
                  <c:v>4.09</c:v>
                </c:pt>
                <c:pt idx="28547">
                  <c:v>4.16</c:v>
                </c:pt>
                <c:pt idx="28548">
                  <c:v>4.1900000000000004</c:v>
                </c:pt>
                <c:pt idx="28549">
                  <c:v>4.22</c:v>
                </c:pt>
                <c:pt idx="28550">
                  <c:v>4.2300000000000004</c:v>
                </c:pt>
                <c:pt idx="28551">
                  <c:v>4.17</c:v>
                </c:pt>
                <c:pt idx="28552">
                  <c:v>4.1500000000000004</c:v>
                </c:pt>
                <c:pt idx="28553">
                  <c:v>4.13</c:v>
                </c:pt>
                <c:pt idx="28554">
                  <c:v>4.12</c:v>
                </c:pt>
                <c:pt idx="28555">
                  <c:v>4.12</c:v>
                </c:pt>
                <c:pt idx="28556">
                  <c:v>4.1100000000000003</c:v>
                </c:pt>
                <c:pt idx="28557">
                  <c:v>4.16</c:v>
                </c:pt>
                <c:pt idx="28558">
                  <c:v>4.2</c:v>
                </c:pt>
                <c:pt idx="28559">
                  <c:v>4.3899999999999997</c:v>
                </c:pt>
                <c:pt idx="28560">
                  <c:v>4.55</c:v>
                </c:pt>
                <c:pt idx="28561">
                  <c:v>4.75</c:v>
                </c:pt>
                <c:pt idx="28562">
                  <c:v>4.8099999999999996</c:v>
                </c:pt>
                <c:pt idx="28563">
                  <c:v>5.04</c:v>
                </c:pt>
                <c:pt idx="28564">
                  <c:v>5.07</c:v>
                </c:pt>
                <c:pt idx="28565">
                  <c:v>5</c:v>
                </c:pt>
                <c:pt idx="28566">
                  <c:v>4.8600000000000003</c:v>
                </c:pt>
                <c:pt idx="28567">
                  <c:v>4.6900000000000004</c:v>
                </c:pt>
                <c:pt idx="28568">
                  <c:v>4.53</c:v>
                </c:pt>
                <c:pt idx="28569">
                  <c:v>4.3899999999999997</c:v>
                </c:pt>
                <c:pt idx="28570">
                  <c:v>4.28</c:v>
                </c:pt>
                <c:pt idx="28571">
                  <c:v>4.26</c:v>
                </c:pt>
                <c:pt idx="28572">
                  <c:v>4.22</c:v>
                </c:pt>
                <c:pt idx="28573">
                  <c:v>4.26</c:v>
                </c:pt>
                <c:pt idx="28574">
                  <c:v>4.24</c:v>
                </c:pt>
                <c:pt idx="28575">
                  <c:v>4.21</c:v>
                </c:pt>
                <c:pt idx="28576">
                  <c:v>4.1900000000000004</c:v>
                </c:pt>
                <c:pt idx="28577">
                  <c:v>4.17</c:v>
                </c:pt>
                <c:pt idx="28578">
                  <c:v>4.1500000000000004</c:v>
                </c:pt>
                <c:pt idx="28579">
                  <c:v>4.1500000000000004</c:v>
                </c:pt>
                <c:pt idx="28580">
                  <c:v>4.18</c:v>
                </c:pt>
                <c:pt idx="28581">
                  <c:v>4.2300000000000004</c:v>
                </c:pt>
                <c:pt idx="28582">
                  <c:v>4.26</c:v>
                </c:pt>
                <c:pt idx="28583">
                  <c:v>4.34</c:v>
                </c:pt>
                <c:pt idx="28584">
                  <c:v>4.45</c:v>
                </c:pt>
                <c:pt idx="28585">
                  <c:v>4.5</c:v>
                </c:pt>
                <c:pt idx="28586">
                  <c:v>4.54</c:v>
                </c:pt>
                <c:pt idx="28587">
                  <c:v>4.54</c:v>
                </c:pt>
                <c:pt idx="28588">
                  <c:v>4.45</c:v>
                </c:pt>
                <c:pt idx="28589">
                  <c:v>4.38</c:v>
                </c:pt>
                <c:pt idx="28590">
                  <c:v>4.3600000000000003</c:v>
                </c:pt>
                <c:pt idx="28591">
                  <c:v>4.2699999999999996</c:v>
                </c:pt>
                <c:pt idx="28592">
                  <c:v>4.25</c:v>
                </c:pt>
                <c:pt idx="28593">
                  <c:v>4.3</c:v>
                </c:pt>
                <c:pt idx="28594">
                  <c:v>4.33</c:v>
                </c:pt>
                <c:pt idx="28595">
                  <c:v>4.2699999999999996</c:v>
                </c:pt>
                <c:pt idx="28596">
                  <c:v>4.22</c:v>
                </c:pt>
                <c:pt idx="28597">
                  <c:v>4.18</c:v>
                </c:pt>
                <c:pt idx="28598">
                  <c:v>4.1500000000000004</c:v>
                </c:pt>
                <c:pt idx="28599">
                  <c:v>4.25</c:v>
                </c:pt>
                <c:pt idx="28600">
                  <c:v>4.58</c:v>
                </c:pt>
                <c:pt idx="28601">
                  <c:v>4.9800000000000004</c:v>
                </c:pt>
                <c:pt idx="28602">
                  <c:v>5.32</c:v>
                </c:pt>
                <c:pt idx="28603">
                  <c:v>5.35</c:v>
                </c:pt>
                <c:pt idx="28604">
                  <c:v>5.4</c:v>
                </c:pt>
                <c:pt idx="28605">
                  <c:v>5.38</c:v>
                </c:pt>
                <c:pt idx="28606">
                  <c:v>5.28</c:v>
                </c:pt>
                <c:pt idx="28607">
                  <c:v>5.2</c:v>
                </c:pt>
                <c:pt idx="28608">
                  <c:v>5</c:v>
                </c:pt>
                <c:pt idx="28609">
                  <c:v>4.8</c:v>
                </c:pt>
                <c:pt idx="28610">
                  <c:v>4.6100000000000003</c:v>
                </c:pt>
                <c:pt idx="28611">
                  <c:v>4.46</c:v>
                </c:pt>
                <c:pt idx="28612">
                  <c:v>4.28</c:v>
                </c:pt>
                <c:pt idx="28613">
                  <c:v>4.0999999999999996</c:v>
                </c:pt>
                <c:pt idx="28614">
                  <c:v>3.96</c:v>
                </c:pt>
                <c:pt idx="28615">
                  <c:v>3.91</c:v>
                </c:pt>
                <c:pt idx="28616">
                  <c:v>3.88</c:v>
                </c:pt>
                <c:pt idx="28617">
                  <c:v>3.9</c:v>
                </c:pt>
                <c:pt idx="28618">
                  <c:v>3.9</c:v>
                </c:pt>
                <c:pt idx="28619">
                  <c:v>3.87</c:v>
                </c:pt>
                <c:pt idx="28620">
                  <c:v>3.85</c:v>
                </c:pt>
                <c:pt idx="28621">
                  <c:v>3.82</c:v>
                </c:pt>
                <c:pt idx="28622">
                  <c:v>3.85</c:v>
                </c:pt>
                <c:pt idx="28623">
                  <c:v>3.88</c:v>
                </c:pt>
                <c:pt idx="28624">
                  <c:v>3.84</c:v>
                </c:pt>
                <c:pt idx="28625">
                  <c:v>3.75</c:v>
                </c:pt>
                <c:pt idx="28626">
                  <c:v>3.7</c:v>
                </c:pt>
                <c:pt idx="28627">
                  <c:v>3.7</c:v>
                </c:pt>
                <c:pt idx="28628">
                  <c:v>3.66</c:v>
                </c:pt>
                <c:pt idx="28629">
                  <c:v>3.6</c:v>
                </c:pt>
                <c:pt idx="28630">
                  <c:v>3.59</c:v>
                </c:pt>
                <c:pt idx="28631">
                  <c:v>3.55</c:v>
                </c:pt>
                <c:pt idx="28632">
                  <c:v>3.55</c:v>
                </c:pt>
                <c:pt idx="28633">
                  <c:v>3.55</c:v>
                </c:pt>
                <c:pt idx="28634">
                  <c:v>3.56</c:v>
                </c:pt>
                <c:pt idx="28635">
                  <c:v>3.52</c:v>
                </c:pt>
                <c:pt idx="28636">
                  <c:v>3.43</c:v>
                </c:pt>
                <c:pt idx="28637">
                  <c:v>3.3</c:v>
                </c:pt>
                <c:pt idx="28638">
                  <c:v>3.17</c:v>
                </c:pt>
                <c:pt idx="28639">
                  <c:v>3.11</c:v>
                </c:pt>
                <c:pt idx="28640">
                  <c:v>3.07</c:v>
                </c:pt>
                <c:pt idx="28641">
                  <c:v>3</c:v>
                </c:pt>
                <c:pt idx="28642">
                  <c:v>2.99</c:v>
                </c:pt>
                <c:pt idx="28643">
                  <c:v>2.99</c:v>
                </c:pt>
                <c:pt idx="28644">
                  <c:v>2.99</c:v>
                </c:pt>
                <c:pt idx="28645">
                  <c:v>2.95</c:v>
                </c:pt>
                <c:pt idx="28646">
                  <c:v>2.98</c:v>
                </c:pt>
                <c:pt idx="28647">
                  <c:v>3.02</c:v>
                </c:pt>
                <c:pt idx="28648">
                  <c:v>3.06</c:v>
                </c:pt>
                <c:pt idx="28649">
                  <c:v>3.12</c:v>
                </c:pt>
                <c:pt idx="28650">
                  <c:v>3.16</c:v>
                </c:pt>
                <c:pt idx="28651">
                  <c:v>3.21</c:v>
                </c:pt>
                <c:pt idx="28652">
                  <c:v>3.32</c:v>
                </c:pt>
                <c:pt idx="28653">
                  <c:v>3.56</c:v>
                </c:pt>
                <c:pt idx="28654">
                  <c:v>3.93</c:v>
                </c:pt>
                <c:pt idx="28655">
                  <c:v>4.26</c:v>
                </c:pt>
                <c:pt idx="28656">
                  <c:v>4.47</c:v>
                </c:pt>
                <c:pt idx="28657">
                  <c:v>4.42</c:v>
                </c:pt>
                <c:pt idx="28658">
                  <c:v>4.46</c:v>
                </c:pt>
                <c:pt idx="28659">
                  <c:v>4.3499999999999996</c:v>
                </c:pt>
                <c:pt idx="28660">
                  <c:v>4.22</c:v>
                </c:pt>
                <c:pt idx="28661">
                  <c:v>4.05</c:v>
                </c:pt>
                <c:pt idx="28662">
                  <c:v>3.9</c:v>
                </c:pt>
                <c:pt idx="28663">
                  <c:v>3.74</c:v>
                </c:pt>
                <c:pt idx="28664">
                  <c:v>3.66</c:v>
                </c:pt>
                <c:pt idx="28665">
                  <c:v>3.63</c:v>
                </c:pt>
                <c:pt idx="28666">
                  <c:v>3.66</c:v>
                </c:pt>
                <c:pt idx="28667">
                  <c:v>3.71</c:v>
                </c:pt>
                <c:pt idx="28668">
                  <c:v>3.75</c:v>
                </c:pt>
                <c:pt idx="28669">
                  <c:v>3.92</c:v>
                </c:pt>
                <c:pt idx="28670">
                  <c:v>4.0999999999999996</c:v>
                </c:pt>
                <c:pt idx="28671">
                  <c:v>4.21</c:v>
                </c:pt>
                <c:pt idx="28672">
                  <c:v>4.22</c:v>
                </c:pt>
                <c:pt idx="28673">
                  <c:v>4.2</c:v>
                </c:pt>
                <c:pt idx="28674">
                  <c:v>4.18</c:v>
                </c:pt>
                <c:pt idx="28675">
                  <c:v>4.1500000000000004</c:v>
                </c:pt>
                <c:pt idx="28676">
                  <c:v>4.05</c:v>
                </c:pt>
                <c:pt idx="28677">
                  <c:v>3.9</c:v>
                </c:pt>
                <c:pt idx="28678">
                  <c:v>3.7</c:v>
                </c:pt>
                <c:pt idx="28679">
                  <c:v>3.55</c:v>
                </c:pt>
                <c:pt idx="28680">
                  <c:v>3.5</c:v>
                </c:pt>
                <c:pt idx="28681">
                  <c:v>3.5</c:v>
                </c:pt>
                <c:pt idx="28682">
                  <c:v>3.46</c:v>
                </c:pt>
                <c:pt idx="28683">
                  <c:v>3.44</c:v>
                </c:pt>
                <c:pt idx="28684">
                  <c:v>3.39</c:v>
                </c:pt>
                <c:pt idx="28685">
                  <c:v>3.3</c:v>
                </c:pt>
                <c:pt idx="28686">
                  <c:v>3.22</c:v>
                </c:pt>
                <c:pt idx="28687">
                  <c:v>3.19</c:v>
                </c:pt>
                <c:pt idx="28688">
                  <c:v>3.15</c:v>
                </c:pt>
                <c:pt idx="28689">
                  <c:v>3.09</c:v>
                </c:pt>
                <c:pt idx="28690">
                  <c:v>3</c:v>
                </c:pt>
                <c:pt idx="28691">
                  <c:v>3</c:v>
                </c:pt>
                <c:pt idx="28692">
                  <c:v>3.01</c:v>
                </c:pt>
                <c:pt idx="28693">
                  <c:v>3.08</c:v>
                </c:pt>
                <c:pt idx="28694">
                  <c:v>3.15</c:v>
                </c:pt>
                <c:pt idx="28695">
                  <c:v>3.28</c:v>
                </c:pt>
                <c:pt idx="28696">
                  <c:v>3.32</c:v>
                </c:pt>
                <c:pt idx="28697">
                  <c:v>3.32</c:v>
                </c:pt>
                <c:pt idx="28698">
                  <c:v>3.35</c:v>
                </c:pt>
                <c:pt idx="28699">
                  <c:v>3.4</c:v>
                </c:pt>
                <c:pt idx="28700">
                  <c:v>3.45</c:v>
                </c:pt>
                <c:pt idx="28701">
                  <c:v>3.68</c:v>
                </c:pt>
                <c:pt idx="28702">
                  <c:v>3.9</c:v>
                </c:pt>
                <c:pt idx="28703">
                  <c:v>4.09</c:v>
                </c:pt>
                <c:pt idx="28704">
                  <c:v>4.16</c:v>
                </c:pt>
                <c:pt idx="28705">
                  <c:v>4.18</c:v>
                </c:pt>
                <c:pt idx="28706">
                  <c:v>4.2</c:v>
                </c:pt>
                <c:pt idx="28707">
                  <c:v>4.26</c:v>
                </c:pt>
                <c:pt idx="28708">
                  <c:v>4.32</c:v>
                </c:pt>
                <c:pt idx="28709">
                  <c:v>4.3499999999999996</c:v>
                </c:pt>
                <c:pt idx="28710">
                  <c:v>4.34</c:v>
                </c:pt>
                <c:pt idx="28711">
                  <c:v>4.16</c:v>
                </c:pt>
                <c:pt idx="28712">
                  <c:v>3.98</c:v>
                </c:pt>
                <c:pt idx="28713">
                  <c:v>3.76</c:v>
                </c:pt>
                <c:pt idx="28714">
                  <c:v>3.68</c:v>
                </c:pt>
                <c:pt idx="28715">
                  <c:v>3.56</c:v>
                </c:pt>
                <c:pt idx="28716">
                  <c:v>3.62</c:v>
                </c:pt>
                <c:pt idx="28717">
                  <c:v>3.78</c:v>
                </c:pt>
                <c:pt idx="28718">
                  <c:v>3.78</c:v>
                </c:pt>
                <c:pt idx="28719">
                  <c:v>3.74</c:v>
                </c:pt>
                <c:pt idx="28720">
                  <c:v>3.7</c:v>
                </c:pt>
                <c:pt idx="28721">
                  <c:v>3.74</c:v>
                </c:pt>
                <c:pt idx="28722">
                  <c:v>3.8</c:v>
                </c:pt>
                <c:pt idx="28723">
                  <c:v>3.73</c:v>
                </c:pt>
                <c:pt idx="28724">
                  <c:v>3.65</c:v>
                </c:pt>
                <c:pt idx="28725">
                  <c:v>3.49</c:v>
                </c:pt>
                <c:pt idx="28726">
                  <c:v>3.44</c:v>
                </c:pt>
                <c:pt idx="28727">
                  <c:v>3.39</c:v>
                </c:pt>
                <c:pt idx="28728">
                  <c:v>3.38</c:v>
                </c:pt>
                <c:pt idx="28729">
                  <c:v>3.5</c:v>
                </c:pt>
                <c:pt idx="28730">
                  <c:v>3.51</c:v>
                </c:pt>
                <c:pt idx="28731">
                  <c:v>3.5</c:v>
                </c:pt>
                <c:pt idx="28732">
                  <c:v>3.39</c:v>
                </c:pt>
                <c:pt idx="28733">
                  <c:v>3.34</c:v>
                </c:pt>
                <c:pt idx="28734">
                  <c:v>3.3</c:v>
                </c:pt>
                <c:pt idx="28735">
                  <c:v>3.27</c:v>
                </c:pt>
                <c:pt idx="28736">
                  <c:v>3.27</c:v>
                </c:pt>
                <c:pt idx="28737">
                  <c:v>3.31</c:v>
                </c:pt>
                <c:pt idx="28738">
                  <c:v>3.42</c:v>
                </c:pt>
                <c:pt idx="28739">
                  <c:v>3.6</c:v>
                </c:pt>
                <c:pt idx="28740">
                  <c:v>3.84</c:v>
                </c:pt>
                <c:pt idx="28741">
                  <c:v>4</c:v>
                </c:pt>
                <c:pt idx="28742">
                  <c:v>4.03</c:v>
                </c:pt>
                <c:pt idx="28743">
                  <c:v>4.25</c:v>
                </c:pt>
                <c:pt idx="28744">
                  <c:v>4.4000000000000004</c:v>
                </c:pt>
                <c:pt idx="28745">
                  <c:v>4.49</c:v>
                </c:pt>
                <c:pt idx="28746">
                  <c:v>4.53</c:v>
                </c:pt>
                <c:pt idx="28747">
                  <c:v>4.58</c:v>
                </c:pt>
                <c:pt idx="28748">
                  <c:v>4.5999999999999996</c:v>
                </c:pt>
                <c:pt idx="28749">
                  <c:v>4.62</c:v>
                </c:pt>
                <c:pt idx="28750">
                  <c:v>4.62</c:v>
                </c:pt>
                <c:pt idx="28751">
                  <c:v>4.62</c:v>
                </c:pt>
                <c:pt idx="28752">
                  <c:v>4.63</c:v>
                </c:pt>
                <c:pt idx="28753">
                  <c:v>4.63</c:v>
                </c:pt>
                <c:pt idx="28754">
                  <c:v>4.63</c:v>
                </c:pt>
                <c:pt idx="28755">
                  <c:v>4.6399999999999997</c:v>
                </c:pt>
                <c:pt idx="28756">
                  <c:v>4.6399999999999997</c:v>
                </c:pt>
                <c:pt idx="28757">
                  <c:v>4.6399999999999997</c:v>
                </c:pt>
                <c:pt idx="28758">
                  <c:v>4.67</c:v>
                </c:pt>
                <c:pt idx="28759">
                  <c:v>4.6399999999999997</c:v>
                </c:pt>
                <c:pt idx="28760">
                  <c:v>4.62</c:v>
                </c:pt>
                <c:pt idx="28761">
                  <c:v>4.58</c:v>
                </c:pt>
                <c:pt idx="28762">
                  <c:v>4.54</c:v>
                </c:pt>
                <c:pt idx="28763">
                  <c:v>4.5</c:v>
                </c:pt>
                <c:pt idx="28764">
                  <c:v>4.54</c:v>
                </c:pt>
                <c:pt idx="28765">
                  <c:v>4.5599999999999996</c:v>
                </c:pt>
                <c:pt idx="28766">
                  <c:v>4.5999999999999996</c:v>
                </c:pt>
                <c:pt idx="28767">
                  <c:v>4.62</c:v>
                </c:pt>
                <c:pt idx="28768">
                  <c:v>4.58</c:v>
                </c:pt>
                <c:pt idx="28769">
                  <c:v>4.47</c:v>
                </c:pt>
                <c:pt idx="28770">
                  <c:v>4.4400000000000004</c:v>
                </c:pt>
                <c:pt idx="28771">
                  <c:v>4.47</c:v>
                </c:pt>
                <c:pt idx="28772">
                  <c:v>4.54</c:v>
                </c:pt>
                <c:pt idx="28773">
                  <c:v>4.5999999999999996</c:v>
                </c:pt>
                <c:pt idx="28774">
                  <c:v>4.67</c:v>
                </c:pt>
                <c:pt idx="28775">
                  <c:v>4.74</c:v>
                </c:pt>
                <c:pt idx="28776">
                  <c:v>4.78</c:v>
                </c:pt>
                <c:pt idx="28777">
                  <c:v>4.84</c:v>
                </c:pt>
                <c:pt idx="28778">
                  <c:v>4.88</c:v>
                </c:pt>
                <c:pt idx="28779">
                  <c:v>4.92</c:v>
                </c:pt>
                <c:pt idx="28780">
                  <c:v>4.93</c:v>
                </c:pt>
                <c:pt idx="28781">
                  <c:v>4.9400000000000004</c:v>
                </c:pt>
                <c:pt idx="28782">
                  <c:v>4.97</c:v>
                </c:pt>
                <c:pt idx="28783">
                  <c:v>5.12</c:v>
                </c:pt>
                <c:pt idx="28784">
                  <c:v>5.23</c:v>
                </c:pt>
                <c:pt idx="28785">
                  <c:v>5.34</c:v>
                </c:pt>
                <c:pt idx="28786">
                  <c:v>5.38</c:v>
                </c:pt>
                <c:pt idx="28787">
                  <c:v>5.35</c:v>
                </c:pt>
                <c:pt idx="28788">
                  <c:v>5.28</c:v>
                </c:pt>
                <c:pt idx="28789">
                  <c:v>5.22</c:v>
                </c:pt>
                <c:pt idx="28790">
                  <c:v>4.9000000000000004</c:v>
                </c:pt>
                <c:pt idx="28791">
                  <c:v>4.76</c:v>
                </c:pt>
                <c:pt idx="28792">
                  <c:v>4.54</c:v>
                </c:pt>
                <c:pt idx="28793">
                  <c:v>4.3600000000000003</c:v>
                </c:pt>
                <c:pt idx="28794">
                  <c:v>4.2</c:v>
                </c:pt>
                <c:pt idx="28795">
                  <c:v>4.08</c:v>
                </c:pt>
                <c:pt idx="28796">
                  <c:v>4.0199999999999996</c:v>
                </c:pt>
                <c:pt idx="28797">
                  <c:v>4</c:v>
                </c:pt>
                <c:pt idx="28798">
                  <c:v>3.98</c:v>
                </c:pt>
                <c:pt idx="28799">
                  <c:v>3.94</c:v>
                </c:pt>
                <c:pt idx="28800">
                  <c:v>4.0599999999999996</c:v>
                </c:pt>
                <c:pt idx="28801">
                  <c:v>4.1399999999999997</c:v>
                </c:pt>
                <c:pt idx="28802">
                  <c:v>4.28</c:v>
                </c:pt>
                <c:pt idx="28803">
                  <c:v>4.41</c:v>
                </c:pt>
                <c:pt idx="28804">
                  <c:v>4.4400000000000004</c:v>
                </c:pt>
                <c:pt idx="28805">
                  <c:v>4.46</c:v>
                </c:pt>
                <c:pt idx="28806">
                  <c:v>4.41</c:v>
                </c:pt>
                <c:pt idx="28807">
                  <c:v>4.34</c:v>
                </c:pt>
                <c:pt idx="28808">
                  <c:v>4.3</c:v>
                </c:pt>
                <c:pt idx="28809">
                  <c:v>4.26</c:v>
                </c:pt>
                <c:pt idx="28810">
                  <c:v>4.33</c:v>
                </c:pt>
                <c:pt idx="28811">
                  <c:v>4.4000000000000004</c:v>
                </c:pt>
                <c:pt idx="28812">
                  <c:v>4.43</c:v>
                </c:pt>
                <c:pt idx="28813">
                  <c:v>4.42</c:v>
                </c:pt>
                <c:pt idx="28814">
                  <c:v>4.3600000000000003</c:v>
                </c:pt>
                <c:pt idx="28815">
                  <c:v>4.2699999999999996</c:v>
                </c:pt>
                <c:pt idx="28816">
                  <c:v>4.25</c:v>
                </c:pt>
                <c:pt idx="28817">
                  <c:v>4.3</c:v>
                </c:pt>
                <c:pt idx="28818">
                  <c:v>4.28</c:v>
                </c:pt>
                <c:pt idx="28819">
                  <c:v>4.24</c:v>
                </c:pt>
                <c:pt idx="28820">
                  <c:v>4.16</c:v>
                </c:pt>
                <c:pt idx="28821">
                  <c:v>4.08</c:v>
                </c:pt>
                <c:pt idx="28822">
                  <c:v>4.0199999999999996</c:v>
                </c:pt>
                <c:pt idx="28823">
                  <c:v>3.95</c:v>
                </c:pt>
                <c:pt idx="28824">
                  <c:v>4</c:v>
                </c:pt>
                <c:pt idx="28825">
                  <c:v>4</c:v>
                </c:pt>
                <c:pt idx="28826">
                  <c:v>4.0199999999999996</c:v>
                </c:pt>
                <c:pt idx="28827">
                  <c:v>4.0599999999999996</c:v>
                </c:pt>
                <c:pt idx="28828">
                  <c:v>4.0599999999999996</c:v>
                </c:pt>
                <c:pt idx="28829">
                  <c:v>4.18</c:v>
                </c:pt>
                <c:pt idx="28830">
                  <c:v>4.33</c:v>
                </c:pt>
                <c:pt idx="28831">
                  <c:v>4.45</c:v>
                </c:pt>
                <c:pt idx="28832">
                  <c:v>4.57</c:v>
                </c:pt>
                <c:pt idx="28833">
                  <c:v>4.7</c:v>
                </c:pt>
                <c:pt idx="28834">
                  <c:v>4.8</c:v>
                </c:pt>
                <c:pt idx="28835">
                  <c:v>4.9400000000000004</c:v>
                </c:pt>
                <c:pt idx="28836">
                  <c:v>5.04</c:v>
                </c:pt>
                <c:pt idx="28837">
                  <c:v>5.17</c:v>
                </c:pt>
                <c:pt idx="28838">
                  <c:v>5.25</c:v>
                </c:pt>
                <c:pt idx="28839">
                  <c:v>5.33</c:v>
                </c:pt>
                <c:pt idx="28840">
                  <c:v>5.36</c:v>
                </c:pt>
                <c:pt idx="28841">
                  <c:v>5.4</c:v>
                </c:pt>
                <c:pt idx="28842">
                  <c:v>5.48</c:v>
                </c:pt>
                <c:pt idx="28843">
                  <c:v>5.57</c:v>
                </c:pt>
                <c:pt idx="28844">
                  <c:v>5.63</c:v>
                </c:pt>
                <c:pt idx="28845">
                  <c:v>5.72</c:v>
                </c:pt>
                <c:pt idx="28846">
                  <c:v>5.82</c:v>
                </c:pt>
                <c:pt idx="28847">
                  <c:v>5.94</c:v>
                </c:pt>
                <c:pt idx="28848">
                  <c:v>6</c:v>
                </c:pt>
                <c:pt idx="28849">
                  <c:v>6.06</c:v>
                </c:pt>
                <c:pt idx="28850">
                  <c:v>6.06</c:v>
                </c:pt>
                <c:pt idx="28851">
                  <c:v>6.06</c:v>
                </c:pt>
                <c:pt idx="28852">
                  <c:v>6.06</c:v>
                </c:pt>
                <c:pt idx="28853">
                  <c:v>6.06</c:v>
                </c:pt>
                <c:pt idx="28854">
                  <c:v>6.04</c:v>
                </c:pt>
                <c:pt idx="28855">
                  <c:v>6.01</c:v>
                </c:pt>
                <c:pt idx="28856">
                  <c:v>5.95</c:v>
                </c:pt>
                <c:pt idx="28857">
                  <c:v>5.85</c:v>
                </c:pt>
                <c:pt idx="28858">
                  <c:v>5.75</c:v>
                </c:pt>
                <c:pt idx="28859">
                  <c:v>5.44</c:v>
                </c:pt>
                <c:pt idx="28860">
                  <c:v>5.28</c:v>
                </c:pt>
                <c:pt idx="28861">
                  <c:v>4.9400000000000004</c:v>
                </c:pt>
                <c:pt idx="28862">
                  <c:v>4.82</c:v>
                </c:pt>
                <c:pt idx="28863">
                  <c:v>4.67</c:v>
                </c:pt>
                <c:pt idx="28864">
                  <c:v>4.5999999999999996</c:v>
                </c:pt>
                <c:pt idx="28865">
                  <c:v>4.54</c:v>
                </c:pt>
                <c:pt idx="28866">
                  <c:v>4.55</c:v>
                </c:pt>
                <c:pt idx="28867">
                  <c:v>4.5999999999999996</c:v>
                </c:pt>
                <c:pt idx="28868">
                  <c:v>4.68</c:v>
                </c:pt>
                <c:pt idx="28869">
                  <c:v>4.79</c:v>
                </c:pt>
                <c:pt idx="28870">
                  <c:v>4.84</c:v>
                </c:pt>
                <c:pt idx="28871">
                  <c:v>5.0199999999999996</c:v>
                </c:pt>
                <c:pt idx="28872">
                  <c:v>5.1100000000000003</c:v>
                </c:pt>
                <c:pt idx="28873">
                  <c:v>5.2</c:v>
                </c:pt>
                <c:pt idx="28874">
                  <c:v>5.25</c:v>
                </c:pt>
                <c:pt idx="28875">
                  <c:v>5.33</c:v>
                </c:pt>
                <c:pt idx="28876">
                  <c:v>5.42</c:v>
                </c:pt>
                <c:pt idx="28877">
                  <c:v>5.56</c:v>
                </c:pt>
                <c:pt idx="28878">
                  <c:v>5.59</c:v>
                </c:pt>
                <c:pt idx="28879">
                  <c:v>5.64</c:v>
                </c:pt>
                <c:pt idx="28880">
                  <c:v>5.7</c:v>
                </c:pt>
                <c:pt idx="28881">
                  <c:v>5.68</c:v>
                </c:pt>
                <c:pt idx="28882">
                  <c:v>5.69</c:v>
                </c:pt>
                <c:pt idx="28883">
                  <c:v>5.67</c:v>
                </c:pt>
                <c:pt idx="28884">
                  <c:v>5.65</c:v>
                </c:pt>
                <c:pt idx="28885">
                  <c:v>5.65</c:v>
                </c:pt>
                <c:pt idx="28886">
                  <c:v>5.66</c:v>
                </c:pt>
                <c:pt idx="28887">
                  <c:v>5.69</c:v>
                </c:pt>
                <c:pt idx="28888">
                  <c:v>5.7</c:v>
                </c:pt>
                <c:pt idx="28889">
                  <c:v>5.76</c:v>
                </c:pt>
                <c:pt idx="28890">
                  <c:v>5.77</c:v>
                </c:pt>
                <c:pt idx="28891">
                  <c:v>5.53</c:v>
                </c:pt>
                <c:pt idx="28892">
                  <c:v>5.34</c:v>
                </c:pt>
                <c:pt idx="28893">
                  <c:v>5.14</c:v>
                </c:pt>
                <c:pt idx="28894">
                  <c:v>4.9400000000000004</c:v>
                </c:pt>
                <c:pt idx="28895">
                  <c:v>4.8600000000000003</c:v>
                </c:pt>
                <c:pt idx="28896">
                  <c:v>4.82</c:v>
                </c:pt>
                <c:pt idx="28897">
                  <c:v>4.9000000000000004</c:v>
                </c:pt>
                <c:pt idx="28898">
                  <c:v>5.0199999999999996</c:v>
                </c:pt>
                <c:pt idx="28899">
                  <c:v>5.16</c:v>
                </c:pt>
                <c:pt idx="28900">
                  <c:v>5.41</c:v>
                </c:pt>
                <c:pt idx="28901">
                  <c:v>5.49</c:v>
                </c:pt>
                <c:pt idx="28902">
                  <c:v>5.58</c:v>
                </c:pt>
                <c:pt idx="28903">
                  <c:v>5.7</c:v>
                </c:pt>
                <c:pt idx="28904">
                  <c:v>5.82</c:v>
                </c:pt>
                <c:pt idx="28905">
                  <c:v>5.86</c:v>
                </c:pt>
                <c:pt idx="28906">
                  <c:v>5.85</c:v>
                </c:pt>
                <c:pt idx="28907">
                  <c:v>5.79</c:v>
                </c:pt>
                <c:pt idx="28908">
                  <c:v>5.75</c:v>
                </c:pt>
                <c:pt idx="28909">
                  <c:v>5.72</c:v>
                </c:pt>
                <c:pt idx="28910">
                  <c:v>5.7</c:v>
                </c:pt>
                <c:pt idx="28911">
                  <c:v>5.74</c:v>
                </c:pt>
                <c:pt idx="28912">
                  <c:v>5.74</c:v>
                </c:pt>
                <c:pt idx="28913">
                  <c:v>5.75</c:v>
                </c:pt>
                <c:pt idx="28914">
                  <c:v>5.75</c:v>
                </c:pt>
                <c:pt idx="28915">
                  <c:v>5.77</c:v>
                </c:pt>
                <c:pt idx="28916">
                  <c:v>5.68</c:v>
                </c:pt>
                <c:pt idx="28917">
                  <c:v>5.61</c:v>
                </c:pt>
                <c:pt idx="28918">
                  <c:v>5.59</c:v>
                </c:pt>
                <c:pt idx="28919">
                  <c:v>5.59</c:v>
                </c:pt>
                <c:pt idx="28920">
                  <c:v>5.64</c:v>
                </c:pt>
                <c:pt idx="28921">
                  <c:v>5.65</c:v>
                </c:pt>
                <c:pt idx="28922">
                  <c:v>5.6</c:v>
                </c:pt>
                <c:pt idx="28923">
                  <c:v>5.6</c:v>
                </c:pt>
                <c:pt idx="28924">
                  <c:v>5.63</c:v>
                </c:pt>
                <c:pt idx="28925">
                  <c:v>5.6</c:v>
                </c:pt>
                <c:pt idx="28926">
                  <c:v>5.56</c:v>
                </c:pt>
                <c:pt idx="28927">
                  <c:v>5.56</c:v>
                </c:pt>
                <c:pt idx="28928">
                  <c:v>5.56</c:v>
                </c:pt>
                <c:pt idx="28929">
                  <c:v>5.51</c:v>
                </c:pt>
                <c:pt idx="28930">
                  <c:v>5.42</c:v>
                </c:pt>
                <c:pt idx="28931">
                  <c:v>5.32</c:v>
                </c:pt>
                <c:pt idx="28932">
                  <c:v>5.22</c:v>
                </c:pt>
                <c:pt idx="28933">
                  <c:v>5.0999999999999996</c:v>
                </c:pt>
                <c:pt idx="28934">
                  <c:v>5.0599999999999996</c:v>
                </c:pt>
                <c:pt idx="28935">
                  <c:v>5</c:v>
                </c:pt>
                <c:pt idx="28936">
                  <c:v>4.9400000000000004</c:v>
                </c:pt>
                <c:pt idx="28937">
                  <c:v>4.97</c:v>
                </c:pt>
                <c:pt idx="28938">
                  <c:v>5.07</c:v>
                </c:pt>
                <c:pt idx="28939">
                  <c:v>5.13</c:v>
                </c:pt>
                <c:pt idx="28940">
                  <c:v>5.17</c:v>
                </c:pt>
                <c:pt idx="28941">
                  <c:v>5.2</c:v>
                </c:pt>
                <c:pt idx="28942">
                  <c:v>5.28</c:v>
                </c:pt>
                <c:pt idx="28943">
                  <c:v>5.39</c:v>
                </c:pt>
                <c:pt idx="28944">
                  <c:v>5.58</c:v>
                </c:pt>
                <c:pt idx="28945">
                  <c:v>5.7</c:v>
                </c:pt>
                <c:pt idx="28946">
                  <c:v>5.86</c:v>
                </c:pt>
                <c:pt idx="28947">
                  <c:v>5.97</c:v>
                </c:pt>
                <c:pt idx="28948">
                  <c:v>6.04</c:v>
                </c:pt>
                <c:pt idx="28949">
                  <c:v>6.06</c:v>
                </c:pt>
                <c:pt idx="28950">
                  <c:v>5.93</c:v>
                </c:pt>
                <c:pt idx="28951">
                  <c:v>5.77</c:v>
                </c:pt>
                <c:pt idx="28952">
                  <c:v>5.62</c:v>
                </c:pt>
                <c:pt idx="28953">
                  <c:v>5.46</c:v>
                </c:pt>
                <c:pt idx="28954">
                  <c:v>5.36</c:v>
                </c:pt>
                <c:pt idx="28955">
                  <c:v>5.29</c:v>
                </c:pt>
                <c:pt idx="28956">
                  <c:v>5.25</c:v>
                </c:pt>
                <c:pt idx="28957">
                  <c:v>5.2</c:v>
                </c:pt>
                <c:pt idx="28958">
                  <c:v>5.0999999999999996</c:v>
                </c:pt>
                <c:pt idx="28959">
                  <c:v>5.0199999999999996</c:v>
                </c:pt>
                <c:pt idx="28960">
                  <c:v>4.9800000000000004</c:v>
                </c:pt>
                <c:pt idx="28961">
                  <c:v>4.9000000000000004</c:v>
                </c:pt>
                <c:pt idx="28962">
                  <c:v>4.83</c:v>
                </c:pt>
                <c:pt idx="28963">
                  <c:v>4.7300000000000004</c:v>
                </c:pt>
                <c:pt idx="28964">
                  <c:v>4.62</c:v>
                </c:pt>
                <c:pt idx="28965">
                  <c:v>4.58</c:v>
                </c:pt>
                <c:pt idx="28966">
                  <c:v>4.6100000000000003</c:v>
                </c:pt>
                <c:pt idx="28967">
                  <c:v>4.7</c:v>
                </c:pt>
                <c:pt idx="28968">
                  <c:v>4.7300000000000004</c:v>
                </c:pt>
                <c:pt idx="28969">
                  <c:v>4.74</c:v>
                </c:pt>
                <c:pt idx="28970">
                  <c:v>4.66</c:v>
                </c:pt>
                <c:pt idx="28971">
                  <c:v>4.57</c:v>
                </c:pt>
                <c:pt idx="28972">
                  <c:v>4.47</c:v>
                </c:pt>
                <c:pt idx="28973">
                  <c:v>4.41</c:v>
                </c:pt>
                <c:pt idx="28974">
                  <c:v>4.41</c:v>
                </c:pt>
                <c:pt idx="28975">
                  <c:v>4.4400000000000004</c:v>
                </c:pt>
                <c:pt idx="28976">
                  <c:v>4.46</c:v>
                </c:pt>
                <c:pt idx="28977">
                  <c:v>4.43</c:v>
                </c:pt>
                <c:pt idx="28978">
                  <c:v>4.37</c:v>
                </c:pt>
                <c:pt idx="28979">
                  <c:v>4.34</c:v>
                </c:pt>
                <c:pt idx="28980">
                  <c:v>4.32</c:v>
                </c:pt>
                <c:pt idx="28981">
                  <c:v>4.32</c:v>
                </c:pt>
                <c:pt idx="28982">
                  <c:v>4.42</c:v>
                </c:pt>
                <c:pt idx="28983">
                  <c:v>4.46</c:v>
                </c:pt>
                <c:pt idx="28984">
                  <c:v>4.4800000000000004</c:v>
                </c:pt>
                <c:pt idx="28985">
                  <c:v>4.5</c:v>
                </c:pt>
                <c:pt idx="28986">
                  <c:v>4.4800000000000004</c:v>
                </c:pt>
                <c:pt idx="28987">
                  <c:v>4.46</c:v>
                </c:pt>
                <c:pt idx="28988">
                  <c:v>4.45</c:v>
                </c:pt>
                <c:pt idx="28989">
                  <c:v>4.3099999999999996</c:v>
                </c:pt>
                <c:pt idx="28990">
                  <c:v>4.28</c:v>
                </c:pt>
                <c:pt idx="28991">
                  <c:v>4.2699999999999996</c:v>
                </c:pt>
                <c:pt idx="28992">
                  <c:v>4.2699999999999996</c:v>
                </c:pt>
                <c:pt idx="28993">
                  <c:v>4.2699999999999996</c:v>
                </c:pt>
                <c:pt idx="28994">
                  <c:v>4.2</c:v>
                </c:pt>
                <c:pt idx="28995">
                  <c:v>4.17</c:v>
                </c:pt>
                <c:pt idx="28996">
                  <c:v>4.17</c:v>
                </c:pt>
                <c:pt idx="28997">
                  <c:v>4.16</c:v>
                </c:pt>
                <c:pt idx="28998">
                  <c:v>4.1500000000000004</c:v>
                </c:pt>
                <c:pt idx="28999">
                  <c:v>4.08</c:v>
                </c:pt>
                <c:pt idx="29000">
                  <c:v>4</c:v>
                </c:pt>
                <c:pt idx="29001">
                  <c:v>4</c:v>
                </c:pt>
                <c:pt idx="29002">
                  <c:v>4</c:v>
                </c:pt>
                <c:pt idx="29003">
                  <c:v>4.0199999999999996</c:v>
                </c:pt>
                <c:pt idx="29004">
                  <c:v>4.0199999999999996</c:v>
                </c:pt>
                <c:pt idx="29005">
                  <c:v>3.95</c:v>
                </c:pt>
                <c:pt idx="29006">
                  <c:v>3.95</c:v>
                </c:pt>
                <c:pt idx="29007">
                  <c:v>3.95</c:v>
                </c:pt>
                <c:pt idx="29008">
                  <c:v>4</c:v>
                </c:pt>
                <c:pt idx="29009">
                  <c:v>4.04</c:v>
                </c:pt>
                <c:pt idx="29010">
                  <c:v>4.3600000000000003</c:v>
                </c:pt>
                <c:pt idx="29011">
                  <c:v>4.5199999999999996</c:v>
                </c:pt>
                <c:pt idx="29012">
                  <c:v>4.63</c:v>
                </c:pt>
                <c:pt idx="29013">
                  <c:v>4.7</c:v>
                </c:pt>
                <c:pt idx="29014">
                  <c:v>4.82</c:v>
                </c:pt>
                <c:pt idx="29015">
                  <c:v>4.9400000000000004</c:v>
                </c:pt>
                <c:pt idx="29016">
                  <c:v>4.9400000000000004</c:v>
                </c:pt>
                <c:pt idx="29017">
                  <c:v>4.78</c:v>
                </c:pt>
                <c:pt idx="29018">
                  <c:v>4.72</c:v>
                </c:pt>
                <c:pt idx="29019">
                  <c:v>4.72</c:v>
                </c:pt>
                <c:pt idx="29020">
                  <c:v>4.6900000000000004</c:v>
                </c:pt>
                <c:pt idx="29021">
                  <c:v>4.67</c:v>
                </c:pt>
                <c:pt idx="29022">
                  <c:v>4.63</c:v>
                </c:pt>
                <c:pt idx="29023">
                  <c:v>4.55</c:v>
                </c:pt>
                <c:pt idx="29024">
                  <c:v>4.4800000000000004</c:v>
                </c:pt>
                <c:pt idx="29025">
                  <c:v>4.41</c:v>
                </c:pt>
                <c:pt idx="29026">
                  <c:v>4.38</c:v>
                </c:pt>
                <c:pt idx="29027">
                  <c:v>4.4000000000000004</c:v>
                </c:pt>
                <c:pt idx="29028">
                  <c:v>4.45</c:v>
                </c:pt>
                <c:pt idx="29029">
                  <c:v>4.53</c:v>
                </c:pt>
                <c:pt idx="29030">
                  <c:v>4.58</c:v>
                </c:pt>
                <c:pt idx="29031">
                  <c:v>4.57</c:v>
                </c:pt>
                <c:pt idx="29032">
                  <c:v>4.5199999999999996</c:v>
                </c:pt>
                <c:pt idx="29033">
                  <c:v>4.45</c:v>
                </c:pt>
                <c:pt idx="29034">
                  <c:v>4.38</c:v>
                </c:pt>
                <c:pt idx="29035">
                  <c:v>4.32</c:v>
                </c:pt>
                <c:pt idx="29036">
                  <c:v>4.25</c:v>
                </c:pt>
                <c:pt idx="29037">
                  <c:v>4.24</c:v>
                </c:pt>
                <c:pt idx="29038">
                  <c:v>4.28</c:v>
                </c:pt>
                <c:pt idx="29039">
                  <c:v>4.29</c:v>
                </c:pt>
                <c:pt idx="29040">
                  <c:v>4.29</c:v>
                </c:pt>
                <c:pt idx="29041">
                  <c:v>4.26</c:v>
                </c:pt>
                <c:pt idx="29042">
                  <c:v>4.26</c:v>
                </c:pt>
                <c:pt idx="29043">
                  <c:v>4.26</c:v>
                </c:pt>
                <c:pt idx="29044">
                  <c:v>4.2</c:v>
                </c:pt>
                <c:pt idx="29045">
                  <c:v>4.18</c:v>
                </c:pt>
                <c:pt idx="29046">
                  <c:v>4.18</c:v>
                </c:pt>
                <c:pt idx="29047">
                  <c:v>4.29</c:v>
                </c:pt>
                <c:pt idx="29048">
                  <c:v>4.38</c:v>
                </c:pt>
                <c:pt idx="29049">
                  <c:v>4.5599999999999996</c:v>
                </c:pt>
                <c:pt idx="29050">
                  <c:v>4.62</c:v>
                </c:pt>
                <c:pt idx="29051">
                  <c:v>4.67</c:v>
                </c:pt>
                <c:pt idx="29052">
                  <c:v>4.74</c:v>
                </c:pt>
                <c:pt idx="29053">
                  <c:v>4.8499999999999996</c:v>
                </c:pt>
                <c:pt idx="29054">
                  <c:v>4.8499999999999996</c:v>
                </c:pt>
                <c:pt idx="29055">
                  <c:v>5</c:v>
                </c:pt>
                <c:pt idx="29056">
                  <c:v>5.08</c:v>
                </c:pt>
                <c:pt idx="29057">
                  <c:v>5.05</c:v>
                </c:pt>
                <c:pt idx="29058">
                  <c:v>4.97</c:v>
                </c:pt>
                <c:pt idx="29059">
                  <c:v>4.74</c:v>
                </c:pt>
                <c:pt idx="29060">
                  <c:v>4.47</c:v>
                </c:pt>
                <c:pt idx="29061">
                  <c:v>4.1900000000000004</c:v>
                </c:pt>
                <c:pt idx="29062">
                  <c:v>4.04</c:v>
                </c:pt>
                <c:pt idx="29063">
                  <c:v>3.93</c:v>
                </c:pt>
                <c:pt idx="29064">
                  <c:v>3.82</c:v>
                </c:pt>
                <c:pt idx="29065">
                  <c:v>3.75</c:v>
                </c:pt>
                <c:pt idx="29066">
                  <c:v>3.68</c:v>
                </c:pt>
                <c:pt idx="29067">
                  <c:v>3.62</c:v>
                </c:pt>
                <c:pt idx="29068">
                  <c:v>3.63</c:v>
                </c:pt>
                <c:pt idx="29069">
                  <c:v>3.58</c:v>
                </c:pt>
                <c:pt idx="29070">
                  <c:v>3.54</c:v>
                </c:pt>
                <c:pt idx="29071">
                  <c:v>3.5</c:v>
                </c:pt>
                <c:pt idx="29072">
                  <c:v>3.46</c:v>
                </c:pt>
                <c:pt idx="29073">
                  <c:v>3.45</c:v>
                </c:pt>
                <c:pt idx="29074">
                  <c:v>3.42</c:v>
                </c:pt>
                <c:pt idx="29075">
                  <c:v>3.4</c:v>
                </c:pt>
                <c:pt idx="29076">
                  <c:v>3.35</c:v>
                </c:pt>
                <c:pt idx="29077">
                  <c:v>3.27</c:v>
                </c:pt>
                <c:pt idx="29078">
                  <c:v>3.23</c:v>
                </c:pt>
                <c:pt idx="29079">
                  <c:v>3.21</c:v>
                </c:pt>
                <c:pt idx="29080">
                  <c:v>3.2</c:v>
                </c:pt>
                <c:pt idx="29081">
                  <c:v>3.12</c:v>
                </c:pt>
                <c:pt idx="29082">
                  <c:v>3.09</c:v>
                </c:pt>
                <c:pt idx="29083">
                  <c:v>3.08</c:v>
                </c:pt>
                <c:pt idx="29084">
                  <c:v>3.07</c:v>
                </c:pt>
                <c:pt idx="29085">
                  <c:v>3.09</c:v>
                </c:pt>
                <c:pt idx="29086">
                  <c:v>3.09</c:v>
                </c:pt>
                <c:pt idx="29087">
                  <c:v>3.06</c:v>
                </c:pt>
                <c:pt idx="29088">
                  <c:v>3.04</c:v>
                </c:pt>
                <c:pt idx="29089">
                  <c:v>3.04</c:v>
                </c:pt>
                <c:pt idx="29090">
                  <c:v>3.1</c:v>
                </c:pt>
                <c:pt idx="29091">
                  <c:v>3.15</c:v>
                </c:pt>
                <c:pt idx="29092">
                  <c:v>3.17</c:v>
                </c:pt>
                <c:pt idx="29093">
                  <c:v>3.14</c:v>
                </c:pt>
                <c:pt idx="29094">
                  <c:v>3.17</c:v>
                </c:pt>
                <c:pt idx="29095">
                  <c:v>3.21</c:v>
                </c:pt>
                <c:pt idx="29096">
                  <c:v>3.26</c:v>
                </c:pt>
                <c:pt idx="29097">
                  <c:v>3.25</c:v>
                </c:pt>
                <c:pt idx="29098">
                  <c:v>3.24</c:v>
                </c:pt>
                <c:pt idx="29099">
                  <c:v>3.23</c:v>
                </c:pt>
                <c:pt idx="29100">
                  <c:v>3.23</c:v>
                </c:pt>
                <c:pt idx="29101">
                  <c:v>3.3</c:v>
                </c:pt>
                <c:pt idx="29102">
                  <c:v>3.37</c:v>
                </c:pt>
                <c:pt idx="29103">
                  <c:v>3.44</c:v>
                </c:pt>
                <c:pt idx="29104">
                  <c:v>3.46</c:v>
                </c:pt>
                <c:pt idx="29105">
                  <c:v>3.39</c:v>
                </c:pt>
                <c:pt idx="29106">
                  <c:v>3.27</c:v>
                </c:pt>
                <c:pt idx="29107">
                  <c:v>3.22</c:v>
                </c:pt>
                <c:pt idx="29108">
                  <c:v>3.26</c:v>
                </c:pt>
                <c:pt idx="29109">
                  <c:v>3.34</c:v>
                </c:pt>
                <c:pt idx="29110">
                  <c:v>3.4</c:v>
                </c:pt>
                <c:pt idx="29111">
                  <c:v>3.45</c:v>
                </c:pt>
                <c:pt idx="29112">
                  <c:v>3.45</c:v>
                </c:pt>
                <c:pt idx="29113">
                  <c:v>3.46</c:v>
                </c:pt>
                <c:pt idx="29114">
                  <c:v>3.3</c:v>
                </c:pt>
                <c:pt idx="29115">
                  <c:v>3.25</c:v>
                </c:pt>
                <c:pt idx="29116">
                  <c:v>3.16</c:v>
                </c:pt>
                <c:pt idx="29117">
                  <c:v>3.04</c:v>
                </c:pt>
                <c:pt idx="29118">
                  <c:v>2.93</c:v>
                </c:pt>
                <c:pt idx="29119">
                  <c:v>2.75</c:v>
                </c:pt>
                <c:pt idx="29120">
                  <c:v>2.66</c:v>
                </c:pt>
                <c:pt idx="29121">
                  <c:v>2.66</c:v>
                </c:pt>
                <c:pt idx="29122">
                  <c:v>2.72</c:v>
                </c:pt>
                <c:pt idx="29123">
                  <c:v>2.74</c:v>
                </c:pt>
                <c:pt idx="29124">
                  <c:v>2.65</c:v>
                </c:pt>
                <c:pt idx="29125">
                  <c:v>2.52</c:v>
                </c:pt>
                <c:pt idx="29126">
                  <c:v>2.4500000000000002</c:v>
                </c:pt>
                <c:pt idx="29127">
                  <c:v>2.4</c:v>
                </c:pt>
                <c:pt idx="29128">
                  <c:v>2.41</c:v>
                </c:pt>
                <c:pt idx="29129">
                  <c:v>2.46</c:v>
                </c:pt>
                <c:pt idx="29130">
                  <c:v>2.4500000000000002</c:v>
                </c:pt>
                <c:pt idx="29131">
                  <c:v>2.52</c:v>
                </c:pt>
                <c:pt idx="29132">
                  <c:v>2.57</c:v>
                </c:pt>
                <c:pt idx="29133">
                  <c:v>2.59</c:v>
                </c:pt>
                <c:pt idx="29134">
                  <c:v>2.5299999999999998</c:v>
                </c:pt>
                <c:pt idx="29135">
                  <c:v>2.5</c:v>
                </c:pt>
                <c:pt idx="29136">
                  <c:v>2.44</c:v>
                </c:pt>
                <c:pt idx="29137">
                  <c:v>2.35</c:v>
                </c:pt>
                <c:pt idx="29138">
                  <c:v>2.27</c:v>
                </c:pt>
                <c:pt idx="29139">
                  <c:v>2.2400000000000002</c:v>
                </c:pt>
                <c:pt idx="29140">
                  <c:v>2.2000000000000002</c:v>
                </c:pt>
                <c:pt idx="29141">
                  <c:v>2.19</c:v>
                </c:pt>
                <c:pt idx="29142">
                  <c:v>2.2999999999999998</c:v>
                </c:pt>
                <c:pt idx="29143">
                  <c:v>2.36</c:v>
                </c:pt>
                <c:pt idx="29144">
                  <c:v>2.42</c:v>
                </c:pt>
                <c:pt idx="29145">
                  <c:v>2.36</c:v>
                </c:pt>
                <c:pt idx="29146">
                  <c:v>2.35</c:v>
                </c:pt>
                <c:pt idx="29147">
                  <c:v>2.37</c:v>
                </c:pt>
                <c:pt idx="29148">
                  <c:v>2.4300000000000002</c:v>
                </c:pt>
                <c:pt idx="29149">
                  <c:v>2.5099999999999998</c:v>
                </c:pt>
                <c:pt idx="29150">
                  <c:v>2.52</c:v>
                </c:pt>
                <c:pt idx="29151">
                  <c:v>2.41</c:v>
                </c:pt>
                <c:pt idx="29152">
                  <c:v>2.2799999999999998</c:v>
                </c:pt>
                <c:pt idx="29153">
                  <c:v>2.12</c:v>
                </c:pt>
                <c:pt idx="29154">
                  <c:v>2</c:v>
                </c:pt>
                <c:pt idx="29155">
                  <c:v>1.95</c:v>
                </c:pt>
                <c:pt idx="29156">
                  <c:v>1.86</c:v>
                </c:pt>
                <c:pt idx="29157">
                  <c:v>1.86</c:v>
                </c:pt>
                <c:pt idx="29158">
                  <c:v>1.96</c:v>
                </c:pt>
                <c:pt idx="29159">
                  <c:v>2.2200000000000002</c:v>
                </c:pt>
                <c:pt idx="29160">
                  <c:v>2.2599999999999998</c:v>
                </c:pt>
                <c:pt idx="29161">
                  <c:v>2.17</c:v>
                </c:pt>
                <c:pt idx="29162">
                  <c:v>2.12</c:v>
                </c:pt>
                <c:pt idx="29163">
                  <c:v>2.1</c:v>
                </c:pt>
                <c:pt idx="29164">
                  <c:v>2.04</c:v>
                </c:pt>
                <c:pt idx="29165">
                  <c:v>2</c:v>
                </c:pt>
                <c:pt idx="29166">
                  <c:v>1.96</c:v>
                </c:pt>
                <c:pt idx="29167">
                  <c:v>1.94</c:v>
                </c:pt>
                <c:pt idx="29168">
                  <c:v>1.97</c:v>
                </c:pt>
                <c:pt idx="29169">
                  <c:v>1.95</c:v>
                </c:pt>
                <c:pt idx="29170">
                  <c:v>1.87</c:v>
                </c:pt>
                <c:pt idx="29171">
                  <c:v>1.82</c:v>
                </c:pt>
                <c:pt idx="29172">
                  <c:v>1.6</c:v>
                </c:pt>
                <c:pt idx="29173">
                  <c:v>1.7</c:v>
                </c:pt>
                <c:pt idx="29174">
                  <c:v>1.74</c:v>
                </c:pt>
                <c:pt idx="29175">
                  <c:v>1.89</c:v>
                </c:pt>
                <c:pt idx="29176">
                  <c:v>2.0099999999999998</c:v>
                </c:pt>
                <c:pt idx="29177">
                  <c:v>2.15</c:v>
                </c:pt>
                <c:pt idx="29178">
                  <c:v>2.27</c:v>
                </c:pt>
                <c:pt idx="29179">
                  <c:v>2.36</c:v>
                </c:pt>
                <c:pt idx="29180">
                  <c:v>2.3199999999999998</c:v>
                </c:pt>
                <c:pt idx="29181">
                  <c:v>2.2200000000000002</c:v>
                </c:pt>
                <c:pt idx="29182">
                  <c:v>2.06</c:v>
                </c:pt>
                <c:pt idx="29183">
                  <c:v>1.97</c:v>
                </c:pt>
                <c:pt idx="29184">
                  <c:v>1.98</c:v>
                </c:pt>
                <c:pt idx="29185">
                  <c:v>1.99</c:v>
                </c:pt>
                <c:pt idx="29186">
                  <c:v>2.06</c:v>
                </c:pt>
                <c:pt idx="29187">
                  <c:v>2.1800000000000002</c:v>
                </c:pt>
                <c:pt idx="29188">
                  <c:v>2.3199999999999998</c:v>
                </c:pt>
                <c:pt idx="29189">
                  <c:v>2.42</c:v>
                </c:pt>
                <c:pt idx="29190">
                  <c:v>2.48</c:v>
                </c:pt>
                <c:pt idx="29191">
                  <c:v>2.54</c:v>
                </c:pt>
                <c:pt idx="29192">
                  <c:v>2.56</c:v>
                </c:pt>
                <c:pt idx="29193">
                  <c:v>2.6</c:v>
                </c:pt>
                <c:pt idx="29194">
                  <c:v>2.6</c:v>
                </c:pt>
                <c:pt idx="29195">
                  <c:v>2.57</c:v>
                </c:pt>
                <c:pt idx="29196">
                  <c:v>2.5</c:v>
                </c:pt>
                <c:pt idx="29197">
                  <c:v>2.38</c:v>
                </c:pt>
                <c:pt idx="29198">
                  <c:v>2.2999999999999998</c:v>
                </c:pt>
                <c:pt idx="29199">
                  <c:v>2.4</c:v>
                </c:pt>
                <c:pt idx="29200">
                  <c:v>2.59</c:v>
                </c:pt>
                <c:pt idx="29201">
                  <c:v>2.74</c:v>
                </c:pt>
                <c:pt idx="29202">
                  <c:v>2.78</c:v>
                </c:pt>
                <c:pt idx="29203">
                  <c:v>2.69</c:v>
                </c:pt>
                <c:pt idx="29204">
                  <c:v>2.6</c:v>
                </c:pt>
                <c:pt idx="29205">
                  <c:v>2.54</c:v>
                </c:pt>
                <c:pt idx="29206">
                  <c:v>2.52</c:v>
                </c:pt>
                <c:pt idx="29207">
                  <c:v>2.58</c:v>
                </c:pt>
                <c:pt idx="29208">
                  <c:v>2.72</c:v>
                </c:pt>
                <c:pt idx="29209">
                  <c:v>2.78</c:v>
                </c:pt>
                <c:pt idx="29210">
                  <c:v>2.8</c:v>
                </c:pt>
                <c:pt idx="29211">
                  <c:v>2.71</c:v>
                </c:pt>
                <c:pt idx="29212">
                  <c:v>2.7</c:v>
                </c:pt>
                <c:pt idx="29213">
                  <c:v>2.72</c:v>
                </c:pt>
                <c:pt idx="29214">
                  <c:v>2.88</c:v>
                </c:pt>
                <c:pt idx="29215">
                  <c:v>3.05</c:v>
                </c:pt>
                <c:pt idx="29216">
                  <c:v>3.2</c:v>
                </c:pt>
                <c:pt idx="29217">
                  <c:v>3.32</c:v>
                </c:pt>
                <c:pt idx="29218">
                  <c:v>3.45</c:v>
                </c:pt>
                <c:pt idx="29219">
                  <c:v>3.64</c:v>
                </c:pt>
                <c:pt idx="29220">
                  <c:v>3.82</c:v>
                </c:pt>
                <c:pt idx="29221">
                  <c:v>3.89</c:v>
                </c:pt>
                <c:pt idx="29222">
                  <c:v>3.92</c:v>
                </c:pt>
                <c:pt idx="29223">
                  <c:v>3.87</c:v>
                </c:pt>
                <c:pt idx="29224">
                  <c:v>3.82</c:v>
                </c:pt>
                <c:pt idx="29225">
                  <c:v>3.79</c:v>
                </c:pt>
                <c:pt idx="29226">
                  <c:v>3.78</c:v>
                </c:pt>
                <c:pt idx="29227">
                  <c:v>3.8</c:v>
                </c:pt>
                <c:pt idx="29228">
                  <c:v>3.84</c:v>
                </c:pt>
                <c:pt idx="29229">
                  <c:v>3.89</c:v>
                </c:pt>
                <c:pt idx="29230">
                  <c:v>3.85</c:v>
                </c:pt>
                <c:pt idx="29231">
                  <c:v>3.82</c:v>
                </c:pt>
                <c:pt idx="29232">
                  <c:v>3.76</c:v>
                </c:pt>
                <c:pt idx="29233">
                  <c:v>3.6</c:v>
                </c:pt>
                <c:pt idx="29234">
                  <c:v>3.58</c:v>
                </c:pt>
                <c:pt idx="29235">
                  <c:v>3.44</c:v>
                </c:pt>
                <c:pt idx="29236">
                  <c:v>3.51</c:v>
                </c:pt>
                <c:pt idx="29237">
                  <c:v>3.66</c:v>
                </c:pt>
                <c:pt idx="29238">
                  <c:v>3.79</c:v>
                </c:pt>
                <c:pt idx="29239">
                  <c:v>4.01</c:v>
                </c:pt>
                <c:pt idx="29240">
                  <c:v>4.09</c:v>
                </c:pt>
                <c:pt idx="29241">
                  <c:v>4.1500000000000004</c:v>
                </c:pt>
                <c:pt idx="29242">
                  <c:v>4.17</c:v>
                </c:pt>
                <c:pt idx="29243">
                  <c:v>4.0199999999999996</c:v>
                </c:pt>
                <c:pt idx="29244">
                  <c:v>3.94</c:v>
                </c:pt>
                <c:pt idx="29245">
                  <c:v>3.8</c:v>
                </c:pt>
                <c:pt idx="29246">
                  <c:v>3.7</c:v>
                </c:pt>
                <c:pt idx="29247">
                  <c:v>3.63</c:v>
                </c:pt>
                <c:pt idx="29248">
                  <c:v>3.56</c:v>
                </c:pt>
                <c:pt idx="29249">
                  <c:v>3.42</c:v>
                </c:pt>
                <c:pt idx="29250">
                  <c:v>3.38</c:v>
                </c:pt>
                <c:pt idx="29251">
                  <c:v>3.33</c:v>
                </c:pt>
                <c:pt idx="29252">
                  <c:v>3.4</c:v>
                </c:pt>
                <c:pt idx="29253">
                  <c:v>3.35</c:v>
                </c:pt>
                <c:pt idx="29254">
                  <c:v>3.46</c:v>
                </c:pt>
                <c:pt idx="29255">
                  <c:v>3.68</c:v>
                </c:pt>
                <c:pt idx="29256">
                  <c:v>3.94</c:v>
                </c:pt>
                <c:pt idx="29257">
                  <c:v>4.2</c:v>
                </c:pt>
                <c:pt idx="29258">
                  <c:v>4.42</c:v>
                </c:pt>
                <c:pt idx="29259">
                  <c:v>4.63</c:v>
                </c:pt>
                <c:pt idx="29260">
                  <c:v>4.72</c:v>
                </c:pt>
                <c:pt idx="29261">
                  <c:v>4.8</c:v>
                </c:pt>
                <c:pt idx="29262">
                  <c:v>4.8099999999999996</c:v>
                </c:pt>
                <c:pt idx="29263">
                  <c:v>4.7699999999999996</c:v>
                </c:pt>
                <c:pt idx="29264">
                  <c:v>4.75</c:v>
                </c:pt>
                <c:pt idx="29265">
                  <c:v>4.6900000000000004</c:v>
                </c:pt>
                <c:pt idx="29266">
                  <c:v>4.58</c:v>
                </c:pt>
                <c:pt idx="29267">
                  <c:v>4.5199999999999996</c:v>
                </c:pt>
                <c:pt idx="29268">
                  <c:v>4.5</c:v>
                </c:pt>
                <c:pt idx="29269">
                  <c:v>4.5199999999999996</c:v>
                </c:pt>
                <c:pt idx="29270">
                  <c:v>4.47</c:v>
                </c:pt>
                <c:pt idx="29271">
                  <c:v>4.42</c:v>
                </c:pt>
                <c:pt idx="29272">
                  <c:v>4.3899999999999997</c:v>
                </c:pt>
                <c:pt idx="29273">
                  <c:v>4.38</c:v>
                </c:pt>
                <c:pt idx="29274">
                  <c:v>4.3600000000000003</c:v>
                </c:pt>
                <c:pt idx="29275">
                  <c:v>4.4800000000000004</c:v>
                </c:pt>
                <c:pt idx="29276">
                  <c:v>4.72</c:v>
                </c:pt>
                <c:pt idx="29277">
                  <c:v>4.96</c:v>
                </c:pt>
                <c:pt idx="29278">
                  <c:v>5.0999999999999996</c:v>
                </c:pt>
                <c:pt idx="29279">
                  <c:v>5.13</c:v>
                </c:pt>
                <c:pt idx="29280">
                  <c:v>5.15</c:v>
                </c:pt>
                <c:pt idx="29281">
                  <c:v>5.05</c:v>
                </c:pt>
                <c:pt idx="29282">
                  <c:v>4.9800000000000004</c:v>
                </c:pt>
                <c:pt idx="29283">
                  <c:v>4.9000000000000004</c:v>
                </c:pt>
                <c:pt idx="29284">
                  <c:v>4.79</c:v>
                </c:pt>
                <c:pt idx="29285">
                  <c:v>4.6399999999999997</c:v>
                </c:pt>
                <c:pt idx="29286">
                  <c:v>4.46</c:v>
                </c:pt>
                <c:pt idx="29287">
                  <c:v>4.25</c:v>
                </c:pt>
                <c:pt idx="29288">
                  <c:v>4.08</c:v>
                </c:pt>
                <c:pt idx="29289">
                  <c:v>3.89</c:v>
                </c:pt>
                <c:pt idx="29290">
                  <c:v>3.8</c:v>
                </c:pt>
                <c:pt idx="29291">
                  <c:v>3.67</c:v>
                </c:pt>
                <c:pt idx="29292">
                  <c:v>3.61</c:v>
                </c:pt>
                <c:pt idx="29293">
                  <c:v>3.59</c:v>
                </c:pt>
                <c:pt idx="29294">
                  <c:v>3.57</c:v>
                </c:pt>
                <c:pt idx="29295">
                  <c:v>3.55</c:v>
                </c:pt>
                <c:pt idx="29296">
                  <c:v>3.6</c:v>
                </c:pt>
                <c:pt idx="29297">
                  <c:v>3.75</c:v>
                </c:pt>
                <c:pt idx="29298">
                  <c:v>4.08</c:v>
                </c:pt>
                <c:pt idx="29299">
                  <c:v>4.34</c:v>
                </c:pt>
                <c:pt idx="29300">
                  <c:v>4.58</c:v>
                </c:pt>
                <c:pt idx="29301">
                  <c:v>4.8</c:v>
                </c:pt>
                <c:pt idx="29302">
                  <c:v>5.0199999999999996</c:v>
                </c:pt>
                <c:pt idx="29303">
                  <c:v>5.22</c:v>
                </c:pt>
                <c:pt idx="29304">
                  <c:v>5.38</c:v>
                </c:pt>
                <c:pt idx="29305">
                  <c:v>5.65</c:v>
                </c:pt>
                <c:pt idx="29306">
                  <c:v>5.78</c:v>
                </c:pt>
                <c:pt idx="29307">
                  <c:v>5.82</c:v>
                </c:pt>
                <c:pt idx="29308">
                  <c:v>5.78</c:v>
                </c:pt>
                <c:pt idx="29309">
                  <c:v>5.8</c:v>
                </c:pt>
                <c:pt idx="29310">
                  <c:v>5.76</c:v>
                </c:pt>
                <c:pt idx="29311">
                  <c:v>5.64</c:v>
                </c:pt>
                <c:pt idx="29312">
                  <c:v>5.52</c:v>
                </c:pt>
                <c:pt idx="29313">
                  <c:v>5.4</c:v>
                </c:pt>
                <c:pt idx="29314">
                  <c:v>5.32</c:v>
                </c:pt>
                <c:pt idx="29315">
                  <c:v>5.26</c:v>
                </c:pt>
                <c:pt idx="29316">
                  <c:v>5.23</c:v>
                </c:pt>
                <c:pt idx="29317">
                  <c:v>5.2</c:v>
                </c:pt>
                <c:pt idx="29318">
                  <c:v>5.2</c:v>
                </c:pt>
                <c:pt idx="29319">
                  <c:v>5.22</c:v>
                </c:pt>
                <c:pt idx="29320">
                  <c:v>5.18</c:v>
                </c:pt>
                <c:pt idx="29321">
                  <c:v>5.0999999999999996</c:v>
                </c:pt>
                <c:pt idx="29322">
                  <c:v>4.97</c:v>
                </c:pt>
                <c:pt idx="29323">
                  <c:v>4.82</c:v>
                </c:pt>
                <c:pt idx="29324">
                  <c:v>4.6900000000000004</c:v>
                </c:pt>
                <c:pt idx="29325">
                  <c:v>4.5999999999999996</c:v>
                </c:pt>
                <c:pt idx="29326">
                  <c:v>4.4800000000000004</c:v>
                </c:pt>
                <c:pt idx="29327">
                  <c:v>4.33</c:v>
                </c:pt>
                <c:pt idx="29328">
                  <c:v>4.2300000000000004</c:v>
                </c:pt>
                <c:pt idx="29329">
                  <c:v>4.05</c:v>
                </c:pt>
                <c:pt idx="29330">
                  <c:v>3.98</c:v>
                </c:pt>
                <c:pt idx="29331">
                  <c:v>3.96</c:v>
                </c:pt>
                <c:pt idx="29332">
                  <c:v>3.94</c:v>
                </c:pt>
                <c:pt idx="29333">
                  <c:v>3.95</c:v>
                </c:pt>
                <c:pt idx="29334">
                  <c:v>3.96</c:v>
                </c:pt>
                <c:pt idx="29335">
                  <c:v>3.98</c:v>
                </c:pt>
                <c:pt idx="29336">
                  <c:v>3.87</c:v>
                </c:pt>
                <c:pt idx="29337">
                  <c:v>3.86</c:v>
                </c:pt>
                <c:pt idx="29338">
                  <c:v>3.72</c:v>
                </c:pt>
                <c:pt idx="29339">
                  <c:v>3.78</c:v>
                </c:pt>
                <c:pt idx="29340">
                  <c:v>3.88</c:v>
                </c:pt>
                <c:pt idx="29341">
                  <c:v>4.0999999999999996</c:v>
                </c:pt>
                <c:pt idx="29342">
                  <c:v>4.2</c:v>
                </c:pt>
                <c:pt idx="29343">
                  <c:v>4.3600000000000003</c:v>
                </c:pt>
                <c:pt idx="29344">
                  <c:v>4.57</c:v>
                </c:pt>
                <c:pt idx="29345">
                  <c:v>4.7</c:v>
                </c:pt>
                <c:pt idx="29346">
                  <c:v>4.68</c:v>
                </c:pt>
                <c:pt idx="29347">
                  <c:v>4.57</c:v>
                </c:pt>
                <c:pt idx="29348">
                  <c:v>4.4800000000000004</c:v>
                </c:pt>
                <c:pt idx="29349">
                  <c:v>4.2</c:v>
                </c:pt>
                <c:pt idx="29350">
                  <c:v>4.17</c:v>
                </c:pt>
                <c:pt idx="29351">
                  <c:v>4</c:v>
                </c:pt>
                <c:pt idx="29352">
                  <c:v>3.96</c:v>
                </c:pt>
                <c:pt idx="29353">
                  <c:v>3.9</c:v>
                </c:pt>
                <c:pt idx="29354">
                  <c:v>3.92</c:v>
                </c:pt>
                <c:pt idx="29355">
                  <c:v>3.87</c:v>
                </c:pt>
                <c:pt idx="29356">
                  <c:v>3.82</c:v>
                </c:pt>
                <c:pt idx="29357">
                  <c:v>3.8</c:v>
                </c:pt>
                <c:pt idx="29358">
                  <c:v>3.8</c:v>
                </c:pt>
                <c:pt idx="29359">
                  <c:v>3.8</c:v>
                </c:pt>
                <c:pt idx="29360">
                  <c:v>3.77</c:v>
                </c:pt>
                <c:pt idx="29361">
                  <c:v>3.75</c:v>
                </c:pt>
                <c:pt idx="29362">
                  <c:v>3.86</c:v>
                </c:pt>
                <c:pt idx="29363">
                  <c:v>3.94</c:v>
                </c:pt>
                <c:pt idx="29364">
                  <c:v>3.86</c:v>
                </c:pt>
                <c:pt idx="29365">
                  <c:v>3.9</c:v>
                </c:pt>
                <c:pt idx="29366">
                  <c:v>3.92</c:v>
                </c:pt>
                <c:pt idx="29367">
                  <c:v>3.94</c:v>
                </c:pt>
                <c:pt idx="29368">
                  <c:v>3.86</c:v>
                </c:pt>
                <c:pt idx="29369">
                  <c:v>3.82</c:v>
                </c:pt>
                <c:pt idx="29370">
                  <c:v>3.79</c:v>
                </c:pt>
                <c:pt idx="29371">
                  <c:v>3.76</c:v>
                </c:pt>
                <c:pt idx="29372">
                  <c:v>3.76</c:v>
                </c:pt>
                <c:pt idx="29373">
                  <c:v>3.76</c:v>
                </c:pt>
                <c:pt idx="29374">
                  <c:v>3.72</c:v>
                </c:pt>
                <c:pt idx="29375">
                  <c:v>3.7</c:v>
                </c:pt>
                <c:pt idx="29376">
                  <c:v>3.68</c:v>
                </c:pt>
                <c:pt idx="29377">
                  <c:v>3.66</c:v>
                </c:pt>
                <c:pt idx="29378">
                  <c:v>3.6</c:v>
                </c:pt>
                <c:pt idx="29379">
                  <c:v>3.5</c:v>
                </c:pt>
                <c:pt idx="29380">
                  <c:v>3.39</c:v>
                </c:pt>
                <c:pt idx="29381">
                  <c:v>3.3</c:v>
                </c:pt>
                <c:pt idx="29382">
                  <c:v>3.2</c:v>
                </c:pt>
                <c:pt idx="29383">
                  <c:v>3.18</c:v>
                </c:pt>
                <c:pt idx="29384">
                  <c:v>3.02</c:v>
                </c:pt>
                <c:pt idx="29385">
                  <c:v>2.95</c:v>
                </c:pt>
                <c:pt idx="29386">
                  <c:v>2.89</c:v>
                </c:pt>
                <c:pt idx="29387">
                  <c:v>2.85</c:v>
                </c:pt>
                <c:pt idx="29388">
                  <c:v>2.8</c:v>
                </c:pt>
                <c:pt idx="29389">
                  <c:v>2.78</c:v>
                </c:pt>
                <c:pt idx="29390">
                  <c:v>2.82</c:v>
                </c:pt>
                <c:pt idx="29391">
                  <c:v>2.95</c:v>
                </c:pt>
                <c:pt idx="29392">
                  <c:v>3.16</c:v>
                </c:pt>
                <c:pt idx="29393">
                  <c:v>3.4</c:v>
                </c:pt>
                <c:pt idx="29394">
                  <c:v>3.62</c:v>
                </c:pt>
                <c:pt idx="29395">
                  <c:v>3.73</c:v>
                </c:pt>
                <c:pt idx="29396">
                  <c:v>3.81</c:v>
                </c:pt>
                <c:pt idx="29397">
                  <c:v>3.76</c:v>
                </c:pt>
                <c:pt idx="29398">
                  <c:v>3.66</c:v>
                </c:pt>
                <c:pt idx="29399">
                  <c:v>3.54</c:v>
                </c:pt>
                <c:pt idx="29400">
                  <c:v>3.46</c:v>
                </c:pt>
                <c:pt idx="29401">
                  <c:v>3.4</c:v>
                </c:pt>
                <c:pt idx="29402">
                  <c:v>3.38</c:v>
                </c:pt>
                <c:pt idx="29403">
                  <c:v>3.37</c:v>
                </c:pt>
                <c:pt idx="29404">
                  <c:v>3.37</c:v>
                </c:pt>
                <c:pt idx="29405">
                  <c:v>3.33</c:v>
                </c:pt>
                <c:pt idx="29406">
                  <c:v>3.31</c:v>
                </c:pt>
                <c:pt idx="29407">
                  <c:v>3.35</c:v>
                </c:pt>
                <c:pt idx="29408">
                  <c:v>3.32</c:v>
                </c:pt>
                <c:pt idx="29409">
                  <c:v>3.2</c:v>
                </c:pt>
                <c:pt idx="29410">
                  <c:v>3.06</c:v>
                </c:pt>
                <c:pt idx="29411">
                  <c:v>2.93</c:v>
                </c:pt>
                <c:pt idx="29412">
                  <c:v>2.78</c:v>
                </c:pt>
                <c:pt idx="29413">
                  <c:v>2.64</c:v>
                </c:pt>
                <c:pt idx="29414">
                  <c:v>2.58</c:v>
                </c:pt>
                <c:pt idx="29415">
                  <c:v>2.62</c:v>
                </c:pt>
                <c:pt idx="29416">
                  <c:v>2.69</c:v>
                </c:pt>
                <c:pt idx="29417">
                  <c:v>2.76</c:v>
                </c:pt>
                <c:pt idx="29418">
                  <c:v>2.86</c:v>
                </c:pt>
                <c:pt idx="29419">
                  <c:v>3</c:v>
                </c:pt>
                <c:pt idx="29420">
                  <c:v>2.96</c:v>
                </c:pt>
                <c:pt idx="29421">
                  <c:v>2.9</c:v>
                </c:pt>
                <c:pt idx="29422">
                  <c:v>2.76</c:v>
                </c:pt>
                <c:pt idx="29423">
                  <c:v>2.6</c:v>
                </c:pt>
                <c:pt idx="29424">
                  <c:v>2.5499999999999998</c:v>
                </c:pt>
                <c:pt idx="29425">
                  <c:v>2.5299999999999998</c:v>
                </c:pt>
                <c:pt idx="29426">
                  <c:v>2.85</c:v>
                </c:pt>
                <c:pt idx="29427">
                  <c:v>3.02</c:v>
                </c:pt>
                <c:pt idx="29428">
                  <c:v>3.26</c:v>
                </c:pt>
                <c:pt idx="29429">
                  <c:v>3.48</c:v>
                </c:pt>
                <c:pt idx="29430">
                  <c:v>3.62</c:v>
                </c:pt>
                <c:pt idx="29431">
                  <c:v>3.74</c:v>
                </c:pt>
                <c:pt idx="29432">
                  <c:v>3.85</c:v>
                </c:pt>
                <c:pt idx="29433">
                  <c:v>3.99</c:v>
                </c:pt>
                <c:pt idx="29434">
                  <c:v>4.0999999999999996</c:v>
                </c:pt>
                <c:pt idx="29435">
                  <c:v>4.22</c:v>
                </c:pt>
                <c:pt idx="29436">
                  <c:v>4.26</c:v>
                </c:pt>
                <c:pt idx="29437">
                  <c:v>4.29</c:v>
                </c:pt>
                <c:pt idx="29438">
                  <c:v>4.2</c:v>
                </c:pt>
                <c:pt idx="29439">
                  <c:v>4.0999999999999996</c:v>
                </c:pt>
                <c:pt idx="29440">
                  <c:v>4.0199999999999996</c:v>
                </c:pt>
                <c:pt idx="29441">
                  <c:v>4</c:v>
                </c:pt>
                <c:pt idx="29442">
                  <c:v>4.12</c:v>
                </c:pt>
                <c:pt idx="29443">
                  <c:v>4.16</c:v>
                </c:pt>
                <c:pt idx="29444">
                  <c:v>4.24</c:v>
                </c:pt>
                <c:pt idx="29445">
                  <c:v>4.3499999999999996</c:v>
                </c:pt>
                <c:pt idx="29446">
                  <c:v>4.49</c:v>
                </c:pt>
                <c:pt idx="29447">
                  <c:v>4.55</c:v>
                </c:pt>
                <c:pt idx="29448">
                  <c:v>4.55</c:v>
                </c:pt>
                <c:pt idx="29449">
                  <c:v>4.38</c:v>
                </c:pt>
                <c:pt idx="29450">
                  <c:v>4.16</c:v>
                </c:pt>
                <c:pt idx="29451">
                  <c:v>3.9</c:v>
                </c:pt>
                <c:pt idx="29452">
                  <c:v>3.63</c:v>
                </c:pt>
                <c:pt idx="29453">
                  <c:v>3.35</c:v>
                </c:pt>
                <c:pt idx="29454">
                  <c:v>3.1</c:v>
                </c:pt>
                <c:pt idx="29455">
                  <c:v>2.92</c:v>
                </c:pt>
                <c:pt idx="29456">
                  <c:v>2.86</c:v>
                </c:pt>
                <c:pt idx="29457">
                  <c:v>2.63</c:v>
                </c:pt>
                <c:pt idx="29458">
                  <c:v>2.52</c:v>
                </c:pt>
                <c:pt idx="29459">
                  <c:v>2.4500000000000002</c:v>
                </c:pt>
                <c:pt idx="29460">
                  <c:v>2.41</c:v>
                </c:pt>
                <c:pt idx="29461">
                  <c:v>2.44</c:v>
                </c:pt>
                <c:pt idx="29462">
                  <c:v>2.48</c:v>
                </c:pt>
                <c:pt idx="29463">
                  <c:v>2.4700000000000002</c:v>
                </c:pt>
                <c:pt idx="29464">
                  <c:v>2.48</c:v>
                </c:pt>
                <c:pt idx="29465">
                  <c:v>2.5099999999999998</c:v>
                </c:pt>
                <c:pt idx="29466">
                  <c:v>2.62</c:v>
                </c:pt>
                <c:pt idx="29467">
                  <c:v>2.86</c:v>
                </c:pt>
                <c:pt idx="29468">
                  <c:v>3.1</c:v>
                </c:pt>
                <c:pt idx="29469">
                  <c:v>3.33</c:v>
                </c:pt>
                <c:pt idx="29470">
                  <c:v>3.48</c:v>
                </c:pt>
                <c:pt idx="29471">
                  <c:v>3.5</c:v>
                </c:pt>
                <c:pt idx="29472">
                  <c:v>3.39</c:v>
                </c:pt>
                <c:pt idx="29473">
                  <c:v>3.34</c:v>
                </c:pt>
                <c:pt idx="29474">
                  <c:v>3.27</c:v>
                </c:pt>
                <c:pt idx="29475">
                  <c:v>3.22</c:v>
                </c:pt>
                <c:pt idx="29476">
                  <c:v>3.26</c:v>
                </c:pt>
                <c:pt idx="29477">
                  <c:v>3.33</c:v>
                </c:pt>
                <c:pt idx="29478">
                  <c:v>3.31</c:v>
                </c:pt>
                <c:pt idx="29479">
                  <c:v>3.2</c:v>
                </c:pt>
                <c:pt idx="29480">
                  <c:v>3.1</c:v>
                </c:pt>
                <c:pt idx="29481">
                  <c:v>3.08</c:v>
                </c:pt>
                <c:pt idx="29482">
                  <c:v>2.92</c:v>
                </c:pt>
                <c:pt idx="29483">
                  <c:v>2.78</c:v>
                </c:pt>
                <c:pt idx="29484">
                  <c:v>2.72</c:v>
                </c:pt>
                <c:pt idx="29485">
                  <c:v>2.66</c:v>
                </c:pt>
                <c:pt idx="29486">
                  <c:v>2.6</c:v>
                </c:pt>
                <c:pt idx="29487">
                  <c:v>2.58</c:v>
                </c:pt>
                <c:pt idx="29488">
                  <c:v>2.58</c:v>
                </c:pt>
                <c:pt idx="29489">
                  <c:v>2.5499999999999998</c:v>
                </c:pt>
                <c:pt idx="29490">
                  <c:v>2.5</c:v>
                </c:pt>
                <c:pt idx="29491">
                  <c:v>2.4300000000000002</c:v>
                </c:pt>
                <c:pt idx="29492">
                  <c:v>2.4</c:v>
                </c:pt>
                <c:pt idx="29493">
                  <c:v>2.4</c:v>
                </c:pt>
                <c:pt idx="29494">
                  <c:v>2.33</c:v>
                </c:pt>
                <c:pt idx="29495">
                  <c:v>2.37</c:v>
                </c:pt>
                <c:pt idx="29496">
                  <c:v>2.4</c:v>
                </c:pt>
                <c:pt idx="29497">
                  <c:v>2.48</c:v>
                </c:pt>
                <c:pt idx="29498">
                  <c:v>2.44</c:v>
                </c:pt>
                <c:pt idx="29499">
                  <c:v>2.42</c:v>
                </c:pt>
                <c:pt idx="29500">
                  <c:v>2.42</c:v>
                </c:pt>
                <c:pt idx="29501">
                  <c:v>2.4300000000000002</c:v>
                </c:pt>
                <c:pt idx="29502">
                  <c:v>2.52</c:v>
                </c:pt>
                <c:pt idx="29503">
                  <c:v>2.52</c:v>
                </c:pt>
                <c:pt idx="29504">
                  <c:v>2.46</c:v>
                </c:pt>
                <c:pt idx="29505">
                  <c:v>2.44</c:v>
                </c:pt>
                <c:pt idx="29506">
                  <c:v>2.42</c:v>
                </c:pt>
                <c:pt idx="29507">
                  <c:v>2.44</c:v>
                </c:pt>
                <c:pt idx="29508">
                  <c:v>2.52</c:v>
                </c:pt>
                <c:pt idx="29509">
                  <c:v>2.58</c:v>
                </c:pt>
                <c:pt idx="29510">
                  <c:v>2.78</c:v>
                </c:pt>
                <c:pt idx="29511">
                  <c:v>2.87</c:v>
                </c:pt>
                <c:pt idx="29512">
                  <c:v>2.9</c:v>
                </c:pt>
                <c:pt idx="29513">
                  <c:v>2.94</c:v>
                </c:pt>
                <c:pt idx="29514">
                  <c:v>3</c:v>
                </c:pt>
                <c:pt idx="29515">
                  <c:v>3.12</c:v>
                </c:pt>
                <c:pt idx="29516">
                  <c:v>3.35</c:v>
                </c:pt>
                <c:pt idx="29517">
                  <c:v>3.58</c:v>
                </c:pt>
                <c:pt idx="29518">
                  <c:v>3.76</c:v>
                </c:pt>
                <c:pt idx="29519">
                  <c:v>3.85</c:v>
                </c:pt>
                <c:pt idx="29520">
                  <c:v>3.86</c:v>
                </c:pt>
                <c:pt idx="29521">
                  <c:v>3.9</c:v>
                </c:pt>
                <c:pt idx="29522">
                  <c:v>3.92</c:v>
                </c:pt>
                <c:pt idx="29523">
                  <c:v>4.0599999999999996</c:v>
                </c:pt>
                <c:pt idx="29524">
                  <c:v>4.0599999999999996</c:v>
                </c:pt>
                <c:pt idx="29525">
                  <c:v>3.99</c:v>
                </c:pt>
                <c:pt idx="29526">
                  <c:v>3.86</c:v>
                </c:pt>
                <c:pt idx="29527">
                  <c:v>3.72</c:v>
                </c:pt>
                <c:pt idx="29528">
                  <c:v>3.5</c:v>
                </c:pt>
                <c:pt idx="29529">
                  <c:v>3.3</c:v>
                </c:pt>
                <c:pt idx="29530">
                  <c:v>3.12</c:v>
                </c:pt>
                <c:pt idx="29531">
                  <c:v>3</c:v>
                </c:pt>
                <c:pt idx="29532">
                  <c:v>2.9</c:v>
                </c:pt>
                <c:pt idx="29533">
                  <c:v>2.84</c:v>
                </c:pt>
                <c:pt idx="29534">
                  <c:v>2.82</c:v>
                </c:pt>
                <c:pt idx="29535">
                  <c:v>2.82</c:v>
                </c:pt>
                <c:pt idx="29536">
                  <c:v>2.77</c:v>
                </c:pt>
                <c:pt idx="29537">
                  <c:v>2.75</c:v>
                </c:pt>
                <c:pt idx="29538">
                  <c:v>2.79</c:v>
                </c:pt>
                <c:pt idx="29539">
                  <c:v>2.86</c:v>
                </c:pt>
                <c:pt idx="29540">
                  <c:v>3.03</c:v>
                </c:pt>
                <c:pt idx="29541">
                  <c:v>3.17</c:v>
                </c:pt>
                <c:pt idx="29542">
                  <c:v>3.42</c:v>
                </c:pt>
                <c:pt idx="29543">
                  <c:v>3.66</c:v>
                </c:pt>
                <c:pt idx="29544">
                  <c:v>3.76</c:v>
                </c:pt>
                <c:pt idx="29545">
                  <c:v>3.8</c:v>
                </c:pt>
                <c:pt idx="29546">
                  <c:v>3.76</c:v>
                </c:pt>
                <c:pt idx="29547">
                  <c:v>3.73</c:v>
                </c:pt>
                <c:pt idx="29548">
                  <c:v>3.72</c:v>
                </c:pt>
                <c:pt idx="29549">
                  <c:v>3.7</c:v>
                </c:pt>
                <c:pt idx="29550">
                  <c:v>3.61</c:v>
                </c:pt>
                <c:pt idx="29551">
                  <c:v>3.47</c:v>
                </c:pt>
                <c:pt idx="29552">
                  <c:v>3.36</c:v>
                </c:pt>
                <c:pt idx="29553">
                  <c:v>3.29</c:v>
                </c:pt>
                <c:pt idx="29554">
                  <c:v>3.23</c:v>
                </c:pt>
                <c:pt idx="29555">
                  <c:v>3.14</c:v>
                </c:pt>
                <c:pt idx="29556">
                  <c:v>3.04</c:v>
                </c:pt>
                <c:pt idx="29557">
                  <c:v>3.05</c:v>
                </c:pt>
                <c:pt idx="29558">
                  <c:v>3.12</c:v>
                </c:pt>
                <c:pt idx="29559">
                  <c:v>3.16</c:v>
                </c:pt>
                <c:pt idx="29560">
                  <c:v>3.2</c:v>
                </c:pt>
                <c:pt idx="29561">
                  <c:v>3.27</c:v>
                </c:pt>
                <c:pt idx="29562">
                  <c:v>3.36</c:v>
                </c:pt>
                <c:pt idx="29563">
                  <c:v>3.48</c:v>
                </c:pt>
                <c:pt idx="29564">
                  <c:v>3.57</c:v>
                </c:pt>
                <c:pt idx="29565">
                  <c:v>3.6</c:v>
                </c:pt>
                <c:pt idx="29566">
                  <c:v>3.88</c:v>
                </c:pt>
                <c:pt idx="29567">
                  <c:v>4.12</c:v>
                </c:pt>
                <c:pt idx="29568">
                  <c:v>4.41</c:v>
                </c:pt>
                <c:pt idx="29569">
                  <c:v>4.66</c:v>
                </c:pt>
                <c:pt idx="29570">
                  <c:v>4.83</c:v>
                </c:pt>
                <c:pt idx="29571">
                  <c:v>4.95</c:v>
                </c:pt>
                <c:pt idx="29572">
                  <c:v>4.99</c:v>
                </c:pt>
                <c:pt idx="29573">
                  <c:v>4.9800000000000004</c:v>
                </c:pt>
                <c:pt idx="29574">
                  <c:v>4.9000000000000004</c:v>
                </c:pt>
                <c:pt idx="29575">
                  <c:v>4.74</c:v>
                </c:pt>
                <c:pt idx="29576">
                  <c:v>4.58</c:v>
                </c:pt>
                <c:pt idx="29577">
                  <c:v>5.03</c:v>
                </c:pt>
                <c:pt idx="29578">
                  <c:v>5.08</c:v>
                </c:pt>
                <c:pt idx="29579">
                  <c:v>5.12</c:v>
                </c:pt>
                <c:pt idx="29580">
                  <c:v>5.07</c:v>
                </c:pt>
                <c:pt idx="29581">
                  <c:v>5.03</c:v>
                </c:pt>
                <c:pt idx="29582">
                  <c:v>4.82</c:v>
                </c:pt>
                <c:pt idx="29583">
                  <c:v>4.66</c:v>
                </c:pt>
                <c:pt idx="29584">
                  <c:v>4.4800000000000004</c:v>
                </c:pt>
                <c:pt idx="29585">
                  <c:v>4.38</c:v>
                </c:pt>
                <c:pt idx="29586">
                  <c:v>4.32</c:v>
                </c:pt>
                <c:pt idx="29587">
                  <c:v>4.22</c:v>
                </c:pt>
                <c:pt idx="29588">
                  <c:v>4.12</c:v>
                </c:pt>
                <c:pt idx="29589">
                  <c:v>4.04</c:v>
                </c:pt>
                <c:pt idx="29590">
                  <c:v>3.97</c:v>
                </c:pt>
                <c:pt idx="29591">
                  <c:v>3.92</c:v>
                </c:pt>
                <c:pt idx="29592">
                  <c:v>3.88</c:v>
                </c:pt>
                <c:pt idx="29593">
                  <c:v>3.88</c:v>
                </c:pt>
                <c:pt idx="29594">
                  <c:v>3.92</c:v>
                </c:pt>
                <c:pt idx="29595">
                  <c:v>3.96</c:v>
                </c:pt>
                <c:pt idx="29596">
                  <c:v>3.98</c:v>
                </c:pt>
                <c:pt idx="29597">
                  <c:v>3.98</c:v>
                </c:pt>
                <c:pt idx="29598">
                  <c:v>3.94</c:v>
                </c:pt>
                <c:pt idx="29599">
                  <c:v>3.88</c:v>
                </c:pt>
                <c:pt idx="29600">
                  <c:v>3.84</c:v>
                </c:pt>
                <c:pt idx="29601">
                  <c:v>3.81</c:v>
                </c:pt>
                <c:pt idx="29602">
                  <c:v>3.75</c:v>
                </c:pt>
                <c:pt idx="29603">
                  <c:v>3.72</c:v>
                </c:pt>
                <c:pt idx="29604">
                  <c:v>3.64</c:v>
                </c:pt>
                <c:pt idx="29605">
                  <c:v>3.62</c:v>
                </c:pt>
                <c:pt idx="29606">
                  <c:v>3.64</c:v>
                </c:pt>
                <c:pt idx="29607">
                  <c:v>3.66</c:v>
                </c:pt>
                <c:pt idx="29608">
                  <c:v>3.63</c:v>
                </c:pt>
                <c:pt idx="29609">
                  <c:v>3.6</c:v>
                </c:pt>
                <c:pt idx="29610">
                  <c:v>3.59</c:v>
                </c:pt>
                <c:pt idx="29611">
                  <c:v>3.58</c:v>
                </c:pt>
                <c:pt idx="29612">
                  <c:v>3.57</c:v>
                </c:pt>
                <c:pt idx="29613">
                  <c:v>3.57</c:v>
                </c:pt>
                <c:pt idx="29614">
                  <c:v>3.63</c:v>
                </c:pt>
                <c:pt idx="29615">
                  <c:v>3.65</c:v>
                </c:pt>
                <c:pt idx="29616">
                  <c:v>3.6</c:v>
                </c:pt>
                <c:pt idx="29617">
                  <c:v>3.54</c:v>
                </c:pt>
                <c:pt idx="29618">
                  <c:v>3.63</c:v>
                </c:pt>
                <c:pt idx="29619">
                  <c:v>3.65</c:v>
                </c:pt>
                <c:pt idx="29620">
                  <c:v>3.54</c:v>
                </c:pt>
                <c:pt idx="29621">
                  <c:v>3.6</c:v>
                </c:pt>
                <c:pt idx="29622">
                  <c:v>3.7</c:v>
                </c:pt>
                <c:pt idx="29623">
                  <c:v>3.83</c:v>
                </c:pt>
                <c:pt idx="29624">
                  <c:v>3.96</c:v>
                </c:pt>
                <c:pt idx="29625">
                  <c:v>4.25</c:v>
                </c:pt>
                <c:pt idx="29626">
                  <c:v>4.78</c:v>
                </c:pt>
                <c:pt idx="29627">
                  <c:v>5.0599999999999996</c:v>
                </c:pt>
                <c:pt idx="29628">
                  <c:v>5.21</c:v>
                </c:pt>
                <c:pt idx="29629">
                  <c:v>5.26</c:v>
                </c:pt>
                <c:pt idx="29630">
                  <c:v>5.24</c:v>
                </c:pt>
                <c:pt idx="29631">
                  <c:v>5.12</c:v>
                </c:pt>
                <c:pt idx="29632">
                  <c:v>4.9400000000000004</c:v>
                </c:pt>
                <c:pt idx="29633">
                  <c:v>4.76</c:v>
                </c:pt>
                <c:pt idx="29634">
                  <c:v>4.5999999999999996</c:v>
                </c:pt>
                <c:pt idx="29635">
                  <c:v>4.4800000000000004</c:v>
                </c:pt>
                <c:pt idx="29636">
                  <c:v>4.4000000000000004</c:v>
                </c:pt>
                <c:pt idx="29637">
                  <c:v>4.38</c:v>
                </c:pt>
                <c:pt idx="29638">
                  <c:v>4.3600000000000003</c:v>
                </c:pt>
                <c:pt idx="29639">
                  <c:v>4.33</c:v>
                </c:pt>
                <c:pt idx="29640">
                  <c:v>4.4000000000000004</c:v>
                </c:pt>
                <c:pt idx="29641">
                  <c:v>4.5</c:v>
                </c:pt>
                <c:pt idx="29642">
                  <c:v>4.54</c:v>
                </c:pt>
                <c:pt idx="29643">
                  <c:v>4.68</c:v>
                </c:pt>
                <c:pt idx="29644">
                  <c:v>4.6900000000000004</c:v>
                </c:pt>
                <c:pt idx="29645">
                  <c:v>4.66</c:v>
                </c:pt>
                <c:pt idx="29646">
                  <c:v>4.63</c:v>
                </c:pt>
                <c:pt idx="29647">
                  <c:v>4.5</c:v>
                </c:pt>
                <c:pt idx="29648">
                  <c:v>4.42</c:v>
                </c:pt>
                <c:pt idx="29649">
                  <c:v>4.4000000000000004</c:v>
                </c:pt>
                <c:pt idx="29650">
                  <c:v>4.42</c:v>
                </c:pt>
                <c:pt idx="29651">
                  <c:v>4.57</c:v>
                </c:pt>
                <c:pt idx="29652">
                  <c:v>4.8</c:v>
                </c:pt>
                <c:pt idx="29653">
                  <c:v>5</c:v>
                </c:pt>
                <c:pt idx="29654">
                  <c:v>5.24</c:v>
                </c:pt>
                <c:pt idx="29655">
                  <c:v>5.4</c:v>
                </c:pt>
                <c:pt idx="29656">
                  <c:v>5.52</c:v>
                </c:pt>
                <c:pt idx="29657">
                  <c:v>5.61</c:v>
                </c:pt>
                <c:pt idx="29658">
                  <c:v>5.73</c:v>
                </c:pt>
                <c:pt idx="29659">
                  <c:v>5.87</c:v>
                </c:pt>
                <c:pt idx="29660">
                  <c:v>5.98</c:v>
                </c:pt>
                <c:pt idx="29661">
                  <c:v>6.12</c:v>
                </c:pt>
                <c:pt idx="29662">
                  <c:v>6.34</c:v>
                </c:pt>
                <c:pt idx="29663">
                  <c:v>6.6</c:v>
                </c:pt>
                <c:pt idx="29664">
                  <c:v>6.88</c:v>
                </c:pt>
                <c:pt idx="29665">
                  <c:v>7.12</c:v>
                </c:pt>
                <c:pt idx="29666">
                  <c:v>7.34</c:v>
                </c:pt>
                <c:pt idx="29667">
                  <c:v>7.36</c:v>
                </c:pt>
                <c:pt idx="29668">
                  <c:v>7.38</c:v>
                </c:pt>
                <c:pt idx="29669">
                  <c:v>7.32</c:v>
                </c:pt>
                <c:pt idx="29670">
                  <c:v>7.21</c:v>
                </c:pt>
                <c:pt idx="29671">
                  <c:v>7.1</c:v>
                </c:pt>
                <c:pt idx="29672">
                  <c:v>7.05</c:v>
                </c:pt>
                <c:pt idx="29673">
                  <c:v>6.9</c:v>
                </c:pt>
                <c:pt idx="29674">
                  <c:v>6.75</c:v>
                </c:pt>
                <c:pt idx="29675">
                  <c:v>6.54</c:v>
                </c:pt>
                <c:pt idx="29676">
                  <c:v>6.36</c:v>
                </c:pt>
                <c:pt idx="29677">
                  <c:v>6.26</c:v>
                </c:pt>
                <c:pt idx="29678">
                  <c:v>6.19</c:v>
                </c:pt>
                <c:pt idx="29679">
                  <c:v>6.11</c:v>
                </c:pt>
                <c:pt idx="29680">
                  <c:v>6</c:v>
                </c:pt>
                <c:pt idx="29681">
                  <c:v>5.93</c:v>
                </c:pt>
                <c:pt idx="29682">
                  <c:v>5.79</c:v>
                </c:pt>
                <c:pt idx="29683">
                  <c:v>5.63</c:v>
                </c:pt>
                <c:pt idx="29684">
                  <c:v>5.48</c:v>
                </c:pt>
                <c:pt idx="29685">
                  <c:v>5.36</c:v>
                </c:pt>
                <c:pt idx="29686">
                  <c:v>5.24</c:v>
                </c:pt>
                <c:pt idx="29687">
                  <c:v>5.19</c:v>
                </c:pt>
                <c:pt idx="29688">
                  <c:v>5.36</c:v>
                </c:pt>
                <c:pt idx="29689">
                  <c:v>5.52</c:v>
                </c:pt>
                <c:pt idx="29690">
                  <c:v>5.65</c:v>
                </c:pt>
                <c:pt idx="29691">
                  <c:v>5.85</c:v>
                </c:pt>
                <c:pt idx="29692">
                  <c:v>5.9</c:v>
                </c:pt>
                <c:pt idx="29693">
                  <c:v>5.98</c:v>
                </c:pt>
                <c:pt idx="29694">
                  <c:v>5.99</c:v>
                </c:pt>
                <c:pt idx="29695">
                  <c:v>5.99</c:v>
                </c:pt>
                <c:pt idx="29696">
                  <c:v>5.99</c:v>
                </c:pt>
                <c:pt idx="29697">
                  <c:v>5.95</c:v>
                </c:pt>
                <c:pt idx="29698">
                  <c:v>5.85</c:v>
                </c:pt>
                <c:pt idx="29699">
                  <c:v>5.71</c:v>
                </c:pt>
                <c:pt idx="29700">
                  <c:v>5.57</c:v>
                </c:pt>
                <c:pt idx="29701">
                  <c:v>5.53</c:v>
                </c:pt>
                <c:pt idx="29702">
                  <c:v>5.48</c:v>
                </c:pt>
                <c:pt idx="29703">
                  <c:v>5.44</c:v>
                </c:pt>
                <c:pt idx="29704">
                  <c:v>5.42</c:v>
                </c:pt>
                <c:pt idx="29705">
                  <c:v>5.36</c:v>
                </c:pt>
                <c:pt idx="29706">
                  <c:v>5.29</c:v>
                </c:pt>
                <c:pt idx="29707">
                  <c:v>5.2</c:v>
                </c:pt>
                <c:pt idx="29708">
                  <c:v>5.0999999999999996</c:v>
                </c:pt>
                <c:pt idx="29709">
                  <c:v>5.01</c:v>
                </c:pt>
                <c:pt idx="29710">
                  <c:v>5</c:v>
                </c:pt>
                <c:pt idx="29711">
                  <c:v>5</c:v>
                </c:pt>
                <c:pt idx="29712">
                  <c:v>5.2</c:v>
                </c:pt>
                <c:pt idx="29713">
                  <c:v>5.26</c:v>
                </c:pt>
                <c:pt idx="29714">
                  <c:v>5.27</c:v>
                </c:pt>
                <c:pt idx="29715">
                  <c:v>5.31</c:v>
                </c:pt>
                <c:pt idx="29716">
                  <c:v>5.18</c:v>
                </c:pt>
                <c:pt idx="29717">
                  <c:v>5.12</c:v>
                </c:pt>
                <c:pt idx="29718">
                  <c:v>5.0199999999999996</c:v>
                </c:pt>
                <c:pt idx="29719">
                  <c:v>4.9000000000000004</c:v>
                </c:pt>
                <c:pt idx="29720">
                  <c:v>4.84</c:v>
                </c:pt>
                <c:pt idx="29721">
                  <c:v>4.7300000000000004</c:v>
                </c:pt>
                <c:pt idx="29722">
                  <c:v>4.59</c:v>
                </c:pt>
                <c:pt idx="29723">
                  <c:v>4.47</c:v>
                </c:pt>
                <c:pt idx="29724">
                  <c:v>4.3899999999999997</c:v>
                </c:pt>
                <c:pt idx="29725">
                  <c:v>4.26</c:v>
                </c:pt>
                <c:pt idx="29726">
                  <c:v>4.12</c:v>
                </c:pt>
                <c:pt idx="29727">
                  <c:v>4.08</c:v>
                </c:pt>
                <c:pt idx="29728">
                  <c:v>4.08</c:v>
                </c:pt>
                <c:pt idx="29729">
                  <c:v>4.2</c:v>
                </c:pt>
                <c:pt idx="29730">
                  <c:v>4.3899999999999997</c:v>
                </c:pt>
                <c:pt idx="29731">
                  <c:v>4.5</c:v>
                </c:pt>
                <c:pt idx="29732">
                  <c:v>4.5199999999999996</c:v>
                </c:pt>
                <c:pt idx="29733">
                  <c:v>4.4000000000000004</c:v>
                </c:pt>
                <c:pt idx="29734">
                  <c:v>4.0999999999999996</c:v>
                </c:pt>
                <c:pt idx="29735">
                  <c:v>3.83</c:v>
                </c:pt>
                <c:pt idx="29736">
                  <c:v>3.6</c:v>
                </c:pt>
                <c:pt idx="29737">
                  <c:v>3.56</c:v>
                </c:pt>
                <c:pt idx="29738">
                  <c:v>3.68</c:v>
                </c:pt>
                <c:pt idx="29739">
                  <c:v>3.78</c:v>
                </c:pt>
                <c:pt idx="29740">
                  <c:v>3.84</c:v>
                </c:pt>
                <c:pt idx="29741">
                  <c:v>3.85</c:v>
                </c:pt>
                <c:pt idx="29742">
                  <c:v>3.8</c:v>
                </c:pt>
                <c:pt idx="29743">
                  <c:v>3.74</c:v>
                </c:pt>
                <c:pt idx="29744">
                  <c:v>3.71</c:v>
                </c:pt>
                <c:pt idx="29745">
                  <c:v>3.7</c:v>
                </c:pt>
                <c:pt idx="29746">
                  <c:v>3.67</c:v>
                </c:pt>
                <c:pt idx="29747">
                  <c:v>3.6</c:v>
                </c:pt>
                <c:pt idx="29748">
                  <c:v>3.54</c:v>
                </c:pt>
                <c:pt idx="29749">
                  <c:v>3.52</c:v>
                </c:pt>
                <c:pt idx="29750">
                  <c:v>3.52</c:v>
                </c:pt>
                <c:pt idx="29751">
                  <c:v>3.5</c:v>
                </c:pt>
                <c:pt idx="29752">
                  <c:v>3.44</c:v>
                </c:pt>
                <c:pt idx="29753">
                  <c:v>3.39</c:v>
                </c:pt>
                <c:pt idx="29754">
                  <c:v>3.32</c:v>
                </c:pt>
                <c:pt idx="29755">
                  <c:v>3.3</c:v>
                </c:pt>
                <c:pt idx="29756">
                  <c:v>3.3</c:v>
                </c:pt>
                <c:pt idx="29757">
                  <c:v>3.3</c:v>
                </c:pt>
                <c:pt idx="29758">
                  <c:v>3.28</c:v>
                </c:pt>
                <c:pt idx="29759">
                  <c:v>3.27</c:v>
                </c:pt>
                <c:pt idx="29760">
                  <c:v>3.22</c:v>
                </c:pt>
                <c:pt idx="29761">
                  <c:v>3.16</c:v>
                </c:pt>
                <c:pt idx="29762">
                  <c:v>3.08</c:v>
                </c:pt>
                <c:pt idx="29763">
                  <c:v>3.1</c:v>
                </c:pt>
                <c:pt idx="29764">
                  <c:v>3.1</c:v>
                </c:pt>
                <c:pt idx="29765">
                  <c:v>3.1</c:v>
                </c:pt>
                <c:pt idx="29766">
                  <c:v>3.05</c:v>
                </c:pt>
                <c:pt idx="29767">
                  <c:v>3.05</c:v>
                </c:pt>
                <c:pt idx="29768">
                  <c:v>3.08</c:v>
                </c:pt>
                <c:pt idx="29769">
                  <c:v>3.04</c:v>
                </c:pt>
                <c:pt idx="29770">
                  <c:v>2.98</c:v>
                </c:pt>
                <c:pt idx="29771">
                  <c:v>2.95</c:v>
                </c:pt>
                <c:pt idx="29772">
                  <c:v>3</c:v>
                </c:pt>
                <c:pt idx="29773">
                  <c:v>3</c:v>
                </c:pt>
                <c:pt idx="29774">
                  <c:v>2.91</c:v>
                </c:pt>
                <c:pt idx="29775">
                  <c:v>2.88</c:v>
                </c:pt>
                <c:pt idx="29776">
                  <c:v>2.78</c:v>
                </c:pt>
                <c:pt idx="29777">
                  <c:v>2.74</c:v>
                </c:pt>
                <c:pt idx="29778">
                  <c:v>2.75</c:v>
                </c:pt>
                <c:pt idx="29779">
                  <c:v>2.81</c:v>
                </c:pt>
                <c:pt idx="29780">
                  <c:v>2.93</c:v>
                </c:pt>
                <c:pt idx="29781">
                  <c:v>2.94</c:v>
                </c:pt>
                <c:pt idx="29782">
                  <c:v>2.9</c:v>
                </c:pt>
                <c:pt idx="29783">
                  <c:v>2.87</c:v>
                </c:pt>
                <c:pt idx="29784">
                  <c:v>2.83</c:v>
                </c:pt>
                <c:pt idx="29785">
                  <c:v>2.82</c:v>
                </c:pt>
                <c:pt idx="29786">
                  <c:v>2.76</c:v>
                </c:pt>
                <c:pt idx="29787">
                  <c:v>2.7</c:v>
                </c:pt>
                <c:pt idx="29788">
                  <c:v>2.64</c:v>
                </c:pt>
                <c:pt idx="29789">
                  <c:v>2.64</c:v>
                </c:pt>
                <c:pt idx="29790">
                  <c:v>2.62</c:v>
                </c:pt>
                <c:pt idx="29791">
                  <c:v>2.61</c:v>
                </c:pt>
                <c:pt idx="29792">
                  <c:v>2.6</c:v>
                </c:pt>
                <c:pt idx="29793">
                  <c:v>2.5499999999999998</c:v>
                </c:pt>
                <c:pt idx="29794">
                  <c:v>2.54</c:v>
                </c:pt>
                <c:pt idx="29795">
                  <c:v>2.5099999999999998</c:v>
                </c:pt>
                <c:pt idx="29796">
                  <c:v>2.48</c:v>
                </c:pt>
                <c:pt idx="29797">
                  <c:v>2.48</c:v>
                </c:pt>
                <c:pt idx="29798">
                  <c:v>2.56</c:v>
                </c:pt>
                <c:pt idx="29799">
                  <c:v>2.65</c:v>
                </c:pt>
                <c:pt idx="29800">
                  <c:v>2.68</c:v>
                </c:pt>
                <c:pt idx="29801">
                  <c:v>2.68</c:v>
                </c:pt>
                <c:pt idx="29802">
                  <c:v>2.68</c:v>
                </c:pt>
                <c:pt idx="29803">
                  <c:v>2.69</c:v>
                </c:pt>
                <c:pt idx="29804">
                  <c:v>2.78</c:v>
                </c:pt>
                <c:pt idx="29805">
                  <c:v>2.82</c:v>
                </c:pt>
                <c:pt idx="29806">
                  <c:v>2.8</c:v>
                </c:pt>
                <c:pt idx="29807">
                  <c:v>2.78</c:v>
                </c:pt>
                <c:pt idx="29808">
                  <c:v>2.82</c:v>
                </c:pt>
                <c:pt idx="29809">
                  <c:v>2.82</c:v>
                </c:pt>
                <c:pt idx="29810">
                  <c:v>2.82</c:v>
                </c:pt>
                <c:pt idx="29811">
                  <c:v>2.8</c:v>
                </c:pt>
                <c:pt idx="29812">
                  <c:v>2.7</c:v>
                </c:pt>
                <c:pt idx="29813">
                  <c:v>2.7</c:v>
                </c:pt>
                <c:pt idx="29814">
                  <c:v>2.86</c:v>
                </c:pt>
                <c:pt idx="29815">
                  <c:v>3.05</c:v>
                </c:pt>
                <c:pt idx="29816">
                  <c:v>3.28</c:v>
                </c:pt>
                <c:pt idx="29817">
                  <c:v>3.32</c:v>
                </c:pt>
                <c:pt idx="29818">
                  <c:v>3.32</c:v>
                </c:pt>
                <c:pt idx="29819">
                  <c:v>3.3</c:v>
                </c:pt>
                <c:pt idx="29820">
                  <c:v>3.3</c:v>
                </c:pt>
                <c:pt idx="29821">
                  <c:v>3.2</c:v>
                </c:pt>
                <c:pt idx="29822">
                  <c:v>3.25</c:v>
                </c:pt>
                <c:pt idx="29823">
                  <c:v>3.28</c:v>
                </c:pt>
                <c:pt idx="29824">
                  <c:v>3.3</c:v>
                </c:pt>
                <c:pt idx="29825">
                  <c:v>3.25</c:v>
                </c:pt>
                <c:pt idx="29826">
                  <c:v>3.07</c:v>
                </c:pt>
                <c:pt idx="29827">
                  <c:v>3.06</c:v>
                </c:pt>
                <c:pt idx="29828">
                  <c:v>3.06</c:v>
                </c:pt>
                <c:pt idx="29829">
                  <c:v>3.12</c:v>
                </c:pt>
                <c:pt idx="29830">
                  <c:v>3.21</c:v>
                </c:pt>
                <c:pt idx="29831">
                  <c:v>3.33</c:v>
                </c:pt>
                <c:pt idx="29832">
                  <c:v>3.46</c:v>
                </c:pt>
                <c:pt idx="29833">
                  <c:v>3.56</c:v>
                </c:pt>
                <c:pt idx="29834">
                  <c:v>3.72</c:v>
                </c:pt>
                <c:pt idx="29835">
                  <c:v>3.98</c:v>
                </c:pt>
                <c:pt idx="29836">
                  <c:v>4.21</c:v>
                </c:pt>
                <c:pt idx="29837">
                  <c:v>4.38</c:v>
                </c:pt>
                <c:pt idx="29838">
                  <c:v>4.51</c:v>
                </c:pt>
                <c:pt idx="29839">
                  <c:v>4.54</c:v>
                </c:pt>
                <c:pt idx="29840">
                  <c:v>4.5</c:v>
                </c:pt>
                <c:pt idx="29841">
                  <c:v>4.46</c:v>
                </c:pt>
                <c:pt idx="29842">
                  <c:v>4.41</c:v>
                </c:pt>
                <c:pt idx="29843">
                  <c:v>4.45</c:v>
                </c:pt>
                <c:pt idx="29844">
                  <c:v>4.53</c:v>
                </c:pt>
                <c:pt idx="29845">
                  <c:v>4.5999999999999996</c:v>
                </c:pt>
                <c:pt idx="29846">
                  <c:v>4.63</c:v>
                </c:pt>
                <c:pt idx="29847">
                  <c:v>4.7</c:v>
                </c:pt>
                <c:pt idx="29848">
                  <c:v>4.6100000000000003</c:v>
                </c:pt>
                <c:pt idx="29849">
                  <c:v>4.46</c:v>
                </c:pt>
                <c:pt idx="29850">
                  <c:v>4.38</c:v>
                </c:pt>
                <c:pt idx="29851">
                  <c:v>4.28</c:v>
                </c:pt>
                <c:pt idx="29852">
                  <c:v>4.2699999999999996</c:v>
                </c:pt>
                <c:pt idx="29853">
                  <c:v>4.26</c:v>
                </c:pt>
                <c:pt idx="29854">
                  <c:v>4.26</c:v>
                </c:pt>
                <c:pt idx="29855">
                  <c:v>4.3</c:v>
                </c:pt>
                <c:pt idx="29856">
                  <c:v>4.33</c:v>
                </c:pt>
                <c:pt idx="29857">
                  <c:v>4.3</c:v>
                </c:pt>
                <c:pt idx="29858">
                  <c:v>4.21</c:v>
                </c:pt>
                <c:pt idx="29859">
                  <c:v>4.1100000000000003</c:v>
                </c:pt>
                <c:pt idx="29860">
                  <c:v>4.0199999999999996</c:v>
                </c:pt>
                <c:pt idx="29861">
                  <c:v>3.94</c:v>
                </c:pt>
                <c:pt idx="29862">
                  <c:v>3.8</c:v>
                </c:pt>
                <c:pt idx="29863">
                  <c:v>3.67</c:v>
                </c:pt>
                <c:pt idx="29864">
                  <c:v>3.55</c:v>
                </c:pt>
                <c:pt idx="29865">
                  <c:v>3.46</c:v>
                </c:pt>
                <c:pt idx="29866">
                  <c:v>3.36</c:v>
                </c:pt>
                <c:pt idx="29867">
                  <c:v>3.33</c:v>
                </c:pt>
                <c:pt idx="29868">
                  <c:v>3.35</c:v>
                </c:pt>
                <c:pt idx="29869">
                  <c:v>3.46</c:v>
                </c:pt>
                <c:pt idx="29870">
                  <c:v>3.56</c:v>
                </c:pt>
                <c:pt idx="29871">
                  <c:v>3.58</c:v>
                </c:pt>
                <c:pt idx="29872">
                  <c:v>3.56</c:v>
                </c:pt>
                <c:pt idx="29873">
                  <c:v>3.54</c:v>
                </c:pt>
                <c:pt idx="29874">
                  <c:v>3.56</c:v>
                </c:pt>
                <c:pt idx="29875">
                  <c:v>3.51</c:v>
                </c:pt>
                <c:pt idx="29876">
                  <c:v>3.45</c:v>
                </c:pt>
                <c:pt idx="29877">
                  <c:v>3.42</c:v>
                </c:pt>
                <c:pt idx="29878">
                  <c:v>3.44</c:v>
                </c:pt>
                <c:pt idx="29879">
                  <c:v>3.44</c:v>
                </c:pt>
                <c:pt idx="29880">
                  <c:v>3.38</c:v>
                </c:pt>
                <c:pt idx="29881">
                  <c:v>3.34</c:v>
                </c:pt>
                <c:pt idx="29882">
                  <c:v>3.23</c:v>
                </c:pt>
                <c:pt idx="29883">
                  <c:v>3.16</c:v>
                </c:pt>
                <c:pt idx="29884">
                  <c:v>2.96</c:v>
                </c:pt>
                <c:pt idx="29885">
                  <c:v>2.84</c:v>
                </c:pt>
                <c:pt idx="29886">
                  <c:v>2.8</c:v>
                </c:pt>
                <c:pt idx="29887">
                  <c:v>2.9</c:v>
                </c:pt>
                <c:pt idx="29888">
                  <c:v>3.1</c:v>
                </c:pt>
                <c:pt idx="29889">
                  <c:v>3.2</c:v>
                </c:pt>
                <c:pt idx="29890">
                  <c:v>3.23</c:v>
                </c:pt>
                <c:pt idx="29891">
                  <c:v>3.18</c:v>
                </c:pt>
                <c:pt idx="29892">
                  <c:v>3.08</c:v>
                </c:pt>
                <c:pt idx="29893">
                  <c:v>2.98</c:v>
                </c:pt>
                <c:pt idx="29894">
                  <c:v>2.94</c:v>
                </c:pt>
                <c:pt idx="29895">
                  <c:v>2.98</c:v>
                </c:pt>
                <c:pt idx="29896">
                  <c:v>3.06</c:v>
                </c:pt>
                <c:pt idx="29897">
                  <c:v>3.2</c:v>
                </c:pt>
                <c:pt idx="29898">
                  <c:v>3.34</c:v>
                </c:pt>
                <c:pt idx="29899">
                  <c:v>3.44</c:v>
                </c:pt>
                <c:pt idx="29900">
                  <c:v>3.58</c:v>
                </c:pt>
                <c:pt idx="29901">
                  <c:v>3.71</c:v>
                </c:pt>
                <c:pt idx="29902">
                  <c:v>3.9</c:v>
                </c:pt>
                <c:pt idx="29903">
                  <c:v>4.04</c:v>
                </c:pt>
                <c:pt idx="29904">
                  <c:v>4.16</c:v>
                </c:pt>
                <c:pt idx="29905">
                  <c:v>4.2300000000000004</c:v>
                </c:pt>
                <c:pt idx="29906">
                  <c:v>4.34</c:v>
                </c:pt>
                <c:pt idx="29907">
                  <c:v>4.4000000000000004</c:v>
                </c:pt>
                <c:pt idx="29908">
                  <c:v>4.47</c:v>
                </c:pt>
                <c:pt idx="29909">
                  <c:v>4.51</c:v>
                </c:pt>
                <c:pt idx="29910">
                  <c:v>4.45</c:v>
                </c:pt>
                <c:pt idx="29911">
                  <c:v>4.3499999999999996</c:v>
                </c:pt>
                <c:pt idx="29912">
                  <c:v>4.24</c:v>
                </c:pt>
                <c:pt idx="29913">
                  <c:v>4.2</c:v>
                </c:pt>
                <c:pt idx="29914">
                  <c:v>4.13</c:v>
                </c:pt>
                <c:pt idx="29915">
                  <c:v>4.12</c:v>
                </c:pt>
                <c:pt idx="29916">
                  <c:v>4.08</c:v>
                </c:pt>
                <c:pt idx="29917">
                  <c:v>4.08</c:v>
                </c:pt>
                <c:pt idx="29918">
                  <c:v>4.08</c:v>
                </c:pt>
                <c:pt idx="29919">
                  <c:v>4.05</c:v>
                </c:pt>
                <c:pt idx="29920">
                  <c:v>3.93</c:v>
                </c:pt>
                <c:pt idx="29921">
                  <c:v>3.78</c:v>
                </c:pt>
                <c:pt idx="29922">
                  <c:v>3.6</c:v>
                </c:pt>
                <c:pt idx="29923">
                  <c:v>3.45</c:v>
                </c:pt>
                <c:pt idx="29924">
                  <c:v>3.26</c:v>
                </c:pt>
                <c:pt idx="29925">
                  <c:v>3.22</c:v>
                </c:pt>
                <c:pt idx="29926">
                  <c:v>3.1</c:v>
                </c:pt>
                <c:pt idx="29927">
                  <c:v>3.12</c:v>
                </c:pt>
                <c:pt idx="29928">
                  <c:v>3.13</c:v>
                </c:pt>
                <c:pt idx="29929">
                  <c:v>3.2</c:v>
                </c:pt>
                <c:pt idx="29930">
                  <c:v>3.32</c:v>
                </c:pt>
                <c:pt idx="29931">
                  <c:v>3.44</c:v>
                </c:pt>
                <c:pt idx="29932">
                  <c:v>3.59</c:v>
                </c:pt>
                <c:pt idx="29933">
                  <c:v>3.68</c:v>
                </c:pt>
                <c:pt idx="29934">
                  <c:v>3.76</c:v>
                </c:pt>
                <c:pt idx="29935">
                  <c:v>3.79</c:v>
                </c:pt>
                <c:pt idx="29936">
                  <c:v>3.79</c:v>
                </c:pt>
                <c:pt idx="29937">
                  <c:v>3.79</c:v>
                </c:pt>
                <c:pt idx="29938">
                  <c:v>3.79</c:v>
                </c:pt>
                <c:pt idx="29939">
                  <c:v>3.82</c:v>
                </c:pt>
                <c:pt idx="29940">
                  <c:v>3.86</c:v>
                </c:pt>
                <c:pt idx="29941">
                  <c:v>3.86</c:v>
                </c:pt>
                <c:pt idx="29942">
                  <c:v>3.82</c:v>
                </c:pt>
                <c:pt idx="29943">
                  <c:v>3.95</c:v>
                </c:pt>
                <c:pt idx="29944">
                  <c:v>4.0599999999999996</c:v>
                </c:pt>
                <c:pt idx="29945">
                  <c:v>4.1900000000000004</c:v>
                </c:pt>
                <c:pt idx="29946">
                  <c:v>4.2699999999999996</c:v>
                </c:pt>
                <c:pt idx="29947">
                  <c:v>4.3600000000000003</c:v>
                </c:pt>
                <c:pt idx="29948">
                  <c:v>4.34</c:v>
                </c:pt>
                <c:pt idx="29949">
                  <c:v>4.3</c:v>
                </c:pt>
                <c:pt idx="29950">
                  <c:v>4.26</c:v>
                </c:pt>
                <c:pt idx="29951">
                  <c:v>4.13</c:v>
                </c:pt>
                <c:pt idx="29952">
                  <c:v>4.12</c:v>
                </c:pt>
                <c:pt idx="29953">
                  <c:v>4.1399999999999997</c:v>
                </c:pt>
                <c:pt idx="29954">
                  <c:v>4.2</c:v>
                </c:pt>
                <c:pt idx="29955">
                  <c:v>4.29</c:v>
                </c:pt>
                <c:pt idx="29956">
                  <c:v>4.38</c:v>
                </c:pt>
                <c:pt idx="29957">
                  <c:v>4.49</c:v>
                </c:pt>
                <c:pt idx="29958">
                  <c:v>4.5999999999999996</c:v>
                </c:pt>
                <c:pt idx="29959">
                  <c:v>4.6100000000000003</c:v>
                </c:pt>
                <c:pt idx="29960">
                  <c:v>4.6500000000000004</c:v>
                </c:pt>
                <c:pt idx="29961">
                  <c:v>4.6900000000000004</c:v>
                </c:pt>
                <c:pt idx="29962">
                  <c:v>4.7300000000000004</c:v>
                </c:pt>
                <c:pt idx="29963">
                  <c:v>4.71</c:v>
                </c:pt>
                <c:pt idx="29964">
                  <c:v>4.68</c:v>
                </c:pt>
                <c:pt idx="29965">
                  <c:v>4.62</c:v>
                </c:pt>
                <c:pt idx="29966">
                  <c:v>4.5199999999999996</c:v>
                </c:pt>
                <c:pt idx="29967">
                  <c:v>4.41</c:v>
                </c:pt>
                <c:pt idx="29968">
                  <c:v>4.3</c:v>
                </c:pt>
                <c:pt idx="29969">
                  <c:v>4.1900000000000004</c:v>
                </c:pt>
                <c:pt idx="29970">
                  <c:v>4.12</c:v>
                </c:pt>
                <c:pt idx="29971">
                  <c:v>4.0999999999999996</c:v>
                </c:pt>
                <c:pt idx="29972">
                  <c:v>4.09</c:v>
                </c:pt>
                <c:pt idx="29973">
                  <c:v>4.05</c:v>
                </c:pt>
                <c:pt idx="29974">
                  <c:v>4.0199999999999996</c:v>
                </c:pt>
                <c:pt idx="29975">
                  <c:v>4</c:v>
                </c:pt>
                <c:pt idx="29976">
                  <c:v>3.86</c:v>
                </c:pt>
                <c:pt idx="29977">
                  <c:v>3.75</c:v>
                </c:pt>
                <c:pt idx="29978">
                  <c:v>3.65</c:v>
                </c:pt>
                <c:pt idx="29979">
                  <c:v>3.61</c:v>
                </c:pt>
                <c:pt idx="29980">
                  <c:v>3.54</c:v>
                </c:pt>
                <c:pt idx="29981">
                  <c:v>3.46</c:v>
                </c:pt>
                <c:pt idx="29982">
                  <c:v>3.4</c:v>
                </c:pt>
                <c:pt idx="29983">
                  <c:v>3.2</c:v>
                </c:pt>
                <c:pt idx="29984">
                  <c:v>3.21</c:v>
                </c:pt>
                <c:pt idx="29985">
                  <c:v>3.21</c:v>
                </c:pt>
                <c:pt idx="29986">
                  <c:v>3.21</c:v>
                </c:pt>
                <c:pt idx="29987">
                  <c:v>3.21</c:v>
                </c:pt>
                <c:pt idx="29988">
                  <c:v>3.18</c:v>
                </c:pt>
                <c:pt idx="29989">
                  <c:v>3.16</c:v>
                </c:pt>
                <c:pt idx="29990">
                  <c:v>3.2</c:v>
                </c:pt>
                <c:pt idx="29991">
                  <c:v>3.34</c:v>
                </c:pt>
                <c:pt idx="29992">
                  <c:v>3.48</c:v>
                </c:pt>
                <c:pt idx="29993">
                  <c:v>3.58</c:v>
                </c:pt>
                <c:pt idx="29994">
                  <c:v>3.7</c:v>
                </c:pt>
                <c:pt idx="29995">
                  <c:v>3.78</c:v>
                </c:pt>
                <c:pt idx="29996">
                  <c:v>3.87</c:v>
                </c:pt>
                <c:pt idx="29997">
                  <c:v>3.92</c:v>
                </c:pt>
                <c:pt idx="29998">
                  <c:v>3.95</c:v>
                </c:pt>
                <c:pt idx="29999">
                  <c:v>3.95</c:v>
                </c:pt>
                <c:pt idx="30000">
                  <c:v>3.92</c:v>
                </c:pt>
                <c:pt idx="30001">
                  <c:v>3.92</c:v>
                </c:pt>
                <c:pt idx="30002">
                  <c:v>4.0999999999999996</c:v>
                </c:pt>
                <c:pt idx="30003">
                  <c:v>4.17</c:v>
                </c:pt>
                <c:pt idx="30004">
                  <c:v>4.37</c:v>
                </c:pt>
                <c:pt idx="30005">
                  <c:v>4.5999999999999996</c:v>
                </c:pt>
                <c:pt idx="30006">
                  <c:v>4.71</c:v>
                </c:pt>
                <c:pt idx="30007">
                  <c:v>4.74</c:v>
                </c:pt>
                <c:pt idx="30008">
                  <c:v>4.8600000000000003</c:v>
                </c:pt>
                <c:pt idx="30009">
                  <c:v>4.8600000000000003</c:v>
                </c:pt>
                <c:pt idx="30010">
                  <c:v>4.9000000000000004</c:v>
                </c:pt>
                <c:pt idx="30011">
                  <c:v>4.9000000000000004</c:v>
                </c:pt>
                <c:pt idx="30012">
                  <c:v>4.8</c:v>
                </c:pt>
                <c:pt idx="30013">
                  <c:v>4.76</c:v>
                </c:pt>
                <c:pt idx="30014">
                  <c:v>4.7</c:v>
                </c:pt>
                <c:pt idx="30015">
                  <c:v>4.6399999999999997</c:v>
                </c:pt>
                <c:pt idx="30016">
                  <c:v>4.5599999999999996</c:v>
                </c:pt>
                <c:pt idx="30017">
                  <c:v>4.4800000000000004</c:v>
                </c:pt>
                <c:pt idx="30018">
                  <c:v>4.38</c:v>
                </c:pt>
                <c:pt idx="30019">
                  <c:v>4.3</c:v>
                </c:pt>
                <c:pt idx="30020">
                  <c:v>4.1500000000000004</c:v>
                </c:pt>
                <c:pt idx="30021">
                  <c:v>4.12</c:v>
                </c:pt>
                <c:pt idx="30022">
                  <c:v>4.08</c:v>
                </c:pt>
                <c:pt idx="30023">
                  <c:v>4.0599999999999996</c:v>
                </c:pt>
                <c:pt idx="30024">
                  <c:v>4.0999999999999996</c:v>
                </c:pt>
                <c:pt idx="30025">
                  <c:v>4.1900000000000004</c:v>
                </c:pt>
                <c:pt idx="30026">
                  <c:v>4.3</c:v>
                </c:pt>
                <c:pt idx="30027">
                  <c:v>4.38</c:v>
                </c:pt>
                <c:pt idx="30028">
                  <c:v>4.4800000000000004</c:v>
                </c:pt>
                <c:pt idx="30029">
                  <c:v>4.5</c:v>
                </c:pt>
                <c:pt idx="30030">
                  <c:v>4.5599999999999996</c:v>
                </c:pt>
                <c:pt idx="30031">
                  <c:v>4.78</c:v>
                </c:pt>
                <c:pt idx="30032">
                  <c:v>5.08</c:v>
                </c:pt>
                <c:pt idx="30033">
                  <c:v>5.36</c:v>
                </c:pt>
                <c:pt idx="30034">
                  <c:v>5.54</c:v>
                </c:pt>
                <c:pt idx="30035">
                  <c:v>5.68</c:v>
                </c:pt>
                <c:pt idx="30036">
                  <c:v>5.79</c:v>
                </c:pt>
                <c:pt idx="30037">
                  <c:v>5.8</c:v>
                </c:pt>
                <c:pt idx="30038">
                  <c:v>5.82</c:v>
                </c:pt>
                <c:pt idx="30039">
                  <c:v>5.82</c:v>
                </c:pt>
                <c:pt idx="30040">
                  <c:v>5.78</c:v>
                </c:pt>
                <c:pt idx="30041">
                  <c:v>5.75</c:v>
                </c:pt>
                <c:pt idx="30042">
                  <c:v>5.7</c:v>
                </c:pt>
                <c:pt idx="30043">
                  <c:v>5.65</c:v>
                </c:pt>
                <c:pt idx="30044">
                  <c:v>5.6</c:v>
                </c:pt>
                <c:pt idx="30045">
                  <c:v>5.56</c:v>
                </c:pt>
                <c:pt idx="30046">
                  <c:v>5.51</c:v>
                </c:pt>
                <c:pt idx="30047">
                  <c:v>5.44</c:v>
                </c:pt>
                <c:pt idx="30048">
                  <c:v>5.37</c:v>
                </c:pt>
                <c:pt idx="30049">
                  <c:v>5.33</c:v>
                </c:pt>
                <c:pt idx="30050">
                  <c:v>5.26</c:v>
                </c:pt>
                <c:pt idx="30051">
                  <c:v>5.18</c:v>
                </c:pt>
                <c:pt idx="30052">
                  <c:v>5.17</c:v>
                </c:pt>
                <c:pt idx="30053">
                  <c:v>5.19</c:v>
                </c:pt>
                <c:pt idx="30054">
                  <c:v>5.22</c:v>
                </c:pt>
                <c:pt idx="30055">
                  <c:v>5.28</c:v>
                </c:pt>
                <c:pt idx="30056">
                  <c:v>5.34</c:v>
                </c:pt>
                <c:pt idx="30057">
                  <c:v>5.17</c:v>
                </c:pt>
                <c:pt idx="30058">
                  <c:v>5.04</c:v>
                </c:pt>
                <c:pt idx="30059">
                  <c:v>4.99</c:v>
                </c:pt>
                <c:pt idx="30060">
                  <c:v>5.0999999999999996</c:v>
                </c:pt>
                <c:pt idx="30061">
                  <c:v>5.21</c:v>
                </c:pt>
                <c:pt idx="30062">
                  <c:v>5.34</c:v>
                </c:pt>
                <c:pt idx="30063">
                  <c:v>5.39</c:v>
                </c:pt>
                <c:pt idx="30064">
                  <c:v>5.34</c:v>
                </c:pt>
                <c:pt idx="30065">
                  <c:v>5.27</c:v>
                </c:pt>
                <c:pt idx="30066">
                  <c:v>5.2</c:v>
                </c:pt>
                <c:pt idx="30067">
                  <c:v>5.14</c:v>
                </c:pt>
                <c:pt idx="30068">
                  <c:v>5.0599999999999996</c:v>
                </c:pt>
                <c:pt idx="30069">
                  <c:v>5</c:v>
                </c:pt>
                <c:pt idx="30070">
                  <c:v>4.92</c:v>
                </c:pt>
                <c:pt idx="30071">
                  <c:v>4.8899999999999997</c:v>
                </c:pt>
                <c:pt idx="30072">
                  <c:v>4.8899999999999997</c:v>
                </c:pt>
                <c:pt idx="30073">
                  <c:v>4.87</c:v>
                </c:pt>
                <c:pt idx="30074">
                  <c:v>4.8</c:v>
                </c:pt>
                <c:pt idx="30075">
                  <c:v>4.72</c:v>
                </c:pt>
                <c:pt idx="30076">
                  <c:v>4.6500000000000004</c:v>
                </c:pt>
                <c:pt idx="30077">
                  <c:v>4.58</c:v>
                </c:pt>
                <c:pt idx="30078">
                  <c:v>4.5199999999999996</c:v>
                </c:pt>
                <c:pt idx="30079">
                  <c:v>4.46</c:v>
                </c:pt>
                <c:pt idx="30080">
                  <c:v>4.42</c:v>
                </c:pt>
                <c:pt idx="30081">
                  <c:v>4.38</c:v>
                </c:pt>
                <c:pt idx="30082">
                  <c:v>4.34</c:v>
                </c:pt>
                <c:pt idx="30083">
                  <c:v>4.3099999999999996</c:v>
                </c:pt>
                <c:pt idx="30084">
                  <c:v>4.32</c:v>
                </c:pt>
                <c:pt idx="30085">
                  <c:v>4.32</c:v>
                </c:pt>
                <c:pt idx="30086">
                  <c:v>4.32</c:v>
                </c:pt>
                <c:pt idx="30087">
                  <c:v>4.32</c:v>
                </c:pt>
                <c:pt idx="30088">
                  <c:v>4.32</c:v>
                </c:pt>
                <c:pt idx="30089">
                  <c:v>4.32</c:v>
                </c:pt>
                <c:pt idx="30090">
                  <c:v>4.32</c:v>
                </c:pt>
                <c:pt idx="30091">
                  <c:v>4.32</c:v>
                </c:pt>
                <c:pt idx="30092">
                  <c:v>4.32</c:v>
                </c:pt>
                <c:pt idx="30093">
                  <c:v>4.32</c:v>
                </c:pt>
                <c:pt idx="30094">
                  <c:v>4.32</c:v>
                </c:pt>
                <c:pt idx="30095">
                  <c:v>4.32</c:v>
                </c:pt>
                <c:pt idx="30096">
                  <c:v>4.32</c:v>
                </c:pt>
                <c:pt idx="30097">
                  <c:v>4.32</c:v>
                </c:pt>
                <c:pt idx="30098">
                  <c:v>4.32</c:v>
                </c:pt>
                <c:pt idx="30099">
                  <c:v>4.32</c:v>
                </c:pt>
                <c:pt idx="30100">
                  <c:v>4.32</c:v>
                </c:pt>
                <c:pt idx="30101">
                  <c:v>4.32</c:v>
                </c:pt>
                <c:pt idx="30102">
                  <c:v>4.32</c:v>
                </c:pt>
                <c:pt idx="30103">
                  <c:v>4.32</c:v>
                </c:pt>
                <c:pt idx="30104">
                  <c:v>4.32</c:v>
                </c:pt>
                <c:pt idx="30105">
                  <c:v>4.32</c:v>
                </c:pt>
                <c:pt idx="30106">
                  <c:v>4.32</c:v>
                </c:pt>
                <c:pt idx="30107">
                  <c:v>4.32</c:v>
                </c:pt>
                <c:pt idx="30108">
                  <c:v>4.32</c:v>
                </c:pt>
                <c:pt idx="30109">
                  <c:v>4.32</c:v>
                </c:pt>
                <c:pt idx="30110">
                  <c:v>4.32</c:v>
                </c:pt>
                <c:pt idx="30111">
                  <c:v>4.32</c:v>
                </c:pt>
                <c:pt idx="30112">
                  <c:v>4.3099999999999996</c:v>
                </c:pt>
                <c:pt idx="30113">
                  <c:v>4.3099999999999996</c:v>
                </c:pt>
                <c:pt idx="30114">
                  <c:v>4.32</c:v>
                </c:pt>
                <c:pt idx="30115">
                  <c:v>4.32</c:v>
                </c:pt>
                <c:pt idx="30116">
                  <c:v>4.32</c:v>
                </c:pt>
                <c:pt idx="30117">
                  <c:v>4.32</c:v>
                </c:pt>
                <c:pt idx="30118">
                  <c:v>4.32</c:v>
                </c:pt>
                <c:pt idx="30119">
                  <c:v>4.32</c:v>
                </c:pt>
                <c:pt idx="30120">
                  <c:v>4.3099999999999996</c:v>
                </c:pt>
                <c:pt idx="30121">
                  <c:v>4.3099999999999996</c:v>
                </c:pt>
                <c:pt idx="30122">
                  <c:v>4.3099999999999996</c:v>
                </c:pt>
                <c:pt idx="30123">
                  <c:v>4.3</c:v>
                </c:pt>
                <c:pt idx="30124">
                  <c:v>4.3</c:v>
                </c:pt>
                <c:pt idx="30125">
                  <c:v>4.3</c:v>
                </c:pt>
                <c:pt idx="30126">
                  <c:v>4.3</c:v>
                </c:pt>
                <c:pt idx="30127">
                  <c:v>4.3</c:v>
                </c:pt>
                <c:pt idx="30128">
                  <c:v>4.3</c:v>
                </c:pt>
                <c:pt idx="30129">
                  <c:v>4.3</c:v>
                </c:pt>
                <c:pt idx="30130">
                  <c:v>4.3</c:v>
                </c:pt>
                <c:pt idx="30131">
                  <c:v>4.29</c:v>
                </c:pt>
                <c:pt idx="30132">
                  <c:v>4.29</c:v>
                </c:pt>
                <c:pt idx="30133">
                  <c:v>4.29</c:v>
                </c:pt>
                <c:pt idx="30134">
                  <c:v>4.29</c:v>
                </c:pt>
                <c:pt idx="30135">
                  <c:v>4.29</c:v>
                </c:pt>
                <c:pt idx="30136">
                  <c:v>4.29</c:v>
                </c:pt>
                <c:pt idx="30137">
                  <c:v>4.28</c:v>
                </c:pt>
                <c:pt idx="30138">
                  <c:v>4.28</c:v>
                </c:pt>
                <c:pt idx="30139">
                  <c:v>4.29</c:v>
                </c:pt>
                <c:pt idx="30140">
                  <c:v>4.3</c:v>
                </c:pt>
                <c:pt idx="30141">
                  <c:v>4.3</c:v>
                </c:pt>
                <c:pt idx="30142">
                  <c:v>4.3</c:v>
                </c:pt>
                <c:pt idx="30143">
                  <c:v>4.3099999999999996</c:v>
                </c:pt>
                <c:pt idx="30144">
                  <c:v>4.3099999999999996</c:v>
                </c:pt>
                <c:pt idx="30145">
                  <c:v>4.3</c:v>
                </c:pt>
                <c:pt idx="30146">
                  <c:v>4.29</c:v>
                </c:pt>
                <c:pt idx="30147">
                  <c:v>4.29</c:v>
                </c:pt>
                <c:pt idx="30148">
                  <c:v>4.29</c:v>
                </c:pt>
                <c:pt idx="30149">
                  <c:v>4.29</c:v>
                </c:pt>
                <c:pt idx="30150">
                  <c:v>4.28</c:v>
                </c:pt>
                <c:pt idx="30151">
                  <c:v>4.28</c:v>
                </c:pt>
                <c:pt idx="30152">
                  <c:v>4.28</c:v>
                </c:pt>
                <c:pt idx="30153">
                  <c:v>4.2699999999999996</c:v>
                </c:pt>
                <c:pt idx="30154">
                  <c:v>4.2699999999999996</c:v>
                </c:pt>
                <c:pt idx="30155">
                  <c:v>4.2699999999999996</c:v>
                </c:pt>
                <c:pt idx="30156">
                  <c:v>4.2699999999999996</c:v>
                </c:pt>
                <c:pt idx="30157">
                  <c:v>4.26</c:v>
                </c:pt>
                <c:pt idx="30158">
                  <c:v>4.26</c:v>
                </c:pt>
                <c:pt idx="30159">
                  <c:v>4.26</c:v>
                </c:pt>
                <c:pt idx="30160">
                  <c:v>4.26</c:v>
                </c:pt>
                <c:pt idx="30161">
                  <c:v>4.25</c:v>
                </c:pt>
                <c:pt idx="30162">
                  <c:v>4.25</c:v>
                </c:pt>
                <c:pt idx="30163">
                  <c:v>4.25</c:v>
                </c:pt>
                <c:pt idx="30164">
                  <c:v>4.25</c:v>
                </c:pt>
                <c:pt idx="30165">
                  <c:v>4.25</c:v>
                </c:pt>
                <c:pt idx="30166">
                  <c:v>4.25</c:v>
                </c:pt>
                <c:pt idx="30167">
                  <c:v>4.24</c:v>
                </c:pt>
                <c:pt idx="30168">
                  <c:v>4.24</c:v>
                </c:pt>
                <c:pt idx="30169">
                  <c:v>4.24</c:v>
                </c:pt>
                <c:pt idx="30170">
                  <c:v>4.24</c:v>
                </c:pt>
                <c:pt idx="30171">
                  <c:v>4.24</c:v>
                </c:pt>
                <c:pt idx="30172">
                  <c:v>4.24</c:v>
                </c:pt>
                <c:pt idx="30173">
                  <c:v>4.24</c:v>
                </c:pt>
                <c:pt idx="30174">
                  <c:v>4.2300000000000004</c:v>
                </c:pt>
                <c:pt idx="30175">
                  <c:v>4.2300000000000004</c:v>
                </c:pt>
                <c:pt idx="30176">
                  <c:v>4.2300000000000004</c:v>
                </c:pt>
                <c:pt idx="30177">
                  <c:v>4.2300000000000004</c:v>
                </c:pt>
                <c:pt idx="30178">
                  <c:v>4.2300000000000004</c:v>
                </c:pt>
                <c:pt idx="30179">
                  <c:v>4.2300000000000004</c:v>
                </c:pt>
                <c:pt idx="30180">
                  <c:v>4.22</c:v>
                </c:pt>
                <c:pt idx="30181">
                  <c:v>4.22</c:v>
                </c:pt>
                <c:pt idx="30182">
                  <c:v>4.22</c:v>
                </c:pt>
                <c:pt idx="30183">
                  <c:v>4.21</c:v>
                </c:pt>
                <c:pt idx="30184">
                  <c:v>4.21</c:v>
                </c:pt>
                <c:pt idx="30185">
                  <c:v>4.21</c:v>
                </c:pt>
                <c:pt idx="30186">
                  <c:v>4.21</c:v>
                </c:pt>
                <c:pt idx="30187">
                  <c:v>4.21</c:v>
                </c:pt>
                <c:pt idx="30188">
                  <c:v>4.21</c:v>
                </c:pt>
                <c:pt idx="30189">
                  <c:v>4.2</c:v>
                </c:pt>
                <c:pt idx="30190">
                  <c:v>4.2</c:v>
                </c:pt>
                <c:pt idx="30191">
                  <c:v>4.2</c:v>
                </c:pt>
                <c:pt idx="30192">
                  <c:v>4.1900000000000004</c:v>
                </c:pt>
                <c:pt idx="30193">
                  <c:v>4.1900000000000004</c:v>
                </c:pt>
                <c:pt idx="30194">
                  <c:v>4.1900000000000004</c:v>
                </c:pt>
                <c:pt idx="30195">
                  <c:v>4.1900000000000004</c:v>
                </c:pt>
                <c:pt idx="30196">
                  <c:v>4.1900000000000004</c:v>
                </c:pt>
                <c:pt idx="30197">
                  <c:v>4.1900000000000004</c:v>
                </c:pt>
                <c:pt idx="30198">
                  <c:v>4.1900000000000004</c:v>
                </c:pt>
                <c:pt idx="30199">
                  <c:v>4.18</c:v>
                </c:pt>
                <c:pt idx="30200">
                  <c:v>4.18</c:v>
                </c:pt>
                <c:pt idx="30201">
                  <c:v>4.18</c:v>
                </c:pt>
                <c:pt idx="30202">
                  <c:v>4.18</c:v>
                </c:pt>
                <c:pt idx="30203">
                  <c:v>4.18</c:v>
                </c:pt>
                <c:pt idx="30204">
                  <c:v>4.18</c:v>
                </c:pt>
                <c:pt idx="30205">
                  <c:v>4.17</c:v>
                </c:pt>
                <c:pt idx="30206">
                  <c:v>4.17</c:v>
                </c:pt>
                <c:pt idx="30207">
                  <c:v>4.17</c:v>
                </c:pt>
                <c:pt idx="30208">
                  <c:v>4.17</c:v>
                </c:pt>
                <c:pt idx="30209">
                  <c:v>4.17</c:v>
                </c:pt>
                <c:pt idx="30210">
                  <c:v>4.17</c:v>
                </c:pt>
                <c:pt idx="30211">
                  <c:v>4.17</c:v>
                </c:pt>
                <c:pt idx="30212">
                  <c:v>4.16</c:v>
                </c:pt>
                <c:pt idx="30213">
                  <c:v>4.16</c:v>
                </c:pt>
                <c:pt idx="30214">
                  <c:v>4.16</c:v>
                </c:pt>
                <c:pt idx="30215">
                  <c:v>4.16</c:v>
                </c:pt>
                <c:pt idx="30216">
                  <c:v>4.16</c:v>
                </c:pt>
                <c:pt idx="30217">
                  <c:v>4.16</c:v>
                </c:pt>
                <c:pt idx="30218">
                  <c:v>4.16</c:v>
                </c:pt>
                <c:pt idx="30219">
                  <c:v>4.16</c:v>
                </c:pt>
                <c:pt idx="30220">
                  <c:v>4.16</c:v>
                </c:pt>
                <c:pt idx="30221">
                  <c:v>4.16</c:v>
                </c:pt>
                <c:pt idx="30222">
                  <c:v>4.16</c:v>
                </c:pt>
                <c:pt idx="30223">
                  <c:v>4.16</c:v>
                </c:pt>
                <c:pt idx="30224">
                  <c:v>4.16</c:v>
                </c:pt>
                <c:pt idx="30225">
                  <c:v>4.16</c:v>
                </c:pt>
                <c:pt idx="30226">
                  <c:v>4.16</c:v>
                </c:pt>
                <c:pt idx="30227">
                  <c:v>4.16</c:v>
                </c:pt>
                <c:pt idx="30228">
                  <c:v>4.16</c:v>
                </c:pt>
                <c:pt idx="30229">
                  <c:v>4.16</c:v>
                </c:pt>
                <c:pt idx="30230">
                  <c:v>4.16</c:v>
                </c:pt>
                <c:pt idx="30231">
                  <c:v>4.16</c:v>
                </c:pt>
                <c:pt idx="30232">
                  <c:v>4.16</c:v>
                </c:pt>
                <c:pt idx="30233">
                  <c:v>4.16</c:v>
                </c:pt>
                <c:pt idx="30234">
                  <c:v>4.16</c:v>
                </c:pt>
                <c:pt idx="30235">
                  <c:v>4.16</c:v>
                </c:pt>
                <c:pt idx="30236">
                  <c:v>4.16</c:v>
                </c:pt>
                <c:pt idx="30237">
                  <c:v>4.16</c:v>
                </c:pt>
                <c:pt idx="30238">
                  <c:v>4.16</c:v>
                </c:pt>
                <c:pt idx="30239">
                  <c:v>4.16</c:v>
                </c:pt>
                <c:pt idx="30240">
                  <c:v>4.16</c:v>
                </c:pt>
                <c:pt idx="30241">
                  <c:v>4.16</c:v>
                </c:pt>
                <c:pt idx="30242">
                  <c:v>4.16</c:v>
                </c:pt>
                <c:pt idx="30243">
                  <c:v>4.16</c:v>
                </c:pt>
                <c:pt idx="30244">
                  <c:v>4.16</c:v>
                </c:pt>
                <c:pt idx="30245">
                  <c:v>4.16</c:v>
                </c:pt>
                <c:pt idx="30246">
                  <c:v>4.16</c:v>
                </c:pt>
                <c:pt idx="30247">
                  <c:v>4.16</c:v>
                </c:pt>
                <c:pt idx="30248">
                  <c:v>4.16</c:v>
                </c:pt>
                <c:pt idx="30249">
                  <c:v>4.17</c:v>
                </c:pt>
                <c:pt idx="30250">
                  <c:v>4.17</c:v>
                </c:pt>
                <c:pt idx="30251">
                  <c:v>4.17</c:v>
                </c:pt>
                <c:pt idx="30252">
                  <c:v>4.17</c:v>
                </c:pt>
                <c:pt idx="30253">
                  <c:v>4.17</c:v>
                </c:pt>
                <c:pt idx="30254">
                  <c:v>4.17</c:v>
                </c:pt>
                <c:pt idx="30255">
                  <c:v>4.17</c:v>
                </c:pt>
                <c:pt idx="30256">
                  <c:v>4.17</c:v>
                </c:pt>
                <c:pt idx="30257">
                  <c:v>4.17</c:v>
                </c:pt>
                <c:pt idx="30258">
                  <c:v>4.17</c:v>
                </c:pt>
                <c:pt idx="30259">
                  <c:v>4.17</c:v>
                </c:pt>
                <c:pt idx="30260">
                  <c:v>4.17</c:v>
                </c:pt>
                <c:pt idx="30261">
                  <c:v>4.17</c:v>
                </c:pt>
                <c:pt idx="30262">
                  <c:v>4.17</c:v>
                </c:pt>
                <c:pt idx="30263">
                  <c:v>4.17</c:v>
                </c:pt>
                <c:pt idx="30264">
                  <c:v>4.17</c:v>
                </c:pt>
                <c:pt idx="30265">
                  <c:v>4.17</c:v>
                </c:pt>
                <c:pt idx="30266">
                  <c:v>4.18</c:v>
                </c:pt>
                <c:pt idx="30267">
                  <c:v>4.18</c:v>
                </c:pt>
                <c:pt idx="30268">
                  <c:v>4.18</c:v>
                </c:pt>
                <c:pt idx="30269">
                  <c:v>4.18</c:v>
                </c:pt>
                <c:pt idx="30270">
                  <c:v>4.18</c:v>
                </c:pt>
                <c:pt idx="30271">
                  <c:v>4.18</c:v>
                </c:pt>
                <c:pt idx="30272">
                  <c:v>4.18</c:v>
                </c:pt>
                <c:pt idx="30273">
                  <c:v>4.1900000000000004</c:v>
                </c:pt>
                <c:pt idx="30274">
                  <c:v>4.1900000000000004</c:v>
                </c:pt>
                <c:pt idx="30275">
                  <c:v>4.1900000000000004</c:v>
                </c:pt>
                <c:pt idx="30276">
                  <c:v>4.1900000000000004</c:v>
                </c:pt>
                <c:pt idx="30277">
                  <c:v>4.1900000000000004</c:v>
                </c:pt>
                <c:pt idx="30278">
                  <c:v>4.1900000000000004</c:v>
                </c:pt>
                <c:pt idx="30279">
                  <c:v>4.2</c:v>
                </c:pt>
                <c:pt idx="30280">
                  <c:v>4.2</c:v>
                </c:pt>
                <c:pt idx="30281">
                  <c:v>4.21</c:v>
                </c:pt>
                <c:pt idx="30282">
                  <c:v>4.21</c:v>
                </c:pt>
                <c:pt idx="30283">
                  <c:v>4.21</c:v>
                </c:pt>
                <c:pt idx="30284">
                  <c:v>4.21</c:v>
                </c:pt>
                <c:pt idx="30285">
                  <c:v>4.21</c:v>
                </c:pt>
                <c:pt idx="30286">
                  <c:v>4.21</c:v>
                </c:pt>
                <c:pt idx="30287">
                  <c:v>4.21</c:v>
                </c:pt>
                <c:pt idx="30288">
                  <c:v>4.21</c:v>
                </c:pt>
                <c:pt idx="30289">
                  <c:v>4.21</c:v>
                </c:pt>
                <c:pt idx="30290">
                  <c:v>4.21</c:v>
                </c:pt>
                <c:pt idx="30291">
                  <c:v>4.21</c:v>
                </c:pt>
                <c:pt idx="30292">
                  <c:v>4.22</c:v>
                </c:pt>
                <c:pt idx="30293">
                  <c:v>4.22</c:v>
                </c:pt>
                <c:pt idx="30294">
                  <c:v>4.22</c:v>
                </c:pt>
                <c:pt idx="30295">
                  <c:v>4.22</c:v>
                </c:pt>
                <c:pt idx="30296">
                  <c:v>4.2300000000000004</c:v>
                </c:pt>
                <c:pt idx="30297">
                  <c:v>4.2300000000000004</c:v>
                </c:pt>
                <c:pt idx="30298">
                  <c:v>4.2300000000000004</c:v>
                </c:pt>
                <c:pt idx="30299">
                  <c:v>4.2300000000000004</c:v>
                </c:pt>
                <c:pt idx="30300">
                  <c:v>4.2300000000000004</c:v>
                </c:pt>
                <c:pt idx="30301">
                  <c:v>4.2300000000000004</c:v>
                </c:pt>
                <c:pt idx="30302">
                  <c:v>4.2300000000000004</c:v>
                </c:pt>
                <c:pt idx="30303">
                  <c:v>4.2300000000000004</c:v>
                </c:pt>
                <c:pt idx="30304">
                  <c:v>4.2300000000000004</c:v>
                </c:pt>
                <c:pt idx="30305">
                  <c:v>4.2300000000000004</c:v>
                </c:pt>
                <c:pt idx="30306">
                  <c:v>4.2300000000000004</c:v>
                </c:pt>
                <c:pt idx="30307">
                  <c:v>4.2300000000000004</c:v>
                </c:pt>
                <c:pt idx="30308">
                  <c:v>4.24</c:v>
                </c:pt>
                <c:pt idx="30309">
                  <c:v>4.24</c:v>
                </c:pt>
                <c:pt idx="30310">
                  <c:v>4.24</c:v>
                </c:pt>
                <c:pt idx="30311">
                  <c:v>4.24</c:v>
                </c:pt>
                <c:pt idx="30312">
                  <c:v>4.24</c:v>
                </c:pt>
                <c:pt idx="30313">
                  <c:v>4.24</c:v>
                </c:pt>
                <c:pt idx="30314">
                  <c:v>4.24</c:v>
                </c:pt>
                <c:pt idx="30315">
                  <c:v>4.24</c:v>
                </c:pt>
                <c:pt idx="30316">
                  <c:v>4.25</c:v>
                </c:pt>
                <c:pt idx="30317">
                  <c:v>4.25</c:v>
                </c:pt>
                <c:pt idx="30318">
                  <c:v>4.25</c:v>
                </c:pt>
                <c:pt idx="30319">
                  <c:v>4.25</c:v>
                </c:pt>
                <c:pt idx="30320">
                  <c:v>4.25</c:v>
                </c:pt>
                <c:pt idx="30321">
                  <c:v>4.25</c:v>
                </c:pt>
                <c:pt idx="30322">
                  <c:v>4.25</c:v>
                </c:pt>
                <c:pt idx="30323">
                  <c:v>4.26</c:v>
                </c:pt>
                <c:pt idx="30324">
                  <c:v>4.26</c:v>
                </c:pt>
                <c:pt idx="30325">
                  <c:v>4.26</c:v>
                </c:pt>
                <c:pt idx="30326">
                  <c:v>4.26</c:v>
                </c:pt>
                <c:pt idx="30327">
                  <c:v>4.26</c:v>
                </c:pt>
                <c:pt idx="30328">
                  <c:v>4.26</c:v>
                </c:pt>
                <c:pt idx="30329">
                  <c:v>4.26</c:v>
                </c:pt>
                <c:pt idx="30330">
                  <c:v>4.26</c:v>
                </c:pt>
                <c:pt idx="30331">
                  <c:v>4.2699999999999996</c:v>
                </c:pt>
                <c:pt idx="30332">
                  <c:v>4.2699999999999996</c:v>
                </c:pt>
                <c:pt idx="30333">
                  <c:v>4.2699999999999996</c:v>
                </c:pt>
                <c:pt idx="30334">
                  <c:v>4.2699999999999996</c:v>
                </c:pt>
                <c:pt idx="30335">
                  <c:v>4.2699999999999996</c:v>
                </c:pt>
                <c:pt idx="30336">
                  <c:v>4.2699999999999996</c:v>
                </c:pt>
                <c:pt idx="30337">
                  <c:v>4.2699999999999996</c:v>
                </c:pt>
                <c:pt idx="30338">
                  <c:v>4.2699999999999996</c:v>
                </c:pt>
                <c:pt idx="30339">
                  <c:v>4.2699999999999996</c:v>
                </c:pt>
                <c:pt idx="30340">
                  <c:v>4.2699999999999996</c:v>
                </c:pt>
                <c:pt idx="30341">
                  <c:v>4.2699999999999996</c:v>
                </c:pt>
                <c:pt idx="30342">
                  <c:v>4.2699999999999996</c:v>
                </c:pt>
                <c:pt idx="30343">
                  <c:v>4.2699999999999996</c:v>
                </c:pt>
                <c:pt idx="30344">
                  <c:v>4.2699999999999996</c:v>
                </c:pt>
                <c:pt idx="30345">
                  <c:v>4.28</c:v>
                </c:pt>
                <c:pt idx="30346">
                  <c:v>4.28</c:v>
                </c:pt>
                <c:pt idx="30347">
                  <c:v>4.28</c:v>
                </c:pt>
                <c:pt idx="30348">
                  <c:v>4.28</c:v>
                </c:pt>
                <c:pt idx="30349">
                  <c:v>4.28</c:v>
                </c:pt>
                <c:pt idx="30350">
                  <c:v>4.28</c:v>
                </c:pt>
                <c:pt idx="30351">
                  <c:v>4.28</c:v>
                </c:pt>
                <c:pt idx="30352">
                  <c:v>4.28</c:v>
                </c:pt>
                <c:pt idx="30353">
                  <c:v>4.28</c:v>
                </c:pt>
                <c:pt idx="30354">
                  <c:v>4.28</c:v>
                </c:pt>
                <c:pt idx="30355">
                  <c:v>4.28</c:v>
                </c:pt>
                <c:pt idx="30356">
                  <c:v>4.28</c:v>
                </c:pt>
                <c:pt idx="30357">
                  <c:v>4.28</c:v>
                </c:pt>
                <c:pt idx="30358">
                  <c:v>4.28</c:v>
                </c:pt>
                <c:pt idx="30359">
                  <c:v>4.28</c:v>
                </c:pt>
                <c:pt idx="30360">
                  <c:v>4.28</c:v>
                </c:pt>
                <c:pt idx="30361">
                  <c:v>4.28</c:v>
                </c:pt>
                <c:pt idx="30362">
                  <c:v>4.28</c:v>
                </c:pt>
                <c:pt idx="30363">
                  <c:v>4.28</c:v>
                </c:pt>
                <c:pt idx="30364">
                  <c:v>4.28</c:v>
                </c:pt>
                <c:pt idx="30365">
                  <c:v>4.2699999999999996</c:v>
                </c:pt>
                <c:pt idx="30366">
                  <c:v>4.2699999999999996</c:v>
                </c:pt>
                <c:pt idx="30367">
                  <c:v>4.2699999999999996</c:v>
                </c:pt>
                <c:pt idx="30368">
                  <c:v>4.2699999999999996</c:v>
                </c:pt>
                <c:pt idx="30369">
                  <c:v>4.2699999999999996</c:v>
                </c:pt>
                <c:pt idx="30370">
                  <c:v>4.2699999999999996</c:v>
                </c:pt>
                <c:pt idx="30371">
                  <c:v>4.2699999999999996</c:v>
                </c:pt>
                <c:pt idx="30372">
                  <c:v>4.28</c:v>
                </c:pt>
                <c:pt idx="30373">
                  <c:v>4.28</c:v>
                </c:pt>
                <c:pt idx="30374">
                  <c:v>4.28</c:v>
                </c:pt>
                <c:pt idx="30375">
                  <c:v>4.28</c:v>
                </c:pt>
                <c:pt idx="30376">
                  <c:v>4.28</c:v>
                </c:pt>
                <c:pt idx="30377">
                  <c:v>4.28</c:v>
                </c:pt>
                <c:pt idx="30378">
                  <c:v>4.28</c:v>
                </c:pt>
                <c:pt idx="30379">
                  <c:v>4.28</c:v>
                </c:pt>
                <c:pt idx="30380">
                  <c:v>4.28</c:v>
                </c:pt>
                <c:pt idx="30381">
                  <c:v>4.28</c:v>
                </c:pt>
                <c:pt idx="30382">
                  <c:v>4.28</c:v>
                </c:pt>
                <c:pt idx="30383">
                  <c:v>4.28</c:v>
                </c:pt>
                <c:pt idx="30384">
                  <c:v>4.28</c:v>
                </c:pt>
                <c:pt idx="30385">
                  <c:v>4.28</c:v>
                </c:pt>
                <c:pt idx="30386">
                  <c:v>4.28</c:v>
                </c:pt>
                <c:pt idx="30387">
                  <c:v>4.28</c:v>
                </c:pt>
                <c:pt idx="30388">
                  <c:v>4.28</c:v>
                </c:pt>
                <c:pt idx="30389">
                  <c:v>4.28</c:v>
                </c:pt>
                <c:pt idx="30390">
                  <c:v>4.28</c:v>
                </c:pt>
                <c:pt idx="30391">
                  <c:v>4.28</c:v>
                </c:pt>
                <c:pt idx="30392">
                  <c:v>4.28</c:v>
                </c:pt>
                <c:pt idx="30393">
                  <c:v>4.28</c:v>
                </c:pt>
                <c:pt idx="30394">
                  <c:v>4.28</c:v>
                </c:pt>
                <c:pt idx="30395">
                  <c:v>4.28</c:v>
                </c:pt>
                <c:pt idx="30396">
                  <c:v>4.28</c:v>
                </c:pt>
                <c:pt idx="30397">
                  <c:v>4.28</c:v>
                </c:pt>
                <c:pt idx="30398">
                  <c:v>4.28</c:v>
                </c:pt>
                <c:pt idx="30399">
                  <c:v>4.28</c:v>
                </c:pt>
                <c:pt idx="30400">
                  <c:v>4.29</c:v>
                </c:pt>
                <c:pt idx="30401">
                  <c:v>4.29</c:v>
                </c:pt>
                <c:pt idx="30402">
                  <c:v>4.29</c:v>
                </c:pt>
                <c:pt idx="30403">
                  <c:v>4.3</c:v>
                </c:pt>
                <c:pt idx="30404">
                  <c:v>4.3</c:v>
                </c:pt>
                <c:pt idx="30405">
                  <c:v>4.3</c:v>
                </c:pt>
                <c:pt idx="30406">
                  <c:v>4.3</c:v>
                </c:pt>
                <c:pt idx="30407">
                  <c:v>4.3099999999999996</c:v>
                </c:pt>
                <c:pt idx="30408">
                  <c:v>4.3099999999999996</c:v>
                </c:pt>
                <c:pt idx="30409">
                  <c:v>4.3099999999999996</c:v>
                </c:pt>
                <c:pt idx="30410">
                  <c:v>4.3099999999999996</c:v>
                </c:pt>
                <c:pt idx="30411">
                  <c:v>4.3099999999999996</c:v>
                </c:pt>
                <c:pt idx="30412">
                  <c:v>4.3099999999999996</c:v>
                </c:pt>
                <c:pt idx="30413">
                  <c:v>4.32</c:v>
                </c:pt>
                <c:pt idx="30414">
                  <c:v>4.32</c:v>
                </c:pt>
                <c:pt idx="30415">
                  <c:v>4.32</c:v>
                </c:pt>
                <c:pt idx="30416">
                  <c:v>4.32</c:v>
                </c:pt>
                <c:pt idx="30417">
                  <c:v>4.32</c:v>
                </c:pt>
                <c:pt idx="30418">
                  <c:v>4.32</c:v>
                </c:pt>
                <c:pt idx="30419">
                  <c:v>4.32</c:v>
                </c:pt>
                <c:pt idx="30420">
                  <c:v>4.32</c:v>
                </c:pt>
                <c:pt idx="30421">
                  <c:v>4.33</c:v>
                </c:pt>
                <c:pt idx="30422">
                  <c:v>4.33</c:v>
                </c:pt>
                <c:pt idx="30423">
                  <c:v>4.33</c:v>
                </c:pt>
                <c:pt idx="30424">
                  <c:v>4.33</c:v>
                </c:pt>
                <c:pt idx="30425">
                  <c:v>4.33</c:v>
                </c:pt>
                <c:pt idx="30426">
                  <c:v>4.33</c:v>
                </c:pt>
                <c:pt idx="30427">
                  <c:v>4.33</c:v>
                </c:pt>
                <c:pt idx="30428">
                  <c:v>4.33</c:v>
                </c:pt>
                <c:pt idx="30429">
                  <c:v>4.33</c:v>
                </c:pt>
                <c:pt idx="30430">
                  <c:v>4.33</c:v>
                </c:pt>
                <c:pt idx="30431">
                  <c:v>4.33</c:v>
                </c:pt>
                <c:pt idx="30432">
                  <c:v>4.33</c:v>
                </c:pt>
                <c:pt idx="30433">
                  <c:v>4.32</c:v>
                </c:pt>
                <c:pt idx="30434">
                  <c:v>4.32</c:v>
                </c:pt>
                <c:pt idx="30435">
                  <c:v>4.32</c:v>
                </c:pt>
                <c:pt idx="30436">
                  <c:v>4.32</c:v>
                </c:pt>
                <c:pt idx="30437">
                  <c:v>4.33</c:v>
                </c:pt>
                <c:pt idx="30438">
                  <c:v>4.33</c:v>
                </c:pt>
                <c:pt idx="30439">
                  <c:v>4.33</c:v>
                </c:pt>
                <c:pt idx="30440">
                  <c:v>4.33</c:v>
                </c:pt>
                <c:pt idx="30441">
                  <c:v>4.33</c:v>
                </c:pt>
                <c:pt idx="30442">
                  <c:v>4.33</c:v>
                </c:pt>
                <c:pt idx="30443">
                  <c:v>4.33</c:v>
                </c:pt>
                <c:pt idx="30444">
                  <c:v>4.33</c:v>
                </c:pt>
                <c:pt idx="30445">
                  <c:v>4.33</c:v>
                </c:pt>
                <c:pt idx="30446">
                  <c:v>4.33</c:v>
                </c:pt>
                <c:pt idx="30447">
                  <c:v>4.33</c:v>
                </c:pt>
                <c:pt idx="30448">
                  <c:v>4.33</c:v>
                </c:pt>
                <c:pt idx="30449">
                  <c:v>4.33</c:v>
                </c:pt>
                <c:pt idx="30450">
                  <c:v>4.32</c:v>
                </c:pt>
                <c:pt idx="30451">
                  <c:v>4.3099999999999996</c:v>
                </c:pt>
                <c:pt idx="30452">
                  <c:v>4.3</c:v>
                </c:pt>
                <c:pt idx="30453">
                  <c:v>4.29</c:v>
                </c:pt>
                <c:pt idx="30454">
                  <c:v>4.28</c:v>
                </c:pt>
                <c:pt idx="30455">
                  <c:v>4.25</c:v>
                </c:pt>
                <c:pt idx="30456">
                  <c:v>4.2</c:v>
                </c:pt>
                <c:pt idx="30457">
                  <c:v>4.18</c:v>
                </c:pt>
                <c:pt idx="30458">
                  <c:v>4.16</c:v>
                </c:pt>
                <c:pt idx="30459">
                  <c:v>4.13</c:v>
                </c:pt>
                <c:pt idx="30460">
                  <c:v>4.0999999999999996</c:v>
                </c:pt>
                <c:pt idx="30461">
                  <c:v>4.05</c:v>
                </c:pt>
                <c:pt idx="30462">
                  <c:v>4</c:v>
                </c:pt>
                <c:pt idx="30463">
                  <c:v>4.0199999999999996</c:v>
                </c:pt>
                <c:pt idx="30464">
                  <c:v>4.04</c:v>
                </c:pt>
                <c:pt idx="30465">
                  <c:v>4.0599999999999996</c:v>
                </c:pt>
                <c:pt idx="30466">
                  <c:v>4.08</c:v>
                </c:pt>
                <c:pt idx="30467">
                  <c:v>3.97</c:v>
                </c:pt>
                <c:pt idx="30468">
                  <c:v>3.92</c:v>
                </c:pt>
                <c:pt idx="30469">
                  <c:v>3.92</c:v>
                </c:pt>
                <c:pt idx="30470">
                  <c:v>3.92</c:v>
                </c:pt>
                <c:pt idx="30471">
                  <c:v>3.9</c:v>
                </c:pt>
                <c:pt idx="30472">
                  <c:v>3.9</c:v>
                </c:pt>
                <c:pt idx="30473">
                  <c:v>3.89</c:v>
                </c:pt>
                <c:pt idx="30474">
                  <c:v>3.89</c:v>
                </c:pt>
                <c:pt idx="30475">
                  <c:v>3.89</c:v>
                </c:pt>
                <c:pt idx="30476">
                  <c:v>3.88</c:v>
                </c:pt>
                <c:pt idx="30477">
                  <c:v>3.88</c:v>
                </c:pt>
                <c:pt idx="30478">
                  <c:v>3.88</c:v>
                </c:pt>
                <c:pt idx="30479">
                  <c:v>3.88</c:v>
                </c:pt>
                <c:pt idx="30480">
                  <c:v>3.88</c:v>
                </c:pt>
                <c:pt idx="30481">
                  <c:v>3.88</c:v>
                </c:pt>
                <c:pt idx="30482">
                  <c:v>3.88</c:v>
                </c:pt>
                <c:pt idx="30483">
                  <c:v>3.88</c:v>
                </c:pt>
                <c:pt idx="30484">
                  <c:v>3.88</c:v>
                </c:pt>
                <c:pt idx="30485">
                  <c:v>3.88</c:v>
                </c:pt>
                <c:pt idx="30486">
                  <c:v>3.87</c:v>
                </c:pt>
                <c:pt idx="30487">
                  <c:v>3.87</c:v>
                </c:pt>
                <c:pt idx="30488">
                  <c:v>3.87</c:v>
                </c:pt>
                <c:pt idx="30489">
                  <c:v>3.87</c:v>
                </c:pt>
                <c:pt idx="30490">
                  <c:v>3.87</c:v>
                </c:pt>
                <c:pt idx="30491">
                  <c:v>3.87</c:v>
                </c:pt>
                <c:pt idx="30492">
                  <c:v>3.87</c:v>
                </c:pt>
                <c:pt idx="30493">
                  <c:v>3.87</c:v>
                </c:pt>
                <c:pt idx="30494">
                  <c:v>3.87</c:v>
                </c:pt>
                <c:pt idx="30495">
                  <c:v>3.87</c:v>
                </c:pt>
                <c:pt idx="30496">
                  <c:v>3.87</c:v>
                </c:pt>
                <c:pt idx="30497">
                  <c:v>3.87</c:v>
                </c:pt>
                <c:pt idx="30498">
                  <c:v>3.87</c:v>
                </c:pt>
                <c:pt idx="30499">
                  <c:v>3.87</c:v>
                </c:pt>
                <c:pt idx="30500">
                  <c:v>3.87</c:v>
                </c:pt>
                <c:pt idx="30501">
                  <c:v>3.87</c:v>
                </c:pt>
                <c:pt idx="30502">
                  <c:v>3.87</c:v>
                </c:pt>
                <c:pt idx="30503">
                  <c:v>3.87</c:v>
                </c:pt>
                <c:pt idx="30504">
                  <c:v>3.86</c:v>
                </c:pt>
                <c:pt idx="30505">
                  <c:v>3.86</c:v>
                </c:pt>
                <c:pt idx="30506">
                  <c:v>3.87</c:v>
                </c:pt>
                <c:pt idx="30507">
                  <c:v>3.87</c:v>
                </c:pt>
                <c:pt idx="30508">
                  <c:v>3.87</c:v>
                </c:pt>
                <c:pt idx="30509">
                  <c:v>3.86</c:v>
                </c:pt>
                <c:pt idx="30510">
                  <c:v>3.86</c:v>
                </c:pt>
                <c:pt idx="30511">
                  <c:v>3.86</c:v>
                </c:pt>
                <c:pt idx="30512">
                  <c:v>3.86</c:v>
                </c:pt>
                <c:pt idx="30513">
                  <c:v>3.86</c:v>
                </c:pt>
                <c:pt idx="30514">
                  <c:v>3.86</c:v>
                </c:pt>
                <c:pt idx="30515">
                  <c:v>3.86</c:v>
                </c:pt>
                <c:pt idx="30516">
                  <c:v>3.86</c:v>
                </c:pt>
                <c:pt idx="30517">
                  <c:v>3.86</c:v>
                </c:pt>
                <c:pt idx="30518">
                  <c:v>3.86</c:v>
                </c:pt>
                <c:pt idx="30519">
                  <c:v>3.86</c:v>
                </c:pt>
                <c:pt idx="30520">
                  <c:v>3.86</c:v>
                </c:pt>
                <c:pt idx="30521">
                  <c:v>3.86</c:v>
                </c:pt>
                <c:pt idx="30522">
                  <c:v>3.86</c:v>
                </c:pt>
                <c:pt idx="30523">
                  <c:v>3.86</c:v>
                </c:pt>
                <c:pt idx="30524">
                  <c:v>3.86</c:v>
                </c:pt>
                <c:pt idx="30525">
                  <c:v>3.86</c:v>
                </c:pt>
                <c:pt idx="30526">
                  <c:v>3.86</c:v>
                </c:pt>
                <c:pt idx="30527">
                  <c:v>3.86</c:v>
                </c:pt>
                <c:pt idx="30528">
                  <c:v>3.86</c:v>
                </c:pt>
                <c:pt idx="30529">
                  <c:v>3.86</c:v>
                </c:pt>
                <c:pt idx="30530">
                  <c:v>3.86</c:v>
                </c:pt>
                <c:pt idx="30531">
                  <c:v>3.86</c:v>
                </c:pt>
                <c:pt idx="30532">
                  <c:v>3.86</c:v>
                </c:pt>
                <c:pt idx="30533">
                  <c:v>3.86</c:v>
                </c:pt>
                <c:pt idx="30534">
                  <c:v>3.86</c:v>
                </c:pt>
                <c:pt idx="30535">
                  <c:v>3.85</c:v>
                </c:pt>
                <c:pt idx="30536">
                  <c:v>3.85</c:v>
                </c:pt>
                <c:pt idx="30537">
                  <c:v>3.86</c:v>
                </c:pt>
                <c:pt idx="30538">
                  <c:v>3.86</c:v>
                </c:pt>
                <c:pt idx="30539">
                  <c:v>3.86</c:v>
                </c:pt>
                <c:pt idx="30540">
                  <c:v>3.86</c:v>
                </c:pt>
                <c:pt idx="30541">
                  <c:v>3.86</c:v>
                </c:pt>
                <c:pt idx="30542">
                  <c:v>3.86</c:v>
                </c:pt>
                <c:pt idx="30543">
                  <c:v>3.86</c:v>
                </c:pt>
                <c:pt idx="30544">
                  <c:v>3.86</c:v>
                </c:pt>
                <c:pt idx="30545">
                  <c:v>3.86</c:v>
                </c:pt>
                <c:pt idx="30546">
                  <c:v>3.86</c:v>
                </c:pt>
                <c:pt idx="30547">
                  <c:v>3.86</c:v>
                </c:pt>
                <c:pt idx="30548">
                  <c:v>3.86</c:v>
                </c:pt>
                <c:pt idx="30549">
                  <c:v>3.86</c:v>
                </c:pt>
                <c:pt idx="30550">
                  <c:v>3.86</c:v>
                </c:pt>
                <c:pt idx="30551">
                  <c:v>3.86</c:v>
                </c:pt>
                <c:pt idx="30552">
                  <c:v>3.86</c:v>
                </c:pt>
                <c:pt idx="30553">
                  <c:v>3.86</c:v>
                </c:pt>
                <c:pt idx="30554">
                  <c:v>3.86</c:v>
                </c:pt>
                <c:pt idx="30555">
                  <c:v>3.86</c:v>
                </c:pt>
                <c:pt idx="30556">
                  <c:v>3.86</c:v>
                </c:pt>
                <c:pt idx="30557">
                  <c:v>3.86</c:v>
                </c:pt>
                <c:pt idx="30558">
                  <c:v>3.86</c:v>
                </c:pt>
                <c:pt idx="30559">
                  <c:v>3.86</c:v>
                </c:pt>
                <c:pt idx="30560">
                  <c:v>3.86</c:v>
                </c:pt>
                <c:pt idx="30561">
                  <c:v>3.87</c:v>
                </c:pt>
                <c:pt idx="30562">
                  <c:v>3.87</c:v>
                </c:pt>
                <c:pt idx="30563">
                  <c:v>3.87</c:v>
                </c:pt>
                <c:pt idx="30564">
                  <c:v>3.87</c:v>
                </c:pt>
                <c:pt idx="30565">
                  <c:v>3.87</c:v>
                </c:pt>
                <c:pt idx="30566">
                  <c:v>3.87</c:v>
                </c:pt>
                <c:pt idx="30567">
                  <c:v>3.87</c:v>
                </c:pt>
                <c:pt idx="30568">
                  <c:v>3.87</c:v>
                </c:pt>
                <c:pt idx="30569">
                  <c:v>3.87</c:v>
                </c:pt>
                <c:pt idx="30570">
                  <c:v>3.87</c:v>
                </c:pt>
                <c:pt idx="30571">
                  <c:v>3.87</c:v>
                </c:pt>
                <c:pt idx="30572">
                  <c:v>3.87</c:v>
                </c:pt>
                <c:pt idx="30573">
                  <c:v>3.87</c:v>
                </c:pt>
                <c:pt idx="30574">
                  <c:v>3.87</c:v>
                </c:pt>
                <c:pt idx="30575">
                  <c:v>3.87</c:v>
                </c:pt>
                <c:pt idx="30576">
                  <c:v>3.87</c:v>
                </c:pt>
                <c:pt idx="30577">
                  <c:v>3.87</c:v>
                </c:pt>
                <c:pt idx="30578">
                  <c:v>3.87</c:v>
                </c:pt>
                <c:pt idx="30579">
                  <c:v>3.87</c:v>
                </c:pt>
                <c:pt idx="30580">
                  <c:v>3.87</c:v>
                </c:pt>
                <c:pt idx="30581">
                  <c:v>3.87</c:v>
                </c:pt>
                <c:pt idx="30582">
                  <c:v>3.87</c:v>
                </c:pt>
                <c:pt idx="30583">
                  <c:v>3.87</c:v>
                </c:pt>
                <c:pt idx="30584">
                  <c:v>3.87</c:v>
                </c:pt>
                <c:pt idx="30585">
                  <c:v>3.87</c:v>
                </c:pt>
                <c:pt idx="30586">
                  <c:v>3.87</c:v>
                </c:pt>
                <c:pt idx="30587">
                  <c:v>3.87</c:v>
                </c:pt>
                <c:pt idx="30588">
                  <c:v>3.87</c:v>
                </c:pt>
                <c:pt idx="30589">
                  <c:v>3.87</c:v>
                </c:pt>
                <c:pt idx="30590">
                  <c:v>3.87</c:v>
                </c:pt>
                <c:pt idx="30591">
                  <c:v>3.87</c:v>
                </c:pt>
                <c:pt idx="30592">
                  <c:v>3.87</c:v>
                </c:pt>
                <c:pt idx="30593">
                  <c:v>3.87</c:v>
                </c:pt>
                <c:pt idx="30594">
                  <c:v>3.87</c:v>
                </c:pt>
                <c:pt idx="30595">
                  <c:v>3.87</c:v>
                </c:pt>
                <c:pt idx="30596">
                  <c:v>3.87</c:v>
                </c:pt>
                <c:pt idx="30597">
                  <c:v>3.87</c:v>
                </c:pt>
                <c:pt idx="30598">
                  <c:v>3.87</c:v>
                </c:pt>
                <c:pt idx="30599">
                  <c:v>3.87</c:v>
                </c:pt>
                <c:pt idx="30600">
                  <c:v>3.87</c:v>
                </c:pt>
                <c:pt idx="30601">
                  <c:v>3.87</c:v>
                </c:pt>
                <c:pt idx="30602">
                  <c:v>3.87</c:v>
                </c:pt>
                <c:pt idx="30603">
                  <c:v>3.87</c:v>
                </c:pt>
                <c:pt idx="30604">
                  <c:v>3.87</c:v>
                </c:pt>
                <c:pt idx="30605">
                  <c:v>3.86</c:v>
                </c:pt>
                <c:pt idx="30606">
                  <c:v>3.86</c:v>
                </c:pt>
                <c:pt idx="30607">
                  <c:v>3.86</c:v>
                </c:pt>
                <c:pt idx="30608">
                  <c:v>3.87</c:v>
                </c:pt>
                <c:pt idx="30609">
                  <c:v>3.87</c:v>
                </c:pt>
                <c:pt idx="30610">
                  <c:v>3.87</c:v>
                </c:pt>
                <c:pt idx="30611">
                  <c:v>3.87</c:v>
                </c:pt>
                <c:pt idx="30612">
                  <c:v>3.87</c:v>
                </c:pt>
                <c:pt idx="30613">
                  <c:v>3.87</c:v>
                </c:pt>
                <c:pt idx="30614">
                  <c:v>3.87</c:v>
                </c:pt>
                <c:pt idx="30615">
                  <c:v>3.87</c:v>
                </c:pt>
                <c:pt idx="30616">
                  <c:v>3.87</c:v>
                </c:pt>
                <c:pt idx="30617">
                  <c:v>3.87</c:v>
                </c:pt>
                <c:pt idx="30618">
                  <c:v>3.87</c:v>
                </c:pt>
                <c:pt idx="30619">
                  <c:v>3.87</c:v>
                </c:pt>
                <c:pt idx="30620">
                  <c:v>3.88</c:v>
                </c:pt>
                <c:pt idx="30621">
                  <c:v>3.88</c:v>
                </c:pt>
                <c:pt idx="30622">
                  <c:v>3.88</c:v>
                </c:pt>
                <c:pt idx="30623">
                  <c:v>3.88</c:v>
                </c:pt>
                <c:pt idx="30624">
                  <c:v>3.87</c:v>
                </c:pt>
                <c:pt idx="30625">
                  <c:v>3.87</c:v>
                </c:pt>
                <c:pt idx="30626">
                  <c:v>3.87</c:v>
                </c:pt>
                <c:pt idx="30627">
                  <c:v>3.87</c:v>
                </c:pt>
                <c:pt idx="30628">
                  <c:v>3.87</c:v>
                </c:pt>
                <c:pt idx="30629">
                  <c:v>3.87</c:v>
                </c:pt>
                <c:pt idx="30630">
                  <c:v>3.87</c:v>
                </c:pt>
                <c:pt idx="30631">
                  <c:v>3.87</c:v>
                </c:pt>
                <c:pt idx="30632">
                  <c:v>3.87</c:v>
                </c:pt>
                <c:pt idx="30633">
                  <c:v>3.87</c:v>
                </c:pt>
                <c:pt idx="30634">
                  <c:v>3.87</c:v>
                </c:pt>
                <c:pt idx="30635">
                  <c:v>3.87</c:v>
                </c:pt>
                <c:pt idx="30636">
                  <c:v>3.87</c:v>
                </c:pt>
                <c:pt idx="30637">
                  <c:v>3.87</c:v>
                </c:pt>
                <c:pt idx="30638">
                  <c:v>3.87</c:v>
                </c:pt>
                <c:pt idx="30639">
                  <c:v>3.87</c:v>
                </c:pt>
                <c:pt idx="30640">
                  <c:v>3.87</c:v>
                </c:pt>
                <c:pt idx="30641">
                  <c:v>3.87</c:v>
                </c:pt>
                <c:pt idx="30642">
                  <c:v>3.87</c:v>
                </c:pt>
                <c:pt idx="30643">
                  <c:v>3.87</c:v>
                </c:pt>
                <c:pt idx="30644">
                  <c:v>3.87</c:v>
                </c:pt>
                <c:pt idx="30645">
                  <c:v>3.87</c:v>
                </c:pt>
                <c:pt idx="30646">
                  <c:v>3.87</c:v>
                </c:pt>
                <c:pt idx="30647">
                  <c:v>3.87</c:v>
                </c:pt>
                <c:pt idx="30648">
                  <c:v>3.87</c:v>
                </c:pt>
                <c:pt idx="30649">
                  <c:v>3.87</c:v>
                </c:pt>
                <c:pt idx="30650">
                  <c:v>3.87</c:v>
                </c:pt>
                <c:pt idx="30651">
                  <c:v>3.87</c:v>
                </c:pt>
                <c:pt idx="30652">
                  <c:v>3.87</c:v>
                </c:pt>
                <c:pt idx="30653">
                  <c:v>3.87</c:v>
                </c:pt>
                <c:pt idx="30654">
                  <c:v>3.87</c:v>
                </c:pt>
                <c:pt idx="30655">
                  <c:v>3.87</c:v>
                </c:pt>
                <c:pt idx="30656">
                  <c:v>3.86</c:v>
                </c:pt>
                <c:pt idx="30657">
                  <c:v>3.86</c:v>
                </c:pt>
                <c:pt idx="30658">
                  <c:v>3.86</c:v>
                </c:pt>
                <c:pt idx="30659">
                  <c:v>3.86</c:v>
                </c:pt>
                <c:pt idx="30660">
                  <c:v>3.86</c:v>
                </c:pt>
                <c:pt idx="30661">
                  <c:v>3.86</c:v>
                </c:pt>
                <c:pt idx="30662">
                  <c:v>3.86</c:v>
                </c:pt>
                <c:pt idx="30663">
                  <c:v>3.86</c:v>
                </c:pt>
                <c:pt idx="30664">
                  <c:v>3.86</c:v>
                </c:pt>
                <c:pt idx="30665">
                  <c:v>3.86</c:v>
                </c:pt>
                <c:pt idx="30666">
                  <c:v>3.86</c:v>
                </c:pt>
                <c:pt idx="30667">
                  <c:v>3.85</c:v>
                </c:pt>
                <c:pt idx="30668">
                  <c:v>3.85</c:v>
                </c:pt>
                <c:pt idx="30669">
                  <c:v>3.85</c:v>
                </c:pt>
                <c:pt idx="30670">
                  <c:v>3.85</c:v>
                </c:pt>
                <c:pt idx="30671">
                  <c:v>3.85</c:v>
                </c:pt>
                <c:pt idx="30672">
                  <c:v>3.85</c:v>
                </c:pt>
                <c:pt idx="30673">
                  <c:v>3.84</c:v>
                </c:pt>
                <c:pt idx="30674">
                  <c:v>3.84</c:v>
                </c:pt>
                <c:pt idx="30675">
                  <c:v>3.84</c:v>
                </c:pt>
                <c:pt idx="30676">
                  <c:v>3.84</c:v>
                </c:pt>
                <c:pt idx="30677">
                  <c:v>3.84</c:v>
                </c:pt>
                <c:pt idx="30678">
                  <c:v>3.84</c:v>
                </c:pt>
                <c:pt idx="30679">
                  <c:v>3.83</c:v>
                </c:pt>
                <c:pt idx="30680">
                  <c:v>3.83</c:v>
                </c:pt>
                <c:pt idx="30681">
                  <c:v>3.83</c:v>
                </c:pt>
                <c:pt idx="30682">
                  <c:v>3.82</c:v>
                </c:pt>
                <c:pt idx="30683">
                  <c:v>3.82</c:v>
                </c:pt>
                <c:pt idx="30684">
                  <c:v>3.82</c:v>
                </c:pt>
                <c:pt idx="30685">
                  <c:v>3.82</c:v>
                </c:pt>
                <c:pt idx="30686">
                  <c:v>3.81</c:v>
                </c:pt>
                <c:pt idx="30687">
                  <c:v>3.81</c:v>
                </c:pt>
                <c:pt idx="30688">
                  <c:v>3.8</c:v>
                </c:pt>
                <c:pt idx="30689">
                  <c:v>3.8</c:v>
                </c:pt>
                <c:pt idx="30690">
                  <c:v>3.8</c:v>
                </c:pt>
                <c:pt idx="30691">
                  <c:v>3.8</c:v>
                </c:pt>
                <c:pt idx="30692">
                  <c:v>3.8</c:v>
                </c:pt>
                <c:pt idx="30693">
                  <c:v>3.79</c:v>
                </c:pt>
                <c:pt idx="30694">
                  <c:v>3.79</c:v>
                </c:pt>
                <c:pt idx="30695">
                  <c:v>3.79</c:v>
                </c:pt>
                <c:pt idx="30696">
                  <c:v>3.78</c:v>
                </c:pt>
                <c:pt idx="30697">
                  <c:v>3.78</c:v>
                </c:pt>
                <c:pt idx="30698">
                  <c:v>3.78</c:v>
                </c:pt>
                <c:pt idx="30699">
                  <c:v>3.77</c:v>
                </c:pt>
                <c:pt idx="30700">
                  <c:v>3.77</c:v>
                </c:pt>
                <c:pt idx="30701">
                  <c:v>3.77</c:v>
                </c:pt>
                <c:pt idx="30702">
                  <c:v>3.77</c:v>
                </c:pt>
                <c:pt idx="30703">
                  <c:v>3.77</c:v>
                </c:pt>
                <c:pt idx="30704">
                  <c:v>3.76</c:v>
                </c:pt>
                <c:pt idx="30705">
                  <c:v>3.76</c:v>
                </c:pt>
                <c:pt idx="30706">
                  <c:v>3.76</c:v>
                </c:pt>
                <c:pt idx="30707">
                  <c:v>3.75</c:v>
                </c:pt>
                <c:pt idx="30708">
                  <c:v>3.75</c:v>
                </c:pt>
                <c:pt idx="30709">
                  <c:v>3.75</c:v>
                </c:pt>
                <c:pt idx="30710">
                  <c:v>3.74</c:v>
                </c:pt>
                <c:pt idx="30711">
                  <c:v>3.74</c:v>
                </c:pt>
                <c:pt idx="30712">
                  <c:v>3.74</c:v>
                </c:pt>
                <c:pt idx="30713">
                  <c:v>3.73</c:v>
                </c:pt>
                <c:pt idx="30714">
                  <c:v>3.73</c:v>
                </c:pt>
                <c:pt idx="30715">
                  <c:v>3.73</c:v>
                </c:pt>
                <c:pt idx="30716">
                  <c:v>3.73</c:v>
                </c:pt>
                <c:pt idx="30717">
                  <c:v>3.72</c:v>
                </c:pt>
                <c:pt idx="30718">
                  <c:v>3.72</c:v>
                </c:pt>
                <c:pt idx="30719">
                  <c:v>3.72</c:v>
                </c:pt>
                <c:pt idx="30720">
                  <c:v>3.71</c:v>
                </c:pt>
                <c:pt idx="30721">
                  <c:v>3.71</c:v>
                </c:pt>
                <c:pt idx="30722">
                  <c:v>3.71</c:v>
                </c:pt>
                <c:pt idx="30723">
                  <c:v>3.7</c:v>
                </c:pt>
                <c:pt idx="30724">
                  <c:v>3.7</c:v>
                </c:pt>
                <c:pt idx="30725">
                  <c:v>3.7</c:v>
                </c:pt>
                <c:pt idx="30726">
                  <c:v>3.69</c:v>
                </c:pt>
                <c:pt idx="30727">
                  <c:v>3.69</c:v>
                </c:pt>
                <c:pt idx="30728">
                  <c:v>3.69</c:v>
                </c:pt>
                <c:pt idx="30729">
                  <c:v>3.69</c:v>
                </c:pt>
                <c:pt idx="30730">
                  <c:v>3.69</c:v>
                </c:pt>
                <c:pt idx="30731">
                  <c:v>3.69</c:v>
                </c:pt>
                <c:pt idx="30732">
                  <c:v>3.69</c:v>
                </c:pt>
                <c:pt idx="30733">
                  <c:v>3.69</c:v>
                </c:pt>
                <c:pt idx="30734">
                  <c:v>3.68</c:v>
                </c:pt>
                <c:pt idx="30735">
                  <c:v>3.67</c:v>
                </c:pt>
                <c:pt idx="30736">
                  <c:v>3.67</c:v>
                </c:pt>
                <c:pt idx="30737">
                  <c:v>3.67</c:v>
                </c:pt>
                <c:pt idx="30738">
                  <c:v>3.67</c:v>
                </c:pt>
                <c:pt idx="30739">
                  <c:v>3.67</c:v>
                </c:pt>
                <c:pt idx="30740">
                  <c:v>3.67</c:v>
                </c:pt>
                <c:pt idx="30741">
                  <c:v>3.67</c:v>
                </c:pt>
                <c:pt idx="30742">
                  <c:v>3.67</c:v>
                </c:pt>
                <c:pt idx="30743">
                  <c:v>3.66</c:v>
                </c:pt>
                <c:pt idx="30744">
                  <c:v>3.66</c:v>
                </c:pt>
                <c:pt idx="30745">
                  <c:v>3.66</c:v>
                </c:pt>
                <c:pt idx="30746">
                  <c:v>3.67</c:v>
                </c:pt>
                <c:pt idx="30747">
                  <c:v>3.67</c:v>
                </c:pt>
                <c:pt idx="30748">
                  <c:v>3.67</c:v>
                </c:pt>
                <c:pt idx="30749">
                  <c:v>3.66</c:v>
                </c:pt>
                <c:pt idx="30750">
                  <c:v>3.66</c:v>
                </c:pt>
                <c:pt idx="30751">
                  <c:v>3.66</c:v>
                </c:pt>
                <c:pt idx="30752">
                  <c:v>3.66</c:v>
                </c:pt>
                <c:pt idx="30753">
                  <c:v>3.66</c:v>
                </c:pt>
                <c:pt idx="30754">
                  <c:v>3.66</c:v>
                </c:pt>
                <c:pt idx="30755">
                  <c:v>3.66</c:v>
                </c:pt>
                <c:pt idx="30756">
                  <c:v>3.66</c:v>
                </c:pt>
                <c:pt idx="30757">
                  <c:v>3.66</c:v>
                </c:pt>
                <c:pt idx="30758">
                  <c:v>3.66</c:v>
                </c:pt>
                <c:pt idx="30759">
                  <c:v>3.66</c:v>
                </c:pt>
                <c:pt idx="30760">
                  <c:v>3.66</c:v>
                </c:pt>
                <c:pt idx="30761">
                  <c:v>3.66</c:v>
                </c:pt>
                <c:pt idx="30762">
                  <c:v>3.66</c:v>
                </c:pt>
                <c:pt idx="30763">
                  <c:v>3.66</c:v>
                </c:pt>
                <c:pt idx="30764">
                  <c:v>3.66</c:v>
                </c:pt>
                <c:pt idx="30765">
                  <c:v>3.65</c:v>
                </c:pt>
                <c:pt idx="30766">
                  <c:v>3.66</c:v>
                </c:pt>
                <c:pt idx="30767">
                  <c:v>3.66</c:v>
                </c:pt>
                <c:pt idx="30768">
                  <c:v>3.66</c:v>
                </c:pt>
                <c:pt idx="30769">
                  <c:v>3.66</c:v>
                </c:pt>
                <c:pt idx="30770">
                  <c:v>3.66</c:v>
                </c:pt>
                <c:pt idx="30771">
                  <c:v>3.66</c:v>
                </c:pt>
                <c:pt idx="30772">
                  <c:v>3.66</c:v>
                </c:pt>
                <c:pt idx="30773">
                  <c:v>3.66</c:v>
                </c:pt>
                <c:pt idx="30774">
                  <c:v>3.66</c:v>
                </c:pt>
                <c:pt idx="30775">
                  <c:v>3.66</c:v>
                </c:pt>
                <c:pt idx="30776">
                  <c:v>3.66</c:v>
                </c:pt>
                <c:pt idx="30777">
                  <c:v>3.66</c:v>
                </c:pt>
                <c:pt idx="30778">
                  <c:v>3.66</c:v>
                </c:pt>
                <c:pt idx="30779">
                  <c:v>3.66</c:v>
                </c:pt>
                <c:pt idx="30780">
                  <c:v>3.66</c:v>
                </c:pt>
                <c:pt idx="30781">
                  <c:v>3.67</c:v>
                </c:pt>
                <c:pt idx="30782">
                  <c:v>3.67</c:v>
                </c:pt>
                <c:pt idx="30783">
                  <c:v>3.67</c:v>
                </c:pt>
                <c:pt idx="30784">
                  <c:v>3.67</c:v>
                </c:pt>
                <c:pt idx="30785">
                  <c:v>3.67</c:v>
                </c:pt>
                <c:pt idx="30786">
                  <c:v>3.67</c:v>
                </c:pt>
                <c:pt idx="30787">
                  <c:v>3.68</c:v>
                </c:pt>
                <c:pt idx="30788">
                  <c:v>3.68</c:v>
                </c:pt>
                <c:pt idx="30789">
                  <c:v>3.68</c:v>
                </c:pt>
                <c:pt idx="30790">
                  <c:v>3.68</c:v>
                </c:pt>
                <c:pt idx="30791">
                  <c:v>3.68</c:v>
                </c:pt>
                <c:pt idx="30792">
                  <c:v>3.69</c:v>
                </c:pt>
                <c:pt idx="30793">
                  <c:v>3.69</c:v>
                </c:pt>
                <c:pt idx="30794">
                  <c:v>3.69</c:v>
                </c:pt>
                <c:pt idx="30795">
                  <c:v>3.69</c:v>
                </c:pt>
                <c:pt idx="30796">
                  <c:v>3.69</c:v>
                </c:pt>
                <c:pt idx="30797">
                  <c:v>3.69</c:v>
                </c:pt>
                <c:pt idx="30798">
                  <c:v>3.69</c:v>
                </c:pt>
                <c:pt idx="30799">
                  <c:v>3.7</c:v>
                </c:pt>
                <c:pt idx="30800">
                  <c:v>3.7</c:v>
                </c:pt>
                <c:pt idx="30801">
                  <c:v>3.7</c:v>
                </c:pt>
                <c:pt idx="30802">
                  <c:v>3.7</c:v>
                </c:pt>
                <c:pt idx="30803">
                  <c:v>3.71</c:v>
                </c:pt>
                <c:pt idx="30804">
                  <c:v>3.72</c:v>
                </c:pt>
                <c:pt idx="30805">
                  <c:v>3.72</c:v>
                </c:pt>
                <c:pt idx="30806">
                  <c:v>3.73</c:v>
                </c:pt>
                <c:pt idx="30807">
                  <c:v>3.74</c:v>
                </c:pt>
                <c:pt idx="30808">
                  <c:v>3.74</c:v>
                </c:pt>
                <c:pt idx="30809">
                  <c:v>3.75</c:v>
                </c:pt>
                <c:pt idx="30810">
                  <c:v>3.76</c:v>
                </c:pt>
                <c:pt idx="30811">
                  <c:v>3.76</c:v>
                </c:pt>
                <c:pt idx="30812">
                  <c:v>3.76</c:v>
                </c:pt>
                <c:pt idx="30813">
                  <c:v>3.74</c:v>
                </c:pt>
                <c:pt idx="30814">
                  <c:v>3.72</c:v>
                </c:pt>
                <c:pt idx="30815">
                  <c:v>3.7</c:v>
                </c:pt>
                <c:pt idx="30816">
                  <c:v>3.67</c:v>
                </c:pt>
                <c:pt idx="30817">
                  <c:v>3.65</c:v>
                </c:pt>
                <c:pt idx="30818">
                  <c:v>3.64</c:v>
                </c:pt>
                <c:pt idx="30819">
                  <c:v>3.64</c:v>
                </c:pt>
                <c:pt idx="30820">
                  <c:v>3.64</c:v>
                </c:pt>
                <c:pt idx="30821">
                  <c:v>3.64</c:v>
                </c:pt>
                <c:pt idx="30822">
                  <c:v>3.63</c:v>
                </c:pt>
                <c:pt idx="30823">
                  <c:v>3.63</c:v>
                </c:pt>
                <c:pt idx="30824">
                  <c:v>3.63</c:v>
                </c:pt>
                <c:pt idx="30825">
                  <c:v>3.63</c:v>
                </c:pt>
                <c:pt idx="30826">
                  <c:v>3.62</c:v>
                </c:pt>
                <c:pt idx="30827">
                  <c:v>3.62</c:v>
                </c:pt>
                <c:pt idx="30828">
                  <c:v>3.62</c:v>
                </c:pt>
                <c:pt idx="30829">
                  <c:v>3.62</c:v>
                </c:pt>
                <c:pt idx="30830">
                  <c:v>3.62</c:v>
                </c:pt>
                <c:pt idx="30831">
                  <c:v>3.61</c:v>
                </c:pt>
                <c:pt idx="30832">
                  <c:v>3.61</c:v>
                </c:pt>
                <c:pt idx="30833">
                  <c:v>3.61</c:v>
                </c:pt>
                <c:pt idx="30834">
                  <c:v>3.61</c:v>
                </c:pt>
                <c:pt idx="30835">
                  <c:v>3.61</c:v>
                </c:pt>
                <c:pt idx="30836">
                  <c:v>3.61</c:v>
                </c:pt>
                <c:pt idx="30837">
                  <c:v>3.6</c:v>
                </c:pt>
                <c:pt idx="30838">
                  <c:v>3.6</c:v>
                </c:pt>
                <c:pt idx="30839">
                  <c:v>3.6</c:v>
                </c:pt>
                <c:pt idx="30840">
                  <c:v>3.59</c:v>
                </c:pt>
                <c:pt idx="30841">
                  <c:v>3.59</c:v>
                </c:pt>
                <c:pt idx="30842">
                  <c:v>3.59</c:v>
                </c:pt>
                <c:pt idx="30843">
                  <c:v>3.59</c:v>
                </c:pt>
                <c:pt idx="30844">
                  <c:v>3.58</c:v>
                </c:pt>
                <c:pt idx="30845">
                  <c:v>3.58</c:v>
                </c:pt>
                <c:pt idx="30846">
                  <c:v>3.57</c:v>
                </c:pt>
                <c:pt idx="30847">
                  <c:v>3.57</c:v>
                </c:pt>
                <c:pt idx="30848">
                  <c:v>3.57</c:v>
                </c:pt>
                <c:pt idx="30849">
                  <c:v>3.56</c:v>
                </c:pt>
                <c:pt idx="30850">
                  <c:v>3.56</c:v>
                </c:pt>
                <c:pt idx="30851">
                  <c:v>3.56</c:v>
                </c:pt>
                <c:pt idx="30852">
                  <c:v>3.55</c:v>
                </c:pt>
                <c:pt idx="30853">
                  <c:v>3.55</c:v>
                </c:pt>
                <c:pt idx="30854">
                  <c:v>3.54</c:v>
                </c:pt>
                <c:pt idx="30855">
                  <c:v>3.54</c:v>
                </c:pt>
                <c:pt idx="30856">
                  <c:v>3.54</c:v>
                </c:pt>
                <c:pt idx="30857">
                  <c:v>3.54</c:v>
                </c:pt>
                <c:pt idx="30858">
                  <c:v>3.54</c:v>
                </c:pt>
                <c:pt idx="30859">
                  <c:v>3.54</c:v>
                </c:pt>
                <c:pt idx="30860">
                  <c:v>3.53</c:v>
                </c:pt>
                <c:pt idx="30861">
                  <c:v>3.53</c:v>
                </c:pt>
                <c:pt idx="30862">
                  <c:v>3.52</c:v>
                </c:pt>
                <c:pt idx="30863">
                  <c:v>3.52</c:v>
                </c:pt>
                <c:pt idx="30864">
                  <c:v>3.52</c:v>
                </c:pt>
                <c:pt idx="30865">
                  <c:v>3.51</c:v>
                </c:pt>
                <c:pt idx="30866">
                  <c:v>3.51</c:v>
                </c:pt>
                <c:pt idx="30867">
                  <c:v>3.51</c:v>
                </c:pt>
                <c:pt idx="30868">
                  <c:v>3.51</c:v>
                </c:pt>
                <c:pt idx="30869">
                  <c:v>3.5</c:v>
                </c:pt>
                <c:pt idx="30870">
                  <c:v>3.5</c:v>
                </c:pt>
                <c:pt idx="30871">
                  <c:v>3.5</c:v>
                </c:pt>
                <c:pt idx="30872">
                  <c:v>3.5</c:v>
                </c:pt>
                <c:pt idx="30873">
                  <c:v>3.49</c:v>
                </c:pt>
                <c:pt idx="30874">
                  <c:v>3.49</c:v>
                </c:pt>
                <c:pt idx="30875">
                  <c:v>3.49</c:v>
                </c:pt>
                <c:pt idx="30876">
                  <c:v>3.49</c:v>
                </c:pt>
                <c:pt idx="30877">
                  <c:v>3.48</c:v>
                </c:pt>
                <c:pt idx="30878">
                  <c:v>3.48</c:v>
                </c:pt>
                <c:pt idx="30879">
                  <c:v>3.48</c:v>
                </c:pt>
                <c:pt idx="30880">
                  <c:v>3.48</c:v>
                </c:pt>
                <c:pt idx="30881">
                  <c:v>3.47</c:v>
                </c:pt>
                <c:pt idx="30882">
                  <c:v>3.47</c:v>
                </c:pt>
                <c:pt idx="30883">
                  <c:v>3.47</c:v>
                </c:pt>
                <c:pt idx="30884">
                  <c:v>3.47</c:v>
                </c:pt>
                <c:pt idx="30885">
                  <c:v>3.47</c:v>
                </c:pt>
                <c:pt idx="30886">
                  <c:v>3.47</c:v>
                </c:pt>
                <c:pt idx="30887">
                  <c:v>3.46</c:v>
                </c:pt>
                <c:pt idx="30888">
                  <c:v>3.46</c:v>
                </c:pt>
                <c:pt idx="30889">
                  <c:v>3.46</c:v>
                </c:pt>
                <c:pt idx="30890">
                  <c:v>3.46</c:v>
                </c:pt>
                <c:pt idx="30891">
                  <c:v>3.46</c:v>
                </c:pt>
                <c:pt idx="30892">
                  <c:v>3.46</c:v>
                </c:pt>
                <c:pt idx="30893">
                  <c:v>3.46</c:v>
                </c:pt>
                <c:pt idx="30894">
                  <c:v>3.46</c:v>
                </c:pt>
                <c:pt idx="30895">
                  <c:v>3.46</c:v>
                </c:pt>
                <c:pt idx="30896">
                  <c:v>3.46</c:v>
                </c:pt>
                <c:pt idx="30897">
                  <c:v>3.46</c:v>
                </c:pt>
                <c:pt idx="30898">
                  <c:v>3.46</c:v>
                </c:pt>
                <c:pt idx="30899">
                  <c:v>3.46</c:v>
                </c:pt>
                <c:pt idx="30900">
                  <c:v>3.46</c:v>
                </c:pt>
                <c:pt idx="30901">
                  <c:v>3.46</c:v>
                </c:pt>
                <c:pt idx="30902">
                  <c:v>3.46</c:v>
                </c:pt>
                <c:pt idx="30903">
                  <c:v>3.46</c:v>
                </c:pt>
                <c:pt idx="30904">
                  <c:v>3.46</c:v>
                </c:pt>
                <c:pt idx="30905">
                  <c:v>3.46</c:v>
                </c:pt>
                <c:pt idx="30906">
                  <c:v>3.46</c:v>
                </c:pt>
                <c:pt idx="30907">
                  <c:v>3.46</c:v>
                </c:pt>
                <c:pt idx="30908">
                  <c:v>3.47</c:v>
                </c:pt>
                <c:pt idx="30909">
                  <c:v>3.47</c:v>
                </c:pt>
                <c:pt idx="30910">
                  <c:v>3.47</c:v>
                </c:pt>
                <c:pt idx="30911">
                  <c:v>3.48</c:v>
                </c:pt>
                <c:pt idx="30912">
                  <c:v>3.48</c:v>
                </c:pt>
                <c:pt idx="30913">
                  <c:v>3.48</c:v>
                </c:pt>
                <c:pt idx="30914">
                  <c:v>3.48</c:v>
                </c:pt>
                <c:pt idx="30915">
                  <c:v>3.49</c:v>
                </c:pt>
                <c:pt idx="30916">
                  <c:v>3.49</c:v>
                </c:pt>
                <c:pt idx="30917">
                  <c:v>3.5</c:v>
                </c:pt>
                <c:pt idx="30918">
                  <c:v>3.5</c:v>
                </c:pt>
                <c:pt idx="30919">
                  <c:v>3.51</c:v>
                </c:pt>
                <c:pt idx="30920">
                  <c:v>3.51</c:v>
                </c:pt>
                <c:pt idx="30921">
                  <c:v>3.51</c:v>
                </c:pt>
                <c:pt idx="30922">
                  <c:v>3.52</c:v>
                </c:pt>
                <c:pt idx="30923">
                  <c:v>3.52</c:v>
                </c:pt>
                <c:pt idx="30924">
                  <c:v>3.52</c:v>
                </c:pt>
                <c:pt idx="30925">
                  <c:v>3.52</c:v>
                </c:pt>
                <c:pt idx="30926">
                  <c:v>3.52</c:v>
                </c:pt>
                <c:pt idx="30927">
                  <c:v>3.52</c:v>
                </c:pt>
                <c:pt idx="30928">
                  <c:v>3.52</c:v>
                </c:pt>
                <c:pt idx="30929">
                  <c:v>3.53</c:v>
                </c:pt>
                <c:pt idx="30930">
                  <c:v>3.53</c:v>
                </c:pt>
                <c:pt idx="30931">
                  <c:v>3.53</c:v>
                </c:pt>
                <c:pt idx="30932">
                  <c:v>3.53</c:v>
                </c:pt>
                <c:pt idx="30933">
                  <c:v>3.54</c:v>
                </c:pt>
                <c:pt idx="30934">
                  <c:v>3.54</c:v>
                </c:pt>
                <c:pt idx="30935">
                  <c:v>3.55</c:v>
                </c:pt>
                <c:pt idx="30936">
                  <c:v>3.55</c:v>
                </c:pt>
                <c:pt idx="30937">
                  <c:v>3.56</c:v>
                </c:pt>
                <c:pt idx="30938">
                  <c:v>3.56</c:v>
                </c:pt>
                <c:pt idx="30939">
                  <c:v>3.59</c:v>
                </c:pt>
                <c:pt idx="30940">
                  <c:v>3.59</c:v>
                </c:pt>
                <c:pt idx="30941">
                  <c:v>3.6</c:v>
                </c:pt>
                <c:pt idx="30942">
                  <c:v>3.6</c:v>
                </c:pt>
                <c:pt idx="30943">
                  <c:v>3.61</c:v>
                </c:pt>
                <c:pt idx="30944">
                  <c:v>3.62</c:v>
                </c:pt>
                <c:pt idx="30945">
                  <c:v>3.63</c:v>
                </c:pt>
                <c:pt idx="30946">
                  <c:v>3.63</c:v>
                </c:pt>
                <c:pt idx="30947">
                  <c:v>3.64</c:v>
                </c:pt>
                <c:pt idx="30948">
                  <c:v>3.64</c:v>
                </c:pt>
                <c:pt idx="30949">
                  <c:v>3.64</c:v>
                </c:pt>
                <c:pt idx="30950">
                  <c:v>3.65</c:v>
                </c:pt>
                <c:pt idx="30951">
                  <c:v>3.65</c:v>
                </c:pt>
                <c:pt idx="30952">
                  <c:v>3.66</c:v>
                </c:pt>
                <c:pt idx="30953">
                  <c:v>3.66</c:v>
                </c:pt>
                <c:pt idx="30954">
                  <c:v>3.68</c:v>
                </c:pt>
                <c:pt idx="30955">
                  <c:v>3.68</c:v>
                </c:pt>
                <c:pt idx="30956">
                  <c:v>3.69</c:v>
                </c:pt>
                <c:pt idx="30957">
                  <c:v>3.69</c:v>
                </c:pt>
                <c:pt idx="30958">
                  <c:v>3.69</c:v>
                </c:pt>
                <c:pt idx="30959">
                  <c:v>3.7</c:v>
                </c:pt>
                <c:pt idx="30960">
                  <c:v>3.71</c:v>
                </c:pt>
                <c:pt idx="30961">
                  <c:v>3.71</c:v>
                </c:pt>
                <c:pt idx="30962">
                  <c:v>3.72</c:v>
                </c:pt>
                <c:pt idx="30963">
                  <c:v>3.73</c:v>
                </c:pt>
                <c:pt idx="30964">
                  <c:v>3.74</c:v>
                </c:pt>
                <c:pt idx="30965">
                  <c:v>3.74</c:v>
                </c:pt>
                <c:pt idx="30966">
                  <c:v>3.74</c:v>
                </c:pt>
                <c:pt idx="30967">
                  <c:v>3.75</c:v>
                </c:pt>
                <c:pt idx="30968">
                  <c:v>3.76</c:v>
                </c:pt>
                <c:pt idx="30969">
                  <c:v>3.76</c:v>
                </c:pt>
                <c:pt idx="30970">
                  <c:v>3.76</c:v>
                </c:pt>
                <c:pt idx="30971">
                  <c:v>3.76</c:v>
                </c:pt>
                <c:pt idx="30972">
                  <c:v>3.77</c:v>
                </c:pt>
                <c:pt idx="30973">
                  <c:v>3.79</c:v>
                </c:pt>
                <c:pt idx="30974">
                  <c:v>3.79</c:v>
                </c:pt>
                <c:pt idx="30975">
                  <c:v>3.79</c:v>
                </c:pt>
                <c:pt idx="30976">
                  <c:v>3.8</c:v>
                </c:pt>
                <c:pt idx="30977">
                  <c:v>3.82</c:v>
                </c:pt>
                <c:pt idx="30978">
                  <c:v>3.82</c:v>
                </c:pt>
                <c:pt idx="30979">
                  <c:v>3.83</c:v>
                </c:pt>
                <c:pt idx="30980">
                  <c:v>3.84</c:v>
                </c:pt>
                <c:pt idx="30981">
                  <c:v>3.85</c:v>
                </c:pt>
                <c:pt idx="30982">
                  <c:v>3.85</c:v>
                </c:pt>
                <c:pt idx="30983">
                  <c:v>3.86</c:v>
                </c:pt>
                <c:pt idx="30984">
                  <c:v>3.87</c:v>
                </c:pt>
                <c:pt idx="30985">
                  <c:v>3.87</c:v>
                </c:pt>
                <c:pt idx="30986">
                  <c:v>3.88</c:v>
                </c:pt>
                <c:pt idx="30987">
                  <c:v>3.89</c:v>
                </c:pt>
                <c:pt idx="30988">
                  <c:v>3.9</c:v>
                </c:pt>
                <c:pt idx="30989">
                  <c:v>3.91</c:v>
                </c:pt>
                <c:pt idx="30990">
                  <c:v>3.92</c:v>
                </c:pt>
                <c:pt idx="30991">
                  <c:v>3.93</c:v>
                </c:pt>
                <c:pt idx="30992">
                  <c:v>3.94</c:v>
                </c:pt>
                <c:pt idx="30993">
                  <c:v>3.95</c:v>
                </c:pt>
                <c:pt idx="30994">
                  <c:v>3.96</c:v>
                </c:pt>
                <c:pt idx="30995">
                  <c:v>3.97</c:v>
                </c:pt>
                <c:pt idx="30996">
                  <c:v>3.98</c:v>
                </c:pt>
                <c:pt idx="30997">
                  <c:v>4</c:v>
                </c:pt>
                <c:pt idx="30998">
                  <c:v>4</c:v>
                </c:pt>
                <c:pt idx="30999">
                  <c:v>4.01</c:v>
                </c:pt>
                <c:pt idx="31000">
                  <c:v>4.03</c:v>
                </c:pt>
                <c:pt idx="31001">
                  <c:v>4.03</c:v>
                </c:pt>
                <c:pt idx="31002">
                  <c:v>4.05</c:v>
                </c:pt>
                <c:pt idx="31003">
                  <c:v>4.05</c:v>
                </c:pt>
                <c:pt idx="31004">
                  <c:v>4.07</c:v>
                </c:pt>
                <c:pt idx="31005">
                  <c:v>4.08</c:v>
                </c:pt>
                <c:pt idx="31006">
                  <c:v>4.08</c:v>
                </c:pt>
                <c:pt idx="31007">
                  <c:v>4.0999999999999996</c:v>
                </c:pt>
                <c:pt idx="31008">
                  <c:v>4.0999999999999996</c:v>
                </c:pt>
                <c:pt idx="31009">
                  <c:v>4.1100000000000003</c:v>
                </c:pt>
                <c:pt idx="31010">
                  <c:v>4.12</c:v>
                </c:pt>
                <c:pt idx="31011">
                  <c:v>4.13</c:v>
                </c:pt>
                <c:pt idx="31012">
                  <c:v>4.1399999999999997</c:v>
                </c:pt>
                <c:pt idx="31013">
                  <c:v>4.16</c:v>
                </c:pt>
                <c:pt idx="31014">
                  <c:v>4.16</c:v>
                </c:pt>
                <c:pt idx="31015">
                  <c:v>4.17</c:v>
                </c:pt>
                <c:pt idx="31016">
                  <c:v>4.18</c:v>
                </c:pt>
                <c:pt idx="31017">
                  <c:v>4.1900000000000004</c:v>
                </c:pt>
                <c:pt idx="31018">
                  <c:v>4.2</c:v>
                </c:pt>
                <c:pt idx="31019">
                  <c:v>4.21</c:v>
                </c:pt>
                <c:pt idx="31020">
                  <c:v>4.22</c:v>
                </c:pt>
                <c:pt idx="31021">
                  <c:v>4.2300000000000004</c:v>
                </c:pt>
                <c:pt idx="31022">
                  <c:v>4.24</c:v>
                </c:pt>
                <c:pt idx="31023">
                  <c:v>4.25</c:v>
                </c:pt>
                <c:pt idx="31024">
                  <c:v>4.2699999999999996</c:v>
                </c:pt>
                <c:pt idx="31025">
                  <c:v>4.28</c:v>
                </c:pt>
                <c:pt idx="31026">
                  <c:v>4.29</c:v>
                </c:pt>
                <c:pt idx="31027">
                  <c:v>4.3</c:v>
                </c:pt>
                <c:pt idx="31028">
                  <c:v>4.3099999999999996</c:v>
                </c:pt>
                <c:pt idx="31029">
                  <c:v>4.32</c:v>
                </c:pt>
                <c:pt idx="31030">
                  <c:v>4.33</c:v>
                </c:pt>
                <c:pt idx="31031">
                  <c:v>4.34</c:v>
                </c:pt>
                <c:pt idx="31032">
                  <c:v>4.3499999999999996</c:v>
                </c:pt>
                <c:pt idx="31033">
                  <c:v>4.37</c:v>
                </c:pt>
                <c:pt idx="31034">
                  <c:v>4.38</c:v>
                </c:pt>
                <c:pt idx="31035">
                  <c:v>4.3899999999999997</c:v>
                </c:pt>
                <c:pt idx="31036">
                  <c:v>4.4000000000000004</c:v>
                </c:pt>
                <c:pt idx="31037">
                  <c:v>4.41</c:v>
                </c:pt>
                <c:pt idx="31038">
                  <c:v>4.43</c:v>
                </c:pt>
                <c:pt idx="31039">
                  <c:v>4.4400000000000004</c:v>
                </c:pt>
                <c:pt idx="31040">
                  <c:v>4.45</c:v>
                </c:pt>
                <c:pt idx="31041">
                  <c:v>4.46</c:v>
                </c:pt>
                <c:pt idx="31042">
                  <c:v>4.4800000000000004</c:v>
                </c:pt>
                <c:pt idx="31043">
                  <c:v>4.49</c:v>
                </c:pt>
                <c:pt idx="31044">
                  <c:v>4.5</c:v>
                </c:pt>
                <c:pt idx="31045">
                  <c:v>4.51</c:v>
                </c:pt>
                <c:pt idx="31046">
                  <c:v>4.53</c:v>
                </c:pt>
                <c:pt idx="31047">
                  <c:v>4.54</c:v>
                </c:pt>
                <c:pt idx="31048">
                  <c:v>4.55</c:v>
                </c:pt>
                <c:pt idx="31049">
                  <c:v>4.5599999999999996</c:v>
                </c:pt>
                <c:pt idx="31050">
                  <c:v>4.57</c:v>
                </c:pt>
                <c:pt idx="31051">
                  <c:v>4.57</c:v>
                </c:pt>
                <c:pt idx="31052">
                  <c:v>4.59</c:v>
                </c:pt>
                <c:pt idx="31053">
                  <c:v>4.6100000000000003</c:v>
                </c:pt>
                <c:pt idx="31054">
                  <c:v>4.62</c:v>
                </c:pt>
                <c:pt idx="31055">
                  <c:v>4.6399999999999997</c:v>
                </c:pt>
                <c:pt idx="31056">
                  <c:v>4.66</c:v>
                </c:pt>
                <c:pt idx="31057">
                  <c:v>4.67</c:v>
                </c:pt>
                <c:pt idx="31058">
                  <c:v>4.68</c:v>
                </c:pt>
                <c:pt idx="31059">
                  <c:v>4.68</c:v>
                </c:pt>
                <c:pt idx="31060">
                  <c:v>4.7</c:v>
                </c:pt>
                <c:pt idx="31061">
                  <c:v>4.71</c:v>
                </c:pt>
                <c:pt idx="31062">
                  <c:v>4.72</c:v>
                </c:pt>
                <c:pt idx="31063">
                  <c:v>4.7300000000000004</c:v>
                </c:pt>
                <c:pt idx="31064">
                  <c:v>4.7300000000000004</c:v>
                </c:pt>
                <c:pt idx="31065">
                  <c:v>4.74</c:v>
                </c:pt>
                <c:pt idx="31066">
                  <c:v>4.75</c:v>
                </c:pt>
                <c:pt idx="31067">
                  <c:v>4.76</c:v>
                </c:pt>
                <c:pt idx="31068">
                  <c:v>4.7699999999999996</c:v>
                </c:pt>
                <c:pt idx="31069">
                  <c:v>4.78</c:v>
                </c:pt>
                <c:pt idx="31070">
                  <c:v>4.79</c:v>
                </c:pt>
                <c:pt idx="31071">
                  <c:v>4.8</c:v>
                </c:pt>
                <c:pt idx="31072">
                  <c:v>4.8099999999999996</c:v>
                </c:pt>
                <c:pt idx="31073">
                  <c:v>4.83</c:v>
                </c:pt>
                <c:pt idx="31074">
                  <c:v>4.83</c:v>
                </c:pt>
                <c:pt idx="31075">
                  <c:v>4.84</c:v>
                </c:pt>
                <c:pt idx="31076">
                  <c:v>4.8499999999999996</c:v>
                </c:pt>
                <c:pt idx="31077">
                  <c:v>4.8499999999999996</c:v>
                </c:pt>
                <c:pt idx="31078">
                  <c:v>4.8600000000000003</c:v>
                </c:pt>
                <c:pt idx="31079">
                  <c:v>4.87</c:v>
                </c:pt>
                <c:pt idx="31080">
                  <c:v>4.87</c:v>
                </c:pt>
                <c:pt idx="31081">
                  <c:v>4.87</c:v>
                </c:pt>
                <c:pt idx="31082">
                  <c:v>4.88</c:v>
                </c:pt>
                <c:pt idx="31083">
                  <c:v>4.8899999999999997</c:v>
                </c:pt>
                <c:pt idx="31084">
                  <c:v>4.9000000000000004</c:v>
                </c:pt>
                <c:pt idx="31085">
                  <c:v>4.9000000000000004</c:v>
                </c:pt>
                <c:pt idx="31086">
                  <c:v>4.91</c:v>
                </c:pt>
                <c:pt idx="31087">
                  <c:v>4.92</c:v>
                </c:pt>
                <c:pt idx="31088">
                  <c:v>4.92</c:v>
                </c:pt>
                <c:pt idx="31089">
                  <c:v>4.93</c:v>
                </c:pt>
                <c:pt idx="31090">
                  <c:v>4.93</c:v>
                </c:pt>
                <c:pt idx="31091">
                  <c:v>4.9400000000000004</c:v>
                </c:pt>
                <c:pt idx="31092">
                  <c:v>4.9400000000000004</c:v>
                </c:pt>
                <c:pt idx="31093">
                  <c:v>4.95</c:v>
                </c:pt>
                <c:pt idx="31094">
                  <c:v>4.95</c:v>
                </c:pt>
                <c:pt idx="31095">
                  <c:v>4.96</c:v>
                </c:pt>
                <c:pt idx="31096">
                  <c:v>4.96</c:v>
                </c:pt>
                <c:pt idx="31097">
                  <c:v>4.97</c:v>
                </c:pt>
                <c:pt idx="31098">
                  <c:v>4.97</c:v>
                </c:pt>
                <c:pt idx="31099">
                  <c:v>4.9800000000000004</c:v>
                </c:pt>
                <c:pt idx="31100">
                  <c:v>4.9800000000000004</c:v>
                </c:pt>
                <c:pt idx="31101">
                  <c:v>4.99</c:v>
                </c:pt>
                <c:pt idx="31102">
                  <c:v>4.9800000000000004</c:v>
                </c:pt>
                <c:pt idx="31103">
                  <c:v>4.99</c:v>
                </c:pt>
                <c:pt idx="31104">
                  <c:v>4.99</c:v>
                </c:pt>
                <c:pt idx="31105">
                  <c:v>4.99</c:v>
                </c:pt>
                <c:pt idx="31106">
                  <c:v>4.99</c:v>
                </c:pt>
                <c:pt idx="31107">
                  <c:v>5</c:v>
                </c:pt>
                <c:pt idx="31108">
                  <c:v>5</c:v>
                </c:pt>
                <c:pt idx="31109">
                  <c:v>5</c:v>
                </c:pt>
                <c:pt idx="31110">
                  <c:v>5</c:v>
                </c:pt>
                <c:pt idx="31111">
                  <c:v>5</c:v>
                </c:pt>
                <c:pt idx="31112">
                  <c:v>5</c:v>
                </c:pt>
                <c:pt idx="31113">
                  <c:v>5</c:v>
                </c:pt>
                <c:pt idx="31114">
                  <c:v>5</c:v>
                </c:pt>
                <c:pt idx="31115">
                  <c:v>5</c:v>
                </c:pt>
                <c:pt idx="31116">
                  <c:v>5</c:v>
                </c:pt>
                <c:pt idx="31117">
                  <c:v>5</c:v>
                </c:pt>
                <c:pt idx="31118">
                  <c:v>4.99</c:v>
                </c:pt>
                <c:pt idx="31119">
                  <c:v>4.99</c:v>
                </c:pt>
                <c:pt idx="31120">
                  <c:v>4.99</c:v>
                </c:pt>
                <c:pt idx="31121">
                  <c:v>4.99</c:v>
                </c:pt>
                <c:pt idx="31122">
                  <c:v>4.99</c:v>
                </c:pt>
                <c:pt idx="31123">
                  <c:v>4.99</c:v>
                </c:pt>
                <c:pt idx="31124">
                  <c:v>4.99</c:v>
                </c:pt>
                <c:pt idx="31125">
                  <c:v>4.99</c:v>
                </c:pt>
                <c:pt idx="31126">
                  <c:v>4.9800000000000004</c:v>
                </c:pt>
                <c:pt idx="31127">
                  <c:v>4.9800000000000004</c:v>
                </c:pt>
                <c:pt idx="31128">
                  <c:v>4.97</c:v>
                </c:pt>
                <c:pt idx="31129">
                  <c:v>4.97</c:v>
                </c:pt>
                <c:pt idx="31130">
                  <c:v>4.96</c:v>
                </c:pt>
                <c:pt idx="31131">
                  <c:v>4.96</c:v>
                </c:pt>
                <c:pt idx="31132">
                  <c:v>4.96</c:v>
                </c:pt>
                <c:pt idx="31133">
                  <c:v>4.96</c:v>
                </c:pt>
                <c:pt idx="31134">
                  <c:v>4.95</c:v>
                </c:pt>
                <c:pt idx="31135">
                  <c:v>4.95</c:v>
                </c:pt>
                <c:pt idx="31136">
                  <c:v>4.9400000000000004</c:v>
                </c:pt>
                <c:pt idx="31137">
                  <c:v>4.9400000000000004</c:v>
                </c:pt>
                <c:pt idx="31138">
                  <c:v>4.93</c:v>
                </c:pt>
                <c:pt idx="31139">
                  <c:v>4.92</c:v>
                </c:pt>
                <c:pt idx="31140">
                  <c:v>4.91</c:v>
                </c:pt>
                <c:pt idx="31141">
                  <c:v>4.91</c:v>
                </c:pt>
                <c:pt idx="31142">
                  <c:v>4.9000000000000004</c:v>
                </c:pt>
                <c:pt idx="31143">
                  <c:v>4.9000000000000004</c:v>
                </c:pt>
                <c:pt idx="31144">
                  <c:v>4.8899999999999997</c:v>
                </c:pt>
                <c:pt idx="31145">
                  <c:v>4.88</c:v>
                </c:pt>
                <c:pt idx="31146">
                  <c:v>4.87</c:v>
                </c:pt>
                <c:pt idx="31147">
                  <c:v>4.87</c:v>
                </c:pt>
                <c:pt idx="31148">
                  <c:v>4.8600000000000003</c:v>
                </c:pt>
                <c:pt idx="31149">
                  <c:v>4.8499999999999996</c:v>
                </c:pt>
                <c:pt idx="31150">
                  <c:v>4.84</c:v>
                </c:pt>
                <c:pt idx="31151">
                  <c:v>4.83</c:v>
                </c:pt>
                <c:pt idx="31152">
                  <c:v>4.83</c:v>
                </c:pt>
                <c:pt idx="31153">
                  <c:v>4.82</c:v>
                </c:pt>
                <c:pt idx="31154">
                  <c:v>4.8099999999999996</c:v>
                </c:pt>
                <c:pt idx="31155">
                  <c:v>4.8</c:v>
                </c:pt>
                <c:pt idx="31156">
                  <c:v>4.8</c:v>
                </c:pt>
                <c:pt idx="31157">
                  <c:v>4.79</c:v>
                </c:pt>
                <c:pt idx="31158">
                  <c:v>4.78</c:v>
                </c:pt>
                <c:pt idx="31159">
                  <c:v>4.7699999999999996</c:v>
                </c:pt>
                <c:pt idx="31160">
                  <c:v>4.76</c:v>
                </c:pt>
                <c:pt idx="31161">
                  <c:v>4.75</c:v>
                </c:pt>
                <c:pt idx="31162">
                  <c:v>4.74</c:v>
                </c:pt>
                <c:pt idx="31163">
                  <c:v>4.66</c:v>
                </c:pt>
                <c:pt idx="31164">
                  <c:v>4.3600000000000003</c:v>
                </c:pt>
                <c:pt idx="31165">
                  <c:v>4.08</c:v>
                </c:pt>
                <c:pt idx="31166">
                  <c:v>3.72</c:v>
                </c:pt>
                <c:pt idx="31167">
                  <c:v>3.42</c:v>
                </c:pt>
                <c:pt idx="31168">
                  <c:v>3.17</c:v>
                </c:pt>
                <c:pt idx="31169">
                  <c:v>2.98</c:v>
                </c:pt>
                <c:pt idx="31170">
                  <c:v>2.82</c:v>
                </c:pt>
                <c:pt idx="31171">
                  <c:v>2.62</c:v>
                </c:pt>
                <c:pt idx="31172">
                  <c:v>2.59</c:v>
                </c:pt>
                <c:pt idx="31173">
                  <c:v>2.35</c:v>
                </c:pt>
                <c:pt idx="31174">
                  <c:v>2.27</c:v>
                </c:pt>
                <c:pt idx="31175">
                  <c:v>2.2000000000000002</c:v>
                </c:pt>
                <c:pt idx="31176">
                  <c:v>2.1800000000000002</c:v>
                </c:pt>
                <c:pt idx="31177">
                  <c:v>2.17</c:v>
                </c:pt>
                <c:pt idx="31178">
                  <c:v>2.17</c:v>
                </c:pt>
                <c:pt idx="31179">
                  <c:v>2.11</c:v>
                </c:pt>
                <c:pt idx="31180">
                  <c:v>2.09</c:v>
                </c:pt>
                <c:pt idx="31181">
                  <c:v>2.09</c:v>
                </c:pt>
                <c:pt idx="31182">
                  <c:v>2.0699999999999998</c:v>
                </c:pt>
                <c:pt idx="31183">
                  <c:v>2.08</c:v>
                </c:pt>
                <c:pt idx="31184">
                  <c:v>2.1</c:v>
                </c:pt>
                <c:pt idx="31185">
                  <c:v>2.12</c:v>
                </c:pt>
                <c:pt idx="31186">
                  <c:v>2.13</c:v>
                </c:pt>
                <c:pt idx="31187">
                  <c:v>2.16</c:v>
                </c:pt>
                <c:pt idx="31188">
                  <c:v>2.2799999999999998</c:v>
                </c:pt>
                <c:pt idx="31189">
                  <c:v>2.4500000000000002</c:v>
                </c:pt>
                <c:pt idx="31190">
                  <c:v>2.6</c:v>
                </c:pt>
                <c:pt idx="31191">
                  <c:v>2.8</c:v>
                </c:pt>
                <c:pt idx="31192">
                  <c:v>2.98</c:v>
                </c:pt>
                <c:pt idx="31193">
                  <c:v>3.07</c:v>
                </c:pt>
                <c:pt idx="31194">
                  <c:v>3.2</c:v>
                </c:pt>
                <c:pt idx="31195">
                  <c:v>3.3</c:v>
                </c:pt>
                <c:pt idx="31196">
                  <c:v>3.38</c:v>
                </c:pt>
                <c:pt idx="31197">
                  <c:v>3.48</c:v>
                </c:pt>
                <c:pt idx="31198">
                  <c:v>3.5</c:v>
                </c:pt>
                <c:pt idx="31199">
                  <c:v>3.52</c:v>
                </c:pt>
                <c:pt idx="31200">
                  <c:v>3.54</c:v>
                </c:pt>
                <c:pt idx="31201">
                  <c:v>3.55</c:v>
                </c:pt>
                <c:pt idx="31202">
                  <c:v>3.56</c:v>
                </c:pt>
                <c:pt idx="31203">
                  <c:v>3.57</c:v>
                </c:pt>
                <c:pt idx="31204">
                  <c:v>3.58</c:v>
                </c:pt>
                <c:pt idx="31205">
                  <c:v>3.58</c:v>
                </c:pt>
                <c:pt idx="31206">
                  <c:v>3.58</c:v>
                </c:pt>
                <c:pt idx="31207">
                  <c:v>3.58</c:v>
                </c:pt>
                <c:pt idx="31208">
                  <c:v>3.58</c:v>
                </c:pt>
                <c:pt idx="31209">
                  <c:v>3.57</c:v>
                </c:pt>
                <c:pt idx="31210">
                  <c:v>3.56</c:v>
                </c:pt>
                <c:pt idx="31211">
                  <c:v>3.56</c:v>
                </c:pt>
                <c:pt idx="31212">
                  <c:v>3.55</c:v>
                </c:pt>
                <c:pt idx="31213">
                  <c:v>3.54</c:v>
                </c:pt>
                <c:pt idx="31214">
                  <c:v>3.51</c:v>
                </c:pt>
                <c:pt idx="31215">
                  <c:v>3.5</c:v>
                </c:pt>
                <c:pt idx="31216">
                  <c:v>3.5</c:v>
                </c:pt>
                <c:pt idx="31217">
                  <c:v>3.48</c:v>
                </c:pt>
                <c:pt idx="31218">
                  <c:v>3.47</c:v>
                </c:pt>
                <c:pt idx="31219">
                  <c:v>3.42</c:v>
                </c:pt>
                <c:pt idx="31220">
                  <c:v>3.36</c:v>
                </c:pt>
                <c:pt idx="31221">
                  <c:v>3.36</c:v>
                </c:pt>
                <c:pt idx="31222">
                  <c:v>3.34</c:v>
                </c:pt>
                <c:pt idx="31223">
                  <c:v>3.3</c:v>
                </c:pt>
                <c:pt idx="31224">
                  <c:v>3.28</c:v>
                </c:pt>
                <c:pt idx="31225">
                  <c:v>3.26</c:v>
                </c:pt>
                <c:pt idx="31226">
                  <c:v>3.2</c:v>
                </c:pt>
                <c:pt idx="31227">
                  <c:v>3.2</c:v>
                </c:pt>
                <c:pt idx="31228">
                  <c:v>3.18</c:v>
                </c:pt>
                <c:pt idx="31229">
                  <c:v>3.16</c:v>
                </c:pt>
                <c:pt idx="31230">
                  <c:v>3.14</c:v>
                </c:pt>
                <c:pt idx="31231">
                  <c:v>3.12</c:v>
                </c:pt>
                <c:pt idx="31232">
                  <c:v>3.08</c:v>
                </c:pt>
                <c:pt idx="31233">
                  <c:v>3.06</c:v>
                </c:pt>
                <c:pt idx="31234">
                  <c:v>3.06</c:v>
                </c:pt>
                <c:pt idx="31235">
                  <c:v>3.04</c:v>
                </c:pt>
                <c:pt idx="31236">
                  <c:v>3.02</c:v>
                </c:pt>
                <c:pt idx="31237">
                  <c:v>3.01</c:v>
                </c:pt>
                <c:pt idx="31238">
                  <c:v>2.99</c:v>
                </c:pt>
                <c:pt idx="31239">
                  <c:v>2.98</c:v>
                </c:pt>
                <c:pt idx="31240">
                  <c:v>2.98</c:v>
                </c:pt>
                <c:pt idx="31241">
                  <c:v>2.96</c:v>
                </c:pt>
                <c:pt idx="31242">
                  <c:v>2.95</c:v>
                </c:pt>
                <c:pt idx="31243">
                  <c:v>2.94</c:v>
                </c:pt>
                <c:pt idx="31244">
                  <c:v>2.93</c:v>
                </c:pt>
                <c:pt idx="31245">
                  <c:v>2.92</c:v>
                </c:pt>
                <c:pt idx="31246">
                  <c:v>2.89</c:v>
                </c:pt>
                <c:pt idx="31247">
                  <c:v>2.88</c:v>
                </c:pt>
                <c:pt idx="31248">
                  <c:v>2.87</c:v>
                </c:pt>
                <c:pt idx="31249">
                  <c:v>2.86</c:v>
                </c:pt>
                <c:pt idx="31250">
                  <c:v>2.85</c:v>
                </c:pt>
                <c:pt idx="31251">
                  <c:v>2.84</c:v>
                </c:pt>
                <c:pt idx="31252">
                  <c:v>2.83</c:v>
                </c:pt>
                <c:pt idx="31253">
                  <c:v>2.8</c:v>
                </c:pt>
                <c:pt idx="31254">
                  <c:v>2.79</c:v>
                </c:pt>
                <c:pt idx="31255">
                  <c:v>2.78</c:v>
                </c:pt>
                <c:pt idx="31256">
                  <c:v>2.76</c:v>
                </c:pt>
                <c:pt idx="31257">
                  <c:v>2.75</c:v>
                </c:pt>
                <c:pt idx="31258">
                  <c:v>2.74</c:v>
                </c:pt>
                <c:pt idx="31259">
                  <c:v>2.73</c:v>
                </c:pt>
                <c:pt idx="31260">
                  <c:v>2.72</c:v>
                </c:pt>
                <c:pt idx="31261">
                  <c:v>2.71</c:v>
                </c:pt>
                <c:pt idx="31262">
                  <c:v>2.68</c:v>
                </c:pt>
                <c:pt idx="31263">
                  <c:v>2.67</c:v>
                </c:pt>
                <c:pt idx="31264">
                  <c:v>2.67</c:v>
                </c:pt>
                <c:pt idx="31265">
                  <c:v>2.66</c:v>
                </c:pt>
                <c:pt idx="31266">
                  <c:v>2.66</c:v>
                </c:pt>
                <c:pt idx="31267">
                  <c:v>2.65</c:v>
                </c:pt>
                <c:pt idx="31268">
                  <c:v>2.65</c:v>
                </c:pt>
                <c:pt idx="31269">
                  <c:v>2.65</c:v>
                </c:pt>
                <c:pt idx="31270">
                  <c:v>2.65</c:v>
                </c:pt>
                <c:pt idx="31271">
                  <c:v>2.65</c:v>
                </c:pt>
                <c:pt idx="31272">
                  <c:v>2.66</c:v>
                </c:pt>
                <c:pt idx="31273">
                  <c:v>2.66</c:v>
                </c:pt>
                <c:pt idx="31274">
                  <c:v>2.66</c:v>
                </c:pt>
                <c:pt idx="31275">
                  <c:v>2.66</c:v>
                </c:pt>
                <c:pt idx="31276">
                  <c:v>2.66</c:v>
                </c:pt>
                <c:pt idx="31277">
                  <c:v>2.66</c:v>
                </c:pt>
                <c:pt idx="31278">
                  <c:v>2.67</c:v>
                </c:pt>
                <c:pt idx="31279">
                  <c:v>2.68</c:v>
                </c:pt>
                <c:pt idx="31280">
                  <c:v>2.69</c:v>
                </c:pt>
                <c:pt idx="31281">
                  <c:v>2.7</c:v>
                </c:pt>
                <c:pt idx="31282">
                  <c:v>2.72</c:v>
                </c:pt>
                <c:pt idx="31283">
                  <c:v>2.74</c:v>
                </c:pt>
                <c:pt idx="31284">
                  <c:v>2.74</c:v>
                </c:pt>
                <c:pt idx="31285">
                  <c:v>2.75</c:v>
                </c:pt>
                <c:pt idx="31286">
                  <c:v>2.75</c:v>
                </c:pt>
                <c:pt idx="31287">
                  <c:v>2.74</c:v>
                </c:pt>
                <c:pt idx="31288">
                  <c:v>2.73</c:v>
                </c:pt>
                <c:pt idx="31289">
                  <c:v>2.72</c:v>
                </c:pt>
                <c:pt idx="31290">
                  <c:v>2.72</c:v>
                </c:pt>
                <c:pt idx="31291">
                  <c:v>2.71</c:v>
                </c:pt>
                <c:pt idx="31292">
                  <c:v>2.68</c:v>
                </c:pt>
                <c:pt idx="31293">
                  <c:v>2.67</c:v>
                </c:pt>
                <c:pt idx="31294">
                  <c:v>2.66</c:v>
                </c:pt>
                <c:pt idx="31295">
                  <c:v>2.64</c:v>
                </c:pt>
                <c:pt idx="31296">
                  <c:v>2.62</c:v>
                </c:pt>
                <c:pt idx="31297">
                  <c:v>2.6</c:v>
                </c:pt>
                <c:pt idx="31298">
                  <c:v>2.59</c:v>
                </c:pt>
                <c:pt idx="31299">
                  <c:v>2.58</c:v>
                </c:pt>
                <c:pt idx="31300">
                  <c:v>2.57</c:v>
                </c:pt>
                <c:pt idx="31301">
                  <c:v>2.56</c:v>
                </c:pt>
                <c:pt idx="31302">
                  <c:v>2.54</c:v>
                </c:pt>
                <c:pt idx="31303">
                  <c:v>2.52</c:v>
                </c:pt>
                <c:pt idx="31304">
                  <c:v>2.46</c:v>
                </c:pt>
                <c:pt idx="31305">
                  <c:v>2.4500000000000002</c:v>
                </c:pt>
                <c:pt idx="31306">
                  <c:v>2.44</c:v>
                </c:pt>
                <c:pt idx="31307">
                  <c:v>2.42</c:v>
                </c:pt>
                <c:pt idx="31308">
                  <c:v>2.4</c:v>
                </c:pt>
                <c:pt idx="31309">
                  <c:v>2.39</c:v>
                </c:pt>
                <c:pt idx="31310">
                  <c:v>2.37</c:v>
                </c:pt>
                <c:pt idx="31311">
                  <c:v>2.36</c:v>
                </c:pt>
                <c:pt idx="31312">
                  <c:v>2.36</c:v>
                </c:pt>
                <c:pt idx="31313">
                  <c:v>2.35</c:v>
                </c:pt>
                <c:pt idx="31314">
                  <c:v>2.34</c:v>
                </c:pt>
                <c:pt idx="31315">
                  <c:v>2.3199999999999998</c:v>
                </c:pt>
                <c:pt idx="31316">
                  <c:v>2.29</c:v>
                </c:pt>
                <c:pt idx="31317">
                  <c:v>2.2799999999999998</c:v>
                </c:pt>
                <c:pt idx="31318">
                  <c:v>2.2799999999999998</c:v>
                </c:pt>
                <c:pt idx="31319">
                  <c:v>2.2599999999999998</c:v>
                </c:pt>
                <c:pt idx="31320">
                  <c:v>2.25</c:v>
                </c:pt>
                <c:pt idx="31321">
                  <c:v>2.2400000000000002</c:v>
                </c:pt>
                <c:pt idx="31322">
                  <c:v>2.21</c:v>
                </c:pt>
                <c:pt idx="31323">
                  <c:v>2.21</c:v>
                </c:pt>
                <c:pt idx="31324">
                  <c:v>2.2000000000000002</c:v>
                </c:pt>
                <c:pt idx="31325">
                  <c:v>2.2000000000000002</c:v>
                </c:pt>
                <c:pt idx="31326">
                  <c:v>2.19</c:v>
                </c:pt>
                <c:pt idx="31327">
                  <c:v>2.19</c:v>
                </c:pt>
                <c:pt idx="31328">
                  <c:v>2.1800000000000002</c:v>
                </c:pt>
                <c:pt idx="31329">
                  <c:v>2.19</c:v>
                </c:pt>
                <c:pt idx="31330">
                  <c:v>2.19</c:v>
                </c:pt>
                <c:pt idx="31331">
                  <c:v>2.2000000000000002</c:v>
                </c:pt>
                <c:pt idx="31332">
                  <c:v>2.21</c:v>
                </c:pt>
                <c:pt idx="31333">
                  <c:v>2.2200000000000002</c:v>
                </c:pt>
                <c:pt idx="31334">
                  <c:v>2.2200000000000002</c:v>
                </c:pt>
                <c:pt idx="31335">
                  <c:v>2.23</c:v>
                </c:pt>
                <c:pt idx="31336">
                  <c:v>2.2400000000000002</c:v>
                </c:pt>
                <c:pt idx="31337">
                  <c:v>2.25</c:v>
                </c:pt>
                <c:pt idx="31338">
                  <c:v>2.27</c:v>
                </c:pt>
                <c:pt idx="31339">
                  <c:v>2.2799999999999998</c:v>
                </c:pt>
                <c:pt idx="31340">
                  <c:v>2.2999999999999998</c:v>
                </c:pt>
                <c:pt idx="31341">
                  <c:v>2.3199999999999998</c:v>
                </c:pt>
                <c:pt idx="31342">
                  <c:v>2.2999999999999998</c:v>
                </c:pt>
                <c:pt idx="31343">
                  <c:v>2.31</c:v>
                </c:pt>
                <c:pt idx="31344">
                  <c:v>2.31</c:v>
                </c:pt>
                <c:pt idx="31345">
                  <c:v>2.31</c:v>
                </c:pt>
                <c:pt idx="31346">
                  <c:v>2.31</c:v>
                </c:pt>
                <c:pt idx="31347">
                  <c:v>2.31</c:v>
                </c:pt>
                <c:pt idx="31348">
                  <c:v>2.31</c:v>
                </c:pt>
                <c:pt idx="31349">
                  <c:v>2.31</c:v>
                </c:pt>
                <c:pt idx="31350">
                  <c:v>2.31</c:v>
                </c:pt>
                <c:pt idx="31351">
                  <c:v>2.31</c:v>
                </c:pt>
                <c:pt idx="31352">
                  <c:v>2.31</c:v>
                </c:pt>
                <c:pt idx="31353">
                  <c:v>2.31</c:v>
                </c:pt>
                <c:pt idx="31354">
                  <c:v>2.31</c:v>
                </c:pt>
                <c:pt idx="31355">
                  <c:v>2.31</c:v>
                </c:pt>
                <c:pt idx="31356">
                  <c:v>2.31</c:v>
                </c:pt>
                <c:pt idx="31357">
                  <c:v>2.31</c:v>
                </c:pt>
                <c:pt idx="31358">
                  <c:v>2.3199999999999998</c:v>
                </c:pt>
                <c:pt idx="31359">
                  <c:v>2.3199999999999998</c:v>
                </c:pt>
                <c:pt idx="31360">
                  <c:v>2.3199999999999998</c:v>
                </c:pt>
                <c:pt idx="31361">
                  <c:v>2.34</c:v>
                </c:pt>
                <c:pt idx="31362">
                  <c:v>2.37</c:v>
                </c:pt>
                <c:pt idx="31363">
                  <c:v>2.38</c:v>
                </c:pt>
                <c:pt idx="31364">
                  <c:v>2.38</c:v>
                </c:pt>
                <c:pt idx="31365">
                  <c:v>2.37</c:v>
                </c:pt>
                <c:pt idx="31366">
                  <c:v>2.37</c:v>
                </c:pt>
                <c:pt idx="31367">
                  <c:v>2.36</c:v>
                </c:pt>
                <c:pt idx="31368">
                  <c:v>2.35</c:v>
                </c:pt>
                <c:pt idx="31369">
                  <c:v>2.34</c:v>
                </c:pt>
                <c:pt idx="31370">
                  <c:v>2.33</c:v>
                </c:pt>
                <c:pt idx="31371">
                  <c:v>2.31</c:v>
                </c:pt>
                <c:pt idx="31372">
                  <c:v>2.2999999999999998</c:v>
                </c:pt>
                <c:pt idx="31373">
                  <c:v>2.2799999999999998</c:v>
                </c:pt>
                <c:pt idx="31374">
                  <c:v>2.2599999999999998</c:v>
                </c:pt>
                <c:pt idx="31375">
                  <c:v>2.2400000000000002</c:v>
                </c:pt>
                <c:pt idx="31376">
                  <c:v>2.2200000000000002</c:v>
                </c:pt>
                <c:pt idx="31377">
                  <c:v>2.2000000000000002</c:v>
                </c:pt>
                <c:pt idx="31378">
                  <c:v>2.1800000000000002</c:v>
                </c:pt>
                <c:pt idx="31379">
                  <c:v>2.12</c:v>
                </c:pt>
                <c:pt idx="31380">
                  <c:v>2.16</c:v>
                </c:pt>
                <c:pt idx="31381">
                  <c:v>2.14</c:v>
                </c:pt>
                <c:pt idx="31382">
                  <c:v>2.12</c:v>
                </c:pt>
                <c:pt idx="31383">
                  <c:v>2.11</c:v>
                </c:pt>
                <c:pt idx="31384">
                  <c:v>2.1</c:v>
                </c:pt>
                <c:pt idx="31385">
                  <c:v>2.08</c:v>
                </c:pt>
                <c:pt idx="31386">
                  <c:v>2.06</c:v>
                </c:pt>
                <c:pt idx="31387">
                  <c:v>2.0699999999999998</c:v>
                </c:pt>
                <c:pt idx="31388">
                  <c:v>2.06</c:v>
                </c:pt>
                <c:pt idx="31389">
                  <c:v>2.0499999999999998</c:v>
                </c:pt>
                <c:pt idx="31390">
                  <c:v>2.04</c:v>
                </c:pt>
                <c:pt idx="31391">
                  <c:v>2.04</c:v>
                </c:pt>
                <c:pt idx="31392">
                  <c:v>2.04</c:v>
                </c:pt>
                <c:pt idx="31393">
                  <c:v>2.04</c:v>
                </c:pt>
                <c:pt idx="31394">
                  <c:v>2.04</c:v>
                </c:pt>
                <c:pt idx="31395">
                  <c:v>2.04</c:v>
                </c:pt>
                <c:pt idx="31396">
                  <c:v>2.04</c:v>
                </c:pt>
                <c:pt idx="31397">
                  <c:v>2.04</c:v>
                </c:pt>
                <c:pt idx="31398">
                  <c:v>2.04</c:v>
                </c:pt>
                <c:pt idx="31399">
                  <c:v>2.04</c:v>
                </c:pt>
                <c:pt idx="31400">
                  <c:v>2.04</c:v>
                </c:pt>
                <c:pt idx="31401">
                  <c:v>2.04</c:v>
                </c:pt>
                <c:pt idx="31402">
                  <c:v>2.04</c:v>
                </c:pt>
                <c:pt idx="31403">
                  <c:v>2.04</c:v>
                </c:pt>
                <c:pt idx="31404">
                  <c:v>2.04</c:v>
                </c:pt>
                <c:pt idx="31405">
                  <c:v>2.04</c:v>
                </c:pt>
                <c:pt idx="31406">
                  <c:v>2.04</c:v>
                </c:pt>
                <c:pt idx="31407">
                  <c:v>2.04</c:v>
                </c:pt>
                <c:pt idx="31408">
                  <c:v>2.04</c:v>
                </c:pt>
                <c:pt idx="31409">
                  <c:v>2.04</c:v>
                </c:pt>
                <c:pt idx="31410">
                  <c:v>2.04</c:v>
                </c:pt>
                <c:pt idx="31411">
                  <c:v>2.04</c:v>
                </c:pt>
                <c:pt idx="31412">
                  <c:v>2.04</c:v>
                </c:pt>
                <c:pt idx="31413">
                  <c:v>2.04</c:v>
                </c:pt>
                <c:pt idx="31414">
                  <c:v>2.04</c:v>
                </c:pt>
                <c:pt idx="31415">
                  <c:v>2.04</c:v>
                </c:pt>
                <c:pt idx="31416">
                  <c:v>2.04</c:v>
                </c:pt>
                <c:pt idx="31417">
                  <c:v>2.04</c:v>
                </c:pt>
                <c:pt idx="31418">
                  <c:v>2.04</c:v>
                </c:pt>
                <c:pt idx="31419">
                  <c:v>2.04</c:v>
                </c:pt>
                <c:pt idx="31420">
                  <c:v>2.04</c:v>
                </c:pt>
                <c:pt idx="31421">
                  <c:v>2.04</c:v>
                </c:pt>
                <c:pt idx="31422">
                  <c:v>2.04</c:v>
                </c:pt>
                <c:pt idx="31423">
                  <c:v>2.04</c:v>
                </c:pt>
                <c:pt idx="31424">
                  <c:v>2.04</c:v>
                </c:pt>
                <c:pt idx="31425">
                  <c:v>2.04</c:v>
                </c:pt>
                <c:pt idx="31426">
                  <c:v>2.0299999999999998</c:v>
                </c:pt>
                <c:pt idx="31427">
                  <c:v>2.02</c:v>
                </c:pt>
                <c:pt idx="31428">
                  <c:v>2.0099999999999998</c:v>
                </c:pt>
                <c:pt idx="31429">
                  <c:v>2.0099999999999998</c:v>
                </c:pt>
                <c:pt idx="31430">
                  <c:v>2</c:v>
                </c:pt>
                <c:pt idx="31431">
                  <c:v>1.98</c:v>
                </c:pt>
                <c:pt idx="31432">
                  <c:v>1.94</c:v>
                </c:pt>
                <c:pt idx="31433">
                  <c:v>1.94</c:v>
                </c:pt>
                <c:pt idx="31434">
                  <c:v>1.94</c:v>
                </c:pt>
                <c:pt idx="31435">
                  <c:v>1.94</c:v>
                </c:pt>
                <c:pt idx="31436">
                  <c:v>1.92</c:v>
                </c:pt>
                <c:pt idx="31437">
                  <c:v>1.92</c:v>
                </c:pt>
                <c:pt idx="31438">
                  <c:v>1.91</c:v>
                </c:pt>
                <c:pt idx="31439">
                  <c:v>1.91</c:v>
                </c:pt>
                <c:pt idx="31440">
                  <c:v>1.9</c:v>
                </c:pt>
                <c:pt idx="31441">
                  <c:v>1.9</c:v>
                </c:pt>
                <c:pt idx="31442">
                  <c:v>1.89</c:v>
                </c:pt>
                <c:pt idx="31443">
                  <c:v>1.89</c:v>
                </c:pt>
                <c:pt idx="31444">
                  <c:v>1.89</c:v>
                </c:pt>
                <c:pt idx="31445">
                  <c:v>1.89</c:v>
                </c:pt>
                <c:pt idx="31446">
                  <c:v>1.89</c:v>
                </c:pt>
                <c:pt idx="31447">
                  <c:v>1.88</c:v>
                </c:pt>
                <c:pt idx="31448">
                  <c:v>1.87</c:v>
                </c:pt>
                <c:pt idx="31449">
                  <c:v>1.87</c:v>
                </c:pt>
                <c:pt idx="31450">
                  <c:v>1.87</c:v>
                </c:pt>
                <c:pt idx="31451">
                  <c:v>1.87</c:v>
                </c:pt>
                <c:pt idx="31452">
                  <c:v>1.86</c:v>
                </c:pt>
                <c:pt idx="31453">
                  <c:v>1.86</c:v>
                </c:pt>
                <c:pt idx="31454">
                  <c:v>1.86</c:v>
                </c:pt>
                <c:pt idx="31455">
                  <c:v>1.86</c:v>
                </c:pt>
                <c:pt idx="31456">
                  <c:v>1.86</c:v>
                </c:pt>
                <c:pt idx="31457">
                  <c:v>1.86</c:v>
                </c:pt>
                <c:pt idx="31458">
                  <c:v>1.86</c:v>
                </c:pt>
                <c:pt idx="31459">
                  <c:v>1.86</c:v>
                </c:pt>
                <c:pt idx="31460">
                  <c:v>1.86</c:v>
                </c:pt>
                <c:pt idx="31461">
                  <c:v>1.87</c:v>
                </c:pt>
                <c:pt idx="31462">
                  <c:v>1.88</c:v>
                </c:pt>
                <c:pt idx="31463">
                  <c:v>1.9</c:v>
                </c:pt>
                <c:pt idx="31464">
                  <c:v>1.9</c:v>
                </c:pt>
                <c:pt idx="31465">
                  <c:v>1.91</c:v>
                </c:pt>
                <c:pt idx="31466">
                  <c:v>1.91</c:v>
                </c:pt>
                <c:pt idx="31467">
                  <c:v>1.9</c:v>
                </c:pt>
                <c:pt idx="31468">
                  <c:v>1.9</c:v>
                </c:pt>
                <c:pt idx="31469">
                  <c:v>1.89</c:v>
                </c:pt>
                <c:pt idx="31470">
                  <c:v>1.89</c:v>
                </c:pt>
                <c:pt idx="31471">
                  <c:v>1.89</c:v>
                </c:pt>
                <c:pt idx="31472">
                  <c:v>1.88</c:v>
                </c:pt>
                <c:pt idx="31473">
                  <c:v>1.88</c:v>
                </c:pt>
                <c:pt idx="31474">
                  <c:v>1.88</c:v>
                </c:pt>
                <c:pt idx="31475">
                  <c:v>1.87</c:v>
                </c:pt>
                <c:pt idx="31476">
                  <c:v>1.86</c:v>
                </c:pt>
                <c:pt idx="31477">
                  <c:v>1.8</c:v>
                </c:pt>
                <c:pt idx="31478">
                  <c:v>1.75</c:v>
                </c:pt>
                <c:pt idx="31479">
                  <c:v>1.7</c:v>
                </c:pt>
                <c:pt idx="31480">
                  <c:v>1.66</c:v>
                </c:pt>
                <c:pt idx="31481">
                  <c:v>1.66</c:v>
                </c:pt>
                <c:pt idx="31482">
                  <c:v>1.66</c:v>
                </c:pt>
                <c:pt idx="31483">
                  <c:v>1.66</c:v>
                </c:pt>
                <c:pt idx="31484">
                  <c:v>1.6</c:v>
                </c:pt>
                <c:pt idx="31485">
                  <c:v>1.56</c:v>
                </c:pt>
                <c:pt idx="31486">
                  <c:v>1.56</c:v>
                </c:pt>
                <c:pt idx="31487">
                  <c:v>1.57</c:v>
                </c:pt>
                <c:pt idx="31488">
                  <c:v>1.61</c:v>
                </c:pt>
                <c:pt idx="31489">
                  <c:v>1.61</c:v>
                </c:pt>
                <c:pt idx="31490">
                  <c:v>1.6</c:v>
                </c:pt>
                <c:pt idx="31491">
                  <c:v>1.61</c:v>
                </c:pt>
                <c:pt idx="31492">
                  <c:v>1.61</c:v>
                </c:pt>
                <c:pt idx="31493">
                  <c:v>1.61</c:v>
                </c:pt>
                <c:pt idx="31494">
                  <c:v>1.61</c:v>
                </c:pt>
                <c:pt idx="31495">
                  <c:v>1.61</c:v>
                </c:pt>
                <c:pt idx="31496">
                  <c:v>1.61</c:v>
                </c:pt>
                <c:pt idx="31497">
                  <c:v>1.61</c:v>
                </c:pt>
                <c:pt idx="31498">
                  <c:v>1.61</c:v>
                </c:pt>
                <c:pt idx="31499">
                  <c:v>1.61</c:v>
                </c:pt>
                <c:pt idx="31500">
                  <c:v>1.61</c:v>
                </c:pt>
                <c:pt idx="31501">
                  <c:v>1.61</c:v>
                </c:pt>
                <c:pt idx="31502">
                  <c:v>1.61</c:v>
                </c:pt>
                <c:pt idx="31503">
                  <c:v>1.61</c:v>
                </c:pt>
                <c:pt idx="31504">
                  <c:v>1.61</c:v>
                </c:pt>
                <c:pt idx="31505">
                  <c:v>1.61</c:v>
                </c:pt>
                <c:pt idx="31506">
                  <c:v>1.61</c:v>
                </c:pt>
                <c:pt idx="31507">
                  <c:v>1.61</c:v>
                </c:pt>
                <c:pt idx="31508">
                  <c:v>1.61</c:v>
                </c:pt>
                <c:pt idx="31509">
                  <c:v>1.65</c:v>
                </c:pt>
                <c:pt idx="31510">
                  <c:v>1.66</c:v>
                </c:pt>
                <c:pt idx="31511">
                  <c:v>1.7</c:v>
                </c:pt>
                <c:pt idx="31512">
                  <c:v>1.7</c:v>
                </c:pt>
                <c:pt idx="31513">
                  <c:v>1.7</c:v>
                </c:pt>
                <c:pt idx="31514">
                  <c:v>1.7</c:v>
                </c:pt>
                <c:pt idx="31515">
                  <c:v>1.7</c:v>
                </c:pt>
                <c:pt idx="31516">
                  <c:v>1.7</c:v>
                </c:pt>
                <c:pt idx="31517">
                  <c:v>1.7</c:v>
                </c:pt>
                <c:pt idx="31518">
                  <c:v>1.7</c:v>
                </c:pt>
                <c:pt idx="31519">
                  <c:v>1.7</c:v>
                </c:pt>
                <c:pt idx="31520">
                  <c:v>1.7</c:v>
                </c:pt>
                <c:pt idx="31521">
                  <c:v>1.7</c:v>
                </c:pt>
                <c:pt idx="31522">
                  <c:v>1.7</c:v>
                </c:pt>
                <c:pt idx="31523">
                  <c:v>1.7</c:v>
                </c:pt>
                <c:pt idx="31524">
                  <c:v>1.7</c:v>
                </c:pt>
                <c:pt idx="31525">
                  <c:v>1.7</c:v>
                </c:pt>
                <c:pt idx="31526">
                  <c:v>1.7</c:v>
                </c:pt>
                <c:pt idx="31527">
                  <c:v>1.7</c:v>
                </c:pt>
                <c:pt idx="31528">
                  <c:v>1.7</c:v>
                </c:pt>
                <c:pt idx="31529">
                  <c:v>1.7</c:v>
                </c:pt>
                <c:pt idx="31530">
                  <c:v>1.7</c:v>
                </c:pt>
                <c:pt idx="31531">
                  <c:v>1.7</c:v>
                </c:pt>
                <c:pt idx="31532">
                  <c:v>1.7</c:v>
                </c:pt>
                <c:pt idx="31533">
                  <c:v>1.7</c:v>
                </c:pt>
                <c:pt idx="31534">
                  <c:v>1.7</c:v>
                </c:pt>
                <c:pt idx="31535">
                  <c:v>1.71</c:v>
                </c:pt>
                <c:pt idx="31536">
                  <c:v>1.71</c:v>
                </c:pt>
                <c:pt idx="31537">
                  <c:v>1.71</c:v>
                </c:pt>
                <c:pt idx="31538">
                  <c:v>1.71</c:v>
                </c:pt>
                <c:pt idx="31539">
                  <c:v>1.71</c:v>
                </c:pt>
                <c:pt idx="31540">
                  <c:v>1.71</c:v>
                </c:pt>
                <c:pt idx="31541">
                  <c:v>1.71</c:v>
                </c:pt>
                <c:pt idx="31542">
                  <c:v>1.72</c:v>
                </c:pt>
                <c:pt idx="31543">
                  <c:v>1.72</c:v>
                </c:pt>
                <c:pt idx="31544">
                  <c:v>1.72</c:v>
                </c:pt>
                <c:pt idx="31545">
                  <c:v>1.72</c:v>
                </c:pt>
                <c:pt idx="31546">
                  <c:v>1.73</c:v>
                </c:pt>
                <c:pt idx="31547">
                  <c:v>1.73</c:v>
                </c:pt>
                <c:pt idx="31548">
                  <c:v>1.74</c:v>
                </c:pt>
                <c:pt idx="31549">
                  <c:v>1.74</c:v>
                </c:pt>
                <c:pt idx="31550">
                  <c:v>1.75</c:v>
                </c:pt>
                <c:pt idx="31551">
                  <c:v>1.75</c:v>
                </c:pt>
                <c:pt idx="31552">
                  <c:v>1.76</c:v>
                </c:pt>
                <c:pt idx="31553">
                  <c:v>1.76</c:v>
                </c:pt>
                <c:pt idx="31554">
                  <c:v>1.76</c:v>
                </c:pt>
                <c:pt idx="31555">
                  <c:v>1.77</c:v>
                </c:pt>
                <c:pt idx="31556">
                  <c:v>1.77</c:v>
                </c:pt>
                <c:pt idx="31557">
                  <c:v>1.78</c:v>
                </c:pt>
                <c:pt idx="31558">
                  <c:v>1.78</c:v>
                </c:pt>
                <c:pt idx="31559">
                  <c:v>1.78</c:v>
                </c:pt>
                <c:pt idx="31560">
                  <c:v>1.79</c:v>
                </c:pt>
                <c:pt idx="31561">
                  <c:v>1.8</c:v>
                </c:pt>
                <c:pt idx="31562">
                  <c:v>1.8</c:v>
                </c:pt>
                <c:pt idx="31563">
                  <c:v>1.81</c:v>
                </c:pt>
                <c:pt idx="31564">
                  <c:v>1.81</c:v>
                </c:pt>
                <c:pt idx="31565">
                  <c:v>1.81</c:v>
                </c:pt>
                <c:pt idx="31566">
                  <c:v>1.81</c:v>
                </c:pt>
                <c:pt idx="31567">
                  <c:v>1.82</c:v>
                </c:pt>
                <c:pt idx="31568">
                  <c:v>1.83</c:v>
                </c:pt>
                <c:pt idx="31569">
                  <c:v>1.84</c:v>
                </c:pt>
                <c:pt idx="31570">
                  <c:v>1.85</c:v>
                </c:pt>
                <c:pt idx="31571">
                  <c:v>1.85</c:v>
                </c:pt>
                <c:pt idx="31572">
                  <c:v>1.85</c:v>
                </c:pt>
                <c:pt idx="31573">
                  <c:v>1.85</c:v>
                </c:pt>
                <c:pt idx="31574">
                  <c:v>1.86</c:v>
                </c:pt>
                <c:pt idx="31575">
                  <c:v>1.87</c:v>
                </c:pt>
                <c:pt idx="31576">
                  <c:v>1.87</c:v>
                </c:pt>
                <c:pt idx="31577">
                  <c:v>1.87</c:v>
                </c:pt>
                <c:pt idx="31578">
                  <c:v>1.88</c:v>
                </c:pt>
                <c:pt idx="31579">
                  <c:v>1.88</c:v>
                </c:pt>
                <c:pt idx="31580">
                  <c:v>1.89</c:v>
                </c:pt>
                <c:pt idx="31581">
                  <c:v>1.89</c:v>
                </c:pt>
                <c:pt idx="31582">
                  <c:v>1.89</c:v>
                </c:pt>
                <c:pt idx="31583">
                  <c:v>1.9</c:v>
                </c:pt>
                <c:pt idx="31584">
                  <c:v>1.9</c:v>
                </c:pt>
                <c:pt idx="31585">
                  <c:v>1.9</c:v>
                </c:pt>
                <c:pt idx="31586">
                  <c:v>1.91</c:v>
                </c:pt>
                <c:pt idx="31587">
                  <c:v>1.91</c:v>
                </c:pt>
                <c:pt idx="31588">
                  <c:v>1.92</c:v>
                </c:pt>
                <c:pt idx="31589">
                  <c:v>1.93</c:v>
                </c:pt>
                <c:pt idx="31590">
                  <c:v>1.94</c:v>
                </c:pt>
                <c:pt idx="31591">
                  <c:v>1.95</c:v>
                </c:pt>
                <c:pt idx="31592">
                  <c:v>1.95</c:v>
                </c:pt>
                <c:pt idx="31593">
                  <c:v>1.95</c:v>
                </c:pt>
                <c:pt idx="31594">
                  <c:v>1.95</c:v>
                </c:pt>
                <c:pt idx="31595">
                  <c:v>1.96</c:v>
                </c:pt>
                <c:pt idx="31596">
                  <c:v>1.96</c:v>
                </c:pt>
                <c:pt idx="31597">
                  <c:v>1.96</c:v>
                </c:pt>
                <c:pt idx="31598">
                  <c:v>1.97</c:v>
                </c:pt>
                <c:pt idx="31599">
                  <c:v>1.97</c:v>
                </c:pt>
                <c:pt idx="31600">
                  <c:v>1.97</c:v>
                </c:pt>
                <c:pt idx="31601">
                  <c:v>1.98</c:v>
                </c:pt>
                <c:pt idx="31602">
                  <c:v>1.98</c:v>
                </c:pt>
                <c:pt idx="31603">
                  <c:v>1.99</c:v>
                </c:pt>
                <c:pt idx="31604">
                  <c:v>1.99</c:v>
                </c:pt>
                <c:pt idx="31605">
                  <c:v>1.99</c:v>
                </c:pt>
                <c:pt idx="31606">
                  <c:v>2</c:v>
                </c:pt>
                <c:pt idx="31607">
                  <c:v>2</c:v>
                </c:pt>
                <c:pt idx="31608">
                  <c:v>2.0099999999999998</c:v>
                </c:pt>
                <c:pt idx="31609">
                  <c:v>2.0099999999999998</c:v>
                </c:pt>
                <c:pt idx="31610">
                  <c:v>2.02</c:v>
                </c:pt>
                <c:pt idx="31611">
                  <c:v>2.02</c:v>
                </c:pt>
                <c:pt idx="31612">
                  <c:v>2.0299999999999998</c:v>
                </c:pt>
                <c:pt idx="31613">
                  <c:v>2.0299999999999998</c:v>
                </c:pt>
                <c:pt idx="31614">
                  <c:v>2.04</c:v>
                </c:pt>
                <c:pt idx="31615">
                  <c:v>2.04</c:v>
                </c:pt>
                <c:pt idx="31616">
                  <c:v>2.0499999999999998</c:v>
                </c:pt>
                <c:pt idx="31617">
                  <c:v>2.0499999999999998</c:v>
                </c:pt>
                <c:pt idx="31618">
                  <c:v>2.0499999999999998</c:v>
                </c:pt>
                <c:pt idx="31619">
                  <c:v>2.0499999999999998</c:v>
                </c:pt>
                <c:pt idx="31620">
                  <c:v>2.06</c:v>
                </c:pt>
                <c:pt idx="31621">
                  <c:v>2.06</c:v>
                </c:pt>
                <c:pt idx="31622">
                  <c:v>2.06</c:v>
                </c:pt>
                <c:pt idx="31623">
                  <c:v>2.0699999999999998</c:v>
                </c:pt>
                <c:pt idx="31624">
                  <c:v>2.0699999999999998</c:v>
                </c:pt>
                <c:pt idx="31625">
                  <c:v>2.0699999999999998</c:v>
                </c:pt>
                <c:pt idx="31626">
                  <c:v>2.0699999999999998</c:v>
                </c:pt>
                <c:pt idx="31627">
                  <c:v>2.08</c:v>
                </c:pt>
                <c:pt idx="31628">
                  <c:v>2.09</c:v>
                </c:pt>
                <c:pt idx="31629">
                  <c:v>2.09</c:v>
                </c:pt>
                <c:pt idx="31630">
                  <c:v>2.09</c:v>
                </c:pt>
                <c:pt idx="31631">
                  <c:v>2.1</c:v>
                </c:pt>
                <c:pt idx="31632">
                  <c:v>2.11</c:v>
                </c:pt>
                <c:pt idx="31633">
                  <c:v>2.11</c:v>
                </c:pt>
                <c:pt idx="31634">
                  <c:v>2.12</c:v>
                </c:pt>
                <c:pt idx="31635">
                  <c:v>2.12</c:v>
                </c:pt>
                <c:pt idx="31636">
                  <c:v>2.13</c:v>
                </c:pt>
                <c:pt idx="31637">
                  <c:v>2.13</c:v>
                </c:pt>
                <c:pt idx="31638">
                  <c:v>2.13</c:v>
                </c:pt>
                <c:pt idx="31639">
                  <c:v>2.14</c:v>
                </c:pt>
                <c:pt idx="31640">
                  <c:v>2.14</c:v>
                </c:pt>
                <c:pt idx="31641">
                  <c:v>2.15</c:v>
                </c:pt>
                <c:pt idx="31642">
                  <c:v>2.16</c:v>
                </c:pt>
                <c:pt idx="31643">
                  <c:v>2.16</c:v>
                </c:pt>
                <c:pt idx="31644">
                  <c:v>2.16</c:v>
                </c:pt>
                <c:pt idx="31645">
                  <c:v>2.16</c:v>
                </c:pt>
                <c:pt idx="31646">
                  <c:v>2.17</c:v>
                </c:pt>
                <c:pt idx="31647">
                  <c:v>2.17</c:v>
                </c:pt>
                <c:pt idx="31648">
                  <c:v>2.1800000000000002</c:v>
                </c:pt>
                <c:pt idx="31649">
                  <c:v>2.1800000000000002</c:v>
                </c:pt>
                <c:pt idx="31650">
                  <c:v>2.1800000000000002</c:v>
                </c:pt>
                <c:pt idx="31651">
                  <c:v>2.1800000000000002</c:v>
                </c:pt>
                <c:pt idx="31652">
                  <c:v>2.19</c:v>
                </c:pt>
                <c:pt idx="31653">
                  <c:v>2.2000000000000002</c:v>
                </c:pt>
                <c:pt idx="31654">
                  <c:v>2.2000000000000002</c:v>
                </c:pt>
                <c:pt idx="31655">
                  <c:v>2.2000000000000002</c:v>
                </c:pt>
                <c:pt idx="31656">
                  <c:v>2.21</c:v>
                </c:pt>
                <c:pt idx="31657">
                  <c:v>2.21</c:v>
                </c:pt>
                <c:pt idx="31658">
                  <c:v>2.2200000000000002</c:v>
                </c:pt>
                <c:pt idx="31659">
                  <c:v>2.2200000000000002</c:v>
                </c:pt>
                <c:pt idx="31660">
                  <c:v>2.23</c:v>
                </c:pt>
                <c:pt idx="31661">
                  <c:v>2.23</c:v>
                </c:pt>
                <c:pt idx="31662">
                  <c:v>2.23</c:v>
                </c:pt>
                <c:pt idx="31663">
                  <c:v>2.2400000000000002</c:v>
                </c:pt>
                <c:pt idx="31664">
                  <c:v>2.2400000000000002</c:v>
                </c:pt>
                <c:pt idx="31665">
                  <c:v>2.25</c:v>
                </c:pt>
                <c:pt idx="31666">
                  <c:v>2.25</c:v>
                </c:pt>
                <c:pt idx="31667">
                  <c:v>2.25</c:v>
                </c:pt>
                <c:pt idx="31668">
                  <c:v>2.25</c:v>
                </c:pt>
                <c:pt idx="31669">
                  <c:v>2.25</c:v>
                </c:pt>
                <c:pt idx="31670">
                  <c:v>2.2599999999999998</c:v>
                </c:pt>
                <c:pt idx="31671">
                  <c:v>2.2599999999999998</c:v>
                </c:pt>
                <c:pt idx="31672">
                  <c:v>2.2599999999999998</c:v>
                </c:pt>
                <c:pt idx="31673">
                  <c:v>2.2599999999999998</c:v>
                </c:pt>
                <c:pt idx="31674">
                  <c:v>2.27</c:v>
                </c:pt>
                <c:pt idx="31675">
                  <c:v>2.27</c:v>
                </c:pt>
                <c:pt idx="31676">
                  <c:v>2.27</c:v>
                </c:pt>
                <c:pt idx="31677">
                  <c:v>2.27</c:v>
                </c:pt>
                <c:pt idx="31678">
                  <c:v>2.2799999999999998</c:v>
                </c:pt>
                <c:pt idx="31679">
                  <c:v>2.2799999999999998</c:v>
                </c:pt>
                <c:pt idx="31680">
                  <c:v>2.2799999999999998</c:v>
                </c:pt>
                <c:pt idx="31681">
                  <c:v>2.2799999999999998</c:v>
                </c:pt>
                <c:pt idx="31682">
                  <c:v>2.29</c:v>
                </c:pt>
                <c:pt idx="31683">
                  <c:v>2.29</c:v>
                </c:pt>
                <c:pt idx="31684">
                  <c:v>2.29</c:v>
                </c:pt>
                <c:pt idx="31685">
                  <c:v>2.29</c:v>
                </c:pt>
                <c:pt idx="31686">
                  <c:v>2.29</c:v>
                </c:pt>
                <c:pt idx="31687">
                  <c:v>2.2999999999999998</c:v>
                </c:pt>
                <c:pt idx="31688">
                  <c:v>2.31</c:v>
                </c:pt>
                <c:pt idx="31689">
                  <c:v>2.31</c:v>
                </c:pt>
                <c:pt idx="31690">
                  <c:v>2.3199999999999998</c:v>
                </c:pt>
                <c:pt idx="31691">
                  <c:v>2.31</c:v>
                </c:pt>
                <c:pt idx="31692">
                  <c:v>2.31</c:v>
                </c:pt>
                <c:pt idx="31693">
                  <c:v>2.31</c:v>
                </c:pt>
                <c:pt idx="31694">
                  <c:v>2.3199999999999998</c:v>
                </c:pt>
                <c:pt idx="31695">
                  <c:v>2.31</c:v>
                </c:pt>
                <c:pt idx="31696">
                  <c:v>2.31</c:v>
                </c:pt>
                <c:pt idx="31697">
                  <c:v>2.31</c:v>
                </c:pt>
                <c:pt idx="31698">
                  <c:v>2.3199999999999998</c:v>
                </c:pt>
                <c:pt idx="31699">
                  <c:v>2.33</c:v>
                </c:pt>
                <c:pt idx="31700">
                  <c:v>2.34</c:v>
                </c:pt>
                <c:pt idx="31701">
                  <c:v>2.35</c:v>
                </c:pt>
                <c:pt idx="31702">
                  <c:v>2.36</c:v>
                </c:pt>
                <c:pt idx="31703">
                  <c:v>2.37</c:v>
                </c:pt>
                <c:pt idx="31704">
                  <c:v>2.39</c:v>
                </c:pt>
                <c:pt idx="31705">
                  <c:v>2.41</c:v>
                </c:pt>
                <c:pt idx="31706">
                  <c:v>2.41</c:v>
                </c:pt>
                <c:pt idx="31707">
                  <c:v>2.41</c:v>
                </c:pt>
                <c:pt idx="31708">
                  <c:v>2.42</c:v>
                </c:pt>
                <c:pt idx="31709">
                  <c:v>2.42</c:v>
                </c:pt>
                <c:pt idx="31710">
                  <c:v>2.42</c:v>
                </c:pt>
                <c:pt idx="31711">
                  <c:v>2.42</c:v>
                </c:pt>
                <c:pt idx="31712">
                  <c:v>2.42</c:v>
                </c:pt>
                <c:pt idx="31713">
                  <c:v>2.42</c:v>
                </c:pt>
                <c:pt idx="31714">
                  <c:v>2.42</c:v>
                </c:pt>
                <c:pt idx="31715">
                  <c:v>2.42</c:v>
                </c:pt>
                <c:pt idx="31716">
                  <c:v>2.42</c:v>
                </c:pt>
                <c:pt idx="31717">
                  <c:v>2.42</c:v>
                </c:pt>
                <c:pt idx="31718">
                  <c:v>2.42</c:v>
                </c:pt>
                <c:pt idx="31719">
                  <c:v>2.42</c:v>
                </c:pt>
                <c:pt idx="31720">
                  <c:v>2.42</c:v>
                </c:pt>
                <c:pt idx="31721">
                  <c:v>2.42</c:v>
                </c:pt>
                <c:pt idx="31722">
                  <c:v>2.42</c:v>
                </c:pt>
                <c:pt idx="31723">
                  <c:v>2.42</c:v>
                </c:pt>
                <c:pt idx="31724">
                  <c:v>2.41</c:v>
                </c:pt>
                <c:pt idx="31725">
                  <c:v>2.41</c:v>
                </c:pt>
                <c:pt idx="31726">
                  <c:v>2.41</c:v>
                </c:pt>
                <c:pt idx="31727">
                  <c:v>2.41</c:v>
                </c:pt>
                <c:pt idx="31728">
                  <c:v>2.41</c:v>
                </c:pt>
                <c:pt idx="31729">
                  <c:v>2.41</c:v>
                </c:pt>
                <c:pt idx="31730">
                  <c:v>2.41</c:v>
                </c:pt>
                <c:pt idx="31731">
                  <c:v>2.41</c:v>
                </c:pt>
                <c:pt idx="31732">
                  <c:v>2.41</c:v>
                </c:pt>
                <c:pt idx="31733">
                  <c:v>2.41</c:v>
                </c:pt>
                <c:pt idx="31734">
                  <c:v>2.41</c:v>
                </c:pt>
                <c:pt idx="31735">
                  <c:v>2.41</c:v>
                </c:pt>
                <c:pt idx="31736">
                  <c:v>2.41</c:v>
                </c:pt>
                <c:pt idx="31737">
                  <c:v>2.42</c:v>
                </c:pt>
                <c:pt idx="31738">
                  <c:v>2.42</c:v>
                </c:pt>
                <c:pt idx="31739">
                  <c:v>2.42</c:v>
                </c:pt>
                <c:pt idx="31740">
                  <c:v>2.42</c:v>
                </c:pt>
                <c:pt idx="31741">
                  <c:v>2.42</c:v>
                </c:pt>
                <c:pt idx="31742">
                  <c:v>2.4300000000000002</c:v>
                </c:pt>
                <c:pt idx="31743">
                  <c:v>2.4300000000000002</c:v>
                </c:pt>
                <c:pt idx="31744">
                  <c:v>2.4300000000000002</c:v>
                </c:pt>
                <c:pt idx="31745">
                  <c:v>2.4300000000000002</c:v>
                </c:pt>
                <c:pt idx="31746">
                  <c:v>2.4300000000000002</c:v>
                </c:pt>
                <c:pt idx="31747">
                  <c:v>2.4300000000000002</c:v>
                </c:pt>
                <c:pt idx="31748">
                  <c:v>2.4300000000000002</c:v>
                </c:pt>
                <c:pt idx="31749">
                  <c:v>2.4300000000000002</c:v>
                </c:pt>
                <c:pt idx="31750">
                  <c:v>2.4300000000000002</c:v>
                </c:pt>
                <c:pt idx="31751">
                  <c:v>2.42</c:v>
                </c:pt>
                <c:pt idx="31752">
                  <c:v>2.42</c:v>
                </c:pt>
                <c:pt idx="31753">
                  <c:v>2.4300000000000002</c:v>
                </c:pt>
                <c:pt idx="31754">
                  <c:v>2.4300000000000002</c:v>
                </c:pt>
                <c:pt idx="31755">
                  <c:v>2.4300000000000002</c:v>
                </c:pt>
                <c:pt idx="31756">
                  <c:v>2.44</c:v>
                </c:pt>
                <c:pt idx="31757">
                  <c:v>2.44</c:v>
                </c:pt>
                <c:pt idx="31758">
                  <c:v>2.44</c:v>
                </c:pt>
                <c:pt idx="31759">
                  <c:v>2.4500000000000002</c:v>
                </c:pt>
                <c:pt idx="31760">
                  <c:v>2.4500000000000002</c:v>
                </c:pt>
                <c:pt idx="31761">
                  <c:v>2.46</c:v>
                </c:pt>
                <c:pt idx="31762">
                  <c:v>2.4700000000000002</c:v>
                </c:pt>
                <c:pt idx="31763">
                  <c:v>2.4500000000000002</c:v>
                </c:pt>
                <c:pt idx="31764">
                  <c:v>2.4500000000000002</c:v>
                </c:pt>
                <c:pt idx="31765">
                  <c:v>2.46</c:v>
                </c:pt>
                <c:pt idx="31766">
                  <c:v>2.4700000000000002</c:v>
                </c:pt>
                <c:pt idx="31767">
                  <c:v>2.4700000000000002</c:v>
                </c:pt>
                <c:pt idx="31768">
                  <c:v>2.48</c:v>
                </c:pt>
                <c:pt idx="31769">
                  <c:v>2.48</c:v>
                </c:pt>
                <c:pt idx="31770">
                  <c:v>2.4900000000000002</c:v>
                </c:pt>
                <c:pt idx="31771">
                  <c:v>2.4900000000000002</c:v>
                </c:pt>
                <c:pt idx="31772">
                  <c:v>2.4900000000000002</c:v>
                </c:pt>
                <c:pt idx="31773">
                  <c:v>2.5</c:v>
                </c:pt>
                <c:pt idx="31774">
                  <c:v>2.5</c:v>
                </c:pt>
                <c:pt idx="31775">
                  <c:v>2.5099999999999998</c:v>
                </c:pt>
                <c:pt idx="31776">
                  <c:v>2.52</c:v>
                </c:pt>
                <c:pt idx="31777">
                  <c:v>2.52</c:v>
                </c:pt>
                <c:pt idx="31778">
                  <c:v>2.5299999999999998</c:v>
                </c:pt>
                <c:pt idx="31779">
                  <c:v>2.5299999999999998</c:v>
                </c:pt>
                <c:pt idx="31780">
                  <c:v>2.5499999999999998</c:v>
                </c:pt>
                <c:pt idx="31781">
                  <c:v>2.5499999999999998</c:v>
                </c:pt>
                <c:pt idx="31782">
                  <c:v>2.56</c:v>
                </c:pt>
                <c:pt idx="31783">
                  <c:v>2.57</c:v>
                </c:pt>
                <c:pt idx="31784">
                  <c:v>2.58</c:v>
                </c:pt>
                <c:pt idx="31785">
                  <c:v>2.58</c:v>
                </c:pt>
                <c:pt idx="31786">
                  <c:v>2.6</c:v>
                </c:pt>
                <c:pt idx="31787">
                  <c:v>2.6</c:v>
                </c:pt>
                <c:pt idx="31788">
                  <c:v>2.62</c:v>
                </c:pt>
                <c:pt idx="31789">
                  <c:v>2.62</c:v>
                </c:pt>
                <c:pt idx="31790">
                  <c:v>2.63</c:v>
                </c:pt>
                <c:pt idx="31791">
                  <c:v>2.64</c:v>
                </c:pt>
                <c:pt idx="31792">
                  <c:v>2.65</c:v>
                </c:pt>
                <c:pt idx="31793">
                  <c:v>2.65</c:v>
                </c:pt>
                <c:pt idx="31794">
                  <c:v>2.66</c:v>
                </c:pt>
                <c:pt idx="31795">
                  <c:v>2.67</c:v>
                </c:pt>
                <c:pt idx="31796">
                  <c:v>2.68</c:v>
                </c:pt>
                <c:pt idx="31797">
                  <c:v>2.69</c:v>
                </c:pt>
                <c:pt idx="31798">
                  <c:v>2.7</c:v>
                </c:pt>
                <c:pt idx="31799">
                  <c:v>2.71</c:v>
                </c:pt>
                <c:pt idx="31800">
                  <c:v>2.72</c:v>
                </c:pt>
                <c:pt idx="31801">
                  <c:v>2.73</c:v>
                </c:pt>
                <c:pt idx="31802">
                  <c:v>2.73</c:v>
                </c:pt>
                <c:pt idx="31803">
                  <c:v>2.74</c:v>
                </c:pt>
                <c:pt idx="31804">
                  <c:v>2.75</c:v>
                </c:pt>
                <c:pt idx="31805">
                  <c:v>2.76</c:v>
                </c:pt>
                <c:pt idx="31806">
                  <c:v>2.77</c:v>
                </c:pt>
                <c:pt idx="31807">
                  <c:v>2.78</c:v>
                </c:pt>
                <c:pt idx="31808">
                  <c:v>2.79</c:v>
                </c:pt>
                <c:pt idx="31809">
                  <c:v>2.8</c:v>
                </c:pt>
                <c:pt idx="31810">
                  <c:v>2.81</c:v>
                </c:pt>
                <c:pt idx="31811">
                  <c:v>2.82</c:v>
                </c:pt>
                <c:pt idx="31812">
                  <c:v>2.83</c:v>
                </c:pt>
                <c:pt idx="31813">
                  <c:v>2.84</c:v>
                </c:pt>
                <c:pt idx="31814">
                  <c:v>2.85</c:v>
                </c:pt>
                <c:pt idx="31815">
                  <c:v>2.85</c:v>
                </c:pt>
                <c:pt idx="31816">
                  <c:v>2.86</c:v>
                </c:pt>
                <c:pt idx="31817">
                  <c:v>2.87</c:v>
                </c:pt>
                <c:pt idx="31818">
                  <c:v>2.88</c:v>
                </c:pt>
                <c:pt idx="31819">
                  <c:v>2.89</c:v>
                </c:pt>
                <c:pt idx="31820">
                  <c:v>2.9</c:v>
                </c:pt>
                <c:pt idx="31821">
                  <c:v>2.91</c:v>
                </c:pt>
                <c:pt idx="31822">
                  <c:v>2.91</c:v>
                </c:pt>
                <c:pt idx="31823">
                  <c:v>2.92</c:v>
                </c:pt>
                <c:pt idx="31824">
                  <c:v>2.93</c:v>
                </c:pt>
                <c:pt idx="31825">
                  <c:v>2.94</c:v>
                </c:pt>
                <c:pt idx="31826">
                  <c:v>2.94</c:v>
                </c:pt>
                <c:pt idx="31827">
                  <c:v>2.95</c:v>
                </c:pt>
                <c:pt idx="31828">
                  <c:v>2.95</c:v>
                </c:pt>
                <c:pt idx="31829">
                  <c:v>2.96</c:v>
                </c:pt>
                <c:pt idx="31830">
                  <c:v>2.97</c:v>
                </c:pt>
                <c:pt idx="31831">
                  <c:v>2.98</c:v>
                </c:pt>
                <c:pt idx="31832">
                  <c:v>2.99</c:v>
                </c:pt>
                <c:pt idx="31833">
                  <c:v>3</c:v>
                </c:pt>
                <c:pt idx="31834">
                  <c:v>3.01</c:v>
                </c:pt>
                <c:pt idx="31835">
                  <c:v>3.02</c:v>
                </c:pt>
                <c:pt idx="31836">
                  <c:v>3.02</c:v>
                </c:pt>
                <c:pt idx="31837">
                  <c:v>3.03</c:v>
                </c:pt>
                <c:pt idx="31838">
                  <c:v>3.03</c:v>
                </c:pt>
                <c:pt idx="31839">
                  <c:v>3.04</c:v>
                </c:pt>
                <c:pt idx="31840">
                  <c:v>3.05</c:v>
                </c:pt>
                <c:pt idx="31841">
                  <c:v>3.06</c:v>
                </c:pt>
                <c:pt idx="31842">
                  <c:v>3.07</c:v>
                </c:pt>
                <c:pt idx="31843">
                  <c:v>3.07</c:v>
                </c:pt>
                <c:pt idx="31844">
                  <c:v>3.08</c:v>
                </c:pt>
                <c:pt idx="31845">
                  <c:v>3.1</c:v>
                </c:pt>
                <c:pt idx="31846">
                  <c:v>3.11</c:v>
                </c:pt>
                <c:pt idx="31847">
                  <c:v>3.13</c:v>
                </c:pt>
                <c:pt idx="31848">
                  <c:v>3.15</c:v>
                </c:pt>
                <c:pt idx="31849">
                  <c:v>3.17</c:v>
                </c:pt>
                <c:pt idx="31850">
                  <c:v>3.17</c:v>
                </c:pt>
                <c:pt idx="31851">
                  <c:v>3.18</c:v>
                </c:pt>
                <c:pt idx="31852">
                  <c:v>3.18</c:v>
                </c:pt>
                <c:pt idx="31853">
                  <c:v>3.2</c:v>
                </c:pt>
                <c:pt idx="31854">
                  <c:v>3.2</c:v>
                </c:pt>
                <c:pt idx="31855">
                  <c:v>3.21</c:v>
                </c:pt>
                <c:pt idx="31856">
                  <c:v>3.23</c:v>
                </c:pt>
                <c:pt idx="31857">
                  <c:v>3.23</c:v>
                </c:pt>
                <c:pt idx="31858">
                  <c:v>3.23</c:v>
                </c:pt>
                <c:pt idx="31859">
                  <c:v>3.24</c:v>
                </c:pt>
                <c:pt idx="31860">
                  <c:v>3.24</c:v>
                </c:pt>
                <c:pt idx="31861">
                  <c:v>3.25</c:v>
                </c:pt>
                <c:pt idx="31862">
                  <c:v>3.25</c:v>
                </c:pt>
                <c:pt idx="31863">
                  <c:v>3.26</c:v>
                </c:pt>
                <c:pt idx="31864">
                  <c:v>3.26</c:v>
                </c:pt>
                <c:pt idx="31865">
                  <c:v>3.27</c:v>
                </c:pt>
                <c:pt idx="31866">
                  <c:v>3.28</c:v>
                </c:pt>
                <c:pt idx="31867">
                  <c:v>3.29</c:v>
                </c:pt>
                <c:pt idx="31868">
                  <c:v>3.3</c:v>
                </c:pt>
                <c:pt idx="31869">
                  <c:v>3.32</c:v>
                </c:pt>
                <c:pt idx="31870">
                  <c:v>3.33</c:v>
                </c:pt>
                <c:pt idx="31871">
                  <c:v>3.33</c:v>
                </c:pt>
                <c:pt idx="31872">
                  <c:v>3.34</c:v>
                </c:pt>
                <c:pt idx="31873">
                  <c:v>3.35</c:v>
                </c:pt>
                <c:pt idx="31874">
                  <c:v>3.36</c:v>
                </c:pt>
                <c:pt idx="31875">
                  <c:v>3.38</c:v>
                </c:pt>
                <c:pt idx="31876">
                  <c:v>3.39</c:v>
                </c:pt>
                <c:pt idx="31877">
                  <c:v>3.39</c:v>
                </c:pt>
                <c:pt idx="31878">
                  <c:v>3.4</c:v>
                </c:pt>
                <c:pt idx="31879">
                  <c:v>3.42</c:v>
                </c:pt>
                <c:pt idx="31880">
                  <c:v>3.43</c:v>
                </c:pt>
                <c:pt idx="31881">
                  <c:v>3.44</c:v>
                </c:pt>
                <c:pt idx="31882">
                  <c:v>3.45</c:v>
                </c:pt>
                <c:pt idx="31883">
                  <c:v>3.46</c:v>
                </c:pt>
                <c:pt idx="31884">
                  <c:v>3.47</c:v>
                </c:pt>
                <c:pt idx="31885">
                  <c:v>3.48</c:v>
                </c:pt>
                <c:pt idx="31886">
                  <c:v>3.49</c:v>
                </c:pt>
                <c:pt idx="31887">
                  <c:v>3.5</c:v>
                </c:pt>
                <c:pt idx="31888">
                  <c:v>3.51</c:v>
                </c:pt>
                <c:pt idx="31889">
                  <c:v>3.52</c:v>
                </c:pt>
                <c:pt idx="31890">
                  <c:v>3.53</c:v>
                </c:pt>
                <c:pt idx="31891">
                  <c:v>3.54</c:v>
                </c:pt>
                <c:pt idx="31892">
                  <c:v>3.55</c:v>
                </c:pt>
                <c:pt idx="31893">
                  <c:v>3.56</c:v>
                </c:pt>
                <c:pt idx="31894">
                  <c:v>3.57</c:v>
                </c:pt>
                <c:pt idx="31895">
                  <c:v>3.58</c:v>
                </c:pt>
                <c:pt idx="31896">
                  <c:v>3.59</c:v>
                </c:pt>
                <c:pt idx="31897">
                  <c:v>3.61</c:v>
                </c:pt>
                <c:pt idx="31898">
                  <c:v>3.61</c:v>
                </c:pt>
                <c:pt idx="31899">
                  <c:v>3.62</c:v>
                </c:pt>
                <c:pt idx="31900">
                  <c:v>3.64</c:v>
                </c:pt>
                <c:pt idx="31901">
                  <c:v>3.65</c:v>
                </c:pt>
                <c:pt idx="31902">
                  <c:v>3.67</c:v>
                </c:pt>
                <c:pt idx="31903">
                  <c:v>3.68</c:v>
                </c:pt>
                <c:pt idx="31904">
                  <c:v>3.69</c:v>
                </c:pt>
                <c:pt idx="31905">
                  <c:v>3.7</c:v>
                </c:pt>
                <c:pt idx="31906">
                  <c:v>3.71</c:v>
                </c:pt>
                <c:pt idx="31907">
                  <c:v>3.72</c:v>
                </c:pt>
                <c:pt idx="31908">
                  <c:v>3.74</c:v>
                </c:pt>
                <c:pt idx="31909">
                  <c:v>3.75</c:v>
                </c:pt>
                <c:pt idx="31910">
                  <c:v>3.75</c:v>
                </c:pt>
                <c:pt idx="31911">
                  <c:v>3.77</c:v>
                </c:pt>
                <c:pt idx="31912">
                  <c:v>3.78</c:v>
                </c:pt>
                <c:pt idx="31913">
                  <c:v>3.79</c:v>
                </c:pt>
                <c:pt idx="31914">
                  <c:v>3.8</c:v>
                </c:pt>
                <c:pt idx="31915">
                  <c:v>3.81</c:v>
                </c:pt>
                <c:pt idx="31916">
                  <c:v>3.82</c:v>
                </c:pt>
                <c:pt idx="31917">
                  <c:v>3.83</c:v>
                </c:pt>
                <c:pt idx="31918">
                  <c:v>3.85</c:v>
                </c:pt>
                <c:pt idx="31919">
                  <c:v>3.86</c:v>
                </c:pt>
                <c:pt idx="31920">
                  <c:v>3.87</c:v>
                </c:pt>
                <c:pt idx="31921">
                  <c:v>3.88</c:v>
                </c:pt>
                <c:pt idx="31922">
                  <c:v>3.89</c:v>
                </c:pt>
                <c:pt idx="31923">
                  <c:v>3.91</c:v>
                </c:pt>
                <c:pt idx="31924">
                  <c:v>3.92</c:v>
                </c:pt>
                <c:pt idx="31925">
                  <c:v>3.93</c:v>
                </c:pt>
                <c:pt idx="31926">
                  <c:v>3.94</c:v>
                </c:pt>
                <c:pt idx="31927">
                  <c:v>3.95</c:v>
                </c:pt>
                <c:pt idx="31928">
                  <c:v>3.96</c:v>
                </c:pt>
                <c:pt idx="31929">
                  <c:v>3.98</c:v>
                </c:pt>
                <c:pt idx="31930">
                  <c:v>3.99</c:v>
                </c:pt>
                <c:pt idx="31931">
                  <c:v>4</c:v>
                </c:pt>
                <c:pt idx="31932">
                  <c:v>4.01</c:v>
                </c:pt>
                <c:pt idx="31933">
                  <c:v>4.0199999999999996</c:v>
                </c:pt>
                <c:pt idx="31934">
                  <c:v>4.03</c:v>
                </c:pt>
                <c:pt idx="31935">
                  <c:v>4.04</c:v>
                </c:pt>
                <c:pt idx="31936">
                  <c:v>4.05</c:v>
                </c:pt>
                <c:pt idx="31937">
                  <c:v>4.0599999999999996</c:v>
                </c:pt>
                <c:pt idx="31938">
                  <c:v>4.07</c:v>
                </c:pt>
                <c:pt idx="31939">
                  <c:v>4.08</c:v>
                </c:pt>
                <c:pt idx="31940">
                  <c:v>4.09</c:v>
                </c:pt>
                <c:pt idx="31941">
                  <c:v>4.0999999999999996</c:v>
                </c:pt>
                <c:pt idx="31942">
                  <c:v>4.1100000000000003</c:v>
                </c:pt>
                <c:pt idx="31943">
                  <c:v>4.12</c:v>
                </c:pt>
                <c:pt idx="31944">
                  <c:v>4.13</c:v>
                </c:pt>
                <c:pt idx="31945">
                  <c:v>4.1399999999999997</c:v>
                </c:pt>
                <c:pt idx="31946">
                  <c:v>4.1500000000000004</c:v>
                </c:pt>
                <c:pt idx="31947">
                  <c:v>4.16</c:v>
                </c:pt>
                <c:pt idx="31948">
                  <c:v>4.17</c:v>
                </c:pt>
                <c:pt idx="31949">
                  <c:v>4.18</c:v>
                </c:pt>
                <c:pt idx="31950">
                  <c:v>4.1900000000000004</c:v>
                </c:pt>
                <c:pt idx="31951">
                  <c:v>4.2</c:v>
                </c:pt>
                <c:pt idx="31952">
                  <c:v>4.21</c:v>
                </c:pt>
                <c:pt idx="31953">
                  <c:v>4.22</c:v>
                </c:pt>
                <c:pt idx="31954">
                  <c:v>4.2300000000000004</c:v>
                </c:pt>
                <c:pt idx="31955">
                  <c:v>4.24</c:v>
                </c:pt>
                <c:pt idx="31956">
                  <c:v>4.25</c:v>
                </c:pt>
                <c:pt idx="31957">
                  <c:v>4.26</c:v>
                </c:pt>
                <c:pt idx="31958">
                  <c:v>4.2699999999999996</c:v>
                </c:pt>
                <c:pt idx="31959">
                  <c:v>4.28</c:v>
                </c:pt>
                <c:pt idx="31960">
                  <c:v>4.28</c:v>
                </c:pt>
                <c:pt idx="31961">
                  <c:v>4.29</c:v>
                </c:pt>
                <c:pt idx="31962">
                  <c:v>4.3</c:v>
                </c:pt>
                <c:pt idx="31963">
                  <c:v>4.3099999999999996</c:v>
                </c:pt>
                <c:pt idx="31964">
                  <c:v>4.3099999999999996</c:v>
                </c:pt>
                <c:pt idx="31965">
                  <c:v>4.32</c:v>
                </c:pt>
                <c:pt idx="31966">
                  <c:v>4.33</c:v>
                </c:pt>
                <c:pt idx="31967">
                  <c:v>4.34</c:v>
                </c:pt>
                <c:pt idx="31968">
                  <c:v>4.34</c:v>
                </c:pt>
                <c:pt idx="31969">
                  <c:v>4.3499999999999996</c:v>
                </c:pt>
                <c:pt idx="31970">
                  <c:v>4.3600000000000003</c:v>
                </c:pt>
                <c:pt idx="31971">
                  <c:v>4.37</c:v>
                </c:pt>
                <c:pt idx="31972">
                  <c:v>4.38</c:v>
                </c:pt>
                <c:pt idx="31973">
                  <c:v>4.4000000000000004</c:v>
                </c:pt>
                <c:pt idx="31974">
                  <c:v>4.41</c:v>
                </c:pt>
                <c:pt idx="31975">
                  <c:v>4.42</c:v>
                </c:pt>
                <c:pt idx="31976">
                  <c:v>4.4400000000000004</c:v>
                </c:pt>
                <c:pt idx="31977">
                  <c:v>4.4400000000000004</c:v>
                </c:pt>
                <c:pt idx="31978">
                  <c:v>4.45</c:v>
                </c:pt>
                <c:pt idx="31979">
                  <c:v>4.45</c:v>
                </c:pt>
                <c:pt idx="31980">
                  <c:v>4.46</c:v>
                </c:pt>
                <c:pt idx="31981">
                  <c:v>4.47</c:v>
                </c:pt>
                <c:pt idx="31982">
                  <c:v>4.4800000000000004</c:v>
                </c:pt>
                <c:pt idx="31983">
                  <c:v>4.4800000000000004</c:v>
                </c:pt>
                <c:pt idx="31984">
                  <c:v>4.49</c:v>
                </c:pt>
                <c:pt idx="31985">
                  <c:v>4.5</c:v>
                </c:pt>
                <c:pt idx="31986">
                  <c:v>4.51</c:v>
                </c:pt>
                <c:pt idx="31987">
                  <c:v>4.5199999999999996</c:v>
                </c:pt>
                <c:pt idx="31988">
                  <c:v>4.5199999999999996</c:v>
                </c:pt>
                <c:pt idx="31989">
                  <c:v>4.53</c:v>
                </c:pt>
                <c:pt idx="31990">
                  <c:v>4.54</c:v>
                </c:pt>
                <c:pt idx="31991">
                  <c:v>4.54</c:v>
                </c:pt>
                <c:pt idx="31992">
                  <c:v>4.55</c:v>
                </c:pt>
                <c:pt idx="31993">
                  <c:v>4.5599999999999996</c:v>
                </c:pt>
                <c:pt idx="31994">
                  <c:v>4.57</c:v>
                </c:pt>
                <c:pt idx="31995">
                  <c:v>4.58</c:v>
                </c:pt>
                <c:pt idx="31996">
                  <c:v>4.58</c:v>
                </c:pt>
                <c:pt idx="31997">
                  <c:v>4.59</c:v>
                </c:pt>
                <c:pt idx="31998">
                  <c:v>4.6100000000000003</c:v>
                </c:pt>
                <c:pt idx="31999">
                  <c:v>4.5999999999999996</c:v>
                </c:pt>
                <c:pt idx="32000">
                  <c:v>4.62</c:v>
                </c:pt>
                <c:pt idx="32001">
                  <c:v>4.62</c:v>
                </c:pt>
                <c:pt idx="32002">
                  <c:v>4.63</c:v>
                </c:pt>
                <c:pt idx="32003">
                  <c:v>4.6399999999999997</c:v>
                </c:pt>
                <c:pt idx="32004">
                  <c:v>4.6399999999999997</c:v>
                </c:pt>
                <c:pt idx="32005">
                  <c:v>4.6399999999999997</c:v>
                </c:pt>
                <c:pt idx="32006">
                  <c:v>4.6500000000000004</c:v>
                </c:pt>
                <c:pt idx="32007">
                  <c:v>4.6500000000000004</c:v>
                </c:pt>
                <c:pt idx="32008">
                  <c:v>4.66</c:v>
                </c:pt>
                <c:pt idx="32009">
                  <c:v>4.66</c:v>
                </c:pt>
                <c:pt idx="32010">
                  <c:v>4.66</c:v>
                </c:pt>
                <c:pt idx="32011">
                  <c:v>4.67</c:v>
                </c:pt>
                <c:pt idx="32012">
                  <c:v>4.67</c:v>
                </c:pt>
                <c:pt idx="32013">
                  <c:v>4.68</c:v>
                </c:pt>
                <c:pt idx="32014">
                  <c:v>4.6900000000000004</c:v>
                </c:pt>
                <c:pt idx="32015">
                  <c:v>4.6900000000000004</c:v>
                </c:pt>
                <c:pt idx="32016">
                  <c:v>4.7</c:v>
                </c:pt>
                <c:pt idx="32017">
                  <c:v>4.72</c:v>
                </c:pt>
                <c:pt idx="32018">
                  <c:v>4.7300000000000004</c:v>
                </c:pt>
                <c:pt idx="32019">
                  <c:v>4.7300000000000004</c:v>
                </c:pt>
                <c:pt idx="32020">
                  <c:v>4.7300000000000004</c:v>
                </c:pt>
                <c:pt idx="32021">
                  <c:v>4.7300000000000004</c:v>
                </c:pt>
                <c:pt idx="32022">
                  <c:v>4.74</c:v>
                </c:pt>
                <c:pt idx="32023">
                  <c:v>4.75</c:v>
                </c:pt>
                <c:pt idx="32024">
                  <c:v>4.75</c:v>
                </c:pt>
                <c:pt idx="32025">
                  <c:v>4.75</c:v>
                </c:pt>
                <c:pt idx="32026">
                  <c:v>4.76</c:v>
                </c:pt>
                <c:pt idx="32027">
                  <c:v>4.76</c:v>
                </c:pt>
                <c:pt idx="32028">
                  <c:v>4.76</c:v>
                </c:pt>
                <c:pt idx="32029">
                  <c:v>4.7699999999999996</c:v>
                </c:pt>
                <c:pt idx="32030">
                  <c:v>4.7699999999999996</c:v>
                </c:pt>
                <c:pt idx="32031">
                  <c:v>4.7699999999999996</c:v>
                </c:pt>
                <c:pt idx="32032">
                  <c:v>4.78</c:v>
                </c:pt>
                <c:pt idx="32033">
                  <c:v>4.78</c:v>
                </c:pt>
                <c:pt idx="32034">
                  <c:v>4.78</c:v>
                </c:pt>
                <c:pt idx="32035">
                  <c:v>4.79</c:v>
                </c:pt>
                <c:pt idx="32036">
                  <c:v>4.79</c:v>
                </c:pt>
                <c:pt idx="32037">
                  <c:v>4.8</c:v>
                </c:pt>
                <c:pt idx="32038">
                  <c:v>4.8</c:v>
                </c:pt>
                <c:pt idx="32039">
                  <c:v>4.8099999999999996</c:v>
                </c:pt>
                <c:pt idx="32040">
                  <c:v>4.8099999999999996</c:v>
                </c:pt>
                <c:pt idx="32041">
                  <c:v>4.82</c:v>
                </c:pt>
                <c:pt idx="32042">
                  <c:v>4.82</c:v>
                </c:pt>
                <c:pt idx="32043">
                  <c:v>4.82</c:v>
                </c:pt>
                <c:pt idx="32044">
                  <c:v>4.83</c:v>
                </c:pt>
                <c:pt idx="32045">
                  <c:v>4.83</c:v>
                </c:pt>
                <c:pt idx="32046">
                  <c:v>4.84</c:v>
                </c:pt>
                <c:pt idx="32047">
                  <c:v>4.84</c:v>
                </c:pt>
                <c:pt idx="32048">
                  <c:v>4.84</c:v>
                </c:pt>
                <c:pt idx="32049">
                  <c:v>4.8499999999999996</c:v>
                </c:pt>
                <c:pt idx="32050">
                  <c:v>4.8499999999999996</c:v>
                </c:pt>
                <c:pt idx="32051">
                  <c:v>4.8600000000000003</c:v>
                </c:pt>
                <c:pt idx="32052">
                  <c:v>4.8600000000000003</c:v>
                </c:pt>
                <c:pt idx="32053">
                  <c:v>4.8600000000000003</c:v>
                </c:pt>
                <c:pt idx="32054">
                  <c:v>4.8600000000000003</c:v>
                </c:pt>
                <c:pt idx="32055">
                  <c:v>4.8600000000000003</c:v>
                </c:pt>
                <c:pt idx="32056">
                  <c:v>4.8600000000000003</c:v>
                </c:pt>
                <c:pt idx="32057">
                  <c:v>4.87</c:v>
                </c:pt>
                <c:pt idx="32058">
                  <c:v>4.87</c:v>
                </c:pt>
                <c:pt idx="32059">
                  <c:v>4.88</c:v>
                </c:pt>
                <c:pt idx="32060">
                  <c:v>4.88</c:v>
                </c:pt>
                <c:pt idx="32061">
                  <c:v>4.88</c:v>
                </c:pt>
                <c:pt idx="32062">
                  <c:v>4.88</c:v>
                </c:pt>
                <c:pt idx="32063">
                  <c:v>4.88</c:v>
                </c:pt>
                <c:pt idx="32064">
                  <c:v>4.8899999999999997</c:v>
                </c:pt>
                <c:pt idx="32065">
                  <c:v>4.8899999999999997</c:v>
                </c:pt>
                <c:pt idx="32066">
                  <c:v>4.88</c:v>
                </c:pt>
                <c:pt idx="32067">
                  <c:v>4.88</c:v>
                </c:pt>
                <c:pt idx="32068">
                  <c:v>4.8899999999999997</c:v>
                </c:pt>
                <c:pt idx="32069">
                  <c:v>4.8899999999999997</c:v>
                </c:pt>
                <c:pt idx="32070">
                  <c:v>4.8899999999999997</c:v>
                </c:pt>
                <c:pt idx="32071">
                  <c:v>4.8899999999999997</c:v>
                </c:pt>
                <c:pt idx="32072">
                  <c:v>4.8899999999999997</c:v>
                </c:pt>
                <c:pt idx="32073">
                  <c:v>4.9000000000000004</c:v>
                </c:pt>
                <c:pt idx="32074">
                  <c:v>4.9000000000000004</c:v>
                </c:pt>
                <c:pt idx="32075">
                  <c:v>4.9000000000000004</c:v>
                </c:pt>
                <c:pt idx="32076">
                  <c:v>4.9000000000000004</c:v>
                </c:pt>
                <c:pt idx="32077">
                  <c:v>4.9000000000000004</c:v>
                </c:pt>
                <c:pt idx="32078">
                  <c:v>4.9000000000000004</c:v>
                </c:pt>
                <c:pt idx="32079">
                  <c:v>4.9000000000000004</c:v>
                </c:pt>
                <c:pt idx="32080">
                  <c:v>4.9000000000000004</c:v>
                </c:pt>
                <c:pt idx="32081">
                  <c:v>4.9000000000000004</c:v>
                </c:pt>
                <c:pt idx="32082">
                  <c:v>4.9000000000000004</c:v>
                </c:pt>
                <c:pt idx="32083">
                  <c:v>4.9000000000000004</c:v>
                </c:pt>
                <c:pt idx="32084">
                  <c:v>4.9000000000000004</c:v>
                </c:pt>
                <c:pt idx="32085">
                  <c:v>4.9000000000000004</c:v>
                </c:pt>
                <c:pt idx="32086">
                  <c:v>4.9000000000000004</c:v>
                </c:pt>
                <c:pt idx="32087">
                  <c:v>4.9000000000000004</c:v>
                </c:pt>
                <c:pt idx="32088">
                  <c:v>4.91</c:v>
                </c:pt>
                <c:pt idx="32089">
                  <c:v>4.91</c:v>
                </c:pt>
                <c:pt idx="32090">
                  <c:v>4.91</c:v>
                </c:pt>
                <c:pt idx="32091">
                  <c:v>4.91</c:v>
                </c:pt>
                <c:pt idx="32092">
                  <c:v>4.91</c:v>
                </c:pt>
                <c:pt idx="32093">
                  <c:v>4.92</c:v>
                </c:pt>
                <c:pt idx="32094">
                  <c:v>4.92</c:v>
                </c:pt>
                <c:pt idx="32095">
                  <c:v>4.93</c:v>
                </c:pt>
                <c:pt idx="32096">
                  <c:v>4.93</c:v>
                </c:pt>
                <c:pt idx="32097">
                  <c:v>4.93</c:v>
                </c:pt>
                <c:pt idx="32098">
                  <c:v>4.93</c:v>
                </c:pt>
                <c:pt idx="32099">
                  <c:v>4.93</c:v>
                </c:pt>
                <c:pt idx="32100">
                  <c:v>4.9400000000000004</c:v>
                </c:pt>
                <c:pt idx="32101">
                  <c:v>4.93</c:v>
                </c:pt>
                <c:pt idx="32102">
                  <c:v>4.9400000000000004</c:v>
                </c:pt>
                <c:pt idx="32103">
                  <c:v>4.9400000000000004</c:v>
                </c:pt>
                <c:pt idx="32104">
                  <c:v>4.9400000000000004</c:v>
                </c:pt>
                <c:pt idx="32105">
                  <c:v>4.9400000000000004</c:v>
                </c:pt>
                <c:pt idx="32106">
                  <c:v>4.9400000000000004</c:v>
                </c:pt>
                <c:pt idx="32107">
                  <c:v>4.95</c:v>
                </c:pt>
                <c:pt idx="32108">
                  <c:v>4.9400000000000004</c:v>
                </c:pt>
                <c:pt idx="32109">
                  <c:v>4.95</c:v>
                </c:pt>
                <c:pt idx="32110">
                  <c:v>4.95</c:v>
                </c:pt>
                <c:pt idx="32111">
                  <c:v>4.96</c:v>
                </c:pt>
                <c:pt idx="32112">
                  <c:v>4.96</c:v>
                </c:pt>
                <c:pt idx="32113">
                  <c:v>4.96</c:v>
                </c:pt>
                <c:pt idx="32114">
                  <c:v>4.97</c:v>
                </c:pt>
                <c:pt idx="32115">
                  <c:v>4.97</c:v>
                </c:pt>
                <c:pt idx="32116">
                  <c:v>4.97</c:v>
                </c:pt>
                <c:pt idx="32117">
                  <c:v>4.97</c:v>
                </c:pt>
                <c:pt idx="32118">
                  <c:v>4.97</c:v>
                </c:pt>
                <c:pt idx="32119">
                  <c:v>4.97</c:v>
                </c:pt>
                <c:pt idx="32120">
                  <c:v>4.9800000000000004</c:v>
                </c:pt>
                <c:pt idx="32121">
                  <c:v>4.9800000000000004</c:v>
                </c:pt>
                <c:pt idx="32122">
                  <c:v>4.9800000000000004</c:v>
                </c:pt>
                <c:pt idx="32123">
                  <c:v>4.99</c:v>
                </c:pt>
                <c:pt idx="32124">
                  <c:v>4.99</c:v>
                </c:pt>
                <c:pt idx="32125">
                  <c:v>5</c:v>
                </c:pt>
                <c:pt idx="32126">
                  <c:v>5</c:v>
                </c:pt>
                <c:pt idx="32127">
                  <c:v>5</c:v>
                </c:pt>
                <c:pt idx="32128">
                  <c:v>5</c:v>
                </c:pt>
                <c:pt idx="32129">
                  <c:v>5</c:v>
                </c:pt>
                <c:pt idx="32130">
                  <c:v>5.01</c:v>
                </c:pt>
                <c:pt idx="32131">
                  <c:v>5.0199999999999996</c:v>
                </c:pt>
                <c:pt idx="32132">
                  <c:v>5.0199999999999996</c:v>
                </c:pt>
                <c:pt idx="32133">
                  <c:v>5.0199999999999996</c:v>
                </c:pt>
                <c:pt idx="32134">
                  <c:v>5.0199999999999996</c:v>
                </c:pt>
                <c:pt idx="32135">
                  <c:v>5.03</c:v>
                </c:pt>
                <c:pt idx="32136">
                  <c:v>5.03</c:v>
                </c:pt>
                <c:pt idx="32137">
                  <c:v>5.03</c:v>
                </c:pt>
                <c:pt idx="32138">
                  <c:v>5.04</c:v>
                </c:pt>
                <c:pt idx="32139">
                  <c:v>5.04</c:v>
                </c:pt>
                <c:pt idx="32140">
                  <c:v>5.05</c:v>
                </c:pt>
                <c:pt idx="32141">
                  <c:v>5.05</c:v>
                </c:pt>
                <c:pt idx="32142">
                  <c:v>5.0599999999999996</c:v>
                </c:pt>
                <c:pt idx="32143">
                  <c:v>5.0599999999999996</c:v>
                </c:pt>
                <c:pt idx="32144">
                  <c:v>5.0599999999999996</c:v>
                </c:pt>
                <c:pt idx="32145">
                  <c:v>5.07</c:v>
                </c:pt>
                <c:pt idx="32146">
                  <c:v>5.07</c:v>
                </c:pt>
                <c:pt idx="32147">
                  <c:v>5.08</c:v>
                </c:pt>
                <c:pt idx="32148">
                  <c:v>5.08</c:v>
                </c:pt>
                <c:pt idx="32149">
                  <c:v>5.09</c:v>
                </c:pt>
                <c:pt idx="32150">
                  <c:v>5.09</c:v>
                </c:pt>
                <c:pt idx="32151">
                  <c:v>5.09</c:v>
                </c:pt>
                <c:pt idx="32152">
                  <c:v>5.0999999999999996</c:v>
                </c:pt>
                <c:pt idx="32153">
                  <c:v>5.0999999999999996</c:v>
                </c:pt>
                <c:pt idx="32154">
                  <c:v>5.0999999999999996</c:v>
                </c:pt>
                <c:pt idx="32155">
                  <c:v>5.1100000000000003</c:v>
                </c:pt>
                <c:pt idx="32156">
                  <c:v>5.12</c:v>
                </c:pt>
                <c:pt idx="32157">
                  <c:v>5.12</c:v>
                </c:pt>
                <c:pt idx="32158">
                  <c:v>5.12</c:v>
                </c:pt>
                <c:pt idx="32159">
                  <c:v>5.13</c:v>
                </c:pt>
                <c:pt idx="32160">
                  <c:v>5.13</c:v>
                </c:pt>
                <c:pt idx="32161">
                  <c:v>5.14</c:v>
                </c:pt>
                <c:pt idx="32162">
                  <c:v>5.14</c:v>
                </c:pt>
                <c:pt idx="32163">
                  <c:v>5.14</c:v>
                </c:pt>
                <c:pt idx="32164">
                  <c:v>5.15</c:v>
                </c:pt>
                <c:pt idx="32165">
                  <c:v>5.15</c:v>
                </c:pt>
                <c:pt idx="32166">
                  <c:v>5.16</c:v>
                </c:pt>
                <c:pt idx="32167">
                  <c:v>5.17</c:v>
                </c:pt>
                <c:pt idx="32168">
                  <c:v>5.17</c:v>
                </c:pt>
                <c:pt idx="32169">
                  <c:v>5.18</c:v>
                </c:pt>
                <c:pt idx="32170">
                  <c:v>5.18</c:v>
                </c:pt>
                <c:pt idx="32171">
                  <c:v>5.19</c:v>
                </c:pt>
                <c:pt idx="32172">
                  <c:v>5.19</c:v>
                </c:pt>
                <c:pt idx="32173">
                  <c:v>5.19</c:v>
                </c:pt>
                <c:pt idx="32174">
                  <c:v>5.2</c:v>
                </c:pt>
                <c:pt idx="32175">
                  <c:v>5.2</c:v>
                </c:pt>
                <c:pt idx="32176">
                  <c:v>5.21</c:v>
                </c:pt>
                <c:pt idx="32177">
                  <c:v>5.21</c:v>
                </c:pt>
                <c:pt idx="32178">
                  <c:v>5.22</c:v>
                </c:pt>
                <c:pt idx="32179">
                  <c:v>5.22</c:v>
                </c:pt>
                <c:pt idx="32180">
                  <c:v>5.23</c:v>
                </c:pt>
                <c:pt idx="32181">
                  <c:v>5.23</c:v>
                </c:pt>
                <c:pt idx="32182">
                  <c:v>5.24</c:v>
                </c:pt>
                <c:pt idx="32183">
                  <c:v>5.24</c:v>
                </c:pt>
                <c:pt idx="32184">
                  <c:v>5.24</c:v>
                </c:pt>
                <c:pt idx="32185">
                  <c:v>5.25</c:v>
                </c:pt>
                <c:pt idx="32186">
                  <c:v>5.25</c:v>
                </c:pt>
                <c:pt idx="32187">
                  <c:v>5.25</c:v>
                </c:pt>
                <c:pt idx="32188">
                  <c:v>5.26</c:v>
                </c:pt>
                <c:pt idx="32189">
                  <c:v>5.26</c:v>
                </c:pt>
                <c:pt idx="32190">
                  <c:v>5.26</c:v>
                </c:pt>
                <c:pt idx="32191">
                  <c:v>5.27</c:v>
                </c:pt>
                <c:pt idx="32192">
                  <c:v>5.28</c:v>
                </c:pt>
                <c:pt idx="32193">
                  <c:v>5.28</c:v>
                </c:pt>
                <c:pt idx="32194">
                  <c:v>5.29</c:v>
                </c:pt>
                <c:pt idx="32195">
                  <c:v>5.29</c:v>
                </c:pt>
                <c:pt idx="32196">
                  <c:v>5.3</c:v>
                </c:pt>
                <c:pt idx="32197">
                  <c:v>5.31</c:v>
                </c:pt>
                <c:pt idx="32198">
                  <c:v>5.31</c:v>
                </c:pt>
                <c:pt idx="32199">
                  <c:v>5.31</c:v>
                </c:pt>
                <c:pt idx="32200">
                  <c:v>5.32</c:v>
                </c:pt>
                <c:pt idx="32201">
                  <c:v>5.33</c:v>
                </c:pt>
                <c:pt idx="32202">
                  <c:v>5.34</c:v>
                </c:pt>
                <c:pt idx="32203">
                  <c:v>5.35</c:v>
                </c:pt>
                <c:pt idx="32204">
                  <c:v>5.36</c:v>
                </c:pt>
                <c:pt idx="32205">
                  <c:v>5.37</c:v>
                </c:pt>
                <c:pt idx="32206">
                  <c:v>5.37</c:v>
                </c:pt>
                <c:pt idx="32207">
                  <c:v>5.38</c:v>
                </c:pt>
                <c:pt idx="32208">
                  <c:v>5.39</c:v>
                </c:pt>
                <c:pt idx="32209">
                  <c:v>5.39</c:v>
                </c:pt>
                <c:pt idx="32210">
                  <c:v>5.4</c:v>
                </c:pt>
                <c:pt idx="32211">
                  <c:v>5.4</c:v>
                </c:pt>
                <c:pt idx="32212">
                  <c:v>5.41</c:v>
                </c:pt>
                <c:pt idx="32213">
                  <c:v>5.41</c:v>
                </c:pt>
                <c:pt idx="32214">
                  <c:v>5.41</c:v>
                </c:pt>
                <c:pt idx="32215">
                  <c:v>5.42</c:v>
                </c:pt>
                <c:pt idx="32216">
                  <c:v>5.42</c:v>
                </c:pt>
                <c:pt idx="32217">
                  <c:v>5.43</c:v>
                </c:pt>
                <c:pt idx="32218">
                  <c:v>5.44</c:v>
                </c:pt>
                <c:pt idx="32219">
                  <c:v>5.44</c:v>
                </c:pt>
                <c:pt idx="32220">
                  <c:v>5.45</c:v>
                </c:pt>
                <c:pt idx="32221">
                  <c:v>5.45</c:v>
                </c:pt>
                <c:pt idx="32222">
                  <c:v>5.46</c:v>
                </c:pt>
                <c:pt idx="32223">
                  <c:v>5.46</c:v>
                </c:pt>
                <c:pt idx="32224">
                  <c:v>5.48</c:v>
                </c:pt>
                <c:pt idx="32225">
                  <c:v>5.48</c:v>
                </c:pt>
                <c:pt idx="32226">
                  <c:v>5.49</c:v>
                </c:pt>
                <c:pt idx="32227">
                  <c:v>5.5</c:v>
                </c:pt>
                <c:pt idx="32228">
                  <c:v>5.5</c:v>
                </c:pt>
                <c:pt idx="32229">
                  <c:v>5.5</c:v>
                </c:pt>
                <c:pt idx="32230">
                  <c:v>5.5</c:v>
                </c:pt>
                <c:pt idx="32231">
                  <c:v>5.51</c:v>
                </c:pt>
                <c:pt idx="32232">
                  <c:v>5.52</c:v>
                </c:pt>
                <c:pt idx="32233">
                  <c:v>5.52</c:v>
                </c:pt>
                <c:pt idx="32234">
                  <c:v>5.52</c:v>
                </c:pt>
                <c:pt idx="32235">
                  <c:v>5.53</c:v>
                </c:pt>
                <c:pt idx="32236">
                  <c:v>5.54</c:v>
                </c:pt>
                <c:pt idx="32237">
                  <c:v>5.54</c:v>
                </c:pt>
                <c:pt idx="32238">
                  <c:v>5.55</c:v>
                </c:pt>
                <c:pt idx="32239">
                  <c:v>5.55</c:v>
                </c:pt>
                <c:pt idx="32240">
                  <c:v>5.55</c:v>
                </c:pt>
                <c:pt idx="32241">
                  <c:v>5.56</c:v>
                </c:pt>
                <c:pt idx="32242">
                  <c:v>5.57</c:v>
                </c:pt>
                <c:pt idx="32243">
                  <c:v>5.57</c:v>
                </c:pt>
                <c:pt idx="32244">
                  <c:v>5.58</c:v>
                </c:pt>
                <c:pt idx="32245">
                  <c:v>5.58</c:v>
                </c:pt>
                <c:pt idx="32246">
                  <c:v>5.59</c:v>
                </c:pt>
                <c:pt idx="32247">
                  <c:v>5.59</c:v>
                </c:pt>
                <c:pt idx="32248">
                  <c:v>5.59</c:v>
                </c:pt>
                <c:pt idx="32249">
                  <c:v>5.6</c:v>
                </c:pt>
                <c:pt idx="32250">
                  <c:v>5.6</c:v>
                </c:pt>
                <c:pt idx="32251">
                  <c:v>5.61</c:v>
                </c:pt>
                <c:pt idx="32252">
                  <c:v>5.61</c:v>
                </c:pt>
                <c:pt idx="32253">
                  <c:v>5.62</c:v>
                </c:pt>
                <c:pt idx="32254">
                  <c:v>5.63</c:v>
                </c:pt>
                <c:pt idx="32255">
                  <c:v>5.63</c:v>
                </c:pt>
                <c:pt idx="32256">
                  <c:v>5.63</c:v>
                </c:pt>
                <c:pt idx="32257">
                  <c:v>5.64</c:v>
                </c:pt>
                <c:pt idx="32258">
                  <c:v>5.64</c:v>
                </c:pt>
                <c:pt idx="32259">
                  <c:v>5.65</c:v>
                </c:pt>
                <c:pt idx="32260">
                  <c:v>5.65</c:v>
                </c:pt>
                <c:pt idx="32261">
                  <c:v>5.66</c:v>
                </c:pt>
                <c:pt idx="32262">
                  <c:v>5.66</c:v>
                </c:pt>
                <c:pt idx="32263">
                  <c:v>5.67</c:v>
                </c:pt>
                <c:pt idx="32264">
                  <c:v>5.67</c:v>
                </c:pt>
                <c:pt idx="32265">
                  <c:v>5.67</c:v>
                </c:pt>
                <c:pt idx="32266">
                  <c:v>5.68</c:v>
                </c:pt>
                <c:pt idx="32267">
                  <c:v>5.69</c:v>
                </c:pt>
                <c:pt idx="32268">
                  <c:v>5.69</c:v>
                </c:pt>
                <c:pt idx="32269">
                  <c:v>5.69</c:v>
                </c:pt>
                <c:pt idx="32270">
                  <c:v>5.7</c:v>
                </c:pt>
                <c:pt idx="32271">
                  <c:v>5.7</c:v>
                </c:pt>
                <c:pt idx="32272">
                  <c:v>5.71</c:v>
                </c:pt>
                <c:pt idx="32273">
                  <c:v>5.71</c:v>
                </c:pt>
                <c:pt idx="32274">
                  <c:v>5.72</c:v>
                </c:pt>
                <c:pt idx="32275">
                  <c:v>5.72</c:v>
                </c:pt>
                <c:pt idx="32276">
                  <c:v>5.73</c:v>
                </c:pt>
                <c:pt idx="32277">
                  <c:v>5.73</c:v>
                </c:pt>
                <c:pt idx="32278">
                  <c:v>5.73</c:v>
                </c:pt>
                <c:pt idx="32279">
                  <c:v>5.74</c:v>
                </c:pt>
                <c:pt idx="32280">
                  <c:v>5.74</c:v>
                </c:pt>
                <c:pt idx="32281">
                  <c:v>5.75</c:v>
                </c:pt>
                <c:pt idx="32282">
                  <c:v>5.75</c:v>
                </c:pt>
                <c:pt idx="32283">
                  <c:v>5.76</c:v>
                </c:pt>
                <c:pt idx="32284">
                  <c:v>5.76</c:v>
                </c:pt>
                <c:pt idx="32285">
                  <c:v>5.77</c:v>
                </c:pt>
                <c:pt idx="32286">
                  <c:v>5.77</c:v>
                </c:pt>
                <c:pt idx="32287">
                  <c:v>5.78</c:v>
                </c:pt>
                <c:pt idx="32288">
                  <c:v>5.78</c:v>
                </c:pt>
                <c:pt idx="32289">
                  <c:v>5.78</c:v>
                </c:pt>
                <c:pt idx="32290">
                  <c:v>5.78</c:v>
                </c:pt>
                <c:pt idx="32291">
                  <c:v>5.79</c:v>
                </c:pt>
                <c:pt idx="32292">
                  <c:v>5.8</c:v>
                </c:pt>
                <c:pt idx="32293">
                  <c:v>5.8</c:v>
                </c:pt>
                <c:pt idx="32294">
                  <c:v>5.8</c:v>
                </c:pt>
                <c:pt idx="32295">
                  <c:v>5.81</c:v>
                </c:pt>
                <c:pt idx="32296">
                  <c:v>5.81</c:v>
                </c:pt>
                <c:pt idx="32297">
                  <c:v>5.82</c:v>
                </c:pt>
                <c:pt idx="32298">
                  <c:v>5.82</c:v>
                </c:pt>
                <c:pt idx="32299">
                  <c:v>5.82</c:v>
                </c:pt>
                <c:pt idx="32300">
                  <c:v>5.83</c:v>
                </c:pt>
                <c:pt idx="32301">
                  <c:v>5.83</c:v>
                </c:pt>
                <c:pt idx="32302">
                  <c:v>5.84</c:v>
                </c:pt>
                <c:pt idx="32303">
                  <c:v>5.84</c:v>
                </c:pt>
                <c:pt idx="32304">
                  <c:v>5.84</c:v>
                </c:pt>
                <c:pt idx="32305">
                  <c:v>5.84</c:v>
                </c:pt>
                <c:pt idx="32306">
                  <c:v>5.85</c:v>
                </c:pt>
                <c:pt idx="32307">
                  <c:v>5.85</c:v>
                </c:pt>
                <c:pt idx="32308">
                  <c:v>5.86</c:v>
                </c:pt>
                <c:pt idx="32309">
                  <c:v>5.87</c:v>
                </c:pt>
                <c:pt idx="32310">
                  <c:v>5.88</c:v>
                </c:pt>
                <c:pt idx="32311">
                  <c:v>5.89</c:v>
                </c:pt>
                <c:pt idx="32312">
                  <c:v>5.89</c:v>
                </c:pt>
                <c:pt idx="32313">
                  <c:v>5.9</c:v>
                </c:pt>
                <c:pt idx="32314">
                  <c:v>5.9</c:v>
                </c:pt>
                <c:pt idx="32315">
                  <c:v>5.9</c:v>
                </c:pt>
                <c:pt idx="32316">
                  <c:v>5.91</c:v>
                </c:pt>
                <c:pt idx="32317">
                  <c:v>5.91</c:v>
                </c:pt>
                <c:pt idx="32318">
                  <c:v>5.91</c:v>
                </c:pt>
                <c:pt idx="32319">
                  <c:v>5.92</c:v>
                </c:pt>
                <c:pt idx="32320">
                  <c:v>5.92</c:v>
                </c:pt>
                <c:pt idx="32321">
                  <c:v>5.92</c:v>
                </c:pt>
                <c:pt idx="32322">
                  <c:v>5.93</c:v>
                </c:pt>
                <c:pt idx="32323">
                  <c:v>5.93</c:v>
                </c:pt>
                <c:pt idx="32324">
                  <c:v>5.94</c:v>
                </c:pt>
                <c:pt idx="32325">
                  <c:v>5.94</c:v>
                </c:pt>
                <c:pt idx="32326">
                  <c:v>5.95</c:v>
                </c:pt>
                <c:pt idx="32327">
                  <c:v>5.95</c:v>
                </c:pt>
                <c:pt idx="32328">
                  <c:v>5.95</c:v>
                </c:pt>
                <c:pt idx="32329">
                  <c:v>5.96</c:v>
                </c:pt>
                <c:pt idx="32330">
                  <c:v>5.96</c:v>
                </c:pt>
                <c:pt idx="32331">
                  <c:v>5.97</c:v>
                </c:pt>
                <c:pt idx="32332">
                  <c:v>5.97</c:v>
                </c:pt>
                <c:pt idx="32333">
                  <c:v>5.97</c:v>
                </c:pt>
                <c:pt idx="32334">
                  <c:v>5.98</c:v>
                </c:pt>
                <c:pt idx="32335">
                  <c:v>5.98</c:v>
                </c:pt>
                <c:pt idx="32336">
                  <c:v>5.98</c:v>
                </c:pt>
                <c:pt idx="32337">
                  <c:v>5.98</c:v>
                </c:pt>
                <c:pt idx="32338">
                  <c:v>5.99</c:v>
                </c:pt>
                <c:pt idx="32339">
                  <c:v>5.99</c:v>
                </c:pt>
                <c:pt idx="32340">
                  <c:v>5.99</c:v>
                </c:pt>
                <c:pt idx="32341">
                  <c:v>5.99</c:v>
                </c:pt>
                <c:pt idx="32342">
                  <c:v>6</c:v>
                </c:pt>
                <c:pt idx="32343">
                  <c:v>6</c:v>
                </c:pt>
                <c:pt idx="32344">
                  <c:v>6</c:v>
                </c:pt>
                <c:pt idx="32345">
                  <c:v>6</c:v>
                </c:pt>
                <c:pt idx="32346">
                  <c:v>6.01</c:v>
                </c:pt>
                <c:pt idx="32347">
                  <c:v>6.01</c:v>
                </c:pt>
                <c:pt idx="32348">
                  <c:v>6.01</c:v>
                </c:pt>
                <c:pt idx="32349">
                  <c:v>6.01</c:v>
                </c:pt>
                <c:pt idx="32350">
                  <c:v>6.02</c:v>
                </c:pt>
                <c:pt idx="32351">
                  <c:v>6.02</c:v>
                </c:pt>
                <c:pt idx="32352">
                  <c:v>6.02</c:v>
                </c:pt>
                <c:pt idx="32353">
                  <c:v>6.03</c:v>
                </c:pt>
                <c:pt idx="32354">
                  <c:v>6.02</c:v>
                </c:pt>
                <c:pt idx="32355">
                  <c:v>6.03</c:v>
                </c:pt>
                <c:pt idx="32356">
                  <c:v>6.03</c:v>
                </c:pt>
                <c:pt idx="32357">
                  <c:v>6.03</c:v>
                </c:pt>
                <c:pt idx="32358">
                  <c:v>6.03</c:v>
                </c:pt>
                <c:pt idx="32359">
                  <c:v>6.04</c:v>
                </c:pt>
                <c:pt idx="32360">
                  <c:v>6.04</c:v>
                </c:pt>
                <c:pt idx="32361">
                  <c:v>6.04</c:v>
                </c:pt>
                <c:pt idx="32362">
                  <c:v>6.04</c:v>
                </c:pt>
                <c:pt idx="32363">
                  <c:v>6.04</c:v>
                </c:pt>
                <c:pt idx="32364">
                  <c:v>6.04</c:v>
                </c:pt>
                <c:pt idx="32365">
                  <c:v>6.04</c:v>
                </c:pt>
                <c:pt idx="32366">
                  <c:v>6.04</c:v>
                </c:pt>
                <c:pt idx="32367">
                  <c:v>6.04</c:v>
                </c:pt>
                <c:pt idx="32368">
                  <c:v>6.04</c:v>
                </c:pt>
                <c:pt idx="32369">
                  <c:v>6.05</c:v>
                </c:pt>
                <c:pt idx="32370">
                  <c:v>6.05</c:v>
                </c:pt>
                <c:pt idx="32371">
                  <c:v>6.05</c:v>
                </c:pt>
                <c:pt idx="32372">
                  <c:v>6.05</c:v>
                </c:pt>
                <c:pt idx="32373">
                  <c:v>6.05</c:v>
                </c:pt>
                <c:pt idx="32374">
                  <c:v>6.05</c:v>
                </c:pt>
                <c:pt idx="32375">
                  <c:v>6.05</c:v>
                </c:pt>
                <c:pt idx="32376">
                  <c:v>6.05</c:v>
                </c:pt>
                <c:pt idx="32377">
                  <c:v>6.05</c:v>
                </c:pt>
                <c:pt idx="32378">
                  <c:v>6.05</c:v>
                </c:pt>
                <c:pt idx="32379">
                  <c:v>6.05</c:v>
                </c:pt>
                <c:pt idx="32380">
                  <c:v>6.05</c:v>
                </c:pt>
                <c:pt idx="32381">
                  <c:v>6.05</c:v>
                </c:pt>
                <c:pt idx="32382">
                  <c:v>6.05</c:v>
                </c:pt>
                <c:pt idx="32383">
                  <c:v>6.05</c:v>
                </c:pt>
                <c:pt idx="32384">
                  <c:v>6.05</c:v>
                </c:pt>
                <c:pt idx="32385">
                  <c:v>6.05</c:v>
                </c:pt>
                <c:pt idx="32386">
                  <c:v>6.05</c:v>
                </c:pt>
                <c:pt idx="32387">
                  <c:v>6.05</c:v>
                </c:pt>
                <c:pt idx="32388">
                  <c:v>6.05</c:v>
                </c:pt>
                <c:pt idx="32389">
                  <c:v>6.05</c:v>
                </c:pt>
                <c:pt idx="32390">
                  <c:v>6.05</c:v>
                </c:pt>
                <c:pt idx="32391">
                  <c:v>6.05</c:v>
                </c:pt>
                <c:pt idx="32392">
                  <c:v>6.04</c:v>
                </c:pt>
                <c:pt idx="32393">
                  <c:v>6.04</c:v>
                </c:pt>
                <c:pt idx="32394">
                  <c:v>6.04</c:v>
                </c:pt>
                <c:pt idx="32395">
                  <c:v>6.04</c:v>
                </c:pt>
                <c:pt idx="32396">
                  <c:v>6.03</c:v>
                </c:pt>
                <c:pt idx="32397">
                  <c:v>6.03</c:v>
                </c:pt>
                <c:pt idx="32398">
                  <c:v>6.03</c:v>
                </c:pt>
                <c:pt idx="32399">
                  <c:v>6.03</c:v>
                </c:pt>
                <c:pt idx="32400">
                  <c:v>6.03</c:v>
                </c:pt>
                <c:pt idx="32401">
                  <c:v>6.03</c:v>
                </c:pt>
                <c:pt idx="32402">
                  <c:v>6.03</c:v>
                </c:pt>
                <c:pt idx="32403">
                  <c:v>6.02</c:v>
                </c:pt>
                <c:pt idx="32404">
                  <c:v>6.02</c:v>
                </c:pt>
                <c:pt idx="32405">
                  <c:v>6.02</c:v>
                </c:pt>
                <c:pt idx="32406">
                  <c:v>6.02</c:v>
                </c:pt>
                <c:pt idx="32407">
                  <c:v>6.01</c:v>
                </c:pt>
                <c:pt idx="32408">
                  <c:v>6.01</c:v>
                </c:pt>
                <c:pt idx="32409">
                  <c:v>6.01</c:v>
                </c:pt>
                <c:pt idx="32410">
                  <c:v>6</c:v>
                </c:pt>
                <c:pt idx="32411">
                  <c:v>6</c:v>
                </c:pt>
                <c:pt idx="32412">
                  <c:v>6</c:v>
                </c:pt>
                <c:pt idx="32413">
                  <c:v>6</c:v>
                </c:pt>
                <c:pt idx="32414">
                  <c:v>6</c:v>
                </c:pt>
                <c:pt idx="32415">
                  <c:v>5.99</c:v>
                </c:pt>
                <c:pt idx="32416">
                  <c:v>5.99</c:v>
                </c:pt>
                <c:pt idx="32417">
                  <c:v>5.99</c:v>
                </c:pt>
                <c:pt idx="32418">
                  <c:v>5.98</c:v>
                </c:pt>
                <c:pt idx="32419">
                  <c:v>5.98</c:v>
                </c:pt>
                <c:pt idx="32420">
                  <c:v>5.97</c:v>
                </c:pt>
                <c:pt idx="32421">
                  <c:v>5.97</c:v>
                </c:pt>
                <c:pt idx="32422">
                  <c:v>5.97</c:v>
                </c:pt>
                <c:pt idx="32423">
                  <c:v>5.96</c:v>
                </c:pt>
                <c:pt idx="32424">
                  <c:v>5.96</c:v>
                </c:pt>
                <c:pt idx="32425">
                  <c:v>5.96</c:v>
                </c:pt>
                <c:pt idx="32426">
                  <c:v>5.95</c:v>
                </c:pt>
                <c:pt idx="32427">
                  <c:v>5.95</c:v>
                </c:pt>
                <c:pt idx="32428">
                  <c:v>5.94</c:v>
                </c:pt>
                <c:pt idx="32429">
                  <c:v>5.94</c:v>
                </c:pt>
                <c:pt idx="32430">
                  <c:v>5.94</c:v>
                </c:pt>
                <c:pt idx="32431">
                  <c:v>5.94</c:v>
                </c:pt>
                <c:pt idx="32432">
                  <c:v>5.93</c:v>
                </c:pt>
                <c:pt idx="32433">
                  <c:v>5.93</c:v>
                </c:pt>
                <c:pt idx="32434">
                  <c:v>5.92</c:v>
                </c:pt>
                <c:pt idx="32435">
                  <c:v>5.92</c:v>
                </c:pt>
                <c:pt idx="32436">
                  <c:v>5.91</c:v>
                </c:pt>
                <c:pt idx="32437">
                  <c:v>5.91</c:v>
                </c:pt>
                <c:pt idx="32438">
                  <c:v>5.91</c:v>
                </c:pt>
                <c:pt idx="32439">
                  <c:v>5.9</c:v>
                </c:pt>
                <c:pt idx="32440">
                  <c:v>5.9</c:v>
                </c:pt>
                <c:pt idx="32441">
                  <c:v>5.89</c:v>
                </c:pt>
                <c:pt idx="32442">
                  <c:v>5.89</c:v>
                </c:pt>
                <c:pt idx="32443">
                  <c:v>5.89</c:v>
                </c:pt>
                <c:pt idx="32444">
                  <c:v>5.88</c:v>
                </c:pt>
                <c:pt idx="32445">
                  <c:v>5.88</c:v>
                </c:pt>
                <c:pt idx="32446">
                  <c:v>5.87</c:v>
                </c:pt>
                <c:pt idx="32447">
                  <c:v>5.88</c:v>
                </c:pt>
                <c:pt idx="32448">
                  <c:v>5.87</c:v>
                </c:pt>
                <c:pt idx="32449">
                  <c:v>5.87</c:v>
                </c:pt>
                <c:pt idx="32450">
                  <c:v>5.86</c:v>
                </c:pt>
                <c:pt idx="32451">
                  <c:v>5.85</c:v>
                </c:pt>
                <c:pt idx="32452">
                  <c:v>5.85</c:v>
                </c:pt>
                <c:pt idx="32453">
                  <c:v>5.85</c:v>
                </c:pt>
                <c:pt idx="32454">
                  <c:v>5.84</c:v>
                </c:pt>
                <c:pt idx="32455">
                  <c:v>5.84</c:v>
                </c:pt>
                <c:pt idx="32456">
                  <c:v>5.84</c:v>
                </c:pt>
                <c:pt idx="32457">
                  <c:v>5.83</c:v>
                </c:pt>
                <c:pt idx="32458">
                  <c:v>5.83</c:v>
                </c:pt>
                <c:pt idx="32459">
                  <c:v>5.83</c:v>
                </c:pt>
                <c:pt idx="32460">
                  <c:v>5.82</c:v>
                </c:pt>
                <c:pt idx="32461">
                  <c:v>5.82</c:v>
                </c:pt>
                <c:pt idx="32462">
                  <c:v>5.82</c:v>
                </c:pt>
                <c:pt idx="32463">
                  <c:v>5.82</c:v>
                </c:pt>
                <c:pt idx="32464">
                  <c:v>5.81</c:v>
                </c:pt>
                <c:pt idx="32465">
                  <c:v>5.8</c:v>
                </c:pt>
                <c:pt idx="32466">
                  <c:v>5.8</c:v>
                </c:pt>
                <c:pt idx="32467">
                  <c:v>5.79</c:v>
                </c:pt>
                <c:pt idx="32468">
                  <c:v>5.79</c:v>
                </c:pt>
                <c:pt idx="32469">
                  <c:v>5.79</c:v>
                </c:pt>
                <c:pt idx="32470">
                  <c:v>5.78</c:v>
                </c:pt>
                <c:pt idx="32471">
                  <c:v>5.78</c:v>
                </c:pt>
                <c:pt idx="32472">
                  <c:v>5.77</c:v>
                </c:pt>
                <c:pt idx="32473">
                  <c:v>5.77</c:v>
                </c:pt>
                <c:pt idx="32474">
                  <c:v>5.76</c:v>
                </c:pt>
                <c:pt idx="32475">
                  <c:v>5.76</c:v>
                </c:pt>
                <c:pt idx="32476">
                  <c:v>5.76</c:v>
                </c:pt>
                <c:pt idx="32477">
                  <c:v>5.75</c:v>
                </c:pt>
                <c:pt idx="32478">
                  <c:v>5.75</c:v>
                </c:pt>
                <c:pt idx="32479">
                  <c:v>5.75</c:v>
                </c:pt>
                <c:pt idx="32480">
                  <c:v>5.74</c:v>
                </c:pt>
                <c:pt idx="32481">
                  <c:v>5.73</c:v>
                </c:pt>
                <c:pt idx="32482">
                  <c:v>5.73</c:v>
                </c:pt>
                <c:pt idx="32483">
                  <c:v>5.73</c:v>
                </c:pt>
                <c:pt idx="32484">
                  <c:v>5.72</c:v>
                </c:pt>
                <c:pt idx="32485">
                  <c:v>5.73</c:v>
                </c:pt>
                <c:pt idx="32486">
                  <c:v>5.72</c:v>
                </c:pt>
                <c:pt idx="32487">
                  <c:v>5.72</c:v>
                </c:pt>
                <c:pt idx="32488">
                  <c:v>5.71</c:v>
                </c:pt>
                <c:pt idx="32489">
                  <c:v>5.7</c:v>
                </c:pt>
                <c:pt idx="32490">
                  <c:v>5.7</c:v>
                </c:pt>
                <c:pt idx="32491">
                  <c:v>5.69</c:v>
                </c:pt>
                <c:pt idx="32492">
                  <c:v>5.69</c:v>
                </c:pt>
                <c:pt idx="32493">
                  <c:v>5.68</c:v>
                </c:pt>
                <c:pt idx="32494">
                  <c:v>5.68</c:v>
                </c:pt>
                <c:pt idx="32495">
                  <c:v>5.68</c:v>
                </c:pt>
                <c:pt idx="32496">
                  <c:v>5.67</c:v>
                </c:pt>
                <c:pt idx="32497">
                  <c:v>5.67</c:v>
                </c:pt>
                <c:pt idx="32498">
                  <c:v>5.67</c:v>
                </c:pt>
                <c:pt idx="32499">
                  <c:v>5.66</c:v>
                </c:pt>
                <c:pt idx="32500">
                  <c:v>5.65</c:v>
                </c:pt>
                <c:pt idx="32501">
                  <c:v>5.65</c:v>
                </c:pt>
                <c:pt idx="32502">
                  <c:v>5.65</c:v>
                </c:pt>
                <c:pt idx="32503">
                  <c:v>5.65</c:v>
                </c:pt>
                <c:pt idx="32504">
                  <c:v>5.65</c:v>
                </c:pt>
                <c:pt idx="32505">
                  <c:v>5.64</c:v>
                </c:pt>
                <c:pt idx="32506">
                  <c:v>5.63</c:v>
                </c:pt>
                <c:pt idx="32507">
                  <c:v>5.63</c:v>
                </c:pt>
                <c:pt idx="32508">
                  <c:v>5.63</c:v>
                </c:pt>
                <c:pt idx="32509">
                  <c:v>5.62</c:v>
                </c:pt>
                <c:pt idx="32510">
                  <c:v>5.62</c:v>
                </c:pt>
                <c:pt idx="32511">
                  <c:v>5.61</c:v>
                </c:pt>
                <c:pt idx="32512">
                  <c:v>5.61</c:v>
                </c:pt>
                <c:pt idx="32513">
                  <c:v>5.6</c:v>
                </c:pt>
                <c:pt idx="32514">
                  <c:v>5.6</c:v>
                </c:pt>
                <c:pt idx="32515">
                  <c:v>5.59</c:v>
                </c:pt>
                <c:pt idx="32516">
                  <c:v>5.59</c:v>
                </c:pt>
                <c:pt idx="32517">
                  <c:v>5.58</c:v>
                </c:pt>
                <c:pt idx="32518">
                  <c:v>5.58</c:v>
                </c:pt>
                <c:pt idx="32519">
                  <c:v>5.58</c:v>
                </c:pt>
                <c:pt idx="32520">
                  <c:v>5.57</c:v>
                </c:pt>
                <c:pt idx="32521">
                  <c:v>5.57</c:v>
                </c:pt>
                <c:pt idx="32522">
                  <c:v>5.56</c:v>
                </c:pt>
                <c:pt idx="32523">
                  <c:v>5.56</c:v>
                </c:pt>
                <c:pt idx="32524">
                  <c:v>5.56</c:v>
                </c:pt>
                <c:pt idx="32525">
                  <c:v>5.55</c:v>
                </c:pt>
                <c:pt idx="32526">
                  <c:v>5.55</c:v>
                </c:pt>
                <c:pt idx="32527">
                  <c:v>5.55</c:v>
                </c:pt>
                <c:pt idx="32528">
                  <c:v>5.54</c:v>
                </c:pt>
                <c:pt idx="32529">
                  <c:v>5.53</c:v>
                </c:pt>
                <c:pt idx="32530">
                  <c:v>5.53</c:v>
                </c:pt>
                <c:pt idx="32531">
                  <c:v>5.53</c:v>
                </c:pt>
                <c:pt idx="32532">
                  <c:v>5.53</c:v>
                </c:pt>
                <c:pt idx="32533">
                  <c:v>5.52</c:v>
                </c:pt>
                <c:pt idx="32534">
                  <c:v>5.52</c:v>
                </c:pt>
                <c:pt idx="32535">
                  <c:v>5.51</c:v>
                </c:pt>
                <c:pt idx="32536">
                  <c:v>5.51</c:v>
                </c:pt>
                <c:pt idx="32537">
                  <c:v>5.51</c:v>
                </c:pt>
                <c:pt idx="32538">
                  <c:v>5.5</c:v>
                </c:pt>
                <c:pt idx="32539">
                  <c:v>5.49</c:v>
                </c:pt>
                <c:pt idx="32540">
                  <c:v>5.49</c:v>
                </c:pt>
                <c:pt idx="32541">
                  <c:v>5.48</c:v>
                </c:pt>
                <c:pt idx="32542">
                  <c:v>5.48</c:v>
                </c:pt>
                <c:pt idx="32543">
                  <c:v>5.48</c:v>
                </c:pt>
                <c:pt idx="32544">
                  <c:v>5.47</c:v>
                </c:pt>
                <c:pt idx="32545">
                  <c:v>5.47</c:v>
                </c:pt>
                <c:pt idx="32546">
                  <c:v>5.46</c:v>
                </c:pt>
                <c:pt idx="32547">
                  <c:v>5.46</c:v>
                </c:pt>
                <c:pt idx="32548">
                  <c:v>5.45</c:v>
                </c:pt>
                <c:pt idx="32549">
                  <c:v>5.45</c:v>
                </c:pt>
                <c:pt idx="32550">
                  <c:v>5.45</c:v>
                </c:pt>
                <c:pt idx="32551">
                  <c:v>5.44</c:v>
                </c:pt>
                <c:pt idx="32552">
                  <c:v>5.43</c:v>
                </c:pt>
                <c:pt idx="32553">
                  <c:v>5.43</c:v>
                </c:pt>
                <c:pt idx="32554">
                  <c:v>5.43</c:v>
                </c:pt>
                <c:pt idx="32555">
                  <c:v>5.42</c:v>
                </c:pt>
                <c:pt idx="32556">
                  <c:v>5.43</c:v>
                </c:pt>
                <c:pt idx="32557">
                  <c:v>5.42</c:v>
                </c:pt>
                <c:pt idx="32558">
                  <c:v>5.42</c:v>
                </c:pt>
                <c:pt idx="32559">
                  <c:v>5.41</c:v>
                </c:pt>
                <c:pt idx="32560">
                  <c:v>5.41</c:v>
                </c:pt>
                <c:pt idx="32561">
                  <c:v>5.4</c:v>
                </c:pt>
                <c:pt idx="32562">
                  <c:v>5.41</c:v>
                </c:pt>
                <c:pt idx="32563">
                  <c:v>5.39</c:v>
                </c:pt>
                <c:pt idx="32564">
                  <c:v>5.39</c:v>
                </c:pt>
                <c:pt idx="32565">
                  <c:v>5.38</c:v>
                </c:pt>
                <c:pt idx="32566">
                  <c:v>5.38</c:v>
                </c:pt>
                <c:pt idx="32567">
                  <c:v>5.38</c:v>
                </c:pt>
                <c:pt idx="32568">
                  <c:v>5.37</c:v>
                </c:pt>
                <c:pt idx="32569">
                  <c:v>5.36</c:v>
                </c:pt>
                <c:pt idx="32570">
                  <c:v>5.36</c:v>
                </c:pt>
                <c:pt idx="32571">
                  <c:v>5.36</c:v>
                </c:pt>
                <c:pt idx="32572">
                  <c:v>5.35</c:v>
                </c:pt>
                <c:pt idx="32573">
                  <c:v>5.35</c:v>
                </c:pt>
                <c:pt idx="32574">
                  <c:v>5.35</c:v>
                </c:pt>
                <c:pt idx="32575">
                  <c:v>5.35</c:v>
                </c:pt>
                <c:pt idx="32576">
                  <c:v>5.34</c:v>
                </c:pt>
                <c:pt idx="32577">
                  <c:v>5.34</c:v>
                </c:pt>
                <c:pt idx="32578">
                  <c:v>5.34</c:v>
                </c:pt>
                <c:pt idx="32579">
                  <c:v>5.33</c:v>
                </c:pt>
                <c:pt idx="32580">
                  <c:v>5.33</c:v>
                </c:pt>
                <c:pt idx="32581">
                  <c:v>5.33</c:v>
                </c:pt>
                <c:pt idx="32582">
                  <c:v>5.33</c:v>
                </c:pt>
                <c:pt idx="32583">
                  <c:v>5.32</c:v>
                </c:pt>
                <c:pt idx="32584">
                  <c:v>5.32</c:v>
                </c:pt>
                <c:pt idx="32585">
                  <c:v>5.32</c:v>
                </c:pt>
                <c:pt idx="32586">
                  <c:v>5.32</c:v>
                </c:pt>
                <c:pt idx="32587">
                  <c:v>5.31</c:v>
                </c:pt>
                <c:pt idx="32588">
                  <c:v>5.31</c:v>
                </c:pt>
                <c:pt idx="32589">
                  <c:v>5.31</c:v>
                </c:pt>
                <c:pt idx="32590">
                  <c:v>5.3</c:v>
                </c:pt>
                <c:pt idx="32591">
                  <c:v>5.31</c:v>
                </c:pt>
                <c:pt idx="32592">
                  <c:v>5.3</c:v>
                </c:pt>
                <c:pt idx="32593">
                  <c:v>5.3</c:v>
                </c:pt>
                <c:pt idx="32594">
                  <c:v>5.3</c:v>
                </c:pt>
                <c:pt idx="32595">
                  <c:v>5.3</c:v>
                </c:pt>
                <c:pt idx="32596">
                  <c:v>5.29</c:v>
                </c:pt>
                <c:pt idx="32597">
                  <c:v>5.29</c:v>
                </c:pt>
                <c:pt idx="32598">
                  <c:v>5.29</c:v>
                </c:pt>
                <c:pt idx="32599">
                  <c:v>5.29</c:v>
                </c:pt>
                <c:pt idx="32600">
                  <c:v>5.29</c:v>
                </c:pt>
                <c:pt idx="32601">
                  <c:v>5.29</c:v>
                </c:pt>
                <c:pt idx="32602">
                  <c:v>5.29</c:v>
                </c:pt>
                <c:pt idx="32603">
                  <c:v>5.29</c:v>
                </c:pt>
                <c:pt idx="32604">
                  <c:v>5.29</c:v>
                </c:pt>
                <c:pt idx="32605">
                  <c:v>5.28</c:v>
                </c:pt>
                <c:pt idx="32606">
                  <c:v>5.28</c:v>
                </c:pt>
                <c:pt idx="32607">
                  <c:v>5.28</c:v>
                </c:pt>
                <c:pt idx="32608">
                  <c:v>5.28</c:v>
                </c:pt>
                <c:pt idx="32609">
                  <c:v>5.28</c:v>
                </c:pt>
                <c:pt idx="32610">
                  <c:v>5.27</c:v>
                </c:pt>
                <c:pt idx="32611">
                  <c:v>5.27</c:v>
                </c:pt>
                <c:pt idx="32612">
                  <c:v>5.27</c:v>
                </c:pt>
                <c:pt idx="32613">
                  <c:v>5.27</c:v>
                </c:pt>
                <c:pt idx="32614">
                  <c:v>5.27</c:v>
                </c:pt>
                <c:pt idx="32615">
                  <c:v>5.27</c:v>
                </c:pt>
                <c:pt idx="32616">
                  <c:v>5.27</c:v>
                </c:pt>
                <c:pt idx="32617">
                  <c:v>5.27</c:v>
                </c:pt>
                <c:pt idx="32618">
                  <c:v>5.26</c:v>
                </c:pt>
                <c:pt idx="32619">
                  <c:v>5.26</c:v>
                </c:pt>
                <c:pt idx="32620">
                  <c:v>5.26</c:v>
                </c:pt>
                <c:pt idx="32621">
                  <c:v>5.27</c:v>
                </c:pt>
                <c:pt idx="32622">
                  <c:v>5.27</c:v>
                </c:pt>
                <c:pt idx="32623">
                  <c:v>5.26</c:v>
                </c:pt>
                <c:pt idx="32624">
                  <c:v>5.28</c:v>
                </c:pt>
                <c:pt idx="32625">
                  <c:v>5.27</c:v>
                </c:pt>
                <c:pt idx="32626">
                  <c:v>5.27</c:v>
                </c:pt>
                <c:pt idx="32627">
                  <c:v>5.28</c:v>
                </c:pt>
                <c:pt idx="32628">
                  <c:v>5.28</c:v>
                </c:pt>
                <c:pt idx="32629">
                  <c:v>5.28</c:v>
                </c:pt>
                <c:pt idx="32630">
                  <c:v>5.28</c:v>
                </c:pt>
                <c:pt idx="32631">
                  <c:v>5.28</c:v>
                </c:pt>
                <c:pt idx="32632">
                  <c:v>5.28</c:v>
                </c:pt>
                <c:pt idx="32633">
                  <c:v>5.28</c:v>
                </c:pt>
                <c:pt idx="32634">
                  <c:v>5.28</c:v>
                </c:pt>
                <c:pt idx="32635">
                  <c:v>5.28</c:v>
                </c:pt>
                <c:pt idx="32636">
                  <c:v>5.28</c:v>
                </c:pt>
                <c:pt idx="32637">
                  <c:v>5.28</c:v>
                </c:pt>
                <c:pt idx="32638">
                  <c:v>5.27</c:v>
                </c:pt>
                <c:pt idx="32639">
                  <c:v>5.28</c:v>
                </c:pt>
                <c:pt idx="32640">
                  <c:v>5.28</c:v>
                </c:pt>
                <c:pt idx="32641">
                  <c:v>5.28</c:v>
                </c:pt>
                <c:pt idx="32642">
                  <c:v>5.28</c:v>
                </c:pt>
                <c:pt idx="32643">
                  <c:v>5.28</c:v>
                </c:pt>
                <c:pt idx="32644">
                  <c:v>5.28</c:v>
                </c:pt>
                <c:pt idx="32645">
                  <c:v>5.28</c:v>
                </c:pt>
                <c:pt idx="32646">
                  <c:v>5.28</c:v>
                </c:pt>
                <c:pt idx="32647">
                  <c:v>5.28</c:v>
                </c:pt>
                <c:pt idx="32648">
                  <c:v>5.28</c:v>
                </c:pt>
                <c:pt idx="32649">
                  <c:v>5.28</c:v>
                </c:pt>
                <c:pt idx="32650">
                  <c:v>5.28</c:v>
                </c:pt>
                <c:pt idx="32651">
                  <c:v>5.28</c:v>
                </c:pt>
                <c:pt idx="32652">
                  <c:v>5.28</c:v>
                </c:pt>
                <c:pt idx="32653">
                  <c:v>5.28</c:v>
                </c:pt>
                <c:pt idx="32654">
                  <c:v>5.28</c:v>
                </c:pt>
                <c:pt idx="32655">
                  <c:v>5.28</c:v>
                </c:pt>
                <c:pt idx="32656">
                  <c:v>5.28</c:v>
                </c:pt>
                <c:pt idx="32657">
                  <c:v>5.28</c:v>
                </c:pt>
                <c:pt idx="32658">
                  <c:v>5.28</c:v>
                </c:pt>
                <c:pt idx="32659">
                  <c:v>5.28</c:v>
                </c:pt>
                <c:pt idx="32660">
                  <c:v>5.28</c:v>
                </c:pt>
                <c:pt idx="32661">
                  <c:v>5.28</c:v>
                </c:pt>
                <c:pt idx="32662">
                  <c:v>5.28</c:v>
                </c:pt>
                <c:pt idx="32663">
                  <c:v>5.28</c:v>
                </c:pt>
                <c:pt idx="32664">
                  <c:v>5.28</c:v>
                </c:pt>
                <c:pt idx="32665">
                  <c:v>5.28</c:v>
                </c:pt>
                <c:pt idx="32666">
                  <c:v>5.28</c:v>
                </c:pt>
                <c:pt idx="32667">
                  <c:v>5.28</c:v>
                </c:pt>
                <c:pt idx="32668">
                  <c:v>5.28</c:v>
                </c:pt>
                <c:pt idx="32669">
                  <c:v>5.28</c:v>
                </c:pt>
                <c:pt idx="32670">
                  <c:v>5.29</c:v>
                </c:pt>
                <c:pt idx="32671">
                  <c:v>5.29</c:v>
                </c:pt>
                <c:pt idx="32672">
                  <c:v>5.29</c:v>
                </c:pt>
                <c:pt idx="32673">
                  <c:v>5.29</c:v>
                </c:pt>
                <c:pt idx="32674">
                  <c:v>5.3</c:v>
                </c:pt>
                <c:pt idx="32675">
                  <c:v>5.3</c:v>
                </c:pt>
                <c:pt idx="32676">
                  <c:v>5.3</c:v>
                </c:pt>
                <c:pt idx="32677">
                  <c:v>5.3</c:v>
                </c:pt>
                <c:pt idx="32678">
                  <c:v>5.3</c:v>
                </c:pt>
                <c:pt idx="32679">
                  <c:v>5.3</c:v>
                </c:pt>
                <c:pt idx="32680">
                  <c:v>5.3</c:v>
                </c:pt>
                <c:pt idx="32681">
                  <c:v>5.3</c:v>
                </c:pt>
                <c:pt idx="32682">
                  <c:v>5.3</c:v>
                </c:pt>
                <c:pt idx="32683">
                  <c:v>5.3</c:v>
                </c:pt>
                <c:pt idx="32684">
                  <c:v>5.31</c:v>
                </c:pt>
                <c:pt idx="32685">
                  <c:v>5.31</c:v>
                </c:pt>
                <c:pt idx="32686">
                  <c:v>5.31</c:v>
                </c:pt>
                <c:pt idx="32687">
                  <c:v>5.31</c:v>
                </c:pt>
                <c:pt idx="32688">
                  <c:v>5.31</c:v>
                </c:pt>
                <c:pt idx="32689">
                  <c:v>5.31</c:v>
                </c:pt>
                <c:pt idx="32690">
                  <c:v>5.32</c:v>
                </c:pt>
                <c:pt idx="32691">
                  <c:v>5.31</c:v>
                </c:pt>
                <c:pt idx="32692">
                  <c:v>5.32</c:v>
                </c:pt>
                <c:pt idx="32693">
                  <c:v>5.32</c:v>
                </c:pt>
                <c:pt idx="32694">
                  <c:v>5.32</c:v>
                </c:pt>
                <c:pt idx="32695">
                  <c:v>5.32</c:v>
                </c:pt>
                <c:pt idx="32696">
                  <c:v>5.32</c:v>
                </c:pt>
                <c:pt idx="32697">
                  <c:v>5.33</c:v>
                </c:pt>
                <c:pt idx="32698">
                  <c:v>5.33</c:v>
                </c:pt>
                <c:pt idx="32699">
                  <c:v>5.33</c:v>
                </c:pt>
                <c:pt idx="32700">
                  <c:v>5.33</c:v>
                </c:pt>
                <c:pt idx="32701">
                  <c:v>5.33</c:v>
                </c:pt>
                <c:pt idx="32702">
                  <c:v>5.33</c:v>
                </c:pt>
                <c:pt idx="32703">
                  <c:v>5.33</c:v>
                </c:pt>
                <c:pt idx="32704">
                  <c:v>5.33</c:v>
                </c:pt>
                <c:pt idx="32705">
                  <c:v>5.34</c:v>
                </c:pt>
                <c:pt idx="32706">
                  <c:v>5.34</c:v>
                </c:pt>
                <c:pt idx="32707">
                  <c:v>5.34</c:v>
                </c:pt>
                <c:pt idx="32708">
                  <c:v>5.34</c:v>
                </c:pt>
                <c:pt idx="32709">
                  <c:v>5.34</c:v>
                </c:pt>
                <c:pt idx="32710">
                  <c:v>5.35</c:v>
                </c:pt>
                <c:pt idx="32711">
                  <c:v>5.35</c:v>
                </c:pt>
                <c:pt idx="32712">
                  <c:v>5.36</c:v>
                </c:pt>
                <c:pt idx="32713">
                  <c:v>5.36</c:v>
                </c:pt>
                <c:pt idx="32714">
                  <c:v>5.36</c:v>
                </c:pt>
                <c:pt idx="32715">
                  <c:v>5.36</c:v>
                </c:pt>
                <c:pt idx="32716">
                  <c:v>5.36</c:v>
                </c:pt>
                <c:pt idx="32717">
                  <c:v>5.36</c:v>
                </c:pt>
                <c:pt idx="32718">
                  <c:v>5.36</c:v>
                </c:pt>
                <c:pt idx="32719">
                  <c:v>5.37</c:v>
                </c:pt>
                <c:pt idx="32720">
                  <c:v>5.36</c:v>
                </c:pt>
                <c:pt idx="32721">
                  <c:v>5.37</c:v>
                </c:pt>
                <c:pt idx="32722">
                  <c:v>5.37</c:v>
                </c:pt>
                <c:pt idx="32723">
                  <c:v>5.38</c:v>
                </c:pt>
                <c:pt idx="32724">
                  <c:v>5.38</c:v>
                </c:pt>
                <c:pt idx="32725">
                  <c:v>5.38</c:v>
                </c:pt>
                <c:pt idx="32726">
                  <c:v>5.38</c:v>
                </c:pt>
                <c:pt idx="32727">
                  <c:v>5.39</c:v>
                </c:pt>
                <c:pt idx="32728">
                  <c:v>5.39</c:v>
                </c:pt>
                <c:pt idx="32729">
                  <c:v>5.39</c:v>
                </c:pt>
                <c:pt idx="32730">
                  <c:v>5.39</c:v>
                </c:pt>
                <c:pt idx="32731">
                  <c:v>5.39</c:v>
                </c:pt>
                <c:pt idx="32732">
                  <c:v>5.4</c:v>
                </c:pt>
                <c:pt idx="32733">
                  <c:v>5.4</c:v>
                </c:pt>
                <c:pt idx="32734">
                  <c:v>5.4</c:v>
                </c:pt>
                <c:pt idx="32735">
                  <c:v>5.41</c:v>
                </c:pt>
                <c:pt idx="32736">
                  <c:v>5.41</c:v>
                </c:pt>
                <c:pt idx="32737">
                  <c:v>5.41</c:v>
                </c:pt>
                <c:pt idx="32738">
                  <c:v>5.41</c:v>
                </c:pt>
                <c:pt idx="32739">
                  <c:v>5.41</c:v>
                </c:pt>
                <c:pt idx="32740">
                  <c:v>5.41</c:v>
                </c:pt>
                <c:pt idx="32741">
                  <c:v>5.42</c:v>
                </c:pt>
                <c:pt idx="32742">
                  <c:v>5.42</c:v>
                </c:pt>
                <c:pt idx="32743">
                  <c:v>5.43</c:v>
                </c:pt>
                <c:pt idx="32744">
                  <c:v>5.43</c:v>
                </c:pt>
                <c:pt idx="32745">
                  <c:v>5.43</c:v>
                </c:pt>
                <c:pt idx="32746">
                  <c:v>5.44</c:v>
                </c:pt>
                <c:pt idx="32747">
                  <c:v>5.43</c:v>
                </c:pt>
                <c:pt idx="32748">
                  <c:v>5.44</c:v>
                </c:pt>
                <c:pt idx="32749">
                  <c:v>5.44</c:v>
                </c:pt>
                <c:pt idx="32750">
                  <c:v>5.44</c:v>
                </c:pt>
                <c:pt idx="32751">
                  <c:v>5.44</c:v>
                </c:pt>
                <c:pt idx="32752">
                  <c:v>5.45</c:v>
                </c:pt>
                <c:pt idx="32753">
                  <c:v>5.45</c:v>
                </c:pt>
                <c:pt idx="32754">
                  <c:v>5.45</c:v>
                </c:pt>
                <c:pt idx="32755">
                  <c:v>5.46</c:v>
                </c:pt>
                <c:pt idx="32756">
                  <c:v>5.46</c:v>
                </c:pt>
                <c:pt idx="32757">
                  <c:v>5.46</c:v>
                </c:pt>
                <c:pt idx="32758">
                  <c:v>5.47</c:v>
                </c:pt>
                <c:pt idx="32759">
                  <c:v>5.47</c:v>
                </c:pt>
                <c:pt idx="32760">
                  <c:v>5.48</c:v>
                </c:pt>
                <c:pt idx="32761">
                  <c:v>5.47</c:v>
                </c:pt>
                <c:pt idx="32762">
                  <c:v>5.48</c:v>
                </c:pt>
                <c:pt idx="32763">
                  <c:v>5.48</c:v>
                </c:pt>
                <c:pt idx="32764">
                  <c:v>5.49</c:v>
                </c:pt>
                <c:pt idx="32765">
                  <c:v>5.49</c:v>
                </c:pt>
                <c:pt idx="32766">
                  <c:v>5.5</c:v>
                </c:pt>
                <c:pt idx="32767">
                  <c:v>5.5</c:v>
                </c:pt>
                <c:pt idx="32768">
                  <c:v>5.5</c:v>
                </c:pt>
                <c:pt idx="32769">
                  <c:v>5.51</c:v>
                </c:pt>
                <c:pt idx="32770">
                  <c:v>5.51</c:v>
                </c:pt>
                <c:pt idx="32771">
                  <c:v>5.52</c:v>
                </c:pt>
                <c:pt idx="32772">
                  <c:v>5.52</c:v>
                </c:pt>
                <c:pt idx="32773">
                  <c:v>5.52</c:v>
                </c:pt>
                <c:pt idx="32774">
                  <c:v>5.52</c:v>
                </c:pt>
                <c:pt idx="32775">
                  <c:v>5.53</c:v>
                </c:pt>
                <c:pt idx="32776">
                  <c:v>5.53</c:v>
                </c:pt>
                <c:pt idx="32777">
                  <c:v>5.54</c:v>
                </c:pt>
                <c:pt idx="32778">
                  <c:v>5.54</c:v>
                </c:pt>
                <c:pt idx="32779">
                  <c:v>5.54</c:v>
                </c:pt>
                <c:pt idx="32780">
                  <c:v>5.55</c:v>
                </c:pt>
                <c:pt idx="32781">
                  <c:v>5.55</c:v>
                </c:pt>
                <c:pt idx="32782">
                  <c:v>5.56</c:v>
                </c:pt>
                <c:pt idx="32783">
                  <c:v>5.56</c:v>
                </c:pt>
                <c:pt idx="32784">
                  <c:v>5.57</c:v>
                </c:pt>
                <c:pt idx="32785">
                  <c:v>5.57</c:v>
                </c:pt>
                <c:pt idx="32786">
                  <c:v>5.57</c:v>
                </c:pt>
                <c:pt idx="32787">
                  <c:v>5.58</c:v>
                </c:pt>
                <c:pt idx="32788">
                  <c:v>5.58</c:v>
                </c:pt>
                <c:pt idx="32789">
                  <c:v>5.58</c:v>
                </c:pt>
                <c:pt idx="32790">
                  <c:v>5.59</c:v>
                </c:pt>
                <c:pt idx="32791">
                  <c:v>5.59</c:v>
                </c:pt>
                <c:pt idx="32792">
                  <c:v>5.6</c:v>
                </c:pt>
                <c:pt idx="32793">
                  <c:v>5.6</c:v>
                </c:pt>
                <c:pt idx="32794">
                  <c:v>5.6</c:v>
                </c:pt>
                <c:pt idx="32795">
                  <c:v>5.61</c:v>
                </c:pt>
                <c:pt idx="32796">
                  <c:v>5.62</c:v>
                </c:pt>
                <c:pt idx="32797">
                  <c:v>5.62</c:v>
                </c:pt>
                <c:pt idx="32798">
                  <c:v>5.62</c:v>
                </c:pt>
                <c:pt idx="32799">
                  <c:v>5.63</c:v>
                </c:pt>
                <c:pt idx="32800">
                  <c:v>5.63</c:v>
                </c:pt>
                <c:pt idx="32801">
                  <c:v>5.64</c:v>
                </c:pt>
                <c:pt idx="32802">
                  <c:v>5.64</c:v>
                </c:pt>
                <c:pt idx="32803">
                  <c:v>5.64</c:v>
                </c:pt>
                <c:pt idx="32804">
                  <c:v>5.64</c:v>
                </c:pt>
                <c:pt idx="32805">
                  <c:v>5.65</c:v>
                </c:pt>
                <c:pt idx="32806">
                  <c:v>5.65</c:v>
                </c:pt>
                <c:pt idx="32807">
                  <c:v>5.66</c:v>
                </c:pt>
                <c:pt idx="32808">
                  <c:v>5.67</c:v>
                </c:pt>
                <c:pt idx="32809">
                  <c:v>5.67</c:v>
                </c:pt>
                <c:pt idx="32810">
                  <c:v>5.67</c:v>
                </c:pt>
                <c:pt idx="32811">
                  <c:v>5.68</c:v>
                </c:pt>
                <c:pt idx="32812">
                  <c:v>5.68</c:v>
                </c:pt>
                <c:pt idx="32813">
                  <c:v>5.69</c:v>
                </c:pt>
                <c:pt idx="32814">
                  <c:v>5.69</c:v>
                </c:pt>
                <c:pt idx="32815">
                  <c:v>5.69</c:v>
                </c:pt>
                <c:pt idx="32816">
                  <c:v>5.7</c:v>
                </c:pt>
                <c:pt idx="32817">
                  <c:v>5.7</c:v>
                </c:pt>
                <c:pt idx="32818">
                  <c:v>5.71</c:v>
                </c:pt>
                <c:pt idx="32819">
                  <c:v>5.71</c:v>
                </c:pt>
                <c:pt idx="32820">
                  <c:v>5.72</c:v>
                </c:pt>
                <c:pt idx="32821">
                  <c:v>5.72</c:v>
                </c:pt>
                <c:pt idx="32822">
                  <c:v>5.72</c:v>
                </c:pt>
                <c:pt idx="32823">
                  <c:v>5.72</c:v>
                </c:pt>
                <c:pt idx="32824">
                  <c:v>5.73</c:v>
                </c:pt>
                <c:pt idx="32825">
                  <c:v>5.73</c:v>
                </c:pt>
                <c:pt idx="32826">
                  <c:v>5.74</c:v>
                </c:pt>
                <c:pt idx="32827">
                  <c:v>5.74</c:v>
                </c:pt>
                <c:pt idx="32828">
                  <c:v>5.74</c:v>
                </c:pt>
                <c:pt idx="32829">
                  <c:v>5.75</c:v>
                </c:pt>
                <c:pt idx="32830">
                  <c:v>5.75</c:v>
                </c:pt>
                <c:pt idx="32831">
                  <c:v>5.76</c:v>
                </c:pt>
                <c:pt idx="32832">
                  <c:v>5.75</c:v>
                </c:pt>
                <c:pt idx="32833">
                  <c:v>5.76</c:v>
                </c:pt>
                <c:pt idx="32834">
                  <c:v>5.77</c:v>
                </c:pt>
                <c:pt idx="32835">
                  <c:v>5.77</c:v>
                </c:pt>
                <c:pt idx="32836">
                  <c:v>5.77</c:v>
                </c:pt>
                <c:pt idx="32837">
                  <c:v>5.77</c:v>
                </c:pt>
                <c:pt idx="32838">
                  <c:v>5.78</c:v>
                </c:pt>
                <c:pt idx="32839">
                  <c:v>5.78</c:v>
                </c:pt>
                <c:pt idx="32840">
                  <c:v>5.78</c:v>
                </c:pt>
                <c:pt idx="32841">
                  <c:v>5.78</c:v>
                </c:pt>
                <c:pt idx="32842">
                  <c:v>5.79</c:v>
                </c:pt>
                <c:pt idx="32843">
                  <c:v>5.79</c:v>
                </c:pt>
                <c:pt idx="32844">
                  <c:v>5.81</c:v>
                </c:pt>
                <c:pt idx="32845">
                  <c:v>5.8</c:v>
                </c:pt>
                <c:pt idx="32846">
                  <c:v>5.8</c:v>
                </c:pt>
                <c:pt idx="32847">
                  <c:v>5.81</c:v>
                </c:pt>
                <c:pt idx="32848">
                  <c:v>5.81</c:v>
                </c:pt>
                <c:pt idx="32849">
                  <c:v>5.82</c:v>
                </c:pt>
                <c:pt idx="32850">
                  <c:v>5.83</c:v>
                </c:pt>
                <c:pt idx="32851">
                  <c:v>5.84</c:v>
                </c:pt>
                <c:pt idx="32852">
                  <c:v>5.85</c:v>
                </c:pt>
                <c:pt idx="32853">
                  <c:v>5.86</c:v>
                </c:pt>
                <c:pt idx="32854">
                  <c:v>5.87</c:v>
                </c:pt>
                <c:pt idx="32855">
                  <c:v>5.88</c:v>
                </c:pt>
                <c:pt idx="32856">
                  <c:v>5.89</c:v>
                </c:pt>
                <c:pt idx="32857">
                  <c:v>5.89</c:v>
                </c:pt>
                <c:pt idx="32858">
                  <c:v>5.89</c:v>
                </c:pt>
                <c:pt idx="32859">
                  <c:v>5.9</c:v>
                </c:pt>
                <c:pt idx="32860">
                  <c:v>5.9</c:v>
                </c:pt>
                <c:pt idx="32861">
                  <c:v>5.9</c:v>
                </c:pt>
                <c:pt idx="32862">
                  <c:v>5.9</c:v>
                </c:pt>
                <c:pt idx="32863">
                  <c:v>5.91</c:v>
                </c:pt>
                <c:pt idx="32864">
                  <c:v>5.91</c:v>
                </c:pt>
                <c:pt idx="32865">
                  <c:v>5.91</c:v>
                </c:pt>
                <c:pt idx="32866">
                  <c:v>5.92</c:v>
                </c:pt>
                <c:pt idx="32867">
                  <c:v>5.92</c:v>
                </c:pt>
                <c:pt idx="32868">
                  <c:v>5.92</c:v>
                </c:pt>
                <c:pt idx="32869">
                  <c:v>5.93</c:v>
                </c:pt>
                <c:pt idx="32870">
                  <c:v>5.93</c:v>
                </c:pt>
                <c:pt idx="32871">
                  <c:v>5.93</c:v>
                </c:pt>
                <c:pt idx="32872">
                  <c:v>5.93</c:v>
                </c:pt>
                <c:pt idx="32873">
                  <c:v>5.93</c:v>
                </c:pt>
                <c:pt idx="32874">
                  <c:v>5.93</c:v>
                </c:pt>
                <c:pt idx="32875">
                  <c:v>5.93</c:v>
                </c:pt>
                <c:pt idx="32876">
                  <c:v>5.94</c:v>
                </c:pt>
                <c:pt idx="32877">
                  <c:v>5.94</c:v>
                </c:pt>
                <c:pt idx="32878">
                  <c:v>5.94</c:v>
                </c:pt>
                <c:pt idx="32879">
                  <c:v>5.95</c:v>
                </c:pt>
                <c:pt idx="32880">
                  <c:v>5.95</c:v>
                </c:pt>
                <c:pt idx="32881">
                  <c:v>5.95</c:v>
                </c:pt>
                <c:pt idx="32882">
                  <c:v>5.95</c:v>
                </c:pt>
                <c:pt idx="32883">
                  <c:v>5.96</c:v>
                </c:pt>
                <c:pt idx="32884">
                  <c:v>5.96</c:v>
                </c:pt>
                <c:pt idx="32885">
                  <c:v>5.96</c:v>
                </c:pt>
                <c:pt idx="32886">
                  <c:v>5.96</c:v>
                </c:pt>
                <c:pt idx="32887">
                  <c:v>5.96</c:v>
                </c:pt>
                <c:pt idx="32888">
                  <c:v>5.96</c:v>
                </c:pt>
                <c:pt idx="32889">
                  <c:v>5.97</c:v>
                </c:pt>
                <c:pt idx="32890">
                  <c:v>5.97</c:v>
                </c:pt>
                <c:pt idx="32891">
                  <c:v>5.97</c:v>
                </c:pt>
                <c:pt idx="32892">
                  <c:v>5.97</c:v>
                </c:pt>
                <c:pt idx="32893">
                  <c:v>5.98</c:v>
                </c:pt>
                <c:pt idx="32894">
                  <c:v>5.98</c:v>
                </c:pt>
                <c:pt idx="32895">
                  <c:v>5.98</c:v>
                </c:pt>
                <c:pt idx="32896">
                  <c:v>5.98</c:v>
                </c:pt>
                <c:pt idx="32897">
                  <c:v>5.98</c:v>
                </c:pt>
                <c:pt idx="32898">
                  <c:v>5.98</c:v>
                </c:pt>
                <c:pt idx="32899">
                  <c:v>5.98</c:v>
                </c:pt>
                <c:pt idx="32900">
                  <c:v>5.98</c:v>
                </c:pt>
                <c:pt idx="32901">
                  <c:v>5.98</c:v>
                </c:pt>
                <c:pt idx="32902">
                  <c:v>5.98</c:v>
                </c:pt>
                <c:pt idx="32903">
                  <c:v>5.98</c:v>
                </c:pt>
                <c:pt idx="32904">
                  <c:v>5.99</c:v>
                </c:pt>
                <c:pt idx="32905">
                  <c:v>5.99</c:v>
                </c:pt>
                <c:pt idx="32906">
                  <c:v>5.99</c:v>
                </c:pt>
                <c:pt idx="32907">
                  <c:v>5.99</c:v>
                </c:pt>
                <c:pt idx="32908">
                  <c:v>5.99</c:v>
                </c:pt>
                <c:pt idx="32909">
                  <c:v>5.99</c:v>
                </c:pt>
                <c:pt idx="32910">
                  <c:v>5.99</c:v>
                </c:pt>
                <c:pt idx="32911">
                  <c:v>5.99</c:v>
                </c:pt>
                <c:pt idx="32912">
                  <c:v>5.99</c:v>
                </c:pt>
                <c:pt idx="32913">
                  <c:v>6</c:v>
                </c:pt>
                <c:pt idx="32914">
                  <c:v>6</c:v>
                </c:pt>
                <c:pt idx="32915">
                  <c:v>6</c:v>
                </c:pt>
                <c:pt idx="32916">
                  <c:v>6</c:v>
                </c:pt>
                <c:pt idx="32917">
                  <c:v>6</c:v>
                </c:pt>
                <c:pt idx="32918">
                  <c:v>6</c:v>
                </c:pt>
                <c:pt idx="32919">
                  <c:v>6</c:v>
                </c:pt>
                <c:pt idx="32920">
                  <c:v>6</c:v>
                </c:pt>
                <c:pt idx="32921">
                  <c:v>6</c:v>
                </c:pt>
                <c:pt idx="32922">
                  <c:v>6</c:v>
                </c:pt>
                <c:pt idx="32923">
                  <c:v>6</c:v>
                </c:pt>
                <c:pt idx="32924">
                  <c:v>6</c:v>
                </c:pt>
                <c:pt idx="32925">
                  <c:v>6</c:v>
                </c:pt>
                <c:pt idx="32926">
                  <c:v>6.02</c:v>
                </c:pt>
                <c:pt idx="32927">
                  <c:v>6.02</c:v>
                </c:pt>
                <c:pt idx="32928">
                  <c:v>6.01</c:v>
                </c:pt>
                <c:pt idx="32929">
                  <c:v>6.01</c:v>
                </c:pt>
                <c:pt idx="32930">
                  <c:v>6.01</c:v>
                </c:pt>
                <c:pt idx="32931">
                  <c:v>6.01</c:v>
                </c:pt>
                <c:pt idx="32932">
                  <c:v>6.01</c:v>
                </c:pt>
                <c:pt idx="32933">
                  <c:v>6.01</c:v>
                </c:pt>
                <c:pt idx="32934">
                  <c:v>6.01</c:v>
                </c:pt>
                <c:pt idx="32935">
                  <c:v>6.01</c:v>
                </c:pt>
                <c:pt idx="32936">
                  <c:v>6.01</c:v>
                </c:pt>
                <c:pt idx="32937">
                  <c:v>6.01</c:v>
                </c:pt>
                <c:pt idx="32938">
                  <c:v>6.01</c:v>
                </c:pt>
                <c:pt idx="32939">
                  <c:v>6.01</c:v>
                </c:pt>
                <c:pt idx="32940">
                  <c:v>6.01</c:v>
                </c:pt>
                <c:pt idx="32941">
                  <c:v>6.01</c:v>
                </c:pt>
                <c:pt idx="32942">
                  <c:v>6.01</c:v>
                </c:pt>
                <c:pt idx="32943">
                  <c:v>6</c:v>
                </c:pt>
                <c:pt idx="32944">
                  <c:v>6.01</c:v>
                </c:pt>
                <c:pt idx="32945">
                  <c:v>6</c:v>
                </c:pt>
                <c:pt idx="32946">
                  <c:v>6</c:v>
                </c:pt>
                <c:pt idx="32947">
                  <c:v>6</c:v>
                </c:pt>
                <c:pt idx="32948">
                  <c:v>6</c:v>
                </c:pt>
                <c:pt idx="32949">
                  <c:v>5.99</c:v>
                </c:pt>
                <c:pt idx="32950">
                  <c:v>5.99</c:v>
                </c:pt>
                <c:pt idx="32951">
                  <c:v>5.99</c:v>
                </c:pt>
                <c:pt idx="32952">
                  <c:v>5.99</c:v>
                </c:pt>
                <c:pt idx="32953">
                  <c:v>5.99</c:v>
                </c:pt>
                <c:pt idx="32954">
                  <c:v>5.99</c:v>
                </c:pt>
                <c:pt idx="32955">
                  <c:v>5.99</c:v>
                </c:pt>
                <c:pt idx="32956">
                  <c:v>5.99</c:v>
                </c:pt>
                <c:pt idx="32957">
                  <c:v>5.99</c:v>
                </c:pt>
                <c:pt idx="32958">
                  <c:v>5.98</c:v>
                </c:pt>
                <c:pt idx="32959">
                  <c:v>5.98</c:v>
                </c:pt>
                <c:pt idx="32960">
                  <c:v>5.98</c:v>
                </c:pt>
                <c:pt idx="32961">
                  <c:v>5.97</c:v>
                </c:pt>
                <c:pt idx="32962">
                  <c:v>5.97</c:v>
                </c:pt>
                <c:pt idx="32963">
                  <c:v>5.97</c:v>
                </c:pt>
                <c:pt idx="32964">
                  <c:v>5.97</c:v>
                </c:pt>
                <c:pt idx="32965">
                  <c:v>5.96</c:v>
                </c:pt>
                <c:pt idx="32966">
                  <c:v>5.96</c:v>
                </c:pt>
                <c:pt idx="32967">
                  <c:v>5.96</c:v>
                </c:pt>
                <c:pt idx="32968">
                  <c:v>5.96</c:v>
                </c:pt>
                <c:pt idx="32969">
                  <c:v>5.96</c:v>
                </c:pt>
                <c:pt idx="32970">
                  <c:v>5.96</c:v>
                </c:pt>
                <c:pt idx="32971">
                  <c:v>5.95</c:v>
                </c:pt>
                <c:pt idx="32972">
                  <c:v>5.95</c:v>
                </c:pt>
                <c:pt idx="32973">
                  <c:v>5.95</c:v>
                </c:pt>
                <c:pt idx="32974">
                  <c:v>5.94</c:v>
                </c:pt>
                <c:pt idx="32975">
                  <c:v>5.94</c:v>
                </c:pt>
                <c:pt idx="32976">
                  <c:v>5.94</c:v>
                </c:pt>
                <c:pt idx="32977">
                  <c:v>5.94</c:v>
                </c:pt>
                <c:pt idx="32978">
                  <c:v>5.93</c:v>
                </c:pt>
                <c:pt idx="32979">
                  <c:v>5.93</c:v>
                </c:pt>
                <c:pt idx="32980">
                  <c:v>5.93</c:v>
                </c:pt>
                <c:pt idx="32981">
                  <c:v>5.92</c:v>
                </c:pt>
                <c:pt idx="32982">
                  <c:v>5.92</c:v>
                </c:pt>
                <c:pt idx="32983">
                  <c:v>5.91</c:v>
                </c:pt>
                <c:pt idx="32984">
                  <c:v>5.91</c:v>
                </c:pt>
                <c:pt idx="32985">
                  <c:v>5.91</c:v>
                </c:pt>
                <c:pt idx="32986">
                  <c:v>5.91</c:v>
                </c:pt>
                <c:pt idx="32987">
                  <c:v>5.91</c:v>
                </c:pt>
                <c:pt idx="32988">
                  <c:v>5.9</c:v>
                </c:pt>
                <c:pt idx="32989">
                  <c:v>5.9</c:v>
                </c:pt>
                <c:pt idx="32990">
                  <c:v>5.9</c:v>
                </c:pt>
                <c:pt idx="32991">
                  <c:v>5.89</c:v>
                </c:pt>
                <c:pt idx="32992">
                  <c:v>5.89</c:v>
                </c:pt>
                <c:pt idx="32993">
                  <c:v>5.89</c:v>
                </c:pt>
                <c:pt idx="32994">
                  <c:v>5.88</c:v>
                </c:pt>
                <c:pt idx="32995">
                  <c:v>5.88</c:v>
                </c:pt>
                <c:pt idx="32996">
                  <c:v>5.88</c:v>
                </c:pt>
                <c:pt idx="32997">
                  <c:v>5.87</c:v>
                </c:pt>
                <c:pt idx="32998">
                  <c:v>5.87</c:v>
                </c:pt>
                <c:pt idx="32999">
                  <c:v>5.87</c:v>
                </c:pt>
                <c:pt idx="33000">
                  <c:v>5.86</c:v>
                </c:pt>
                <c:pt idx="33001">
                  <c:v>5.86</c:v>
                </c:pt>
                <c:pt idx="33002">
                  <c:v>5.85</c:v>
                </c:pt>
                <c:pt idx="33003">
                  <c:v>5.85</c:v>
                </c:pt>
                <c:pt idx="33004">
                  <c:v>5.84</c:v>
                </c:pt>
                <c:pt idx="33005">
                  <c:v>5.84</c:v>
                </c:pt>
                <c:pt idx="33006">
                  <c:v>5.84</c:v>
                </c:pt>
                <c:pt idx="33007">
                  <c:v>5.83</c:v>
                </c:pt>
                <c:pt idx="33008">
                  <c:v>5.83</c:v>
                </c:pt>
                <c:pt idx="33009">
                  <c:v>5.82</c:v>
                </c:pt>
                <c:pt idx="33010">
                  <c:v>5.82</c:v>
                </c:pt>
                <c:pt idx="33011">
                  <c:v>5.81</c:v>
                </c:pt>
                <c:pt idx="33012">
                  <c:v>5.82</c:v>
                </c:pt>
                <c:pt idx="33013">
                  <c:v>5.81</c:v>
                </c:pt>
                <c:pt idx="33014">
                  <c:v>5.8</c:v>
                </c:pt>
                <c:pt idx="33015">
                  <c:v>5.8</c:v>
                </c:pt>
                <c:pt idx="33016">
                  <c:v>5.8</c:v>
                </c:pt>
                <c:pt idx="33017">
                  <c:v>5.79</c:v>
                </c:pt>
                <c:pt idx="33018">
                  <c:v>5.79</c:v>
                </c:pt>
                <c:pt idx="33019">
                  <c:v>5.78</c:v>
                </c:pt>
                <c:pt idx="33020">
                  <c:v>5.78</c:v>
                </c:pt>
                <c:pt idx="33021">
                  <c:v>5.77</c:v>
                </c:pt>
                <c:pt idx="33022">
                  <c:v>5.77</c:v>
                </c:pt>
                <c:pt idx="33023">
                  <c:v>5.76</c:v>
                </c:pt>
                <c:pt idx="33024">
                  <c:v>5.76</c:v>
                </c:pt>
                <c:pt idx="33025">
                  <c:v>5.75</c:v>
                </c:pt>
                <c:pt idx="33026">
                  <c:v>5.75</c:v>
                </c:pt>
                <c:pt idx="33027">
                  <c:v>5.74</c:v>
                </c:pt>
                <c:pt idx="33028">
                  <c:v>5.74</c:v>
                </c:pt>
                <c:pt idx="33029">
                  <c:v>5.73</c:v>
                </c:pt>
                <c:pt idx="33030">
                  <c:v>5.73</c:v>
                </c:pt>
                <c:pt idx="33031">
                  <c:v>5.72</c:v>
                </c:pt>
                <c:pt idx="33032">
                  <c:v>5.72</c:v>
                </c:pt>
                <c:pt idx="33033">
                  <c:v>5.71</c:v>
                </c:pt>
                <c:pt idx="33034">
                  <c:v>5.71</c:v>
                </c:pt>
                <c:pt idx="33035">
                  <c:v>5.7</c:v>
                </c:pt>
                <c:pt idx="33036">
                  <c:v>5.69</c:v>
                </c:pt>
                <c:pt idx="33037">
                  <c:v>5.7</c:v>
                </c:pt>
                <c:pt idx="33038">
                  <c:v>5.69</c:v>
                </c:pt>
                <c:pt idx="33039">
                  <c:v>5.69</c:v>
                </c:pt>
                <c:pt idx="33040">
                  <c:v>5.68</c:v>
                </c:pt>
                <c:pt idx="33041">
                  <c:v>5.67</c:v>
                </c:pt>
                <c:pt idx="33042">
                  <c:v>5.67</c:v>
                </c:pt>
                <c:pt idx="33043">
                  <c:v>5.67</c:v>
                </c:pt>
                <c:pt idx="33044">
                  <c:v>5.66</c:v>
                </c:pt>
                <c:pt idx="33045">
                  <c:v>5.65</c:v>
                </c:pt>
                <c:pt idx="33046">
                  <c:v>5.65</c:v>
                </c:pt>
                <c:pt idx="33047">
                  <c:v>5.64</c:v>
                </c:pt>
                <c:pt idx="33048">
                  <c:v>5.64</c:v>
                </c:pt>
                <c:pt idx="33049">
                  <c:v>5.64</c:v>
                </c:pt>
                <c:pt idx="33050">
                  <c:v>5.63</c:v>
                </c:pt>
                <c:pt idx="33051">
                  <c:v>5.62</c:v>
                </c:pt>
                <c:pt idx="33052">
                  <c:v>5.62</c:v>
                </c:pt>
                <c:pt idx="33053">
                  <c:v>5.62</c:v>
                </c:pt>
                <c:pt idx="33054">
                  <c:v>5.61</c:v>
                </c:pt>
                <c:pt idx="33055">
                  <c:v>5.62</c:v>
                </c:pt>
                <c:pt idx="33056">
                  <c:v>5.63</c:v>
                </c:pt>
                <c:pt idx="33057">
                  <c:v>5.62</c:v>
                </c:pt>
                <c:pt idx="33058">
                  <c:v>5.63</c:v>
                </c:pt>
                <c:pt idx="33059">
                  <c:v>5.63</c:v>
                </c:pt>
                <c:pt idx="33060">
                  <c:v>5.63</c:v>
                </c:pt>
                <c:pt idx="33061">
                  <c:v>5.63</c:v>
                </c:pt>
                <c:pt idx="33062">
                  <c:v>5.62</c:v>
                </c:pt>
                <c:pt idx="33063">
                  <c:v>5.61</c:v>
                </c:pt>
                <c:pt idx="33064">
                  <c:v>5.61</c:v>
                </c:pt>
                <c:pt idx="33065">
                  <c:v>5.6</c:v>
                </c:pt>
                <c:pt idx="33066">
                  <c:v>5.59</c:v>
                </c:pt>
                <c:pt idx="33067">
                  <c:v>5.59</c:v>
                </c:pt>
                <c:pt idx="33068">
                  <c:v>5.58</c:v>
                </c:pt>
                <c:pt idx="33069">
                  <c:v>5.57</c:v>
                </c:pt>
                <c:pt idx="33070">
                  <c:v>5.57</c:v>
                </c:pt>
                <c:pt idx="33071">
                  <c:v>5.57</c:v>
                </c:pt>
                <c:pt idx="33072">
                  <c:v>5.56</c:v>
                </c:pt>
                <c:pt idx="33073">
                  <c:v>5.55</c:v>
                </c:pt>
                <c:pt idx="33074">
                  <c:v>5.55</c:v>
                </c:pt>
                <c:pt idx="33075">
                  <c:v>5.54</c:v>
                </c:pt>
                <c:pt idx="33076">
                  <c:v>5.54</c:v>
                </c:pt>
                <c:pt idx="33077">
                  <c:v>5.53</c:v>
                </c:pt>
                <c:pt idx="33078">
                  <c:v>5.53</c:v>
                </c:pt>
                <c:pt idx="33079">
                  <c:v>5.52</c:v>
                </c:pt>
                <c:pt idx="33080">
                  <c:v>5.51</c:v>
                </c:pt>
                <c:pt idx="33081">
                  <c:v>5.51</c:v>
                </c:pt>
                <c:pt idx="33082">
                  <c:v>5.51</c:v>
                </c:pt>
                <c:pt idx="33083">
                  <c:v>5.5</c:v>
                </c:pt>
                <c:pt idx="33084">
                  <c:v>5.5</c:v>
                </c:pt>
                <c:pt idx="33085">
                  <c:v>5.5</c:v>
                </c:pt>
                <c:pt idx="33086">
                  <c:v>5.49</c:v>
                </c:pt>
                <c:pt idx="33087">
                  <c:v>5.49</c:v>
                </c:pt>
                <c:pt idx="33088">
                  <c:v>5.48</c:v>
                </c:pt>
                <c:pt idx="33089">
                  <c:v>5.48</c:v>
                </c:pt>
                <c:pt idx="33090">
                  <c:v>5.48</c:v>
                </c:pt>
                <c:pt idx="33091">
                  <c:v>5.47</c:v>
                </c:pt>
                <c:pt idx="33092">
                  <c:v>5.47</c:v>
                </c:pt>
                <c:pt idx="33093">
                  <c:v>5.47</c:v>
                </c:pt>
                <c:pt idx="33094">
                  <c:v>5.46</c:v>
                </c:pt>
                <c:pt idx="33095">
                  <c:v>5.46</c:v>
                </c:pt>
                <c:pt idx="33096">
                  <c:v>5.46</c:v>
                </c:pt>
                <c:pt idx="33097">
                  <c:v>5.46</c:v>
                </c:pt>
                <c:pt idx="33098">
                  <c:v>5.45</c:v>
                </c:pt>
                <c:pt idx="33099">
                  <c:v>5.44</c:v>
                </c:pt>
                <c:pt idx="33100">
                  <c:v>5.44</c:v>
                </c:pt>
                <c:pt idx="33101">
                  <c:v>5.44</c:v>
                </c:pt>
                <c:pt idx="33102">
                  <c:v>5.43</c:v>
                </c:pt>
                <c:pt idx="33103">
                  <c:v>5.43</c:v>
                </c:pt>
                <c:pt idx="33104">
                  <c:v>5.42</c:v>
                </c:pt>
                <c:pt idx="33105">
                  <c:v>5.42</c:v>
                </c:pt>
                <c:pt idx="33106">
                  <c:v>5.42</c:v>
                </c:pt>
                <c:pt idx="33107">
                  <c:v>5.42</c:v>
                </c:pt>
                <c:pt idx="33108">
                  <c:v>5.41</c:v>
                </c:pt>
                <c:pt idx="33109">
                  <c:v>5.41</c:v>
                </c:pt>
                <c:pt idx="33110">
                  <c:v>5.41</c:v>
                </c:pt>
                <c:pt idx="33111">
                  <c:v>5.4</c:v>
                </c:pt>
                <c:pt idx="33112">
                  <c:v>5.4</c:v>
                </c:pt>
                <c:pt idx="33113">
                  <c:v>5.39</c:v>
                </c:pt>
                <c:pt idx="33114">
                  <c:v>5.39</c:v>
                </c:pt>
                <c:pt idx="33115">
                  <c:v>5.39</c:v>
                </c:pt>
                <c:pt idx="33116">
                  <c:v>5.38</c:v>
                </c:pt>
                <c:pt idx="33117">
                  <c:v>5.38</c:v>
                </c:pt>
                <c:pt idx="33118">
                  <c:v>5.38</c:v>
                </c:pt>
                <c:pt idx="33119">
                  <c:v>5.38</c:v>
                </c:pt>
                <c:pt idx="33120">
                  <c:v>5.37</c:v>
                </c:pt>
                <c:pt idx="33121">
                  <c:v>5.37</c:v>
                </c:pt>
                <c:pt idx="33122">
                  <c:v>5.37</c:v>
                </c:pt>
                <c:pt idx="33123">
                  <c:v>5.37</c:v>
                </c:pt>
                <c:pt idx="33124">
                  <c:v>5.36</c:v>
                </c:pt>
                <c:pt idx="33125">
                  <c:v>5.36</c:v>
                </c:pt>
                <c:pt idx="33126">
                  <c:v>5.36</c:v>
                </c:pt>
                <c:pt idx="33127">
                  <c:v>5.36</c:v>
                </c:pt>
                <c:pt idx="33128">
                  <c:v>5.35</c:v>
                </c:pt>
                <c:pt idx="33129">
                  <c:v>5.35</c:v>
                </c:pt>
                <c:pt idx="33130">
                  <c:v>5.35</c:v>
                </c:pt>
                <c:pt idx="33131">
                  <c:v>5.35</c:v>
                </c:pt>
                <c:pt idx="33132">
                  <c:v>5.35</c:v>
                </c:pt>
                <c:pt idx="33133">
                  <c:v>5.35</c:v>
                </c:pt>
                <c:pt idx="33134">
                  <c:v>5.35</c:v>
                </c:pt>
                <c:pt idx="33135">
                  <c:v>5.34</c:v>
                </c:pt>
                <c:pt idx="33136">
                  <c:v>5.34</c:v>
                </c:pt>
                <c:pt idx="33137">
                  <c:v>5.34</c:v>
                </c:pt>
                <c:pt idx="33138">
                  <c:v>5.34</c:v>
                </c:pt>
                <c:pt idx="33139">
                  <c:v>5.33</c:v>
                </c:pt>
                <c:pt idx="33140">
                  <c:v>5.33</c:v>
                </c:pt>
                <c:pt idx="33141">
                  <c:v>5.33</c:v>
                </c:pt>
                <c:pt idx="33142">
                  <c:v>5.33</c:v>
                </c:pt>
                <c:pt idx="33143">
                  <c:v>5.32</c:v>
                </c:pt>
                <c:pt idx="33144">
                  <c:v>5.32</c:v>
                </c:pt>
                <c:pt idx="33145">
                  <c:v>5.32</c:v>
                </c:pt>
                <c:pt idx="33146">
                  <c:v>5.33</c:v>
                </c:pt>
                <c:pt idx="33147">
                  <c:v>5.32</c:v>
                </c:pt>
                <c:pt idx="33148">
                  <c:v>5.32</c:v>
                </c:pt>
                <c:pt idx="33149">
                  <c:v>5.32</c:v>
                </c:pt>
                <c:pt idx="33150">
                  <c:v>5.32</c:v>
                </c:pt>
                <c:pt idx="33151">
                  <c:v>5.32</c:v>
                </c:pt>
                <c:pt idx="33152">
                  <c:v>5.31</c:v>
                </c:pt>
                <c:pt idx="33153">
                  <c:v>5.32</c:v>
                </c:pt>
                <c:pt idx="33154">
                  <c:v>5.32</c:v>
                </c:pt>
                <c:pt idx="33155">
                  <c:v>5.31</c:v>
                </c:pt>
                <c:pt idx="33156">
                  <c:v>5.31</c:v>
                </c:pt>
                <c:pt idx="33157">
                  <c:v>5.31</c:v>
                </c:pt>
                <c:pt idx="33158">
                  <c:v>5.31</c:v>
                </c:pt>
                <c:pt idx="33159">
                  <c:v>5.31</c:v>
                </c:pt>
                <c:pt idx="33160">
                  <c:v>5.31</c:v>
                </c:pt>
                <c:pt idx="33161">
                  <c:v>5.31</c:v>
                </c:pt>
                <c:pt idx="33162">
                  <c:v>5.31</c:v>
                </c:pt>
                <c:pt idx="33163">
                  <c:v>5.31</c:v>
                </c:pt>
                <c:pt idx="33164">
                  <c:v>5.31</c:v>
                </c:pt>
                <c:pt idx="33165">
                  <c:v>5.3</c:v>
                </c:pt>
                <c:pt idx="33166">
                  <c:v>5.3</c:v>
                </c:pt>
                <c:pt idx="33167">
                  <c:v>5.3</c:v>
                </c:pt>
                <c:pt idx="33168">
                  <c:v>5.3</c:v>
                </c:pt>
                <c:pt idx="33169">
                  <c:v>5.3</c:v>
                </c:pt>
                <c:pt idx="33170">
                  <c:v>5.3</c:v>
                </c:pt>
                <c:pt idx="33171">
                  <c:v>5.3</c:v>
                </c:pt>
                <c:pt idx="33172">
                  <c:v>5.3</c:v>
                </c:pt>
                <c:pt idx="33173">
                  <c:v>5.3</c:v>
                </c:pt>
                <c:pt idx="33174">
                  <c:v>5.29</c:v>
                </c:pt>
                <c:pt idx="33175">
                  <c:v>5.29</c:v>
                </c:pt>
                <c:pt idx="33176">
                  <c:v>5.29</c:v>
                </c:pt>
                <c:pt idx="33177">
                  <c:v>5.29</c:v>
                </c:pt>
                <c:pt idx="33178">
                  <c:v>5.29</c:v>
                </c:pt>
                <c:pt idx="33179">
                  <c:v>5.28</c:v>
                </c:pt>
                <c:pt idx="33180">
                  <c:v>5.29</c:v>
                </c:pt>
                <c:pt idx="33181">
                  <c:v>5.28</c:v>
                </c:pt>
                <c:pt idx="33182">
                  <c:v>5.28</c:v>
                </c:pt>
                <c:pt idx="33183">
                  <c:v>5.28</c:v>
                </c:pt>
                <c:pt idx="33184">
                  <c:v>5.28</c:v>
                </c:pt>
                <c:pt idx="33185">
                  <c:v>5.28</c:v>
                </c:pt>
                <c:pt idx="33186">
                  <c:v>5.27</c:v>
                </c:pt>
                <c:pt idx="33187">
                  <c:v>5.27</c:v>
                </c:pt>
                <c:pt idx="33188">
                  <c:v>5.27</c:v>
                </c:pt>
                <c:pt idx="33189">
                  <c:v>5.27</c:v>
                </c:pt>
                <c:pt idx="33190">
                  <c:v>5.26</c:v>
                </c:pt>
                <c:pt idx="33191">
                  <c:v>5.26</c:v>
                </c:pt>
                <c:pt idx="33192">
                  <c:v>5.26</c:v>
                </c:pt>
                <c:pt idx="33193">
                  <c:v>5.26</c:v>
                </c:pt>
                <c:pt idx="33194">
                  <c:v>5.26</c:v>
                </c:pt>
                <c:pt idx="33195">
                  <c:v>5.25</c:v>
                </c:pt>
                <c:pt idx="33196">
                  <c:v>5.25</c:v>
                </c:pt>
                <c:pt idx="33197">
                  <c:v>5.25</c:v>
                </c:pt>
                <c:pt idx="33198">
                  <c:v>5.25</c:v>
                </c:pt>
                <c:pt idx="33199">
                  <c:v>5.25</c:v>
                </c:pt>
                <c:pt idx="33200">
                  <c:v>5.25</c:v>
                </c:pt>
                <c:pt idx="33201">
                  <c:v>5.24</c:v>
                </c:pt>
                <c:pt idx="33202">
                  <c:v>5.24</c:v>
                </c:pt>
                <c:pt idx="33203">
                  <c:v>5.23</c:v>
                </c:pt>
                <c:pt idx="33204">
                  <c:v>5.23</c:v>
                </c:pt>
                <c:pt idx="33205">
                  <c:v>5.22</c:v>
                </c:pt>
                <c:pt idx="33206">
                  <c:v>5.22</c:v>
                </c:pt>
                <c:pt idx="33207">
                  <c:v>5.22</c:v>
                </c:pt>
                <c:pt idx="33208">
                  <c:v>5.21</c:v>
                </c:pt>
                <c:pt idx="33209">
                  <c:v>5.21</c:v>
                </c:pt>
                <c:pt idx="33210">
                  <c:v>5.21</c:v>
                </c:pt>
                <c:pt idx="33211">
                  <c:v>5.2</c:v>
                </c:pt>
                <c:pt idx="33212">
                  <c:v>5.19</c:v>
                </c:pt>
                <c:pt idx="33213">
                  <c:v>5.18</c:v>
                </c:pt>
                <c:pt idx="33214">
                  <c:v>5.17</c:v>
                </c:pt>
                <c:pt idx="33215">
                  <c:v>5.17</c:v>
                </c:pt>
                <c:pt idx="33216">
                  <c:v>5.16</c:v>
                </c:pt>
                <c:pt idx="33217">
                  <c:v>5.15</c:v>
                </c:pt>
                <c:pt idx="33218">
                  <c:v>5.15</c:v>
                </c:pt>
                <c:pt idx="33219">
                  <c:v>5.14</c:v>
                </c:pt>
                <c:pt idx="33220">
                  <c:v>5.14</c:v>
                </c:pt>
                <c:pt idx="33221">
                  <c:v>5.13</c:v>
                </c:pt>
                <c:pt idx="33222">
                  <c:v>5.12</c:v>
                </c:pt>
                <c:pt idx="33223">
                  <c:v>5.12</c:v>
                </c:pt>
                <c:pt idx="33224">
                  <c:v>5.1100000000000003</c:v>
                </c:pt>
                <c:pt idx="33225">
                  <c:v>5.0999999999999996</c:v>
                </c:pt>
                <c:pt idx="33226">
                  <c:v>5.09</c:v>
                </c:pt>
                <c:pt idx="33227">
                  <c:v>5.08</c:v>
                </c:pt>
                <c:pt idx="33228">
                  <c:v>5.08</c:v>
                </c:pt>
                <c:pt idx="33229">
                  <c:v>5.0599999999999996</c:v>
                </c:pt>
                <c:pt idx="33230">
                  <c:v>5.0599999999999996</c:v>
                </c:pt>
                <c:pt idx="33231">
                  <c:v>5.05</c:v>
                </c:pt>
                <c:pt idx="33232">
                  <c:v>5.04</c:v>
                </c:pt>
                <c:pt idx="33233">
                  <c:v>5.03</c:v>
                </c:pt>
                <c:pt idx="33234">
                  <c:v>5.0199999999999996</c:v>
                </c:pt>
                <c:pt idx="33235">
                  <c:v>5.0199999999999996</c:v>
                </c:pt>
                <c:pt idx="33236">
                  <c:v>5</c:v>
                </c:pt>
                <c:pt idx="33237">
                  <c:v>4.99</c:v>
                </c:pt>
                <c:pt idx="33238">
                  <c:v>4.9800000000000004</c:v>
                </c:pt>
                <c:pt idx="33239">
                  <c:v>4.9800000000000004</c:v>
                </c:pt>
                <c:pt idx="33240">
                  <c:v>4.9800000000000004</c:v>
                </c:pt>
                <c:pt idx="33241">
                  <c:v>4.97</c:v>
                </c:pt>
                <c:pt idx="33242">
                  <c:v>4.96</c:v>
                </c:pt>
                <c:pt idx="33243">
                  <c:v>4.96</c:v>
                </c:pt>
                <c:pt idx="33244">
                  <c:v>4.9400000000000004</c:v>
                </c:pt>
                <c:pt idx="33245">
                  <c:v>4.9400000000000004</c:v>
                </c:pt>
                <c:pt idx="33246">
                  <c:v>4.93</c:v>
                </c:pt>
                <c:pt idx="33247">
                  <c:v>4.92</c:v>
                </c:pt>
                <c:pt idx="33248">
                  <c:v>4.91</c:v>
                </c:pt>
                <c:pt idx="33249">
                  <c:v>4.9000000000000004</c:v>
                </c:pt>
                <c:pt idx="33250">
                  <c:v>4.9000000000000004</c:v>
                </c:pt>
                <c:pt idx="33251">
                  <c:v>4.8899999999999997</c:v>
                </c:pt>
                <c:pt idx="33252">
                  <c:v>4.8899999999999997</c:v>
                </c:pt>
                <c:pt idx="33253">
                  <c:v>4.87</c:v>
                </c:pt>
                <c:pt idx="33254">
                  <c:v>4.8600000000000003</c:v>
                </c:pt>
                <c:pt idx="33255">
                  <c:v>4.8499999999999996</c:v>
                </c:pt>
                <c:pt idx="33256">
                  <c:v>4.84</c:v>
                </c:pt>
                <c:pt idx="33257">
                  <c:v>4.83</c:v>
                </c:pt>
                <c:pt idx="33258">
                  <c:v>4.83</c:v>
                </c:pt>
                <c:pt idx="33259">
                  <c:v>4.82</c:v>
                </c:pt>
                <c:pt idx="33260">
                  <c:v>4.8099999999999996</c:v>
                </c:pt>
                <c:pt idx="33261">
                  <c:v>4.8</c:v>
                </c:pt>
                <c:pt idx="33262">
                  <c:v>4.8</c:v>
                </c:pt>
                <c:pt idx="33263">
                  <c:v>4.79</c:v>
                </c:pt>
                <c:pt idx="33264">
                  <c:v>4.78</c:v>
                </c:pt>
                <c:pt idx="33265">
                  <c:v>4.7699999999999996</c:v>
                </c:pt>
                <c:pt idx="33266">
                  <c:v>4.76</c:v>
                </c:pt>
                <c:pt idx="33267">
                  <c:v>4.76</c:v>
                </c:pt>
                <c:pt idx="33268">
                  <c:v>4.75</c:v>
                </c:pt>
                <c:pt idx="33269">
                  <c:v>4.74</c:v>
                </c:pt>
                <c:pt idx="33270">
                  <c:v>4.7300000000000004</c:v>
                </c:pt>
                <c:pt idx="33271">
                  <c:v>4.7300000000000004</c:v>
                </c:pt>
                <c:pt idx="33272">
                  <c:v>4.72</c:v>
                </c:pt>
                <c:pt idx="33273">
                  <c:v>4.71</c:v>
                </c:pt>
                <c:pt idx="33274">
                  <c:v>4.7</c:v>
                </c:pt>
                <c:pt idx="33275">
                  <c:v>4.6900000000000004</c:v>
                </c:pt>
                <c:pt idx="33276">
                  <c:v>4.68</c:v>
                </c:pt>
                <c:pt idx="33277">
                  <c:v>4.67</c:v>
                </c:pt>
                <c:pt idx="33278">
                  <c:v>4.67</c:v>
                </c:pt>
                <c:pt idx="33279">
                  <c:v>4.66</c:v>
                </c:pt>
                <c:pt idx="33280">
                  <c:v>4.6500000000000004</c:v>
                </c:pt>
                <c:pt idx="33281">
                  <c:v>4.6399999999999997</c:v>
                </c:pt>
                <c:pt idx="33282">
                  <c:v>4.6399999999999997</c:v>
                </c:pt>
                <c:pt idx="33283">
                  <c:v>4.63</c:v>
                </c:pt>
                <c:pt idx="33284">
                  <c:v>4.62</c:v>
                </c:pt>
                <c:pt idx="33285">
                  <c:v>4.6100000000000003</c:v>
                </c:pt>
                <c:pt idx="33286">
                  <c:v>4.5999999999999996</c:v>
                </c:pt>
                <c:pt idx="33287">
                  <c:v>4.5999999999999996</c:v>
                </c:pt>
                <c:pt idx="33288">
                  <c:v>4.58</c:v>
                </c:pt>
                <c:pt idx="33289">
                  <c:v>4.58</c:v>
                </c:pt>
                <c:pt idx="33290">
                  <c:v>4.57</c:v>
                </c:pt>
                <c:pt idx="33291">
                  <c:v>4.5599999999999996</c:v>
                </c:pt>
                <c:pt idx="33292">
                  <c:v>4.55</c:v>
                </c:pt>
                <c:pt idx="33293">
                  <c:v>4.55</c:v>
                </c:pt>
                <c:pt idx="33294">
                  <c:v>4.54</c:v>
                </c:pt>
                <c:pt idx="33295">
                  <c:v>4.54</c:v>
                </c:pt>
                <c:pt idx="33296">
                  <c:v>4.53</c:v>
                </c:pt>
                <c:pt idx="33297">
                  <c:v>4.5199999999999996</c:v>
                </c:pt>
                <c:pt idx="33298">
                  <c:v>4.51</c:v>
                </c:pt>
                <c:pt idx="33299">
                  <c:v>4.5</c:v>
                </c:pt>
                <c:pt idx="33300">
                  <c:v>4.5</c:v>
                </c:pt>
                <c:pt idx="33301">
                  <c:v>4.49</c:v>
                </c:pt>
                <c:pt idx="33302">
                  <c:v>4.4800000000000004</c:v>
                </c:pt>
                <c:pt idx="33303">
                  <c:v>4.47</c:v>
                </c:pt>
                <c:pt idx="33304">
                  <c:v>4.46</c:v>
                </c:pt>
                <c:pt idx="33305">
                  <c:v>4.46</c:v>
                </c:pt>
                <c:pt idx="33306">
                  <c:v>4.45</c:v>
                </c:pt>
                <c:pt idx="33307">
                  <c:v>4.4400000000000004</c:v>
                </c:pt>
                <c:pt idx="33308">
                  <c:v>4.43</c:v>
                </c:pt>
                <c:pt idx="33309">
                  <c:v>4.42</c:v>
                </c:pt>
                <c:pt idx="33310">
                  <c:v>4.42</c:v>
                </c:pt>
                <c:pt idx="33311">
                  <c:v>4.41</c:v>
                </c:pt>
                <c:pt idx="33312">
                  <c:v>4.4000000000000004</c:v>
                </c:pt>
                <c:pt idx="33313">
                  <c:v>4.4000000000000004</c:v>
                </c:pt>
                <c:pt idx="33314">
                  <c:v>4.3899999999999997</c:v>
                </c:pt>
                <c:pt idx="33315">
                  <c:v>4.38</c:v>
                </c:pt>
                <c:pt idx="33316">
                  <c:v>4.38</c:v>
                </c:pt>
                <c:pt idx="33317">
                  <c:v>4.37</c:v>
                </c:pt>
                <c:pt idx="33318">
                  <c:v>4.37</c:v>
                </c:pt>
                <c:pt idx="33319">
                  <c:v>4.37</c:v>
                </c:pt>
                <c:pt idx="33320">
                  <c:v>4.3600000000000003</c:v>
                </c:pt>
                <c:pt idx="33321">
                  <c:v>4.3600000000000003</c:v>
                </c:pt>
                <c:pt idx="33322">
                  <c:v>4.3499999999999996</c:v>
                </c:pt>
                <c:pt idx="33323">
                  <c:v>4.34</c:v>
                </c:pt>
                <c:pt idx="33324">
                  <c:v>4.34</c:v>
                </c:pt>
                <c:pt idx="33325">
                  <c:v>4.33</c:v>
                </c:pt>
                <c:pt idx="33326">
                  <c:v>4.33</c:v>
                </c:pt>
                <c:pt idx="33327">
                  <c:v>4.32</c:v>
                </c:pt>
                <c:pt idx="33328">
                  <c:v>4.32</c:v>
                </c:pt>
                <c:pt idx="33329">
                  <c:v>4.3099999999999996</c:v>
                </c:pt>
                <c:pt idx="33330">
                  <c:v>4.3099999999999996</c:v>
                </c:pt>
                <c:pt idx="33331">
                  <c:v>4.3</c:v>
                </c:pt>
                <c:pt idx="33332">
                  <c:v>4.29</c:v>
                </c:pt>
                <c:pt idx="33333">
                  <c:v>4.29</c:v>
                </c:pt>
                <c:pt idx="33334">
                  <c:v>4.28</c:v>
                </c:pt>
                <c:pt idx="33335">
                  <c:v>4.28</c:v>
                </c:pt>
                <c:pt idx="33336">
                  <c:v>4.2699999999999996</c:v>
                </c:pt>
                <c:pt idx="33337">
                  <c:v>4.2699999999999996</c:v>
                </c:pt>
                <c:pt idx="33338">
                  <c:v>4.26</c:v>
                </c:pt>
                <c:pt idx="33339">
                  <c:v>4.26</c:v>
                </c:pt>
                <c:pt idx="33340">
                  <c:v>4.25</c:v>
                </c:pt>
                <c:pt idx="33341">
                  <c:v>4.25</c:v>
                </c:pt>
                <c:pt idx="33342">
                  <c:v>4.25</c:v>
                </c:pt>
                <c:pt idx="33343">
                  <c:v>4.24</c:v>
                </c:pt>
                <c:pt idx="33344">
                  <c:v>4.24</c:v>
                </c:pt>
                <c:pt idx="33345">
                  <c:v>4.2300000000000004</c:v>
                </c:pt>
                <c:pt idx="33346">
                  <c:v>4.2300000000000004</c:v>
                </c:pt>
                <c:pt idx="33347">
                  <c:v>4.22</c:v>
                </c:pt>
                <c:pt idx="33348">
                  <c:v>4.22</c:v>
                </c:pt>
                <c:pt idx="33349">
                  <c:v>4.21</c:v>
                </c:pt>
                <c:pt idx="33350">
                  <c:v>4.21</c:v>
                </c:pt>
                <c:pt idx="33351">
                  <c:v>4.21</c:v>
                </c:pt>
                <c:pt idx="33352">
                  <c:v>4.2</c:v>
                </c:pt>
                <c:pt idx="33353">
                  <c:v>4.2</c:v>
                </c:pt>
                <c:pt idx="33354">
                  <c:v>4.1900000000000004</c:v>
                </c:pt>
                <c:pt idx="33355">
                  <c:v>4.1900000000000004</c:v>
                </c:pt>
                <c:pt idx="33356">
                  <c:v>4.1900000000000004</c:v>
                </c:pt>
                <c:pt idx="33357">
                  <c:v>4.18</c:v>
                </c:pt>
                <c:pt idx="33358">
                  <c:v>4.18</c:v>
                </c:pt>
                <c:pt idx="33359">
                  <c:v>4.17</c:v>
                </c:pt>
                <c:pt idx="33360">
                  <c:v>4.17</c:v>
                </c:pt>
                <c:pt idx="33361">
                  <c:v>4.17</c:v>
                </c:pt>
                <c:pt idx="33362">
                  <c:v>4.16</c:v>
                </c:pt>
                <c:pt idx="33363">
                  <c:v>4.16</c:v>
                </c:pt>
                <c:pt idx="33364">
                  <c:v>4.16</c:v>
                </c:pt>
                <c:pt idx="33365">
                  <c:v>4.1500000000000004</c:v>
                </c:pt>
                <c:pt idx="33366">
                  <c:v>4.16</c:v>
                </c:pt>
                <c:pt idx="33367">
                  <c:v>4.1500000000000004</c:v>
                </c:pt>
                <c:pt idx="33368">
                  <c:v>4.1500000000000004</c:v>
                </c:pt>
                <c:pt idx="33369">
                  <c:v>4.1399999999999997</c:v>
                </c:pt>
                <c:pt idx="33370">
                  <c:v>4.1399999999999997</c:v>
                </c:pt>
                <c:pt idx="33371">
                  <c:v>4.1399999999999997</c:v>
                </c:pt>
                <c:pt idx="33372">
                  <c:v>4.1399999999999997</c:v>
                </c:pt>
                <c:pt idx="33373">
                  <c:v>4.13</c:v>
                </c:pt>
                <c:pt idx="33374">
                  <c:v>4.13</c:v>
                </c:pt>
                <c:pt idx="33375">
                  <c:v>4.12</c:v>
                </c:pt>
                <c:pt idx="33376">
                  <c:v>4.12</c:v>
                </c:pt>
                <c:pt idx="33377">
                  <c:v>4.1100000000000003</c:v>
                </c:pt>
                <c:pt idx="33378">
                  <c:v>4.1100000000000003</c:v>
                </c:pt>
                <c:pt idx="33379">
                  <c:v>4.1100000000000003</c:v>
                </c:pt>
                <c:pt idx="33380">
                  <c:v>4.0999999999999996</c:v>
                </c:pt>
                <c:pt idx="33381">
                  <c:v>4.0999999999999996</c:v>
                </c:pt>
                <c:pt idx="33382">
                  <c:v>4.09</c:v>
                </c:pt>
                <c:pt idx="33383">
                  <c:v>4.09</c:v>
                </c:pt>
                <c:pt idx="33384">
                  <c:v>4.08</c:v>
                </c:pt>
                <c:pt idx="33385">
                  <c:v>4.08</c:v>
                </c:pt>
                <c:pt idx="33386">
                  <c:v>4.07</c:v>
                </c:pt>
                <c:pt idx="33387">
                  <c:v>4.07</c:v>
                </c:pt>
                <c:pt idx="33388">
                  <c:v>4.07</c:v>
                </c:pt>
                <c:pt idx="33389">
                  <c:v>4.0599999999999996</c:v>
                </c:pt>
                <c:pt idx="33390">
                  <c:v>4.07</c:v>
                </c:pt>
                <c:pt idx="33391">
                  <c:v>4.07</c:v>
                </c:pt>
                <c:pt idx="33392">
                  <c:v>4.07</c:v>
                </c:pt>
                <c:pt idx="33393">
                  <c:v>4.0599999999999996</c:v>
                </c:pt>
                <c:pt idx="33394">
                  <c:v>4.0599999999999996</c:v>
                </c:pt>
                <c:pt idx="33395">
                  <c:v>4.05</c:v>
                </c:pt>
                <c:pt idx="33396">
                  <c:v>4.05</c:v>
                </c:pt>
                <c:pt idx="33397">
                  <c:v>4.04</c:v>
                </c:pt>
                <c:pt idx="33398">
                  <c:v>4.04</c:v>
                </c:pt>
                <c:pt idx="33399">
                  <c:v>4.03</c:v>
                </c:pt>
                <c:pt idx="33400">
                  <c:v>4.03</c:v>
                </c:pt>
                <c:pt idx="33401">
                  <c:v>4.03</c:v>
                </c:pt>
                <c:pt idx="33402">
                  <c:v>4.0199999999999996</c:v>
                </c:pt>
                <c:pt idx="33403">
                  <c:v>4.0199999999999996</c:v>
                </c:pt>
                <c:pt idx="33404">
                  <c:v>4.0199999999999996</c:v>
                </c:pt>
                <c:pt idx="33405">
                  <c:v>4.01</c:v>
                </c:pt>
                <c:pt idx="33406">
                  <c:v>4.01</c:v>
                </c:pt>
                <c:pt idx="33407">
                  <c:v>4.01</c:v>
                </c:pt>
                <c:pt idx="33408">
                  <c:v>4.01</c:v>
                </c:pt>
                <c:pt idx="33409">
                  <c:v>4</c:v>
                </c:pt>
                <c:pt idx="33410">
                  <c:v>3.99</c:v>
                </c:pt>
                <c:pt idx="33411">
                  <c:v>3.99</c:v>
                </c:pt>
                <c:pt idx="33412">
                  <c:v>4</c:v>
                </c:pt>
                <c:pt idx="33413">
                  <c:v>4</c:v>
                </c:pt>
                <c:pt idx="33414">
                  <c:v>4</c:v>
                </c:pt>
                <c:pt idx="33415">
                  <c:v>4.01</c:v>
                </c:pt>
                <c:pt idx="33416">
                  <c:v>4</c:v>
                </c:pt>
                <c:pt idx="33417">
                  <c:v>4</c:v>
                </c:pt>
                <c:pt idx="33418">
                  <c:v>4</c:v>
                </c:pt>
                <c:pt idx="33419">
                  <c:v>3.99</c:v>
                </c:pt>
                <c:pt idx="33420">
                  <c:v>3.99</c:v>
                </c:pt>
                <c:pt idx="33421">
                  <c:v>3.99</c:v>
                </c:pt>
                <c:pt idx="33422">
                  <c:v>3.99</c:v>
                </c:pt>
                <c:pt idx="33423">
                  <c:v>3.99</c:v>
                </c:pt>
                <c:pt idx="33424">
                  <c:v>3.99</c:v>
                </c:pt>
                <c:pt idx="33425">
                  <c:v>3.99</c:v>
                </c:pt>
                <c:pt idx="33426">
                  <c:v>3.99</c:v>
                </c:pt>
                <c:pt idx="33427">
                  <c:v>3.99</c:v>
                </c:pt>
                <c:pt idx="33428">
                  <c:v>3.98</c:v>
                </c:pt>
                <c:pt idx="33429">
                  <c:v>3.99</c:v>
                </c:pt>
                <c:pt idx="33430">
                  <c:v>3.99</c:v>
                </c:pt>
                <c:pt idx="33431">
                  <c:v>3.98</c:v>
                </c:pt>
                <c:pt idx="33432">
                  <c:v>3.98</c:v>
                </c:pt>
                <c:pt idx="33433">
                  <c:v>3.98</c:v>
                </c:pt>
                <c:pt idx="33434">
                  <c:v>3.98</c:v>
                </c:pt>
                <c:pt idx="33435">
                  <c:v>3.98</c:v>
                </c:pt>
                <c:pt idx="33436">
                  <c:v>3.97</c:v>
                </c:pt>
                <c:pt idx="33437">
                  <c:v>3.97</c:v>
                </c:pt>
                <c:pt idx="33438">
                  <c:v>3.97</c:v>
                </c:pt>
                <c:pt idx="33439">
                  <c:v>3.98</c:v>
                </c:pt>
                <c:pt idx="33440">
                  <c:v>3.97</c:v>
                </c:pt>
                <c:pt idx="33441">
                  <c:v>3.97</c:v>
                </c:pt>
                <c:pt idx="33442">
                  <c:v>3.97</c:v>
                </c:pt>
                <c:pt idx="33443">
                  <c:v>3.97</c:v>
                </c:pt>
                <c:pt idx="33444">
                  <c:v>3.98</c:v>
                </c:pt>
                <c:pt idx="33445">
                  <c:v>3.98</c:v>
                </c:pt>
                <c:pt idx="33446">
                  <c:v>3.98</c:v>
                </c:pt>
                <c:pt idx="33447">
                  <c:v>3.98</c:v>
                </c:pt>
                <c:pt idx="33448">
                  <c:v>3.98</c:v>
                </c:pt>
                <c:pt idx="33449">
                  <c:v>3.99</c:v>
                </c:pt>
                <c:pt idx="33450">
                  <c:v>3.98</c:v>
                </c:pt>
                <c:pt idx="33451">
                  <c:v>3.99</c:v>
                </c:pt>
                <c:pt idx="33452">
                  <c:v>3.99</c:v>
                </c:pt>
                <c:pt idx="33453">
                  <c:v>3.99</c:v>
                </c:pt>
                <c:pt idx="33454">
                  <c:v>3.99</c:v>
                </c:pt>
                <c:pt idx="33455">
                  <c:v>3.99</c:v>
                </c:pt>
                <c:pt idx="33456">
                  <c:v>4</c:v>
                </c:pt>
                <c:pt idx="33457">
                  <c:v>4</c:v>
                </c:pt>
                <c:pt idx="33458">
                  <c:v>4</c:v>
                </c:pt>
                <c:pt idx="33459">
                  <c:v>4</c:v>
                </c:pt>
                <c:pt idx="33460">
                  <c:v>4</c:v>
                </c:pt>
                <c:pt idx="33461">
                  <c:v>4</c:v>
                </c:pt>
                <c:pt idx="33462">
                  <c:v>4.01</c:v>
                </c:pt>
                <c:pt idx="33463">
                  <c:v>4.01</c:v>
                </c:pt>
                <c:pt idx="33464">
                  <c:v>4.0199999999999996</c:v>
                </c:pt>
                <c:pt idx="33465">
                  <c:v>4.01</c:v>
                </c:pt>
                <c:pt idx="33466">
                  <c:v>4.0199999999999996</c:v>
                </c:pt>
                <c:pt idx="33467">
                  <c:v>4.0199999999999996</c:v>
                </c:pt>
                <c:pt idx="33468">
                  <c:v>4.0199999999999996</c:v>
                </c:pt>
                <c:pt idx="33469">
                  <c:v>4.03</c:v>
                </c:pt>
                <c:pt idx="33470">
                  <c:v>4.03</c:v>
                </c:pt>
                <c:pt idx="33471">
                  <c:v>4.03</c:v>
                </c:pt>
                <c:pt idx="33472">
                  <c:v>4.03</c:v>
                </c:pt>
                <c:pt idx="33473">
                  <c:v>4.04</c:v>
                </c:pt>
                <c:pt idx="33474">
                  <c:v>4.04</c:v>
                </c:pt>
                <c:pt idx="33475">
                  <c:v>4.04</c:v>
                </c:pt>
                <c:pt idx="33476">
                  <c:v>4.04</c:v>
                </c:pt>
                <c:pt idx="33477">
                  <c:v>4.05</c:v>
                </c:pt>
                <c:pt idx="33478">
                  <c:v>4.0599999999999996</c:v>
                </c:pt>
                <c:pt idx="33479">
                  <c:v>4.0599999999999996</c:v>
                </c:pt>
                <c:pt idx="33480">
                  <c:v>4.0599999999999996</c:v>
                </c:pt>
                <c:pt idx="33481">
                  <c:v>4.0599999999999996</c:v>
                </c:pt>
                <c:pt idx="33482">
                  <c:v>4.0599999999999996</c:v>
                </c:pt>
                <c:pt idx="33483">
                  <c:v>4.07</c:v>
                </c:pt>
                <c:pt idx="33484">
                  <c:v>4.07</c:v>
                </c:pt>
                <c:pt idx="33485">
                  <c:v>4.08</c:v>
                </c:pt>
                <c:pt idx="33486">
                  <c:v>4.08</c:v>
                </c:pt>
                <c:pt idx="33487">
                  <c:v>4.09</c:v>
                </c:pt>
                <c:pt idx="33488">
                  <c:v>4.09</c:v>
                </c:pt>
                <c:pt idx="33489">
                  <c:v>4.09</c:v>
                </c:pt>
                <c:pt idx="33490">
                  <c:v>4.0999999999999996</c:v>
                </c:pt>
                <c:pt idx="33491">
                  <c:v>4.0999999999999996</c:v>
                </c:pt>
                <c:pt idx="33492">
                  <c:v>4.1100000000000003</c:v>
                </c:pt>
                <c:pt idx="33493">
                  <c:v>4.1100000000000003</c:v>
                </c:pt>
                <c:pt idx="33494">
                  <c:v>4.1100000000000003</c:v>
                </c:pt>
                <c:pt idx="33495">
                  <c:v>4.12</c:v>
                </c:pt>
                <c:pt idx="33496">
                  <c:v>4.12</c:v>
                </c:pt>
                <c:pt idx="33497">
                  <c:v>4.12</c:v>
                </c:pt>
                <c:pt idx="33498">
                  <c:v>4.13</c:v>
                </c:pt>
                <c:pt idx="33499">
                  <c:v>4.13</c:v>
                </c:pt>
                <c:pt idx="33500">
                  <c:v>4.13</c:v>
                </c:pt>
                <c:pt idx="33501">
                  <c:v>4.1399999999999997</c:v>
                </c:pt>
                <c:pt idx="33502">
                  <c:v>4.1399999999999997</c:v>
                </c:pt>
                <c:pt idx="33503">
                  <c:v>4.1399999999999997</c:v>
                </c:pt>
                <c:pt idx="33504">
                  <c:v>4.1500000000000004</c:v>
                </c:pt>
                <c:pt idx="33505">
                  <c:v>4.1500000000000004</c:v>
                </c:pt>
                <c:pt idx="33506">
                  <c:v>4.1500000000000004</c:v>
                </c:pt>
                <c:pt idx="33507">
                  <c:v>4.1500000000000004</c:v>
                </c:pt>
                <c:pt idx="33508">
                  <c:v>4.1500000000000004</c:v>
                </c:pt>
                <c:pt idx="33509">
                  <c:v>4.17</c:v>
                </c:pt>
                <c:pt idx="33510">
                  <c:v>4.17</c:v>
                </c:pt>
                <c:pt idx="33511">
                  <c:v>4.17</c:v>
                </c:pt>
                <c:pt idx="33512">
                  <c:v>4.18</c:v>
                </c:pt>
                <c:pt idx="33513">
                  <c:v>4.18</c:v>
                </c:pt>
                <c:pt idx="33514">
                  <c:v>4.18</c:v>
                </c:pt>
                <c:pt idx="33515">
                  <c:v>4.1900000000000004</c:v>
                </c:pt>
                <c:pt idx="33516">
                  <c:v>4.1900000000000004</c:v>
                </c:pt>
                <c:pt idx="33517">
                  <c:v>4.2300000000000004</c:v>
                </c:pt>
                <c:pt idx="33518">
                  <c:v>4.25</c:v>
                </c:pt>
                <c:pt idx="33519">
                  <c:v>4.26</c:v>
                </c:pt>
                <c:pt idx="33520">
                  <c:v>4.28</c:v>
                </c:pt>
                <c:pt idx="33521">
                  <c:v>4.2699999999999996</c:v>
                </c:pt>
                <c:pt idx="33522">
                  <c:v>4.28</c:v>
                </c:pt>
                <c:pt idx="33523">
                  <c:v>4.29</c:v>
                </c:pt>
                <c:pt idx="33524">
                  <c:v>4.29</c:v>
                </c:pt>
                <c:pt idx="33525">
                  <c:v>4.3</c:v>
                </c:pt>
                <c:pt idx="33526">
                  <c:v>4.3</c:v>
                </c:pt>
                <c:pt idx="33527">
                  <c:v>4.3099999999999996</c:v>
                </c:pt>
                <c:pt idx="33528">
                  <c:v>4.3099999999999996</c:v>
                </c:pt>
                <c:pt idx="33529">
                  <c:v>4.32</c:v>
                </c:pt>
                <c:pt idx="33530">
                  <c:v>4.33</c:v>
                </c:pt>
                <c:pt idx="33531">
                  <c:v>4.34</c:v>
                </c:pt>
                <c:pt idx="33532">
                  <c:v>4.34</c:v>
                </c:pt>
                <c:pt idx="33533">
                  <c:v>4.3499999999999996</c:v>
                </c:pt>
                <c:pt idx="33534">
                  <c:v>4.3499999999999996</c:v>
                </c:pt>
                <c:pt idx="33535">
                  <c:v>4.3499999999999996</c:v>
                </c:pt>
                <c:pt idx="33536">
                  <c:v>4.3499999999999996</c:v>
                </c:pt>
                <c:pt idx="33537">
                  <c:v>4.3499999999999996</c:v>
                </c:pt>
                <c:pt idx="33538">
                  <c:v>4.3600000000000003</c:v>
                </c:pt>
                <c:pt idx="33539">
                  <c:v>4.3600000000000003</c:v>
                </c:pt>
                <c:pt idx="33540">
                  <c:v>4.37</c:v>
                </c:pt>
                <c:pt idx="33541">
                  <c:v>4.37</c:v>
                </c:pt>
                <c:pt idx="33542">
                  <c:v>4.37</c:v>
                </c:pt>
                <c:pt idx="33543">
                  <c:v>4.37</c:v>
                </c:pt>
                <c:pt idx="33544">
                  <c:v>4.37</c:v>
                </c:pt>
                <c:pt idx="33545">
                  <c:v>4.37</c:v>
                </c:pt>
                <c:pt idx="33546">
                  <c:v>4.38</c:v>
                </c:pt>
                <c:pt idx="33547">
                  <c:v>4.38</c:v>
                </c:pt>
                <c:pt idx="33548">
                  <c:v>4.38</c:v>
                </c:pt>
                <c:pt idx="33549">
                  <c:v>4.38</c:v>
                </c:pt>
                <c:pt idx="33550">
                  <c:v>4.38</c:v>
                </c:pt>
                <c:pt idx="33551">
                  <c:v>4.38</c:v>
                </c:pt>
                <c:pt idx="33552">
                  <c:v>4.38</c:v>
                </c:pt>
                <c:pt idx="33553">
                  <c:v>4.3899999999999997</c:v>
                </c:pt>
                <c:pt idx="33554">
                  <c:v>4.3899999999999997</c:v>
                </c:pt>
                <c:pt idx="33555">
                  <c:v>4.3899999999999997</c:v>
                </c:pt>
                <c:pt idx="33556">
                  <c:v>4.4000000000000004</c:v>
                </c:pt>
                <c:pt idx="33557">
                  <c:v>4.4000000000000004</c:v>
                </c:pt>
                <c:pt idx="33558">
                  <c:v>4.4000000000000004</c:v>
                </c:pt>
                <c:pt idx="33559">
                  <c:v>4.4000000000000004</c:v>
                </c:pt>
                <c:pt idx="33560">
                  <c:v>4.4000000000000004</c:v>
                </c:pt>
                <c:pt idx="33561">
                  <c:v>4.4000000000000004</c:v>
                </c:pt>
                <c:pt idx="33562">
                  <c:v>4.4000000000000004</c:v>
                </c:pt>
                <c:pt idx="33563">
                  <c:v>4.4000000000000004</c:v>
                </c:pt>
                <c:pt idx="33564">
                  <c:v>4.41</c:v>
                </c:pt>
                <c:pt idx="33565">
                  <c:v>4.41</c:v>
                </c:pt>
                <c:pt idx="33566">
                  <c:v>4.41</c:v>
                </c:pt>
                <c:pt idx="33567">
                  <c:v>4.41</c:v>
                </c:pt>
                <c:pt idx="33568">
                  <c:v>4.41</c:v>
                </c:pt>
                <c:pt idx="33569">
                  <c:v>4.41</c:v>
                </c:pt>
                <c:pt idx="33570">
                  <c:v>4.41</c:v>
                </c:pt>
                <c:pt idx="33571">
                  <c:v>4.4000000000000004</c:v>
                </c:pt>
                <c:pt idx="33572">
                  <c:v>4.4000000000000004</c:v>
                </c:pt>
                <c:pt idx="33573">
                  <c:v>4.41</c:v>
                </c:pt>
                <c:pt idx="33574">
                  <c:v>4.41</c:v>
                </c:pt>
                <c:pt idx="33575">
                  <c:v>4.4000000000000004</c:v>
                </c:pt>
                <c:pt idx="33576">
                  <c:v>4.41</c:v>
                </c:pt>
                <c:pt idx="33577">
                  <c:v>4.4000000000000004</c:v>
                </c:pt>
                <c:pt idx="33578">
                  <c:v>4.4000000000000004</c:v>
                </c:pt>
                <c:pt idx="33579">
                  <c:v>4.3899999999999997</c:v>
                </c:pt>
                <c:pt idx="33580">
                  <c:v>4.3899999999999997</c:v>
                </c:pt>
                <c:pt idx="33581">
                  <c:v>4.3899999999999997</c:v>
                </c:pt>
                <c:pt idx="33582">
                  <c:v>4.3899999999999997</c:v>
                </c:pt>
                <c:pt idx="33583">
                  <c:v>4.3899999999999997</c:v>
                </c:pt>
                <c:pt idx="33584">
                  <c:v>4.3899999999999997</c:v>
                </c:pt>
                <c:pt idx="33585">
                  <c:v>4.38</c:v>
                </c:pt>
                <c:pt idx="33586">
                  <c:v>4.38</c:v>
                </c:pt>
                <c:pt idx="33587">
                  <c:v>4.38</c:v>
                </c:pt>
                <c:pt idx="33588">
                  <c:v>4.38</c:v>
                </c:pt>
                <c:pt idx="33589">
                  <c:v>4.3899999999999997</c:v>
                </c:pt>
                <c:pt idx="33590">
                  <c:v>4.38</c:v>
                </c:pt>
                <c:pt idx="33591">
                  <c:v>4.38</c:v>
                </c:pt>
                <c:pt idx="33592">
                  <c:v>4.38</c:v>
                </c:pt>
                <c:pt idx="33593">
                  <c:v>4.38</c:v>
                </c:pt>
                <c:pt idx="33594">
                  <c:v>4.38</c:v>
                </c:pt>
                <c:pt idx="33595">
                  <c:v>4.38</c:v>
                </c:pt>
                <c:pt idx="33596">
                  <c:v>4.38</c:v>
                </c:pt>
                <c:pt idx="33597">
                  <c:v>4.37</c:v>
                </c:pt>
                <c:pt idx="33598">
                  <c:v>4.37</c:v>
                </c:pt>
                <c:pt idx="33599">
                  <c:v>4.37</c:v>
                </c:pt>
                <c:pt idx="33600">
                  <c:v>4.37</c:v>
                </c:pt>
                <c:pt idx="33601">
                  <c:v>4.37</c:v>
                </c:pt>
                <c:pt idx="33602">
                  <c:v>4.37</c:v>
                </c:pt>
                <c:pt idx="33603">
                  <c:v>4.37</c:v>
                </c:pt>
                <c:pt idx="33604">
                  <c:v>4.37</c:v>
                </c:pt>
                <c:pt idx="33605">
                  <c:v>4.37</c:v>
                </c:pt>
                <c:pt idx="33606">
                  <c:v>4.37</c:v>
                </c:pt>
                <c:pt idx="33607">
                  <c:v>4.37</c:v>
                </c:pt>
                <c:pt idx="33608">
                  <c:v>4.37</c:v>
                </c:pt>
                <c:pt idx="33609">
                  <c:v>4.37</c:v>
                </c:pt>
                <c:pt idx="33610">
                  <c:v>4.37</c:v>
                </c:pt>
                <c:pt idx="33611">
                  <c:v>4.37</c:v>
                </c:pt>
                <c:pt idx="33612">
                  <c:v>4.37</c:v>
                </c:pt>
                <c:pt idx="33613">
                  <c:v>4.3600000000000003</c:v>
                </c:pt>
                <c:pt idx="33614">
                  <c:v>4.37</c:v>
                </c:pt>
                <c:pt idx="33615">
                  <c:v>4.37</c:v>
                </c:pt>
                <c:pt idx="33616">
                  <c:v>4.37</c:v>
                </c:pt>
                <c:pt idx="33617">
                  <c:v>4.37</c:v>
                </c:pt>
                <c:pt idx="33618">
                  <c:v>4.37</c:v>
                </c:pt>
                <c:pt idx="33619">
                  <c:v>4.3600000000000003</c:v>
                </c:pt>
                <c:pt idx="33620">
                  <c:v>4.3600000000000003</c:v>
                </c:pt>
                <c:pt idx="33621">
                  <c:v>4.3600000000000003</c:v>
                </c:pt>
                <c:pt idx="33622">
                  <c:v>4.3600000000000003</c:v>
                </c:pt>
                <c:pt idx="33623">
                  <c:v>4.3600000000000003</c:v>
                </c:pt>
                <c:pt idx="33624">
                  <c:v>4.3600000000000003</c:v>
                </c:pt>
                <c:pt idx="33625">
                  <c:v>4.37</c:v>
                </c:pt>
                <c:pt idx="33626">
                  <c:v>4.37</c:v>
                </c:pt>
                <c:pt idx="33627">
                  <c:v>4.37</c:v>
                </c:pt>
                <c:pt idx="33628">
                  <c:v>4.38</c:v>
                </c:pt>
                <c:pt idx="33629">
                  <c:v>4.38</c:v>
                </c:pt>
                <c:pt idx="33630">
                  <c:v>4.3899999999999997</c:v>
                </c:pt>
                <c:pt idx="33631">
                  <c:v>4.4000000000000004</c:v>
                </c:pt>
                <c:pt idx="33632">
                  <c:v>4.4000000000000004</c:v>
                </c:pt>
                <c:pt idx="33633">
                  <c:v>4.4000000000000004</c:v>
                </c:pt>
                <c:pt idx="33634">
                  <c:v>4.4000000000000004</c:v>
                </c:pt>
                <c:pt idx="33635">
                  <c:v>4.4000000000000004</c:v>
                </c:pt>
                <c:pt idx="33636">
                  <c:v>4.41</c:v>
                </c:pt>
                <c:pt idx="33637">
                  <c:v>4.41</c:v>
                </c:pt>
                <c:pt idx="33638">
                  <c:v>4.41</c:v>
                </c:pt>
                <c:pt idx="33639">
                  <c:v>4.41</c:v>
                </c:pt>
                <c:pt idx="33640">
                  <c:v>4.41</c:v>
                </c:pt>
                <c:pt idx="33641">
                  <c:v>4.42</c:v>
                </c:pt>
                <c:pt idx="33642">
                  <c:v>4.42</c:v>
                </c:pt>
                <c:pt idx="33643">
                  <c:v>4.42</c:v>
                </c:pt>
                <c:pt idx="33644">
                  <c:v>4.42</c:v>
                </c:pt>
                <c:pt idx="33645">
                  <c:v>4.42</c:v>
                </c:pt>
                <c:pt idx="33646">
                  <c:v>4.43</c:v>
                </c:pt>
                <c:pt idx="33647">
                  <c:v>4.43</c:v>
                </c:pt>
                <c:pt idx="33648">
                  <c:v>4.43</c:v>
                </c:pt>
                <c:pt idx="33649">
                  <c:v>4.43</c:v>
                </c:pt>
                <c:pt idx="33650">
                  <c:v>4.43</c:v>
                </c:pt>
                <c:pt idx="33651">
                  <c:v>4.43</c:v>
                </c:pt>
                <c:pt idx="33652">
                  <c:v>4.43</c:v>
                </c:pt>
                <c:pt idx="33653">
                  <c:v>4.4400000000000004</c:v>
                </c:pt>
                <c:pt idx="33654">
                  <c:v>4.42</c:v>
                </c:pt>
                <c:pt idx="33655">
                  <c:v>4.43</c:v>
                </c:pt>
                <c:pt idx="33656">
                  <c:v>4.4400000000000004</c:v>
                </c:pt>
                <c:pt idx="33657">
                  <c:v>4.4400000000000004</c:v>
                </c:pt>
                <c:pt idx="33658">
                  <c:v>4.4400000000000004</c:v>
                </c:pt>
                <c:pt idx="33659">
                  <c:v>4.4400000000000004</c:v>
                </c:pt>
                <c:pt idx="33660">
                  <c:v>4.4400000000000004</c:v>
                </c:pt>
                <c:pt idx="33661">
                  <c:v>4.45</c:v>
                </c:pt>
                <c:pt idx="33662">
                  <c:v>4.45</c:v>
                </c:pt>
                <c:pt idx="33663">
                  <c:v>4.45</c:v>
                </c:pt>
                <c:pt idx="33664">
                  <c:v>4.45</c:v>
                </c:pt>
                <c:pt idx="33665">
                  <c:v>4.46</c:v>
                </c:pt>
                <c:pt idx="33666">
                  <c:v>4.46</c:v>
                </c:pt>
                <c:pt idx="33667">
                  <c:v>4.46</c:v>
                </c:pt>
                <c:pt idx="33668">
                  <c:v>4.46</c:v>
                </c:pt>
                <c:pt idx="33669">
                  <c:v>4.46</c:v>
                </c:pt>
                <c:pt idx="33670">
                  <c:v>4.46</c:v>
                </c:pt>
                <c:pt idx="33671">
                  <c:v>4.47</c:v>
                </c:pt>
                <c:pt idx="33672">
                  <c:v>4.4800000000000004</c:v>
                </c:pt>
                <c:pt idx="33673">
                  <c:v>4.49</c:v>
                </c:pt>
                <c:pt idx="33674">
                  <c:v>4.49</c:v>
                </c:pt>
                <c:pt idx="33675">
                  <c:v>4.49</c:v>
                </c:pt>
                <c:pt idx="33676">
                  <c:v>4.5</c:v>
                </c:pt>
                <c:pt idx="33677">
                  <c:v>4.49</c:v>
                </c:pt>
                <c:pt idx="33678">
                  <c:v>4.5</c:v>
                </c:pt>
                <c:pt idx="33679">
                  <c:v>4.5</c:v>
                </c:pt>
                <c:pt idx="33680">
                  <c:v>4.5</c:v>
                </c:pt>
                <c:pt idx="33681">
                  <c:v>4.5</c:v>
                </c:pt>
                <c:pt idx="33682">
                  <c:v>4.51</c:v>
                </c:pt>
                <c:pt idx="33683">
                  <c:v>4.51</c:v>
                </c:pt>
                <c:pt idx="33684">
                  <c:v>4.51</c:v>
                </c:pt>
                <c:pt idx="33685">
                  <c:v>4.5199999999999996</c:v>
                </c:pt>
                <c:pt idx="33686">
                  <c:v>4.5199999999999996</c:v>
                </c:pt>
                <c:pt idx="33687">
                  <c:v>4.5199999999999996</c:v>
                </c:pt>
                <c:pt idx="33688">
                  <c:v>4.53</c:v>
                </c:pt>
                <c:pt idx="33689">
                  <c:v>4.53</c:v>
                </c:pt>
                <c:pt idx="33690">
                  <c:v>4.53</c:v>
                </c:pt>
                <c:pt idx="33691">
                  <c:v>4.54</c:v>
                </c:pt>
                <c:pt idx="33692">
                  <c:v>4.54</c:v>
                </c:pt>
                <c:pt idx="33693">
                  <c:v>4.55</c:v>
                </c:pt>
                <c:pt idx="33694">
                  <c:v>4.58</c:v>
                </c:pt>
                <c:pt idx="33695">
                  <c:v>4.58</c:v>
                </c:pt>
                <c:pt idx="33696">
                  <c:v>4.5999999999999996</c:v>
                </c:pt>
                <c:pt idx="33697">
                  <c:v>4.6100000000000003</c:v>
                </c:pt>
                <c:pt idx="33698">
                  <c:v>4.62</c:v>
                </c:pt>
                <c:pt idx="33699">
                  <c:v>4.62</c:v>
                </c:pt>
                <c:pt idx="33700">
                  <c:v>4.63</c:v>
                </c:pt>
                <c:pt idx="33701">
                  <c:v>4.6399999999999997</c:v>
                </c:pt>
                <c:pt idx="33702">
                  <c:v>4.6500000000000004</c:v>
                </c:pt>
                <c:pt idx="33703">
                  <c:v>4.6500000000000004</c:v>
                </c:pt>
                <c:pt idx="33704">
                  <c:v>4.66</c:v>
                </c:pt>
                <c:pt idx="33705">
                  <c:v>4.67</c:v>
                </c:pt>
                <c:pt idx="33706">
                  <c:v>4.68</c:v>
                </c:pt>
                <c:pt idx="33707">
                  <c:v>4.68</c:v>
                </c:pt>
                <c:pt idx="33708">
                  <c:v>4.6900000000000004</c:v>
                </c:pt>
                <c:pt idx="33709">
                  <c:v>4.6900000000000004</c:v>
                </c:pt>
                <c:pt idx="33710">
                  <c:v>4.7</c:v>
                </c:pt>
                <c:pt idx="33711">
                  <c:v>4.71</c:v>
                </c:pt>
                <c:pt idx="33712">
                  <c:v>4.71</c:v>
                </c:pt>
                <c:pt idx="33713">
                  <c:v>4.7300000000000004</c:v>
                </c:pt>
                <c:pt idx="33714">
                  <c:v>4.75</c:v>
                </c:pt>
                <c:pt idx="33715">
                  <c:v>4.78</c:v>
                </c:pt>
                <c:pt idx="33716">
                  <c:v>4.79</c:v>
                </c:pt>
                <c:pt idx="33717">
                  <c:v>4.8</c:v>
                </c:pt>
                <c:pt idx="33718">
                  <c:v>4.8099999999999996</c:v>
                </c:pt>
                <c:pt idx="33719">
                  <c:v>4.8099999999999996</c:v>
                </c:pt>
                <c:pt idx="33720">
                  <c:v>4.8099999999999996</c:v>
                </c:pt>
                <c:pt idx="33721">
                  <c:v>4.8099999999999996</c:v>
                </c:pt>
                <c:pt idx="33722">
                  <c:v>4.82</c:v>
                </c:pt>
                <c:pt idx="33723">
                  <c:v>4.82</c:v>
                </c:pt>
                <c:pt idx="33724">
                  <c:v>4.83</c:v>
                </c:pt>
                <c:pt idx="33725">
                  <c:v>4.83</c:v>
                </c:pt>
                <c:pt idx="33726">
                  <c:v>4.82</c:v>
                </c:pt>
                <c:pt idx="33727">
                  <c:v>4.84</c:v>
                </c:pt>
                <c:pt idx="33728">
                  <c:v>4.8499999999999996</c:v>
                </c:pt>
                <c:pt idx="33729">
                  <c:v>4.8499999999999996</c:v>
                </c:pt>
                <c:pt idx="33730">
                  <c:v>4.8600000000000003</c:v>
                </c:pt>
                <c:pt idx="33731">
                  <c:v>4.8600000000000003</c:v>
                </c:pt>
                <c:pt idx="33732">
                  <c:v>4.8600000000000003</c:v>
                </c:pt>
                <c:pt idx="33733">
                  <c:v>4.8600000000000003</c:v>
                </c:pt>
                <c:pt idx="33734">
                  <c:v>4.8600000000000003</c:v>
                </c:pt>
                <c:pt idx="33735">
                  <c:v>4.8600000000000003</c:v>
                </c:pt>
                <c:pt idx="33736">
                  <c:v>4.87</c:v>
                </c:pt>
                <c:pt idx="33737">
                  <c:v>4.87</c:v>
                </c:pt>
                <c:pt idx="33738">
                  <c:v>4.87</c:v>
                </c:pt>
                <c:pt idx="33739">
                  <c:v>4.88</c:v>
                </c:pt>
                <c:pt idx="33740">
                  <c:v>4.88</c:v>
                </c:pt>
                <c:pt idx="33741">
                  <c:v>4.88</c:v>
                </c:pt>
                <c:pt idx="33742">
                  <c:v>4.88</c:v>
                </c:pt>
                <c:pt idx="33743">
                  <c:v>4.88</c:v>
                </c:pt>
                <c:pt idx="33744">
                  <c:v>4.88</c:v>
                </c:pt>
                <c:pt idx="33745">
                  <c:v>4.88</c:v>
                </c:pt>
                <c:pt idx="33746">
                  <c:v>4.8899999999999997</c:v>
                </c:pt>
                <c:pt idx="33747">
                  <c:v>4.8899999999999997</c:v>
                </c:pt>
                <c:pt idx="33748">
                  <c:v>4.8899999999999997</c:v>
                </c:pt>
                <c:pt idx="33749">
                  <c:v>4.8899999999999997</c:v>
                </c:pt>
                <c:pt idx="33750">
                  <c:v>4.8899999999999997</c:v>
                </c:pt>
                <c:pt idx="33751">
                  <c:v>4.8899999999999997</c:v>
                </c:pt>
                <c:pt idx="33752">
                  <c:v>4.8899999999999997</c:v>
                </c:pt>
                <c:pt idx="33753">
                  <c:v>4.9000000000000004</c:v>
                </c:pt>
                <c:pt idx="33754">
                  <c:v>4.9000000000000004</c:v>
                </c:pt>
                <c:pt idx="33755">
                  <c:v>4.9000000000000004</c:v>
                </c:pt>
                <c:pt idx="33756">
                  <c:v>4.8899999999999997</c:v>
                </c:pt>
                <c:pt idx="33757">
                  <c:v>4.8899999999999997</c:v>
                </c:pt>
                <c:pt idx="33758">
                  <c:v>4.9000000000000004</c:v>
                </c:pt>
                <c:pt idx="33759">
                  <c:v>4.9000000000000004</c:v>
                </c:pt>
                <c:pt idx="33760">
                  <c:v>4.8899999999999997</c:v>
                </c:pt>
                <c:pt idx="33761">
                  <c:v>4.8899999999999997</c:v>
                </c:pt>
                <c:pt idx="33762">
                  <c:v>4.8899999999999997</c:v>
                </c:pt>
                <c:pt idx="33763">
                  <c:v>4.8899999999999997</c:v>
                </c:pt>
                <c:pt idx="33764">
                  <c:v>4.8899999999999997</c:v>
                </c:pt>
                <c:pt idx="33765">
                  <c:v>4.8899999999999997</c:v>
                </c:pt>
                <c:pt idx="33766">
                  <c:v>4.8899999999999997</c:v>
                </c:pt>
                <c:pt idx="33767">
                  <c:v>4.88</c:v>
                </c:pt>
                <c:pt idx="33768">
                  <c:v>4.88</c:v>
                </c:pt>
                <c:pt idx="33769">
                  <c:v>4.88</c:v>
                </c:pt>
                <c:pt idx="33770">
                  <c:v>4.88</c:v>
                </c:pt>
                <c:pt idx="33771">
                  <c:v>4.88</c:v>
                </c:pt>
                <c:pt idx="33772">
                  <c:v>4.88</c:v>
                </c:pt>
                <c:pt idx="33773">
                  <c:v>4.88</c:v>
                </c:pt>
                <c:pt idx="33774">
                  <c:v>4.88</c:v>
                </c:pt>
                <c:pt idx="33775">
                  <c:v>4.87</c:v>
                </c:pt>
                <c:pt idx="33776">
                  <c:v>4.87</c:v>
                </c:pt>
                <c:pt idx="33777">
                  <c:v>4.87</c:v>
                </c:pt>
                <c:pt idx="33778">
                  <c:v>4.8600000000000003</c:v>
                </c:pt>
                <c:pt idx="33779">
                  <c:v>4.88</c:v>
                </c:pt>
                <c:pt idx="33780">
                  <c:v>4.88</c:v>
                </c:pt>
                <c:pt idx="33781">
                  <c:v>4.91</c:v>
                </c:pt>
                <c:pt idx="33782">
                  <c:v>4.9400000000000004</c:v>
                </c:pt>
                <c:pt idx="33783">
                  <c:v>4.91</c:v>
                </c:pt>
                <c:pt idx="33784">
                  <c:v>4.92</c:v>
                </c:pt>
                <c:pt idx="33785">
                  <c:v>4.91</c:v>
                </c:pt>
                <c:pt idx="33786">
                  <c:v>4.9000000000000004</c:v>
                </c:pt>
                <c:pt idx="33787">
                  <c:v>4.91</c:v>
                </c:pt>
                <c:pt idx="33788">
                  <c:v>4.9000000000000004</c:v>
                </c:pt>
                <c:pt idx="33789">
                  <c:v>4.8899999999999997</c:v>
                </c:pt>
                <c:pt idx="33790">
                  <c:v>4.88</c:v>
                </c:pt>
                <c:pt idx="33791">
                  <c:v>4.8899999999999997</c:v>
                </c:pt>
                <c:pt idx="33792">
                  <c:v>4.88</c:v>
                </c:pt>
                <c:pt idx="33793">
                  <c:v>4.87</c:v>
                </c:pt>
                <c:pt idx="33794">
                  <c:v>4.87</c:v>
                </c:pt>
                <c:pt idx="33795">
                  <c:v>4.8600000000000003</c:v>
                </c:pt>
                <c:pt idx="33796">
                  <c:v>4.8600000000000003</c:v>
                </c:pt>
                <c:pt idx="33797">
                  <c:v>4.8499999999999996</c:v>
                </c:pt>
                <c:pt idx="33798">
                  <c:v>4.84</c:v>
                </c:pt>
                <c:pt idx="33799">
                  <c:v>4.84</c:v>
                </c:pt>
                <c:pt idx="33800">
                  <c:v>4.84</c:v>
                </c:pt>
                <c:pt idx="33801">
                  <c:v>4.83</c:v>
                </c:pt>
                <c:pt idx="33802">
                  <c:v>4.82</c:v>
                </c:pt>
                <c:pt idx="33803">
                  <c:v>4.82</c:v>
                </c:pt>
                <c:pt idx="33804">
                  <c:v>4.82</c:v>
                </c:pt>
                <c:pt idx="33805">
                  <c:v>4.8099999999999996</c:v>
                </c:pt>
                <c:pt idx="33806">
                  <c:v>4.8</c:v>
                </c:pt>
                <c:pt idx="33807">
                  <c:v>4.8</c:v>
                </c:pt>
                <c:pt idx="33808">
                  <c:v>4.79</c:v>
                </c:pt>
                <c:pt idx="33809">
                  <c:v>4.79</c:v>
                </c:pt>
                <c:pt idx="33810">
                  <c:v>4.78</c:v>
                </c:pt>
                <c:pt idx="33811">
                  <c:v>4.78</c:v>
                </c:pt>
                <c:pt idx="33812">
                  <c:v>4.7699999999999996</c:v>
                </c:pt>
                <c:pt idx="33813">
                  <c:v>4.7699999999999996</c:v>
                </c:pt>
                <c:pt idx="33814">
                  <c:v>4.76</c:v>
                </c:pt>
                <c:pt idx="33815">
                  <c:v>4.76</c:v>
                </c:pt>
                <c:pt idx="33816">
                  <c:v>4.75</c:v>
                </c:pt>
                <c:pt idx="33817">
                  <c:v>4.74</c:v>
                </c:pt>
                <c:pt idx="33818">
                  <c:v>4.74</c:v>
                </c:pt>
                <c:pt idx="33819">
                  <c:v>4.7300000000000004</c:v>
                </c:pt>
                <c:pt idx="33820">
                  <c:v>4.7300000000000004</c:v>
                </c:pt>
                <c:pt idx="33821">
                  <c:v>4.72</c:v>
                </c:pt>
                <c:pt idx="33822">
                  <c:v>4.71</c:v>
                </c:pt>
                <c:pt idx="33823">
                  <c:v>4.71</c:v>
                </c:pt>
                <c:pt idx="33824">
                  <c:v>4.7</c:v>
                </c:pt>
                <c:pt idx="33825">
                  <c:v>4.6900000000000004</c:v>
                </c:pt>
                <c:pt idx="33826">
                  <c:v>4.68</c:v>
                </c:pt>
                <c:pt idx="33827">
                  <c:v>4.68</c:v>
                </c:pt>
                <c:pt idx="33828">
                  <c:v>4.67</c:v>
                </c:pt>
                <c:pt idx="33829">
                  <c:v>4.67</c:v>
                </c:pt>
                <c:pt idx="33830">
                  <c:v>4.66</c:v>
                </c:pt>
                <c:pt idx="33831">
                  <c:v>4.66</c:v>
                </c:pt>
                <c:pt idx="33832">
                  <c:v>4.6500000000000004</c:v>
                </c:pt>
                <c:pt idx="33833">
                  <c:v>4.6399999999999997</c:v>
                </c:pt>
                <c:pt idx="33834">
                  <c:v>4.63</c:v>
                </c:pt>
                <c:pt idx="33835">
                  <c:v>4.63</c:v>
                </c:pt>
                <c:pt idx="33836">
                  <c:v>4.62</c:v>
                </c:pt>
                <c:pt idx="33837">
                  <c:v>4.6100000000000003</c:v>
                </c:pt>
                <c:pt idx="33838">
                  <c:v>4.6100000000000003</c:v>
                </c:pt>
                <c:pt idx="33839">
                  <c:v>4.5999999999999996</c:v>
                </c:pt>
                <c:pt idx="33840">
                  <c:v>4.59</c:v>
                </c:pt>
                <c:pt idx="33841">
                  <c:v>4.59</c:v>
                </c:pt>
                <c:pt idx="33842">
                  <c:v>4.58</c:v>
                </c:pt>
                <c:pt idx="33843">
                  <c:v>4.58</c:v>
                </c:pt>
                <c:pt idx="33844">
                  <c:v>4.57</c:v>
                </c:pt>
                <c:pt idx="33845">
                  <c:v>4.5599999999999996</c:v>
                </c:pt>
                <c:pt idx="33846">
                  <c:v>4.5599999999999996</c:v>
                </c:pt>
                <c:pt idx="33847">
                  <c:v>4.55</c:v>
                </c:pt>
                <c:pt idx="33848">
                  <c:v>4.54</c:v>
                </c:pt>
                <c:pt idx="33849">
                  <c:v>4.54</c:v>
                </c:pt>
                <c:pt idx="33850">
                  <c:v>4.53</c:v>
                </c:pt>
                <c:pt idx="33851">
                  <c:v>4.5199999999999996</c:v>
                </c:pt>
                <c:pt idx="33852">
                  <c:v>4.5199999999999996</c:v>
                </c:pt>
                <c:pt idx="33853">
                  <c:v>4.51</c:v>
                </c:pt>
                <c:pt idx="33854">
                  <c:v>4.5</c:v>
                </c:pt>
                <c:pt idx="33855">
                  <c:v>4.5</c:v>
                </c:pt>
                <c:pt idx="33856">
                  <c:v>4.49</c:v>
                </c:pt>
                <c:pt idx="33857">
                  <c:v>4.49</c:v>
                </c:pt>
                <c:pt idx="33858">
                  <c:v>4.4800000000000004</c:v>
                </c:pt>
                <c:pt idx="33859">
                  <c:v>4.47</c:v>
                </c:pt>
                <c:pt idx="33860">
                  <c:v>4.47</c:v>
                </c:pt>
                <c:pt idx="33861">
                  <c:v>4.46</c:v>
                </c:pt>
                <c:pt idx="33862">
                  <c:v>4.46</c:v>
                </c:pt>
                <c:pt idx="33863">
                  <c:v>4.45</c:v>
                </c:pt>
                <c:pt idx="33864">
                  <c:v>4.45</c:v>
                </c:pt>
                <c:pt idx="33865">
                  <c:v>4.4400000000000004</c:v>
                </c:pt>
                <c:pt idx="33866">
                  <c:v>4.4400000000000004</c:v>
                </c:pt>
                <c:pt idx="33867">
                  <c:v>4.4400000000000004</c:v>
                </c:pt>
                <c:pt idx="33868">
                  <c:v>4.43</c:v>
                </c:pt>
                <c:pt idx="33869">
                  <c:v>4.43</c:v>
                </c:pt>
                <c:pt idx="33870">
                  <c:v>4.42</c:v>
                </c:pt>
                <c:pt idx="33871">
                  <c:v>4.41</c:v>
                </c:pt>
                <c:pt idx="33872">
                  <c:v>4.41</c:v>
                </c:pt>
                <c:pt idx="33873">
                  <c:v>4.41</c:v>
                </c:pt>
                <c:pt idx="33874">
                  <c:v>4.4000000000000004</c:v>
                </c:pt>
                <c:pt idx="33875">
                  <c:v>4.4000000000000004</c:v>
                </c:pt>
                <c:pt idx="33876">
                  <c:v>4.3899999999999997</c:v>
                </c:pt>
                <c:pt idx="33877">
                  <c:v>4.38</c:v>
                </c:pt>
                <c:pt idx="33878">
                  <c:v>4.38</c:v>
                </c:pt>
                <c:pt idx="33879">
                  <c:v>4.38</c:v>
                </c:pt>
                <c:pt idx="33880">
                  <c:v>4.37</c:v>
                </c:pt>
                <c:pt idx="33881">
                  <c:v>4.37</c:v>
                </c:pt>
                <c:pt idx="33882">
                  <c:v>4.3600000000000003</c:v>
                </c:pt>
                <c:pt idx="33883">
                  <c:v>4.3600000000000003</c:v>
                </c:pt>
                <c:pt idx="33884">
                  <c:v>4.3600000000000003</c:v>
                </c:pt>
                <c:pt idx="33885">
                  <c:v>4.3499999999999996</c:v>
                </c:pt>
                <c:pt idx="33886">
                  <c:v>4.3499999999999996</c:v>
                </c:pt>
                <c:pt idx="33887">
                  <c:v>4.34</c:v>
                </c:pt>
                <c:pt idx="33888">
                  <c:v>4.34</c:v>
                </c:pt>
                <c:pt idx="33889">
                  <c:v>4.34</c:v>
                </c:pt>
                <c:pt idx="33890">
                  <c:v>4.33</c:v>
                </c:pt>
                <c:pt idx="33891">
                  <c:v>4.33</c:v>
                </c:pt>
                <c:pt idx="33892">
                  <c:v>4.33</c:v>
                </c:pt>
                <c:pt idx="33893">
                  <c:v>4.32</c:v>
                </c:pt>
                <c:pt idx="33894">
                  <c:v>4.32</c:v>
                </c:pt>
                <c:pt idx="33895">
                  <c:v>4.32</c:v>
                </c:pt>
                <c:pt idx="33896">
                  <c:v>4.3099999999999996</c:v>
                </c:pt>
                <c:pt idx="33897">
                  <c:v>4.3</c:v>
                </c:pt>
                <c:pt idx="33898">
                  <c:v>4.3</c:v>
                </c:pt>
                <c:pt idx="33899">
                  <c:v>4.3</c:v>
                </c:pt>
                <c:pt idx="33900">
                  <c:v>4.3</c:v>
                </c:pt>
                <c:pt idx="33901">
                  <c:v>4.29</c:v>
                </c:pt>
                <c:pt idx="33902">
                  <c:v>4.29</c:v>
                </c:pt>
                <c:pt idx="33903">
                  <c:v>4.29</c:v>
                </c:pt>
                <c:pt idx="33904">
                  <c:v>4.29</c:v>
                </c:pt>
                <c:pt idx="33905">
                  <c:v>4.28</c:v>
                </c:pt>
                <c:pt idx="33906">
                  <c:v>4.28</c:v>
                </c:pt>
                <c:pt idx="33907">
                  <c:v>4.2699999999999996</c:v>
                </c:pt>
                <c:pt idx="33908">
                  <c:v>4.2699999999999996</c:v>
                </c:pt>
                <c:pt idx="33909">
                  <c:v>4.2699999999999996</c:v>
                </c:pt>
                <c:pt idx="33910">
                  <c:v>4.26</c:v>
                </c:pt>
                <c:pt idx="33911">
                  <c:v>4.26</c:v>
                </c:pt>
                <c:pt idx="33912">
                  <c:v>4.25</c:v>
                </c:pt>
                <c:pt idx="33913">
                  <c:v>4.25</c:v>
                </c:pt>
                <c:pt idx="33914">
                  <c:v>4.24</c:v>
                </c:pt>
                <c:pt idx="33915">
                  <c:v>4.24</c:v>
                </c:pt>
                <c:pt idx="33916">
                  <c:v>4.24</c:v>
                </c:pt>
                <c:pt idx="33917">
                  <c:v>4.2300000000000004</c:v>
                </c:pt>
                <c:pt idx="33918">
                  <c:v>4.2300000000000004</c:v>
                </c:pt>
                <c:pt idx="33919">
                  <c:v>4.2300000000000004</c:v>
                </c:pt>
                <c:pt idx="33920">
                  <c:v>4.22</c:v>
                </c:pt>
                <c:pt idx="33921">
                  <c:v>4.22</c:v>
                </c:pt>
                <c:pt idx="33922">
                  <c:v>4.21</c:v>
                </c:pt>
                <c:pt idx="33923">
                  <c:v>4.21</c:v>
                </c:pt>
                <c:pt idx="33924">
                  <c:v>4.2</c:v>
                </c:pt>
                <c:pt idx="33925">
                  <c:v>4.2</c:v>
                </c:pt>
                <c:pt idx="33926">
                  <c:v>4.2</c:v>
                </c:pt>
                <c:pt idx="33927">
                  <c:v>4.1900000000000004</c:v>
                </c:pt>
                <c:pt idx="33928">
                  <c:v>4.1900000000000004</c:v>
                </c:pt>
                <c:pt idx="33929">
                  <c:v>4.18</c:v>
                </c:pt>
                <c:pt idx="33930">
                  <c:v>4.18</c:v>
                </c:pt>
                <c:pt idx="33931">
                  <c:v>4.17</c:v>
                </c:pt>
                <c:pt idx="33932">
                  <c:v>4.17</c:v>
                </c:pt>
                <c:pt idx="33933">
                  <c:v>4.16</c:v>
                </c:pt>
                <c:pt idx="33934">
                  <c:v>4.16</c:v>
                </c:pt>
                <c:pt idx="33935">
                  <c:v>4.16</c:v>
                </c:pt>
                <c:pt idx="33936">
                  <c:v>4.1500000000000004</c:v>
                </c:pt>
                <c:pt idx="33937">
                  <c:v>4.1399999999999997</c:v>
                </c:pt>
                <c:pt idx="33938">
                  <c:v>4.1399999999999997</c:v>
                </c:pt>
                <c:pt idx="33939">
                  <c:v>4.16</c:v>
                </c:pt>
                <c:pt idx="33940">
                  <c:v>4.1500000000000004</c:v>
                </c:pt>
                <c:pt idx="33941">
                  <c:v>4.16</c:v>
                </c:pt>
                <c:pt idx="33942">
                  <c:v>4.16</c:v>
                </c:pt>
                <c:pt idx="33943">
                  <c:v>4.16</c:v>
                </c:pt>
                <c:pt idx="33944">
                  <c:v>4.1500000000000004</c:v>
                </c:pt>
                <c:pt idx="33945">
                  <c:v>4.1500000000000004</c:v>
                </c:pt>
                <c:pt idx="33946">
                  <c:v>4.1399999999999997</c:v>
                </c:pt>
                <c:pt idx="33947">
                  <c:v>4.1399999999999997</c:v>
                </c:pt>
                <c:pt idx="33948">
                  <c:v>4.1399999999999997</c:v>
                </c:pt>
                <c:pt idx="33949">
                  <c:v>4.13</c:v>
                </c:pt>
                <c:pt idx="33950">
                  <c:v>4.13</c:v>
                </c:pt>
                <c:pt idx="33951">
                  <c:v>4.13</c:v>
                </c:pt>
                <c:pt idx="33952">
                  <c:v>4.12</c:v>
                </c:pt>
                <c:pt idx="33953">
                  <c:v>4.12</c:v>
                </c:pt>
                <c:pt idx="33954">
                  <c:v>4.12</c:v>
                </c:pt>
                <c:pt idx="33955">
                  <c:v>4.1100000000000003</c:v>
                </c:pt>
                <c:pt idx="33956">
                  <c:v>4.1100000000000003</c:v>
                </c:pt>
                <c:pt idx="33957">
                  <c:v>4.0999999999999996</c:v>
                </c:pt>
                <c:pt idx="33958">
                  <c:v>4.0999999999999996</c:v>
                </c:pt>
                <c:pt idx="33959">
                  <c:v>4.0999999999999996</c:v>
                </c:pt>
                <c:pt idx="33960">
                  <c:v>4.0999999999999996</c:v>
                </c:pt>
                <c:pt idx="33961">
                  <c:v>4.0999999999999996</c:v>
                </c:pt>
                <c:pt idx="33962">
                  <c:v>4.09</c:v>
                </c:pt>
                <c:pt idx="33963">
                  <c:v>4.09</c:v>
                </c:pt>
                <c:pt idx="33964">
                  <c:v>4.09</c:v>
                </c:pt>
                <c:pt idx="33965">
                  <c:v>4.09</c:v>
                </c:pt>
                <c:pt idx="33966">
                  <c:v>4.08</c:v>
                </c:pt>
                <c:pt idx="33967">
                  <c:v>4.08</c:v>
                </c:pt>
                <c:pt idx="33968">
                  <c:v>4.08</c:v>
                </c:pt>
                <c:pt idx="33969">
                  <c:v>4.08</c:v>
                </c:pt>
                <c:pt idx="33970">
                  <c:v>4.08</c:v>
                </c:pt>
                <c:pt idx="33971">
                  <c:v>4.08</c:v>
                </c:pt>
                <c:pt idx="33972">
                  <c:v>4.08</c:v>
                </c:pt>
                <c:pt idx="33973">
                  <c:v>4.08</c:v>
                </c:pt>
                <c:pt idx="33974">
                  <c:v>4.07</c:v>
                </c:pt>
                <c:pt idx="33975">
                  <c:v>4.07</c:v>
                </c:pt>
                <c:pt idx="33976">
                  <c:v>4.07</c:v>
                </c:pt>
                <c:pt idx="33977">
                  <c:v>4.0599999999999996</c:v>
                </c:pt>
                <c:pt idx="33978">
                  <c:v>4.0599999999999996</c:v>
                </c:pt>
                <c:pt idx="33979">
                  <c:v>4.0599999999999996</c:v>
                </c:pt>
                <c:pt idx="33980">
                  <c:v>4.0599999999999996</c:v>
                </c:pt>
                <c:pt idx="33981">
                  <c:v>4.05</c:v>
                </c:pt>
                <c:pt idx="33982">
                  <c:v>4.05</c:v>
                </c:pt>
                <c:pt idx="33983">
                  <c:v>4.05</c:v>
                </c:pt>
                <c:pt idx="33984">
                  <c:v>4.05</c:v>
                </c:pt>
                <c:pt idx="33985">
                  <c:v>4.05</c:v>
                </c:pt>
                <c:pt idx="33986">
                  <c:v>4.05</c:v>
                </c:pt>
                <c:pt idx="33987">
                  <c:v>4.05</c:v>
                </c:pt>
                <c:pt idx="33988">
                  <c:v>4.05</c:v>
                </c:pt>
                <c:pt idx="33989">
                  <c:v>4.05</c:v>
                </c:pt>
                <c:pt idx="33990">
                  <c:v>4.05</c:v>
                </c:pt>
                <c:pt idx="33991">
                  <c:v>4.05</c:v>
                </c:pt>
                <c:pt idx="33992">
                  <c:v>4.05</c:v>
                </c:pt>
                <c:pt idx="33993">
                  <c:v>4.05</c:v>
                </c:pt>
                <c:pt idx="33994">
                  <c:v>4.05</c:v>
                </c:pt>
                <c:pt idx="33995">
                  <c:v>4.05</c:v>
                </c:pt>
                <c:pt idx="33996">
                  <c:v>4.04</c:v>
                </c:pt>
                <c:pt idx="33997">
                  <c:v>4.05</c:v>
                </c:pt>
                <c:pt idx="33998">
                  <c:v>4.05</c:v>
                </c:pt>
                <c:pt idx="33999">
                  <c:v>4.05</c:v>
                </c:pt>
                <c:pt idx="34000">
                  <c:v>4.05</c:v>
                </c:pt>
                <c:pt idx="34001">
                  <c:v>4.05</c:v>
                </c:pt>
                <c:pt idx="34002">
                  <c:v>4.05</c:v>
                </c:pt>
                <c:pt idx="34003">
                  <c:v>4.05</c:v>
                </c:pt>
                <c:pt idx="34004">
                  <c:v>4.05</c:v>
                </c:pt>
                <c:pt idx="34005">
                  <c:v>4.05</c:v>
                </c:pt>
                <c:pt idx="34006">
                  <c:v>4.05</c:v>
                </c:pt>
                <c:pt idx="34007">
                  <c:v>4.05</c:v>
                </c:pt>
                <c:pt idx="34008">
                  <c:v>4.05</c:v>
                </c:pt>
                <c:pt idx="34009">
                  <c:v>4.05</c:v>
                </c:pt>
                <c:pt idx="34010">
                  <c:v>4.0599999999999996</c:v>
                </c:pt>
                <c:pt idx="34011">
                  <c:v>4.05</c:v>
                </c:pt>
                <c:pt idx="34012">
                  <c:v>4.05</c:v>
                </c:pt>
                <c:pt idx="34013">
                  <c:v>4.05</c:v>
                </c:pt>
                <c:pt idx="34014">
                  <c:v>4.05</c:v>
                </c:pt>
                <c:pt idx="34015">
                  <c:v>4.05</c:v>
                </c:pt>
                <c:pt idx="34016">
                  <c:v>4.05</c:v>
                </c:pt>
                <c:pt idx="34017">
                  <c:v>4.05</c:v>
                </c:pt>
                <c:pt idx="34018">
                  <c:v>4.05</c:v>
                </c:pt>
                <c:pt idx="34019">
                  <c:v>4.0599999999999996</c:v>
                </c:pt>
                <c:pt idx="34020">
                  <c:v>4.0599999999999996</c:v>
                </c:pt>
                <c:pt idx="34021">
                  <c:v>4.05</c:v>
                </c:pt>
                <c:pt idx="34022">
                  <c:v>4.05</c:v>
                </c:pt>
                <c:pt idx="34023">
                  <c:v>4.05</c:v>
                </c:pt>
                <c:pt idx="34024">
                  <c:v>4.0599999999999996</c:v>
                </c:pt>
                <c:pt idx="34025">
                  <c:v>4.0599999999999996</c:v>
                </c:pt>
                <c:pt idx="34026">
                  <c:v>4.0599999999999996</c:v>
                </c:pt>
                <c:pt idx="34027">
                  <c:v>4.0599999999999996</c:v>
                </c:pt>
                <c:pt idx="34028">
                  <c:v>4.0599999999999996</c:v>
                </c:pt>
                <c:pt idx="34029">
                  <c:v>4.0599999999999996</c:v>
                </c:pt>
                <c:pt idx="34030">
                  <c:v>4.0599999999999996</c:v>
                </c:pt>
                <c:pt idx="34031">
                  <c:v>4.0599999999999996</c:v>
                </c:pt>
                <c:pt idx="34032">
                  <c:v>4.0599999999999996</c:v>
                </c:pt>
                <c:pt idx="34033">
                  <c:v>4.0599999999999996</c:v>
                </c:pt>
                <c:pt idx="34034">
                  <c:v>4.0599999999999996</c:v>
                </c:pt>
                <c:pt idx="34035">
                  <c:v>4.0599999999999996</c:v>
                </c:pt>
                <c:pt idx="34036">
                  <c:v>4.0599999999999996</c:v>
                </c:pt>
                <c:pt idx="34037">
                  <c:v>4.0599999999999996</c:v>
                </c:pt>
                <c:pt idx="34038">
                  <c:v>4.0599999999999996</c:v>
                </c:pt>
                <c:pt idx="34039">
                  <c:v>4.0599999999999996</c:v>
                </c:pt>
                <c:pt idx="34040">
                  <c:v>4.0599999999999996</c:v>
                </c:pt>
                <c:pt idx="34041">
                  <c:v>4.0599999999999996</c:v>
                </c:pt>
                <c:pt idx="34042">
                  <c:v>4.0599999999999996</c:v>
                </c:pt>
                <c:pt idx="34043">
                  <c:v>4.0599999999999996</c:v>
                </c:pt>
                <c:pt idx="34044">
                  <c:v>4.0599999999999996</c:v>
                </c:pt>
                <c:pt idx="34045">
                  <c:v>4.0599999999999996</c:v>
                </c:pt>
                <c:pt idx="34046">
                  <c:v>4.0599999999999996</c:v>
                </c:pt>
                <c:pt idx="34047">
                  <c:v>4.0599999999999996</c:v>
                </c:pt>
                <c:pt idx="34048">
                  <c:v>4.0599999999999996</c:v>
                </c:pt>
                <c:pt idx="34049">
                  <c:v>4.0599999999999996</c:v>
                </c:pt>
                <c:pt idx="34050">
                  <c:v>4.0599999999999996</c:v>
                </c:pt>
                <c:pt idx="34051">
                  <c:v>4.0599999999999996</c:v>
                </c:pt>
                <c:pt idx="34052">
                  <c:v>4.0599999999999996</c:v>
                </c:pt>
                <c:pt idx="34053">
                  <c:v>4.0599999999999996</c:v>
                </c:pt>
                <c:pt idx="34054">
                  <c:v>4.0599999999999996</c:v>
                </c:pt>
                <c:pt idx="34055">
                  <c:v>4.05</c:v>
                </c:pt>
                <c:pt idx="34056">
                  <c:v>4.0599999999999996</c:v>
                </c:pt>
                <c:pt idx="34057">
                  <c:v>4.05</c:v>
                </c:pt>
                <c:pt idx="34058">
                  <c:v>4.05</c:v>
                </c:pt>
                <c:pt idx="34059">
                  <c:v>4.05</c:v>
                </c:pt>
                <c:pt idx="34060">
                  <c:v>4.05</c:v>
                </c:pt>
                <c:pt idx="34061">
                  <c:v>4.05</c:v>
                </c:pt>
                <c:pt idx="34062">
                  <c:v>4.05</c:v>
                </c:pt>
                <c:pt idx="34063">
                  <c:v>4.05</c:v>
                </c:pt>
                <c:pt idx="34064">
                  <c:v>4.04</c:v>
                </c:pt>
                <c:pt idx="34065">
                  <c:v>4.05</c:v>
                </c:pt>
                <c:pt idx="34066">
                  <c:v>4.04</c:v>
                </c:pt>
                <c:pt idx="34067">
                  <c:v>4.04</c:v>
                </c:pt>
                <c:pt idx="34068">
                  <c:v>4.04</c:v>
                </c:pt>
                <c:pt idx="34069">
                  <c:v>4.04</c:v>
                </c:pt>
                <c:pt idx="34070">
                  <c:v>4.04</c:v>
                </c:pt>
                <c:pt idx="34071">
                  <c:v>4.04</c:v>
                </c:pt>
                <c:pt idx="34072">
                  <c:v>4.03</c:v>
                </c:pt>
                <c:pt idx="34073">
                  <c:v>4.03</c:v>
                </c:pt>
                <c:pt idx="34074">
                  <c:v>4.03</c:v>
                </c:pt>
                <c:pt idx="34075">
                  <c:v>4.03</c:v>
                </c:pt>
                <c:pt idx="34076">
                  <c:v>4.0199999999999996</c:v>
                </c:pt>
                <c:pt idx="34077">
                  <c:v>4.0199999999999996</c:v>
                </c:pt>
                <c:pt idx="34078">
                  <c:v>4.0199999999999996</c:v>
                </c:pt>
                <c:pt idx="34079">
                  <c:v>4.0199999999999996</c:v>
                </c:pt>
                <c:pt idx="34080">
                  <c:v>4.01</c:v>
                </c:pt>
                <c:pt idx="34081">
                  <c:v>4.01</c:v>
                </c:pt>
                <c:pt idx="34082">
                  <c:v>4.01</c:v>
                </c:pt>
                <c:pt idx="34083">
                  <c:v>4.01</c:v>
                </c:pt>
                <c:pt idx="34084">
                  <c:v>4.01</c:v>
                </c:pt>
                <c:pt idx="34085">
                  <c:v>4.01</c:v>
                </c:pt>
                <c:pt idx="34086">
                  <c:v>4.01</c:v>
                </c:pt>
                <c:pt idx="34087">
                  <c:v>4.01</c:v>
                </c:pt>
                <c:pt idx="34088">
                  <c:v>4</c:v>
                </c:pt>
                <c:pt idx="34089">
                  <c:v>3.99</c:v>
                </c:pt>
                <c:pt idx="34090">
                  <c:v>3.99</c:v>
                </c:pt>
                <c:pt idx="34091">
                  <c:v>3.99</c:v>
                </c:pt>
                <c:pt idx="34092">
                  <c:v>3.99</c:v>
                </c:pt>
                <c:pt idx="34093">
                  <c:v>3.99</c:v>
                </c:pt>
                <c:pt idx="34094">
                  <c:v>3.99</c:v>
                </c:pt>
                <c:pt idx="34095">
                  <c:v>3.99</c:v>
                </c:pt>
                <c:pt idx="34096">
                  <c:v>3.99</c:v>
                </c:pt>
                <c:pt idx="34097">
                  <c:v>3.99</c:v>
                </c:pt>
                <c:pt idx="34098">
                  <c:v>3.99</c:v>
                </c:pt>
                <c:pt idx="34099">
                  <c:v>3.99</c:v>
                </c:pt>
                <c:pt idx="34100">
                  <c:v>3.99</c:v>
                </c:pt>
                <c:pt idx="34101">
                  <c:v>3.98</c:v>
                </c:pt>
                <c:pt idx="34102">
                  <c:v>3.98</c:v>
                </c:pt>
                <c:pt idx="34103">
                  <c:v>3.98</c:v>
                </c:pt>
                <c:pt idx="34104">
                  <c:v>3.98</c:v>
                </c:pt>
                <c:pt idx="34105">
                  <c:v>3.98</c:v>
                </c:pt>
                <c:pt idx="34106">
                  <c:v>3.98</c:v>
                </c:pt>
                <c:pt idx="34107">
                  <c:v>3.98</c:v>
                </c:pt>
                <c:pt idx="34108">
                  <c:v>3.98</c:v>
                </c:pt>
                <c:pt idx="34109">
                  <c:v>3.98</c:v>
                </c:pt>
                <c:pt idx="34110">
                  <c:v>3.98</c:v>
                </c:pt>
                <c:pt idx="34111">
                  <c:v>3.98</c:v>
                </c:pt>
                <c:pt idx="34112">
                  <c:v>3.98</c:v>
                </c:pt>
                <c:pt idx="34113">
                  <c:v>3.98</c:v>
                </c:pt>
                <c:pt idx="34114">
                  <c:v>3.98</c:v>
                </c:pt>
                <c:pt idx="34115">
                  <c:v>3.98</c:v>
                </c:pt>
                <c:pt idx="34116">
                  <c:v>3.98</c:v>
                </c:pt>
                <c:pt idx="34117">
                  <c:v>3.98</c:v>
                </c:pt>
                <c:pt idx="34118">
                  <c:v>3.98</c:v>
                </c:pt>
                <c:pt idx="34119">
                  <c:v>3.98</c:v>
                </c:pt>
                <c:pt idx="34120">
                  <c:v>3.98</c:v>
                </c:pt>
                <c:pt idx="34121">
                  <c:v>3.98</c:v>
                </c:pt>
                <c:pt idx="34122">
                  <c:v>3.98</c:v>
                </c:pt>
                <c:pt idx="34123">
                  <c:v>3.99</c:v>
                </c:pt>
                <c:pt idx="34124">
                  <c:v>3.99</c:v>
                </c:pt>
                <c:pt idx="34125">
                  <c:v>3.99</c:v>
                </c:pt>
                <c:pt idx="34126">
                  <c:v>3.99</c:v>
                </c:pt>
                <c:pt idx="34127">
                  <c:v>3.99</c:v>
                </c:pt>
                <c:pt idx="34128">
                  <c:v>3.99</c:v>
                </c:pt>
                <c:pt idx="34129">
                  <c:v>3.99</c:v>
                </c:pt>
                <c:pt idx="34130">
                  <c:v>3.99</c:v>
                </c:pt>
                <c:pt idx="34131">
                  <c:v>3.99</c:v>
                </c:pt>
                <c:pt idx="34132">
                  <c:v>3.99</c:v>
                </c:pt>
                <c:pt idx="34133">
                  <c:v>4</c:v>
                </c:pt>
                <c:pt idx="34134">
                  <c:v>4</c:v>
                </c:pt>
                <c:pt idx="34135">
                  <c:v>4</c:v>
                </c:pt>
                <c:pt idx="34136">
                  <c:v>4</c:v>
                </c:pt>
                <c:pt idx="34137">
                  <c:v>4</c:v>
                </c:pt>
                <c:pt idx="34138">
                  <c:v>4</c:v>
                </c:pt>
                <c:pt idx="34139">
                  <c:v>4</c:v>
                </c:pt>
                <c:pt idx="34140">
                  <c:v>4</c:v>
                </c:pt>
                <c:pt idx="34141">
                  <c:v>4.01</c:v>
                </c:pt>
                <c:pt idx="34142">
                  <c:v>4.01</c:v>
                </c:pt>
                <c:pt idx="34143">
                  <c:v>4.01</c:v>
                </c:pt>
                <c:pt idx="34144">
                  <c:v>4.0199999999999996</c:v>
                </c:pt>
                <c:pt idx="34145">
                  <c:v>4.0199999999999996</c:v>
                </c:pt>
                <c:pt idx="34146">
                  <c:v>4.0199999999999996</c:v>
                </c:pt>
                <c:pt idx="34147">
                  <c:v>4.0199999999999996</c:v>
                </c:pt>
                <c:pt idx="34148">
                  <c:v>4.03</c:v>
                </c:pt>
                <c:pt idx="34149">
                  <c:v>4.03</c:v>
                </c:pt>
                <c:pt idx="34150">
                  <c:v>4.03</c:v>
                </c:pt>
                <c:pt idx="34151">
                  <c:v>4.03</c:v>
                </c:pt>
                <c:pt idx="34152">
                  <c:v>4.04</c:v>
                </c:pt>
                <c:pt idx="34153">
                  <c:v>4.03</c:v>
                </c:pt>
                <c:pt idx="34154">
                  <c:v>4.04</c:v>
                </c:pt>
                <c:pt idx="34155">
                  <c:v>4.04</c:v>
                </c:pt>
                <c:pt idx="34156">
                  <c:v>4.05</c:v>
                </c:pt>
                <c:pt idx="34157">
                  <c:v>4.05</c:v>
                </c:pt>
                <c:pt idx="34158">
                  <c:v>4.05</c:v>
                </c:pt>
                <c:pt idx="34159">
                  <c:v>4.0599999999999996</c:v>
                </c:pt>
                <c:pt idx="34160">
                  <c:v>4.0599999999999996</c:v>
                </c:pt>
                <c:pt idx="34161">
                  <c:v>4.0599999999999996</c:v>
                </c:pt>
                <c:pt idx="34162">
                  <c:v>4.07</c:v>
                </c:pt>
                <c:pt idx="34163">
                  <c:v>4.07</c:v>
                </c:pt>
                <c:pt idx="34164">
                  <c:v>4.08</c:v>
                </c:pt>
                <c:pt idx="34165">
                  <c:v>4.08</c:v>
                </c:pt>
                <c:pt idx="34166">
                  <c:v>4.08</c:v>
                </c:pt>
                <c:pt idx="34167">
                  <c:v>4.09</c:v>
                </c:pt>
                <c:pt idx="34168">
                  <c:v>4.09</c:v>
                </c:pt>
                <c:pt idx="34169">
                  <c:v>4.0999999999999996</c:v>
                </c:pt>
                <c:pt idx="34170">
                  <c:v>4.0999999999999996</c:v>
                </c:pt>
                <c:pt idx="34171">
                  <c:v>4.1100000000000003</c:v>
                </c:pt>
                <c:pt idx="34172">
                  <c:v>4.12</c:v>
                </c:pt>
                <c:pt idx="34173">
                  <c:v>4.12</c:v>
                </c:pt>
                <c:pt idx="34174">
                  <c:v>4.13</c:v>
                </c:pt>
                <c:pt idx="34175">
                  <c:v>4.13</c:v>
                </c:pt>
                <c:pt idx="34176">
                  <c:v>4.13</c:v>
                </c:pt>
                <c:pt idx="34177">
                  <c:v>4.1399999999999997</c:v>
                </c:pt>
                <c:pt idx="34178">
                  <c:v>4.1399999999999997</c:v>
                </c:pt>
                <c:pt idx="34179">
                  <c:v>4.1500000000000004</c:v>
                </c:pt>
                <c:pt idx="34180">
                  <c:v>4.1500000000000004</c:v>
                </c:pt>
                <c:pt idx="34181">
                  <c:v>4.16</c:v>
                </c:pt>
                <c:pt idx="34182">
                  <c:v>4.16</c:v>
                </c:pt>
                <c:pt idx="34183">
                  <c:v>4.17</c:v>
                </c:pt>
                <c:pt idx="34184">
                  <c:v>4.17</c:v>
                </c:pt>
                <c:pt idx="34185">
                  <c:v>4.17</c:v>
                </c:pt>
                <c:pt idx="34186">
                  <c:v>4.18</c:v>
                </c:pt>
                <c:pt idx="34187">
                  <c:v>4.1900000000000004</c:v>
                </c:pt>
                <c:pt idx="34188">
                  <c:v>4.1900000000000004</c:v>
                </c:pt>
                <c:pt idx="34189">
                  <c:v>4.1900000000000004</c:v>
                </c:pt>
                <c:pt idx="34190">
                  <c:v>4.2</c:v>
                </c:pt>
                <c:pt idx="34191">
                  <c:v>4.2</c:v>
                </c:pt>
                <c:pt idx="34192">
                  <c:v>4.21</c:v>
                </c:pt>
                <c:pt idx="34193">
                  <c:v>4.21</c:v>
                </c:pt>
                <c:pt idx="34194">
                  <c:v>4.21</c:v>
                </c:pt>
                <c:pt idx="34195">
                  <c:v>4.22</c:v>
                </c:pt>
                <c:pt idx="34196">
                  <c:v>4.22</c:v>
                </c:pt>
                <c:pt idx="34197">
                  <c:v>4.22</c:v>
                </c:pt>
                <c:pt idx="34198">
                  <c:v>4.2300000000000004</c:v>
                </c:pt>
                <c:pt idx="34199">
                  <c:v>4.2300000000000004</c:v>
                </c:pt>
                <c:pt idx="34200">
                  <c:v>4.2300000000000004</c:v>
                </c:pt>
                <c:pt idx="34201">
                  <c:v>4.2300000000000004</c:v>
                </c:pt>
                <c:pt idx="34202">
                  <c:v>4.24</c:v>
                </c:pt>
                <c:pt idx="34203">
                  <c:v>4.24</c:v>
                </c:pt>
                <c:pt idx="34204">
                  <c:v>4.24</c:v>
                </c:pt>
                <c:pt idx="34205">
                  <c:v>4.24</c:v>
                </c:pt>
                <c:pt idx="34206">
                  <c:v>4.24</c:v>
                </c:pt>
                <c:pt idx="34207">
                  <c:v>4.25</c:v>
                </c:pt>
                <c:pt idx="34208">
                  <c:v>4.24</c:v>
                </c:pt>
                <c:pt idx="34209">
                  <c:v>4.25</c:v>
                </c:pt>
                <c:pt idx="34210">
                  <c:v>4.25</c:v>
                </c:pt>
                <c:pt idx="34211">
                  <c:v>4.25</c:v>
                </c:pt>
                <c:pt idx="34212">
                  <c:v>4.25</c:v>
                </c:pt>
                <c:pt idx="34213">
                  <c:v>4.25</c:v>
                </c:pt>
                <c:pt idx="34214">
                  <c:v>4.25</c:v>
                </c:pt>
                <c:pt idx="34215">
                  <c:v>4.25</c:v>
                </c:pt>
                <c:pt idx="34216">
                  <c:v>4.25</c:v>
                </c:pt>
                <c:pt idx="34217">
                  <c:v>4.25</c:v>
                </c:pt>
                <c:pt idx="34218">
                  <c:v>4.25</c:v>
                </c:pt>
                <c:pt idx="34219">
                  <c:v>4.25</c:v>
                </c:pt>
                <c:pt idx="34220">
                  <c:v>4.25</c:v>
                </c:pt>
                <c:pt idx="34221">
                  <c:v>4.25</c:v>
                </c:pt>
                <c:pt idx="34222">
                  <c:v>4.25</c:v>
                </c:pt>
                <c:pt idx="34223">
                  <c:v>4.24</c:v>
                </c:pt>
                <c:pt idx="34224">
                  <c:v>4.2300000000000004</c:v>
                </c:pt>
                <c:pt idx="34225">
                  <c:v>4.24</c:v>
                </c:pt>
                <c:pt idx="34226">
                  <c:v>4.25</c:v>
                </c:pt>
                <c:pt idx="34227">
                  <c:v>4.26</c:v>
                </c:pt>
                <c:pt idx="34228">
                  <c:v>4.2699999999999996</c:v>
                </c:pt>
                <c:pt idx="34229">
                  <c:v>4.2699999999999996</c:v>
                </c:pt>
                <c:pt idx="34230">
                  <c:v>4.2699999999999996</c:v>
                </c:pt>
                <c:pt idx="34231">
                  <c:v>4.2699999999999996</c:v>
                </c:pt>
                <c:pt idx="34232">
                  <c:v>4.2699999999999996</c:v>
                </c:pt>
                <c:pt idx="34233">
                  <c:v>4.2699999999999996</c:v>
                </c:pt>
                <c:pt idx="34234">
                  <c:v>4.2699999999999996</c:v>
                </c:pt>
                <c:pt idx="34235">
                  <c:v>4.2699999999999996</c:v>
                </c:pt>
                <c:pt idx="34236">
                  <c:v>4.2699999999999996</c:v>
                </c:pt>
                <c:pt idx="34237">
                  <c:v>4.28</c:v>
                </c:pt>
                <c:pt idx="34238">
                  <c:v>4.2699999999999996</c:v>
                </c:pt>
                <c:pt idx="34239">
                  <c:v>4.26</c:v>
                </c:pt>
                <c:pt idx="34240">
                  <c:v>4.2699999999999996</c:v>
                </c:pt>
                <c:pt idx="34241">
                  <c:v>4.28</c:v>
                </c:pt>
                <c:pt idx="34242">
                  <c:v>4.28</c:v>
                </c:pt>
                <c:pt idx="34243">
                  <c:v>4.28</c:v>
                </c:pt>
                <c:pt idx="34244">
                  <c:v>4.2699999999999996</c:v>
                </c:pt>
                <c:pt idx="34245">
                  <c:v>4.2699999999999996</c:v>
                </c:pt>
                <c:pt idx="34246">
                  <c:v>4.26</c:v>
                </c:pt>
                <c:pt idx="34247">
                  <c:v>4.26</c:v>
                </c:pt>
                <c:pt idx="34248">
                  <c:v>4.25</c:v>
                </c:pt>
                <c:pt idx="34249">
                  <c:v>4.24</c:v>
                </c:pt>
                <c:pt idx="34250">
                  <c:v>4.2300000000000004</c:v>
                </c:pt>
                <c:pt idx="34251">
                  <c:v>4.21</c:v>
                </c:pt>
                <c:pt idx="34252">
                  <c:v>4.21</c:v>
                </c:pt>
                <c:pt idx="34253">
                  <c:v>4.2</c:v>
                </c:pt>
                <c:pt idx="34254">
                  <c:v>4.1900000000000004</c:v>
                </c:pt>
                <c:pt idx="34255">
                  <c:v>4.2</c:v>
                </c:pt>
                <c:pt idx="34256">
                  <c:v>4.1900000000000004</c:v>
                </c:pt>
                <c:pt idx="34257">
                  <c:v>4.1900000000000004</c:v>
                </c:pt>
                <c:pt idx="34258">
                  <c:v>4.18</c:v>
                </c:pt>
                <c:pt idx="34259">
                  <c:v>4.17</c:v>
                </c:pt>
                <c:pt idx="34260">
                  <c:v>4.16</c:v>
                </c:pt>
                <c:pt idx="34261">
                  <c:v>4.16</c:v>
                </c:pt>
                <c:pt idx="34262">
                  <c:v>4.1500000000000004</c:v>
                </c:pt>
                <c:pt idx="34263">
                  <c:v>4.1500000000000004</c:v>
                </c:pt>
                <c:pt idx="34264">
                  <c:v>4.1399999999999997</c:v>
                </c:pt>
                <c:pt idx="34265">
                  <c:v>4.13</c:v>
                </c:pt>
                <c:pt idx="34266">
                  <c:v>4.13</c:v>
                </c:pt>
                <c:pt idx="34267">
                  <c:v>4.12</c:v>
                </c:pt>
                <c:pt idx="34268">
                  <c:v>4.12</c:v>
                </c:pt>
                <c:pt idx="34269">
                  <c:v>4.1100000000000003</c:v>
                </c:pt>
                <c:pt idx="34270">
                  <c:v>4.0999999999999996</c:v>
                </c:pt>
                <c:pt idx="34271">
                  <c:v>4.0999999999999996</c:v>
                </c:pt>
                <c:pt idx="34272">
                  <c:v>4.09</c:v>
                </c:pt>
                <c:pt idx="34273">
                  <c:v>4.08</c:v>
                </c:pt>
                <c:pt idx="34274">
                  <c:v>4.07</c:v>
                </c:pt>
                <c:pt idx="34275">
                  <c:v>4.0599999999999996</c:v>
                </c:pt>
                <c:pt idx="34276">
                  <c:v>4.05</c:v>
                </c:pt>
                <c:pt idx="34277">
                  <c:v>4.05</c:v>
                </c:pt>
                <c:pt idx="34278">
                  <c:v>4.04</c:v>
                </c:pt>
                <c:pt idx="34279">
                  <c:v>4.04</c:v>
                </c:pt>
                <c:pt idx="34280">
                  <c:v>4.03</c:v>
                </c:pt>
                <c:pt idx="34281">
                  <c:v>4.03</c:v>
                </c:pt>
                <c:pt idx="34282">
                  <c:v>4.0199999999999996</c:v>
                </c:pt>
                <c:pt idx="34283">
                  <c:v>4.01</c:v>
                </c:pt>
                <c:pt idx="34284">
                  <c:v>4.01</c:v>
                </c:pt>
                <c:pt idx="34285">
                  <c:v>4</c:v>
                </c:pt>
                <c:pt idx="34286">
                  <c:v>3.99</c:v>
                </c:pt>
                <c:pt idx="34287">
                  <c:v>3.99</c:v>
                </c:pt>
                <c:pt idx="34288">
                  <c:v>3.98</c:v>
                </c:pt>
                <c:pt idx="34289">
                  <c:v>3.97</c:v>
                </c:pt>
                <c:pt idx="34290">
                  <c:v>3.97</c:v>
                </c:pt>
                <c:pt idx="34291">
                  <c:v>3.96</c:v>
                </c:pt>
                <c:pt idx="34292">
                  <c:v>3.95</c:v>
                </c:pt>
                <c:pt idx="34293">
                  <c:v>3.94</c:v>
                </c:pt>
                <c:pt idx="34294">
                  <c:v>3.93</c:v>
                </c:pt>
                <c:pt idx="34295">
                  <c:v>3.93</c:v>
                </c:pt>
                <c:pt idx="34296">
                  <c:v>3.92</c:v>
                </c:pt>
                <c:pt idx="34297">
                  <c:v>3.92</c:v>
                </c:pt>
                <c:pt idx="34298">
                  <c:v>3.91</c:v>
                </c:pt>
                <c:pt idx="34299">
                  <c:v>3.9</c:v>
                </c:pt>
                <c:pt idx="34300">
                  <c:v>3.9</c:v>
                </c:pt>
                <c:pt idx="34301">
                  <c:v>3.89</c:v>
                </c:pt>
                <c:pt idx="34302">
                  <c:v>3.88</c:v>
                </c:pt>
                <c:pt idx="34303">
                  <c:v>3.87</c:v>
                </c:pt>
                <c:pt idx="34304">
                  <c:v>3.87</c:v>
                </c:pt>
                <c:pt idx="34305">
                  <c:v>3.87</c:v>
                </c:pt>
                <c:pt idx="34306">
                  <c:v>3.86</c:v>
                </c:pt>
                <c:pt idx="34307">
                  <c:v>3.86</c:v>
                </c:pt>
                <c:pt idx="34308">
                  <c:v>3.85</c:v>
                </c:pt>
                <c:pt idx="34309">
                  <c:v>3.85</c:v>
                </c:pt>
                <c:pt idx="34310">
                  <c:v>3.84</c:v>
                </c:pt>
                <c:pt idx="34311">
                  <c:v>3.84</c:v>
                </c:pt>
                <c:pt idx="34312">
                  <c:v>3.83</c:v>
                </c:pt>
                <c:pt idx="34313">
                  <c:v>3.83</c:v>
                </c:pt>
                <c:pt idx="34314">
                  <c:v>3.82</c:v>
                </c:pt>
                <c:pt idx="34315">
                  <c:v>3.81</c:v>
                </c:pt>
                <c:pt idx="34316">
                  <c:v>3.81</c:v>
                </c:pt>
                <c:pt idx="34317">
                  <c:v>3.8</c:v>
                </c:pt>
                <c:pt idx="34318">
                  <c:v>3.79</c:v>
                </c:pt>
                <c:pt idx="34319">
                  <c:v>3.79</c:v>
                </c:pt>
                <c:pt idx="34320">
                  <c:v>3.78</c:v>
                </c:pt>
                <c:pt idx="34321">
                  <c:v>3.78</c:v>
                </c:pt>
                <c:pt idx="34322">
                  <c:v>3.77</c:v>
                </c:pt>
                <c:pt idx="34323">
                  <c:v>3.77</c:v>
                </c:pt>
                <c:pt idx="34324">
                  <c:v>3.77</c:v>
                </c:pt>
                <c:pt idx="34325">
                  <c:v>3.76</c:v>
                </c:pt>
                <c:pt idx="34326">
                  <c:v>3.75</c:v>
                </c:pt>
                <c:pt idx="34327">
                  <c:v>3.74</c:v>
                </c:pt>
                <c:pt idx="34328">
                  <c:v>3.74</c:v>
                </c:pt>
                <c:pt idx="34329">
                  <c:v>3.74</c:v>
                </c:pt>
                <c:pt idx="34330">
                  <c:v>3.74</c:v>
                </c:pt>
                <c:pt idx="34331">
                  <c:v>3.74</c:v>
                </c:pt>
                <c:pt idx="34332">
                  <c:v>3.73</c:v>
                </c:pt>
                <c:pt idx="34333">
                  <c:v>3.73</c:v>
                </c:pt>
                <c:pt idx="34334">
                  <c:v>3.72</c:v>
                </c:pt>
                <c:pt idx="34335">
                  <c:v>3.72</c:v>
                </c:pt>
                <c:pt idx="34336">
                  <c:v>3.71</c:v>
                </c:pt>
                <c:pt idx="34337">
                  <c:v>3.71</c:v>
                </c:pt>
                <c:pt idx="34338">
                  <c:v>3.7</c:v>
                </c:pt>
                <c:pt idx="34339">
                  <c:v>3.7</c:v>
                </c:pt>
                <c:pt idx="34340">
                  <c:v>3.7</c:v>
                </c:pt>
                <c:pt idx="34341">
                  <c:v>3.69</c:v>
                </c:pt>
                <c:pt idx="34342">
                  <c:v>3.69</c:v>
                </c:pt>
                <c:pt idx="34343">
                  <c:v>3.68</c:v>
                </c:pt>
                <c:pt idx="34344">
                  <c:v>3.68</c:v>
                </c:pt>
                <c:pt idx="34345">
                  <c:v>3.67</c:v>
                </c:pt>
                <c:pt idx="34346">
                  <c:v>3.67</c:v>
                </c:pt>
                <c:pt idx="34347">
                  <c:v>3.67</c:v>
                </c:pt>
                <c:pt idx="34348">
                  <c:v>3.67</c:v>
                </c:pt>
                <c:pt idx="34349">
                  <c:v>3.67</c:v>
                </c:pt>
                <c:pt idx="34350">
                  <c:v>3.67</c:v>
                </c:pt>
                <c:pt idx="34351">
                  <c:v>3.66</c:v>
                </c:pt>
                <c:pt idx="34352">
                  <c:v>3.66</c:v>
                </c:pt>
                <c:pt idx="34353">
                  <c:v>3.66</c:v>
                </c:pt>
                <c:pt idx="34354">
                  <c:v>3.66</c:v>
                </c:pt>
                <c:pt idx="34355">
                  <c:v>3.65</c:v>
                </c:pt>
                <c:pt idx="34356">
                  <c:v>3.65</c:v>
                </c:pt>
                <c:pt idx="34357">
                  <c:v>3.65</c:v>
                </c:pt>
                <c:pt idx="34358">
                  <c:v>3.65</c:v>
                </c:pt>
                <c:pt idx="34359">
                  <c:v>3.65</c:v>
                </c:pt>
                <c:pt idx="34360">
                  <c:v>3.65</c:v>
                </c:pt>
                <c:pt idx="34361">
                  <c:v>3.65</c:v>
                </c:pt>
                <c:pt idx="34362">
                  <c:v>3.65</c:v>
                </c:pt>
                <c:pt idx="34363">
                  <c:v>3.65</c:v>
                </c:pt>
                <c:pt idx="34364">
                  <c:v>3.65</c:v>
                </c:pt>
                <c:pt idx="34365">
                  <c:v>3.64</c:v>
                </c:pt>
                <c:pt idx="34366">
                  <c:v>3.64</c:v>
                </c:pt>
                <c:pt idx="34367">
                  <c:v>3.64</c:v>
                </c:pt>
                <c:pt idx="34368">
                  <c:v>3.64</c:v>
                </c:pt>
                <c:pt idx="34369">
                  <c:v>3.64</c:v>
                </c:pt>
                <c:pt idx="34370">
                  <c:v>3.63</c:v>
                </c:pt>
                <c:pt idx="34371">
                  <c:v>3.63</c:v>
                </c:pt>
                <c:pt idx="34372">
                  <c:v>3.64</c:v>
                </c:pt>
                <c:pt idx="34373">
                  <c:v>3.63</c:v>
                </c:pt>
                <c:pt idx="34374">
                  <c:v>3.64</c:v>
                </c:pt>
                <c:pt idx="34375">
                  <c:v>3.64</c:v>
                </c:pt>
                <c:pt idx="34376">
                  <c:v>3.64</c:v>
                </c:pt>
                <c:pt idx="34377">
                  <c:v>3.63</c:v>
                </c:pt>
                <c:pt idx="34378">
                  <c:v>3.63</c:v>
                </c:pt>
                <c:pt idx="34379">
                  <c:v>3.63</c:v>
                </c:pt>
                <c:pt idx="34380">
                  <c:v>3.64</c:v>
                </c:pt>
                <c:pt idx="34381">
                  <c:v>3.63</c:v>
                </c:pt>
                <c:pt idx="34382">
                  <c:v>3.64</c:v>
                </c:pt>
                <c:pt idx="34383">
                  <c:v>3.63</c:v>
                </c:pt>
                <c:pt idx="34384">
                  <c:v>3.63</c:v>
                </c:pt>
                <c:pt idx="34385">
                  <c:v>3.63</c:v>
                </c:pt>
                <c:pt idx="34386">
                  <c:v>3.64</c:v>
                </c:pt>
                <c:pt idx="34387">
                  <c:v>3.64</c:v>
                </c:pt>
                <c:pt idx="34388">
                  <c:v>3.63</c:v>
                </c:pt>
                <c:pt idx="34389">
                  <c:v>3.63</c:v>
                </c:pt>
                <c:pt idx="34390">
                  <c:v>3.63</c:v>
                </c:pt>
                <c:pt idx="34391">
                  <c:v>3.63</c:v>
                </c:pt>
                <c:pt idx="34392">
                  <c:v>3.63</c:v>
                </c:pt>
                <c:pt idx="34393">
                  <c:v>3.63</c:v>
                </c:pt>
                <c:pt idx="34394">
                  <c:v>3.64</c:v>
                </c:pt>
                <c:pt idx="34395">
                  <c:v>3.64</c:v>
                </c:pt>
                <c:pt idx="34396">
                  <c:v>3.64</c:v>
                </c:pt>
                <c:pt idx="34397">
                  <c:v>3.64</c:v>
                </c:pt>
                <c:pt idx="34398">
                  <c:v>3.64</c:v>
                </c:pt>
                <c:pt idx="34399">
                  <c:v>3.64</c:v>
                </c:pt>
                <c:pt idx="34400">
                  <c:v>3.64</c:v>
                </c:pt>
                <c:pt idx="34401">
                  <c:v>3.64</c:v>
                </c:pt>
                <c:pt idx="34402">
                  <c:v>3.64</c:v>
                </c:pt>
                <c:pt idx="34403">
                  <c:v>3.64</c:v>
                </c:pt>
                <c:pt idx="34404">
                  <c:v>3.65</c:v>
                </c:pt>
                <c:pt idx="34405">
                  <c:v>3.65</c:v>
                </c:pt>
                <c:pt idx="34406">
                  <c:v>3.65</c:v>
                </c:pt>
                <c:pt idx="34407">
                  <c:v>3.66</c:v>
                </c:pt>
                <c:pt idx="34408">
                  <c:v>3.66</c:v>
                </c:pt>
                <c:pt idx="34409">
                  <c:v>3.67</c:v>
                </c:pt>
                <c:pt idx="34410">
                  <c:v>3.67</c:v>
                </c:pt>
                <c:pt idx="34411">
                  <c:v>3.68</c:v>
                </c:pt>
                <c:pt idx="34412">
                  <c:v>3.68</c:v>
                </c:pt>
                <c:pt idx="34413">
                  <c:v>3.69</c:v>
                </c:pt>
                <c:pt idx="34414">
                  <c:v>3.69</c:v>
                </c:pt>
                <c:pt idx="34415">
                  <c:v>3.69</c:v>
                </c:pt>
                <c:pt idx="34416">
                  <c:v>3.7</c:v>
                </c:pt>
                <c:pt idx="34417">
                  <c:v>3.71</c:v>
                </c:pt>
                <c:pt idx="34418">
                  <c:v>3.71</c:v>
                </c:pt>
                <c:pt idx="34419">
                  <c:v>3.72</c:v>
                </c:pt>
                <c:pt idx="34420">
                  <c:v>3.72</c:v>
                </c:pt>
                <c:pt idx="34421">
                  <c:v>3.73</c:v>
                </c:pt>
                <c:pt idx="34422">
                  <c:v>3.73</c:v>
                </c:pt>
                <c:pt idx="34423">
                  <c:v>3.74</c:v>
                </c:pt>
                <c:pt idx="34424">
                  <c:v>3.74</c:v>
                </c:pt>
                <c:pt idx="34425">
                  <c:v>3.74</c:v>
                </c:pt>
                <c:pt idx="34426">
                  <c:v>3.75</c:v>
                </c:pt>
                <c:pt idx="34427">
                  <c:v>3.75</c:v>
                </c:pt>
                <c:pt idx="34428">
                  <c:v>3.76</c:v>
                </c:pt>
                <c:pt idx="34429">
                  <c:v>3.76</c:v>
                </c:pt>
                <c:pt idx="34430">
                  <c:v>3.77</c:v>
                </c:pt>
                <c:pt idx="34431">
                  <c:v>3.78</c:v>
                </c:pt>
                <c:pt idx="34432">
                  <c:v>3.79</c:v>
                </c:pt>
                <c:pt idx="34433">
                  <c:v>3.79</c:v>
                </c:pt>
                <c:pt idx="34434">
                  <c:v>3.8</c:v>
                </c:pt>
                <c:pt idx="34435">
                  <c:v>3.8</c:v>
                </c:pt>
                <c:pt idx="34436">
                  <c:v>3.81</c:v>
                </c:pt>
                <c:pt idx="34437">
                  <c:v>3.82</c:v>
                </c:pt>
                <c:pt idx="34438">
                  <c:v>3.82</c:v>
                </c:pt>
                <c:pt idx="34439">
                  <c:v>3.83</c:v>
                </c:pt>
                <c:pt idx="34440">
                  <c:v>3.84</c:v>
                </c:pt>
                <c:pt idx="34441">
                  <c:v>3.85</c:v>
                </c:pt>
                <c:pt idx="34442">
                  <c:v>3.85</c:v>
                </c:pt>
                <c:pt idx="34443">
                  <c:v>3.86</c:v>
                </c:pt>
                <c:pt idx="34444">
                  <c:v>3.86</c:v>
                </c:pt>
                <c:pt idx="34445">
                  <c:v>3.87</c:v>
                </c:pt>
                <c:pt idx="34446">
                  <c:v>3.88</c:v>
                </c:pt>
                <c:pt idx="34447">
                  <c:v>3.89</c:v>
                </c:pt>
                <c:pt idx="34448">
                  <c:v>3.9</c:v>
                </c:pt>
                <c:pt idx="34449">
                  <c:v>3.9</c:v>
                </c:pt>
                <c:pt idx="34450">
                  <c:v>3.91</c:v>
                </c:pt>
                <c:pt idx="34451">
                  <c:v>3.92</c:v>
                </c:pt>
                <c:pt idx="34452">
                  <c:v>3.96</c:v>
                </c:pt>
                <c:pt idx="34453">
                  <c:v>3.93</c:v>
                </c:pt>
                <c:pt idx="34454">
                  <c:v>3.94</c:v>
                </c:pt>
                <c:pt idx="34455">
                  <c:v>3.95</c:v>
                </c:pt>
                <c:pt idx="34456">
                  <c:v>3.96</c:v>
                </c:pt>
                <c:pt idx="34457">
                  <c:v>3.97</c:v>
                </c:pt>
                <c:pt idx="34458">
                  <c:v>3.97</c:v>
                </c:pt>
                <c:pt idx="34459">
                  <c:v>3.98</c:v>
                </c:pt>
                <c:pt idx="34460">
                  <c:v>3.99</c:v>
                </c:pt>
                <c:pt idx="34461">
                  <c:v>4</c:v>
                </c:pt>
                <c:pt idx="34462">
                  <c:v>4.01</c:v>
                </c:pt>
                <c:pt idx="34463">
                  <c:v>4.0199999999999996</c:v>
                </c:pt>
                <c:pt idx="34464">
                  <c:v>4.03</c:v>
                </c:pt>
                <c:pt idx="34465">
                  <c:v>4.04</c:v>
                </c:pt>
                <c:pt idx="34466">
                  <c:v>4.05</c:v>
                </c:pt>
                <c:pt idx="34467">
                  <c:v>4.05</c:v>
                </c:pt>
                <c:pt idx="34468">
                  <c:v>4.0599999999999996</c:v>
                </c:pt>
                <c:pt idx="34469">
                  <c:v>4.07</c:v>
                </c:pt>
                <c:pt idx="34470">
                  <c:v>4.08</c:v>
                </c:pt>
                <c:pt idx="34471">
                  <c:v>4.09</c:v>
                </c:pt>
                <c:pt idx="34472">
                  <c:v>4.0999999999999996</c:v>
                </c:pt>
                <c:pt idx="34473">
                  <c:v>4.1100000000000003</c:v>
                </c:pt>
                <c:pt idx="34474">
                  <c:v>4.12</c:v>
                </c:pt>
                <c:pt idx="34475">
                  <c:v>4.13</c:v>
                </c:pt>
                <c:pt idx="34476">
                  <c:v>4.1399999999999997</c:v>
                </c:pt>
                <c:pt idx="34477">
                  <c:v>4.1500000000000004</c:v>
                </c:pt>
                <c:pt idx="34478">
                  <c:v>4.16</c:v>
                </c:pt>
                <c:pt idx="34479">
                  <c:v>4.16</c:v>
                </c:pt>
                <c:pt idx="34480">
                  <c:v>4.17</c:v>
                </c:pt>
                <c:pt idx="34481">
                  <c:v>4.18</c:v>
                </c:pt>
                <c:pt idx="34482">
                  <c:v>4.1900000000000004</c:v>
                </c:pt>
                <c:pt idx="34483">
                  <c:v>4.2</c:v>
                </c:pt>
                <c:pt idx="34484">
                  <c:v>4.21</c:v>
                </c:pt>
                <c:pt idx="34485">
                  <c:v>4.22</c:v>
                </c:pt>
                <c:pt idx="34486">
                  <c:v>4.24</c:v>
                </c:pt>
                <c:pt idx="34487">
                  <c:v>4.25</c:v>
                </c:pt>
                <c:pt idx="34488">
                  <c:v>4.26</c:v>
                </c:pt>
                <c:pt idx="34489">
                  <c:v>4.2699999999999996</c:v>
                </c:pt>
                <c:pt idx="34490">
                  <c:v>4.28</c:v>
                </c:pt>
                <c:pt idx="34491">
                  <c:v>4.29</c:v>
                </c:pt>
                <c:pt idx="34492">
                  <c:v>4.3</c:v>
                </c:pt>
                <c:pt idx="34493">
                  <c:v>4.3099999999999996</c:v>
                </c:pt>
                <c:pt idx="34494">
                  <c:v>4.32</c:v>
                </c:pt>
                <c:pt idx="34495">
                  <c:v>4.33</c:v>
                </c:pt>
                <c:pt idx="34496">
                  <c:v>4.34</c:v>
                </c:pt>
                <c:pt idx="34497">
                  <c:v>4.3499999999999996</c:v>
                </c:pt>
                <c:pt idx="34498">
                  <c:v>4.3600000000000003</c:v>
                </c:pt>
                <c:pt idx="34499">
                  <c:v>4.37</c:v>
                </c:pt>
                <c:pt idx="34500">
                  <c:v>4.38</c:v>
                </c:pt>
                <c:pt idx="34501">
                  <c:v>4.3899999999999997</c:v>
                </c:pt>
                <c:pt idx="34502">
                  <c:v>4.4000000000000004</c:v>
                </c:pt>
                <c:pt idx="34503">
                  <c:v>4.41</c:v>
                </c:pt>
                <c:pt idx="34504">
                  <c:v>4.42</c:v>
                </c:pt>
                <c:pt idx="34505">
                  <c:v>4.43</c:v>
                </c:pt>
                <c:pt idx="34506">
                  <c:v>4.4400000000000004</c:v>
                </c:pt>
                <c:pt idx="34507">
                  <c:v>4.45</c:v>
                </c:pt>
                <c:pt idx="34508">
                  <c:v>4.45</c:v>
                </c:pt>
                <c:pt idx="34509">
                  <c:v>4.47</c:v>
                </c:pt>
                <c:pt idx="34510">
                  <c:v>4.4800000000000004</c:v>
                </c:pt>
                <c:pt idx="34511">
                  <c:v>4.4800000000000004</c:v>
                </c:pt>
                <c:pt idx="34512">
                  <c:v>4.5</c:v>
                </c:pt>
                <c:pt idx="34513">
                  <c:v>4.5</c:v>
                </c:pt>
                <c:pt idx="34514">
                  <c:v>4.51</c:v>
                </c:pt>
                <c:pt idx="34515">
                  <c:v>4.5199999999999996</c:v>
                </c:pt>
                <c:pt idx="34516">
                  <c:v>4.53</c:v>
                </c:pt>
                <c:pt idx="34517">
                  <c:v>4.54</c:v>
                </c:pt>
                <c:pt idx="34518">
                  <c:v>4.54</c:v>
                </c:pt>
                <c:pt idx="34519">
                  <c:v>4.55</c:v>
                </c:pt>
                <c:pt idx="34520">
                  <c:v>4.5599999999999996</c:v>
                </c:pt>
                <c:pt idx="34521">
                  <c:v>4.57</c:v>
                </c:pt>
                <c:pt idx="34522">
                  <c:v>4.58</c:v>
                </c:pt>
                <c:pt idx="34523">
                  <c:v>4.58</c:v>
                </c:pt>
                <c:pt idx="34524">
                  <c:v>4.59</c:v>
                </c:pt>
                <c:pt idx="34525">
                  <c:v>4.5999999999999996</c:v>
                </c:pt>
                <c:pt idx="34526">
                  <c:v>4.6100000000000003</c:v>
                </c:pt>
                <c:pt idx="34527">
                  <c:v>4.6100000000000003</c:v>
                </c:pt>
                <c:pt idx="34528">
                  <c:v>4.62</c:v>
                </c:pt>
                <c:pt idx="34529">
                  <c:v>4.62</c:v>
                </c:pt>
                <c:pt idx="34530">
                  <c:v>4.63</c:v>
                </c:pt>
                <c:pt idx="34531">
                  <c:v>4.6399999999999997</c:v>
                </c:pt>
                <c:pt idx="34532">
                  <c:v>4.6500000000000004</c:v>
                </c:pt>
                <c:pt idx="34533">
                  <c:v>4.6500000000000004</c:v>
                </c:pt>
                <c:pt idx="34534">
                  <c:v>4.66</c:v>
                </c:pt>
                <c:pt idx="34535">
                  <c:v>4.67</c:v>
                </c:pt>
                <c:pt idx="34536">
                  <c:v>4.67</c:v>
                </c:pt>
                <c:pt idx="34537">
                  <c:v>4.68</c:v>
                </c:pt>
                <c:pt idx="34538">
                  <c:v>4.6900000000000004</c:v>
                </c:pt>
                <c:pt idx="34539">
                  <c:v>4.6900000000000004</c:v>
                </c:pt>
                <c:pt idx="34540">
                  <c:v>4.7</c:v>
                </c:pt>
                <c:pt idx="34541">
                  <c:v>4.7</c:v>
                </c:pt>
                <c:pt idx="34542">
                  <c:v>4.71</c:v>
                </c:pt>
                <c:pt idx="34543">
                  <c:v>4.71</c:v>
                </c:pt>
                <c:pt idx="34544">
                  <c:v>4.71</c:v>
                </c:pt>
                <c:pt idx="34545">
                  <c:v>4.72</c:v>
                </c:pt>
                <c:pt idx="34546">
                  <c:v>4.72</c:v>
                </c:pt>
                <c:pt idx="34547">
                  <c:v>4.7300000000000004</c:v>
                </c:pt>
                <c:pt idx="34548">
                  <c:v>4.7300000000000004</c:v>
                </c:pt>
                <c:pt idx="34549">
                  <c:v>4.74</c:v>
                </c:pt>
                <c:pt idx="34550">
                  <c:v>4.74</c:v>
                </c:pt>
                <c:pt idx="34551">
                  <c:v>4.75</c:v>
                </c:pt>
                <c:pt idx="34552">
                  <c:v>4.75</c:v>
                </c:pt>
                <c:pt idx="34553">
                  <c:v>4.75</c:v>
                </c:pt>
                <c:pt idx="34554">
                  <c:v>4.76</c:v>
                </c:pt>
                <c:pt idx="34555">
                  <c:v>4.76</c:v>
                </c:pt>
                <c:pt idx="34556">
                  <c:v>4.7699999999999996</c:v>
                </c:pt>
                <c:pt idx="34557">
                  <c:v>4.7699999999999996</c:v>
                </c:pt>
                <c:pt idx="34558">
                  <c:v>4.7699999999999996</c:v>
                </c:pt>
                <c:pt idx="34559">
                  <c:v>4.78</c:v>
                </c:pt>
                <c:pt idx="34560">
                  <c:v>4.78</c:v>
                </c:pt>
                <c:pt idx="34561">
                  <c:v>4.79</c:v>
                </c:pt>
                <c:pt idx="34562">
                  <c:v>4.79</c:v>
                </c:pt>
                <c:pt idx="34563">
                  <c:v>4.8</c:v>
                </c:pt>
                <c:pt idx="34564">
                  <c:v>4.8</c:v>
                </c:pt>
                <c:pt idx="34565">
                  <c:v>4.8</c:v>
                </c:pt>
                <c:pt idx="34566">
                  <c:v>4.8</c:v>
                </c:pt>
                <c:pt idx="34567">
                  <c:v>4.8099999999999996</c:v>
                </c:pt>
                <c:pt idx="34568">
                  <c:v>4.8099999999999996</c:v>
                </c:pt>
                <c:pt idx="34569">
                  <c:v>4.8099999999999996</c:v>
                </c:pt>
                <c:pt idx="34570">
                  <c:v>4.8099999999999996</c:v>
                </c:pt>
                <c:pt idx="34571">
                  <c:v>4.82</c:v>
                </c:pt>
                <c:pt idx="34572">
                  <c:v>4.82</c:v>
                </c:pt>
                <c:pt idx="34573">
                  <c:v>4.82</c:v>
                </c:pt>
                <c:pt idx="34574">
                  <c:v>4.83</c:v>
                </c:pt>
                <c:pt idx="34575">
                  <c:v>4.83</c:v>
                </c:pt>
                <c:pt idx="34576">
                  <c:v>4.83</c:v>
                </c:pt>
                <c:pt idx="34577">
                  <c:v>4.83</c:v>
                </c:pt>
                <c:pt idx="34578">
                  <c:v>4.83</c:v>
                </c:pt>
                <c:pt idx="34579">
                  <c:v>4.84</c:v>
                </c:pt>
                <c:pt idx="34580">
                  <c:v>4.84</c:v>
                </c:pt>
                <c:pt idx="34581">
                  <c:v>4.84</c:v>
                </c:pt>
                <c:pt idx="34582">
                  <c:v>4.8499999999999996</c:v>
                </c:pt>
                <c:pt idx="34583">
                  <c:v>4.8499999999999996</c:v>
                </c:pt>
                <c:pt idx="34584">
                  <c:v>4.8499999999999996</c:v>
                </c:pt>
                <c:pt idx="34585">
                  <c:v>4.8499999999999996</c:v>
                </c:pt>
                <c:pt idx="34586">
                  <c:v>4.8499999999999996</c:v>
                </c:pt>
                <c:pt idx="34587">
                  <c:v>4.8499999999999996</c:v>
                </c:pt>
                <c:pt idx="34588">
                  <c:v>4.8600000000000003</c:v>
                </c:pt>
                <c:pt idx="34589">
                  <c:v>4.8600000000000003</c:v>
                </c:pt>
                <c:pt idx="34590">
                  <c:v>4.8600000000000003</c:v>
                </c:pt>
                <c:pt idx="34591">
                  <c:v>4.8600000000000003</c:v>
                </c:pt>
                <c:pt idx="34592">
                  <c:v>4.8600000000000003</c:v>
                </c:pt>
                <c:pt idx="34593">
                  <c:v>4.8600000000000003</c:v>
                </c:pt>
                <c:pt idx="34594">
                  <c:v>4.8600000000000003</c:v>
                </c:pt>
                <c:pt idx="34595">
                  <c:v>4.87</c:v>
                </c:pt>
                <c:pt idx="34596">
                  <c:v>4.87</c:v>
                </c:pt>
                <c:pt idx="34597">
                  <c:v>4.87</c:v>
                </c:pt>
                <c:pt idx="34598">
                  <c:v>4.87</c:v>
                </c:pt>
                <c:pt idx="34599">
                  <c:v>4.87</c:v>
                </c:pt>
                <c:pt idx="34600">
                  <c:v>4.87</c:v>
                </c:pt>
                <c:pt idx="34601">
                  <c:v>4.87</c:v>
                </c:pt>
                <c:pt idx="34602">
                  <c:v>4.87</c:v>
                </c:pt>
                <c:pt idx="34603">
                  <c:v>4.87</c:v>
                </c:pt>
                <c:pt idx="34604">
                  <c:v>4.87</c:v>
                </c:pt>
                <c:pt idx="34605">
                  <c:v>4.87</c:v>
                </c:pt>
                <c:pt idx="34606">
                  <c:v>4.87</c:v>
                </c:pt>
                <c:pt idx="34607">
                  <c:v>4.87</c:v>
                </c:pt>
                <c:pt idx="34608">
                  <c:v>4.87</c:v>
                </c:pt>
                <c:pt idx="34609">
                  <c:v>4.87</c:v>
                </c:pt>
                <c:pt idx="34610">
                  <c:v>4.87</c:v>
                </c:pt>
                <c:pt idx="34611">
                  <c:v>4.87</c:v>
                </c:pt>
                <c:pt idx="34612">
                  <c:v>4.87</c:v>
                </c:pt>
                <c:pt idx="34613">
                  <c:v>4.87</c:v>
                </c:pt>
                <c:pt idx="34614">
                  <c:v>4.87</c:v>
                </c:pt>
                <c:pt idx="34615">
                  <c:v>4.87</c:v>
                </c:pt>
                <c:pt idx="34616">
                  <c:v>4.87</c:v>
                </c:pt>
                <c:pt idx="34617">
                  <c:v>4.87</c:v>
                </c:pt>
                <c:pt idx="34618">
                  <c:v>4.88</c:v>
                </c:pt>
                <c:pt idx="34619">
                  <c:v>4.87</c:v>
                </c:pt>
                <c:pt idx="34620">
                  <c:v>4.87</c:v>
                </c:pt>
                <c:pt idx="34621">
                  <c:v>4.87</c:v>
                </c:pt>
                <c:pt idx="34622">
                  <c:v>4.87</c:v>
                </c:pt>
                <c:pt idx="34623">
                  <c:v>4.87</c:v>
                </c:pt>
                <c:pt idx="34624">
                  <c:v>4.87</c:v>
                </c:pt>
                <c:pt idx="34625">
                  <c:v>4.87</c:v>
                </c:pt>
                <c:pt idx="34626">
                  <c:v>4.87</c:v>
                </c:pt>
                <c:pt idx="34627">
                  <c:v>4.8600000000000003</c:v>
                </c:pt>
                <c:pt idx="34628">
                  <c:v>4.8600000000000003</c:v>
                </c:pt>
                <c:pt idx="34629">
                  <c:v>4.8600000000000003</c:v>
                </c:pt>
                <c:pt idx="34630">
                  <c:v>4.8600000000000003</c:v>
                </c:pt>
                <c:pt idx="34631">
                  <c:v>4.8600000000000003</c:v>
                </c:pt>
                <c:pt idx="34632">
                  <c:v>4.8600000000000003</c:v>
                </c:pt>
                <c:pt idx="34633">
                  <c:v>4.8600000000000003</c:v>
                </c:pt>
                <c:pt idx="34634">
                  <c:v>4.8600000000000003</c:v>
                </c:pt>
                <c:pt idx="34635">
                  <c:v>4.8600000000000003</c:v>
                </c:pt>
                <c:pt idx="34636">
                  <c:v>4.8600000000000003</c:v>
                </c:pt>
                <c:pt idx="34637">
                  <c:v>4.8600000000000003</c:v>
                </c:pt>
                <c:pt idx="34638">
                  <c:v>4.8600000000000003</c:v>
                </c:pt>
                <c:pt idx="34639">
                  <c:v>4.8600000000000003</c:v>
                </c:pt>
                <c:pt idx="34640">
                  <c:v>4.8600000000000003</c:v>
                </c:pt>
                <c:pt idx="34641">
                  <c:v>4.8600000000000003</c:v>
                </c:pt>
                <c:pt idx="34642">
                  <c:v>4.8600000000000003</c:v>
                </c:pt>
                <c:pt idx="34643">
                  <c:v>4.8600000000000003</c:v>
                </c:pt>
                <c:pt idx="34644">
                  <c:v>4.8600000000000003</c:v>
                </c:pt>
                <c:pt idx="34645">
                  <c:v>4.8499999999999996</c:v>
                </c:pt>
                <c:pt idx="34646">
                  <c:v>4.8499999999999996</c:v>
                </c:pt>
                <c:pt idx="34647">
                  <c:v>4.8499999999999996</c:v>
                </c:pt>
                <c:pt idx="34648">
                  <c:v>4.8499999999999996</c:v>
                </c:pt>
                <c:pt idx="34649">
                  <c:v>4.8499999999999996</c:v>
                </c:pt>
                <c:pt idx="34650">
                  <c:v>4.84</c:v>
                </c:pt>
                <c:pt idx="34651">
                  <c:v>4.84</c:v>
                </c:pt>
                <c:pt idx="34652">
                  <c:v>4.84</c:v>
                </c:pt>
                <c:pt idx="34653">
                  <c:v>4.84</c:v>
                </c:pt>
                <c:pt idx="34654">
                  <c:v>4.84</c:v>
                </c:pt>
                <c:pt idx="34655">
                  <c:v>4.84</c:v>
                </c:pt>
                <c:pt idx="34656">
                  <c:v>4.83</c:v>
                </c:pt>
                <c:pt idx="34657">
                  <c:v>4.83</c:v>
                </c:pt>
                <c:pt idx="34658">
                  <c:v>4.83</c:v>
                </c:pt>
                <c:pt idx="34659">
                  <c:v>4.82</c:v>
                </c:pt>
                <c:pt idx="34660">
                  <c:v>4.82</c:v>
                </c:pt>
                <c:pt idx="34661">
                  <c:v>4.82</c:v>
                </c:pt>
                <c:pt idx="34662">
                  <c:v>4.8099999999999996</c:v>
                </c:pt>
                <c:pt idx="34663">
                  <c:v>4.8099999999999996</c:v>
                </c:pt>
                <c:pt idx="34664">
                  <c:v>4.8</c:v>
                </c:pt>
                <c:pt idx="34665">
                  <c:v>4.8</c:v>
                </c:pt>
                <c:pt idx="34666">
                  <c:v>4.8</c:v>
                </c:pt>
                <c:pt idx="34667">
                  <c:v>4.8</c:v>
                </c:pt>
                <c:pt idx="34668">
                  <c:v>4.79</c:v>
                </c:pt>
                <c:pt idx="34669">
                  <c:v>4.79</c:v>
                </c:pt>
                <c:pt idx="34670">
                  <c:v>4.79</c:v>
                </c:pt>
                <c:pt idx="34671">
                  <c:v>4.78</c:v>
                </c:pt>
                <c:pt idx="34672">
                  <c:v>4.78</c:v>
                </c:pt>
                <c:pt idx="34673">
                  <c:v>4.7699999999999996</c:v>
                </c:pt>
                <c:pt idx="34674">
                  <c:v>4.7699999999999996</c:v>
                </c:pt>
                <c:pt idx="34675">
                  <c:v>4.76</c:v>
                </c:pt>
                <c:pt idx="34676">
                  <c:v>4.76</c:v>
                </c:pt>
                <c:pt idx="34677">
                  <c:v>4.76</c:v>
                </c:pt>
                <c:pt idx="34678">
                  <c:v>4.75</c:v>
                </c:pt>
                <c:pt idx="34679">
                  <c:v>4.75</c:v>
                </c:pt>
                <c:pt idx="34680">
                  <c:v>4.74</c:v>
                </c:pt>
                <c:pt idx="34681">
                  <c:v>4.74</c:v>
                </c:pt>
                <c:pt idx="34682">
                  <c:v>4.74</c:v>
                </c:pt>
                <c:pt idx="34683">
                  <c:v>4.7300000000000004</c:v>
                </c:pt>
                <c:pt idx="34684">
                  <c:v>4.7300000000000004</c:v>
                </c:pt>
                <c:pt idx="34685">
                  <c:v>4.7300000000000004</c:v>
                </c:pt>
                <c:pt idx="34686">
                  <c:v>4.72</c:v>
                </c:pt>
                <c:pt idx="34687">
                  <c:v>4.71</c:v>
                </c:pt>
                <c:pt idx="34688">
                  <c:v>4.71</c:v>
                </c:pt>
                <c:pt idx="34689">
                  <c:v>4.7</c:v>
                </c:pt>
                <c:pt idx="34690">
                  <c:v>4.6900000000000004</c:v>
                </c:pt>
                <c:pt idx="34691">
                  <c:v>4.6900000000000004</c:v>
                </c:pt>
                <c:pt idx="34692">
                  <c:v>4.6900000000000004</c:v>
                </c:pt>
                <c:pt idx="34693">
                  <c:v>4.68</c:v>
                </c:pt>
                <c:pt idx="34694">
                  <c:v>4.67</c:v>
                </c:pt>
                <c:pt idx="34695">
                  <c:v>4.67</c:v>
                </c:pt>
                <c:pt idx="34696">
                  <c:v>4.67</c:v>
                </c:pt>
                <c:pt idx="34697">
                  <c:v>4.66</c:v>
                </c:pt>
                <c:pt idx="34698">
                  <c:v>4.6500000000000004</c:v>
                </c:pt>
                <c:pt idx="34699">
                  <c:v>4.6500000000000004</c:v>
                </c:pt>
                <c:pt idx="34700">
                  <c:v>4.6399999999999997</c:v>
                </c:pt>
                <c:pt idx="34701">
                  <c:v>4.63</c:v>
                </c:pt>
                <c:pt idx="34702">
                  <c:v>4.63</c:v>
                </c:pt>
                <c:pt idx="34703">
                  <c:v>4.62</c:v>
                </c:pt>
                <c:pt idx="34704">
                  <c:v>4.6100000000000003</c:v>
                </c:pt>
                <c:pt idx="34705">
                  <c:v>4.5999999999999996</c:v>
                </c:pt>
                <c:pt idx="34706">
                  <c:v>4.5999999999999996</c:v>
                </c:pt>
                <c:pt idx="34707">
                  <c:v>4.59</c:v>
                </c:pt>
                <c:pt idx="34708">
                  <c:v>4.58</c:v>
                </c:pt>
                <c:pt idx="34709">
                  <c:v>4.58</c:v>
                </c:pt>
                <c:pt idx="34710">
                  <c:v>4.57</c:v>
                </c:pt>
                <c:pt idx="34711">
                  <c:v>4.57</c:v>
                </c:pt>
                <c:pt idx="34712">
                  <c:v>4.5599999999999996</c:v>
                </c:pt>
                <c:pt idx="34713">
                  <c:v>4.55</c:v>
                </c:pt>
                <c:pt idx="34714">
                  <c:v>4.54</c:v>
                </c:pt>
                <c:pt idx="34715">
                  <c:v>4.53</c:v>
                </c:pt>
                <c:pt idx="34716">
                  <c:v>4.53</c:v>
                </c:pt>
                <c:pt idx="34717">
                  <c:v>4.5199999999999996</c:v>
                </c:pt>
                <c:pt idx="34718">
                  <c:v>4.5199999999999996</c:v>
                </c:pt>
                <c:pt idx="34719">
                  <c:v>4.51</c:v>
                </c:pt>
                <c:pt idx="34720">
                  <c:v>4.5</c:v>
                </c:pt>
                <c:pt idx="34721">
                  <c:v>4.49</c:v>
                </c:pt>
                <c:pt idx="34722">
                  <c:v>4.49</c:v>
                </c:pt>
                <c:pt idx="34723">
                  <c:v>4.4800000000000004</c:v>
                </c:pt>
                <c:pt idx="34724">
                  <c:v>4.47</c:v>
                </c:pt>
                <c:pt idx="34725">
                  <c:v>4.47</c:v>
                </c:pt>
                <c:pt idx="34726">
                  <c:v>4.46</c:v>
                </c:pt>
                <c:pt idx="34727">
                  <c:v>4.45</c:v>
                </c:pt>
                <c:pt idx="34728">
                  <c:v>4.45</c:v>
                </c:pt>
                <c:pt idx="34729">
                  <c:v>4.43</c:v>
                </c:pt>
                <c:pt idx="34730">
                  <c:v>4.42</c:v>
                </c:pt>
                <c:pt idx="34731">
                  <c:v>4.42</c:v>
                </c:pt>
                <c:pt idx="34732">
                  <c:v>4.41</c:v>
                </c:pt>
                <c:pt idx="34733">
                  <c:v>4.3899999999999997</c:v>
                </c:pt>
                <c:pt idx="34734">
                  <c:v>4.3899999999999997</c:v>
                </c:pt>
                <c:pt idx="34735">
                  <c:v>4.3899999999999997</c:v>
                </c:pt>
                <c:pt idx="34736">
                  <c:v>4.37</c:v>
                </c:pt>
                <c:pt idx="34737">
                  <c:v>4.37</c:v>
                </c:pt>
                <c:pt idx="34738">
                  <c:v>4.3600000000000003</c:v>
                </c:pt>
                <c:pt idx="34739">
                  <c:v>4.3600000000000003</c:v>
                </c:pt>
                <c:pt idx="34740">
                  <c:v>4.3499999999999996</c:v>
                </c:pt>
                <c:pt idx="34741">
                  <c:v>4.34</c:v>
                </c:pt>
                <c:pt idx="34742">
                  <c:v>4.33</c:v>
                </c:pt>
                <c:pt idx="34743">
                  <c:v>4.33</c:v>
                </c:pt>
                <c:pt idx="34744">
                  <c:v>4.32</c:v>
                </c:pt>
                <c:pt idx="34745">
                  <c:v>4.32</c:v>
                </c:pt>
                <c:pt idx="34746">
                  <c:v>4.3099999999999996</c:v>
                </c:pt>
                <c:pt idx="34747">
                  <c:v>4.3</c:v>
                </c:pt>
                <c:pt idx="34748">
                  <c:v>4.29</c:v>
                </c:pt>
                <c:pt idx="34749">
                  <c:v>4.29</c:v>
                </c:pt>
                <c:pt idx="34750">
                  <c:v>4.28</c:v>
                </c:pt>
                <c:pt idx="34751">
                  <c:v>4.2699999999999996</c:v>
                </c:pt>
                <c:pt idx="34752">
                  <c:v>4.2699999999999996</c:v>
                </c:pt>
                <c:pt idx="34753">
                  <c:v>4.25</c:v>
                </c:pt>
                <c:pt idx="34754">
                  <c:v>4.25</c:v>
                </c:pt>
                <c:pt idx="34755">
                  <c:v>4.24</c:v>
                </c:pt>
                <c:pt idx="34756">
                  <c:v>4.2300000000000004</c:v>
                </c:pt>
                <c:pt idx="34757">
                  <c:v>4.22</c:v>
                </c:pt>
                <c:pt idx="34758">
                  <c:v>4.22</c:v>
                </c:pt>
                <c:pt idx="34759">
                  <c:v>4.21</c:v>
                </c:pt>
                <c:pt idx="34760">
                  <c:v>4.2</c:v>
                </c:pt>
                <c:pt idx="34761">
                  <c:v>4.1900000000000004</c:v>
                </c:pt>
                <c:pt idx="34762">
                  <c:v>4.18</c:v>
                </c:pt>
                <c:pt idx="34763">
                  <c:v>4.17</c:v>
                </c:pt>
                <c:pt idx="34764">
                  <c:v>4.17</c:v>
                </c:pt>
                <c:pt idx="34765">
                  <c:v>4.16</c:v>
                </c:pt>
                <c:pt idx="34766">
                  <c:v>4.1500000000000004</c:v>
                </c:pt>
                <c:pt idx="34767">
                  <c:v>4.1500000000000004</c:v>
                </c:pt>
                <c:pt idx="34768">
                  <c:v>4.1399999999999997</c:v>
                </c:pt>
                <c:pt idx="34769">
                  <c:v>4.13</c:v>
                </c:pt>
                <c:pt idx="34770">
                  <c:v>4.12</c:v>
                </c:pt>
                <c:pt idx="34771">
                  <c:v>4.12</c:v>
                </c:pt>
                <c:pt idx="34772">
                  <c:v>4.1100000000000003</c:v>
                </c:pt>
                <c:pt idx="34773">
                  <c:v>4.0999999999999996</c:v>
                </c:pt>
                <c:pt idx="34774">
                  <c:v>4.09</c:v>
                </c:pt>
                <c:pt idx="34775">
                  <c:v>4.08</c:v>
                </c:pt>
                <c:pt idx="34776">
                  <c:v>4.08</c:v>
                </c:pt>
                <c:pt idx="34777">
                  <c:v>4.07</c:v>
                </c:pt>
                <c:pt idx="34778">
                  <c:v>4.0599999999999996</c:v>
                </c:pt>
                <c:pt idx="34779">
                  <c:v>4.0599999999999996</c:v>
                </c:pt>
                <c:pt idx="34780">
                  <c:v>4.05</c:v>
                </c:pt>
                <c:pt idx="34781">
                  <c:v>4.04</c:v>
                </c:pt>
                <c:pt idx="34782">
                  <c:v>4.03</c:v>
                </c:pt>
                <c:pt idx="34783">
                  <c:v>4.03</c:v>
                </c:pt>
                <c:pt idx="34784">
                  <c:v>4.0199999999999996</c:v>
                </c:pt>
                <c:pt idx="34785">
                  <c:v>4.01</c:v>
                </c:pt>
                <c:pt idx="34786">
                  <c:v>4.01</c:v>
                </c:pt>
                <c:pt idx="34787">
                  <c:v>4</c:v>
                </c:pt>
                <c:pt idx="34788">
                  <c:v>3.99</c:v>
                </c:pt>
                <c:pt idx="34789">
                  <c:v>3.99</c:v>
                </c:pt>
                <c:pt idx="34790">
                  <c:v>3.99</c:v>
                </c:pt>
                <c:pt idx="34791">
                  <c:v>3.98</c:v>
                </c:pt>
                <c:pt idx="34792">
                  <c:v>3.97</c:v>
                </c:pt>
                <c:pt idx="34793">
                  <c:v>3.97</c:v>
                </c:pt>
                <c:pt idx="34794">
                  <c:v>3.96</c:v>
                </c:pt>
                <c:pt idx="34795">
                  <c:v>3.96</c:v>
                </c:pt>
                <c:pt idx="34796">
                  <c:v>3.95</c:v>
                </c:pt>
                <c:pt idx="34797">
                  <c:v>3.94</c:v>
                </c:pt>
                <c:pt idx="34798">
                  <c:v>3.94</c:v>
                </c:pt>
                <c:pt idx="34799">
                  <c:v>3.94</c:v>
                </c:pt>
                <c:pt idx="34800">
                  <c:v>3.93</c:v>
                </c:pt>
                <c:pt idx="34801">
                  <c:v>3.93</c:v>
                </c:pt>
                <c:pt idx="34802">
                  <c:v>3.92</c:v>
                </c:pt>
                <c:pt idx="34803">
                  <c:v>3.92</c:v>
                </c:pt>
                <c:pt idx="34804">
                  <c:v>3.91</c:v>
                </c:pt>
                <c:pt idx="34805">
                  <c:v>3.91</c:v>
                </c:pt>
                <c:pt idx="34806">
                  <c:v>3.9</c:v>
                </c:pt>
                <c:pt idx="34807">
                  <c:v>3.89</c:v>
                </c:pt>
                <c:pt idx="34808">
                  <c:v>3.89</c:v>
                </c:pt>
                <c:pt idx="34809">
                  <c:v>3.89</c:v>
                </c:pt>
                <c:pt idx="34810">
                  <c:v>3.89</c:v>
                </c:pt>
                <c:pt idx="34811">
                  <c:v>3.89</c:v>
                </c:pt>
                <c:pt idx="34812">
                  <c:v>3.89</c:v>
                </c:pt>
                <c:pt idx="34813">
                  <c:v>3.88</c:v>
                </c:pt>
                <c:pt idx="34814">
                  <c:v>3.88</c:v>
                </c:pt>
                <c:pt idx="34815">
                  <c:v>3.87</c:v>
                </c:pt>
                <c:pt idx="34816">
                  <c:v>3.87</c:v>
                </c:pt>
                <c:pt idx="34817">
                  <c:v>3.87</c:v>
                </c:pt>
                <c:pt idx="34818">
                  <c:v>3.87</c:v>
                </c:pt>
                <c:pt idx="34819">
                  <c:v>3.86</c:v>
                </c:pt>
                <c:pt idx="34820">
                  <c:v>3.86</c:v>
                </c:pt>
                <c:pt idx="34821">
                  <c:v>3.86</c:v>
                </c:pt>
                <c:pt idx="34822">
                  <c:v>3.85</c:v>
                </c:pt>
                <c:pt idx="34823">
                  <c:v>3.85</c:v>
                </c:pt>
                <c:pt idx="34824">
                  <c:v>3.85</c:v>
                </c:pt>
                <c:pt idx="34825">
                  <c:v>3.84</c:v>
                </c:pt>
                <c:pt idx="34826">
                  <c:v>3.84</c:v>
                </c:pt>
                <c:pt idx="34827">
                  <c:v>3.84</c:v>
                </c:pt>
                <c:pt idx="34828">
                  <c:v>3.84</c:v>
                </c:pt>
                <c:pt idx="34829">
                  <c:v>3.84</c:v>
                </c:pt>
                <c:pt idx="34830">
                  <c:v>3.84</c:v>
                </c:pt>
                <c:pt idx="34831">
                  <c:v>3.84</c:v>
                </c:pt>
                <c:pt idx="34832">
                  <c:v>3.84</c:v>
                </c:pt>
                <c:pt idx="34833">
                  <c:v>3.84</c:v>
                </c:pt>
                <c:pt idx="34834">
                  <c:v>3.83</c:v>
                </c:pt>
                <c:pt idx="34835">
                  <c:v>3.84</c:v>
                </c:pt>
                <c:pt idx="34836">
                  <c:v>3.83</c:v>
                </c:pt>
                <c:pt idx="34837">
                  <c:v>3.83</c:v>
                </c:pt>
                <c:pt idx="34838">
                  <c:v>3.83</c:v>
                </c:pt>
                <c:pt idx="34839">
                  <c:v>3.83</c:v>
                </c:pt>
                <c:pt idx="34840">
                  <c:v>3.83</c:v>
                </c:pt>
                <c:pt idx="34841">
                  <c:v>3.83</c:v>
                </c:pt>
                <c:pt idx="34842">
                  <c:v>3.83</c:v>
                </c:pt>
                <c:pt idx="34843">
                  <c:v>3.83</c:v>
                </c:pt>
                <c:pt idx="34844">
                  <c:v>3.83</c:v>
                </c:pt>
                <c:pt idx="34845">
                  <c:v>3.83</c:v>
                </c:pt>
                <c:pt idx="34846">
                  <c:v>3.83</c:v>
                </c:pt>
                <c:pt idx="34847">
                  <c:v>3.83</c:v>
                </c:pt>
                <c:pt idx="34848">
                  <c:v>3.83</c:v>
                </c:pt>
                <c:pt idx="34849">
                  <c:v>3.83</c:v>
                </c:pt>
                <c:pt idx="34850">
                  <c:v>3.83</c:v>
                </c:pt>
                <c:pt idx="34851">
                  <c:v>3.82</c:v>
                </c:pt>
                <c:pt idx="34852">
                  <c:v>3.82</c:v>
                </c:pt>
                <c:pt idx="34853">
                  <c:v>3.82</c:v>
                </c:pt>
                <c:pt idx="34854">
                  <c:v>3.82</c:v>
                </c:pt>
                <c:pt idx="34855">
                  <c:v>3.81</c:v>
                </c:pt>
                <c:pt idx="34856">
                  <c:v>3.82</c:v>
                </c:pt>
                <c:pt idx="34857">
                  <c:v>3.82</c:v>
                </c:pt>
                <c:pt idx="34858">
                  <c:v>3.82</c:v>
                </c:pt>
                <c:pt idx="34859">
                  <c:v>3.82</c:v>
                </c:pt>
                <c:pt idx="34860">
                  <c:v>3.82</c:v>
                </c:pt>
                <c:pt idx="34861">
                  <c:v>3.82</c:v>
                </c:pt>
                <c:pt idx="34862">
                  <c:v>3.82</c:v>
                </c:pt>
                <c:pt idx="34863">
                  <c:v>3.82</c:v>
                </c:pt>
                <c:pt idx="34864">
                  <c:v>3.82</c:v>
                </c:pt>
                <c:pt idx="34865">
                  <c:v>3.82</c:v>
                </c:pt>
                <c:pt idx="34866">
                  <c:v>3.82</c:v>
                </c:pt>
                <c:pt idx="34867">
                  <c:v>3.82</c:v>
                </c:pt>
                <c:pt idx="34868">
                  <c:v>3.82</c:v>
                </c:pt>
                <c:pt idx="34869">
                  <c:v>3.82</c:v>
                </c:pt>
                <c:pt idx="34870">
                  <c:v>3.82</c:v>
                </c:pt>
                <c:pt idx="34871">
                  <c:v>3.82</c:v>
                </c:pt>
                <c:pt idx="34872">
                  <c:v>3.82</c:v>
                </c:pt>
                <c:pt idx="34873">
                  <c:v>3.82</c:v>
                </c:pt>
                <c:pt idx="34874">
                  <c:v>3.82</c:v>
                </c:pt>
                <c:pt idx="34875">
                  <c:v>3.82</c:v>
                </c:pt>
                <c:pt idx="34876">
                  <c:v>3.82</c:v>
                </c:pt>
                <c:pt idx="34877">
                  <c:v>3.82</c:v>
                </c:pt>
                <c:pt idx="34878">
                  <c:v>3.82</c:v>
                </c:pt>
                <c:pt idx="34879">
                  <c:v>3.82</c:v>
                </c:pt>
                <c:pt idx="34880">
                  <c:v>3.81</c:v>
                </c:pt>
                <c:pt idx="34881">
                  <c:v>3.81</c:v>
                </c:pt>
                <c:pt idx="34882">
                  <c:v>3.81</c:v>
                </c:pt>
                <c:pt idx="34883">
                  <c:v>3.81</c:v>
                </c:pt>
                <c:pt idx="34884">
                  <c:v>3.81</c:v>
                </c:pt>
                <c:pt idx="34885">
                  <c:v>3.81</c:v>
                </c:pt>
                <c:pt idx="34886">
                  <c:v>3.81</c:v>
                </c:pt>
                <c:pt idx="34887">
                  <c:v>3.81</c:v>
                </c:pt>
                <c:pt idx="34888">
                  <c:v>3.81</c:v>
                </c:pt>
                <c:pt idx="34889">
                  <c:v>3.81</c:v>
                </c:pt>
                <c:pt idx="34890">
                  <c:v>3.8</c:v>
                </c:pt>
                <c:pt idx="34891">
                  <c:v>3.8</c:v>
                </c:pt>
                <c:pt idx="34892">
                  <c:v>3.8</c:v>
                </c:pt>
                <c:pt idx="34893">
                  <c:v>3.8</c:v>
                </c:pt>
                <c:pt idx="34894">
                  <c:v>3.8</c:v>
                </c:pt>
                <c:pt idx="34895">
                  <c:v>3.8</c:v>
                </c:pt>
                <c:pt idx="34896">
                  <c:v>3.8</c:v>
                </c:pt>
                <c:pt idx="34897">
                  <c:v>3.8</c:v>
                </c:pt>
                <c:pt idx="34898">
                  <c:v>3.79</c:v>
                </c:pt>
                <c:pt idx="34899">
                  <c:v>3.79</c:v>
                </c:pt>
                <c:pt idx="34900">
                  <c:v>3.79</c:v>
                </c:pt>
                <c:pt idx="34901">
                  <c:v>3.78</c:v>
                </c:pt>
                <c:pt idx="34902">
                  <c:v>3.78</c:v>
                </c:pt>
                <c:pt idx="34903">
                  <c:v>3.78</c:v>
                </c:pt>
                <c:pt idx="34904">
                  <c:v>3.77</c:v>
                </c:pt>
                <c:pt idx="34905">
                  <c:v>3.77</c:v>
                </c:pt>
                <c:pt idx="34906">
                  <c:v>3.77</c:v>
                </c:pt>
                <c:pt idx="34907">
                  <c:v>3.77</c:v>
                </c:pt>
                <c:pt idx="34908">
                  <c:v>3.77</c:v>
                </c:pt>
                <c:pt idx="34909">
                  <c:v>3.76</c:v>
                </c:pt>
                <c:pt idx="34910">
                  <c:v>3.76</c:v>
                </c:pt>
                <c:pt idx="34911">
                  <c:v>3.76</c:v>
                </c:pt>
                <c:pt idx="34912">
                  <c:v>3.75</c:v>
                </c:pt>
                <c:pt idx="34913">
                  <c:v>3.75</c:v>
                </c:pt>
                <c:pt idx="34914">
                  <c:v>3.75</c:v>
                </c:pt>
                <c:pt idx="34915">
                  <c:v>3.74</c:v>
                </c:pt>
                <c:pt idx="34916">
                  <c:v>3.74</c:v>
                </c:pt>
                <c:pt idx="34917">
                  <c:v>3.74</c:v>
                </c:pt>
                <c:pt idx="34918">
                  <c:v>3.74</c:v>
                </c:pt>
                <c:pt idx="34919">
                  <c:v>3.74</c:v>
                </c:pt>
                <c:pt idx="34920">
                  <c:v>3.74</c:v>
                </c:pt>
                <c:pt idx="34921">
                  <c:v>3.73</c:v>
                </c:pt>
                <c:pt idx="34922">
                  <c:v>3.72</c:v>
                </c:pt>
                <c:pt idx="34923">
                  <c:v>3.72</c:v>
                </c:pt>
                <c:pt idx="34924">
                  <c:v>3.72</c:v>
                </c:pt>
                <c:pt idx="34925">
                  <c:v>3.72</c:v>
                </c:pt>
                <c:pt idx="34926">
                  <c:v>3.71</c:v>
                </c:pt>
                <c:pt idx="34927">
                  <c:v>3.71</c:v>
                </c:pt>
                <c:pt idx="34928">
                  <c:v>3.7</c:v>
                </c:pt>
                <c:pt idx="34929">
                  <c:v>3.7</c:v>
                </c:pt>
                <c:pt idx="34930">
                  <c:v>3.7</c:v>
                </c:pt>
                <c:pt idx="34931">
                  <c:v>3.7</c:v>
                </c:pt>
                <c:pt idx="34932">
                  <c:v>3.69</c:v>
                </c:pt>
                <c:pt idx="34933">
                  <c:v>3.69</c:v>
                </c:pt>
                <c:pt idx="34934">
                  <c:v>3.69</c:v>
                </c:pt>
                <c:pt idx="34935">
                  <c:v>3.69</c:v>
                </c:pt>
                <c:pt idx="34936">
                  <c:v>3.68</c:v>
                </c:pt>
                <c:pt idx="34937">
                  <c:v>3.68</c:v>
                </c:pt>
                <c:pt idx="34938">
                  <c:v>3.68</c:v>
                </c:pt>
                <c:pt idx="34939">
                  <c:v>3.67</c:v>
                </c:pt>
                <c:pt idx="34940">
                  <c:v>3.67</c:v>
                </c:pt>
                <c:pt idx="34941">
                  <c:v>3.67</c:v>
                </c:pt>
                <c:pt idx="34942">
                  <c:v>3.67</c:v>
                </c:pt>
                <c:pt idx="34943">
                  <c:v>3.67</c:v>
                </c:pt>
                <c:pt idx="34944">
                  <c:v>3.67</c:v>
                </c:pt>
                <c:pt idx="34945">
                  <c:v>3.66</c:v>
                </c:pt>
                <c:pt idx="34946">
                  <c:v>3.66</c:v>
                </c:pt>
                <c:pt idx="34947">
                  <c:v>3.65</c:v>
                </c:pt>
                <c:pt idx="34948">
                  <c:v>3.65</c:v>
                </c:pt>
                <c:pt idx="34949">
                  <c:v>3.65</c:v>
                </c:pt>
                <c:pt idx="34950">
                  <c:v>3.64</c:v>
                </c:pt>
                <c:pt idx="34951">
                  <c:v>3.64</c:v>
                </c:pt>
                <c:pt idx="34952">
                  <c:v>3.64</c:v>
                </c:pt>
                <c:pt idx="34953">
                  <c:v>3.64</c:v>
                </c:pt>
                <c:pt idx="34954">
                  <c:v>3.64</c:v>
                </c:pt>
                <c:pt idx="34955">
                  <c:v>3.64</c:v>
                </c:pt>
                <c:pt idx="34956">
                  <c:v>3.63</c:v>
                </c:pt>
                <c:pt idx="34957">
                  <c:v>3.64</c:v>
                </c:pt>
                <c:pt idx="34958">
                  <c:v>3.63</c:v>
                </c:pt>
                <c:pt idx="34959">
                  <c:v>3.63</c:v>
                </c:pt>
                <c:pt idx="34960">
                  <c:v>3.63</c:v>
                </c:pt>
                <c:pt idx="34961">
                  <c:v>3.62</c:v>
                </c:pt>
                <c:pt idx="34962">
                  <c:v>3.62</c:v>
                </c:pt>
                <c:pt idx="34963">
                  <c:v>3.62</c:v>
                </c:pt>
                <c:pt idx="34964">
                  <c:v>3.62</c:v>
                </c:pt>
                <c:pt idx="34965">
                  <c:v>3.62</c:v>
                </c:pt>
                <c:pt idx="34966">
                  <c:v>3.62</c:v>
                </c:pt>
                <c:pt idx="34967">
                  <c:v>3.62</c:v>
                </c:pt>
                <c:pt idx="34968">
                  <c:v>3.62</c:v>
                </c:pt>
                <c:pt idx="34969">
                  <c:v>3.62</c:v>
                </c:pt>
                <c:pt idx="34970">
                  <c:v>3.61</c:v>
                </c:pt>
                <c:pt idx="34971">
                  <c:v>3.61</c:v>
                </c:pt>
                <c:pt idx="34972">
                  <c:v>3.61</c:v>
                </c:pt>
                <c:pt idx="34973">
                  <c:v>3.61</c:v>
                </c:pt>
                <c:pt idx="34974">
                  <c:v>3.61</c:v>
                </c:pt>
                <c:pt idx="34975">
                  <c:v>3.61</c:v>
                </c:pt>
                <c:pt idx="34976">
                  <c:v>3.61</c:v>
                </c:pt>
                <c:pt idx="34977">
                  <c:v>3.61</c:v>
                </c:pt>
                <c:pt idx="34978">
                  <c:v>3.61</c:v>
                </c:pt>
                <c:pt idx="34979">
                  <c:v>3.61</c:v>
                </c:pt>
                <c:pt idx="34980">
                  <c:v>3.61</c:v>
                </c:pt>
                <c:pt idx="34981">
                  <c:v>3.61</c:v>
                </c:pt>
                <c:pt idx="34982">
                  <c:v>3.61</c:v>
                </c:pt>
                <c:pt idx="34983">
                  <c:v>3.61</c:v>
                </c:pt>
                <c:pt idx="34984">
                  <c:v>3.61</c:v>
                </c:pt>
                <c:pt idx="34985">
                  <c:v>3.61</c:v>
                </c:pt>
                <c:pt idx="34986">
                  <c:v>3.61</c:v>
                </c:pt>
                <c:pt idx="34987">
                  <c:v>3.61</c:v>
                </c:pt>
                <c:pt idx="34988">
                  <c:v>3.61</c:v>
                </c:pt>
                <c:pt idx="34989">
                  <c:v>3.61</c:v>
                </c:pt>
                <c:pt idx="34990">
                  <c:v>3.61</c:v>
                </c:pt>
                <c:pt idx="34991">
                  <c:v>3.61</c:v>
                </c:pt>
                <c:pt idx="34992">
                  <c:v>3.61</c:v>
                </c:pt>
                <c:pt idx="34993">
                  <c:v>3.61</c:v>
                </c:pt>
                <c:pt idx="34994">
                  <c:v>3.61</c:v>
                </c:pt>
                <c:pt idx="34995">
                  <c:v>3.61</c:v>
                </c:pt>
                <c:pt idx="34996">
                  <c:v>3.61</c:v>
                </c:pt>
                <c:pt idx="34997">
                  <c:v>3.62</c:v>
                </c:pt>
                <c:pt idx="34998">
                  <c:v>3.61</c:v>
                </c:pt>
                <c:pt idx="34999">
                  <c:v>3.61</c:v>
                </c:pt>
                <c:pt idx="35000">
                  <c:v>3.61</c:v>
                </c:pt>
                <c:pt idx="35001">
                  <c:v>3.61</c:v>
                </c:pt>
                <c:pt idx="35002">
                  <c:v>3.62</c:v>
                </c:pt>
                <c:pt idx="35003">
                  <c:v>3.62</c:v>
                </c:pt>
                <c:pt idx="35004">
                  <c:v>3.62</c:v>
                </c:pt>
                <c:pt idx="35005">
                  <c:v>3.62</c:v>
                </c:pt>
                <c:pt idx="35006">
                  <c:v>3.62</c:v>
                </c:pt>
                <c:pt idx="35007">
                  <c:v>3.62</c:v>
                </c:pt>
                <c:pt idx="35008">
                  <c:v>3.62</c:v>
                </c:pt>
                <c:pt idx="35009">
                  <c:v>3.62</c:v>
                </c:pt>
                <c:pt idx="35010">
                  <c:v>3.62</c:v>
                </c:pt>
                <c:pt idx="35011">
                  <c:v>3.62</c:v>
                </c:pt>
                <c:pt idx="35012">
                  <c:v>3.62</c:v>
                </c:pt>
                <c:pt idx="35013">
                  <c:v>3.62</c:v>
                </c:pt>
                <c:pt idx="35014">
                  <c:v>3.62</c:v>
                </c:pt>
                <c:pt idx="35015">
                  <c:v>3.62</c:v>
                </c:pt>
                <c:pt idx="35016">
                  <c:v>3.63</c:v>
                </c:pt>
                <c:pt idx="35017">
                  <c:v>3.62</c:v>
                </c:pt>
                <c:pt idx="35018">
                  <c:v>3.63</c:v>
                </c:pt>
                <c:pt idx="35019">
                  <c:v>3.62</c:v>
                </c:pt>
                <c:pt idx="35020">
                  <c:v>3.62</c:v>
                </c:pt>
                <c:pt idx="35021">
                  <c:v>3.63</c:v>
                </c:pt>
                <c:pt idx="35022">
                  <c:v>3.63</c:v>
                </c:pt>
                <c:pt idx="35023">
                  <c:v>3.63</c:v>
                </c:pt>
                <c:pt idx="35024">
                  <c:v>3.63</c:v>
                </c:pt>
                <c:pt idx="35025">
                  <c:v>3.63</c:v>
                </c:pt>
                <c:pt idx="35026">
                  <c:v>3.63</c:v>
                </c:pt>
                <c:pt idx="35027">
                  <c:v>3.63</c:v>
                </c:pt>
                <c:pt idx="35028">
                  <c:v>3.62</c:v>
                </c:pt>
                <c:pt idx="35029">
                  <c:v>3.63</c:v>
                </c:pt>
                <c:pt idx="35030">
                  <c:v>3.63</c:v>
                </c:pt>
                <c:pt idx="35031">
                  <c:v>3.63</c:v>
                </c:pt>
                <c:pt idx="35032">
                  <c:v>3.63</c:v>
                </c:pt>
                <c:pt idx="35033">
                  <c:v>3.63</c:v>
                </c:pt>
                <c:pt idx="35034">
                  <c:v>3.63</c:v>
                </c:pt>
                <c:pt idx="35035">
                  <c:v>3.63</c:v>
                </c:pt>
                <c:pt idx="35036">
                  <c:v>3.63</c:v>
                </c:pt>
                <c:pt idx="35037">
                  <c:v>3.63</c:v>
                </c:pt>
                <c:pt idx="35038">
                  <c:v>3.63</c:v>
                </c:pt>
                <c:pt idx="35039">
                  <c:v>3.63</c:v>
                </c:pt>
                <c:pt idx="35040">
                  <c:v>3.64</c:v>
                </c:pt>
                <c:pt idx="35041">
                  <c:v>3.63</c:v>
                </c:pt>
                <c:pt idx="35042">
                  <c:v>3.63</c:v>
                </c:pt>
                <c:pt idx="35043">
                  <c:v>3.63</c:v>
                </c:pt>
                <c:pt idx="35044">
                  <c:v>3.63</c:v>
                </c:pt>
                <c:pt idx="35045">
                  <c:v>3.63</c:v>
                </c:pt>
                <c:pt idx="35046">
                  <c:v>3.63</c:v>
                </c:pt>
                <c:pt idx="35047">
                  <c:v>3.62</c:v>
                </c:pt>
                <c:pt idx="35048">
                  <c:v>3.62</c:v>
                </c:pt>
                <c:pt idx="35049">
                  <c:v>3.62</c:v>
                </c:pt>
                <c:pt idx="35050">
                  <c:v>3.62</c:v>
                </c:pt>
                <c:pt idx="35051">
                  <c:v>3.62</c:v>
                </c:pt>
                <c:pt idx="35052">
                  <c:v>3.62</c:v>
                </c:pt>
                <c:pt idx="35053">
                  <c:v>3.62</c:v>
                </c:pt>
                <c:pt idx="35054">
                  <c:v>3.62</c:v>
                </c:pt>
                <c:pt idx="35055">
                  <c:v>3.62</c:v>
                </c:pt>
                <c:pt idx="35056">
                  <c:v>3.62</c:v>
                </c:pt>
                <c:pt idx="35057">
                  <c:v>3.62</c:v>
                </c:pt>
                <c:pt idx="35058">
                  <c:v>3.61</c:v>
                </c:pt>
                <c:pt idx="35059">
                  <c:v>3.62</c:v>
                </c:pt>
                <c:pt idx="35060">
                  <c:v>3.62</c:v>
                </c:pt>
                <c:pt idx="35061">
                  <c:v>3.62</c:v>
                </c:pt>
                <c:pt idx="35062">
                  <c:v>3.62</c:v>
                </c:pt>
                <c:pt idx="35063">
                  <c:v>3.62</c:v>
                </c:pt>
                <c:pt idx="35064">
                  <c:v>3.62</c:v>
                </c:pt>
                <c:pt idx="35065">
                  <c:v>3.62</c:v>
                </c:pt>
                <c:pt idx="35066">
                  <c:v>3.62</c:v>
                </c:pt>
                <c:pt idx="35067">
                  <c:v>3.61</c:v>
                </c:pt>
                <c:pt idx="35068">
                  <c:v>3.62</c:v>
                </c:pt>
                <c:pt idx="35069">
                  <c:v>3.62</c:v>
                </c:pt>
                <c:pt idx="35070">
                  <c:v>3.61</c:v>
                </c:pt>
                <c:pt idx="35071">
                  <c:v>3.61</c:v>
                </c:pt>
                <c:pt idx="35072">
                  <c:v>3.61</c:v>
                </c:pt>
                <c:pt idx="35073">
                  <c:v>3.61</c:v>
                </c:pt>
                <c:pt idx="35074">
                  <c:v>3.61</c:v>
                </c:pt>
                <c:pt idx="35075">
                  <c:v>3.61</c:v>
                </c:pt>
                <c:pt idx="35076">
                  <c:v>3.61</c:v>
                </c:pt>
                <c:pt idx="35077">
                  <c:v>3.61</c:v>
                </c:pt>
                <c:pt idx="35078">
                  <c:v>3.61</c:v>
                </c:pt>
                <c:pt idx="35079">
                  <c:v>3.61</c:v>
                </c:pt>
                <c:pt idx="35080">
                  <c:v>3.6</c:v>
                </c:pt>
                <c:pt idx="35081">
                  <c:v>3.6</c:v>
                </c:pt>
                <c:pt idx="35082">
                  <c:v>3.6</c:v>
                </c:pt>
                <c:pt idx="35083">
                  <c:v>3.6</c:v>
                </c:pt>
                <c:pt idx="35084">
                  <c:v>3.6</c:v>
                </c:pt>
                <c:pt idx="35085">
                  <c:v>3.6</c:v>
                </c:pt>
                <c:pt idx="35086">
                  <c:v>3.6</c:v>
                </c:pt>
                <c:pt idx="35087">
                  <c:v>3.6</c:v>
                </c:pt>
                <c:pt idx="35088">
                  <c:v>3.6</c:v>
                </c:pt>
                <c:pt idx="35089">
                  <c:v>3.59</c:v>
                </c:pt>
                <c:pt idx="35090">
                  <c:v>3.59</c:v>
                </c:pt>
                <c:pt idx="35091">
                  <c:v>3.59</c:v>
                </c:pt>
                <c:pt idx="35092">
                  <c:v>3.59</c:v>
                </c:pt>
                <c:pt idx="35093">
                  <c:v>3.59</c:v>
                </c:pt>
                <c:pt idx="35094">
                  <c:v>3.59</c:v>
                </c:pt>
                <c:pt idx="35095">
                  <c:v>3.59</c:v>
                </c:pt>
                <c:pt idx="35096">
                  <c:v>3.59</c:v>
                </c:pt>
                <c:pt idx="35097">
                  <c:v>3.59</c:v>
                </c:pt>
                <c:pt idx="35098">
                  <c:v>3.58</c:v>
                </c:pt>
                <c:pt idx="35099">
                  <c:v>3.58</c:v>
                </c:pt>
                <c:pt idx="35100">
                  <c:v>3.58</c:v>
                </c:pt>
                <c:pt idx="35101">
                  <c:v>3.58</c:v>
                </c:pt>
                <c:pt idx="35102">
                  <c:v>3.58</c:v>
                </c:pt>
                <c:pt idx="35103">
                  <c:v>3.58</c:v>
                </c:pt>
                <c:pt idx="35104">
                  <c:v>3.58</c:v>
                </c:pt>
                <c:pt idx="35105">
                  <c:v>3.58</c:v>
                </c:pt>
                <c:pt idx="35106">
                  <c:v>3.58</c:v>
                </c:pt>
                <c:pt idx="35107">
                  <c:v>3.58</c:v>
                </c:pt>
                <c:pt idx="35108">
                  <c:v>3.58</c:v>
                </c:pt>
                <c:pt idx="35109">
                  <c:v>3.58</c:v>
                </c:pt>
                <c:pt idx="35110">
                  <c:v>3.57</c:v>
                </c:pt>
                <c:pt idx="35111">
                  <c:v>3.57</c:v>
                </c:pt>
                <c:pt idx="35112">
                  <c:v>3.57</c:v>
                </c:pt>
                <c:pt idx="35113">
                  <c:v>3.57</c:v>
                </c:pt>
                <c:pt idx="35114">
                  <c:v>3.57</c:v>
                </c:pt>
                <c:pt idx="35115">
                  <c:v>3.57</c:v>
                </c:pt>
                <c:pt idx="35116">
                  <c:v>3.57</c:v>
                </c:pt>
                <c:pt idx="35117">
                  <c:v>3.57</c:v>
                </c:pt>
                <c:pt idx="35118">
                  <c:v>3.56</c:v>
                </c:pt>
                <c:pt idx="35119">
                  <c:v>3.56</c:v>
                </c:pt>
                <c:pt idx="35120">
                  <c:v>3.56</c:v>
                </c:pt>
                <c:pt idx="35121">
                  <c:v>3.56</c:v>
                </c:pt>
                <c:pt idx="35122">
                  <c:v>3.55</c:v>
                </c:pt>
                <c:pt idx="35123">
                  <c:v>3.55</c:v>
                </c:pt>
                <c:pt idx="35124">
                  <c:v>3.55</c:v>
                </c:pt>
                <c:pt idx="35125">
                  <c:v>3.54</c:v>
                </c:pt>
                <c:pt idx="35126">
                  <c:v>3.54</c:v>
                </c:pt>
                <c:pt idx="35127">
                  <c:v>3.54</c:v>
                </c:pt>
                <c:pt idx="35128">
                  <c:v>3.54</c:v>
                </c:pt>
                <c:pt idx="35129">
                  <c:v>3.53</c:v>
                </c:pt>
                <c:pt idx="35130">
                  <c:v>3.53</c:v>
                </c:pt>
                <c:pt idx="35131">
                  <c:v>3.53</c:v>
                </c:pt>
                <c:pt idx="35132">
                  <c:v>3.52</c:v>
                </c:pt>
                <c:pt idx="35133">
                  <c:v>3.52</c:v>
                </c:pt>
                <c:pt idx="35134">
                  <c:v>3.51</c:v>
                </c:pt>
                <c:pt idx="35135">
                  <c:v>3.51</c:v>
                </c:pt>
                <c:pt idx="35136">
                  <c:v>3.51</c:v>
                </c:pt>
                <c:pt idx="35137">
                  <c:v>3.5</c:v>
                </c:pt>
                <c:pt idx="35138">
                  <c:v>3.5</c:v>
                </c:pt>
                <c:pt idx="35139">
                  <c:v>3.5</c:v>
                </c:pt>
                <c:pt idx="35140">
                  <c:v>3.49</c:v>
                </c:pt>
                <c:pt idx="35141">
                  <c:v>3.49</c:v>
                </c:pt>
                <c:pt idx="35142">
                  <c:v>3.49</c:v>
                </c:pt>
                <c:pt idx="35143">
                  <c:v>3.49</c:v>
                </c:pt>
                <c:pt idx="35144">
                  <c:v>3.48</c:v>
                </c:pt>
                <c:pt idx="35145">
                  <c:v>3.48</c:v>
                </c:pt>
                <c:pt idx="35146">
                  <c:v>3.48</c:v>
                </c:pt>
                <c:pt idx="35147">
                  <c:v>3.48</c:v>
                </c:pt>
                <c:pt idx="35148">
                  <c:v>3.47</c:v>
                </c:pt>
                <c:pt idx="35149">
                  <c:v>3.47</c:v>
                </c:pt>
                <c:pt idx="35150">
                  <c:v>3.46</c:v>
                </c:pt>
                <c:pt idx="35151">
                  <c:v>3.46</c:v>
                </c:pt>
                <c:pt idx="35152">
                  <c:v>3.46</c:v>
                </c:pt>
                <c:pt idx="35153">
                  <c:v>3.45</c:v>
                </c:pt>
                <c:pt idx="35154">
                  <c:v>3.45</c:v>
                </c:pt>
                <c:pt idx="35155">
                  <c:v>3.45</c:v>
                </c:pt>
                <c:pt idx="35156">
                  <c:v>3.44</c:v>
                </c:pt>
                <c:pt idx="35157">
                  <c:v>3.44</c:v>
                </c:pt>
                <c:pt idx="35158">
                  <c:v>3.43</c:v>
                </c:pt>
                <c:pt idx="35159">
                  <c:v>3.43</c:v>
                </c:pt>
                <c:pt idx="35160">
                  <c:v>3.43</c:v>
                </c:pt>
                <c:pt idx="35161">
                  <c:v>3.43</c:v>
                </c:pt>
                <c:pt idx="35162">
                  <c:v>3.43</c:v>
                </c:pt>
                <c:pt idx="35163">
                  <c:v>3.43</c:v>
                </c:pt>
                <c:pt idx="35164">
                  <c:v>3.42</c:v>
                </c:pt>
                <c:pt idx="35165">
                  <c:v>3.42</c:v>
                </c:pt>
                <c:pt idx="35166">
                  <c:v>3.42</c:v>
                </c:pt>
                <c:pt idx="35167">
                  <c:v>3.42</c:v>
                </c:pt>
                <c:pt idx="35168">
                  <c:v>3.42</c:v>
                </c:pt>
                <c:pt idx="35169">
                  <c:v>3.42</c:v>
                </c:pt>
                <c:pt idx="35170">
                  <c:v>3.42</c:v>
                </c:pt>
                <c:pt idx="35171">
                  <c:v>3.42</c:v>
                </c:pt>
                <c:pt idx="35172">
                  <c:v>3.42</c:v>
                </c:pt>
                <c:pt idx="35173">
                  <c:v>3.42</c:v>
                </c:pt>
                <c:pt idx="35174">
                  <c:v>3.42</c:v>
                </c:pt>
                <c:pt idx="35175">
                  <c:v>3.41</c:v>
                </c:pt>
                <c:pt idx="35176">
                  <c:v>3.41</c:v>
                </c:pt>
                <c:pt idx="35177">
                  <c:v>3.41</c:v>
                </c:pt>
                <c:pt idx="35178">
                  <c:v>3.4</c:v>
                </c:pt>
                <c:pt idx="35179">
                  <c:v>3.4</c:v>
                </c:pt>
                <c:pt idx="35180">
                  <c:v>3.4</c:v>
                </c:pt>
                <c:pt idx="35181">
                  <c:v>3.4</c:v>
                </c:pt>
                <c:pt idx="35182">
                  <c:v>3.41</c:v>
                </c:pt>
                <c:pt idx="35183">
                  <c:v>3.4</c:v>
                </c:pt>
                <c:pt idx="35184">
                  <c:v>3.4</c:v>
                </c:pt>
                <c:pt idx="35185">
                  <c:v>3.41</c:v>
                </c:pt>
                <c:pt idx="35186">
                  <c:v>3.41</c:v>
                </c:pt>
                <c:pt idx="35187">
                  <c:v>3.4</c:v>
                </c:pt>
                <c:pt idx="35188">
                  <c:v>3.4</c:v>
                </c:pt>
                <c:pt idx="35189">
                  <c:v>3.4</c:v>
                </c:pt>
                <c:pt idx="35190">
                  <c:v>3.4</c:v>
                </c:pt>
                <c:pt idx="35191">
                  <c:v>3.4</c:v>
                </c:pt>
                <c:pt idx="35192">
                  <c:v>3.41</c:v>
                </c:pt>
                <c:pt idx="35193">
                  <c:v>3.4</c:v>
                </c:pt>
                <c:pt idx="35194">
                  <c:v>3.41</c:v>
                </c:pt>
                <c:pt idx="35195">
                  <c:v>3.41</c:v>
                </c:pt>
                <c:pt idx="35196">
                  <c:v>3.41</c:v>
                </c:pt>
                <c:pt idx="35197">
                  <c:v>3.41</c:v>
                </c:pt>
                <c:pt idx="35198">
                  <c:v>3.42</c:v>
                </c:pt>
                <c:pt idx="35199">
                  <c:v>3.42</c:v>
                </c:pt>
                <c:pt idx="35200">
                  <c:v>3.42</c:v>
                </c:pt>
                <c:pt idx="35201">
                  <c:v>3.43</c:v>
                </c:pt>
                <c:pt idx="35202">
                  <c:v>3.43</c:v>
                </c:pt>
                <c:pt idx="35203">
                  <c:v>3.44</c:v>
                </c:pt>
                <c:pt idx="35204">
                  <c:v>3.44</c:v>
                </c:pt>
                <c:pt idx="35205">
                  <c:v>3.44</c:v>
                </c:pt>
                <c:pt idx="35206">
                  <c:v>3.45</c:v>
                </c:pt>
                <c:pt idx="35207">
                  <c:v>3.45</c:v>
                </c:pt>
                <c:pt idx="35208">
                  <c:v>3.45</c:v>
                </c:pt>
                <c:pt idx="35209">
                  <c:v>3.46</c:v>
                </c:pt>
                <c:pt idx="35210">
                  <c:v>3.46</c:v>
                </c:pt>
                <c:pt idx="35211">
                  <c:v>3.47</c:v>
                </c:pt>
                <c:pt idx="35212">
                  <c:v>3.47</c:v>
                </c:pt>
                <c:pt idx="35213">
                  <c:v>3.48</c:v>
                </c:pt>
                <c:pt idx="35214">
                  <c:v>3.48</c:v>
                </c:pt>
                <c:pt idx="35215">
                  <c:v>3.49</c:v>
                </c:pt>
                <c:pt idx="35216">
                  <c:v>3.49</c:v>
                </c:pt>
                <c:pt idx="35217">
                  <c:v>3.5</c:v>
                </c:pt>
                <c:pt idx="35218">
                  <c:v>3.5</c:v>
                </c:pt>
                <c:pt idx="35219">
                  <c:v>3.51</c:v>
                </c:pt>
                <c:pt idx="35220">
                  <c:v>3.52</c:v>
                </c:pt>
                <c:pt idx="35221">
                  <c:v>3.52</c:v>
                </c:pt>
                <c:pt idx="35222">
                  <c:v>3.52</c:v>
                </c:pt>
                <c:pt idx="35223">
                  <c:v>3.53</c:v>
                </c:pt>
                <c:pt idx="35224">
                  <c:v>3.54</c:v>
                </c:pt>
                <c:pt idx="35225">
                  <c:v>3.54</c:v>
                </c:pt>
                <c:pt idx="35226">
                  <c:v>3.55</c:v>
                </c:pt>
                <c:pt idx="35227">
                  <c:v>3.56</c:v>
                </c:pt>
                <c:pt idx="35228">
                  <c:v>3.56</c:v>
                </c:pt>
                <c:pt idx="35229">
                  <c:v>3.57</c:v>
                </c:pt>
                <c:pt idx="35230">
                  <c:v>3.58</c:v>
                </c:pt>
                <c:pt idx="35231">
                  <c:v>3.59</c:v>
                </c:pt>
                <c:pt idx="35232">
                  <c:v>3.6</c:v>
                </c:pt>
                <c:pt idx="35233">
                  <c:v>3.6</c:v>
                </c:pt>
                <c:pt idx="35234">
                  <c:v>3.61</c:v>
                </c:pt>
                <c:pt idx="35235">
                  <c:v>3.61</c:v>
                </c:pt>
                <c:pt idx="35236">
                  <c:v>3.62</c:v>
                </c:pt>
                <c:pt idx="35237">
                  <c:v>3.62</c:v>
                </c:pt>
                <c:pt idx="35238">
                  <c:v>3.62</c:v>
                </c:pt>
                <c:pt idx="35239">
                  <c:v>3.63</c:v>
                </c:pt>
                <c:pt idx="35240">
                  <c:v>3.63</c:v>
                </c:pt>
                <c:pt idx="35241">
                  <c:v>3.63</c:v>
                </c:pt>
                <c:pt idx="35242">
                  <c:v>3.63</c:v>
                </c:pt>
                <c:pt idx="35243">
                  <c:v>3.64</c:v>
                </c:pt>
                <c:pt idx="35244">
                  <c:v>3.64</c:v>
                </c:pt>
                <c:pt idx="35245">
                  <c:v>3.65</c:v>
                </c:pt>
                <c:pt idx="35246">
                  <c:v>3.66</c:v>
                </c:pt>
                <c:pt idx="35247">
                  <c:v>3.65</c:v>
                </c:pt>
                <c:pt idx="35248">
                  <c:v>3.65</c:v>
                </c:pt>
                <c:pt idx="35249">
                  <c:v>3.65</c:v>
                </c:pt>
                <c:pt idx="35250">
                  <c:v>3.66</c:v>
                </c:pt>
                <c:pt idx="35251">
                  <c:v>3.66</c:v>
                </c:pt>
                <c:pt idx="35252">
                  <c:v>3.66</c:v>
                </c:pt>
                <c:pt idx="35253">
                  <c:v>3.66</c:v>
                </c:pt>
                <c:pt idx="35254">
                  <c:v>3.67</c:v>
                </c:pt>
                <c:pt idx="35255">
                  <c:v>3.67</c:v>
                </c:pt>
                <c:pt idx="35256">
                  <c:v>3.67</c:v>
                </c:pt>
                <c:pt idx="35257">
                  <c:v>3.68</c:v>
                </c:pt>
                <c:pt idx="35258">
                  <c:v>3.68</c:v>
                </c:pt>
                <c:pt idx="35259">
                  <c:v>3.68</c:v>
                </c:pt>
                <c:pt idx="35260">
                  <c:v>3.68</c:v>
                </c:pt>
                <c:pt idx="35261">
                  <c:v>3.68</c:v>
                </c:pt>
                <c:pt idx="35262">
                  <c:v>3.68</c:v>
                </c:pt>
                <c:pt idx="35263">
                  <c:v>3.68</c:v>
                </c:pt>
                <c:pt idx="35264">
                  <c:v>3.68</c:v>
                </c:pt>
                <c:pt idx="35265">
                  <c:v>3.68</c:v>
                </c:pt>
                <c:pt idx="35266">
                  <c:v>3.68</c:v>
                </c:pt>
                <c:pt idx="35267">
                  <c:v>3.68</c:v>
                </c:pt>
                <c:pt idx="35268">
                  <c:v>3.69</c:v>
                </c:pt>
                <c:pt idx="35269">
                  <c:v>3.69</c:v>
                </c:pt>
                <c:pt idx="35270">
                  <c:v>3.68</c:v>
                </c:pt>
                <c:pt idx="35271">
                  <c:v>3.69</c:v>
                </c:pt>
                <c:pt idx="35272">
                  <c:v>3.69</c:v>
                </c:pt>
                <c:pt idx="35273">
                  <c:v>3.69</c:v>
                </c:pt>
                <c:pt idx="35274">
                  <c:v>3.69</c:v>
                </c:pt>
                <c:pt idx="35275">
                  <c:v>3.69</c:v>
                </c:pt>
                <c:pt idx="35276">
                  <c:v>3.69</c:v>
                </c:pt>
                <c:pt idx="35277">
                  <c:v>3.69</c:v>
                </c:pt>
                <c:pt idx="35278">
                  <c:v>3.69</c:v>
                </c:pt>
                <c:pt idx="35279">
                  <c:v>3.69</c:v>
                </c:pt>
                <c:pt idx="35280">
                  <c:v>3.7</c:v>
                </c:pt>
                <c:pt idx="35281">
                  <c:v>3.7</c:v>
                </c:pt>
                <c:pt idx="35282">
                  <c:v>3.69</c:v>
                </c:pt>
                <c:pt idx="35283">
                  <c:v>3.69</c:v>
                </c:pt>
                <c:pt idx="35284">
                  <c:v>3.69</c:v>
                </c:pt>
                <c:pt idx="35285">
                  <c:v>3.69</c:v>
                </c:pt>
                <c:pt idx="35286">
                  <c:v>3.69</c:v>
                </c:pt>
                <c:pt idx="35287">
                  <c:v>3.69</c:v>
                </c:pt>
                <c:pt idx="35288">
                  <c:v>3.69</c:v>
                </c:pt>
                <c:pt idx="35289">
                  <c:v>3.69</c:v>
                </c:pt>
                <c:pt idx="35290">
                  <c:v>3.69</c:v>
                </c:pt>
                <c:pt idx="35291">
                  <c:v>3.69</c:v>
                </c:pt>
                <c:pt idx="35292">
                  <c:v>3.69</c:v>
                </c:pt>
                <c:pt idx="35293">
                  <c:v>3.69</c:v>
                </c:pt>
                <c:pt idx="35294">
                  <c:v>3.69</c:v>
                </c:pt>
                <c:pt idx="35295">
                  <c:v>3.69</c:v>
                </c:pt>
                <c:pt idx="35296">
                  <c:v>3.69</c:v>
                </c:pt>
                <c:pt idx="35297">
                  <c:v>3.68</c:v>
                </c:pt>
                <c:pt idx="35298">
                  <c:v>3.68</c:v>
                </c:pt>
                <c:pt idx="35299">
                  <c:v>3.69</c:v>
                </c:pt>
                <c:pt idx="35300">
                  <c:v>3.68</c:v>
                </c:pt>
                <c:pt idx="35301">
                  <c:v>3.68</c:v>
                </c:pt>
                <c:pt idx="35302">
                  <c:v>3.68</c:v>
                </c:pt>
                <c:pt idx="35303">
                  <c:v>3.68</c:v>
                </c:pt>
                <c:pt idx="35304">
                  <c:v>3.68</c:v>
                </c:pt>
                <c:pt idx="35305">
                  <c:v>3.68</c:v>
                </c:pt>
                <c:pt idx="35306">
                  <c:v>3.68</c:v>
                </c:pt>
                <c:pt idx="35307">
                  <c:v>3.68</c:v>
                </c:pt>
                <c:pt idx="35308">
                  <c:v>3.68</c:v>
                </c:pt>
                <c:pt idx="35309">
                  <c:v>3.68</c:v>
                </c:pt>
                <c:pt idx="35310">
                  <c:v>3.68</c:v>
                </c:pt>
                <c:pt idx="35311">
                  <c:v>3.68</c:v>
                </c:pt>
                <c:pt idx="35312">
                  <c:v>3.67</c:v>
                </c:pt>
                <c:pt idx="35313">
                  <c:v>3.67</c:v>
                </c:pt>
                <c:pt idx="35314">
                  <c:v>3.67</c:v>
                </c:pt>
                <c:pt idx="35315">
                  <c:v>3.67</c:v>
                </c:pt>
                <c:pt idx="35316">
                  <c:v>3.67</c:v>
                </c:pt>
                <c:pt idx="35317">
                  <c:v>3.68</c:v>
                </c:pt>
                <c:pt idx="35318">
                  <c:v>3.68</c:v>
                </c:pt>
                <c:pt idx="35319">
                  <c:v>3.68</c:v>
                </c:pt>
                <c:pt idx="35320">
                  <c:v>3.68</c:v>
                </c:pt>
                <c:pt idx="35321">
                  <c:v>3.68</c:v>
                </c:pt>
                <c:pt idx="35322">
                  <c:v>3.68</c:v>
                </c:pt>
                <c:pt idx="35323">
                  <c:v>3.68</c:v>
                </c:pt>
                <c:pt idx="35324">
                  <c:v>3.67</c:v>
                </c:pt>
                <c:pt idx="35325">
                  <c:v>3.68</c:v>
                </c:pt>
                <c:pt idx="35326">
                  <c:v>3.68</c:v>
                </c:pt>
                <c:pt idx="35327">
                  <c:v>3.67</c:v>
                </c:pt>
                <c:pt idx="35328">
                  <c:v>3.68</c:v>
                </c:pt>
                <c:pt idx="35329">
                  <c:v>3.68</c:v>
                </c:pt>
                <c:pt idx="35330">
                  <c:v>3.67</c:v>
                </c:pt>
                <c:pt idx="35331">
                  <c:v>3.68</c:v>
                </c:pt>
                <c:pt idx="35332">
                  <c:v>3.68</c:v>
                </c:pt>
                <c:pt idx="35333">
                  <c:v>3.68</c:v>
                </c:pt>
                <c:pt idx="35334">
                  <c:v>3.68</c:v>
                </c:pt>
                <c:pt idx="35335">
                  <c:v>3.68</c:v>
                </c:pt>
                <c:pt idx="35336">
                  <c:v>3.68</c:v>
                </c:pt>
                <c:pt idx="35337">
                  <c:v>3.68</c:v>
                </c:pt>
                <c:pt idx="35338">
                  <c:v>3.68</c:v>
                </c:pt>
                <c:pt idx="35339">
                  <c:v>3.69</c:v>
                </c:pt>
                <c:pt idx="35340">
                  <c:v>3.69</c:v>
                </c:pt>
                <c:pt idx="35341">
                  <c:v>3.69</c:v>
                </c:pt>
                <c:pt idx="35342">
                  <c:v>3.69</c:v>
                </c:pt>
                <c:pt idx="35343">
                  <c:v>3.69</c:v>
                </c:pt>
                <c:pt idx="35344">
                  <c:v>3.69</c:v>
                </c:pt>
                <c:pt idx="35345">
                  <c:v>3.69</c:v>
                </c:pt>
                <c:pt idx="35346">
                  <c:v>3.69</c:v>
                </c:pt>
                <c:pt idx="35347">
                  <c:v>3.69</c:v>
                </c:pt>
                <c:pt idx="35348">
                  <c:v>3.69</c:v>
                </c:pt>
                <c:pt idx="35349">
                  <c:v>3.7</c:v>
                </c:pt>
                <c:pt idx="35350">
                  <c:v>3.7</c:v>
                </c:pt>
                <c:pt idx="35351">
                  <c:v>3.7</c:v>
                </c:pt>
                <c:pt idx="35352">
                  <c:v>3.7</c:v>
                </c:pt>
                <c:pt idx="35353">
                  <c:v>3.7</c:v>
                </c:pt>
                <c:pt idx="35354">
                  <c:v>3.71</c:v>
                </c:pt>
                <c:pt idx="35355">
                  <c:v>3.71</c:v>
                </c:pt>
                <c:pt idx="35356">
                  <c:v>3.71</c:v>
                </c:pt>
                <c:pt idx="35357">
                  <c:v>3.71</c:v>
                </c:pt>
                <c:pt idx="35358">
                  <c:v>3.71</c:v>
                </c:pt>
                <c:pt idx="35359">
                  <c:v>3.71</c:v>
                </c:pt>
                <c:pt idx="35360">
                  <c:v>3.71</c:v>
                </c:pt>
                <c:pt idx="35361">
                  <c:v>3.71</c:v>
                </c:pt>
                <c:pt idx="35362">
                  <c:v>3.72</c:v>
                </c:pt>
                <c:pt idx="35363">
                  <c:v>3.72</c:v>
                </c:pt>
                <c:pt idx="35364">
                  <c:v>3.72</c:v>
                </c:pt>
                <c:pt idx="35365">
                  <c:v>3.72</c:v>
                </c:pt>
                <c:pt idx="35366">
                  <c:v>3.73</c:v>
                </c:pt>
                <c:pt idx="35367">
                  <c:v>3.73</c:v>
                </c:pt>
                <c:pt idx="35368">
                  <c:v>3.73</c:v>
                </c:pt>
                <c:pt idx="35369">
                  <c:v>3.73</c:v>
                </c:pt>
                <c:pt idx="35370">
                  <c:v>3.73</c:v>
                </c:pt>
                <c:pt idx="35371">
                  <c:v>3.73</c:v>
                </c:pt>
                <c:pt idx="35372">
                  <c:v>3.73</c:v>
                </c:pt>
                <c:pt idx="35373">
                  <c:v>3.73</c:v>
                </c:pt>
                <c:pt idx="35374">
                  <c:v>3.74</c:v>
                </c:pt>
                <c:pt idx="35375">
                  <c:v>3.74</c:v>
                </c:pt>
                <c:pt idx="35376">
                  <c:v>3.74</c:v>
                </c:pt>
                <c:pt idx="35377">
                  <c:v>3.74</c:v>
                </c:pt>
                <c:pt idx="35378">
                  <c:v>3.75</c:v>
                </c:pt>
                <c:pt idx="35379">
                  <c:v>3.75</c:v>
                </c:pt>
                <c:pt idx="35380">
                  <c:v>3.74</c:v>
                </c:pt>
                <c:pt idx="35381">
                  <c:v>3.75</c:v>
                </c:pt>
                <c:pt idx="35382">
                  <c:v>3.75</c:v>
                </c:pt>
                <c:pt idx="35383">
                  <c:v>3.74</c:v>
                </c:pt>
                <c:pt idx="35384">
                  <c:v>3.74</c:v>
                </c:pt>
                <c:pt idx="35385">
                  <c:v>3.75</c:v>
                </c:pt>
                <c:pt idx="35386">
                  <c:v>3.75</c:v>
                </c:pt>
                <c:pt idx="35387">
                  <c:v>3.75</c:v>
                </c:pt>
                <c:pt idx="35388">
                  <c:v>3.75</c:v>
                </c:pt>
                <c:pt idx="35389">
                  <c:v>3.75</c:v>
                </c:pt>
                <c:pt idx="35390">
                  <c:v>3.75</c:v>
                </c:pt>
                <c:pt idx="35391">
                  <c:v>3.75</c:v>
                </c:pt>
                <c:pt idx="35392">
                  <c:v>3.74</c:v>
                </c:pt>
                <c:pt idx="35393">
                  <c:v>3.74</c:v>
                </c:pt>
                <c:pt idx="35394">
                  <c:v>3.74</c:v>
                </c:pt>
                <c:pt idx="35395">
                  <c:v>3.74</c:v>
                </c:pt>
                <c:pt idx="35396">
                  <c:v>3.74</c:v>
                </c:pt>
                <c:pt idx="35397">
                  <c:v>3.74</c:v>
                </c:pt>
                <c:pt idx="35398">
                  <c:v>3.74</c:v>
                </c:pt>
                <c:pt idx="35399">
                  <c:v>3.74</c:v>
                </c:pt>
                <c:pt idx="35400">
                  <c:v>3.74</c:v>
                </c:pt>
                <c:pt idx="35401">
                  <c:v>3.74</c:v>
                </c:pt>
                <c:pt idx="35402">
                  <c:v>3.74</c:v>
                </c:pt>
                <c:pt idx="35403">
                  <c:v>3.74</c:v>
                </c:pt>
                <c:pt idx="35404">
                  <c:v>3.74</c:v>
                </c:pt>
                <c:pt idx="35405">
                  <c:v>3.74</c:v>
                </c:pt>
                <c:pt idx="35406">
                  <c:v>3.74</c:v>
                </c:pt>
                <c:pt idx="35407">
                  <c:v>3.73</c:v>
                </c:pt>
                <c:pt idx="35408">
                  <c:v>3.73</c:v>
                </c:pt>
                <c:pt idx="35409">
                  <c:v>3.73</c:v>
                </c:pt>
                <c:pt idx="35410">
                  <c:v>3.73</c:v>
                </c:pt>
                <c:pt idx="35411">
                  <c:v>3.72</c:v>
                </c:pt>
                <c:pt idx="35412">
                  <c:v>3.72</c:v>
                </c:pt>
                <c:pt idx="35413">
                  <c:v>3.72</c:v>
                </c:pt>
                <c:pt idx="35414">
                  <c:v>3.72</c:v>
                </c:pt>
                <c:pt idx="35415">
                  <c:v>3.72</c:v>
                </c:pt>
                <c:pt idx="35416">
                  <c:v>3.72</c:v>
                </c:pt>
                <c:pt idx="35417">
                  <c:v>3.72</c:v>
                </c:pt>
                <c:pt idx="35418">
                  <c:v>3.71</c:v>
                </c:pt>
                <c:pt idx="35419">
                  <c:v>3.71</c:v>
                </c:pt>
                <c:pt idx="35420">
                  <c:v>3.71</c:v>
                </c:pt>
                <c:pt idx="35421">
                  <c:v>3.71</c:v>
                </c:pt>
                <c:pt idx="35422">
                  <c:v>3.71</c:v>
                </c:pt>
                <c:pt idx="35423">
                  <c:v>3.71</c:v>
                </c:pt>
                <c:pt idx="35424">
                  <c:v>3.71</c:v>
                </c:pt>
                <c:pt idx="35425">
                  <c:v>3.71</c:v>
                </c:pt>
                <c:pt idx="35426">
                  <c:v>3.7</c:v>
                </c:pt>
                <c:pt idx="35427">
                  <c:v>3.7</c:v>
                </c:pt>
                <c:pt idx="35428">
                  <c:v>3.7</c:v>
                </c:pt>
                <c:pt idx="35429">
                  <c:v>3.7</c:v>
                </c:pt>
                <c:pt idx="35430">
                  <c:v>3.7</c:v>
                </c:pt>
                <c:pt idx="35431">
                  <c:v>3.7</c:v>
                </c:pt>
                <c:pt idx="35432">
                  <c:v>3.7</c:v>
                </c:pt>
                <c:pt idx="35433">
                  <c:v>3.69</c:v>
                </c:pt>
                <c:pt idx="35434">
                  <c:v>3.7</c:v>
                </c:pt>
                <c:pt idx="35435">
                  <c:v>3.7</c:v>
                </c:pt>
                <c:pt idx="35436">
                  <c:v>3.7</c:v>
                </c:pt>
                <c:pt idx="35437">
                  <c:v>3.69</c:v>
                </c:pt>
                <c:pt idx="35438">
                  <c:v>3.69</c:v>
                </c:pt>
                <c:pt idx="35439">
                  <c:v>3.69</c:v>
                </c:pt>
                <c:pt idx="35440">
                  <c:v>3.69</c:v>
                </c:pt>
                <c:pt idx="35441">
                  <c:v>3.68</c:v>
                </c:pt>
                <c:pt idx="35442">
                  <c:v>3.68</c:v>
                </c:pt>
                <c:pt idx="35443">
                  <c:v>3.68</c:v>
                </c:pt>
                <c:pt idx="35444">
                  <c:v>3.68</c:v>
                </c:pt>
                <c:pt idx="35445">
                  <c:v>3.69</c:v>
                </c:pt>
                <c:pt idx="35446">
                  <c:v>3.68</c:v>
                </c:pt>
                <c:pt idx="35447">
                  <c:v>3.68</c:v>
                </c:pt>
                <c:pt idx="35448">
                  <c:v>3.68</c:v>
                </c:pt>
                <c:pt idx="35449">
                  <c:v>3.68</c:v>
                </c:pt>
                <c:pt idx="35450">
                  <c:v>3.68</c:v>
                </c:pt>
                <c:pt idx="35451">
                  <c:v>3.69</c:v>
                </c:pt>
                <c:pt idx="35452">
                  <c:v>3.68</c:v>
                </c:pt>
                <c:pt idx="35453">
                  <c:v>3.68</c:v>
                </c:pt>
                <c:pt idx="35454">
                  <c:v>3.68</c:v>
                </c:pt>
                <c:pt idx="35455">
                  <c:v>3.68</c:v>
                </c:pt>
                <c:pt idx="35456">
                  <c:v>3.68</c:v>
                </c:pt>
                <c:pt idx="35457">
                  <c:v>3.68</c:v>
                </c:pt>
                <c:pt idx="35458">
                  <c:v>3.68</c:v>
                </c:pt>
                <c:pt idx="35459">
                  <c:v>3.68</c:v>
                </c:pt>
                <c:pt idx="35460">
                  <c:v>3.68</c:v>
                </c:pt>
                <c:pt idx="35461">
                  <c:v>3.68</c:v>
                </c:pt>
                <c:pt idx="35462">
                  <c:v>3.68</c:v>
                </c:pt>
                <c:pt idx="35463">
                  <c:v>3.68</c:v>
                </c:pt>
                <c:pt idx="35464">
                  <c:v>3.68</c:v>
                </c:pt>
                <c:pt idx="35465">
                  <c:v>3.68</c:v>
                </c:pt>
                <c:pt idx="35466">
                  <c:v>3.68</c:v>
                </c:pt>
                <c:pt idx="35467">
                  <c:v>3.68</c:v>
                </c:pt>
                <c:pt idx="35468">
                  <c:v>3.68</c:v>
                </c:pt>
                <c:pt idx="35469">
                  <c:v>3.68</c:v>
                </c:pt>
                <c:pt idx="35470">
                  <c:v>3.68</c:v>
                </c:pt>
                <c:pt idx="35471">
                  <c:v>3.68</c:v>
                </c:pt>
                <c:pt idx="35472">
                  <c:v>3.68</c:v>
                </c:pt>
                <c:pt idx="35473">
                  <c:v>3.68</c:v>
                </c:pt>
                <c:pt idx="35474">
                  <c:v>3.68</c:v>
                </c:pt>
                <c:pt idx="35475">
                  <c:v>3.68</c:v>
                </c:pt>
                <c:pt idx="35476">
                  <c:v>3.68</c:v>
                </c:pt>
                <c:pt idx="35477">
                  <c:v>3.68</c:v>
                </c:pt>
                <c:pt idx="35478">
                  <c:v>3.68</c:v>
                </c:pt>
                <c:pt idx="35479">
                  <c:v>3.69</c:v>
                </c:pt>
                <c:pt idx="35480">
                  <c:v>3.68</c:v>
                </c:pt>
                <c:pt idx="35481">
                  <c:v>3.69</c:v>
                </c:pt>
                <c:pt idx="35482">
                  <c:v>3.69</c:v>
                </c:pt>
                <c:pt idx="35483">
                  <c:v>3.69</c:v>
                </c:pt>
                <c:pt idx="35484">
                  <c:v>3.69</c:v>
                </c:pt>
                <c:pt idx="35485">
                  <c:v>3.69</c:v>
                </c:pt>
                <c:pt idx="35486">
                  <c:v>3.69</c:v>
                </c:pt>
                <c:pt idx="35487">
                  <c:v>3.69</c:v>
                </c:pt>
                <c:pt idx="35488">
                  <c:v>3.68</c:v>
                </c:pt>
                <c:pt idx="35489">
                  <c:v>3.69</c:v>
                </c:pt>
                <c:pt idx="35490">
                  <c:v>3.69</c:v>
                </c:pt>
                <c:pt idx="35491">
                  <c:v>3.69</c:v>
                </c:pt>
                <c:pt idx="35492">
                  <c:v>3.69</c:v>
                </c:pt>
                <c:pt idx="35493">
                  <c:v>3.69</c:v>
                </c:pt>
                <c:pt idx="35494">
                  <c:v>3.69</c:v>
                </c:pt>
                <c:pt idx="35495">
                  <c:v>3.69</c:v>
                </c:pt>
                <c:pt idx="35496">
                  <c:v>3.7</c:v>
                </c:pt>
                <c:pt idx="35497">
                  <c:v>3.7</c:v>
                </c:pt>
                <c:pt idx="35498">
                  <c:v>3.7</c:v>
                </c:pt>
                <c:pt idx="35499">
                  <c:v>3.7</c:v>
                </c:pt>
                <c:pt idx="35500">
                  <c:v>3.7</c:v>
                </c:pt>
                <c:pt idx="35501">
                  <c:v>3.7</c:v>
                </c:pt>
                <c:pt idx="35502">
                  <c:v>3.7</c:v>
                </c:pt>
                <c:pt idx="35503">
                  <c:v>3.7</c:v>
                </c:pt>
                <c:pt idx="35504">
                  <c:v>3.7</c:v>
                </c:pt>
                <c:pt idx="35505">
                  <c:v>3.71</c:v>
                </c:pt>
                <c:pt idx="35506">
                  <c:v>3.71</c:v>
                </c:pt>
                <c:pt idx="35507">
                  <c:v>3.71</c:v>
                </c:pt>
                <c:pt idx="35508">
                  <c:v>3.71</c:v>
                </c:pt>
                <c:pt idx="35509">
                  <c:v>3.71</c:v>
                </c:pt>
                <c:pt idx="35510">
                  <c:v>3.71</c:v>
                </c:pt>
                <c:pt idx="35511">
                  <c:v>3.71</c:v>
                </c:pt>
                <c:pt idx="35512">
                  <c:v>3.72</c:v>
                </c:pt>
                <c:pt idx="35513">
                  <c:v>3.72</c:v>
                </c:pt>
                <c:pt idx="35514">
                  <c:v>3.72</c:v>
                </c:pt>
                <c:pt idx="35515">
                  <c:v>3.72</c:v>
                </c:pt>
                <c:pt idx="35516">
                  <c:v>3.73</c:v>
                </c:pt>
                <c:pt idx="35517">
                  <c:v>3.73</c:v>
                </c:pt>
                <c:pt idx="35518">
                  <c:v>3.73</c:v>
                </c:pt>
                <c:pt idx="35519">
                  <c:v>3.74</c:v>
                </c:pt>
                <c:pt idx="35520">
                  <c:v>3.75</c:v>
                </c:pt>
                <c:pt idx="35521">
                  <c:v>3.75</c:v>
                </c:pt>
                <c:pt idx="35522">
                  <c:v>3.75</c:v>
                </c:pt>
                <c:pt idx="35523">
                  <c:v>3.76</c:v>
                </c:pt>
                <c:pt idx="35524">
                  <c:v>3.75</c:v>
                </c:pt>
                <c:pt idx="35525">
                  <c:v>3.75</c:v>
                </c:pt>
                <c:pt idx="35526">
                  <c:v>3.76</c:v>
                </c:pt>
                <c:pt idx="35527">
                  <c:v>3.75</c:v>
                </c:pt>
                <c:pt idx="35528">
                  <c:v>3.76</c:v>
                </c:pt>
                <c:pt idx="35529">
                  <c:v>3.76</c:v>
                </c:pt>
                <c:pt idx="35530">
                  <c:v>3.76</c:v>
                </c:pt>
                <c:pt idx="35531">
                  <c:v>3.76</c:v>
                </c:pt>
                <c:pt idx="35532">
                  <c:v>3.76</c:v>
                </c:pt>
                <c:pt idx="35533">
                  <c:v>3.76</c:v>
                </c:pt>
                <c:pt idx="35534">
                  <c:v>3.76</c:v>
                </c:pt>
                <c:pt idx="35535">
                  <c:v>3.76</c:v>
                </c:pt>
                <c:pt idx="35536">
                  <c:v>3.77</c:v>
                </c:pt>
                <c:pt idx="35537">
                  <c:v>3.77</c:v>
                </c:pt>
                <c:pt idx="35538">
                  <c:v>3.77</c:v>
                </c:pt>
                <c:pt idx="35539">
                  <c:v>3.77</c:v>
                </c:pt>
                <c:pt idx="35540">
                  <c:v>3.77</c:v>
                </c:pt>
                <c:pt idx="35541">
                  <c:v>3.77</c:v>
                </c:pt>
                <c:pt idx="35542">
                  <c:v>3.77</c:v>
                </c:pt>
                <c:pt idx="35543">
                  <c:v>3.78</c:v>
                </c:pt>
                <c:pt idx="35544">
                  <c:v>3.78</c:v>
                </c:pt>
                <c:pt idx="35545">
                  <c:v>3.78</c:v>
                </c:pt>
                <c:pt idx="35546">
                  <c:v>3.78</c:v>
                </c:pt>
                <c:pt idx="35547">
                  <c:v>3.78</c:v>
                </c:pt>
                <c:pt idx="35548">
                  <c:v>3.78</c:v>
                </c:pt>
                <c:pt idx="35549">
                  <c:v>3.78</c:v>
                </c:pt>
                <c:pt idx="35550">
                  <c:v>3.79</c:v>
                </c:pt>
                <c:pt idx="35551">
                  <c:v>3.78</c:v>
                </c:pt>
                <c:pt idx="35552">
                  <c:v>3.79</c:v>
                </c:pt>
                <c:pt idx="35553">
                  <c:v>3.79</c:v>
                </c:pt>
                <c:pt idx="35554">
                  <c:v>3.79</c:v>
                </c:pt>
                <c:pt idx="35555">
                  <c:v>3.79</c:v>
                </c:pt>
                <c:pt idx="35556">
                  <c:v>3.78</c:v>
                </c:pt>
                <c:pt idx="35557">
                  <c:v>3.79</c:v>
                </c:pt>
                <c:pt idx="35558">
                  <c:v>3.79</c:v>
                </c:pt>
                <c:pt idx="35559">
                  <c:v>3.79</c:v>
                </c:pt>
                <c:pt idx="35560">
                  <c:v>3.79</c:v>
                </c:pt>
                <c:pt idx="35561">
                  <c:v>3.79</c:v>
                </c:pt>
                <c:pt idx="35562">
                  <c:v>3.79</c:v>
                </c:pt>
                <c:pt idx="35563">
                  <c:v>3.79</c:v>
                </c:pt>
                <c:pt idx="35564">
                  <c:v>3.79</c:v>
                </c:pt>
                <c:pt idx="35565">
                  <c:v>3.79</c:v>
                </c:pt>
                <c:pt idx="35566">
                  <c:v>3.79</c:v>
                </c:pt>
                <c:pt idx="35567">
                  <c:v>3.8</c:v>
                </c:pt>
                <c:pt idx="35568">
                  <c:v>3.8</c:v>
                </c:pt>
                <c:pt idx="35569">
                  <c:v>3.8</c:v>
                </c:pt>
                <c:pt idx="35570">
                  <c:v>3.8</c:v>
                </c:pt>
                <c:pt idx="35571">
                  <c:v>3.8</c:v>
                </c:pt>
                <c:pt idx="35572">
                  <c:v>3.82</c:v>
                </c:pt>
                <c:pt idx="35573">
                  <c:v>3.82</c:v>
                </c:pt>
                <c:pt idx="35574">
                  <c:v>3.82</c:v>
                </c:pt>
                <c:pt idx="35575">
                  <c:v>3.82</c:v>
                </c:pt>
                <c:pt idx="35576">
                  <c:v>3.83</c:v>
                </c:pt>
                <c:pt idx="35577">
                  <c:v>3.83</c:v>
                </c:pt>
                <c:pt idx="35578">
                  <c:v>3.83</c:v>
                </c:pt>
                <c:pt idx="35579">
                  <c:v>3.83</c:v>
                </c:pt>
                <c:pt idx="35580">
                  <c:v>3.83</c:v>
                </c:pt>
                <c:pt idx="35581">
                  <c:v>3.83</c:v>
                </c:pt>
                <c:pt idx="35582">
                  <c:v>3.83</c:v>
                </c:pt>
                <c:pt idx="35583">
                  <c:v>3.83</c:v>
                </c:pt>
                <c:pt idx="35584">
                  <c:v>3.83</c:v>
                </c:pt>
                <c:pt idx="35585">
                  <c:v>3.83</c:v>
                </c:pt>
                <c:pt idx="35586">
                  <c:v>3.83</c:v>
                </c:pt>
                <c:pt idx="35587">
                  <c:v>3.84</c:v>
                </c:pt>
                <c:pt idx="35588">
                  <c:v>3.84</c:v>
                </c:pt>
                <c:pt idx="35589">
                  <c:v>3.84</c:v>
                </c:pt>
                <c:pt idx="35590">
                  <c:v>3.84</c:v>
                </c:pt>
                <c:pt idx="35591">
                  <c:v>3.84</c:v>
                </c:pt>
                <c:pt idx="35592">
                  <c:v>3.84</c:v>
                </c:pt>
                <c:pt idx="35593">
                  <c:v>3.84</c:v>
                </c:pt>
                <c:pt idx="35594">
                  <c:v>3.84</c:v>
                </c:pt>
                <c:pt idx="35595">
                  <c:v>3.85</c:v>
                </c:pt>
                <c:pt idx="35596">
                  <c:v>3.85</c:v>
                </c:pt>
                <c:pt idx="35597">
                  <c:v>3.85</c:v>
                </c:pt>
                <c:pt idx="35598">
                  <c:v>3.85</c:v>
                </c:pt>
                <c:pt idx="35599">
                  <c:v>3.85</c:v>
                </c:pt>
                <c:pt idx="35600">
                  <c:v>3.85</c:v>
                </c:pt>
                <c:pt idx="35601">
                  <c:v>3.86</c:v>
                </c:pt>
                <c:pt idx="35602">
                  <c:v>3.85</c:v>
                </c:pt>
                <c:pt idx="35603">
                  <c:v>3.86</c:v>
                </c:pt>
                <c:pt idx="35604">
                  <c:v>3.86</c:v>
                </c:pt>
                <c:pt idx="35605">
                  <c:v>3.86</c:v>
                </c:pt>
                <c:pt idx="35606">
                  <c:v>3.87</c:v>
                </c:pt>
                <c:pt idx="35607">
                  <c:v>3.87</c:v>
                </c:pt>
                <c:pt idx="35608">
                  <c:v>3.87</c:v>
                </c:pt>
                <c:pt idx="35609">
                  <c:v>3.87</c:v>
                </c:pt>
                <c:pt idx="35610">
                  <c:v>3.87</c:v>
                </c:pt>
                <c:pt idx="35611">
                  <c:v>3.87</c:v>
                </c:pt>
                <c:pt idx="35612">
                  <c:v>3.87</c:v>
                </c:pt>
                <c:pt idx="35613">
                  <c:v>3.87</c:v>
                </c:pt>
                <c:pt idx="35614">
                  <c:v>3.88</c:v>
                </c:pt>
                <c:pt idx="35615">
                  <c:v>3.88</c:v>
                </c:pt>
                <c:pt idx="35616">
                  <c:v>3.88</c:v>
                </c:pt>
                <c:pt idx="35617">
                  <c:v>3.89</c:v>
                </c:pt>
                <c:pt idx="35618">
                  <c:v>3.88</c:v>
                </c:pt>
                <c:pt idx="35619">
                  <c:v>3.89</c:v>
                </c:pt>
                <c:pt idx="35620">
                  <c:v>3.88</c:v>
                </c:pt>
                <c:pt idx="35621">
                  <c:v>3.88</c:v>
                </c:pt>
                <c:pt idx="35622">
                  <c:v>3.88</c:v>
                </c:pt>
                <c:pt idx="35623">
                  <c:v>3.88</c:v>
                </c:pt>
                <c:pt idx="35624">
                  <c:v>3.9</c:v>
                </c:pt>
                <c:pt idx="35625">
                  <c:v>3.9</c:v>
                </c:pt>
                <c:pt idx="35626">
                  <c:v>3.9</c:v>
                </c:pt>
                <c:pt idx="35627">
                  <c:v>3.9</c:v>
                </c:pt>
                <c:pt idx="35628">
                  <c:v>3.9</c:v>
                </c:pt>
                <c:pt idx="35629">
                  <c:v>3.9</c:v>
                </c:pt>
                <c:pt idx="35630">
                  <c:v>3.9</c:v>
                </c:pt>
                <c:pt idx="35631">
                  <c:v>3.9</c:v>
                </c:pt>
                <c:pt idx="35632">
                  <c:v>3.9</c:v>
                </c:pt>
                <c:pt idx="35633">
                  <c:v>3.91</c:v>
                </c:pt>
                <c:pt idx="35634">
                  <c:v>3.91</c:v>
                </c:pt>
                <c:pt idx="35635">
                  <c:v>3.91</c:v>
                </c:pt>
                <c:pt idx="35636">
                  <c:v>3.91</c:v>
                </c:pt>
                <c:pt idx="35637">
                  <c:v>3.91</c:v>
                </c:pt>
                <c:pt idx="35638">
                  <c:v>3.91</c:v>
                </c:pt>
                <c:pt idx="35639">
                  <c:v>3.91</c:v>
                </c:pt>
                <c:pt idx="35640">
                  <c:v>3.92</c:v>
                </c:pt>
                <c:pt idx="35641">
                  <c:v>3.92</c:v>
                </c:pt>
                <c:pt idx="35642">
                  <c:v>3.92</c:v>
                </c:pt>
                <c:pt idx="35643">
                  <c:v>3.92</c:v>
                </c:pt>
                <c:pt idx="35644">
                  <c:v>3.92</c:v>
                </c:pt>
                <c:pt idx="35645">
                  <c:v>3.92</c:v>
                </c:pt>
                <c:pt idx="35646">
                  <c:v>3.92</c:v>
                </c:pt>
                <c:pt idx="35647">
                  <c:v>3.92</c:v>
                </c:pt>
                <c:pt idx="35648">
                  <c:v>3.92</c:v>
                </c:pt>
                <c:pt idx="35649">
                  <c:v>3.92</c:v>
                </c:pt>
                <c:pt idx="35650">
                  <c:v>3.93</c:v>
                </c:pt>
                <c:pt idx="35651">
                  <c:v>3.93</c:v>
                </c:pt>
                <c:pt idx="35652">
                  <c:v>3.93</c:v>
                </c:pt>
                <c:pt idx="35653">
                  <c:v>3.93</c:v>
                </c:pt>
                <c:pt idx="35654">
                  <c:v>3.93</c:v>
                </c:pt>
                <c:pt idx="35655">
                  <c:v>3.93</c:v>
                </c:pt>
                <c:pt idx="35656">
                  <c:v>3.93</c:v>
                </c:pt>
                <c:pt idx="35657">
                  <c:v>3.93</c:v>
                </c:pt>
                <c:pt idx="35658">
                  <c:v>3.92</c:v>
                </c:pt>
                <c:pt idx="35659">
                  <c:v>3.93</c:v>
                </c:pt>
                <c:pt idx="35660">
                  <c:v>3.93</c:v>
                </c:pt>
                <c:pt idx="35661">
                  <c:v>3.93</c:v>
                </c:pt>
                <c:pt idx="35662">
                  <c:v>3.93</c:v>
                </c:pt>
                <c:pt idx="35663">
                  <c:v>3.93</c:v>
                </c:pt>
                <c:pt idx="35664">
                  <c:v>3.93</c:v>
                </c:pt>
                <c:pt idx="35665">
                  <c:v>3.93</c:v>
                </c:pt>
                <c:pt idx="35666">
                  <c:v>3.93</c:v>
                </c:pt>
                <c:pt idx="35667">
                  <c:v>3.93</c:v>
                </c:pt>
                <c:pt idx="35668">
                  <c:v>3.93</c:v>
                </c:pt>
                <c:pt idx="35669">
                  <c:v>3.93</c:v>
                </c:pt>
                <c:pt idx="35670">
                  <c:v>3.93</c:v>
                </c:pt>
                <c:pt idx="35671">
                  <c:v>3.93</c:v>
                </c:pt>
                <c:pt idx="35672">
                  <c:v>3.93</c:v>
                </c:pt>
                <c:pt idx="35673">
                  <c:v>3.93</c:v>
                </c:pt>
                <c:pt idx="35674">
                  <c:v>3.93</c:v>
                </c:pt>
                <c:pt idx="35675">
                  <c:v>3.93</c:v>
                </c:pt>
                <c:pt idx="35676">
                  <c:v>3.93</c:v>
                </c:pt>
                <c:pt idx="35677">
                  <c:v>3.92</c:v>
                </c:pt>
                <c:pt idx="35678">
                  <c:v>3.92</c:v>
                </c:pt>
                <c:pt idx="35679">
                  <c:v>3.92</c:v>
                </c:pt>
                <c:pt idx="35680">
                  <c:v>3.92</c:v>
                </c:pt>
                <c:pt idx="35681">
                  <c:v>3.92</c:v>
                </c:pt>
                <c:pt idx="35682">
                  <c:v>3.92</c:v>
                </c:pt>
                <c:pt idx="35683">
                  <c:v>3.92</c:v>
                </c:pt>
                <c:pt idx="35684">
                  <c:v>3.92</c:v>
                </c:pt>
                <c:pt idx="35685">
                  <c:v>3.92</c:v>
                </c:pt>
                <c:pt idx="35686">
                  <c:v>3.92</c:v>
                </c:pt>
                <c:pt idx="35687">
                  <c:v>3.92</c:v>
                </c:pt>
                <c:pt idx="35688">
                  <c:v>3.92</c:v>
                </c:pt>
                <c:pt idx="35689">
                  <c:v>3.92</c:v>
                </c:pt>
                <c:pt idx="35690">
                  <c:v>3.92</c:v>
                </c:pt>
                <c:pt idx="35691">
                  <c:v>3.92</c:v>
                </c:pt>
                <c:pt idx="35692">
                  <c:v>3.92</c:v>
                </c:pt>
                <c:pt idx="35693">
                  <c:v>3.92</c:v>
                </c:pt>
                <c:pt idx="35694">
                  <c:v>3.91</c:v>
                </c:pt>
                <c:pt idx="35695">
                  <c:v>3.91</c:v>
                </c:pt>
                <c:pt idx="35696">
                  <c:v>3.91</c:v>
                </c:pt>
                <c:pt idx="35697">
                  <c:v>3.91</c:v>
                </c:pt>
                <c:pt idx="35698">
                  <c:v>3.91</c:v>
                </c:pt>
                <c:pt idx="35699">
                  <c:v>3.91</c:v>
                </c:pt>
                <c:pt idx="35700">
                  <c:v>3.91</c:v>
                </c:pt>
                <c:pt idx="35701">
                  <c:v>3.92</c:v>
                </c:pt>
                <c:pt idx="35702">
                  <c:v>3.92</c:v>
                </c:pt>
                <c:pt idx="35703">
                  <c:v>3.92</c:v>
                </c:pt>
                <c:pt idx="35704">
                  <c:v>3.92</c:v>
                </c:pt>
                <c:pt idx="35705">
                  <c:v>3.92</c:v>
                </c:pt>
                <c:pt idx="35706">
                  <c:v>3.92</c:v>
                </c:pt>
                <c:pt idx="35707">
                  <c:v>3.92</c:v>
                </c:pt>
                <c:pt idx="35708">
                  <c:v>3.92</c:v>
                </c:pt>
                <c:pt idx="35709">
                  <c:v>3.92</c:v>
                </c:pt>
                <c:pt idx="35710">
                  <c:v>3.9</c:v>
                </c:pt>
                <c:pt idx="35711">
                  <c:v>3.95</c:v>
                </c:pt>
                <c:pt idx="35712">
                  <c:v>4</c:v>
                </c:pt>
                <c:pt idx="35713">
                  <c:v>4</c:v>
                </c:pt>
                <c:pt idx="35714">
                  <c:v>4.09</c:v>
                </c:pt>
                <c:pt idx="35715">
                  <c:v>4.2</c:v>
                </c:pt>
                <c:pt idx="35716">
                  <c:v>4.32</c:v>
                </c:pt>
                <c:pt idx="35717">
                  <c:v>4.37</c:v>
                </c:pt>
                <c:pt idx="35718">
                  <c:v>4.42</c:v>
                </c:pt>
                <c:pt idx="35719">
                  <c:v>4.5</c:v>
                </c:pt>
                <c:pt idx="35720">
                  <c:v>4.45</c:v>
                </c:pt>
                <c:pt idx="35721">
                  <c:v>4.43</c:v>
                </c:pt>
                <c:pt idx="35722">
                  <c:v>4.38</c:v>
                </c:pt>
                <c:pt idx="35723">
                  <c:v>4.3499999999999996</c:v>
                </c:pt>
                <c:pt idx="35724">
                  <c:v>4.3499999999999996</c:v>
                </c:pt>
                <c:pt idx="35725">
                  <c:v>4.29</c:v>
                </c:pt>
                <c:pt idx="35726">
                  <c:v>4</c:v>
                </c:pt>
                <c:pt idx="35727">
                  <c:v>3.94</c:v>
                </c:pt>
                <c:pt idx="35728">
                  <c:v>3.86</c:v>
                </c:pt>
                <c:pt idx="35729">
                  <c:v>3.8</c:v>
                </c:pt>
                <c:pt idx="35730">
                  <c:v>3.8</c:v>
                </c:pt>
                <c:pt idx="35731">
                  <c:v>3.75</c:v>
                </c:pt>
                <c:pt idx="35732">
                  <c:v>3.75</c:v>
                </c:pt>
                <c:pt idx="35733">
                  <c:v>3.75</c:v>
                </c:pt>
                <c:pt idx="35734">
                  <c:v>3.74</c:v>
                </c:pt>
                <c:pt idx="35735">
                  <c:v>3.79</c:v>
                </c:pt>
                <c:pt idx="35736">
                  <c:v>3.8</c:v>
                </c:pt>
                <c:pt idx="35737">
                  <c:v>3.82</c:v>
                </c:pt>
                <c:pt idx="35738">
                  <c:v>3.75</c:v>
                </c:pt>
                <c:pt idx="35739">
                  <c:v>3.71</c:v>
                </c:pt>
                <c:pt idx="35740">
                  <c:v>3.68</c:v>
                </c:pt>
                <c:pt idx="35741">
                  <c:v>3.64</c:v>
                </c:pt>
                <c:pt idx="35742">
                  <c:v>3.46</c:v>
                </c:pt>
                <c:pt idx="35743">
                  <c:v>3.4</c:v>
                </c:pt>
                <c:pt idx="35744">
                  <c:v>3.43</c:v>
                </c:pt>
                <c:pt idx="35745">
                  <c:v>3.43</c:v>
                </c:pt>
                <c:pt idx="35746">
                  <c:v>3.43</c:v>
                </c:pt>
                <c:pt idx="35747">
                  <c:v>3.43</c:v>
                </c:pt>
                <c:pt idx="35748">
                  <c:v>3.43</c:v>
                </c:pt>
                <c:pt idx="35749">
                  <c:v>3.43</c:v>
                </c:pt>
                <c:pt idx="35750">
                  <c:v>3.44</c:v>
                </c:pt>
                <c:pt idx="35751">
                  <c:v>3.44</c:v>
                </c:pt>
                <c:pt idx="35752">
                  <c:v>3.44</c:v>
                </c:pt>
                <c:pt idx="35753">
                  <c:v>3.45</c:v>
                </c:pt>
                <c:pt idx="35754">
                  <c:v>3.45</c:v>
                </c:pt>
                <c:pt idx="35755">
                  <c:v>3.46</c:v>
                </c:pt>
                <c:pt idx="35756">
                  <c:v>3.46</c:v>
                </c:pt>
                <c:pt idx="35757">
                  <c:v>3.47</c:v>
                </c:pt>
                <c:pt idx="35758">
                  <c:v>3.47</c:v>
                </c:pt>
                <c:pt idx="35759">
                  <c:v>3.48</c:v>
                </c:pt>
                <c:pt idx="35760">
                  <c:v>3.48</c:v>
                </c:pt>
                <c:pt idx="35761">
                  <c:v>3.49</c:v>
                </c:pt>
                <c:pt idx="35762">
                  <c:v>3.49</c:v>
                </c:pt>
                <c:pt idx="35763">
                  <c:v>3.5</c:v>
                </c:pt>
                <c:pt idx="35764">
                  <c:v>3.51</c:v>
                </c:pt>
                <c:pt idx="35765">
                  <c:v>3.52</c:v>
                </c:pt>
                <c:pt idx="35766">
                  <c:v>3.52</c:v>
                </c:pt>
                <c:pt idx="35767">
                  <c:v>3.53</c:v>
                </c:pt>
                <c:pt idx="35768">
                  <c:v>3.54</c:v>
                </c:pt>
                <c:pt idx="35769">
                  <c:v>3.55</c:v>
                </c:pt>
                <c:pt idx="35770">
                  <c:v>3.56</c:v>
                </c:pt>
                <c:pt idx="35771">
                  <c:v>3.57</c:v>
                </c:pt>
                <c:pt idx="35772">
                  <c:v>3.58</c:v>
                </c:pt>
                <c:pt idx="35773">
                  <c:v>3.59</c:v>
                </c:pt>
                <c:pt idx="35774">
                  <c:v>3.59</c:v>
                </c:pt>
                <c:pt idx="35775">
                  <c:v>3.6</c:v>
                </c:pt>
                <c:pt idx="35776">
                  <c:v>3.61</c:v>
                </c:pt>
                <c:pt idx="35777">
                  <c:v>3.63</c:v>
                </c:pt>
                <c:pt idx="35778">
                  <c:v>3.64</c:v>
                </c:pt>
                <c:pt idx="35779">
                  <c:v>3.65</c:v>
                </c:pt>
                <c:pt idx="35780">
                  <c:v>3.66</c:v>
                </c:pt>
                <c:pt idx="35781">
                  <c:v>3.67</c:v>
                </c:pt>
                <c:pt idx="35782">
                  <c:v>3.69</c:v>
                </c:pt>
                <c:pt idx="35783">
                  <c:v>3.7</c:v>
                </c:pt>
                <c:pt idx="35784">
                  <c:v>3.71</c:v>
                </c:pt>
                <c:pt idx="35785">
                  <c:v>3.72</c:v>
                </c:pt>
                <c:pt idx="35786">
                  <c:v>3.73</c:v>
                </c:pt>
                <c:pt idx="35787">
                  <c:v>3.77</c:v>
                </c:pt>
                <c:pt idx="35788">
                  <c:v>3.79</c:v>
                </c:pt>
                <c:pt idx="35789">
                  <c:v>3.82</c:v>
                </c:pt>
                <c:pt idx="35790">
                  <c:v>3.82</c:v>
                </c:pt>
                <c:pt idx="35791">
                  <c:v>3.85</c:v>
                </c:pt>
                <c:pt idx="35792">
                  <c:v>3.86</c:v>
                </c:pt>
                <c:pt idx="35793">
                  <c:v>3.87</c:v>
                </c:pt>
                <c:pt idx="35794">
                  <c:v>3.89</c:v>
                </c:pt>
                <c:pt idx="35795">
                  <c:v>3.91</c:v>
                </c:pt>
                <c:pt idx="35796">
                  <c:v>3.93</c:v>
                </c:pt>
                <c:pt idx="35797">
                  <c:v>3.94</c:v>
                </c:pt>
                <c:pt idx="35798">
                  <c:v>3.96</c:v>
                </c:pt>
                <c:pt idx="35799">
                  <c:v>3.98</c:v>
                </c:pt>
                <c:pt idx="35800">
                  <c:v>3.99</c:v>
                </c:pt>
                <c:pt idx="35801">
                  <c:v>4.01</c:v>
                </c:pt>
                <c:pt idx="35802">
                  <c:v>4.03</c:v>
                </c:pt>
                <c:pt idx="35803">
                  <c:v>4.04</c:v>
                </c:pt>
                <c:pt idx="35804">
                  <c:v>4.0599999999999996</c:v>
                </c:pt>
                <c:pt idx="35805">
                  <c:v>4.07</c:v>
                </c:pt>
                <c:pt idx="35806">
                  <c:v>4.09</c:v>
                </c:pt>
                <c:pt idx="35807">
                  <c:v>4.0999999999999996</c:v>
                </c:pt>
                <c:pt idx="35808">
                  <c:v>4.12</c:v>
                </c:pt>
                <c:pt idx="35809">
                  <c:v>4.1399999999999997</c:v>
                </c:pt>
                <c:pt idx="35810">
                  <c:v>4.1500000000000004</c:v>
                </c:pt>
                <c:pt idx="35811">
                  <c:v>4.17</c:v>
                </c:pt>
                <c:pt idx="35812">
                  <c:v>4.18</c:v>
                </c:pt>
                <c:pt idx="35813">
                  <c:v>4.1900000000000004</c:v>
                </c:pt>
                <c:pt idx="35814">
                  <c:v>4.21</c:v>
                </c:pt>
                <c:pt idx="35815">
                  <c:v>4.22</c:v>
                </c:pt>
                <c:pt idx="35816">
                  <c:v>4.24</c:v>
                </c:pt>
                <c:pt idx="35817">
                  <c:v>4.25</c:v>
                </c:pt>
                <c:pt idx="35818">
                  <c:v>4.2699999999999996</c:v>
                </c:pt>
                <c:pt idx="35819">
                  <c:v>4.28</c:v>
                </c:pt>
                <c:pt idx="35820">
                  <c:v>4.29</c:v>
                </c:pt>
                <c:pt idx="35821">
                  <c:v>4.3</c:v>
                </c:pt>
                <c:pt idx="35822">
                  <c:v>4.32</c:v>
                </c:pt>
                <c:pt idx="35823">
                  <c:v>4.33</c:v>
                </c:pt>
                <c:pt idx="35824">
                  <c:v>4.3499999999999996</c:v>
                </c:pt>
                <c:pt idx="35825">
                  <c:v>4.3600000000000003</c:v>
                </c:pt>
                <c:pt idx="35826">
                  <c:v>4.37</c:v>
                </c:pt>
                <c:pt idx="35827">
                  <c:v>4.3899999999999997</c:v>
                </c:pt>
                <c:pt idx="35828">
                  <c:v>4.4000000000000004</c:v>
                </c:pt>
                <c:pt idx="35829">
                  <c:v>4.41</c:v>
                </c:pt>
                <c:pt idx="35830">
                  <c:v>4.42</c:v>
                </c:pt>
                <c:pt idx="35831">
                  <c:v>4.43</c:v>
                </c:pt>
                <c:pt idx="35832">
                  <c:v>4.4400000000000004</c:v>
                </c:pt>
                <c:pt idx="35833">
                  <c:v>4.45</c:v>
                </c:pt>
                <c:pt idx="35834">
                  <c:v>4.47</c:v>
                </c:pt>
                <c:pt idx="35835">
                  <c:v>4.4800000000000004</c:v>
                </c:pt>
                <c:pt idx="35836">
                  <c:v>4.49</c:v>
                </c:pt>
                <c:pt idx="35837">
                  <c:v>4.49</c:v>
                </c:pt>
                <c:pt idx="35838">
                  <c:v>4.51</c:v>
                </c:pt>
                <c:pt idx="35839">
                  <c:v>4.5199999999999996</c:v>
                </c:pt>
                <c:pt idx="35840">
                  <c:v>4.53</c:v>
                </c:pt>
                <c:pt idx="35841">
                  <c:v>4.54</c:v>
                </c:pt>
                <c:pt idx="35842">
                  <c:v>4.5599999999999996</c:v>
                </c:pt>
                <c:pt idx="35843">
                  <c:v>4.5599999999999996</c:v>
                </c:pt>
                <c:pt idx="35844">
                  <c:v>4.57</c:v>
                </c:pt>
                <c:pt idx="35845">
                  <c:v>4.59</c:v>
                </c:pt>
                <c:pt idx="35846">
                  <c:v>4.59</c:v>
                </c:pt>
                <c:pt idx="35847">
                  <c:v>4.5999999999999996</c:v>
                </c:pt>
                <c:pt idx="35848">
                  <c:v>4.6100000000000003</c:v>
                </c:pt>
                <c:pt idx="35849">
                  <c:v>4.6100000000000003</c:v>
                </c:pt>
                <c:pt idx="35850">
                  <c:v>4.62</c:v>
                </c:pt>
                <c:pt idx="35851">
                  <c:v>4.63</c:v>
                </c:pt>
                <c:pt idx="35852">
                  <c:v>4.6399999999999997</c:v>
                </c:pt>
                <c:pt idx="35853">
                  <c:v>4.6500000000000004</c:v>
                </c:pt>
                <c:pt idx="35854">
                  <c:v>4.6500000000000004</c:v>
                </c:pt>
                <c:pt idx="35855">
                  <c:v>4.66</c:v>
                </c:pt>
                <c:pt idx="35856">
                  <c:v>4.67</c:v>
                </c:pt>
                <c:pt idx="35857">
                  <c:v>4.68</c:v>
                </c:pt>
                <c:pt idx="35858">
                  <c:v>4.68</c:v>
                </c:pt>
                <c:pt idx="35859">
                  <c:v>4.6900000000000004</c:v>
                </c:pt>
                <c:pt idx="35860">
                  <c:v>4.7</c:v>
                </c:pt>
                <c:pt idx="35861">
                  <c:v>4.71</c:v>
                </c:pt>
                <c:pt idx="35862">
                  <c:v>4.71</c:v>
                </c:pt>
                <c:pt idx="35863">
                  <c:v>4.72</c:v>
                </c:pt>
                <c:pt idx="35864">
                  <c:v>4.7300000000000004</c:v>
                </c:pt>
                <c:pt idx="35865">
                  <c:v>4.7300000000000004</c:v>
                </c:pt>
                <c:pt idx="35866">
                  <c:v>4.74</c:v>
                </c:pt>
                <c:pt idx="35867">
                  <c:v>4.74</c:v>
                </c:pt>
                <c:pt idx="35868">
                  <c:v>4.75</c:v>
                </c:pt>
                <c:pt idx="35869">
                  <c:v>4.75</c:v>
                </c:pt>
                <c:pt idx="35870">
                  <c:v>4.76</c:v>
                </c:pt>
                <c:pt idx="35871">
                  <c:v>4.76</c:v>
                </c:pt>
                <c:pt idx="35872">
                  <c:v>4.7699999999999996</c:v>
                </c:pt>
                <c:pt idx="35873">
                  <c:v>4.7699999999999996</c:v>
                </c:pt>
                <c:pt idx="35874">
                  <c:v>4.7699999999999996</c:v>
                </c:pt>
                <c:pt idx="35875">
                  <c:v>4.78</c:v>
                </c:pt>
                <c:pt idx="35876">
                  <c:v>4.78</c:v>
                </c:pt>
                <c:pt idx="35877">
                  <c:v>4.79</c:v>
                </c:pt>
                <c:pt idx="35878">
                  <c:v>4.79</c:v>
                </c:pt>
                <c:pt idx="35879">
                  <c:v>4.79</c:v>
                </c:pt>
                <c:pt idx="35880">
                  <c:v>4.8</c:v>
                </c:pt>
                <c:pt idx="35881">
                  <c:v>4.82</c:v>
                </c:pt>
                <c:pt idx="35882">
                  <c:v>4.82</c:v>
                </c:pt>
                <c:pt idx="35883">
                  <c:v>4.82</c:v>
                </c:pt>
                <c:pt idx="35884">
                  <c:v>4.83</c:v>
                </c:pt>
                <c:pt idx="35885">
                  <c:v>4.84</c:v>
                </c:pt>
                <c:pt idx="35886">
                  <c:v>4.8499999999999996</c:v>
                </c:pt>
                <c:pt idx="35887">
                  <c:v>4.87</c:v>
                </c:pt>
                <c:pt idx="35888">
                  <c:v>4.88</c:v>
                </c:pt>
                <c:pt idx="35889">
                  <c:v>4.88</c:v>
                </c:pt>
                <c:pt idx="35890">
                  <c:v>4.8899999999999997</c:v>
                </c:pt>
                <c:pt idx="35891">
                  <c:v>4.9000000000000004</c:v>
                </c:pt>
                <c:pt idx="35892">
                  <c:v>4.9000000000000004</c:v>
                </c:pt>
                <c:pt idx="35893">
                  <c:v>4.9000000000000004</c:v>
                </c:pt>
                <c:pt idx="35894">
                  <c:v>4.9000000000000004</c:v>
                </c:pt>
                <c:pt idx="35895">
                  <c:v>4.91</c:v>
                </c:pt>
                <c:pt idx="35896">
                  <c:v>4.91</c:v>
                </c:pt>
                <c:pt idx="35897">
                  <c:v>4.92</c:v>
                </c:pt>
                <c:pt idx="35898">
                  <c:v>4.92</c:v>
                </c:pt>
                <c:pt idx="35899">
                  <c:v>4.92</c:v>
                </c:pt>
                <c:pt idx="35900">
                  <c:v>4.92</c:v>
                </c:pt>
                <c:pt idx="35901">
                  <c:v>4.92</c:v>
                </c:pt>
                <c:pt idx="35902">
                  <c:v>4.93</c:v>
                </c:pt>
                <c:pt idx="35903">
                  <c:v>4.92</c:v>
                </c:pt>
                <c:pt idx="35904">
                  <c:v>4.92</c:v>
                </c:pt>
                <c:pt idx="35905">
                  <c:v>4.92</c:v>
                </c:pt>
                <c:pt idx="35906">
                  <c:v>4.93</c:v>
                </c:pt>
                <c:pt idx="35907">
                  <c:v>4.9400000000000004</c:v>
                </c:pt>
                <c:pt idx="35908">
                  <c:v>4.9400000000000004</c:v>
                </c:pt>
                <c:pt idx="35909">
                  <c:v>4.9400000000000004</c:v>
                </c:pt>
                <c:pt idx="35910">
                  <c:v>4.9400000000000004</c:v>
                </c:pt>
                <c:pt idx="35911">
                  <c:v>4.9400000000000004</c:v>
                </c:pt>
                <c:pt idx="35912">
                  <c:v>4.9400000000000004</c:v>
                </c:pt>
                <c:pt idx="35913">
                  <c:v>4.9400000000000004</c:v>
                </c:pt>
                <c:pt idx="35914">
                  <c:v>4.95</c:v>
                </c:pt>
                <c:pt idx="35915">
                  <c:v>4.95</c:v>
                </c:pt>
                <c:pt idx="35916">
                  <c:v>4.95</c:v>
                </c:pt>
                <c:pt idx="35917">
                  <c:v>4.95</c:v>
                </c:pt>
                <c:pt idx="35918">
                  <c:v>4.95</c:v>
                </c:pt>
                <c:pt idx="35919">
                  <c:v>4.96</c:v>
                </c:pt>
                <c:pt idx="35920">
                  <c:v>4.97</c:v>
                </c:pt>
                <c:pt idx="35921">
                  <c:v>4.96</c:v>
                </c:pt>
                <c:pt idx="35922">
                  <c:v>4.97</c:v>
                </c:pt>
                <c:pt idx="35923">
                  <c:v>4.97</c:v>
                </c:pt>
                <c:pt idx="35924">
                  <c:v>4.97</c:v>
                </c:pt>
                <c:pt idx="35925">
                  <c:v>4.9800000000000004</c:v>
                </c:pt>
                <c:pt idx="35926">
                  <c:v>4.9800000000000004</c:v>
                </c:pt>
                <c:pt idx="35927">
                  <c:v>4.9800000000000004</c:v>
                </c:pt>
                <c:pt idx="35928">
                  <c:v>4.9800000000000004</c:v>
                </c:pt>
                <c:pt idx="35929">
                  <c:v>4.9800000000000004</c:v>
                </c:pt>
                <c:pt idx="35930">
                  <c:v>4.9800000000000004</c:v>
                </c:pt>
                <c:pt idx="35931">
                  <c:v>4.99</c:v>
                </c:pt>
                <c:pt idx="35932">
                  <c:v>4.99</c:v>
                </c:pt>
                <c:pt idx="35933">
                  <c:v>4.99</c:v>
                </c:pt>
                <c:pt idx="35934">
                  <c:v>4.99</c:v>
                </c:pt>
                <c:pt idx="35935">
                  <c:v>5</c:v>
                </c:pt>
                <c:pt idx="35936">
                  <c:v>5</c:v>
                </c:pt>
                <c:pt idx="35937">
                  <c:v>5</c:v>
                </c:pt>
                <c:pt idx="35938">
                  <c:v>5.01</c:v>
                </c:pt>
                <c:pt idx="35939">
                  <c:v>5.01</c:v>
                </c:pt>
                <c:pt idx="35940">
                  <c:v>5.01</c:v>
                </c:pt>
                <c:pt idx="35941">
                  <c:v>5.0199999999999996</c:v>
                </c:pt>
                <c:pt idx="35942">
                  <c:v>5.0199999999999996</c:v>
                </c:pt>
                <c:pt idx="35943">
                  <c:v>5.0199999999999996</c:v>
                </c:pt>
                <c:pt idx="35944">
                  <c:v>5.0199999999999996</c:v>
                </c:pt>
                <c:pt idx="35945">
                  <c:v>5.0199999999999996</c:v>
                </c:pt>
                <c:pt idx="35946">
                  <c:v>5.0199999999999996</c:v>
                </c:pt>
                <c:pt idx="35947">
                  <c:v>5.0199999999999996</c:v>
                </c:pt>
                <c:pt idx="35948">
                  <c:v>5.03</c:v>
                </c:pt>
                <c:pt idx="35949">
                  <c:v>5.03</c:v>
                </c:pt>
                <c:pt idx="35950">
                  <c:v>5.03</c:v>
                </c:pt>
                <c:pt idx="35951">
                  <c:v>5.03</c:v>
                </c:pt>
                <c:pt idx="35952">
                  <c:v>5.03</c:v>
                </c:pt>
                <c:pt idx="35953">
                  <c:v>5.04</c:v>
                </c:pt>
                <c:pt idx="35954">
                  <c:v>5.03</c:v>
                </c:pt>
                <c:pt idx="35955">
                  <c:v>5.04</c:v>
                </c:pt>
                <c:pt idx="35956">
                  <c:v>5.04</c:v>
                </c:pt>
                <c:pt idx="35957">
                  <c:v>5.04</c:v>
                </c:pt>
                <c:pt idx="35958">
                  <c:v>5.04</c:v>
                </c:pt>
                <c:pt idx="35959">
                  <c:v>5.04</c:v>
                </c:pt>
                <c:pt idx="35960">
                  <c:v>5.04</c:v>
                </c:pt>
                <c:pt idx="35961">
                  <c:v>5.05</c:v>
                </c:pt>
                <c:pt idx="35962">
                  <c:v>5.05</c:v>
                </c:pt>
                <c:pt idx="35963">
                  <c:v>5.05</c:v>
                </c:pt>
                <c:pt idx="35964">
                  <c:v>5.05</c:v>
                </c:pt>
                <c:pt idx="35965">
                  <c:v>5.05</c:v>
                </c:pt>
                <c:pt idx="35966">
                  <c:v>5.05</c:v>
                </c:pt>
                <c:pt idx="35967">
                  <c:v>5.05</c:v>
                </c:pt>
                <c:pt idx="35968">
                  <c:v>5.05</c:v>
                </c:pt>
                <c:pt idx="35969">
                  <c:v>5.05</c:v>
                </c:pt>
                <c:pt idx="35970">
                  <c:v>5.05</c:v>
                </c:pt>
                <c:pt idx="35971">
                  <c:v>5.03</c:v>
                </c:pt>
                <c:pt idx="35972">
                  <c:v>5.03</c:v>
                </c:pt>
                <c:pt idx="35973">
                  <c:v>5.03</c:v>
                </c:pt>
                <c:pt idx="35974">
                  <c:v>5.03</c:v>
                </c:pt>
                <c:pt idx="35975">
                  <c:v>5.03</c:v>
                </c:pt>
                <c:pt idx="35976">
                  <c:v>5.03</c:v>
                </c:pt>
                <c:pt idx="35977">
                  <c:v>5.03</c:v>
                </c:pt>
                <c:pt idx="35978">
                  <c:v>5.03</c:v>
                </c:pt>
                <c:pt idx="35979">
                  <c:v>5.03</c:v>
                </c:pt>
                <c:pt idx="35980">
                  <c:v>5.03</c:v>
                </c:pt>
                <c:pt idx="35981">
                  <c:v>5.03</c:v>
                </c:pt>
                <c:pt idx="35982">
                  <c:v>5.0199999999999996</c:v>
                </c:pt>
                <c:pt idx="35983">
                  <c:v>5.03</c:v>
                </c:pt>
                <c:pt idx="35984">
                  <c:v>5.0199999999999996</c:v>
                </c:pt>
                <c:pt idx="35985">
                  <c:v>5.0199999999999996</c:v>
                </c:pt>
                <c:pt idx="35986">
                  <c:v>5.0199999999999996</c:v>
                </c:pt>
                <c:pt idx="35987">
                  <c:v>5.0199999999999996</c:v>
                </c:pt>
                <c:pt idx="35988">
                  <c:v>5.0199999999999996</c:v>
                </c:pt>
                <c:pt idx="35989">
                  <c:v>5.01</c:v>
                </c:pt>
                <c:pt idx="35990">
                  <c:v>5.01</c:v>
                </c:pt>
                <c:pt idx="35991">
                  <c:v>5.01</c:v>
                </c:pt>
                <c:pt idx="35992">
                  <c:v>5.01</c:v>
                </c:pt>
                <c:pt idx="35993">
                  <c:v>5</c:v>
                </c:pt>
                <c:pt idx="35994">
                  <c:v>5.01</c:v>
                </c:pt>
                <c:pt idx="35995">
                  <c:v>5</c:v>
                </c:pt>
                <c:pt idx="35996">
                  <c:v>4.99</c:v>
                </c:pt>
                <c:pt idx="35997">
                  <c:v>4.99</c:v>
                </c:pt>
                <c:pt idx="35998">
                  <c:v>4.99</c:v>
                </c:pt>
                <c:pt idx="35999">
                  <c:v>4.99</c:v>
                </c:pt>
                <c:pt idx="36000">
                  <c:v>4.9800000000000004</c:v>
                </c:pt>
                <c:pt idx="36001">
                  <c:v>4.99</c:v>
                </c:pt>
                <c:pt idx="36002">
                  <c:v>4.9800000000000004</c:v>
                </c:pt>
                <c:pt idx="36003">
                  <c:v>4.9800000000000004</c:v>
                </c:pt>
                <c:pt idx="36004">
                  <c:v>4.9800000000000004</c:v>
                </c:pt>
                <c:pt idx="36005">
                  <c:v>4.97</c:v>
                </c:pt>
                <c:pt idx="36006">
                  <c:v>4.97</c:v>
                </c:pt>
                <c:pt idx="36007">
                  <c:v>4.97</c:v>
                </c:pt>
                <c:pt idx="36008">
                  <c:v>4.96</c:v>
                </c:pt>
                <c:pt idx="36009">
                  <c:v>4.97</c:v>
                </c:pt>
                <c:pt idx="36010">
                  <c:v>4.96</c:v>
                </c:pt>
                <c:pt idx="36011">
                  <c:v>4.96</c:v>
                </c:pt>
                <c:pt idx="36012">
                  <c:v>4.95</c:v>
                </c:pt>
                <c:pt idx="36013">
                  <c:v>4.95</c:v>
                </c:pt>
                <c:pt idx="36014">
                  <c:v>4.95</c:v>
                </c:pt>
                <c:pt idx="36015">
                  <c:v>4.95</c:v>
                </c:pt>
                <c:pt idx="36016">
                  <c:v>4.95</c:v>
                </c:pt>
                <c:pt idx="36017">
                  <c:v>4.9400000000000004</c:v>
                </c:pt>
                <c:pt idx="36018">
                  <c:v>4.9400000000000004</c:v>
                </c:pt>
                <c:pt idx="36019">
                  <c:v>4.93</c:v>
                </c:pt>
                <c:pt idx="36020">
                  <c:v>4.93</c:v>
                </c:pt>
                <c:pt idx="36021">
                  <c:v>4.92</c:v>
                </c:pt>
                <c:pt idx="36022">
                  <c:v>4.92</c:v>
                </c:pt>
                <c:pt idx="36023">
                  <c:v>4.91</c:v>
                </c:pt>
                <c:pt idx="36024">
                  <c:v>4.91</c:v>
                </c:pt>
                <c:pt idx="36025">
                  <c:v>4.9000000000000004</c:v>
                </c:pt>
                <c:pt idx="36026">
                  <c:v>4.9000000000000004</c:v>
                </c:pt>
                <c:pt idx="36027">
                  <c:v>4.9000000000000004</c:v>
                </c:pt>
                <c:pt idx="36028">
                  <c:v>4.9000000000000004</c:v>
                </c:pt>
                <c:pt idx="36029">
                  <c:v>4.8899999999999997</c:v>
                </c:pt>
                <c:pt idx="36030">
                  <c:v>4.8899999999999997</c:v>
                </c:pt>
                <c:pt idx="36031">
                  <c:v>4.8899999999999997</c:v>
                </c:pt>
                <c:pt idx="36032">
                  <c:v>4.88</c:v>
                </c:pt>
                <c:pt idx="36033">
                  <c:v>4.88</c:v>
                </c:pt>
                <c:pt idx="36034">
                  <c:v>4.87</c:v>
                </c:pt>
                <c:pt idx="36035">
                  <c:v>4.87</c:v>
                </c:pt>
                <c:pt idx="36036">
                  <c:v>4.8600000000000003</c:v>
                </c:pt>
                <c:pt idx="36037">
                  <c:v>4.8600000000000003</c:v>
                </c:pt>
                <c:pt idx="36038">
                  <c:v>4.8600000000000003</c:v>
                </c:pt>
                <c:pt idx="36039">
                  <c:v>4.8499999999999996</c:v>
                </c:pt>
                <c:pt idx="36040">
                  <c:v>4.8499999999999996</c:v>
                </c:pt>
                <c:pt idx="36041">
                  <c:v>4.8499999999999996</c:v>
                </c:pt>
                <c:pt idx="36042">
                  <c:v>4.84</c:v>
                </c:pt>
                <c:pt idx="36043">
                  <c:v>4.83</c:v>
                </c:pt>
                <c:pt idx="36044">
                  <c:v>4.83</c:v>
                </c:pt>
                <c:pt idx="36045">
                  <c:v>4.82</c:v>
                </c:pt>
                <c:pt idx="36046">
                  <c:v>4.82</c:v>
                </c:pt>
                <c:pt idx="36047">
                  <c:v>4.82</c:v>
                </c:pt>
                <c:pt idx="36048">
                  <c:v>4.8099999999999996</c:v>
                </c:pt>
                <c:pt idx="36049">
                  <c:v>4.8</c:v>
                </c:pt>
                <c:pt idx="36050">
                  <c:v>4.8</c:v>
                </c:pt>
                <c:pt idx="36051">
                  <c:v>4.79</c:v>
                </c:pt>
                <c:pt idx="36052">
                  <c:v>4.79</c:v>
                </c:pt>
                <c:pt idx="36053">
                  <c:v>4.79</c:v>
                </c:pt>
                <c:pt idx="36054">
                  <c:v>4.78</c:v>
                </c:pt>
                <c:pt idx="36055">
                  <c:v>4.78</c:v>
                </c:pt>
                <c:pt idx="36056">
                  <c:v>4.78</c:v>
                </c:pt>
                <c:pt idx="36057">
                  <c:v>4.7699999999999996</c:v>
                </c:pt>
                <c:pt idx="36058">
                  <c:v>4.7699999999999996</c:v>
                </c:pt>
                <c:pt idx="36059">
                  <c:v>4.7699999999999996</c:v>
                </c:pt>
                <c:pt idx="36060">
                  <c:v>4.76</c:v>
                </c:pt>
                <c:pt idx="36061">
                  <c:v>4.76</c:v>
                </c:pt>
                <c:pt idx="36062">
                  <c:v>4.75</c:v>
                </c:pt>
                <c:pt idx="36063">
                  <c:v>4.75</c:v>
                </c:pt>
                <c:pt idx="36064">
                  <c:v>4.74</c:v>
                </c:pt>
                <c:pt idx="36065">
                  <c:v>4.74</c:v>
                </c:pt>
                <c:pt idx="36066">
                  <c:v>4.7300000000000004</c:v>
                </c:pt>
                <c:pt idx="36067">
                  <c:v>4.72</c:v>
                </c:pt>
                <c:pt idx="36068">
                  <c:v>4.72</c:v>
                </c:pt>
                <c:pt idx="36069">
                  <c:v>4.72</c:v>
                </c:pt>
                <c:pt idx="36070">
                  <c:v>4.71</c:v>
                </c:pt>
                <c:pt idx="36071">
                  <c:v>4.71</c:v>
                </c:pt>
                <c:pt idx="36072">
                  <c:v>4.7</c:v>
                </c:pt>
                <c:pt idx="36073">
                  <c:v>4.7</c:v>
                </c:pt>
                <c:pt idx="36074">
                  <c:v>4.6900000000000004</c:v>
                </c:pt>
                <c:pt idx="36075">
                  <c:v>4.6900000000000004</c:v>
                </c:pt>
                <c:pt idx="36076">
                  <c:v>4.6900000000000004</c:v>
                </c:pt>
                <c:pt idx="36077">
                  <c:v>4.68</c:v>
                </c:pt>
                <c:pt idx="36078">
                  <c:v>4.68</c:v>
                </c:pt>
                <c:pt idx="36079">
                  <c:v>4.67</c:v>
                </c:pt>
                <c:pt idx="36080">
                  <c:v>4.67</c:v>
                </c:pt>
                <c:pt idx="36081">
                  <c:v>4.66</c:v>
                </c:pt>
                <c:pt idx="36082">
                  <c:v>4.6500000000000004</c:v>
                </c:pt>
                <c:pt idx="36083">
                  <c:v>4.6500000000000004</c:v>
                </c:pt>
                <c:pt idx="36084">
                  <c:v>4.6399999999999997</c:v>
                </c:pt>
                <c:pt idx="36085">
                  <c:v>4.6399999999999997</c:v>
                </c:pt>
                <c:pt idx="36086">
                  <c:v>4.6399999999999997</c:v>
                </c:pt>
                <c:pt idx="36087">
                  <c:v>4.63</c:v>
                </c:pt>
                <c:pt idx="36088">
                  <c:v>4.62</c:v>
                </c:pt>
                <c:pt idx="36089">
                  <c:v>4.62</c:v>
                </c:pt>
                <c:pt idx="36090">
                  <c:v>4.62</c:v>
                </c:pt>
                <c:pt idx="36091">
                  <c:v>4.6100000000000003</c:v>
                </c:pt>
                <c:pt idx="36092">
                  <c:v>4.5999999999999996</c:v>
                </c:pt>
                <c:pt idx="36093">
                  <c:v>4.5999999999999996</c:v>
                </c:pt>
                <c:pt idx="36094">
                  <c:v>4.59</c:v>
                </c:pt>
                <c:pt idx="36095">
                  <c:v>4.59</c:v>
                </c:pt>
                <c:pt idx="36096">
                  <c:v>4.58</c:v>
                </c:pt>
                <c:pt idx="36097">
                  <c:v>4.58</c:v>
                </c:pt>
                <c:pt idx="36098">
                  <c:v>4.57</c:v>
                </c:pt>
                <c:pt idx="36099">
                  <c:v>4.57</c:v>
                </c:pt>
                <c:pt idx="36100">
                  <c:v>4.5599999999999996</c:v>
                </c:pt>
                <c:pt idx="36101">
                  <c:v>4.55</c:v>
                </c:pt>
                <c:pt idx="36102">
                  <c:v>4.55</c:v>
                </c:pt>
                <c:pt idx="36103">
                  <c:v>4.54</c:v>
                </c:pt>
                <c:pt idx="36104">
                  <c:v>4.53</c:v>
                </c:pt>
                <c:pt idx="36105">
                  <c:v>4.53</c:v>
                </c:pt>
                <c:pt idx="36106">
                  <c:v>4.53</c:v>
                </c:pt>
                <c:pt idx="36107">
                  <c:v>4.5199999999999996</c:v>
                </c:pt>
                <c:pt idx="36108">
                  <c:v>4.5199999999999996</c:v>
                </c:pt>
                <c:pt idx="36109">
                  <c:v>4.51</c:v>
                </c:pt>
                <c:pt idx="36110">
                  <c:v>4.5</c:v>
                </c:pt>
                <c:pt idx="36111">
                  <c:v>4.5</c:v>
                </c:pt>
                <c:pt idx="36112">
                  <c:v>4.5</c:v>
                </c:pt>
                <c:pt idx="36113">
                  <c:v>4.49</c:v>
                </c:pt>
                <c:pt idx="36114">
                  <c:v>4.49</c:v>
                </c:pt>
                <c:pt idx="36115">
                  <c:v>4.4800000000000004</c:v>
                </c:pt>
                <c:pt idx="36116">
                  <c:v>4.4800000000000004</c:v>
                </c:pt>
                <c:pt idx="36117">
                  <c:v>4.47</c:v>
                </c:pt>
                <c:pt idx="36118">
                  <c:v>4.46</c:v>
                </c:pt>
                <c:pt idx="36119">
                  <c:v>4.45</c:v>
                </c:pt>
                <c:pt idx="36120">
                  <c:v>4.45</c:v>
                </c:pt>
                <c:pt idx="36121">
                  <c:v>4.45</c:v>
                </c:pt>
                <c:pt idx="36122">
                  <c:v>4.4400000000000004</c:v>
                </c:pt>
                <c:pt idx="36123">
                  <c:v>4.4400000000000004</c:v>
                </c:pt>
                <c:pt idx="36124">
                  <c:v>4.43</c:v>
                </c:pt>
                <c:pt idx="36125">
                  <c:v>4.43</c:v>
                </c:pt>
                <c:pt idx="36126">
                  <c:v>4.42</c:v>
                </c:pt>
                <c:pt idx="36127">
                  <c:v>4.41</c:v>
                </c:pt>
                <c:pt idx="36128">
                  <c:v>4.41</c:v>
                </c:pt>
                <c:pt idx="36129">
                  <c:v>4.4000000000000004</c:v>
                </c:pt>
                <c:pt idx="36130">
                  <c:v>4.4000000000000004</c:v>
                </c:pt>
                <c:pt idx="36131">
                  <c:v>4.3899999999999997</c:v>
                </c:pt>
                <c:pt idx="36132">
                  <c:v>4.38</c:v>
                </c:pt>
                <c:pt idx="36133">
                  <c:v>4.37</c:v>
                </c:pt>
                <c:pt idx="36134">
                  <c:v>4.37</c:v>
                </c:pt>
                <c:pt idx="36135">
                  <c:v>4.37</c:v>
                </c:pt>
                <c:pt idx="36136">
                  <c:v>4.3600000000000003</c:v>
                </c:pt>
                <c:pt idx="36137">
                  <c:v>4.3499999999999996</c:v>
                </c:pt>
                <c:pt idx="36138">
                  <c:v>4.3499999999999996</c:v>
                </c:pt>
                <c:pt idx="36139">
                  <c:v>4.34</c:v>
                </c:pt>
                <c:pt idx="36140">
                  <c:v>4.33</c:v>
                </c:pt>
                <c:pt idx="36141">
                  <c:v>4.33</c:v>
                </c:pt>
                <c:pt idx="36142">
                  <c:v>4.32</c:v>
                </c:pt>
                <c:pt idx="36143">
                  <c:v>4.32</c:v>
                </c:pt>
                <c:pt idx="36144">
                  <c:v>4.3099999999999996</c:v>
                </c:pt>
                <c:pt idx="36145">
                  <c:v>4.3</c:v>
                </c:pt>
                <c:pt idx="36146">
                  <c:v>4.3</c:v>
                </c:pt>
                <c:pt idx="36147">
                  <c:v>4.29</c:v>
                </c:pt>
                <c:pt idx="36148">
                  <c:v>4.3</c:v>
                </c:pt>
                <c:pt idx="36149">
                  <c:v>4.29</c:v>
                </c:pt>
                <c:pt idx="36150">
                  <c:v>4.28</c:v>
                </c:pt>
                <c:pt idx="36151">
                  <c:v>4.28</c:v>
                </c:pt>
                <c:pt idx="36152">
                  <c:v>4.2699999999999996</c:v>
                </c:pt>
                <c:pt idx="36153">
                  <c:v>4.2699999999999996</c:v>
                </c:pt>
                <c:pt idx="36154">
                  <c:v>4.26</c:v>
                </c:pt>
                <c:pt idx="36155">
                  <c:v>4.25</c:v>
                </c:pt>
                <c:pt idx="36156">
                  <c:v>4.25</c:v>
                </c:pt>
                <c:pt idx="36157">
                  <c:v>4.25</c:v>
                </c:pt>
                <c:pt idx="36158">
                  <c:v>4.24</c:v>
                </c:pt>
                <c:pt idx="36159">
                  <c:v>4.24</c:v>
                </c:pt>
                <c:pt idx="36160">
                  <c:v>4.24</c:v>
                </c:pt>
                <c:pt idx="36161">
                  <c:v>4.2300000000000004</c:v>
                </c:pt>
                <c:pt idx="36162">
                  <c:v>4.2300000000000004</c:v>
                </c:pt>
                <c:pt idx="36163">
                  <c:v>4.22</c:v>
                </c:pt>
                <c:pt idx="36164">
                  <c:v>4.22</c:v>
                </c:pt>
                <c:pt idx="36165">
                  <c:v>4.21</c:v>
                </c:pt>
                <c:pt idx="36166">
                  <c:v>4.21</c:v>
                </c:pt>
                <c:pt idx="36167">
                  <c:v>4.2</c:v>
                </c:pt>
                <c:pt idx="36168">
                  <c:v>4.2</c:v>
                </c:pt>
                <c:pt idx="36169">
                  <c:v>4.2</c:v>
                </c:pt>
                <c:pt idx="36170">
                  <c:v>4.1900000000000004</c:v>
                </c:pt>
                <c:pt idx="36171">
                  <c:v>4.1900000000000004</c:v>
                </c:pt>
                <c:pt idx="36172">
                  <c:v>4.1900000000000004</c:v>
                </c:pt>
                <c:pt idx="36173">
                  <c:v>4.1900000000000004</c:v>
                </c:pt>
                <c:pt idx="36174">
                  <c:v>4.18</c:v>
                </c:pt>
                <c:pt idx="36175">
                  <c:v>4.18</c:v>
                </c:pt>
                <c:pt idx="36176">
                  <c:v>4.18</c:v>
                </c:pt>
                <c:pt idx="36177">
                  <c:v>4.17</c:v>
                </c:pt>
                <c:pt idx="36178">
                  <c:v>4.17</c:v>
                </c:pt>
                <c:pt idx="36179">
                  <c:v>4.16</c:v>
                </c:pt>
                <c:pt idx="36180">
                  <c:v>4.16</c:v>
                </c:pt>
                <c:pt idx="36181">
                  <c:v>4.16</c:v>
                </c:pt>
                <c:pt idx="36182">
                  <c:v>4.1500000000000004</c:v>
                </c:pt>
                <c:pt idx="36183">
                  <c:v>4.1500000000000004</c:v>
                </c:pt>
                <c:pt idx="36184">
                  <c:v>4.1500000000000004</c:v>
                </c:pt>
                <c:pt idx="36185">
                  <c:v>4.1399999999999997</c:v>
                </c:pt>
                <c:pt idx="36186">
                  <c:v>4.1399999999999997</c:v>
                </c:pt>
                <c:pt idx="36187">
                  <c:v>4.13</c:v>
                </c:pt>
                <c:pt idx="36188">
                  <c:v>4.13</c:v>
                </c:pt>
                <c:pt idx="36189">
                  <c:v>4.12</c:v>
                </c:pt>
                <c:pt idx="36190">
                  <c:v>4.12</c:v>
                </c:pt>
                <c:pt idx="36191">
                  <c:v>4.12</c:v>
                </c:pt>
                <c:pt idx="36192">
                  <c:v>4.12</c:v>
                </c:pt>
                <c:pt idx="36193">
                  <c:v>4.12</c:v>
                </c:pt>
                <c:pt idx="36194">
                  <c:v>4.1100000000000003</c:v>
                </c:pt>
                <c:pt idx="36195">
                  <c:v>4.1100000000000003</c:v>
                </c:pt>
                <c:pt idx="36196">
                  <c:v>4.0999999999999996</c:v>
                </c:pt>
                <c:pt idx="36197">
                  <c:v>4.0999999999999996</c:v>
                </c:pt>
                <c:pt idx="36198">
                  <c:v>4.09</c:v>
                </c:pt>
                <c:pt idx="36199">
                  <c:v>4.09</c:v>
                </c:pt>
                <c:pt idx="36200">
                  <c:v>4.09</c:v>
                </c:pt>
                <c:pt idx="36201">
                  <c:v>4.09</c:v>
                </c:pt>
                <c:pt idx="36202">
                  <c:v>4.08</c:v>
                </c:pt>
                <c:pt idx="36203">
                  <c:v>4.08</c:v>
                </c:pt>
                <c:pt idx="36204">
                  <c:v>4.07</c:v>
                </c:pt>
                <c:pt idx="36205">
                  <c:v>4.07</c:v>
                </c:pt>
                <c:pt idx="36206">
                  <c:v>4.07</c:v>
                </c:pt>
                <c:pt idx="36207">
                  <c:v>4.07</c:v>
                </c:pt>
                <c:pt idx="36208">
                  <c:v>4.0599999999999996</c:v>
                </c:pt>
                <c:pt idx="36209">
                  <c:v>4.0599999999999996</c:v>
                </c:pt>
                <c:pt idx="36210">
                  <c:v>4.0599999999999996</c:v>
                </c:pt>
                <c:pt idx="36211">
                  <c:v>4.05</c:v>
                </c:pt>
                <c:pt idx="36212">
                  <c:v>4.05</c:v>
                </c:pt>
                <c:pt idx="36213">
                  <c:v>4.05</c:v>
                </c:pt>
                <c:pt idx="36214">
                  <c:v>4.04</c:v>
                </c:pt>
                <c:pt idx="36215">
                  <c:v>4.04</c:v>
                </c:pt>
                <c:pt idx="36216">
                  <c:v>4.03</c:v>
                </c:pt>
                <c:pt idx="36217">
                  <c:v>4.03</c:v>
                </c:pt>
                <c:pt idx="36218">
                  <c:v>4.03</c:v>
                </c:pt>
                <c:pt idx="36219">
                  <c:v>4.03</c:v>
                </c:pt>
                <c:pt idx="36220">
                  <c:v>4.0199999999999996</c:v>
                </c:pt>
                <c:pt idx="36221">
                  <c:v>4.0199999999999996</c:v>
                </c:pt>
                <c:pt idx="36222">
                  <c:v>4.0199999999999996</c:v>
                </c:pt>
                <c:pt idx="36223">
                  <c:v>4.03</c:v>
                </c:pt>
                <c:pt idx="36224">
                  <c:v>4.0199999999999996</c:v>
                </c:pt>
                <c:pt idx="36225">
                  <c:v>4.0199999999999996</c:v>
                </c:pt>
                <c:pt idx="36226">
                  <c:v>4.0199999999999996</c:v>
                </c:pt>
                <c:pt idx="36227">
                  <c:v>4.0199999999999996</c:v>
                </c:pt>
                <c:pt idx="36228">
                  <c:v>4.01</c:v>
                </c:pt>
                <c:pt idx="36229">
                  <c:v>4.01</c:v>
                </c:pt>
                <c:pt idx="36230">
                  <c:v>4.01</c:v>
                </c:pt>
                <c:pt idx="36231">
                  <c:v>4</c:v>
                </c:pt>
                <c:pt idx="36232">
                  <c:v>4</c:v>
                </c:pt>
                <c:pt idx="36233">
                  <c:v>4</c:v>
                </c:pt>
                <c:pt idx="36234">
                  <c:v>4</c:v>
                </c:pt>
                <c:pt idx="36235">
                  <c:v>4</c:v>
                </c:pt>
                <c:pt idx="36236">
                  <c:v>4</c:v>
                </c:pt>
                <c:pt idx="36237">
                  <c:v>4</c:v>
                </c:pt>
                <c:pt idx="36238">
                  <c:v>4</c:v>
                </c:pt>
                <c:pt idx="36239">
                  <c:v>3.99</c:v>
                </c:pt>
                <c:pt idx="36240">
                  <c:v>3.99</c:v>
                </c:pt>
                <c:pt idx="36241">
                  <c:v>4</c:v>
                </c:pt>
                <c:pt idx="36242">
                  <c:v>3.99</c:v>
                </c:pt>
                <c:pt idx="36243">
                  <c:v>3.99</c:v>
                </c:pt>
                <c:pt idx="36244">
                  <c:v>3.99</c:v>
                </c:pt>
                <c:pt idx="36245">
                  <c:v>3.99</c:v>
                </c:pt>
                <c:pt idx="36246">
                  <c:v>3.99</c:v>
                </c:pt>
                <c:pt idx="36247">
                  <c:v>3.99</c:v>
                </c:pt>
                <c:pt idx="36248">
                  <c:v>3.99</c:v>
                </c:pt>
                <c:pt idx="36249">
                  <c:v>3.98</c:v>
                </c:pt>
                <c:pt idx="36250">
                  <c:v>3.98</c:v>
                </c:pt>
                <c:pt idx="36251">
                  <c:v>3.98</c:v>
                </c:pt>
                <c:pt idx="36252">
                  <c:v>3.98</c:v>
                </c:pt>
                <c:pt idx="36253">
                  <c:v>3.98</c:v>
                </c:pt>
                <c:pt idx="36254">
                  <c:v>3.98</c:v>
                </c:pt>
                <c:pt idx="36255">
                  <c:v>3.97</c:v>
                </c:pt>
                <c:pt idx="36256">
                  <c:v>3.97</c:v>
                </c:pt>
                <c:pt idx="36257">
                  <c:v>3.97</c:v>
                </c:pt>
                <c:pt idx="36258">
                  <c:v>3.97</c:v>
                </c:pt>
                <c:pt idx="36259">
                  <c:v>3.97</c:v>
                </c:pt>
                <c:pt idx="36260">
                  <c:v>3.97</c:v>
                </c:pt>
                <c:pt idx="36261">
                  <c:v>3.97</c:v>
                </c:pt>
                <c:pt idx="36262">
                  <c:v>3.96</c:v>
                </c:pt>
                <c:pt idx="36263">
                  <c:v>3.97</c:v>
                </c:pt>
                <c:pt idx="36264">
                  <c:v>3.96</c:v>
                </c:pt>
                <c:pt idx="36265">
                  <c:v>3.96</c:v>
                </c:pt>
                <c:pt idx="36266">
                  <c:v>3.96</c:v>
                </c:pt>
                <c:pt idx="36267">
                  <c:v>3.96</c:v>
                </c:pt>
                <c:pt idx="36268">
                  <c:v>3.96</c:v>
                </c:pt>
                <c:pt idx="36269">
                  <c:v>3.96</c:v>
                </c:pt>
                <c:pt idx="36270">
                  <c:v>3.97</c:v>
                </c:pt>
                <c:pt idx="36271">
                  <c:v>3.97</c:v>
                </c:pt>
                <c:pt idx="36272">
                  <c:v>3.97</c:v>
                </c:pt>
                <c:pt idx="36273">
                  <c:v>3.97</c:v>
                </c:pt>
                <c:pt idx="36274">
                  <c:v>3.97</c:v>
                </c:pt>
                <c:pt idx="36275">
                  <c:v>3.97</c:v>
                </c:pt>
                <c:pt idx="36276">
                  <c:v>3.97</c:v>
                </c:pt>
                <c:pt idx="36277">
                  <c:v>3.98</c:v>
                </c:pt>
                <c:pt idx="36278">
                  <c:v>3.97</c:v>
                </c:pt>
                <c:pt idx="36279">
                  <c:v>3.97</c:v>
                </c:pt>
                <c:pt idx="36280">
                  <c:v>3.97</c:v>
                </c:pt>
                <c:pt idx="36281">
                  <c:v>3.98</c:v>
                </c:pt>
                <c:pt idx="36282">
                  <c:v>3.98</c:v>
                </c:pt>
                <c:pt idx="36283">
                  <c:v>3.98</c:v>
                </c:pt>
                <c:pt idx="36284">
                  <c:v>3.99</c:v>
                </c:pt>
                <c:pt idx="36285">
                  <c:v>3.99</c:v>
                </c:pt>
                <c:pt idx="36286">
                  <c:v>4</c:v>
                </c:pt>
                <c:pt idx="36287">
                  <c:v>4.01</c:v>
                </c:pt>
                <c:pt idx="36288">
                  <c:v>4.01</c:v>
                </c:pt>
                <c:pt idx="36289">
                  <c:v>4.01</c:v>
                </c:pt>
                <c:pt idx="36290">
                  <c:v>4.01</c:v>
                </c:pt>
                <c:pt idx="36291">
                  <c:v>4.0199999999999996</c:v>
                </c:pt>
                <c:pt idx="36292">
                  <c:v>4.0199999999999996</c:v>
                </c:pt>
                <c:pt idx="36293">
                  <c:v>4.0199999999999996</c:v>
                </c:pt>
                <c:pt idx="36294">
                  <c:v>4.0199999999999996</c:v>
                </c:pt>
                <c:pt idx="36295">
                  <c:v>4.03</c:v>
                </c:pt>
                <c:pt idx="36296">
                  <c:v>4.03</c:v>
                </c:pt>
                <c:pt idx="36297">
                  <c:v>4.04</c:v>
                </c:pt>
                <c:pt idx="36298">
                  <c:v>4.05</c:v>
                </c:pt>
                <c:pt idx="36299">
                  <c:v>4.05</c:v>
                </c:pt>
                <c:pt idx="36300">
                  <c:v>4.0599999999999996</c:v>
                </c:pt>
                <c:pt idx="36301">
                  <c:v>4.0599999999999996</c:v>
                </c:pt>
                <c:pt idx="36302">
                  <c:v>4.0599999999999996</c:v>
                </c:pt>
                <c:pt idx="36303">
                  <c:v>4.0599999999999996</c:v>
                </c:pt>
                <c:pt idx="36304">
                  <c:v>4.07</c:v>
                </c:pt>
                <c:pt idx="36305">
                  <c:v>4.07</c:v>
                </c:pt>
                <c:pt idx="36306">
                  <c:v>4.07</c:v>
                </c:pt>
                <c:pt idx="36307">
                  <c:v>4.08</c:v>
                </c:pt>
                <c:pt idx="36308">
                  <c:v>4.08</c:v>
                </c:pt>
                <c:pt idx="36309">
                  <c:v>4.09</c:v>
                </c:pt>
                <c:pt idx="36310">
                  <c:v>4.09</c:v>
                </c:pt>
                <c:pt idx="36311">
                  <c:v>4.0999999999999996</c:v>
                </c:pt>
                <c:pt idx="36312">
                  <c:v>4.1100000000000003</c:v>
                </c:pt>
                <c:pt idx="36313">
                  <c:v>4.1100000000000003</c:v>
                </c:pt>
                <c:pt idx="36314">
                  <c:v>4.12</c:v>
                </c:pt>
                <c:pt idx="36315">
                  <c:v>4.13</c:v>
                </c:pt>
                <c:pt idx="36316">
                  <c:v>4.13</c:v>
                </c:pt>
                <c:pt idx="36317">
                  <c:v>4.1399999999999997</c:v>
                </c:pt>
                <c:pt idx="36318">
                  <c:v>4.1500000000000004</c:v>
                </c:pt>
                <c:pt idx="36319">
                  <c:v>4.1500000000000004</c:v>
                </c:pt>
                <c:pt idx="36320">
                  <c:v>4.16</c:v>
                </c:pt>
                <c:pt idx="36321">
                  <c:v>4.16</c:v>
                </c:pt>
                <c:pt idx="36322">
                  <c:v>4.17</c:v>
                </c:pt>
                <c:pt idx="36323">
                  <c:v>4.18</c:v>
                </c:pt>
                <c:pt idx="36324">
                  <c:v>4.1900000000000004</c:v>
                </c:pt>
                <c:pt idx="36325">
                  <c:v>4.2</c:v>
                </c:pt>
                <c:pt idx="36326">
                  <c:v>4.2</c:v>
                </c:pt>
                <c:pt idx="36327">
                  <c:v>4.21</c:v>
                </c:pt>
                <c:pt idx="36328">
                  <c:v>4.22</c:v>
                </c:pt>
                <c:pt idx="36329">
                  <c:v>4.2300000000000004</c:v>
                </c:pt>
                <c:pt idx="36330">
                  <c:v>4.2300000000000004</c:v>
                </c:pt>
                <c:pt idx="36331">
                  <c:v>4.24</c:v>
                </c:pt>
                <c:pt idx="36332">
                  <c:v>4.25</c:v>
                </c:pt>
                <c:pt idx="36333">
                  <c:v>4.26</c:v>
                </c:pt>
                <c:pt idx="36334">
                  <c:v>4.26</c:v>
                </c:pt>
                <c:pt idx="36335">
                  <c:v>4.2699999999999996</c:v>
                </c:pt>
                <c:pt idx="36336">
                  <c:v>4.28</c:v>
                </c:pt>
                <c:pt idx="36337">
                  <c:v>4.3</c:v>
                </c:pt>
                <c:pt idx="36338">
                  <c:v>4.32</c:v>
                </c:pt>
                <c:pt idx="36339">
                  <c:v>4.32</c:v>
                </c:pt>
                <c:pt idx="36340">
                  <c:v>4.33</c:v>
                </c:pt>
                <c:pt idx="36341">
                  <c:v>4.3600000000000003</c:v>
                </c:pt>
                <c:pt idx="36342">
                  <c:v>4.3600000000000003</c:v>
                </c:pt>
                <c:pt idx="36343">
                  <c:v>4.37</c:v>
                </c:pt>
                <c:pt idx="36344">
                  <c:v>4.38</c:v>
                </c:pt>
                <c:pt idx="36345">
                  <c:v>4.38</c:v>
                </c:pt>
                <c:pt idx="36346">
                  <c:v>4.3899999999999997</c:v>
                </c:pt>
                <c:pt idx="36347">
                  <c:v>4.4000000000000004</c:v>
                </c:pt>
                <c:pt idx="36348">
                  <c:v>4.4000000000000004</c:v>
                </c:pt>
                <c:pt idx="36349">
                  <c:v>4.41</c:v>
                </c:pt>
                <c:pt idx="36350">
                  <c:v>4.42</c:v>
                </c:pt>
                <c:pt idx="36351">
                  <c:v>4.43</c:v>
                </c:pt>
                <c:pt idx="36352">
                  <c:v>4.43</c:v>
                </c:pt>
                <c:pt idx="36353">
                  <c:v>4.4400000000000004</c:v>
                </c:pt>
                <c:pt idx="36354">
                  <c:v>4.45</c:v>
                </c:pt>
                <c:pt idx="36355">
                  <c:v>4.45</c:v>
                </c:pt>
                <c:pt idx="36356">
                  <c:v>4.47</c:v>
                </c:pt>
                <c:pt idx="36357">
                  <c:v>4.4800000000000004</c:v>
                </c:pt>
                <c:pt idx="36358">
                  <c:v>4.4800000000000004</c:v>
                </c:pt>
                <c:pt idx="36359">
                  <c:v>4.49</c:v>
                </c:pt>
                <c:pt idx="36360">
                  <c:v>4.5</c:v>
                </c:pt>
                <c:pt idx="36361">
                  <c:v>4.51</c:v>
                </c:pt>
                <c:pt idx="36362">
                  <c:v>4.5199999999999996</c:v>
                </c:pt>
                <c:pt idx="36363">
                  <c:v>4.5199999999999996</c:v>
                </c:pt>
                <c:pt idx="36364">
                  <c:v>4.54</c:v>
                </c:pt>
                <c:pt idx="36365">
                  <c:v>4.54</c:v>
                </c:pt>
                <c:pt idx="36366">
                  <c:v>4.55</c:v>
                </c:pt>
                <c:pt idx="36367">
                  <c:v>4.57</c:v>
                </c:pt>
                <c:pt idx="36368">
                  <c:v>4.58</c:v>
                </c:pt>
                <c:pt idx="36369">
                  <c:v>4.59</c:v>
                </c:pt>
                <c:pt idx="36370">
                  <c:v>4.5999999999999996</c:v>
                </c:pt>
                <c:pt idx="36371">
                  <c:v>4.6100000000000003</c:v>
                </c:pt>
                <c:pt idx="36372">
                  <c:v>4.62</c:v>
                </c:pt>
                <c:pt idx="36373">
                  <c:v>4.62</c:v>
                </c:pt>
                <c:pt idx="36374">
                  <c:v>4.63</c:v>
                </c:pt>
                <c:pt idx="36375">
                  <c:v>4.6399999999999997</c:v>
                </c:pt>
                <c:pt idx="36376">
                  <c:v>4.6500000000000004</c:v>
                </c:pt>
                <c:pt idx="36377">
                  <c:v>4.66</c:v>
                </c:pt>
                <c:pt idx="36378">
                  <c:v>4.67</c:v>
                </c:pt>
                <c:pt idx="36379">
                  <c:v>4.67</c:v>
                </c:pt>
                <c:pt idx="36380">
                  <c:v>4.68</c:v>
                </c:pt>
                <c:pt idx="36381">
                  <c:v>4.6900000000000004</c:v>
                </c:pt>
                <c:pt idx="36382">
                  <c:v>4.7</c:v>
                </c:pt>
                <c:pt idx="36383">
                  <c:v>4.71</c:v>
                </c:pt>
                <c:pt idx="36384">
                  <c:v>4.72</c:v>
                </c:pt>
                <c:pt idx="36385">
                  <c:v>4.7300000000000004</c:v>
                </c:pt>
                <c:pt idx="36386">
                  <c:v>4.74</c:v>
                </c:pt>
                <c:pt idx="36387">
                  <c:v>4.74</c:v>
                </c:pt>
                <c:pt idx="36388">
                  <c:v>4.75</c:v>
                </c:pt>
                <c:pt idx="36389">
                  <c:v>4.76</c:v>
                </c:pt>
                <c:pt idx="36390">
                  <c:v>4.7699999999999996</c:v>
                </c:pt>
                <c:pt idx="36391">
                  <c:v>4.78</c:v>
                </c:pt>
                <c:pt idx="36392">
                  <c:v>4.79</c:v>
                </c:pt>
                <c:pt idx="36393">
                  <c:v>4.79</c:v>
                </c:pt>
                <c:pt idx="36394">
                  <c:v>4.8</c:v>
                </c:pt>
                <c:pt idx="36395">
                  <c:v>4.8099999999999996</c:v>
                </c:pt>
                <c:pt idx="36396">
                  <c:v>4.82</c:v>
                </c:pt>
                <c:pt idx="36397">
                  <c:v>4.83</c:v>
                </c:pt>
                <c:pt idx="36398">
                  <c:v>4.84</c:v>
                </c:pt>
                <c:pt idx="36399">
                  <c:v>4.8499999999999996</c:v>
                </c:pt>
                <c:pt idx="36400">
                  <c:v>4.8600000000000003</c:v>
                </c:pt>
                <c:pt idx="36401">
                  <c:v>4.8600000000000003</c:v>
                </c:pt>
                <c:pt idx="36402">
                  <c:v>4.87</c:v>
                </c:pt>
                <c:pt idx="36403">
                  <c:v>4.88</c:v>
                </c:pt>
                <c:pt idx="36404">
                  <c:v>4.8899999999999997</c:v>
                </c:pt>
                <c:pt idx="36405">
                  <c:v>4.8899999999999997</c:v>
                </c:pt>
                <c:pt idx="36406">
                  <c:v>4.9000000000000004</c:v>
                </c:pt>
                <c:pt idx="36407">
                  <c:v>4.91</c:v>
                </c:pt>
                <c:pt idx="36408">
                  <c:v>4.92</c:v>
                </c:pt>
                <c:pt idx="36409">
                  <c:v>4.92</c:v>
                </c:pt>
                <c:pt idx="36410">
                  <c:v>4.93</c:v>
                </c:pt>
                <c:pt idx="36411">
                  <c:v>4.95</c:v>
                </c:pt>
                <c:pt idx="36412">
                  <c:v>4.95</c:v>
                </c:pt>
                <c:pt idx="36413">
                  <c:v>4.96</c:v>
                </c:pt>
                <c:pt idx="36414">
                  <c:v>4.96</c:v>
                </c:pt>
                <c:pt idx="36415">
                  <c:v>4.97</c:v>
                </c:pt>
                <c:pt idx="36416">
                  <c:v>4.9800000000000004</c:v>
                </c:pt>
                <c:pt idx="36417">
                  <c:v>4.99</c:v>
                </c:pt>
                <c:pt idx="36418">
                  <c:v>5</c:v>
                </c:pt>
                <c:pt idx="36419">
                  <c:v>5</c:v>
                </c:pt>
                <c:pt idx="36420">
                  <c:v>5.01</c:v>
                </c:pt>
                <c:pt idx="36421">
                  <c:v>5.0199999999999996</c:v>
                </c:pt>
                <c:pt idx="36422">
                  <c:v>5.03</c:v>
                </c:pt>
                <c:pt idx="36423">
                  <c:v>5.03</c:v>
                </c:pt>
                <c:pt idx="36424">
                  <c:v>5.04</c:v>
                </c:pt>
                <c:pt idx="36425">
                  <c:v>5.05</c:v>
                </c:pt>
                <c:pt idx="36426">
                  <c:v>5.0599999999999996</c:v>
                </c:pt>
                <c:pt idx="36427">
                  <c:v>5.07</c:v>
                </c:pt>
                <c:pt idx="36428">
                  <c:v>5.07</c:v>
                </c:pt>
                <c:pt idx="36429">
                  <c:v>5.08</c:v>
                </c:pt>
                <c:pt idx="36430">
                  <c:v>5.08</c:v>
                </c:pt>
                <c:pt idx="36431">
                  <c:v>5.09</c:v>
                </c:pt>
                <c:pt idx="36432">
                  <c:v>5.0999999999999996</c:v>
                </c:pt>
                <c:pt idx="36433">
                  <c:v>5.0999999999999996</c:v>
                </c:pt>
                <c:pt idx="36434">
                  <c:v>5.1100000000000003</c:v>
                </c:pt>
                <c:pt idx="36435">
                  <c:v>5.12</c:v>
                </c:pt>
                <c:pt idx="36436">
                  <c:v>5.13</c:v>
                </c:pt>
                <c:pt idx="36437">
                  <c:v>5.14</c:v>
                </c:pt>
                <c:pt idx="36438">
                  <c:v>5.15</c:v>
                </c:pt>
                <c:pt idx="36439">
                  <c:v>5.15</c:v>
                </c:pt>
                <c:pt idx="36440">
                  <c:v>5.15</c:v>
                </c:pt>
                <c:pt idx="36441">
                  <c:v>5.16</c:v>
                </c:pt>
                <c:pt idx="36442">
                  <c:v>5.16</c:v>
                </c:pt>
                <c:pt idx="36443">
                  <c:v>5.18</c:v>
                </c:pt>
                <c:pt idx="36444">
                  <c:v>5.19</c:v>
                </c:pt>
                <c:pt idx="36445">
                  <c:v>5.19</c:v>
                </c:pt>
                <c:pt idx="36446">
                  <c:v>5.19</c:v>
                </c:pt>
                <c:pt idx="36447">
                  <c:v>5.2</c:v>
                </c:pt>
                <c:pt idx="36448">
                  <c:v>5.21</c:v>
                </c:pt>
                <c:pt idx="36449">
                  <c:v>5.21</c:v>
                </c:pt>
                <c:pt idx="36450">
                  <c:v>5.23</c:v>
                </c:pt>
                <c:pt idx="36451">
                  <c:v>5.22</c:v>
                </c:pt>
                <c:pt idx="36452">
                  <c:v>5.24</c:v>
                </c:pt>
                <c:pt idx="36453">
                  <c:v>5.25</c:v>
                </c:pt>
                <c:pt idx="36454">
                  <c:v>5.25</c:v>
                </c:pt>
                <c:pt idx="36455">
                  <c:v>5.26</c:v>
                </c:pt>
                <c:pt idx="36456">
                  <c:v>5.26</c:v>
                </c:pt>
                <c:pt idx="36457">
                  <c:v>5.27</c:v>
                </c:pt>
                <c:pt idx="36458">
                  <c:v>5.27</c:v>
                </c:pt>
                <c:pt idx="36459">
                  <c:v>5.27</c:v>
                </c:pt>
                <c:pt idx="36460">
                  <c:v>5.28</c:v>
                </c:pt>
                <c:pt idx="36461">
                  <c:v>5.28</c:v>
                </c:pt>
                <c:pt idx="36462">
                  <c:v>5.29</c:v>
                </c:pt>
                <c:pt idx="36463">
                  <c:v>5.29</c:v>
                </c:pt>
                <c:pt idx="36464">
                  <c:v>5.3</c:v>
                </c:pt>
                <c:pt idx="36465">
                  <c:v>5.28</c:v>
                </c:pt>
                <c:pt idx="36466">
                  <c:v>5.27</c:v>
                </c:pt>
                <c:pt idx="36467">
                  <c:v>5.26</c:v>
                </c:pt>
                <c:pt idx="36468">
                  <c:v>5.27</c:v>
                </c:pt>
                <c:pt idx="36469">
                  <c:v>5.28</c:v>
                </c:pt>
                <c:pt idx="36470">
                  <c:v>5.29</c:v>
                </c:pt>
                <c:pt idx="36471">
                  <c:v>5.29</c:v>
                </c:pt>
                <c:pt idx="36472">
                  <c:v>5.3</c:v>
                </c:pt>
                <c:pt idx="36473">
                  <c:v>5.3</c:v>
                </c:pt>
                <c:pt idx="36474">
                  <c:v>5.31</c:v>
                </c:pt>
                <c:pt idx="36475">
                  <c:v>5.3</c:v>
                </c:pt>
                <c:pt idx="36476">
                  <c:v>5.31</c:v>
                </c:pt>
                <c:pt idx="36477">
                  <c:v>5.31</c:v>
                </c:pt>
                <c:pt idx="36478">
                  <c:v>5.31</c:v>
                </c:pt>
                <c:pt idx="36479">
                  <c:v>5.31</c:v>
                </c:pt>
                <c:pt idx="36480">
                  <c:v>5.31</c:v>
                </c:pt>
                <c:pt idx="36481">
                  <c:v>5.32</c:v>
                </c:pt>
                <c:pt idx="36482">
                  <c:v>5.32</c:v>
                </c:pt>
                <c:pt idx="36483">
                  <c:v>5.32</c:v>
                </c:pt>
                <c:pt idx="36484">
                  <c:v>5.33</c:v>
                </c:pt>
                <c:pt idx="36485">
                  <c:v>5.33</c:v>
                </c:pt>
                <c:pt idx="36486">
                  <c:v>5.33</c:v>
                </c:pt>
                <c:pt idx="36487">
                  <c:v>5.34</c:v>
                </c:pt>
                <c:pt idx="36488">
                  <c:v>5.34</c:v>
                </c:pt>
                <c:pt idx="36489">
                  <c:v>5.34</c:v>
                </c:pt>
                <c:pt idx="36490">
                  <c:v>5.35</c:v>
                </c:pt>
                <c:pt idx="36491">
                  <c:v>5.35</c:v>
                </c:pt>
                <c:pt idx="36492">
                  <c:v>5.35</c:v>
                </c:pt>
                <c:pt idx="36493">
                  <c:v>5.35</c:v>
                </c:pt>
                <c:pt idx="36494">
                  <c:v>5.35</c:v>
                </c:pt>
                <c:pt idx="36495">
                  <c:v>5.36</c:v>
                </c:pt>
                <c:pt idx="36496">
                  <c:v>5.36</c:v>
                </c:pt>
                <c:pt idx="36497">
                  <c:v>5.36</c:v>
                </c:pt>
                <c:pt idx="36498">
                  <c:v>5.36</c:v>
                </c:pt>
                <c:pt idx="36499">
                  <c:v>5.36</c:v>
                </c:pt>
                <c:pt idx="36500">
                  <c:v>5.36</c:v>
                </c:pt>
                <c:pt idx="36501">
                  <c:v>5.37</c:v>
                </c:pt>
                <c:pt idx="36502">
                  <c:v>5.36</c:v>
                </c:pt>
                <c:pt idx="36503">
                  <c:v>5.37</c:v>
                </c:pt>
                <c:pt idx="36504">
                  <c:v>5.37</c:v>
                </c:pt>
                <c:pt idx="36505">
                  <c:v>5.37</c:v>
                </c:pt>
                <c:pt idx="36506">
                  <c:v>5.38</c:v>
                </c:pt>
                <c:pt idx="36507">
                  <c:v>5.37</c:v>
                </c:pt>
                <c:pt idx="36508">
                  <c:v>5.38</c:v>
                </c:pt>
                <c:pt idx="36509">
                  <c:v>5.37</c:v>
                </c:pt>
                <c:pt idx="36510">
                  <c:v>5.38</c:v>
                </c:pt>
                <c:pt idx="36511">
                  <c:v>5.38</c:v>
                </c:pt>
                <c:pt idx="36512">
                  <c:v>5.38</c:v>
                </c:pt>
                <c:pt idx="36513">
                  <c:v>5.39</c:v>
                </c:pt>
                <c:pt idx="36514">
                  <c:v>5.39</c:v>
                </c:pt>
                <c:pt idx="36515">
                  <c:v>5.39</c:v>
                </c:pt>
                <c:pt idx="36516">
                  <c:v>5.39</c:v>
                </c:pt>
                <c:pt idx="36517">
                  <c:v>5.39</c:v>
                </c:pt>
                <c:pt idx="36518">
                  <c:v>5.39</c:v>
                </c:pt>
                <c:pt idx="36519">
                  <c:v>5.39</c:v>
                </c:pt>
                <c:pt idx="36520">
                  <c:v>5.39</c:v>
                </c:pt>
                <c:pt idx="36521">
                  <c:v>5.4</c:v>
                </c:pt>
                <c:pt idx="36522">
                  <c:v>5.39</c:v>
                </c:pt>
                <c:pt idx="36523">
                  <c:v>5.4</c:v>
                </c:pt>
                <c:pt idx="36524">
                  <c:v>5.4</c:v>
                </c:pt>
                <c:pt idx="36525">
                  <c:v>5.4</c:v>
                </c:pt>
                <c:pt idx="36526">
                  <c:v>5.41</c:v>
                </c:pt>
                <c:pt idx="36527">
                  <c:v>5.41</c:v>
                </c:pt>
                <c:pt idx="36528">
                  <c:v>5.41</c:v>
                </c:pt>
                <c:pt idx="36529">
                  <c:v>5.41</c:v>
                </c:pt>
                <c:pt idx="36530">
                  <c:v>5.41</c:v>
                </c:pt>
                <c:pt idx="36531">
                  <c:v>5.42</c:v>
                </c:pt>
                <c:pt idx="36532">
                  <c:v>5.42</c:v>
                </c:pt>
                <c:pt idx="36533">
                  <c:v>5.42</c:v>
                </c:pt>
                <c:pt idx="36534">
                  <c:v>5.42</c:v>
                </c:pt>
                <c:pt idx="36535">
                  <c:v>5.42</c:v>
                </c:pt>
                <c:pt idx="36536">
                  <c:v>5.42</c:v>
                </c:pt>
                <c:pt idx="36537">
                  <c:v>5.42</c:v>
                </c:pt>
                <c:pt idx="36538">
                  <c:v>5.43</c:v>
                </c:pt>
                <c:pt idx="36539">
                  <c:v>5.44</c:v>
                </c:pt>
                <c:pt idx="36540">
                  <c:v>5.43</c:v>
                </c:pt>
                <c:pt idx="36541">
                  <c:v>5.44</c:v>
                </c:pt>
                <c:pt idx="36542">
                  <c:v>5.44</c:v>
                </c:pt>
                <c:pt idx="36543">
                  <c:v>5.44</c:v>
                </c:pt>
                <c:pt idx="36544">
                  <c:v>5.44</c:v>
                </c:pt>
                <c:pt idx="36545">
                  <c:v>5.45</c:v>
                </c:pt>
                <c:pt idx="36546">
                  <c:v>5.45</c:v>
                </c:pt>
                <c:pt idx="36547">
                  <c:v>5.46</c:v>
                </c:pt>
                <c:pt idx="36548">
                  <c:v>5.46</c:v>
                </c:pt>
                <c:pt idx="36549">
                  <c:v>5.46</c:v>
                </c:pt>
                <c:pt idx="36550">
                  <c:v>5.46</c:v>
                </c:pt>
                <c:pt idx="36551">
                  <c:v>5.46</c:v>
                </c:pt>
                <c:pt idx="36552">
                  <c:v>5.47</c:v>
                </c:pt>
                <c:pt idx="36553">
                  <c:v>5.47</c:v>
                </c:pt>
                <c:pt idx="36554">
                  <c:v>5.47</c:v>
                </c:pt>
                <c:pt idx="36555">
                  <c:v>5.47</c:v>
                </c:pt>
                <c:pt idx="36556">
                  <c:v>5.48</c:v>
                </c:pt>
                <c:pt idx="36557">
                  <c:v>5.48</c:v>
                </c:pt>
                <c:pt idx="36558">
                  <c:v>5.49</c:v>
                </c:pt>
                <c:pt idx="36559">
                  <c:v>5.49</c:v>
                </c:pt>
                <c:pt idx="36560">
                  <c:v>5.49</c:v>
                </c:pt>
                <c:pt idx="36561">
                  <c:v>5.49</c:v>
                </c:pt>
                <c:pt idx="36562">
                  <c:v>5.5</c:v>
                </c:pt>
                <c:pt idx="36563">
                  <c:v>5.5</c:v>
                </c:pt>
                <c:pt idx="36564">
                  <c:v>5.5</c:v>
                </c:pt>
                <c:pt idx="36565">
                  <c:v>5.51</c:v>
                </c:pt>
                <c:pt idx="36566">
                  <c:v>5.51</c:v>
                </c:pt>
                <c:pt idx="36567">
                  <c:v>5.52</c:v>
                </c:pt>
                <c:pt idx="36568">
                  <c:v>5.52</c:v>
                </c:pt>
                <c:pt idx="36569">
                  <c:v>5.53</c:v>
                </c:pt>
                <c:pt idx="36570">
                  <c:v>5.52</c:v>
                </c:pt>
                <c:pt idx="36571">
                  <c:v>5.52</c:v>
                </c:pt>
                <c:pt idx="36572">
                  <c:v>5.54</c:v>
                </c:pt>
                <c:pt idx="36573">
                  <c:v>5.54</c:v>
                </c:pt>
                <c:pt idx="36574">
                  <c:v>5.54</c:v>
                </c:pt>
                <c:pt idx="36575">
                  <c:v>5.54</c:v>
                </c:pt>
                <c:pt idx="36576">
                  <c:v>5.55</c:v>
                </c:pt>
                <c:pt idx="36577">
                  <c:v>5.55</c:v>
                </c:pt>
                <c:pt idx="36578">
                  <c:v>5.56</c:v>
                </c:pt>
                <c:pt idx="36579">
                  <c:v>5.56</c:v>
                </c:pt>
                <c:pt idx="36580">
                  <c:v>5.57</c:v>
                </c:pt>
                <c:pt idx="36581">
                  <c:v>5.57</c:v>
                </c:pt>
                <c:pt idx="36582">
                  <c:v>5.57</c:v>
                </c:pt>
                <c:pt idx="36583">
                  <c:v>5.58</c:v>
                </c:pt>
                <c:pt idx="36584">
                  <c:v>5.58</c:v>
                </c:pt>
                <c:pt idx="36585">
                  <c:v>5.57</c:v>
                </c:pt>
                <c:pt idx="36586">
                  <c:v>5.58</c:v>
                </c:pt>
                <c:pt idx="36587">
                  <c:v>5.57</c:v>
                </c:pt>
                <c:pt idx="36588">
                  <c:v>5.58</c:v>
                </c:pt>
                <c:pt idx="36589">
                  <c:v>5.59</c:v>
                </c:pt>
                <c:pt idx="36590">
                  <c:v>5.59</c:v>
                </c:pt>
                <c:pt idx="36591">
                  <c:v>5.6</c:v>
                </c:pt>
                <c:pt idx="36592">
                  <c:v>5.6</c:v>
                </c:pt>
                <c:pt idx="36593">
                  <c:v>5.61</c:v>
                </c:pt>
                <c:pt idx="36594">
                  <c:v>5.61</c:v>
                </c:pt>
                <c:pt idx="36595">
                  <c:v>5.61</c:v>
                </c:pt>
                <c:pt idx="36596">
                  <c:v>5.61</c:v>
                </c:pt>
                <c:pt idx="36597">
                  <c:v>5.61</c:v>
                </c:pt>
                <c:pt idx="36598">
                  <c:v>5.61</c:v>
                </c:pt>
                <c:pt idx="36599">
                  <c:v>5.61</c:v>
                </c:pt>
                <c:pt idx="36600">
                  <c:v>5.61</c:v>
                </c:pt>
                <c:pt idx="36601">
                  <c:v>5.62</c:v>
                </c:pt>
                <c:pt idx="36602">
                  <c:v>5.62</c:v>
                </c:pt>
                <c:pt idx="36603">
                  <c:v>5.63</c:v>
                </c:pt>
                <c:pt idx="36604">
                  <c:v>5.62</c:v>
                </c:pt>
                <c:pt idx="36605">
                  <c:v>5.62</c:v>
                </c:pt>
                <c:pt idx="36606">
                  <c:v>5.61</c:v>
                </c:pt>
                <c:pt idx="36607">
                  <c:v>5.62</c:v>
                </c:pt>
                <c:pt idx="36608">
                  <c:v>5.62</c:v>
                </c:pt>
                <c:pt idx="36609">
                  <c:v>5.62</c:v>
                </c:pt>
                <c:pt idx="36610">
                  <c:v>5.63</c:v>
                </c:pt>
                <c:pt idx="36611">
                  <c:v>5.63</c:v>
                </c:pt>
                <c:pt idx="36612">
                  <c:v>5.63</c:v>
                </c:pt>
                <c:pt idx="36613">
                  <c:v>5.64</c:v>
                </c:pt>
                <c:pt idx="36614">
                  <c:v>5.62</c:v>
                </c:pt>
                <c:pt idx="36615">
                  <c:v>5.63</c:v>
                </c:pt>
                <c:pt idx="36616">
                  <c:v>5.63</c:v>
                </c:pt>
                <c:pt idx="36617">
                  <c:v>5.63</c:v>
                </c:pt>
                <c:pt idx="36618">
                  <c:v>5.63</c:v>
                </c:pt>
                <c:pt idx="36619">
                  <c:v>5.63</c:v>
                </c:pt>
                <c:pt idx="36620">
                  <c:v>5.63</c:v>
                </c:pt>
                <c:pt idx="36621">
                  <c:v>5.63</c:v>
                </c:pt>
                <c:pt idx="36622">
                  <c:v>5.63</c:v>
                </c:pt>
                <c:pt idx="36623">
                  <c:v>5.63</c:v>
                </c:pt>
                <c:pt idx="36624">
                  <c:v>5.62</c:v>
                </c:pt>
                <c:pt idx="36625">
                  <c:v>5.62</c:v>
                </c:pt>
                <c:pt idx="36626">
                  <c:v>5.63</c:v>
                </c:pt>
                <c:pt idx="36627">
                  <c:v>5.62</c:v>
                </c:pt>
                <c:pt idx="36628">
                  <c:v>5.63</c:v>
                </c:pt>
                <c:pt idx="36629">
                  <c:v>5.62</c:v>
                </c:pt>
                <c:pt idx="36630">
                  <c:v>5.62</c:v>
                </c:pt>
                <c:pt idx="36631">
                  <c:v>5.62</c:v>
                </c:pt>
                <c:pt idx="36632">
                  <c:v>5.61</c:v>
                </c:pt>
                <c:pt idx="36633">
                  <c:v>5.61</c:v>
                </c:pt>
                <c:pt idx="36634">
                  <c:v>5.61</c:v>
                </c:pt>
                <c:pt idx="36635">
                  <c:v>5.61</c:v>
                </c:pt>
                <c:pt idx="36636">
                  <c:v>5.61</c:v>
                </c:pt>
                <c:pt idx="36637">
                  <c:v>5.61</c:v>
                </c:pt>
                <c:pt idx="36638">
                  <c:v>5.61</c:v>
                </c:pt>
                <c:pt idx="36639">
                  <c:v>5.6</c:v>
                </c:pt>
                <c:pt idx="36640">
                  <c:v>5.6</c:v>
                </c:pt>
                <c:pt idx="36641">
                  <c:v>5.6</c:v>
                </c:pt>
                <c:pt idx="36642">
                  <c:v>5.6</c:v>
                </c:pt>
                <c:pt idx="36643">
                  <c:v>5.6</c:v>
                </c:pt>
                <c:pt idx="36644">
                  <c:v>5.6</c:v>
                </c:pt>
                <c:pt idx="36645">
                  <c:v>5.59</c:v>
                </c:pt>
                <c:pt idx="36646">
                  <c:v>5.59</c:v>
                </c:pt>
                <c:pt idx="36647">
                  <c:v>5.59</c:v>
                </c:pt>
                <c:pt idx="36648">
                  <c:v>5.58</c:v>
                </c:pt>
                <c:pt idx="36649">
                  <c:v>5.58</c:v>
                </c:pt>
                <c:pt idx="36650">
                  <c:v>5.58</c:v>
                </c:pt>
                <c:pt idx="36651">
                  <c:v>5.58</c:v>
                </c:pt>
                <c:pt idx="36652">
                  <c:v>5.58</c:v>
                </c:pt>
                <c:pt idx="36653">
                  <c:v>5.58</c:v>
                </c:pt>
                <c:pt idx="36654">
                  <c:v>5.57</c:v>
                </c:pt>
                <c:pt idx="36655">
                  <c:v>5.57</c:v>
                </c:pt>
                <c:pt idx="36656">
                  <c:v>5.57</c:v>
                </c:pt>
                <c:pt idx="36657">
                  <c:v>5.56</c:v>
                </c:pt>
                <c:pt idx="36658">
                  <c:v>5.56</c:v>
                </c:pt>
                <c:pt idx="36659">
                  <c:v>5.56</c:v>
                </c:pt>
                <c:pt idx="36660">
                  <c:v>5.56</c:v>
                </c:pt>
                <c:pt idx="36661">
                  <c:v>5.55</c:v>
                </c:pt>
                <c:pt idx="36662">
                  <c:v>5.54</c:v>
                </c:pt>
                <c:pt idx="36663">
                  <c:v>5.55</c:v>
                </c:pt>
                <c:pt idx="36664">
                  <c:v>5.54</c:v>
                </c:pt>
                <c:pt idx="36665">
                  <c:v>5.54</c:v>
                </c:pt>
                <c:pt idx="36666">
                  <c:v>5.54</c:v>
                </c:pt>
                <c:pt idx="36667">
                  <c:v>5.54</c:v>
                </c:pt>
                <c:pt idx="36668">
                  <c:v>5.53</c:v>
                </c:pt>
                <c:pt idx="36669">
                  <c:v>5.53</c:v>
                </c:pt>
                <c:pt idx="36670">
                  <c:v>5.53</c:v>
                </c:pt>
                <c:pt idx="36671">
                  <c:v>5.52</c:v>
                </c:pt>
                <c:pt idx="36672">
                  <c:v>5.52</c:v>
                </c:pt>
                <c:pt idx="36673">
                  <c:v>5.52</c:v>
                </c:pt>
                <c:pt idx="36674">
                  <c:v>5.51</c:v>
                </c:pt>
                <c:pt idx="36675">
                  <c:v>5.51</c:v>
                </c:pt>
                <c:pt idx="36676">
                  <c:v>5.51</c:v>
                </c:pt>
                <c:pt idx="36677">
                  <c:v>5.51</c:v>
                </c:pt>
                <c:pt idx="36678">
                  <c:v>5.5</c:v>
                </c:pt>
                <c:pt idx="36679">
                  <c:v>5.5</c:v>
                </c:pt>
                <c:pt idx="36680">
                  <c:v>5.5</c:v>
                </c:pt>
                <c:pt idx="36681">
                  <c:v>5.5</c:v>
                </c:pt>
                <c:pt idx="36682">
                  <c:v>5.49</c:v>
                </c:pt>
                <c:pt idx="36683">
                  <c:v>5.49</c:v>
                </c:pt>
                <c:pt idx="36684">
                  <c:v>5.49</c:v>
                </c:pt>
                <c:pt idx="36685">
                  <c:v>5.49</c:v>
                </c:pt>
                <c:pt idx="36686">
                  <c:v>5.49</c:v>
                </c:pt>
                <c:pt idx="36687">
                  <c:v>5.49</c:v>
                </c:pt>
                <c:pt idx="36688">
                  <c:v>5.49</c:v>
                </c:pt>
                <c:pt idx="36689">
                  <c:v>5.48</c:v>
                </c:pt>
                <c:pt idx="36690">
                  <c:v>5.48</c:v>
                </c:pt>
                <c:pt idx="36691">
                  <c:v>5.48</c:v>
                </c:pt>
                <c:pt idx="36692">
                  <c:v>5.47</c:v>
                </c:pt>
                <c:pt idx="36693">
                  <c:v>5.47</c:v>
                </c:pt>
                <c:pt idx="36694">
                  <c:v>5.47</c:v>
                </c:pt>
                <c:pt idx="36695">
                  <c:v>5.46</c:v>
                </c:pt>
                <c:pt idx="36696">
                  <c:v>5.47</c:v>
                </c:pt>
                <c:pt idx="36697">
                  <c:v>5.47</c:v>
                </c:pt>
                <c:pt idx="36698">
                  <c:v>5.47</c:v>
                </c:pt>
                <c:pt idx="36699">
                  <c:v>5.48</c:v>
                </c:pt>
                <c:pt idx="36700">
                  <c:v>5.47</c:v>
                </c:pt>
                <c:pt idx="36701">
                  <c:v>5.49</c:v>
                </c:pt>
                <c:pt idx="36702">
                  <c:v>5.48</c:v>
                </c:pt>
                <c:pt idx="36703">
                  <c:v>5.47</c:v>
                </c:pt>
                <c:pt idx="36704">
                  <c:v>5.49</c:v>
                </c:pt>
                <c:pt idx="36705">
                  <c:v>5.49</c:v>
                </c:pt>
                <c:pt idx="36706">
                  <c:v>5.48</c:v>
                </c:pt>
                <c:pt idx="36707">
                  <c:v>5.48</c:v>
                </c:pt>
                <c:pt idx="36708">
                  <c:v>5.48</c:v>
                </c:pt>
                <c:pt idx="36709">
                  <c:v>5.47</c:v>
                </c:pt>
                <c:pt idx="36710">
                  <c:v>5.47</c:v>
                </c:pt>
                <c:pt idx="36711">
                  <c:v>5.47</c:v>
                </c:pt>
                <c:pt idx="36712">
                  <c:v>5.46</c:v>
                </c:pt>
                <c:pt idx="36713">
                  <c:v>5.47</c:v>
                </c:pt>
                <c:pt idx="36714">
                  <c:v>5.47</c:v>
                </c:pt>
                <c:pt idx="36715">
                  <c:v>5.46</c:v>
                </c:pt>
                <c:pt idx="36716">
                  <c:v>5.46</c:v>
                </c:pt>
                <c:pt idx="36717">
                  <c:v>5.45</c:v>
                </c:pt>
                <c:pt idx="36718">
                  <c:v>5.45</c:v>
                </c:pt>
                <c:pt idx="36719">
                  <c:v>5.46</c:v>
                </c:pt>
                <c:pt idx="36720">
                  <c:v>5.45</c:v>
                </c:pt>
                <c:pt idx="36721">
                  <c:v>5.45</c:v>
                </c:pt>
                <c:pt idx="36722">
                  <c:v>5.44</c:v>
                </c:pt>
                <c:pt idx="36723">
                  <c:v>5.45</c:v>
                </c:pt>
                <c:pt idx="36724">
                  <c:v>5.45</c:v>
                </c:pt>
                <c:pt idx="36725">
                  <c:v>5.45</c:v>
                </c:pt>
                <c:pt idx="36726">
                  <c:v>5.45</c:v>
                </c:pt>
                <c:pt idx="36727">
                  <c:v>5.44</c:v>
                </c:pt>
                <c:pt idx="36728">
                  <c:v>5.44</c:v>
                </c:pt>
                <c:pt idx="36729">
                  <c:v>5.44</c:v>
                </c:pt>
                <c:pt idx="36730">
                  <c:v>5.44</c:v>
                </c:pt>
                <c:pt idx="36731">
                  <c:v>5.44</c:v>
                </c:pt>
                <c:pt idx="36732">
                  <c:v>5.44</c:v>
                </c:pt>
                <c:pt idx="36733">
                  <c:v>5.44</c:v>
                </c:pt>
                <c:pt idx="36734">
                  <c:v>5.44</c:v>
                </c:pt>
                <c:pt idx="36735">
                  <c:v>5.44</c:v>
                </c:pt>
                <c:pt idx="36736">
                  <c:v>5.43</c:v>
                </c:pt>
                <c:pt idx="36737">
                  <c:v>5.43</c:v>
                </c:pt>
                <c:pt idx="36738">
                  <c:v>5.43</c:v>
                </c:pt>
                <c:pt idx="36739">
                  <c:v>5.43</c:v>
                </c:pt>
                <c:pt idx="36740">
                  <c:v>5.43</c:v>
                </c:pt>
                <c:pt idx="36741">
                  <c:v>5.43</c:v>
                </c:pt>
                <c:pt idx="36742">
                  <c:v>5.43</c:v>
                </c:pt>
                <c:pt idx="36743">
                  <c:v>5.43</c:v>
                </c:pt>
                <c:pt idx="36744">
                  <c:v>5.43</c:v>
                </c:pt>
                <c:pt idx="36745">
                  <c:v>5.43</c:v>
                </c:pt>
                <c:pt idx="36746">
                  <c:v>5.43</c:v>
                </c:pt>
                <c:pt idx="36747">
                  <c:v>5.43</c:v>
                </c:pt>
                <c:pt idx="36748">
                  <c:v>5.43</c:v>
                </c:pt>
                <c:pt idx="36749">
                  <c:v>5.43</c:v>
                </c:pt>
                <c:pt idx="36750">
                  <c:v>5.44</c:v>
                </c:pt>
                <c:pt idx="36751">
                  <c:v>5.44</c:v>
                </c:pt>
                <c:pt idx="36752">
                  <c:v>5.44</c:v>
                </c:pt>
                <c:pt idx="36753">
                  <c:v>5.44</c:v>
                </c:pt>
                <c:pt idx="36754">
                  <c:v>5.44</c:v>
                </c:pt>
                <c:pt idx="36755">
                  <c:v>5.44</c:v>
                </c:pt>
                <c:pt idx="36756">
                  <c:v>5.44</c:v>
                </c:pt>
                <c:pt idx="36757">
                  <c:v>5.44</c:v>
                </c:pt>
                <c:pt idx="36758">
                  <c:v>5.45</c:v>
                </c:pt>
                <c:pt idx="36759">
                  <c:v>5.45</c:v>
                </c:pt>
                <c:pt idx="36760">
                  <c:v>5.45</c:v>
                </c:pt>
                <c:pt idx="36761">
                  <c:v>5.45</c:v>
                </c:pt>
                <c:pt idx="36762">
                  <c:v>5.45</c:v>
                </c:pt>
                <c:pt idx="36763">
                  <c:v>5.45</c:v>
                </c:pt>
                <c:pt idx="36764">
                  <c:v>5.45</c:v>
                </c:pt>
                <c:pt idx="36765">
                  <c:v>5.46</c:v>
                </c:pt>
                <c:pt idx="36766">
                  <c:v>5.46</c:v>
                </c:pt>
                <c:pt idx="36767">
                  <c:v>5.46</c:v>
                </c:pt>
                <c:pt idx="36768">
                  <c:v>5.47</c:v>
                </c:pt>
                <c:pt idx="36769">
                  <c:v>5.47</c:v>
                </c:pt>
                <c:pt idx="36770">
                  <c:v>5.47</c:v>
                </c:pt>
                <c:pt idx="36771">
                  <c:v>5.47</c:v>
                </c:pt>
                <c:pt idx="36772">
                  <c:v>5.47</c:v>
                </c:pt>
                <c:pt idx="36773">
                  <c:v>5.47</c:v>
                </c:pt>
                <c:pt idx="36774">
                  <c:v>5.47</c:v>
                </c:pt>
                <c:pt idx="36775">
                  <c:v>5.47</c:v>
                </c:pt>
                <c:pt idx="36776">
                  <c:v>5.48</c:v>
                </c:pt>
                <c:pt idx="36777">
                  <c:v>5.48</c:v>
                </c:pt>
                <c:pt idx="36778">
                  <c:v>5.48</c:v>
                </c:pt>
                <c:pt idx="36779">
                  <c:v>5.48</c:v>
                </c:pt>
                <c:pt idx="36780">
                  <c:v>5.48</c:v>
                </c:pt>
                <c:pt idx="36781">
                  <c:v>5.49</c:v>
                </c:pt>
                <c:pt idx="36782">
                  <c:v>5.49</c:v>
                </c:pt>
                <c:pt idx="36783">
                  <c:v>5.5</c:v>
                </c:pt>
                <c:pt idx="36784">
                  <c:v>5.5</c:v>
                </c:pt>
                <c:pt idx="36785">
                  <c:v>5.51</c:v>
                </c:pt>
                <c:pt idx="36786">
                  <c:v>5.51</c:v>
                </c:pt>
                <c:pt idx="36787">
                  <c:v>5.51</c:v>
                </c:pt>
                <c:pt idx="36788">
                  <c:v>5.51</c:v>
                </c:pt>
                <c:pt idx="36789">
                  <c:v>5.52</c:v>
                </c:pt>
                <c:pt idx="36790">
                  <c:v>5.52</c:v>
                </c:pt>
                <c:pt idx="36791">
                  <c:v>5.53</c:v>
                </c:pt>
                <c:pt idx="36792">
                  <c:v>5.53</c:v>
                </c:pt>
                <c:pt idx="36793">
                  <c:v>5.53</c:v>
                </c:pt>
                <c:pt idx="36794">
                  <c:v>5.53</c:v>
                </c:pt>
                <c:pt idx="36795">
                  <c:v>5.54</c:v>
                </c:pt>
                <c:pt idx="36796">
                  <c:v>5.54</c:v>
                </c:pt>
                <c:pt idx="36797">
                  <c:v>5.55</c:v>
                </c:pt>
                <c:pt idx="36798">
                  <c:v>5.55</c:v>
                </c:pt>
                <c:pt idx="36799">
                  <c:v>5.55</c:v>
                </c:pt>
                <c:pt idx="36800">
                  <c:v>5.56</c:v>
                </c:pt>
                <c:pt idx="36801">
                  <c:v>5.56</c:v>
                </c:pt>
                <c:pt idx="36802">
                  <c:v>5.57</c:v>
                </c:pt>
                <c:pt idx="36803">
                  <c:v>5.58</c:v>
                </c:pt>
                <c:pt idx="36804">
                  <c:v>5.58</c:v>
                </c:pt>
                <c:pt idx="36805">
                  <c:v>5.58</c:v>
                </c:pt>
                <c:pt idx="36806">
                  <c:v>5.59</c:v>
                </c:pt>
                <c:pt idx="36807">
                  <c:v>5.59</c:v>
                </c:pt>
                <c:pt idx="36808">
                  <c:v>5.6</c:v>
                </c:pt>
                <c:pt idx="36809">
                  <c:v>5.61</c:v>
                </c:pt>
                <c:pt idx="36810">
                  <c:v>5.61</c:v>
                </c:pt>
                <c:pt idx="36811">
                  <c:v>5.62</c:v>
                </c:pt>
                <c:pt idx="36812">
                  <c:v>5.62</c:v>
                </c:pt>
                <c:pt idx="36813">
                  <c:v>5.63</c:v>
                </c:pt>
                <c:pt idx="36814">
                  <c:v>5.63</c:v>
                </c:pt>
                <c:pt idx="36815">
                  <c:v>5.64</c:v>
                </c:pt>
                <c:pt idx="36816">
                  <c:v>5.65</c:v>
                </c:pt>
                <c:pt idx="36817">
                  <c:v>5.65</c:v>
                </c:pt>
                <c:pt idx="36818">
                  <c:v>5.66</c:v>
                </c:pt>
                <c:pt idx="36819">
                  <c:v>5.67</c:v>
                </c:pt>
                <c:pt idx="36820">
                  <c:v>5.67</c:v>
                </c:pt>
                <c:pt idx="36821">
                  <c:v>5.68</c:v>
                </c:pt>
                <c:pt idx="36822">
                  <c:v>5.68</c:v>
                </c:pt>
                <c:pt idx="36823">
                  <c:v>5.69</c:v>
                </c:pt>
                <c:pt idx="36824">
                  <c:v>5.7</c:v>
                </c:pt>
                <c:pt idx="36825">
                  <c:v>5.71</c:v>
                </c:pt>
                <c:pt idx="36826">
                  <c:v>5.72</c:v>
                </c:pt>
                <c:pt idx="36827">
                  <c:v>5.72</c:v>
                </c:pt>
                <c:pt idx="36828">
                  <c:v>5.73</c:v>
                </c:pt>
                <c:pt idx="36829">
                  <c:v>5.73</c:v>
                </c:pt>
                <c:pt idx="36830">
                  <c:v>5.74</c:v>
                </c:pt>
                <c:pt idx="36831">
                  <c:v>5.75</c:v>
                </c:pt>
                <c:pt idx="36832">
                  <c:v>5.75</c:v>
                </c:pt>
                <c:pt idx="36833">
                  <c:v>5.77</c:v>
                </c:pt>
                <c:pt idx="36834">
                  <c:v>5.77</c:v>
                </c:pt>
                <c:pt idx="36835">
                  <c:v>5.78</c:v>
                </c:pt>
                <c:pt idx="36836">
                  <c:v>5.79</c:v>
                </c:pt>
                <c:pt idx="36837">
                  <c:v>5.8</c:v>
                </c:pt>
                <c:pt idx="36838">
                  <c:v>5.8</c:v>
                </c:pt>
                <c:pt idx="36839">
                  <c:v>5.81</c:v>
                </c:pt>
                <c:pt idx="36840">
                  <c:v>5.82</c:v>
                </c:pt>
                <c:pt idx="36841">
                  <c:v>5.83</c:v>
                </c:pt>
                <c:pt idx="36842">
                  <c:v>5.84</c:v>
                </c:pt>
                <c:pt idx="36843">
                  <c:v>5.85</c:v>
                </c:pt>
                <c:pt idx="36844">
                  <c:v>5.85</c:v>
                </c:pt>
                <c:pt idx="36845">
                  <c:v>5.86</c:v>
                </c:pt>
                <c:pt idx="36846">
                  <c:v>5.87</c:v>
                </c:pt>
                <c:pt idx="36847">
                  <c:v>5.88</c:v>
                </c:pt>
                <c:pt idx="36848">
                  <c:v>5.89</c:v>
                </c:pt>
                <c:pt idx="36849">
                  <c:v>5.9</c:v>
                </c:pt>
                <c:pt idx="36850">
                  <c:v>5.91</c:v>
                </c:pt>
                <c:pt idx="36851">
                  <c:v>5.92</c:v>
                </c:pt>
                <c:pt idx="36852">
                  <c:v>5.92</c:v>
                </c:pt>
                <c:pt idx="36853">
                  <c:v>5.94</c:v>
                </c:pt>
                <c:pt idx="36854">
                  <c:v>5.95</c:v>
                </c:pt>
                <c:pt idx="36855">
                  <c:v>5.96</c:v>
                </c:pt>
                <c:pt idx="36856">
                  <c:v>5.97</c:v>
                </c:pt>
                <c:pt idx="36857">
                  <c:v>5.98</c:v>
                </c:pt>
                <c:pt idx="36858">
                  <c:v>5.99</c:v>
                </c:pt>
                <c:pt idx="36859">
                  <c:v>6</c:v>
                </c:pt>
                <c:pt idx="36860">
                  <c:v>6.01</c:v>
                </c:pt>
                <c:pt idx="36861">
                  <c:v>6.01</c:v>
                </c:pt>
                <c:pt idx="36862">
                  <c:v>6.03</c:v>
                </c:pt>
                <c:pt idx="36863">
                  <c:v>6.03</c:v>
                </c:pt>
                <c:pt idx="36864">
                  <c:v>6.05</c:v>
                </c:pt>
                <c:pt idx="36865">
                  <c:v>6.05</c:v>
                </c:pt>
                <c:pt idx="36866">
                  <c:v>6.07</c:v>
                </c:pt>
                <c:pt idx="36867">
                  <c:v>6.07</c:v>
                </c:pt>
                <c:pt idx="36868">
                  <c:v>6.09</c:v>
                </c:pt>
                <c:pt idx="36869">
                  <c:v>6.1</c:v>
                </c:pt>
                <c:pt idx="36870">
                  <c:v>6.11</c:v>
                </c:pt>
                <c:pt idx="36871">
                  <c:v>6.12</c:v>
                </c:pt>
                <c:pt idx="36872">
                  <c:v>6.13</c:v>
                </c:pt>
                <c:pt idx="36873">
                  <c:v>6.15</c:v>
                </c:pt>
                <c:pt idx="36874">
                  <c:v>6.16</c:v>
                </c:pt>
                <c:pt idx="36875">
                  <c:v>6.17</c:v>
                </c:pt>
                <c:pt idx="36876">
                  <c:v>6.18</c:v>
                </c:pt>
                <c:pt idx="36877">
                  <c:v>6.19</c:v>
                </c:pt>
                <c:pt idx="36878">
                  <c:v>6.21</c:v>
                </c:pt>
                <c:pt idx="36879">
                  <c:v>6.22</c:v>
                </c:pt>
                <c:pt idx="36880">
                  <c:v>6.24</c:v>
                </c:pt>
                <c:pt idx="36881">
                  <c:v>6.24</c:v>
                </c:pt>
                <c:pt idx="36882">
                  <c:v>6.26</c:v>
                </c:pt>
                <c:pt idx="36883">
                  <c:v>6.27</c:v>
                </c:pt>
                <c:pt idx="36884">
                  <c:v>6.27</c:v>
                </c:pt>
                <c:pt idx="36885">
                  <c:v>6.29</c:v>
                </c:pt>
                <c:pt idx="36886">
                  <c:v>6.3</c:v>
                </c:pt>
                <c:pt idx="36887">
                  <c:v>6.31</c:v>
                </c:pt>
                <c:pt idx="36888">
                  <c:v>6.32</c:v>
                </c:pt>
                <c:pt idx="36889">
                  <c:v>6.33</c:v>
                </c:pt>
                <c:pt idx="36890">
                  <c:v>6.35</c:v>
                </c:pt>
                <c:pt idx="36891">
                  <c:v>6.37</c:v>
                </c:pt>
                <c:pt idx="36892">
                  <c:v>6.38</c:v>
                </c:pt>
                <c:pt idx="36893">
                  <c:v>6.39</c:v>
                </c:pt>
                <c:pt idx="36894">
                  <c:v>6.4</c:v>
                </c:pt>
                <c:pt idx="36895">
                  <c:v>6.41</c:v>
                </c:pt>
                <c:pt idx="36896">
                  <c:v>6.42</c:v>
                </c:pt>
                <c:pt idx="36897">
                  <c:v>6.44</c:v>
                </c:pt>
                <c:pt idx="36898">
                  <c:v>6.45</c:v>
                </c:pt>
                <c:pt idx="36899">
                  <c:v>6.46</c:v>
                </c:pt>
                <c:pt idx="36900">
                  <c:v>6.48</c:v>
                </c:pt>
                <c:pt idx="36901">
                  <c:v>6.49</c:v>
                </c:pt>
                <c:pt idx="36902">
                  <c:v>6.5</c:v>
                </c:pt>
                <c:pt idx="36903">
                  <c:v>6.57</c:v>
                </c:pt>
                <c:pt idx="36904">
                  <c:v>6.52</c:v>
                </c:pt>
                <c:pt idx="36905">
                  <c:v>6.53</c:v>
                </c:pt>
                <c:pt idx="36906">
                  <c:v>6.55</c:v>
                </c:pt>
                <c:pt idx="36907">
                  <c:v>6.55</c:v>
                </c:pt>
                <c:pt idx="36908">
                  <c:v>6.57</c:v>
                </c:pt>
                <c:pt idx="36909">
                  <c:v>6.58</c:v>
                </c:pt>
                <c:pt idx="36910">
                  <c:v>6.59</c:v>
                </c:pt>
                <c:pt idx="36911">
                  <c:v>6.6</c:v>
                </c:pt>
                <c:pt idx="36912">
                  <c:v>6.61</c:v>
                </c:pt>
                <c:pt idx="36913">
                  <c:v>6.62</c:v>
                </c:pt>
                <c:pt idx="36914">
                  <c:v>6.63</c:v>
                </c:pt>
                <c:pt idx="36915">
                  <c:v>6.65</c:v>
                </c:pt>
                <c:pt idx="36916">
                  <c:v>6.67</c:v>
                </c:pt>
                <c:pt idx="36917">
                  <c:v>6.67</c:v>
                </c:pt>
                <c:pt idx="36918">
                  <c:v>6.68</c:v>
                </c:pt>
                <c:pt idx="36919">
                  <c:v>6.7</c:v>
                </c:pt>
                <c:pt idx="36920">
                  <c:v>6.7</c:v>
                </c:pt>
                <c:pt idx="36921">
                  <c:v>6.71</c:v>
                </c:pt>
                <c:pt idx="36922">
                  <c:v>6.72</c:v>
                </c:pt>
                <c:pt idx="36923">
                  <c:v>6.73</c:v>
                </c:pt>
                <c:pt idx="36924">
                  <c:v>6.73</c:v>
                </c:pt>
                <c:pt idx="36925">
                  <c:v>6.74</c:v>
                </c:pt>
                <c:pt idx="36926">
                  <c:v>6.75</c:v>
                </c:pt>
                <c:pt idx="36927">
                  <c:v>6.76</c:v>
                </c:pt>
                <c:pt idx="36928">
                  <c:v>6.77</c:v>
                </c:pt>
                <c:pt idx="36929">
                  <c:v>6.77</c:v>
                </c:pt>
                <c:pt idx="36930">
                  <c:v>6.78</c:v>
                </c:pt>
                <c:pt idx="36931">
                  <c:v>6.79</c:v>
                </c:pt>
                <c:pt idx="36932">
                  <c:v>6.79</c:v>
                </c:pt>
                <c:pt idx="36933">
                  <c:v>6.79</c:v>
                </c:pt>
                <c:pt idx="36934">
                  <c:v>6.79</c:v>
                </c:pt>
                <c:pt idx="36935">
                  <c:v>6.8</c:v>
                </c:pt>
                <c:pt idx="36936">
                  <c:v>6.81</c:v>
                </c:pt>
                <c:pt idx="36937">
                  <c:v>6.81</c:v>
                </c:pt>
                <c:pt idx="36938">
                  <c:v>6.82</c:v>
                </c:pt>
                <c:pt idx="36939">
                  <c:v>6.82</c:v>
                </c:pt>
                <c:pt idx="36940">
                  <c:v>6.83</c:v>
                </c:pt>
                <c:pt idx="36941">
                  <c:v>6.83</c:v>
                </c:pt>
                <c:pt idx="36942">
                  <c:v>6.84</c:v>
                </c:pt>
                <c:pt idx="36943">
                  <c:v>6.84</c:v>
                </c:pt>
                <c:pt idx="36944">
                  <c:v>6.85</c:v>
                </c:pt>
                <c:pt idx="36945">
                  <c:v>6.85</c:v>
                </c:pt>
                <c:pt idx="36946">
                  <c:v>6.85</c:v>
                </c:pt>
                <c:pt idx="36947">
                  <c:v>6.85</c:v>
                </c:pt>
                <c:pt idx="36948">
                  <c:v>6.86</c:v>
                </c:pt>
                <c:pt idx="36949">
                  <c:v>6.86</c:v>
                </c:pt>
                <c:pt idx="36950">
                  <c:v>6.86</c:v>
                </c:pt>
                <c:pt idx="36951">
                  <c:v>6.87</c:v>
                </c:pt>
                <c:pt idx="36952">
                  <c:v>6.87</c:v>
                </c:pt>
                <c:pt idx="36953">
                  <c:v>6.87</c:v>
                </c:pt>
                <c:pt idx="36954">
                  <c:v>6.87</c:v>
                </c:pt>
                <c:pt idx="36955">
                  <c:v>6.87</c:v>
                </c:pt>
                <c:pt idx="36956">
                  <c:v>6.88</c:v>
                </c:pt>
                <c:pt idx="36957">
                  <c:v>6.88</c:v>
                </c:pt>
                <c:pt idx="36958">
                  <c:v>6.88</c:v>
                </c:pt>
                <c:pt idx="36959">
                  <c:v>6.89</c:v>
                </c:pt>
                <c:pt idx="36960">
                  <c:v>6.89</c:v>
                </c:pt>
                <c:pt idx="36961">
                  <c:v>6.89</c:v>
                </c:pt>
                <c:pt idx="36962">
                  <c:v>6.89</c:v>
                </c:pt>
                <c:pt idx="36963">
                  <c:v>6.9</c:v>
                </c:pt>
                <c:pt idx="36964">
                  <c:v>6.89</c:v>
                </c:pt>
                <c:pt idx="36965">
                  <c:v>6.89</c:v>
                </c:pt>
                <c:pt idx="36966">
                  <c:v>6.89</c:v>
                </c:pt>
                <c:pt idx="36967">
                  <c:v>6.9</c:v>
                </c:pt>
                <c:pt idx="36968">
                  <c:v>6.89</c:v>
                </c:pt>
                <c:pt idx="36969">
                  <c:v>6.9</c:v>
                </c:pt>
                <c:pt idx="36970">
                  <c:v>6.9</c:v>
                </c:pt>
                <c:pt idx="36971">
                  <c:v>6.89</c:v>
                </c:pt>
                <c:pt idx="36972">
                  <c:v>6.89</c:v>
                </c:pt>
                <c:pt idx="36973">
                  <c:v>6.89</c:v>
                </c:pt>
                <c:pt idx="36974">
                  <c:v>6.9</c:v>
                </c:pt>
                <c:pt idx="36975">
                  <c:v>6.89</c:v>
                </c:pt>
                <c:pt idx="36976">
                  <c:v>6.89</c:v>
                </c:pt>
                <c:pt idx="36977">
                  <c:v>6.89</c:v>
                </c:pt>
                <c:pt idx="36978">
                  <c:v>6.89</c:v>
                </c:pt>
                <c:pt idx="36979">
                  <c:v>6.89</c:v>
                </c:pt>
                <c:pt idx="36980">
                  <c:v>6.88</c:v>
                </c:pt>
                <c:pt idx="36981">
                  <c:v>6.89</c:v>
                </c:pt>
                <c:pt idx="36982">
                  <c:v>6.88</c:v>
                </c:pt>
                <c:pt idx="36983">
                  <c:v>6.88</c:v>
                </c:pt>
                <c:pt idx="36984">
                  <c:v>6.87</c:v>
                </c:pt>
                <c:pt idx="36985">
                  <c:v>6.88</c:v>
                </c:pt>
                <c:pt idx="36986">
                  <c:v>6.88</c:v>
                </c:pt>
                <c:pt idx="36987">
                  <c:v>6.88</c:v>
                </c:pt>
                <c:pt idx="36988">
                  <c:v>6.89</c:v>
                </c:pt>
                <c:pt idx="36989">
                  <c:v>6.88</c:v>
                </c:pt>
                <c:pt idx="36990">
                  <c:v>6.89</c:v>
                </c:pt>
                <c:pt idx="36991">
                  <c:v>6.88</c:v>
                </c:pt>
                <c:pt idx="36992">
                  <c:v>6.89</c:v>
                </c:pt>
                <c:pt idx="36993">
                  <c:v>6.89</c:v>
                </c:pt>
                <c:pt idx="36994">
                  <c:v>6.89</c:v>
                </c:pt>
                <c:pt idx="36995">
                  <c:v>6.89</c:v>
                </c:pt>
                <c:pt idx="36996">
                  <c:v>6.88</c:v>
                </c:pt>
                <c:pt idx="36997">
                  <c:v>6.88</c:v>
                </c:pt>
                <c:pt idx="36998">
                  <c:v>6.87</c:v>
                </c:pt>
                <c:pt idx="36999">
                  <c:v>6.88</c:v>
                </c:pt>
                <c:pt idx="37000">
                  <c:v>6.87</c:v>
                </c:pt>
                <c:pt idx="37001">
                  <c:v>6.88</c:v>
                </c:pt>
                <c:pt idx="37002">
                  <c:v>6.86</c:v>
                </c:pt>
                <c:pt idx="37003">
                  <c:v>6.86</c:v>
                </c:pt>
                <c:pt idx="37004">
                  <c:v>6.86</c:v>
                </c:pt>
                <c:pt idx="37005">
                  <c:v>6.86</c:v>
                </c:pt>
                <c:pt idx="37006">
                  <c:v>6.87</c:v>
                </c:pt>
                <c:pt idx="37007">
                  <c:v>6.86</c:v>
                </c:pt>
                <c:pt idx="37008">
                  <c:v>6.87</c:v>
                </c:pt>
                <c:pt idx="37009">
                  <c:v>6.85</c:v>
                </c:pt>
                <c:pt idx="37010">
                  <c:v>6.85</c:v>
                </c:pt>
                <c:pt idx="37011">
                  <c:v>6.85</c:v>
                </c:pt>
                <c:pt idx="37012">
                  <c:v>6.85</c:v>
                </c:pt>
                <c:pt idx="37013">
                  <c:v>6.85</c:v>
                </c:pt>
                <c:pt idx="37014">
                  <c:v>6.83</c:v>
                </c:pt>
                <c:pt idx="37015">
                  <c:v>6.84</c:v>
                </c:pt>
                <c:pt idx="37016">
                  <c:v>6.84</c:v>
                </c:pt>
                <c:pt idx="37017">
                  <c:v>6.83</c:v>
                </c:pt>
                <c:pt idx="37018">
                  <c:v>6.83</c:v>
                </c:pt>
                <c:pt idx="37019">
                  <c:v>6.82</c:v>
                </c:pt>
                <c:pt idx="37020">
                  <c:v>6.81</c:v>
                </c:pt>
                <c:pt idx="37021">
                  <c:v>6.81</c:v>
                </c:pt>
                <c:pt idx="37022">
                  <c:v>6.8</c:v>
                </c:pt>
                <c:pt idx="37023">
                  <c:v>6.8</c:v>
                </c:pt>
                <c:pt idx="37024">
                  <c:v>6.79</c:v>
                </c:pt>
                <c:pt idx="37025">
                  <c:v>6.79</c:v>
                </c:pt>
                <c:pt idx="37026">
                  <c:v>6.78</c:v>
                </c:pt>
                <c:pt idx="37027">
                  <c:v>6.78</c:v>
                </c:pt>
                <c:pt idx="37028">
                  <c:v>6.78</c:v>
                </c:pt>
                <c:pt idx="37029">
                  <c:v>6.77</c:v>
                </c:pt>
                <c:pt idx="37030">
                  <c:v>6.76</c:v>
                </c:pt>
                <c:pt idx="37031">
                  <c:v>6.77</c:v>
                </c:pt>
                <c:pt idx="37032">
                  <c:v>6.76</c:v>
                </c:pt>
                <c:pt idx="37033">
                  <c:v>6.77</c:v>
                </c:pt>
                <c:pt idx="37034">
                  <c:v>6.76</c:v>
                </c:pt>
                <c:pt idx="37035">
                  <c:v>6.75</c:v>
                </c:pt>
                <c:pt idx="37036">
                  <c:v>6.74</c:v>
                </c:pt>
                <c:pt idx="37037">
                  <c:v>6.73</c:v>
                </c:pt>
                <c:pt idx="37038">
                  <c:v>6.73</c:v>
                </c:pt>
                <c:pt idx="37039">
                  <c:v>6.72</c:v>
                </c:pt>
                <c:pt idx="37040">
                  <c:v>6.7</c:v>
                </c:pt>
                <c:pt idx="37041">
                  <c:v>6.71</c:v>
                </c:pt>
                <c:pt idx="37042">
                  <c:v>6.69</c:v>
                </c:pt>
                <c:pt idx="37043">
                  <c:v>6.69</c:v>
                </c:pt>
                <c:pt idx="37044">
                  <c:v>6.69</c:v>
                </c:pt>
                <c:pt idx="37045">
                  <c:v>6.69</c:v>
                </c:pt>
                <c:pt idx="37046">
                  <c:v>6.68</c:v>
                </c:pt>
                <c:pt idx="37047">
                  <c:v>6.68</c:v>
                </c:pt>
                <c:pt idx="37048">
                  <c:v>6.67</c:v>
                </c:pt>
                <c:pt idx="37049">
                  <c:v>6.67</c:v>
                </c:pt>
                <c:pt idx="37050">
                  <c:v>6.66</c:v>
                </c:pt>
                <c:pt idx="37051">
                  <c:v>6.65</c:v>
                </c:pt>
                <c:pt idx="37052">
                  <c:v>6.65</c:v>
                </c:pt>
                <c:pt idx="37053">
                  <c:v>6.63</c:v>
                </c:pt>
                <c:pt idx="37054">
                  <c:v>6.62</c:v>
                </c:pt>
                <c:pt idx="37055">
                  <c:v>6.62</c:v>
                </c:pt>
                <c:pt idx="37056">
                  <c:v>6.62</c:v>
                </c:pt>
                <c:pt idx="37057">
                  <c:v>6.61</c:v>
                </c:pt>
                <c:pt idx="37058">
                  <c:v>6.6</c:v>
                </c:pt>
                <c:pt idx="37059">
                  <c:v>6.6</c:v>
                </c:pt>
                <c:pt idx="37060">
                  <c:v>6.59</c:v>
                </c:pt>
                <c:pt idx="37061">
                  <c:v>6.59</c:v>
                </c:pt>
                <c:pt idx="37062">
                  <c:v>6.58</c:v>
                </c:pt>
                <c:pt idx="37063">
                  <c:v>6.57</c:v>
                </c:pt>
                <c:pt idx="37064">
                  <c:v>6.56</c:v>
                </c:pt>
                <c:pt idx="37065">
                  <c:v>6.56</c:v>
                </c:pt>
                <c:pt idx="37066">
                  <c:v>6.55</c:v>
                </c:pt>
                <c:pt idx="37067">
                  <c:v>6.55</c:v>
                </c:pt>
                <c:pt idx="37068">
                  <c:v>6.55</c:v>
                </c:pt>
                <c:pt idx="37069">
                  <c:v>6.54</c:v>
                </c:pt>
                <c:pt idx="37070">
                  <c:v>6.53</c:v>
                </c:pt>
                <c:pt idx="37071">
                  <c:v>6.52</c:v>
                </c:pt>
                <c:pt idx="37072">
                  <c:v>6.52</c:v>
                </c:pt>
                <c:pt idx="37073">
                  <c:v>6.51</c:v>
                </c:pt>
                <c:pt idx="37074">
                  <c:v>6.49</c:v>
                </c:pt>
                <c:pt idx="37075">
                  <c:v>6.48</c:v>
                </c:pt>
                <c:pt idx="37076">
                  <c:v>6.48</c:v>
                </c:pt>
                <c:pt idx="37077">
                  <c:v>6.48</c:v>
                </c:pt>
                <c:pt idx="37078">
                  <c:v>6.48</c:v>
                </c:pt>
                <c:pt idx="37079">
                  <c:v>6.48</c:v>
                </c:pt>
                <c:pt idx="37080">
                  <c:v>6.46</c:v>
                </c:pt>
                <c:pt idx="37081">
                  <c:v>6.45</c:v>
                </c:pt>
                <c:pt idx="37082">
                  <c:v>6.45</c:v>
                </c:pt>
                <c:pt idx="37083">
                  <c:v>6.44</c:v>
                </c:pt>
                <c:pt idx="37084">
                  <c:v>6.44</c:v>
                </c:pt>
                <c:pt idx="37085">
                  <c:v>6.43</c:v>
                </c:pt>
                <c:pt idx="37086">
                  <c:v>6.42</c:v>
                </c:pt>
                <c:pt idx="37087">
                  <c:v>6.42</c:v>
                </c:pt>
                <c:pt idx="37088">
                  <c:v>6.42</c:v>
                </c:pt>
                <c:pt idx="37089">
                  <c:v>6.41</c:v>
                </c:pt>
                <c:pt idx="37090">
                  <c:v>6.41</c:v>
                </c:pt>
                <c:pt idx="37091">
                  <c:v>6.41</c:v>
                </c:pt>
                <c:pt idx="37092">
                  <c:v>6.41</c:v>
                </c:pt>
                <c:pt idx="37093">
                  <c:v>6.41</c:v>
                </c:pt>
                <c:pt idx="37094">
                  <c:v>6.4</c:v>
                </c:pt>
                <c:pt idx="37095">
                  <c:v>6.39</c:v>
                </c:pt>
                <c:pt idx="37096">
                  <c:v>6.39</c:v>
                </c:pt>
                <c:pt idx="37097">
                  <c:v>6.38</c:v>
                </c:pt>
                <c:pt idx="37098">
                  <c:v>6.37</c:v>
                </c:pt>
                <c:pt idx="37099">
                  <c:v>6.36</c:v>
                </c:pt>
                <c:pt idx="37100">
                  <c:v>6.35</c:v>
                </c:pt>
                <c:pt idx="37101">
                  <c:v>6.34</c:v>
                </c:pt>
                <c:pt idx="37102">
                  <c:v>6.34</c:v>
                </c:pt>
                <c:pt idx="37103">
                  <c:v>6.35</c:v>
                </c:pt>
                <c:pt idx="37104">
                  <c:v>6.34</c:v>
                </c:pt>
                <c:pt idx="37105">
                  <c:v>6.33</c:v>
                </c:pt>
                <c:pt idx="37106">
                  <c:v>6.33</c:v>
                </c:pt>
                <c:pt idx="37107">
                  <c:v>6.31</c:v>
                </c:pt>
                <c:pt idx="37108">
                  <c:v>6.31</c:v>
                </c:pt>
                <c:pt idx="37109">
                  <c:v>6.3</c:v>
                </c:pt>
                <c:pt idx="37110">
                  <c:v>6.29</c:v>
                </c:pt>
                <c:pt idx="37111">
                  <c:v>6.29</c:v>
                </c:pt>
                <c:pt idx="37112">
                  <c:v>6.3</c:v>
                </c:pt>
                <c:pt idx="37113">
                  <c:v>6.29</c:v>
                </c:pt>
                <c:pt idx="37114">
                  <c:v>6.29</c:v>
                </c:pt>
                <c:pt idx="37115">
                  <c:v>6.27</c:v>
                </c:pt>
                <c:pt idx="37116">
                  <c:v>6.26</c:v>
                </c:pt>
                <c:pt idx="37117">
                  <c:v>6.27</c:v>
                </c:pt>
                <c:pt idx="37118">
                  <c:v>6.26</c:v>
                </c:pt>
                <c:pt idx="37119">
                  <c:v>6.26</c:v>
                </c:pt>
                <c:pt idx="37120">
                  <c:v>6.25</c:v>
                </c:pt>
                <c:pt idx="37121">
                  <c:v>6.25</c:v>
                </c:pt>
                <c:pt idx="37122">
                  <c:v>6.25</c:v>
                </c:pt>
                <c:pt idx="37123">
                  <c:v>6.23</c:v>
                </c:pt>
                <c:pt idx="37124">
                  <c:v>6.23</c:v>
                </c:pt>
                <c:pt idx="37125">
                  <c:v>6.23</c:v>
                </c:pt>
                <c:pt idx="37126">
                  <c:v>6.22</c:v>
                </c:pt>
                <c:pt idx="37127">
                  <c:v>6.21</c:v>
                </c:pt>
                <c:pt idx="37128">
                  <c:v>6.21</c:v>
                </c:pt>
                <c:pt idx="37129">
                  <c:v>6.21</c:v>
                </c:pt>
                <c:pt idx="37130">
                  <c:v>6.2</c:v>
                </c:pt>
                <c:pt idx="37131">
                  <c:v>6.19</c:v>
                </c:pt>
                <c:pt idx="37132">
                  <c:v>6.18</c:v>
                </c:pt>
                <c:pt idx="37133">
                  <c:v>6.19</c:v>
                </c:pt>
                <c:pt idx="37134">
                  <c:v>6.18</c:v>
                </c:pt>
                <c:pt idx="37135">
                  <c:v>6.19</c:v>
                </c:pt>
                <c:pt idx="37136">
                  <c:v>6.18</c:v>
                </c:pt>
                <c:pt idx="37137">
                  <c:v>6.17</c:v>
                </c:pt>
                <c:pt idx="37138">
                  <c:v>6.17</c:v>
                </c:pt>
                <c:pt idx="37139">
                  <c:v>6.16</c:v>
                </c:pt>
                <c:pt idx="37140">
                  <c:v>6.16</c:v>
                </c:pt>
                <c:pt idx="37141">
                  <c:v>6.15</c:v>
                </c:pt>
                <c:pt idx="37142">
                  <c:v>6.14</c:v>
                </c:pt>
                <c:pt idx="37143">
                  <c:v>6.14</c:v>
                </c:pt>
                <c:pt idx="37144">
                  <c:v>6.14</c:v>
                </c:pt>
                <c:pt idx="37145">
                  <c:v>6.14</c:v>
                </c:pt>
                <c:pt idx="37146">
                  <c:v>6.13</c:v>
                </c:pt>
                <c:pt idx="37147">
                  <c:v>6.12</c:v>
                </c:pt>
                <c:pt idx="37148">
                  <c:v>6.12</c:v>
                </c:pt>
                <c:pt idx="37149">
                  <c:v>6.12</c:v>
                </c:pt>
                <c:pt idx="37150">
                  <c:v>6.11</c:v>
                </c:pt>
                <c:pt idx="37151">
                  <c:v>6.1</c:v>
                </c:pt>
                <c:pt idx="37152">
                  <c:v>6.09</c:v>
                </c:pt>
                <c:pt idx="37153">
                  <c:v>6.08</c:v>
                </c:pt>
                <c:pt idx="37154">
                  <c:v>6.09</c:v>
                </c:pt>
                <c:pt idx="37155">
                  <c:v>6.07</c:v>
                </c:pt>
                <c:pt idx="37156">
                  <c:v>6.08</c:v>
                </c:pt>
                <c:pt idx="37157">
                  <c:v>6.08</c:v>
                </c:pt>
                <c:pt idx="37158">
                  <c:v>6.07</c:v>
                </c:pt>
                <c:pt idx="37159">
                  <c:v>6.07</c:v>
                </c:pt>
                <c:pt idx="37160">
                  <c:v>6.07</c:v>
                </c:pt>
                <c:pt idx="37161">
                  <c:v>6.05</c:v>
                </c:pt>
                <c:pt idx="37162">
                  <c:v>6.06</c:v>
                </c:pt>
                <c:pt idx="37163">
                  <c:v>6.05</c:v>
                </c:pt>
                <c:pt idx="37164">
                  <c:v>6.06</c:v>
                </c:pt>
                <c:pt idx="37165">
                  <c:v>6.05</c:v>
                </c:pt>
                <c:pt idx="37166">
                  <c:v>6.04</c:v>
                </c:pt>
                <c:pt idx="37167">
                  <c:v>6.03</c:v>
                </c:pt>
                <c:pt idx="37168">
                  <c:v>6.03</c:v>
                </c:pt>
                <c:pt idx="37169">
                  <c:v>6.03</c:v>
                </c:pt>
                <c:pt idx="37170">
                  <c:v>6.03</c:v>
                </c:pt>
                <c:pt idx="37171">
                  <c:v>6.01</c:v>
                </c:pt>
                <c:pt idx="37172">
                  <c:v>6.01</c:v>
                </c:pt>
                <c:pt idx="37173">
                  <c:v>6.01</c:v>
                </c:pt>
                <c:pt idx="37174">
                  <c:v>5.99</c:v>
                </c:pt>
                <c:pt idx="37175">
                  <c:v>5.99</c:v>
                </c:pt>
                <c:pt idx="37176">
                  <c:v>5.98</c:v>
                </c:pt>
                <c:pt idx="37177">
                  <c:v>5.98</c:v>
                </c:pt>
                <c:pt idx="37178">
                  <c:v>5.97</c:v>
                </c:pt>
                <c:pt idx="37179">
                  <c:v>5.97</c:v>
                </c:pt>
                <c:pt idx="37180">
                  <c:v>5.96</c:v>
                </c:pt>
                <c:pt idx="37181">
                  <c:v>5.95</c:v>
                </c:pt>
                <c:pt idx="37182">
                  <c:v>5.95</c:v>
                </c:pt>
                <c:pt idx="37183">
                  <c:v>5.95</c:v>
                </c:pt>
                <c:pt idx="37184">
                  <c:v>5.94</c:v>
                </c:pt>
                <c:pt idx="37185">
                  <c:v>5.94</c:v>
                </c:pt>
                <c:pt idx="37186">
                  <c:v>5.93</c:v>
                </c:pt>
                <c:pt idx="37187">
                  <c:v>5.92</c:v>
                </c:pt>
                <c:pt idx="37188">
                  <c:v>5.92</c:v>
                </c:pt>
                <c:pt idx="37189">
                  <c:v>5.92</c:v>
                </c:pt>
                <c:pt idx="37190">
                  <c:v>5.91</c:v>
                </c:pt>
                <c:pt idx="37191">
                  <c:v>5.9</c:v>
                </c:pt>
                <c:pt idx="37192">
                  <c:v>5.89</c:v>
                </c:pt>
                <c:pt idx="37193">
                  <c:v>5.89</c:v>
                </c:pt>
                <c:pt idx="37194">
                  <c:v>5.88</c:v>
                </c:pt>
                <c:pt idx="37195">
                  <c:v>5.88</c:v>
                </c:pt>
                <c:pt idx="37196">
                  <c:v>5.87</c:v>
                </c:pt>
                <c:pt idx="37197">
                  <c:v>5.86</c:v>
                </c:pt>
                <c:pt idx="37198">
                  <c:v>5.87</c:v>
                </c:pt>
                <c:pt idx="37199">
                  <c:v>5.85</c:v>
                </c:pt>
                <c:pt idx="37200">
                  <c:v>5.85</c:v>
                </c:pt>
                <c:pt idx="37201">
                  <c:v>5.84</c:v>
                </c:pt>
                <c:pt idx="37202">
                  <c:v>5.83</c:v>
                </c:pt>
                <c:pt idx="37203">
                  <c:v>5.83</c:v>
                </c:pt>
                <c:pt idx="37204">
                  <c:v>5.82</c:v>
                </c:pt>
                <c:pt idx="37205">
                  <c:v>5.82</c:v>
                </c:pt>
                <c:pt idx="37206">
                  <c:v>5.8</c:v>
                </c:pt>
                <c:pt idx="37207">
                  <c:v>5.8</c:v>
                </c:pt>
                <c:pt idx="37208">
                  <c:v>5.79</c:v>
                </c:pt>
                <c:pt idx="37209">
                  <c:v>5.79</c:v>
                </c:pt>
                <c:pt idx="37210">
                  <c:v>5.79</c:v>
                </c:pt>
                <c:pt idx="37211">
                  <c:v>5.77</c:v>
                </c:pt>
                <c:pt idx="37212">
                  <c:v>5.76</c:v>
                </c:pt>
                <c:pt idx="37213">
                  <c:v>5.77</c:v>
                </c:pt>
                <c:pt idx="37214">
                  <c:v>5.76</c:v>
                </c:pt>
                <c:pt idx="37215">
                  <c:v>5.74</c:v>
                </c:pt>
                <c:pt idx="37216">
                  <c:v>5.74</c:v>
                </c:pt>
                <c:pt idx="37217">
                  <c:v>5.74</c:v>
                </c:pt>
                <c:pt idx="37218">
                  <c:v>5.73</c:v>
                </c:pt>
                <c:pt idx="37219">
                  <c:v>5.72</c:v>
                </c:pt>
                <c:pt idx="37220">
                  <c:v>5.7</c:v>
                </c:pt>
                <c:pt idx="37221">
                  <c:v>5.71</c:v>
                </c:pt>
                <c:pt idx="37222">
                  <c:v>5.73</c:v>
                </c:pt>
                <c:pt idx="37223">
                  <c:v>5.72</c:v>
                </c:pt>
                <c:pt idx="37224">
                  <c:v>5.72</c:v>
                </c:pt>
                <c:pt idx="37225">
                  <c:v>5.73</c:v>
                </c:pt>
                <c:pt idx="37226">
                  <c:v>5.73</c:v>
                </c:pt>
                <c:pt idx="37227">
                  <c:v>5.73</c:v>
                </c:pt>
                <c:pt idx="37228">
                  <c:v>5.72</c:v>
                </c:pt>
                <c:pt idx="37229">
                  <c:v>5.73</c:v>
                </c:pt>
                <c:pt idx="37230">
                  <c:v>5.72</c:v>
                </c:pt>
                <c:pt idx="37231">
                  <c:v>5.72</c:v>
                </c:pt>
                <c:pt idx="37232">
                  <c:v>5.71</c:v>
                </c:pt>
                <c:pt idx="37233">
                  <c:v>5.7</c:v>
                </c:pt>
                <c:pt idx="37234">
                  <c:v>5.7</c:v>
                </c:pt>
                <c:pt idx="37235">
                  <c:v>5.69</c:v>
                </c:pt>
                <c:pt idx="37236">
                  <c:v>5.67</c:v>
                </c:pt>
                <c:pt idx="37237">
                  <c:v>5.68</c:v>
                </c:pt>
                <c:pt idx="37238">
                  <c:v>5.67</c:v>
                </c:pt>
                <c:pt idx="37239">
                  <c:v>5.67</c:v>
                </c:pt>
                <c:pt idx="37240">
                  <c:v>5.66</c:v>
                </c:pt>
                <c:pt idx="37241">
                  <c:v>5.64</c:v>
                </c:pt>
                <c:pt idx="37242">
                  <c:v>5.65</c:v>
                </c:pt>
                <c:pt idx="37243">
                  <c:v>5.64</c:v>
                </c:pt>
                <c:pt idx="37244">
                  <c:v>5.63</c:v>
                </c:pt>
                <c:pt idx="37245">
                  <c:v>5.63</c:v>
                </c:pt>
                <c:pt idx="37246">
                  <c:v>5.61</c:v>
                </c:pt>
                <c:pt idx="37247">
                  <c:v>5.61</c:v>
                </c:pt>
                <c:pt idx="37248">
                  <c:v>5.6</c:v>
                </c:pt>
                <c:pt idx="37249">
                  <c:v>5.6</c:v>
                </c:pt>
                <c:pt idx="37250">
                  <c:v>5.59</c:v>
                </c:pt>
                <c:pt idx="37251">
                  <c:v>5.59</c:v>
                </c:pt>
                <c:pt idx="37252">
                  <c:v>5.58</c:v>
                </c:pt>
                <c:pt idx="37253">
                  <c:v>5.58</c:v>
                </c:pt>
                <c:pt idx="37254">
                  <c:v>5.57</c:v>
                </c:pt>
                <c:pt idx="37255">
                  <c:v>5.56</c:v>
                </c:pt>
                <c:pt idx="37256">
                  <c:v>5.56</c:v>
                </c:pt>
                <c:pt idx="37257">
                  <c:v>5.55</c:v>
                </c:pt>
                <c:pt idx="37258">
                  <c:v>5.55</c:v>
                </c:pt>
                <c:pt idx="37259">
                  <c:v>5.54</c:v>
                </c:pt>
                <c:pt idx="37260">
                  <c:v>5.53</c:v>
                </c:pt>
                <c:pt idx="37261">
                  <c:v>5.53</c:v>
                </c:pt>
                <c:pt idx="37262">
                  <c:v>5.52</c:v>
                </c:pt>
                <c:pt idx="37263">
                  <c:v>5.51</c:v>
                </c:pt>
                <c:pt idx="37264">
                  <c:v>5.51</c:v>
                </c:pt>
                <c:pt idx="37265">
                  <c:v>5.51</c:v>
                </c:pt>
                <c:pt idx="37266">
                  <c:v>5.5</c:v>
                </c:pt>
                <c:pt idx="37267">
                  <c:v>5.49</c:v>
                </c:pt>
                <c:pt idx="37268">
                  <c:v>5.48</c:v>
                </c:pt>
                <c:pt idx="37269">
                  <c:v>5.47</c:v>
                </c:pt>
                <c:pt idx="37270">
                  <c:v>5.47</c:v>
                </c:pt>
                <c:pt idx="37271">
                  <c:v>5.47</c:v>
                </c:pt>
                <c:pt idx="37272">
                  <c:v>5.46</c:v>
                </c:pt>
                <c:pt idx="37273">
                  <c:v>5.45</c:v>
                </c:pt>
                <c:pt idx="37274">
                  <c:v>5.44</c:v>
                </c:pt>
                <c:pt idx="37275">
                  <c:v>5.44</c:v>
                </c:pt>
                <c:pt idx="37276">
                  <c:v>5.43</c:v>
                </c:pt>
                <c:pt idx="37277">
                  <c:v>5.43</c:v>
                </c:pt>
                <c:pt idx="37278">
                  <c:v>5.42</c:v>
                </c:pt>
                <c:pt idx="37279">
                  <c:v>5.42</c:v>
                </c:pt>
                <c:pt idx="37280">
                  <c:v>5.42</c:v>
                </c:pt>
                <c:pt idx="37281">
                  <c:v>5.4</c:v>
                </c:pt>
                <c:pt idx="37282">
                  <c:v>5.39</c:v>
                </c:pt>
                <c:pt idx="37283">
                  <c:v>5.39</c:v>
                </c:pt>
                <c:pt idx="37284">
                  <c:v>5.39</c:v>
                </c:pt>
                <c:pt idx="37285">
                  <c:v>5.38</c:v>
                </c:pt>
                <c:pt idx="37286">
                  <c:v>5.37</c:v>
                </c:pt>
                <c:pt idx="37287">
                  <c:v>5.37</c:v>
                </c:pt>
                <c:pt idx="37288">
                  <c:v>5.36</c:v>
                </c:pt>
                <c:pt idx="37289">
                  <c:v>5.36</c:v>
                </c:pt>
                <c:pt idx="37290">
                  <c:v>5.36</c:v>
                </c:pt>
                <c:pt idx="37291">
                  <c:v>5.34</c:v>
                </c:pt>
                <c:pt idx="37292">
                  <c:v>5.34</c:v>
                </c:pt>
                <c:pt idx="37293">
                  <c:v>5.34</c:v>
                </c:pt>
                <c:pt idx="37294">
                  <c:v>5.33</c:v>
                </c:pt>
                <c:pt idx="37295">
                  <c:v>5.33</c:v>
                </c:pt>
                <c:pt idx="37296">
                  <c:v>5.31</c:v>
                </c:pt>
                <c:pt idx="37297">
                  <c:v>5.31</c:v>
                </c:pt>
                <c:pt idx="37298">
                  <c:v>5.3</c:v>
                </c:pt>
                <c:pt idx="37299">
                  <c:v>5.3</c:v>
                </c:pt>
                <c:pt idx="37300">
                  <c:v>5.3</c:v>
                </c:pt>
                <c:pt idx="37301">
                  <c:v>5.29</c:v>
                </c:pt>
                <c:pt idx="37302">
                  <c:v>5.29</c:v>
                </c:pt>
                <c:pt idx="37303">
                  <c:v>5.29</c:v>
                </c:pt>
                <c:pt idx="37304">
                  <c:v>5.28</c:v>
                </c:pt>
                <c:pt idx="37305">
                  <c:v>5.27</c:v>
                </c:pt>
                <c:pt idx="37306">
                  <c:v>5.27</c:v>
                </c:pt>
                <c:pt idx="37307">
                  <c:v>5.26</c:v>
                </c:pt>
                <c:pt idx="37308">
                  <c:v>5.26</c:v>
                </c:pt>
                <c:pt idx="37309">
                  <c:v>5.25</c:v>
                </c:pt>
                <c:pt idx="37310">
                  <c:v>5.26</c:v>
                </c:pt>
                <c:pt idx="37311">
                  <c:v>5.25</c:v>
                </c:pt>
                <c:pt idx="37312">
                  <c:v>5.24</c:v>
                </c:pt>
                <c:pt idx="37313">
                  <c:v>5.24</c:v>
                </c:pt>
                <c:pt idx="37314">
                  <c:v>5.24</c:v>
                </c:pt>
                <c:pt idx="37315">
                  <c:v>5.24</c:v>
                </c:pt>
                <c:pt idx="37316">
                  <c:v>5.24</c:v>
                </c:pt>
                <c:pt idx="37317">
                  <c:v>5.24</c:v>
                </c:pt>
                <c:pt idx="37318">
                  <c:v>5.23</c:v>
                </c:pt>
                <c:pt idx="37319">
                  <c:v>5.23</c:v>
                </c:pt>
                <c:pt idx="37320">
                  <c:v>5.22</c:v>
                </c:pt>
                <c:pt idx="37321">
                  <c:v>5.21</c:v>
                </c:pt>
                <c:pt idx="37322">
                  <c:v>5.21</c:v>
                </c:pt>
                <c:pt idx="37323">
                  <c:v>5.21</c:v>
                </c:pt>
                <c:pt idx="37324">
                  <c:v>5.22</c:v>
                </c:pt>
                <c:pt idx="37325">
                  <c:v>5.22</c:v>
                </c:pt>
                <c:pt idx="37326">
                  <c:v>5.21</c:v>
                </c:pt>
                <c:pt idx="37327">
                  <c:v>5.21</c:v>
                </c:pt>
                <c:pt idx="37328">
                  <c:v>5.22</c:v>
                </c:pt>
                <c:pt idx="37329">
                  <c:v>5.22</c:v>
                </c:pt>
                <c:pt idx="37330">
                  <c:v>5.22</c:v>
                </c:pt>
                <c:pt idx="37331">
                  <c:v>5.22</c:v>
                </c:pt>
                <c:pt idx="37332">
                  <c:v>5.22</c:v>
                </c:pt>
                <c:pt idx="37333">
                  <c:v>5.22</c:v>
                </c:pt>
                <c:pt idx="37334">
                  <c:v>5.22</c:v>
                </c:pt>
                <c:pt idx="37335">
                  <c:v>5.22</c:v>
                </c:pt>
                <c:pt idx="37336">
                  <c:v>5.22</c:v>
                </c:pt>
                <c:pt idx="37337">
                  <c:v>5.21</c:v>
                </c:pt>
                <c:pt idx="37338">
                  <c:v>5.2</c:v>
                </c:pt>
                <c:pt idx="37339">
                  <c:v>5.21</c:v>
                </c:pt>
                <c:pt idx="37340">
                  <c:v>5.21</c:v>
                </c:pt>
                <c:pt idx="37341">
                  <c:v>5.21</c:v>
                </c:pt>
                <c:pt idx="37342">
                  <c:v>5.21</c:v>
                </c:pt>
                <c:pt idx="37343">
                  <c:v>5.2</c:v>
                </c:pt>
                <c:pt idx="37344">
                  <c:v>5.19</c:v>
                </c:pt>
                <c:pt idx="37345">
                  <c:v>5.19</c:v>
                </c:pt>
                <c:pt idx="37346">
                  <c:v>5.19</c:v>
                </c:pt>
                <c:pt idx="37347">
                  <c:v>5.19</c:v>
                </c:pt>
                <c:pt idx="37348">
                  <c:v>5.2</c:v>
                </c:pt>
                <c:pt idx="37349">
                  <c:v>5.19</c:v>
                </c:pt>
                <c:pt idx="37350">
                  <c:v>5.19</c:v>
                </c:pt>
                <c:pt idx="37351">
                  <c:v>5.19</c:v>
                </c:pt>
                <c:pt idx="37352">
                  <c:v>5.18</c:v>
                </c:pt>
                <c:pt idx="37353">
                  <c:v>5.18</c:v>
                </c:pt>
                <c:pt idx="37354">
                  <c:v>5.18</c:v>
                </c:pt>
                <c:pt idx="37355">
                  <c:v>5.19</c:v>
                </c:pt>
                <c:pt idx="37356">
                  <c:v>5.18</c:v>
                </c:pt>
                <c:pt idx="37357">
                  <c:v>5.18</c:v>
                </c:pt>
                <c:pt idx="37358">
                  <c:v>5.18</c:v>
                </c:pt>
                <c:pt idx="37359">
                  <c:v>5.18</c:v>
                </c:pt>
                <c:pt idx="37360">
                  <c:v>5.18</c:v>
                </c:pt>
                <c:pt idx="37361">
                  <c:v>5.17</c:v>
                </c:pt>
                <c:pt idx="37362">
                  <c:v>5.18</c:v>
                </c:pt>
                <c:pt idx="37363">
                  <c:v>5.17</c:v>
                </c:pt>
                <c:pt idx="37364">
                  <c:v>5.17</c:v>
                </c:pt>
                <c:pt idx="37365">
                  <c:v>5.16</c:v>
                </c:pt>
                <c:pt idx="37366">
                  <c:v>5.17</c:v>
                </c:pt>
                <c:pt idx="37367">
                  <c:v>5.17</c:v>
                </c:pt>
                <c:pt idx="37368">
                  <c:v>5.17</c:v>
                </c:pt>
                <c:pt idx="37369">
                  <c:v>5.17</c:v>
                </c:pt>
                <c:pt idx="37370">
                  <c:v>5.17</c:v>
                </c:pt>
                <c:pt idx="37371">
                  <c:v>5.16</c:v>
                </c:pt>
                <c:pt idx="37372">
                  <c:v>5.17</c:v>
                </c:pt>
                <c:pt idx="37373">
                  <c:v>5.17</c:v>
                </c:pt>
                <c:pt idx="37374">
                  <c:v>5.16</c:v>
                </c:pt>
                <c:pt idx="37375">
                  <c:v>5.16</c:v>
                </c:pt>
                <c:pt idx="37376">
                  <c:v>5.16</c:v>
                </c:pt>
                <c:pt idx="37377">
                  <c:v>5.16</c:v>
                </c:pt>
                <c:pt idx="37378">
                  <c:v>5.16</c:v>
                </c:pt>
                <c:pt idx="37379">
                  <c:v>5.16</c:v>
                </c:pt>
                <c:pt idx="37380">
                  <c:v>5.15</c:v>
                </c:pt>
                <c:pt idx="37381">
                  <c:v>5.15</c:v>
                </c:pt>
                <c:pt idx="37382">
                  <c:v>5.15</c:v>
                </c:pt>
                <c:pt idx="37383">
                  <c:v>5.15</c:v>
                </c:pt>
                <c:pt idx="37384">
                  <c:v>5.14</c:v>
                </c:pt>
                <c:pt idx="37385">
                  <c:v>5.15</c:v>
                </c:pt>
                <c:pt idx="37386">
                  <c:v>5.15</c:v>
                </c:pt>
                <c:pt idx="37387">
                  <c:v>5.15</c:v>
                </c:pt>
                <c:pt idx="37388">
                  <c:v>5.15</c:v>
                </c:pt>
                <c:pt idx="37389">
                  <c:v>5.14</c:v>
                </c:pt>
                <c:pt idx="37390">
                  <c:v>5.15</c:v>
                </c:pt>
                <c:pt idx="37391">
                  <c:v>5.14</c:v>
                </c:pt>
                <c:pt idx="37392">
                  <c:v>5.14</c:v>
                </c:pt>
                <c:pt idx="37393">
                  <c:v>5.15</c:v>
                </c:pt>
                <c:pt idx="37394">
                  <c:v>5.14</c:v>
                </c:pt>
                <c:pt idx="37395">
                  <c:v>5.14</c:v>
                </c:pt>
                <c:pt idx="37396">
                  <c:v>5.14</c:v>
                </c:pt>
                <c:pt idx="37397">
                  <c:v>5.14</c:v>
                </c:pt>
                <c:pt idx="37398">
                  <c:v>5.14</c:v>
                </c:pt>
                <c:pt idx="37399">
                  <c:v>5.14</c:v>
                </c:pt>
                <c:pt idx="37400">
                  <c:v>5.14</c:v>
                </c:pt>
                <c:pt idx="37401">
                  <c:v>5.13</c:v>
                </c:pt>
                <c:pt idx="37402">
                  <c:v>5.13</c:v>
                </c:pt>
                <c:pt idx="37403">
                  <c:v>5.13</c:v>
                </c:pt>
                <c:pt idx="37404">
                  <c:v>5.12</c:v>
                </c:pt>
                <c:pt idx="37405">
                  <c:v>5.12</c:v>
                </c:pt>
                <c:pt idx="37406">
                  <c:v>5.12</c:v>
                </c:pt>
                <c:pt idx="37407">
                  <c:v>5.12</c:v>
                </c:pt>
                <c:pt idx="37408">
                  <c:v>5.12</c:v>
                </c:pt>
                <c:pt idx="37409">
                  <c:v>5.1100000000000003</c:v>
                </c:pt>
                <c:pt idx="37410">
                  <c:v>5.13</c:v>
                </c:pt>
                <c:pt idx="37411">
                  <c:v>5.12</c:v>
                </c:pt>
                <c:pt idx="37412">
                  <c:v>5.12</c:v>
                </c:pt>
                <c:pt idx="37413">
                  <c:v>5.1100000000000003</c:v>
                </c:pt>
                <c:pt idx="37414">
                  <c:v>5.12</c:v>
                </c:pt>
                <c:pt idx="37415">
                  <c:v>5.12</c:v>
                </c:pt>
                <c:pt idx="37416">
                  <c:v>5.1100000000000003</c:v>
                </c:pt>
                <c:pt idx="37417">
                  <c:v>5.1100000000000003</c:v>
                </c:pt>
                <c:pt idx="37418">
                  <c:v>5.1100000000000003</c:v>
                </c:pt>
                <c:pt idx="37419">
                  <c:v>5.1100000000000003</c:v>
                </c:pt>
                <c:pt idx="37420">
                  <c:v>5.12</c:v>
                </c:pt>
                <c:pt idx="37421">
                  <c:v>5.1100000000000003</c:v>
                </c:pt>
                <c:pt idx="37422">
                  <c:v>5.1100000000000003</c:v>
                </c:pt>
                <c:pt idx="37423">
                  <c:v>5.12</c:v>
                </c:pt>
                <c:pt idx="37424">
                  <c:v>5.0999999999999996</c:v>
                </c:pt>
                <c:pt idx="37425">
                  <c:v>5.1100000000000003</c:v>
                </c:pt>
                <c:pt idx="37426">
                  <c:v>5.1100000000000003</c:v>
                </c:pt>
                <c:pt idx="37427">
                  <c:v>5.12</c:v>
                </c:pt>
                <c:pt idx="37428">
                  <c:v>5.1100000000000003</c:v>
                </c:pt>
                <c:pt idx="37429">
                  <c:v>5.1100000000000003</c:v>
                </c:pt>
                <c:pt idx="37430">
                  <c:v>5.0999999999999996</c:v>
                </c:pt>
                <c:pt idx="37431">
                  <c:v>5.09</c:v>
                </c:pt>
                <c:pt idx="37432">
                  <c:v>5.08</c:v>
                </c:pt>
                <c:pt idx="37433">
                  <c:v>5.09</c:v>
                </c:pt>
                <c:pt idx="37434">
                  <c:v>5.0999999999999996</c:v>
                </c:pt>
                <c:pt idx="37435">
                  <c:v>5.09</c:v>
                </c:pt>
                <c:pt idx="37436">
                  <c:v>5.09</c:v>
                </c:pt>
                <c:pt idx="37437">
                  <c:v>5.09</c:v>
                </c:pt>
                <c:pt idx="37438">
                  <c:v>5.09</c:v>
                </c:pt>
                <c:pt idx="37439">
                  <c:v>5.09</c:v>
                </c:pt>
                <c:pt idx="37440">
                  <c:v>5.08</c:v>
                </c:pt>
                <c:pt idx="37441">
                  <c:v>5.08</c:v>
                </c:pt>
                <c:pt idx="37442">
                  <c:v>5.08</c:v>
                </c:pt>
                <c:pt idx="37443">
                  <c:v>5.07</c:v>
                </c:pt>
                <c:pt idx="37444">
                  <c:v>5.08</c:v>
                </c:pt>
                <c:pt idx="37445">
                  <c:v>5.0599999999999996</c:v>
                </c:pt>
                <c:pt idx="37446">
                  <c:v>5.05</c:v>
                </c:pt>
                <c:pt idx="37447">
                  <c:v>5.0599999999999996</c:v>
                </c:pt>
                <c:pt idx="37448">
                  <c:v>5.04</c:v>
                </c:pt>
                <c:pt idx="37449">
                  <c:v>5.04</c:v>
                </c:pt>
                <c:pt idx="37450">
                  <c:v>5.04</c:v>
                </c:pt>
                <c:pt idx="37451">
                  <c:v>5.04</c:v>
                </c:pt>
                <c:pt idx="37452">
                  <c:v>5.0199999999999996</c:v>
                </c:pt>
                <c:pt idx="37453">
                  <c:v>5.04</c:v>
                </c:pt>
                <c:pt idx="37454">
                  <c:v>5.0199999999999996</c:v>
                </c:pt>
                <c:pt idx="37455">
                  <c:v>5.03</c:v>
                </c:pt>
                <c:pt idx="37456">
                  <c:v>5.0199999999999996</c:v>
                </c:pt>
                <c:pt idx="37457">
                  <c:v>5.01</c:v>
                </c:pt>
                <c:pt idx="37458">
                  <c:v>5.0199999999999996</c:v>
                </c:pt>
                <c:pt idx="37459">
                  <c:v>5.0199999999999996</c:v>
                </c:pt>
                <c:pt idx="37460">
                  <c:v>5.01</c:v>
                </c:pt>
                <c:pt idx="37461">
                  <c:v>5</c:v>
                </c:pt>
                <c:pt idx="37462">
                  <c:v>5</c:v>
                </c:pt>
                <c:pt idx="37463">
                  <c:v>4.99</c:v>
                </c:pt>
                <c:pt idx="37464">
                  <c:v>5</c:v>
                </c:pt>
                <c:pt idx="37465">
                  <c:v>4.99</c:v>
                </c:pt>
                <c:pt idx="37466">
                  <c:v>4.99</c:v>
                </c:pt>
                <c:pt idx="37467">
                  <c:v>4.9800000000000004</c:v>
                </c:pt>
                <c:pt idx="37468">
                  <c:v>4.9800000000000004</c:v>
                </c:pt>
                <c:pt idx="37469">
                  <c:v>4.9800000000000004</c:v>
                </c:pt>
                <c:pt idx="37470">
                  <c:v>4.97</c:v>
                </c:pt>
                <c:pt idx="37471">
                  <c:v>4.97</c:v>
                </c:pt>
                <c:pt idx="37472">
                  <c:v>4.97</c:v>
                </c:pt>
                <c:pt idx="37473">
                  <c:v>4.97</c:v>
                </c:pt>
                <c:pt idx="37474">
                  <c:v>4.97</c:v>
                </c:pt>
                <c:pt idx="37475">
                  <c:v>4.96</c:v>
                </c:pt>
                <c:pt idx="37476">
                  <c:v>4.96</c:v>
                </c:pt>
                <c:pt idx="37477">
                  <c:v>4.96</c:v>
                </c:pt>
                <c:pt idx="37478">
                  <c:v>4.95</c:v>
                </c:pt>
                <c:pt idx="37479">
                  <c:v>4.95</c:v>
                </c:pt>
                <c:pt idx="37480">
                  <c:v>4.95</c:v>
                </c:pt>
                <c:pt idx="37481">
                  <c:v>4.95</c:v>
                </c:pt>
                <c:pt idx="37482">
                  <c:v>4.9400000000000004</c:v>
                </c:pt>
                <c:pt idx="37483">
                  <c:v>4.9400000000000004</c:v>
                </c:pt>
                <c:pt idx="37484">
                  <c:v>4.93</c:v>
                </c:pt>
                <c:pt idx="37485">
                  <c:v>4.92</c:v>
                </c:pt>
                <c:pt idx="37486">
                  <c:v>4.92</c:v>
                </c:pt>
                <c:pt idx="37487">
                  <c:v>4.92</c:v>
                </c:pt>
                <c:pt idx="37488">
                  <c:v>4.92</c:v>
                </c:pt>
                <c:pt idx="37489">
                  <c:v>4.92</c:v>
                </c:pt>
                <c:pt idx="37490">
                  <c:v>4.91</c:v>
                </c:pt>
                <c:pt idx="37491">
                  <c:v>4.91</c:v>
                </c:pt>
                <c:pt idx="37492">
                  <c:v>4.91</c:v>
                </c:pt>
                <c:pt idx="37493">
                  <c:v>4.91</c:v>
                </c:pt>
                <c:pt idx="37494">
                  <c:v>4.9000000000000004</c:v>
                </c:pt>
                <c:pt idx="37495">
                  <c:v>4.91</c:v>
                </c:pt>
                <c:pt idx="37496">
                  <c:v>4.8899999999999997</c:v>
                </c:pt>
                <c:pt idx="37497">
                  <c:v>4.9000000000000004</c:v>
                </c:pt>
                <c:pt idx="37498">
                  <c:v>4.9000000000000004</c:v>
                </c:pt>
                <c:pt idx="37499">
                  <c:v>4.8899999999999997</c:v>
                </c:pt>
                <c:pt idx="37500">
                  <c:v>4.8899999999999997</c:v>
                </c:pt>
                <c:pt idx="37501">
                  <c:v>4.8899999999999997</c:v>
                </c:pt>
                <c:pt idx="37502">
                  <c:v>4.8899999999999997</c:v>
                </c:pt>
                <c:pt idx="37503">
                  <c:v>4.8899999999999997</c:v>
                </c:pt>
                <c:pt idx="37504">
                  <c:v>4.8899999999999997</c:v>
                </c:pt>
                <c:pt idx="37505">
                  <c:v>4.8899999999999997</c:v>
                </c:pt>
                <c:pt idx="37506">
                  <c:v>4.88</c:v>
                </c:pt>
                <c:pt idx="37507">
                  <c:v>4.88</c:v>
                </c:pt>
                <c:pt idx="37508">
                  <c:v>4.88</c:v>
                </c:pt>
                <c:pt idx="37509">
                  <c:v>4.87</c:v>
                </c:pt>
                <c:pt idx="37510">
                  <c:v>4.87</c:v>
                </c:pt>
                <c:pt idx="37511">
                  <c:v>4.88</c:v>
                </c:pt>
                <c:pt idx="37512">
                  <c:v>4.8600000000000003</c:v>
                </c:pt>
                <c:pt idx="37513">
                  <c:v>4.87</c:v>
                </c:pt>
                <c:pt idx="37514">
                  <c:v>4.87</c:v>
                </c:pt>
                <c:pt idx="37515">
                  <c:v>4.87</c:v>
                </c:pt>
                <c:pt idx="37516">
                  <c:v>4.87</c:v>
                </c:pt>
                <c:pt idx="37517">
                  <c:v>4.8600000000000003</c:v>
                </c:pt>
                <c:pt idx="37518">
                  <c:v>4.87</c:v>
                </c:pt>
                <c:pt idx="37519">
                  <c:v>4.88</c:v>
                </c:pt>
                <c:pt idx="37520">
                  <c:v>4.87</c:v>
                </c:pt>
                <c:pt idx="37521">
                  <c:v>4.87</c:v>
                </c:pt>
                <c:pt idx="37522">
                  <c:v>4.87</c:v>
                </c:pt>
                <c:pt idx="37523">
                  <c:v>4.87</c:v>
                </c:pt>
                <c:pt idx="37524">
                  <c:v>4.8600000000000003</c:v>
                </c:pt>
                <c:pt idx="37525">
                  <c:v>4.87</c:v>
                </c:pt>
                <c:pt idx="37526">
                  <c:v>4.88</c:v>
                </c:pt>
                <c:pt idx="37527">
                  <c:v>4.87</c:v>
                </c:pt>
                <c:pt idx="37528">
                  <c:v>4.88</c:v>
                </c:pt>
                <c:pt idx="37529">
                  <c:v>4.88</c:v>
                </c:pt>
                <c:pt idx="37530">
                  <c:v>4.87</c:v>
                </c:pt>
                <c:pt idx="37531">
                  <c:v>4.87</c:v>
                </c:pt>
                <c:pt idx="37532">
                  <c:v>4.88</c:v>
                </c:pt>
                <c:pt idx="37533">
                  <c:v>4.8899999999999997</c:v>
                </c:pt>
                <c:pt idx="37534">
                  <c:v>4.88</c:v>
                </c:pt>
                <c:pt idx="37535">
                  <c:v>4.88</c:v>
                </c:pt>
                <c:pt idx="37536">
                  <c:v>4.8899999999999997</c:v>
                </c:pt>
                <c:pt idx="37537">
                  <c:v>4.8899999999999997</c:v>
                </c:pt>
                <c:pt idx="37538">
                  <c:v>4.8899999999999997</c:v>
                </c:pt>
                <c:pt idx="37539">
                  <c:v>4.8899999999999997</c:v>
                </c:pt>
                <c:pt idx="37540">
                  <c:v>4.8899999999999997</c:v>
                </c:pt>
                <c:pt idx="37541">
                  <c:v>4.9000000000000004</c:v>
                </c:pt>
                <c:pt idx="37542">
                  <c:v>4.9000000000000004</c:v>
                </c:pt>
                <c:pt idx="37543">
                  <c:v>4.9000000000000004</c:v>
                </c:pt>
                <c:pt idx="37544">
                  <c:v>4.9000000000000004</c:v>
                </c:pt>
                <c:pt idx="37545">
                  <c:v>4.9000000000000004</c:v>
                </c:pt>
                <c:pt idx="37546">
                  <c:v>4.91</c:v>
                </c:pt>
                <c:pt idx="37547">
                  <c:v>4.91</c:v>
                </c:pt>
                <c:pt idx="37548">
                  <c:v>4.92</c:v>
                </c:pt>
                <c:pt idx="37549">
                  <c:v>4.91</c:v>
                </c:pt>
                <c:pt idx="37550">
                  <c:v>4.92</c:v>
                </c:pt>
                <c:pt idx="37551">
                  <c:v>4.91</c:v>
                </c:pt>
                <c:pt idx="37552">
                  <c:v>4.91</c:v>
                </c:pt>
                <c:pt idx="37553">
                  <c:v>4.92</c:v>
                </c:pt>
                <c:pt idx="37554">
                  <c:v>4.93</c:v>
                </c:pt>
                <c:pt idx="37555">
                  <c:v>4.93</c:v>
                </c:pt>
                <c:pt idx="37556">
                  <c:v>4.92</c:v>
                </c:pt>
                <c:pt idx="37557">
                  <c:v>4.93</c:v>
                </c:pt>
                <c:pt idx="37558">
                  <c:v>4.9400000000000004</c:v>
                </c:pt>
                <c:pt idx="37559">
                  <c:v>4.95</c:v>
                </c:pt>
                <c:pt idx="37560">
                  <c:v>4.95</c:v>
                </c:pt>
                <c:pt idx="37561">
                  <c:v>4.95</c:v>
                </c:pt>
                <c:pt idx="37562">
                  <c:v>4.96</c:v>
                </c:pt>
                <c:pt idx="37563">
                  <c:v>4.96</c:v>
                </c:pt>
                <c:pt idx="37564">
                  <c:v>4.97</c:v>
                </c:pt>
                <c:pt idx="37565">
                  <c:v>4.97</c:v>
                </c:pt>
                <c:pt idx="37566">
                  <c:v>4.9800000000000004</c:v>
                </c:pt>
                <c:pt idx="37567">
                  <c:v>4.9800000000000004</c:v>
                </c:pt>
                <c:pt idx="37568">
                  <c:v>4.97</c:v>
                </c:pt>
                <c:pt idx="37569">
                  <c:v>4.9800000000000004</c:v>
                </c:pt>
                <c:pt idx="37570">
                  <c:v>4.9800000000000004</c:v>
                </c:pt>
                <c:pt idx="37571">
                  <c:v>4.99</c:v>
                </c:pt>
                <c:pt idx="37572">
                  <c:v>4.9800000000000004</c:v>
                </c:pt>
                <c:pt idx="37573">
                  <c:v>4.99</c:v>
                </c:pt>
                <c:pt idx="37574">
                  <c:v>4.99</c:v>
                </c:pt>
                <c:pt idx="37575">
                  <c:v>5</c:v>
                </c:pt>
                <c:pt idx="37576">
                  <c:v>5</c:v>
                </c:pt>
                <c:pt idx="37577">
                  <c:v>5</c:v>
                </c:pt>
                <c:pt idx="37578">
                  <c:v>5.01</c:v>
                </c:pt>
                <c:pt idx="37579">
                  <c:v>5.0199999999999996</c:v>
                </c:pt>
                <c:pt idx="37580">
                  <c:v>5.01</c:v>
                </c:pt>
                <c:pt idx="37581">
                  <c:v>5.0199999999999996</c:v>
                </c:pt>
                <c:pt idx="37582">
                  <c:v>5.0199999999999996</c:v>
                </c:pt>
                <c:pt idx="37583">
                  <c:v>5.0199999999999996</c:v>
                </c:pt>
                <c:pt idx="37584">
                  <c:v>5.0199999999999996</c:v>
                </c:pt>
                <c:pt idx="37585">
                  <c:v>5.0199999999999996</c:v>
                </c:pt>
                <c:pt idx="37586">
                  <c:v>5.03</c:v>
                </c:pt>
                <c:pt idx="37587">
                  <c:v>5.0199999999999996</c:v>
                </c:pt>
                <c:pt idx="37588">
                  <c:v>5.04</c:v>
                </c:pt>
                <c:pt idx="37589">
                  <c:v>5.04</c:v>
                </c:pt>
                <c:pt idx="37590">
                  <c:v>5.04</c:v>
                </c:pt>
                <c:pt idx="37591">
                  <c:v>5.05</c:v>
                </c:pt>
                <c:pt idx="37592">
                  <c:v>5.04</c:v>
                </c:pt>
                <c:pt idx="37593">
                  <c:v>5.05</c:v>
                </c:pt>
                <c:pt idx="37594">
                  <c:v>5.05</c:v>
                </c:pt>
                <c:pt idx="37595">
                  <c:v>5.0599999999999996</c:v>
                </c:pt>
                <c:pt idx="37596">
                  <c:v>5.0599999999999996</c:v>
                </c:pt>
                <c:pt idx="37597">
                  <c:v>5.0599999999999996</c:v>
                </c:pt>
                <c:pt idx="37598">
                  <c:v>5.0599999999999996</c:v>
                </c:pt>
                <c:pt idx="37599">
                  <c:v>5.07</c:v>
                </c:pt>
                <c:pt idx="37600">
                  <c:v>5.07</c:v>
                </c:pt>
                <c:pt idx="37601">
                  <c:v>5.08</c:v>
                </c:pt>
                <c:pt idx="37602">
                  <c:v>5.08</c:v>
                </c:pt>
                <c:pt idx="37603">
                  <c:v>5.08</c:v>
                </c:pt>
                <c:pt idx="37604">
                  <c:v>5.08</c:v>
                </c:pt>
                <c:pt idx="37605">
                  <c:v>5.08</c:v>
                </c:pt>
                <c:pt idx="37606">
                  <c:v>5.09</c:v>
                </c:pt>
                <c:pt idx="37607">
                  <c:v>5.08</c:v>
                </c:pt>
                <c:pt idx="37608">
                  <c:v>5.0999999999999996</c:v>
                </c:pt>
                <c:pt idx="37609">
                  <c:v>5.09</c:v>
                </c:pt>
                <c:pt idx="37610">
                  <c:v>5.0999999999999996</c:v>
                </c:pt>
                <c:pt idx="37611">
                  <c:v>5.0999999999999996</c:v>
                </c:pt>
                <c:pt idx="37612">
                  <c:v>5.09</c:v>
                </c:pt>
                <c:pt idx="37613">
                  <c:v>5.0999999999999996</c:v>
                </c:pt>
                <c:pt idx="37614">
                  <c:v>5.0999999999999996</c:v>
                </c:pt>
                <c:pt idx="37615">
                  <c:v>5.1100000000000003</c:v>
                </c:pt>
                <c:pt idx="37616">
                  <c:v>5.1100000000000003</c:v>
                </c:pt>
                <c:pt idx="37617">
                  <c:v>5.12</c:v>
                </c:pt>
                <c:pt idx="37618">
                  <c:v>5.1100000000000003</c:v>
                </c:pt>
                <c:pt idx="37619">
                  <c:v>5.1100000000000003</c:v>
                </c:pt>
                <c:pt idx="37620">
                  <c:v>5.1100000000000003</c:v>
                </c:pt>
                <c:pt idx="37621">
                  <c:v>5.12</c:v>
                </c:pt>
                <c:pt idx="37622">
                  <c:v>5.1100000000000003</c:v>
                </c:pt>
                <c:pt idx="37623">
                  <c:v>5.12</c:v>
                </c:pt>
                <c:pt idx="37624">
                  <c:v>5.12</c:v>
                </c:pt>
                <c:pt idx="37625">
                  <c:v>5.12</c:v>
                </c:pt>
                <c:pt idx="37626">
                  <c:v>5.13</c:v>
                </c:pt>
                <c:pt idx="37627">
                  <c:v>5.13</c:v>
                </c:pt>
                <c:pt idx="37628">
                  <c:v>5.13</c:v>
                </c:pt>
                <c:pt idx="37629">
                  <c:v>5.13</c:v>
                </c:pt>
                <c:pt idx="37630">
                  <c:v>5.14</c:v>
                </c:pt>
                <c:pt idx="37631">
                  <c:v>5.13</c:v>
                </c:pt>
                <c:pt idx="37632">
                  <c:v>5.13</c:v>
                </c:pt>
                <c:pt idx="37633">
                  <c:v>5.13</c:v>
                </c:pt>
                <c:pt idx="37634">
                  <c:v>5.14</c:v>
                </c:pt>
                <c:pt idx="37635">
                  <c:v>5.14</c:v>
                </c:pt>
                <c:pt idx="37636">
                  <c:v>5.13</c:v>
                </c:pt>
                <c:pt idx="37637">
                  <c:v>5.12</c:v>
                </c:pt>
                <c:pt idx="37638">
                  <c:v>5.14</c:v>
                </c:pt>
                <c:pt idx="37639">
                  <c:v>5.13</c:v>
                </c:pt>
                <c:pt idx="37640">
                  <c:v>5.15</c:v>
                </c:pt>
                <c:pt idx="37641">
                  <c:v>5.14</c:v>
                </c:pt>
                <c:pt idx="37642">
                  <c:v>5.14</c:v>
                </c:pt>
                <c:pt idx="37643">
                  <c:v>5.14</c:v>
                </c:pt>
                <c:pt idx="37644">
                  <c:v>5.14</c:v>
                </c:pt>
                <c:pt idx="37645">
                  <c:v>5.14</c:v>
                </c:pt>
                <c:pt idx="37646">
                  <c:v>5.14</c:v>
                </c:pt>
                <c:pt idx="37647">
                  <c:v>5.14</c:v>
                </c:pt>
                <c:pt idx="37648">
                  <c:v>5.14</c:v>
                </c:pt>
                <c:pt idx="37649">
                  <c:v>5.14</c:v>
                </c:pt>
                <c:pt idx="37650">
                  <c:v>5.13</c:v>
                </c:pt>
                <c:pt idx="37651">
                  <c:v>5.14</c:v>
                </c:pt>
                <c:pt idx="37652">
                  <c:v>5.15</c:v>
                </c:pt>
                <c:pt idx="37653">
                  <c:v>5.14</c:v>
                </c:pt>
                <c:pt idx="37654">
                  <c:v>5.13</c:v>
                </c:pt>
                <c:pt idx="37655">
                  <c:v>5.15</c:v>
                </c:pt>
                <c:pt idx="37656">
                  <c:v>5.14</c:v>
                </c:pt>
                <c:pt idx="37657">
                  <c:v>5.15</c:v>
                </c:pt>
                <c:pt idx="37658">
                  <c:v>5.15</c:v>
                </c:pt>
                <c:pt idx="37659">
                  <c:v>5.14</c:v>
                </c:pt>
                <c:pt idx="37660">
                  <c:v>5.14</c:v>
                </c:pt>
                <c:pt idx="37661">
                  <c:v>5.14</c:v>
                </c:pt>
                <c:pt idx="37662">
                  <c:v>5.14</c:v>
                </c:pt>
                <c:pt idx="37663">
                  <c:v>5.14</c:v>
                </c:pt>
                <c:pt idx="37664">
                  <c:v>5.15</c:v>
                </c:pt>
                <c:pt idx="37665">
                  <c:v>5.14</c:v>
                </c:pt>
                <c:pt idx="37666">
                  <c:v>5.14</c:v>
                </c:pt>
                <c:pt idx="37667">
                  <c:v>5.13</c:v>
                </c:pt>
                <c:pt idx="37668">
                  <c:v>5.14</c:v>
                </c:pt>
                <c:pt idx="37669">
                  <c:v>5.13</c:v>
                </c:pt>
                <c:pt idx="37670">
                  <c:v>5.15</c:v>
                </c:pt>
                <c:pt idx="37671">
                  <c:v>5.14</c:v>
                </c:pt>
                <c:pt idx="37672">
                  <c:v>5.15</c:v>
                </c:pt>
                <c:pt idx="37673">
                  <c:v>5.14</c:v>
                </c:pt>
                <c:pt idx="37674">
                  <c:v>5.14</c:v>
                </c:pt>
                <c:pt idx="37675">
                  <c:v>5.14</c:v>
                </c:pt>
                <c:pt idx="37676">
                  <c:v>5.13</c:v>
                </c:pt>
                <c:pt idx="37677">
                  <c:v>5.13</c:v>
                </c:pt>
                <c:pt idx="37678">
                  <c:v>5.13</c:v>
                </c:pt>
                <c:pt idx="37679">
                  <c:v>5.13</c:v>
                </c:pt>
                <c:pt idx="37680">
                  <c:v>5.13</c:v>
                </c:pt>
                <c:pt idx="37681">
                  <c:v>5.12</c:v>
                </c:pt>
                <c:pt idx="37682">
                  <c:v>5.14</c:v>
                </c:pt>
                <c:pt idx="37683">
                  <c:v>5.12</c:v>
                </c:pt>
                <c:pt idx="37684">
                  <c:v>5.12</c:v>
                </c:pt>
                <c:pt idx="37685">
                  <c:v>5.12</c:v>
                </c:pt>
                <c:pt idx="37686">
                  <c:v>5.12</c:v>
                </c:pt>
                <c:pt idx="37687">
                  <c:v>5.13</c:v>
                </c:pt>
                <c:pt idx="37688">
                  <c:v>5.12</c:v>
                </c:pt>
                <c:pt idx="37689">
                  <c:v>5.12</c:v>
                </c:pt>
                <c:pt idx="37690">
                  <c:v>5.12</c:v>
                </c:pt>
                <c:pt idx="37691">
                  <c:v>5.12</c:v>
                </c:pt>
                <c:pt idx="37692">
                  <c:v>5.12</c:v>
                </c:pt>
                <c:pt idx="37693">
                  <c:v>5.12</c:v>
                </c:pt>
                <c:pt idx="37694">
                  <c:v>5.1100000000000003</c:v>
                </c:pt>
                <c:pt idx="37695">
                  <c:v>5.12</c:v>
                </c:pt>
                <c:pt idx="37696">
                  <c:v>5.12</c:v>
                </c:pt>
                <c:pt idx="37697">
                  <c:v>5.1100000000000003</c:v>
                </c:pt>
                <c:pt idx="37698">
                  <c:v>5.0999999999999996</c:v>
                </c:pt>
                <c:pt idx="37699">
                  <c:v>5.0999999999999996</c:v>
                </c:pt>
                <c:pt idx="37700">
                  <c:v>5.1100000000000003</c:v>
                </c:pt>
                <c:pt idx="37701">
                  <c:v>5.1100000000000003</c:v>
                </c:pt>
                <c:pt idx="37702">
                  <c:v>5.1100000000000003</c:v>
                </c:pt>
                <c:pt idx="37703">
                  <c:v>5.0999999999999996</c:v>
                </c:pt>
                <c:pt idx="37704">
                  <c:v>5.09</c:v>
                </c:pt>
                <c:pt idx="37705">
                  <c:v>5.0999999999999996</c:v>
                </c:pt>
                <c:pt idx="37706">
                  <c:v>5.09</c:v>
                </c:pt>
                <c:pt idx="37707">
                  <c:v>5.09</c:v>
                </c:pt>
                <c:pt idx="37708">
                  <c:v>5.08</c:v>
                </c:pt>
                <c:pt idx="37709">
                  <c:v>5.09</c:v>
                </c:pt>
                <c:pt idx="37710">
                  <c:v>5.08</c:v>
                </c:pt>
                <c:pt idx="37711">
                  <c:v>5.09</c:v>
                </c:pt>
                <c:pt idx="37712">
                  <c:v>5.08</c:v>
                </c:pt>
                <c:pt idx="37713">
                  <c:v>5.07</c:v>
                </c:pt>
                <c:pt idx="37714">
                  <c:v>5.0599999999999996</c:v>
                </c:pt>
                <c:pt idx="37715">
                  <c:v>5.07</c:v>
                </c:pt>
                <c:pt idx="37716">
                  <c:v>5.0599999999999996</c:v>
                </c:pt>
                <c:pt idx="37717">
                  <c:v>5.0599999999999996</c:v>
                </c:pt>
                <c:pt idx="37718">
                  <c:v>5.05</c:v>
                </c:pt>
                <c:pt idx="37719">
                  <c:v>5.04</c:v>
                </c:pt>
                <c:pt idx="37720">
                  <c:v>5.05</c:v>
                </c:pt>
                <c:pt idx="37721">
                  <c:v>5.05</c:v>
                </c:pt>
                <c:pt idx="37722">
                  <c:v>5.05</c:v>
                </c:pt>
                <c:pt idx="37723">
                  <c:v>5.04</c:v>
                </c:pt>
                <c:pt idx="37724">
                  <c:v>5.03</c:v>
                </c:pt>
                <c:pt idx="37725">
                  <c:v>5.03</c:v>
                </c:pt>
                <c:pt idx="37726">
                  <c:v>5.03</c:v>
                </c:pt>
                <c:pt idx="37727">
                  <c:v>5.0199999999999996</c:v>
                </c:pt>
                <c:pt idx="37728">
                  <c:v>5.0199999999999996</c:v>
                </c:pt>
                <c:pt idx="37729">
                  <c:v>5.01</c:v>
                </c:pt>
                <c:pt idx="37730">
                  <c:v>5</c:v>
                </c:pt>
                <c:pt idx="37731">
                  <c:v>5</c:v>
                </c:pt>
                <c:pt idx="37732">
                  <c:v>5</c:v>
                </c:pt>
                <c:pt idx="37733">
                  <c:v>4.99</c:v>
                </c:pt>
                <c:pt idx="37734">
                  <c:v>4.99</c:v>
                </c:pt>
                <c:pt idx="37735">
                  <c:v>4.9800000000000004</c:v>
                </c:pt>
                <c:pt idx="37736">
                  <c:v>4.97</c:v>
                </c:pt>
                <c:pt idx="37737">
                  <c:v>4.97</c:v>
                </c:pt>
                <c:pt idx="37738">
                  <c:v>4.97</c:v>
                </c:pt>
                <c:pt idx="37739">
                  <c:v>4.96</c:v>
                </c:pt>
                <c:pt idx="37740">
                  <c:v>4.96</c:v>
                </c:pt>
                <c:pt idx="37741">
                  <c:v>4.95</c:v>
                </c:pt>
                <c:pt idx="37742">
                  <c:v>4.9400000000000004</c:v>
                </c:pt>
                <c:pt idx="37743">
                  <c:v>4.9400000000000004</c:v>
                </c:pt>
                <c:pt idx="37744">
                  <c:v>4.93</c:v>
                </c:pt>
                <c:pt idx="37745">
                  <c:v>4.92</c:v>
                </c:pt>
                <c:pt idx="37746">
                  <c:v>4.92</c:v>
                </c:pt>
                <c:pt idx="37747">
                  <c:v>4.91</c:v>
                </c:pt>
                <c:pt idx="37748">
                  <c:v>4.9000000000000004</c:v>
                </c:pt>
                <c:pt idx="37749">
                  <c:v>4.9000000000000004</c:v>
                </c:pt>
                <c:pt idx="37750">
                  <c:v>4.9000000000000004</c:v>
                </c:pt>
                <c:pt idx="37751">
                  <c:v>4.9000000000000004</c:v>
                </c:pt>
                <c:pt idx="37752">
                  <c:v>4.88</c:v>
                </c:pt>
                <c:pt idx="37753">
                  <c:v>4.88</c:v>
                </c:pt>
                <c:pt idx="37754">
                  <c:v>4.88</c:v>
                </c:pt>
                <c:pt idx="37755">
                  <c:v>4.87</c:v>
                </c:pt>
                <c:pt idx="37756">
                  <c:v>4.87</c:v>
                </c:pt>
                <c:pt idx="37757">
                  <c:v>4.8600000000000003</c:v>
                </c:pt>
                <c:pt idx="37758">
                  <c:v>4.88</c:v>
                </c:pt>
                <c:pt idx="37759">
                  <c:v>4.87</c:v>
                </c:pt>
                <c:pt idx="37760">
                  <c:v>4.8600000000000003</c:v>
                </c:pt>
                <c:pt idx="37761">
                  <c:v>4.8600000000000003</c:v>
                </c:pt>
                <c:pt idx="37762">
                  <c:v>4.8600000000000003</c:v>
                </c:pt>
                <c:pt idx="37763">
                  <c:v>4.8499999999999996</c:v>
                </c:pt>
                <c:pt idx="37764">
                  <c:v>4.84</c:v>
                </c:pt>
                <c:pt idx="37765">
                  <c:v>4.84</c:v>
                </c:pt>
                <c:pt idx="37766">
                  <c:v>4.82</c:v>
                </c:pt>
                <c:pt idx="37767">
                  <c:v>4.82</c:v>
                </c:pt>
                <c:pt idx="37768">
                  <c:v>4.8099999999999996</c:v>
                </c:pt>
                <c:pt idx="37769">
                  <c:v>4.8</c:v>
                </c:pt>
                <c:pt idx="37770">
                  <c:v>4.8</c:v>
                </c:pt>
                <c:pt idx="37771">
                  <c:v>4.79</c:v>
                </c:pt>
                <c:pt idx="37772">
                  <c:v>4.79</c:v>
                </c:pt>
                <c:pt idx="37773">
                  <c:v>4.7699999999999996</c:v>
                </c:pt>
                <c:pt idx="37774">
                  <c:v>4.76</c:v>
                </c:pt>
                <c:pt idx="37775">
                  <c:v>4.78</c:v>
                </c:pt>
                <c:pt idx="37776">
                  <c:v>4.76</c:v>
                </c:pt>
                <c:pt idx="37777">
                  <c:v>4.75</c:v>
                </c:pt>
                <c:pt idx="37778">
                  <c:v>4.75</c:v>
                </c:pt>
                <c:pt idx="37779">
                  <c:v>4.7699999999999996</c:v>
                </c:pt>
                <c:pt idx="37780">
                  <c:v>4.75</c:v>
                </c:pt>
                <c:pt idx="37781">
                  <c:v>4.7699999999999996</c:v>
                </c:pt>
                <c:pt idx="37782">
                  <c:v>4.8</c:v>
                </c:pt>
                <c:pt idx="37783">
                  <c:v>4.79</c:v>
                </c:pt>
                <c:pt idx="37784">
                  <c:v>4.8</c:v>
                </c:pt>
                <c:pt idx="37785">
                  <c:v>4.78</c:v>
                </c:pt>
                <c:pt idx="37786">
                  <c:v>4.76</c:v>
                </c:pt>
                <c:pt idx="37787">
                  <c:v>4.76</c:v>
                </c:pt>
                <c:pt idx="37788">
                  <c:v>4.76</c:v>
                </c:pt>
                <c:pt idx="37789">
                  <c:v>4.75</c:v>
                </c:pt>
                <c:pt idx="37790">
                  <c:v>4.74</c:v>
                </c:pt>
                <c:pt idx="37791">
                  <c:v>4.74</c:v>
                </c:pt>
                <c:pt idx="37792">
                  <c:v>4.7300000000000004</c:v>
                </c:pt>
                <c:pt idx="37793">
                  <c:v>4.72</c:v>
                </c:pt>
                <c:pt idx="37794">
                  <c:v>4.72</c:v>
                </c:pt>
                <c:pt idx="37795">
                  <c:v>4.7</c:v>
                </c:pt>
                <c:pt idx="37796">
                  <c:v>4.7</c:v>
                </c:pt>
                <c:pt idx="37797">
                  <c:v>4.7</c:v>
                </c:pt>
                <c:pt idx="37798">
                  <c:v>4.7</c:v>
                </c:pt>
                <c:pt idx="37799">
                  <c:v>4.6900000000000004</c:v>
                </c:pt>
                <c:pt idx="37800">
                  <c:v>4.7</c:v>
                </c:pt>
                <c:pt idx="37801">
                  <c:v>4.6900000000000004</c:v>
                </c:pt>
                <c:pt idx="37802">
                  <c:v>4.6900000000000004</c:v>
                </c:pt>
                <c:pt idx="37803">
                  <c:v>4.6900000000000004</c:v>
                </c:pt>
                <c:pt idx="37804">
                  <c:v>4.68</c:v>
                </c:pt>
                <c:pt idx="37805">
                  <c:v>4.68</c:v>
                </c:pt>
                <c:pt idx="37806">
                  <c:v>4.68</c:v>
                </c:pt>
                <c:pt idx="37807">
                  <c:v>4.67</c:v>
                </c:pt>
                <c:pt idx="37808">
                  <c:v>4.67</c:v>
                </c:pt>
                <c:pt idx="37809">
                  <c:v>4.68</c:v>
                </c:pt>
                <c:pt idx="37810">
                  <c:v>4.67</c:v>
                </c:pt>
                <c:pt idx="37811">
                  <c:v>4.67</c:v>
                </c:pt>
                <c:pt idx="37812">
                  <c:v>4.67</c:v>
                </c:pt>
                <c:pt idx="37813">
                  <c:v>4.67</c:v>
                </c:pt>
                <c:pt idx="37814">
                  <c:v>4.67</c:v>
                </c:pt>
                <c:pt idx="37815">
                  <c:v>4.67</c:v>
                </c:pt>
                <c:pt idx="37816">
                  <c:v>4.67</c:v>
                </c:pt>
                <c:pt idx="37817">
                  <c:v>4.66</c:v>
                </c:pt>
                <c:pt idx="37818">
                  <c:v>4.66</c:v>
                </c:pt>
                <c:pt idx="37819">
                  <c:v>4.66</c:v>
                </c:pt>
                <c:pt idx="37820">
                  <c:v>4.6500000000000004</c:v>
                </c:pt>
                <c:pt idx="37821">
                  <c:v>4.66</c:v>
                </c:pt>
                <c:pt idx="37822">
                  <c:v>4.66</c:v>
                </c:pt>
                <c:pt idx="37823">
                  <c:v>4.66</c:v>
                </c:pt>
                <c:pt idx="37824">
                  <c:v>4.66</c:v>
                </c:pt>
                <c:pt idx="37825">
                  <c:v>4.66</c:v>
                </c:pt>
                <c:pt idx="37826">
                  <c:v>4.67</c:v>
                </c:pt>
                <c:pt idx="37827">
                  <c:v>4.66</c:v>
                </c:pt>
                <c:pt idx="37828">
                  <c:v>4.66</c:v>
                </c:pt>
                <c:pt idx="37829">
                  <c:v>4.66</c:v>
                </c:pt>
                <c:pt idx="37830">
                  <c:v>4.66</c:v>
                </c:pt>
                <c:pt idx="37831">
                  <c:v>4.66</c:v>
                </c:pt>
                <c:pt idx="37832">
                  <c:v>4.66</c:v>
                </c:pt>
                <c:pt idx="37833">
                  <c:v>4.67</c:v>
                </c:pt>
                <c:pt idx="37834">
                  <c:v>4.66</c:v>
                </c:pt>
                <c:pt idx="37835">
                  <c:v>4.66</c:v>
                </c:pt>
                <c:pt idx="37836">
                  <c:v>4.66</c:v>
                </c:pt>
                <c:pt idx="37837">
                  <c:v>4.66</c:v>
                </c:pt>
                <c:pt idx="37838">
                  <c:v>4.66</c:v>
                </c:pt>
                <c:pt idx="37839">
                  <c:v>4.66</c:v>
                </c:pt>
                <c:pt idx="37840">
                  <c:v>4.67</c:v>
                </c:pt>
                <c:pt idx="37841">
                  <c:v>4.66</c:v>
                </c:pt>
                <c:pt idx="37842">
                  <c:v>4.67</c:v>
                </c:pt>
                <c:pt idx="37843">
                  <c:v>4.67</c:v>
                </c:pt>
                <c:pt idx="37844">
                  <c:v>4.67</c:v>
                </c:pt>
                <c:pt idx="37845">
                  <c:v>4.67</c:v>
                </c:pt>
                <c:pt idx="37846">
                  <c:v>4.67</c:v>
                </c:pt>
                <c:pt idx="37847">
                  <c:v>4.67</c:v>
                </c:pt>
                <c:pt idx="37848">
                  <c:v>4.67</c:v>
                </c:pt>
                <c:pt idx="37849">
                  <c:v>4.67</c:v>
                </c:pt>
                <c:pt idx="37850">
                  <c:v>4.66</c:v>
                </c:pt>
                <c:pt idx="37851">
                  <c:v>4.66</c:v>
                </c:pt>
                <c:pt idx="37852">
                  <c:v>4.66</c:v>
                </c:pt>
                <c:pt idx="37853">
                  <c:v>4.67</c:v>
                </c:pt>
                <c:pt idx="37854">
                  <c:v>4.67</c:v>
                </c:pt>
                <c:pt idx="37855">
                  <c:v>4.67</c:v>
                </c:pt>
                <c:pt idx="37856">
                  <c:v>4.67</c:v>
                </c:pt>
                <c:pt idx="37857">
                  <c:v>4.68</c:v>
                </c:pt>
                <c:pt idx="37858">
                  <c:v>4.67</c:v>
                </c:pt>
                <c:pt idx="37859">
                  <c:v>4.67</c:v>
                </c:pt>
                <c:pt idx="37860">
                  <c:v>4.67</c:v>
                </c:pt>
                <c:pt idx="37861">
                  <c:v>4.68</c:v>
                </c:pt>
                <c:pt idx="37862">
                  <c:v>4.67</c:v>
                </c:pt>
                <c:pt idx="37863">
                  <c:v>4.67</c:v>
                </c:pt>
                <c:pt idx="37864">
                  <c:v>4.68</c:v>
                </c:pt>
                <c:pt idx="37865">
                  <c:v>4.67</c:v>
                </c:pt>
                <c:pt idx="37866">
                  <c:v>4.66</c:v>
                </c:pt>
                <c:pt idx="37867">
                  <c:v>4.66</c:v>
                </c:pt>
                <c:pt idx="37868">
                  <c:v>4.67</c:v>
                </c:pt>
                <c:pt idx="37869">
                  <c:v>4.67</c:v>
                </c:pt>
                <c:pt idx="37870">
                  <c:v>4.67</c:v>
                </c:pt>
                <c:pt idx="37871">
                  <c:v>4.68</c:v>
                </c:pt>
                <c:pt idx="37872">
                  <c:v>4.67</c:v>
                </c:pt>
                <c:pt idx="37873">
                  <c:v>4.67</c:v>
                </c:pt>
                <c:pt idx="37874">
                  <c:v>4.68</c:v>
                </c:pt>
                <c:pt idx="37875">
                  <c:v>4.68</c:v>
                </c:pt>
                <c:pt idx="37876">
                  <c:v>4.68</c:v>
                </c:pt>
                <c:pt idx="37877">
                  <c:v>4.67</c:v>
                </c:pt>
                <c:pt idx="37878">
                  <c:v>4.68</c:v>
                </c:pt>
                <c:pt idx="37879">
                  <c:v>4.68</c:v>
                </c:pt>
                <c:pt idx="37880">
                  <c:v>4.7</c:v>
                </c:pt>
                <c:pt idx="37881">
                  <c:v>4.71</c:v>
                </c:pt>
                <c:pt idx="37882">
                  <c:v>4.7300000000000004</c:v>
                </c:pt>
                <c:pt idx="37883">
                  <c:v>4.74</c:v>
                </c:pt>
                <c:pt idx="37884">
                  <c:v>4.74</c:v>
                </c:pt>
                <c:pt idx="37885">
                  <c:v>4.74</c:v>
                </c:pt>
                <c:pt idx="37886">
                  <c:v>4.74</c:v>
                </c:pt>
                <c:pt idx="37887">
                  <c:v>4.7300000000000004</c:v>
                </c:pt>
                <c:pt idx="37888">
                  <c:v>4.74</c:v>
                </c:pt>
                <c:pt idx="37889">
                  <c:v>4.74</c:v>
                </c:pt>
                <c:pt idx="37890">
                  <c:v>4.74</c:v>
                </c:pt>
                <c:pt idx="37891">
                  <c:v>4.75</c:v>
                </c:pt>
                <c:pt idx="37892">
                  <c:v>4.74</c:v>
                </c:pt>
                <c:pt idx="37893">
                  <c:v>4.74</c:v>
                </c:pt>
                <c:pt idx="37894">
                  <c:v>4.74</c:v>
                </c:pt>
                <c:pt idx="37895">
                  <c:v>4.74</c:v>
                </c:pt>
                <c:pt idx="37896">
                  <c:v>4.75</c:v>
                </c:pt>
                <c:pt idx="37897">
                  <c:v>4.75</c:v>
                </c:pt>
                <c:pt idx="37898">
                  <c:v>4.75</c:v>
                </c:pt>
                <c:pt idx="37899">
                  <c:v>4.75</c:v>
                </c:pt>
                <c:pt idx="37900">
                  <c:v>4.75</c:v>
                </c:pt>
                <c:pt idx="37901">
                  <c:v>4.75</c:v>
                </c:pt>
                <c:pt idx="37902">
                  <c:v>4.76</c:v>
                </c:pt>
                <c:pt idx="37903">
                  <c:v>4.76</c:v>
                </c:pt>
                <c:pt idx="37904">
                  <c:v>4.74</c:v>
                </c:pt>
                <c:pt idx="37905">
                  <c:v>4.74</c:v>
                </c:pt>
                <c:pt idx="37906">
                  <c:v>4.75</c:v>
                </c:pt>
                <c:pt idx="37907">
                  <c:v>4.76</c:v>
                </c:pt>
                <c:pt idx="37908">
                  <c:v>4.76</c:v>
                </c:pt>
                <c:pt idx="37909">
                  <c:v>4.76</c:v>
                </c:pt>
                <c:pt idx="37910">
                  <c:v>4.76</c:v>
                </c:pt>
                <c:pt idx="37911">
                  <c:v>4.76</c:v>
                </c:pt>
                <c:pt idx="37912">
                  <c:v>4.76</c:v>
                </c:pt>
                <c:pt idx="37913">
                  <c:v>4.76</c:v>
                </c:pt>
                <c:pt idx="37914">
                  <c:v>4.7699999999999996</c:v>
                </c:pt>
                <c:pt idx="37915">
                  <c:v>4.76</c:v>
                </c:pt>
                <c:pt idx="37916">
                  <c:v>4.76</c:v>
                </c:pt>
                <c:pt idx="37917">
                  <c:v>4.7699999999999996</c:v>
                </c:pt>
                <c:pt idx="37918">
                  <c:v>4.76</c:v>
                </c:pt>
                <c:pt idx="37919">
                  <c:v>4.7699999999999996</c:v>
                </c:pt>
                <c:pt idx="37920">
                  <c:v>4.7699999999999996</c:v>
                </c:pt>
                <c:pt idx="37921">
                  <c:v>4.7699999999999996</c:v>
                </c:pt>
                <c:pt idx="37922">
                  <c:v>4.76</c:v>
                </c:pt>
                <c:pt idx="37923">
                  <c:v>4.7699999999999996</c:v>
                </c:pt>
                <c:pt idx="37924">
                  <c:v>4.7699999999999996</c:v>
                </c:pt>
                <c:pt idx="37925">
                  <c:v>4.7699999999999996</c:v>
                </c:pt>
                <c:pt idx="37926">
                  <c:v>4.7699999999999996</c:v>
                </c:pt>
                <c:pt idx="37927">
                  <c:v>4.7699999999999996</c:v>
                </c:pt>
                <c:pt idx="37928">
                  <c:v>4.78</c:v>
                </c:pt>
                <c:pt idx="37929">
                  <c:v>4.78</c:v>
                </c:pt>
                <c:pt idx="37930">
                  <c:v>4.78</c:v>
                </c:pt>
                <c:pt idx="37931">
                  <c:v>4.7699999999999996</c:v>
                </c:pt>
                <c:pt idx="37932">
                  <c:v>4.7699999999999996</c:v>
                </c:pt>
                <c:pt idx="37933">
                  <c:v>4.78</c:v>
                </c:pt>
                <c:pt idx="37934">
                  <c:v>4.7699999999999996</c:v>
                </c:pt>
                <c:pt idx="37935">
                  <c:v>4.76</c:v>
                </c:pt>
                <c:pt idx="37936">
                  <c:v>4.78</c:v>
                </c:pt>
                <c:pt idx="37937">
                  <c:v>4.7699999999999996</c:v>
                </c:pt>
                <c:pt idx="37938">
                  <c:v>4.78</c:v>
                </c:pt>
                <c:pt idx="37939">
                  <c:v>4.78</c:v>
                </c:pt>
                <c:pt idx="37940">
                  <c:v>4.78</c:v>
                </c:pt>
                <c:pt idx="37941">
                  <c:v>4.7699999999999996</c:v>
                </c:pt>
                <c:pt idx="37942">
                  <c:v>4.7699999999999996</c:v>
                </c:pt>
                <c:pt idx="37943">
                  <c:v>4.7699999999999996</c:v>
                </c:pt>
                <c:pt idx="37944">
                  <c:v>4.78</c:v>
                </c:pt>
                <c:pt idx="37945">
                  <c:v>4.78</c:v>
                </c:pt>
                <c:pt idx="37946">
                  <c:v>4.7699999999999996</c:v>
                </c:pt>
                <c:pt idx="37947">
                  <c:v>4.7699999999999996</c:v>
                </c:pt>
                <c:pt idx="37948">
                  <c:v>4.7699999999999996</c:v>
                </c:pt>
                <c:pt idx="37949">
                  <c:v>4.7699999999999996</c:v>
                </c:pt>
                <c:pt idx="37950">
                  <c:v>4.7699999999999996</c:v>
                </c:pt>
                <c:pt idx="37951">
                  <c:v>4.7699999999999996</c:v>
                </c:pt>
                <c:pt idx="37952">
                  <c:v>4.7699999999999996</c:v>
                </c:pt>
                <c:pt idx="37953">
                  <c:v>4.7699999999999996</c:v>
                </c:pt>
                <c:pt idx="37954">
                  <c:v>4.7699999999999996</c:v>
                </c:pt>
                <c:pt idx="37955">
                  <c:v>4.7699999999999996</c:v>
                </c:pt>
                <c:pt idx="37956">
                  <c:v>4.7699999999999996</c:v>
                </c:pt>
                <c:pt idx="37957">
                  <c:v>4.7699999999999996</c:v>
                </c:pt>
                <c:pt idx="37958">
                  <c:v>4.7699999999999996</c:v>
                </c:pt>
                <c:pt idx="37959">
                  <c:v>4.76</c:v>
                </c:pt>
                <c:pt idx="37960">
                  <c:v>4.78</c:v>
                </c:pt>
                <c:pt idx="37961">
                  <c:v>4.7699999999999996</c:v>
                </c:pt>
                <c:pt idx="37962">
                  <c:v>4.76</c:v>
                </c:pt>
                <c:pt idx="37963">
                  <c:v>4.76</c:v>
                </c:pt>
                <c:pt idx="37964">
                  <c:v>4.7699999999999996</c:v>
                </c:pt>
                <c:pt idx="37965">
                  <c:v>4.7699999999999996</c:v>
                </c:pt>
                <c:pt idx="37966">
                  <c:v>4.76</c:v>
                </c:pt>
                <c:pt idx="37967">
                  <c:v>4.78</c:v>
                </c:pt>
                <c:pt idx="37968">
                  <c:v>4.7699999999999996</c:v>
                </c:pt>
                <c:pt idx="37969">
                  <c:v>4.7699999999999996</c:v>
                </c:pt>
                <c:pt idx="37970">
                  <c:v>4.7699999999999996</c:v>
                </c:pt>
                <c:pt idx="37971">
                  <c:v>4.75</c:v>
                </c:pt>
                <c:pt idx="37972">
                  <c:v>4.7699999999999996</c:v>
                </c:pt>
                <c:pt idx="37973">
                  <c:v>4.76</c:v>
                </c:pt>
                <c:pt idx="37974">
                  <c:v>4.75</c:v>
                </c:pt>
                <c:pt idx="37975">
                  <c:v>4.76</c:v>
                </c:pt>
                <c:pt idx="37976">
                  <c:v>4.75</c:v>
                </c:pt>
                <c:pt idx="37977">
                  <c:v>4.75</c:v>
                </c:pt>
                <c:pt idx="37978">
                  <c:v>4.75</c:v>
                </c:pt>
                <c:pt idx="37979">
                  <c:v>4.75</c:v>
                </c:pt>
                <c:pt idx="37980">
                  <c:v>4.74</c:v>
                </c:pt>
                <c:pt idx="37981">
                  <c:v>4.74</c:v>
                </c:pt>
                <c:pt idx="37982">
                  <c:v>4.74</c:v>
                </c:pt>
                <c:pt idx="37983">
                  <c:v>4.74</c:v>
                </c:pt>
                <c:pt idx="37984">
                  <c:v>4.72</c:v>
                </c:pt>
                <c:pt idx="37985">
                  <c:v>4.74</c:v>
                </c:pt>
                <c:pt idx="37986">
                  <c:v>4.7300000000000004</c:v>
                </c:pt>
                <c:pt idx="37987">
                  <c:v>4.7300000000000004</c:v>
                </c:pt>
                <c:pt idx="37988">
                  <c:v>4.7300000000000004</c:v>
                </c:pt>
                <c:pt idx="37989">
                  <c:v>4.72</c:v>
                </c:pt>
                <c:pt idx="37990">
                  <c:v>4.7300000000000004</c:v>
                </c:pt>
                <c:pt idx="37991">
                  <c:v>4.7300000000000004</c:v>
                </c:pt>
                <c:pt idx="37992">
                  <c:v>4.7300000000000004</c:v>
                </c:pt>
                <c:pt idx="37993">
                  <c:v>4.72</c:v>
                </c:pt>
                <c:pt idx="37994">
                  <c:v>4.71</c:v>
                </c:pt>
                <c:pt idx="37995">
                  <c:v>4.7</c:v>
                </c:pt>
                <c:pt idx="37996">
                  <c:v>4.71</c:v>
                </c:pt>
                <c:pt idx="37997">
                  <c:v>4.71</c:v>
                </c:pt>
                <c:pt idx="37998">
                  <c:v>4.7</c:v>
                </c:pt>
                <c:pt idx="37999">
                  <c:v>4.6900000000000004</c:v>
                </c:pt>
                <c:pt idx="38000">
                  <c:v>4.7</c:v>
                </c:pt>
                <c:pt idx="38001">
                  <c:v>4.7</c:v>
                </c:pt>
                <c:pt idx="38002">
                  <c:v>4.7</c:v>
                </c:pt>
                <c:pt idx="38003">
                  <c:v>4.6900000000000004</c:v>
                </c:pt>
                <c:pt idx="38004">
                  <c:v>4.6900000000000004</c:v>
                </c:pt>
                <c:pt idx="38005">
                  <c:v>4.6900000000000004</c:v>
                </c:pt>
                <c:pt idx="38006">
                  <c:v>4.6900000000000004</c:v>
                </c:pt>
                <c:pt idx="38007">
                  <c:v>4.68</c:v>
                </c:pt>
                <c:pt idx="38008">
                  <c:v>4.6900000000000004</c:v>
                </c:pt>
                <c:pt idx="38009">
                  <c:v>4.6900000000000004</c:v>
                </c:pt>
                <c:pt idx="38010">
                  <c:v>4.68</c:v>
                </c:pt>
                <c:pt idx="38011">
                  <c:v>4.68</c:v>
                </c:pt>
                <c:pt idx="38012">
                  <c:v>4.67</c:v>
                </c:pt>
                <c:pt idx="38013">
                  <c:v>4.67</c:v>
                </c:pt>
                <c:pt idx="38014">
                  <c:v>4.67</c:v>
                </c:pt>
                <c:pt idx="38015">
                  <c:v>4.67</c:v>
                </c:pt>
                <c:pt idx="38016">
                  <c:v>4.67</c:v>
                </c:pt>
                <c:pt idx="38017">
                  <c:v>4.66</c:v>
                </c:pt>
                <c:pt idx="38018">
                  <c:v>4.67</c:v>
                </c:pt>
                <c:pt idx="38019">
                  <c:v>4.6500000000000004</c:v>
                </c:pt>
                <c:pt idx="38020">
                  <c:v>4.66</c:v>
                </c:pt>
                <c:pt idx="38021">
                  <c:v>4.66</c:v>
                </c:pt>
                <c:pt idx="38022">
                  <c:v>4.6500000000000004</c:v>
                </c:pt>
                <c:pt idx="38023">
                  <c:v>4.6500000000000004</c:v>
                </c:pt>
                <c:pt idx="38024">
                  <c:v>4.6500000000000004</c:v>
                </c:pt>
                <c:pt idx="38025">
                  <c:v>4.6500000000000004</c:v>
                </c:pt>
                <c:pt idx="38026">
                  <c:v>4.6399999999999997</c:v>
                </c:pt>
                <c:pt idx="38027">
                  <c:v>4.6399999999999997</c:v>
                </c:pt>
                <c:pt idx="38028">
                  <c:v>4.6399999999999997</c:v>
                </c:pt>
                <c:pt idx="38029">
                  <c:v>4.6399999999999997</c:v>
                </c:pt>
                <c:pt idx="38030">
                  <c:v>4.6399999999999997</c:v>
                </c:pt>
                <c:pt idx="38031">
                  <c:v>4.63</c:v>
                </c:pt>
                <c:pt idx="38032">
                  <c:v>4.62</c:v>
                </c:pt>
                <c:pt idx="38033">
                  <c:v>4.63</c:v>
                </c:pt>
                <c:pt idx="38034">
                  <c:v>4.6399999999999997</c:v>
                </c:pt>
                <c:pt idx="38035">
                  <c:v>4.63</c:v>
                </c:pt>
                <c:pt idx="38036">
                  <c:v>4.62</c:v>
                </c:pt>
                <c:pt idx="38037">
                  <c:v>4.63</c:v>
                </c:pt>
                <c:pt idx="38038">
                  <c:v>4.62</c:v>
                </c:pt>
                <c:pt idx="38039">
                  <c:v>4.63</c:v>
                </c:pt>
                <c:pt idx="38040">
                  <c:v>4.6100000000000003</c:v>
                </c:pt>
                <c:pt idx="38041">
                  <c:v>4.62</c:v>
                </c:pt>
                <c:pt idx="38042">
                  <c:v>4.62</c:v>
                </c:pt>
                <c:pt idx="38043">
                  <c:v>4.6100000000000003</c:v>
                </c:pt>
                <c:pt idx="38044">
                  <c:v>4.6100000000000003</c:v>
                </c:pt>
                <c:pt idx="38045">
                  <c:v>4.6100000000000003</c:v>
                </c:pt>
                <c:pt idx="38046">
                  <c:v>4.6100000000000003</c:v>
                </c:pt>
                <c:pt idx="38047">
                  <c:v>4.5999999999999996</c:v>
                </c:pt>
                <c:pt idx="38048">
                  <c:v>4.6100000000000003</c:v>
                </c:pt>
                <c:pt idx="38049">
                  <c:v>4.6100000000000003</c:v>
                </c:pt>
                <c:pt idx="38050">
                  <c:v>4.6100000000000003</c:v>
                </c:pt>
                <c:pt idx="38051">
                  <c:v>4.5999999999999996</c:v>
                </c:pt>
                <c:pt idx="38052">
                  <c:v>4.5999999999999996</c:v>
                </c:pt>
                <c:pt idx="38053">
                  <c:v>4.5999999999999996</c:v>
                </c:pt>
                <c:pt idx="38054">
                  <c:v>4.5999999999999996</c:v>
                </c:pt>
                <c:pt idx="38055">
                  <c:v>4.59</c:v>
                </c:pt>
                <c:pt idx="38056">
                  <c:v>4.59</c:v>
                </c:pt>
                <c:pt idx="38057">
                  <c:v>4.58</c:v>
                </c:pt>
                <c:pt idx="38058">
                  <c:v>4.59</c:v>
                </c:pt>
                <c:pt idx="38059">
                  <c:v>4.59</c:v>
                </c:pt>
                <c:pt idx="38060">
                  <c:v>4.58</c:v>
                </c:pt>
                <c:pt idx="38061">
                  <c:v>4.58</c:v>
                </c:pt>
                <c:pt idx="38062">
                  <c:v>4.58</c:v>
                </c:pt>
                <c:pt idx="38063">
                  <c:v>4.57</c:v>
                </c:pt>
                <c:pt idx="38064">
                  <c:v>4.57</c:v>
                </c:pt>
                <c:pt idx="38065">
                  <c:v>4.57</c:v>
                </c:pt>
                <c:pt idx="38066">
                  <c:v>4.5599999999999996</c:v>
                </c:pt>
                <c:pt idx="38067">
                  <c:v>4.5599999999999996</c:v>
                </c:pt>
                <c:pt idx="38068">
                  <c:v>4.5599999999999996</c:v>
                </c:pt>
                <c:pt idx="38069">
                  <c:v>4.5599999999999996</c:v>
                </c:pt>
                <c:pt idx="38070">
                  <c:v>4.55</c:v>
                </c:pt>
                <c:pt idx="38071">
                  <c:v>4.54</c:v>
                </c:pt>
                <c:pt idx="38072">
                  <c:v>4.55</c:v>
                </c:pt>
                <c:pt idx="38073">
                  <c:v>4.55</c:v>
                </c:pt>
                <c:pt idx="38074">
                  <c:v>4.55</c:v>
                </c:pt>
                <c:pt idx="38075">
                  <c:v>4.54</c:v>
                </c:pt>
                <c:pt idx="38076">
                  <c:v>4.54</c:v>
                </c:pt>
                <c:pt idx="38077">
                  <c:v>4.54</c:v>
                </c:pt>
                <c:pt idx="38078">
                  <c:v>4.53</c:v>
                </c:pt>
                <c:pt idx="38079">
                  <c:v>4.53</c:v>
                </c:pt>
                <c:pt idx="38080">
                  <c:v>4.53</c:v>
                </c:pt>
                <c:pt idx="38081">
                  <c:v>4.53</c:v>
                </c:pt>
                <c:pt idx="38082">
                  <c:v>4.5199999999999996</c:v>
                </c:pt>
                <c:pt idx="38083">
                  <c:v>4.5199999999999996</c:v>
                </c:pt>
                <c:pt idx="38084">
                  <c:v>4.5199999999999996</c:v>
                </c:pt>
                <c:pt idx="38085">
                  <c:v>4.51</c:v>
                </c:pt>
                <c:pt idx="38086">
                  <c:v>4.51</c:v>
                </c:pt>
                <c:pt idx="38087">
                  <c:v>4.51</c:v>
                </c:pt>
                <c:pt idx="38088">
                  <c:v>4.51</c:v>
                </c:pt>
                <c:pt idx="38089">
                  <c:v>4.5</c:v>
                </c:pt>
                <c:pt idx="38090">
                  <c:v>4.5</c:v>
                </c:pt>
                <c:pt idx="38091">
                  <c:v>4.49</c:v>
                </c:pt>
                <c:pt idx="38092">
                  <c:v>4.4800000000000004</c:v>
                </c:pt>
                <c:pt idx="38093">
                  <c:v>4.4800000000000004</c:v>
                </c:pt>
                <c:pt idx="38094">
                  <c:v>4.4800000000000004</c:v>
                </c:pt>
                <c:pt idx="38095">
                  <c:v>4.4800000000000004</c:v>
                </c:pt>
                <c:pt idx="38096">
                  <c:v>4.47</c:v>
                </c:pt>
                <c:pt idx="38097">
                  <c:v>4.46</c:v>
                </c:pt>
                <c:pt idx="38098">
                  <c:v>4.47</c:v>
                </c:pt>
                <c:pt idx="38099">
                  <c:v>4.46</c:v>
                </c:pt>
                <c:pt idx="38100">
                  <c:v>4.45</c:v>
                </c:pt>
                <c:pt idx="38101">
                  <c:v>4.4400000000000004</c:v>
                </c:pt>
                <c:pt idx="38102">
                  <c:v>4.45</c:v>
                </c:pt>
                <c:pt idx="38103">
                  <c:v>4.46</c:v>
                </c:pt>
                <c:pt idx="38104">
                  <c:v>4.4400000000000004</c:v>
                </c:pt>
                <c:pt idx="38105">
                  <c:v>4.4400000000000004</c:v>
                </c:pt>
                <c:pt idx="38106">
                  <c:v>4.4400000000000004</c:v>
                </c:pt>
                <c:pt idx="38107">
                  <c:v>4.43</c:v>
                </c:pt>
                <c:pt idx="38108">
                  <c:v>4.43</c:v>
                </c:pt>
                <c:pt idx="38109">
                  <c:v>4.42</c:v>
                </c:pt>
                <c:pt idx="38110">
                  <c:v>4.41</c:v>
                </c:pt>
                <c:pt idx="38111">
                  <c:v>4.42</c:v>
                </c:pt>
                <c:pt idx="38112">
                  <c:v>4.42</c:v>
                </c:pt>
                <c:pt idx="38113">
                  <c:v>4.41</c:v>
                </c:pt>
                <c:pt idx="38114">
                  <c:v>4.41</c:v>
                </c:pt>
                <c:pt idx="38115">
                  <c:v>4.4000000000000004</c:v>
                </c:pt>
                <c:pt idx="38116">
                  <c:v>4.3899999999999997</c:v>
                </c:pt>
                <c:pt idx="38117">
                  <c:v>4.3899999999999997</c:v>
                </c:pt>
                <c:pt idx="38118">
                  <c:v>4.38</c:v>
                </c:pt>
                <c:pt idx="38119">
                  <c:v>4.38</c:v>
                </c:pt>
                <c:pt idx="38120">
                  <c:v>4.37</c:v>
                </c:pt>
                <c:pt idx="38121">
                  <c:v>4.37</c:v>
                </c:pt>
                <c:pt idx="38122">
                  <c:v>4.37</c:v>
                </c:pt>
                <c:pt idx="38123">
                  <c:v>4.3600000000000003</c:v>
                </c:pt>
                <c:pt idx="38124">
                  <c:v>4.3600000000000003</c:v>
                </c:pt>
                <c:pt idx="38125">
                  <c:v>4.3600000000000003</c:v>
                </c:pt>
                <c:pt idx="38126">
                  <c:v>4.3499999999999996</c:v>
                </c:pt>
                <c:pt idx="38127">
                  <c:v>4.3499999999999996</c:v>
                </c:pt>
                <c:pt idx="38128">
                  <c:v>4.34</c:v>
                </c:pt>
                <c:pt idx="38129">
                  <c:v>4.34</c:v>
                </c:pt>
                <c:pt idx="38130">
                  <c:v>4.33</c:v>
                </c:pt>
                <c:pt idx="38131">
                  <c:v>4.33</c:v>
                </c:pt>
                <c:pt idx="38132">
                  <c:v>4.3099999999999996</c:v>
                </c:pt>
                <c:pt idx="38133">
                  <c:v>4.32</c:v>
                </c:pt>
                <c:pt idx="38134">
                  <c:v>4.3099999999999996</c:v>
                </c:pt>
                <c:pt idx="38135">
                  <c:v>4.3099999999999996</c:v>
                </c:pt>
                <c:pt idx="38136">
                  <c:v>4.3</c:v>
                </c:pt>
                <c:pt idx="38137">
                  <c:v>4.29</c:v>
                </c:pt>
                <c:pt idx="38138">
                  <c:v>4.29</c:v>
                </c:pt>
                <c:pt idx="38139">
                  <c:v>4.28</c:v>
                </c:pt>
                <c:pt idx="38140">
                  <c:v>4.28</c:v>
                </c:pt>
                <c:pt idx="38141">
                  <c:v>4.2699999999999996</c:v>
                </c:pt>
                <c:pt idx="38142">
                  <c:v>4.2699999999999996</c:v>
                </c:pt>
                <c:pt idx="38143">
                  <c:v>4.2699999999999996</c:v>
                </c:pt>
                <c:pt idx="38144">
                  <c:v>4.26</c:v>
                </c:pt>
                <c:pt idx="38145">
                  <c:v>4.26</c:v>
                </c:pt>
                <c:pt idx="38146">
                  <c:v>4.25</c:v>
                </c:pt>
                <c:pt idx="38147">
                  <c:v>4.24</c:v>
                </c:pt>
                <c:pt idx="38148">
                  <c:v>4.24</c:v>
                </c:pt>
                <c:pt idx="38149">
                  <c:v>4.24</c:v>
                </c:pt>
                <c:pt idx="38150">
                  <c:v>4.24</c:v>
                </c:pt>
                <c:pt idx="38151">
                  <c:v>4.2300000000000004</c:v>
                </c:pt>
                <c:pt idx="38152">
                  <c:v>4.22</c:v>
                </c:pt>
                <c:pt idx="38153">
                  <c:v>4.22</c:v>
                </c:pt>
                <c:pt idx="38154">
                  <c:v>4.21</c:v>
                </c:pt>
                <c:pt idx="38155">
                  <c:v>4.21</c:v>
                </c:pt>
                <c:pt idx="38156">
                  <c:v>4.2</c:v>
                </c:pt>
                <c:pt idx="38157">
                  <c:v>4.2</c:v>
                </c:pt>
                <c:pt idx="38158">
                  <c:v>4.2</c:v>
                </c:pt>
                <c:pt idx="38159">
                  <c:v>4.1900000000000004</c:v>
                </c:pt>
                <c:pt idx="38160">
                  <c:v>4.1900000000000004</c:v>
                </c:pt>
                <c:pt idx="38161">
                  <c:v>4.18</c:v>
                </c:pt>
                <c:pt idx="38162">
                  <c:v>4.18</c:v>
                </c:pt>
                <c:pt idx="38163">
                  <c:v>4.18</c:v>
                </c:pt>
                <c:pt idx="38164">
                  <c:v>4.18</c:v>
                </c:pt>
                <c:pt idx="38165">
                  <c:v>4.18</c:v>
                </c:pt>
                <c:pt idx="38166">
                  <c:v>4.17</c:v>
                </c:pt>
                <c:pt idx="38167">
                  <c:v>4.16</c:v>
                </c:pt>
                <c:pt idx="38168">
                  <c:v>4.16</c:v>
                </c:pt>
                <c:pt idx="38169">
                  <c:v>4.16</c:v>
                </c:pt>
                <c:pt idx="38170">
                  <c:v>4.1500000000000004</c:v>
                </c:pt>
                <c:pt idx="38171">
                  <c:v>4.17</c:v>
                </c:pt>
                <c:pt idx="38172">
                  <c:v>4.16</c:v>
                </c:pt>
                <c:pt idx="38173">
                  <c:v>4.18</c:v>
                </c:pt>
                <c:pt idx="38174">
                  <c:v>4.1500000000000004</c:v>
                </c:pt>
                <c:pt idx="38175">
                  <c:v>4.16</c:v>
                </c:pt>
                <c:pt idx="38176">
                  <c:v>4.16</c:v>
                </c:pt>
                <c:pt idx="38177">
                  <c:v>4.16</c:v>
                </c:pt>
                <c:pt idx="38178">
                  <c:v>4.16</c:v>
                </c:pt>
                <c:pt idx="38179">
                  <c:v>4.17</c:v>
                </c:pt>
                <c:pt idx="38180">
                  <c:v>4.16</c:v>
                </c:pt>
                <c:pt idx="38181">
                  <c:v>4.16</c:v>
                </c:pt>
                <c:pt idx="38182">
                  <c:v>4.16</c:v>
                </c:pt>
                <c:pt idx="38183">
                  <c:v>4.1500000000000004</c:v>
                </c:pt>
                <c:pt idx="38184">
                  <c:v>4.16</c:v>
                </c:pt>
                <c:pt idx="38185">
                  <c:v>4.16</c:v>
                </c:pt>
                <c:pt idx="38186">
                  <c:v>4.1500000000000004</c:v>
                </c:pt>
                <c:pt idx="38187">
                  <c:v>4.1500000000000004</c:v>
                </c:pt>
                <c:pt idx="38188">
                  <c:v>4.1500000000000004</c:v>
                </c:pt>
                <c:pt idx="38189">
                  <c:v>4.1399999999999997</c:v>
                </c:pt>
                <c:pt idx="38190">
                  <c:v>4.13</c:v>
                </c:pt>
                <c:pt idx="38191">
                  <c:v>4.13</c:v>
                </c:pt>
                <c:pt idx="38192">
                  <c:v>4.12</c:v>
                </c:pt>
                <c:pt idx="38193">
                  <c:v>4.12</c:v>
                </c:pt>
                <c:pt idx="38194">
                  <c:v>4.12</c:v>
                </c:pt>
                <c:pt idx="38195">
                  <c:v>4.12</c:v>
                </c:pt>
                <c:pt idx="38196">
                  <c:v>4.1100000000000003</c:v>
                </c:pt>
                <c:pt idx="38197">
                  <c:v>4.1100000000000003</c:v>
                </c:pt>
                <c:pt idx="38198">
                  <c:v>4.0999999999999996</c:v>
                </c:pt>
                <c:pt idx="38199">
                  <c:v>4.0999999999999996</c:v>
                </c:pt>
                <c:pt idx="38200">
                  <c:v>4.09</c:v>
                </c:pt>
                <c:pt idx="38201">
                  <c:v>4.09</c:v>
                </c:pt>
                <c:pt idx="38202">
                  <c:v>4.0999999999999996</c:v>
                </c:pt>
                <c:pt idx="38203">
                  <c:v>4.1100000000000003</c:v>
                </c:pt>
                <c:pt idx="38204">
                  <c:v>4.12</c:v>
                </c:pt>
                <c:pt idx="38205">
                  <c:v>4.1399999999999997</c:v>
                </c:pt>
                <c:pt idx="38206">
                  <c:v>4.1500000000000004</c:v>
                </c:pt>
                <c:pt idx="38207">
                  <c:v>4.16</c:v>
                </c:pt>
                <c:pt idx="38208">
                  <c:v>4.16</c:v>
                </c:pt>
                <c:pt idx="38209">
                  <c:v>4.17</c:v>
                </c:pt>
                <c:pt idx="38210">
                  <c:v>4.16</c:v>
                </c:pt>
                <c:pt idx="38211">
                  <c:v>4.17</c:v>
                </c:pt>
                <c:pt idx="38212">
                  <c:v>4.18</c:v>
                </c:pt>
                <c:pt idx="38213">
                  <c:v>4.18</c:v>
                </c:pt>
                <c:pt idx="38214">
                  <c:v>4.18</c:v>
                </c:pt>
                <c:pt idx="38215">
                  <c:v>4.2</c:v>
                </c:pt>
                <c:pt idx="38216">
                  <c:v>4.2</c:v>
                </c:pt>
                <c:pt idx="38217">
                  <c:v>4.21</c:v>
                </c:pt>
                <c:pt idx="38218">
                  <c:v>4.21</c:v>
                </c:pt>
                <c:pt idx="38219">
                  <c:v>4.22</c:v>
                </c:pt>
                <c:pt idx="38220">
                  <c:v>4.22</c:v>
                </c:pt>
                <c:pt idx="38221">
                  <c:v>4.2300000000000004</c:v>
                </c:pt>
                <c:pt idx="38222">
                  <c:v>4.2300000000000004</c:v>
                </c:pt>
                <c:pt idx="38223">
                  <c:v>4.22</c:v>
                </c:pt>
                <c:pt idx="38224">
                  <c:v>4.2300000000000004</c:v>
                </c:pt>
                <c:pt idx="38225">
                  <c:v>4.2300000000000004</c:v>
                </c:pt>
                <c:pt idx="38226">
                  <c:v>4.2300000000000004</c:v>
                </c:pt>
                <c:pt idx="38227">
                  <c:v>4.24</c:v>
                </c:pt>
                <c:pt idx="38228">
                  <c:v>4.24</c:v>
                </c:pt>
                <c:pt idx="38229">
                  <c:v>4.25</c:v>
                </c:pt>
                <c:pt idx="38230">
                  <c:v>4.24</c:v>
                </c:pt>
                <c:pt idx="38231">
                  <c:v>4.25</c:v>
                </c:pt>
                <c:pt idx="38232">
                  <c:v>4.25</c:v>
                </c:pt>
                <c:pt idx="38233">
                  <c:v>4.25</c:v>
                </c:pt>
                <c:pt idx="38234">
                  <c:v>4.26</c:v>
                </c:pt>
                <c:pt idx="38235">
                  <c:v>4.26</c:v>
                </c:pt>
                <c:pt idx="38236">
                  <c:v>4.26</c:v>
                </c:pt>
                <c:pt idx="38237">
                  <c:v>4.26</c:v>
                </c:pt>
                <c:pt idx="38238">
                  <c:v>4.26</c:v>
                </c:pt>
                <c:pt idx="38239">
                  <c:v>4.2699999999999996</c:v>
                </c:pt>
                <c:pt idx="38240">
                  <c:v>4.26</c:v>
                </c:pt>
                <c:pt idx="38241">
                  <c:v>4.2699999999999996</c:v>
                </c:pt>
                <c:pt idx="38242">
                  <c:v>4.28</c:v>
                </c:pt>
                <c:pt idx="38243">
                  <c:v>4.28</c:v>
                </c:pt>
                <c:pt idx="38244">
                  <c:v>4.28</c:v>
                </c:pt>
                <c:pt idx="38245">
                  <c:v>4.28</c:v>
                </c:pt>
                <c:pt idx="38246">
                  <c:v>4.28</c:v>
                </c:pt>
                <c:pt idx="38247">
                  <c:v>4.28</c:v>
                </c:pt>
                <c:pt idx="38248">
                  <c:v>4.28</c:v>
                </c:pt>
                <c:pt idx="38249">
                  <c:v>4.29</c:v>
                </c:pt>
                <c:pt idx="38250">
                  <c:v>4.29</c:v>
                </c:pt>
                <c:pt idx="38251">
                  <c:v>4.29</c:v>
                </c:pt>
                <c:pt idx="38252">
                  <c:v>4.29</c:v>
                </c:pt>
                <c:pt idx="38253">
                  <c:v>4.29</c:v>
                </c:pt>
                <c:pt idx="38254">
                  <c:v>4.29</c:v>
                </c:pt>
                <c:pt idx="38255">
                  <c:v>4.3</c:v>
                </c:pt>
                <c:pt idx="38256">
                  <c:v>4.29</c:v>
                </c:pt>
                <c:pt idx="38257">
                  <c:v>4.3</c:v>
                </c:pt>
                <c:pt idx="38258">
                  <c:v>4.3</c:v>
                </c:pt>
                <c:pt idx="38259">
                  <c:v>4.3</c:v>
                </c:pt>
                <c:pt idx="38260">
                  <c:v>4.3099999999999996</c:v>
                </c:pt>
                <c:pt idx="38261">
                  <c:v>4.3</c:v>
                </c:pt>
                <c:pt idx="38262">
                  <c:v>4.3099999999999996</c:v>
                </c:pt>
                <c:pt idx="38263">
                  <c:v>4.3099999999999996</c:v>
                </c:pt>
                <c:pt idx="38264">
                  <c:v>4.3099999999999996</c:v>
                </c:pt>
                <c:pt idx="38265">
                  <c:v>4.3099999999999996</c:v>
                </c:pt>
                <c:pt idx="38266">
                  <c:v>4.3099999999999996</c:v>
                </c:pt>
                <c:pt idx="38267">
                  <c:v>4.3099999999999996</c:v>
                </c:pt>
                <c:pt idx="38268">
                  <c:v>4.32</c:v>
                </c:pt>
                <c:pt idx="38269">
                  <c:v>4.32</c:v>
                </c:pt>
                <c:pt idx="38270">
                  <c:v>4.3099999999999996</c:v>
                </c:pt>
                <c:pt idx="38271">
                  <c:v>4.3099999999999996</c:v>
                </c:pt>
                <c:pt idx="38272">
                  <c:v>4.3099999999999996</c:v>
                </c:pt>
                <c:pt idx="38273">
                  <c:v>4.3099999999999996</c:v>
                </c:pt>
                <c:pt idx="38274">
                  <c:v>4.32</c:v>
                </c:pt>
                <c:pt idx="38275">
                  <c:v>4.32</c:v>
                </c:pt>
                <c:pt idx="38276">
                  <c:v>4.32</c:v>
                </c:pt>
                <c:pt idx="38277">
                  <c:v>4.32</c:v>
                </c:pt>
                <c:pt idx="38278">
                  <c:v>4.32</c:v>
                </c:pt>
                <c:pt idx="38279">
                  <c:v>4.32</c:v>
                </c:pt>
                <c:pt idx="38280">
                  <c:v>4.32</c:v>
                </c:pt>
                <c:pt idx="38281">
                  <c:v>4.32</c:v>
                </c:pt>
                <c:pt idx="38282">
                  <c:v>4.3099999999999996</c:v>
                </c:pt>
                <c:pt idx="38283">
                  <c:v>4.32</c:v>
                </c:pt>
                <c:pt idx="38284">
                  <c:v>4.32</c:v>
                </c:pt>
                <c:pt idx="38285">
                  <c:v>4.3099999999999996</c:v>
                </c:pt>
                <c:pt idx="38286">
                  <c:v>4.32</c:v>
                </c:pt>
                <c:pt idx="38287">
                  <c:v>4.3099999999999996</c:v>
                </c:pt>
                <c:pt idx="38288">
                  <c:v>4.32</c:v>
                </c:pt>
                <c:pt idx="38289">
                  <c:v>4.32</c:v>
                </c:pt>
                <c:pt idx="38290">
                  <c:v>4.32</c:v>
                </c:pt>
                <c:pt idx="38291">
                  <c:v>4.32</c:v>
                </c:pt>
                <c:pt idx="38292">
                  <c:v>4.32</c:v>
                </c:pt>
                <c:pt idx="38293">
                  <c:v>4.3099999999999996</c:v>
                </c:pt>
                <c:pt idx="38294">
                  <c:v>4.32</c:v>
                </c:pt>
                <c:pt idx="38295">
                  <c:v>4.32</c:v>
                </c:pt>
                <c:pt idx="38296">
                  <c:v>4.3099999999999996</c:v>
                </c:pt>
                <c:pt idx="38297">
                  <c:v>4.32</c:v>
                </c:pt>
                <c:pt idx="38298">
                  <c:v>4.32</c:v>
                </c:pt>
                <c:pt idx="38299">
                  <c:v>4.3099999999999996</c:v>
                </c:pt>
                <c:pt idx="38300">
                  <c:v>4.3099999999999996</c:v>
                </c:pt>
                <c:pt idx="38301">
                  <c:v>4.3</c:v>
                </c:pt>
                <c:pt idx="38302">
                  <c:v>4.3099999999999996</c:v>
                </c:pt>
                <c:pt idx="38303">
                  <c:v>4.3</c:v>
                </c:pt>
                <c:pt idx="38304">
                  <c:v>4.3099999999999996</c:v>
                </c:pt>
                <c:pt idx="38305">
                  <c:v>4.3</c:v>
                </c:pt>
                <c:pt idx="38306">
                  <c:v>4.3</c:v>
                </c:pt>
                <c:pt idx="38307">
                  <c:v>4.29</c:v>
                </c:pt>
                <c:pt idx="38308">
                  <c:v>4.29</c:v>
                </c:pt>
                <c:pt idx="38309">
                  <c:v>4.29</c:v>
                </c:pt>
                <c:pt idx="38310">
                  <c:v>4.29</c:v>
                </c:pt>
                <c:pt idx="38311">
                  <c:v>4.29</c:v>
                </c:pt>
                <c:pt idx="38312">
                  <c:v>4.29</c:v>
                </c:pt>
                <c:pt idx="38313">
                  <c:v>4.29</c:v>
                </c:pt>
                <c:pt idx="38314">
                  <c:v>4.29</c:v>
                </c:pt>
                <c:pt idx="38315">
                  <c:v>4.28</c:v>
                </c:pt>
                <c:pt idx="38316">
                  <c:v>4.28</c:v>
                </c:pt>
                <c:pt idx="38317">
                  <c:v>4.28</c:v>
                </c:pt>
                <c:pt idx="38318">
                  <c:v>4.2699999999999996</c:v>
                </c:pt>
                <c:pt idx="38319">
                  <c:v>4.2699999999999996</c:v>
                </c:pt>
                <c:pt idx="38320">
                  <c:v>4.28</c:v>
                </c:pt>
                <c:pt idx="38321">
                  <c:v>4.2699999999999996</c:v>
                </c:pt>
                <c:pt idx="38322">
                  <c:v>4.2699999999999996</c:v>
                </c:pt>
                <c:pt idx="38323">
                  <c:v>4.26</c:v>
                </c:pt>
                <c:pt idx="38324">
                  <c:v>4.26</c:v>
                </c:pt>
                <c:pt idx="38325">
                  <c:v>4.25</c:v>
                </c:pt>
                <c:pt idx="38326">
                  <c:v>4.26</c:v>
                </c:pt>
                <c:pt idx="38327">
                  <c:v>4.25</c:v>
                </c:pt>
                <c:pt idx="38328">
                  <c:v>4.25</c:v>
                </c:pt>
                <c:pt idx="38329">
                  <c:v>4.25</c:v>
                </c:pt>
                <c:pt idx="38330">
                  <c:v>4.24</c:v>
                </c:pt>
                <c:pt idx="38331">
                  <c:v>4.24</c:v>
                </c:pt>
                <c:pt idx="38332">
                  <c:v>4.2300000000000004</c:v>
                </c:pt>
                <c:pt idx="38333">
                  <c:v>4.24</c:v>
                </c:pt>
                <c:pt idx="38334">
                  <c:v>4.2300000000000004</c:v>
                </c:pt>
                <c:pt idx="38335">
                  <c:v>4.22</c:v>
                </c:pt>
                <c:pt idx="38336">
                  <c:v>4.22</c:v>
                </c:pt>
                <c:pt idx="38337">
                  <c:v>4.22</c:v>
                </c:pt>
                <c:pt idx="38338">
                  <c:v>4.22</c:v>
                </c:pt>
                <c:pt idx="38339">
                  <c:v>4.22</c:v>
                </c:pt>
                <c:pt idx="38340">
                  <c:v>4.21</c:v>
                </c:pt>
                <c:pt idx="38341">
                  <c:v>4.21</c:v>
                </c:pt>
                <c:pt idx="38342">
                  <c:v>4.2</c:v>
                </c:pt>
                <c:pt idx="38343">
                  <c:v>4.2</c:v>
                </c:pt>
                <c:pt idx="38344">
                  <c:v>4.2</c:v>
                </c:pt>
                <c:pt idx="38345">
                  <c:v>4.2</c:v>
                </c:pt>
                <c:pt idx="38346">
                  <c:v>4.1900000000000004</c:v>
                </c:pt>
                <c:pt idx="38347">
                  <c:v>4.1900000000000004</c:v>
                </c:pt>
                <c:pt idx="38348">
                  <c:v>4.18</c:v>
                </c:pt>
                <c:pt idx="38349">
                  <c:v>4.18</c:v>
                </c:pt>
                <c:pt idx="38350">
                  <c:v>4.18</c:v>
                </c:pt>
                <c:pt idx="38351">
                  <c:v>4.18</c:v>
                </c:pt>
                <c:pt idx="38352">
                  <c:v>4.17</c:v>
                </c:pt>
                <c:pt idx="38353">
                  <c:v>4.17</c:v>
                </c:pt>
                <c:pt idx="38354">
                  <c:v>4.16</c:v>
                </c:pt>
                <c:pt idx="38355">
                  <c:v>4.16</c:v>
                </c:pt>
                <c:pt idx="38356">
                  <c:v>4.1500000000000004</c:v>
                </c:pt>
                <c:pt idx="38357">
                  <c:v>4.1500000000000004</c:v>
                </c:pt>
                <c:pt idx="38358">
                  <c:v>4.16</c:v>
                </c:pt>
                <c:pt idx="38359">
                  <c:v>4.1399999999999997</c:v>
                </c:pt>
                <c:pt idx="38360">
                  <c:v>4.1399999999999997</c:v>
                </c:pt>
                <c:pt idx="38361">
                  <c:v>4.13</c:v>
                </c:pt>
                <c:pt idx="38362">
                  <c:v>4.12</c:v>
                </c:pt>
                <c:pt idx="38363">
                  <c:v>4.12</c:v>
                </c:pt>
                <c:pt idx="38364">
                  <c:v>4.12</c:v>
                </c:pt>
                <c:pt idx="38365">
                  <c:v>4.1100000000000003</c:v>
                </c:pt>
                <c:pt idx="38366">
                  <c:v>4.1100000000000003</c:v>
                </c:pt>
                <c:pt idx="38367">
                  <c:v>4.09</c:v>
                </c:pt>
                <c:pt idx="38368">
                  <c:v>4.0999999999999996</c:v>
                </c:pt>
                <c:pt idx="38369">
                  <c:v>4.0999999999999996</c:v>
                </c:pt>
                <c:pt idx="38370">
                  <c:v>4.08</c:v>
                </c:pt>
                <c:pt idx="38371">
                  <c:v>4.09</c:v>
                </c:pt>
                <c:pt idx="38372">
                  <c:v>4.08</c:v>
                </c:pt>
                <c:pt idx="38373">
                  <c:v>4.07</c:v>
                </c:pt>
                <c:pt idx="38374">
                  <c:v>4.07</c:v>
                </c:pt>
                <c:pt idx="38375">
                  <c:v>4.0599999999999996</c:v>
                </c:pt>
                <c:pt idx="38376">
                  <c:v>4.0599999999999996</c:v>
                </c:pt>
                <c:pt idx="38377">
                  <c:v>4.04</c:v>
                </c:pt>
                <c:pt idx="38378">
                  <c:v>4.04</c:v>
                </c:pt>
                <c:pt idx="38379">
                  <c:v>4.04</c:v>
                </c:pt>
                <c:pt idx="38380">
                  <c:v>4.03</c:v>
                </c:pt>
                <c:pt idx="38381">
                  <c:v>4.0199999999999996</c:v>
                </c:pt>
                <c:pt idx="38382">
                  <c:v>4.0199999999999996</c:v>
                </c:pt>
                <c:pt idx="38383">
                  <c:v>4.01</c:v>
                </c:pt>
                <c:pt idx="38384">
                  <c:v>4</c:v>
                </c:pt>
                <c:pt idx="38385">
                  <c:v>4</c:v>
                </c:pt>
                <c:pt idx="38386">
                  <c:v>3.99</c:v>
                </c:pt>
                <c:pt idx="38387">
                  <c:v>3.97</c:v>
                </c:pt>
                <c:pt idx="38388">
                  <c:v>3.97</c:v>
                </c:pt>
                <c:pt idx="38389">
                  <c:v>3.96</c:v>
                </c:pt>
                <c:pt idx="38390">
                  <c:v>3.96</c:v>
                </c:pt>
                <c:pt idx="38391">
                  <c:v>3.95</c:v>
                </c:pt>
                <c:pt idx="38392">
                  <c:v>3.95</c:v>
                </c:pt>
                <c:pt idx="38393">
                  <c:v>3.93</c:v>
                </c:pt>
                <c:pt idx="38394">
                  <c:v>3.93</c:v>
                </c:pt>
                <c:pt idx="38395">
                  <c:v>3.92</c:v>
                </c:pt>
                <c:pt idx="38396">
                  <c:v>3.91</c:v>
                </c:pt>
                <c:pt idx="38397">
                  <c:v>3.91</c:v>
                </c:pt>
                <c:pt idx="38398">
                  <c:v>3.9</c:v>
                </c:pt>
                <c:pt idx="38399">
                  <c:v>3.9</c:v>
                </c:pt>
                <c:pt idx="38400">
                  <c:v>3.89</c:v>
                </c:pt>
                <c:pt idx="38401">
                  <c:v>3.89</c:v>
                </c:pt>
                <c:pt idx="38402">
                  <c:v>3.87</c:v>
                </c:pt>
                <c:pt idx="38403">
                  <c:v>3.87</c:v>
                </c:pt>
                <c:pt idx="38404">
                  <c:v>3.86</c:v>
                </c:pt>
                <c:pt idx="38405">
                  <c:v>3.85</c:v>
                </c:pt>
                <c:pt idx="38406">
                  <c:v>3.84</c:v>
                </c:pt>
                <c:pt idx="38407">
                  <c:v>3.84</c:v>
                </c:pt>
                <c:pt idx="38408">
                  <c:v>3.83</c:v>
                </c:pt>
                <c:pt idx="38409">
                  <c:v>3.82</c:v>
                </c:pt>
                <c:pt idx="38410">
                  <c:v>3.82</c:v>
                </c:pt>
                <c:pt idx="38411">
                  <c:v>3.81</c:v>
                </c:pt>
                <c:pt idx="38412">
                  <c:v>3.81</c:v>
                </c:pt>
                <c:pt idx="38413">
                  <c:v>3.8</c:v>
                </c:pt>
                <c:pt idx="38414">
                  <c:v>3.8</c:v>
                </c:pt>
                <c:pt idx="38415">
                  <c:v>3.79</c:v>
                </c:pt>
                <c:pt idx="38416">
                  <c:v>3.78</c:v>
                </c:pt>
                <c:pt idx="38417">
                  <c:v>3.78</c:v>
                </c:pt>
                <c:pt idx="38418">
                  <c:v>3.77</c:v>
                </c:pt>
                <c:pt idx="38419">
                  <c:v>3.77</c:v>
                </c:pt>
                <c:pt idx="38420">
                  <c:v>3.76</c:v>
                </c:pt>
                <c:pt idx="38421">
                  <c:v>3.75</c:v>
                </c:pt>
                <c:pt idx="38422">
                  <c:v>3.75</c:v>
                </c:pt>
                <c:pt idx="38423">
                  <c:v>3.74</c:v>
                </c:pt>
                <c:pt idx="38424">
                  <c:v>3.74</c:v>
                </c:pt>
                <c:pt idx="38425">
                  <c:v>3.73</c:v>
                </c:pt>
                <c:pt idx="38426">
                  <c:v>3.73</c:v>
                </c:pt>
                <c:pt idx="38427">
                  <c:v>3.72</c:v>
                </c:pt>
                <c:pt idx="38428">
                  <c:v>3.71</c:v>
                </c:pt>
                <c:pt idx="38429">
                  <c:v>3.71</c:v>
                </c:pt>
                <c:pt idx="38430">
                  <c:v>3.7</c:v>
                </c:pt>
                <c:pt idx="38431">
                  <c:v>3.7</c:v>
                </c:pt>
                <c:pt idx="38432">
                  <c:v>3.69</c:v>
                </c:pt>
                <c:pt idx="38433">
                  <c:v>3.68</c:v>
                </c:pt>
                <c:pt idx="38434">
                  <c:v>3.68</c:v>
                </c:pt>
                <c:pt idx="38435">
                  <c:v>3.68</c:v>
                </c:pt>
                <c:pt idx="38436">
                  <c:v>3.68</c:v>
                </c:pt>
                <c:pt idx="38437">
                  <c:v>3.67</c:v>
                </c:pt>
                <c:pt idx="38438">
                  <c:v>3.67</c:v>
                </c:pt>
                <c:pt idx="38439">
                  <c:v>3.66</c:v>
                </c:pt>
                <c:pt idx="38440">
                  <c:v>3.65</c:v>
                </c:pt>
                <c:pt idx="38441">
                  <c:v>3.65</c:v>
                </c:pt>
                <c:pt idx="38442">
                  <c:v>3.64</c:v>
                </c:pt>
                <c:pt idx="38443">
                  <c:v>3.64</c:v>
                </c:pt>
                <c:pt idx="38444">
                  <c:v>3.64</c:v>
                </c:pt>
                <c:pt idx="38445">
                  <c:v>3.63</c:v>
                </c:pt>
                <c:pt idx="38446">
                  <c:v>3.63</c:v>
                </c:pt>
                <c:pt idx="38447">
                  <c:v>3.62</c:v>
                </c:pt>
                <c:pt idx="38448">
                  <c:v>3.62</c:v>
                </c:pt>
                <c:pt idx="38449">
                  <c:v>3.61</c:v>
                </c:pt>
                <c:pt idx="38450">
                  <c:v>3.62</c:v>
                </c:pt>
                <c:pt idx="38451">
                  <c:v>3.62</c:v>
                </c:pt>
                <c:pt idx="38452">
                  <c:v>3.62</c:v>
                </c:pt>
                <c:pt idx="38453">
                  <c:v>3.61</c:v>
                </c:pt>
                <c:pt idx="38454">
                  <c:v>3.61</c:v>
                </c:pt>
                <c:pt idx="38455">
                  <c:v>3.61</c:v>
                </c:pt>
                <c:pt idx="38456">
                  <c:v>3.61</c:v>
                </c:pt>
                <c:pt idx="38457">
                  <c:v>3.61</c:v>
                </c:pt>
                <c:pt idx="38458">
                  <c:v>3.6</c:v>
                </c:pt>
                <c:pt idx="38459">
                  <c:v>3.6</c:v>
                </c:pt>
                <c:pt idx="38460">
                  <c:v>3.59</c:v>
                </c:pt>
                <c:pt idx="38461">
                  <c:v>3.59</c:v>
                </c:pt>
                <c:pt idx="38462">
                  <c:v>3.58</c:v>
                </c:pt>
                <c:pt idx="38463">
                  <c:v>3.58</c:v>
                </c:pt>
                <c:pt idx="38464">
                  <c:v>3.57</c:v>
                </c:pt>
                <c:pt idx="38465">
                  <c:v>3.57</c:v>
                </c:pt>
                <c:pt idx="38466">
                  <c:v>3.57</c:v>
                </c:pt>
                <c:pt idx="38467">
                  <c:v>3.56</c:v>
                </c:pt>
                <c:pt idx="38468">
                  <c:v>3.55</c:v>
                </c:pt>
                <c:pt idx="38469">
                  <c:v>3.55</c:v>
                </c:pt>
                <c:pt idx="38470">
                  <c:v>3.55</c:v>
                </c:pt>
                <c:pt idx="38471">
                  <c:v>3.55</c:v>
                </c:pt>
                <c:pt idx="38472">
                  <c:v>3.55</c:v>
                </c:pt>
                <c:pt idx="38473">
                  <c:v>3.54</c:v>
                </c:pt>
                <c:pt idx="38474">
                  <c:v>3.54</c:v>
                </c:pt>
                <c:pt idx="38475">
                  <c:v>3.54</c:v>
                </c:pt>
                <c:pt idx="38476">
                  <c:v>3.54</c:v>
                </c:pt>
                <c:pt idx="38477">
                  <c:v>3.54</c:v>
                </c:pt>
                <c:pt idx="38478">
                  <c:v>3.55</c:v>
                </c:pt>
                <c:pt idx="38479">
                  <c:v>3.54</c:v>
                </c:pt>
                <c:pt idx="38480">
                  <c:v>3.55</c:v>
                </c:pt>
                <c:pt idx="38481">
                  <c:v>3.54</c:v>
                </c:pt>
                <c:pt idx="38482">
                  <c:v>3.54</c:v>
                </c:pt>
                <c:pt idx="38483">
                  <c:v>3.54</c:v>
                </c:pt>
                <c:pt idx="38484">
                  <c:v>3.54</c:v>
                </c:pt>
                <c:pt idx="38485">
                  <c:v>3.53</c:v>
                </c:pt>
                <c:pt idx="38486">
                  <c:v>3.53</c:v>
                </c:pt>
                <c:pt idx="38487">
                  <c:v>3.53</c:v>
                </c:pt>
                <c:pt idx="38488">
                  <c:v>3.54</c:v>
                </c:pt>
                <c:pt idx="38489">
                  <c:v>3.54</c:v>
                </c:pt>
                <c:pt idx="38490">
                  <c:v>3.54</c:v>
                </c:pt>
                <c:pt idx="38491">
                  <c:v>3.54</c:v>
                </c:pt>
                <c:pt idx="38492">
                  <c:v>3.54</c:v>
                </c:pt>
                <c:pt idx="38493">
                  <c:v>3.53</c:v>
                </c:pt>
                <c:pt idx="38494">
                  <c:v>3.53</c:v>
                </c:pt>
                <c:pt idx="38495">
                  <c:v>3.53</c:v>
                </c:pt>
                <c:pt idx="38496">
                  <c:v>3.53</c:v>
                </c:pt>
                <c:pt idx="38497">
                  <c:v>3.54</c:v>
                </c:pt>
                <c:pt idx="38498">
                  <c:v>3.53</c:v>
                </c:pt>
                <c:pt idx="38499">
                  <c:v>3.53</c:v>
                </c:pt>
                <c:pt idx="38500">
                  <c:v>3.53</c:v>
                </c:pt>
                <c:pt idx="38501">
                  <c:v>3.53</c:v>
                </c:pt>
                <c:pt idx="38502">
                  <c:v>3.52</c:v>
                </c:pt>
                <c:pt idx="38503">
                  <c:v>3.52</c:v>
                </c:pt>
                <c:pt idx="38504">
                  <c:v>3.52</c:v>
                </c:pt>
                <c:pt idx="38505">
                  <c:v>3.53</c:v>
                </c:pt>
                <c:pt idx="38506">
                  <c:v>3.52</c:v>
                </c:pt>
                <c:pt idx="38507">
                  <c:v>3.53</c:v>
                </c:pt>
                <c:pt idx="38508">
                  <c:v>3.53</c:v>
                </c:pt>
                <c:pt idx="38509">
                  <c:v>3.53</c:v>
                </c:pt>
                <c:pt idx="38510">
                  <c:v>3.53</c:v>
                </c:pt>
                <c:pt idx="38511">
                  <c:v>3.53</c:v>
                </c:pt>
                <c:pt idx="38512">
                  <c:v>3.53</c:v>
                </c:pt>
                <c:pt idx="38513">
                  <c:v>3.53</c:v>
                </c:pt>
                <c:pt idx="38514">
                  <c:v>3.53</c:v>
                </c:pt>
                <c:pt idx="38515">
                  <c:v>3.53</c:v>
                </c:pt>
                <c:pt idx="38516">
                  <c:v>3.53</c:v>
                </c:pt>
                <c:pt idx="38517">
                  <c:v>3.53</c:v>
                </c:pt>
                <c:pt idx="38518">
                  <c:v>3.53</c:v>
                </c:pt>
                <c:pt idx="38519">
                  <c:v>3.53</c:v>
                </c:pt>
                <c:pt idx="38520">
                  <c:v>3.53</c:v>
                </c:pt>
                <c:pt idx="38521">
                  <c:v>3.53</c:v>
                </c:pt>
                <c:pt idx="38522">
                  <c:v>3.53</c:v>
                </c:pt>
                <c:pt idx="38523">
                  <c:v>3.54</c:v>
                </c:pt>
                <c:pt idx="38524">
                  <c:v>3.53</c:v>
                </c:pt>
                <c:pt idx="38525">
                  <c:v>3.53</c:v>
                </c:pt>
                <c:pt idx="38526">
                  <c:v>3.53</c:v>
                </c:pt>
                <c:pt idx="38527">
                  <c:v>3.54</c:v>
                </c:pt>
                <c:pt idx="38528">
                  <c:v>3.54</c:v>
                </c:pt>
                <c:pt idx="38529">
                  <c:v>3.53</c:v>
                </c:pt>
                <c:pt idx="38530">
                  <c:v>3.53</c:v>
                </c:pt>
                <c:pt idx="38531">
                  <c:v>3.54</c:v>
                </c:pt>
                <c:pt idx="38532">
                  <c:v>3.54</c:v>
                </c:pt>
                <c:pt idx="38533">
                  <c:v>3.54</c:v>
                </c:pt>
                <c:pt idx="38534">
                  <c:v>3.54</c:v>
                </c:pt>
                <c:pt idx="38535">
                  <c:v>3.54</c:v>
                </c:pt>
                <c:pt idx="38536">
                  <c:v>3.54</c:v>
                </c:pt>
                <c:pt idx="38537">
                  <c:v>3.54</c:v>
                </c:pt>
                <c:pt idx="38538">
                  <c:v>3.55</c:v>
                </c:pt>
                <c:pt idx="38539">
                  <c:v>3.55</c:v>
                </c:pt>
                <c:pt idx="38540">
                  <c:v>3.55</c:v>
                </c:pt>
                <c:pt idx="38541">
                  <c:v>3.55</c:v>
                </c:pt>
                <c:pt idx="38542">
                  <c:v>3.55</c:v>
                </c:pt>
                <c:pt idx="38543">
                  <c:v>3.55</c:v>
                </c:pt>
                <c:pt idx="38544">
                  <c:v>3.55</c:v>
                </c:pt>
                <c:pt idx="38545">
                  <c:v>3.55</c:v>
                </c:pt>
                <c:pt idx="38546">
                  <c:v>3.56</c:v>
                </c:pt>
                <c:pt idx="38547">
                  <c:v>3.56</c:v>
                </c:pt>
                <c:pt idx="38548">
                  <c:v>3.56</c:v>
                </c:pt>
                <c:pt idx="38549">
                  <c:v>3.56</c:v>
                </c:pt>
                <c:pt idx="38550">
                  <c:v>3.56</c:v>
                </c:pt>
                <c:pt idx="38551">
                  <c:v>3.56</c:v>
                </c:pt>
                <c:pt idx="38552">
                  <c:v>3.55</c:v>
                </c:pt>
                <c:pt idx="38553">
                  <c:v>3.55</c:v>
                </c:pt>
                <c:pt idx="38554">
                  <c:v>3.55</c:v>
                </c:pt>
                <c:pt idx="38555">
                  <c:v>3.55</c:v>
                </c:pt>
                <c:pt idx="38556">
                  <c:v>3.56</c:v>
                </c:pt>
                <c:pt idx="38557">
                  <c:v>3.56</c:v>
                </c:pt>
                <c:pt idx="38558">
                  <c:v>3.56</c:v>
                </c:pt>
                <c:pt idx="38559">
                  <c:v>3.55</c:v>
                </c:pt>
                <c:pt idx="38560">
                  <c:v>3.56</c:v>
                </c:pt>
                <c:pt idx="38561">
                  <c:v>3.56</c:v>
                </c:pt>
                <c:pt idx="38562">
                  <c:v>3.56</c:v>
                </c:pt>
                <c:pt idx="38563">
                  <c:v>3.56</c:v>
                </c:pt>
                <c:pt idx="38564">
                  <c:v>3.56</c:v>
                </c:pt>
                <c:pt idx="38565">
                  <c:v>3.55</c:v>
                </c:pt>
                <c:pt idx="38566">
                  <c:v>3.56</c:v>
                </c:pt>
                <c:pt idx="38567">
                  <c:v>3.56</c:v>
                </c:pt>
                <c:pt idx="38568">
                  <c:v>3.56</c:v>
                </c:pt>
                <c:pt idx="38569">
                  <c:v>3.56</c:v>
                </c:pt>
                <c:pt idx="38570">
                  <c:v>3.55</c:v>
                </c:pt>
                <c:pt idx="38571">
                  <c:v>3.55</c:v>
                </c:pt>
                <c:pt idx="38572">
                  <c:v>3.55</c:v>
                </c:pt>
                <c:pt idx="38573">
                  <c:v>3.56</c:v>
                </c:pt>
                <c:pt idx="38574">
                  <c:v>3.55</c:v>
                </c:pt>
                <c:pt idx="38575">
                  <c:v>3.55</c:v>
                </c:pt>
                <c:pt idx="38576">
                  <c:v>3.55</c:v>
                </c:pt>
                <c:pt idx="38577">
                  <c:v>3.55</c:v>
                </c:pt>
                <c:pt idx="38578">
                  <c:v>3.55</c:v>
                </c:pt>
                <c:pt idx="38579">
                  <c:v>3.55</c:v>
                </c:pt>
                <c:pt idx="38580">
                  <c:v>3.55</c:v>
                </c:pt>
                <c:pt idx="38581">
                  <c:v>3.55</c:v>
                </c:pt>
                <c:pt idx="38582">
                  <c:v>3.55</c:v>
                </c:pt>
                <c:pt idx="38583">
                  <c:v>3.55</c:v>
                </c:pt>
                <c:pt idx="38584">
                  <c:v>3.55</c:v>
                </c:pt>
                <c:pt idx="38585">
                  <c:v>3.55</c:v>
                </c:pt>
                <c:pt idx="38586">
                  <c:v>3.55</c:v>
                </c:pt>
                <c:pt idx="38587">
                  <c:v>3.55</c:v>
                </c:pt>
                <c:pt idx="38588">
                  <c:v>3.54</c:v>
                </c:pt>
                <c:pt idx="38589">
                  <c:v>3.54</c:v>
                </c:pt>
                <c:pt idx="38590">
                  <c:v>3.54</c:v>
                </c:pt>
                <c:pt idx="38591">
                  <c:v>3.54</c:v>
                </c:pt>
                <c:pt idx="38592">
                  <c:v>3.54</c:v>
                </c:pt>
                <c:pt idx="38593">
                  <c:v>3.54</c:v>
                </c:pt>
                <c:pt idx="38594">
                  <c:v>3.54</c:v>
                </c:pt>
                <c:pt idx="38595">
                  <c:v>3.54</c:v>
                </c:pt>
                <c:pt idx="38596">
                  <c:v>3.53</c:v>
                </c:pt>
                <c:pt idx="38597">
                  <c:v>3.53</c:v>
                </c:pt>
                <c:pt idx="38598">
                  <c:v>3.53</c:v>
                </c:pt>
                <c:pt idx="38599">
                  <c:v>3.53</c:v>
                </c:pt>
                <c:pt idx="38600">
                  <c:v>3.53</c:v>
                </c:pt>
                <c:pt idx="38601">
                  <c:v>3.53</c:v>
                </c:pt>
                <c:pt idx="38602">
                  <c:v>3.53</c:v>
                </c:pt>
                <c:pt idx="38603">
                  <c:v>3.53</c:v>
                </c:pt>
                <c:pt idx="38604">
                  <c:v>3.53</c:v>
                </c:pt>
                <c:pt idx="38605">
                  <c:v>3.52</c:v>
                </c:pt>
                <c:pt idx="38606">
                  <c:v>3.52</c:v>
                </c:pt>
                <c:pt idx="38607">
                  <c:v>3.52</c:v>
                </c:pt>
                <c:pt idx="38608">
                  <c:v>3.52</c:v>
                </c:pt>
                <c:pt idx="38609">
                  <c:v>3.52</c:v>
                </c:pt>
                <c:pt idx="38610">
                  <c:v>3.52</c:v>
                </c:pt>
                <c:pt idx="38611">
                  <c:v>3.51</c:v>
                </c:pt>
                <c:pt idx="38612">
                  <c:v>3.51</c:v>
                </c:pt>
                <c:pt idx="38613">
                  <c:v>3.51</c:v>
                </c:pt>
                <c:pt idx="38614">
                  <c:v>3.51</c:v>
                </c:pt>
                <c:pt idx="38615">
                  <c:v>3.51</c:v>
                </c:pt>
                <c:pt idx="38616">
                  <c:v>3.51</c:v>
                </c:pt>
                <c:pt idx="38617">
                  <c:v>3.5</c:v>
                </c:pt>
                <c:pt idx="38618">
                  <c:v>3.5</c:v>
                </c:pt>
                <c:pt idx="38619">
                  <c:v>3.51</c:v>
                </c:pt>
                <c:pt idx="38620">
                  <c:v>3.51</c:v>
                </c:pt>
                <c:pt idx="38621">
                  <c:v>3.5</c:v>
                </c:pt>
                <c:pt idx="38622">
                  <c:v>3.5</c:v>
                </c:pt>
                <c:pt idx="38623">
                  <c:v>3.5</c:v>
                </c:pt>
                <c:pt idx="38624">
                  <c:v>3.5</c:v>
                </c:pt>
                <c:pt idx="38625">
                  <c:v>3.49</c:v>
                </c:pt>
                <c:pt idx="38626">
                  <c:v>3.49</c:v>
                </c:pt>
                <c:pt idx="38627">
                  <c:v>3.49</c:v>
                </c:pt>
                <c:pt idx="38628">
                  <c:v>3.49</c:v>
                </c:pt>
                <c:pt idx="38629">
                  <c:v>3.49</c:v>
                </c:pt>
                <c:pt idx="38630">
                  <c:v>3.48</c:v>
                </c:pt>
                <c:pt idx="38631">
                  <c:v>3.48</c:v>
                </c:pt>
                <c:pt idx="38632">
                  <c:v>3.48</c:v>
                </c:pt>
                <c:pt idx="38633">
                  <c:v>3.48</c:v>
                </c:pt>
                <c:pt idx="38634">
                  <c:v>3.47</c:v>
                </c:pt>
                <c:pt idx="38635">
                  <c:v>3.47</c:v>
                </c:pt>
                <c:pt idx="38636">
                  <c:v>3.48</c:v>
                </c:pt>
                <c:pt idx="38637">
                  <c:v>3.48</c:v>
                </c:pt>
                <c:pt idx="38638">
                  <c:v>3.48</c:v>
                </c:pt>
                <c:pt idx="38639">
                  <c:v>3.46</c:v>
                </c:pt>
                <c:pt idx="38640">
                  <c:v>3.46</c:v>
                </c:pt>
                <c:pt idx="38641">
                  <c:v>3.46</c:v>
                </c:pt>
                <c:pt idx="38642">
                  <c:v>3.46</c:v>
                </c:pt>
                <c:pt idx="38643">
                  <c:v>3.46</c:v>
                </c:pt>
                <c:pt idx="38644">
                  <c:v>3.46</c:v>
                </c:pt>
                <c:pt idx="38645">
                  <c:v>3.46</c:v>
                </c:pt>
                <c:pt idx="38646">
                  <c:v>3.45</c:v>
                </c:pt>
                <c:pt idx="38647">
                  <c:v>3.45</c:v>
                </c:pt>
                <c:pt idx="38648">
                  <c:v>3.45</c:v>
                </c:pt>
                <c:pt idx="38649">
                  <c:v>3.44</c:v>
                </c:pt>
                <c:pt idx="38650">
                  <c:v>3.44</c:v>
                </c:pt>
                <c:pt idx="38651">
                  <c:v>3.44</c:v>
                </c:pt>
                <c:pt idx="38652">
                  <c:v>3.44</c:v>
                </c:pt>
                <c:pt idx="38653">
                  <c:v>3.44</c:v>
                </c:pt>
                <c:pt idx="38654">
                  <c:v>3.43</c:v>
                </c:pt>
                <c:pt idx="38655">
                  <c:v>3.43</c:v>
                </c:pt>
                <c:pt idx="38656">
                  <c:v>3.43</c:v>
                </c:pt>
                <c:pt idx="38657">
                  <c:v>3.43</c:v>
                </c:pt>
                <c:pt idx="38658">
                  <c:v>3.43</c:v>
                </c:pt>
                <c:pt idx="38659">
                  <c:v>3.43</c:v>
                </c:pt>
                <c:pt idx="38660">
                  <c:v>3.42</c:v>
                </c:pt>
                <c:pt idx="38661">
                  <c:v>3.43</c:v>
                </c:pt>
                <c:pt idx="38662">
                  <c:v>3.43</c:v>
                </c:pt>
                <c:pt idx="38663">
                  <c:v>3.43</c:v>
                </c:pt>
                <c:pt idx="38664">
                  <c:v>3.43</c:v>
                </c:pt>
                <c:pt idx="38665">
                  <c:v>3.42</c:v>
                </c:pt>
                <c:pt idx="38666">
                  <c:v>3.42</c:v>
                </c:pt>
                <c:pt idx="38667">
                  <c:v>3.41</c:v>
                </c:pt>
                <c:pt idx="38668">
                  <c:v>3.4</c:v>
                </c:pt>
                <c:pt idx="38669">
                  <c:v>3.41</c:v>
                </c:pt>
                <c:pt idx="38670">
                  <c:v>3.41</c:v>
                </c:pt>
                <c:pt idx="38671">
                  <c:v>3.41</c:v>
                </c:pt>
                <c:pt idx="38672">
                  <c:v>3.41</c:v>
                </c:pt>
                <c:pt idx="38673">
                  <c:v>3.41</c:v>
                </c:pt>
                <c:pt idx="38674">
                  <c:v>3.41</c:v>
                </c:pt>
                <c:pt idx="38675">
                  <c:v>3.41</c:v>
                </c:pt>
                <c:pt idx="38676">
                  <c:v>3.4</c:v>
                </c:pt>
                <c:pt idx="38677">
                  <c:v>3.41</c:v>
                </c:pt>
                <c:pt idx="38678">
                  <c:v>3.4</c:v>
                </c:pt>
                <c:pt idx="38679">
                  <c:v>3.39</c:v>
                </c:pt>
                <c:pt idx="38680">
                  <c:v>3.39</c:v>
                </c:pt>
                <c:pt idx="38681">
                  <c:v>3.39</c:v>
                </c:pt>
                <c:pt idx="38682">
                  <c:v>3.39</c:v>
                </c:pt>
                <c:pt idx="38683">
                  <c:v>3.39</c:v>
                </c:pt>
                <c:pt idx="38684">
                  <c:v>3.39</c:v>
                </c:pt>
                <c:pt idx="38685">
                  <c:v>3.39</c:v>
                </c:pt>
                <c:pt idx="38686">
                  <c:v>3.39</c:v>
                </c:pt>
                <c:pt idx="38687">
                  <c:v>3.39</c:v>
                </c:pt>
                <c:pt idx="38688">
                  <c:v>3.39</c:v>
                </c:pt>
                <c:pt idx="38689">
                  <c:v>3.39</c:v>
                </c:pt>
                <c:pt idx="38690">
                  <c:v>3.38</c:v>
                </c:pt>
                <c:pt idx="38691">
                  <c:v>3.38</c:v>
                </c:pt>
                <c:pt idx="38692">
                  <c:v>3.38</c:v>
                </c:pt>
                <c:pt idx="38693">
                  <c:v>3.38</c:v>
                </c:pt>
                <c:pt idx="38694">
                  <c:v>3.37</c:v>
                </c:pt>
                <c:pt idx="38695">
                  <c:v>3.37</c:v>
                </c:pt>
                <c:pt idx="38696">
                  <c:v>3.37</c:v>
                </c:pt>
                <c:pt idx="38697">
                  <c:v>3.38</c:v>
                </c:pt>
                <c:pt idx="38698">
                  <c:v>3.38</c:v>
                </c:pt>
                <c:pt idx="38699">
                  <c:v>3.37</c:v>
                </c:pt>
                <c:pt idx="38700">
                  <c:v>3.37</c:v>
                </c:pt>
                <c:pt idx="38701">
                  <c:v>3.37</c:v>
                </c:pt>
                <c:pt idx="38702">
                  <c:v>3.37</c:v>
                </c:pt>
                <c:pt idx="38703">
                  <c:v>3.37</c:v>
                </c:pt>
                <c:pt idx="38704">
                  <c:v>3.38</c:v>
                </c:pt>
                <c:pt idx="38705">
                  <c:v>3.38</c:v>
                </c:pt>
                <c:pt idx="38706">
                  <c:v>3.38</c:v>
                </c:pt>
                <c:pt idx="38707">
                  <c:v>3.38</c:v>
                </c:pt>
                <c:pt idx="38708">
                  <c:v>3.38</c:v>
                </c:pt>
                <c:pt idx="38709">
                  <c:v>3.38</c:v>
                </c:pt>
                <c:pt idx="38710">
                  <c:v>3.38</c:v>
                </c:pt>
                <c:pt idx="38711">
                  <c:v>3.38</c:v>
                </c:pt>
                <c:pt idx="38712">
                  <c:v>3.38</c:v>
                </c:pt>
                <c:pt idx="38713">
                  <c:v>3.37</c:v>
                </c:pt>
                <c:pt idx="38714">
                  <c:v>3.37</c:v>
                </c:pt>
                <c:pt idx="38715">
                  <c:v>3.37</c:v>
                </c:pt>
                <c:pt idx="38716">
                  <c:v>3.37</c:v>
                </c:pt>
                <c:pt idx="38717">
                  <c:v>3.37</c:v>
                </c:pt>
                <c:pt idx="38718">
                  <c:v>3.37</c:v>
                </c:pt>
                <c:pt idx="38719">
                  <c:v>3.37</c:v>
                </c:pt>
                <c:pt idx="38720">
                  <c:v>3.36</c:v>
                </c:pt>
                <c:pt idx="38721">
                  <c:v>3.36</c:v>
                </c:pt>
                <c:pt idx="38722">
                  <c:v>3.36</c:v>
                </c:pt>
                <c:pt idx="38723">
                  <c:v>3.36</c:v>
                </c:pt>
                <c:pt idx="38724">
                  <c:v>3.36</c:v>
                </c:pt>
                <c:pt idx="38725">
                  <c:v>3.35</c:v>
                </c:pt>
                <c:pt idx="38726">
                  <c:v>3.35</c:v>
                </c:pt>
                <c:pt idx="38727">
                  <c:v>3.35</c:v>
                </c:pt>
                <c:pt idx="38728">
                  <c:v>3.34</c:v>
                </c:pt>
                <c:pt idx="38729">
                  <c:v>3.34</c:v>
                </c:pt>
                <c:pt idx="38730">
                  <c:v>3.34</c:v>
                </c:pt>
                <c:pt idx="38731">
                  <c:v>3.34</c:v>
                </c:pt>
                <c:pt idx="38732">
                  <c:v>3.34</c:v>
                </c:pt>
                <c:pt idx="38733">
                  <c:v>3.34</c:v>
                </c:pt>
                <c:pt idx="38734">
                  <c:v>3.33</c:v>
                </c:pt>
                <c:pt idx="38735">
                  <c:v>3.33</c:v>
                </c:pt>
                <c:pt idx="38736">
                  <c:v>3.33</c:v>
                </c:pt>
                <c:pt idx="38737">
                  <c:v>3.32</c:v>
                </c:pt>
                <c:pt idx="38738">
                  <c:v>3.32</c:v>
                </c:pt>
                <c:pt idx="38739">
                  <c:v>3.31</c:v>
                </c:pt>
                <c:pt idx="38740">
                  <c:v>3.31</c:v>
                </c:pt>
                <c:pt idx="38741">
                  <c:v>3.31</c:v>
                </c:pt>
                <c:pt idx="38742">
                  <c:v>3.31</c:v>
                </c:pt>
                <c:pt idx="38743">
                  <c:v>3.31</c:v>
                </c:pt>
                <c:pt idx="38744">
                  <c:v>3.3</c:v>
                </c:pt>
                <c:pt idx="38745">
                  <c:v>3.3</c:v>
                </c:pt>
                <c:pt idx="38746">
                  <c:v>3.3</c:v>
                </c:pt>
                <c:pt idx="38747">
                  <c:v>3.3</c:v>
                </c:pt>
                <c:pt idx="38748">
                  <c:v>3.3</c:v>
                </c:pt>
                <c:pt idx="38749">
                  <c:v>3.3</c:v>
                </c:pt>
                <c:pt idx="38750">
                  <c:v>3.29</c:v>
                </c:pt>
                <c:pt idx="38751">
                  <c:v>3.29</c:v>
                </c:pt>
                <c:pt idx="38752">
                  <c:v>3.28</c:v>
                </c:pt>
                <c:pt idx="38753">
                  <c:v>3.28</c:v>
                </c:pt>
                <c:pt idx="38754">
                  <c:v>3.28</c:v>
                </c:pt>
                <c:pt idx="38755">
                  <c:v>3.28</c:v>
                </c:pt>
                <c:pt idx="38756">
                  <c:v>3.27</c:v>
                </c:pt>
                <c:pt idx="38757">
                  <c:v>3.27</c:v>
                </c:pt>
                <c:pt idx="38758">
                  <c:v>3.27</c:v>
                </c:pt>
                <c:pt idx="38759">
                  <c:v>3.27</c:v>
                </c:pt>
                <c:pt idx="38760">
                  <c:v>3.26</c:v>
                </c:pt>
                <c:pt idx="38761">
                  <c:v>3.26</c:v>
                </c:pt>
                <c:pt idx="38762">
                  <c:v>3.26</c:v>
                </c:pt>
                <c:pt idx="38763">
                  <c:v>3.26</c:v>
                </c:pt>
                <c:pt idx="38764">
                  <c:v>3.25</c:v>
                </c:pt>
                <c:pt idx="38765">
                  <c:v>3.24</c:v>
                </c:pt>
                <c:pt idx="38766">
                  <c:v>3.24</c:v>
                </c:pt>
                <c:pt idx="38767">
                  <c:v>3.24</c:v>
                </c:pt>
                <c:pt idx="38768">
                  <c:v>3.24</c:v>
                </c:pt>
                <c:pt idx="38769">
                  <c:v>3.23</c:v>
                </c:pt>
                <c:pt idx="38770">
                  <c:v>3.23</c:v>
                </c:pt>
                <c:pt idx="38771">
                  <c:v>3.23</c:v>
                </c:pt>
                <c:pt idx="38772">
                  <c:v>3.22</c:v>
                </c:pt>
                <c:pt idx="38773">
                  <c:v>3.22</c:v>
                </c:pt>
                <c:pt idx="38774">
                  <c:v>3.22</c:v>
                </c:pt>
                <c:pt idx="38775">
                  <c:v>3.21</c:v>
                </c:pt>
                <c:pt idx="38776">
                  <c:v>3.2</c:v>
                </c:pt>
                <c:pt idx="38777">
                  <c:v>3.21</c:v>
                </c:pt>
                <c:pt idx="38778">
                  <c:v>3.21</c:v>
                </c:pt>
                <c:pt idx="38779">
                  <c:v>3.2</c:v>
                </c:pt>
                <c:pt idx="38780">
                  <c:v>3.2</c:v>
                </c:pt>
                <c:pt idx="38781">
                  <c:v>3.2</c:v>
                </c:pt>
                <c:pt idx="38782">
                  <c:v>3.21</c:v>
                </c:pt>
                <c:pt idx="38783">
                  <c:v>3.21</c:v>
                </c:pt>
                <c:pt idx="38784">
                  <c:v>3.2</c:v>
                </c:pt>
                <c:pt idx="38785">
                  <c:v>3.2</c:v>
                </c:pt>
                <c:pt idx="38786">
                  <c:v>3.2</c:v>
                </c:pt>
                <c:pt idx="38787">
                  <c:v>3.19</c:v>
                </c:pt>
                <c:pt idx="38788">
                  <c:v>3.19</c:v>
                </c:pt>
                <c:pt idx="38789">
                  <c:v>3.18</c:v>
                </c:pt>
                <c:pt idx="38790">
                  <c:v>3.18</c:v>
                </c:pt>
                <c:pt idx="38791">
                  <c:v>3.18</c:v>
                </c:pt>
                <c:pt idx="38792">
                  <c:v>3.17</c:v>
                </c:pt>
                <c:pt idx="38793">
                  <c:v>3.17</c:v>
                </c:pt>
                <c:pt idx="38794">
                  <c:v>3.17</c:v>
                </c:pt>
                <c:pt idx="38795">
                  <c:v>3.17</c:v>
                </c:pt>
                <c:pt idx="38796">
                  <c:v>3.17</c:v>
                </c:pt>
                <c:pt idx="38797">
                  <c:v>3.17</c:v>
                </c:pt>
                <c:pt idx="38798">
                  <c:v>3.16</c:v>
                </c:pt>
                <c:pt idx="38799">
                  <c:v>3.16</c:v>
                </c:pt>
                <c:pt idx="38800">
                  <c:v>3.16</c:v>
                </c:pt>
                <c:pt idx="38801">
                  <c:v>3.15</c:v>
                </c:pt>
                <c:pt idx="38802">
                  <c:v>3.15</c:v>
                </c:pt>
                <c:pt idx="38803">
                  <c:v>3.15</c:v>
                </c:pt>
                <c:pt idx="38804">
                  <c:v>3.17</c:v>
                </c:pt>
                <c:pt idx="38805">
                  <c:v>3.15</c:v>
                </c:pt>
                <c:pt idx="38806">
                  <c:v>3.14</c:v>
                </c:pt>
                <c:pt idx="38807">
                  <c:v>3.15</c:v>
                </c:pt>
                <c:pt idx="38808">
                  <c:v>3.14</c:v>
                </c:pt>
                <c:pt idx="38809">
                  <c:v>3.14</c:v>
                </c:pt>
                <c:pt idx="38810">
                  <c:v>3.14</c:v>
                </c:pt>
                <c:pt idx="38811">
                  <c:v>3.14</c:v>
                </c:pt>
                <c:pt idx="38812">
                  <c:v>3.13</c:v>
                </c:pt>
                <c:pt idx="38813">
                  <c:v>3.13</c:v>
                </c:pt>
                <c:pt idx="38814">
                  <c:v>3.13</c:v>
                </c:pt>
                <c:pt idx="38815">
                  <c:v>3.13</c:v>
                </c:pt>
                <c:pt idx="38816">
                  <c:v>3.12</c:v>
                </c:pt>
                <c:pt idx="38817">
                  <c:v>3.12</c:v>
                </c:pt>
                <c:pt idx="38818">
                  <c:v>3.12</c:v>
                </c:pt>
                <c:pt idx="38819">
                  <c:v>3.12</c:v>
                </c:pt>
                <c:pt idx="38820">
                  <c:v>3.12</c:v>
                </c:pt>
                <c:pt idx="38821">
                  <c:v>3.12</c:v>
                </c:pt>
                <c:pt idx="38822">
                  <c:v>3.11</c:v>
                </c:pt>
                <c:pt idx="38823">
                  <c:v>3.11</c:v>
                </c:pt>
                <c:pt idx="38824">
                  <c:v>3.11</c:v>
                </c:pt>
                <c:pt idx="38825">
                  <c:v>3.1</c:v>
                </c:pt>
                <c:pt idx="38826">
                  <c:v>3.1</c:v>
                </c:pt>
                <c:pt idx="38827">
                  <c:v>3.1</c:v>
                </c:pt>
                <c:pt idx="38828">
                  <c:v>3.09</c:v>
                </c:pt>
                <c:pt idx="38829">
                  <c:v>3.1</c:v>
                </c:pt>
                <c:pt idx="38830">
                  <c:v>3.09</c:v>
                </c:pt>
                <c:pt idx="38831">
                  <c:v>3.09</c:v>
                </c:pt>
                <c:pt idx="38832">
                  <c:v>3.09</c:v>
                </c:pt>
                <c:pt idx="38833">
                  <c:v>3.09</c:v>
                </c:pt>
                <c:pt idx="38834">
                  <c:v>3.09</c:v>
                </c:pt>
                <c:pt idx="38835">
                  <c:v>3.09</c:v>
                </c:pt>
                <c:pt idx="38836">
                  <c:v>3.08</c:v>
                </c:pt>
                <c:pt idx="38837">
                  <c:v>3.08</c:v>
                </c:pt>
                <c:pt idx="38838">
                  <c:v>3.08</c:v>
                </c:pt>
                <c:pt idx="38839">
                  <c:v>3.08</c:v>
                </c:pt>
                <c:pt idx="38840">
                  <c:v>3.08</c:v>
                </c:pt>
                <c:pt idx="38841">
                  <c:v>3.08</c:v>
                </c:pt>
                <c:pt idx="38842">
                  <c:v>3.08</c:v>
                </c:pt>
                <c:pt idx="38843">
                  <c:v>3.07</c:v>
                </c:pt>
                <c:pt idx="38844">
                  <c:v>3.07</c:v>
                </c:pt>
                <c:pt idx="38845">
                  <c:v>3.07</c:v>
                </c:pt>
                <c:pt idx="38846">
                  <c:v>3.07</c:v>
                </c:pt>
                <c:pt idx="38847">
                  <c:v>3.07</c:v>
                </c:pt>
                <c:pt idx="38848">
                  <c:v>3.07</c:v>
                </c:pt>
                <c:pt idx="38849">
                  <c:v>3.07</c:v>
                </c:pt>
                <c:pt idx="38850">
                  <c:v>3.07</c:v>
                </c:pt>
                <c:pt idx="38851">
                  <c:v>3.07</c:v>
                </c:pt>
                <c:pt idx="38852">
                  <c:v>3.07</c:v>
                </c:pt>
                <c:pt idx="38853">
                  <c:v>3.07</c:v>
                </c:pt>
                <c:pt idx="38854">
                  <c:v>3.06</c:v>
                </c:pt>
                <c:pt idx="38855">
                  <c:v>3.06</c:v>
                </c:pt>
                <c:pt idx="38856">
                  <c:v>3.07</c:v>
                </c:pt>
                <c:pt idx="38857">
                  <c:v>3.06</c:v>
                </c:pt>
                <c:pt idx="38858">
                  <c:v>3.06</c:v>
                </c:pt>
                <c:pt idx="38859">
                  <c:v>3.06</c:v>
                </c:pt>
                <c:pt idx="38860">
                  <c:v>3.06</c:v>
                </c:pt>
                <c:pt idx="38861">
                  <c:v>3.06</c:v>
                </c:pt>
                <c:pt idx="38862">
                  <c:v>3.05</c:v>
                </c:pt>
                <c:pt idx="38863">
                  <c:v>3.05</c:v>
                </c:pt>
                <c:pt idx="38864">
                  <c:v>3.05</c:v>
                </c:pt>
                <c:pt idx="38865">
                  <c:v>3.05</c:v>
                </c:pt>
                <c:pt idx="38866">
                  <c:v>3.05</c:v>
                </c:pt>
                <c:pt idx="38867">
                  <c:v>3.05</c:v>
                </c:pt>
                <c:pt idx="38868">
                  <c:v>3.05</c:v>
                </c:pt>
                <c:pt idx="38869">
                  <c:v>3.06</c:v>
                </c:pt>
                <c:pt idx="38870">
                  <c:v>3.06</c:v>
                </c:pt>
                <c:pt idx="38871">
                  <c:v>3.06</c:v>
                </c:pt>
                <c:pt idx="38872">
                  <c:v>3.06</c:v>
                </c:pt>
                <c:pt idx="38873">
                  <c:v>3.06</c:v>
                </c:pt>
                <c:pt idx="38874">
                  <c:v>3.07</c:v>
                </c:pt>
                <c:pt idx="38875">
                  <c:v>3.06</c:v>
                </c:pt>
                <c:pt idx="38876">
                  <c:v>3.06</c:v>
                </c:pt>
                <c:pt idx="38877">
                  <c:v>3.06</c:v>
                </c:pt>
                <c:pt idx="38878">
                  <c:v>3.06</c:v>
                </c:pt>
                <c:pt idx="38879">
                  <c:v>3.06</c:v>
                </c:pt>
                <c:pt idx="38880">
                  <c:v>3.06</c:v>
                </c:pt>
                <c:pt idx="38881">
                  <c:v>3.06</c:v>
                </c:pt>
                <c:pt idx="38882">
                  <c:v>3.06</c:v>
                </c:pt>
                <c:pt idx="38883">
                  <c:v>3.06</c:v>
                </c:pt>
                <c:pt idx="38884">
                  <c:v>3.06</c:v>
                </c:pt>
                <c:pt idx="38885">
                  <c:v>3.06</c:v>
                </c:pt>
                <c:pt idx="38886">
                  <c:v>3.06</c:v>
                </c:pt>
                <c:pt idx="38887">
                  <c:v>3.06</c:v>
                </c:pt>
                <c:pt idx="38888">
                  <c:v>3.06</c:v>
                </c:pt>
                <c:pt idx="38889">
                  <c:v>3.06</c:v>
                </c:pt>
                <c:pt idx="38890">
                  <c:v>3.06</c:v>
                </c:pt>
                <c:pt idx="38891">
                  <c:v>3.06</c:v>
                </c:pt>
                <c:pt idx="38892">
                  <c:v>3.06</c:v>
                </c:pt>
                <c:pt idx="38893">
                  <c:v>3.06</c:v>
                </c:pt>
                <c:pt idx="38894">
                  <c:v>3.07</c:v>
                </c:pt>
                <c:pt idx="38895">
                  <c:v>3.07</c:v>
                </c:pt>
                <c:pt idx="38896">
                  <c:v>3.07</c:v>
                </c:pt>
                <c:pt idx="38897">
                  <c:v>3.07</c:v>
                </c:pt>
                <c:pt idx="38898">
                  <c:v>3.07</c:v>
                </c:pt>
                <c:pt idx="38899">
                  <c:v>3.07</c:v>
                </c:pt>
                <c:pt idx="38900">
                  <c:v>3.07</c:v>
                </c:pt>
                <c:pt idx="38901">
                  <c:v>3.06</c:v>
                </c:pt>
                <c:pt idx="38902">
                  <c:v>3.07</c:v>
                </c:pt>
                <c:pt idx="38903">
                  <c:v>3.06</c:v>
                </c:pt>
                <c:pt idx="38904">
                  <c:v>3.06</c:v>
                </c:pt>
                <c:pt idx="38905">
                  <c:v>3.06</c:v>
                </c:pt>
                <c:pt idx="38906">
                  <c:v>3.06</c:v>
                </c:pt>
                <c:pt idx="38907">
                  <c:v>3.05</c:v>
                </c:pt>
                <c:pt idx="38908">
                  <c:v>3.05</c:v>
                </c:pt>
                <c:pt idx="38909">
                  <c:v>3.05</c:v>
                </c:pt>
                <c:pt idx="38910">
                  <c:v>3.05</c:v>
                </c:pt>
                <c:pt idx="38911">
                  <c:v>3.05</c:v>
                </c:pt>
                <c:pt idx="38912">
                  <c:v>3.05</c:v>
                </c:pt>
                <c:pt idx="38913">
                  <c:v>3.05</c:v>
                </c:pt>
                <c:pt idx="38914">
                  <c:v>3.05</c:v>
                </c:pt>
                <c:pt idx="38915">
                  <c:v>3.04</c:v>
                </c:pt>
                <c:pt idx="38916">
                  <c:v>3.04</c:v>
                </c:pt>
                <c:pt idx="38917">
                  <c:v>3.04</c:v>
                </c:pt>
                <c:pt idx="38918">
                  <c:v>3.04</c:v>
                </c:pt>
                <c:pt idx="38919">
                  <c:v>3.03</c:v>
                </c:pt>
                <c:pt idx="38920">
                  <c:v>3.04</c:v>
                </c:pt>
                <c:pt idx="38921">
                  <c:v>3.04</c:v>
                </c:pt>
                <c:pt idx="38922">
                  <c:v>3.04</c:v>
                </c:pt>
                <c:pt idx="38923">
                  <c:v>3.04</c:v>
                </c:pt>
                <c:pt idx="38924">
                  <c:v>3.04</c:v>
                </c:pt>
                <c:pt idx="38925">
                  <c:v>3.03</c:v>
                </c:pt>
                <c:pt idx="38926">
                  <c:v>3.03</c:v>
                </c:pt>
                <c:pt idx="38927">
                  <c:v>3.02</c:v>
                </c:pt>
                <c:pt idx="38928">
                  <c:v>3.02</c:v>
                </c:pt>
                <c:pt idx="38929">
                  <c:v>3.02</c:v>
                </c:pt>
                <c:pt idx="38930">
                  <c:v>3.02</c:v>
                </c:pt>
                <c:pt idx="38931">
                  <c:v>3.02</c:v>
                </c:pt>
                <c:pt idx="38932">
                  <c:v>3.01</c:v>
                </c:pt>
                <c:pt idx="38933">
                  <c:v>3.01</c:v>
                </c:pt>
                <c:pt idx="38934">
                  <c:v>3.01</c:v>
                </c:pt>
                <c:pt idx="38935">
                  <c:v>3</c:v>
                </c:pt>
                <c:pt idx="38936">
                  <c:v>3</c:v>
                </c:pt>
                <c:pt idx="38937">
                  <c:v>3</c:v>
                </c:pt>
                <c:pt idx="38938">
                  <c:v>2.99</c:v>
                </c:pt>
                <c:pt idx="38939">
                  <c:v>2.99</c:v>
                </c:pt>
                <c:pt idx="38940">
                  <c:v>2.99</c:v>
                </c:pt>
                <c:pt idx="38941">
                  <c:v>2.99</c:v>
                </c:pt>
                <c:pt idx="38942">
                  <c:v>2.99</c:v>
                </c:pt>
                <c:pt idx="38943">
                  <c:v>2.98</c:v>
                </c:pt>
                <c:pt idx="38944">
                  <c:v>2.98</c:v>
                </c:pt>
                <c:pt idx="38945">
                  <c:v>2.98</c:v>
                </c:pt>
                <c:pt idx="38946">
                  <c:v>2.99</c:v>
                </c:pt>
                <c:pt idx="38947">
                  <c:v>2.99</c:v>
                </c:pt>
                <c:pt idx="38948">
                  <c:v>2.98</c:v>
                </c:pt>
                <c:pt idx="38949">
                  <c:v>2.98</c:v>
                </c:pt>
                <c:pt idx="38950">
                  <c:v>2.97</c:v>
                </c:pt>
                <c:pt idx="38951">
                  <c:v>2.97</c:v>
                </c:pt>
                <c:pt idx="38952">
                  <c:v>2.96</c:v>
                </c:pt>
                <c:pt idx="38953">
                  <c:v>2.97</c:v>
                </c:pt>
                <c:pt idx="38954">
                  <c:v>2.97</c:v>
                </c:pt>
                <c:pt idx="38955">
                  <c:v>2.96</c:v>
                </c:pt>
                <c:pt idx="38956">
                  <c:v>2.96</c:v>
                </c:pt>
                <c:pt idx="38957">
                  <c:v>2.96</c:v>
                </c:pt>
                <c:pt idx="38958">
                  <c:v>2.96</c:v>
                </c:pt>
                <c:pt idx="38959">
                  <c:v>2.96</c:v>
                </c:pt>
                <c:pt idx="38960">
                  <c:v>2.96</c:v>
                </c:pt>
                <c:pt idx="38961">
                  <c:v>2.96</c:v>
                </c:pt>
                <c:pt idx="38962">
                  <c:v>2.96</c:v>
                </c:pt>
                <c:pt idx="38963">
                  <c:v>2.95</c:v>
                </c:pt>
                <c:pt idx="38964">
                  <c:v>2.95</c:v>
                </c:pt>
                <c:pt idx="38965">
                  <c:v>2.95</c:v>
                </c:pt>
                <c:pt idx="38966">
                  <c:v>2.95</c:v>
                </c:pt>
                <c:pt idx="38967">
                  <c:v>2.95</c:v>
                </c:pt>
                <c:pt idx="38968">
                  <c:v>2.95</c:v>
                </c:pt>
                <c:pt idx="38969">
                  <c:v>2.95</c:v>
                </c:pt>
                <c:pt idx="38970">
                  <c:v>2.95</c:v>
                </c:pt>
                <c:pt idx="38971">
                  <c:v>2.94</c:v>
                </c:pt>
                <c:pt idx="38972">
                  <c:v>2.94</c:v>
                </c:pt>
                <c:pt idx="38973">
                  <c:v>2.94</c:v>
                </c:pt>
                <c:pt idx="38974">
                  <c:v>2.94</c:v>
                </c:pt>
                <c:pt idx="38975">
                  <c:v>2.94</c:v>
                </c:pt>
                <c:pt idx="38976">
                  <c:v>2.93</c:v>
                </c:pt>
                <c:pt idx="38977">
                  <c:v>2.93</c:v>
                </c:pt>
                <c:pt idx="38978">
                  <c:v>2.93</c:v>
                </c:pt>
                <c:pt idx="38979">
                  <c:v>2.93</c:v>
                </c:pt>
                <c:pt idx="38980">
                  <c:v>2.93</c:v>
                </c:pt>
                <c:pt idx="38981">
                  <c:v>2.93</c:v>
                </c:pt>
                <c:pt idx="38982">
                  <c:v>2.92</c:v>
                </c:pt>
                <c:pt idx="38983">
                  <c:v>2.92</c:v>
                </c:pt>
                <c:pt idx="38984">
                  <c:v>2.92</c:v>
                </c:pt>
                <c:pt idx="38985">
                  <c:v>2.92</c:v>
                </c:pt>
                <c:pt idx="38986">
                  <c:v>2.92</c:v>
                </c:pt>
                <c:pt idx="38987">
                  <c:v>2.92</c:v>
                </c:pt>
                <c:pt idx="38988">
                  <c:v>2.92</c:v>
                </c:pt>
                <c:pt idx="38989">
                  <c:v>2.92</c:v>
                </c:pt>
                <c:pt idx="38990">
                  <c:v>2.91</c:v>
                </c:pt>
                <c:pt idx="38991">
                  <c:v>2.92</c:v>
                </c:pt>
                <c:pt idx="38992">
                  <c:v>2.92</c:v>
                </c:pt>
                <c:pt idx="38993">
                  <c:v>2.92</c:v>
                </c:pt>
                <c:pt idx="38994">
                  <c:v>2.91</c:v>
                </c:pt>
                <c:pt idx="38995">
                  <c:v>2.91</c:v>
                </c:pt>
                <c:pt idx="38996">
                  <c:v>2.92</c:v>
                </c:pt>
                <c:pt idx="38997">
                  <c:v>2.92</c:v>
                </c:pt>
                <c:pt idx="38998">
                  <c:v>2.92</c:v>
                </c:pt>
                <c:pt idx="38999">
                  <c:v>2.92</c:v>
                </c:pt>
                <c:pt idx="39000">
                  <c:v>2.91</c:v>
                </c:pt>
                <c:pt idx="39001">
                  <c:v>2.91</c:v>
                </c:pt>
                <c:pt idx="39002">
                  <c:v>2.91</c:v>
                </c:pt>
                <c:pt idx="39003">
                  <c:v>2.91</c:v>
                </c:pt>
                <c:pt idx="39004">
                  <c:v>2.91</c:v>
                </c:pt>
                <c:pt idx="39005">
                  <c:v>2.91</c:v>
                </c:pt>
                <c:pt idx="39006">
                  <c:v>2.92</c:v>
                </c:pt>
                <c:pt idx="39007">
                  <c:v>2.92</c:v>
                </c:pt>
                <c:pt idx="39008">
                  <c:v>2.92</c:v>
                </c:pt>
                <c:pt idx="39009">
                  <c:v>2.92</c:v>
                </c:pt>
                <c:pt idx="39010">
                  <c:v>2.93</c:v>
                </c:pt>
                <c:pt idx="39011">
                  <c:v>2.92</c:v>
                </c:pt>
                <c:pt idx="39012">
                  <c:v>2.92</c:v>
                </c:pt>
                <c:pt idx="39013">
                  <c:v>2.92</c:v>
                </c:pt>
                <c:pt idx="39014">
                  <c:v>2.92</c:v>
                </c:pt>
                <c:pt idx="39015">
                  <c:v>2.92</c:v>
                </c:pt>
                <c:pt idx="39016">
                  <c:v>2.92</c:v>
                </c:pt>
                <c:pt idx="39017">
                  <c:v>2.91</c:v>
                </c:pt>
                <c:pt idx="39018">
                  <c:v>2.92</c:v>
                </c:pt>
                <c:pt idx="39019">
                  <c:v>2.92</c:v>
                </c:pt>
                <c:pt idx="39020">
                  <c:v>2.92</c:v>
                </c:pt>
                <c:pt idx="39021">
                  <c:v>2.92</c:v>
                </c:pt>
                <c:pt idx="39022">
                  <c:v>2.92</c:v>
                </c:pt>
                <c:pt idx="39023">
                  <c:v>2.92</c:v>
                </c:pt>
                <c:pt idx="39024">
                  <c:v>2.93</c:v>
                </c:pt>
                <c:pt idx="39025">
                  <c:v>2.93</c:v>
                </c:pt>
                <c:pt idx="39026">
                  <c:v>2.93</c:v>
                </c:pt>
                <c:pt idx="39027">
                  <c:v>2.97</c:v>
                </c:pt>
                <c:pt idx="39028">
                  <c:v>2.99</c:v>
                </c:pt>
                <c:pt idx="39029">
                  <c:v>3.01</c:v>
                </c:pt>
                <c:pt idx="39030">
                  <c:v>3.02</c:v>
                </c:pt>
                <c:pt idx="39031">
                  <c:v>3.03</c:v>
                </c:pt>
                <c:pt idx="39032">
                  <c:v>3.02</c:v>
                </c:pt>
                <c:pt idx="39033">
                  <c:v>3.03</c:v>
                </c:pt>
                <c:pt idx="39034">
                  <c:v>3.03</c:v>
                </c:pt>
                <c:pt idx="39035">
                  <c:v>3.03</c:v>
                </c:pt>
                <c:pt idx="39036">
                  <c:v>3.03</c:v>
                </c:pt>
                <c:pt idx="39037">
                  <c:v>3.03</c:v>
                </c:pt>
                <c:pt idx="39038">
                  <c:v>3.04</c:v>
                </c:pt>
                <c:pt idx="39039">
                  <c:v>3.04</c:v>
                </c:pt>
                <c:pt idx="39040">
                  <c:v>3.04</c:v>
                </c:pt>
                <c:pt idx="39041">
                  <c:v>3.04</c:v>
                </c:pt>
                <c:pt idx="39042">
                  <c:v>3.04</c:v>
                </c:pt>
                <c:pt idx="39043">
                  <c:v>3.05</c:v>
                </c:pt>
                <c:pt idx="39044">
                  <c:v>3.06</c:v>
                </c:pt>
                <c:pt idx="39045">
                  <c:v>3.06</c:v>
                </c:pt>
                <c:pt idx="39046">
                  <c:v>3.06</c:v>
                </c:pt>
                <c:pt idx="39047">
                  <c:v>3.06</c:v>
                </c:pt>
                <c:pt idx="39048">
                  <c:v>3.07</c:v>
                </c:pt>
                <c:pt idx="39049">
                  <c:v>3.07</c:v>
                </c:pt>
                <c:pt idx="39050">
                  <c:v>3.07</c:v>
                </c:pt>
                <c:pt idx="39051">
                  <c:v>3.07</c:v>
                </c:pt>
                <c:pt idx="39052">
                  <c:v>3.07</c:v>
                </c:pt>
                <c:pt idx="39053">
                  <c:v>3.08</c:v>
                </c:pt>
                <c:pt idx="39054">
                  <c:v>3.08</c:v>
                </c:pt>
                <c:pt idx="39055">
                  <c:v>3.08</c:v>
                </c:pt>
                <c:pt idx="39056">
                  <c:v>3.08</c:v>
                </c:pt>
                <c:pt idx="39057">
                  <c:v>3.09</c:v>
                </c:pt>
                <c:pt idx="39058">
                  <c:v>3.09</c:v>
                </c:pt>
                <c:pt idx="39059">
                  <c:v>3.09</c:v>
                </c:pt>
                <c:pt idx="39060">
                  <c:v>3.1</c:v>
                </c:pt>
                <c:pt idx="39061">
                  <c:v>3.1</c:v>
                </c:pt>
                <c:pt idx="39062">
                  <c:v>3.1</c:v>
                </c:pt>
                <c:pt idx="39063">
                  <c:v>3.11</c:v>
                </c:pt>
                <c:pt idx="39064">
                  <c:v>3.11</c:v>
                </c:pt>
                <c:pt idx="39065">
                  <c:v>3.11</c:v>
                </c:pt>
                <c:pt idx="39066">
                  <c:v>3.12</c:v>
                </c:pt>
                <c:pt idx="39067">
                  <c:v>3.12</c:v>
                </c:pt>
                <c:pt idx="39068">
                  <c:v>3.13</c:v>
                </c:pt>
                <c:pt idx="39069">
                  <c:v>3.12</c:v>
                </c:pt>
                <c:pt idx="39070">
                  <c:v>3.13</c:v>
                </c:pt>
                <c:pt idx="39071">
                  <c:v>3.14</c:v>
                </c:pt>
                <c:pt idx="39072">
                  <c:v>3.14</c:v>
                </c:pt>
                <c:pt idx="39073">
                  <c:v>3.14</c:v>
                </c:pt>
                <c:pt idx="39074">
                  <c:v>3.15</c:v>
                </c:pt>
                <c:pt idx="39075">
                  <c:v>3.15</c:v>
                </c:pt>
                <c:pt idx="39076">
                  <c:v>3.15</c:v>
                </c:pt>
                <c:pt idx="39077">
                  <c:v>3.15</c:v>
                </c:pt>
                <c:pt idx="39078">
                  <c:v>3.16</c:v>
                </c:pt>
                <c:pt idx="39079">
                  <c:v>3.16</c:v>
                </c:pt>
                <c:pt idx="39080">
                  <c:v>3.17</c:v>
                </c:pt>
                <c:pt idx="39081">
                  <c:v>3.17</c:v>
                </c:pt>
                <c:pt idx="39082">
                  <c:v>3.18</c:v>
                </c:pt>
                <c:pt idx="39083">
                  <c:v>3.18</c:v>
                </c:pt>
                <c:pt idx="39084">
                  <c:v>3.18</c:v>
                </c:pt>
                <c:pt idx="39085">
                  <c:v>3.19</c:v>
                </c:pt>
                <c:pt idx="39086">
                  <c:v>3.2</c:v>
                </c:pt>
                <c:pt idx="39087">
                  <c:v>3.2</c:v>
                </c:pt>
                <c:pt idx="39088">
                  <c:v>3.21</c:v>
                </c:pt>
                <c:pt idx="39089">
                  <c:v>3.21</c:v>
                </c:pt>
                <c:pt idx="39090">
                  <c:v>3.21</c:v>
                </c:pt>
                <c:pt idx="39091">
                  <c:v>3.21</c:v>
                </c:pt>
                <c:pt idx="39092">
                  <c:v>3.22</c:v>
                </c:pt>
                <c:pt idx="39093">
                  <c:v>3.22</c:v>
                </c:pt>
                <c:pt idx="39094">
                  <c:v>3.23</c:v>
                </c:pt>
                <c:pt idx="39095">
                  <c:v>3.23</c:v>
                </c:pt>
                <c:pt idx="39096">
                  <c:v>3.23</c:v>
                </c:pt>
                <c:pt idx="39097">
                  <c:v>3.23</c:v>
                </c:pt>
                <c:pt idx="39098">
                  <c:v>3.23</c:v>
                </c:pt>
                <c:pt idx="39099">
                  <c:v>3.24</c:v>
                </c:pt>
                <c:pt idx="39100">
                  <c:v>3.24</c:v>
                </c:pt>
                <c:pt idx="39101">
                  <c:v>3.24</c:v>
                </c:pt>
                <c:pt idx="39102">
                  <c:v>3.25</c:v>
                </c:pt>
                <c:pt idx="39103">
                  <c:v>3.25</c:v>
                </c:pt>
                <c:pt idx="39104">
                  <c:v>3.25</c:v>
                </c:pt>
                <c:pt idx="39105">
                  <c:v>3.26</c:v>
                </c:pt>
                <c:pt idx="39106">
                  <c:v>3.26</c:v>
                </c:pt>
                <c:pt idx="39107">
                  <c:v>3.26</c:v>
                </c:pt>
                <c:pt idx="39108">
                  <c:v>3.29</c:v>
                </c:pt>
                <c:pt idx="39109">
                  <c:v>3.35</c:v>
                </c:pt>
                <c:pt idx="39110">
                  <c:v>3.37</c:v>
                </c:pt>
                <c:pt idx="39111">
                  <c:v>3.33</c:v>
                </c:pt>
                <c:pt idx="39112">
                  <c:v>3.3</c:v>
                </c:pt>
                <c:pt idx="39113">
                  <c:v>3.27</c:v>
                </c:pt>
                <c:pt idx="39114">
                  <c:v>3.27</c:v>
                </c:pt>
                <c:pt idx="39115">
                  <c:v>3.31</c:v>
                </c:pt>
                <c:pt idx="39116">
                  <c:v>3.35</c:v>
                </c:pt>
                <c:pt idx="39117">
                  <c:v>3.4</c:v>
                </c:pt>
                <c:pt idx="39118">
                  <c:v>3.6</c:v>
                </c:pt>
                <c:pt idx="39119">
                  <c:v>3.68</c:v>
                </c:pt>
                <c:pt idx="39120">
                  <c:v>3.7</c:v>
                </c:pt>
                <c:pt idx="39121">
                  <c:v>3.68</c:v>
                </c:pt>
                <c:pt idx="39122">
                  <c:v>3.72</c:v>
                </c:pt>
                <c:pt idx="39123">
                  <c:v>3.75</c:v>
                </c:pt>
                <c:pt idx="39124">
                  <c:v>3.8</c:v>
                </c:pt>
                <c:pt idx="39125">
                  <c:v>3.94</c:v>
                </c:pt>
                <c:pt idx="39126">
                  <c:v>4.0999999999999996</c:v>
                </c:pt>
                <c:pt idx="39127">
                  <c:v>4.25</c:v>
                </c:pt>
                <c:pt idx="39128">
                  <c:v>4.4000000000000004</c:v>
                </c:pt>
                <c:pt idx="39129">
                  <c:v>4.5999999999999996</c:v>
                </c:pt>
                <c:pt idx="39130">
                  <c:v>4.7699999999999996</c:v>
                </c:pt>
                <c:pt idx="39131">
                  <c:v>4.88</c:v>
                </c:pt>
                <c:pt idx="39132">
                  <c:v>4.97</c:v>
                </c:pt>
                <c:pt idx="39133">
                  <c:v>5.05</c:v>
                </c:pt>
                <c:pt idx="39134">
                  <c:v>5.14</c:v>
                </c:pt>
                <c:pt idx="39135">
                  <c:v>5.26</c:v>
                </c:pt>
                <c:pt idx="39136">
                  <c:v>5.4</c:v>
                </c:pt>
                <c:pt idx="39137">
                  <c:v>5.47</c:v>
                </c:pt>
                <c:pt idx="39138">
                  <c:v>5.47</c:v>
                </c:pt>
                <c:pt idx="39139">
                  <c:v>5.48</c:v>
                </c:pt>
                <c:pt idx="39140">
                  <c:v>5.49</c:v>
                </c:pt>
                <c:pt idx="39141">
                  <c:v>5.5</c:v>
                </c:pt>
                <c:pt idx="39142">
                  <c:v>5.5</c:v>
                </c:pt>
                <c:pt idx="39143">
                  <c:v>5.5</c:v>
                </c:pt>
                <c:pt idx="39144">
                  <c:v>5.51</c:v>
                </c:pt>
                <c:pt idx="39145">
                  <c:v>5.52</c:v>
                </c:pt>
                <c:pt idx="39146">
                  <c:v>5.52</c:v>
                </c:pt>
                <c:pt idx="39147">
                  <c:v>5.53</c:v>
                </c:pt>
                <c:pt idx="39148">
                  <c:v>5.54</c:v>
                </c:pt>
                <c:pt idx="39149">
                  <c:v>5.54</c:v>
                </c:pt>
                <c:pt idx="39150">
                  <c:v>5.55</c:v>
                </c:pt>
                <c:pt idx="39151">
                  <c:v>5.56</c:v>
                </c:pt>
                <c:pt idx="39152">
                  <c:v>5.57</c:v>
                </c:pt>
                <c:pt idx="39153">
                  <c:v>5.58</c:v>
                </c:pt>
                <c:pt idx="39154">
                  <c:v>5.59</c:v>
                </c:pt>
                <c:pt idx="39155">
                  <c:v>5.58</c:v>
                </c:pt>
                <c:pt idx="39156">
                  <c:v>5.59</c:v>
                </c:pt>
                <c:pt idx="39157">
                  <c:v>5.6</c:v>
                </c:pt>
                <c:pt idx="39158">
                  <c:v>5.61</c:v>
                </c:pt>
                <c:pt idx="39159">
                  <c:v>5.61</c:v>
                </c:pt>
                <c:pt idx="39160">
                  <c:v>5.63</c:v>
                </c:pt>
                <c:pt idx="39161">
                  <c:v>5.64</c:v>
                </c:pt>
                <c:pt idx="39162">
                  <c:v>5.65</c:v>
                </c:pt>
                <c:pt idx="39163">
                  <c:v>5.65</c:v>
                </c:pt>
                <c:pt idx="39164">
                  <c:v>5.66</c:v>
                </c:pt>
                <c:pt idx="39165">
                  <c:v>5.67</c:v>
                </c:pt>
                <c:pt idx="39166">
                  <c:v>5.68</c:v>
                </c:pt>
                <c:pt idx="39167">
                  <c:v>5.69</c:v>
                </c:pt>
                <c:pt idx="39168">
                  <c:v>5.7</c:v>
                </c:pt>
                <c:pt idx="39169">
                  <c:v>5.71</c:v>
                </c:pt>
                <c:pt idx="39170">
                  <c:v>5.71</c:v>
                </c:pt>
                <c:pt idx="39171">
                  <c:v>5.72</c:v>
                </c:pt>
                <c:pt idx="39172">
                  <c:v>5.72</c:v>
                </c:pt>
                <c:pt idx="39173">
                  <c:v>5.74</c:v>
                </c:pt>
                <c:pt idx="39174">
                  <c:v>5.75</c:v>
                </c:pt>
                <c:pt idx="39175">
                  <c:v>5.75</c:v>
                </c:pt>
                <c:pt idx="39176">
                  <c:v>5.76</c:v>
                </c:pt>
                <c:pt idx="39177">
                  <c:v>5.77</c:v>
                </c:pt>
                <c:pt idx="39178">
                  <c:v>5.77</c:v>
                </c:pt>
                <c:pt idx="39179">
                  <c:v>5.79</c:v>
                </c:pt>
                <c:pt idx="39180">
                  <c:v>5.8</c:v>
                </c:pt>
                <c:pt idx="39181">
                  <c:v>5.8</c:v>
                </c:pt>
                <c:pt idx="39182">
                  <c:v>5.82</c:v>
                </c:pt>
                <c:pt idx="39183">
                  <c:v>5.82</c:v>
                </c:pt>
                <c:pt idx="39184">
                  <c:v>5.83</c:v>
                </c:pt>
                <c:pt idx="39185">
                  <c:v>5.84</c:v>
                </c:pt>
                <c:pt idx="39186">
                  <c:v>5.85</c:v>
                </c:pt>
                <c:pt idx="39187">
                  <c:v>5.86</c:v>
                </c:pt>
                <c:pt idx="39188">
                  <c:v>5.87</c:v>
                </c:pt>
                <c:pt idx="39189">
                  <c:v>5.88</c:v>
                </c:pt>
                <c:pt idx="39190">
                  <c:v>5.89</c:v>
                </c:pt>
                <c:pt idx="39191">
                  <c:v>5.9</c:v>
                </c:pt>
                <c:pt idx="39192">
                  <c:v>5.9</c:v>
                </c:pt>
                <c:pt idx="39193">
                  <c:v>5.92</c:v>
                </c:pt>
                <c:pt idx="39194">
                  <c:v>5.94</c:v>
                </c:pt>
                <c:pt idx="39195">
                  <c:v>5.93</c:v>
                </c:pt>
                <c:pt idx="39196">
                  <c:v>5.94</c:v>
                </c:pt>
                <c:pt idx="39197">
                  <c:v>5.94</c:v>
                </c:pt>
                <c:pt idx="39198">
                  <c:v>5.96</c:v>
                </c:pt>
                <c:pt idx="39199">
                  <c:v>5.97</c:v>
                </c:pt>
                <c:pt idx="39200">
                  <c:v>5.98</c:v>
                </c:pt>
                <c:pt idx="39201">
                  <c:v>6</c:v>
                </c:pt>
                <c:pt idx="39202">
                  <c:v>6</c:v>
                </c:pt>
                <c:pt idx="39203">
                  <c:v>6.02</c:v>
                </c:pt>
                <c:pt idx="39204">
                  <c:v>6.03</c:v>
                </c:pt>
                <c:pt idx="39205">
                  <c:v>6.03</c:v>
                </c:pt>
                <c:pt idx="39206">
                  <c:v>6.05</c:v>
                </c:pt>
                <c:pt idx="39207">
                  <c:v>6.06</c:v>
                </c:pt>
                <c:pt idx="39208">
                  <c:v>6.06</c:v>
                </c:pt>
                <c:pt idx="39209">
                  <c:v>6.08</c:v>
                </c:pt>
                <c:pt idx="39210">
                  <c:v>6.09</c:v>
                </c:pt>
                <c:pt idx="39211">
                  <c:v>6.1</c:v>
                </c:pt>
                <c:pt idx="39212">
                  <c:v>6.11</c:v>
                </c:pt>
                <c:pt idx="39213">
                  <c:v>6.12</c:v>
                </c:pt>
                <c:pt idx="39214">
                  <c:v>6.13</c:v>
                </c:pt>
                <c:pt idx="39215">
                  <c:v>6.14</c:v>
                </c:pt>
                <c:pt idx="39216">
                  <c:v>6.16</c:v>
                </c:pt>
                <c:pt idx="39217">
                  <c:v>6.17</c:v>
                </c:pt>
                <c:pt idx="39218">
                  <c:v>6.18</c:v>
                </c:pt>
                <c:pt idx="39219">
                  <c:v>6.19</c:v>
                </c:pt>
                <c:pt idx="39220">
                  <c:v>6.2</c:v>
                </c:pt>
                <c:pt idx="39221">
                  <c:v>6.22</c:v>
                </c:pt>
                <c:pt idx="39222">
                  <c:v>6.23</c:v>
                </c:pt>
                <c:pt idx="39223">
                  <c:v>6.24</c:v>
                </c:pt>
                <c:pt idx="39224">
                  <c:v>6.25</c:v>
                </c:pt>
                <c:pt idx="39225">
                  <c:v>6.26</c:v>
                </c:pt>
                <c:pt idx="39226">
                  <c:v>6.27</c:v>
                </c:pt>
                <c:pt idx="39227">
                  <c:v>6.27</c:v>
                </c:pt>
                <c:pt idx="39228">
                  <c:v>6.28</c:v>
                </c:pt>
                <c:pt idx="39229">
                  <c:v>6.29</c:v>
                </c:pt>
                <c:pt idx="39230">
                  <c:v>6.31</c:v>
                </c:pt>
                <c:pt idx="39231">
                  <c:v>6.32</c:v>
                </c:pt>
                <c:pt idx="39232">
                  <c:v>6.33</c:v>
                </c:pt>
                <c:pt idx="39233">
                  <c:v>6.33</c:v>
                </c:pt>
                <c:pt idx="39234">
                  <c:v>6.35</c:v>
                </c:pt>
                <c:pt idx="39235">
                  <c:v>6.36</c:v>
                </c:pt>
                <c:pt idx="39236">
                  <c:v>6.37</c:v>
                </c:pt>
                <c:pt idx="39237">
                  <c:v>6.38</c:v>
                </c:pt>
                <c:pt idx="39238">
                  <c:v>6.39</c:v>
                </c:pt>
                <c:pt idx="39239">
                  <c:v>6.4</c:v>
                </c:pt>
                <c:pt idx="39240">
                  <c:v>6.41</c:v>
                </c:pt>
                <c:pt idx="39241">
                  <c:v>6.41</c:v>
                </c:pt>
                <c:pt idx="39242">
                  <c:v>6.43</c:v>
                </c:pt>
                <c:pt idx="39243">
                  <c:v>6.44</c:v>
                </c:pt>
                <c:pt idx="39244">
                  <c:v>6.45</c:v>
                </c:pt>
                <c:pt idx="39245">
                  <c:v>6.46</c:v>
                </c:pt>
                <c:pt idx="39246">
                  <c:v>6.48</c:v>
                </c:pt>
                <c:pt idx="39247">
                  <c:v>6.48</c:v>
                </c:pt>
                <c:pt idx="39248">
                  <c:v>6.49</c:v>
                </c:pt>
                <c:pt idx="39249">
                  <c:v>6.5</c:v>
                </c:pt>
                <c:pt idx="39250">
                  <c:v>6.51</c:v>
                </c:pt>
                <c:pt idx="39251">
                  <c:v>6.52</c:v>
                </c:pt>
                <c:pt idx="39252">
                  <c:v>6.53</c:v>
                </c:pt>
                <c:pt idx="39253">
                  <c:v>6.54</c:v>
                </c:pt>
                <c:pt idx="39254">
                  <c:v>6.56</c:v>
                </c:pt>
                <c:pt idx="39255">
                  <c:v>6.57</c:v>
                </c:pt>
                <c:pt idx="39256">
                  <c:v>6.58</c:v>
                </c:pt>
                <c:pt idx="39257">
                  <c:v>6.59</c:v>
                </c:pt>
                <c:pt idx="39258">
                  <c:v>6.61</c:v>
                </c:pt>
                <c:pt idx="39259">
                  <c:v>6.62</c:v>
                </c:pt>
                <c:pt idx="39260">
                  <c:v>6.63</c:v>
                </c:pt>
                <c:pt idx="39261">
                  <c:v>6.64</c:v>
                </c:pt>
                <c:pt idx="39262">
                  <c:v>6.65</c:v>
                </c:pt>
                <c:pt idx="39263">
                  <c:v>6.66</c:v>
                </c:pt>
                <c:pt idx="39264">
                  <c:v>6.67</c:v>
                </c:pt>
                <c:pt idx="39265">
                  <c:v>6.69</c:v>
                </c:pt>
                <c:pt idx="39266">
                  <c:v>6.69</c:v>
                </c:pt>
                <c:pt idx="39267">
                  <c:v>6.7</c:v>
                </c:pt>
                <c:pt idx="39268">
                  <c:v>6.71</c:v>
                </c:pt>
                <c:pt idx="39269">
                  <c:v>6.72</c:v>
                </c:pt>
                <c:pt idx="39270">
                  <c:v>6.73</c:v>
                </c:pt>
                <c:pt idx="39271">
                  <c:v>6.74</c:v>
                </c:pt>
                <c:pt idx="39272">
                  <c:v>6.8</c:v>
                </c:pt>
                <c:pt idx="39273">
                  <c:v>6.77</c:v>
                </c:pt>
                <c:pt idx="39274">
                  <c:v>6.8</c:v>
                </c:pt>
                <c:pt idx="39275">
                  <c:v>6.81</c:v>
                </c:pt>
                <c:pt idx="39276">
                  <c:v>6.81</c:v>
                </c:pt>
                <c:pt idx="39277">
                  <c:v>6.81</c:v>
                </c:pt>
                <c:pt idx="39278">
                  <c:v>6.84</c:v>
                </c:pt>
                <c:pt idx="39279">
                  <c:v>6.88</c:v>
                </c:pt>
                <c:pt idx="39280">
                  <c:v>6.88</c:v>
                </c:pt>
                <c:pt idx="39281">
                  <c:v>6.88</c:v>
                </c:pt>
                <c:pt idx="39282">
                  <c:v>6.9</c:v>
                </c:pt>
                <c:pt idx="39283">
                  <c:v>6.9</c:v>
                </c:pt>
                <c:pt idx="39284">
                  <c:v>6.91</c:v>
                </c:pt>
                <c:pt idx="39285">
                  <c:v>6.92</c:v>
                </c:pt>
                <c:pt idx="39286">
                  <c:v>6.93</c:v>
                </c:pt>
                <c:pt idx="39287">
                  <c:v>6.95</c:v>
                </c:pt>
                <c:pt idx="39288">
                  <c:v>6.96</c:v>
                </c:pt>
                <c:pt idx="39289">
                  <c:v>6.95</c:v>
                </c:pt>
                <c:pt idx="39290">
                  <c:v>6.96</c:v>
                </c:pt>
                <c:pt idx="39291">
                  <c:v>6.97</c:v>
                </c:pt>
                <c:pt idx="39292">
                  <c:v>6.97</c:v>
                </c:pt>
                <c:pt idx="39293">
                  <c:v>6.99</c:v>
                </c:pt>
                <c:pt idx="39294">
                  <c:v>7</c:v>
                </c:pt>
                <c:pt idx="39295">
                  <c:v>7.01</c:v>
                </c:pt>
                <c:pt idx="39296">
                  <c:v>7.01</c:v>
                </c:pt>
                <c:pt idx="39297">
                  <c:v>7.02</c:v>
                </c:pt>
                <c:pt idx="39298">
                  <c:v>7.03</c:v>
                </c:pt>
                <c:pt idx="39299">
                  <c:v>7.04</c:v>
                </c:pt>
                <c:pt idx="39300">
                  <c:v>7.06</c:v>
                </c:pt>
                <c:pt idx="39301">
                  <c:v>7.07</c:v>
                </c:pt>
                <c:pt idx="39302">
                  <c:v>7.08</c:v>
                </c:pt>
                <c:pt idx="39303">
                  <c:v>7.08</c:v>
                </c:pt>
                <c:pt idx="39304">
                  <c:v>7.09</c:v>
                </c:pt>
                <c:pt idx="39305">
                  <c:v>7.09</c:v>
                </c:pt>
                <c:pt idx="39306">
                  <c:v>7.11</c:v>
                </c:pt>
                <c:pt idx="39307">
                  <c:v>7.13</c:v>
                </c:pt>
                <c:pt idx="39308">
                  <c:v>7.13</c:v>
                </c:pt>
                <c:pt idx="39309">
                  <c:v>7.14</c:v>
                </c:pt>
                <c:pt idx="39310">
                  <c:v>7.14</c:v>
                </c:pt>
                <c:pt idx="39311">
                  <c:v>7.16</c:v>
                </c:pt>
                <c:pt idx="39312">
                  <c:v>7.17</c:v>
                </c:pt>
                <c:pt idx="39313">
                  <c:v>7.18</c:v>
                </c:pt>
                <c:pt idx="39314">
                  <c:v>7.17</c:v>
                </c:pt>
                <c:pt idx="39315">
                  <c:v>7.2</c:v>
                </c:pt>
                <c:pt idx="39316">
                  <c:v>7.19</c:v>
                </c:pt>
                <c:pt idx="39317">
                  <c:v>7.21</c:v>
                </c:pt>
                <c:pt idx="39318">
                  <c:v>7.22</c:v>
                </c:pt>
                <c:pt idx="39319">
                  <c:v>7.22</c:v>
                </c:pt>
                <c:pt idx="39320">
                  <c:v>7.23</c:v>
                </c:pt>
                <c:pt idx="39321">
                  <c:v>7.24</c:v>
                </c:pt>
                <c:pt idx="39322">
                  <c:v>7.25</c:v>
                </c:pt>
                <c:pt idx="39323">
                  <c:v>7.27</c:v>
                </c:pt>
                <c:pt idx="39324">
                  <c:v>7.27</c:v>
                </c:pt>
                <c:pt idx="39325">
                  <c:v>7.27</c:v>
                </c:pt>
                <c:pt idx="39326">
                  <c:v>7.28</c:v>
                </c:pt>
                <c:pt idx="39327">
                  <c:v>7.29</c:v>
                </c:pt>
                <c:pt idx="39328">
                  <c:v>7.3</c:v>
                </c:pt>
                <c:pt idx="39329">
                  <c:v>7.31</c:v>
                </c:pt>
                <c:pt idx="39330">
                  <c:v>7.32</c:v>
                </c:pt>
                <c:pt idx="39331">
                  <c:v>7.32</c:v>
                </c:pt>
                <c:pt idx="39332">
                  <c:v>7.34</c:v>
                </c:pt>
                <c:pt idx="39333">
                  <c:v>7.34</c:v>
                </c:pt>
                <c:pt idx="39334">
                  <c:v>7.35</c:v>
                </c:pt>
                <c:pt idx="39335">
                  <c:v>7.35</c:v>
                </c:pt>
                <c:pt idx="39336">
                  <c:v>7.36</c:v>
                </c:pt>
                <c:pt idx="39337">
                  <c:v>7.38</c:v>
                </c:pt>
                <c:pt idx="39338">
                  <c:v>7.38</c:v>
                </c:pt>
                <c:pt idx="39339">
                  <c:v>7.4</c:v>
                </c:pt>
                <c:pt idx="39340">
                  <c:v>7.41</c:v>
                </c:pt>
                <c:pt idx="39341">
                  <c:v>7.41</c:v>
                </c:pt>
                <c:pt idx="39342">
                  <c:v>7.42</c:v>
                </c:pt>
                <c:pt idx="39343">
                  <c:v>7.43</c:v>
                </c:pt>
                <c:pt idx="39344">
                  <c:v>7.43</c:v>
                </c:pt>
                <c:pt idx="39345">
                  <c:v>7.44</c:v>
                </c:pt>
                <c:pt idx="39346">
                  <c:v>7.46</c:v>
                </c:pt>
                <c:pt idx="39347">
                  <c:v>7.46</c:v>
                </c:pt>
                <c:pt idx="39348">
                  <c:v>7.48</c:v>
                </c:pt>
                <c:pt idx="39349">
                  <c:v>7.48</c:v>
                </c:pt>
                <c:pt idx="39350">
                  <c:v>7.49</c:v>
                </c:pt>
                <c:pt idx="39351">
                  <c:v>7.5</c:v>
                </c:pt>
                <c:pt idx="39352">
                  <c:v>7.5</c:v>
                </c:pt>
                <c:pt idx="39353">
                  <c:v>7.52</c:v>
                </c:pt>
                <c:pt idx="39354">
                  <c:v>7.52</c:v>
                </c:pt>
                <c:pt idx="39355">
                  <c:v>7.53</c:v>
                </c:pt>
                <c:pt idx="39356">
                  <c:v>7.54</c:v>
                </c:pt>
                <c:pt idx="39357">
                  <c:v>7.55</c:v>
                </c:pt>
                <c:pt idx="39358">
                  <c:v>7.55</c:v>
                </c:pt>
                <c:pt idx="39359">
                  <c:v>7.57</c:v>
                </c:pt>
                <c:pt idx="39360">
                  <c:v>7.56</c:v>
                </c:pt>
                <c:pt idx="39361">
                  <c:v>7.57</c:v>
                </c:pt>
                <c:pt idx="39362">
                  <c:v>7.58</c:v>
                </c:pt>
                <c:pt idx="39363">
                  <c:v>7.59</c:v>
                </c:pt>
                <c:pt idx="39364">
                  <c:v>7.59</c:v>
                </c:pt>
                <c:pt idx="39365">
                  <c:v>7.61</c:v>
                </c:pt>
                <c:pt idx="39366">
                  <c:v>7.61</c:v>
                </c:pt>
                <c:pt idx="39367">
                  <c:v>7.62</c:v>
                </c:pt>
                <c:pt idx="39368">
                  <c:v>7.61</c:v>
                </c:pt>
                <c:pt idx="39369">
                  <c:v>7.63</c:v>
                </c:pt>
                <c:pt idx="39370">
                  <c:v>7.64</c:v>
                </c:pt>
                <c:pt idx="39371">
                  <c:v>7.65</c:v>
                </c:pt>
                <c:pt idx="39372">
                  <c:v>7.65</c:v>
                </c:pt>
                <c:pt idx="39373">
                  <c:v>7.66</c:v>
                </c:pt>
                <c:pt idx="39374">
                  <c:v>7.66</c:v>
                </c:pt>
                <c:pt idx="39375">
                  <c:v>7.66</c:v>
                </c:pt>
                <c:pt idx="39376">
                  <c:v>7.68</c:v>
                </c:pt>
                <c:pt idx="39377">
                  <c:v>7.68</c:v>
                </c:pt>
                <c:pt idx="39378">
                  <c:v>7.68</c:v>
                </c:pt>
                <c:pt idx="39379">
                  <c:v>7.7</c:v>
                </c:pt>
                <c:pt idx="39380">
                  <c:v>7.7</c:v>
                </c:pt>
                <c:pt idx="39381">
                  <c:v>7.71</c:v>
                </c:pt>
                <c:pt idx="39382">
                  <c:v>7.71</c:v>
                </c:pt>
                <c:pt idx="39383">
                  <c:v>7.72</c:v>
                </c:pt>
                <c:pt idx="39384">
                  <c:v>7.72</c:v>
                </c:pt>
                <c:pt idx="39385">
                  <c:v>7.72</c:v>
                </c:pt>
                <c:pt idx="39386">
                  <c:v>7.73</c:v>
                </c:pt>
                <c:pt idx="39387">
                  <c:v>7.74</c:v>
                </c:pt>
                <c:pt idx="39388">
                  <c:v>7.75</c:v>
                </c:pt>
                <c:pt idx="39389">
                  <c:v>7.74</c:v>
                </c:pt>
                <c:pt idx="39390">
                  <c:v>7.75</c:v>
                </c:pt>
                <c:pt idx="39391">
                  <c:v>7.76</c:v>
                </c:pt>
                <c:pt idx="39392">
                  <c:v>7.76</c:v>
                </c:pt>
                <c:pt idx="39393">
                  <c:v>7.78</c:v>
                </c:pt>
                <c:pt idx="39394">
                  <c:v>7.78</c:v>
                </c:pt>
                <c:pt idx="39395">
                  <c:v>7.78</c:v>
                </c:pt>
                <c:pt idx="39396">
                  <c:v>7.78</c:v>
                </c:pt>
                <c:pt idx="39397">
                  <c:v>7.79</c:v>
                </c:pt>
                <c:pt idx="39398">
                  <c:v>7.79</c:v>
                </c:pt>
                <c:pt idx="39399">
                  <c:v>7.8</c:v>
                </c:pt>
                <c:pt idx="39400">
                  <c:v>7.8</c:v>
                </c:pt>
                <c:pt idx="39401">
                  <c:v>7.81</c:v>
                </c:pt>
                <c:pt idx="39402">
                  <c:v>7.8</c:v>
                </c:pt>
                <c:pt idx="39403">
                  <c:v>7.81</c:v>
                </c:pt>
                <c:pt idx="39404">
                  <c:v>7.81</c:v>
                </c:pt>
                <c:pt idx="39405">
                  <c:v>7.81</c:v>
                </c:pt>
                <c:pt idx="39406">
                  <c:v>7.83</c:v>
                </c:pt>
                <c:pt idx="39407">
                  <c:v>7.82</c:v>
                </c:pt>
                <c:pt idx="39408">
                  <c:v>7.82</c:v>
                </c:pt>
                <c:pt idx="39409">
                  <c:v>7.84</c:v>
                </c:pt>
                <c:pt idx="39410">
                  <c:v>7.84</c:v>
                </c:pt>
                <c:pt idx="39411">
                  <c:v>7.84</c:v>
                </c:pt>
                <c:pt idx="39412">
                  <c:v>7.83</c:v>
                </c:pt>
                <c:pt idx="39413">
                  <c:v>7.85</c:v>
                </c:pt>
                <c:pt idx="39414">
                  <c:v>7.85</c:v>
                </c:pt>
                <c:pt idx="39415">
                  <c:v>7.85</c:v>
                </c:pt>
                <c:pt idx="39416">
                  <c:v>7.85</c:v>
                </c:pt>
                <c:pt idx="39417">
                  <c:v>7.86</c:v>
                </c:pt>
                <c:pt idx="39418">
                  <c:v>7.87</c:v>
                </c:pt>
                <c:pt idx="39419">
                  <c:v>7.86</c:v>
                </c:pt>
                <c:pt idx="39420">
                  <c:v>7.87</c:v>
                </c:pt>
                <c:pt idx="39421">
                  <c:v>7.88</c:v>
                </c:pt>
                <c:pt idx="39422">
                  <c:v>7.87</c:v>
                </c:pt>
                <c:pt idx="39423">
                  <c:v>7.88</c:v>
                </c:pt>
                <c:pt idx="39424">
                  <c:v>7.88</c:v>
                </c:pt>
                <c:pt idx="39425">
                  <c:v>7.87</c:v>
                </c:pt>
                <c:pt idx="39426">
                  <c:v>7.88</c:v>
                </c:pt>
                <c:pt idx="39427">
                  <c:v>7.88</c:v>
                </c:pt>
                <c:pt idx="39428">
                  <c:v>7.88</c:v>
                </c:pt>
                <c:pt idx="39429">
                  <c:v>7.88</c:v>
                </c:pt>
                <c:pt idx="39430">
                  <c:v>7.88</c:v>
                </c:pt>
                <c:pt idx="39431">
                  <c:v>7.88</c:v>
                </c:pt>
                <c:pt idx="39432">
                  <c:v>7.88</c:v>
                </c:pt>
                <c:pt idx="39433">
                  <c:v>7.91</c:v>
                </c:pt>
                <c:pt idx="39434">
                  <c:v>7.9</c:v>
                </c:pt>
                <c:pt idx="39435">
                  <c:v>7.9</c:v>
                </c:pt>
                <c:pt idx="39436">
                  <c:v>7.89</c:v>
                </c:pt>
                <c:pt idx="39437">
                  <c:v>7.89</c:v>
                </c:pt>
                <c:pt idx="39438">
                  <c:v>7.91</c:v>
                </c:pt>
                <c:pt idx="39439">
                  <c:v>7.91</c:v>
                </c:pt>
                <c:pt idx="39440">
                  <c:v>7.92</c:v>
                </c:pt>
                <c:pt idx="39441">
                  <c:v>7.92</c:v>
                </c:pt>
                <c:pt idx="39442">
                  <c:v>7.92</c:v>
                </c:pt>
                <c:pt idx="39443">
                  <c:v>7.91</c:v>
                </c:pt>
                <c:pt idx="39444">
                  <c:v>7.92</c:v>
                </c:pt>
                <c:pt idx="39445">
                  <c:v>7.92</c:v>
                </c:pt>
                <c:pt idx="39446">
                  <c:v>7.92</c:v>
                </c:pt>
                <c:pt idx="39447">
                  <c:v>7.92</c:v>
                </c:pt>
                <c:pt idx="39448">
                  <c:v>7.91</c:v>
                </c:pt>
                <c:pt idx="39449">
                  <c:v>7.92</c:v>
                </c:pt>
                <c:pt idx="39450">
                  <c:v>7.93</c:v>
                </c:pt>
                <c:pt idx="39451">
                  <c:v>7.92</c:v>
                </c:pt>
                <c:pt idx="39452">
                  <c:v>7.93</c:v>
                </c:pt>
                <c:pt idx="39453">
                  <c:v>7.93</c:v>
                </c:pt>
                <c:pt idx="39454">
                  <c:v>7.93</c:v>
                </c:pt>
                <c:pt idx="39455">
                  <c:v>7.93</c:v>
                </c:pt>
                <c:pt idx="39456">
                  <c:v>7.93</c:v>
                </c:pt>
                <c:pt idx="39457">
                  <c:v>7.93</c:v>
                </c:pt>
                <c:pt idx="39458">
                  <c:v>7.93</c:v>
                </c:pt>
                <c:pt idx="39459">
                  <c:v>7.93</c:v>
                </c:pt>
                <c:pt idx="39460">
                  <c:v>7.93</c:v>
                </c:pt>
                <c:pt idx="39461">
                  <c:v>7.93</c:v>
                </c:pt>
                <c:pt idx="39462">
                  <c:v>7.93</c:v>
                </c:pt>
                <c:pt idx="39463">
                  <c:v>7.94</c:v>
                </c:pt>
                <c:pt idx="39464">
                  <c:v>7.92</c:v>
                </c:pt>
                <c:pt idx="39465">
                  <c:v>7.93</c:v>
                </c:pt>
                <c:pt idx="39466">
                  <c:v>7.93</c:v>
                </c:pt>
                <c:pt idx="39467">
                  <c:v>7.93</c:v>
                </c:pt>
                <c:pt idx="39468">
                  <c:v>7.93</c:v>
                </c:pt>
                <c:pt idx="39469">
                  <c:v>7.93</c:v>
                </c:pt>
                <c:pt idx="39470">
                  <c:v>7.93</c:v>
                </c:pt>
                <c:pt idx="39471">
                  <c:v>7.93</c:v>
                </c:pt>
                <c:pt idx="39472">
                  <c:v>7.93</c:v>
                </c:pt>
                <c:pt idx="39473">
                  <c:v>7.92</c:v>
                </c:pt>
                <c:pt idx="39474">
                  <c:v>7.93</c:v>
                </c:pt>
                <c:pt idx="39475">
                  <c:v>7.92</c:v>
                </c:pt>
                <c:pt idx="39476">
                  <c:v>7.92</c:v>
                </c:pt>
                <c:pt idx="39477">
                  <c:v>7.92</c:v>
                </c:pt>
                <c:pt idx="39478">
                  <c:v>7.93</c:v>
                </c:pt>
                <c:pt idx="39479">
                  <c:v>7.92</c:v>
                </c:pt>
                <c:pt idx="39480">
                  <c:v>7.92</c:v>
                </c:pt>
                <c:pt idx="39481">
                  <c:v>7.93</c:v>
                </c:pt>
                <c:pt idx="39482">
                  <c:v>7.92</c:v>
                </c:pt>
                <c:pt idx="39483">
                  <c:v>7.92</c:v>
                </c:pt>
                <c:pt idx="39484">
                  <c:v>7.93</c:v>
                </c:pt>
                <c:pt idx="39485">
                  <c:v>7.92</c:v>
                </c:pt>
                <c:pt idx="39486">
                  <c:v>7.92</c:v>
                </c:pt>
                <c:pt idx="39487">
                  <c:v>7.91</c:v>
                </c:pt>
                <c:pt idx="39488">
                  <c:v>7.92</c:v>
                </c:pt>
                <c:pt idx="39489">
                  <c:v>7.92</c:v>
                </c:pt>
                <c:pt idx="39490">
                  <c:v>7.91</c:v>
                </c:pt>
                <c:pt idx="39491">
                  <c:v>7.91</c:v>
                </c:pt>
                <c:pt idx="39492">
                  <c:v>7.9</c:v>
                </c:pt>
                <c:pt idx="39493">
                  <c:v>7.91</c:v>
                </c:pt>
                <c:pt idx="39494">
                  <c:v>7.91</c:v>
                </c:pt>
                <c:pt idx="39495">
                  <c:v>7.9</c:v>
                </c:pt>
                <c:pt idx="39496">
                  <c:v>7.9</c:v>
                </c:pt>
                <c:pt idx="39497">
                  <c:v>7.9</c:v>
                </c:pt>
                <c:pt idx="39498">
                  <c:v>7.89</c:v>
                </c:pt>
                <c:pt idx="39499">
                  <c:v>7.89</c:v>
                </c:pt>
                <c:pt idx="39500">
                  <c:v>7.89</c:v>
                </c:pt>
                <c:pt idx="39501">
                  <c:v>7.89</c:v>
                </c:pt>
                <c:pt idx="39502">
                  <c:v>7.9</c:v>
                </c:pt>
                <c:pt idx="39503">
                  <c:v>7.88</c:v>
                </c:pt>
                <c:pt idx="39504">
                  <c:v>7.89</c:v>
                </c:pt>
                <c:pt idx="39505">
                  <c:v>7.88</c:v>
                </c:pt>
                <c:pt idx="39506">
                  <c:v>7.88</c:v>
                </c:pt>
                <c:pt idx="39507">
                  <c:v>7.88</c:v>
                </c:pt>
                <c:pt idx="39508">
                  <c:v>7.87</c:v>
                </c:pt>
                <c:pt idx="39509">
                  <c:v>7.87</c:v>
                </c:pt>
                <c:pt idx="39510">
                  <c:v>7.87</c:v>
                </c:pt>
                <c:pt idx="39511">
                  <c:v>7.87</c:v>
                </c:pt>
                <c:pt idx="39512">
                  <c:v>7.85</c:v>
                </c:pt>
                <c:pt idx="39513">
                  <c:v>7.85</c:v>
                </c:pt>
                <c:pt idx="39514">
                  <c:v>7.85</c:v>
                </c:pt>
                <c:pt idx="39515">
                  <c:v>7.85</c:v>
                </c:pt>
                <c:pt idx="39516">
                  <c:v>7.84</c:v>
                </c:pt>
                <c:pt idx="39517">
                  <c:v>7.84</c:v>
                </c:pt>
                <c:pt idx="39518">
                  <c:v>7.85</c:v>
                </c:pt>
                <c:pt idx="39519">
                  <c:v>7.84</c:v>
                </c:pt>
                <c:pt idx="39520">
                  <c:v>7.83</c:v>
                </c:pt>
                <c:pt idx="39521">
                  <c:v>7.82</c:v>
                </c:pt>
                <c:pt idx="39522">
                  <c:v>7.82</c:v>
                </c:pt>
                <c:pt idx="39523">
                  <c:v>7.82</c:v>
                </c:pt>
                <c:pt idx="39524">
                  <c:v>7.82</c:v>
                </c:pt>
                <c:pt idx="39525">
                  <c:v>7.81</c:v>
                </c:pt>
                <c:pt idx="39526">
                  <c:v>7.81</c:v>
                </c:pt>
                <c:pt idx="39527">
                  <c:v>7.8</c:v>
                </c:pt>
                <c:pt idx="39528">
                  <c:v>7.8</c:v>
                </c:pt>
                <c:pt idx="39529">
                  <c:v>7.8</c:v>
                </c:pt>
                <c:pt idx="39530">
                  <c:v>7.79</c:v>
                </c:pt>
                <c:pt idx="39531">
                  <c:v>7.78</c:v>
                </c:pt>
                <c:pt idx="39532">
                  <c:v>7.79</c:v>
                </c:pt>
                <c:pt idx="39533">
                  <c:v>7.78</c:v>
                </c:pt>
                <c:pt idx="39534">
                  <c:v>7.77</c:v>
                </c:pt>
                <c:pt idx="39535">
                  <c:v>7.77</c:v>
                </c:pt>
                <c:pt idx="39536">
                  <c:v>7.76</c:v>
                </c:pt>
                <c:pt idx="39537">
                  <c:v>7.78</c:v>
                </c:pt>
                <c:pt idx="39538">
                  <c:v>7.76</c:v>
                </c:pt>
                <c:pt idx="39539">
                  <c:v>7.76</c:v>
                </c:pt>
                <c:pt idx="39540">
                  <c:v>7.76</c:v>
                </c:pt>
                <c:pt idx="39541">
                  <c:v>7.76</c:v>
                </c:pt>
                <c:pt idx="39542">
                  <c:v>7.74</c:v>
                </c:pt>
                <c:pt idx="39543">
                  <c:v>7.74</c:v>
                </c:pt>
                <c:pt idx="39544">
                  <c:v>7.74</c:v>
                </c:pt>
                <c:pt idx="39545">
                  <c:v>7.73</c:v>
                </c:pt>
                <c:pt idx="39546">
                  <c:v>7.73</c:v>
                </c:pt>
                <c:pt idx="39547">
                  <c:v>7.72</c:v>
                </c:pt>
                <c:pt idx="39548">
                  <c:v>7.71</c:v>
                </c:pt>
                <c:pt idx="39549">
                  <c:v>7.7</c:v>
                </c:pt>
                <c:pt idx="39550">
                  <c:v>7.7</c:v>
                </c:pt>
                <c:pt idx="39551">
                  <c:v>7.69</c:v>
                </c:pt>
                <c:pt idx="39552">
                  <c:v>7.68</c:v>
                </c:pt>
                <c:pt idx="39553">
                  <c:v>7.68</c:v>
                </c:pt>
                <c:pt idx="39554">
                  <c:v>7.68</c:v>
                </c:pt>
                <c:pt idx="39555">
                  <c:v>7.68</c:v>
                </c:pt>
                <c:pt idx="39556">
                  <c:v>7.67</c:v>
                </c:pt>
                <c:pt idx="39557">
                  <c:v>7.67</c:v>
                </c:pt>
                <c:pt idx="39558">
                  <c:v>7.66</c:v>
                </c:pt>
                <c:pt idx="39559">
                  <c:v>7.65</c:v>
                </c:pt>
                <c:pt idx="39560">
                  <c:v>7.65</c:v>
                </c:pt>
                <c:pt idx="39561">
                  <c:v>7.64</c:v>
                </c:pt>
                <c:pt idx="39562">
                  <c:v>7.63</c:v>
                </c:pt>
                <c:pt idx="39563">
                  <c:v>7.64</c:v>
                </c:pt>
                <c:pt idx="39564">
                  <c:v>7.63</c:v>
                </c:pt>
                <c:pt idx="39565">
                  <c:v>7.62</c:v>
                </c:pt>
                <c:pt idx="39566">
                  <c:v>7.62</c:v>
                </c:pt>
                <c:pt idx="39567">
                  <c:v>7.6</c:v>
                </c:pt>
                <c:pt idx="39568">
                  <c:v>7.6</c:v>
                </c:pt>
                <c:pt idx="39569">
                  <c:v>7.6</c:v>
                </c:pt>
                <c:pt idx="39570">
                  <c:v>7.58</c:v>
                </c:pt>
                <c:pt idx="39571">
                  <c:v>7.58</c:v>
                </c:pt>
                <c:pt idx="39572">
                  <c:v>7.58</c:v>
                </c:pt>
                <c:pt idx="39573">
                  <c:v>7.57</c:v>
                </c:pt>
                <c:pt idx="39574">
                  <c:v>7.56</c:v>
                </c:pt>
                <c:pt idx="39575">
                  <c:v>7.56</c:v>
                </c:pt>
                <c:pt idx="39576">
                  <c:v>7.56</c:v>
                </c:pt>
                <c:pt idx="39577">
                  <c:v>7.55</c:v>
                </c:pt>
                <c:pt idx="39578">
                  <c:v>7.54</c:v>
                </c:pt>
                <c:pt idx="39579">
                  <c:v>7.53</c:v>
                </c:pt>
                <c:pt idx="39580">
                  <c:v>7.53</c:v>
                </c:pt>
                <c:pt idx="39581">
                  <c:v>7.53</c:v>
                </c:pt>
                <c:pt idx="39582">
                  <c:v>7.51</c:v>
                </c:pt>
                <c:pt idx="39583">
                  <c:v>7.51</c:v>
                </c:pt>
                <c:pt idx="39584">
                  <c:v>7.5</c:v>
                </c:pt>
                <c:pt idx="39585">
                  <c:v>7.49</c:v>
                </c:pt>
                <c:pt idx="39586">
                  <c:v>7.5</c:v>
                </c:pt>
                <c:pt idx="39587">
                  <c:v>7.48</c:v>
                </c:pt>
                <c:pt idx="39588">
                  <c:v>7.48</c:v>
                </c:pt>
                <c:pt idx="39589">
                  <c:v>7.48</c:v>
                </c:pt>
                <c:pt idx="39590">
                  <c:v>7.47</c:v>
                </c:pt>
                <c:pt idx="39591">
                  <c:v>7.47</c:v>
                </c:pt>
                <c:pt idx="39592">
                  <c:v>7.46</c:v>
                </c:pt>
                <c:pt idx="39593">
                  <c:v>7.44</c:v>
                </c:pt>
                <c:pt idx="39594">
                  <c:v>7.44</c:v>
                </c:pt>
                <c:pt idx="39595">
                  <c:v>7.43</c:v>
                </c:pt>
                <c:pt idx="39596">
                  <c:v>7.43</c:v>
                </c:pt>
                <c:pt idx="39597">
                  <c:v>7.42</c:v>
                </c:pt>
                <c:pt idx="39598">
                  <c:v>7.4</c:v>
                </c:pt>
                <c:pt idx="39599">
                  <c:v>7.4</c:v>
                </c:pt>
                <c:pt idx="39600">
                  <c:v>7.41</c:v>
                </c:pt>
                <c:pt idx="39601">
                  <c:v>7.39</c:v>
                </c:pt>
                <c:pt idx="39602">
                  <c:v>7.38</c:v>
                </c:pt>
                <c:pt idx="39603">
                  <c:v>7.37</c:v>
                </c:pt>
                <c:pt idx="39604">
                  <c:v>7.38</c:v>
                </c:pt>
                <c:pt idx="39605">
                  <c:v>7.36</c:v>
                </c:pt>
                <c:pt idx="39606">
                  <c:v>7.36</c:v>
                </c:pt>
                <c:pt idx="39607">
                  <c:v>7.35</c:v>
                </c:pt>
                <c:pt idx="39608">
                  <c:v>7.34</c:v>
                </c:pt>
                <c:pt idx="39609">
                  <c:v>7.33</c:v>
                </c:pt>
                <c:pt idx="39610">
                  <c:v>7.33</c:v>
                </c:pt>
                <c:pt idx="39611">
                  <c:v>7.33</c:v>
                </c:pt>
                <c:pt idx="39612">
                  <c:v>7.31</c:v>
                </c:pt>
                <c:pt idx="39613">
                  <c:v>7.31</c:v>
                </c:pt>
                <c:pt idx="39614">
                  <c:v>7.3</c:v>
                </c:pt>
                <c:pt idx="39615">
                  <c:v>7.28</c:v>
                </c:pt>
                <c:pt idx="39616">
                  <c:v>7.29</c:v>
                </c:pt>
                <c:pt idx="39617">
                  <c:v>7.27</c:v>
                </c:pt>
                <c:pt idx="39618">
                  <c:v>7.27</c:v>
                </c:pt>
                <c:pt idx="39619">
                  <c:v>7.25</c:v>
                </c:pt>
                <c:pt idx="39620">
                  <c:v>7.25</c:v>
                </c:pt>
                <c:pt idx="39621">
                  <c:v>7.25</c:v>
                </c:pt>
                <c:pt idx="39622">
                  <c:v>7.25</c:v>
                </c:pt>
                <c:pt idx="39623">
                  <c:v>7.24</c:v>
                </c:pt>
                <c:pt idx="39624">
                  <c:v>7.23</c:v>
                </c:pt>
                <c:pt idx="39625">
                  <c:v>7.21</c:v>
                </c:pt>
                <c:pt idx="39626">
                  <c:v>7.2</c:v>
                </c:pt>
                <c:pt idx="39627">
                  <c:v>7.19</c:v>
                </c:pt>
                <c:pt idx="39628">
                  <c:v>7.18</c:v>
                </c:pt>
                <c:pt idx="39629">
                  <c:v>7.18</c:v>
                </c:pt>
                <c:pt idx="39630">
                  <c:v>7.18</c:v>
                </c:pt>
                <c:pt idx="39631">
                  <c:v>7.18</c:v>
                </c:pt>
                <c:pt idx="39632">
                  <c:v>7.17</c:v>
                </c:pt>
                <c:pt idx="39633">
                  <c:v>7.16</c:v>
                </c:pt>
                <c:pt idx="39634">
                  <c:v>7.15</c:v>
                </c:pt>
                <c:pt idx="39635">
                  <c:v>7.15</c:v>
                </c:pt>
                <c:pt idx="39636">
                  <c:v>7.14</c:v>
                </c:pt>
                <c:pt idx="39637">
                  <c:v>7.13</c:v>
                </c:pt>
                <c:pt idx="39638">
                  <c:v>7.13</c:v>
                </c:pt>
                <c:pt idx="39639">
                  <c:v>7.12</c:v>
                </c:pt>
                <c:pt idx="39640">
                  <c:v>7.11</c:v>
                </c:pt>
                <c:pt idx="39641">
                  <c:v>7.1</c:v>
                </c:pt>
                <c:pt idx="39642">
                  <c:v>7.09</c:v>
                </c:pt>
                <c:pt idx="39643">
                  <c:v>7.09</c:v>
                </c:pt>
                <c:pt idx="39644">
                  <c:v>7.07</c:v>
                </c:pt>
                <c:pt idx="39645">
                  <c:v>7.06</c:v>
                </c:pt>
                <c:pt idx="39646">
                  <c:v>7.05</c:v>
                </c:pt>
                <c:pt idx="39647">
                  <c:v>7.04</c:v>
                </c:pt>
                <c:pt idx="39648">
                  <c:v>7.04</c:v>
                </c:pt>
                <c:pt idx="39649">
                  <c:v>7.04</c:v>
                </c:pt>
                <c:pt idx="39650">
                  <c:v>7.04</c:v>
                </c:pt>
                <c:pt idx="39651">
                  <c:v>7.02</c:v>
                </c:pt>
                <c:pt idx="39652">
                  <c:v>7.02</c:v>
                </c:pt>
                <c:pt idx="39653">
                  <c:v>7</c:v>
                </c:pt>
                <c:pt idx="39654">
                  <c:v>7</c:v>
                </c:pt>
                <c:pt idx="39655">
                  <c:v>6.99</c:v>
                </c:pt>
                <c:pt idx="39656">
                  <c:v>6.98</c:v>
                </c:pt>
                <c:pt idx="39657">
                  <c:v>6.98</c:v>
                </c:pt>
                <c:pt idx="39658">
                  <c:v>6.98</c:v>
                </c:pt>
                <c:pt idx="39659">
                  <c:v>6.97</c:v>
                </c:pt>
                <c:pt idx="39660">
                  <c:v>6.97</c:v>
                </c:pt>
                <c:pt idx="39661">
                  <c:v>6.96</c:v>
                </c:pt>
                <c:pt idx="39662">
                  <c:v>6.95</c:v>
                </c:pt>
                <c:pt idx="39663">
                  <c:v>6.95</c:v>
                </c:pt>
                <c:pt idx="39664">
                  <c:v>6.94</c:v>
                </c:pt>
                <c:pt idx="39665">
                  <c:v>6.95</c:v>
                </c:pt>
                <c:pt idx="39666">
                  <c:v>6.94</c:v>
                </c:pt>
                <c:pt idx="39667">
                  <c:v>6.93</c:v>
                </c:pt>
                <c:pt idx="39668">
                  <c:v>6.92</c:v>
                </c:pt>
                <c:pt idx="39669">
                  <c:v>6.93</c:v>
                </c:pt>
                <c:pt idx="39670">
                  <c:v>6.9</c:v>
                </c:pt>
                <c:pt idx="39671">
                  <c:v>6.89</c:v>
                </c:pt>
                <c:pt idx="39672">
                  <c:v>6.88</c:v>
                </c:pt>
                <c:pt idx="39673">
                  <c:v>6.86</c:v>
                </c:pt>
                <c:pt idx="39674">
                  <c:v>6.87</c:v>
                </c:pt>
                <c:pt idx="39675">
                  <c:v>6.85</c:v>
                </c:pt>
                <c:pt idx="39676">
                  <c:v>6.84</c:v>
                </c:pt>
                <c:pt idx="39677">
                  <c:v>6.83</c:v>
                </c:pt>
                <c:pt idx="39678">
                  <c:v>6.82</c:v>
                </c:pt>
                <c:pt idx="39679">
                  <c:v>6.81</c:v>
                </c:pt>
                <c:pt idx="39680">
                  <c:v>6.81</c:v>
                </c:pt>
                <c:pt idx="39681">
                  <c:v>6.8</c:v>
                </c:pt>
                <c:pt idx="39682">
                  <c:v>6.79</c:v>
                </c:pt>
                <c:pt idx="39683">
                  <c:v>6.78</c:v>
                </c:pt>
                <c:pt idx="39684">
                  <c:v>6.77</c:v>
                </c:pt>
                <c:pt idx="39685">
                  <c:v>6.75</c:v>
                </c:pt>
                <c:pt idx="39686">
                  <c:v>6.75</c:v>
                </c:pt>
                <c:pt idx="39687">
                  <c:v>6.74</c:v>
                </c:pt>
                <c:pt idx="39688">
                  <c:v>6.73</c:v>
                </c:pt>
                <c:pt idx="39689">
                  <c:v>6.72</c:v>
                </c:pt>
                <c:pt idx="39690">
                  <c:v>6.71</c:v>
                </c:pt>
                <c:pt idx="39691">
                  <c:v>6.7</c:v>
                </c:pt>
                <c:pt idx="39692">
                  <c:v>6.69</c:v>
                </c:pt>
                <c:pt idx="39693">
                  <c:v>6.67</c:v>
                </c:pt>
                <c:pt idx="39694">
                  <c:v>6.66</c:v>
                </c:pt>
                <c:pt idx="39695">
                  <c:v>6.66</c:v>
                </c:pt>
                <c:pt idx="39696">
                  <c:v>6.65</c:v>
                </c:pt>
                <c:pt idx="39697">
                  <c:v>6.63</c:v>
                </c:pt>
                <c:pt idx="39698">
                  <c:v>6.61</c:v>
                </c:pt>
                <c:pt idx="39699">
                  <c:v>6.6</c:v>
                </c:pt>
                <c:pt idx="39700">
                  <c:v>6.6</c:v>
                </c:pt>
                <c:pt idx="39701">
                  <c:v>6.59</c:v>
                </c:pt>
                <c:pt idx="39702">
                  <c:v>6.58</c:v>
                </c:pt>
                <c:pt idx="39703">
                  <c:v>6.57</c:v>
                </c:pt>
                <c:pt idx="39704">
                  <c:v>6.56</c:v>
                </c:pt>
                <c:pt idx="39705">
                  <c:v>6.54</c:v>
                </c:pt>
                <c:pt idx="39706">
                  <c:v>6.53</c:v>
                </c:pt>
                <c:pt idx="39707">
                  <c:v>6.51</c:v>
                </c:pt>
                <c:pt idx="39708">
                  <c:v>6.51</c:v>
                </c:pt>
                <c:pt idx="39709">
                  <c:v>6.49</c:v>
                </c:pt>
                <c:pt idx="39710">
                  <c:v>6.48</c:v>
                </c:pt>
                <c:pt idx="39711">
                  <c:v>6.47</c:v>
                </c:pt>
                <c:pt idx="39712">
                  <c:v>6.45</c:v>
                </c:pt>
                <c:pt idx="39713">
                  <c:v>6.44</c:v>
                </c:pt>
                <c:pt idx="39714">
                  <c:v>6.42</c:v>
                </c:pt>
                <c:pt idx="39715">
                  <c:v>6.41</c:v>
                </c:pt>
                <c:pt idx="39716">
                  <c:v>6.41</c:v>
                </c:pt>
                <c:pt idx="39717">
                  <c:v>6.39</c:v>
                </c:pt>
                <c:pt idx="39718">
                  <c:v>6.38</c:v>
                </c:pt>
                <c:pt idx="39719">
                  <c:v>6.37</c:v>
                </c:pt>
                <c:pt idx="39720">
                  <c:v>6.36</c:v>
                </c:pt>
                <c:pt idx="39721">
                  <c:v>6.34</c:v>
                </c:pt>
                <c:pt idx="39722">
                  <c:v>6.33</c:v>
                </c:pt>
                <c:pt idx="39723">
                  <c:v>6.31</c:v>
                </c:pt>
                <c:pt idx="39724">
                  <c:v>6.3</c:v>
                </c:pt>
                <c:pt idx="39725">
                  <c:v>6.29</c:v>
                </c:pt>
                <c:pt idx="39726">
                  <c:v>6.28</c:v>
                </c:pt>
                <c:pt idx="39727">
                  <c:v>6.27</c:v>
                </c:pt>
                <c:pt idx="39728">
                  <c:v>6.25</c:v>
                </c:pt>
                <c:pt idx="39729">
                  <c:v>6.24</c:v>
                </c:pt>
                <c:pt idx="39730">
                  <c:v>6.23</c:v>
                </c:pt>
                <c:pt idx="39731">
                  <c:v>6.21</c:v>
                </c:pt>
                <c:pt idx="39732">
                  <c:v>6.2</c:v>
                </c:pt>
                <c:pt idx="39733">
                  <c:v>6.18</c:v>
                </c:pt>
                <c:pt idx="39734">
                  <c:v>6.16</c:v>
                </c:pt>
                <c:pt idx="39735">
                  <c:v>6.15</c:v>
                </c:pt>
                <c:pt idx="39736">
                  <c:v>6.13</c:v>
                </c:pt>
                <c:pt idx="39737">
                  <c:v>6.13</c:v>
                </c:pt>
                <c:pt idx="39738">
                  <c:v>6.11</c:v>
                </c:pt>
                <c:pt idx="39739">
                  <c:v>6.09</c:v>
                </c:pt>
                <c:pt idx="39740">
                  <c:v>6.08</c:v>
                </c:pt>
                <c:pt idx="39741">
                  <c:v>6.07</c:v>
                </c:pt>
                <c:pt idx="39742">
                  <c:v>6.05</c:v>
                </c:pt>
                <c:pt idx="39743">
                  <c:v>6.03</c:v>
                </c:pt>
                <c:pt idx="39744">
                  <c:v>6.01</c:v>
                </c:pt>
                <c:pt idx="39745">
                  <c:v>6</c:v>
                </c:pt>
                <c:pt idx="39746">
                  <c:v>5.98</c:v>
                </c:pt>
                <c:pt idx="39747">
                  <c:v>5.97</c:v>
                </c:pt>
                <c:pt idx="39748">
                  <c:v>5.95</c:v>
                </c:pt>
                <c:pt idx="39749">
                  <c:v>5.93</c:v>
                </c:pt>
                <c:pt idx="39750">
                  <c:v>5.91</c:v>
                </c:pt>
                <c:pt idx="39751">
                  <c:v>5.9</c:v>
                </c:pt>
                <c:pt idx="39752">
                  <c:v>5.89</c:v>
                </c:pt>
                <c:pt idx="39753">
                  <c:v>5.87</c:v>
                </c:pt>
                <c:pt idx="39754">
                  <c:v>5.86</c:v>
                </c:pt>
                <c:pt idx="39755">
                  <c:v>5.84</c:v>
                </c:pt>
                <c:pt idx="39756">
                  <c:v>5.82</c:v>
                </c:pt>
                <c:pt idx="39757">
                  <c:v>5.8</c:v>
                </c:pt>
                <c:pt idx="39758">
                  <c:v>5.79</c:v>
                </c:pt>
                <c:pt idx="39759">
                  <c:v>5.77</c:v>
                </c:pt>
                <c:pt idx="39760">
                  <c:v>5.76</c:v>
                </c:pt>
                <c:pt idx="39761">
                  <c:v>5.74</c:v>
                </c:pt>
                <c:pt idx="39762">
                  <c:v>5.72</c:v>
                </c:pt>
                <c:pt idx="39763">
                  <c:v>5.71</c:v>
                </c:pt>
                <c:pt idx="39764">
                  <c:v>5.7</c:v>
                </c:pt>
                <c:pt idx="39765">
                  <c:v>5.68</c:v>
                </c:pt>
                <c:pt idx="39766">
                  <c:v>5.66</c:v>
                </c:pt>
                <c:pt idx="39767">
                  <c:v>5.65</c:v>
                </c:pt>
                <c:pt idx="39768">
                  <c:v>5.63</c:v>
                </c:pt>
                <c:pt idx="39769">
                  <c:v>5.62</c:v>
                </c:pt>
                <c:pt idx="39770">
                  <c:v>5.6</c:v>
                </c:pt>
                <c:pt idx="39771">
                  <c:v>5.59</c:v>
                </c:pt>
                <c:pt idx="39772">
                  <c:v>5.57</c:v>
                </c:pt>
                <c:pt idx="39773">
                  <c:v>5.55</c:v>
                </c:pt>
                <c:pt idx="39774">
                  <c:v>5.54</c:v>
                </c:pt>
                <c:pt idx="39775">
                  <c:v>5.52</c:v>
                </c:pt>
                <c:pt idx="39776">
                  <c:v>5.51</c:v>
                </c:pt>
                <c:pt idx="39777">
                  <c:v>5.5</c:v>
                </c:pt>
                <c:pt idx="39778">
                  <c:v>5.48</c:v>
                </c:pt>
                <c:pt idx="39779">
                  <c:v>5.47</c:v>
                </c:pt>
                <c:pt idx="39780">
                  <c:v>5.46</c:v>
                </c:pt>
                <c:pt idx="39781">
                  <c:v>5.44</c:v>
                </c:pt>
                <c:pt idx="39782">
                  <c:v>5.43</c:v>
                </c:pt>
                <c:pt idx="39783">
                  <c:v>5.41</c:v>
                </c:pt>
                <c:pt idx="39784">
                  <c:v>5.39</c:v>
                </c:pt>
                <c:pt idx="39785">
                  <c:v>5.38</c:v>
                </c:pt>
                <c:pt idx="39786">
                  <c:v>5.36</c:v>
                </c:pt>
                <c:pt idx="39787">
                  <c:v>5.34</c:v>
                </c:pt>
                <c:pt idx="39788">
                  <c:v>5.33</c:v>
                </c:pt>
                <c:pt idx="39789">
                  <c:v>5.32</c:v>
                </c:pt>
                <c:pt idx="39790">
                  <c:v>5.29</c:v>
                </c:pt>
                <c:pt idx="39791">
                  <c:v>5.28</c:v>
                </c:pt>
                <c:pt idx="39792">
                  <c:v>5.27</c:v>
                </c:pt>
                <c:pt idx="39793">
                  <c:v>5.25</c:v>
                </c:pt>
                <c:pt idx="39794">
                  <c:v>5.25</c:v>
                </c:pt>
                <c:pt idx="39795">
                  <c:v>5.23</c:v>
                </c:pt>
                <c:pt idx="39796">
                  <c:v>5.23</c:v>
                </c:pt>
                <c:pt idx="39797">
                  <c:v>5.21</c:v>
                </c:pt>
                <c:pt idx="39798">
                  <c:v>5.19</c:v>
                </c:pt>
                <c:pt idx="39799">
                  <c:v>5.17</c:v>
                </c:pt>
                <c:pt idx="39800">
                  <c:v>5.16</c:v>
                </c:pt>
                <c:pt idx="39801">
                  <c:v>5.14</c:v>
                </c:pt>
                <c:pt idx="39802">
                  <c:v>5.13</c:v>
                </c:pt>
                <c:pt idx="39803">
                  <c:v>5.1100000000000003</c:v>
                </c:pt>
                <c:pt idx="39804">
                  <c:v>5.09</c:v>
                </c:pt>
                <c:pt idx="39805">
                  <c:v>5.08</c:v>
                </c:pt>
                <c:pt idx="39806">
                  <c:v>5.0599999999999996</c:v>
                </c:pt>
                <c:pt idx="39807">
                  <c:v>5.05</c:v>
                </c:pt>
                <c:pt idx="39808">
                  <c:v>5.04</c:v>
                </c:pt>
                <c:pt idx="39809">
                  <c:v>5.04</c:v>
                </c:pt>
                <c:pt idx="39810">
                  <c:v>5.04</c:v>
                </c:pt>
                <c:pt idx="39811">
                  <c:v>5.0199999999999996</c:v>
                </c:pt>
                <c:pt idx="39812">
                  <c:v>5.0199999999999996</c:v>
                </c:pt>
                <c:pt idx="39813">
                  <c:v>5</c:v>
                </c:pt>
                <c:pt idx="39814">
                  <c:v>4.9800000000000004</c:v>
                </c:pt>
                <c:pt idx="39815">
                  <c:v>4.97</c:v>
                </c:pt>
                <c:pt idx="39816">
                  <c:v>4.95</c:v>
                </c:pt>
                <c:pt idx="39817">
                  <c:v>4.9400000000000004</c:v>
                </c:pt>
                <c:pt idx="39818">
                  <c:v>4.93</c:v>
                </c:pt>
                <c:pt idx="39819">
                  <c:v>4.91</c:v>
                </c:pt>
                <c:pt idx="39820">
                  <c:v>4.9000000000000004</c:v>
                </c:pt>
                <c:pt idx="39821">
                  <c:v>4.88</c:v>
                </c:pt>
                <c:pt idx="39822">
                  <c:v>4.8499999999999996</c:v>
                </c:pt>
                <c:pt idx="39823">
                  <c:v>4.84</c:v>
                </c:pt>
                <c:pt idx="39824">
                  <c:v>4.83</c:v>
                </c:pt>
                <c:pt idx="39825">
                  <c:v>4.82</c:v>
                </c:pt>
                <c:pt idx="39826">
                  <c:v>4.8</c:v>
                </c:pt>
                <c:pt idx="39827">
                  <c:v>4.79</c:v>
                </c:pt>
                <c:pt idx="39828">
                  <c:v>4.78</c:v>
                </c:pt>
                <c:pt idx="39829">
                  <c:v>4.7699999999999996</c:v>
                </c:pt>
                <c:pt idx="39830">
                  <c:v>4.75</c:v>
                </c:pt>
                <c:pt idx="39831">
                  <c:v>4.74</c:v>
                </c:pt>
                <c:pt idx="39832">
                  <c:v>4.7300000000000004</c:v>
                </c:pt>
                <c:pt idx="39833">
                  <c:v>4.72</c:v>
                </c:pt>
                <c:pt idx="39834">
                  <c:v>4.71</c:v>
                </c:pt>
                <c:pt idx="39835">
                  <c:v>4.7</c:v>
                </c:pt>
                <c:pt idx="39836">
                  <c:v>4.6900000000000004</c:v>
                </c:pt>
                <c:pt idx="39837">
                  <c:v>4.68</c:v>
                </c:pt>
                <c:pt idx="39838">
                  <c:v>4.67</c:v>
                </c:pt>
                <c:pt idx="39839">
                  <c:v>4.66</c:v>
                </c:pt>
                <c:pt idx="39840">
                  <c:v>4.6500000000000004</c:v>
                </c:pt>
                <c:pt idx="39841">
                  <c:v>4.63</c:v>
                </c:pt>
                <c:pt idx="39842">
                  <c:v>4.63</c:v>
                </c:pt>
                <c:pt idx="39843">
                  <c:v>4.6100000000000003</c:v>
                </c:pt>
                <c:pt idx="39844">
                  <c:v>4.6100000000000003</c:v>
                </c:pt>
                <c:pt idx="39845">
                  <c:v>4.5999999999999996</c:v>
                </c:pt>
                <c:pt idx="39846">
                  <c:v>4.59</c:v>
                </c:pt>
                <c:pt idx="39847">
                  <c:v>4.58</c:v>
                </c:pt>
                <c:pt idx="39848">
                  <c:v>4.5599999999999996</c:v>
                </c:pt>
                <c:pt idx="39849">
                  <c:v>4.5599999999999996</c:v>
                </c:pt>
                <c:pt idx="39850">
                  <c:v>4.55</c:v>
                </c:pt>
                <c:pt idx="39851">
                  <c:v>4.54</c:v>
                </c:pt>
                <c:pt idx="39852">
                  <c:v>4.53</c:v>
                </c:pt>
                <c:pt idx="39853">
                  <c:v>4.5199999999999996</c:v>
                </c:pt>
                <c:pt idx="39854">
                  <c:v>4.51</c:v>
                </c:pt>
                <c:pt idx="39855">
                  <c:v>4.5</c:v>
                </c:pt>
                <c:pt idx="39856">
                  <c:v>4.49</c:v>
                </c:pt>
                <c:pt idx="39857">
                  <c:v>4.49</c:v>
                </c:pt>
                <c:pt idx="39858">
                  <c:v>4.47</c:v>
                </c:pt>
                <c:pt idx="39859">
                  <c:v>4.47</c:v>
                </c:pt>
                <c:pt idx="39860">
                  <c:v>4.46</c:v>
                </c:pt>
                <c:pt idx="39861">
                  <c:v>4.45</c:v>
                </c:pt>
                <c:pt idx="39862">
                  <c:v>4.4400000000000004</c:v>
                </c:pt>
                <c:pt idx="39863">
                  <c:v>4.4400000000000004</c:v>
                </c:pt>
                <c:pt idx="39864">
                  <c:v>4.43</c:v>
                </c:pt>
                <c:pt idx="39865">
                  <c:v>4.42</c:v>
                </c:pt>
                <c:pt idx="39866">
                  <c:v>4.41</c:v>
                </c:pt>
                <c:pt idx="39867">
                  <c:v>4.4000000000000004</c:v>
                </c:pt>
                <c:pt idx="39868">
                  <c:v>4.3899999999999997</c:v>
                </c:pt>
                <c:pt idx="39869">
                  <c:v>4.3899999999999997</c:v>
                </c:pt>
                <c:pt idx="39870">
                  <c:v>4.38</c:v>
                </c:pt>
                <c:pt idx="39871">
                  <c:v>4.37</c:v>
                </c:pt>
                <c:pt idx="39872">
                  <c:v>4.37</c:v>
                </c:pt>
                <c:pt idx="39873">
                  <c:v>4.3600000000000003</c:v>
                </c:pt>
                <c:pt idx="39874">
                  <c:v>4.3499999999999996</c:v>
                </c:pt>
                <c:pt idx="39875">
                  <c:v>4.34</c:v>
                </c:pt>
                <c:pt idx="39876">
                  <c:v>4.33</c:v>
                </c:pt>
                <c:pt idx="39877">
                  <c:v>4.32</c:v>
                </c:pt>
                <c:pt idx="39878">
                  <c:v>4.32</c:v>
                </c:pt>
                <c:pt idx="39879">
                  <c:v>4.3099999999999996</c:v>
                </c:pt>
                <c:pt idx="39880">
                  <c:v>4.3099999999999996</c:v>
                </c:pt>
                <c:pt idx="39881">
                  <c:v>4.3</c:v>
                </c:pt>
                <c:pt idx="39882">
                  <c:v>4.29</c:v>
                </c:pt>
                <c:pt idx="39883">
                  <c:v>4.28</c:v>
                </c:pt>
                <c:pt idx="39884">
                  <c:v>4.2699999999999996</c:v>
                </c:pt>
                <c:pt idx="39885">
                  <c:v>4.2699999999999996</c:v>
                </c:pt>
                <c:pt idx="39886">
                  <c:v>4.26</c:v>
                </c:pt>
                <c:pt idx="39887">
                  <c:v>4.25</c:v>
                </c:pt>
                <c:pt idx="39888">
                  <c:v>4.24</c:v>
                </c:pt>
                <c:pt idx="39889">
                  <c:v>4.24</c:v>
                </c:pt>
                <c:pt idx="39890">
                  <c:v>4.2300000000000004</c:v>
                </c:pt>
                <c:pt idx="39891">
                  <c:v>4.22</c:v>
                </c:pt>
                <c:pt idx="39892">
                  <c:v>4.21</c:v>
                </c:pt>
                <c:pt idx="39893">
                  <c:v>4.21</c:v>
                </c:pt>
                <c:pt idx="39894">
                  <c:v>4.2</c:v>
                </c:pt>
                <c:pt idx="39895">
                  <c:v>4.2</c:v>
                </c:pt>
                <c:pt idx="39896">
                  <c:v>4.1900000000000004</c:v>
                </c:pt>
                <c:pt idx="39897">
                  <c:v>4.18</c:v>
                </c:pt>
                <c:pt idx="39898">
                  <c:v>4.18</c:v>
                </c:pt>
                <c:pt idx="39899">
                  <c:v>4.17</c:v>
                </c:pt>
                <c:pt idx="39900">
                  <c:v>4.16</c:v>
                </c:pt>
                <c:pt idx="39901">
                  <c:v>4.1500000000000004</c:v>
                </c:pt>
                <c:pt idx="39902">
                  <c:v>4.1500000000000004</c:v>
                </c:pt>
                <c:pt idx="39903">
                  <c:v>4.1500000000000004</c:v>
                </c:pt>
                <c:pt idx="39904">
                  <c:v>4.1399999999999997</c:v>
                </c:pt>
                <c:pt idx="39905">
                  <c:v>4.13</c:v>
                </c:pt>
                <c:pt idx="39906">
                  <c:v>4.12</c:v>
                </c:pt>
                <c:pt idx="39907">
                  <c:v>4.12</c:v>
                </c:pt>
                <c:pt idx="39908">
                  <c:v>4.1100000000000003</c:v>
                </c:pt>
                <c:pt idx="39909">
                  <c:v>4.0999999999999996</c:v>
                </c:pt>
                <c:pt idx="39910">
                  <c:v>4.0999999999999996</c:v>
                </c:pt>
                <c:pt idx="39911">
                  <c:v>4.09</c:v>
                </c:pt>
                <c:pt idx="39912">
                  <c:v>4.08</c:v>
                </c:pt>
                <c:pt idx="39913">
                  <c:v>4.07</c:v>
                </c:pt>
                <c:pt idx="39914">
                  <c:v>4.07</c:v>
                </c:pt>
                <c:pt idx="39915">
                  <c:v>4.0599999999999996</c:v>
                </c:pt>
                <c:pt idx="39916">
                  <c:v>4.0599999999999996</c:v>
                </c:pt>
                <c:pt idx="39917">
                  <c:v>4.05</c:v>
                </c:pt>
                <c:pt idx="39918">
                  <c:v>4.04</c:v>
                </c:pt>
                <c:pt idx="39919">
                  <c:v>4.03</c:v>
                </c:pt>
                <c:pt idx="39920">
                  <c:v>4.0199999999999996</c:v>
                </c:pt>
                <c:pt idx="39921">
                  <c:v>4.0199999999999996</c:v>
                </c:pt>
                <c:pt idx="39922">
                  <c:v>4.01</c:v>
                </c:pt>
                <c:pt idx="39923">
                  <c:v>4.01</c:v>
                </c:pt>
                <c:pt idx="39924">
                  <c:v>4</c:v>
                </c:pt>
                <c:pt idx="39925">
                  <c:v>3.99</c:v>
                </c:pt>
                <c:pt idx="39926">
                  <c:v>3.99</c:v>
                </c:pt>
                <c:pt idx="39927">
                  <c:v>3.98</c:v>
                </c:pt>
                <c:pt idx="39928">
                  <c:v>3.97</c:v>
                </c:pt>
                <c:pt idx="39929">
                  <c:v>3.97</c:v>
                </c:pt>
                <c:pt idx="39930">
                  <c:v>3.96</c:v>
                </c:pt>
                <c:pt idx="39931">
                  <c:v>3.96</c:v>
                </c:pt>
                <c:pt idx="39932">
                  <c:v>3.96</c:v>
                </c:pt>
                <c:pt idx="39933">
                  <c:v>3.95</c:v>
                </c:pt>
                <c:pt idx="39934">
                  <c:v>3.94</c:v>
                </c:pt>
                <c:pt idx="39935">
                  <c:v>3.94</c:v>
                </c:pt>
                <c:pt idx="39936">
                  <c:v>3.94</c:v>
                </c:pt>
                <c:pt idx="39937">
                  <c:v>3.92</c:v>
                </c:pt>
                <c:pt idx="39938">
                  <c:v>3.92</c:v>
                </c:pt>
                <c:pt idx="39939">
                  <c:v>3.91</c:v>
                </c:pt>
                <c:pt idx="39940">
                  <c:v>3.91</c:v>
                </c:pt>
                <c:pt idx="39941">
                  <c:v>3.91</c:v>
                </c:pt>
                <c:pt idx="39942">
                  <c:v>3.9</c:v>
                </c:pt>
                <c:pt idx="39943">
                  <c:v>3.9</c:v>
                </c:pt>
                <c:pt idx="39944">
                  <c:v>3.89</c:v>
                </c:pt>
                <c:pt idx="39945">
                  <c:v>3.89</c:v>
                </c:pt>
                <c:pt idx="39946">
                  <c:v>3.88</c:v>
                </c:pt>
                <c:pt idx="39947">
                  <c:v>3.88</c:v>
                </c:pt>
                <c:pt idx="39948">
                  <c:v>3.87</c:v>
                </c:pt>
                <c:pt idx="39949">
                  <c:v>3.86</c:v>
                </c:pt>
                <c:pt idx="39950">
                  <c:v>3.86</c:v>
                </c:pt>
                <c:pt idx="39951">
                  <c:v>3.86</c:v>
                </c:pt>
                <c:pt idx="39952">
                  <c:v>3.85</c:v>
                </c:pt>
                <c:pt idx="39953">
                  <c:v>3.85</c:v>
                </c:pt>
                <c:pt idx="39954">
                  <c:v>3.85</c:v>
                </c:pt>
                <c:pt idx="39955">
                  <c:v>3.84</c:v>
                </c:pt>
                <c:pt idx="39956">
                  <c:v>3.83</c:v>
                </c:pt>
                <c:pt idx="39957">
                  <c:v>3.83</c:v>
                </c:pt>
                <c:pt idx="39958">
                  <c:v>3.83</c:v>
                </c:pt>
                <c:pt idx="39959">
                  <c:v>3.82</c:v>
                </c:pt>
                <c:pt idx="39960">
                  <c:v>3.82</c:v>
                </c:pt>
                <c:pt idx="39961">
                  <c:v>3.81</c:v>
                </c:pt>
                <c:pt idx="39962">
                  <c:v>3.81</c:v>
                </c:pt>
                <c:pt idx="39963">
                  <c:v>3.8</c:v>
                </c:pt>
                <c:pt idx="39964">
                  <c:v>3.8</c:v>
                </c:pt>
                <c:pt idx="39965">
                  <c:v>3.8</c:v>
                </c:pt>
                <c:pt idx="39966">
                  <c:v>3.79</c:v>
                </c:pt>
                <c:pt idx="39967">
                  <c:v>3.78</c:v>
                </c:pt>
                <c:pt idx="39968">
                  <c:v>3.78</c:v>
                </c:pt>
                <c:pt idx="39969">
                  <c:v>3.77</c:v>
                </c:pt>
                <c:pt idx="39970">
                  <c:v>3.77</c:v>
                </c:pt>
                <c:pt idx="39971">
                  <c:v>3.76</c:v>
                </c:pt>
                <c:pt idx="39972">
                  <c:v>3.76</c:v>
                </c:pt>
                <c:pt idx="39973">
                  <c:v>3.75</c:v>
                </c:pt>
                <c:pt idx="39974">
                  <c:v>3.74</c:v>
                </c:pt>
                <c:pt idx="39975">
                  <c:v>3.73</c:v>
                </c:pt>
                <c:pt idx="39976">
                  <c:v>3.72</c:v>
                </c:pt>
                <c:pt idx="39977">
                  <c:v>3.71</c:v>
                </c:pt>
                <c:pt idx="39978">
                  <c:v>3.71</c:v>
                </c:pt>
                <c:pt idx="39979">
                  <c:v>3.7</c:v>
                </c:pt>
                <c:pt idx="39980">
                  <c:v>3.7</c:v>
                </c:pt>
                <c:pt idx="39981">
                  <c:v>3.69</c:v>
                </c:pt>
                <c:pt idx="39982">
                  <c:v>3.68</c:v>
                </c:pt>
                <c:pt idx="39983">
                  <c:v>3.68</c:v>
                </c:pt>
                <c:pt idx="39984">
                  <c:v>3.68</c:v>
                </c:pt>
                <c:pt idx="39985">
                  <c:v>3.68</c:v>
                </c:pt>
                <c:pt idx="39986">
                  <c:v>3.67</c:v>
                </c:pt>
                <c:pt idx="39987">
                  <c:v>3.66</c:v>
                </c:pt>
                <c:pt idx="39988">
                  <c:v>3.65</c:v>
                </c:pt>
                <c:pt idx="39989">
                  <c:v>3.65</c:v>
                </c:pt>
                <c:pt idx="39990">
                  <c:v>3.64</c:v>
                </c:pt>
                <c:pt idx="39991">
                  <c:v>3.63</c:v>
                </c:pt>
                <c:pt idx="39992">
                  <c:v>3.64</c:v>
                </c:pt>
                <c:pt idx="39993">
                  <c:v>3.63</c:v>
                </c:pt>
                <c:pt idx="39994">
                  <c:v>3.62</c:v>
                </c:pt>
                <c:pt idx="39995">
                  <c:v>3.62</c:v>
                </c:pt>
                <c:pt idx="39996">
                  <c:v>3.61</c:v>
                </c:pt>
                <c:pt idx="39997">
                  <c:v>3.61</c:v>
                </c:pt>
                <c:pt idx="39998">
                  <c:v>3.6</c:v>
                </c:pt>
                <c:pt idx="39999">
                  <c:v>3.59</c:v>
                </c:pt>
                <c:pt idx="40000">
                  <c:v>3.59</c:v>
                </c:pt>
                <c:pt idx="40001">
                  <c:v>3.58</c:v>
                </c:pt>
                <c:pt idx="40002">
                  <c:v>3.58</c:v>
                </c:pt>
                <c:pt idx="40003">
                  <c:v>3.57</c:v>
                </c:pt>
                <c:pt idx="40004">
                  <c:v>3.57</c:v>
                </c:pt>
                <c:pt idx="40005">
                  <c:v>3.56</c:v>
                </c:pt>
                <c:pt idx="40006">
                  <c:v>3.56</c:v>
                </c:pt>
                <c:pt idx="40007">
                  <c:v>3.55</c:v>
                </c:pt>
                <c:pt idx="40008">
                  <c:v>3.55</c:v>
                </c:pt>
                <c:pt idx="40009">
                  <c:v>3.54</c:v>
                </c:pt>
                <c:pt idx="40010">
                  <c:v>3.54</c:v>
                </c:pt>
                <c:pt idx="40011">
                  <c:v>3.54</c:v>
                </c:pt>
                <c:pt idx="40012">
                  <c:v>3.53</c:v>
                </c:pt>
                <c:pt idx="40013">
                  <c:v>3.53</c:v>
                </c:pt>
                <c:pt idx="40014">
                  <c:v>3.53</c:v>
                </c:pt>
                <c:pt idx="40015">
                  <c:v>3.52</c:v>
                </c:pt>
                <c:pt idx="40016">
                  <c:v>3.52</c:v>
                </c:pt>
                <c:pt idx="40017">
                  <c:v>3.52</c:v>
                </c:pt>
                <c:pt idx="40018">
                  <c:v>3.52</c:v>
                </c:pt>
                <c:pt idx="40019">
                  <c:v>3.51</c:v>
                </c:pt>
                <c:pt idx="40020">
                  <c:v>3.51</c:v>
                </c:pt>
                <c:pt idx="40021">
                  <c:v>3.5</c:v>
                </c:pt>
                <c:pt idx="40022">
                  <c:v>3.49</c:v>
                </c:pt>
                <c:pt idx="40023">
                  <c:v>3.49</c:v>
                </c:pt>
                <c:pt idx="40024">
                  <c:v>3.49</c:v>
                </c:pt>
                <c:pt idx="40025">
                  <c:v>3.49</c:v>
                </c:pt>
                <c:pt idx="40026">
                  <c:v>3.49</c:v>
                </c:pt>
                <c:pt idx="40027">
                  <c:v>3.49</c:v>
                </c:pt>
                <c:pt idx="40028">
                  <c:v>3.48</c:v>
                </c:pt>
                <c:pt idx="40029">
                  <c:v>3.48</c:v>
                </c:pt>
                <c:pt idx="40030">
                  <c:v>3.48</c:v>
                </c:pt>
                <c:pt idx="40031">
                  <c:v>3.48</c:v>
                </c:pt>
                <c:pt idx="40032">
                  <c:v>3.48</c:v>
                </c:pt>
                <c:pt idx="40033">
                  <c:v>3.47</c:v>
                </c:pt>
                <c:pt idx="40034">
                  <c:v>3.48</c:v>
                </c:pt>
                <c:pt idx="40035">
                  <c:v>3.47</c:v>
                </c:pt>
                <c:pt idx="40036">
                  <c:v>3.47</c:v>
                </c:pt>
                <c:pt idx="40037">
                  <c:v>3.47</c:v>
                </c:pt>
                <c:pt idx="40038">
                  <c:v>3.47</c:v>
                </c:pt>
                <c:pt idx="40039">
                  <c:v>3.47</c:v>
                </c:pt>
                <c:pt idx="40040">
                  <c:v>3.47</c:v>
                </c:pt>
                <c:pt idx="40041">
                  <c:v>3.47</c:v>
                </c:pt>
                <c:pt idx="40042">
                  <c:v>3.47</c:v>
                </c:pt>
                <c:pt idx="40043">
                  <c:v>3.47</c:v>
                </c:pt>
                <c:pt idx="40044">
                  <c:v>3.47</c:v>
                </c:pt>
                <c:pt idx="40045">
                  <c:v>3.47</c:v>
                </c:pt>
                <c:pt idx="40046">
                  <c:v>3.46</c:v>
                </c:pt>
                <c:pt idx="40047">
                  <c:v>3.46</c:v>
                </c:pt>
                <c:pt idx="40048">
                  <c:v>3.46</c:v>
                </c:pt>
                <c:pt idx="40049">
                  <c:v>3.46</c:v>
                </c:pt>
                <c:pt idx="40050">
                  <c:v>3.46</c:v>
                </c:pt>
                <c:pt idx="40051">
                  <c:v>3.46</c:v>
                </c:pt>
                <c:pt idx="40052">
                  <c:v>3.46</c:v>
                </c:pt>
                <c:pt idx="40053">
                  <c:v>3.46</c:v>
                </c:pt>
                <c:pt idx="40054">
                  <c:v>3.46</c:v>
                </c:pt>
                <c:pt idx="40055">
                  <c:v>3.46</c:v>
                </c:pt>
                <c:pt idx="40056">
                  <c:v>3.47</c:v>
                </c:pt>
                <c:pt idx="40057">
                  <c:v>3.47</c:v>
                </c:pt>
                <c:pt idx="40058">
                  <c:v>3.46</c:v>
                </c:pt>
                <c:pt idx="40059">
                  <c:v>3.47</c:v>
                </c:pt>
                <c:pt idx="40060">
                  <c:v>3.47</c:v>
                </c:pt>
                <c:pt idx="40061">
                  <c:v>3.47</c:v>
                </c:pt>
                <c:pt idx="40062">
                  <c:v>3.47</c:v>
                </c:pt>
                <c:pt idx="40063">
                  <c:v>3.47</c:v>
                </c:pt>
                <c:pt idx="40064">
                  <c:v>3.48</c:v>
                </c:pt>
                <c:pt idx="40065">
                  <c:v>3.48</c:v>
                </c:pt>
                <c:pt idx="40066">
                  <c:v>3.48</c:v>
                </c:pt>
                <c:pt idx="40067">
                  <c:v>3.49</c:v>
                </c:pt>
                <c:pt idx="40068">
                  <c:v>3.49</c:v>
                </c:pt>
                <c:pt idx="40069">
                  <c:v>3.49</c:v>
                </c:pt>
                <c:pt idx="40070">
                  <c:v>3.49</c:v>
                </c:pt>
                <c:pt idx="40071">
                  <c:v>3.49</c:v>
                </c:pt>
                <c:pt idx="40072">
                  <c:v>3.49</c:v>
                </c:pt>
                <c:pt idx="40073">
                  <c:v>3.49</c:v>
                </c:pt>
                <c:pt idx="40074">
                  <c:v>3.5</c:v>
                </c:pt>
                <c:pt idx="40075">
                  <c:v>3.5</c:v>
                </c:pt>
                <c:pt idx="40076">
                  <c:v>3.5</c:v>
                </c:pt>
                <c:pt idx="40077">
                  <c:v>3.5</c:v>
                </c:pt>
                <c:pt idx="40078">
                  <c:v>3.5</c:v>
                </c:pt>
                <c:pt idx="40079">
                  <c:v>3.5</c:v>
                </c:pt>
                <c:pt idx="40080">
                  <c:v>3.5</c:v>
                </c:pt>
                <c:pt idx="40081">
                  <c:v>3.5</c:v>
                </c:pt>
                <c:pt idx="40082">
                  <c:v>3.5</c:v>
                </c:pt>
                <c:pt idx="40083">
                  <c:v>3.51</c:v>
                </c:pt>
                <c:pt idx="40084">
                  <c:v>3.51</c:v>
                </c:pt>
                <c:pt idx="40085">
                  <c:v>3.51</c:v>
                </c:pt>
                <c:pt idx="40086">
                  <c:v>3.51</c:v>
                </c:pt>
                <c:pt idx="40087">
                  <c:v>3.51</c:v>
                </c:pt>
                <c:pt idx="40088">
                  <c:v>3.51</c:v>
                </c:pt>
                <c:pt idx="40089">
                  <c:v>3.51</c:v>
                </c:pt>
                <c:pt idx="40090">
                  <c:v>3.51</c:v>
                </c:pt>
                <c:pt idx="40091">
                  <c:v>3.51</c:v>
                </c:pt>
                <c:pt idx="40092">
                  <c:v>3.52</c:v>
                </c:pt>
                <c:pt idx="40093">
                  <c:v>3.52</c:v>
                </c:pt>
                <c:pt idx="40094">
                  <c:v>3.52</c:v>
                </c:pt>
                <c:pt idx="40095">
                  <c:v>3.52</c:v>
                </c:pt>
                <c:pt idx="40096">
                  <c:v>3.52</c:v>
                </c:pt>
                <c:pt idx="40097">
                  <c:v>3.52</c:v>
                </c:pt>
                <c:pt idx="40098">
                  <c:v>3.52</c:v>
                </c:pt>
                <c:pt idx="40099">
                  <c:v>3.52</c:v>
                </c:pt>
                <c:pt idx="40100">
                  <c:v>3.52</c:v>
                </c:pt>
                <c:pt idx="40101">
                  <c:v>3.52</c:v>
                </c:pt>
                <c:pt idx="40102">
                  <c:v>3.53</c:v>
                </c:pt>
                <c:pt idx="40103">
                  <c:v>3.53</c:v>
                </c:pt>
                <c:pt idx="40104">
                  <c:v>3.53</c:v>
                </c:pt>
                <c:pt idx="40105">
                  <c:v>3.53</c:v>
                </c:pt>
                <c:pt idx="40106">
                  <c:v>3.53</c:v>
                </c:pt>
                <c:pt idx="40107">
                  <c:v>3.54</c:v>
                </c:pt>
                <c:pt idx="40108">
                  <c:v>3.54</c:v>
                </c:pt>
                <c:pt idx="40109">
                  <c:v>3.54</c:v>
                </c:pt>
                <c:pt idx="40110">
                  <c:v>3.55</c:v>
                </c:pt>
                <c:pt idx="40111">
                  <c:v>3.55</c:v>
                </c:pt>
                <c:pt idx="40112">
                  <c:v>3.55</c:v>
                </c:pt>
                <c:pt idx="40113">
                  <c:v>3.55</c:v>
                </c:pt>
                <c:pt idx="40114">
                  <c:v>3.55</c:v>
                </c:pt>
                <c:pt idx="40115">
                  <c:v>3.56</c:v>
                </c:pt>
                <c:pt idx="40116">
                  <c:v>3.56</c:v>
                </c:pt>
                <c:pt idx="40117">
                  <c:v>3.57</c:v>
                </c:pt>
                <c:pt idx="40118">
                  <c:v>3.57</c:v>
                </c:pt>
                <c:pt idx="40119">
                  <c:v>3.57</c:v>
                </c:pt>
                <c:pt idx="40120">
                  <c:v>3.57</c:v>
                </c:pt>
                <c:pt idx="40121">
                  <c:v>3.57</c:v>
                </c:pt>
                <c:pt idx="40122">
                  <c:v>3.57</c:v>
                </c:pt>
                <c:pt idx="40123">
                  <c:v>3.57</c:v>
                </c:pt>
                <c:pt idx="40124">
                  <c:v>3.58</c:v>
                </c:pt>
                <c:pt idx="40125">
                  <c:v>3.57</c:v>
                </c:pt>
                <c:pt idx="40126">
                  <c:v>3.58</c:v>
                </c:pt>
                <c:pt idx="40127">
                  <c:v>3.58</c:v>
                </c:pt>
                <c:pt idx="40128">
                  <c:v>3.58</c:v>
                </c:pt>
                <c:pt idx="40129">
                  <c:v>3.59</c:v>
                </c:pt>
                <c:pt idx="40130">
                  <c:v>3.59</c:v>
                </c:pt>
                <c:pt idx="40131">
                  <c:v>3.59</c:v>
                </c:pt>
                <c:pt idx="40132">
                  <c:v>3.59</c:v>
                </c:pt>
                <c:pt idx="40133">
                  <c:v>3.6</c:v>
                </c:pt>
                <c:pt idx="40134">
                  <c:v>3.6</c:v>
                </c:pt>
                <c:pt idx="40135">
                  <c:v>3.6</c:v>
                </c:pt>
                <c:pt idx="40136">
                  <c:v>3.6</c:v>
                </c:pt>
                <c:pt idx="40137">
                  <c:v>3.6</c:v>
                </c:pt>
                <c:pt idx="40138">
                  <c:v>3.6</c:v>
                </c:pt>
                <c:pt idx="40139">
                  <c:v>3.6</c:v>
                </c:pt>
                <c:pt idx="40140">
                  <c:v>3.6</c:v>
                </c:pt>
                <c:pt idx="40141">
                  <c:v>3.6</c:v>
                </c:pt>
                <c:pt idx="40142">
                  <c:v>3.6</c:v>
                </c:pt>
                <c:pt idx="40143">
                  <c:v>3.6</c:v>
                </c:pt>
                <c:pt idx="40144">
                  <c:v>3.6</c:v>
                </c:pt>
                <c:pt idx="40145">
                  <c:v>3.61</c:v>
                </c:pt>
                <c:pt idx="40146">
                  <c:v>3.61</c:v>
                </c:pt>
                <c:pt idx="40147">
                  <c:v>3.61</c:v>
                </c:pt>
                <c:pt idx="40148">
                  <c:v>3.6</c:v>
                </c:pt>
                <c:pt idx="40149">
                  <c:v>3.61</c:v>
                </c:pt>
                <c:pt idx="40150">
                  <c:v>3.61</c:v>
                </c:pt>
                <c:pt idx="40151">
                  <c:v>3.61</c:v>
                </c:pt>
                <c:pt idx="40152">
                  <c:v>3.61</c:v>
                </c:pt>
                <c:pt idx="40153">
                  <c:v>3.61</c:v>
                </c:pt>
                <c:pt idx="40154">
                  <c:v>3.61</c:v>
                </c:pt>
                <c:pt idx="40155">
                  <c:v>3.61</c:v>
                </c:pt>
                <c:pt idx="40156">
                  <c:v>3.61</c:v>
                </c:pt>
                <c:pt idx="40157">
                  <c:v>3.61</c:v>
                </c:pt>
                <c:pt idx="40158">
                  <c:v>3.61</c:v>
                </c:pt>
                <c:pt idx="40159">
                  <c:v>3.61</c:v>
                </c:pt>
                <c:pt idx="40160">
                  <c:v>3.62</c:v>
                </c:pt>
                <c:pt idx="40161">
                  <c:v>3.62</c:v>
                </c:pt>
                <c:pt idx="40162">
                  <c:v>3.61</c:v>
                </c:pt>
                <c:pt idx="40163">
                  <c:v>3.61</c:v>
                </c:pt>
                <c:pt idx="40164">
                  <c:v>3.61</c:v>
                </c:pt>
                <c:pt idx="40165">
                  <c:v>3.61</c:v>
                </c:pt>
                <c:pt idx="40166">
                  <c:v>3.61</c:v>
                </c:pt>
                <c:pt idx="40167">
                  <c:v>3.61</c:v>
                </c:pt>
                <c:pt idx="40168">
                  <c:v>3.61</c:v>
                </c:pt>
                <c:pt idx="40169">
                  <c:v>3.61</c:v>
                </c:pt>
                <c:pt idx="40170">
                  <c:v>3.61</c:v>
                </c:pt>
                <c:pt idx="40171">
                  <c:v>3.61</c:v>
                </c:pt>
                <c:pt idx="40172">
                  <c:v>3.61</c:v>
                </c:pt>
                <c:pt idx="40173">
                  <c:v>3.61</c:v>
                </c:pt>
                <c:pt idx="40174">
                  <c:v>3.61</c:v>
                </c:pt>
                <c:pt idx="40175">
                  <c:v>3.61</c:v>
                </c:pt>
                <c:pt idx="40176">
                  <c:v>3.61</c:v>
                </c:pt>
                <c:pt idx="40177">
                  <c:v>3.61</c:v>
                </c:pt>
                <c:pt idx="40178">
                  <c:v>3.6</c:v>
                </c:pt>
                <c:pt idx="40179">
                  <c:v>3.6</c:v>
                </c:pt>
                <c:pt idx="40180">
                  <c:v>3.6</c:v>
                </c:pt>
                <c:pt idx="40181">
                  <c:v>3.6</c:v>
                </c:pt>
                <c:pt idx="40182">
                  <c:v>3.6</c:v>
                </c:pt>
                <c:pt idx="40183">
                  <c:v>3.59</c:v>
                </c:pt>
                <c:pt idx="40184">
                  <c:v>3.6</c:v>
                </c:pt>
                <c:pt idx="40185">
                  <c:v>3.6</c:v>
                </c:pt>
                <c:pt idx="40186">
                  <c:v>3.59</c:v>
                </c:pt>
                <c:pt idx="40187">
                  <c:v>3.59</c:v>
                </c:pt>
                <c:pt idx="40188">
                  <c:v>3.59</c:v>
                </c:pt>
                <c:pt idx="40189">
                  <c:v>3.58</c:v>
                </c:pt>
                <c:pt idx="40190">
                  <c:v>3.58</c:v>
                </c:pt>
                <c:pt idx="40191">
                  <c:v>3.58</c:v>
                </c:pt>
                <c:pt idx="40192">
                  <c:v>3.57</c:v>
                </c:pt>
                <c:pt idx="40193">
                  <c:v>3.57</c:v>
                </c:pt>
                <c:pt idx="40194">
                  <c:v>3.57</c:v>
                </c:pt>
                <c:pt idx="40195">
                  <c:v>3.57</c:v>
                </c:pt>
                <c:pt idx="40196">
                  <c:v>3.57</c:v>
                </c:pt>
                <c:pt idx="40197">
                  <c:v>3.56</c:v>
                </c:pt>
                <c:pt idx="40198">
                  <c:v>3.56</c:v>
                </c:pt>
                <c:pt idx="40199">
                  <c:v>3.56</c:v>
                </c:pt>
                <c:pt idx="40200">
                  <c:v>3.56</c:v>
                </c:pt>
                <c:pt idx="40201">
                  <c:v>3.56</c:v>
                </c:pt>
                <c:pt idx="40202">
                  <c:v>3.55</c:v>
                </c:pt>
                <c:pt idx="40203">
                  <c:v>3.55</c:v>
                </c:pt>
                <c:pt idx="40204">
                  <c:v>3.55</c:v>
                </c:pt>
                <c:pt idx="40205">
                  <c:v>3.55</c:v>
                </c:pt>
                <c:pt idx="40206">
                  <c:v>3.54</c:v>
                </c:pt>
                <c:pt idx="40207">
                  <c:v>3.55</c:v>
                </c:pt>
                <c:pt idx="40208">
                  <c:v>3.54</c:v>
                </c:pt>
                <c:pt idx="40209">
                  <c:v>3.54</c:v>
                </c:pt>
                <c:pt idx="40210">
                  <c:v>3.54</c:v>
                </c:pt>
                <c:pt idx="40211">
                  <c:v>3.53</c:v>
                </c:pt>
                <c:pt idx="40212">
                  <c:v>3.53</c:v>
                </c:pt>
                <c:pt idx="40213">
                  <c:v>3.53</c:v>
                </c:pt>
                <c:pt idx="40214">
                  <c:v>3.52</c:v>
                </c:pt>
                <c:pt idx="40215">
                  <c:v>3.52</c:v>
                </c:pt>
                <c:pt idx="40216">
                  <c:v>3.52</c:v>
                </c:pt>
                <c:pt idx="40217">
                  <c:v>3.52</c:v>
                </c:pt>
                <c:pt idx="40218">
                  <c:v>3.51</c:v>
                </c:pt>
                <c:pt idx="40219">
                  <c:v>3.51</c:v>
                </c:pt>
                <c:pt idx="40220">
                  <c:v>3.51</c:v>
                </c:pt>
                <c:pt idx="40221">
                  <c:v>3.51</c:v>
                </c:pt>
                <c:pt idx="40222">
                  <c:v>3.51</c:v>
                </c:pt>
                <c:pt idx="40223">
                  <c:v>3.51</c:v>
                </c:pt>
                <c:pt idx="40224">
                  <c:v>3.51</c:v>
                </c:pt>
                <c:pt idx="40225">
                  <c:v>3.51</c:v>
                </c:pt>
                <c:pt idx="40226">
                  <c:v>3.51</c:v>
                </c:pt>
                <c:pt idx="40227">
                  <c:v>3.5</c:v>
                </c:pt>
                <c:pt idx="40228">
                  <c:v>3.5</c:v>
                </c:pt>
                <c:pt idx="40229">
                  <c:v>3.49</c:v>
                </c:pt>
                <c:pt idx="40230">
                  <c:v>3.49</c:v>
                </c:pt>
                <c:pt idx="40231">
                  <c:v>3.49</c:v>
                </c:pt>
                <c:pt idx="40232">
                  <c:v>3.48</c:v>
                </c:pt>
                <c:pt idx="40233">
                  <c:v>3.47</c:v>
                </c:pt>
                <c:pt idx="40234">
                  <c:v>3.47</c:v>
                </c:pt>
                <c:pt idx="40235">
                  <c:v>3.47</c:v>
                </c:pt>
                <c:pt idx="40236">
                  <c:v>3.47</c:v>
                </c:pt>
                <c:pt idx="40237">
                  <c:v>3.46</c:v>
                </c:pt>
                <c:pt idx="40238">
                  <c:v>3.45</c:v>
                </c:pt>
                <c:pt idx="40239">
                  <c:v>3.45</c:v>
                </c:pt>
                <c:pt idx="40240">
                  <c:v>3.44</c:v>
                </c:pt>
                <c:pt idx="40241">
                  <c:v>3.44</c:v>
                </c:pt>
                <c:pt idx="40242">
                  <c:v>3.44</c:v>
                </c:pt>
                <c:pt idx="40243">
                  <c:v>3.43</c:v>
                </c:pt>
                <c:pt idx="40244">
                  <c:v>3.43</c:v>
                </c:pt>
                <c:pt idx="40245">
                  <c:v>3.42</c:v>
                </c:pt>
                <c:pt idx="40246">
                  <c:v>3.42</c:v>
                </c:pt>
                <c:pt idx="40247">
                  <c:v>3.42</c:v>
                </c:pt>
                <c:pt idx="40248">
                  <c:v>3.44</c:v>
                </c:pt>
                <c:pt idx="40249">
                  <c:v>3.42</c:v>
                </c:pt>
                <c:pt idx="40250">
                  <c:v>3.42</c:v>
                </c:pt>
                <c:pt idx="40251">
                  <c:v>3.41</c:v>
                </c:pt>
                <c:pt idx="40252">
                  <c:v>3.4</c:v>
                </c:pt>
                <c:pt idx="40253">
                  <c:v>3.4</c:v>
                </c:pt>
                <c:pt idx="40254">
                  <c:v>3.39</c:v>
                </c:pt>
                <c:pt idx="40255">
                  <c:v>3.37</c:v>
                </c:pt>
                <c:pt idx="40256">
                  <c:v>3.38</c:v>
                </c:pt>
                <c:pt idx="40257">
                  <c:v>3.37</c:v>
                </c:pt>
                <c:pt idx="40258">
                  <c:v>3.37</c:v>
                </c:pt>
                <c:pt idx="40259">
                  <c:v>3.36</c:v>
                </c:pt>
                <c:pt idx="40260">
                  <c:v>3.36</c:v>
                </c:pt>
                <c:pt idx="40261">
                  <c:v>3.36</c:v>
                </c:pt>
                <c:pt idx="40262">
                  <c:v>3.35</c:v>
                </c:pt>
                <c:pt idx="40263">
                  <c:v>3.35</c:v>
                </c:pt>
                <c:pt idx="40264">
                  <c:v>3.35</c:v>
                </c:pt>
                <c:pt idx="40265">
                  <c:v>3.35</c:v>
                </c:pt>
                <c:pt idx="40266">
                  <c:v>3.34</c:v>
                </c:pt>
                <c:pt idx="40267">
                  <c:v>3.34</c:v>
                </c:pt>
                <c:pt idx="40268">
                  <c:v>3.33</c:v>
                </c:pt>
                <c:pt idx="40269">
                  <c:v>3.33</c:v>
                </c:pt>
                <c:pt idx="40270">
                  <c:v>3.32</c:v>
                </c:pt>
                <c:pt idx="40271">
                  <c:v>3.32</c:v>
                </c:pt>
                <c:pt idx="40272">
                  <c:v>3.31</c:v>
                </c:pt>
                <c:pt idx="40273">
                  <c:v>3.31</c:v>
                </c:pt>
                <c:pt idx="40274">
                  <c:v>3.31</c:v>
                </c:pt>
                <c:pt idx="40275">
                  <c:v>3.31</c:v>
                </c:pt>
                <c:pt idx="40276">
                  <c:v>3.3</c:v>
                </c:pt>
                <c:pt idx="40277">
                  <c:v>3.29</c:v>
                </c:pt>
                <c:pt idx="40278">
                  <c:v>3.29</c:v>
                </c:pt>
                <c:pt idx="40279">
                  <c:v>3.29</c:v>
                </c:pt>
                <c:pt idx="40280">
                  <c:v>3.28</c:v>
                </c:pt>
                <c:pt idx="40281">
                  <c:v>3.27</c:v>
                </c:pt>
                <c:pt idx="40282">
                  <c:v>3.27</c:v>
                </c:pt>
                <c:pt idx="40283">
                  <c:v>3.26</c:v>
                </c:pt>
                <c:pt idx="40284">
                  <c:v>3.26</c:v>
                </c:pt>
                <c:pt idx="40285">
                  <c:v>3.25</c:v>
                </c:pt>
                <c:pt idx="40286">
                  <c:v>3.25</c:v>
                </c:pt>
                <c:pt idx="40287">
                  <c:v>3.24</c:v>
                </c:pt>
                <c:pt idx="40288">
                  <c:v>3.24</c:v>
                </c:pt>
                <c:pt idx="40289">
                  <c:v>3.23</c:v>
                </c:pt>
                <c:pt idx="40290">
                  <c:v>3.23</c:v>
                </c:pt>
                <c:pt idx="40291">
                  <c:v>3.22</c:v>
                </c:pt>
                <c:pt idx="40292">
                  <c:v>3.21</c:v>
                </c:pt>
                <c:pt idx="40293">
                  <c:v>3.21</c:v>
                </c:pt>
                <c:pt idx="40294">
                  <c:v>3.21</c:v>
                </c:pt>
                <c:pt idx="40295">
                  <c:v>3.2</c:v>
                </c:pt>
                <c:pt idx="40296">
                  <c:v>3.2</c:v>
                </c:pt>
                <c:pt idx="40297">
                  <c:v>3.19</c:v>
                </c:pt>
                <c:pt idx="40298">
                  <c:v>3.19</c:v>
                </c:pt>
                <c:pt idx="40299">
                  <c:v>3.18</c:v>
                </c:pt>
                <c:pt idx="40300">
                  <c:v>3.18</c:v>
                </c:pt>
                <c:pt idx="40301">
                  <c:v>3.17</c:v>
                </c:pt>
                <c:pt idx="40302">
                  <c:v>3.17</c:v>
                </c:pt>
                <c:pt idx="40303">
                  <c:v>3.17</c:v>
                </c:pt>
                <c:pt idx="40304">
                  <c:v>3.16</c:v>
                </c:pt>
                <c:pt idx="40305">
                  <c:v>3.16</c:v>
                </c:pt>
                <c:pt idx="40306">
                  <c:v>3.16</c:v>
                </c:pt>
                <c:pt idx="40307">
                  <c:v>3.15</c:v>
                </c:pt>
                <c:pt idx="40308">
                  <c:v>3.15</c:v>
                </c:pt>
                <c:pt idx="40309">
                  <c:v>3.15</c:v>
                </c:pt>
                <c:pt idx="40310">
                  <c:v>3.14</c:v>
                </c:pt>
                <c:pt idx="40311">
                  <c:v>3.15</c:v>
                </c:pt>
                <c:pt idx="40312">
                  <c:v>3.15</c:v>
                </c:pt>
                <c:pt idx="40313">
                  <c:v>3.15</c:v>
                </c:pt>
                <c:pt idx="40314">
                  <c:v>3.15</c:v>
                </c:pt>
                <c:pt idx="40315">
                  <c:v>3.16</c:v>
                </c:pt>
                <c:pt idx="40316">
                  <c:v>3.16</c:v>
                </c:pt>
                <c:pt idx="40317">
                  <c:v>3.16</c:v>
                </c:pt>
                <c:pt idx="40318">
                  <c:v>3.16</c:v>
                </c:pt>
                <c:pt idx="40319">
                  <c:v>3.14</c:v>
                </c:pt>
                <c:pt idx="40320">
                  <c:v>3.14</c:v>
                </c:pt>
                <c:pt idx="40321">
                  <c:v>3.13</c:v>
                </c:pt>
                <c:pt idx="40322">
                  <c:v>3.12</c:v>
                </c:pt>
                <c:pt idx="40323">
                  <c:v>3.12</c:v>
                </c:pt>
                <c:pt idx="40324">
                  <c:v>3.11</c:v>
                </c:pt>
                <c:pt idx="40325">
                  <c:v>3.1</c:v>
                </c:pt>
                <c:pt idx="40326">
                  <c:v>3.1</c:v>
                </c:pt>
                <c:pt idx="40327">
                  <c:v>3.09</c:v>
                </c:pt>
                <c:pt idx="40328">
                  <c:v>3.09</c:v>
                </c:pt>
                <c:pt idx="40329">
                  <c:v>3.08</c:v>
                </c:pt>
                <c:pt idx="40330">
                  <c:v>3.07</c:v>
                </c:pt>
                <c:pt idx="40331">
                  <c:v>3.07</c:v>
                </c:pt>
                <c:pt idx="40332">
                  <c:v>3.06</c:v>
                </c:pt>
                <c:pt idx="40333">
                  <c:v>3.06</c:v>
                </c:pt>
                <c:pt idx="40334">
                  <c:v>3.06</c:v>
                </c:pt>
                <c:pt idx="40335">
                  <c:v>3.06</c:v>
                </c:pt>
                <c:pt idx="40336">
                  <c:v>3.05</c:v>
                </c:pt>
                <c:pt idx="40337">
                  <c:v>3.05</c:v>
                </c:pt>
                <c:pt idx="40338">
                  <c:v>3.04</c:v>
                </c:pt>
                <c:pt idx="40339">
                  <c:v>3.04</c:v>
                </c:pt>
                <c:pt idx="40340">
                  <c:v>3.04</c:v>
                </c:pt>
                <c:pt idx="40341">
                  <c:v>3.03</c:v>
                </c:pt>
                <c:pt idx="40342">
                  <c:v>3.03</c:v>
                </c:pt>
                <c:pt idx="40343">
                  <c:v>3.03</c:v>
                </c:pt>
                <c:pt idx="40344">
                  <c:v>3.02</c:v>
                </c:pt>
                <c:pt idx="40345">
                  <c:v>3.02</c:v>
                </c:pt>
                <c:pt idx="40346">
                  <c:v>3.02</c:v>
                </c:pt>
                <c:pt idx="40347">
                  <c:v>3.02</c:v>
                </c:pt>
                <c:pt idx="40348">
                  <c:v>3.01</c:v>
                </c:pt>
                <c:pt idx="40349">
                  <c:v>3.01</c:v>
                </c:pt>
                <c:pt idx="40350">
                  <c:v>3.01</c:v>
                </c:pt>
                <c:pt idx="40351">
                  <c:v>3</c:v>
                </c:pt>
                <c:pt idx="40352">
                  <c:v>3</c:v>
                </c:pt>
                <c:pt idx="40353">
                  <c:v>3</c:v>
                </c:pt>
                <c:pt idx="40354">
                  <c:v>2.99</c:v>
                </c:pt>
                <c:pt idx="40355">
                  <c:v>2.99</c:v>
                </c:pt>
                <c:pt idx="40356">
                  <c:v>2.99</c:v>
                </c:pt>
                <c:pt idx="40357">
                  <c:v>2.99</c:v>
                </c:pt>
                <c:pt idx="40358">
                  <c:v>2.98</c:v>
                </c:pt>
                <c:pt idx="40359">
                  <c:v>2.98</c:v>
                </c:pt>
                <c:pt idx="40360">
                  <c:v>2.97</c:v>
                </c:pt>
                <c:pt idx="40361">
                  <c:v>2.97</c:v>
                </c:pt>
                <c:pt idx="40362">
                  <c:v>2.97</c:v>
                </c:pt>
                <c:pt idx="40363">
                  <c:v>2.97</c:v>
                </c:pt>
                <c:pt idx="40364">
                  <c:v>2.97</c:v>
                </c:pt>
                <c:pt idx="40365">
                  <c:v>2.97</c:v>
                </c:pt>
                <c:pt idx="40366">
                  <c:v>2.97</c:v>
                </c:pt>
                <c:pt idx="40367">
                  <c:v>2.97</c:v>
                </c:pt>
                <c:pt idx="40368">
                  <c:v>2.96</c:v>
                </c:pt>
                <c:pt idx="40369">
                  <c:v>2.96</c:v>
                </c:pt>
                <c:pt idx="40370">
                  <c:v>2.96</c:v>
                </c:pt>
                <c:pt idx="40371">
                  <c:v>2.96</c:v>
                </c:pt>
                <c:pt idx="40372">
                  <c:v>2.96</c:v>
                </c:pt>
                <c:pt idx="40373">
                  <c:v>2.96</c:v>
                </c:pt>
                <c:pt idx="40374">
                  <c:v>2.95</c:v>
                </c:pt>
                <c:pt idx="40375">
                  <c:v>2.95</c:v>
                </c:pt>
                <c:pt idx="40376">
                  <c:v>2.95</c:v>
                </c:pt>
                <c:pt idx="40377">
                  <c:v>2.95</c:v>
                </c:pt>
                <c:pt idx="40378">
                  <c:v>2.95</c:v>
                </c:pt>
                <c:pt idx="40379">
                  <c:v>2.94</c:v>
                </c:pt>
                <c:pt idx="40380">
                  <c:v>2.94</c:v>
                </c:pt>
                <c:pt idx="40381">
                  <c:v>2.94</c:v>
                </c:pt>
                <c:pt idx="40382">
                  <c:v>2.94</c:v>
                </c:pt>
                <c:pt idx="40383">
                  <c:v>2.94</c:v>
                </c:pt>
                <c:pt idx="40384">
                  <c:v>2.92</c:v>
                </c:pt>
                <c:pt idx="40385">
                  <c:v>2.93</c:v>
                </c:pt>
                <c:pt idx="40386">
                  <c:v>2.93</c:v>
                </c:pt>
                <c:pt idx="40387">
                  <c:v>2.93</c:v>
                </c:pt>
                <c:pt idx="40388">
                  <c:v>2.92</c:v>
                </c:pt>
                <c:pt idx="40389">
                  <c:v>2.92</c:v>
                </c:pt>
                <c:pt idx="40390">
                  <c:v>2.92</c:v>
                </c:pt>
                <c:pt idx="40391">
                  <c:v>2.91</c:v>
                </c:pt>
                <c:pt idx="40392">
                  <c:v>2.91</c:v>
                </c:pt>
                <c:pt idx="40393">
                  <c:v>2.91</c:v>
                </c:pt>
                <c:pt idx="40394">
                  <c:v>2.91</c:v>
                </c:pt>
                <c:pt idx="40395">
                  <c:v>2.9</c:v>
                </c:pt>
                <c:pt idx="40396">
                  <c:v>2.9</c:v>
                </c:pt>
                <c:pt idx="40397">
                  <c:v>2.9</c:v>
                </c:pt>
                <c:pt idx="40398">
                  <c:v>2.9</c:v>
                </c:pt>
                <c:pt idx="40399">
                  <c:v>2.89</c:v>
                </c:pt>
                <c:pt idx="40400">
                  <c:v>2.89</c:v>
                </c:pt>
                <c:pt idx="40401">
                  <c:v>2.89</c:v>
                </c:pt>
                <c:pt idx="40402">
                  <c:v>2.89</c:v>
                </c:pt>
                <c:pt idx="40403">
                  <c:v>2.89</c:v>
                </c:pt>
                <c:pt idx="40404">
                  <c:v>2.88</c:v>
                </c:pt>
                <c:pt idx="40405">
                  <c:v>2.88</c:v>
                </c:pt>
                <c:pt idx="40406">
                  <c:v>2.87</c:v>
                </c:pt>
                <c:pt idx="40407">
                  <c:v>2.87</c:v>
                </c:pt>
                <c:pt idx="40408">
                  <c:v>2.87</c:v>
                </c:pt>
                <c:pt idx="40409">
                  <c:v>2.87</c:v>
                </c:pt>
                <c:pt idx="40410">
                  <c:v>2.86</c:v>
                </c:pt>
                <c:pt idx="40411">
                  <c:v>2.86</c:v>
                </c:pt>
                <c:pt idx="40412">
                  <c:v>2.86</c:v>
                </c:pt>
                <c:pt idx="40413">
                  <c:v>2.86</c:v>
                </c:pt>
                <c:pt idx="40414">
                  <c:v>2.86</c:v>
                </c:pt>
                <c:pt idx="40415">
                  <c:v>2.85</c:v>
                </c:pt>
                <c:pt idx="40416">
                  <c:v>2.85</c:v>
                </c:pt>
                <c:pt idx="40417">
                  <c:v>2.85</c:v>
                </c:pt>
                <c:pt idx="40418">
                  <c:v>2.84</c:v>
                </c:pt>
                <c:pt idx="40419">
                  <c:v>2.84</c:v>
                </c:pt>
                <c:pt idx="40420">
                  <c:v>2.84</c:v>
                </c:pt>
                <c:pt idx="40421">
                  <c:v>2.84</c:v>
                </c:pt>
                <c:pt idx="40422">
                  <c:v>2.84</c:v>
                </c:pt>
                <c:pt idx="40423">
                  <c:v>2.83</c:v>
                </c:pt>
                <c:pt idx="40424">
                  <c:v>2.83</c:v>
                </c:pt>
                <c:pt idx="40425">
                  <c:v>2.83</c:v>
                </c:pt>
                <c:pt idx="40426">
                  <c:v>2.83</c:v>
                </c:pt>
                <c:pt idx="40427">
                  <c:v>2.83</c:v>
                </c:pt>
                <c:pt idx="40428">
                  <c:v>2.83</c:v>
                </c:pt>
                <c:pt idx="40429">
                  <c:v>2.82</c:v>
                </c:pt>
                <c:pt idx="40430">
                  <c:v>2.82</c:v>
                </c:pt>
                <c:pt idx="40431">
                  <c:v>2.82</c:v>
                </c:pt>
                <c:pt idx="40432">
                  <c:v>2.82</c:v>
                </c:pt>
                <c:pt idx="40433">
                  <c:v>2.82</c:v>
                </c:pt>
                <c:pt idx="40434">
                  <c:v>2.82</c:v>
                </c:pt>
                <c:pt idx="40435">
                  <c:v>2.81</c:v>
                </c:pt>
                <c:pt idx="40436">
                  <c:v>2.81</c:v>
                </c:pt>
                <c:pt idx="40437">
                  <c:v>2.81</c:v>
                </c:pt>
                <c:pt idx="40438">
                  <c:v>2.81</c:v>
                </c:pt>
                <c:pt idx="40439">
                  <c:v>2.81</c:v>
                </c:pt>
                <c:pt idx="40440">
                  <c:v>2.81</c:v>
                </c:pt>
                <c:pt idx="40441">
                  <c:v>2.81</c:v>
                </c:pt>
                <c:pt idx="40442">
                  <c:v>2.81</c:v>
                </c:pt>
                <c:pt idx="40443">
                  <c:v>2.81</c:v>
                </c:pt>
                <c:pt idx="40444">
                  <c:v>2.81</c:v>
                </c:pt>
                <c:pt idx="40445">
                  <c:v>2.81</c:v>
                </c:pt>
                <c:pt idx="40446">
                  <c:v>2.81</c:v>
                </c:pt>
                <c:pt idx="40447">
                  <c:v>2.8</c:v>
                </c:pt>
                <c:pt idx="40448">
                  <c:v>2.8</c:v>
                </c:pt>
                <c:pt idx="40449">
                  <c:v>2.8</c:v>
                </c:pt>
                <c:pt idx="40450">
                  <c:v>2.8</c:v>
                </c:pt>
                <c:pt idx="40451">
                  <c:v>2.8</c:v>
                </c:pt>
                <c:pt idx="40452">
                  <c:v>2.8</c:v>
                </c:pt>
                <c:pt idx="40453">
                  <c:v>2.8</c:v>
                </c:pt>
                <c:pt idx="40454">
                  <c:v>2.8</c:v>
                </c:pt>
                <c:pt idx="40455">
                  <c:v>2.8</c:v>
                </c:pt>
                <c:pt idx="40456">
                  <c:v>2.8</c:v>
                </c:pt>
                <c:pt idx="40457">
                  <c:v>2.8</c:v>
                </c:pt>
                <c:pt idx="40458">
                  <c:v>2.8</c:v>
                </c:pt>
                <c:pt idx="40459">
                  <c:v>2.79</c:v>
                </c:pt>
                <c:pt idx="40460">
                  <c:v>2.78</c:v>
                </c:pt>
                <c:pt idx="40461">
                  <c:v>2.78</c:v>
                </c:pt>
                <c:pt idx="40462">
                  <c:v>2.79</c:v>
                </c:pt>
                <c:pt idx="40463">
                  <c:v>2.79</c:v>
                </c:pt>
                <c:pt idx="40464">
                  <c:v>2.8</c:v>
                </c:pt>
                <c:pt idx="40465">
                  <c:v>2.79</c:v>
                </c:pt>
                <c:pt idx="40466">
                  <c:v>2.78</c:v>
                </c:pt>
                <c:pt idx="40467">
                  <c:v>2.78</c:v>
                </c:pt>
                <c:pt idx="40468">
                  <c:v>2.79</c:v>
                </c:pt>
                <c:pt idx="40469">
                  <c:v>2.8</c:v>
                </c:pt>
                <c:pt idx="40470">
                  <c:v>2.8</c:v>
                </c:pt>
                <c:pt idx="40471">
                  <c:v>2.79</c:v>
                </c:pt>
                <c:pt idx="40472">
                  <c:v>2.78</c:v>
                </c:pt>
                <c:pt idx="40473">
                  <c:v>2.78</c:v>
                </c:pt>
                <c:pt idx="40474">
                  <c:v>2.78</c:v>
                </c:pt>
                <c:pt idx="40475">
                  <c:v>2.78</c:v>
                </c:pt>
                <c:pt idx="40476">
                  <c:v>2.78</c:v>
                </c:pt>
                <c:pt idx="40477">
                  <c:v>2.78</c:v>
                </c:pt>
                <c:pt idx="40478">
                  <c:v>2.78</c:v>
                </c:pt>
                <c:pt idx="40479">
                  <c:v>2.78</c:v>
                </c:pt>
                <c:pt idx="40480">
                  <c:v>2.78</c:v>
                </c:pt>
                <c:pt idx="40481">
                  <c:v>2.79</c:v>
                </c:pt>
                <c:pt idx="40482">
                  <c:v>2.79</c:v>
                </c:pt>
                <c:pt idx="40483">
                  <c:v>2.8</c:v>
                </c:pt>
                <c:pt idx="40484">
                  <c:v>2.8</c:v>
                </c:pt>
                <c:pt idx="40485">
                  <c:v>2.79</c:v>
                </c:pt>
                <c:pt idx="40486">
                  <c:v>2.79</c:v>
                </c:pt>
                <c:pt idx="40487">
                  <c:v>2.8</c:v>
                </c:pt>
                <c:pt idx="40488">
                  <c:v>2.8</c:v>
                </c:pt>
                <c:pt idx="40489">
                  <c:v>2.79</c:v>
                </c:pt>
                <c:pt idx="40490">
                  <c:v>2.78</c:v>
                </c:pt>
                <c:pt idx="40491">
                  <c:v>2.78</c:v>
                </c:pt>
                <c:pt idx="40492">
                  <c:v>2.79</c:v>
                </c:pt>
                <c:pt idx="40493">
                  <c:v>2.78</c:v>
                </c:pt>
                <c:pt idx="40494">
                  <c:v>2.77</c:v>
                </c:pt>
                <c:pt idx="40495">
                  <c:v>2.77</c:v>
                </c:pt>
                <c:pt idx="40496">
                  <c:v>2.77</c:v>
                </c:pt>
                <c:pt idx="40497">
                  <c:v>2.76</c:v>
                </c:pt>
                <c:pt idx="40498">
                  <c:v>2.77</c:v>
                </c:pt>
                <c:pt idx="40499">
                  <c:v>2.76</c:v>
                </c:pt>
                <c:pt idx="40500">
                  <c:v>2.77</c:v>
                </c:pt>
                <c:pt idx="40501">
                  <c:v>2.77</c:v>
                </c:pt>
                <c:pt idx="40502">
                  <c:v>2.77</c:v>
                </c:pt>
                <c:pt idx="40503">
                  <c:v>2.77</c:v>
                </c:pt>
                <c:pt idx="40504">
                  <c:v>2.77</c:v>
                </c:pt>
                <c:pt idx="40505">
                  <c:v>2.77</c:v>
                </c:pt>
                <c:pt idx="40506">
                  <c:v>2.78</c:v>
                </c:pt>
                <c:pt idx="40507">
                  <c:v>2.78</c:v>
                </c:pt>
                <c:pt idx="40508">
                  <c:v>2.78</c:v>
                </c:pt>
                <c:pt idx="40509">
                  <c:v>2.78</c:v>
                </c:pt>
                <c:pt idx="40510">
                  <c:v>2.77</c:v>
                </c:pt>
                <c:pt idx="40511">
                  <c:v>2.77</c:v>
                </c:pt>
                <c:pt idx="40512">
                  <c:v>2.77</c:v>
                </c:pt>
                <c:pt idx="40513">
                  <c:v>2.76</c:v>
                </c:pt>
                <c:pt idx="40514">
                  <c:v>2.76</c:v>
                </c:pt>
                <c:pt idx="40515">
                  <c:v>2.76</c:v>
                </c:pt>
                <c:pt idx="40516">
                  <c:v>2.75</c:v>
                </c:pt>
                <c:pt idx="40517">
                  <c:v>2.75</c:v>
                </c:pt>
                <c:pt idx="40518">
                  <c:v>2.75</c:v>
                </c:pt>
                <c:pt idx="40519">
                  <c:v>2.75</c:v>
                </c:pt>
                <c:pt idx="40520">
                  <c:v>2.74</c:v>
                </c:pt>
                <c:pt idx="40521">
                  <c:v>2.74</c:v>
                </c:pt>
                <c:pt idx="40522">
                  <c:v>2.74</c:v>
                </c:pt>
                <c:pt idx="40523">
                  <c:v>2.74</c:v>
                </c:pt>
                <c:pt idx="40524">
                  <c:v>2.74</c:v>
                </c:pt>
                <c:pt idx="40525">
                  <c:v>2.73</c:v>
                </c:pt>
                <c:pt idx="40526">
                  <c:v>2.73</c:v>
                </c:pt>
                <c:pt idx="40527">
                  <c:v>2.73</c:v>
                </c:pt>
                <c:pt idx="40528">
                  <c:v>2.73</c:v>
                </c:pt>
                <c:pt idx="40529">
                  <c:v>2.73</c:v>
                </c:pt>
                <c:pt idx="40530">
                  <c:v>2.73</c:v>
                </c:pt>
                <c:pt idx="40531">
                  <c:v>2.72</c:v>
                </c:pt>
                <c:pt idx="40532">
                  <c:v>2.72</c:v>
                </c:pt>
                <c:pt idx="40533">
                  <c:v>2.72</c:v>
                </c:pt>
                <c:pt idx="40534">
                  <c:v>2.72</c:v>
                </c:pt>
                <c:pt idx="40535">
                  <c:v>2.72</c:v>
                </c:pt>
                <c:pt idx="40536">
                  <c:v>2.72</c:v>
                </c:pt>
                <c:pt idx="40537">
                  <c:v>2.72</c:v>
                </c:pt>
                <c:pt idx="40538">
                  <c:v>2.72</c:v>
                </c:pt>
                <c:pt idx="40539">
                  <c:v>2.72</c:v>
                </c:pt>
                <c:pt idx="40540">
                  <c:v>2.72</c:v>
                </c:pt>
                <c:pt idx="40541">
                  <c:v>2.72</c:v>
                </c:pt>
                <c:pt idx="40542">
                  <c:v>2.72</c:v>
                </c:pt>
                <c:pt idx="40543">
                  <c:v>2.72</c:v>
                </c:pt>
                <c:pt idx="40544">
                  <c:v>2.72</c:v>
                </c:pt>
                <c:pt idx="40545">
                  <c:v>2.72</c:v>
                </c:pt>
                <c:pt idx="40546">
                  <c:v>2.72</c:v>
                </c:pt>
                <c:pt idx="40547">
                  <c:v>2.72</c:v>
                </c:pt>
                <c:pt idx="40548">
                  <c:v>2.73</c:v>
                </c:pt>
                <c:pt idx="40549">
                  <c:v>2.73</c:v>
                </c:pt>
                <c:pt idx="40550">
                  <c:v>2.73</c:v>
                </c:pt>
                <c:pt idx="40551">
                  <c:v>2.73</c:v>
                </c:pt>
                <c:pt idx="40552">
                  <c:v>2.73</c:v>
                </c:pt>
                <c:pt idx="40553">
                  <c:v>2.73</c:v>
                </c:pt>
                <c:pt idx="40554">
                  <c:v>2.73</c:v>
                </c:pt>
                <c:pt idx="40555">
                  <c:v>2.73</c:v>
                </c:pt>
                <c:pt idx="40556">
                  <c:v>2.73</c:v>
                </c:pt>
                <c:pt idx="40557">
                  <c:v>2.73</c:v>
                </c:pt>
                <c:pt idx="40558">
                  <c:v>2.73</c:v>
                </c:pt>
                <c:pt idx="40559">
                  <c:v>2.73</c:v>
                </c:pt>
                <c:pt idx="40560">
                  <c:v>2.73</c:v>
                </c:pt>
                <c:pt idx="40561">
                  <c:v>2.73</c:v>
                </c:pt>
                <c:pt idx="40562">
                  <c:v>2.73</c:v>
                </c:pt>
                <c:pt idx="40563">
                  <c:v>2.73</c:v>
                </c:pt>
                <c:pt idx="40564">
                  <c:v>2.74</c:v>
                </c:pt>
                <c:pt idx="40565">
                  <c:v>2.74</c:v>
                </c:pt>
                <c:pt idx="40566">
                  <c:v>2.74</c:v>
                </c:pt>
                <c:pt idx="40567">
                  <c:v>2.74</c:v>
                </c:pt>
                <c:pt idx="40568">
                  <c:v>2.74</c:v>
                </c:pt>
                <c:pt idx="40569">
                  <c:v>2.74</c:v>
                </c:pt>
                <c:pt idx="40570">
                  <c:v>2.74</c:v>
                </c:pt>
                <c:pt idx="40571">
                  <c:v>2.74</c:v>
                </c:pt>
                <c:pt idx="40572">
                  <c:v>2.74</c:v>
                </c:pt>
                <c:pt idx="40573">
                  <c:v>2.74</c:v>
                </c:pt>
                <c:pt idx="40574">
                  <c:v>2.74</c:v>
                </c:pt>
                <c:pt idx="40575">
                  <c:v>2.74</c:v>
                </c:pt>
                <c:pt idx="40576">
                  <c:v>2.74</c:v>
                </c:pt>
                <c:pt idx="40577">
                  <c:v>2.74</c:v>
                </c:pt>
                <c:pt idx="40578">
                  <c:v>2.74</c:v>
                </c:pt>
                <c:pt idx="40579">
                  <c:v>2.74</c:v>
                </c:pt>
                <c:pt idx="40580">
                  <c:v>2.74</c:v>
                </c:pt>
                <c:pt idx="40581">
                  <c:v>2.74</c:v>
                </c:pt>
                <c:pt idx="40582">
                  <c:v>2.74</c:v>
                </c:pt>
                <c:pt idx="40583">
                  <c:v>2.74</c:v>
                </c:pt>
                <c:pt idx="40584">
                  <c:v>2.74</c:v>
                </c:pt>
                <c:pt idx="40585">
                  <c:v>2.74</c:v>
                </c:pt>
                <c:pt idx="40586">
                  <c:v>2.75</c:v>
                </c:pt>
                <c:pt idx="40587">
                  <c:v>2.75</c:v>
                </c:pt>
                <c:pt idx="40588">
                  <c:v>2.75</c:v>
                </c:pt>
                <c:pt idx="40589">
                  <c:v>2.75</c:v>
                </c:pt>
                <c:pt idx="40590">
                  <c:v>2.75</c:v>
                </c:pt>
                <c:pt idx="40591">
                  <c:v>2.75</c:v>
                </c:pt>
                <c:pt idx="40592">
                  <c:v>2.75</c:v>
                </c:pt>
                <c:pt idx="40593">
                  <c:v>2.74</c:v>
                </c:pt>
                <c:pt idx="40594">
                  <c:v>2.75</c:v>
                </c:pt>
                <c:pt idx="40595">
                  <c:v>2.75</c:v>
                </c:pt>
                <c:pt idx="40596">
                  <c:v>2.75</c:v>
                </c:pt>
                <c:pt idx="40597">
                  <c:v>2.75</c:v>
                </c:pt>
                <c:pt idx="40598">
                  <c:v>2.74</c:v>
                </c:pt>
                <c:pt idx="40599">
                  <c:v>2.74</c:v>
                </c:pt>
                <c:pt idx="40600">
                  <c:v>2.74</c:v>
                </c:pt>
                <c:pt idx="40601">
                  <c:v>2.74</c:v>
                </c:pt>
                <c:pt idx="40602">
                  <c:v>2.74</c:v>
                </c:pt>
                <c:pt idx="40603">
                  <c:v>2.74</c:v>
                </c:pt>
                <c:pt idx="40604">
                  <c:v>2.73</c:v>
                </c:pt>
                <c:pt idx="40605">
                  <c:v>2.74</c:v>
                </c:pt>
                <c:pt idx="40606">
                  <c:v>2.73</c:v>
                </c:pt>
                <c:pt idx="40607">
                  <c:v>2.73</c:v>
                </c:pt>
                <c:pt idx="40608">
                  <c:v>2.73</c:v>
                </c:pt>
                <c:pt idx="40609">
                  <c:v>2.75</c:v>
                </c:pt>
                <c:pt idx="40610">
                  <c:v>2.75</c:v>
                </c:pt>
                <c:pt idx="40611">
                  <c:v>2.75</c:v>
                </c:pt>
                <c:pt idx="40612">
                  <c:v>2.75</c:v>
                </c:pt>
                <c:pt idx="40613">
                  <c:v>2.74</c:v>
                </c:pt>
                <c:pt idx="40614">
                  <c:v>2.74</c:v>
                </c:pt>
                <c:pt idx="40615">
                  <c:v>2.74</c:v>
                </c:pt>
                <c:pt idx="40616">
                  <c:v>2.73</c:v>
                </c:pt>
                <c:pt idx="40617">
                  <c:v>2.73</c:v>
                </c:pt>
                <c:pt idx="40618">
                  <c:v>2.72</c:v>
                </c:pt>
                <c:pt idx="40619">
                  <c:v>2.72</c:v>
                </c:pt>
                <c:pt idx="40620">
                  <c:v>2.72</c:v>
                </c:pt>
                <c:pt idx="40621">
                  <c:v>2.72</c:v>
                </c:pt>
                <c:pt idx="40622">
                  <c:v>2.72</c:v>
                </c:pt>
                <c:pt idx="40623">
                  <c:v>2.72</c:v>
                </c:pt>
                <c:pt idx="40624">
                  <c:v>2.71</c:v>
                </c:pt>
                <c:pt idx="40625">
                  <c:v>2.71</c:v>
                </c:pt>
                <c:pt idx="40626">
                  <c:v>2.71</c:v>
                </c:pt>
                <c:pt idx="40627">
                  <c:v>2.72</c:v>
                </c:pt>
                <c:pt idx="40628">
                  <c:v>2.72</c:v>
                </c:pt>
                <c:pt idx="40629">
                  <c:v>2.72</c:v>
                </c:pt>
                <c:pt idx="40630">
                  <c:v>2.72</c:v>
                </c:pt>
                <c:pt idx="40631">
                  <c:v>2.72</c:v>
                </c:pt>
                <c:pt idx="40632">
                  <c:v>2.7</c:v>
                </c:pt>
                <c:pt idx="40633">
                  <c:v>2.71</c:v>
                </c:pt>
                <c:pt idx="40634">
                  <c:v>2.71</c:v>
                </c:pt>
                <c:pt idx="40635">
                  <c:v>2.71</c:v>
                </c:pt>
                <c:pt idx="40636">
                  <c:v>2.7</c:v>
                </c:pt>
                <c:pt idx="40637">
                  <c:v>2.7</c:v>
                </c:pt>
                <c:pt idx="40638">
                  <c:v>2.7</c:v>
                </c:pt>
                <c:pt idx="40639">
                  <c:v>2.7</c:v>
                </c:pt>
                <c:pt idx="40640">
                  <c:v>2.7</c:v>
                </c:pt>
                <c:pt idx="40641">
                  <c:v>2.7</c:v>
                </c:pt>
                <c:pt idx="40642">
                  <c:v>2.7</c:v>
                </c:pt>
                <c:pt idx="40643">
                  <c:v>2.7</c:v>
                </c:pt>
                <c:pt idx="40644">
                  <c:v>2.7</c:v>
                </c:pt>
                <c:pt idx="40645">
                  <c:v>2.69</c:v>
                </c:pt>
                <c:pt idx="40646">
                  <c:v>2.69</c:v>
                </c:pt>
                <c:pt idx="40647">
                  <c:v>2.69</c:v>
                </c:pt>
                <c:pt idx="40648">
                  <c:v>2.69</c:v>
                </c:pt>
                <c:pt idx="40649">
                  <c:v>2.69</c:v>
                </c:pt>
                <c:pt idx="40650">
                  <c:v>2.69</c:v>
                </c:pt>
                <c:pt idx="40651">
                  <c:v>2.69</c:v>
                </c:pt>
                <c:pt idx="40652">
                  <c:v>2.69</c:v>
                </c:pt>
                <c:pt idx="40653">
                  <c:v>2.68</c:v>
                </c:pt>
                <c:pt idx="40654">
                  <c:v>2.68</c:v>
                </c:pt>
                <c:pt idx="40655">
                  <c:v>2.68</c:v>
                </c:pt>
                <c:pt idx="40656">
                  <c:v>2.68</c:v>
                </c:pt>
                <c:pt idx="40657">
                  <c:v>2.67</c:v>
                </c:pt>
                <c:pt idx="40658">
                  <c:v>2.67</c:v>
                </c:pt>
                <c:pt idx="40659">
                  <c:v>2.67</c:v>
                </c:pt>
                <c:pt idx="40660">
                  <c:v>2.67</c:v>
                </c:pt>
                <c:pt idx="40661">
                  <c:v>2.67</c:v>
                </c:pt>
                <c:pt idx="40662">
                  <c:v>2.67</c:v>
                </c:pt>
                <c:pt idx="40663">
                  <c:v>2.67</c:v>
                </c:pt>
                <c:pt idx="40664">
                  <c:v>2.66</c:v>
                </c:pt>
                <c:pt idx="40665">
                  <c:v>2.66</c:v>
                </c:pt>
                <c:pt idx="40666">
                  <c:v>2.66</c:v>
                </c:pt>
                <c:pt idx="40667">
                  <c:v>2.65</c:v>
                </c:pt>
                <c:pt idx="40668">
                  <c:v>2.65</c:v>
                </c:pt>
                <c:pt idx="40669">
                  <c:v>2.65</c:v>
                </c:pt>
                <c:pt idx="40670">
                  <c:v>2.65</c:v>
                </c:pt>
                <c:pt idx="40671">
                  <c:v>2.64</c:v>
                </c:pt>
                <c:pt idx="40672">
                  <c:v>2.64</c:v>
                </c:pt>
                <c:pt idx="40673">
                  <c:v>2.64</c:v>
                </c:pt>
                <c:pt idx="40674">
                  <c:v>2.64</c:v>
                </c:pt>
                <c:pt idx="40675">
                  <c:v>2.64</c:v>
                </c:pt>
                <c:pt idx="40676">
                  <c:v>2.63</c:v>
                </c:pt>
                <c:pt idx="40677">
                  <c:v>2.63</c:v>
                </c:pt>
                <c:pt idx="40678">
                  <c:v>2.6</c:v>
                </c:pt>
                <c:pt idx="40679">
                  <c:v>2.58</c:v>
                </c:pt>
                <c:pt idx="40680">
                  <c:v>2.59</c:v>
                </c:pt>
                <c:pt idx="40681">
                  <c:v>2.6</c:v>
                </c:pt>
                <c:pt idx="40682">
                  <c:v>2.61</c:v>
                </c:pt>
                <c:pt idx="40683">
                  <c:v>2.61</c:v>
                </c:pt>
                <c:pt idx="40684">
                  <c:v>2.61</c:v>
                </c:pt>
                <c:pt idx="40685">
                  <c:v>2.6</c:v>
                </c:pt>
                <c:pt idx="40686">
                  <c:v>2.6</c:v>
                </c:pt>
                <c:pt idx="40687">
                  <c:v>2.59</c:v>
                </c:pt>
                <c:pt idx="40688">
                  <c:v>2.59</c:v>
                </c:pt>
                <c:pt idx="40689">
                  <c:v>2.59</c:v>
                </c:pt>
                <c:pt idx="40690">
                  <c:v>2.59</c:v>
                </c:pt>
                <c:pt idx="40691">
                  <c:v>2.58</c:v>
                </c:pt>
                <c:pt idx="40692">
                  <c:v>2.58</c:v>
                </c:pt>
                <c:pt idx="40693">
                  <c:v>2.57</c:v>
                </c:pt>
                <c:pt idx="40694">
                  <c:v>2.57</c:v>
                </c:pt>
                <c:pt idx="40695">
                  <c:v>2.57</c:v>
                </c:pt>
                <c:pt idx="40696">
                  <c:v>2.57</c:v>
                </c:pt>
                <c:pt idx="40697">
                  <c:v>2.57</c:v>
                </c:pt>
                <c:pt idx="40698">
                  <c:v>2.57</c:v>
                </c:pt>
                <c:pt idx="40699">
                  <c:v>2.57</c:v>
                </c:pt>
                <c:pt idx="40700">
                  <c:v>2.56</c:v>
                </c:pt>
                <c:pt idx="40701">
                  <c:v>2.56</c:v>
                </c:pt>
                <c:pt idx="40702">
                  <c:v>2.56</c:v>
                </c:pt>
                <c:pt idx="40703">
                  <c:v>2.56</c:v>
                </c:pt>
                <c:pt idx="40704">
                  <c:v>2.56</c:v>
                </c:pt>
                <c:pt idx="40705">
                  <c:v>2.56</c:v>
                </c:pt>
                <c:pt idx="40706">
                  <c:v>2.56</c:v>
                </c:pt>
                <c:pt idx="40707">
                  <c:v>2.56</c:v>
                </c:pt>
                <c:pt idx="40708">
                  <c:v>2.56</c:v>
                </c:pt>
                <c:pt idx="40709">
                  <c:v>2.57</c:v>
                </c:pt>
                <c:pt idx="40710">
                  <c:v>2.57</c:v>
                </c:pt>
                <c:pt idx="40711">
                  <c:v>2.56</c:v>
                </c:pt>
                <c:pt idx="40712">
                  <c:v>2.56</c:v>
                </c:pt>
                <c:pt idx="40713">
                  <c:v>2.56</c:v>
                </c:pt>
                <c:pt idx="40714">
                  <c:v>2.56</c:v>
                </c:pt>
                <c:pt idx="40715">
                  <c:v>2.57</c:v>
                </c:pt>
                <c:pt idx="40716">
                  <c:v>2.57</c:v>
                </c:pt>
                <c:pt idx="40717">
                  <c:v>2.57</c:v>
                </c:pt>
                <c:pt idx="40718">
                  <c:v>2.57</c:v>
                </c:pt>
                <c:pt idx="40719">
                  <c:v>2.57</c:v>
                </c:pt>
                <c:pt idx="40720">
                  <c:v>2.57</c:v>
                </c:pt>
                <c:pt idx="40721">
                  <c:v>2.57</c:v>
                </c:pt>
                <c:pt idx="40722">
                  <c:v>2.57</c:v>
                </c:pt>
                <c:pt idx="40723">
                  <c:v>2.57</c:v>
                </c:pt>
                <c:pt idx="40724">
                  <c:v>2.57</c:v>
                </c:pt>
                <c:pt idx="40725">
                  <c:v>2.57</c:v>
                </c:pt>
                <c:pt idx="40726">
                  <c:v>2.57</c:v>
                </c:pt>
                <c:pt idx="40727">
                  <c:v>2.57</c:v>
                </c:pt>
                <c:pt idx="40728">
                  <c:v>2.57</c:v>
                </c:pt>
                <c:pt idx="40729">
                  <c:v>2.58</c:v>
                </c:pt>
                <c:pt idx="40730">
                  <c:v>2.58</c:v>
                </c:pt>
                <c:pt idx="40731">
                  <c:v>2.58</c:v>
                </c:pt>
                <c:pt idx="40732">
                  <c:v>2.58</c:v>
                </c:pt>
                <c:pt idx="40733">
                  <c:v>2.58</c:v>
                </c:pt>
                <c:pt idx="40734">
                  <c:v>2.58</c:v>
                </c:pt>
                <c:pt idx="40735">
                  <c:v>2.57</c:v>
                </c:pt>
                <c:pt idx="40736">
                  <c:v>2.57</c:v>
                </c:pt>
                <c:pt idx="40737">
                  <c:v>2.57</c:v>
                </c:pt>
                <c:pt idx="40738">
                  <c:v>2.57</c:v>
                </c:pt>
                <c:pt idx="40739">
                  <c:v>2.57</c:v>
                </c:pt>
                <c:pt idx="40740">
                  <c:v>2.57</c:v>
                </c:pt>
                <c:pt idx="40741">
                  <c:v>2.59</c:v>
                </c:pt>
                <c:pt idx="40742">
                  <c:v>2.59</c:v>
                </c:pt>
                <c:pt idx="40743">
                  <c:v>2.59</c:v>
                </c:pt>
                <c:pt idx="40744">
                  <c:v>2.59</c:v>
                </c:pt>
                <c:pt idx="40745">
                  <c:v>2.59</c:v>
                </c:pt>
                <c:pt idx="40746">
                  <c:v>2.59</c:v>
                </c:pt>
                <c:pt idx="40747">
                  <c:v>2.59</c:v>
                </c:pt>
                <c:pt idx="40748">
                  <c:v>2.6</c:v>
                </c:pt>
                <c:pt idx="40749">
                  <c:v>2.6</c:v>
                </c:pt>
                <c:pt idx="40750">
                  <c:v>2.6</c:v>
                </c:pt>
                <c:pt idx="40751">
                  <c:v>2.6</c:v>
                </c:pt>
                <c:pt idx="40752">
                  <c:v>2.61</c:v>
                </c:pt>
                <c:pt idx="40753">
                  <c:v>2.62</c:v>
                </c:pt>
                <c:pt idx="40754">
                  <c:v>2.62</c:v>
                </c:pt>
                <c:pt idx="40755">
                  <c:v>2.62</c:v>
                </c:pt>
                <c:pt idx="40756">
                  <c:v>2.62</c:v>
                </c:pt>
                <c:pt idx="40757">
                  <c:v>2.62</c:v>
                </c:pt>
                <c:pt idx="40758">
                  <c:v>2.63</c:v>
                </c:pt>
                <c:pt idx="40759">
                  <c:v>2.63</c:v>
                </c:pt>
                <c:pt idx="40760">
                  <c:v>2.64</c:v>
                </c:pt>
                <c:pt idx="40761">
                  <c:v>2.65</c:v>
                </c:pt>
                <c:pt idx="40762">
                  <c:v>2.65</c:v>
                </c:pt>
                <c:pt idx="40763">
                  <c:v>2.65</c:v>
                </c:pt>
                <c:pt idx="40764">
                  <c:v>2.65</c:v>
                </c:pt>
                <c:pt idx="40765">
                  <c:v>2.65</c:v>
                </c:pt>
                <c:pt idx="40766">
                  <c:v>2.65</c:v>
                </c:pt>
                <c:pt idx="40767">
                  <c:v>2.66</c:v>
                </c:pt>
                <c:pt idx="40768">
                  <c:v>2.66</c:v>
                </c:pt>
                <c:pt idx="40769">
                  <c:v>2.66</c:v>
                </c:pt>
                <c:pt idx="40770">
                  <c:v>2.66</c:v>
                </c:pt>
                <c:pt idx="40771">
                  <c:v>2.67</c:v>
                </c:pt>
                <c:pt idx="40772">
                  <c:v>2.67</c:v>
                </c:pt>
                <c:pt idx="40773">
                  <c:v>2.67</c:v>
                </c:pt>
                <c:pt idx="40774">
                  <c:v>2.67</c:v>
                </c:pt>
                <c:pt idx="40775">
                  <c:v>2.68</c:v>
                </c:pt>
                <c:pt idx="40776">
                  <c:v>2.68</c:v>
                </c:pt>
                <c:pt idx="40777">
                  <c:v>2.68</c:v>
                </c:pt>
                <c:pt idx="40778">
                  <c:v>2.68</c:v>
                </c:pt>
                <c:pt idx="40779">
                  <c:v>2.68</c:v>
                </c:pt>
                <c:pt idx="40780">
                  <c:v>2.68</c:v>
                </c:pt>
                <c:pt idx="40781">
                  <c:v>2.68</c:v>
                </c:pt>
                <c:pt idx="40782">
                  <c:v>2.69</c:v>
                </c:pt>
                <c:pt idx="40783">
                  <c:v>2.69</c:v>
                </c:pt>
                <c:pt idx="40784">
                  <c:v>2.69</c:v>
                </c:pt>
                <c:pt idx="40785">
                  <c:v>2.69</c:v>
                </c:pt>
                <c:pt idx="40786">
                  <c:v>2.7</c:v>
                </c:pt>
                <c:pt idx="40787">
                  <c:v>2.7</c:v>
                </c:pt>
                <c:pt idx="40788">
                  <c:v>2.7</c:v>
                </c:pt>
                <c:pt idx="40789">
                  <c:v>2.7</c:v>
                </c:pt>
                <c:pt idx="40790">
                  <c:v>2.71</c:v>
                </c:pt>
                <c:pt idx="40791">
                  <c:v>2.71</c:v>
                </c:pt>
                <c:pt idx="40792">
                  <c:v>2.71</c:v>
                </c:pt>
                <c:pt idx="40793">
                  <c:v>2.72</c:v>
                </c:pt>
                <c:pt idx="40794">
                  <c:v>2.72</c:v>
                </c:pt>
                <c:pt idx="40795">
                  <c:v>2.73</c:v>
                </c:pt>
                <c:pt idx="40796">
                  <c:v>2.73</c:v>
                </c:pt>
                <c:pt idx="40797">
                  <c:v>2.73</c:v>
                </c:pt>
                <c:pt idx="40798">
                  <c:v>2.73</c:v>
                </c:pt>
                <c:pt idx="40799">
                  <c:v>2.74</c:v>
                </c:pt>
                <c:pt idx="40800">
                  <c:v>2.74</c:v>
                </c:pt>
                <c:pt idx="40801">
                  <c:v>2.74</c:v>
                </c:pt>
                <c:pt idx="40802">
                  <c:v>2.75</c:v>
                </c:pt>
                <c:pt idx="40803">
                  <c:v>2.75</c:v>
                </c:pt>
                <c:pt idx="40804">
                  <c:v>2.75</c:v>
                </c:pt>
                <c:pt idx="40805">
                  <c:v>2.76</c:v>
                </c:pt>
                <c:pt idx="40806">
                  <c:v>2.76</c:v>
                </c:pt>
                <c:pt idx="40807">
                  <c:v>2.77</c:v>
                </c:pt>
                <c:pt idx="40808">
                  <c:v>2.77</c:v>
                </c:pt>
                <c:pt idx="40809">
                  <c:v>2.77</c:v>
                </c:pt>
                <c:pt idx="40810">
                  <c:v>2.78</c:v>
                </c:pt>
                <c:pt idx="40811">
                  <c:v>2.78</c:v>
                </c:pt>
                <c:pt idx="40812">
                  <c:v>2.78</c:v>
                </c:pt>
                <c:pt idx="40813">
                  <c:v>2.79</c:v>
                </c:pt>
                <c:pt idx="40814">
                  <c:v>2.81</c:v>
                </c:pt>
                <c:pt idx="40815">
                  <c:v>2.82</c:v>
                </c:pt>
                <c:pt idx="40816">
                  <c:v>2.83</c:v>
                </c:pt>
                <c:pt idx="40817">
                  <c:v>2.83</c:v>
                </c:pt>
                <c:pt idx="40818">
                  <c:v>2.84</c:v>
                </c:pt>
                <c:pt idx="40819">
                  <c:v>2.84</c:v>
                </c:pt>
                <c:pt idx="40820">
                  <c:v>2.84</c:v>
                </c:pt>
                <c:pt idx="40821">
                  <c:v>2.85</c:v>
                </c:pt>
                <c:pt idx="40822">
                  <c:v>2.85</c:v>
                </c:pt>
                <c:pt idx="40823">
                  <c:v>2.85</c:v>
                </c:pt>
                <c:pt idx="40824">
                  <c:v>2.86</c:v>
                </c:pt>
                <c:pt idx="40825">
                  <c:v>2.86</c:v>
                </c:pt>
                <c:pt idx="40826">
                  <c:v>2.86</c:v>
                </c:pt>
                <c:pt idx="40827">
                  <c:v>2.87</c:v>
                </c:pt>
                <c:pt idx="40828">
                  <c:v>2.88</c:v>
                </c:pt>
                <c:pt idx="40829">
                  <c:v>2.88</c:v>
                </c:pt>
                <c:pt idx="40830">
                  <c:v>2.88</c:v>
                </c:pt>
                <c:pt idx="40831">
                  <c:v>2.89</c:v>
                </c:pt>
                <c:pt idx="40832">
                  <c:v>2.89</c:v>
                </c:pt>
                <c:pt idx="40833">
                  <c:v>2.89</c:v>
                </c:pt>
                <c:pt idx="40834">
                  <c:v>2.89</c:v>
                </c:pt>
                <c:pt idx="40835">
                  <c:v>2.89</c:v>
                </c:pt>
                <c:pt idx="40836">
                  <c:v>2.9</c:v>
                </c:pt>
                <c:pt idx="40837">
                  <c:v>2.91</c:v>
                </c:pt>
                <c:pt idx="40838">
                  <c:v>2.91</c:v>
                </c:pt>
                <c:pt idx="40839">
                  <c:v>2.91</c:v>
                </c:pt>
                <c:pt idx="40840">
                  <c:v>2.91</c:v>
                </c:pt>
                <c:pt idx="40841">
                  <c:v>2.91</c:v>
                </c:pt>
                <c:pt idx="40842">
                  <c:v>2.91</c:v>
                </c:pt>
                <c:pt idx="40843">
                  <c:v>2.92</c:v>
                </c:pt>
                <c:pt idx="40844">
                  <c:v>2.92</c:v>
                </c:pt>
                <c:pt idx="40845">
                  <c:v>2.92</c:v>
                </c:pt>
                <c:pt idx="40846">
                  <c:v>2.92</c:v>
                </c:pt>
                <c:pt idx="40847">
                  <c:v>2.93</c:v>
                </c:pt>
                <c:pt idx="40848">
                  <c:v>2.93</c:v>
                </c:pt>
                <c:pt idx="40849">
                  <c:v>2.93</c:v>
                </c:pt>
                <c:pt idx="40850">
                  <c:v>2.93</c:v>
                </c:pt>
                <c:pt idx="40851">
                  <c:v>2.94</c:v>
                </c:pt>
                <c:pt idx="40852">
                  <c:v>2.94</c:v>
                </c:pt>
                <c:pt idx="40853">
                  <c:v>2.95</c:v>
                </c:pt>
                <c:pt idx="40854">
                  <c:v>2.95</c:v>
                </c:pt>
                <c:pt idx="40855">
                  <c:v>2.96</c:v>
                </c:pt>
                <c:pt idx="40856">
                  <c:v>2.96</c:v>
                </c:pt>
                <c:pt idx="40857">
                  <c:v>2.96</c:v>
                </c:pt>
                <c:pt idx="40858">
                  <c:v>2.97</c:v>
                </c:pt>
                <c:pt idx="40859">
                  <c:v>2.97</c:v>
                </c:pt>
                <c:pt idx="40860">
                  <c:v>2.98</c:v>
                </c:pt>
                <c:pt idx="40861">
                  <c:v>2.98</c:v>
                </c:pt>
                <c:pt idx="40862">
                  <c:v>2.98</c:v>
                </c:pt>
                <c:pt idx="40863">
                  <c:v>2.98</c:v>
                </c:pt>
                <c:pt idx="40864">
                  <c:v>3</c:v>
                </c:pt>
                <c:pt idx="40865">
                  <c:v>3</c:v>
                </c:pt>
                <c:pt idx="40866">
                  <c:v>3.01</c:v>
                </c:pt>
                <c:pt idx="40867">
                  <c:v>3.01</c:v>
                </c:pt>
                <c:pt idx="40868">
                  <c:v>3.02</c:v>
                </c:pt>
                <c:pt idx="40869">
                  <c:v>3.02</c:v>
                </c:pt>
                <c:pt idx="40870">
                  <c:v>3.03</c:v>
                </c:pt>
                <c:pt idx="40871">
                  <c:v>3.03</c:v>
                </c:pt>
                <c:pt idx="40872">
                  <c:v>3.03</c:v>
                </c:pt>
                <c:pt idx="40873">
                  <c:v>3.04</c:v>
                </c:pt>
                <c:pt idx="40874">
                  <c:v>3.04</c:v>
                </c:pt>
                <c:pt idx="40875">
                  <c:v>3.04</c:v>
                </c:pt>
                <c:pt idx="40876">
                  <c:v>3.05</c:v>
                </c:pt>
                <c:pt idx="40877">
                  <c:v>3.05</c:v>
                </c:pt>
                <c:pt idx="40878">
                  <c:v>3.05</c:v>
                </c:pt>
                <c:pt idx="40879">
                  <c:v>3.06</c:v>
                </c:pt>
                <c:pt idx="40880">
                  <c:v>3.07</c:v>
                </c:pt>
                <c:pt idx="40881">
                  <c:v>3.07</c:v>
                </c:pt>
                <c:pt idx="40882">
                  <c:v>3.07</c:v>
                </c:pt>
                <c:pt idx="40883">
                  <c:v>3.07</c:v>
                </c:pt>
                <c:pt idx="40884">
                  <c:v>3.08</c:v>
                </c:pt>
                <c:pt idx="40885">
                  <c:v>3.09</c:v>
                </c:pt>
                <c:pt idx="40886">
                  <c:v>3.09</c:v>
                </c:pt>
                <c:pt idx="40887">
                  <c:v>3.09</c:v>
                </c:pt>
                <c:pt idx="40888">
                  <c:v>3.09</c:v>
                </c:pt>
                <c:pt idx="40889">
                  <c:v>3.09</c:v>
                </c:pt>
                <c:pt idx="40890">
                  <c:v>3.1</c:v>
                </c:pt>
                <c:pt idx="40891">
                  <c:v>3.1</c:v>
                </c:pt>
                <c:pt idx="40892">
                  <c:v>3.1</c:v>
                </c:pt>
                <c:pt idx="40893">
                  <c:v>3.11</c:v>
                </c:pt>
                <c:pt idx="40894">
                  <c:v>3.11</c:v>
                </c:pt>
                <c:pt idx="40895">
                  <c:v>3.11</c:v>
                </c:pt>
                <c:pt idx="40896">
                  <c:v>3.11</c:v>
                </c:pt>
                <c:pt idx="40897">
                  <c:v>3.11</c:v>
                </c:pt>
                <c:pt idx="40898">
                  <c:v>3.12</c:v>
                </c:pt>
                <c:pt idx="40899">
                  <c:v>3.12</c:v>
                </c:pt>
                <c:pt idx="40900">
                  <c:v>3.12</c:v>
                </c:pt>
                <c:pt idx="40901">
                  <c:v>3.13</c:v>
                </c:pt>
                <c:pt idx="40902">
                  <c:v>3.13</c:v>
                </c:pt>
                <c:pt idx="40903">
                  <c:v>3.13</c:v>
                </c:pt>
                <c:pt idx="40904">
                  <c:v>3.13</c:v>
                </c:pt>
                <c:pt idx="40905">
                  <c:v>3.14</c:v>
                </c:pt>
                <c:pt idx="40906">
                  <c:v>3.14</c:v>
                </c:pt>
                <c:pt idx="40907">
                  <c:v>3.14</c:v>
                </c:pt>
                <c:pt idx="40908">
                  <c:v>3.15</c:v>
                </c:pt>
                <c:pt idx="40909">
                  <c:v>3.15</c:v>
                </c:pt>
                <c:pt idx="40910">
                  <c:v>3.15</c:v>
                </c:pt>
                <c:pt idx="40911">
                  <c:v>3.15</c:v>
                </c:pt>
                <c:pt idx="40912">
                  <c:v>3.16</c:v>
                </c:pt>
                <c:pt idx="40913">
                  <c:v>3.16</c:v>
                </c:pt>
                <c:pt idx="40914">
                  <c:v>3.16</c:v>
                </c:pt>
                <c:pt idx="40915">
                  <c:v>3.21</c:v>
                </c:pt>
                <c:pt idx="40916">
                  <c:v>3.21</c:v>
                </c:pt>
                <c:pt idx="40917">
                  <c:v>3.21</c:v>
                </c:pt>
                <c:pt idx="40918">
                  <c:v>3.21</c:v>
                </c:pt>
                <c:pt idx="40919">
                  <c:v>3.21</c:v>
                </c:pt>
                <c:pt idx="40920">
                  <c:v>3.21</c:v>
                </c:pt>
                <c:pt idx="40921">
                  <c:v>3.21</c:v>
                </c:pt>
                <c:pt idx="40922">
                  <c:v>3.21</c:v>
                </c:pt>
                <c:pt idx="40923">
                  <c:v>3.21</c:v>
                </c:pt>
                <c:pt idx="40924">
                  <c:v>3.21</c:v>
                </c:pt>
                <c:pt idx="40925">
                  <c:v>3.21</c:v>
                </c:pt>
                <c:pt idx="40926">
                  <c:v>3.21</c:v>
                </c:pt>
                <c:pt idx="40927">
                  <c:v>3.21</c:v>
                </c:pt>
                <c:pt idx="40928">
                  <c:v>3.21</c:v>
                </c:pt>
                <c:pt idx="40929">
                  <c:v>3.21</c:v>
                </c:pt>
                <c:pt idx="40930">
                  <c:v>3.21</c:v>
                </c:pt>
                <c:pt idx="40931">
                  <c:v>3.22</c:v>
                </c:pt>
                <c:pt idx="40932">
                  <c:v>3.22</c:v>
                </c:pt>
                <c:pt idx="40933">
                  <c:v>3.22</c:v>
                </c:pt>
                <c:pt idx="40934">
                  <c:v>3.22</c:v>
                </c:pt>
                <c:pt idx="40935">
                  <c:v>3.22</c:v>
                </c:pt>
                <c:pt idx="40936">
                  <c:v>3.22</c:v>
                </c:pt>
                <c:pt idx="40937">
                  <c:v>3.22</c:v>
                </c:pt>
                <c:pt idx="40938">
                  <c:v>3.21</c:v>
                </c:pt>
                <c:pt idx="40939">
                  <c:v>3.21</c:v>
                </c:pt>
                <c:pt idx="40940">
                  <c:v>3.21</c:v>
                </c:pt>
                <c:pt idx="40941">
                  <c:v>3.21</c:v>
                </c:pt>
                <c:pt idx="40942">
                  <c:v>3.21</c:v>
                </c:pt>
                <c:pt idx="40943">
                  <c:v>3.21</c:v>
                </c:pt>
                <c:pt idx="40944">
                  <c:v>3.21</c:v>
                </c:pt>
                <c:pt idx="40945">
                  <c:v>3.21</c:v>
                </c:pt>
                <c:pt idx="40946">
                  <c:v>3.21</c:v>
                </c:pt>
                <c:pt idx="40947">
                  <c:v>3.21</c:v>
                </c:pt>
                <c:pt idx="40948">
                  <c:v>3.21</c:v>
                </c:pt>
                <c:pt idx="40949">
                  <c:v>3.21</c:v>
                </c:pt>
                <c:pt idx="40950">
                  <c:v>3.21</c:v>
                </c:pt>
                <c:pt idx="40951">
                  <c:v>3.21</c:v>
                </c:pt>
                <c:pt idx="40952">
                  <c:v>3.21</c:v>
                </c:pt>
                <c:pt idx="40953">
                  <c:v>3.21</c:v>
                </c:pt>
                <c:pt idx="40954">
                  <c:v>3.21</c:v>
                </c:pt>
                <c:pt idx="40955">
                  <c:v>3.2</c:v>
                </c:pt>
                <c:pt idx="40956">
                  <c:v>3.2</c:v>
                </c:pt>
                <c:pt idx="40957">
                  <c:v>3.2</c:v>
                </c:pt>
                <c:pt idx="40958">
                  <c:v>3.2</c:v>
                </c:pt>
                <c:pt idx="40959">
                  <c:v>3.2</c:v>
                </c:pt>
                <c:pt idx="40960">
                  <c:v>3.2</c:v>
                </c:pt>
                <c:pt idx="40961">
                  <c:v>3.2</c:v>
                </c:pt>
                <c:pt idx="40962">
                  <c:v>3.2</c:v>
                </c:pt>
                <c:pt idx="40963">
                  <c:v>3.2</c:v>
                </c:pt>
                <c:pt idx="40964">
                  <c:v>3.2</c:v>
                </c:pt>
                <c:pt idx="40965">
                  <c:v>3.21</c:v>
                </c:pt>
                <c:pt idx="40966">
                  <c:v>3.21</c:v>
                </c:pt>
                <c:pt idx="40967">
                  <c:v>3.22</c:v>
                </c:pt>
                <c:pt idx="40968">
                  <c:v>3.22</c:v>
                </c:pt>
                <c:pt idx="40969">
                  <c:v>3.22</c:v>
                </c:pt>
                <c:pt idx="40970">
                  <c:v>3.21</c:v>
                </c:pt>
                <c:pt idx="40971">
                  <c:v>3.21</c:v>
                </c:pt>
                <c:pt idx="40972">
                  <c:v>3.21</c:v>
                </c:pt>
                <c:pt idx="40973">
                  <c:v>3.2</c:v>
                </c:pt>
                <c:pt idx="40974">
                  <c:v>3.2</c:v>
                </c:pt>
                <c:pt idx="40975">
                  <c:v>3.2</c:v>
                </c:pt>
                <c:pt idx="40976">
                  <c:v>3.2</c:v>
                </c:pt>
                <c:pt idx="40977">
                  <c:v>3.19</c:v>
                </c:pt>
                <c:pt idx="40978">
                  <c:v>3.19</c:v>
                </c:pt>
                <c:pt idx="40979">
                  <c:v>3.19</c:v>
                </c:pt>
                <c:pt idx="40980">
                  <c:v>3.18</c:v>
                </c:pt>
                <c:pt idx="40981">
                  <c:v>3.18</c:v>
                </c:pt>
                <c:pt idx="40982">
                  <c:v>3.18</c:v>
                </c:pt>
                <c:pt idx="40983">
                  <c:v>3.18</c:v>
                </c:pt>
                <c:pt idx="40984">
                  <c:v>3.18</c:v>
                </c:pt>
                <c:pt idx="40985">
                  <c:v>3.17</c:v>
                </c:pt>
                <c:pt idx="40986">
                  <c:v>3.17</c:v>
                </c:pt>
                <c:pt idx="40987">
                  <c:v>3.17</c:v>
                </c:pt>
                <c:pt idx="40988">
                  <c:v>3.17</c:v>
                </c:pt>
                <c:pt idx="40989">
                  <c:v>3.17</c:v>
                </c:pt>
                <c:pt idx="40990">
                  <c:v>3.17</c:v>
                </c:pt>
                <c:pt idx="40991">
                  <c:v>3.17</c:v>
                </c:pt>
                <c:pt idx="40992">
                  <c:v>3.17</c:v>
                </c:pt>
                <c:pt idx="40993">
                  <c:v>3.17</c:v>
                </c:pt>
                <c:pt idx="40994">
                  <c:v>3.17</c:v>
                </c:pt>
                <c:pt idx="40995">
                  <c:v>3.16</c:v>
                </c:pt>
                <c:pt idx="40996">
                  <c:v>3.16</c:v>
                </c:pt>
                <c:pt idx="40997">
                  <c:v>3.16</c:v>
                </c:pt>
                <c:pt idx="40998">
                  <c:v>3.15</c:v>
                </c:pt>
                <c:pt idx="40999">
                  <c:v>3.15</c:v>
                </c:pt>
                <c:pt idx="41000">
                  <c:v>3.15</c:v>
                </c:pt>
                <c:pt idx="41001">
                  <c:v>3.15</c:v>
                </c:pt>
                <c:pt idx="41002">
                  <c:v>3.15</c:v>
                </c:pt>
                <c:pt idx="41003">
                  <c:v>3.15</c:v>
                </c:pt>
                <c:pt idx="41004">
                  <c:v>3.15</c:v>
                </c:pt>
                <c:pt idx="41005">
                  <c:v>3.16</c:v>
                </c:pt>
                <c:pt idx="41006">
                  <c:v>3.17</c:v>
                </c:pt>
                <c:pt idx="41007">
                  <c:v>3.18</c:v>
                </c:pt>
                <c:pt idx="41008">
                  <c:v>3.18</c:v>
                </c:pt>
                <c:pt idx="41009">
                  <c:v>3.2</c:v>
                </c:pt>
                <c:pt idx="41010">
                  <c:v>3.2</c:v>
                </c:pt>
                <c:pt idx="41011">
                  <c:v>3.21</c:v>
                </c:pt>
                <c:pt idx="41012">
                  <c:v>3.22</c:v>
                </c:pt>
                <c:pt idx="41013">
                  <c:v>3.22</c:v>
                </c:pt>
                <c:pt idx="41014">
                  <c:v>3.23</c:v>
                </c:pt>
                <c:pt idx="41015">
                  <c:v>3.22</c:v>
                </c:pt>
                <c:pt idx="41016">
                  <c:v>3.22</c:v>
                </c:pt>
                <c:pt idx="41017">
                  <c:v>3.22</c:v>
                </c:pt>
                <c:pt idx="41018">
                  <c:v>3.22</c:v>
                </c:pt>
                <c:pt idx="41019">
                  <c:v>3.22</c:v>
                </c:pt>
                <c:pt idx="41020">
                  <c:v>3.22</c:v>
                </c:pt>
                <c:pt idx="41021">
                  <c:v>3.22</c:v>
                </c:pt>
                <c:pt idx="41022">
                  <c:v>3.22</c:v>
                </c:pt>
                <c:pt idx="41023">
                  <c:v>3.21</c:v>
                </c:pt>
                <c:pt idx="41024">
                  <c:v>3.21</c:v>
                </c:pt>
                <c:pt idx="41025">
                  <c:v>3.21</c:v>
                </c:pt>
                <c:pt idx="41026">
                  <c:v>3.21</c:v>
                </c:pt>
                <c:pt idx="41027">
                  <c:v>3.2</c:v>
                </c:pt>
                <c:pt idx="41028">
                  <c:v>3.2</c:v>
                </c:pt>
                <c:pt idx="41029">
                  <c:v>3.21</c:v>
                </c:pt>
                <c:pt idx="41030">
                  <c:v>3.21</c:v>
                </c:pt>
                <c:pt idx="41031">
                  <c:v>3.22</c:v>
                </c:pt>
                <c:pt idx="41032">
                  <c:v>3.25</c:v>
                </c:pt>
                <c:pt idx="41033">
                  <c:v>3.26</c:v>
                </c:pt>
                <c:pt idx="41034">
                  <c:v>3.28</c:v>
                </c:pt>
                <c:pt idx="41035">
                  <c:v>3.3</c:v>
                </c:pt>
                <c:pt idx="41036">
                  <c:v>3.31</c:v>
                </c:pt>
                <c:pt idx="41037">
                  <c:v>3.32</c:v>
                </c:pt>
                <c:pt idx="41038">
                  <c:v>3.33</c:v>
                </c:pt>
                <c:pt idx="41039">
                  <c:v>3.33</c:v>
                </c:pt>
                <c:pt idx="41040">
                  <c:v>3.33</c:v>
                </c:pt>
                <c:pt idx="41041">
                  <c:v>3.33</c:v>
                </c:pt>
                <c:pt idx="41042">
                  <c:v>3.33</c:v>
                </c:pt>
                <c:pt idx="41043">
                  <c:v>3.33</c:v>
                </c:pt>
                <c:pt idx="41044">
                  <c:v>3.33</c:v>
                </c:pt>
                <c:pt idx="41045">
                  <c:v>3.33</c:v>
                </c:pt>
                <c:pt idx="41046">
                  <c:v>3.34</c:v>
                </c:pt>
                <c:pt idx="41047">
                  <c:v>3.34</c:v>
                </c:pt>
                <c:pt idx="41048">
                  <c:v>3.34</c:v>
                </c:pt>
                <c:pt idx="41049">
                  <c:v>3.34</c:v>
                </c:pt>
                <c:pt idx="41050">
                  <c:v>3.34</c:v>
                </c:pt>
                <c:pt idx="41051">
                  <c:v>3.34</c:v>
                </c:pt>
                <c:pt idx="41052">
                  <c:v>3.34</c:v>
                </c:pt>
                <c:pt idx="41053">
                  <c:v>3.34</c:v>
                </c:pt>
                <c:pt idx="41054">
                  <c:v>3.34</c:v>
                </c:pt>
                <c:pt idx="41055">
                  <c:v>3.34</c:v>
                </c:pt>
                <c:pt idx="41056">
                  <c:v>3.34</c:v>
                </c:pt>
                <c:pt idx="41057">
                  <c:v>3.34</c:v>
                </c:pt>
                <c:pt idx="41058">
                  <c:v>3.34</c:v>
                </c:pt>
                <c:pt idx="41059">
                  <c:v>3.34</c:v>
                </c:pt>
                <c:pt idx="41060">
                  <c:v>3.34</c:v>
                </c:pt>
                <c:pt idx="41061">
                  <c:v>3.34</c:v>
                </c:pt>
                <c:pt idx="41062">
                  <c:v>3.34</c:v>
                </c:pt>
                <c:pt idx="41063">
                  <c:v>3.34</c:v>
                </c:pt>
                <c:pt idx="41064">
                  <c:v>3.34</c:v>
                </c:pt>
                <c:pt idx="41065">
                  <c:v>3.34</c:v>
                </c:pt>
                <c:pt idx="41066">
                  <c:v>3.32</c:v>
                </c:pt>
                <c:pt idx="41067">
                  <c:v>3.32</c:v>
                </c:pt>
                <c:pt idx="41068">
                  <c:v>3.32</c:v>
                </c:pt>
                <c:pt idx="41069">
                  <c:v>3.32</c:v>
                </c:pt>
                <c:pt idx="41070">
                  <c:v>3.32</c:v>
                </c:pt>
                <c:pt idx="41071">
                  <c:v>3.32</c:v>
                </c:pt>
                <c:pt idx="41072">
                  <c:v>3.32</c:v>
                </c:pt>
                <c:pt idx="41073">
                  <c:v>3.32</c:v>
                </c:pt>
                <c:pt idx="41074">
                  <c:v>3.32</c:v>
                </c:pt>
                <c:pt idx="41075">
                  <c:v>3.32</c:v>
                </c:pt>
                <c:pt idx="41076">
                  <c:v>3.32</c:v>
                </c:pt>
                <c:pt idx="41077">
                  <c:v>3.32</c:v>
                </c:pt>
                <c:pt idx="41078">
                  <c:v>3.32</c:v>
                </c:pt>
                <c:pt idx="41079">
                  <c:v>3.32</c:v>
                </c:pt>
                <c:pt idx="41080">
                  <c:v>3.32</c:v>
                </c:pt>
                <c:pt idx="41081">
                  <c:v>3.32</c:v>
                </c:pt>
                <c:pt idx="41082">
                  <c:v>3.32</c:v>
                </c:pt>
                <c:pt idx="41083">
                  <c:v>3.33</c:v>
                </c:pt>
                <c:pt idx="41084">
                  <c:v>3.33</c:v>
                </c:pt>
                <c:pt idx="41085">
                  <c:v>3.33</c:v>
                </c:pt>
                <c:pt idx="41086">
                  <c:v>3.33</c:v>
                </c:pt>
                <c:pt idx="41087">
                  <c:v>3.33</c:v>
                </c:pt>
                <c:pt idx="41088">
                  <c:v>3.33</c:v>
                </c:pt>
                <c:pt idx="41089">
                  <c:v>3.33</c:v>
                </c:pt>
                <c:pt idx="41090">
                  <c:v>3.33</c:v>
                </c:pt>
                <c:pt idx="41091">
                  <c:v>3.33</c:v>
                </c:pt>
                <c:pt idx="41092">
                  <c:v>3.33</c:v>
                </c:pt>
                <c:pt idx="41093">
                  <c:v>3.34</c:v>
                </c:pt>
                <c:pt idx="41094">
                  <c:v>3.34</c:v>
                </c:pt>
                <c:pt idx="41095">
                  <c:v>3.34</c:v>
                </c:pt>
                <c:pt idx="41096">
                  <c:v>3.34</c:v>
                </c:pt>
                <c:pt idx="41097">
                  <c:v>3.35</c:v>
                </c:pt>
                <c:pt idx="41098">
                  <c:v>3.35</c:v>
                </c:pt>
                <c:pt idx="41099">
                  <c:v>3.35</c:v>
                </c:pt>
                <c:pt idx="41100">
                  <c:v>3.35</c:v>
                </c:pt>
                <c:pt idx="41101">
                  <c:v>3.36</c:v>
                </c:pt>
                <c:pt idx="41102">
                  <c:v>3.36</c:v>
                </c:pt>
                <c:pt idx="41103">
                  <c:v>3.36</c:v>
                </c:pt>
                <c:pt idx="41104">
                  <c:v>3.36</c:v>
                </c:pt>
                <c:pt idx="41105">
                  <c:v>3.37</c:v>
                </c:pt>
                <c:pt idx="41106">
                  <c:v>3.37</c:v>
                </c:pt>
                <c:pt idx="41107">
                  <c:v>3.37</c:v>
                </c:pt>
                <c:pt idx="41108">
                  <c:v>3.38</c:v>
                </c:pt>
                <c:pt idx="41109">
                  <c:v>3.38</c:v>
                </c:pt>
                <c:pt idx="41110">
                  <c:v>3.39</c:v>
                </c:pt>
                <c:pt idx="41111">
                  <c:v>3.39</c:v>
                </c:pt>
                <c:pt idx="41112">
                  <c:v>3.4</c:v>
                </c:pt>
                <c:pt idx="41113">
                  <c:v>3.4</c:v>
                </c:pt>
                <c:pt idx="41114">
                  <c:v>3.41</c:v>
                </c:pt>
                <c:pt idx="41115">
                  <c:v>3.41</c:v>
                </c:pt>
                <c:pt idx="41116">
                  <c:v>3.42</c:v>
                </c:pt>
                <c:pt idx="41117">
                  <c:v>3.42</c:v>
                </c:pt>
                <c:pt idx="41118">
                  <c:v>3.43</c:v>
                </c:pt>
                <c:pt idx="41119">
                  <c:v>3.43</c:v>
                </c:pt>
                <c:pt idx="41120">
                  <c:v>3.44</c:v>
                </c:pt>
                <c:pt idx="41121">
                  <c:v>3.44</c:v>
                </c:pt>
                <c:pt idx="41122">
                  <c:v>3.45</c:v>
                </c:pt>
                <c:pt idx="41123">
                  <c:v>3.45</c:v>
                </c:pt>
                <c:pt idx="41124">
                  <c:v>3.46</c:v>
                </c:pt>
                <c:pt idx="41125">
                  <c:v>3.47</c:v>
                </c:pt>
                <c:pt idx="41126">
                  <c:v>3.47</c:v>
                </c:pt>
                <c:pt idx="41127">
                  <c:v>3.48</c:v>
                </c:pt>
                <c:pt idx="41128">
                  <c:v>3.48</c:v>
                </c:pt>
                <c:pt idx="41129">
                  <c:v>3.49</c:v>
                </c:pt>
                <c:pt idx="41130">
                  <c:v>3.5</c:v>
                </c:pt>
                <c:pt idx="41131">
                  <c:v>3.5</c:v>
                </c:pt>
                <c:pt idx="41132">
                  <c:v>3.51</c:v>
                </c:pt>
                <c:pt idx="41133">
                  <c:v>3.51</c:v>
                </c:pt>
                <c:pt idx="41134">
                  <c:v>3.51</c:v>
                </c:pt>
                <c:pt idx="41135">
                  <c:v>3.52</c:v>
                </c:pt>
                <c:pt idx="41136">
                  <c:v>3.52</c:v>
                </c:pt>
                <c:pt idx="41137">
                  <c:v>3.52</c:v>
                </c:pt>
                <c:pt idx="41138">
                  <c:v>3.53</c:v>
                </c:pt>
                <c:pt idx="41139">
                  <c:v>3.53</c:v>
                </c:pt>
                <c:pt idx="41140">
                  <c:v>3.53</c:v>
                </c:pt>
                <c:pt idx="41141">
                  <c:v>3.54</c:v>
                </c:pt>
                <c:pt idx="41142">
                  <c:v>3.54</c:v>
                </c:pt>
                <c:pt idx="41143">
                  <c:v>3.54</c:v>
                </c:pt>
                <c:pt idx="41144">
                  <c:v>3.55</c:v>
                </c:pt>
                <c:pt idx="41145">
                  <c:v>3.55</c:v>
                </c:pt>
                <c:pt idx="41146">
                  <c:v>3.55</c:v>
                </c:pt>
                <c:pt idx="41147">
                  <c:v>3.56</c:v>
                </c:pt>
                <c:pt idx="41148">
                  <c:v>3.56</c:v>
                </c:pt>
                <c:pt idx="41149">
                  <c:v>3.56</c:v>
                </c:pt>
                <c:pt idx="41150">
                  <c:v>3.56</c:v>
                </c:pt>
                <c:pt idx="41151">
                  <c:v>3.57</c:v>
                </c:pt>
                <c:pt idx="41152">
                  <c:v>3.57</c:v>
                </c:pt>
                <c:pt idx="41153">
                  <c:v>3.57</c:v>
                </c:pt>
                <c:pt idx="41154">
                  <c:v>3.57</c:v>
                </c:pt>
                <c:pt idx="41155">
                  <c:v>3.57</c:v>
                </c:pt>
                <c:pt idx="41156">
                  <c:v>3.58</c:v>
                </c:pt>
                <c:pt idx="41157">
                  <c:v>3.58</c:v>
                </c:pt>
                <c:pt idx="41158">
                  <c:v>3.58</c:v>
                </c:pt>
                <c:pt idx="41159">
                  <c:v>3.58</c:v>
                </c:pt>
                <c:pt idx="41160">
                  <c:v>3.59</c:v>
                </c:pt>
                <c:pt idx="41161">
                  <c:v>3.59</c:v>
                </c:pt>
                <c:pt idx="41162">
                  <c:v>3.59</c:v>
                </c:pt>
                <c:pt idx="41163">
                  <c:v>3.59</c:v>
                </c:pt>
                <c:pt idx="41164">
                  <c:v>3.59</c:v>
                </c:pt>
                <c:pt idx="41165">
                  <c:v>3.59</c:v>
                </c:pt>
                <c:pt idx="41166">
                  <c:v>3.59</c:v>
                </c:pt>
                <c:pt idx="41167">
                  <c:v>3.59</c:v>
                </c:pt>
                <c:pt idx="41168">
                  <c:v>3.59</c:v>
                </c:pt>
                <c:pt idx="41169">
                  <c:v>3.59</c:v>
                </c:pt>
                <c:pt idx="41170">
                  <c:v>3.61</c:v>
                </c:pt>
                <c:pt idx="41171">
                  <c:v>3.61</c:v>
                </c:pt>
                <c:pt idx="41172">
                  <c:v>3.6</c:v>
                </c:pt>
                <c:pt idx="41173">
                  <c:v>3.62</c:v>
                </c:pt>
                <c:pt idx="41174">
                  <c:v>3.63</c:v>
                </c:pt>
                <c:pt idx="41175">
                  <c:v>3.63</c:v>
                </c:pt>
                <c:pt idx="41176">
                  <c:v>3.63</c:v>
                </c:pt>
                <c:pt idx="41177">
                  <c:v>3.63</c:v>
                </c:pt>
                <c:pt idx="41178">
                  <c:v>3.63</c:v>
                </c:pt>
                <c:pt idx="41179">
                  <c:v>3.63</c:v>
                </c:pt>
                <c:pt idx="41180">
                  <c:v>3.63</c:v>
                </c:pt>
                <c:pt idx="41181">
                  <c:v>3.63</c:v>
                </c:pt>
                <c:pt idx="41182">
                  <c:v>3.63</c:v>
                </c:pt>
                <c:pt idx="41183">
                  <c:v>3.63</c:v>
                </c:pt>
                <c:pt idx="41184">
                  <c:v>3.63</c:v>
                </c:pt>
                <c:pt idx="41185">
                  <c:v>3.65</c:v>
                </c:pt>
                <c:pt idx="41186">
                  <c:v>3.64</c:v>
                </c:pt>
                <c:pt idx="41187">
                  <c:v>3.64</c:v>
                </c:pt>
                <c:pt idx="41188">
                  <c:v>3.64</c:v>
                </c:pt>
                <c:pt idx="41189">
                  <c:v>3.65</c:v>
                </c:pt>
                <c:pt idx="41190">
                  <c:v>3.65</c:v>
                </c:pt>
                <c:pt idx="41191">
                  <c:v>3.65</c:v>
                </c:pt>
                <c:pt idx="41192">
                  <c:v>3.66</c:v>
                </c:pt>
                <c:pt idx="41193">
                  <c:v>3.66</c:v>
                </c:pt>
                <c:pt idx="41194">
                  <c:v>3.66</c:v>
                </c:pt>
                <c:pt idx="41195">
                  <c:v>3.66</c:v>
                </c:pt>
                <c:pt idx="41196">
                  <c:v>3.67</c:v>
                </c:pt>
                <c:pt idx="41197">
                  <c:v>3.67</c:v>
                </c:pt>
                <c:pt idx="41198">
                  <c:v>3.67</c:v>
                </c:pt>
                <c:pt idx="41199">
                  <c:v>3.67</c:v>
                </c:pt>
                <c:pt idx="41200">
                  <c:v>3.68</c:v>
                </c:pt>
                <c:pt idx="41201">
                  <c:v>3.68</c:v>
                </c:pt>
                <c:pt idx="41202">
                  <c:v>3.68</c:v>
                </c:pt>
                <c:pt idx="41203">
                  <c:v>3.69</c:v>
                </c:pt>
                <c:pt idx="41204">
                  <c:v>3.69</c:v>
                </c:pt>
                <c:pt idx="41205">
                  <c:v>3.69</c:v>
                </c:pt>
                <c:pt idx="41206">
                  <c:v>3.69</c:v>
                </c:pt>
                <c:pt idx="41207">
                  <c:v>3.7</c:v>
                </c:pt>
                <c:pt idx="41208">
                  <c:v>3.7</c:v>
                </c:pt>
                <c:pt idx="41209">
                  <c:v>3.7</c:v>
                </c:pt>
                <c:pt idx="41210">
                  <c:v>3.7</c:v>
                </c:pt>
                <c:pt idx="41211">
                  <c:v>3.71</c:v>
                </c:pt>
                <c:pt idx="41212">
                  <c:v>3.71</c:v>
                </c:pt>
                <c:pt idx="41213">
                  <c:v>3.71</c:v>
                </c:pt>
                <c:pt idx="41214">
                  <c:v>3.71</c:v>
                </c:pt>
                <c:pt idx="41215">
                  <c:v>3.71</c:v>
                </c:pt>
                <c:pt idx="41216">
                  <c:v>3.72</c:v>
                </c:pt>
                <c:pt idx="41217">
                  <c:v>3.72</c:v>
                </c:pt>
                <c:pt idx="41218">
                  <c:v>3.72</c:v>
                </c:pt>
                <c:pt idx="41219">
                  <c:v>3.71</c:v>
                </c:pt>
                <c:pt idx="41220">
                  <c:v>3.72</c:v>
                </c:pt>
                <c:pt idx="41221">
                  <c:v>3.73</c:v>
                </c:pt>
                <c:pt idx="41222">
                  <c:v>3.72</c:v>
                </c:pt>
                <c:pt idx="41223">
                  <c:v>3.72</c:v>
                </c:pt>
                <c:pt idx="41224">
                  <c:v>3.72</c:v>
                </c:pt>
                <c:pt idx="41225">
                  <c:v>3.72</c:v>
                </c:pt>
                <c:pt idx="41226">
                  <c:v>3.72</c:v>
                </c:pt>
                <c:pt idx="41227">
                  <c:v>3.72</c:v>
                </c:pt>
                <c:pt idx="41228">
                  <c:v>3.72</c:v>
                </c:pt>
                <c:pt idx="41229">
                  <c:v>3.71</c:v>
                </c:pt>
                <c:pt idx="41230">
                  <c:v>3.71</c:v>
                </c:pt>
                <c:pt idx="41231">
                  <c:v>3.71</c:v>
                </c:pt>
                <c:pt idx="41232">
                  <c:v>3.71</c:v>
                </c:pt>
                <c:pt idx="41233">
                  <c:v>3.71</c:v>
                </c:pt>
                <c:pt idx="41234">
                  <c:v>3.71</c:v>
                </c:pt>
                <c:pt idx="41235">
                  <c:v>3.71</c:v>
                </c:pt>
                <c:pt idx="41236">
                  <c:v>3.71</c:v>
                </c:pt>
                <c:pt idx="41237">
                  <c:v>3.73</c:v>
                </c:pt>
                <c:pt idx="41238">
                  <c:v>3.74</c:v>
                </c:pt>
                <c:pt idx="41239">
                  <c:v>3.75</c:v>
                </c:pt>
                <c:pt idx="41240">
                  <c:v>3.77</c:v>
                </c:pt>
                <c:pt idx="41241">
                  <c:v>3.77</c:v>
                </c:pt>
                <c:pt idx="41242">
                  <c:v>3.77</c:v>
                </c:pt>
                <c:pt idx="41243">
                  <c:v>3.77</c:v>
                </c:pt>
                <c:pt idx="41244">
                  <c:v>3.77</c:v>
                </c:pt>
                <c:pt idx="41245">
                  <c:v>3.77</c:v>
                </c:pt>
                <c:pt idx="41246">
                  <c:v>3.77</c:v>
                </c:pt>
                <c:pt idx="41247">
                  <c:v>3.77</c:v>
                </c:pt>
                <c:pt idx="41248">
                  <c:v>3.77</c:v>
                </c:pt>
                <c:pt idx="41249">
                  <c:v>3.77</c:v>
                </c:pt>
                <c:pt idx="41250">
                  <c:v>3.77</c:v>
                </c:pt>
                <c:pt idx="41251">
                  <c:v>3.77</c:v>
                </c:pt>
                <c:pt idx="41252">
                  <c:v>3.76</c:v>
                </c:pt>
                <c:pt idx="41253">
                  <c:v>3.76</c:v>
                </c:pt>
                <c:pt idx="41254">
                  <c:v>3.76</c:v>
                </c:pt>
                <c:pt idx="41255">
                  <c:v>3.76</c:v>
                </c:pt>
                <c:pt idx="41256">
                  <c:v>3.76</c:v>
                </c:pt>
                <c:pt idx="41257">
                  <c:v>3.76</c:v>
                </c:pt>
                <c:pt idx="41258">
                  <c:v>3.75</c:v>
                </c:pt>
                <c:pt idx="41259">
                  <c:v>3.75</c:v>
                </c:pt>
                <c:pt idx="41260">
                  <c:v>3.75</c:v>
                </c:pt>
                <c:pt idx="41261">
                  <c:v>3.75</c:v>
                </c:pt>
                <c:pt idx="41262">
                  <c:v>3.75</c:v>
                </c:pt>
                <c:pt idx="41263">
                  <c:v>3.75</c:v>
                </c:pt>
                <c:pt idx="41264">
                  <c:v>3.75</c:v>
                </c:pt>
                <c:pt idx="41265">
                  <c:v>3.75</c:v>
                </c:pt>
                <c:pt idx="41266">
                  <c:v>3.75</c:v>
                </c:pt>
                <c:pt idx="41267">
                  <c:v>3.75</c:v>
                </c:pt>
                <c:pt idx="41268">
                  <c:v>3.75</c:v>
                </c:pt>
                <c:pt idx="41269">
                  <c:v>3.76</c:v>
                </c:pt>
                <c:pt idx="41270">
                  <c:v>3.77</c:v>
                </c:pt>
                <c:pt idx="41271">
                  <c:v>3.78</c:v>
                </c:pt>
                <c:pt idx="41272">
                  <c:v>3.78</c:v>
                </c:pt>
                <c:pt idx="41273">
                  <c:v>3.77</c:v>
                </c:pt>
                <c:pt idx="41274">
                  <c:v>3.78</c:v>
                </c:pt>
                <c:pt idx="41275">
                  <c:v>3.79</c:v>
                </c:pt>
                <c:pt idx="41276">
                  <c:v>3.78</c:v>
                </c:pt>
                <c:pt idx="41277">
                  <c:v>3.77</c:v>
                </c:pt>
                <c:pt idx="41278">
                  <c:v>3.78</c:v>
                </c:pt>
                <c:pt idx="41279">
                  <c:v>3.79</c:v>
                </c:pt>
                <c:pt idx="41280">
                  <c:v>3.78</c:v>
                </c:pt>
                <c:pt idx="41281">
                  <c:v>3.79</c:v>
                </c:pt>
                <c:pt idx="41282">
                  <c:v>3.78</c:v>
                </c:pt>
                <c:pt idx="41283">
                  <c:v>3.79</c:v>
                </c:pt>
                <c:pt idx="41284">
                  <c:v>3.79</c:v>
                </c:pt>
                <c:pt idx="41285">
                  <c:v>3.8</c:v>
                </c:pt>
                <c:pt idx="41286">
                  <c:v>3.8</c:v>
                </c:pt>
                <c:pt idx="41287">
                  <c:v>3.8</c:v>
                </c:pt>
                <c:pt idx="41288">
                  <c:v>3.8</c:v>
                </c:pt>
                <c:pt idx="41289">
                  <c:v>3.81</c:v>
                </c:pt>
                <c:pt idx="41290">
                  <c:v>3.81</c:v>
                </c:pt>
                <c:pt idx="41291">
                  <c:v>3.81</c:v>
                </c:pt>
                <c:pt idx="41292">
                  <c:v>3.81</c:v>
                </c:pt>
                <c:pt idx="41293">
                  <c:v>3.81</c:v>
                </c:pt>
                <c:pt idx="41294">
                  <c:v>3.81</c:v>
                </c:pt>
                <c:pt idx="41295">
                  <c:v>3.8</c:v>
                </c:pt>
                <c:pt idx="41296">
                  <c:v>3.81</c:v>
                </c:pt>
                <c:pt idx="41297">
                  <c:v>3.81</c:v>
                </c:pt>
                <c:pt idx="41298">
                  <c:v>3.81</c:v>
                </c:pt>
                <c:pt idx="41299">
                  <c:v>3.8</c:v>
                </c:pt>
                <c:pt idx="41300">
                  <c:v>3.8</c:v>
                </c:pt>
                <c:pt idx="41301">
                  <c:v>3.8</c:v>
                </c:pt>
                <c:pt idx="41302">
                  <c:v>3.8</c:v>
                </c:pt>
                <c:pt idx="41303">
                  <c:v>3.8</c:v>
                </c:pt>
                <c:pt idx="41304">
                  <c:v>3.8</c:v>
                </c:pt>
                <c:pt idx="41305">
                  <c:v>3.8</c:v>
                </c:pt>
                <c:pt idx="41306">
                  <c:v>3.8</c:v>
                </c:pt>
                <c:pt idx="41307">
                  <c:v>3.79</c:v>
                </c:pt>
                <c:pt idx="41308">
                  <c:v>3.8</c:v>
                </c:pt>
                <c:pt idx="41309">
                  <c:v>3.8</c:v>
                </c:pt>
                <c:pt idx="41310">
                  <c:v>3.8</c:v>
                </c:pt>
                <c:pt idx="41311">
                  <c:v>3.79</c:v>
                </c:pt>
                <c:pt idx="41312">
                  <c:v>3.79</c:v>
                </c:pt>
                <c:pt idx="41313">
                  <c:v>3.79</c:v>
                </c:pt>
                <c:pt idx="41314">
                  <c:v>3.79</c:v>
                </c:pt>
                <c:pt idx="41315">
                  <c:v>3.79</c:v>
                </c:pt>
                <c:pt idx="41316">
                  <c:v>3.79</c:v>
                </c:pt>
                <c:pt idx="41317">
                  <c:v>3.79</c:v>
                </c:pt>
                <c:pt idx="41318">
                  <c:v>3.79</c:v>
                </c:pt>
                <c:pt idx="41319">
                  <c:v>3.79</c:v>
                </c:pt>
                <c:pt idx="41320">
                  <c:v>3.79</c:v>
                </c:pt>
                <c:pt idx="41321">
                  <c:v>3.79</c:v>
                </c:pt>
                <c:pt idx="41322">
                  <c:v>3.79</c:v>
                </c:pt>
                <c:pt idx="41323">
                  <c:v>3.79</c:v>
                </c:pt>
                <c:pt idx="41324">
                  <c:v>3.79</c:v>
                </c:pt>
                <c:pt idx="41325">
                  <c:v>3.79</c:v>
                </c:pt>
                <c:pt idx="41326">
                  <c:v>3.79</c:v>
                </c:pt>
                <c:pt idx="41327">
                  <c:v>3.79</c:v>
                </c:pt>
                <c:pt idx="41328">
                  <c:v>3.79</c:v>
                </c:pt>
                <c:pt idx="41329">
                  <c:v>3.79</c:v>
                </c:pt>
                <c:pt idx="41330">
                  <c:v>3.79</c:v>
                </c:pt>
                <c:pt idx="41331">
                  <c:v>3.79</c:v>
                </c:pt>
                <c:pt idx="41332">
                  <c:v>3.79</c:v>
                </c:pt>
                <c:pt idx="41333">
                  <c:v>3.79</c:v>
                </c:pt>
                <c:pt idx="41334">
                  <c:v>3.79</c:v>
                </c:pt>
                <c:pt idx="41335">
                  <c:v>3.79</c:v>
                </c:pt>
                <c:pt idx="41336">
                  <c:v>3.79</c:v>
                </c:pt>
                <c:pt idx="41337">
                  <c:v>3.79</c:v>
                </c:pt>
                <c:pt idx="41338">
                  <c:v>3.79</c:v>
                </c:pt>
                <c:pt idx="41339">
                  <c:v>3.79</c:v>
                </c:pt>
                <c:pt idx="41340">
                  <c:v>3.79</c:v>
                </c:pt>
                <c:pt idx="41341">
                  <c:v>3.79</c:v>
                </c:pt>
                <c:pt idx="41342">
                  <c:v>3.79</c:v>
                </c:pt>
                <c:pt idx="41343">
                  <c:v>3.79</c:v>
                </c:pt>
                <c:pt idx="41344">
                  <c:v>3.79</c:v>
                </c:pt>
                <c:pt idx="41345">
                  <c:v>3.8</c:v>
                </c:pt>
                <c:pt idx="41346">
                  <c:v>3.8</c:v>
                </c:pt>
                <c:pt idx="41347">
                  <c:v>3.8</c:v>
                </c:pt>
                <c:pt idx="41348">
                  <c:v>3.8</c:v>
                </c:pt>
                <c:pt idx="41349">
                  <c:v>3.8</c:v>
                </c:pt>
                <c:pt idx="41350">
                  <c:v>3.8</c:v>
                </c:pt>
                <c:pt idx="41351">
                  <c:v>3.81</c:v>
                </c:pt>
                <c:pt idx="41352">
                  <c:v>3.81</c:v>
                </c:pt>
                <c:pt idx="41353">
                  <c:v>3.81</c:v>
                </c:pt>
                <c:pt idx="41354">
                  <c:v>3.81</c:v>
                </c:pt>
                <c:pt idx="41355">
                  <c:v>3.81</c:v>
                </c:pt>
                <c:pt idx="41356">
                  <c:v>3.81</c:v>
                </c:pt>
                <c:pt idx="41357">
                  <c:v>3.82</c:v>
                </c:pt>
                <c:pt idx="41358">
                  <c:v>3.82</c:v>
                </c:pt>
                <c:pt idx="41359">
                  <c:v>3.82</c:v>
                </c:pt>
                <c:pt idx="41360">
                  <c:v>3.82</c:v>
                </c:pt>
                <c:pt idx="41361">
                  <c:v>3.82</c:v>
                </c:pt>
                <c:pt idx="41362">
                  <c:v>3.83</c:v>
                </c:pt>
                <c:pt idx="41363">
                  <c:v>3.83</c:v>
                </c:pt>
                <c:pt idx="41364">
                  <c:v>3.83</c:v>
                </c:pt>
                <c:pt idx="41365">
                  <c:v>3.83</c:v>
                </c:pt>
                <c:pt idx="41366">
                  <c:v>3.84</c:v>
                </c:pt>
                <c:pt idx="41367">
                  <c:v>3.84</c:v>
                </c:pt>
                <c:pt idx="41368">
                  <c:v>3.84</c:v>
                </c:pt>
                <c:pt idx="41369">
                  <c:v>3.84</c:v>
                </c:pt>
                <c:pt idx="41370">
                  <c:v>3.84</c:v>
                </c:pt>
                <c:pt idx="41371">
                  <c:v>3.84</c:v>
                </c:pt>
                <c:pt idx="41372">
                  <c:v>3.85</c:v>
                </c:pt>
                <c:pt idx="41373">
                  <c:v>3.85</c:v>
                </c:pt>
                <c:pt idx="41374">
                  <c:v>3.85</c:v>
                </c:pt>
                <c:pt idx="41375">
                  <c:v>3.86</c:v>
                </c:pt>
                <c:pt idx="41376">
                  <c:v>3.87</c:v>
                </c:pt>
                <c:pt idx="41377">
                  <c:v>3.87</c:v>
                </c:pt>
                <c:pt idx="41378">
                  <c:v>3.87</c:v>
                </c:pt>
                <c:pt idx="41379">
                  <c:v>3.87</c:v>
                </c:pt>
                <c:pt idx="41380">
                  <c:v>3.87</c:v>
                </c:pt>
                <c:pt idx="41381">
                  <c:v>3.87</c:v>
                </c:pt>
                <c:pt idx="41382">
                  <c:v>3.87</c:v>
                </c:pt>
                <c:pt idx="41383">
                  <c:v>3.88</c:v>
                </c:pt>
                <c:pt idx="41384">
                  <c:v>3.89</c:v>
                </c:pt>
                <c:pt idx="41385">
                  <c:v>3.89</c:v>
                </c:pt>
                <c:pt idx="41386">
                  <c:v>3.89</c:v>
                </c:pt>
                <c:pt idx="41387">
                  <c:v>3.89</c:v>
                </c:pt>
                <c:pt idx="41388">
                  <c:v>3.89</c:v>
                </c:pt>
                <c:pt idx="41389">
                  <c:v>3.9</c:v>
                </c:pt>
                <c:pt idx="41390">
                  <c:v>3.9</c:v>
                </c:pt>
                <c:pt idx="41391">
                  <c:v>3.9</c:v>
                </c:pt>
                <c:pt idx="41392">
                  <c:v>3.9</c:v>
                </c:pt>
                <c:pt idx="41393">
                  <c:v>3.91</c:v>
                </c:pt>
                <c:pt idx="41394">
                  <c:v>3.91</c:v>
                </c:pt>
                <c:pt idx="41395">
                  <c:v>3.91</c:v>
                </c:pt>
                <c:pt idx="41396">
                  <c:v>3.91</c:v>
                </c:pt>
                <c:pt idx="41397">
                  <c:v>3.91</c:v>
                </c:pt>
                <c:pt idx="41398">
                  <c:v>3.92</c:v>
                </c:pt>
                <c:pt idx="41399">
                  <c:v>3.92</c:v>
                </c:pt>
                <c:pt idx="41400">
                  <c:v>3.92</c:v>
                </c:pt>
                <c:pt idx="41401">
                  <c:v>3.93</c:v>
                </c:pt>
                <c:pt idx="41402">
                  <c:v>3.93</c:v>
                </c:pt>
                <c:pt idx="41403">
                  <c:v>3.93</c:v>
                </c:pt>
                <c:pt idx="41404">
                  <c:v>3.93</c:v>
                </c:pt>
                <c:pt idx="41405">
                  <c:v>3.94</c:v>
                </c:pt>
                <c:pt idx="41406">
                  <c:v>3.95</c:v>
                </c:pt>
                <c:pt idx="41407">
                  <c:v>3.96</c:v>
                </c:pt>
                <c:pt idx="41408">
                  <c:v>3.97</c:v>
                </c:pt>
                <c:pt idx="41409">
                  <c:v>3.97</c:v>
                </c:pt>
                <c:pt idx="41410">
                  <c:v>3.97</c:v>
                </c:pt>
                <c:pt idx="41411">
                  <c:v>3.97</c:v>
                </c:pt>
                <c:pt idx="41412">
                  <c:v>3.97</c:v>
                </c:pt>
                <c:pt idx="41413">
                  <c:v>3.98</c:v>
                </c:pt>
                <c:pt idx="41414">
                  <c:v>3.98</c:v>
                </c:pt>
                <c:pt idx="41415">
                  <c:v>4</c:v>
                </c:pt>
                <c:pt idx="41416">
                  <c:v>4</c:v>
                </c:pt>
                <c:pt idx="41417">
                  <c:v>4</c:v>
                </c:pt>
                <c:pt idx="41418">
                  <c:v>4.01</c:v>
                </c:pt>
                <c:pt idx="41419">
                  <c:v>4.01</c:v>
                </c:pt>
                <c:pt idx="41420">
                  <c:v>4.01</c:v>
                </c:pt>
                <c:pt idx="41421">
                  <c:v>4.0199999999999996</c:v>
                </c:pt>
                <c:pt idx="41422">
                  <c:v>4.0199999999999996</c:v>
                </c:pt>
                <c:pt idx="41423">
                  <c:v>4.0199999999999996</c:v>
                </c:pt>
                <c:pt idx="41424">
                  <c:v>4.03</c:v>
                </c:pt>
                <c:pt idx="41425">
                  <c:v>4.03</c:v>
                </c:pt>
                <c:pt idx="41426">
                  <c:v>4.04</c:v>
                </c:pt>
                <c:pt idx="41427">
                  <c:v>4.04</c:v>
                </c:pt>
                <c:pt idx="41428">
                  <c:v>4.04</c:v>
                </c:pt>
                <c:pt idx="41429">
                  <c:v>4.04</c:v>
                </c:pt>
                <c:pt idx="41430">
                  <c:v>4.04</c:v>
                </c:pt>
                <c:pt idx="41431">
                  <c:v>4.05</c:v>
                </c:pt>
                <c:pt idx="41432">
                  <c:v>4.05</c:v>
                </c:pt>
                <c:pt idx="41433">
                  <c:v>4.05</c:v>
                </c:pt>
                <c:pt idx="41434">
                  <c:v>4.07</c:v>
                </c:pt>
                <c:pt idx="41435">
                  <c:v>4.07</c:v>
                </c:pt>
                <c:pt idx="41436">
                  <c:v>4.09</c:v>
                </c:pt>
                <c:pt idx="41437">
                  <c:v>4.09</c:v>
                </c:pt>
                <c:pt idx="41438">
                  <c:v>4.0999999999999996</c:v>
                </c:pt>
                <c:pt idx="41439">
                  <c:v>4.0999999999999996</c:v>
                </c:pt>
                <c:pt idx="41440">
                  <c:v>4.1100000000000003</c:v>
                </c:pt>
                <c:pt idx="41441">
                  <c:v>4.13</c:v>
                </c:pt>
                <c:pt idx="41442">
                  <c:v>4.1399999999999997</c:v>
                </c:pt>
                <c:pt idx="41443">
                  <c:v>4.1500000000000004</c:v>
                </c:pt>
                <c:pt idx="41444">
                  <c:v>4.17</c:v>
                </c:pt>
                <c:pt idx="41445">
                  <c:v>4.17</c:v>
                </c:pt>
                <c:pt idx="41446">
                  <c:v>4.18</c:v>
                </c:pt>
                <c:pt idx="41447">
                  <c:v>4.2</c:v>
                </c:pt>
                <c:pt idx="41448">
                  <c:v>4.21</c:v>
                </c:pt>
                <c:pt idx="41449">
                  <c:v>4.22</c:v>
                </c:pt>
                <c:pt idx="41450">
                  <c:v>4.2300000000000004</c:v>
                </c:pt>
                <c:pt idx="41451">
                  <c:v>4.25</c:v>
                </c:pt>
                <c:pt idx="41452">
                  <c:v>4.26</c:v>
                </c:pt>
                <c:pt idx="41453">
                  <c:v>4.26</c:v>
                </c:pt>
                <c:pt idx="41454">
                  <c:v>4.2699999999999996</c:v>
                </c:pt>
                <c:pt idx="41455">
                  <c:v>4.28</c:v>
                </c:pt>
                <c:pt idx="41456">
                  <c:v>4.3</c:v>
                </c:pt>
                <c:pt idx="41457">
                  <c:v>4.32</c:v>
                </c:pt>
                <c:pt idx="41458">
                  <c:v>4.33</c:v>
                </c:pt>
                <c:pt idx="41459">
                  <c:v>4.34</c:v>
                </c:pt>
                <c:pt idx="41460">
                  <c:v>4.34</c:v>
                </c:pt>
                <c:pt idx="41461">
                  <c:v>4.3499999999999996</c:v>
                </c:pt>
                <c:pt idx="41462">
                  <c:v>4.3600000000000003</c:v>
                </c:pt>
                <c:pt idx="41463">
                  <c:v>4.37</c:v>
                </c:pt>
                <c:pt idx="41464">
                  <c:v>4.38</c:v>
                </c:pt>
                <c:pt idx="41465">
                  <c:v>4.3899999999999997</c:v>
                </c:pt>
                <c:pt idx="41466">
                  <c:v>4.4000000000000004</c:v>
                </c:pt>
                <c:pt idx="41467">
                  <c:v>4.41</c:v>
                </c:pt>
                <c:pt idx="41468">
                  <c:v>4.42</c:v>
                </c:pt>
                <c:pt idx="41469">
                  <c:v>4.43</c:v>
                </c:pt>
                <c:pt idx="41470">
                  <c:v>4.43</c:v>
                </c:pt>
                <c:pt idx="41471">
                  <c:v>4.4400000000000004</c:v>
                </c:pt>
                <c:pt idx="41472">
                  <c:v>4.4400000000000004</c:v>
                </c:pt>
                <c:pt idx="41473">
                  <c:v>4.45</c:v>
                </c:pt>
                <c:pt idx="41474">
                  <c:v>4.45</c:v>
                </c:pt>
                <c:pt idx="41475">
                  <c:v>4.46</c:v>
                </c:pt>
                <c:pt idx="41476">
                  <c:v>4.46</c:v>
                </c:pt>
                <c:pt idx="41477">
                  <c:v>4.46</c:v>
                </c:pt>
                <c:pt idx="41478">
                  <c:v>4.47</c:v>
                </c:pt>
                <c:pt idx="41479">
                  <c:v>4.47</c:v>
                </c:pt>
                <c:pt idx="41480">
                  <c:v>4.4800000000000004</c:v>
                </c:pt>
                <c:pt idx="41481">
                  <c:v>4.4800000000000004</c:v>
                </c:pt>
                <c:pt idx="41482">
                  <c:v>4.4800000000000004</c:v>
                </c:pt>
                <c:pt idx="41483">
                  <c:v>4.49</c:v>
                </c:pt>
                <c:pt idx="41484">
                  <c:v>4.49</c:v>
                </c:pt>
                <c:pt idx="41485">
                  <c:v>4.5</c:v>
                </c:pt>
                <c:pt idx="41486">
                  <c:v>4.5</c:v>
                </c:pt>
                <c:pt idx="41487">
                  <c:v>4.51</c:v>
                </c:pt>
                <c:pt idx="41488">
                  <c:v>4.51</c:v>
                </c:pt>
                <c:pt idx="41489">
                  <c:v>4.5199999999999996</c:v>
                </c:pt>
                <c:pt idx="41490">
                  <c:v>4.5199999999999996</c:v>
                </c:pt>
                <c:pt idx="41491">
                  <c:v>4.5199999999999996</c:v>
                </c:pt>
                <c:pt idx="41492">
                  <c:v>4.5199999999999996</c:v>
                </c:pt>
                <c:pt idx="41493">
                  <c:v>4.53</c:v>
                </c:pt>
                <c:pt idx="41494">
                  <c:v>4.53</c:v>
                </c:pt>
                <c:pt idx="41495">
                  <c:v>4.53</c:v>
                </c:pt>
                <c:pt idx="41496">
                  <c:v>4.54</c:v>
                </c:pt>
                <c:pt idx="41497">
                  <c:v>4.54</c:v>
                </c:pt>
                <c:pt idx="41498">
                  <c:v>4.54</c:v>
                </c:pt>
                <c:pt idx="41499">
                  <c:v>4.55</c:v>
                </c:pt>
                <c:pt idx="41500">
                  <c:v>4.55</c:v>
                </c:pt>
                <c:pt idx="41501">
                  <c:v>4.5599999999999996</c:v>
                </c:pt>
                <c:pt idx="41502">
                  <c:v>4.5599999999999996</c:v>
                </c:pt>
                <c:pt idx="41503">
                  <c:v>4.5599999999999996</c:v>
                </c:pt>
                <c:pt idx="41504">
                  <c:v>4.5599999999999996</c:v>
                </c:pt>
                <c:pt idx="41505">
                  <c:v>4.57</c:v>
                </c:pt>
                <c:pt idx="41506">
                  <c:v>4.57</c:v>
                </c:pt>
                <c:pt idx="41507">
                  <c:v>4.57</c:v>
                </c:pt>
                <c:pt idx="41508">
                  <c:v>4.58</c:v>
                </c:pt>
                <c:pt idx="41509">
                  <c:v>4.58</c:v>
                </c:pt>
                <c:pt idx="41510">
                  <c:v>4.58</c:v>
                </c:pt>
                <c:pt idx="41511">
                  <c:v>4.58</c:v>
                </c:pt>
                <c:pt idx="41512">
                  <c:v>4.59</c:v>
                </c:pt>
                <c:pt idx="41513">
                  <c:v>4.59</c:v>
                </c:pt>
                <c:pt idx="41514">
                  <c:v>4.59</c:v>
                </c:pt>
                <c:pt idx="41515">
                  <c:v>4.59</c:v>
                </c:pt>
                <c:pt idx="41516">
                  <c:v>4.59</c:v>
                </c:pt>
                <c:pt idx="41517">
                  <c:v>4.59</c:v>
                </c:pt>
                <c:pt idx="41518">
                  <c:v>4.59</c:v>
                </c:pt>
                <c:pt idx="41519">
                  <c:v>4.5999999999999996</c:v>
                </c:pt>
                <c:pt idx="41520">
                  <c:v>4.5999999999999996</c:v>
                </c:pt>
                <c:pt idx="41521">
                  <c:v>4.5999999999999996</c:v>
                </c:pt>
                <c:pt idx="41522">
                  <c:v>4.5999999999999996</c:v>
                </c:pt>
                <c:pt idx="41523">
                  <c:v>4.6100000000000003</c:v>
                </c:pt>
                <c:pt idx="41524">
                  <c:v>4.6100000000000003</c:v>
                </c:pt>
                <c:pt idx="41525">
                  <c:v>4.6100000000000003</c:v>
                </c:pt>
                <c:pt idx="41526">
                  <c:v>4.6100000000000003</c:v>
                </c:pt>
                <c:pt idx="41527">
                  <c:v>4.6100000000000003</c:v>
                </c:pt>
                <c:pt idx="41528">
                  <c:v>4.6100000000000003</c:v>
                </c:pt>
                <c:pt idx="41529">
                  <c:v>4.6100000000000003</c:v>
                </c:pt>
                <c:pt idx="41530">
                  <c:v>4.62</c:v>
                </c:pt>
                <c:pt idx="41531">
                  <c:v>4.62</c:v>
                </c:pt>
                <c:pt idx="41532">
                  <c:v>4.62</c:v>
                </c:pt>
                <c:pt idx="41533">
                  <c:v>4.62</c:v>
                </c:pt>
                <c:pt idx="41534">
                  <c:v>4.62</c:v>
                </c:pt>
                <c:pt idx="41535">
                  <c:v>4.62</c:v>
                </c:pt>
                <c:pt idx="41536">
                  <c:v>4.63</c:v>
                </c:pt>
                <c:pt idx="41537">
                  <c:v>4.63</c:v>
                </c:pt>
                <c:pt idx="41538">
                  <c:v>4.63</c:v>
                </c:pt>
                <c:pt idx="41539">
                  <c:v>4.63</c:v>
                </c:pt>
                <c:pt idx="41540">
                  <c:v>4.63</c:v>
                </c:pt>
                <c:pt idx="41541">
                  <c:v>4.62</c:v>
                </c:pt>
                <c:pt idx="41542">
                  <c:v>4.62</c:v>
                </c:pt>
                <c:pt idx="41543">
                  <c:v>4.6500000000000004</c:v>
                </c:pt>
                <c:pt idx="41544">
                  <c:v>4.6500000000000004</c:v>
                </c:pt>
                <c:pt idx="41545">
                  <c:v>4.6500000000000004</c:v>
                </c:pt>
                <c:pt idx="41546">
                  <c:v>4.6500000000000004</c:v>
                </c:pt>
                <c:pt idx="41547">
                  <c:v>4.6500000000000004</c:v>
                </c:pt>
                <c:pt idx="41548">
                  <c:v>4.6500000000000004</c:v>
                </c:pt>
                <c:pt idx="41549">
                  <c:v>4.6399999999999997</c:v>
                </c:pt>
                <c:pt idx="41550">
                  <c:v>4.63</c:v>
                </c:pt>
                <c:pt idx="41551">
                  <c:v>4.63</c:v>
                </c:pt>
                <c:pt idx="41552">
                  <c:v>4.6399999999999997</c:v>
                </c:pt>
                <c:pt idx="41553">
                  <c:v>4.6399999999999997</c:v>
                </c:pt>
                <c:pt idx="41554">
                  <c:v>4.6399999999999997</c:v>
                </c:pt>
                <c:pt idx="41555">
                  <c:v>4.6500000000000004</c:v>
                </c:pt>
                <c:pt idx="41556">
                  <c:v>4.6500000000000004</c:v>
                </c:pt>
                <c:pt idx="41557">
                  <c:v>4.6500000000000004</c:v>
                </c:pt>
                <c:pt idx="41558">
                  <c:v>4.6399999999999997</c:v>
                </c:pt>
                <c:pt idx="41559">
                  <c:v>4.6500000000000004</c:v>
                </c:pt>
                <c:pt idx="41560">
                  <c:v>4.6500000000000004</c:v>
                </c:pt>
                <c:pt idx="41561">
                  <c:v>4.6500000000000004</c:v>
                </c:pt>
                <c:pt idx="41562">
                  <c:v>4.6500000000000004</c:v>
                </c:pt>
                <c:pt idx="41563">
                  <c:v>4.6500000000000004</c:v>
                </c:pt>
                <c:pt idx="41564">
                  <c:v>4.6500000000000004</c:v>
                </c:pt>
                <c:pt idx="41565">
                  <c:v>4.6500000000000004</c:v>
                </c:pt>
                <c:pt idx="41566">
                  <c:v>4.6500000000000004</c:v>
                </c:pt>
                <c:pt idx="41567">
                  <c:v>4.6500000000000004</c:v>
                </c:pt>
                <c:pt idx="41568">
                  <c:v>4.6500000000000004</c:v>
                </c:pt>
                <c:pt idx="41569">
                  <c:v>4.6500000000000004</c:v>
                </c:pt>
                <c:pt idx="41570">
                  <c:v>4.6500000000000004</c:v>
                </c:pt>
                <c:pt idx="41571">
                  <c:v>4.6500000000000004</c:v>
                </c:pt>
                <c:pt idx="41572">
                  <c:v>4.6500000000000004</c:v>
                </c:pt>
                <c:pt idx="41573">
                  <c:v>4.6500000000000004</c:v>
                </c:pt>
                <c:pt idx="41574">
                  <c:v>4.6500000000000004</c:v>
                </c:pt>
                <c:pt idx="41575">
                  <c:v>4.66</c:v>
                </c:pt>
                <c:pt idx="41576">
                  <c:v>4.66</c:v>
                </c:pt>
                <c:pt idx="41577">
                  <c:v>4.66</c:v>
                </c:pt>
                <c:pt idx="41578">
                  <c:v>4.66</c:v>
                </c:pt>
                <c:pt idx="41579">
                  <c:v>4.6500000000000004</c:v>
                </c:pt>
                <c:pt idx="41580">
                  <c:v>4.66</c:v>
                </c:pt>
                <c:pt idx="41581">
                  <c:v>4.66</c:v>
                </c:pt>
                <c:pt idx="41582">
                  <c:v>4.66</c:v>
                </c:pt>
                <c:pt idx="41583">
                  <c:v>4.66</c:v>
                </c:pt>
                <c:pt idx="41584">
                  <c:v>4.67</c:v>
                </c:pt>
                <c:pt idx="41585">
                  <c:v>4.67</c:v>
                </c:pt>
                <c:pt idx="41586">
                  <c:v>4.67</c:v>
                </c:pt>
                <c:pt idx="41587">
                  <c:v>4.67</c:v>
                </c:pt>
                <c:pt idx="41588">
                  <c:v>4.68</c:v>
                </c:pt>
                <c:pt idx="41589">
                  <c:v>4.68</c:v>
                </c:pt>
                <c:pt idx="41590">
                  <c:v>4.68</c:v>
                </c:pt>
                <c:pt idx="41591">
                  <c:v>4.6900000000000004</c:v>
                </c:pt>
                <c:pt idx="41592">
                  <c:v>4.6900000000000004</c:v>
                </c:pt>
                <c:pt idx="41593">
                  <c:v>4.6900000000000004</c:v>
                </c:pt>
                <c:pt idx="41594">
                  <c:v>4.7</c:v>
                </c:pt>
                <c:pt idx="41595">
                  <c:v>4.7</c:v>
                </c:pt>
                <c:pt idx="41596">
                  <c:v>4.7</c:v>
                </c:pt>
                <c:pt idx="41597">
                  <c:v>4.7</c:v>
                </c:pt>
                <c:pt idx="41598">
                  <c:v>4.71</c:v>
                </c:pt>
                <c:pt idx="41599">
                  <c:v>4.71</c:v>
                </c:pt>
                <c:pt idx="41600">
                  <c:v>4.72</c:v>
                </c:pt>
                <c:pt idx="41601">
                  <c:v>4.72</c:v>
                </c:pt>
                <c:pt idx="41602">
                  <c:v>4.7300000000000004</c:v>
                </c:pt>
                <c:pt idx="41603">
                  <c:v>4.7300000000000004</c:v>
                </c:pt>
                <c:pt idx="41604">
                  <c:v>4.74</c:v>
                </c:pt>
                <c:pt idx="41605">
                  <c:v>4.74</c:v>
                </c:pt>
                <c:pt idx="41606">
                  <c:v>4.75</c:v>
                </c:pt>
                <c:pt idx="41607">
                  <c:v>4.76</c:v>
                </c:pt>
                <c:pt idx="41608">
                  <c:v>4.76</c:v>
                </c:pt>
                <c:pt idx="41609">
                  <c:v>4.7699999999999996</c:v>
                </c:pt>
                <c:pt idx="41610">
                  <c:v>4.78</c:v>
                </c:pt>
                <c:pt idx="41611">
                  <c:v>4.78</c:v>
                </c:pt>
                <c:pt idx="41612">
                  <c:v>4.79</c:v>
                </c:pt>
                <c:pt idx="41613">
                  <c:v>4.8</c:v>
                </c:pt>
                <c:pt idx="41614">
                  <c:v>4.8099999999999996</c:v>
                </c:pt>
                <c:pt idx="41615">
                  <c:v>4.82</c:v>
                </c:pt>
                <c:pt idx="41616">
                  <c:v>4.83</c:v>
                </c:pt>
                <c:pt idx="41617">
                  <c:v>4.83</c:v>
                </c:pt>
                <c:pt idx="41618">
                  <c:v>4.83</c:v>
                </c:pt>
                <c:pt idx="41619">
                  <c:v>4.84</c:v>
                </c:pt>
                <c:pt idx="41620">
                  <c:v>4.8499999999999996</c:v>
                </c:pt>
                <c:pt idx="41621">
                  <c:v>4.8600000000000003</c:v>
                </c:pt>
                <c:pt idx="41622">
                  <c:v>4.87</c:v>
                </c:pt>
                <c:pt idx="41623">
                  <c:v>4.88</c:v>
                </c:pt>
                <c:pt idx="41624">
                  <c:v>4.88</c:v>
                </c:pt>
                <c:pt idx="41625">
                  <c:v>4.8899999999999997</c:v>
                </c:pt>
                <c:pt idx="41626">
                  <c:v>4.9000000000000004</c:v>
                </c:pt>
                <c:pt idx="41627">
                  <c:v>4.91</c:v>
                </c:pt>
                <c:pt idx="41628">
                  <c:v>4.92</c:v>
                </c:pt>
                <c:pt idx="41629">
                  <c:v>4.93</c:v>
                </c:pt>
                <c:pt idx="41630">
                  <c:v>4.9400000000000004</c:v>
                </c:pt>
                <c:pt idx="41631">
                  <c:v>4.95</c:v>
                </c:pt>
                <c:pt idx="41632">
                  <c:v>4.96</c:v>
                </c:pt>
                <c:pt idx="41633">
                  <c:v>4.97</c:v>
                </c:pt>
                <c:pt idx="41634">
                  <c:v>4.9800000000000004</c:v>
                </c:pt>
                <c:pt idx="41635">
                  <c:v>4.99</c:v>
                </c:pt>
                <c:pt idx="41636">
                  <c:v>5</c:v>
                </c:pt>
                <c:pt idx="41637">
                  <c:v>5</c:v>
                </c:pt>
                <c:pt idx="41638">
                  <c:v>5.0199999999999996</c:v>
                </c:pt>
                <c:pt idx="41639">
                  <c:v>5.03</c:v>
                </c:pt>
                <c:pt idx="41640">
                  <c:v>5.04</c:v>
                </c:pt>
                <c:pt idx="41641">
                  <c:v>5.05</c:v>
                </c:pt>
                <c:pt idx="41642">
                  <c:v>5.05</c:v>
                </c:pt>
                <c:pt idx="41643">
                  <c:v>5.0599999999999996</c:v>
                </c:pt>
                <c:pt idx="41644">
                  <c:v>5.07</c:v>
                </c:pt>
                <c:pt idx="41645">
                  <c:v>5.08</c:v>
                </c:pt>
                <c:pt idx="41646">
                  <c:v>5.09</c:v>
                </c:pt>
                <c:pt idx="41647">
                  <c:v>5.0999999999999996</c:v>
                </c:pt>
                <c:pt idx="41648">
                  <c:v>5.0999999999999996</c:v>
                </c:pt>
                <c:pt idx="41649">
                  <c:v>5.1100000000000003</c:v>
                </c:pt>
                <c:pt idx="41650">
                  <c:v>5.12</c:v>
                </c:pt>
                <c:pt idx="41651">
                  <c:v>5.13</c:v>
                </c:pt>
                <c:pt idx="41652">
                  <c:v>5.14</c:v>
                </c:pt>
                <c:pt idx="41653">
                  <c:v>5.14</c:v>
                </c:pt>
                <c:pt idx="41654">
                  <c:v>5.15</c:v>
                </c:pt>
                <c:pt idx="41655">
                  <c:v>5.16</c:v>
                </c:pt>
                <c:pt idx="41656">
                  <c:v>5.17</c:v>
                </c:pt>
                <c:pt idx="41657">
                  <c:v>5.18</c:v>
                </c:pt>
                <c:pt idx="41658">
                  <c:v>5.19</c:v>
                </c:pt>
                <c:pt idx="41659">
                  <c:v>5.19</c:v>
                </c:pt>
                <c:pt idx="41660">
                  <c:v>5.2</c:v>
                </c:pt>
                <c:pt idx="41661">
                  <c:v>5.2</c:v>
                </c:pt>
                <c:pt idx="41662">
                  <c:v>5.21</c:v>
                </c:pt>
                <c:pt idx="41663">
                  <c:v>5.22</c:v>
                </c:pt>
                <c:pt idx="41664">
                  <c:v>5.22</c:v>
                </c:pt>
                <c:pt idx="41665">
                  <c:v>5.24</c:v>
                </c:pt>
                <c:pt idx="41666">
                  <c:v>5.24</c:v>
                </c:pt>
                <c:pt idx="41667">
                  <c:v>5.25</c:v>
                </c:pt>
                <c:pt idx="41668">
                  <c:v>5.26</c:v>
                </c:pt>
                <c:pt idx="41669">
                  <c:v>5.26</c:v>
                </c:pt>
                <c:pt idx="41670">
                  <c:v>5.27</c:v>
                </c:pt>
                <c:pt idx="41671">
                  <c:v>5.27</c:v>
                </c:pt>
                <c:pt idx="41672">
                  <c:v>5.28</c:v>
                </c:pt>
                <c:pt idx="41673">
                  <c:v>5.28</c:v>
                </c:pt>
                <c:pt idx="41674">
                  <c:v>5.29</c:v>
                </c:pt>
                <c:pt idx="41675">
                  <c:v>5.3</c:v>
                </c:pt>
                <c:pt idx="41676">
                  <c:v>5.3</c:v>
                </c:pt>
                <c:pt idx="41677">
                  <c:v>5.31</c:v>
                </c:pt>
                <c:pt idx="41678">
                  <c:v>5.31</c:v>
                </c:pt>
                <c:pt idx="41679">
                  <c:v>5.32</c:v>
                </c:pt>
                <c:pt idx="41680">
                  <c:v>5.33</c:v>
                </c:pt>
                <c:pt idx="41681">
                  <c:v>5.33</c:v>
                </c:pt>
                <c:pt idx="41682">
                  <c:v>5.34</c:v>
                </c:pt>
                <c:pt idx="41683">
                  <c:v>5.34</c:v>
                </c:pt>
                <c:pt idx="41684">
                  <c:v>5.35</c:v>
                </c:pt>
                <c:pt idx="41685">
                  <c:v>5.35</c:v>
                </c:pt>
                <c:pt idx="41686">
                  <c:v>5.36</c:v>
                </c:pt>
                <c:pt idx="41687">
                  <c:v>5.37</c:v>
                </c:pt>
                <c:pt idx="41688">
                  <c:v>5.38</c:v>
                </c:pt>
                <c:pt idx="41689">
                  <c:v>5.37</c:v>
                </c:pt>
                <c:pt idx="41690">
                  <c:v>5.37</c:v>
                </c:pt>
                <c:pt idx="41691">
                  <c:v>5.38</c:v>
                </c:pt>
                <c:pt idx="41692">
                  <c:v>5.39</c:v>
                </c:pt>
                <c:pt idx="41693">
                  <c:v>5.39</c:v>
                </c:pt>
                <c:pt idx="41694">
                  <c:v>5.4</c:v>
                </c:pt>
                <c:pt idx="41695">
                  <c:v>5.41</c:v>
                </c:pt>
                <c:pt idx="41696">
                  <c:v>5.42</c:v>
                </c:pt>
                <c:pt idx="41697">
                  <c:v>5.41</c:v>
                </c:pt>
                <c:pt idx="41698">
                  <c:v>5.43</c:v>
                </c:pt>
                <c:pt idx="41699">
                  <c:v>5.43</c:v>
                </c:pt>
                <c:pt idx="41700">
                  <c:v>5.44</c:v>
                </c:pt>
                <c:pt idx="41701">
                  <c:v>5.45</c:v>
                </c:pt>
                <c:pt idx="41702">
                  <c:v>5.45</c:v>
                </c:pt>
                <c:pt idx="41703">
                  <c:v>5.45</c:v>
                </c:pt>
                <c:pt idx="41704">
                  <c:v>5.46</c:v>
                </c:pt>
                <c:pt idx="41705">
                  <c:v>5.47</c:v>
                </c:pt>
                <c:pt idx="41706">
                  <c:v>5.47</c:v>
                </c:pt>
                <c:pt idx="41707">
                  <c:v>5.47</c:v>
                </c:pt>
                <c:pt idx="41708">
                  <c:v>5.47</c:v>
                </c:pt>
                <c:pt idx="41709">
                  <c:v>5.48</c:v>
                </c:pt>
                <c:pt idx="41710">
                  <c:v>5.48</c:v>
                </c:pt>
                <c:pt idx="41711">
                  <c:v>5.49</c:v>
                </c:pt>
                <c:pt idx="41712">
                  <c:v>5.49</c:v>
                </c:pt>
                <c:pt idx="41713">
                  <c:v>5.49</c:v>
                </c:pt>
                <c:pt idx="41714">
                  <c:v>5.5</c:v>
                </c:pt>
                <c:pt idx="41715">
                  <c:v>5.5</c:v>
                </c:pt>
                <c:pt idx="41716">
                  <c:v>5.5</c:v>
                </c:pt>
                <c:pt idx="41717">
                  <c:v>5.5</c:v>
                </c:pt>
                <c:pt idx="41718">
                  <c:v>5.5</c:v>
                </c:pt>
                <c:pt idx="41719">
                  <c:v>5.51</c:v>
                </c:pt>
                <c:pt idx="41720">
                  <c:v>5.51</c:v>
                </c:pt>
                <c:pt idx="41721">
                  <c:v>5.51</c:v>
                </c:pt>
                <c:pt idx="41722">
                  <c:v>5.52</c:v>
                </c:pt>
                <c:pt idx="41723">
                  <c:v>5.52</c:v>
                </c:pt>
                <c:pt idx="41724">
                  <c:v>5.52</c:v>
                </c:pt>
                <c:pt idx="41725">
                  <c:v>5.52</c:v>
                </c:pt>
                <c:pt idx="41726">
                  <c:v>5.53</c:v>
                </c:pt>
                <c:pt idx="41727">
                  <c:v>5.53</c:v>
                </c:pt>
                <c:pt idx="41728">
                  <c:v>5.53</c:v>
                </c:pt>
                <c:pt idx="41729">
                  <c:v>5.53</c:v>
                </c:pt>
                <c:pt idx="41730">
                  <c:v>5.53</c:v>
                </c:pt>
                <c:pt idx="41731">
                  <c:v>5.53</c:v>
                </c:pt>
                <c:pt idx="41732">
                  <c:v>5.54</c:v>
                </c:pt>
                <c:pt idx="41733">
                  <c:v>5.54</c:v>
                </c:pt>
                <c:pt idx="41734">
                  <c:v>5.54</c:v>
                </c:pt>
                <c:pt idx="41735">
                  <c:v>5.54</c:v>
                </c:pt>
                <c:pt idx="41736">
                  <c:v>5.54</c:v>
                </c:pt>
                <c:pt idx="41737">
                  <c:v>5.54</c:v>
                </c:pt>
                <c:pt idx="41738">
                  <c:v>5.54</c:v>
                </c:pt>
                <c:pt idx="41739">
                  <c:v>5.54</c:v>
                </c:pt>
                <c:pt idx="41740">
                  <c:v>5.54</c:v>
                </c:pt>
                <c:pt idx="41741">
                  <c:v>5.54</c:v>
                </c:pt>
                <c:pt idx="41742">
                  <c:v>5.54</c:v>
                </c:pt>
                <c:pt idx="41743">
                  <c:v>5.54</c:v>
                </c:pt>
                <c:pt idx="41744">
                  <c:v>5.53</c:v>
                </c:pt>
                <c:pt idx="41745">
                  <c:v>5.54</c:v>
                </c:pt>
                <c:pt idx="41746">
                  <c:v>5.53</c:v>
                </c:pt>
                <c:pt idx="41747">
                  <c:v>5.53</c:v>
                </c:pt>
                <c:pt idx="41748">
                  <c:v>5.53</c:v>
                </c:pt>
                <c:pt idx="41749">
                  <c:v>5.53</c:v>
                </c:pt>
                <c:pt idx="41750">
                  <c:v>5.52</c:v>
                </c:pt>
                <c:pt idx="41751">
                  <c:v>5.53</c:v>
                </c:pt>
                <c:pt idx="41752">
                  <c:v>5.52</c:v>
                </c:pt>
                <c:pt idx="41753">
                  <c:v>5.53</c:v>
                </c:pt>
                <c:pt idx="41754">
                  <c:v>5.52</c:v>
                </c:pt>
                <c:pt idx="41755">
                  <c:v>5.52</c:v>
                </c:pt>
                <c:pt idx="41756">
                  <c:v>5.52</c:v>
                </c:pt>
                <c:pt idx="41757">
                  <c:v>5.51</c:v>
                </c:pt>
                <c:pt idx="41758">
                  <c:v>5.51</c:v>
                </c:pt>
                <c:pt idx="41759">
                  <c:v>5.51</c:v>
                </c:pt>
                <c:pt idx="41760">
                  <c:v>5.51</c:v>
                </c:pt>
                <c:pt idx="41761">
                  <c:v>5.51</c:v>
                </c:pt>
                <c:pt idx="41762">
                  <c:v>5.5</c:v>
                </c:pt>
                <c:pt idx="41763">
                  <c:v>5.5</c:v>
                </c:pt>
                <c:pt idx="41764">
                  <c:v>5.49</c:v>
                </c:pt>
                <c:pt idx="41765">
                  <c:v>5.49</c:v>
                </c:pt>
                <c:pt idx="41766">
                  <c:v>5.49</c:v>
                </c:pt>
                <c:pt idx="41767">
                  <c:v>5.48</c:v>
                </c:pt>
                <c:pt idx="41768">
                  <c:v>5.48</c:v>
                </c:pt>
                <c:pt idx="41769">
                  <c:v>5.48</c:v>
                </c:pt>
                <c:pt idx="41770">
                  <c:v>5.47</c:v>
                </c:pt>
                <c:pt idx="41771">
                  <c:v>5.47</c:v>
                </c:pt>
                <c:pt idx="41772">
                  <c:v>5.47</c:v>
                </c:pt>
                <c:pt idx="41773">
                  <c:v>5.46</c:v>
                </c:pt>
                <c:pt idx="41774">
                  <c:v>5.44</c:v>
                </c:pt>
                <c:pt idx="41775">
                  <c:v>5.45</c:v>
                </c:pt>
                <c:pt idx="41776">
                  <c:v>5.44</c:v>
                </c:pt>
                <c:pt idx="41777">
                  <c:v>5.44</c:v>
                </c:pt>
                <c:pt idx="41778">
                  <c:v>5.43</c:v>
                </c:pt>
                <c:pt idx="41779">
                  <c:v>5.43</c:v>
                </c:pt>
                <c:pt idx="41780">
                  <c:v>5.42</c:v>
                </c:pt>
                <c:pt idx="41781">
                  <c:v>5.42</c:v>
                </c:pt>
                <c:pt idx="41782">
                  <c:v>5.41</c:v>
                </c:pt>
                <c:pt idx="41783">
                  <c:v>5.4</c:v>
                </c:pt>
                <c:pt idx="41784">
                  <c:v>5.4</c:v>
                </c:pt>
                <c:pt idx="41785">
                  <c:v>5.39</c:v>
                </c:pt>
                <c:pt idx="41786">
                  <c:v>5.38</c:v>
                </c:pt>
                <c:pt idx="41787">
                  <c:v>5.38</c:v>
                </c:pt>
                <c:pt idx="41788">
                  <c:v>5.36</c:v>
                </c:pt>
                <c:pt idx="41789">
                  <c:v>5.36</c:v>
                </c:pt>
                <c:pt idx="41790">
                  <c:v>5.35</c:v>
                </c:pt>
                <c:pt idx="41791">
                  <c:v>5.34</c:v>
                </c:pt>
                <c:pt idx="41792">
                  <c:v>5.34</c:v>
                </c:pt>
                <c:pt idx="41793">
                  <c:v>5.33</c:v>
                </c:pt>
                <c:pt idx="41794">
                  <c:v>5.33</c:v>
                </c:pt>
                <c:pt idx="41795">
                  <c:v>5.33</c:v>
                </c:pt>
                <c:pt idx="41796">
                  <c:v>5.31</c:v>
                </c:pt>
                <c:pt idx="41797">
                  <c:v>5.31</c:v>
                </c:pt>
                <c:pt idx="41798">
                  <c:v>5.29</c:v>
                </c:pt>
                <c:pt idx="41799">
                  <c:v>5.29</c:v>
                </c:pt>
                <c:pt idx="41800">
                  <c:v>5.28</c:v>
                </c:pt>
                <c:pt idx="41801">
                  <c:v>5.27</c:v>
                </c:pt>
                <c:pt idx="41802">
                  <c:v>5.27</c:v>
                </c:pt>
                <c:pt idx="41803">
                  <c:v>5.26</c:v>
                </c:pt>
                <c:pt idx="41804">
                  <c:v>5.25</c:v>
                </c:pt>
                <c:pt idx="41805">
                  <c:v>5.24</c:v>
                </c:pt>
                <c:pt idx="41806">
                  <c:v>5.24</c:v>
                </c:pt>
                <c:pt idx="41807">
                  <c:v>5.22</c:v>
                </c:pt>
                <c:pt idx="41808">
                  <c:v>5.21</c:v>
                </c:pt>
                <c:pt idx="41809">
                  <c:v>5.2</c:v>
                </c:pt>
                <c:pt idx="41810">
                  <c:v>5.2</c:v>
                </c:pt>
                <c:pt idx="41811">
                  <c:v>5.19</c:v>
                </c:pt>
                <c:pt idx="41812">
                  <c:v>5.18</c:v>
                </c:pt>
                <c:pt idx="41813">
                  <c:v>5.17</c:v>
                </c:pt>
                <c:pt idx="41814">
                  <c:v>5.16</c:v>
                </c:pt>
                <c:pt idx="41815">
                  <c:v>5.15</c:v>
                </c:pt>
                <c:pt idx="41816">
                  <c:v>5.14</c:v>
                </c:pt>
                <c:pt idx="41817">
                  <c:v>5.13</c:v>
                </c:pt>
                <c:pt idx="41818">
                  <c:v>5.12</c:v>
                </c:pt>
                <c:pt idx="41819">
                  <c:v>5.1100000000000003</c:v>
                </c:pt>
                <c:pt idx="41820">
                  <c:v>5.0999999999999996</c:v>
                </c:pt>
                <c:pt idx="41821">
                  <c:v>5.09</c:v>
                </c:pt>
                <c:pt idx="41822">
                  <c:v>5.08</c:v>
                </c:pt>
                <c:pt idx="41823">
                  <c:v>5.07</c:v>
                </c:pt>
                <c:pt idx="41824">
                  <c:v>5.0599999999999996</c:v>
                </c:pt>
                <c:pt idx="41825">
                  <c:v>5.05</c:v>
                </c:pt>
                <c:pt idx="41826">
                  <c:v>5.04</c:v>
                </c:pt>
                <c:pt idx="41827">
                  <c:v>5.03</c:v>
                </c:pt>
                <c:pt idx="41828">
                  <c:v>5.03</c:v>
                </c:pt>
                <c:pt idx="41829">
                  <c:v>5.0199999999999996</c:v>
                </c:pt>
                <c:pt idx="41830">
                  <c:v>5</c:v>
                </c:pt>
                <c:pt idx="41831">
                  <c:v>4.99</c:v>
                </c:pt>
                <c:pt idx="41832">
                  <c:v>4.9800000000000004</c:v>
                </c:pt>
                <c:pt idx="41833">
                  <c:v>4.9800000000000004</c:v>
                </c:pt>
                <c:pt idx="41834">
                  <c:v>4.9800000000000004</c:v>
                </c:pt>
                <c:pt idx="41835">
                  <c:v>4.96</c:v>
                </c:pt>
                <c:pt idx="41836">
                  <c:v>4.96</c:v>
                </c:pt>
                <c:pt idx="41837">
                  <c:v>4.9400000000000004</c:v>
                </c:pt>
                <c:pt idx="41838">
                  <c:v>4.93</c:v>
                </c:pt>
                <c:pt idx="41839">
                  <c:v>4.92</c:v>
                </c:pt>
                <c:pt idx="41840">
                  <c:v>4.92</c:v>
                </c:pt>
                <c:pt idx="41841">
                  <c:v>4.91</c:v>
                </c:pt>
                <c:pt idx="41842">
                  <c:v>4.9000000000000004</c:v>
                </c:pt>
                <c:pt idx="41843">
                  <c:v>4.8899999999999997</c:v>
                </c:pt>
                <c:pt idx="41844">
                  <c:v>4.88</c:v>
                </c:pt>
                <c:pt idx="41845">
                  <c:v>4.88</c:v>
                </c:pt>
                <c:pt idx="41846">
                  <c:v>4.87</c:v>
                </c:pt>
                <c:pt idx="41847">
                  <c:v>4.8600000000000003</c:v>
                </c:pt>
                <c:pt idx="41848">
                  <c:v>4.8499999999999996</c:v>
                </c:pt>
                <c:pt idx="41849">
                  <c:v>4.84</c:v>
                </c:pt>
                <c:pt idx="41850">
                  <c:v>4.83</c:v>
                </c:pt>
                <c:pt idx="41851">
                  <c:v>4.83</c:v>
                </c:pt>
                <c:pt idx="41852">
                  <c:v>4.82</c:v>
                </c:pt>
                <c:pt idx="41853">
                  <c:v>4.8099999999999996</c:v>
                </c:pt>
                <c:pt idx="41854">
                  <c:v>4.8099999999999996</c:v>
                </c:pt>
                <c:pt idx="41855">
                  <c:v>4.8</c:v>
                </c:pt>
                <c:pt idx="41856">
                  <c:v>4.79</c:v>
                </c:pt>
                <c:pt idx="41857">
                  <c:v>4.7699999999999996</c:v>
                </c:pt>
                <c:pt idx="41858">
                  <c:v>4.7699999999999996</c:v>
                </c:pt>
                <c:pt idx="41859">
                  <c:v>4.76</c:v>
                </c:pt>
                <c:pt idx="41860">
                  <c:v>4.75</c:v>
                </c:pt>
                <c:pt idx="41861">
                  <c:v>4.74</c:v>
                </c:pt>
                <c:pt idx="41862">
                  <c:v>4.74</c:v>
                </c:pt>
                <c:pt idx="41863">
                  <c:v>4.7300000000000004</c:v>
                </c:pt>
                <c:pt idx="41864">
                  <c:v>4.72</c:v>
                </c:pt>
                <c:pt idx="41865">
                  <c:v>4.71</c:v>
                </c:pt>
                <c:pt idx="41866">
                  <c:v>4.71</c:v>
                </c:pt>
                <c:pt idx="41867">
                  <c:v>4.6900000000000004</c:v>
                </c:pt>
                <c:pt idx="41868">
                  <c:v>4.6900000000000004</c:v>
                </c:pt>
                <c:pt idx="41869">
                  <c:v>4.68</c:v>
                </c:pt>
                <c:pt idx="41870">
                  <c:v>4.67</c:v>
                </c:pt>
                <c:pt idx="41871">
                  <c:v>4.67</c:v>
                </c:pt>
                <c:pt idx="41872">
                  <c:v>4.66</c:v>
                </c:pt>
                <c:pt idx="41873">
                  <c:v>4.6500000000000004</c:v>
                </c:pt>
                <c:pt idx="41874">
                  <c:v>4.6500000000000004</c:v>
                </c:pt>
                <c:pt idx="41875">
                  <c:v>4.6399999999999997</c:v>
                </c:pt>
                <c:pt idx="41876">
                  <c:v>4.63</c:v>
                </c:pt>
                <c:pt idx="41877">
                  <c:v>4.62</c:v>
                </c:pt>
                <c:pt idx="41878">
                  <c:v>4.6100000000000003</c:v>
                </c:pt>
                <c:pt idx="41879">
                  <c:v>4.5999999999999996</c:v>
                </c:pt>
                <c:pt idx="41880">
                  <c:v>4.5999999999999996</c:v>
                </c:pt>
                <c:pt idx="41881">
                  <c:v>4.59</c:v>
                </c:pt>
                <c:pt idx="41882">
                  <c:v>4.59</c:v>
                </c:pt>
                <c:pt idx="41883">
                  <c:v>4.59</c:v>
                </c:pt>
                <c:pt idx="41884">
                  <c:v>4.58</c:v>
                </c:pt>
                <c:pt idx="41885">
                  <c:v>4.57</c:v>
                </c:pt>
                <c:pt idx="41886">
                  <c:v>4.5599999999999996</c:v>
                </c:pt>
                <c:pt idx="41887">
                  <c:v>4.5599999999999996</c:v>
                </c:pt>
                <c:pt idx="41888">
                  <c:v>4.55</c:v>
                </c:pt>
                <c:pt idx="41889">
                  <c:v>4.54</c:v>
                </c:pt>
                <c:pt idx="41890">
                  <c:v>4.53</c:v>
                </c:pt>
                <c:pt idx="41891">
                  <c:v>4.53</c:v>
                </c:pt>
                <c:pt idx="41892">
                  <c:v>4.5199999999999996</c:v>
                </c:pt>
                <c:pt idx="41893">
                  <c:v>4.51</c:v>
                </c:pt>
                <c:pt idx="41894">
                  <c:v>4.51</c:v>
                </c:pt>
                <c:pt idx="41895">
                  <c:v>4.5</c:v>
                </c:pt>
                <c:pt idx="41896">
                  <c:v>4.49</c:v>
                </c:pt>
                <c:pt idx="41897">
                  <c:v>4.49</c:v>
                </c:pt>
                <c:pt idx="41898">
                  <c:v>4.4800000000000004</c:v>
                </c:pt>
                <c:pt idx="41899">
                  <c:v>4.47</c:v>
                </c:pt>
                <c:pt idx="41900">
                  <c:v>4.46</c:v>
                </c:pt>
                <c:pt idx="41901">
                  <c:v>4.45</c:v>
                </c:pt>
                <c:pt idx="41902">
                  <c:v>4.45</c:v>
                </c:pt>
                <c:pt idx="41903">
                  <c:v>4.4400000000000004</c:v>
                </c:pt>
                <c:pt idx="41904">
                  <c:v>4.43</c:v>
                </c:pt>
                <c:pt idx="41905">
                  <c:v>4.43</c:v>
                </c:pt>
                <c:pt idx="41906">
                  <c:v>4.42</c:v>
                </c:pt>
                <c:pt idx="41907">
                  <c:v>4.42</c:v>
                </c:pt>
                <c:pt idx="41908">
                  <c:v>4.41</c:v>
                </c:pt>
                <c:pt idx="41909">
                  <c:v>4.41</c:v>
                </c:pt>
                <c:pt idx="41910">
                  <c:v>4.4000000000000004</c:v>
                </c:pt>
                <c:pt idx="41911">
                  <c:v>4.4000000000000004</c:v>
                </c:pt>
                <c:pt idx="41912">
                  <c:v>4.3899999999999997</c:v>
                </c:pt>
                <c:pt idx="41913">
                  <c:v>4.38</c:v>
                </c:pt>
                <c:pt idx="41914">
                  <c:v>4.38</c:v>
                </c:pt>
                <c:pt idx="41915">
                  <c:v>4.38</c:v>
                </c:pt>
                <c:pt idx="41916">
                  <c:v>4.37</c:v>
                </c:pt>
                <c:pt idx="41917">
                  <c:v>4.3600000000000003</c:v>
                </c:pt>
                <c:pt idx="41918">
                  <c:v>4.3499999999999996</c:v>
                </c:pt>
                <c:pt idx="41919">
                  <c:v>4.3499999999999996</c:v>
                </c:pt>
                <c:pt idx="41920">
                  <c:v>4.3499999999999996</c:v>
                </c:pt>
                <c:pt idx="41921">
                  <c:v>4.34</c:v>
                </c:pt>
                <c:pt idx="41922">
                  <c:v>4.34</c:v>
                </c:pt>
                <c:pt idx="41923">
                  <c:v>4.33</c:v>
                </c:pt>
                <c:pt idx="41924">
                  <c:v>4.32</c:v>
                </c:pt>
                <c:pt idx="41925">
                  <c:v>4.32</c:v>
                </c:pt>
                <c:pt idx="41926">
                  <c:v>4.3099999999999996</c:v>
                </c:pt>
                <c:pt idx="41927">
                  <c:v>4.3099999999999996</c:v>
                </c:pt>
                <c:pt idx="41928">
                  <c:v>4.3099999999999996</c:v>
                </c:pt>
                <c:pt idx="41929">
                  <c:v>4.3</c:v>
                </c:pt>
                <c:pt idx="41930">
                  <c:v>4.3</c:v>
                </c:pt>
                <c:pt idx="41931">
                  <c:v>4.3</c:v>
                </c:pt>
                <c:pt idx="41932">
                  <c:v>4.3</c:v>
                </c:pt>
                <c:pt idx="41933">
                  <c:v>4.29</c:v>
                </c:pt>
                <c:pt idx="41934">
                  <c:v>4.29</c:v>
                </c:pt>
                <c:pt idx="41935">
                  <c:v>4.29</c:v>
                </c:pt>
                <c:pt idx="41936">
                  <c:v>4.29</c:v>
                </c:pt>
                <c:pt idx="41937">
                  <c:v>4.29</c:v>
                </c:pt>
                <c:pt idx="41938">
                  <c:v>4.29</c:v>
                </c:pt>
                <c:pt idx="41939">
                  <c:v>4.29</c:v>
                </c:pt>
                <c:pt idx="41940">
                  <c:v>4.28</c:v>
                </c:pt>
                <c:pt idx="41941">
                  <c:v>4.28</c:v>
                </c:pt>
                <c:pt idx="41942">
                  <c:v>4.2699999999999996</c:v>
                </c:pt>
                <c:pt idx="41943">
                  <c:v>4.2699999999999996</c:v>
                </c:pt>
                <c:pt idx="41944">
                  <c:v>4.2699999999999996</c:v>
                </c:pt>
                <c:pt idx="41945">
                  <c:v>4.2699999999999996</c:v>
                </c:pt>
                <c:pt idx="41946">
                  <c:v>4.2699999999999996</c:v>
                </c:pt>
                <c:pt idx="41947">
                  <c:v>4.2699999999999996</c:v>
                </c:pt>
                <c:pt idx="41948">
                  <c:v>4.2699999999999996</c:v>
                </c:pt>
                <c:pt idx="41949">
                  <c:v>4.26</c:v>
                </c:pt>
                <c:pt idx="41950">
                  <c:v>4.26</c:v>
                </c:pt>
                <c:pt idx="41951">
                  <c:v>4.26</c:v>
                </c:pt>
                <c:pt idx="41952">
                  <c:v>4.26</c:v>
                </c:pt>
                <c:pt idx="41953">
                  <c:v>4.25</c:v>
                </c:pt>
                <c:pt idx="41954">
                  <c:v>4.25</c:v>
                </c:pt>
                <c:pt idx="41955">
                  <c:v>4.25</c:v>
                </c:pt>
                <c:pt idx="41956">
                  <c:v>4.25</c:v>
                </c:pt>
                <c:pt idx="41957">
                  <c:v>4.25</c:v>
                </c:pt>
                <c:pt idx="41958">
                  <c:v>4.25</c:v>
                </c:pt>
                <c:pt idx="41959">
                  <c:v>4.25</c:v>
                </c:pt>
                <c:pt idx="41960">
                  <c:v>4.24</c:v>
                </c:pt>
                <c:pt idx="41961">
                  <c:v>4.24</c:v>
                </c:pt>
                <c:pt idx="41962">
                  <c:v>4.24</c:v>
                </c:pt>
                <c:pt idx="41963">
                  <c:v>4.24</c:v>
                </c:pt>
                <c:pt idx="41964">
                  <c:v>4.24</c:v>
                </c:pt>
                <c:pt idx="41965">
                  <c:v>4.24</c:v>
                </c:pt>
                <c:pt idx="41966">
                  <c:v>4.24</c:v>
                </c:pt>
                <c:pt idx="41967">
                  <c:v>4.24</c:v>
                </c:pt>
                <c:pt idx="41968">
                  <c:v>4.24</c:v>
                </c:pt>
                <c:pt idx="41969">
                  <c:v>4.24</c:v>
                </c:pt>
                <c:pt idx="41970">
                  <c:v>4.24</c:v>
                </c:pt>
                <c:pt idx="41971">
                  <c:v>4.24</c:v>
                </c:pt>
                <c:pt idx="41972">
                  <c:v>4.24</c:v>
                </c:pt>
                <c:pt idx="41973">
                  <c:v>4.24</c:v>
                </c:pt>
                <c:pt idx="41974">
                  <c:v>4.24</c:v>
                </c:pt>
                <c:pt idx="41975">
                  <c:v>4.24</c:v>
                </c:pt>
                <c:pt idx="41976">
                  <c:v>4.24</c:v>
                </c:pt>
                <c:pt idx="41977">
                  <c:v>4.24</c:v>
                </c:pt>
                <c:pt idx="41978">
                  <c:v>4.24</c:v>
                </c:pt>
                <c:pt idx="41979">
                  <c:v>4.24</c:v>
                </c:pt>
                <c:pt idx="41980">
                  <c:v>4.24</c:v>
                </c:pt>
                <c:pt idx="41981">
                  <c:v>4.24</c:v>
                </c:pt>
                <c:pt idx="41982">
                  <c:v>4.2300000000000004</c:v>
                </c:pt>
                <c:pt idx="41983">
                  <c:v>4.2300000000000004</c:v>
                </c:pt>
                <c:pt idx="41984">
                  <c:v>4.2300000000000004</c:v>
                </c:pt>
                <c:pt idx="41985">
                  <c:v>4.2300000000000004</c:v>
                </c:pt>
                <c:pt idx="41986">
                  <c:v>4.22</c:v>
                </c:pt>
                <c:pt idx="41987">
                  <c:v>4.22</c:v>
                </c:pt>
                <c:pt idx="41988">
                  <c:v>4.22</c:v>
                </c:pt>
                <c:pt idx="41989">
                  <c:v>4.22</c:v>
                </c:pt>
                <c:pt idx="41990">
                  <c:v>4.22</c:v>
                </c:pt>
                <c:pt idx="41991">
                  <c:v>4.22</c:v>
                </c:pt>
                <c:pt idx="41992">
                  <c:v>4.22</c:v>
                </c:pt>
                <c:pt idx="41993">
                  <c:v>4.21</c:v>
                </c:pt>
                <c:pt idx="41994">
                  <c:v>4.21</c:v>
                </c:pt>
                <c:pt idx="41995">
                  <c:v>4.21</c:v>
                </c:pt>
                <c:pt idx="41996">
                  <c:v>4.21</c:v>
                </c:pt>
                <c:pt idx="41997">
                  <c:v>4.2</c:v>
                </c:pt>
                <c:pt idx="41998">
                  <c:v>4.1900000000000004</c:v>
                </c:pt>
                <c:pt idx="41999">
                  <c:v>4.1900000000000004</c:v>
                </c:pt>
                <c:pt idx="42000">
                  <c:v>4.1900000000000004</c:v>
                </c:pt>
                <c:pt idx="42001">
                  <c:v>4.1900000000000004</c:v>
                </c:pt>
                <c:pt idx="42002">
                  <c:v>4.1900000000000004</c:v>
                </c:pt>
                <c:pt idx="42003">
                  <c:v>4.1900000000000004</c:v>
                </c:pt>
                <c:pt idx="42004">
                  <c:v>4.18</c:v>
                </c:pt>
                <c:pt idx="42005">
                  <c:v>4.18</c:v>
                </c:pt>
                <c:pt idx="42006">
                  <c:v>4.18</c:v>
                </c:pt>
                <c:pt idx="42007">
                  <c:v>4.18</c:v>
                </c:pt>
                <c:pt idx="42008">
                  <c:v>4.18</c:v>
                </c:pt>
                <c:pt idx="42009">
                  <c:v>4.18</c:v>
                </c:pt>
                <c:pt idx="42010">
                  <c:v>4.18</c:v>
                </c:pt>
                <c:pt idx="42011">
                  <c:v>4.18</c:v>
                </c:pt>
                <c:pt idx="42012">
                  <c:v>4.18</c:v>
                </c:pt>
                <c:pt idx="42013">
                  <c:v>4.18</c:v>
                </c:pt>
                <c:pt idx="42014">
                  <c:v>4.18</c:v>
                </c:pt>
                <c:pt idx="42015">
                  <c:v>4.18</c:v>
                </c:pt>
                <c:pt idx="42016">
                  <c:v>4.18</c:v>
                </c:pt>
                <c:pt idx="42017">
                  <c:v>4.18</c:v>
                </c:pt>
                <c:pt idx="42018">
                  <c:v>4.16</c:v>
                </c:pt>
                <c:pt idx="42019">
                  <c:v>4.16</c:v>
                </c:pt>
                <c:pt idx="42020">
                  <c:v>4.16</c:v>
                </c:pt>
                <c:pt idx="42021">
                  <c:v>4.16</c:v>
                </c:pt>
                <c:pt idx="42022">
                  <c:v>4.16</c:v>
                </c:pt>
                <c:pt idx="42023">
                  <c:v>4.16</c:v>
                </c:pt>
                <c:pt idx="42024">
                  <c:v>4.16</c:v>
                </c:pt>
                <c:pt idx="42025">
                  <c:v>4.16</c:v>
                </c:pt>
                <c:pt idx="42026">
                  <c:v>4.1500000000000004</c:v>
                </c:pt>
                <c:pt idx="42027">
                  <c:v>4.1500000000000004</c:v>
                </c:pt>
                <c:pt idx="42028">
                  <c:v>4.1500000000000004</c:v>
                </c:pt>
                <c:pt idx="42029">
                  <c:v>4.1500000000000004</c:v>
                </c:pt>
                <c:pt idx="42030">
                  <c:v>4.1500000000000004</c:v>
                </c:pt>
                <c:pt idx="42031">
                  <c:v>4.1500000000000004</c:v>
                </c:pt>
                <c:pt idx="42032">
                  <c:v>4.1500000000000004</c:v>
                </c:pt>
                <c:pt idx="42033">
                  <c:v>4.1500000000000004</c:v>
                </c:pt>
                <c:pt idx="42034">
                  <c:v>4.1500000000000004</c:v>
                </c:pt>
                <c:pt idx="42035">
                  <c:v>4.17</c:v>
                </c:pt>
                <c:pt idx="42036">
                  <c:v>4.17</c:v>
                </c:pt>
                <c:pt idx="42037">
                  <c:v>4.17</c:v>
                </c:pt>
                <c:pt idx="42038">
                  <c:v>4.17</c:v>
                </c:pt>
                <c:pt idx="42039">
                  <c:v>4.17</c:v>
                </c:pt>
                <c:pt idx="42040">
                  <c:v>4.1399999999999997</c:v>
                </c:pt>
                <c:pt idx="42041">
                  <c:v>4.1399999999999997</c:v>
                </c:pt>
                <c:pt idx="42042">
                  <c:v>4.1399999999999997</c:v>
                </c:pt>
                <c:pt idx="42043">
                  <c:v>4.1399999999999997</c:v>
                </c:pt>
                <c:pt idx="42044">
                  <c:v>4.1399999999999997</c:v>
                </c:pt>
                <c:pt idx="42045">
                  <c:v>4.1399999999999997</c:v>
                </c:pt>
                <c:pt idx="42046">
                  <c:v>4.1399999999999997</c:v>
                </c:pt>
                <c:pt idx="42047">
                  <c:v>4.1399999999999997</c:v>
                </c:pt>
                <c:pt idx="42048">
                  <c:v>4.1500000000000004</c:v>
                </c:pt>
                <c:pt idx="42049">
                  <c:v>4.1500000000000004</c:v>
                </c:pt>
                <c:pt idx="42050">
                  <c:v>4.1399999999999997</c:v>
                </c:pt>
                <c:pt idx="42051">
                  <c:v>4.1399999999999997</c:v>
                </c:pt>
                <c:pt idx="42052">
                  <c:v>4.1500000000000004</c:v>
                </c:pt>
                <c:pt idx="42053">
                  <c:v>4.1500000000000004</c:v>
                </c:pt>
                <c:pt idx="42054">
                  <c:v>4.1500000000000004</c:v>
                </c:pt>
                <c:pt idx="42055">
                  <c:v>4.1500000000000004</c:v>
                </c:pt>
                <c:pt idx="42056">
                  <c:v>4.1500000000000004</c:v>
                </c:pt>
                <c:pt idx="42057">
                  <c:v>4.1500000000000004</c:v>
                </c:pt>
                <c:pt idx="42058">
                  <c:v>4.1500000000000004</c:v>
                </c:pt>
                <c:pt idx="42059">
                  <c:v>4.1500000000000004</c:v>
                </c:pt>
                <c:pt idx="42060">
                  <c:v>4.1500000000000004</c:v>
                </c:pt>
                <c:pt idx="42061">
                  <c:v>4.16</c:v>
                </c:pt>
                <c:pt idx="42062">
                  <c:v>4.16</c:v>
                </c:pt>
                <c:pt idx="42063">
                  <c:v>4.16</c:v>
                </c:pt>
                <c:pt idx="42064">
                  <c:v>4.16</c:v>
                </c:pt>
                <c:pt idx="42065">
                  <c:v>4.16</c:v>
                </c:pt>
                <c:pt idx="42066">
                  <c:v>4.17</c:v>
                </c:pt>
                <c:pt idx="42067">
                  <c:v>4.17</c:v>
                </c:pt>
                <c:pt idx="42068">
                  <c:v>4.17</c:v>
                </c:pt>
                <c:pt idx="42069">
                  <c:v>4.17</c:v>
                </c:pt>
                <c:pt idx="42070">
                  <c:v>4.18</c:v>
                </c:pt>
                <c:pt idx="42071">
                  <c:v>4.18</c:v>
                </c:pt>
                <c:pt idx="42072">
                  <c:v>4.18</c:v>
                </c:pt>
                <c:pt idx="42073">
                  <c:v>4.1900000000000004</c:v>
                </c:pt>
                <c:pt idx="42074">
                  <c:v>4.1900000000000004</c:v>
                </c:pt>
                <c:pt idx="42075">
                  <c:v>4.2</c:v>
                </c:pt>
                <c:pt idx="42076">
                  <c:v>4.2</c:v>
                </c:pt>
                <c:pt idx="42077">
                  <c:v>4.2</c:v>
                </c:pt>
                <c:pt idx="42078">
                  <c:v>4.2</c:v>
                </c:pt>
                <c:pt idx="42079">
                  <c:v>4.2</c:v>
                </c:pt>
                <c:pt idx="42080">
                  <c:v>4.2</c:v>
                </c:pt>
                <c:pt idx="42081">
                  <c:v>4.2</c:v>
                </c:pt>
                <c:pt idx="42082">
                  <c:v>4.21</c:v>
                </c:pt>
                <c:pt idx="42083">
                  <c:v>4.22</c:v>
                </c:pt>
                <c:pt idx="42084">
                  <c:v>4.2300000000000004</c:v>
                </c:pt>
                <c:pt idx="42085">
                  <c:v>4.2300000000000004</c:v>
                </c:pt>
                <c:pt idx="42086">
                  <c:v>4.24</c:v>
                </c:pt>
                <c:pt idx="42087">
                  <c:v>4.24</c:v>
                </c:pt>
                <c:pt idx="42088">
                  <c:v>4.24</c:v>
                </c:pt>
                <c:pt idx="42089">
                  <c:v>4.25</c:v>
                </c:pt>
                <c:pt idx="42090">
                  <c:v>4.25</c:v>
                </c:pt>
                <c:pt idx="42091">
                  <c:v>4.26</c:v>
                </c:pt>
                <c:pt idx="42092">
                  <c:v>4.26</c:v>
                </c:pt>
                <c:pt idx="42093">
                  <c:v>4.26</c:v>
                </c:pt>
                <c:pt idx="42094">
                  <c:v>4.26</c:v>
                </c:pt>
                <c:pt idx="42095">
                  <c:v>4.2699999999999996</c:v>
                </c:pt>
                <c:pt idx="42096">
                  <c:v>4.2699999999999996</c:v>
                </c:pt>
                <c:pt idx="42097">
                  <c:v>4.2699999999999996</c:v>
                </c:pt>
                <c:pt idx="42098">
                  <c:v>4.2699999999999996</c:v>
                </c:pt>
                <c:pt idx="42099">
                  <c:v>4.28</c:v>
                </c:pt>
                <c:pt idx="42100">
                  <c:v>4.29</c:v>
                </c:pt>
                <c:pt idx="42101">
                  <c:v>4.29</c:v>
                </c:pt>
                <c:pt idx="42102">
                  <c:v>4.3</c:v>
                </c:pt>
                <c:pt idx="42103">
                  <c:v>4.3</c:v>
                </c:pt>
                <c:pt idx="42104">
                  <c:v>4.3</c:v>
                </c:pt>
                <c:pt idx="42105">
                  <c:v>4.3099999999999996</c:v>
                </c:pt>
                <c:pt idx="42106">
                  <c:v>4.3099999999999996</c:v>
                </c:pt>
                <c:pt idx="42107">
                  <c:v>4.32</c:v>
                </c:pt>
                <c:pt idx="42108">
                  <c:v>4.32</c:v>
                </c:pt>
                <c:pt idx="42109">
                  <c:v>4.32</c:v>
                </c:pt>
                <c:pt idx="42110">
                  <c:v>4.32</c:v>
                </c:pt>
                <c:pt idx="42111">
                  <c:v>4.33</c:v>
                </c:pt>
                <c:pt idx="42112">
                  <c:v>4.33</c:v>
                </c:pt>
                <c:pt idx="42113">
                  <c:v>4.34</c:v>
                </c:pt>
                <c:pt idx="42114">
                  <c:v>4.34</c:v>
                </c:pt>
                <c:pt idx="42115">
                  <c:v>4.3499999999999996</c:v>
                </c:pt>
                <c:pt idx="42116">
                  <c:v>4.3499999999999996</c:v>
                </c:pt>
                <c:pt idx="42117">
                  <c:v>4.3499999999999996</c:v>
                </c:pt>
                <c:pt idx="42118">
                  <c:v>4.3600000000000003</c:v>
                </c:pt>
                <c:pt idx="42119">
                  <c:v>4.3600000000000003</c:v>
                </c:pt>
                <c:pt idx="42120">
                  <c:v>4.37</c:v>
                </c:pt>
                <c:pt idx="42121">
                  <c:v>4.37</c:v>
                </c:pt>
                <c:pt idx="42122">
                  <c:v>4.37</c:v>
                </c:pt>
                <c:pt idx="42123">
                  <c:v>4.38</c:v>
                </c:pt>
                <c:pt idx="42124">
                  <c:v>4.38</c:v>
                </c:pt>
                <c:pt idx="42125">
                  <c:v>4.3899999999999997</c:v>
                </c:pt>
                <c:pt idx="42126">
                  <c:v>4.3899999999999997</c:v>
                </c:pt>
                <c:pt idx="42127">
                  <c:v>4.4000000000000004</c:v>
                </c:pt>
                <c:pt idx="42128">
                  <c:v>4.41</c:v>
                </c:pt>
                <c:pt idx="42129">
                  <c:v>4.41</c:v>
                </c:pt>
                <c:pt idx="42130">
                  <c:v>4.41</c:v>
                </c:pt>
                <c:pt idx="42131">
                  <c:v>4.41</c:v>
                </c:pt>
                <c:pt idx="42132">
                  <c:v>4.42</c:v>
                </c:pt>
                <c:pt idx="42133">
                  <c:v>4.43</c:v>
                </c:pt>
                <c:pt idx="42134">
                  <c:v>4.4400000000000004</c:v>
                </c:pt>
                <c:pt idx="42135">
                  <c:v>4.4400000000000004</c:v>
                </c:pt>
                <c:pt idx="42136">
                  <c:v>4.4400000000000004</c:v>
                </c:pt>
                <c:pt idx="42137">
                  <c:v>4.45</c:v>
                </c:pt>
                <c:pt idx="42138">
                  <c:v>4.45</c:v>
                </c:pt>
                <c:pt idx="42139">
                  <c:v>4.46</c:v>
                </c:pt>
                <c:pt idx="42140">
                  <c:v>4.46</c:v>
                </c:pt>
                <c:pt idx="42141">
                  <c:v>4.47</c:v>
                </c:pt>
                <c:pt idx="42142">
                  <c:v>4.47</c:v>
                </c:pt>
                <c:pt idx="42143">
                  <c:v>4.4800000000000004</c:v>
                </c:pt>
                <c:pt idx="42144">
                  <c:v>4.4800000000000004</c:v>
                </c:pt>
                <c:pt idx="42145">
                  <c:v>4.49</c:v>
                </c:pt>
                <c:pt idx="42146">
                  <c:v>4.5</c:v>
                </c:pt>
                <c:pt idx="42147">
                  <c:v>4.5</c:v>
                </c:pt>
                <c:pt idx="42148">
                  <c:v>4.5</c:v>
                </c:pt>
                <c:pt idx="42149">
                  <c:v>4.51</c:v>
                </c:pt>
                <c:pt idx="42150">
                  <c:v>4.51</c:v>
                </c:pt>
                <c:pt idx="42151">
                  <c:v>4.5199999999999996</c:v>
                </c:pt>
                <c:pt idx="42152">
                  <c:v>4.5199999999999996</c:v>
                </c:pt>
                <c:pt idx="42153">
                  <c:v>4.53</c:v>
                </c:pt>
                <c:pt idx="42154">
                  <c:v>4.53</c:v>
                </c:pt>
                <c:pt idx="42155">
                  <c:v>4.53</c:v>
                </c:pt>
                <c:pt idx="42156">
                  <c:v>4.54</c:v>
                </c:pt>
                <c:pt idx="42157">
                  <c:v>4.55</c:v>
                </c:pt>
                <c:pt idx="42158">
                  <c:v>4.55</c:v>
                </c:pt>
                <c:pt idx="42159">
                  <c:v>4.5599999999999996</c:v>
                </c:pt>
                <c:pt idx="42160">
                  <c:v>4.5599999999999996</c:v>
                </c:pt>
                <c:pt idx="42161">
                  <c:v>4.5599999999999996</c:v>
                </c:pt>
                <c:pt idx="42162">
                  <c:v>4.57</c:v>
                </c:pt>
                <c:pt idx="42163">
                  <c:v>4.57</c:v>
                </c:pt>
                <c:pt idx="42164">
                  <c:v>4.58</c:v>
                </c:pt>
                <c:pt idx="42165">
                  <c:v>4.59</c:v>
                </c:pt>
                <c:pt idx="42166">
                  <c:v>4.59</c:v>
                </c:pt>
                <c:pt idx="42167">
                  <c:v>4.59</c:v>
                </c:pt>
                <c:pt idx="42168">
                  <c:v>4.5999999999999996</c:v>
                </c:pt>
                <c:pt idx="42169">
                  <c:v>4.5999999999999996</c:v>
                </c:pt>
                <c:pt idx="42170">
                  <c:v>4.6100000000000003</c:v>
                </c:pt>
                <c:pt idx="42171">
                  <c:v>4.6100000000000003</c:v>
                </c:pt>
                <c:pt idx="42172">
                  <c:v>4.6100000000000003</c:v>
                </c:pt>
                <c:pt idx="42173">
                  <c:v>4.62</c:v>
                </c:pt>
                <c:pt idx="42174">
                  <c:v>4.63</c:v>
                </c:pt>
                <c:pt idx="42175">
                  <c:v>4.62</c:v>
                </c:pt>
                <c:pt idx="42176">
                  <c:v>4.63</c:v>
                </c:pt>
                <c:pt idx="42177">
                  <c:v>4.63</c:v>
                </c:pt>
                <c:pt idx="42178">
                  <c:v>4.6399999999999997</c:v>
                </c:pt>
                <c:pt idx="42179">
                  <c:v>4.6399999999999997</c:v>
                </c:pt>
                <c:pt idx="42180">
                  <c:v>4.6500000000000004</c:v>
                </c:pt>
                <c:pt idx="42181">
                  <c:v>4.6500000000000004</c:v>
                </c:pt>
                <c:pt idx="42182">
                  <c:v>4.6500000000000004</c:v>
                </c:pt>
                <c:pt idx="42183">
                  <c:v>4.66</c:v>
                </c:pt>
                <c:pt idx="42184">
                  <c:v>4.66</c:v>
                </c:pt>
                <c:pt idx="42185">
                  <c:v>4.66</c:v>
                </c:pt>
                <c:pt idx="42186">
                  <c:v>4.67</c:v>
                </c:pt>
                <c:pt idx="42187">
                  <c:v>4.67</c:v>
                </c:pt>
                <c:pt idx="42188">
                  <c:v>4.67</c:v>
                </c:pt>
                <c:pt idx="42189">
                  <c:v>4.67</c:v>
                </c:pt>
                <c:pt idx="42190">
                  <c:v>4.68</c:v>
                </c:pt>
                <c:pt idx="42191">
                  <c:v>4.68</c:v>
                </c:pt>
                <c:pt idx="42192">
                  <c:v>4.6900000000000004</c:v>
                </c:pt>
                <c:pt idx="42193">
                  <c:v>4.6900000000000004</c:v>
                </c:pt>
                <c:pt idx="42194">
                  <c:v>4.6900000000000004</c:v>
                </c:pt>
                <c:pt idx="42195">
                  <c:v>4.6900000000000004</c:v>
                </c:pt>
                <c:pt idx="42196">
                  <c:v>4.6900000000000004</c:v>
                </c:pt>
                <c:pt idx="42197">
                  <c:v>4.7</c:v>
                </c:pt>
                <c:pt idx="42198">
                  <c:v>4.7</c:v>
                </c:pt>
                <c:pt idx="42199">
                  <c:v>4.7</c:v>
                </c:pt>
                <c:pt idx="42200">
                  <c:v>4.7</c:v>
                </c:pt>
                <c:pt idx="42201">
                  <c:v>4.71</c:v>
                </c:pt>
                <c:pt idx="42202">
                  <c:v>4.71</c:v>
                </c:pt>
                <c:pt idx="42203">
                  <c:v>4.71</c:v>
                </c:pt>
                <c:pt idx="42204">
                  <c:v>4.72</c:v>
                </c:pt>
                <c:pt idx="42205">
                  <c:v>4.72</c:v>
                </c:pt>
                <c:pt idx="42206">
                  <c:v>4.72</c:v>
                </c:pt>
                <c:pt idx="42207">
                  <c:v>4.72</c:v>
                </c:pt>
                <c:pt idx="42208">
                  <c:v>4.72</c:v>
                </c:pt>
                <c:pt idx="42209">
                  <c:v>4.72</c:v>
                </c:pt>
                <c:pt idx="42210">
                  <c:v>4.72</c:v>
                </c:pt>
                <c:pt idx="42211">
                  <c:v>4.72</c:v>
                </c:pt>
                <c:pt idx="42212">
                  <c:v>4.7300000000000004</c:v>
                </c:pt>
                <c:pt idx="42213">
                  <c:v>4.7300000000000004</c:v>
                </c:pt>
                <c:pt idx="42214">
                  <c:v>4.7300000000000004</c:v>
                </c:pt>
                <c:pt idx="42215">
                  <c:v>4.7300000000000004</c:v>
                </c:pt>
                <c:pt idx="42216">
                  <c:v>4.7300000000000004</c:v>
                </c:pt>
                <c:pt idx="42217">
                  <c:v>4.74</c:v>
                </c:pt>
                <c:pt idx="42218">
                  <c:v>4.74</c:v>
                </c:pt>
                <c:pt idx="42219">
                  <c:v>4.74</c:v>
                </c:pt>
                <c:pt idx="42220">
                  <c:v>4.74</c:v>
                </c:pt>
                <c:pt idx="42221">
                  <c:v>4.74</c:v>
                </c:pt>
                <c:pt idx="42222">
                  <c:v>4.74</c:v>
                </c:pt>
                <c:pt idx="42223">
                  <c:v>4.74</c:v>
                </c:pt>
                <c:pt idx="42224">
                  <c:v>4.74</c:v>
                </c:pt>
                <c:pt idx="42225">
                  <c:v>4.74</c:v>
                </c:pt>
                <c:pt idx="42226">
                  <c:v>4.74</c:v>
                </c:pt>
                <c:pt idx="42227">
                  <c:v>4.75</c:v>
                </c:pt>
                <c:pt idx="42228">
                  <c:v>4.75</c:v>
                </c:pt>
                <c:pt idx="42229">
                  <c:v>4.75</c:v>
                </c:pt>
                <c:pt idx="42230">
                  <c:v>4.75</c:v>
                </c:pt>
                <c:pt idx="42231">
                  <c:v>4.76</c:v>
                </c:pt>
                <c:pt idx="42232">
                  <c:v>4.7699999999999996</c:v>
                </c:pt>
                <c:pt idx="42233">
                  <c:v>4.79</c:v>
                </c:pt>
                <c:pt idx="42234">
                  <c:v>4.8099999999999996</c:v>
                </c:pt>
                <c:pt idx="42235">
                  <c:v>4.8099999999999996</c:v>
                </c:pt>
                <c:pt idx="42236">
                  <c:v>4.8099999999999996</c:v>
                </c:pt>
                <c:pt idx="42237">
                  <c:v>4.8099999999999996</c:v>
                </c:pt>
                <c:pt idx="42238">
                  <c:v>4.83</c:v>
                </c:pt>
                <c:pt idx="42239">
                  <c:v>4.84</c:v>
                </c:pt>
                <c:pt idx="42240">
                  <c:v>4.83</c:v>
                </c:pt>
                <c:pt idx="42241">
                  <c:v>4.83</c:v>
                </c:pt>
                <c:pt idx="42242">
                  <c:v>4.82</c:v>
                </c:pt>
                <c:pt idx="42243">
                  <c:v>4.83</c:v>
                </c:pt>
                <c:pt idx="42244">
                  <c:v>4.84</c:v>
                </c:pt>
                <c:pt idx="42245">
                  <c:v>4.83</c:v>
                </c:pt>
                <c:pt idx="42246">
                  <c:v>4.84</c:v>
                </c:pt>
                <c:pt idx="42247">
                  <c:v>4.83</c:v>
                </c:pt>
                <c:pt idx="42248">
                  <c:v>4.83</c:v>
                </c:pt>
                <c:pt idx="42249">
                  <c:v>4.83</c:v>
                </c:pt>
                <c:pt idx="42250">
                  <c:v>4.83</c:v>
                </c:pt>
                <c:pt idx="42251">
                  <c:v>4.83</c:v>
                </c:pt>
                <c:pt idx="42252">
                  <c:v>4.83</c:v>
                </c:pt>
                <c:pt idx="42253">
                  <c:v>4.83</c:v>
                </c:pt>
                <c:pt idx="42254">
                  <c:v>4.83</c:v>
                </c:pt>
                <c:pt idx="42255">
                  <c:v>4.84</c:v>
                </c:pt>
                <c:pt idx="42256">
                  <c:v>4.83</c:v>
                </c:pt>
                <c:pt idx="42257">
                  <c:v>4.8</c:v>
                </c:pt>
                <c:pt idx="42258">
                  <c:v>4.7699999999999996</c:v>
                </c:pt>
                <c:pt idx="42259">
                  <c:v>4.6399999999999997</c:v>
                </c:pt>
                <c:pt idx="42260">
                  <c:v>4.5999999999999996</c:v>
                </c:pt>
                <c:pt idx="42261">
                  <c:v>4.57</c:v>
                </c:pt>
                <c:pt idx="42262">
                  <c:v>4.8499999999999996</c:v>
                </c:pt>
                <c:pt idx="42263">
                  <c:v>5.14</c:v>
                </c:pt>
                <c:pt idx="42264">
                  <c:v>5.35</c:v>
                </c:pt>
                <c:pt idx="42265">
                  <c:v>5.64</c:v>
                </c:pt>
                <c:pt idx="42266">
                  <c:v>5.88</c:v>
                </c:pt>
                <c:pt idx="42267">
                  <c:v>6.14</c:v>
                </c:pt>
                <c:pt idx="42268">
                  <c:v>6.44</c:v>
                </c:pt>
                <c:pt idx="42269">
                  <c:v>6.78</c:v>
                </c:pt>
                <c:pt idx="42270">
                  <c:v>7</c:v>
                </c:pt>
                <c:pt idx="42271">
                  <c:v>7.12</c:v>
                </c:pt>
                <c:pt idx="42272">
                  <c:v>7.17</c:v>
                </c:pt>
                <c:pt idx="42273">
                  <c:v>7.09</c:v>
                </c:pt>
                <c:pt idx="42274">
                  <c:v>6.92</c:v>
                </c:pt>
                <c:pt idx="42275">
                  <c:v>6.73</c:v>
                </c:pt>
                <c:pt idx="42276">
                  <c:v>6.53</c:v>
                </c:pt>
                <c:pt idx="42277">
                  <c:v>6.3</c:v>
                </c:pt>
                <c:pt idx="42278">
                  <c:v>6.09</c:v>
                </c:pt>
                <c:pt idx="42279">
                  <c:v>5.96</c:v>
                </c:pt>
                <c:pt idx="42280">
                  <c:v>5.81</c:v>
                </c:pt>
                <c:pt idx="42281">
                  <c:v>5.7</c:v>
                </c:pt>
                <c:pt idx="42282">
                  <c:v>5.57</c:v>
                </c:pt>
                <c:pt idx="42283">
                  <c:v>5.46</c:v>
                </c:pt>
                <c:pt idx="42284">
                  <c:v>5.34</c:v>
                </c:pt>
                <c:pt idx="42285">
                  <c:v>5.25</c:v>
                </c:pt>
                <c:pt idx="42286">
                  <c:v>5.18</c:v>
                </c:pt>
                <c:pt idx="42287">
                  <c:v>5.17</c:v>
                </c:pt>
                <c:pt idx="42288">
                  <c:v>5.17</c:v>
                </c:pt>
                <c:pt idx="42289">
                  <c:v>5.16</c:v>
                </c:pt>
                <c:pt idx="42290">
                  <c:v>5.16</c:v>
                </c:pt>
                <c:pt idx="42291">
                  <c:v>5.16</c:v>
                </c:pt>
                <c:pt idx="42292">
                  <c:v>5.16</c:v>
                </c:pt>
                <c:pt idx="42293">
                  <c:v>5.16</c:v>
                </c:pt>
                <c:pt idx="42294">
                  <c:v>5.16</c:v>
                </c:pt>
                <c:pt idx="42295">
                  <c:v>5.15</c:v>
                </c:pt>
                <c:pt idx="42296">
                  <c:v>5.15</c:v>
                </c:pt>
                <c:pt idx="42297">
                  <c:v>5.15</c:v>
                </c:pt>
                <c:pt idx="42298">
                  <c:v>5.15</c:v>
                </c:pt>
                <c:pt idx="42299">
                  <c:v>5.15</c:v>
                </c:pt>
                <c:pt idx="42300">
                  <c:v>5.15</c:v>
                </c:pt>
                <c:pt idx="42301">
                  <c:v>5.15</c:v>
                </c:pt>
                <c:pt idx="42302">
                  <c:v>5.14</c:v>
                </c:pt>
                <c:pt idx="42303">
                  <c:v>5.14</c:v>
                </c:pt>
                <c:pt idx="42304">
                  <c:v>5.14</c:v>
                </c:pt>
                <c:pt idx="42305">
                  <c:v>5.14</c:v>
                </c:pt>
                <c:pt idx="42306">
                  <c:v>5.14</c:v>
                </c:pt>
                <c:pt idx="42307">
                  <c:v>5.14</c:v>
                </c:pt>
                <c:pt idx="42308">
                  <c:v>5.14</c:v>
                </c:pt>
                <c:pt idx="42309">
                  <c:v>5.14</c:v>
                </c:pt>
                <c:pt idx="42310">
                  <c:v>5.13</c:v>
                </c:pt>
                <c:pt idx="42311">
                  <c:v>5.14</c:v>
                </c:pt>
                <c:pt idx="42312">
                  <c:v>5.14</c:v>
                </c:pt>
                <c:pt idx="42313">
                  <c:v>5.13</c:v>
                </c:pt>
                <c:pt idx="42314">
                  <c:v>5.14</c:v>
                </c:pt>
                <c:pt idx="42315">
                  <c:v>5.13</c:v>
                </c:pt>
                <c:pt idx="42316">
                  <c:v>5.13</c:v>
                </c:pt>
                <c:pt idx="42317">
                  <c:v>5.14</c:v>
                </c:pt>
                <c:pt idx="42318">
                  <c:v>5.14</c:v>
                </c:pt>
                <c:pt idx="42319">
                  <c:v>5.14</c:v>
                </c:pt>
                <c:pt idx="42320">
                  <c:v>5.14</c:v>
                </c:pt>
                <c:pt idx="42321">
                  <c:v>5.14</c:v>
                </c:pt>
                <c:pt idx="42322">
                  <c:v>5.13</c:v>
                </c:pt>
                <c:pt idx="42323">
                  <c:v>5.13</c:v>
                </c:pt>
                <c:pt idx="42324">
                  <c:v>5.14</c:v>
                </c:pt>
                <c:pt idx="42325">
                  <c:v>5.13</c:v>
                </c:pt>
                <c:pt idx="42326">
                  <c:v>5.12</c:v>
                </c:pt>
                <c:pt idx="42327">
                  <c:v>5.12</c:v>
                </c:pt>
                <c:pt idx="42328">
                  <c:v>5.12</c:v>
                </c:pt>
                <c:pt idx="42329">
                  <c:v>5.12</c:v>
                </c:pt>
                <c:pt idx="42330">
                  <c:v>5.12</c:v>
                </c:pt>
                <c:pt idx="42331">
                  <c:v>5.12</c:v>
                </c:pt>
                <c:pt idx="42332">
                  <c:v>5.14</c:v>
                </c:pt>
                <c:pt idx="42333">
                  <c:v>5.13</c:v>
                </c:pt>
                <c:pt idx="42334">
                  <c:v>5.13</c:v>
                </c:pt>
                <c:pt idx="42335">
                  <c:v>5.13</c:v>
                </c:pt>
                <c:pt idx="42336">
                  <c:v>5.13</c:v>
                </c:pt>
                <c:pt idx="42337">
                  <c:v>5.13</c:v>
                </c:pt>
                <c:pt idx="42338">
                  <c:v>5.12</c:v>
                </c:pt>
                <c:pt idx="42339">
                  <c:v>5.12</c:v>
                </c:pt>
                <c:pt idx="42340">
                  <c:v>5.12</c:v>
                </c:pt>
                <c:pt idx="42341">
                  <c:v>5.12</c:v>
                </c:pt>
                <c:pt idx="42342">
                  <c:v>5.12</c:v>
                </c:pt>
                <c:pt idx="42343">
                  <c:v>5.12</c:v>
                </c:pt>
                <c:pt idx="42344">
                  <c:v>5.1100000000000003</c:v>
                </c:pt>
                <c:pt idx="42345">
                  <c:v>5.1100000000000003</c:v>
                </c:pt>
                <c:pt idx="42346">
                  <c:v>5.1100000000000003</c:v>
                </c:pt>
                <c:pt idx="42347">
                  <c:v>5.1100000000000003</c:v>
                </c:pt>
                <c:pt idx="42348">
                  <c:v>5.1100000000000003</c:v>
                </c:pt>
                <c:pt idx="42349">
                  <c:v>5.1100000000000003</c:v>
                </c:pt>
                <c:pt idx="42350">
                  <c:v>5.1100000000000003</c:v>
                </c:pt>
                <c:pt idx="42351">
                  <c:v>5.0999999999999996</c:v>
                </c:pt>
                <c:pt idx="42352">
                  <c:v>5.0999999999999996</c:v>
                </c:pt>
                <c:pt idx="42353">
                  <c:v>5.0999999999999996</c:v>
                </c:pt>
                <c:pt idx="42354">
                  <c:v>5.0999999999999996</c:v>
                </c:pt>
                <c:pt idx="42355">
                  <c:v>5.09</c:v>
                </c:pt>
                <c:pt idx="42356">
                  <c:v>5.09</c:v>
                </c:pt>
                <c:pt idx="42357">
                  <c:v>5.09</c:v>
                </c:pt>
                <c:pt idx="42358">
                  <c:v>5.09</c:v>
                </c:pt>
                <c:pt idx="42359">
                  <c:v>5.09</c:v>
                </c:pt>
                <c:pt idx="42360">
                  <c:v>5.09</c:v>
                </c:pt>
                <c:pt idx="42361">
                  <c:v>5.09</c:v>
                </c:pt>
                <c:pt idx="42362">
                  <c:v>5.08</c:v>
                </c:pt>
                <c:pt idx="42363">
                  <c:v>5.08</c:v>
                </c:pt>
                <c:pt idx="42364">
                  <c:v>5.08</c:v>
                </c:pt>
                <c:pt idx="42365">
                  <c:v>5.08</c:v>
                </c:pt>
                <c:pt idx="42366">
                  <c:v>5.08</c:v>
                </c:pt>
                <c:pt idx="42367">
                  <c:v>5.08</c:v>
                </c:pt>
                <c:pt idx="42368">
                  <c:v>5.08</c:v>
                </c:pt>
                <c:pt idx="42369">
                  <c:v>5.07</c:v>
                </c:pt>
                <c:pt idx="42370">
                  <c:v>5.07</c:v>
                </c:pt>
                <c:pt idx="42371">
                  <c:v>5.07</c:v>
                </c:pt>
                <c:pt idx="42372">
                  <c:v>5.07</c:v>
                </c:pt>
                <c:pt idx="42373">
                  <c:v>5.07</c:v>
                </c:pt>
                <c:pt idx="42374">
                  <c:v>5.07</c:v>
                </c:pt>
                <c:pt idx="42375">
                  <c:v>5.07</c:v>
                </c:pt>
                <c:pt idx="42376">
                  <c:v>5.0599999999999996</c:v>
                </c:pt>
                <c:pt idx="42377">
                  <c:v>5.0599999999999996</c:v>
                </c:pt>
                <c:pt idx="42378">
                  <c:v>5.0599999999999996</c:v>
                </c:pt>
                <c:pt idx="42379">
                  <c:v>5.0599999999999996</c:v>
                </c:pt>
                <c:pt idx="42380">
                  <c:v>5.0599999999999996</c:v>
                </c:pt>
                <c:pt idx="42381">
                  <c:v>5.0599999999999996</c:v>
                </c:pt>
                <c:pt idx="42382">
                  <c:v>5.0599999999999996</c:v>
                </c:pt>
                <c:pt idx="42383">
                  <c:v>5.0599999999999996</c:v>
                </c:pt>
                <c:pt idx="42384">
                  <c:v>5.0599999999999996</c:v>
                </c:pt>
                <c:pt idx="42385">
                  <c:v>5.0599999999999996</c:v>
                </c:pt>
                <c:pt idx="42386">
                  <c:v>5.0599999999999996</c:v>
                </c:pt>
                <c:pt idx="42387">
                  <c:v>5.0599999999999996</c:v>
                </c:pt>
                <c:pt idx="42388">
                  <c:v>5.0599999999999996</c:v>
                </c:pt>
                <c:pt idx="42389">
                  <c:v>5.0599999999999996</c:v>
                </c:pt>
                <c:pt idx="42390">
                  <c:v>5.05</c:v>
                </c:pt>
                <c:pt idx="42391">
                  <c:v>5.05</c:v>
                </c:pt>
                <c:pt idx="42392">
                  <c:v>5.05</c:v>
                </c:pt>
                <c:pt idx="42393">
                  <c:v>5.05</c:v>
                </c:pt>
                <c:pt idx="42394">
                  <c:v>5.05</c:v>
                </c:pt>
                <c:pt idx="42395">
                  <c:v>5.05</c:v>
                </c:pt>
                <c:pt idx="42396">
                  <c:v>5.05</c:v>
                </c:pt>
                <c:pt idx="42397">
                  <c:v>5.05</c:v>
                </c:pt>
                <c:pt idx="42398">
                  <c:v>5.05</c:v>
                </c:pt>
                <c:pt idx="42399">
                  <c:v>5.05</c:v>
                </c:pt>
                <c:pt idx="42400">
                  <c:v>5.05</c:v>
                </c:pt>
                <c:pt idx="42401">
                  <c:v>5.05</c:v>
                </c:pt>
                <c:pt idx="42402">
                  <c:v>5.05</c:v>
                </c:pt>
                <c:pt idx="42403">
                  <c:v>5.04</c:v>
                </c:pt>
                <c:pt idx="42404">
                  <c:v>5.04</c:v>
                </c:pt>
                <c:pt idx="42405">
                  <c:v>5.04</c:v>
                </c:pt>
                <c:pt idx="42406">
                  <c:v>5.04</c:v>
                </c:pt>
                <c:pt idx="42407">
                  <c:v>5.04</c:v>
                </c:pt>
                <c:pt idx="42408">
                  <c:v>5.04</c:v>
                </c:pt>
                <c:pt idx="42409">
                  <c:v>5.03</c:v>
                </c:pt>
                <c:pt idx="42410">
                  <c:v>5.03</c:v>
                </c:pt>
                <c:pt idx="42411">
                  <c:v>5.0199999999999996</c:v>
                </c:pt>
                <c:pt idx="42412">
                  <c:v>5.03</c:v>
                </c:pt>
                <c:pt idx="42413">
                  <c:v>5.03</c:v>
                </c:pt>
                <c:pt idx="42414">
                  <c:v>5.03</c:v>
                </c:pt>
                <c:pt idx="42415">
                  <c:v>5.03</c:v>
                </c:pt>
                <c:pt idx="42416">
                  <c:v>5.03</c:v>
                </c:pt>
                <c:pt idx="42417">
                  <c:v>5.03</c:v>
                </c:pt>
                <c:pt idx="42418">
                  <c:v>5.03</c:v>
                </c:pt>
                <c:pt idx="42419">
                  <c:v>5.03</c:v>
                </c:pt>
                <c:pt idx="42420">
                  <c:v>5.0199999999999996</c:v>
                </c:pt>
                <c:pt idx="42421">
                  <c:v>5.0199999999999996</c:v>
                </c:pt>
                <c:pt idx="42422">
                  <c:v>5.0199999999999996</c:v>
                </c:pt>
                <c:pt idx="42423">
                  <c:v>5.0199999999999996</c:v>
                </c:pt>
                <c:pt idx="42424">
                  <c:v>5.0199999999999996</c:v>
                </c:pt>
                <c:pt idx="42425">
                  <c:v>5.0199999999999996</c:v>
                </c:pt>
                <c:pt idx="42426">
                  <c:v>5.01</c:v>
                </c:pt>
                <c:pt idx="42427">
                  <c:v>5.01</c:v>
                </c:pt>
                <c:pt idx="42428">
                  <c:v>5.01</c:v>
                </c:pt>
                <c:pt idx="42429">
                  <c:v>5</c:v>
                </c:pt>
                <c:pt idx="42430">
                  <c:v>5</c:v>
                </c:pt>
                <c:pt idx="42431">
                  <c:v>5</c:v>
                </c:pt>
                <c:pt idx="42432">
                  <c:v>5</c:v>
                </c:pt>
                <c:pt idx="42433">
                  <c:v>5</c:v>
                </c:pt>
                <c:pt idx="42434">
                  <c:v>5</c:v>
                </c:pt>
                <c:pt idx="42435">
                  <c:v>4.99</c:v>
                </c:pt>
                <c:pt idx="42436">
                  <c:v>4.99</c:v>
                </c:pt>
                <c:pt idx="42437">
                  <c:v>4.99</c:v>
                </c:pt>
                <c:pt idx="42438">
                  <c:v>4.99</c:v>
                </c:pt>
                <c:pt idx="42439">
                  <c:v>4.9800000000000004</c:v>
                </c:pt>
                <c:pt idx="42440">
                  <c:v>4.9800000000000004</c:v>
                </c:pt>
                <c:pt idx="42441">
                  <c:v>4.9800000000000004</c:v>
                </c:pt>
                <c:pt idx="42442">
                  <c:v>4.9800000000000004</c:v>
                </c:pt>
                <c:pt idx="42443">
                  <c:v>4.97</c:v>
                </c:pt>
                <c:pt idx="42444">
                  <c:v>4.97</c:v>
                </c:pt>
                <c:pt idx="42445">
                  <c:v>4.97</c:v>
                </c:pt>
                <c:pt idx="42446">
                  <c:v>4.97</c:v>
                </c:pt>
                <c:pt idx="42447">
                  <c:v>4.97</c:v>
                </c:pt>
                <c:pt idx="42448">
                  <c:v>4.96</c:v>
                </c:pt>
                <c:pt idx="42449">
                  <c:v>4.96</c:v>
                </c:pt>
                <c:pt idx="42450">
                  <c:v>4.96</c:v>
                </c:pt>
                <c:pt idx="42451">
                  <c:v>4.96</c:v>
                </c:pt>
                <c:pt idx="42452">
                  <c:v>4.96</c:v>
                </c:pt>
                <c:pt idx="42453">
                  <c:v>4.96</c:v>
                </c:pt>
                <c:pt idx="42454">
                  <c:v>4.96</c:v>
                </c:pt>
                <c:pt idx="42455">
                  <c:v>4.95</c:v>
                </c:pt>
                <c:pt idx="42456">
                  <c:v>4.95</c:v>
                </c:pt>
                <c:pt idx="42457">
                  <c:v>4.9400000000000004</c:v>
                </c:pt>
                <c:pt idx="42458">
                  <c:v>4.9400000000000004</c:v>
                </c:pt>
                <c:pt idx="42459">
                  <c:v>4.9400000000000004</c:v>
                </c:pt>
                <c:pt idx="42460">
                  <c:v>4.9400000000000004</c:v>
                </c:pt>
                <c:pt idx="42461">
                  <c:v>4.9400000000000004</c:v>
                </c:pt>
                <c:pt idx="42462">
                  <c:v>4.93</c:v>
                </c:pt>
                <c:pt idx="42463">
                  <c:v>4.93</c:v>
                </c:pt>
                <c:pt idx="42464">
                  <c:v>4.93</c:v>
                </c:pt>
                <c:pt idx="42465">
                  <c:v>4.92</c:v>
                </c:pt>
                <c:pt idx="42466">
                  <c:v>4.92</c:v>
                </c:pt>
                <c:pt idx="42467">
                  <c:v>4.92</c:v>
                </c:pt>
                <c:pt idx="42468">
                  <c:v>4.91</c:v>
                </c:pt>
                <c:pt idx="42469">
                  <c:v>4.91</c:v>
                </c:pt>
                <c:pt idx="42470">
                  <c:v>4.9000000000000004</c:v>
                </c:pt>
                <c:pt idx="42471">
                  <c:v>4.9000000000000004</c:v>
                </c:pt>
                <c:pt idx="42472">
                  <c:v>4.9000000000000004</c:v>
                </c:pt>
                <c:pt idx="42473">
                  <c:v>4.8899999999999997</c:v>
                </c:pt>
                <c:pt idx="42474">
                  <c:v>4.8899999999999997</c:v>
                </c:pt>
                <c:pt idx="42475">
                  <c:v>4.8899999999999997</c:v>
                </c:pt>
                <c:pt idx="42476">
                  <c:v>4.8899999999999997</c:v>
                </c:pt>
                <c:pt idx="42477">
                  <c:v>4.8899999999999997</c:v>
                </c:pt>
                <c:pt idx="42478">
                  <c:v>4.88</c:v>
                </c:pt>
                <c:pt idx="42479">
                  <c:v>4.88</c:v>
                </c:pt>
                <c:pt idx="42480">
                  <c:v>4.88</c:v>
                </c:pt>
                <c:pt idx="42481">
                  <c:v>4.87</c:v>
                </c:pt>
                <c:pt idx="42482">
                  <c:v>4.87</c:v>
                </c:pt>
                <c:pt idx="42483">
                  <c:v>4.87</c:v>
                </c:pt>
                <c:pt idx="42484">
                  <c:v>4.8600000000000003</c:v>
                </c:pt>
                <c:pt idx="42485">
                  <c:v>4.8600000000000003</c:v>
                </c:pt>
                <c:pt idx="42486">
                  <c:v>4.8600000000000003</c:v>
                </c:pt>
                <c:pt idx="42487">
                  <c:v>4.8600000000000003</c:v>
                </c:pt>
                <c:pt idx="42488">
                  <c:v>4.8600000000000003</c:v>
                </c:pt>
                <c:pt idx="42489">
                  <c:v>4.8499999999999996</c:v>
                </c:pt>
                <c:pt idx="42490">
                  <c:v>4.8499999999999996</c:v>
                </c:pt>
                <c:pt idx="42491">
                  <c:v>4.84</c:v>
                </c:pt>
                <c:pt idx="42492">
                  <c:v>4.8499999999999996</c:v>
                </c:pt>
                <c:pt idx="42493">
                  <c:v>4.84</c:v>
                </c:pt>
                <c:pt idx="42494">
                  <c:v>4.84</c:v>
                </c:pt>
                <c:pt idx="42495">
                  <c:v>4.84</c:v>
                </c:pt>
                <c:pt idx="42496">
                  <c:v>4.84</c:v>
                </c:pt>
                <c:pt idx="42497">
                  <c:v>4.84</c:v>
                </c:pt>
                <c:pt idx="42498">
                  <c:v>4.84</c:v>
                </c:pt>
                <c:pt idx="42499">
                  <c:v>4.84</c:v>
                </c:pt>
                <c:pt idx="42500">
                  <c:v>4.84</c:v>
                </c:pt>
                <c:pt idx="42501">
                  <c:v>4.83</c:v>
                </c:pt>
                <c:pt idx="42502">
                  <c:v>4.83</c:v>
                </c:pt>
                <c:pt idx="42503">
                  <c:v>4.83</c:v>
                </c:pt>
                <c:pt idx="42504">
                  <c:v>4.83</c:v>
                </c:pt>
                <c:pt idx="42505">
                  <c:v>4.83</c:v>
                </c:pt>
                <c:pt idx="42506">
                  <c:v>4.83</c:v>
                </c:pt>
                <c:pt idx="42507">
                  <c:v>4.83</c:v>
                </c:pt>
                <c:pt idx="42508">
                  <c:v>4.83</c:v>
                </c:pt>
                <c:pt idx="42509">
                  <c:v>4.82</c:v>
                </c:pt>
                <c:pt idx="42510">
                  <c:v>4.82</c:v>
                </c:pt>
                <c:pt idx="42511">
                  <c:v>4.82</c:v>
                </c:pt>
                <c:pt idx="42512">
                  <c:v>4.82</c:v>
                </c:pt>
                <c:pt idx="42513">
                  <c:v>4.82</c:v>
                </c:pt>
                <c:pt idx="42514">
                  <c:v>4.82</c:v>
                </c:pt>
                <c:pt idx="42515">
                  <c:v>4.82</c:v>
                </c:pt>
                <c:pt idx="42516">
                  <c:v>4.82</c:v>
                </c:pt>
                <c:pt idx="42517">
                  <c:v>4.82</c:v>
                </c:pt>
                <c:pt idx="42518">
                  <c:v>4.8099999999999996</c:v>
                </c:pt>
                <c:pt idx="42519">
                  <c:v>4.82</c:v>
                </c:pt>
                <c:pt idx="42520">
                  <c:v>4.8099999999999996</c:v>
                </c:pt>
                <c:pt idx="42521">
                  <c:v>4.82</c:v>
                </c:pt>
                <c:pt idx="42522">
                  <c:v>4.82</c:v>
                </c:pt>
                <c:pt idx="42523">
                  <c:v>4.8099999999999996</c:v>
                </c:pt>
                <c:pt idx="42524">
                  <c:v>4.8099999999999996</c:v>
                </c:pt>
                <c:pt idx="42525">
                  <c:v>4.8099999999999996</c:v>
                </c:pt>
                <c:pt idx="42526">
                  <c:v>4.8099999999999996</c:v>
                </c:pt>
                <c:pt idx="42527">
                  <c:v>4.8099999999999996</c:v>
                </c:pt>
                <c:pt idx="42528">
                  <c:v>4.8099999999999996</c:v>
                </c:pt>
                <c:pt idx="42529">
                  <c:v>4.8099999999999996</c:v>
                </c:pt>
                <c:pt idx="42530">
                  <c:v>4.8099999999999996</c:v>
                </c:pt>
                <c:pt idx="42531">
                  <c:v>4.8099999999999996</c:v>
                </c:pt>
                <c:pt idx="42532">
                  <c:v>4.8099999999999996</c:v>
                </c:pt>
                <c:pt idx="42533">
                  <c:v>4.8</c:v>
                </c:pt>
                <c:pt idx="42534">
                  <c:v>4.8</c:v>
                </c:pt>
                <c:pt idx="42535">
                  <c:v>4.8</c:v>
                </c:pt>
                <c:pt idx="42536">
                  <c:v>4.8</c:v>
                </c:pt>
                <c:pt idx="42537">
                  <c:v>4.8</c:v>
                </c:pt>
                <c:pt idx="42538">
                  <c:v>4.8</c:v>
                </c:pt>
                <c:pt idx="42539">
                  <c:v>4.8</c:v>
                </c:pt>
                <c:pt idx="42540">
                  <c:v>4.8</c:v>
                </c:pt>
                <c:pt idx="42541">
                  <c:v>4.8</c:v>
                </c:pt>
                <c:pt idx="42542">
                  <c:v>4.79</c:v>
                </c:pt>
                <c:pt idx="42543">
                  <c:v>4.79</c:v>
                </c:pt>
                <c:pt idx="42544">
                  <c:v>4.79</c:v>
                </c:pt>
                <c:pt idx="42545">
                  <c:v>4.79</c:v>
                </c:pt>
                <c:pt idx="42546">
                  <c:v>4.79</c:v>
                </c:pt>
                <c:pt idx="42547">
                  <c:v>4.78</c:v>
                </c:pt>
                <c:pt idx="42548">
                  <c:v>4.78</c:v>
                </c:pt>
                <c:pt idx="42549">
                  <c:v>4.78</c:v>
                </c:pt>
                <c:pt idx="42550">
                  <c:v>4.78</c:v>
                </c:pt>
                <c:pt idx="42551">
                  <c:v>4.78</c:v>
                </c:pt>
                <c:pt idx="42552">
                  <c:v>4.7699999999999996</c:v>
                </c:pt>
                <c:pt idx="42553">
                  <c:v>4.7699999999999996</c:v>
                </c:pt>
                <c:pt idx="42554">
                  <c:v>4.7699999999999996</c:v>
                </c:pt>
                <c:pt idx="42555">
                  <c:v>4.7699999999999996</c:v>
                </c:pt>
                <c:pt idx="42556">
                  <c:v>4.7699999999999996</c:v>
                </c:pt>
                <c:pt idx="42557">
                  <c:v>4.7699999999999996</c:v>
                </c:pt>
                <c:pt idx="42558">
                  <c:v>4.76</c:v>
                </c:pt>
                <c:pt idx="42559">
                  <c:v>4.76</c:v>
                </c:pt>
                <c:pt idx="42560">
                  <c:v>4.76</c:v>
                </c:pt>
                <c:pt idx="42561">
                  <c:v>4.76</c:v>
                </c:pt>
                <c:pt idx="42562">
                  <c:v>4.76</c:v>
                </c:pt>
                <c:pt idx="42563">
                  <c:v>4.76</c:v>
                </c:pt>
                <c:pt idx="42564">
                  <c:v>4.75</c:v>
                </c:pt>
                <c:pt idx="42565">
                  <c:v>4.75</c:v>
                </c:pt>
                <c:pt idx="42566">
                  <c:v>4.75</c:v>
                </c:pt>
                <c:pt idx="42567">
                  <c:v>4.75</c:v>
                </c:pt>
                <c:pt idx="42568">
                  <c:v>4.75</c:v>
                </c:pt>
                <c:pt idx="42569">
                  <c:v>4.75</c:v>
                </c:pt>
                <c:pt idx="42570">
                  <c:v>4.75</c:v>
                </c:pt>
                <c:pt idx="42571">
                  <c:v>4.75</c:v>
                </c:pt>
                <c:pt idx="42572">
                  <c:v>4.74</c:v>
                </c:pt>
                <c:pt idx="42573">
                  <c:v>4.7300000000000004</c:v>
                </c:pt>
                <c:pt idx="42574">
                  <c:v>4.74</c:v>
                </c:pt>
                <c:pt idx="42575">
                  <c:v>4.7300000000000004</c:v>
                </c:pt>
                <c:pt idx="42576">
                  <c:v>4.7300000000000004</c:v>
                </c:pt>
                <c:pt idx="42577">
                  <c:v>4.7300000000000004</c:v>
                </c:pt>
                <c:pt idx="42578">
                  <c:v>4.7300000000000004</c:v>
                </c:pt>
                <c:pt idx="42579">
                  <c:v>4.7300000000000004</c:v>
                </c:pt>
                <c:pt idx="42580">
                  <c:v>4.72</c:v>
                </c:pt>
                <c:pt idx="42581">
                  <c:v>4.72</c:v>
                </c:pt>
                <c:pt idx="42582">
                  <c:v>4.71</c:v>
                </c:pt>
                <c:pt idx="42583">
                  <c:v>4.71</c:v>
                </c:pt>
                <c:pt idx="42584">
                  <c:v>4.71</c:v>
                </c:pt>
                <c:pt idx="42585">
                  <c:v>4.71</c:v>
                </c:pt>
                <c:pt idx="42586">
                  <c:v>4.7</c:v>
                </c:pt>
                <c:pt idx="42587">
                  <c:v>4.7</c:v>
                </c:pt>
                <c:pt idx="42588">
                  <c:v>4.7</c:v>
                </c:pt>
                <c:pt idx="42589">
                  <c:v>4.7</c:v>
                </c:pt>
                <c:pt idx="42590">
                  <c:v>4.7</c:v>
                </c:pt>
                <c:pt idx="42591">
                  <c:v>4.6900000000000004</c:v>
                </c:pt>
                <c:pt idx="42592">
                  <c:v>4.6900000000000004</c:v>
                </c:pt>
                <c:pt idx="42593">
                  <c:v>4.6900000000000004</c:v>
                </c:pt>
                <c:pt idx="42594">
                  <c:v>4.6900000000000004</c:v>
                </c:pt>
                <c:pt idx="42595">
                  <c:v>4.6900000000000004</c:v>
                </c:pt>
                <c:pt idx="42596">
                  <c:v>4.6900000000000004</c:v>
                </c:pt>
                <c:pt idx="42597">
                  <c:v>4.6900000000000004</c:v>
                </c:pt>
                <c:pt idx="42598">
                  <c:v>4.67</c:v>
                </c:pt>
                <c:pt idx="42599">
                  <c:v>4.67</c:v>
                </c:pt>
                <c:pt idx="42600">
                  <c:v>4.67</c:v>
                </c:pt>
                <c:pt idx="42601">
                  <c:v>4.67</c:v>
                </c:pt>
                <c:pt idx="42602">
                  <c:v>4.67</c:v>
                </c:pt>
                <c:pt idx="42603">
                  <c:v>4.66</c:v>
                </c:pt>
                <c:pt idx="42604">
                  <c:v>4.67</c:v>
                </c:pt>
                <c:pt idx="42605">
                  <c:v>4.66</c:v>
                </c:pt>
                <c:pt idx="42606">
                  <c:v>4.66</c:v>
                </c:pt>
                <c:pt idx="42607">
                  <c:v>4.66</c:v>
                </c:pt>
                <c:pt idx="42608">
                  <c:v>4.66</c:v>
                </c:pt>
                <c:pt idx="42609">
                  <c:v>4.66</c:v>
                </c:pt>
                <c:pt idx="42610">
                  <c:v>4.6500000000000004</c:v>
                </c:pt>
                <c:pt idx="42611">
                  <c:v>4.6500000000000004</c:v>
                </c:pt>
                <c:pt idx="42612">
                  <c:v>4.6500000000000004</c:v>
                </c:pt>
                <c:pt idx="42613">
                  <c:v>4.6500000000000004</c:v>
                </c:pt>
                <c:pt idx="42614">
                  <c:v>4.6500000000000004</c:v>
                </c:pt>
                <c:pt idx="42615">
                  <c:v>4.6399999999999997</c:v>
                </c:pt>
                <c:pt idx="42616">
                  <c:v>4.6399999999999997</c:v>
                </c:pt>
                <c:pt idx="42617">
                  <c:v>4.6399999999999997</c:v>
                </c:pt>
                <c:pt idx="42618">
                  <c:v>4.6399999999999997</c:v>
                </c:pt>
                <c:pt idx="42619">
                  <c:v>4.6399999999999997</c:v>
                </c:pt>
                <c:pt idx="42620">
                  <c:v>4.63</c:v>
                </c:pt>
                <c:pt idx="42621">
                  <c:v>4.63</c:v>
                </c:pt>
                <c:pt idx="42622">
                  <c:v>4.63</c:v>
                </c:pt>
                <c:pt idx="42623">
                  <c:v>4.62</c:v>
                </c:pt>
                <c:pt idx="42624">
                  <c:v>4.62</c:v>
                </c:pt>
                <c:pt idx="42625">
                  <c:v>4.62</c:v>
                </c:pt>
                <c:pt idx="42626">
                  <c:v>4.62</c:v>
                </c:pt>
                <c:pt idx="42627">
                  <c:v>4.6100000000000003</c:v>
                </c:pt>
                <c:pt idx="42628">
                  <c:v>4.6100000000000003</c:v>
                </c:pt>
                <c:pt idx="42629">
                  <c:v>4.6100000000000003</c:v>
                </c:pt>
                <c:pt idx="42630">
                  <c:v>4.6100000000000003</c:v>
                </c:pt>
                <c:pt idx="42631">
                  <c:v>4.5999999999999996</c:v>
                </c:pt>
                <c:pt idx="42632">
                  <c:v>4.6100000000000003</c:v>
                </c:pt>
                <c:pt idx="42633">
                  <c:v>4.5999999999999996</c:v>
                </c:pt>
                <c:pt idx="42634">
                  <c:v>4.5999999999999996</c:v>
                </c:pt>
                <c:pt idx="42635">
                  <c:v>4.5999999999999996</c:v>
                </c:pt>
                <c:pt idx="42636">
                  <c:v>4.5999999999999996</c:v>
                </c:pt>
                <c:pt idx="42637">
                  <c:v>4.59</c:v>
                </c:pt>
                <c:pt idx="42638">
                  <c:v>4.59</c:v>
                </c:pt>
                <c:pt idx="42639">
                  <c:v>4.59</c:v>
                </c:pt>
                <c:pt idx="42640">
                  <c:v>4.58</c:v>
                </c:pt>
                <c:pt idx="42641">
                  <c:v>4.58</c:v>
                </c:pt>
                <c:pt idx="42642">
                  <c:v>4.58</c:v>
                </c:pt>
                <c:pt idx="42643">
                  <c:v>4.58</c:v>
                </c:pt>
                <c:pt idx="42644">
                  <c:v>4.57</c:v>
                </c:pt>
                <c:pt idx="42645">
                  <c:v>4.57</c:v>
                </c:pt>
                <c:pt idx="42646">
                  <c:v>4.57</c:v>
                </c:pt>
                <c:pt idx="42647">
                  <c:v>4.57</c:v>
                </c:pt>
                <c:pt idx="42648">
                  <c:v>4.5599999999999996</c:v>
                </c:pt>
                <c:pt idx="42649">
                  <c:v>4.5599999999999996</c:v>
                </c:pt>
                <c:pt idx="42650">
                  <c:v>4.5599999999999996</c:v>
                </c:pt>
                <c:pt idx="42651">
                  <c:v>4.55</c:v>
                </c:pt>
                <c:pt idx="42652">
                  <c:v>4.55</c:v>
                </c:pt>
                <c:pt idx="42653">
                  <c:v>4.55</c:v>
                </c:pt>
                <c:pt idx="42654">
                  <c:v>4.55</c:v>
                </c:pt>
                <c:pt idx="42655">
                  <c:v>4.55</c:v>
                </c:pt>
                <c:pt idx="42656">
                  <c:v>4.55</c:v>
                </c:pt>
                <c:pt idx="42657">
                  <c:v>4.54</c:v>
                </c:pt>
                <c:pt idx="42658">
                  <c:v>4.54</c:v>
                </c:pt>
                <c:pt idx="42659">
                  <c:v>4.54</c:v>
                </c:pt>
                <c:pt idx="42660">
                  <c:v>4.54</c:v>
                </c:pt>
                <c:pt idx="42661">
                  <c:v>4.54</c:v>
                </c:pt>
                <c:pt idx="42662">
                  <c:v>4.53</c:v>
                </c:pt>
                <c:pt idx="42663">
                  <c:v>4.53</c:v>
                </c:pt>
                <c:pt idx="42664">
                  <c:v>4.53</c:v>
                </c:pt>
                <c:pt idx="42665">
                  <c:v>4.53</c:v>
                </c:pt>
                <c:pt idx="42666">
                  <c:v>4.53</c:v>
                </c:pt>
                <c:pt idx="42667">
                  <c:v>4.5199999999999996</c:v>
                </c:pt>
                <c:pt idx="42668">
                  <c:v>4.5199999999999996</c:v>
                </c:pt>
                <c:pt idx="42669">
                  <c:v>4.5199999999999996</c:v>
                </c:pt>
                <c:pt idx="42670">
                  <c:v>4.5199999999999996</c:v>
                </c:pt>
                <c:pt idx="42671">
                  <c:v>4.5199999999999996</c:v>
                </c:pt>
                <c:pt idx="42672">
                  <c:v>4.51</c:v>
                </c:pt>
                <c:pt idx="42673">
                  <c:v>4.51</c:v>
                </c:pt>
                <c:pt idx="42674">
                  <c:v>4.51</c:v>
                </c:pt>
                <c:pt idx="42675">
                  <c:v>4.5</c:v>
                </c:pt>
                <c:pt idx="42676">
                  <c:v>4.5</c:v>
                </c:pt>
                <c:pt idx="42677">
                  <c:v>4.5</c:v>
                </c:pt>
                <c:pt idx="42678">
                  <c:v>4.49</c:v>
                </c:pt>
                <c:pt idx="42679">
                  <c:v>4.49</c:v>
                </c:pt>
                <c:pt idx="42680">
                  <c:v>4.49</c:v>
                </c:pt>
                <c:pt idx="42681">
                  <c:v>4.49</c:v>
                </c:pt>
                <c:pt idx="42682">
                  <c:v>4.49</c:v>
                </c:pt>
                <c:pt idx="42683">
                  <c:v>4.49</c:v>
                </c:pt>
                <c:pt idx="42684">
                  <c:v>4.4800000000000004</c:v>
                </c:pt>
                <c:pt idx="42685">
                  <c:v>4.4800000000000004</c:v>
                </c:pt>
                <c:pt idx="42686">
                  <c:v>4.4800000000000004</c:v>
                </c:pt>
                <c:pt idx="42687">
                  <c:v>4.47</c:v>
                </c:pt>
                <c:pt idx="42688">
                  <c:v>4.47</c:v>
                </c:pt>
                <c:pt idx="42689">
                  <c:v>4.47</c:v>
                </c:pt>
                <c:pt idx="42690">
                  <c:v>4.47</c:v>
                </c:pt>
                <c:pt idx="42691">
                  <c:v>4.46</c:v>
                </c:pt>
                <c:pt idx="42692">
                  <c:v>4.46</c:v>
                </c:pt>
                <c:pt idx="42693">
                  <c:v>4.46</c:v>
                </c:pt>
                <c:pt idx="42694">
                  <c:v>4.46</c:v>
                </c:pt>
                <c:pt idx="42695">
                  <c:v>4.46</c:v>
                </c:pt>
                <c:pt idx="42696">
                  <c:v>4.46</c:v>
                </c:pt>
                <c:pt idx="42697">
                  <c:v>4.45</c:v>
                </c:pt>
                <c:pt idx="42698">
                  <c:v>4.45</c:v>
                </c:pt>
                <c:pt idx="42699">
                  <c:v>4.45</c:v>
                </c:pt>
                <c:pt idx="42700">
                  <c:v>4.45</c:v>
                </c:pt>
                <c:pt idx="42701">
                  <c:v>4.45</c:v>
                </c:pt>
                <c:pt idx="42702">
                  <c:v>4.45</c:v>
                </c:pt>
                <c:pt idx="42703">
                  <c:v>4.45</c:v>
                </c:pt>
                <c:pt idx="42704">
                  <c:v>4.4400000000000004</c:v>
                </c:pt>
                <c:pt idx="42705">
                  <c:v>4.4400000000000004</c:v>
                </c:pt>
                <c:pt idx="42706">
                  <c:v>4.4400000000000004</c:v>
                </c:pt>
                <c:pt idx="42707">
                  <c:v>4.4400000000000004</c:v>
                </c:pt>
                <c:pt idx="42708">
                  <c:v>4.4400000000000004</c:v>
                </c:pt>
                <c:pt idx="42709">
                  <c:v>4.43</c:v>
                </c:pt>
                <c:pt idx="42710">
                  <c:v>4.43</c:v>
                </c:pt>
                <c:pt idx="42711">
                  <c:v>4.43</c:v>
                </c:pt>
                <c:pt idx="42712">
                  <c:v>4.43</c:v>
                </c:pt>
                <c:pt idx="42713">
                  <c:v>4.43</c:v>
                </c:pt>
                <c:pt idx="42714">
                  <c:v>4.42</c:v>
                </c:pt>
                <c:pt idx="42715">
                  <c:v>4.42</c:v>
                </c:pt>
                <c:pt idx="42716">
                  <c:v>4.42</c:v>
                </c:pt>
                <c:pt idx="42717">
                  <c:v>4.42</c:v>
                </c:pt>
                <c:pt idx="42718">
                  <c:v>4.42</c:v>
                </c:pt>
                <c:pt idx="42719">
                  <c:v>4.41</c:v>
                </c:pt>
                <c:pt idx="42720">
                  <c:v>4.42</c:v>
                </c:pt>
                <c:pt idx="42721">
                  <c:v>4.41</c:v>
                </c:pt>
                <c:pt idx="42722">
                  <c:v>4.41</c:v>
                </c:pt>
                <c:pt idx="42723">
                  <c:v>4.41</c:v>
                </c:pt>
                <c:pt idx="42724">
                  <c:v>4.41</c:v>
                </c:pt>
                <c:pt idx="42725">
                  <c:v>4.41</c:v>
                </c:pt>
                <c:pt idx="42726">
                  <c:v>4.41</c:v>
                </c:pt>
                <c:pt idx="42727">
                  <c:v>4.4000000000000004</c:v>
                </c:pt>
                <c:pt idx="42728">
                  <c:v>4.4000000000000004</c:v>
                </c:pt>
                <c:pt idx="42729">
                  <c:v>4.4000000000000004</c:v>
                </c:pt>
                <c:pt idx="42730">
                  <c:v>4.4000000000000004</c:v>
                </c:pt>
                <c:pt idx="42731">
                  <c:v>4.4000000000000004</c:v>
                </c:pt>
                <c:pt idx="42732">
                  <c:v>4.4000000000000004</c:v>
                </c:pt>
                <c:pt idx="42733">
                  <c:v>4.3899999999999997</c:v>
                </c:pt>
                <c:pt idx="42734">
                  <c:v>4.3899999999999997</c:v>
                </c:pt>
                <c:pt idx="42735">
                  <c:v>4.38</c:v>
                </c:pt>
                <c:pt idx="42736">
                  <c:v>4.38</c:v>
                </c:pt>
                <c:pt idx="42737">
                  <c:v>4.38</c:v>
                </c:pt>
                <c:pt idx="42738">
                  <c:v>4.38</c:v>
                </c:pt>
                <c:pt idx="42739">
                  <c:v>4.38</c:v>
                </c:pt>
                <c:pt idx="42740">
                  <c:v>4.38</c:v>
                </c:pt>
                <c:pt idx="42741">
                  <c:v>4.38</c:v>
                </c:pt>
                <c:pt idx="42742">
                  <c:v>4.38</c:v>
                </c:pt>
                <c:pt idx="42743">
                  <c:v>4.37</c:v>
                </c:pt>
                <c:pt idx="42744">
                  <c:v>4.37</c:v>
                </c:pt>
                <c:pt idx="42745">
                  <c:v>4.37</c:v>
                </c:pt>
                <c:pt idx="42746">
                  <c:v>4.3600000000000003</c:v>
                </c:pt>
                <c:pt idx="42747">
                  <c:v>4.3600000000000003</c:v>
                </c:pt>
                <c:pt idx="42748">
                  <c:v>4.3499999999999996</c:v>
                </c:pt>
                <c:pt idx="42749">
                  <c:v>4.3499999999999996</c:v>
                </c:pt>
                <c:pt idx="42750">
                  <c:v>4.3499999999999996</c:v>
                </c:pt>
                <c:pt idx="42751">
                  <c:v>4.3499999999999996</c:v>
                </c:pt>
                <c:pt idx="42752">
                  <c:v>4.34</c:v>
                </c:pt>
                <c:pt idx="42753">
                  <c:v>4.34</c:v>
                </c:pt>
                <c:pt idx="42754">
                  <c:v>4.33</c:v>
                </c:pt>
                <c:pt idx="42755">
                  <c:v>4.33</c:v>
                </c:pt>
                <c:pt idx="42756">
                  <c:v>4.33</c:v>
                </c:pt>
                <c:pt idx="42757">
                  <c:v>4.32</c:v>
                </c:pt>
                <c:pt idx="42758">
                  <c:v>4.32</c:v>
                </c:pt>
                <c:pt idx="42759">
                  <c:v>4.32</c:v>
                </c:pt>
                <c:pt idx="42760">
                  <c:v>4.3099999999999996</c:v>
                </c:pt>
                <c:pt idx="42761">
                  <c:v>4.3099999999999996</c:v>
                </c:pt>
                <c:pt idx="42762">
                  <c:v>4.3</c:v>
                </c:pt>
                <c:pt idx="42763">
                  <c:v>4.29</c:v>
                </c:pt>
                <c:pt idx="42764">
                  <c:v>4.29</c:v>
                </c:pt>
                <c:pt idx="42765">
                  <c:v>4.29</c:v>
                </c:pt>
                <c:pt idx="42766">
                  <c:v>4.28</c:v>
                </c:pt>
                <c:pt idx="42767">
                  <c:v>4.28</c:v>
                </c:pt>
                <c:pt idx="42768">
                  <c:v>4.28</c:v>
                </c:pt>
                <c:pt idx="42769">
                  <c:v>4.2699999999999996</c:v>
                </c:pt>
                <c:pt idx="42770">
                  <c:v>4.2699999999999996</c:v>
                </c:pt>
                <c:pt idx="42771">
                  <c:v>4.2699999999999996</c:v>
                </c:pt>
                <c:pt idx="42772">
                  <c:v>4.2699999999999996</c:v>
                </c:pt>
                <c:pt idx="42773">
                  <c:v>4.26</c:v>
                </c:pt>
                <c:pt idx="42774">
                  <c:v>4.26</c:v>
                </c:pt>
                <c:pt idx="42775">
                  <c:v>4.26</c:v>
                </c:pt>
                <c:pt idx="42776">
                  <c:v>4.25</c:v>
                </c:pt>
                <c:pt idx="42777">
                  <c:v>4.25</c:v>
                </c:pt>
                <c:pt idx="42778">
                  <c:v>4.26</c:v>
                </c:pt>
                <c:pt idx="42779">
                  <c:v>4.26</c:v>
                </c:pt>
                <c:pt idx="42780">
                  <c:v>4.25</c:v>
                </c:pt>
                <c:pt idx="42781">
                  <c:v>4.24</c:v>
                </c:pt>
                <c:pt idx="42782">
                  <c:v>4.25</c:v>
                </c:pt>
                <c:pt idx="42783">
                  <c:v>4.24</c:v>
                </c:pt>
                <c:pt idx="42784">
                  <c:v>4.24</c:v>
                </c:pt>
                <c:pt idx="42785">
                  <c:v>4.25</c:v>
                </c:pt>
                <c:pt idx="42786">
                  <c:v>4.24</c:v>
                </c:pt>
                <c:pt idx="42787">
                  <c:v>4.24</c:v>
                </c:pt>
                <c:pt idx="42788">
                  <c:v>4.24</c:v>
                </c:pt>
                <c:pt idx="42789">
                  <c:v>4.24</c:v>
                </c:pt>
                <c:pt idx="42790">
                  <c:v>4.24</c:v>
                </c:pt>
                <c:pt idx="42791">
                  <c:v>4.2300000000000004</c:v>
                </c:pt>
                <c:pt idx="42792">
                  <c:v>4.2300000000000004</c:v>
                </c:pt>
                <c:pt idx="42793">
                  <c:v>4.22</c:v>
                </c:pt>
                <c:pt idx="42794">
                  <c:v>4.22</c:v>
                </c:pt>
                <c:pt idx="42795">
                  <c:v>4.22</c:v>
                </c:pt>
                <c:pt idx="42796">
                  <c:v>4.22</c:v>
                </c:pt>
                <c:pt idx="42797">
                  <c:v>4.21</c:v>
                </c:pt>
                <c:pt idx="42798">
                  <c:v>4.21</c:v>
                </c:pt>
                <c:pt idx="42799">
                  <c:v>4.2</c:v>
                </c:pt>
                <c:pt idx="42800">
                  <c:v>4.2</c:v>
                </c:pt>
                <c:pt idx="42801">
                  <c:v>4.1900000000000004</c:v>
                </c:pt>
                <c:pt idx="42802">
                  <c:v>4.1900000000000004</c:v>
                </c:pt>
                <c:pt idx="42803">
                  <c:v>4.1900000000000004</c:v>
                </c:pt>
                <c:pt idx="42804">
                  <c:v>4.18</c:v>
                </c:pt>
                <c:pt idx="42805">
                  <c:v>4.18</c:v>
                </c:pt>
                <c:pt idx="42806">
                  <c:v>4.18</c:v>
                </c:pt>
                <c:pt idx="42807">
                  <c:v>4.17</c:v>
                </c:pt>
                <c:pt idx="42808">
                  <c:v>4.18</c:v>
                </c:pt>
                <c:pt idx="42809">
                  <c:v>4.18</c:v>
                </c:pt>
                <c:pt idx="42810">
                  <c:v>4.17</c:v>
                </c:pt>
                <c:pt idx="42811">
                  <c:v>4.17</c:v>
                </c:pt>
                <c:pt idx="42812">
                  <c:v>4.17</c:v>
                </c:pt>
                <c:pt idx="42813">
                  <c:v>4.17</c:v>
                </c:pt>
                <c:pt idx="42814">
                  <c:v>4.17</c:v>
                </c:pt>
                <c:pt idx="42815">
                  <c:v>4.17</c:v>
                </c:pt>
                <c:pt idx="42816">
                  <c:v>4.16</c:v>
                </c:pt>
                <c:pt idx="42817">
                  <c:v>4.16</c:v>
                </c:pt>
                <c:pt idx="42818">
                  <c:v>4.16</c:v>
                </c:pt>
                <c:pt idx="42819">
                  <c:v>4.16</c:v>
                </c:pt>
                <c:pt idx="42820">
                  <c:v>4.16</c:v>
                </c:pt>
                <c:pt idx="42821">
                  <c:v>4.1500000000000004</c:v>
                </c:pt>
                <c:pt idx="42822">
                  <c:v>4.1500000000000004</c:v>
                </c:pt>
                <c:pt idx="42823">
                  <c:v>4.1500000000000004</c:v>
                </c:pt>
                <c:pt idx="42824">
                  <c:v>4.1500000000000004</c:v>
                </c:pt>
                <c:pt idx="42825">
                  <c:v>4.1500000000000004</c:v>
                </c:pt>
                <c:pt idx="42826">
                  <c:v>4.1500000000000004</c:v>
                </c:pt>
                <c:pt idx="42827">
                  <c:v>4.1500000000000004</c:v>
                </c:pt>
                <c:pt idx="42828">
                  <c:v>4.1500000000000004</c:v>
                </c:pt>
                <c:pt idx="42829">
                  <c:v>4.1500000000000004</c:v>
                </c:pt>
                <c:pt idx="42830">
                  <c:v>4.1500000000000004</c:v>
                </c:pt>
                <c:pt idx="42831">
                  <c:v>4.1500000000000004</c:v>
                </c:pt>
                <c:pt idx="42832">
                  <c:v>4.1500000000000004</c:v>
                </c:pt>
                <c:pt idx="42833">
                  <c:v>4.1500000000000004</c:v>
                </c:pt>
                <c:pt idx="42834">
                  <c:v>4.1500000000000004</c:v>
                </c:pt>
                <c:pt idx="42835">
                  <c:v>4.1500000000000004</c:v>
                </c:pt>
                <c:pt idx="42836">
                  <c:v>4.1500000000000004</c:v>
                </c:pt>
                <c:pt idx="42837">
                  <c:v>4.1500000000000004</c:v>
                </c:pt>
                <c:pt idx="42838">
                  <c:v>4.1500000000000004</c:v>
                </c:pt>
                <c:pt idx="42839">
                  <c:v>4.1500000000000004</c:v>
                </c:pt>
                <c:pt idx="42840">
                  <c:v>4.1500000000000004</c:v>
                </c:pt>
                <c:pt idx="42841">
                  <c:v>4.1500000000000004</c:v>
                </c:pt>
                <c:pt idx="42842">
                  <c:v>4.1500000000000004</c:v>
                </c:pt>
                <c:pt idx="42843">
                  <c:v>4.16</c:v>
                </c:pt>
                <c:pt idx="42844">
                  <c:v>4.17</c:v>
                </c:pt>
                <c:pt idx="42845">
                  <c:v>4.17</c:v>
                </c:pt>
                <c:pt idx="42846">
                  <c:v>4.17</c:v>
                </c:pt>
                <c:pt idx="42847">
                  <c:v>4.16</c:v>
                </c:pt>
                <c:pt idx="42848">
                  <c:v>4.16</c:v>
                </c:pt>
                <c:pt idx="42849">
                  <c:v>4.16</c:v>
                </c:pt>
                <c:pt idx="42850">
                  <c:v>4.16</c:v>
                </c:pt>
                <c:pt idx="42851">
                  <c:v>4.17</c:v>
                </c:pt>
                <c:pt idx="42852">
                  <c:v>4.17</c:v>
                </c:pt>
                <c:pt idx="42853">
                  <c:v>4.17</c:v>
                </c:pt>
                <c:pt idx="42854">
                  <c:v>4.17</c:v>
                </c:pt>
                <c:pt idx="42855">
                  <c:v>4.18</c:v>
                </c:pt>
                <c:pt idx="42856">
                  <c:v>4.18</c:v>
                </c:pt>
                <c:pt idx="42857">
                  <c:v>4.18</c:v>
                </c:pt>
                <c:pt idx="42858">
                  <c:v>4.18</c:v>
                </c:pt>
                <c:pt idx="42859">
                  <c:v>4.2</c:v>
                </c:pt>
                <c:pt idx="42860">
                  <c:v>4.2</c:v>
                </c:pt>
                <c:pt idx="42861">
                  <c:v>4.2</c:v>
                </c:pt>
                <c:pt idx="42862">
                  <c:v>4.2</c:v>
                </c:pt>
                <c:pt idx="42863">
                  <c:v>4.2</c:v>
                </c:pt>
                <c:pt idx="42864">
                  <c:v>4.21</c:v>
                </c:pt>
                <c:pt idx="42865">
                  <c:v>4.21</c:v>
                </c:pt>
                <c:pt idx="42866">
                  <c:v>4.21</c:v>
                </c:pt>
                <c:pt idx="42867">
                  <c:v>4.22</c:v>
                </c:pt>
                <c:pt idx="42868">
                  <c:v>4.2300000000000004</c:v>
                </c:pt>
                <c:pt idx="42869">
                  <c:v>4.24</c:v>
                </c:pt>
                <c:pt idx="42870">
                  <c:v>4.24</c:v>
                </c:pt>
                <c:pt idx="42871">
                  <c:v>4.25</c:v>
                </c:pt>
                <c:pt idx="42872">
                  <c:v>4.26</c:v>
                </c:pt>
                <c:pt idx="42873">
                  <c:v>4.2699999999999996</c:v>
                </c:pt>
                <c:pt idx="42874">
                  <c:v>4.2699999999999996</c:v>
                </c:pt>
                <c:pt idx="42875">
                  <c:v>4.2699999999999996</c:v>
                </c:pt>
                <c:pt idx="42876">
                  <c:v>4.28</c:v>
                </c:pt>
                <c:pt idx="42877">
                  <c:v>4.29</c:v>
                </c:pt>
                <c:pt idx="42878">
                  <c:v>4.3</c:v>
                </c:pt>
                <c:pt idx="42879">
                  <c:v>4.3099999999999996</c:v>
                </c:pt>
                <c:pt idx="42880">
                  <c:v>4.3099999999999996</c:v>
                </c:pt>
                <c:pt idx="42881">
                  <c:v>4.32</c:v>
                </c:pt>
                <c:pt idx="42882">
                  <c:v>4.33</c:v>
                </c:pt>
                <c:pt idx="42883">
                  <c:v>4.34</c:v>
                </c:pt>
                <c:pt idx="42884">
                  <c:v>4.3499999999999996</c:v>
                </c:pt>
                <c:pt idx="42885">
                  <c:v>4.3600000000000003</c:v>
                </c:pt>
                <c:pt idx="42886">
                  <c:v>4.37</c:v>
                </c:pt>
                <c:pt idx="42887">
                  <c:v>4.38</c:v>
                </c:pt>
                <c:pt idx="42888">
                  <c:v>4.3899999999999997</c:v>
                </c:pt>
                <c:pt idx="42889">
                  <c:v>4.3899999999999997</c:v>
                </c:pt>
                <c:pt idx="42890">
                  <c:v>4.4000000000000004</c:v>
                </c:pt>
                <c:pt idx="42891">
                  <c:v>4.41</c:v>
                </c:pt>
                <c:pt idx="42892">
                  <c:v>4.43</c:v>
                </c:pt>
                <c:pt idx="42893">
                  <c:v>4.4400000000000004</c:v>
                </c:pt>
                <c:pt idx="42894">
                  <c:v>4.45</c:v>
                </c:pt>
                <c:pt idx="42895">
                  <c:v>4.46</c:v>
                </c:pt>
                <c:pt idx="42896">
                  <c:v>4.47</c:v>
                </c:pt>
                <c:pt idx="42897">
                  <c:v>4.4800000000000004</c:v>
                </c:pt>
                <c:pt idx="42898">
                  <c:v>4.49</c:v>
                </c:pt>
                <c:pt idx="42899">
                  <c:v>4.5</c:v>
                </c:pt>
                <c:pt idx="42900">
                  <c:v>4.51</c:v>
                </c:pt>
                <c:pt idx="42901">
                  <c:v>4.53</c:v>
                </c:pt>
                <c:pt idx="42902">
                  <c:v>4.53</c:v>
                </c:pt>
                <c:pt idx="42903">
                  <c:v>4.55</c:v>
                </c:pt>
                <c:pt idx="42904">
                  <c:v>4.5599999999999996</c:v>
                </c:pt>
                <c:pt idx="42905">
                  <c:v>4.57</c:v>
                </c:pt>
                <c:pt idx="42906">
                  <c:v>4.59</c:v>
                </c:pt>
                <c:pt idx="42907">
                  <c:v>4.5999999999999996</c:v>
                </c:pt>
                <c:pt idx="42908">
                  <c:v>4.6100000000000003</c:v>
                </c:pt>
                <c:pt idx="42909">
                  <c:v>4.63</c:v>
                </c:pt>
                <c:pt idx="42910">
                  <c:v>4.63</c:v>
                </c:pt>
                <c:pt idx="42911">
                  <c:v>4.6399999999999997</c:v>
                </c:pt>
                <c:pt idx="42912">
                  <c:v>4.66</c:v>
                </c:pt>
                <c:pt idx="42913">
                  <c:v>4.67</c:v>
                </c:pt>
                <c:pt idx="42914">
                  <c:v>4.68</c:v>
                </c:pt>
                <c:pt idx="42915">
                  <c:v>4.6900000000000004</c:v>
                </c:pt>
                <c:pt idx="42916">
                  <c:v>4.7</c:v>
                </c:pt>
                <c:pt idx="42917">
                  <c:v>4.72</c:v>
                </c:pt>
                <c:pt idx="42918">
                  <c:v>4.7300000000000004</c:v>
                </c:pt>
                <c:pt idx="42919">
                  <c:v>4.75</c:v>
                </c:pt>
                <c:pt idx="42920">
                  <c:v>4.76</c:v>
                </c:pt>
                <c:pt idx="42921">
                  <c:v>4.7699999999999996</c:v>
                </c:pt>
                <c:pt idx="42922">
                  <c:v>4.78</c:v>
                </c:pt>
                <c:pt idx="42923">
                  <c:v>4.79</c:v>
                </c:pt>
                <c:pt idx="42924">
                  <c:v>4.8</c:v>
                </c:pt>
                <c:pt idx="42925">
                  <c:v>4.82</c:v>
                </c:pt>
                <c:pt idx="42926">
                  <c:v>4.83</c:v>
                </c:pt>
                <c:pt idx="42927">
                  <c:v>4.84</c:v>
                </c:pt>
                <c:pt idx="42928">
                  <c:v>4.8499999999999996</c:v>
                </c:pt>
                <c:pt idx="42929">
                  <c:v>4.8600000000000003</c:v>
                </c:pt>
                <c:pt idx="42930">
                  <c:v>4.87</c:v>
                </c:pt>
                <c:pt idx="42931">
                  <c:v>4.88</c:v>
                </c:pt>
                <c:pt idx="42932">
                  <c:v>4.9000000000000004</c:v>
                </c:pt>
                <c:pt idx="42933">
                  <c:v>4.91</c:v>
                </c:pt>
                <c:pt idx="42934">
                  <c:v>4.91</c:v>
                </c:pt>
                <c:pt idx="42935">
                  <c:v>4.93</c:v>
                </c:pt>
                <c:pt idx="42936">
                  <c:v>4.9400000000000004</c:v>
                </c:pt>
                <c:pt idx="42937">
                  <c:v>4.95</c:v>
                </c:pt>
                <c:pt idx="42938">
                  <c:v>4.97</c:v>
                </c:pt>
                <c:pt idx="42939">
                  <c:v>4.9800000000000004</c:v>
                </c:pt>
                <c:pt idx="42940">
                  <c:v>4.99</c:v>
                </c:pt>
                <c:pt idx="42941">
                  <c:v>5</c:v>
                </c:pt>
                <c:pt idx="42942">
                  <c:v>5.01</c:v>
                </c:pt>
                <c:pt idx="42943">
                  <c:v>5.0199999999999996</c:v>
                </c:pt>
                <c:pt idx="42944">
                  <c:v>5.03</c:v>
                </c:pt>
                <c:pt idx="42945">
                  <c:v>5.05</c:v>
                </c:pt>
                <c:pt idx="42946">
                  <c:v>5.0599999999999996</c:v>
                </c:pt>
                <c:pt idx="42947">
                  <c:v>5.07</c:v>
                </c:pt>
                <c:pt idx="42948">
                  <c:v>5.08</c:v>
                </c:pt>
                <c:pt idx="42949">
                  <c:v>5.09</c:v>
                </c:pt>
                <c:pt idx="42950">
                  <c:v>5.0999999999999996</c:v>
                </c:pt>
                <c:pt idx="42951">
                  <c:v>5.1100000000000003</c:v>
                </c:pt>
                <c:pt idx="42952">
                  <c:v>5.12</c:v>
                </c:pt>
                <c:pt idx="42953">
                  <c:v>5.13</c:v>
                </c:pt>
                <c:pt idx="42954">
                  <c:v>5.15</c:v>
                </c:pt>
                <c:pt idx="42955">
                  <c:v>5.15</c:v>
                </c:pt>
                <c:pt idx="42956">
                  <c:v>5.17</c:v>
                </c:pt>
                <c:pt idx="42957">
                  <c:v>5.18</c:v>
                </c:pt>
                <c:pt idx="42958">
                  <c:v>5.19</c:v>
                </c:pt>
                <c:pt idx="42959">
                  <c:v>5.2</c:v>
                </c:pt>
                <c:pt idx="42960">
                  <c:v>5.21</c:v>
                </c:pt>
                <c:pt idx="42961">
                  <c:v>5.22</c:v>
                </c:pt>
                <c:pt idx="42962">
                  <c:v>5.23</c:v>
                </c:pt>
                <c:pt idx="42963">
                  <c:v>5.24</c:v>
                </c:pt>
                <c:pt idx="42964">
                  <c:v>5.25</c:v>
                </c:pt>
                <c:pt idx="42965">
                  <c:v>5.26</c:v>
                </c:pt>
                <c:pt idx="42966">
                  <c:v>5.27</c:v>
                </c:pt>
                <c:pt idx="42967">
                  <c:v>5.28</c:v>
                </c:pt>
                <c:pt idx="42968">
                  <c:v>5.29</c:v>
                </c:pt>
                <c:pt idx="42969">
                  <c:v>5.3</c:v>
                </c:pt>
                <c:pt idx="42970">
                  <c:v>5.3</c:v>
                </c:pt>
                <c:pt idx="42971">
                  <c:v>5.32</c:v>
                </c:pt>
                <c:pt idx="42972">
                  <c:v>5.32</c:v>
                </c:pt>
                <c:pt idx="42973">
                  <c:v>5.33</c:v>
                </c:pt>
                <c:pt idx="42974">
                  <c:v>5.34</c:v>
                </c:pt>
                <c:pt idx="42975">
                  <c:v>5.35</c:v>
                </c:pt>
                <c:pt idx="42976">
                  <c:v>5.36</c:v>
                </c:pt>
                <c:pt idx="42977">
                  <c:v>5.37</c:v>
                </c:pt>
                <c:pt idx="42978">
                  <c:v>5.38</c:v>
                </c:pt>
                <c:pt idx="42979">
                  <c:v>5.39</c:v>
                </c:pt>
                <c:pt idx="42980">
                  <c:v>5.4</c:v>
                </c:pt>
                <c:pt idx="42981">
                  <c:v>5.41</c:v>
                </c:pt>
                <c:pt idx="42982">
                  <c:v>5.42</c:v>
                </c:pt>
                <c:pt idx="42983">
                  <c:v>5.43</c:v>
                </c:pt>
                <c:pt idx="42984">
                  <c:v>5.44</c:v>
                </c:pt>
                <c:pt idx="42985">
                  <c:v>5.45</c:v>
                </c:pt>
                <c:pt idx="42986">
                  <c:v>5.46</c:v>
                </c:pt>
                <c:pt idx="42987">
                  <c:v>5.47</c:v>
                </c:pt>
                <c:pt idx="42988">
                  <c:v>5.48</c:v>
                </c:pt>
                <c:pt idx="42989">
                  <c:v>5.49</c:v>
                </c:pt>
                <c:pt idx="42990">
                  <c:v>5.5</c:v>
                </c:pt>
                <c:pt idx="42991">
                  <c:v>5.5</c:v>
                </c:pt>
                <c:pt idx="42992">
                  <c:v>5.51</c:v>
                </c:pt>
                <c:pt idx="42993">
                  <c:v>5.51</c:v>
                </c:pt>
                <c:pt idx="42994">
                  <c:v>5.52</c:v>
                </c:pt>
                <c:pt idx="42995">
                  <c:v>5.52</c:v>
                </c:pt>
                <c:pt idx="42996">
                  <c:v>5.53</c:v>
                </c:pt>
                <c:pt idx="42997">
                  <c:v>5.54</c:v>
                </c:pt>
                <c:pt idx="42998">
                  <c:v>5.55</c:v>
                </c:pt>
                <c:pt idx="42999">
                  <c:v>5.56</c:v>
                </c:pt>
                <c:pt idx="43000">
                  <c:v>5.57</c:v>
                </c:pt>
                <c:pt idx="43001">
                  <c:v>5.57</c:v>
                </c:pt>
                <c:pt idx="43002">
                  <c:v>5.58</c:v>
                </c:pt>
                <c:pt idx="43003">
                  <c:v>5.59</c:v>
                </c:pt>
                <c:pt idx="43004">
                  <c:v>5.59</c:v>
                </c:pt>
                <c:pt idx="43005">
                  <c:v>5.6</c:v>
                </c:pt>
                <c:pt idx="43006">
                  <c:v>5.61</c:v>
                </c:pt>
                <c:pt idx="43007">
                  <c:v>5.61</c:v>
                </c:pt>
                <c:pt idx="43008">
                  <c:v>5.62</c:v>
                </c:pt>
                <c:pt idx="43009">
                  <c:v>5.63</c:v>
                </c:pt>
                <c:pt idx="43010">
                  <c:v>5.63</c:v>
                </c:pt>
                <c:pt idx="43011">
                  <c:v>5.63</c:v>
                </c:pt>
                <c:pt idx="43012">
                  <c:v>5.64</c:v>
                </c:pt>
                <c:pt idx="43013">
                  <c:v>5.64</c:v>
                </c:pt>
                <c:pt idx="43014">
                  <c:v>5.65</c:v>
                </c:pt>
                <c:pt idx="43015">
                  <c:v>5.65</c:v>
                </c:pt>
                <c:pt idx="43016">
                  <c:v>5.66</c:v>
                </c:pt>
                <c:pt idx="43017">
                  <c:v>5.67</c:v>
                </c:pt>
                <c:pt idx="43018">
                  <c:v>5.68</c:v>
                </c:pt>
                <c:pt idx="43019">
                  <c:v>5.68</c:v>
                </c:pt>
                <c:pt idx="43020">
                  <c:v>5.68</c:v>
                </c:pt>
                <c:pt idx="43021">
                  <c:v>5.69</c:v>
                </c:pt>
                <c:pt idx="43022">
                  <c:v>5.69</c:v>
                </c:pt>
                <c:pt idx="43023">
                  <c:v>5.7</c:v>
                </c:pt>
                <c:pt idx="43024">
                  <c:v>5.71</c:v>
                </c:pt>
                <c:pt idx="43025">
                  <c:v>5.71</c:v>
                </c:pt>
                <c:pt idx="43026">
                  <c:v>5.72</c:v>
                </c:pt>
                <c:pt idx="43027">
                  <c:v>5.72</c:v>
                </c:pt>
                <c:pt idx="43028">
                  <c:v>5.73</c:v>
                </c:pt>
                <c:pt idx="43029">
                  <c:v>5.73</c:v>
                </c:pt>
                <c:pt idx="43030">
                  <c:v>5.73</c:v>
                </c:pt>
                <c:pt idx="43031">
                  <c:v>5.74</c:v>
                </c:pt>
                <c:pt idx="43032">
                  <c:v>5.74</c:v>
                </c:pt>
                <c:pt idx="43033">
                  <c:v>5.75</c:v>
                </c:pt>
                <c:pt idx="43034">
                  <c:v>5.75</c:v>
                </c:pt>
                <c:pt idx="43035">
                  <c:v>5.75</c:v>
                </c:pt>
                <c:pt idx="43036">
                  <c:v>5.76</c:v>
                </c:pt>
                <c:pt idx="43037">
                  <c:v>5.76</c:v>
                </c:pt>
                <c:pt idx="43038">
                  <c:v>5.77</c:v>
                </c:pt>
                <c:pt idx="43039">
                  <c:v>5.77</c:v>
                </c:pt>
                <c:pt idx="43040">
                  <c:v>5.77</c:v>
                </c:pt>
                <c:pt idx="43041">
                  <c:v>5.77</c:v>
                </c:pt>
                <c:pt idx="43042">
                  <c:v>5.78</c:v>
                </c:pt>
                <c:pt idx="43043">
                  <c:v>5.78</c:v>
                </c:pt>
                <c:pt idx="43044">
                  <c:v>5.78</c:v>
                </c:pt>
                <c:pt idx="43045">
                  <c:v>5.78</c:v>
                </c:pt>
                <c:pt idx="43046">
                  <c:v>5.79</c:v>
                </c:pt>
                <c:pt idx="43047">
                  <c:v>5.79</c:v>
                </c:pt>
                <c:pt idx="43048">
                  <c:v>5.79</c:v>
                </c:pt>
                <c:pt idx="43049">
                  <c:v>5.8</c:v>
                </c:pt>
                <c:pt idx="43050">
                  <c:v>5.8</c:v>
                </c:pt>
                <c:pt idx="43051">
                  <c:v>5.8</c:v>
                </c:pt>
                <c:pt idx="43052">
                  <c:v>5.8</c:v>
                </c:pt>
                <c:pt idx="43053">
                  <c:v>5.8</c:v>
                </c:pt>
                <c:pt idx="43054">
                  <c:v>5.8</c:v>
                </c:pt>
                <c:pt idx="43055">
                  <c:v>5.81</c:v>
                </c:pt>
                <c:pt idx="43056">
                  <c:v>5.82</c:v>
                </c:pt>
                <c:pt idx="43057">
                  <c:v>5.82</c:v>
                </c:pt>
                <c:pt idx="43058">
                  <c:v>5.82</c:v>
                </c:pt>
                <c:pt idx="43059">
                  <c:v>5.82</c:v>
                </c:pt>
                <c:pt idx="43060">
                  <c:v>5.82</c:v>
                </c:pt>
                <c:pt idx="43061">
                  <c:v>5.82</c:v>
                </c:pt>
                <c:pt idx="43062">
                  <c:v>5.82</c:v>
                </c:pt>
                <c:pt idx="43063">
                  <c:v>5.83</c:v>
                </c:pt>
                <c:pt idx="43064">
                  <c:v>5.83</c:v>
                </c:pt>
                <c:pt idx="43065">
                  <c:v>5.83</c:v>
                </c:pt>
                <c:pt idx="43066">
                  <c:v>5.83</c:v>
                </c:pt>
                <c:pt idx="43067">
                  <c:v>5.83</c:v>
                </c:pt>
                <c:pt idx="43068">
                  <c:v>5.83</c:v>
                </c:pt>
                <c:pt idx="43069">
                  <c:v>5.84</c:v>
                </c:pt>
                <c:pt idx="43070">
                  <c:v>5.83</c:v>
                </c:pt>
                <c:pt idx="43071">
                  <c:v>5.84</c:v>
                </c:pt>
                <c:pt idx="43072">
                  <c:v>5.84</c:v>
                </c:pt>
                <c:pt idx="43073">
                  <c:v>5.84</c:v>
                </c:pt>
                <c:pt idx="43074">
                  <c:v>5.84</c:v>
                </c:pt>
                <c:pt idx="43075">
                  <c:v>5.84</c:v>
                </c:pt>
                <c:pt idx="43076">
                  <c:v>5.84</c:v>
                </c:pt>
                <c:pt idx="43077">
                  <c:v>5.84</c:v>
                </c:pt>
                <c:pt idx="43078">
                  <c:v>5.85</c:v>
                </c:pt>
                <c:pt idx="43079">
                  <c:v>5.84</c:v>
                </c:pt>
                <c:pt idx="43080">
                  <c:v>5.85</c:v>
                </c:pt>
                <c:pt idx="43081">
                  <c:v>5.84</c:v>
                </c:pt>
                <c:pt idx="43082">
                  <c:v>5.85</c:v>
                </c:pt>
                <c:pt idx="43083">
                  <c:v>5.84</c:v>
                </c:pt>
                <c:pt idx="43084">
                  <c:v>5.84</c:v>
                </c:pt>
                <c:pt idx="43085">
                  <c:v>5.85</c:v>
                </c:pt>
                <c:pt idx="43086">
                  <c:v>5.84</c:v>
                </c:pt>
                <c:pt idx="43087">
                  <c:v>5.84</c:v>
                </c:pt>
                <c:pt idx="43088">
                  <c:v>5.84</c:v>
                </c:pt>
                <c:pt idx="43089">
                  <c:v>5.84</c:v>
                </c:pt>
                <c:pt idx="43090">
                  <c:v>5.83</c:v>
                </c:pt>
                <c:pt idx="43091">
                  <c:v>5.83</c:v>
                </c:pt>
                <c:pt idx="43092">
                  <c:v>5.83</c:v>
                </c:pt>
                <c:pt idx="43093">
                  <c:v>5.83</c:v>
                </c:pt>
                <c:pt idx="43094">
                  <c:v>5.84</c:v>
                </c:pt>
                <c:pt idx="43095">
                  <c:v>5.83</c:v>
                </c:pt>
                <c:pt idx="43096">
                  <c:v>5.83</c:v>
                </c:pt>
                <c:pt idx="43097">
                  <c:v>5.83</c:v>
                </c:pt>
                <c:pt idx="43098">
                  <c:v>5.83</c:v>
                </c:pt>
                <c:pt idx="43099">
                  <c:v>5.83</c:v>
                </c:pt>
                <c:pt idx="43100">
                  <c:v>5.83</c:v>
                </c:pt>
                <c:pt idx="43101">
                  <c:v>5.82</c:v>
                </c:pt>
                <c:pt idx="43102">
                  <c:v>5.82</c:v>
                </c:pt>
                <c:pt idx="43103">
                  <c:v>5.82</c:v>
                </c:pt>
                <c:pt idx="43104">
                  <c:v>5.83</c:v>
                </c:pt>
                <c:pt idx="43105">
                  <c:v>5.83</c:v>
                </c:pt>
                <c:pt idx="43106">
                  <c:v>5.83</c:v>
                </c:pt>
                <c:pt idx="43107">
                  <c:v>5.83</c:v>
                </c:pt>
                <c:pt idx="43108">
                  <c:v>5.81</c:v>
                </c:pt>
                <c:pt idx="43109">
                  <c:v>5.81</c:v>
                </c:pt>
                <c:pt idx="43110">
                  <c:v>5.81</c:v>
                </c:pt>
                <c:pt idx="43111">
                  <c:v>5.81</c:v>
                </c:pt>
                <c:pt idx="43112">
                  <c:v>5.81</c:v>
                </c:pt>
                <c:pt idx="43113">
                  <c:v>5.8</c:v>
                </c:pt>
                <c:pt idx="43114">
                  <c:v>5.8</c:v>
                </c:pt>
                <c:pt idx="43115">
                  <c:v>5.8</c:v>
                </c:pt>
                <c:pt idx="43116">
                  <c:v>5.79</c:v>
                </c:pt>
                <c:pt idx="43117">
                  <c:v>5.79</c:v>
                </c:pt>
                <c:pt idx="43118">
                  <c:v>5.79</c:v>
                </c:pt>
                <c:pt idx="43119">
                  <c:v>5.79</c:v>
                </c:pt>
                <c:pt idx="43120">
                  <c:v>5.79</c:v>
                </c:pt>
                <c:pt idx="43121">
                  <c:v>5.78</c:v>
                </c:pt>
                <c:pt idx="43122">
                  <c:v>5.79</c:v>
                </c:pt>
                <c:pt idx="43123">
                  <c:v>5.78</c:v>
                </c:pt>
                <c:pt idx="43124">
                  <c:v>5.78</c:v>
                </c:pt>
                <c:pt idx="43125">
                  <c:v>5.78</c:v>
                </c:pt>
                <c:pt idx="43126">
                  <c:v>5.78</c:v>
                </c:pt>
                <c:pt idx="43127">
                  <c:v>5.78</c:v>
                </c:pt>
                <c:pt idx="43128">
                  <c:v>5.77</c:v>
                </c:pt>
                <c:pt idx="43129">
                  <c:v>5.77</c:v>
                </c:pt>
                <c:pt idx="43130">
                  <c:v>5.77</c:v>
                </c:pt>
                <c:pt idx="43131">
                  <c:v>5.77</c:v>
                </c:pt>
                <c:pt idx="43132">
                  <c:v>5.77</c:v>
                </c:pt>
                <c:pt idx="43133">
                  <c:v>5.76</c:v>
                </c:pt>
                <c:pt idx="43134">
                  <c:v>5.76</c:v>
                </c:pt>
                <c:pt idx="43135">
                  <c:v>5.76</c:v>
                </c:pt>
                <c:pt idx="43136">
                  <c:v>5.75</c:v>
                </c:pt>
                <c:pt idx="43137">
                  <c:v>5.75</c:v>
                </c:pt>
                <c:pt idx="43138">
                  <c:v>5.75</c:v>
                </c:pt>
                <c:pt idx="43139">
                  <c:v>5.74</c:v>
                </c:pt>
                <c:pt idx="43140">
                  <c:v>5.74</c:v>
                </c:pt>
                <c:pt idx="43141">
                  <c:v>5.74</c:v>
                </c:pt>
                <c:pt idx="43142">
                  <c:v>5.73</c:v>
                </c:pt>
                <c:pt idx="43143">
                  <c:v>5.74</c:v>
                </c:pt>
                <c:pt idx="43144">
                  <c:v>5.73</c:v>
                </c:pt>
                <c:pt idx="43145">
                  <c:v>5.73</c:v>
                </c:pt>
                <c:pt idx="43146">
                  <c:v>5.72</c:v>
                </c:pt>
                <c:pt idx="43147">
                  <c:v>5.72</c:v>
                </c:pt>
                <c:pt idx="43148">
                  <c:v>5.71</c:v>
                </c:pt>
                <c:pt idx="43149">
                  <c:v>5.72</c:v>
                </c:pt>
                <c:pt idx="43150">
                  <c:v>5.71</c:v>
                </c:pt>
                <c:pt idx="43151">
                  <c:v>5.71</c:v>
                </c:pt>
                <c:pt idx="43152">
                  <c:v>5.71</c:v>
                </c:pt>
                <c:pt idx="43153">
                  <c:v>5.7</c:v>
                </c:pt>
                <c:pt idx="43154">
                  <c:v>5.7</c:v>
                </c:pt>
                <c:pt idx="43155">
                  <c:v>5.7</c:v>
                </c:pt>
                <c:pt idx="43156">
                  <c:v>5.69</c:v>
                </c:pt>
                <c:pt idx="43157">
                  <c:v>5.69</c:v>
                </c:pt>
                <c:pt idx="43158">
                  <c:v>5.69</c:v>
                </c:pt>
                <c:pt idx="43159">
                  <c:v>5.69</c:v>
                </c:pt>
                <c:pt idx="43160">
                  <c:v>5.69</c:v>
                </c:pt>
                <c:pt idx="43161">
                  <c:v>5.68</c:v>
                </c:pt>
                <c:pt idx="43162">
                  <c:v>5.68</c:v>
                </c:pt>
                <c:pt idx="43163">
                  <c:v>5.68</c:v>
                </c:pt>
                <c:pt idx="43164">
                  <c:v>5.68</c:v>
                </c:pt>
                <c:pt idx="43165">
                  <c:v>5.67</c:v>
                </c:pt>
                <c:pt idx="43166">
                  <c:v>5.67</c:v>
                </c:pt>
                <c:pt idx="43167">
                  <c:v>5.67</c:v>
                </c:pt>
                <c:pt idx="43168">
                  <c:v>5.66</c:v>
                </c:pt>
                <c:pt idx="43169">
                  <c:v>5.66</c:v>
                </c:pt>
                <c:pt idx="43170">
                  <c:v>5.65</c:v>
                </c:pt>
                <c:pt idx="43171">
                  <c:v>5.65</c:v>
                </c:pt>
                <c:pt idx="43172">
                  <c:v>5.65</c:v>
                </c:pt>
                <c:pt idx="43173">
                  <c:v>5.64</c:v>
                </c:pt>
                <c:pt idx="43174">
                  <c:v>5.64</c:v>
                </c:pt>
                <c:pt idx="43175">
                  <c:v>5.64</c:v>
                </c:pt>
                <c:pt idx="43176">
                  <c:v>5.64</c:v>
                </c:pt>
                <c:pt idx="43177">
                  <c:v>5.63</c:v>
                </c:pt>
                <c:pt idx="43178">
                  <c:v>5.63</c:v>
                </c:pt>
                <c:pt idx="43179">
                  <c:v>5.63</c:v>
                </c:pt>
                <c:pt idx="43180">
                  <c:v>5.62</c:v>
                </c:pt>
                <c:pt idx="43181">
                  <c:v>5.62</c:v>
                </c:pt>
                <c:pt idx="43182">
                  <c:v>5.61</c:v>
                </c:pt>
                <c:pt idx="43183">
                  <c:v>5.61</c:v>
                </c:pt>
                <c:pt idx="43184">
                  <c:v>5.61</c:v>
                </c:pt>
                <c:pt idx="43185">
                  <c:v>5.6</c:v>
                </c:pt>
                <c:pt idx="43186">
                  <c:v>5.6</c:v>
                </c:pt>
                <c:pt idx="43187">
                  <c:v>5.6</c:v>
                </c:pt>
                <c:pt idx="43188">
                  <c:v>5.6</c:v>
                </c:pt>
                <c:pt idx="43189">
                  <c:v>5.59</c:v>
                </c:pt>
                <c:pt idx="43190">
                  <c:v>5.58</c:v>
                </c:pt>
                <c:pt idx="43191">
                  <c:v>5.58</c:v>
                </c:pt>
                <c:pt idx="43192">
                  <c:v>5.58</c:v>
                </c:pt>
                <c:pt idx="43193">
                  <c:v>5.57</c:v>
                </c:pt>
                <c:pt idx="43194">
                  <c:v>5.57</c:v>
                </c:pt>
                <c:pt idx="43195">
                  <c:v>5.56</c:v>
                </c:pt>
                <c:pt idx="43196">
                  <c:v>5.56</c:v>
                </c:pt>
                <c:pt idx="43197">
                  <c:v>5.55</c:v>
                </c:pt>
                <c:pt idx="43198">
                  <c:v>5.55</c:v>
                </c:pt>
                <c:pt idx="43199">
                  <c:v>5.55</c:v>
                </c:pt>
                <c:pt idx="43200">
                  <c:v>5.55</c:v>
                </c:pt>
                <c:pt idx="43201">
                  <c:v>5.54</c:v>
                </c:pt>
                <c:pt idx="43202">
                  <c:v>5.54</c:v>
                </c:pt>
                <c:pt idx="43203">
                  <c:v>5.53</c:v>
                </c:pt>
                <c:pt idx="43204">
                  <c:v>5.52</c:v>
                </c:pt>
                <c:pt idx="43205">
                  <c:v>5.52</c:v>
                </c:pt>
                <c:pt idx="43206">
                  <c:v>5.52</c:v>
                </c:pt>
                <c:pt idx="43207">
                  <c:v>5.52</c:v>
                </c:pt>
                <c:pt idx="43208">
                  <c:v>5.51</c:v>
                </c:pt>
                <c:pt idx="43209">
                  <c:v>5.51</c:v>
                </c:pt>
                <c:pt idx="43210">
                  <c:v>5.5</c:v>
                </c:pt>
                <c:pt idx="43211">
                  <c:v>5.5</c:v>
                </c:pt>
                <c:pt idx="43212">
                  <c:v>5.49</c:v>
                </c:pt>
                <c:pt idx="43213">
                  <c:v>5.49</c:v>
                </c:pt>
                <c:pt idx="43214">
                  <c:v>5.48</c:v>
                </c:pt>
                <c:pt idx="43215">
                  <c:v>5.48</c:v>
                </c:pt>
                <c:pt idx="43216">
                  <c:v>5.47</c:v>
                </c:pt>
                <c:pt idx="43217">
                  <c:v>5.47</c:v>
                </c:pt>
                <c:pt idx="43218">
                  <c:v>5.47</c:v>
                </c:pt>
                <c:pt idx="43219">
                  <c:v>5.46</c:v>
                </c:pt>
                <c:pt idx="43220">
                  <c:v>5.46</c:v>
                </c:pt>
                <c:pt idx="43221">
                  <c:v>5.45</c:v>
                </c:pt>
                <c:pt idx="43222">
                  <c:v>5.45</c:v>
                </c:pt>
                <c:pt idx="43223">
                  <c:v>5.44</c:v>
                </c:pt>
                <c:pt idx="43224">
                  <c:v>5.43</c:v>
                </c:pt>
                <c:pt idx="43225">
                  <c:v>5.43</c:v>
                </c:pt>
                <c:pt idx="43226">
                  <c:v>5.42</c:v>
                </c:pt>
                <c:pt idx="43227">
                  <c:v>5.42</c:v>
                </c:pt>
                <c:pt idx="43228">
                  <c:v>5.41</c:v>
                </c:pt>
                <c:pt idx="43229">
                  <c:v>5.41</c:v>
                </c:pt>
                <c:pt idx="43230">
                  <c:v>5.4</c:v>
                </c:pt>
                <c:pt idx="43231">
                  <c:v>5.39</c:v>
                </c:pt>
                <c:pt idx="43232">
                  <c:v>5.39</c:v>
                </c:pt>
                <c:pt idx="43233">
                  <c:v>5.38</c:v>
                </c:pt>
                <c:pt idx="43234">
                  <c:v>5.37</c:v>
                </c:pt>
                <c:pt idx="43235">
                  <c:v>5.37</c:v>
                </c:pt>
                <c:pt idx="43236">
                  <c:v>5.37</c:v>
                </c:pt>
                <c:pt idx="43237">
                  <c:v>5.36</c:v>
                </c:pt>
                <c:pt idx="43238">
                  <c:v>5.35</c:v>
                </c:pt>
                <c:pt idx="43239">
                  <c:v>5.35</c:v>
                </c:pt>
                <c:pt idx="43240">
                  <c:v>5.34</c:v>
                </c:pt>
                <c:pt idx="43241">
                  <c:v>5.34</c:v>
                </c:pt>
                <c:pt idx="43242">
                  <c:v>5.33</c:v>
                </c:pt>
                <c:pt idx="43243">
                  <c:v>5.32</c:v>
                </c:pt>
                <c:pt idx="43244">
                  <c:v>5.32</c:v>
                </c:pt>
                <c:pt idx="43245">
                  <c:v>5.31</c:v>
                </c:pt>
                <c:pt idx="43246">
                  <c:v>5.31</c:v>
                </c:pt>
                <c:pt idx="43247">
                  <c:v>5.3</c:v>
                </c:pt>
                <c:pt idx="43248">
                  <c:v>5.29</c:v>
                </c:pt>
                <c:pt idx="43249">
                  <c:v>5.28</c:v>
                </c:pt>
                <c:pt idx="43250">
                  <c:v>5.28</c:v>
                </c:pt>
                <c:pt idx="43251">
                  <c:v>5.27</c:v>
                </c:pt>
                <c:pt idx="43252">
                  <c:v>5.27</c:v>
                </c:pt>
                <c:pt idx="43253">
                  <c:v>5.25</c:v>
                </c:pt>
                <c:pt idx="43254">
                  <c:v>5.25</c:v>
                </c:pt>
                <c:pt idx="43255">
                  <c:v>5.25</c:v>
                </c:pt>
                <c:pt idx="43256">
                  <c:v>5.24</c:v>
                </c:pt>
                <c:pt idx="43257">
                  <c:v>5.22</c:v>
                </c:pt>
                <c:pt idx="43258">
                  <c:v>5.22</c:v>
                </c:pt>
                <c:pt idx="43259">
                  <c:v>5.21</c:v>
                </c:pt>
                <c:pt idx="43260">
                  <c:v>5.2</c:v>
                </c:pt>
                <c:pt idx="43261">
                  <c:v>5.19</c:v>
                </c:pt>
                <c:pt idx="43262">
                  <c:v>5.18</c:v>
                </c:pt>
                <c:pt idx="43263">
                  <c:v>5.17</c:v>
                </c:pt>
                <c:pt idx="43264">
                  <c:v>5.16</c:v>
                </c:pt>
                <c:pt idx="43265">
                  <c:v>5.15</c:v>
                </c:pt>
                <c:pt idx="43266">
                  <c:v>5.15</c:v>
                </c:pt>
                <c:pt idx="43267">
                  <c:v>5.14</c:v>
                </c:pt>
                <c:pt idx="43268">
                  <c:v>5.13</c:v>
                </c:pt>
                <c:pt idx="43269">
                  <c:v>5.12</c:v>
                </c:pt>
                <c:pt idx="43270">
                  <c:v>5.1100000000000003</c:v>
                </c:pt>
                <c:pt idx="43271">
                  <c:v>5.0999999999999996</c:v>
                </c:pt>
                <c:pt idx="43272">
                  <c:v>5.0999999999999996</c:v>
                </c:pt>
                <c:pt idx="43273">
                  <c:v>5.08</c:v>
                </c:pt>
                <c:pt idx="43274">
                  <c:v>5.08</c:v>
                </c:pt>
                <c:pt idx="43275">
                  <c:v>5.07</c:v>
                </c:pt>
                <c:pt idx="43276">
                  <c:v>5.0599999999999996</c:v>
                </c:pt>
                <c:pt idx="43277">
                  <c:v>5.05</c:v>
                </c:pt>
                <c:pt idx="43278">
                  <c:v>5.04</c:v>
                </c:pt>
                <c:pt idx="43279">
                  <c:v>5.03</c:v>
                </c:pt>
                <c:pt idx="43280">
                  <c:v>5.0199999999999996</c:v>
                </c:pt>
                <c:pt idx="43281">
                  <c:v>5.01</c:v>
                </c:pt>
                <c:pt idx="43282">
                  <c:v>5</c:v>
                </c:pt>
                <c:pt idx="43283">
                  <c:v>4.99</c:v>
                </c:pt>
                <c:pt idx="43284">
                  <c:v>4.9800000000000004</c:v>
                </c:pt>
                <c:pt idx="43285">
                  <c:v>4.97</c:v>
                </c:pt>
                <c:pt idx="43286">
                  <c:v>4.96</c:v>
                </c:pt>
                <c:pt idx="43287">
                  <c:v>4.96</c:v>
                </c:pt>
                <c:pt idx="43288">
                  <c:v>4.9400000000000004</c:v>
                </c:pt>
                <c:pt idx="43289">
                  <c:v>4.93</c:v>
                </c:pt>
                <c:pt idx="43290">
                  <c:v>4.93</c:v>
                </c:pt>
                <c:pt idx="43291">
                  <c:v>4.92</c:v>
                </c:pt>
                <c:pt idx="43292">
                  <c:v>4.91</c:v>
                </c:pt>
                <c:pt idx="43293">
                  <c:v>4.9000000000000004</c:v>
                </c:pt>
                <c:pt idx="43294">
                  <c:v>4.8899999999999997</c:v>
                </c:pt>
                <c:pt idx="43295">
                  <c:v>4.8899999999999997</c:v>
                </c:pt>
                <c:pt idx="43296">
                  <c:v>4.87</c:v>
                </c:pt>
                <c:pt idx="43297">
                  <c:v>4.87</c:v>
                </c:pt>
                <c:pt idx="43298">
                  <c:v>4.8600000000000003</c:v>
                </c:pt>
                <c:pt idx="43299">
                  <c:v>4.8499999999999996</c:v>
                </c:pt>
                <c:pt idx="43300">
                  <c:v>4.84</c:v>
                </c:pt>
                <c:pt idx="43301">
                  <c:v>4.84</c:v>
                </c:pt>
                <c:pt idx="43302">
                  <c:v>4.83</c:v>
                </c:pt>
                <c:pt idx="43303">
                  <c:v>4.82</c:v>
                </c:pt>
                <c:pt idx="43304">
                  <c:v>4.8099999999999996</c:v>
                </c:pt>
                <c:pt idx="43305">
                  <c:v>4.8</c:v>
                </c:pt>
                <c:pt idx="43306">
                  <c:v>4.8</c:v>
                </c:pt>
                <c:pt idx="43307">
                  <c:v>4.79</c:v>
                </c:pt>
                <c:pt idx="43308">
                  <c:v>4.78</c:v>
                </c:pt>
                <c:pt idx="43309">
                  <c:v>4.78</c:v>
                </c:pt>
                <c:pt idx="43310">
                  <c:v>4.7699999999999996</c:v>
                </c:pt>
                <c:pt idx="43311">
                  <c:v>4.76</c:v>
                </c:pt>
                <c:pt idx="43312">
                  <c:v>4.75</c:v>
                </c:pt>
                <c:pt idx="43313">
                  <c:v>4.74</c:v>
                </c:pt>
                <c:pt idx="43314">
                  <c:v>4.74</c:v>
                </c:pt>
                <c:pt idx="43315">
                  <c:v>4.7300000000000004</c:v>
                </c:pt>
                <c:pt idx="43316">
                  <c:v>4.72</c:v>
                </c:pt>
                <c:pt idx="43317">
                  <c:v>4.72</c:v>
                </c:pt>
                <c:pt idx="43318">
                  <c:v>4.71</c:v>
                </c:pt>
                <c:pt idx="43319">
                  <c:v>4.71</c:v>
                </c:pt>
                <c:pt idx="43320">
                  <c:v>4.7</c:v>
                </c:pt>
                <c:pt idx="43321">
                  <c:v>4.7</c:v>
                </c:pt>
                <c:pt idx="43322">
                  <c:v>4.6900000000000004</c:v>
                </c:pt>
                <c:pt idx="43323">
                  <c:v>4.68</c:v>
                </c:pt>
                <c:pt idx="43324">
                  <c:v>4.67</c:v>
                </c:pt>
                <c:pt idx="43325">
                  <c:v>4.67</c:v>
                </c:pt>
                <c:pt idx="43326">
                  <c:v>4.66</c:v>
                </c:pt>
                <c:pt idx="43327">
                  <c:v>4.6500000000000004</c:v>
                </c:pt>
                <c:pt idx="43328">
                  <c:v>4.6500000000000004</c:v>
                </c:pt>
                <c:pt idx="43329">
                  <c:v>4.6399999999999997</c:v>
                </c:pt>
                <c:pt idx="43330">
                  <c:v>4.6399999999999997</c:v>
                </c:pt>
                <c:pt idx="43331">
                  <c:v>4.63</c:v>
                </c:pt>
                <c:pt idx="43332">
                  <c:v>4.62</c:v>
                </c:pt>
                <c:pt idx="43333">
                  <c:v>4.62</c:v>
                </c:pt>
                <c:pt idx="43334">
                  <c:v>4.6100000000000003</c:v>
                </c:pt>
                <c:pt idx="43335">
                  <c:v>4.6100000000000003</c:v>
                </c:pt>
                <c:pt idx="43336">
                  <c:v>4.5999999999999996</c:v>
                </c:pt>
                <c:pt idx="43337">
                  <c:v>4.5999999999999996</c:v>
                </c:pt>
                <c:pt idx="43338">
                  <c:v>4.59</c:v>
                </c:pt>
                <c:pt idx="43339">
                  <c:v>4.58</c:v>
                </c:pt>
                <c:pt idx="43340">
                  <c:v>4.58</c:v>
                </c:pt>
                <c:pt idx="43341">
                  <c:v>4.58</c:v>
                </c:pt>
                <c:pt idx="43342">
                  <c:v>4.57</c:v>
                </c:pt>
                <c:pt idx="43343">
                  <c:v>4.5599999999999996</c:v>
                </c:pt>
                <c:pt idx="43344">
                  <c:v>4.5599999999999996</c:v>
                </c:pt>
                <c:pt idx="43345">
                  <c:v>4.5599999999999996</c:v>
                </c:pt>
                <c:pt idx="43346">
                  <c:v>4.55</c:v>
                </c:pt>
                <c:pt idx="43347">
                  <c:v>4.55</c:v>
                </c:pt>
                <c:pt idx="43348">
                  <c:v>4.54</c:v>
                </c:pt>
                <c:pt idx="43349">
                  <c:v>4.54</c:v>
                </c:pt>
                <c:pt idx="43350">
                  <c:v>4.53</c:v>
                </c:pt>
                <c:pt idx="43351">
                  <c:v>4.5199999999999996</c:v>
                </c:pt>
                <c:pt idx="43352">
                  <c:v>4.5199999999999996</c:v>
                </c:pt>
                <c:pt idx="43353">
                  <c:v>4.5199999999999996</c:v>
                </c:pt>
                <c:pt idx="43354">
                  <c:v>4.5199999999999996</c:v>
                </c:pt>
                <c:pt idx="43355">
                  <c:v>4.51</c:v>
                </c:pt>
                <c:pt idx="43356">
                  <c:v>4.51</c:v>
                </c:pt>
                <c:pt idx="43357">
                  <c:v>4.5</c:v>
                </c:pt>
                <c:pt idx="43358">
                  <c:v>4.5</c:v>
                </c:pt>
                <c:pt idx="43359">
                  <c:v>4.49</c:v>
                </c:pt>
                <c:pt idx="43360">
                  <c:v>4.49</c:v>
                </c:pt>
                <c:pt idx="43361">
                  <c:v>4.49</c:v>
                </c:pt>
                <c:pt idx="43362">
                  <c:v>4.4800000000000004</c:v>
                </c:pt>
                <c:pt idx="43363">
                  <c:v>4.4800000000000004</c:v>
                </c:pt>
                <c:pt idx="43364">
                  <c:v>4.47</c:v>
                </c:pt>
                <c:pt idx="43365">
                  <c:v>4.47</c:v>
                </c:pt>
                <c:pt idx="43366">
                  <c:v>4.47</c:v>
                </c:pt>
                <c:pt idx="43367">
                  <c:v>4.46</c:v>
                </c:pt>
                <c:pt idx="43368">
                  <c:v>4.45</c:v>
                </c:pt>
                <c:pt idx="43369">
                  <c:v>4.45</c:v>
                </c:pt>
                <c:pt idx="43370">
                  <c:v>4.45</c:v>
                </c:pt>
                <c:pt idx="43371">
                  <c:v>4.4400000000000004</c:v>
                </c:pt>
                <c:pt idx="43372">
                  <c:v>4.4400000000000004</c:v>
                </c:pt>
                <c:pt idx="43373">
                  <c:v>4.43</c:v>
                </c:pt>
                <c:pt idx="43374">
                  <c:v>4.43</c:v>
                </c:pt>
                <c:pt idx="43375">
                  <c:v>4.42</c:v>
                </c:pt>
                <c:pt idx="43376">
                  <c:v>4.42</c:v>
                </c:pt>
                <c:pt idx="43377">
                  <c:v>4.42</c:v>
                </c:pt>
                <c:pt idx="43378">
                  <c:v>4.41</c:v>
                </c:pt>
                <c:pt idx="43379">
                  <c:v>4.41</c:v>
                </c:pt>
                <c:pt idx="43380">
                  <c:v>4.41</c:v>
                </c:pt>
                <c:pt idx="43381">
                  <c:v>4.4000000000000004</c:v>
                </c:pt>
                <c:pt idx="43382">
                  <c:v>4.3899999999999997</c:v>
                </c:pt>
                <c:pt idx="43383">
                  <c:v>4.3899999999999997</c:v>
                </c:pt>
                <c:pt idx="43384">
                  <c:v>4.38</c:v>
                </c:pt>
                <c:pt idx="43385">
                  <c:v>4.38</c:v>
                </c:pt>
                <c:pt idx="43386">
                  <c:v>4.37</c:v>
                </c:pt>
                <c:pt idx="43387">
                  <c:v>4.3600000000000003</c:v>
                </c:pt>
                <c:pt idx="43388">
                  <c:v>4.3600000000000003</c:v>
                </c:pt>
                <c:pt idx="43389">
                  <c:v>4.3600000000000003</c:v>
                </c:pt>
                <c:pt idx="43390">
                  <c:v>4.3499999999999996</c:v>
                </c:pt>
                <c:pt idx="43391">
                  <c:v>4.34</c:v>
                </c:pt>
                <c:pt idx="43392">
                  <c:v>4.34</c:v>
                </c:pt>
                <c:pt idx="43393">
                  <c:v>4.33</c:v>
                </c:pt>
                <c:pt idx="43394">
                  <c:v>4.33</c:v>
                </c:pt>
                <c:pt idx="43395">
                  <c:v>4.33</c:v>
                </c:pt>
                <c:pt idx="43396">
                  <c:v>4.32</c:v>
                </c:pt>
                <c:pt idx="43397">
                  <c:v>4.3099999999999996</c:v>
                </c:pt>
                <c:pt idx="43398">
                  <c:v>4.3</c:v>
                </c:pt>
                <c:pt idx="43399">
                  <c:v>4.3</c:v>
                </c:pt>
                <c:pt idx="43400">
                  <c:v>4.3</c:v>
                </c:pt>
                <c:pt idx="43401">
                  <c:v>4.3</c:v>
                </c:pt>
                <c:pt idx="43402">
                  <c:v>4.29</c:v>
                </c:pt>
                <c:pt idx="43403">
                  <c:v>4.29</c:v>
                </c:pt>
                <c:pt idx="43404">
                  <c:v>4.29</c:v>
                </c:pt>
                <c:pt idx="43405">
                  <c:v>4.28</c:v>
                </c:pt>
                <c:pt idx="43406">
                  <c:v>4.2699999999999996</c:v>
                </c:pt>
                <c:pt idx="43407">
                  <c:v>4.26</c:v>
                </c:pt>
                <c:pt idx="43408">
                  <c:v>4.26</c:v>
                </c:pt>
                <c:pt idx="43409">
                  <c:v>4.25</c:v>
                </c:pt>
                <c:pt idx="43410">
                  <c:v>4.25</c:v>
                </c:pt>
                <c:pt idx="43411">
                  <c:v>4.24</c:v>
                </c:pt>
                <c:pt idx="43412">
                  <c:v>4.24</c:v>
                </c:pt>
                <c:pt idx="43413">
                  <c:v>4.24</c:v>
                </c:pt>
                <c:pt idx="43414">
                  <c:v>4.2300000000000004</c:v>
                </c:pt>
                <c:pt idx="43415">
                  <c:v>4.22</c:v>
                </c:pt>
                <c:pt idx="43416">
                  <c:v>4.22</c:v>
                </c:pt>
                <c:pt idx="43417">
                  <c:v>4.21</c:v>
                </c:pt>
                <c:pt idx="43418">
                  <c:v>4.21</c:v>
                </c:pt>
                <c:pt idx="43419">
                  <c:v>4.2</c:v>
                </c:pt>
                <c:pt idx="43420">
                  <c:v>4.1900000000000004</c:v>
                </c:pt>
                <c:pt idx="43421">
                  <c:v>4.1900000000000004</c:v>
                </c:pt>
                <c:pt idx="43422">
                  <c:v>4.18</c:v>
                </c:pt>
                <c:pt idx="43423">
                  <c:v>4.18</c:v>
                </c:pt>
                <c:pt idx="43424">
                  <c:v>4.18</c:v>
                </c:pt>
                <c:pt idx="43425">
                  <c:v>4.17</c:v>
                </c:pt>
                <c:pt idx="43426">
                  <c:v>4.17</c:v>
                </c:pt>
                <c:pt idx="43427">
                  <c:v>4.16</c:v>
                </c:pt>
                <c:pt idx="43428">
                  <c:v>4.16</c:v>
                </c:pt>
                <c:pt idx="43429">
                  <c:v>4.1500000000000004</c:v>
                </c:pt>
                <c:pt idx="43430">
                  <c:v>4.1500000000000004</c:v>
                </c:pt>
                <c:pt idx="43431">
                  <c:v>4.1500000000000004</c:v>
                </c:pt>
                <c:pt idx="43432">
                  <c:v>4.1399999999999997</c:v>
                </c:pt>
                <c:pt idx="43433">
                  <c:v>4.13</c:v>
                </c:pt>
                <c:pt idx="43434">
                  <c:v>4.13</c:v>
                </c:pt>
                <c:pt idx="43435">
                  <c:v>4.13</c:v>
                </c:pt>
                <c:pt idx="43436">
                  <c:v>4.12</c:v>
                </c:pt>
                <c:pt idx="43437">
                  <c:v>4.12</c:v>
                </c:pt>
                <c:pt idx="43438">
                  <c:v>4.1100000000000003</c:v>
                </c:pt>
                <c:pt idx="43439">
                  <c:v>4.1100000000000003</c:v>
                </c:pt>
                <c:pt idx="43440">
                  <c:v>4.1100000000000003</c:v>
                </c:pt>
                <c:pt idx="43441">
                  <c:v>4.0999999999999996</c:v>
                </c:pt>
                <c:pt idx="43442">
                  <c:v>4.0999999999999996</c:v>
                </c:pt>
                <c:pt idx="43443">
                  <c:v>4.0999999999999996</c:v>
                </c:pt>
                <c:pt idx="43444">
                  <c:v>4.09</c:v>
                </c:pt>
                <c:pt idx="43445">
                  <c:v>4.09</c:v>
                </c:pt>
                <c:pt idx="43446">
                  <c:v>4.09</c:v>
                </c:pt>
                <c:pt idx="43447">
                  <c:v>4.08</c:v>
                </c:pt>
                <c:pt idx="43448">
                  <c:v>4.08</c:v>
                </c:pt>
                <c:pt idx="43449">
                  <c:v>4.07</c:v>
                </c:pt>
                <c:pt idx="43450">
                  <c:v>4.07</c:v>
                </c:pt>
                <c:pt idx="43451">
                  <c:v>4.07</c:v>
                </c:pt>
                <c:pt idx="43452">
                  <c:v>4.07</c:v>
                </c:pt>
                <c:pt idx="43453">
                  <c:v>4.0599999999999996</c:v>
                </c:pt>
                <c:pt idx="43454">
                  <c:v>4.0599999999999996</c:v>
                </c:pt>
                <c:pt idx="43455">
                  <c:v>4.0599999999999996</c:v>
                </c:pt>
                <c:pt idx="43456">
                  <c:v>4.0599999999999996</c:v>
                </c:pt>
                <c:pt idx="43457">
                  <c:v>4.0599999999999996</c:v>
                </c:pt>
                <c:pt idx="43458">
                  <c:v>4.0599999999999996</c:v>
                </c:pt>
                <c:pt idx="43459">
                  <c:v>4.0599999999999996</c:v>
                </c:pt>
                <c:pt idx="43460">
                  <c:v>4.0599999999999996</c:v>
                </c:pt>
                <c:pt idx="43461">
                  <c:v>4.0599999999999996</c:v>
                </c:pt>
                <c:pt idx="43462">
                  <c:v>4.0599999999999996</c:v>
                </c:pt>
                <c:pt idx="43463">
                  <c:v>4.05</c:v>
                </c:pt>
                <c:pt idx="43464">
                  <c:v>4.05</c:v>
                </c:pt>
                <c:pt idx="43465">
                  <c:v>4.05</c:v>
                </c:pt>
                <c:pt idx="43466">
                  <c:v>4.05</c:v>
                </c:pt>
                <c:pt idx="43467">
                  <c:v>4.04</c:v>
                </c:pt>
                <c:pt idx="43468">
                  <c:v>4.04</c:v>
                </c:pt>
                <c:pt idx="43469">
                  <c:v>4.04</c:v>
                </c:pt>
                <c:pt idx="43470">
                  <c:v>4.04</c:v>
                </c:pt>
                <c:pt idx="43471">
                  <c:v>4.04</c:v>
                </c:pt>
                <c:pt idx="43472">
                  <c:v>4.03</c:v>
                </c:pt>
                <c:pt idx="43473">
                  <c:v>4.03</c:v>
                </c:pt>
                <c:pt idx="43474">
                  <c:v>4.04</c:v>
                </c:pt>
                <c:pt idx="43475">
                  <c:v>4.03</c:v>
                </c:pt>
                <c:pt idx="43476">
                  <c:v>4.03</c:v>
                </c:pt>
                <c:pt idx="43477">
                  <c:v>4.03</c:v>
                </c:pt>
                <c:pt idx="43478">
                  <c:v>4.03</c:v>
                </c:pt>
                <c:pt idx="43479">
                  <c:v>4.03</c:v>
                </c:pt>
                <c:pt idx="43480">
                  <c:v>4.03</c:v>
                </c:pt>
                <c:pt idx="43481">
                  <c:v>4.03</c:v>
                </c:pt>
                <c:pt idx="43482">
                  <c:v>4.03</c:v>
                </c:pt>
                <c:pt idx="43483">
                  <c:v>4.01</c:v>
                </c:pt>
                <c:pt idx="43484">
                  <c:v>4.01</c:v>
                </c:pt>
                <c:pt idx="43485">
                  <c:v>4.01</c:v>
                </c:pt>
                <c:pt idx="43486">
                  <c:v>4.01</c:v>
                </c:pt>
                <c:pt idx="43487">
                  <c:v>4</c:v>
                </c:pt>
                <c:pt idx="43488">
                  <c:v>4.01</c:v>
                </c:pt>
                <c:pt idx="43489">
                  <c:v>4.01</c:v>
                </c:pt>
                <c:pt idx="43490">
                  <c:v>4.01</c:v>
                </c:pt>
                <c:pt idx="43491">
                  <c:v>4</c:v>
                </c:pt>
                <c:pt idx="43492">
                  <c:v>3.99</c:v>
                </c:pt>
                <c:pt idx="43493">
                  <c:v>3.99</c:v>
                </c:pt>
                <c:pt idx="43494">
                  <c:v>3.99</c:v>
                </c:pt>
                <c:pt idx="43495">
                  <c:v>3.99</c:v>
                </c:pt>
                <c:pt idx="43496">
                  <c:v>3.99</c:v>
                </c:pt>
                <c:pt idx="43497">
                  <c:v>3.98</c:v>
                </c:pt>
                <c:pt idx="43498">
                  <c:v>3.98</c:v>
                </c:pt>
                <c:pt idx="43499">
                  <c:v>3.98</c:v>
                </c:pt>
                <c:pt idx="43500">
                  <c:v>3.97</c:v>
                </c:pt>
                <c:pt idx="43501">
                  <c:v>3.97</c:v>
                </c:pt>
                <c:pt idx="43502">
                  <c:v>3.96</c:v>
                </c:pt>
                <c:pt idx="43503">
                  <c:v>3.96</c:v>
                </c:pt>
                <c:pt idx="43504">
                  <c:v>3.96</c:v>
                </c:pt>
                <c:pt idx="43505">
                  <c:v>3.95</c:v>
                </c:pt>
                <c:pt idx="43506">
                  <c:v>3.95</c:v>
                </c:pt>
                <c:pt idx="43507">
                  <c:v>3.95</c:v>
                </c:pt>
                <c:pt idx="43508">
                  <c:v>3.94</c:v>
                </c:pt>
                <c:pt idx="43509">
                  <c:v>3.94</c:v>
                </c:pt>
                <c:pt idx="43510">
                  <c:v>3.93</c:v>
                </c:pt>
                <c:pt idx="43511">
                  <c:v>3.93</c:v>
                </c:pt>
                <c:pt idx="43512">
                  <c:v>3.93</c:v>
                </c:pt>
                <c:pt idx="43513">
                  <c:v>3.93</c:v>
                </c:pt>
                <c:pt idx="43514">
                  <c:v>3.93</c:v>
                </c:pt>
                <c:pt idx="43515">
                  <c:v>3.92</c:v>
                </c:pt>
                <c:pt idx="43516">
                  <c:v>3.92</c:v>
                </c:pt>
                <c:pt idx="43517">
                  <c:v>3.91</c:v>
                </c:pt>
                <c:pt idx="43518">
                  <c:v>3.91</c:v>
                </c:pt>
                <c:pt idx="43519">
                  <c:v>3.9</c:v>
                </c:pt>
                <c:pt idx="43520">
                  <c:v>3.9</c:v>
                </c:pt>
                <c:pt idx="43521">
                  <c:v>3.9</c:v>
                </c:pt>
                <c:pt idx="43522">
                  <c:v>3.9</c:v>
                </c:pt>
                <c:pt idx="43523">
                  <c:v>3.89</c:v>
                </c:pt>
                <c:pt idx="43524">
                  <c:v>3.89</c:v>
                </c:pt>
                <c:pt idx="43525">
                  <c:v>3.88</c:v>
                </c:pt>
                <c:pt idx="43526">
                  <c:v>3.88</c:v>
                </c:pt>
                <c:pt idx="43527">
                  <c:v>3.87</c:v>
                </c:pt>
                <c:pt idx="43528">
                  <c:v>3.87</c:v>
                </c:pt>
                <c:pt idx="43529">
                  <c:v>3.87</c:v>
                </c:pt>
                <c:pt idx="43530">
                  <c:v>3.86</c:v>
                </c:pt>
                <c:pt idx="43531">
                  <c:v>3.86</c:v>
                </c:pt>
                <c:pt idx="43532">
                  <c:v>3.86</c:v>
                </c:pt>
                <c:pt idx="43533">
                  <c:v>3.85</c:v>
                </c:pt>
                <c:pt idx="43534">
                  <c:v>3.85</c:v>
                </c:pt>
                <c:pt idx="43535">
                  <c:v>3.85</c:v>
                </c:pt>
                <c:pt idx="43536">
                  <c:v>3.85</c:v>
                </c:pt>
                <c:pt idx="43537">
                  <c:v>3.84</c:v>
                </c:pt>
                <c:pt idx="43538">
                  <c:v>3.84</c:v>
                </c:pt>
                <c:pt idx="43539">
                  <c:v>3.83</c:v>
                </c:pt>
                <c:pt idx="43540">
                  <c:v>3.83</c:v>
                </c:pt>
                <c:pt idx="43541">
                  <c:v>3.83</c:v>
                </c:pt>
                <c:pt idx="43542">
                  <c:v>3.83</c:v>
                </c:pt>
                <c:pt idx="43543">
                  <c:v>3.83</c:v>
                </c:pt>
                <c:pt idx="43544">
                  <c:v>3.82</c:v>
                </c:pt>
                <c:pt idx="43545">
                  <c:v>3.82</c:v>
                </c:pt>
                <c:pt idx="43546">
                  <c:v>3.82</c:v>
                </c:pt>
                <c:pt idx="43547">
                  <c:v>3.82</c:v>
                </c:pt>
                <c:pt idx="43548">
                  <c:v>3.81</c:v>
                </c:pt>
                <c:pt idx="43549">
                  <c:v>3.81</c:v>
                </c:pt>
                <c:pt idx="43550">
                  <c:v>3.81</c:v>
                </c:pt>
                <c:pt idx="43551">
                  <c:v>3.8</c:v>
                </c:pt>
                <c:pt idx="43552">
                  <c:v>3.8</c:v>
                </c:pt>
                <c:pt idx="43553">
                  <c:v>3.8</c:v>
                </c:pt>
                <c:pt idx="43554">
                  <c:v>3.8</c:v>
                </c:pt>
                <c:pt idx="43555">
                  <c:v>3.79</c:v>
                </c:pt>
                <c:pt idx="43556">
                  <c:v>3.79</c:v>
                </c:pt>
                <c:pt idx="43557">
                  <c:v>3.78</c:v>
                </c:pt>
                <c:pt idx="43558">
                  <c:v>3.78</c:v>
                </c:pt>
                <c:pt idx="43559">
                  <c:v>3.78</c:v>
                </c:pt>
                <c:pt idx="43560">
                  <c:v>3.78</c:v>
                </c:pt>
                <c:pt idx="43561">
                  <c:v>3.77</c:v>
                </c:pt>
                <c:pt idx="43562">
                  <c:v>3.77</c:v>
                </c:pt>
                <c:pt idx="43563">
                  <c:v>3.77</c:v>
                </c:pt>
                <c:pt idx="43564">
                  <c:v>3.76</c:v>
                </c:pt>
                <c:pt idx="43565">
                  <c:v>3.76</c:v>
                </c:pt>
                <c:pt idx="43566">
                  <c:v>3.76</c:v>
                </c:pt>
                <c:pt idx="43567">
                  <c:v>3.76</c:v>
                </c:pt>
                <c:pt idx="43568">
                  <c:v>3.75</c:v>
                </c:pt>
                <c:pt idx="43569">
                  <c:v>3.76</c:v>
                </c:pt>
                <c:pt idx="43570">
                  <c:v>3.75</c:v>
                </c:pt>
                <c:pt idx="43571">
                  <c:v>3.75</c:v>
                </c:pt>
                <c:pt idx="43572">
                  <c:v>3.75</c:v>
                </c:pt>
                <c:pt idx="43573">
                  <c:v>3.74</c:v>
                </c:pt>
                <c:pt idx="43574">
                  <c:v>3.74</c:v>
                </c:pt>
                <c:pt idx="43575">
                  <c:v>3.74</c:v>
                </c:pt>
                <c:pt idx="43576">
                  <c:v>3.73</c:v>
                </c:pt>
                <c:pt idx="43577">
                  <c:v>3.72</c:v>
                </c:pt>
                <c:pt idx="43578">
                  <c:v>3.72</c:v>
                </c:pt>
                <c:pt idx="43579">
                  <c:v>3.72</c:v>
                </c:pt>
                <c:pt idx="43580">
                  <c:v>3.72</c:v>
                </c:pt>
                <c:pt idx="43581">
                  <c:v>3.72</c:v>
                </c:pt>
                <c:pt idx="43582">
                  <c:v>3.73</c:v>
                </c:pt>
                <c:pt idx="43583">
                  <c:v>3.72</c:v>
                </c:pt>
                <c:pt idx="43584">
                  <c:v>3.72</c:v>
                </c:pt>
                <c:pt idx="43585">
                  <c:v>3.72</c:v>
                </c:pt>
                <c:pt idx="43586">
                  <c:v>3.72</c:v>
                </c:pt>
                <c:pt idx="43587">
                  <c:v>3.72</c:v>
                </c:pt>
                <c:pt idx="43588">
                  <c:v>3.72</c:v>
                </c:pt>
                <c:pt idx="43589">
                  <c:v>3.72</c:v>
                </c:pt>
                <c:pt idx="43590">
                  <c:v>3.71</c:v>
                </c:pt>
                <c:pt idx="43591">
                  <c:v>3.71</c:v>
                </c:pt>
                <c:pt idx="43592">
                  <c:v>3.71</c:v>
                </c:pt>
                <c:pt idx="43593">
                  <c:v>3.7</c:v>
                </c:pt>
                <c:pt idx="43594">
                  <c:v>3.71</c:v>
                </c:pt>
                <c:pt idx="43595">
                  <c:v>3.71</c:v>
                </c:pt>
                <c:pt idx="43596">
                  <c:v>3.7</c:v>
                </c:pt>
                <c:pt idx="43597">
                  <c:v>3.71</c:v>
                </c:pt>
                <c:pt idx="43598">
                  <c:v>3.71</c:v>
                </c:pt>
                <c:pt idx="43599">
                  <c:v>3.71</c:v>
                </c:pt>
                <c:pt idx="43600">
                  <c:v>3.71</c:v>
                </c:pt>
                <c:pt idx="43601">
                  <c:v>3.71</c:v>
                </c:pt>
                <c:pt idx="43602">
                  <c:v>3.71</c:v>
                </c:pt>
                <c:pt idx="43603">
                  <c:v>3.71</c:v>
                </c:pt>
                <c:pt idx="43604">
                  <c:v>3.71</c:v>
                </c:pt>
                <c:pt idx="43605">
                  <c:v>3.71</c:v>
                </c:pt>
                <c:pt idx="43606">
                  <c:v>3.71</c:v>
                </c:pt>
                <c:pt idx="43607">
                  <c:v>3.71</c:v>
                </c:pt>
                <c:pt idx="43608">
                  <c:v>3.71</c:v>
                </c:pt>
                <c:pt idx="43609">
                  <c:v>3.71</c:v>
                </c:pt>
                <c:pt idx="43610">
                  <c:v>3.71</c:v>
                </c:pt>
                <c:pt idx="43611">
                  <c:v>3.7</c:v>
                </c:pt>
                <c:pt idx="43612">
                  <c:v>3.71</c:v>
                </c:pt>
                <c:pt idx="43613">
                  <c:v>3.71</c:v>
                </c:pt>
                <c:pt idx="43614">
                  <c:v>3.71</c:v>
                </c:pt>
                <c:pt idx="43615">
                  <c:v>3.71</c:v>
                </c:pt>
                <c:pt idx="43616">
                  <c:v>3.71</c:v>
                </c:pt>
                <c:pt idx="43617">
                  <c:v>3.71</c:v>
                </c:pt>
                <c:pt idx="43618">
                  <c:v>3.71</c:v>
                </c:pt>
                <c:pt idx="43619">
                  <c:v>3.72</c:v>
                </c:pt>
                <c:pt idx="43620">
                  <c:v>3.72</c:v>
                </c:pt>
                <c:pt idx="43621">
                  <c:v>3.73</c:v>
                </c:pt>
                <c:pt idx="43622">
                  <c:v>3.74</c:v>
                </c:pt>
                <c:pt idx="43623">
                  <c:v>3.74</c:v>
                </c:pt>
                <c:pt idx="43624">
                  <c:v>3.74</c:v>
                </c:pt>
                <c:pt idx="43625">
                  <c:v>3.75</c:v>
                </c:pt>
                <c:pt idx="43626">
                  <c:v>3.75</c:v>
                </c:pt>
                <c:pt idx="43627">
                  <c:v>3.76</c:v>
                </c:pt>
                <c:pt idx="43628">
                  <c:v>3.77</c:v>
                </c:pt>
                <c:pt idx="43629">
                  <c:v>3.77</c:v>
                </c:pt>
                <c:pt idx="43630">
                  <c:v>3.78</c:v>
                </c:pt>
                <c:pt idx="43631">
                  <c:v>3.79</c:v>
                </c:pt>
                <c:pt idx="43632">
                  <c:v>3.79</c:v>
                </c:pt>
                <c:pt idx="43633">
                  <c:v>3.81</c:v>
                </c:pt>
                <c:pt idx="43634">
                  <c:v>3.82</c:v>
                </c:pt>
                <c:pt idx="43635">
                  <c:v>3.83</c:v>
                </c:pt>
                <c:pt idx="43636">
                  <c:v>3.84</c:v>
                </c:pt>
                <c:pt idx="43637">
                  <c:v>3.85</c:v>
                </c:pt>
                <c:pt idx="43638">
                  <c:v>3.86</c:v>
                </c:pt>
                <c:pt idx="43639">
                  <c:v>3.87</c:v>
                </c:pt>
                <c:pt idx="43640">
                  <c:v>3.87</c:v>
                </c:pt>
                <c:pt idx="43641">
                  <c:v>3.88</c:v>
                </c:pt>
                <c:pt idx="43642">
                  <c:v>3.9</c:v>
                </c:pt>
                <c:pt idx="43643">
                  <c:v>3.92</c:v>
                </c:pt>
                <c:pt idx="43644">
                  <c:v>3.93</c:v>
                </c:pt>
                <c:pt idx="43645">
                  <c:v>3.94</c:v>
                </c:pt>
                <c:pt idx="43646">
                  <c:v>3.95</c:v>
                </c:pt>
                <c:pt idx="43647">
                  <c:v>3.97</c:v>
                </c:pt>
                <c:pt idx="43648">
                  <c:v>3.98</c:v>
                </c:pt>
                <c:pt idx="43649">
                  <c:v>3.99</c:v>
                </c:pt>
                <c:pt idx="43650">
                  <c:v>4.01</c:v>
                </c:pt>
                <c:pt idx="43651">
                  <c:v>4.03</c:v>
                </c:pt>
                <c:pt idx="43652">
                  <c:v>4.05</c:v>
                </c:pt>
                <c:pt idx="43653">
                  <c:v>4.0599999999999996</c:v>
                </c:pt>
                <c:pt idx="43654">
                  <c:v>4.08</c:v>
                </c:pt>
                <c:pt idx="43655">
                  <c:v>4.0999999999999996</c:v>
                </c:pt>
                <c:pt idx="43656">
                  <c:v>4.12</c:v>
                </c:pt>
                <c:pt idx="43657">
                  <c:v>4.1399999999999997</c:v>
                </c:pt>
                <c:pt idx="43658">
                  <c:v>4.1500000000000004</c:v>
                </c:pt>
                <c:pt idx="43659">
                  <c:v>4.17</c:v>
                </c:pt>
                <c:pt idx="43660">
                  <c:v>4.18</c:v>
                </c:pt>
                <c:pt idx="43661">
                  <c:v>4.21</c:v>
                </c:pt>
                <c:pt idx="43662">
                  <c:v>4.22</c:v>
                </c:pt>
                <c:pt idx="43663">
                  <c:v>4.24</c:v>
                </c:pt>
                <c:pt idx="43664">
                  <c:v>4.26</c:v>
                </c:pt>
                <c:pt idx="43665">
                  <c:v>4.28</c:v>
                </c:pt>
                <c:pt idx="43666">
                  <c:v>4.3</c:v>
                </c:pt>
                <c:pt idx="43667">
                  <c:v>4.32</c:v>
                </c:pt>
                <c:pt idx="43668">
                  <c:v>4.33</c:v>
                </c:pt>
                <c:pt idx="43669">
                  <c:v>4.3499999999999996</c:v>
                </c:pt>
                <c:pt idx="43670">
                  <c:v>4.37</c:v>
                </c:pt>
                <c:pt idx="43671">
                  <c:v>4.3899999999999997</c:v>
                </c:pt>
                <c:pt idx="43672">
                  <c:v>4.41</c:v>
                </c:pt>
                <c:pt idx="43673">
                  <c:v>4.43</c:v>
                </c:pt>
                <c:pt idx="43674">
                  <c:v>4.45</c:v>
                </c:pt>
                <c:pt idx="43675">
                  <c:v>4.47</c:v>
                </c:pt>
                <c:pt idx="43676">
                  <c:v>4.4800000000000004</c:v>
                </c:pt>
                <c:pt idx="43677">
                  <c:v>4.5</c:v>
                </c:pt>
                <c:pt idx="43678">
                  <c:v>4.5199999999999996</c:v>
                </c:pt>
                <c:pt idx="43679">
                  <c:v>4.54</c:v>
                </c:pt>
                <c:pt idx="43680">
                  <c:v>4.5599999999999996</c:v>
                </c:pt>
                <c:pt idx="43681">
                  <c:v>4.57</c:v>
                </c:pt>
                <c:pt idx="43682">
                  <c:v>4.59</c:v>
                </c:pt>
                <c:pt idx="43683">
                  <c:v>4.6100000000000003</c:v>
                </c:pt>
                <c:pt idx="43684">
                  <c:v>4.63</c:v>
                </c:pt>
                <c:pt idx="43685">
                  <c:v>4.6399999999999997</c:v>
                </c:pt>
                <c:pt idx="43686">
                  <c:v>4.6900000000000004</c:v>
                </c:pt>
                <c:pt idx="43687">
                  <c:v>4.7</c:v>
                </c:pt>
                <c:pt idx="43688">
                  <c:v>4.7</c:v>
                </c:pt>
                <c:pt idx="43689">
                  <c:v>4.71</c:v>
                </c:pt>
                <c:pt idx="43690">
                  <c:v>4.7300000000000004</c:v>
                </c:pt>
                <c:pt idx="43691">
                  <c:v>4.75</c:v>
                </c:pt>
                <c:pt idx="43692">
                  <c:v>4.76</c:v>
                </c:pt>
                <c:pt idx="43693">
                  <c:v>4.7699999999999996</c:v>
                </c:pt>
                <c:pt idx="43694">
                  <c:v>4.79</c:v>
                </c:pt>
                <c:pt idx="43695">
                  <c:v>4.8099999999999996</c:v>
                </c:pt>
                <c:pt idx="43696">
                  <c:v>4.82</c:v>
                </c:pt>
                <c:pt idx="43697">
                  <c:v>4.84</c:v>
                </c:pt>
                <c:pt idx="43698">
                  <c:v>4.8499999999999996</c:v>
                </c:pt>
                <c:pt idx="43699">
                  <c:v>4.87</c:v>
                </c:pt>
                <c:pt idx="43700">
                  <c:v>4.88</c:v>
                </c:pt>
                <c:pt idx="43701">
                  <c:v>4.9000000000000004</c:v>
                </c:pt>
                <c:pt idx="43702">
                  <c:v>4.92</c:v>
                </c:pt>
                <c:pt idx="43703">
                  <c:v>4.92</c:v>
                </c:pt>
                <c:pt idx="43704">
                  <c:v>4.9400000000000004</c:v>
                </c:pt>
                <c:pt idx="43705">
                  <c:v>4.95</c:v>
                </c:pt>
                <c:pt idx="43706">
                  <c:v>4.97</c:v>
                </c:pt>
                <c:pt idx="43707">
                  <c:v>4.9800000000000004</c:v>
                </c:pt>
                <c:pt idx="43708">
                  <c:v>5</c:v>
                </c:pt>
                <c:pt idx="43709">
                  <c:v>5.01</c:v>
                </c:pt>
                <c:pt idx="43710">
                  <c:v>5.0199999999999996</c:v>
                </c:pt>
                <c:pt idx="43711">
                  <c:v>5.04</c:v>
                </c:pt>
                <c:pt idx="43712">
                  <c:v>5.0599999999999996</c:v>
                </c:pt>
                <c:pt idx="43713">
                  <c:v>5.07</c:v>
                </c:pt>
                <c:pt idx="43714">
                  <c:v>5.09</c:v>
                </c:pt>
                <c:pt idx="43715">
                  <c:v>5.09</c:v>
                </c:pt>
                <c:pt idx="43716">
                  <c:v>5.1100000000000003</c:v>
                </c:pt>
                <c:pt idx="43717">
                  <c:v>5.12</c:v>
                </c:pt>
                <c:pt idx="43718">
                  <c:v>5.13</c:v>
                </c:pt>
                <c:pt idx="43719">
                  <c:v>5.14</c:v>
                </c:pt>
                <c:pt idx="43720">
                  <c:v>5.15</c:v>
                </c:pt>
                <c:pt idx="43721">
                  <c:v>5.16</c:v>
                </c:pt>
                <c:pt idx="43722">
                  <c:v>5.18</c:v>
                </c:pt>
                <c:pt idx="43723">
                  <c:v>5.19</c:v>
                </c:pt>
                <c:pt idx="43724">
                  <c:v>5.2</c:v>
                </c:pt>
                <c:pt idx="43725">
                  <c:v>5.22</c:v>
                </c:pt>
                <c:pt idx="43726">
                  <c:v>5.23</c:v>
                </c:pt>
                <c:pt idx="43727">
                  <c:v>5.24</c:v>
                </c:pt>
                <c:pt idx="43728">
                  <c:v>5.27</c:v>
                </c:pt>
                <c:pt idx="43729">
                  <c:v>5.28</c:v>
                </c:pt>
                <c:pt idx="43730">
                  <c:v>5.29</c:v>
                </c:pt>
                <c:pt idx="43731">
                  <c:v>5.3</c:v>
                </c:pt>
                <c:pt idx="43732">
                  <c:v>5.31</c:v>
                </c:pt>
                <c:pt idx="43733">
                  <c:v>5.32</c:v>
                </c:pt>
                <c:pt idx="43734">
                  <c:v>5.33</c:v>
                </c:pt>
                <c:pt idx="43735">
                  <c:v>5.34</c:v>
                </c:pt>
                <c:pt idx="43736">
                  <c:v>5.34</c:v>
                </c:pt>
                <c:pt idx="43737">
                  <c:v>5.35</c:v>
                </c:pt>
                <c:pt idx="43738">
                  <c:v>5.36</c:v>
                </c:pt>
                <c:pt idx="43739">
                  <c:v>5.37</c:v>
                </c:pt>
                <c:pt idx="43740">
                  <c:v>5.38</c:v>
                </c:pt>
                <c:pt idx="43741">
                  <c:v>5.39</c:v>
                </c:pt>
                <c:pt idx="43742">
                  <c:v>5.39</c:v>
                </c:pt>
                <c:pt idx="43743">
                  <c:v>5.4</c:v>
                </c:pt>
                <c:pt idx="43744">
                  <c:v>5.41</c:v>
                </c:pt>
                <c:pt idx="43745">
                  <c:v>5.41</c:v>
                </c:pt>
                <c:pt idx="43746">
                  <c:v>5.42</c:v>
                </c:pt>
                <c:pt idx="43747">
                  <c:v>5.43</c:v>
                </c:pt>
                <c:pt idx="43748">
                  <c:v>5.43</c:v>
                </c:pt>
                <c:pt idx="43749">
                  <c:v>5.44</c:v>
                </c:pt>
                <c:pt idx="43750">
                  <c:v>5.44</c:v>
                </c:pt>
                <c:pt idx="43751">
                  <c:v>5.45</c:v>
                </c:pt>
                <c:pt idx="43752">
                  <c:v>5.46</c:v>
                </c:pt>
                <c:pt idx="43753">
                  <c:v>5.47</c:v>
                </c:pt>
                <c:pt idx="43754">
                  <c:v>5.47</c:v>
                </c:pt>
                <c:pt idx="43755">
                  <c:v>5.48</c:v>
                </c:pt>
                <c:pt idx="43756">
                  <c:v>5.48</c:v>
                </c:pt>
                <c:pt idx="43757">
                  <c:v>5.48</c:v>
                </c:pt>
                <c:pt idx="43758">
                  <c:v>5.48</c:v>
                </c:pt>
                <c:pt idx="43759">
                  <c:v>5.49</c:v>
                </c:pt>
                <c:pt idx="43760">
                  <c:v>5.5</c:v>
                </c:pt>
                <c:pt idx="43761">
                  <c:v>5.5</c:v>
                </c:pt>
                <c:pt idx="43762">
                  <c:v>5.5</c:v>
                </c:pt>
                <c:pt idx="43763">
                  <c:v>5.5</c:v>
                </c:pt>
                <c:pt idx="43764">
                  <c:v>5.5</c:v>
                </c:pt>
                <c:pt idx="43765">
                  <c:v>5.5</c:v>
                </c:pt>
                <c:pt idx="43766">
                  <c:v>5.52</c:v>
                </c:pt>
                <c:pt idx="43767">
                  <c:v>5.51</c:v>
                </c:pt>
                <c:pt idx="43768">
                  <c:v>5.52</c:v>
                </c:pt>
                <c:pt idx="43769">
                  <c:v>5.52</c:v>
                </c:pt>
                <c:pt idx="43770">
                  <c:v>5.52</c:v>
                </c:pt>
                <c:pt idx="43771">
                  <c:v>5.52</c:v>
                </c:pt>
                <c:pt idx="43772">
                  <c:v>5.53</c:v>
                </c:pt>
                <c:pt idx="43773">
                  <c:v>5.53</c:v>
                </c:pt>
                <c:pt idx="43774">
                  <c:v>5.53</c:v>
                </c:pt>
                <c:pt idx="43775">
                  <c:v>5.53</c:v>
                </c:pt>
                <c:pt idx="43776">
                  <c:v>5.53</c:v>
                </c:pt>
                <c:pt idx="43777">
                  <c:v>5.53</c:v>
                </c:pt>
                <c:pt idx="43778">
                  <c:v>5.53</c:v>
                </c:pt>
                <c:pt idx="43779">
                  <c:v>5.53</c:v>
                </c:pt>
                <c:pt idx="43780">
                  <c:v>5.53</c:v>
                </c:pt>
                <c:pt idx="43781">
                  <c:v>5.53</c:v>
                </c:pt>
                <c:pt idx="43782">
                  <c:v>5.53</c:v>
                </c:pt>
                <c:pt idx="43783">
                  <c:v>5.53</c:v>
                </c:pt>
                <c:pt idx="43784">
                  <c:v>5.53</c:v>
                </c:pt>
                <c:pt idx="43785">
                  <c:v>5.53</c:v>
                </c:pt>
                <c:pt idx="43786">
                  <c:v>5.53</c:v>
                </c:pt>
                <c:pt idx="43787">
                  <c:v>5.53</c:v>
                </c:pt>
                <c:pt idx="43788">
                  <c:v>5.53</c:v>
                </c:pt>
                <c:pt idx="43789">
                  <c:v>5.53</c:v>
                </c:pt>
                <c:pt idx="43790">
                  <c:v>5.53</c:v>
                </c:pt>
                <c:pt idx="43791">
                  <c:v>5.52</c:v>
                </c:pt>
                <c:pt idx="43792">
                  <c:v>5.53</c:v>
                </c:pt>
                <c:pt idx="43793">
                  <c:v>5.53</c:v>
                </c:pt>
                <c:pt idx="43794">
                  <c:v>5.52</c:v>
                </c:pt>
                <c:pt idx="43795">
                  <c:v>5.52</c:v>
                </c:pt>
                <c:pt idx="43796">
                  <c:v>5.52</c:v>
                </c:pt>
                <c:pt idx="43797">
                  <c:v>5.52</c:v>
                </c:pt>
                <c:pt idx="43798">
                  <c:v>5.52</c:v>
                </c:pt>
                <c:pt idx="43799">
                  <c:v>5.52</c:v>
                </c:pt>
                <c:pt idx="43800">
                  <c:v>5.52</c:v>
                </c:pt>
                <c:pt idx="43801">
                  <c:v>5.52</c:v>
                </c:pt>
                <c:pt idx="43802">
                  <c:v>5.5</c:v>
                </c:pt>
                <c:pt idx="43803">
                  <c:v>5.5</c:v>
                </c:pt>
                <c:pt idx="43804">
                  <c:v>5.51</c:v>
                </c:pt>
                <c:pt idx="43805">
                  <c:v>5.51</c:v>
                </c:pt>
                <c:pt idx="43806">
                  <c:v>5.5</c:v>
                </c:pt>
                <c:pt idx="43807">
                  <c:v>5.5</c:v>
                </c:pt>
                <c:pt idx="43808">
                  <c:v>5.5</c:v>
                </c:pt>
                <c:pt idx="43809">
                  <c:v>5.49</c:v>
                </c:pt>
                <c:pt idx="43810">
                  <c:v>5.49</c:v>
                </c:pt>
                <c:pt idx="43811">
                  <c:v>5.49</c:v>
                </c:pt>
                <c:pt idx="43812">
                  <c:v>5.49</c:v>
                </c:pt>
                <c:pt idx="43813">
                  <c:v>5.49</c:v>
                </c:pt>
                <c:pt idx="43814">
                  <c:v>5.48</c:v>
                </c:pt>
                <c:pt idx="43815">
                  <c:v>5.48</c:v>
                </c:pt>
                <c:pt idx="43816">
                  <c:v>5.48</c:v>
                </c:pt>
                <c:pt idx="43817">
                  <c:v>5.47</c:v>
                </c:pt>
                <c:pt idx="43818">
                  <c:v>5.47</c:v>
                </c:pt>
                <c:pt idx="43819">
                  <c:v>5.47</c:v>
                </c:pt>
                <c:pt idx="43820">
                  <c:v>5.47</c:v>
                </c:pt>
                <c:pt idx="43821">
                  <c:v>5.47</c:v>
                </c:pt>
                <c:pt idx="43822">
                  <c:v>5.47</c:v>
                </c:pt>
                <c:pt idx="43823">
                  <c:v>5.46</c:v>
                </c:pt>
                <c:pt idx="43824">
                  <c:v>5.46</c:v>
                </c:pt>
                <c:pt idx="43825">
                  <c:v>5.45</c:v>
                </c:pt>
                <c:pt idx="43826">
                  <c:v>5.45</c:v>
                </c:pt>
                <c:pt idx="43827">
                  <c:v>5.45</c:v>
                </c:pt>
                <c:pt idx="43828">
                  <c:v>5.45</c:v>
                </c:pt>
                <c:pt idx="43829">
                  <c:v>5.45</c:v>
                </c:pt>
                <c:pt idx="43830">
                  <c:v>5.44</c:v>
                </c:pt>
                <c:pt idx="43831">
                  <c:v>5.44</c:v>
                </c:pt>
                <c:pt idx="43832">
                  <c:v>5.44</c:v>
                </c:pt>
                <c:pt idx="43833">
                  <c:v>5.44</c:v>
                </c:pt>
                <c:pt idx="43834">
                  <c:v>5.44</c:v>
                </c:pt>
                <c:pt idx="43835">
                  <c:v>5.44</c:v>
                </c:pt>
                <c:pt idx="43836">
                  <c:v>5.44</c:v>
                </c:pt>
                <c:pt idx="43837">
                  <c:v>5.44</c:v>
                </c:pt>
                <c:pt idx="43838">
                  <c:v>5.44</c:v>
                </c:pt>
                <c:pt idx="43839">
                  <c:v>5.44</c:v>
                </c:pt>
                <c:pt idx="43840">
                  <c:v>5.44</c:v>
                </c:pt>
                <c:pt idx="43841">
                  <c:v>5.44</c:v>
                </c:pt>
                <c:pt idx="43842">
                  <c:v>5.44</c:v>
                </c:pt>
                <c:pt idx="43843">
                  <c:v>5.44</c:v>
                </c:pt>
                <c:pt idx="43844">
                  <c:v>5.44</c:v>
                </c:pt>
                <c:pt idx="43845">
                  <c:v>5.45</c:v>
                </c:pt>
                <c:pt idx="43846">
                  <c:v>5.44</c:v>
                </c:pt>
                <c:pt idx="43847">
                  <c:v>5.44</c:v>
                </c:pt>
                <c:pt idx="43848">
                  <c:v>5.44</c:v>
                </c:pt>
                <c:pt idx="43849">
                  <c:v>5.44</c:v>
                </c:pt>
                <c:pt idx="43850">
                  <c:v>5.44</c:v>
                </c:pt>
                <c:pt idx="43851">
                  <c:v>5.45</c:v>
                </c:pt>
                <c:pt idx="43852">
                  <c:v>5.45</c:v>
                </c:pt>
                <c:pt idx="43853">
                  <c:v>5.46</c:v>
                </c:pt>
                <c:pt idx="43854">
                  <c:v>5.46</c:v>
                </c:pt>
                <c:pt idx="43855">
                  <c:v>5.46</c:v>
                </c:pt>
                <c:pt idx="43856">
                  <c:v>5.47</c:v>
                </c:pt>
                <c:pt idx="43857">
                  <c:v>5.47</c:v>
                </c:pt>
                <c:pt idx="43858">
                  <c:v>5.48</c:v>
                </c:pt>
                <c:pt idx="43859">
                  <c:v>5.48</c:v>
                </c:pt>
                <c:pt idx="43860">
                  <c:v>5.48</c:v>
                </c:pt>
                <c:pt idx="43861">
                  <c:v>5.49</c:v>
                </c:pt>
                <c:pt idx="43862">
                  <c:v>5.51</c:v>
                </c:pt>
                <c:pt idx="43863">
                  <c:v>5.5</c:v>
                </c:pt>
                <c:pt idx="43864">
                  <c:v>5.5</c:v>
                </c:pt>
                <c:pt idx="43865">
                  <c:v>5.52</c:v>
                </c:pt>
                <c:pt idx="43866">
                  <c:v>5.51</c:v>
                </c:pt>
                <c:pt idx="43867">
                  <c:v>5.52</c:v>
                </c:pt>
                <c:pt idx="43868">
                  <c:v>5.52</c:v>
                </c:pt>
                <c:pt idx="43869">
                  <c:v>5.53</c:v>
                </c:pt>
                <c:pt idx="43870">
                  <c:v>5.53</c:v>
                </c:pt>
                <c:pt idx="43871">
                  <c:v>5.54</c:v>
                </c:pt>
                <c:pt idx="43872">
                  <c:v>5.54</c:v>
                </c:pt>
                <c:pt idx="43873">
                  <c:v>5.54</c:v>
                </c:pt>
                <c:pt idx="43874">
                  <c:v>5.55</c:v>
                </c:pt>
                <c:pt idx="43875">
                  <c:v>5.55</c:v>
                </c:pt>
                <c:pt idx="43876">
                  <c:v>5.55</c:v>
                </c:pt>
                <c:pt idx="43877">
                  <c:v>5.55</c:v>
                </c:pt>
                <c:pt idx="43878">
                  <c:v>5.56</c:v>
                </c:pt>
                <c:pt idx="43879">
                  <c:v>5.57</c:v>
                </c:pt>
                <c:pt idx="43880">
                  <c:v>5.57</c:v>
                </c:pt>
                <c:pt idx="43881">
                  <c:v>5.58</c:v>
                </c:pt>
                <c:pt idx="43882">
                  <c:v>5.58</c:v>
                </c:pt>
                <c:pt idx="43883">
                  <c:v>5.59</c:v>
                </c:pt>
                <c:pt idx="43884">
                  <c:v>5.58</c:v>
                </c:pt>
                <c:pt idx="43885">
                  <c:v>5.6</c:v>
                </c:pt>
                <c:pt idx="43886">
                  <c:v>5.6</c:v>
                </c:pt>
                <c:pt idx="43887">
                  <c:v>5.6</c:v>
                </c:pt>
                <c:pt idx="43888">
                  <c:v>5.6</c:v>
                </c:pt>
                <c:pt idx="43889">
                  <c:v>5.61</c:v>
                </c:pt>
                <c:pt idx="43890">
                  <c:v>5.62</c:v>
                </c:pt>
                <c:pt idx="43891">
                  <c:v>5.62</c:v>
                </c:pt>
                <c:pt idx="43892">
                  <c:v>5.63</c:v>
                </c:pt>
                <c:pt idx="43893">
                  <c:v>5.63</c:v>
                </c:pt>
                <c:pt idx="43894">
                  <c:v>5.65</c:v>
                </c:pt>
                <c:pt idx="43895">
                  <c:v>5.65</c:v>
                </c:pt>
                <c:pt idx="43896">
                  <c:v>5.66</c:v>
                </c:pt>
                <c:pt idx="43897">
                  <c:v>5.66</c:v>
                </c:pt>
                <c:pt idx="43898">
                  <c:v>5.66</c:v>
                </c:pt>
                <c:pt idx="43899">
                  <c:v>5.67</c:v>
                </c:pt>
                <c:pt idx="43900">
                  <c:v>5.67</c:v>
                </c:pt>
                <c:pt idx="43901">
                  <c:v>5.68</c:v>
                </c:pt>
                <c:pt idx="43902">
                  <c:v>5.68</c:v>
                </c:pt>
                <c:pt idx="43903">
                  <c:v>5.69</c:v>
                </c:pt>
                <c:pt idx="43904">
                  <c:v>5.69</c:v>
                </c:pt>
                <c:pt idx="43905">
                  <c:v>5.69</c:v>
                </c:pt>
                <c:pt idx="43906">
                  <c:v>5.7</c:v>
                </c:pt>
                <c:pt idx="43907">
                  <c:v>5.7</c:v>
                </c:pt>
                <c:pt idx="43908">
                  <c:v>5.71</c:v>
                </c:pt>
                <c:pt idx="43909">
                  <c:v>5.71</c:v>
                </c:pt>
                <c:pt idx="43910">
                  <c:v>5.73</c:v>
                </c:pt>
                <c:pt idx="43911">
                  <c:v>5.72</c:v>
                </c:pt>
                <c:pt idx="43912">
                  <c:v>5.73</c:v>
                </c:pt>
                <c:pt idx="43913">
                  <c:v>5.74</c:v>
                </c:pt>
                <c:pt idx="43914">
                  <c:v>5.74</c:v>
                </c:pt>
                <c:pt idx="43915">
                  <c:v>5.74</c:v>
                </c:pt>
                <c:pt idx="43916">
                  <c:v>5.74</c:v>
                </c:pt>
                <c:pt idx="43917">
                  <c:v>5.75</c:v>
                </c:pt>
                <c:pt idx="43918">
                  <c:v>5.75</c:v>
                </c:pt>
                <c:pt idx="43919">
                  <c:v>5.76</c:v>
                </c:pt>
                <c:pt idx="43920">
                  <c:v>5.76</c:v>
                </c:pt>
                <c:pt idx="43921">
                  <c:v>5.77</c:v>
                </c:pt>
                <c:pt idx="43922">
                  <c:v>5.77</c:v>
                </c:pt>
                <c:pt idx="43923">
                  <c:v>5.78</c:v>
                </c:pt>
                <c:pt idx="43924">
                  <c:v>5.78</c:v>
                </c:pt>
                <c:pt idx="43925">
                  <c:v>5.78</c:v>
                </c:pt>
                <c:pt idx="43926">
                  <c:v>5.78</c:v>
                </c:pt>
                <c:pt idx="43927">
                  <c:v>5.79</c:v>
                </c:pt>
                <c:pt idx="43928">
                  <c:v>5.79</c:v>
                </c:pt>
                <c:pt idx="43929">
                  <c:v>5.79</c:v>
                </c:pt>
                <c:pt idx="43930">
                  <c:v>5.8</c:v>
                </c:pt>
                <c:pt idx="43931">
                  <c:v>5.8</c:v>
                </c:pt>
                <c:pt idx="43932">
                  <c:v>5.8</c:v>
                </c:pt>
                <c:pt idx="43933">
                  <c:v>5.8</c:v>
                </c:pt>
                <c:pt idx="43934">
                  <c:v>5.8</c:v>
                </c:pt>
                <c:pt idx="43935">
                  <c:v>5.81</c:v>
                </c:pt>
                <c:pt idx="43936">
                  <c:v>5.81</c:v>
                </c:pt>
                <c:pt idx="43937">
                  <c:v>5.81</c:v>
                </c:pt>
                <c:pt idx="43938">
                  <c:v>5.82</c:v>
                </c:pt>
                <c:pt idx="43939">
                  <c:v>5.82</c:v>
                </c:pt>
                <c:pt idx="43940">
                  <c:v>5.82</c:v>
                </c:pt>
                <c:pt idx="43941">
                  <c:v>5.83</c:v>
                </c:pt>
                <c:pt idx="43942">
                  <c:v>5.82</c:v>
                </c:pt>
                <c:pt idx="43943">
                  <c:v>5.82</c:v>
                </c:pt>
                <c:pt idx="43944">
                  <c:v>5.83</c:v>
                </c:pt>
                <c:pt idx="43945">
                  <c:v>5.83</c:v>
                </c:pt>
                <c:pt idx="43946">
                  <c:v>5.83</c:v>
                </c:pt>
                <c:pt idx="43947">
                  <c:v>5.84</c:v>
                </c:pt>
                <c:pt idx="43948">
                  <c:v>5.84</c:v>
                </c:pt>
                <c:pt idx="43949">
                  <c:v>5.84</c:v>
                </c:pt>
                <c:pt idx="43950">
                  <c:v>5.84</c:v>
                </c:pt>
                <c:pt idx="43951">
                  <c:v>5.84</c:v>
                </c:pt>
                <c:pt idx="43952">
                  <c:v>5.84</c:v>
                </c:pt>
                <c:pt idx="43953">
                  <c:v>5.84</c:v>
                </c:pt>
                <c:pt idx="43954">
                  <c:v>5.85</c:v>
                </c:pt>
                <c:pt idx="43955">
                  <c:v>5.85</c:v>
                </c:pt>
                <c:pt idx="43956">
                  <c:v>5.84</c:v>
                </c:pt>
                <c:pt idx="43957">
                  <c:v>5.84</c:v>
                </c:pt>
                <c:pt idx="43958">
                  <c:v>5.85</c:v>
                </c:pt>
                <c:pt idx="43959">
                  <c:v>5.84</c:v>
                </c:pt>
                <c:pt idx="43960">
                  <c:v>5.84</c:v>
                </c:pt>
                <c:pt idx="43961">
                  <c:v>5.84</c:v>
                </c:pt>
                <c:pt idx="43962">
                  <c:v>5.85</c:v>
                </c:pt>
                <c:pt idx="43963">
                  <c:v>5.84</c:v>
                </c:pt>
                <c:pt idx="43964">
                  <c:v>5.85</c:v>
                </c:pt>
                <c:pt idx="43965">
                  <c:v>5.85</c:v>
                </c:pt>
                <c:pt idx="43966">
                  <c:v>5.85</c:v>
                </c:pt>
                <c:pt idx="43967">
                  <c:v>5.85</c:v>
                </c:pt>
                <c:pt idx="43968">
                  <c:v>5.85</c:v>
                </c:pt>
                <c:pt idx="43969">
                  <c:v>5.85</c:v>
                </c:pt>
                <c:pt idx="43970">
                  <c:v>5.85</c:v>
                </c:pt>
                <c:pt idx="43971">
                  <c:v>5.85</c:v>
                </c:pt>
                <c:pt idx="43972">
                  <c:v>5.85</c:v>
                </c:pt>
                <c:pt idx="43973">
                  <c:v>5.85</c:v>
                </c:pt>
                <c:pt idx="43974">
                  <c:v>5.85</c:v>
                </c:pt>
                <c:pt idx="43975">
                  <c:v>5.84</c:v>
                </c:pt>
                <c:pt idx="43976">
                  <c:v>5.85</c:v>
                </c:pt>
                <c:pt idx="43977">
                  <c:v>5.85</c:v>
                </c:pt>
                <c:pt idx="43978">
                  <c:v>5.85</c:v>
                </c:pt>
                <c:pt idx="43979">
                  <c:v>5.85</c:v>
                </c:pt>
                <c:pt idx="43980">
                  <c:v>5.85</c:v>
                </c:pt>
                <c:pt idx="43981">
                  <c:v>5.85</c:v>
                </c:pt>
                <c:pt idx="43982">
                  <c:v>5.85</c:v>
                </c:pt>
                <c:pt idx="43983">
                  <c:v>5.85</c:v>
                </c:pt>
                <c:pt idx="43984">
                  <c:v>5.85</c:v>
                </c:pt>
                <c:pt idx="43985">
                  <c:v>5.85</c:v>
                </c:pt>
                <c:pt idx="43986">
                  <c:v>5.85</c:v>
                </c:pt>
                <c:pt idx="43987">
                  <c:v>5.86</c:v>
                </c:pt>
                <c:pt idx="43988">
                  <c:v>5.86</c:v>
                </c:pt>
                <c:pt idx="43989">
                  <c:v>5.86</c:v>
                </c:pt>
                <c:pt idx="43990">
                  <c:v>5.86</c:v>
                </c:pt>
                <c:pt idx="43991">
                  <c:v>5.87</c:v>
                </c:pt>
                <c:pt idx="43992">
                  <c:v>5.87</c:v>
                </c:pt>
                <c:pt idx="43993">
                  <c:v>5.88</c:v>
                </c:pt>
                <c:pt idx="43994">
                  <c:v>5.88</c:v>
                </c:pt>
                <c:pt idx="43995">
                  <c:v>5.88</c:v>
                </c:pt>
                <c:pt idx="43996">
                  <c:v>5.88</c:v>
                </c:pt>
                <c:pt idx="43997">
                  <c:v>5.88</c:v>
                </c:pt>
                <c:pt idx="43998">
                  <c:v>5.88</c:v>
                </c:pt>
                <c:pt idx="43999">
                  <c:v>5.87</c:v>
                </c:pt>
                <c:pt idx="44000">
                  <c:v>5.88</c:v>
                </c:pt>
                <c:pt idx="44001">
                  <c:v>5.88</c:v>
                </c:pt>
                <c:pt idx="44002">
                  <c:v>5.88</c:v>
                </c:pt>
                <c:pt idx="44003">
                  <c:v>5.88</c:v>
                </c:pt>
                <c:pt idx="44004">
                  <c:v>5.88</c:v>
                </c:pt>
                <c:pt idx="44005">
                  <c:v>5.88</c:v>
                </c:pt>
                <c:pt idx="44006">
                  <c:v>5.88</c:v>
                </c:pt>
                <c:pt idx="44007">
                  <c:v>5.88</c:v>
                </c:pt>
                <c:pt idx="44008">
                  <c:v>5.88</c:v>
                </c:pt>
                <c:pt idx="44009">
                  <c:v>5.87</c:v>
                </c:pt>
                <c:pt idx="44010">
                  <c:v>5.88</c:v>
                </c:pt>
                <c:pt idx="44011">
                  <c:v>5.88</c:v>
                </c:pt>
                <c:pt idx="44012">
                  <c:v>5.87</c:v>
                </c:pt>
                <c:pt idx="44013">
                  <c:v>5.88</c:v>
                </c:pt>
                <c:pt idx="44014">
                  <c:v>5.87</c:v>
                </c:pt>
                <c:pt idx="44015">
                  <c:v>5.87</c:v>
                </c:pt>
                <c:pt idx="44016">
                  <c:v>5.87</c:v>
                </c:pt>
                <c:pt idx="44017">
                  <c:v>5.87</c:v>
                </c:pt>
                <c:pt idx="44018">
                  <c:v>5.87</c:v>
                </c:pt>
                <c:pt idx="44019">
                  <c:v>5.87</c:v>
                </c:pt>
                <c:pt idx="44020">
                  <c:v>5.87</c:v>
                </c:pt>
                <c:pt idx="44021">
                  <c:v>5.87</c:v>
                </c:pt>
                <c:pt idx="44022">
                  <c:v>5.87</c:v>
                </c:pt>
                <c:pt idx="44023">
                  <c:v>5.87</c:v>
                </c:pt>
                <c:pt idx="44024">
                  <c:v>5.87</c:v>
                </c:pt>
                <c:pt idx="44025">
                  <c:v>5.87</c:v>
                </c:pt>
                <c:pt idx="44026">
                  <c:v>5.87</c:v>
                </c:pt>
                <c:pt idx="44027">
                  <c:v>5.87</c:v>
                </c:pt>
                <c:pt idx="44028">
                  <c:v>5.87</c:v>
                </c:pt>
                <c:pt idx="44029">
                  <c:v>5.87</c:v>
                </c:pt>
                <c:pt idx="44030">
                  <c:v>5.87</c:v>
                </c:pt>
                <c:pt idx="44031">
                  <c:v>5.87</c:v>
                </c:pt>
                <c:pt idx="44032">
                  <c:v>5.87</c:v>
                </c:pt>
                <c:pt idx="44033">
                  <c:v>5.87</c:v>
                </c:pt>
                <c:pt idx="44034">
                  <c:v>5.87</c:v>
                </c:pt>
                <c:pt idx="44035">
                  <c:v>5.87</c:v>
                </c:pt>
                <c:pt idx="44036">
                  <c:v>5.87</c:v>
                </c:pt>
                <c:pt idx="44037">
                  <c:v>5.87</c:v>
                </c:pt>
                <c:pt idx="44038">
                  <c:v>5.87</c:v>
                </c:pt>
                <c:pt idx="44039">
                  <c:v>5.87</c:v>
                </c:pt>
                <c:pt idx="44040">
                  <c:v>5.87</c:v>
                </c:pt>
                <c:pt idx="44041">
                  <c:v>5.87</c:v>
                </c:pt>
                <c:pt idx="44042">
                  <c:v>5.87</c:v>
                </c:pt>
                <c:pt idx="44043">
                  <c:v>5.87</c:v>
                </c:pt>
                <c:pt idx="44044">
                  <c:v>5.87</c:v>
                </c:pt>
                <c:pt idx="44045">
                  <c:v>5.88</c:v>
                </c:pt>
                <c:pt idx="44046">
                  <c:v>5.88</c:v>
                </c:pt>
                <c:pt idx="44047">
                  <c:v>5.88</c:v>
                </c:pt>
                <c:pt idx="44048">
                  <c:v>5.88</c:v>
                </c:pt>
                <c:pt idx="44049">
                  <c:v>5.88</c:v>
                </c:pt>
                <c:pt idx="44050">
                  <c:v>5.88</c:v>
                </c:pt>
                <c:pt idx="44051">
                  <c:v>5.88</c:v>
                </c:pt>
                <c:pt idx="44052">
                  <c:v>5.88</c:v>
                </c:pt>
                <c:pt idx="44053">
                  <c:v>5.88</c:v>
                </c:pt>
                <c:pt idx="44054">
                  <c:v>5.88</c:v>
                </c:pt>
                <c:pt idx="44055">
                  <c:v>5.88</c:v>
                </c:pt>
                <c:pt idx="44056">
                  <c:v>5.89</c:v>
                </c:pt>
                <c:pt idx="44057">
                  <c:v>5.88</c:v>
                </c:pt>
                <c:pt idx="44058">
                  <c:v>5.88</c:v>
                </c:pt>
                <c:pt idx="44059">
                  <c:v>5.88</c:v>
                </c:pt>
                <c:pt idx="44060">
                  <c:v>5.88</c:v>
                </c:pt>
                <c:pt idx="44061">
                  <c:v>5.9</c:v>
                </c:pt>
                <c:pt idx="44062">
                  <c:v>5.9</c:v>
                </c:pt>
                <c:pt idx="44063">
                  <c:v>5.9</c:v>
                </c:pt>
                <c:pt idx="44064">
                  <c:v>5.9</c:v>
                </c:pt>
                <c:pt idx="44065">
                  <c:v>5.91</c:v>
                </c:pt>
                <c:pt idx="44066">
                  <c:v>5.91</c:v>
                </c:pt>
                <c:pt idx="44067">
                  <c:v>5.9</c:v>
                </c:pt>
                <c:pt idx="44068">
                  <c:v>5.91</c:v>
                </c:pt>
                <c:pt idx="44069">
                  <c:v>5.91</c:v>
                </c:pt>
                <c:pt idx="44070">
                  <c:v>5.91</c:v>
                </c:pt>
                <c:pt idx="44071">
                  <c:v>5.91</c:v>
                </c:pt>
                <c:pt idx="44072">
                  <c:v>5.91</c:v>
                </c:pt>
                <c:pt idx="44073">
                  <c:v>5.91</c:v>
                </c:pt>
                <c:pt idx="44074">
                  <c:v>5.92</c:v>
                </c:pt>
                <c:pt idx="44075">
                  <c:v>5.93</c:v>
                </c:pt>
                <c:pt idx="44076">
                  <c:v>5.93</c:v>
                </c:pt>
                <c:pt idx="44077">
                  <c:v>5.93</c:v>
                </c:pt>
                <c:pt idx="44078">
                  <c:v>5.93</c:v>
                </c:pt>
                <c:pt idx="44079">
                  <c:v>5.94</c:v>
                </c:pt>
                <c:pt idx="44080">
                  <c:v>5.94</c:v>
                </c:pt>
                <c:pt idx="44081">
                  <c:v>5.94</c:v>
                </c:pt>
                <c:pt idx="44082">
                  <c:v>5.95</c:v>
                </c:pt>
                <c:pt idx="44083">
                  <c:v>5.95</c:v>
                </c:pt>
                <c:pt idx="44084">
                  <c:v>5.96</c:v>
                </c:pt>
                <c:pt idx="44085">
                  <c:v>5.96</c:v>
                </c:pt>
                <c:pt idx="44086">
                  <c:v>5.97</c:v>
                </c:pt>
                <c:pt idx="44087">
                  <c:v>5.97</c:v>
                </c:pt>
                <c:pt idx="44088">
                  <c:v>5.97</c:v>
                </c:pt>
                <c:pt idx="44089">
                  <c:v>5.97</c:v>
                </c:pt>
                <c:pt idx="44090">
                  <c:v>5.98</c:v>
                </c:pt>
                <c:pt idx="44091">
                  <c:v>5.98</c:v>
                </c:pt>
                <c:pt idx="44092">
                  <c:v>5.99</c:v>
                </c:pt>
                <c:pt idx="44093">
                  <c:v>6</c:v>
                </c:pt>
                <c:pt idx="44094">
                  <c:v>6</c:v>
                </c:pt>
                <c:pt idx="44095">
                  <c:v>6.01</c:v>
                </c:pt>
                <c:pt idx="44096">
                  <c:v>6.01</c:v>
                </c:pt>
                <c:pt idx="44097">
                  <c:v>6.01</c:v>
                </c:pt>
                <c:pt idx="44098">
                  <c:v>6.02</c:v>
                </c:pt>
                <c:pt idx="44099">
                  <c:v>6.02</c:v>
                </c:pt>
                <c:pt idx="44100">
                  <c:v>6.03</c:v>
                </c:pt>
                <c:pt idx="44101">
                  <c:v>6.03</c:v>
                </c:pt>
                <c:pt idx="44102">
                  <c:v>6.03</c:v>
                </c:pt>
                <c:pt idx="44103">
                  <c:v>6.04</c:v>
                </c:pt>
                <c:pt idx="44104">
                  <c:v>6.04</c:v>
                </c:pt>
                <c:pt idx="44105">
                  <c:v>6.05</c:v>
                </c:pt>
                <c:pt idx="44106">
                  <c:v>6.05</c:v>
                </c:pt>
                <c:pt idx="44107">
                  <c:v>6.06</c:v>
                </c:pt>
                <c:pt idx="44108">
                  <c:v>6.06</c:v>
                </c:pt>
                <c:pt idx="44109">
                  <c:v>6.07</c:v>
                </c:pt>
                <c:pt idx="44110">
                  <c:v>6.08</c:v>
                </c:pt>
                <c:pt idx="44111">
                  <c:v>6.08</c:v>
                </c:pt>
                <c:pt idx="44112">
                  <c:v>6.09</c:v>
                </c:pt>
                <c:pt idx="44113">
                  <c:v>6.09</c:v>
                </c:pt>
                <c:pt idx="44114">
                  <c:v>6.09</c:v>
                </c:pt>
                <c:pt idx="44115">
                  <c:v>6.09</c:v>
                </c:pt>
                <c:pt idx="44116">
                  <c:v>6.1</c:v>
                </c:pt>
                <c:pt idx="44117">
                  <c:v>6.1</c:v>
                </c:pt>
                <c:pt idx="44118">
                  <c:v>6.11</c:v>
                </c:pt>
                <c:pt idx="44119">
                  <c:v>6.11</c:v>
                </c:pt>
                <c:pt idx="44120">
                  <c:v>6.14</c:v>
                </c:pt>
                <c:pt idx="44121">
                  <c:v>6.15</c:v>
                </c:pt>
                <c:pt idx="44122">
                  <c:v>6.15</c:v>
                </c:pt>
                <c:pt idx="44123">
                  <c:v>6.15</c:v>
                </c:pt>
                <c:pt idx="44124">
                  <c:v>6.15</c:v>
                </c:pt>
                <c:pt idx="44125">
                  <c:v>6.16</c:v>
                </c:pt>
                <c:pt idx="44126">
                  <c:v>6.17</c:v>
                </c:pt>
                <c:pt idx="44127">
                  <c:v>6.19</c:v>
                </c:pt>
                <c:pt idx="44128">
                  <c:v>6.19</c:v>
                </c:pt>
                <c:pt idx="44129">
                  <c:v>6.2</c:v>
                </c:pt>
                <c:pt idx="44130">
                  <c:v>6.2</c:v>
                </c:pt>
                <c:pt idx="44131">
                  <c:v>6.2</c:v>
                </c:pt>
                <c:pt idx="44132">
                  <c:v>6.2</c:v>
                </c:pt>
                <c:pt idx="44133">
                  <c:v>6.22</c:v>
                </c:pt>
                <c:pt idx="44134">
                  <c:v>6.22</c:v>
                </c:pt>
                <c:pt idx="44135">
                  <c:v>6.22</c:v>
                </c:pt>
                <c:pt idx="44136">
                  <c:v>6.23</c:v>
                </c:pt>
                <c:pt idx="44137">
                  <c:v>6.24</c:v>
                </c:pt>
                <c:pt idx="44138">
                  <c:v>6.24</c:v>
                </c:pt>
                <c:pt idx="44139">
                  <c:v>6.25</c:v>
                </c:pt>
                <c:pt idx="44140">
                  <c:v>6.25</c:v>
                </c:pt>
                <c:pt idx="44141">
                  <c:v>6.25</c:v>
                </c:pt>
                <c:pt idx="44142">
                  <c:v>6.26</c:v>
                </c:pt>
                <c:pt idx="44143">
                  <c:v>6.27</c:v>
                </c:pt>
                <c:pt idx="44144">
                  <c:v>6.27</c:v>
                </c:pt>
                <c:pt idx="44145">
                  <c:v>6.27</c:v>
                </c:pt>
                <c:pt idx="44146">
                  <c:v>6.28</c:v>
                </c:pt>
                <c:pt idx="44147">
                  <c:v>6.28</c:v>
                </c:pt>
                <c:pt idx="44148">
                  <c:v>6.3</c:v>
                </c:pt>
                <c:pt idx="44149">
                  <c:v>6.3</c:v>
                </c:pt>
                <c:pt idx="44150">
                  <c:v>6.31</c:v>
                </c:pt>
                <c:pt idx="44151">
                  <c:v>6.32</c:v>
                </c:pt>
                <c:pt idx="44152">
                  <c:v>6.32</c:v>
                </c:pt>
                <c:pt idx="44153">
                  <c:v>6.32</c:v>
                </c:pt>
                <c:pt idx="44154">
                  <c:v>6.33</c:v>
                </c:pt>
                <c:pt idx="44155">
                  <c:v>6.34</c:v>
                </c:pt>
                <c:pt idx="44156">
                  <c:v>6.34</c:v>
                </c:pt>
                <c:pt idx="44157">
                  <c:v>6.35</c:v>
                </c:pt>
                <c:pt idx="44158">
                  <c:v>6.35</c:v>
                </c:pt>
                <c:pt idx="44159">
                  <c:v>6.35</c:v>
                </c:pt>
                <c:pt idx="44160">
                  <c:v>6.36</c:v>
                </c:pt>
                <c:pt idx="44161">
                  <c:v>6.37</c:v>
                </c:pt>
                <c:pt idx="44162">
                  <c:v>6.37</c:v>
                </c:pt>
                <c:pt idx="44163">
                  <c:v>6.38</c:v>
                </c:pt>
                <c:pt idx="44164">
                  <c:v>6.39</c:v>
                </c:pt>
                <c:pt idx="44165">
                  <c:v>6.39</c:v>
                </c:pt>
                <c:pt idx="44166">
                  <c:v>6.39</c:v>
                </c:pt>
                <c:pt idx="44167">
                  <c:v>6.4</c:v>
                </c:pt>
                <c:pt idx="44168">
                  <c:v>6.41</c:v>
                </c:pt>
                <c:pt idx="44169">
                  <c:v>6.41</c:v>
                </c:pt>
                <c:pt idx="44170">
                  <c:v>6.41</c:v>
                </c:pt>
                <c:pt idx="44171">
                  <c:v>6.41</c:v>
                </c:pt>
                <c:pt idx="44172">
                  <c:v>6.42</c:v>
                </c:pt>
                <c:pt idx="44173">
                  <c:v>6.42</c:v>
                </c:pt>
                <c:pt idx="44174">
                  <c:v>6.43</c:v>
                </c:pt>
                <c:pt idx="44175">
                  <c:v>6.43</c:v>
                </c:pt>
                <c:pt idx="44176">
                  <c:v>6.44</c:v>
                </c:pt>
                <c:pt idx="44177">
                  <c:v>6.44</c:v>
                </c:pt>
                <c:pt idx="44178">
                  <c:v>6.44</c:v>
                </c:pt>
                <c:pt idx="44179">
                  <c:v>6.44</c:v>
                </c:pt>
                <c:pt idx="44180">
                  <c:v>6.45</c:v>
                </c:pt>
                <c:pt idx="44181">
                  <c:v>6.45</c:v>
                </c:pt>
                <c:pt idx="44182">
                  <c:v>6.46</c:v>
                </c:pt>
                <c:pt idx="44183">
                  <c:v>6.46</c:v>
                </c:pt>
                <c:pt idx="44184">
                  <c:v>6.47</c:v>
                </c:pt>
                <c:pt idx="44185">
                  <c:v>6.47</c:v>
                </c:pt>
                <c:pt idx="44186">
                  <c:v>6.47</c:v>
                </c:pt>
                <c:pt idx="44187">
                  <c:v>6.47</c:v>
                </c:pt>
                <c:pt idx="44188">
                  <c:v>6.47</c:v>
                </c:pt>
                <c:pt idx="44189">
                  <c:v>6.48</c:v>
                </c:pt>
                <c:pt idx="44190">
                  <c:v>6.48</c:v>
                </c:pt>
                <c:pt idx="44191">
                  <c:v>6.48</c:v>
                </c:pt>
                <c:pt idx="44192">
                  <c:v>6.49</c:v>
                </c:pt>
                <c:pt idx="44193">
                  <c:v>6.49</c:v>
                </c:pt>
                <c:pt idx="44194">
                  <c:v>6.49</c:v>
                </c:pt>
                <c:pt idx="44195">
                  <c:v>6.49</c:v>
                </c:pt>
                <c:pt idx="44196">
                  <c:v>6.49</c:v>
                </c:pt>
                <c:pt idx="44197">
                  <c:v>6.5</c:v>
                </c:pt>
                <c:pt idx="44198">
                  <c:v>6.5</c:v>
                </c:pt>
                <c:pt idx="44199">
                  <c:v>6.5</c:v>
                </c:pt>
                <c:pt idx="44200">
                  <c:v>6.5</c:v>
                </c:pt>
                <c:pt idx="44201">
                  <c:v>6.5</c:v>
                </c:pt>
                <c:pt idx="44202">
                  <c:v>6.51</c:v>
                </c:pt>
                <c:pt idx="44203">
                  <c:v>6.51</c:v>
                </c:pt>
                <c:pt idx="44204">
                  <c:v>6.51</c:v>
                </c:pt>
                <c:pt idx="44205">
                  <c:v>6.51</c:v>
                </c:pt>
                <c:pt idx="44206">
                  <c:v>6.51</c:v>
                </c:pt>
                <c:pt idx="44207">
                  <c:v>6.51</c:v>
                </c:pt>
                <c:pt idx="44208">
                  <c:v>6.51</c:v>
                </c:pt>
                <c:pt idx="44209">
                  <c:v>6.51</c:v>
                </c:pt>
                <c:pt idx="44210">
                  <c:v>6.51</c:v>
                </c:pt>
                <c:pt idx="44211">
                  <c:v>6.51</c:v>
                </c:pt>
                <c:pt idx="44212">
                  <c:v>6.51</c:v>
                </c:pt>
                <c:pt idx="44213">
                  <c:v>6.51</c:v>
                </c:pt>
                <c:pt idx="44214">
                  <c:v>6.51</c:v>
                </c:pt>
                <c:pt idx="44215">
                  <c:v>6.51</c:v>
                </c:pt>
                <c:pt idx="44216">
                  <c:v>6.51</c:v>
                </c:pt>
                <c:pt idx="44217">
                  <c:v>6.51</c:v>
                </c:pt>
                <c:pt idx="44218">
                  <c:v>6.51</c:v>
                </c:pt>
                <c:pt idx="44219">
                  <c:v>6.51</c:v>
                </c:pt>
                <c:pt idx="44220">
                  <c:v>6.51</c:v>
                </c:pt>
                <c:pt idx="44221">
                  <c:v>6.51</c:v>
                </c:pt>
                <c:pt idx="44222">
                  <c:v>6.5</c:v>
                </c:pt>
                <c:pt idx="44223">
                  <c:v>6.5</c:v>
                </c:pt>
                <c:pt idx="44224">
                  <c:v>6.5</c:v>
                </c:pt>
                <c:pt idx="44225">
                  <c:v>6.5</c:v>
                </c:pt>
                <c:pt idx="44226">
                  <c:v>6.5</c:v>
                </c:pt>
                <c:pt idx="44227">
                  <c:v>6.5</c:v>
                </c:pt>
                <c:pt idx="44228">
                  <c:v>6.5</c:v>
                </c:pt>
                <c:pt idx="44229">
                  <c:v>6.49</c:v>
                </c:pt>
                <c:pt idx="44230">
                  <c:v>6.49</c:v>
                </c:pt>
                <c:pt idx="44231">
                  <c:v>6.49</c:v>
                </c:pt>
                <c:pt idx="44232">
                  <c:v>6.49</c:v>
                </c:pt>
                <c:pt idx="44233">
                  <c:v>6.49</c:v>
                </c:pt>
                <c:pt idx="44234">
                  <c:v>6.49</c:v>
                </c:pt>
                <c:pt idx="44235">
                  <c:v>6.49</c:v>
                </c:pt>
                <c:pt idx="44236">
                  <c:v>6.49</c:v>
                </c:pt>
                <c:pt idx="44237">
                  <c:v>6.49</c:v>
                </c:pt>
                <c:pt idx="44238">
                  <c:v>6.48</c:v>
                </c:pt>
                <c:pt idx="44239">
                  <c:v>6.48</c:v>
                </c:pt>
                <c:pt idx="44240">
                  <c:v>6.48</c:v>
                </c:pt>
                <c:pt idx="44241">
                  <c:v>6.48</c:v>
                </c:pt>
                <c:pt idx="44242">
                  <c:v>6.48</c:v>
                </c:pt>
                <c:pt idx="44243">
                  <c:v>6.47</c:v>
                </c:pt>
                <c:pt idx="44244">
                  <c:v>6.47</c:v>
                </c:pt>
                <c:pt idx="44245">
                  <c:v>6.47</c:v>
                </c:pt>
                <c:pt idx="44246">
                  <c:v>6.47</c:v>
                </c:pt>
                <c:pt idx="44247">
                  <c:v>6.46</c:v>
                </c:pt>
                <c:pt idx="44248">
                  <c:v>6.47</c:v>
                </c:pt>
                <c:pt idx="44249">
                  <c:v>6.46</c:v>
                </c:pt>
                <c:pt idx="44250">
                  <c:v>6.46</c:v>
                </c:pt>
                <c:pt idx="44251">
                  <c:v>6.46</c:v>
                </c:pt>
                <c:pt idx="44252">
                  <c:v>6.46</c:v>
                </c:pt>
                <c:pt idx="44253">
                  <c:v>6.45</c:v>
                </c:pt>
                <c:pt idx="44254">
                  <c:v>6.45</c:v>
                </c:pt>
                <c:pt idx="44255">
                  <c:v>6.45</c:v>
                </c:pt>
                <c:pt idx="44256">
                  <c:v>6.45</c:v>
                </c:pt>
                <c:pt idx="44257">
                  <c:v>6.45</c:v>
                </c:pt>
                <c:pt idx="44258">
                  <c:v>6.45</c:v>
                </c:pt>
                <c:pt idx="44259">
                  <c:v>6.45</c:v>
                </c:pt>
                <c:pt idx="44260">
                  <c:v>6.44</c:v>
                </c:pt>
                <c:pt idx="44261">
                  <c:v>6.44</c:v>
                </c:pt>
                <c:pt idx="44262">
                  <c:v>6.45</c:v>
                </c:pt>
                <c:pt idx="44263">
                  <c:v>6.44</c:v>
                </c:pt>
                <c:pt idx="44264">
                  <c:v>6.44</c:v>
                </c:pt>
                <c:pt idx="44265">
                  <c:v>6.43</c:v>
                </c:pt>
                <c:pt idx="44266">
                  <c:v>6.43</c:v>
                </c:pt>
                <c:pt idx="44267">
                  <c:v>6.43</c:v>
                </c:pt>
                <c:pt idx="44268">
                  <c:v>6.43</c:v>
                </c:pt>
                <c:pt idx="44269">
                  <c:v>6.42</c:v>
                </c:pt>
                <c:pt idx="44270">
                  <c:v>6.42</c:v>
                </c:pt>
                <c:pt idx="44271">
                  <c:v>6.42</c:v>
                </c:pt>
                <c:pt idx="44272">
                  <c:v>6.42</c:v>
                </c:pt>
                <c:pt idx="44273">
                  <c:v>6.42</c:v>
                </c:pt>
                <c:pt idx="44274">
                  <c:v>6.42</c:v>
                </c:pt>
                <c:pt idx="44275">
                  <c:v>6.42</c:v>
                </c:pt>
                <c:pt idx="44276">
                  <c:v>6.41</c:v>
                </c:pt>
                <c:pt idx="44277">
                  <c:v>6.41</c:v>
                </c:pt>
                <c:pt idx="44278">
                  <c:v>6.41</c:v>
                </c:pt>
                <c:pt idx="44279">
                  <c:v>6.41</c:v>
                </c:pt>
                <c:pt idx="44280">
                  <c:v>6.4</c:v>
                </c:pt>
                <c:pt idx="44281">
                  <c:v>6.4</c:v>
                </c:pt>
                <c:pt idx="44282">
                  <c:v>6.39</c:v>
                </c:pt>
                <c:pt idx="44283">
                  <c:v>6.4</c:v>
                </c:pt>
                <c:pt idx="44284">
                  <c:v>6.39</c:v>
                </c:pt>
                <c:pt idx="44285">
                  <c:v>6.39</c:v>
                </c:pt>
                <c:pt idx="44286">
                  <c:v>6.39</c:v>
                </c:pt>
                <c:pt idx="44287">
                  <c:v>6.39</c:v>
                </c:pt>
                <c:pt idx="44288">
                  <c:v>6.39</c:v>
                </c:pt>
                <c:pt idx="44289">
                  <c:v>6.38</c:v>
                </c:pt>
                <c:pt idx="44290">
                  <c:v>6.38</c:v>
                </c:pt>
                <c:pt idx="44291">
                  <c:v>6.38</c:v>
                </c:pt>
                <c:pt idx="44292">
                  <c:v>6.38</c:v>
                </c:pt>
                <c:pt idx="44293">
                  <c:v>6.37</c:v>
                </c:pt>
                <c:pt idx="44294">
                  <c:v>6.37</c:v>
                </c:pt>
                <c:pt idx="44295">
                  <c:v>6.37</c:v>
                </c:pt>
                <c:pt idx="44296">
                  <c:v>6.36</c:v>
                </c:pt>
                <c:pt idx="44297">
                  <c:v>6.36</c:v>
                </c:pt>
                <c:pt idx="44298">
                  <c:v>6.36</c:v>
                </c:pt>
                <c:pt idx="44299">
                  <c:v>6.35</c:v>
                </c:pt>
                <c:pt idx="44300">
                  <c:v>6.35</c:v>
                </c:pt>
                <c:pt idx="44301">
                  <c:v>6.35</c:v>
                </c:pt>
                <c:pt idx="44302">
                  <c:v>6.35</c:v>
                </c:pt>
                <c:pt idx="44303">
                  <c:v>6.35</c:v>
                </c:pt>
                <c:pt idx="44304">
                  <c:v>6.35</c:v>
                </c:pt>
                <c:pt idx="44305">
                  <c:v>6.35</c:v>
                </c:pt>
                <c:pt idx="44306">
                  <c:v>6.34</c:v>
                </c:pt>
                <c:pt idx="44307">
                  <c:v>6.34</c:v>
                </c:pt>
                <c:pt idx="44308">
                  <c:v>6.34</c:v>
                </c:pt>
                <c:pt idx="44309">
                  <c:v>6.33</c:v>
                </c:pt>
                <c:pt idx="44310">
                  <c:v>6.33</c:v>
                </c:pt>
                <c:pt idx="44311">
                  <c:v>6.33</c:v>
                </c:pt>
                <c:pt idx="44312">
                  <c:v>6.32</c:v>
                </c:pt>
                <c:pt idx="44313">
                  <c:v>6.32</c:v>
                </c:pt>
                <c:pt idx="44314">
                  <c:v>6.31</c:v>
                </c:pt>
                <c:pt idx="44315">
                  <c:v>6.31</c:v>
                </c:pt>
                <c:pt idx="44316">
                  <c:v>6.31</c:v>
                </c:pt>
                <c:pt idx="44317">
                  <c:v>6.31</c:v>
                </c:pt>
                <c:pt idx="44318">
                  <c:v>6.3</c:v>
                </c:pt>
                <c:pt idx="44319">
                  <c:v>6.3</c:v>
                </c:pt>
                <c:pt idx="44320">
                  <c:v>6.3</c:v>
                </c:pt>
                <c:pt idx="44321">
                  <c:v>6.29</c:v>
                </c:pt>
                <c:pt idx="44322">
                  <c:v>6.29</c:v>
                </c:pt>
                <c:pt idx="44323">
                  <c:v>6.29</c:v>
                </c:pt>
                <c:pt idx="44324">
                  <c:v>6.28</c:v>
                </c:pt>
                <c:pt idx="44325">
                  <c:v>6.28</c:v>
                </c:pt>
                <c:pt idx="44326">
                  <c:v>6.28</c:v>
                </c:pt>
                <c:pt idx="44327">
                  <c:v>6.28</c:v>
                </c:pt>
                <c:pt idx="44328">
                  <c:v>6.27</c:v>
                </c:pt>
                <c:pt idx="44329">
                  <c:v>6.27</c:v>
                </c:pt>
                <c:pt idx="44330">
                  <c:v>6.27</c:v>
                </c:pt>
                <c:pt idx="44331">
                  <c:v>6.26</c:v>
                </c:pt>
                <c:pt idx="44332">
                  <c:v>6.26</c:v>
                </c:pt>
                <c:pt idx="44333">
                  <c:v>6.26</c:v>
                </c:pt>
                <c:pt idx="44334">
                  <c:v>6.25</c:v>
                </c:pt>
                <c:pt idx="44335">
                  <c:v>6.25</c:v>
                </c:pt>
                <c:pt idx="44336">
                  <c:v>6.24</c:v>
                </c:pt>
                <c:pt idx="44337">
                  <c:v>6.24</c:v>
                </c:pt>
                <c:pt idx="44338">
                  <c:v>6.23</c:v>
                </c:pt>
                <c:pt idx="44339">
                  <c:v>6.23</c:v>
                </c:pt>
                <c:pt idx="44340">
                  <c:v>6.23</c:v>
                </c:pt>
                <c:pt idx="44341">
                  <c:v>6.23</c:v>
                </c:pt>
                <c:pt idx="44342">
                  <c:v>6.23</c:v>
                </c:pt>
                <c:pt idx="44343">
                  <c:v>6.22</c:v>
                </c:pt>
                <c:pt idx="44344">
                  <c:v>6.22</c:v>
                </c:pt>
                <c:pt idx="44345">
                  <c:v>6.22</c:v>
                </c:pt>
                <c:pt idx="44346">
                  <c:v>6.21</c:v>
                </c:pt>
                <c:pt idx="44347">
                  <c:v>6.21</c:v>
                </c:pt>
                <c:pt idx="44348">
                  <c:v>6.2</c:v>
                </c:pt>
                <c:pt idx="44349">
                  <c:v>6.21</c:v>
                </c:pt>
                <c:pt idx="44350">
                  <c:v>6.2</c:v>
                </c:pt>
                <c:pt idx="44351">
                  <c:v>6.2</c:v>
                </c:pt>
                <c:pt idx="44352">
                  <c:v>6.19</c:v>
                </c:pt>
                <c:pt idx="44353">
                  <c:v>6.19</c:v>
                </c:pt>
                <c:pt idx="44354">
                  <c:v>6.19</c:v>
                </c:pt>
                <c:pt idx="44355">
                  <c:v>6.18</c:v>
                </c:pt>
                <c:pt idx="44356">
                  <c:v>6.18</c:v>
                </c:pt>
                <c:pt idx="44357">
                  <c:v>6.17</c:v>
                </c:pt>
                <c:pt idx="44358">
                  <c:v>6.17</c:v>
                </c:pt>
                <c:pt idx="44359">
                  <c:v>6.16</c:v>
                </c:pt>
                <c:pt idx="44360">
                  <c:v>6.16</c:v>
                </c:pt>
                <c:pt idx="44361">
                  <c:v>6.16</c:v>
                </c:pt>
                <c:pt idx="44362">
                  <c:v>6.15</c:v>
                </c:pt>
                <c:pt idx="44363">
                  <c:v>6.15</c:v>
                </c:pt>
                <c:pt idx="44364">
                  <c:v>6.15</c:v>
                </c:pt>
                <c:pt idx="44365">
                  <c:v>6.14</c:v>
                </c:pt>
                <c:pt idx="44366">
                  <c:v>6.14</c:v>
                </c:pt>
                <c:pt idx="44367">
                  <c:v>6.13</c:v>
                </c:pt>
                <c:pt idx="44368">
                  <c:v>6.13</c:v>
                </c:pt>
                <c:pt idx="44369">
                  <c:v>6.14</c:v>
                </c:pt>
                <c:pt idx="44370">
                  <c:v>6.13</c:v>
                </c:pt>
                <c:pt idx="44371">
                  <c:v>6.13</c:v>
                </c:pt>
                <c:pt idx="44372">
                  <c:v>6.13</c:v>
                </c:pt>
                <c:pt idx="44373">
                  <c:v>6.12</c:v>
                </c:pt>
                <c:pt idx="44374">
                  <c:v>6.12</c:v>
                </c:pt>
                <c:pt idx="44375">
                  <c:v>6.12</c:v>
                </c:pt>
                <c:pt idx="44376">
                  <c:v>6.11</c:v>
                </c:pt>
                <c:pt idx="44377">
                  <c:v>6.12</c:v>
                </c:pt>
                <c:pt idx="44378">
                  <c:v>6.1</c:v>
                </c:pt>
                <c:pt idx="44379">
                  <c:v>6.1</c:v>
                </c:pt>
                <c:pt idx="44380">
                  <c:v>6.1</c:v>
                </c:pt>
                <c:pt idx="44381">
                  <c:v>6.09</c:v>
                </c:pt>
                <c:pt idx="44382">
                  <c:v>6.09</c:v>
                </c:pt>
                <c:pt idx="44383">
                  <c:v>6.09</c:v>
                </c:pt>
                <c:pt idx="44384">
                  <c:v>6.09</c:v>
                </c:pt>
                <c:pt idx="44385">
                  <c:v>6.08</c:v>
                </c:pt>
                <c:pt idx="44386">
                  <c:v>6.08</c:v>
                </c:pt>
                <c:pt idx="44387">
                  <c:v>6.07</c:v>
                </c:pt>
                <c:pt idx="44388">
                  <c:v>6.07</c:v>
                </c:pt>
                <c:pt idx="44389">
                  <c:v>6.07</c:v>
                </c:pt>
                <c:pt idx="44390">
                  <c:v>6.06</c:v>
                </c:pt>
                <c:pt idx="44391">
                  <c:v>6.06</c:v>
                </c:pt>
                <c:pt idx="44392">
                  <c:v>6.05</c:v>
                </c:pt>
                <c:pt idx="44393">
                  <c:v>6.05</c:v>
                </c:pt>
                <c:pt idx="44394">
                  <c:v>6.04</c:v>
                </c:pt>
                <c:pt idx="44395">
                  <c:v>6.03</c:v>
                </c:pt>
                <c:pt idx="44396">
                  <c:v>6.03</c:v>
                </c:pt>
                <c:pt idx="44397">
                  <c:v>6.03</c:v>
                </c:pt>
                <c:pt idx="44398">
                  <c:v>6.03</c:v>
                </c:pt>
                <c:pt idx="44399">
                  <c:v>6.02</c:v>
                </c:pt>
                <c:pt idx="44400">
                  <c:v>6.02</c:v>
                </c:pt>
                <c:pt idx="44401">
                  <c:v>6.01</c:v>
                </c:pt>
                <c:pt idx="44402">
                  <c:v>6</c:v>
                </c:pt>
                <c:pt idx="44403">
                  <c:v>5.99</c:v>
                </c:pt>
                <c:pt idx="44404">
                  <c:v>5.98</c:v>
                </c:pt>
                <c:pt idx="44405">
                  <c:v>5.99</c:v>
                </c:pt>
                <c:pt idx="44406">
                  <c:v>6</c:v>
                </c:pt>
                <c:pt idx="44407">
                  <c:v>5.98</c:v>
                </c:pt>
                <c:pt idx="44408">
                  <c:v>5.98</c:v>
                </c:pt>
                <c:pt idx="44409">
                  <c:v>5.97</c:v>
                </c:pt>
                <c:pt idx="44410">
                  <c:v>5.96</c:v>
                </c:pt>
                <c:pt idx="44411">
                  <c:v>5.96</c:v>
                </c:pt>
                <c:pt idx="44412">
                  <c:v>5.95</c:v>
                </c:pt>
                <c:pt idx="44413">
                  <c:v>5.95</c:v>
                </c:pt>
                <c:pt idx="44414">
                  <c:v>5.95</c:v>
                </c:pt>
                <c:pt idx="44415">
                  <c:v>5.94</c:v>
                </c:pt>
                <c:pt idx="44416">
                  <c:v>5.94</c:v>
                </c:pt>
                <c:pt idx="44417">
                  <c:v>5.93</c:v>
                </c:pt>
                <c:pt idx="44418">
                  <c:v>5.92</c:v>
                </c:pt>
                <c:pt idx="44419">
                  <c:v>5.92</c:v>
                </c:pt>
                <c:pt idx="44420">
                  <c:v>5.91</c:v>
                </c:pt>
                <c:pt idx="44421">
                  <c:v>5.91</c:v>
                </c:pt>
                <c:pt idx="44422">
                  <c:v>5.91</c:v>
                </c:pt>
                <c:pt idx="44423">
                  <c:v>5.9</c:v>
                </c:pt>
                <c:pt idx="44424">
                  <c:v>5.9</c:v>
                </c:pt>
                <c:pt idx="44425">
                  <c:v>5.89</c:v>
                </c:pt>
                <c:pt idx="44426">
                  <c:v>5.89</c:v>
                </c:pt>
                <c:pt idx="44427">
                  <c:v>5.89</c:v>
                </c:pt>
                <c:pt idx="44428">
                  <c:v>5.88</c:v>
                </c:pt>
                <c:pt idx="44429">
                  <c:v>5.88</c:v>
                </c:pt>
                <c:pt idx="44430">
                  <c:v>5.87</c:v>
                </c:pt>
                <c:pt idx="44431">
                  <c:v>5.87</c:v>
                </c:pt>
                <c:pt idx="44432">
                  <c:v>5.86</c:v>
                </c:pt>
                <c:pt idx="44433">
                  <c:v>5.86</c:v>
                </c:pt>
                <c:pt idx="44434">
                  <c:v>5.85</c:v>
                </c:pt>
                <c:pt idx="44435">
                  <c:v>5.85</c:v>
                </c:pt>
                <c:pt idx="44436">
                  <c:v>5.84</c:v>
                </c:pt>
                <c:pt idx="44437">
                  <c:v>5.84</c:v>
                </c:pt>
                <c:pt idx="44438">
                  <c:v>5.84</c:v>
                </c:pt>
                <c:pt idx="44439">
                  <c:v>5.84</c:v>
                </c:pt>
                <c:pt idx="44440">
                  <c:v>5.83</c:v>
                </c:pt>
                <c:pt idx="44441">
                  <c:v>5.82</c:v>
                </c:pt>
                <c:pt idx="44442">
                  <c:v>5.82</c:v>
                </c:pt>
                <c:pt idx="44443">
                  <c:v>5.81</c:v>
                </c:pt>
                <c:pt idx="44444">
                  <c:v>5.81</c:v>
                </c:pt>
                <c:pt idx="44445">
                  <c:v>5.81</c:v>
                </c:pt>
                <c:pt idx="44446">
                  <c:v>5.8</c:v>
                </c:pt>
                <c:pt idx="44447">
                  <c:v>5.8</c:v>
                </c:pt>
                <c:pt idx="44448">
                  <c:v>5.8</c:v>
                </c:pt>
                <c:pt idx="44449">
                  <c:v>5.79</c:v>
                </c:pt>
                <c:pt idx="44450">
                  <c:v>5.79</c:v>
                </c:pt>
                <c:pt idx="44451">
                  <c:v>5.79</c:v>
                </c:pt>
                <c:pt idx="44452">
                  <c:v>5.79</c:v>
                </c:pt>
                <c:pt idx="44453">
                  <c:v>5.79</c:v>
                </c:pt>
                <c:pt idx="44454">
                  <c:v>5.78</c:v>
                </c:pt>
                <c:pt idx="44455">
                  <c:v>5.78</c:v>
                </c:pt>
                <c:pt idx="44456">
                  <c:v>5.77</c:v>
                </c:pt>
                <c:pt idx="44457">
                  <c:v>5.77</c:v>
                </c:pt>
                <c:pt idx="44458">
                  <c:v>5.76</c:v>
                </c:pt>
                <c:pt idx="44459">
                  <c:v>5.76</c:v>
                </c:pt>
                <c:pt idx="44460">
                  <c:v>5.75</c:v>
                </c:pt>
                <c:pt idx="44461">
                  <c:v>5.76</c:v>
                </c:pt>
                <c:pt idx="44462">
                  <c:v>5.75</c:v>
                </c:pt>
                <c:pt idx="44463">
                  <c:v>5.75</c:v>
                </c:pt>
                <c:pt idx="44464">
                  <c:v>5.75</c:v>
                </c:pt>
                <c:pt idx="44465">
                  <c:v>5.74</c:v>
                </c:pt>
                <c:pt idx="44466">
                  <c:v>5.74</c:v>
                </c:pt>
                <c:pt idx="44467">
                  <c:v>5.74</c:v>
                </c:pt>
                <c:pt idx="44468">
                  <c:v>5.74</c:v>
                </c:pt>
                <c:pt idx="44469">
                  <c:v>5.74</c:v>
                </c:pt>
                <c:pt idx="44470">
                  <c:v>5.73</c:v>
                </c:pt>
                <c:pt idx="44471">
                  <c:v>5.73</c:v>
                </c:pt>
                <c:pt idx="44472">
                  <c:v>5.73</c:v>
                </c:pt>
                <c:pt idx="44473">
                  <c:v>5.72</c:v>
                </c:pt>
                <c:pt idx="44474">
                  <c:v>5.72</c:v>
                </c:pt>
                <c:pt idx="44475">
                  <c:v>5.72</c:v>
                </c:pt>
                <c:pt idx="44476">
                  <c:v>5.72</c:v>
                </c:pt>
                <c:pt idx="44477">
                  <c:v>5.72</c:v>
                </c:pt>
                <c:pt idx="44478">
                  <c:v>5.71</c:v>
                </c:pt>
                <c:pt idx="44479">
                  <c:v>5.71</c:v>
                </c:pt>
                <c:pt idx="44480">
                  <c:v>5.71</c:v>
                </c:pt>
                <c:pt idx="44481">
                  <c:v>5.71</c:v>
                </c:pt>
                <c:pt idx="44482">
                  <c:v>5.7</c:v>
                </c:pt>
                <c:pt idx="44483">
                  <c:v>5.7</c:v>
                </c:pt>
                <c:pt idx="44484">
                  <c:v>5.7</c:v>
                </c:pt>
                <c:pt idx="44485">
                  <c:v>5.7</c:v>
                </c:pt>
                <c:pt idx="44486">
                  <c:v>5.69</c:v>
                </c:pt>
                <c:pt idx="44487">
                  <c:v>5.69</c:v>
                </c:pt>
                <c:pt idx="44488">
                  <c:v>5.69</c:v>
                </c:pt>
                <c:pt idx="44489">
                  <c:v>5.69</c:v>
                </c:pt>
                <c:pt idx="44490">
                  <c:v>5.68</c:v>
                </c:pt>
                <c:pt idx="44491">
                  <c:v>5.68</c:v>
                </c:pt>
                <c:pt idx="44492">
                  <c:v>5.68</c:v>
                </c:pt>
                <c:pt idx="44493">
                  <c:v>5.68</c:v>
                </c:pt>
                <c:pt idx="44494">
                  <c:v>5.68</c:v>
                </c:pt>
                <c:pt idx="44495">
                  <c:v>5.68</c:v>
                </c:pt>
                <c:pt idx="44496">
                  <c:v>5.67</c:v>
                </c:pt>
                <c:pt idx="44497">
                  <c:v>5.67</c:v>
                </c:pt>
                <c:pt idx="44498">
                  <c:v>5.67</c:v>
                </c:pt>
                <c:pt idx="44499">
                  <c:v>5.67</c:v>
                </c:pt>
                <c:pt idx="44500">
                  <c:v>5.66</c:v>
                </c:pt>
                <c:pt idx="44501">
                  <c:v>5.66</c:v>
                </c:pt>
                <c:pt idx="44502">
                  <c:v>5.66</c:v>
                </c:pt>
                <c:pt idx="44503">
                  <c:v>5.66</c:v>
                </c:pt>
                <c:pt idx="44504">
                  <c:v>5.66</c:v>
                </c:pt>
                <c:pt idx="44505">
                  <c:v>5.65</c:v>
                </c:pt>
                <c:pt idx="44506">
                  <c:v>5.65</c:v>
                </c:pt>
                <c:pt idx="44507">
                  <c:v>5.65</c:v>
                </c:pt>
                <c:pt idx="44508">
                  <c:v>5.64</c:v>
                </c:pt>
                <c:pt idx="44509">
                  <c:v>5.64</c:v>
                </c:pt>
                <c:pt idx="44510">
                  <c:v>5.64</c:v>
                </c:pt>
                <c:pt idx="44511">
                  <c:v>5.64</c:v>
                </c:pt>
                <c:pt idx="44512">
                  <c:v>5.63</c:v>
                </c:pt>
                <c:pt idx="44513">
                  <c:v>5.63</c:v>
                </c:pt>
                <c:pt idx="44514">
                  <c:v>5.64</c:v>
                </c:pt>
                <c:pt idx="44515">
                  <c:v>5.63</c:v>
                </c:pt>
                <c:pt idx="44516">
                  <c:v>5.63</c:v>
                </c:pt>
                <c:pt idx="44517">
                  <c:v>5.62</c:v>
                </c:pt>
                <c:pt idx="44518">
                  <c:v>5.62</c:v>
                </c:pt>
                <c:pt idx="44519">
                  <c:v>5.63</c:v>
                </c:pt>
                <c:pt idx="44520">
                  <c:v>5.62</c:v>
                </c:pt>
                <c:pt idx="44521">
                  <c:v>5.62</c:v>
                </c:pt>
                <c:pt idx="44522">
                  <c:v>5.62</c:v>
                </c:pt>
                <c:pt idx="44523">
                  <c:v>5.63</c:v>
                </c:pt>
                <c:pt idx="44524">
                  <c:v>5.63</c:v>
                </c:pt>
                <c:pt idx="44525">
                  <c:v>5.62</c:v>
                </c:pt>
                <c:pt idx="44526">
                  <c:v>5.62</c:v>
                </c:pt>
                <c:pt idx="44527">
                  <c:v>5.62</c:v>
                </c:pt>
                <c:pt idx="44528">
                  <c:v>5.61</c:v>
                </c:pt>
                <c:pt idx="44529">
                  <c:v>5.61</c:v>
                </c:pt>
                <c:pt idx="44530">
                  <c:v>5.61</c:v>
                </c:pt>
                <c:pt idx="44531">
                  <c:v>5.61</c:v>
                </c:pt>
                <c:pt idx="44532">
                  <c:v>5.61</c:v>
                </c:pt>
                <c:pt idx="44533">
                  <c:v>5.6</c:v>
                </c:pt>
                <c:pt idx="44534">
                  <c:v>5.59</c:v>
                </c:pt>
                <c:pt idx="44535">
                  <c:v>5.59</c:v>
                </c:pt>
                <c:pt idx="44536">
                  <c:v>5.59</c:v>
                </c:pt>
                <c:pt idx="44537">
                  <c:v>5.58</c:v>
                </c:pt>
                <c:pt idx="44538">
                  <c:v>5.59</c:v>
                </c:pt>
                <c:pt idx="44539">
                  <c:v>5.59</c:v>
                </c:pt>
                <c:pt idx="44540">
                  <c:v>5.58</c:v>
                </c:pt>
                <c:pt idx="44541">
                  <c:v>5.58</c:v>
                </c:pt>
                <c:pt idx="44542">
                  <c:v>5.58</c:v>
                </c:pt>
                <c:pt idx="44543">
                  <c:v>5.57</c:v>
                </c:pt>
                <c:pt idx="44544">
                  <c:v>5.57</c:v>
                </c:pt>
                <c:pt idx="44545">
                  <c:v>5.57</c:v>
                </c:pt>
                <c:pt idx="44546">
                  <c:v>5.56</c:v>
                </c:pt>
                <c:pt idx="44547">
                  <c:v>5.56</c:v>
                </c:pt>
                <c:pt idx="44548">
                  <c:v>5.56</c:v>
                </c:pt>
                <c:pt idx="44549">
                  <c:v>5.56</c:v>
                </c:pt>
                <c:pt idx="44550">
                  <c:v>5.55</c:v>
                </c:pt>
                <c:pt idx="44551">
                  <c:v>5.55</c:v>
                </c:pt>
                <c:pt idx="44552">
                  <c:v>5.55</c:v>
                </c:pt>
                <c:pt idx="44553">
                  <c:v>5.55</c:v>
                </c:pt>
                <c:pt idx="44554">
                  <c:v>5.55</c:v>
                </c:pt>
                <c:pt idx="44555">
                  <c:v>5.55</c:v>
                </c:pt>
                <c:pt idx="44556">
                  <c:v>5.54</c:v>
                </c:pt>
                <c:pt idx="44557">
                  <c:v>5.54</c:v>
                </c:pt>
                <c:pt idx="44558">
                  <c:v>5.54</c:v>
                </c:pt>
                <c:pt idx="44559">
                  <c:v>5.54</c:v>
                </c:pt>
                <c:pt idx="44560">
                  <c:v>5.53</c:v>
                </c:pt>
                <c:pt idx="44561">
                  <c:v>5.53</c:v>
                </c:pt>
                <c:pt idx="44562">
                  <c:v>5.53</c:v>
                </c:pt>
                <c:pt idx="44563">
                  <c:v>5.53</c:v>
                </c:pt>
                <c:pt idx="44564">
                  <c:v>5.52</c:v>
                </c:pt>
                <c:pt idx="44565">
                  <c:v>5.52</c:v>
                </c:pt>
                <c:pt idx="44566">
                  <c:v>5.52</c:v>
                </c:pt>
                <c:pt idx="44567">
                  <c:v>5.52</c:v>
                </c:pt>
                <c:pt idx="44568">
                  <c:v>5.51</c:v>
                </c:pt>
                <c:pt idx="44569">
                  <c:v>5.51</c:v>
                </c:pt>
                <c:pt idx="44570">
                  <c:v>5.51</c:v>
                </c:pt>
                <c:pt idx="44571">
                  <c:v>5.5</c:v>
                </c:pt>
                <c:pt idx="44572">
                  <c:v>5.5</c:v>
                </c:pt>
                <c:pt idx="44573">
                  <c:v>5.5</c:v>
                </c:pt>
                <c:pt idx="44574">
                  <c:v>5.49</c:v>
                </c:pt>
                <c:pt idx="44575">
                  <c:v>5.49</c:v>
                </c:pt>
                <c:pt idx="44576">
                  <c:v>5.49</c:v>
                </c:pt>
                <c:pt idx="44577">
                  <c:v>5.48</c:v>
                </c:pt>
                <c:pt idx="44578">
                  <c:v>5.48</c:v>
                </c:pt>
                <c:pt idx="44579">
                  <c:v>5.48</c:v>
                </c:pt>
                <c:pt idx="44580">
                  <c:v>5.48</c:v>
                </c:pt>
                <c:pt idx="44581">
                  <c:v>5.47</c:v>
                </c:pt>
                <c:pt idx="44582">
                  <c:v>5.47</c:v>
                </c:pt>
                <c:pt idx="44583">
                  <c:v>5.46</c:v>
                </c:pt>
                <c:pt idx="44584">
                  <c:v>5.46</c:v>
                </c:pt>
                <c:pt idx="44585">
                  <c:v>5.46</c:v>
                </c:pt>
                <c:pt idx="44586">
                  <c:v>5.46</c:v>
                </c:pt>
                <c:pt idx="44587">
                  <c:v>5.45</c:v>
                </c:pt>
                <c:pt idx="44588">
                  <c:v>5.45</c:v>
                </c:pt>
                <c:pt idx="44589">
                  <c:v>5.45</c:v>
                </c:pt>
                <c:pt idx="44590">
                  <c:v>5.44</c:v>
                </c:pt>
                <c:pt idx="44591">
                  <c:v>5.44</c:v>
                </c:pt>
                <c:pt idx="44592">
                  <c:v>5.43</c:v>
                </c:pt>
                <c:pt idx="44593">
                  <c:v>5.43</c:v>
                </c:pt>
                <c:pt idx="44594">
                  <c:v>5.42</c:v>
                </c:pt>
                <c:pt idx="44595">
                  <c:v>5.42</c:v>
                </c:pt>
                <c:pt idx="44596">
                  <c:v>5.42</c:v>
                </c:pt>
                <c:pt idx="44597">
                  <c:v>5.42</c:v>
                </c:pt>
                <c:pt idx="44598">
                  <c:v>5.41</c:v>
                </c:pt>
                <c:pt idx="44599">
                  <c:v>5.41</c:v>
                </c:pt>
                <c:pt idx="44600">
                  <c:v>5.41</c:v>
                </c:pt>
                <c:pt idx="44601">
                  <c:v>5.41</c:v>
                </c:pt>
                <c:pt idx="44602">
                  <c:v>5.4</c:v>
                </c:pt>
                <c:pt idx="44603">
                  <c:v>5.4</c:v>
                </c:pt>
                <c:pt idx="44604">
                  <c:v>5.39</c:v>
                </c:pt>
                <c:pt idx="44605">
                  <c:v>5.39</c:v>
                </c:pt>
                <c:pt idx="44606">
                  <c:v>5.39</c:v>
                </c:pt>
                <c:pt idx="44607">
                  <c:v>5.39</c:v>
                </c:pt>
                <c:pt idx="44608">
                  <c:v>5.38</c:v>
                </c:pt>
                <c:pt idx="44609">
                  <c:v>5.38</c:v>
                </c:pt>
                <c:pt idx="44610">
                  <c:v>5.38</c:v>
                </c:pt>
                <c:pt idx="44611">
                  <c:v>5.38</c:v>
                </c:pt>
                <c:pt idx="44612">
                  <c:v>5.37</c:v>
                </c:pt>
                <c:pt idx="44613">
                  <c:v>5.37</c:v>
                </c:pt>
                <c:pt idx="44614">
                  <c:v>5.37</c:v>
                </c:pt>
                <c:pt idx="44615">
                  <c:v>5.36</c:v>
                </c:pt>
                <c:pt idx="44616">
                  <c:v>5.36</c:v>
                </c:pt>
                <c:pt idx="44617">
                  <c:v>5.36</c:v>
                </c:pt>
                <c:pt idx="44618">
                  <c:v>5.35</c:v>
                </c:pt>
                <c:pt idx="44619">
                  <c:v>5.35</c:v>
                </c:pt>
                <c:pt idx="44620">
                  <c:v>5.35</c:v>
                </c:pt>
                <c:pt idx="44621">
                  <c:v>5.34</c:v>
                </c:pt>
                <c:pt idx="44622">
                  <c:v>5.34</c:v>
                </c:pt>
                <c:pt idx="44623">
                  <c:v>5.34</c:v>
                </c:pt>
                <c:pt idx="44624">
                  <c:v>5.34</c:v>
                </c:pt>
                <c:pt idx="44625">
                  <c:v>5.34</c:v>
                </c:pt>
                <c:pt idx="44626">
                  <c:v>5.34</c:v>
                </c:pt>
                <c:pt idx="44627">
                  <c:v>5.33</c:v>
                </c:pt>
                <c:pt idx="44628">
                  <c:v>5.33</c:v>
                </c:pt>
                <c:pt idx="44629">
                  <c:v>5.33</c:v>
                </c:pt>
                <c:pt idx="44630">
                  <c:v>5.33</c:v>
                </c:pt>
                <c:pt idx="44631">
                  <c:v>5.33</c:v>
                </c:pt>
                <c:pt idx="44632">
                  <c:v>5.33</c:v>
                </c:pt>
                <c:pt idx="44633">
                  <c:v>5.32</c:v>
                </c:pt>
                <c:pt idx="44634">
                  <c:v>5.32</c:v>
                </c:pt>
                <c:pt idx="44635">
                  <c:v>5.32</c:v>
                </c:pt>
                <c:pt idx="44636">
                  <c:v>5.32</c:v>
                </c:pt>
                <c:pt idx="44637">
                  <c:v>5.32</c:v>
                </c:pt>
                <c:pt idx="44638">
                  <c:v>5.32</c:v>
                </c:pt>
                <c:pt idx="44639">
                  <c:v>5.31</c:v>
                </c:pt>
                <c:pt idx="44640">
                  <c:v>5.31</c:v>
                </c:pt>
                <c:pt idx="44641">
                  <c:v>5.31</c:v>
                </c:pt>
                <c:pt idx="44642">
                  <c:v>5.31</c:v>
                </c:pt>
                <c:pt idx="44643">
                  <c:v>5.31</c:v>
                </c:pt>
                <c:pt idx="44644">
                  <c:v>5.3</c:v>
                </c:pt>
                <c:pt idx="44645">
                  <c:v>5.31</c:v>
                </c:pt>
                <c:pt idx="44646">
                  <c:v>5.3</c:v>
                </c:pt>
                <c:pt idx="44647">
                  <c:v>5.3</c:v>
                </c:pt>
                <c:pt idx="44648">
                  <c:v>5.3</c:v>
                </c:pt>
                <c:pt idx="44649">
                  <c:v>5.3</c:v>
                </c:pt>
                <c:pt idx="44650">
                  <c:v>5.3</c:v>
                </c:pt>
                <c:pt idx="44651">
                  <c:v>5.3</c:v>
                </c:pt>
                <c:pt idx="44652">
                  <c:v>5.3</c:v>
                </c:pt>
                <c:pt idx="44653">
                  <c:v>5.3</c:v>
                </c:pt>
                <c:pt idx="44654">
                  <c:v>5.3</c:v>
                </c:pt>
                <c:pt idx="44655">
                  <c:v>5.3</c:v>
                </c:pt>
                <c:pt idx="44656">
                  <c:v>5.3</c:v>
                </c:pt>
                <c:pt idx="44657">
                  <c:v>5.3</c:v>
                </c:pt>
                <c:pt idx="44658">
                  <c:v>5.3</c:v>
                </c:pt>
                <c:pt idx="44659">
                  <c:v>5.3</c:v>
                </c:pt>
                <c:pt idx="44660">
                  <c:v>5.3</c:v>
                </c:pt>
                <c:pt idx="44661">
                  <c:v>5.3</c:v>
                </c:pt>
                <c:pt idx="44662">
                  <c:v>5.3</c:v>
                </c:pt>
                <c:pt idx="44663">
                  <c:v>5.3</c:v>
                </c:pt>
                <c:pt idx="44664">
                  <c:v>5.3</c:v>
                </c:pt>
                <c:pt idx="44665">
                  <c:v>5.29</c:v>
                </c:pt>
                <c:pt idx="44666">
                  <c:v>5.3</c:v>
                </c:pt>
                <c:pt idx="44667">
                  <c:v>5.3</c:v>
                </c:pt>
                <c:pt idx="44668">
                  <c:v>5.3</c:v>
                </c:pt>
                <c:pt idx="44669">
                  <c:v>5.3</c:v>
                </c:pt>
                <c:pt idx="44670">
                  <c:v>5.3</c:v>
                </c:pt>
                <c:pt idx="44671">
                  <c:v>5.3</c:v>
                </c:pt>
                <c:pt idx="44672">
                  <c:v>5.3</c:v>
                </c:pt>
                <c:pt idx="44673">
                  <c:v>5.3</c:v>
                </c:pt>
                <c:pt idx="44674">
                  <c:v>5.3</c:v>
                </c:pt>
                <c:pt idx="44675">
                  <c:v>5.3</c:v>
                </c:pt>
                <c:pt idx="44676">
                  <c:v>5.3</c:v>
                </c:pt>
                <c:pt idx="44677">
                  <c:v>5.31</c:v>
                </c:pt>
                <c:pt idx="44678">
                  <c:v>5.31</c:v>
                </c:pt>
                <c:pt idx="44679">
                  <c:v>5.31</c:v>
                </c:pt>
                <c:pt idx="44680">
                  <c:v>5.31</c:v>
                </c:pt>
                <c:pt idx="44681">
                  <c:v>5.31</c:v>
                </c:pt>
                <c:pt idx="44682">
                  <c:v>5.3</c:v>
                </c:pt>
                <c:pt idx="44683">
                  <c:v>5.3</c:v>
                </c:pt>
                <c:pt idx="44684">
                  <c:v>5.3</c:v>
                </c:pt>
                <c:pt idx="44685">
                  <c:v>5.3</c:v>
                </c:pt>
                <c:pt idx="44686">
                  <c:v>5.3</c:v>
                </c:pt>
                <c:pt idx="44687">
                  <c:v>5.32</c:v>
                </c:pt>
                <c:pt idx="44688">
                  <c:v>5.32</c:v>
                </c:pt>
                <c:pt idx="44689">
                  <c:v>5.32</c:v>
                </c:pt>
                <c:pt idx="44690">
                  <c:v>5.32</c:v>
                </c:pt>
                <c:pt idx="44691">
                  <c:v>5.33</c:v>
                </c:pt>
                <c:pt idx="44692">
                  <c:v>5.33</c:v>
                </c:pt>
                <c:pt idx="44693">
                  <c:v>5.33</c:v>
                </c:pt>
                <c:pt idx="44694">
                  <c:v>5.34</c:v>
                </c:pt>
                <c:pt idx="44695">
                  <c:v>5.35</c:v>
                </c:pt>
                <c:pt idx="44696">
                  <c:v>5.35</c:v>
                </c:pt>
                <c:pt idx="44697">
                  <c:v>5.35</c:v>
                </c:pt>
                <c:pt idx="44698">
                  <c:v>5.35</c:v>
                </c:pt>
                <c:pt idx="44699">
                  <c:v>5.36</c:v>
                </c:pt>
                <c:pt idx="44700">
                  <c:v>5.36</c:v>
                </c:pt>
                <c:pt idx="44701">
                  <c:v>5.37</c:v>
                </c:pt>
                <c:pt idx="44702">
                  <c:v>5.37</c:v>
                </c:pt>
                <c:pt idx="44703">
                  <c:v>5.38</c:v>
                </c:pt>
                <c:pt idx="44704">
                  <c:v>5.38</c:v>
                </c:pt>
                <c:pt idx="44705">
                  <c:v>5.38</c:v>
                </c:pt>
                <c:pt idx="44706">
                  <c:v>5.38</c:v>
                </c:pt>
                <c:pt idx="44707">
                  <c:v>5.38</c:v>
                </c:pt>
                <c:pt idx="44708">
                  <c:v>5.39</c:v>
                </c:pt>
                <c:pt idx="44709">
                  <c:v>5.4</c:v>
                </c:pt>
                <c:pt idx="44710">
                  <c:v>5.41</c:v>
                </c:pt>
                <c:pt idx="44711">
                  <c:v>5.41</c:v>
                </c:pt>
                <c:pt idx="44712">
                  <c:v>5.41</c:v>
                </c:pt>
                <c:pt idx="44713">
                  <c:v>5.41</c:v>
                </c:pt>
                <c:pt idx="44714">
                  <c:v>5.42</c:v>
                </c:pt>
                <c:pt idx="44715">
                  <c:v>5.41</c:v>
                </c:pt>
                <c:pt idx="44716">
                  <c:v>5.42</c:v>
                </c:pt>
                <c:pt idx="44717">
                  <c:v>5.42</c:v>
                </c:pt>
                <c:pt idx="44718">
                  <c:v>5.43</c:v>
                </c:pt>
                <c:pt idx="44719">
                  <c:v>5.44</c:v>
                </c:pt>
                <c:pt idx="44720">
                  <c:v>5.43</c:v>
                </c:pt>
                <c:pt idx="44721">
                  <c:v>5.43</c:v>
                </c:pt>
                <c:pt idx="44722">
                  <c:v>5.44</c:v>
                </c:pt>
                <c:pt idx="44723">
                  <c:v>5.43</c:v>
                </c:pt>
                <c:pt idx="44724">
                  <c:v>5.44</c:v>
                </c:pt>
                <c:pt idx="44725">
                  <c:v>5.44</c:v>
                </c:pt>
                <c:pt idx="44726">
                  <c:v>5.43</c:v>
                </c:pt>
                <c:pt idx="44727">
                  <c:v>5.44</c:v>
                </c:pt>
                <c:pt idx="44728">
                  <c:v>5.45</c:v>
                </c:pt>
                <c:pt idx="44729">
                  <c:v>5.44</c:v>
                </c:pt>
                <c:pt idx="44730">
                  <c:v>5.45</c:v>
                </c:pt>
                <c:pt idx="44731">
                  <c:v>5.45</c:v>
                </c:pt>
                <c:pt idx="44732">
                  <c:v>5.45</c:v>
                </c:pt>
                <c:pt idx="44733">
                  <c:v>5.45</c:v>
                </c:pt>
                <c:pt idx="44734">
                  <c:v>5.45</c:v>
                </c:pt>
                <c:pt idx="44735">
                  <c:v>5.45</c:v>
                </c:pt>
                <c:pt idx="44736">
                  <c:v>5.45</c:v>
                </c:pt>
                <c:pt idx="44737">
                  <c:v>5.45</c:v>
                </c:pt>
                <c:pt idx="44738">
                  <c:v>5.46</c:v>
                </c:pt>
                <c:pt idx="44739">
                  <c:v>5.46</c:v>
                </c:pt>
                <c:pt idx="44740">
                  <c:v>5.45</c:v>
                </c:pt>
                <c:pt idx="44741">
                  <c:v>5.46</c:v>
                </c:pt>
                <c:pt idx="44742">
                  <c:v>5.46</c:v>
                </c:pt>
                <c:pt idx="44743">
                  <c:v>5.46</c:v>
                </c:pt>
                <c:pt idx="44744">
                  <c:v>5.47</c:v>
                </c:pt>
                <c:pt idx="44745">
                  <c:v>5.47</c:v>
                </c:pt>
                <c:pt idx="44746">
                  <c:v>5.46</c:v>
                </c:pt>
                <c:pt idx="44747">
                  <c:v>5.46</c:v>
                </c:pt>
                <c:pt idx="44748">
                  <c:v>5.47</c:v>
                </c:pt>
                <c:pt idx="44749">
                  <c:v>5.47</c:v>
                </c:pt>
                <c:pt idx="44750">
                  <c:v>5.47</c:v>
                </c:pt>
                <c:pt idx="44751">
                  <c:v>5.48</c:v>
                </c:pt>
                <c:pt idx="44752">
                  <c:v>5.48</c:v>
                </c:pt>
                <c:pt idx="44753">
                  <c:v>5.48</c:v>
                </c:pt>
                <c:pt idx="44754">
                  <c:v>5.49</c:v>
                </c:pt>
                <c:pt idx="44755">
                  <c:v>5.5</c:v>
                </c:pt>
                <c:pt idx="44756">
                  <c:v>5.49</c:v>
                </c:pt>
                <c:pt idx="44757">
                  <c:v>5.5</c:v>
                </c:pt>
                <c:pt idx="44758">
                  <c:v>5.51</c:v>
                </c:pt>
                <c:pt idx="44759">
                  <c:v>5.51</c:v>
                </c:pt>
                <c:pt idx="44760">
                  <c:v>5.51</c:v>
                </c:pt>
                <c:pt idx="44761">
                  <c:v>5.51</c:v>
                </c:pt>
                <c:pt idx="44762">
                  <c:v>5.51</c:v>
                </c:pt>
                <c:pt idx="44763">
                  <c:v>5.51</c:v>
                </c:pt>
                <c:pt idx="44764">
                  <c:v>5.52</c:v>
                </c:pt>
                <c:pt idx="44765">
                  <c:v>5.52</c:v>
                </c:pt>
                <c:pt idx="44766">
                  <c:v>5.52</c:v>
                </c:pt>
                <c:pt idx="44767">
                  <c:v>5.52</c:v>
                </c:pt>
                <c:pt idx="44768">
                  <c:v>5.53</c:v>
                </c:pt>
                <c:pt idx="44769">
                  <c:v>5.53</c:v>
                </c:pt>
                <c:pt idx="44770">
                  <c:v>5.53</c:v>
                </c:pt>
                <c:pt idx="44771">
                  <c:v>5.53</c:v>
                </c:pt>
                <c:pt idx="44772">
                  <c:v>5.54</c:v>
                </c:pt>
                <c:pt idx="44773">
                  <c:v>5.54</c:v>
                </c:pt>
                <c:pt idx="44774">
                  <c:v>5.54</c:v>
                </c:pt>
                <c:pt idx="44775">
                  <c:v>5.54</c:v>
                </c:pt>
                <c:pt idx="44776">
                  <c:v>5.54</c:v>
                </c:pt>
                <c:pt idx="44777">
                  <c:v>5.54</c:v>
                </c:pt>
                <c:pt idx="44778">
                  <c:v>5.54</c:v>
                </c:pt>
                <c:pt idx="44779">
                  <c:v>5.54</c:v>
                </c:pt>
                <c:pt idx="44780">
                  <c:v>5.55</c:v>
                </c:pt>
                <c:pt idx="44781">
                  <c:v>5.55</c:v>
                </c:pt>
                <c:pt idx="44782">
                  <c:v>5.55</c:v>
                </c:pt>
                <c:pt idx="44783">
                  <c:v>5.56</c:v>
                </c:pt>
                <c:pt idx="44784">
                  <c:v>5.56</c:v>
                </c:pt>
                <c:pt idx="44785">
                  <c:v>5.56</c:v>
                </c:pt>
                <c:pt idx="44786">
                  <c:v>5.56</c:v>
                </c:pt>
                <c:pt idx="44787">
                  <c:v>5.56</c:v>
                </c:pt>
                <c:pt idx="44788">
                  <c:v>5.56</c:v>
                </c:pt>
                <c:pt idx="44789">
                  <c:v>5.56</c:v>
                </c:pt>
                <c:pt idx="44790">
                  <c:v>5.56</c:v>
                </c:pt>
                <c:pt idx="44791">
                  <c:v>5.56</c:v>
                </c:pt>
                <c:pt idx="44792">
                  <c:v>5.56</c:v>
                </c:pt>
                <c:pt idx="44793">
                  <c:v>5.56</c:v>
                </c:pt>
                <c:pt idx="44794">
                  <c:v>5.56</c:v>
                </c:pt>
                <c:pt idx="44795">
                  <c:v>5.56</c:v>
                </c:pt>
                <c:pt idx="44796">
                  <c:v>5.56</c:v>
                </c:pt>
                <c:pt idx="44797">
                  <c:v>5.57</c:v>
                </c:pt>
                <c:pt idx="44798">
                  <c:v>5.57</c:v>
                </c:pt>
                <c:pt idx="44799">
                  <c:v>5.57</c:v>
                </c:pt>
                <c:pt idx="44800">
                  <c:v>5.57</c:v>
                </c:pt>
                <c:pt idx="44801">
                  <c:v>5.57</c:v>
                </c:pt>
                <c:pt idx="44802">
                  <c:v>5.57</c:v>
                </c:pt>
                <c:pt idx="44803">
                  <c:v>5.57</c:v>
                </c:pt>
                <c:pt idx="44804">
                  <c:v>5.57</c:v>
                </c:pt>
                <c:pt idx="44805">
                  <c:v>5.58</c:v>
                </c:pt>
                <c:pt idx="44806">
                  <c:v>5.58</c:v>
                </c:pt>
                <c:pt idx="44807">
                  <c:v>5.58</c:v>
                </c:pt>
                <c:pt idx="44808">
                  <c:v>5.58</c:v>
                </c:pt>
                <c:pt idx="44809">
                  <c:v>5.58</c:v>
                </c:pt>
                <c:pt idx="44810">
                  <c:v>5.58</c:v>
                </c:pt>
                <c:pt idx="44811">
                  <c:v>5.59</c:v>
                </c:pt>
                <c:pt idx="44812">
                  <c:v>5.59</c:v>
                </c:pt>
                <c:pt idx="44813">
                  <c:v>5.59</c:v>
                </c:pt>
                <c:pt idx="44814">
                  <c:v>5.59</c:v>
                </c:pt>
                <c:pt idx="44815">
                  <c:v>5.59</c:v>
                </c:pt>
                <c:pt idx="44816">
                  <c:v>5.59</c:v>
                </c:pt>
                <c:pt idx="44817">
                  <c:v>5.59</c:v>
                </c:pt>
                <c:pt idx="44818">
                  <c:v>5.6</c:v>
                </c:pt>
                <c:pt idx="44819">
                  <c:v>5.6</c:v>
                </c:pt>
                <c:pt idx="44820">
                  <c:v>5.6</c:v>
                </c:pt>
                <c:pt idx="44821">
                  <c:v>5.6</c:v>
                </c:pt>
                <c:pt idx="44822">
                  <c:v>5.6</c:v>
                </c:pt>
                <c:pt idx="44823">
                  <c:v>5.61</c:v>
                </c:pt>
                <c:pt idx="44824">
                  <c:v>5.61</c:v>
                </c:pt>
                <c:pt idx="44825">
                  <c:v>5.61</c:v>
                </c:pt>
                <c:pt idx="44826">
                  <c:v>5.61</c:v>
                </c:pt>
                <c:pt idx="44827">
                  <c:v>5.61</c:v>
                </c:pt>
                <c:pt idx="44828">
                  <c:v>5.61</c:v>
                </c:pt>
                <c:pt idx="44829">
                  <c:v>5.61</c:v>
                </c:pt>
                <c:pt idx="44830">
                  <c:v>5.61</c:v>
                </c:pt>
                <c:pt idx="44831">
                  <c:v>5.62</c:v>
                </c:pt>
                <c:pt idx="44832">
                  <c:v>5.62</c:v>
                </c:pt>
                <c:pt idx="44833">
                  <c:v>5.62</c:v>
                </c:pt>
                <c:pt idx="44834">
                  <c:v>5.62</c:v>
                </c:pt>
                <c:pt idx="44835">
                  <c:v>5.62</c:v>
                </c:pt>
                <c:pt idx="44836">
                  <c:v>5.62</c:v>
                </c:pt>
                <c:pt idx="44837">
                  <c:v>5.62</c:v>
                </c:pt>
                <c:pt idx="44838">
                  <c:v>5.63</c:v>
                </c:pt>
                <c:pt idx="44839">
                  <c:v>5.63</c:v>
                </c:pt>
                <c:pt idx="44840">
                  <c:v>5.64</c:v>
                </c:pt>
                <c:pt idx="44841">
                  <c:v>5.64</c:v>
                </c:pt>
                <c:pt idx="44842">
                  <c:v>5.64</c:v>
                </c:pt>
                <c:pt idx="44843">
                  <c:v>5.64</c:v>
                </c:pt>
                <c:pt idx="44844">
                  <c:v>5.65</c:v>
                </c:pt>
                <c:pt idx="44845">
                  <c:v>5.64</c:v>
                </c:pt>
                <c:pt idx="44846">
                  <c:v>5.65</c:v>
                </c:pt>
                <c:pt idx="44847">
                  <c:v>5.65</c:v>
                </c:pt>
                <c:pt idx="44848">
                  <c:v>5.66</c:v>
                </c:pt>
                <c:pt idx="44849">
                  <c:v>5.67</c:v>
                </c:pt>
                <c:pt idx="44850">
                  <c:v>5.66</c:v>
                </c:pt>
                <c:pt idx="44851">
                  <c:v>5.67</c:v>
                </c:pt>
                <c:pt idx="44852">
                  <c:v>5.67</c:v>
                </c:pt>
                <c:pt idx="44853">
                  <c:v>5.67</c:v>
                </c:pt>
                <c:pt idx="44854">
                  <c:v>5.68</c:v>
                </c:pt>
                <c:pt idx="44855">
                  <c:v>5.69</c:v>
                </c:pt>
                <c:pt idx="44856">
                  <c:v>5.68</c:v>
                </c:pt>
                <c:pt idx="44857">
                  <c:v>5.68</c:v>
                </c:pt>
                <c:pt idx="44858">
                  <c:v>5.68</c:v>
                </c:pt>
                <c:pt idx="44859">
                  <c:v>5.69</c:v>
                </c:pt>
                <c:pt idx="44860">
                  <c:v>5.68</c:v>
                </c:pt>
                <c:pt idx="44861">
                  <c:v>5.68</c:v>
                </c:pt>
                <c:pt idx="44862">
                  <c:v>5.69</c:v>
                </c:pt>
                <c:pt idx="44863">
                  <c:v>5.69</c:v>
                </c:pt>
                <c:pt idx="44864">
                  <c:v>5.69</c:v>
                </c:pt>
                <c:pt idx="44865">
                  <c:v>5.69</c:v>
                </c:pt>
                <c:pt idx="44866">
                  <c:v>5.69</c:v>
                </c:pt>
                <c:pt idx="44867">
                  <c:v>5.7</c:v>
                </c:pt>
                <c:pt idx="44868">
                  <c:v>5.7</c:v>
                </c:pt>
                <c:pt idx="44869">
                  <c:v>5.7</c:v>
                </c:pt>
                <c:pt idx="44870">
                  <c:v>5.7</c:v>
                </c:pt>
                <c:pt idx="44871">
                  <c:v>5.7</c:v>
                </c:pt>
                <c:pt idx="44872">
                  <c:v>5.7</c:v>
                </c:pt>
                <c:pt idx="44873">
                  <c:v>5.71</c:v>
                </c:pt>
                <c:pt idx="44874">
                  <c:v>5.71</c:v>
                </c:pt>
                <c:pt idx="44875">
                  <c:v>5.71</c:v>
                </c:pt>
                <c:pt idx="44876">
                  <c:v>5.71</c:v>
                </c:pt>
                <c:pt idx="44877">
                  <c:v>5.71</c:v>
                </c:pt>
                <c:pt idx="44878">
                  <c:v>5.71</c:v>
                </c:pt>
                <c:pt idx="44879">
                  <c:v>5.72</c:v>
                </c:pt>
                <c:pt idx="44880">
                  <c:v>5.72</c:v>
                </c:pt>
                <c:pt idx="44881">
                  <c:v>5.72</c:v>
                </c:pt>
                <c:pt idx="44882">
                  <c:v>5.71</c:v>
                </c:pt>
                <c:pt idx="44883">
                  <c:v>5.71</c:v>
                </c:pt>
                <c:pt idx="44884">
                  <c:v>5.71</c:v>
                </c:pt>
                <c:pt idx="44885">
                  <c:v>5.71</c:v>
                </c:pt>
                <c:pt idx="44886">
                  <c:v>5.71</c:v>
                </c:pt>
                <c:pt idx="44887">
                  <c:v>5.72</c:v>
                </c:pt>
                <c:pt idx="44888">
                  <c:v>5.72</c:v>
                </c:pt>
                <c:pt idx="44889">
                  <c:v>5.71</c:v>
                </c:pt>
                <c:pt idx="44890">
                  <c:v>5.72</c:v>
                </c:pt>
                <c:pt idx="44891">
                  <c:v>5.72</c:v>
                </c:pt>
                <c:pt idx="44892">
                  <c:v>5.71</c:v>
                </c:pt>
                <c:pt idx="44893">
                  <c:v>5.71</c:v>
                </c:pt>
                <c:pt idx="44894">
                  <c:v>5.71</c:v>
                </c:pt>
                <c:pt idx="44895">
                  <c:v>5.72</c:v>
                </c:pt>
                <c:pt idx="44896">
                  <c:v>5.72</c:v>
                </c:pt>
                <c:pt idx="44897">
                  <c:v>5.71</c:v>
                </c:pt>
                <c:pt idx="44898">
                  <c:v>5.71</c:v>
                </c:pt>
                <c:pt idx="44899">
                  <c:v>5.71</c:v>
                </c:pt>
                <c:pt idx="44900">
                  <c:v>5.71</c:v>
                </c:pt>
                <c:pt idx="44901">
                  <c:v>5.71</c:v>
                </c:pt>
                <c:pt idx="44902">
                  <c:v>5.71</c:v>
                </c:pt>
                <c:pt idx="44903">
                  <c:v>5.7</c:v>
                </c:pt>
                <c:pt idx="44904">
                  <c:v>5.7</c:v>
                </c:pt>
                <c:pt idx="44905">
                  <c:v>5.7</c:v>
                </c:pt>
                <c:pt idx="44906">
                  <c:v>5.7</c:v>
                </c:pt>
                <c:pt idx="44907">
                  <c:v>5.7</c:v>
                </c:pt>
                <c:pt idx="44908">
                  <c:v>5.7</c:v>
                </c:pt>
                <c:pt idx="44909">
                  <c:v>5.7</c:v>
                </c:pt>
                <c:pt idx="44910">
                  <c:v>5.7</c:v>
                </c:pt>
                <c:pt idx="44911">
                  <c:v>5.7</c:v>
                </c:pt>
                <c:pt idx="44912">
                  <c:v>5.7</c:v>
                </c:pt>
                <c:pt idx="44913">
                  <c:v>5.69</c:v>
                </c:pt>
                <c:pt idx="44914">
                  <c:v>5.7</c:v>
                </c:pt>
                <c:pt idx="44915">
                  <c:v>5.7</c:v>
                </c:pt>
                <c:pt idx="44916">
                  <c:v>5.69</c:v>
                </c:pt>
                <c:pt idx="44917">
                  <c:v>5.69</c:v>
                </c:pt>
                <c:pt idx="44918">
                  <c:v>5.69</c:v>
                </c:pt>
                <c:pt idx="44919">
                  <c:v>5.68</c:v>
                </c:pt>
                <c:pt idx="44920">
                  <c:v>5.68</c:v>
                </c:pt>
                <c:pt idx="44921">
                  <c:v>5.68</c:v>
                </c:pt>
                <c:pt idx="44922">
                  <c:v>5.68</c:v>
                </c:pt>
                <c:pt idx="44923">
                  <c:v>5.68</c:v>
                </c:pt>
                <c:pt idx="44924">
                  <c:v>5.68</c:v>
                </c:pt>
                <c:pt idx="44925">
                  <c:v>5.67</c:v>
                </c:pt>
                <c:pt idx="44926">
                  <c:v>5.67</c:v>
                </c:pt>
                <c:pt idx="44927">
                  <c:v>5.67</c:v>
                </c:pt>
                <c:pt idx="44928">
                  <c:v>5.67</c:v>
                </c:pt>
                <c:pt idx="44929">
                  <c:v>5.66</c:v>
                </c:pt>
                <c:pt idx="44930">
                  <c:v>5.66</c:v>
                </c:pt>
                <c:pt idx="44931">
                  <c:v>5.66</c:v>
                </c:pt>
                <c:pt idx="44932">
                  <c:v>5.66</c:v>
                </c:pt>
                <c:pt idx="44933">
                  <c:v>5.66</c:v>
                </c:pt>
                <c:pt idx="44934">
                  <c:v>5.65</c:v>
                </c:pt>
                <c:pt idx="44935">
                  <c:v>5.65</c:v>
                </c:pt>
                <c:pt idx="44936">
                  <c:v>5.64</c:v>
                </c:pt>
                <c:pt idx="44937">
                  <c:v>5.64</c:v>
                </c:pt>
                <c:pt idx="44938">
                  <c:v>5.64</c:v>
                </c:pt>
                <c:pt idx="44939">
                  <c:v>5.64</c:v>
                </c:pt>
                <c:pt idx="44940">
                  <c:v>5.63</c:v>
                </c:pt>
                <c:pt idx="44941">
                  <c:v>5.63</c:v>
                </c:pt>
                <c:pt idx="44942">
                  <c:v>5.63</c:v>
                </c:pt>
                <c:pt idx="44943">
                  <c:v>5.62</c:v>
                </c:pt>
                <c:pt idx="44944">
                  <c:v>5.62</c:v>
                </c:pt>
                <c:pt idx="44945">
                  <c:v>5.61</c:v>
                </c:pt>
                <c:pt idx="44946">
                  <c:v>5.61</c:v>
                </c:pt>
                <c:pt idx="44947">
                  <c:v>5.61</c:v>
                </c:pt>
                <c:pt idx="44948">
                  <c:v>5.61</c:v>
                </c:pt>
                <c:pt idx="44949">
                  <c:v>5.61</c:v>
                </c:pt>
                <c:pt idx="44950">
                  <c:v>5.61</c:v>
                </c:pt>
                <c:pt idx="44951">
                  <c:v>5.6</c:v>
                </c:pt>
                <c:pt idx="44952">
                  <c:v>5.6</c:v>
                </c:pt>
                <c:pt idx="44953">
                  <c:v>5.59</c:v>
                </c:pt>
                <c:pt idx="44954">
                  <c:v>5.58</c:v>
                </c:pt>
                <c:pt idx="44955">
                  <c:v>5.58</c:v>
                </c:pt>
                <c:pt idx="44956">
                  <c:v>5.58</c:v>
                </c:pt>
                <c:pt idx="44957">
                  <c:v>5.58</c:v>
                </c:pt>
                <c:pt idx="44958">
                  <c:v>5.58</c:v>
                </c:pt>
                <c:pt idx="44959">
                  <c:v>5.58</c:v>
                </c:pt>
                <c:pt idx="44960">
                  <c:v>5.58</c:v>
                </c:pt>
                <c:pt idx="44961">
                  <c:v>5.56</c:v>
                </c:pt>
                <c:pt idx="44962">
                  <c:v>5.56</c:v>
                </c:pt>
                <c:pt idx="44963">
                  <c:v>5.56</c:v>
                </c:pt>
                <c:pt idx="44964">
                  <c:v>5.56</c:v>
                </c:pt>
                <c:pt idx="44965">
                  <c:v>5.55</c:v>
                </c:pt>
                <c:pt idx="44966">
                  <c:v>5.55</c:v>
                </c:pt>
                <c:pt idx="44967">
                  <c:v>5.55</c:v>
                </c:pt>
                <c:pt idx="44968">
                  <c:v>5.54</c:v>
                </c:pt>
                <c:pt idx="44969">
                  <c:v>5.54</c:v>
                </c:pt>
                <c:pt idx="44970">
                  <c:v>5.54</c:v>
                </c:pt>
                <c:pt idx="44971">
                  <c:v>5.54</c:v>
                </c:pt>
                <c:pt idx="44972">
                  <c:v>5.54</c:v>
                </c:pt>
                <c:pt idx="44973">
                  <c:v>5.54</c:v>
                </c:pt>
                <c:pt idx="44974">
                  <c:v>5.54</c:v>
                </c:pt>
                <c:pt idx="44975">
                  <c:v>5.53</c:v>
                </c:pt>
                <c:pt idx="44976">
                  <c:v>5.53</c:v>
                </c:pt>
                <c:pt idx="44977">
                  <c:v>5.53</c:v>
                </c:pt>
                <c:pt idx="44978">
                  <c:v>5.53</c:v>
                </c:pt>
                <c:pt idx="44979">
                  <c:v>5.53</c:v>
                </c:pt>
                <c:pt idx="44980">
                  <c:v>5.53</c:v>
                </c:pt>
                <c:pt idx="44981">
                  <c:v>5.53</c:v>
                </c:pt>
                <c:pt idx="44982">
                  <c:v>5.53</c:v>
                </c:pt>
                <c:pt idx="44983">
                  <c:v>5.53</c:v>
                </c:pt>
                <c:pt idx="44984">
                  <c:v>5.53</c:v>
                </c:pt>
                <c:pt idx="44985">
                  <c:v>5.51</c:v>
                </c:pt>
                <c:pt idx="44986">
                  <c:v>5.52</c:v>
                </c:pt>
                <c:pt idx="44987">
                  <c:v>5.51</c:v>
                </c:pt>
                <c:pt idx="44988">
                  <c:v>5.5</c:v>
                </c:pt>
                <c:pt idx="44989">
                  <c:v>5.51</c:v>
                </c:pt>
                <c:pt idx="44990">
                  <c:v>5.5</c:v>
                </c:pt>
                <c:pt idx="44991">
                  <c:v>5.5</c:v>
                </c:pt>
                <c:pt idx="44992">
                  <c:v>5.5</c:v>
                </c:pt>
                <c:pt idx="44993">
                  <c:v>5.5</c:v>
                </c:pt>
                <c:pt idx="44994">
                  <c:v>5.5</c:v>
                </c:pt>
                <c:pt idx="44995">
                  <c:v>5.5</c:v>
                </c:pt>
                <c:pt idx="44996">
                  <c:v>5.5</c:v>
                </c:pt>
                <c:pt idx="44997">
                  <c:v>5.49</c:v>
                </c:pt>
                <c:pt idx="44998">
                  <c:v>5.49</c:v>
                </c:pt>
                <c:pt idx="44999">
                  <c:v>5.5</c:v>
                </c:pt>
                <c:pt idx="45000">
                  <c:v>5.49</c:v>
                </c:pt>
                <c:pt idx="45001">
                  <c:v>5.49</c:v>
                </c:pt>
                <c:pt idx="45002">
                  <c:v>5.49</c:v>
                </c:pt>
                <c:pt idx="45003">
                  <c:v>5.49</c:v>
                </c:pt>
                <c:pt idx="45004">
                  <c:v>5.49</c:v>
                </c:pt>
                <c:pt idx="45005">
                  <c:v>5.49</c:v>
                </c:pt>
                <c:pt idx="45006">
                  <c:v>5.49</c:v>
                </c:pt>
                <c:pt idx="45007">
                  <c:v>5.49</c:v>
                </c:pt>
                <c:pt idx="45008">
                  <c:v>5.49</c:v>
                </c:pt>
                <c:pt idx="45009">
                  <c:v>5.49</c:v>
                </c:pt>
                <c:pt idx="45010">
                  <c:v>5.48</c:v>
                </c:pt>
                <c:pt idx="45011">
                  <c:v>5.49</c:v>
                </c:pt>
                <c:pt idx="45012">
                  <c:v>5.49</c:v>
                </c:pt>
                <c:pt idx="45013">
                  <c:v>5.49</c:v>
                </c:pt>
                <c:pt idx="45014">
                  <c:v>5.49</c:v>
                </c:pt>
                <c:pt idx="45015">
                  <c:v>5.49</c:v>
                </c:pt>
                <c:pt idx="45016">
                  <c:v>5.49</c:v>
                </c:pt>
                <c:pt idx="45017">
                  <c:v>5.49</c:v>
                </c:pt>
                <c:pt idx="45018">
                  <c:v>5.49</c:v>
                </c:pt>
                <c:pt idx="45019">
                  <c:v>5.49</c:v>
                </c:pt>
                <c:pt idx="45020">
                  <c:v>5.49</c:v>
                </c:pt>
                <c:pt idx="45021">
                  <c:v>5.49</c:v>
                </c:pt>
                <c:pt idx="45022">
                  <c:v>5.5</c:v>
                </c:pt>
                <c:pt idx="45023">
                  <c:v>5.5</c:v>
                </c:pt>
                <c:pt idx="45024">
                  <c:v>5.5</c:v>
                </c:pt>
                <c:pt idx="45025">
                  <c:v>5.5</c:v>
                </c:pt>
                <c:pt idx="45026">
                  <c:v>5.5</c:v>
                </c:pt>
                <c:pt idx="45027">
                  <c:v>5.5</c:v>
                </c:pt>
                <c:pt idx="45028">
                  <c:v>5.5</c:v>
                </c:pt>
                <c:pt idx="45029">
                  <c:v>5.5</c:v>
                </c:pt>
                <c:pt idx="45030">
                  <c:v>5.5</c:v>
                </c:pt>
                <c:pt idx="45031">
                  <c:v>5.51</c:v>
                </c:pt>
                <c:pt idx="45032">
                  <c:v>5.51</c:v>
                </c:pt>
                <c:pt idx="45033">
                  <c:v>5.51</c:v>
                </c:pt>
                <c:pt idx="45034">
                  <c:v>5.51</c:v>
                </c:pt>
                <c:pt idx="45035">
                  <c:v>5.51</c:v>
                </c:pt>
                <c:pt idx="45036">
                  <c:v>5.52</c:v>
                </c:pt>
                <c:pt idx="45037">
                  <c:v>5.52</c:v>
                </c:pt>
                <c:pt idx="45038">
                  <c:v>5.52</c:v>
                </c:pt>
                <c:pt idx="45039">
                  <c:v>5.52</c:v>
                </c:pt>
                <c:pt idx="45040">
                  <c:v>5.53</c:v>
                </c:pt>
                <c:pt idx="45041">
                  <c:v>5.53</c:v>
                </c:pt>
                <c:pt idx="45042">
                  <c:v>5.53</c:v>
                </c:pt>
                <c:pt idx="45043">
                  <c:v>5.53</c:v>
                </c:pt>
                <c:pt idx="45044">
                  <c:v>5.54</c:v>
                </c:pt>
                <c:pt idx="45045">
                  <c:v>5.54</c:v>
                </c:pt>
                <c:pt idx="45046">
                  <c:v>5.55</c:v>
                </c:pt>
                <c:pt idx="45047">
                  <c:v>5.55</c:v>
                </c:pt>
                <c:pt idx="45048">
                  <c:v>5.55</c:v>
                </c:pt>
                <c:pt idx="45049">
                  <c:v>5.56</c:v>
                </c:pt>
                <c:pt idx="45050">
                  <c:v>5.56</c:v>
                </c:pt>
                <c:pt idx="45051">
                  <c:v>5.56</c:v>
                </c:pt>
                <c:pt idx="45052">
                  <c:v>5.56</c:v>
                </c:pt>
                <c:pt idx="45053">
                  <c:v>5.56</c:v>
                </c:pt>
                <c:pt idx="45054">
                  <c:v>5.56</c:v>
                </c:pt>
                <c:pt idx="45055">
                  <c:v>5.56</c:v>
                </c:pt>
                <c:pt idx="45056">
                  <c:v>5.58</c:v>
                </c:pt>
                <c:pt idx="45057">
                  <c:v>5.58</c:v>
                </c:pt>
                <c:pt idx="45058">
                  <c:v>5.58</c:v>
                </c:pt>
                <c:pt idx="45059">
                  <c:v>5.58</c:v>
                </c:pt>
                <c:pt idx="45060">
                  <c:v>5.59</c:v>
                </c:pt>
                <c:pt idx="45061">
                  <c:v>5.59</c:v>
                </c:pt>
                <c:pt idx="45062">
                  <c:v>5.6</c:v>
                </c:pt>
                <c:pt idx="45063">
                  <c:v>5.6</c:v>
                </c:pt>
                <c:pt idx="45064">
                  <c:v>5.6</c:v>
                </c:pt>
                <c:pt idx="45065">
                  <c:v>5.61</c:v>
                </c:pt>
                <c:pt idx="45066">
                  <c:v>5.61</c:v>
                </c:pt>
                <c:pt idx="45067">
                  <c:v>5.61</c:v>
                </c:pt>
                <c:pt idx="45068">
                  <c:v>5.62</c:v>
                </c:pt>
                <c:pt idx="45069">
                  <c:v>5.62</c:v>
                </c:pt>
                <c:pt idx="45070">
                  <c:v>5.62</c:v>
                </c:pt>
                <c:pt idx="45071">
                  <c:v>5.63</c:v>
                </c:pt>
                <c:pt idx="45072">
                  <c:v>5.63</c:v>
                </c:pt>
                <c:pt idx="45073">
                  <c:v>5.63</c:v>
                </c:pt>
                <c:pt idx="45074">
                  <c:v>5.64</c:v>
                </c:pt>
                <c:pt idx="45075">
                  <c:v>5.64</c:v>
                </c:pt>
                <c:pt idx="45076">
                  <c:v>5.64</c:v>
                </c:pt>
                <c:pt idx="45077">
                  <c:v>5.65</c:v>
                </c:pt>
                <c:pt idx="45078">
                  <c:v>5.65</c:v>
                </c:pt>
                <c:pt idx="45079">
                  <c:v>5.66</c:v>
                </c:pt>
                <c:pt idx="45080">
                  <c:v>5.66</c:v>
                </c:pt>
                <c:pt idx="45081">
                  <c:v>5.66</c:v>
                </c:pt>
                <c:pt idx="45082">
                  <c:v>5.66</c:v>
                </c:pt>
                <c:pt idx="45083">
                  <c:v>5.67</c:v>
                </c:pt>
                <c:pt idx="45084">
                  <c:v>5.67</c:v>
                </c:pt>
                <c:pt idx="45085">
                  <c:v>5.68</c:v>
                </c:pt>
                <c:pt idx="45086">
                  <c:v>5.68</c:v>
                </c:pt>
                <c:pt idx="45087">
                  <c:v>5.68</c:v>
                </c:pt>
                <c:pt idx="45088">
                  <c:v>5.68</c:v>
                </c:pt>
                <c:pt idx="45089">
                  <c:v>5.69</c:v>
                </c:pt>
                <c:pt idx="45090">
                  <c:v>5.69</c:v>
                </c:pt>
                <c:pt idx="45091">
                  <c:v>5.7</c:v>
                </c:pt>
                <c:pt idx="45092">
                  <c:v>5.7</c:v>
                </c:pt>
                <c:pt idx="45093">
                  <c:v>5.7</c:v>
                </c:pt>
                <c:pt idx="45094">
                  <c:v>5.7</c:v>
                </c:pt>
                <c:pt idx="45095">
                  <c:v>5.71</c:v>
                </c:pt>
                <c:pt idx="45096">
                  <c:v>5.71</c:v>
                </c:pt>
                <c:pt idx="45097">
                  <c:v>5.71</c:v>
                </c:pt>
                <c:pt idx="45098">
                  <c:v>5.71</c:v>
                </c:pt>
                <c:pt idx="45099">
                  <c:v>5.72</c:v>
                </c:pt>
                <c:pt idx="45100">
                  <c:v>5.72</c:v>
                </c:pt>
                <c:pt idx="45101">
                  <c:v>5.72</c:v>
                </c:pt>
                <c:pt idx="45102">
                  <c:v>5.73</c:v>
                </c:pt>
                <c:pt idx="45103">
                  <c:v>5.73</c:v>
                </c:pt>
                <c:pt idx="45104">
                  <c:v>5.73</c:v>
                </c:pt>
                <c:pt idx="45105">
                  <c:v>5.74</c:v>
                </c:pt>
                <c:pt idx="45106">
                  <c:v>5.74</c:v>
                </c:pt>
                <c:pt idx="45107">
                  <c:v>5.74</c:v>
                </c:pt>
                <c:pt idx="45108">
                  <c:v>5.75</c:v>
                </c:pt>
                <c:pt idx="45109">
                  <c:v>5.75</c:v>
                </c:pt>
                <c:pt idx="45110">
                  <c:v>5.75</c:v>
                </c:pt>
                <c:pt idx="45111">
                  <c:v>5.75</c:v>
                </c:pt>
                <c:pt idx="45112">
                  <c:v>5.75</c:v>
                </c:pt>
                <c:pt idx="45113">
                  <c:v>5.76</c:v>
                </c:pt>
                <c:pt idx="45114">
                  <c:v>5.77</c:v>
                </c:pt>
                <c:pt idx="45115">
                  <c:v>5.77</c:v>
                </c:pt>
                <c:pt idx="45116">
                  <c:v>5.77</c:v>
                </c:pt>
                <c:pt idx="45117">
                  <c:v>5.78</c:v>
                </c:pt>
                <c:pt idx="45118">
                  <c:v>5.78</c:v>
                </c:pt>
                <c:pt idx="45119">
                  <c:v>5.78</c:v>
                </c:pt>
                <c:pt idx="45120">
                  <c:v>5.78</c:v>
                </c:pt>
                <c:pt idx="45121">
                  <c:v>5.78</c:v>
                </c:pt>
                <c:pt idx="45122">
                  <c:v>5.79</c:v>
                </c:pt>
                <c:pt idx="45123">
                  <c:v>5.79</c:v>
                </c:pt>
                <c:pt idx="45124">
                  <c:v>5.79</c:v>
                </c:pt>
                <c:pt idx="45125">
                  <c:v>5.79</c:v>
                </c:pt>
                <c:pt idx="45126">
                  <c:v>5.8</c:v>
                </c:pt>
                <c:pt idx="45127">
                  <c:v>5.8</c:v>
                </c:pt>
                <c:pt idx="45128">
                  <c:v>5.81</c:v>
                </c:pt>
                <c:pt idx="45129">
                  <c:v>5.8</c:v>
                </c:pt>
                <c:pt idx="45130">
                  <c:v>5.8</c:v>
                </c:pt>
                <c:pt idx="45131">
                  <c:v>5.81</c:v>
                </c:pt>
                <c:pt idx="45132">
                  <c:v>5.81</c:v>
                </c:pt>
                <c:pt idx="45133">
                  <c:v>5.81</c:v>
                </c:pt>
                <c:pt idx="45134">
                  <c:v>5.81</c:v>
                </c:pt>
                <c:pt idx="45135">
                  <c:v>5.84</c:v>
                </c:pt>
                <c:pt idx="45136">
                  <c:v>5.83</c:v>
                </c:pt>
                <c:pt idx="45137">
                  <c:v>5.83</c:v>
                </c:pt>
                <c:pt idx="45138">
                  <c:v>5.82</c:v>
                </c:pt>
                <c:pt idx="45139">
                  <c:v>5.82</c:v>
                </c:pt>
                <c:pt idx="45140">
                  <c:v>5.83</c:v>
                </c:pt>
                <c:pt idx="45141">
                  <c:v>5.83</c:v>
                </c:pt>
                <c:pt idx="45142">
                  <c:v>5.83</c:v>
                </c:pt>
                <c:pt idx="45143">
                  <c:v>5.84</c:v>
                </c:pt>
                <c:pt idx="45144">
                  <c:v>5.83</c:v>
                </c:pt>
                <c:pt idx="45145">
                  <c:v>5.84</c:v>
                </c:pt>
                <c:pt idx="45146">
                  <c:v>5.84</c:v>
                </c:pt>
                <c:pt idx="45147">
                  <c:v>5.84</c:v>
                </c:pt>
                <c:pt idx="45148">
                  <c:v>5.84</c:v>
                </c:pt>
                <c:pt idx="45149">
                  <c:v>5.84</c:v>
                </c:pt>
                <c:pt idx="45150">
                  <c:v>5.85</c:v>
                </c:pt>
                <c:pt idx="45151">
                  <c:v>5.85</c:v>
                </c:pt>
                <c:pt idx="45152">
                  <c:v>5.84</c:v>
                </c:pt>
                <c:pt idx="45153">
                  <c:v>5.85</c:v>
                </c:pt>
                <c:pt idx="45154">
                  <c:v>5.85</c:v>
                </c:pt>
                <c:pt idx="45155">
                  <c:v>5.85</c:v>
                </c:pt>
                <c:pt idx="45156">
                  <c:v>5.85</c:v>
                </c:pt>
                <c:pt idx="45157">
                  <c:v>5.85</c:v>
                </c:pt>
                <c:pt idx="45158">
                  <c:v>5.85</c:v>
                </c:pt>
                <c:pt idx="45159">
                  <c:v>5.85</c:v>
                </c:pt>
                <c:pt idx="45160">
                  <c:v>5.85</c:v>
                </c:pt>
                <c:pt idx="45161">
                  <c:v>5.85</c:v>
                </c:pt>
                <c:pt idx="45162">
                  <c:v>5.85</c:v>
                </c:pt>
                <c:pt idx="45163">
                  <c:v>5.85</c:v>
                </c:pt>
                <c:pt idx="45164">
                  <c:v>5.86</c:v>
                </c:pt>
                <c:pt idx="45165">
                  <c:v>5.85</c:v>
                </c:pt>
                <c:pt idx="45166">
                  <c:v>5.85</c:v>
                </c:pt>
                <c:pt idx="45167">
                  <c:v>5.85</c:v>
                </c:pt>
                <c:pt idx="45168">
                  <c:v>5.85</c:v>
                </c:pt>
                <c:pt idx="45169">
                  <c:v>5.86</c:v>
                </c:pt>
                <c:pt idx="45170">
                  <c:v>5.85</c:v>
                </c:pt>
                <c:pt idx="45171">
                  <c:v>5.85</c:v>
                </c:pt>
                <c:pt idx="45172">
                  <c:v>5.85</c:v>
                </c:pt>
                <c:pt idx="45173">
                  <c:v>5.85</c:v>
                </c:pt>
                <c:pt idx="45174">
                  <c:v>5.85</c:v>
                </c:pt>
                <c:pt idx="45175">
                  <c:v>5.85</c:v>
                </c:pt>
                <c:pt idx="45176">
                  <c:v>5.85</c:v>
                </c:pt>
                <c:pt idx="45177">
                  <c:v>5.85</c:v>
                </c:pt>
                <c:pt idx="45178">
                  <c:v>5.85</c:v>
                </c:pt>
                <c:pt idx="45179">
                  <c:v>5.85</c:v>
                </c:pt>
                <c:pt idx="45180">
                  <c:v>5.85</c:v>
                </c:pt>
                <c:pt idx="45181">
                  <c:v>5.85</c:v>
                </c:pt>
                <c:pt idx="45182">
                  <c:v>5.85</c:v>
                </c:pt>
                <c:pt idx="45183">
                  <c:v>5.85</c:v>
                </c:pt>
                <c:pt idx="45184">
                  <c:v>5.85</c:v>
                </c:pt>
                <c:pt idx="45185">
                  <c:v>5.85</c:v>
                </c:pt>
                <c:pt idx="45186">
                  <c:v>5.85</c:v>
                </c:pt>
                <c:pt idx="45187">
                  <c:v>5.85</c:v>
                </c:pt>
                <c:pt idx="45188">
                  <c:v>5.85</c:v>
                </c:pt>
                <c:pt idx="45189">
                  <c:v>5.85</c:v>
                </c:pt>
                <c:pt idx="45190">
                  <c:v>5.85</c:v>
                </c:pt>
                <c:pt idx="45191">
                  <c:v>5.85</c:v>
                </c:pt>
                <c:pt idx="45192">
                  <c:v>5.84</c:v>
                </c:pt>
                <c:pt idx="45193">
                  <c:v>5.84</c:v>
                </c:pt>
                <c:pt idx="45194">
                  <c:v>5.84</c:v>
                </c:pt>
                <c:pt idx="45195">
                  <c:v>5.84</c:v>
                </c:pt>
                <c:pt idx="45196">
                  <c:v>5.84</c:v>
                </c:pt>
                <c:pt idx="45197">
                  <c:v>5.84</c:v>
                </c:pt>
                <c:pt idx="45198">
                  <c:v>5.84</c:v>
                </c:pt>
                <c:pt idx="45199">
                  <c:v>5.84</c:v>
                </c:pt>
                <c:pt idx="45200">
                  <c:v>5.84</c:v>
                </c:pt>
                <c:pt idx="45201">
                  <c:v>5.84</c:v>
                </c:pt>
                <c:pt idx="45202">
                  <c:v>5.83</c:v>
                </c:pt>
                <c:pt idx="45203">
                  <c:v>5.83</c:v>
                </c:pt>
                <c:pt idx="45204">
                  <c:v>5.83</c:v>
                </c:pt>
                <c:pt idx="45205">
                  <c:v>5.83</c:v>
                </c:pt>
                <c:pt idx="45206">
                  <c:v>5.83</c:v>
                </c:pt>
                <c:pt idx="45207">
                  <c:v>5.83</c:v>
                </c:pt>
                <c:pt idx="45208">
                  <c:v>5.83</c:v>
                </c:pt>
                <c:pt idx="45209">
                  <c:v>5.83</c:v>
                </c:pt>
                <c:pt idx="45210">
                  <c:v>5.82</c:v>
                </c:pt>
                <c:pt idx="45211">
                  <c:v>5.82</c:v>
                </c:pt>
                <c:pt idx="45212">
                  <c:v>5.82</c:v>
                </c:pt>
                <c:pt idx="45213">
                  <c:v>5.82</c:v>
                </c:pt>
                <c:pt idx="45214">
                  <c:v>5.82</c:v>
                </c:pt>
                <c:pt idx="45215">
                  <c:v>5.81</c:v>
                </c:pt>
                <c:pt idx="45216">
                  <c:v>5.81</c:v>
                </c:pt>
                <c:pt idx="45217">
                  <c:v>5.8</c:v>
                </c:pt>
                <c:pt idx="45218">
                  <c:v>5.8</c:v>
                </c:pt>
                <c:pt idx="45219">
                  <c:v>5.8</c:v>
                </c:pt>
                <c:pt idx="45220">
                  <c:v>5.8</c:v>
                </c:pt>
                <c:pt idx="45221">
                  <c:v>5.8</c:v>
                </c:pt>
                <c:pt idx="45222">
                  <c:v>5.79</c:v>
                </c:pt>
                <c:pt idx="45223">
                  <c:v>5.79</c:v>
                </c:pt>
                <c:pt idx="45224">
                  <c:v>5.79</c:v>
                </c:pt>
                <c:pt idx="45225">
                  <c:v>5.79</c:v>
                </c:pt>
                <c:pt idx="45226">
                  <c:v>5.79</c:v>
                </c:pt>
                <c:pt idx="45227">
                  <c:v>5.78</c:v>
                </c:pt>
                <c:pt idx="45228">
                  <c:v>5.78</c:v>
                </c:pt>
                <c:pt idx="45229">
                  <c:v>5.78</c:v>
                </c:pt>
                <c:pt idx="45230">
                  <c:v>5.78</c:v>
                </c:pt>
                <c:pt idx="45231">
                  <c:v>5.78</c:v>
                </c:pt>
                <c:pt idx="45232">
                  <c:v>5.77</c:v>
                </c:pt>
                <c:pt idx="45233">
                  <c:v>5.77</c:v>
                </c:pt>
                <c:pt idx="45234">
                  <c:v>5.77</c:v>
                </c:pt>
                <c:pt idx="45235">
                  <c:v>5.77</c:v>
                </c:pt>
                <c:pt idx="45236">
                  <c:v>5.76</c:v>
                </c:pt>
                <c:pt idx="45237">
                  <c:v>5.76</c:v>
                </c:pt>
                <c:pt idx="45238">
                  <c:v>5.76</c:v>
                </c:pt>
                <c:pt idx="45239">
                  <c:v>5.76</c:v>
                </c:pt>
                <c:pt idx="45240">
                  <c:v>5.76</c:v>
                </c:pt>
                <c:pt idx="45241">
                  <c:v>5.77</c:v>
                </c:pt>
                <c:pt idx="45242">
                  <c:v>5.77</c:v>
                </c:pt>
                <c:pt idx="45243">
                  <c:v>5.77</c:v>
                </c:pt>
                <c:pt idx="45244">
                  <c:v>5.78</c:v>
                </c:pt>
                <c:pt idx="45245">
                  <c:v>5.77</c:v>
                </c:pt>
                <c:pt idx="45246">
                  <c:v>5.77</c:v>
                </c:pt>
                <c:pt idx="45247">
                  <c:v>5.77</c:v>
                </c:pt>
                <c:pt idx="45248">
                  <c:v>5.77</c:v>
                </c:pt>
                <c:pt idx="45249">
                  <c:v>5.77</c:v>
                </c:pt>
                <c:pt idx="45250">
                  <c:v>5.76</c:v>
                </c:pt>
                <c:pt idx="45251">
                  <c:v>5.76</c:v>
                </c:pt>
                <c:pt idx="45252">
                  <c:v>5.76</c:v>
                </c:pt>
                <c:pt idx="45253">
                  <c:v>5.76</c:v>
                </c:pt>
                <c:pt idx="45254">
                  <c:v>5.75</c:v>
                </c:pt>
                <c:pt idx="45255">
                  <c:v>5.75</c:v>
                </c:pt>
                <c:pt idx="45256">
                  <c:v>5.75</c:v>
                </c:pt>
                <c:pt idx="45257">
                  <c:v>5.75</c:v>
                </c:pt>
                <c:pt idx="45258">
                  <c:v>5.75</c:v>
                </c:pt>
                <c:pt idx="45259">
                  <c:v>5.75</c:v>
                </c:pt>
                <c:pt idx="45260">
                  <c:v>5.74</c:v>
                </c:pt>
                <c:pt idx="45261">
                  <c:v>5.74</c:v>
                </c:pt>
                <c:pt idx="45262">
                  <c:v>5.75</c:v>
                </c:pt>
                <c:pt idx="45263">
                  <c:v>5.76</c:v>
                </c:pt>
                <c:pt idx="45264">
                  <c:v>5.76</c:v>
                </c:pt>
                <c:pt idx="45265">
                  <c:v>5.77</c:v>
                </c:pt>
                <c:pt idx="45266">
                  <c:v>5.77</c:v>
                </c:pt>
                <c:pt idx="45267">
                  <c:v>5.77</c:v>
                </c:pt>
                <c:pt idx="45268">
                  <c:v>5.77</c:v>
                </c:pt>
                <c:pt idx="45269">
                  <c:v>5.77</c:v>
                </c:pt>
                <c:pt idx="45270">
                  <c:v>5.77</c:v>
                </c:pt>
                <c:pt idx="45271">
                  <c:v>5.76</c:v>
                </c:pt>
                <c:pt idx="45272">
                  <c:v>5.76</c:v>
                </c:pt>
                <c:pt idx="45273">
                  <c:v>5.76</c:v>
                </c:pt>
                <c:pt idx="45274">
                  <c:v>5.75</c:v>
                </c:pt>
                <c:pt idx="45275">
                  <c:v>5.75</c:v>
                </c:pt>
                <c:pt idx="45276">
                  <c:v>5.75</c:v>
                </c:pt>
                <c:pt idx="45277">
                  <c:v>5.75</c:v>
                </c:pt>
                <c:pt idx="45278">
                  <c:v>5.74</c:v>
                </c:pt>
                <c:pt idx="45279">
                  <c:v>5.74</c:v>
                </c:pt>
                <c:pt idx="45280">
                  <c:v>5.74</c:v>
                </c:pt>
                <c:pt idx="45281">
                  <c:v>5.74</c:v>
                </c:pt>
                <c:pt idx="45282">
                  <c:v>5.74</c:v>
                </c:pt>
                <c:pt idx="45283">
                  <c:v>5.73</c:v>
                </c:pt>
                <c:pt idx="45284">
                  <c:v>5.73</c:v>
                </c:pt>
                <c:pt idx="45285">
                  <c:v>5.73</c:v>
                </c:pt>
                <c:pt idx="45286">
                  <c:v>5.72</c:v>
                </c:pt>
                <c:pt idx="45287">
                  <c:v>5.72</c:v>
                </c:pt>
                <c:pt idx="45288">
                  <c:v>5.71</c:v>
                </c:pt>
                <c:pt idx="45289">
                  <c:v>5.71</c:v>
                </c:pt>
                <c:pt idx="45290">
                  <c:v>5.7</c:v>
                </c:pt>
                <c:pt idx="45291">
                  <c:v>5.7</c:v>
                </c:pt>
                <c:pt idx="45292">
                  <c:v>5.7</c:v>
                </c:pt>
                <c:pt idx="45293">
                  <c:v>5.69</c:v>
                </c:pt>
                <c:pt idx="45294">
                  <c:v>5.68</c:v>
                </c:pt>
                <c:pt idx="45295">
                  <c:v>5.68</c:v>
                </c:pt>
                <c:pt idx="45296">
                  <c:v>5.67</c:v>
                </c:pt>
                <c:pt idx="45297">
                  <c:v>5.67</c:v>
                </c:pt>
                <c:pt idx="45298">
                  <c:v>5.67</c:v>
                </c:pt>
                <c:pt idx="45299">
                  <c:v>5.66</c:v>
                </c:pt>
                <c:pt idx="45300">
                  <c:v>5.65</c:v>
                </c:pt>
                <c:pt idx="45301">
                  <c:v>5.65</c:v>
                </c:pt>
                <c:pt idx="45302">
                  <c:v>5.64</c:v>
                </c:pt>
                <c:pt idx="45303">
                  <c:v>5.64</c:v>
                </c:pt>
                <c:pt idx="45304">
                  <c:v>5.63</c:v>
                </c:pt>
                <c:pt idx="45305">
                  <c:v>5.63</c:v>
                </c:pt>
                <c:pt idx="45306">
                  <c:v>5.62</c:v>
                </c:pt>
                <c:pt idx="45307">
                  <c:v>5.62</c:v>
                </c:pt>
                <c:pt idx="45308">
                  <c:v>5.62</c:v>
                </c:pt>
                <c:pt idx="45309">
                  <c:v>5.61</c:v>
                </c:pt>
                <c:pt idx="45310">
                  <c:v>5.61</c:v>
                </c:pt>
                <c:pt idx="45311">
                  <c:v>5.62</c:v>
                </c:pt>
                <c:pt idx="45312">
                  <c:v>5.65</c:v>
                </c:pt>
                <c:pt idx="45313">
                  <c:v>5.66</c:v>
                </c:pt>
                <c:pt idx="45314">
                  <c:v>5.66</c:v>
                </c:pt>
                <c:pt idx="45315">
                  <c:v>5.66</c:v>
                </c:pt>
                <c:pt idx="45316">
                  <c:v>5.67</c:v>
                </c:pt>
                <c:pt idx="45317">
                  <c:v>5.66</c:v>
                </c:pt>
                <c:pt idx="45318">
                  <c:v>5.67</c:v>
                </c:pt>
                <c:pt idx="45319">
                  <c:v>5.66</c:v>
                </c:pt>
                <c:pt idx="45320">
                  <c:v>5.66</c:v>
                </c:pt>
                <c:pt idx="45321">
                  <c:v>5.66</c:v>
                </c:pt>
                <c:pt idx="45322">
                  <c:v>5.66</c:v>
                </c:pt>
                <c:pt idx="45323">
                  <c:v>5.65</c:v>
                </c:pt>
                <c:pt idx="45324">
                  <c:v>5.64</c:v>
                </c:pt>
                <c:pt idx="45325">
                  <c:v>5.64</c:v>
                </c:pt>
                <c:pt idx="45326">
                  <c:v>5.64</c:v>
                </c:pt>
                <c:pt idx="45327">
                  <c:v>5.63</c:v>
                </c:pt>
                <c:pt idx="45328">
                  <c:v>5.63</c:v>
                </c:pt>
                <c:pt idx="45329">
                  <c:v>5.62</c:v>
                </c:pt>
                <c:pt idx="45330">
                  <c:v>5.61</c:v>
                </c:pt>
                <c:pt idx="45331">
                  <c:v>5.61</c:v>
                </c:pt>
                <c:pt idx="45332">
                  <c:v>5.61</c:v>
                </c:pt>
                <c:pt idx="45333">
                  <c:v>5.6</c:v>
                </c:pt>
                <c:pt idx="45334">
                  <c:v>5.59</c:v>
                </c:pt>
                <c:pt idx="45335">
                  <c:v>5.59</c:v>
                </c:pt>
                <c:pt idx="45336">
                  <c:v>5.58</c:v>
                </c:pt>
                <c:pt idx="45337">
                  <c:v>5.58</c:v>
                </c:pt>
                <c:pt idx="45338">
                  <c:v>5.57</c:v>
                </c:pt>
                <c:pt idx="45339">
                  <c:v>5.57</c:v>
                </c:pt>
                <c:pt idx="45340">
                  <c:v>5.56</c:v>
                </c:pt>
                <c:pt idx="45341">
                  <c:v>5.55</c:v>
                </c:pt>
                <c:pt idx="45342">
                  <c:v>5.54</c:v>
                </c:pt>
                <c:pt idx="45343">
                  <c:v>5.54</c:v>
                </c:pt>
                <c:pt idx="45344">
                  <c:v>5.53</c:v>
                </c:pt>
                <c:pt idx="45345">
                  <c:v>5.53</c:v>
                </c:pt>
                <c:pt idx="45346">
                  <c:v>5.52</c:v>
                </c:pt>
                <c:pt idx="45347">
                  <c:v>5.51</c:v>
                </c:pt>
                <c:pt idx="45348">
                  <c:v>5.5</c:v>
                </c:pt>
                <c:pt idx="45349">
                  <c:v>5.5</c:v>
                </c:pt>
                <c:pt idx="45350">
                  <c:v>5.49</c:v>
                </c:pt>
                <c:pt idx="45351">
                  <c:v>5.49</c:v>
                </c:pt>
                <c:pt idx="45352">
                  <c:v>5.48</c:v>
                </c:pt>
                <c:pt idx="45353">
                  <c:v>5.47</c:v>
                </c:pt>
                <c:pt idx="45354">
                  <c:v>5.47</c:v>
                </c:pt>
                <c:pt idx="45355">
                  <c:v>5.46</c:v>
                </c:pt>
                <c:pt idx="45356">
                  <c:v>5.45</c:v>
                </c:pt>
                <c:pt idx="45357">
                  <c:v>5.45</c:v>
                </c:pt>
                <c:pt idx="45358">
                  <c:v>5.44</c:v>
                </c:pt>
                <c:pt idx="45359">
                  <c:v>5.43</c:v>
                </c:pt>
                <c:pt idx="45360">
                  <c:v>5.42</c:v>
                </c:pt>
                <c:pt idx="45361">
                  <c:v>5.42</c:v>
                </c:pt>
                <c:pt idx="45362">
                  <c:v>5.41</c:v>
                </c:pt>
                <c:pt idx="45363">
                  <c:v>5.4</c:v>
                </c:pt>
                <c:pt idx="45364">
                  <c:v>5.4</c:v>
                </c:pt>
                <c:pt idx="45365">
                  <c:v>5.39</c:v>
                </c:pt>
                <c:pt idx="45366">
                  <c:v>5.38</c:v>
                </c:pt>
                <c:pt idx="45367">
                  <c:v>5.37</c:v>
                </c:pt>
                <c:pt idx="45368">
                  <c:v>5.36</c:v>
                </c:pt>
                <c:pt idx="45369">
                  <c:v>5.36</c:v>
                </c:pt>
                <c:pt idx="45370">
                  <c:v>5.35</c:v>
                </c:pt>
                <c:pt idx="45371">
                  <c:v>5.34</c:v>
                </c:pt>
                <c:pt idx="45372">
                  <c:v>5.34</c:v>
                </c:pt>
                <c:pt idx="45373">
                  <c:v>5.33</c:v>
                </c:pt>
                <c:pt idx="45374">
                  <c:v>5.32</c:v>
                </c:pt>
                <c:pt idx="45375">
                  <c:v>5.32</c:v>
                </c:pt>
                <c:pt idx="45376">
                  <c:v>5.31</c:v>
                </c:pt>
                <c:pt idx="45377">
                  <c:v>5.3</c:v>
                </c:pt>
                <c:pt idx="45378">
                  <c:v>5.3</c:v>
                </c:pt>
                <c:pt idx="45379">
                  <c:v>5.29</c:v>
                </c:pt>
                <c:pt idx="45380">
                  <c:v>5.28</c:v>
                </c:pt>
                <c:pt idx="45381">
                  <c:v>5.28</c:v>
                </c:pt>
                <c:pt idx="45382">
                  <c:v>5.27</c:v>
                </c:pt>
                <c:pt idx="45383">
                  <c:v>5.27</c:v>
                </c:pt>
                <c:pt idx="45384">
                  <c:v>5.26</c:v>
                </c:pt>
                <c:pt idx="45385">
                  <c:v>5.25</c:v>
                </c:pt>
                <c:pt idx="45386">
                  <c:v>5.24</c:v>
                </c:pt>
                <c:pt idx="45387">
                  <c:v>5.23</c:v>
                </c:pt>
                <c:pt idx="45388">
                  <c:v>5.23</c:v>
                </c:pt>
                <c:pt idx="45389">
                  <c:v>5.22</c:v>
                </c:pt>
                <c:pt idx="45390">
                  <c:v>5.21</c:v>
                </c:pt>
                <c:pt idx="45391">
                  <c:v>5.2</c:v>
                </c:pt>
                <c:pt idx="45392">
                  <c:v>5.19</c:v>
                </c:pt>
                <c:pt idx="45393">
                  <c:v>5.19</c:v>
                </c:pt>
                <c:pt idx="45394">
                  <c:v>5.18</c:v>
                </c:pt>
                <c:pt idx="45395">
                  <c:v>5.18</c:v>
                </c:pt>
                <c:pt idx="45396">
                  <c:v>5.17</c:v>
                </c:pt>
                <c:pt idx="45397">
                  <c:v>5.16</c:v>
                </c:pt>
                <c:pt idx="45398">
                  <c:v>5.15</c:v>
                </c:pt>
                <c:pt idx="45399">
                  <c:v>5.14</c:v>
                </c:pt>
                <c:pt idx="45400">
                  <c:v>5.13</c:v>
                </c:pt>
                <c:pt idx="45401">
                  <c:v>5.13</c:v>
                </c:pt>
                <c:pt idx="45402">
                  <c:v>5.12</c:v>
                </c:pt>
                <c:pt idx="45403">
                  <c:v>5.1100000000000003</c:v>
                </c:pt>
                <c:pt idx="45404">
                  <c:v>5.13</c:v>
                </c:pt>
                <c:pt idx="45405">
                  <c:v>5.12</c:v>
                </c:pt>
                <c:pt idx="45406">
                  <c:v>5.1100000000000003</c:v>
                </c:pt>
                <c:pt idx="45407">
                  <c:v>5.09</c:v>
                </c:pt>
                <c:pt idx="45408">
                  <c:v>5.09</c:v>
                </c:pt>
                <c:pt idx="45409">
                  <c:v>5.09</c:v>
                </c:pt>
                <c:pt idx="45410">
                  <c:v>5.07</c:v>
                </c:pt>
                <c:pt idx="45411">
                  <c:v>5.07</c:v>
                </c:pt>
                <c:pt idx="45412">
                  <c:v>5.07</c:v>
                </c:pt>
                <c:pt idx="45413">
                  <c:v>5.08</c:v>
                </c:pt>
                <c:pt idx="45414">
                  <c:v>5.07</c:v>
                </c:pt>
                <c:pt idx="45415">
                  <c:v>5.07</c:v>
                </c:pt>
                <c:pt idx="45416">
                  <c:v>5.0599999999999996</c:v>
                </c:pt>
                <c:pt idx="45417">
                  <c:v>5.05</c:v>
                </c:pt>
                <c:pt idx="45418">
                  <c:v>5.04</c:v>
                </c:pt>
                <c:pt idx="45419">
                  <c:v>5.04</c:v>
                </c:pt>
                <c:pt idx="45420">
                  <c:v>5.03</c:v>
                </c:pt>
                <c:pt idx="45421">
                  <c:v>5.03</c:v>
                </c:pt>
                <c:pt idx="45422">
                  <c:v>5.0199999999999996</c:v>
                </c:pt>
                <c:pt idx="45423">
                  <c:v>5.01</c:v>
                </c:pt>
                <c:pt idx="45424">
                  <c:v>5.01</c:v>
                </c:pt>
                <c:pt idx="45425">
                  <c:v>5</c:v>
                </c:pt>
                <c:pt idx="45426">
                  <c:v>4.99</c:v>
                </c:pt>
                <c:pt idx="45427">
                  <c:v>4.99</c:v>
                </c:pt>
                <c:pt idx="45428">
                  <c:v>4.9800000000000004</c:v>
                </c:pt>
                <c:pt idx="45429">
                  <c:v>4.97</c:v>
                </c:pt>
                <c:pt idx="45430">
                  <c:v>4.97</c:v>
                </c:pt>
                <c:pt idx="45431">
                  <c:v>4.96</c:v>
                </c:pt>
                <c:pt idx="45432">
                  <c:v>4.95</c:v>
                </c:pt>
                <c:pt idx="45433">
                  <c:v>4.95</c:v>
                </c:pt>
                <c:pt idx="45434">
                  <c:v>4.9400000000000004</c:v>
                </c:pt>
                <c:pt idx="45435">
                  <c:v>4.93</c:v>
                </c:pt>
                <c:pt idx="45436">
                  <c:v>4.93</c:v>
                </c:pt>
                <c:pt idx="45437">
                  <c:v>4.93</c:v>
                </c:pt>
                <c:pt idx="45438">
                  <c:v>4.92</c:v>
                </c:pt>
                <c:pt idx="45439">
                  <c:v>4.92</c:v>
                </c:pt>
                <c:pt idx="45440">
                  <c:v>4.91</c:v>
                </c:pt>
                <c:pt idx="45441">
                  <c:v>4.91</c:v>
                </c:pt>
                <c:pt idx="45442">
                  <c:v>4.9000000000000004</c:v>
                </c:pt>
                <c:pt idx="45443">
                  <c:v>4.8899999999999997</c:v>
                </c:pt>
                <c:pt idx="45444">
                  <c:v>4.8899999999999997</c:v>
                </c:pt>
                <c:pt idx="45445">
                  <c:v>4.8899999999999997</c:v>
                </c:pt>
                <c:pt idx="45446">
                  <c:v>4.8899999999999997</c:v>
                </c:pt>
                <c:pt idx="45447">
                  <c:v>4.88</c:v>
                </c:pt>
                <c:pt idx="45448">
                  <c:v>4.88</c:v>
                </c:pt>
                <c:pt idx="45449">
                  <c:v>4.87</c:v>
                </c:pt>
                <c:pt idx="45450">
                  <c:v>4.87</c:v>
                </c:pt>
                <c:pt idx="45451">
                  <c:v>4.87</c:v>
                </c:pt>
                <c:pt idx="45452">
                  <c:v>4.87</c:v>
                </c:pt>
                <c:pt idx="45453">
                  <c:v>4.87</c:v>
                </c:pt>
                <c:pt idx="45454">
                  <c:v>4.8600000000000003</c:v>
                </c:pt>
                <c:pt idx="45455">
                  <c:v>4.8600000000000003</c:v>
                </c:pt>
                <c:pt idx="45456">
                  <c:v>4.8499999999999996</c:v>
                </c:pt>
                <c:pt idx="45457">
                  <c:v>4.8499999999999996</c:v>
                </c:pt>
                <c:pt idx="45458">
                  <c:v>4.84</c:v>
                </c:pt>
                <c:pt idx="45459">
                  <c:v>4.84</c:v>
                </c:pt>
                <c:pt idx="45460">
                  <c:v>4.84</c:v>
                </c:pt>
                <c:pt idx="45461">
                  <c:v>4.84</c:v>
                </c:pt>
                <c:pt idx="45462">
                  <c:v>4.84</c:v>
                </c:pt>
                <c:pt idx="45463">
                  <c:v>4.83</c:v>
                </c:pt>
                <c:pt idx="45464">
                  <c:v>4.83</c:v>
                </c:pt>
                <c:pt idx="45465">
                  <c:v>4.83</c:v>
                </c:pt>
                <c:pt idx="45466">
                  <c:v>4.83</c:v>
                </c:pt>
                <c:pt idx="45467">
                  <c:v>4.83</c:v>
                </c:pt>
                <c:pt idx="45468">
                  <c:v>4.83</c:v>
                </c:pt>
                <c:pt idx="45469">
                  <c:v>4.83</c:v>
                </c:pt>
                <c:pt idx="45470">
                  <c:v>4.83</c:v>
                </c:pt>
                <c:pt idx="45471">
                  <c:v>4.83</c:v>
                </c:pt>
                <c:pt idx="45472">
                  <c:v>4.83</c:v>
                </c:pt>
                <c:pt idx="45473">
                  <c:v>4.83</c:v>
                </c:pt>
                <c:pt idx="45474">
                  <c:v>4.83</c:v>
                </c:pt>
                <c:pt idx="45475">
                  <c:v>4.83</c:v>
                </c:pt>
                <c:pt idx="45476">
                  <c:v>4.82</c:v>
                </c:pt>
                <c:pt idx="45477">
                  <c:v>4.83</c:v>
                </c:pt>
                <c:pt idx="45478">
                  <c:v>4.83</c:v>
                </c:pt>
                <c:pt idx="45479">
                  <c:v>4.83</c:v>
                </c:pt>
                <c:pt idx="45480">
                  <c:v>4.82</c:v>
                </c:pt>
                <c:pt idx="45481">
                  <c:v>4.83</c:v>
                </c:pt>
                <c:pt idx="45482">
                  <c:v>4.83</c:v>
                </c:pt>
                <c:pt idx="45483">
                  <c:v>4.82</c:v>
                </c:pt>
                <c:pt idx="45484">
                  <c:v>4.83</c:v>
                </c:pt>
                <c:pt idx="45485">
                  <c:v>4.83</c:v>
                </c:pt>
                <c:pt idx="45486">
                  <c:v>4.83</c:v>
                </c:pt>
                <c:pt idx="45487">
                  <c:v>4.83</c:v>
                </c:pt>
                <c:pt idx="45488">
                  <c:v>4.83</c:v>
                </c:pt>
                <c:pt idx="45489">
                  <c:v>4.83</c:v>
                </c:pt>
                <c:pt idx="45490">
                  <c:v>4.83</c:v>
                </c:pt>
                <c:pt idx="45491">
                  <c:v>4.83</c:v>
                </c:pt>
                <c:pt idx="45492">
                  <c:v>4.83</c:v>
                </c:pt>
                <c:pt idx="45493">
                  <c:v>4.83</c:v>
                </c:pt>
                <c:pt idx="45494">
                  <c:v>4.83</c:v>
                </c:pt>
                <c:pt idx="45495">
                  <c:v>4.83</c:v>
                </c:pt>
                <c:pt idx="45496">
                  <c:v>4.83</c:v>
                </c:pt>
                <c:pt idx="45497">
                  <c:v>4.83</c:v>
                </c:pt>
                <c:pt idx="45498">
                  <c:v>4.83</c:v>
                </c:pt>
                <c:pt idx="45499">
                  <c:v>4.83</c:v>
                </c:pt>
                <c:pt idx="45500">
                  <c:v>4.83</c:v>
                </c:pt>
                <c:pt idx="45501">
                  <c:v>4.83</c:v>
                </c:pt>
                <c:pt idx="45502">
                  <c:v>4.83</c:v>
                </c:pt>
                <c:pt idx="45503">
                  <c:v>4.83</c:v>
                </c:pt>
                <c:pt idx="45504">
                  <c:v>4.83</c:v>
                </c:pt>
                <c:pt idx="45505">
                  <c:v>4.83</c:v>
                </c:pt>
                <c:pt idx="45506">
                  <c:v>4.83</c:v>
                </c:pt>
                <c:pt idx="45507">
                  <c:v>4.83</c:v>
                </c:pt>
                <c:pt idx="45508">
                  <c:v>4.83</c:v>
                </c:pt>
                <c:pt idx="45509">
                  <c:v>4.83</c:v>
                </c:pt>
                <c:pt idx="45510">
                  <c:v>4.83</c:v>
                </c:pt>
                <c:pt idx="45511">
                  <c:v>4.83</c:v>
                </c:pt>
                <c:pt idx="45512">
                  <c:v>4.83</c:v>
                </c:pt>
                <c:pt idx="45513">
                  <c:v>4.83</c:v>
                </c:pt>
                <c:pt idx="45514">
                  <c:v>4.83</c:v>
                </c:pt>
                <c:pt idx="45515">
                  <c:v>4.83</c:v>
                </c:pt>
                <c:pt idx="45516">
                  <c:v>4.84</c:v>
                </c:pt>
                <c:pt idx="45517">
                  <c:v>4.83</c:v>
                </c:pt>
                <c:pt idx="45518">
                  <c:v>4.83</c:v>
                </c:pt>
                <c:pt idx="45519">
                  <c:v>4.83</c:v>
                </c:pt>
                <c:pt idx="45520">
                  <c:v>4.83</c:v>
                </c:pt>
                <c:pt idx="45521">
                  <c:v>4.83</c:v>
                </c:pt>
                <c:pt idx="45522">
                  <c:v>4.82</c:v>
                </c:pt>
                <c:pt idx="45523">
                  <c:v>4.82</c:v>
                </c:pt>
                <c:pt idx="45524">
                  <c:v>4.82</c:v>
                </c:pt>
                <c:pt idx="45525">
                  <c:v>4.82</c:v>
                </c:pt>
                <c:pt idx="45526">
                  <c:v>4.83</c:v>
                </c:pt>
                <c:pt idx="45527">
                  <c:v>4.82</c:v>
                </c:pt>
                <c:pt idx="45528">
                  <c:v>4.82</c:v>
                </c:pt>
                <c:pt idx="45529">
                  <c:v>4.82</c:v>
                </c:pt>
                <c:pt idx="45530">
                  <c:v>4.82</c:v>
                </c:pt>
                <c:pt idx="45531">
                  <c:v>4.82</c:v>
                </c:pt>
                <c:pt idx="45532">
                  <c:v>4.82</c:v>
                </c:pt>
                <c:pt idx="45533">
                  <c:v>4.82</c:v>
                </c:pt>
                <c:pt idx="45534">
                  <c:v>4.82</c:v>
                </c:pt>
                <c:pt idx="45535">
                  <c:v>4.82</c:v>
                </c:pt>
                <c:pt idx="45536">
                  <c:v>4.82</c:v>
                </c:pt>
                <c:pt idx="45537">
                  <c:v>4.82</c:v>
                </c:pt>
                <c:pt idx="45538">
                  <c:v>4.82</c:v>
                </c:pt>
                <c:pt idx="45539">
                  <c:v>4.82</c:v>
                </c:pt>
                <c:pt idx="45540">
                  <c:v>4.8099999999999996</c:v>
                </c:pt>
                <c:pt idx="45541">
                  <c:v>4.8099999999999996</c:v>
                </c:pt>
                <c:pt idx="45542">
                  <c:v>4.8099999999999996</c:v>
                </c:pt>
                <c:pt idx="45543">
                  <c:v>4.8099999999999996</c:v>
                </c:pt>
                <c:pt idx="45544">
                  <c:v>4.8099999999999996</c:v>
                </c:pt>
                <c:pt idx="45545">
                  <c:v>4.8099999999999996</c:v>
                </c:pt>
                <c:pt idx="45546">
                  <c:v>4.8099999999999996</c:v>
                </c:pt>
                <c:pt idx="45547">
                  <c:v>4.8</c:v>
                </c:pt>
                <c:pt idx="45548">
                  <c:v>4.8</c:v>
                </c:pt>
                <c:pt idx="45549">
                  <c:v>4.8099999999999996</c:v>
                </c:pt>
                <c:pt idx="45550">
                  <c:v>4.8</c:v>
                </c:pt>
                <c:pt idx="45551">
                  <c:v>4.8</c:v>
                </c:pt>
                <c:pt idx="45552">
                  <c:v>4.8099999999999996</c:v>
                </c:pt>
                <c:pt idx="45553">
                  <c:v>4.8</c:v>
                </c:pt>
                <c:pt idx="45554">
                  <c:v>4.8</c:v>
                </c:pt>
                <c:pt idx="45555">
                  <c:v>4.8</c:v>
                </c:pt>
                <c:pt idx="45556">
                  <c:v>4.8</c:v>
                </c:pt>
                <c:pt idx="45557">
                  <c:v>4.8</c:v>
                </c:pt>
                <c:pt idx="45558">
                  <c:v>4.8</c:v>
                </c:pt>
                <c:pt idx="45559">
                  <c:v>4.8</c:v>
                </c:pt>
                <c:pt idx="45560">
                  <c:v>4.8</c:v>
                </c:pt>
                <c:pt idx="45561">
                  <c:v>4.8</c:v>
                </c:pt>
                <c:pt idx="45562">
                  <c:v>4.79</c:v>
                </c:pt>
                <c:pt idx="45563">
                  <c:v>4.79</c:v>
                </c:pt>
                <c:pt idx="45564">
                  <c:v>4.79</c:v>
                </c:pt>
                <c:pt idx="45565">
                  <c:v>4.79</c:v>
                </c:pt>
                <c:pt idx="45566">
                  <c:v>4.79</c:v>
                </c:pt>
                <c:pt idx="45567">
                  <c:v>4.79</c:v>
                </c:pt>
                <c:pt idx="45568">
                  <c:v>4.79</c:v>
                </c:pt>
                <c:pt idx="45569">
                  <c:v>4.8</c:v>
                </c:pt>
                <c:pt idx="45570">
                  <c:v>4.8</c:v>
                </c:pt>
                <c:pt idx="45571">
                  <c:v>4.8099999999999996</c:v>
                </c:pt>
                <c:pt idx="45572">
                  <c:v>4.8099999999999996</c:v>
                </c:pt>
                <c:pt idx="45573">
                  <c:v>4.8</c:v>
                </c:pt>
                <c:pt idx="45574">
                  <c:v>4.8099999999999996</c:v>
                </c:pt>
                <c:pt idx="45575">
                  <c:v>4.8099999999999996</c:v>
                </c:pt>
                <c:pt idx="45576">
                  <c:v>4.82</c:v>
                </c:pt>
                <c:pt idx="45577">
                  <c:v>4.82</c:v>
                </c:pt>
                <c:pt idx="45578">
                  <c:v>4.82</c:v>
                </c:pt>
                <c:pt idx="45579">
                  <c:v>4.82</c:v>
                </c:pt>
                <c:pt idx="45580">
                  <c:v>4.8099999999999996</c:v>
                </c:pt>
                <c:pt idx="45581">
                  <c:v>4.8099999999999996</c:v>
                </c:pt>
                <c:pt idx="45582">
                  <c:v>4.8099999999999996</c:v>
                </c:pt>
                <c:pt idx="45583">
                  <c:v>4.8099999999999996</c:v>
                </c:pt>
                <c:pt idx="45584">
                  <c:v>4.82</c:v>
                </c:pt>
                <c:pt idx="45585">
                  <c:v>4.82</c:v>
                </c:pt>
                <c:pt idx="45586">
                  <c:v>4.8099999999999996</c:v>
                </c:pt>
                <c:pt idx="45587">
                  <c:v>4.8099999999999996</c:v>
                </c:pt>
                <c:pt idx="45588">
                  <c:v>4.8099999999999996</c:v>
                </c:pt>
                <c:pt idx="45589">
                  <c:v>4.82</c:v>
                </c:pt>
                <c:pt idx="45590">
                  <c:v>4.82</c:v>
                </c:pt>
                <c:pt idx="45591">
                  <c:v>4.82</c:v>
                </c:pt>
                <c:pt idx="45592">
                  <c:v>4.82</c:v>
                </c:pt>
                <c:pt idx="45593">
                  <c:v>4.83</c:v>
                </c:pt>
                <c:pt idx="45594">
                  <c:v>4.83</c:v>
                </c:pt>
                <c:pt idx="45595">
                  <c:v>4.83</c:v>
                </c:pt>
                <c:pt idx="45596">
                  <c:v>4.84</c:v>
                </c:pt>
                <c:pt idx="45597">
                  <c:v>4.8499999999999996</c:v>
                </c:pt>
                <c:pt idx="45598">
                  <c:v>4.8499999999999996</c:v>
                </c:pt>
                <c:pt idx="45599">
                  <c:v>4.84</c:v>
                </c:pt>
                <c:pt idx="45600">
                  <c:v>4.8499999999999996</c:v>
                </c:pt>
                <c:pt idx="45601">
                  <c:v>4.8600000000000003</c:v>
                </c:pt>
                <c:pt idx="45602">
                  <c:v>4.8600000000000003</c:v>
                </c:pt>
                <c:pt idx="45603">
                  <c:v>4.8600000000000003</c:v>
                </c:pt>
                <c:pt idx="45604">
                  <c:v>4.8600000000000003</c:v>
                </c:pt>
                <c:pt idx="45605">
                  <c:v>4.8600000000000003</c:v>
                </c:pt>
                <c:pt idx="45606">
                  <c:v>4.8600000000000003</c:v>
                </c:pt>
                <c:pt idx="45607">
                  <c:v>4.87</c:v>
                </c:pt>
                <c:pt idx="45608">
                  <c:v>4.8600000000000003</c:v>
                </c:pt>
                <c:pt idx="45609">
                  <c:v>4.87</c:v>
                </c:pt>
                <c:pt idx="45610">
                  <c:v>4.87</c:v>
                </c:pt>
                <c:pt idx="45611">
                  <c:v>4.87</c:v>
                </c:pt>
                <c:pt idx="45612">
                  <c:v>4.87</c:v>
                </c:pt>
                <c:pt idx="45613">
                  <c:v>4.87</c:v>
                </c:pt>
                <c:pt idx="45614">
                  <c:v>4.88</c:v>
                </c:pt>
                <c:pt idx="45615">
                  <c:v>4.8899999999999997</c:v>
                </c:pt>
                <c:pt idx="45616">
                  <c:v>4.8899999999999997</c:v>
                </c:pt>
                <c:pt idx="45617">
                  <c:v>4.8899999999999997</c:v>
                </c:pt>
                <c:pt idx="45618">
                  <c:v>4.9000000000000004</c:v>
                </c:pt>
                <c:pt idx="45619">
                  <c:v>4.9000000000000004</c:v>
                </c:pt>
                <c:pt idx="45620">
                  <c:v>4.9000000000000004</c:v>
                </c:pt>
                <c:pt idx="45621">
                  <c:v>4.9000000000000004</c:v>
                </c:pt>
                <c:pt idx="45622">
                  <c:v>4.9000000000000004</c:v>
                </c:pt>
                <c:pt idx="45623">
                  <c:v>4.91</c:v>
                </c:pt>
                <c:pt idx="45624">
                  <c:v>4.92</c:v>
                </c:pt>
                <c:pt idx="45625">
                  <c:v>4.93</c:v>
                </c:pt>
                <c:pt idx="45626">
                  <c:v>4.93</c:v>
                </c:pt>
                <c:pt idx="45627">
                  <c:v>4.93</c:v>
                </c:pt>
                <c:pt idx="45628">
                  <c:v>4.9400000000000004</c:v>
                </c:pt>
                <c:pt idx="45629">
                  <c:v>4.95</c:v>
                </c:pt>
                <c:pt idx="45630">
                  <c:v>4.95</c:v>
                </c:pt>
                <c:pt idx="45631">
                  <c:v>4.96</c:v>
                </c:pt>
                <c:pt idx="45632">
                  <c:v>4.96</c:v>
                </c:pt>
                <c:pt idx="45633">
                  <c:v>4.97</c:v>
                </c:pt>
                <c:pt idx="45634">
                  <c:v>4.9800000000000004</c:v>
                </c:pt>
                <c:pt idx="45635">
                  <c:v>4.9800000000000004</c:v>
                </c:pt>
                <c:pt idx="45636">
                  <c:v>4.99</c:v>
                </c:pt>
                <c:pt idx="45637">
                  <c:v>5</c:v>
                </c:pt>
                <c:pt idx="45638">
                  <c:v>5</c:v>
                </c:pt>
                <c:pt idx="45639">
                  <c:v>5.01</c:v>
                </c:pt>
                <c:pt idx="45640">
                  <c:v>5.01</c:v>
                </c:pt>
                <c:pt idx="45641">
                  <c:v>5.0199999999999996</c:v>
                </c:pt>
                <c:pt idx="45642">
                  <c:v>5.03</c:v>
                </c:pt>
                <c:pt idx="45643">
                  <c:v>5.04</c:v>
                </c:pt>
                <c:pt idx="45644">
                  <c:v>5.04</c:v>
                </c:pt>
                <c:pt idx="45645">
                  <c:v>5.04</c:v>
                </c:pt>
                <c:pt idx="45646">
                  <c:v>5.05</c:v>
                </c:pt>
                <c:pt idx="45647">
                  <c:v>5.05</c:v>
                </c:pt>
                <c:pt idx="45648">
                  <c:v>5.07</c:v>
                </c:pt>
                <c:pt idx="45649">
                  <c:v>5.07</c:v>
                </c:pt>
                <c:pt idx="45650">
                  <c:v>5.07</c:v>
                </c:pt>
                <c:pt idx="45651">
                  <c:v>5.07</c:v>
                </c:pt>
                <c:pt idx="45652">
                  <c:v>5.09</c:v>
                </c:pt>
                <c:pt idx="45653">
                  <c:v>5.09</c:v>
                </c:pt>
                <c:pt idx="45654">
                  <c:v>5.0999999999999996</c:v>
                </c:pt>
                <c:pt idx="45655">
                  <c:v>5.1100000000000003</c:v>
                </c:pt>
                <c:pt idx="45656">
                  <c:v>5.1100000000000003</c:v>
                </c:pt>
                <c:pt idx="45657">
                  <c:v>5.12</c:v>
                </c:pt>
                <c:pt idx="45658">
                  <c:v>5.13</c:v>
                </c:pt>
                <c:pt idx="45659">
                  <c:v>5.14</c:v>
                </c:pt>
                <c:pt idx="45660">
                  <c:v>5.14</c:v>
                </c:pt>
                <c:pt idx="45661">
                  <c:v>5.15</c:v>
                </c:pt>
                <c:pt idx="45662">
                  <c:v>5.16</c:v>
                </c:pt>
                <c:pt idx="45663">
                  <c:v>5.16</c:v>
                </c:pt>
                <c:pt idx="45664">
                  <c:v>5.17</c:v>
                </c:pt>
                <c:pt idx="45665">
                  <c:v>5.18</c:v>
                </c:pt>
                <c:pt idx="45666">
                  <c:v>5.19</c:v>
                </c:pt>
                <c:pt idx="45667">
                  <c:v>5.19</c:v>
                </c:pt>
                <c:pt idx="45668">
                  <c:v>5.19</c:v>
                </c:pt>
                <c:pt idx="45669">
                  <c:v>5.2</c:v>
                </c:pt>
                <c:pt idx="45670">
                  <c:v>5.2</c:v>
                </c:pt>
                <c:pt idx="45671">
                  <c:v>5.21</c:v>
                </c:pt>
                <c:pt idx="45672">
                  <c:v>5.22</c:v>
                </c:pt>
                <c:pt idx="45673">
                  <c:v>5.22</c:v>
                </c:pt>
                <c:pt idx="45674">
                  <c:v>5.23</c:v>
                </c:pt>
                <c:pt idx="45675">
                  <c:v>5.23</c:v>
                </c:pt>
                <c:pt idx="45676">
                  <c:v>5.24</c:v>
                </c:pt>
                <c:pt idx="45677">
                  <c:v>5.25</c:v>
                </c:pt>
                <c:pt idx="45678">
                  <c:v>5.25</c:v>
                </c:pt>
                <c:pt idx="45679">
                  <c:v>5.25</c:v>
                </c:pt>
                <c:pt idx="45680">
                  <c:v>5.26</c:v>
                </c:pt>
                <c:pt idx="45681">
                  <c:v>5.26</c:v>
                </c:pt>
                <c:pt idx="45682">
                  <c:v>5.27</c:v>
                </c:pt>
                <c:pt idx="45683">
                  <c:v>5.28</c:v>
                </c:pt>
                <c:pt idx="45684">
                  <c:v>5.29</c:v>
                </c:pt>
                <c:pt idx="45685">
                  <c:v>5.3</c:v>
                </c:pt>
                <c:pt idx="45686">
                  <c:v>5.3</c:v>
                </c:pt>
                <c:pt idx="45687">
                  <c:v>5.3</c:v>
                </c:pt>
                <c:pt idx="45688">
                  <c:v>5.31</c:v>
                </c:pt>
                <c:pt idx="45689">
                  <c:v>5.31</c:v>
                </c:pt>
                <c:pt idx="45690">
                  <c:v>5.33</c:v>
                </c:pt>
                <c:pt idx="45691">
                  <c:v>5.35</c:v>
                </c:pt>
                <c:pt idx="45692">
                  <c:v>5.35</c:v>
                </c:pt>
                <c:pt idx="45693">
                  <c:v>5.35</c:v>
                </c:pt>
                <c:pt idx="45694">
                  <c:v>5.37</c:v>
                </c:pt>
                <c:pt idx="45695">
                  <c:v>5.37</c:v>
                </c:pt>
                <c:pt idx="45696">
                  <c:v>5.38</c:v>
                </c:pt>
                <c:pt idx="45697">
                  <c:v>5.38</c:v>
                </c:pt>
                <c:pt idx="45698">
                  <c:v>5.39</c:v>
                </c:pt>
                <c:pt idx="45699">
                  <c:v>5.4</c:v>
                </c:pt>
                <c:pt idx="45700">
                  <c:v>5.39</c:v>
                </c:pt>
                <c:pt idx="45701">
                  <c:v>5.4</c:v>
                </c:pt>
                <c:pt idx="45702">
                  <c:v>5.4</c:v>
                </c:pt>
                <c:pt idx="45703">
                  <c:v>5.4</c:v>
                </c:pt>
                <c:pt idx="45704">
                  <c:v>5.41</c:v>
                </c:pt>
                <c:pt idx="45705">
                  <c:v>5.41</c:v>
                </c:pt>
                <c:pt idx="45706">
                  <c:v>5.41</c:v>
                </c:pt>
                <c:pt idx="45707">
                  <c:v>5.42</c:v>
                </c:pt>
                <c:pt idx="45708">
                  <c:v>5.42</c:v>
                </c:pt>
                <c:pt idx="45709">
                  <c:v>5.42</c:v>
                </c:pt>
                <c:pt idx="45710">
                  <c:v>5.43</c:v>
                </c:pt>
                <c:pt idx="45711">
                  <c:v>5.43</c:v>
                </c:pt>
                <c:pt idx="45712">
                  <c:v>5.43</c:v>
                </c:pt>
                <c:pt idx="45713">
                  <c:v>5.43</c:v>
                </c:pt>
                <c:pt idx="45714">
                  <c:v>5.43</c:v>
                </c:pt>
                <c:pt idx="45715">
                  <c:v>5.43</c:v>
                </c:pt>
                <c:pt idx="45716">
                  <c:v>5.43</c:v>
                </c:pt>
                <c:pt idx="45717">
                  <c:v>5.43</c:v>
                </c:pt>
                <c:pt idx="45718">
                  <c:v>5.44</c:v>
                </c:pt>
                <c:pt idx="45719">
                  <c:v>5.44</c:v>
                </c:pt>
                <c:pt idx="45720">
                  <c:v>5.44</c:v>
                </c:pt>
                <c:pt idx="45721">
                  <c:v>5.44</c:v>
                </c:pt>
                <c:pt idx="45722">
                  <c:v>5.44</c:v>
                </c:pt>
                <c:pt idx="45723">
                  <c:v>5.44</c:v>
                </c:pt>
                <c:pt idx="45724">
                  <c:v>5.44</c:v>
                </c:pt>
                <c:pt idx="45725">
                  <c:v>5.44</c:v>
                </c:pt>
                <c:pt idx="45726">
                  <c:v>5.44</c:v>
                </c:pt>
                <c:pt idx="45727">
                  <c:v>5.44</c:v>
                </c:pt>
                <c:pt idx="45728">
                  <c:v>5.44</c:v>
                </c:pt>
                <c:pt idx="45729">
                  <c:v>5.44</c:v>
                </c:pt>
                <c:pt idx="45730">
                  <c:v>5.44</c:v>
                </c:pt>
                <c:pt idx="45731">
                  <c:v>5.44</c:v>
                </c:pt>
                <c:pt idx="45732">
                  <c:v>5.44</c:v>
                </c:pt>
                <c:pt idx="45733">
                  <c:v>5.43</c:v>
                </c:pt>
                <c:pt idx="45734">
                  <c:v>5.43</c:v>
                </c:pt>
                <c:pt idx="45735">
                  <c:v>5.43</c:v>
                </c:pt>
                <c:pt idx="45736">
                  <c:v>5.43</c:v>
                </c:pt>
                <c:pt idx="45737">
                  <c:v>5.42</c:v>
                </c:pt>
                <c:pt idx="45738">
                  <c:v>5.43</c:v>
                </c:pt>
                <c:pt idx="45739">
                  <c:v>5.43</c:v>
                </c:pt>
                <c:pt idx="45740">
                  <c:v>5.42</c:v>
                </c:pt>
                <c:pt idx="45741">
                  <c:v>5.42</c:v>
                </c:pt>
                <c:pt idx="45742">
                  <c:v>5.42</c:v>
                </c:pt>
                <c:pt idx="45743">
                  <c:v>5.41</c:v>
                </c:pt>
                <c:pt idx="45744">
                  <c:v>5.41</c:v>
                </c:pt>
                <c:pt idx="45745">
                  <c:v>5.41</c:v>
                </c:pt>
                <c:pt idx="45746">
                  <c:v>5.4</c:v>
                </c:pt>
                <c:pt idx="45747">
                  <c:v>5.4</c:v>
                </c:pt>
                <c:pt idx="45748">
                  <c:v>5.4</c:v>
                </c:pt>
                <c:pt idx="45749">
                  <c:v>5.39</c:v>
                </c:pt>
                <c:pt idx="45750">
                  <c:v>5.39</c:v>
                </c:pt>
                <c:pt idx="45751">
                  <c:v>5.38</c:v>
                </c:pt>
                <c:pt idx="45752">
                  <c:v>5.38</c:v>
                </c:pt>
                <c:pt idx="45753">
                  <c:v>5.38</c:v>
                </c:pt>
                <c:pt idx="45754">
                  <c:v>5.38</c:v>
                </c:pt>
                <c:pt idx="45755">
                  <c:v>5.38</c:v>
                </c:pt>
                <c:pt idx="45756">
                  <c:v>5.37</c:v>
                </c:pt>
                <c:pt idx="45757">
                  <c:v>5.37</c:v>
                </c:pt>
                <c:pt idx="45758">
                  <c:v>5.36</c:v>
                </c:pt>
                <c:pt idx="45759">
                  <c:v>5.36</c:v>
                </c:pt>
                <c:pt idx="45760">
                  <c:v>5.35</c:v>
                </c:pt>
                <c:pt idx="45761">
                  <c:v>5.35</c:v>
                </c:pt>
                <c:pt idx="45762">
                  <c:v>5.35</c:v>
                </c:pt>
                <c:pt idx="45763">
                  <c:v>5.35</c:v>
                </c:pt>
                <c:pt idx="45764">
                  <c:v>5.33</c:v>
                </c:pt>
                <c:pt idx="45765">
                  <c:v>5.33</c:v>
                </c:pt>
                <c:pt idx="45766">
                  <c:v>5.32</c:v>
                </c:pt>
                <c:pt idx="45767">
                  <c:v>5.32</c:v>
                </c:pt>
                <c:pt idx="45768">
                  <c:v>5.31</c:v>
                </c:pt>
                <c:pt idx="45769">
                  <c:v>5.31</c:v>
                </c:pt>
                <c:pt idx="45770">
                  <c:v>5.3</c:v>
                </c:pt>
                <c:pt idx="45771">
                  <c:v>5.3</c:v>
                </c:pt>
                <c:pt idx="45772">
                  <c:v>5.3</c:v>
                </c:pt>
                <c:pt idx="45773">
                  <c:v>5.3</c:v>
                </c:pt>
                <c:pt idx="45774">
                  <c:v>5.29</c:v>
                </c:pt>
                <c:pt idx="45775">
                  <c:v>5.28</c:v>
                </c:pt>
                <c:pt idx="45776">
                  <c:v>5.28</c:v>
                </c:pt>
                <c:pt idx="45777">
                  <c:v>5.27</c:v>
                </c:pt>
                <c:pt idx="45778">
                  <c:v>5.26</c:v>
                </c:pt>
                <c:pt idx="45779">
                  <c:v>5.26</c:v>
                </c:pt>
                <c:pt idx="45780">
                  <c:v>5.25</c:v>
                </c:pt>
                <c:pt idx="45781">
                  <c:v>5.25</c:v>
                </c:pt>
                <c:pt idx="45782">
                  <c:v>5.24</c:v>
                </c:pt>
                <c:pt idx="45783">
                  <c:v>5.24</c:v>
                </c:pt>
                <c:pt idx="45784">
                  <c:v>5.23</c:v>
                </c:pt>
                <c:pt idx="45785">
                  <c:v>5.22</c:v>
                </c:pt>
                <c:pt idx="45786">
                  <c:v>5.21</c:v>
                </c:pt>
                <c:pt idx="45787">
                  <c:v>5.21</c:v>
                </c:pt>
                <c:pt idx="45788">
                  <c:v>5.2</c:v>
                </c:pt>
                <c:pt idx="45789">
                  <c:v>5.19</c:v>
                </c:pt>
                <c:pt idx="45790">
                  <c:v>5.18</c:v>
                </c:pt>
                <c:pt idx="45791">
                  <c:v>5.17</c:v>
                </c:pt>
                <c:pt idx="45792">
                  <c:v>5.18</c:v>
                </c:pt>
                <c:pt idx="45793">
                  <c:v>5.17</c:v>
                </c:pt>
                <c:pt idx="45794">
                  <c:v>5.16</c:v>
                </c:pt>
                <c:pt idx="45795">
                  <c:v>5.15</c:v>
                </c:pt>
                <c:pt idx="45796">
                  <c:v>5.15</c:v>
                </c:pt>
                <c:pt idx="45797">
                  <c:v>5.14</c:v>
                </c:pt>
                <c:pt idx="45798">
                  <c:v>5.13</c:v>
                </c:pt>
                <c:pt idx="45799">
                  <c:v>5.13</c:v>
                </c:pt>
                <c:pt idx="45800">
                  <c:v>5.12</c:v>
                </c:pt>
                <c:pt idx="45801">
                  <c:v>5.1100000000000003</c:v>
                </c:pt>
                <c:pt idx="45802">
                  <c:v>5.0999999999999996</c:v>
                </c:pt>
                <c:pt idx="45803">
                  <c:v>5.09</c:v>
                </c:pt>
                <c:pt idx="45804">
                  <c:v>5.09</c:v>
                </c:pt>
                <c:pt idx="45805">
                  <c:v>5.08</c:v>
                </c:pt>
                <c:pt idx="45806">
                  <c:v>5.08</c:v>
                </c:pt>
                <c:pt idx="45807">
                  <c:v>5.07</c:v>
                </c:pt>
                <c:pt idx="45808">
                  <c:v>5.05</c:v>
                </c:pt>
                <c:pt idx="45809">
                  <c:v>5.04</c:v>
                </c:pt>
                <c:pt idx="45810">
                  <c:v>5.04</c:v>
                </c:pt>
                <c:pt idx="45811">
                  <c:v>5.03</c:v>
                </c:pt>
                <c:pt idx="45812">
                  <c:v>5.03</c:v>
                </c:pt>
                <c:pt idx="45813">
                  <c:v>5.01</c:v>
                </c:pt>
                <c:pt idx="45814">
                  <c:v>5.01</c:v>
                </c:pt>
                <c:pt idx="45815">
                  <c:v>5</c:v>
                </c:pt>
                <c:pt idx="45816">
                  <c:v>5</c:v>
                </c:pt>
                <c:pt idx="45817">
                  <c:v>4.9800000000000004</c:v>
                </c:pt>
                <c:pt idx="45818">
                  <c:v>4.9800000000000004</c:v>
                </c:pt>
                <c:pt idx="45819">
                  <c:v>4.97</c:v>
                </c:pt>
                <c:pt idx="45820">
                  <c:v>4.96</c:v>
                </c:pt>
                <c:pt idx="45821">
                  <c:v>4.96</c:v>
                </c:pt>
                <c:pt idx="45822">
                  <c:v>4.95</c:v>
                </c:pt>
                <c:pt idx="45823">
                  <c:v>4.95</c:v>
                </c:pt>
                <c:pt idx="45824">
                  <c:v>4.9400000000000004</c:v>
                </c:pt>
                <c:pt idx="45825">
                  <c:v>4.93</c:v>
                </c:pt>
                <c:pt idx="45826">
                  <c:v>4.93</c:v>
                </c:pt>
                <c:pt idx="45827">
                  <c:v>4.91</c:v>
                </c:pt>
                <c:pt idx="45828">
                  <c:v>4.91</c:v>
                </c:pt>
                <c:pt idx="45829">
                  <c:v>4.91</c:v>
                </c:pt>
                <c:pt idx="45830">
                  <c:v>4.9000000000000004</c:v>
                </c:pt>
                <c:pt idx="45831">
                  <c:v>4.8899999999999997</c:v>
                </c:pt>
                <c:pt idx="45832">
                  <c:v>4.8899999999999997</c:v>
                </c:pt>
                <c:pt idx="45833">
                  <c:v>4.88</c:v>
                </c:pt>
                <c:pt idx="45834">
                  <c:v>4.87</c:v>
                </c:pt>
                <c:pt idx="45835">
                  <c:v>4.87</c:v>
                </c:pt>
                <c:pt idx="45836">
                  <c:v>4.8600000000000003</c:v>
                </c:pt>
                <c:pt idx="45837">
                  <c:v>4.8600000000000003</c:v>
                </c:pt>
                <c:pt idx="45838">
                  <c:v>4.8600000000000003</c:v>
                </c:pt>
                <c:pt idx="45839">
                  <c:v>4.8499999999999996</c:v>
                </c:pt>
                <c:pt idx="45840">
                  <c:v>4.84</c:v>
                </c:pt>
                <c:pt idx="45841">
                  <c:v>4.84</c:v>
                </c:pt>
                <c:pt idx="45842">
                  <c:v>4.83</c:v>
                </c:pt>
                <c:pt idx="45843">
                  <c:v>4.83</c:v>
                </c:pt>
                <c:pt idx="45844">
                  <c:v>4.82</c:v>
                </c:pt>
                <c:pt idx="45845">
                  <c:v>4.82</c:v>
                </c:pt>
                <c:pt idx="45846">
                  <c:v>4.82</c:v>
                </c:pt>
                <c:pt idx="45847">
                  <c:v>4.8099999999999996</c:v>
                </c:pt>
                <c:pt idx="45848">
                  <c:v>4.8</c:v>
                </c:pt>
                <c:pt idx="45849">
                  <c:v>4.8</c:v>
                </c:pt>
                <c:pt idx="45850">
                  <c:v>4.8</c:v>
                </c:pt>
                <c:pt idx="45851">
                  <c:v>4.79</c:v>
                </c:pt>
                <c:pt idx="45852">
                  <c:v>4.79</c:v>
                </c:pt>
                <c:pt idx="45853">
                  <c:v>4.78</c:v>
                </c:pt>
                <c:pt idx="45854">
                  <c:v>4.78</c:v>
                </c:pt>
                <c:pt idx="45855">
                  <c:v>4.7699999999999996</c:v>
                </c:pt>
                <c:pt idx="45856">
                  <c:v>4.7699999999999996</c:v>
                </c:pt>
                <c:pt idx="45857">
                  <c:v>4.76</c:v>
                </c:pt>
                <c:pt idx="45858">
                  <c:v>4.76</c:v>
                </c:pt>
                <c:pt idx="45859">
                  <c:v>4.76</c:v>
                </c:pt>
                <c:pt idx="45860">
                  <c:v>4.75</c:v>
                </c:pt>
                <c:pt idx="45861">
                  <c:v>4.75</c:v>
                </c:pt>
                <c:pt idx="45862">
                  <c:v>4.75</c:v>
                </c:pt>
                <c:pt idx="45863">
                  <c:v>4.74</c:v>
                </c:pt>
                <c:pt idx="45864">
                  <c:v>4.74</c:v>
                </c:pt>
                <c:pt idx="45865">
                  <c:v>4.7300000000000004</c:v>
                </c:pt>
                <c:pt idx="45866">
                  <c:v>4.7300000000000004</c:v>
                </c:pt>
                <c:pt idx="45867">
                  <c:v>4.72</c:v>
                </c:pt>
                <c:pt idx="45868">
                  <c:v>4.72</c:v>
                </c:pt>
                <c:pt idx="45869">
                  <c:v>4.71</c:v>
                </c:pt>
                <c:pt idx="45870">
                  <c:v>4.71</c:v>
                </c:pt>
                <c:pt idx="45871">
                  <c:v>4.71</c:v>
                </c:pt>
                <c:pt idx="45872">
                  <c:v>4.7</c:v>
                </c:pt>
                <c:pt idx="45873">
                  <c:v>4.7</c:v>
                </c:pt>
                <c:pt idx="45874">
                  <c:v>4.6900000000000004</c:v>
                </c:pt>
                <c:pt idx="45875">
                  <c:v>4.6900000000000004</c:v>
                </c:pt>
                <c:pt idx="45876">
                  <c:v>4.6900000000000004</c:v>
                </c:pt>
                <c:pt idx="45877">
                  <c:v>4.6900000000000004</c:v>
                </c:pt>
                <c:pt idx="45878">
                  <c:v>4.6900000000000004</c:v>
                </c:pt>
                <c:pt idx="45879">
                  <c:v>4.68</c:v>
                </c:pt>
                <c:pt idx="45880">
                  <c:v>4.68</c:v>
                </c:pt>
                <c:pt idx="45881">
                  <c:v>4.67</c:v>
                </c:pt>
                <c:pt idx="45882">
                  <c:v>4.67</c:v>
                </c:pt>
                <c:pt idx="45883">
                  <c:v>4.67</c:v>
                </c:pt>
                <c:pt idx="45884">
                  <c:v>4.66</c:v>
                </c:pt>
                <c:pt idx="45885">
                  <c:v>4.66</c:v>
                </c:pt>
                <c:pt idx="45886">
                  <c:v>4.66</c:v>
                </c:pt>
                <c:pt idx="45887">
                  <c:v>4.6500000000000004</c:v>
                </c:pt>
                <c:pt idx="45888">
                  <c:v>4.6500000000000004</c:v>
                </c:pt>
                <c:pt idx="45889">
                  <c:v>4.6500000000000004</c:v>
                </c:pt>
                <c:pt idx="45890">
                  <c:v>4.6399999999999997</c:v>
                </c:pt>
                <c:pt idx="45891">
                  <c:v>4.6399999999999997</c:v>
                </c:pt>
                <c:pt idx="45892">
                  <c:v>4.6399999999999997</c:v>
                </c:pt>
                <c:pt idx="45893">
                  <c:v>4.63</c:v>
                </c:pt>
                <c:pt idx="45894">
                  <c:v>4.63</c:v>
                </c:pt>
                <c:pt idx="45895">
                  <c:v>4.63</c:v>
                </c:pt>
                <c:pt idx="45896">
                  <c:v>4.63</c:v>
                </c:pt>
                <c:pt idx="45897">
                  <c:v>4.62</c:v>
                </c:pt>
                <c:pt idx="45898">
                  <c:v>4.62</c:v>
                </c:pt>
                <c:pt idx="45899">
                  <c:v>4.62</c:v>
                </c:pt>
                <c:pt idx="45900">
                  <c:v>4.62</c:v>
                </c:pt>
                <c:pt idx="45901">
                  <c:v>4.62</c:v>
                </c:pt>
                <c:pt idx="45902">
                  <c:v>4.62</c:v>
                </c:pt>
                <c:pt idx="45903">
                  <c:v>4.62</c:v>
                </c:pt>
                <c:pt idx="45904">
                  <c:v>4.62</c:v>
                </c:pt>
                <c:pt idx="45905">
                  <c:v>4.6100000000000003</c:v>
                </c:pt>
                <c:pt idx="45906">
                  <c:v>4.6100000000000003</c:v>
                </c:pt>
                <c:pt idx="45907">
                  <c:v>4.6100000000000003</c:v>
                </c:pt>
                <c:pt idx="45908">
                  <c:v>4.6100000000000003</c:v>
                </c:pt>
                <c:pt idx="45909">
                  <c:v>4.6100000000000003</c:v>
                </c:pt>
                <c:pt idx="45910">
                  <c:v>4.6100000000000003</c:v>
                </c:pt>
                <c:pt idx="45911">
                  <c:v>4.5999999999999996</c:v>
                </c:pt>
                <c:pt idx="45912">
                  <c:v>4.5999999999999996</c:v>
                </c:pt>
                <c:pt idx="45913">
                  <c:v>4.5999999999999996</c:v>
                </c:pt>
                <c:pt idx="45914">
                  <c:v>4.5999999999999996</c:v>
                </c:pt>
                <c:pt idx="45915">
                  <c:v>4.5999999999999996</c:v>
                </c:pt>
                <c:pt idx="45916">
                  <c:v>4.5999999999999996</c:v>
                </c:pt>
                <c:pt idx="45917">
                  <c:v>4.5999999999999996</c:v>
                </c:pt>
                <c:pt idx="45918">
                  <c:v>4.5999999999999996</c:v>
                </c:pt>
                <c:pt idx="45919">
                  <c:v>4.5999999999999996</c:v>
                </c:pt>
                <c:pt idx="45920">
                  <c:v>4.5999999999999996</c:v>
                </c:pt>
                <c:pt idx="45921">
                  <c:v>4.5999999999999996</c:v>
                </c:pt>
                <c:pt idx="45922">
                  <c:v>4.5999999999999996</c:v>
                </c:pt>
                <c:pt idx="45923">
                  <c:v>4.5999999999999996</c:v>
                </c:pt>
                <c:pt idx="45924">
                  <c:v>4.5999999999999996</c:v>
                </c:pt>
                <c:pt idx="45925">
                  <c:v>4.5999999999999996</c:v>
                </c:pt>
                <c:pt idx="45926">
                  <c:v>4.5999999999999996</c:v>
                </c:pt>
                <c:pt idx="45927">
                  <c:v>4.5999999999999996</c:v>
                </c:pt>
                <c:pt idx="45928">
                  <c:v>4.5999999999999996</c:v>
                </c:pt>
                <c:pt idx="45929">
                  <c:v>4.5999999999999996</c:v>
                </c:pt>
                <c:pt idx="45930">
                  <c:v>4.5999999999999996</c:v>
                </c:pt>
                <c:pt idx="45931">
                  <c:v>4.5999999999999996</c:v>
                </c:pt>
                <c:pt idx="45932">
                  <c:v>4.5999999999999996</c:v>
                </c:pt>
                <c:pt idx="45933">
                  <c:v>4.67</c:v>
                </c:pt>
                <c:pt idx="45934">
                  <c:v>4.66</c:v>
                </c:pt>
                <c:pt idx="45935">
                  <c:v>4.66</c:v>
                </c:pt>
                <c:pt idx="45936">
                  <c:v>4.66</c:v>
                </c:pt>
                <c:pt idx="45937">
                  <c:v>4.6500000000000004</c:v>
                </c:pt>
                <c:pt idx="45938">
                  <c:v>4.66</c:v>
                </c:pt>
                <c:pt idx="45939">
                  <c:v>4.6500000000000004</c:v>
                </c:pt>
                <c:pt idx="45940">
                  <c:v>4.66</c:v>
                </c:pt>
                <c:pt idx="45941">
                  <c:v>4.6500000000000004</c:v>
                </c:pt>
                <c:pt idx="45942">
                  <c:v>4.6500000000000004</c:v>
                </c:pt>
                <c:pt idx="45943">
                  <c:v>4.6500000000000004</c:v>
                </c:pt>
                <c:pt idx="45944">
                  <c:v>4.6399999999999997</c:v>
                </c:pt>
                <c:pt idx="45945">
                  <c:v>4.6500000000000004</c:v>
                </c:pt>
                <c:pt idx="45946">
                  <c:v>4.6500000000000004</c:v>
                </c:pt>
                <c:pt idx="45947">
                  <c:v>4.6500000000000004</c:v>
                </c:pt>
                <c:pt idx="45948">
                  <c:v>4.6500000000000004</c:v>
                </c:pt>
                <c:pt idx="45949">
                  <c:v>4.6500000000000004</c:v>
                </c:pt>
                <c:pt idx="45950">
                  <c:v>4.6500000000000004</c:v>
                </c:pt>
                <c:pt idx="45951">
                  <c:v>4.66</c:v>
                </c:pt>
                <c:pt idx="45952">
                  <c:v>4.66</c:v>
                </c:pt>
                <c:pt idx="45953">
                  <c:v>4.66</c:v>
                </c:pt>
                <c:pt idx="45954">
                  <c:v>4.66</c:v>
                </c:pt>
                <c:pt idx="45955">
                  <c:v>4.66</c:v>
                </c:pt>
                <c:pt idx="45956">
                  <c:v>4.66</c:v>
                </c:pt>
                <c:pt idx="45957">
                  <c:v>4.66</c:v>
                </c:pt>
                <c:pt idx="45958">
                  <c:v>4.67</c:v>
                </c:pt>
                <c:pt idx="45959">
                  <c:v>4.67</c:v>
                </c:pt>
                <c:pt idx="45960">
                  <c:v>4.67</c:v>
                </c:pt>
                <c:pt idx="45961">
                  <c:v>4.67</c:v>
                </c:pt>
                <c:pt idx="45962">
                  <c:v>4.67</c:v>
                </c:pt>
                <c:pt idx="45963">
                  <c:v>4.67</c:v>
                </c:pt>
                <c:pt idx="45964">
                  <c:v>4.67</c:v>
                </c:pt>
                <c:pt idx="45965">
                  <c:v>4.67</c:v>
                </c:pt>
                <c:pt idx="45966">
                  <c:v>4.67</c:v>
                </c:pt>
                <c:pt idx="45967">
                  <c:v>4.67</c:v>
                </c:pt>
                <c:pt idx="45968">
                  <c:v>4.67</c:v>
                </c:pt>
                <c:pt idx="45969">
                  <c:v>4.67</c:v>
                </c:pt>
                <c:pt idx="45970">
                  <c:v>4.67</c:v>
                </c:pt>
                <c:pt idx="45971">
                  <c:v>4.67</c:v>
                </c:pt>
                <c:pt idx="45972">
                  <c:v>4.67</c:v>
                </c:pt>
                <c:pt idx="45973">
                  <c:v>4.67</c:v>
                </c:pt>
                <c:pt idx="45974">
                  <c:v>4.67</c:v>
                </c:pt>
                <c:pt idx="45975">
                  <c:v>4.67</c:v>
                </c:pt>
                <c:pt idx="45976">
                  <c:v>4.67</c:v>
                </c:pt>
                <c:pt idx="45977">
                  <c:v>4.67</c:v>
                </c:pt>
                <c:pt idx="45978">
                  <c:v>4.67</c:v>
                </c:pt>
                <c:pt idx="45979">
                  <c:v>4.67</c:v>
                </c:pt>
                <c:pt idx="45980">
                  <c:v>4.67</c:v>
                </c:pt>
                <c:pt idx="45981">
                  <c:v>4.67</c:v>
                </c:pt>
                <c:pt idx="45982">
                  <c:v>4.67</c:v>
                </c:pt>
                <c:pt idx="45983">
                  <c:v>4.67</c:v>
                </c:pt>
                <c:pt idx="45984">
                  <c:v>4.67</c:v>
                </c:pt>
                <c:pt idx="45985">
                  <c:v>4.67</c:v>
                </c:pt>
                <c:pt idx="45986">
                  <c:v>4.66</c:v>
                </c:pt>
                <c:pt idx="45987">
                  <c:v>4.66</c:v>
                </c:pt>
                <c:pt idx="45988">
                  <c:v>4.66</c:v>
                </c:pt>
                <c:pt idx="45989">
                  <c:v>4.66</c:v>
                </c:pt>
                <c:pt idx="45990">
                  <c:v>4.6500000000000004</c:v>
                </c:pt>
                <c:pt idx="45991">
                  <c:v>4.66</c:v>
                </c:pt>
                <c:pt idx="45992">
                  <c:v>4.66</c:v>
                </c:pt>
                <c:pt idx="45993">
                  <c:v>4.6500000000000004</c:v>
                </c:pt>
                <c:pt idx="45994">
                  <c:v>4.6500000000000004</c:v>
                </c:pt>
                <c:pt idx="45995">
                  <c:v>4.6500000000000004</c:v>
                </c:pt>
                <c:pt idx="45996">
                  <c:v>4.6500000000000004</c:v>
                </c:pt>
                <c:pt idx="45997">
                  <c:v>4.6500000000000004</c:v>
                </c:pt>
                <c:pt idx="45998">
                  <c:v>4.6399999999999997</c:v>
                </c:pt>
                <c:pt idx="45999">
                  <c:v>4.6399999999999997</c:v>
                </c:pt>
                <c:pt idx="46000">
                  <c:v>4.6399999999999997</c:v>
                </c:pt>
                <c:pt idx="46001">
                  <c:v>4.63</c:v>
                </c:pt>
                <c:pt idx="46002">
                  <c:v>4.63</c:v>
                </c:pt>
                <c:pt idx="46003">
                  <c:v>4.63</c:v>
                </c:pt>
                <c:pt idx="46004">
                  <c:v>4.62</c:v>
                </c:pt>
                <c:pt idx="46005">
                  <c:v>4.62</c:v>
                </c:pt>
                <c:pt idx="46006">
                  <c:v>4.62</c:v>
                </c:pt>
                <c:pt idx="46007">
                  <c:v>4.62</c:v>
                </c:pt>
                <c:pt idx="46008">
                  <c:v>4.62</c:v>
                </c:pt>
                <c:pt idx="46009">
                  <c:v>4.62</c:v>
                </c:pt>
                <c:pt idx="46010">
                  <c:v>4.6100000000000003</c:v>
                </c:pt>
                <c:pt idx="46011">
                  <c:v>4.6100000000000003</c:v>
                </c:pt>
                <c:pt idx="46012">
                  <c:v>4.5999999999999996</c:v>
                </c:pt>
                <c:pt idx="46013">
                  <c:v>4.5999999999999996</c:v>
                </c:pt>
                <c:pt idx="46014">
                  <c:v>4.59</c:v>
                </c:pt>
                <c:pt idx="46015">
                  <c:v>4.59</c:v>
                </c:pt>
                <c:pt idx="46016">
                  <c:v>4.59</c:v>
                </c:pt>
                <c:pt idx="46017">
                  <c:v>4.58</c:v>
                </c:pt>
                <c:pt idx="46018">
                  <c:v>4.58</c:v>
                </c:pt>
                <c:pt idx="46019">
                  <c:v>4.58</c:v>
                </c:pt>
                <c:pt idx="46020">
                  <c:v>4.57</c:v>
                </c:pt>
                <c:pt idx="46021">
                  <c:v>4.57</c:v>
                </c:pt>
                <c:pt idx="46022">
                  <c:v>4.5599999999999996</c:v>
                </c:pt>
                <c:pt idx="46023">
                  <c:v>4.5599999999999996</c:v>
                </c:pt>
                <c:pt idx="46024">
                  <c:v>4.5599999999999996</c:v>
                </c:pt>
                <c:pt idx="46025">
                  <c:v>4.55</c:v>
                </c:pt>
                <c:pt idx="46026">
                  <c:v>4.55</c:v>
                </c:pt>
                <c:pt idx="46027">
                  <c:v>4.54</c:v>
                </c:pt>
                <c:pt idx="46028">
                  <c:v>4.54</c:v>
                </c:pt>
                <c:pt idx="46029">
                  <c:v>4.54</c:v>
                </c:pt>
                <c:pt idx="46030">
                  <c:v>4.53</c:v>
                </c:pt>
                <c:pt idx="46031">
                  <c:v>4.53</c:v>
                </c:pt>
                <c:pt idx="46032">
                  <c:v>4.5199999999999996</c:v>
                </c:pt>
                <c:pt idx="46033">
                  <c:v>4.5199999999999996</c:v>
                </c:pt>
                <c:pt idx="46034">
                  <c:v>4.51</c:v>
                </c:pt>
                <c:pt idx="46035">
                  <c:v>4.51</c:v>
                </c:pt>
                <c:pt idx="46036">
                  <c:v>4.5</c:v>
                </c:pt>
                <c:pt idx="46037">
                  <c:v>4.5</c:v>
                </c:pt>
                <c:pt idx="46038">
                  <c:v>4.5</c:v>
                </c:pt>
                <c:pt idx="46039">
                  <c:v>4.5</c:v>
                </c:pt>
                <c:pt idx="46040">
                  <c:v>4.5</c:v>
                </c:pt>
                <c:pt idx="46041">
                  <c:v>4.49</c:v>
                </c:pt>
                <c:pt idx="46042">
                  <c:v>4.49</c:v>
                </c:pt>
                <c:pt idx="46043">
                  <c:v>4.49</c:v>
                </c:pt>
                <c:pt idx="46044">
                  <c:v>4.4800000000000004</c:v>
                </c:pt>
                <c:pt idx="46045">
                  <c:v>4.47</c:v>
                </c:pt>
                <c:pt idx="46046">
                  <c:v>4.46</c:v>
                </c:pt>
                <c:pt idx="46047">
                  <c:v>4.46</c:v>
                </c:pt>
                <c:pt idx="46048">
                  <c:v>4.46</c:v>
                </c:pt>
                <c:pt idx="46049">
                  <c:v>4.45</c:v>
                </c:pt>
                <c:pt idx="46050">
                  <c:v>4.45</c:v>
                </c:pt>
                <c:pt idx="46051">
                  <c:v>4.4400000000000004</c:v>
                </c:pt>
                <c:pt idx="46052">
                  <c:v>4.43</c:v>
                </c:pt>
                <c:pt idx="46053">
                  <c:v>4.43</c:v>
                </c:pt>
                <c:pt idx="46054">
                  <c:v>4.43</c:v>
                </c:pt>
                <c:pt idx="46055">
                  <c:v>4.42</c:v>
                </c:pt>
                <c:pt idx="46056">
                  <c:v>4.41</c:v>
                </c:pt>
                <c:pt idx="46057">
                  <c:v>4.4000000000000004</c:v>
                </c:pt>
                <c:pt idx="46058">
                  <c:v>4.4000000000000004</c:v>
                </c:pt>
                <c:pt idx="46059">
                  <c:v>4.3899999999999997</c:v>
                </c:pt>
                <c:pt idx="46060">
                  <c:v>4.3899999999999997</c:v>
                </c:pt>
                <c:pt idx="46061">
                  <c:v>4.38</c:v>
                </c:pt>
                <c:pt idx="46062">
                  <c:v>4.37</c:v>
                </c:pt>
                <c:pt idx="46063">
                  <c:v>4.37</c:v>
                </c:pt>
                <c:pt idx="46064">
                  <c:v>4.37</c:v>
                </c:pt>
                <c:pt idx="46065">
                  <c:v>4.3600000000000003</c:v>
                </c:pt>
                <c:pt idx="46066">
                  <c:v>4.3499999999999996</c:v>
                </c:pt>
                <c:pt idx="46067">
                  <c:v>4.3499999999999996</c:v>
                </c:pt>
                <c:pt idx="46068">
                  <c:v>4.34</c:v>
                </c:pt>
                <c:pt idx="46069">
                  <c:v>4.33</c:v>
                </c:pt>
                <c:pt idx="46070">
                  <c:v>4.32</c:v>
                </c:pt>
                <c:pt idx="46071">
                  <c:v>4.32</c:v>
                </c:pt>
                <c:pt idx="46072">
                  <c:v>4.3099999999999996</c:v>
                </c:pt>
                <c:pt idx="46073">
                  <c:v>4.3</c:v>
                </c:pt>
                <c:pt idx="46074">
                  <c:v>4.29</c:v>
                </c:pt>
                <c:pt idx="46075">
                  <c:v>4.29</c:v>
                </c:pt>
                <c:pt idx="46076">
                  <c:v>4.28</c:v>
                </c:pt>
                <c:pt idx="46077">
                  <c:v>4.2699999999999996</c:v>
                </c:pt>
                <c:pt idx="46078">
                  <c:v>4.26</c:v>
                </c:pt>
                <c:pt idx="46079">
                  <c:v>4.26</c:v>
                </c:pt>
                <c:pt idx="46080">
                  <c:v>4.25</c:v>
                </c:pt>
                <c:pt idx="46081">
                  <c:v>4.24</c:v>
                </c:pt>
                <c:pt idx="46082">
                  <c:v>4.2300000000000004</c:v>
                </c:pt>
                <c:pt idx="46083">
                  <c:v>4.2300000000000004</c:v>
                </c:pt>
                <c:pt idx="46084">
                  <c:v>4.22</c:v>
                </c:pt>
                <c:pt idx="46085">
                  <c:v>4.21</c:v>
                </c:pt>
                <c:pt idx="46086">
                  <c:v>4.2</c:v>
                </c:pt>
                <c:pt idx="46087">
                  <c:v>4.2</c:v>
                </c:pt>
                <c:pt idx="46088">
                  <c:v>4.1900000000000004</c:v>
                </c:pt>
                <c:pt idx="46089">
                  <c:v>4.21</c:v>
                </c:pt>
                <c:pt idx="46090">
                  <c:v>4.1900000000000004</c:v>
                </c:pt>
                <c:pt idx="46091">
                  <c:v>4.1900000000000004</c:v>
                </c:pt>
                <c:pt idx="46092">
                  <c:v>4.1900000000000004</c:v>
                </c:pt>
                <c:pt idx="46093">
                  <c:v>4.18</c:v>
                </c:pt>
                <c:pt idx="46094">
                  <c:v>4.18</c:v>
                </c:pt>
                <c:pt idx="46095">
                  <c:v>4.18</c:v>
                </c:pt>
                <c:pt idx="46096">
                  <c:v>4.17</c:v>
                </c:pt>
                <c:pt idx="46097">
                  <c:v>4.16</c:v>
                </c:pt>
                <c:pt idx="46098">
                  <c:v>4.16</c:v>
                </c:pt>
                <c:pt idx="46099">
                  <c:v>4.1500000000000004</c:v>
                </c:pt>
                <c:pt idx="46100">
                  <c:v>4.1399999999999997</c:v>
                </c:pt>
                <c:pt idx="46101">
                  <c:v>4.13</c:v>
                </c:pt>
                <c:pt idx="46102">
                  <c:v>4.12</c:v>
                </c:pt>
                <c:pt idx="46103">
                  <c:v>4.12</c:v>
                </c:pt>
                <c:pt idx="46104">
                  <c:v>4.1100000000000003</c:v>
                </c:pt>
                <c:pt idx="46105">
                  <c:v>4.1100000000000003</c:v>
                </c:pt>
                <c:pt idx="46106">
                  <c:v>4.0999999999999996</c:v>
                </c:pt>
                <c:pt idx="46107">
                  <c:v>4.09</c:v>
                </c:pt>
                <c:pt idx="46108">
                  <c:v>4.08</c:v>
                </c:pt>
                <c:pt idx="46109">
                  <c:v>4.07</c:v>
                </c:pt>
                <c:pt idx="46110">
                  <c:v>4.0599999999999996</c:v>
                </c:pt>
                <c:pt idx="46111">
                  <c:v>4.0599999999999996</c:v>
                </c:pt>
                <c:pt idx="46112">
                  <c:v>4.04</c:v>
                </c:pt>
                <c:pt idx="46113">
                  <c:v>4.03</c:v>
                </c:pt>
                <c:pt idx="46114">
                  <c:v>4.03</c:v>
                </c:pt>
                <c:pt idx="46115">
                  <c:v>4.0199999999999996</c:v>
                </c:pt>
                <c:pt idx="46116">
                  <c:v>4.01</c:v>
                </c:pt>
                <c:pt idx="46117">
                  <c:v>4.01</c:v>
                </c:pt>
                <c:pt idx="46118">
                  <c:v>3.99</c:v>
                </c:pt>
                <c:pt idx="46119">
                  <c:v>3.99</c:v>
                </c:pt>
                <c:pt idx="46120">
                  <c:v>3.98</c:v>
                </c:pt>
                <c:pt idx="46121">
                  <c:v>3.98</c:v>
                </c:pt>
                <c:pt idx="46122">
                  <c:v>3.97</c:v>
                </c:pt>
                <c:pt idx="46123">
                  <c:v>3.96</c:v>
                </c:pt>
                <c:pt idx="46124">
                  <c:v>3.95</c:v>
                </c:pt>
                <c:pt idx="46125">
                  <c:v>3.95</c:v>
                </c:pt>
                <c:pt idx="46126">
                  <c:v>3.94</c:v>
                </c:pt>
                <c:pt idx="46127">
                  <c:v>3.93</c:v>
                </c:pt>
                <c:pt idx="46128">
                  <c:v>3.92</c:v>
                </c:pt>
                <c:pt idx="46129">
                  <c:v>3.92</c:v>
                </c:pt>
                <c:pt idx="46130">
                  <c:v>3.91</c:v>
                </c:pt>
                <c:pt idx="46131">
                  <c:v>3.9</c:v>
                </c:pt>
                <c:pt idx="46132">
                  <c:v>3.9</c:v>
                </c:pt>
                <c:pt idx="46133">
                  <c:v>3.89</c:v>
                </c:pt>
                <c:pt idx="46134">
                  <c:v>3.89</c:v>
                </c:pt>
                <c:pt idx="46135">
                  <c:v>3.88</c:v>
                </c:pt>
                <c:pt idx="46136">
                  <c:v>3.88</c:v>
                </c:pt>
                <c:pt idx="46137">
                  <c:v>3.87</c:v>
                </c:pt>
                <c:pt idx="46138">
                  <c:v>3.86</c:v>
                </c:pt>
                <c:pt idx="46139">
                  <c:v>3.86</c:v>
                </c:pt>
                <c:pt idx="46140">
                  <c:v>3.85</c:v>
                </c:pt>
                <c:pt idx="46141">
                  <c:v>3.85</c:v>
                </c:pt>
                <c:pt idx="46142">
                  <c:v>3.84</c:v>
                </c:pt>
                <c:pt idx="46143">
                  <c:v>3.84</c:v>
                </c:pt>
                <c:pt idx="46144">
                  <c:v>3.83</c:v>
                </c:pt>
                <c:pt idx="46145">
                  <c:v>3.83</c:v>
                </c:pt>
                <c:pt idx="46146">
                  <c:v>3.82</c:v>
                </c:pt>
                <c:pt idx="46147">
                  <c:v>3.82</c:v>
                </c:pt>
                <c:pt idx="46148">
                  <c:v>3.82</c:v>
                </c:pt>
                <c:pt idx="46149">
                  <c:v>3.81</c:v>
                </c:pt>
                <c:pt idx="46150">
                  <c:v>3.81</c:v>
                </c:pt>
                <c:pt idx="46151">
                  <c:v>3.81</c:v>
                </c:pt>
                <c:pt idx="46152">
                  <c:v>3.8</c:v>
                </c:pt>
                <c:pt idx="46153">
                  <c:v>3.8</c:v>
                </c:pt>
                <c:pt idx="46154">
                  <c:v>3.8</c:v>
                </c:pt>
                <c:pt idx="46155">
                  <c:v>3.8</c:v>
                </c:pt>
                <c:pt idx="46156">
                  <c:v>3.79</c:v>
                </c:pt>
                <c:pt idx="46157">
                  <c:v>3.79</c:v>
                </c:pt>
                <c:pt idx="46158">
                  <c:v>3.79</c:v>
                </c:pt>
                <c:pt idx="46159">
                  <c:v>3.8</c:v>
                </c:pt>
                <c:pt idx="46160">
                  <c:v>3.79</c:v>
                </c:pt>
                <c:pt idx="46161">
                  <c:v>3.78</c:v>
                </c:pt>
                <c:pt idx="46162">
                  <c:v>3.78</c:v>
                </c:pt>
                <c:pt idx="46163">
                  <c:v>3.78</c:v>
                </c:pt>
                <c:pt idx="46164">
                  <c:v>3.77</c:v>
                </c:pt>
                <c:pt idx="46165">
                  <c:v>3.78</c:v>
                </c:pt>
                <c:pt idx="46166">
                  <c:v>3.77</c:v>
                </c:pt>
                <c:pt idx="46167">
                  <c:v>3.77</c:v>
                </c:pt>
                <c:pt idx="46168">
                  <c:v>3.77</c:v>
                </c:pt>
                <c:pt idx="46169">
                  <c:v>3.77</c:v>
                </c:pt>
                <c:pt idx="46170">
                  <c:v>3.76</c:v>
                </c:pt>
                <c:pt idx="46171">
                  <c:v>3.76</c:v>
                </c:pt>
                <c:pt idx="46172">
                  <c:v>3.76</c:v>
                </c:pt>
                <c:pt idx="46173">
                  <c:v>3.76</c:v>
                </c:pt>
                <c:pt idx="46174">
                  <c:v>3.75</c:v>
                </c:pt>
                <c:pt idx="46175">
                  <c:v>3.75</c:v>
                </c:pt>
                <c:pt idx="46176">
                  <c:v>3.75</c:v>
                </c:pt>
                <c:pt idx="46177">
                  <c:v>3.78</c:v>
                </c:pt>
                <c:pt idx="46178">
                  <c:v>3.77</c:v>
                </c:pt>
                <c:pt idx="46179">
                  <c:v>3.77</c:v>
                </c:pt>
                <c:pt idx="46180">
                  <c:v>3.77</c:v>
                </c:pt>
                <c:pt idx="46181">
                  <c:v>3.76</c:v>
                </c:pt>
                <c:pt idx="46182">
                  <c:v>3.76</c:v>
                </c:pt>
                <c:pt idx="46183">
                  <c:v>3.76</c:v>
                </c:pt>
                <c:pt idx="46184">
                  <c:v>3.76</c:v>
                </c:pt>
                <c:pt idx="46185">
                  <c:v>3.76</c:v>
                </c:pt>
                <c:pt idx="46186">
                  <c:v>3.76</c:v>
                </c:pt>
                <c:pt idx="46187">
                  <c:v>3.75</c:v>
                </c:pt>
                <c:pt idx="46188">
                  <c:v>3.75</c:v>
                </c:pt>
                <c:pt idx="46189">
                  <c:v>3.75</c:v>
                </c:pt>
                <c:pt idx="46190">
                  <c:v>3.74</c:v>
                </c:pt>
                <c:pt idx="46191">
                  <c:v>3.74</c:v>
                </c:pt>
                <c:pt idx="46192">
                  <c:v>3.74</c:v>
                </c:pt>
                <c:pt idx="46193">
                  <c:v>3.74</c:v>
                </c:pt>
                <c:pt idx="46194">
                  <c:v>3.73</c:v>
                </c:pt>
                <c:pt idx="46195">
                  <c:v>3.74</c:v>
                </c:pt>
                <c:pt idx="46196">
                  <c:v>3.74</c:v>
                </c:pt>
                <c:pt idx="46197">
                  <c:v>3.73</c:v>
                </c:pt>
                <c:pt idx="46198">
                  <c:v>3.74</c:v>
                </c:pt>
                <c:pt idx="46199">
                  <c:v>3.74</c:v>
                </c:pt>
                <c:pt idx="46200">
                  <c:v>3.73</c:v>
                </c:pt>
                <c:pt idx="46201">
                  <c:v>3.73</c:v>
                </c:pt>
                <c:pt idx="46202">
                  <c:v>3.73</c:v>
                </c:pt>
                <c:pt idx="46203">
                  <c:v>3.73</c:v>
                </c:pt>
                <c:pt idx="46204">
                  <c:v>3.73</c:v>
                </c:pt>
                <c:pt idx="46205">
                  <c:v>3.73</c:v>
                </c:pt>
                <c:pt idx="46206">
                  <c:v>3.73</c:v>
                </c:pt>
                <c:pt idx="46207">
                  <c:v>3.73</c:v>
                </c:pt>
                <c:pt idx="46208">
                  <c:v>3.73</c:v>
                </c:pt>
                <c:pt idx="46209">
                  <c:v>3.73</c:v>
                </c:pt>
                <c:pt idx="46210">
                  <c:v>3.73</c:v>
                </c:pt>
                <c:pt idx="46211">
                  <c:v>3.72</c:v>
                </c:pt>
                <c:pt idx="46212">
                  <c:v>3.72</c:v>
                </c:pt>
                <c:pt idx="46213">
                  <c:v>3.73</c:v>
                </c:pt>
                <c:pt idx="46214">
                  <c:v>3.73</c:v>
                </c:pt>
                <c:pt idx="46215">
                  <c:v>3.73</c:v>
                </c:pt>
                <c:pt idx="46216">
                  <c:v>3.73</c:v>
                </c:pt>
                <c:pt idx="46217">
                  <c:v>3.72</c:v>
                </c:pt>
                <c:pt idx="46218">
                  <c:v>3.72</c:v>
                </c:pt>
                <c:pt idx="46219">
                  <c:v>3.72</c:v>
                </c:pt>
                <c:pt idx="46220">
                  <c:v>3.72</c:v>
                </c:pt>
                <c:pt idx="46221">
                  <c:v>3.72</c:v>
                </c:pt>
                <c:pt idx="46222">
                  <c:v>3.73</c:v>
                </c:pt>
                <c:pt idx="46223">
                  <c:v>3.73</c:v>
                </c:pt>
                <c:pt idx="46224">
                  <c:v>3.73</c:v>
                </c:pt>
                <c:pt idx="46225">
                  <c:v>3.73</c:v>
                </c:pt>
                <c:pt idx="46226">
                  <c:v>3.73</c:v>
                </c:pt>
                <c:pt idx="46227">
                  <c:v>3.72</c:v>
                </c:pt>
                <c:pt idx="46228">
                  <c:v>3.73</c:v>
                </c:pt>
                <c:pt idx="46229">
                  <c:v>3.72</c:v>
                </c:pt>
                <c:pt idx="46230">
                  <c:v>3.72</c:v>
                </c:pt>
                <c:pt idx="46231">
                  <c:v>3.72</c:v>
                </c:pt>
                <c:pt idx="46232">
                  <c:v>3.73</c:v>
                </c:pt>
                <c:pt idx="46233">
                  <c:v>3.73</c:v>
                </c:pt>
                <c:pt idx="46234">
                  <c:v>3.73</c:v>
                </c:pt>
                <c:pt idx="46235">
                  <c:v>3.73</c:v>
                </c:pt>
                <c:pt idx="46236">
                  <c:v>3.73</c:v>
                </c:pt>
                <c:pt idx="46237">
                  <c:v>3.73</c:v>
                </c:pt>
                <c:pt idx="46238">
                  <c:v>3.73</c:v>
                </c:pt>
                <c:pt idx="46239">
                  <c:v>3.73</c:v>
                </c:pt>
                <c:pt idx="46240">
                  <c:v>3.73</c:v>
                </c:pt>
                <c:pt idx="46241">
                  <c:v>3.73</c:v>
                </c:pt>
                <c:pt idx="46242">
                  <c:v>3.73</c:v>
                </c:pt>
                <c:pt idx="46243">
                  <c:v>3.73</c:v>
                </c:pt>
                <c:pt idx="46244">
                  <c:v>3.73</c:v>
                </c:pt>
                <c:pt idx="46245">
                  <c:v>3.73</c:v>
                </c:pt>
                <c:pt idx="46246">
                  <c:v>3.74</c:v>
                </c:pt>
                <c:pt idx="46247">
                  <c:v>3.74</c:v>
                </c:pt>
                <c:pt idx="46248">
                  <c:v>3.74</c:v>
                </c:pt>
                <c:pt idx="46249">
                  <c:v>3.74</c:v>
                </c:pt>
                <c:pt idx="46250">
                  <c:v>3.74</c:v>
                </c:pt>
                <c:pt idx="46251">
                  <c:v>3.74</c:v>
                </c:pt>
                <c:pt idx="46252">
                  <c:v>3.74</c:v>
                </c:pt>
                <c:pt idx="46253">
                  <c:v>3.74</c:v>
                </c:pt>
                <c:pt idx="46254">
                  <c:v>3.74</c:v>
                </c:pt>
                <c:pt idx="46255">
                  <c:v>3.74</c:v>
                </c:pt>
                <c:pt idx="46256">
                  <c:v>3.74</c:v>
                </c:pt>
                <c:pt idx="46257">
                  <c:v>3.74</c:v>
                </c:pt>
                <c:pt idx="46258">
                  <c:v>3.74</c:v>
                </c:pt>
                <c:pt idx="46259">
                  <c:v>3.74</c:v>
                </c:pt>
                <c:pt idx="46260">
                  <c:v>3.74</c:v>
                </c:pt>
                <c:pt idx="46261">
                  <c:v>3.74</c:v>
                </c:pt>
                <c:pt idx="46262">
                  <c:v>3.74</c:v>
                </c:pt>
                <c:pt idx="46263">
                  <c:v>3.74</c:v>
                </c:pt>
                <c:pt idx="46264">
                  <c:v>3.78</c:v>
                </c:pt>
                <c:pt idx="46265">
                  <c:v>3.8</c:v>
                </c:pt>
                <c:pt idx="46266">
                  <c:v>3.8</c:v>
                </c:pt>
                <c:pt idx="46267">
                  <c:v>3.81</c:v>
                </c:pt>
                <c:pt idx="46268">
                  <c:v>3.81</c:v>
                </c:pt>
                <c:pt idx="46269">
                  <c:v>3.81</c:v>
                </c:pt>
                <c:pt idx="46270">
                  <c:v>3.81</c:v>
                </c:pt>
                <c:pt idx="46271">
                  <c:v>3.81</c:v>
                </c:pt>
                <c:pt idx="46272">
                  <c:v>3.81</c:v>
                </c:pt>
                <c:pt idx="46273">
                  <c:v>3.81</c:v>
                </c:pt>
                <c:pt idx="46274">
                  <c:v>3.82</c:v>
                </c:pt>
                <c:pt idx="46275">
                  <c:v>3.82</c:v>
                </c:pt>
                <c:pt idx="46276">
                  <c:v>3.82</c:v>
                </c:pt>
                <c:pt idx="46277">
                  <c:v>3.82</c:v>
                </c:pt>
                <c:pt idx="46278">
                  <c:v>3.82</c:v>
                </c:pt>
                <c:pt idx="46279">
                  <c:v>3.82</c:v>
                </c:pt>
                <c:pt idx="46280">
                  <c:v>3.82</c:v>
                </c:pt>
                <c:pt idx="46281">
                  <c:v>3.82</c:v>
                </c:pt>
                <c:pt idx="46282">
                  <c:v>3.83</c:v>
                </c:pt>
                <c:pt idx="46283">
                  <c:v>3.83</c:v>
                </c:pt>
                <c:pt idx="46284">
                  <c:v>3.83</c:v>
                </c:pt>
                <c:pt idx="46285">
                  <c:v>3.83</c:v>
                </c:pt>
                <c:pt idx="46286">
                  <c:v>3.83</c:v>
                </c:pt>
                <c:pt idx="46287">
                  <c:v>3.83</c:v>
                </c:pt>
                <c:pt idx="46288">
                  <c:v>3.83</c:v>
                </c:pt>
                <c:pt idx="46289">
                  <c:v>3.83</c:v>
                </c:pt>
                <c:pt idx="46290">
                  <c:v>3.83</c:v>
                </c:pt>
                <c:pt idx="46291">
                  <c:v>3.83</c:v>
                </c:pt>
                <c:pt idx="46292">
                  <c:v>3.83</c:v>
                </c:pt>
                <c:pt idx="46293">
                  <c:v>3.83</c:v>
                </c:pt>
                <c:pt idx="46294">
                  <c:v>3.83</c:v>
                </c:pt>
                <c:pt idx="46295">
                  <c:v>3.83</c:v>
                </c:pt>
                <c:pt idx="46296">
                  <c:v>3.83</c:v>
                </c:pt>
                <c:pt idx="46297">
                  <c:v>3.83</c:v>
                </c:pt>
                <c:pt idx="46298">
                  <c:v>3.83</c:v>
                </c:pt>
                <c:pt idx="46299">
                  <c:v>3.83</c:v>
                </c:pt>
                <c:pt idx="46300">
                  <c:v>3.83</c:v>
                </c:pt>
                <c:pt idx="46301">
                  <c:v>3.83</c:v>
                </c:pt>
                <c:pt idx="46302">
                  <c:v>3.83</c:v>
                </c:pt>
                <c:pt idx="46303">
                  <c:v>3.83</c:v>
                </c:pt>
                <c:pt idx="46304">
                  <c:v>3.83</c:v>
                </c:pt>
                <c:pt idx="46305">
                  <c:v>3.83</c:v>
                </c:pt>
                <c:pt idx="46306">
                  <c:v>3.84</c:v>
                </c:pt>
                <c:pt idx="46307">
                  <c:v>3.84</c:v>
                </c:pt>
                <c:pt idx="46308">
                  <c:v>3.84</c:v>
                </c:pt>
                <c:pt idx="46309">
                  <c:v>3.84</c:v>
                </c:pt>
                <c:pt idx="46310">
                  <c:v>3.84</c:v>
                </c:pt>
                <c:pt idx="46311">
                  <c:v>3.84</c:v>
                </c:pt>
                <c:pt idx="46312">
                  <c:v>3.84</c:v>
                </c:pt>
                <c:pt idx="46313">
                  <c:v>3.83</c:v>
                </c:pt>
                <c:pt idx="46314">
                  <c:v>3.83</c:v>
                </c:pt>
                <c:pt idx="46315">
                  <c:v>3.83</c:v>
                </c:pt>
                <c:pt idx="46316">
                  <c:v>3.83</c:v>
                </c:pt>
                <c:pt idx="46317">
                  <c:v>3.83</c:v>
                </c:pt>
                <c:pt idx="46318">
                  <c:v>3.83</c:v>
                </c:pt>
                <c:pt idx="46319">
                  <c:v>3.83</c:v>
                </c:pt>
                <c:pt idx="46320">
                  <c:v>3.83</c:v>
                </c:pt>
                <c:pt idx="46321">
                  <c:v>3.83</c:v>
                </c:pt>
                <c:pt idx="46322">
                  <c:v>3.83</c:v>
                </c:pt>
                <c:pt idx="46323">
                  <c:v>3.83</c:v>
                </c:pt>
                <c:pt idx="46324">
                  <c:v>3.83</c:v>
                </c:pt>
                <c:pt idx="46325">
                  <c:v>3.82</c:v>
                </c:pt>
                <c:pt idx="46326">
                  <c:v>3.81</c:v>
                </c:pt>
                <c:pt idx="46327">
                  <c:v>3.81</c:v>
                </c:pt>
                <c:pt idx="46328">
                  <c:v>3.82</c:v>
                </c:pt>
                <c:pt idx="46329">
                  <c:v>3.81</c:v>
                </c:pt>
                <c:pt idx="46330">
                  <c:v>3.81</c:v>
                </c:pt>
                <c:pt idx="46331">
                  <c:v>3.81</c:v>
                </c:pt>
                <c:pt idx="46332">
                  <c:v>3.81</c:v>
                </c:pt>
                <c:pt idx="46333">
                  <c:v>3.81</c:v>
                </c:pt>
                <c:pt idx="46334">
                  <c:v>3.81</c:v>
                </c:pt>
                <c:pt idx="46335">
                  <c:v>3.81</c:v>
                </c:pt>
                <c:pt idx="46336">
                  <c:v>3.81</c:v>
                </c:pt>
                <c:pt idx="46337">
                  <c:v>3.81</c:v>
                </c:pt>
                <c:pt idx="46338">
                  <c:v>3.81</c:v>
                </c:pt>
                <c:pt idx="46339">
                  <c:v>3.83</c:v>
                </c:pt>
                <c:pt idx="46340">
                  <c:v>3.83</c:v>
                </c:pt>
                <c:pt idx="46341">
                  <c:v>3.81</c:v>
                </c:pt>
                <c:pt idx="46342">
                  <c:v>3.81</c:v>
                </c:pt>
                <c:pt idx="46343">
                  <c:v>3.81</c:v>
                </c:pt>
                <c:pt idx="46344">
                  <c:v>3.81</c:v>
                </c:pt>
                <c:pt idx="46345">
                  <c:v>3.81</c:v>
                </c:pt>
                <c:pt idx="46346">
                  <c:v>3.81</c:v>
                </c:pt>
                <c:pt idx="46347">
                  <c:v>3.8</c:v>
                </c:pt>
                <c:pt idx="46348">
                  <c:v>3.81</c:v>
                </c:pt>
                <c:pt idx="46349">
                  <c:v>3.81</c:v>
                </c:pt>
                <c:pt idx="46350">
                  <c:v>3.81</c:v>
                </c:pt>
                <c:pt idx="46351">
                  <c:v>3.81</c:v>
                </c:pt>
                <c:pt idx="46352">
                  <c:v>3.81</c:v>
                </c:pt>
                <c:pt idx="46353">
                  <c:v>3.81</c:v>
                </c:pt>
                <c:pt idx="46354">
                  <c:v>3.81</c:v>
                </c:pt>
                <c:pt idx="46355">
                  <c:v>3.8</c:v>
                </c:pt>
                <c:pt idx="46356">
                  <c:v>3.8</c:v>
                </c:pt>
                <c:pt idx="46357">
                  <c:v>3.8</c:v>
                </c:pt>
                <c:pt idx="46358">
                  <c:v>3.8</c:v>
                </c:pt>
                <c:pt idx="46359">
                  <c:v>3.8</c:v>
                </c:pt>
                <c:pt idx="46360">
                  <c:v>3.8</c:v>
                </c:pt>
                <c:pt idx="46361">
                  <c:v>3.79</c:v>
                </c:pt>
                <c:pt idx="46362">
                  <c:v>3.79</c:v>
                </c:pt>
                <c:pt idx="46363">
                  <c:v>3.79</c:v>
                </c:pt>
                <c:pt idx="46364">
                  <c:v>3.79</c:v>
                </c:pt>
                <c:pt idx="46365">
                  <c:v>3.79</c:v>
                </c:pt>
                <c:pt idx="46366">
                  <c:v>3.79</c:v>
                </c:pt>
                <c:pt idx="46367">
                  <c:v>3.79</c:v>
                </c:pt>
                <c:pt idx="46368">
                  <c:v>3.79</c:v>
                </c:pt>
                <c:pt idx="46369">
                  <c:v>3.79</c:v>
                </c:pt>
                <c:pt idx="46370">
                  <c:v>3.79</c:v>
                </c:pt>
                <c:pt idx="46371">
                  <c:v>3.79</c:v>
                </c:pt>
                <c:pt idx="46372">
                  <c:v>3.79</c:v>
                </c:pt>
                <c:pt idx="46373">
                  <c:v>3.79</c:v>
                </c:pt>
                <c:pt idx="46374">
                  <c:v>3.79</c:v>
                </c:pt>
                <c:pt idx="46375">
                  <c:v>3.79</c:v>
                </c:pt>
                <c:pt idx="46376">
                  <c:v>3.79</c:v>
                </c:pt>
                <c:pt idx="46377">
                  <c:v>3.78</c:v>
                </c:pt>
                <c:pt idx="46378">
                  <c:v>3.78</c:v>
                </c:pt>
                <c:pt idx="46379">
                  <c:v>3.78</c:v>
                </c:pt>
                <c:pt idx="46380">
                  <c:v>3.78</c:v>
                </c:pt>
                <c:pt idx="46381">
                  <c:v>3.78</c:v>
                </c:pt>
                <c:pt idx="46382">
                  <c:v>3.78</c:v>
                </c:pt>
                <c:pt idx="46383">
                  <c:v>3.77</c:v>
                </c:pt>
                <c:pt idx="46384">
                  <c:v>3.78</c:v>
                </c:pt>
                <c:pt idx="46385">
                  <c:v>3.77</c:v>
                </c:pt>
                <c:pt idx="46386">
                  <c:v>3.78</c:v>
                </c:pt>
                <c:pt idx="46387">
                  <c:v>3.78</c:v>
                </c:pt>
                <c:pt idx="46388">
                  <c:v>3.77</c:v>
                </c:pt>
                <c:pt idx="46389">
                  <c:v>3.77</c:v>
                </c:pt>
                <c:pt idx="46390">
                  <c:v>3.77</c:v>
                </c:pt>
                <c:pt idx="46391">
                  <c:v>3.77</c:v>
                </c:pt>
                <c:pt idx="46392">
                  <c:v>3.77</c:v>
                </c:pt>
                <c:pt idx="46393">
                  <c:v>3.77</c:v>
                </c:pt>
                <c:pt idx="46394">
                  <c:v>3.76</c:v>
                </c:pt>
                <c:pt idx="46395">
                  <c:v>3.77</c:v>
                </c:pt>
                <c:pt idx="46396">
                  <c:v>3.76</c:v>
                </c:pt>
                <c:pt idx="46397">
                  <c:v>3.77</c:v>
                </c:pt>
                <c:pt idx="46398">
                  <c:v>3.77</c:v>
                </c:pt>
                <c:pt idx="46399">
                  <c:v>3.77</c:v>
                </c:pt>
                <c:pt idx="46400">
                  <c:v>3.76</c:v>
                </c:pt>
                <c:pt idx="46401">
                  <c:v>3.77</c:v>
                </c:pt>
                <c:pt idx="46402">
                  <c:v>3.77</c:v>
                </c:pt>
                <c:pt idx="46403">
                  <c:v>3.77</c:v>
                </c:pt>
                <c:pt idx="46404">
                  <c:v>3.76</c:v>
                </c:pt>
                <c:pt idx="46405">
                  <c:v>3.76</c:v>
                </c:pt>
                <c:pt idx="46406">
                  <c:v>3.76</c:v>
                </c:pt>
                <c:pt idx="46407">
                  <c:v>3.76</c:v>
                </c:pt>
                <c:pt idx="46408">
                  <c:v>3.76</c:v>
                </c:pt>
                <c:pt idx="46409">
                  <c:v>3.77</c:v>
                </c:pt>
                <c:pt idx="46410">
                  <c:v>3.77</c:v>
                </c:pt>
                <c:pt idx="46411">
                  <c:v>3.77</c:v>
                </c:pt>
                <c:pt idx="46412">
                  <c:v>3.77</c:v>
                </c:pt>
                <c:pt idx="46413">
                  <c:v>3.77</c:v>
                </c:pt>
                <c:pt idx="46414">
                  <c:v>3.76</c:v>
                </c:pt>
                <c:pt idx="46415">
                  <c:v>3.76</c:v>
                </c:pt>
                <c:pt idx="46416">
                  <c:v>3.77</c:v>
                </c:pt>
                <c:pt idx="46417">
                  <c:v>3.77</c:v>
                </c:pt>
                <c:pt idx="46418">
                  <c:v>3.77</c:v>
                </c:pt>
                <c:pt idx="46419">
                  <c:v>3.77</c:v>
                </c:pt>
                <c:pt idx="46420">
                  <c:v>3.77</c:v>
                </c:pt>
                <c:pt idx="46421">
                  <c:v>3.77</c:v>
                </c:pt>
                <c:pt idx="46422">
                  <c:v>3.77</c:v>
                </c:pt>
                <c:pt idx="46423">
                  <c:v>3.77</c:v>
                </c:pt>
                <c:pt idx="46424">
                  <c:v>3.77</c:v>
                </c:pt>
                <c:pt idx="46425">
                  <c:v>3.77</c:v>
                </c:pt>
                <c:pt idx="46426">
                  <c:v>3.77</c:v>
                </c:pt>
                <c:pt idx="46427">
                  <c:v>3.77</c:v>
                </c:pt>
                <c:pt idx="46428">
                  <c:v>3.77</c:v>
                </c:pt>
                <c:pt idx="46429">
                  <c:v>3.77</c:v>
                </c:pt>
                <c:pt idx="46430">
                  <c:v>3.77</c:v>
                </c:pt>
                <c:pt idx="46431">
                  <c:v>3.78</c:v>
                </c:pt>
                <c:pt idx="46432">
                  <c:v>3.78</c:v>
                </c:pt>
                <c:pt idx="46433">
                  <c:v>3.78</c:v>
                </c:pt>
                <c:pt idx="46434">
                  <c:v>3.78</c:v>
                </c:pt>
                <c:pt idx="46435">
                  <c:v>3.78</c:v>
                </c:pt>
                <c:pt idx="46436">
                  <c:v>3.78</c:v>
                </c:pt>
                <c:pt idx="46437">
                  <c:v>3.78</c:v>
                </c:pt>
                <c:pt idx="46438">
                  <c:v>3.78</c:v>
                </c:pt>
                <c:pt idx="46439">
                  <c:v>3.78</c:v>
                </c:pt>
                <c:pt idx="46440">
                  <c:v>3.78</c:v>
                </c:pt>
                <c:pt idx="46441">
                  <c:v>3.79</c:v>
                </c:pt>
                <c:pt idx="46442">
                  <c:v>3.79</c:v>
                </c:pt>
                <c:pt idx="46443">
                  <c:v>3.79</c:v>
                </c:pt>
                <c:pt idx="46444">
                  <c:v>3.78</c:v>
                </c:pt>
                <c:pt idx="46445">
                  <c:v>3.79</c:v>
                </c:pt>
                <c:pt idx="46446">
                  <c:v>3.79</c:v>
                </c:pt>
                <c:pt idx="46447">
                  <c:v>3.79</c:v>
                </c:pt>
                <c:pt idx="46448">
                  <c:v>3.79</c:v>
                </c:pt>
                <c:pt idx="46449">
                  <c:v>3.79</c:v>
                </c:pt>
                <c:pt idx="46450">
                  <c:v>3.8</c:v>
                </c:pt>
                <c:pt idx="46451">
                  <c:v>3.8</c:v>
                </c:pt>
                <c:pt idx="46452">
                  <c:v>3.8</c:v>
                </c:pt>
                <c:pt idx="46453">
                  <c:v>3.8</c:v>
                </c:pt>
                <c:pt idx="46454">
                  <c:v>3.8</c:v>
                </c:pt>
                <c:pt idx="46455">
                  <c:v>3.8</c:v>
                </c:pt>
                <c:pt idx="46456">
                  <c:v>3.81</c:v>
                </c:pt>
                <c:pt idx="46457">
                  <c:v>3.84</c:v>
                </c:pt>
                <c:pt idx="46458">
                  <c:v>3.88</c:v>
                </c:pt>
                <c:pt idx="46459">
                  <c:v>3.86</c:v>
                </c:pt>
                <c:pt idx="46460">
                  <c:v>3.89</c:v>
                </c:pt>
                <c:pt idx="46461">
                  <c:v>3.88</c:v>
                </c:pt>
                <c:pt idx="46462">
                  <c:v>3.91</c:v>
                </c:pt>
                <c:pt idx="46463">
                  <c:v>3.94</c:v>
                </c:pt>
                <c:pt idx="46464">
                  <c:v>3.96</c:v>
                </c:pt>
                <c:pt idx="46465">
                  <c:v>3.96</c:v>
                </c:pt>
                <c:pt idx="46466">
                  <c:v>3.97</c:v>
                </c:pt>
                <c:pt idx="46467">
                  <c:v>3.97</c:v>
                </c:pt>
                <c:pt idx="46468">
                  <c:v>3.98</c:v>
                </c:pt>
                <c:pt idx="46469">
                  <c:v>3.98</c:v>
                </c:pt>
                <c:pt idx="46470">
                  <c:v>3.99</c:v>
                </c:pt>
                <c:pt idx="46471">
                  <c:v>3.99</c:v>
                </c:pt>
                <c:pt idx="46472">
                  <c:v>4</c:v>
                </c:pt>
                <c:pt idx="46473">
                  <c:v>4</c:v>
                </c:pt>
                <c:pt idx="46474">
                  <c:v>4.01</c:v>
                </c:pt>
                <c:pt idx="46475">
                  <c:v>4.01</c:v>
                </c:pt>
                <c:pt idx="46476">
                  <c:v>4.0199999999999996</c:v>
                </c:pt>
                <c:pt idx="46477">
                  <c:v>4.0199999999999996</c:v>
                </c:pt>
                <c:pt idx="46478">
                  <c:v>4.03</c:v>
                </c:pt>
                <c:pt idx="46479">
                  <c:v>4.03</c:v>
                </c:pt>
                <c:pt idx="46480">
                  <c:v>4.03</c:v>
                </c:pt>
                <c:pt idx="46481">
                  <c:v>4.04</c:v>
                </c:pt>
                <c:pt idx="46482">
                  <c:v>4.05</c:v>
                </c:pt>
                <c:pt idx="46483">
                  <c:v>4.05</c:v>
                </c:pt>
                <c:pt idx="46484">
                  <c:v>4.0599999999999996</c:v>
                </c:pt>
                <c:pt idx="46485">
                  <c:v>4.0599999999999996</c:v>
                </c:pt>
                <c:pt idx="46486">
                  <c:v>4.0599999999999996</c:v>
                </c:pt>
                <c:pt idx="46487">
                  <c:v>4.07</c:v>
                </c:pt>
                <c:pt idx="46488">
                  <c:v>4.07</c:v>
                </c:pt>
                <c:pt idx="46489">
                  <c:v>4.07</c:v>
                </c:pt>
                <c:pt idx="46490">
                  <c:v>4.08</c:v>
                </c:pt>
                <c:pt idx="46491">
                  <c:v>4.08</c:v>
                </c:pt>
                <c:pt idx="46492">
                  <c:v>4.09</c:v>
                </c:pt>
                <c:pt idx="46493">
                  <c:v>4.09</c:v>
                </c:pt>
                <c:pt idx="46494">
                  <c:v>4.09</c:v>
                </c:pt>
                <c:pt idx="46495">
                  <c:v>4.0999999999999996</c:v>
                </c:pt>
                <c:pt idx="46496">
                  <c:v>4.0999999999999996</c:v>
                </c:pt>
                <c:pt idx="46497">
                  <c:v>4.1100000000000003</c:v>
                </c:pt>
                <c:pt idx="46498">
                  <c:v>4.1100000000000003</c:v>
                </c:pt>
                <c:pt idx="46499">
                  <c:v>4.1100000000000003</c:v>
                </c:pt>
                <c:pt idx="46500">
                  <c:v>4.12</c:v>
                </c:pt>
                <c:pt idx="46501">
                  <c:v>4.12</c:v>
                </c:pt>
                <c:pt idx="46502">
                  <c:v>4.12</c:v>
                </c:pt>
                <c:pt idx="46503">
                  <c:v>4.13</c:v>
                </c:pt>
                <c:pt idx="46504">
                  <c:v>4.13</c:v>
                </c:pt>
                <c:pt idx="46505">
                  <c:v>4.13</c:v>
                </c:pt>
                <c:pt idx="46506">
                  <c:v>4.1399999999999997</c:v>
                </c:pt>
                <c:pt idx="46507">
                  <c:v>4.1399999999999997</c:v>
                </c:pt>
                <c:pt idx="46508">
                  <c:v>4.1500000000000004</c:v>
                </c:pt>
                <c:pt idx="46509">
                  <c:v>4.1500000000000004</c:v>
                </c:pt>
                <c:pt idx="46510">
                  <c:v>4.1500000000000004</c:v>
                </c:pt>
                <c:pt idx="46511">
                  <c:v>4.16</c:v>
                </c:pt>
                <c:pt idx="46512">
                  <c:v>4.16</c:v>
                </c:pt>
                <c:pt idx="46513">
                  <c:v>4.16</c:v>
                </c:pt>
                <c:pt idx="46514">
                  <c:v>4.16</c:v>
                </c:pt>
                <c:pt idx="46515">
                  <c:v>4.17</c:v>
                </c:pt>
                <c:pt idx="46516">
                  <c:v>4.17</c:v>
                </c:pt>
                <c:pt idx="46517">
                  <c:v>4.17</c:v>
                </c:pt>
                <c:pt idx="46518">
                  <c:v>4.18</c:v>
                </c:pt>
                <c:pt idx="46519">
                  <c:v>4.18</c:v>
                </c:pt>
                <c:pt idx="46520">
                  <c:v>4.18</c:v>
                </c:pt>
                <c:pt idx="46521">
                  <c:v>4.1900000000000004</c:v>
                </c:pt>
                <c:pt idx="46522">
                  <c:v>4.1900000000000004</c:v>
                </c:pt>
                <c:pt idx="46523">
                  <c:v>4.1900000000000004</c:v>
                </c:pt>
                <c:pt idx="46524">
                  <c:v>4.1900000000000004</c:v>
                </c:pt>
                <c:pt idx="46525">
                  <c:v>4.2</c:v>
                </c:pt>
                <c:pt idx="46526">
                  <c:v>4.2</c:v>
                </c:pt>
                <c:pt idx="46527">
                  <c:v>4.2</c:v>
                </c:pt>
                <c:pt idx="46528">
                  <c:v>4.2</c:v>
                </c:pt>
                <c:pt idx="46529">
                  <c:v>4.2</c:v>
                </c:pt>
                <c:pt idx="46530">
                  <c:v>4.21</c:v>
                </c:pt>
                <c:pt idx="46531">
                  <c:v>4.21</c:v>
                </c:pt>
                <c:pt idx="46532">
                  <c:v>4.21</c:v>
                </c:pt>
                <c:pt idx="46533">
                  <c:v>4.21</c:v>
                </c:pt>
                <c:pt idx="46534">
                  <c:v>4.21</c:v>
                </c:pt>
                <c:pt idx="46535">
                  <c:v>4.21</c:v>
                </c:pt>
                <c:pt idx="46536">
                  <c:v>4.21</c:v>
                </c:pt>
                <c:pt idx="46537">
                  <c:v>4.21</c:v>
                </c:pt>
                <c:pt idx="46538">
                  <c:v>4.21</c:v>
                </c:pt>
                <c:pt idx="46539">
                  <c:v>4.21</c:v>
                </c:pt>
                <c:pt idx="46540">
                  <c:v>4.21</c:v>
                </c:pt>
                <c:pt idx="46541">
                  <c:v>4.21</c:v>
                </c:pt>
                <c:pt idx="46542">
                  <c:v>4.21</c:v>
                </c:pt>
                <c:pt idx="46543">
                  <c:v>4.22</c:v>
                </c:pt>
                <c:pt idx="46544">
                  <c:v>4.22</c:v>
                </c:pt>
                <c:pt idx="46545">
                  <c:v>4.22</c:v>
                </c:pt>
                <c:pt idx="46546">
                  <c:v>4.22</c:v>
                </c:pt>
                <c:pt idx="46547">
                  <c:v>4.22</c:v>
                </c:pt>
                <c:pt idx="46548">
                  <c:v>4.22</c:v>
                </c:pt>
                <c:pt idx="46549">
                  <c:v>4.22</c:v>
                </c:pt>
                <c:pt idx="46550">
                  <c:v>4.22</c:v>
                </c:pt>
                <c:pt idx="46551">
                  <c:v>4.22</c:v>
                </c:pt>
                <c:pt idx="46552">
                  <c:v>4.22</c:v>
                </c:pt>
                <c:pt idx="46553">
                  <c:v>4.22</c:v>
                </c:pt>
                <c:pt idx="46554">
                  <c:v>4.22</c:v>
                </c:pt>
                <c:pt idx="46555">
                  <c:v>4.22</c:v>
                </c:pt>
                <c:pt idx="46556">
                  <c:v>4.21</c:v>
                </c:pt>
                <c:pt idx="46557">
                  <c:v>4.21</c:v>
                </c:pt>
                <c:pt idx="46558">
                  <c:v>4.24</c:v>
                </c:pt>
                <c:pt idx="46559">
                  <c:v>4.2300000000000004</c:v>
                </c:pt>
                <c:pt idx="46560">
                  <c:v>4.2300000000000004</c:v>
                </c:pt>
                <c:pt idx="46561">
                  <c:v>4.2300000000000004</c:v>
                </c:pt>
                <c:pt idx="46562">
                  <c:v>4.22</c:v>
                </c:pt>
                <c:pt idx="46563">
                  <c:v>4.22</c:v>
                </c:pt>
                <c:pt idx="46564">
                  <c:v>4.2300000000000004</c:v>
                </c:pt>
                <c:pt idx="46565">
                  <c:v>4.22</c:v>
                </c:pt>
                <c:pt idx="46566">
                  <c:v>4.22</c:v>
                </c:pt>
                <c:pt idx="46567">
                  <c:v>4.21</c:v>
                </c:pt>
                <c:pt idx="46568">
                  <c:v>4.2</c:v>
                </c:pt>
                <c:pt idx="46569">
                  <c:v>4.2</c:v>
                </c:pt>
                <c:pt idx="46570">
                  <c:v>4.2</c:v>
                </c:pt>
                <c:pt idx="46571">
                  <c:v>4.1900000000000004</c:v>
                </c:pt>
                <c:pt idx="46572">
                  <c:v>4.1900000000000004</c:v>
                </c:pt>
                <c:pt idx="46573">
                  <c:v>4.18</c:v>
                </c:pt>
                <c:pt idx="46574">
                  <c:v>4.18</c:v>
                </c:pt>
                <c:pt idx="46575">
                  <c:v>4.18</c:v>
                </c:pt>
                <c:pt idx="46576">
                  <c:v>4.17</c:v>
                </c:pt>
                <c:pt idx="46577">
                  <c:v>4.17</c:v>
                </c:pt>
                <c:pt idx="46578">
                  <c:v>4.16</c:v>
                </c:pt>
                <c:pt idx="46579">
                  <c:v>4.16</c:v>
                </c:pt>
                <c:pt idx="46580">
                  <c:v>4.16</c:v>
                </c:pt>
                <c:pt idx="46581">
                  <c:v>4.1500000000000004</c:v>
                </c:pt>
                <c:pt idx="46582">
                  <c:v>4.1500000000000004</c:v>
                </c:pt>
                <c:pt idx="46583">
                  <c:v>4.1399999999999997</c:v>
                </c:pt>
                <c:pt idx="46584">
                  <c:v>4.1399999999999997</c:v>
                </c:pt>
                <c:pt idx="46585">
                  <c:v>4.13</c:v>
                </c:pt>
                <c:pt idx="46586">
                  <c:v>4.13</c:v>
                </c:pt>
                <c:pt idx="46587">
                  <c:v>4.13</c:v>
                </c:pt>
                <c:pt idx="46588">
                  <c:v>4.12</c:v>
                </c:pt>
                <c:pt idx="46589">
                  <c:v>4.1100000000000003</c:v>
                </c:pt>
                <c:pt idx="46590">
                  <c:v>4.1100000000000003</c:v>
                </c:pt>
                <c:pt idx="46591">
                  <c:v>4.1100000000000003</c:v>
                </c:pt>
                <c:pt idx="46592">
                  <c:v>4.0999999999999996</c:v>
                </c:pt>
                <c:pt idx="46593">
                  <c:v>4.0999999999999996</c:v>
                </c:pt>
                <c:pt idx="46594">
                  <c:v>4.0999999999999996</c:v>
                </c:pt>
                <c:pt idx="46595">
                  <c:v>4.09</c:v>
                </c:pt>
                <c:pt idx="46596">
                  <c:v>4.09</c:v>
                </c:pt>
                <c:pt idx="46597">
                  <c:v>4.08</c:v>
                </c:pt>
                <c:pt idx="46598">
                  <c:v>4.07</c:v>
                </c:pt>
                <c:pt idx="46599">
                  <c:v>4.07</c:v>
                </c:pt>
                <c:pt idx="46600">
                  <c:v>4.07</c:v>
                </c:pt>
                <c:pt idx="46601">
                  <c:v>4.0599999999999996</c:v>
                </c:pt>
                <c:pt idx="46602">
                  <c:v>4.05</c:v>
                </c:pt>
                <c:pt idx="46603">
                  <c:v>4.05</c:v>
                </c:pt>
                <c:pt idx="46604">
                  <c:v>4.04</c:v>
                </c:pt>
                <c:pt idx="46605">
                  <c:v>4.04</c:v>
                </c:pt>
                <c:pt idx="46606">
                  <c:v>4.04</c:v>
                </c:pt>
                <c:pt idx="46607">
                  <c:v>4.03</c:v>
                </c:pt>
                <c:pt idx="46608">
                  <c:v>4.03</c:v>
                </c:pt>
                <c:pt idx="46609">
                  <c:v>4.0199999999999996</c:v>
                </c:pt>
                <c:pt idx="46610">
                  <c:v>4.01</c:v>
                </c:pt>
                <c:pt idx="46611">
                  <c:v>4.01</c:v>
                </c:pt>
                <c:pt idx="46612">
                  <c:v>4</c:v>
                </c:pt>
                <c:pt idx="46613">
                  <c:v>4</c:v>
                </c:pt>
                <c:pt idx="46614">
                  <c:v>4.0199999999999996</c:v>
                </c:pt>
                <c:pt idx="46615">
                  <c:v>4.01</c:v>
                </c:pt>
                <c:pt idx="46616">
                  <c:v>4.01</c:v>
                </c:pt>
                <c:pt idx="46617">
                  <c:v>4</c:v>
                </c:pt>
                <c:pt idx="46618">
                  <c:v>3.99</c:v>
                </c:pt>
                <c:pt idx="46619">
                  <c:v>3.99</c:v>
                </c:pt>
                <c:pt idx="46620">
                  <c:v>3.99</c:v>
                </c:pt>
                <c:pt idx="46621">
                  <c:v>3.98</c:v>
                </c:pt>
                <c:pt idx="46622">
                  <c:v>3.97</c:v>
                </c:pt>
                <c:pt idx="46623">
                  <c:v>3.97</c:v>
                </c:pt>
                <c:pt idx="46624">
                  <c:v>3.96</c:v>
                </c:pt>
                <c:pt idx="46625">
                  <c:v>3.96</c:v>
                </c:pt>
                <c:pt idx="46626">
                  <c:v>3.95</c:v>
                </c:pt>
                <c:pt idx="46627">
                  <c:v>3.95</c:v>
                </c:pt>
                <c:pt idx="46628">
                  <c:v>3.94</c:v>
                </c:pt>
                <c:pt idx="46629">
                  <c:v>3.94</c:v>
                </c:pt>
                <c:pt idx="46630">
                  <c:v>3.93</c:v>
                </c:pt>
                <c:pt idx="46631">
                  <c:v>3.93</c:v>
                </c:pt>
                <c:pt idx="46632">
                  <c:v>3.92</c:v>
                </c:pt>
                <c:pt idx="46633">
                  <c:v>3.91</c:v>
                </c:pt>
                <c:pt idx="46634">
                  <c:v>3.91</c:v>
                </c:pt>
                <c:pt idx="46635">
                  <c:v>3.9</c:v>
                </c:pt>
                <c:pt idx="46636">
                  <c:v>3.89</c:v>
                </c:pt>
                <c:pt idx="46637">
                  <c:v>3.89</c:v>
                </c:pt>
                <c:pt idx="46638">
                  <c:v>3.88</c:v>
                </c:pt>
                <c:pt idx="46639">
                  <c:v>3.88</c:v>
                </c:pt>
                <c:pt idx="46640">
                  <c:v>3.87</c:v>
                </c:pt>
                <c:pt idx="46641">
                  <c:v>3.87</c:v>
                </c:pt>
                <c:pt idx="46642">
                  <c:v>3.87</c:v>
                </c:pt>
                <c:pt idx="46643">
                  <c:v>3.86</c:v>
                </c:pt>
                <c:pt idx="46644">
                  <c:v>3.85</c:v>
                </c:pt>
                <c:pt idx="46645">
                  <c:v>3.85</c:v>
                </c:pt>
                <c:pt idx="46646">
                  <c:v>3.85</c:v>
                </c:pt>
                <c:pt idx="46647">
                  <c:v>3.84</c:v>
                </c:pt>
                <c:pt idx="46648">
                  <c:v>3.83</c:v>
                </c:pt>
                <c:pt idx="46649">
                  <c:v>3.83</c:v>
                </c:pt>
                <c:pt idx="46650">
                  <c:v>3.82</c:v>
                </c:pt>
                <c:pt idx="46651">
                  <c:v>3.81</c:v>
                </c:pt>
                <c:pt idx="46652">
                  <c:v>3.81</c:v>
                </c:pt>
                <c:pt idx="46653">
                  <c:v>3.81</c:v>
                </c:pt>
                <c:pt idx="46654">
                  <c:v>3.8</c:v>
                </c:pt>
                <c:pt idx="46655">
                  <c:v>3.79</c:v>
                </c:pt>
                <c:pt idx="46656">
                  <c:v>3.79</c:v>
                </c:pt>
                <c:pt idx="46657">
                  <c:v>3.78</c:v>
                </c:pt>
                <c:pt idx="46658">
                  <c:v>3.78</c:v>
                </c:pt>
                <c:pt idx="46659">
                  <c:v>3.77</c:v>
                </c:pt>
                <c:pt idx="46660">
                  <c:v>3.76</c:v>
                </c:pt>
                <c:pt idx="46661">
                  <c:v>3.76</c:v>
                </c:pt>
                <c:pt idx="46662">
                  <c:v>3.76</c:v>
                </c:pt>
                <c:pt idx="46663">
                  <c:v>3.75</c:v>
                </c:pt>
                <c:pt idx="46664">
                  <c:v>3.75</c:v>
                </c:pt>
                <c:pt idx="46665">
                  <c:v>3.74</c:v>
                </c:pt>
                <c:pt idx="46666">
                  <c:v>3.74</c:v>
                </c:pt>
                <c:pt idx="46667">
                  <c:v>3.73</c:v>
                </c:pt>
                <c:pt idx="46668">
                  <c:v>3.73</c:v>
                </c:pt>
                <c:pt idx="46669">
                  <c:v>3.73</c:v>
                </c:pt>
                <c:pt idx="46670">
                  <c:v>3.72</c:v>
                </c:pt>
                <c:pt idx="46671">
                  <c:v>3.72</c:v>
                </c:pt>
                <c:pt idx="46672">
                  <c:v>3.71</c:v>
                </c:pt>
                <c:pt idx="46673">
                  <c:v>3.71</c:v>
                </c:pt>
                <c:pt idx="46674">
                  <c:v>3.7</c:v>
                </c:pt>
                <c:pt idx="46675">
                  <c:v>3.7</c:v>
                </c:pt>
                <c:pt idx="46676">
                  <c:v>3.7</c:v>
                </c:pt>
                <c:pt idx="46677">
                  <c:v>3.69</c:v>
                </c:pt>
                <c:pt idx="46678">
                  <c:v>3.69</c:v>
                </c:pt>
                <c:pt idx="46679">
                  <c:v>3.68</c:v>
                </c:pt>
                <c:pt idx="46680">
                  <c:v>3.68</c:v>
                </c:pt>
                <c:pt idx="46681">
                  <c:v>3.67</c:v>
                </c:pt>
                <c:pt idx="46682">
                  <c:v>3.67</c:v>
                </c:pt>
                <c:pt idx="46683">
                  <c:v>3.66</c:v>
                </c:pt>
                <c:pt idx="46684">
                  <c:v>3.66</c:v>
                </c:pt>
                <c:pt idx="46685">
                  <c:v>3.65</c:v>
                </c:pt>
                <c:pt idx="46686">
                  <c:v>3.65</c:v>
                </c:pt>
                <c:pt idx="46687">
                  <c:v>3.65</c:v>
                </c:pt>
                <c:pt idx="46688">
                  <c:v>3.64</c:v>
                </c:pt>
                <c:pt idx="46689">
                  <c:v>3.66</c:v>
                </c:pt>
                <c:pt idx="46690">
                  <c:v>3.66</c:v>
                </c:pt>
                <c:pt idx="46691">
                  <c:v>3.65</c:v>
                </c:pt>
                <c:pt idx="46692">
                  <c:v>3.64</c:v>
                </c:pt>
                <c:pt idx="46693">
                  <c:v>3.64</c:v>
                </c:pt>
                <c:pt idx="46694">
                  <c:v>3.63</c:v>
                </c:pt>
                <c:pt idx="46695">
                  <c:v>3.63</c:v>
                </c:pt>
                <c:pt idx="46696">
                  <c:v>3.63</c:v>
                </c:pt>
                <c:pt idx="46697">
                  <c:v>3.63</c:v>
                </c:pt>
                <c:pt idx="46698">
                  <c:v>3.63</c:v>
                </c:pt>
                <c:pt idx="46699">
                  <c:v>3.62</c:v>
                </c:pt>
                <c:pt idx="46700">
                  <c:v>3.62</c:v>
                </c:pt>
                <c:pt idx="46701">
                  <c:v>3.62</c:v>
                </c:pt>
                <c:pt idx="46702">
                  <c:v>3.62</c:v>
                </c:pt>
                <c:pt idx="46703">
                  <c:v>3.61</c:v>
                </c:pt>
                <c:pt idx="46704">
                  <c:v>3.61</c:v>
                </c:pt>
                <c:pt idx="46705">
                  <c:v>3.6</c:v>
                </c:pt>
                <c:pt idx="46706">
                  <c:v>3.61</c:v>
                </c:pt>
                <c:pt idx="46707">
                  <c:v>3.61</c:v>
                </c:pt>
                <c:pt idx="46708">
                  <c:v>3.61</c:v>
                </c:pt>
                <c:pt idx="46709">
                  <c:v>3.6</c:v>
                </c:pt>
                <c:pt idx="46710">
                  <c:v>3.59</c:v>
                </c:pt>
                <c:pt idx="46711">
                  <c:v>3.59</c:v>
                </c:pt>
                <c:pt idx="46712">
                  <c:v>3.59</c:v>
                </c:pt>
                <c:pt idx="46713">
                  <c:v>3.58</c:v>
                </c:pt>
                <c:pt idx="46714">
                  <c:v>3.58</c:v>
                </c:pt>
                <c:pt idx="46715">
                  <c:v>3.58</c:v>
                </c:pt>
                <c:pt idx="46716">
                  <c:v>3.57</c:v>
                </c:pt>
                <c:pt idx="46717">
                  <c:v>3.57</c:v>
                </c:pt>
                <c:pt idx="46718">
                  <c:v>3.56</c:v>
                </c:pt>
                <c:pt idx="46719">
                  <c:v>3.56</c:v>
                </c:pt>
                <c:pt idx="46720">
                  <c:v>3.56</c:v>
                </c:pt>
                <c:pt idx="46721">
                  <c:v>3.55</c:v>
                </c:pt>
                <c:pt idx="46722">
                  <c:v>3.54</c:v>
                </c:pt>
                <c:pt idx="46723">
                  <c:v>3.54</c:v>
                </c:pt>
                <c:pt idx="46724">
                  <c:v>3.53</c:v>
                </c:pt>
                <c:pt idx="46725">
                  <c:v>3.54</c:v>
                </c:pt>
                <c:pt idx="46726">
                  <c:v>3.53</c:v>
                </c:pt>
                <c:pt idx="46727">
                  <c:v>3.52</c:v>
                </c:pt>
                <c:pt idx="46728">
                  <c:v>3.52</c:v>
                </c:pt>
                <c:pt idx="46729">
                  <c:v>3.52</c:v>
                </c:pt>
                <c:pt idx="46730">
                  <c:v>3.51</c:v>
                </c:pt>
                <c:pt idx="46731">
                  <c:v>3.5</c:v>
                </c:pt>
                <c:pt idx="46732">
                  <c:v>3.49</c:v>
                </c:pt>
                <c:pt idx="46733">
                  <c:v>3.49</c:v>
                </c:pt>
                <c:pt idx="46734">
                  <c:v>3.48</c:v>
                </c:pt>
                <c:pt idx="46735">
                  <c:v>3.48</c:v>
                </c:pt>
                <c:pt idx="46736">
                  <c:v>3.47</c:v>
                </c:pt>
                <c:pt idx="46737">
                  <c:v>3.46</c:v>
                </c:pt>
                <c:pt idx="46738">
                  <c:v>3.46</c:v>
                </c:pt>
                <c:pt idx="46739">
                  <c:v>3.45</c:v>
                </c:pt>
                <c:pt idx="46740">
                  <c:v>3.45</c:v>
                </c:pt>
                <c:pt idx="46741">
                  <c:v>3.44</c:v>
                </c:pt>
                <c:pt idx="46742">
                  <c:v>3.43</c:v>
                </c:pt>
                <c:pt idx="46743">
                  <c:v>3.43</c:v>
                </c:pt>
                <c:pt idx="46744">
                  <c:v>3.42</c:v>
                </c:pt>
                <c:pt idx="46745">
                  <c:v>3.41</c:v>
                </c:pt>
                <c:pt idx="46746">
                  <c:v>3.41</c:v>
                </c:pt>
                <c:pt idx="46747">
                  <c:v>3.4</c:v>
                </c:pt>
                <c:pt idx="46748">
                  <c:v>3.4</c:v>
                </c:pt>
                <c:pt idx="46749">
                  <c:v>3.39</c:v>
                </c:pt>
                <c:pt idx="46750">
                  <c:v>3.38</c:v>
                </c:pt>
                <c:pt idx="46751">
                  <c:v>3.37</c:v>
                </c:pt>
                <c:pt idx="46752">
                  <c:v>3.37</c:v>
                </c:pt>
                <c:pt idx="46753">
                  <c:v>3.36</c:v>
                </c:pt>
                <c:pt idx="46754">
                  <c:v>3.36</c:v>
                </c:pt>
                <c:pt idx="46755">
                  <c:v>3.35</c:v>
                </c:pt>
                <c:pt idx="46756">
                  <c:v>3.35</c:v>
                </c:pt>
                <c:pt idx="46757">
                  <c:v>3.33</c:v>
                </c:pt>
                <c:pt idx="46758">
                  <c:v>3.33</c:v>
                </c:pt>
                <c:pt idx="46759">
                  <c:v>3.32</c:v>
                </c:pt>
                <c:pt idx="46760">
                  <c:v>3.32</c:v>
                </c:pt>
                <c:pt idx="46761">
                  <c:v>3.31</c:v>
                </c:pt>
                <c:pt idx="46762">
                  <c:v>3.31</c:v>
                </c:pt>
                <c:pt idx="46763">
                  <c:v>3.31</c:v>
                </c:pt>
                <c:pt idx="46764">
                  <c:v>3.3</c:v>
                </c:pt>
                <c:pt idx="46765">
                  <c:v>3.29</c:v>
                </c:pt>
                <c:pt idx="46766">
                  <c:v>3.29</c:v>
                </c:pt>
                <c:pt idx="46767">
                  <c:v>3.28</c:v>
                </c:pt>
                <c:pt idx="46768">
                  <c:v>3.28</c:v>
                </c:pt>
                <c:pt idx="46769">
                  <c:v>3.27</c:v>
                </c:pt>
                <c:pt idx="46770">
                  <c:v>3.26</c:v>
                </c:pt>
                <c:pt idx="46771">
                  <c:v>3.26</c:v>
                </c:pt>
                <c:pt idx="46772">
                  <c:v>3.25</c:v>
                </c:pt>
                <c:pt idx="46773">
                  <c:v>3.24</c:v>
                </c:pt>
                <c:pt idx="46774">
                  <c:v>3.24</c:v>
                </c:pt>
                <c:pt idx="46775">
                  <c:v>3.24</c:v>
                </c:pt>
                <c:pt idx="46776">
                  <c:v>3.23</c:v>
                </c:pt>
                <c:pt idx="46777">
                  <c:v>3.23</c:v>
                </c:pt>
                <c:pt idx="46778">
                  <c:v>3.23</c:v>
                </c:pt>
                <c:pt idx="46779">
                  <c:v>3.21</c:v>
                </c:pt>
                <c:pt idx="46780">
                  <c:v>3.21</c:v>
                </c:pt>
                <c:pt idx="46781">
                  <c:v>3.2</c:v>
                </c:pt>
                <c:pt idx="46782">
                  <c:v>3.19</c:v>
                </c:pt>
                <c:pt idx="46783">
                  <c:v>3.19</c:v>
                </c:pt>
                <c:pt idx="46784">
                  <c:v>3.18</c:v>
                </c:pt>
                <c:pt idx="46785">
                  <c:v>3.18</c:v>
                </c:pt>
                <c:pt idx="46786">
                  <c:v>3.17</c:v>
                </c:pt>
                <c:pt idx="46787">
                  <c:v>3.17</c:v>
                </c:pt>
                <c:pt idx="46788">
                  <c:v>3.16</c:v>
                </c:pt>
                <c:pt idx="46789">
                  <c:v>3.16</c:v>
                </c:pt>
                <c:pt idx="46790">
                  <c:v>3.15</c:v>
                </c:pt>
                <c:pt idx="46791">
                  <c:v>3.15</c:v>
                </c:pt>
                <c:pt idx="46792">
                  <c:v>3.14</c:v>
                </c:pt>
                <c:pt idx="46793">
                  <c:v>3.14</c:v>
                </c:pt>
                <c:pt idx="46794">
                  <c:v>3.13</c:v>
                </c:pt>
                <c:pt idx="46795">
                  <c:v>3.12</c:v>
                </c:pt>
                <c:pt idx="46796">
                  <c:v>3.12</c:v>
                </c:pt>
                <c:pt idx="46797">
                  <c:v>3.12</c:v>
                </c:pt>
                <c:pt idx="46798">
                  <c:v>3.11</c:v>
                </c:pt>
                <c:pt idx="46799">
                  <c:v>3.1</c:v>
                </c:pt>
                <c:pt idx="46800">
                  <c:v>3.1</c:v>
                </c:pt>
                <c:pt idx="46801">
                  <c:v>3.09</c:v>
                </c:pt>
                <c:pt idx="46802">
                  <c:v>3.09</c:v>
                </c:pt>
                <c:pt idx="46803">
                  <c:v>3.08</c:v>
                </c:pt>
                <c:pt idx="46804">
                  <c:v>3.08</c:v>
                </c:pt>
                <c:pt idx="46805">
                  <c:v>3.08</c:v>
                </c:pt>
                <c:pt idx="46806">
                  <c:v>3.07</c:v>
                </c:pt>
                <c:pt idx="46807">
                  <c:v>3.07</c:v>
                </c:pt>
                <c:pt idx="46808">
                  <c:v>3.07</c:v>
                </c:pt>
                <c:pt idx="46809">
                  <c:v>3.06</c:v>
                </c:pt>
                <c:pt idx="46810">
                  <c:v>3.05</c:v>
                </c:pt>
                <c:pt idx="46811">
                  <c:v>3.05</c:v>
                </c:pt>
                <c:pt idx="46812">
                  <c:v>3.05</c:v>
                </c:pt>
                <c:pt idx="46813">
                  <c:v>3.05</c:v>
                </c:pt>
                <c:pt idx="46814">
                  <c:v>3.05</c:v>
                </c:pt>
                <c:pt idx="46815">
                  <c:v>3.04</c:v>
                </c:pt>
                <c:pt idx="46816">
                  <c:v>3.04</c:v>
                </c:pt>
                <c:pt idx="46817">
                  <c:v>3.04</c:v>
                </c:pt>
                <c:pt idx="46818">
                  <c:v>3.04</c:v>
                </c:pt>
                <c:pt idx="46819">
                  <c:v>3.03</c:v>
                </c:pt>
                <c:pt idx="46820">
                  <c:v>3.02</c:v>
                </c:pt>
                <c:pt idx="46821">
                  <c:v>3.02</c:v>
                </c:pt>
                <c:pt idx="46822">
                  <c:v>3.01</c:v>
                </c:pt>
                <c:pt idx="46823">
                  <c:v>2.99</c:v>
                </c:pt>
                <c:pt idx="46824">
                  <c:v>3</c:v>
                </c:pt>
                <c:pt idx="46825">
                  <c:v>3</c:v>
                </c:pt>
                <c:pt idx="46826">
                  <c:v>2.99</c:v>
                </c:pt>
                <c:pt idx="46827">
                  <c:v>2.99</c:v>
                </c:pt>
                <c:pt idx="46828">
                  <c:v>2.98</c:v>
                </c:pt>
                <c:pt idx="46829">
                  <c:v>2.97</c:v>
                </c:pt>
                <c:pt idx="46830">
                  <c:v>2.96</c:v>
                </c:pt>
                <c:pt idx="46831">
                  <c:v>2.96</c:v>
                </c:pt>
                <c:pt idx="46832">
                  <c:v>2.96</c:v>
                </c:pt>
                <c:pt idx="46833">
                  <c:v>2.95</c:v>
                </c:pt>
                <c:pt idx="46834">
                  <c:v>2.95</c:v>
                </c:pt>
                <c:pt idx="46835">
                  <c:v>2.94</c:v>
                </c:pt>
                <c:pt idx="46836">
                  <c:v>2.93</c:v>
                </c:pt>
                <c:pt idx="46837">
                  <c:v>2.93</c:v>
                </c:pt>
                <c:pt idx="46838">
                  <c:v>2.92</c:v>
                </c:pt>
                <c:pt idx="46839">
                  <c:v>2.92</c:v>
                </c:pt>
                <c:pt idx="46840">
                  <c:v>2.91</c:v>
                </c:pt>
                <c:pt idx="46841">
                  <c:v>2.91</c:v>
                </c:pt>
                <c:pt idx="46842">
                  <c:v>2.9</c:v>
                </c:pt>
                <c:pt idx="46843">
                  <c:v>2.89</c:v>
                </c:pt>
                <c:pt idx="46844">
                  <c:v>2.89</c:v>
                </c:pt>
                <c:pt idx="46845">
                  <c:v>2.89</c:v>
                </c:pt>
                <c:pt idx="46846">
                  <c:v>2.88</c:v>
                </c:pt>
                <c:pt idx="46847">
                  <c:v>2.87</c:v>
                </c:pt>
                <c:pt idx="46848">
                  <c:v>2.87</c:v>
                </c:pt>
                <c:pt idx="46849">
                  <c:v>2.87</c:v>
                </c:pt>
                <c:pt idx="46850">
                  <c:v>2.86</c:v>
                </c:pt>
                <c:pt idx="46851">
                  <c:v>2.85</c:v>
                </c:pt>
                <c:pt idx="46852">
                  <c:v>2.84</c:v>
                </c:pt>
                <c:pt idx="46853">
                  <c:v>2.84</c:v>
                </c:pt>
                <c:pt idx="46854">
                  <c:v>2.84</c:v>
                </c:pt>
                <c:pt idx="46855">
                  <c:v>2.83</c:v>
                </c:pt>
                <c:pt idx="46856">
                  <c:v>2.82</c:v>
                </c:pt>
                <c:pt idx="46857">
                  <c:v>2.82</c:v>
                </c:pt>
                <c:pt idx="46858">
                  <c:v>2.82</c:v>
                </c:pt>
                <c:pt idx="46859">
                  <c:v>2.81</c:v>
                </c:pt>
                <c:pt idx="46860">
                  <c:v>2.81</c:v>
                </c:pt>
                <c:pt idx="46861">
                  <c:v>2.8</c:v>
                </c:pt>
                <c:pt idx="46862">
                  <c:v>2.79</c:v>
                </c:pt>
                <c:pt idx="46863">
                  <c:v>2.78</c:v>
                </c:pt>
                <c:pt idx="46864">
                  <c:v>2.78</c:v>
                </c:pt>
                <c:pt idx="46865">
                  <c:v>2.78</c:v>
                </c:pt>
                <c:pt idx="46866">
                  <c:v>2.77</c:v>
                </c:pt>
                <c:pt idx="46867">
                  <c:v>2.77</c:v>
                </c:pt>
                <c:pt idx="46868">
                  <c:v>2.77</c:v>
                </c:pt>
                <c:pt idx="46869">
                  <c:v>2.76</c:v>
                </c:pt>
                <c:pt idx="46870">
                  <c:v>2.75</c:v>
                </c:pt>
                <c:pt idx="46871">
                  <c:v>2.75</c:v>
                </c:pt>
                <c:pt idx="46872">
                  <c:v>2.75</c:v>
                </c:pt>
                <c:pt idx="46873">
                  <c:v>2.75</c:v>
                </c:pt>
                <c:pt idx="46874">
                  <c:v>2.74</c:v>
                </c:pt>
                <c:pt idx="46875">
                  <c:v>2.74</c:v>
                </c:pt>
                <c:pt idx="46876">
                  <c:v>2.73</c:v>
                </c:pt>
                <c:pt idx="46877">
                  <c:v>2.73</c:v>
                </c:pt>
                <c:pt idx="46878">
                  <c:v>2.73</c:v>
                </c:pt>
                <c:pt idx="46879">
                  <c:v>2.72</c:v>
                </c:pt>
                <c:pt idx="46880">
                  <c:v>2.72</c:v>
                </c:pt>
                <c:pt idx="46881">
                  <c:v>2.72</c:v>
                </c:pt>
                <c:pt idx="46882">
                  <c:v>2.72</c:v>
                </c:pt>
                <c:pt idx="46883">
                  <c:v>2.72</c:v>
                </c:pt>
                <c:pt idx="46884">
                  <c:v>2.71</c:v>
                </c:pt>
                <c:pt idx="46885">
                  <c:v>2.71</c:v>
                </c:pt>
                <c:pt idx="46886">
                  <c:v>2.71</c:v>
                </c:pt>
                <c:pt idx="46887">
                  <c:v>2.7</c:v>
                </c:pt>
                <c:pt idx="46888">
                  <c:v>2.7</c:v>
                </c:pt>
                <c:pt idx="46889">
                  <c:v>2.7</c:v>
                </c:pt>
                <c:pt idx="46890">
                  <c:v>2.7</c:v>
                </c:pt>
                <c:pt idx="46891">
                  <c:v>2.7</c:v>
                </c:pt>
                <c:pt idx="46892">
                  <c:v>2.7</c:v>
                </c:pt>
                <c:pt idx="46893">
                  <c:v>2.7</c:v>
                </c:pt>
                <c:pt idx="46894">
                  <c:v>2.69</c:v>
                </c:pt>
                <c:pt idx="46895">
                  <c:v>2.69</c:v>
                </c:pt>
                <c:pt idx="46896">
                  <c:v>2.69</c:v>
                </c:pt>
                <c:pt idx="46897">
                  <c:v>2.68</c:v>
                </c:pt>
                <c:pt idx="46898">
                  <c:v>2.68</c:v>
                </c:pt>
                <c:pt idx="46899">
                  <c:v>2.68</c:v>
                </c:pt>
                <c:pt idx="46900">
                  <c:v>2.68</c:v>
                </c:pt>
                <c:pt idx="46901">
                  <c:v>2.68</c:v>
                </c:pt>
                <c:pt idx="46902">
                  <c:v>2.68</c:v>
                </c:pt>
                <c:pt idx="46903">
                  <c:v>2.68</c:v>
                </c:pt>
                <c:pt idx="46904">
                  <c:v>2.68</c:v>
                </c:pt>
                <c:pt idx="46905">
                  <c:v>2.67</c:v>
                </c:pt>
                <c:pt idx="46906">
                  <c:v>2.67</c:v>
                </c:pt>
                <c:pt idx="46907">
                  <c:v>2.67</c:v>
                </c:pt>
                <c:pt idx="46908">
                  <c:v>2.67</c:v>
                </c:pt>
                <c:pt idx="46909">
                  <c:v>2.67</c:v>
                </c:pt>
                <c:pt idx="46910">
                  <c:v>2.67</c:v>
                </c:pt>
                <c:pt idx="46911">
                  <c:v>2.67</c:v>
                </c:pt>
                <c:pt idx="46912">
                  <c:v>2.67</c:v>
                </c:pt>
                <c:pt idx="46913">
                  <c:v>2.67</c:v>
                </c:pt>
                <c:pt idx="46914">
                  <c:v>2.66</c:v>
                </c:pt>
                <c:pt idx="46915">
                  <c:v>2.66</c:v>
                </c:pt>
                <c:pt idx="46916">
                  <c:v>2.66</c:v>
                </c:pt>
                <c:pt idx="46917">
                  <c:v>2.66</c:v>
                </c:pt>
                <c:pt idx="46918">
                  <c:v>2.66</c:v>
                </c:pt>
                <c:pt idx="46919">
                  <c:v>2.65</c:v>
                </c:pt>
                <c:pt idx="46920">
                  <c:v>2.65</c:v>
                </c:pt>
                <c:pt idx="46921">
                  <c:v>2.65</c:v>
                </c:pt>
                <c:pt idx="46922">
                  <c:v>2.65</c:v>
                </c:pt>
                <c:pt idx="46923">
                  <c:v>2.64</c:v>
                </c:pt>
                <c:pt idx="46924">
                  <c:v>2.64</c:v>
                </c:pt>
                <c:pt idx="46925">
                  <c:v>2.64</c:v>
                </c:pt>
                <c:pt idx="46926">
                  <c:v>2.64</c:v>
                </c:pt>
                <c:pt idx="46927">
                  <c:v>2.64</c:v>
                </c:pt>
                <c:pt idx="46928">
                  <c:v>2.64</c:v>
                </c:pt>
                <c:pt idx="46929">
                  <c:v>2.64</c:v>
                </c:pt>
                <c:pt idx="46930">
                  <c:v>2.64</c:v>
                </c:pt>
                <c:pt idx="46931">
                  <c:v>2.64</c:v>
                </c:pt>
                <c:pt idx="46932">
                  <c:v>2.64</c:v>
                </c:pt>
                <c:pt idx="46933">
                  <c:v>2.63</c:v>
                </c:pt>
                <c:pt idx="46934">
                  <c:v>2.63</c:v>
                </c:pt>
                <c:pt idx="46935">
                  <c:v>2.63</c:v>
                </c:pt>
                <c:pt idx="46936">
                  <c:v>2.62</c:v>
                </c:pt>
                <c:pt idx="46937">
                  <c:v>2.62</c:v>
                </c:pt>
                <c:pt idx="46938">
                  <c:v>2.62</c:v>
                </c:pt>
                <c:pt idx="46939">
                  <c:v>2.61</c:v>
                </c:pt>
                <c:pt idx="46940">
                  <c:v>2.61</c:v>
                </c:pt>
                <c:pt idx="46941">
                  <c:v>2.61</c:v>
                </c:pt>
                <c:pt idx="46942">
                  <c:v>2.61</c:v>
                </c:pt>
                <c:pt idx="46943">
                  <c:v>2.6</c:v>
                </c:pt>
                <c:pt idx="46944">
                  <c:v>2.6</c:v>
                </c:pt>
                <c:pt idx="46945">
                  <c:v>2.6</c:v>
                </c:pt>
                <c:pt idx="46946">
                  <c:v>2.59</c:v>
                </c:pt>
                <c:pt idx="46947">
                  <c:v>2.59</c:v>
                </c:pt>
                <c:pt idx="46948">
                  <c:v>2.58</c:v>
                </c:pt>
                <c:pt idx="46949">
                  <c:v>2.58</c:v>
                </c:pt>
                <c:pt idx="46950">
                  <c:v>2.58</c:v>
                </c:pt>
                <c:pt idx="46951">
                  <c:v>2.58</c:v>
                </c:pt>
                <c:pt idx="46952">
                  <c:v>2.57</c:v>
                </c:pt>
                <c:pt idx="46953">
                  <c:v>2.57</c:v>
                </c:pt>
                <c:pt idx="46954">
                  <c:v>2.57</c:v>
                </c:pt>
                <c:pt idx="46955">
                  <c:v>2.57</c:v>
                </c:pt>
                <c:pt idx="46956">
                  <c:v>2.56</c:v>
                </c:pt>
                <c:pt idx="46957">
                  <c:v>2.56</c:v>
                </c:pt>
                <c:pt idx="46958">
                  <c:v>2.56</c:v>
                </c:pt>
                <c:pt idx="46959">
                  <c:v>2.56</c:v>
                </c:pt>
                <c:pt idx="46960">
                  <c:v>2.5499999999999998</c:v>
                </c:pt>
                <c:pt idx="46961">
                  <c:v>2.5499999999999998</c:v>
                </c:pt>
                <c:pt idx="46962">
                  <c:v>2.5499999999999998</c:v>
                </c:pt>
                <c:pt idx="46963">
                  <c:v>2.5499999999999998</c:v>
                </c:pt>
                <c:pt idx="46964">
                  <c:v>2.54</c:v>
                </c:pt>
                <c:pt idx="46965">
                  <c:v>2.54</c:v>
                </c:pt>
                <c:pt idx="46966">
                  <c:v>2.5299999999999998</c:v>
                </c:pt>
                <c:pt idx="46967">
                  <c:v>2.5299999999999998</c:v>
                </c:pt>
                <c:pt idx="46968">
                  <c:v>2.5299999999999998</c:v>
                </c:pt>
                <c:pt idx="46969">
                  <c:v>2.5299999999999998</c:v>
                </c:pt>
                <c:pt idx="46970">
                  <c:v>2.5299999999999998</c:v>
                </c:pt>
                <c:pt idx="46971">
                  <c:v>2.52</c:v>
                </c:pt>
                <c:pt idx="46972">
                  <c:v>2.52</c:v>
                </c:pt>
                <c:pt idx="46973">
                  <c:v>2.52</c:v>
                </c:pt>
                <c:pt idx="46974">
                  <c:v>2.52</c:v>
                </c:pt>
                <c:pt idx="46975">
                  <c:v>2.5099999999999998</c:v>
                </c:pt>
                <c:pt idx="46976">
                  <c:v>2.5099999999999998</c:v>
                </c:pt>
                <c:pt idx="46977">
                  <c:v>2.5</c:v>
                </c:pt>
                <c:pt idx="46978">
                  <c:v>2.5</c:v>
                </c:pt>
                <c:pt idx="46979">
                  <c:v>2.5</c:v>
                </c:pt>
                <c:pt idx="46980">
                  <c:v>2.5</c:v>
                </c:pt>
                <c:pt idx="46981">
                  <c:v>2.5</c:v>
                </c:pt>
                <c:pt idx="46982">
                  <c:v>2.5</c:v>
                </c:pt>
                <c:pt idx="46983">
                  <c:v>2.4900000000000002</c:v>
                </c:pt>
                <c:pt idx="46984">
                  <c:v>2.4900000000000002</c:v>
                </c:pt>
                <c:pt idx="46985">
                  <c:v>2.4900000000000002</c:v>
                </c:pt>
                <c:pt idx="46986">
                  <c:v>2.4900000000000002</c:v>
                </c:pt>
                <c:pt idx="46987">
                  <c:v>2.4900000000000002</c:v>
                </c:pt>
                <c:pt idx="46988">
                  <c:v>2.48</c:v>
                </c:pt>
                <c:pt idx="46989">
                  <c:v>2.48</c:v>
                </c:pt>
                <c:pt idx="46990">
                  <c:v>2.48</c:v>
                </c:pt>
                <c:pt idx="46991">
                  <c:v>2.48</c:v>
                </c:pt>
                <c:pt idx="46992">
                  <c:v>2.4700000000000002</c:v>
                </c:pt>
                <c:pt idx="46993">
                  <c:v>2.4700000000000002</c:v>
                </c:pt>
                <c:pt idx="46994">
                  <c:v>2.4700000000000002</c:v>
                </c:pt>
                <c:pt idx="46995">
                  <c:v>2.4700000000000002</c:v>
                </c:pt>
                <c:pt idx="46996">
                  <c:v>2.4700000000000002</c:v>
                </c:pt>
                <c:pt idx="46997">
                  <c:v>2.4700000000000002</c:v>
                </c:pt>
                <c:pt idx="46998">
                  <c:v>2.4700000000000002</c:v>
                </c:pt>
                <c:pt idx="46999">
                  <c:v>2.4700000000000002</c:v>
                </c:pt>
                <c:pt idx="47000">
                  <c:v>2.4700000000000002</c:v>
                </c:pt>
                <c:pt idx="47001">
                  <c:v>2.46</c:v>
                </c:pt>
                <c:pt idx="47002">
                  <c:v>2.46</c:v>
                </c:pt>
                <c:pt idx="47003">
                  <c:v>2.46</c:v>
                </c:pt>
                <c:pt idx="47004">
                  <c:v>2.46</c:v>
                </c:pt>
                <c:pt idx="47005">
                  <c:v>2.46</c:v>
                </c:pt>
                <c:pt idx="47006">
                  <c:v>2.46</c:v>
                </c:pt>
                <c:pt idx="47007">
                  <c:v>2.46</c:v>
                </c:pt>
                <c:pt idx="47008">
                  <c:v>2.46</c:v>
                </c:pt>
                <c:pt idx="47009">
                  <c:v>2.46</c:v>
                </c:pt>
                <c:pt idx="47010">
                  <c:v>2.46</c:v>
                </c:pt>
                <c:pt idx="47011">
                  <c:v>2.46</c:v>
                </c:pt>
                <c:pt idx="47012">
                  <c:v>2.46</c:v>
                </c:pt>
                <c:pt idx="47013">
                  <c:v>2.46</c:v>
                </c:pt>
                <c:pt idx="47014">
                  <c:v>2.46</c:v>
                </c:pt>
                <c:pt idx="47015">
                  <c:v>2.46</c:v>
                </c:pt>
                <c:pt idx="47016">
                  <c:v>2.46</c:v>
                </c:pt>
                <c:pt idx="47017">
                  <c:v>2.4500000000000002</c:v>
                </c:pt>
                <c:pt idx="47018">
                  <c:v>2.4500000000000002</c:v>
                </c:pt>
                <c:pt idx="47019">
                  <c:v>2.46</c:v>
                </c:pt>
                <c:pt idx="47020">
                  <c:v>2.4500000000000002</c:v>
                </c:pt>
                <c:pt idx="47021">
                  <c:v>2.46</c:v>
                </c:pt>
                <c:pt idx="47022">
                  <c:v>2.4500000000000002</c:v>
                </c:pt>
                <c:pt idx="47023">
                  <c:v>2.4500000000000002</c:v>
                </c:pt>
                <c:pt idx="47024">
                  <c:v>2.4500000000000002</c:v>
                </c:pt>
                <c:pt idx="47025">
                  <c:v>2.4500000000000002</c:v>
                </c:pt>
                <c:pt idx="47026">
                  <c:v>2.4500000000000002</c:v>
                </c:pt>
                <c:pt idx="47027">
                  <c:v>2.4500000000000002</c:v>
                </c:pt>
                <c:pt idx="47028">
                  <c:v>2.4500000000000002</c:v>
                </c:pt>
                <c:pt idx="47029">
                  <c:v>2.4500000000000002</c:v>
                </c:pt>
                <c:pt idx="47030">
                  <c:v>2.4500000000000002</c:v>
                </c:pt>
                <c:pt idx="47031">
                  <c:v>2.4500000000000002</c:v>
                </c:pt>
                <c:pt idx="47032">
                  <c:v>2.4500000000000002</c:v>
                </c:pt>
                <c:pt idx="47033">
                  <c:v>2.46</c:v>
                </c:pt>
                <c:pt idx="47034">
                  <c:v>2.46</c:v>
                </c:pt>
                <c:pt idx="47035">
                  <c:v>2.46</c:v>
                </c:pt>
                <c:pt idx="47036">
                  <c:v>2.46</c:v>
                </c:pt>
                <c:pt idx="47037">
                  <c:v>2.46</c:v>
                </c:pt>
                <c:pt idx="47038">
                  <c:v>2.46</c:v>
                </c:pt>
                <c:pt idx="47039">
                  <c:v>2.46</c:v>
                </c:pt>
                <c:pt idx="47040">
                  <c:v>2.46</c:v>
                </c:pt>
                <c:pt idx="47041">
                  <c:v>2.46</c:v>
                </c:pt>
                <c:pt idx="47042">
                  <c:v>2.46</c:v>
                </c:pt>
                <c:pt idx="47043">
                  <c:v>2.4500000000000002</c:v>
                </c:pt>
                <c:pt idx="47044">
                  <c:v>2.4500000000000002</c:v>
                </c:pt>
                <c:pt idx="47045">
                  <c:v>2.46</c:v>
                </c:pt>
                <c:pt idx="47046">
                  <c:v>2.46</c:v>
                </c:pt>
                <c:pt idx="47047">
                  <c:v>2.4500000000000002</c:v>
                </c:pt>
                <c:pt idx="47048">
                  <c:v>2.46</c:v>
                </c:pt>
                <c:pt idx="47049">
                  <c:v>2.46</c:v>
                </c:pt>
                <c:pt idx="47050">
                  <c:v>2.4500000000000002</c:v>
                </c:pt>
                <c:pt idx="47051">
                  <c:v>2.4500000000000002</c:v>
                </c:pt>
                <c:pt idx="47052">
                  <c:v>2.4500000000000002</c:v>
                </c:pt>
                <c:pt idx="47053">
                  <c:v>2.4500000000000002</c:v>
                </c:pt>
                <c:pt idx="47054">
                  <c:v>2.4500000000000002</c:v>
                </c:pt>
                <c:pt idx="47055">
                  <c:v>2.4500000000000002</c:v>
                </c:pt>
                <c:pt idx="47056">
                  <c:v>2.4500000000000002</c:v>
                </c:pt>
                <c:pt idx="47057">
                  <c:v>2.44</c:v>
                </c:pt>
                <c:pt idx="47058">
                  <c:v>2.44</c:v>
                </c:pt>
                <c:pt idx="47059">
                  <c:v>2.44</c:v>
                </c:pt>
                <c:pt idx="47060">
                  <c:v>2.44</c:v>
                </c:pt>
                <c:pt idx="47061">
                  <c:v>2.44</c:v>
                </c:pt>
                <c:pt idx="47062">
                  <c:v>2.44</c:v>
                </c:pt>
                <c:pt idx="47063">
                  <c:v>2.4300000000000002</c:v>
                </c:pt>
                <c:pt idx="47064">
                  <c:v>2.4300000000000002</c:v>
                </c:pt>
                <c:pt idx="47065">
                  <c:v>2.4300000000000002</c:v>
                </c:pt>
                <c:pt idx="47066">
                  <c:v>2.4300000000000002</c:v>
                </c:pt>
                <c:pt idx="47067">
                  <c:v>2.4300000000000002</c:v>
                </c:pt>
                <c:pt idx="47068">
                  <c:v>2.4300000000000002</c:v>
                </c:pt>
                <c:pt idx="47069">
                  <c:v>2.4300000000000002</c:v>
                </c:pt>
                <c:pt idx="47070">
                  <c:v>2.4300000000000002</c:v>
                </c:pt>
                <c:pt idx="47071">
                  <c:v>2.4300000000000002</c:v>
                </c:pt>
                <c:pt idx="47072">
                  <c:v>2.4300000000000002</c:v>
                </c:pt>
                <c:pt idx="47073">
                  <c:v>2.42</c:v>
                </c:pt>
                <c:pt idx="47074">
                  <c:v>2.42</c:v>
                </c:pt>
                <c:pt idx="47075">
                  <c:v>2.41</c:v>
                </c:pt>
                <c:pt idx="47076">
                  <c:v>2.41</c:v>
                </c:pt>
                <c:pt idx="47077">
                  <c:v>2.41</c:v>
                </c:pt>
                <c:pt idx="47078">
                  <c:v>2.41</c:v>
                </c:pt>
                <c:pt idx="47079">
                  <c:v>2.41</c:v>
                </c:pt>
                <c:pt idx="47080">
                  <c:v>2.41</c:v>
                </c:pt>
                <c:pt idx="47081">
                  <c:v>2.41</c:v>
                </c:pt>
                <c:pt idx="47082">
                  <c:v>2.41</c:v>
                </c:pt>
                <c:pt idx="47083">
                  <c:v>2.4</c:v>
                </c:pt>
                <c:pt idx="47084">
                  <c:v>2.4</c:v>
                </c:pt>
                <c:pt idx="47085">
                  <c:v>2.4</c:v>
                </c:pt>
                <c:pt idx="47086">
                  <c:v>2.4</c:v>
                </c:pt>
                <c:pt idx="47087">
                  <c:v>2.4</c:v>
                </c:pt>
                <c:pt idx="47088">
                  <c:v>2.4</c:v>
                </c:pt>
                <c:pt idx="47089">
                  <c:v>2.4</c:v>
                </c:pt>
                <c:pt idx="47090">
                  <c:v>2.4</c:v>
                </c:pt>
                <c:pt idx="47091">
                  <c:v>2.4</c:v>
                </c:pt>
                <c:pt idx="47092">
                  <c:v>2.4</c:v>
                </c:pt>
                <c:pt idx="47093">
                  <c:v>2.4</c:v>
                </c:pt>
                <c:pt idx="47094">
                  <c:v>2.4</c:v>
                </c:pt>
                <c:pt idx="47095">
                  <c:v>2.4</c:v>
                </c:pt>
                <c:pt idx="47096">
                  <c:v>2.4</c:v>
                </c:pt>
                <c:pt idx="47097">
                  <c:v>2.4</c:v>
                </c:pt>
                <c:pt idx="47098">
                  <c:v>2.4</c:v>
                </c:pt>
                <c:pt idx="47099">
                  <c:v>2.4</c:v>
                </c:pt>
                <c:pt idx="47100">
                  <c:v>2.4</c:v>
                </c:pt>
                <c:pt idx="47101">
                  <c:v>2.39</c:v>
                </c:pt>
                <c:pt idx="47102">
                  <c:v>2.39</c:v>
                </c:pt>
                <c:pt idx="47103">
                  <c:v>2.39</c:v>
                </c:pt>
                <c:pt idx="47104">
                  <c:v>2.39</c:v>
                </c:pt>
                <c:pt idx="47105">
                  <c:v>2.39</c:v>
                </c:pt>
                <c:pt idx="47106">
                  <c:v>2.39</c:v>
                </c:pt>
                <c:pt idx="47107">
                  <c:v>2.39</c:v>
                </c:pt>
                <c:pt idx="47108">
                  <c:v>2.39</c:v>
                </c:pt>
                <c:pt idx="47109">
                  <c:v>2.39</c:v>
                </c:pt>
                <c:pt idx="47110">
                  <c:v>2.39</c:v>
                </c:pt>
                <c:pt idx="47111">
                  <c:v>2.39</c:v>
                </c:pt>
                <c:pt idx="47112">
                  <c:v>2.39</c:v>
                </c:pt>
                <c:pt idx="47113">
                  <c:v>2.4</c:v>
                </c:pt>
                <c:pt idx="47114">
                  <c:v>2.4</c:v>
                </c:pt>
                <c:pt idx="47115">
                  <c:v>2.4</c:v>
                </c:pt>
                <c:pt idx="47116">
                  <c:v>2.4</c:v>
                </c:pt>
                <c:pt idx="47117">
                  <c:v>2.4</c:v>
                </c:pt>
                <c:pt idx="47118">
                  <c:v>2.4</c:v>
                </c:pt>
                <c:pt idx="47119">
                  <c:v>2.4</c:v>
                </c:pt>
                <c:pt idx="47120">
                  <c:v>2.4</c:v>
                </c:pt>
                <c:pt idx="47121">
                  <c:v>2.41</c:v>
                </c:pt>
                <c:pt idx="47122">
                  <c:v>2.41</c:v>
                </c:pt>
                <c:pt idx="47123">
                  <c:v>2.41</c:v>
                </c:pt>
                <c:pt idx="47124">
                  <c:v>2.41</c:v>
                </c:pt>
                <c:pt idx="47125">
                  <c:v>2.41</c:v>
                </c:pt>
                <c:pt idx="47126">
                  <c:v>2.41</c:v>
                </c:pt>
                <c:pt idx="47127">
                  <c:v>2.42</c:v>
                </c:pt>
                <c:pt idx="47128">
                  <c:v>2.42</c:v>
                </c:pt>
                <c:pt idx="47129">
                  <c:v>2.42</c:v>
                </c:pt>
                <c:pt idx="47130">
                  <c:v>2.42</c:v>
                </c:pt>
                <c:pt idx="47131">
                  <c:v>2.42</c:v>
                </c:pt>
                <c:pt idx="47132">
                  <c:v>2.42</c:v>
                </c:pt>
                <c:pt idx="47133">
                  <c:v>2.4300000000000002</c:v>
                </c:pt>
                <c:pt idx="47134">
                  <c:v>2.4300000000000002</c:v>
                </c:pt>
                <c:pt idx="47135">
                  <c:v>2.4300000000000002</c:v>
                </c:pt>
                <c:pt idx="47136">
                  <c:v>2.4300000000000002</c:v>
                </c:pt>
                <c:pt idx="47137">
                  <c:v>2.4300000000000002</c:v>
                </c:pt>
                <c:pt idx="47138">
                  <c:v>2.4300000000000002</c:v>
                </c:pt>
                <c:pt idx="47139">
                  <c:v>2.44</c:v>
                </c:pt>
                <c:pt idx="47140">
                  <c:v>2.44</c:v>
                </c:pt>
                <c:pt idx="47141">
                  <c:v>2.44</c:v>
                </c:pt>
                <c:pt idx="47142">
                  <c:v>2.44</c:v>
                </c:pt>
                <c:pt idx="47143">
                  <c:v>2.4500000000000002</c:v>
                </c:pt>
                <c:pt idx="47144">
                  <c:v>2.4500000000000002</c:v>
                </c:pt>
                <c:pt idx="47145">
                  <c:v>2.46</c:v>
                </c:pt>
                <c:pt idx="47146">
                  <c:v>2.46</c:v>
                </c:pt>
                <c:pt idx="47147">
                  <c:v>2.4700000000000002</c:v>
                </c:pt>
                <c:pt idx="47148">
                  <c:v>2.4700000000000002</c:v>
                </c:pt>
                <c:pt idx="47149">
                  <c:v>2.4700000000000002</c:v>
                </c:pt>
                <c:pt idx="47150">
                  <c:v>2.48</c:v>
                </c:pt>
                <c:pt idx="47151">
                  <c:v>2.4900000000000002</c:v>
                </c:pt>
                <c:pt idx="47152">
                  <c:v>2.4900000000000002</c:v>
                </c:pt>
                <c:pt idx="47153">
                  <c:v>2.4900000000000002</c:v>
                </c:pt>
                <c:pt idx="47154">
                  <c:v>2.5099999999999998</c:v>
                </c:pt>
                <c:pt idx="47155">
                  <c:v>2.5099999999999998</c:v>
                </c:pt>
                <c:pt idx="47156">
                  <c:v>2.52</c:v>
                </c:pt>
                <c:pt idx="47157">
                  <c:v>2.52</c:v>
                </c:pt>
                <c:pt idx="47158">
                  <c:v>2.52</c:v>
                </c:pt>
                <c:pt idx="47159">
                  <c:v>2.5299999999999998</c:v>
                </c:pt>
                <c:pt idx="47160">
                  <c:v>2.5299999999999998</c:v>
                </c:pt>
                <c:pt idx="47161">
                  <c:v>2.54</c:v>
                </c:pt>
                <c:pt idx="47162">
                  <c:v>2.54</c:v>
                </c:pt>
                <c:pt idx="47163">
                  <c:v>2.5499999999999998</c:v>
                </c:pt>
                <c:pt idx="47164">
                  <c:v>2.56</c:v>
                </c:pt>
                <c:pt idx="47165">
                  <c:v>2.56</c:v>
                </c:pt>
                <c:pt idx="47166">
                  <c:v>2.57</c:v>
                </c:pt>
                <c:pt idx="47167">
                  <c:v>2.57</c:v>
                </c:pt>
                <c:pt idx="47168">
                  <c:v>2.58</c:v>
                </c:pt>
                <c:pt idx="47169">
                  <c:v>2.59</c:v>
                </c:pt>
                <c:pt idx="47170">
                  <c:v>2.6</c:v>
                </c:pt>
                <c:pt idx="47171">
                  <c:v>2.6</c:v>
                </c:pt>
                <c:pt idx="47172">
                  <c:v>2.6</c:v>
                </c:pt>
                <c:pt idx="47173">
                  <c:v>2.6</c:v>
                </c:pt>
                <c:pt idx="47174">
                  <c:v>2.6</c:v>
                </c:pt>
                <c:pt idx="47175">
                  <c:v>2.61</c:v>
                </c:pt>
                <c:pt idx="47176">
                  <c:v>2.61</c:v>
                </c:pt>
                <c:pt idx="47177">
                  <c:v>2.62</c:v>
                </c:pt>
                <c:pt idx="47178">
                  <c:v>2.63</c:v>
                </c:pt>
                <c:pt idx="47179">
                  <c:v>2.63</c:v>
                </c:pt>
                <c:pt idx="47180">
                  <c:v>2.64</c:v>
                </c:pt>
                <c:pt idx="47181">
                  <c:v>2.64</c:v>
                </c:pt>
                <c:pt idx="47182">
                  <c:v>2.65</c:v>
                </c:pt>
                <c:pt idx="47183">
                  <c:v>2.65</c:v>
                </c:pt>
                <c:pt idx="47184">
                  <c:v>2.66</c:v>
                </c:pt>
                <c:pt idx="47185">
                  <c:v>2.66</c:v>
                </c:pt>
                <c:pt idx="47186">
                  <c:v>2.67</c:v>
                </c:pt>
                <c:pt idx="47187">
                  <c:v>2.67</c:v>
                </c:pt>
                <c:pt idx="47188">
                  <c:v>2.67</c:v>
                </c:pt>
                <c:pt idx="47189">
                  <c:v>2.68</c:v>
                </c:pt>
                <c:pt idx="47190">
                  <c:v>2.68</c:v>
                </c:pt>
                <c:pt idx="47191">
                  <c:v>2.69</c:v>
                </c:pt>
                <c:pt idx="47192">
                  <c:v>2.7</c:v>
                </c:pt>
                <c:pt idx="47193">
                  <c:v>2.7</c:v>
                </c:pt>
                <c:pt idx="47194">
                  <c:v>2.71</c:v>
                </c:pt>
                <c:pt idx="47195">
                  <c:v>2.71</c:v>
                </c:pt>
                <c:pt idx="47196">
                  <c:v>2.71</c:v>
                </c:pt>
                <c:pt idx="47197">
                  <c:v>2.72</c:v>
                </c:pt>
                <c:pt idx="47198">
                  <c:v>2.72</c:v>
                </c:pt>
                <c:pt idx="47199">
                  <c:v>2.72</c:v>
                </c:pt>
                <c:pt idx="47200">
                  <c:v>2.73</c:v>
                </c:pt>
                <c:pt idx="47201">
                  <c:v>2.73</c:v>
                </c:pt>
                <c:pt idx="47202">
                  <c:v>2.73</c:v>
                </c:pt>
                <c:pt idx="47203">
                  <c:v>2.74</c:v>
                </c:pt>
                <c:pt idx="47204">
                  <c:v>2.75</c:v>
                </c:pt>
                <c:pt idx="47205">
                  <c:v>2.75</c:v>
                </c:pt>
                <c:pt idx="47206">
                  <c:v>2.76</c:v>
                </c:pt>
                <c:pt idx="47207">
                  <c:v>2.76</c:v>
                </c:pt>
                <c:pt idx="47208">
                  <c:v>2.77</c:v>
                </c:pt>
                <c:pt idx="47209">
                  <c:v>2.77</c:v>
                </c:pt>
                <c:pt idx="47210">
                  <c:v>2.77</c:v>
                </c:pt>
                <c:pt idx="47211">
                  <c:v>2.78</c:v>
                </c:pt>
                <c:pt idx="47212">
                  <c:v>2.78</c:v>
                </c:pt>
                <c:pt idx="47213">
                  <c:v>2.78</c:v>
                </c:pt>
                <c:pt idx="47214">
                  <c:v>2.79</c:v>
                </c:pt>
                <c:pt idx="47215">
                  <c:v>2.79</c:v>
                </c:pt>
                <c:pt idx="47216">
                  <c:v>2.8</c:v>
                </c:pt>
                <c:pt idx="47217">
                  <c:v>2.8</c:v>
                </c:pt>
                <c:pt idx="47218">
                  <c:v>2.81</c:v>
                </c:pt>
                <c:pt idx="47219">
                  <c:v>2.81</c:v>
                </c:pt>
                <c:pt idx="47220">
                  <c:v>2.82</c:v>
                </c:pt>
                <c:pt idx="47221">
                  <c:v>2.82</c:v>
                </c:pt>
                <c:pt idx="47222">
                  <c:v>2.82</c:v>
                </c:pt>
                <c:pt idx="47223">
                  <c:v>2.83</c:v>
                </c:pt>
                <c:pt idx="47224">
                  <c:v>2.83</c:v>
                </c:pt>
                <c:pt idx="47225">
                  <c:v>2.83</c:v>
                </c:pt>
                <c:pt idx="47226">
                  <c:v>2.83</c:v>
                </c:pt>
                <c:pt idx="47227">
                  <c:v>2.84</c:v>
                </c:pt>
                <c:pt idx="47228">
                  <c:v>2.84</c:v>
                </c:pt>
                <c:pt idx="47229">
                  <c:v>2.84</c:v>
                </c:pt>
                <c:pt idx="47230">
                  <c:v>2.84</c:v>
                </c:pt>
                <c:pt idx="47231">
                  <c:v>2.85</c:v>
                </c:pt>
                <c:pt idx="47232">
                  <c:v>2.84</c:v>
                </c:pt>
                <c:pt idx="47233">
                  <c:v>2.85</c:v>
                </c:pt>
                <c:pt idx="47234">
                  <c:v>2.85</c:v>
                </c:pt>
                <c:pt idx="47235">
                  <c:v>2.84</c:v>
                </c:pt>
                <c:pt idx="47236">
                  <c:v>2.84</c:v>
                </c:pt>
                <c:pt idx="47237">
                  <c:v>2.85</c:v>
                </c:pt>
                <c:pt idx="47238">
                  <c:v>2.85</c:v>
                </c:pt>
                <c:pt idx="47239">
                  <c:v>2.85</c:v>
                </c:pt>
                <c:pt idx="47240">
                  <c:v>2.85</c:v>
                </c:pt>
                <c:pt idx="47241">
                  <c:v>2.85</c:v>
                </c:pt>
                <c:pt idx="47242">
                  <c:v>2.85</c:v>
                </c:pt>
                <c:pt idx="47243">
                  <c:v>2.85</c:v>
                </c:pt>
                <c:pt idx="47244">
                  <c:v>2.86</c:v>
                </c:pt>
                <c:pt idx="47245">
                  <c:v>2.86</c:v>
                </c:pt>
                <c:pt idx="47246">
                  <c:v>2.86</c:v>
                </c:pt>
                <c:pt idx="47247">
                  <c:v>2.86</c:v>
                </c:pt>
                <c:pt idx="47248">
                  <c:v>2.86</c:v>
                </c:pt>
                <c:pt idx="47249">
                  <c:v>2.86</c:v>
                </c:pt>
                <c:pt idx="47250">
                  <c:v>2.87</c:v>
                </c:pt>
                <c:pt idx="47251">
                  <c:v>2.86</c:v>
                </c:pt>
                <c:pt idx="47252">
                  <c:v>2.86</c:v>
                </c:pt>
                <c:pt idx="47253">
                  <c:v>2.86</c:v>
                </c:pt>
                <c:pt idx="47254">
                  <c:v>2.86</c:v>
                </c:pt>
                <c:pt idx="47255">
                  <c:v>2.86</c:v>
                </c:pt>
                <c:pt idx="47256">
                  <c:v>2.85</c:v>
                </c:pt>
                <c:pt idx="47257">
                  <c:v>2.86</c:v>
                </c:pt>
                <c:pt idx="47258">
                  <c:v>2.85</c:v>
                </c:pt>
                <c:pt idx="47259">
                  <c:v>2.85</c:v>
                </c:pt>
                <c:pt idx="47260">
                  <c:v>2.85</c:v>
                </c:pt>
                <c:pt idx="47261">
                  <c:v>2.85</c:v>
                </c:pt>
                <c:pt idx="47262">
                  <c:v>2.85</c:v>
                </c:pt>
                <c:pt idx="47263">
                  <c:v>2.84</c:v>
                </c:pt>
                <c:pt idx="47264">
                  <c:v>2.84</c:v>
                </c:pt>
                <c:pt idx="47265">
                  <c:v>2.84</c:v>
                </c:pt>
                <c:pt idx="47266">
                  <c:v>2.84</c:v>
                </c:pt>
                <c:pt idx="47267">
                  <c:v>2.84</c:v>
                </c:pt>
                <c:pt idx="47268">
                  <c:v>2.83</c:v>
                </c:pt>
                <c:pt idx="47269">
                  <c:v>2.83</c:v>
                </c:pt>
                <c:pt idx="47270">
                  <c:v>2.83</c:v>
                </c:pt>
                <c:pt idx="47271">
                  <c:v>2.83</c:v>
                </c:pt>
                <c:pt idx="47272">
                  <c:v>2.83</c:v>
                </c:pt>
                <c:pt idx="47273">
                  <c:v>2.83</c:v>
                </c:pt>
                <c:pt idx="47274">
                  <c:v>2.82</c:v>
                </c:pt>
                <c:pt idx="47275">
                  <c:v>2.82</c:v>
                </c:pt>
                <c:pt idx="47276">
                  <c:v>2.82</c:v>
                </c:pt>
                <c:pt idx="47277">
                  <c:v>2.82</c:v>
                </c:pt>
                <c:pt idx="47278">
                  <c:v>2.81</c:v>
                </c:pt>
                <c:pt idx="47279">
                  <c:v>2.8</c:v>
                </c:pt>
                <c:pt idx="47280">
                  <c:v>2.8</c:v>
                </c:pt>
                <c:pt idx="47281">
                  <c:v>2.8</c:v>
                </c:pt>
                <c:pt idx="47282">
                  <c:v>2.79</c:v>
                </c:pt>
                <c:pt idx="47283">
                  <c:v>2.79</c:v>
                </c:pt>
                <c:pt idx="47284">
                  <c:v>2.79</c:v>
                </c:pt>
                <c:pt idx="47285">
                  <c:v>2.79</c:v>
                </c:pt>
                <c:pt idx="47286">
                  <c:v>2.81</c:v>
                </c:pt>
                <c:pt idx="47287">
                  <c:v>2.8</c:v>
                </c:pt>
                <c:pt idx="47288">
                  <c:v>2.81</c:v>
                </c:pt>
                <c:pt idx="47289">
                  <c:v>2.81</c:v>
                </c:pt>
                <c:pt idx="47290">
                  <c:v>2.81</c:v>
                </c:pt>
                <c:pt idx="47291">
                  <c:v>2.8</c:v>
                </c:pt>
                <c:pt idx="47292">
                  <c:v>2.8</c:v>
                </c:pt>
                <c:pt idx="47293">
                  <c:v>2.8</c:v>
                </c:pt>
                <c:pt idx="47294">
                  <c:v>2.8</c:v>
                </c:pt>
                <c:pt idx="47295">
                  <c:v>2.8</c:v>
                </c:pt>
                <c:pt idx="47296">
                  <c:v>2.79</c:v>
                </c:pt>
                <c:pt idx="47297">
                  <c:v>2.79</c:v>
                </c:pt>
                <c:pt idx="47298">
                  <c:v>2.78</c:v>
                </c:pt>
                <c:pt idx="47299">
                  <c:v>2.78</c:v>
                </c:pt>
                <c:pt idx="47300">
                  <c:v>2.78</c:v>
                </c:pt>
                <c:pt idx="47301">
                  <c:v>2.78</c:v>
                </c:pt>
                <c:pt idx="47302">
                  <c:v>2.77</c:v>
                </c:pt>
                <c:pt idx="47303">
                  <c:v>2.77</c:v>
                </c:pt>
                <c:pt idx="47304">
                  <c:v>2.77</c:v>
                </c:pt>
                <c:pt idx="47305">
                  <c:v>2.77</c:v>
                </c:pt>
                <c:pt idx="47306">
                  <c:v>2.77</c:v>
                </c:pt>
                <c:pt idx="47307">
                  <c:v>2.77</c:v>
                </c:pt>
                <c:pt idx="47308">
                  <c:v>2.77</c:v>
                </c:pt>
                <c:pt idx="47309">
                  <c:v>2.76</c:v>
                </c:pt>
                <c:pt idx="47310">
                  <c:v>2.77</c:v>
                </c:pt>
                <c:pt idx="47311">
                  <c:v>2.77</c:v>
                </c:pt>
                <c:pt idx="47312">
                  <c:v>2.77</c:v>
                </c:pt>
                <c:pt idx="47313">
                  <c:v>2.77</c:v>
                </c:pt>
                <c:pt idx="47314">
                  <c:v>2.77</c:v>
                </c:pt>
                <c:pt idx="47315">
                  <c:v>2.77</c:v>
                </c:pt>
                <c:pt idx="47316">
                  <c:v>2.77</c:v>
                </c:pt>
                <c:pt idx="47317">
                  <c:v>2.77</c:v>
                </c:pt>
                <c:pt idx="47318">
                  <c:v>2.77</c:v>
                </c:pt>
                <c:pt idx="47319">
                  <c:v>2.77</c:v>
                </c:pt>
                <c:pt idx="47320">
                  <c:v>2.77</c:v>
                </c:pt>
                <c:pt idx="47321">
                  <c:v>2.77</c:v>
                </c:pt>
                <c:pt idx="47322">
                  <c:v>2.77</c:v>
                </c:pt>
                <c:pt idx="47323">
                  <c:v>2.77</c:v>
                </c:pt>
                <c:pt idx="47324">
                  <c:v>2.77</c:v>
                </c:pt>
                <c:pt idx="47325">
                  <c:v>2.77</c:v>
                </c:pt>
                <c:pt idx="47326">
                  <c:v>2.78</c:v>
                </c:pt>
                <c:pt idx="47327">
                  <c:v>2.79</c:v>
                </c:pt>
                <c:pt idx="47328">
                  <c:v>2.79</c:v>
                </c:pt>
                <c:pt idx="47329">
                  <c:v>2.79</c:v>
                </c:pt>
                <c:pt idx="47330">
                  <c:v>2.79</c:v>
                </c:pt>
                <c:pt idx="47331">
                  <c:v>2.79</c:v>
                </c:pt>
                <c:pt idx="47332">
                  <c:v>2.8</c:v>
                </c:pt>
                <c:pt idx="47333">
                  <c:v>2.8</c:v>
                </c:pt>
                <c:pt idx="47334">
                  <c:v>2.8</c:v>
                </c:pt>
                <c:pt idx="47335">
                  <c:v>2.81</c:v>
                </c:pt>
                <c:pt idx="47336">
                  <c:v>2.81</c:v>
                </c:pt>
                <c:pt idx="47337">
                  <c:v>2.82</c:v>
                </c:pt>
                <c:pt idx="47338">
                  <c:v>2.82</c:v>
                </c:pt>
                <c:pt idx="47339">
                  <c:v>2.83</c:v>
                </c:pt>
                <c:pt idx="47340">
                  <c:v>2.82</c:v>
                </c:pt>
                <c:pt idx="47341">
                  <c:v>2.83</c:v>
                </c:pt>
                <c:pt idx="47342">
                  <c:v>2.83</c:v>
                </c:pt>
                <c:pt idx="47343">
                  <c:v>2.83</c:v>
                </c:pt>
                <c:pt idx="47344">
                  <c:v>2.84</c:v>
                </c:pt>
                <c:pt idx="47345">
                  <c:v>2.84</c:v>
                </c:pt>
                <c:pt idx="47346">
                  <c:v>2.84</c:v>
                </c:pt>
                <c:pt idx="47347">
                  <c:v>2.85</c:v>
                </c:pt>
                <c:pt idx="47348">
                  <c:v>2.86</c:v>
                </c:pt>
                <c:pt idx="47349">
                  <c:v>2.87</c:v>
                </c:pt>
                <c:pt idx="47350">
                  <c:v>2.89</c:v>
                </c:pt>
                <c:pt idx="47351">
                  <c:v>2.89</c:v>
                </c:pt>
                <c:pt idx="47352">
                  <c:v>2.9</c:v>
                </c:pt>
                <c:pt idx="47353">
                  <c:v>2.91</c:v>
                </c:pt>
                <c:pt idx="47354">
                  <c:v>2.91</c:v>
                </c:pt>
                <c:pt idx="47355">
                  <c:v>2.92</c:v>
                </c:pt>
                <c:pt idx="47356">
                  <c:v>2.93</c:v>
                </c:pt>
                <c:pt idx="47357">
                  <c:v>2.92</c:v>
                </c:pt>
                <c:pt idx="47358">
                  <c:v>2.93</c:v>
                </c:pt>
                <c:pt idx="47359">
                  <c:v>2.94</c:v>
                </c:pt>
                <c:pt idx="47360">
                  <c:v>2.96</c:v>
                </c:pt>
                <c:pt idx="47361">
                  <c:v>2.95</c:v>
                </c:pt>
                <c:pt idx="47362">
                  <c:v>2.95</c:v>
                </c:pt>
                <c:pt idx="47363">
                  <c:v>2.96</c:v>
                </c:pt>
                <c:pt idx="47364">
                  <c:v>2.95</c:v>
                </c:pt>
                <c:pt idx="47365">
                  <c:v>2.95</c:v>
                </c:pt>
                <c:pt idx="47366">
                  <c:v>2.96</c:v>
                </c:pt>
                <c:pt idx="47367">
                  <c:v>2.96</c:v>
                </c:pt>
                <c:pt idx="47368">
                  <c:v>2.96</c:v>
                </c:pt>
                <c:pt idx="47369">
                  <c:v>2.96</c:v>
                </c:pt>
                <c:pt idx="47370">
                  <c:v>2.96</c:v>
                </c:pt>
                <c:pt idx="47371">
                  <c:v>2.95</c:v>
                </c:pt>
                <c:pt idx="47372">
                  <c:v>2.96</c:v>
                </c:pt>
                <c:pt idx="47373">
                  <c:v>2.96</c:v>
                </c:pt>
                <c:pt idx="47374">
                  <c:v>2.96</c:v>
                </c:pt>
                <c:pt idx="47375">
                  <c:v>2.96</c:v>
                </c:pt>
                <c:pt idx="47376">
                  <c:v>2.96</c:v>
                </c:pt>
                <c:pt idx="47377">
                  <c:v>2.96</c:v>
                </c:pt>
                <c:pt idx="47378">
                  <c:v>2.96</c:v>
                </c:pt>
                <c:pt idx="47379">
                  <c:v>2.96</c:v>
                </c:pt>
                <c:pt idx="47380">
                  <c:v>2.97</c:v>
                </c:pt>
                <c:pt idx="47381">
                  <c:v>2.97</c:v>
                </c:pt>
                <c:pt idx="47382">
                  <c:v>2.96</c:v>
                </c:pt>
                <c:pt idx="47383">
                  <c:v>2.97</c:v>
                </c:pt>
                <c:pt idx="47384">
                  <c:v>2.97</c:v>
                </c:pt>
                <c:pt idx="47385">
                  <c:v>2.96</c:v>
                </c:pt>
                <c:pt idx="47386">
                  <c:v>2.97</c:v>
                </c:pt>
                <c:pt idx="47387">
                  <c:v>2.97</c:v>
                </c:pt>
                <c:pt idx="47388">
                  <c:v>2.97</c:v>
                </c:pt>
                <c:pt idx="47389">
                  <c:v>2.96</c:v>
                </c:pt>
                <c:pt idx="47390">
                  <c:v>2.96</c:v>
                </c:pt>
                <c:pt idx="47391">
                  <c:v>2.97</c:v>
                </c:pt>
                <c:pt idx="47392">
                  <c:v>2.96</c:v>
                </c:pt>
                <c:pt idx="47393">
                  <c:v>2.96</c:v>
                </c:pt>
                <c:pt idx="47394">
                  <c:v>2.96</c:v>
                </c:pt>
                <c:pt idx="47395">
                  <c:v>2.96</c:v>
                </c:pt>
                <c:pt idx="47396">
                  <c:v>2.96</c:v>
                </c:pt>
                <c:pt idx="47397">
                  <c:v>2.96</c:v>
                </c:pt>
                <c:pt idx="47398">
                  <c:v>2.96</c:v>
                </c:pt>
                <c:pt idx="47399">
                  <c:v>2.96</c:v>
                </c:pt>
                <c:pt idx="47400">
                  <c:v>2.95</c:v>
                </c:pt>
                <c:pt idx="47401">
                  <c:v>2.95</c:v>
                </c:pt>
                <c:pt idx="47402">
                  <c:v>2.96</c:v>
                </c:pt>
                <c:pt idx="47403">
                  <c:v>2.96</c:v>
                </c:pt>
                <c:pt idx="47404">
                  <c:v>2.95</c:v>
                </c:pt>
                <c:pt idx="47405">
                  <c:v>2.95</c:v>
                </c:pt>
                <c:pt idx="47406">
                  <c:v>2.95</c:v>
                </c:pt>
                <c:pt idx="47407">
                  <c:v>2.95</c:v>
                </c:pt>
                <c:pt idx="47408">
                  <c:v>2.94</c:v>
                </c:pt>
                <c:pt idx="47409">
                  <c:v>2.94</c:v>
                </c:pt>
                <c:pt idx="47410">
                  <c:v>2.94</c:v>
                </c:pt>
                <c:pt idx="47411">
                  <c:v>2.93</c:v>
                </c:pt>
                <c:pt idx="47412">
                  <c:v>2.93</c:v>
                </c:pt>
                <c:pt idx="47413">
                  <c:v>2.93</c:v>
                </c:pt>
                <c:pt idx="47414">
                  <c:v>2.93</c:v>
                </c:pt>
                <c:pt idx="47415">
                  <c:v>2.92</c:v>
                </c:pt>
                <c:pt idx="47416">
                  <c:v>2.92</c:v>
                </c:pt>
                <c:pt idx="47417">
                  <c:v>2.92</c:v>
                </c:pt>
                <c:pt idx="47418">
                  <c:v>2.91</c:v>
                </c:pt>
                <c:pt idx="47419">
                  <c:v>2.91</c:v>
                </c:pt>
                <c:pt idx="47420">
                  <c:v>2.91</c:v>
                </c:pt>
                <c:pt idx="47421">
                  <c:v>2.91</c:v>
                </c:pt>
                <c:pt idx="47422">
                  <c:v>2.9</c:v>
                </c:pt>
                <c:pt idx="47423">
                  <c:v>2.9</c:v>
                </c:pt>
                <c:pt idx="47424">
                  <c:v>2.9</c:v>
                </c:pt>
                <c:pt idx="47425">
                  <c:v>2.89</c:v>
                </c:pt>
                <c:pt idx="47426">
                  <c:v>2.89</c:v>
                </c:pt>
                <c:pt idx="47427">
                  <c:v>2.89</c:v>
                </c:pt>
                <c:pt idx="47428">
                  <c:v>2.88</c:v>
                </c:pt>
                <c:pt idx="47429">
                  <c:v>2.88</c:v>
                </c:pt>
                <c:pt idx="47430">
                  <c:v>2.88</c:v>
                </c:pt>
                <c:pt idx="47431">
                  <c:v>2.87</c:v>
                </c:pt>
                <c:pt idx="47432">
                  <c:v>2.87</c:v>
                </c:pt>
                <c:pt idx="47433">
                  <c:v>2.86</c:v>
                </c:pt>
                <c:pt idx="47434">
                  <c:v>2.86</c:v>
                </c:pt>
                <c:pt idx="47435">
                  <c:v>2.86</c:v>
                </c:pt>
                <c:pt idx="47436">
                  <c:v>2.86</c:v>
                </c:pt>
                <c:pt idx="47437">
                  <c:v>2.85</c:v>
                </c:pt>
                <c:pt idx="47438">
                  <c:v>2.85</c:v>
                </c:pt>
                <c:pt idx="47439">
                  <c:v>2.85</c:v>
                </c:pt>
                <c:pt idx="47440">
                  <c:v>2.84</c:v>
                </c:pt>
                <c:pt idx="47441">
                  <c:v>2.84</c:v>
                </c:pt>
                <c:pt idx="47442">
                  <c:v>2.83</c:v>
                </c:pt>
                <c:pt idx="47443">
                  <c:v>2.83</c:v>
                </c:pt>
                <c:pt idx="47444">
                  <c:v>2.83</c:v>
                </c:pt>
                <c:pt idx="47445">
                  <c:v>2.83</c:v>
                </c:pt>
                <c:pt idx="47446">
                  <c:v>2.82</c:v>
                </c:pt>
                <c:pt idx="47447">
                  <c:v>2.81</c:v>
                </c:pt>
                <c:pt idx="47448">
                  <c:v>2.81</c:v>
                </c:pt>
                <c:pt idx="47449">
                  <c:v>2.81</c:v>
                </c:pt>
                <c:pt idx="47450">
                  <c:v>2.81</c:v>
                </c:pt>
                <c:pt idx="47451">
                  <c:v>2.81</c:v>
                </c:pt>
                <c:pt idx="47452">
                  <c:v>2.81</c:v>
                </c:pt>
                <c:pt idx="47453">
                  <c:v>2.8</c:v>
                </c:pt>
                <c:pt idx="47454">
                  <c:v>2.8</c:v>
                </c:pt>
                <c:pt idx="47455">
                  <c:v>2.8</c:v>
                </c:pt>
                <c:pt idx="47456">
                  <c:v>2.79</c:v>
                </c:pt>
                <c:pt idx="47457">
                  <c:v>2.79</c:v>
                </c:pt>
                <c:pt idx="47458">
                  <c:v>2.78</c:v>
                </c:pt>
                <c:pt idx="47459">
                  <c:v>2.78</c:v>
                </c:pt>
                <c:pt idx="47460">
                  <c:v>2.78</c:v>
                </c:pt>
                <c:pt idx="47461">
                  <c:v>2.78</c:v>
                </c:pt>
                <c:pt idx="47462">
                  <c:v>2.78</c:v>
                </c:pt>
                <c:pt idx="47463">
                  <c:v>2.77</c:v>
                </c:pt>
                <c:pt idx="47464">
                  <c:v>2.78</c:v>
                </c:pt>
                <c:pt idx="47465">
                  <c:v>2.77</c:v>
                </c:pt>
                <c:pt idx="47466">
                  <c:v>2.77</c:v>
                </c:pt>
                <c:pt idx="47467">
                  <c:v>2.77</c:v>
                </c:pt>
                <c:pt idx="47468">
                  <c:v>2.77</c:v>
                </c:pt>
                <c:pt idx="47469">
                  <c:v>2.77</c:v>
                </c:pt>
                <c:pt idx="47470">
                  <c:v>2.77</c:v>
                </c:pt>
                <c:pt idx="47471">
                  <c:v>2.76</c:v>
                </c:pt>
                <c:pt idx="47472">
                  <c:v>2.77</c:v>
                </c:pt>
                <c:pt idx="47473">
                  <c:v>2.78</c:v>
                </c:pt>
                <c:pt idx="47474">
                  <c:v>2.79</c:v>
                </c:pt>
                <c:pt idx="47475">
                  <c:v>2.78</c:v>
                </c:pt>
                <c:pt idx="47476">
                  <c:v>2.79</c:v>
                </c:pt>
                <c:pt idx="47477">
                  <c:v>2.79</c:v>
                </c:pt>
                <c:pt idx="47478">
                  <c:v>2.8</c:v>
                </c:pt>
                <c:pt idx="47479">
                  <c:v>2.8</c:v>
                </c:pt>
                <c:pt idx="47480">
                  <c:v>2.8</c:v>
                </c:pt>
                <c:pt idx="47481">
                  <c:v>2.81</c:v>
                </c:pt>
                <c:pt idx="47482">
                  <c:v>2.81</c:v>
                </c:pt>
                <c:pt idx="47483">
                  <c:v>2.81</c:v>
                </c:pt>
                <c:pt idx="47484">
                  <c:v>2.82</c:v>
                </c:pt>
                <c:pt idx="47485">
                  <c:v>2.82</c:v>
                </c:pt>
                <c:pt idx="47486">
                  <c:v>2.83</c:v>
                </c:pt>
                <c:pt idx="47487">
                  <c:v>2.83</c:v>
                </c:pt>
                <c:pt idx="47488">
                  <c:v>2.84</c:v>
                </c:pt>
                <c:pt idx="47489">
                  <c:v>2.84</c:v>
                </c:pt>
                <c:pt idx="47490">
                  <c:v>2.84</c:v>
                </c:pt>
                <c:pt idx="47491">
                  <c:v>2.84</c:v>
                </c:pt>
                <c:pt idx="47492">
                  <c:v>2.84</c:v>
                </c:pt>
                <c:pt idx="47493">
                  <c:v>2.86</c:v>
                </c:pt>
                <c:pt idx="47494">
                  <c:v>2.86</c:v>
                </c:pt>
                <c:pt idx="47495">
                  <c:v>2.87</c:v>
                </c:pt>
                <c:pt idx="47496">
                  <c:v>2.87</c:v>
                </c:pt>
                <c:pt idx="47497">
                  <c:v>2.87</c:v>
                </c:pt>
                <c:pt idx="47498">
                  <c:v>2.88</c:v>
                </c:pt>
                <c:pt idx="47499">
                  <c:v>2.89</c:v>
                </c:pt>
                <c:pt idx="47500">
                  <c:v>2.88</c:v>
                </c:pt>
                <c:pt idx="47501">
                  <c:v>2.88</c:v>
                </c:pt>
                <c:pt idx="47502">
                  <c:v>2.89</c:v>
                </c:pt>
                <c:pt idx="47503">
                  <c:v>2.89</c:v>
                </c:pt>
                <c:pt idx="47504">
                  <c:v>2.9</c:v>
                </c:pt>
                <c:pt idx="47505">
                  <c:v>2.91</c:v>
                </c:pt>
                <c:pt idx="47506">
                  <c:v>2.92</c:v>
                </c:pt>
                <c:pt idx="47507">
                  <c:v>2.93</c:v>
                </c:pt>
                <c:pt idx="47508">
                  <c:v>2.93</c:v>
                </c:pt>
                <c:pt idx="47509">
                  <c:v>2.94</c:v>
                </c:pt>
                <c:pt idx="47510">
                  <c:v>2.95</c:v>
                </c:pt>
                <c:pt idx="47511">
                  <c:v>2.95</c:v>
                </c:pt>
                <c:pt idx="47512">
                  <c:v>2.96</c:v>
                </c:pt>
                <c:pt idx="47513">
                  <c:v>2.96</c:v>
                </c:pt>
                <c:pt idx="47514">
                  <c:v>2.97</c:v>
                </c:pt>
                <c:pt idx="47515">
                  <c:v>2.98</c:v>
                </c:pt>
                <c:pt idx="47516">
                  <c:v>2.98</c:v>
                </c:pt>
                <c:pt idx="47517">
                  <c:v>2.99</c:v>
                </c:pt>
                <c:pt idx="47518">
                  <c:v>3</c:v>
                </c:pt>
                <c:pt idx="47519">
                  <c:v>3</c:v>
                </c:pt>
                <c:pt idx="47520">
                  <c:v>3.01</c:v>
                </c:pt>
                <c:pt idx="47521">
                  <c:v>3.02</c:v>
                </c:pt>
                <c:pt idx="47522">
                  <c:v>3.02</c:v>
                </c:pt>
                <c:pt idx="47523">
                  <c:v>3.03</c:v>
                </c:pt>
                <c:pt idx="47524">
                  <c:v>3.04</c:v>
                </c:pt>
                <c:pt idx="47525">
                  <c:v>3.05</c:v>
                </c:pt>
                <c:pt idx="47526">
                  <c:v>3.06</c:v>
                </c:pt>
                <c:pt idx="47527">
                  <c:v>3.07</c:v>
                </c:pt>
                <c:pt idx="47528">
                  <c:v>3.07</c:v>
                </c:pt>
                <c:pt idx="47529">
                  <c:v>3.08</c:v>
                </c:pt>
                <c:pt idx="47530">
                  <c:v>3.09</c:v>
                </c:pt>
                <c:pt idx="47531">
                  <c:v>3.09</c:v>
                </c:pt>
                <c:pt idx="47532">
                  <c:v>3.1</c:v>
                </c:pt>
                <c:pt idx="47533">
                  <c:v>3.11</c:v>
                </c:pt>
                <c:pt idx="47534">
                  <c:v>3.12</c:v>
                </c:pt>
                <c:pt idx="47535">
                  <c:v>3.12</c:v>
                </c:pt>
                <c:pt idx="47536">
                  <c:v>3.13</c:v>
                </c:pt>
                <c:pt idx="47537">
                  <c:v>3.14</c:v>
                </c:pt>
                <c:pt idx="47538">
                  <c:v>3.14</c:v>
                </c:pt>
                <c:pt idx="47539">
                  <c:v>3.15</c:v>
                </c:pt>
                <c:pt idx="47540">
                  <c:v>3.15</c:v>
                </c:pt>
                <c:pt idx="47541">
                  <c:v>3.16</c:v>
                </c:pt>
                <c:pt idx="47542">
                  <c:v>3.17</c:v>
                </c:pt>
                <c:pt idx="47543">
                  <c:v>3.17</c:v>
                </c:pt>
                <c:pt idx="47544">
                  <c:v>3.18</c:v>
                </c:pt>
                <c:pt idx="47545">
                  <c:v>3.18</c:v>
                </c:pt>
                <c:pt idx="47546">
                  <c:v>3.18</c:v>
                </c:pt>
                <c:pt idx="47547">
                  <c:v>3.19</c:v>
                </c:pt>
                <c:pt idx="47548">
                  <c:v>3.2</c:v>
                </c:pt>
                <c:pt idx="47549">
                  <c:v>3.2</c:v>
                </c:pt>
                <c:pt idx="47550">
                  <c:v>3.21</c:v>
                </c:pt>
                <c:pt idx="47551">
                  <c:v>3.21</c:v>
                </c:pt>
                <c:pt idx="47552">
                  <c:v>3.22</c:v>
                </c:pt>
                <c:pt idx="47553">
                  <c:v>3.22</c:v>
                </c:pt>
                <c:pt idx="47554">
                  <c:v>3.23</c:v>
                </c:pt>
                <c:pt idx="47555">
                  <c:v>3.24</c:v>
                </c:pt>
                <c:pt idx="47556">
                  <c:v>3.24</c:v>
                </c:pt>
                <c:pt idx="47557">
                  <c:v>3.25</c:v>
                </c:pt>
                <c:pt idx="47558">
                  <c:v>3.25</c:v>
                </c:pt>
                <c:pt idx="47559">
                  <c:v>3.26</c:v>
                </c:pt>
                <c:pt idx="47560">
                  <c:v>3.26</c:v>
                </c:pt>
                <c:pt idx="47561">
                  <c:v>3.26</c:v>
                </c:pt>
                <c:pt idx="47562">
                  <c:v>3.27</c:v>
                </c:pt>
                <c:pt idx="47563">
                  <c:v>3.28</c:v>
                </c:pt>
                <c:pt idx="47564">
                  <c:v>3.28</c:v>
                </c:pt>
                <c:pt idx="47565">
                  <c:v>3.29</c:v>
                </c:pt>
                <c:pt idx="47566">
                  <c:v>3.3</c:v>
                </c:pt>
                <c:pt idx="47567">
                  <c:v>3.3</c:v>
                </c:pt>
                <c:pt idx="47568">
                  <c:v>3.3</c:v>
                </c:pt>
                <c:pt idx="47569">
                  <c:v>3.31</c:v>
                </c:pt>
                <c:pt idx="47570">
                  <c:v>3.31</c:v>
                </c:pt>
                <c:pt idx="47571">
                  <c:v>3.32</c:v>
                </c:pt>
                <c:pt idx="47572">
                  <c:v>3.32</c:v>
                </c:pt>
                <c:pt idx="47573">
                  <c:v>3.33</c:v>
                </c:pt>
                <c:pt idx="47574">
                  <c:v>3.34</c:v>
                </c:pt>
                <c:pt idx="47575">
                  <c:v>3.34</c:v>
                </c:pt>
                <c:pt idx="47576">
                  <c:v>3.35</c:v>
                </c:pt>
                <c:pt idx="47577">
                  <c:v>3.35</c:v>
                </c:pt>
                <c:pt idx="47578">
                  <c:v>3.36</c:v>
                </c:pt>
                <c:pt idx="47579">
                  <c:v>3.37</c:v>
                </c:pt>
                <c:pt idx="47580">
                  <c:v>3.37</c:v>
                </c:pt>
                <c:pt idx="47581">
                  <c:v>3.38</c:v>
                </c:pt>
                <c:pt idx="47582">
                  <c:v>3.38</c:v>
                </c:pt>
                <c:pt idx="47583">
                  <c:v>3.39</c:v>
                </c:pt>
                <c:pt idx="47584">
                  <c:v>3.39</c:v>
                </c:pt>
                <c:pt idx="47585">
                  <c:v>3.39</c:v>
                </c:pt>
                <c:pt idx="47586">
                  <c:v>3.4</c:v>
                </c:pt>
                <c:pt idx="47587">
                  <c:v>3.41</c:v>
                </c:pt>
                <c:pt idx="47588">
                  <c:v>3.41</c:v>
                </c:pt>
                <c:pt idx="47589">
                  <c:v>3.42</c:v>
                </c:pt>
                <c:pt idx="47590">
                  <c:v>3.42</c:v>
                </c:pt>
                <c:pt idx="47591">
                  <c:v>3.42</c:v>
                </c:pt>
                <c:pt idx="47592">
                  <c:v>3.43</c:v>
                </c:pt>
                <c:pt idx="47593">
                  <c:v>3.43</c:v>
                </c:pt>
                <c:pt idx="47594">
                  <c:v>3.44</c:v>
                </c:pt>
                <c:pt idx="47595">
                  <c:v>3.45</c:v>
                </c:pt>
                <c:pt idx="47596">
                  <c:v>3.45</c:v>
                </c:pt>
                <c:pt idx="47597">
                  <c:v>3.46</c:v>
                </c:pt>
                <c:pt idx="47598">
                  <c:v>3.46</c:v>
                </c:pt>
                <c:pt idx="47599">
                  <c:v>3.46</c:v>
                </c:pt>
                <c:pt idx="47600">
                  <c:v>3.47</c:v>
                </c:pt>
                <c:pt idx="47601">
                  <c:v>3.48</c:v>
                </c:pt>
                <c:pt idx="47602">
                  <c:v>3.48</c:v>
                </c:pt>
                <c:pt idx="47603">
                  <c:v>3.48</c:v>
                </c:pt>
                <c:pt idx="47604">
                  <c:v>3.49</c:v>
                </c:pt>
                <c:pt idx="47605">
                  <c:v>3.49</c:v>
                </c:pt>
                <c:pt idx="47606">
                  <c:v>3.5</c:v>
                </c:pt>
                <c:pt idx="47607">
                  <c:v>3.51</c:v>
                </c:pt>
                <c:pt idx="47608">
                  <c:v>3.51</c:v>
                </c:pt>
                <c:pt idx="47609">
                  <c:v>3.52</c:v>
                </c:pt>
                <c:pt idx="47610">
                  <c:v>3.52</c:v>
                </c:pt>
                <c:pt idx="47611">
                  <c:v>3.53</c:v>
                </c:pt>
                <c:pt idx="47612">
                  <c:v>3.53</c:v>
                </c:pt>
                <c:pt idx="47613">
                  <c:v>3.54</c:v>
                </c:pt>
                <c:pt idx="47614">
                  <c:v>3.54</c:v>
                </c:pt>
                <c:pt idx="47615">
                  <c:v>3.54</c:v>
                </c:pt>
                <c:pt idx="47616">
                  <c:v>3.55</c:v>
                </c:pt>
                <c:pt idx="47617">
                  <c:v>3.56</c:v>
                </c:pt>
                <c:pt idx="47618">
                  <c:v>3.56</c:v>
                </c:pt>
                <c:pt idx="47619">
                  <c:v>3.57</c:v>
                </c:pt>
                <c:pt idx="47620">
                  <c:v>3.57</c:v>
                </c:pt>
                <c:pt idx="47621">
                  <c:v>3.58</c:v>
                </c:pt>
                <c:pt idx="47622">
                  <c:v>3.59</c:v>
                </c:pt>
                <c:pt idx="47623">
                  <c:v>3.59</c:v>
                </c:pt>
                <c:pt idx="47624">
                  <c:v>3.6</c:v>
                </c:pt>
                <c:pt idx="47625">
                  <c:v>3.6</c:v>
                </c:pt>
                <c:pt idx="47626">
                  <c:v>3.61</c:v>
                </c:pt>
                <c:pt idx="47627">
                  <c:v>3.61</c:v>
                </c:pt>
                <c:pt idx="47628">
                  <c:v>3.62</c:v>
                </c:pt>
                <c:pt idx="47629">
                  <c:v>3.63</c:v>
                </c:pt>
                <c:pt idx="47630">
                  <c:v>3.63</c:v>
                </c:pt>
                <c:pt idx="47631">
                  <c:v>3.64</c:v>
                </c:pt>
                <c:pt idx="47632">
                  <c:v>3.65</c:v>
                </c:pt>
                <c:pt idx="47633">
                  <c:v>3.65</c:v>
                </c:pt>
                <c:pt idx="47634">
                  <c:v>3.66</c:v>
                </c:pt>
                <c:pt idx="47635">
                  <c:v>3.66</c:v>
                </c:pt>
                <c:pt idx="47636">
                  <c:v>3.67</c:v>
                </c:pt>
                <c:pt idx="47637">
                  <c:v>3.67</c:v>
                </c:pt>
                <c:pt idx="47638">
                  <c:v>3.68</c:v>
                </c:pt>
                <c:pt idx="47639">
                  <c:v>3.68</c:v>
                </c:pt>
                <c:pt idx="47640">
                  <c:v>3.69</c:v>
                </c:pt>
                <c:pt idx="47641">
                  <c:v>3.7</c:v>
                </c:pt>
                <c:pt idx="47642">
                  <c:v>3.71</c:v>
                </c:pt>
                <c:pt idx="47643">
                  <c:v>3.72</c:v>
                </c:pt>
                <c:pt idx="47644">
                  <c:v>3.72</c:v>
                </c:pt>
                <c:pt idx="47645">
                  <c:v>3.73</c:v>
                </c:pt>
                <c:pt idx="47646">
                  <c:v>3.74</c:v>
                </c:pt>
                <c:pt idx="47647">
                  <c:v>3.75</c:v>
                </c:pt>
                <c:pt idx="47648">
                  <c:v>3.76</c:v>
                </c:pt>
                <c:pt idx="47649">
                  <c:v>3.77</c:v>
                </c:pt>
                <c:pt idx="47650">
                  <c:v>3.78</c:v>
                </c:pt>
                <c:pt idx="47651">
                  <c:v>3.78</c:v>
                </c:pt>
                <c:pt idx="47652">
                  <c:v>3.79</c:v>
                </c:pt>
                <c:pt idx="47653">
                  <c:v>3.8</c:v>
                </c:pt>
                <c:pt idx="47654">
                  <c:v>3.81</c:v>
                </c:pt>
                <c:pt idx="47655">
                  <c:v>3.81</c:v>
                </c:pt>
                <c:pt idx="47656">
                  <c:v>3.82</c:v>
                </c:pt>
                <c:pt idx="47657">
                  <c:v>3.84</c:v>
                </c:pt>
                <c:pt idx="47658">
                  <c:v>3.85</c:v>
                </c:pt>
                <c:pt idx="47659">
                  <c:v>3.85</c:v>
                </c:pt>
                <c:pt idx="47660">
                  <c:v>3.86</c:v>
                </c:pt>
                <c:pt idx="47661">
                  <c:v>3.87</c:v>
                </c:pt>
                <c:pt idx="47662">
                  <c:v>3.88</c:v>
                </c:pt>
                <c:pt idx="47663">
                  <c:v>3.88</c:v>
                </c:pt>
                <c:pt idx="47664">
                  <c:v>3.89</c:v>
                </c:pt>
                <c:pt idx="47665">
                  <c:v>3.9</c:v>
                </c:pt>
                <c:pt idx="47666">
                  <c:v>3.91</c:v>
                </c:pt>
                <c:pt idx="47667">
                  <c:v>3.92</c:v>
                </c:pt>
                <c:pt idx="47668">
                  <c:v>3.93</c:v>
                </c:pt>
                <c:pt idx="47669">
                  <c:v>3.94</c:v>
                </c:pt>
                <c:pt idx="47670">
                  <c:v>3.95</c:v>
                </c:pt>
                <c:pt idx="47671">
                  <c:v>3.96</c:v>
                </c:pt>
                <c:pt idx="47672">
                  <c:v>3.96</c:v>
                </c:pt>
                <c:pt idx="47673">
                  <c:v>3.96</c:v>
                </c:pt>
                <c:pt idx="47674">
                  <c:v>3.97</c:v>
                </c:pt>
                <c:pt idx="47675">
                  <c:v>3.97</c:v>
                </c:pt>
                <c:pt idx="47676">
                  <c:v>3.98</c:v>
                </c:pt>
                <c:pt idx="47677">
                  <c:v>3.99</c:v>
                </c:pt>
                <c:pt idx="47678">
                  <c:v>4</c:v>
                </c:pt>
                <c:pt idx="47679">
                  <c:v>4.01</c:v>
                </c:pt>
                <c:pt idx="47680">
                  <c:v>4.01</c:v>
                </c:pt>
                <c:pt idx="47681">
                  <c:v>4.0199999999999996</c:v>
                </c:pt>
                <c:pt idx="47682">
                  <c:v>4.03</c:v>
                </c:pt>
                <c:pt idx="47683">
                  <c:v>4.03</c:v>
                </c:pt>
                <c:pt idx="47684">
                  <c:v>4.04</c:v>
                </c:pt>
                <c:pt idx="47685">
                  <c:v>4.04</c:v>
                </c:pt>
                <c:pt idx="47686">
                  <c:v>4.05</c:v>
                </c:pt>
                <c:pt idx="47687">
                  <c:v>4.05</c:v>
                </c:pt>
                <c:pt idx="47688">
                  <c:v>4.0599999999999996</c:v>
                </c:pt>
                <c:pt idx="47689">
                  <c:v>4.07</c:v>
                </c:pt>
                <c:pt idx="47690">
                  <c:v>4.07</c:v>
                </c:pt>
                <c:pt idx="47691">
                  <c:v>4.08</c:v>
                </c:pt>
                <c:pt idx="47692">
                  <c:v>4.09</c:v>
                </c:pt>
                <c:pt idx="47693">
                  <c:v>4.09</c:v>
                </c:pt>
                <c:pt idx="47694">
                  <c:v>4.0999999999999996</c:v>
                </c:pt>
                <c:pt idx="47695">
                  <c:v>4.1100000000000003</c:v>
                </c:pt>
                <c:pt idx="47696">
                  <c:v>4.1100000000000003</c:v>
                </c:pt>
                <c:pt idx="47697">
                  <c:v>4.1100000000000003</c:v>
                </c:pt>
                <c:pt idx="47698">
                  <c:v>4.1100000000000003</c:v>
                </c:pt>
                <c:pt idx="47699">
                  <c:v>4.12</c:v>
                </c:pt>
                <c:pt idx="47700">
                  <c:v>4.12</c:v>
                </c:pt>
                <c:pt idx="47701">
                  <c:v>4.12</c:v>
                </c:pt>
                <c:pt idx="47702">
                  <c:v>4.12</c:v>
                </c:pt>
                <c:pt idx="47703">
                  <c:v>4.13</c:v>
                </c:pt>
                <c:pt idx="47704">
                  <c:v>4.13</c:v>
                </c:pt>
                <c:pt idx="47705">
                  <c:v>4.1399999999999997</c:v>
                </c:pt>
                <c:pt idx="47706">
                  <c:v>4.1399999999999997</c:v>
                </c:pt>
                <c:pt idx="47707">
                  <c:v>4.1399999999999997</c:v>
                </c:pt>
                <c:pt idx="47708">
                  <c:v>4.1399999999999997</c:v>
                </c:pt>
                <c:pt idx="47709">
                  <c:v>4.1500000000000004</c:v>
                </c:pt>
                <c:pt idx="47710">
                  <c:v>4.1500000000000004</c:v>
                </c:pt>
                <c:pt idx="47711">
                  <c:v>4.1500000000000004</c:v>
                </c:pt>
                <c:pt idx="47712">
                  <c:v>4.1500000000000004</c:v>
                </c:pt>
                <c:pt idx="47713">
                  <c:v>4.16</c:v>
                </c:pt>
                <c:pt idx="47714">
                  <c:v>4.16</c:v>
                </c:pt>
                <c:pt idx="47715">
                  <c:v>4.16</c:v>
                </c:pt>
                <c:pt idx="47716">
                  <c:v>4.16</c:v>
                </c:pt>
                <c:pt idx="47717">
                  <c:v>4.16</c:v>
                </c:pt>
                <c:pt idx="47718">
                  <c:v>4.16</c:v>
                </c:pt>
                <c:pt idx="47719">
                  <c:v>4.16</c:v>
                </c:pt>
                <c:pt idx="47720">
                  <c:v>4.16</c:v>
                </c:pt>
                <c:pt idx="47721">
                  <c:v>4.17</c:v>
                </c:pt>
                <c:pt idx="47722">
                  <c:v>4.16</c:v>
                </c:pt>
                <c:pt idx="47723">
                  <c:v>4.16</c:v>
                </c:pt>
                <c:pt idx="47724">
                  <c:v>4.16</c:v>
                </c:pt>
                <c:pt idx="47725">
                  <c:v>4.16</c:v>
                </c:pt>
                <c:pt idx="47726">
                  <c:v>4.16</c:v>
                </c:pt>
                <c:pt idx="47727">
                  <c:v>4.16</c:v>
                </c:pt>
                <c:pt idx="47728">
                  <c:v>4.16</c:v>
                </c:pt>
                <c:pt idx="47729">
                  <c:v>4.16</c:v>
                </c:pt>
                <c:pt idx="47730">
                  <c:v>4.16</c:v>
                </c:pt>
                <c:pt idx="47731">
                  <c:v>4.16</c:v>
                </c:pt>
                <c:pt idx="47732">
                  <c:v>4.16</c:v>
                </c:pt>
                <c:pt idx="47733">
                  <c:v>4.16</c:v>
                </c:pt>
                <c:pt idx="47734">
                  <c:v>4.16</c:v>
                </c:pt>
                <c:pt idx="47735">
                  <c:v>4.1500000000000004</c:v>
                </c:pt>
                <c:pt idx="47736">
                  <c:v>4.1500000000000004</c:v>
                </c:pt>
                <c:pt idx="47737">
                  <c:v>4.1500000000000004</c:v>
                </c:pt>
                <c:pt idx="47738">
                  <c:v>4.1500000000000004</c:v>
                </c:pt>
                <c:pt idx="47739">
                  <c:v>4.1500000000000004</c:v>
                </c:pt>
                <c:pt idx="47740">
                  <c:v>4.1500000000000004</c:v>
                </c:pt>
                <c:pt idx="47741">
                  <c:v>4.1500000000000004</c:v>
                </c:pt>
                <c:pt idx="47742">
                  <c:v>4.16</c:v>
                </c:pt>
                <c:pt idx="47743">
                  <c:v>4.1500000000000004</c:v>
                </c:pt>
                <c:pt idx="47744">
                  <c:v>4.1500000000000004</c:v>
                </c:pt>
                <c:pt idx="47745">
                  <c:v>4.1500000000000004</c:v>
                </c:pt>
                <c:pt idx="47746">
                  <c:v>4.1500000000000004</c:v>
                </c:pt>
                <c:pt idx="47747">
                  <c:v>4.1500000000000004</c:v>
                </c:pt>
                <c:pt idx="47748">
                  <c:v>4.1500000000000004</c:v>
                </c:pt>
                <c:pt idx="47749">
                  <c:v>4.1500000000000004</c:v>
                </c:pt>
                <c:pt idx="47750">
                  <c:v>4.1500000000000004</c:v>
                </c:pt>
                <c:pt idx="47751">
                  <c:v>4.1399999999999997</c:v>
                </c:pt>
                <c:pt idx="47752">
                  <c:v>4.1399999999999997</c:v>
                </c:pt>
                <c:pt idx="47753">
                  <c:v>4.1399999999999997</c:v>
                </c:pt>
                <c:pt idx="47754">
                  <c:v>4.1399999999999997</c:v>
                </c:pt>
                <c:pt idx="47755">
                  <c:v>4.1399999999999997</c:v>
                </c:pt>
                <c:pt idx="47756">
                  <c:v>4.1399999999999997</c:v>
                </c:pt>
                <c:pt idx="47757">
                  <c:v>4.1399999999999997</c:v>
                </c:pt>
                <c:pt idx="47758">
                  <c:v>4.1399999999999997</c:v>
                </c:pt>
                <c:pt idx="47759">
                  <c:v>4.1399999999999997</c:v>
                </c:pt>
                <c:pt idx="47760">
                  <c:v>4.1399999999999997</c:v>
                </c:pt>
                <c:pt idx="47761">
                  <c:v>4.1399999999999997</c:v>
                </c:pt>
                <c:pt idx="47762">
                  <c:v>4.1399999999999997</c:v>
                </c:pt>
                <c:pt idx="47763">
                  <c:v>4.1399999999999997</c:v>
                </c:pt>
                <c:pt idx="47764">
                  <c:v>4.1399999999999997</c:v>
                </c:pt>
                <c:pt idx="47765">
                  <c:v>4.1399999999999997</c:v>
                </c:pt>
                <c:pt idx="47766">
                  <c:v>4.1399999999999997</c:v>
                </c:pt>
                <c:pt idx="47767">
                  <c:v>4.1399999999999997</c:v>
                </c:pt>
                <c:pt idx="47768">
                  <c:v>4.1399999999999997</c:v>
                </c:pt>
                <c:pt idx="47769">
                  <c:v>4.1399999999999997</c:v>
                </c:pt>
                <c:pt idx="47770">
                  <c:v>4.1399999999999997</c:v>
                </c:pt>
                <c:pt idx="47771">
                  <c:v>4.1399999999999997</c:v>
                </c:pt>
                <c:pt idx="47772">
                  <c:v>4.1399999999999997</c:v>
                </c:pt>
                <c:pt idx="47773">
                  <c:v>4.1399999999999997</c:v>
                </c:pt>
                <c:pt idx="47774">
                  <c:v>4.1500000000000004</c:v>
                </c:pt>
                <c:pt idx="47775">
                  <c:v>4.1399999999999997</c:v>
                </c:pt>
                <c:pt idx="47776">
                  <c:v>4.1500000000000004</c:v>
                </c:pt>
                <c:pt idx="47777">
                  <c:v>4.1500000000000004</c:v>
                </c:pt>
                <c:pt idx="47778">
                  <c:v>4.1500000000000004</c:v>
                </c:pt>
                <c:pt idx="47779">
                  <c:v>4.1500000000000004</c:v>
                </c:pt>
                <c:pt idx="47780">
                  <c:v>4.1500000000000004</c:v>
                </c:pt>
                <c:pt idx="47781">
                  <c:v>4.16</c:v>
                </c:pt>
                <c:pt idx="47782">
                  <c:v>4.16</c:v>
                </c:pt>
                <c:pt idx="47783">
                  <c:v>4.16</c:v>
                </c:pt>
                <c:pt idx="47784">
                  <c:v>4.16</c:v>
                </c:pt>
                <c:pt idx="47785">
                  <c:v>4.16</c:v>
                </c:pt>
                <c:pt idx="47786">
                  <c:v>4.16</c:v>
                </c:pt>
                <c:pt idx="47787">
                  <c:v>4.16</c:v>
                </c:pt>
                <c:pt idx="47788">
                  <c:v>4.17</c:v>
                </c:pt>
                <c:pt idx="47789">
                  <c:v>4.17</c:v>
                </c:pt>
                <c:pt idx="47790">
                  <c:v>4.17</c:v>
                </c:pt>
                <c:pt idx="47791">
                  <c:v>4.18</c:v>
                </c:pt>
                <c:pt idx="47792">
                  <c:v>4.18</c:v>
                </c:pt>
                <c:pt idx="47793">
                  <c:v>4.18</c:v>
                </c:pt>
                <c:pt idx="47794">
                  <c:v>4.18</c:v>
                </c:pt>
                <c:pt idx="47795">
                  <c:v>4.18</c:v>
                </c:pt>
                <c:pt idx="47796">
                  <c:v>4.18</c:v>
                </c:pt>
                <c:pt idx="47797">
                  <c:v>4.1900000000000004</c:v>
                </c:pt>
                <c:pt idx="47798">
                  <c:v>4.1900000000000004</c:v>
                </c:pt>
                <c:pt idx="47799">
                  <c:v>4.2</c:v>
                </c:pt>
                <c:pt idx="47800">
                  <c:v>4.2</c:v>
                </c:pt>
                <c:pt idx="47801">
                  <c:v>4.21</c:v>
                </c:pt>
                <c:pt idx="47802">
                  <c:v>4.21</c:v>
                </c:pt>
                <c:pt idx="47803">
                  <c:v>4.21</c:v>
                </c:pt>
                <c:pt idx="47804">
                  <c:v>4.21</c:v>
                </c:pt>
                <c:pt idx="47805">
                  <c:v>4.22</c:v>
                </c:pt>
                <c:pt idx="47806">
                  <c:v>4.22</c:v>
                </c:pt>
                <c:pt idx="47807">
                  <c:v>4.22</c:v>
                </c:pt>
                <c:pt idx="47808">
                  <c:v>4.2300000000000004</c:v>
                </c:pt>
                <c:pt idx="47809">
                  <c:v>4.2300000000000004</c:v>
                </c:pt>
                <c:pt idx="47810">
                  <c:v>4.2300000000000004</c:v>
                </c:pt>
                <c:pt idx="47811">
                  <c:v>4.24</c:v>
                </c:pt>
                <c:pt idx="47812">
                  <c:v>4.24</c:v>
                </c:pt>
                <c:pt idx="47813">
                  <c:v>4.24</c:v>
                </c:pt>
                <c:pt idx="47814">
                  <c:v>4.25</c:v>
                </c:pt>
                <c:pt idx="47815">
                  <c:v>4.25</c:v>
                </c:pt>
                <c:pt idx="47816">
                  <c:v>4.26</c:v>
                </c:pt>
                <c:pt idx="47817">
                  <c:v>4.2699999999999996</c:v>
                </c:pt>
                <c:pt idx="47818">
                  <c:v>4.2699999999999996</c:v>
                </c:pt>
                <c:pt idx="47819">
                  <c:v>4.28</c:v>
                </c:pt>
                <c:pt idx="47820">
                  <c:v>4.28</c:v>
                </c:pt>
                <c:pt idx="47821">
                  <c:v>4.28</c:v>
                </c:pt>
                <c:pt idx="47822">
                  <c:v>4.29</c:v>
                </c:pt>
                <c:pt idx="47823">
                  <c:v>4.3</c:v>
                </c:pt>
                <c:pt idx="47824">
                  <c:v>4.3</c:v>
                </c:pt>
                <c:pt idx="47825">
                  <c:v>4.3</c:v>
                </c:pt>
                <c:pt idx="47826">
                  <c:v>4.3099999999999996</c:v>
                </c:pt>
                <c:pt idx="47827">
                  <c:v>4.3099999999999996</c:v>
                </c:pt>
                <c:pt idx="47828">
                  <c:v>4.32</c:v>
                </c:pt>
                <c:pt idx="47829">
                  <c:v>4.33</c:v>
                </c:pt>
                <c:pt idx="47830">
                  <c:v>4.3099999999999996</c:v>
                </c:pt>
                <c:pt idx="47831">
                  <c:v>4.34</c:v>
                </c:pt>
                <c:pt idx="47832">
                  <c:v>4.3499999999999996</c:v>
                </c:pt>
                <c:pt idx="47833">
                  <c:v>4.3499999999999996</c:v>
                </c:pt>
                <c:pt idx="47834">
                  <c:v>4.3600000000000003</c:v>
                </c:pt>
                <c:pt idx="47835">
                  <c:v>4.3600000000000003</c:v>
                </c:pt>
                <c:pt idx="47836">
                  <c:v>4.37</c:v>
                </c:pt>
                <c:pt idx="47837">
                  <c:v>4.37</c:v>
                </c:pt>
                <c:pt idx="47838">
                  <c:v>4.38</c:v>
                </c:pt>
                <c:pt idx="47839">
                  <c:v>4.38</c:v>
                </c:pt>
                <c:pt idx="47840">
                  <c:v>4.3899999999999997</c:v>
                </c:pt>
                <c:pt idx="47841">
                  <c:v>4.3899999999999997</c:v>
                </c:pt>
                <c:pt idx="47842">
                  <c:v>4.4000000000000004</c:v>
                </c:pt>
                <c:pt idx="47843">
                  <c:v>4.4000000000000004</c:v>
                </c:pt>
                <c:pt idx="47844">
                  <c:v>4.4000000000000004</c:v>
                </c:pt>
                <c:pt idx="47845">
                  <c:v>4.41</c:v>
                </c:pt>
                <c:pt idx="47846">
                  <c:v>4.42</c:v>
                </c:pt>
                <c:pt idx="47847">
                  <c:v>4.43</c:v>
                </c:pt>
                <c:pt idx="47848">
                  <c:v>4.4400000000000004</c:v>
                </c:pt>
                <c:pt idx="47849">
                  <c:v>4.4400000000000004</c:v>
                </c:pt>
                <c:pt idx="47850">
                  <c:v>4.4400000000000004</c:v>
                </c:pt>
                <c:pt idx="47851">
                  <c:v>4.45</c:v>
                </c:pt>
                <c:pt idx="47852">
                  <c:v>4.45</c:v>
                </c:pt>
                <c:pt idx="47853">
                  <c:v>4.45</c:v>
                </c:pt>
                <c:pt idx="47854">
                  <c:v>4.46</c:v>
                </c:pt>
                <c:pt idx="47855">
                  <c:v>4.46</c:v>
                </c:pt>
                <c:pt idx="47856">
                  <c:v>4.47</c:v>
                </c:pt>
                <c:pt idx="47857">
                  <c:v>4.47</c:v>
                </c:pt>
                <c:pt idx="47858">
                  <c:v>4.4800000000000004</c:v>
                </c:pt>
                <c:pt idx="47859">
                  <c:v>4.4800000000000004</c:v>
                </c:pt>
                <c:pt idx="47860">
                  <c:v>4.49</c:v>
                </c:pt>
                <c:pt idx="47861">
                  <c:v>4.49</c:v>
                </c:pt>
                <c:pt idx="47862">
                  <c:v>4.5</c:v>
                </c:pt>
                <c:pt idx="47863">
                  <c:v>4.5</c:v>
                </c:pt>
                <c:pt idx="47864">
                  <c:v>4.51</c:v>
                </c:pt>
                <c:pt idx="47865">
                  <c:v>4.51</c:v>
                </c:pt>
                <c:pt idx="47866">
                  <c:v>4.5199999999999996</c:v>
                </c:pt>
                <c:pt idx="47867">
                  <c:v>4.5199999999999996</c:v>
                </c:pt>
                <c:pt idx="47868">
                  <c:v>4.53</c:v>
                </c:pt>
                <c:pt idx="47869">
                  <c:v>4.53</c:v>
                </c:pt>
                <c:pt idx="47870">
                  <c:v>4.54</c:v>
                </c:pt>
                <c:pt idx="47871">
                  <c:v>4.54</c:v>
                </c:pt>
                <c:pt idx="47872">
                  <c:v>4.54</c:v>
                </c:pt>
                <c:pt idx="47873">
                  <c:v>4.55</c:v>
                </c:pt>
                <c:pt idx="47874">
                  <c:v>4.5599999999999996</c:v>
                </c:pt>
                <c:pt idx="47875">
                  <c:v>4.5599999999999996</c:v>
                </c:pt>
                <c:pt idx="47876">
                  <c:v>4.5599999999999996</c:v>
                </c:pt>
                <c:pt idx="47877">
                  <c:v>4.57</c:v>
                </c:pt>
                <c:pt idx="47878">
                  <c:v>4.58</c:v>
                </c:pt>
                <c:pt idx="47879">
                  <c:v>4.58</c:v>
                </c:pt>
                <c:pt idx="47880">
                  <c:v>4.58</c:v>
                </c:pt>
                <c:pt idx="47881">
                  <c:v>4.59</c:v>
                </c:pt>
                <c:pt idx="47882">
                  <c:v>4.59</c:v>
                </c:pt>
                <c:pt idx="47883">
                  <c:v>4.5999999999999996</c:v>
                </c:pt>
                <c:pt idx="47884">
                  <c:v>4.5999999999999996</c:v>
                </c:pt>
                <c:pt idx="47885">
                  <c:v>4.6100000000000003</c:v>
                </c:pt>
                <c:pt idx="47886">
                  <c:v>4.62</c:v>
                </c:pt>
                <c:pt idx="47887">
                  <c:v>4.62</c:v>
                </c:pt>
                <c:pt idx="47888">
                  <c:v>4.62</c:v>
                </c:pt>
                <c:pt idx="47889">
                  <c:v>4.63</c:v>
                </c:pt>
                <c:pt idx="47890">
                  <c:v>4.63</c:v>
                </c:pt>
                <c:pt idx="47891">
                  <c:v>4.63</c:v>
                </c:pt>
                <c:pt idx="47892">
                  <c:v>4.6399999999999997</c:v>
                </c:pt>
                <c:pt idx="47893">
                  <c:v>4.6399999999999997</c:v>
                </c:pt>
                <c:pt idx="47894">
                  <c:v>4.6399999999999997</c:v>
                </c:pt>
                <c:pt idx="47895">
                  <c:v>4.6500000000000004</c:v>
                </c:pt>
                <c:pt idx="47896">
                  <c:v>4.6500000000000004</c:v>
                </c:pt>
                <c:pt idx="47897">
                  <c:v>4.66</c:v>
                </c:pt>
                <c:pt idx="47898">
                  <c:v>4.66</c:v>
                </c:pt>
                <c:pt idx="47899">
                  <c:v>4.66</c:v>
                </c:pt>
                <c:pt idx="47900">
                  <c:v>4.67</c:v>
                </c:pt>
                <c:pt idx="47901">
                  <c:v>4.67</c:v>
                </c:pt>
                <c:pt idx="47902">
                  <c:v>4.67</c:v>
                </c:pt>
                <c:pt idx="47903">
                  <c:v>4.68</c:v>
                </c:pt>
                <c:pt idx="47904">
                  <c:v>4.68</c:v>
                </c:pt>
                <c:pt idx="47905">
                  <c:v>4.68</c:v>
                </c:pt>
                <c:pt idx="47906">
                  <c:v>4.6900000000000004</c:v>
                </c:pt>
                <c:pt idx="47907">
                  <c:v>4.6900000000000004</c:v>
                </c:pt>
                <c:pt idx="47908">
                  <c:v>4.7</c:v>
                </c:pt>
                <c:pt idx="47909">
                  <c:v>4.7</c:v>
                </c:pt>
                <c:pt idx="47910">
                  <c:v>4.7</c:v>
                </c:pt>
                <c:pt idx="47911">
                  <c:v>4.71</c:v>
                </c:pt>
                <c:pt idx="47912">
                  <c:v>4.71</c:v>
                </c:pt>
                <c:pt idx="47913">
                  <c:v>4.71</c:v>
                </c:pt>
                <c:pt idx="47914">
                  <c:v>4.72</c:v>
                </c:pt>
                <c:pt idx="47915">
                  <c:v>4.72</c:v>
                </c:pt>
                <c:pt idx="47916">
                  <c:v>4.72</c:v>
                </c:pt>
                <c:pt idx="47917">
                  <c:v>4.7300000000000004</c:v>
                </c:pt>
                <c:pt idx="47918">
                  <c:v>4.7300000000000004</c:v>
                </c:pt>
                <c:pt idx="47919">
                  <c:v>4.74</c:v>
                </c:pt>
                <c:pt idx="47920">
                  <c:v>4.74</c:v>
                </c:pt>
                <c:pt idx="47921">
                  <c:v>4.74</c:v>
                </c:pt>
                <c:pt idx="47922">
                  <c:v>4.74</c:v>
                </c:pt>
                <c:pt idx="47923">
                  <c:v>4.75</c:v>
                </c:pt>
                <c:pt idx="47924">
                  <c:v>4.75</c:v>
                </c:pt>
                <c:pt idx="47925">
                  <c:v>4.76</c:v>
                </c:pt>
                <c:pt idx="47926">
                  <c:v>4.75</c:v>
                </c:pt>
                <c:pt idx="47927">
                  <c:v>4.76</c:v>
                </c:pt>
                <c:pt idx="47928">
                  <c:v>4.76</c:v>
                </c:pt>
                <c:pt idx="47929">
                  <c:v>4.76</c:v>
                </c:pt>
                <c:pt idx="47930">
                  <c:v>4.7699999999999996</c:v>
                </c:pt>
                <c:pt idx="47931">
                  <c:v>4.7699999999999996</c:v>
                </c:pt>
                <c:pt idx="47932">
                  <c:v>4.7699999999999996</c:v>
                </c:pt>
                <c:pt idx="47933">
                  <c:v>4.7699999999999996</c:v>
                </c:pt>
                <c:pt idx="47934">
                  <c:v>4.7699999999999996</c:v>
                </c:pt>
                <c:pt idx="47935">
                  <c:v>4.78</c:v>
                </c:pt>
                <c:pt idx="47936">
                  <c:v>4.78</c:v>
                </c:pt>
                <c:pt idx="47937">
                  <c:v>4.78</c:v>
                </c:pt>
                <c:pt idx="47938">
                  <c:v>4.78</c:v>
                </c:pt>
                <c:pt idx="47939">
                  <c:v>4.78</c:v>
                </c:pt>
                <c:pt idx="47940">
                  <c:v>4.78</c:v>
                </c:pt>
                <c:pt idx="47941">
                  <c:v>4.79</c:v>
                </c:pt>
                <c:pt idx="47942">
                  <c:v>4.78</c:v>
                </c:pt>
                <c:pt idx="47943">
                  <c:v>4.78</c:v>
                </c:pt>
                <c:pt idx="47944">
                  <c:v>4.79</c:v>
                </c:pt>
                <c:pt idx="47945">
                  <c:v>4.8</c:v>
                </c:pt>
                <c:pt idx="47946">
                  <c:v>4.8</c:v>
                </c:pt>
                <c:pt idx="47947">
                  <c:v>4.79</c:v>
                </c:pt>
                <c:pt idx="47948">
                  <c:v>4.8</c:v>
                </c:pt>
                <c:pt idx="47949">
                  <c:v>4.8</c:v>
                </c:pt>
                <c:pt idx="47950">
                  <c:v>4.8</c:v>
                </c:pt>
                <c:pt idx="47951">
                  <c:v>4.8</c:v>
                </c:pt>
                <c:pt idx="47952">
                  <c:v>4.8</c:v>
                </c:pt>
                <c:pt idx="47953">
                  <c:v>4.8</c:v>
                </c:pt>
                <c:pt idx="47954">
                  <c:v>4.8099999999999996</c:v>
                </c:pt>
                <c:pt idx="47955">
                  <c:v>4.8099999999999996</c:v>
                </c:pt>
                <c:pt idx="47956">
                  <c:v>4.82</c:v>
                </c:pt>
                <c:pt idx="47957">
                  <c:v>4.82</c:v>
                </c:pt>
                <c:pt idx="47958">
                  <c:v>4.82</c:v>
                </c:pt>
                <c:pt idx="47959">
                  <c:v>4.82</c:v>
                </c:pt>
                <c:pt idx="47960">
                  <c:v>4.82</c:v>
                </c:pt>
                <c:pt idx="47961">
                  <c:v>4.82</c:v>
                </c:pt>
                <c:pt idx="47962">
                  <c:v>4.82</c:v>
                </c:pt>
                <c:pt idx="47963">
                  <c:v>4.82</c:v>
                </c:pt>
                <c:pt idx="47964">
                  <c:v>4.82</c:v>
                </c:pt>
                <c:pt idx="47965">
                  <c:v>4.82</c:v>
                </c:pt>
                <c:pt idx="47966">
                  <c:v>4.82</c:v>
                </c:pt>
                <c:pt idx="47967">
                  <c:v>4.82</c:v>
                </c:pt>
                <c:pt idx="47968">
                  <c:v>4.83</c:v>
                </c:pt>
                <c:pt idx="47969">
                  <c:v>4.82</c:v>
                </c:pt>
                <c:pt idx="47970">
                  <c:v>4.83</c:v>
                </c:pt>
                <c:pt idx="47971">
                  <c:v>4.83</c:v>
                </c:pt>
                <c:pt idx="47972">
                  <c:v>4.84</c:v>
                </c:pt>
                <c:pt idx="47973">
                  <c:v>4.83</c:v>
                </c:pt>
                <c:pt idx="47974">
                  <c:v>4.84</c:v>
                </c:pt>
                <c:pt idx="47975">
                  <c:v>4.84</c:v>
                </c:pt>
                <c:pt idx="47976">
                  <c:v>4.84</c:v>
                </c:pt>
                <c:pt idx="47977">
                  <c:v>4.84</c:v>
                </c:pt>
                <c:pt idx="47978">
                  <c:v>4.84</c:v>
                </c:pt>
                <c:pt idx="47979">
                  <c:v>4.84</c:v>
                </c:pt>
                <c:pt idx="47980">
                  <c:v>4.84</c:v>
                </c:pt>
                <c:pt idx="47981">
                  <c:v>4.8499999999999996</c:v>
                </c:pt>
                <c:pt idx="47982">
                  <c:v>4.8499999999999996</c:v>
                </c:pt>
                <c:pt idx="47983">
                  <c:v>4.8499999999999996</c:v>
                </c:pt>
                <c:pt idx="47984">
                  <c:v>4.8499999999999996</c:v>
                </c:pt>
                <c:pt idx="47985">
                  <c:v>4.8499999999999996</c:v>
                </c:pt>
                <c:pt idx="47986">
                  <c:v>4.8600000000000003</c:v>
                </c:pt>
                <c:pt idx="47987">
                  <c:v>4.8600000000000003</c:v>
                </c:pt>
                <c:pt idx="47988">
                  <c:v>4.8600000000000003</c:v>
                </c:pt>
                <c:pt idx="47989">
                  <c:v>4.8600000000000003</c:v>
                </c:pt>
                <c:pt idx="47990">
                  <c:v>4.8600000000000003</c:v>
                </c:pt>
                <c:pt idx="47991">
                  <c:v>4.8600000000000003</c:v>
                </c:pt>
                <c:pt idx="47992">
                  <c:v>4.87</c:v>
                </c:pt>
                <c:pt idx="47993">
                  <c:v>4.87</c:v>
                </c:pt>
                <c:pt idx="47994">
                  <c:v>4.87</c:v>
                </c:pt>
                <c:pt idx="47995">
                  <c:v>4.87</c:v>
                </c:pt>
                <c:pt idx="47996">
                  <c:v>4.88</c:v>
                </c:pt>
                <c:pt idx="47997">
                  <c:v>4.87</c:v>
                </c:pt>
                <c:pt idx="47998">
                  <c:v>4.87</c:v>
                </c:pt>
                <c:pt idx="47999">
                  <c:v>4.88</c:v>
                </c:pt>
                <c:pt idx="48000">
                  <c:v>4.8899999999999997</c:v>
                </c:pt>
                <c:pt idx="48001">
                  <c:v>4.8899999999999997</c:v>
                </c:pt>
                <c:pt idx="48002">
                  <c:v>4.8899999999999997</c:v>
                </c:pt>
                <c:pt idx="48003">
                  <c:v>4.8899999999999997</c:v>
                </c:pt>
                <c:pt idx="48004">
                  <c:v>4.8899999999999997</c:v>
                </c:pt>
                <c:pt idx="48005">
                  <c:v>4.8899999999999997</c:v>
                </c:pt>
                <c:pt idx="48006">
                  <c:v>4.8899999999999997</c:v>
                </c:pt>
                <c:pt idx="48007">
                  <c:v>4.9000000000000004</c:v>
                </c:pt>
                <c:pt idx="48008">
                  <c:v>4.91</c:v>
                </c:pt>
                <c:pt idx="48009">
                  <c:v>4.9000000000000004</c:v>
                </c:pt>
                <c:pt idx="48010">
                  <c:v>4.9000000000000004</c:v>
                </c:pt>
                <c:pt idx="48011">
                  <c:v>4.91</c:v>
                </c:pt>
                <c:pt idx="48012">
                  <c:v>4.91</c:v>
                </c:pt>
                <c:pt idx="48013">
                  <c:v>4.91</c:v>
                </c:pt>
                <c:pt idx="48014">
                  <c:v>4.91</c:v>
                </c:pt>
                <c:pt idx="48015">
                  <c:v>4.92</c:v>
                </c:pt>
                <c:pt idx="48016">
                  <c:v>4.92</c:v>
                </c:pt>
                <c:pt idx="48017">
                  <c:v>4.92</c:v>
                </c:pt>
                <c:pt idx="48018">
                  <c:v>4.92</c:v>
                </c:pt>
                <c:pt idx="48019">
                  <c:v>4.93</c:v>
                </c:pt>
                <c:pt idx="48020">
                  <c:v>4.93</c:v>
                </c:pt>
                <c:pt idx="48021">
                  <c:v>4.93</c:v>
                </c:pt>
                <c:pt idx="48022">
                  <c:v>4.93</c:v>
                </c:pt>
                <c:pt idx="48023">
                  <c:v>4.93</c:v>
                </c:pt>
                <c:pt idx="48024">
                  <c:v>4.93</c:v>
                </c:pt>
                <c:pt idx="48025">
                  <c:v>4.9400000000000004</c:v>
                </c:pt>
                <c:pt idx="48026">
                  <c:v>4.9400000000000004</c:v>
                </c:pt>
                <c:pt idx="48027">
                  <c:v>4.9400000000000004</c:v>
                </c:pt>
                <c:pt idx="48028">
                  <c:v>4.95</c:v>
                </c:pt>
                <c:pt idx="48029">
                  <c:v>4.9400000000000004</c:v>
                </c:pt>
                <c:pt idx="48030">
                  <c:v>4.95</c:v>
                </c:pt>
                <c:pt idx="48031">
                  <c:v>4.95</c:v>
                </c:pt>
                <c:pt idx="48032">
                  <c:v>4.95</c:v>
                </c:pt>
                <c:pt idx="48033">
                  <c:v>4.96</c:v>
                </c:pt>
                <c:pt idx="48034">
                  <c:v>4.96</c:v>
                </c:pt>
                <c:pt idx="48035">
                  <c:v>4.96</c:v>
                </c:pt>
                <c:pt idx="48036">
                  <c:v>4.96</c:v>
                </c:pt>
                <c:pt idx="48037">
                  <c:v>4.96</c:v>
                </c:pt>
                <c:pt idx="48038">
                  <c:v>4.97</c:v>
                </c:pt>
                <c:pt idx="48039">
                  <c:v>4.97</c:v>
                </c:pt>
                <c:pt idx="48040">
                  <c:v>4.97</c:v>
                </c:pt>
                <c:pt idx="48041">
                  <c:v>4.9800000000000004</c:v>
                </c:pt>
                <c:pt idx="48042">
                  <c:v>4.99</c:v>
                </c:pt>
                <c:pt idx="48043">
                  <c:v>5</c:v>
                </c:pt>
                <c:pt idx="48044">
                  <c:v>5.0199999999999996</c:v>
                </c:pt>
                <c:pt idx="48045">
                  <c:v>5.05</c:v>
                </c:pt>
                <c:pt idx="48046">
                  <c:v>5.05</c:v>
                </c:pt>
                <c:pt idx="48047">
                  <c:v>5.05</c:v>
                </c:pt>
                <c:pt idx="48048">
                  <c:v>5.05</c:v>
                </c:pt>
                <c:pt idx="48049">
                  <c:v>5.05</c:v>
                </c:pt>
                <c:pt idx="48050">
                  <c:v>5.05</c:v>
                </c:pt>
                <c:pt idx="48051">
                  <c:v>5.05</c:v>
                </c:pt>
                <c:pt idx="48052">
                  <c:v>5.05</c:v>
                </c:pt>
                <c:pt idx="48053">
                  <c:v>5.05</c:v>
                </c:pt>
                <c:pt idx="48054">
                  <c:v>5.05</c:v>
                </c:pt>
                <c:pt idx="48055">
                  <c:v>5.0599999999999996</c:v>
                </c:pt>
                <c:pt idx="48056">
                  <c:v>5.0599999999999996</c:v>
                </c:pt>
                <c:pt idx="48057">
                  <c:v>5.0599999999999996</c:v>
                </c:pt>
                <c:pt idx="48058">
                  <c:v>5.0599999999999996</c:v>
                </c:pt>
                <c:pt idx="48059">
                  <c:v>5.0599999999999996</c:v>
                </c:pt>
                <c:pt idx="48060">
                  <c:v>5.0599999999999996</c:v>
                </c:pt>
                <c:pt idx="48061">
                  <c:v>5.0599999999999996</c:v>
                </c:pt>
                <c:pt idx="48062">
                  <c:v>5.0599999999999996</c:v>
                </c:pt>
                <c:pt idx="48063">
                  <c:v>5.0599999999999996</c:v>
                </c:pt>
                <c:pt idx="48064">
                  <c:v>5.07</c:v>
                </c:pt>
                <c:pt idx="48065">
                  <c:v>5.07</c:v>
                </c:pt>
                <c:pt idx="48066">
                  <c:v>5.07</c:v>
                </c:pt>
                <c:pt idx="48067">
                  <c:v>5.07</c:v>
                </c:pt>
                <c:pt idx="48068">
                  <c:v>5.07</c:v>
                </c:pt>
                <c:pt idx="48069">
                  <c:v>5.07</c:v>
                </c:pt>
                <c:pt idx="48070">
                  <c:v>5.07</c:v>
                </c:pt>
                <c:pt idx="48071">
                  <c:v>5.08</c:v>
                </c:pt>
                <c:pt idx="48072">
                  <c:v>5.08</c:v>
                </c:pt>
                <c:pt idx="48073">
                  <c:v>5.07</c:v>
                </c:pt>
                <c:pt idx="48074">
                  <c:v>5.07</c:v>
                </c:pt>
                <c:pt idx="48075">
                  <c:v>5.08</c:v>
                </c:pt>
                <c:pt idx="48076">
                  <c:v>5.08</c:v>
                </c:pt>
                <c:pt idx="48077">
                  <c:v>5.09</c:v>
                </c:pt>
                <c:pt idx="48078">
                  <c:v>5.08</c:v>
                </c:pt>
                <c:pt idx="48079">
                  <c:v>5.08</c:v>
                </c:pt>
                <c:pt idx="48080">
                  <c:v>5.09</c:v>
                </c:pt>
                <c:pt idx="48081">
                  <c:v>5.09</c:v>
                </c:pt>
                <c:pt idx="48082">
                  <c:v>5.09</c:v>
                </c:pt>
                <c:pt idx="48083">
                  <c:v>5.09</c:v>
                </c:pt>
                <c:pt idx="48084">
                  <c:v>5.08</c:v>
                </c:pt>
                <c:pt idx="48085">
                  <c:v>5.08</c:v>
                </c:pt>
                <c:pt idx="48086">
                  <c:v>5.08</c:v>
                </c:pt>
                <c:pt idx="48087">
                  <c:v>5.08</c:v>
                </c:pt>
                <c:pt idx="48088">
                  <c:v>5.08</c:v>
                </c:pt>
                <c:pt idx="48089">
                  <c:v>5.09</c:v>
                </c:pt>
                <c:pt idx="48090">
                  <c:v>5.09</c:v>
                </c:pt>
                <c:pt idx="48091">
                  <c:v>5.07</c:v>
                </c:pt>
                <c:pt idx="48092">
                  <c:v>5.08</c:v>
                </c:pt>
                <c:pt idx="48093">
                  <c:v>5.08</c:v>
                </c:pt>
                <c:pt idx="48094">
                  <c:v>5.08</c:v>
                </c:pt>
                <c:pt idx="48095">
                  <c:v>5.08</c:v>
                </c:pt>
                <c:pt idx="48096">
                  <c:v>5.08</c:v>
                </c:pt>
                <c:pt idx="48097">
                  <c:v>5.08</c:v>
                </c:pt>
                <c:pt idx="48098">
                  <c:v>5.08</c:v>
                </c:pt>
                <c:pt idx="48099">
                  <c:v>5.08</c:v>
                </c:pt>
                <c:pt idx="48100">
                  <c:v>5.08</c:v>
                </c:pt>
                <c:pt idx="48101">
                  <c:v>5.08</c:v>
                </c:pt>
                <c:pt idx="48102">
                  <c:v>5.09</c:v>
                </c:pt>
                <c:pt idx="48103">
                  <c:v>5.09</c:v>
                </c:pt>
                <c:pt idx="48104">
                  <c:v>5.08</c:v>
                </c:pt>
                <c:pt idx="48105">
                  <c:v>5.08</c:v>
                </c:pt>
                <c:pt idx="48106">
                  <c:v>5.08</c:v>
                </c:pt>
                <c:pt idx="48107">
                  <c:v>5.08</c:v>
                </c:pt>
                <c:pt idx="48108">
                  <c:v>5.08</c:v>
                </c:pt>
                <c:pt idx="48109">
                  <c:v>5.07</c:v>
                </c:pt>
                <c:pt idx="48110">
                  <c:v>5.08</c:v>
                </c:pt>
                <c:pt idx="48111">
                  <c:v>5.08</c:v>
                </c:pt>
                <c:pt idx="48112">
                  <c:v>5.07</c:v>
                </c:pt>
                <c:pt idx="48113">
                  <c:v>5.07</c:v>
                </c:pt>
                <c:pt idx="48114">
                  <c:v>5.08</c:v>
                </c:pt>
                <c:pt idx="48115">
                  <c:v>5.07</c:v>
                </c:pt>
                <c:pt idx="48116">
                  <c:v>5.07</c:v>
                </c:pt>
                <c:pt idx="48117">
                  <c:v>5.07</c:v>
                </c:pt>
                <c:pt idx="48118">
                  <c:v>5.07</c:v>
                </c:pt>
                <c:pt idx="48119">
                  <c:v>5.07</c:v>
                </c:pt>
                <c:pt idx="48120">
                  <c:v>5.07</c:v>
                </c:pt>
                <c:pt idx="48121">
                  <c:v>5.07</c:v>
                </c:pt>
                <c:pt idx="48122">
                  <c:v>5.07</c:v>
                </c:pt>
                <c:pt idx="48123">
                  <c:v>5.07</c:v>
                </c:pt>
                <c:pt idx="48124">
                  <c:v>5.07</c:v>
                </c:pt>
                <c:pt idx="48125">
                  <c:v>5.07</c:v>
                </c:pt>
                <c:pt idx="48126">
                  <c:v>5.0599999999999996</c:v>
                </c:pt>
                <c:pt idx="48127">
                  <c:v>5.0599999999999996</c:v>
                </c:pt>
                <c:pt idx="48128">
                  <c:v>5.07</c:v>
                </c:pt>
                <c:pt idx="48129">
                  <c:v>5.07</c:v>
                </c:pt>
                <c:pt idx="48130">
                  <c:v>5.07</c:v>
                </c:pt>
                <c:pt idx="48131">
                  <c:v>5.07</c:v>
                </c:pt>
                <c:pt idx="48132">
                  <c:v>5.07</c:v>
                </c:pt>
                <c:pt idx="48133">
                  <c:v>5.07</c:v>
                </c:pt>
                <c:pt idx="48134">
                  <c:v>5.07</c:v>
                </c:pt>
                <c:pt idx="48135">
                  <c:v>5.07</c:v>
                </c:pt>
                <c:pt idx="48136">
                  <c:v>5.07</c:v>
                </c:pt>
                <c:pt idx="48137">
                  <c:v>5.07</c:v>
                </c:pt>
                <c:pt idx="48138">
                  <c:v>5.07</c:v>
                </c:pt>
                <c:pt idx="48139">
                  <c:v>5.07</c:v>
                </c:pt>
                <c:pt idx="48140">
                  <c:v>5.0599999999999996</c:v>
                </c:pt>
                <c:pt idx="48141">
                  <c:v>5.07</c:v>
                </c:pt>
                <c:pt idx="48142">
                  <c:v>5.0599999999999996</c:v>
                </c:pt>
                <c:pt idx="48143">
                  <c:v>5.0599999999999996</c:v>
                </c:pt>
                <c:pt idx="48144">
                  <c:v>5.0599999999999996</c:v>
                </c:pt>
                <c:pt idx="48145">
                  <c:v>5.0599999999999996</c:v>
                </c:pt>
                <c:pt idx="48146">
                  <c:v>5.0599999999999996</c:v>
                </c:pt>
                <c:pt idx="48147">
                  <c:v>5.0599999999999996</c:v>
                </c:pt>
                <c:pt idx="48148">
                  <c:v>5.0599999999999996</c:v>
                </c:pt>
                <c:pt idx="48149">
                  <c:v>5.0599999999999996</c:v>
                </c:pt>
                <c:pt idx="48150">
                  <c:v>5.0599999999999996</c:v>
                </c:pt>
                <c:pt idx="48151">
                  <c:v>5.0599999999999996</c:v>
                </c:pt>
                <c:pt idx="48152">
                  <c:v>5.0599999999999996</c:v>
                </c:pt>
                <c:pt idx="48153">
                  <c:v>5.05</c:v>
                </c:pt>
                <c:pt idx="48154">
                  <c:v>5.05</c:v>
                </c:pt>
                <c:pt idx="48155">
                  <c:v>5.05</c:v>
                </c:pt>
                <c:pt idx="48156">
                  <c:v>5.04</c:v>
                </c:pt>
                <c:pt idx="48157">
                  <c:v>5.05</c:v>
                </c:pt>
                <c:pt idx="48158">
                  <c:v>5.05</c:v>
                </c:pt>
                <c:pt idx="48159">
                  <c:v>5.05</c:v>
                </c:pt>
                <c:pt idx="48160">
                  <c:v>5.05</c:v>
                </c:pt>
                <c:pt idx="48161">
                  <c:v>5.05</c:v>
                </c:pt>
                <c:pt idx="48162">
                  <c:v>5.05</c:v>
                </c:pt>
                <c:pt idx="48163">
                  <c:v>5.05</c:v>
                </c:pt>
                <c:pt idx="48164">
                  <c:v>5.05</c:v>
                </c:pt>
                <c:pt idx="48165">
                  <c:v>5.05</c:v>
                </c:pt>
                <c:pt idx="48166">
                  <c:v>5.04</c:v>
                </c:pt>
                <c:pt idx="48167">
                  <c:v>5.04</c:v>
                </c:pt>
                <c:pt idx="48168">
                  <c:v>5.04</c:v>
                </c:pt>
                <c:pt idx="48169">
                  <c:v>5.04</c:v>
                </c:pt>
                <c:pt idx="48170">
                  <c:v>5.04</c:v>
                </c:pt>
                <c:pt idx="48171">
                  <c:v>5.04</c:v>
                </c:pt>
                <c:pt idx="48172">
                  <c:v>5.04</c:v>
                </c:pt>
                <c:pt idx="48173">
                  <c:v>5.05</c:v>
                </c:pt>
                <c:pt idx="48174">
                  <c:v>5.0599999999999996</c:v>
                </c:pt>
                <c:pt idx="48175">
                  <c:v>5.05</c:v>
                </c:pt>
                <c:pt idx="48176">
                  <c:v>5.0599999999999996</c:v>
                </c:pt>
                <c:pt idx="48177">
                  <c:v>5.05</c:v>
                </c:pt>
                <c:pt idx="48178">
                  <c:v>5.0599999999999996</c:v>
                </c:pt>
                <c:pt idx="48179">
                  <c:v>5.0599999999999996</c:v>
                </c:pt>
                <c:pt idx="48180">
                  <c:v>5.05</c:v>
                </c:pt>
                <c:pt idx="48181">
                  <c:v>5.0599999999999996</c:v>
                </c:pt>
                <c:pt idx="48182">
                  <c:v>5.0599999999999996</c:v>
                </c:pt>
                <c:pt idx="48183">
                  <c:v>5.05</c:v>
                </c:pt>
                <c:pt idx="48184">
                  <c:v>5.04</c:v>
                </c:pt>
                <c:pt idx="48185">
                  <c:v>5.04</c:v>
                </c:pt>
                <c:pt idx="48186">
                  <c:v>5.04</c:v>
                </c:pt>
                <c:pt idx="48187">
                  <c:v>5.03</c:v>
                </c:pt>
                <c:pt idx="48188">
                  <c:v>5.03</c:v>
                </c:pt>
                <c:pt idx="48189">
                  <c:v>5.03</c:v>
                </c:pt>
                <c:pt idx="48190">
                  <c:v>5.03</c:v>
                </c:pt>
                <c:pt idx="48191">
                  <c:v>5.0199999999999996</c:v>
                </c:pt>
                <c:pt idx="48192">
                  <c:v>5.0199999999999996</c:v>
                </c:pt>
                <c:pt idx="48193">
                  <c:v>5.0199999999999996</c:v>
                </c:pt>
                <c:pt idx="48194">
                  <c:v>5.01</c:v>
                </c:pt>
                <c:pt idx="48195">
                  <c:v>5.01</c:v>
                </c:pt>
                <c:pt idx="48196">
                  <c:v>5.01</c:v>
                </c:pt>
                <c:pt idx="48197">
                  <c:v>5</c:v>
                </c:pt>
                <c:pt idx="48198">
                  <c:v>5</c:v>
                </c:pt>
                <c:pt idx="48199">
                  <c:v>5</c:v>
                </c:pt>
                <c:pt idx="48200">
                  <c:v>5</c:v>
                </c:pt>
                <c:pt idx="48201">
                  <c:v>4.99</c:v>
                </c:pt>
                <c:pt idx="48202">
                  <c:v>5</c:v>
                </c:pt>
                <c:pt idx="48203">
                  <c:v>5</c:v>
                </c:pt>
                <c:pt idx="48204">
                  <c:v>4.99</c:v>
                </c:pt>
                <c:pt idx="48205">
                  <c:v>4.9800000000000004</c:v>
                </c:pt>
                <c:pt idx="48206">
                  <c:v>4.9800000000000004</c:v>
                </c:pt>
                <c:pt idx="48207">
                  <c:v>4.9800000000000004</c:v>
                </c:pt>
                <c:pt idx="48208">
                  <c:v>4.97</c:v>
                </c:pt>
                <c:pt idx="48209">
                  <c:v>4.97</c:v>
                </c:pt>
                <c:pt idx="48210">
                  <c:v>4.97</c:v>
                </c:pt>
                <c:pt idx="48211">
                  <c:v>4.96</c:v>
                </c:pt>
                <c:pt idx="48212">
                  <c:v>4.96</c:v>
                </c:pt>
                <c:pt idx="48213">
                  <c:v>4.96</c:v>
                </c:pt>
                <c:pt idx="48214">
                  <c:v>4.95</c:v>
                </c:pt>
                <c:pt idx="48215">
                  <c:v>4.9400000000000004</c:v>
                </c:pt>
                <c:pt idx="48216">
                  <c:v>4.9400000000000004</c:v>
                </c:pt>
                <c:pt idx="48217">
                  <c:v>4.9400000000000004</c:v>
                </c:pt>
                <c:pt idx="48218">
                  <c:v>4.9400000000000004</c:v>
                </c:pt>
                <c:pt idx="48219">
                  <c:v>4.93</c:v>
                </c:pt>
                <c:pt idx="48220">
                  <c:v>4.92</c:v>
                </c:pt>
                <c:pt idx="48221">
                  <c:v>4.92</c:v>
                </c:pt>
                <c:pt idx="48222">
                  <c:v>4.92</c:v>
                </c:pt>
                <c:pt idx="48223">
                  <c:v>4.91</c:v>
                </c:pt>
                <c:pt idx="48224">
                  <c:v>4.9000000000000004</c:v>
                </c:pt>
                <c:pt idx="48225">
                  <c:v>4.9000000000000004</c:v>
                </c:pt>
                <c:pt idx="48226">
                  <c:v>4.8899999999999997</c:v>
                </c:pt>
                <c:pt idx="48227">
                  <c:v>4.8899999999999997</c:v>
                </c:pt>
                <c:pt idx="48228">
                  <c:v>4.8899999999999997</c:v>
                </c:pt>
                <c:pt idx="48229">
                  <c:v>4.88</c:v>
                </c:pt>
                <c:pt idx="48230">
                  <c:v>4.87</c:v>
                </c:pt>
                <c:pt idx="48231">
                  <c:v>4.87</c:v>
                </c:pt>
                <c:pt idx="48232">
                  <c:v>4.8600000000000003</c:v>
                </c:pt>
                <c:pt idx="48233">
                  <c:v>4.8499999999999996</c:v>
                </c:pt>
                <c:pt idx="48234">
                  <c:v>4.8499999999999996</c:v>
                </c:pt>
                <c:pt idx="48235">
                  <c:v>4.84</c:v>
                </c:pt>
                <c:pt idx="48236">
                  <c:v>4.84</c:v>
                </c:pt>
                <c:pt idx="48237">
                  <c:v>4.83</c:v>
                </c:pt>
                <c:pt idx="48238">
                  <c:v>4.82</c:v>
                </c:pt>
                <c:pt idx="48239">
                  <c:v>4.82</c:v>
                </c:pt>
                <c:pt idx="48240">
                  <c:v>4.8099999999999996</c:v>
                </c:pt>
                <c:pt idx="48241">
                  <c:v>4.8</c:v>
                </c:pt>
                <c:pt idx="48242">
                  <c:v>4.8</c:v>
                </c:pt>
                <c:pt idx="48243">
                  <c:v>4.79</c:v>
                </c:pt>
                <c:pt idx="48244">
                  <c:v>4.78</c:v>
                </c:pt>
                <c:pt idx="48245">
                  <c:v>4.78</c:v>
                </c:pt>
                <c:pt idx="48246">
                  <c:v>4.7699999999999996</c:v>
                </c:pt>
                <c:pt idx="48247">
                  <c:v>4.76</c:v>
                </c:pt>
                <c:pt idx="48248">
                  <c:v>4.75</c:v>
                </c:pt>
                <c:pt idx="48249">
                  <c:v>4.75</c:v>
                </c:pt>
                <c:pt idx="48250">
                  <c:v>4.74</c:v>
                </c:pt>
                <c:pt idx="48251">
                  <c:v>4.74</c:v>
                </c:pt>
                <c:pt idx="48252">
                  <c:v>4.72</c:v>
                </c:pt>
                <c:pt idx="48253">
                  <c:v>4.71</c:v>
                </c:pt>
                <c:pt idx="48254">
                  <c:v>4.71</c:v>
                </c:pt>
                <c:pt idx="48255">
                  <c:v>4.7</c:v>
                </c:pt>
                <c:pt idx="48256">
                  <c:v>4.6900000000000004</c:v>
                </c:pt>
                <c:pt idx="48257">
                  <c:v>4.68</c:v>
                </c:pt>
                <c:pt idx="48258">
                  <c:v>4.67</c:v>
                </c:pt>
                <c:pt idx="48259">
                  <c:v>4.66</c:v>
                </c:pt>
                <c:pt idx="48260">
                  <c:v>4.6500000000000004</c:v>
                </c:pt>
                <c:pt idx="48261">
                  <c:v>4.6399999999999997</c:v>
                </c:pt>
                <c:pt idx="48262">
                  <c:v>4.63</c:v>
                </c:pt>
                <c:pt idx="48263">
                  <c:v>4.62</c:v>
                </c:pt>
                <c:pt idx="48264">
                  <c:v>4.62</c:v>
                </c:pt>
                <c:pt idx="48265">
                  <c:v>4.6100000000000003</c:v>
                </c:pt>
                <c:pt idx="48266">
                  <c:v>4.5999999999999996</c:v>
                </c:pt>
                <c:pt idx="48267">
                  <c:v>4.59</c:v>
                </c:pt>
                <c:pt idx="48268">
                  <c:v>4.58</c:v>
                </c:pt>
                <c:pt idx="48269">
                  <c:v>4.57</c:v>
                </c:pt>
                <c:pt idx="48270">
                  <c:v>4.5599999999999996</c:v>
                </c:pt>
                <c:pt idx="48271">
                  <c:v>4.55</c:v>
                </c:pt>
                <c:pt idx="48272">
                  <c:v>4.54</c:v>
                </c:pt>
                <c:pt idx="48273">
                  <c:v>4.54</c:v>
                </c:pt>
                <c:pt idx="48274">
                  <c:v>4.53</c:v>
                </c:pt>
                <c:pt idx="48275">
                  <c:v>4.5199999999999996</c:v>
                </c:pt>
                <c:pt idx="48276">
                  <c:v>4.51</c:v>
                </c:pt>
                <c:pt idx="48277">
                  <c:v>4.5</c:v>
                </c:pt>
                <c:pt idx="48278">
                  <c:v>4.4800000000000004</c:v>
                </c:pt>
                <c:pt idx="48279">
                  <c:v>4.47</c:v>
                </c:pt>
                <c:pt idx="48280">
                  <c:v>4.46</c:v>
                </c:pt>
                <c:pt idx="48281">
                  <c:v>4.45</c:v>
                </c:pt>
                <c:pt idx="48282">
                  <c:v>4.4400000000000004</c:v>
                </c:pt>
                <c:pt idx="48283">
                  <c:v>4.43</c:v>
                </c:pt>
                <c:pt idx="48284">
                  <c:v>4.42</c:v>
                </c:pt>
                <c:pt idx="48285">
                  <c:v>4.41</c:v>
                </c:pt>
                <c:pt idx="48286">
                  <c:v>4.4000000000000004</c:v>
                </c:pt>
                <c:pt idx="48287">
                  <c:v>4.4000000000000004</c:v>
                </c:pt>
                <c:pt idx="48288">
                  <c:v>4.37</c:v>
                </c:pt>
                <c:pt idx="48289">
                  <c:v>4.3600000000000003</c:v>
                </c:pt>
                <c:pt idx="48290">
                  <c:v>4.3499999999999996</c:v>
                </c:pt>
                <c:pt idx="48291">
                  <c:v>4.34</c:v>
                </c:pt>
                <c:pt idx="48292">
                  <c:v>4.33</c:v>
                </c:pt>
                <c:pt idx="48293">
                  <c:v>4.32</c:v>
                </c:pt>
                <c:pt idx="48294">
                  <c:v>4.3</c:v>
                </c:pt>
                <c:pt idx="48295">
                  <c:v>4.29</c:v>
                </c:pt>
                <c:pt idx="48296">
                  <c:v>4.28</c:v>
                </c:pt>
                <c:pt idx="48297">
                  <c:v>4.2699999999999996</c:v>
                </c:pt>
                <c:pt idx="48298">
                  <c:v>4.26</c:v>
                </c:pt>
                <c:pt idx="48299">
                  <c:v>4.24</c:v>
                </c:pt>
                <c:pt idx="48300">
                  <c:v>4.2300000000000004</c:v>
                </c:pt>
                <c:pt idx="48301">
                  <c:v>4.22</c:v>
                </c:pt>
                <c:pt idx="48302">
                  <c:v>4.21</c:v>
                </c:pt>
                <c:pt idx="48303">
                  <c:v>4.2</c:v>
                </c:pt>
                <c:pt idx="48304">
                  <c:v>4.1900000000000004</c:v>
                </c:pt>
                <c:pt idx="48305">
                  <c:v>4.17</c:v>
                </c:pt>
                <c:pt idx="48306">
                  <c:v>4.17</c:v>
                </c:pt>
                <c:pt idx="48307">
                  <c:v>4.1500000000000004</c:v>
                </c:pt>
                <c:pt idx="48308">
                  <c:v>4.1399999999999997</c:v>
                </c:pt>
                <c:pt idx="48309">
                  <c:v>4.1399999999999997</c:v>
                </c:pt>
                <c:pt idx="48310">
                  <c:v>4.12</c:v>
                </c:pt>
                <c:pt idx="48311">
                  <c:v>4.0999999999999996</c:v>
                </c:pt>
                <c:pt idx="48312">
                  <c:v>4.09</c:v>
                </c:pt>
                <c:pt idx="48313">
                  <c:v>4.08</c:v>
                </c:pt>
                <c:pt idx="48314">
                  <c:v>4.0599999999999996</c:v>
                </c:pt>
                <c:pt idx="48315">
                  <c:v>4.05</c:v>
                </c:pt>
                <c:pt idx="48316">
                  <c:v>4.03</c:v>
                </c:pt>
                <c:pt idx="48317">
                  <c:v>4.0199999999999996</c:v>
                </c:pt>
                <c:pt idx="48318">
                  <c:v>4.01</c:v>
                </c:pt>
                <c:pt idx="48319">
                  <c:v>4</c:v>
                </c:pt>
                <c:pt idx="48320">
                  <c:v>3.99</c:v>
                </c:pt>
                <c:pt idx="48321">
                  <c:v>3.97</c:v>
                </c:pt>
                <c:pt idx="48322">
                  <c:v>3.96</c:v>
                </c:pt>
                <c:pt idx="48323">
                  <c:v>3.95</c:v>
                </c:pt>
                <c:pt idx="48324">
                  <c:v>3.93</c:v>
                </c:pt>
                <c:pt idx="48325">
                  <c:v>3.92</c:v>
                </c:pt>
                <c:pt idx="48326">
                  <c:v>3.91</c:v>
                </c:pt>
                <c:pt idx="48327">
                  <c:v>3.89</c:v>
                </c:pt>
                <c:pt idx="48328">
                  <c:v>3.88</c:v>
                </c:pt>
                <c:pt idx="48329">
                  <c:v>3.87</c:v>
                </c:pt>
                <c:pt idx="48330">
                  <c:v>3.86</c:v>
                </c:pt>
                <c:pt idx="48331">
                  <c:v>3.85</c:v>
                </c:pt>
                <c:pt idx="48332">
                  <c:v>3.83</c:v>
                </c:pt>
                <c:pt idx="48333">
                  <c:v>3.82</c:v>
                </c:pt>
                <c:pt idx="48334">
                  <c:v>3.81</c:v>
                </c:pt>
                <c:pt idx="48335">
                  <c:v>3.8</c:v>
                </c:pt>
                <c:pt idx="48336">
                  <c:v>3.78</c:v>
                </c:pt>
                <c:pt idx="48337">
                  <c:v>3.77</c:v>
                </c:pt>
                <c:pt idx="48338">
                  <c:v>3.76</c:v>
                </c:pt>
                <c:pt idx="48339">
                  <c:v>3.75</c:v>
                </c:pt>
                <c:pt idx="48340">
                  <c:v>3.74</c:v>
                </c:pt>
                <c:pt idx="48341">
                  <c:v>3.73</c:v>
                </c:pt>
                <c:pt idx="48342">
                  <c:v>3.72</c:v>
                </c:pt>
                <c:pt idx="48343">
                  <c:v>3.71</c:v>
                </c:pt>
                <c:pt idx="48344">
                  <c:v>3.69</c:v>
                </c:pt>
                <c:pt idx="48345">
                  <c:v>3.68</c:v>
                </c:pt>
                <c:pt idx="48346">
                  <c:v>3.67</c:v>
                </c:pt>
                <c:pt idx="48347">
                  <c:v>3.66</c:v>
                </c:pt>
                <c:pt idx="48348">
                  <c:v>3.65</c:v>
                </c:pt>
                <c:pt idx="48349">
                  <c:v>3.64</c:v>
                </c:pt>
                <c:pt idx="48350">
                  <c:v>3.62</c:v>
                </c:pt>
                <c:pt idx="48351">
                  <c:v>3.61</c:v>
                </c:pt>
                <c:pt idx="48352">
                  <c:v>3.61</c:v>
                </c:pt>
                <c:pt idx="48353">
                  <c:v>3.59</c:v>
                </c:pt>
                <c:pt idx="48354">
                  <c:v>3.58</c:v>
                </c:pt>
                <c:pt idx="48355">
                  <c:v>3.57</c:v>
                </c:pt>
                <c:pt idx="48356">
                  <c:v>3.56</c:v>
                </c:pt>
                <c:pt idx="48357">
                  <c:v>3.55</c:v>
                </c:pt>
                <c:pt idx="48358">
                  <c:v>3.55</c:v>
                </c:pt>
                <c:pt idx="48359">
                  <c:v>3.53</c:v>
                </c:pt>
                <c:pt idx="48360">
                  <c:v>3.52</c:v>
                </c:pt>
                <c:pt idx="48361">
                  <c:v>3.51</c:v>
                </c:pt>
                <c:pt idx="48362">
                  <c:v>3.5</c:v>
                </c:pt>
                <c:pt idx="48363">
                  <c:v>3.49</c:v>
                </c:pt>
                <c:pt idx="48364">
                  <c:v>3.49</c:v>
                </c:pt>
                <c:pt idx="48365">
                  <c:v>3.48</c:v>
                </c:pt>
                <c:pt idx="48366">
                  <c:v>3.47</c:v>
                </c:pt>
                <c:pt idx="48367">
                  <c:v>3.46</c:v>
                </c:pt>
                <c:pt idx="48368">
                  <c:v>3.45</c:v>
                </c:pt>
                <c:pt idx="48369">
                  <c:v>3.44</c:v>
                </c:pt>
                <c:pt idx="48370">
                  <c:v>3.43</c:v>
                </c:pt>
                <c:pt idx="48371">
                  <c:v>3.42</c:v>
                </c:pt>
                <c:pt idx="48372">
                  <c:v>3.41</c:v>
                </c:pt>
                <c:pt idx="48373">
                  <c:v>3.4</c:v>
                </c:pt>
                <c:pt idx="48374">
                  <c:v>3.4</c:v>
                </c:pt>
                <c:pt idx="48375">
                  <c:v>3.39</c:v>
                </c:pt>
                <c:pt idx="48376">
                  <c:v>3.38</c:v>
                </c:pt>
                <c:pt idx="48377">
                  <c:v>3.37</c:v>
                </c:pt>
                <c:pt idx="48378">
                  <c:v>3.36</c:v>
                </c:pt>
                <c:pt idx="48379">
                  <c:v>3.36</c:v>
                </c:pt>
                <c:pt idx="48380">
                  <c:v>3.35</c:v>
                </c:pt>
                <c:pt idx="48381">
                  <c:v>3.34</c:v>
                </c:pt>
                <c:pt idx="48382">
                  <c:v>3.33</c:v>
                </c:pt>
                <c:pt idx="48383">
                  <c:v>3.33</c:v>
                </c:pt>
                <c:pt idx="48384">
                  <c:v>3.32</c:v>
                </c:pt>
                <c:pt idx="48385">
                  <c:v>3.31</c:v>
                </c:pt>
                <c:pt idx="48386">
                  <c:v>3.31</c:v>
                </c:pt>
                <c:pt idx="48387">
                  <c:v>3.3</c:v>
                </c:pt>
                <c:pt idx="48388">
                  <c:v>3.29</c:v>
                </c:pt>
                <c:pt idx="48389">
                  <c:v>3.29</c:v>
                </c:pt>
                <c:pt idx="48390">
                  <c:v>3.28</c:v>
                </c:pt>
                <c:pt idx="48391">
                  <c:v>3.27</c:v>
                </c:pt>
                <c:pt idx="48392">
                  <c:v>3.26</c:v>
                </c:pt>
                <c:pt idx="48393">
                  <c:v>3.26</c:v>
                </c:pt>
                <c:pt idx="48394">
                  <c:v>3.25</c:v>
                </c:pt>
                <c:pt idx="48395">
                  <c:v>3.24</c:v>
                </c:pt>
                <c:pt idx="48396">
                  <c:v>3.24</c:v>
                </c:pt>
                <c:pt idx="48397">
                  <c:v>3.23</c:v>
                </c:pt>
                <c:pt idx="48398">
                  <c:v>3.23</c:v>
                </c:pt>
                <c:pt idx="48399">
                  <c:v>3.22</c:v>
                </c:pt>
                <c:pt idx="48400">
                  <c:v>3.22</c:v>
                </c:pt>
                <c:pt idx="48401">
                  <c:v>3.21</c:v>
                </c:pt>
                <c:pt idx="48402">
                  <c:v>3.21</c:v>
                </c:pt>
                <c:pt idx="48403">
                  <c:v>3.2</c:v>
                </c:pt>
                <c:pt idx="48404">
                  <c:v>3.2</c:v>
                </c:pt>
                <c:pt idx="48405">
                  <c:v>3.19</c:v>
                </c:pt>
                <c:pt idx="48406">
                  <c:v>3.18</c:v>
                </c:pt>
                <c:pt idx="48407">
                  <c:v>3.18</c:v>
                </c:pt>
                <c:pt idx="48408">
                  <c:v>3.18</c:v>
                </c:pt>
                <c:pt idx="48409">
                  <c:v>3.17</c:v>
                </c:pt>
                <c:pt idx="48410">
                  <c:v>3.17</c:v>
                </c:pt>
                <c:pt idx="48411">
                  <c:v>3.16</c:v>
                </c:pt>
                <c:pt idx="48412">
                  <c:v>3.16</c:v>
                </c:pt>
                <c:pt idx="48413">
                  <c:v>3.15</c:v>
                </c:pt>
                <c:pt idx="48414">
                  <c:v>3.14</c:v>
                </c:pt>
                <c:pt idx="48415">
                  <c:v>3.13</c:v>
                </c:pt>
                <c:pt idx="48416">
                  <c:v>3.12</c:v>
                </c:pt>
                <c:pt idx="48417">
                  <c:v>3.12</c:v>
                </c:pt>
                <c:pt idx="48418">
                  <c:v>3.11</c:v>
                </c:pt>
                <c:pt idx="48419">
                  <c:v>3.11</c:v>
                </c:pt>
                <c:pt idx="48420">
                  <c:v>3.11</c:v>
                </c:pt>
                <c:pt idx="48421">
                  <c:v>3.11</c:v>
                </c:pt>
                <c:pt idx="48422">
                  <c:v>3.1</c:v>
                </c:pt>
                <c:pt idx="48423">
                  <c:v>3.1</c:v>
                </c:pt>
                <c:pt idx="48424">
                  <c:v>3.1</c:v>
                </c:pt>
                <c:pt idx="48425">
                  <c:v>3.1</c:v>
                </c:pt>
                <c:pt idx="48426">
                  <c:v>3.09</c:v>
                </c:pt>
                <c:pt idx="48427">
                  <c:v>3.09</c:v>
                </c:pt>
                <c:pt idx="48428">
                  <c:v>3.09</c:v>
                </c:pt>
                <c:pt idx="48429">
                  <c:v>3.09</c:v>
                </c:pt>
                <c:pt idx="48430">
                  <c:v>3.08</c:v>
                </c:pt>
                <c:pt idx="48431">
                  <c:v>3.08</c:v>
                </c:pt>
                <c:pt idx="48432">
                  <c:v>3.08</c:v>
                </c:pt>
                <c:pt idx="48433">
                  <c:v>3.08</c:v>
                </c:pt>
                <c:pt idx="48434">
                  <c:v>3.08</c:v>
                </c:pt>
                <c:pt idx="48435">
                  <c:v>3.06</c:v>
                </c:pt>
                <c:pt idx="48436">
                  <c:v>3.06</c:v>
                </c:pt>
                <c:pt idx="48437">
                  <c:v>3.07</c:v>
                </c:pt>
                <c:pt idx="48438">
                  <c:v>3.06</c:v>
                </c:pt>
                <c:pt idx="48439">
                  <c:v>3.06</c:v>
                </c:pt>
                <c:pt idx="48440">
                  <c:v>3.06</c:v>
                </c:pt>
                <c:pt idx="48441">
                  <c:v>3.05</c:v>
                </c:pt>
                <c:pt idx="48442">
                  <c:v>3.05</c:v>
                </c:pt>
                <c:pt idx="48443">
                  <c:v>3.05</c:v>
                </c:pt>
                <c:pt idx="48444">
                  <c:v>3.05</c:v>
                </c:pt>
                <c:pt idx="48445">
                  <c:v>3.04</c:v>
                </c:pt>
                <c:pt idx="48446">
                  <c:v>3.04</c:v>
                </c:pt>
                <c:pt idx="48447">
                  <c:v>3.04</c:v>
                </c:pt>
                <c:pt idx="48448">
                  <c:v>3.04</c:v>
                </c:pt>
                <c:pt idx="48449">
                  <c:v>3.04</c:v>
                </c:pt>
                <c:pt idx="48450">
                  <c:v>3.03</c:v>
                </c:pt>
                <c:pt idx="48451">
                  <c:v>3.03</c:v>
                </c:pt>
                <c:pt idx="48452">
                  <c:v>3.03</c:v>
                </c:pt>
                <c:pt idx="48453">
                  <c:v>3.03</c:v>
                </c:pt>
                <c:pt idx="48454">
                  <c:v>3.02</c:v>
                </c:pt>
                <c:pt idx="48455">
                  <c:v>3.02</c:v>
                </c:pt>
                <c:pt idx="48456">
                  <c:v>3.01</c:v>
                </c:pt>
                <c:pt idx="48457">
                  <c:v>3.01</c:v>
                </c:pt>
                <c:pt idx="48458">
                  <c:v>3.01</c:v>
                </c:pt>
                <c:pt idx="48459">
                  <c:v>3.01</c:v>
                </c:pt>
                <c:pt idx="48460">
                  <c:v>3.01</c:v>
                </c:pt>
                <c:pt idx="48461">
                  <c:v>3.01</c:v>
                </c:pt>
                <c:pt idx="48462">
                  <c:v>3</c:v>
                </c:pt>
                <c:pt idx="48463">
                  <c:v>3</c:v>
                </c:pt>
                <c:pt idx="48464">
                  <c:v>3</c:v>
                </c:pt>
                <c:pt idx="48465">
                  <c:v>3.01</c:v>
                </c:pt>
                <c:pt idx="48466">
                  <c:v>3.01</c:v>
                </c:pt>
                <c:pt idx="48467">
                  <c:v>3</c:v>
                </c:pt>
                <c:pt idx="48468">
                  <c:v>3.01</c:v>
                </c:pt>
                <c:pt idx="48469">
                  <c:v>3</c:v>
                </c:pt>
                <c:pt idx="48470">
                  <c:v>3</c:v>
                </c:pt>
                <c:pt idx="48471">
                  <c:v>3</c:v>
                </c:pt>
                <c:pt idx="48472">
                  <c:v>3</c:v>
                </c:pt>
                <c:pt idx="48473">
                  <c:v>3</c:v>
                </c:pt>
                <c:pt idx="48474">
                  <c:v>2.99</c:v>
                </c:pt>
                <c:pt idx="48475">
                  <c:v>3</c:v>
                </c:pt>
                <c:pt idx="48476">
                  <c:v>3</c:v>
                </c:pt>
                <c:pt idx="48477">
                  <c:v>3</c:v>
                </c:pt>
                <c:pt idx="48478">
                  <c:v>3</c:v>
                </c:pt>
                <c:pt idx="48479">
                  <c:v>3</c:v>
                </c:pt>
                <c:pt idx="48480">
                  <c:v>3</c:v>
                </c:pt>
                <c:pt idx="48481">
                  <c:v>3</c:v>
                </c:pt>
                <c:pt idx="48482">
                  <c:v>3</c:v>
                </c:pt>
                <c:pt idx="48483">
                  <c:v>3</c:v>
                </c:pt>
                <c:pt idx="48484">
                  <c:v>3</c:v>
                </c:pt>
                <c:pt idx="48485">
                  <c:v>3</c:v>
                </c:pt>
                <c:pt idx="48486">
                  <c:v>3</c:v>
                </c:pt>
                <c:pt idx="48487">
                  <c:v>3</c:v>
                </c:pt>
                <c:pt idx="48488">
                  <c:v>3</c:v>
                </c:pt>
                <c:pt idx="48489">
                  <c:v>3.01</c:v>
                </c:pt>
                <c:pt idx="48490">
                  <c:v>3.01</c:v>
                </c:pt>
                <c:pt idx="48491">
                  <c:v>3.01</c:v>
                </c:pt>
                <c:pt idx="48492">
                  <c:v>3.01</c:v>
                </c:pt>
                <c:pt idx="48493">
                  <c:v>3.01</c:v>
                </c:pt>
                <c:pt idx="48494">
                  <c:v>3.01</c:v>
                </c:pt>
                <c:pt idx="48495">
                  <c:v>3.01</c:v>
                </c:pt>
                <c:pt idx="48496">
                  <c:v>3.01</c:v>
                </c:pt>
                <c:pt idx="48497">
                  <c:v>3.01</c:v>
                </c:pt>
                <c:pt idx="48498">
                  <c:v>3.01</c:v>
                </c:pt>
                <c:pt idx="48499">
                  <c:v>3.01</c:v>
                </c:pt>
                <c:pt idx="48500">
                  <c:v>3.01</c:v>
                </c:pt>
                <c:pt idx="48501">
                  <c:v>3.02</c:v>
                </c:pt>
                <c:pt idx="48502">
                  <c:v>3.02</c:v>
                </c:pt>
                <c:pt idx="48503">
                  <c:v>3.02</c:v>
                </c:pt>
                <c:pt idx="48504">
                  <c:v>3.02</c:v>
                </c:pt>
                <c:pt idx="48505">
                  <c:v>3.02</c:v>
                </c:pt>
                <c:pt idx="48506">
                  <c:v>3.02</c:v>
                </c:pt>
                <c:pt idx="48507">
                  <c:v>3.02</c:v>
                </c:pt>
                <c:pt idx="48508">
                  <c:v>3.02</c:v>
                </c:pt>
                <c:pt idx="48509">
                  <c:v>3.03</c:v>
                </c:pt>
                <c:pt idx="48510">
                  <c:v>3.03</c:v>
                </c:pt>
                <c:pt idx="48511">
                  <c:v>3.03</c:v>
                </c:pt>
                <c:pt idx="48512">
                  <c:v>3.03</c:v>
                </c:pt>
                <c:pt idx="48513">
                  <c:v>3.03</c:v>
                </c:pt>
                <c:pt idx="48514">
                  <c:v>3.04</c:v>
                </c:pt>
                <c:pt idx="48515">
                  <c:v>3.04</c:v>
                </c:pt>
                <c:pt idx="48516">
                  <c:v>3.04</c:v>
                </c:pt>
                <c:pt idx="48517">
                  <c:v>3.03</c:v>
                </c:pt>
                <c:pt idx="48518">
                  <c:v>3.04</c:v>
                </c:pt>
                <c:pt idx="48519">
                  <c:v>3.04</c:v>
                </c:pt>
                <c:pt idx="48520">
                  <c:v>3.05</c:v>
                </c:pt>
                <c:pt idx="48521">
                  <c:v>3.05</c:v>
                </c:pt>
                <c:pt idx="48522">
                  <c:v>3.05</c:v>
                </c:pt>
                <c:pt idx="48523">
                  <c:v>3.05</c:v>
                </c:pt>
                <c:pt idx="48524">
                  <c:v>3.06</c:v>
                </c:pt>
                <c:pt idx="48525">
                  <c:v>3.06</c:v>
                </c:pt>
                <c:pt idx="48526">
                  <c:v>3.06</c:v>
                </c:pt>
                <c:pt idx="48527">
                  <c:v>3.06</c:v>
                </c:pt>
                <c:pt idx="48528">
                  <c:v>3.07</c:v>
                </c:pt>
                <c:pt idx="48529">
                  <c:v>3.07</c:v>
                </c:pt>
                <c:pt idx="48530">
                  <c:v>3.07</c:v>
                </c:pt>
                <c:pt idx="48531">
                  <c:v>3.07</c:v>
                </c:pt>
                <c:pt idx="48532">
                  <c:v>3.07</c:v>
                </c:pt>
                <c:pt idx="48533">
                  <c:v>3.08</c:v>
                </c:pt>
                <c:pt idx="48534">
                  <c:v>3.08</c:v>
                </c:pt>
                <c:pt idx="48535">
                  <c:v>3.08</c:v>
                </c:pt>
                <c:pt idx="48536">
                  <c:v>3.09</c:v>
                </c:pt>
                <c:pt idx="48537">
                  <c:v>3.09</c:v>
                </c:pt>
                <c:pt idx="48538">
                  <c:v>3.08</c:v>
                </c:pt>
                <c:pt idx="48539">
                  <c:v>3.09</c:v>
                </c:pt>
                <c:pt idx="48540">
                  <c:v>3.09</c:v>
                </c:pt>
                <c:pt idx="48541">
                  <c:v>3.09</c:v>
                </c:pt>
                <c:pt idx="48542">
                  <c:v>3.1</c:v>
                </c:pt>
                <c:pt idx="48543">
                  <c:v>3.1</c:v>
                </c:pt>
                <c:pt idx="48544">
                  <c:v>3.1</c:v>
                </c:pt>
                <c:pt idx="48545">
                  <c:v>3.1</c:v>
                </c:pt>
                <c:pt idx="48546">
                  <c:v>3.11</c:v>
                </c:pt>
                <c:pt idx="48547">
                  <c:v>3.11</c:v>
                </c:pt>
                <c:pt idx="48548">
                  <c:v>3.11</c:v>
                </c:pt>
                <c:pt idx="48549">
                  <c:v>3.11</c:v>
                </c:pt>
                <c:pt idx="48550">
                  <c:v>3.12</c:v>
                </c:pt>
                <c:pt idx="48551">
                  <c:v>3.12</c:v>
                </c:pt>
                <c:pt idx="48552">
                  <c:v>3.12</c:v>
                </c:pt>
                <c:pt idx="48553">
                  <c:v>3.12</c:v>
                </c:pt>
                <c:pt idx="48554">
                  <c:v>3.12</c:v>
                </c:pt>
                <c:pt idx="48555">
                  <c:v>3.12</c:v>
                </c:pt>
                <c:pt idx="48556">
                  <c:v>3.12</c:v>
                </c:pt>
                <c:pt idx="48557">
                  <c:v>3.12</c:v>
                </c:pt>
                <c:pt idx="48558">
                  <c:v>3.12</c:v>
                </c:pt>
                <c:pt idx="48559">
                  <c:v>3.13</c:v>
                </c:pt>
                <c:pt idx="48560">
                  <c:v>3.13</c:v>
                </c:pt>
                <c:pt idx="48561">
                  <c:v>3.13</c:v>
                </c:pt>
                <c:pt idx="48562">
                  <c:v>3.13</c:v>
                </c:pt>
                <c:pt idx="48563">
                  <c:v>3.13</c:v>
                </c:pt>
                <c:pt idx="48564">
                  <c:v>3.13</c:v>
                </c:pt>
                <c:pt idx="48565">
                  <c:v>3.13</c:v>
                </c:pt>
                <c:pt idx="48566">
                  <c:v>3.13</c:v>
                </c:pt>
                <c:pt idx="48567">
                  <c:v>3.14</c:v>
                </c:pt>
                <c:pt idx="48568">
                  <c:v>3.14</c:v>
                </c:pt>
                <c:pt idx="48569">
                  <c:v>3.14</c:v>
                </c:pt>
                <c:pt idx="48570">
                  <c:v>3.14</c:v>
                </c:pt>
                <c:pt idx="48571">
                  <c:v>3.14</c:v>
                </c:pt>
                <c:pt idx="48572">
                  <c:v>3.14</c:v>
                </c:pt>
                <c:pt idx="48573">
                  <c:v>3.15</c:v>
                </c:pt>
                <c:pt idx="48574">
                  <c:v>3.15</c:v>
                </c:pt>
                <c:pt idx="48575">
                  <c:v>3.15</c:v>
                </c:pt>
                <c:pt idx="48576">
                  <c:v>3.15</c:v>
                </c:pt>
                <c:pt idx="48577">
                  <c:v>3.15</c:v>
                </c:pt>
                <c:pt idx="48578">
                  <c:v>3.16</c:v>
                </c:pt>
                <c:pt idx="48579">
                  <c:v>3.16</c:v>
                </c:pt>
                <c:pt idx="48580">
                  <c:v>3.16</c:v>
                </c:pt>
                <c:pt idx="48581">
                  <c:v>3.17</c:v>
                </c:pt>
                <c:pt idx="48582">
                  <c:v>3.17</c:v>
                </c:pt>
                <c:pt idx="48583">
                  <c:v>3.17</c:v>
                </c:pt>
                <c:pt idx="48584">
                  <c:v>3.19</c:v>
                </c:pt>
                <c:pt idx="48585">
                  <c:v>3.19</c:v>
                </c:pt>
                <c:pt idx="48586">
                  <c:v>3.19</c:v>
                </c:pt>
                <c:pt idx="48587">
                  <c:v>3.2</c:v>
                </c:pt>
                <c:pt idx="48588">
                  <c:v>3.2</c:v>
                </c:pt>
                <c:pt idx="48589">
                  <c:v>3.2</c:v>
                </c:pt>
                <c:pt idx="48590">
                  <c:v>3.21</c:v>
                </c:pt>
                <c:pt idx="48591">
                  <c:v>3.21</c:v>
                </c:pt>
                <c:pt idx="48592">
                  <c:v>3.21</c:v>
                </c:pt>
                <c:pt idx="48593">
                  <c:v>3.22</c:v>
                </c:pt>
                <c:pt idx="48594">
                  <c:v>3.22</c:v>
                </c:pt>
                <c:pt idx="48595">
                  <c:v>3.23</c:v>
                </c:pt>
                <c:pt idx="48596">
                  <c:v>3.23</c:v>
                </c:pt>
                <c:pt idx="48597">
                  <c:v>3.24</c:v>
                </c:pt>
                <c:pt idx="48598">
                  <c:v>3.24</c:v>
                </c:pt>
                <c:pt idx="48599">
                  <c:v>3.24</c:v>
                </c:pt>
                <c:pt idx="48600">
                  <c:v>3.25</c:v>
                </c:pt>
                <c:pt idx="48601">
                  <c:v>3.25</c:v>
                </c:pt>
                <c:pt idx="48602">
                  <c:v>3.26</c:v>
                </c:pt>
                <c:pt idx="48603">
                  <c:v>3.26</c:v>
                </c:pt>
                <c:pt idx="48604">
                  <c:v>3.27</c:v>
                </c:pt>
                <c:pt idx="48605">
                  <c:v>3.27</c:v>
                </c:pt>
                <c:pt idx="48606">
                  <c:v>3.27</c:v>
                </c:pt>
                <c:pt idx="48607">
                  <c:v>3.28</c:v>
                </c:pt>
                <c:pt idx="48608">
                  <c:v>3.28</c:v>
                </c:pt>
                <c:pt idx="48609">
                  <c:v>3.29</c:v>
                </c:pt>
                <c:pt idx="48610">
                  <c:v>3.29</c:v>
                </c:pt>
                <c:pt idx="48611">
                  <c:v>3.3</c:v>
                </c:pt>
                <c:pt idx="48612">
                  <c:v>3.3</c:v>
                </c:pt>
                <c:pt idx="48613">
                  <c:v>3.31</c:v>
                </c:pt>
                <c:pt idx="48614">
                  <c:v>3.31</c:v>
                </c:pt>
                <c:pt idx="48615">
                  <c:v>3.32</c:v>
                </c:pt>
                <c:pt idx="48616">
                  <c:v>3.32</c:v>
                </c:pt>
                <c:pt idx="48617">
                  <c:v>3.33</c:v>
                </c:pt>
                <c:pt idx="48618">
                  <c:v>3.34</c:v>
                </c:pt>
                <c:pt idx="48619">
                  <c:v>3.34</c:v>
                </c:pt>
                <c:pt idx="48620">
                  <c:v>3.34</c:v>
                </c:pt>
                <c:pt idx="48621">
                  <c:v>3.35</c:v>
                </c:pt>
                <c:pt idx="48622">
                  <c:v>3.36</c:v>
                </c:pt>
                <c:pt idx="48623">
                  <c:v>3.36</c:v>
                </c:pt>
                <c:pt idx="48624">
                  <c:v>3.37</c:v>
                </c:pt>
                <c:pt idx="48625">
                  <c:v>3.37</c:v>
                </c:pt>
                <c:pt idx="48626">
                  <c:v>3.38</c:v>
                </c:pt>
                <c:pt idx="48627">
                  <c:v>3.38</c:v>
                </c:pt>
                <c:pt idx="48628">
                  <c:v>3.38</c:v>
                </c:pt>
                <c:pt idx="48629">
                  <c:v>3.39</c:v>
                </c:pt>
                <c:pt idx="48630">
                  <c:v>3.4</c:v>
                </c:pt>
                <c:pt idx="48631">
                  <c:v>3.4</c:v>
                </c:pt>
                <c:pt idx="48632">
                  <c:v>3.41</c:v>
                </c:pt>
                <c:pt idx="48633">
                  <c:v>3.41</c:v>
                </c:pt>
                <c:pt idx="48634">
                  <c:v>3.42</c:v>
                </c:pt>
                <c:pt idx="48635">
                  <c:v>3.42</c:v>
                </c:pt>
                <c:pt idx="48636">
                  <c:v>3.42</c:v>
                </c:pt>
                <c:pt idx="48637">
                  <c:v>3.43</c:v>
                </c:pt>
                <c:pt idx="48638">
                  <c:v>3.43</c:v>
                </c:pt>
                <c:pt idx="48639">
                  <c:v>3.43</c:v>
                </c:pt>
                <c:pt idx="48640">
                  <c:v>3.43</c:v>
                </c:pt>
                <c:pt idx="48641">
                  <c:v>3.45</c:v>
                </c:pt>
                <c:pt idx="48642">
                  <c:v>3.45</c:v>
                </c:pt>
                <c:pt idx="48643">
                  <c:v>3.45</c:v>
                </c:pt>
                <c:pt idx="48644">
                  <c:v>3.46</c:v>
                </c:pt>
                <c:pt idx="48645">
                  <c:v>3.46</c:v>
                </c:pt>
                <c:pt idx="48646">
                  <c:v>3.46</c:v>
                </c:pt>
                <c:pt idx="48647">
                  <c:v>3.47</c:v>
                </c:pt>
                <c:pt idx="48648">
                  <c:v>3.47</c:v>
                </c:pt>
                <c:pt idx="48649">
                  <c:v>3.47</c:v>
                </c:pt>
                <c:pt idx="48650">
                  <c:v>3.48</c:v>
                </c:pt>
                <c:pt idx="48651">
                  <c:v>3.48</c:v>
                </c:pt>
                <c:pt idx="48652">
                  <c:v>3.48</c:v>
                </c:pt>
                <c:pt idx="48653">
                  <c:v>3.48</c:v>
                </c:pt>
                <c:pt idx="48654">
                  <c:v>3.49</c:v>
                </c:pt>
                <c:pt idx="48655">
                  <c:v>3.5</c:v>
                </c:pt>
                <c:pt idx="48656">
                  <c:v>3.5</c:v>
                </c:pt>
                <c:pt idx="48657">
                  <c:v>3.51</c:v>
                </c:pt>
                <c:pt idx="48658">
                  <c:v>3.51</c:v>
                </c:pt>
                <c:pt idx="48659">
                  <c:v>3.51</c:v>
                </c:pt>
                <c:pt idx="48660">
                  <c:v>3.51</c:v>
                </c:pt>
                <c:pt idx="48661">
                  <c:v>3.52</c:v>
                </c:pt>
                <c:pt idx="48662">
                  <c:v>3.52</c:v>
                </c:pt>
                <c:pt idx="48663">
                  <c:v>3.52</c:v>
                </c:pt>
                <c:pt idx="48664">
                  <c:v>3.53</c:v>
                </c:pt>
                <c:pt idx="48665">
                  <c:v>3.53</c:v>
                </c:pt>
                <c:pt idx="48666">
                  <c:v>3.54</c:v>
                </c:pt>
                <c:pt idx="48667">
                  <c:v>3.54</c:v>
                </c:pt>
                <c:pt idx="48668">
                  <c:v>3.54</c:v>
                </c:pt>
                <c:pt idx="48669">
                  <c:v>3.56</c:v>
                </c:pt>
                <c:pt idx="48670">
                  <c:v>3.56</c:v>
                </c:pt>
                <c:pt idx="48671">
                  <c:v>3.56</c:v>
                </c:pt>
                <c:pt idx="48672">
                  <c:v>3.56</c:v>
                </c:pt>
                <c:pt idx="48673">
                  <c:v>3.56</c:v>
                </c:pt>
                <c:pt idx="48674">
                  <c:v>3.57</c:v>
                </c:pt>
                <c:pt idx="48675">
                  <c:v>3.58</c:v>
                </c:pt>
                <c:pt idx="48676">
                  <c:v>3.58</c:v>
                </c:pt>
                <c:pt idx="48677">
                  <c:v>3.58</c:v>
                </c:pt>
                <c:pt idx="48678">
                  <c:v>3.58</c:v>
                </c:pt>
                <c:pt idx="48679">
                  <c:v>3.58</c:v>
                </c:pt>
                <c:pt idx="48680">
                  <c:v>3.59</c:v>
                </c:pt>
                <c:pt idx="48681">
                  <c:v>3.59</c:v>
                </c:pt>
                <c:pt idx="48682">
                  <c:v>3.6</c:v>
                </c:pt>
                <c:pt idx="48683">
                  <c:v>3.6</c:v>
                </c:pt>
                <c:pt idx="48684">
                  <c:v>3.6</c:v>
                </c:pt>
                <c:pt idx="48685">
                  <c:v>3.61</c:v>
                </c:pt>
                <c:pt idx="48686">
                  <c:v>3.61</c:v>
                </c:pt>
                <c:pt idx="48687">
                  <c:v>3.61</c:v>
                </c:pt>
                <c:pt idx="48688">
                  <c:v>3.62</c:v>
                </c:pt>
                <c:pt idx="48689">
                  <c:v>3.62</c:v>
                </c:pt>
                <c:pt idx="48690">
                  <c:v>3.62</c:v>
                </c:pt>
                <c:pt idx="48691">
                  <c:v>3.63</c:v>
                </c:pt>
                <c:pt idx="48692">
                  <c:v>3.63</c:v>
                </c:pt>
                <c:pt idx="48693">
                  <c:v>3.64</c:v>
                </c:pt>
                <c:pt idx="48694">
                  <c:v>3.64</c:v>
                </c:pt>
                <c:pt idx="48695">
                  <c:v>3.64</c:v>
                </c:pt>
                <c:pt idx="48696">
                  <c:v>3.64</c:v>
                </c:pt>
                <c:pt idx="48697">
                  <c:v>3.65</c:v>
                </c:pt>
                <c:pt idx="48698">
                  <c:v>3.65</c:v>
                </c:pt>
                <c:pt idx="48699">
                  <c:v>3.66</c:v>
                </c:pt>
                <c:pt idx="48700">
                  <c:v>3.65</c:v>
                </c:pt>
                <c:pt idx="48701">
                  <c:v>3.66</c:v>
                </c:pt>
                <c:pt idx="48702">
                  <c:v>3.66</c:v>
                </c:pt>
                <c:pt idx="48703">
                  <c:v>3.66</c:v>
                </c:pt>
                <c:pt idx="48704">
                  <c:v>3.67</c:v>
                </c:pt>
                <c:pt idx="48705">
                  <c:v>3.67</c:v>
                </c:pt>
                <c:pt idx="48706">
                  <c:v>3.67</c:v>
                </c:pt>
                <c:pt idx="48707">
                  <c:v>3.67</c:v>
                </c:pt>
                <c:pt idx="48708">
                  <c:v>3.67</c:v>
                </c:pt>
                <c:pt idx="48709">
                  <c:v>3.67</c:v>
                </c:pt>
                <c:pt idx="48710">
                  <c:v>3.68</c:v>
                </c:pt>
                <c:pt idx="48711">
                  <c:v>3.68</c:v>
                </c:pt>
                <c:pt idx="48712">
                  <c:v>3.68</c:v>
                </c:pt>
                <c:pt idx="48713">
                  <c:v>3.68</c:v>
                </c:pt>
                <c:pt idx="48714">
                  <c:v>3.68</c:v>
                </c:pt>
                <c:pt idx="48715">
                  <c:v>3.68</c:v>
                </c:pt>
                <c:pt idx="48716">
                  <c:v>3.68</c:v>
                </c:pt>
                <c:pt idx="48717">
                  <c:v>3.68</c:v>
                </c:pt>
                <c:pt idx="48718">
                  <c:v>3.69</c:v>
                </c:pt>
                <c:pt idx="48719">
                  <c:v>3.69</c:v>
                </c:pt>
                <c:pt idx="48720">
                  <c:v>3.69</c:v>
                </c:pt>
                <c:pt idx="48721">
                  <c:v>3.69</c:v>
                </c:pt>
                <c:pt idx="48722">
                  <c:v>3.69</c:v>
                </c:pt>
                <c:pt idx="48723">
                  <c:v>3.69</c:v>
                </c:pt>
                <c:pt idx="48724">
                  <c:v>3.69</c:v>
                </c:pt>
                <c:pt idx="48725">
                  <c:v>3.69</c:v>
                </c:pt>
                <c:pt idx="48726">
                  <c:v>3.7</c:v>
                </c:pt>
                <c:pt idx="48727">
                  <c:v>3.7</c:v>
                </c:pt>
                <c:pt idx="48728">
                  <c:v>3.7</c:v>
                </c:pt>
                <c:pt idx="48729">
                  <c:v>3.7</c:v>
                </c:pt>
                <c:pt idx="48730">
                  <c:v>3.7</c:v>
                </c:pt>
                <c:pt idx="48731">
                  <c:v>3.7</c:v>
                </c:pt>
                <c:pt idx="48732">
                  <c:v>3.7</c:v>
                </c:pt>
                <c:pt idx="48733">
                  <c:v>3.7</c:v>
                </c:pt>
                <c:pt idx="48734">
                  <c:v>3.7</c:v>
                </c:pt>
                <c:pt idx="48735">
                  <c:v>3.7</c:v>
                </c:pt>
                <c:pt idx="48736">
                  <c:v>3.7</c:v>
                </c:pt>
                <c:pt idx="48737">
                  <c:v>3.7</c:v>
                </c:pt>
                <c:pt idx="48738">
                  <c:v>3.71</c:v>
                </c:pt>
                <c:pt idx="48739">
                  <c:v>3.71</c:v>
                </c:pt>
                <c:pt idx="48740">
                  <c:v>3.71</c:v>
                </c:pt>
                <c:pt idx="48741">
                  <c:v>3.71</c:v>
                </c:pt>
                <c:pt idx="48742">
                  <c:v>3.71</c:v>
                </c:pt>
                <c:pt idx="48743">
                  <c:v>3.71</c:v>
                </c:pt>
                <c:pt idx="48744">
                  <c:v>3.71</c:v>
                </c:pt>
                <c:pt idx="48745">
                  <c:v>3.71</c:v>
                </c:pt>
                <c:pt idx="48746">
                  <c:v>3.71</c:v>
                </c:pt>
                <c:pt idx="48747">
                  <c:v>3.71</c:v>
                </c:pt>
                <c:pt idx="48748">
                  <c:v>3.71</c:v>
                </c:pt>
                <c:pt idx="48749">
                  <c:v>3.71</c:v>
                </c:pt>
                <c:pt idx="48750">
                  <c:v>3.72</c:v>
                </c:pt>
                <c:pt idx="48751">
                  <c:v>3.72</c:v>
                </c:pt>
                <c:pt idx="48752">
                  <c:v>3.72</c:v>
                </c:pt>
                <c:pt idx="48753">
                  <c:v>3.72</c:v>
                </c:pt>
                <c:pt idx="48754">
                  <c:v>3.72</c:v>
                </c:pt>
                <c:pt idx="48755">
                  <c:v>3.72</c:v>
                </c:pt>
                <c:pt idx="48756">
                  <c:v>3.72</c:v>
                </c:pt>
                <c:pt idx="48757">
                  <c:v>3.72</c:v>
                </c:pt>
                <c:pt idx="48758">
                  <c:v>3.72</c:v>
                </c:pt>
                <c:pt idx="48759">
                  <c:v>3.72</c:v>
                </c:pt>
                <c:pt idx="48760">
                  <c:v>3.73</c:v>
                </c:pt>
                <c:pt idx="48761">
                  <c:v>3.73</c:v>
                </c:pt>
                <c:pt idx="48762">
                  <c:v>3.73</c:v>
                </c:pt>
                <c:pt idx="48763">
                  <c:v>3.73</c:v>
                </c:pt>
                <c:pt idx="48764">
                  <c:v>3.73</c:v>
                </c:pt>
                <c:pt idx="48765">
                  <c:v>3.73</c:v>
                </c:pt>
                <c:pt idx="48766">
                  <c:v>3.74</c:v>
                </c:pt>
                <c:pt idx="48767">
                  <c:v>3.73</c:v>
                </c:pt>
                <c:pt idx="48768">
                  <c:v>3.73</c:v>
                </c:pt>
                <c:pt idx="48769">
                  <c:v>3.73</c:v>
                </c:pt>
                <c:pt idx="48770">
                  <c:v>3.73</c:v>
                </c:pt>
                <c:pt idx="48771">
                  <c:v>3.73</c:v>
                </c:pt>
                <c:pt idx="48772">
                  <c:v>3.73</c:v>
                </c:pt>
                <c:pt idx="48773">
                  <c:v>3.73</c:v>
                </c:pt>
                <c:pt idx="48774">
                  <c:v>3.74</c:v>
                </c:pt>
                <c:pt idx="48775">
                  <c:v>3.74</c:v>
                </c:pt>
                <c:pt idx="48776">
                  <c:v>3.74</c:v>
                </c:pt>
                <c:pt idx="48777">
                  <c:v>3.74</c:v>
                </c:pt>
                <c:pt idx="48778">
                  <c:v>3.74</c:v>
                </c:pt>
                <c:pt idx="48779">
                  <c:v>3.74</c:v>
                </c:pt>
                <c:pt idx="48780">
                  <c:v>3.74</c:v>
                </c:pt>
                <c:pt idx="48781">
                  <c:v>3.74</c:v>
                </c:pt>
                <c:pt idx="48782">
                  <c:v>3.74</c:v>
                </c:pt>
                <c:pt idx="48783">
                  <c:v>3.74</c:v>
                </c:pt>
                <c:pt idx="48784">
                  <c:v>3.74</c:v>
                </c:pt>
                <c:pt idx="48785">
                  <c:v>3.74</c:v>
                </c:pt>
                <c:pt idx="48786">
                  <c:v>3.75</c:v>
                </c:pt>
                <c:pt idx="48787">
                  <c:v>3.75</c:v>
                </c:pt>
                <c:pt idx="48788">
                  <c:v>3.75</c:v>
                </c:pt>
                <c:pt idx="48789">
                  <c:v>3.75</c:v>
                </c:pt>
                <c:pt idx="48790">
                  <c:v>3.75</c:v>
                </c:pt>
                <c:pt idx="48791">
                  <c:v>3.75</c:v>
                </c:pt>
                <c:pt idx="48792">
                  <c:v>3.74</c:v>
                </c:pt>
                <c:pt idx="48793">
                  <c:v>3.75</c:v>
                </c:pt>
                <c:pt idx="48794">
                  <c:v>3.75</c:v>
                </c:pt>
                <c:pt idx="48795">
                  <c:v>3.75</c:v>
                </c:pt>
                <c:pt idx="48796">
                  <c:v>3.75</c:v>
                </c:pt>
                <c:pt idx="48797">
                  <c:v>3.75</c:v>
                </c:pt>
                <c:pt idx="48798">
                  <c:v>3.74</c:v>
                </c:pt>
                <c:pt idx="48799">
                  <c:v>3.75</c:v>
                </c:pt>
                <c:pt idx="48800">
                  <c:v>3.75</c:v>
                </c:pt>
                <c:pt idx="48801">
                  <c:v>3.75</c:v>
                </c:pt>
                <c:pt idx="48802">
                  <c:v>3.75</c:v>
                </c:pt>
                <c:pt idx="48803">
                  <c:v>3.75</c:v>
                </c:pt>
                <c:pt idx="48804">
                  <c:v>3.75</c:v>
                </c:pt>
                <c:pt idx="48805">
                  <c:v>3.75</c:v>
                </c:pt>
                <c:pt idx="48806">
                  <c:v>3.75</c:v>
                </c:pt>
                <c:pt idx="48807">
                  <c:v>3.75</c:v>
                </c:pt>
                <c:pt idx="48808">
                  <c:v>3.76</c:v>
                </c:pt>
                <c:pt idx="48809">
                  <c:v>3.75</c:v>
                </c:pt>
                <c:pt idx="48810">
                  <c:v>3.75</c:v>
                </c:pt>
                <c:pt idx="48811">
                  <c:v>3.75</c:v>
                </c:pt>
                <c:pt idx="48812">
                  <c:v>3.75</c:v>
                </c:pt>
                <c:pt idx="48813">
                  <c:v>3.75</c:v>
                </c:pt>
                <c:pt idx="48814">
                  <c:v>3.75</c:v>
                </c:pt>
                <c:pt idx="48815">
                  <c:v>3.75</c:v>
                </c:pt>
                <c:pt idx="48816">
                  <c:v>3.75</c:v>
                </c:pt>
                <c:pt idx="48817">
                  <c:v>3.75</c:v>
                </c:pt>
                <c:pt idx="48818">
                  <c:v>3.75</c:v>
                </c:pt>
                <c:pt idx="48819">
                  <c:v>3.75</c:v>
                </c:pt>
                <c:pt idx="48820">
                  <c:v>3.74</c:v>
                </c:pt>
                <c:pt idx="48821">
                  <c:v>3.74</c:v>
                </c:pt>
                <c:pt idx="48822">
                  <c:v>3.74</c:v>
                </c:pt>
                <c:pt idx="48823">
                  <c:v>3.74</c:v>
                </c:pt>
                <c:pt idx="48824">
                  <c:v>3.74</c:v>
                </c:pt>
                <c:pt idx="48825">
                  <c:v>3.74</c:v>
                </c:pt>
                <c:pt idx="48826">
                  <c:v>3.74</c:v>
                </c:pt>
                <c:pt idx="48827">
                  <c:v>3.74</c:v>
                </c:pt>
                <c:pt idx="48828">
                  <c:v>3.73</c:v>
                </c:pt>
                <c:pt idx="48829">
                  <c:v>3.73</c:v>
                </c:pt>
                <c:pt idx="48830">
                  <c:v>3.73</c:v>
                </c:pt>
                <c:pt idx="48831">
                  <c:v>3.73</c:v>
                </c:pt>
                <c:pt idx="48832">
                  <c:v>3.73</c:v>
                </c:pt>
                <c:pt idx="48833">
                  <c:v>3.73</c:v>
                </c:pt>
                <c:pt idx="48834">
                  <c:v>3.73</c:v>
                </c:pt>
                <c:pt idx="48835">
                  <c:v>3.72</c:v>
                </c:pt>
                <c:pt idx="48836">
                  <c:v>3.72</c:v>
                </c:pt>
                <c:pt idx="48837">
                  <c:v>3.72</c:v>
                </c:pt>
                <c:pt idx="48838">
                  <c:v>3.72</c:v>
                </c:pt>
                <c:pt idx="48839">
                  <c:v>3.72</c:v>
                </c:pt>
                <c:pt idx="48840">
                  <c:v>3.72</c:v>
                </c:pt>
                <c:pt idx="48841">
                  <c:v>3.72</c:v>
                </c:pt>
                <c:pt idx="48842">
                  <c:v>3.72</c:v>
                </c:pt>
                <c:pt idx="48843">
                  <c:v>3.72</c:v>
                </c:pt>
                <c:pt idx="48844">
                  <c:v>3.71</c:v>
                </c:pt>
                <c:pt idx="48845">
                  <c:v>3.72</c:v>
                </c:pt>
                <c:pt idx="48846">
                  <c:v>3.72</c:v>
                </c:pt>
                <c:pt idx="48847">
                  <c:v>3.71</c:v>
                </c:pt>
                <c:pt idx="48848">
                  <c:v>3.71</c:v>
                </c:pt>
                <c:pt idx="48849">
                  <c:v>3.71</c:v>
                </c:pt>
                <c:pt idx="48850">
                  <c:v>3.71</c:v>
                </c:pt>
                <c:pt idx="48851">
                  <c:v>3.7</c:v>
                </c:pt>
                <c:pt idx="48852">
                  <c:v>3.7</c:v>
                </c:pt>
                <c:pt idx="48853">
                  <c:v>3.7</c:v>
                </c:pt>
                <c:pt idx="48854">
                  <c:v>3.7</c:v>
                </c:pt>
                <c:pt idx="48855">
                  <c:v>3.7</c:v>
                </c:pt>
                <c:pt idx="48856">
                  <c:v>3.7</c:v>
                </c:pt>
                <c:pt idx="48857">
                  <c:v>3.7</c:v>
                </c:pt>
                <c:pt idx="48858">
                  <c:v>3.69</c:v>
                </c:pt>
                <c:pt idx="48859">
                  <c:v>3.69</c:v>
                </c:pt>
                <c:pt idx="48860">
                  <c:v>3.69</c:v>
                </c:pt>
                <c:pt idx="48861">
                  <c:v>3.69</c:v>
                </c:pt>
                <c:pt idx="48862">
                  <c:v>3.69</c:v>
                </c:pt>
                <c:pt idx="48863">
                  <c:v>3.68</c:v>
                </c:pt>
                <c:pt idx="48864">
                  <c:v>3.68</c:v>
                </c:pt>
                <c:pt idx="48865">
                  <c:v>3.68</c:v>
                </c:pt>
                <c:pt idx="48866">
                  <c:v>3.68</c:v>
                </c:pt>
                <c:pt idx="48867">
                  <c:v>3.68</c:v>
                </c:pt>
                <c:pt idx="48868">
                  <c:v>3.68</c:v>
                </c:pt>
                <c:pt idx="48869">
                  <c:v>3.68</c:v>
                </c:pt>
                <c:pt idx="48870">
                  <c:v>3.68</c:v>
                </c:pt>
                <c:pt idx="48871">
                  <c:v>3.67</c:v>
                </c:pt>
                <c:pt idx="48872">
                  <c:v>3.67</c:v>
                </c:pt>
                <c:pt idx="48873">
                  <c:v>3.67</c:v>
                </c:pt>
                <c:pt idx="48874">
                  <c:v>3.67</c:v>
                </c:pt>
                <c:pt idx="48875">
                  <c:v>3.67</c:v>
                </c:pt>
                <c:pt idx="48876">
                  <c:v>3.67</c:v>
                </c:pt>
                <c:pt idx="48877">
                  <c:v>3.67</c:v>
                </c:pt>
                <c:pt idx="48878">
                  <c:v>3.66</c:v>
                </c:pt>
                <c:pt idx="48879">
                  <c:v>3.66</c:v>
                </c:pt>
                <c:pt idx="48880">
                  <c:v>3.67</c:v>
                </c:pt>
                <c:pt idx="48881">
                  <c:v>3.66</c:v>
                </c:pt>
                <c:pt idx="48882">
                  <c:v>3.66</c:v>
                </c:pt>
                <c:pt idx="48883">
                  <c:v>3.66</c:v>
                </c:pt>
                <c:pt idx="48884">
                  <c:v>3.66</c:v>
                </c:pt>
                <c:pt idx="48885">
                  <c:v>3.65</c:v>
                </c:pt>
                <c:pt idx="48886">
                  <c:v>3.65</c:v>
                </c:pt>
                <c:pt idx="48887">
                  <c:v>3.65</c:v>
                </c:pt>
                <c:pt idx="48888">
                  <c:v>3.65</c:v>
                </c:pt>
                <c:pt idx="48889">
                  <c:v>3.65</c:v>
                </c:pt>
                <c:pt idx="48890">
                  <c:v>3.65</c:v>
                </c:pt>
                <c:pt idx="48891">
                  <c:v>3.65</c:v>
                </c:pt>
                <c:pt idx="48892">
                  <c:v>3.65</c:v>
                </c:pt>
                <c:pt idx="48893">
                  <c:v>3.65</c:v>
                </c:pt>
                <c:pt idx="48894">
                  <c:v>3.65</c:v>
                </c:pt>
                <c:pt idx="48895">
                  <c:v>3.65</c:v>
                </c:pt>
                <c:pt idx="48896">
                  <c:v>3.65</c:v>
                </c:pt>
                <c:pt idx="48897">
                  <c:v>3.65</c:v>
                </c:pt>
                <c:pt idx="48898">
                  <c:v>3.65</c:v>
                </c:pt>
                <c:pt idx="48899">
                  <c:v>3.64</c:v>
                </c:pt>
                <c:pt idx="48900">
                  <c:v>3.64</c:v>
                </c:pt>
                <c:pt idx="48901">
                  <c:v>3.64</c:v>
                </c:pt>
                <c:pt idx="48902">
                  <c:v>3.64</c:v>
                </c:pt>
                <c:pt idx="48903">
                  <c:v>3.64</c:v>
                </c:pt>
                <c:pt idx="48904">
                  <c:v>3.64</c:v>
                </c:pt>
                <c:pt idx="48905">
                  <c:v>3.64</c:v>
                </c:pt>
                <c:pt idx="48906">
                  <c:v>3.64</c:v>
                </c:pt>
                <c:pt idx="48907">
                  <c:v>3.64</c:v>
                </c:pt>
                <c:pt idx="48908">
                  <c:v>3.64</c:v>
                </c:pt>
                <c:pt idx="48909">
                  <c:v>3.64</c:v>
                </c:pt>
                <c:pt idx="48910">
                  <c:v>3.64</c:v>
                </c:pt>
                <c:pt idx="48911">
                  <c:v>3.64</c:v>
                </c:pt>
                <c:pt idx="48912">
                  <c:v>3.63</c:v>
                </c:pt>
                <c:pt idx="48913">
                  <c:v>3.63</c:v>
                </c:pt>
                <c:pt idx="48914">
                  <c:v>3.64</c:v>
                </c:pt>
                <c:pt idx="48915">
                  <c:v>3.64</c:v>
                </c:pt>
                <c:pt idx="48916">
                  <c:v>3.64</c:v>
                </c:pt>
                <c:pt idx="48917">
                  <c:v>3.63</c:v>
                </c:pt>
                <c:pt idx="48918">
                  <c:v>3.63</c:v>
                </c:pt>
                <c:pt idx="48919">
                  <c:v>3.63</c:v>
                </c:pt>
                <c:pt idx="48920">
                  <c:v>3.63</c:v>
                </c:pt>
                <c:pt idx="48921">
                  <c:v>3.64</c:v>
                </c:pt>
                <c:pt idx="48922">
                  <c:v>3.63</c:v>
                </c:pt>
                <c:pt idx="48923">
                  <c:v>3.63</c:v>
                </c:pt>
                <c:pt idx="48924">
                  <c:v>3.63</c:v>
                </c:pt>
                <c:pt idx="48925">
                  <c:v>3.63</c:v>
                </c:pt>
                <c:pt idx="48926">
                  <c:v>3.63</c:v>
                </c:pt>
                <c:pt idx="48927">
                  <c:v>3.63</c:v>
                </c:pt>
                <c:pt idx="48928">
                  <c:v>3.64</c:v>
                </c:pt>
                <c:pt idx="48929">
                  <c:v>3.64</c:v>
                </c:pt>
                <c:pt idx="48930">
                  <c:v>3.64</c:v>
                </c:pt>
                <c:pt idx="48931">
                  <c:v>3.64</c:v>
                </c:pt>
                <c:pt idx="48932">
                  <c:v>3.64</c:v>
                </c:pt>
                <c:pt idx="48933">
                  <c:v>3.65</c:v>
                </c:pt>
                <c:pt idx="48934">
                  <c:v>3.66</c:v>
                </c:pt>
                <c:pt idx="48935">
                  <c:v>3.66</c:v>
                </c:pt>
                <c:pt idx="48936">
                  <c:v>3.66</c:v>
                </c:pt>
                <c:pt idx="48937">
                  <c:v>3.65</c:v>
                </c:pt>
                <c:pt idx="48938">
                  <c:v>3.66</c:v>
                </c:pt>
                <c:pt idx="48939">
                  <c:v>3.66</c:v>
                </c:pt>
                <c:pt idx="48940">
                  <c:v>3.66</c:v>
                </c:pt>
                <c:pt idx="48941">
                  <c:v>3.66</c:v>
                </c:pt>
                <c:pt idx="48942">
                  <c:v>3.66</c:v>
                </c:pt>
                <c:pt idx="48943">
                  <c:v>3.66</c:v>
                </c:pt>
                <c:pt idx="48944">
                  <c:v>3.67</c:v>
                </c:pt>
                <c:pt idx="48945">
                  <c:v>3.67</c:v>
                </c:pt>
                <c:pt idx="48946">
                  <c:v>3.67</c:v>
                </c:pt>
                <c:pt idx="48947">
                  <c:v>3.67</c:v>
                </c:pt>
                <c:pt idx="48948">
                  <c:v>3.67</c:v>
                </c:pt>
                <c:pt idx="48949">
                  <c:v>3.68</c:v>
                </c:pt>
                <c:pt idx="48950">
                  <c:v>3.68</c:v>
                </c:pt>
                <c:pt idx="48951">
                  <c:v>3.69</c:v>
                </c:pt>
                <c:pt idx="48952">
                  <c:v>3.69</c:v>
                </c:pt>
                <c:pt idx="48953">
                  <c:v>3.7</c:v>
                </c:pt>
                <c:pt idx="48954">
                  <c:v>3.7</c:v>
                </c:pt>
                <c:pt idx="48955">
                  <c:v>3.71</c:v>
                </c:pt>
                <c:pt idx="48956">
                  <c:v>3.71</c:v>
                </c:pt>
                <c:pt idx="48957">
                  <c:v>3.71</c:v>
                </c:pt>
                <c:pt idx="48958">
                  <c:v>3.71</c:v>
                </c:pt>
                <c:pt idx="48959">
                  <c:v>3.73</c:v>
                </c:pt>
                <c:pt idx="48960">
                  <c:v>3.74</c:v>
                </c:pt>
                <c:pt idx="48961">
                  <c:v>3.74</c:v>
                </c:pt>
                <c:pt idx="48962">
                  <c:v>3.74</c:v>
                </c:pt>
                <c:pt idx="48963">
                  <c:v>3.75</c:v>
                </c:pt>
                <c:pt idx="48964">
                  <c:v>3.76</c:v>
                </c:pt>
                <c:pt idx="48965">
                  <c:v>3.76</c:v>
                </c:pt>
                <c:pt idx="48966">
                  <c:v>3.77</c:v>
                </c:pt>
                <c:pt idx="48967">
                  <c:v>3.78</c:v>
                </c:pt>
                <c:pt idx="48968">
                  <c:v>3.79</c:v>
                </c:pt>
                <c:pt idx="48969">
                  <c:v>3.79</c:v>
                </c:pt>
                <c:pt idx="48970">
                  <c:v>3.8</c:v>
                </c:pt>
                <c:pt idx="48971">
                  <c:v>3.8</c:v>
                </c:pt>
                <c:pt idx="48972">
                  <c:v>3.81</c:v>
                </c:pt>
                <c:pt idx="48973">
                  <c:v>3.81</c:v>
                </c:pt>
                <c:pt idx="48974">
                  <c:v>3.82</c:v>
                </c:pt>
                <c:pt idx="48975">
                  <c:v>3.83</c:v>
                </c:pt>
                <c:pt idx="48976">
                  <c:v>3.83</c:v>
                </c:pt>
                <c:pt idx="48977">
                  <c:v>3.84</c:v>
                </c:pt>
                <c:pt idx="48978">
                  <c:v>3.85</c:v>
                </c:pt>
                <c:pt idx="48979">
                  <c:v>3.86</c:v>
                </c:pt>
                <c:pt idx="48980">
                  <c:v>3.86</c:v>
                </c:pt>
                <c:pt idx="48981">
                  <c:v>3.87</c:v>
                </c:pt>
                <c:pt idx="48982">
                  <c:v>3.87</c:v>
                </c:pt>
                <c:pt idx="48983">
                  <c:v>3.88</c:v>
                </c:pt>
                <c:pt idx="48984">
                  <c:v>3.89</c:v>
                </c:pt>
                <c:pt idx="48985">
                  <c:v>3.9</c:v>
                </c:pt>
                <c:pt idx="48986">
                  <c:v>3.9</c:v>
                </c:pt>
                <c:pt idx="48987">
                  <c:v>3.91</c:v>
                </c:pt>
                <c:pt idx="48988">
                  <c:v>3.92</c:v>
                </c:pt>
                <c:pt idx="48989">
                  <c:v>3.92</c:v>
                </c:pt>
                <c:pt idx="48990">
                  <c:v>3.93</c:v>
                </c:pt>
                <c:pt idx="48991">
                  <c:v>3.94</c:v>
                </c:pt>
                <c:pt idx="48992">
                  <c:v>3.94</c:v>
                </c:pt>
                <c:pt idx="48993">
                  <c:v>3.95</c:v>
                </c:pt>
                <c:pt idx="48994">
                  <c:v>3.95</c:v>
                </c:pt>
                <c:pt idx="48995">
                  <c:v>3.96</c:v>
                </c:pt>
                <c:pt idx="48996">
                  <c:v>3.96</c:v>
                </c:pt>
                <c:pt idx="48997">
                  <c:v>3.97</c:v>
                </c:pt>
                <c:pt idx="48998">
                  <c:v>3.97</c:v>
                </c:pt>
                <c:pt idx="48999">
                  <c:v>3.98</c:v>
                </c:pt>
                <c:pt idx="49000">
                  <c:v>3.98</c:v>
                </c:pt>
                <c:pt idx="49001">
                  <c:v>3.97</c:v>
                </c:pt>
                <c:pt idx="49002">
                  <c:v>3.97</c:v>
                </c:pt>
                <c:pt idx="49003">
                  <c:v>4</c:v>
                </c:pt>
                <c:pt idx="49004">
                  <c:v>4</c:v>
                </c:pt>
                <c:pt idx="49005">
                  <c:v>4.01</c:v>
                </c:pt>
                <c:pt idx="49006">
                  <c:v>4.0199999999999996</c:v>
                </c:pt>
                <c:pt idx="49007">
                  <c:v>4.0199999999999996</c:v>
                </c:pt>
                <c:pt idx="49008">
                  <c:v>4.03</c:v>
                </c:pt>
                <c:pt idx="49009">
                  <c:v>4.03</c:v>
                </c:pt>
                <c:pt idx="49010">
                  <c:v>4.03</c:v>
                </c:pt>
                <c:pt idx="49011">
                  <c:v>4.04</c:v>
                </c:pt>
                <c:pt idx="49012">
                  <c:v>4.04</c:v>
                </c:pt>
                <c:pt idx="49013">
                  <c:v>4.05</c:v>
                </c:pt>
                <c:pt idx="49014">
                  <c:v>4.05</c:v>
                </c:pt>
                <c:pt idx="49015">
                  <c:v>4.0599999999999996</c:v>
                </c:pt>
                <c:pt idx="49016">
                  <c:v>4.07</c:v>
                </c:pt>
                <c:pt idx="49017">
                  <c:v>4.08</c:v>
                </c:pt>
                <c:pt idx="49018">
                  <c:v>4.09</c:v>
                </c:pt>
                <c:pt idx="49019">
                  <c:v>4.0999999999999996</c:v>
                </c:pt>
                <c:pt idx="49020">
                  <c:v>4.0999999999999996</c:v>
                </c:pt>
                <c:pt idx="49021">
                  <c:v>4.1100000000000003</c:v>
                </c:pt>
                <c:pt idx="49022">
                  <c:v>4.1100000000000003</c:v>
                </c:pt>
                <c:pt idx="49023">
                  <c:v>4.12</c:v>
                </c:pt>
                <c:pt idx="49024">
                  <c:v>4.12</c:v>
                </c:pt>
                <c:pt idx="49025">
                  <c:v>4.12</c:v>
                </c:pt>
                <c:pt idx="49026">
                  <c:v>4.1399999999999997</c:v>
                </c:pt>
                <c:pt idx="49027">
                  <c:v>4.1399999999999997</c:v>
                </c:pt>
                <c:pt idx="49028">
                  <c:v>4.1500000000000004</c:v>
                </c:pt>
                <c:pt idx="49029">
                  <c:v>4.1500000000000004</c:v>
                </c:pt>
                <c:pt idx="49030">
                  <c:v>4.1500000000000004</c:v>
                </c:pt>
                <c:pt idx="49031">
                  <c:v>4.16</c:v>
                </c:pt>
                <c:pt idx="49032">
                  <c:v>4.16</c:v>
                </c:pt>
                <c:pt idx="49033">
                  <c:v>4.17</c:v>
                </c:pt>
                <c:pt idx="49034">
                  <c:v>4.17</c:v>
                </c:pt>
                <c:pt idx="49035">
                  <c:v>4.18</c:v>
                </c:pt>
                <c:pt idx="49036">
                  <c:v>4.18</c:v>
                </c:pt>
                <c:pt idx="49037">
                  <c:v>4.1900000000000004</c:v>
                </c:pt>
                <c:pt idx="49038">
                  <c:v>4.1900000000000004</c:v>
                </c:pt>
                <c:pt idx="49039">
                  <c:v>4.2</c:v>
                </c:pt>
                <c:pt idx="49040">
                  <c:v>4.2</c:v>
                </c:pt>
                <c:pt idx="49041">
                  <c:v>4.21</c:v>
                </c:pt>
                <c:pt idx="49042">
                  <c:v>4.21</c:v>
                </c:pt>
                <c:pt idx="49043">
                  <c:v>4.22</c:v>
                </c:pt>
                <c:pt idx="49044">
                  <c:v>4.22</c:v>
                </c:pt>
                <c:pt idx="49045">
                  <c:v>4.2300000000000004</c:v>
                </c:pt>
                <c:pt idx="49046">
                  <c:v>4.24</c:v>
                </c:pt>
                <c:pt idx="49047">
                  <c:v>4.24</c:v>
                </c:pt>
                <c:pt idx="49048">
                  <c:v>4.25</c:v>
                </c:pt>
                <c:pt idx="49049">
                  <c:v>4.25</c:v>
                </c:pt>
                <c:pt idx="49050">
                  <c:v>4.26</c:v>
                </c:pt>
                <c:pt idx="49051">
                  <c:v>4.26</c:v>
                </c:pt>
                <c:pt idx="49052">
                  <c:v>4.2699999999999996</c:v>
                </c:pt>
                <c:pt idx="49053">
                  <c:v>4.28</c:v>
                </c:pt>
                <c:pt idx="49054">
                  <c:v>4.29</c:v>
                </c:pt>
                <c:pt idx="49055">
                  <c:v>4.29</c:v>
                </c:pt>
                <c:pt idx="49056">
                  <c:v>4.29</c:v>
                </c:pt>
                <c:pt idx="49057">
                  <c:v>4.3</c:v>
                </c:pt>
                <c:pt idx="49058">
                  <c:v>4.3099999999999996</c:v>
                </c:pt>
                <c:pt idx="49059">
                  <c:v>4.3099999999999996</c:v>
                </c:pt>
                <c:pt idx="49060">
                  <c:v>4.32</c:v>
                </c:pt>
                <c:pt idx="49061">
                  <c:v>4.32</c:v>
                </c:pt>
                <c:pt idx="49062">
                  <c:v>4.33</c:v>
                </c:pt>
                <c:pt idx="49063">
                  <c:v>4.34</c:v>
                </c:pt>
                <c:pt idx="49064">
                  <c:v>4.3499999999999996</c:v>
                </c:pt>
                <c:pt idx="49065">
                  <c:v>4.3600000000000003</c:v>
                </c:pt>
                <c:pt idx="49066">
                  <c:v>4.3600000000000003</c:v>
                </c:pt>
                <c:pt idx="49067">
                  <c:v>4.37</c:v>
                </c:pt>
                <c:pt idx="49068">
                  <c:v>4.38</c:v>
                </c:pt>
                <c:pt idx="49069">
                  <c:v>4.38</c:v>
                </c:pt>
                <c:pt idx="49070">
                  <c:v>4.3899999999999997</c:v>
                </c:pt>
                <c:pt idx="49071">
                  <c:v>4.4000000000000004</c:v>
                </c:pt>
                <c:pt idx="49072">
                  <c:v>4.4000000000000004</c:v>
                </c:pt>
                <c:pt idx="49073">
                  <c:v>4.41</c:v>
                </c:pt>
                <c:pt idx="49074">
                  <c:v>4.42</c:v>
                </c:pt>
                <c:pt idx="49075">
                  <c:v>4.42</c:v>
                </c:pt>
                <c:pt idx="49076">
                  <c:v>4.43</c:v>
                </c:pt>
                <c:pt idx="49077">
                  <c:v>4.4400000000000004</c:v>
                </c:pt>
                <c:pt idx="49078">
                  <c:v>4.45</c:v>
                </c:pt>
                <c:pt idx="49079">
                  <c:v>4.45</c:v>
                </c:pt>
                <c:pt idx="49080">
                  <c:v>4.47</c:v>
                </c:pt>
                <c:pt idx="49081">
                  <c:v>4.47</c:v>
                </c:pt>
                <c:pt idx="49082">
                  <c:v>4.4800000000000004</c:v>
                </c:pt>
                <c:pt idx="49083">
                  <c:v>4.49</c:v>
                </c:pt>
                <c:pt idx="49084">
                  <c:v>4.49</c:v>
                </c:pt>
                <c:pt idx="49085">
                  <c:v>4.51</c:v>
                </c:pt>
                <c:pt idx="49086">
                  <c:v>4.51</c:v>
                </c:pt>
                <c:pt idx="49087">
                  <c:v>4.51</c:v>
                </c:pt>
                <c:pt idx="49088">
                  <c:v>4.5199999999999996</c:v>
                </c:pt>
                <c:pt idx="49089">
                  <c:v>4.53</c:v>
                </c:pt>
                <c:pt idx="49090">
                  <c:v>4.5599999999999996</c:v>
                </c:pt>
                <c:pt idx="49091">
                  <c:v>4.57</c:v>
                </c:pt>
                <c:pt idx="49092">
                  <c:v>4.58</c:v>
                </c:pt>
                <c:pt idx="49093">
                  <c:v>4.59</c:v>
                </c:pt>
                <c:pt idx="49094">
                  <c:v>4.5999999999999996</c:v>
                </c:pt>
                <c:pt idx="49095">
                  <c:v>4.6100000000000003</c:v>
                </c:pt>
                <c:pt idx="49096">
                  <c:v>4.62</c:v>
                </c:pt>
                <c:pt idx="49097">
                  <c:v>4.63</c:v>
                </c:pt>
                <c:pt idx="49098">
                  <c:v>4.6399999999999997</c:v>
                </c:pt>
                <c:pt idx="49099">
                  <c:v>4.6500000000000004</c:v>
                </c:pt>
                <c:pt idx="49100">
                  <c:v>4.66</c:v>
                </c:pt>
                <c:pt idx="49101">
                  <c:v>4.66</c:v>
                </c:pt>
                <c:pt idx="49102">
                  <c:v>4.67</c:v>
                </c:pt>
                <c:pt idx="49103">
                  <c:v>4.67</c:v>
                </c:pt>
                <c:pt idx="49104">
                  <c:v>4.68</c:v>
                </c:pt>
                <c:pt idx="49105">
                  <c:v>4.68</c:v>
                </c:pt>
                <c:pt idx="49106">
                  <c:v>4.6900000000000004</c:v>
                </c:pt>
                <c:pt idx="49107">
                  <c:v>4.6900000000000004</c:v>
                </c:pt>
                <c:pt idx="49108">
                  <c:v>4.7</c:v>
                </c:pt>
                <c:pt idx="49109">
                  <c:v>4.7</c:v>
                </c:pt>
                <c:pt idx="49110">
                  <c:v>4.71</c:v>
                </c:pt>
                <c:pt idx="49111">
                  <c:v>4.71</c:v>
                </c:pt>
                <c:pt idx="49112">
                  <c:v>4.7300000000000004</c:v>
                </c:pt>
                <c:pt idx="49113">
                  <c:v>4.7300000000000004</c:v>
                </c:pt>
                <c:pt idx="49114">
                  <c:v>4.74</c:v>
                </c:pt>
                <c:pt idx="49115">
                  <c:v>4.74</c:v>
                </c:pt>
                <c:pt idx="49116">
                  <c:v>4.74</c:v>
                </c:pt>
                <c:pt idx="49117">
                  <c:v>4.74</c:v>
                </c:pt>
                <c:pt idx="49118">
                  <c:v>4.75</c:v>
                </c:pt>
                <c:pt idx="49119">
                  <c:v>4.75</c:v>
                </c:pt>
                <c:pt idx="49120">
                  <c:v>4.75</c:v>
                </c:pt>
                <c:pt idx="49121">
                  <c:v>4.76</c:v>
                </c:pt>
                <c:pt idx="49122">
                  <c:v>4.76</c:v>
                </c:pt>
                <c:pt idx="49123">
                  <c:v>4.76</c:v>
                </c:pt>
                <c:pt idx="49124">
                  <c:v>4.76</c:v>
                </c:pt>
                <c:pt idx="49125">
                  <c:v>4.7699999999999996</c:v>
                </c:pt>
                <c:pt idx="49126">
                  <c:v>4.78</c:v>
                </c:pt>
                <c:pt idx="49127">
                  <c:v>4.78</c:v>
                </c:pt>
                <c:pt idx="49128">
                  <c:v>4.78</c:v>
                </c:pt>
                <c:pt idx="49129">
                  <c:v>4.78</c:v>
                </c:pt>
                <c:pt idx="49130">
                  <c:v>4.78</c:v>
                </c:pt>
                <c:pt idx="49131">
                  <c:v>4.79</c:v>
                </c:pt>
                <c:pt idx="49132">
                  <c:v>4.79</c:v>
                </c:pt>
                <c:pt idx="49133">
                  <c:v>4.8</c:v>
                </c:pt>
                <c:pt idx="49134">
                  <c:v>4.8</c:v>
                </c:pt>
                <c:pt idx="49135">
                  <c:v>4.8</c:v>
                </c:pt>
                <c:pt idx="49136">
                  <c:v>4.8099999999999996</c:v>
                </c:pt>
                <c:pt idx="49137">
                  <c:v>4.8099999999999996</c:v>
                </c:pt>
                <c:pt idx="49138">
                  <c:v>4.82</c:v>
                </c:pt>
                <c:pt idx="49139">
                  <c:v>4.82</c:v>
                </c:pt>
                <c:pt idx="49140">
                  <c:v>4.82</c:v>
                </c:pt>
                <c:pt idx="49141">
                  <c:v>4.82</c:v>
                </c:pt>
                <c:pt idx="49142">
                  <c:v>4.83</c:v>
                </c:pt>
                <c:pt idx="49143">
                  <c:v>4.84</c:v>
                </c:pt>
                <c:pt idx="49144">
                  <c:v>4.84</c:v>
                </c:pt>
                <c:pt idx="49145">
                  <c:v>4.84</c:v>
                </c:pt>
                <c:pt idx="49146">
                  <c:v>4.8499999999999996</c:v>
                </c:pt>
                <c:pt idx="49147">
                  <c:v>4.8499999999999996</c:v>
                </c:pt>
                <c:pt idx="49148">
                  <c:v>4.8499999999999996</c:v>
                </c:pt>
                <c:pt idx="49149">
                  <c:v>4.8600000000000003</c:v>
                </c:pt>
                <c:pt idx="49150">
                  <c:v>4.8600000000000003</c:v>
                </c:pt>
                <c:pt idx="49151">
                  <c:v>4.87</c:v>
                </c:pt>
                <c:pt idx="49152">
                  <c:v>4.87</c:v>
                </c:pt>
                <c:pt idx="49153">
                  <c:v>4.87</c:v>
                </c:pt>
                <c:pt idx="49154">
                  <c:v>4.88</c:v>
                </c:pt>
                <c:pt idx="49155">
                  <c:v>4.88</c:v>
                </c:pt>
                <c:pt idx="49156">
                  <c:v>4.88</c:v>
                </c:pt>
                <c:pt idx="49157">
                  <c:v>4.88</c:v>
                </c:pt>
                <c:pt idx="49158">
                  <c:v>4.8899999999999997</c:v>
                </c:pt>
                <c:pt idx="49159">
                  <c:v>4.8899999999999997</c:v>
                </c:pt>
                <c:pt idx="49160">
                  <c:v>4.8899999999999997</c:v>
                </c:pt>
                <c:pt idx="49161">
                  <c:v>4.8899999999999997</c:v>
                </c:pt>
                <c:pt idx="49162">
                  <c:v>4.9000000000000004</c:v>
                </c:pt>
                <c:pt idx="49163">
                  <c:v>4.9000000000000004</c:v>
                </c:pt>
                <c:pt idx="49164">
                  <c:v>4.91</c:v>
                </c:pt>
                <c:pt idx="49165">
                  <c:v>4.91</c:v>
                </c:pt>
                <c:pt idx="49166">
                  <c:v>4.91</c:v>
                </c:pt>
                <c:pt idx="49167">
                  <c:v>4.92</c:v>
                </c:pt>
                <c:pt idx="49168">
                  <c:v>4.92</c:v>
                </c:pt>
                <c:pt idx="49169">
                  <c:v>4.93</c:v>
                </c:pt>
                <c:pt idx="49170">
                  <c:v>4.96</c:v>
                </c:pt>
                <c:pt idx="49171">
                  <c:v>4.9800000000000004</c:v>
                </c:pt>
                <c:pt idx="49172">
                  <c:v>4.9800000000000004</c:v>
                </c:pt>
                <c:pt idx="49173">
                  <c:v>4.9800000000000004</c:v>
                </c:pt>
                <c:pt idx="49174">
                  <c:v>4.99</c:v>
                </c:pt>
                <c:pt idx="49175">
                  <c:v>5</c:v>
                </c:pt>
                <c:pt idx="49176">
                  <c:v>5.01</c:v>
                </c:pt>
                <c:pt idx="49177">
                  <c:v>5.0199999999999996</c:v>
                </c:pt>
                <c:pt idx="49178">
                  <c:v>5.0199999999999996</c:v>
                </c:pt>
                <c:pt idx="49179">
                  <c:v>5.0199999999999996</c:v>
                </c:pt>
                <c:pt idx="49180">
                  <c:v>5.01</c:v>
                </c:pt>
                <c:pt idx="49181">
                  <c:v>5.05</c:v>
                </c:pt>
                <c:pt idx="49182">
                  <c:v>5.05</c:v>
                </c:pt>
                <c:pt idx="49183">
                  <c:v>5.05</c:v>
                </c:pt>
                <c:pt idx="49184">
                  <c:v>5.05</c:v>
                </c:pt>
                <c:pt idx="49185">
                  <c:v>5.0599999999999996</c:v>
                </c:pt>
                <c:pt idx="49186">
                  <c:v>5.0599999999999996</c:v>
                </c:pt>
                <c:pt idx="49187">
                  <c:v>5.0599999999999996</c:v>
                </c:pt>
                <c:pt idx="49188">
                  <c:v>5.07</c:v>
                </c:pt>
                <c:pt idx="49189">
                  <c:v>5.08</c:v>
                </c:pt>
                <c:pt idx="49190">
                  <c:v>5.08</c:v>
                </c:pt>
                <c:pt idx="49191">
                  <c:v>5.08</c:v>
                </c:pt>
                <c:pt idx="49192">
                  <c:v>5.09</c:v>
                </c:pt>
                <c:pt idx="49193">
                  <c:v>5.09</c:v>
                </c:pt>
                <c:pt idx="49194">
                  <c:v>5.0999999999999996</c:v>
                </c:pt>
                <c:pt idx="49195">
                  <c:v>5.0999999999999996</c:v>
                </c:pt>
                <c:pt idx="49196">
                  <c:v>5.0999999999999996</c:v>
                </c:pt>
                <c:pt idx="49197">
                  <c:v>5.1100000000000003</c:v>
                </c:pt>
                <c:pt idx="49198">
                  <c:v>5.1100000000000003</c:v>
                </c:pt>
                <c:pt idx="49199">
                  <c:v>5.12</c:v>
                </c:pt>
                <c:pt idx="49200">
                  <c:v>5.12</c:v>
                </c:pt>
                <c:pt idx="49201">
                  <c:v>5.13</c:v>
                </c:pt>
                <c:pt idx="49202">
                  <c:v>5.13</c:v>
                </c:pt>
                <c:pt idx="49203">
                  <c:v>5.13</c:v>
                </c:pt>
                <c:pt idx="49204">
                  <c:v>5.13</c:v>
                </c:pt>
                <c:pt idx="49205">
                  <c:v>5.13</c:v>
                </c:pt>
                <c:pt idx="49206">
                  <c:v>5.14</c:v>
                </c:pt>
                <c:pt idx="49207">
                  <c:v>5.14</c:v>
                </c:pt>
                <c:pt idx="49208">
                  <c:v>5.15</c:v>
                </c:pt>
                <c:pt idx="49209">
                  <c:v>5.16</c:v>
                </c:pt>
                <c:pt idx="49210">
                  <c:v>5.16</c:v>
                </c:pt>
                <c:pt idx="49211">
                  <c:v>5.16</c:v>
                </c:pt>
                <c:pt idx="49212">
                  <c:v>5.17</c:v>
                </c:pt>
                <c:pt idx="49213">
                  <c:v>5.17</c:v>
                </c:pt>
                <c:pt idx="49214">
                  <c:v>5.18</c:v>
                </c:pt>
                <c:pt idx="49215">
                  <c:v>5.18</c:v>
                </c:pt>
                <c:pt idx="49216">
                  <c:v>5.18</c:v>
                </c:pt>
                <c:pt idx="49217">
                  <c:v>5.19</c:v>
                </c:pt>
                <c:pt idx="49218">
                  <c:v>5.19</c:v>
                </c:pt>
                <c:pt idx="49219">
                  <c:v>5.19</c:v>
                </c:pt>
                <c:pt idx="49220">
                  <c:v>5.2</c:v>
                </c:pt>
                <c:pt idx="49221">
                  <c:v>5.2</c:v>
                </c:pt>
                <c:pt idx="49222">
                  <c:v>5.21</c:v>
                </c:pt>
                <c:pt idx="49223">
                  <c:v>5.21</c:v>
                </c:pt>
                <c:pt idx="49224">
                  <c:v>5.21</c:v>
                </c:pt>
                <c:pt idx="49225">
                  <c:v>5.21</c:v>
                </c:pt>
                <c:pt idx="49226">
                  <c:v>5.21</c:v>
                </c:pt>
                <c:pt idx="49227">
                  <c:v>5.22</c:v>
                </c:pt>
                <c:pt idx="49228">
                  <c:v>5.22</c:v>
                </c:pt>
                <c:pt idx="49229">
                  <c:v>5.22</c:v>
                </c:pt>
                <c:pt idx="49230">
                  <c:v>5.23</c:v>
                </c:pt>
                <c:pt idx="49231">
                  <c:v>5.24</c:v>
                </c:pt>
                <c:pt idx="49232">
                  <c:v>5.24</c:v>
                </c:pt>
                <c:pt idx="49233">
                  <c:v>5.25</c:v>
                </c:pt>
                <c:pt idx="49234">
                  <c:v>5.26</c:v>
                </c:pt>
                <c:pt idx="49235">
                  <c:v>5.28</c:v>
                </c:pt>
                <c:pt idx="49236">
                  <c:v>5.28</c:v>
                </c:pt>
                <c:pt idx="49237">
                  <c:v>5.28</c:v>
                </c:pt>
                <c:pt idx="49238">
                  <c:v>5.28</c:v>
                </c:pt>
                <c:pt idx="49239">
                  <c:v>5.28</c:v>
                </c:pt>
                <c:pt idx="49240">
                  <c:v>5.28</c:v>
                </c:pt>
                <c:pt idx="49241">
                  <c:v>5.29</c:v>
                </c:pt>
                <c:pt idx="49242">
                  <c:v>5.3</c:v>
                </c:pt>
                <c:pt idx="49243">
                  <c:v>5.3</c:v>
                </c:pt>
                <c:pt idx="49244">
                  <c:v>5.3</c:v>
                </c:pt>
                <c:pt idx="49245">
                  <c:v>5.3</c:v>
                </c:pt>
                <c:pt idx="49246">
                  <c:v>5.31</c:v>
                </c:pt>
                <c:pt idx="49247">
                  <c:v>5.31</c:v>
                </c:pt>
                <c:pt idx="49248">
                  <c:v>5.31</c:v>
                </c:pt>
                <c:pt idx="49249">
                  <c:v>5.31</c:v>
                </c:pt>
                <c:pt idx="49250">
                  <c:v>5.31</c:v>
                </c:pt>
                <c:pt idx="49251">
                  <c:v>5.31</c:v>
                </c:pt>
                <c:pt idx="49252">
                  <c:v>5.32</c:v>
                </c:pt>
                <c:pt idx="49253">
                  <c:v>5.32</c:v>
                </c:pt>
                <c:pt idx="49254">
                  <c:v>5.33</c:v>
                </c:pt>
                <c:pt idx="49255">
                  <c:v>5.33</c:v>
                </c:pt>
                <c:pt idx="49256">
                  <c:v>5.33</c:v>
                </c:pt>
                <c:pt idx="49257">
                  <c:v>5.34</c:v>
                </c:pt>
                <c:pt idx="49258">
                  <c:v>5.34</c:v>
                </c:pt>
                <c:pt idx="49259">
                  <c:v>5.35</c:v>
                </c:pt>
                <c:pt idx="49260">
                  <c:v>5.35</c:v>
                </c:pt>
                <c:pt idx="49261">
                  <c:v>5.35</c:v>
                </c:pt>
                <c:pt idx="49262">
                  <c:v>5.35</c:v>
                </c:pt>
                <c:pt idx="49263">
                  <c:v>5.35</c:v>
                </c:pt>
                <c:pt idx="49264">
                  <c:v>5.36</c:v>
                </c:pt>
                <c:pt idx="49265">
                  <c:v>5.36</c:v>
                </c:pt>
                <c:pt idx="49266">
                  <c:v>5.36</c:v>
                </c:pt>
                <c:pt idx="49267">
                  <c:v>5.37</c:v>
                </c:pt>
                <c:pt idx="49268">
                  <c:v>5.37</c:v>
                </c:pt>
                <c:pt idx="49269">
                  <c:v>5.37</c:v>
                </c:pt>
                <c:pt idx="49270">
                  <c:v>5.37</c:v>
                </c:pt>
                <c:pt idx="49271">
                  <c:v>5.38</c:v>
                </c:pt>
                <c:pt idx="49272">
                  <c:v>5.39</c:v>
                </c:pt>
                <c:pt idx="49273">
                  <c:v>5.39</c:v>
                </c:pt>
                <c:pt idx="49274">
                  <c:v>5.39</c:v>
                </c:pt>
                <c:pt idx="49275">
                  <c:v>5.4</c:v>
                </c:pt>
                <c:pt idx="49276">
                  <c:v>5.4</c:v>
                </c:pt>
                <c:pt idx="49277">
                  <c:v>5.4</c:v>
                </c:pt>
                <c:pt idx="49278">
                  <c:v>5.4</c:v>
                </c:pt>
                <c:pt idx="49279">
                  <c:v>5.41</c:v>
                </c:pt>
                <c:pt idx="49280">
                  <c:v>5.41</c:v>
                </c:pt>
                <c:pt idx="49281">
                  <c:v>5.41</c:v>
                </c:pt>
                <c:pt idx="49282">
                  <c:v>5.41</c:v>
                </c:pt>
                <c:pt idx="49283">
                  <c:v>5.41</c:v>
                </c:pt>
                <c:pt idx="49284">
                  <c:v>5.42</c:v>
                </c:pt>
                <c:pt idx="49285">
                  <c:v>5.43</c:v>
                </c:pt>
                <c:pt idx="49286">
                  <c:v>5.44</c:v>
                </c:pt>
                <c:pt idx="49287">
                  <c:v>5.43</c:v>
                </c:pt>
                <c:pt idx="49288">
                  <c:v>5.43</c:v>
                </c:pt>
                <c:pt idx="49289">
                  <c:v>5.44</c:v>
                </c:pt>
                <c:pt idx="49290">
                  <c:v>5.45</c:v>
                </c:pt>
                <c:pt idx="49291">
                  <c:v>5.45</c:v>
                </c:pt>
                <c:pt idx="49292">
                  <c:v>5.45</c:v>
                </c:pt>
                <c:pt idx="49293">
                  <c:v>5.45</c:v>
                </c:pt>
                <c:pt idx="49294">
                  <c:v>5.45</c:v>
                </c:pt>
                <c:pt idx="49295">
                  <c:v>5.46</c:v>
                </c:pt>
                <c:pt idx="49296">
                  <c:v>5.46</c:v>
                </c:pt>
                <c:pt idx="49297">
                  <c:v>5.45</c:v>
                </c:pt>
                <c:pt idx="49298">
                  <c:v>5.46</c:v>
                </c:pt>
                <c:pt idx="49299">
                  <c:v>5.47</c:v>
                </c:pt>
                <c:pt idx="49300">
                  <c:v>5.47</c:v>
                </c:pt>
                <c:pt idx="49301">
                  <c:v>5.48</c:v>
                </c:pt>
                <c:pt idx="49302">
                  <c:v>5.48</c:v>
                </c:pt>
                <c:pt idx="49303">
                  <c:v>5.48</c:v>
                </c:pt>
                <c:pt idx="49304">
                  <c:v>5.48</c:v>
                </c:pt>
                <c:pt idx="49305">
                  <c:v>5.49</c:v>
                </c:pt>
                <c:pt idx="49306">
                  <c:v>5.5</c:v>
                </c:pt>
                <c:pt idx="49307">
                  <c:v>5.51</c:v>
                </c:pt>
                <c:pt idx="49308">
                  <c:v>5.51</c:v>
                </c:pt>
                <c:pt idx="49309">
                  <c:v>5.51</c:v>
                </c:pt>
                <c:pt idx="49310">
                  <c:v>5.51</c:v>
                </c:pt>
                <c:pt idx="49311">
                  <c:v>5.52</c:v>
                </c:pt>
                <c:pt idx="49312">
                  <c:v>5.52</c:v>
                </c:pt>
                <c:pt idx="49313">
                  <c:v>5.53</c:v>
                </c:pt>
                <c:pt idx="49314">
                  <c:v>5.53</c:v>
                </c:pt>
                <c:pt idx="49315">
                  <c:v>5.53</c:v>
                </c:pt>
                <c:pt idx="49316">
                  <c:v>5.54</c:v>
                </c:pt>
                <c:pt idx="49317">
                  <c:v>5.54</c:v>
                </c:pt>
                <c:pt idx="49318">
                  <c:v>5.54</c:v>
                </c:pt>
                <c:pt idx="49319">
                  <c:v>5.55</c:v>
                </c:pt>
                <c:pt idx="49320">
                  <c:v>5.55</c:v>
                </c:pt>
                <c:pt idx="49321">
                  <c:v>5.55</c:v>
                </c:pt>
                <c:pt idx="49322">
                  <c:v>5.55</c:v>
                </c:pt>
                <c:pt idx="49323">
                  <c:v>5.56</c:v>
                </c:pt>
                <c:pt idx="49324">
                  <c:v>5.56</c:v>
                </c:pt>
                <c:pt idx="49325">
                  <c:v>5.57</c:v>
                </c:pt>
                <c:pt idx="49326">
                  <c:v>5.57</c:v>
                </c:pt>
                <c:pt idx="49327">
                  <c:v>5.58</c:v>
                </c:pt>
                <c:pt idx="49328">
                  <c:v>5.58</c:v>
                </c:pt>
                <c:pt idx="49329">
                  <c:v>5.58</c:v>
                </c:pt>
                <c:pt idx="49330">
                  <c:v>5.59</c:v>
                </c:pt>
                <c:pt idx="49331">
                  <c:v>5.59</c:v>
                </c:pt>
                <c:pt idx="49332">
                  <c:v>5.6</c:v>
                </c:pt>
                <c:pt idx="49333">
                  <c:v>5.6</c:v>
                </c:pt>
                <c:pt idx="49334">
                  <c:v>5.6</c:v>
                </c:pt>
                <c:pt idx="49335">
                  <c:v>5.6</c:v>
                </c:pt>
                <c:pt idx="49336">
                  <c:v>5.61</c:v>
                </c:pt>
                <c:pt idx="49337">
                  <c:v>5.61</c:v>
                </c:pt>
                <c:pt idx="49338">
                  <c:v>5.62</c:v>
                </c:pt>
                <c:pt idx="49339">
                  <c:v>5.62</c:v>
                </c:pt>
                <c:pt idx="49340">
                  <c:v>5.63</c:v>
                </c:pt>
                <c:pt idx="49341">
                  <c:v>5.63</c:v>
                </c:pt>
                <c:pt idx="49342">
                  <c:v>5.64</c:v>
                </c:pt>
                <c:pt idx="49343">
                  <c:v>5.63</c:v>
                </c:pt>
                <c:pt idx="49344">
                  <c:v>5.64</c:v>
                </c:pt>
                <c:pt idx="49345">
                  <c:v>5.64</c:v>
                </c:pt>
                <c:pt idx="49346">
                  <c:v>5.64</c:v>
                </c:pt>
                <c:pt idx="49347">
                  <c:v>5.65</c:v>
                </c:pt>
                <c:pt idx="49348">
                  <c:v>5.65</c:v>
                </c:pt>
                <c:pt idx="49349">
                  <c:v>5.65</c:v>
                </c:pt>
                <c:pt idx="49350">
                  <c:v>5.65</c:v>
                </c:pt>
                <c:pt idx="49351">
                  <c:v>5.68</c:v>
                </c:pt>
                <c:pt idx="49352">
                  <c:v>5.68</c:v>
                </c:pt>
                <c:pt idx="49353">
                  <c:v>5.68</c:v>
                </c:pt>
                <c:pt idx="49354">
                  <c:v>5.69</c:v>
                </c:pt>
                <c:pt idx="49355">
                  <c:v>5.7</c:v>
                </c:pt>
                <c:pt idx="49356">
                  <c:v>5.69</c:v>
                </c:pt>
                <c:pt idx="49357">
                  <c:v>5.69</c:v>
                </c:pt>
                <c:pt idx="49358">
                  <c:v>5.71</c:v>
                </c:pt>
                <c:pt idx="49359">
                  <c:v>5.71</c:v>
                </c:pt>
                <c:pt idx="49360">
                  <c:v>5.71</c:v>
                </c:pt>
                <c:pt idx="49361">
                  <c:v>5.73</c:v>
                </c:pt>
                <c:pt idx="49362">
                  <c:v>5.72</c:v>
                </c:pt>
                <c:pt idx="49363">
                  <c:v>5.72</c:v>
                </c:pt>
                <c:pt idx="49364">
                  <c:v>5.72</c:v>
                </c:pt>
                <c:pt idx="49365">
                  <c:v>5.73</c:v>
                </c:pt>
                <c:pt idx="49366">
                  <c:v>5.73</c:v>
                </c:pt>
                <c:pt idx="49367">
                  <c:v>5.74</c:v>
                </c:pt>
                <c:pt idx="49368">
                  <c:v>5.75</c:v>
                </c:pt>
                <c:pt idx="49369">
                  <c:v>5.74</c:v>
                </c:pt>
                <c:pt idx="49370">
                  <c:v>5.75</c:v>
                </c:pt>
                <c:pt idx="49371">
                  <c:v>5.75</c:v>
                </c:pt>
                <c:pt idx="49372">
                  <c:v>5.75</c:v>
                </c:pt>
                <c:pt idx="49373">
                  <c:v>5.75</c:v>
                </c:pt>
                <c:pt idx="49374">
                  <c:v>5.75</c:v>
                </c:pt>
                <c:pt idx="49375">
                  <c:v>5.75</c:v>
                </c:pt>
                <c:pt idx="49376">
                  <c:v>5.76</c:v>
                </c:pt>
                <c:pt idx="49377">
                  <c:v>5.76</c:v>
                </c:pt>
                <c:pt idx="49378">
                  <c:v>5.76</c:v>
                </c:pt>
                <c:pt idx="49379">
                  <c:v>5.76</c:v>
                </c:pt>
                <c:pt idx="49380">
                  <c:v>5.77</c:v>
                </c:pt>
                <c:pt idx="49381">
                  <c:v>5.77</c:v>
                </c:pt>
                <c:pt idx="49382">
                  <c:v>5.77</c:v>
                </c:pt>
                <c:pt idx="49383">
                  <c:v>5.77</c:v>
                </c:pt>
                <c:pt idx="49384">
                  <c:v>5.78</c:v>
                </c:pt>
                <c:pt idx="49385">
                  <c:v>5.78</c:v>
                </c:pt>
                <c:pt idx="49386">
                  <c:v>5.79</c:v>
                </c:pt>
                <c:pt idx="49387">
                  <c:v>5.79</c:v>
                </c:pt>
                <c:pt idx="49388">
                  <c:v>5.79</c:v>
                </c:pt>
                <c:pt idx="49389">
                  <c:v>5.79</c:v>
                </c:pt>
                <c:pt idx="49390">
                  <c:v>5.79</c:v>
                </c:pt>
                <c:pt idx="49391">
                  <c:v>5.79</c:v>
                </c:pt>
                <c:pt idx="49392">
                  <c:v>5.8</c:v>
                </c:pt>
                <c:pt idx="49393">
                  <c:v>5.8</c:v>
                </c:pt>
                <c:pt idx="49394">
                  <c:v>5.8</c:v>
                </c:pt>
                <c:pt idx="49395">
                  <c:v>5.8</c:v>
                </c:pt>
                <c:pt idx="49396">
                  <c:v>5.8</c:v>
                </c:pt>
                <c:pt idx="49397">
                  <c:v>5.8</c:v>
                </c:pt>
                <c:pt idx="49398">
                  <c:v>5.81</c:v>
                </c:pt>
                <c:pt idx="49399">
                  <c:v>5.81</c:v>
                </c:pt>
                <c:pt idx="49400">
                  <c:v>5.81</c:v>
                </c:pt>
                <c:pt idx="49401">
                  <c:v>5.8</c:v>
                </c:pt>
                <c:pt idx="49402">
                  <c:v>5.81</c:v>
                </c:pt>
                <c:pt idx="49403">
                  <c:v>5.81</c:v>
                </c:pt>
                <c:pt idx="49404">
                  <c:v>5.81</c:v>
                </c:pt>
                <c:pt idx="49405">
                  <c:v>5.81</c:v>
                </c:pt>
                <c:pt idx="49406">
                  <c:v>5.84</c:v>
                </c:pt>
                <c:pt idx="49407">
                  <c:v>5.84</c:v>
                </c:pt>
                <c:pt idx="49408">
                  <c:v>5.84</c:v>
                </c:pt>
                <c:pt idx="49409">
                  <c:v>5.84</c:v>
                </c:pt>
                <c:pt idx="49410">
                  <c:v>5.82</c:v>
                </c:pt>
                <c:pt idx="49411">
                  <c:v>5.82</c:v>
                </c:pt>
                <c:pt idx="49412">
                  <c:v>5.82</c:v>
                </c:pt>
                <c:pt idx="49413">
                  <c:v>5.82</c:v>
                </c:pt>
                <c:pt idx="49414">
                  <c:v>5.82</c:v>
                </c:pt>
                <c:pt idx="49415">
                  <c:v>5.82</c:v>
                </c:pt>
                <c:pt idx="49416">
                  <c:v>5.83</c:v>
                </c:pt>
                <c:pt idx="49417">
                  <c:v>5.82</c:v>
                </c:pt>
                <c:pt idx="49418">
                  <c:v>5.82</c:v>
                </c:pt>
                <c:pt idx="49419">
                  <c:v>5.83</c:v>
                </c:pt>
                <c:pt idx="49420">
                  <c:v>5.83</c:v>
                </c:pt>
                <c:pt idx="49421">
                  <c:v>5.83</c:v>
                </c:pt>
                <c:pt idx="49422">
                  <c:v>5.83</c:v>
                </c:pt>
                <c:pt idx="49423">
                  <c:v>5.83</c:v>
                </c:pt>
                <c:pt idx="49424">
                  <c:v>5.83</c:v>
                </c:pt>
                <c:pt idx="49425">
                  <c:v>5.83</c:v>
                </c:pt>
                <c:pt idx="49426">
                  <c:v>5.84</c:v>
                </c:pt>
                <c:pt idx="49427">
                  <c:v>5.84</c:v>
                </c:pt>
                <c:pt idx="49428">
                  <c:v>5.84</c:v>
                </c:pt>
                <c:pt idx="49429">
                  <c:v>5.84</c:v>
                </c:pt>
                <c:pt idx="49430">
                  <c:v>5.84</c:v>
                </c:pt>
                <c:pt idx="49431">
                  <c:v>5.84</c:v>
                </c:pt>
                <c:pt idx="49432">
                  <c:v>5.84</c:v>
                </c:pt>
                <c:pt idx="49433">
                  <c:v>5.84</c:v>
                </c:pt>
                <c:pt idx="49434">
                  <c:v>5.84</c:v>
                </c:pt>
                <c:pt idx="49435">
                  <c:v>5.84</c:v>
                </c:pt>
                <c:pt idx="49436">
                  <c:v>5.84</c:v>
                </c:pt>
                <c:pt idx="49437">
                  <c:v>5.84</c:v>
                </c:pt>
                <c:pt idx="49438">
                  <c:v>5.85</c:v>
                </c:pt>
                <c:pt idx="49439">
                  <c:v>5.84</c:v>
                </c:pt>
                <c:pt idx="49440">
                  <c:v>5.84</c:v>
                </c:pt>
                <c:pt idx="49441">
                  <c:v>5.84</c:v>
                </c:pt>
                <c:pt idx="49442">
                  <c:v>5.85</c:v>
                </c:pt>
                <c:pt idx="49443">
                  <c:v>5.84</c:v>
                </c:pt>
                <c:pt idx="49444">
                  <c:v>5.85</c:v>
                </c:pt>
                <c:pt idx="49445">
                  <c:v>5.85</c:v>
                </c:pt>
                <c:pt idx="49446">
                  <c:v>5.85</c:v>
                </c:pt>
                <c:pt idx="49447">
                  <c:v>5.85</c:v>
                </c:pt>
                <c:pt idx="49448">
                  <c:v>5.85</c:v>
                </c:pt>
                <c:pt idx="49449">
                  <c:v>5.84</c:v>
                </c:pt>
                <c:pt idx="49450">
                  <c:v>5.84</c:v>
                </c:pt>
                <c:pt idx="49451">
                  <c:v>5.85</c:v>
                </c:pt>
                <c:pt idx="49452">
                  <c:v>5.85</c:v>
                </c:pt>
                <c:pt idx="49453">
                  <c:v>5.85</c:v>
                </c:pt>
                <c:pt idx="49454">
                  <c:v>5.85</c:v>
                </c:pt>
                <c:pt idx="49455">
                  <c:v>5.85</c:v>
                </c:pt>
                <c:pt idx="49456">
                  <c:v>5.84</c:v>
                </c:pt>
                <c:pt idx="49457">
                  <c:v>5.85</c:v>
                </c:pt>
                <c:pt idx="49458">
                  <c:v>5.84</c:v>
                </c:pt>
                <c:pt idx="49459">
                  <c:v>5.85</c:v>
                </c:pt>
                <c:pt idx="49460">
                  <c:v>5.84</c:v>
                </c:pt>
                <c:pt idx="49461">
                  <c:v>5.85</c:v>
                </c:pt>
                <c:pt idx="49462">
                  <c:v>5.85</c:v>
                </c:pt>
                <c:pt idx="49463">
                  <c:v>5.85</c:v>
                </c:pt>
                <c:pt idx="49464">
                  <c:v>5.85</c:v>
                </c:pt>
                <c:pt idx="49465">
                  <c:v>5.85</c:v>
                </c:pt>
                <c:pt idx="49466">
                  <c:v>5.85</c:v>
                </c:pt>
                <c:pt idx="49467">
                  <c:v>5.85</c:v>
                </c:pt>
                <c:pt idx="49468">
                  <c:v>5.85</c:v>
                </c:pt>
                <c:pt idx="49469">
                  <c:v>5.85</c:v>
                </c:pt>
                <c:pt idx="49470">
                  <c:v>5.84</c:v>
                </c:pt>
                <c:pt idx="49471">
                  <c:v>5.84</c:v>
                </c:pt>
                <c:pt idx="49472">
                  <c:v>5.84</c:v>
                </c:pt>
                <c:pt idx="49473">
                  <c:v>5.84</c:v>
                </c:pt>
                <c:pt idx="49474">
                  <c:v>5.84</c:v>
                </c:pt>
                <c:pt idx="49475">
                  <c:v>5.84</c:v>
                </c:pt>
                <c:pt idx="49476">
                  <c:v>5.84</c:v>
                </c:pt>
                <c:pt idx="49477">
                  <c:v>5.83</c:v>
                </c:pt>
                <c:pt idx="49478">
                  <c:v>5.83</c:v>
                </c:pt>
                <c:pt idx="49479">
                  <c:v>5.83</c:v>
                </c:pt>
                <c:pt idx="49480">
                  <c:v>5.83</c:v>
                </c:pt>
                <c:pt idx="49481">
                  <c:v>5.83</c:v>
                </c:pt>
                <c:pt idx="49482">
                  <c:v>5.83</c:v>
                </c:pt>
                <c:pt idx="49483">
                  <c:v>5.83</c:v>
                </c:pt>
                <c:pt idx="49484">
                  <c:v>5.83</c:v>
                </c:pt>
                <c:pt idx="49485">
                  <c:v>5.83</c:v>
                </c:pt>
                <c:pt idx="49486">
                  <c:v>5.84</c:v>
                </c:pt>
                <c:pt idx="49487">
                  <c:v>5.83</c:v>
                </c:pt>
                <c:pt idx="49488">
                  <c:v>5.82</c:v>
                </c:pt>
                <c:pt idx="49489">
                  <c:v>5.84</c:v>
                </c:pt>
                <c:pt idx="49490">
                  <c:v>5.85</c:v>
                </c:pt>
                <c:pt idx="49491">
                  <c:v>5.85</c:v>
                </c:pt>
                <c:pt idx="49492">
                  <c:v>5.85</c:v>
                </c:pt>
                <c:pt idx="49493">
                  <c:v>5.83</c:v>
                </c:pt>
                <c:pt idx="49494">
                  <c:v>5.84</c:v>
                </c:pt>
                <c:pt idx="49495">
                  <c:v>5.84</c:v>
                </c:pt>
                <c:pt idx="49496">
                  <c:v>5.84</c:v>
                </c:pt>
                <c:pt idx="49497">
                  <c:v>5.84</c:v>
                </c:pt>
                <c:pt idx="49498">
                  <c:v>5.83</c:v>
                </c:pt>
                <c:pt idx="49499">
                  <c:v>5.83</c:v>
                </c:pt>
                <c:pt idx="49500">
                  <c:v>5.83</c:v>
                </c:pt>
                <c:pt idx="49501">
                  <c:v>5.83</c:v>
                </c:pt>
                <c:pt idx="49502">
                  <c:v>5.83</c:v>
                </c:pt>
                <c:pt idx="49503">
                  <c:v>5.83</c:v>
                </c:pt>
                <c:pt idx="49504">
                  <c:v>5.83</c:v>
                </c:pt>
                <c:pt idx="49505">
                  <c:v>5.83</c:v>
                </c:pt>
                <c:pt idx="49506">
                  <c:v>5.83</c:v>
                </c:pt>
                <c:pt idx="49507">
                  <c:v>5.83</c:v>
                </c:pt>
                <c:pt idx="49508">
                  <c:v>5.82</c:v>
                </c:pt>
                <c:pt idx="49509">
                  <c:v>5.83</c:v>
                </c:pt>
                <c:pt idx="49510">
                  <c:v>5.83</c:v>
                </c:pt>
                <c:pt idx="49511">
                  <c:v>5.82</c:v>
                </c:pt>
                <c:pt idx="49512">
                  <c:v>5.82</c:v>
                </c:pt>
                <c:pt idx="49513">
                  <c:v>5.82</c:v>
                </c:pt>
                <c:pt idx="49514">
                  <c:v>5.82</c:v>
                </c:pt>
                <c:pt idx="49515">
                  <c:v>5.82</c:v>
                </c:pt>
                <c:pt idx="49516">
                  <c:v>5.81</c:v>
                </c:pt>
                <c:pt idx="49517">
                  <c:v>5.81</c:v>
                </c:pt>
                <c:pt idx="49518">
                  <c:v>5.82</c:v>
                </c:pt>
                <c:pt idx="49519">
                  <c:v>5.81</c:v>
                </c:pt>
                <c:pt idx="49520">
                  <c:v>5.81</c:v>
                </c:pt>
                <c:pt idx="49521">
                  <c:v>5.81</c:v>
                </c:pt>
                <c:pt idx="49522">
                  <c:v>5.8</c:v>
                </c:pt>
                <c:pt idx="49523">
                  <c:v>5.8</c:v>
                </c:pt>
                <c:pt idx="49524">
                  <c:v>5.8</c:v>
                </c:pt>
                <c:pt idx="49525">
                  <c:v>5.8</c:v>
                </c:pt>
                <c:pt idx="49526">
                  <c:v>5.81</c:v>
                </c:pt>
                <c:pt idx="49527">
                  <c:v>5.8</c:v>
                </c:pt>
                <c:pt idx="49528">
                  <c:v>5.79</c:v>
                </c:pt>
                <c:pt idx="49529">
                  <c:v>5.79</c:v>
                </c:pt>
                <c:pt idx="49530">
                  <c:v>5.79</c:v>
                </c:pt>
                <c:pt idx="49531">
                  <c:v>5.78</c:v>
                </c:pt>
                <c:pt idx="49532">
                  <c:v>5.78</c:v>
                </c:pt>
                <c:pt idx="49533">
                  <c:v>5.78</c:v>
                </c:pt>
                <c:pt idx="49534">
                  <c:v>5.78</c:v>
                </c:pt>
                <c:pt idx="49535">
                  <c:v>5.77</c:v>
                </c:pt>
                <c:pt idx="49536">
                  <c:v>5.77</c:v>
                </c:pt>
                <c:pt idx="49537">
                  <c:v>5.77</c:v>
                </c:pt>
                <c:pt idx="49538">
                  <c:v>5.76</c:v>
                </c:pt>
                <c:pt idx="49539">
                  <c:v>5.76</c:v>
                </c:pt>
                <c:pt idx="49540">
                  <c:v>5.75</c:v>
                </c:pt>
                <c:pt idx="49541">
                  <c:v>5.75</c:v>
                </c:pt>
                <c:pt idx="49542">
                  <c:v>5.75</c:v>
                </c:pt>
                <c:pt idx="49543">
                  <c:v>5.75</c:v>
                </c:pt>
                <c:pt idx="49544">
                  <c:v>5.75</c:v>
                </c:pt>
                <c:pt idx="49545">
                  <c:v>5.74</c:v>
                </c:pt>
                <c:pt idx="49546">
                  <c:v>5.74</c:v>
                </c:pt>
                <c:pt idx="49547">
                  <c:v>5.73</c:v>
                </c:pt>
                <c:pt idx="49548">
                  <c:v>5.73</c:v>
                </c:pt>
                <c:pt idx="49549">
                  <c:v>5.73</c:v>
                </c:pt>
                <c:pt idx="49550">
                  <c:v>5.73</c:v>
                </c:pt>
                <c:pt idx="49551">
                  <c:v>5.72</c:v>
                </c:pt>
                <c:pt idx="49552">
                  <c:v>5.72</c:v>
                </c:pt>
                <c:pt idx="49553">
                  <c:v>5.71</c:v>
                </c:pt>
                <c:pt idx="49554">
                  <c:v>5.7</c:v>
                </c:pt>
                <c:pt idx="49555">
                  <c:v>5.71</c:v>
                </c:pt>
                <c:pt idx="49556">
                  <c:v>5.7</c:v>
                </c:pt>
                <c:pt idx="49557">
                  <c:v>5.7</c:v>
                </c:pt>
                <c:pt idx="49558">
                  <c:v>5.69</c:v>
                </c:pt>
                <c:pt idx="49559">
                  <c:v>5.7</c:v>
                </c:pt>
                <c:pt idx="49560">
                  <c:v>5.69</c:v>
                </c:pt>
                <c:pt idx="49561">
                  <c:v>5.69</c:v>
                </c:pt>
                <c:pt idx="49562">
                  <c:v>5.68</c:v>
                </c:pt>
                <c:pt idx="49563">
                  <c:v>5.68</c:v>
                </c:pt>
                <c:pt idx="49564">
                  <c:v>5.67</c:v>
                </c:pt>
                <c:pt idx="49565">
                  <c:v>5.67</c:v>
                </c:pt>
                <c:pt idx="49566">
                  <c:v>5.66</c:v>
                </c:pt>
                <c:pt idx="49567">
                  <c:v>5.66</c:v>
                </c:pt>
                <c:pt idx="49568">
                  <c:v>5.66</c:v>
                </c:pt>
                <c:pt idx="49569">
                  <c:v>5.65</c:v>
                </c:pt>
                <c:pt idx="49570">
                  <c:v>5.64</c:v>
                </c:pt>
                <c:pt idx="49571">
                  <c:v>5.64</c:v>
                </c:pt>
                <c:pt idx="49572">
                  <c:v>5.64</c:v>
                </c:pt>
                <c:pt idx="49573">
                  <c:v>5.63</c:v>
                </c:pt>
                <c:pt idx="49574">
                  <c:v>5.63</c:v>
                </c:pt>
                <c:pt idx="49575">
                  <c:v>5.63</c:v>
                </c:pt>
                <c:pt idx="49576">
                  <c:v>5.62</c:v>
                </c:pt>
                <c:pt idx="49577">
                  <c:v>5.62</c:v>
                </c:pt>
                <c:pt idx="49578">
                  <c:v>5.61</c:v>
                </c:pt>
                <c:pt idx="49579">
                  <c:v>5.61</c:v>
                </c:pt>
                <c:pt idx="49580">
                  <c:v>5.61</c:v>
                </c:pt>
                <c:pt idx="49581">
                  <c:v>5.6</c:v>
                </c:pt>
                <c:pt idx="49582">
                  <c:v>5.6</c:v>
                </c:pt>
                <c:pt idx="49583">
                  <c:v>5.59</c:v>
                </c:pt>
                <c:pt idx="49584">
                  <c:v>5.59</c:v>
                </c:pt>
                <c:pt idx="49585">
                  <c:v>5.59</c:v>
                </c:pt>
                <c:pt idx="49586">
                  <c:v>5.58</c:v>
                </c:pt>
                <c:pt idx="49587">
                  <c:v>5.58</c:v>
                </c:pt>
                <c:pt idx="49588">
                  <c:v>5.57</c:v>
                </c:pt>
                <c:pt idx="49589">
                  <c:v>5.57</c:v>
                </c:pt>
                <c:pt idx="49590">
                  <c:v>5.57</c:v>
                </c:pt>
                <c:pt idx="49591">
                  <c:v>5.56</c:v>
                </c:pt>
                <c:pt idx="49592">
                  <c:v>5.56</c:v>
                </c:pt>
                <c:pt idx="49593">
                  <c:v>5.55</c:v>
                </c:pt>
                <c:pt idx="49594">
                  <c:v>5.55</c:v>
                </c:pt>
                <c:pt idx="49595">
                  <c:v>5.54</c:v>
                </c:pt>
                <c:pt idx="49596">
                  <c:v>5.54</c:v>
                </c:pt>
                <c:pt idx="49597">
                  <c:v>5.53</c:v>
                </c:pt>
                <c:pt idx="49598">
                  <c:v>5.53</c:v>
                </c:pt>
                <c:pt idx="49599">
                  <c:v>5.52</c:v>
                </c:pt>
                <c:pt idx="49600">
                  <c:v>5.52</c:v>
                </c:pt>
                <c:pt idx="49601">
                  <c:v>5.52</c:v>
                </c:pt>
                <c:pt idx="49602">
                  <c:v>5.51</c:v>
                </c:pt>
                <c:pt idx="49603">
                  <c:v>5.51</c:v>
                </c:pt>
                <c:pt idx="49604">
                  <c:v>5.51</c:v>
                </c:pt>
                <c:pt idx="49605">
                  <c:v>5.5</c:v>
                </c:pt>
                <c:pt idx="49606">
                  <c:v>5.5</c:v>
                </c:pt>
                <c:pt idx="49607">
                  <c:v>5.5</c:v>
                </c:pt>
                <c:pt idx="49608">
                  <c:v>5.49</c:v>
                </c:pt>
                <c:pt idx="49609">
                  <c:v>5.49</c:v>
                </c:pt>
                <c:pt idx="49610">
                  <c:v>5.48</c:v>
                </c:pt>
                <c:pt idx="49611">
                  <c:v>5.47</c:v>
                </c:pt>
                <c:pt idx="49612">
                  <c:v>5.47</c:v>
                </c:pt>
                <c:pt idx="49613">
                  <c:v>5.47</c:v>
                </c:pt>
                <c:pt idx="49614">
                  <c:v>5.47</c:v>
                </c:pt>
                <c:pt idx="49615">
                  <c:v>5.47</c:v>
                </c:pt>
                <c:pt idx="49616">
                  <c:v>5.46</c:v>
                </c:pt>
                <c:pt idx="49617">
                  <c:v>5.45</c:v>
                </c:pt>
                <c:pt idx="49618">
                  <c:v>5.45</c:v>
                </c:pt>
                <c:pt idx="49619">
                  <c:v>5.45</c:v>
                </c:pt>
                <c:pt idx="49620">
                  <c:v>5.44</c:v>
                </c:pt>
                <c:pt idx="49621">
                  <c:v>5.44</c:v>
                </c:pt>
                <c:pt idx="49622">
                  <c:v>5.43</c:v>
                </c:pt>
                <c:pt idx="49623">
                  <c:v>5.43</c:v>
                </c:pt>
                <c:pt idx="49624">
                  <c:v>5.42</c:v>
                </c:pt>
                <c:pt idx="49625">
                  <c:v>5.42</c:v>
                </c:pt>
                <c:pt idx="49626">
                  <c:v>5.42</c:v>
                </c:pt>
                <c:pt idx="49627">
                  <c:v>5.41</c:v>
                </c:pt>
                <c:pt idx="49628">
                  <c:v>5.41</c:v>
                </c:pt>
                <c:pt idx="49629">
                  <c:v>5.41</c:v>
                </c:pt>
                <c:pt idx="49630">
                  <c:v>5.41</c:v>
                </c:pt>
                <c:pt idx="49631">
                  <c:v>5.4</c:v>
                </c:pt>
                <c:pt idx="49632">
                  <c:v>5.39</c:v>
                </c:pt>
                <c:pt idx="49633">
                  <c:v>5.39</c:v>
                </c:pt>
                <c:pt idx="49634">
                  <c:v>5.38</c:v>
                </c:pt>
                <c:pt idx="49635">
                  <c:v>5.39</c:v>
                </c:pt>
                <c:pt idx="49636">
                  <c:v>5.38</c:v>
                </c:pt>
                <c:pt idx="49637">
                  <c:v>5.38</c:v>
                </c:pt>
                <c:pt idx="49638">
                  <c:v>5.38</c:v>
                </c:pt>
                <c:pt idx="49639">
                  <c:v>5.37</c:v>
                </c:pt>
                <c:pt idx="49640">
                  <c:v>5.37</c:v>
                </c:pt>
                <c:pt idx="49641">
                  <c:v>5.36</c:v>
                </c:pt>
                <c:pt idx="49642">
                  <c:v>5.36</c:v>
                </c:pt>
                <c:pt idx="49643">
                  <c:v>5.36</c:v>
                </c:pt>
                <c:pt idx="49644">
                  <c:v>5.35</c:v>
                </c:pt>
                <c:pt idx="49645">
                  <c:v>5.35</c:v>
                </c:pt>
                <c:pt idx="49646">
                  <c:v>5.35</c:v>
                </c:pt>
                <c:pt idx="49647">
                  <c:v>5.34</c:v>
                </c:pt>
                <c:pt idx="49648">
                  <c:v>5.34</c:v>
                </c:pt>
                <c:pt idx="49649">
                  <c:v>5.34</c:v>
                </c:pt>
                <c:pt idx="49650">
                  <c:v>5.33</c:v>
                </c:pt>
                <c:pt idx="49651">
                  <c:v>5.33</c:v>
                </c:pt>
                <c:pt idx="49652">
                  <c:v>5.33</c:v>
                </c:pt>
                <c:pt idx="49653">
                  <c:v>5.33</c:v>
                </c:pt>
                <c:pt idx="49654">
                  <c:v>5.32</c:v>
                </c:pt>
                <c:pt idx="49655">
                  <c:v>5.32</c:v>
                </c:pt>
                <c:pt idx="49656">
                  <c:v>5.32</c:v>
                </c:pt>
                <c:pt idx="49657">
                  <c:v>5.32</c:v>
                </c:pt>
                <c:pt idx="49658">
                  <c:v>5.31</c:v>
                </c:pt>
                <c:pt idx="49659">
                  <c:v>5.31</c:v>
                </c:pt>
                <c:pt idx="49660">
                  <c:v>5.31</c:v>
                </c:pt>
                <c:pt idx="49661">
                  <c:v>5.31</c:v>
                </c:pt>
                <c:pt idx="49662">
                  <c:v>5.3</c:v>
                </c:pt>
                <c:pt idx="49663">
                  <c:v>5.3</c:v>
                </c:pt>
                <c:pt idx="49664">
                  <c:v>5.3</c:v>
                </c:pt>
                <c:pt idx="49665">
                  <c:v>5.3</c:v>
                </c:pt>
                <c:pt idx="49666">
                  <c:v>5.29</c:v>
                </c:pt>
                <c:pt idx="49667">
                  <c:v>5.29</c:v>
                </c:pt>
                <c:pt idx="49668">
                  <c:v>5.29</c:v>
                </c:pt>
                <c:pt idx="49669">
                  <c:v>5.28</c:v>
                </c:pt>
                <c:pt idx="49670">
                  <c:v>5.28</c:v>
                </c:pt>
                <c:pt idx="49671">
                  <c:v>5.28</c:v>
                </c:pt>
                <c:pt idx="49672">
                  <c:v>5.28</c:v>
                </c:pt>
                <c:pt idx="49673">
                  <c:v>5.28</c:v>
                </c:pt>
                <c:pt idx="49674">
                  <c:v>5.28</c:v>
                </c:pt>
                <c:pt idx="49675">
                  <c:v>5.27</c:v>
                </c:pt>
                <c:pt idx="49676">
                  <c:v>5.27</c:v>
                </c:pt>
                <c:pt idx="49677">
                  <c:v>5.27</c:v>
                </c:pt>
                <c:pt idx="49678">
                  <c:v>5.27</c:v>
                </c:pt>
                <c:pt idx="49679">
                  <c:v>5.26</c:v>
                </c:pt>
                <c:pt idx="49680">
                  <c:v>5.26</c:v>
                </c:pt>
                <c:pt idx="49681">
                  <c:v>5.26</c:v>
                </c:pt>
                <c:pt idx="49682">
                  <c:v>5.25</c:v>
                </c:pt>
                <c:pt idx="49683">
                  <c:v>5.25</c:v>
                </c:pt>
                <c:pt idx="49684">
                  <c:v>5.25</c:v>
                </c:pt>
                <c:pt idx="49685">
                  <c:v>5.25</c:v>
                </c:pt>
                <c:pt idx="49686">
                  <c:v>5.26</c:v>
                </c:pt>
                <c:pt idx="49687">
                  <c:v>5.25</c:v>
                </c:pt>
                <c:pt idx="49688">
                  <c:v>5.25</c:v>
                </c:pt>
                <c:pt idx="49689">
                  <c:v>5.24</c:v>
                </c:pt>
                <c:pt idx="49690">
                  <c:v>5.25</c:v>
                </c:pt>
                <c:pt idx="49691">
                  <c:v>5.24</c:v>
                </c:pt>
                <c:pt idx="49692">
                  <c:v>5.24</c:v>
                </c:pt>
                <c:pt idx="49693">
                  <c:v>5.24</c:v>
                </c:pt>
                <c:pt idx="49694">
                  <c:v>5.23</c:v>
                </c:pt>
                <c:pt idx="49695">
                  <c:v>5.23</c:v>
                </c:pt>
                <c:pt idx="49696">
                  <c:v>5.23</c:v>
                </c:pt>
                <c:pt idx="49697">
                  <c:v>5.23</c:v>
                </c:pt>
                <c:pt idx="49698">
                  <c:v>5.23</c:v>
                </c:pt>
                <c:pt idx="49699">
                  <c:v>5.22</c:v>
                </c:pt>
                <c:pt idx="49700">
                  <c:v>5.22</c:v>
                </c:pt>
                <c:pt idx="49701">
                  <c:v>5.22</c:v>
                </c:pt>
                <c:pt idx="49702">
                  <c:v>5.22</c:v>
                </c:pt>
                <c:pt idx="49703">
                  <c:v>5.22</c:v>
                </c:pt>
                <c:pt idx="49704">
                  <c:v>5.21</c:v>
                </c:pt>
                <c:pt idx="49705">
                  <c:v>5.21</c:v>
                </c:pt>
                <c:pt idx="49706">
                  <c:v>5.2</c:v>
                </c:pt>
                <c:pt idx="49707">
                  <c:v>5.2</c:v>
                </c:pt>
                <c:pt idx="49708">
                  <c:v>5.2</c:v>
                </c:pt>
                <c:pt idx="49709">
                  <c:v>5.2</c:v>
                </c:pt>
                <c:pt idx="49710">
                  <c:v>5.19</c:v>
                </c:pt>
                <c:pt idx="49711">
                  <c:v>5.19</c:v>
                </c:pt>
                <c:pt idx="49712">
                  <c:v>5.19</c:v>
                </c:pt>
                <c:pt idx="49713">
                  <c:v>5.19</c:v>
                </c:pt>
                <c:pt idx="49714">
                  <c:v>5.19</c:v>
                </c:pt>
                <c:pt idx="49715">
                  <c:v>5.19</c:v>
                </c:pt>
                <c:pt idx="49716">
                  <c:v>5.19</c:v>
                </c:pt>
                <c:pt idx="49717">
                  <c:v>5.18</c:v>
                </c:pt>
                <c:pt idx="49718">
                  <c:v>5.18</c:v>
                </c:pt>
                <c:pt idx="49719">
                  <c:v>5.18</c:v>
                </c:pt>
                <c:pt idx="49720">
                  <c:v>5.17</c:v>
                </c:pt>
                <c:pt idx="49721">
                  <c:v>5.17</c:v>
                </c:pt>
                <c:pt idx="49722">
                  <c:v>5.17</c:v>
                </c:pt>
                <c:pt idx="49723">
                  <c:v>5.17</c:v>
                </c:pt>
                <c:pt idx="49724">
                  <c:v>5.16</c:v>
                </c:pt>
                <c:pt idx="49725">
                  <c:v>5.16</c:v>
                </c:pt>
                <c:pt idx="49726">
                  <c:v>5.16</c:v>
                </c:pt>
                <c:pt idx="49727">
                  <c:v>5.15</c:v>
                </c:pt>
                <c:pt idx="49728">
                  <c:v>5.15</c:v>
                </c:pt>
                <c:pt idx="49729">
                  <c:v>5.15</c:v>
                </c:pt>
                <c:pt idx="49730">
                  <c:v>5.15</c:v>
                </c:pt>
                <c:pt idx="49731">
                  <c:v>5.17</c:v>
                </c:pt>
                <c:pt idx="49732">
                  <c:v>5.16</c:v>
                </c:pt>
                <c:pt idx="49733">
                  <c:v>5.16</c:v>
                </c:pt>
                <c:pt idx="49734">
                  <c:v>5.16</c:v>
                </c:pt>
                <c:pt idx="49735">
                  <c:v>5.16</c:v>
                </c:pt>
                <c:pt idx="49736">
                  <c:v>5.16</c:v>
                </c:pt>
                <c:pt idx="49737">
                  <c:v>5.16</c:v>
                </c:pt>
                <c:pt idx="49738">
                  <c:v>5.16</c:v>
                </c:pt>
                <c:pt idx="49739">
                  <c:v>5.16</c:v>
                </c:pt>
                <c:pt idx="49740">
                  <c:v>5.18</c:v>
                </c:pt>
                <c:pt idx="49741">
                  <c:v>5.18</c:v>
                </c:pt>
                <c:pt idx="49742">
                  <c:v>5.19</c:v>
                </c:pt>
                <c:pt idx="49743">
                  <c:v>5.21</c:v>
                </c:pt>
                <c:pt idx="49744">
                  <c:v>5.22</c:v>
                </c:pt>
                <c:pt idx="49745">
                  <c:v>5.23</c:v>
                </c:pt>
                <c:pt idx="49746">
                  <c:v>5.23</c:v>
                </c:pt>
                <c:pt idx="49747">
                  <c:v>5.22</c:v>
                </c:pt>
                <c:pt idx="49748">
                  <c:v>5.22</c:v>
                </c:pt>
                <c:pt idx="49749">
                  <c:v>5.22</c:v>
                </c:pt>
                <c:pt idx="49750">
                  <c:v>5.22</c:v>
                </c:pt>
                <c:pt idx="49751">
                  <c:v>5.22</c:v>
                </c:pt>
                <c:pt idx="49752">
                  <c:v>5.22</c:v>
                </c:pt>
                <c:pt idx="49753">
                  <c:v>5.22</c:v>
                </c:pt>
                <c:pt idx="49754">
                  <c:v>5.22</c:v>
                </c:pt>
                <c:pt idx="49755">
                  <c:v>5.22</c:v>
                </c:pt>
                <c:pt idx="49756">
                  <c:v>5.22</c:v>
                </c:pt>
                <c:pt idx="49757">
                  <c:v>5.22</c:v>
                </c:pt>
                <c:pt idx="49758">
                  <c:v>5.21</c:v>
                </c:pt>
                <c:pt idx="49759">
                  <c:v>5.22</c:v>
                </c:pt>
                <c:pt idx="49760">
                  <c:v>5.22</c:v>
                </c:pt>
                <c:pt idx="49761">
                  <c:v>5.22</c:v>
                </c:pt>
                <c:pt idx="49762">
                  <c:v>5.22</c:v>
                </c:pt>
                <c:pt idx="49763">
                  <c:v>5.23</c:v>
                </c:pt>
                <c:pt idx="49764">
                  <c:v>5.23</c:v>
                </c:pt>
                <c:pt idx="49765">
                  <c:v>5.24</c:v>
                </c:pt>
                <c:pt idx="49766">
                  <c:v>5.23</c:v>
                </c:pt>
                <c:pt idx="49767">
                  <c:v>5.23</c:v>
                </c:pt>
                <c:pt idx="49768">
                  <c:v>5.23</c:v>
                </c:pt>
                <c:pt idx="49769">
                  <c:v>5.22</c:v>
                </c:pt>
                <c:pt idx="49770">
                  <c:v>5.22</c:v>
                </c:pt>
                <c:pt idx="49771">
                  <c:v>5.22</c:v>
                </c:pt>
                <c:pt idx="49772">
                  <c:v>5.22</c:v>
                </c:pt>
                <c:pt idx="49773">
                  <c:v>5.22</c:v>
                </c:pt>
                <c:pt idx="49774">
                  <c:v>5.22</c:v>
                </c:pt>
                <c:pt idx="49775">
                  <c:v>5.22</c:v>
                </c:pt>
                <c:pt idx="49776">
                  <c:v>5.21</c:v>
                </c:pt>
                <c:pt idx="49777">
                  <c:v>5.21</c:v>
                </c:pt>
                <c:pt idx="49778">
                  <c:v>5.21</c:v>
                </c:pt>
                <c:pt idx="49779">
                  <c:v>5.21</c:v>
                </c:pt>
                <c:pt idx="49780">
                  <c:v>5.21</c:v>
                </c:pt>
                <c:pt idx="49781">
                  <c:v>5.21</c:v>
                </c:pt>
                <c:pt idx="49782">
                  <c:v>5.21</c:v>
                </c:pt>
                <c:pt idx="49783">
                  <c:v>5.21</c:v>
                </c:pt>
                <c:pt idx="49784">
                  <c:v>5.2</c:v>
                </c:pt>
                <c:pt idx="49785">
                  <c:v>5.2</c:v>
                </c:pt>
                <c:pt idx="49786">
                  <c:v>5.2</c:v>
                </c:pt>
                <c:pt idx="49787">
                  <c:v>5.2</c:v>
                </c:pt>
                <c:pt idx="49788">
                  <c:v>5.2</c:v>
                </c:pt>
                <c:pt idx="49789">
                  <c:v>5.2</c:v>
                </c:pt>
                <c:pt idx="49790">
                  <c:v>5.2</c:v>
                </c:pt>
                <c:pt idx="49791">
                  <c:v>5.2</c:v>
                </c:pt>
                <c:pt idx="49792">
                  <c:v>5.19</c:v>
                </c:pt>
                <c:pt idx="49793">
                  <c:v>5.2</c:v>
                </c:pt>
                <c:pt idx="49794">
                  <c:v>5.19</c:v>
                </c:pt>
                <c:pt idx="49795">
                  <c:v>5.19</c:v>
                </c:pt>
                <c:pt idx="49796">
                  <c:v>5.19</c:v>
                </c:pt>
                <c:pt idx="49797">
                  <c:v>5.19</c:v>
                </c:pt>
                <c:pt idx="49798">
                  <c:v>5.19</c:v>
                </c:pt>
                <c:pt idx="49799">
                  <c:v>5.19</c:v>
                </c:pt>
                <c:pt idx="49800">
                  <c:v>5.19</c:v>
                </c:pt>
                <c:pt idx="49801">
                  <c:v>5.19</c:v>
                </c:pt>
                <c:pt idx="49802">
                  <c:v>5.19</c:v>
                </c:pt>
                <c:pt idx="49803">
                  <c:v>5.19</c:v>
                </c:pt>
                <c:pt idx="49804">
                  <c:v>5.18</c:v>
                </c:pt>
                <c:pt idx="49805">
                  <c:v>5.18</c:v>
                </c:pt>
                <c:pt idx="49806">
                  <c:v>5.18</c:v>
                </c:pt>
                <c:pt idx="49807">
                  <c:v>5.18</c:v>
                </c:pt>
                <c:pt idx="49808">
                  <c:v>5.17</c:v>
                </c:pt>
                <c:pt idx="49809">
                  <c:v>5.17</c:v>
                </c:pt>
                <c:pt idx="49810">
                  <c:v>5.17</c:v>
                </c:pt>
                <c:pt idx="49811">
                  <c:v>5.17</c:v>
                </c:pt>
                <c:pt idx="49812">
                  <c:v>5.16</c:v>
                </c:pt>
                <c:pt idx="49813">
                  <c:v>5.16</c:v>
                </c:pt>
                <c:pt idx="49814">
                  <c:v>5.16</c:v>
                </c:pt>
                <c:pt idx="49815">
                  <c:v>5.16</c:v>
                </c:pt>
                <c:pt idx="49816">
                  <c:v>5.15</c:v>
                </c:pt>
                <c:pt idx="49817">
                  <c:v>5.15</c:v>
                </c:pt>
                <c:pt idx="49818">
                  <c:v>5.15</c:v>
                </c:pt>
                <c:pt idx="49819">
                  <c:v>5.15</c:v>
                </c:pt>
                <c:pt idx="49820">
                  <c:v>5.14</c:v>
                </c:pt>
                <c:pt idx="49821">
                  <c:v>5.14</c:v>
                </c:pt>
                <c:pt idx="49822">
                  <c:v>5.14</c:v>
                </c:pt>
                <c:pt idx="49823">
                  <c:v>5.13</c:v>
                </c:pt>
                <c:pt idx="49824">
                  <c:v>5.14</c:v>
                </c:pt>
                <c:pt idx="49825">
                  <c:v>5.13</c:v>
                </c:pt>
                <c:pt idx="49826">
                  <c:v>5.13</c:v>
                </c:pt>
                <c:pt idx="49827">
                  <c:v>5.12</c:v>
                </c:pt>
                <c:pt idx="49828">
                  <c:v>5.12</c:v>
                </c:pt>
                <c:pt idx="49829">
                  <c:v>5.12</c:v>
                </c:pt>
                <c:pt idx="49830">
                  <c:v>5.12</c:v>
                </c:pt>
                <c:pt idx="49831">
                  <c:v>5.12</c:v>
                </c:pt>
                <c:pt idx="49832">
                  <c:v>5.1100000000000003</c:v>
                </c:pt>
                <c:pt idx="49833">
                  <c:v>5.1100000000000003</c:v>
                </c:pt>
                <c:pt idx="49834">
                  <c:v>5.1100000000000003</c:v>
                </c:pt>
                <c:pt idx="49835">
                  <c:v>5.1100000000000003</c:v>
                </c:pt>
                <c:pt idx="49836">
                  <c:v>5.1100000000000003</c:v>
                </c:pt>
                <c:pt idx="49837">
                  <c:v>5.1100000000000003</c:v>
                </c:pt>
                <c:pt idx="49838">
                  <c:v>5.1100000000000003</c:v>
                </c:pt>
                <c:pt idx="49839">
                  <c:v>5.0999999999999996</c:v>
                </c:pt>
                <c:pt idx="49840">
                  <c:v>5.0999999999999996</c:v>
                </c:pt>
                <c:pt idx="49841">
                  <c:v>5.0999999999999996</c:v>
                </c:pt>
                <c:pt idx="49842">
                  <c:v>5.09</c:v>
                </c:pt>
                <c:pt idx="49843">
                  <c:v>5.09</c:v>
                </c:pt>
                <c:pt idx="49844">
                  <c:v>5.09</c:v>
                </c:pt>
                <c:pt idx="49845">
                  <c:v>5.09</c:v>
                </c:pt>
                <c:pt idx="49846">
                  <c:v>5.09</c:v>
                </c:pt>
                <c:pt idx="49847">
                  <c:v>5.09</c:v>
                </c:pt>
                <c:pt idx="49848">
                  <c:v>5.08</c:v>
                </c:pt>
                <c:pt idx="49849">
                  <c:v>5.08</c:v>
                </c:pt>
                <c:pt idx="49850">
                  <c:v>5.08</c:v>
                </c:pt>
                <c:pt idx="49851">
                  <c:v>5.08</c:v>
                </c:pt>
                <c:pt idx="49852">
                  <c:v>5.08</c:v>
                </c:pt>
                <c:pt idx="49853">
                  <c:v>5.08</c:v>
                </c:pt>
                <c:pt idx="49854">
                  <c:v>5.08</c:v>
                </c:pt>
                <c:pt idx="49855">
                  <c:v>5.07</c:v>
                </c:pt>
                <c:pt idx="49856">
                  <c:v>5.07</c:v>
                </c:pt>
                <c:pt idx="49857">
                  <c:v>5.07</c:v>
                </c:pt>
                <c:pt idx="49858">
                  <c:v>5.07</c:v>
                </c:pt>
                <c:pt idx="49859">
                  <c:v>5.07</c:v>
                </c:pt>
                <c:pt idx="49860">
                  <c:v>5.07</c:v>
                </c:pt>
                <c:pt idx="49861">
                  <c:v>5.07</c:v>
                </c:pt>
                <c:pt idx="49862">
                  <c:v>5.07</c:v>
                </c:pt>
                <c:pt idx="49863">
                  <c:v>5.0599999999999996</c:v>
                </c:pt>
                <c:pt idx="49864">
                  <c:v>5.07</c:v>
                </c:pt>
                <c:pt idx="49865">
                  <c:v>5.0599999999999996</c:v>
                </c:pt>
                <c:pt idx="49866">
                  <c:v>5.0599999999999996</c:v>
                </c:pt>
                <c:pt idx="49867">
                  <c:v>5.07</c:v>
                </c:pt>
                <c:pt idx="49868">
                  <c:v>5.0599999999999996</c:v>
                </c:pt>
                <c:pt idx="49869">
                  <c:v>5.0599999999999996</c:v>
                </c:pt>
                <c:pt idx="49870">
                  <c:v>5.0599999999999996</c:v>
                </c:pt>
                <c:pt idx="49871">
                  <c:v>5.0599999999999996</c:v>
                </c:pt>
                <c:pt idx="49872">
                  <c:v>5.0599999999999996</c:v>
                </c:pt>
                <c:pt idx="49873">
                  <c:v>5.0599999999999996</c:v>
                </c:pt>
                <c:pt idx="49874">
                  <c:v>5.0599999999999996</c:v>
                </c:pt>
                <c:pt idx="49875">
                  <c:v>5.0599999999999996</c:v>
                </c:pt>
                <c:pt idx="49876">
                  <c:v>5.0599999999999996</c:v>
                </c:pt>
                <c:pt idx="49877">
                  <c:v>5.0599999999999996</c:v>
                </c:pt>
                <c:pt idx="49878">
                  <c:v>5.0599999999999996</c:v>
                </c:pt>
                <c:pt idx="49879">
                  <c:v>5.0599999999999996</c:v>
                </c:pt>
                <c:pt idx="49880">
                  <c:v>5.0599999999999996</c:v>
                </c:pt>
                <c:pt idx="49881">
                  <c:v>5.0599999999999996</c:v>
                </c:pt>
                <c:pt idx="49882">
                  <c:v>5.0599999999999996</c:v>
                </c:pt>
                <c:pt idx="49883">
                  <c:v>5.0599999999999996</c:v>
                </c:pt>
                <c:pt idx="49884">
                  <c:v>5.0599999999999996</c:v>
                </c:pt>
                <c:pt idx="49885">
                  <c:v>5.0599999999999996</c:v>
                </c:pt>
                <c:pt idx="49886">
                  <c:v>5.0599999999999996</c:v>
                </c:pt>
                <c:pt idx="49887">
                  <c:v>5.0599999999999996</c:v>
                </c:pt>
                <c:pt idx="49888">
                  <c:v>5.0599999999999996</c:v>
                </c:pt>
                <c:pt idx="49889">
                  <c:v>5.0599999999999996</c:v>
                </c:pt>
                <c:pt idx="49890">
                  <c:v>5.0599999999999996</c:v>
                </c:pt>
                <c:pt idx="49891">
                  <c:v>5.0599999999999996</c:v>
                </c:pt>
                <c:pt idx="49892">
                  <c:v>5.0599999999999996</c:v>
                </c:pt>
                <c:pt idx="49893">
                  <c:v>5.0599999999999996</c:v>
                </c:pt>
                <c:pt idx="49894">
                  <c:v>5.0599999999999996</c:v>
                </c:pt>
                <c:pt idx="49895">
                  <c:v>5.0599999999999996</c:v>
                </c:pt>
                <c:pt idx="49896">
                  <c:v>5.0599999999999996</c:v>
                </c:pt>
                <c:pt idx="49897">
                  <c:v>5.0599999999999996</c:v>
                </c:pt>
                <c:pt idx="49898">
                  <c:v>5.05</c:v>
                </c:pt>
                <c:pt idx="49899">
                  <c:v>5.05</c:v>
                </c:pt>
                <c:pt idx="49900">
                  <c:v>5.0599999999999996</c:v>
                </c:pt>
                <c:pt idx="49901">
                  <c:v>5.05</c:v>
                </c:pt>
                <c:pt idx="49902">
                  <c:v>5.05</c:v>
                </c:pt>
                <c:pt idx="49903">
                  <c:v>5.05</c:v>
                </c:pt>
                <c:pt idx="49904">
                  <c:v>5.05</c:v>
                </c:pt>
                <c:pt idx="49905">
                  <c:v>5.05</c:v>
                </c:pt>
                <c:pt idx="49906">
                  <c:v>5.05</c:v>
                </c:pt>
                <c:pt idx="49907">
                  <c:v>5.05</c:v>
                </c:pt>
                <c:pt idx="49908">
                  <c:v>5.04</c:v>
                </c:pt>
                <c:pt idx="49909">
                  <c:v>5.04</c:v>
                </c:pt>
                <c:pt idx="49910">
                  <c:v>5.04</c:v>
                </c:pt>
                <c:pt idx="49911">
                  <c:v>5.04</c:v>
                </c:pt>
                <c:pt idx="49912">
                  <c:v>5.04</c:v>
                </c:pt>
                <c:pt idx="49913">
                  <c:v>5.04</c:v>
                </c:pt>
                <c:pt idx="49914">
                  <c:v>5.03</c:v>
                </c:pt>
                <c:pt idx="49915">
                  <c:v>5.03</c:v>
                </c:pt>
                <c:pt idx="49916">
                  <c:v>5.04</c:v>
                </c:pt>
                <c:pt idx="49917">
                  <c:v>5.03</c:v>
                </c:pt>
                <c:pt idx="49918">
                  <c:v>5.03</c:v>
                </c:pt>
                <c:pt idx="49919">
                  <c:v>5.03</c:v>
                </c:pt>
                <c:pt idx="49920">
                  <c:v>5.03</c:v>
                </c:pt>
                <c:pt idx="49921">
                  <c:v>5.03</c:v>
                </c:pt>
                <c:pt idx="49922">
                  <c:v>5.0199999999999996</c:v>
                </c:pt>
                <c:pt idx="49923">
                  <c:v>5.0199999999999996</c:v>
                </c:pt>
                <c:pt idx="49924">
                  <c:v>5.0199999999999996</c:v>
                </c:pt>
                <c:pt idx="49925">
                  <c:v>5.0199999999999996</c:v>
                </c:pt>
                <c:pt idx="49926">
                  <c:v>5.0199999999999996</c:v>
                </c:pt>
                <c:pt idx="49927">
                  <c:v>5.0199999999999996</c:v>
                </c:pt>
                <c:pt idx="49928">
                  <c:v>5.01</c:v>
                </c:pt>
                <c:pt idx="49929">
                  <c:v>5.01</c:v>
                </c:pt>
                <c:pt idx="49930">
                  <c:v>5.01</c:v>
                </c:pt>
                <c:pt idx="49931">
                  <c:v>5.01</c:v>
                </c:pt>
                <c:pt idx="49932">
                  <c:v>5</c:v>
                </c:pt>
                <c:pt idx="49933">
                  <c:v>5</c:v>
                </c:pt>
                <c:pt idx="49934">
                  <c:v>5</c:v>
                </c:pt>
                <c:pt idx="49935">
                  <c:v>5</c:v>
                </c:pt>
                <c:pt idx="49936">
                  <c:v>5</c:v>
                </c:pt>
                <c:pt idx="49937">
                  <c:v>4.99</c:v>
                </c:pt>
                <c:pt idx="49938">
                  <c:v>4.99</c:v>
                </c:pt>
                <c:pt idx="49939">
                  <c:v>4.99</c:v>
                </c:pt>
                <c:pt idx="49940">
                  <c:v>4.9800000000000004</c:v>
                </c:pt>
                <c:pt idx="49941">
                  <c:v>4.9800000000000004</c:v>
                </c:pt>
                <c:pt idx="49942">
                  <c:v>4.99</c:v>
                </c:pt>
                <c:pt idx="49943">
                  <c:v>4.99</c:v>
                </c:pt>
                <c:pt idx="49944">
                  <c:v>4.99</c:v>
                </c:pt>
                <c:pt idx="49945">
                  <c:v>4.99</c:v>
                </c:pt>
                <c:pt idx="49946">
                  <c:v>4.99</c:v>
                </c:pt>
                <c:pt idx="49947">
                  <c:v>4.99</c:v>
                </c:pt>
                <c:pt idx="49948">
                  <c:v>4.99</c:v>
                </c:pt>
                <c:pt idx="49949">
                  <c:v>4.99</c:v>
                </c:pt>
                <c:pt idx="49950">
                  <c:v>4.99</c:v>
                </c:pt>
                <c:pt idx="49951">
                  <c:v>5</c:v>
                </c:pt>
                <c:pt idx="49952">
                  <c:v>5</c:v>
                </c:pt>
                <c:pt idx="49953">
                  <c:v>5</c:v>
                </c:pt>
                <c:pt idx="49954">
                  <c:v>5</c:v>
                </c:pt>
                <c:pt idx="49955">
                  <c:v>5</c:v>
                </c:pt>
                <c:pt idx="49956">
                  <c:v>5.01</c:v>
                </c:pt>
                <c:pt idx="49957">
                  <c:v>5.0199999999999996</c:v>
                </c:pt>
                <c:pt idx="49958">
                  <c:v>5.0199999999999996</c:v>
                </c:pt>
                <c:pt idx="49959">
                  <c:v>5.01</c:v>
                </c:pt>
                <c:pt idx="49960">
                  <c:v>5.01</c:v>
                </c:pt>
                <c:pt idx="49961">
                  <c:v>5.01</c:v>
                </c:pt>
                <c:pt idx="49962">
                  <c:v>5</c:v>
                </c:pt>
                <c:pt idx="49963">
                  <c:v>5</c:v>
                </c:pt>
                <c:pt idx="49964">
                  <c:v>5</c:v>
                </c:pt>
                <c:pt idx="49965">
                  <c:v>5</c:v>
                </c:pt>
                <c:pt idx="49966">
                  <c:v>5.01</c:v>
                </c:pt>
                <c:pt idx="49967">
                  <c:v>5.01</c:v>
                </c:pt>
                <c:pt idx="49968">
                  <c:v>5.01</c:v>
                </c:pt>
                <c:pt idx="49969">
                  <c:v>5</c:v>
                </c:pt>
                <c:pt idx="49970">
                  <c:v>5</c:v>
                </c:pt>
                <c:pt idx="49971">
                  <c:v>5</c:v>
                </c:pt>
                <c:pt idx="49972">
                  <c:v>5</c:v>
                </c:pt>
                <c:pt idx="49973">
                  <c:v>4.99</c:v>
                </c:pt>
                <c:pt idx="49974">
                  <c:v>4.99</c:v>
                </c:pt>
                <c:pt idx="49975">
                  <c:v>4.99</c:v>
                </c:pt>
                <c:pt idx="49976">
                  <c:v>4.99</c:v>
                </c:pt>
                <c:pt idx="49977">
                  <c:v>4.99</c:v>
                </c:pt>
                <c:pt idx="49978">
                  <c:v>4.99</c:v>
                </c:pt>
                <c:pt idx="49979">
                  <c:v>4.99</c:v>
                </c:pt>
                <c:pt idx="49980">
                  <c:v>4.99</c:v>
                </c:pt>
                <c:pt idx="49981">
                  <c:v>4.99</c:v>
                </c:pt>
                <c:pt idx="49982">
                  <c:v>4.99</c:v>
                </c:pt>
                <c:pt idx="49983">
                  <c:v>4.9800000000000004</c:v>
                </c:pt>
                <c:pt idx="49984">
                  <c:v>4.9800000000000004</c:v>
                </c:pt>
                <c:pt idx="49985">
                  <c:v>4.9800000000000004</c:v>
                </c:pt>
                <c:pt idx="49986">
                  <c:v>4.9800000000000004</c:v>
                </c:pt>
                <c:pt idx="49987">
                  <c:v>4.9800000000000004</c:v>
                </c:pt>
                <c:pt idx="49988">
                  <c:v>4.97</c:v>
                </c:pt>
                <c:pt idx="49989">
                  <c:v>4.97</c:v>
                </c:pt>
                <c:pt idx="49990">
                  <c:v>4.97</c:v>
                </c:pt>
                <c:pt idx="49991">
                  <c:v>4.97</c:v>
                </c:pt>
                <c:pt idx="49992">
                  <c:v>4.97</c:v>
                </c:pt>
                <c:pt idx="49993">
                  <c:v>4.97</c:v>
                </c:pt>
                <c:pt idx="49994">
                  <c:v>4.97</c:v>
                </c:pt>
                <c:pt idx="49995">
                  <c:v>4.96</c:v>
                </c:pt>
                <c:pt idx="49996">
                  <c:v>4.96</c:v>
                </c:pt>
                <c:pt idx="49997">
                  <c:v>4.96</c:v>
                </c:pt>
                <c:pt idx="49998">
                  <c:v>4.96</c:v>
                </c:pt>
                <c:pt idx="49999">
                  <c:v>4.95</c:v>
                </c:pt>
                <c:pt idx="50000">
                  <c:v>4.95</c:v>
                </c:pt>
                <c:pt idx="50001">
                  <c:v>4.9400000000000004</c:v>
                </c:pt>
                <c:pt idx="50002">
                  <c:v>4.9400000000000004</c:v>
                </c:pt>
                <c:pt idx="50003">
                  <c:v>4.9400000000000004</c:v>
                </c:pt>
                <c:pt idx="50004">
                  <c:v>4.93</c:v>
                </c:pt>
                <c:pt idx="50005">
                  <c:v>4.93</c:v>
                </c:pt>
                <c:pt idx="50006">
                  <c:v>4.93</c:v>
                </c:pt>
                <c:pt idx="50007">
                  <c:v>4.93</c:v>
                </c:pt>
                <c:pt idx="50008">
                  <c:v>4.92</c:v>
                </c:pt>
                <c:pt idx="50009">
                  <c:v>4.92</c:v>
                </c:pt>
                <c:pt idx="50010">
                  <c:v>4.92</c:v>
                </c:pt>
                <c:pt idx="50011">
                  <c:v>4.92</c:v>
                </c:pt>
                <c:pt idx="50012">
                  <c:v>4.92</c:v>
                </c:pt>
                <c:pt idx="50013">
                  <c:v>4.92</c:v>
                </c:pt>
                <c:pt idx="50014">
                  <c:v>4.92</c:v>
                </c:pt>
                <c:pt idx="50015">
                  <c:v>4.92</c:v>
                </c:pt>
                <c:pt idx="50016">
                  <c:v>4.92</c:v>
                </c:pt>
                <c:pt idx="50017">
                  <c:v>4.91</c:v>
                </c:pt>
                <c:pt idx="50018">
                  <c:v>4.9000000000000004</c:v>
                </c:pt>
                <c:pt idx="50019">
                  <c:v>4.9000000000000004</c:v>
                </c:pt>
                <c:pt idx="50020">
                  <c:v>4.9000000000000004</c:v>
                </c:pt>
                <c:pt idx="50021">
                  <c:v>4.9000000000000004</c:v>
                </c:pt>
                <c:pt idx="50022">
                  <c:v>4.91</c:v>
                </c:pt>
                <c:pt idx="50023">
                  <c:v>4.9000000000000004</c:v>
                </c:pt>
                <c:pt idx="50024">
                  <c:v>4.9000000000000004</c:v>
                </c:pt>
                <c:pt idx="50025">
                  <c:v>4.9000000000000004</c:v>
                </c:pt>
                <c:pt idx="50026">
                  <c:v>4.9000000000000004</c:v>
                </c:pt>
                <c:pt idx="50027">
                  <c:v>4.9000000000000004</c:v>
                </c:pt>
                <c:pt idx="50028">
                  <c:v>4.8899999999999997</c:v>
                </c:pt>
                <c:pt idx="50029">
                  <c:v>4.8899999999999997</c:v>
                </c:pt>
                <c:pt idx="50030">
                  <c:v>4.8899999999999997</c:v>
                </c:pt>
                <c:pt idx="50031">
                  <c:v>4.8899999999999997</c:v>
                </c:pt>
                <c:pt idx="50032">
                  <c:v>4.88</c:v>
                </c:pt>
                <c:pt idx="50033">
                  <c:v>4.88</c:v>
                </c:pt>
                <c:pt idx="50034">
                  <c:v>4.88</c:v>
                </c:pt>
                <c:pt idx="50035">
                  <c:v>4.87</c:v>
                </c:pt>
                <c:pt idx="50036">
                  <c:v>4.87</c:v>
                </c:pt>
                <c:pt idx="50037">
                  <c:v>4.87</c:v>
                </c:pt>
                <c:pt idx="50038">
                  <c:v>4.8600000000000003</c:v>
                </c:pt>
                <c:pt idx="50039">
                  <c:v>4.8600000000000003</c:v>
                </c:pt>
                <c:pt idx="50040">
                  <c:v>4.8600000000000003</c:v>
                </c:pt>
                <c:pt idx="50041">
                  <c:v>4.8499999999999996</c:v>
                </c:pt>
                <c:pt idx="50042">
                  <c:v>4.84</c:v>
                </c:pt>
                <c:pt idx="50043">
                  <c:v>4.84</c:v>
                </c:pt>
                <c:pt idx="50044">
                  <c:v>4.84</c:v>
                </c:pt>
                <c:pt idx="50045">
                  <c:v>4.83</c:v>
                </c:pt>
                <c:pt idx="50046">
                  <c:v>4.83</c:v>
                </c:pt>
                <c:pt idx="50047">
                  <c:v>4.83</c:v>
                </c:pt>
                <c:pt idx="50048">
                  <c:v>4.82</c:v>
                </c:pt>
                <c:pt idx="50049">
                  <c:v>4.82</c:v>
                </c:pt>
                <c:pt idx="50050">
                  <c:v>4.8099999999999996</c:v>
                </c:pt>
                <c:pt idx="50051">
                  <c:v>4.8099999999999996</c:v>
                </c:pt>
                <c:pt idx="50052">
                  <c:v>4.8</c:v>
                </c:pt>
                <c:pt idx="50053">
                  <c:v>4.8</c:v>
                </c:pt>
                <c:pt idx="50054">
                  <c:v>4.79</c:v>
                </c:pt>
                <c:pt idx="50055">
                  <c:v>4.79</c:v>
                </c:pt>
                <c:pt idx="50056">
                  <c:v>4.78</c:v>
                </c:pt>
                <c:pt idx="50057">
                  <c:v>4.7699999999999996</c:v>
                </c:pt>
                <c:pt idx="50058">
                  <c:v>4.7699999999999996</c:v>
                </c:pt>
                <c:pt idx="50059">
                  <c:v>4.76</c:v>
                </c:pt>
                <c:pt idx="50060">
                  <c:v>4.76</c:v>
                </c:pt>
                <c:pt idx="50061">
                  <c:v>4.75</c:v>
                </c:pt>
                <c:pt idx="50062">
                  <c:v>4.75</c:v>
                </c:pt>
                <c:pt idx="50063">
                  <c:v>4.74</c:v>
                </c:pt>
                <c:pt idx="50064">
                  <c:v>4.7300000000000004</c:v>
                </c:pt>
                <c:pt idx="50065">
                  <c:v>4.72</c:v>
                </c:pt>
                <c:pt idx="50066">
                  <c:v>4.71</c:v>
                </c:pt>
                <c:pt idx="50067">
                  <c:v>4.7</c:v>
                </c:pt>
                <c:pt idx="50068">
                  <c:v>4.6900000000000004</c:v>
                </c:pt>
                <c:pt idx="50069">
                  <c:v>4.6900000000000004</c:v>
                </c:pt>
                <c:pt idx="50070">
                  <c:v>4.68</c:v>
                </c:pt>
                <c:pt idx="50071">
                  <c:v>4.67</c:v>
                </c:pt>
                <c:pt idx="50072">
                  <c:v>4.66</c:v>
                </c:pt>
                <c:pt idx="50073">
                  <c:v>4.66</c:v>
                </c:pt>
                <c:pt idx="50074">
                  <c:v>4.6500000000000004</c:v>
                </c:pt>
                <c:pt idx="50075">
                  <c:v>4.6399999999999997</c:v>
                </c:pt>
                <c:pt idx="50076">
                  <c:v>4.63</c:v>
                </c:pt>
                <c:pt idx="50077">
                  <c:v>4.62</c:v>
                </c:pt>
                <c:pt idx="50078">
                  <c:v>4.6100000000000003</c:v>
                </c:pt>
                <c:pt idx="50079">
                  <c:v>4.5999999999999996</c:v>
                </c:pt>
                <c:pt idx="50080">
                  <c:v>4.5999999999999996</c:v>
                </c:pt>
                <c:pt idx="50081">
                  <c:v>4.59</c:v>
                </c:pt>
                <c:pt idx="50082">
                  <c:v>4.58</c:v>
                </c:pt>
                <c:pt idx="50083">
                  <c:v>4.57</c:v>
                </c:pt>
                <c:pt idx="50084">
                  <c:v>4.5599999999999996</c:v>
                </c:pt>
                <c:pt idx="50085">
                  <c:v>4.55</c:v>
                </c:pt>
                <c:pt idx="50086">
                  <c:v>4.54</c:v>
                </c:pt>
                <c:pt idx="50087">
                  <c:v>4.53</c:v>
                </c:pt>
                <c:pt idx="50088">
                  <c:v>4.5199999999999996</c:v>
                </c:pt>
                <c:pt idx="50089">
                  <c:v>4.5</c:v>
                </c:pt>
                <c:pt idx="50090">
                  <c:v>4.49</c:v>
                </c:pt>
                <c:pt idx="50091">
                  <c:v>4.4800000000000004</c:v>
                </c:pt>
                <c:pt idx="50092">
                  <c:v>4.4800000000000004</c:v>
                </c:pt>
                <c:pt idx="50093">
                  <c:v>4.47</c:v>
                </c:pt>
                <c:pt idx="50094">
                  <c:v>4.46</c:v>
                </c:pt>
                <c:pt idx="50095">
                  <c:v>4.45</c:v>
                </c:pt>
                <c:pt idx="50096">
                  <c:v>4.4400000000000004</c:v>
                </c:pt>
                <c:pt idx="50097">
                  <c:v>4.43</c:v>
                </c:pt>
                <c:pt idx="50098">
                  <c:v>4.42</c:v>
                </c:pt>
                <c:pt idx="50099">
                  <c:v>4.41</c:v>
                </c:pt>
                <c:pt idx="50100">
                  <c:v>4.4000000000000004</c:v>
                </c:pt>
                <c:pt idx="50101">
                  <c:v>4.3899999999999997</c:v>
                </c:pt>
                <c:pt idx="50102">
                  <c:v>4.38</c:v>
                </c:pt>
                <c:pt idx="50103">
                  <c:v>4.37</c:v>
                </c:pt>
                <c:pt idx="50104">
                  <c:v>4.3600000000000003</c:v>
                </c:pt>
                <c:pt idx="50105">
                  <c:v>4.3499999999999996</c:v>
                </c:pt>
                <c:pt idx="50106">
                  <c:v>4.34</c:v>
                </c:pt>
                <c:pt idx="50107">
                  <c:v>4.33</c:v>
                </c:pt>
                <c:pt idx="50108">
                  <c:v>4.32</c:v>
                </c:pt>
                <c:pt idx="50109">
                  <c:v>4.3099999999999996</c:v>
                </c:pt>
                <c:pt idx="50110">
                  <c:v>4.3099999999999996</c:v>
                </c:pt>
                <c:pt idx="50111">
                  <c:v>4.3</c:v>
                </c:pt>
                <c:pt idx="50112">
                  <c:v>4.29</c:v>
                </c:pt>
                <c:pt idx="50113">
                  <c:v>4.28</c:v>
                </c:pt>
                <c:pt idx="50114">
                  <c:v>4.2699999999999996</c:v>
                </c:pt>
                <c:pt idx="50115">
                  <c:v>4.26</c:v>
                </c:pt>
                <c:pt idx="50116">
                  <c:v>4.25</c:v>
                </c:pt>
                <c:pt idx="50117">
                  <c:v>4.25</c:v>
                </c:pt>
                <c:pt idx="50118">
                  <c:v>4.25</c:v>
                </c:pt>
                <c:pt idx="50119">
                  <c:v>4.24</c:v>
                </c:pt>
                <c:pt idx="50120">
                  <c:v>4.24</c:v>
                </c:pt>
                <c:pt idx="50121">
                  <c:v>4.2300000000000004</c:v>
                </c:pt>
                <c:pt idx="50122">
                  <c:v>4.2300000000000004</c:v>
                </c:pt>
                <c:pt idx="50123">
                  <c:v>4.22</c:v>
                </c:pt>
                <c:pt idx="50124">
                  <c:v>4.22</c:v>
                </c:pt>
                <c:pt idx="50125">
                  <c:v>4.21</c:v>
                </c:pt>
                <c:pt idx="50126">
                  <c:v>4.2</c:v>
                </c:pt>
                <c:pt idx="50127">
                  <c:v>4.2</c:v>
                </c:pt>
                <c:pt idx="50128">
                  <c:v>4.1900000000000004</c:v>
                </c:pt>
                <c:pt idx="50129">
                  <c:v>4.1900000000000004</c:v>
                </c:pt>
                <c:pt idx="50130">
                  <c:v>4.1900000000000004</c:v>
                </c:pt>
                <c:pt idx="50131">
                  <c:v>4.18</c:v>
                </c:pt>
                <c:pt idx="50132">
                  <c:v>4.18</c:v>
                </c:pt>
                <c:pt idx="50133">
                  <c:v>4.17</c:v>
                </c:pt>
                <c:pt idx="50134">
                  <c:v>4.17</c:v>
                </c:pt>
                <c:pt idx="50135">
                  <c:v>4.17</c:v>
                </c:pt>
                <c:pt idx="50136">
                  <c:v>4.16</c:v>
                </c:pt>
                <c:pt idx="50137">
                  <c:v>4.16</c:v>
                </c:pt>
                <c:pt idx="50138">
                  <c:v>4.16</c:v>
                </c:pt>
                <c:pt idx="50139">
                  <c:v>4.1500000000000004</c:v>
                </c:pt>
                <c:pt idx="50140">
                  <c:v>4.1500000000000004</c:v>
                </c:pt>
                <c:pt idx="50141">
                  <c:v>4.1500000000000004</c:v>
                </c:pt>
                <c:pt idx="50142">
                  <c:v>4.1500000000000004</c:v>
                </c:pt>
                <c:pt idx="50143">
                  <c:v>4.1500000000000004</c:v>
                </c:pt>
                <c:pt idx="50144">
                  <c:v>4.1500000000000004</c:v>
                </c:pt>
                <c:pt idx="50145">
                  <c:v>4.1399999999999997</c:v>
                </c:pt>
                <c:pt idx="50146">
                  <c:v>4.1399999999999997</c:v>
                </c:pt>
                <c:pt idx="50147">
                  <c:v>4.1399999999999997</c:v>
                </c:pt>
                <c:pt idx="50148">
                  <c:v>4.1399999999999997</c:v>
                </c:pt>
                <c:pt idx="50149">
                  <c:v>4.1399999999999997</c:v>
                </c:pt>
                <c:pt idx="50150">
                  <c:v>4.1399999999999997</c:v>
                </c:pt>
                <c:pt idx="50151">
                  <c:v>4.1399999999999997</c:v>
                </c:pt>
                <c:pt idx="50152">
                  <c:v>4.1399999999999997</c:v>
                </c:pt>
                <c:pt idx="50153">
                  <c:v>4.13</c:v>
                </c:pt>
                <c:pt idx="50154">
                  <c:v>4.13</c:v>
                </c:pt>
                <c:pt idx="50155">
                  <c:v>4.13</c:v>
                </c:pt>
                <c:pt idx="50156">
                  <c:v>4.1399999999999997</c:v>
                </c:pt>
                <c:pt idx="50157">
                  <c:v>4.1399999999999997</c:v>
                </c:pt>
                <c:pt idx="50158">
                  <c:v>4.13</c:v>
                </c:pt>
                <c:pt idx="50159">
                  <c:v>4.1399999999999997</c:v>
                </c:pt>
                <c:pt idx="50160">
                  <c:v>4.1399999999999997</c:v>
                </c:pt>
                <c:pt idx="50161">
                  <c:v>4.16</c:v>
                </c:pt>
                <c:pt idx="50162">
                  <c:v>4.16</c:v>
                </c:pt>
                <c:pt idx="50163">
                  <c:v>4.16</c:v>
                </c:pt>
                <c:pt idx="50164">
                  <c:v>4.18</c:v>
                </c:pt>
                <c:pt idx="50165">
                  <c:v>4.17</c:v>
                </c:pt>
                <c:pt idx="50166">
                  <c:v>4.17</c:v>
                </c:pt>
                <c:pt idx="50167">
                  <c:v>4.17</c:v>
                </c:pt>
                <c:pt idx="50168">
                  <c:v>4.16</c:v>
                </c:pt>
                <c:pt idx="50169">
                  <c:v>4.16</c:v>
                </c:pt>
                <c:pt idx="50170">
                  <c:v>4.16</c:v>
                </c:pt>
                <c:pt idx="50171">
                  <c:v>4.16</c:v>
                </c:pt>
                <c:pt idx="50172">
                  <c:v>4.1500000000000004</c:v>
                </c:pt>
                <c:pt idx="50173">
                  <c:v>4.1500000000000004</c:v>
                </c:pt>
                <c:pt idx="50174">
                  <c:v>4.16</c:v>
                </c:pt>
                <c:pt idx="50175">
                  <c:v>4.16</c:v>
                </c:pt>
                <c:pt idx="50176">
                  <c:v>4.16</c:v>
                </c:pt>
                <c:pt idx="50177">
                  <c:v>4.16</c:v>
                </c:pt>
                <c:pt idx="50178">
                  <c:v>4.16</c:v>
                </c:pt>
                <c:pt idx="50179">
                  <c:v>4.16</c:v>
                </c:pt>
                <c:pt idx="50180">
                  <c:v>4.16</c:v>
                </c:pt>
                <c:pt idx="50181">
                  <c:v>4.16</c:v>
                </c:pt>
                <c:pt idx="50182">
                  <c:v>4.16</c:v>
                </c:pt>
                <c:pt idx="50183">
                  <c:v>4.16</c:v>
                </c:pt>
                <c:pt idx="50184">
                  <c:v>4.16</c:v>
                </c:pt>
                <c:pt idx="50185">
                  <c:v>4.16</c:v>
                </c:pt>
                <c:pt idx="50186">
                  <c:v>4.16</c:v>
                </c:pt>
                <c:pt idx="50187">
                  <c:v>4.16</c:v>
                </c:pt>
                <c:pt idx="50188">
                  <c:v>4.17</c:v>
                </c:pt>
                <c:pt idx="50189">
                  <c:v>4.16</c:v>
                </c:pt>
                <c:pt idx="50190">
                  <c:v>4.17</c:v>
                </c:pt>
                <c:pt idx="50191">
                  <c:v>4.17</c:v>
                </c:pt>
                <c:pt idx="50192">
                  <c:v>4.17</c:v>
                </c:pt>
                <c:pt idx="50193">
                  <c:v>4.18</c:v>
                </c:pt>
                <c:pt idx="50194">
                  <c:v>4.18</c:v>
                </c:pt>
                <c:pt idx="50195">
                  <c:v>4.18</c:v>
                </c:pt>
                <c:pt idx="50196">
                  <c:v>4.1900000000000004</c:v>
                </c:pt>
                <c:pt idx="50197">
                  <c:v>4.18</c:v>
                </c:pt>
                <c:pt idx="50198">
                  <c:v>4.1900000000000004</c:v>
                </c:pt>
                <c:pt idx="50199">
                  <c:v>4.1900000000000004</c:v>
                </c:pt>
                <c:pt idx="50200">
                  <c:v>4.1900000000000004</c:v>
                </c:pt>
                <c:pt idx="50201">
                  <c:v>4.1900000000000004</c:v>
                </c:pt>
                <c:pt idx="50202">
                  <c:v>4.2</c:v>
                </c:pt>
                <c:pt idx="50203">
                  <c:v>4.2</c:v>
                </c:pt>
                <c:pt idx="50204">
                  <c:v>4.2</c:v>
                </c:pt>
                <c:pt idx="50205">
                  <c:v>4.2</c:v>
                </c:pt>
                <c:pt idx="50206">
                  <c:v>4.2</c:v>
                </c:pt>
                <c:pt idx="50207">
                  <c:v>4.21</c:v>
                </c:pt>
                <c:pt idx="50208">
                  <c:v>4.21</c:v>
                </c:pt>
                <c:pt idx="50209">
                  <c:v>4.21</c:v>
                </c:pt>
                <c:pt idx="50210">
                  <c:v>4.21</c:v>
                </c:pt>
                <c:pt idx="50211">
                  <c:v>4.21</c:v>
                </c:pt>
                <c:pt idx="50212">
                  <c:v>4.21</c:v>
                </c:pt>
                <c:pt idx="50213">
                  <c:v>4.21</c:v>
                </c:pt>
                <c:pt idx="50214">
                  <c:v>4.21</c:v>
                </c:pt>
                <c:pt idx="50215">
                  <c:v>4.21</c:v>
                </c:pt>
                <c:pt idx="50216">
                  <c:v>4.21</c:v>
                </c:pt>
                <c:pt idx="50217">
                  <c:v>4.21</c:v>
                </c:pt>
                <c:pt idx="50218">
                  <c:v>4.21</c:v>
                </c:pt>
                <c:pt idx="50219">
                  <c:v>4.21</c:v>
                </c:pt>
                <c:pt idx="50220">
                  <c:v>4.21</c:v>
                </c:pt>
                <c:pt idx="50221">
                  <c:v>4.22</c:v>
                </c:pt>
                <c:pt idx="50222">
                  <c:v>4.22</c:v>
                </c:pt>
                <c:pt idx="50223">
                  <c:v>4.22</c:v>
                </c:pt>
                <c:pt idx="50224">
                  <c:v>4.21</c:v>
                </c:pt>
                <c:pt idx="50225">
                  <c:v>4.21</c:v>
                </c:pt>
                <c:pt idx="50226">
                  <c:v>4.21</c:v>
                </c:pt>
                <c:pt idx="50227">
                  <c:v>4.21</c:v>
                </c:pt>
                <c:pt idx="50228">
                  <c:v>4.21</c:v>
                </c:pt>
                <c:pt idx="50229">
                  <c:v>4.21</c:v>
                </c:pt>
                <c:pt idx="50230">
                  <c:v>4.21</c:v>
                </c:pt>
                <c:pt idx="50231">
                  <c:v>4.21</c:v>
                </c:pt>
                <c:pt idx="50232">
                  <c:v>4.2</c:v>
                </c:pt>
                <c:pt idx="50233">
                  <c:v>4.2</c:v>
                </c:pt>
                <c:pt idx="50234">
                  <c:v>4.2</c:v>
                </c:pt>
                <c:pt idx="50235">
                  <c:v>4.2</c:v>
                </c:pt>
                <c:pt idx="50236">
                  <c:v>4.2</c:v>
                </c:pt>
                <c:pt idx="50237">
                  <c:v>4.1900000000000004</c:v>
                </c:pt>
                <c:pt idx="50238">
                  <c:v>4.1900000000000004</c:v>
                </c:pt>
                <c:pt idx="50239">
                  <c:v>4.1900000000000004</c:v>
                </c:pt>
                <c:pt idx="50240">
                  <c:v>4.1900000000000004</c:v>
                </c:pt>
                <c:pt idx="50241">
                  <c:v>4.1900000000000004</c:v>
                </c:pt>
                <c:pt idx="50242">
                  <c:v>4.18</c:v>
                </c:pt>
                <c:pt idx="50243">
                  <c:v>4.18</c:v>
                </c:pt>
                <c:pt idx="50244">
                  <c:v>4.18</c:v>
                </c:pt>
                <c:pt idx="50245">
                  <c:v>4.18</c:v>
                </c:pt>
                <c:pt idx="50246">
                  <c:v>4.18</c:v>
                </c:pt>
                <c:pt idx="50247">
                  <c:v>4.17</c:v>
                </c:pt>
                <c:pt idx="50248">
                  <c:v>4.17</c:v>
                </c:pt>
                <c:pt idx="50249">
                  <c:v>4.17</c:v>
                </c:pt>
                <c:pt idx="50250">
                  <c:v>4.17</c:v>
                </c:pt>
                <c:pt idx="50251">
                  <c:v>4.17</c:v>
                </c:pt>
                <c:pt idx="50252">
                  <c:v>4.17</c:v>
                </c:pt>
                <c:pt idx="50253">
                  <c:v>4.16</c:v>
                </c:pt>
                <c:pt idx="50254">
                  <c:v>4.16</c:v>
                </c:pt>
                <c:pt idx="50255">
                  <c:v>4.1500000000000004</c:v>
                </c:pt>
                <c:pt idx="50256">
                  <c:v>4.16</c:v>
                </c:pt>
                <c:pt idx="50257">
                  <c:v>4.1500000000000004</c:v>
                </c:pt>
                <c:pt idx="50258">
                  <c:v>4.1500000000000004</c:v>
                </c:pt>
                <c:pt idx="50259">
                  <c:v>4.1500000000000004</c:v>
                </c:pt>
                <c:pt idx="50260">
                  <c:v>4.1399999999999997</c:v>
                </c:pt>
                <c:pt idx="50261">
                  <c:v>4.1399999999999997</c:v>
                </c:pt>
                <c:pt idx="50262">
                  <c:v>4.13</c:v>
                </c:pt>
                <c:pt idx="50263">
                  <c:v>4.13</c:v>
                </c:pt>
                <c:pt idx="50264">
                  <c:v>4.13</c:v>
                </c:pt>
                <c:pt idx="50265">
                  <c:v>4.12</c:v>
                </c:pt>
                <c:pt idx="50266">
                  <c:v>4.12</c:v>
                </c:pt>
                <c:pt idx="50267">
                  <c:v>4.1100000000000003</c:v>
                </c:pt>
                <c:pt idx="50268">
                  <c:v>4.1100000000000003</c:v>
                </c:pt>
                <c:pt idx="50269">
                  <c:v>4.0999999999999996</c:v>
                </c:pt>
                <c:pt idx="50270">
                  <c:v>4.0999999999999996</c:v>
                </c:pt>
                <c:pt idx="50271">
                  <c:v>4.0999999999999996</c:v>
                </c:pt>
                <c:pt idx="50272">
                  <c:v>4.09</c:v>
                </c:pt>
                <c:pt idx="50273">
                  <c:v>4.09</c:v>
                </c:pt>
                <c:pt idx="50274">
                  <c:v>4.08</c:v>
                </c:pt>
                <c:pt idx="50275">
                  <c:v>4.08</c:v>
                </c:pt>
                <c:pt idx="50276">
                  <c:v>4.08</c:v>
                </c:pt>
                <c:pt idx="50277">
                  <c:v>4.07</c:v>
                </c:pt>
                <c:pt idx="50278">
                  <c:v>4.07</c:v>
                </c:pt>
                <c:pt idx="50279">
                  <c:v>4.0599999999999996</c:v>
                </c:pt>
                <c:pt idx="50280">
                  <c:v>4.05</c:v>
                </c:pt>
                <c:pt idx="50281">
                  <c:v>4.05</c:v>
                </c:pt>
                <c:pt idx="50282">
                  <c:v>4.05</c:v>
                </c:pt>
                <c:pt idx="50283">
                  <c:v>4.04</c:v>
                </c:pt>
                <c:pt idx="50284">
                  <c:v>4.04</c:v>
                </c:pt>
                <c:pt idx="50285">
                  <c:v>4.03</c:v>
                </c:pt>
                <c:pt idx="50286">
                  <c:v>4.04</c:v>
                </c:pt>
                <c:pt idx="50287">
                  <c:v>4.03</c:v>
                </c:pt>
                <c:pt idx="50288">
                  <c:v>4.03</c:v>
                </c:pt>
                <c:pt idx="50289">
                  <c:v>4.03</c:v>
                </c:pt>
                <c:pt idx="50290">
                  <c:v>4.0199999999999996</c:v>
                </c:pt>
                <c:pt idx="50291">
                  <c:v>4.0199999999999996</c:v>
                </c:pt>
                <c:pt idx="50292">
                  <c:v>4.01</c:v>
                </c:pt>
                <c:pt idx="50293">
                  <c:v>4.01</c:v>
                </c:pt>
                <c:pt idx="50294">
                  <c:v>4</c:v>
                </c:pt>
                <c:pt idx="50295">
                  <c:v>4</c:v>
                </c:pt>
                <c:pt idx="50296">
                  <c:v>4</c:v>
                </c:pt>
                <c:pt idx="50297">
                  <c:v>3.99</c:v>
                </c:pt>
                <c:pt idx="50298">
                  <c:v>3.99</c:v>
                </c:pt>
                <c:pt idx="50299">
                  <c:v>3.98</c:v>
                </c:pt>
                <c:pt idx="50300">
                  <c:v>3.98</c:v>
                </c:pt>
                <c:pt idx="50301">
                  <c:v>3.98</c:v>
                </c:pt>
                <c:pt idx="50302">
                  <c:v>3.97</c:v>
                </c:pt>
                <c:pt idx="50303">
                  <c:v>3.97</c:v>
                </c:pt>
                <c:pt idx="50304">
                  <c:v>3.97</c:v>
                </c:pt>
                <c:pt idx="50305">
                  <c:v>3.96</c:v>
                </c:pt>
                <c:pt idx="50306">
                  <c:v>3.96</c:v>
                </c:pt>
                <c:pt idx="50307">
                  <c:v>3.96</c:v>
                </c:pt>
                <c:pt idx="50308">
                  <c:v>3.96</c:v>
                </c:pt>
                <c:pt idx="50309">
                  <c:v>3.96</c:v>
                </c:pt>
                <c:pt idx="50310">
                  <c:v>3.95</c:v>
                </c:pt>
                <c:pt idx="50311">
                  <c:v>3.95</c:v>
                </c:pt>
                <c:pt idx="50312">
                  <c:v>3.95</c:v>
                </c:pt>
                <c:pt idx="50313">
                  <c:v>3.95</c:v>
                </c:pt>
                <c:pt idx="50314">
                  <c:v>3.95</c:v>
                </c:pt>
                <c:pt idx="50315">
                  <c:v>3.95</c:v>
                </c:pt>
                <c:pt idx="50316">
                  <c:v>3.94</c:v>
                </c:pt>
                <c:pt idx="50317">
                  <c:v>3.94</c:v>
                </c:pt>
                <c:pt idx="50318">
                  <c:v>3.94</c:v>
                </c:pt>
                <c:pt idx="50319">
                  <c:v>3.94</c:v>
                </c:pt>
                <c:pt idx="50320">
                  <c:v>3.93</c:v>
                </c:pt>
                <c:pt idx="50321">
                  <c:v>3.93</c:v>
                </c:pt>
                <c:pt idx="50322">
                  <c:v>3.93</c:v>
                </c:pt>
                <c:pt idx="50323">
                  <c:v>3.93</c:v>
                </c:pt>
                <c:pt idx="50324">
                  <c:v>3.92</c:v>
                </c:pt>
                <c:pt idx="50325">
                  <c:v>3.92</c:v>
                </c:pt>
                <c:pt idx="50326">
                  <c:v>3.92</c:v>
                </c:pt>
                <c:pt idx="50327">
                  <c:v>3.91</c:v>
                </c:pt>
                <c:pt idx="50328">
                  <c:v>3.91</c:v>
                </c:pt>
                <c:pt idx="50329">
                  <c:v>3.91</c:v>
                </c:pt>
                <c:pt idx="50330">
                  <c:v>3.92</c:v>
                </c:pt>
                <c:pt idx="50331">
                  <c:v>3.91</c:v>
                </c:pt>
                <c:pt idx="50332">
                  <c:v>3.91</c:v>
                </c:pt>
                <c:pt idx="50333">
                  <c:v>3.91</c:v>
                </c:pt>
                <c:pt idx="50334">
                  <c:v>3.91</c:v>
                </c:pt>
                <c:pt idx="50335">
                  <c:v>3.91</c:v>
                </c:pt>
                <c:pt idx="50336">
                  <c:v>3.91</c:v>
                </c:pt>
                <c:pt idx="50337">
                  <c:v>3.89</c:v>
                </c:pt>
                <c:pt idx="50338">
                  <c:v>3.89</c:v>
                </c:pt>
                <c:pt idx="50339">
                  <c:v>3.89</c:v>
                </c:pt>
                <c:pt idx="50340">
                  <c:v>3.89</c:v>
                </c:pt>
                <c:pt idx="50341">
                  <c:v>3.89</c:v>
                </c:pt>
                <c:pt idx="50342">
                  <c:v>3.89</c:v>
                </c:pt>
                <c:pt idx="50343">
                  <c:v>3.89</c:v>
                </c:pt>
                <c:pt idx="50344">
                  <c:v>3.89</c:v>
                </c:pt>
                <c:pt idx="50345">
                  <c:v>3.89</c:v>
                </c:pt>
                <c:pt idx="50346">
                  <c:v>3.89</c:v>
                </c:pt>
                <c:pt idx="50347">
                  <c:v>3.89</c:v>
                </c:pt>
                <c:pt idx="50348">
                  <c:v>3.89</c:v>
                </c:pt>
                <c:pt idx="50349">
                  <c:v>3.89</c:v>
                </c:pt>
                <c:pt idx="50350">
                  <c:v>3.89</c:v>
                </c:pt>
                <c:pt idx="50351">
                  <c:v>3.89</c:v>
                </c:pt>
                <c:pt idx="50352">
                  <c:v>3.89</c:v>
                </c:pt>
                <c:pt idx="50353">
                  <c:v>3.89</c:v>
                </c:pt>
                <c:pt idx="50354">
                  <c:v>3.89</c:v>
                </c:pt>
                <c:pt idx="50355">
                  <c:v>3.89</c:v>
                </c:pt>
                <c:pt idx="50356">
                  <c:v>3.89</c:v>
                </c:pt>
                <c:pt idx="50357">
                  <c:v>3.89</c:v>
                </c:pt>
                <c:pt idx="50358">
                  <c:v>3.89</c:v>
                </c:pt>
                <c:pt idx="50359">
                  <c:v>3.89</c:v>
                </c:pt>
                <c:pt idx="50360">
                  <c:v>3.89</c:v>
                </c:pt>
                <c:pt idx="50361">
                  <c:v>3.89</c:v>
                </c:pt>
                <c:pt idx="50362">
                  <c:v>3.89</c:v>
                </c:pt>
                <c:pt idx="50363">
                  <c:v>3.89</c:v>
                </c:pt>
                <c:pt idx="50364">
                  <c:v>3.89</c:v>
                </c:pt>
                <c:pt idx="50365">
                  <c:v>3.89</c:v>
                </c:pt>
                <c:pt idx="50366">
                  <c:v>3.89</c:v>
                </c:pt>
                <c:pt idx="50367">
                  <c:v>3.89</c:v>
                </c:pt>
                <c:pt idx="50368">
                  <c:v>3.89</c:v>
                </c:pt>
                <c:pt idx="50369">
                  <c:v>3.89</c:v>
                </c:pt>
                <c:pt idx="50370">
                  <c:v>3.89</c:v>
                </c:pt>
                <c:pt idx="50371">
                  <c:v>3.89</c:v>
                </c:pt>
                <c:pt idx="50372">
                  <c:v>3.89</c:v>
                </c:pt>
                <c:pt idx="50373">
                  <c:v>3.89</c:v>
                </c:pt>
                <c:pt idx="50374">
                  <c:v>3.89</c:v>
                </c:pt>
                <c:pt idx="50375">
                  <c:v>3.89</c:v>
                </c:pt>
                <c:pt idx="50376">
                  <c:v>3.88</c:v>
                </c:pt>
                <c:pt idx="50377">
                  <c:v>3.88</c:v>
                </c:pt>
                <c:pt idx="50378">
                  <c:v>3.88</c:v>
                </c:pt>
                <c:pt idx="50379">
                  <c:v>3.87</c:v>
                </c:pt>
                <c:pt idx="50380">
                  <c:v>3.88</c:v>
                </c:pt>
                <c:pt idx="50381">
                  <c:v>3.88</c:v>
                </c:pt>
                <c:pt idx="50382">
                  <c:v>3.88</c:v>
                </c:pt>
                <c:pt idx="50383">
                  <c:v>3.87</c:v>
                </c:pt>
                <c:pt idx="50384">
                  <c:v>3.87</c:v>
                </c:pt>
                <c:pt idx="50385">
                  <c:v>3.87</c:v>
                </c:pt>
                <c:pt idx="50386">
                  <c:v>3.87</c:v>
                </c:pt>
                <c:pt idx="50387">
                  <c:v>3.87</c:v>
                </c:pt>
                <c:pt idx="50388">
                  <c:v>3.87</c:v>
                </c:pt>
                <c:pt idx="50389">
                  <c:v>3.87</c:v>
                </c:pt>
                <c:pt idx="50390">
                  <c:v>3.87</c:v>
                </c:pt>
                <c:pt idx="50391">
                  <c:v>3.86</c:v>
                </c:pt>
                <c:pt idx="50392">
                  <c:v>3.86</c:v>
                </c:pt>
                <c:pt idx="50393">
                  <c:v>3.86</c:v>
                </c:pt>
                <c:pt idx="50394">
                  <c:v>3.86</c:v>
                </c:pt>
                <c:pt idx="50395">
                  <c:v>3.86</c:v>
                </c:pt>
                <c:pt idx="50396">
                  <c:v>3.86</c:v>
                </c:pt>
                <c:pt idx="50397">
                  <c:v>3.86</c:v>
                </c:pt>
                <c:pt idx="50398">
                  <c:v>3.85</c:v>
                </c:pt>
                <c:pt idx="50399">
                  <c:v>3.85</c:v>
                </c:pt>
                <c:pt idx="50400">
                  <c:v>3.85</c:v>
                </c:pt>
                <c:pt idx="50401">
                  <c:v>3.85</c:v>
                </c:pt>
                <c:pt idx="50402">
                  <c:v>3.85</c:v>
                </c:pt>
                <c:pt idx="50403">
                  <c:v>3.85</c:v>
                </c:pt>
                <c:pt idx="50404">
                  <c:v>3.84</c:v>
                </c:pt>
                <c:pt idx="50405">
                  <c:v>3.84</c:v>
                </c:pt>
                <c:pt idx="50406">
                  <c:v>3.84</c:v>
                </c:pt>
                <c:pt idx="50407">
                  <c:v>3.84</c:v>
                </c:pt>
                <c:pt idx="50408">
                  <c:v>3.84</c:v>
                </c:pt>
                <c:pt idx="50409">
                  <c:v>3.84</c:v>
                </c:pt>
                <c:pt idx="50410">
                  <c:v>3.84</c:v>
                </c:pt>
                <c:pt idx="50411">
                  <c:v>3.84</c:v>
                </c:pt>
                <c:pt idx="50412">
                  <c:v>3.84</c:v>
                </c:pt>
                <c:pt idx="50413">
                  <c:v>3.84</c:v>
                </c:pt>
                <c:pt idx="50414">
                  <c:v>3.84</c:v>
                </c:pt>
                <c:pt idx="50415">
                  <c:v>3.83</c:v>
                </c:pt>
                <c:pt idx="50416">
                  <c:v>3.83</c:v>
                </c:pt>
                <c:pt idx="50417">
                  <c:v>3.83</c:v>
                </c:pt>
                <c:pt idx="50418">
                  <c:v>3.83</c:v>
                </c:pt>
                <c:pt idx="50419">
                  <c:v>3.83</c:v>
                </c:pt>
                <c:pt idx="50420">
                  <c:v>3.83</c:v>
                </c:pt>
                <c:pt idx="50421">
                  <c:v>3.82</c:v>
                </c:pt>
                <c:pt idx="50422">
                  <c:v>3.82</c:v>
                </c:pt>
                <c:pt idx="50423">
                  <c:v>3.82</c:v>
                </c:pt>
                <c:pt idx="50424">
                  <c:v>3.82</c:v>
                </c:pt>
                <c:pt idx="50425">
                  <c:v>3.81</c:v>
                </c:pt>
                <c:pt idx="50426">
                  <c:v>3.81</c:v>
                </c:pt>
                <c:pt idx="50427">
                  <c:v>3.81</c:v>
                </c:pt>
                <c:pt idx="50428">
                  <c:v>3.8</c:v>
                </c:pt>
                <c:pt idx="50429">
                  <c:v>3.8</c:v>
                </c:pt>
                <c:pt idx="50430">
                  <c:v>3.8</c:v>
                </c:pt>
                <c:pt idx="50431">
                  <c:v>3.8</c:v>
                </c:pt>
                <c:pt idx="50432">
                  <c:v>3.8</c:v>
                </c:pt>
                <c:pt idx="50433">
                  <c:v>3.8</c:v>
                </c:pt>
                <c:pt idx="50434">
                  <c:v>3.8</c:v>
                </c:pt>
                <c:pt idx="50435">
                  <c:v>3.79</c:v>
                </c:pt>
                <c:pt idx="50436">
                  <c:v>3.79</c:v>
                </c:pt>
                <c:pt idx="50437">
                  <c:v>3.79</c:v>
                </c:pt>
                <c:pt idx="50438">
                  <c:v>3.79</c:v>
                </c:pt>
                <c:pt idx="50439">
                  <c:v>3.78</c:v>
                </c:pt>
                <c:pt idx="50440">
                  <c:v>3.78</c:v>
                </c:pt>
                <c:pt idx="50441">
                  <c:v>3.78</c:v>
                </c:pt>
                <c:pt idx="50442">
                  <c:v>3.78</c:v>
                </c:pt>
                <c:pt idx="50443">
                  <c:v>3.78</c:v>
                </c:pt>
                <c:pt idx="50444">
                  <c:v>3.77</c:v>
                </c:pt>
                <c:pt idx="50445">
                  <c:v>3.77</c:v>
                </c:pt>
                <c:pt idx="50446">
                  <c:v>3.77</c:v>
                </c:pt>
                <c:pt idx="50447">
                  <c:v>3.77</c:v>
                </c:pt>
                <c:pt idx="50448">
                  <c:v>3.76</c:v>
                </c:pt>
                <c:pt idx="50449">
                  <c:v>3.76</c:v>
                </c:pt>
                <c:pt idx="50450">
                  <c:v>3.76</c:v>
                </c:pt>
                <c:pt idx="50451">
                  <c:v>3.76</c:v>
                </c:pt>
                <c:pt idx="50452">
                  <c:v>3.75</c:v>
                </c:pt>
                <c:pt idx="50453">
                  <c:v>3.75</c:v>
                </c:pt>
                <c:pt idx="50454">
                  <c:v>3.75</c:v>
                </c:pt>
                <c:pt idx="50455">
                  <c:v>3.74</c:v>
                </c:pt>
                <c:pt idx="50456">
                  <c:v>3.74</c:v>
                </c:pt>
                <c:pt idx="50457">
                  <c:v>3.74</c:v>
                </c:pt>
                <c:pt idx="50458">
                  <c:v>3.74</c:v>
                </c:pt>
                <c:pt idx="50459">
                  <c:v>3.74</c:v>
                </c:pt>
                <c:pt idx="50460">
                  <c:v>3.73</c:v>
                </c:pt>
                <c:pt idx="50461">
                  <c:v>3.73</c:v>
                </c:pt>
                <c:pt idx="50462">
                  <c:v>3.74</c:v>
                </c:pt>
                <c:pt idx="50463">
                  <c:v>3.74</c:v>
                </c:pt>
                <c:pt idx="50464">
                  <c:v>3.72</c:v>
                </c:pt>
                <c:pt idx="50465">
                  <c:v>3.72</c:v>
                </c:pt>
                <c:pt idx="50466">
                  <c:v>3.72</c:v>
                </c:pt>
                <c:pt idx="50467">
                  <c:v>3.71</c:v>
                </c:pt>
                <c:pt idx="50468">
                  <c:v>3.71</c:v>
                </c:pt>
                <c:pt idx="50469">
                  <c:v>3.71</c:v>
                </c:pt>
                <c:pt idx="50470">
                  <c:v>3.71</c:v>
                </c:pt>
                <c:pt idx="50471">
                  <c:v>3.73</c:v>
                </c:pt>
                <c:pt idx="50472">
                  <c:v>3.72</c:v>
                </c:pt>
                <c:pt idx="50473">
                  <c:v>3.72</c:v>
                </c:pt>
                <c:pt idx="50474">
                  <c:v>3.71</c:v>
                </c:pt>
                <c:pt idx="50475">
                  <c:v>3.71</c:v>
                </c:pt>
                <c:pt idx="50476">
                  <c:v>3.71</c:v>
                </c:pt>
                <c:pt idx="50477">
                  <c:v>3.7</c:v>
                </c:pt>
                <c:pt idx="50478">
                  <c:v>3.7</c:v>
                </c:pt>
                <c:pt idx="50479">
                  <c:v>3.69</c:v>
                </c:pt>
                <c:pt idx="50480">
                  <c:v>3.68</c:v>
                </c:pt>
                <c:pt idx="50481">
                  <c:v>3.68</c:v>
                </c:pt>
                <c:pt idx="50482">
                  <c:v>3.68</c:v>
                </c:pt>
                <c:pt idx="50483">
                  <c:v>3.68</c:v>
                </c:pt>
                <c:pt idx="50484">
                  <c:v>3.68</c:v>
                </c:pt>
                <c:pt idx="50485">
                  <c:v>3.67</c:v>
                </c:pt>
                <c:pt idx="50486">
                  <c:v>3.67</c:v>
                </c:pt>
                <c:pt idx="50487">
                  <c:v>3.67</c:v>
                </c:pt>
                <c:pt idx="50488">
                  <c:v>3.67</c:v>
                </c:pt>
                <c:pt idx="50489">
                  <c:v>3.67</c:v>
                </c:pt>
                <c:pt idx="50490">
                  <c:v>3.67</c:v>
                </c:pt>
                <c:pt idx="50491">
                  <c:v>3.67</c:v>
                </c:pt>
                <c:pt idx="50492">
                  <c:v>3.67</c:v>
                </c:pt>
                <c:pt idx="50493">
                  <c:v>3.67</c:v>
                </c:pt>
                <c:pt idx="50494">
                  <c:v>3.66</c:v>
                </c:pt>
                <c:pt idx="50495">
                  <c:v>3.66</c:v>
                </c:pt>
                <c:pt idx="50496">
                  <c:v>3.67</c:v>
                </c:pt>
                <c:pt idx="50497">
                  <c:v>3.67</c:v>
                </c:pt>
                <c:pt idx="50498">
                  <c:v>3.66</c:v>
                </c:pt>
                <c:pt idx="50499">
                  <c:v>3.66</c:v>
                </c:pt>
                <c:pt idx="50500">
                  <c:v>3.66</c:v>
                </c:pt>
                <c:pt idx="50501">
                  <c:v>3.66</c:v>
                </c:pt>
                <c:pt idx="50502">
                  <c:v>3.66</c:v>
                </c:pt>
                <c:pt idx="50503">
                  <c:v>3.67</c:v>
                </c:pt>
                <c:pt idx="50504">
                  <c:v>3.67</c:v>
                </c:pt>
                <c:pt idx="50505">
                  <c:v>3.67</c:v>
                </c:pt>
                <c:pt idx="50506">
                  <c:v>3.67</c:v>
                </c:pt>
                <c:pt idx="50507">
                  <c:v>3.67</c:v>
                </c:pt>
                <c:pt idx="50508">
                  <c:v>3.68</c:v>
                </c:pt>
                <c:pt idx="50509">
                  <c:v>3.68</c:v>
                </c:pt>
                <c:pt idx="50510">
                  <c:v>3.68</c:v>
                </c:pt>
                <c:pt idx="50511">
                  <c:v>3.68</c:v>
                </c:pt>
                <c:pt idx="50512">
                  <c:v>3.68</c:v>
                </c:pt>
                <c:pt idx="50513">
                  <c:v>3.68</c:v>
                </c:pt>
                <c:pt idx="50514">
                  <c:v>3.69</c:v>
                </c:pt>
                <c:pt idx="50515">
                  <c:v>3.69</c:v>
                </c:pt>
                <c:pt idx="50516">
                  <c:v>3.69</c:v>
                </c:pt>
                <c:pt idx="50517">
                  <c:v>3.69</c:v>
                </c:pt>
                <c:pt idx="50518">
                  <c:v>3.69</c:v>
                </c:pt>
                <c:pt idx="50519">
                  <c:v>3.69</c:v>
                </c:pt>
                <c:pt idx="50520">
                  <c:v>3.7</c:v>
                </c:pt>
                <c:pt idx="50521">
                  <c:v>3.7</c:v>
                </c:pt>
                <c:pt idx="50522">
                  <c:v>3.7</c:v>
                </c:pt>
                <c:pt idx="50523">
                  <c:v>3.7</c:v>
                </c:pt>
                <c:pt idx="50524">
                  <c:v>3.7</c:v>
                </c:pt>
                <c:pt idx="50525">
                  <c:v>3.7</c:v>
                </c:pt>
                <c:pt idx="50526">
                  <c:v>3.71</c:v>
                </c:pt>
                <c:pt idx="50527">
                  <c:v>3.71</c:v>
                </c:pt>
                <c:pt idx="50528">
                  <c:v>3.71</c:v>
                </c:pt>
                <c:pt idx="50529">
                  <c:v>3.72</c:v>
                </c:pt>
                <c:pt idx="50530">
                  <c:v>3.72</c:v>
                </c:pt>
                <c:pt idx="50531">
                  <c:v>3.72</c:v>
                </c:pt>
                <c:pt idx="50532">
                  <c:v>3.74</c:v>
                </c:pt>
                <c:pt idx="50533">
                  <c:v>3.74</c:v>
                </c:pt>
                <c:pt idx="50534">
                  <c:v>3.74</c:v>
                </c:pt>
                <c:pt idx="50535">
                  <c:v>3.75</c:v>
                </c:pt>
                <c:pt idx="50536">
                  <c:v>3.77</c:v>
                </c:pt>
                <c:pt idx="50537">
                  <c:v>3.76</c:v>
                </c:pt>
                <c:pt idx="50538">
                  <c:v>3.78</c:v>
                </c:pt>
                <c:pt idx="50539">
                  <c:v>3.77</c:v>
                </c:pt>
                <c:pt idx="50540">
                  <c:v>3.79</c:v>
                </c:pt>
                <c:pt idx="50541">
                  <c:v>3.79</c:v>
                </c:pt>
                <c:pt idx="50542">
                  <c:v>3.79</c:v>
                </c:pt>
                <c:pt idx="50543">
                  <c:v>3.79</c:v>
                </c:pt>
                <c:pt idx="50544">
                  <c:v>3.79</c:v>
                </c:pt>
                <c:pt idx="50545">
                  <c:v>3.79</c:v>
                </c:pt>
                <c:pt idx="50546">
                  <c:v>3.79</c:v>
                </c:pt>
                <c:pt idx="50547">
                  <c:v>3.79</c:v>
                </c:pt>
                <c:pt idx="50548">
                  <c:v>3.79</c:v>
                </c:pt>
                <c:pt idx="50549">
                  <c:v>3.79</c:v>
                </c:pt>
                <c:pt idx="50550">
                  <c:v>3.79</c:v>
                </c:pt>
                <c:pt idx="50551">
                  <c:v>3.79</c:v>
                </c:pt>
                <c:pt idx="50552">
                  <c:v>3.79</c:v>
                </c:pt>
                <c:pt idx="50553">
                  <c:v>3.79</c:v>
                </c:pt>
                <c:pt idx="50554">
                  <c:v>3.8</c:v>
                </c:pt>
                <c:pt idx="50555">
                  <c:v>3.8</c:v>
                </c:pt>
                <c:pt idx="50556">
                  <c:v>3.8</c:v>
                </c:pt>
                <c:pt idx="50557">
                  <c:v>3.8</c:v>
                </c:pt>
                <c:pt idx="50558">
                  <c:v>3.8</c:v>
                </c:pt>
                <c:pt idx="50559">
                  <c:v>3.8</c:v>
                </c:pt>
                <c:pt idx="50560">
                  <c:v>3.8</c:v>
                </c:pt>
                <c:pt idx="50561">
                  <c:v>3.8</c:v>
                </c:pt>
                <c:pt idx="50562">
                  <c:v>3.8</c:v>
                </c:pt>
                <c:pt idx="50563">
                  <c:v>3.8</c:v>
                </c:pt>
                <c:pt idx="50564">
                  <c:v>3.8</c:v>
                </c:pt>
                <c:pt idx="50565">
                  <c:v>3.79</c:v>
                </c:pt>
                <c:pt idx="50566">
                  <c:v>3.79</c:v>
                </c:pt>
                <c:pt idx="50567">
                  <c:v>3.79</c:v>
                </c:pt>
                <c:pt idx="50568">
                  <c:v>3.79</c:v>
                </c:pt>
                <c:pt idx="50569">
                  <c:v>3.79</c:v>
                </c:pt>
                <c:pt idx="50570">
                  <c:v>3.78</c:v>
                </c:pt>
                <c:pt idx="50571">
                  <c:v>3.78</c:v>
                </c:pt>
                <c:pt idx="50572">
                  <c:v>3.78</c:v>
                </c:pt>
                <c:pt idx="50573">
                  <c:v>3.78</c:v>
                </c:pt>
                <c:pt idx="50574">
                  <c:v>3.78</c:v>
                </c:pt>
                <c:pt idx="50575">
                  <c:v>3.78</c:v>
                </c:pt>
                <c:pt idx="50576">
                  <c:v>3.77</c:v>
                </c:pt>
                <c:pt idx="50577">
                  <c:v>3.77</c:v>
                </c:pt>
                <c:pt idx="50578">
                  <c:v>3.77</c:v>
                </c:pt>
                <c:pt idx="50579">
                  <c:v>3.77</c:v>
                </c:pt>
                <c:pt idx="50580">
                  <c:v>3.77</c:v>
                </c:pt>
                <c:pt idx="50581">
                  <c:v>3.77</c:v>
                </c:pt>
                <c:pt idx="50582">
                  <c:v>3.77</c:v>
                </c:pt>
                <c:pt idx="50583">
                  <c:v>3.76</c:v>
                </c:pt>
                <c:pt idx="50584">
                  <c:v>3.76</c:v>
                </c:pt>
                <c:pt idx="50585">
                  <c:v>3.76</c:v>
                </c:pt>
                <c:pt idx="50586">
                  <c:v>3.76</c:v>
                </c:pt>
                <c:pt idx="50587">
                  <c:v>3.75</c:v>
                </c:pt>
                <c:pt idx="50588">
                  <c:v>3.71</c:v>
                </c:pt>
                <c:pt idx="50589">
                  <c:v>3.72</c:v>
                </c:pt>
                <c:pt idx="50590">
                  <c:v>3.72</c:v>
                </c:pt>
                <c:pt idx="50591">
                  <c:v>3.82</c:v>
                </c:pt>
                <c:pt idx="50592">
                  <c:v>4</c:v>
                </c:pt>
                <c:pt idx="50593">
                  <c:v>4.05</c:v>
                </c:pt>
                <c:pt idx="50594">
                  <c:v>4.04</c:v>
                </c:pt>
                <c:pt idx="50595">
                  <c:v>4.04</c:v>
                </c:pt>
                <c:pt idx="50596">
                  <c:v>4.05</c:v>
                </c:pt>
                <c:pt idx="50597">
                  <c:v>4.05</c:v>
                </c:pt>
                <c:pt idx="50598">
                  <c:v>4.05</c:v>
                </c:pt>
                <c:pt idx="50599">
                  <c:v>4.05</c:v>
                </c:pt>
                <c:pt idx="50600">
                  <c:v>4.0599999999999996</c:v>
                </c:pt>
                <c:pt idx="50601">
                  <c:v>4.0599999999999996</c:v>
                </c:pt>
                <c:pt idx="50602">
                  <c:v>4.0599999999999996</c:v>
                </c:pt>
                <c:pt idx="50603">
                  <c:v>4.07</c:v>
                </c:pt>
                <c:pt idx="50604">
                  <c:v>4.07</c:v>
                </c:pt>
                <c:pt idx="50605">
                  <c:v>4.07</c:v>
                </c:pt>
                <c:pt idx="50606">
                  <c:v>4.07</c:v>
                </c:pt>
                <c:pt idx="50607">
                  <c:v>4.07</c:v>
                </c:pt>
                <c:pt idx="50608">
                  <c:v>4.07</c:v>
                </c:pt>
                <c:pt idx="50609">
                  <c:v>4.0599999999999996</c:v>
                </c:pt>
                <c:pt idx="50610">
                  <c:v>4.07</c:v>
                </c:pt>
                <c:pt idx="50611">
                  <c:v>4.07</c:v>
                </c:pt>
                <c:pt idx="50612">
                  <c:v>4.07</c:v>
                </c:pt>
                <c:pt idx="50613">
                  <c:v>4.0599999999999996</c:v>
                </c:pt>
                <c:pt idx="50614">
                  <c:v>4.0599999999999996</c:v>
                </c:pt>
                <c:pt idx="50615">
                  <c:v>4.0599999999999996</c:v>
                </c:pt>
                <c:pt idx="50616">
                  <c:v>4.0599999999999996</c:v>
                </c:pt>
                <c:pt idx="50617">
                  <c:v>4.0599999999999996</c:v>
                </c:pt>
                <c:pt idx="50618">
                  <c:v>4.05</c:v>
                </c:pt>
                <c:pt idx="50619">
                  <c:v>4.05</c:v>
                </c:pt>
                <c:pt idx="50620">
                  <c:v>4.05</c:v>
                </c:pt>
                <c:pt idx="50621">
                  <c:v>4.05</c:v>
                </c:pt>
                <c:pt idx="50622">
                  <c:v>4.04</c:v>
                </c:pt>
                <c:pt idx="50623">
                  <c:v>4.04</c:v>
                </c:pt>
                <c:pt idx="50624">
                  <c:v>4.04</c:v>
                </c:pt>
                <c:pt idx="50625">
                  <c:v>4.03</c:v>
                </c:pt>
                <c:pt idx="50626">
                  <c:v>4.03</c:v>
                </c:pt>
                <c:pt idx="50627">
                  <c:v>4.03</c:v>
                </c:pt>
                <c:pt idx="50628">
                  <c:v>4.03</c:v>
                </c:pt>
                <c:pt idx="50629">
                  <c:v>4.0199999999999996</c:v>
                </c:pt>
                <c:pt idx="50630">
                  <c:v>4.0199999999999996</c:v>
                </c:pt>
                <c:pt idx="50631">
                  <c:v>4.01</c:v>
                </c:pt>
                <c:pt idx="50632">
                  <c:v>4.01</c:v>
                </c:pt>
                <c:pt idx="50633">
                  <c:v>4</c:v>
                </c:pt>
                <c:pt idx="50634">
                  <c:v>3.99</c:v>
                </c:pt>
                <c:pt idx="50635">
                  <c:v>3.99</c:v>
                </c:pt>
                <c:pt idx="50636">
                  <c:v>3.98</c:v>
                </c:pt>
                <c:pt idx="50637">
                  <c:v>3.98</c:v>
                </c:pt>
                <c:pt idx="50638">
                  <c:v>3.97</c:v>
                </c:pt>
                <c:pt idx="50639">
                  <c:v>3.96</c:v>
                </c:pt>
                <c:pt idx="50640">
                  <c:v>3.95</c:v>
                </c:pt>
                <c:pt idx="50641">
                  <c:v>3.95</c:v>
                </c:pt>
                <c:pt idx="50642">
                  <c:v>3.95</c:v>
                </c:pt>
                <c:pt idx="50643">
                  <c:v>3.94</c:v>
                </c:pt>
                <c:pt idx="50644">
                  <c:v>3.93</c:v>
                </c:pt>
                <c:pt idx="50645">
                  <c:v>3.92</c:v>
                </c:pt>
                <c:pt idx="50646">
                  <c:v>3.92</c:v>
                </c:pt>
                <c:pt idx="50647">
                  <c:v>3.9</c:v>
                </c:pt>
                <c:pt idx="50648">
                  <c:v>3.9</c:v>
                </c:pt>
                <c:pt idx="50649">
                  <c:v>3.89</c:v>
                </c:pt>
                <c:pt idx="50650">
                  <c:v>3.88</c:v>
                </c:pt>
                <c:pt idx="50651">
                  <c:v>3.88</c:v>
                </c:pt>
                <c:pt idx="50652">
                  <c:v>3.87</c:v>
                </c:pt>
                <c:pt idx="50653">
                  <c:v>3.86</c:v>
                </c:pt>
                <c:pt idx="50654">
                  <c:v>3.85</c:v>
                </c:pt>
                <c:pt idx="50655">
                  <c:v>3.84</c:v>
                </c:pt>
                <c:pt idx="50656">
                  <c:v>3.83</c:v>
                </c:pt>
                <c:pt idx="50657">
                  <c:v>3.82</c:v>
                </c:pt>
                <c:pt idx="50658">
                  <c:v>3.82</c:v>
                </c:pt>
                <c:pt idx="50659">
                  <c:v>3.81</c:v>
                </c:pt>
                <c:pt idx="50660">
                  <c:v>3.8</c:v>
                </c:pt>
                <c:pt idx="50661">
                  <c:v>3.79</c:v>
                </c:pt>
                <c:pt idx="50662">
                  <c:v>3.78</c:v>
                </c:pt>
                <c:pt idx="50663">
                  <c:v>3.77</c:v>
                </c:pt>
                <c:pt idx="50664">
                  <c:v>3.76</c:v>
                </c:pt>
                <c:pt idx="50665">
                  <c:v>3.75</c:v>
                </c:pt>
                <c:pt idx="50666">
                  <c:v>3.74</c:v>
                </c:pt>
                <c:pt idx="50667">
                  <c:v>3.73</c:v>
                </c:pt>
                <c:pt idx="50668">
                  <c:v>3.73</c:v>
                </c:pt>
                <c:pt idx="50669">
                  <c:v>3.72</c:v>
                </c:pt>
                <c:pt idx="50670">
                  <c:v>3.71</c:v>
                </c:pt>
                <c:pt idx="50671">
                  <c:v>3.7</c:v>
                </c:pt>
                <c:pt idx="50672">
                  <c:v>3.69</c:v>
                </c:pt>
                <c:pt idx="50673">
                  <c:v>3.69</c:v>
                </c:pt>
                <c:pt idx="50674">
                  <c:v>3.69</c:v>
                </c:pt>
                <c:pt idx="50675">
                  <c:v>3.68</c:v>
                </c:pt>
                <c:pt idx="50676">
                  <c:v>3.67</c:v>
                </c:pt>
                <c:pt idx="50677">
                  <c:v>3.66</c:v>
                </c:pt>
                <c:pt idx="50678">
                  <c:v>3.65</c:v>
                </c:pt>
                <c:pt idx="50679">
                  <c:v>3.64</c:v>
                </c:pt>
                <c:pt idx="50680">
                  <c:v>3.64</c:v>
                </c:pt>
                <c:pt idx="50681">
                  <c:v>3.63</c:v>
                </c:pt>
                <c:pt idx="50682">
                  <c:v>3.62</c:v>
                </c:pt>
                <c:pt idx="50683">
                  <c:v>3.62</c:v>
                </c:pt>
                <c:pt idx="50684">
                  <c:v>3.62</c:v>
                </c:pt>
                <c:pt idx="50685">
                  <c:v>3.6</c:v>
                </c:pt>
                <c:pt idx="50686">
                  <c:v>3.6</c:v>
                </c:pt>
                <c:pt idx="50687">
                  <c:v>3.59</c:v>
                </c:pt>
                <c:pt idx="50688">
                  <c:v>3.59</c:v>
                </c:pt>
                <c:pt idx="50689">
                  <c:v>3.58</c:v>
                </c:pt>
                <c:pt idx="50690">
                  <c:v>3.58</c:v>
                </c:pt>
                <c:pt idx="50691">
                  <c:v>3.57</c:v>
                </c:pt>
                <c:pt idx="50692">
                  <c:v>3.57</c:v>
                </c:pt>
                <c:pt idx="50693">
                  <c:v>3.56</c:v>
                </c:pt>
                <c:pt idx="50694">
                  <c:v>3.56</c:v>
                </c:pt>
                <c:pt idx="50695">
                  <c:v>3.56</c:v>
                </c:pt>
                <c:pt idx="50696">
                  <c:v>3.55</c:v>
                </c:pt>
                <c:pt idx="50697">
                  <c:v>3.55</c:v>
                </c:pt>
                <c:pt idx="50698">
                  <c:v>3.54</c:v>
                </c:pt>
                <c:pt idx="50699">
                  <c:v>3.53</c:v>
                </c:pt>
                <c:pt idx="50700">
                  <c:v>3.52</c:v>
                </c:pt>
                <c:pt idx="50701">
                  <c:v>3.52</c:v>
                </c:pt>
                <c:pt idx="50702">
                  <c:v>3.52</c:v>
                </c:pt>
                <c:pt idx="50703">
                  <c:v>3.51</c:v>
                </c:pt>
                <c:pt idx="50704">
                  <c:v>3.51</c:v>
                </c:pt>
                <c:pt idx="50705">
                  <c:v>3.5</c:v>
                </c:pt>
                <c:pt idx="50706">
                  <c:v>3.5</c:v>
                </c:pt>
                <c:pt idx="50707">
                  <c:v>3.49</c:v>
                </c:pt>
                <c:pt idx="50708">
                  <c:v>3.49</c:v>
                </c:pt>
                <c:pt idx="50709">
                  <c:v>3.48</c:v>
                </c:pt>
                <c:pt idx="50710">
                  <c:v>3.48</c:v>
                </c:pt>
                <c:pt idx="50711">
                  <c:v>3.47</c:v>
                </c:pt>
                <c:pt idx="50712">
                  <c:v>3.47</c:v>
                </c:pt>
                <c:pt idx="50713">
                  <c:v>3.46</c:v>
                </c:pt>
                <c:pt idx="50714">
                  <c:v>3.45</c:v>
                </c:pt>
                <c:pt idx="50715">
                  <c:v>3.45</c:v>
                </c:pt>
                <c:pt idx="50716">
                  <c:v>3.45</c:v>
                </c:pt>
                <c:pt idx="50717">
                  <c:v>3.44</c:v>
                </c:pt>
                <c:pt idx="50718">
                  <c:v>3.44</c:v>
                </c:pt>
                <c:pt idx="50719">
                  <c:v>3.43</c:v>
                </c:pt>
                <c:pt idx="50720">
                  <c:v>3.43</c:v>
                </c:pt>
                <c:pt idx="50721">
                  <c:v>3.44</c:v>
                </c:pt>
                <c:pt idx="50722">
                  <c:v>3.42</c:v>
                </c:pt>
                <c:pt idx="50723">
                  <c:v>3.42</c:v>
                </c:pt>
                <c:pt idx="50724">
                  <c:v>3.43</c:v>
                </c:pt>
                <c:pt idx="50725">
                  <c:v>3.41</c:v>
                </c:pt>
                <c:pt idx="50726">
                  <c:v>3.42</c:v>
                </c:pt>
                <c:pt idx="50727">
                  <c:v>3.42</c:v>
                </c:pt>
                <c:pt idx="50728">
                  <c:v>3.42</c:v>
                </c:pt>
                <c:pt idx="50729">
                  <c:v>3.41</c:v>
                </c:pt>
                <c:pt idx="50730">
                  <c:v>3.41</c:v>
                </c:pt>
                <c:pt idx="50731">
                  <c:v>3.41</c:v>
                </c:pt>
                <c:pt idx="50732">
                  <c:v>3.41</c:v>
                </c:pt>
                <c:pt idx="50733">
                  <c:v>3.41</c:v>
                </c:pt>
                <c:pt idx="50734">
                  <c:v>3.4</c:v>
                </c:pt>
                <c:pt idx="50735">
                  <c:v>3.4</c:v>
                </c:pt>
                <c:pt idx="50736">
                  <c:v>3.4</c:v>
                </c:pt>
                <c:pt idx="50737">
                  <c:v>3.39</c:v>
                </c:pt>
                <c:pt idx="50738">
                  <c:v>3.39</c:v>
                </c:pt>
                <c:pt idx="50739">
                  <c:v>3.4</c:v>
                </c:pt>
                <c:pt idx="50740">
                  <c:v>3.4</c:v>
                </c:pt>
                <c:pt idx="50741">
                  <c:v>3.4</c:v>
                </c:pt>
                <c:pt idx="50742">
                  <c:v>3.4</c:v>
                </c:pt>
                <c:pt idx="50743">
                  <c:v>3.4</c:v>
                </c:pt>
                <c:pt idx="50744">
                  <c:v>3.4</c:v>
                </c:pt>
                <c:pt idx="50745">
                  <c:v>3.4</c:v>
                </c:pt>
                <c:pt idx="50746">
                  <c:v>3.4</c:v>
                </c:pt>
                <c:pt idx="50747">
                  <c:v>3.4</c:v>
                </c:pt>
                <c:pt idx="50748">
                  <c:v>3.4</c:v>
                </c:pt>
                <c:pt idx="50749">
                  <c:v>3.4</c:v>
                </c:pt>
                <c:pt idx="50750">
                  <c:v>3.4</c:v>
                </c:pt>
                <c:pt idx="50751">
                  <c:v>3.41</c:v>
                </c:pt>
                <c:pt idx="50752">
                  <c:v>3.41</c:v>
                </c:pt>
                <c:pt idx="50753">
                  <c:v>3.41</c:v>
                </c:pt>
                <c:pt idx="50754">
                  <c:v>3.41</c:v>
                </c:pt>
                <c:pt idx="50755">
                  <c:v>3.41</c:v>
                </c:pt>
                <c:pt idx="50756">
                  <c:v>3.42</c:v>
                </c:pt>
                <c:pt idx="50757">
                  <c:v>3.42</c:v>
                </c:pt>
                <c:pt idx="50758">
                  <c:v>3.42</c:v>
                </c:pt>
                <c:pt idx="50759">
                  <c:v>3.42</c:v>
                </c:pt>
                <c:pt idx="50760">
                  <c:v>3.42</c:v>
                </c:pt>
                <c:pt idx="50761">
                  <c:v>3.42</c:v>
                </c:pt>
                <c:pt idx="50762">
                  <c:v>3.43</c:v>
                </c:pt>
                <c:pt idx="50763">
                  <c:v>3.43</c:v>
                </c:pt>
                <c:pt idx="50764">
                  <c:v>3.43</c:v>
                </c:pt>
                <c:pt idx="50765">
                  <c:v>3.43</c:v>
                </c:pt>
                <c:pt idx="50766">
                  <c:v>3.42</c:v>
                </c:pt>
                <c:pt idx="50767">
                  <c:v>3.42</c:v>
                </c:pt>
                <c:pt idx="50768">
                  <c:v>3.42</c:v>
                </c:pt>
                <c:pt idx="50769">
                  <c:v>3.42</c:v>
                </c:pt>
                <c:pt idx="50770">
                  <c:v>3.42</c:v>
                </c:pt>
                <c:pt idx="50771">
                  <c:v>3.42</c:v>
                </c:pt>
                <c:pt idx="50772">
                  <c:v>3.42</c:v>
                </c:pt>
                <c:pt idx="50773">
                  <c:v>3.42</c:v>
                </c:pt>
                <c:pt idx="50774">
                  <c:v>3.42</c:v>
                </c:pt>
                <c:pt idx="50775">
                  <c:v>3.42</c:v>
                </c:pt>
                <c:pt idx="50776">
                  <c:v>3.43</c:v>
                </c:pt>
                <c:pt idx="50777">
                  <c:v>3.42</c:v>
                </c:pt>
                <c:pt idx="50778">
                  <c:v>3.42</c:v>
                </c:pt>
                <c:pt idx="50779">
                  <c:v>3.42</c:v>
                </c:pt>
                <c:pt idx="50780">
                  <c:v>3.42</c:v>
                </c:pt>
                <c:pt idx="50781">
                  <c:v>3.42</c:v>
                </c:pt>
                <c:pt idx="50782">
                  <c:v>3.42</c:v>
                </c:pt>
                <c:pt idx="50783">
                  <c:v>3.41</c:v>
                </c:pt>
                <c:pt idx="50784">
                  <c:v>3.41</c:v>
                </c:pt>
                <c:pt idx="50785">
                  <c:v>3.41</c:v>
                </c:pt>
                <c:pt idx="50786">
                  <c:v>3.41</c:v>
                </c:pt>
                <c:pt idx="50787">
                  <c:v>3.41</c:v>
                </c:pt>
                <c:pt idx="50788">
                  <c:v>3.41</c:v>
                </c:pt>
                <c:pt idx="50789">
                  <c:v>3.41</c:v>
                </c:pt>
                <c:pt idx="50790">
                  <c:v>3.41</c:v>
                </c:pt>
                <c:pt idx="50791">
                  <c:v>3.41</c:v>
                </c:pt>
                <c:pt idx="50792">
                  <c:v>3.41</c:v>
                </c:pt>
                <c:pt idx="50793">
                  <c:v>3.41</c:v>
                </c:pt>
                <c:pt idx="50794">
                  <c:v>3.41</c:v>
                </c:pt>
                <c:pt idx="50795">
                  <c:v>3.4</c:v>
                </c:pt>
                <c:pt idx="50796">
                  <c:v>3.41</c:v>
                </c:pt>
                <c:pt idx="50797">
                  <c:v>3.41</c:v>
                </c:pt>
                <c:pt idx="50798">
                  <c:v>3.41</c:v>
                </c:pt>
                <c:pt idx="50799">
                  <c:v>3.41</c:v>
                </c:pt>
                <c:pt idx="50800">
                  <c:v>3.42</c:v>
                </c:pt>
                <c:pt idx="50801">
                  <c:v>3.42</c:v>
                </c:pt>
                <c:pt idx="50802">
                  <c:v>3.42</c:v>
                </c:pt>
                <c:pt idx="50803">
                  <c:v>3.42</c:v>
                </c:pt>
                <c:pt idx="50804">
                  <c:v>3.42</c:v>
                </c:pt>
                <c:pt idx="50805">
                  <c:v>3.42</c:v>
                </c:pt>
                <c:pt idx="50806">
                  <c:v>3.42</c:v>
                </c:pt>
                <c:pt idx="50807">
                  <c:v>3.42</c:v>
                </c:pt>
                <c:pt idx="50808">
                  <c:v>3.42</c:v>
                </c:pt>
                <c:pt idx="50809">
                  <c:v>3.43</c:v>
                </c:pt>
                <c:pt idx="50810">
                  <c:v>3.43</c:v>
                </c:pt>
                <c:pt idx="50811">
                  <c:v>3.44</c:v>
                </c:pt>
                <c:pt idx="50812">
                  <c:v>3.44</c:v>
                </c:pt>
                <c:pt idx="50813">
                  <c:v>3.44</c:v>
                </c:pt>
                <c:pt idx="50814">
                  <c:v>3.45</c:v>
                </c:pt>
                <c:pt idx="50815">
                  <c:v>3.44</c:v>
                </c:pt>
                <c:pt idx="50816">
                  <c:v>3.44</c:v>
                </c:pt>
                <c:pt idx="50817">
                  <c:v>3.45</c:v>
                </c:pt>
                <c:pt idx="50818">
                  <c:v>3.45</c:v>
                </c:pt>
                <c:pt idx="50819">
                  <c:v>3.45</c:v>
                </c:pt>
                <c:pt idx="50820">
                  <c:v>3.46</c:v>
                </c:pt>
                <c:pt idx="50821">
                  <c:v>3.46</c:v>
                </c:pt>
                <c:pt idx="50822">
                  <c:v>3.46</c:v>
                </c:pt>
                <c:pt idx="50823">
                  <c:v>3.46</c:v>
                </c:pt>
                <c:pt idx="50824">
                  <c:v>3.47</c:v>
                </c:pt>
                <c:pt idx="50825">
                  <c:v>3.47</c:v>
                </c:pt>
                <c:pt idx="50826">
                  <c:v>3.47</c:v>
                </c:pt>
                <c:pt idx="50827">
                  <c:v>3.48</c:v>
                </c:pt>
                <c:pt idx="50828">
                  <c:v>3.48</c:v>
                </c:pt>
                <c:pt idx="50829">
                  <c:v>3.48</c:v>
                </c:pt>
                <c:pt idx="50830">
                  <c:v>3.49</c:v>
                </c:pt>
                <c:pt idx="50831">
                  <c:v>3.49</c:v>
                </c:pt>
                <c:pt idx="50832">
                  <c:v>3.5</c:v>
                </c:pt>
                <c:pt idx="50833">
                  <c:v>3.5</c:v>
                </c:pt>
                <c:pt idx="50834">
                  <c:v>3.51</c:v>
                </c:pt>
                <c:pt idx="50835">
                  <c:v>3.51</c:v>
                </c:pt>
                <c:pt idx="50836">
                  <c:v>3.52</c:v>
                </c:pt>
                <c:pt idx="50837">
                  <c:v>3.52</c:v>
                </c:pt>
                <c:pt idx="50838">
                  <c:v>3.53</c:v>
                </c:pt>
                <c:pt idx="50839">
                  <c:v>3.53</c:v>
                </c:pt>
                <c:pt idx="50840">
                  <c:v>3.53</c:v>
                </c:pt>
                <c:pt idx="50841">
                  <c:v>3.54</c:v>
                </c:pt>
                <c:pt idx="50842">
                  <c:v>3.55</c:v>
                </c:pt>
                <c:pt idx="50843">
                  <c:v>3.55</c:v>
                </c:pt>
                <c:pt idx="50844">
                  <c:v>3.55</c:v>
                </c:pt>
                <c:pt idx="50845">
                  <c:v>3.56</c:v>
                </c:pt>
                <c:pt idx="50846">
                  <c:v>3.56</c:v>
                </c:pt>
                <c:pt idx="50847">
                  <c:v>3.57</c:v>
                </c:pt>
                <c:pt idx="50848">
                  <c:v>3.58</c:v>
                </c:pt>
                <c:pt idx="50849">
                  <c:v>3.58</c:v>
                </c:pt>
                <c:pt idx="50850">
                  <c:v>3.59</c:v>
                </c:pt>
                <c:pt idx="50851">
                  <c:v>3.59</c:v>
                </c:pt>
                <c:pt idx="50852">
                  <c:v>3.6</c:v>
                </c:pt>
                <c:pt idx="50853">
                  <c:v>3.6</c:v>
                </c:pt>
                <c:pt idx="50854">
                  <c:v>3.61</c:v>
                </c:pt>
                <c:pt idx="50855">
                  <c:v>3.62</c:v>
                </c:pt>
                <c:pt idx="50856">
                  <c:v>3.62</c:v>
                </c:pt>
                <c:pt idx="50857">
                  <c:v>3.63</c:v>
                </c:pt>
                <c:pt idx="50858">
                  <c:v>3.64</c:v>
                </c:pt>
                <c:pt idx="50859">
                  <c:v>3.64</c:v>
                </c:pt>
                <c:pt idx="50860">
                  <c:v>3.64</c:v>
                </c:pt>
                <c:pt idx="50861">
                  <c:v>3.65</c:v>
                </c:pt>
                <c:pt idx="50862">
                  <c:v>3.66</c:v>
                </c:pt>
                <c:pt idx="50863">
                  <c:v>3.67</c:v>
                </c:pt>
                <c:pt idx="50864">
                  <c:v>3.67</c:v>
                </c:pt>
                <c:pt idx="50865">
                  <c:v>3.68</c:v>
                </c:pt>
                <c:pt idx="50866">
                  <c:v>3.68</c:v>
                </c:pt>
                <c:pt idx="50867">
                  <c:v>3.68</c:v>
                </c:pt>
                <c:pt idx="50868">
                  <c:v>3.69</c:v>
                </c:pt>
                <c:pt idx="50869">
                  <c:v>3.7</c:v>
                </c:pt>
                <c:pt idx="50870">
                  <c:v>3.71</c:v>
                </c:pt>
                <c:pt idx="50871">
                  <c:v>3.71</c:v>
                </c:pt>
                <c:pt idx="50872">
                  <c:v>3.72</c:v>
                </c:pt>
                <c:pt idx="50873">
                  <c:v>3.73</c:v>
                </c:pt>
                <c:pt idx="50874">
                  <c:v>3.73</c:v>
                </c:pt>
                <c:pt idx="50875">
                  <c:v>3.74</c:v>
                </c:pt>
                <c:pt idx="50876">
                  <c:v>3.75</c:v>
                </c:pt>
                <c:pt idx="50877">
                  <c:v>3.75</c:v>
                </c:pt>
                <c:pt idx="50878">
                  <c:v>3.75</c:v>
                </c:pt>
                <c:pt idx="50879">
                  <c:v>3.76</c:v>
                </c:pt>
                <c:pt idx="50880">
                  <c:v>3.77</c:v>
                </c:pt>
                <c:pt idx="50881">
                  <c:v>3.78</c:v>
                </c:pt>
                <c:pt idx="50882">
                  <c:v>3.78</c:v>
                </c:pt>
                <c:pt idx="50883">
                  <c:v>3.79</c:v>
                </c:pt>
                <c:pt idx="50884">
                  <c:v>3.8</c:v>
                </c:pt>
                <c:pt idx="50885">
                  <c:v>3.81</c:v>
                </c:pt>
                <c:pt idx="50886">
                  <c:v>3.81</c:v>
                </c:pt>
                <c:pt idx="50887">
                  <c:v>3.81</c:v>
                </c:pt>
                <c:pt idx="50888">
                  <c:v>3.82</c:v>
                </c:pt>
                <c:pt idx="50889">
                  <c:v>3.83</c:v>
                </c:pt>
                <c:pt idx="50890">
                  <c:v>3.84</c:v>
                </c:pt>
                <c:pt idx="50891">
                  <c:v>3.85</c:v>
                </c:pt>
                <c:pt idx="50892">
                  <c:v>3.86</c:v>
                </c:pt>
                <c:pt idx="50893">
                  <c:v>3.87</c:v>
                </c:pt>
                <c:pt idx="50894">
                  <c:v>3.87</c:v>
                </c:pt>
                <c:pt idx="50895">
                  <c:v>3.88</c:v>
                </c:pt>
                <c:pt idx="50896">
                  <c:v>3.89</c:v>
                </c:pt>
                <c:pt idx="50897">
                  <c:v>3.9</c:v>
                </c:pt>
                <c:pt idx="50898">
                  <c:v>3.91</c:v>
                </c:pt>
                <c:pt idx="50899">
                  <c:v>3.92</c:v>
                </c:pt>
                <c:pt idx="50900">
                  <c:v>3.93</c:v>
                </c:pt>
                <c:pt idx="50901">
                  <c:v>3.93</c:v>
                </c:pt>
                <c:pt idx="50902">
                  <c:v>3.94</c:v>
                </c:pt>
                <c:pt idx="50903">
                  <c:v>3.95</c:v>
                </c:pt>
                <c:pt idx="50904">
                  <c:v>3.96</c:v>
                </c:pt>
                <c:pt idx="50905">
                  <c:v>3.97</c:v>
                </c:pt>
                <c:pt idx="50906">
                  <c:v>3.98</c:v>
                </c:pt>
                <c:pt idx="50907">
                  <c:v>3.99</c:v>
                </c:pt>
                <c:pt idx="50908">
                  <c:v>4</c:v>
                </c:pt>
                <c:pt idx="50909">
                  <c:v>4.01</c:v>
                </c:pt>
                <c:pt idx="50910">
                  <c:v>4.01</c:v>
                </c:pt>
                <c:pt idx="50911">
                  <c:v>4.0199999999999996</c:v>
                </c:pt>
                <c:pt idx="50912">
                  <c:v>4.04</c:v>
                </c:pt>
                <c:pt idx="50913">
                  <c:v>4.05</c:v>
                </c:pt>
                <c:pt idx="50914">
                  <c:v>4.0599999999999996</c:v>
                </c:pt>
                <c:pt idx="50915">
                  <c:v>4.08</c:v>
                </c:pt>
                <c:pt idx="50916">
                  <c:v>4.0999999999999996</c:v>
                </c:pt>
                <c:pt idx="50917">
                  <c:v>4.1100000000000003</c:v>
                </c:pt>
                <c:pt idx="50918">
                  <c:v>4.13</c:v>
                </c:pt>
                <c:pt idx="50919">
                  <c:v>4.1399999999999997</c:v>
                </c:pt>
                <c:pt idx="50920">
                  <c:v>4.1500000000000004</c:v>
                </c:pt>
                <c:pt idx="50921">
                  <c:v>4.17</c:v>
                </c:pt>
                <c:pt idx="50922">
                  <c:v>4.18</c:v>
                </c:pt>
                <c:pt idx="50923">
                  <c:v>4.1900000000000004</c:v>
                </c:pt>
                <c:pt idx="50924">
                  <c:v>4.2</c:v>
                </c:pt>
                <c:pt idx="50925">
                  <c:v>4.22</c:v>
                </c:pt>
                <c:pt idx="50926">
                  <c:v>4.2300000000000004</c:v>
                </c:pt>
                <c:pt idx="50927">
                  <c:v>4.24</c:v>
                </c:pt>
                <c:pt idx="50928">
                  <c:v>4.25</c:v>
                </c:pt>
                <c:pt idx="50929">
                  <c:v>4.26</c:v>
                </c:pt>
                <c:pt idx="50930">
                  <c:v>4.28</c:v>
                </c:pt>
                <c:pt idx="50931">
                  <c:v>4.28</c:v>
                </c:pt>
                <c:pt idx="50932">
                  <c:v>4.29</c:v>
                </c:pt>
                <c:pt idx="50933">
                  <c:v>4.3</c:v>
                </c:pt>
                <c:pt idx="50934">
                  <c:v>4.3099999999999996</c:v>
                </c:pt>
                <c:pt idx="50935">
                  <c:v>4.32</c:v>
                </c:pt>
                <c:pt idx="50936">
                  <c:v>4.34</c:v>
                </c:pt>
                <c:pt idx="50937">
                  <c:v>4.3499999999999996</c:v>
                </c:pt>
                <c:pt idx="50938">
                  <c:v>4.3600000000000003</c:v>
                </c:pt>
                <c:pt idx="50939">
                  <c:v>4.37</c:v>
                </c:pt>
                <c:pt idx="50940">
                  <c:v>4.3899999999999997</c:v>
                </c:pt>
                <c:pt idx="50941">
                  <c:v>4.3899999999999997</c:v>
                </c:pt>
                <c:pt idx="50942">
                  <c:v>4.4000000000000004</c:v>
                </c:pt>
                <c:pt idx="50943">
                  <c:v>4.42</c:v>
                </c:pt>
                <c:pt idx="50944">
                  <c:v>4.43</c:v>
                </c:pt>
                <c:pt idx="50945">
                  <c:v>4.4400000000000004</c:v>
                </c:pt>
                <c:pt idx="50946">
                  <c:v>4.45</c:v>
                </c:pt>
                <c:pt idx="50947">
                  <c:v>4.46</c:v>
                </c:pt>
                <c:pt idx="50948">
                  <c:v>4.46</c:v>
                </c:pt>
                <c:pt idx="50949">
                  <c:v>4.4800000000000004</c:v>
                </c:pt>
                <c:pt idx="50950">
                  <c:v>4.49</c:v>
                </c:pt>
                <c:pt idx="50951">
                  <c:v>4.5</c:v>
                </c:pt>
                <c:pt idx="50952">
                  <c:v>4.51</c:v>
                </c:pt>
                <c:pt idx="50953">
                  <c:v>4.5199999999999996</c:v>
                </c:pt>
                <c:pt idx="50954">
                  <c:v>4.53</c:v>
                </c:pt>
                <c:pt idx="50955">
                  <c:v>4.54</c:v>
                </c:pt>
                <c:pt idx="50956">
                  <c:v>4.55</c:v>
                </c:pt>
                <c:pt idx="50957">
                  <c:v>4.5599999999999996</c:v>
                </c:pt>
                <c:pt idx="50958">
                  <c:v>4.57</c:v>
                </c:pt>
                <c:pt idx="50959">
                  <c:v>4.58</c:v>
                </c:pt>
                <c:pt idx="50960">
                  <c:v>4.59</c:v>
                </c:pt>
                <c:pt idx="50961">
                  <c:v>4.5999999999999996</c:v>
                </c:pt>
                <c:pt idx="50962">
                  <c:v>4.6100000000000003</c:v>
                </c:pt>
                <c:pt idx="50963">
                  <c:v>4.62</c:v>
                </c:pt>
                <c:pt idx="50964">
                  <c:v>4.63</c:v>
                </c:pt>
                <c:pt idx="50965">
                  <c:v>4.63</c:v>
                </c:pt>
                <c:pt idx="50966">
                  <c:v>4.6399999999999997</c:v>
                </c:pt>
                <c:pt idx="50967">
                  <c:v>4.6500000000000004</c:v>
                </c:pt>
                <c:pt idx="50968">
                  <c:v>4.66</c:v>
                </c:pt>
                <c:pt idx="50969">
                  <c:v>4.67</c:v>
                </c:pt>
                <c:pt idx="50970">
                  <c:v>4.68</c:v>
                </c:pt>
                <c:pt idx="50971">
                  <c:v>4.6900000000000004</c:v>
                </c:pt>
                <c:pt idx="50972">
                  <c:v>4.7</c:v>
                </c:pt>
                <c:pt idx="50973">
                  <c:v>4.7</c:v>
                </c:pt>
                <c:pt idx="50974">
                  <c:v>4.7</c:v>
                </c:pt>
                <c:pt idx="50975">
                  <c:v>4.71</c:v>
                </c:pt>
                <c:pt idx="50976">
                  <c:v>4.72</c:v>
                </c:pt>
                <c:pt idx="50977">
                  <c:v>4.7300000000000004</c:v>
                </c:pt>
                <c:pt idx="50978">
                  <c:v>4.7300000000000004</c:v>
                </c:pt>
                <c:pt idx="50979">
                  <c:v>4.74</c:v>
                </c:pt>
                <c:pt idx="50980">
                  <c:v>4.75</c:v>
                </c:pt>
                <c:pt idx="50981">
                  <c:v>4.75</c:v>
                </c:pt>
                <c:pt idx="50982">
                  <c:v>4.76</c:v>
                </c:pt>
                <c:pt idx="50983">
                  <c:v>4.7699999999999996</c:v>
                </c:pt>
                <c:pt idx="50984">
                  <c:v>4.7699999999999996</c:v>
                </c:pt>
                <c:pt idx="50985">
                  <c:v>4.7699999999999996</c:v>
                </c:pt>
                <c:pt idx="50986">
                  <c:v>4.78</c:v>
                </c:pt>
                <c:pt idx="50987">
                  <c:v>4.79</c:v>
                </c:pt>
                <c:pt idx="50988">
                  <c:v>4.79</c:v>
                </c:pt>
                <c:pt idx="50989">
                  <c:v>4.8</c:v>
                </c:pt>
                <c:pt idx="50990">
                  <c:v>4.8</c:v>
                </c:pt>
                <c:pt idx="50991">
                  <c:v>4.8099999999999996</c:v>
                </c:pt>
                <c:pt idx="50992">
                  <c:v>4.8099999999999996</c:v>
                </c:pt>
                <c:pt idx="50993">
                  <c:v>4.82</c:v>
                </c:pt>
                <c:pt idx="50994">
                  <c:v>4.82</c:v>
                </c:pt>
                <c:pt idx="50995">
                  <c:v>4.83</c:v>
                </c:pt>
                <c:pt idx="50996">
                  <c:v>4.84</c:v>
                </c:pt>
                <c:pt idx="50997">
                  <c:v>4.84</c:v>
                </c:pt>
                <c:pt idx="50998">
                  <c:v>4.84</c:v>
                </c:pt>
                <c:pt idx="50999">
                  <c:v>4.8499999999999996</c:v>
                </c:pt>
                <c:pt idx="51000">
                  <c:v>4.8600000000000003</c:v>
                </c:pt>
                <c:pt idx="51001">
                  <c:v>4.8600000000000003</c:v>
                </c:pt>
                <c:pt idx="51002">
                  <c:v>4.87</c:v>
                </c:pt>
                <c:pt idx="51003">
                  <c:v>4.87</c:v>
                </c:pt>
                <c:pt idx="51004">
                  <c:v>4.87</c:v>
                </c:pt>
                <c:pt idx="51005">
                  <c:v>4.88</c:v>
                </c:pt>
                <c:pt idx="51006">
                  <c:v>4.88</c:v>
                </c:pt>
                <c:pt idx="51007">
                  <c:v>4.88</c:v>
                </c:pt>
                <c:pt idx="51008">
                  <c:v>4.8899999999999997</c:v>
                </c:pt>
                <c:pt idx="51009">
                  <c:v>4.8899999999999997</c:v>
                </c:pt>
                <c:pt idx="51010">
                  <c:v>4.8899999999999997</c:v>
                </c:pt>
                <c:pt idx="51011">
                  <c:v>4.9000000000000004</c:v>
                </c:pt>
                <c:pt idx="51012">
                  <c:v>4.9000000000000004</c:v>
                </c:pt>
                <c:pt idx="51013">
                  <c:v>4.91</c:v>
                </c:pt>
                <c:pt idx="51014">
                  <c:v>4.91</c:v>
                </c:pt>
                <c:pt idx="51015">
                  <c:v>4.91</c:v>
                </c:pt>
                <c:pt idx="51016">
                  <c:v>4.92</c:v>
                </c:pt>
                <c:pt idx="51017">
                  <c:v>4.92</c:v>
                </c:pt>
                <c:pt idx="51018">
                  <c:v>4.92</c:v>
                </c:pt>
                <c:pt idx="51019">
                  <c:v>4.92</c:v>
                </c:pt>
                <c:pt idx="51020">
                  <c:v>4.93</c:v>
                </c:pt>
                <c:pt idx="51021">
                  <c:v>4.93</c:v>
                </c:pt>
                <c:pt idx="51022">
                  <c:v>4.93</c:v>
                </c:pt>
                <c:pt idx="51023">
                  <c:v>4.93</c:v>
                </c:pt>
                <c:pt idx="51024">
                  <c:v>4.93</c:v>
                </c:pt>
                <c:pt idx="51025">
                  <c:v>4.93</c:v>
                </c:pt>
                <c:pt idx="51026">
                  <c:v>4.9400000000000004</c:v>
                </c:pt>
                <c:pt idx="51027">
                  <c:v>4.9400000000000004</c:v>
                </c:pt>
                <c:pt idx="51028">
                  <c:v>4.9400000000000004</c:v>
                </c:pt>
                <c:pt idx="51029">
                  <c:v>4.9400000000000004</c:v>
                </c:pt>
                <c:pt idx="51030">
                  <c:v>4.9400000000000004</c:v>
                </c:pt>
                <c:pt idx="51031">
                  <c:v>4.9400000000000004</c:v>
                </c:pt>
                <c:pt idx="51032">
                  <c:v>4.9400000000000004</c:v>
                </c:pt>
                <c:pt idx="51033">
                  <c:v>4.9400000000000004</c:v>
                </c:pt>
                <c:pt idx="51034">
                  <c:v>4.95</c:v>
                </c:pt>
                <c:pt idx="51035">
                  <c:v>4.95</c:v>
                </c:pt>
                <c:pt idx="51036">
                  <c:v>4.95</c:v>
                </c:pt>
                <c:pt idx="51037">
                  <c:v>4.95</c:v>
                </c:pt>
                <c:pt idx="51038">
                  <c:v>4.95</c:v>
                </c:pt>
                <c:pt idx="51039">
                  <c:v>4.95</c:v>
                </c:pt>
                <c:pt idx="51040">
                  <c:v>4.95</c:v>
                </c:pt>
                <c:pt idx="51041">
                  <c:v>4.95</c:v>
                </c:pt>
                <c:pt idx="51042">
                  <c:v>4.95</c:v>
                </c:pt>
                <c:pt idx="51043">
                  <c:v>4.9400000000000004</c:v>
                </c:pt>
                <c:pt idx="51044">
                  <c:v>4.9400000000000004</c:v>
                </c:pt>
                <c:pt idx="51045">
                  <c:v>4.9400000000000004</c:v>
                </c:pt>
                <c:pt idx="51046">
                  <c:v>4.9400000000000004</c:v>
                </c:pt>
                <c:pt idx="51047">
                  <c:v>4.9400000000000004</c:v>
                </c:pt>
                <c:pt idx="51048">
                  <c:v>4.9400000000000004</c:v>
                </c:pt>
                <c:pt idx="51049">
                  <c:v>4.9400000000000004</c:v>
                </c:pt>
                <c:pt idx="51050">
                  <c:v>4.9400000000000004</c:v>
                </c:pt>
                <c:pt idx="51051">
                  <c:v>4.9400000000000004</c:v>
                </c:pt>
                <c:pt idx="51052">
                  <c:v>4.9400000000000004</c:v>
                </c:pt>
                <c:pt idx="51053">
                  <c:v>4.93</c:v>
                </c:pt>
                <c:pt idx="51054">
                  <c:v>4.93</c:v>
                </c:pt>
                <c:pt idx="51055">
                  <c:v>4.93</c:v>
                </c:pt>
                <c:pt idx="51056">
                  <c:v>4.93</c:v>
                </c:pt>
                <c:pt idx="51057">
                  <c:v>4.93</c:v>
                </c:pt>
                <c:pt idx="51058">
                  <c:v>4.93</c:v>
                </c:pt>
                <c:pt idx="51059">
                  <c:v>4.93</c:v>
                </c:pt>
                <c:pt idx="51060">
                  <c:v>4.93</c:v>
                </c:pt>
                <c:pt idx="51061">
                  <c:v>4.93</c:v>
                </c:pt>
                <c:pt idx="51062">
                  <c:v>4.92</c:v>
                </c:pt>
                <c:pt idx="51063">
                  <c:v>4.92</c:v>
                </c:pt>
                <c:pt idx="51064">
                  <c:v>4.92</c:v>
                </c:pt>
                <c:pt idx="51065">
                  <c:v>4.92</c:v>
                </c:pt>
                <c:pt idx="51066">
                  <c:v>4.91</c:v>
                </c:pt>
                <c:pt idx="51067">
                  <c:v>4.91</c:v>
                </c:pt>
                <c:pt idx="51068">
                  <c:v>4.91</c:v>
                </c:pt>
                <c:pt idx="51069">
                  <c:v>4.91</c:v>
                </c:pt>
                <c:pt idx="51070">
                  <c:v>4.9000000000000004</c:v>
                </c:pt>
                <c:pt idx="51071">
                  <c:v>4.9000000000000004</c:v>
                </c:pt>
                <c:pt idx="51072">
                  <c:v>4.9000000000000004</c:v>
                </c:pt>
                <c:pt idx="51073">
                  <c:v>4.9000000000000004</c:v>
                </c:pt>
                <c:pt idx="51074">
                  <c:v>4.8899999999999997</c:v>
                </c:pt>
                <c:pt idx="51075">
                  <c:v>4.8899999999999997</c:v>
                </c:pt>
                <c:pt idx="51076">
                  <c:v>4.8899999999999997</c:v>
                </c:pt>
                <c:pt idx="51077">
                  <c:v>4.88</c:v>
                </c:pt>
                <c:pt idx="51078">
                  <c:v>4.88</c:v>
                </c:pt>
                <c:pt idx="51079">
                  <c:v>4.87</c:v>
                </c:pt>
                <c:pt idx="51080">
                  <c:v>4.87</c:v>
                </c:pt>
                <c:pt idx="51081">
                  <c:v>4.87</c:v>
                </c:pt>
                <c:pt idx="51082">
                  <c:v>4.87</c:v>
                </c:pt>
                <c:pt idx="51083">
                  <c:v>4.87</c:v>
                </c:pt>
                <c:pt idx="51084">
                  <c:v>4.87</c:v>
                </c:pt>
                <c:pt idx="51085">
                  <c:v>4.8600000000000003</c:v>
                </c:pt>
                <c:pt idx="51086">
                  <c:v>4.8600000000000003</c:v>
                </c:pt>
                <c:pt idx="51087">
                  <c:v>4.8499999999999996</c:v>
                </c:pt>
                <c:pt idx="51088">
                  <c:v>4.8499999999999996</c:v>
                </c:pt>
                <c:pt idx="51089">
                  <c:v>4.84</c:v>
                </c:pt>
                <c:pt idx="51090">
                  <c:v>4.84</c:v>
                </c:pt>
                <c:pt idx="51091">
                  <c:v>4.83</c:v>
                </c:pt>
                <c:pt idx="51092">
                  <c:v>4.83</c:v>
                </c:pt>
                <c:pt idx="51093">
                  <c:v>4.83</c:v>
                </c:pt>
                <c:pt idx="51094">
                  <c:v>4.82</c:v>
                </c:pt>
                <c:pt idx="51095">
                  <c:v>4.82</c:v>
                </c:pt>
                <c:pt idx="51096">
                  <c:v>4.82</c:v>
                </c:pt>
                <c:pt idx="51097">
                  <c:v>4.8099999999999996</c:v>
                </c:pt>
                <c:pt idx="51098">
                  <c:v>4.8</c:v>
                </c:pt>
                <c:pt idx="51099">
                  <c:v>4.79</c:v>
                </c:pt>
                <c:pt idx="51100">
                  <c:v>4.79</c:v>
                </c:pt>
                <c:pt idx="51101">
                  <c:v>4.79</c:v>
                </c:pt>
                <c:pt idx="51102">
                  <c:v>4.79</c:v>
                </c:pt>
                <c:pt idx="51103">
                  <c:v>4.78</c:v>
                </c:pt>
                <c:pt idx="51104">
                  <c:v>4.7699999999999996</c:v>
                </c:pt>
                <c:pt idx="51105">
                  <c:v>4.7699999999999996</c:v>
                </c:pt>
                <c:pt idx="51106">
                  <c:v>4.76</c:v>
                </c:pt>
                <c:pt idx="51107">
                  <c:v>4.76</c:v>
                </c:pt>
                <c:pt idx="51108">
                  <c:v>4.76</c:v>
                </c:pt>
                <c:pt idx="51109">
                  <c:v>4.76</c:v>
                </c:pt>
                <c:pt idx="51110">
                  <c:v>4.75</c:v>
                </c:pt>
                <c:pt idx="51111">
                  <c:v>4.75</c:v>
                </c:pt>
                <c:pt idx="51112">
                  <c:v>4.74</c:v>
                </c:pt>
                <c:pt idx="51113">
                  <c:v>4.74</c:v>
                </c:pt>
                <c:pt idx="51114">
                  <c:v>4.7300000000000004</c:v>
                </c:pt>
                <c:pt idx="51115">
                  <c:v>4.72</c:v>
                </c:pt>
                <c:pt idx="51116">
                  <c:v>4.72</c:v>
                </c:pt>
                <c:pt idx="51117">
                  <c:v>4.72</c:v>
                </c:pt>
                <c:pt idx="51118">
                  <c:v>4.71</c:v>
                </c:pt>
                <c:pt idx="51119">
                  <c:v>4.71</c:v>
                </c:pt>
                <c:pt idx="51120">
                  <c:v>4.71</c:v>
                </c:pt>
                <c:pt idx="51121">
                  <c:v>4.7</c:v>
                </c:pt>
                <c:pt idx="51122">
                  <c:v>4.7</c:v>
                </c:pt>
                <c:pt idx="51123">
                  <c:v>4.6900000000000004</c:v>
                </c:pt>
                <c:pt idx="51124">
                  <c:v>4.6900000000000004</c:v>
                </c:pt>
                <c:pt idx="51125">
                  <c:v>4.68</c:v>
                </c:pt>
                <c:pt idx="51126">
                  <c:v>4.68</c:v>
                </c:pt>
                <c:pt idx="51127">
                  <c:v>4.67</c:v>
                </c:pt>
                <c:pt idx="51128">
                  <c:v>4.67</c:v>
                </c:pt>
                <c:pt idx="51129">
                  <c:v>4.66</c:v>
                </c:pt>
                <c:pt idx="51130">
                  <c:v>4.67</c:v>
                </c:pt>
                <c:pt idx="51131">
                  <c:v>4.66</c:v>
                </c:pt>
                <c:pt idx="51132">
                  <c:v>4.6500000000000004</c:v>
                </c:pt>
                <c:pt idx="51133">
                  <c:v>4.6500000000000004</c:v>
                </c:pt>
                <c:pt idx="51134">
                  <c:v>4.6399999999999997</c:v>
                </c:pt>
                <c:pt idx="51135">
                  <c:v>4.6399999999999997</c:v>
                </c:pt>
                <c:pt idx="51136">
                  <c:v>4.6399999999999997</c:v>
                </c:pt>
                <c:pt idx="51137">
                  <c:v>4.63</c:v>
                </c:pt>
                <c:pt idx="51138">
                  <c:v>4.63</c:v>
                </c:pt>
                <c:pt idx="51139">
                  <c:v>4.62</c:v>
                </c:pt>
                <c:pt idx="51140">
                  <c:v>4.62</c:v>
                </c:pt>
                <c:pt idx="51141">
                  <c:v>4.6100000000000003</c:v>
                </c:pt>
                <c:pt idx="51142">
                  <c:v>4.6100000000000003</c:v>
                </c:pt>
                <c:pt idx="51143">
                  <c:v>4.6100000000000003</c:v>
                </c:pt>
                <c:pt idx="51144">
                  <c:v>4.5999999999999996</c:v>
                </c:pt>
                <c:pt idx="51145">
                  <c:v>4.59</c:v>
                </c:pt>
                <c:pt idx="51146">
                  <c:v>4.59</c:v>
                </c:pt>
                <c:pt idx="51147">
                  <c:v>4.59</c:v>
                </c:pt>
                <c:pt idx="51148">
                  <c:v>4.58</c:v>
                </c:pt>
                <c:pt idx="51149">
                  <c:v>4.58</c:v>
                </c:pt>
                <c:pt idx="51150">
                  <c:v>4.57</c:v>
                </c:pt>
                <c:pt idx="51151">
                  <c:v>4.57</c:v>
                </c:pt>
                <c:pt idx="51152">
                  <c:v>4.57</c:v>
                </c:pt>
                <c:pt idx="51153">
                  <c:v>4.5599999999999996</c:v>
                </c:pt>
                <c:pt idx="51154">
                  <c:v>4.5599999999999996</c:v>
                </c:pt>
                <c:pt idx="51155">
                  <c:v>4.55</c:v>
                </c:pt>
                <c:pt idx="51156">
                  <c:v>4.55</c:v>
                </c:pt>
                <c:pt idx="51157">
                  <c:v>4.54</c:v>
                </c:pt>
                <c:pt idx="51158">
                  <c:v>4.54</c:v>
                </c:pt>
                <c:pt idx="51159">
                  <c:v>4.54</c:v>
                </c:pt>
                <c:pt idx="51160">
                  <c:v>4.53</c:v>
                </c:pt>
                <c:pt idx="51161">
                  <c:v>4.53</c:v>
                </c:pt>
                <c:pt idx="51162">
                  <c:v>4.53</c:v>
                </c:pt>
                <c:pt idx="51163">
                  <c:v>4.5199999999999996</c:v>
                </c:pt>
                <c:pt idx="51164">
                  <c:v>4.51</c:v>
                </c:pt>
                <c:pt idx="51165">
                  <c:v>4.5</c:v>
                </c:pt>
                <c:pt idx="51166">
                  <c:v>4.5</c:v>
                </c:pt>
                <c:pt idx="51167">
                  <c:v>4.49</c:v>
                </c:pt>
                <c:pt idx="51168">
                  <c:v>4.49</c:v>
                </c:pt>
                <c:pt idx="51169">
                  <c:v>4.49</c:v>
                </c:pt>
                <c:pt idx="51170">
                  <c:v>4.49</c:v>
                </c:pt>
                <c:pt idx="51171">
                  <c:v>4.4800000000000004</c:v>
                </c:pt>
                <c:pt idx="51172">
                  <c:v>4.4800000000000004</c:v>
                </c:pt>
                <c:pt idx="51173">
                  <c:v>4.47</c:v>
                </c:pt>
                <c:pt idx="51174">
                  <c:v>4.47</c:v>
                </c:pt>
                <c:pt idx="51175">
                  <c:v>4.46</c:v>
                </c:pt>
                <c:pt idx="51176">
                  <c:v>4.46</c:v>
                </c:pt>
                <c:pt idx="51177">
                  <c:v>4.46</c:v>
                </c:pt>
                <c:pt idx="51178">
                  <c:v>4.45</c:v>
                </c:pt>
                <c:pt idx="51179">
                  <c:v>4.45</c:v>
                </c:pt>
                <c:pt idx="51180">
                  <c:v>4.4400000000000004</c:v>
                </c:pt>
                <c:pt idx="51181">
                  <c:v>4.4400000000000004</c:v>
                </c:pt>
                <c:pt idx="51182">
                  <c:v>4.43</c:v>
                </c:pt>
                <c:pt idx="51183">
                  <c:v>4.43</c:v>
                </c:pt>
                <c:pt idx="51184">
                  <c:v>4.43</c:v>
                </c:pt>
                <c:pt idx="51185">
                  <c:v>4.42</c:v>
                </c:pt>
                <c:pt idx="51186">
                  <c:v>4.42</c:v>
                </c:pt>
                <c:pt idx="51187">
                  <c:v>4.41</c:v>
                </c:pt>
                <c:pt idx="51188">
                  <c:v>4.41</c:v>
                </c:pt>
                <c:pt idx="51189">
                  <c:v>4.4000000000000004</c:v>
                </c:pt>
                <c:pt idx="51190">
                  <c:v>4.4000000000000004</c:v>
                </c:pt>
                <c:pt idx="51191">
                  <c:v>4.3899999999999997</c:v>
                </c:pt>
                <c:pt idx="51192">
                  <c:v>4.3899999999999997</c:v>
                </c:pt>
                <c:pt idx="51193">
                  <c:v>4.3899999999999997</c:v>
                </c:pt>
                <c:pt idx="51194">
                  <c:v>4.38</c:v>
                </c:pt>
                <c:pt idx="51195">
                  <c:v>4.38</c:v>
                </c:pt>
                <c:pt idx="51196">
                  <c:v>4.37</c:v>
                </c:pt>
                <c:pt idx="51197">
                  <c:v>4.37</c:v>
                </c:pt>
                <c:pt idx="51198">
                  <c:v>4.37</c:v>
                </c:pt>
                <c:pt idx="51199">
                  <c:v>4.3600000000000003</c:v>
                </c:pt>
                <c:pt idx="51200">
                  <c:v>4.3600000000000003</c:v>
                </c:pt>
                <c:pt idx="51201">
                  <c:v>4.3499999999999996</c:v>
                </c:pt>
                <c:pt idx="51202">
                  <c:v>4.3499999999999996</c:v>
                </c:pt>
                <c:pt idx="51203">
                  <c:v>4.34</c:v>
                </c:pt>
                <c:pt idx="51204">
                  <c:v>4.34</c:v>
                </c:pt>
                <c:pt idx="51205">
                  <c:v>4.33</c:v>
                </c:pt>
                <c:pt idx="51206">
                  <c:v>4.33</c:v>
                </c:pt>
                <c:pt idx="51207">
                  <c:v>4.33</c:v>
                </c:pt>
                <c:pt idx="51208">
                  <c:v>4.32</c:v>
                </c:pt>
                <c:pt idx="51209">
                  <c:v>4.32</c:v>
                </c:pt>
                <c:pt idx="51210">
                  <c:v>4.3099999999999996</c:v>
                </c:pt>
                <c:pt idx="51211">
                  <c:v>4.3099999999999996</c:v>
                </c:pt>
                <c:pt idx="51212">
                  <c:v>4.3099999999999996</c:v>
                </c:pt>
                <c:pt idx="51213">
                  <c:v>4.3099999999999996</c:v>
                </c:pt>
                <c:pt idx="51214">
                  <c:v>4.3</c:v>
                </c:pt>
                <c:pt idx="51215">
                  <c:v>4.3</c:v>
                </c:pt>
                <c:pt idx="51216">
                  <c:v>4.29</c:v>
                </c:pt>
                <c:pt idx="51217">
                  <c:v>4.29</c:v>
                </c:pt>
                <c:pt idx="51218">
                  <c:v>4.29</c:v>
                </c:pt>
                <c:pt idx="51219">
                  <c:v>4.29</c:v>
                </c:pt>
                <c:pt idx="51220">
                  <c:v>4.28</c:v>
                </c:pt>
                <c:pt idx="51221">
                  <c:v>4.28</c:v>
                </c:pt>
                <c:pt idx="51222">
                  <c:v>4.2699999999999996</c:v>
                </c:pt>
                <c:pt idx="51223">
                  <c:v>4.2699999999999996</c:v>
                </c:pt>
                <c:pt idx="51224">
                  <c:v>4.2699999999999996</c:v>
                </c:pt>
                <c:pt idx="51225">
                  <c:v>4.2699999999999996</c:v>
                </c:pt>
                <c:pt idx="51226">
                  <c:v>4.26</c:v>
                </c:pt>
                <c:pt idx="51227">
                  <c:v>4.26</c:v>
                </c:pt>
                <c:pt idx="51228">
                  <c:v>4.26</c:v>
                </c:pt>
                <c:pt idx="51229">
                  <c:v>4.26</c:v>
                </c:pt>
                <c:pt idx="51230">
                  <c:v>4.25</c:v>
                </c:pt>
                <c:pt idx="51231">
                  <c:v>4.25</c:v>
                </c:pt>
                <c:pt idx="51232">
                  <c:v>4.25</c:v>
                </c:pt>
                <c:pt idx="51233">
                  <c:v>4.25</c:v>
                </c:pt>
                <c:pt idx="51234">
                  <c:v>4.25</c:v>
                </c:pt>
                <c:pt idx="51235">
                  <c:v>4.24</c:v>
                </c:pt>
                <c:pt idx="51236">
                  <c:v>4.25</c:v>
                </c:pt>
                <c:pt idx="51237">
                  <c:v>4.25</c:v>
                </c:pt>
                <c:pt idx="51238">
                  <c:v>4.25</c:v>
                </c:pt>
                <c:pt idx="51239">
                  <c:v>4.25</c:v>
                </c:pt>
                <c:pt idx="51240">
                  <c:v>4.25</c:v>
                </c:pt>
                <c:pt idx="51241">
                  <c:v>4.25</c:v>
                </c:pt>
                <c:pt idx="51242">
                  <c:v>4.25</c:v>
                </c:pt>
                <c:pt idx="51243">
                  <c:v>4.25</c:v>
                </c:pt>
                <c:pt idx="51244">
                  <c:v>4.25</c:v>
                </c:pt>
                <c:pt idx="51245">
                  <c:v>4.25</c:v>
                </c:pt>
                <c:pt idx="51246">
                  <c:v>4.25</c:v>
                </c:pt>
                <c:pt idx="51247">
                  <c:v>4.25</c:v>
                </c:pt>
                <c:pt idx="51248">
                  <c:v>4.2300000000000004</c:v>
                </c:pt>
                <c:pt idx="51249">
                  <c:v>4.2300000000000004</c:v>
                </c:pt>
                <c:pt idx="51250">
                  <c:v>4.25</c:v>
                </c:pt>
                <c:pt idx="51251">
                  <c:v>4.2300000000000004</c:v>
                </c:pt>
                <c:pt idx="51252">
                  <c:v>4.25</c:v>
                </c:pt>
                <c:pt idx="51253">
                  <c:v>4.25</c:v>
                </c:pt>
                <c:pt idx="51254">
                  <c:v>4.2</c:v>
                </c:pt>
                <c:pt idx="51255">
                  <c:v>4.2</c:v>
                </c:pt>
                <c:pt idx="51256">
                  <c:v>4.2</c:v>
                </c:pt>
                <c:pt idx="51257">
                  <c:v>4.2</c:v>
                </c:pt>
                <c:pt idx="51258">
                  <c:v>4.2</c:v>
                </c:pt>
                <c:pt idx="51259">
                  <c:v>4.2</c:v>
                </c:pt>
                <c:pt idx="51260">
                  <c:v>4.1900000000000004</c:v>
                </c:pt>
                <c:pt idx="51261">
                  <c:v>4.1900000000000004</c:v>
                </c:pt>
                <c:pt idx="51262">
                  <c:v>4.1900000000000004</c:v>
                </c:pt>
                <c:pt idx="51263">
                  <c:v>4.2</c:v>
                </c:pt>
                <c:pt idx="51264">
                  <c:v>4.1900000000000004</c:v>
                </c:pt>
                <c:pt idx="51265">
                  <c:v>4.1900000000000004</c:v>
                </c:pt>
                <c:pt idx="51266">
                  <c:v>4.1900000000000004</c:v>
                </c:pt>
                <c:pt idx="51267">
                  <c:v>4.18</c:v>
                </c:pt>
                <c:pt idx="51268">
                  <c:v>4.1900000000000004</c:v>
                </c:pt>
                <c:pt idx="51269">
                  <c:v>4.18</c:v>
                </c:pt>
                <c:pt idx="51270">
                  <c:v>4.18</c:v>
                </c:pt>
                <c:pt idx="51271">
                  <c:v>4.17</c:v>
                </c:pt>
                <c:pt idx="51272">
                  <c:v>4.17</c:v>
                </c:pt>
                <c:pt idx="51273">
                  <c:v>4.17</c:v>
                </c:pt>
                <c:pt idx="51274">
                  <c:v>4.16</c:v>
                </c:pt>
                <c:pt idx="51275">
                  <c:v>4.16</c:v>
                </c:pt>
                <c:pt idx="51276">
                  <c:v>4.16</c:v>
                </c:pt>
                <c:pt idx="51277">
                  <c:v>4.1500000000000004</c:v>
                </c:pt>
                <c:pt idx="51278">
                  <c:v>4.1500000000000004</c:v>
                </c:pt>
                <c:pt idx="51279">
                  <c:v>4.1500000000000004</c:v>
                </c:pt>
                <c:pt idx="51280">
                  <c:v>4.1500000000000004</c:v>
                </c:pt>
                <c:pt idx="51281">
                  <c:v>4.1500000000000004</c:v>
                </c:pt>
                <c:pt idx="51282">
                  <c:v>4.1399999999999997</c:v>
                </c:pt>
                <c:pt idx="51283">
                  <c:v>4.1399999999999997</c:v>
                </c:pt>
                <c:pt idx="51284">
                  <c:v>4.1399999999999997</c:v>
                </c:pt>
                <c:pt idx="51285">
                  <c:v>4.13</c:v>
                </c:pt>
                <c:pt idx="51286">
                  <c:v>4.13</c:v>
                </c:pt>
                <c:pt idx="51287">
                  <c:v>4.12</c:v>
                </c:pt>
                <c:pt idx="51288">
                  <c:v>4.12</c:v>
                </c:pt>
                <c:pt idx="51289">
                  <c:v>4.12</c:v>
                </c:pt>
                <c:pt idx="51290">
                  <c:v>4.12</c:v>
                </c:pt>
                <c:pt idx="51291">
                  <c:v>4.1100000000000003</c:v>
                </c:pt>
                <c:pt idx="51292">
                  <c:v>4.1100000000000003</c:v>
                </c:pt>
                <c:pt idx="51293">
                  <c:v>4.1100000000000003</c:v>
                </c:pt>
                <c:pt idx="51294">
                  <c:v>4.1100000000000003</c:v>
                </c:pt>
                <c:pt idx="51295">
                  <c:v>4.1100000000000003</c:v>
                </c:pt>
                <c:pt idx="51296">
                  <c:v>4.1100000000000003</c:v>
                </c:pt>
                <c:pt idx="51297">
                  <c:v>4.0999999999999996</c:v>
                </c:pt>
                <c:pt idx="51298">
                  <c:v>4.09</c:v>
                </c:pt>
                <c:pt idx="51299">
                  <c:v>4.09</c:v>
                </c:pt>
                <c:pt idx="51300">
                  <c:v>4.08</c:v>
                </c:pt>
                <c:pt idx="51301">
                  <c:v>4.08</c:v>
                </c:pt>
                <c:pt idx="51302">
                  <c:v>4.07</c:v>
                </c:pt>
                <c:pt idx="51303">
                  <c:v>4.07</c:v>
                </c:pt>
                <c:pt idx="51304">
                  <c:v>4.0599999999999996</c:v>
                </c:pt>
                <c:pt idx="51305">
                  <c:v>4.0599999999999996</c:v>
                </c:pt>
                <c:pt idx="51306">
                  <c:v>4.05</c:v>
                </c:pt>
                <c:pt idx="51307">
                  <c:v>4.05</c:v>
                </c:pt>
                <c:pt idx="51308">
                  <c:v>4.05</c:v>
                </c:pt>
                <c:pt idx="51309">
                  <c:v>4.04</c:v>
                </c:pt>
                <c:pt idx="51310">
                  <c:v>4.04</c:v>
                </c:pt>
                <c:pt idx="51311">
                  <c:v>4.04</c:v>
                </c:pt>
                <c:pt idx="51312">
                  <c:v>4.03</c:v>
                </c:pt>
                <c:pt idx="51313">
                  <c:v>4.03</c:v>
                </c:pt>
                <c:pt idx="51314">
                  <c:v>4.0199999999999996</c:v>
                </c:pt>
                <c:pt idx="51315">
                  <c:v>4.0199999999999996</c:v>
                </c:pt>
                <c:pt idx="51316">
                  <c:v>4.01</c:v>
                </c:pt>
                <c:pt idx="51317">
                  <c:v>4.01</c:v>
                </c:pt>
                <c:pt idx="51318">
                  <c:v>4.01</c:v>
                </c:pt>
                <c:pt idx="51319">
                  <c:v>4</c:v>
                </c:pt>
                <c:pt idx="51320">
                  <c:v>4</c:v>
                </c:pt>
                <c:pt idx="51321">
                  <c:v>3.99</c:v>
                </c:pt>
                <c:pt idx="51322">
                  <c:v>3.98</c:v>
                </c:pt>
                <c:pt idx="51323">
                  <c:v>3.97</c:v>
                </c:pt>
                <c:pt idx="51324">
                  <c:v>3.97</c:v>
                </c:pt>
                <c:pt idx="51325">
                  <c:v>3.97</c:v>
                </c:pt>
                <c:pt idx="51326">
                  <c:v>3.97</c:v>
                </c:pt>
                <c:pt idx="51327">
                  <c:v>3.96</c:v>
                </c:pt>
                <c:pt idx="51328">
                  <c:v>3.96</c:v>
                </c:pt>
                <c:pt idx="51329">
                  <c:v>3.95</c:v>
                </c:pt>
                <c:pt idx="51330">
                  <c:v>3.95</c:v>
                </c:pt>
                <c:pt idx="51331">
                  <c:v>3.95</c:v>
                </c:pt>
                <c:pt idx="51332">
                  <c:v>3.94</c:v>
                </c:pt>
                <c:pt idx="51333">
                  <c:v>3.94</c:v>
                </c:pt>
                <c:pt idx="51334">
                  <c:v>3.94</c:v>
                </c:pt>
                <c:pt idx="51335">
                  <c:v>3.93</c:v>
                </c:pt>
                <c:pt idx="51336">
                  <c:v>3.93</c:v>
                </c:pt>
                <c:pt idx="51337">
                  <c:v>3.93</c:v>
                </c:pt>
                <c:pt idx="51338">
                  <c:v>3.93</c:v>
                </c:pt>
                <c:pt idx="51339">
                  <c:v>3.92</c:v>
                </c:pt>
                <c:pt idx="51340">
                  <c:v>3.92</c:v>
                </c:pt>
                <c:pt idx="51341">
                  <c:v>3.92</c:v>
                </c:pt>
                <c:pt idx="51342">
                  <c:v>3.91</c:v>
                </c:pt>
                <c:pt idx="51343">
                  <c:v>3.9</c:v>
                </c:pt>
                <c:pt idx="51344">
                  <c:v>3.9</c:v>
                </c:pt>
                <c:pt idx="51345">
                  <c:v>3.9</c:v>
                </c:pt>
                <c:pt idx="51346">
                  <c:v>3.89</c:v>
                </c:pt>
                <c:pt idx="51347">
                  <c:v>3.89</c:v>
                </c:pt>
                <c:pt idx="51348">
                  <c:v>3.88</c:v>
                </c:pt>
                <c:pt idx="51349">
                  <c:v>3.88</c:v>
                </c:pt>
                <c:pt idx="51350">
                  <c:v>3.88</c:v>
                </c:pt>
                <c:pt idx="51351">
                  <c:v>3.87</c:v>
                </c:pt>
                <c:pt idx="51352">
                  <c:v>3.87</c:v>
                </c:pt>
                <c:pt idx="51353">
                  <c:v>3.86</c:v>
                </c:pt>
                <c:pt idx="51354">
                  <c:v>3.86</c:v>
                </c:pt>
                <c:pt idx="51355">
                  <c:v>3.86</c:v>
                </c:pt>
                <c:pt idx="51356">
                  <c:v>3.86</c:v>
                </c:pt>
                <c:pt idx="51357">
                  <c:v>3.86</c:v>
                </c:pt>
                <c:pt idx="51358">
                  <c:v>3.85</c:v>
                </c:pt>
                <c:pt idx="51359">
                  <c:v>3.84</c:v>
                </c:pt>
                <c:pt idx="51360">
                  <c:v>3.84</c:v>
                </c:pt>
                <c:pt idx="51361">
                  <c:v>3.83</c:v>
                </c:pt>
                <c:pt idx="51362">
                  <c:v>3.83</c:v>
                </c:pt>
                <c:pt idx="51363">
                  <c:v>3.83</c:v>
                </c:pt>
                <c:pt idx="51364">
                  <c:v>3.83</c:v>
                </c:pt>
                <c:pt idx="51365">
                  <c:v>3.82</c:v>
                </c:pt>
                <c:pt idx="51366">
                  <c:v>3.82</c:v>
                </c:pt>
                <c:pt idx="51367">
                  <c:v>3.81</c:v>
                </c:pt>
                <c:pt idx="51368">
                  <c:v>3.81</c:v>
                </c:pt>
                <c:pt idx="51369">
                  <c:v>3.81</c:v>
                </c:pt>
                <c:pt idx="51370">
                  <c:v>3.8</c:v>
                </c:pt>
                <c:pt idx="51371">
                  <c:v>3.8</c:v>
                </c:pt>
                <c:pt idx="51372">
                  <c:v>3.8</c:v>
                </c:pt>
                <c:pt idx="51373">
                  <c:v>3.79</c:v>
                </c:pt>
                <c:pt idx="51374">
                  <c:v>3.79</c:v>
                </c:pt>
                <c:pt idx="51375">
                  <c:v>3.79</c:v>
                </c:pt>
                <c:pt idx="51376">
                  <c:v>3.78</c:v>
                </c:pt>
                <c:pt idx="51377">
                  <c:v>3.78</c:v>
                </c:pt>
                <c:pt idx="51378">
                  <c:v>3.78</c:v>
                </c:pt>
                <c:pt idx="51379">
                  <c:v>3.77</c:v>
                </c:pt>
                <c:pt idx="51380">
                  <c:v>3.77</c:v>
                </c:pt>
                <c:pt idx="51381">
                  <c:v>3.77</c:v>
                </c:pt>
                <c:pt idx="51382">
                  <c:v>3.77</c:v>
                </c:pt>
                <c:pt idx="51383">
                  <c:v>3.76</c:v>
                </c:pt>
                <c:pt idx="51384">
                  <c:v>3.76</c:v>
                </c:pt>
                <c:pt idx="51385">
                  <c:v>3.75</c:v>
                </c:pt>
                <c:pt idx="51386">
                  <c:v>3.75</c:v>
                </c:pt>
                <c:pt idx="51387">
                  <c:v>3.75</c:v>
                </c:pt>
                <c:pt idx="51388">
                  <c:v>3.75</c:v>
                </c:pt>
                <c:pt idx="51389">
                  <c:v>3.75</c:v>
                </c:pt>
                <c:pt idx="51390">
                  <c:v>3.74</c:v>
                </c:pt>
                <c:pt idx="51391">
                  <c:v>3.74</c:v>
                </c:pt>
                <c:pt idx="51392">
                  <c:v>3.74</c:v>
                </c:pt>
                <c:pt idx="51393">
                  <c:v>3.74</c:v>
                </c:pt>
                <c:pt idx="51394">
                  <c:v>3.73</c:v>
                </c:pt>
                <c:pt idx="51395">
                  <c:v>3.73</c:v>
                </c:pt>
                <c:pt idx="51396">
                  <c:v>3.73</c:v>
                </c:pt>
                <c:pt idx="51397">
                  <c:v>3.73</c:v>
                </c:pt>
                <c:pt idx="51398">
                  <c:v>3.73</c:v>
                </c:pt>
                <c:pt idx="51399">
                  <c:v>3.73</c:v>
                </c:pt>
                <c:pt idx="51400">
                  <c:v>3.72</c:v>
                </c:pt>
                <c:pt idx="51401">
                  <c:v>3.72</c:v>
                </c:pt>
                <c:pt idx="51402">
                  <c:v>3.72</c:v>
                </c:pt>
                <c:pt idx="51403">
                  <c:v>3.72</c:v>
                </c:pt>
                <c:pt idx="51404">
                  <c:v>3.71</c:v>
                </c:pt>
                <c:pt idx="51405">
                  <c:v>3.71</c:v>
                </c:pt>
                <c:pt idx="51406">
                  <c:v>3.71</c:v>
                </c:pt>
                <c:pt idx="51407">
                  <c:v>3.71</c:v>
                </c:pt>
                <c:pt idx="51408">
                  <c:v>3.71</c:v>
                </c:pt>
                <c:pt idx="51409">
                  <c:v>3.71</c:v>
                </c:pt>
                <c:pt idx="51410">
                  <c:v>3.7</c:v>
                </c:pt>
                <c:pt idx="51411">
                  <c:v>3.7</c:v>
                </c:pt>
                <c:pt idx="51412">
                  <c:v>3.7</c:v>
                </c:pt>
                <c:pt idx="51413">
                  <c:v>3.7</c:v>
                </c:pt>
                <c:pt idx="51414">
                  <c:v>3.69</c:v>
                </c:pt>
                <c:pt idx="51415">
                  <c:v>3.69</c:v>
                </c:pt>
                <c:pt idx="51416">
                  <c:v>3.69</c:v>
                </c:pt>
                <c:pt idx="51417">
                  <c:v>3.69</c:v>
                </c:pt>
                <c:pt idx="51418">
                  <c:v>3.69</c:v>
                </c:pt>
                <c:pt idx="51419">
                  <c:v>3.69</c:v>
                </c:pt>
                <c:pt idx="51420">
                  <c:v>3.69</c:v>
                </c:pt>
                <c:pt idx="51421">
                  <c:v>3.68</c:v>
                </c:pt>
                <c:pt idx="51422">
                  <c:v>3.68</c:v>
                </c:pt>
                <c:pt idx="51423">
                  <c:v>3.67</c:v>
                </c:pt>
                <c:pt idx="51424">
                  <c:v>3.67</c:v>
                </c:pt>
                <c:pt idx="51425">
                  <c:v>3.66</c:v>
                </c:pt>
                <c:pt idx="51426">
                  <c:v>3.66</c:v>
                </c:pt>
                <c:pt idx="51427">
                  <c:v>3.66</c:v>
                </c:pt>
                <c:pt idx="51428">
                  <c:v>3.67</c:v>
                </c:pt>
                <c:pt idx="51429">
                  <c:v>3.67</c:v>
                </c:pt>
                <c:pt idx="51430">
                  <c:v>3.68</c:v>
                </c:pt>
                <c:pt idx="51431">
                  <c:v>3.67</c:v>
                </c:pt>
                <c:pt idx="51432">
                  <c:v>3.67</c:v>
                </c:pt>
                <c:pt idx="51433">
                  <c:v>3.67</c:v>
                </c:pt>
                <c:pt idx="51434">
                  <c:v>3.67</c:v>
                </c:pt>
                <c:pt idx="51435">
                  <c:v>3.67</c:v>
                </c:pt>
                <c:pt idx="51436">
                  <c:v>3.67</c:v>
                </c:pt>
                <c:pt idx="51437">
                  <c:v>3.67</c:v>
                </c:pt>
                <c:pt idx="51438">
                  <c:v>3.67</c:v>
                </c:pt>
                <c:pt idx="51439">
                  <c:v>3.67</c:v>
                </c:pt>
                <c:pt idx="51440">
                  <c:v>3.67</c:v>
                </c:pt>
                <c:pt idx="51441">
                  <c:v>3.67</c:v>
                </c:pt>
                <c:pt idx="51442">
                  <c:v>3.67</c:v>
                </c:pt>
                <c:pt idx="51443">
                  <c:v>3.67</c:v>
                </c:pt>
                <c:pt idx="51444">
                  <c:v>3.67</c:v>
                </c:pt>
                <c:pt idx="51445">
                  <c:v>3.67</c:v>
                </c:pt>
                <c:pt idx="51446">
                  <c:v>3.67</c:v>
                </c:pt>
                <c:pt idx="51447">
                  <c:v>3.66</c:v>
                </c:pt>
                <c:pt idx="51448">
                  <c:v>3.66</c:v>
                </c:pt>
                <c:pt idx="51449">
                  <c:v>3.66</c:v>
                </c:pt>
                <c:pt idx="51450">
                  <c:v>3.66</c:v>
                </c:pt>
                <c:pt idx="51451">
                  <c:v>3.66</c:v>
                </c:pt>
                <c:pt idx="51452">
                  <c:v>3.66</c:v>
                </c:pt>
                <c:pt idx="51453">
                  <c:v>3.66</c:v>
                </c:pt>
                <c:pt idx="51454">
                  <c:v>3.66</c:v>
                </c:pt>
                <c:pt idx="51455">
                  <c:v>3.66</c:v>
                </c:pt>
                <c:pt idx="51456">
                  <c:v>3.67</c:v>
                </c:pt>
                <c:pt idx="51457">
                  <c:v>3.66</c:v>
                </c:pt>
                <c:pt idx="51458">
                  <c:v>3.67</c:v>
                </c:pt>
                <c:pt idx="51459">
                  <c:v>3.66</c:v>
                </c:pt>
                <c:pt idx="51460">
                  <c:v>3.66</c:v>
                </c:pt>
                <c:pt idx="51461">
                  <c:v>3.66</c:v>
                </c:pt>
                <c:pt idx="51462">
                  <c:v>3.67</c:v>
                </c:pt>
                <c:pt idx="51463">
                  <c:v>3.66</c:v>
                </c:pt>
                <c:pt idx="51464">
                  <c:v>3.67</c:v>
                </c:pt>
                <c:pt idx="51465">
                  <c:v>3.66</c:v>
                </c:pt>
                <c:pt idx="51466">
                  <c:v>3.67</c:v>
                </c:pt>
                <c:pt idx="51467">
                  <c:v>3.67</c:v>
                </c:pt>
                <c:pt idx="51468">
                  <c:v>3.67</c:v>
                </c:pt>
                <c:pt idx="51469">
                  <c:v>3.67</c:v>
                </c:pt>
                <c:pt idx="51470">
                  <c:v>3.67</c:v>
                </c:pt>
                <c:pt idx="51471">
                  <c:v>3.67</c:v>
                </c:pt>
                <c:pt idx="51472">
                  <c:v>3.67</c:v>
                </c:pt>
                <c:pt idx="51473">
                  <c:v>3.67</c:v>
                </c:pt>
                <c:pt idx="51474">
                  <c:v>3.67</c:v>
                </c:pt>
                <c:pt idx="51475">
                  <c:v>3.67</c:v>
                </c:pt>
                <c:pt idx="51476">
                  <c:v>3.67</c:v>
                </c:pt>
                <c:pt idx="51477">
                  <c:v>3.67</c:v>
                </c:pt>
                <c:pt idx="51478">
                  <c:v>3.67</c:v>
                </c:pt>
                <c:pt idx="51479">
                  <c:v>3.67</c:v>
                </c:pt>
                <c:pt idx="51480">
                  <c:v>3.67</c:v>
                </c:pt>
                <c:pt idx="51481">
                  <c:v>3.67</c:v>
                </c:pt>
                <c:pt idx="51482">
                  <c:v>3.67</c:v>
                </c:pt>
                <c:pt idx="51483">
                  <c:v>3.67</c:v>
                </c:pt>
                <c:pt idx="51484">
                  <c:v>3.67</c:v>
                </c:pt>
                <c:pt idx="51485">
                  <c:v>3.67</c:v>
                </c:pt>
                <c:pt idx="51486">
                  <c:v>3.68</c:v>
                </c:pt>
                <c:pt idx="51487">
                  <c:v>3.68</c:v>
                </c:pt>
                <c:pt idx="51488">
                  <c:v>3.68</c:v>
                </c:pt>
                <c:pt idx="51489">
                  <c:v>3.68</c:v>
                </c:pt>
                <c:pt idx="51490">
                  <c:v>3.68</c:v>
                </c:pt>
                <c:pt idx="51491">
                  <c:v>3.68</c:v>
                </c:pt>
                <c:pt idx="51492">
                  <c:v>3.68</c:v>
                </c:pt>
                <c:pt idx="51493">
                  <c:v>3.69</c:v>
                </c:pt>
                <c:pt idx="51494">
                  <c:v>3.69</c:v>
                </c:pt>
                <c:pt idx="51495">
                  <c:v>3.69</c:v>
                </c:pt>
                <c:pt idx="51496">
                  <c:v>3.69</c:v>
                </c:pt>
                <c:pt idx="51497">
                  <c:v>3.69</c:v>
                </c:pt>
                <c:pt idx="51498">
                  <c:v>3.69</c:v>
                </c:pt>
                <c:pt idx="51499">
                  <c:v>3.7</c:v>
                </c:pt>
                <c:pt idx="51500">
                  <c:v>3.7</c:v>
                </c:pt>
                <c:pt idx="51501">
                  <c:v>3.7</c:v>
                </c:pt>
                <c:pt idx="51502">
                  <c:v>3.7</c:v>
                </c:pt>
                <c:pt idx="51503">
                  <c:v>3.7</c:v>
                </c:pt>
                <c:pt idx="51504">
                  <c:v>3.7</c:v>
                </c:pt>
                <c:pt idx="51505">
                  <c:v>3.71</c:v>
                </c:pt>
                <c:pt idx="51506">
                  <c:v>3.71</c:v>
                </c:pt>
                <c:pt idx="51507">
                  <c:v>3.71</c:v>
                </c:pt>
                <c:pt idx="51508">
                  <c:v>3.72</c:v>
                </c:pt>
                <c:pt idx="51509">
                  <c:v>3.72</c:v>
                </c:pt>
                <c:pt idx="51510">
                  <c:v>3.73</c:v>
                </c:pt>
                <c:pt idx="51511">
                  <c:v>3.73</c:v>
                </c:pt>
                <c:pt idx="51512">
                  <c:v>3.73</c:v>
                </c:pt>
                <c:pt idx="51513">
                  <c:v>3.73</c:v>
                </c:pt>
                <c:pt idx="51514">
                  <c:v>3.73</c:v>
                </c:pt>
                <c:pt idx="51515">
                  <c:v>3.73</c:v>
                </c:pt>
                <c:pt idx="51516">
                  <c:v>3.73</c:v>
                </c:pt>
                <c:pt idx="51517">
                  <c:v>3.73</c:v>
                </c:pt>
                <c:pt idx="51518">
                  <c:v>3.73</c:v>
                </c:pt>
                <c:pt idx="51519">
                  <c:v>3.73</c:v>
                </c:pt>
                <c:pt idx="51520">
                  <c:v>3.73</c:v>
                </c:pt>
                <c:pt idx="51521">
                  <c:v>3.73</c:v>
                </c:pt>
                <c:pt idx="51522">
                  <c:v>3.73</c:v>
                </c:pt>
                <c:pt idx="51523">
                  <c:v>3.74</c:v>
                </c:pt>
                <c:pt idx="51524">
                  <c:v>3.73</c:v>
                </c:pt>
                <c:pt idx="51525">
                  <c:v>3.73</c:v>
                </c:pt>
                <c:pt idx="51526">
                  <c:v>3.73</c:v>
                </c:pt>
                <c:pt idx="51527">
                  <c:v>3.74</c:v>
                </c:pt>
                <c:pt idx="51528">
                  <c:v>3.74</c:v>
                </c:pt>
                <c:pt idx="51529">
                  <c:v>3.74</c:v>
                </c:pt>
                <c:pt idx="51530">
                  <c:v>3.74</c:v>
                </c:pt>
                <c:pt idx="51531">
                  <c:v>3.74</c:v>
                </c:pt>
                <c:pt idx="51532">
                  <c:v>3.74</c:v>
                </c:pt>
                <c:pt idx="51533">
                  <c:v>3.74</c:v>
                </c:pt>
                <c:pt idx="51534">
                  <c:v>3.74</c:v>
                </c:pt>
                <c:pt idx="51535">
                  <c:v>3.74</c:v>
                </c:pt>
                <c:pt idx="51536">
                  <c:v>3.75</c:v>
                </c:pt>
                <c:pt idx="51537">
                  <c:v>3.75</c:v>
                </c:pt>
                <c:pt idx="51538">
                  <c:v>3.75</c:v>
                </c:pt>
                <c:pt idx="51539">
                  <c:v>3.75</c:v>
                </c:pt>
                <c:pt idx="51540">
                  <c:v>3.75</c:v>
                </c:pt>
                <c:pt idx="51541">
                  <c:v>3.75</c:v>
                </c:pt>
                <c:pt idx="51542">
                  <c:v>3.75</c:v>
                </c:pt>
                <c:pt idx="51543">
                  <c:v>3.75</c:v>
                </c:pt>
                <c:pt idx="51544">
                  <c:v>3.75</c:v>
                </c:pt>
                <c:pt idx="51545">
                  <c:v>3.76</c:v>
                </c:pt>
                <c:pt idx="51546">
                  <c:v>3.76</c:v>
                </c:pt>
                <c:pt idx="51547">
                  <c:v>3.76</c:v>
                </c:pt>
                <c:pt idx="51548">
                  <c:v>3.76</c:v>
                </c:pt>
                <c:pt idx="51549">
                  <c:v>3.76</c:v>
                </c:pt>
                <c:pt idx="51550">
                  <c:v>3.76</c:v>
                </c:pt>
                <c:pt idx="51551">
                  <c:v>3.75</c:v>
                </c:pt>
                <c:pt idx="51552">
                  <c:v>3.75</c:v>
                </c:pt>
                <c:pt idx="51553">
                  <c:v>3.75</c:v>
                </c:pt>
                <c:pt idx="51554">
                  <c:v>3.75</c:v>
                </c:pt>
                <c:pt idx="51555">
                  <c:v>3.75</c:v>
                </c:pt>
                <c:pt idx="51556">
                  <c:v>3.75</c:v>
                </c:pt>
                <c:pt idx="51557">
                  <c:v>3.75</c:v>
                </c:pt>
                <c:pt idx="51558">
                  <c:v>3.75</c:v>
                </c:pt>
                <c:pt idx="51559">
                  <c:v>3.75</c:v>
                </c:pt>
                <c:pt idx="51560">
                  <c:v>3.75</c:v>
                </c:pt>
                <c:pt idx="51561">
                  <c:v>3.75</c:v>
                </c:pt>
                <c:pt idx="51562">
                  <c:v>3.75</c:v>
                </c:pt>
                <c:pt idx="51563">
                  <c:v>3.75</c:v>
                </c:pt>
                <c:pt idx="51564">
                  <c:v>3.74</c:v>
                </c:pt>
                <c:pt idx="51565">
                  <c:v>3.74</c:v>
                </c:pt>
                <c:pt idx="51566">
                  <c:v>3.74</c:v>
                </c:pt>
                <c:pt idx="51567">
                  <c:v>3.74</c:v>
                </c:pt>
                <c:pt idx="51568">
                  <c:v>3.74</c:v>
                </c:pt>
                <c:pt idx="51569">
                  <c:v>3.74</c:v>
                </c:pt>
                <c:pt idx="51570">
                  <c:v>3.73</c:v>
                </c:pt>
                <c:pt idx="51571">
                  <c:v>3.73</c:v>
                </c:pt>
                <c:pt idx="51572">
                  <c:v>3.73</c:v>
                </c:pt>
                <c:pt idx="51573">
                  <c:v>3.73</c:v>
                </c:pt>
                <c:pt idx="51574">
                  <c:v>3.72</c:v>
                </c:pt>
                <c:pt idx="51575">
                  <c:v>3.72</c:v>
                </c:pt>
                <c:pt idx="51576">
                  <c:v>3.72</c:v>
                </c:pt>
                <c:pt idx="51577">
                  <c:v>3.72</c:v>
                </c:pt>
                <c:pt idx="51578">
                  <c:v>3.72</c:v>
                </c:pt>
                <c:pt idx="51579">
                  <c:v>3.71</c:v>
                </c:pt>
                <c:pt idx="51580">
                  <c:v>3.71</c:v>
                </c:pt>
                <c:pt idx="51581">
                  <c:v>3.7</c:v>
                </c:pt>
                <c:pt idx="51582">
                  <c:v>3.71</c:v>
                </c:pt>
                <c:pt idx="51583">
                  <c:v>3.71</c:v>
                </c:pt>
                <c:pt idx="51584">
                  <c:v>3.7</c:v>
                </c:pt>
                <c:pt idx="51585">
                  <c:v>3.7</c:v>
                </c:pt>
                <c:pt idx="51586">
                  <c:v>3.7</c:v>
                </c:pt>
                <c:pt idx="51587">
                  <c:v>3.69</c:v>
                </c:pt>
                <c:pt idx="51588">
                  <c:v>3.69</c:v>
                </c:pt>
                <c:pt idx="51589">
                  <c:v>3.69</c:v>
                </c:pt>
                <c:pt idx="51590">
                  <c:v>3.68</c:v>
                </c:pt>
                <c:pt idx="51591">
                  <c:v>3.68</c:v>
                </c:pt>
                <c:pt idx="51592">
                  <c:v>3.68</c:v>
                </c:pt>
                <c:pt idx="51593">
                  <c:v>3.68</c:v>
                </c:pt>
                <c:pt idx="51594">
                  <c:v>3.68</c:v>
                </c:pt>
                <c:pt idx="51595">
                  <c:v>3.68</c:v>
                </c:pt>
                <c:pt idx="51596">
                  <c:v>3.67</c:v>
                </c:pt>
                <c:pt idx="51597">
                  <c:v>3.67</c:v>
                </c:pt>
                <c:pt idx="51598">
                  <c:v>3.67</c:v>
                </c:pt>
                <c:pt idx="51599">
                  <c:v>3.67</c:v>
                </c:pt>
                <c:pt idx="51600">
                  <c:v>3.67</c:v>
                </c:pt>
                <c:pt idx="51601">
                  <c:v>3.66</c:v>
                </c:pt>
                <c:pt idx="51602">
                  <c:v>3.66</c:v>
                </c:pt>
                <c:pt idx="51603">
                  <c:v>3.66</c:v>
                </c:pt>
                <c:pt idx="51604">
                  <c:v>3.65</c:v>
                </c:pt>
                <c:pt idx="51605">
                  <c:v>3.65</c:v>
                </c:pt>
                <c:pt idx="51606">
                  <c:v>3.65</c:v>
                </c:pt>
                <c:pt idx="51607">
                  <c:v>3.65</c:v>
                </c:pt>
                <c:pt idx="51608">
                  <c:v>3.65</c:v>
                </c:pt>
                <c:pt idx="51609">
                  <c:v>3.64</c:v>
                </c:pt>
                <c:pt idx="51610">
                  <c:v>3.64</c:v>
                </c:pt>
                <c:pt idx="51611">
                  <c:v>3.64</c:v>
                </c:pt>
                <c:pt idx="51612">
                  <c:v>3.64</c:v>
                </c:pt>
                <c:pt idx="51613">
                  <c:v>3.64</c:v>
                </c:pt>
                <c:pt idx="51614">
                  <c:v>3.63</c:v>
                </c:pt>
                <c:pt idx="51615">
                  <c:v>3.63</c:v>
                </c:pt>
                <c:pt idx="51616">
                  <c:v>3.63</c:v>
                </c:pt>
                <c:pt idx="51617">
                  <c:v>3.63</c:v>
                </c:pt>
                <c:pt idx="51618">
                  <c:v>3.63</c:v>
                </c:pt>
                <c:pt idx="51619">
                  <c:v>3.62</c:v>
                </c:pt>
                <c:pt idx="51620">
                  <c:v>3.62</c:v>
                </c:pt>
                <c:pt idx="51621">
                  <c:v>3.62</c:v>
                </c:pt>
                <c:pt idx="51622">
                  <c:v>3.62</c:v>
                </c:pt>
                <c:pt idx="51623">
                  <c:v>3.61</c:v>
                </c:pt>
                <c:pt idx="51624">
                  <c:v>3.61</c:v>
                </c:pt>
                <c:pt idx="51625">
                  <c:v>3.6</c:v>
                </c:pt>
                <c:pt idx="51626">
                  <c:v>3.6</c:v>
                </c:pt>
                <c:pt idx="51627">
                  <c:v>3.6</c:v>
                </c:pt>
                <c:pt idx="51628">
                  <c:v>3.6</c:v>
                </c:pt>
                <c:pt idx="51629">
                  <c:v>3.59</c:v>
                </c:pt>
                <c:pt idx="51630">
                  <c:v>3.59</c:v>
                </c:pt>
                <c:pt idx="51631">
                  <c:v>3.59</c:v>
                </c:pt>
                <c:pt idx="51632">
                  <c:v>3.59</c:v>
                </c:pt>
                <c:pt idx="51633">
                  <c:v>3.59</c:v>
                </c:pt>
                <c:pt idx="51634">
                  <c:v>3.58</c:v>
                </c:pt>
                <c:pt idx="51635">
                  <c:v>3.58</c:v>
                </c:pt>
                <c:pt idx="51636">
                  <c:v>3.58</c:v>
                </c:pt>
                <c:pt idx="51637">
                  <c:v>3.57</c:v>
                </c:pt>
                <c:pt idx="51638">
                  <c:v>3.57</c:v>
                </c:pt>
                <c:pt idx="51639">
                  <c:v>3.57</c:v>
                </c:pt>
                <c:pt idx="51640">
                  <c:v>3.57</c:v>
                </c:pt>
                <c:pt idx="51641">
                  <c:v>3.56</c:v>
                </c:pt>
                <c:pt idx="51642">
                  <c:v>3.56</c:v>
                </c:pt>
                <c:pt idx="51643">
                  <c:v>3.56</c:v>
                </c:pt>
                <c:pt idx="51644">
                  <c:v>3.55</c:v>
                </c:pt>
                <c:pt idx="51645">
                  <c:v>3.55</c:v>
                </c:pt>
                <c:pt idx="51646">
                  <c:v>3.55</c:v>
                </c:pt>
                <c:pt idx="51647">
                  <c:v>3.55</c:v>
                </c:pt>
                <c:pt idx="51648">
                  <c:v>3.54</c:v>
                </c:pt>
                <c:pt idx="51649">
                  <c:v>3.53</c:v>
                </c:pt>
                <c:pt idx="51650">
                  <c:v>3.53</c:v>
                </c:pt>
                <c:pt idx="51651">
                  <c:v>3.53</c:v>
                </c:pt>
                <c:pt idx="51652">
                  <c:v>3.53</c:v>
                </c:pt>
                <c:pt idx="51653">
                  <c:v>3.53</c:v>
                </c:pt>
                <c:pt idx="51654">
                  <c:v>3.52</c:v>
                </c:pt>
                <c:pt idx="51655">
                  <c:v>3.52</c:v>
                </c:pt>
                <c:pt idx="51656">
                  <c:v>3.51</c:v>
                </c:pt>
                <c:pt idx="51657">
                  <c:v>3.51</c:v>
                </c:pt>
                <c:pt idx="51658">
                  <c:v>3.51</c:v>
                </c:pt>
                <c:pt idx="51659">
                  <c:v>3.51</c:v>
                </c:pt>
                <c:pt idx="51660">
                  <c:v>3.5</c:v>
                </c:pt>
                <c:pt idx="51661">
                  <c:v>3.49</c:v>
                </c:pt>
                <c:pt idx="51662">
                  <c:v>3.5</c:v>
                </c:pt>
                <c:pt idx="51663">
                  <c:v>3.49</c:v>
                </c:pt>
                <c:pt idx="51664">
                  <c:v>3.49</c:v>
                </c:pt>
                <c:pt idx="51665">
                  <c:v>3.49</c:v>
                </c:pt>
                <c:pt idx="51666">
                  <c:v>3.49</c:v>
                </c:pt>
                <c:pt idx="51667">
                  <c:v>3.48</c:v>
                </c:pt>
                <c:pt idx="51668">
                  <c:v>3.48</c:v>
                </c:pt>
                <c:pt idx="51669">
                  <c:v>3.48</c:v>
                </c:pt>
                <c:pt idx="51670">
                  <c:v>3.47</c:v>
                </c:pt>
                <c:pt idx="51671">
                  <c:v>3.47</c:v>
                </c:pt>
                <c:pt idx="51672">
                  <c:v>3.47</c:v>
                </c:pt>
                <c:pt idx="51673">
                  <c:v>3.46</c:v>
                </c:pt>
                <c:pt idx="51674">
                  <c:v>3.46</c:v>
                </c:pt>
                <c:pt idx="51675">
                  <c:v>3.46</c:v>
                </c:pt>
                <c:pt idx="51676">
                  <c:v>3.45</c:v>
                </c:pt>
                <c:pt idx="51677">
                  <c:v>3.45</c:v>
                </c:pt>
                <c:pt idx="51678">
                  <c:v>3.45</c:v>
                </c:pt>
                <c:pt idx="51679">
                  <c:v>3.45</c:v>
                </c:pt>
                <c:pt idx="51680">
                  <c:v>3.44</c:v>
                </c:pt>
                <c:pt idx="51681">
                  <c:v>3.44</c:v>
                </c:pt>
                <c:pt idx="51682">
                  <c:v>3.44</c:v>
                </c:pt>
                <c:pt idx="51683">
                  <c:v>3.44</c:v>
                </c:pt>
                <c:pt idx="51684">
                  <c:v>3.43</c:v>
                </c:pt>
                <c:pt idx="51685">
                  <c:v>3.43</c:v>
                </c:pt>
                <c:pt idx="51686">
                  <c:v>3.43</c:v>
                </c:pt>
                <c:pt idx="51687">
                  <c:v>3.42</c:v>
                </c:pt>
                <c:pt idx="51688">
                  <c:v>3.42</c:v>
                </c:pt>
                <c:pt idx="51689">
                  <c:v>3.42</c:v>
                </c:pt>
                <c:pt idx="51690">
                  <c:v>3.42</c:v>
                </c:pt>
                <c:pt idx="51691">
                  <c:v>3.41</c:v>
                </c:pt>
                <c:pt idx="51692">
                  <c:v>3.41</c:v>
                </c:pt>
                <c:pt idx="51693">
                  <c:v>3.41</c:v>
                </c:pt>
                <c:pt idx="51694">
                  <c:v>3.41</c:v>
                </c:pt>
                <c:pt idx="51695">
                  <c:v>3.4</c:v>
                </c:pt>
                <c:pt idx="51696">
                  <c:v>3.39</c:v>
                </c:pt>
                <c:pt idx="51697">
                  <c:v>3.39</c:v>
                </c:pt>
                <c:pt idx="51698">
                  <c:v>3.39</c:v>
                </c:pt>
                <c:pt idx="51699">
                  <c:v>3.38</c:v>
                </c:pt>
                <c:pt idx="51700">
                  <c:v>3.38</c:v>
                </c:pt>
                <c:pt idx="51701">
                  <c:v>3.38</c:v>
                </c:pt>
                <c:pt idx="51702">
                  <c:v>3.38</c:v>
                </c:pt>
                <c:pt idx="51703">
                  <c:v>3.37</c:v>
                </c:pt>
                <c:pt idx="51704">
                  <c:v>3.37</c:v>
                </c:pt>
                <c:pt idx="51705">
                  <c:v>3.37</c:v>
                </c:pt>
                <c:pt idx="51706">
                  <c:v>3.37</c:v>
                </c:pt>
                <c:pt idx="51707">
                  <c:v>3.36</c:v>
                </c:pt>
                <c:pt idx="51708">
                  <c:v>3.36</c:v>
                </c:pt>
                <c:pt idx="51709">
                  <c:v>3.36</c:v>
                </c:pt>
                <c:pt idx="51710">
                  <c:v>3.36</c:v>
                </c:pt>
                <c:pt idx="51711">
                  <c:v>3.35</c:v>
                </c:pt>
                <c:pt idx="51712">
                  <c:v>3.35</c:v>
                </c:pt>
                <c:pt idx="51713">
                  <c:v>3.34</c:v>
                </c:pt>
                <c:pt idx="51714">
                  <c:v>3.34</c:v>
                </c:pt>
                <c:pt idx="51715">
                  <c:v>3.34</c:v>
                </c:pt>
                <c:pt idx="51716">
                  <c:v>3.33</c:v>
                </c:pt>
                <c:pt idx="51717">
                  <c:v>3.33</c:v>
                </c:pt>
                <c:pt idx="51718">
                  <c:v>3.32</c:v>
                </c:pt>
                <c:pt idx="51719">
                  <c:v>3.32</c:v>
                </c:pt>
                <c:pt idx="51720">
                  <c:v>3.31</c:v>
                </c:pt>
                <c:pt idx="51721">
                  <c:v>3.31</c:v>
                </c:pt>
                <c:pt idx="51722">
                  <c:v>3.3</c:v>
                </c:pt>
                <c:pt idx="51723">
                  <c:v>3.3</c:v>
                </c:pt>
                <c:pt idx="51724">
                  <c:v>3.3</c:v>
                </c:pt>
                <c:pt idx="51725">
                  <c:v>3.29</c:v>
                </c:pt>
                <c:pt idx="51726">
                  <c:v>3.29</c:v>
                </c:pt>
                <c:pt idx="51727">
                  <c:v>3.29</c:v>
                </c:pt>
                <c:pt idx="51728">
                  <c:v>3.28</c:v>
                </c:pt>
                <c:pt idx="51729">
                  <c:v>3.28</c:v>
                </c:pt>
                <c:pt idx="51730">
                  <c:v>3.28</c:v>
                </c:pt>
                <c:pt idx="51731">
                  <c:v>3.28</c:v>
                </c:pt>
                <c:pt idx="51732">
                  <c:v>3.27</c:v>
                </c:pt>
                <c:pt idx="51733">
                  <c:v>3.27</c:v>
                </c:pt>
                <c:pt idx="51734">
                  <c:v>3.27</c:v>
                </c:pt>
                <c:pt idx="51735">
                  <c:v>3.27</c:v>
                </c:pt>
                <c:pt idx="51736">
                  <c:v>3.27</c:v>
                </c:pt>
                <c:pt idx="51737">
                  <c:v>3.26</c:v>
                </c:pt>
                <c:pt idx="51738">
                  <c:v>3.26</c:v>
                </c:pt>
                <c:pt idx="51739">
                  <c:v>3.25</c:v>
                </c:pt>
                <c:pt idx="51740">
                  <c:v>3.24</c:v>
                </c:pt>
                <c:pt idx="51741">
                  <c:v>3.24</c:v>
                </c:pt>
                <c:pt idx="51742">
                  <c:v>3.24</c:v>
                </c:pt>
                <c:pt idx="51743">
                  <c:v>3.23</c:v>
                </c:pt>
                <c:pt idx="51744">
                  <c:v>3.23</c:v>
                </c:pt>
                <c:pt idx="51745">
                  <c:v>3.22</c:v>
                </c:pt>
                <c:pt idx="51746">
                  <c:v>3.22</c:v>
                </c:pt>
                <c:pt idx="51747">
                  <c:v>3.21</c:v>
                </c:pt>
                <c:pt idx="51748">
                  <c:v>3.21</c:v>
                </c:pt>
                <c:pt idx="51749">
                  <c:v>3.2</c:v>
                </c:pt>
                <c:pt idx="51750">
                  <c:v>3.2</c:v>
                </c:pt>
                <c:pt idx="51751">
                  <c:v>3.2</c:v>
                </c:pt>
                <c:pt idx="51752">
                  <c:v>3.19</c:v>
                </c:pt>
                <c:pt idx="51753">
                  <c:v>3.19</c:v>
                </c:pt>
                <c:pt idx="51754">
                  <c:v>3.18</c:v>
                </c:pt>
                <c:pt idx="51755">
                  <c:v>3.18</c:v>
                </c:pt>
                <c:pt idx="51756">
                  <c:v>3.17</c:v>
                </c:pt>
                <c:pt idx="51757">
                  <c:v>3.17</c:v>
                </c:pt>
                <c:pt idx="51758">
                  <c:v>3.17</c:v>
                </c:pt>
                <c:pt idx="51759">
                  <c:v>3.17</c:v>
                </c:pt>
                <c:pt idx="51760">
                  <c:v>3.16</c:v>
                </c:pt>
                <c:pt idx="51761">
                  <c:v>3.16</c:v>
                </c:pt>
                <c:pt idx="51762">
                  <c:v>3.17</c:v>
                </c:pt>
                <c:pt idx="51763">
                  <c:v>3.19</c:v>
                </c:pt>
                <c:pt idx="51764">
                  <c:v>3.18</c:v>
                </c:pt>
                <c:pt idx="51765">
                  <c:v>3.19</c:v>
                </c:pt>
                <c:pt idx="51766">
                  <c:v>3.18</c:v>
                </c:pt>
                <c:pt idx="51767">
                  <c:v>3.19</c:v>
                </c:pt>
                <c:pt idx="51768">
                  <c:v>3.2</c:v>
                </c:pt>
                <c:pt idx="51769">
                  <c:v>3.19</c:v>
                </c:pt>
                <c:pt idx="51770">
                  <c:v>3.18</c:v>
                </c:pt>
                <c:pt idx="51771">
                  <c:v>3.17</c:v>
                </c:pt>
                <c:pt idx="51772">
                  <c:v>3.17</c:v>
                </c:pt>
                <c:pt idx="51773">
                  <c:v>3.16</c:v>
                </c:pt>
                <c:pt idx="51774">
                  <c:v>3.15</c:v>
                </c:pt>
                <c:pt idx="51775">
                  <c:v>3.15</c:v>
                </c:pt>
                <c:pt idx="51776">
                  <c:v>3.15</c:v>
                </c:pt>
                <c:pt idx="51777">
                  <c:v>3.14</c:v>
                </c:pt>
                <c:pt idx="51778">
                  <c:v>3.14</c:v>
                </c:pt>
                <c:pt idx="51779">
                  <c:v>3.13</c:v>
                </c:pt>
                <c:pt idx="51780">
                  <c:v>3.13</c:v>
                </c:pt>
                <c:pt idx="51781">
                  <c:v>3.12</c:v>
                </c:pt>
                <c:pt idx="51782">
                  <c:v>3.12</c:v>
                </c:pt>
                <c:pt idx="51783">
                  <c:v>3.12</c:v>
                </c:pt>
                <c:pt idx="51784">
                  <c:v>3.12</c:v>
                </c:pt>
                <c:pt idx="51785">
                  <c:v>3.11</c:v>
                </c:pt>
                <c:pt idx="51786">
                  <c:v>3.11</c:v>
                </c:pt>
                <c:pt idx="51787">
                  <c:v>3.11</c:v>
                </c:pt>
                <c:pt idx="51788">
                  <c:v>3.11</c:v>
                </c:pt>
                <c:pt idx="51789">
                  <c:v>3.1</c:v>
                </c:pt>
                <c:pt idx="51790">
                  <c:v>3.1</c:v>
                </c:pt>
                <c:pt idx="51791">
                  <c:v>3.1</c:v>
                </c:pt>
                <c:pt idx="51792">
                  <c:v>3.1</c:v>
                </c:pt>
                <c:pt idx="51793">
                  <c:v>3.1</c:v>
                </c:pt>
                <c:pt idx="51794">
                  <c:v>3.1</c:v>
                </c:pt>
                <c:pt idx="51795">
                  <c:v>3.09</c:v>
                </c:pt>
                <c:pt idx="51796">
                  <c:v>3.09</c:v>
                </c:pt>
                <c:pt idx="51797">
                  <c:v>3.09</c:v>
                </c:pt>
                <c:pt idx="51798">
                  <c:v>3.09</c:v>
                </c:pt>
                <c:pt idx="51799">
                  <c:v>3.09</c:v>
                </c:pt>
                <c:pt idx="51800">
                  <c:v>3.09</c:v>
                </c:pt>
                <c:pt idx="51801">
                  <c:v>3.09</c:v>
                </c:pt>
                <c:pt idx="51802">
                  <c:v>3.09</c:v>
                </c:pt>
                <c:pt idx="51803">
                  <c:v>3.09</c:v>
                </c:pt>
                <c:pt idx="51804">
                  <c:v>3.09</c:v>
                </c:pt>
                <c:pt idx="51805">
                  <c:v>3.09</c:v>
                </c:pt>
                <c:pt idx="51806">
                  <c:v>3.09</c:v>
                </c:pt>
                <c:pt idx="51807">
                  <c:v>3.09</c:v>
                </c:pt>
                <c:pt idx="51808">
                  <c:v>3.09</c:v>
                </c:pt>
                <c:pt idx="51809">
                  <c:v>3.09</c:v>
                </c:pt>
                <c:pt idx="51810">
                  <c:v>3.09</c:v>
                </c:pt>
                <c:pt idx="51811">
                  <c:v>3.09</c:v>
                </c:pt>
                <c:pt idx="51812">
                  <c:v>3.09</c:v>
                </c:pt>
                <c:pt idx="51813">
                  <c:v>3.09</c:v>
                </c:pt>
                <c:pt idx="51814">
                  <c:v>3.09</c:v>
                </c:pt>
                <c:pt idx="51815">
                  <c:v>3.1</c:v>
                </c:pt>
                <c:pt idx="51816">
                  <c:v>3.1</c:v>
                </c:pt>
                <c:pt idx="51817">
                  <c:v>3.1</c:v>
                </c:pt>
                <c:pt idx="51818">
                  <c:v>3.1</c:v>
                </c:pt>
                <c:pt idx="51819">
                  <c:v>3.11</c:v>
                </c:pt>
                <c:pt idx="51820">
                  <c:v>3.11</c:v>
                </c:pt>
                <c:pt idx="51821">
                  <c:v>3.11</c:v>
                </c:pt>
                <c:pt idx="51822">
                  <c:v>3.11</c:v>
                </c:pt>
                <c:pt idx="51823">
                  <c:v>3.11</c:v>
                </c:pt>
                <c:pt idx="51824">
                  <c:v>3.11</c:v>
                </c:pt>
                <c:pt idx="51825">
                  <c:v>3.11</c:v>
                </c:pt>
                <c:pt idx="51826">
                  <c:v>3.11</c:v>
                </c:pt>
                <c:pt idx="51827">
                  <c:v>3.12</c:v>
                </c:pt>
                <c:pt idx="51828">
                  <c:v>3.13</c:v>
                </c:pt>
                <c:pt idx="51829">
                  <c:v>3.13</c:v>
                </c:pt>
                <c:pt idx="51830">
                  <c:v>3.12</c:v>
                </c:pt>
                <c:pt idx="51831">
                  <c:v>3.13</c:v>
                </c:pt>
                <c:pt idx="51832">
                  <c:v>3.13</c:v>
                </c:pt>
                <c:pt idx="51833">
                  <c:v>3.13</c:v>
                </c:pt>
                <c:pt idx="51834">
                  <c:v>3.14</c:v>
                </c:pt>
                <c:pt idx="51835">
                  <c:v>3.14</c:v>
                </c:pt>
                <c:pt idx="51836">
                  <c:v>3.15</c:v>
                </c:pt>
                <c:pt idx="51837">
                  <c:v>3.15</c:v>
                </c:pt>
                <c:pt idx="51838">
                  <c:v>3.14</c:v>
                </c:pt>
                <c:pt idx="51839">
                  <c:v>3.15</c:v>
                </c:pt>
                <c:pt idx="51840">
                  <c:v>3.15</c:v>
                </c:pt>
                <c:pt idx="51841">
                  <c:v>3.16</c:v>
                </c:pt>
                <c:pt idx="51842">
                  <c:v>3.16</c:v>
                </c:pt>
                <c:pt idx="51843">
                  <c:v>3.17</c:v>
                </c:pt>
                <c:pt idx="51844">
                  <c:v>3.17</c:v>
                </c:pt>
                <c:pt idx="51845">
                  <c:v>3.17</c:v>
                </c:pt>
                <c:pt idx="51846">
                  <c:v>3.17</c:v>
                </c:pt>
                <c:pt idx="51847">
                  <c:v>3.18</c:v>
                </c:pt>
                <c:pt idx="51848">
                  <c:v>3.18</c:v>
                </c:pt>
                <c:pt idx="51849">
                  <c:v>3.18</c:v>
                </c:pt>
                <c:pt idx="51850">
                  <c:v>3.19</c:v>
                </c:pt>
                <c:pt idx="51851">
                  <c:v>3.19</c:v>
                </c:pt>
                <c:pt idx="51852">
                  <c:v>3.2</c:v>
                </c:pt>
                <c:pt idx="51853">
                  <c:v>3.2</c:v>
                </c:pt>
                <c:pt idx="51854">
                  <c:v>3.2</c:v>
                </c:pt>
                <c:pt idx="51855">
                  <c:v>3.2</c:v>
                </c:pt>
                <c:pt idx="51856">
                  <c:v>3.21</c:v>
                </c:pt>
                <c:pt idx="51857">
                  <c:v>3.21</c:v>
                </c:pt>
                <c:pt idx="51858">
                  <c:v>3.21</c:v>
                </c:pt>
                <c:pt idx="51859">
                  <c:v>3.21</c:v>
                </c:pt>
                <c:pt idx="51860">
                  <c:v>3.21</c:v>
                </c:pt>
                <c:pt idx="51861">
                  <c:v>3.21</c:v>
                </c:pt>
                <c:pt idx="51862">
                  <c:v>3.22</c:v>
                </c:pt>
                <c:pt idx="51863">
                  <c:v>3.22</c:v>
                </c:pt>
                <c:pt idx="51864">
                  <c:v>3.22</c:v>
                </c:pt>
                <c:pt idx="51865">
                  <c:v>3.22</c:v>
                </c:pt>
                <c:pt idx="51866">
                  <c:v>3.23</c:v>
                </c:pt>
                <c:pt idx="51867">
                  <c:v>3.24</c:v>
                </c:pt>
                <c:pt idx="51868">
                  <c:v>3.24</c:v>
                </c:pt>
                <c:pt idx="51869">
                  <c:v>3.24</c:v>
                </c:pt>
                <c:pt idx="51870">
                  <c:v>3.24</c:v>
                </c:pt>
                <c:pt idx="51871">
                  <c:v>3.24</c:v>
                </c:pt>
                <c:pt idx="51872">
                  <c:v>3.24</c:v>
                </c:pt>
                <c:pt idx="51873">
                  <c:v>3.24</c:v>
                </c:pt>
                <c:pt idx="51874">
                  <c:v>3.24</c:v>
                </c:pt>
                <c:pt idx="51875">
                  <c:v>3.24</c:v>
                </c:pt>
                <c:pt idx="51876">
                  <c:v>3.23</c:v>
                </c:pt>
                <c:pt idx="51877">
                  <c:v>3.23</c:v>
                </c:pt>
                <c:pt idx="51878">
                  <c:v>3.24</c:v>
                </c:pt>
                <c:pt idx="51879">
                  <c:v>3.24</c:v>
                </c:pt>
                <c:pt idx="51880">
                  <c:v>3.23</c:v>
                </c:pt>
                <c:pt idx="51881">
                  <c:v>3.23</c:v>
                </c:pt>
                <c:pt idx="51882">
                  <c:v>3.24</c:v>
                </c:pt>
                <c:pt idx="51883">
                  <c:v>3.24</c:v>
                </c:pt>
                <c:pt idx="51884">
                  <c:v>3.24</c:v>
                </c:pt>
                <c:pt idx="51885">
                  <c:v>3.24</c:v>
                </c:pt>
                <c:pt idx="51886">
                  <c:v>3.24</c:v>
                </c:pt>
                <c:pt idx="51887">
                  <c:v>3.24</c:v>
                </c:pt>
                <c:pt idx="51888">
                  <c:v>3.24</c:v>
                </c:pt>
                <c:pt idx="51889">
                  <c:v>3.24</c:v>
                </c:pt>
                <c:pt idx="51890">
                  <c:v>3.24</c:v>
                </c:pt>
                <c:pt idx="51891">
                  <c:v>3.24</c:v>
                </c:pt>
                <c:pt idx="51892">
                  <c:v>3.24</c:v>
                </c:pt>
                <c:pt idx="51893">
                  <c:v>3.24</c:v>
                </c:pt>
                <c:pt idx="51894">
                  <c:v>3.24</c:v>
                </c:pt>
                <c:pt idx="51895">
                  <c:v>3.24</c:v>
                </c:pt>
                <c:pt idx="51896">
                  <c:v>3.24</c:v>
                </c:pt>
                <c:pt idx="51897">
                  <c:v>3.24</c:v>
                </c:pt>
                <c:pt idx="51898">
                  <c:v>3.24</c:v>
                </c:pt>
                <c:pt idx="51899">
                  <c:v>3.23</c:v>
                </c:pt>
                <c:pt idx="51900">
                  <c:v>3.24</c:v>
                </c:pt>
                <c:pt idx="51901">
                  <c:v>3.25</c:v>
                </c:pt>
                <c:pt idx="51902">
                  <c:v>3.25</c:v>
                </c:pt>
                <c:pt idx="51903">
                  <c:v>3.25</c:v>
                </c:pt>
                <c:pt idx="51904">
                  <c:v>3.25</c:v>
                </c:pt>
                <c:pt idx="51905">
                  <c:v>3.25</c:v>
                </c:pt>
                <c:pt idx="51906">
                  <c:v>3.25</c:v>
                </c:pt>
                <c:pt idx="51907">
                  <c:v>3.25</c:v>
                </c:pt>
                <c:pt idx="51908">
                  <c:v>3.25</c:v>
                </c:pt>
                <c:pt idx="51909">
                  <c:v>3.26</c:v>
                </c:pt>
                <c:pt idx="51910">
                  <c:v>3.26</c:v>
                </c:pt>
                <c:pt idx="51911">
                  <c:v>3.26</c:v>
                </c:pt>
                <c:pt idx="51912">
                  <c:v>3.26</c:v>
                </c:pt>
                <c:pt idx="51913">
                  <c:v>3.26</c:v>
                </c:pt>
                <c:pt idx="51914">
                  <c:v>3.26</c:v>
                </c:pt>
                <c:pt idx="51915">
                  <c:v>3.26</c:v>
                </c:pt>
                <c:pt idx="51916">
                  <c:v>3.26</c:v>
                </c:pt>
                <c:pt idx="51917">
                  <c:v>3.26</c:v>
                </c:pt>
                <c:pt idx="51918">
                  <c:v>3.26</c:v>
                </c:pt>
                <c:pt idx="51919">
                  <c:v>3.26</c:v>
                </c:pt>
                <c:pt idx="51920">
                  <c:v>3.26</c:v>
                </c:pt>
                <c:pt idx="51921">
                  <c:v>3.26</c:v>
                </c:pt>
                <c:pt idx="51922">
                  <c:v>3.26</c:v>
                </c:pt>
                <c:pt idx="51923">
                  <c:v>3.26</c:v>
                </c:pt>
                <c:pt idx="51924">
                  <c:v>3.26</c:v>
                </c:pt>
                <c:pt idx="51925">
                  <c:v>3.26</c:v>
                </c:pt>
                <c:pt idx="51926">
                  <c:v>3.26</c:v>
                </c:pt>
                <c:pt idx="51927">
                  <c:v>3.26</c:v>
                </c:pt>
                <c:pt idx="51928">
                  <c:v>3.26</c:v>
                </c:pt>
                <c:pt idx="51929">
                  <c:v>3.26</c:v>
                </c:pt>
                <c:pt idx="51930">
                  <c:v>3.26</c:v>
                </c:pt>
                <c:pt idx="51931">
                  <c:v>3.26</c:v>
                </c:pt>
                <c:pt idx="51932">
                  <c:v>3.26</c:v>
                </c:pt>
                <c:pt idx="51933">
                  <c:v>3.26</c:v>
                </c:pt>
                <c:pt idx="51934">
                  <c:v>3.26</c:v>
                </c:pt>
                <c:pt idx="51935">
                  <c:v>3.26</c:v>
                </c:pt>
                <c:pt idx="51936">
                  <c:v>3.26</c:v>
                </c:pt>
                <c:pt idx="51937">
                  <c:v>3.26</c:v>
                </c:pt>
                <c:pt idx="51938">
                  <c:v>3.25</c:v>
                </c:pt>
                <c:pt idx="51939">
                  <c:v>3.25</c:v>
                </c:pt>
                <c:pt idx="51940">
                  <c:v>3.25</c:v>
                </c:pt>
                <c:pt idx="51941">
                  <c:v>3.25</c:v>
                </c:pt>
                <c:pt idx="51942">
                  <c:v>3.25</c:v>
                </c:pt>
                <c:pt idx="51943">
                  <c:v>3.25</c:v>
                </c:pt>
                <c:pt idx="51944">
                  <c:v>3.25</c:v>
                </c:pt>
                <c:pt idx="51945">
                  <c:v>3.25</c:v>
                </c:pt>
                <c:pt idx="51946">
                  <c:v>3.25</c:v>
                </c:pt>
                <c:pt idx="51947">
                  <c:v>3.25</c:v>
                </c:pt>
                <c:pt idx="51948">
                  <c:v>3.25</c:v>
                </c:pt>
                <c:pt idx="51949">
                  <c:v>3.25</c:v>
                </c:pt>
                <c:pt idx="51950">
                  <c:v>3.24</c:v>
                </c:pt>
                <c:pt idx="51951">
                  <c:v>3.24</c:v>
                </c:pt>
                <c:pt idx="51952">
                  <c:v>3.23</c:v>
                </c:pt>
                <c:pt idx="51953">
                  <c:v>3.23</c:v>
                </c:pt>
                <c:pt idx="51954">
                  <c:v>3.23</c:v>
                </c:pt>
                <c:pt idx="51955">
                  <c:v>3.22</c:v>
                </c:pt>
                <c:pt idx="51956">
                  <c:v>3.22</c:v>
                </c:pt>
                <c:pt idx="51957">
                  <c:v>3.22</c:v>
                </c:pt>
                <c:pt idx="51958">
                  <c:v>3.22</c:v>
                </c:pt>
                <c:pt idx="51959">
                  <c:v>3.21</c:v>
                </c:pt>
                <c:pt idx="51960">
                  <c:v>3.21</c:v>
                </c:pt>
                <c:pt idx="51961">
                  <c:v>3.21</c:v>
                </c:pt>
                <c:pt idx="51962">
                  <c:v>3.2</c:v>
                </c:pt>
                <c:pt idx="51963">
                  <c:v>3.2</c:v>
                </c:pt>
                <c:pt idx="51964">
                  <c:v>3.2</c:v>
                </c:pt>
                <c:pt idx="51965">
                  <c:v>3.19</c:v>
                </c:pt>
                <c:pt idx="51966">
                  <c:v>3.18</c:v>
                </c:pt>
                <c:pt idx="51967">
                  <c:v>3.17</c:v>
                </c:pt>
                <c:pt idx="51968">
                  <c:v>3.17</c:v>
                </c:pt>
                <c:pt idx="51969">
                  <c:v>3.17</c:v>
                </c:pt>
                <c:pt idx="51970">
                  <c:v>3.17</c:v>
                </c:pt>
                <c:pt idx="51971">
                  <c:v>3.16</c:v>
                </c:pt>
                <c:pt idx="51972">
                  <c:v>3.16</c:v>
                </c:pt>
                <c:pt idx="51973">
                  <c:v>3.15</c:v>
                </c:pt>
                <c:pt idx="51974">
                  <c:v>3.15</c:v>
                </c:pt>
                <c:pt idx="51975">
                  <c:v>3.15</c:v>
                </c:pt>
                <c:pt idx="51976">
                  <c:v>3.15</c:v>
                </c:pt>
                <c:pt idx="51977">
                  <c:v>3.14</c:v>
                </c:pt>
                <c:pt idx="51978">
                  <c:v>3.14</c:v>
                </c:pt>
                <c:pt idx="51979">
                  <c:v>3.14</c:v>
                </c:pt>
                <c:pt idx="51980">
                  <c:v>3.16</c:v>
                </c:pt>
                <c:pt idx="51981">
                  <c:v>3.16</c:v>
                </c:pt>
                <c:pt idx="51982">
                  <c:v>3.15</c:v>
                </c:pt>
                <c:pt idx="51983">
                  <c:v>3.15</c:v>
                </c:pt>
                <c:pt idx="51984">
                  <c:v>3.15</c:v>
                </c:pt>
                <c:pt idx="51985">
                  <c:v>3.14</c:v>
                </c:pt>
                <c:pt idx="51986">
                  <c:v>3.14</c:v>
                </c:pt>
                <c:pt idx="51987">
                  <c:v>3.14</c:v>
                </c:pt>
                <c:pt idx="51988">
                  <c:v>3.14</c:v>
                </c:pt>
                <c:pt idx="51989">
                  <c:v>3.13</c:v>
                </c:pt>
                <c:pt idx="51990">
                  <c:v>3.13</c:v>
                </c:pt>
                <c:pt idx="51991">
                  <c:v>3.13</c:v>
                </c:pt>
                <c:pt idx="51992">
                  <c:v>3.13</c:v>
                </c:pt>
                <c:pt idx="51993">
                  <c:v>3.13</c:v>
                </c:pt>
                <c:pt idx="51994">
                  <c:v>3.12</c:v>
                </c:pt>
                <c:pt idx="51995">
                  <c:v>3.12</c:v>
                </c:pt>
                <c:pt idx="51996">
                  <c:v>3.12</c:v>
                </c:pt>
                <c:pt idx="51997">
                  <c:v>3.12</c:v>
                </c:pt>
                <c:pt idx="51998">
                  <c:v>3.12</c:v>
                </c:pt>
                <c:pt idx="51999">
                  <c:v>3.12</c:v>
                </c:pt>
                <c:pt idx="52000">
                  <c:v>3.11</c:v>
                </c:pt>
                <c:pt idx="52001">
                  <c:v>3.11</c:v>
                </c:pt>
                <c:pt idx="52002">
                  <c:v>3.11</c:v>
                </c:pt>
                <c:pt idx="52003">
                  <c:v>3.11</c:v>
                </c:pt>
                <c:pt idx="52004">
                  <c:v>3.11</c:v>
                </c:pt>
                <c:pt idx="52005">
                  <c:v>3.11</c:v>
                </c:pt>
                <c:pt idx="52006">
                  <c:v>3.11</c:v>
                </c:pt>
                <c:pt idx="52007">
                  <c:v>3.11</c:v>
                </c:pt>
                <c:pt idx="52008">
                  <c:v>3.1</c:v>
                </c:pt>
                <c:pt idx="52009">
                  <c:v>3.11</c:v>
                </c:pt>
                <c:pt idx="52010">
                  <c:v>3.11</c:v>
                </c:pt>
                <c:pt idx="52011">
                  <c:v>3.11</c:v>
                </c:pt>
                <c:pt idx="52012">
                  <c:v>3.11</c:v>
                </c:pt>
                <c:pt idx="52013">
                  <c:v>3.11</c:v>
                </c:pt>
                <c:pt idx="52014">
                  <c:v>3.11</c:v>
                </c:pt>
                <c:pt idx="52015">
                  <c:v>3.1</c:v>
                </c:pt>
                <c:pt idx="52016">
                  <c:v>3.1</c:v>
                </c:pt>
                <c:pt idx="52017">
                  <c:v>3.1</c:v>
                </c:pt>
                <c:pt idx="52018">
                  <c:v>3.1</c:v>
                </c:pt>
                <c:pt idx="52019">
                  <c:v>3.09</c:v>
                </c:pt>
                <c:pt idx="52020">
                  <c:v>3.09</c:v>
                </c:pt>
                <c:pt idx="52021">
                  <c:v>3.09</c:v>
                </c:pt>
                <c:pt idx="52022">
                  <c:v>3.09</c:v>
                </c:pt>
                <c:pt idx="52023">
                  <c:v>3.09</c:v>
                </c:pt>
                <c:pt idx="52024">
                  <c:v>3.09</c:v>
                </c:pt>
                <c:pt idx="52025">
                  <c:v>3.09</c:v>
                </c:pt>
                <c:pt idx="52026">
                  <c:v>3.08</c:v>
                </c:pt>
                <c:pt idx="52027">
                  <c:v>3.08</c:v>
                </c:pt>
                <c:pt idx="52028">
                  <c:v>3.08</c:v>
                </c:pt>
                <c:pt idx="52029">
                  <c:v>3.09</c:v>
                </c:pt>
                <c:pt idx="52030">
                  <c:v>3.09</c:v>
                </c:pt>
                <c:pt idx="52031">
                  <c:v>3.08</c:v>
                </c:pt>
                <c:pt idx="52032">
                  <c:v>3.08</c:v>
                </c:pt>
                <c:pt idx="52033">
                  <c:v>3.08</c:v>
                </c:pt>
                <c:pt idx="52034">
                  <c:v>3.08</c:v>
                </c:pt>
                <c:pt idx="52035">
                  <c:v>3.08</c:v>
                </c:pt>
                <c:pt idx="52036">
                  <c:v>3.08</c:v>
                </c:pt>
                <c:pt idx="52037">
                  <c:v>3.08</c:v>
                </c:pt>
                <c:pt idx="52038">
                  <c:v>3.08</c:v>
                </c:pt>
                <c:pt idx="52039">
                  <c:v>3.08</c:v>
                </c:pt>
                <c:pt idx="52040">
                  <c:v>3.08</c:v>
                </c:pt>
                <c:pt idx="52041">
                  <c:v>3.08</c:v>
                </c:pt>
                <c:pt idx="52042">
                  <c:v>3.07</c:v>
                </c:pt>
                <c:pt idx="52043">
                  <c:v>3.07</c:v>
                </c:pt>
                <c:pt idx="52044">
                  <c:v>3.07</c:v>
                </c:pt>
                <c:pt idx="52045">
                  <c:v>3.07</c:v>
                </c:pt>
                <c:pt idx="52046">
                  <c:v>3.07</c:v>
                </c:pt>
                <c:pt idx="52047">
                  <c:v>3.07</c:v>
                </c:pt>
                <c:pt idx="52048">
                  <c:v>3.07</c:v>
                </c:pt>
                <c:pt idx="52049">
                  <c:v>3.07</c:v>
                </c:pt>
                <c:pt idx="52050">
                  <c:v>3.07</c:v>
                </c:pt>
                <c:pt idx="52051">
                  <c:v>3.07</c:v>
                </c:pt>
                <c:pt idx="52052">
                  <c:v>3.07</c:v>
                </c:pt>
                <c:pt idx="52053">
                  <c:v>3.07</c:v>
                </c:pt>
                <c:pt idx="52054">
                  <c:v>3.07</c:v>
                </c:pt>
                <c:pt idx="52055">
                  <c:v>3.06</c:v>
                </c:pt>
                <c:pt idx="52056">
                  <c:v>3.06</c:v>
                </c:pt>
                <c:pt idx="52057">
                  <c:v>3.06</c:v>
                </c:pt>
                <c:pt idx="52058">
                  <c:v>3.06</c:v>
                </c:pt>
                <c:pt idx="52059">
                  <c:v>3.06</c:v>
                </c:pt>
                <c:pt idx="52060">
                  <c:v>3.06</c:v>
                </c:pt>
                <c:pt idx="52061">
                  <c:v>3.06</c:v>
                </c:pt>
                <c:pt idx="52062">
                  <c:v>3.06</c:v>
                </c:pt>
                <c:pt idx="52063">
                  <c:v>3.06</c:v>
                </c:pt>
                <c:pt idx="52064">
                  <c:v>3.06</c:v>
                </c:pt>
                <c:pt idx="52065">
                  <c:v>3.05</c:v>
                </c:pt>
                <c:pt idx="52066">
                  <c:v>3.05</c:v>
                </c:pt>
                <c:pt idx="52067">
                  <c:v>3.05</c:v>
                </c:pt>
                <c:pt idx="52068">
                  <c:v>3.05</c:v>
                </c:pt>
                <c:pt idx="52069">
                  <c:v>3.05</c:v>
                </c:pt>
                <c:pt idx="52070">
                  <c:v>3.05</c:v>
                </c:pt>
                <c:pt idx="52071">
                  <c:v>3.05</c:v>
                </c:pt>
                <c:pt idx="52072">
                  <c:v>3.05</c:v>
                </c:pt>
                <c:pt idx="52073">
                  <c:v>3.05</c:v>
                </c:pt>
                <c:pt idx="52074">
                  <c:v>3.05</c:v>
                </c:pt>
                <c:pt idx="52075">
                  <c:v>3.04</c:v>
                </c:pt>
                <c:pt idx="52076">
                  <c:v>3.04</c:v>
                </c:pt>
                <c:pt idx="52077">
                  <c:v>3.04</c:v>
                </c:pt>
                <c:pt idx="52078">
                  <c:v>3.04</c:v>
                </c:pt>
                <c:pt idx="52079">
                  <c:v>3.04</c:v>
                </c:pt>
                <c:pt idx="52080">
                  <c:v>3.04</c:v>
                </c:pt>
                <c:pt idx="52081">
                  <c:v>3.04</c:v>
                </c:pt>
                <c:pt idx="52082">
                  <c:v>3.04</c:v>
                </c:pt>
                <c:pt idx="52083">
                  <c:v>3.04</c:v>
                </c:pt>
                <c:pt idx="52084">
                  <c:v>3.04</c:v>
                </c:pt>
                <c:pt idx="52085">
                  <c:v>3.04</c:v>
                </c:pt>
                <c:pt idx="52086">
                  <c:v>3.03</c:v>
                </c:pt>
                <c:pt idx="52087">
                  <c:v>3.03</c:v>
                </c:pt>
                <c:pt idx="52088">
                  <c:v>3.04</c:v>
                </c:pt>
                <c:pt idx="52089">
                  <c:v>3.03</c:v>
                </c:pt>
                <c:pt idx="52090">
                  <c:v>3.03</c:v>
                </c:pt>
                <c:pt idx="52091">
                  <c:v>3.03</c:v>
                </c:pt>
                <c:pt idx="52092">
                  <c:v>3.03</c:v>
                </c:pt>
                <c:pt idx="52093">
                  <c:v>3.03</c:v>
                </c:pt>
                <c:pt idx="52094">
                  <c:v>3.03</c:v>
                </c:pt>
                <c:pt idx="52095">
                  <c:v>3.03</c:v>
                </c:pt>
                <c:pt idx="52096">
                  <c:v>3.02</c:v>
                </c:pt>
                <c:pt idx="52097">
                  <c:v>3.02</c:v>
                </c:pt>
                <c:pt idx="52098">
                  <c:v>3.02</c:v>
                </c:pt>
                <c:pt idx="52099">
                  <c:v>3.02</c:v>
                </c:pt>
                <c:pt idx="52100">
                  <c:v>3.02</c:v>
                </c:pt>
                <c:pt idx="52101">
                  <c:v>3.02</c:v>
                </c:pt>
                <c:pt idx="52102">
                  <c:v>3.01</c:v>
                </c:pt>
                <c:pt idx="52103">
                  <c:v>3.01</c:v>
                </c:pt>
                <c:pt idx="52104">
                  <c:v>3.01</c:v>
                </c:pt>
                <c:pt idx="52105">
                  <c:v>3.01</c:v>
                </c:pt>
                <c:pt idx="52106">
                  <c:v>3</c:v>
                </c:pt>
                <c:pt idx="52107">
                  <c:v>3</c:v>
                </c:pt>
                <c:pt idx="52108">
                  <c:v>3</c:v>
                </c:pt>
                <c:pt idx="52109">
                  <c:v>3</c:v>
                </c:pt>
                <c:pt idx="52110">
                  <c:v>3</c:v>
                </c:pt>
                <c:pt idx="52111">
                  <c:v>3</c:v>
                </c:pt>
                <c:pt idx="52112">
                  <c:v>3</c:v>
                </c:pt>
                <c:pt idx="52113">
                  <c:v>3</c:v>
                </c:pt>
                <c:pt idx="52114">
                  <c:v>2.99</c:v>
                </c:pt>
                <c:pt idx="52115">
                  <c:v>2.99</c:v>
                </c:pt>
                <c:pt idx="52116">
                  <c:v>2.99</c:v>
                </c:pt>
                <c:pt idx="52117">
                  <c:v>2.99</c:v>
                </c:pt>
                <c:pt idx="52118">
                  <c:v>2.99</c:v>
                </c:pt>
                <c:pt idx="52119">
                  <c:v>2.98</c:v>
                </c:pt>
                <c:pt idx="52120">
                  <c:v>2.98</c:v>
                </c:pt>
                <c:pt idx="52121">
                  <c:v>2.97</c:v>
                </c:pt>
                <c:pt idx="52122">
                  <c:v>2.97</c:v>
                </c:pt>
                <c:pt idx="52123">
                  <c:v>2.97</c:v>
                </c:pt>
                <c:pt idx="52124">
                  <c:v>2.96</c:v>
                </c:pt>
                <c:pt idx="52125">
                  <c:v>2.96</c:v>
                </c:pt>
                <c:pt idx="52126">
                  <c:v>2.96</c:v>
                </c:pt>
                <c:pt idx="52127">
                  <c:v>2.96</c:v>
                </c:pt>
                <c:pt idx="52128">
                  <c:v>2.96</c:v>
                </c:pt>
                <c:pt idx="52129">
                  <c:v>2.95</c:v>
                </c:pt>
                <c:pt idx="52130">
                  <c:v>2.95</c:v>
                </c:pt>
                <c:pt idx="52131">
                  <c:v>2.95</c:v>
                </c:pt>
                <c:pt idx="52132">
                  <c:v>2.95</c:v>
                </c:pt>
                <c:pt idx="52133">
                  <c:v>2.94</c:v>
                </c:pt>
                <c:pt idx="52134">
                  <c:v>2.94</c:v>
                </c:pt>
                <c:pt idx="52135">
                  <c:v>2.94</c:v>
                </c:pt>
                <c:pt idx="52136">
                  <c:v>2.93</c:v>
                </c:pt>
                <c:pt idx="52137">
                  <c:v>2.93</c:v>
                </c:pt>
                <c:pt idx="52138">
                  <c:v>2.93</c:v>
                </c:pt>
                <c:pt idx="52139">
                  <c:v>2.93</c:v>
                </c:pt>
                <c:pt idx="52140">
                  <c:v>2.93</c:v>
                </c:pt>
                <c:pt idx="52141">
                  <c:v>2.92</c:v>
                </c:pt>
                <c:pt idx="52142">
                  <c:v>2.92</c:v>
                </c:pt>
                <c:pt idx="52143">
                  <c:v>2.92</c:v>
                </c:pt>
                <c:pt idx="52144">
                  <c:v>2.92</c:v>
                </c:pt>
                <c:pt idx="52145">
                  <c:v>2.92</c:v>
                </c:pt>
                <c:pt idx="52146">
                  <c:v>2.92</c:v>
                </c:pt>
                <c:pt idx="52147">
                  <c:v>2.91</c:v>
                </c:pt>
                <c:pt idx="52148">
                  <c:v>2.91</c:v>
                </c:pt>
                <c:pt idx="52149">
                  <c:v>2.91</c:v>
                </c:pt>
                <c:pt idx="52150">
                  <c:v>2.91</c:v>
                </c:pt>
                <c:pt idx="52151">
                  <c:v>2.9</c:v>
                </c:pt>
                <c:pt idx="52152">
                  <c:v>2.9</c:v>
                </c:pt>
                <c:pt idx="52153">
                  <c:v>2.9</c:v>
                </c:pt>
                <c:pt idx="52154">
                  <c:v>2.9</c:v>
                </c:pt>
                <c:pt idx="52155">
                  <c:v>2.9</c:v>
                </c:pt>
                <c:pt idx="52156">
                  <c:v>2.89</c:v>
                </c:pt>
                <c:pt idx="52157">
                  <c:v>2.89</c:v>
                </c:pt>
                <c:pt idx="52158">
                  <c:v>2.89</c:v>
                </c:pt>
                <c:pt idx="52159">
                  <c:v>2.89</c:v>
                </c:pt>
                <c:pt idx="52160">
                  <c:v>2.89</c:v>
                </c:pt>
                <c:pt idx="52161">
                  <c:v>2.89</c:v>
                </c:pt>
                <c:pt idx="52162">
                  <c:v>2.89</c:v>
                </c:pt>
                <c:pt idx="52163">
                  <c:v>2.89</c:v>
                </c:pt>
                <c:pt idx="52164">
                  <c:v>2.89</c:v>
                </c:pt>
                <c:pt idx="52165">
                  <c:v>2.89</c:v>
                </c:pt>
                <c:pt idx="52166">
                  <c:v>2.89</c:v>
                </c:pt>
                <c:pt idx="52167">
                  <c:v>2.89</c:v>
                </c:pt>
                <c:pt idx="52168">
                  <c:v>2.89</c:v>
                </c:pt>
                <c:pt idx="52169">
                  <c:v>2.89</c:v>
                </c:pt>
                <c:pt idx="52170">
                  <c:v>2.89</c:v>
                </c:pt>
                <c:pt idx="52171">
                  <c:v>2.89</c:v>
                </c:pt>
                <c:pt idx="52172">
                  <c:v>2.89</c:v>
                </c:pt>
                <c:pt idx="52173">
                  <c:v>2.89</c:v>
                </c:pt>
                <c:pt idx="52174">
                  <c:v>2.89</c:v>
                </c:pt>
                <c:pt idx="52175">
                  <c:v>2.89</c:v>
                </c:pt>
                <c:pt idx="52176">
                  <c:v>2.89</c:v>
                </c:pt>
                <c:pt idx="52177">
                  <c:v>2.89</c:v>
                </c:pt>
                <c:pt idx="52178">
                  <c:v>2.89</c:v>
                </c:pt>
                <c:pt idx="52179">
                  <c:v>2.89</c:v>
                </c:pt>
                <c:pt idx="52180">
                  <c:v>2.89</c:v>
                </c:pt>
                <c:pt idx="52181">
                  <c:v>2.89</c:v>
                </c:pt>
                <c:pt idx="52182">
                  <c:v>2.89</c:v>
                </c:pt>
                <c:pt idx="52183">
                  <c:v>2.89</c:v>
                </c:pt>
                <c:pt idx="52184">
                  <c:v>2.9</c:v>
                </c:pt>
                <c:pt idx="52185">
                  <c:v>2.9</c:v>
                </c:pt>
                <c:pt idx="52186">
                  <c:v>2.9</c:v>
                </c:pt>
                <c:pt idx="52187">
                  <c:v>2.91</c:v>
                </c:pt>
                <c:pt idx="52188">
                  <c:v>2.91</c:v>
                </c:pt>
                <c:pt idx="52189">
                  <c:v>2.91</c:v>
                </c:pt>
                <c:pt idx="52190">
                  <c:v>2.91</c:v>
                </c:pt>
                <c:pt idx="52191">
                  <c:v>2.92</c:v>
                </c:pt>
                <c:pt idx="52192">
                  <c:v>2.92</c:v>
                </c:pt>
                <c:pt idx="52193">
                  <c:v>2.92</c:v>
                </c:pt>
                <c:pt idx="52194">
                  <c:v>2.93</c:v>
                </c:pt>
                <c:pt idx="52195">
                  <c:v>2.93</c:v>
                </c:pt>
                <c:pt idx="52196">
                  <c:v>2.93</c:v>
                </c:pt>
                <c:pt idx="52197">
                  <c:v>2.93</c:v>
                </c:pt>
                <c:pt idx="52198">
                  <c:v>2.93</c:v>
                </c:pt>
                <c:pt idx="52199">
                  <c:v>2.94</c:v>
                </c:pt>
                <c:pt idx="52200">
                  <c:v>2.94</c:v>
                </c:pt>
                <c:pt idx="52201">
                  <c:v>2.94</c:v>
                </c:pt>
                <c:pt idx="52202">
                  <c:v>2.94</c:v>
                </c:pt>
                <c:pt idx="52203">
                  <c:v>2.94</c:v>
                </c:pt>
                <c:pt idx="52204">
                  <c:v>2.94</c:v>
                </c:pt>
                <c:pt idx="52205">
                  <c:v>2.95</c:v>
                </c:pt>
                <c:pt idx="52206">
                  <c:v>2.95</c:v>
                </c:pt>
                <c:pt idx="52207">
                  <c:v>2.95</c:v>
                </c:pt>
                <c:pt idx="52208">
                  <c:v>2.95</c:v>
                </c:pt>
                <c:pt idx="52209">
                  <c:v>2.95</c:v>
                </c:pt>
                <c:pt idx="52210">
                  <c:v>2.96</c:v>
                </c:pt>
                <c:pt idx="52211">
                  <c:v>2.96</c:v>
                </c:pt>
                <c:pt idx="52212">
                  <c:v>2.97</c:v>
                </c:pt>
                <c:pt idx="52213">
                  <c:v>2.97</c:v>
                </c:pt>
                <c:pt idx="52214">
                  <c:v>2.97</c:v>
                </c:pt>
                <c:pt idx="52215">
                  <c:v>2.97</c:v>
                </c:pt>
                <c:pt idx="52216">
                  <c:v>2.97</c:v>
                </c:pt>
                <c:pt idx="52217">
                  <c:v>2.98</c:v>
                </c:pt>
                <c:pt idx="52218">
                  <c:v>2.98</c:v>
                </c:pt>
                <c:pt idx="52219">
                  <c:v>2.98</c:v>
                </c:pt>
                <c:pt idx="52220">
                  <c:v>2.98</c:v>
                </c:pt>
                <c:pt idx="52221">
                  <c:v>2.98</c:v>
                </c:pt>
                <c:pt idx="52222">
                  <c:v>2.99</c:v>
                </c:pt>
                <c:pt idx="52223">
                  <c:v>2.99</c:v>
                </c:pt>
                <c:pt idx="52224">
                  <c:v>2.99</c:v>
                </c:pt>
                <c:pt idx="52225">
                  <c:v>3</c:v>
                </c:pt>
                <c:pt idx="52226">
                  <c:v>3</c:v>
                </c:pt>
                <c:pt idx="52227">
                  <c:v>3</c:v>
                </c:pt>
                <c:pt idx="52228">
                  <c:v>3</c:v>
                </c:pt>
                <c:pt idx="52229">
                  <c:v>3</c:v>
                </c:pt>
                <c:pt idx="52230">
                  <c:v>3.01</c:v>
                </c:pt>
                <c:pt idx="52231">
                  <c:v>3.01</c:v>
                </c:pt>
                <c:pt idx="52232">
                  <c:v>3.01</c:v>
                </c:pt>
                <c:pt idx="52233">
                  <c:v>3.01</c:v>
                </c:pt>
                <c:pt idx="52234">
                  <c:v>3.02</c:v>
                </c:pt>
                <c:pt idx="52235">
                  <c:v>3.02</c:v>
                </c:pt>
                <c:pt idx="52236">
                  <c:v>3.02</c:v>
                </c:pt>
                <c:pt idx="52237">
                  <c:v>3.02</c:v>
                </c:pt>
                <c:pt idx="52238">
                  <c:v>3.02</c:v>
                </c:pt>
                <c:pt idx="52239">
                  <c:v>3.03</c:v>
                </c:pt>
                <c:pt idx="52240">
                  <c:v>3.03</c:v>
                </c:pt>
                <c:pt idx="52241">
                  <c:v>3.03</c:v>
                </c:pt>
                <c:pt idx="52242">
                  <c:v>3.03</c:v>
                </c:pt>
                <c:pt idx="52243">
                  <c:v>3.04</c:v>
                </c:pt>
                <c:pt idx="52244">
                  <c:v>3.04</c:v>
                </c:pt>
                <c:pt idx="52245">
                  <c:v>3.04</c:v>
                </c:pt>
                <c:pt idx="52246">
                  <c:v>3.04</c:v>
                </c:pt>
                <c:pt idx="52247">
                  <c:v>3.04</c:v>
                </c:pt>
                <c:pt idx="52248">
                  <c:v>3.04</c:v>
                </c:pt>
                <c:pt idx="52249">
                  <c:v>3.04</c:v>
                </c:pt>
                <c:pt idx="52250">
                  <c:v>3.04</c:v>
                </c:pt>
                <c:pt idx="52251">
                  <c:v>3.04</c:v>
                </c:pt>
                <c:pt idx="52252">
                  <c:v>3.04</c:v>
                </c:pt>
                <c:pt idx="52253">
                  <c:v>3.04</c:v>
                </c:pt>
                <c:pt idx="52254">
                  <c:v>3.04</c:v>
                </c:pt>
                <c:pt idx="52255">
                  <c:v>3.04</c:v>
                </c:pt>
                <c:pt idx="52256">
                  <c:v>3.04</c:v>
                </c:pt>
                <c:pt idx="52257">
                  <c:v>3.04</c:v>
                </c:pt>
                <c:pt idx="52258">
                  <c:v>3.04</c:v>
                </c:pt>
                <c:pt idx="52259">
                  <c:v>3.04</c:v>
                </c:pt>
                <c:pt idx="52260">
                  <c:v>3.05</c:v>
                </c:pt>
                <c:pt idx="52261">
                  <c:v>3.05</c:v>
                </c:pt>
                <c:pt idx="52262">
                  <c:v>3.05</c:v>
                </c:pt>
                <c:pt idx="52263">
                  <c:v>3.05</c:v>
                </c:pt>
                <c:pt idx="52264">
                  <c:v>3.05</c:v>
                </c:pt>
                <c:pt idx="52265">
                  <c:v>3.05</c:v>
                </c:pt>
                <c:pt idx="52266">
                  <c:v>3.05</c:v>
                </c:pt>
                <c:pt idx="52267">
                  <c:v>3.05</c:v>
                </c:pt>
                <c:pt idx="52268">
                  <c:v>3.04</c:v>
                </c:pt>
                <c:pt idx="52269">
                  <c:v>3.05</c:v>
                </c:pt>
                <c:pt idx="52270">
                  <c:v>3.04</c:v>
                </c:pt>
                <c:pt idx="52271">
                  <c:v>3.04</c:v>
                </c:pt>
                <c:pt idx="52272">
                  <c:v>3.04</c:v>
                </c:pt>
                <c:pt idx="52273">
                  <c:v>3.04</c:v>
                </c:pt>
                <c:pt idx="52274">
                  <c:v>3.04</c:v>
                </c:pt>
                <c:pt idx="52275">
                  <c:v>3.04</c:v>
                </c:pt>
                <c:pt idx="52276">
                  <c:v>3.03</c:v>
                </c:pt>
                <c:pt idx="52277">
                  <c:v>3.03</c:v>
                </c:pt>
                <c:pt idx="52278">
                  <c:v>3.03</c:v>
                </c:pt>
                <c:pt idx="52279">
                  <c:v>3.03</c:v>
                </c:pt>
                <c:pt idx="52280">
                  <c:v>3.03</c:v>
                </c:pt>
                <c:pt idx="52281">
                  <c:v>3.03</c:v>
                </c:pt>
                <c:pt idx="52282">
                  <c:v>3.03</c:v>
                </c:pt>
                <c:pt idx="52283">
                  <c:v>3.03</c:v>
                </c:pt>
                <c:pt idx="52284">
                  <c:v>3.03</c:v>
                </c:pt>
                <c:pt idx="52285">
                  <c:v>3.03</c:v>
                </c:pt>
                <c:pt idx="52286">
                  <c:v>3.03</c:v>
                </c:pt>
                <c:pt idx="52287">
                  <c:v>3.02</c:v>
                </c:pt>
                <c:pt idx="52288">
                  <c:v>3.02</c:v>
                </c:pt>
                <c:pt idx="52289">
                  <c:v>3.02</c:v>
                </c:pt>
                <c:pt idx="52290">
                  <c:v>3.02</c:v>
                </c:pt>
                <c:pt idx="52291">
                  <c:v>3.02</c:v>
                </c:pt>
                <c:pt idx="52292">
                  <c:v>3.02</c:v>
                </c:pt>
                <c:pt idx="52293">
                  <c:v>3.02</c:v>
                </c:pt>
                <c:pt idx="52294">
                  <c:v>3.02</c:v>
                </c:pt>
                <c:pt idx="52295">
                  <c:v>3.01</c:v>
                </c:pt>
                <c:pt idx="52296">
                  <c:v>3.02</c:v>
                </c:pt>
                <c:pt idx="52297">
                  <c:v>3.01</c:v>
                </c:pt>
                <c:pt idx="52298">
                  <c:v>3.01</c:v>
                </c:pt>
                <c:pt idx="52299">
                  <c:v>3.01</c:v>
                </c:pt>
                <c:pt idx="52300">
                  <c:v>3</c:v>
                </c:pt>
                <c:pt idx="52301">
                  <c:v>3</c:v>
                </c:pt>
                <c:pt idx="52302">
                  <c:v>3</c:v>
                </c:pt>
                <c:pt idx="52303">
                  <c:v>3</c:v>
                </c:pt>
                <c:pt idx="52304">
                  <c:v>3</c:v>
                </c:pt>
                <c:pt idx="52305">
                  <c:v>3</c:v>
                </c:pt>
                <c:pt idx="52306">
                  <c:v>3</c:v>
                </c:pt>
                <c:pt idx="52307">
                  <c:v>2.99</c:v>
                </c:pt>
                <c:pt idx="52308">
                  <c:v>2.99</c:v>
                </c:pt>
                <c:pt idx="52309">
                  <c:v>2.99</c:v>
                </c:pt>
                <c:pt idx="52310">
                  <c:v>2.99</c:v>
                </c:pt>
                <c:pt idx="52311">
                  <c:v>2.99</c:v>
                </c:pt>
                <c:pt idx="52312">
                  <c:v>2.99</c:v>
                </c:pt>
                <c:pt idx="52313">
                  <c:v>2.98</c:v>
                </c:pt>
                <c:pt idx="52314">
                  <c:v>2.98</c:v>
                </c:pt>
                <c:pt idx="52315">
                  <c:v>2.98</c:v>
                </c:pt>
                <c:pt idx="52316">
                  <c:v>2.98</c:v>
                </c:pt>
                <c:pt idx="52317">
                  <c:v>2.97</c:v>
                </c:pt>
                <c:pt idx="52318">
                  <c:v>2.97</c:v>
                </c:pt>
                <c:pt idx="52319">
                  <c:v>2.97</c:v>
                </c:pt>
                <c:pt idx="52320">
                  <c:v>2.97</c:v>
                </c:pt>
                <c:pt idx="52321">
                  <c:v>2.97</c:v>
                </c:pt>
                <c:pt idx="52322">
                  <c:v>2.97</c:v>
                </c:pt>
                <c:pt idx="52323">
                  <c:v>2.96</c:v>
                </c:pt>
                <c:pt idx="52324">
                  <c:v>2.96</c:v>
                </c:pt>
                <c:pt idx="52325">
                  <c:v>2.96</c:v>
                </c:pt>
                <c:pt idx="52326">
                  <c:v>2.96</c:v>
                </c:pt>
                <c:pt idx="52327">
                  <c:v>2.96</c:v>
                </c:pt>
                <c:pt idx="52328">
                  <c:v>2.96</c:v>
                </c:pt>
                <c:pt idx="52329">
                  <c:v>2.95</c:v>
                </c:pt>
                <c:pt idx="52330">
                  <c:v>2.95</c:v>
                </c:pt>
                <c:pt idx="52331">
                  <c:v>2.95</c:v>
                </c:pt>
                <c:pt idx="52332">
                  <c:v>2.95</c:v>
                </c:pt>
                <c:pt idx="52333">
                  <c:v>2.95</c:v>
                </c:pt>
                <c:pt idx="52334">
                  <c:v>2.95</c:v>
                </c:pt>
                <c:pt idx="52335">
                  <c:v>2.95</c:v>
                </c:pt>
                <c:pt idx="52336">
                  <c:v>2.95</c:v>
                </c:pt>
                <c:pt idx="52337">
                  <c:v>2.94</c:v>
                </c:pt>
                <c:pt idx="52338">
                  <c:v>2.94</c:v>
                </c:pt>
                <c:pt idx="52339">
                  <c:v>2.94</c:v>
                </c:pt>
                <c:pt idx="52340">
                  <c:v>2.94</c:v>
                </c:pt>
                <c:pt idx="52341">
                  <c:v>2.94</c:v>
                </c:pt>
                <c:pt idx="52342">
                  <c:v>2.94</c:v>
                </c:pt>
                <c:pt idx="52343">
                  <c:v>2.94</c:v>
                </c:pt>
                <c:pt idx="52344">
                  <c:v>2.94</c:v>
                </c:pt>
                <c:pt idx="52345">
                  <c:v>2.94</c:v>
                </c:pt>
                <c:pt idx="52346">
                  <c:v>2.93</c:v>
                </c:pt>
                <c:pt idx="52347">
                  <c:v>2.93</c:v>
                </c:pt>
                <c:pt idx="52348">
                  <c:v>2.93</c:v>
                </c:pt>
                <c:pt idx="52349">
                  <c:v>2.93</c:v>
                </c:pt>
                <c:pt idx="52350">
                  <c:v>2.93</c:v>
                </c:pt>
                <c:pt idx="52351">
                  <c:v>2.93</c:v>
                </c:pt>
                <c:pt idx="52352">
                  <c:v>2.93</c:v>
                </c:pt>
                <c:pt idx="52353">
                  <c:v>2.93</c:v>
                </c:pt>
                <c:pt idx="52354">
                  <c:v>2.93</c:v>
                </c:pt>
                <c:pt idx="52355">
                  <c:v>2.93</c:v>
                </c:pt>
                <c:pt idx="52356">
                  <c:v>2.93</c:v>
                </c:pt>
                <c:pt idx="52357">
                  <c:v>2.93</c:v>
                </c:pt>
                <c:pt idx="52358">
                  <c:v>2.93</c:v>
                </c:pt>
                <c:pt idx="52359">
                  <c:v>2.93</c:v>
                </c:pt>
                <c:pt idx="52360">
                  <c:v>2.93</c:v>
                </c:pt>
                <c:pt idx="52361">
                  <c:v>2.93</c:v>
                </c:pt>
                <c:pt idx="52362">
                  <c:v>2.93</c:v>
                </c:pt>
                <c:pt idx="52363">
                  <c:v>2.93</c:v>
                </c:pt>
                <c:pt idx="52364">
                  <c:v>2.93</c:v>
                </c:pt>
                <c:pt idx="52365">
                  <c:v>2.93</c:v>
                </c:pt>
                <c:pt idx="52366">
                  <c:v>2.93</c:v>
                </c:pt>
                <c:pt idx="52367">
                  <c:v>2.93</c:v>
                </c:pt>
                <c:pt idx="52368">
                  <c:v>2.93</c:v>
                </c:pt>
                <c:pt idx="52369">
                  <c:v>2.94</c:v>
                </c:pt>
                <c:pt idx="52370">
                  <c:v>2.95</c:v>
                </c:pt>
                <c:pt idx="52371">
                  <c:v>2.96</c:v>
                </c:pt>
                <c:pt idx="52372">
                  <c:v>2.97</c:v>
                </c:pt>
                <c:pt idx="52373">
                  <c:v>2.97</c:v>
                </c:pt>
                <c:pt idx="52374">
                  <c:v>2.96</c:v>
                </c:pt>
                <c:pt idx="52375">
                  <c:v>2.96</c:v>
                </c:pt>
                <c:pt idx="52376">
                  <c:v>2.96</c:v>
                </c:pt>
                <c:pt idx="52377">
                  <c:v>2.96</c:v>
                </c:pt>
                <c:pt idx="52378">
                  <c:v>2.96</c:v>
                </c:pt>
                <c:pt idx="52379">
                  <c:v>2.96</c:v>
                </c:pt>
                <c:pt idx="52380">
                  <c:v>2.96</c:v>
                </c:pt>
                <c:pt idx="52381">
                  <c:v>2.95</c:v>
                </c:pt>
                <c:pt idx="52382">
                  <c:v>2.95</c:v>
                </c:pt>
                <c:pt idx="52383">
                  <c:v>2.95</c:v>
                </c:pt>
                <c:pt idx="52384">
                  <c:v>2.95</c:v>
                </c:pt>
                <c:pt idx="52385">
                  <c:v>2.95</c:v>
                </c:pt>
                <c:pt idx="52386">
                  <c:v>2.95</c:v>
                </c:pt>
                <c:pt idx="52387">
                  <c:v>2.95</c:v>
                </c:pt>
                <c:pt idx="52388">
                  <c:v>2.95</c:v>
                </c:pt>
                <c:pt idx="52389">
                  <c:v>2.95</c:v>
                </c:pt>
                <c:pt idx="52390">
                  <c:v>2.94</c:v>
                </c:pt>
                <c:pt idx="52391">
                  <c:v>2.94</c:v>
                </c:pt>
                <c:pt idx="52392">
                  <c:v>2.94</c:v>
                </c:pt>
                <c:pt idx="52393">
                  <c:v>2.94</c:v>
                </c:pt>
                <c:pt idx="52394">
                  <c:v>2.94</c:v>
                </c:pt>
                <c:pt idx="52395">
                  <c:v>2.94</c:v>
                </c:pt>
                <c:pt idx="52396">
                  <c:v>2.94</c:v>
                </c:pt>
                <c:pt idx="52397">
                  <c:v>2.94</c:v>
                </c:pt>
                <c:pt idx="52398">
                  <c:v>2.94</c:v>
                </c:pt>
                <c:pt idx="52399">
                  <c:v>2.94</c:v>
                </c:pt>
                <c:pt idx="52400">
                  <c:v>2.94</c:v>
                </c:pt>
                <c:pt idx="52401">
                  <c:v>2.94</c:v>
                </c:pt>
                <c:pt idx="52402">
                  <c:v>2.93</c:v>
                </c:pt>
                <c:pt idx="52403">
                  <c:v>2.93</c:v>
                </c:pt>
                <c:pt idx="52404">
                  <c:v>2.93</c:v>
                </c:pt>
                <c:pt idx="52405">
                  <c:v>2.93</c:v>
                </c:pt>
                <c:pt idx="52406">
                  <c:v>2.93</c:v>
                </c:pt>
                <c:pt idx="52407">
                  <c:v>2.93</c:v>
                </c:pt>
                <c:pt idx="52408">
                  <c:v>2.93</c:v>
                </c:pt>
                <c:pt idx="52409">
                  <c:v>2.93</c:v>
                </c:pt>
                <c:pt idx="52410">
                  <c:v>2.93</c:v>
                </c:pt>
                <c:pt idx="52411">
                  <c:v>2.93</c:v>
                </c:pt>
                <c:pt idx="52412">
                  <c:v>2.93</c:v>
                </c:pt>
                <c:pt idx="52413">
                  <c:v>2.93</c:v>
                </c:pt>
                <c:pt idx="52414">
                  <c:v>2.92</c:v>
                </c:pt>
                <c:pt idx="52415">
                  <c:v>2.93</c:v>
                </c:pt>
                <c:pt idx="52416">
                  <c:v>2.92</c:v>
                </c:pt>
                <c:pt idx="52417">
                  <c:v>2.92</c:v>
                </c:pt>
                <c:pt idx="52418">
                  <c:v>2.92</c:v>
                </c:pt>
                <c:pt idx="52419">
                  <c:v>2.92</c:v>
                </c:pt>
                <c:pt idx="52420">
                  <c:v>2.92</c:v>
                </c:pt>
                <c:pt idx="52421">
                  <c:v>2.92</c:v>
                </c:pt>
                <c:pt idx="52422">
                  <c:v>2.92</c:v>
                </c:pt>
                <c:pt idx="52423">
                  <c:v>2.92</c:v>
                </c:pt>
                <c:pt idx="52424">
                  <c:v>2.92</c:v>
                </c:pt>
                <c:pt idx="52425">
                  <c:v>2.92</c:v>
                </c:pt>
                <c:pt idx="52426">
                  <c:v>2.92</c:v>
                </c:pt>
                <c:pt idx="52427">
                  <c:v>2.92</c:v>
                </c:pt>
                <c:pt idx="52428">
                  <c:v>2.92</c:v>
                </c:pt>
                <c:pt idx="52429">
                  <c:v>2.92</c:v>
                </c:pt>
                <c:pt idx="52430">
                  <c:v>2.92</c:v>
                </c:pt>
                <c:pt idx="52431">
                  <c:v>2.92</c:v>
                </c:pt>
                <c:pt idx="52432">
                  <c:v>2.91</c:v>
                </c:pt>
                <c:pt idx="52433">
                  <c:v>2.91</c:v>
                </c:pt>
                <c:pt idx="52434">
                  <c:v>2.91</c:v>
                </c:pt>
                <c:pt idx="52435">
                  <c:v>2.91</c:v>
                </c:pt>
                <c:pt idx="52436">
                  <c:v>2.91</c:v>
                </c:pt>
                <c:pt idx="52437">
                  <c:v>2.91</c:v>
                </c:pt>
                <c:pt idx="52438">
                  <c:v>2.91</c:v>
                </c:pt>
                <c:pt idx="52439">
                  <c:v>2.91</c:v>
                </c:pt>
                <c:pt idx="52440">
                  <c:v>2.91</c:v>
                </c:pt>
                <c:pt idx="52441">
                  <c:v>2.91</c:v>
                </c:pt>
                <c:pt idx="52442">
                  <c:v>2.9</c:v>
                </c:pt>
                <c:pt idx="52443">
                  <c:v>2.9</c:v>
                </c:pt>
                <c:pt idx="52444">
                  <c:v>2.9</c:v>
                </c:pt>
                <c:pt idx="52445">
                  <c:v>2.9</c:v>
                </c:pt>
                <c:pt idx="52446">
                  <c:v>2.91</c:v>
                </c:pt>
                <c:pt idx="52447">
                  <c:v>2.91</c:v>
                </c:pt>
                <c:pt idx="52448">
                  <c:v>2.9</c:v>
                </c:pt>
                <c:pt idx="52449">
                  <c:v>2.9</c:v>
                </c:pt>
                <c:pt idx="52450">
                  <c:v>2.9</c:v>
                </c:pt>
                <c:pt idx="52451">
                  <c:v>2.9</c:v>
                </c:pt>
                <c:pt idx="52452">
                  <c:v>2.9</c:v>
                </c:pt>
                <c:pt idx="52453">
                  <c:v>2.9</c:v>
                </c:pt>
                <c:pt idx="52454">
                  <c:v>2.9</c:v>
                </c:pt>
                <c:pt idx="52455">
                  <c:v>2.9</c:v>
                </c:pt>
                <c:pt idx="52456">
                  <c:v>2.9</c:v>
                </c:pt>
                <c:pt idx="52457">
                  <c:v>2.9</c:v>
                </c:pt>
                <c:pt idx="52458">
                  <c:v>2.9</c:v>
                </c:pt>
                <c:pt idx="52459">
                  <c:v>2.9</c:v>
                </c:pt>
                <c:pt idx="52460">
                  <c:v>2.9</c:v>
                </c:pt>
                <c:pt idx="52461">
                  <c:v>2.9</c:v>
                </c:pt>
                <c:pt idx="52462">
                  <c:v>2.89</c:v>
                </c:pt>
                <c:pt idx="52463">
                  <c:v>2.89</c:v>
                </c:pt>
                <c:pt idx="52464">
                  <c:v>2.89</c:v>
                </c:pt>
                <c:pt idx="52465">
                  <c:v>2.89</c:v>
                </c:pt>
                <c:pt idx="52466">
                  <c:v>2.89</c:v>
                </c:pt>
                <c:pt idx="52467">
                  <c:v>2.89</c:v>
                </c:pt>
                <c:pt idx="52468">
                  <c:v>2.89</c:v>
                </c:pt>
                <c:pt idx="52469">
                  <c:v>2.89</c:v>
                </c:pt>
                <c:pt idx="52470">
                  <c:v>2.88</c:v>
                </c:pt>
                <c:pt idx="52471">
                  <c:v>2.88</c:v>
                </c:pt>
                <c:pt idx="52472">
                  <c:v>2.88</c:v>
                </c:pt>
                <c:pt idx="52473">
                  <c:v>2.88</c:v>
                </c:pt>
                <c:pt idx="52474">
                  <c:v>2.88</c:v>
                </c:pt>
                <c:pt idx="52475">
                  <c:v>2.88</c:v>
                </c:pt>
                <c:pt idx="52476">
                  <c:v>2.88</c:v>
                </c:pt>
                <c:pt idx="52477">
                  <c:v>2.87</c:v>
                </c:pt>
                <c:pt idx="52478">
                  <c:v>2.88</c:v>
                </c:pt>
                <c:pt idx="52479">
                  <c:v>2.87</c:v>
                </c:pt>
                <c:pt idx="52480">
                  <c:v>2.87</c:v>
                </c:pt>
                <c:pt idx="52481">
                  <c:v>2.87</c:v>
                </c:pt>
                <c:pt idx="52482">
                  <c:v>2.87</c:v>
                </c:pt>
                <c:pt idx="52483">
                  <c:v>2.87</c:v>
                </c:pt>
                <c:pt idx="52484">
                  <c:v>2.87</c:v>
                </c:pt>
                <c:pt idx="52485">
                  <c:v>2.86</c:v>
                </c:pt>
                <c:pt idx="52486">
                  <c:v>2.86</c:v>
                </c:pt>
                <c:pt idx="52487">
                  <c:v>2.86</c:v>
                </c:pt>
                <c:pt idx="52488">
                  <c:v>2.87</c:v>
                </c:pt>
                <c:pt idx="52489">
                  <c:v>2.86</c:v>
                </c:pt>
                <c:pt idx="52490">
                  <c:v>2.86</c:v>
                </c:pt>
                <c:pt idx="52491">
                  <c:v>2.86</c:v>
                </c:pt>
                <c:pt idx="52492">
                  <c:v>2.86</c:v>
                </c:pt>
                <c:pt idx="52493">
                  <c:v>2.86</c:v>
                </c:pt>
                <c:pt idx="52494">
                  <c:v>2.86</c:v>
                </c:pt>
                <c:pt idx="52495">
                  <c:v>2.85</c:v>
                </c:pt>
                <c:pt idx="52496">
                  <c:v>2.85</c:v>
                </c:pt>
                <c:pt idx="52497">
                  <c:v>2.85</c:v>
                </c:pt>
                <c:pt idx="52498">
                  <c:v>2.85</c:v>
                </c:pt>
                <c:pt idx="52499">
                  <c:v>2.85</c:v>
                </c:pt>
                <c:pt idx="52500">
                  <c:v>2.86</c:v>
                </c:pt>
                <c:pt idx="52501">
                  <c:v>2.86</c:v>
                </c:pt>
                <c:pt idx="52502">
                  <c:v>2.87</c:v>
                </c:pt>
                <c:pt idx="52503">
                  <c:v>2.86</c:v>
                </c:pt>
                <c:pt idx="52504">
                  <c:v>2.86</c:v>
                </c:pt>
                <c:pt idx="52505">
                  <c:v>2.86</c:v>
                </c:pt>
                <c:pt idx="52506">
                  <c:v>2.86</c:v>
                </c:pt>
                <c:pt idx="52507">
                  <c:v>2.86</c:v>
                </c:pt>
                <c:pt idx="52508">
                  <c:v>2.86</c:v>
                </c:pt>
                <c:pt idx="52509">
                  <c:v>2.86</c:v>
                </c:pt>
                <c:pt idx="52510">
                  <c:v>2.86</c:v>
                </c:pt>
                <c:pt idx="52511">
                  <c:v>2.86</c:v>
                </c:pt>
                <c:pt idx="52512">
                  <c:v>2.86</c:v>
                </c:pt>
                <c:pt idx="52513">
                  <c:v>2.86</c:v>
                </c:pt>
                <c:pt idx="52514">
                  <c:v>2.86</c:v>
                </c:pt>
                <c:pt idx="52515">
                  <c:v>2.85</c:v>
                </c:pt>
                <c:pt idx="52516">
                  <c:v>2.85</c:v>
                </c:pt>
                <c:pt idx="52517">
                  <c:v>2.85</c:v>
                </c:pt>
                <c:pt idx="52518">
                  <c:v>2.85</c:v>
                </c:pt>
                <c:pt idx="52519">
                  <c:v>2.85</c:v>
                </c:pt>
                <c:pt idx="52520">
                  <c:v>2.85</c:v>
                </c:pt>
                <c:pt idx="52521">
                  <c:v>2.85</c:v>
                </c:pt>
                <c:pt idx="52522">
                  <c:v>2.85</c:v>
                </c:pt>
                <c:pt idx="52523">
                  <c:v>2.85</c:v>
                </c:pt>
                <c:pt idx="52524">
                  <c:v>2.85</c:v>
                </c:pt>
                <c:pt idx="52525">
                  <c:v>2.85</c:v>
                </c:pt>
                <c:pt idx="52526">
                  <c:v>2.84</c:v>
                </c:pt>
                <c:pt idx="52527">
                  <c:v>2.84</c:v>
                </c:pt>
                <c:pt idx="52528">
                  <c:v>2.84</c:v>
                </c:pt>
                <c:pt idx="52529">
                  <c:v>2.84</c:v>
                </c:pt>
                <c:pt idx="52530">
                  <c:v>2.83</c:v>
                </c:pt>
                <c:pt idx="52531">
                  <c:v>2.83</c:v>
                </c:pt>
                <c:pt idx="52532">
                  <c:v>2.83</c:v>
                </c:pt>
                <c:pt idx="52533">
                  <c:v>2.83</c:v>
                </c:pt>
                <c:pt idx="52534">
                  <c:v>2.83</c:v>
                </c:pt>
                <c:pt idx="52535">
                  <c:v>2.82</c:v>
                </c:pt>
                <c:pt idx="52536">
                  <c:v>2.82</c:v>
                </c:pt>
                <c:pt idx="52537">
                  <c:v>2.82</c:v>
                </c:pt>
                <c:pt idx="52538">
                  <c:v>2.81</c:v>
                </c:pt>
                <c:pt idx="52539">
                  <c:v>2.82</c:v>
                </c:pt>
                <c:pt idx="52540">
                  <c:v>2.81</c:v>
                </c:pt>
                <c:pt idx="52541">
                  <c:v>2.81</c:v>
                </c:pt>
                <c:pt idx="52542">
                  <c:v>2.81</c:v>
                </c:pt>
                <c:pt idx="52543">
                  <c:v>2.81</c:v>
                </c:pt>
                <c:pt idx="52544">
                  <c:v>2.81</c:v>
                </c:pt>
                <c:pt idx="52545">
                  <c:v>2.8</c:v>
                </c:pt>
                <c:pt idx="52546">
                  <c:v>2.8</c:v>
                </c:pt>
                <c:pt idx="52547">
                  <c:v>2.8</c:v>
                </c:pt>
                <c:pt idx="52548">
                  <c:v>2.8</c:v>
                </c:pt>
                <c:pt idx="52549">
                  <c:v>2.8</c:v>
                </c:pt>
                <c:pt idx="52550">
                  <c:v>2.8</c:v>
                </c:pt>
                <c:pt idx="52551">
                  <c:v>2.79</c:v>
                </c:pt>
                <c:pt idx="52552">
                  <c:v>2.79</c:v>
                </c:pt>
                <c:pt idx="52553">
                  <c:v>2.79</c:v>
                </c:pt>
                <c:pt idx="52554">
                  <c:v>2.79</c:v>
                </c:pt>
                <c:pt idx="52555">
                  <c:v>2.79</c:v>
                </c:pt>
                <c:pt idx="52556">
                  <c:v>2.79</c:v>
                </c:pt>
                <c:pt idx="52557">
                  <c:v>2.78</c:v>
                </c:pt>
                <c:pt idx="52558">
                  <c:v>2.78</c:v>
                </c:pt>
                <c:pt idx="52559">
                  <c:v>2.77</c:v>
                </c:pt>
                <c:pt idx="52560">
                  <c:v>2.77</c:v>
                </c:pt>
                <c:pt idx="52561">
                  <c:v>2.77</c:v>
                </c:pt>
                <c:pt idx="52562">
                  <c:v>2.77</c:v>
                </c:pt>
                <c:pt idx="52563">
                  <c:v>2.77</c:v>
                </c:pt>
                <c:pt idx="52564">
                  <c:v>2.76</c:v>
                </c:pt>
                <c:pt idx="52565">
                  <c:v>2.76</c:v>
                </c:pt>
                <c:pt idx="52566">
                  <c:v>2.76</c:v>
                </c:pt>
                <c:pt idx="52567">
                  <c:v>2.75</c:v>
                </c:pt>
                <c:pt idx="52568">
                  <c:v>2.75</c:v>
                </c:pt>
                <c:pt idx="52569">
                  <c:v>2.74</c:v>
                </c:pt>
                <c:pt idx="52570">
                  <c:v>2.75</c:v>
                </c:pt>
                <c:pt idx="52571">
                  <c:v>2.74</c:v>
                </c:pt>
                <c:pt idx="52572">
                  <c:v>2.74</c:v>
                </c:pt>
                <c:pt idx="52573">
                  <c:v>2.74</c:v>
                </c:pt>
                <c:pt idx="52574">
                  <c:v>2.73</c:v>
                </c:pt>
                <c:pt idx="52575">
                  <c:v>2.73</c:v>
                </c:pt>
                <c:pt idx="52576">
                  <c:v>2.72</c:v>
                </c:pt>
                <c:pt idx="52577">
                  <c:v>2.72</c:v>
                </c:pt>
                <c:pt idx="52578">
                  <c:v>2.72</c:v>
                </c:pt>
                <c:pt idx="52579">
                  <c:v>2.71</c:v>
                </c:pt>
                <c:pt idx="52580">
                  <c:v>2.71</c:v>
                </c:pt>
                <c:pt idx="52581">
                  <c:v>2.7</c:v>
                </c:pt>
                <c:pt idx="52582">
                  <c:v>2.7</c:v>
                </c:pt>
                <c:pt idx="52583">
                  <c:v>2.69</c:v>
                </c:pt>
                <c:pt idx="52584">
                  <c:v>2.69</c:v>
                </c:pt>
                <c:pt idx="52585">
                  <c:v>2.68</c:v>
                </c:pt>
                <c:pt idx="52586">
                  <c:v>2.68</c:v>
                </c:pt>
                <c:pt idx="52587">
                  <c:v>2.67</c:v>
                </c:pt>
                <c:pt idx="52588">
                  <c:v>2.67</c:v>
                </c:pt>
                <c:pt idx="52589">
                  <c:v>2.66</c:v>
                </c:pt>
                <c:pt idx="52590">
                  <c:v>2.66</c:v>
                </c:pt>
                <c:pt idx="52591">
                  <c:v>2.65</c:v>
                </c:pt>
                <c:pt idx="52592">
                  <c:v>2.65</c:v>
                </c:pt>
                <c:pt idx="52593">
                  <c:v>2.65</c:v>
                </c:pt>
                <c:pt idx="52594">
                  <c:v>2.64</c:v>
                </c:pt>
                <c:pt idx="52595">
                  <c:v>2.64</c:v>
                </c:pt>
                <c:pt idx="52596">
                  <c:v>2.64</c:v>
                </c:pt>
                <c:pt idx="52597">
                  <c:v>2.63</c:v>
                </c:pt>
                <c:pt idx="52598">
                  <c:v>2.63</c:v>
                </c:pt>
                <c:pt idx="52599">
                  <c:v>2.62</c:v>
                </c:pt>
                <c:pt idx="52600">
                  <c:v>2.62</c:v>
                </c:pt>
                <c:pt idx="52601">
                  <c:v>2.61</c:v>
                </c:pt>
                <c:pt idx="52602">
                  <c:v>2.61</c:v>
                </c:pt>
                <c:pt idx="52603">
                  <c:v>2.61</c:v>
                </c:pt>
                <c:pt idx="52604">
                  <c:v>2.6</c:v>
                </c:pt>
                <c:pt idx="52605">
                  <c:v>2.6</c:v>
                </c:pt>
                <c:pt idx="52606">
                  <c:v>2.59</c:v>
                </c:pt>
                <c:pt idx="52607">
                  <c:v>2.59</c:v>
                </c:pt>
                <c:pt idx="52608">
                  <c:v>2.59</c:v>
                </c:pt>
                <c:pt idx="52609">
                  <c:v>2.59</c:v>
                </c:pt>
                <c:pt idx="52610">
                  <c:v>2.58</c:v>
                </c:pt>
                <c:pt idx="52611">
                  <c:v>2.58</c:v>
                </c:pt>
                <c:pt idx="52612">
                  <c:v>2.58</c:v>
                </c:pt>
                <c:pt idx="52613">
                  <c:v>2.57</c:v>
                </c:pt>
                <c:pt idx="52614">
                  <c:v>2.57</c:v>
                </c:pt>
                <c:pt idx="52615">
                  <c:v>2.56</c:v>
                </c:pt>
                <c:pt idx="52616">
                  <c:v>2.56</c:v>
                </c:pt>
                <c:pt idx="52617">
                  <c:v>2.56</c:v>
                </c:pt>
                <c:pt idx="52618">
                  <c:v>2.56</c:v>
                </c:pt>
                <c:pt idx="52619">
                  <c:v>2.5499999999999998</c:v>
                </c:pt>
                <c:pt idx="52620">
                  <c:v>2.5499999999999998</c:v>
                </c:pt>
                <c:pt idx="52621">
                  <c:v>2.5499999999999998</c:v>
                </c:pt>
                <c:pt idx="52622">
                  <c:v>2.5499999999999998</c:v>
                </c:pt>
                <c:pt idx="52623">
                  <c:v>2.5499999999999998</c:v>
                </c:pt>
                <c:pt idx="52624">
                  <c:v>2.54</c:v>
                </c:pt>
                <c:pt idx="52625">
                  <c:v>2.54</c:v>
                </c:pt>
                <c:pt idx="52626">
                  <c:v>2.54</c:v>
                </c:pt>
                <c:pt idx="52627">
                  <c:v>2.54</c:v>
                </c:pt>
                <c:pt idx="52628">
                  <c:v>2.54</c:v>
                </c:pt>
                <c:pt idx="52629">
                  <c:v>2.54</c:v>
                </c:pt>
                <c:pt idx="52630">
                  <c:v>2.54</c:v>
                </c:pt>
                <c:pt idx="52631">
                  <c:v>2.5499999999999998</c:v>
                </c:pt>
                <c:pt idx="52632">
                  <c:v>2.54</c:v>
                </c:pt>
                <c:pt idx="52633">
                  <c:v>2.54</c:v>
                </c:pt>
                <c:pt idx="52634">
                  <c:v>2.54</c:v>
                </c:pt>
                <c:pt idx="52635">
                  <c:v>2.54</c:v>
                </c:pt>
                <c:pt idx="52636">
                  <c:v>2.54</c:v>
                </c:pt>
                <c:pt idx="52637">
                  <c:v>2.54</c:v>
                </c:pt>
                <c:pt idx="52638">
                  <c:v>2.5499999999999998</c:v>
                </c:pt>
                <c:pt idx="52639">
                  <c:v>2.5499999999999998</c:v>
                </c:pt>
                <c:pt idx="52640">
                  <c:v>2.5499999999999998</c:v>
                </c:pt>
                <c:pt idx="52641">
                  <c:v>2.5499999999999998</c:v>
                </c:pt>
                <c:pt idx="52642">
                  <c:v>2.5499999999999998</c:v>
                </c:pt>
                <c:pt idx="52643">
                  <c:v>2.5499999999999998</c:v>
                </c:pt>
                <c:pt idx="52644">
                  <c:v>2.56</c:v>
                </c:pt>
                <c:pt idx="52645">
                  <c:v>2.5499999999999998</c:v>
                </c:pt>
                <c:pt idx="52646">
                  <c:v>2.56</c:v>
                </c:pt>
                <c:pt idx="52647">
                  <c:v>2.56</c:v>
                </c:pt>
                <c:pt idx="52648">
                  <c:v>2.56</c:v>
                </c:pt>
                <c:pt idx="52649">
                  <c:v>2.56</c:v>
                </c:pt>
                <c:pt idx="52650">
                  <c:v>2.56</c:v>
                </c:pt>
                <c:pt idx="52651">
                  <c:v>2.56</c:v>
                </c:pt>
                <c:pt idx="52652">
                  <c:v>2.57</c:v>
                </c:pt>
                <c:pt idx="52653">
                  <c:v>2.57</c:v>
                </c:pt>
                <c:pt idx="52654">
                  <c:v>2.57</c:v>
                </c:pt>
                <c:pt idx="52655">
                  <c:v>2.57</c:v>
                </c:pt>
                <c:pt idx="52656">
                  <c:v>2.57</c:v>
                </c:pt>
                <c:pt idx="52657">
                  <c:v>2.57</c:v>
                </c:pt>
                <c:pt idx="52658">
                  <c:v>2.57</c:v>
                </c:pt>
                <c:pt idx="52659">
                  <c:v>2.58</c:v>
                </c:pt>
                <c:pt idx="52660">
                  <c:v>2.58</c:v>
                </c:pt>
                <c:pt idx="52661">
                  <c:v>2.58</c:v>
                </c:pt>
                <c:pt idx="52662">
                  <c:v>2.59</c:v>
                </c:pt>
                <c:pt idx="52663">
                  <c:v>2.59</c:v>
                </c:pt>
                <c:pt idx="52664">
                  <c:v>2.59</c:v>
                </c:pt>
                <c:pt idx="52665">
                  <c:v>2.59</c:v>
                </c:pt>
                <c:pt idx="52666">
                  <c:v>2.59</c:v>
                </c:pt>
                <c:pt idx="52667">
                  <c:v>2.6</c:v>
                </c:pt>
                <c:pt idx="52668">
                  <c:v>2.6</c:v>
                </c:pt>
                <c:pt idx="52669">
                  <c:v>2.6</c:v>
                </c:pt>
                <c:pt idx="52670">
                  <c:v>2.61</c:v>
                </c:pt>
                <c:pt idx="52671">
                  <c:v>2.61</c:v>
                </c:pt>
                <c:pt idx="52672">
                  <c:v>2.62</c:v>
                </c:pt>
                <c:pt idx="52673">
                  <c:v>2.62</c:v>
                </c:pt>
                <c:pt idx="52674">
                  <c:v>2.62</c:v>
                </c:pt>
                <c:pt idx="52675">
                  <c:v>2.63</c:v>
                </c:pt>
                <c:pt idx="52676">
                  <c:v>2.63</c:v>
                </c:pt>
                <c:pt idx="52677">
                  <c:v>2.64</c:v>
                </c:pt>
                <c:pt idx="52678">
                  <c:v>2.65</c:v>
                </c:pt>
                <c:pt idx="52679">
                  <c:v>2.65</c:v>
                </c:pt>
                <c:pt idx="52680">
                  <c:v>2.66</c:v>
                </c:pt>
                <c:pt idx="52681">
                  <c:v>2.66</c:v>
                </c:pt>
                <c:pt idx="52682">
                  <c:v>2.66</c:v>
                </c:pt>
                <c:pt idx="52683">
                  <c:v>2.67</c:v>
                </c:pt>
                <c:pt idx="52684">
                  <c:v>2.67</c:v>
                </c:pt>
                <c:pt idx="52685">
                  <c:v>2.68</c:v>
                </c:pt>
                <c:pt idx="52686">
                  <c:v>2.68</c:v>
                </c:pt>
                <c:pt idx="52687">
                  <c:v>2.68</c:v>
                </c:pt>
                <c:pt idx="52688">
                  <c:v>2.69</c:v>
                </c:pt>
                <c:pt idx="52689">
                  <c:v>2.69</c:v>
                </c:pt>
                <c:pt idx="52690">
                  <c:v>2.7</c:v>
                </c:pt>
                <c:pt idx="52691">
                  <c:v>2.7</c:v>
                </c:pt>
                <c:pt idx="52692">
                  <c:v>2.71</c:v>
                </c:pt>
                <c:pt idx="52693">
                  <c:v>2.71</c:v>
                </c:pt>
                <c:pt idx="52694">
                  <c:v>2.71</c:v>
                </c:pt>
                <c:pt idx="52695">
                  <c:v>2.72</c:v>
                </c:pt>
                <c:pt idx="52696">
                  <c:v>2.72</c:v>
                </c:pt>
                <c:pt idx="52697">
                  <c:v>2.73</c:v>
                </c:pt>
                <c:pt idx="52698">
                  <c:v>2.73</c:v>
                </c:pt>
                <c:pt idx="52699">
                  <c:v>2.73</c:v>
                </c:pt>
                <c:pt idx="52700">
                  <c:v>2.74</c:v>
                </c:pt>
                <c:pt idx="52701">
                  <c:v>2.74</c:v>
                </c:pt>
                <c:pt idx="52702">
                  <c:v>2.74</c:v>
                </c:pt>
                <c:pt idx="52703">
                  <c:v>2.75</c:v>
                </c:pt>
                <c:pt idx="52704">
                  <c:v>2.75</c:v>
                </c:pt>
                <c:pt idx="52705">
                  <c:v>2.75</c:v>
                </c:pt>
                <c:pt idx="52706">
                  <c:v>2.75</c:v>
                </c:pt>
                <c:pt idx="52707">
                  <c:v>2.76</c:v>
                </c:pt>
                <c:pt idx="52708">
                  <c:v>2.76</c:v>
                </c:pt>
                <c:pt idx="52709">
                  <c:v>2.76</c:v>
                </c:pt>
                <c:pt idx="52710">
                  <c:v>2.76</c:v>
                </c:pt>
                <c:pt idx="52711">
                  <c:v>2.77</c:v>
                </c:pt>
                <c:pt idx="52712">
                  <c:v>2.77</c:v>
                </c:pt>
                <c:pt idx="52713">
                  <c:v>2.77</c:v>
                </c:pt>
                <c:pt idx="52714">
                  <c:v>2.78</c:v>
                </c:pt>
                <c:pt idx="52715">
                  <c:v>2.78</c:v>
                </c:pt>
                <c:pt idx="52716">
                  <c:v>2.78</c:v>
                </c:pt>
                <c:pt idx="52717">
                  <c:v>2.78</c:v>
                </c:pt>
                <c:pt idx="52718">
                  <c:v>2.79</c:v>
                </c:pt>
                <c:pt idx="52719">
                  <c:v>2.79</c:v>
                </c:pt>
                <c:pt idx="52720">
                  <c:v>2.79</c:v>
                </c:pt>
                <c:pt idx="52721">
                  <c:v>2.79</c:v>
                </c:pt>
                <c:pt idx="52722">
                  <c:v>2.8</c:v>
                </c:pt>
                <c:pt idx="52723">
                  <c:v>2.8</c:v>
                </c:pt>
                <c:pt idx="52724">
                  <c:v>2.8</c:v>
                </c:pt>
                <c:pt idx="52725">
                  <c:v>2.8</c:v>
                </c:pt>
                <c:pt idx="52726">
                  <c:v>2.8</c:v>
                </c:pt>
                <c:pt idx="52727">
                  <c:v>2.8</c:v>
                </c:pt>
                <c:pt idx="52728">
                  <c:v>2.8</c:v>
                </c:pt>
                <c:pt idx="52729">
                  <c:v>2.8</c:v>
                </c:pt>
                <c:pt idx="52730">
                  <c:v>2.8</c:v>
                </c:pt>
                <c:pt idx="52731">
                  <c:v>2.8</c:v>
                </c:pt>
                <c:pt idx="52732">
                  <c:v>2.8</c:v>
                </c:pt>
                <c:pt idx="52733">
                  <c:v>2.8</c:v>
                </c:pt>
                <c:pt idx="52734">
                  <c:v>2.8</c:v>
                </c:pt>
                <c:pt idx="52735">
                  <c:v>2.8</c:v>
                </c:pt>
                <c:pt idx="52736">
                  <c:v>2.8</c:v>
                </c:pt>
                <c:pt idx="52737">
                  <c:v>2.8</c:v>
                </c:pt>
                <c:pt idx="52738">
                  <c:v>2.8</c:v>
                </c:pt>
                <c:pt idx="52739">
                  <c:v>2.8</c:v>
                </c:pt>
                <c:pt idx="52740">
                  <c:v>2.8</c:v>
                </c:pt>
                <c:pt idx="52741">
                  <c:v>2.8</c:v>
                </c:pt>
                <c:pt idx="52742">
                  <c:v>2.8</c:v>
                </c:pt>
                <c:pt idx="52743">
                  <c:v>2.79</c:v>
                </c:pt>
                <c:pt idx="52744">
                  <c:v>2.79</c:v>
                </c:pt>
                <c:pt idx="52745">
                  <c:v>2.79</c:v>
                </c:pt>
                <c:pt idx="52746">
                  <c:v>2.79</c:v>
                </c:pt>
                <c:pt idx="52747">
                  <c:v>2.79</c:v>
                </c:pt>
                <c:pt idx="52748">
                  <c:v>2.78</c:v>
                </c:pt>
                <c:pt idx="52749">
                  <c:v>2.78</c:v>
                </c:pt>
                <c:pt idx="52750">
                  <c:v>2.78</c:v>
                </c:pt>
                <c:pt idx="52751">
                  <c:v>2.78</c:v>
                </c:pt>
                <c:pt idx="52752">
                  <c:v>2.77</c:v>
                </c:pt>
                <c:pt idx="52753">
                  <c:v>2.77</c:v>
                </c:pt>
                <c:pt idx="52754">
                  <c:v>2.77</c:v>
                </c:pt>
                <c:pt idx="52755">
                  <c:v>2.76</c:v>
                </c:pt>
                <c:pt idx="52756">
                  <c:v>2.76</c:v>
                </c:pt>
                <c:pt idx="52757">
                  <c:v>2.76</c:v>
                </c:pt>
                <c:pt idx="52758">
                  <c:v>2.76</c:v>
                </c:pt>
                <c:pt idx="52759">
                  <c:v>2.75</c:v>
                </c:pt>
                <c:pt idx="52760">
                  <c:v>2.75</c:v>
                </c:pt>
                <c:pt idx="52761">
                  <c:v>2.75</c:v>
                </c:pt>
                <c:pt idx="52762">
                  <c:v>2.74</c:v>
                </c:pt>
                <c:pt idx="52763">
                  <c:v>2.74</c:v>
                </c:pt>
                <c:pt idx="52764">
                  <c:v>2.73</c:v>
                </c:pt>
                <c:pt idx="52765">
                  <c:v>2.73</c:v>
                </c:pt>
                <c:pt idx="52766">
                  <c:v>2.73</c:v>
                </c:pt>
                <c:pt idx="52767">
                  <c:v>2.72</c:v>
                </c:pt>
                <c:pt idx="52768">
                  <c:v>2.72</c:v>
                </c:pt>
                <c:pt idx="52769">
                  <c:v>2.72</c:v>
                </c:pt>
                <c:pt idx="52770">
                  <c:v>2.72</c:v>
                </c:pt>
                <c:pt idx="52771">
                  <c:v>2.71</c:v>
                </c:pt>
                <c:pt idx="52772">
                  <c:v>2.71</c:v>
                </c:pt>
                <c:pt idx="52773">
                  <c:v>2.7</c:v>
                </c:pt>
                <c:pt idx="52774">
                  <c:v>2.7</c:v>
                </c:pt>
                <c:pt idx="52775">
                  <c:v>2.7</c:v>
                </c:pt>
                <c:pt idx="52776">
                  <c:v>2.69</c:v>
                </c:pt>
                <c:pt idx="52777">
                  <c:v>2.68</c:v>
                </c:pt>
                <c:pt idx="52778">
                  <c:v>2.68</c:v>
                </c:pt>
                <c:pt idx="52779">
                  <c:v>2.68</c:v>
                </c:pt>
                <c:pt idx="52780">
                  <c:v>2.67</c:v>
                </c:pt>
                <c:pt idx="52781">
                  <c:v>2.67</c:v>
                </c:pt>
                <c:pt idx="52782">
                  <c:v>2.66</c:v>
                </c:pt>
                <c:pt idx="52783">
                  <c:v>2.66</c:v>
                </c:pt>
                <c:pt idx="52784">
                  <c:v>2.66</c:v>
                </c:pt>
                <c:pt idx="52785">
                  <c:v>2.65</c:v>
                </c:pt>
                <c:pt idx="52786">
                  <c:v>2.64</c:v>
                </c:pt>
                <c:pt idx="52787">
                  <c:v>2.64</c:v>
                </c:pt>
                <c:pt idx="52788">
                  <c:v>2.64</c:v>
                </c:pt>
                <c:pt idx="52789">
                  <c:v>2.64</c:v>
                </c:pt>
                <c:pt idx="52790">
                  <c:v>2.64</c:v>
                </c:pt>
                <c:pt idx="52791">
                  <c:v>2.63</c:v>
                </c:pt>
                <c:pt idx="52792">
                  <c:v>2.63</c:v>
                </c:pt>
                <c:pt idx="52793">
                  <c:v>2.62</c:v>
                </c:pt>
                <c:pt idx="52794">
                  <c:v>2.62</c:v>
                </c:pt>
                <c:pt idx="52795">
                  <c:v>2.62</c:v>
                </c:pt>
                <c:pt idx="52796">
                  <c:v>2.61</c:v>
                </c:pt>
                <c:pt idx="52797">
                  <c:v>2.61</c:v>
                </c:pt>
                <c:pt idx="52798">
                  <c:v>2.61</c:v>
                </c:pt>
                <c:pt idx="52799">
                  <c:v>2.6</c:v>
                </c:pt>
                <c:pt idx="52800">
                  <c:v>2.6</c:v>
                </c:pt>
                <c:pt idx="52801">
                  <c:v>2.6</c:v>
                </c:pt>
                <c:pt idx="52802">
                  <c:v>2.59</c:v>
                </c:pt>
                <c:pt idx="52803">
                  <c:v>2.59</c:v>
                </c:pt>
                <c:pt idx="52804">
                  <c:v>2.58</c:v>
                </c:pt>
                <c:pt idx="52805">
                  <c:v>2.58</c:v>
                </c:pt>
                <c:pt idx="52806">
                  <c:v>2.58</c:v>
                </c:pt>
                <c:pt idx="52807">
                  <c:v>2.57</c:v>
                </c:pt>
                <c:pt idx="52808">
                  <c:v>2.57</c:v>
                </c:pt>
                <c:pt idx="52809">
                  <c:v>2.57</c:v>
                </c:pt>
                <c:pt idx="52810">
                  <c:v>2.57</c:v>
                </c:pt>
                <c:pt idx="52811">
                  <c:v>2.56</c:v>
                </c:pt>
                <c:pt idx="52812">
                  <c:v>2.56</c:v>
                </c:pt>
                <c:pt idx="52813">
                  <c:v>2.56</c:v>
                </c:pt>
                <c:pt idx="52814">
                  <c:v>2.5499999999999998</c:v>
                </c:pt>
                <c:pt idx="52815">
                  <c:v>2.5499999999999998</c:v>
                </c:pt>
                <c:pt idx="52816">
                  <c:v>2.5499999999999998</c:v>
                </c:pt>
                <c:pt idx="52817">
                  <c:v>2.5499999999999998</c:v>
                </c:pt>
                <c:pt idx="52818">
                  <c:v>2.5499999999999998</c:v>
                </c:pt>
                <c:pt idx="52819">
                  <c:v>2.54</c:v>
                </c:pt>
                <c:pt idx="52820">
                  <c:v>2.54</c:v>
                </c:pt>
                <c:pt idx="52821">
                  <c:v>2.54</c:v>
                </c:pt>
                <c:pt idx="52822">
                  <c:v>2.5299999999999998</c:v>
                </c:pt>
                <c:pt idx="52823">
                  <c:v>2.5299999999999998</c:v>
                </c:pt>
                <c:pt idx="52824">
                  <c:v>2.5299999999999998</c:v>
                </c:pt>
                <c:pt idx="52825">
                  <c:v>2.52</c:v>
                </c:pt>
                <c:pt idx="52826">
                  <c:v>2.5299999999999998</c:v>
                </c:pt>
                <c:pt idx="52827">
                  <c:v>2.5299999999999998</c:v>
                </c:pt>
                <c:pt idx="52828">
                  <c:v>2.54</c:v>
                </c:pt>
                <c:pt idx="52829">
                  <c:v>2.5299999999999998</c:v>
                </c:pt>
                <c:pt idx="52830">
                  <c:v>2.5299999999999998</c:v>
                </c:pt>
                <c:pt idx="52831">
                  <c:v>2.5299999999999998</c:v>
                </c:pt>
                <c:pt idx="52832">
                  <c:v>2.5299999999999998</c:v>
                </c:pt>
                <c:pt idx="52833">
                  <c:v>2.5299999999999998</c:v>
                </c:pt>
                <c:pt idx="52834">
                  <c:v>2.5299999999999998</c:v>
                </c:pt>
                <c:pt idx="52835">
                  <c:v>2.5299999999999998</c:v>
                </c:pt>
                <c:pt idx="52836">
                  <c:v>2.5299999999999998</c:v>
                </c:pt>
                <c:pt idx="52837">
                  <c:v>2.5299999999999998</c:v>
                </c:pt>
                <c:pt idx="52838">
                  <c:v>2.5299999999999998</c:v>
                </c:pt>
                <c:pt idx="52839">
                  <c:v>2.52</c:v>
                </c:pt>
                <c:pt idx="52840">
                  <c:v>2.52</c:v>
                </c:pt>
                <c:pt idx="52841">
                  <c:v>2.52</c:v>
                </c:pt>
                <c:pt idx="52842">
                  <c:v>2.52</c:v>
                </c:pt>
                <c:pt idx="52843">
                  <c:v>2.5099999999999998</c:v>
                </c:pt>
                <c:pt idx="52844">
                  <c:v>2.5099999999999998</c:v>
                </c:pt>
                <c:pt idx="52845">
                  <c:v>2.5099999999999998</c:v>
                </c:pt>
                <c:pt idx="52846">
                  <c:v>2.5099999999999998</c:v>
                </c:pt>
                <c:pt idx="52847">
                  <c:v>2.5</c:v>
                </c:pt>
                <c:pt idx="52848">
                  <c:v>2.4900000000000002</c:v>
                </c:pt>
                <c:pt idx="52849">
                  <c:v>2.5</c:v>
                </c:pt>
                <c:pt idx="52850">
                  <c:v>2.4900000000000002</c:v>
                </c:pt>
                <c:pt idx="52851">
                  <c:v>2.4900000000000002</c:v>
                </c:pt>
                <c:pt idx="52852">
                  <c:v>2.4900000000000002</c:v>
                </c:pt>
                <c:pt idx="52853">
                  <c:v>2.4900000000000002</c:v>
                </c:pt>
                <c:pt idx="52854">
                  <c:v>2.48</c:v>
                </c:pt>
                <c:pt idx="52855">
                  <c:v>2.48</c:v>
                </c:pt>
                <c:pt idx="52856">
                  <c:v>2.4700000000000002</c:v>
                </c:pt>
                <c:pt idx="52857">
                  <c:v>2.4700000000000002</c:v>
                </c:pt>
                <c:pt idx="52858">
                  <c:v>2.4700000000000002</c:v>
                </c:pt>
                <c:pt idx="52859">
                  <c:v>2.4700000000000002</c:v>
                </c:pt>
                <c:pt idx="52860">
                  <c:v>2.4700000000000002</c:v>
                </c:pt>
                <c:pt idx="52861">
                  <c:v>2.4700000000000002</c:v>
                </c:pt>
                <c:pt idx="52862">
                  <c:v>2.4700000000000002</c:v>
                </c:pt>
                <c:pt idx="52863">
                  <c:v>2.4700000000000002</c:v>
                </c:pt>
                <c:pt idx="52864">
                  <c:v>2.4700000000000002</c:v>
                </c:pt>
                <c:pt idx="52865">
                  <c:v>2.46</c:v>
                </c:pt>
                <c:pt idx="52866">
                  <c:v>2.46</c:v>
                </c:pt>
                <c:pt idx="52867">
                  <c:v>2.46</c:v>
                </c:pt>
                <c:pt idx="52868">
                  <c:v>2.46</c:v>
                </c:pt>
                <c:pt idx="52869">
                  <c:v>2.46</c:v>
                </c:pt>
                <c:pt idx="52870">
                  <c:v>2.46</c:v>
                </c:pt>
                <c:pt idx="52871">
                  <c:v>2.46</c:v>
                </c:pt>
                <c:pt idx="52872">
                  <c:v>2.4700000000000002</c:v>
                </c:pt>
                <c:pt idx="52873">
                  <c:v>2.4700000000000002</c:v>
                </c:pt>
                <c:pt idx="52874">
                  <c:v>2.4700000000000002</c:v>
                </c:pt>
                <c:pt idx="52875">
                  <c:v>2.4700000000000002</c:v>
                </c:pt>
                <c:pt idx="52876">
                  <c:v>2.4700000000000002</c:v>
                </c:pt>
                <c:pt idx="52877">
                  <c:v>2.4700000000000002</c:v>
                </c:pt>
                <c:pt idx="52878">
                  <c:v>2.4700000000000002</c:v>
                </c:pt>
                <c:pt idx="52879">
                  <c:v>2.4700000000000002</c:v>
                </c:pt>
                <c:pt idx="52880">
                  <c:v>2.4700000000000002</c:v>
                </c:pt>
                <c:pt idx="52881">
                  <c:v>2.4700000000000002</c:v>
                </c:pt>
                <c:pt idx="52882">
                  <c:v>2.4700000000000002</c:v>
                </c:pt>
                <c:pt idx="52883">
                  <c:v>2.4700000000000002</c:v>
                </c:pt>
                <c:pt idx="52884">
                  <c:v>2.4700000000000002</c:v>
                </c:pt>
                <c:pt idx="52885">
                  <c:v>2.48</c:v>
                </c:pt>
                <c:pt idx="52886">
                  <c:v>2.48</c:v>
                </c:pt>
                <c:pt idx="52887">
                  <c:v>2.48</c:v>
                </c:pt>
                <c:pt idx="52888">
                  <c:v>2.48</c:v>
                </c:pt>
                <c:pt idx="52889">
                  <c:v>2.48</c:v>
                </c:pt>
                <c:pt idx="52890">
                  <c:v>2.48</c:v>
                </c:pt>
                <c:pt idx="52891">
                  <c:v>2.48</c:v>
                </c:pt>
                <c:pt idx="52892">
                  <c:v>2.4900000000000002</c:v>
                </c:pt>
                <c:pt idx="52893">
                  <c:v>2.48</c:v>
                </c:pt>
                <c:pt idx="52894">
                  <c:v>2.48</c:v>
                </c:pt>
                <c:pt idx="52895">
                  <c:v>2.4900000000000002</c:v>
                </c:pt>
                <c:pt idx="52896">
                  <c:v>2.4900000000000002</c:v>
                </c:pt>
                <c:pt idx="52897">
                  <c:v>2.4900000000000002</c:v>
                </c:pt>
                <c:pt idx="52898">
                  <c:v>2.4900000000000002</c:v>
                </c:pt>
                <c:pt idx="52899">
                  <c:v>2.4900000000000002</c:v>
                </c:pt>
                <c:pt idx="52900">
                  <c:v>2.4900000000000002</c:v>
                </c:pt>
                <c:pt idx="52901">
                  <c:v>2.5</c:v>
                </c:pt>
                <c:pt idx="52902">
                  <c:v>2.5</c:v>
                </c:pt>
                <c:pt idx="52903">
                  <c:v>2.5</c:v>
                </c:pt>
                <c:pt idx="52904">
                  <c:v>2.5099999999999998</c:v>
                </c:pt>
                <c:pt idx="52905">
                  <c:v>2.52</c:v>
                </c:pt>
                <c:pt idx="52906">
                  <c:v>2.52</c:v>
                </c:pt>
                <c:pt idx="52907">
                  <c:v>2.52</c:v>
                </c:pt>
                <c:pt idx="52908">
                  <c:v>2.52</c:v>
                </c:pt>
                <c:pt idx="52909">
                  <c:v>2.52</c:v>
                </c:pt>
                <c:pt idx="52910">
                  <c:v>2.52</c:v>
                </c:pt>
                <c:pt idx="52911">
                  <c:v>2.52</c:v>
                </c:pt>
                <c:pt idx="52912">
                  <c:v>2.52</c:v>
                </c:pt>
                <c:pt idx="52913">
                  <c:v>2.52</c:v>
                </c:pt>
                <c:pt idx="52914">
                  <c:v>2.5299999999999998</c:v>
                </c:pt>
                <c:pt idx="52915">
                  <c:v>2.5299999999999998</c:v>
                </c:pt>
                <c:pt idx="52916">
                  <c:v>2.5299999999999998</c:v>
                </c:pt>
                <c:pt idx="52917">
                  <c:v>2.54</c:v>
                </c:pt>
                <c:pt idx="52918">
                  <c:v>2.54</c:v>
                </c:pt>
                <c:pt idx="52919">
                  <c:v>2.54</c:v>
                </c:pt>
                <c:pt idx="52920">
                  <c:v>2.5499999999999998</c:v>
                </c:pt>
                <c:pt idx="52921">
                  <c:v>2.5499999999999998</c:v>
                </c:pt>
                <c:pt idx="52922">
                  <c:v>2.5499999999999998</c:v>
                </c:pt>
                <c:pt idx="52923">
                  <c:v>2.5499999999999998</c:v>
                </c:pt>
                <c:pt idx="52924">
                  <c:v>2.5499999999999998</c:v>
                </c:pt>
                <c:pt idx="52925">
                  <c:v>2.5499999999999998</c:v>
                </c:pt>
                <c:pt idx="52926">
                  <c:v>2.5499999999999998</c:v>
                </c:pt>
                <c:pt idx="52927">
                  <c:v>2.5499999999999998</c:v>
                </c:pt>
                <c:pt idx="52928">
                  <c:v>2.5499999999999998</c:v>
                </c:pt>
                <c:pt idx="52929">
                  <c:v>2.5499999999999998</c:v>
                </c:pt>
                <c:pt idx="52930">
                  <c:v>2.5499999999999998</c:v>
                </c:pt>
                <c:pt idx="52931">
                  <c:v>2.5499999999999998</c:v>
                </c:pt>
                <c:pt idx="52932">
                  <c:v>2.5499999999999998</c:v>
                </c:pt>
                <c:pt idx="52933">
                  <c:v>2.5499999999999998</c:v>
                </c:pt>
                <c:pt idx="52934">
                  <c:v>2.5499999999999998</c:v>
                </c:pt>
                <c:pt idx="52935">
                  <c:v>2.5499999999999998</c:v>
                </c:pt>
                <c:pt idx="52936">
                  <c:v>2.5499999999999998</c:v>
                </c:pt>
                <c:pt idx="52937">
                  <c:v>2.5499999999999998</c:v>
                </c:pt>
                <c:pt idx="52938">
                  <c:v>2.5499999999999998</c:v>
                </c:pt>
                <c:pt idx="52939">
                  <c:v>2.5499999999999998</c:v>
                </c:pt>
                <c:pt idx="52940">
                  <c:v>2.5499999999999998</c:v>
                </c:pt>
                <c:pt idx="52941">
                  <c:v>2.5499999999999998</c:v>
                </c:pt>
                <c:pt idx="52942">
                  <c:v>2.5499999999999998</c:v>
                </c:pt>
                <c:pt idx="52943">
                  <c:v>2.5499999999999998</c:v>
                </c:pt>
                <c:pt idx="52944">
                  <c:v>2.54</c:v>
                </c:pt>
                <c:pt idx="52945">
                  <c:v>2.54</c:v>
                </c:pt>
                <c:pt idx="52946">
                  <c:v>2.54</c:v>
                </c:pt>
                <c:pt idx="52947">
                  <c:v>2.54</c:v>
                </c:pt>
                <c:pt idx="52948">
                  <c:v>2.54</c:v>
                </c:pt>
                <c:pt idx="52949">
                  <c:v>2.54</c:v>
                </c:pt>
                <c:pt idx="52950">
                  <c:v>2.54</c:v>
                </c:pt>
                <c:pt idx="52951">
                  <c:v>2.54</c:v>
                </c:pt>
                <c:pt idx="52952">
                  <c:v>2.5299999999999998</c:v>
                </c:pt>
                <c:pt idx="52953">
                  <c:v>2.5299999999999998</c:v>
                </c:pt>
                <c:pt idx="52954">
                  <c:v>2.5299999999999998</c:v>
                </c:pt>
                <c:pt idx="52955">
                  <c:v>2.54</c:v>
                </c:pt>
                <c:pt idx="52956">
                  <c:v>2.5299999999999998</c:v>
                </c:pt>
                <c:pt idx="52957">
                  <c:v>2.5299999999999998</c:v>
                </c:pt>
                <c:pt idx="52958">
                  <c:v>2.5299999999999998</c:v>
                </c:pt>
                <c:pt idx="52959">
                  <c:v>2.5299999999999998</c:v>
                </c:pt>
                <c:pt idx="52960">
                  <c:v>2.5299999999999998</c:v>
                </c:pt>
                <c:pt idx="52961">
                  <c:v>2.5299999999999998</c:v>
                </c:pt>
                <c:pt idx="52962">
                  <c:v>2.5299999999999998</c:v>
                </c:pt>
                <c:pt idx="52963">
                  <c:v>2.5299999999999998</c:v>
                </c:pt>
                <c:pt idx="52964">
                  <c:v>2.5299999999999998</c:v>
                </c:pt>
                <c:pt idx="52965">
                  <c:v>2.5299999999999998</c:v>
                </c:pt>
                <c:pt idx="52966">
                  <c:v>2.5299999999999998</c:v>
                </c:pt>
                <c:pt idx="52967">
                  <c:v>2.5299999999999998</c:v>
                </c:pt>
                <c:pt idx="52968">
                  <c:v>2.5299999999999998</c:v>
                </c:pt>
                <c:pt idx="52969">
                  <c:v>2.5299999999999998</c:v>
                </c:pt>
                <c:pt idx="52970">
                  <c:v>2.5299999999999998</c:v>
                </c:pt>
                <c:pt idx="52971">
                  <c:v>2.5299999999999998</c:v>
                </c:pt>
                <c:pt idx="52972">
                  <c:v>2.5299999999999998</c:v>
                </c:pt>
                <c:pt idx="52973">
                  <c:v>2.52</c:v>
                </c:pt>
                <c:pt idx="52974">
                  <c:v>2.52</c:v>
                </c:pt>
                <c:pt idx="52975">
                  <c:v>2.52</c:v>
                </c:pt>
                <c:pt idx="52976">
                  <c:v>2.52</c:v>
                </c:pt>
                <c:pt idx="52977">
                  <c:v>2.52</c:v>
                </c:pt>
                <c:pt idx="52978">
                  <c:v>2.52</c:v>
                </c:pt>
                <c:pt idx="52979">
                  <c:v>2.52</c:v>
                </c:pt>
                <c:pt idx="52980">
                  <c:v>2.52</c:v>
                </c:pt>
                <c:pt idx="52981">
                  <c:v>2.52</c:v>
                </c:pt>
                <c:pt idx="52982">
                  <c:v>2.52</c:v>
                </c:pt>
                <c:pt idx="52983">
                  <c:v>2.52</c:v>
                </c:pt>
                <c:pt idx="52984">
                  <c:v>2.52</c:v>
                </c:pt>
                <c:pt idx="52985">
                  <c:v>2.52</c:v>
                </c:pt>
                <c:pt idx="52986">
                  <c:v>2.52</c:v>
                </c:pt>
                <c:pt idx="52987">
                  <c:v>2.52</c:v>
                </c:pt>
                <c:pt idx="52988">
                  <c:v>2.52</c:v>
                </c:pt>
                <c:pt idx="52989">
                  <c:v>2.5099999999999998</c:v>
                </c:pt>
                <c:pt idx="52990">
                  <c:v>2.5099999999999998</c:v>
                </c:pt>
                <c:pt idx="52991">
                  <c:v>2.52</c:v>
                </c:pt>
                <c:pt idx="52992">
                  <c:v>2.52</c:v>
                </c:pt>
                <c:pt idx="52993">
                  <c:v>2.52</c:v>
                </c:pt>
                <c:pt idx="52994">
                  <c:v>2.52</c:v>
                </c:pt>
                <c:pt idx="52995">
                  <c:v>2.52</c:v>
                </c:pt>
                <c:pt idx="52996">
                  <c:v>2.52</c:v>
                </c:pt>
                <c:pt idx="52997">
                  <c:v>2.5099999999999998</c:v>
                </c:pt>
                <c:pt idx="52998">
                  <c:v>2.52</c:v>
                </c:pt>
                <c:pt idx="52999">
                  <c:v>2.52</c:v>
                </c:pt>
                <c:pt idx="53000">
                  <c:v>2.5099999999999998</c:v>
                </c:pt>
                <c:pt idx="53001">
                  <c:v>2.5099999999999998</c:v>
                </c:pt>
                <c:pt idx="53002">
                  <c:v>2.5099999999999998</c:v>
                </c:pt>
                <c:pt idx="53003">
                  <c:v>2.5099999999999998</c:v>
                </c:pt>
                <c:pt idx="53004">
                  <c:v>2.5099999999999998</c:v>
                </c:pt>
                <c:pt idx="53005">
                  <c:v>2.5099999999999998</c:v>
                </c:pt>
                <c:pt idx="53006">
                  <c:v>2.52</c:v>
                </c:pt>
                <c:pt idx="53007">
                  <c:v>2.52</c:v>
                </c:pt>
                <c:pt idx="53008">
                  <c:v>2.52</c:v>
                </c:pt>
                <c:pt idx="53009">
                  <c:v>2.52</c:v>
                </c:pt>
                <c:pt idx="53010">
                  <c:v>2.52</c:v>
                </c:pt>
                <c:pt idx="53011">
                  <c:v>2.52</c:v>
                </c:pt>
                <c:pt idx="53012">
                  <c:v>2.52</c:v>
                </c:pt>
                <c:pt idx="53013">
                  <c:v>2.5299999999999998</c:v>
                </c:pt>
                <c:pt idx="53014">
                  <c:v>2.5299999999999998</c:v>
                </c:pt>
                <c:pt idx="53015">
                  <c:v>2.52</c:v>
                </c:pt>
                <c:pt idx="53016">
                  <c:v>2.5299999999999998</c:v>
                </c:pt>
                <c:pt idx="53017">
                  <c:v>2.5299999999999998</c:v>
                </c:pt>
                <c:pt idx="53018">
                  <c:v>2.54</c:v>
                </c:pt>
                <c:pt idx="53019">
                  <c:v>2.5299999999999998</c:v>
                </c:pt>
                <c:pt idx="53020">
                  <c:v>2.5299999999999998</c:v>
                </c:pt>
                <c:pt idx="53021">
                  <c:v>2.5299999999999998</c:v>
                </c:pt>
                <c:pt idx="53022">
                  <c:v>2.5299999999999998</c:v>
                </c:pt>
                <c:pt idx="53023">
                  <c:v>2.5299999999999998</c:v>
                </c:pt>
                <c:pt idx="53024">
                  <c:v>2.5299999999999998</c:v>
                </c:pt>
                <c:pt idx="53025">
                  <c:v>2.5299999999999998</c:v>
                </c:pt>
                <c:pt idx="53026">
                  <c:v>2.52</c:v>
                </c:pt>
                <c:pt idx="53027">
                  <c:v>2.52</c:v>
                </c:pt>
                <c:pt idx="53028">
                  <c:v>2.52</c:v>
                </c:pt>
                <c:pt idx="53029">
                  <c:v>2.52</c:v>
                </c:pt>
                <c:pt idx="53030">
                  <c:v>2.52</c:v>
                </c:pt>
                <c:pt idx="53031">
                  <c:v>2.52</c:v>
                </c:pt>
                <c:pt idx="53032">
                  <c:v>2.52</c:v>
                </c:pt>
                <c:pt idx="53033">
                  <c:v>2.52</c:v>
                </c:pt>
                <c:pt idx="53034">
                  <c:v>2.52</c:v>
                </c:pt>
                <c:pt idx="53035">
                  <c:v>2.52</c:v>
                </c:pt>
                <c:pt idx="53036">
                  <c:v>2.52</c:v>
                </c:pt>
                <c:pt idx="53037">
                  <c:v>2.52</c:v>
                </c:pt>
                <c:pt idx="53038">
                  <c:v>2.5299999999999998</c:v>
                </c:pt>
                <c:pt idx="53039">
                  <c:v>2.5299999999999998</c:v>
                </c:pt>
                <c:pt idx="53040">
                  <c:v>2.5299999999999998</c:v>
                </c:pt>
                <c:pt idx="53041">
                  <c:v>2.5299999999999998</c:v>
                </c:pt>
                <c:pt idx="53042">
                  <c:v>2.5299999999999998</c:v>
                </c:pt>
                <c:pt idx="53043">
                  <c:v>2.5299999999999998</c:v>
                </c:pt>
                <c:pt idx="53044">
                  <c:v>2.5299999999999998</c:v>
                </c:pt>
                <c:pt idx="53045">
                  <c:v>2.52</c:v>
                </c:pt>
                <c:pt idx="53046">
                  <c:v>2.52</c:v>
                </c:pt>
                <c:pt idx="53047">
                  <c:v>2.52</c:v>
                </c:pt>
                <c:pt idx="53048">
                  <c:v>2.52</c:v>
                </c:pt>
                <c:pt idx="53049">
                  <c:v>2.52</c:v>
                </c:pt>
                <c:pt idx="53050">
                  <c:v>2.52</c:v>
                </c:pt>
                <c:pt idx="53051">
                  <c:v>2.52</c:v>
                </c:pt>
                <c:pt idx="53052">
                  <c:v>2.52</c:v>
                </c:pt>
                <c:pt idx="53053">
                  <c:v>2.52</c:v>
                </c:pt>
                <c:pt idx="53054">
                  <c:v>2.52</c:v>
                </c:pt>
                <c:pt idx="53055">
                  <c:v>2.52</c:v>
                </c:pt>
                <c:pt idx="53056">
                  <c:v>2.52</c:v>
                </c:pt>
                <c:pt idx="53057">
                  <c:v>2.52</c:v>
                </c:pt>
                <c:pt idx="53058">
                  <c:v>2.52</c:v>
                </c:pt>
                <c:pt idx="53059">
                  <c:v>2.52</c:v>
                </c:pt>
                <c:pt idx="53060">
                  <c:v>2.52</c:v>
                </c:pt>
                <c:pt idx="53061">
                  <c:v>2.52</c:v>
                </c:pt>
                <c:pt idx="53062">
                  <c:v>2.52</c:v>
                </c:pt>
                <c:pt idx="53063">
                  <c:v>2.52</c:v>
                </c:pt>
                <c:pt idx="53064">
                  <c:v>2.5099999999999998</c:v>
                </c:pt>
                <c:pt idx="53065">
                  <c:v>2.5099999999999998</c:v>
                </c:pt>
                <c:pt idx="53066">
                  <c:v>2.5099999999999998</c:v>
                </c:pt>
                <c:pt idx="53067">
                  <c:v>2.5099999999999998</c:v>
                </c:pt>
                <c:pt idx="53068">
                  <c:v>2.5099999999999998</c:v>
                </c:pt>
                <c:pt idx="53069">
                  <c:v>2.5</c:v>
                </c:pt>
                <c:pt idx="53070">
                  <c:v>2.5</c:v>
                </c:pt>
                <c:pt idx="53071">
                  <c:v>2.5</c:v>
                </c:pt>
                <c:pt idx="53072">
                  <c:v>2.5</c:v>
                </c:pt>
                <c:pt idx="53073">
                  <c:v>2.5</c:v>
                </c:pt>
                <c:pt idx="53074">
                  <c:v>2.5</c:v>
                </c:pt>
                <c:pt idx="53075">
                  <c:v>2.5</c:v>
                </c:pt>
                <c:pt idx="53076">
                  <c:v>2.5</c:v>
                </c:pt>
                <c:pt idx="53077">
                  <c:v>2.5</c:v>
                </c:pt>
                <c:pt idx="53078">
                  <c:v>2.5</c:v>
                </c:pt>
                <c:pt idx="53079">
                  <c:v>2.5</c:v>
                </c:pt>
                <c:pt idx="53080">
                  <c:v>2.5</c:v>
                </c:pt>
                <c:pt idx="53081">
                  <c:v>2.5</c:v>
                </c:pt>
                <c:pt idx="53082">
                  <c:v>2.5</c:v>
                </c:pt>
                <c:pt idx="53083">
                  <c:v>2.5</c:v>
                </c:pt>
                <c:pt idx="53084">
                  <c:v>2.4900000000000002</c:v>
                </c:pt>
                <c:pt idx="53085">
                  <c:v>2.4900000000000002</c:v>
                </c:pt>
                <c:pt idx="53086">
                  <c:v>2.4900000000000002</c:v>
                </c:pt>
                <c:pt idx="53087">
                  <c:v>2.4900000000000002</c:v>
                </c:pt>
                <c:pt idx="53088">
                  <c:v>2.48</c:v>
                </c:pt>
                <c:pt idx="53089">
                  <c:v>2.48</c:v>
                </c:pt>
                <c:pt idx="53090">
                  <c:v>2.48</c:v>
                </c:pt>
                <c:pt idx="53091">
                  <c:v>2.48</c:v>
                </c:pt>
                <c:pt idx="53092">
                  <c:v>2.48</c:v>
                </c:pt>
                <c:pt idx="53093">
                  <c:v>2.4700000000000002</c:v>
                </c:pt>
                <c:pt idx="53094">
                  <c:v>2.4700000000000002</c:v>
                </c:pt>
                <c:pt idx="53095">
                  <c:v>2.4700000000000002</c:v>
                </c:pt>
                <c:pt idx="53096">
                  <c:v>2.4700000000000002</c:v>
                </c:pt>
                <c:pt idx="53097">
                  <c:v>2.46</c:v>
                </c:pt>
                <c:pt idx="53098">
                  <c:v>2.46</c:v>
                </c:pt>
                <c:pt idx="53099">
                  <c:v>2.46</c:v>
                </c:pt>
                <c:pt idx="53100">
                  <c:v>2.46</c:v>
                </c:pt>
                <c:pt idx="53101">
                  <c:v>2.4500000000000002</c:v>
                </c:pt>
                <c:pt idx="53102">
                  <c:v>2.4500000000000002</c:v>
                </c:pt>
                <c:pt idx="53103">
                  <c:v>2.4500000000000002</c:v>
                </c:pt>
                <c:pt idx="53104">
                  <c:v>2.4500000000000002</c:v>
                </c:pt>
                <c:pt idx="53105">
                  <c:v>2.44</c:v>
                </c:pt>
                <c:pt idx="53106">
                  <c:v>2.44</c:v>
                </c:pt>
                <c:pt idx="53107">
                  <c:v>2.44</c:v>
                </c:pt>
                <c:pt idx="53108">
                  <c:v>2.44</c:v>
                </c:pt>
                <c:pt idx="53109">
                  <c:v>2.44</c:v>
                </c:pt>
                <c:pt idx="53110">
                  <c:v>2.44</c:v>
                </c:pt>
                <c:pt idx="53111">
                  <c:v>2.4300000000000002</c:v>
                </c:pt>
                <c:pt idx="53112">
                  <c:v>2.4300000000000002</c:v>
                </c:pt>
                <c:pt idx="53113">
                  <c:v>2.42</c:v>
                </c:pt>
                <c:pt idx="53114">
                  <c:v>2.42</c:v>
                </c:pt>
                <c:pt idx="53115">
                  <c:v>2.42</c:v>
                </c:pt>
                <c:pt idx="53116">
                  <c:v>2.42</c:v>
                </c:pt>
                <c:pt idx="53117">
                  <c:v>2.42</c:v>
                </c:pt>
                <c:pt idx="53118">
                  <c:v>2.41</c:v>
                </c:pt>
                <c:pt idx="53119">
                  <c:v>2.41</c:v>
                </c:pt>
                <c:pt idx="53120">
                  <c:v>2.41</c:v>
                </c:pt>
                <c:pt idx="53121">
                  <c:v>2.4</c:v>
                </c:pt>
                <c:pt idx="53122">
                  <c:v>2.4</c:v>
                </c:pt>
                <c:pt idx="53123">
                  <c:v>2.4</c:v>
                </c:pt>
                <c:pt idx="53124">
                  <c:v>2.4</c:v>
                </c:pt>
                <c:pt idx="53125">
                  <c:v>2.4</c:v>
                </c:pt>
                <c:pt idx="53126">
                  <c:v>2.4</c:v>
                </c:pt>
                <c:pt idx="53127">
                  <c:v>2.4</c:v>
                </c:pt>
                <c:pt idx="53128">
                  <c:v>2.4</c:v>
                </c:pt>
                <c:pt idx="53129">
                  <c:v>2.39</c:v>
                </c:pt>
                <c:pt idx="53130">
                  <c:v>2.4</c:v>
                </c:pt>
                <c:pt idx="53131">
                  <c:v>2.4</c:v>
                </c:pt>
                <c:pt idx="53132">
                  <c:v>2.4</c:v>
                </c:pt>
                <c:pt idx="53133">
                  <c:v>2.39</c:v>
                </c:pt>
                <c:pt idx="53134">
                  <c:v>2.4</c:v>
                </c:pt>
                <c:pt idx="53135">
                  <c:v>2.39</c:v>
                </c:pt>
                <c:pt idx="53136">
                  <c:v>2.39</c:v>
                </c:pt>
                <c:pt idx="53137">
                  <c:v>2.4</c:v>
                </c:pt>
                <c:pt idx="53138">
                  <c:v>2.4</c:v>
                </c:pt>
                <c:pt idx="53139">
                  <c:v>2.39</c:v>
                </c:pt>
                <c:pt idx="53140">
                  <c:v>2.39</c:v>
                </c:pt>
                <c:pt idx="53141">
                  <c:v>2.39</c:v>
                </c:pt>
                <c:pt idx="53142">
                  <c:v>2.39</c:v>
                </c:pt>
                <c:pt idx="53143">
                  <c:v>2.4</c:v>
                </c:pt>
                <c:pt idx="53144">
                  <c:v>2.4</c:v>
                </c:pt>
                <c:pt idx="53145">
                  <c:v>2.4</c:v>
                </c:pt>
                <c:pt idx="53146">
                  <c:v>2.4</c:v>
                </c:pt>
                <c:pt idx="53147">
                  <c:v>2.4</c:v>
                </c:pt>
                <c:pt idx="53148">
                  <c:v>2.4</c:v>
                </c:pt>
                <c:pt idx="53149">
                  <c:v>2.4</c:v>
                </c:pt>
                <c:pt idx="53150">
                  <c:v>2.4</c:v>
                </c:pt>
                <c:pt idx="53151">
                  <c:v>2.4</c:v>
                </c:pt>
                <c:pt idx="53152">
                  <c:v>2.4</c:v>
                </c:pt>
                <c:pt idx="53153">
                  <c:v>2.42</c:v>
                </c:pt>
                <c:pt idx="53154">
                  <c:v>2.4300000000000002</c:v>
                </c:pt>
                <c:pt idx="53155">
                  <c:v>2.4300000000000002</c:v>
                </c:pt>
                <c:pt idx="53156">
                  <c:v>2.44</c:v>
                </c:pt>
                <c:pt idx="53157">
                  <c:v>2.44</c:v>
                </c:pt>
                <c:pt idx="53158">
                  <c:v>2.44</c:v>
                </c:pt>
                <c:pt idx="53159">
                  <c:v>2.44</c:v>
                </c:pt>
                <c:pt idx="53160">
                  <c:v>2.44</c:v>
                </c:pt>
                <c:pt idx="53161">
                  <c:v>2.4500000000000002</c:v>
                </c:pt>
                <c:pt idx="53162">
                  <c:v>2.4500000000000002</c:v>
                </c:pt>
                <c:pt idx="53163">
                  <c:v>2.4500000000000002</c:v>
                </c:pt>
                <c:pt idx="53164">
                  <c:v>2.4500000000000002</c:v>
                </c:pt>
                <c:pt idx="53165">
                  <c:v>2.4500000000000002</c:v>
                </c:pt>
                <c:pt idx="53166">
                  <c:v>2.4500000000000002</c:v>
                </c:pt>
                <c:pt idx="53167">
                  <c:v>2.46</c:v>
                </c:pt>
                <c:pt idx="53168">
                  <c:v>2.4500000000000002</c:v>
                </c:pt>
                <c:pt idx="53169">
                  <c:v>2.46</c:v>
                </c:pt>
                <c:pt idx="53170">
                  <c:v>2.46</c:v>
                </c:pt>
                <c:pt idx="53171">
                  <c:v>2.46</c:v>
                </c:pt>
                <c:pt idx="53172">
                  <c:v>2.46</c:v>
                </c:pt>
                <c:pt idx="53173">
                  <c:v>2.46</c:v>
                </c:pt>
                <c:pt idx="53174">
                  <c:v>2.46</c:v>
                </c:pt>
                <c:pt idx="53175">
                  <c:v>2.4700000000000002</c:v>
                </c:pt>
                <c:pt idx="53176">
                  <c:v>2.4700000000000002</c:v>
                </c:pt>
                <c:pt idx="53177">
                  <c:v>2.4700000000000002</c:v>
                </c:pt>
                <c:pt idx="53178">
                  <c:v>2.48</c:v>
                </c:pt>
                <c:pt idx="53179">
                  <c:v>2.4900000000000002</c:v>
                </c:pt>
                <c:pt idx="53180">
                  <c:v>2.4900000000000002</c:v>
                </c:pt>
                <c:pt idx="53181">
                  <c:v>2.4900000000000002</c:v>
                </c:pt>
                <c:pt idx="53182">
                  <c:v>2.4900000000000002</c:v>
                </c:pt>
                <c:pt idx="53183">
                  <c:v>2.4900000000000002</c:v>
                </c:pt>
                <c:pt idx="53184">
                  <c:v>2.5</c:v>
                </c:pt>
                <c:pt idx="53185">
                  <c:v>2.5</c:v>
                </c:pt>
                <c:pt idx="53186">
                  <c:v>2.5</c:v>
                </c:pt>
                <c:pt idx="53187">
                  <c:v>2.5</c:v>
                </c:pt>
                <c:pt idx="53188">
                  <c:v>2.5</c:v>
                </c:pt>
                <c:pt idx="53189">
                  <c:v>2.5</c:v>
                </c:pt>
                <c:pt idx="53190">
                  <c:v>2.5099999999999998</c:v>
                </c:pt>
                <c:pt idx="53191">
                  <c:v>2.5099999999999998</c:v>
                </c:pt>
                <c:pt idx="53192">
                  <c:v>2.5099999999999998</c:v>
                </c:pt>
                <c:pt idx="53193">
                  <c:v>2.52</c:v>
                </c:pt>
                <c:pt idx="53194">
                  <c:v>2.52</c:v>
                </c:pt>
                <c:pt idx="53195">
                  <c:v>2.52</c:v>
                </c:pt>
                <c:pt idx="53196">
                  <c:v>2.52</c:v>
                </c:pt>
                <c:pt idx="53197">
                  <c:v>2.52</c:v>
                </c:pt>
                <c:pt idx="53198">
                  <c:v>2.52</c:v>
                </c:pt>
                <c:pt idx="53199">
                  <c:v>2.5299999999999998</c:v>
                </c:pt>
                <c:pt idx="53200">
                  <c:v>2.5299999999999998</c:v>
                </c:pt>
                <c:pt idx="53201">
                  <c:v>2.54</c:v>
                </c:pt>
                <c:pt idx="53202">
                  <c:v>2.54</c:v>
                </c:pt>
                <c:pt idx="53203">
                  <c:v>2.54</c:v>
                </c:pt>
                <c:pt idx="53204">
                  <c:v>2.54</c:v>
                </c:pt>
                <c:pt idx="53205">
                  <c:v>2.5499999999999998</c:v>
                </c:pt>
                <c:pt idx="53206">
                  <c:v>2.5499999999999998</c:v>
                </c:pt>
                <c:pt idx="53207">
                  <c:v>2.5499999999999998</c:v>
                </c:pt>
                <c:pt idx="53208">
                  <c:v>2.5499999999999998</c:v>
                </c:pt>
                <c:pt idx="53209">
                  <c:v>2.5499999999999998</c:v>
                </c:pt>
                <c:pt idx="53210">
                  <c:v>2.5499999999999998</c:v>
                </c:pt>
                <c:pt idx="53211">
                  <c:v>2.5499999999999998</c:v>
                </c:pt>
                <c:pt idx="53212">
                  <c:v>2.5499999999999998</c:v>
                </c:pt>
                <c:pt idx="53213">
                  <c:v>2.5499999999999998</c:v>
                </c:pt>
                <c:pt idx="53214">
                  <c:v>2.5499999999999998</c:v>
                </c:pt>
                <c:pt idx="53215">
                  <c:v>2.5499999999999998</c:v>
                </c:pt>
                <c:pt idx="53216">
                  <c:v>2.5499999999999998</c:v>
                </c:pt>
                <c:pt idx="53217">
                  <c:v>2.5499999999999998</c:v>
                </c:pt>
                <c:pt idx="53218">
                  <c:v>2.5499999999999998</c:v>
                </c:pt>
                <c:pt idx="53219">
                  <c:v>2.56</c:v>
                </c:pt>
                <c:pt idx="53220">
                  <c:v>2.56</c:v>
                </c:pt>
                <c:pt idx="53221">
                  <c:v>2.57</c:v>
                </c:pt>
                <c:pt idx="53222">
                  <c:v>2.56</c:v>
                </c:pt>
                <c:pt idx="53223">
                  <c:v>2.57</c:v>
                </c:pt>
                <c:pt idx="53224">
                  <c:v>2.57</c:v>
                </c:pt>
                <c:pt idx="53225">
                  <c:v>2.57</c:v>
                </c:pt>
                <c:pt idx="53226">
                  <c:v>2.57</c:v>
                </c:pt>
                <c:pt idx="53227">
                  <c:v>2.57</c:v>
                </c:pt>
                <c:pt idx="53228">
                  <c:v>2.57</c:v>
                </c:pt>
                <c:pt idx="53229">
                  <c:v>2.58</c:v>
                </c:pt>
                <c:pt idx="53230">
                  <c:v>2.58</c:v>
                </c:pt>
                <c:pt idx="53231">
                  <c:v>2.59</c:v>
                </c:pt>
                <c:pt idx="53232">
                  <c:v>2.59</c:v>
                </c:pt>
                <c:pt idx="53233">
                  <c:v>2.59</c:v>
                </c:pt>
                <c:pt idx="53234">
                  <c:v>2.59</c:v>
                </c:pt>
                <c:pt idx="53235">
                  <c:v>2.6</c:v>
                </c:pt>
                <c:pt idx="53236">
                  <c:v>2.6</c:v>
                </c:pt>
                <c:pt idx="53237">
                  <c:v>2.6</c:v>
                </c:pt>
                <c:pt idx="53238">
                  <c:v>2.61</c:v>
                </c:pt>
                <c:pt idx="53239">
                  <c:v>2.61</c:v>
                </c:pt>
                <c:pt idx="53240">
                  <c:v>2.61</c:v>
                </c:pt>
                <c:pt idx="53241">
                  <c:v>2.61</c:v>
                </c:pt>
                <c:pt idx="53242">
                  <c:v>2.61</c:v>
                </c:pt>
                <c:pt idx="53243">
                  <c:v>2.61</c:v>
                </c:pt>
                <c:pt idx="53244">
                  <c:v>2.62</c:v>
                </c:pt>
                <c:pt idx="53245">
                  <c:v>2.63</c:v>
                </c:pt>
                <c:pt idx="53246">
                  <c:v>2.63</c:v>
                </c:pt>
                <c:pt idx="53247">
                  <c:v>2.64</c:v>
                </c:pt>
                <c:pt idx="53248">
                  <c:v>2.64</c:v>
                </c:pt>
                <c:pt idx="53249">
                  <c:v>2.65</c:v>
                </c:pt>
                <c:pt idx="53250">
                  <c:v>2.65</c:v>
                </c:pt>
                <c:pt idx="53251">
                  <c:v>2.66</c:v>
                </c:pt>
                <c:pt idx="53252">
                  <c:v>2.66</c:v>
                </c:pt>
                <c:pt idx="53253">
                  <c:v>2.67</c:v>
                </c:pt>
                <c:pt idx="53254">
                  <c:v>2.67</c:v>
                </c:pt>
                <c:pt idx="53255">
                  <c:v>2.68</c:v>
                </c:pt>
                <c:pt idx="53256">
                  <c:v>2.68</c:v>
                </c:pt>
                <c:pt idx="53257">
                  <c:v>2.68</c:v>
                </c:pt>
                <c:pt idx="53258">
                  <c:v>2.69</c:v>
                </c:pt>
                <c:pt idx="53259">
                  <c:v>2.69</c:v>
                </c:pt>
                <c:pt idx="53260">
                  <c:v>2.7</c:v>
                </c:pt>
                <c:pt idx="53261">
                  <c:v>2.7</c:v>
                </c:pt>
                <c:pt idx="53262">
                  <c:v>2.71</c:v>
                </c:pt>
                <c:pt idx="53263">
                  <c:v>2.71</c:v>
                </c:pt>
                <c:pt idx="53264">
                  <c:v>2.72</c:v>
                </c:pt>
                <c:pt idx="53265">
                  <c:v>2.72</c:v>
                </c:pt>
                <c:pt idx="53266">
                  <c:v>2.73</c:v>
                </c:pt>
                <c:pt idx="53267">
                  <c:v>2.73</c:v>
                </c:pt>
                <c:pt idx="53268">
                  <c:v>2.74</c:v>
                </c:pt>
                <c:pt idx="53269">
                  <c:v>2.74</c:v>
                </c:pt>
                <c:pt idx="53270">
                  <c:v>2.75</c:v>
                </c:pt>
                <c:pt idx="53271">
                  <c:v>2.75</c:v>
                </c:pt>
                <c:pt idx="53272">
                  <c:v>2.75</c:v>
                </c:pt>
                <c:pt idx="53273">
                  <c:v>2.76</c:v>
                </c:pt>
                <c:pt idx="53274">
                  <c:v>2.77</c:v>
                </c:pt>
                <c:pt idx="53275">
                  <c:v>2.77</c:v>
                </c:pt>
                <c:pt idx="53276">
                  <c:v>2.78</c:v>
                </c:pt>
                <c:pt idx="53277">
                  <c:v>2.78</c:v>
                </c:pt>
                <c:pt idx="53278">
                  <c:v>2.79</c:v>
                </c:pt>
                <c:pt idx="53279">
                  <c:v>2.8</c:v>
                </c:pt>
                <c:pt idx="53280">
                  <c:v>2.8</c:v>
                </c:pt>
                <c:pt idx="53281">
                  <c:v>2.81</c:v>
                </c:pt>
                <c:pt idx="53282">
                  <c:v>2.81</c:v>
                </c:pt>
                <c:pt idx="53283">
                  <c:v>2.82</c:v>
                </c:pt>
                <c:pt idx="53284">
                  <c:v>2.82</c:v>
                </c:pt>
                <c:pt idx="53285">
                  <c:v>2.83</c:v>
                </c:pt>
                <c:pt idx="53286">
                  <c:v>2.84</c:v>
                </c:pt>
                <c:pt idx="53287">
                  <c:v>2.84</c:v>
                </c:pt>
                <c:pt idx="53288">
                  <c:v>2.84</c:v>
                </c:pt>
                <c:pt idx="53289">
                  <c:v>2.85</c:v>
                </c:pt>
                <c:pt idx="53290">
                  <c:v>2.86</c:v>
                </c:pt>
                <c:pt idx="53291">
                  <c:v>2.86</c:v>
                </c:pt>
                <c:pt idx="53292">
                  <c:v>2.87</c:v>
                </c:pt>
                <c:pt idx="53293">
                  <c:v>2.88</c:v>
                </c:pt>
                <c:pt idx="53294">
                  <c:v>2.89</c:v>
                </c:pt>
                <c:pt idx="53295">
                  <c:v>2.89</c:v>
                </c:pt>
                <c:pt idx="53296">
                  <c:v>2.9</c:v>
                </c:pt>
                <c:pt idx="53297">
                  <c:v>2.91</c:v>
                </c:pt>
                <c:pt idx="53298">
                  <c:v>2.91</c:v>
                </c:pt>
                <c:pt idx="53299">
                  <c:v>2.92</c:v>
                </c:pt>
                <c:pt idx="53300">
                  <c:v>2.92</c:v>
                </c:pt>
                <c:pt idx="53301">
                  <c:v>2.93</c:v>
                </c:pt>
                <c:pt idx="53302">
                  <c:v>2.94</c:v>
                </c:pt>
                <c:pt idx="53303">
                  <c:v>2.94</c:v>
                </c:pt>
                <c:pt idx="53304">
                  <c:v>2.94</c:v>
                </c:pt>
                <c:pt idx="53305">
                  <c:v>2.95</c:v>
                </c:pt>
                <c:pt idx="53306">
                  <c:v>2.95</c:v>
                </c:pt>
                <c:pt idx="53307">
                  <c:v>2.96</c:v>
                </c:pt>
                <c:pt idx="53308">
                  <c:v>2.96</c:v>
                </c:pt>
                <c:pt idx="53309">
                  <c:v>2.96</c:v>
                </c:pt>
                <c:pt idx="53310">
                  <c:v>2.97</c:v>
                </c:pt>
                <c:pt idx="53311">
                  <c:v>2.97</c:v>
                </c:pt>
                <c:pt idx="53312">
                  <c:v>2.98</c:v>
                </c:pt>
                <c:pt idx="53313">
                  <c:v>2.98</c:v>
                </c:pt>
                <c:pt idx="53314">
                  <c:v>2.99</c:v>
                </c:pt>
                <c:pt idx="53315">
                  <c:v>2.99</c:v>
                </c:pt>
                <c:pt idx="53316">
                  <c:v>3</c:v>
                </c:pt>
                <c:pt idx="53317">
                  <c:v>3</c:v>
                </c:pt>
                <c:pt idx="53318">
                  <c:v>3.01</c:v>
                </c:pt>
                <c:pt idx="53319">
                  <c:v>3.02</c:v>
                </c:pt>
                <c:pt idx="53320">
                  <c:v>3.02</c:v>
                </c:pt>
                <c:pt idx="53321">
                  <c:v>3.02</c:v>
                </c:pt>
                <c:pt idx="53322">
                  <c:v>3.03</c:v>
                </c:pt>
                <c:pt idx="53323">
                  <c:v>3.03</c:v>
                </c:pt>
                <c:pt idx="53324">
                  <c:v>3.04</c:v>
                </c:pt>
                <c:pt idx="53325">
                  <c:v>3.04</c:v>
                </c:pt>
                <c:pt idx="53326">
                  <c:v>3.04</c:v>
                </c:pt>
                <c:pt idx="53327">
                  <c:v>3.05</c:v>
                </c:pt>
                <c:pt idx="53328">
                  <c:v>3.05</c:v>
                </c:pt>
                <c:pt idx="53329">
                  <c:v>3.05</c:v>
                </c:pt>
                <c:pt idx="53330">
                  <c:v>3.06</c:v>
                </c:pt>
                <c:pt idx="53331">
                  <c:v>3.06</c:v>
                </c:pt>
                <c:pt idx="53332">
                  <c:v>3.06</c:v>
                </c:pt>
                <c:pt idx="53333">
                  <c:v>3.07</c:v>
                </c:pt>
                <c:pt idx="53334">
                  <c:v>3.07</c:v>
                </c:pt>
                <c:pt idx="53335">
                  <c:v>3.07</c:v>
                </c:pt>
                <c:pt idx="53336">
                  <c:v>3.07</c:v>
                </c:pt>
                <c:pt idx="53337">
                  <c:v>3.09</c:v>
                </c:pt>
                <c:pt idx="53338">
                  <c:v>3.09</c:v>
                </c:pt>
                <c:pt idx="53339">
                  <c:v>3.09</c:v>
                </c:pt>
                <c:pt idx="53340">
                  <c:v>3.11</c:v>
                </c:pt>
                <c:pt idx="53341">
                  <c:v>3.11</c:v>
                </c:pt>
                <c:pt idx="53342">
                  <c:v>3.1</c:v>
                </c:pt>
                <c:pt idx="53343">
                  <c:v>3.11</c:v>
                </c:pt>
                <c:pt idx="53344">
                  <c:v>3.13</c:v>
                </c:pt>
                <c:pt idx="53345">
                  <c:v>3.12</c:v>
                </c:pt>
                <c:pt idx="53346">
                  <c:v>3.14</c:v>
                </c:pt>
                <c:pt idx="53347">
                  <c:v>3.14</c:v>
                </c:pt>
                <c:pt idx="53348">
                  <c:v>3.13</c:v>
                </c:pt>
                <c:pt idx="53349">
                  <c:v>3.14</c:v>
                </c:pt>
                <c:pt idx="53350">
                  <c:v>3.14</c:v>
                </c:pt>
                <c:pt idx="53351">
                  <c:v>3.13</c:v>
                </c:pt>
                <c:pt idx="53352">
                  <c:v>3.15</c:v>
                </c:pt>
                <c:pt idx="53353">
                  <c:v>3.15</c:v>
                </c:pt>
                <c:pt idx="53354">
                  <c:v>3.15</c:v>
                </c:pt>
                <c:pt idx="53355">
                  <c:v>3.14</c:v>
                </c:pt>
                <c:pt idx="53356">
                  <c:v>3.14</c:v>
                </c:pt>
                <c:pt idx="53357">
                  <c:v>3.14</c:v>
                </c:pt>
                <c:pt idx="53358">
                  <c:v>3.14</c:v>
                </c:pt>
                <c:pt idx="53359">
                  <c:v>3.14</c:v>
                </c:pt>
                <c:pt idx="53360">
                  <c:v>3.14</c:v>
                </c:pt>
                <c:pt idx="53361">
                  <c:v>3.14</c:v>
                </c:pt>
                <c:pt idx="53362">
                  <c:v>3.14</c:v>
                </c:pt>
                <c:pt idx="53363">
                  <c:v>3.13</c:v>
                </c:pt>
                <c:pt idx="53364">
                  <c:v>3.13</c:v>
                </c:pt>
                <c:pt idx="53365">
                  <c:v>3.12</c:v>
                </c:pt>
                <c:pt idx="53366">
                  <c:v>3.12</c:v>
                </c:pt>
                <c:pt idx="53367">
                  <c:v>3.13</c:v>
                </c:pt>
                <c:pt idx="53368">
                  <c:v>3.12</c:v>
                </c:pt>
                <c:pt idx="53369">
                  <c:v>3.13</c:v>
                </c:pt>
                <c:pt idx="53370">
                  <c:v>3.13</c:v>
                </c:pt>
                <c:pt idx="53371">
                  <c:v>3.13</c:v>
                </c:pt>
                <c:pt idx="53372">
                  <c:v>3.12</c:v>
                </c:pt>
                <c:pt idx="53373">
                  <c:v>3.12</c:v>
                </c:pt>
                <c:pt idx="53374">
                  <c:v>3.11</c:v>
                </c:pt>
                <c:pt idx="53375">
                  <c:v>3.12</c:v>
                </c:pt>
                <c:pt idx="53376">
                  <c:v>3.11</c:v>
                </c:pt>
                <c:pt idx="53377">
                  <c:v>3.11</c:v>
                </c:pt>
                <c:pt idx="53378">
                  <c:v>3.11</c:v>
                </c:pt>
                <c:pt idx="53379">
                  <c:v>3.11</c:v>
                </c:pt>
                <c:pt idx="53380">
                  <c:v>3.11</c:v>
                </c:pt>
                <c:pt idx="53381">
                  <c:v>3.1</c:v>
                </c:pt>
                <c:pt idx="53382">
                  <c:v>3.1</c:v>
                </c:pt>
                <c:pt idx="53383">
                  <c:v>3.1</c:v>
                </c:pt>
                <c:pt idx="53384">
                  <c:v>3.11</c:v>
                </c:pt>
                <c:pt idx="53385">
                  <c:v>3.11</c:v>
                </c:pt>
                <c:pt idx="53386">
                  <c:v>3.11</c:v>
                </c:pt>
                <c:pt idx="53387">
                  <c:v>3.1</c:v>
                </c:pt>
                <c:pt idx="53388">
                  <c:v>3.1</c:v>
                </c:pt>
                <c:pt idx="53389">
                  <c:v>3.1</c:v>
                </c:pt>
                <c:pt idx="53390">
                  <c:v>3.1</c:v>
                </c:pt>
                <c:pt idx="53391">
                  <c:v>3.1</c:v>
                </c:pt>
                <c:pt idx="53392">
                  <c:v>3.1</c:v>
                </c:pt>
                <c:pt idx="53393">
                  <c:v>3.1</c:v>
                </c:pt>
                <c:pt idx="53394">
                  <c:v>3.1</c:v>
                </c:pt>
                <c:pt idx="53395">
                  <c:v>3.1</c:v>
                </c:pt>
                <c:pt idx="53396">
                  <c:v>3.1</c:v>
                </c:pt>
                <c:pt idx="53397">
                  <c:v>3.1</c:v>
                </c:pt>
                <c:pt idx="53398">
                  <c:v>3.1</c:v>
                </c:pt>
                <c:pt idx="53399">
                  <c:v>3.1</c:v>
                </c:pt>
                <c:pt idx="53400">
                  <c:v>3.1</c:v>
                </c:pt>
                <c:pt idx="53401">
                  <c:v>3.1</c:v>
                </c:pt>
                <c:pt idx="53402">
                  <c:v>3.1</c:v>
                </c:pt>
                <c:pt idx="53403">
                  <c:v>3.1</c:v>
                </c:pt>
                <c:pt idx="53404">
                  <c:v>3.11</c:v>
                </c:pt>
                <c:pt idx="53405">
                  <c:v>3.11</c:v>
                </c:pt>
                <c:pt idx="53406">
                  <c:v>3.11</c:v>
                </c:pt>
                <c:pt idx="53407">
                  <c:v>3.11</c:v>
                </c:pt>
                <c:pt idx="53408">
                  <c:v>3.12</c:v>
                </c:pt>
                <c:pt idx="53409">
                  <c:v>3.13</c:v>
                </c:pt>
                <c:pt idx="53410">
                  <c:v>3.12</c:v>
                </c:pt>
                <c:pt idx="53411">
                  <c:v>3.13</c:v>
                </c:pt>
                <c:pt idx="53412">
                  <c:v>3.13</c:v>
                </c:pt>
                <c:pt idx="53413">
                  <c:v>3.13</c:v>
                </c:pt>
                <c:pt idx="53414">
                  <c:v>3.13</c:v>
                </c:pt>
                <c:pt idx="53415">
                  <c:v>3.14</c:v>
                </c:pt>
                <c:pt idx="53416">
                  <c:v>3.14</c:v>
                </c:pt>
                <c:pt idx="53417">
                  <c:v>3.15</c:v>
                </c:pt>
                <c:pt idx="53418">
                  <c:v>3.15</c:v>
                </c:pt>
                <c:pt idx="53419">
                  <c:v>3.16</c:v>
                </c:pt>
                <c:pt idx="53420">
                  <c:v>3.16</c:v>
                </c:pt>
                <c:pt idx="53421">
                  <c:v>3.17</c:v>
                </c:pt>
                <c:pt idx="53422">
                  <c:v>3.18</c:v>
                </c:pt>
                <c:pt idx="53423">
                  <c:v>3.18</c:v>
                </c:pt>
                <c:pt idx="53424">
                  <c:v>3.19</c:v>
                </c:pt>
                <c:pt idx="53425">
                  <c:v>3.19</c:v>
                </c:pt>
                <c:pt idx="53426">
                  <c:v>3.2</c:v>
                </c:pt>
                <c:pt idx="53427">
                  <c:v>3.2</c:v>
                </c:pt>
                <c:pt idx="53428">
                  <c:v>3.21</c:v>
                </c:pt>
                <c:pt idx="53429">
                  <c:v>3.21</c:v>
                </c:pt>
                <c:pt idx="53430">
                  <c:v>3.22</c:v>
                </c:pt>
                <c:pt idx="53431">
                  <c:v>3.23</c:v>
                </c:pt>
                <c:pt idx="53432">
                  <c:v>3.23</c:v>
                </c:pt>
                <c:pt idx="53433">
                  <c:v>3.24</c:v>
                </c:pt>
                <c:pt idx="53434">
                  <c:v>3.25</c:v>
                </c:pt>
                <c:pt idx="53435">
                  <c:v>3.26</c:v>
                </c:pt>
                <c:pt idx="53436">
                  <c:v>3.26</c:v>
                </c:pt>
                <c:pt idx="53437">
                  <c:v>3.27</c:v>
                </c:pt>
                <c:pt idx="53438">
                  <c:v>3.28</c:v>
                </c:pt>
                <c:pt idx="53439">
                  <c:v>3.28</c:v>
                </c:pt>
                <c:pt idx="53440">
                  <c:v>3.29</c:v>
                </c:pt>
                <c:pt idx="53441">
                  <c:v>3.3</c:v>
                </c:pt>
                <c:pt idx="53442">
                  <c:v>3.31</c:v>
                </c:pt>
                <c:pt idx="53443">
                  <c:v>3.32</c:v>
                </c:pt>
                <c:pt idx="53444">
                  <c:v>3.32</c:v>
                </c:pt>
                <c:pt idx="53445">
                  <c:v>3.33</c:v>
                </c:pt>
                <c:pt idx="53446">
                  <c:v>3.34</c:v>
                </c:pt>
                <c:pt idx="53447">
                  <c:v>3.35</c:v>
                </c:pt>
                <c:pt idx="53448">
                  <c:v>3.35</c:v>
                </c:pt>
                <c:pt idx="53449">
                  <c:v>3.36</c:v>
                </c:pt>
                <c:pt idx="53450">
                  <c:v>3.37</c:v>
                </c:pt>
                <c:pt idx="53451">
                  <c:v>3.37</c:v>
                </c:pt>
                <c:pt idx="53452">
                  <c:v>3.38</c:v>
                </c:pt>
                <c:pt idx="53453">
                  <c:v>3.39</c:v>
                </c:pt>
                <c:pt idx="53454">
                  <c:v>3.4</c:v>
                </c:pt>
                <c:pt idx="53455">
                  <c:v>3.4</c:v>
                </c:pt>
                <c:pt idx="53456">
                  <c:v>3.41</c:v>
                </c:pt>
                <c:pt idx="53457">
                  <c:v>3.42</c:v>
                </c:pt>
                <c:pt idx="53458">
                  <c:v>3.43</c:v>
                </c:pt>
                <c:pt idx="53459">
                  <c:v>3.44</c:v>
                </c:pt>
                <c:pt idx="53460">
                  <c:v>3.45</c:v>
                </c:pt>
                <c:pt idx="53461">
                  <c:v>3.45</c:v>
                </c:pt>
                <c:pt idx="53462">
                  <c:v>3.46</c:v>
                </c:pt>
                <c:pt idx="53463">
                  <c:v>3.46</c:v>
                </c:pt>
                <c:pt idx="53464">
                  <c:v>3.47</c:v>
                </c:pt>
                <c:pt idx="53465">
                  <c:v>3.48</c:v>
                </c:pt>
                <c:pt idx="53466">
                  <c:v>3.49</c:v>
                </c:pt>
                <c:pt idx="53467">
                  <c:v>3.5</c:v>
                </c:pt>
                <c:pt idx="53468">
                  <c:v>3.5</c:v>
                </c:pt>
                <c:pt idx="53469">
                  <c:v>3.51</c:v>
                </c:pt>
                <c:pt idx="53470">
                  <c:v>3.52</c:v>
                </c:pt>
                <c:pt idx="53471">
                  <c:v>3.53</c:v>
                </c:pt>
                <c:pt idx="53472">
                  <c:v>3.53</c:v>
                </c:pt>
                <c:pt idx="53473">
                  <c:v>3.54</c:v>
                </c:pt>
                <c:pt idx="53474">
                  <c:v>3.54</c:v>
                </c:pt>
                <c:pt idx="53475">
                  <c:v>3.55</c:v>
                </c:pt>
                <c:pt idx="53476">
                  <c:v>3.55</c:v>
                </c:pt>
                <c:pt idx="53477">
                  <c:v>3.56</c:v>
                </c:pt>
                <c:pt idx="53478">
                  <c:v>3.56</c:v>
                </c:pt>
                <c:pt idx="53479">
                  <c:v>3.57</c:v>
                </c:pt>
                <c:pt idx="53480">
                  <c:v>3.58</c:v>
                </c:pt>
                <c:pt idx="53481">
                  <c:v>3.59</c:v>
                </c:pt>
                <c:pt idx="53482">
                  <c:v>3.6</c:v>
                </c:pt>
                <c:pt idx="53483">
                  <c:v>3.6</c:v>
                </c:pt>
                <c:pt idx="53484">
                  <c:v>3.61</c:v>
                </c:pt>
                <c:pt idx="53485">
                  <c:v>3.62</c:v>
                </c:pt>
                <c:pt idx="53486">
                  <c:v>3.62</c:v>
                </c:pt>
                <c:pt idx="53487">
                  <c:v>3.63</c:v>
                </c:pt>
                <c:pt idx="53488">
                  <c:v>3.64</c:v>
                </c:pt>
                <c:pt idx="53489">
                  <c:v>3.64</c:v>
                </c:pt>
                <c:pt idx="53490">
                  <c:v>3.65</c:v>
                </c:pt>
                <c:pt idx="53491">
                  <c:v>3.66</c:v>
                </c:pt>
                <c:pt idx="53492">
                  <c:v>3.66</c:v>
                </c:pt>
                <c:pt idx="53493">
                  <c:v>3.67</c:v>
                </c:pt>
                <c:pt idx="53494">
                  <c:v>3.67</c:v>
                </c:pt>
                <c:pt idx="53495">
                  <c:v>3.68</c:v>
                </c:pt>
                <c:pt idx="53496">
                  <c:v>3.68</c:v>
                </c:pt>
                <c:pt idx="53497">
                  <c:v>3.69</c:v>
                </c:pt>
                <c:pt idx="53498">
                  <c:v>3.69</c:v>
                </c:pt>
                <c:pt idx="53499">
                  <c:v>3.7</c:v>
                </c:pt>
                <c:pt idx="53500">
                  <c:v>3.71</c:v>
                </c:pt>
                <c:pt idx="53501">
                  <c:v>3.71</c:v>
                </c:pt>
                <c:pt idx="53502">
                  <c:v>3.72</c:v>
                </c:pt>
                <c:pt idx="53503">
                  <c:v>3.73</c:v>
                </c:pt>
                <c:pt idx="53504">
                  <c:v>3.73</c:v>
                </c:pt>
                <c:pt idx="53505">
                  <c:v>3.74</c:v>
                </c:pt>
                <c:pt idx="53506">
                  <c:v>3.74</c:v>
                </c:pt>
                <c:pt idx="53507">
                  <c:v>3.75</c:v>
                </c:pt>
                <c:pt idx="53508">
                  <c:v>3.75</c:v>
                </c:pt>
                <c:pt idx="53509">
                  <c:v>3.77</c:v>
                </c:pt>
                <c:pt idx="53510">
                  <c:v>3.77</c:v>
                </c:pt>
                <c:pt idx="53511">
                  <c:v>3.78</c:v>
                </c:pt>
                <c:pt idx="53512">
                  <c:v>3.79</c:v>
                </c:pt>
                <c:pt idx="53513">
                  <c:v>3.79</c:v>
                </c:pt>
                <c:pt idx="53514">
                  <c:v>3.8</c:v>
                </c:pt>
                <c:pt idx="53515">
                  <c:v>3.81</c:v>
                </c:pt>
                <c:pt idx="53516">
                  <c:v>3.81</c:v>
                </c:pt>
                <c:pt idx="53517">
                  <c:v>3.82</c:v>
                </c:pt>
                <c:pt idx="53518">
                  <c:v>3.82</c:v>
                </c:pt>
                <c:pt idx="53519">
                  <c:v>3.84</c:v>
                </c:pt>
                <c:pt idx="53520">
                  <c:v>3.83</c:v>
                </c:pt>
                <c:pt idx="53521">
                  <c:v>3.85</c:v>
                </c:pt>
                <c:pt idx="53522">
                  <c:v>3.85</c:v>
                </c:pt>
                <c:pt idx="53523">
                  <c:v>3.86</c:v>
                </c:pt>
                <c:pt idx="53524">
                  <c:v>3.86</c:v>
                </c:pt>
                <c:pt idx="53525">
                  <c:v>3.87</c:v>
                </c:pt>
                <c:pt idx="53526">
                  <c:v>3.88</c:v>
                </c:pt>
                <c:pt idx="53527">
                  <c:v>3.88</c:v>
                </c:pt>
                <c:pt idx="53528">
                  <c:v>3.89</c:v>
                </c:pt>
                <c:pt idx="53529">
                  <c:v>3.89</c:v>
                </c:pt>
                <c:pt idx="53530">
                  <c:v>3.9</c:v>
                </c:pt>
                <c:pt idx="53531">
                  <c:v>3.9</c:v>
                </c:pt>
                <c:pt idx="53532">
                  <c:v>3.91</c:v>
                </c:pt>
                <c:pt idx="53533">
                  <c:v>3.91</c:v>
                </c:pt>
                <c:pt idx="53534">
                  <c:v>3.92</c:v>
                </c:pt>
                <c:pt idx="53535">
                  <c:v>3.93</c:v>
                </c:pt>
                <c:pt idx="53536">
                  <c:v>3.93</c:v>
                </c:pt>
                <c:pt idx="53537">
                  <c:v>3.94</c:v>
                </c:pt>
                <c:pt idx="53538">
                  <c:v>3.95</c:v>
                </c:pt>
                <c:pt idx="53539">
                  <c:v>3.95</c:v>
                </c:pt>
                <c:pt idx="53540">
                  <c:v>3.96</c:v>
                </c:pt>
                <c:pt idx="53541">
                  <c:v>3.96</c:v>
                </c:pt>
                <c:pt idx="53542">
                  <c:v>3.96</c:v>
                </c:pt>
                <c:pt idx="53543">
                  <c:v>3.97</c:v>
                </c:pt>
                <c:pt idx="53544">
                  <c:v>3.97</c:v>
                </c:pt>
                <c:pt idx="53545">
                  <c:v>3.98</c:v>
                </c:pt>
                <c:pt idx="53546">
                  <c:v>3.97</c:v>
                </c:pt>
                <c:pt idx="53547">
                  <c:v>3.98</c:v>
                </c:pt>
                <c:pt idx="53548">
                  <c:v>3.99</c:v>
                </c:pt>
                <c:pt idx="53549">
                  <c:v>3.99</c:v>
                </c:pt>
                <c:pt idx="53550">
                  <c:v>3.99</c:v>
                </c:pt>
                <c:pt idx="53551">
                  <c:v>4</c:v>
                </c:pt>
                <c:pt idx="53552">
                  <c:v>4</c:v>
                </c:pt>
                <c:pt idx="53553">
                  <c:v>4.01</c:v>
                </c:pt>
                <c:pt idx="53554">
                  <c:v>4.01</c:v>
                </c:pt>
                <c:pt idx="53555">
                  <c:v>4.0199999999999996</c:v>
                </c:pt>
                <c:pt idx="53556">
                  <c:v>4.0199999999999996</c:v>
                </c:pt>
                <c:pt idx="53557">
                  <c:v>4.0199999999999996</c:v>
                </c:pt>
                <c:pt idx="53558">
                  <c:v>4.0199999999999996</c:v>
                </c:pt>
                <c:pt idx="53559">
                  <c:v>4.03</c:v>
                </c:pt>
                <c:pt idx="53560">
                  <c:v>4.0199999999999996</c:v>
                </c:pt>
                <c:pt idx="53561">
                  <c:v>4.04</c:v>
                </c:pt>
                <c:pt idx="53562">
                  <c:v>4.04</c:v>
                </c:pt>
                <c:pt idx="53563">
                  <c:v>4.04</c:v>
                </c:pt>
                <c:pt idx="53564">
                  <c:v>4.05</c:v>
                </c:pt>
                <c:pt idx="53565">
                  <c:v>4.04</c:v>
                </c:pt>
                <c:pt idx="53566">
                  <c:v>4.05</c:v>
                </c:pt>
                <c:pt idx="53567">
                  <c:v>4.05</c:v>
                </c:pt>
                <c:pt idx="53568">
                  <c:v>4.05</c:v>
                </c:pt>
                <c:pt idx="53569">
                  <c:v>4.05</c:v>
                </c:pt>
                <c:pt idx="53570">
                  <c:v>4.0599999999999996</c:v>
                </c:pt>
                <c:pt idx="53571">
                  <c:v>4.0599999999999996</c:v>
                </c:pt>
                <c:pt idx="53572">
                  <c:v>4.0599999999999996</c:v>
                </c:pt>
                <c:pt idx="53573">
                  <c:v>4.05</c:v>
                </c:pt>
                <c:pt idx="53574">
                  <c:v>4.05</c:v>
                </c:pt>
                <c:pt idx="53575">
                  <c:v>4.05</c:v>
                </c:pt>
                <c:pt idx="53576">
                  <c:v>4.05</c:v>
                </c:pt>
                <c:pt idx="53577">
                  <c:v>4.05</c:v>
                </c:pt>
                <c:pt idx="53578">
                  <c:v>4.0599999999999996</c:v>
                </c:pt>
                <c:pt idx="53579">
                  <c:v>4.0599999999999996</c:v>
                </c:pt>
                <c:pt idx="53580">
                  <c:v>4.0599999999999996</c:v>
                </c:pt>
                <c:pt idx="53581">
                  <c:v>4.0599999999999996</c:v>
                </c:pt>
                <c:pt idx="53582">
                  <c:v>4.07</c:v>
                </c:pt>
                <c:pt idx="53583">
                  <c:v>4.07</c:v>
                </c:pt>
                <c:pt idx="53584">
                  <c:v>4.0599999999999996</c:v>
                </c:pt>
                <c:pt idx="53585">
                  <c:v>4.0599999999999996</c:v>
                </c:pt>
                <c:pt idx="53586">
                  <c:v>4.0599999999999996</c:v>
                </c:pt>
                <c:pt idx="53587">
                  <c:v>4.0599999999999996</c:v>
                </c:pt>
                <c:pt idx="53588">
                  <c:v>4.07</c:v>
                </c:pt>
                <c:pt idx="53589">
                  <c:v>4.0599999999999996</c:v>
                </c:pt>
                <c:pt idx="53590">
                  <c:v>4.05</c:v>
                </c:pt>
                <c:pt idx="53591">
                  <c:v>4.0599999999999996</c:v>
                </c:pt>
                <c:pt idx="53592">
                  <c:v>4.0599999999999996</c:v>
                </c:pt>
                <c:pt idx="53593">
                  <c:v>4.0599999999999996</c:v>
                </c:pt>
                <c:pt idx="53594">
                  <c:v>4.0599999999999996</c:v>
                </c:pt>
                <c:pt idx="53595">
                  <c:v>4.0599999999999996</c:v>
                </c:pt>
                <c:pt idx="53596">
                  <c:v>4.0599999999999996</c:v>
                </c:pt>
                <c:pt idx="53597">
                  <c:v>4.0599999999999996</c:v>
                </c:pt>
                <c:pt idx="53598">
                  <c:v>4.05</c:v>
                </c:pt>
                <c:pt idx="53599">
                  <c:v>4.0599999999999996</c:v>
                </c:pt>
                <c:pt idx="53600">
                  <c:v>4.0599999999999996</c:v>
                </c:pt>
                <c:pt idx="53601">
                  <c:v>4.0599999999999996</c:v>
                </c:pt>
                <c:pt idx="53602">
                  <c:v>4.0599999999999996</c:v>
                </c:pt>
                <c:pt idx="53603">
                  <c:v>4.0599999999999996</c:v>
                </c:pt>
                <c:pt idx="53604">
                  <c:v>4.0599999999999996</c:v>
                </c:pt>
                <c:pt idx="53605">
                  <c:v>4.0599999999999996</c:v>
                </c:pt>
                <c:pt idx="53606">
                  <c:v>4.0599999999999996</c:v>
                </c:pt>
                <c:pt idx="53607">
                  <c:v>4.05</c:v>
                </c:pt>
                <c:pt idx="53608">
                  <c:v>4.05</c:v>
                </c:pt>
                <c:pt idx="53609">
                  <c:v>4.05</c:v>
                </c:pt>
                <c:pt idx="53610">
                  <c:v>4.05</c:v>
                </c:pt>
                <c:pt idx="53611">
                  <c:v>4.05</c:v>
                </c:pt>
                <c:pt idx="53612">
                  <c:v>4.05</c:v>
                </c:pt>
                <c:pt idx="53613">
                  <c:v>4.05</c:v>
                </c:pt>
                <c:pt idx="53614">
                  <c:v>4.05</c:v>
                </c:pt>
                <c:pt idx="53615">
                  <c:v>4.05</c:v>
                </c:pt>
                <c:pt idx="53616">
                  <c:v>4.05</c:v>
                </c:pt>
                <c:pt idx="53617">
                  <c:v>4.05</c:v>
                </c:pt>
                <c:pt idx="53618">
                  <c:v>4.05</c:v>
                </c:pt>
                <c:pt idx="53619">
                  <c:v>4.04</c:v>
                </c:pt>
                <c:pt idx="53620">
                  <c:v>4.04</c:v>
                </c:pt>
                <c:pt idx="53621">
                  <c:v>4.03</c:v>
                </c:pt>
                <c:pt idx="53622">
                  <c:v>4.03</c:v>
                </c:pt>
                <c:pt idx="53623">
                  <c:v>4.03</c:v>
                </c:pt>
                <c:pt idx="53624">
                  <c:v>4.03</c:v>
                </c:pt>
                <c:pt idx="53625">
                  <c:v>4.03</c:v>
                </c:pt>
                <c:pt idx="53626">
                  <c:v>4.03</c:v>
                </c:pt>
                <c:pt idx="53627">
                  <c:v>4.0199999999999996</c:v>
                </c:pt>
                <c:pt idx="53628">
                  <c:v>4.0199999999999996</c:v>
                </c:pt>
                <c:pt idx="53629">
                  <c:v>4.0199999999999996</c:v>
                </c:pt>
                <c:pt idx="53630">
                  <c:v>4.01</c:v>
                </c:pt>
                <c:pt idx="53631">
                  <c:v>4.01</c:v>
                </c:pt>
                <c:pt idx="53632">
                  <c:v>4</c:v>
                </c:pt>
                <c:pt idx="53633">
                  <c:v>4</c:v>
                </c:pt>
                <c:pt idx="53634">
                  <c:v>4</c:v>
                </c:pt>
                <c:pt idx="53635">
                  <c:v>3.99</c:v>
                </c:pt>
                <c:pt idx="53636">
                  <c:v>3.99</c:v>
                </c:pt>
                <c:pt idx="53637">
                  <c:v>3.99</c:v>
                </c:pt>
                <c:pt idx="53638">
                  <c:v>3.98</c:v>
                </c:pt>
                <c:pt idx="53639">
                  <c:v>3.98</c:v>
                </c:pt>
                <c:pt idx="53640">
                  <c:v>3.98</c:v>
                </c:pt>
                <c:pt idx="53641">
                  <c:v>3.97</c:v>
                </c:pt>
                <c:pt idx="53642">
                  <c:v>3.97</c:v>
                </c:pt>
                <c:pt idx="53643">
                  <c:v>3.96</c:v>
                </c:pt>
                <c:pt idx="53644">
                  <c:v>3.96</c:v>
                </c:pt>
                <c:pt idx="53645">
                  <c:v>3.96</c:v>
                </c:pt>
                <c:pt idx="53646">
                  <c:v>3.95</c:v>
                </c:pt>
                <c:pt idx="53647">
                  <c:v>3.95</c:v>
                </c:pt>
                <c:pt idx="53648">
                  <c:v>3.94</c:v>
                </c:pt>
                <c:pt idx="53649">
                  <c:v>3.95</c:v>
                </c:pt>
                <c:pt idx="53650">
                  <c:v>3.94</c:v>
                </c:pt>
                <c:pt idx="53651">
                  <c:v>3.93</c:v>
                </c:pt>
                <c:pt idx="53652">
                  <c:v>3.93</c:v>
                </c:pt>
                <c:pt idx="53653">
                  <c:v>3.92</c:v>
                </c:pt>
                <c:pt idx="53654">
                  <c:v>3.92</c:v>
                </c:pt>
                <c:pt idx="53655">
                  <c:v>3.91</c:v>
                </c:pt>
                <c:pt idx="53656">
                  <c:v>3.91</c:v>
                </c:pt>
                <c:pt idx="53657">
                  <c:v>3.9</c:v>
                </c:pt>
                <c:pt idx="53658">
                  <c:v>3.9</c:v>
                </c:pt>
                <c:pt idx="53659">
                  <c:v>3.89</c:v>
                </c:pt>
                <c:pt idx="53660">
                  <c:v>3.89</c:v>
                </c:pt>
                <c:pt idx="53661">
                  <c:v>3.88</c:v>
                </c:pt>
                <c:pt idx="53662">
                  <c:v>3.88</c:v>
                </c:pt>
                <c:pt idx="53663">
                  <c:v>3.88</c:v>
                </c:pt>
                <c:pt idx="53664">
                  <c:v>3.87</c:v>
                </c:pt>
                <c:pt idx="53665">
                  <c:v>3.86</c:v>
                </c:pt>
                <c:pt idx="53666">
                  <c:v>3.86</c:v>
                </c:pt>
                <c:pt idx="53667">
                  <c:v>3.85</c:v>
                </c:pt>
                <c:pt idx="53668">
                  <c:v>3.85</c:v>
                </c:pt>
                <c:pt idx="53669">
                  <c:v>3.84</c:v>
                </c:pt>
                <c:pt idx="53670">
                  <c:v>3.84</c:v>
                </c:pt>
                <c:pt idx="53671">
                  <c:v>3.83</c:v>
                </c:pt>
                <c:pt idx="53672">
                  <c:v>3.83</c:v>
                </c:pt>
                <c:pt idx="53673">
                  <c:v>3.82</c:v>
                </c:pt>
                <c:pt idx="53674">
                  <c:v>3.81</c:v>
                </c:pt>
                <c:pt idx="53675">
                  <c:v>3.82</c:v>
                </c:pt>
                <c:pt idx="53676">
                  <c:v>3.8</c:v>
                </c:pt>
                <c:pt idx="53677">
                  <c:v>3.8</c:v>
                </c:pt>
                <c:pt idx="53678">
                  <c:v>3.8</c:v>
                </c:pt>
                <c:pt idx="53679">
                  <c:v>3.79</c:v>
                </c:pt>
                <c:pt idx="53680">
                  <c:v>3.78</c:v>
                </c:pt>
                <c:pt idx="53681">
                  <c:v>3.78</c:v>
                </c:pt>
                <c:pt idx="53682">
                  <c:v>3.77</c:v>
                </c:pt>
                <c:pt idx="53683">
                  <c:v>3.77</c:v>
                </c:pt>
                <c:pt idx="53684">
                  <c:v>3.76</c:v>
                </c:pt>
                <c:pt idx="53685">
                  <c:v>3.75</c:v>
                </c:pt>
                <c:pt idx="53686">
                  <c:v>3.75</c:v>
                </c:pt>
                <c:pt idx="53687">
                  <c:v>3.74</c:v>
                </c:pt>
                <c:pt idx="53688">
                  <c:v>3.73</c:v>
                </c:pt>
                <c:pt idx="53689">
                  <c:v>3.72</c:v>
                </c:pt>
                <c:pt idx="53690">
                  <c:v>3.71</c:v>
                </c:pt>
                <c:pt idx="53691">
                  <c:v>3.71</c:v>
                </c:pt>
                <c:pt idx="53692">
                  <c:v>3.7</c:v>
                </c:pt>
                <c:pt idx="53693">
                  <c:v>3.7</c:v>
                </c:pt>
                <c:pt idx="53694">
                  <c:v>3.69</c:v>
                </c:pt>
                <c:pt idx="53695">
                  <c:v>3.68</c:v>
                </c:pt>
                <c:pt idx="53696">
                  <c:v>3.68</c:v>
                </c:pt>
                <c:pt idx="53697">
                  <c:v>3.67</c:v>
                </c:pt>
                <c:pt idx="53698">
                  <c:v>3.66</c:v>
                </c:pt>
                <c:pt idx="53699">
                  <c:v>3.65</c:v>
                </c:pt>
                <c:pt idx="53700">
                  <c:v>3.65</c:v>
                </c:pt>
                <c:pt idx="53701">
                  <c:v>3.65</c:v>
                </c:pt>
                <c:pt idx="53702">
                  <c:v>3.64</c:v>
                </c:pt>
                <c:pt idx="53703">
                  <c:v>3.63</c:v>
                </c:pt>
                <c:pt idx="53704">
                  <c:v>3.63</c:v>
                </c:pt>
                <c:pt idx="53705">
                  <c:v>3.62</c:v>
                </c:pt>
                <c:pt idx="53706">
                  <c:v>3.61</c:v>
                </c:pt>
                <c:pt idx="53707">
                  <c:v>3.61</c:v>
                </c:pt>
                <c:pt idx="53708">
                  <c:v>3.6</c:v>
                </c:pt>
                <c:pt idx="53709">
                  <c:v>3.59</c:v>
                </c:pt>
                <c:pt idx="53710">
                  <c:v>3.58</c:v>
                </c:pt>
                <c:pt idx="53711">
                  <c:v>3.57</c:v>
                </c:pt>
                <c:pt idx="53712">
                  <c:v>3.56</c:v>
                </c:pt>
                <c:pt idx="53713">
                  <c:v>3.56</c:v>
                </c:pt>
                <c:pt idx="53714">
                  <c:v>3.55</c:v>
                </c:pt>
                <c:pt idx="53715">
                  <c:v>3.54</c:v>
                </c:pt>
                <c:pt idx="53716">
                  <c:v>3.53</c:v>
                </c:pt>
                <c:pt idx="53717">
                  <c:v>3.53</c:v>
                </c:pt>
                <c:pt idx="53718">
                  <c:v>3.52</c:v>
                </c:pt>
                <c:pt idx="53719">
                  <c:v>3.51</c:v>
                </c:pt>
                <c:pt idx="53720">
                  <c:v>3.51</c:v>
                </c:pt>
                <c:pt idx="53721">
                  <c:v>3.5</c:v>
                </c:pt>
                <c:pt idx="53722">
                  <c:v>3.49</c:v>
                </c:pt>
                <c:pt idx="53723">
                  <c:v>3.49</c:v>
                </c:pt>
                <c:pt idx="53724">
                  <c:v>3.48</c:v>
                </c:pt>
                <c:pt idx="53725">
                  <c:v>3.48</c:v>
                </c:pt>
                <c:pt idx="53726">
                  <c:v>3.47</c:v>
                </c:pt>
                <c:pt idx="53727">
                  <c:v>3.47</c:v>
                </c:pt>
                <c:pt idx="53728">
                  <c:v>3.46</c:v>
                </c:pt>
                <c:pt idx="53729">
                  <c:v>3.45</c:v>
                </c:pt>
                <c:pt idx="53730">
                  <c:v>3.45</c:v>
                </c:pt>
                <c:pt idx="53731">
                  <c:v>3.44</c:v>
                </c:pt>
                <c:pt idx="53732">
                  <c:v>3.43</c:v>
                </c:pt>
                <c:pt idx="53733">
                  <c:v>3.43</c:v>
                </c:pt>
                <c:pt idx="53734">
                  <c:v>3.42</c:v>
                </c:pt>
                <c:pt idx="53735">
                  <c:v>3.41</c:v>
                </c:pt>
                <c:pt idx="53736">
                  <c:v>3.4</c:v>
                </c:pt>
                <c:pt idx="53737">
                  <c:v>3.4</c:v>
                </c:pt>
                <c:pt idx="53738">
                  <c:v>3.39</c:v>
                </c:pt>
                <c:pt idx="53739">
                  <c:v>3.39</c:v>
                </c:pt>
                <c:pt idx="53740">
                  <c:v>3.38</c:v>
                </c:pt>
                <c:pt idx="53741">
                  <c:v>3.37</c:v>
                </c:pt>
                <c:pt idx="53742">
                  <c:v>3.37</c:v>
                </c:pt>
                <c:pt idx="53743">
                  <c:v>3.36</c:v>
                </c:pt>
                <c:pt idx="53744">
                  <c:v>3.36</c:v>
                </c:pt>
                <c:pt idx="53745">
                  <c:v>3.36</c:v>
                </c:pt>
                <c:pt idx="53746">
                  <c:v>3.36</c:v>
                </c:pt>
                <c:pt idx="53747">
                  <c:v>3.35</c:v>
                </c:pt>
                <c:pt idx="53748">
                  <c:v>3.35</c:v>
                </c:pt>
                <c:pt idx="53749">
                  <c:v>3.34</c:v>
                </c:pt>
                <c:pt idx="53750">
                  <c:v>3.34</c:v>
                </c:pt>
                <c:pt idx="53751">
                  <c:v>3.34</c:v>
                </c:pt>
                <c:pt idx="53752">
                  <c:v>3.33</c:v>
                </c:pt>
                <c:pt idx="53753">
                  <c:v>3.31</c:v>
                </c:pt>
                <c:pt idx="53754">
                  <c:v>3.31</c:v>
                </c:pt>
                <c:pt idx="53755">
                  <c:v>3.34</c:v>
                </c:pt>
                <c:pt idx="53756">
                  <c:v>3.34</c:v>
                </c:pt>
                <c:pt idx="53757">
                  <c:v>3.34</c:v>
                </c:pt>
                <c:pt idx="53758">
                  <c:v>3.33</c:v>
                </c:pt>
                <c:pt idx="53759">
                  <c:v>3.33</c:v>
                </c:pt>
                <c:pt idx="53760">
                  <c:v>3.2</c:v>
                </c:pt>
                <c:pt idx="53761">
                  <c:v>3.2</c:v>
                </c:pt>
                <c:pt idx="53762">
                  <c:v>3.2</c:v>
                </c:pt>
                <c:pt idx="53763">
                  <c:v>3.2</c:v>
                </c:pt>
                <c:pt idx="53764">
                  <c:v>3.2</c:v>
                </c:pt>
                <c:pt idx="53765">
                  <c:v>3.2</c:v>
                </c:pt>
                <c:pt idx="53766">
                  <c:v>3.2</c:v>
                </c:pt>
                <c:pt idx="53767">
                  <c:v>3.2</c:v>
                </c:pt>
                <c:pt idx="53768">
                  <c:v>3.2</c:v>
                </c:pt>
                <c:pt idx="53769">
                  <c:v>3.2</c:v>
                </c:pt>
                <c:pt idx="53770">
                  <c:v>3.28</c:v>
                </c:pt>
                <c:pt idx="53771">
                  <c:v>3.28</c:v>
                </c:pt>
                <c:pt idx="53772">
                  <c:v>3.31</c:v>
                </c:pt>
                <c:pt idx="53773">
                  <c:v>3.31</c:v>
                </c:pt>
                <c:pt idx="53774">
                  <c:v>3.33</c:v>
                </c:pt>
                <c:pt idx="53775">
                  <c:v>3.33</c:v>
                </c:pt>
                <c:pt idx="53776">
                  <c:v>3.33</c:v>
                </c:pt>
                <c:pt idx="53777">
                  <c:v>3.33</c:v>
                </c:pt>
                <c:pt idx="53778">
                  <c:v>3.34</c:v>
                </c:pt>
                <c:pt idx="53779">
                  <c:v>3.34</c:v>
                </c:pt>
                <c:pt idx="53780">
                  <c:v>3.35</c:v>
                </c:pt>
                <c:pt idx="53781">
                  <c:v>3.36</c:v>
                </c:pt>
                <c:pt idx="53782">
                  <c:v>3.4</c:v>
                </c:pt>
                <c:pt idx="53783">
                  <c:v>3.4</c:v>
                </c:pt>
                <c:pt idx="53784">
                  <c:v>3.52</c:v>
                </c:pt>
                <c:pt idx="53785">
                  <c:v>3.52</c:v>
                </c:pt>
                <c:pt idx="53786">
                  <c:v>3.6</c:v>
                </c:pt>
                <c:pt idx="53787">
                  <c:v>3.6</c:v>
                </c:pt>
                <c:pt idx="53788">
                  <c:v>3.64</c:v>
                </c:pt>
                <c:pt idx="53789">
                  <c:v>3.64</c:v>
                </c:pt>
                <c:pt idx="53790">
                  <c:v>3.45</c:v>
                </c:pt>
                <c:pt idx="53791">
                  <c:v>3.45</c:v>
                </c:pt>
                <c:pt idx="53792">
                  <c:v>3.3</c:v>
                </c:pt>
                <c:pt idx="53793">
                  <c:v>3.3</c:v>
                </c:pt>
                <c:pt idx="53794">
                  <c:v>3.15</c:v>
                </c:pt>
                <c:pt idx="53795">
                  <c:v>3.15</c:v>
                </c:pt>
                <c:pt idx="53796">
                  <c:v>2.99</c:v>
                </c:pt>
                <c:pt idx="53797">
                  <c:v>2.99</c:v>
                </c:pt>
                <c:pt idx="53798">
                  <c:v>2.94</c:v>
                </c:pt>
                <c:pt idx="53799">
                  <c:v>2.94</c:v>
                </c:pt>
                <c:pt idx="53800">
                  <c:v>2.92</c:v>
                </c:pt>
                <c:pt idx="53801">
                  <c:v>2.92</c:v>
                </c:pt>
                <c:pt idx="53802">
                  <c:v>3.04</c:v>
                </c:pt>
                <c:pt idx="53803">
                  <c:v>3.04</c:v>
                </c:pt>
                <c:pt idx="53804">
                  <c:v>3.15</c:v>
                </c:pt>
                <c:pt idx="53805">
                  <c:v>3.15</c:v>
                </c:pt>
                <c:pt idx="53806">
                  <c:v>3.12</c:v>
                </c:pt>
                <c:pt idx="53807">
                  <c:v>3.12</c:v>
                </c:pt>
                <c:pt idx="53808">
                  <c:v>3.08</c:v>
                </c:pt>
                <c:pt idx="53809">
                  <c:v>3.08</c:v>
                </c:pt>
                <c:pt idx="53810">
                  <c:v>2.81</c:v>
                </c:pt>
                <c:pt idx="53811">
                  <c:v>2.81</c:v>
                </c:pt>
                <c:pt idx="53812">
                  <c:v>2.63</c:v>
                </c:pt>
                <c:pt idx="53813">
                  <c:v>2.63</c:v>
                </c:pt>
                <c:pt idx="53814">
                  <c:v>2.46</c:v>
                </c:pt>
                <c:pt idx="53815">
                  <c:v>2.46</c:v>
                </c:pt>
                <c:pt idx="53816">
                  <c:v>2.2999999999999998</c:v>
                </c:pt>
                <c:pt idx="53817">
                  <c:v>2.2999999999999998</c:v>
                </c:pt>
                <c:pt idx="53818">
                  <c:v>2.2400000000000002</c:v>
                </c:pt>
                <c:pt idx="53819">
                  <c:v>2.23</c:v>
                </c:pt>
                <c:pt idx="53820">
                  <c:v>2.23</c:v>
                </c:pt>
                <c:pt idx="53821">
                  <c:v>2.2200000000000002</c:v>
                </c:pt>
                <c:pt idx="53822">
                  <c:v>2.2200000000000002</c:v>
                </c:pt>
                <c:pt idx="53823">
                  <c:v>2.21</c:v>
                </c:pt>
                <c:pt idx="53824">
                  <c:v>2.21</c:v>
                </c:pt>
                <c:pt idx="53825">
                  <c:v>2.2000000000000002</c:v>
                </c:pt>
                <c:pt idx="53826">
                  <c:v>2.2000000000000002</c:v>
                </c:pt>
                <c:pt idx="53827">
                  <c:v>2.2000000000000002</c:v>
                </c:pt>
                <c:pt idx="53828">
                  <c:v>2.19</c:v>
                </c:pt>
                <c:pt idx="53829">
                  <c:v>2.19</c:v>
                </c:pt>
                <c:pt idx="53830">
                  <c:v>2.19</c:v>
                </c:pt>
                <c:pt idx="53831">
                  <c:v>2.1800000000000002</c:v>
                </c:pt>
                <c:pt idx="53832">
                  <c:v>2.19</c:v>
                </c:pt>
                <c:pt idx="53833">
                  <c:v>2.1800000000000002</c:v>
                </c:pt>
                <c:pt idx="53834">
                  <c:v>2.1800000000000002</c:v>
                </c:pt>
                <c:pt idx="53835">
                  <c:v>2.1800000000000002</c:v>
                </c:pt>
                <c:pt idx="53836">
                  <c:v>2.17</c:v>
                </c:pt>
                <c:pt idx="53837">
                  <c:v>2.17</c:v>
                </c:pt>
                <c:pt idx="53838">
                  <c:v>2.17</c:v>
                </c:pt>
                <c:pt idx="53839">
                  <c:v>2.17</c:v>
                </c:pt>
                <c:pt idx="53840">
                  <c:v>2.16</c:v>
                </c:pt>
                <c:pt idx="53841">
                  <c:v>2.16</c:v>
                </c:pt>
                <c:pt idx="53842">
                  <c:v>2.16</c:v>
                </c:pt>
                <c:pt idx="53843">
                  <c:v>2.15</c:v>
                </c:pt>
                <c:pt idx="53844">
                  <c:v>2.15</c:v>
                </c:pt>
                <c:pt idx="53845">
                  <c:v>2.15</c:v>
                </c:pt>
                <c:pt idx="53846">
                  <c:v>2.14</c:v>
                </c:pt>
                <c:pt idx="53847">
                  <c:v>2.14</c:v>
                </c:pt>
                <c:pt idx="53848">
                  <c:v>2.14</c:v>
                </c:pt>
                <c:pt idx="53849">
                  <c:v>2.14</c:v>
                </c:pt>
                <c:pt idx="53850">
                  <c:v>2.13</c:v>
                </c:pt>
                <c:pt idx="53851">
                  <c:v>2.13</c:v>
                </c:pt>
                <c:pt idx="53852">
                  <c:v>2.13</c:v>
                </c:pt>
                <c:pt idx="53853">
                  <c:v>2.13</c:v>
                </c:pt>
                <c:pt idx="53854">
                  <c:v>2.14</c:v>
                </c:pt>
                <c:pt idx="53855">
                  <c:v>2.14</c:v>
                </c:pt>
                <c:pt idx="53856">
                  <c:v>2.14</c:v>
                </c:pt>
                <c:pt idx="53857">
                  <c:v>2.14</c:v>
                </c:pt>
                <c:pt idx="53858">
                  <c:v>2.14</c:v>
                </c:pt>
                <c:pt idx="53859">
                  <c:v>2.14</c:v>
                </c:pt>
                <c:pt idx="53860">
                  <c:v>2.14</c:v>
                </c:pt>
                <c:pt idx="53861">
                  <c:v>2.14</c:v>
                </c:pt>
                <c:pt idx="53862">
                  <c:v>2.14</c:v>
                </c:pt>
                <c:pt idx="53863">
                  <c:v>2.14</c:v>
                </c:pt>
                <c:pt idx="53864">
                  <c:v>2.14</c:v>
                </c:pt>
                <c:pt idx="53865">
                  <c:v>2.14</c:v>
                </c:pt>
                <c:pt idx="53866">
                  <c:v>2.14</c:v>
                </c:pt>
                <c:pt idx="53867">
                  <c:v>2.14</c:v>
                </c:pt>
                <c:pt idx="53868">
                  <c:v>2.14</c:v>
                </c:pt>
                <c:pt idx="53869">
                  <c:v>2.14</c:v>
                </c:pt>
                <c:pt idx="53870">
                  <c:v>2.14</c:v>
                </c:pt>
                <c:pt idx="53871">
                  <c:v>2.13</c:v>
                </c:pt>
                <c:pt idx="53872">
                  <c:v>2.14</c:v>
                </c:pt>
                <c:pt idx="53873">
                  <c:v>2.14</c:v>
                </c:pt>
                <c:pt idx="53874">
                  <c:v>2.14</c:v>
                </c:pt>
                <c:pt idx="53875">
                  <c:v>2.14</c:v>
                </c:pt>
                <c:pt idx="53876">
                  <c:v>2.15</c:v>
                </c:pt>
                <c:pt idx="53877">
                  <c:v>2.15</c:v>
                </c:pt>
                <c:pt idx="53878">
                  <c:v>2.15</c:v>
                </c:pt>
                <c:pt idx="53879">
                  <c:v>2.16</c:v>
                </c:pt>
                <c:pt idx="53880">
                  <c:v>2.16</c:v>
                </c:pt>
                <c:pt idx="53881">
                  <c:v>2.16</c:v>
                </c:pt>
                <c:pt idx="53882">
                  <c:v>2.17</c:v>
                </c:pt>
                <c:pt idx="53883">
                  <c:v>2.17</c:v>
                </c:pt>
                <c:pt idx="53884">
                  <c:v>2.17</c:v>
                </c:pt>
                <c:pt idx="53885">
                  <c:v>2.17</c:v>
                </c:pt>
                <c:pt idx="53886">
                  <c:v>2.1800000000000002</c:v>
                </c:pt>
                <c:pt idx="53887">
                  <c:v>2.1800000000000002</c:v>
                </c:pt>
                <c:pt idx="53888">
                  <c:v>2.1800000000000002</c:v>
                </c:pt>
                <c:pt idx="53889">
                  <c:v>2.1800000000000002</c:v>
                </c:pt>
                <c:pt idx="53890">
                  <c:v>2.1800000000000002</c:v>
                </c:pt>
                <c:pt idx="53891">
                  <c:v>2.1800000000000002</c:v>
                </c:pt>
                <c:pt idx="53892">
                  <c:v>2.1800000000000002</c:v>
                </c:pt>
                <c:pt idx="53893">
                  <c:v>2.17</c:v>
                </c:pt>
                <c:pt idx="53894">
                  <c:v>2.17</c:v>
                </c:pt>
                <c:pt idx="53895">
                  <c:v>2.1800000000000002</c:v>
                </c:pt>
                <c:pt idx="53896">
                  <c:v>2.1800000000000002</c:v>
                </c:pt>
                <c:pt idx="53897">
                  <c:v>2.1800000000000002</c:v>
                </c:pt>
                <c:pt idx="53898">
                  <c:v>2.1800000000000002</c:v>
                </c:pt>
                <c:pt idx="53899">
                  <c:v>2.19</c:v>
                </c:pt>
                <c:pt idx="53900">
                  <c:v>2.19</c:v>
                </c:pt>
                <c:pt idx="53901">
                  <c:v>2.19</c:v>
                </c:pt>
                <c:pt idx="53902">
                  <c:v>2.21</c:v>
                </c:pt>
                <c:pt idx="53903">
                  <c:v>2.21</c:v>
                </c:pt>
                <c:pt idx="53904">
                  <c:v>2.21</c:v>
                </c:pt>
                <c:pt idx="53905">
                  <c:v>2.21</c:v>
                </c:pt>
                <c:pt idx="53906">
                  <c:v>2.2200000000000002</c:v>
                </c:pt>
                <c:pt idx="53907">
                  <c:v>2.2200000000000002</c:v>
                </c:pt>
                <c:pt idx="53908">
                  <c:v>2.2400000000000002</c:v>
                </c:pt>
                <c:pt idx="53909">
                  <c:v>2.2400000000000002</c:v>
                </c:pt>
                <c:pt idx="53910">
                  <c:v>2.2400000000000002</c:v>
                </c:pt>
                <c:pt idx="53911">
                  <c:v>2.2599999999999998</c:v>
                </c:pt>
                <c:pt idx="53912">
                  <c:v>2.27</c:v>
                </c:pt>
                <c:pt idx="53913">
                  <c:v>2.27</c:v>
                </c:pt>
                <c:pt idx="53914">
                  <c:v>2.2799999999999998</c:v>
                </c:pt>
                <c:pt idx="53915">
                  <c:v>2.29</c:v>
                </c:pt>
                <c:pt idx="53916">
                  <c:v>2.2999999999999998</c:v>
                </c:pt>
                <c:pt idx="53917">
                  <c:v>2.2999999999999998</c:v>
                </c:pt>
                <c:pt idx="53918">
                  <c:v>2.31</c:v>
                </c:pt>
                <c:pt idx="53919">
                  <c:v>2.3199999999999998</c:v>
                </c:pt>
                <c:pt idx="53920">
                  <c:v>2.3199999999999998</c:v>
                </c:pt>
                <c:pt idx="53921">
                  <c:v>2.33</c:v>
                </c:pt>
                <c:pt idx="53922">
                  <c:v>2.33</c:v>
                </c:pt>
                <c:pt idx="53923">
                  <c:v>2.33</c:v>
                </c:pt>
                <c:pt idx="53924">
                  <c:v>2.34</c:v>
                </c:pt>
                <c:pt idx="53925">
                  <c:v>2.35</c:v>
                </c:pt>
                <c:pt idx="53926">
                  <c:v>2.35</c:v>
                </c:pt>
                <c:pt idx="53927">
                  <c:v>2.35</c:v>
                </c:pt>
                <c:pt idx="53928">
                  <c:v>2.35</c:v>
                </c:pt>
                <c:pt idx="53929">
                  <c:v>2.35</c:v>
                </c:pt>
                <c:pt idx="53930">
                  <c:v>2.36</c:v>
                </c:pt>
                <c:pt idx="53931">
                  <c:v>2.36</c:v>
                </c:pt>
                <c:pt idx="53932">
                  <c:v>2.37</c:v>
                </c:pt>
                <c:pt idx="53933">
                  <c:v>2.37</c:v>
                </c:pt>
                <c:pt idx="53934">
                  <c:v>2.37</c:v>
                </c:pt>
                <c:pt idx="53935">
                  <c:v>2.38</c:v>
                </c:pt>
                <c:pt idx="53936">
                  <c:v>2.38</c:v>
                </c:pt>
                <c:pt idx="53937">
                  <c:v>2.39</c:v>
                </c:pt>
                <c:pt idx="53938">
                  <c:v>2.39</c:v>
                </c:pt>
                <c:pt idx="53939">
                  <c:v>2.39</c:v>
                </c:pt>
                <c:pt idx="53940">
                  <c:v>2.4</c:v>
                </c:pt>
                <c:pt idx="53941">
                  <c:v>2.4</c:v>
                </c:pt>
                <c:pt idx="53942">
                  <c:v>2.4</c:v>
                </c:pt>
                <c:pt idx="53943">
                  <c:v>2.41</c:v>
                </c:pt>
                <c:pt idx="53944">
                  <c:v>2.41</c:v>
                </c:pt>
                <c:pt idx="53945">
                  <c:v>2.41</c:v>
                </c:pt>
                <c:pt idx="53946">
                  <c:v>2.41</c:v>
                </c:pt>
                <c:pt idx="53947">
                  <c:v>2.41</c:v>
                </c:pt>
                <c:pt idx="53948">
                  <c:v>2.42</c:v>
                </c:pt>
                <c:pt idx="53949">
                  <c:v>2.42</c:v>
                </c:pt>
                <c:pt idx="53950">
                  <c:v>2.42</c:v>
                </c:pt>
                <c:pt idx="53951">
                  <c:v>2.4300000000000002</c:v>
                </c:pt>
                <c:pt idx="53952">
                  <c:v>2.4300000000000002</c:v>
                </c:pt>
                <c:pt idx="53953">
                  <c:v>2.4300000000000002</c:v>
                </c:pt>
                <c:pt idx="53954">
                  <c:v>2.4300000000000002</c:v>
                </c:pt>
                <c:pt idx="53955">
                  <c:v>2.4300000000000002</c:v>
                </c:pt>
                <c:pt idx="53956">
                  <c:v>2.4300000000000002</c:v>
                </c:pt>
                <c:pt idx="53957">
                  <c:v>2.4300000000000002</c:v>
                </c:pt>
                <c:pt idx="53958">
                  <c:v>2.4300000000000002</c:v>
                </c:pt>
                <c:pt idx="53959">
                  <c:v>2.4300000000000002</c:v>
                </c:pt>
                <c:pt idx="53960">
                  <c:v>2.4300000000000002</c:v>
                </c:pt>
                <c:pt idx="53961">
                  <c:v>2.4300000000000002</c:v>
                </c:pt>
                <c:pt idx="53962">
                  <c:v>2.4300000000000002</c:v>
                </c:pt>
                <c:pt idx="53963">
                  <c:v>2.4300000000000002</c:v>
                </c:pt>
                <c:pt idx="53964">
                  <c:v>2.4300000000000002</c:v>
                </c:pt>
                <c:pt idx="53965">
                  <c:v>2.4300000000000002</c:v>
                </c:pt>
                <c:pt idx="53966">
                  <c:v>2.4300000000000002</c:v>
                </c:pt>
                <c:pt idx="53967">
                  <c:v>2.4300000000000002</c:v>
                </c:pt>
                <c:pt idx="53968">
                  <c:v>2.4300000000000002</c:v>
                </c:pt>
                <c:pt idx="53969">
                  <c:v>2.42</c:v>
                </c:pt>
                <c:pt idx="53970">
                  <c:v>2.42</c:v>
                </c:pt>
                <c:pt idx="53971">
                  <c:v>2.42</c:v>
                </c:pt>
                <c:pt idx="53972">
                  <c:v>2.42</c:v>
                </c:pt>
                <c:pt idx="53973">
                  <c:v>2.42</c:v>
                </c:pt>
                <c:pt idx="53974">
                  <c:v>2.41</c:v>
                </c:pt>
                <c:pt idx="53975">
                  <c:v>2.42</c:v>
                </c:pt>
                <c:pt idx="53976">
                  <c:v>2.41</c:v>
                </c:pt>
                <c:pt idx="53977">
                  <c:v>2.41</c:v>
                </c:pt>
                <c:pt idx="53978">
                  <c:v>2.41</c:v>
                </c:pt>
                <c:pt idx="53979">
                  <c:v>2.4</c:v>
                </c:pt>
                <c:pt idx="53980">
                  <c:v>2.4</c:v>
                </c:pt>
                <c:pt idx="53981">
                  <c:v>2.4</c:v>
                </c:pt>
                <c:pt idx="53982">
                  <c:v>2.39</c:v>
                </c:pt>
                <c:pt idx="53983">
                  <c:v>2.39</c:v>
                </c:pt>
                <c:pt idx="53984">
                  <c:v>2.39</c:v>
                </c:pt>
                <c:pt idx="53985">
                  <c:v>2.38</c:v>
                </c:pt>
                <c:pt idx="53986">
                  <c:v>2.38</c:v>
                </c:pt>
                <c:pt idx="53987">
                  <c:v>2.37</c:v>
                </c:pt>
                <c:pt idx="53988">
                  <c:v>2.37</c:v>
                </c:pt>
                <c:pt idx="53989">
                  <c:v>2.36</c:v>
                </c:pt>
                <c:pt idx="53990">
                  <c:v>2.36</c:v>
                </c:pt>
                <c:pt idx="53991">
                  <c:v>2.36</c:v>
                </c:pt>
                <c:pt idx="53992">
                  <c:v>2.35</c:v>
                </c:pt>
                <c:pt idx="53993">
                  <c:v>2.35</c:v>
                </c:pt>
                <c:pt idx="53994">
                  <c:v>2.35</c:v>
                </c:pt>
                <c:pt idx="53995">
                  <c:v>2.34</c:v>
                </c:pt>
                <c:pt idx="53996">
                  <c:v>2.34</c:v>
                </c:pt>
                <c:pt idx="53997">
                  <c:v>2.34</c:v>
                </c:pt>
                <c:pt idx="53998">
                  <c:v>2.34</c:v>
                </c:pt>
                <c:pt idx="53999">
                  <c:v>2.34</c:v>
                </c:pt>
                <c:pt idx="54000">
                  <c:v>2.34</c:v>
                </c:pt>
                <c:pt idx="54001">
                  <c:v>2.34</c:v>
                </c:pt>
                <c:pt idx="54002">
                  <c:v>2.34</c:v>
                </c:pt>
                <c:pt idx="54003">
                  <c:v>2.33</c:v>
                </c:pt>
                <c:pt idx="54004">
                  <c:v>2.33</c:v>
                </c:pt>
                <c:pt idx="54005">
                  <c:v>2.33</c:v>
                </c:pt>
                <c:pt idx="54006">
                  <c:v>2.33</c:v>
                </c:pt>
                <c:pt idx="54007">
                  <c:v>2.33</c:v>
                </c:pt>
                <c:pt idx="54008">
                  <c:v>2.33</c:v>
                </c:pt>
                <c:pt idx="54009">
                  <c:v>2.37</c:v>
                </c:pt>
                <c:pt idx="54010">
                  <c:v>2.37</c:v>
                </c:pt>
                <c:pt idx="54011">
                  <c:v>2.37</c:v>
                </c:pt>
                <c:pt idx="54012">
                  <c:v>2.37</c:v>
                </c:pt>
                <c:pt idx="54013">
                  <c:v>2.38</c:v>
                </c:pt>
                <c:pt idx="54014">
                  <c:v>2.38</c:v>
                </c:pt>
                <c:pt idx="54015">
                  <c:v>2.38</c:v>
                </c:pt>
                <c:pt idx="54016">
                  <c:v>2.38</c:v>
                </c:pt>
                <c:pt idx="54017">
                  <c:v>2.38</c:v>
                </c:pt>
                <c:pt idx="54018">
                  <c:v>2.39</c:v>
                </c:pt>
                <c:pt idx="54019">
                  <c:v>2.38</c:v>
                </c:pt>
                <c:pt idx="54020">
                  <c:v>2.39</c:v>
                </c:pt>
                <c:pt idx="54021">
                  <c:v>2.39</c:v>
                </c:pt>
                <c:pt idx="54022">
                  <c:v>2.4</c:v>
                </c:pt>
                <c:pt idx="54023">
                  <c:v>2.4</c:v>
                </c:pt>
                <c:pt idx="54024">
                  <c:v>2.41</c:v>
                </c:pt>
                <c:pt idx="54025">
                  <c:v>2.41</c:v>
                </c:pt>
                <c:pt idx="54026">
                  <c:v>2.41</c:v>
                </c:pt>
                <c:pt idx="54027">
                  <c:v>2.42</c:v>
                </c:pt>
                <c:pt idx="54028">
                  <c:v>2.4300000000000002</c:v>
                </c:pt>
                <c:pt idx="54029">
                  <c:v>2.4300000000000002</c:v>
                </c:pt>
                <c:pt idx="54030">
                  <c:v>2.44</c:v>
                </c:pt>
                <c:pt idx="54031">
                  <c:v>2.44</c:v>
                </c:pt>
                <c:pt idx="54032">
                  <c:v>2.4500000000000002</c:v>
                </c:pt>
                <c:pt idx="54033">
                  <c:v>2.4500000000000002</c:v>
                </c:pt>
                <c:pt idx="54034">
                  <c:v>2.46</c:v>
                </c:pt>
                <c:pt idx="54035">
                  <c:v>2.4700000000000002</c:v>
                </c:pt>
                <c:pt idx="54036">
                  <c:v>2.48</c:v>
                </c:pt>
                <c:pt idx="54037">
                  <c:v>2.48</c:v>
                </c:pt>
                <c:pt idx="54038">
                  <c:v>2.4900000000000002</c:v>
                </c:pt>
                <c:pt idx="54039">
                  <c:v>2.4900000000000002</c:v>
                </c:pt>
                <c:pt idx="54040">
                  <c:v>2.5</c:v>
                </c:pt>
                <c:pt idx="54041">
                  <c:v>2.5099999999999998</c:v>
                </c:pt>
                <c:pt idx="54042">
                  <c:v>2.52</c:v>
                </c:pt>
                <c:pt idx="54043">
                  <c:v>2.52</c:v>
                </c:pt>
                <c:pt idx="54044">
                  <c:v>2.5299999999999998</c:v>
                </c:pt>
                <c:pt idx="54045">
                  <c:v>2.5299999999999998</c:v>
                </c:pt>
                <c:pt idx="54046">
                  <c:v>2.54</c:v>
                </c:pt>
                <c:pt idx="54047">
                  <c:v>2.54</c:v>
                </c:pt>
                <c:pt idx="54048">
                  <c:v>2.5499999999999998</c:v>
                </c:pt>
                <c:pt idx="54049">
                  <c:v>2.5499999999999998</c:v>
                </c:pt>
                <c:pt idx="54050">
                  <c:v>2.56</c:v>
                </c:pt>
                <c:pt idx="54051">
                  <c:v>2.56</c:v>
                </c:pt>
                <c:pt idx="54052">
                  <c:v>2.57</c:v>
                </c:pt>
                <c:pt idx="54053">
                  <c:v>2.58</c:v>
                </c:pt>
                <c:pt idx="54054">
                  <c:v>2.58</c:v>
                </c:pt>
                <c:pt idx="54055">
                  <c:v>2.59</c:v>
                </c:pt>
                <c:pt idx="54056">
                  <c:v>2.59</c:v>
                </c:pt>
                <c:pt idx="54057">
                  <c:v>2.6</c:v>
                </c:pt>
                <c:pt idx="54058">
                  <c:v>2.6</c:v>
                </c:pt>
                <c:pt idx="54059">
                  <c:v>2.6</c:v>
                </c:pt>
                <c:pt idx="54060">
                  <c:v>2.61</c:v>
                </c:pt>
                <c:pt idx="54061">
                  <c:v>2.61</c:v>
                </c:pt>
                <c:pt idx="54062">
                  <c:v>2.62</c:v>
                </c:pt>
                <c:pt idx="54063">
                  <c:v>2.62</c:v>
                </c:pt>
                <c:pt idx="54064">
                  <c:v>2.62</c:v>
                </c:pt>
                <c:pt idx="54065">
                  <c:v>2.63</c:v>
                </c:pt>
                <c:pt idx="54066">
                  <c:v>2.63</c:v>
                </c:pt>
                <c:pt idx="54067">
                  <c:v>2.63</c:v>
                </c:pt>
                <c:pt idx="54068">
                  <c:v>2.64</c:v>
                </c:pt>
                <c:pt idx="54069">
                  <c:v>2.63</c:v>
                </c:pt>
                <c:pt idx="54070">
                  <c:v>2.63</c:v>
                </c:pt>
                <c:pt idx="54071">
                  <c:v>2.63</c:v>
                </c:pt>
                <c:pt idx="54072">
                  <c:v>2.64</c:v>
                </c:pt>
                <c:pt idx="54073">
                  <c:v>2.64</c:v>
                </c:pt>
                <c:pt idx="54074">
                  <c:v>2.64</c:v>
                </c:pt>
                <c:pt idx="54075">
                  <c:v>2.64</c:v>
                </c:pt>
                <c:pt idx="54076">
                  <c:v>2.65</c:v>
                </c:pt>
                <c:pt idx="54077">
                  <c:v>2.65</c:v>
                </c:pt>
                <c:pt idx="54078">
                  <c:v>2.65</c:v>
                </c:pt>
                <c:pt idx="54079">
                  <c:v>2.65</c:v>
                </c:pt>
                <c:pt idx="54080">
                  <c:v>2.65</c:v>
                </c:pt>
                <c:pt idx="54081">
                  <c:v>2.65</c:v>
                </c:pt>
                <c:pt idx="54082">
                  <c:v>2.65</c:v>
                </c:pt>
                <c:pt idx="54083">
                  <c:v>2.65</c:v>
                </c:pt>
                <c:pt idx="54084">
                  <c:v>2.65</c:v>
                </c:pt>
                <c:pt idx="54085">
                  <c:v>2.65</c:v>
                </c:pt>
                <c:pt idx="54086">
                  <c:v>2.65</c:v>
                </c:pt>
                <c:pt idx="54087">
                  <c:v>2.65</c:v>
                </c:pt>
                <c:pt idx="54088">
                  <c:v>2.66</c:v>
                </c:pt>
                <c:pt idx="54089">
                  <c:v>2.66</c:v>
                </c:pt>
                <c:pt idx="54090">
                  <c:v>2.66</c:v>
                </c:pt>
                <c:pt idx="54091">
                  <c:v>2.66</c:v>
                </c:pt>
                <c:pt idx="54092">
                  <c:v>2.66</c:v>
                </c:pt>
                <c:pt idx="54093">
                  <c:v>2.66</c:v>
                </c:pt>
                <c:pt idx="54094">
                  <c:v>2.66</c:v>
                </c:pt>
                <c:pt idx="54095">
                  <c:v>2.66</c:v>
                </c:pt>
                <c:pt idx="54096">
                  <c:v>2.67</c:v>
                </c:pt>
                <c:pt idx="54097">
                  <c:v>2.67</c:v>
                </c:pt>
                <c:pt idx="54098">
                  <c:v>2.67</c:v>
                </c:pt>
                <c:pt idx="54099">
                  <c:v>2.67</c:v>
                </c:pt>
                <c:pt idx="54100">
                  <c:v>2.68</c:v>
                </c:pt>
                <c:pt idx="54101">
                  <c:v>2.68</c:v>
                </c:pt>
                <c:pt idx="54102">
                  <c:v>2.68</c:v>
                </c:pt>
                <c:pt idx="54103">
                  <c:v>2.68</c:v>
                </c:pt>
                <c:pt idx="54104">
                  <c:v>2.69</c:v>
                </c:pt>
                <c:pt idx="54105">
                  <c:v>2.68</c:v>
                </c:pt>
                <c:pt idx="54106">
                  <c:v>2.69</c:v>
                </c:pt>
                <c:pt idx="54107">
                  <c:v>2.69</c:v>
                </c:pt>
                <c:pt idx="54108">
                  <c:v>2.69</c:v>
                </c:pt>
                <c:pt idx="54109">
                  <c:v>2.7</c:v>
                </c:pt>
                <c:pt idx="54110">
                  <c:v>2.7</c:v>
                </c:pt>
                <c:pt idx="54111">
                  <c:v>2.7</c:v>
                </c:pt>
                <c:pt idx="54112">
                  <c:v>2.7</c:v>
                </c:pt>
                <c:pt idx="54113">
                  <c:v>2.71</c:v>
                </c:pt>
                <c:pt idx="54114">
                  <c:v>2.71</c:v>
                </c:pt>
                <c:pt idx="54115">
                  <c:v>2.72</c:v>
                </c:pt>
                <c:pt idx="54116">
                  <c:v>2.72</c:v>
                </c:pt>
                <c:pt idx="54117">
                  <c:v>2.72</c:v>
                </c:pt>
                <c:pt idx="54118">
                  <c:v>2.73</c:v>
                </c:pt>
                <c:pt idx="54119">
                  <c:v>2.73</c:v>
                </c:pt>
                <c:pt idx="54120">
                  <c:v>2.74</c:v>
                </c:pt>
                <c:pt idx="54121">
                  <c:v>2.74</c:v>
                </c:pt>
                <c:pt idx="54122">
                  <c:v>2.75</c:v>
                </c:pt>
                <c:pt idx="54123">
                  <c:v>2.75</c:v>
                </c:pt>
                <c:pt idx="54124">
                  <c:v>2.75</c:v>
                </c:pt>
                <c:pt idx="54125">
                  <c:v>2.76</c:v>
                </c:pt>
                <c:pt idx="54126">
                  <c:v>2.77</c:v>
                </c:pt>
                <c:pt idx="54127">
                  <c:v>2.77</c:v>
                </c:pt>
                <c:pt idx="54128">
                  <c:v>2.77</c:v>
                </c:pt>
                <c:pt idx="54129">
                  <c:v>2.78</c:v>
                </c:pt>
                <c:pt idx="54130">
                  <c:v>2.78</c:v>
                </c:pt>
                <c:pt idx="54131">
                  <c:v>2.78</c:v>
                </c:pt>
                <c:pt idx="54132">
                  <c:v>2.79</c:v>
                </c:pt>
                <c:pt idx="54133">
                  <c:v>2.79</c:v>
                </c:pt>
                <c:pt idx="54134">
                  <c:v>2.79</c:v>
                </c:pt>
                <c:pt idx="54135">
                  <c:v>2.8</c:v>
                </c:pt>
                <c:pt idx="54136">
                  <c:v>2.8</c:v>
                </c:pt>
                <c:pt idx="54137">
                  <c:v>2.81</c:v>
                </c:pt>
                <c:pt idx="54138">
                  <c:v>2.81</c:v>
                </c:pt>
                <c:pt idx="54139">
                  <c:v>2.82</c:v>
                </c:pt>
                <c:pt idx="54140">
                  <c:v>2.82</c:v>
                </c:pt>
                <c:pt idx="54141">
                  <c:v>2.82</c:v>
                </c:pt>
                <c:pt idx="54142">
                  <c:v>2.83</c:v>
                </c:pt>
                <c:pt idx="54143">
                  <c:v>2.83</c:v>
                </c:pt>
                <c:pt idx="54144">
                  <c:v>2.83</c:v>
                </c:pt>
                <c:pt idx="54145">
                  <c:v>2.84</c:v>
                </c:pt>
                <c:pt idx="54146">
                  <c:v>2.84</c:v>
                </c:pt>
                <c:pt idx="54147">
                  <c:v>2.84</c:v>
                </c:pt>
                <c:pt idx="54148">
                  <c:v>2.84</c:v>
                </c:pt>
                <c:pt idx="54149">
                  <c:v>2.89</c:v>
                </c:pt>
                <c:pt idx="54150">
                  <c:v>2.88</c:v>
                </c:pt>
                <c:pt idx="54151">
                  <c:v>2.89</c:v>
                </c:pt>
                <c:pt idx="54152">
                  <c:v>2.88</c:v>
                </c:pt>
                <c:pt idx="54153">
                  <c:v>2.89</c:v>
                </c:pt>
                <c:pt idx="54154">
                  <c:v>2.89</c:v>
                </c:pt>
                <c:pt idx="54155">
                  <c:v>2.9</c:v>
                </c:pt>
                <c:pt idx="54156">
                  <c:v>2.9</c:v>
                </c:pt>
                <c:pt idx="54157">
                  <c:v>2.89</c:v>
                </c:pt>
                <c:pt idx="54158">
                  <c:v>2.89</c:v>
                </c:pt>
                <c:pt idx="54159">
                  <c:v>2.89</c:v>
                </c:pt>
                <c:pt idx="54160">
                  <c:v>2.9</c:v>
                </c:pt>
                <c:pt idx="54161">
                  <c:v>2.9</c:v>
                </c:pt>
                <c:pt idx="54162">
                  <c:v>2.9</c:v>
                </c:pt>
                <c:pt idx="54163">
                  <c:v>2.9</c:v>
                </c:pt>
                <c:pt idx="54164">
                  <c:v>2.9</c:v>
                </c:pt>
                <c:pt idx="54165">
                  <c:v>2.9</c:v>
                </c:pt>
                <c:pt idx="54166">
                  <c:v>2.9</c:v>
                </c:pt>
                <c:pt idx="54167">
                  <c:v>2.9</c:v>
                </c:pt>
                <c:pt idx="54168">
                  <c:v>2.89</c:v>
                </c:pt>
                <c:pt idx="54169">
                  <c:v>2.9</c:v>
                </c:pt>
                <c:pt idx="54170">
                  <c:v>2.89</c:v>
                </c:pt>
                <c:pt idx="54171">
                  <c:v>2.89</c:v>
                </c:pt>
                <c:pt idx="54172">
                  <c:v>2.89</c:v>
                </c:pt>
                <c:pt idx="54173">
                  <c:v>2.89</c:v>
                </c:pt>
                <c:pt idx="54174">
                  <c:v>2.88</c:v>
                </c:pt>
                <c:pt idx="54175">
                  <c:v>2.88</c:v>
                </c:pt>
                <c:pt idx="54176">
                  <c:v>2.88</c:v>
                </c:pt>
                <c:pt idx="54177">
                  <c:v>2.88</c:v>
                </c:pt>
                <c:pt idx="54178">
                  <c:v>2.88</c:v>
                </c:pt>
                <c:pt idx="54179">
                  <c:v>2.88</c:v>
                </c:pt>
                <c:pt idx="54180">
                  <c:v>2.87</c:v>
                </c:pt>
                <c:pt idx="54181">
                  <c:v>2.87</c:v>
                </c:pt>
                <c:pt idx="54182">
                  <c:v>2.86</c:v>
                </c:pt>
                <c:pt idx="54183">
                  <c:v>2.86</c:v>
                </c:pt>
                <c:pt idx="54184">
                  <c:v>2.86</c:v>
                </c:pt>
                <c:pt idx="54185">
                  <c:v>2.85</c:v>
                </c:pt>
                <c:pt idx="54186">
                  <c:v>2.85</c:v>
                </c:pt>
                <c:pt idx="54187">
                  <c:v>2.85</c:v>
                </c:pt>
                <c:pt idx="54188">
                  <c:v>2.85</c:v>
                </c:pt>
                <c:pt idx="54189">
                  <c:v>2.85</c:v>
                </c:pt>
                <c:pt idx="54190">
                  <c:v>2.85</c:v>
                </c:pt>
                <c:pt idx="54191">
                  <c:v>2.85</c:v>
                </c:pt>
                <c:pt idx="54192">
                  <c:v>2.84</c:v>
                </c:pt>
                <c:pt idx="54193">
                  <c:v>2.84</c:v>
                </c:pt>
                <c:pt idx="54194">
                  <c:v>2.84</c:v>
                </c:pt>
                <c:pt idx="54195">
                  <c:v>2.83</c:v>
                </c:pt>
                <c:pt idx="54196">
                  <c:v>2.83</c:v>
                </c:pt>
                <c:pt idx="54197">
                  <c:v>2.83</c:v>
                </c:pt>
                <c:pt idx="54198">
                  <c:v>2.82</c:v>
                </c:pt>
                <c:pt idx="54199">
                  <c:v>2.82</c:v>
                </c:pt>
                <c:pt idx="54200">
                  <c:v>2.82</c:v>
                </c:pt>
                <c:pt idx="54201">
                  <c:v>2.81</c:v>
                </c:pt>
                <c:pt idx="54202">
                  <c:v>2.81</c:v>
                </c:pt>
                <c:pt idx="54203">
                  <c:v>2.81</c:v>
                </c:pt>
                <c:pt idx="54204">
                  <c:v>2.81</c:v>
                </c:pt>
                <c:pt idx="54205">
                  <c:v>2.81</c:v>
                </c:pt>
                <c:pt idx="54206">
                  <c:v>2.8</c:v>
                </c:pt>
                <c:pt idx="54207">
                  <c:v>2.8</c:v>
                </c:pt>
                <c:pt idx="54208">
                  <c:v>2.79</c:v>
                </c:pt>
                <c:pt idx="54209">
                  <c:v>2.79</c:v>
                </c:pt>
                <c:pt idx="54210">
                  <c:v>2.79</c:v>
                </c:pt>
                <c:pt idx="54211">
                  <c:v>2.78</c:v>
                </c:pt>
                <c:pt idx="54212">
                  <c:v>2.78</c:v>
                </c:pt>
                <c:pt idx="54213">
                  <c:v>2.78</c:v>
                </c:pt>
                <c:pt idx="54214">
                  <c:v>2.78</c:v>
                </c:pt>
                <c:pt idx="54215">
                  <c:v>2.78</c:v>
                </c:pt>
                <c:pt idx="54216">
                  <c:v>2.77</c:v>
                </c:pt>
                <c:pt idx="54217">
                  <c:v>2.77</c:v>
                </c:pt>
                <c:pt idx="54218">
                  <c:v>2.77</c:v>
                </c:pt>
                <c:pt idx="54219">
                  <c:v>2.77</c:v>
                </c:pt>
                <c:pt idx="54220">
                  <c:v>2.77</c:v>
                </c:pt>
                <c:pt idx="54221">
                  <c:v>2.76</c:v>
                </c:pt>
                <c:pt idx="54222">
                  <c:v>2.76</c:v>
                </c:pt>
                <c:pt idx="54223">
                  <c:v>2.76</c:v>
                </c:pt>
                <c:pt idx="54224">
                  <c:v>2.76</c:v>
                </c:pt>
                <c:pt idx="54225">
                  <c:v>2.75</c:v>
                </c:pt>
                <c:pt idx="54226">
                  <c:v>2.75</c:v>
                </c:pt>
                <c:pt idx="54227">
                  <c:v>2.75</c:v>
                </c:pt>
                <c:pt idx="54228">
                  <c:v>2.74</c:v>
                </c:pt>
                <c:pt idx="54229">
                  <c:v>2.74</c:v>
                </c:pt>
                <c:pt idx="54230">
                  <c:v>2.73</c:v>
                </c:pt>
                <c:pt idx="54231">
                  <c:v>2.73</c:v>
                </c:pt>
                <c:pt idx="54232">
                  <c:v>2.73</c:v>
                </c:pt>
                <c:pt idx="54233">
                  <c:v>2.72</c:v>
                </c:pt>
                <c:pt idx="54234">
                  <c:v>2.72</c:v>
                </c:pt>
                <c:pt idx="54235">
                  <c:v>2.72</c:v>
                </c:pt>
                <c:pt idx="54236">
                  <c:v>2.72</c:v>
                </c:pt>
                <c:pt idx="54237">
                  <c:v>2.72</c:v>
                </c:pt>
                <c:pt idx="54238">
                  <c:v>2.72</c:v>
                </c:pt>
                <c:pt idx="54239">
                  <c:v>2.72</c:v>
                </c:pt>
                <c:pt idx="54240">
                  <c:v>2.71</c:v>
                </c:pt>
                <c:pt idx="54241">
                  <c:v>2.71</c:v>
                </c:pt>
                <c:pt idx="54242">
                  <c:v>2.71</c:v>
                </c:pt>
                <c:pt idx="54243">
                  <c:v>2.7</c:v>
                </c:pt>
                <c:pt idx="54244">
                  <c:v>2.7</c:v>
                </c:pt>
                <c:pt idx="54245">
                  <c:v>2.7</c:v>
                </c:pt>
                <c:pt idx="54246">
                  <c:v>2.69</c:v>
                </c:pt>
                <c:pt idx="54247">
                  <c:v>2.69</c:v>
                </c:pt>
                <c:pt idx="54248">
                  <c:v>2.69</c:v>
                </c:pt>
                <c:pt idx="54249">
                  <c:v>2.69</c:v>
                </c:pt>
                <c:pt idx="54250">
                  <c:v>2.68</c:v>
                </c:pt>
                <c:pt idx="54251">
                  <c:v>2.67</c:v>
                </c:pt>
                <c:pt idx="54252">
                  <c:v>2.67</c:v>
                </c:pt>
                <c:pt idx="54253">
                  <c:v>2.67</c:v>
                </c:pt>
                <c:pt idx="54254">
                  <c:v>2.67</c:v>
                </c:pt>
                <c:pt idx="54255">
                  <c:v>2.68</c:v>
                </c:pt>
                <c:pt idx="54256">
                  <c:v>2.67</c:v>
                </c:pt>
                <c:pt idx="54257">
                  <c:v>2.67</c:v>
                </c:pt>
                <c:pt idx="54258">
                  <c:v>2.67</c:v>
                </c:pt>
                <c:pt idx="54259">
                  <c:v>2.66</c:v>
                </c:pt>
                <c:pt idx="54260">
                  <c:v>2.66</c:v>
                </c:pt>
                <c:pt idx="54261">
                  <c:v>2.66</c:v>
                </c:pt>
                <c:pt idx="54262">
                  <c:v>2.65</c:v>
                </c:pt>
                <c:pt idx="54263">
                  <c:v>2.65</c:v>
                </c:pt>
                <c:pt idx="54264">
                  <c:v>2.65</c:v>
                </c:pt>
                <c:pt idx="54265">
                  <c:v>2.64</c:v>
                </c:pt>
                <c:pt idx="54266">
                  <c:v>2.64</c:v>
                </c:pt>
                <c:pt idx="54267">
                  <c:v>2.64</c:v>
                </c:pt>
                <c:pt idx="54268">
                  <c:v>2.64</c:v>
                </c:pt>
                <c:pt idx="54269">
                  <c:v>2.63</c:v>
                </c:pt>
                <c:pt idx="54270">
                  <c:v>2.63</c:v>
                </c:pt>
                <c:pt idx="54271">
                  <c:v>2.63</c:v>
                </c:pt>
                <c:pt idx="54272">
                  <c:v>2.63</c:v>
                </c:pt>
                <c:pt idx="54273">
                  <c:v>2.63</c:v>
                </c:pt>
                <c:pt idx="54274">
                  <c:v>2.62</c:v>
                </c:pt>
                <c:pt idx="54275">
                  <c:v>2.63</c:v>
                </c:pt>
                <c:pt idx="54276">
                  <c:v>2.62</c:v>
                </c:pt>
                <c:pt idx="54277">
                  <c:v>2.62</c:v>
                </c:pt>
                <c:pt idx="54278">
                  <c:v>2.61</c:v>
                </c:pt>
                <c:pt idx="54279">
                  <c:v>2.61</c:v>
                </c:pt>
                <c:pt idx="54280">
                  <c:v>2.61</c:v>
                </c:pt>
                <c:pt idx="54281">
                  <c:v>2.6</c:v>
                </c:pt>
                <c:pt idx="54282">
                  <c:v>2.6</c:v>
                </c:pt>
                <c:pt idx="54283">
                  <c:v>2.6</c:v>
                </c:pt>
                <c:pt idx="54284">
                  <c:v>2.6</c:v>
                </c:pt>
                <c:pt idx="54285">
                  <c:v>2.6</c:v>
                </c:pt>
                <c:pt idx="54286">
                  <c:v>2.6</c:v>
                </c:pt>
                <c:pt idx="54287">
                  <c:v>2.59</c:v>
                </c:pt>
                <c:pt idx="54288">
                  <c:v>2.59</c:v>
                </c:pt>
                <c:pt idx="54289">
                  <c:v>2.59</c:v>
                </c:pt>
                <c:pt idx="54290">
                  <c:v>2.59</c:v>
                </c:pt>
                <c:pt idx="54291">
                  <c:v>2.58</c:v>
                </c:pt>
                <c:pt idx="54292">
                  <c:v>2.58</c:v>
                </c:pt>
                <c:pt idx="54293">
                  <c:v>2.58</c:v>
                </c:pt>
                <c:pt idx="54294">
                  <c:v>2.58</c:v>
                </c:pt>
                <c:pt idx="54295">
                  <c:v>2.58</c:v>
                </c:pt>
                <c:pt idx="54296">
                  <c:v>2.57</c:v>
                </c:pt>
                <c:pt idx="54297">
                  <c:v>2.57</c:v>
                </c:pt>
                <c:pt idx="54298">
                  <c:v>2.57</c:v>
                </c:pt>
                <c:pt idx="54299">
                  <c:v>2.56</c:v>
                </c:pt>
                <c:pt idx="54300">
                  <c:v>2.56</c:v>
                </c:pt>
                <c:pt idx="54301">
                  <c:v>2.56</c:v>
                </c:pt>
                <c:pt idx="54302">
                  <c:v>2.56</c:v>
                </c:pt>
                <c:pt idx="54303">
                  <c:v>2.5499999999999998</c:v>
                </c:pt>
                <c:pt idx="54304">
                  <c:v>2.5499999999999998</c:v>
                </c:pt>
                <c:pt idx="54305">
                  <c:v>2.56</c:v>
                </c:pt>
                <c:pt idx="54306">
                  <c:v>2.56</c:v>
                </c:pt>
                <c:pt idx="54307">
                  <c:v>2.5499999999999998</c:v>
                </c:pt>
                <c:pt idx="54308">
                  <c:v>2.56</c:v>
                </c:pt>
                <c:pt idx="54309">
                  <c:v>2.57</c:v>
                </c:pt>
                <c:pt idx="54310">
                  <c:v>2.58</c:v>
                </c:pt>
                <c:pt idx="54311">
                  <c:v>2.58</c:v>
                </c:pt>
                <c:pt idx="54312">
                  <c:v>2.58</c:v>
                </c:pt>
                <c:pt idx="54313">
                  <c:v>2.6</c:v>
                </c:pt>
                <c:pt idx="54314">
                  <c:v>2.6</c:v>
                </c:pt>
                <c:pt idx="54315">
                  <c:v>2.59</c:v>
                </c:pt>
                <c:pt idx="54316">
                  <c:v>2.59</c:v>
                </c:pt>
                <c:pt idx="54317">
                  <c:v>2.59</c:v>
                </c:pt>
                <c:pt idx="54318">
                  <c:v>2.59</c:v>
                </c:pt>
                <c:pt idx="54319">
                  <c:v>2.59</c:v>
                </c:pt>
                <c:pt idx="54320">
                  <c:v>2.59</c:v>
                </c:pt>
                <c:pt idx="54321">
                  <c:v>2.59</c:v>
                </c:pt>
                <c:pt idx="54322">
                  <c:v>2.59</c:v>
                </c:pt>
                <c:pt idx="54323">
                  <c:v>2.59</c:v>
                </c:pt>
                <c:pt idx="54324">
                  <c:v>2.59</c:v>
                </c:pt>
                <c:pt idx="54325">
                  <c:v>2.59</c:v>
                </c:pt>
                <c:pt idx="54326">
                  <c:v>2.59</c:v>
                </c:pt>
                <c:pt idx="54327">
                  <c:v>2.59</c:v>
                </c:pt>
                <c:pt idx="54328">
                  <c:v>2.59</c:v>
                </c:pt>
                <c:pt idx="54329">
                  <c:v>2.59</c:v>
                </c:pt>
                <c:pt idx="54330">
                  <c:v>2.6</c:v>
                </c:pt>
                <c:pt idx="54331">
                  <c:v>2.6</c:v>
                </c:pt>
                <c:pt idx="54332">
                  <c:v>2.6</c:v>
                </c:pt>
                <c:pt idx="54333">
                  <c:v>2.6</c:v>
                </c:pt>
                <c:pt idx="54334">
                  <c:v>2.6</c:v>
                </c:pt>
                <c:pt idx="54335">
                  <c:v>2.61</c:v>
                </c:pt>
                <c:pt idx="54336">
                  <c:v>2.61</c:v>
                </c:pt>
                <c:pt idx="54337">
                  <c:v>2.61</c:v>
                </c:pt>
                <c:pt idx="54338">
                  <c:v>2.62</c:v>
                </c:pt>
                <c:pt idx="54339">
                  <c:v>2.62</c:v>
                </c:pt>
                <c:pt idx="54340">
                  <c:v>2.62</c:v>
                </c:pt>
                <c:pt idx="54341">
                  <c:v>2.63</c:v>
                </c:pt>
                <c:pt idx="54342">
                  <c:v>2.63</c:v>
                </c:pt>
                <c:pt idx="54343">
                  <c:v>2.64</c:v>
                </c:pt>
                <c:pt idx="54344">
                  <c:v>2.64</c:v>
                </c:pt>
                <c:pt idx="54345">
                  <c:v>2.65</c:v>
                </c:pt>
                <c:pt idx="54346">
                  <c:v>2.65</c:v>
                </c:pt>
                <c:pt idx="54347">
                  <c:v>2.66</c:v>
                </c:pt>
                <c:pt idx="54348">
                  <c:v>2.66</c:v>
                </c:pt>
                <c:pt idx="54349">
                  <c:v>2.67</c:v>
                </c:pt>
                <c:pt idx="54350">
                  <c:v>2.67</c:v>
                </c:pt>
                <c:pt idx="54351">
                  <c:v>2.68</c:v>
                </c:pt>
                <c:pt idx="54352">
                  <c:v>2.68</c:v>
                </c:pt>
                <c:pt idx="54353">
                  <c:v>2.69</c:v>
                </c:pt>
                <c:pt idx="54354">
                  <c:v>2.7</c:v>
                </c:pt>
                <c:pt idx="54355">
                  <c:v>2.7</c:v>
                </c:pt>
                <c:pt idx="54356">
                  <c:v>2.71</c:v>
                </c:pt>
                <c:pt idx="54357">
                  <c:v>2.72</c:v>
                </c:pt>
                <c:pt idx="54358">
                  <c:v>2.73</c:v>
                </c:pt>
                <c:pt idx="54359">
                  <c:v>2.73</c:v>
                </c:pt>
                <c:pt idx="54360">
                  <c:v>2.74</c:v>
                </c:pt>
                <c:pt idx="54361">
                  <c:v>2.75</c:v>
                </c:pt>
                <c:pt idx="54362">
                  <c:v>2.76</c:v>
                </c:pt>
                <c:pt idx="54363">
                  <c:v>2.76</c:v>
                </c:pt>
                <c:pt idx="54364">
                  <c:v>2.77</c:v>
                </c:pt>
                <c:pt idx="54365">
                  <c:v>2.78</c:v>
                </c:pt>
                <c:pt idx="54366">
                  <c:v>2.78</c:v>
                </c:pt>
                <c:pt idx="54367">
                  <c:v>2.8</c:v>
                </c:pt>
                <c:pt idx="54368">
                  <c:v>2.81</c:v>
                </c:pt>
                <c:pt idx="54369">
                  <c:v>2.82</c:v>
                </c:pt>
                <c:pt idx="54370">
                  <c:v>2.83</c:v>
                </c:pt>
                <c:pt idx="54371">
                  <c:v>2.84</c:v>
                </c:pt>
                <c:pt idx="54372">
                  <c:v>2.84</c:v>
                </c:pt>
                <c:pt idx="54373">
                  <c:v>2.86</c:v>
                </c:pt>
                <c:pt idx="54374">
                  <c:v>2.86</c:v>
                </c:pt>
                <c:pt idx="54375">
                  <c:v>2.88</c:v>
                </c:pt>
                <c:pt idx="54376">
                  <c:v>2.88</c:v>
                </c:pt>
                <c:pt idx="54377">
                  <c:v>2.89</c:v>
                </c:pt>
                <c:pt idx="54378">
                  <c:v>2.9</c:v>
                </c:pt>
                <c:pt idx="54379">
                  <c:v>2.93</c:v>
                </c:pt>
                <c:pt idx="54380">
                  <c:v>2.94</c:v>
                </c:pt>
                <c:pt idx="54381">
                  <c:v>2.95</c:v>
                </c:pt>
                <c:pt idx="54382">
                  <c:v>2.96</c:v>
                </c:pt>
                <c:pt idx="54383">
                  <c:v>2.97</c:v>
                </c:pt>
                <c:pt idx="54384">
                  <c:v>2.97</c:v>
                </c:pt>
                <c:pt idx="54385">
                  <c:v>2.99</c:v>
                </c:pt>
                <c:pt idx="54386">
                  <c:v>3</c:v>
                </c:pt>
                <c:pt idx="54387">
                  <c:v>3</c:v>
                </c:pt>
                <c:pt idx="54388">
                  <c:v>3.02</c:v>
                </c:pt>
                <c:pt idx="54389">
                  <c:v>3.04</c:v>
                </c:pt>
                <c:pt idx="54390">
                  <c:v>3.05</c:v>
                </c:pt>
                <c:pt idx="54391">
                  <c:v>3.07</c:v>
                </c:pt>
                <c:pt idx="54392">
                  <c:v>3.09</c:v>
                </c:pt>
                <c:pt idx="54393">
                  <c:v>3.1</c:v>
                </c:pt>
                <c:pt idx="54394">
                  <c:v>3.11</c:v>
                </c:pt>
                <c:pt idx="54395">
                  <c:v>3.12</c:v>
                </c:pt>
                <c:pt idx="54396">
                  <c:v>3.14</c:v>
                </c:pt>
                <c:pt idx="54397">
                  <c:v>3.15</c:v>
                </c:pt>
                <c:pt idx="54398">
                  <c:v>3.16</c:v>
                </c:pt>
                <c:pt idx="54399">
                  <c:v>3.17</c:v>
                </c:pt>
                <c:pt idx="54400">
                  <c:v>3.19</c:v>
                </c:pt>
                <c:pt idx="54401">
                  <c:v>3.2</c:v>
                </c:pt>
                <c:pt idx="54402">
                  <c:v>3.21</c:v>
                </c:pt>
                <c:pt idx="54403">
                  <c:v>3.23</c:v>
                </c:pt>
                <c:pt idx="54404">
                  <c:v>3.24</c:v>
                </c:pt>
                <c:pt idx="54405">
                  <c:v>3.26</c:v>
                </c:pt>
                <c:pt idx="54406">
                  <c:v>3.24</c:v>
                </c:pt>
                <c:pt idx="54407">
                  <c:v>3.28</c:v>
                </c:pt>
                <c:pt idx="54408">
                  <c:v>3.29</c:v>
                </c:pt>
                <c:pt idx="54409">
                  <c:v>3.3</c:v>
                </c:pt>
                <c:pt idx="54410">
                  <c:v>3.32</c:v>
                </c:pt>
                <c:pt idx="54411">
                  <c:v>3.33</c:v>
                </c:pt>
                <c:pt idx="54412">
                  <c:v>3.35</c:v>
                </c:pt>
                <c:pt idx="54413">
                  <c:v>3.36</c:v>
                </c:pt>
                <c:pt idx="54414">
                  <c:v>3.37</c:v>
                </c:pt>
                <c:pt idx="54415">
                  <c:v>3.39</c:v>
                </c:pt>
                <c:pt idx="54416">
                  <c:v>3.41</c:v>
                </c:pt>
                <c:pt idx="54417">
                  <c:v>3.42</c:v>
                </c:pt>
                <c:pt idx="54418">
                  <c:v>3.44</c:v>
                </c:pt>
                <c:pt idx="54419">
                  <c:v>3.45</c:v>
                </c:pt>
                <c:pt idx="54420">
                  <c:v>3.47</c:v>
                </c:pt>
                <c:pt idx="54421">
                  <c:v>3.49</c:v>
                </c:pt>
                <c:pt idx="54422">
                  <c:v>3.5</c:v>
                </c:pt>
                <c:pt idx="54423">
                  <c:v>3.52</c:v>
                </c:pt>
                <c:pt idx="54424">
                  <c:v>3.53</c:v>
                </c:pt>
                <c:pt idx="54425">
                  <c:v>3.55</c:v>
                </c:pt>
                <c:pt idx="54426">
                  <c:v>3.56</c:v>
                </c:pt>
                <c:pt idx="54427">
                  <c:v>3.58</c:v>
                </c:pt>
                <c:pt idx="54428">
                  <c:v>3.59</c:v>
                </c:pt>
                <c:pt idx="54429">
                  <c:v>3.61</c:v>
                </c:pt>
                <c:pt idx="54430">
                  <c:v>3.63</c:v>
                </c:pt>
                <c:pt idx="54431">
                  <c:v>3.64</c:v>
                </c:pt>
                <c:pt idx="54432">
                  <c:v>3.66</c:v>
                </c:pt>
                <c:pt idx="54433">
                  <c:v>3.67</c:v>
                </c:pt>
                <c:pt idx="54434">
                  <c:v>3.69</c:v>
                </c:pt>
                <c:pt idx="54435">
                  <c:v>3.7</c:v>
                </c:pt>
                <c:pt idx="54436">
                  <c:v>3.72</c:v>
                </c:pt>
                <c:pt idx="54437">
                  <c:v>3.73</c:v>
                </c:pt>
                <c:pt idx="54438">
                  <c:v>3.75</c:v>
                </c:pt>
                <c:pt idx="54439">
                  <c:v>3.76</c:v>
                </c:pt>
                <c:pt idx="54440">
                  <c:v>3.78</c:v>
                </c:pt>
                <c:pt idx="54441">
                  <c:v>3.8</c:v>
                </c:pt>
                <c:pt idx="54442">
                  <c:v>3.82</c:v>
                </c:pt>
                <c:pt idx="54443">
                  <c:v>3.83</c:v>
                </c:pt>
                <c:pt idx="54444">
                  <c:v>3.84</c:v>
                </c:pt>
                <c:pt idx="54445">
                  <c:v>3.86</c:v>
                </c:pt>
                <c:pt idx="54446">
                  <c:v>3.87</c:v>
                </c:pt>
                <c:pt idx="54447">
                  <c:v>3.89</c:v>
                </c:pt>
                <c:pt idx="54448">
                  <c:v>3.9</c:v>
                </c:pt>
                <c:pt idx="54449">
                  <c:v>3.92</c:v>
                </c:pt>
                <c:pt idx="54450">
                  <c:v>3.93</c:v>
                </c:pt>
                <c:pt idx="54451">
                  <c:v>3.95</c:v>
                </c:pt>
                <c:pt idx="54452">
                  <c:v>3.96</c:v>
                </c:pt>
                <c:pt idx="54453">
                  <c:v>3.98</c:v>
                </c:pt>
                <c:pt idx="54454">
                  <c:v>3.99</c:v>
                </c:pt>
                <c:pt idx="54455">
                  <c:v>4</c:v>
                </c:pt>
                <c:pt idx="54456">
                  <c:v>4.0199999999999996</c:v>
                </c:pt>
                <c:pt idx="54457">
                  <c:v>4.03</c:v>
                </c:pt>
                <c:pt idx="54458">
                  <c:v>4.05</c:v>
                </c:pt>
                <c:pt idx="54459">
                  <c:v>4.0599999999999996</c:v>
                </c:pt>
                <c:pt idx="54460">
                  <c:v>4.07</c:v>
                </c:pt>
                <c:pt idx="54461">
                  <c:v>4.09</c:v>
                </c:pt>
                <c:pt idx="54462">
                  <c:v>4.0999999999999996</c:v>
                </c:pt>
                <c:pt idx="54463">
                  <c:v>4.1100000000000003</c:v>
                </c:pt>
                <c:pt idx="54464">
                  <c:v>4.13</c:v>
                </c:pt>
                <c:pt idx="54465">
                  <c:v>4.1399999999999997</c:v>
                </c:pt>
                <c:pt idx="54466">
                  <c:v>4.1500000000000004</c:v>
                </c:pt>
                <c:pt idx="54467">
                  <c:v>4.16</c:v>
                </c:pt>
                <c:pt idx="54468">
                  <c:v>4.17</c:v>
                </c:pt>
                <c:pt idx="54469">
                  <c:v>4.18</c:v>
                </c:pt>
                <c:pt idx="54470">
                  <c:v>4.1900000000000004</c:v>
                </c:pt>
                <c:pt idx="54471">
                  <c:v>4.2</c:v>
                </c:pt>
                <c:pt idx="54472">
                  <c:v>4.21</c:v>
                </c:pt>
                <c:pt idx="54473">
                  <c:v>4.22</c:v>
                </c:pt>
                <c:pt idx="54474">
                  <c:v>4.2300000000000004</c:v>
                </c:pt>
                <c:pt idx="54475">
                  <c:v>4.24</c:v>
                </c:pt>
                <c:pt idx="54476">
                  <c:v>4.25</c:v>
                </c:pt>
                <c:pt idx="54477">
                  <c:v>4.2699999999999996</c:v>
                </c:pt>
                <c:pt idx="54478">
                  <c:v>4.28</c:v>
                </c:pt>
                <c:pt idx="54479">
                  <c:v>4.29</c:v>
                </c:pt>
                <c:pt idx="54480">
                  <c:v>4.3</c:v>
                </c:pt>
                <c:pt idx="54481">
                  <c:v>4.3099999999999996</c:v>
                </c:pt>
                <c:pt idx="54482">
                  <c:v>4.3099999999999996</c:v>
                </c:pt>
                <c:pt idx="54483">
                  <c:v>4.32</c:v>
                </c:pt>
                <c:pt idx="54484">
                  <c:v>4.33</c:v>
                </c:pt>
                <c:pt idx="54485">
                  <c:v>4.34</c:v>
                </c:pt>
                <c:pt idx="54486">
                  <c:v>4.3499999999999996</c:v>
                </c:pt>
                <c:pt idx="54487">
                  <c:v>4.3499999999999996</c:v>
                </c:pt>
                <c:pt idx="54488">
                  <c:v>4.3600000000000003</c:v>
                </c:pt>
                <c:pt idx="54489">
                  <c:v>4.37</c:v>
                </c:pt>
                <c:pt idx="54490">
                  <c:v>4.38</c:v>
                </c:pt>
                <c:pt idx="54491">
                  <c:v>4.3899999999999997</c:v>
                </c:pt>
                <c:pt idx="54492">
                  <c:v>4.3899999999999997</c:v>
                </c:pt>
                <c:pt idx="54493">
                  <c:v>4.4000000000000004</c:v>
                </c:pt>
                <c:pt idx="54494">
                  <c:v>4.4000000000000004</c:v>
                </c:pt>
                <c:pt idx="54495">
                  <c:v>4.41</c:v>
                </c:pt>
                <c:pt idx="54496">
                  <c:v>4.42</c:v>
                </c:pt>
                <c:pt idx="54497">
                  <c:v>4.42</c:v>
                </c:pt>
                <c:pt idx="54498">
                  <c:v>4.43</c:v>
                </c:pt>
                <c:pt idx="54499">
                  <c:v>4.43</c:v>
                </c:pt>
                <c:pt idx="54500">
                  <c:v>4.4400000000000004</c:v>
                </c:pt>
                <c:pt idx="54501">
                  <c:v>4.49</c:v>
                </c:pt>
                <c:pt idx="54502">
                  <c:v>4.53</c:v>
                </c:pt>
                <c:pt idx="54503">
                  <c:v>4.5199999999999996</c:v>
                </c:pt>
                <c:pt idx="54504">
                  <c:v>4.5199999999999996</c:v>
                </c:pt>
                <c:pt idx="54505">
                  <c:v>4.54</c:v>
                </c:pt>
                <c:pt idx="54506">
                  <c:v>4.53</c:v>
                </c:pt>
                <c:pt idx="54507">
                  <c:v>4.53</c:v>
                </c:pt>
                <c:pt idx="54508">
                  <c:v>4.53</c:v>
                </c:pt>
                <c:pt idx="54509">
                  <c:v>4.53</c:v>
                </c:pt>
                <c:pt idx="54510">
                  <c:v>4.53</c:v>
                </c:pt>
                <c:pt idx="54511">
                  <c:v>4.54</c:v>
                </c:pt>
                <c:pt idx="54512">
                  <c:v>4.54</c:v>
                </c:pt>
                <c:pt idx="54513">
                  <c:v>4.55</c:v>
                </c:pt>
                <c:pt idx="54514">
                  <c:v>4.55</c:v>
                </c:pt>
                <c:pt idx="54515">
                  <c:v>4.55</c:v>
                </c:pt>
                <c:pt idx="54516">
                  <c:v>4.55</c:v>
                </c:pt>
                <c:pt idx="54517">
                  <c:v>4.55</c:v>
                </c:pt>
                <c:pt idx="54518">
                  <c:v>4.55</c:v>
                </c:pt>
                <c:pt idx="54519">
                  <c:v>4.5599999999999996</c:v>
                </c:pt>
                <c:pt idx="54520">
                  <c:v>4.5599999999999996</c:v>
                </c:pt>
                <c:pt idx="54521">
                  <c:v>4.5599999999999996</c:v>
                </c:pt>
                <c:pt idx="54522">
                  <c:v>4.5599999999999996</c:v>
                </c:pt>
                <c:pt idx="54523">
                  <c:v>4.57</c:v>
                </c:pt>
                <c:pt idx="54524">
                  <c:v>4.58</c:v>
                </c:pt>
                <c:pt idx="54525">
                  <c:v>4.57</c:v>
                </c:pt>
                <c:pt idx="54526">
                  <c:v>4.57</c:v>
                </c:pt>
                <c:pt idx="54527">
                  <c:v>4.57</c:v>
                </c:pt>
                <c:pt idx="54528">
                  <c:v>4.58</c:v>
                </c:pt>
                <c:pt idx="54529">
                  <c:v>4.58</c:v>
                </c:pt>
                <c:pt idx="54530">
                  <c:v>4.58</c:v>
                </c:pt>
                <c:pt idx="54531">
                  <c:v>4.58</c:v>
                </c:pt>
                <c:pt idx="54532">
                  <c:v>4.58</c:v>
                </c:pt>
                <c:pt idx="54533">
                  <c:v>4.58</c:v>
                </c:pt>
                <c:pt idx="54534">
                  <c:v>4.58</c:v>
                </c:pt>
                <c:pt idx="54535">
                  <c:v>4.58</c:v>
                </c:pt>
                <c:pt idx="54536">
                  <c:v>4.58</c:v>
                </c:pt>
                <c:pt idx="54537">
                  <c:v>4.58</c:v>
                </c:pt>
                <c:pt idx="54538">
                  <c:v>4.58</c:v>
                </c:pt>
                <c:pt idx="54539">
                  <c:v>4.57</c:v>
                </c:pt>
                <c:pt idx="54540">
                  <c:v>4.58</c:v>
                </c:pt>
                <c:pt idx="54541">
                  <c:v>4.57</c:v>
                </c:pt>
                <c:pt idx="54542">
                  <c:v>4.57</c:v>
                </c:pt>
                <c:pt idx="54543">
                  <c:v>4.57</c:v>
                </c:pt>
                <c:pt idx="54544">
                  <c:v>4.57</c:v>
                </c:pt>
                <c:pt idx="54545">
                  <c:v>4.57</c:v>
                </c:pt>
                <c:pt idx="54546">
                  <c:v>4.5599999999999996</c:v>
                </c:pt>
                <c:pt idx="54547">
                  <c:v>4.5599999999999996</c:v>
                </c:pt>
                <c:pt idx="54548">
                  <c:v>4.5599999999999996</c:v>
                </c:pt>
                <c:pt idx="54549">
                  <c:v>4.57</c:v>
                </c:pt>
                <c:pt idx="54550">
                  <c:v>4.5599999999999996</c:v>
                </c:pt>
                <c:pt idx="54551">
                  <c:v>4.5599999999999996</c:v>
                </c:pt>
                <c:pt idx="54552">
                  <c:v>4.5599999999999996</c:v>
                </c:pt>
                <c:pt idx="54553">
                  <c:v>4.5599999999999996</c:v>
                </c:pt>
                <c:pt idx="54554">
                  <c:v>4.55</c:v>
                </c:pt>
                <c:pt idx="54555">
                  <c:v>4.55</c:v>
                </c:pt>
                <c:pt idx="54556">
                  <c:v>4.55</c:v>
                </c:pt>
                <c:pt idx="54557">
                  <c:v>4.55</c:v>
                </c:pt>
                <c:pt idx="54558">
                  <c:v>4.53</c:v>
                </c:pt>
                <c:pt idx="54559">
                  <c:v>4.54</c:v>
                </c:pt>
                <c:pt idx="54560">
                  <c:v>4.54</c:v>
                </c:pt>
                <c:pt idx="54561">
                  <c:v>4.53</c:v>
                </c:pt>
                <c:pt idx="54562">
                  <c:v>4.53</c:v>
                </c:pt>
                <c:pt idx="54563">
                  <c:v>4.5199999999999996</c:v>
                </c:pt>
                <c:pt idx="54564">
                  <c:v>4.5199999999999996</c:v>
                </c:pt>
                <c:pt idx="54565">
                  <c:v>4.5199999999999996</c:v>
                </c:pt>
                <c:pt idx="54566">
                  <c:v>4.51</c:v>
                </c:pt>
                <c:pt idx="54567">
                  <c:v>4.51</c:v>
                </c:pt>
                <c:pt idx="54568">
                  <c:v>4.51</c:v>
                </c:pt>
                <c:pt idx="54569">
                  <c:v>4.5</c:v>
                </c:pt>
                <c:pt idx="54570">
                  <c:v>4.49</c:v>
                </c:pt>
                <c:pt idx="54571">
                  <c:v>4.49</c:v>
                </c:pt>
                <c:pt idx="54572">
                  <c:v>4.5</c:v>
                </c:pt>
                <c:pt idx="54573">
                  <c:v>4.49</c:v>
                </c:pt>
                <c:pt idx="54574">
                  <c:v>4.49</c:v>
                </c:pt>
                <c:pt idx="54575">
                  <c:v>4.49</c:v>
                </c:pt>
                <c:pt idx="54576">
                  <c:v>4.49</c:v>
                </c:pt>
                <c:pt idx="54577">
                  <c:v>4.49</c:v>
                </c:pt>
                <c:pt idx="54578">
                  <c:v>4.4800000000000004</c:v>
                </c:pt>
                <c:pt idx="54579">
                  <c:v>4.4800000000000004</c:v>
                </c:pt>
                <c:pt idx="54580">
                  <c:v>4.4800000000000004</c:v>
                </c:pt>
                <c:pt idx="54581">
                  <c:v>4.47</c:v>
                </c:pt>
                <c:pt idx="54582">
                  <c:v>4.46</c:v>
                </c:pt>
                <c:pt idx="54583">
                  <c:v>4.45</c:v>
                </c:pt>
                <c:pt idx="54584">
                  <c:v>4.46</c:v>
                </c:pt>
                <c:pt idx="54585">
                  <c:v>4.47</c:v>
                </c:pt>
                <c:pt idx="54586">
                  <c:v>4.46</c:v>
                </c:pt>
                <c:pt idx="54587">
                  <c:v>4.46</c:v>
                </c:pt>
                <c:pt idx="54588">
                  <c:v>4.46</c:v>
                </c:pt>
                <c:pt idx="54589">
                  <c:v>4.45</c:v>
                </c:pt>
                <c:pt idx="54590">
                  <c:v>4.45</c:v>
                </c:pt>
                <c:pt idx="54591">
                  <c:v>4.45</c:v>
                </c:pt>
                <c:pt idx="54592">
                  <c:v>4.45</c:v>
                </c:pt>
                <c:pt idx="54593">
                  <c:v>4.45</c:v>
                </c:pt>
                <c:pt idx="54594">
                  <c:v>4.45</c:v>
                </c:pt>
                <c:pt idx="54595">
                  <c:v>4.45</c:v>
                </c:pt>
                <c:pt idx="54596">
                  <c:v>4.45</c:v>
                </c:pt>
                <c:pt idx="54597">
                  <c:v>4.45</c:v>
                </c:pt>
                <c:pt idx="54598">
                  <c:v>4.45</c:v>
                </c:pt>
                <c:pt idx="54599">
                  <c:v>4.45</c:v>
                </c:pt>
                <c:pt idx="54600">
                  <c:v>4.45</c:v>
                </c:pt>
                <c:pt idx="54601">
                  <c:v>4.4400000000000004</c:v>
                </c:pt>
                <c:pt idx="54602">
                  <c:v>4.4400000000000004</c:v>
                </c:pt>
                <c:pt idx="54603">
                  <c:v>4.4400000000000004</c:v>
                </c:pt>
                <c:pt idx="54604">
                  <c:v>4.43</c:v>
                </c:pt>
                <c:pt idx="54605">
                  <c:v>4.4400000000000004</c:v>
                </c:pt>
                <c:pt idx="54606">
                  <c:v>4.4400000000000004</c:v>
                </c:pt>
                <c:pt idx="54607">
                  <c:v>4.45</c:v>
                </c:pt>
                <c:pt idx="54608">
                  <c:v>4.45</c:v>
                </c:pt>
                <c:pt idx="54609">
                  <c:v>4.45</c:v>
                </c:pt>
                <c:pt idx="54610">
                  <c:v>4.45</c:v>
                </c:pt>
                <c:pt idx="54611">
                  <c:v>4.45</c:v>
                </c:pt>
                <c:pt idx="54612">
                  <c:v>4.45</c:v>
                </c:pt>
                <c:pt idx="54613">
                  <c:v>4.4400000000000004</c:v>
                </c:pt>
                <c:pt idx="54614">
                  <c:v>4.45</c:v>
                </c:pt>
                <c:pt idx="54615">
                  <c:v>4.4400000000000004</c:v>
                </c:pt>
                <c:pt idx="54616">
                  <c:v>4.4400000000000004</c:v>
                </c:pt>
                <c:pt idx="54617">
                  <c:v>4.4400000000000004</c:v>
                </c:pt>
                <c:pt idx="54618">
                  <c:v>4.4400000000000004</c:v>
                </c:pt>
                <c:pt idx="54619">
                  <c:v>4.4400000000000004</c:v>
                </c:pt>
                <c:pt idx="54620">
                  <c:v>4.4400000000000004</c:v>
                </c:pt>
                <c:pt idx="54621">
                  <c:v>4.4400000000000004</c:v>
                </c:pt>
                <c:pt idx="54622">
                  <c:v>4.4400000000000004</c:v>
                </c:pt>
                <c:pt idx="54623">
                  <c:v>4.4400000000000004</c:v>
                </c:pt>
                <c:pt idx="54624">
                  <c:v>4.4400000000000004</c:v>
                </c:pt>
                <c:pt idx="54625">
                  <c:v>4.43</c:v>
                </c:pt>
                <c:pt idx="54626">
                  <c:v>4.43</c:v>
                </c:pt>
                <c:pt idx="54627">
                  <c:v>4.43</c:v>
                </c:pt>
                <c:pt idx="54628">
                  <c:v>4.4400000000000004</c:v>
                </c:pt>
                <c:pt idx="54629">
                  <c:v>4.43</c:v>
                </c:pt>
                <c:pt idx="54630">
                  <c:v>4.4400000000000004</c:v>
                </c:pt>
                <c:pt idx="54631">
                  <c:v>4.4400000000000004</c:v>
                </c:pt>
                <c:pt idx="54632">
                  <c:v>4.4400000000000004</c:v>
                </c:pt>
                <c:pt idx="54633">
                  <c:v>4.4400000000000004</c:v>
                </c:pt>
                <c:pt idx="54634">
                  <c:v>4.4400000000000004</c:v>
                </c:pt>
                <c:pt idx="54635">
                  <c:v>4.4400000000000004</c:v>
                </c:pt>
                <c:pt idx="54636">
                  <c:v>4.43</c:v>
                </c:pt>
                <c:pt idx="54637">
                  <c:v>4.43</c:v>
                </c:pt>
                <c:pt idx="54638">
                  <c:v>4.43</c:v>
                </c:pt>
                <c:pt idx="54639">
                  <c:v>4.43</c:v>
                </c:pt>
                <c:pt idx="54640">
                  <c:v>4.43</c:v>
                </c:pt>
                <c:pt idx="54641">
                  <c:v>4.43</c:v>
                </c:pt>
                <c:pt idx="54642">
                  <c:v>4.43</c:v>
                </c:pt>
                <c:pt idx="54643">
                  <c:v>4.43</c:v>
                </c:pt>
                <c:pt idx="54644">
                  <c:v>4.43</c:v>
                </c:pt>
                <c:pt idx="54645">
                  <c:v>4.47</c:v>
                </c:pt>
                <c:pt idx="54646">
                  <c:v>4.4800000000000004</c:v>
                </c:pt>
                <c:pt idx="54647">
                  <c:v>4.49</c:v>
                </c:pt>
                <c:pt idx="54648">
                  <c:v>4.5</c:v>
                </c:pt>
                <c:pt idx="54649">
                  <c:v>4.5</c:v>
                </c:pt>
                <c:pt idx="54650">
                  <c:v>4.5</c:v>
                </c:pt>
                <c:pt idx="54651">
                  <c:v>4.5</c:v>
                </c:pt>
                <c:pt idx="54652">
                  <c:v>4.5</c:v>
                </c:pt>
                <c:pt idx="54653">
                  <c:v>4.51</c:v>
                </c:pt>
                <c:pt idx="54654">
                  <c:v>4.5199999999999996</c:v>
                </c:pt>
                <c:pt idx="54655">
                  <c:v>4.5199999999999996</c:v>
                </c:pt>
                <c:pt idx="54656">
                  <c:v>4.53</c:v>
                </c:pt>
                <c:pt idx="54657">
                  <c:v>4.54</c:v>
                </c:pt>
                <c:pt idx="54658">
                  <c:v>4.54</c:v>
                </c:pt>
                <c:pt idx="54659">
                  <c:v>4.55</c:v>
                </c:pt>
                <c:pt idx="54660">
                  <c:v>4.55</c:v>
                </c:pt>
                <c:pt idx="54661">
                  <c:v>4.55</c:v>
                </c:pt>
                <c:pt idx="54662">
                  <c:v>4.55</c:v>
                </c:pt>
                <c:pt idx="54663">
                  <c:v>4.55</c:v>
                </c:pt>
                <c:pt idx="54664">
                  <c:v>4.57</c:v>
                </c:pt>
                <c:pt idx="54665">
                  <c:v>4.5599999999999996</c:v>
                </c:pt>
                <c:pt idx="54666">
                  <c:v>4.57</c:v>
                </c:pt>
                <c:pt idx="54667">
                  <c:v>4.57</c:v>
                </c:pt>
                <c:pt idx="54668">
                  <c:v>4.57</c:v>
                </c:pt>
                <c:pt idx="54669">
                  <c:v>4.57</c:v>
                </c:pt>
                <c:pt idx="54670">
                  <c:v>4.57</c:v>
                </c:pt>
                <c:pt idx="54671">
                  <c:v>4.57</c:v>
                </c:pt>
                <c:pt idx="54672">
                  <c:v>4.57</c:v>
                </c:pt>
                <c:pt idx="54673">
                  <c:v>4.58</c:v>
                </c:pt>
                <c:pt idx="54674">
                  <c:v>4.57</c:v>
                </c:pt>
                <c:pt idx="54675">
                  <c:v>4.58</c:v>
                </c:pt>
                <c:pt idx="54676">
                  <c:v>4.58</c:v>
                </c:pt>
                <c:pt idx="54677">
                  <c:v>4.58</c:v>
                </c:pt>
                <c:pt idx="54678">
                  <c:v>4.58</c:v>
                </c:pt>
                <c:pt idx="54679">
                  <c:v>4.58</c:v>
                </c:pt>
                <c:pt idx="54680">
                  <c:v>4.58</c:v>
                </c:pt>
                <c:pt idx="54681">
                  <c:v>4.58</c:v>
                </c:pt>
                <c:pt idx="54682">
                  <c:v>4.58</c:v>
                </c:pt>
                <c:pt idx="54683">
                  <c:v>4.59</c:v>
                </c:pt>
                <c:pt idx="54684">
                  <c:v>4.59</c:v>
                </c:pt>
                <c:pt idx="54685">
                  <c:v>4.59</c:v>
                </c:pt>
                <c:pt idx="54686">
                  <c:v>4.59</c:v>
                </c:pt>
                <c:pt idx="54687">
                  <c:v>4.59</c:v>
                </c:pt>
                <c:pt idx="54688">
                  <c:v>4.59</c:v>
                </c:pt>
                <c:pt idx="54689">
                  <c:v>4.59</c:v>
                </c:pt>
                <c:pt idx="54690">
                  <c:v>4.59</c:v>
                </c:pt>
                <c:pt idx="54691">
                  <c:v>4.59</c:v>
                </c:pt>
                <c:pt idx="54692">
                  <c:v>4.59</c:v>
                </c:pt>
                <c:pt idx="54693">
                  <c:v>4.59</c:v>
                </c:pt>
                <c:pt idx="54694">
                  <c:v>4.59</c:v>
                </c:pt>
                <c:pt idx="54695">
                  <c:v>4.5999999999999996</c:v>
                </c:pt>
                <c:pt idx="54696">
                  <c:v>4.5999999999999996</c:v>
                </c:pt>
                <c:pt idx="54697">
                  <c:v>4.5999999999999996</c:v>
                </c:pt>
                <c:pt idx="54698">
                  <c:v>4.5999999999999996</c:v>
                </c:pt>
                <c:pt idx="54699">
                  <c:v>4.5999999999999996</c:v>
                </c:pt>
                <c:pt idx="54700">
                  <c:v>4.5999999999999996</c:v>
                </c:pt>
                <c:pt idx="54701">
                  <c:v>4.5999999999999996</c:v>
                </c:pt>
                <c:pt idx="54702">
                  <c:v>4.5999999999999996</c:v>
                </c:pt>
                <c:pt idx="54703">
                  <c:v>4.5999999999999996</c:v>
                </c:pt>
                <c:pt idx="54704">
                  <c:v>4.5999999999999996</c:v>
                </c:pt>
                <c:pt idx="54705">
                  <c:v>4.5999999999999996</c:v>
                </c:pt>
                <c:pt idx="54706">
                  <c:v>4.6100000000000003</c:v>
                </c:pt>
                <c:pt idx="54707">
                  <c:v>4.6100000000000003</c:v>
                </c:pt>
                <c:pt idx="54708">
                  <c:v>4.6100000000000003</c:v>
                </c:pt>
                <c:pt idx="54709">
                  <c:v>4.6100000000000003</c:v>
                </c:pt>
                <c:pt idx="54710">
                  <c:v>4.6100000000000003</c:v>
                </c:pt>
                <c:pt idx="54711">
                  <c:v>4.6100000000000003</c:v>
                </c:pt>
                <c:pt idx="54712">
                  <c:v>4.6100000000000003</c:v>
                </c:pt>
                <c:pt idx="54713">
                  <c:v>4.6100000000000003</c:v>
                </c:pt>
                <c:pt idx="54714">
                  <c:v>4.6100000000000003</c:v>
                </c:pt>
                <c:pt idx="54715">
                  <c:v>4.6100000000000003</c:v>
                </c:pt>
                <c:pt idx="54716">
                  <c:v>4.6100000000000003</c:v>
                </c:pt>
                <c:pt idx="54717">
                  <c:v>4.62</c:v>
                </c:pt>
                <c:pt idx="54718">
                  <c:v>4.62</c:v>
                </c:pt>
                <c:pt idx="54719">
                  <c:v>4.62</c:v>
                </c:pt>
                <c:pt idx="54720">
                  <c:v>4.62</c:v>
                </c:pt>
                <c:pt idx="54721">
                  <c:v>4.62</c:v>
                </c:pt>
                <c:pt idx="54722">
                  <c:v>4.62</c:v>
                </c:pt>
                <c:pt idx="54723">
                  <c:v>4.63</c:v>
                </c:pt>
                <c:pt idx="54724">
                  <c:v>4.63</c:v>
                </c:pt>
                <c:pt idx="54725">
                  <c:v>4.63</c:v>
                </c:pt>
                <c:pt idx="54726">
                  <c:v>4.63</c:v>
                </c:pt>
                <c:pt idx="54727">
                  <c:v>4.63</c:v>
                </c:pt>
                <c:pt idx="54728">
                  <c:v>4.63</c:v>
                </c:pt>
                <c:pt idx="54729">
                  <c:v>4.63</c:v>
                </c:pt>
                <c:pt idx="54730">
                  <c:v>4.6399999999999997</c:v>
                </c:pt>
                <c:pt idx="54731">
                  <c:v>4.6399999999999997</c:v>
                </c:pt>
                <c:pt idx="54732">
                  <c:v>4.63</c:v>
                </c:pt>
                <c:pt idx="54733">
                  <c:v>4.63</c:v>
                </c:pt>
                <c:pt idx="54734">
                  <c:v>4.6399999999999997</c:v>
                </c:pt>
                <c:pt idx="54735">
                  <c:v>4.6399999999999997</c:v>
                </c:pt>
                <c:pt idx="54736">
                  <c:v>4.6399999999999997</c:v>
                </c:pt>
                <c:pt idx="54737">
                  <c:v>4.6399999999999997</c:v>
                </c:pt>
                <c:pt idx="54738">
                  <c:v>4.6399999999999997</c:v>
                </c:pt>
                <c:pt idx="54739">
                  <c:v>4.6399999999999997</c:v>
                </c:pt>
                <c:pt idx="54740">
                  <c:v>4.6500000000000004</c:v>
                </c:pt>
                <c:pt idx="54741">
                  <c:v>4.6500000000000004</c:v>
                </c:pt>
                <c:pt idx="54742">
                  <c:v>4.6500000000000004</c:v>
                </c:pt>
                <c:pt idx="54743">
                  <c:v>4.66</c:v>
                </c:pt>
                <c:pt idx="54744">
                  <c:v>4.66</c:v>
                </c:pt>
                <c:pt idx="54745">
                  <c:v>4.66</c:v>
                </c:pt>
                <c:pt idx="54746">
                  <c:v>4.66</c:v>
                </c:pt>
                <c:pt idx="54747">
                  <c:v>4.66</c:v>
                </c:pt>
                <c:pt idx="54748">
                  <c:v>4.67</c:v>
                </c:pt>
                <c:pt idx="54749">
                  <c:v>4.67</c:v>
                </c:pt>
                <c:pt idx="54750">
                  <c:v>4.67</c:v>
                </c:pt>
                <c:pt idx="54751">
                  <c:v>4.67</c:v>
                </c:pt>
                <c:pt idx="54752">
                  <c:v>4.67</c:v>
                </c:pt>
                <c:pt idx="54753">
                  <c:v>4.68</c:v>
                </c:pt>
                <c:pt idx="54754">
                  <c:v>4.68</c:v>
                </c:pt>
                <c:pt idx="54755">
                  <c:v>4.68</c:v>
                </c:pt>
                <c:pt idx="54756">
                  <c:v>4.68</c:v>
                </c:pt>
                <c:pt idx="54757">
                  <c:v>4.68</c:v>
                </c:pt>
                <c:pt idx="54758">
                  <c:v>4.68</c:v>
                </c:pt>
                <c:pt idx="54759">
                  <c:v>4.6900000000000004</c:v>
                </c:pt>
                <c:pt idx="54760">
                  <c:v>4.6900000000000004</c:v>
                </c:pt>
                <c:pt idx="54761">
                  <c:v>4.6900000000000004</c:v>
                </c:pt>
                <c:pt idx="54762">
                  <c:v>4.6900000000000004</c:v>
                </c:pt>
                <c:pt idx="54763">
                  <c:v>4.7</c:v>
                </c:pt>
                <c:pt idx="54764">
                  <c:v>4.7</c:v>
                </c:pt>
                <c:pt idx="54765">
                  <c:v>4.71</c:v>
                </c:pt>
                <c:pt idx="54766">
                  <c:v>4.71</c:v>
                </c:pt>
                <c:pt idx="54767">
                  <c:v>4.72</c:v>
                </c:pt>
                <c:pt idx="54768">
                  <c:v>4.72</c:v>
                </c:pt>
                <c:pt idx="54769">
                  <c:v>4.72</c:v>
                </c:pt>
                <c:pt idx="54770">
                  <c:v>4.7300000000000004</c:v>
                </c:pt>
                <c:pt idx="54771">
                  <c:v>4.7300000000000004</c:v>
                </c:pt>
                <c:pt idx="54772">
                  <c:v>4.74</c:v>
                </c:pt>
                <c:pt idx="54773">
                  <c:v>4.74</c:v>
                </c:pt>
                <c:pt idx="54774">
                  <c:v>4.75</c:v>
                </c:pt>
                <c:pt idx="54775">
                  <c:v>4.75</c:v>
                </c:pt>
                <c:pt idx="54776">
                  <c:v>4.76</c:v>
                </c:pt>
                <c:pt idx="54777">
                  <c:v>4.76</c:v>
                </c:pt>
                <c:pt idx="54778">
                  <c:v>4.76</c:v>
                </c:pt>
                <c:pt idx="54779">
                  <c:v>4.7699999999999996</c:v>
                </c:pt>
                <c:pt idx="54780">
                  <c:v>4.7699999999999996</c:v>
                </c:pt>
                <c:pt idx="54781">
                  <c:v>4.7699999999999996</c:v>
                </c:pt>
                <c:pt idx="54782">
                  <c:v>4.78</c:v>
                </c:pt>
                <c:pt idx="54783">
                  <c:v>4.78</c:v>
                </c:pt>
                <c:pt idx="54784">
                  <c:v>4.79</c:v>
                </c:pt>
                <c:pt idx="54785">
                  <c:v>4.79</c:v>
                </c:pt>
                <c:pt idx="54786">
                  <c:v>4.8</c:v>
                </c:pt>
                <c:pt idx="54787">
                  <c:v>4.8099999999999996</c:v>
                </c:pt>
                <c:pt idx="54788">
                  <c:v>4.82</c:v>
                </c:pt>
                <c:pt idx="54789">
                  <c:v>4.82</c:v>
                </c:pt>
                <c:pt idx="54790">
                  <c:v>4.83</c:v>
                </c:pt>
                <c:pt idx="54791">
                  <c:v>4.83</c:v>
                </c:pt>
                <c:pt idx="54792">
                  <c:v>4.84</c:v>
                </c:pt>
                <c:pt idx="54793">
                  <c:v>4.84</c:v>
                </c:pt>
                <c:pt idx="54794">
                  <c:v>4.8499999999999996</c:v>
                </c:pt>
                <c:pt idx="54795">
                  <c:v>4.8499999999999996</c:v>
                </c:pt>
                <c:pt idx="54796">
                  <c:v>4.8600000000000003</c:v>
                </c:pt>
                <c:pt idx="54797">
                  <c:v>4.8600000000000003</c:v>
                </c:pt>
                <c:pt idx="54798">
                  <c:v>4.8600000000000003</c:v>
                </c:pt>
                <c:pt idx="54799">
                  <c:v>4.87</c:v>
                </c:pt>
                <c:pt idx="54800">
                  <c:v>4.87</c:v>
                </c:pt>
                <c:pt idx="54801">
                  <c:v>4.87</c:v>
                </c:pt>
                <c:pt idx="54802">
                  <c:v>4.88</c:v>
                </c:pt>
                <c:pt idx="54803">
                  <c:v>4.88</c:v>
                </c:pt>
                <c:pt idx="54804">
                  <c:v>4.8899999999999997</c:v>
                </c:pt>
                <c:pt idx="54805">
                  <c:v>4.8899999999999997</c:v>
                </c:pt>
                <c:pt idx="54806">
                  <c:v>4.8899999999999997</c:v>
                </c:pt>
                <c:pt idx="54807">
                  <c:v>4.9000000000000004</c:v>
                </c:pt>
                <c:pt idx="54808">
                  <c:v>4.9000000000000004</c:v>
                </c:pt>
                <c:pt idx="54809">
                  <c:v>4.9000000000000004</c:v>
                </c:pt>
                <c:pt idx="54810">
                  <c:v>4.91</c:v>
                </c:pt>
                <c:pt idx="54811">
                  <c:v>4.91</c:v>
                </c:pt>
                <c:pt idx="54812">
                  <c:v>4.91</c:v>
                </c:pt>
                <c:pt idx="54813">
                  <c:v>4.92</c:v>
                </c:pt>
                <c:pt idx="54814">
                  <c:v>4.93</c:v>
                </c:pt>
                <c:pt idx="54815">
                  <c:v>4.93</c:v>
                </c:pt>
                <c:pt idx="54816">
                  <c:v>4.93</c:v>
                </c:pt>
                <c:pt idx="54817">
                  <c:v>4.9400000000000004</c:v>
                </c:pt>
                <c:pt idx="54818">
                  <c:v>4.9400000000000004</c:v>
                </c:pt>
                <c:pt idx="54819">
                  <c:v>4.9400000000000004</c:v>
                </c:pt>
                <c:pt idx="54820">
                  <c:v>4.95</c:v>
                </c:pt>
                <c:pt idx="54821">
                  <c:v>4.95</c:v>
                </c:pt>
                <c:pt idx="54822">
                  <c:v>4.95</c:v>
                </c:pt>
                <c:pt idx="54823">
                  <c:v>4.96</c:v>
                </c:pt>
                <c:pt idx="54824">
                  <c:v>4.96</c:v>
                </c:pt>
                <c:pt idx="54825">
                  <c:v>4.95</c:v>
                </c:pt>
                <c:pt idx="54826">
                  <c:v>4.9800000000000004</c:v>
                </c:pt>
                <c:pt idx="54827">
                  <c:v>5</c:v>
                </c:pt>
                <c:pt idx="54828">
                  <c:v>5.01</c:v>
                </c:pt>
                <c:pt idx="54829">
                  <c:v>5.04</c:v>
                </c:pt>
                <c:pt idx="54830">
                  <c:v>5.04</c:v>
                </c:pt>
                <c:pt idx="54831">
                  <c:v>5.05</c:v>
                </c:pt>
                <c:pt idx="54832">
                  <c:v>5.05</c:v>
                </c:pt>
                <c:pt idx="54833">
                  <c:v>5.05</c:v>
                </c:pt>
                <c:pt idx="54834">
                  <c:v>5.05</c:v>
                </c:pt>
                <c:pt idx="54835">
                  <c:v>5.05</c:v>
                </c:pt>
                <c:pt idx="54836">
                  <c:v>5.0599999999999996</c:v>
                </c:pt>
                <c:pt idx="54837">
                  <c:v>5.0599999999999996</c:v>
                </c:pt>
                <c:pt idx="54838">
                  <c:v>5.07</c:v>
                </c:pt>
                <c:pt idx="54839">
                  <c:v>5.0599999999999996</c:v>
                </c:pt>
                <c:pt idx="54840">
                  <c:v>5.0599999999999996</c:v>
                </c:pt>
                <c:pt idx="54841">
                  <c:v>5.0599999999999996</c:v>
                </c:pt>
                <c:pt idx="54842">
                  <c:v>5.07</c:v>
                </c:pt>
                <c:pt idx="54843">
                  <c:v>5.07</c:v>
                </c:pt>
                <c:pt idx="54844">
                  <c:v>5.07</c:v>
                </c:pt>
                <c:pt idx="54845">
                  <c:v>5.07</c:v>
                </c:pt>
                <c:pt idx="54846">
                  <c:v>5.07</c:v>
                </c:pt>
                <c:pt idx="54847">
                  <c:v>5.07</c:v>
                </c:pt>
                <c:pt idx="54848">
                  <c:v>5.07</c:v>
                </c:pt>
                <c:pt idx="54849">
                  <c:v>5.07</c:v>
                </c:pt>
                <c:pt idx="54850">
                  <c:v>5.08</c:v>
                </c:pt>
                <c:pt idx="54851">
                  <c:v>5.08</c:v>
                </c:pt>
                <c:pt idx="54852">
                  <c:v>5.08</c:v>
                </c:pt>
                <c:pt idx="54853">
                  <c:v>5.08</c:v>
                </c:pt>
                <c:pt idx="54854">
                  <c:v>5.09</c:v>
                </c:pt>
                <c:pt idx="54855">
                  <c:v>5.08</c:v>
                </c:pt>
                <c:pt idx="54856">
                  <c:v>5.08</c:v>
                </c:pt>
                <c:pt idx="54857">
                  <c:v>5.08</c:v>
                </c:pt>
                <c:pt idx="54858">
                  <c:v>5.09</c:v>
                </c:pt>
                <c:pt idx="54859">
                  <c:v>5.09</c:v>
                </c:pt>
                <c:pt idx="54860">
                  <c:v>5.09</c:v>
                </c:pt>
                <c:pt idx="54861">
                  <c:v>5.09</c:v>
                </c:pt>
                <c:pt idx="54862">
                  <c:v>5.0999999999999996</c:v>
                </c:pt>
                <c:pt idx="54863">
                  <c:v>5.0999999999999996</c:v>
                </c:pt>
                <c:pt idx="54864">
                  <c:v>5.09</c:v>
                </c:pt>
                <c:pt idx="54865">
                  <c:v>5.0999999999999996</c:v>
                </c:pt>
                <c:pt idx="54866">
                  <c:v>5.09</c:v>
                </c:pt>
                <c:pt idx="54867">
                  <c:v>5.0999999999999996</c:v>
                </c:pt>
                <c:pt idx="54868">
                  <c:v>5.09</c:v>
                </c:pt>
                <c:pt idx="54869">
                  <c:v>5.09</c:v>
                </c:pt>
                <c:pt idx="54870">
                  <c:v>5.09</c:v>
                </c:pt>
                <c:pt idx="54871">
                  <c:v>5.0999999999999996</c:v>
                </c:pt>
                <c:pt idx="54872">
                  <c:v>5.09</c:v>
                </c:pt>
                <c:pt idx="54873">
                  <c:v>5.0999999999999996</c:v>
                </c:pt>
                <c:pt idx="54874">
                  <c:v>5.09</c:v>
                </c:pt>
                <c:pt idx="54875">
                  <c:v>5.09</c:v>
                </c:pt>
                <c:pt idx="54876">
                  <c:v>5.09</c:v>
                </c:pt>
                <c:pt idx="54877">
                  <c:v>5.09</c:v>
                </c:pt>
                <c:pt idx="54878">
                  <c:v>5.09</c:v>
                </c:pt>
                <c:pt idx="54879">
                  <c:v>5.09</c:v>
                </c:pt>
                <c:pt idx="54880">
                  <c:v>5.09</c:v>
                </c:pt>
                <c:pt idx="54881">
                  <c:v>5.08</c:v>
                </c:pt>
                <c:pt idx="54882">
                  <c:v>5.08</c:v>
                </c:pt>
                <c:pt idx="54883">
                  <c:v>5.08</c:v>
                </c:pt>
                <c:pt idx="54884">
                  <c:v>5.08</c:v>
                </c:pt>
                <c:pt idx="54885">
                  <c:v>5.08</c:v>
                </c:pt>
                <c:pt idx="54886">
                  <c:v>5.08</c:v>
                </c:pt>
                <c:pt idx="54887">
                  <c:v>5.07</c:v>
                </c:pt>
                <c:pt idx="54888">
                  <c:v>5.07</c:v>
                </c:pt>
                <c:pt idx="54889">
                  <c:v>5.07</c:v>
                </c:pt>
                <c:pt idx="54890">
                  <c:v>5.07</c:v>
                </c:pt>
                <c:pt idx="54891">
                  <c:v>5.0599999999999996</c:v>
                </c:pt>
                <c:pt idx="54892">
                  <c:v>5.0599999999999996</c:v>
                </c:pt>
                <c:pt idx="54893">
                  <c:v>5.0599999999999996</c:v>
                </c:pt>
                <c:pt idx="54894">
                  <c:v>5.05</c:v>
                </c:pt>
                <c:pt idx="54895">
                  <c:v>5.05</c:v>
                </c:pt>
                <c:pt idx="54896">
                  <c:v>5.05</c:v>
                </c:pt>
                <c:pt idx="54897">
                  <c:v>5.05</c:v>
                </c:pt>
                <c:pt idx="54898">
                  <c:v>5.04</c:v>
                </c:pt>
                <c:pt idx="54899">
                  <c:v>5.04</c:v>
                </c:pt>
                <c:pt idx="54900">
                  <c:v>5.04</c:v>
                </c:pt>
                <c:pt idx="54901">
                  <c:v>5.04</c:v>
                </c:pt>
                <c:pt idx="54902">
                  <c:v>5.03</c:v>
                </c:pt>
                <c:pt idx="54903">
                  <c:v>5.0199999999999996</c:v>
                </c:pt>
                <c:pt idx="54904">
                  <c:v>5.0199999999999996</c:v>
                </c:pt>
                <c:pt idx="54905">
                  <c:v>5.01</c:v>
                </c:pt>
                <c:pt idx="54906">
                  <c:v>5.01</c:v>
                </c:pt>
                <c:pt idx="54907">
                  <c:v>5.01</c:v>
                </c:pt>
                <c:pt idx="54908">
                  <c:v>5</c:v>
                </c:pt>
                <c:pt idx="54909">
                  <c:v>5</c:v>
                </c:pt>
                <c:pt idx="54910">
                  <c:v>5</c:v>
                </c:pt>
                <c:pt idx="54911">
                  <c:v>4.9800000000000004</c:v>
                </c:pt>
                <c:pt idx="54912">
                  <c:v>4.9800000000000004</c:v>
                </c:pt>
                <c:pt idx="54913">
                  <c:v>4.97</c:v>
                </c:pt>
                <c:pt idx="54914">
                  <c:v>4.97</c:v>
                </c:pt>
                <c:pt idx="54915">
                  <c:v>4.96</c:v>
                </c:pt>
                <c:pt idx="54916">
                  <c:v>4.96</c:v>
                </c:pt>
                <c:pt idx="54917">
                  <c:v>4.95</c:v>
                </c:pt>
                <c:pt idx="54918">
                  <c:v>4.95</c:v>
                </c:pt>
                <c:pt idx="54919">
                  <c:v>4.9400000000000004</c:v>
                </c:pt>
                <c:pt idx="54920">
                  <c:v>4.9400000000000004</c:v>
                </c:pt>
                <c:pt idx="54921">
                  <c:v>4.93</c:v>
                </c:pt>
                <c:pt idx="54922">
                  <c:v>4.93</c:v>
                </c:pt>
                <c:pt idx="54923">
                  <c:v>4.92</c:v>
                </c:pt>
                <c:pt idx="54924">
                  <c:v>4.91</c:v>
                </c:pt>
                <c:pt idx="54925">
                  <c:v>4.9000000000000004</c:v>
                </c:pt>
                <c:pt idx="54926">
                  <c:v>4.8899999999999997</c:v>
                </c:pt>
                <c:pt idx="54927">
                  <c:v>4.8899999999999997</c:v>
                </c:pt>
                <c:pt idx="54928">
                  <c:v>4.87</c:v>
                </c:pt>
                <c:pt idx="54929">
                  <c:v>4.87</c:v>
                </c:pt>
                <c:pt idx="54930">
                  <c:v>4.87</c:v>
                </c:pt>
                <c:pt idx="54931">
                  <c:v>4.8600000000000003</c:v>
                </c:pt>
                <c:pt idx="54932">
                  <c:v>4.8499999999999996</c:v>
                </c:pt>
                <c:pt idx="54933">
                  <c:v>4.84</c:v>
                </c:pt>
                <c:pt idx="54934">
                  <c:v>4.84</c:v>
                </c:pt>
                <c:pt idx="54935">
                  <c:v>4.83</c:v>
                </c:pt>
                <c:pt idx="54936">
                  <c:v>4.83</c:v>
                </c:pt>
                <c:pt idx="54937">
                  <c:v>4.82</c:v>
                </c:pt>
                <c:pt idx="54938">
                  <c:v>4.8099999999999996</c:v>
                </c:pt>
                <c:pt idx="54939">
                  <c:v>4.8</c:v>
                </c:pt>
                <c:pt idx="54940">
                  <c:v>4.79</c:v>
                </c:pt>
                <c:pt idx="54941">
                  <c:v>4.79</c:v>
                </c:pt>
                <c:pt idx="54942">
                  <c:v>4.7699999999999996</c:v>
                </c:pt>
                <c:pt idx="54943">
                  <c:v>4.7699999999999996</c:v>
                </c:pt>
                <c:pt idx="54944">
                  <c:v>4.7699999999999996</c:v>
                </c:pt>
                <c:pt idx="54945">
                  <c:v>4.75</c:v>
                </c:pt>
                <c:pt idx="54946">
                  <c:v>4.75</c:v>
                </c:pt>
                <c:pt idx="54947">
                  <c:v>4.74</c:v>
                </c:pt>
                <c:pt idx="54948">
                  <c:v>4.7300000000000004</c:v>
                </c:pt>
                <c:pt idx="54949">
                  <c:v>4.7300000000000004</c:v>
                </c:pt>
                <c:pt idx="54950">
                  <c:v>4.7300000000000004</c:v>
                </c:pt>
                <c:pt idx="54951">
                  <c:v>4.72</c:v>
                </c:pt>
                <c:pt idx="54952">
                  <c:v>4.71</c:v>
                </c:pt>
                <c:pt idx="54953">
                  <c:v>4.71</c:v>
                </c:pt>
                <c:pt idx="54954">
                  <c:v>4.7</c:v>
                </c:pt>
                <c:pt idx="54955">
                  <c:v>4.6900000000000004</c:v>
                </c:pt>
                <c:pt idx="54956">
                  <c:v>4.6900000000000004</c:v>
                </c:pt>
                <c:pt idx="54957">
                  <c:v>4.68</c:v>
                </c:pt>
                <c:pt idx="54958">
                  <c:v>4.67</c:v>
                </c:pt>
                <c:pt idx="54959">
                  <c:v>4.66</c:v>
                </c:pt>
                <c:pt idx="54960">
                  <c:v>4.6500000000000004</c:v>
                </c:pt>
                <c:pt idx="54961">
                  <c:v>4.6500000000000004</c:v>
                </c:pt>
                <c:pt idx="54962">
                  <c:v>4.6399999999999997</c:v>
                </c:pt>
                <c:pt idx="54963">
                  <c:v>4.63</c:v>
                </c:pt>
                <c:pt idx="54964">
                  <c:v>4.63</c:v>
                </c:pt>
                <c:pt idx="54965">
                  <c:v>4.62</c:v>
                </c:pt>
                <c:pt idx="54966">
                  <c:v>4.6100000000000003</c:v>
                </c:pt>
                <c:pt idx="54967">
                  <c:v>4.5999999999999996</c:v>
                </c:pt>
                <c:pt idx="54968">
                  <c:v>4.5999999999999996</c:v>
                </c:pt>
                <c:pt idx="54969">
                  <c:v>4.59</c:v>
                </c:pt>
                <c:pt idx="54970">
                  <c:v>4.58</c:v>
                </c:pt>
                <c:pt idx="54971">
                  <c:v>4.58</c:v>
                </c:pt>
                <c:pt idx="54972">
                  <c:v>4.57</c:v>
                </c:pt>
                <c:pt idx="54973">
                  <c:v>4.5599999999999996</c:v>
                </c:pt>
                <c:pt idx="54974">
                  <c:v>4.55</c:v>
                </c:pt>
                <c:pt idx="54975">
                  <c:v>4.55</c:v>
                </c:pt>
                <c:pt idx="54976">
                  <c:v>4.54</c:v>
                </c:pt>
                <c:pt idx="54977">
                  <c:v>4.53</c:v>
                </c:pt>
                <c:pt idx="54978">
                  <c:v>4.5199999999999996</c:v>
                </c:pt>
                <c:pt idx="54979">
                  <c:v>4.51</c:v>
                </c:pt>
                <c:pt idx="54980">
                  <c:v>4.51</c:v>
                </c:pt>
                <c:pt idx="54981">
                  <c:v>4.5</c:v>
                </c:pt>
                <c:pt idx="54982">
                  <c:v>4.49</c:v>
                </c:pt>
                <c:pt idx="54983">
                  <c:v>4.49</c:v>
                </c:pt>
                <c:pt idx="54984">
                  <c:v>4.4800000000000004</c:v>
                </c:pt>
                <c:pt idx="54985">
                  <c:v>4.47</c:v>
                </c:pt>
                <c:pt idx="54986">
                  <c:v>4.46</c:v>
                </c:pt>
                <c:pt idx="54987">
                  <c:v>4.45</c:v>
                </c:pt>
                <c:pt idx="54988">
                  <c:v>4.45</c:v>
                </c:pt>
                <c:pt idx="54989">
                  <c:v>4.4400000000000004</c:v>
                </c:pt>
                <c:pt idx="54990">
                  <c:v>4.43</c:v>
                </c:pt>
                <c:pt idx="54991">
                  <c:v>4.42</c:v>
                </c:pt>
                <c:pt idx="54992">
                  <c:v>4.42</c:v>
                </c:pt>
                <c:pt idx="54993">
                  <c:v>4.41</c:v>
                </c:pt>
                <c:pt idx="54994">
                  <c:v>4.4000000000000004</c:v>
                </c:pt>
                <c:pt idx="54995">
                  <c:v>4.3899999999999997</c:v>
                </c:pt>
                <c:pt idx="54996">
                  <c:v>4.38</c:v>
                </c:pt>
                <c:pt idx="54997">
                  <c:v>4.37</c:v>
                </c:pt>
                <c:pt idx="54998">
                  <c:v>4.37</c:v>
                </c:pt>
                <c:pt idx="54999">
                  <c:v>4.3600000000000003</c:v>
                </c:pt>
                <c:pt idx="55000">
                  <c:v>4.3499999999999996</c:v>
                </c:pt>
                <c:pt idx="55001">
                  <c:v>4.3499999999999996</c:v>
                </c:pt>
                <c:pt idx="55002">
                  <c:v>4.34</c:v>
                </c:pt>
                <c:pt idx="55003">
                  <c:v>4.33</c:v>
                </c:pt>
                <c:pt idx="55004">
                  <c:v>4.33</c:v>
                </c:pt>
                <c:pt idx="55005">
                  <c:v>4.32</c:v>
                </c:pt>
                <c:pt idx="55006">
                  <c:v>4.32</c:v>
                </c:pt>
                <c:pt idx="55007">
                  <c:v>4.3099999999999996</c:v>
                </c:pt>
                <c:pt idx="55008">
                  <c:v>4.3099999999999996</c:v>
                </c:pt>
                <c:pt idx="55009">
                  <c:v>4.3</c:v>
                </c:pt>
                <c:pt idx="55010">
                  <c:v>4.29</c:v>
                </c:pt>
                <c:pt idx="55011">
                  <c:v>4.29</c:v>
                </c:pt>
                <c:pt idx="55012">
                  <c:v>4.28</c:v>
                </c:pt>
                <c:pt idx="55013">
                  <c:v>4.28</c:v>
                </c:pt>
                <c:pt idx="55014">
                  <c:v>4.2699999999999996</c:v>
                </c:pt>
                <c:pt idx="55015">
                  <c:v>4.2699999999999996</c:v>
                </c:pt>
                <c:pt idx="55016">
                  <c:v>4.26</c:v>
                </c:pt>
                <c:pt idx="55017">
                  <c:v>4.26</c:v>
                </c:pt>
                <c:pt idx="55018">
                  <c:v>4.26</c:v>
                </c:pt>
                <c:pt idx="55019">
                  <c:v>4.25</c:v>
                </c:pt>
                <c:pt idx="55020">
                  <c:v>4.25</c:v>
                </c:pt>
                <c:pt idx="55021">
                  <c:v>4.24</c:v>
                </c:pt>
                <c:pt idx="55022">
                  <c:v>4.24</c:v>
                </c:pt>
                <c:pt idx="55023">
                  <c:v>4.24</c:v>
                </c:pt>
                <c:pt idx="55024">
                  <c:v>4.2300000000000004</c:v>
                </c:pt>
                <c:pt idx="55025">
                  <c:v>4.2300000000000004</c:v>
                </c:pt>
                <c:pt idx="55026">
                  <c:v>4.2300000000000004</c:v>
                </c:pt>
                <c:pt idx="55027">
                  <c:v>4.22</c:v>
                </c:pt>
                <c:pt idx="55028">
                  <c:v>4.22</c:v>
                </c:pt>
                <c:pt idx="55029">
                  <c:v>4.22</c:v>
                </c:pt>
                <c:pt idx="55030">
                  <c:v>4.22</c:v>
                </c:pt>
                <c:pt idx="55031">
                  <c:v>4.22</c:v>
                </c:pt>
                <c:pt idx="55032">
                  <c:v>4.21</c:v>
                </c:pt>
                <c:pt idx="55033">
                  <c:v>4.21</c:v>
                </c:pt>
                <c:pt idx="55034">
                  <c:v>4.21</c:v>
                </c:pt>
                <c:pt idx="55035">
                  <c:v>4.21</c:v>
                </c:pt>
                <c:pt idx="55036">
                  <c:v>4.21</c:v>
                </c:pt>
                <c:pt idx="55037">
                  <c:v>4.21</c:v>
                </c:pt>
                <c:pt idx="55038">
                  <c:v>4.21</c:v>
                </c:pt>
                <c:pt idx="55039">
                  <c:v>4.21</c:v>
                </c:pt>
                <c:pt idx="55040">
                  <c:v>4.21</c:v>
                </c:pt>
                <c:pt idx="55041">
                  <c:v>4.21</c:v>
                </c:pt>
                <c:pt idx="55042">
                  <c:v>4.21</c:v>
                </c:pt>
                <c:pt idx="55043">
                  <c:v>4.21</c:v>
                </c:pt>
                <c:pt idx="55044">
                  <c:v>4.21</c:v>
                </c:pt>
                <c:pt idx="55045">
                  <c:v>4.21</c:v>
                </c:pt>
                <c:pt idx="55046">
                  <c:v>4.21</c:v>
                </c:pt>
                <c:pt idx="55047">
                  <c:v>4.21</c:v>
                </c:pt>
                <c:pt idx="55048">
                  <c:v>4.21</c:v>
                </c:pt>
                <c:pt idx="55049">
                  <c:v>4.21</c:v>
                </c:pt>
                <c:pt idx="55050">
                  <c:v>4.22</c:v>
                </c:pt>
                <c:pt idx="55051">
                  <c:v>4.22</c:v>
                </c:pt>
                <c:pt idx="55052">
                  <c:v>4.2300000000000004</c:v>
                </c:pt>
                <c:pt idx="55053">
                  <c:v>4.2300000000000004</c:v>
                </c:pt>
                <c:pt idx="55054">
                  <c:v>4.2300000000000004</c:v>
                </c:pt>
                <c:pt idx="55055">
                  <c:v>4.2300000000000004</c:v>
                </c:pt>
                <c:pt idx="55056">
                  <c:v>4.2300000000000004</c:v>
                </c:pt>
                <c:pt idx="55057">
                  <c:v>4.2300000000000004</c:v>
                </c:pt>
                <c:pt idx="55058">
                  <c:v>4.2300000000000004</c:v>
                </c:pt>
                <c:pt idx="55059">
                  <c:v>4.24</c:v>
                </c:pt>
                <c:pt idx="55060">
                  <c:v>4.24</c:v>
                </c:pt>
                <c:pt idx="55061">
                  <c:v>4.24</c:v>
                </c:pt>
                <c:pt idx="55062">
                  <c:v>4.25</c:v>
                </c:pt>
                <c:pt idx="55063">
                  <c:v>4.25</c:v>
                </c:pt>
                <c:pt idx="55064">
                  <c:v>4.25</c:v>
                </c:pt>
                <c:pt idx="55065">
                  <c:v>4.26</c:v>
                </c:pt>
                <c:pt idx="55066">
                  <c:v>4.26</c:v>
                </c:pt>
                <c:pt idx="55067">
                  <c:v>4.26</c:v>
                </c:pt>
                <c:pt idx="55068">
                  <c:v>4.26</c:v>
                </c:pt>
                <c:pt idx="55069">
                  <c:v>4.26</c:v>
                </c:pt>
                <c:pt idx="55070">
                  <c:v>4.26</c:v>
                </c:pt>
                <c:pt idx="55071">
                  <c:v>4.2699999999999996</c:v>
                </c:pt>
                <c:pt idx="55072">
                  <c:v>4.2699999999999996</c:v>
                </c:pt>
                <c:pt idx="55073">
                  <c:v>4.2699999999999996</c:v>
                </c:pt>
                <c:pt idx="55074">
                  <c:v>4.2699999999999996</c:v>
                </c:pt>
                <c:pt idx="55075">
                  <c:v>4.28</c:v>
                </c:pt>
                <c:pt idx="55076">
                  <c:v>4.28</c:v>
                </c:pt>
                <c:pt idx="55077">
                  <c:v>4.29</c:v>
                </c:pt>
                <c:pt idx="55078">
                  <c:v>4.29</c:v>
                </c:pt>
                <c:pt idx="55079">
                  <c:v>4.29</c:v>
                </c:pt>
                <c:pt idx="55080">
                  <c:v>4.29</c:v>
                </c:pt>
                <c:pt idx="55081">
                  <c:v>4.29</c:v>
                </c:pt>
                <c:pt idx="55082">
                  <c:v>4.3</c:v>
                </c:pt>
                <c:pt idx="55083">
                  <c:v>4.29</c:v>
                </c:pt>
                <c:pt idx="55084">
                  <c:v>4.3</c:v>
                </c:pt>
                <c:pt idx="55085">
                  <c:v>4.3</c:v>
                </c:pt>
                <c:pt idx="55086">
                  <c:v>4.3</c:v>
                </c:pt>
                <c:pt idx="55087">
                  <c:v>4.3</c:v>
                </c:pt>
                <c:pt idx="55088">
                  <c:v>4.3099999999999996</c:v>
                </c:pt>
                <c:pt idx="55089">
                  <c:v>4.3099999999999996</c:v>
                </c:pt>
                <c:pt idx="55090">
                  <c:v>4.3</c:v>
                </c:pt>
                <c:pt idx="55091">
                  <c:v>4.3099999999999996</c:v>
                </c:pt>
                <c:pt idx="55092">
                  <c:v>4.3099999999999996</c:v>
                </c:pt>
                <c:pt idx="55093">
                  <c:v>4.3099999999999996</c:v>
                </c:pt>
                <c:pt idx="55094">
                  <c:v>4.3099999999999996</c:v>
                </c:pt>
                <c:pt idx="55095">
                  <c:v>4.3099999999999996</c:v>
                </c:pt>
                <c:pt idx="55096">
                  <c:v>4.3099999999999996</c:v>
                </c:pt>
                <c:pt idx="55097">
                  <c:v>4.3099999999999996</c:v>
                </c:pt>
                <c:pt idx="55098">
                  <c:v>4.3099999999999996</c:v>
                </c:pt>
                <c:pt idx="55099">
                  <c:v>4.3099999999999996</c:v>
                </c:pt>
                <c:pt idx="55100">
                  <c:v>4.3099999999999996</c:v>
                </c:pt>
                <c:pt idx="55101">
                  <c:v>4.32</c:v>
                </c:pt>
                <c:pt idx="55102">
                  <c:v>4.32</c:v>
                </c:pt>
                <c:pt idx="55103">
                  <c:v>4.32</c:v>
                </c:pt>
                <c:pt idx="55104">
                  <c:v>4.32</c:v>
                </c:pt>
                <c:pt idx="55105">
                  <c:v>4.32</c:v>
                </c:pt>
                <c:pt idx="55106">
                  <c:v>4.32</c:v>
                </c:pt>
                <c:pt idx="55107">
                  <c:v>4.32</c:v>
                </c:pt>
                <c:pt idx="55108">
                  <c:v>4.3099999999999996</c:v>
                </c:pt>
                <c:pt idx="55109">
                  <c:v>4.3099999999999996</c:v>
                </c:pt>
                <c:pt idx="55110">
                  <c:v>4.3099999999999996</c:v>
                </c:pt>
                <c:pt idx="55111">
                  <c:v>4.3099999999999996</c:v>
                </c:pt>
                <c:pt idx="55112">
                  <c:v>4.3099999999999996</c:v>
                </c:pt>
                <c:pt idx="55113">
                  <c:v>4.3099999999999996</c:v>
                </c:pt>
                <c:pt idx="55114">
                  <c:v>4.3099999999999996</c:v>
                </c:pt>
                <c:pt idx="55115">
                  <c:v>4.3</c:v>
                </c:pt>
                <c:pt idx="55116">
                  <c:v>4.3</c:v>
                </c:pt>
                <c:pt idx="55117">
                  <c:v>4.3</c:v>
                </c:pt>
                <c:pt idx="55118">
                  <c:v>4.29</c:v>
                </c:pt>
                <c:pt idx="55119">
                  <c:v>4.29</c:v>
                </c:pt>
                <c:pt idx="55120">
                  <c:v>4.29</c:v>
                </c:pt>
                <c:pt idx="55121">
                  <c:v>4.28</c:v>
                </c:pt>
                <c:pt idx="55122">
                  <c:v>4.28</c:v>
                </c:pt>
                <c:pt idx="55123">
                  <c:v>4.28</c:v>
                </c:pt>
                <c:pt idx="55124">
                  <c:v>4.28</c:v>
                </c:pt>
                <c:pt idx="55125">
                  <c:v>4.28</c:v>
                </c:pt>
                <c:pt idx="55126">
                  <c:v>4.28</c:v>
                </c:pt>
                <c:pt idx="55127">
                  <c:v>4.28</c:v>
                </c:pt>
                <c:pt idx="55128">
                  <c:v>4.28</c:v>
                </c:pt>
                <c:pt idx="55129">
                  <c:v>4.2699999999999996</c:v>
                </c:pt>
                <c:pt idx="55130">
                  <c:v>4.2699999999999996</c:v>
                </c:pt>
                <c:pt idx="55131">
                  <c:v>4.2699999999999996</c:v>
                </c:pt>
                <c:pt idx="55132">
                  <c:v>4.28</c:v>
                </c:pt>
                <c:pt idx="55133">
                  <c:v>4.2699999999999996</c:v>
                </c:pt>
                <c:pt idx="55134">
                  <c:v>4.2699999999999996</c:v>
                </c:pt>
                <c:pt idx="55135">
                  <c:v>4.2699999999999996</c:v>
                </c:pt>
                <c:pt idx="55136">
                  <c:v>4.2699999999999996</c:v>
                </c:pt>
                <c:pt idx="55137">
                  <c:v>4.2699999999999996</c:v>
                </c:pt>
                <c:pt idx="55138">
                  <c:v>4.2699999999999996</c:v>
                </c:pt>
                <c:pt idx="55139">
                  <c:v>4.25</c:v>
                </c:pt>
                <c:pt idx="55140">
                  <c:v>4.25</c:v>
                </c:pt>
                <c:pt idx="55141">
                  <c:v>4.24</c:v>
                </c:pt>
                <c:pt idx="55142">
                  <c:v>4.2300000000000004</c:v>
                </c:pt>
                <c:pt idx="55143">
                  <c:v>4.2300000000000004</c:v>
                </c:pt>
                <c:pt idx="55144">
                  <c:v>4.22</c:v>
                </c:pt>
                <c:pt idx="55145">
                  <c:v>4.21</c:v>
                </c:pt>
                <c:pt idx="55146">
                  <c:v>4.21</c:v>
                </c:pt>
                <c:pt idx="55147">
                  <c:v>4.2</c:v>
                </c:pt>
                <c:pt idx="55148">
                  <c:v>4.1900000000000004</c:v>
                </c:pt>
                <c:pt idx="55149">
                  <c:v>4.1900000000000004</c:v>
                </c:pt>
                <c:pt idx="55150">
                  <c:v>4.18</c:v>
                </c:pt>
                <c:pt idx="55151">
                  <c:v>4.17</c:v>
                </c:pt>
                <c:pt idx="55152">
                  <c:v>4.16</c:v>
                </c:pt>
                <c:pt idx="55153">
                  <c:v>4.1500000000000004</c:v>
                </c:pt>
                <c:pt idx="55154">
                  <c:v>4.1500000000000004</c:v>
                </c:pt>
                <c:pt idx="55155">
                  <c:v>4.1399999999999997</c:v>
                </c:pt>
                <c:pt idx="55156">
                  <c:v>4.1399999999999997</c:v>
                </c:pt>
                <c:pt idx="55157">
                  <c:v>4.13</c:v>
                </c:pt>
                <c:pt idx="55158">
                  <c:v>4.12</c:v>
                </c:pt>
                <c:pt idx="55159">
                  <c:v>4.1100000000000003</c:v>
                </c:pt>
                <c:pt idx="55160">
                  <c:v>4.0999999999999996</c:v>
                </c:pt>
                <c:pt idx="55161">
                  <c:v>4.0999999999999996</c:v>
                </c:pt>
                <c:pt idx="55162">
                  <c:v>4.09</c:v>
                </c:pt>
                <c:pt idx="55163">
                  <c:v>4.09</c:v>
                </c:pt>
                <c:pt idx="55164">
                  <c:v>4.08</c:v>
                </c:pt>
                <c:pt idx="55165">
                  <c:v>4.07</c:v>
                </c:pt>
                <c:pt idx="55166">
                  <c:v>4.0599999999999996</c:v>
                </c:pt>
                <c:pt idx="55167">
                  <c:v>4.05</c:v>
                </c:pt>
                <c:pt idx="55168">
                  <c:v>4.05</c:v>
                </c:pt>
                <c:pt idx="55169">
                  <c:v>4.04</c:v>
                </c:pt>
                <c:pt idx="55170">
                  <c:v>4.03</c:v>
                </c:pt>
                <c:pt idx="55171">
                  <c:v>4.03</c:v>
                </c:pt>
                <c:pt idx="55172">
                  <c:v>4.03</c:v>
                </c:pt>
                <c:pt idx="55173">
                  <c:v>4.0199999999999996</c:v>
                </c:pt>
                <c:pt idx="55174">
                  <c:v>4.0199999999999996</c:v>
                </c:pt>
                <c:pt idx="55175">
                  <c:v>4.01</c:v>
                </c:pt>
                <c:pt idx="55176">
                  <c:v>4</c:v>
                </c:pt>
                <c:pt idx="55177">
                  <c:v>3.99</c:v>
                </c:pt>
                <c:pt idx="55178">
                  <c:v>3.99</c:v>
                </c:pt>
                <c:pt idx="55179">
                  <c:v>3.98</c:v>
                </c:pt>
                <c:pt idx="55180">
                  <c:v>3.97</c:v>
                </c:pt>
                <c:pt idx="55181">
                  <c:v>3.97</c:v>
                </c:pt>
                <c:pt idx="55182">
                  <c:v>3.97</c:v>
                </c:pt>
                <c:pt idx="55183">
                  <c:v>3.96</c:v>
                </c:pt>
                <c:pt idx="55184">
                  <c:v>3.96</c:v>
                </c:pt>
                <c:pt idx="55185">
                  <c:v>3.95</c:v>
                </c:pt>
                <c:pt idx="55186">
                  <c:v>3.95</c:v>
                </c:pt>
                <c:pt idx="55187">
                  <c:v>3.94</c:v>
                </c:pt>
                <c:pt idx="55188">
                  <c:v>3.94</c:v>
                </c:pt>
                <c:pt idx="55189">
                  <c:v>3.94</c:v>
                </c:pt>
                <c:pt idx="55190">
                  <c:v>3.93</c:v>
                </c:pt>
                <c:pt idx="55191">
                  <c:v>3.93</c:v>
                </c:pt>
                <c:pt idx="55192">
                  <c:v>3.93</c:v>
                </c:pt>
                <c:pt idx="55193">
                  <c:v>3.93</c:v>
                </c:pt>
                <c:pt idx="55194">
                  <c:v>3.92</c:v>
                </c:pt>
                <c:pt idx="55195">
                  <c:v>3.92</c:v>
                </c:pt>
                <c:pt idx="55196">
                  <c:v>3.92</c:v>
                </c:pt>
                <c:pt idx="55197">
                  <c:v>3.92</c:v>
                </c:pt>
                <c:pt idx="55198">
                  <c:v>3.92</c:v>
                </c:pt>
                <c:pt idx="55199">
                  <c:v>3.91</c:v>
                </c:pt>
                <c:pt idx="55200">
                  <c:v>3.91</c:v>
                </c:pt>
                <c:pt idx="55201">
                  <c:v>3.91</c:v>
                </c:pt>
                <c:pt idx="55202">
                  <c:v>3.91</c:v>
                </c:pt>
                <c:pt idx="55203">
                  <c:v>3.91</c:v>
                </c:pt>
                <c:pt idx="55204">
                  <c:v>3.91</c:v>
                </c:pt>
                <c:pt idx="55205">
                  <c:v>3.91</c:v>
                </c:pt>
                <c:pt idx="55206">
                  <c:v>3.91</c:v>
                </c:pt>
                <c:pt idx="55207">
                  <c:v>3.91</c:v>
                </c:pt>
                <c:pt idx="55208">
                  <c:v>3.91</c:v>
                </c:pt>
                <c:pt idx="55209">
                  <c:v>3.91</c:v>
                </c:pt>
                <c:pt idx="55210">
                  <c:v>3.9</c:v>
                </c:pt>
                <c:pt idx="55211">
                  <c:v>3.91</c:v>
                </c:pt>
                <c:pt idx="55212">
                  <c:v>3.9</c:v>
                </c:pt>
                <c:pt idx="55213">
                  <c:v>3.9</c:v>
                </c:pt>
                <c:pt idx="55214">
                  <c:v>3.9</c:v>
                </c:pt>
                <c:pt idx="55215">
                  <c:v>3.91</c:v>
                </c:pt>
                <c:pt idx="55216">
                  <c:v>3.91</c:v>
                </c:pt>
                <c:pt idx="55217">
                  <c:v>3.91</c:v>
                </c:pt>
                <c:pt idx="55218">
                  <c:v>3.91</c:v>
                </c:pt>
                <c:pt idx="55219">
                  <c:v>3.91</c:v>
                </c:pt>
                <c:pt idx="55220">
                  <c:v>3.92</c:v>
                </c:pt>
                <c:pt idx="55221">
                  <c:v>3.92</c:v>
                </c:pt>
                <c:pt idx="55222">
                  <c:v>3.92</c:v>
                </c:pt>
                <c:pt idx="55223">
                  <c:v>3.92</c:v>
                </c:pt>
                <c:pt idx="55224">
                  <c:v>3.92</c:v>
                </c:pt>
                <c:pt idx="55225">
                  <c:v>3.92</c:v>
                </c:pt>
                <c:pt idx="55226">
                  <c:v>3.93</c:v>
                </c:pt>
                <c:pt idx="55227">
                  <c:v>3.93</c:v>
                </c:pt>
                <c:pt idx="55228">
                  <c:v>3.94</c:v>
                </c:pt>
                <c:pt idx="55229">
                  <c:v>3.93</c:v>
                </c:pt>
                <c:pt idx="55230">
                  <c:v>3.94</c:v>
                </c:pt>
                <c:pt idx="55231">
                  <c:v>3.94</c:v>
                </c:pt>
                <c:pt idx="55232">
                  <c:v>3.94</c:v>
                </c:pt>
                <c:pt idx="55233">
                  <c:v>3.94</c:v>
                </c:pt>
                <c:pt idx="55234">
                  <c:v>3.94</c:v>
                </c:pt>
                <c:pt idx="55235">
                  <c:v>3.94</c:v>
                </c:pt>
                <c:pt idx="55236">
                  <c:v>3.94</c:v>
                </c:pt>
                <c:pt idx="55237">
                  <c:v>3.94</c:v>
                </c:pt>
                <c:pt idx="55238">
                  <c:v>3.94</c:v>
                </c:pt>
                <c:pt idx="55239">
                  <c:v>3.95</c:v>
                </c:pt>
                <c:pt idx="55240">
                  <c:v>3.95</c:v>
                </c:pt>
                <c:pt idx="55241">
                  <c:v>3.95</c:v>
                </c:pt>
                <c:pt idx="55242">
                  <c:v>3.96</c:v>
                </c:pt>
                <c:pt idx="55243">
                  <c:v>3.96</c:v>
                </c:pt>
                <c:pt idx="55244">
                  <c:v>3.96</c:v>
                </c:pt>
                <c:pt idx="55245">
                  <c:v>3.97</c:v>
                </c:pt>
                <c:pt idx="55246">
                  <c:v>3.97</c:v>
                </c:pt>
                <c:pt idx="55247">
                  <c:v>3.97</c:v>
                </c:pt>
                <c:pt idx="55248">
                  <c:v>3.98</c:v>
                </c:pt>
                <c:pt idx="55249">
                  <c:v>3.98</c:v>
                </c:pt>
                <c:pt idx="55250">
                  <c:v>3.98</c:v>
                </c:pt>
                <c:pt idx="55251">
                  <c:v>3.98</c:v>
                </c:pt>
                <c:pt idx="55252">
                  <c:v>3.99</c:v>
                </c:pt>
                <c:pt idx="55253">
                  <c:v>3.99</c:v>
                </c:pt>
                <c:pt idx="55254">
                  <c:v>3.99</c:v>
                </c:pt>
                <c:pt idx="55255">
                  <c:v>3.99</c:v>
                </c:pt>
                <c:pt idx="55256">
                  <c:v>3.99</c:v>
                </c:pt>
                <c:pt idx="55257">
                  <c:v>3.99</c:v>
                </c:pt>
                <c:pt idx="55258">
                  <c:v>3.99</c:v>
                </c:pt>
                <c:pt idx="55259">
                  <c:v>4</c:v>
                </c:pt>
                <c:pt idx="55260">
                  <c:v>3.99</c:v>
                </c:pt>
                <c:pt idx="55261">
                  <c:v>3.99</c:v>
                </c:pt>
                <c:pt idx="55262">
                  <c:v>4</c:v>
                </c:pt>
                <c:pt idx="55263">
                  <c:v>4</c:v>
                </c:pt>
                <c:pt idx="55264">
                  <c:v>4</c:v>
                </c:pt>
                <c:pt idx="55265">
                  <c:v>4</c:v>
                </c:pt>
                <c:pt idx="55266">
                  <c:v>4.01</c:v>
                </c:pt>
                <c:pt idx="55267">
                  <c:v>4.01</c:v>
                </c:pt>
                <c:pt idx="55268">
                  <c:v>4.01</c:v>
                </c:pt>
                <c:pt idx="55269">
                  <c:v>4.01</c:v>
                </c:pt>
                <c:pt idx="55270">
                  <c:v>4.01</c:v>
                </c:pt>
                <c:pt idx="55271">
                  <c:v>4.0199999999999996</c:v>
                </c:pt>
                <c:pt idx="55272">
                  <c:v>4.0199999999999996</c:v>
                </c:pt>
                <c:pt idx="55273">
                  <c:v>4.0199999999999996</c:v>
                </c:pt>
                <c:pt idx="55274">
                  <c:v>4.0199999999999996</c:v>
                </c:pt>
                <c:pt idx="55275">
                  <c:v>4.0199999999999996</c:v>
                </c:pt>
                <c:pt idx="55276">
                  <c:v>4.0199999999999996</c:v>
                </c:pt>
                <c:pt idx="55277">
                  <c:v>4.0199999999999996</c:v>
                </c:pt>
                <c:pt idx="55278">
                  <c:v>4.0199999999999996</c:v>
                </c:pt>
                <c:pt idx="55279">
                  <c:v>4.0199999999999996</c:v>
                </c:pt>
                <c:pt idx="55280">
                  <c:v>4.0199999999999996</c:v>
                </c:pt>
                <c:pt idx="55281">
                  <c:v>4.0199999999999996</c:v>
                </c:pt>
                <c:pt idx="55282">
                  <c:v>4.0199999999999996</c:v>
                </c:pt>
                <c:pt idx="55283">
                  <c:v>4.01</c:v>
                </c:pt>
                <c:pt idx="55284">
                  <c:v>4.01</c:v>
                </c:pt>
                <c:pt idx="55285">
                  <c:v>4.01</c:v>
                </c:pt>
                <c:pt idx="55286">
                  <c:v>4.01</c:v>
                </c:pt>
                <c:pt idx="55287">
                  <c:v>4.01</c:v>
                </c:pt>
                <c:pt idx="55288">
                  <c:v>4</c:v>
                </c:pt>
                <c:pt idx="55289">
                  <c:v>4</c:v>
                </c:pt>
                <c:pt idx="55290">
                  <c:v>4</c:v>
                </c:pt>
                <c:pt idx="55291">
                  <c:v>4</c:v>
                </c:pt>
                <c:pt idx="55292">
                  <c:v>3.99</c:v>
                </c:pt>
                <c:pt idx="55293">
                  <c:v>3.99</c:v>
                </c:pt>
                <c:pt idx="55294">
                  <c:v>3.99</c:v>
                </c:pt>
                <c:pt idx="55295">
                  <c:v>3.99</c:v>
                </c:pt>
                <c:pt idx="55296">
                  <c:v>3.99</c:v>
                </c:pt>
                <c:pt idx="55297">
                  <c:v>3.98</c:v>
                </c:pt>
                <c:pt idx="55298">
                  <c:v>3.98</c:v>
                </c:pt>
                <c:pt idx="55299">
                  <c:v>3.98</c:v>
                </c:pt>
                <c:pt idx="55300">
                  <c:v>3.98</c:v>
                </c:pt>
                <c:pt idx="55301">
                  <c:v>3.98</c:v>
                </c:pt>
                <c:pt idx="55302">
                  <c:v>3.97</c:v>
                </c:pt>
                <c:pt idx="55303">
                  <c:v>3.98</c:v>
                </c:pt>
                <c:pt idx="55304">
                  <c:v>3.97</c:v>
                </c:pt>
                <c:pt idx="55305">
                  <c:v>3.97</c:v>
                </c:pt>
                <c:pt idx="55306">
                  <c:v>3.96</c:v>
                </c:pt>
                <c:pt idx="55307">
                  <c:v>3.96</c:v>
                </c:pt>
                <c:pt idx="55308">
                  <c:v>3.96</c:v>
                </c:pt>
                <c:pt idx="55309">
                  <c:v>3.96</c:v>
                </c:pt>
                <c:pt idx="55310">
                  <c:v>3.95</c:v>
                </c:pt>
                <c:pt idx="55311">
                  <c:v>3.94</c:v>
                </c:pt>
                <c:pt idx="55312">
                  <c:v>3.95</c:v>
                </c:pt>
                <c:pt idx="55313">
                  <c:v>3.95</c:v>
                </c:pt>
                <c:pt idx="55314">
                  <c:v>3.94</c:v>
                </c:pt>
                <c:pt idx="55315">
                  <c:v>3.94</c:v>
                </c:pt>
                <c:pt idx="55316">
                  <c:v>3.95</c:v>
                </c:pt>
                <c:pt idx="55317">
                  <c:v>3.94</c:v>
                </c:pt>
                <c:pt idx="55318">
                  <c:v>3.94</c:v>
                </c:pt>
                <c:pt idx="55319">
                  <c:v>3.93</c:v>
                </c:pt>
                <c:pt idx="55320">
                  <c:v>3.92</c:v>
                </c:pt>
                <c:pt idx="55321">
                  <c:v>3.92</c:v>
                </c:pt>
                <c:pt idx="55322">
                  <c:v>3.92</c:v>
                </c:pt>
                <c:pt idx="55323">
                  <c:v>3.92</c:v>
                </c:pt>
                <c:pt idx="55324">
                  <c:v>3.91</c:v>
                </c:pt>
                <c:pt idx="55325">
                  <c:v>3.91</c:v>
                </c:pt>
                <c:pt idx="55326">
                  <c:v>3.91</c:v>
                </c:pt>
                <c:pt idx="55327">
                  <c:v>3.91</c:v>
                </c:pt>
                <c:pt idx="55328">
                  <c:v>3.91</c:v>
                </c:pt>
                <c:pt idx="55329">
                  <c:v>3.91</c:v>
                </c:pt>
                <c:pt idx="55330">
                  <c:v>3.9</c:v>
                </c:pt>
                <c:pt idx="55331">
                  <c:v>3.9</c:v>
                </c:pt>
                <c:pt idx="55332">
                  <c:v>3.9</c:v>
                </c:pt>
                <c:pt idx="55333">
                  <c:v>3.9</c:v>
                </c:pt>
                <c:pt idx="55334">
                  <c:v>3.89</c:v>
                </c:pt>
                <c:pt idx="55335">
                  <c:v>3.89</c:v>
                </c:pt>
                <c:pt idx="55336">
                  <c:v>3.88</c:v>
                </c:pt>
                <c:pt idx="55337">
                  <c:v>3.88</c:v>
                </c:pt>
                <c:pt idx="55338">
                  <c:v>3.88</c:v>
                </c:pt>
                <c:pt idx="55339">
                  <c:v>3.87</c:v>
                </c:pt>
                <c:pt idx="55340">
                  <c:v>3.87</c:v>
                </c:pt>
                <c:pt idx="55341">
                  <c:v>3.86</c:v>
                </c:pt>
                <c:pt idx="55342">
                  <c:v>3.85</c:v>
                </c:pt>
                <c:pt idx="55343">
                  <c:v>3.85</c:v>
                </c:pt>
                <c:pt idx="55344">
                  <c:v>3.84</c:v>
                </c:pt>
                <c:pt idx="55345">
                  <c:v>3.84</c:v>
                </c:pt>
                <c:pt idx="55346">
                  <c:v>3.84</c:v>
                </c:pt>
                <c:pt idx="55347">
                  <c:v>3.83</c:v>
                </c:pt>
                <c:pt idx="55348">
                  <c:v>3.83</c:v>
                </c:pt>
                <c:pt idx="55349">
                  <c:v>3.82</c:v>
                </c:pt>
                <c:pt idx="55350">
                  <c:v>3.82</c:v>
                </c:pt>
                <c:pt idx="55351">
                  <c:v>3.82</c:v>
                </c:pt>
                <c:pt idx="55352">
                  <c:v>3.81</c:v>
                </c:pt>
                <c:pt idx="55353">
                  <c:v>3.8</c:v>
                </c:pt>
                <c:pt idx="55354">
                  <c:v>3.8</c:v>
                </c:pt>
                <c:pt idx="55355">
                  <c:v>3.79</c:v>
                </c:pt>
                <c:pt idx="55356">
                  <c:v>3.79</c:v>
                </c:pt>
                <c:pt idx="55357">
                  <c:v>3.78</c:v>
                </c:pt>
                <c:pt idx="55358">
                  <c:v>3.78</c:v>
                </c:pt>
                <c:pt idx="55359">
                  <c:v>3.77</c:v>
                </c:pt>
                <c:pt idx="55360">
                  <c:v>3.76</c:v>
                </c:pt>
                <c:pt idx="55361">
                  <c:v>3.76</c:v>
                </c:pt>
                <c:pt idx="55362">
                  <c:v>3.75</c:v>
                </c:pt>
                <c:pt idx="55363">
                  <c:v>3.75</c:v>
                </c:pt>
                <c:pt idx="55364">
                  <c:v>3.74</c:v>
                </c:pt>
                <c:pt idx="55365">
                  <c:v>3.74</c:v>
                </c:pt>
                <c:pt idx="55366">
                  <c:v>3.74</c:v>
                </c:pt>
                <c:pt idx="55367">
                  <c:v>3.73</c:v>
                </c:pt>
                <c:pt idx="55368">
                  <c:v>3.72</c:v>
                </c:pt>
                <c:pt idx="55369">
                  <c:v>3.72</c:v>
                </c:pt>
                <c:pt idx="55370">
                  <c:v>3.72</c:v>
                </c:pt>
                <c:pt idx="55371">
                  <c:v>3.71</c:v>
                </c:pt>
                <c:pt idx="55372">
                  <c:v>3.71</c:v>
                </c:pt>
                <c:pt idx="55373">
                  <c:v>3.7</c:v>
                </c:pt>
                <c:pt idx="55374">
                  <c:v>3.69</c:v>
                </c:pt>
                <c:pt idx="55375">
                  <c:v>3.69</c:v>
                </c:pt>
                <c:pt idx="55376">
                  <c:v>3.69</c:v>
                </c:pt>
                <c:pt idx="55377">
                  <c:v>3.68</c:v>
                </c:pt>
                <c:pt idx="55378">
                  <c:v>3.67</c:v>
                </c:pt>
                <c:pt idx="55379">
                  <c:v>3.67</c:v>
                </c:pt>
                <c:pt idx="55380">
                  <c:v>3.66</c:v>
                </c:pt>
                <c:pt idx="55381">
                  <c:v>3.66</c:v>
                </c:pt>
                <c:pt idx="55382">
                  <c:v>3.65</c:v>
                </c:pt>
                <c:pt idx="55383">
                  <c:v>3.65</c:v>
                </c:pt>
                <c:pt idx="55384">
                  <c:v>3.64</c:v>
                </c:pt>
                <c:pt idx="55385">
                  <c:v>3.64</c:v>
                </c:pt>
                <c:pt idx="55386">
                  <c:v>3.64</c:v>
                </c:pt>
                <c:pt idx="55387">
                  <c:v>3.63</c:v>
                </c:pt>
                <c:pt idx="55388">
                  <c:v>3.63</c:v>
                </c:pt>
                <c:pt idx="55389">
                  <c:v>3.63</c:v>
                </c:pt>
                <c:pt idx="55390">
                  <c:v>3.62</c:v>
                </c:pt>
                <c:pt idx="55391">
                  <c:v>3.62</c:v>
                </c:pt>
                <c:pt idx="55392">
                  <c:v>3.62</c:v>
                </c:pt>
                <c:pt idx="55393">
                  <c:v>3.61</c:v>
                </c:pt>
                <c:pt idx="55394">
                  <c:v>3.61</c:v>
                </c:pt>
                <c:pt idx="55395">
                  <c:v>3.61</c:v>
                </c:pt>
                <c:pt idx="55396">
                  <c:v>3.6</c:v>
                </c:pt>
                <c:pt idx="55397">
                  <c:v>3.6</c:v>
                </c:pt>
                <c:pt idx="55398">
                  <c:v>3.59</c:v>
                </c:pt>
                <c:pt idx="55399">
                  <c:v>3.59</c:v>
                </c:pt>
                <c:pt idx="55400">
                  <c:v>3.58</c:v>
                </c:pt>
                <c:pt idx="55401">
                  <c:v>3.58</c:v>
                </c:pt>
                <c:pt idx="55402">
                  <c:v>3.58</c:v>
                </c:pt>
                <c:pt idx="55403">
                  <c:v>3.57</c:v>
                </c:pt>
                <c:pt idx="55404">
                  <c:v>3.57</c:v>
                </c:pt>
                <c:pt idx="55405">
                  <c:v>3.56</c:v>
                </c:pt>
                <c:pt idx="55406">
                  <c:v>3.56</c:v>
                </c:pt>
                <c:pt idx="55407">
                  <c:v>3.55</c:v>
                </c:pt>
                <c:pt idx="55408">
                  <c:v>3.55</c:v>
                </c:pt>
                <c:pt idx="55409">
                  <c:v>3.56</c:v>
                </c:pt>
                <c:pt idx="55410">
                  <c:v>3.55</c:v>
                </c:pt>
                <c:pt idx="55411">
                  <c:v>3.55</c:v>
                </c:pt>
                <c:pt idx="55412">
                  <c:v>3.55</c:v>
                </c:pt>
                <c:pt idx="55413">
                  <c:v>3.55</c:v>
                </c:pt>
                <c:pt idx="55414">
                  <c:v>3.54</c:v>
                </c:pt>
                <c:pt idx="55415">
                  <c:v>3.54</c:v>
                </c:pt>
                <c:pt idx="55416">
                  <c:v>3.54</c:v>
                </c:pt>
                <c:pt idx="55417">
                  <c:v>3.54</c:v>
                </c:pt>
                <c:pt idx="55418">
                  <c:v>3.53</c:v>
                </c:pt>
                <c:pt idx="55419">
                  <c:v>3.53</c:v>
                </c:pt>
                <c:pt idx="55420">
                  <c:v>3.53</c:v>
                </c:pt>
                <c:pt idx="55421">
                  <c:v>3.53</c:v>
                </c:pt>
                <c:pt idx="55422">
                  <c:v>3.53</c:v>
                </c:pt>
                <c:pt idx="55423">
                  <c:v>3.53</c:v>
                </c:pt>
                <c:pt idx="55424">
                  <c:v>3.53</c:v>
                </c:pt>
                <c:pt idx="55425">
                  <c:v>3.53</c:v>
                </c:pt>
                <c:pt idx="55426">
                  <c:v>3.52</c:v>
                </c:pt>
                <c:pt idx="55427">
                  <c:v>3.53</c:v>
                </c:pt>
                <c:pt idx="55428">
                  <c:v>3.52</c:v>
                </c:pt>
                <c:pt idx="55429">
                  <c:v>3.52</c:v>
                </c:pt>
                <c:pt idx="55430">
                  <c:v>3.52</c:v>
                </c:pt>
                <c:pt idx="55431">
                  <c:v>3.52</c:v>
                </c:pt>
                <c:pt idx="55432">
                  <c:v>3.51</c:v>
                </c:pt>
                <c:pt idx="55433">
                  <c:v>3.51</c:v>
                </c:pt>
                <c:pt idx="55434">
                  <c:v>3.52</c:v>
                </c:pt>
                <c:pt idx="55435">
                  <c:v>3.52</c:v>
                </c:pt>
                <c:pt idx="55436">
                  <c:v>3.52</c:v>
                </c:pt>
                <c:pt idx="55437">
                  <c:v>3.52</c:v>
                </c:pt>
                <c:pt idx="55438">
                  <c:v>3.52</c:v>
                </c:pt>
                <c:pt idx="55439">
                  <c:v>3.52</c:v>
                </c:pt>
                <c:pt idx="55440">
                  <c:v>3.52</c:v>
                </c:pt>
                <c:pt idx="55441">
                  <c:v>3.52</c:v>
                </c:pt>
                <c:pt idx="55442">
                  <c:v>3.53</c:v>
                </c:pt>
                <c:pt idx="55443">
                  <c:v>3.53</c:v>
                </c:pt>
                <c:pt idx="55444">
                  <c:v>3.53</c:v>
                </c:pt>
                <c:pt idx="55445">
                  <c:v>3.53</c:v>
                </c:pt>
                <c:pt idx="55446">
                  <c:v>3.53</c:v>
                </c:pt>
                <c:pt idx="55447">
                  <c:v>3.53</c:v>
                </c:pt>
                <c:pt idx="55448">
                  <c:v>3.53</c:v>
                </c:pt>
                <c:pt idx="55449">
                  <c:v>3.53</c:v>
                </c:pt>
                <c:pt idx="55450">
                  <c:v>3.53</c:v>
                </c:pt>
                <c:pt idx="55451">
                  <c:v>3.53</c:v>
                </c:pt>
                <c:pt idx="55452">
                  <c:v>3.53</c:v>
                </c:pt>
                <c:pt idx="55453">
                  <c:v>3.53</c:v>
                </c:pt>
                <c:pt idx="55454">
                  <c:v>3.53</c:v>
                </c:pt>
                <c:pt idx="55455">
                  <c:v>3.53</c:v>
                </c:pt>
                <c:pt idx="55456">
                  <c:v>3.54</c:v>
                </c:pt>
                <c:pt idx="55457">
                  <c:v>3.54</c:v>
                </c:pt>
                <c:pt idx="55458">
                  <c:v>3.54</c:v>
                </c:pt>
                <c:pt idx="55459">
                  <c:v>3.55</c:v>
                </c:pt>
                <c:pt idx="55460">
                  <c:v>3.55</c:v>
                </c:pt>
                <c:pt idx="55461">
                  <c:v>3.55</c:v>
                </c:pt>
                <c:pt idx="55462">
                  <c:v>3.56</c:v>
                </c:pt>
                <c:pt idx="55463">
                  <c:v>3.56</c:v>
                </c:pt>
                <c:pt idx="55464">
                  <c:v>3.56</c:v>
                </c:pt>
                <c:pt idx="55465">
                  <c:v>3.57</c:v>
                </c:pt>
                <c:pt idx="55466">
                  <c:v>3.57</c:v>
                </c:pt>
                <c:pt idx="55467">
                  <c:v>3.57</c:v>
                </c:pt>
                <c:pt idx="55468">
                  <c:v>3.58</c:v>
                </c:pt>
                <c:pt idx="55469">
                  <c:v>3.58</c:v>
                </c:pt>
                <c:pt idx="55470">
                  <c:v>3.59</c:v>
                </c:pt>
                <c:pt idx="55471">
                  <c:v>3.59</c:v>
                </c:pt>
                <c:pt idx="55472">
                  <c:v>3.59</c:v>
                </c:pt>
                <c:pt idx="55473">
                  <c:v>3.6</c:v>
                </c:pt>
                <c:pt idx="55474">
                  <c:v>3.6</c:v>
                </c:pt>
                <c:pt idx="55475">
                  <c:v>3.6</c:v>
                </c:pt>
                <c:pt idx="55476">
                  <c:v>3.61</c:v>
                </c:pt>
                <c:pt idx="55477">
                  <c:v>3.61</c:v>
                </c:pt>
                <c:pt idx="55478">
                  <c:v>3.62</c:v>
                </c:pt>
                <c:pt idx="55479">
                  <c:v>3.62</c:v>
                </c:pt>
                <c:pt idx="55480">
                  <c:v>3.62</c:v>
                </c:pt>
                <c:pt idx="55481">
                  <c:v>3.63</c:v>
                </c:pt>
                <c:pt idx="55482">
                  <c:v>3.63</c:v>
                </c:pt>
                <c:pt idx="55483">
                  <c:v>3.64</c:v>
                </c:pt>
                <c:pt idx="55484">
                  <c:v>3.64</c:v>
                </c:pt>
                <c:pt idx="55485">
                  <c:v>3.65</c:v>
                </c:pt>
                <c:pt idx="55486">
                  <c:v>3.65</c:v>
                </c:pt>
                <c:pt idx="55487">
                  <c:v>3.66</c:v>
                </c:pt>
                <c:pt idx="55488">
                  <c:v>3.67</c:v>
                </c:pt>
                <c:pt idx="55489">
                  <c:v>3.67</c:v>
                </c:pt>
                <c:pt idx="55490">
                  <c:v>3.68</c:v>
                </c:pt>
                <c:pt idx="55491">
                  <c:v>3.68</c:v>
                </c:pt>
                <c:pt idx="55492">
                  <c:v>3.69</c:v>
                </c:pt>
                <c:pt idx="55493">
                  <c:v>3.69</c:v>
                </c:pt>
                <c:pt idx="55494">
                  <c:v>3.7</c:v>
                </c:pt>
                <c:pt idx="55495">
                  <c:v>3.71</c:v>
                </c:pt>
                <c:pt idx="55496">
                  <c:v>3.71</c:v>
                </c:pt>
                <c:pt idx="55497">
                  <c:v>3.71</c:v>
                </c:pt>
                <c:pt idx="55498">
                  <c:v>3.72</c:v>
                </c:pt>
                <c:pt idx="55499">
                  <c:v>3.73</c:v>
                </c:pt>
                <c:pt idx="55500">
                  <c:v>3.73</c:v>
                </c:pt>
                <c:pt idx="55501">
                  <c:v>3.74</c:v>
                </c:pt>
                <c:pt idx="55502">
                  <c:v>3.75</c:v>
                </c:pt>
                <c:pt idx="55503">
                  <c:v>3.76</c:v>
                </c:pt>
                <c:pt idx="55504">
                  <c:v>3.76</c:v>
                </c:pt>
                <c:pt idx="55505">
                  <c:v>3.76</c:v>
                </c:pt>
                <c:pt idx="55506">
                  <c:v>3.78</c:v>
                </c:pt>
                <c:pt idx="55507">
                  <c:v>3.78</c:v>
                </c:pt>
                <c:pt idx="55508">
                  <c:v>3.79</c:v>
                </c:pt>
                <c:pt idx="55509">
                  <c:v>3.8</c:v>
                </c:pt>
                <c:pt idx="55510">
                  <c:v>3.81</c:v>
                </c:pt>
                <c:pt idx="55511">
                  <c:v>3.81</c:v>
                </c:pt>
                <c:pt idx="55512">
                  <c:v>3.82</c:v>
                </c:pt>
                <c:pt idx="55513">
                  <c:v>3.83</c:v>
                </c:pt>
                <c:pt idx="55514">
                  <c:v>3.83</c:v>
                </c:pt>
                <c:pt idx="55515">
                  <c:v>3.84</c:v>
                </c:pt>
                <c:pt idx="55516">
                  <c:v>3.85</c:v>
                </c:pt>
                <c:pt idx="55517">
                  <c:v>3.86</c:v>
                </c:pt>
                <c:pt idx="55518">
                  <c:v>3.87</c:v>
                </c:pt>
                <c:pt idx="55519">
                  <c:v>3.87</c:v>
                </c:pt>
                <c:pt idx="55520">
                  <c:v>3.88</c:v>
                </c:pt>
                <c:pt idx="55521">
                  <c:v>3.88</c:v>
                </c:pt>
                <c:pt idx="55522">
                  <c:v>3.89</c:v>
                </c:pt>
                <c:pt idx="55523">
                  <c:v>3.89</c:v>
                </c:pt>
                <c:pt idx="55524">
                  <c:v>3.9</c:v>
                </c:pt>
                <c:pt idx="55525">
                  <c:v>3.91</c:v>
                </c:pt>
                <c:pt idx="55526">
                  <c:v>3.91</c:v>
                </c:pt>
                <c:pt idx="55527">
                  <c:v>3.92</c:v>
                </c:pt>
                <c:pt idx="55528">
                  <c:v>3.92</c:v>
                </c:pt>
                <c:pt idx="55529">
                  <c:v>3.93</c:v>
                </c:pt>
                <c:pt idx="55530">
                  <c:v>3.94</c:v>
                </c:pt>
                <c:pt idx="55531">
                  <c:v>3.94</c:v>
                </c:pt>
                <c:pt idx="55532">
                  <c:v>3.95</c:v>
                </c:pt>
                <c:pt idx="55533">
                  <c:v>3.96</c:v>
                </c:pt>
                <c:pt idx="55534">
                  <c:v>3.96</c:v>
                </c:pt>
                <c:pt idx="55535">
                  <c:v>3.97</c:v>
                </c:pt>
                <c:pt idx="55536">
                  <c:v>3.98</c:v>
                </c:pt>
                <c:pt idx="55537">
                  <c:v>3.98</c:v>
                </c:pt>
                <c:pt idx="55538">
                  <c:v>3.99</c:v>
                </c:pt>
                <c:pt idx="55539">
                  <c:v>3.99</c:v>
                </c:pt>
                <c:pt idx="55540">
                  <c:v>4</c:v>
                </c:pt>
                <c:pt idx="55541">
                  <c:v>4</c:v>
                </c:pt>
                <c:pt idx="55542">
                  <c:v>4.01</c:v>
                </c:pt>
                <c:pt idx="55543">
                  <c:v>4.01</c:v>
                </c:pt>
                <c:pt idx="55544">
                  <c:v>4.0199999999999996</c:v>
                </c:pt>
                <c:pt idx="55545">
                  <c:v>4.0199999999999996</c:v>
                </c:pt>
                <c:pt idx="55546">
                  <c:v>4.03</c:v>
                </c:pt>
                <c:pt idx="55547">
                  <c:v>4.03</c:v>
                </c:pt>
                <c:pt idx="55548">
                  <c:v>4.03</c:v>
                </c:pt>
                <c:pt idx="55549">
                  <c:v>4.04</c:v>
                </c:pt>
                <c:pt idx="55550">
                  <c:v>4.04</c:v>
                </c:pt>
                <c:pt idx="55551">
                  <c:v>4.04</c:v>
                </c:pt>
                <c:pt idx="55552">
                  <c:v>4.05</c:v>
                </c:pt>
                <c:pt idx="55553">
                  <c:v>4.05</c:v>
                </c:pt>
                <c:pt idx="55554">
                  <c:v>4.0599999999999996</c:v>
                </c:pt>
                <c:pt idx="55555">
                  <c:v>4.07</c:v>
                </c:pt>
                <c:pt idx="55556">
                  <c:v>4.0599999999999996</c:v>
                </c:pt>
                <c:pt idx="55557">
                  <c:v>4.07</c:v>
                </c:pt>
                <c:pt idx="55558">
                  <c:v>4.08</c:v>
                </c:pt>
                <c:pt idx="55559">
                  <c:v>4.09</c:v>
                </c:pt>
                <c:pt idx="55560">
                  <c:v>4.09</c:v>
                </c:pt>
                <c:pt idx="55561">
                  <c:v>4.09</c:v>
                </c:pt>
                <c:pt idx="55562">
                  <c:v>4.0999999999999996</c:v>
                </c:pt>
                <c:pt idx="55563">
                  <c:v>4.0999999999999996</c:v>
                </c:pt>
                <c:pt idx="55564">
                  <c:v>4.0999999999999996</c:v>
                </c:pt>
                <c:pt idx="55565">
                  <c:v>4.0999999999999996</c:v>
                </c:pt>
                <c:pt idx="55566">
                  <c:v>4.1100000000000003</c:v>
                </c:pt>
                <c:pt idx="55567">
                  <c:v>4.1100000000000003</c:v>
                </c:pt>
                <c:pt idx="55568">
                  <c:v>4.1100000000000003</c:v>
                </c:pt>
                <c:pt idx="55569">
                  <c:v>4.12</c:v>
                </c:pt>
                <c:pt idx="55570">
                  <c:v>4.1100000000000003</c:v>
                </c:pt>
                <c:pt idx="55571">
                  <c:v>4.12</c:v>
                </c:pt>
                <c:pt idx="55572">
                  <c:v>4.12</c:v>
                </c:pt>
                <c:pt idx="55573">
                  <c:v>4.12</c:v>
                </c:pt>
                <c:pt idx="55574">
                  <c:v>4.12</c:v>
                </c:pt>
                <c:pt idx="55575">
                  <c:v>4.12</c:v>
                </c:pt>
                <c:pt idx="55576">
                  <c:v>4.12</c:v>
                </c:pt>
                <c:pt idx="55577">
                  <c:v>4.13</c:v>
                </c:pt>
                <c:pt idx="55578">
                  <c:v>4.13</c:v>
                </c:pt>
                <c:pt idx="55579">
                  <c:v>4.13</c:v>
                </c:pt>
                <c:pt idx="55580">
                  <c:v>4.1399999999999997</c:v>
                </c:pt>
                <c:pt idx="55581">
                  <c:v>4.1399999999999997</c:v>
                </c:pt>
                <c:pt idx="55582">
                  <c:v>4.1399999999999997</c:v>
                </c:pt>
                <c:pt idx="55583">
                  <c:v>4.1500000000000004</c:v>
                </c:pt>
                <c:pt idx="55584">
                  <c:v>4.1500000000000004</c:v>
                </c:pt>
                <c:pt idx="55585">
                  <c:v>4.1500000000000004</c:v>
                </c:pt>
                <c:pt idx="55586">
                  <c:v>4.1500000000000004</c:v>
                </c:pt>
                <c:pt idx="55587">
                  <c:v>4.16</c:v>
                </c:pt>
                <c:pt idx="55588">
                  <c:v>4.16</c:v>
                </c:pt>
                <c:pt idx="55589">
                  <c:v>4.16</c:v>
                </c:pt>
                <c:pt idx="55590">
                  <c:v>4.16</c:v>
                </c:pt>
                <c:pt idx="55591">
                  <c:v>4.16</c:v>
                </c:pt>
                <c:pt idx="55592">
                  <c:v>4.17</c:v>
                </c:pt>
                <c:pt idx="55593">
                  <c:v>4.17</c:v>
                </c:pt>
                <c:pt idx="55594">
                  <c:v>4.17</c:v>
                </c:pt>
                <c:pt idx="55595">
                  <c:v>4.17</c:v>
                </c:pt>
                <c:pt idx="55596">
                  <c:v>4.17</c:v>
                </c:pt>
                <c:pt idx="55597">
                  <c:v>4.18</c:v>
                </c:pt>
                <c:pt idx="55598">
                  <c:v>4.18</c:v>
                </c:pt>
                <c:pt idx="55599">
                  <c:v>4.18</c:v>
                </c:pt>
                <c:pt idx="55600">
                  <c:v>4.18</c:v>
                </c:pt>
                <c:pt idx="55601">
                  <c:v>4.1900000000000004</c:v>
                </c:pt>
                <c:pt idx="55602">
                  <c:v>4.1900000000000004</c:v>
                </c:pt>
                <c:pt idx="55603">
                  <c:v>4.1900000000000004</c:v>
                </c:pt>
                <c:pt idx="55604">
                  <c:v>4.2</c:v>
                </c:pt>
                <c:pt idx="55605">
                  <c:v>4.2</c:v>
                </c:pt>
                <c:pt idx="55606">
                  <c:v>4.21</c:v>
                </c:pt>
                <c:pt idx="55607">
                  <c:v>4.21</c:v>
                </c:pt>
                <c:pt idx="55608">
                  <c:v>4.21</c:v>
                </c:pt>
                <c:pt idx="55609">
                  <c:v>4.22</c:v>
                </c:pt>
                <c:pt idx="55610">
                  <c:v>4.22</c:v>
                </c:pt>
                <c:pt idx="55611">
                  <c:v>4.22</c:v>
                </c:pt>
                <c:pt idx="55612">
                  <c:v>4.2300000000000004</c:v>
                </c:pt>
                <c:pt idx="55613">
                  <c:v>4.2300000000000004</c:v>
                </c:pt>
                <c:pt idx="55614">
                  <c:v>4.2300000000000004</c:v>
                </c:pt>
                <c:pt idx="55615">
                  <c:v>4.2300000000000004</c:v>
                </c:pt>
                <c:pt idx="55616">
                  <c:v>4.2300000000000004</c:v>
                </c:pt>
                <c:pt idx="55617">
                  <c:v>4.24</c:v>
                </c:pt>
                <c:pt idx="55618">
                  <c:v>4.2300000000000004</c:v>
                </c:pt>
                <c:pt idx="55619">
                  <c:v>4.24</c:v>
                </c:pt>
                <c:pt idx="55620">
                  <c:v>4.24</c:v>
                </c:pt>
                <c:pt idx="55621">
                  <c:v>4.24</c:v>
                </c:pt>
                <c:pt idx="55622">
                  <c:v>4.24</c:v>
                </c:pt>
                <c:pt idx="55623">
                  <c:v>4.25</c:v>
                </c:pt>
                <c:pt idx="55624">
                  <c:v>4.26</c:v>
                </c:pt>
                <c:pt idx="55625">
                  <c:v>4.25</c:v>
                </c:pt>
                <c:pt idx="55626">
                  <c:v>4.25</c:v>
                </c:pt>
                <c:pt idx="55627">
                  <c:v>4.26</c:v>
                </c:pt>
                <c:pt idx="55628">
                  <c:v>4.26</c:v>
                </c:pt>
                <c:pt idx="55629">
                  <c:v>4.2699999999999996</c:v>
                </c:pt>
                <c:pt idx="55630">
                  <c:v>4.2699999999999996</c:v>
                </c:pt>
                <c:pt idx="55631">
                  <c:v>4.2699999999999996</c:v>
                </c:pt>
                <c:pt idx="55632">
                  <c:v>4.28</c:v>
                </c:pt>
                <c:pt idx="55633">
                  <c:v>4.28</c:v>
                </c:pt>
                <c:pt idx="55634">
                  <c:v>4.28</c:v>
                </c:pt>
                <c:pt idx="55635">
                  <c:v>4.28</c:v>
                </c:pt>
                <c:pt idx="55636">
                  <c:v>4.29</c:v>
                </c:pt>
                <c:pt idx="55637">
                  <c:v>4.29</c:v>
                </c:pt>
                <c:pt idx="55638">
                  <c:v>4.29</c:v>
                </c:pt>
                <c:pt idx="55639">
                  <c:v>4.29</c:v>
                </c:pt>
                <c:pt idx="55640">
                  <c:v>4.29</c:v>
                </c:pt>
                <c:pt idx="55641">
                  <c:v>4.3</c:v>
                </c:pt>
                <c:pt idx="55642">
                  <c:v>4.3</c:v>
                </c:pt>
                <c:pt idx="55643">
                  <c:v>4.29</c:v>
                </c:pt>
                <c:pt idx="55644">
                  <c:v>4.3</c:v>
                </c:pt>
                <c:pt idx="55645">
                  <c:v>4.3</c:v>
                </c:pt>
                <c:pt idx="55646">
                  <c:v>4.3</c:v>
                </c:pt>
                <c:pt idx="55647">
                  <c:v>4.3</c:v>
                </c:pt>
                <c:pt idx="55648">
                  <c:v>4.3</c:v>
                </c:pt>
                <c:pt idx="55649">
                  <c:v>4.3099999999999996</c:v>
                </c:pt>
                <c:pt idx="55650">
                  <c:v>4.3099999999999996</c:v>
                </c:pt>
                <c:pt idx="55651">
                  <c:v>4.32</c:v>
                </c:pt>
                <c:pt idx="55652">
                  <c:v>4.32</c:v>
                </c:pt>
                <c:pt idx="55653">
                  <c:v>4.32</c:v>
                </c:pt>
                <c:pt idx="55654">
                  <c:v>4.33</c:v>
                </c:pt>
                <c:pt idx="55655">
                  <c:v>4.33</c:v>
                </c:pt>
                <c:pt idx="55656">
                  <c:v>4.33</c:v>
                </c:pt>
                <c:pt idx="55657">
                  <c:v>4.33</c:v>
                </c:pt>
                <c:pt idx="55658">
                  <c:v>4.33</c:v>
                </c:pt>
                <c:pt idx="55659">
                  <c:v>4.34</c:v>
                </c:pt>
                <c:pt idx="55660">
                  <c:v>4.34</c:v>
                </c:pt>
                <c:pt idx="55661">
                  <c:v>4.34</c:v>
                </c:pt>
                <c:pt idx="55662">
                  <c:v>4.34</c:v>
                </c:pt>
                <c:pt idx="55663">
                  <c:v>4.34</c:v>
                </c:pt>
                <c:pt idx="55664">
                  <c:v>4.34</c:v>
                </c:pt>
                <c:pt idx="55665">
                  <c:v>4.34</c:v>
                </c:pt>
                <c:pt idx="55666">
                  <c:v>4.34</c:v>
                </c:pt>
                <c:pt idx="55667">
                  <c:v>4.34</c:v>
                </c:pt>
                <c:pt idx="55668">
                  <c:v>4.34</c:v>
                </c:pt>
                <c:pt idx="55669">
                  <c:v>4.34</c:v>
                </c:pt>
                <c:pt idx="55670">
                  <c:v>4.34</c:v>
                </c:pt>
                <c:pt idx="55671">
                  <c:v>4.34</c:v>
                </c:pt>
                <c:pt idx="55672">
                  <c:v>4.34</c:v>
                </c:pt>
                <c:pt idx="55673">
                  <c:v>4.34</c:v>
                </c:pt>
                <c:pt idx="55674">
                  <c:v>4.3499999999999996</c:v>
                </c:pt>
                <c:pt idx="55675">
                  <c:v>4.3499999999999996</c:v>
                </c:pt>
                <c:pt idx="55676">
                  <c:v>4.3499999999999996</c:v>
                </c:pt>
                <c:pt idx="55677">
                  <c:v>4.3600000000000003</c:v>
                </c:pt>
                <c:pt idx="55678">
                  <c:v>4.3600000000000003</c:v>
                </c:pt>
                <c:pt idx="55679">
                  <c:v>4.3600000000000003</c:v>
                </c:pt>
                <c:pt idx="55680">
                  <c:v>4.3600000000000003</c:v>
                </c:pt>
                <c:pt idx="55681">
                  <c:v>4.3600000000000003</c:v>
                </c:pt>
                <c:pt idx="55682">
                  <c:v>4.3600000000000003</c:v>
                </c:pt>
                <c:pt idx="55683">
                  <c:v>4.3600000000000003</c:v>
                </c:pt>
                <c:pt idx="55684">
                  <c:v>4.3600000000000003</c:v>
                </c:pt>
                <c:pt idx="55685">
                  <c:v>4.3600000000000003</c:v>
                </c:pt>
                <c:pt idx="55686">
                  <c:v>4.3600000000000003</c:v>
                </c:pt>
                <c:pt idx="55687">
                  <c:v>4.3600000000000003</c:v>
                </c:pt>
                <c:pt idx="55688">
                  <c:v>4.3600000000000003</c:v>
                </c:pt>
                <c:pt idx="55689">
                  <c:v>4.3600000000000003</c:v>
                </c:pt>
                <c:pt idx="55690">
                  <c:v>4.3499999999999996</c:v>
                </c:pt>
                <c:pt idx="55691">
                  <c:v>4.3499999999999996</c:v>
                </c:pt>
                <c:pt idx="55692">
                  <c:v>4.3499999999999996</c:v>
                </c:pt>
                <c:pt idx="55693">
                  <c:v>4.3499999999999996</c:v>
                </c:pt>
                <c:pt idx="55694">
                  <c:v>4.3499999999999996</c:v>
                </c:pt>
                <c:pt idx="55695">
                  <c:v>4.3499999999999996</c:v>
                </c:pt>
                <c:pt idx="55696">
                  <c:v>4.3499999999999996</c:v>
                </c:pt>
                <c:pt idx="55697">
                  <c:v>4.3499999999999996</c:v>
                </c:pt>
                <c:pt idx="55698">
                  <c:v>4.3600000000000003</c:v>
                </c:pt>
                <c:pt idx="55699">
                  <c:v>4.3600000000000003</c:v>
                </c:pt>
                <c:pt idx="55700">
                  <c:v>4.3600000000000003</c:v>
                </c:pt>
                <c:pt idx="55701">
                  <c:v>4.3600000000000003</c:v>
                </c:pt>
                <c:pt idx="55702">
                  <c:v>4.3600000000000003</c:v>
                </c:pt>
                <c:pt idx="55703">
                  <c:v>4.3600000000000003</c:v>
                </c:pt>
                <c:pt idx="55704">
                  <c:v>4.3600000000000003</c:v>
                </c:pt>
                <c:pt idx="55705">
                  <c:v>4.3600000000000003</c:v>
                </c:pt>
                <c:pt idx="55706">
                  <c:v>4.3600000000000003</c:v>
                </c:pt>
                <c:pt idx="55707">
                  <c:v>4.37</c:v>
                </c:pt>
                <c:pt idx="55708">
                  <c:v>4.37</c:v>
                </c:pt>
                <c:pt idx="55709">
                  <c:v>4.37</c:v>
                </c:pt>
                <c:pt idx="55710">
                  <c:v>4.37</c:v>
                </c:pt>
                <c:pt idx="55711">
                  <c:v>4.37</c:v>
                </c:pt>
                <c:pt idx="55712">
                  <c:v>4.37</c:v>
                </c:pt>
                <c:pt idx="55713">
                  <c:v>4.37</c:v>
                </c:pt>
                <c:pt idx="55714">
                  <c:v>4.37</c:v>
                </c:pt>
                <c:pt idx="55715">
                  <c:v>4.37</c:v>
                </c:pt>
                <c:pt idx="55716">
                  <c:v>4.3600000000000003</c:v>
                </c:pt>
                <c:pt idx="55717">
                  <c:v>4.37</c:v>
                </c:pt>
                <c:pt idx="55718">
                  <c:v>4.37</c:v>
                </c:pt>
                <c:pt idx="55719">
                  <c:v>4.37</c:v>
                </c:pt>
                <c:pt idx="55720">
                  <c:v>4.37</c:v>
                </c:pt>
                <c:pt idx="55721">
                  <c:v>4.37</c:v>
                </c:pt>
                <c:pt idx="55722">
                  <c:v>4.37</c:v>
                </c:pt>
                <c:pt idx="55723">
                  <c:v>4.37</c:v>
                </c:pt>
                <c:pt idx="55724">
                  <c:v>4.38</c:v>
                </c:pt>
                <c:pt idx="55725">
                  <c:v>4.38</c:v>
                </c:pt>
                <c:pt idx="55726">
                  <c:v>4.38</c:v>
                </c:pt>
                <c:pt idx="55727">
                  <c:v>4.38</c:v>
                </c:pt>
                <c:pt idx="55728">
                  <c:v>4.3899999999999997</c:v>
                </c:pt>
                <c:pt idx="55729">
                  <c:v>4.3899999999999997</c:v>
                </c:pt>
                <c:pt idx="55730">
                  <c:v>4.3899999999999997</c:v>
                </c:pt>
                <c:pt idx="55731">
                  <c:v>4.3899999999999997</c:v>
                </c:pt>
                <c:pt idx="55732">
                  <c:v>4.3899999999999997</c:v>
                </c:pt>
                <c:pt idx="55733">
                  <c:v>4.3899999999999997</c:v>
                </c:pt>
                <c:pt idx="55734">
                  <c:v>4.3899999999999997</c:v>
                </c:pt>
                <c:pt idx="55735">
                  <c:v>4.3899999999999997</c:v>
                </c:pt>
                <c:pt idx="55736">
                  <c:v>4.3899999999999997</c:v>
                </c:pt>
                <c:pt idx="55737">
                  <c:v>4.3899999999999997</c:v>
                </c:pt>
                <c:pt idx="55738">
                  <c:v>4.4000000000000004</c:v>
                </c:pt>
                <c:pt idx="55739">
                  <c:v>4.4000000000000004</c:v>
                </c:pt>
                <c:pt idx="55740">
                  <c:v>4.4000000000000004</c:v>
                </c:pt>
                <c:pt idx="55741">
                  <c:v>4.4000000000000004</c:v>
                </c:pt>
                <c:pt idx="55742">
                  <c:v>4.42</c:v>
                </c:pt>
                <c:pt idx="55743">
                  <c:v>4.4400000000000004</c:v>
                </c:pt>
                <c:pt idx="55744">
                  <c:v>4.43</c:v>
                </c:pt>
                <c:pt idx="55745">
                  <c:v>4.43</c:v>
                </c:pt>
                <c:pt idx="55746">
                  <c:v>4.4400000000000004</c:v>
                </c:pt>
                <c:pt idx="55747">
                  <c:v>4.4400000000000004</c:v>
                </c:pt>
                <c:pt idx="55748">
                  <c:v>4.4400000000000004</c:v>
                </c:pt>
                <c:pt idx="55749">
                  <c:v>4.4400000000000004</c:v>
                </c:pt>
                <c:pt idx="55750">
                  <c:v>4.4400000000000004</c:v>
                </c:pt>
                <c:pt idx="55751">
                  <c:v>4.45</c:v>
                </c:pt>
                <c:pt idx="55752">
                  <c:v>4.47</c:v>
                </c:pt>
                <c:pt idx="55753">
                  <c:v>4.4800000000000004</c:v>
                </c:pt>
                <c:pt idx="55754">
                  <c:v>4.5</c:v>
                </c:pt>
                <c:pt idx="55755">
                  <c:v>4.5</c:v>
                </c:pt>
                <c:pt idx="55756">
                  <c:v>4.5</c:v>
                </c:pt>
                <c:pt idx="55757">
                  <c:v>4.4800000000000004</c:v>
                </c:pt>
                <c:pt idx="55758">
                  <c:v>4.49</c:v>
                </c:pt>
                <c:pt idx="55759">
                  <c:v>4.49</c:v>
                </c:pt>
                <c:pt idx="55760">
                  <c:v>4.5</c:v>
                </c:pt>
                <c:pt idx="55761">
                  <c:v>4.49</c:v>
                </c:pt>
                <c:pt idx="55762">
                  <c:v>4.5</c:v>
                </c:pt>
                <c:pt idx="55763">
                  <c:v>4.5</c:v>
                </c:pt>
                <c:pt idx="55764">
                  <c:v>4.5</c:v>
                </c:pt>
                <c:pt idx="55765">
                  <c:v>4.51</c:v>
                </c:pt>
                <c:pt idx="55766">
                  <c:v>4.51</c:v>
                </c:pt>
                <c:pt idx="55767">
                  <c:v>4.5</c:v>
                </c:pt>
                <c:pt idx="55768">
                  <c:v>4.51</c:v>
                </c:pt>
                <c:pt idx="55769">
                  <c:v>4.51</c:v>
                </c:pt>
                <c:pt idx="55770">
                  <c:v>4.51</c:v>
                </c:pt>
                <c:pt idx="55771">
                  <c:v>4.51</c:v>
                </c:pt>
                <c:pt idx="55772">
                  <c:v>4.51</c:v>
                </c:pt>
                <c:pt idx="55773">
                  <c:v>4.51</c:v>
                </c:pt>
                <c:pt idx="55774">
                  <c:v>4.51</c:v>
                </c:pt>
                <c:pt idx="55775">
                  <c:v>4.5199999999999996</c:v>
                </c:pt>
                <c:pt idx="55776">
                  <c:v>4.5199999999999996</c:v>
                </c:pt>
                <c:pt idx="55777">
                  <c:v>4.5199999999999996</c:v>
                </c:pt>
                <c:pt idx="55778">
                  <c:v>4.5199999999999996</c:v>
                </c:pt>
                <c:pt idx="55779">
                  <c:v>4.5199999999999996</c:v>
                </c:pt>
                <c:pt idx="55780">
                  <c:v>4.5199999999999996</c:v>
                </c:pt>
                <c:pt idx="55781">
                  <c:v>4.5199999999999996</c:v>
                </c:pt>
                <c:pt idx="55782">
                  <c:v>4.5199999999999996</c:v>
                </c:pt>
                <c:pt idx="55783">
                  <c:v>4.53</c:v>
                </c:pt>
                <c:pt idx="55784">
                  <c:v>4.53</c:v>
                </c:pt>
                <c:pt idx="55785">
                  <c:v>4.53</c:v>
                </c:pt>
                <c:pt idx="55786">
                  <c:v>4.53</c:v>
                </c:pt>
                <c:pt idx="55787">
                  <c:v>4.53</c:v>
                </c:pt>
                <c:pt idx="55788">
                  <c:v>4.53</c:v>
                </c:pt>
                <c:pt idx="55789">
                  <c:v>4.54</c:v>
                </c:pt>
                <c:pt idx="55790">
                  <c:v>4.54</c:v>
                </c:pt>
                <c:pt idx="55791">
                  <c:v>4.54</c:v>
                </c:pt>
                <c:pt idx="55792">
                  <c:v>4.54</c:v>
                </c:pt>
                <c:pt idx="55793">
                  <c:v>4.55</c:v>
                </c:pt>
                <c:pt idx="55794">
                  <c:v>4.55</c:v>
                </c:pt>
                <c:pt idx="55795">
                  <c:v>4.55</c:v>
                </c:pt>
                <c:pt idx="55796">
                  <c:v>4.55</c:v>
                </c:pt>
                <c:pt idx="55797">
                  <c:v>4.55</c:v>
                </c:pt>
                <c:pt idx="55798">
                  <c:v>4.5599999999999996</c:v>
                </c:pt>
                <c:pt idx="55799">
                  <c:v>4.5599999999999996</c:v>
                </c:pt>
                <c:pt idx="55800">
                  <c:v>4.5599999999999996</c:v>
                </c:pt>
                <c:pt idx="55801">
                  <c:v>4.5599999999999996</c:v>
                </c:pt>
                <c:pt idx="55802">
                  <c:v>4.5599999999999996</c:v>
                </c:pt>
                <c:pt idx="55803">
                  <c:v>4.57</c:v>
                </c:pt>
                <c:pt idx="55804">
                  <c:v>4.57</c:v>
                </c:pt>
                <c:pt idx="55805">
                  <c:v>4.57</c:v>
                </c:pt>
                <c:pt idx="55806">
                  <c:v>4.57</c:v>
                </c:pt>
                <c:pt idx="55807">
                  <c:v>4.58</c:v>
                </c:pt>
                <c:pt idx="55808">
                  <c:v>4.58</c:v>
                </c:pt>
                <c:pt idx="55809">
                  <c:v>4.58</c:v>
                </c:pt>
                <c:pt idx="55810">
                  <c:v>4.59</c:v>
                </c:pt>
                <c:pt idx="55811">
                  <c:v>4.59</c:v>
                </c:pt>
                <c:pt idx="55812">
                  <c:v>4.59</c:v>
                </c:pt>
                <c:pt idx="55813">
                  <c:v>4.59</c:v>
                </c:pt>
                <c:pt idx="55814">
                  <c:v>4.59</c:v>
                </c:pt>
                <c:pt idx="55815">
                  <c:v>4.59</c:v>
                </c:pt>
                <c:pt idx="55816">
                  <c:v>4.59</c:v>
                </c:pt>
                <c:pt idx="55817">
                  <c:v>4.5999999999999996</c:v>
                </c:pt>
                <c:pt idx="55818">
                  <c:v>4.5999999999999996</c:v>
                </c:pt>
                <c:pt idx="55819">
                  <c:v>4.5999999999999996</c:v>
                </c:pt>
                <c:pt idx="55820">
                  <c:v>4.5999999999999996</c:v>
                </c:pt>
                <c:pt idx="55821">
                  <c:v>4.5999999999999996</c:v>
                </c:pt>
                <c:pt idx="55822">
                  <c:v>4.6100000000000003</c:v>
                </c:pt>
                <c:pt idx="55823">
                  <c:v>4.5999999999999996</c:v>
                </c:pt>
                <c:pt idx="55824">
                  <c:v>4.6100000000000003</c:v>
                </c:pt>
                <c:pt idx="55825">
                  <c:v>4.6100000000000003</c:v>
                </c:pt>
                <c:pt idx="55826">
                  <c:v>4.6100000000000003</c:v>
                </c:pt>
                <c:pt idx="55827">
                  <c:v>4.6100000000000003</c:v>
                </c:pt>
                <c:pt idx="55828">
                  <c:v>4.62</c:v>
                </c:pt>
                <c:pt idx="55829">
                  <c:v>4.62</c:v>
                </c:pt>
                <c:pt idx="55830">
                  <c:v>4.62</c:v>
                </c:pt>
                <c:pt idx="55831">
                  <c:v>4.62</c:v>
                </c:pt>
                <c:pt idx="55832">
                  <c:v>4.63</c:v>
                </c:pt>
                <c:pt idx="55833">
                  <c:v>4.63</c:v>
                </c:pt>
                <c:pt idx="55834">
                  <c:v>4.63</c:v>
                </c:pt>
                <c:pt idx="55835">
                  <c:v>4.63</c:v>
                </c:pt>
                <c:pt idx="55836">
                  <c:v>4.63</c:v>
                </c:pt>
                <c:pt idx="55837">
                  <c:v>4.63</c:v>
                </c:pt>
                <c:pt idx="55838">
                  <c:v>4.6399999999999997</c:v>
                </c:pt>
                <c:pt idx="55839">
                  <c:v>4.6399999999999997</c:v>
                </c:pt>
                <c:pt idx="55840">
                  <c:v>4.6399999999999997</c:v>
                </c:pt>
                <c:pt idx="55841">
                  <c:v>4.6500000000000004</c:v>
                </c:pt>
                <c:pt idx="55842">
                  <c:v>4.6500000000000004</c:v>
                </c:pt>
                <c:pt idx="55843">
                  <c:v>4.6500000000000004</c:v>
                </c:pt>
                <c:pt idx="55844">
                  <c:v>4.6500000000000004</c:v>
                </c:pt>
                <c:pt idx="55845">
                  <c:v>4.6500000000000004</c:v>
                </c:pt>
                <c:pt idx="55846">
                  <c:v>4.66</c:v>
                </c:pt>
                <c:pt idx="55847">
                  <c:v>4.66</c:v>
                </c:pt>
                <c:pt idx="55848">
                  <c:v>4.66</c:v>
                </c:pt>
                <c:pt idx="55849">
                  <c:v>4.66</c:v>
                </c:pt>
                <c:pt idx="55850">
                  <c:v>4.67</c:v>
                </c:pt>
                <c:pt idx="55851">
                  <c:v>4.67</c:v>
                </c:pt>
                <c:pt idx="55852">
                  <c:v>4.67</c:v>
                </c:pt>
                <c:pt idx="55853">
                  <c:v>4.67</c:v>
                </c:pt>
                <c:pt idx="55854">
                  <c:v>4.6900000000000004</c:v>
                </c:pt>
                <c:pt idx="55855">
                  <c:v>4.6900000000000004</c:v>
                </c:pt>
                <c:pt idx="55856">
                  <c:v>4.6900000000000004</c:v>
                </c:pt>
                <c:pt idx="55857">
                  <c:v>4.6900000000000004</c:v>
                </c:pt>
                <c:pt idx="55858">
                  <c:v>4.7</c:v>
                </c:pt>
                <c:pt idx="55859">
                  <c:v>4.71</c:v>
                </c:pt>
                <c:pt idx="55860">
                  <c:v>4.71</c:v>
                </c:pt>
                <c:pt idx="55861">
                  <c:v>4.71</c:v>
                </c:pt>
                <c:pt idx="55862">
                  <c:v>4.71</c:v>
                </c:pt>
                <c:pt idx="55863">
                  <c:v>4.71</c:v>
                </c:pt>
                <c:pt idx="55864">
                  <c:v>4.71</c:v>
                </c:pt>
                <c:pt idx="55865">
                  <c:v>4.71</c:v>
                </c:pt>
                <c:pt idx="55866">
                  <c:v>4.72</c:v>
                </c:pt>
                <c:pt idx="55867">
                  <c:v>4.72</c:v>
                </c:pt>
                <c:pt idx="55868">
                  <c:v>4.72</c:v>
                </c:pt>
                <c:pt idx="55869">
                  <c:v>4.72</c:v>
                </c:pt>
                <c:pt idx="55870">
                  <c:v>4.71</c:v>
                </c:pt>
                <c:pt idx="55871">
                  <c:v>4.72</c:v>
                </c:pt>
                <c:pt idx="55872">
                  <c:v>4.72</c:v>
                </c:pt>
                <c:pt idx="55873">
                  <c:v>4.72</c:v>
                </c:pt>
                <c:pt idx="55874">
                  <c:v>4.72</c:v>
                </c:pt>
                <c:pt idx="55875">
                  <c:v>4.72</c:v>
                </c:pt>
                <c:pt idx="55876">
                  <c:v>4.72</c:v>
                </c:pt>
                <c:pt idx="55877">
                  <c:v>4.72</c:v>
                </c:pt>
                <c:pt idx="55878">
                  <c:v>4.72</c:v>
                </c:pt>
                <c:pt idx="55879">
                  <c:v>4.72</c:v>
                </c:pt>
                <c:pt idx="55880">
                  <c:v>4.7300000000000004</c:v>
                </c:pt>
                <c:pt idx="55881">
                  <c:v>4.7300000000000004</c:v>
                </c:pt>
                <c:pt idx="55882">
                  <c:v>4.7300000000000004</c:v>
                </c:pt>
                <c:pt idx="55883">
                  <c:v>4.7300000000000004</c:v>
                </c:pt>
                <c:pt idx="55884">
                  <c:v>4.7300000000000004</c:v>
                </c:pt>
                <c:pt idx="55885">
                  <c:v>4.7300000000000004</c:v>
                </c:pt>
                <c:pt idx="55886">
                  <c:v>4.7300000000000004</c:v>
                </c:pt>
                <c:pt idx="55887">
                  <c:v>4.7300000000000004</c:v>
                </c:pt>
                <c:pt idx="55888">
                  <c:v>4.7300000000000004</c:v>
                </c:pt>
                <c:pt idx="55889">
                  <c:v>4.7300000000000004</c:v>
                </c:pt>
                <c:pt idx="55890">
                  <c:v>4.7300000000000004</c:v>
                </c:pt>
                <c:pt idx="55891">
                  <c:v>4.7300000000000004</c:v>
                </c:pt>
                <c:pt idx="55892">
                  <c:v>4.74</c:v>
                </c:pt>
                <c:pt idx="55893">
                  <c:v>4.74</c:v>
                </c:pt>
                <c:pt idx="55894">
                  <c:v>4.74</c:v>
                </c:pt>
                <c:pt idx="55895">
                  <c:v>4.74</c:v>
                </c:pt>
                <c:pt idx="55896">
                  <c:v>4.74</c:v>
                </c:pt>
                <c:pt idx="55897">
                  <c:v>4.74</c:v>
                </c:pt>
                <c:pt idx="55898">
                  <c:v>4.74</c:v>
                </c:pt>
                <c:pt idx="55899">
                  <c:v>4.74</c:v>
                </c:pt>
                <c:pt idx="55900">
                  <c:v>4.74</c:v>
                </c:pt>
                <c:pt idx="55901">
                  <c:v>4.74</c:v>
                </c:pt>
                <c:pt idx="55902">
                  <c:v>4.74</c:v>
                </c:pt>
                <c:pt idx="55903">
                  <c:v>4.75</c:v>
                </c:pt>
                <c:pt idx="55904">
                  <c:v>4.75</c:v>
                </c:pt>
                <c:pt idx="55905">
                  <c:v>4.75</c:v>
                </c:pt>
                <c:pt idx="55906">
                  <c:v>4.75</c:v>
                </c:pt>
                <c:pt idx="55907">
                  <c:v>4.75</c:v>
                </c:pt>
                <c:pt idx="55908">
                  <c:v>4.75</c:v>
                </c:pt>
                <c:pt idx="55909">
                  <c:v>4.76</c:v>
                </c:pt>
                <c:pt idx="55910">
                  <c:v>4.76</c:v>
                </c:pt>
                <c:pt idx="55911">
                  <c:v>4.76</c:v>
                </c:pt>
                <c:pt idx="55912">
                  <c:v>4.76</c:v>
                </c:pt>
                <c:pt idx="55913">
                  <c:v>4.76</c:v>
                </c:pt>
                <c:pt idx="55914">
                  <c:v>4.76</c:v>
                </c:pt>
                <c:pt idx="55915">
                  <c:v>4.76</c:v>
                </c:pt>
                <c:pt idx="55916">
                  <c:v>4.76</c:v>
                </c:pt>
                <c:pt idx="55917">
                  <c:v>4.76</c:v>
                </c:pt>
                <c:pt idx="55918">
                  <c:v>4.7699999999999996</c:v>
                </c:pt>
                <c:pt idx="55919">
                  <c:v>4.76</c:v>
                </c:pt>
                <c:pt idx="55920">
                  <c:v>4.7699999999999996</c:v>
                </c:pt>
                <c:pt idx="55921">
                  <c:v>4.7699999999999996</c:v>
                </c:pt>
                <c:pt idx="55922">
                  <c:v>4.7699999999999996</c:v>
                </c:pt>
                <c:pt idx="55923">
                  <c:v>4.7699999999999996</c:v>
                </c:pt>
                <c:pt idx="55924">
                  <c:v>4.7699999999999996</c:v>
                </c:pt>
                <c:pt idx="55925">
                  <c:v>4.7699999999999996</c:v>
                </c:pt>
                <c:pt idx="55926">
                  <c:v>4.7699999999999996</c:v>
                </c:pt>
                <c:pt idx="55927">
                  <c:v>4.7699999999999996</c:v>
                </c:pt>
                <c:pt idx="55928">
                  <c:v>4.78</c:v>
                </c:pt>
                <c:pt idx="55929">
                  <c:v>4.78</c:v>
                </c:pt>
                <c:pt idx="55930">
                  <c:v>4.78</c:v>
                </c:pt>
                <c:pt idx="55931">
                  <c:v>4.79</c:v>
                </c:pt>
                <c:pt idx="55932">
                  <c:v>4.79</c:v>
                </c:pt>
                <c:pt idx="55933">
                  <c:v>4.79</c:v>
                </c:pt>
                <c:pt idx="55934">
                  <c:v>4.79</c:v>
                </c:pt>
                <c:pt idx="55935">
                  <c:v>4.79</c:v>
                </c:pt>
                <c:pt idx="55936">
                  <c:v>4.79</c:v>
                </c:pt>
                <c:pt idx="55937">
                  <c:v>4.79</c:v>
                </c:pt>
                <c:pt idx="55938">
                  <c:v>4.8</c:v>
                </c:pt>
                <c:pt idx="55939">
                  <c:v>4.8</c:v>
                </c:pt>
                <c:pt idx="55940">
                  <c:v>4.8</c:v>
                </c:pt>
                <c:pt idx="55941">
                  <c:v>4.8</c:v>
                </c:pt>
                <c:pt idx="55942">
                  <c:v>4.8099999999999996</c:v>
                </c:pt>
                <c:pt idx="55943">
                  <c:v>4.8099999999999996</c:v>
                </c:pt>
                <c:pt idx="55944">
                  <c:v>4.8099999999999996</c:v>
                </c:pt>
                <c:pt idx="55945">
                  <c:v>4.8099999999999996</c:v>
                </c:pt>
                <c:pt idx="55946">
                  <c:v>4.82</c:v>
                </c:pt>
                <c:pt idx="55947">
                  <c:v>4.82</c:v>
                </c:pt>
                <c:pt idx="55948">
                  <c:v>4.83</c:v>
                </c:pt>
                <c:pt idx="55949">
                  <c:v>4.83</c:v>
                </c:pt>
                <c:pt idx="55950">
                  <c:v>4.83</c:v>
                </c:pt>
                <c:pt idx="55951">
                  <c:v>4.83</c:v>
                </c:pt>
                <c:pt idx="55952">
                  <c:v>4.84</c:v>
                </c:pt>
                <c:pt idx="55953">
                  <c:v>4.84</c:v>
                </c:pt>
                <c:pt idx="55954">
                  <c:v>4.8499999999999996</c:v>
                </c:pt>
                <c:pt idx="55955">
                  <c:v>4.8499999999999996</c:v>
                </c:pt>
                <c:pt idx="55956">
                  <c:v>4.8499999999999996</c:v>
                </c:pt>
                <c:pt idx="55957">
                  <c:v>4.8600000000000003</c:v>
                </c:pt>
                <c:pt idx="55958">
                  <c:v>4.8600000000000003</c:v>
                </c:pt>
                <c:pt idx="55959">
                  <c:v>4.8600000000000003</c:v>
                </c:pt>
                <c:pt idx="55960">
                  <c:v>4.87</c:v>
                </c:pt>
                <c:pt idx="55961">
                  <c:v>4.87</c:v>
                </c:pt>
                <c:pt idx="55962">
                  <c:v>4.88</c:v>
                </c:pt>
                <c:pt idx="55963">
                  <c:v>4.88</c:v>
                </c:pt>
                <c:pt idx="55964">
                  <c:v>4.88</c:v>
                </c:pt>
                <c:pt idx="55965">
                  <c:v>4.8899999999999997</c:v>
                </c:pt>
                <c:pt idx="55966">
                  <c:v>4.8899999999999997</c:v>
                </c:pt>
                <c:pt idx="55967">
                  <c:v>4.8899999999999997</c:v>
                </c:pt>
                <c:pt idx="55968">
                  <c:v>4.8899999999999997</c:v>
                </c:pt>
                <c:pt idx="55969">
                  <c:v>4.9000000000000004</c:v>
                </c:pt>
                <c:pt idx="55970">
                  <c:v>4.91</c:v>
                </c:pt>
                <c:pt idx="55971">
                  <c:v>4.91</c:v>
                </c:pt>
                <c:pt idx="55972">
                  <c:v>4.92</c:v>
                </c:pt>
                <c:pt idx="55973">
                  <c:v>4.92</c:v>
                </c:pt>
                <c:pt idx="55974">
                  <c:v>4.92</c:v>
                </c:pt>
                <c:pt idx="55975">
                  <c:v>4.93</c:v>
                </c:pt>
                <c:pt idx="55976">
                  <c:v>4.9400000000000004</c:v>
                </c:pt>
                <c:pt idx="55977">
                  <c:v>4.9400000000000004</c:v>
                </c:pt>
                <c:pt idx="55978">
                  <c:v>4.9400000000000004</c:v>
                </c:pt>
                <c:pt idx="55979">
                  <c:v>4.95</c:v>
                </c:pt>
                <c:pt idx="55980">
                  <c:v>4.95</c:v>
                </c:pt>
                <c:pt idx="55981">
                  <c:v>4.95</c:v>
                </c:pt>
                <c:pt idx="55982">
                  <c:v>4.95</c:v>
                </c:pt>
                <c:pt idx="55983">
                  <c:v>4.96</c:v>
                </c:pt>
                <c:pt idx="55984">
                  <c:v>4.96</c:v>
                </c:pt>
                <c:pt idx="55985">
                  <c:v>4.96</c:v>
                </c:pt>
                <c:pt idx="55986">
                  <c:v>4.97</c:v>
                </c:pt>
                <c:pt idx="55987">
                  <c:v>4.97</c:v>
                </c:pt>
                <c:pt idx="55988">
                  <c:v>4.97</c:v>
                </c:pt>
                <c:pt idx="55989">
                  <c:v>4.97</c:v>
                </c:pt>
                <c:pt idx="55990">
                  <c:v>4.9800000000000004</c:v>
                </c:pt>
                <c:pt idx="55991">
                  <c:v>4.9800000000000004</c:v>
                </c:pt>
                <c:pt idx="55992">
                  <c:v>4.9800000000000004</c:v>
                </c:pt>
                <c:pt idx="55993">
                  <c:v>4.99</c:v>
                </c:pt>
                <c:pt idx="55994">
                  <c:v>4.99</c:v>
                </c:pt>
                <c:pt idx="55995">
                  <c:v>5</c:v>
                </c:pt>
                <c:pt idx="55996">
                  <c:v>5</c:v>
                </c:pt>
                <c:pt idx="55997">
                  <c:v>5</c:v>
                </c:pt>
                <c:pt idx="55998">
                  <c:v>5</c:v>
                </c:pt>
                <c:pt idx="55999">
                  <c:v>5.01</c:v>
                </c:pt>
                <c:pt idx="56000">
                  <c:v>5.01</c:v>
                </c:pt>
                <c:pt idx="56001">
                  <c:v>5.01</c:v>
                </c:pt>
                <c:pt idx="56002">
                  <c:v>5.01</c:v>
                </c:pt>
                <c:pt idx="56003">
                  <c:v>5.0199999999999996</c:v>
                </c:pt>
                <c:pt idx="56004">
                  <c:v>5.0199999999999996</c:v>
                </c:pt>
                <c:pt idx="56005">
                  <c:v>5.0199999999999996</c:v>
                </c:pt>
                <c:pt idx="56006">
                  <c:v>5.0199999999999996</c:v>
                </c:pt>
                <c:pt idx="56007">
                  <c:v>5.0199999999999996</c:v>
                </c:pt>
                <c:pt idx="56008">
                  <c:v>5.0199999999999996</c:v>
                </c:pt>
                <c:pt idx="56009">
                  <c:v>5.03</c:v>
                </c:pt>
                <c:pt idx="56010">
                  <c:v>5.0199999999999996</c:v>
                </c:pt>
                <c:pt idx="56011">
                  <c:v>5.03</c:v>
                </c:pt>
                <c:pt idx="56012">
                  <c:v>5.03</c:v>
                </c:pt>
                <c:pt idx="56013">
                  <c:v>5.03</c:v>
                </c:pt>
                <c:pt idx="56014">
                  <c:v>5.03</c:v>
                </c:pt>
                <c:pt idx="56015">
                  <c:v>5.03</c:v>
                </c:pt>
                <c:pt idx="56016">
                  <c:v>5.03</c:v>
                </c:pt>
                <c:pt idx="56017">
                  <c:v>5.04</c:v>
                </c:pt>
                <c:pt idx="56018">
                  <c:v>5.04</c:v>
                </c:pt>
                <c:pt idx="56019">
                  <c:v>5.04</c:v>
                </c:pt>
                <c:pt idx="56020">
                  <c:v>5.04</c:v>
                </c:pt>
                <c:pt idx="56021">
                  <c:v>5.04</c:v>
                </c:pt>
                <c:pt idx="56022">
                  <c:v>5.04</c:v>
                </c:pt>
                <c:pt idx="56023">
                  <c:v>5.04</c:v>
                </c:pt>
                <c:pt idx="56024">
                  <c:v>5.04</c:v>
                </c:pt>
                <c:pt idx="56025">
                  <c:v>5.04</c:v>
                </c:pt>
                <c:pt idx="56026">
                  <c:v>5.04</c:v>
                </c:pt>
                <c:pt idx="56027">
                  <c:v>5.04</c:v>
                </c:pt>
                <c:pt idx="56028">
                  <c:v>5.04</c:v>
                </c:pt>
                <c:pt idx="56029">
                  <c:v>5.05</c:v>
                </c:pt>
                <c:pt idx="56030">
                  <c:v>5.04</c:v>
                </c:pt>
                <c:pt idx="56031">
                  <c:v>5.04</c:v>
                </c:pt>
                <c:pt idx="56032">
                  <c:v>5.04</c:v>
                </c:pt>
                <c:pt idx="56033">
                  <c:v>5.04</c:v>
                </c:pt>
                <c:pt idx="56034">
                  <c:v>5.04</c:v>
                </c:pt>
                <c:pt idx="56035">
                  <c:v>5.04</c:v>
                </c:pt>
                <c:pt idx="56036">
                  <c:v>5.05</c:v>
                </c:pt>
                <c:pt idx="56037">
                  <c:v>5.05</c:v>
                </c:pt>
                <c:pt idx="56038">
                  <c:v>5.05</c:v>
                </c:pt>
                <c:pt idx="56039">
                  <c:v>5.05</c:v>
                </c:pt>
                <c:pt idx="56040">
                  <c:v>5.0599999999999996</c:v>
                </c:pt>
                <c:pt idx="56041">
                  <c:v>5.0599999999999996</c:v>
                </c:pt>
                <c:pt idx="56042">
                  <c:v>5.0599999999999996</c:v>
                </c:pt>
                <c:pt idx="56043">
                  <c:v>5.0599999999999996</c:v>
                </c:pt>
                <c:pt idx="56044">
                  <c:v>5.05</c:v>
                </c:pt>
                <c:pt idx="56045">
                  <c:v>5.0599999999999996</c:v>
                </c:pt>
                <c:pt idx="56046">
                  <c:v>5.0599999999999996</c:v>
                </c:pt>
                <c:pt idx="56047">
                  <c:v>5.0599999999999996</c:v>
                </c:pt>
                <c:pt idx="56048">
                  <c:v>5.05</c:v>
                </c:pt>
                <c:pt idx="56049">
                  <c:v>5.05</c:v>
                </c:pt>
                <c:pt idx="56050">
                  <c:v>5.05</c:v>
                </c:pt>
                <c:pt idx="56051">
                  <c:v>5.05</c:v>
                </c:pt>
                <c:pt idx="56052">
                  <c:v>5.05</c:v>
                </c:pt>
                <c:pt idx="56053">
                  <c:v>5.05</c:v>
                </c:pt>
                <c:pt idx="56054">
                  <c:v>5.05</c:v>
                </c:pt>
                <c:pt idx="56055">
                  <c:v>5.05</c:v>
                </c:pt>
                <c:pt idx="56056">
                  <c:v>5.04</c:v>
                </c:pt>
                <c:pt idx="56057">
                  <c:v>5.04</c:v>
                </c:pt>
                <c:pt idx="56058">
                  <c:v>5.05</c:v>
                </c:pt>
                <c:pt idx="56059">
                  <c:v>5.05</c:v>
                </c:pt>
                <c:pt idx="56060">
                  <c:v>5.05</c:v>
                </c:pt>
                <c:pt idx="56061">
                  <c:v>5.05</c:v>
                </c:pt>
                <c:pt idx="56062">
                  <c:v>5.05</c:v>
                </c:pt>
                <c:pt idx="56063">
                  <c:v>5.05</c:v>
                </c:pt>
                <c:pt idx="56064">
                  <c:v>5.05</c:v>
                </c:pt>
                <c:pt idx="56065">
                  <c:v>5.04</c:v>
                </c:pt>
                <c:pt idx="56066">
                  <c:v>5.04</c:v>
                </c:pt>
                <c:pt idx="56067">
                  <c:v>5.05</c:v>
                </c:pt>
                <c:pt idx="56068">
                  <c:v>5.04</c:v>
                </c:pt>
                <c:pt idx="56069">
                  <c:v>5.04</c:v>
                </c:pt>
                <c:pt idx="56070">
                  <c:v>5.05</c:v>
                </c:pt>
                <c:pt idx="56071">
                  <c:v>5.04</c:v>
                </c:pt>
                <c:pt idx="56072">
                  <c:v>5.04</c:v>
                </c:pt>
                <c:pt idx="56073">
                  <c:v>5.05</c:v>
                </c:pt>
                <c:pt idx="56074">
                  <c:v>5.05</c:v>
                </c:pt>
                <c:pt idx="56075">
                  <c:v>5.04</c:v>
                </c:pt>
                <c:pt idx="56076">
                  <c:v>5.04</c:v>
                </c:pt>
                <c:pt idx="56077">
                  <c:v>5.05</c:v>
                </c:pt>
                <c:pt idx="56078">
                  <c:v>5.05</c:v>
                </c:pt>
                <c:pt idx="56079">
                  <c:v>5.05</c:v>
                </c:pt>
                <c:pt idx="56080">
                  <c:v>5.05</c:v>
                </c:pt>
                <c:pt idx="56081">
                  <c:v>5.05</c:v>
                </c:pt>
                <c:pt idx="56082">
                  <c:v>5.05</c:v>
                </c:pt>
                <c:pt idx="56083">
                  <c:v>5.05</c:v>
                </c:pt>
                <c:pt idx="56084">
                  <c:v>5.05</c:v>
                </c:pt>
                <c:pt idx="56085">
                  <c:v>5.05</c:v>
                </c:pt>
                <c:pt idx="56086">
                  <c:v>5.05</c:v>
                </c:pt>
                <c:pt idx="56087">
                  <c:v>5.05</c:v>
                </c:pt>
                <c:pt idx="56088">
                  <c:v>5.05</c:v>
                </c:pt>
                <c:pt idx="56089">
                  <c:v>5.05</c:v>
                </c:pt>
                <c:pt idx="56090">
                  <c:v>5.05</c:v>
                </c:pt>
                <c:pt idx="56091">
                  <c:v>5.05</c:v>
                </c:pt>
                <c:pt idx="56092">
                  <c:v>5.05</c:v>
                </c:pt>
                <c:pt idx="56093">
                  <c:v>5.0599999999999996</c:v>
                </c:pt>
                <c:pt idx="56094">
                  <c:v>5.0599999999999996</c:v>
                </c:pt>
                <c:pt idx="56095">
                  <c:v>5.07</c:v>
                </c:pt>
                <c:pt idx="56096">
                  <c:v>5.09</c:v>
                </c:pt>
                <c:pt idx="56097">
                  <c:v>5.0999999999999996</c:v>
                </c:pt>
                <c:pt idx="56098">
                  <c:v>5.1100000000000003</c:v>
                </c:pt>
                <c:pt idx="56099">
                  <c:v>5.1100000000000003</c:v>
                </c:pt>
                <c:pt idx="56100">
                  <c:v>5.12</c:v>
                </c:pt>
                <c:pt idx="56101">
                  <c:v>5.1100000000000003</c:v>
                </c:pt>
                <c:pt idx="56102">
                  <c:v>5.1100000000000003</c:v>
                </c:pt>
                <c:pt idx="56103">
                  <c:v>5.1100000000000003</c:v>
                </c:pt>
                <c:pt idx="56104">
                  <c:v>5.12</c:v>
                </c:pt>
                <c:pt idx="56105">
                  <c:v>5.1100000000000003</c:v>
                </c:pt>
                <c:pt idx="56106">
                  <c:v>5.1100000000000003</c:v>
                </c:pt>
                <c:pt idx="56107">
                  <c:v>5.12</c:v>
                </c:pt>
                <c:pt idx="56108">
                  <c:v>5.1100000000000003</c:v>
                </c:pt>
                <c:pt idx="56109">
                  <c:v>5.1100000000000003</c:v>
                </c:pt>
                <c:pt idx="56110">
                  <c:v>5.1100000000000003</c:v>
                </c:pt>
                <c:pt idx="56111">
                  <c:v>5.1100000000000003</c:v>
                </c:pt>
                <c:pt idx="56112">
                  <c:v>5.12</c:v>
                </c:pt>
                <c:pt idx="56113">
                  <c:v>5.12</c:v>
                </c:pt>
                <c:pt idx="56114">
                  <c:v>5.12</c:v>
                </c:pt>
                <c:pt idx="56115">
                  <c:v>5.12</c:v>
                </c:pt>
                <c:pt idx="56116">
                  <c:v>5.12</c:v>
                </c:pt>
                <c:pt idx="56117">
                  <c:v>5.12</c:v>
                </c:pt>
                <c:pt idx="56118">
                  <c:v>5.12</c:v>
                </c:pt>
                <c:pt idx="56119">
                  <c:v>5.13</c:v>
                </c:pt>
                <c:pt idx="56120">
                  <c:v>5.13</c:v>
                </c:pt>
                <c:pt idx="56121">
                  <c:v>5.12</c:v>
                </c:pt>
                <c:pt idx="56122">
                  <c:v>5.13</c:v>
                </c:pt>
                <c:pt idx="56123">
                  <c:v>5.13</c:v>
                </c:pt>
                <c:pt idx="56124">
                  <c:v>5.14</c:v>
                </c:pt>
                <c:pt idx="56125">
                  <c:v>5.14</c:v>
                </c:pt>
                <c:pt idx="56126">
                  <c:v>5.14</c:v>
                </c:pt>
                <c:pt idx="56127">
                  <c:v>5.13</c:v>
                </c:pt>
                <c:pt idx="56128">
                  <c:v>5.14</c:v>
                </c:pt>
                <c:pt idx="56129">
                  <c:v>5.14</c:v>
                </c:pt>
                <c:pt idx="56130">
                  <c:v>5.14</c:v>
                </c:pt>
                <c:pt idx="56131">
                  <c:v>5.14</c:v>
                </c:pt>
                <c:pt idx="56132">
                  <c:v>5.14</c:v>
                </c:pt>
                <c:pt idx="56133">
                  <c:v>5.14</c:v>
                </c:pt>
                <c:pt idx="56134">
                  <c:v>5.14</c:v>
                </c:pt>
                <c:pt idx="56135">
                  <c:v>5.14</c:v>
                </c:pt>
                <c:pt idx="56136">
                  <c:v>5.15</c:v>
                </c:pt>
                <c:pt idx="56137">
                  <c:v>5.14</c:v>
                </c:pt>
                <c:pt idx="56138">
                  <c:v>5.14</c:v>
                </c:pt>
                <c:pt idx="56139">
                  <c:v>5.15</c:v>
                </c:pt>
                <c:pt idx="56140">
                  <c:v>5.15</c:v>
                </c:pt>
                <c:pt idx="56141">
                  <c:v>5.15</c:v>
                </c:pt>
                <c:pt idx="56142">
                  <c:v>5.15</c:v>
                </c:pt>
                <c:pt idx="56143">
                  <c:v>5.15</c:v>
                </c:pt>
                <c:pt idx="56144">
                  <c:v>5.15</c:v>
                </c:pt>
                <c:pt idx="56145">
                  <c:v>5.15</c:v>
                </c:pt>
                <c:pt idx="56146">
                  <c:v>5.15</c:v>
                </c:pt>
                <c:pt idx="56147">
                  <c:v>5.15</c:v>
                </c:pt>
                <c:pt idx="56148">
                  <c:v>5.15</c:v>
                </c:pt>
                <c:pt idx="56149">
                  <c:v>5.15</c:v>
                </c:pt>
                <c:pt idx="56150">
                  <c:v>5.15</c:v>
                </c:pt>
                <c:pt idx="56151">
                  <c:v>5.15</c:v>
                </c:pt>
                <c:pt idx="56152">
                  <c:v>5.14</c:v>
                </c:pt>
                <c:pt idx="56153">
                  <c:v>5.15</c:v>
                </c:pt>
                <c:pt idx="56154">
                  <c:v>5.15</c:v>
                </c:pt>
                <c:pt idx="56155">
                  <c:v>5.14</c:v>
                </c:pt>
                <c:pt idx="56156">
                  <c:v>5.14</c:v>
                </c:pt>
                <c:pt idx="56157">
                  <c:v>5.14</c:v>
                </c:pt>
                <c:pt idx="56158">
                  <c:v>5.14</c:v>
                </c:pt>
                <c:pt idx="56159">
                  <c:v>5.15</c:v>
                </c:pt>
                <c:pt idx="56160">
                  <c:v>5.14</c:v>
                </c:pt>
                <c:pt idx="56161">
                  <c:v>5.14</c:v>
                </c:pt>
                <c:pt idx="56162">
                  <c:v>5.15</c:v>
                </c:pt>
                <c:pt idx="56163">
                  <c:v>5.14</c:v>
                </c:pt>
                <c:pt idx="56164">
                  <c:v>5.14</c:v>
                </c:pt>
                <c:pt idx="56165">
                  <c:v>5.14</c:v>
                </c:pt>
                <c:pt idx="56166">
                  <c:v>5.14</c:v>
                </c:pt>
                <c:pt idx="56167">
                  <c:v>5.14</c:v>
                </c:pt>
                <c:pt idx="56168">
                  <c:v>5.14</c:v>
                </c:pt>
                <c:pt idx="56169">
                  <c:v>5.14</c:v>
                </c:pt>
                <c:pt idx="56170">
                  <c:v>5.14</c:v>
                </c:pt>
                <c:pt idx="56171">
                  <c:v>5.13</c:v>
                </c:pt>
                <c:pt idx="56172">
                  <c:v>5.13</c:v>
                </c:pt>
                <c:pt idx="56173">
                  <c:v>5.14</c:v>
                </c:pt>
                <c:pt idx="56174">
                  <c:v>5.13</c:v>
                </c:pt>
                <c:pt idx="56175">
                  <c:v>5.13</c:v>
                </c:pt>
                <c:pt idx="56176">
                  <c:v>5.13</c:v>
                </c:pt>
                <c:pt idx="56177">
                  <c:v>5.14</c:v>
                </c:pt>
                <c:pt idx="56178">
                  <c:v>5.13</c:v>
                </c:pt>
                <c:pt idx="56179">
                  <c:v>5.14</c:v>
                </c:pt>
                <c:pt idx="56180">
                  <c:v>5.14</c:v>
                </c:pt>
                <c:pt idx="56181">
                  <c:v>5.13</c:v>
                </c:pt>
                <c:pt idx="56182">
                  <c:v>5.13</c:v>
                </c:pt>
                <c:pt idx="56183">
                  <c:v>5.13</c:v>
                </c:pt>
                <c:pt idx="56184">
                  <c:v>5.13</c:v>
                </c:pt>
                <c:pt idx="56185">
                  <c:v>5.13</c:v>
                </c:pt>
                <c:pt idx="56186">
                  <c:v>5.13</c:v>
                </c:pt>
                <c:pt idx="56187">
                  <c:v>5.12</c:v>
                </c:pt>
                <c:pt idx="56188">
                  <c:v>5.12</c:v>
                </c:pt>
                <c:pt idx="56189">
                  <c:v>5.13</c:v>
                </c:pt>
                <c:pt idx="56190">
                  <c:v>5.12</c:v>
                </c:pt>
                <c:pt idx="56191">
                  <c:v>5.12</c:v>
                </c:pt>
                <c:pt idx="56192">
                  <c:v>5.12</c:v>
                </c:pt>
                <c:pt idx="56193">
                  <c:v>5.12</c:v>
                </c:pt>
                <c:pt idx="56194">
                  <c:v>5.12</c:v>
                </c:pt>
                <c:pt idx="56195">
                  <c:v>5.1100000000000003</c:v>
                </c:pt>
                <c:pt idx="56196">
                  <c:v>5.1100000000000003</c:v>
                </c:pt>
                <c:pt idx="56197">
                  <c:v>5.1100000000000003</c:v>
                </c:pt>
                <c:pt idx="56198">
                  <c:v>5.1100000000000003</c:v>
                </c:pt>
                <c:pt idx="56199">
                  <c:v>5.0999999999999996</c:v>
                </c:pt>
                <c:pt idx="56200">
                  <c:v>5.0999999999999996</c:v>
                </c:pt>
                <c:pt idx="56201">
                  <c:v>5.0999999999999996</c:v>
                </c:pt>
                <c:pt idx="56202">
                  <c:v>5.0999999999999996</c:v>
                </c:pt>
                <c:pt idx="56203">
                  <c:v>5.0999999999999996</c:v>
                </c:pt>
                <c:pt idx="56204">
                  <c:v>5.0999999999999996</c:v>
                </c:pt>
                <c:pt idx="56205">
                  <c:v>5.09</c:v>
                </c:pt>
                <c:pt idx="56206">
                  <c:v>5.09</c:v>
                </c:pt>
                <c:pt idx="56207">
                  <c:v>5.09</c:v>
                </c:pt>
                <c:pt idx="56208">
                  <c:v>5.08</c:v>
                </c:pt>
                <c:pt idx="56209">
                  <c:v>5.08</c:v>
                </c:pt>
                <c:pt idx="56210">
                  <c:v>5.08</c:v>
                </c:pt>
                <c:pt idx="56211">
                  <c:v>5.07</c:v>
                </c:pt>
                <c:pt idx="56212">
                  <c:v>5.07</c:v>
                </c:pt>
                <c:pt idx="56213">
                  <c:v>5.07</c:v>
                </c:pt>
                <c:pt idx="56214">
                  <c:v>5.0599999999999996</c:v>
                </c:pt>
                <c:pt idx="56215">
                  <c:v>5.0599999999999996</c:v>
                </c:pt>
                <c:pt idx="56216">
                  <c:v>5.0599999999999996</c:v>
                </c:pt>
                <c:pt idx="56217">
                  <c:v>5.0599999999999996</c:v>
                </c:pt>
                <c:pt idx="56218">
                  <c:v>5.0599999999999996</c:v>
                </c:pt>
                <c:pt idx="56219">
                  <c:v>5.05</c:v>
                </c:pt>
                <c:pt idx="56220">
                  <c:v>5.05</c:v>
                </c:pt>
                <c:pt idx="56221">
                  <c:v>5.05</c:v>
                </c:pt>
                <c:pt idx="56222">
                  <c:v>5.05</c:v>
                </c:pt>
                <c:pt idx="56223">
                  <c:v>5.04</c:v>
                </c:pt>
                <c:pt idx="56224">
                  <c:v>5.04</c:v>
                </c:pt>
                <c:pt idx="56225">
                  <c:v>5.04</c:v>
                </c:pt>
                <c:pt idx="56226">
                  <c:v>5.03</c:v>
                </c:pt>
                <c:pt idx="56227">
                  <c:v>5.03</c:v>
                </c:pt>
                <c:pt idx="56228">
                  <c:v>5.03</c:v>
                </c:pt>
                <c:pt idx="56229">
                  <c:v>5.0199999999999996</c:v>
                </c:pt>
                <c:pt idx="56230">
                  <c:v>5.0199999999999996</c:v>
                </c:pt>
                <c:pt idx="56231">
                  <c:v>5.0199999999999996</c:v>
                </c:pt>
                <c:pt idx="56232">
                  <c:v>5.01</c:v>
                </c:pt>
                <c:pt idx="56233">
                  <c:v>5.01</c:v>
                </c:pt>
                <c:pt idx="56234">
                  <c:v>5.01</c:v>
                </c:pt>
                <c:pt idx="56235">
                  <c:v>5</c:v>
                </c:pt>
                <c:pt idx="56236">
                  <c:v>5</c:v>
                </c:pt>
                <c:pt idx="56237">
                  <c:v>5</c:v>
                </c:pt>
                <c:pt idx="56238">
                  <c:v>4.99</c:v>
                </c:pt>
                <c:pt idx="56239">
                  <c:v>4.99</c:v>
                </c:pt>
                <c:pt idx="56240">
                  <c:v>4.99</c:v>
                </c:pt>
                <c:pt idx="56241">
                  <c:v>4.99</c:v>
                </c:pt>
                <c:pt idx="56242">
                  <c:v>4.9800000000000004</c:v>
                </c:pt>
                <c:pt idx="56243">
                  <c:v>4.9800000000000004</c:v>
                </c:pt>
                <c:pt idx="56244">
                  <c:v>4.9800000000000004</c:v>
                </c:pt>
                <c:pt idx="56245">
                  <c:v>4.97</c:v>
                </c:pt>
                <c:pt idx="56246">
                  <c:v>4.97</c:v>
                </c:pt>
                <c:pt idx="56247">
                  <c:v>4.97</c:v>
                </c:pt>
                <c:pt idx="56248">
                  <c:v>4.97</c:v>
                </c:pt>
                <c:pt idx="56249">
                  <c:v>4.96</c:v>
                </c:pt>
                <c:pt idx="56250">
                  <c:v>4.96</c:v>
                </c:pt>
                <c:pt idx="56251">
                  <c:v>4.96</c:v>
                </c:pt>
                <c:pt idx="56252">
                  <c:v>4.95</c:v>
                </c:pt>
                <c:pt idx="56253">
                  <c:v>4.95</c:v>
                </c:pt>
                <c:pt idx="56254">
                  <c:v>4.9400000000000004</c:v>
                </c:pt>
                <c:pt idx="56255">
                  <c:v>4.9400000000000004</c:v>
                </c:pt>
                <c:pt idx="56256">
                  <c:v>4.93</c:v>
                </c:pt>
                <c:pt idx="56257">
                  <c:v>4.93</c:v>
                </c:pt>
                <c:pt idx="56258">
                  <c:v>4.93</c:v>
                </c:pt>
                <c:pt idx="56259">
                  <c:v>4.92</c:v>
                </c:pt>
                <c:pt idx="56260">
                  <c:v>4.92</c:v>
                </c:pt>
                <c:pt idx="56261">
                  <c:v>4.91</c:v>
                </c:pt>
                <c:pt idx="56262">
                  <c:v>4.9000000000000004</c:v>
                </c:pt>
                <c:pt idx="56263">
                  <c:v>4.9000000000000004</c:v>
                </c:pt>
                <c:pt idx="56264">
                  <c:v>4.8899999999999997</c:v>
                </c:pt>
                <c:pt idx="56265">
                  <c:v>4.8899999999999997</c:v>
                </c:pt>
                <c:pt idx="56266">
                  <c:v>4.8899999999999997</c:v>
                </c:pt>
                <c:pt idx="56267">
                  <c:v>4.88</c:v>
                </c:pt>
                <c:pt idx="56268">
                  <c:v>4.87</c:v>
                </c:pt>
                <c:pt idx="56269">
                  <c:v>4.87</c:v>
                </c:pt>
                <c:pt idx="56270">
                  <c:v>4.8600000000000003</c:v>
                </c:pt>
                <c:pt idx="56271">
                  <c:v>4.8600000000000003</c:v>
                </c:pt>
                <c:pt idx="56272">
                  <c:v>4.8499999999999996</c:v>
                </c:pt>
                <c:pt idx="56273">
                  <c:v>4.8499999999999996</c:v>
                </c:pt>
                <c:pt idx="56274">
                  <c:v>4.84</c:v>
                </c:pt>
                <c:pt idx="56275">
                  <c:v>4.84</c:v>
                </c:pt>
                <c:pt idx="56276">
                  <c:v>4.83</c:v>
                </c:pt>
                <c:pt idx="56277">
                  <c:v>4.83</c:v>
                </c:pt>
                <c:pt idx="56278">
                  <c:v>4.82</c:v>
                </c:pt>
                <c:pt idx="56279">
                  <c:v>4.8099999999999996</c:v>
                </c:pt>
                <c:pt idx="56280">
                  <c:v>4.8</c:v>
                </c:pt>
                <c:pt idx="56281">
                  <c:v>4.8</c:v>
                </c:pt>
                <c:pt idx="56282">
                  <c:v>4.8</c:v>
                </c:pt>
                <c:pt idx="56283">
                  <c:v>4.79</c:v>
                </c:pt>
                <c:pt idx="56284">
                  <c:v>4.79</c:v>
                </c:pt>
                <c:pt idx="56285">
                  <c:v>4.78</c:v>
                </c:pt>
                <c:pt idx="56286">
                  <c:v>4.7699999999999996</c:v>
                </c:pt>
                <c:pt idx="56287">
                  <c:v>4.7699999999999996</c:v>
                </c:pt>
                <c:pt idx="56288">
                  <c:v>4.76</c:v>
                </c:pt>
                <c:pt idx="56289">
                  <c:v>4.75</c:v>
                </c:pt>
                <c:pt idx="56290">
                  <c:v>4.74</c:v>
                </c:pt>
                <c:pt idx="56291">
                  <c:v>4.74</c:v>
                </c:pt>
                <c:pt idx="56292">
                  <c:v>4.7300000000000004</c:v>
                </c:pt>
                <c:pt idx="56293">
                  <c:v>4.72</c:v>
                </c:pt>
                <c:pt idx="56294">
                  <c:v>4.71</c:v>
                </c:pt>
                <c:pt idx="56295">
                  <c:v>4.71</c:v>
                </c:pt>
                <c:pt idx="56296">
                  <c:v>4.7</c:v>
                </c:pt>
                <c:pt idx="56297">
                  <c:v>4.6900000000000004</c:v>
                </c:pt>
                <c:pt idx="56298">
                  <c:v>4.68</c:v>
                </c:pt>
                <c:pt idx="56299">
                  <c:v>4.67</c:v>
                </c:pt>
                <c:pt idx="56300">
                  <c:v>4.67</c:v>
                </c:pt>
                <c:pt idx="56301">
                  <c:v>4.67</c:v>
                </c:pt>
                <c:pt idx="56302">
                  <c:v>4.66</c:v>
                </c:pt>
                <c:pt idx="56303">
                  <c:v>4.6500000000000004</c:v>
                </c:pt>
                <c:pt idx="56304">
                  <c:v>4.6500000000000004</c:v>
                </c:pt>
                <c:pt idx="56305">
                  <c:v>4.6399999999999997</c:v>
                </c:pt>
                <c:pt idx="56306">
                  <c:v>4.63</c:v>
                </c:pt>
                <c:pt idx="56307">
                  <c:v>4.62</c:v>
                </c:pt>
                <c:pt idx="56308">
                  <c:v>4.6100000000000003</c:v>
                </c:pt>
                <c:pt idx="56309">
                  <c:v>4.6100000000000003</c:v>
                </c:pt>
                <c:pt idx="56310">
                  <c:v>4.5999999999999996</c:v>
                </c:pt>
                <c:pt idx="56311">
                  <c:v>4.59</c:v>
                </c:pt>
                <c:pt idx="56312">
                  <c:v>4.58</c:v>
                </c:pt>
                <c:pt idx="56313">
                  <c:v>4.58</c:v>
                </c:pt>
                <c:pt idx="56314">
                  <c:v>4.5599999999999996</c:v>
                </c:pt>
                <c:pt idx="56315">
                  <c:v>4.5599999999999996</c:v>
                </c:pt>
                <c:pt idx="56316">
                  <c:v>4.54</c:v>
                </c:pt>
                <c:pt idx="56317">
                  <c:v>4.54</c:v>
                </c:pt>
                <c:pt idx="56318">
                  <c:v>4.53</c:v>
                </c:pt>
                <c:pt idx="56319">
                  <c:v>4.5199999999999996</c:v>
                </c:pt>
                <c:pt idx="56320">
                  <c:v>4.51</c:v>
                </c:pt>
                <c:pt idx="56321">
                  <c:v>4.51</c:v>
                </c:pt>
                <c:pt idx="56322">
                  <c:v>4.5</c:v>
                </c:pt>
                <c:pt idx="56323">
                  <c:v>4.49</c:v>
                </c:pt>
                <c:pt idx="56324">
                  <c:v>4.49</c:v>
                </c:pt>
                <c:pt idx="56325">
                  <c:v>4.4800000000000004</c:v>
                </c:pt>
                <c:pt idx="56326">
                  <c:v>4.47</c:v>
                </c:pt>
                <c:pt idx="56327">
                  <c:v>4.46</c:v>
                </c:pt>
                <c:pt idx="56328">
                  <c:v>4.45</c:v>
                </c:pt>
                <c:pt idx="56329">
                  <c:v>4.4400000000000004</c:v>
                </c:pt>
                <c:pt idx="56330">
                  <c:v>4.4400000000000004</c:v>
                </c:pt>
                <c:pt idx="56331">
                  <c:v>4.43</c:v>
                </c:pt>
                <c:pt idx="56332">
                  <c:v>4.42</c:v>
                </c:pt>
                <c:pt idx="56333">
                  <c:v>4.41</c:v>
                </c:pt>
                <c:pt idx="56334">
                  <c:v>4.41</c:v>
                </c:pt>
                <c:pt idx="56335">
                  <c:v>4.4000000000000004</c:v>
                </c:pt>
                <c:pt idx="56336">
                  <c:v>4.3899999999999997</c:v>
                </c:pt>
                <c:pt idx="56337">
                  <c:v>4.38</c:v>
                </c:pt>
                <c:pt idx="56338">
                  <c:v>4.37</c:v>
                </c:pt>
                <c:pt idx="56339">
                  <c:v>4.3600000000000003</c:v>
                </c:pt>
                <c:pt idx="56340">
                  <c:v>4.3499999999999996</c:v>
                </c:pt>
                <c:pt idx="56341">
                  <c:v>4.34</c:v>
                </c:pt>
                <c:pt idx="56342">
                  <c:v>4.34</c:v>
                </c:pt>
                <c:pt idx="56343">
                  <c:v>4.33</c:v>
                </c:pt>
                <c:pt idx="56344">
                  <c:v>4.32</c:v>
                </c:pt>
                <c:pt idx="56345">
                  <c:v>4.32</c:v>
                </c:pt>
                <c:pt idx="56346">
                  <c:v>4.3099999999999996</c:v>
                </c:pt>
                <c:pt idx="56347">
                  <c:v>4.3</c:v>
                </c:pt>
                <c:pt idx="56348">
                  <c:v>4.3</c:v>
                </c:pt>
                <c:pt idx="56349">
                  <c:v>4.29</c:v>
                </c:pt>
                <c:pt idx="56350">
                  <c:v>4.28</c:v>
                </c:pt>
                <c:pt idx="56351">
                  <c:v>4.2699999999999996</c:v>
                </c:pt>
                <c:pt idx="56352">
                  <c:v>4.26</c:v>
                </c:pt>
                <c:pt idx="56353">
                  <c:v>4.26</c:v>
                </c:pt>
                <c:pt idx="56354">
                  <c:v>4.25</c:v>
                </c:pt>
                <c:pt idx="56355">
                  <c:v>4.24</c:v>
                </c:pt>
                <c:pt idx="56356">
                  <c:v>4.2300000000000004</c:v>
                </c:pt>
                <c:pt idx="56357">
                  <c:v>4.22</c:v>
                </c:pt>
                <c:pt idx="56358">
                  <c:v>4.22</c:v>
                </c:pt>
                <c:pt idx="56359">
                  <c:v>4.21</c:v>
                </c:pt>
                <c:pt idx="56360">
                  <c:v>4.2</c:v>
                </c:pt>
                <c:pt idx="56361">
                  <c:v>4.1900000000000004</c:v>
                </c:pt>
                <c:pt idx="56362">
                  <c:v>4.1900000000000004</c:v>
                </c:pt>
                <c:pt idx="56363">
                  <c:v>4.17</c:v>
                </c:pt>
                <c:pt idx="56364">
                  <c:v>4.17</c:v>
                </c:pt>
                <c:pt idx="56365">
                  <c:v>4.16</c:v>
                </c:pt>
                <c:pt idx="56366">
                  <c:v>4.1500000000000004</c:v>
                </c:pt>
                <c:pt idx="56367">
                  <c:v>4.1500000000000004</c:v>
                </c:pt>
                <c:pt idx="56368">
                  <c:v>4.1399999999999997</c:v>
                </c:pt>
                <c:pt idx="56369">
                  <c:v>4.13</c:v>
                </c:pt>
                <c:pt idx="56370">
                  <c:v>4.12</c:v>
                </c:pt>
                <c:pt idx="56371">
                  <c:v>4.12</c:v>
                </c:pt>
                <c:pt idx="56372">
                  <c:v>4.1100000000000003</c:v>
                </c:pt>
                <c:pt idx="56373">
                  <c:v>4.0999999999999996</c:v>
                </c:pt>
                <c:pt idx="56374">
                  <c:v>4.09</c:v>
                </c:pt>
                <c:pt idx="56375">
                  <c:v>4.08</c:v>
                </c:pt>
                <c:pt idx="56376">
                  <c:v>4.07</c:v>
                </c:pt>
                <c:pt idx="56377">
                  <c:v>4.0599999999999996</c:v>
                </c:pt>
                <c:pt idx="56378">
                  <c:v>4.05</c:v>
                </c:pt>
                <c:pt idx="56379">
                  <c:v>4.05</c:v>
                </c:pt>
                <c:pt idx="56380">
                  <c:v>4.04</c:v>
                </c:pt>
                <c:pt idx="56381">
                  <c:v>4.03</c:v>
                </c:pt>
                <c:pt idx="56382">
                  <c:v>4.0199999999999996</c:v>
                </c:pt>
                <c:pt idx="56383">
                  <c:v>4.01</c:v>
                </c:pt>
                <c:pt idx="56384">
                  <c:v>4</c:v>
                </c:pt>
                <c:pt idx="56385">
                  <c:v>3.99</c:v>
                </c:pt>
                <c:pt idx="56386">
                  <c:v>3.98</c:v>
                </c:pt>
                <c:pt idx="56387">
                  <c:v>3.97</c:v>
                </c:pt>
                <c:pt idx="56388">
                  <c:v>3.96</c:v>
                </c:pt>
                <c:pt idx="56389">
                  <c:v>3.95</c:v>
                </c:pt>
                <c:pt idx="56390">
                  <c:v>3.94</c:v>
                </c:pt>
                <c:pt idx="56391">
                  <c:v>3.93</c:v>
                </c:pt>
                <c:pt idx="56392">
                  <c:v>3.92</c:v>
                </c:pt>
                <c:pt idx="56393">
                  <c:v>3.93</c:v>
                </c:pt>
                <c:pt idx="56394">
                  <c:v>3.91</c:v>
                </c:pt>
                <c:pt idx="56395">
                  <c:v>3.9</c:v>
                </c:pt>
                <c:pt idx="56396">
                  <c:v>3.9</c:v>
                </c:pt>
                <c:pt idx="56397">
                  <c:v>3.89</c:v>
                </c:pt>
                <c:pt idx="56398">
                  <c:v>3.88</c:v>
                </c:pt>
                <c:pt idx="56399">
                  <c:v>3.87</c:v>
                </c:pt>
                <c:pt idx="56400">
                  <c:v>3.85</c:v>
                </c:pt>
                <c:pt idx="56401">
                  <c:v>3.85</c:v>
                </c:pt>
                <c:pt idx="56402">
                  <c:v>3.85</c:v>
                </c:pt>
                <c:pt idx="56403">
                  <c:v>3.84</c:v>
                </c:pt>
                <c:pt idx="56404">
                  <c:v>3.84</c:v>
                </c:pt>
                <c:pt idx="56405">
                  <c:v>3.83</c:v>
                </c:pt>
                <c:pt idx="56406">
                  <c:v>3.81</c:v>
                </c:pt>
                <c:pt idx="56407">
                  <c:v>3.84</c:v>
                </c:pt>
                <c:pt idx="56408">
                  <c:v>3.8</c:v>
                </c:pt>
                <c:pt idx="56409">
                  <c:v>3.8</c:v>
                </c:pt>
                <c:pt idx="56410">
                  <c:v>3.79</c:v>
                </c:pt>
                <c:pt idx="56411">
                  <c:v>3.79</c:v>
                </c:pt>
                <c:pt idx="56412">
                  <c:v>3.78</c:v>
                </c:pt>
                <c:pt idx="56413">
                  <c:v>3.77</c:v>
                </c:pt>
                <c:pt idx="56414">
                  <c:v>3.76</c:v>
                </c:pt>
                <c:pt idx="56415">
                  <c:v>3.75</c:v>
                </c:pt>
                <c:pt idx="56416">
                  <c:v>3.75</c:v>
                </c:pt>
                <c:pt idx="56417">
                  <c:v>3.74</c:v>
                </c:pt>
                <c:pt idx="56418">
                  <c:v>3.74</c:v>
                </c:pt>
                <c:pt idx="56419">
                  <c:v>3.73</c:v>
                </c:pt>
                <c:pt idx="56420">
                  <c:v>3.73</c:v>
                </c:pt>
                <c:pt idx="56421">
                  <c:v>3.71</c:v>
                </c:pt>
                <c:pt idx="56422">
                  <c:v>3.71</c:v>
                </c:pt>
                <c:pt idx="56423">
                  <c:v>3.71</c:v>
                </c:pt>
                <c:pt idx="56424">
                  <c:v>3.7</c:v>
                </c:pt>
                <c:pt idx="56425">
                  <c:v>3.7</c:v>
                </c:pt>
                <c:pt idx="56426">
                  <c:v>3.69</c:v>
                </c:pt>
                <c:pt idx="56427">
                  <c:v>3.69</c:v>
                </c:pt>
                <c:pt idx="56428">
                  <c:v>3.68</c:v>
                </c:pt>
                <c:pt idx="56429">
                  <c:v>3.68</c:v>
                </c:pt>
                <c:pt idx="56430">
                  <c:v>3.67</c:v>
                </c:pt>
                <c:pt idx="56431">
                  <c:v>3.67</c:v>
                </c:pt>
                <c:pt idx="56432">
                  <c:v>3.67</c:v>
                </c:pt>
                <c:pt idx="56433">
                  <c:v>3.66</c:v>
                </c:pt>
                <c:pt idx="56434">
                  <c:v>3.67</c:v>
                </c:pt>
                <c:pt idx="56435">
                  <c:v>3.67</c:v>
                </c:pt>
                <c:pt idx="56436">
                  <c:v>3.67</c:v>
                </c:pt>
                <c:pt idx="56437">
                  <c:v>3.67</c:v>
                </c:pt>
                <c:pt idx="56438">
                  <c:v>3.67</c:v>
                </c:pt>
                <c:pt idx="56439">
                  <c:v>3.67</c:v>
                </c:pt>
                <c:pt idx="56440">
                  <c:v>3.68</c:v>
                </c:pt>
                <c:pt idx="56441">
                  <c:v>3.68</c:v>
                </c:pt>
                <c:pt idx="56442">
                  <c:v>3.69</c:v>
                </c:pt>
                <c:pt idx="56443">
                  <c:v>3.69</c:v>
                </c:pt>
                <c:pt idx="56444">
                  <c:v>3.69</c:v>
                </c:pt>
                <c:pt idx="56445">
                  <c:v>3.69</c:v>
                </c:pt>
                <c:pt idx="56446">
                  <c:v>3.69</c:v>
                </c:pt>
                <c:pt idx="56447">
                  <c:v>3.69</c:v>
                </c:pt>
                <c:pt idx="56448">
                  <c:v>3.69</c:v>
                </c:pt>
                <c:pt idx="56449">
                  <c:v>3.69</c:v>
                </c:pt>
                <c:pt idx="56450">
                  <c:v>3.69</c:v>
                </c:pt>
                <c:pt idx="56451">
                  <c:v>3.69</c:v>
                </c:pt>
                <c:pt idx="56452">
                  <c:v>3.69</c:v>
                </c:pt>
                <c:pt idx="56453">
                  <c:v>3.69</c:v>
                </c:pt>
                <c:pt idx="56454">
                  <c:v>3.69</c:v>
                </c:pt>
                <c:pt idx="56455">
                  <c:v>3.67</c:v>
                </c:pt>
                <c:pt idx="56456">
                  <c:v>3.68</c:v>
                </c:pt>
                <c:pt idx="56457">
                  <c:v>3.68</c:v>
                </c:pt>
                <c:pt idx="56458">
                  <c:v>3.68</c:v>
                </c:pt>
                <c:pt idx="56459">
                  <c:v>3.68</c:v>
                </c:pt>
                <c:pt idx="56460">
                  <c:v>3.69</c:v>
                </c:pt>
                <c:pt idx="56461">
                  <c:v>3.69</c:v>
                </c:pt>
                <c:pt idx="56462">
                  <c:v>3.69</c:v>
                </c:pt>
                <c:pt idx="56463">
                  <c:v>3.69</c:v>
                </c:pt>
                <c:pt idx="56464">
                  <c:v>3.7</c:v>
                </c:pt>
                <c:pt idx="56465">
                  <c:v>3.7</c:v>
                </c:pt>
                <c:pt idx="56466">
                  <c:v>3.71</c:v>
                </c:pt>
                <c:pt idx="56467">
                  <c:v>3.71</c:v>
                </c:pt>
                <c:pt idx="56468">
                  <c:v>3.72</c:v>
                </c:pt>
                <c:pt idx="56469">
                  <c:v>3.73</c:v>
                </c:pt>
                <c:pt idx="56470">
                  <c:v>3.74</c:v>
                </c:pt>
                <c:pt idx="56471">
                  <c:v>3.73</c:v>
                </c:pt>
                <c:pt idx="56472">
                  <c:v>3.74</c:v>
                </c:pt>
                <c:pt idx="56473">
                  <c:v>3.75</c:v>
                </c:pt>
                <c:pt idx="56474">
                  <c:v>3.75</c:v>
                </c:pt>
                <c:pt idx="56475">
                  <c:v>3.75</c:v>
                </c:pt>
                <c:pt idx="56476">
                  <c:v>3.76</c:v>
                </c:pt>
                <c:pt idx="56477">
                  <c:v>3.76</c:v>
                </c:pt>
                <c:pt idx="56478">
                  <c:v>3.76</c:v>
                </c:pt>
                <c:pt idx="56479">
                  <c:v>3.77</c:v>
                </c:pt>
                <c:pt idx="56480">
                  <c:v>3.77</c:v>
                </c:pt>
                <c:pt idx="56481">
                  <c:v>3.78</c:v>
                </c:pt>
                <c:pt idx="56482">
                  <c:v>3.78</c:v>
                </c:pt>
                <c:pt idx="56483">
                  <c:v>3.78</c:v>
                </c:pt>
                <c:pt idx="56484">
                  <c:v>3.79</c:v>
                </c:pt>
                <c:pt idx="56485">
                  <c:v>3.79</c:v>
                </c:pt>
                <c:pt idx="56486">
                  <c:v>3.81</c:v>
                </c:pt>
                <c:pt idx="56487">
                  <c:v>3.81</c:v>
                </c:pt>
                <c:pt idx="56488">
                  <c:v>3.81</c:v>
                </c:pt>
                <c:pt idx="56489">
                  <c:v>3.81</c:v>
                </c:pt>
                <c:pt idx="56490">
                  <c:v>3.82</c:v>
                </c:pt>
                <c:pt idx="56491">
                  <c:v>3.82</c:v>
                </c:pt>
                <c:pt idx="56492">
                  <c:v>3.82</c:v>
                </c:pt>
                <c:pt idx="56493">
                  <c:v>3.83</c:v>
                </c:pt>
                <c:pt idx="56494">
                  <c:v>3.84</c:v>
                </c:pt>
                <c:pt idx="56495">
                  <c:v>3.84</c:v>
                </c:pt>
                <c:pt idx="56496">
                  <c:v>3.84</c:v>
                </c:pt>
                <c:pt idx="56497">
                  <c:v>3.84</c:v>
                </c:pt>
                <c:pt idx="56498">
                  <c:v>3.85</c:v>
                </c:pt>
                <c:pt idx="56499">
                  <c:v>3.85</c:v>
                </c:pt>
                <c:pt idx="56500">
                  <c:v>3.85</c:v>
                </c:pt>
                <c:pt idx="56501">
                  <c:v>3.85</c:v>
                </c:pt>
                <c:pt idx="56502">
                  <c:v>3.86</c:v>
                </c:pt>
                <c:pt idx="56503">
                  <c:v>3.86</c:v>
                </c:pt>
                <c:pt idx="56504">
                  <c:v>3.86</c:v>
                </c:pt>
                <c:pt idx="56505">
                  <c:v>3.86</c:v>
                </c:pt>
                <c:pt idx="56506">
                  <c:v>3.86</c:v>
                </c:pt>
                <c:pt idx="56507">
                  <c:v>3.87</c:v>
                </c:pt>
                <c:pt idx="56508">
                  <c:v>3.87</c:v>
                </c:pt>
                <c:pt idx="56509">
                  <c:v>3.87</c:v>
                </c:pt>
                <c:pt idx="56510">
                  <c:v>3.87</c:v>
                </c:pt>
                <c:pt idx="56511">
                  <c:v>3.88</c:v>
                </c:pt>
                <c:pt idx="56512">
                  <c:v>3.88</c:v>
                </c:pt>
                <c:pt idx="56513">
                  <c:v>3.88</c:v>
                </c:pt>
                <c:pt idx="56514">
                  <c:v>3.88</c:v>
                </c:pt>
                <c:pt idx="56515">
                  <c:v>3.89</c:v>
                </c:pt>
                <c:pt idx="56516">
                  <c:v>3.89</c:v>
                </c:pt>
                <c:pt idx="56517">
                  <c:v>3.89</c:v>
                </c:pt>
                <c:pt idx="56518">
                  <c:v>3.9</c:v>
                </c:pt>
                <c:pt idx="56519">
                  <c:v>3.9</c:v>
                </c:pt>
                <c:pt idx="56520">
                  <c:v>3.9</c:v>
                </c:pt>
                <c:pt idx="56521">
                  <c:v>3.9</c:v>
                </c:pt>
                <c:pt idx="56522">
                  <c:v>3.91</c:v>
                </c:pt>
                <c:pt idx="56523">
                  <c:v>3.91</c:v>
                </c:pt>
                <c:pt idx="56524">
                  <c:v>3.91</c:v>
                </c:pt>
                <c:pt idx="56525">
                  <c:v>3.91</c:v>
                </c:pt>
                <c:pt idx="56526">
                  <c:v>3.92</c:v>
                </c:pt>
                <c:pt idx="56527">
                  <c:v>3.92</c:v>
                </c:pt>
                <c:pt idx="56528">
                  <c:v>3.92</c:v>
                </c:pt>
                <c:pt idx="56529">
                  <c:v>3.93</c:v>
                </c:pt>
                <c:pt idx="56530">
                  <c:v>3.93</c:v>
                </c:pt>
                <c:pt idx="56531">
                  <c:v>3.93</c:v>
                </c:pt>
                <c:pt idx="56532">
                  <c:v>3.93</c:v>
                </c:pt>
                <c:pt idx="56533">
                  <c:v>3.93</c:v>
                </c:pt>
                <c:pt idx="56534">
                  <c:v>3.94</c:v>
                </c:pt>
                <c:pt idx="56535">
                  <c:v>3.94</c:v>
                </c:pt>
                <c:pt idx="56536">
                  <c:v>3.94</c:v>
                </c:pt>
                <c:pt idx="56537">
                  <c:v>3.95</c:v>
                </c:pt>
                <c:pt idx="56538">
                  <c:v>3.95</c:v>
                </c:pt>
                <c:pt idx="56539">
                  <c:v>3.95</c:v>
                </c:pt>
                <c:pt idx="56540">
                  <c:v>3.96</c:v>
                </c:pt>
                <c:pt idx="56541">
                  <c:v>3.96</c:v>
                </c:pt>
                <c:pt idx="56542">
                  <c:v>3.96</c:v>
                </c:pt>
                <c:pt idx="56543">
                  <c:v>3.96</c:v>
                </c:pt>
                <c:pt idx="56544">
                  <c:v>3.97</c:v>
                </c:pt>
                <c:pt idx="56545">
                  <c:v>3.97</c:v>
                </c:pt>
                <c:pt idx="56546">
                  <c:v>3.98</c:v>
                </c:pt>
                <c:pt idx="56547">
                  <c:v>3.98</c:v>
                </c:pt>
                <c:pt idx="56548">
                  <c:v>3.99</c:v>
                </c:pt>
                <c:pt idx="56549">
                  <c:v>3.99</c:v>
                </c:pt>
                <c:pt idx="56550">
                  <c:v>4</c:v>
                </c:pt>
                <c:pt idx="56551">
                  <c:v>4</c:v>
                </c:pt>
                <c:pt idx="56552">
                  <c:v>4.01</c:v>
                </c:pt>
                <c:pt idx="56553">
                  <c:v>4.01</c:v>
                </c:pt>
                <c:pt idx="56554">
                  <c:v>4.01</c:v>
                </c:pt>
                <c:pt idx="56555">
                  <c:v>4.0199999999999996</c:v>
                </c:pt>
                <c:pt idx="56556">
                  <c:v>4.0199999999999996</c:v>
                </c:pt>
                <c:pt idx="56557">
                  <c:v>4.0199999999999996</c:v>
                </c:pt>
                <c:pt idx="56558">
                  <c:v>4.03</c:v>
                </c:pt>
                <c:pt idx="56559">
                  <c:v>4.03</c:v>
                </c:pt>
                <c:pt idx="56560">
                  <c:v>4.04</c:v>
                </c:pt>
                <c:pt idx="56561">
                  <c:v>4.05</c:v>
                </c:pt>
                <c:pt idx="56562">
                  <c:v>4.0599999999999996</c:v>
                </c:pt>
                <c:pt idx="56563">
                  <c:v>4.0599999999999996</c:v>
                </c:pt>
                <c:pt idx="56564">
                  <c:v>4.07</c:v>
                </c:pt>
                <c:pt idx="56565">
                  <c:v>4.07</c:v>
                </c:pt>
                <c:pt idx="56566">
                  <c:v>4.07</c:v>
                </c:pt>
                <c:pt idx="56567">
                  <c:v>4.08</c:v>
                </c:pt>
                <c:pt idx="56568">
                  <c:v>4.09</c:v>
                </c:pt>
                <c:pt idx="56569">
                  <c:v>4.09</c:v>
                </c:pt>
                <c:pt idx="56570">
                  <c:v>4.09</c:v>
                </c:pt>
                <c:pt idx="56571">
                  <c:v>4.0999999999999996</c:v>
                </c:pt>
                <c:pt idx="56572">
                  <c:v>4.0999999999999996</c:v>
                </c:pt>
                <c:pt idx="56573">
                  <c:v>4.0999999999999996</c:v>
                </c:pt>
                <c:pt idx="56574">
                  <c:v>4.1100000000000003</c:v>
                </c:pt>
                <c:pt idx="56575">
                  <c:v>4.12</c:v>
                </c:pt>
                <c:pt idx="56576">
                  <c:v>4.13</c:v>
                </c:pt>
                <c:pt idx="56577">
                  <c:v>4.13</c:v>
                </c:pt>
                <c:pt idx="56578">
                  <c:v>4.13</c:v>
                </c:pt>
                <c:pt idx="56579">
                  <c:v>4.1399999999999997</c:v>
                </c:pt>
                <c:pt idx="56580">
                  <c:v>4.1399999999999997</c:v>
                </c:pt>
                <c:pt idx="56581">
                  <c:v>4.1500000000000004</c:v>
                </c:pt>
                <c:pt idx="56582">
                  <c:v>4.1500000000000004</c:v>
                </c:pt>
                <c:pt idx="56583">
                  <c:v>4.16</c:v>
                </c:pt>
                <c:pt idx="56584">
                  <c:v>4.17</c:v>
                </c:pt>
                <c:pt idx="56585">
                  <c:v>4.17</c:v>
                </c:pt>
                <c:pt idx="56586">
                  <c:v>4.18</c:v>
                </c:pt>
                <c:pt idx="56587">
                  <c:v>4.18</c:v>
                </c:pt>
                <c:pt idx="56588">
                  <c:v>4.1900000000000004</c:v>
                </c:pt>
                <c:pt idx="56589">
                  <c:v>4.1900000000000004</c:v>
                </c:pt>
                <c:pt idx="56590">
                  <c:v>4.2</c:v>
                </c:pt>
                <c:pt idx="56591">
                  <c:v>4.21</c:v>
                </c:pt>
                <c:pt idx="56592">
                  <c:v>4.22</c:v>
                </c:pt>
                <c:pt idx="56593">
                  <c:v>4.2300000000000004</c:v>
                </c:pt>
                <c:pt idx="56594">
                  <c:v>4.2300000000000004</c:v>
                </c:pt>
                <c:pt idx="56595">
                  <c:v>4.24</c:v>
                </c:pt>
                <c:pt idx="56596">
                  <c:v>4.25</c:v>
                </c:pt>
                <c:pt idx="56597">
                  <c:v>4.25</c:v>
                </c:pt>
                <c:pt idx="56598">
                  <c:v>4.26</c:v>
                </c:pt>
                <c:pt idx="56599">
                  <c:v>4.26</c:v>
                </c:pt>
                <c:pt idx="56600">
                  <c:v>4.2699999999999996</c:v>
                </c:pt>
                <c:pt idx="56601">
                  <c:v>4.2699999999999996</c:v>
                </c:pt>
                <c:pt idx="56602">
                  <c:v>4.28</c:v>
                </c:pt>
                <c:pt idx="56603">
                  <c:v>4.29</c:v>
                </c:pt>
                <c:pt idx="56604">
                  <c:v>4.29</c:v>
                </c:pt>
                <c:pt idx="56605">
                  <c:v>4.3</c:v>
                </c:pt>
                <c:pt idx="56606">
                  <c:v>4.3</c:v>
                </c:pt>
                <c:pt idx="56607">
                  <c:v>4.3099999999999996</c:v>
                </c:pt>
                <c:pt idx="56608">
                  <c:v>4.32</c:v>
                </c:pt>
                <c:pt idx="56609">
                  <c:v>4.33</c:v>
                </c:pt>
                <c:pt idx="56610">
                  <c:v>4.34</c:v>
                </c:pt>
                <c:pt idx="56611">
                  <c:v>4.34</c:v>
                </c:pt>
                <c:pt idx="56612">
                  <c:v>4.3499999999999996</c:v>
                </c:pt>
                <c:pt idx="56613">
                  <c:v>4.3600000000000003</c:v>
                </c:pt>
                <c:pt idx="56614">
                  <c:v>4.37</c:v>
                </c:pt>
                <c:pt idx="56615">
                  <c:v>4.38</c:v>
                </c:pt>
                <c:pt idx="56616">
                  <c:v>4.38</c:v>
                </c:pt>
                <c:pt idx="56617">
                  <c:v>4.3899999999999997</c:v>
                </c:pt>
                <c:pt idx="56618">
                  <c:v>4.3899999999999997</c:v>
                </c:pt>
                <c:pt idx="56619">
                  <c:v>4.41</c:v>
                </c:pt>
                <c:pt idx="56620">
                  <c:v>4.41</c:v>
                </c:pt>
                <c:pt idx="56621">
                  <c:v>4.42</c:v>
                </c:pt>
                <c:pt idx="56622">
                  <c:v>4.43</c:v>
                </c:pt>
                <c:pt idx="56623">
                  <c:v>4.43</c:v>
                </c:pt>
                <c:pt idx="56624">
                  <c:v>4.4400000000000004</c:v>
                </c:pt>
                <c:pt idx="56625">
                  <c:v>4.45</c:v>
                </c:pt>
                <c:pt idx="56626">
                  <c:v>4.46</c:v>
                </c:pt>
                <c:pt idx="56627">
                  <c:v>4.46</c:v>
                </c:pt>
                <c:pt idx="56628">
                  <c:v>4.46</c:v>
                </c:pt>
                <c:pt idx="56629">
                  <c:v>4.47</c:v>
                </c:pt>
                <c:pt idx="56630">
                  <c:v>4.4800000000000004</c:v>
                </c:pt>
                <c:pt idx="56631">
                  <c:v>4.49</c:v>
                </c:pt>
                <c:pt idx="56632">
                  <c:v>4.49</c:v>
                </c:pt>
                <c:pt idx="56633">
                  <c:v>4.5</c:v>
                </c:pt>
                <c:pt idx="56634">
                  <c:v>4.51</c:v>
                </c:pt>
                <c:pt idx="56635">
                  <c:v>4.51</c:v>
                </c:pt>
                <c:pt idx="56636">
                  <c:v>4.5199999999999996</c:v>
                </c:pt>
                <c:pt idx="56637">
                  <c:v>4.53</c:v>
                </c:pt>
                <c:pt idx="56638">
                  <c:v>4.54</c:v>
                </c:pt>
                <c:pt idx="56639">
                  <c:v>4.54</c:v>
                </c:pt>
                <c:pt idx="56640">
                  <c:v>4.55</c:v>
                </c:pt>
                <c:pt idx="56641">
                  <c:v>4.55</c:v>
                </c:pt>
                <c:pt idx="56642">
                  <c:v>4.5599999999999996</c:v>
                </c:pt>
                <c:pt idx="56643">
                  <c:v>4.57</c:v>
                </c:pt>
                <c:pt idx="56644">
                  <c:v>4.57</c:v>
                </c:pt>
                <c:pt idx="56645">
                  <c:v>4.58</c:v>
                </c:pt>
                <c:pt idx="56646">
                  <c:v>4.59</c:v>
                </c:pt>
                <c:pt idx="56647">
                  <c:v>4.59</c:v>
                </c:pt>
                <c:pt idx="56648">
                  <c:v>4.5999999999999996</c:v>
                </c:pt>
                <c:pt idx="56649">
                  <c:v>4.6100000000000003</c:v>
                </c:pt>
                <c:pt idx="56650">
                  <c:v>4.6100000000000003</c:v>
                </c:pt>
                <c:pt idx="56651">
                  <c:v>4.6100000000000003</c:v>
                </c:pt>
                <c:pt idx="56652">
                  <c:v>4.62</c:v>
                </c:pt>
                <c:pt idx="56653">
                  <c:v>4.62</c:v>
                </c:pt>
                <c:pt idx="56654">
                  <c:v>4.63</c:v>
                </c:pt>
                <c:pt idx="56655">
                  <c:v>4.63</c:v>
                </c:pt>
                <c:pt idx="56656">
                  <c:v>4.6399999999999997</c:v>
                </c:pt>
                <c:pt idx="56657">
                  <c:v>4.6399999999999997</c:v>
                </c:pt>
                <c:pt idx="56658">
                  <c:v>4.6500000000000004</c:v>
                </c:pt>
                <c:pt idx="56659">
                  <c:v>4.66</c:v>
                </c:pt>
                <c:pt idx="56660">
                  <c:v>4.66</c:v>
                </c:pt>
                <c:pt idx="56661">
                  <c:v>4.67</c:v>
                </c:pt>
                <c:pt idx="56662">
                  <c:v>4.67</c:v>
                </c:pt>
                <c:pt idx="56663">
                  <c:v>4.68</c:v>
                </c:pt>
                <c:pt idx="56664">
                  <c:v>4.68</c:v>
                </c:pt>
                <c:pt idx="56665">
                  <c:v>4.6900000000000004</c:v>
                </c:pt>
                <c:pt idx="56666">
                  <c:v>4.6900000000000004</c:v>
                </c:pt>
                <c:pt idx="56667">
                  <c:v>4.7</c:v>
                </c:pt>
                <c:pt idx="56668">
                  <c:v>4.7</c:v>
                </c:pt>
                <c:pt idx="56669">
                  <c:v>4.7</c:v>
                </c:pt>
                <c:pt idx="56670">
                  <c:v>4.71</c:v>
                </c:pt>
                <c:pt idx="56671">
                  <c:v>4.71</c:v>
                </c:pt>
                <c:pt idx="56672">
                  <c:v>4.71</c:v>
                </c:pt>
                <c:pt idx="56673">
                  <c:v>4.72</c:v>
                </c:pt>
                <c:pt idx="56674">
                  <c:v>4.72</c:v>
                </c:pt>
                <c:pt idx="56675">
                  <c:v>4.72</c:v>
                </c:pt>
                <c:pt idx="56676">
                  <c:v>4.72</c:v>
                </c:pt>
                <c:pt idx="56677">
                  <c:v>4.72</c:v>
                </c:pt>
                <c:pt idx="56678">
                  <c:v>4.7300000000000004</c:v>
                </c:pt>
                <c:pt idx="56679">
                  <c:v>4.7300000000000004</c:v>
                </c:pt>
                <c:pt idx="56680">
                  <c:v>4.7300000000000004</c:v>
                </c:pt>
                <c:pt idx="56681">
                  <c:v>4.74</c:v>
                </c:pt>
                <c:pt idx="56682">
                  <c:v>4.74</c:v>
                </c:pt>
                <c:pt idx="56683">
                  <c:v>4.75</c:v>
                </c:pt>
                <c:pt idx="56684">
                  <c:v>4.75</c:v>
                </c:pt>
                <c:pt idx="56685">
                  <c:v>4.75</c:v>
                </c:pt>
                <c:pt idx="56686">
                  <c:v>4.76</c:v>
                </c:pt>
                <c:pt idx="56687">
                  <c:v>4.76</c:v>
                </c:pt>
                <c:pt idx="56688">
                  <c:v>4.76</c:v>
                </c:pt>
                <c:pt idx="56689">
                  <c:v>4.76</c:v>
                </c:pt>
                <c:pt idx="56690">
                  <c:v>4.76</c:v>
                </c:pt>
                <c:pt idx="56691">
                  <c:v>4.76</c:v>
                </c:pt>
                <c:pt idx="56692">
                  <c:v>4.7699999999999996</c:v>
                </c:pt>
                <c:pt idx="56693">
                  <c:v>4.7699999999999996</c:v>
                </c:pt>
                <c:pt idx="56694">
                  <c:v>4.7699999999999996</c:v>
                </c:pt>
                <c:pt idx="56695">
                  <c:v>4.7699999999999996</c:v>
                </c:pt>
                <c:pt idx="56696">
                  <c:v>4.7699999999999996</c:v>
                </c:pt>
                <c:pt idx="56697">
                  <c:v>4.7699999999999996</c:v>
                </c:pt>
                <c:pt idx="56698">
                  <c:v>4.7699999999999996</c:v>
                </c:pt>
                <c:pt idx="56699">
                  <c:v>4.7699999999999996</c:v>
                </c:pt>
                <c:pt idx="56700">
                  <c:v>4.78</c:v>
                </c:pt>
                <c:pt idx="56701">
                  <c:v>4.7699999999999996</c:v>
                </c:pt>
                <c:pt idx="56702">
                  <c:v>4.7699999999999996</c:v>
                </c:pt>
                <c:pt idx="56703">
                  <c:v>4.7699999999999996</c:v>
                </c:pt>
                <c:pt idx="56704">
                  <c:v>4.7699999999999996</c:v>
                </c:pt>
                <c:pt idx="56705">
                  <c:v>4.7699999999999996</c:v>
                </c:pt>
                <c:pt idx="56706">
                  <c:v>4.7699999999999996</c:v>
                </c:pt>
                <c:pt idx="56707">
                  <c:v>4.7699999999999996</c:v>
                </c:pt>
                <c:pt idx="56708">
                  <c:v>4.7699999999999996</c:v>
                </c:pt>
                <c:pt idx="56709">
                  <c:v>4.7699999999999996</c:v>
                </c:pt>
                <c:pt idx="56710">
                  <c:v>4.7699999999999996</c:v>
                </c:pt>
                <c:pt idx="56711">
                  <c:v>4.7699999999999996</c:v>
                </c:pt>
                <c:pt idx="56712">
                  <c:v>4.7699999999999996</c:v>
                </c:pt>
                <c:pt idx="56713">
                  <c:v>4.7699999999999996</c:v>
                </c:pt>
                <c:pt idx="56714">
                  <c:v>4.7699999999999996</c:v>
                </c:pt>
                <c:pt idx="56715">
                  <c:v>4.7699999999999996</c:v>
                </c:pt>
                <c:pt idx="56716">
                  <c:v>4.7699999999999996</c:v>
                </c:pt>
                <c:pt idx="56717">
                  <c:v>4.7699999999999996</c:v>
                </c:pt>
                <c:pt idx="56718">
                  <c:v>4.7699999999999996</c:v>
                </c:pt>
                <c:pt idx="56719">
                  <c:v>4.7699999999999996</c:v>
                </c:pt>
                <c:pt idx="56720">
                  <c:v>4.7699999999999996</c:v>
                </c:pt>
                <c:pt idx="56721">
                  <c:v>4.7699999999999996</c:v>
                </c:pt>
                <c:pt idx="56722">
                  <c:v>4.7699999999999996</c:v>
                </c:pt>
                <c:pt idx="56723">
                  <c:v>4.78</c:v>
                </c:pt>
                <c:pt idx="56724">
                  <c:v>4.78</c:v>
                </c:pt>
                <c:pt idx="56725">
                  <c:v>4.7699999999999996</c:v>
                </c:pt>
                <c:pt idx="56726">
                  <c:v>4.78</c:v>
                </c:pt>
                <c:pt idx="56727">
                  <c:v>4.78</c:v>
                </c:pt>
                <c:pt idx="56728">
                  <c:v>4.79</c:v>
                </c:pt>
                <c:pt idx="56729">
                  <c:v>4.79</c:v>
                </c:pt>
                <c:pt idx="56730">
                  <c:v>4.79</c:v>
                </c:pt>
                <c:pt idx="56731">
                  <c:v>4.79</c:v>
                </c:pt>
                <c:pt idx="56732">
                  <c:v>4.78</c:v>
                </c:pt>
                <c:pt idx="56733">
                  <c:v>4.78</c:v>
                </c:pt>
                <c:pt idx="56734">
                  <c:v>4.79</c:v>
                </c:pt>
                <c:pt idx="56735">
                  <c:v>4.78</c:v>
                </c:pt>
                <c:pt idx="56736">
                  <c:v>4.7699999999999996</c:v>
                </c:pt>
                <c:pt idx="56737">
                  <c:v>4.78</c:v>
                </c:pt>
                <c:pt idx="56738">
                  <c:v>4.78</c:v>
                </c:pt>
                <c:pt idx="56739">
                  <c:v>4.78</c:v>
                </c:pt>
                <c:pt idx="56740">
                  <c:v>4.7699999999999996</c:v>
                </c:pt>
                <c:pt idx="56741">
                  <c:v>4.78</c:v>
                </c:pt>
                <c:pt idx="56742">
                  <c:v>4.7699999999999996</c:v>
                </c:pt>
                <c:pt idx="56743">
                  <c:v>4.7699999999999996</c:v>
                </c:pt>
                <c:pt idx="56744">
                  <c:v>4.7699999999999996</c:v>
                </c:pt>
                <c:pt idx="56745">
                  <c:v>4.7699999999999996</c:v>
                </c:pt>
                <c:pt idx="56746">
                  <c:v>4.7699999999999996</c:v>
                </c:pt>
                <c:pt idx="56747">
                  <c:v>4.7699999999999996</c:v>
                </c:pt>
                <c:pt idx="56748">
                  <c:v>4.76</c:v>
                </c:pt>
                <c:pt idx="56749">
                  <c:v>4.76</c:v>
                </c:pt>
                <c:pt idx="56750">
                  <c:v>4.7699999999999996</c:v>
                </c:pt>
                <c:pt idx="56751">
                  <c:v>4.7699999999999996</c:v>
                </c:pt>
                <c:pt idx="56752">
                  <c:v>4.76</c:v>
                </c:pt>
                <c:pt idx="56753">
                  <c:v>4.76</c:v>
                </c:pt>
                <c:pt idx="56754">
                  <c:v>4.76</c:v>
                </c:pt>
                <c:pt idx="56755">
                  <c:v>4.76</c:v>
                </c:pt>
                <c:pt idx="56756">
                  <c:v>4.75</c:v>
                </c:pt>
                <c:pt idx="56757">
                  <c:v>4.76</c:v>
                </c:pt>
                <c:pt idx="56758">
                  <c:v>4.75</c:v>
                </c:pt>
                <c:pt idx="56759">
                  <c:v>4.75</c:v>
                </c:pt>
                <c:pt idx="56760">
                  <c:v>4.75</c:v>
                </c:pt>
                <c:pt idx="56761">
                  <c:v>4.74</c:v>
                </c:pt>
                <c:pt idx="56762">
                  <c:v>4.74</c:v>
                </c:pt>
                <c:pt idx="56763">
                  <c:v>4.7300000000000004</c:v>
                </c:pt>
                <c:pt idx="56764">
                  <c:v>4.7300000000000004</c:v>
                </c:pt>
                <c:pt idx="56765">
                  <c:v>4.7300000000000004</c:v>
                </c:pt>
                <c:pt idx="56766">
                  <c:v>4.7300000000000004</c:v>
                </c:pt>
                <c:pt idx="56767">
                  <c:v>4.7300000000000004</c:v>
                </c:pt>
                <c:pt idx="56768">
                  <c:v>4.72</c:v>
                </c:pt>
                <c:pt idx="56769">
                  <c:v>4.71</c:v>
                </c:pt>
                <c:pt idx="56770">
                  <c:v>4.71</c:v>
                </c:pt>
                <c:pt idx="56771">
                  <c:v>4.71</c:v>
                </c:pt>
                <c:pt idx="56772">
                  <c:v>4.7</c:v>
                </c:pt>
                <c:pt idx="56773">
                  <c:v>4.6900000000000004</c:v>
                </c:pt>
                <c:pt idx="56774">
                  <c:v>4.6900000000000004</c:v>
                </c:pt>
                <c:pt idx="56775">
                  <c:v>4.6900000000000004</c:v>
                </c:pt>
                <c:pt idx="56776">
                  <c:v>4.68</c:v>
                </c:pt>
                <c:pt idx="56777">
                  <c:v>4.68</c:v>
                </c:pt>
                <c:pt idx="56778">
                  <c:v>4.68</c:v>
                </c:pt>
                <c:pt idx="56779">
                  <c:v>4.67</c:v>
                </c:pt>
                <c:pt idx="56780">
                  <c:v>4.67</c:v>
                </c:pt>
                <c:pt idx="56781">
                  <c:v>4.66</c:v>
                </c:pt>
                <c:pt idx="56782">
                  <c:v>4.6500000000000004</c:v>
                </c:pt>
                <c:pt idx="56783">
                  <c:v>4.6500000000000004</c:v>
                </c:pt>
                <c:pt idx="56784">
                  <c:v>4.6399999999999997</c:v>
                </c:pt>
                <c:pt idx="56785">
                  <c:v>4.6399999999999997</c:v>
                </c:pt>
                <c:pt idx="56786">
                  <c:v>4.6399999999999997</c:v>
                </c:pt>
                <c:pt idx="56787">
                  <c:v>4.6399999999999997</c:v>
                </c:pt>
                <c:pt idx="56788">
                  <c:v>4.6399999999999997</c:v>
                </c:pt>
                <c:pt idx="56789">
                  <c:v>4.63</c:v>
                </c:pt>
                <c:pt idx="56790">
                  <c:v>4.63</c:v>
                </c:pt>
                <c:pt idx="56791">
                  <c:v>4.62</c:v>
                </c:pt>
                <c:pt idx="56792">
                  <c:v>4.62</c:v>
                </c:pt>
                <c:pt idx="56793">
                  <c:v>4.62</c:v>
                </c:pt>
                <c:pt idx="56794">
                  <c:v>4.6100000000000003</c:v>
                </c:pt>
                <c:pt idx="56795">
                  <c:v>4.6100000000000003</c:v>
                </c:pt>
                <c:pt idx="56796">
                  <c:v>4.6100000000000003</c:v>
                </c:pt>
                <c:pt idx="56797">
                  <c:v>4.5999999999999996</c:v>
                </c:pt>
                <c:pt idx="56798">
                  <c:v>4.5999999999999996</c:v>
                </c:pt>
                <c:pt idx="56799">
                  <c:v>4.5999999999999996</c:v>
                </c:pt>
                <c:pt idx="56800">
                  <c:v>4.59</c:v>
                </c:pt>
                <c:pt idx="56801">
                  <c:v>4.59</c:v>
                </c:pt>
                <c:pt idx="56802">
                  <c:v>4.58</c:v>
                </c:pt>
                <c:pt idx="56803">
                  <c:v>4.58</c:v>
                </c:pt>
                <c:pt idx="56804">
                  <c:v>4.57</c:v>
                </c:pt>
                <c:pt idx="56805">
                  <c:v>4.57</c:v>
                </c:pt>
                <c:pt idx="56806">
                  <c:v>4.57</c:v>
                </c:pt>
                <c:pt idx="56807">
                  <c:v>4.5599999999999996</c:v>
                </c:pt>
                <c:pt idx="56808">
                  <c:v>4.5599999999999996</c:v>
                </c:pt>
                <c:pt idx="56809">
                  <c:v>4.5599999999999996</c:v>
                </c:pt>
                <c:pt idx="56810">
                  <c:v>4.55</c:v>
                </c:pt>
                <c:pt idx="56811">
                  <c:v>4.55</c:v>
                </c:pt>
                <c:pt idx="56812">
                  <c:v>4.55</c:v>
                </c:pt>
                <c:pt idx="56813">
                  <c:v>4.54</c:v>
                </c:pt>
                <c:pt idx="56814">
                  <c:v>4.54</c:v>
                </c:pt>
                <c:pt idx="56815">
                  <c:v>4.54</c:v>
                </c:pt>
                <c:pt idx="56816">
                  <c:v>4.53</c:v>
                </c:pt>
                <c:pt idx="56817">
                  <c:v>4.53</c:v>
                </c:pt>
                <c:pt idx="56818">
                  <c:v>4.53</c:v>
                </c:pt>
                <c:pt idx="56819">
                  <c:v>4.53</c:v>
                </c:pt>
                <c:pt idx="56820">
                  <c:v>4.53</c:v>
                </c:pt>
                <c:pt idx="56821">
                  <c:v>4.53</c:v>
                </c:pt>
                <c:pt idx="56822">
                  <c:v>4.5199999999999996</c:v>
                </c:pt>
                <c:pt idx="56823">
                  <c:v>4.51</c:v>
                </c:pt>
                <c:pt idx="56824">
                  <c:v>4.51</c:v>
                </c:pt>
                <c:pt idx="56825">
                  <c:v>4.51</c:v>
                </c:pt>
                <c:pt idx="56826">
                  <c:v>4.5</c:v>
                </c:pt>
                <c:pt idx="56827">
                  <c:v>4.5</c:v>
                </c:pt>
                <c:pt idx="56828">
                  <c:v>4.5</c:v>
                </c:pt>
                <c:pt idx="56829">
                  <c:v>4.49</c:v>
                </c:pt>
                <c:pt idx="56830">
                  <c:v>4.49</c:v>
                </c:pt>
                <c:pt idx="56831">
                  <c:v>4.49</c:v>
                </c:pt>
                <c:pt idx="56832">
                  <c:v>4.49</c:v>
                </c:pt>
                <c:pt idx="56833">
                  <c:v>4.49</c:v>
                </c:pt>
                <c:pt idx="56834">
                  <c:v>4.4800000000000004</c:v>
                </c:pt>
                <c:pt idx="56835">
                  <c:v>4.4800000000000004</c:v>
                </c:pt>
                <c:pt idx="56836">
                  <c:v>4.4800000000000004</c:v>
                </c:pt>
                <c:pt idx="56837">
                  <c:v>4.4800000000000004</c:v>
                </c:pt>
                <c:pt idx="56838">
                  <c:v>4.47</c:v>
                </c:pt>
                <c:pt idx="56839">
                  <c:v>4.47</c:v>
                </c:pt>
                <c:pt idx="56840">
                  <c:v>4.47</c:v>
                </c:pt>
                <c:pt idx="56841">
                  <c:v>4.47</c:v>
                </c:pt>
                <c:pt idx="56842">
                  <c:v>4.46</c:v>
                </c:pt>
                <c:pt idx="56843">
                  <c:v>4.46</c:v>
                </c:pt>
                <c:pt idx="56844">
                  <c:v>4.46</c:v>
                </c:pt>
                <c:pt idx="56845">
                  <c:v>4.45</c:v>
                </c:pt>
                <c:pt idx="56846">
                  <c:v>4.45</c:v>
                </c:pt>
                <c:pt idx="56847">
                  <c:v>4.46</c:v>
                </c:pt>
                <c:pt idx="56848">
                  <c:v>4.45</c:v>
                </c:pt>
                <c:pt idx="56849">
                  <c:v>4.45</c:v>
                </c:pt>
                <c:pt idx="56850">
                  <c:v>4.45</c:v>
                </c:pt>
                <c:pt idx="56851">
                  <c:v>4.45</c:v>
                </c:pt>
                <c:pt idx="56852">
                  <c:v>4.45</c:v>
                </c:pt>
                <c:pt idx="56853">
                  <c:v>4.45</c:v>
                </c:pt>
                <c:pt idx="56854">
                  <c:v>4.4400000000000004</c:v>
                </c:pt>
                <c:pt idx="56855">
                  <c:v>4.45</c:v>
                </c:pt>
                <c:pt idx="56856">
                  <c:v>4.45</c:v>
                </c:pt>
                <c:pt idx="56857">
                  <c:v>4.45</c:v>
                </c:pt>
                <c:pt idx="56858">
                  <c:v>4.45</c:v>
                </c:pt>
                <c:pt idx="56859">
                  <c:v>4.4400000000000004</c:v>
                </c:pt>
                <c:pt idx="56860">
                  <c:v>4.4400000000000004</c:v>
                </c:pt>
                <c:pt idx="56861">
                  <c:v>4.45</c:v>
                </c:pt>
                <c:pt idx="56862">
                  <c:v>4.45</c:v>
                </c:pt>
                <c:pt idx="56863">
                  <c:v>4.45</c:v>
                </c:pt>
                <c:pt idx="56864">
                  <c:v>4.47</c:v>
                </c:pt>
                <c:pt idx="56865">
                  <c:v>4.47</c:v>
                </c:pt>
                <c:pt idx="56866">
                  <c:v>4.47</c:v>
                </c:pt>
                <c:pt idx="56867">
                  <c:v>4.47</c:v>
                </c:pt>
                <c:pt idx="56868">
                  <c:v>4.47</c:v>
                </c:pt>
                <c:pt idx="56869">
                  <c:v>4.47</c:v>
                </c:pt>
                <c:pt idx="56870">
                  <c:v>4.47</c:v>
                </c:pt>
                <c:pt idx="56871">
                  <c:v>4.4800000000000004</c:v>
                </c:pt>
                <c:pt idx="56872">
                  <c:v>4.4800000000000004</c:v>
                </c:pt>
                <c:pt idx="56873">
                  <c:v>4.4800000000000004</c:v>
                </c:pt>
                <c:pt idx="56874">
                  <c:v>4.4800000000000004</c:v>
                </c:pt>
                <c:pt idx="56875">
                  <c:v>4.4800000000000004</c:v>
                </c:pt>
                <c:pt idx="56876">
                  <c:v>4.4800000000000004</c:v>
                </c:pt>
                <c:pt idx="56877">
                  <c:v>4.4800000000000004</c:v>
                </c:pt>
                <c:pt idx="56878">
                  <c:v>4.4800000000000004</c:v>
                </c:pt>
                <c:pt idx="56879">
                  <c:v>4.4800000000000004</c:v>
                </c:pt>
                <c:pt idx="56880">
                  <c:v>4.4800000000000004</c:v>
                </c:pt>
                <c:pt idx="56881">
                  <c:v>4.4800000000000004</c:v>
                </c:pt>
                <c:pt idx="56882">
                  <c:v>4.4800000000000004</c:v>
                </c:pt>
                <c:pt idx="56883">
                  <c:v>4.4800000000000004</c:v>
                </c:pt>
                <c:pt idx="56884">
                  <c:v>4.4800000000000004</c:v>
                </c:pt>
                <c:pt idx="56885">
                  <c:v>4.4800000000000004</c:v>
                </c:pt>
                <c:pt idx="56886">
                  <c:v>4.4800000000000004</c:v>
                </c:pt>
                <c:pt idx="56887">
                  <c:v>4.49</c:v>
                </c:pt>
                <c:pt idx="56888">
                  <c:v>4.49</c:v>
                </c:pt>
                <c:pt idx="56889">
                  <c:v>4.49</c:v>
                </c:pt>
                <c:pt idx="56890">
                  <c:v>4.49</c:v>
                </c:pt>
                <c:pt idx="56891">
                  <c:v>4.49</c:v>
                </c:pt>
                <c:pt idx="56892">
                  <c:v>4.49</c:v>
                </c:pt>
                <c:pt idx="56893">
                  <c:v>4.49</c:v>
                </c:pt>
                <c:pt idx="56894">
                  <c:v>4.49</c:v>
                </c:pt>
                <c:pt idx="56895">
                  <c:v>4.5</c:v>
                </c:pt>
                <c:pt idx="56896">
                  <c:v>4.49</c:v>
                </c:pt>
                <c:pt idx="56897">
                  <c:v>4.5</c:v>
                </c:pt>
                <c:pt idx="56898">
                  <c:v>4.5</c:v>
                </c:pt>
                <c:pt idx="56899">
                  <c:v>4.5</c:v>
                </c:pt>
                <c:pt idx="56900">
                  <c:v>4.51</c:v>
                </c:pt>
                <c:pt idx="56901">
                  <c:v>4.5</c:v>
                </c:pt>
                <c:pt idx="56902">
                  <c:v>4.51</c:v>
                </c:pt>
                <c:pt idx="56903">
                  <c:v>4.51</c:v>
                </c:pt>
                <c:pt idx="56904">
                  <c:v>4.51</c:v>
                </c:pt>
                <c:pt idx="56905">
                  <c:v>4.5199999999999996</c:v>
                </c:pt>
                <c:pt idx="56906">
                  <c:v>4.5199999999999996</c:v>
                </c:pt>
                <c:pt idx="56907">
                  <c:v>4.5199999999999996</c:v>
                </c:pt>
                <c:pt idx="56908">
                  <c:v>4.5199999999999996</c:v>
                </c:pt>
                <c:pt idx="56909">
                  <c:v>4.5199999999999996</c:v>
                </c:pt>
                <c:pt idx="56910">
                  <c:v>4.5199999999999996</c:v>
                </c:pt>
                <c:pt idx="56911">
                  <c:v>4.53</c:v>
                </c:pt>
                <c:pt idx="56912">
                  <c:v>4.53</c:v>
                </c:pt>
                <c:pt idx="56913">
                  <c:v>4.53</c:v>
                </c:pt>
                <c:pt idx="56914">
                  <c:v>4.54</c:v>
                </c:pt>
                <c:pt idx="56915">
                  <c:v>4.54</c:v>
                </c:pt>
                <c:pt idx="56916">
                  <c:v>4.54</c:v>
                </c:pt>
                <c:pt idx="56917">
                  <c:v>4.54</c:v>
                </c:pt>
                <c:pt idx="56918">
                  <c:v>4.54</c:v>
                </c:pt>
                <c:pt idx="56919">
                  <c:v>4.55</c:v>
                </c:pt>
                <c:pt idx="56920">
                  <c:v>4.55</c:v>
                </c:pt>
                <c:pt idx="56921">
                  <c:v>4.55</c:v>
                </c:pt>
                <c:pt idx="56922">
                  <c:v>4.55</c:v>
                </c:pt>
                <c:pt idx="56923">
                  <c:v>4.55</c:v>
                </c:pt>
                <c:pt idx="56924">
                  <c:v>4.55</c:v>
                </c:pt>
                <c:pt idx="56925">
                  <c:v>4.5599999999999996</c:v>
                </c:pt>
                <c:pt idx="56926">
                  <c:v>4.5599999999999996</c:v>
                </c:pt>
                <c:pt idx="56927">
                  <c:v>4.5599999999999996</c:v>
                </c:pt>
                <c:pt idx="56928">
                  <c:v>4.57</c:v>
                </c:pt>
                <c:pt idx="56929">
                  <c:v>4.57</c:v>
                </c:pt>
                <c:pt idx="56930">
                  <c:v>4.57</c:v>
                </c:pt>
                <c:pt idx="56931">
                  <c:v>4.57</c:v>
                </c:pt>
                <c:pt idx="56932">
                  <c:v>4.57</c:v>
                </c:pt>
                <c:pt idx="56933">
                  <c:v>4.58</c:v>
                </c:pt>
                <c:pt idx="56934">
                  <c:v>4.58</c:v>
                </c:pt>
                <c:pt idx="56935">
                  <c:v>4.58</c:v>
                </c:pt>
                <c:pt idx="56936">
                  <c:v>4.58</c:v>
                </c:pt>
                <c:pt idx="56937">
                  <c:v>4.59</c:v>
                </c:pt>
                <c:pt idx="56938">
                  <c:v>4.59</c:v>
                </c:pt>
                <c:pt idx="56939">
                  <c:v>4.59</c:v>
                </c:pt>
                <c:pt idx="56940">
                  <c:v>4.59</c:v>
                </c:pt>
                <c:pt idx="56941">
                  <c:v>4.5999999999999996</c:v>
                </c:pt>
                <c:pt idx="56942">
                  <c:v>4.5999999999999996</c:v>
                </c:pt>
                <c:pt idx="56943">
                  <c:v>4.5999999999999996</c:v>
                </c:pt>
                <c:pt idx="56944">
                  <c:v>4.5999999999999996</c:v>
                </c:pt>
                <c:pt idx="56945">
                  <c:v>4.6100000000000003</c:v>
                </c:pt>
                <c:pt idx="56946">
                  <c:v>4.6100000000000003</c:v>
                </c:pt>
                <c:pt idx="56947">
                  <c:v>4.6100000000000003</c:v>
                </c:pt>
                <c:pt idx="56948">
                  <c:v>4.6100000000000003</c:v>
                </c:pt>
                <c:pt idx="56949">
                  <c:v>4.62</c:v>
                </c:pt>
                <c:pt idx="56950">
                  <c:v>4.62</c:v>
                </c:pt>
                <c:pt idx="56951">
                  <c:v>4.62</c:v>
                </c:pt>
                <c:pt idx="56952">
                  <c:v>4.62</c:v>
                </c:pt>
                <c:pt idx="56953">
                  <c:v>4.63</c:v>
                </c:pt>
                <c:pt idx="56954">
                  <c:v>4.63</c:v>
                </c:pt>
                <c:pt idx="56955">
                  <c:v>4.63</c:v>
                </c:pt>
                <c:pt idx="56956">
                  <c:v>4.63</c:v>
                </c:pt>
                <c:pt idx="56957">
                  <c:v>4.6399999999999997</c:v>
                </c:pt>
                <c:pt idx="56958">
                  <c:v>4.6399999999999997</c:v>
                </c:pt>
                <c:pt idx="56959">
                  <c:v>4.6399999999999997</c:v>
                </c:pt>
                <c:pt idx="56960">
                  <c:v>4.6500000000000004</c:v>
                </c:pt>
                <c:pt idx="56961">
                  <c:v>4.6500000000000004</c:v>
                </c:pt>
                <c:pt idx="56962">
                  <c:v>4.66</c:v>
                </c:pt>
                <c:pt idx="56963">
                  <c:v>4.66</c:v>
                </c:pt>
                <c:pt idx="56964">
                  <c:v>4.66</c:v>
                </c:pt>
                <c:pt idx="56965">
                  <c:v>4.67</c:v>
                </c:pt>
                <c:pt idx="56966">
                  <c:v>4.67</c:v>
                </c:pt>
                <c:pt idx="56967">
                  <c:v>4.68</c:v>
                </c:pt>
                <c:pt idx="56968">
                  <c:v>4.68</c:v>
                </c:pt>
                <c:pt idx="56969">
                  <c:v>4.6900000000000004</c:v>
                </c:pt>
                <c:pt idx="56970">
                  <c:v>4.68</c:v>
                </c:pt>
                <c:pt idx="56971">
                  <c:v>4.6900000000000004</c:v>
                </c:pt>
                <c:pt idx="56972">
                  <c:v>4.6900000000000004</c:v>
                </c:pt>
                <c:pt idx="56973">
                  <c:v>4.7</c:v>
                </c:pt>
                <c:pt idx="56974">
                  <c:v>4.7</c:v>
                </c:pt>
                <c:pt idx="56975">
                  <c:v>4.71</c:v>
                </c:pt>
                <c:pt idx="56976">
                  <c:v>4.71</c:v>
                </c:pt>
                <c:pt idx="56977">
                  <c:v>4.71</c:v>
                </c:pt>
                <c:pt idx="56978">
                  <c:v>4.72</c:v>
                </c:pt>
                <c:pt idx="56979">
                  <c:v>4.72</c:v>
                </c:pt>
                <c:pt idx="56980">
                  <c:v>4.7300000000000004</c:v>
                </c:pt>
                <c:pt idx="56981">
                  <c:v>4.7300000000000004</c:v>
                </c:pt>
                <c:pt idx="56982">
                  <c:v>4.7300000000000004</c:v>
                </c:pt>
                <c:pt idx="56983">
                  <c:v>4.74</c:v>
                </c:pt>
                <c:pt idx="56984">
                  <c:v>4.74</c:v>
                </c:pt>
                <c:pt idx="56985">
                  <c:v>4.74</c:v>
                </c:pt>
                <c:pt idx="56986">
                  <c:v>4.75</c:v>
                </c:pt>
                <c:pt idx="56987">
                  <c:v>4.75</c:v>
                </c:pt>
                <c:pt idx="56988">
                  <c:v>4.75</c:v>
                </c:pt>
                <c:pt idx="56989">
                  <c:v>4.76</c:v>
                </c:pt>
                <c:pt idx="56990">
                  <c:v>4.76</c:v>
                </c:pt>
                <c:pt idx="56991">
                  <c:v>4.7699999999999996</c:v>
                </c:pt>
                <c:pt idx="56992">
                  <c:v>4.7699999999999996</c:v>
                </c:pt>
                <c:pt idx="56993">
                  <c:v>4.78</c:v>
                </c:pt>
                <c:pt idx="56994">
                  <c:v>4.78</c:v>
                </c:pt>
                <c:pt idx="56995">
                  <c:v>4.78</c:v>
                </c:pt>
                <c:pt idx="56996">
                  <c:v>4.78</c:v>
                </c:pt>
                <c:pt idx="56997">
                  <c:v>4.79</c:v>
                </c:pt>
                <c:pt idx="56998">
                  <c:v>4.79</c:v>
                </c:pt>
                <c:pt idx="56999">
                  <c:v>4.8</c:v>
                </c:pt>
                <c:pt idx="57000">
                  <c:v>4.8</c:v>
                </c:pt>
                <c:pt idx="57001">
                  <c:v>4.8099999999999996</c:v>
                </c:pt>
                <c:pt idx="57002">
                  <c:v>4.8099999999999996</c:v>
                </c:pt>
                <c:pt idx="57003">
                  <c:v>4.8099999999999996</c:v>
                </c:pt>
                <c:pt idx="57004">
                  <c:v>4.8099999999999996</c:v>
                </c:pt>
                <c:pt idx="57005">
                  <c:v>4.82</c:v>
                </c:pt>
                <c:pt idx="57006">
                  <c:v>4.82</c:v>
                </c:pt>
                <c:pt idx="57007">
                  <c:v>4.82</c:v>
                </c:pt>
                <c:pt idx="57008">
                  <c:v>4.83</c:v>
                </c:pt>
                <c:pt idx="57009">
                  <c:v>4.84</c:v>
                </c:pt>
                <c:pt idx="57010">
                  <c:v>4.84</c:v>
                </c:pt>
                <c:pt idx="57011">
                  <c:v>4.84</c:v>
                </c:pt>
                <c:pt idx="57012">
                  <c:v>4.8499999999999996</c:v>
                </c:pt>
                <c:pt idx="57013">
                  <c:v>4.8499999999999996</c:v>
                </c:pt>
                <c:pt idx="57014">
                  <c:v>4.84</c:v>
                </c:pt>
                <c:pt idx="57015">
                  <c:v>4.8499999999999996</c:v>
                </c:pt>
                <c:pt idx="57016">
                  <c:v>4.8499999999999996</c:v>
                </c:pt>
                <c:pt idx="57017">
                  <c:v>4.8600000000000003</c:v>
                </c:pt>
                <c:pt idx="57018">
                  <c:v>4.8600000000000003</c:v>
                </c:pt>
                <c:pt idx="57019">
                  <c:v>4.87</c:v>
                </c:pt>
                <c:pt idx="57020">
                  <c:v>4.88</c:v>
                </c:pt>
                <c:pt idx="57021">
                  <c:v>4.87</c:v>
                </c:pt>
                <c:pt idx="57022">
                  <c:v>4.88</c:v>
                </c:pt>
                <c:pt idx="57023">
                  <c:v>4.8899999999999997</c:v>
                </c:pt>
                <c:pt idx="57024">
                  <c:v>4.8899999999999997</c:v>
                </c:pt>
                <c:pt idx="57025">
                  <c:v>4.8899999999999997</c:v>
                </c:pt>
                <c:pt idx="57026">
                  <c:v>4.9000000000000004</c:v>
                </c:pt>
                <c:pt idx="57027">
                  <c:v>4.9000000000000004</c:v>
                </c:pt>
                <c:pt idx="57028">
                  <c:v>4.91</c:v>
                </c:pt>
                <c:pt idx="57029">
                  <c:v>4.91</c:v>
                </c:pt>
                <c:pt idx="57030">
                  <c:v>4.92</c:v>
                </c:pt>
                <c:pt idx="57031">
                  <c:v>4.92</c:v>
                </c:pt>
                <c:pt idx="57032">
                  <c:v>4.92</c:v>
                </c:pt>
                <c:pt idx="57033">
                  <c:v>4.93</c:v>
                </c:pt>
                <c:pt idx="57034">
                  <c:v>4.93</c:v>
                </c:pt>
                <c:pt idx="57035">
                  <c:v>4.93</c:v>
                </c:pt>
                <c:pt idx="57036">
                  <c:v>4.93</c:v>
                </c:pt>
                <c:pt idx="57037">
                  <c:v>4.9400000000000004</c:v>
                </c:pt>
                <c:pt idx="57038">
                  <c:v>4.9400000000000004</c:v>
                </c:pt>
                <c:pt idx="57039">
                  <c:v>4.9400000000000004</c:v>
                </c:pt>
                <c:pt idx="57040">
                  <c:v>4.95</c:v>
                </c:pt>
                <c:pt idx="57041">
                  <c:v>4.95</c:v>
                </c:pt>
                <c:pt idx="57042">
                  <c:v>4.95</c:v>
                </c:pt>
                <c:pt idx="57043">
                  <c:v>4.96</c:v>
                </c:pt>
                <c:pt idx="57044">
                  <c:v>4.96</c:v>
                </c:pt>
                <c:pt idx="57045">
                  <c:v>4.96</c:v>
                </c:pt>
                <c:pt idx="57046">
                  <c:v>4.97</c:v>
                </c:pt>
                <c:pt idx="57047">
                  <c:v>4.97</c:v>
                </c:pt>
                <c:pt idx="57048">
                  <c:v>4.9800000000000004</c:v>
                </c:pt>
                <c:pt idx="57049">
                  <c:v>4.9800000000000004</c:v>
                </c:pt>
                <c:pt idx="57050">
                  <c:v>4.99</c:v>
                </c:pt>
                <c:pt idx="57051">
                  <c:v>4.99</c:v>
                </c:pt>
                <c:pt idx="57052">
                  <c:v>4.99</c:v>
                </c:pt>
                <c:pt idx="57053">
                  <c:v>5</c:v>
                </c:pt>
                <c:pt idx="57054">
                  <c:v>5</c:v>
                </c:pt>
                <c:pt idx="57055">
                  <c:v>5.01</c:v>
                </c:pt>
                <c:pt idx="57056">
                  <c:v>5.01</c:v>
                </c:pt>
                <c:pt idx="57057">
                  <c:v>5.01</c:v>
                </c:pt>
                <c:pt idx="57058">
                  <c:v>5.0199999999999996</c:v>
                </c:pt>
                <c:pt idx="57059">
                  <c:v>5.01</c:v>
                </c:pt>
                <c:pt idx="57060">
                  <c:v>5.0199999999999996</c:v>
                </c:pt>
                <c:pt idx="57061">
                  <c:v>5.0199999999999996</c:v>
                </c:pt>
                <c:pt idx="57062">
                  <c:v>5.03</c:v>
                </c:pt>
                <c:pt idx="57063">
                  <c:v>5.03</c:v>
                </c:pt>
                <c:pt idx="57064">
                  <c:v>5.03</c:v>
                </c:pt>
                <c:pt idx="57065">
                  <c:v>5.03</c:v>
                </c:pt>
                <c:pt idx="57066">
                  <c:v>5.04</c:v>
                </c:pt>
                <c:pt idx="57067">
                  <c:v>5.04</c:v>
                </c:pt>
                <c:pt idx="57068">
                  <c:v>5.05</c:v>
                </c:pt>
                <c:pt idx="57069">
                  <c:v>5.05</c:v>
                </c:pt>
                <c:pt idx="57070">
                  <c:v>5.05</c:v>
                </c:pt>
                <c:pt idx="57071">
                  <c:v>5.0599999999999996</c:v>
                </c:pt>
                <c:pt idx="57072">
                  <c:v>5.0599999999999996</c:v>
                </c:pt>
                <c:pt idx="57073">
                  <c:v>5.0599999999999996</c:v>
                </c:pt>
                <c:pt idx="57074">
                  <c:v>5.0599999999999996</c:v>
                </c:pt>
                <c:pt idx="57075">
                  <c:v>5.07</c:v>
                </c:pt>
                <c:pt idx="57076">
                  <c:v>5.07</c:v>
                </c:pt>
                <c:pt idx="57077">
                  <c:v>5.08</c:v>
                </c:pt>
                <c:pt idx="57078">
                  <c:v>5.08</c:v>
                </c:pt>
                <c:pt idx="57079">
                  <c:v>5.08</c:v>
                </c:pt>
                <c:pt idx="57080">
                  <c:v>5.09</c:v>
                </c:pt>
                <c:pt idx="57081">
                  <c:v>5.09</c:v>
                </c:pt>
                <c:pt idx="57082">
                  <c:v>5.09</c:v>
                </c:pt>
                <c:pt idx="57083">
                  <c:v>5.09</c:v>
                </c:pt>
                <c:pt idx="57084">
                  <c:v>5.09</c:v>
                </c:pt>
                <c:pt idx="57085">
                  <c:v>5.0999999999999996</c:v>
                </c:pt>
                <c:pt idx="57086">
                  <c:v>5.0999999999999996</c:v>
                </c:pt>
                <c:pt idx="57087">
                  <c:v>5.1100000000000003</c:v>
                </c:pt>
                <c:pt idx="57088">
                  <c:v>5.1100000000000003</c:v>
                </c:pt>
                <c:pt idx="57089">
                  <c:v>5.1100000000000003</c:v>
                </c:pt>
                <c:pt idx="57090">
                  <c:v>5.12</c:v>
                </c:pt>
                <c:pt idx="57091">
                  <c:v>5.12</c:v>
                </c:pt>
                <c:pt idx="57092">
                  <c:v>5.13</c:v>
                </c:pt>
                <c:pt idx="57093">
                  <c:v>5.13</c:v>
                </c:pt>
                <c:pt idx="57094">
                  <c:v>5.13</c:v>
                </c:pt>
                <c:pt idx="57095">
                  <c:v>5.14</c:v>
                </c:pt>
                <c:pt idx="57096">
                  <c:v>5.14</c:v>
                </c:pt>
                <c:pt idx="57097">
                  <c:v>5.14</c:v>
                </c:pt>
                <c:pt idx="57098">
                  <c:v>5.15</c:v>
                </c:pt>
                <c:pt idx="57099">
                  <c:v>5.16</c:v>
                </c:pt>
                <c:pt idx="57100">
                  <c:v>5.17</c:v>
                </c:pt>
                <c:pt idx="57101">
                  <c:v>5.18</c:v>
                </c:pt>
                <c:pt idx="57102">
                  <c:v>5.19</c:v>
                </c:pt>
                <c:pt idx="57103">
                  <c:v>5.2</c:v>
                </c:pt>
                <c:pt idx="57104">
                  <c:v>5.2</c:v>
                </c:pt>
                <c:pt idx="57105">
                  <c:v>5.2</c:v>
                </c:pt>
                <c:pt idx="57106">
                  <c:v>5.2</c:v>
                </c:pt>
                <c:pt idx="57107">
                  <c:v>5.21</c:v>
                </c:pt>
                <c:pt idx="57108">
                  <c:v>5.21</c:v>
                </c:pt>
                <c:pt idx="57109">
                  <c:v>5.21</c:v>
                </c:pt>
                <c:pt idx="57110">
                  <c:v>5.22</c:v>
                </c:pt>
                <c:pt idx="57111">
                  <c:v>5.22</c:v>
                </c:pt>
                <c:pt idx="57112">
                  <c:v>5.24</c:v>
                </c:pt>
                <c:pt idx="57113">
                  <c:v>5.25</c:v>
                </c:pt>
                <c:pt idx="57114">
                  <c:v>5.26</c:v>
                </c:pt>
                <c:pt idx="57115">
                  <c:v>5.26</c:v>
                </c:pt>
                <c:pt idx="57116">
                  <c:v>5.26</c:v>
                </c:pt>
                <c:pt idx="57117">
                  <c:v>5.27</c:v>
                </c:pt>
                <c:pt idx="57118">
                  <c:v>5.28</c:v>
                </c:pt>
                <c:pt idx="57119">
                  <c:v>5.29</c:v>
                </c:pt>
                <c:pt idx="57120">
                  <c:v>5.29</c:v>
                </c:pt>
                <c:pt idx="57121">
                  <c:v>5.29</c:v>
                </c:pt>
                <c:pt idx="57122">
                  <c:v>5.29</c:v>
                </c:pt>
                <c:pt idx="57123">
                  <c:v>5.3</c:v>
                </c:pt>
                <c:pt idx="57124">
                  <c:v>5.3</c:v>
                </c:pt>
                <c:pt idx="57125">
                  <c:v>5.31</c:v>
                </c:pt>
                <c:pt idx="57126">
                  <c:v>5.31</c:v>
                </c:pt>
                <c:pt idx="57127">
                  <c:v>5.31</c:v>
                </c:pt>
                <c:pt idx="57128">
                  <c:v>5.32</c:v>
                </c:pt>
                <c:pt idx="57129">
                  <c:v>5.32</c:v>
                </c:pt>
                <c:pt idx="57130">
                  <c:v>5.32</c:v>
                </c:pt>
                <c:pt idx="57131">
                  <c:v>5.32</c:v>
                </c:pt>
                <c:pt idx="57132">
                  <c:v>5.33</c:v>
                </c:pt>
                <c:pt idx="57133">
                  <c:v>5.33</c:v>
                </c:pt>
                <c:pt idx="57134">
                  <c:v>5.33</c:v>
                </c:pt>
                <c:pt idx="57135">
                  <c:v>5.33</c:v>
                </c:pt>
                <c:pt idx="57136">
                  <c:v>5.33</c:v>
                </c:pt>
                <c:pt idx="57137">
                  <c:v>5.34</c:v>
                </c:pt>
                <c:pt idx="57138">
                  <c:v>5.35</c:v>
                </c:pt>
                <c:pt idx="57139">
                  <c:v>5.35</c:v>
                </c:pt>
                <c:pt idx="57140">
                  <c:v>5.35</c:v>
                </c:pt>
                <c:pt idx="57141">
                  <c:v>5.36</c:v>
                </c:pt>
                <c:pt idx="57142">
                  <c:v>5.36</c:v>
                </c:pt>
                <c:pt idx="57143">
                  <c:v>5.36</c:v>
                </c:pt>
                <c:pt idx="57144">
                  <c:v>5.37</c:v>
                </c:pt>
                <c:pt idx="57145">
                  <c:v>5.37</c:v>
                </c:pt>
                <c:pt idx="57146">
                  <c:v>5.37</c:v>
                </c:pt>
                <c:pt idx="57147">
                  <c:v>5.38</c:v>
                </c:pt>
                <c:pt idx="57148">
                  <c:v>5.38</c:v>
                </c:pt>
                <c:pt idx="57149">
                  <c:v>5.38</c:v>
                </c:pt>
                <c:pt idx="57150">
                  <c:v>5.39</c:v>
                </c:pt>
                <c:pt idx="57151">
                  <c:v>5.38</c:v>
                </c:pt>
                <c:pt idx="57152">
                  <c:v>5.39</c:v>
                </c:pt>
                <c:pt idx="57153">
                  <c:v>5.39</c:v>
                </c:pt>
                <c:pt idx="57154">
                  <c:v>5.39</c:v>
                </c:pt>
                <c:pt idx="57155">
                  <c:v>5.4</c:v>
                </c:pt>
                <c:pt idx="57156">
                  <c:v>5.4</c:v>
                </c:pt>
                <c:pt idx="57157">
                  <c:v>5.41</c:v>
                </c:pt>
                <c:pt idx="57158">
                  <c:v>5.4</c:v>
                </c:pt>
                <c:pt idx="57159">
                  <c:v>5.41</c:v>
                </c:pt>
                <c:pt idx="57160">
                  <c:v>5.41</c:v>
                </c:pt>
                <c:pt idx="57161">
                  <c:v>5.41</c:v>
                </c:pt>
                <c:pt idx="57162">
                  <c:v>5.42</c:v>
                </c:pt>
                <c:pt idx="57163">
                  <c:v>5.42</c:v>
                </c:pt>
                <c:pt idx="57164">
                  <c:v>5.42</c:v>
                </c:pt>
                <c:pt idx="57165">
                  <c:v>5.42</c:v>
                </c:pt>
                <c:pt idx="57166">
                  <c:v>5.43</c:v>
                </c:pt>
                <c:pt idx="57167">
                  <c:v>5.43</c:v>
                </c:pt>
                <c:pt idx="57168">
                  <c:v>5.43</c:v>
                </c:pt>
                <c:pt idx="57169">
                  <c:v>5.44</c:v>
                </c:pt>
                <c:pt idx="57170">
                  <c:v>5.44</c:v>
                </c:pt>
                <c:pt idx="57171">
                  <c:v>5.44</c:v>
                </c:pt>
                <c:pt idx="57172">
                  <c:v>5.44</c:v>
                </c:pt>
                <c:pt idx="57173">
                  <c:v>5.43</c:v>
                </c:pt>
                <c:pt idx="57174">
                  <c:v>5.44</c:v>
                </c:pt>
                <c:pt idx="57175">
                  <c:v>5.44</c:v>
                </c:pt>
                <c:pt idx="57176">
                  <c:v>5.44</c:v>
                </c:pt>
                <c:pt idx="57177">
                  <c:v>5.44</c:v>
                </c:pt>
                <c:pt idx="57178">
                  <c:v>5.45</c:v>
                </c:pt>
                <c:pt idx="57179">
                  <c:v>5.48</c:v>
                </c:pt>
                <c:pt idx="57180">
                  <c:v>5.48</c:v>
                </c:pt>
                <c:pt idx="57181">
                  <c:v>5.48</c:v>
                </c:pt>
                <c:pt idx="57182">
                  <c:v>5.49</c:v>
                </c:pt>
                <c:pt idx="57183">
                  <c:v>5.49</c:v>
                </c:pt>
                <c:pt idx="57184">
                  <c:v>5.49</c:v>
                </c:pt>
                <c:pt idx="57185">
                  <c:v>5.49</c:v>
                </c:pt>
                <c:pt idx="57186">
                  <c:v>5.49</c:v>
                </c:pt>
                <c:pt idx="57187">
                  <c:v>5.49</c:v>
                </c:pt>
                <c:pt idx="57188">
                  <c:v>5.49</c:v>
                </c:pt>
                <c:pt idx="57189">
                  <c:v>5.49</c:v>
                </c:pt>
                <c:pt idx="57190">
                  <c:v>5.5</c:v>
                </c:pt>
                <c:pt idx="57191">
                  <c:v>5.49</c:v>
                </c:pt>
                <c:pt idx="57192">
                  <c:v>5.49</c:v>
                </c:pt>
                <c:pt idx="57193">
                  <c:v>5.5</c:v>
                </c:pt>
                <c:pt idx="57194">
                  <c:v>5.49</c:v>
                </c:pt>
                <c:pt idx="57195">
                  <c:v>5.5</c:v>
                </c:pt>
                <c:pt idx="57196">
                  <c:v>5.49</c:v>
                </c:pt>
                <c:pt idx="57197">
                  <c:v>5.49</c:v>
                </c:pt>
                <c:pt idx="57198">
                  <c:v>5.49</c:v>
                </c:pt>
                <c:pt idx="57199">
                  <c:v>5.49</c:v>
                </c:pt>
                <c:pt idx="57200">
                  <c:v>5.5</c:v>
                </c:pt>
                <c:pt idx="57201">
                  <c:v>5.5</c:v>
                </c:pt>
                <c:pt idx="57202">
                  <c:v>5.5</c:v>
                </c:pt>
                <c:pt idx="57203">
                  <c:v>5.5</c:v>
                </c:pt>
                <c:pt idx="57204">
                  <c:v>5.49</c:v>
                </c:pt>
                <c:pt idx="57205">
                  <c:v>5.5</c:v>
                </c:pt>
                <c:pt idx="57206">
                  <c:v>5.49</c:v>
                </c:pt>
                <c:pt idx="57207">
                  <c:v>5.49</c:v>
                </c:pt>
                <c:pt idx="57208">
                  <c:v>5.5</c:v>
                </c:pt>
                <c:pt idx="57209">
                  <c:v>5.49</c:v>
                </c:pt>
                <c:pt idx="57210">
                  <c:v>5.49</c:v>
                </c:pt>
                <c:pt idx="57211">
                  <c:v>5.49</c:v>
                </c:pt>
                <c:pt idx="57212">
                  <c:v>5.49</c:v>
                </c:pt>
                <c:pt idx="57213">
                  <c:v>5.48</c:v>
                </c:pt>
                <c:pt idx="57214">
                  <c:v>5.49</c:v>
                </c:pt>
                <c:pt idx="57215">
                  <c:v>5.48</c:v>
                </c:pt>
                <c:pt idx="57216">
                  <c:v>5.48</c:v>
                </c:pt>
                <c:pt idx="57217">
                  <c:v>5.48</c:v>
                </c:pt>
                <c:pt idx="57218">
                  <c:v>5.48</c:v>
                </c:pt>
                <c:pt idx="57219">
                  <c:v>5.48</c:v>
                </c:pt>
                <c:pt idx="57220">
                  <c:v>5.48</c:v>
                </c:pt>
                <c:pt idx="57221">
                  <c:v>5.48</c:v>
                </c:pt>
                <c:pt idx="57222">
                  <c:v>5.47</c:v>
                </c:pt>
                <c:pt idx="57223">
                  <c:v>5.47</c:v>
                </c:pt>
                <c:pt idx="57224">
                  <c:v>5.46</c:v>
                </c:pt>
                <c:pt idx="57225">
                  <c:v>5.46</c:v>
                </c:pt>
                <c:pt idx="57226">
                  <c:v>5.46</c:v>
                </c:pt>
                <c:pt idx="57227">
                  <c:v>5.45</c:v>
                </c:pt>
                <c:pt idx="57228">
                  <c:v>5.46</c:v>
                </c:pt>
                <c:pt idx="57229">
                  <c:v>5.49</c:v>
                </c:pt>
                <c:pt idx="57230">
                  <c:v>5.49</c:v>
                </c:pt>
                <c:pt idx="57231">
                  <c:v>5.49</c:v>
                </c:pt>
                <c:pt idx="57232">
                  <c:v>5.49</c:v>
                </c:pt>
                <c:pt idx="57233">
                  <c:v>5.48</c:v>
                </c:pt>
                <c:pt idx="57234">
                  <c:v>5.48</c:v>
                </c:pt>
                <c:pt idx="57235">
                  <c:v>5.49</c:v>
                </c:pt>
                <c:pt idx="57236">
                  <c:v>5.5</c:v>
                </c:pt>
                <c:pt idx="57237">
                  <c:v>5.48</c:v>
                </c:pt>
                <c:pt idx="57238">
                  <c:v>5.48</c:v>
                </c:pt>
                <c:pt idx="57239">
                  <c:v>5.48</c:v>
                </c:pt>
                <c:pt idx="57240">
                  <c:v>5.46</c:v>
                </c:pt>
                <c:pt idx="57241">
                  <c:v>5.46</c:v>
                </c:pt>
                <c:pt idx="57242">
                  <c:v>5.45</c:v>
                </c:pt>
                <c:pt idx="57243">
                  <c:v>5.44</c:v>
                </c:pt>
                <c:pt idx="57244">
                  <c:v>5.44</c:v>
                </c:pt>
                <c:pt idx="57245">
                  <c:v>5.44</c:v>
                </c:pt>
                <c:pt idx="57246">
                  <c:v>5.43</c:v>
                </c:pt>
                <c:pt idx="57247">
                  <c:v>5.43</c:v>
                </c:pt>
                <c:pt idx="57248">
                  <c:v>5.43</c:v>
                </c:pt>
                <c:pt idx="57249">
                  <c:v>5.42</c:v>
                </c:pt>
                <c:pt idx="57250">
                  <c:v>5.41</c:v>
                </c:pt>
                <c:pt idx="57251">
                  <c:v>5.41</c:v>
                </c:pt>
                <c:pt idx="57252">
                  <c:v>5.4</c:v>
                </c:pt>
                <c:pt idx="57253">
                  <c:v>5.4</c:v>
                </c:pt>
                <c:pt idx="57254">
                  <c:v>5.39</c:v>
                </c:pt>
                <c:pt idx="57255">
                  <c:v>5.39</c:v>
                </c:pt>
                <c:pt idx="57256">
                  <c:v>5.38</c:v>
                </c:pt>
                <c:pt idx="57257">
                  <c:v>5.37</c:v>
                </c:pt>
                <c:pt idx="57258">
                  <c:v>5.37</c:v>
                </c:pt>
                <c:pt idx="57259">
                  <c:v>5.36</c:v>
                </c:pt>
                <c:pt idx="57260">
                  <c:v>5.35</c:v>
                </c:pt>
                <c:pt idx="57261">
                  <c:v>5.35</c:v>
                </c:pt>
                <c:pt idx="57262">
                  <c:v>5.34</c:v>
                </c:pt>
                <c:pt idx="57263">
                  <c:v>5.33</c:v>
                </c:pt>
                <c:pt idx="57264">
                  <c:v>5.33</c:v>
                </c:pt>
                <c:pt idx="57265">
                  <c:v>5.32</c:v>
                </c:pt>
                <c:pt idx="57266">
                  <c:v>5.32</c:v>
                </c:pt>
                <c:pt idx="57267">
                  <c:v>5.31</c:v>
                </c:pt>
                <c:pt idx="57268">
                  <c:v>5.3</c:v>
                </c:pt>
                <c:pt idx="57269">
                  <c:v>5.3</c:v>
                </c:pt>
                <c:pt idx="57270">
                  <c:v>5.29</c:v>
                </c:pt>
                <c:pt idx="57271">
                  <c:v>5.29</c:v>
                </c:pt>
                <c:pt idx="57272">
                  <c:v>5.28</c:v>
                </c:pt>
                <c:pt idx="57273">
                  <c:v>5.28</c:v>
                </c:pt>
                <c:pt idx="57274">
                  <c:v>5.28</c:v>
                </c:pt>
                <c:pt idx="57275">
                  <c:v>5.27</c:v>
                </c:pt>
                <c:pt idx="57276">
                  <c:v>5.27</c:v>
                </c:pt>
                <c:pt idx="57277">
                  <c:v>5.26</c:v>
                </c:pt>
                <c:pt idx="57278">
                  <c:v>5.25</c:v>
                </c:pt>
                <c:pt idx="57279">
                  <c:v>5.25</c:v>
                </c:pt>
                <c:pt idx="57280">
                  <c:v>5.24</c:v>
                </c:pt>
                <c:pt idx="57281">
                  <c:v>5.24</c:v>
                </c:pt>
                <c:pt idx="57282">
                  <c:v>5.24</c:v>
                </c:pt>
                <c:pt idx="57283">
                  <c:v>5.23</c:v>
                </c:pt>
                <c:pt idx="57284">
                  <c:v>5.23</c:v>
                </c:pt>
                <c:pt idx="57285">
                  <c:v>5.22</c:v>
                </c:pt>
                <c:pt idx="57286">
                  <c:v>5.22</c:v>
                </c:pt>
                <c:pt idx="57287">
                  <c:v>5.22</c:v>
                </c:pt>
                <c:pt idx="57288">
                  <c:v>5.21</c:v>
                </c:pt>
                <c:pt idx="57289">
                  <c:v>5.21</c:v>
                </c:pt>
                <c:pt idx="57290">
                  <c:v>5.21</c:v>
                </c:pt>
                <c:pt idx="57291">
                  <c:v>5.2</c:v>
                </c:pt>
                <c:pt idx="57292">
                  <c:v>5.2</c:v>
                </c:pt>
                <c:pt idx="57293">
                  <c:v>5.19</c:v>
                </c:pt>
                <c:pt idx="57294">
                  <c:v>5.19</c:v>
                </c:pt>
                <c:pt idx="57295">
                  <c:v>5.19</c:v>
                </c:pt>
                <c:pt idx="57296">
                  <c:v>5.18</c:v>
                </c:pt>
                <c:pt idx="57297">
                  <c:v>5.18</c:v>
                </c:pt>
                <c:pt idx="57298">
                  <c:v>5.18</c:v>
                </c:pt>
                <c:pt idx="57299">
                  <c:v>5.18</c:v>
                </c:pt>
                <c:pt idx="57300">
                  <c:v>5.17</c:v>
                </c:pt>
                <c:pt idx="57301">
                  <c:v>5.17</c:v>
                </c:pt>
                <c:pt idx="57302">
                  <c:v>5.17</c:v>
                </c:pt>
                <c:pt idx="57303">
                  <c:v>5.17</c:v>
                </c:pt>
                <c:pt idx="57304">
                  <c:v>5.17</c:v>
                </c:pt>
                <c:pt idx="57305">
                  <c:v>5.17</c:v>
                </c:pt>
                <c:pt idx="57306">
                  <c:v>5.16</c:v>
                </c:pt>
                <c:pt idx="57307">
                  <c:v>5.16</c:v>
                </c:pt>
                <c:pt idx="57308">
                  <c:v>5.16</c:v>
                </c:pt>
                <c:pt idx="57309">
                  <c:v>5.17</c:v>
                </c:pt>
                <c:pt idx="57310">
                  <c:v>5.16</c:v>
                </c:pt>
                <c:pt idx="57311">
                  <c:v>5.16</c:v>
                </c:pt>
                <c:pt idx="57312">
                  <c:v>5.16</c:v>
                </c:pt>
                <c:pt idx="57313">
                  <c:v>5.16</c:v>
                </c:pt>
                <c:pt idx="57314">
                  <c:v>5.16</c:v>
                </c:pt>
                <c:pt idx="57315">
                  <c:v>5.16</c:v>
                </c:pt>
                <c:pt idx="57316">
                  <c:v>5.16</c:v>
                </c:pt>
                <c:pt idx="57317">
                  <c:v>5.15</c:v>
                </c:pt>
                <c:pt idx="57318">
                  <c:v>5.15</c:v>
                </c:pt>
                <c:pt idx="57319">
                  <c:v>5.15</c:v>
                </c:pt>
                <c:pt idx="57320">
                  <c:v>5.15</c:v>
                </c:pt>
                <c:pt idx="57321">
                  <c:v>5.15</c:v>
                </c:pt>
                <c:pt idx="57322">
                  <c:v>5.15</c:v>
                </c:pt>
                <c:pt idx="57323">
                  <c:v>5.15</c:v>
                </c:pt>
                <c:pt idx="57324">
                  <c:v>5.15</c:v>
                </c:pt>
                <c:pt idx="57325">
                  <c:v>5.16</c:v>
                </c:pt>
                <c:pt idx="57326">
                  <c:v>5.15</c:v>
                </c:pt>
                <c:pt idx="57327">
                  <c:v>5.15</c:v>
                </c:pt>
                <c:pt idx="57328">
                  <c:v>5.15</c:v>
                </c:pt>
                <c:pt idx="57329">
                  <c:v>5.16</c:v>
                </c:pt>
                <c:pt idx="57330">
                  <c:v>5.16</c:v>
                </c:pt>
                <c:pt idx="57331">
                  <c:v>5.15</c:v>
                </c:pt>
                <c:pt idx="57332">
                  <c:v>5.16</c:v>
                </c:pt>
                <c:pt idx="57333">
                  <c:v>5.15</c:v>
                </c:pt>
                <c:pt idx="57334">
                  <c:v>5.15</c:v>
                </c:pt>
                <c:pt idx="57335">
                  <c:v>5.16</c:v>
                </c:pt>
                <c:pt idx="57336">
                  <c:v>5.16</c:v>
                </c:pt>
                <c:pt idx="57337">
                  <c:v>5.16</c:v>
                </c:pt>
                <c:pt idx="57338">
                  <c:v>5.16</c:v>
                </c:pt>
                <c:pt idx="57339">
                  <c:v>5.16</c:v>
                </c:pt>
                <c:pt idx="57340">
                  <c:v>5.16</c:v>
                </c:pt>
                <c:pt idx="57341">
                  <c:v>5.16</c:v>
                </c:pt>
                <c:pt idx="57342">
                  <c:v>5.15</c:v>
                </c:pt>
                <c:pt idx="57343">
                  <c:v>5.16</c:v>
                </c:pt>
                <c:pt idx="57344">
                  <c:v>5.16</c:v>
                </c:pt>
                <c:pt idx="57345">
                  <c:v>5.15</c:v>
                </c:pt>
                <c:pt idx="57346">
                  <c:v>5.15</c:v>
                </c:pt>
                <c:pt idx="57347">
                  <c:v>5.15</c:v>
                </c:pt>
                <c:pt idx="57348">
                  <c:v>5.15</c:v>
                </c:pt>
                <c:pt idx="57349">
                  <c:v>5.15</c:v>
                </c:pt>
                <c:pt idx="57350">
                  <c:v>5.15</c:v>
                </c:pt>
                <c:pt idx="57351">
                  <c:v>5.15</c:v>
                </c:pt>
                <c:pt idx="57352">
                  <c:v>5.15</c:v>
                </c:pt>
                <c:pt idx="57353">
                  <c:v>5.15</c:v>
                </c:pt>
                <c:pt idx="57354">
                  <c:v>5.15</c:v>
                </c:pt>
                <c:pt idx="57355">
                  <c:v>5.15</c:v>
                </c:pt>
                <c:pt idx="57356">
                  <c:v>5.14</c:v>
                </c:pt>
                <c:pt idx="57357">
                  <c:v>5.15</c:v>
                </c:pt>
                <c:pt idx="57358">
                  <c:v>5.15</c:v>
                </c:pt>
                <c:pt idx="57359">
                  <c:v>5.15</c:v>
                </c:pt>
                <c:pt idx="57360">
                  <c:v>5.15</c:v>
                </c:pt>
                <c:pt idx="57361">
                  <c:v>5.15</c:v>
                </c:pt>
                <c:pt idx="57362">
                  <c:v>5.14</c:v>
                </c:pt>
                <c:pt idx="57363">
                  <c:v>5.15</c:v>
                </c:pt>
                <c:pt idx="57364">
                  <c:v>5.14</c:v>
                </c:pt>
                <c:pt idx="57365">
                  <c:v>5.15</c:v>
                </c:pt>
                <c:pt idx="57366">
                  <c:v>5.14</c:v>
                </c:pt>
                <c:pt idx="57367">
                  <c:v>5.14</c:v>
                </c:pt>
                <c:pt idx="57368">
                  <c:v>5.14</c:v>
                </c:pt>
                <c:pt idx="57369">
                  <c:v>5.14</c:v>
                </c:pt>
                <c:pt idx="57370">
                  <c:v>5.14</c:v>
                </c:pt>
                <c:pt idx="57371">
                  <c:v>5.14</c:v>
                </c:pt>
                <c:pt idx="57372">
                  <c:v>5.13</c:v>
                </c:pt>
                <c:pt idx="57373">
                  <c:v>5.13</c:v>
                </c:pt>
                <c:pt idx="57374">
                  <c:v>5.13</c:v>
                </c:pt>
                <c:pt idx="57375">
                  <c:v>5.13</c:v>
                </c:pt>
                <c:pt idx="57376">
                  <c:v>5.13</c:v>
                </c:pt>
                <c:pt idx="57377">
                  <c:v>5.13</c:v>
                </c:pt>
                <c:pt idx="57378">
                  <c:v>5.12</c:v>
                </c:pt>
                <c:pt idx="57379">
                  <c:v>5.12</c:v>
                </c:pt>
                <c:pt idx="57380">
                  <c:v>5.12</c:v>
                </c:pt>
                <c:pt idx="57381">
                  <c:v>5.12</c:v>
                </c:pt>
                <c:pt idx="57382">
                  <c:v>5.1100000000000003</c:v>
                </c:pt>
                <c:pt idx="57383">
                  <c:v>5.1100000000000003</c:v>
                </c:pt>
                <c:pt idx="57384">
                  <c:v>5.1100000000000003</c:v>
                </c:pt>
                <c:pt idx="57385">
                  <c:v>5.1100000000000003</c:v>
                </c:pt>
                <c:pt idx="57386">
                  <c:v>5.1100000000000003</c:v>
                </c:pt>
                <c:pt idx="57387">
                  <c:v>5.0999999999999996</c:v>
                </c:pt>
                <c:pt idx="57388">
                  <c:v>5.0999999999999996</c:v>
                </c:pt>
                <c:pt idx="57389">
                  <c:v>5.0999999999999996</c:v>
                </c:pt>
                <c:pt idx="57390">
                  <c:v>5.09</c:v>
                </c:pt>
                <c:pt idx="57391">
                  <c:v>5.0999999999999996</c:v>
                </c:pt>
                <c:pt idx="57392">
                  <c:v>5.09</c:v>
                </c:pt>
                <c:pt idx="57393">
                  <c:v>5.09</c:v>
                </c:pt>
                <c:pt idx="57394">
                  <c:v>5.09</c:v>
                </c:pt>
                <c:pt idx="57395">
                  <c:v>5.09</c:v>
                </c:pt>
                <c:pt idx="57396">
                  <c:v>5.09</c:v>
                </c:pt>
                <c:pt idx="57397">
                  <c:v>5.08</c:v>
                </c:pt>
                <c:pt idx="57398">
                  <c:v>5.08</c:v>
                </c:pt>
                <c:pt idx="57399">
                  <c:v>5.08</c:v>
                </c:pt>
                <c:pt idx="57400">
                  <c:v>5.08</c:v>
                </c:pt>
                <c:pt idx="57401">
                  <c:v>5.07</c:v>
                </c:pt>
                <c:pt idx="57402">
                  <c:v>5.07</c:v>
                </c:pt>
                <c:pt idx="57403">
                  <c:v>5.0599999999999996</c:v>
                </c:pt>
                <c:pt idx="57404">
                  <c:v>5.0599999999999996</c:v>
                </c:pt>
                <c:pt idx="57405">
                  <c:v>5.07</c:v>
                </c:pt>
                <c:pt idx="57406">
                  <c:v>5.05</c:v>
                </c:pt>
                <c:pt idx="57407">
                  <c:v>5.0599999999999996</c:v>
                </c:pt>
                <c:pt idx="57408">
                  <c:v>5.0599999999999996</c:v>
                </c:pt>
                <c:pt idx="57409">
                  <c:v>5.0599999999999996</c:v>
                </c:pt>
                <c:pt idx="57410">
                  <c:v>5.05</c:v>
                </c:pt>
                <c:pt idx="57411">
                  <c:v>5.05</c:v>
                </c:pt>
                <c:pt idx="57412">
                  <c:v>5.05</c:v>
                </c:pt>
                <c:pt idx="57413">
                  <c:v>5.05</c:v>
                </c:pt>
                <c:pt idx="57414">
                  <c:v>5.05</c:v>
                </c:pt>
                <c:pt idx="57415">
                  <c:v>5.04</c:v>
                </c:pt>
                <c:pt idx="57416">
                  <c:v>5.03</c:v>
                </c:pt>
                <c:pt idx="57417">
                  <c:v>5.04</c:v>
                </c:pt>
                <c:pt idx="57418">
                  <c:v>5.04</c:v>
                </c:pt>
                <c:pt idx="57419">
                  <c:v>5.03</c:v>
                </c:pt>
                <c:pt idx="57420">
                  <c:v>5.03</c:v>
                </c:pt>
                <c:pt idx="57421">
                  <c:v>5.03</c:v>
                </c:pt>
                <c:pt idx="57422">
                  <c:v>5.03</c:v>
                </c:pt>
                <c:pt idx="57423">
                  <c:v>5.0199999999999996</c:v>
                </c:pt>
                <c:pt idx="57424">
                  <c:v>5.0199999999999996</c:v>
                </c:pt>
                <c:pt idx="57425">
                  <c:v>5.0199999999999996</c:v>
                </c:pt>
                <c:pt idx="57426">
                  <c:v>5.0199999999999996</c:v>
                </c:pt>
                <c:pt idx="57427">
                  <c:v>5.01</c:v>
                </c:pt>
                <c:pt idx="57428">
                  <c:v>5.01</c:v>
                </c:pt>
                <c:pt idx="57429">
                  <c:v>5</c:v>
                </c:pt>
                <c:pt idx="57430">
                  <c:v>5.01</c:v>
                </c:pt>
                <c:pt idx="57431">
                  <c:v>5</c:v>
                </c:pt>
                <c:pt idx="57432">
                  <c:v>5</c:v>
                </c:pt>
                <c:pt idx="57433">
                  <c:v>4.99</c:v>
                </c:pt>
                <c:pt idx="57434">
                  <c:v>5</c:v>
                </c:pt>
                <c:pt idx="57435">
                  <c:v>4.99</c:v>
                </c:pt>
                <c:pt idx="57436">
                  <c:v>4.99</c:v>
                </c:pt>
                <c:pt idx="57437">
                  <c:v>4.9800000000000004</c:v>
                </c:pt>
                <c:pt idx="57438">
                  <c:v>4.99</c:v>
                </c:pt>
                <c:pt idx="57439">
                  <c:v>4.9800000000000004</c:v>
                </c:pt>
                <c:pt idx="57440">
                  <c:v>4.9800000000000004</c:v>
                </c:pt>
                <c:pt idx="57441">
                  <c:v>4.9800000000000004</c:v>
                </c:pt>
                <c:pt idx="57442">
                  <c:v>4.9800000000000004</c:v>
                </c:pt>
                <c:pt idx="57443">
                  <c:v>4.9800000000000004</c:v>
                </c:pt>
                <c:pt idx="57444">
                  <c:v>4.97</c:v>
                </c:pt>
                <c:pt idx="57445">
                  <c:v>4.97</c:v>
                </c:pt>
                <c:pt idx="57446">
                  <c:v>4.97</c:v>
                </c:pt>
                <c:pt idx="57447">
                  <c:v>4.97</c:v>
                </c:pt>
                <c:pt idx="57448">
                  <c:v>4.97</c:v>
                </c:pt>
                <c:pt idx="57449">
                  <c:v>4.97</c:v>
                </c:pt>
                <c:pt idx="57450">
                  <c:v>4.96</c:v>
                </c:pt>
                <c:pt idx="57451">
                  <c:v>4.96</c:v>
                </c:pt>
                <c:pt idx="57452">
                  <c:v>4.96</c:v>
                </c:pt>
                <c:pt idx="57453">
                  <c:v>4.96</c:v>
                </c:pt>
                <c:pt idx="57454">
                  <c:v>4.95</c:v>
                </c:pt>
                <c:pt idx="57455">
                  <c:v>4.95</c:v>
                </c:pt>
                <c:pt idx="57456">
                  <c:v>4.95</c:v>
                </c:pt>
                <c:pt idx="57457">
                  <c:v>4.95</c:v>
                </c:pt>
                <c:pt idx="57458">
                  <c:v>4.95</c:v>
                </c:pt>
                <c:pt idx="57459">
                  <c:v>4.9400000000000004</c:v>
                </c:pt>
                <c:pt idx="57460">
                  <c:v>4.9400000000000004</c:v>
                </c:pt>
                <c:pt idx="57461">
                  <c:v>4.9400000000000004</c:v>
                </c:pt>
                <c:pt idx="57462">
                  <c:v>4.9400000000000004</c:v>
                </c:pt>
                <c:pt idx="57463">
                  <c:v>4.93</c:v>
                </c:pt>
                <c:pt idx="57464">
                  <c:v>4.93</c:v>
                </c:pt>
                <c:pt idx="57465">
                  <c:v>4.93</c:v>
                </c:pt>
                <c:pt idx="57466">
                  <c:v>4.93</c:v>
                </c:pt>
                <c:pt idx="57467">
                  <c:v>4.92</c:v>
                </c:pt>
                <c:pt idx="57468">
                  <c:v>4.92</c:v>
                </c:pt>
                <c:pt idx="57469">
                  <c:v>4.91</c:v>
                </c:pt>
                <c:pt idx="57470">
                  <c:v>4.91</c:v>
                </c:pt>
                <c:pt idx="57471">
                  <c:v>4.91</c:v>
                </c:pt>
                <c:pt idx="57472">
                  <c:v>4.91</c:v>
                </c:pt>
                <c:pt idx="57473">
                  <c:v>4.91</c:v>
                </c:pt>
                <c:pt idx="57474">
                  <c:v>4.9000000000000004</c:v>
                </c:pt>
                <c:pt idx="57475">
                  <c:v>4.9000000000000004</c:v>
                </c:pt>
                <c:pt idx="57476">
                  <c:v>4.9000000000000004</c:v>
                </c:pt>
                <c:pt idx="57477">
                  <c:v>4.9000000000000004</c:v>
                </c:pt>
                <c:pt idx="57478">
                  <c:v>4.8899999999999997</c:v>
                </c:pt>
                <c:pt idx="57479">
                  <c:v>4.8899999999999997</c:v>
                </c:pt>
                <c:pt idx="57480">
                  <c:v>4.8899999999999997</c:v>
                </c:pt>
                <c:pt idx="57481">
                  <c:v>4.8899999999999997</c:v>
                </c:pt>
                <c:pt idx="57482">
                  <c:v>4.8899999999999997</c:v>
                </c:pt>
                <c:pt idx="57483">
                  <c:v>4.8899999999999997</c:v>
                </c:pt>
                <c:pt idx="57484">
                  <c:v>4.88</c:v>
                </c:pt>
                <c:pt idx="57485">
                  <c:v>4.88</c:v>
                </c:pt>
                <c:pt idx="57486">
                  <c:v>4.87</c:v>
                </c:pt>
                <c:pt idx="57487">
                  <c:v>4.87</c:v>
                </c:pt>
                <c:pt idx="57488">
                  <c:v>4.88</c:v>
                </c:pt>
                <c:pt idx="57489">
                  <c:v>4.87</c:v>
                </c:pt>
                <c:pt idx="57490">
                  <c:v>4.87</c:v>
                </c:pt>
                <c:pt idx="57491">
                  <c:v>4.87</c:v>
                </c:pt>
                <c:pt idx="57492">
                  <c:v>4.87</c:v>
                </c:pt>
                <c:pt idx="57493">
                  <c:v>4.87</c:v>
                </c:pt>
                <c:pt idx="57494">
                  <c:v>4.87</c:v>
                </c:pt>
                <c:pt idx="57495">
                  <c:v>4.87</c:v>
                </c:pt>
                <c:pt idx="57496">
                  <c:v>4.8600000000000003</c:v>
                </c:pt>
                <c:pt idx="57497">
                  <c:v>4.87</c:v>
                </c:pt>
                <c:pt idx="57498">
                  <c:v>4.8600000000000003</c:v>
                </c:pt>
                <c:pt idx="57499">
                  <c:v>4.87</c:v>
                </c:pt>
                <c:pt idx="57500">
                  <c:v>4.88</c:v>
                </c:pt>
                <c:pt idx="57501">
                  <c:v>4.88</c:v>
                </c:pt>
                <c:pt idx="57502">
                  <c:v>4.88</c:v>
                </c:pt>
                <c:pt idx="57503">
                  <c:v>4.88</c:v>
                </c:pt>
                <c:pt idx="57504">
                  <c:v>4.88</c:v>
                </c:pt>
                <c:pt idx="57505">
                  <c:v>4.88</c:v>
                </c:pt>
                <c:pt idx="57506">
                  <c:v>4.88</c:v>
                </c:pt>
                <c:pt idx="57507">
                  <c:v>4.8899999999999997</c:v>
                </c:pt>
                <c:pt idx="57508">
                  <c:v>4.8899999999999997</c:v>
                </c:pt>
                <c:pt idx="57509">
                  <c:v>4.8899999999999997</c:v>
                </c:pt>
                <c:pt idx="57510">
                  <c:v>4.8899999999999997</c:v>
                </c:pt>
                <c:pt idx="57511">
                  <c:v>4.8899999999999997</c:v>
                </c:pt>
                <c:pt idx="57512">
                  <c:v>4.8899999999999997</c:v>
                </c:pt>
                <c:pt idx="57513">
                  <c:v>4.9000000000000004</c:v>
                </c:pt>
                <c:pt idx="57514">
                  <c:v>4.8899999999999997</c:v>
                </c:pt>
                <c:pt idx="57515">
                  <c:v>4.9000000000000004</c:v>
                </c:pt>
                <c:pt idx="57516">
                  <c:v>4.9000000000000004</c:v>
                </c:pt>
                <c:pt idx="57517">
                  <c:v>4.9000000000000004</c:v>
                </c:pt>
                <c:pt idx="57518">
                  <c:v>4.9000000000000004</c:v>
                </c:pt>
                <c:pt idx="57519">
                  <c:v>4.9000000000000004</c:v>
                </c:pt>
                <c:pt idx="57520">
                  <c:v>4.9000000000000004</c:v>
                </c:pt>
                <c:pt idx="57521">
                  <c:v>4.9000000000000004</c:v>
                </c:pt>
                <c:pt idx="57522">
                  <c:v>4.9000000000000004</c:v>
                </c:pt>
                <c:pt idx="57523">
                  <c:v>4.91</c:v>
                </c:pt>
                <c:pt idx="57524">
                  <c:v>4.91</c:v>
                </c:pt>
                <c:pt idx="57525">
                  <c:v>4.92</c:v>
                </c:pt>
                <c:pt idx="57526">
                  <c:v>4.92</c:v>
                </c:pt>
                <c:pt idx="57527">
                  <c:v>4.91</c:v>
                </c:pt>
                <c:pt idx="57528">
                  <c:v>4.92</c:v>
                </c:pt>
                <c:pt idx="57529">
                  <c:v>4.91</c:v>
                </c:pt>
                <c:pt idx="57530">
                  <c:v>4.91</c:v>
                </c:pt>
                <c:pt idx="57531">
                  <c:v>4.91</c:v>
                </c:pt>
                <c:pt idx="57532">
                  <c:v>4.92</c:v>
                </c:pt>
                <c:pt idx="57533">
                  <c:v>4.92</c:v>
                </c:pt>
                <c:pt idx="57534">
                  <c:v>4.92</c:v>
                </c:pt>
                <c:pt idx="57535">
                  <c:v>4.91</c:v>
                </c:pt>
                <c:pt idx="57536">
                  <c:v>4.92</c:v>
                </c:pt>
                <c:pt idx="57537">
                  <c:v>4.93</c:v>
                </c:pt>
                <c:pt idx="57538">
                  <c:v>4.93</c:v>
                </c:pt>
                <c:pt idx="57539">
                  <c:v>4.93</c:v>
                </c:pt>
                <c:pt idx="57540">
                  <c:v>4.92</c:v>
                </c:pt>
                <c:pt idx="57541">
                  <c:v>4.93</c:v>
                </c:pt>
                <c:pt idx="57542">
                  <c:v>4.93</c:v>
                </c:pt>
                <c:pt idx="57543">
                  <c:v>4.93</c:v>
                </c:pt>
                <c:pt idx="57544">
                  <c:v>4.93</c:v>
                </c:pt>
                <c:pt idx="57545">
                  <c:v>4.9400000000000004</c:v>
                </c:pt>
                <c:pt idx="57546">
                  <c:v>4.9400000000000004</c:v>
                </c:pt>
                <c:pt idx="57547">
                  <c:v>4.9400000000000004</c:v>
                </c:pt>
                <c:pt idx="57548">
                  <c:v>4.95</c:v>
                </c:pt>
                <c:pt idx="57549">
                  <c:v>4.95</c:v>
                </c:pt>
                <c:pt idx="57550">
                  <c:v>4.95</c:v>
                </c:pt>
                <c:pt idx="57551">
                  <c:v>4.95</c:v>
                </c:pt>
                <c:pt idx="57552">
                  <c:v>4.95</c:v>
                </c:pt>
                <c:pt idx="57553">
                  <c:v>4.96</c:v>
                </c:pt>
                <c:pt idx="57554">
                  <c:v>4.96</c:v>
                </c:pt>
                <c:pt idx="57555">
                  <c:v>4.96</c:v>
                </c:pt>
                <c:pt idx="57556">
                  <c:v>4.97</c:v>
                </c:pt>
                <c:pt idx="57557">
                  <c:v>4.97</c:v>
                </c:pt>
                <c:pt idx="57558">
                  <c:v>4.9800000000000004</c:v>
                </c:pt>
                <c:pt idx="57559">
                  <c:v>4.9800000000000004</c:v>
                </c:pt>
                <c:pt idx="57560">
                  <c:v>4.9800000000000004</c:v>
                </c:pt>
                <c:pt idx="57561">
                  <c:v>4.99</c:v>
                </c:pt>
                <c:pt idx="57562">
                  <c:v>4.99</c:v>
                </c:pt>
                <c:pt idx="57563">
                  <c:v>4.99</c:v>
                </c:pt>
                <c:pt idx="57564">
                  <c:v>4.99</c:v>
                </c:pt>
                <c:pt idx="57565">
                  <c:v>5</c:v>
                </c:pt>
                <c:pt idx="57566">
                  <c:v>5</c:v>
                </c:pt>
                <c:pt idx="57567">
                  <c:v>5</c:v>
                </c:pt>
                <c:pt idx="57568">
                  <c:v>5.01</c:v>
                </c:pt>
                <c:pt idx="57569">
                  <c:v>5.0199999999999996</c:v>
                </c:pt>
                <c:pt idx="57570">
                  <c:v>5.0199999999999996</c:v>
                </c:pt>
                <c:pt idx="57571">
                  <c:v>5.0199999999999996</c:v>
                </c:pt>
                <c:pt idx="57572">
                  <c:v>5.03</c:v>
                </c:pt>
                <c:pt idx="57573">
                  <c:v>5.03</c:v>
                </c:pt>
                <c:pt idx="57574">
                  <c:v>5.03</c:v>
                </c:pt>
                <c:pt idx="57575">
                  <c:v>5.04</c:v>
                </c:pt>
                <c:pt idx="57576">
                  <c:v>5.04</c:v>
                </c:pt>
                <c:pt idx="57577">
                  <c:v>5.05</c:v>
                </c:pt>
                <c:pt idx="57578">
                  <c:v>5.0599999999999996</c:v>
                </c:pt>
                <c:pt idx="57579">
                  <c:v>5.0599999999999996</c:v>
                </c:pt>
                <c:pt idx="57580">
                  <c:v>5.0599999999999996</c:v>
                </c:pt>
                <c:pt idx="57581">
                  <c:v>5.0599999999999996</c:v>
                </c:pt>
                <c:pt idx="57582">
                  <c:v>5.07</c:v>
                </c:pt>
                <c:pt idx="57583">
                  <c:v>5.08</c:v>
                </c:pt>
                <c:pt idx="57584">
                  <c:v>5.08</c:v>
                </c:pt>
                <c:pt idx="57585">
                  <c:v>5.08</c:v>
                </c:pt>
                <c:pt idx="57586">
                  <c:v>5.09</c:v>
                </c:pt>
                <c:pt idx="57587">
                  <c:v>5.0999999999999996</c:v>
                </c:pt>
                <c:pt idx="57588">
                  <c:v>5.0999999999999996</c:v>
                </c:pt>
                <c:pt idx="57589">
                  <c:v>5.0999999999999996</c:v>
                </c:pt>
                <c:pt idx="57590">
                  <c:v>5.1100000000000003</c:v>
                </c:pt>
                <c:pt idx="57591">
                  <c:v>5.12</c:v>
                </c:pt>
                <c:pt idx="57592">
                  <c:v>5.12</c:v>
                </c:pt>
                <c:pt idx="57593">
                  <c:v>5.14</c:v>
                </c:pt>
                <c:pt idx="57594">
                  <c:v>5.13</c:v>
                </c:pt>
                <c:pt idx="57595">
                  <c:v>5.14</c:v>
                </c:pt>
                <c:pt idx="57596">
                  <c:v>5.15</c:v>
                </c:pt>
                <c:pt idx="57597">
                  <c:v>5.15</c:v>
                </c:pt>
                <c:pt idx="57598">
                  <c:v>5.16</c:v>
                </c:pt>
                <c:pt idx="57599">
                  <c:v>5.16</c:v>
                </c:pt>
                <c:pt idx="57600">
                  <c:v>5.17</c:v>
                </c:pt>
                <c:pt idx="57601">
                  <c:v>5.17</c:v>
                </c:pt>
                <c:pt idx="57602">
                  <c:v>5.18</c:v>
                </c:pt>
                <c:pt idx="57603">
                  <c:v>5.19</c:v>
                </c:pt>
                <c:pt idx="57604">
                  <c:v>5.19</c:v>
                </c:pt>
                <c:pt idx="57605">
                  <c:v>5.19</c:v>
                </c:pt>
                <c:pt idx="57606">
                  <c:v>5.2</c:v>
                </c:pt>
                <c:pt idx="57607">
                  <c:v>5.21</c:v>
                </c:pt>
                <c:pt idx="57608">
                  <c:v>5.2</c:v>
                </c:pt>
                <c:pt idx="57609">
                  <c:v>5.21</c:v>
                </c:pt>
                <c:pt idx="57610">
                  <c:v>5.22</c:v>
                </c:pt>
                <c:pt idx="57611">
                  <c:v>5.23</c:v>
                </c:pt>
                <c:pt idx="57612">
                  <c:v>5.23</c:v>
                </c:pt>
                <c:pt idx="57613">
                  <c:v>5.24</c:v>
                </c:pt>
                <c:pt idx="57614">
                  <c:v>5.24</c:v>
                </c:pt>
                <c:pt idx="57615">
                  <c:v>5.25</c:v>
                </c:pt>
                <c:pt idx="57616">
                  <c:v>5.25</c:v>
                </c:pt>
                <c:pt idx="57617">
                  <c:v>5.26</c:v>
                </c:pt>
                <c:pt idx="57618">
                  <c:v>5.26</c:v>
                </c:pt>
                <c:pt idx="57619">
                  <c:v>5.27</c:v>
                </c:pt>
                <c:pt idx="57620">
                  <c:v>5.27</c:v>
                </c:pt>
                <c:pt idx="57621">
                  <c:v>5.28</c:v>
                </c:pt>
                <c:pt idx="57622">
                  <c:v>5.29</c:v>
                </c:pt>
                <c:pt idx="57623">
                  <c:v>5.3</c:v>
                </c:pt>
                <c:pt idx="57624">
                  <c:v>5.3</c:v>
                </c:pt>
                <c:pt idx="57625">
                  <c:v>5.3</c:v>
                </c:pt>
                <c:pt idx="57626">
                  <c:v>5.31</c:v>
                </c:pt>
                <c:pt idx="57627">
                  <c:v>5.31</c:v>
                </c:pt>
                <c:pt idx="57628">
                  <c:v>5.32</c:v>
                </c:pt>
                <c:pt idx="57629">
                  <c:v>5.33</c:v>
                </c:pt>
                <c:pt idx="57630">
                  <c:v>5.33</c:v>
                </c:pt>
                <c:pt idx="57631">
                  <c:v>5.34</c:v>
                </c:pt>
                <c:pt idx="57632">
                  <c:v>5.34</c:v>
                </c:pt>
                <c:pt idx="57633">
                  <c:v>5.35</c:v>
                </c:pt>
                <c:pt idx="57634">
                  <c:v>5.36</c:v>
                </c:pt>
                <c:pt idx="57635">
                  <c:v>5.36</c:v>
                </c:pt>
                <c:pt idx="57636">
                  <c:v>5.37</c:v>
                </c:pt>
                <c:pt idx="57637">
                  <c:v>5.38</c:v>
                </c:pt>
                <c:pt idx="57638">
                  <c:v>5.38</c:v>
                </c:pt>
                <c:pt idx="57639">
                  <c:v>5.39</c:v>
                </c:pt>
                <c:pt idx="57640">
                  <c:v>5.4</c:v>
                </c:pt>
                <c:pt idx="57641">
                  <c:v>5.4</c:v>
                </c:pt>
                <c:pt idx="57642">
                  <c:v>5.41</c:v>
                </c:pt>
                <c:pt idx="57643">
                  <c:v>5.42</c:v>
                </c:pt>
                <c:pt idx="57644">
                  <c:v>5.43</c:v>
                </c:pt>
                <c:pt idx="57645">
                  <c:v>5.44</c:v>
                </c:pt>
                <c:pt idx="57646">
                  <c:v>5.46</c:v>
                </c:pt>
                <c:pt idx="57647">
                  <c:v>5.45</c:v>
                </c:pt>
                <c:pt idx="57648">
                  <c:v>5.45</c:v>
                </c:pt>
                <c:pt idx="57649">
                  <c:v>5.45</c:v>
                </c:pt>
                <c:pt idx="57650">
                  <c:v>5.46</c:v>
                </c:pt>
                <c:pt idx="57651">
                  <c:v>5.47</c:v>
                </c:pt>
                <c:pt idx="57652">
                  <c:v>5.48</c:v>
                </c:pt>
                <c:pt idx="57653">
                  <c:v>5.5</c:v>
                </c:pt>
                <c:pt idx="57654">
                  <c:v>5.51</c:v>
                </c:pt>
                <c:pt idx="57655">
                  <c:v>5.53</c:v>
                </c:pt>
                <c:pt idx="57656">
                  <c:v>5.54</c:v>
                </c:pt>
                <c:pt idx="57657">
                  <c:v>5.55</c:v>
                </c:pt>
                <c:pt idx="57658">
                  <c:v>5.55</c:v>
                </c:pt>
                <c:pt idx="57659">
                  <c:v>5.56</c:v>
                </c:pt>
                <c:pt idx="57660">
                  <c:v>5.54</c:v>
                </c:pt>
                <c:pt idx="57661">
                  <c:v>5.54</c:v>
                </c:pt>
                <c:pt idx="57662">
                  <c:v>5.55</c:v>
                </c:pt>
                <c:pt idx="57663">
                  <c:v>5.56</c:v>
                </c:pt>
                <c:pt idx="57664">
                  <c:v>5.57</c:v>
                </c:pt>
                <c:pt idx="57665">
                  <c:v>5.58</c:v>
                </c:pt>
                <c:pt idx="57666">
                  <c:v>5.59</c:v>
                </c:pt>
                <c:pt idx="57667">
                  <c:v>5.61</c:v>
                </c:pt>
                <c:pt idx="57668">
                  <c:v>5.61</c:v>
                </c:pt>
                <c:pt idx="57669">
                  <c:v>5.62</c:v>
                </c:pt>
                <c:pt idx="57670">
                  <c:v>5.64</c:v>
                </c:pt>
                <c:pt idx="57671">
                  <c:v>5.64</c:v>
                </c:pt>
                <c:pt idx="57672">
                  <c:v>5.66</c:v>
                </c:pt>
                <c:pt idx="57673">
                  <c:v>5.66</c:v>
                </c:pt>
                <c:pt idx="57674">
                  <c:v>5.67</c:v>
                </c:pt>
                <c:pt idx="57675">
                  <c:v>5.67</c:v>
                </c:pt>
                <c:pt idx="57676">
                  <c:v>5.68</c:v>
                </c:pt>
                <c:pt idx="57677">
                  <c:v>5.69</c:v>
                </c:pt>
                <c:pt idx="57678">
                  <c:v>5.7</c:v>
                </c:pt>
                <c:pt idx="57679">
                  <c:v>5.71</c:v>
                </c:pt>
                <c:pt idx="57680">
                  <c:v>5.71</c:v>
                </c:pt>
                <c:pt idx="57681">
                  <c:v>5.72</c:v>
                </c:pt>
                <c:pt idx="57682">
                  <c:v>5.72</c:v>
                </c:pt>
                <c:pt idx="57683">
                  <c:v>5.73</c:v>
                </c:pt>
                <c:pt idx="57684">
                  <c:v>5.74</c:v>
                </c:pt>
                <c:pt idx="57685">
                  <c:v>5.74</c:v>
                </c:pt>
                <c:pt idx="57686">
                  <c:v>5.75</c:v>
                </c:pt>
                <c:pt idx="57687">
                  <c:v>5.75</c:v>
                </c:pt>
                <c:pt idx="57688">
                  <c:v>5.76</c:v>
                </c:pt>
                <c:pt idx="57689">
                  <c:v>5.76</c:v>
                </c:pt>
                <c:pt idx="57690">
                  <c:v>5.77</c:v>
                </c:pt>
                <c:pt idx="57691">
                  <c:v>5.78</c:v>
                </c:pt>
                <c:pt idx="57692">
                  <c:v>5.78</c:v>
                </c:pt>
                <c:pt idx="57693">
                  <c:v>5.79</c:v>
                </c:pt>
                <c:pt idx="57694">
                  <c:v>5.81</c:v>
                </c:pt>
                <c:pt idx="57695">
                  <c:v>5.8</c:v>
                </c:pt>
                <c:pt idx="57696">
                  <c:v>5.81</c:v>
                </c:pt>
                <c:pt idx="57697">
                  <c:v>5.82</c:v>
                </c:pt>
                <c:pt idx="57698">
                  <c:v>5.82</c:v>
                </c:pt>
                <c:pt idx="57699">
                  <c:v>5.82</c:v>
                </c:pt>
                <c:pt idx="57700">
                  <c:v>5.83</c:v>
                </c:pt>
                <c:pt idx="57701">
                  <c:v>5.83</c:v>
                </c:pt>
                <c:pt idx="57702">
                  <c:v>5.83</c:v>
                </c:pt>
                <c:pt idx="57703">
                  <c:v>5.84</c:v>
                </c:pt>
                <c:pt idx="57704">
                  <c:v>5.85</c:v>
                </c:pt>
                <c:pt idx="57705">
                  <c:v>5.85</c:v>
                </c:pt>
                <c:pt idx="57706">
                  <c:v>5.85</c:v>
                </c:pt>
                <c:pt idx="57707">
                  <c:v>5.86</c:v>
                </c:pt>
                <c:pt idx="57708">
                  <c:v>5.86</c:v>
                </c:pt>
                <c:pt idx="57709">
                  <c:v>5.87</c:v>
                </c:pt>
                <c:pt idx="57710">
                  <c:v>5.87</c:v>
                </c:pt>
                <c:pt idx="57711">
                  <c:v>5.87</c:v>
                </c:pt>
                <c:pt idx="57712">
                  <c:v>5.88</c:v>
                </c:pt>
                <c:pt idx="57713">
                  <c:v>5.88</c:v>
                </c:pt>
                <c:pt idx="57714">
                  <c:v>5.88</c:v>
                </c:pt>
                <c:pt idx="57715">
                  <c:v>5.89</c:v>
                </c:pt>
                <c:pt idx="57716">
                  <c:v>5.89</c:v>
                </c:pt>
                <c:pt idx="57717">
                  <c:v>5.89</c:v>
                </c:pt>
                <c:pt idx="57718">
                  <c:v>5.91</c:v>
                </c:pt>
                <c:pt idx="57719">
                  <c:v>5.9</c:v>
                </c:pt>
                <c:pt idx="57720">
                  <c:v>5.9</c:v>
                </c:pt>
                <c:pt idx="57721">
                  <c:v>5.92</c:v>
                </c:pt>
                <c:pt idx="57722">
                  <c:v>5.91</c:v>
                </c:pt>
                <c:pt idx="57723">
                  <c:v>5.92</c:v>
                </c:pt>
                <c:pt idx="57724">
                  <c:v>5.92</c:v>
                </c:pt>
                <c:pt idx="57725">
                  <c:v>5.93</c:v>
                </c:pt>
                <c:pt idx="57726">
                  <c:v>5.93</c:v>
                </c:pt>
                <c:pt idx="57727">
                  <c:v>5.93</c:v>
                </c:pt>
                <c:pt idx="57728">
                  <c:v>5.94</c:v>
                </c:pt>
                <c:pt idx="57729">
                  <c:v>5.94</c:v>
                </c:pt>
                <c:pt idx="57730">
                  <c:v>5.94</c:v>
                </c:pt>
                <c:pt idx="57731">
                  <c:v>5.95</c:v>
                </c:pt>
                <c:pt idx="57732">
                  <c:v>5.95</c:v>
                </c:pt>
                <c:pt idx="57733">
                  <c:v>5.96</c:v>
                </c:pt>
                <c:pt idx="57734">
                  <c:v>5.96</c:v>
                </c:pt>
                <c:pt idx="57735">
                  <c:v>5.96</c:v>
                </c:pt>
                <c:pt idx="57736">
                  <c:v>5.96</c:v>
                </c:pt>
                <c:pt idx="57737">
                  <c:v>5.97</c:v>
                </c:pt>
                <c:pt idx="57738">
                  <c:v>5.97</c:v>
                </c:pt>
                <c:pt idx="57739">
                  <c:v>5.98</c:v>
                </c:pt>
                <c:pt idx="57740">
                  <c:v>5.98</c:v>
                </c:pt>
                <c:pt idx="57741">
                  <c:v>5.98</c:v>
                </c:pt>
                <c:pt idx="57742">
                  <c:v>5.99</c:v>
                </c:pt>
                <c:pt idx="57743">
                  <c:v>5.99</c:v>
                </c:pt>
                <c:pt idx="57744">
                  <c:v>5.98</c:v>
                </c:pt>
                <c:pt idx="57745">
                  <c:v>5.99</c:v>
                </c:pt>
                <c:pt idx="57746">
                  <c:v>5.99</c:v>
                </c:pt>
                <c:pt idx="57747">
                  <c:v>5.99</c:v>
                </c:pt>
                <c:pt idx="57748">
                  <c:v>6</c:v>
                </c:pt>
                <c:pt idx="57749">
                  <c:v>6</c:v>
                </c:pt>
                <c:pt idx="57750">
                  <c:v>6.01</c:v>
                </c:pt>
                <c:pt idx="57751">
                  <c:v>6.01</c:v>
                </c:pt>
                <c:pt idx="57752">
                  <c:v>6.02</c:v>
                </c:pt>
                <c:pt idx="57753">
                  <c:v>6.02</c:v>
                </c:pt>
                <c:pt idx="57754">
                  <c:v>6.03</c:v>
                </c:pt>
                <c:pt idx="57755">
                  <c:v>6.03</c:v>
                </c:pt>
                <c:pt idx="57756">
                  <c:v>6.03</c:v>
                </c:pt>
                <c:pt idx="57757">
                  <c:v>6.03</c:v>
                </c:pt>
                <c:pt idx="57758">
                  <c:v>6.03</c:v>
                </c:pt>
                <c:pt idx="57759">
                  <c:v>6.04</c:v>
                </c:pt>
                <c:pt idx="57760">
                  <c:v>6.04</c:v>
                </c:pt>
                <c:pt idx="57761">
                  <c:v>6.04</c:v>
                </c:pt>
                <c:pt idx="57762">
                  <c:v>6.04</c:v>
                </c:pt>
                <c:pt idx="57763">
                  <c:v>6.05</c:v>
                </c:pt>
                <c:pt idx="57764">
                  <c:v>6.05</c:v>
                </c:pt>
                <c:pt idx="57765">
                  <c:v>6.05</c:v>
                </c:pt>
                <c:pt idx="57766">
                  <c:v>6.06</c:v>
                </c:pt>
                <c:pt idx="57767">
                  <c:v>6.06</c:v>
                </c:pt>
                <c:pt idx="57768">
                  <c:v>6.06</c:v>
                </c:pt>
                <c:pt idx="57769">
                  <c:v>6.07</c:v>
                </c:pt>
                <c:pt idx="57770">
                  <c:v>6.07</c:v>
                </c:pt>
                <c:pt idx="57771">
                  <c:v>6.07</c:v>
                </c:pt>
                <c:pt idx="57772">
                  <c:v>6.08</c:v>
                </c:pt>
                <c:pt idx="57773">
                  <c:v>6.08</c:v>
                </c:pt>
                <c:pt idx="57774">
                  <c:v>6.08</c:v>
                </c:pt>
                <c:pt idx="57775">
                  <c:v>6.08</c:v>
                </c:pt>
                <c:pt idx="57776">
                  <c:v>6.1</c:v>
                </c:pt>
                <c:pt idx="57777">
                  <c:v>6.1</c:v>
                </c:pt>
                <c:pt idx="57778">
                  <c:v>6.1</c:v>
                </c:pt>
                <c:pt idx="57779">
                  <c:v>6.1</c:v>
                </c:pt>
                <c:pt idx="57780">
                  <c:v>6.1</c:v>
                </c:pt>
                <c:pt idx="57781">
                  <c:v>6.1</c:v>
                </c:pt>
                <c:pt idx="57782">
                  <c:v>6.11</c:v>
                </c:pt>
                <c:pt idx="57783">
                  <c:v>6.11</c:v>
                </c:pt>
                <c:pt idx="57784">
                  <c:v>6.11</c:v>
                </c:pt>
                <c:pt idx="57785">
                  <c:v>6.11</c:v>
                </c:pt>
                <c:pt idx="57786">
                  <c:v>6.13</c:v>
                </c:pt>
                <c:pt idx="57787">
                  <c:v>6.13</c:v>
                </c:pt>
                <c:pt idx="57788">
                  <c:v>6.13</c:v>
                </c:pt>
                <c:pt idx="57789">
                  <c:v>6.13</c:v>
                </c:pt>
                <c:pt idx="57790">
                  <c:v>6.14</c:v>
                </c:pt>
                <c:pt idx="57791">
                  <c:v>6.13</c:v>
                </c:pt>
                <c:pt idx="57792">
                  <c:v>6.13</c:v>
                </c:pt>
                <c:pt idx="57793">
                  <c:v>6.13</c:v>
                </c:pt>
                <c:pt idx="57794">
                  <c:v>6.14</c:v>
                </c:pt>
                <c:pt idx="57795">
                  <c:v>6.15</c:v>
                </c:pt>
                <c:pt idx="57796">
                  <c:v>6.16</c:v>
                </c:pt>
                <c:pt idx="57797">
                  <c:v>6.16</c:v>
                </c:pt>
                <c:pt idx="57798">
                  <c:v>6.16</c:v>
                </c:pt>
                <c:pt idx="57799">
                  <c:v>6.16</c:v>
                </c:pt>
                <c:pt idx="57800">
                  <c:v>6.17</c:v>
                </c:pt>
                <c:pt idx="57801">
                  <c:v>6.12</c:v>
                </c:pt>
                <c:pt idx="57802">
                  <c:v>6.12</c:v>
                </c:pt>
                <c:pt idx="57803">
                  <c:v>6.12</c:v>
                </c:pt>
                <c:pt idx="57804">
                  <c:v>6.13</c:v>
                </c:pt>
                <c:pt idx="57805">
                  <c:v>6.13</c:v>
                </c:pt>
                <c:pt idx="57806">
                  <c:v>6.13</c:v>
                </c:pt>
                <c:pt idx="57807">
                  <c:v>6.13</c:v>
                </c:pt>
                <c:pt idx="57808">
                  <c:v>6.13</c:v>
                </c:pt>
                <c:pt idx="57809">
                  <c:v>6.14</c:v>
                </c:pt>
                <c:pt idx="57810">
                  <c:v>6.13</c:v>
                </c:pt>
                <c:pt idx="57811">
                  <c:v>6.14</c:v>
                </c:pt>
                <c:pt idx="57812">
                  <c:v>6.14</c:v>
                </c:pt>
                <c:pt idx="57813">
                  <c:v>6.15</c:v>
                </c:pt>
                <c:pt idx="57814">
                  <c:v>6.15</c:v>
                </c:pt>
                <c:pt idx="57815">
                  <c:v>6.15</c:v>
                </c:pt>
                <c:pt idx="57816">
                  <c:v>6.16</c:v>
                </c:pt>
                <c:pt idx="57817">
                  <c:v>6.16</c:v>
                </c:pt>
                <c:pt idx="57818">
                  <c:v>6.17</c:v>
                </c:pt>
                <c:pt idx="57819">
                  <c:v>6.15</c:v>
                </c:pt>
                <c:pt idx="57820">
                  <c:v>6.16</c:v>
                </c:pt>
                <c:pt idx="57821">
                  <c:v>6.16</c:v>
                </c:pt>
                <c:pt idx="57822">
                  <c:v>6.16</c:v>
                </c:pt>
                <c:pt idx="57823">
                  <c:v>6.17</c:v>
                </c:pt>
                <c:pt idx="57824">
                  <c:v>6.17</c:v>
                </c:pt>
                <c:pt idx="57825">
                  <c:v>6.17</c:v>
                </c:pt>
                <c:pt idx="57826">
                  <c:v>6.17</c:v>
                </c:pt>
                <c:pt idx="57827">
                  <c:v>6.18</c:v>
                </c:pt>
                <c:pt idx="57828">
                  <c:v>6.18</c:v>
                </c:pt>
                <c:pt idx="57829">
                  <c:v>6.18</c:v>
                </c:pt>
                <c:pt idx="57830">
                  <c:v>6.18</c:v>
                </c:pt>
                <c:pt idx="57831">
                  <c:v>6.18</c:v>
                </c:pt>
                <c:pt idx="57832">
                  <c:v>6.19</c:v>
                </c:pt>
                <c:pt idx="57833">
                  <c:v>6.19</c:v>
                </c:pt>
                <c:pt idx="57834">
                  <c:v>6.19</c:v>
                </c:pt>
                <c:pt idx="57835">
                  <c:v>6.2</c:v>
                </c:pt>
                <c:pt idx="57836">
                  <c:v>6.19</c:v>
                </c:pt>
                <c:pt idx="57837">
                  <c:v>6.2</c:v>
                </c:pt>
                <c:pt idx="57838">
                  <c:v>6.2</c:v>
                </c:pt>
                <c:pt idx="57839">
                  <c:v>6.21</c:v>
                </c:pt>
                <c:pt idx="57840">
                  <c:v>6.21</c:v>
                </c:pt>
                <c:pt idx="57841">
                  <c:v>6.21</c:v>
                </c:pt>
                <c:pt idx="57842">
                  <c:v>6.21</c:v>
                </c:pt>
                <c:pt idx="57843">
                  <c:v>6.21</c:v>
                </c:pt>
                <c:pt idx="57844">
                  <c:v>6.22</c:v>
                </c:pt>
                <c:pt idx="57845">
                  <c:v>6.22</c:v>
                </c:pt>
                <c:pt idx="57846">
                  <c:v>6.23</c:v>
                </c:pt>
                <c:pt idx="57847">
                  <c:v>6.22</c:v>
                </c:pt>
                <c:pt idx="57848">
                  <c:v>6.23</c:v>
                </c:pt>
                <c:pt idx="57849">
                  <c:v>6.23</c:v>
                </c:pt>
                <c:pt idx="57850">
                  <c:v>6.24</c:v>
                </c:pt>
                <c:pt idx="57851">
                  <c:v>6.23</c:v>
                </c:pt>
                <c:pt idx="57852">
                  <c:v>6.24</c:v>
                </c:pt>
                <c:pt idx="57853">
                  <c:v>6.25</c:v>
                </c:pt>
                <c:pt idx="57854">
                  <c:v>6.25</c:v>
                </c:pt>
                <c:pt idx="57855">
                  <c:v>6.26</c:v>
                </c:pt>
                <c:pt idx="57856">
                  <c:v>6.26</c:v>
                </c:pt>
                <c:pt idx="57857">
                  <c:v>6.27</c:v>
                </c:pt>
                <c:pt idx="57858">
                  <c:v>6.27</c:v>
                </c:pt>
                <c:pt idx="57859">
                  <c:v>6.28</c:v>
                </c:pt>
                <c:pt idx="57860">
                  <c:v>6.29</c:v>
                </c:pt>
                <c:pt idx="57861">
                  <c:v>6.29</c:v>
                </c:pt>
                <c:pt idx="57862">
                  <c:v>6.3</c:v>
                </c:pt>
                <c:pt idx="57863">
                  <c:v>6.3</c:v>
                </c:pt>
                <c:pt idx="57864">
                  <c:v>6.3</c:v>
                </c:pt>
                <c:pt idx="57865">
                  <c:v>6.31</c:v>
                </c:pt>
                <c:pt idx="57866">
                  <c:v>6.31</c:v>
                </c:pt>
                <c:pt idx="57867">
                  <c:v>6.31</c:v>
                </c:pt>
                <c:pt idx="57868">
                  <c:v>6.31</c:v>
                </c:pt>
                <c:pt idx="57869">
                  <c:v>6.31</c:v>
                </c:pt>
                <c:pt idx="57870">
                  <c:v>6.32</c:v>
                </c:pt>
                <c:pt idx="57871">
                  <c:v>6.32</c:v>
                </c:pt>
                <c:pt idx="57872">
                  <c:v>6.33</c:v>
                </c:pt>
                <c:pt idx="57873">
                  <c:v>6.33</c:v>
                </c:pt>
                <c:pt idx="57874">
                  <c:v>6.34</c:v>
                </c:pt>
                <c:pt idx="57875">
                  <c:v>6.34</c:v>
                </c:pt>
                <c:pt idx="57876">
                  <c:v>6.35</c:v>
                </c:pt>
                <c:pt idx="57877">
                  <c:v>6.35</c:v>
                </c:pt>
                <c:pt idx="57878">
                  <c:v>6.35</c:v>
                </c:pt>
                <c:pt idx="57879">
                  <c:v>6.36</c:v>
                </c:pt>
                <c:pt idx="57880">
                  <c:v>6.36</c:v>
                </c:pt>
                <c:pt idx="57881">
                  <c:v>6.37</c:v>
                </c:pt>
                <c:pt idx="57882">
                  <c:v>6.37</c:v>
                </c:pt>
                <c:pt idx="57883">
                  <c:v>6.37</c:v>
                </c:pt>
                <c:pt idx="57884">
                  <c:v>6.37</c:v>
                </c:pt>
                <c:pt idx="57885">
                  <c:v>6.37</c:v>
                </c:pt>
                <c:pt idx="57886">
                  <c:v>6.39</c:v>
                </c:pt>
                <c:pt idx="57887">
                  <c:v>6.39</c:v>
                </c:pt>
                <c:pt idx="57888">
                  <c:v>6.39</c:v>
                </c:pt>
                <c:pt idx="57889">
                  <c:v>6.4</c:v>
                </c:pt>
                <c:pt idx="57890">
                  <c:v>6.4</c:v>
                </c:pt>
                <c:pt idx="57891">
                  <c:v>6.41</c:v>
                </c:pt>
                <c:pt idx="57892">
                  <c:v>6.42</c:v>
                </c:pt>
                <c:pt idx="57893">
                  <c:v>6.42</c:v>
                </c:pt>
                <c:pt idx="57894">
                  <c:v>6.42</c:v>
                </c:pt>
                <c:pt idx="57895">
                  <c:v>6.42</c:v>
                </c:pt>
                <c:pt idx="57896">
                  <c:v>6.42</c:v>
                </c:pt>
                <c:pt idx="57897">
                  <c:v>6.43</c:v>
                </c:pt>
                <c:pt idx="57898">
                  <c:v>6.44</c:v>
                </c:pt>
                <c:pt idx="57899">
                  <c:v>6.44</c:v>
                </c:pt>
                <c:pt idx="57900">
                  <c:v>6.44</c:v>
                </c:pt>
                <c:pt idx="57901">
                  <c:v>6.45</c:v>
                </c:pt>
                <c:pt idx="57902">
                  <c:v>6.46</c:v>
                </c:pt>
                <c:pt idx="57903">
                  <c:v>6.46</c:v>
                </c:pt>
                <c:pt idx="57904">
                  <c:v>6.47</c:v>
                </c:pt>
                <c:pt idx="57905">
                  <c:v>6.47</c:v>
                </c:pt>
                <c:pt idx="57906">
                  <c:v>6.47</c:v>
                </c:pt>
                <c:pt idx="57907">
                  <c:v>6.48</c:v>
                </c:pt>
                <c:pt idx="57908">
                  <c:v>6.48</c:v>
                </c:pt>
                <c:pt idx="57909">
                  <c:v>6.49</c:v>
                </c:pt>
                <c:pt idx="57910">
                  <c:v>6.5</c:v>
                </c:pt>
                <c:pt idx="57911">
                  <c:v>6.5</c:v>
                </c:pt>
                <c:pt idx="57912">
                  <c:v>6.5</c:v>
                </c:pt>
                <c:pt idx="57913">
                  <c:v>6.51</c:v>
                </c:pt>
                <c:pt idx="57914">
                  <c:v>6.51</c:v>
                </c:pt>
                <c:pt idx="57915">
                  <c:v>6.52</c:v>
                </c:pt>
                <c:pt idx="57916">
                  <c:v>6.52</c:v>
                </c:pt>
                <c:pt idx="57917">
                  <c:v>6.53</c:v>
                </c:pt>
                <c:pt idx="57918">
                  <c:v>6.54</c:v>
                </c:pt>
                <c:pt idx="57919">
                  <c:v>6.54</c:v>
                </c:pt>
                <c:pt idx="57920">
                  <c:v>6.55</c:v>
                </c:pt>
                <c:pt idx="57921">
                  <c:v>6.55</c:v>
                </c:pt>
                <c:pt idx="57922">
                  <c:v>6.55</c:v>
                </c:pt>
                <c:pt idx="57923">
                  <c:v>6.56</c:v>
                </c:pt>
                <c:pt idx="57924">
                  <c:v>6.57</c:v>
                </c:pt>
                <c:pt idx="57925">
                  <c:v>6.57</c:v>
                </c:pt>
                <c:pt idx="57926">
                  <c:v>6.58</c:v>
                </c:pt>
                <c:pt idx="57927">
                  <c:v>6.58</c:v>
                </c:pt>
                <c:pt idx="57928">
                  <c:v>6.59</c:v>
                </c:pt>
                <c:pt idx="57929">
                  <c:v>6.6</c:v>
                </c:pt>
                <c:pt idx="57930">
                  <c:v>6.6</c:v>
                </c:pt>
                <c:pt idx="57931">
                  <c:v>6.61</c:v>
                </c:pt>
                <c:pt idx="57932">
                  <c:v>6.62</c:v>
                </c:pt>
                <c:pt idx="57933">
                  <c:v>6.63</c:v>
                </c:pt>
                <c:pt idx="57934">
                  <c:v>6.62</c:v>
                </c:pt>
                <c:pt idx="57935">
                  <c:v>6.62</c:v>
                </c:pt>
                <c:pt idx="57936">
                  <c:v>6.64</c:v>
                </c:pt>
                <c:pt idx="57937">
                  <c:v>6.64</c:v>
                </c:pt>
                <c:pt idx="57938">
                  <c:v>6.65</c:v>
                </c:pt>
                <c:pt idx="57939">
                  <c:v>6.66</c:v>
                </c:pt>
                <c:pt idx="57940">
                  <c:v>6.66</c:v>
                </c:pt>
                <c:pt idx="57941">
                  <c:v>6.67</c:v>
                </c:pt>
                <c:pt idx="57942">
                  <c:v>6.67</c:v>
                </c:pt>
                <c:pt idx="57943">
                  <c:v>6.68</c:v>
                </c:pt>
                <c:pt idx="57944">
                  <c:v>6.69</c:v>
                </c:pt>
                <c:pt idx="57945">
                  <c:v>6.68</c:v>
                </c:pt>
                <c:pt idx="57946">
                  <c:v>6.69</c:v>
                </c:pt>
                <c:pt idx="57947">
                  <c:v>6.69</c:v>
                </c:pt>
                <c:pt idx="57948">
                  <c:v>6.71</c:v>
                </c:pt>
                <c:pt idx="57949">
                  <c:v>6.71</c:v>
                </c:pt>
                <c:pt idx="57950">
                  <c:v>6.71</c:v>
                </c:pt>
                <c:pt idx="57951">
                  <c:v>6.72</c:v>
                </c:pt>
                <c:pt idx="57952">
                  <c:v>6.71</c:v>
                </c:pt>
                <c:pt idx="57953">
                  <c:v>6.73</c:v>
                </c:pt>
                <c:pt idx="57954">
                  <c:v>6.73</c:v>
                </c:pt>
                <c:pt idx="57955">
                  <c:v>6.74</c:v>
                </c:pt>
                <c:pt idx="57956">
                  <c:v>6.74</c:v>
                </c:pt>
                <c:pt idx="57957">
                  <c:v>6.74</c:v>
                </c:pt>
                <c:pt idx="57958">
                  <c:v>6.75</c:v>
                </c:pt>
                <c:pt idx="57959">
                  <c:v>6.76</c:v>
                </c:pt>
                <c:pt idx="57960">
                  <c:v>6.77</c:v>
                </c:pt>
                <c:pt idx="57961">
                  <c:v>6.77</c:v>
                </c:pt>
                <c:pt idx="57962">
                  <c:v>6.78</c:v>
                </c:pt>
                <c:pt idx="57963">
                  <c:v>6.78</c:v>
                </c:pt>
                <c:pt idx="57964">
                  <c:v>6.79</c:v>
                </c:pt>
                <c:pt idx="57965">
                  <c:v>6.8</c:v>
                </c:pt>
                <c:pt idx="57966">
                  <c:v>6.81</c:v>
                </c:pt>
                <c:pt idx="57967">
                  <c:v>6.81</c:v>
                </c:pt>
                <c:pt idx="57968">
                  <c:v>6.82</c:v>
                </c:pt>
                <c:pt idx="57969">
                  <c:v>6.82</c:v>
                </c:pt>
                <c:pt idx="57970">
                  <c:v>6.83</c:v>
                </c:pt>
                <c:pt idx="57971">
                  <c:v>6.82</c:v>
                </c:pt>
                <c:pt idx="57972">
                  <c:v>6.83</c:v>
                </c:pt>
                <c:pt idx="57973">
                  <c:v>6.84</c:v>
                </c:pt>
                <c:pt idx="57974">
                  <c:v>6.84</c:v>
                </c:pt>
                <c:pt idx="57975">
                  <c:v>6.84</c:v>
                </c:pt>
                <c:pt idx="57976">
                  <c:v>6.84</c:v>
                </c:pt>
                <c:pt idx="57977">
                  <c:v>6.86</c:v>
                </c:pt>
                <c:pt idx="57978">
                  <c:v>6.86</c:v>
                </c:pt>
                <c:pt idx="57979">
                  <c:v>6.86</c:v>
                </c:pt>
                <c:pt idx="57980">
                  <c:v>6.87</c:v>
                </c:pt>
                <c:pt idx="57981">
                  <c:v>6.87</c:v>
                </c:pt>
                <c:pt idx="57982">
                  <c:v>6.88</c:v>
                </c:pt>
                <c:pt idx="57983">
                  <c:v>6.89</c:v>
                </c:pt>
                <c:pt idx="57984">
                  <c:v>6.88</c:v>
                </c:pt>
                <c:pt idx="57985">
                  <c:v>6.89</c:v>
                </c:pt>
                <c:pt idx="57986">
                  <c:v>6.89</c:v>
                </c:pt>
                <c:pt idx="57987">
                  <c:v>6.9</c:v>
                </c:pt>
                <c:pt idx="57988">
                  <c:v>6.9</c:v>
                </c:pt>
                <c:pt idx="57989">
                  <c:v>6.91</c:v>
                </c:pt>
                <c:pt idx="57990">
                  <c:v>6.92</c:v>
                </c:pt>
                <c:pt idx="57991">
                  <c:v>6.91</c:v>
                </c:pt>
                <c:pt idx="57992">
                  <c:v>6.92</c:v>
                </c:pt>
                <c:pt idx="57993">
                  <c:v>6.93</c:v>
                </c:pt>
                <c:pt idx="57994">
                  <c:v>6.94</c:v>
                </c:pt>
                <c:pt idx="57995">
                  <c:v>6.94</c:v>
                </c:pt>
                <c:pt idx="57996">
                  <c:v>6.94</c:v>
                </c:pt>
                <c:pt idx="57997">
                  <c:v>6.94</c:v>
                </c:pt>
                <c:pt idx="57998">
                  <c:v>6.95</c:v>
                </c:pt>
                <c:pt idx="57999">
                  <c:v>6.95</c:v>
                </c:pt>
                <c:pt idx="58000">
                  <c:v>6.96</c:v>
                </c:pt>
                <c:pt idx="58001">
                  <c:v>6.96</c:v>
                </c:pt>
                <c:pt idx="58002">
                  <c:v>6.97</c:v>
                </c:pt>
                <c:pt idx="58003">
                  <c:v>6.97</c:v>
                </c:pt>
                <c:pt idx="58004">
                  <c:v>6.97</c:v>
                </c:pt>
                <c:pt idx="58005">
                  <c:v>6.98</c:v>
                </c:pt>
                <c:pt idx="58006">
                  <c:v>6.99</c:v>
                </c:pt>
                <c:pt idx="58007">
                  <c:v>6.99</c:v>
                </c:pt>
                <c:pt idx="58008">
                  <c:v>7</c:v>
                </c:pt>
                <c:pt idx="58009">
                  <c:v>6.99</c:v>
                </c:pt>
                <c:pt idx="58010">
                  <c:v>7</c:v>
                </c:pt>
                <c:pt idx="58011">
                  <c:v>6.99</c:v>
                </c:pt>
                <c:pt idx="58012">
                  <c:v>7</c:v>
                </c:pt>
                <c:pt idx="58013">
                  <c:v>7.01</c:v>
                </c:pt>
                <c:pt idx="58014">
                  <c:v>7.01</c:v>
                </c:pt>
                <c:pt idx="58015">
                  <c:v>7.03</c:v>
                </c:pt>
                <c:pt idx="58016">
                  <c:v>7.03</c:v>
                </c:pt>
                <c:pt idx="58017">
                  <c:v>7.04</c:v>
                </c:pt>
                <c:pt idx="58018">
                  <c:v>7.04</c:v>
                </c:pt>
                <c:pt idx="58019">
                  <c:v>7.05</c:v>
                </c:pt>
                <c:pt idx="58020">
                  <c:v>7.05</c:v>
                </c:pt>
                <c:pt idx="58021">
                  <c:v>7.05</c:v>
                </c:pt>
                <c:pt idx="58022">
                  <c:v>7.05</c:v>
                </c:pt>
                <c:pt idx="58023">
                  <c:v>7.07</c:v>
                </c:pt>
                <c:pt idx="58024">
                  <c:v>7.07</c:v>
                </c:pt>
                <c:pt idx="58025">
                  <c:v>7.08</c:v>
                </c:pt>
                <c:pt idx="58026">
                  <c:v>7.08</c:v>
                </c:pt>
                <c:pt idx="58027">
                  <c:v>7.09</c:v>
                </c:pt>
                <c:pt idx="58028">
                  <c:v>7.09</c:v>
                </c:pt>
                <c:pt idx="58029">
                  <c:v>7.09</c:v>
                </c:pt>
                <c:pt idx="58030">
                  <c:v>7.09</c:v>
                </c:pt>
                <c:pt idx="58031">
                  <c:v>7.1</c:v>
                </c:pt>
                <c:pt idx="58032">
                  <c:v>7.1</c:v>
                </c:pt>
                <c:pt idx="58033">
                  <c:v>7.1</c:v>
                </c:pt>
                <c:pt idx="58034">
                  <c:v>7.11</c:v>
                </c:pt>
                <c:pt idx="58035">
                  <c:v>7.11</c:v>
                </c:pt>
                <c:pt idx="58036">
                  <c:v>7.11</c:v>
                </c:pt>
                <c:pt idx="58037">
                  <c:v>7.12</c:v>
                </c:pt>
                <c:pt idx="58038">
                  <c:v>7.13</c:v>
                </c:pt>
                <c:pt idx="58039">
                  <c:v>7.13</c:v>
                </c:pt>
                <c:pt idx="58040">
                  <c:v>7.12</c:v>
                </c:pt>
                <c:pt idx="58041">
                  <c:v>7.13</c:v>
                </c:pt>
                <c:pt idx="58042">
                  <c:v>7.13</c:v>
                </c:pt>
                <c:pt idx="58043">
                  <c:v>7.14</c:v>
                </c:pt>
                <c:pt idx="58044">
                  <c:v>7.13</c:v>
                </c:pt>
                <c:pt idx="58045">
                  <c:v>7.14</c:v>
                </c:pt>
                <c:pt idx="58046">
                  <c:v>7.14</c:v>
                </c:pt>
                <c:pt idx="58047">
                  <c:v>7.14</c:v>
                </c:pt>
                <c:pt idx="58048">
                  <c:v>7.15</c:v>
                </c:pt>
                <c:pt idx="58049">
                  <c:v>7.14</c:v>
                </c:pt>
                <c:pt idx="58050">
                  <c:v>7.15</c:v>
                </c:pt>
                <c:pt idx="58051">
                  <c:v>7.15</c:v>
                </c:pt>
                <c:pt idx="58052">
                  <c:v>7.16</c:v>
                </c:pt>
                <c:pt idx="58053">
                  <c:v>7.16</c:v>
                </c:pt>
                <c:pt idx="58054">
                  <c:v>7.16</c:v>
                </c:pt>
                <c:pt idx="58055">
                  <c:v>7.16</c:v>
                </c:pt>
                <c:pt idx="58056">
                  <c:v>7.16</c:v>
                </c:pt>
                <c:pt idx="58057">
                  <c:v>7.17</c:v>
                </c:pt>
                <c:pt idx="58058">
                  <c:v>7.16</c:v>
                </c:pt>
                <c:pt idx="58059">
                  <c:v>7.16</c:v>
                </c:pt>
                <c:pt idx="58060">
                  <c:v>7.17</c:v>
                </c:pt>
                <c:pt idx="58061">
                  <c:v>7.17</c:v>
                </c:pt>
                <c:pt idx="58062">
                  <c:v>7.18</c:v>
                </c:pt>
                <c:pt idx="58063">
                  <c:v>7.16</c:v>
                </c:pt>
                <c:pt idx="58064">
                  <c:v>7.18</c:v>
                </c:pt>
                <c:pt idx="58065">
                  <c:v>7.17</c:v>
                </c:pt>
                <c:pt idx="58066">
                  <c:v>7.18</c:v>
                </c:pt>
                <c:pt idx="58067">
                  <c:v>7.18</c:v>
                </c:pt>
                <c:pt idx="58068">
                  <c:v>7.18</c:v>
                </c:pt>
                <c:pt idx="58069">
                  <c:v>7.18</c:v>
                </c:pt>
                <c:pt idx="58070">
                  <c:v>7.19</c:v>
                </c:pt>
                <c:pt idx="58071">
                  <c:v>7.19</c:v>
                </c:pt>
                <c:pt idx="58072">
                  <c:v>7.19</c:v>
                </c:pt>
                <c:pt idx="58073">
                  <c:v>7.19</c:v>
                </c:pt>
                <c:pt idx="58074">
                  <c:v>7.19</c:v>
                </c:pt>
                <c:pt idx="58075">
                  <c:v>7.19</c:v>
                </c:pt>
                <c:pt idx="58076">
                  <c:v>7.19</c:v>
                </c:pt>
                <c:pt idx="58077">
                  <c:v>7.19</c:v>
                </c:pt>
                <c:pt idx="58078">
                  <c:v>7.19</c:v>
                </c:pt>
                <c:pt idx="58079">
                  <c:v>7.2</c:v>
                </c:pt>
                <c:pt idx="58080">
                  <c:v>7.19</c:v>
                </c:pt>
                <c:pt idx="58081">
                  <c:v>7.2</c:v>
                </c:pt>
                <c:pt idx="58082">
                  <c:v>7.19</c:v>
                </c:pt>
                <c:pt idx="58083">
                  <c:v>7.2</c:v>
                </c:pt>
                <c:pt idx="58084">
                  <c:v>7.21</c:v>
                </c:pt>
                <c:pt idx="58085">
                  <c:v>7.2</c:v>
                </c:pt>
                <c:pt idx="58086">
                  <c:v>7.21</c:v>
                </c:pt>
                <c:pt idx="58087">
                  <c:v>7.21</c:v>
                </c:pt>
                <c:pt idx="58088">
                  <c:v>7.19</c:v>
                </c:pt>
                <c:pt idx="58089">
                  <c:v>7.21</c:v>
                </c:pt>
                <c:pt idx="58090">
                  <c:v>7.21</c:v>
                </c:pt>
                <c:pt idx="58091">
                  <c:v>7.21</c:v>
                </c:pt>
                <c:pt idx="58092">
                  <c:v>7.21</c:v>
                </c:pt>
                <c:pt idx="58093">
                  <c:v>7.2</c:v>
                </c:pt>
                <c:pt idx="58094">
                  <c:v>7.21</c:v>
                </c:pt>
                <c:pt idx="58095">
                  <c:v>7.21</c:v>
                </c:pt>
                <c:pt idx="58096">
                  <c:v>7.21</c:v>
                </c:pt>
                <c:pt idx="58097">
                  <c:v>7.21</c:v>
                </c:pt>
                <c:pt idx="58098">
                  <c:v>7.21</c:v>
                </c:pt>
                <c:pt idx="58099">
                  <c:v>7.2</c:v>
                </c:pt>
                <c:pt idx="58100">
                  <c:v>7.2</c:v>
                </c:pt>
                <c:pt idx="58101">
                  <c:v>7.21</c:v>
                </c:pt>
                <c:pt idx="58102">
                  <c:v>7.21</c:v>
                </c:pt>
                <c:pt idx="58103">
                  <c:v>7.21</c:v>
                </c:pt>
                <c:pt idx="58104">
                  <c:v>7.21</c:v>
                </c:pt>
                <c:pt idx="58105">
                  <c:v>7.21</c:v>
                </c:pt>
                <c:pt idx="58106">
                  <c:v>7.21</c:v>
                </c:pt>
                <c:pt idx="58107">
                  <c:v>7.21</c:v>
                </c:pt>
                <c:pt idx="58108">
                  <c:v>7.2</c:v>
                </c:pt>
                <c:pt idx="58109">
                  <c:v>7.21</c:v>
                </c:pt>
                <c:pt idx="58110">
                  <c:v>7.21</c:v>
                </c:pt>
                <c:pt idx="58111">
                  <c:v>7.21</c:v>
                </c:pt>
                <c:pt idx="58112">
                  <c:v>7.21</c:v>
                </c:pt>
                <c:pt idx="58113">
                  <c:v>7.21</c:v>
                </c:pt>
                <c:pt idx="58114">
                  <c:v>7.21</c:v>
                </c:pt>
                <c:pt idx="58115">
                  <c:v>7.21</c:v>
                </c:pt>
                <c:pt idx="58116">
                  <c:v>7.21</c:v>
                </c:pt>
                <c:pt idx="58117">
                  <c:v>7.21</c:v>
                </c:pt>
                <c:pt idx="58118">
                  <c:v>7.21</c:v>
                </c:pt>
                <c:pt idx="58119">
                  <c:v>7.21</c:v>
                </c:pt>
                <c:pt idx="58120">
                  <c:v>7.21</c:v>
                </c:pt>
                <c:pt idx="58121">
                  <c:v>7.2</c:v>
                </c:pt>
                <c:pt idx="58122">
                  <c:v>7.21</c:v>
                </c:pt>
                <c:pt idx="58123">
                  <c:v>7.2</c:v>
                </c:pt>
                <c:pt idx="58124">
                  <c:v>7.2</c:v>
                </c:pt>
                <c:pt idx="58125">
                  <c:v>7.21</c:v>
                </c:pt>
                <c:pt idx="58126">
                  <c:v>7.21</c:v>
                </c:pt>
                <c:pt idx="58127">
                  <c:v>7.2</c:v>
                </c:pt>
                <c:pt idx="58128">
                  <c:v>7.2</c:v>
                </c:pt>
                <c:pt idx="58129">
                  <c:v>7.21</c:v>
                </c:pt>
                <c:pt idx="58130">
                  <c:v>7.2</c:v>
                </c:pt>
                <c:pt idx="58131">
                  <c:v>7.21</c:v>
                </c:pt>
                <c:pt idx="58132">
                  <c:v>7.2</c:v>
                </c:pt>
                <c:pt idx="58133">
                  <c:v>7.2</c:v>
                </c:pt>
                <c:pt idx="58134">
                  <c:v>7.2</c:v>
                </c:pt>
                <c:pt idx="58135">
                  <c:v>7.19</c:v>
                </c:pt>
                <c:pt idx="58136">
                  <c:v>7.2</c:v>
                </c:pt>
                <c:pt idx="58137">
                  <c:v>7.2</c:v>
                </c:pt>
                <c:pt idx="58138">
                  <c:v>7.2</c:v>
                </c:pt>
                <c:pt idx="58139">
                  <c:v>7.2</c:v>
                </c:pt>
                <c:pt idx="58140">
                  <c:v>7.2</c:v>
                </c:pt>
                <c:pt idx="58141">
                  <c:v>7.2</c:v>
                </c:pt>
                <c:pt idx="58142">
                  <c:v>7.2</c:v>
                </c:pt>
                <c:pt idx="58143">
                  <c:v>7.19</c:v>
                </c:pt>
                <c:pt idx="58144">
                  <c:v>7.19</c:v>
                </c:pt>
                <c:pt idx="58145">
                  <c:v>7.19</c:v>
                </c:pt>
                <c:pt idx="58146">
                  <c:v>7.19</c:v>
                </c:pt>
                <c:pt idx="58147">
                  <c:v>7.19</c:v>
                </c:pt>
                <c:pt idx="58148">
                  <c:v>7.19</c:v>
                </c:pt>
                <c:pt idx="58149">
                  <c:v>7.19</c:v>
                </c:pt>
                <c:pt idx="58150">
                  <c:v>7.19</c:v>
                </c:pt>
                <c:pt idx="58151">
                  <c:v>7.19</c:v>
                </c:pt>
                <c:pt idx="58152">
                  <c:v>7.17</c:v>
                </c:pt>
                <c:pt idx="58153">
                  <c:v>7.18</c:v>
                </c:pt>
                <c:pt idx="58154">
                  <c:v>7.18</c:v>
                </c:pt>
                <c:pt idx="58155">
                  <c:v>7.17</c:v>
                </c:pt>
                <c:pt idx="58156">
                  <c:v>7.17</c:v>
                </c:pt>
                <c:pt idx="58157">
                  <c:v>7.17</c:v>
                </c:pt>
                <c:pt idx="58158">
                  <c:v>7.18</c:v>
                </c:pt>
                <c:pt idx="58159">
                  <c:v>7.17</c:v>
                </c:pt>
                <c:pt idx="58160">
                  <c:v>7.18</c:v>
                </c:pt>
                <c:pt idx="58161">
                  <c:v>7.17</c:v>
                </c:pt>
                <c:pt idx="58162">
                  <c:v>7.17</c:v>
                </c:pt>
                <c:pt idx="58163">
                  <c:v>7.17</c:v>
                </c:pt>
                <c:pt idx="58164">
                  <c:v>7.17</c:v>
                </c:pt>
                <c:pt idx="58165">
                  <c:v>7.18</c:v>
                </c:pt>
                <c:pt idx="58166">
                  <c:v>7.18</c:v>
                </c:pt>
                <c:pt idx="58167">
                  <c:v>7.18</c:v>
                </c:pt>
                <c:pt idx="58168">
                  <c:v>7.18</c:v>
                </c:pt>
                <c:pt idx="58169">
                  <c:v>7.18</c:v>
                </c:pt>
                <c:pt idx="58170">
                  <c:v>7.17</c:v>
                </c:pt>
                <c:pt idx="58171">
                  <c:v>7.17</c:v>
                </c:pt>
                <c:pt idx="58172">
                  <c:v>7.17</c:v>
                </c:pt>
                <c:pt idx="58173">
                  <c:v>7.17</c:v>
                </c:pt>
                <c:pt idx="58174">
                  <c:v>7.17</c:v>
                </c:pt>
                <c:pt idx="58175">
                  <c:v>7.17</c:v>
                </c:pt>
                <c:pt idx="58176">
                  <c:v>7.17</c:v>
                </c:pt>
                <c:pt idx="58177">
                  <c:v>7.16</c:v>
                </c:pt>
                <c:pt idx="58178">
                  <c:v>7.16</c:v>
                </c:pt>
                <c:pt idx="58179">
                  <c:v>7.16</c:v>
                </c:pt>
                <c:pt idx="58180">
                  <c:v>7.16</c:v>
                </c:pt>
                <c:pt idx="58181">
                  <c:v>7.16</c:v>
                </c:pt>
                <c:pt idx="58182">
                  <c:v>7.16</c:v>
                </c:pt>
                <c:pt idx="58183">
                  <c:v>7.17</c:v>
                </c:pt>
                <c:pt idx="58184">
                  <c:v>7.16</c:v>
                </c:pt>
                <c:pt idx="58185">
                  <c:v>7.17</c:v>
                </c:pt>
                <c:pt idx="58186">
                  <c:v>7.16</c:v>
                </c:pt>
                <c:pt idx="58187">
                  <c:v>7.16</c:v>
                </c:pt>
                <c:pt idx="58188">
                  <c:v>7.16</c:v>
                </c:pt>
                <c:pt idx="58189">
                  <c:v>7.16</c:v>
                </c:pt>
                <c:pt idx="58190">
                  <c:v>7.16</c:v>
                </c:pt>
                <c:pt idx="58191">
                  <c:v>7.16</c:v>
                </c:pt>
                <c:pt idx="58192">
                  <c:v>7.15</c:v>
                </c:pt>
                <c:pt idx="58193">
                  <c:v>7.15</c:v>
                </c:pt>
                <c:pt idx="58194">
                  <c:v>7.16</c:v>
                </c:pt>
                <c:pt idx="58195">
                  <c:v>7.15</c:v>
                </c:pt>
                <c:pt idx="58196">
                  <c:v>7.15</c:v>
                </c:pt>
                <c:pt idx="58197">
                  <c:v>7.15</c:v>
                </c:pt>
                <c:pt idx="58198">
                  <c:v>7.14</c:v>
                </c:pt>
                <c:pt idx="58199">
                  <c:v>7.14</c:v>
                </c:pt>
                <c:pt idx="58200">
                  <c:v>7.15</c:v>
                </c:pt>
                <c:pt idx="58201">
                  <c:v>7.15</c:v>
                </c:pt>
                <c:pt idx="58202">
                  <c:v>7.14</c:v>
                </c:pt>
                <c:pt idx="58203">
                  <c:v>7.14</c:v>
                </c:pt>
                <c:pt idx="58204">
                  <c:v>7.14</c:v>
                </c:pt>
                <c:pt idx="58205">
                  <c:v>7.14</c:v>
                </c:pt>
                <c:pt idx="58206">
                  <c:v>7.14</c:v>
                </c:pt>
                <c:pt idx="58207">
                  <c:v>7.13</c:v>
                </c:pt>
                <c:pt idx="58208">
                  <c:v>7.15</c:v>
                </c:pt>
                <c:pt idx="58209">
                  <c:v>7.14</c:v>
                </c:pt>
                <c:pt idx="58210">
                  <c:v>7.13</c:v>
                </c:pt>
                <c:pt idx="58211">
                  <c:v>7.14</c:v>
                </c:pt>
                <c:pt idx="58212">
                  <c:v>7.13</c:v>
                </c:pt>
                <c:pt idx="58213">
                  <c:v>7.14</c:v>
                </c:pt>
                <c:pt idx="58214">
                  <c:v>7.13</c:v>
                </c:pt>
                <c:pt idx="58215">
                  <c:v>7.13</c:v>
                </c:pt>
                <c:pt idx="58216">
                  <c:v>7.13</c:v>
                </c:pt>
                <c:pt idx="58217">
                  <c:v>7.12</c:v>
                </c:pt>
                <c:pt idx="58218">
                  <c:v>7.13</c:v>
                </c:pt>
                <c:pt idx="58219">
                  <c:v>7.13</c:v>
                </c:pt>
                <c:pt idx="58220">
                  <c:v>7.12</c:v>
                </c:pt>
                <c:pt idx="58221">
                  <c:v>7.12</c:v>
                </c:pt>
                <c:pt idx="58222">
                  <c:v>7.12</c:v>
                </c:pt>
                <c:pt idx="58223">
                  <c:v>7.13</c:v>
                </c:pt>
                <c:pt idx="58224">
                  <c:v>7.12</c:v>
                </c:pt>
                <c:pt idx="58225">
                  <c:v>7.12</c:v>
                </c:pt>
                <c:pt idx="58226">
                  <c:v>7.13</c:v>
                </c:pt>
                <c:pt idx="58227">
                  <c:v>7.13</c:v>
                </c:pt>
                <c:pt idx="58228">
                  <c:v>7.13</c:v>
                </c:pt>
                <c:pt idx="58229">
                  <c:v>7.12</c:v>
                </c:pt>
                <c:pt idx="58230">
                  <c:v>7.12</c:v>
                </c:pt>
                <c:pt idx="58231">
                  <c:v>7.13</c:v>
                </c:pt>
                <c:pt idx="58232">
                  <c:v>7.12</c:v>
                </c:pt>
                <c:pt idx="58233">
                  <c:v>7.12</c:v>
                </c:pt>
                <c:pt idx="58234">
                  <c:v>7.11</c:v>
                </c:pt>
                <c:pt idx="58235">
                  <c:v>7.12</c:v>
                </c:pt>
                <c:pt idx="58236">
                  <c:v>7.11</c:v>
                </c:pt>
                <c:pt idx="58237">
                  <c:v>7.11</c:v>
                </c:pt>
                <c:pt idx="58238">
                  <c:v>7.11</c:v>
                </c:pt>
                <c:pt idx="58239">
                  <c:v>7.11</c:v>
                </c:pt>
                <c:pt idx="58240">
                  <c:v>7.11</c:v>
                </c:pt>
                <c:pt idx="58241">
                  <c:v>7.11</c:v>
                </c:pt>
                <c:pt idx="58242">
                  <c:v>7.11</c:v>
                </c:pt>
                <c:pt idx="58243">
                  <c:v>7.1</c:v>
                </c:pt>
                <c:pt idx="58244">
                  <c:v>7.1</c:v>
                </c:pt>
                <c:pt idx="58245">
                  <c:v>7.1</c:v>
                </c:pt>
                <c:pt idx="58246">
                  <c:v>7.09</c:v>
                </c:pt>
                <c:pt idx="58247">
                  <c:v>7.09</c:v>
                </c:pt>
                <c:pt idx="58248">
                  <c:v>7.1</c:v>
                </c:pt>
                <c:pt idx="58249">
                  <c:v>7.09</c:v>
                </c:pt>
                <c:pt idx="58250">
                  <c:v>7.09</c:v>
                </c:pt>
                <c:pt idx="58251">
                  <c:v>7.08</c:v>
                </c:pt>
                <c:pt idx="58252">
                  <c:v>7.1</c:v>
                </c:pt>
                <c:pt idx="58253">
                  <c:v>7.09</c:v>
                </c:pt>
                <c:pt idx="58254">
                  <c:v>7.09</c:v>
                </c:pt>
                <c:pt idx="58255">
                  <c:v>7.08</c:v>
                </c:pt>
                <c:pt idx="58256">
                  <c:v>7.09</c:v>
                </c:pt>
                <c:pt idx="58257">
                  <c:v>7.09</c:v>
                </c:pt>
                <c:pt idx="58258">
                  <c:v>7.09</c:v>
                </c:pt>
                <c:pt idx="58259">
                  <c:v>7.08</c:v>
                </c:pt>
                <c:pt idx="58260">
                  <c:v>7.09</c:v>
                </c:pt>
                <c:pt idx="58261">
                  <c:v>7.08</c:v>
                </c:pt>
                <c:pt idx="58262">
                  <c:v>7.08</c:v>
                </c:pt>
                <c:pt idx="58263">
                  <c:v>7.07</c:v>
                </c:pt>
                <c:pt idx="58264">
                  <c:v>7.07</c:v>
                </c:pt>
                <c:pt idx="58265">
                  <c:v>7.07</c:v>
                </c:pt>
                <c:pt idx="58266">
                  <c:v>7.07</c:v>
                </c:pt>
                <c:pt idx="58267">
                  <c:v>7.07</c:v>
                </c:pt>
                <c:pt idx="58268">
                  <c:v>7.07</c:v>
                </c:pt>
                <c:pt idx="58269">
                  <c:v>7.07</c:v>
                </c:pt>
                <c:pt idx="58270">
                  <c:v>7.07</c:v>
                </c:pt>
                <c:pt idx="58271">
                  <c:v>7.07</c:v>
                </c:pt>
                <c:pt idx="58272">
                  <c:v>7.06</c:v>
                </c:pt>
                <c:pt idx="58273">
                  <c:v>7.07</c:v>
                </c:pt>
                <c:pt idx="58274">
                  <c:v>7.06</c:v>
                </c:pt>
                <c:pt idx="58275">
                  <c:v>7.06</c:v>
                </c:pt>
                <c:pt idx="58276">
                  <c:v>7.06</c:v>
                </c:pt>
                <c:pt idx="58277">
                  <c:v>7.06</c:v>
                </c:pt>
                <c:pt idx="58278">
                  <c:v>7.06</c:v>
                </c:pt>
                <c:pt idx="58279">
                  <c:v>7.06</c:v>
                </c:pt>
                <c:pt idx="58280">
                  <c:v>7.05</c:v>
                </c:pt>
                <c:pt idx="58281">
                  <c:v>7.06</c:v>
                </c:pt>
                <c:pt idx="58282">
                  <c:v>7.05</c:v>
                </c:pt>
                <c:pt idx="58283">
                  <c:v>7.06</c:v>
                </c:pt>
                <c:pt idx="58284">
                  <c:v>7.05</c:v>
                </c:pt>
                <c:pt idx="58285">
                  <c:v>7.05</c:v>
                </c:pt>
                <c:pt idx="58286">
                  <c:v>7.05</c:v>
                </c:pt>
                <c:pt idx="58287">
                  <c:v>7.05</c:v>
                </c:pt>
                <c:pt idx="58288">
                  <c:v>7.05</c:v>
                </c:pt>
                <c:pt idx="58289">
                  <c:v>7.05</c:v>
                </c:pt>
                <c:pt idx="58290">
                  <c:v>7.04</c:v>
                </c:pt>
                <c:pt idx="58291">
                  <c:v>7.05</c:v>
                </c:pt>
                <c:pt idx="58292">
                  <c:v>7.06</c:v>
                </c:pt>
                <c:pt idx="58293">
                  <c:v>7.04</c:v>
                </c:pt>
                <c:pt idx="58294">
                  <c:v>7.04</c:v>
                </c:pt>
                <c:pt idx="58295">
                  <c:v>7.04</c:v>
                </c:pt>
                <c:pt idx="58296">
                  <c:v>7.04</c:v>
                </c:pt>
                <c:pt idx="58297">
                  <c:v>7.04</c:v>
                </c:pt>
                <c:pt idx="58298">
                  <c:v>7.05</c:v>
                </c:pt>
                <c:pt idx="58299">
                  <c:v>7.04</c:v>
                </c:pt>
                <c:pt idx="58300">
                  <c:v>7.05</c:v>
                </c:pt>
                <c:pt idx="58301">
                  <c:v>7.04</c:v>
                </c:pt>
                <c:pt idx="58302">
                  <c:v>7.04</c:v>
                </c:pt>
                <c:pt idx="58303">
                  <c:v>7.04</c:v>
                </c:pt>
                <c:pt idx="58304">
                  <c:v>7.04</c:v>
                </c:pt>
                <c:pt idx="58305">
                  <c:v>7.04</c:v>
                </c:pt>
                <c:pt idx="58306">
                  <c:v>7.03</c:v>
                </c:pt>
                <c:pt idx="58307">
                  <c:v>7.04</c:v>
                </c:pt>
                <c:pt idx="58308">
                  <c:v>7.03</c:v>
                </c:pt>
                <c:pt idx="58309">
                  <c:v>7.03</c:v>
                </c:pt>
                <c:pt idx="58310">
                  <c:v>7.03</c:v>
                </c:pt>
                <c:pt idx="58311">
                  <c:v>7.03</c:v>
                </c:pt>
                <c:pt idx="58312">
                  <c:v>7.03</c:v>
                </c:pt>
                <c:pt idx="58313">
                  <c:v>7.03</c:v>
                </c:pt>
                <c:pt idx="58314">
                  <c:v>7.03</c:v>
                </c:pt>
                <c:pt idx="58315">
                  <c:v>7.03</c:v>
                </c:pt>
                <c:pt idx="58316">
                  <c:v>7.02</c:v>
                </c:pt>
                <c:pt idx="58317">
                  <c:v>7.04</c:v>
                </c:pt>
                <c:pt idx="58318">
                  <c:v>7.04</c:v>
                </c:pt>
                <c:pt idx="58319">
                  <c:v>7.03</c:v>
                </c:pt>
                <c:pt idx="58320">
                  <c:v>7.03</c:v>
                </c:pt>
                <c:pt idx="58321">
                  <c:v>7.04</c:v>
                </c:pt>
                <c:pt idx="58322">
                  <c:v>7.03</c:v>
                </c:pt>
                <c:pt idx="58323">
                  <c:v>7.03</c:v>
                </c:pt>
                <c:pt idx="58324">
                  <c:v>7.04</c:v>
                </c:pt>
                <c:pt idx="58325">
                  <c:v>7.04</c:v>
                </c:pt>
                <c:pt idx="58326">
                  <c:v>7.04</c:v>
                </c:pt>
                <c:pt idx="58327">
                  <c:v>7.05</c:v>
                </c:pt>
                <c:pt idx="58328">
                  <c:v>7.05</c:v>
                </c:pt>
                <c:pt idx="58329">
                  <c:v>7.05</c:v>
                </c:pt>
                <c:pt idx="58330">
                  <c:v>7.05</c:v>
                </c:pt>
                <c:pt idx="58331">
                  <c:v>7.05</c:v>
                </c:pt>
                <c:pt idx="58332">
                  <c:v>7.06</c:v>
                </c:pt>
                <c:pt idx="58333">
                  <c:v>7.06</c:v>
                </c:pt>
                <c:pt idx="58334">
                  <c:v>7.06</c:v>
                </c:pt>
                <c:pt idx="58335">
                  <c:v>7.06</c:v>
                </c:pt>
                <c:pt idx="58336">
                  <c:v>7.06</c:v>
                </c:pt>
                <c:pt idx="58337">
                  <c:v>7.06</c:v>
                </c:pt>
                <c:pt idx="58338">
                  <c:v>7.07</c:v>
                </c:pt>
                <c:pt idx="58339">
                  <c:v>7.06</c:v>
                </c:pt>
                <c:pt idx="58340">
                  <c:v>7.07</c:v>
                </c:pt>
                <c:pt idx="58341">
                  <c:v>7.07</c:v>
                </c:pt>
                <c:pt idx="58342">
                  <c:v>7.08</c:v>
                </c:pt>
                <c:pt idx="58343">
                  <c:v>7.07</c:v>
                </c:pt>
                <c:pt idx="58344">
                  <c:v>7.07</c:v>
                </c:pt>
                <c:pt idx="58345">
                  <c:v>7.09</c:v>
                </c:pt>
                <c:pt idx="58346">
                  <c:v>7.09</c:v>
                </c:pt>
                <c:pt idx="58347">
                  <c:v>7.09</c:v>
                </c:pt>
                <c:pt idx="58348">
                  <c:v>7.09</c:v>
                </c:pt>
                <c:pt idx="58349">
                  <c:v>7.11</c:v>
                </c:pt>
                <c:pt idx="58350">
                  <c:v>7.1</c:v>
                </c:pt>
                <c:pt idx="58351">
                  <c:v>7.1</c:v>
                </c:pt>
                <c:pt idx="58352">
                  <c:v>7.11</c:v>
                </c:pt>
                <c:pt idx="58353">
                  <c:v>7.11</c:v>
                </c:pt>
                <c:pt idx="58354">
                  <c:v>7.11</c:v>
                </c:pt>
                <c:pt idx="58355">
                  <c:v>7.12</c:v>
                </c:pt>
                <c:pt idx="58356">
                  <c:v>7.11</c:v>
                </c:pt>
                <c:pt idx="58357">
                  <c:v>7.12</c:v>
                </c:pt>
                <c:pt idx="58358">
                  <c:v>7.12</c:v>
                </c:pt>
                <c:pt idx="58359">
                  <c:v>7.12</c:v>
                </c:pt>
                <c:pt idx="58360">
                  <c:v>7.13</c:v>
                </c:pt>
                <c:pt idx="58361">
                  <c:v>7.13</c:v>
                </c:pt>
                <c:pt idx="58362">
                  <c:v>7.14</c:v>
                </c:pt>
                <c:pt idx="58363">
                  <c:v>7.15</c:v>
                </c:pt>
                <c:pt idx="58364">
                  <c:v>7.15</c:v>
                </c:pt>
                <c:pt idx="58365">
                  <c:v>7.16</c:v>
                </c:pt>
                <c:pt idx="58366">
                  <c:v>7.15</c:v>
                </c:pt>
                <c:pt idx="58367">
                  <c:v>7.16</c:v>
                </c:pt>
                <c:pt idx="58368">
                  <c:v>7.16</c:v>
                </c:pt>
                <c:pt idx="58369">
                  <c:v>7.16</c:v>
                </c:pt>
                <c:pt idx="58370">
                  <c:v>7.17</c:v>
                </c:pt>
                <c:pt idx="58371">
                  <c:v>7.17</c:v>
                </c:pt>
                <c:pt idx="58372">
                  <c:v>7.18</c:v>
                </c:pt>
                <c:pt idx="58373">
                  <c:v>7.18</c:v>
                </c:pt>
                <c:pt idx="58374">
                  <c:v>7.18</c:v>
                </c:pt>
                <c:pt idx="58375">
                  <c:v>7.19</c:v>
                </c:pt>
                <c:pt idx="58376">
                  <c:v>7.19</c:v>
                </c:pt>
                <c:pt idx="58377">
                  <c:v>7.2</c:v>
                </c:pt>
                <c:pt idx="58378">
                  <c:v>7.2</c:v>
                </c:pt>
                <c:pt idx="58379">
                  <c:v>7.21</c:v>
                </c:pt>
                <c:pt idx="58380">
                  <c:v>7.21</c:v>
                </c:pt>
                <c:pt idx="58381">
                  <c:v>7.21</c:v>
                </c:pt>
                <c:pt idx="58382">
                  <c:v>7.22</c:v>
                </c:pt>
                <c:pt idx="58383">
                  <c:v>7.22</c:v>
                </c:pt>
                <c:pt idx="58384">
                  <c:v>7.22</c:v>
                </c:pt>
                <c:pt idx="58385">
                  <c:v>7.22</c:v>
                </c:pt>
                <c:pt idx="58386">
                  <c:v>7.23</c:v>
                </c:pt>
                <c:pt idx="58387">
                  <c:v>7.23</c:v>
                </c:pt>
                <c:pt idx="58388">
                  <c:v>7.24</c:v>
                </c:pt>
                <c:pt idx="58389">
                  <c:v>7.24</c:v>
                </c:pt>
                <c:pt idx="58390">
                  <c:v>7.24</c:v>
                </c:pt>
                <c:pt idx="58391">
                  <c:v>7.25</c:v>
                </c:pt>
                <c:pt idx="58392">
                  <c:v>7.25</c:v>
                </c:pt>
                <c:pt idx="58393">
                  <c:v>7.25</c:v>
                </c:pt>
                <c:pt idx="58394">
                  <c:v>7.26</c:v>
                </c:pt>
                <c:pt idx="58395">
                  <c:v>7.26</c:v>
                </c:pt>
                <c:pt idx="58396">
                  <c:v>7.26</c:v>
                </c:pt>
                <c:pt idx="58397">
                  <c:v>7.27</c:v>
                </c:pt>
                <c:pt idx="58398">
                  <c:v>7.27</c:v>
                </c:pt>
                <c:pt idx="58399">
                  <c:v>7.27</c:v>
                </c:pt>
                <c:pt idx="58400">
                  <c:v>7.27</c:v>
                </c:pt>
                <c:pt idx="58401">
                  <c:v>7.27</c:v>
                </c:pt>
                <c:pt idx="58402">
                  <c:v>7.28</c:v>
                </c:pt>
                <c:pt idx="58403">
                  <c:v>7.27</c:v>
                </c:pt>
                <c:pt idx="58404">
                  <c:v>7.28</c:v>
                </c:pt>
                <c:pt idx="58405">
                  <c:v>7.3</c:v>
                </c:pt>
                <c:pt idx="58406">
                  <c:v>7.3</c:v>
                </c:pt>
                <c:pt idx="58407">
                  <c:v>7.3</c:v>
                </c:pt>
                <c:pt idx="58408">
                  <c:v>7.3</c:v>
                </c:pt>
                <c:pt idx="58409">
                  <c:v>7.3</c:v>
                </c:pt>
                <c:pt idx="58410">
                  <c:v>7.3</c:v>
                </c:pt>
                <c:pt idx="58411">
                  <c:v>7.31</c:v>
                </c:pt>
                <c:pt idx="58412">
                  <c:v>7.31</c:v>
                </c:pt>
                <c:pt idx="58413">
                  <c:v>7.32</c:v>
                </c:pt>
                <c:pt idx="58414">
                  <c:v>7.32</c:v>
                </c:pt>
                <c:pt idx="58415">
                  <c:v>7.32</c:v>
                </c:pt>
                <c:pt idx="58416">
                  <c:v>7.32</c:v>
                </c:pt>
                <c:pt idx="58417">
                  <c:v>7.32</c:v>
                </c:pt>
                <c:pt idx="58418">
                  <c:v>7.32</c:v>
                </c:pt>
                <c:pt idx="58419">
                  <c:v>7.33</c:v>
                </c:pt>
                <c:pt idx="58420">
                  <c:v>7.33</c:v>
                </c:pt>
                <c:pt idx="58421">
                  <c:v>7.33</c:v>
                </c:pt>
                <c:pt idx="58422">
                  <c:v>7.33</c:v>
                </c:pt>
                <c:pt idx="58423">
                  <c:v>7.33</c:v>
                </c:pt>
                <c:pt idx="58424">
                  <c:v>7.34</c:v>
                </c:pt>
                <c:pt idx="58425">
                  <c:v>7.34</c:v>
                </c:pt>
                <c:pt idx="58426">
                  <c:v>7.35</c:v>
                </c:pt>
                <c:pt idx="58427">
                  <c:v>7.35</c:v>
                </c:pt>
                <c:pt idx="58428">
                  <c:v>7.35</c:v>
                </c:pt>
                <c:pt idx="58429">
                  <c:v>7.36</c:v>
                </c:pt>
                <c:pt idx="58430">
                  <c:v>7.35</c:v>
                </c:pt>
                <c:pt idx="58431">
                  <c:v>7.36</c:v>
                </c:pt>
                <c:pt idx="58432">
                  <c:v>7.36</c:v>
                </c:pt>
                <c:pt idx="58433">
                  <c:v>7.37</c:v>
                </c:pt>
                <c:pt idx="58434">
                  <c:v>7.37</c:v>
                </c:pt>
                <c:pt idx="58435">
                  <c:v>7.35</c:v>
                </c:pt>
                <c:pt idx="58436">
                  <c:v>7.37</c:v>
                </c:pt>
                <c:pt idx="58437">
                  <c:v>7.36</c:v>
                </c:pt>
                <c:pt idx="58438">
                  <c:v>7.37</c:v>
                </c:pt>
                <c:pt idx="58439">
                  <c:v>7.38</c:v>
                </c:pt>
                <c:pt idx="58440">
                  <c:v>7.37</c:v>
                </c:pt>
                <c:pt idx="58441">
                  <c:v>7.37</c:v>
                </c:pt>
                <c:pt idx="58442">
                  <c:v>7.38</c:v>
                </c:pt>
                <c:pt idx="58443">
                  <c:v>7.39</c:v>
                </c:pt>
                <c:pt idx="58444">
                  <c:v>7.39</c:v>
                </c:pt>
                <c:pt idx="58445">
                  <c:v>7.38</c:v>
                </c:pt>
                <c:pt idx="58446">
                  <c:v>7.4</c:v>
                </c:pt>
                <c:pt idx="58447">
                  <c:v>7.39</c:v>
                </c:pt>
                <c:pt idx="58448">
                  <c:v>7.39</c:v>
                </c:pt>
                <c:pt idx="58449">
                  <c:v>7.4</c:v>
                </c:pt>
                <c:pt idx="58450">
                  <c:v>7.41</c:v>
                </c:pt>
                <c:pt idx="58451">
                  <c:v>7.41</c:v>
                </c:pt>
                <c:pt idx="58452">
                  <c:v>7.41</c:v>
                </c:pt>
                <c:pt idx="58453">
                  <c:v>7.41</c:v>
                </c:pt>
                <c:pt idx="58454">
                  <c:v>7.42</c:v>
                </c:pt>
                <c:pt idx="58455">
                  <c:v>7.42</c:v>
                </c:pt>
                <c:pt idx="58456">
                  <c:v>7.43</c:v>
                </c:pt>
                <c:pt idx="58457">
                  <c:v>7.43</c:v>
                </c:pt>
                <c:pt idx="58458">
                  <c:v>7.43</c:v>
                </c:pt>
                <c:pt idx="58459">
                  <c:v>7.43</c:v>
                </c:pt>
                <c:pt idx="58460">
                  <c:v>7.44</c:v>
                </c:pt>
                <c:pt idx="58461">
                  <c:v>7.44</c:v>
                </c:pt>
                <c:pt idx="58462">
                  <c:v>7.44</c:v>
                </c:pt>
                <c:pt idx="58463">
                  <c:v>7.45</c:v>
                </c:pt>
                <c:pt idx="58464">
                  <c:v>7.46</c:v>
                </c:pt>
                <c:pt idx="58465">
                  <c:v>7.46</c:v>
                </c:pt>
                <c:pt idx="58466">
                  <c:v>7.46</c:v>
                </c:pt>
                <c:pt idx="58467">
                  <c:v>7.46</c:v>
                </c:pt>
                <c:pt idx="58468">
                  <c:v>7.48</c:v>
                </c:pt>
                <c:pt idx="58469">
                  <c:v>7.48</c:v>
                </c:pt>
                <c:pt idx="58470">
                  <c:v>7.49</c:v>
                </c:pt>
                <c:pt idx="58471">
                  <c:v>7.49</c:v>
                </c:pt>
                <c:pt idx="58472">
                  <c:v>7.5</c:v>
                </c:pt>
                <c:pt idx="58473">
                  <c:v>7.5</c:v>
                </c:pt>
                <c:pt idx="58474">
                  <c:v>7.51</c:v>
                </c:pt>
                <c:pt idx="58475">
                  <c:v>7.52</c:v>
                </c:pt>
                <c:pt idx="58476">
                  <c:v>7.52</c:v>
                </c:pt>
                <c:pt idx="58477">
                  <c:v>7.53</c:v>
                </c:pt>
                <c:pt idx="58478">
                  <c:v>7.54</c:v>
                </c:pt>
                <c:pt idx="58479">
                  <c:v>7.54</c:v>
                </c:pt>
                <c:pt idx="58480">
                  <c:v>7.55</c:v>
                </c:pt>
                <c:pt idx="58481">
                  <c:v>7.55</c:v>
                </c:pt>
                <c:pt idx="58482">
                  <c:v>7.56</c:v>
                </c:pt>
                <c:pt idx="58483">
                  <c:v>7.57</c:v>
                </c:pt>
                <c:pt idx="58484">
                  <c:v>7.58</c:v>
                </c:pt>
                <c:pt idx="58485">
                  <c:v>7.6</c:v>
                </c:pt>
                <c:pt idx="58486">
                  <c:v>7.59</c:v>
                </c:pt>
                <c:pt idx="58487">
                  <c:v>7.61</c:v>
                </c:pt>
                <c:pt idx="58488">
                  <c:v>7.61</c:v>
                </c:pt>
                <c:pt idx="58489">
                  <c:v>7.62</c:v>
                </c:pt>
                <c:pt idx="58490">
                  <c:v>7.64</c:v>
                </c:pt>
                <c:pt idx="58491">
                  <c:v>7.64</c:v>
                </c:pt>
                <c:pt idx="58492">
                  <c:v>7.66</c:v>
                </c:pt>
                <c:pt idx="58493">
                  <c:v>7.67</c:v>
                </c:pt>
                <c:pt idx="58494">
                  <c:v>7.67</c:v>
                </c:pt>
                <c:pt idx="58495">
                  <c:v>7.69</c:v>
                </c:pt>
                <c:pt idx="58496">
                  <c:v>7.7</c:v>
                </c:pt>
                <c:pt idx="58497">
                  <c:v>7.72</c:v>
                </c:pt>
                <c:pt idx="58498">
                  <c:v>7.72</c:v>
                </c:pt>
                <c:pt idx="58499">
                  <c:v>7.73</c:v>
                </c:pt>
                <c:pt idx="58500">
                  <c:v>7.75</c:v>
                </c:pt>
                <c:pt idx="58501">
                  <c:v>7.76</c:v>
                </c:pt>
                <c:pt idx="58502">
                  <c:v>7.76</c:v>
                </c:pt>
                <c:pt idx="58503">
                  <c:v>7.79</c:v>
                </c:pt>
                <c:pt idx="58504">
                  <c:v>7.81</c:v>
                </c:pt>
                <c:pt idx="58505">
                  <c:v>7.81</c:v>
                </c:pt>
                <c:pt idx="58506">
                  <c:v>7.83</c:v>
                </c:pt>
                <c:pt idx="58507">
                  <c:v>7.85</c:v>
                </c:pt>
                <c:pt idx="58508">
                  <c:v>7.86</c:v>
                </c:pt>
                <c:pt idx="58509">
                  <c:v>7.87</c:v>
                </c:pt>
                <c:pt idx="58510">
                  <c:v>7.88</c:v>
                </c:pt>
                <c:pt idx="58511">
                  <c:v>7.9</c:v>
                </c:pt>
                <c:pt idx="58512">
                  <c:v>7.91</c:v>
                </c:pt>
                <c:pt idx="58513">
                  <c:v>7.93</c:v>
                </c:pt>
                <c:pt idx="58514">
                  <c:v>7.94</c:v>
                </c:pt>
                <c:pt idx="58515">
                  <c:v>7.95</c:v>
                </c:pt>
                <c:pt idx="58516">
                  <c:v>7.96</c:v>
                </c:pt>
                <c:pt idx="58517">
                  <c:v>7.99</c:v>
                </c:pt>
                <c:pt idx="58518">
                  <c:v>8</c:v>
                </c:pt>
                <c:pt idx="58519">
                  <c:v>8.02</c:v>
                </c:pt>
                <c:pt idx="58520">
                  <c:v>8.0299999999999994</c:v>
                </c:pt>
                <c:pt idx="58521">
                  <c:v>8.0299999999999994</c:v>
                </c:pt>
                <c:pt idx="58522">
                  <c:v>8.07</c:v>
                </c:pt>
                <c:pt idx="58523">
                  <c:v>8.07</c:v>
                </c:pt>
                <c:pt idx="58524">
                  <c:v>8.09</c:v>
                </c:pt>
                <c:pt idx="58525">
                  <c:v>8.09</c:v>
                </c:pt>
                <c:pt idx="58526">
                  <c:v>8.11</c:v>
                </c:pt>
                <c:pt idx="58527">
                  <c:v>8.1300000000000008</c:v>
                </c:pt>
                <c:pt idx="58528">
                  <c:v>8.14</c:v>
                </c:pt>
                <c:pt idx="58529">
                  <c:v>8.15</c:v>
                </c:pt>
                <c:pt idx="58530">
                  <c:v>8.17</c:v>
                </c:pt>
                <c:pt idx="58531">
                  <c:v>8.18</c:v>
                </c:pt>
                <c:pt idx="58532">
                  <c:v>8.1999999999999993</c:v>
                </c:pt>
                <c:pt idx="58533">
                  <c:v>8.19</c:v>
                </c:pt>
                <c:pt idx="58534">
                  <c:v>8.23</c:v>
                </c:pt>
                <c:pt idx="58535">
                  <c:v>8.23</c:v>
                </c:pt>
                <c:pt idx="58536">
                  <c:v>8.24</c:v>
                </c:pt>
                <c:pt idx="58537">
                  <c:v>8.26</c:v>
                </c:pt>
                <c:pt idx="58538">
                  <c:v>8.2899999999999991</c:v>
                </c:pt>
                <c:pt idx="58539">
                  <c:v>8.31</c:v>
                </c:pt>
                <c:pt idx="58540">
                  <c:v>8.31</c:v>
                </c:pt>
                <c:pt idx="58541">
                  <c:v>8.34</c:v>
                </c:pt>
                <c:pt idx="58542">
                  <c:v>8.34</c:v>
                </c:pt>
                <c:pt idx="58543">
                  <c:v>8.36</c:v>
                </c:pt>
                <c:pt idx="58544">
                  <c:v>8.3699999999999992</c:v>
                </c:pt>
                <c:pt idx="58545">
                  <c:v>8.3800000000000008</c:v>
                </c:pt>
                <c:pt idx="58546">
                  <c:v>8.39</c:v>
                </c:pt>
                <c:pt idx="58547">
                  <c:v>8.4</c:v>
                </c:pt>
                <c:pt idx="58548">
                  <c:v>8.41</c:v>
                </c:pt>
                <c:pt idx="58549">
                  <c:v>8.41</c:v>
                </c:pt>
                <c:pt idx="58550">
                  <c:v>8.42</c:v>
                </c:pt>
                <c:pt idx="58551">
                  <c:v>8.42</c:v>
                </c:pt>
                <c:pt idx="58552">
                  <c:v>8.43</c:v>
                </c:pt>
                <c:pt idx="58553">
                  <c:v>8.44</c:v>
                </c:pt>
                <c:pt idx="58554">
                  <c:v>8.44</c:v>
                </c:pt>
                <c:pt idx="58555">
                  <c:v>8.4499999999999993</c:v>
                </c:pt>
                <c:pt idx="58556">
                  <c:v>8.4499999999999993</c:v>
                </c:pt>
                <c:pt idx="58557">
                  <c:v>8.4499999999999993</c:v>
                </c:pt>
                <c:pt idx="58558">
                  <c:v>8.4499999999999993</c:v>
                </c:pt>
                <c:pt idx="58559">
                  <c:v>8.4499999999999993</c:v>
                </c:pt>
                <c:pt idx="58560">
                  <c:v>8.4499999999999993</c:v>
                </c:pt>
                <c:pt idx="58561">
                  <c:v>8.4600000000000009</c:v>
                </c:pt>
                <c:pt idx="58562">
                  <c:v>8.4600000000000009</c:v>
                </c:pt>
                <c:pt idx="58563">
                  <c:v>8.4700000000000006</c:v>
                </c:pt>
                <c:pt idx="58564">
                  <c:v>8.4700000000000006</c:v>
                </c:pt>
                <c:pt idx="58565">
                  <c:v>8.48</c:v>
                </c:pt>
                <c:pt idx="58566">
                  <c:v>8.48</c:v>
                </c:pt>
                <c:pt idx="58567">
                  <c:v>8.48</c:v>
                </c:pt>
                <c:pt idx="58568">
                  <c:v>8.49</c:v>
                </c:pt>
                <c:pt idx="58569">
                  <c:v>8.51</c:v>
                </c:pt>
                <c:pt idx="58570">
                  <c:v>8.51</c:v>
                </c:pt>
                <c:pt idx="58571">
                  <c:v>8.51</c:v>
                </c:pt>
                <c:pt idx="58572">
                  <c:v>8.51</c:v>
                </c:pt>
                <c:pt idx="58573">
                  <c:v>8.52</c:v>
                </c:pt>
                <c:pt idx="58574">
                  <c:v>8.51</c:v>
                </c:pt>
                <c:pt idx="58575">
                  <c:v>8.5299999999999994</c:v>
                </c:pt>
                <c:pt idx="58576">
                  <c:v>8.52</c:v>
                </c:pt>
                <c:pt idx="58577">
                  <c:v>8.52</c:v>
                </c:pt>
                <c:pt idx="58578">
                  <c:v>8.5299999999999994</c:v>
                </c:pt>
                <c:pt idx="58579">
                  <c:v>8.52</c:v>
                </c:pt>
                <c:pt idx="58580">
                  <c:v>8.52</c:v>
                </c:pt>
                <c:pt idx="58581">
                  <c:v>8.5399999999999991</c:v>
                </c:pt>
                <c:pt idx="58582">
                  <c:v>8.5399999999999991</c:v>
                </c:pt>
                <c:pt idx="58583">
                  <c:v>8.5399999999999991</c:v>
                </c:pt>
                <c:pt idx="58584">
                  <c:v>8.5399999999999991</c:v>
                </c:pt>
                <c:pt idx="58585">
                  <c:v>8.5399999999999991</c:v>
                </c:pt>
                <c:pt idx="58586">
                  <c:v>8.5500000000000007</c:v>
                </c:pt>
                <c:pt idx="58587">
                  <c:v>8.5500000000000007</c:v>
                </c:pt>
                <c:pt idx="58588">
                  <c:v>8.5399999999999991</c:v>
                </c:pt>
                <c:pt idx="58589">
                  <c:v>8.5500000000000007</c:v>
                </c:pt>
                <c:pt idx="58590">
                  <c:v>8.57</c:v>
                </c:pt>
                <c:pt idx="58591">
                  <c:v>8.56</c:v>
                </c:pt>
                <c:pt idx="58592">
                  <c:v>8.57</c:v>
                </c:pt>
                <c:pt idx="58593">
                  <c:v>8.56</c:v>
                </c:pt>
                <c:pt idx="58594">
                  <c:v>8.57</c:v>
                </c:pt>
                <c:pt idx="58595">
                  <c:v>8.61</c:v>
                </c:pt>
                <c:pt idx="58596">
                  <c:v>8.6300000000000008</c:v>
                </c:pt>
                <c:pt idx="58597">
                  <c:v>8.6300000000000008</c:v>
                </c:pt>
                <c:pt idx="58598">
                  <c:v>8.6199999999999992</c:v>
                </c:pt>
                <c:pt idx="58599">
                  <c:v>8.6300000000000008</c:v>
                </c:pt>
                <c:pt idx="58600">
                  <c:v>8.6199999999999992</c:v>
                </c:pt>
                <c:pt idx="58601">
                  <c:v>8.6199999999999992</c:v>
                </c:pt>
                <c:pt idx="58602">
                  <c:v>8.6300000000000008</c:v>
                </c:pt>
                <c:pt idx="58603">
                  <c:v>8.6199999999999992</c:v>
                </c:pt>
                <c:pt idx="58604">
                  <c:v>8.6199999999999992</c:v>
                </c:pt>
                <c:pt idx="58605">
                  <c:v>8.6300000000000008</c:v>
                </c:pt>
                <c:pt idx="58606">
                  <c:v>8.6199999999999992</c:v>
                </c:pt>
                <c:pt idx="58607">
                  <c:v>8.6300000000000008</c:v>
                </c:pt>
                <c:pt idx="58608">
                  <c:v>8.6300000000000008</c:v>
                </c:pt>
                <c:pt idx="58609">
                  <c:v>8.6300000000000008</c:v>
                </c:pt>
                <c:pt idx="58610">
                  <c:v>8.6300000000000008</c:v>
                </c:pt>
                <c:pt idx="58611">
                  <c:v>8.6300000000000008</c:v>
                </c:pt>
                <c:pt idx="58612">
                  <c:v>8.6199999999999992</c:v>
                </c:pt>
                <c:pt idx="58613">
                  <c:v>8.6199999999999992</c:v>
                </c:pt>
                <c:pt idx="58614">
                  <c:v>8.6300000000000008</c:v>
                </c:pt>
                <c:pt idx="58615">
                  <c:v>8.6199999999999992</c:v>
                </c:pt>
                <c:pt idx="58616">
                  <c:v>8.6199999999999992</c:v>
                </c:pt>
                <c:pt idx="58617">
                  <c:v>8.6199999999999992</c:v>
                </c:pt>
                <c:pt idx="58618">
                  <c:v>8.6199999999999992</c:v>
                </c:pt>
                <c:pt idx="58619">
                  <c:v>8.6199999999999992</c:v>
                </c:pt>
                <c:pt idx="58620">
                  <c:v>8.61</c:v>
                </c:pt>
                <c:pt idx="58621">
                  <c:v>8.61</c:v>
                </c:pt>
                <c:pt idx="58622">
                  <c:v>8.61</c:v>
                </c:pt>
                <c:pt idx="58623">
                  <c:v>8.61</c:v>
                </c:pt>
                <c:pt idx="58624">
                  <c:v>8.6</c:v>
                </c:pt>
                <c:pt idx="58625">
                  <c:v>8.61</c:v>
                </c:pt>
                <c:pt idx="58626">
                  <c:v>8.6</c:v>
                </c:pt>
                <c:pt idx="58627">
                  <c:v>8.6</c:v>
                </c:pt>
                <c:pt idx="58628">
                  <c:v>8.61</c:v>
                </c:pt>
                <c:pt idx="58629">
                  <c:v>8.6</c:v>
                </c:pt>
                <c:pt idx="58630">
                  <c:v>8.6</c:v>
                </c:pt>
                <c:pt idx="58631">
                  <c:v>8.6</c:v>
                </c:pt>
                <c:pt idx="58632">
                  <c:v>8.59</c:v>
                </c:pt>
                <c:pt idx="58633">
                  <c:v>8.6</c:v>
                </c:pt>
                <c:pt idx="58634">
                  <c:v>8.59</c:v>
                </c:pt>
                <c:pt idx="58635">
                  <c:v>8.59</c:v>
                </c:pt>
                <c:pt idx="58636">
                  <c:v>8.6</c:v>
                </c:pt>
                <c:pt idx="58637">
                  <c:v>8.59</c:v>
                </c:pt>
                <c:pt idx="58638">
                  <c:v>8.59</c:v>
                </c:pt>
                <c:pt idx="58639">
                  <c:v>8.6</c:v>
                </c:pt>
                <c:pt idx="58640">
                  <c:v>8.6</c:v>
                </c:pt>
                <c:pt idx="58641">
                  <c:v>8.59</c:v>
                </c:pt>
                <c:pt idx="58642">
                  <c:v>8.59</c:v>
                </c:pt>
                <c:pt idx="58643">
                  <c:v>8.59</c:v>
                </c:pt>
                <c:pt idx="58644">
                  <c:v>8.59</c:v>
                </c:pt>
                <c:pt idx="58645">
                  <c:v>8.58</c:v>
                </c:pt>
                <c:pt idx="58646">
                  <c:v>8.58</c:v>
                </c:pt>
                <c:pt idx="58647">
                  <c:v>8.58</c:v>
                </c:pt>
                <c:pt idx="58648">
                  <c:v>8.57</c:v>
                </c:pt>
                <c:pt idx="58649">
                  <c:v>8.57</c:v>
                </c:pt>
                <c:pt idx="58650">
                  <c:v>8.57</c:v>
                </c:pt>
                <c:pt idx="58651">
                  <c:v>8.57</c:v>
                </c:pt>
                <c:pt idx="58652">
                  <c:v>8.57</c:v>
                </c:pt>
                <c:pt idx="58653">
                  <c:v>8.56</c:v>
                </c:pt>
                <c:pt idx="58654">
                  <c:v>8.56</c:v>
                </c:pt>
                <c:pt idx="58655">
                  <c:v>8.56</c:v>
                </c:pt>
                <c:pt idx="58656">
                  <c:v>8.56</c:v>
                </c:pt>
                <c:pt idx="58657">
                  <c:v>8.5500000000000007</c:v>
                </c:pt>
                <c:pt idx="58658">
                  <c:v>8.5500000000000007</c:v>
                </c:pt>
                <c:pt idx="58659">
                  <c:v>8.5500000000000007</c:v>
                </c:pt>
                <c:pt idx="58660">
                  <c:v>8.5500000000000007</c:v>
                </c:pt>
                <c:pt idx="58661">
                  <c:v>8.5500000000000007</c:v>
                </c:pt>
                <c:pt idx="58662">
                  <c:v>8.5500000000000007</c:v>
                </c:pt>
                <c:pt idx="58663">
                  <c:v>8.5500000000000007</c:v>
                </c:pt>
                <c:pt idx="58664">
                  <c:v>8.5399999999999991</c:v>
                </c:pt>
                <c:pt idx="58665">
                  <c:v>8.5399999999999991</c:v>
                </c:pt>
                <c:pt idx="58666">
                  <c:v>8.5399999999999991</c:v>
                </c:pt>
                <c:pt idx="58667">
                  <c:v>8.5399999999999991</c:v>
                </c:pt>
                <c:pt idx="58668">
                  <c:v>8.5500000000000007</c:v>
                </c:pt>
                <c:pt idx="58669">
                  <c:v>8.5399999999999991</c:v>
                </c:pt>
                <c:pt idx="58670">
                  <c:v>8.5399999999999991</c:v>
                </c:pt>
                <c:pt idx="58671">
                  <c:v>8.5399999999999991</c:v>
                </c:pt>
                <c:pt idx="58672">
                  <c:v>8.5399999999999991</c:v>
                </c:pt>
                <c:pt idx="58673">
                  <c:v>8.5399999999999991</c:v>
                </c:pt>
                <c:pt idx="58674">
                  <c:v>8.5399999999999991</c:v>
                </c:pt>
                <c:pt idx="58675">
                  <c:v>8.5299999999999994</c:v>
                </c:pt>
                <c:pt idx="58676">
                  <c:v>8.5299999999999994</c:v>
                </c:pt>
                <c:pt idx="58677">
                  <c:v>8.5299999999999994</c:v>
                </c:pt>
                <c:pt idx="58678">
                  <c:v>8.51</c:v>
                </c:pt>
                <c:pt idx="58679">
                  <c:v>8.52</c:v>
                </c:pt>
                <c:pt idx="58680">
                  <c:v>8.52</c:v>
                </c:pt>
                <c:pt idx="58681">
                  <c:v>8.51</c:v>
                </c:pt>
                <c:pt idx="58682">
                  <c:v>8.51</c:v>
                </c:pt>
                <c:pt idx="58683">
                  <c:v>8.51</c:v>
                </c:pt>
                <c:pt idx="58684">
                  <c:v>8.5</c:v>
                </c:pt>
                <c:pt idx="58685">
                  <c:v>8.5</c:v>
                </c:pt>
                <c:pt idx="58686">
                  <c:v>8.5</c:v>
                </c:pt>
                <c:pt idx="58687">
                  <c:v>8.49</c:v>
                </c:pt>
                <c:pt idx="58688">
                  <c:v>8.48</c:v>
                </c:pt>
                <c:pt idx="58689">
                  <c:v>8.49</c:v>
                </c:pt>
                <c:pt idx="58690">
                  <c:v>8.49</c:v>
                </c:pt>
                <c:pt idx="58691">
                  <c:v>8.49</c:v>
                </c:pt>
                <c:pt idx="58692">
                  <c:v>8.4700000000000006</c:v>
                </c:pt>
                <c:pt idx="58693">
                  <c:v>8.49</c:v>
                </c:pt>
                <c:pt idx="58694">
                  <c:v>8.4700000000000006</c:v>
                </c:pt>
                <c:pt idx="58695">
                  <c:v>8.4700000000000006</c:v>
                </c:pt>
                <c:pt idx="58696">
                  <c:v>8.4700000000000006</c:v>
                </c:pt>
                <c:pt idx="58697">
                  <c:v>8.4700000000000006</c:v>
                </c:pt>
                <c:pt idx="58698">
                  <c:v>8.4700000000000006</c:v>
                </c:pt>
                <c:pt idx="58699">
                  <c:v>8.4600000000000009</c:v>
                </c:pt>
                <c:pt idx="58700">
                  <c:v>8.4499999999999993</c:v>
                </c:pt>
                <c:pt idx="58701">
                  <c:v>8.4600000000000009</c:v>
                </c:pt>
                <c:pt idx="58702">
                  <c:v>8.4600000000000009</c:v>
                </c:pt>
                <c:pt idx="58703">
                  <c:v>8.44</c:v>
                </c:pt>
                <c:pt idx="58704">
                  <c:v>8.4600000000000009</c:v>
                </c:pt>
                <c:pt idx="58705">
                  <c:v>8.43</c:v>
                </c:pt>
                <c:pt idx="58706">
                  <c:v>8.43</c:v>
                </c:pt>
                <c:pt idx="58707">
                  <c:v>8.43</c:v>
                </c:pt>
                <c:pt idx="58708">
                  <c:v>8.43</c:v>
                </c:pt>
                <c:pt idx="58709">
                  <c:v>8.42</c:v>
                </c:pt>
                <c:pt idx="58710">
                  <c:v>8.43</c:v>
                </c:pt>
                <c:pt idx="58711">
                  <c:v>8.43</c:v>
                </c:pt>
                <c:pt idx="58712">
                  <c:v>8.42</c:v>
                </c:pt>
                <c:pt idx="58713">
                  <c:v>8.4</c:v>
                </c:pt>
                <c:pt idx="58714">
                  <c:v>8.41</c:v>
                </c:pt>
                <c:pt idx="58715">
                  <c:v>8.41</c:v>
                </c:pt>
                <c:pt idx="58716">
                  <c:v>8.42</c:v>
                </c:pt>
                <c:pt idx="58717">
                  <c:v>8.4</c:v>
                </c:pt>
                <c:pt idx="58718">
                  <c:v>8.4</c:v>
                </c:pt>
                <c:pt idx="58719">
                  <c:v>8.4</c:v>
                </c:pt>
                <c:pt idx="58720">
                  <c:v>8.4</c:v>
                </c:pt>
                <c:pt idx="58721">
                  <c:v>8.39</c:v>
                </c:pt>
                <c:pt idx="58722">
                  <c:v>8.3800000000000008</c:v>
                </c:pt>
                <c:pt idx="58723">
                  <c:v>8.3800000000000008</c:v>
                </c:pt>
                <c:pt idx="58724">
                  <c:v>8.3800000000000008</c:v>
                </c:pt>
                <c:pt idx="58725">
                  <c:v>8.3800000000000008</c:v>
                </c:pt>
                <c:pt idx="58726">
                  <c:v>8.3800000000000008</c:v>
                </c:pt>
                <c:pt idx="58727">
                  <c:v>8.3699999999999992</c:v>
                </c:pt>
                <c:pt idx="58728">
                  <c:v>8.3800000000000008</c:v>
                </c:pt>
                <c:pt idx="58729">
                  <c:v>8.3800000000000008</c:v>
                </c:pt>
                <c:pt idx="58730">
                  <c:v>8.3800000000000008</c:v>
                </c:pt>
                <c:pt idx="58731">
                  <c:v>8.36</c:v>
                </c:pt>
                <c:pt idx="58732">
                  <c:v>8.35</c:v>
                </c:pt>
                <c:pt idx="58733">
                  <c:v>8.36</c:v>
                </c:pt>
                <c:pt idx="58734">
                  <c:v>8.35</c:v>
                </c:pt>
                <c:pt idx="58735">
                  <c:v>8.35</c:v>
                </c:pt>
                <c:pt idx="58736">
                  <c:v>8.35</c:v>
                </c:pt>
                <c:pt idx="58737">
                  <c:v>8.35</c:v>
                </c:pt>
                <c:pt idx="58738">
                  <c:v>8.34</c:v>
                </c:pt>
                <c:pt idx="58739">
                  <c:v>8.33</c:v>
                </c:pt>
                <c:pt idx="58740">
                  <c:v>8.33</c:v>
                </c:pt>
                <c:pt idx="58741">
                  <c:v>8.32</c:v>
                </c:pt>
                <c:pt idx="58742">
                  <c:v>8.31</c:v>
                </c:pt>
                <c:pt idx="58743">
                  <c:v>8.32</c:v>
                </c:pt>
                <c:pt idx="58744">
                  <c:v>8.31</c:v>
                </c:pt>
                <c:pt idx="58745">
                  <c:v>8.3000000000000007</c:v>
                </c:pt>
                <c:pt idx="58746">
                  <c:v>8.3000000000000007</c:v>
                </c:pt>
                <c:pt idx="58747">
                  <c:v>8.3000000000000007</c:v>
                </c:pt>
                <c:pt idx="58748">
                  <c:v>8.3000000000000007</c:v>
                </c:pt>
                <c:pt idx="58749">
                  <c:v>8.2899999999999991</c:v>
                </c:pt>
                <c:pt idx="58750">
                  <c:v>8.2899999999999991</c:v>
                </c:pt>
                <c:pt idx="58751">
                  <c:v>8.3000000000000007</c:v>
                </c:pt>
                <c:pt idx="58752">
                  <c:v>8.2799999999999994</c:v>
                </c:pt>
                <c:pt idx="58753">
                  <c:v>8.2799999999999994</c:v>
                </c:pt>
                <c:pt idx="58754">
                  <c:v>8.27</c:v>
                </c:pt>
                <c:pt idx="58755">
                  <c:v>8.27</c:v>
                </c:pt>
                <c:pt idx="58756">
                  <c:v>8.27</c:v>
                </c:pt>
                <c:pt idx="58757">
                  <c:v>8.26</c:v>
                </c:pt>
                <c:pt idx="58758">
                  <c:v>8.26</c:v>
                </c:pt>
                <c:pt idx="58759">
                  <c:v>8.26</c:v>
                </c:pt>
                <c:pt idx="58760">
                  <c:v>8.25</c:v>
                </c:pt>
                <c:pt idx="58761">
                  <c:v>8.24</c:v>
                </c:pt>
                <c:pt idx="58762">
                  <c:v>8.24</c:v>
                </c:pt>
                <c:pt idx="58763">
                  <c:v>8.24</c:v>
                </c:pt>
                <c:pt idx="58764">
                  <c:v>8.24</c:v>
                </c:pt>
                <c:pt idx="58765">
                  <c:v>8.2200000000000006</c:v>
                </c:pt>
                <c:pt idx="58766">
                  <c:v>8.23</c:v>
                </c:pt>
                <c:pt idx="58767">
                  <c:v>8.2200000000000006</c:v>
                </c:pt>
                <c:pt idx="58768">
                  <c:v>8.23</c:v>
                </c:pt>
                <c:pt idx="58769">
                  <c:v>8.2200000000000006</c:v>
                </c:pt>
                <c:pt idx="58770">
                  <c:v>8.2100000000000009</c:v>
                </c:pt>
                <c:pt idx="58771">
                  <c:v>8.2100000000000009</c:v>
                </c:pt>
                <c:pt idx="58772">
                  <c:v>8.2100000000000009</c:v>
                </c:pt>
                <c:pt idx="58773">
                  <c:v>8.1999999999999993</c:v>
                </c:pt>
                <c:pt idx="58774">
                  <c:v>8.19</c:v>
                </c:pt>
                <c:pt idx="58775">
                  <c:v>8.19</c:v>
                </c:pt>
                <c:pt idx="58776">
                  <c:v>8.19</c:v>
                </c:pt>
                <c:pt idx="58777">
                  <c:v>8.19</c:v>
                </c:pt>
                <c:pt idx="58778">
                  <c:v>8.18</c:v>
                </c:pt>
                <c:pt idx="58779">
                  <c:v>8.17</c:v>
                </c:pt>
                <c:pt idx="58780">
                  <c:v>8.17</c:v>
                </c:pt>
                <c:pt idx="58781">
                  <c:v>8.17</c:v>
                </c:pt>
                <c:pt idx="58782">
                  <c:v>8.16</c:v>
                </c:pt>
                <c:pt idx="58783">
                  <c:v>8.16</c:v>
                </c:pt>
                <c:pt idx="58784">
                  <c:v>8.15</c:v>
                </c:pt>
                <c:pt idx="58785">
                  <c:v>8.15</c:v>
                </c:pt>
                <c:pt idx="58786">
                  <c:v>8.15</c:v>
                </c:pt>
                <c:pt idx="58787">
                  <c:v>8.14</c:v>
                </c:pt>
                <c:pt idx="58788">
                  <c:v>8.14</c:v>
                </c:pt>
                <c:pt idx="58789">
                  <c:v>8.1199999999999992</c:v>
                </c:pt>
                <c:pt idx="58790">
                  <c:v>8.1300000000000008</c:v>
                </c:pt>
                <c:pt idx="58791">
                  <c:v>8.1300000000000008</c:v>
                </c:pt>
                <c:pt idx="58792">
                  <c:v>8.1199999999999992</c:v>
                </c:pt>
                <c:pt idx="58793">
                  <c:v>8.1199999999999992</c:v>
                </c:pt>
                <c:pt idx="58794">
                  <c:v>8.1300000000000008</c:v>
                </c:pt>
                <c:pt idx="58795">
                  <c:v>8.14</c:v>
                </c:pt>
                <c:pt idx="58796">
                  <c:v>8.14</c:v>
                </c:pt>
                <c:pt idx="58797">
                  <c:v>8.14</c:v>
                </c:pt>
                <c:pt idx="58798">
                  <c:v>8.14</c:v>
                </c:pt>
                <c:pt idx="58799">
                  <c:v>8.15</c:v>
                </c:pt>
                <c:pt idx="58800">
                  <c:v>8.1300000000000008</c:v>
                </c:pt>
                <c:pt idx="58801">
                  <c:v>8.1300000000000008</c:v>
                </c:pt>
                <c:pt idx="58802">
                  <c:v>8.1300000000000008</c:v>
                </c:pt>
                <c:pt idx="58803">
                  <c:v>8.1300000000000008</c:v>
                </c:pt>
                <c:pt idx="58804">
                  <c:v>8.11</c:v>
                </c:pt>
                <c:pt idx="58805">
                  <c:v>8.11</c:v>
                </c:pt>
                <c:pt idx="58806">
                  <c:v>8.1</c:v>
                </c:pt>
                <c:pt idx="58807">
                  <c:v>8.1</c:v>
                </c:pt>
                <c:pt idx="58808">
                  <c:v>8.1</c:v>
                </c:pt>
                <c:pt idx="58809">
                  <c:v>8.09</c:v>
                </c:pt>
                <c:pt idx="58810">
                  <c:v>8.09</c:v>
                </c:pt>
                <c:pt idx="58811">
                  <c:v>8.08</c:v>
                </c:pt>
                <c:pt idx="58812">
                  <c:v>8.08</c:v>
                </c:pt>
                <c:pt idx="58813">
                  <c:v>8.07</c:v>
                </c:pt>
                <c:pt idx="58814">
                  <c:v>8.07</c:v>
                </c:pt>
                <c:pt idx="58815">
                  <c:v>8.07</c:v>
                </c:pt>
                <c:pt idx="58816">
                  <c:v>8.06</c:v>
                </c:pt>
                <c:pt idx="58817">
                  <c:v>8.0399999999999991</c:v>
                </c:pt>
                <c:pt idx="58818">
                  <c:v>8.0500000000000007</c:v>
                </c:pt>
                <c:pt idx="58819">
                  <c:v>8.0399999999999991</c:v>
                </c:pt>
                <c:pt idx="58820">
                  <c:v>8.0399999999999991</c:v>
                </c:pt>
                <c:pt idx="58821">
                  <c:v>8.0399999999999991</c:v>
                </c:pt>
                <c:pt idx="58822">
                  <c:v>8.0299999999999994</c:v>
                </c:pt>
                <c:pt idx="58823">
                  <c:v>8.02</c:v>
                </c:pt>
                <c:pt idx="58824">
                  <c:v>8.02</c:v>
                </c:pt>
                <c:pt idx="58825">
                  <c:v>8.02</c:v>
                </c:pt>
                <c:pt idx="58826">
                  <c:v>8.01</c:v>
                </c:pt>
                <c:pt idx="58827">
                  <c:v>8.01</c:v>
                </c:pt>
                <c:pt idx="58828">
                  <c:v>8</c:v>
                </c:pt>
                <c:pt idx="58829">
                  <c:v>8</c:v>
                </c:pt>
                <c:pt idx="58830">
                  <c:v>7.99</c:v>
                </c:pt>
                <c:pt idx="58831">
                  <c:v>7.98</c:v>
                </c:pt>
                <c:pt idx="58832">
                  <c:v>7.98</c:v>
                </c:pt>
                <c:pt idx="58833">
                  <c:v>7.98</c:v>
                </c:pt>
                <c:pt idx="58834">
                  <c:v>7.98</c:v>
                </c:pt>
                <c:pt idx="58835">
                  <c:v>7.98</c:v>
                </c:pt>
                <c:pt idx="58836">
                  <c:v>7.97</c:v>
                </c:pt>
                <c:pt idx="58837">
                  <c:v>7.96</c:v>
                </c:pt>
                <c:pt idx="58838">
                  <c:v>7.96</c:v>
                </c:pt>
                <c:pt idx="58839">
                  <c:v>7.96</c:v>
                </c:pt>
                <c:pt idx="58840">
                  <c:v>7.95</c:v>
                </c:pt>
                <c:pt idx="58841">
                  <c:v>7.95</c:v>
                </c:pt>
                <c:pt idx="58842">
                  <c:v>7.94</c:v>
                </c:pt>
                <c:pt idx="58843">
                  <c:v>7.94</c:v>
                </c:pt>
                <c:pt idx="58844">
                  <c:v>7.94</c:v>
                </c:pt>
                <c:pt idx="58845">
                  <c:v>7.93</c:v>
                </c:pt>
                <c:pt idx="58846">
                  <c:v>7.93</c:v>
                </c:pt>
                <c:pt idx="58847">
                  <c:v>7.92</c:v>
                </c:pt>
                <c:pt idx="58848">
                  <c:v>7.91</c:v>
                </c:pt>
                <c:pt idx="58849">
                  <c:v>7.92</c:v>
                </c:pt>
                <c:pt idx="58850">
                  <c:v>7.91</c:v>
                </c:pt>
                <c:pt idx="58851">
                  <c:v>7.91</c:v>
                </c:pt>
                <c:pt idx="58852">
                  <c:v>7.9</c:v>
                </c:pt>
                <c:pt idx="58853">
                  <c:v>7.9</c:v>
                </c:pt>
                <c:pt idx="58854">
                  <c:v>7.9</c:v>
                </c:pt>
                <c:pt idx="58855">
                  <c:v>7.89</c:v>
                </c:pt>
                <c:pt idx="58856">
                  <c:v>7.89</c:v>
                </c:pt>
                <c:pt idx="58857">
                  <c:v>7.89</c:v>
                </c:pt>
                <c:pt idx="58858">
                  <c:v>7.88</c:v>
                </c:pt>
                <c:pt idx="58859">
                  <c:v>7.87</c:v>
                </c:pt>
                <c:pt idx="58860">
                  <c:v>7.87</c:v>
                </c:pt>
                <c:pt idx="58861">
                  <c:v>7.87</c:v>
                </c:pt>
                <c:pt idx="58862">
                  <c:v>7.87</c:v>
                </c:pt>
                <c:pt idx="58863">
                  <c:v>7.86</c:v>
                </c:pt>
                <c:pt idx="58864">
                  <c:v>7.85</c:v>
                </c:pt>
                <c:pt idx="58865">
                  <c:v>7.85</c:v>
                </c:pt>
                <c:pt idx="58866">
                  <c:v>7.85</c:v>
                </c:pt>
                <c:pt idx="58867">
                  <c:v>7.84</c:v>
                </c:pt>
                <c:pt idx="58868">
                  <c:v>7.84</c:v>
                </c:pt>
                <c:pt idx="58869">
                  <c:v>7.84</c:v>
                </c:pt>
                <c:pt idx="58870">
                  <c:v>7.83</c:v>
                </c:pt>
                <c:pt idx="58871">
                  <c:v>7.82</c:v>
                </c:pt>
                <c:pt idx="58872">
                  <c:v>7.82</c:v>
                </c:pt>
                <c:pt idx="58873">
                  <c:v>7.82</c:v>
                </c:pt>
                <c:pt idx="58874">
                  <c:v>7.81</c:v>
                </c:pt>
                <c:pt idx="58875">
                  <c:v>7.81</c:v>
                </c:pt>
                <c:pt idx="58876">
                  <c:v>7.81</c:v>
                </c:pt>
                <c:pt idx="58877">
                  <c:v>7.8</c:v>
                </c:pt>
                <c:pt idx="58878">
                  <c:v>7.8</c:v>
                </c:pt>
                <c:pt idx="58879">
                  <c:v>7.79</c:v>
                </c:pt>
                <c:pt idx="58880">
                  <c:v>7.79</c:v>
                </c:pt>
                <c:pt idx="58881">
                  <c:v>7.78</c:v>
                </c:pt>
                <c:pt idx="58882">
                  <c:v>7.78</c:v>
                </c:pt>
                <c:pt idx="58883">
                  <c:v>7.77</c:v>
                </c:pt>
                <c:pt idx="58884">
                  <c:v>7.76</c:v>
                </c:pt>
                <c:pt idx="58885">
                  <c:v>7.76</c:v>
                </c:pt>
                <c:pt idx="58886">
                  <c:v>7.76</c:v>
                </c:pt>
                <c:pt idx="58887">
                  <c:v>7.76</c:v>
                </c:pt>
                <c:pt idx="58888">
                  <c:v>7.75</c:v>
                </c:pt>
                <c:pt idx="58889">
                  <c:v>7.75</c:v>
                </c:pt>
                <c:pt idx="58890">
                  <c:v>7.74</c:v>
                </c:pt>
                <c:pt idx="58891">
                  <c:v>7.74</c:v>
                </c:pt>
                <c:pt idx="58892">
                  <c:v>7.73</c:v>
                </c:pt>
                <c:pt idx="58893">
                  <c:v>7.73</c:v>
                </c:pt>
                <c:pt idx="58894">
                  <c:v>7.72</c:v>
                </c:pt>
                <c:pt idx="58895">
                  <c:v>7.72</c:v>
                </c:pt>
                <c:pt idx="58896">
                  <c:v>7.72</c:v>
                </c:pt>
                <c:pt idx="58897">
                  <c:v>7.71</c:v>
                </c:pt>
                <c:pt idx="58898">
                  <c:v>7.7</c:v>
                </c:pt>
                <c:pt idx="58899">
                  <c:v>7.69</c:v>
                </c:pt>
                <c:pt idx="58900">
                  <c:v>7.69</c:v>
                </c:pt>
                <c:pt idx="58901">
                  <c:v>7.69</c:v>
                </c:pt>
                <c:pt idx="58902">
                  <c:v>7.68</c:v>
                </c:pt>
                <c:pt idx="58903">
                  <c:v>7.67</c:v>
                </c:pt>
                <c:pt idx="58904">
                  <c:v>7.67</c:v>
                </c:pt>
                <c:pt idx="58905">
                  <c:v>7.66</c:v>
                </c:pt>
                <c:pt idx="58906">
                  <c:v>7.65</c:v>
                </c:pt>
                <c:pt idx="58907">
                  <c:v>7.65</c:v>
                </c:pt>
                <c:pt idx="58908">
                  <c:v>7.64</c:v>
                </c:pt>
                <c:pt idx="58909">
                  <c:v>7.64</c:v>
                </c:pt>
                <c:pt idx="58910">
                  <c:v>7.64</c:v>
                </c:pt>
                <c:pt idx="58911">
                  <c:v>7.63</c:v>
                </c:pt>
                <c:pt idx="58912">
                  <c:v>7.62</c:v>
                </c:pt>
                <c:pt idx="58913">
                  <c:v>7.62</c:v>
                </c:pt>
                <c:pt idx="58914">
                  <c:v>7.61</c:v>
                </c:pt>
                <c:pt idx="58915">
                  <c:v>7.61</c:v>
                </c:pt>
                <c:pt idx="58916">
                  <c:v>7.6</c:v>
                </c:pt>
                <c:pt idx="58917">
                  <c:v>7.6</c:v>
                </c:pt>
                <c:pt idx="58918">
                  <c:v>7.58</c:v>
                </c:pt>
                <c:pt idx="58919">
                  <c:v>7.59</c:v>
                </c:pt>
                <c:pt idx="58920">
                  <c:v>7.58</c:v>
                </c:pt>
                <c:pt idx="58921">
                  <c:v>7.57</c:v>
                </c:pt>
                <c:pt idx="58922">
                  <c:v>7.57</c:v>
                </c:pt>
                <c:pt idx="58923">
                  <c:v>7.56</c:v>
                </c:pt>
                <c:pt idx="58924">
                  <c:v>7.55</c:v>
                </c:pt>
                <c:pt idx="58925">
                  <c:v>7.54</c:v>
                </c:pt>
                <c:pt idx="58926">
                  <c:v>7.54</c:v>
                </c:pt>
                <c:pt idx="58927">
                  <c:v>7.53</c:v>
                </c:pt>
                <c:pt idx="58928">
                  <c:v>7.52</c:v>
                </c:pt>
                <c:pt idx="58929">
                  <c:v>7.51</c:v>
                </c:pt>
                <c:pt idx="58930">
                  <c:v>7.5</c:v>
                </c:pt>
                <c:pt idx="58931">
                  <c:v>7.5</c:v>
                </c:pt>
                <c:pt idx="58932">
                  <c:v>7.49</c:v>
                </c:pt>
                <c:pt idx="58933">
                  <c:v>7.49</c:v>
                </c:pt>
                <c:pt idx="58934">
                  <c:v>7.49</c:v>
                </c:pt>
                <c:pt idx="58935">
                  <c:v>7.48</c:v>
                </c:pt>
                <c:pt idx="58936">
                  <c:v>7.47</c:v>
                </c:pt>
                <c:pt idx="58937">
                  <c:v>7.46</c:v>
                </c:pt>
                <c:pt idx="58938">
                  <c:v>7.46</c:v>
                </c:pt>
                <c:pt idx="58939">
                  <c:v>7.45</c:v>
                </c:pt>
                <c:pt idx="58940">
                  <c:v>7.44</c:v>
                </c:pt>
                <c:pt idx="58941">
                  <c:v>7.44</c:v>
                </c:pt>
                <c:pt idx="58942">
                  <c:v>7.42</c:v>
                </c:pt>
                <c:pt idx="58943">
                  <c:v>7.42</c:v>
                </c:pt>
                <c:pt idx="58944">
                  <c:v>7.41</c:v>
                </c:pt>
                <c:pt idx="58945">
                  <c:v>7.41</c:v>
                </c:pt>
                <c:pt idx="58946">
                  <c:v>7.4</c:v>
                </c:pt>
                <c:pt idx="58947">
                  <c:v>7.39</c:v>
                </c:pt>
                <c:pt idx="58948">
                  <c:v>7.39</c:v>
                </c:pt>
                <c:pt idx="58949">
                  <c:v>7.38</c:v>
                </c:pt>
                <c:pt idx="58950">
                  <c:v>7.37</c:v>
                </c:pt>
                <c:pt idx="58951">
                  <c:v>7.37</c:v>
                </c:pt>
                <c:pt idx="58952">
                  <c:v>7.36</c:v>
                </c:pt>
                <c:pt idx="58953">
                  <c:v>7.35</c:v>
                </c:pt>
                <c:pt idx="58954">
                  <c:v>7.34</c:v>
                </c:pt>
                <c:pt idx="58955">
                  <c:v>7.33</c:v>
                </c:pt>
                <c:pt idx="58956">
                  <c:v>7.33</c:v>
                </c:pt>
                <c:pt idx="58957">
                  <c:v>7.33</c:v>
                </c:pt>
                <c:pt idx="58958">
                  <c:v>7.32</c:v>
                </c:pt>
                <c:pt idx="58959">
                  <c:v>7.31</c:v>
                </c:pt>
                <c:pt idx="58960">
                  <c:v>7.3</c:v>
                </c:pt>
                <c:pt idx="58961">
                  <c:v>7.3</c:v>
                </c:pt>
                <c:pt idx="58962">
                  <c:v>7.29</c:v>
                </c:pt>
                <c:pt idx="58963">
                  <c:v>7.28</c:v>
                </c:pt>
                <c:pt idx="58964">
                  <c:v>7.28</c:v>
                </c:pt>
                <c:pt idx="58965">
                  <c:v>7.27</c:v>
                </c:pt>
                <c:pt idx="58966">
                  <c:v>7.27</c:v>
                </c:pt>
                <c:pt idx="58967">
                  <c:v>7.26</c:v>
                </c:pt>
                <c:pt idx="58968">
                  <c:v>7.25</c:v>
                </c:pt>
                <c:pt idx="58969">
                  <c:v>7.25</c:v>
                </c:pt>
                <c:pt idx="58970">
                  <c:v>7.24</c:v>
                </c:pt>
                <c:pt idx="58971">
                  <c:v>7.23</c:v>
                </c:pt>
                <c:pt idx="58972">
                  <c:v>7.23</c:v>
                </c:pt>
                <c:pt idx="58973">
                  <c:v>7.22</c:v>
                </c:pt>
                <c:pt idx="58974">
                  <c:v>7.22</c:v>
                </c:pt>
                <c:pt idx="58975">
                  <c:v>7.21</c:v>
                </c:pt>
                <c:pt idx="58976">
                  <c:v>7.2</c:v>
                </c:pt>
                <c:pt idx="58977">
                  <c:v>7.2</c:v>
                </c:pt>
                <c:pt idx="58978">
                  <c:v>7.19</c:v>
                </c:pt>
                <c:pt idx="58979">
                  <c:v>7.19</c:v>
                </c:pt>
                <c:pt idx="58980">
                  <c:v>7.18</c:v>
                </c:pt>
                <c:pt idx="58981">
                  <c:v>7.18</c:v>
                </c:pt>
                <c:pt idx="58982">
                  <c:v>7.17</c:v>
                </c:pt>
                <c:pt idx="58983">
                  <c:v>7.16</c:v>
                </c:pt>
                <c:pt idx="58984">
                  <c:v>7.16</c:v>
                </c:pt>
                <c:pt idx="58985">
                  <c:v>7.15</c:v>
                </c:pt>
                <c:pt idx="58986">
                  <c:v>7.15</c:v>
                </c:pt>
                <c:pt idx="58987">
                  <c:v>7.15</c:v>
                </c:pt>
                <c:pt idx="58988">
                  <c:v>7.14</c:v>
                </c:pt>
                <c:pt idx="58989">
                  <c:v>7.13</c:v>
                </c:pt>
                <c:pt idx="58990">
                  <c:v>7.12</c:v>
                </c:pt>
                <c:pt idx="58991">
                  <c:v>7.12</c:v>
                </c:pt>
                <c:pt idx="58992">
                  <c:v>7.11</c:v>
                </c:pt>
                <c:pt idx="58993">
                  <c:v>7.1</c:v>
                </c:pt>
                <c:pt idx="58994">
                  <c:v>7.09</c:v>
                </c:pt>
                <c:pt idx="58995">
                  <c:v>7.08</c:v>
                </c:pt>
                <c:pt idx="58996">
                  <c:v>7.08</c:v>
                </c:pt>
                <c:pt idx="58997">
                  <c:v>7.07</c:v>
                </c:pt>
                <c:pt idx="58998">
                  <c:v>7.07</c:v>
                </c:pt>
                <c:pt idx="58999">
                  <c:v>7.06</c:v>
                </c:pt>
                <c:pt idx="59000">
                  <c:v>7.07</c:v>
                </c:pt>
                <c:pt idx="59001">
                  <c:v>7.05</c:v>
                </c:pt>
                <c:pt idx="59002">
                  <c:v>7.04</c:v>
                </c:pt>
                <c:pt idx="59003">
                  <c:v>7.04</c:v>
                </c:pt>
                <c:pt idx="59004">
                  <c:v>7.03</c:v>
                </c:pt>
                <c:pt idx="59005">
                  <c:v>7.02</c:v>
                </c:pt>
                <c:pt idx="59006">
                  <c:v>7.02</c:v>
                </c:pt>
                <c:pt idx="59007">
                  <c:v>7.01</c:v>
                </c:pt>
                <c:pt idx="59008">
                  <c:v>7.01</c:v>
                </c:pt>
                <c:pt idx="59009">
                  <c:v>7</c:v>
                </c:pt>
                <c:pt idx="59010">
                  <c:v>6.99</c:v>
                </c:pt>
                <c:pt idx="59011">
                  <c:v>6.98</c:v>
                </c:pt>
                <c:pt idx="59012">
                  <c:v>6.98</c:v>
                </c:pt>
                <c:pt idx="59013">
                  <c:v>6.97</c:v>
                </c:pt>
                <c:pt idx="59014">
                  <c:v>6.97</c:v>
                </c:pt>
                <c:pt idx="59015">
                  <c:v>6.96</c:v>
                </c:pt>
                <c:pt idx="59016">
                  <c:v>6.96</c:v>
                </c:pt>
                <c:pt idx="59017">
                  <c:v>6.95</c:v>
                </c:pt>
                <c:pt idx="59018">
                  <c:v>6.94</c:v>
                </c:pt>
                <c:pt idx="59019">
                  <c:v>6.94</c:v>
                </c:pt>
                <c:pt idx="59020">
                  <c:v>6.94</c:v>
                </c:pt>
                <c:pt idx="59021">
                  <c:v>6.93</c:v>
                </c:pt>
                <c:pt idx="59022">
                  <c:v>6.93</c:v>
                </c:pt>
                <c:pt idx="59023">
                  <c:v>6.92</c:v>
                </c:pt>
                <c:pt idx="59024">
                  <c:v>6.92</c:v>
                </c:pt>
                <c:pt idx="59025">
                  <c:v>6.91</c:v>
                </c:pt>
                <c:pt idx="59026">
                  <c:v>6.91</c:v>
                </c:pt>
                <c:pt idx="59027">
                  <c:v>6.91</c:v>
                </c:pt>
                <c:pt idx="59028">
                  <c:v>6.9</c:v>
                </c:pt>
                <c:pt idx="59029">
                  <c:v>6.89</c:v>
                </c:pt>
                <c:pt idx="59030">
                  <c:v>6.89</c:v>
                </c:pt>
                <c:pt idx="59031">
                  <c:v>6.88</c:v>
                </c:pt>
                <c:pt idx="59032">
                  <c:v>6.88</c:v>
                </c:pt>
                <c:pt idx="59033">
                  <c:v>6.87</c:v>
                </c:pt>
                <c:pt idx="59034">
                  <c:v>6.87</c:v>
                </c:pt>
                <c:pt idx="59035">
                  <c:v>6.86</c:v>
                </c:pt>
                <c:pt idx="59036">
                  <c:v>6.85</c:v>
                </c:pt>
                <c:pt idx="59037">
                  <c:v>6.86</c:v>
                </c:pt>
                <c:pt idx="59038">
                  <c:v>6.86</c:v>
                </c:pt>
                <c:pt idx="59039">
                  <c:v>6.85</c:v>
                </c:pt>
                <c:pt idx="59040">
                  <c:v>6.86</c:v>
                </c:pt>
                <c:pt idx="59041">
                  <c:v>6.84</c:v>
                </c:pt>
                <c:pt idx="59042">
                  <c:v>6.84</c:v>
                </c:pt>
                <c:pt idx="59043">
                  <c:v>6.83</c:v>
                </c:pt>
                <c:pt idx="59044">
                  <c:v>6.83</c:v>
                </c:pt>
                <c:pt idx="59045">
                  <c:v>6.83</c:v>
                </c:pt>
                <c:pt idx="59046">
                  <c:v>6.82</c:v>
                </c:pt>
                <c:pt idx="59047">
                  <c:v>6.82</c:v>
                </c:pt>
                <c:pt idx="59048">
                  <c:v>6.81</c:v>
                </c:pt>
                <c:pt idx="59049">
                  <c:v>6.81</c:v>
                </c:pt>
                <c:pt idx="59050">
                  <c:v>6.8</c:v>
                </c:pt>
                <c:pt idx="59051">
                  <c:v>6.8</c:v>
                </c:pt>
                <c:pt idx="59052">
                  <c:v>6.8</c:v>
                </c:pt>
                <c:pt idx="59053">
                  <c:v>6.8</c:v>
                </c:pt>
                <c:pt idx="59054">
                  <c:v>6.79</c:v>
                </c:pt>
                <c:pt idx="59055">
                  <c:v>6.79</c:v>
                </c:pt>
                <c:pt idx="59056">
                  <c:v>6.79</c:v>
                </c:pt>
                <c:pt idx="59057">
                  <c:v>6.79</c:v>
                </c:pt>
                <c:pt idx="59058">
                  <c:v>6.79</c:v>
                </c:pt>
                <c:pt idx="59059">
                  <c:v>6.78</c:v>
                </c:pt>
                <c:pt idx="59060">
                  <c:v>6.78</c:v>
                </c:pt>
                <c:pt idx="59061">
                  <c:v>6.77</c:v>
                </c:pt>
                <c:pt idx="59062">
                  <c:v>6.77</c:v>
                </c:pt>
                <c:pt idx="59063">
                  <c:v>6.77</c:v>
                </c:pt>
                <c:pt idx="59064">
                  <c:v>6.77</c:v>
                </c:pt>
                <c:pt idx="59065">
                  <c:v>6.77</c:v>
                </c:pt>
                <c:pt idx="59066">
                  <c:v>6.76</c:v>
                </c:pt>
                <c:pt idx="59067">
                  <c:v>6.76</c:v>
                </c:pt>
                <c:pt idx="59068">
                  <c:v>6.76</c:v>
                </c:pt>
                <c:pt idx="59069">
                  <c:v>6.76</c:v>
                </c:pt>
                <c:pt idx="59070">
                  <c:v>6.75</c:v>
                </c:pt>
                <c:pt idx="59071">
                  <c:v>6.75</c:v>
                </c:pt>
                <c:pt idx="59072">
                  <c:v>6.76</c:v>
                </c:pt>
                <c:pt idx="59073">
                  <c:v>6.76</c:v>
                </c:pt>
                <c:pt idx="59074">
                  <c:v>6.75</c:v>
                </c:pt>
                <c:pt idx="59075">
                  <c:v>6.75</c:v>
                </c:pt>
                <c:pt idx="59076">
                  <c:v>6.75</c:v>
                </c:pt>
                <c:pt idx="59077">
                  <c:v>6.75</c:v>
                </c:pt>
                <c:pt idx="59078">
                  <c:v>6.74</c:v>
                </c:pt>
                <c:pt idx="59079">
                  <c:v>6.74</c:v>
                </c:pt>
                <c:pt idx="59080">
                  <c:v>6.73</c:v>
                </c:pt>
                <c:pt idx="59081">
                  <c:v>6.73</c:v>
                </c:pt>
                <c:pt idx="59082">
                  <c:v>6.72</c:v>
                </c:pt>
                <c:pt idx="59083">
                  <c:v>6.72</c:v>
                </c:pt>
                <c:pt idx="59084">
                  <c:v>6.72</c:v>
                </c:pt>
                <c:pt idx="59085">
                  <c:v>6.72</c:v>
                </c:pt>
                <c:pt idx="59086">
                  <c:v>6.71</c:v>
                </c:pt>
                <c:pt idx="59087">
                  <c:v>6.71</c:v>
                </c:pt>
                <c:pt idx="59088">
                  <c:v>6.7</c:v>
                </c:pt>
                <c:pt idx="59089">
                  <c:v>6.7</c:v>
                </c:pt>
                <c:pt idx="59090">
                  <c:v>6.7</c:v>
                </c:pt>
                <c:pt idx="59091">
                  <c:v>6.7</c:v>
                </c:pt>
                <c:pt idx="59092">
                  <c:v>6.69</c:v>
                </c:pt>
                <c:pt idx="59093">
                  <c:v>6.69</c:v>
                </c:pt>
                <c:pt idx="59094">
                  <c:v>6.69</c:v>
                </c:pt>
                <c:pt idx="59095">
                  <c:v>6.68</c:v>
                </c:pt>
                <c:pt idx="59096">
                  <c:v>6.68</c:v>
                </c:pt>
                <c:pt idx="59097">
                  <c:v>6.68</c:v>
                </c:pt>
                <c:pt idx="59098">
                  <c:v>6.67</c:v>
                </c:pt>
                <c:pt idx="59099">
                  <c:v>6.67</c:v>
                </c:pt>
                <c:pt idx="59100">
                  <c:v>6.66</c:v>
                </c:pt>
                <c:pt idx="59101">
                  <c:v>6.66</c:v>
                </c:pt>
                <c:pt idx="59102">
                  <c:v>6.66</c:v>
                </c:pt>
                <c:pt idx="59103">
                  <c:v>6.66</c:v>
                </c:pt>
                <c:pt idx="59104">
                  <c:v>6.65</c:v>
                </c:pt>
                <c:pt idx="59105">
                  <c:v>6.65</c:v>
                </c:pt>
                <c:pt idx="59106">
                  <c:v>6.65</c:v>
                </c:pt>
                <c:pt idx="59107">
                  <c:v>6.64</c:v>
                </c:pt>
                <c:pt idx="59108">
                  <c:v>6.64</c:v>
                </c:pt>
                <c:pt idx="59109">
                  <c:v>6.64</c:v>
                </c:pt>
                <c:pt idx="59110">
                  <c:v>6.63</c:v>
                </c:pt>
                <c:pt idx="59111">
                  <c:v>6.63</c:v>
                </c:pt>
                <c:pt idx="59112">
                  <c:v>6.63</c:v>
                </c:pt>
                <c:pt idx="59113">
                  <c:v>6.62</c:v>
                </c:pt>
                <c:pt idx="59114">
                  <c:v>6.62</c:v>
                </c:pt>
                <c:pt idx="59115">
                  <c:v>6.61</c:v>
                </c:pt>
                <c:pt idx="59116">
                  <c:v>6.61</c:v>
                </c:pt>
                <c:pt idx="59117">
                  <c:v>6.61</c:v>
                </c:pt>
                <c:pt idx="59118">
                  <c:v>6.6</c:v>
                </c:pt>
                <c:pt idx="59119">
                  <c:v>6.6</c:v>
                </c:pt>
                <c:pt idx="59120">
                  <c:v>6.59</c:v>
                </c:pt>
                <c:pt idx="59121">
                  <c:v>6.59</c:v>
                </c:pt>
                <c:pt idx="59122">
                  <c:v>6.59</c:v>
                </c:pt>
                <c:pt idx="59123">
                  <c:v>6.59</c:v>
                </c:pt>
                <c:pt idx="59124">
                  <c:v>6.58</c:v>
                </c:pt>
                <c:pt idx="59125">
                  <c:v>6.58</c:v>
                </c:pt>
                <c:pt idx="59126">
                  <c:v>6.57</c:v>
                </c:pt>
                <c:pt idx="59127">
                  <c:v>6.57</c:v>
                </c:pt>
                <c:pt idx="59128">
                  <c:v>6.57</c:v>
                </c:pt>
                <c:pt idx="59129">
                  <c:v>6.56</c:v>
                </c:pt>
                <c:pt idx="59130">
                  <c:v>6.56</c:v>
                </c:pt>
                <c:pt idx="59131">
                  <c:v>6.56</c:v>
                </c:pt>
                <c:pt idx="59132">
                  <c:v>6.56</c:v>
                </c:pt>
                <c:pt idx="59133">
                  <c:v>6.55</c:v>
                </c:pt>
                <c:pt idx="59134">
                  <c:v>6.55</c:v>
                </c:pt>
                <c:pt idx="59135">
                  <c:v>6.55</c:v>
                </c:pt>
                <c:pt idx="59136">
                  <c:v>6.54</c:v>
                </c:pt>
                <c:pt idx="59137">
                  <c:v>6.54</c:v>
                </c:pt>
                <c:pt idx="59138">
                  <c:v>6.54</c:v>
                </c:pt>
                <c:pt idx="59139">
                  <c:v>6.53</c:v>
                </c:pt>
                <c:pt idx="59140">
                  <c:v>6.53</c:v>
                </c:pt>
                <c:pt idx="59141">
                  <c:v>6.53</c:v>
                </c:pt>
                <c:pt idx="59142">
                  <c:v>6.52</c:v>
                </c:pt>
                <c:pt idx="59143">
                  <c:v>6.52</c:v>
                </c:pt>
                <c:pt idx="59144">
                  <c:v>6.52</c:v>
                </c:pt>
                <c:pt idx="59145">
                  <c:v>6.51</c:v>
                </c:pt>
                <c:pt idx="59146">
                  <c:v>6.51</c:v>
                </c:pt>
                <c:pt idx="59147">
                  <c:v>6.5</c:v>
                </c:pt>
                <c:pt idx="59148">
                  <c:v>6.5</c:v>
                </c:pt>
                <c:pt idx="59149">
                  <c:v>6.51</c:v>
                </c:pt>
                <c:pt idx="59150">
                  <c:v>6.49</c:v>
                </c:pt>
                <c:pt idx="59151">
                  <c:v>6.5</c:v>
                </c:pt>
                <c:pt idx="59152">
                  <c:v>6.5</c:v>
                </c:pt>
                <c:pt idx="59153">
                  <c:v>6.49</c:v>
                </c:pt>
                <c:pt idx="59154">
                  <c:v>6.49</c:v>
                </c:pt>
                <c:pt idx="59155">
                  <c:v>6.48</c:v>
                </c:pt>
                <c:pt idx="59156">
                  <c:v>6.48</c:v>
                </c:pt>
                <c:pt idx="59157">
                  <c:v>6.47</c:v>
                </c:pt>
                <c:pt idx="59158">
                  <c:v>6.47</c:v>
                </c:pt>
                <c:pt idx="59159">
                  <c:v>6.47</c:v>
                </c:pt>
                <c:pt idx="59160">
                  <c:v>6.47</c:v>
                </c:pt>
                <c:pt idx="59161">
                  <c:v>6.47</c:v>
                </c:pt>
                <c:pt idx="59162">
                  <c:v>6.46</c:v>
                </c:pt>
                <c:pt idx="59163">
                  <c:v>6.46</c:v>
                </c:pt>
                <c:pt idx="59164">
                  <c:v>6.45</c:v>
                </c:pt>
                <c:pt idx="59165">
                  <c:v>6.45</c:v>
                </c:pt>
                <c:pt idx="59166">
                  <c:v>6.45</c:v>
                </c:pt>
                <c:pt idx="59167">
                  <c:v>6.44</c:v>
                </c:pt>
                <c:pt idx="59168">
                  <c:v>6.44</c:v>
                </c:pt>
                <c:pt idx="59169">
                  <c:v>6.44</c:v>
                </c:pt>
                <c:pt idx="59170">
                  <c:v>6.44</c:v>
                </c:pt>
                <c:pt idx="59171">
                  <c:v>6.43</c:v>
                </c:pt>
                <c:pt idx="59172">
                  <c:v>6.43</c:v>
                </c:pt>
                <c:pt idx="59173">
                  <c:v>6.43</c:v>
                </c:pt>
                <c:pt idx="59174">
                  <c:v>6.42</c:v>
                </c:pt>
                <c:pt idx="59175">
                  <c:v>6.42</c:v>
                </c:pt>
                <c:pt idx="59176">
                  <c:v>6.42</c:v>
                </c:pt>
                <c:pt idx="59177">
                  <c:v>6.41</c:v>
                </c:pt>
                <c:pt idx="59178">
                  <c:v>6.41</c:v>
                </c:pt>
                <c:pt idx="59179">
                  <c:v>6.41</c:v>
                </c:pt>
                <c:pt idx="59180">
                  <c:v>6.41</c:v>
                </c:pt>
                <c:pt idx="59181">
                  <c:v>6.4</c:v>
                </c:pt>
                <c:pt idx="59182">
                  <c:v>6.39</c:v>
                </c:pt>
                <c:pt idx="59183">
                  <c:v>6.39</c:v>
                </c:pt>
                <c:pt idx="59184">
                  <c:v>6.39</c:v>
                </c:pt>
                <c:pt idx="59185">
                  <c:v>6.39</c:v>
                </c:pt>
                <c:pt idx="59186">
                  <c:v>6.38</c:v>
                </c:pt>
                <c:pt idx="59187">
                  <c:v>6.38</c:v>
                </c:pt>
                <c:pt idx="59188">
                  <c:v>6.38</c:v>
                </c:pt>
                <c:pt idx="59189">
                  <c:v>6.38</c:v>
                </c:pt>
                <c:pt idx="59190">
                  <c:v>6.38</c:v>
                </c:pt>
                <c:pt idx="59191">
                  <c:v>6.37</c:v>
                </c:pt>
                <c:pt idx="59192">
                  <c:v>6.37</c:v>
                </c:pt>
                <c:pt idx="59193">
                  <c:v>6.36</c:v>
                </c:pt>
                <c:pt idx="59194">
                  <c:v>6.36</c:v>
                </c:pt>
                <c:pt idx="59195">
                  <c:v>6.36</c:v>
                </c:pt>
                <c:pt idx="59196">
                  <c:v>6.36</c:v>
                </c:pt>
                <c:pt idx="59197">
                  <c:v>6.36</c:v>
                </c:pt>
                <c:pt idx="59198">
                  <c:v>6.35</c:v>
                </c:pt>
                <c:pt idx="59199">
                  <c:v>6.35</c:v>
                </c:pt>
                <c:pt idx="59200">
                  <c:v>6.35</c:v>
                </c:pt>
                <c:pt idx="59201">
                  <c:v>6.35</c:v>
                </c:pt>
                <c:pt idx="59202">
                  <c:v>6.34</c:v>
                </c:pt>
                <c:pt idx="59203">
                  <c:v>6.34</c:v>
                </c:pt>
                <c:pt idx="59204">
                  <c:v>6.34</c:v>
                </c:pt>
                <c:pt idx="59205">
                  <c:v>6.34</c:v>
                </c:pt>
                <c:pt idx="59206">
                  <c:v>6.33</c:v>
                </c:pt>
                <c:pt idx="59207">
                  <c:v>6.33</c:v>
                </c:pt>
                <c:pt idx="59208">
                  <c:v>6.32</c:v>
                </c:pt>
                <c:pt idx="59209">
                  <c:v>6.33</c:v>
                </c:pt>
                <c:pt idx="59210">
                  <c:v>6.32</c:v>
                </c:pt>
                <c:pt idx="59211">
                  <c:v>6.32</c:v>
                </c:pt>
                <c:pt idx="59212">
                  <c:v>6.32</c:v>
                </c:pt>
                <c:pt idx="59213">
                  <c:v>6.32</c:v>
                </c:pt>
                <c:pt idx="59214">
                  <c:v>6.32</c:v>
                </c:pt>
                <c:pt idx="59215">
                  <c:v>6.32</c:v>
                </c:pt>
                <c:pt idx="59216">
                  <c:v>6.31</c:v>
                </c:pt>
                <c:pt idx="59217">
                  <c:v>6.31</c:v>
                </c:pt>
                <c:pt idx="59218">
                  <c:v>6.31</c:v>
                </c:pt>
                <c:pt idx="59219">
                  <c:v>6.31</c:v>
                </c:pt>
                <c:pt idx="59220">
                  <c:v>6.31</c:v>
                </c:pt>
                <c:pt idx="59221">
                  <c:v>6.31</c:v>
                </c:pt>
                <c:pt idx="59222">
                  <c:v>6.31</c:v>
                </c:pt>
                <c:pt idx="59223">
                  <c:v>6.31</c:v>
                </c:pt>
                <c:pt idx="59224">
                  <c:v>6.31</c:v>
                </c:pt>
                <c:pt idx="59225">
                  <c:v>6.31</c:v>
                </c:pt>
                <c:pt idx="59226">
                  <c:v>6.3</c:v>
                </c:pt>
                <c:pt idx="59227">
                  <c:v>6.3</c:v>
                </c:pt>
                <c:pt idx="59228">
                  <c:v>6.31</c:v>
                </c:pt>
                <c:pt idx="59229">
                  <c:v>6.31</c:v>
                </c:pt>
                <c:pt idx="59230">
                  <c:v>6.3</c:v>
                </c:pt>
                <c:pt idx="59231">
                  <c:v>6.3</c:v>
                </c:pt>
                <c:pt idx="59232">
                  <c:v>6.3</c:v>
                </c:pt>
                <c:pt idx="59233">
                  <c:v>6.31</c:v>
                </c:pt>
                <c:pt idx="59234">
                  <c:v>6.31</c:v>
                </c:pt>
                <c:pt idx="59235">
                  <c:v>6.31</c:v>
                </c:pt>
                <c:pt idx="59236">
                  <c:v>6.31</c:v>
                </c:pt>
                <c:pt idx="59237">
                  <c:v>6.31</c:v>
                </c:pt>
                <c:pt idx="59238">
                  <c:v>6.31</c:v>
                </c:pt>
                <c:pt idx="59239">
                  <c:v>6.32</c:v>
                </c:pt>
                <c:pt idx="59240">
                  <c:v>6.32</c:v>
                </c:pt>
                <c:pt idx="59241">
                  <c:v>6.32</c:v>
                </c:pt>
                <c:pt idx="59242">
                  <c:v>6.32</c:v>
                </c:pt>
                <c:pt idx="59243">
                  <c:v>6.33</c:v>
                </c:pt>
                <c:pt idx="59244">
                  <c:v>6.33</c:v>
                </c:pt>
                <c:pt idx="59245">
                  <c:v>6.33</c:v>
                </c:pt>
                <c:pt idx="59246">
                  <c:v>6.34</c:v>
                </c:pt>
                <c:pt idx="59247">
                  <c:v>6.34</c:v>
                </c:pt>
                <c:pt idx="59248">
                  <c:v>6.34</c:v>
                </c:pt>
                <c:pt idx="59249">
                  <c:v>6.35</c:v>
                </c:pt>
                <c:pt idx="59250">
                  <c:v>6.36</c:v>
                </c:pt>
                <c:pt idx="59251">
                  <c:v>6.36</c:v>
                </c:pt>
                <c:pt idx="59252">
                  <c:v>6.36</c:v>
                </c:pt>
                <c:pt idx="59253">
                  <c:v>6.37</c:v>
                </c:pt>
                <c:pt idx="59254">
                  <c:v>6.37</c:v>
                </c:pt>
                <c:pt idx="59255">
                  <c:v>6.37</c:v>
                </c:pt>
                <c:pt idx="59256">
                  <c:v>6.38</c:v>
                </c:pt>
                <c:pt idx="59257">
                  <c:v>6.38</c:v>
                </c:pt>
                <c:pt idx="59258">
                  <c:v>6.38</c:v>
                </c:pt>
                <c:pt idx="59259">
                  <c:v>6.39</c:v>
                </c:pt>
                <c:pt idx="59260">
                  <c:v>6.4</c:v>
                </c:pt>
                <c:pt idx="59261">
                  <c:v>6.4</c:v>
                </c:pt>
                <c:pt idx="59262">
                  <c:v>6.42</c:v>
                </c:pt>
                <c:pt idx="59263">
                  <c:v>6.42</c:v>
                </c:pt>
                <c:pt idx="59264">
                  <c:v>6.42</c:v>
                </c:pt>
                <c:pt idx="59265">
                  <c:v>6.44</c:v>
                </c:pt>
                <c:pt idx="59266">
                  <c:v>6.44</c:v>
                </c:pt>
                <c:pt idx="59267">
                  <c:v>6.44</c:v>
                </c:pt>
                <c:pt idx="59268">
                  <c:v>6.44</c:v>
                </c:pt>
                <c:pt idx="59269">
                  <c:v>6.45</c:v>
                </c:pt>
                <c:pt idx="59270">
                  <c:v>6.46</c:v>
                </c:pt>
                <c:pt idx="59271">
                  <c:v>6.46</c:v>
                </c:pt>
                <c:pt idx="59272">
                  <c:v>6.47</c:v>
                </c:pt>
                <c:pt idx="59273">
                  <c:v>6.47</c:v>
                </c:pt>
                <c:pt idx="59274">
                  <c:v>6.48</c:v>
                </c:pt>
                <c:pt idx="59275">
                  <c:v>6.48</c:v>
                </c:pt>
                <c:pt idx="59276">
                  <c:v>6.49</c:v>
                </c:pt>
                <c:pt idx="59277">
                  <c:v>6.49</c:v>
                </c:pt>
                <c:pt idx="59278">
                  <c:v>6.5</c:v>
                </c:pt>
                <c:pt idx="59279">
                  <c:v>6.5</c:v>
                </c:pt>
                <c:pt idx="59280">
                  <c:v>6.51</c:v>
                </c:pt>
                <c:pt idx="59281">
                  <c:v>6.52</c:v>
                </c:pt>
                <c:pt idx="59282">
                  <c:v>6.53</c:v>
                </c:pt>
                <c:pt idx="59283">
                  <c:v>6.53</c:v>
                </c:pt>
                <c:pt idx="59284">
                  <c:v>6.54</c:v>
                </c:pt>
                <c:pt idx="59285">
                  <c:v>6.54</c:v>
                </c:pt>
                <c:pt idx="59286">
                  <c:v>6.54</c:v>
                </c:pt>
                <c:pt idx="59287">
                  <c:v>6.54</c:v>
                </c:pt>
                <c:pt idx="59288">
                  <c:v>6.54</c:v>
                </c:pt>
                <c:pt idx="59289">
                  <c:v>6.54</c:v>
                </c:pt>
                <c:pt idx="59290">
                  <c:v>6.54</c:v>
                </c:pt>
                <c:pt idx="59291">
                  <c:v>6.54</c:v>
                </c:pt>
                <c:pt idx="59292">
                  <c:v>6.55</c:v>
                </c:pt>
                <c:pt idx="59293">
                  <c:v>6.56</c:v>
                </c:pt>
                <c:pt idx="59294">
                  <c:v>6.57</c:v>
                </c:pt>
                <c:pt idx="59295">
                  <c:v>6.57</c:v>
                </c:pt>
                <c:pt idx="59296">
                  <c:v>6.57</c:v>
                </c:pt>
                <c:pt idx="59297">
                  <c:v>6.58</c:v>
                </c:pt>
                <c:pt idx="59298">
                  <c:v>6.59</c:v>
                </c:pt>
                <c:pt idx="59299">
                  <c:v>6.59</c:v>
                </c:pt>
                <c:pt idx="59300">
                  <c:v>6.6</c:v>
                </c:pt>
                <c:pt idx="59301">
                  <c:v>6.61</c:v>
                </c:pt>
                <c:pt idx="59302">
                  <c:v>6.61</c:v>
                </c:pt>
                <c:pt idx="59303">
                  <c:v>6.61</c:v>
                </c:pt>
                <c:pt idx="59304">
                  <c:v>6.62</c:v>
                </c:pt>
                <c:pt idx="59305">
                  <c:v>6.62</c:v>
                </c:pt>
                <c:pt idx="59306">
                  <c:v>6.64</c:v>
                </c:pt>
                <c:pt idx="59307">
                  <c:v>6.64</c:v>
                </c:pt>
                <c:pt idx="59308">
                  <c:v>6.64</c:v>
                </c:pt>
                <c:pt idx="59309">
                  <c:v>6.64</c:v>
                </c:pt>
                <c:pt idx="59310">
                  <c:v>6.65</c:v>
                </c:pt>
                <c:pt idx="59311">
                  <c:v>6.66</c:v>
                </c:pt>
                <c:pt idx="59312">
                  <c:v>6.66</c:v>
                </c:pt>
                <c:pt idx="59313">
                  <c:v>6.66</c:v>
                </c:pt>
                <c:pt idx="59314">
                  <c:v>6.67</c:v>
                </c:pt>
                <c:pt idx="59315">
                  <c:v>6.68</c:v>
                </c:pt>
                <c:pt idx="59316">
                  <c:v>6.68</c:v>
                </c:pt>
                <c:pt idx="59317">
                  <c:v>6.69</c:v>
                </c:pt>
                <c:pt idx="59318">
                  <c:v>6.69</c:v>
                </c:pt>
                <c:pt idx="59319">
                  <c:v>6.69</c:v>
                </c:pt>
                <c:pt idx="59320">
                  <c:v>6.7</c:v>
                </c:pt>
                <c:pt idx="59321">
                  <c:v>6.7</c:v>
                </c:pt>
                <c:pt idx="59322">
                  <c:v>6.71</c:v>
                </c:pt>
                <c:pt idx="59323">
                  <c:v>6.71</c:v>
                </c:pt>
                <c:pt idx="59324">
                  <c:v>6.71</c:v>
                </c:pt>
                <c:pt idx="59325">
                  <c:v>6.72</c:v>
                </c:pt>
                <c:pt idx="59326">
                  <c:v>6.72</c:v>
                </c:pt>
                <c:pt idx="59327">
                  <c:v>6.73</c:v>
                </c:pt>
                <c:pt idx="59328">
                  <c:v>6.73</c:v>
                </c:pt>
                <c:pt idx="59329">
                  <c:v>6.73</c:v>
                </c:pt>
                <c:pt idx="59330">
                  <c:v>6.74</c:v>
                </c:pt>
                <c:pt idx="59331">
                  <c:v>6.74</c:v>
                </c:pt>
                <c:pt idx="59332">
                  <c:v>6.75</c:v>
                </c:pt>
                <c:pt idx="59333">
                  <c:v>6.75</c:v>
                </c:pt>
                <c:pt idx="59334">
                  <c:v>6.75</c:v>
                </c:pt>
                <c:pt idx="59335">
                  <c:v>6.76</c:v>
                </c:pt>
                <c:pt idx="59336">
                  <c:v>6.76</c:v>
                </c:pt>
                <c:pt idx="59337">
                  <c:v>6.76</c:v>
                </c:pt>
                <c:pt idx="59338">
                  <c:v>6.77</c:v>
                </c:pt>
                <c:pt idx="59339">
                  <c:v>6.77</c:v>
                </c:pt>
                <c:pt idx="59340">
                  <c:v>6.77</c:v>
                </c:pt>
                <c:pt idx="59341">
                  <c:v>6.77</c:v>
                </c:pt>
                <c:pt idx="59342">
                  <c:v>6.78</c:v>
                </c:pt>
                <c:pt idx="59343">
                  <c:v>6.78</c:v>
                </c:pt>
                <c:pt idx="59344">
                  <c:v>6.78</c:v>
                </c:pt>
                <c:pt idx="59345">
                  <c:v>6.79</c:v>
                </c:pt>
                <c:pt idx="59346">
                  <c:v>6.78</c:v>
                </c:pt>
                <c:pt idx="59347">
                  <c:v>6.79</c:v>
                </c:pt>
                <c:pt idx="59348">
                  <c:v>6.78</c:v>
                </c:pt>
                <c:pt idx="59349">
                  <c:v>6.79</c:v>
                </c:pt>
                <c:pt idx="59350">
                  <c:v>6.79</c:v>
                </c:pt>
                <c:pt idx="59351">
                  <c:v>6.79</c:v>
                </c:pt>
                <c:pt idx="59352">
                  <c:v>6.8</c:v>
                </c:pt>
                <c:pt idx="59353">
                  <c:v>6.8</c:v>
                </c:pt>
                <c:pt idx="59354">
                  <c:v>6.79</c:v>
                </c:pt>
                <c:pt idx="59355">
                  <c:v>6.79</c:v>
                </c:pt>
                <c:pt idx="59356">
                  <c:v>6.8</c:v>
                </c:pt>
                <c:pt idx="59357">
                  <c:v>6.8</c:v>
                </c:pt>
                <c:pt idx="59358">
                  <c:v>6.79</c:v>
                </c:pt>
                <c:pt idx="59359">
                  <c:v>6.8</c:v>
                </c:pt>
                <c:pt idx="59360">
                  <c:v>6.8</c:v>
                </c:pt>
                <c:pt idx="59361">
                  <c:v>6.79</c:v>
                </c:pt>
                <c:pt idx="59362">
                  <c:v>6.8</c:v>
                </c:pt>
                <c:pt idx="59363">
                  <c:v>6.8</c:v>
                </c:pt>
                <c:pt idx="59364">
                  <c:v>6.8</c:v>
                </c:pt>
                <c:pt idx="59365">
                  <c:v>6.8</c:v>
                </c:pt>
                <c:pt idx="59366">
                  <c:v>6.79</c:v>
                </c:pt>
                <c:pt idx="59367">
                  <c:v>6.79</c:v>
                </c:pt>
                <c:pt idx="59368">
                  <c:v>6.79</c:v>
                </c:pt>
                <c:pt idx="59369">
                  <c:v>6.79</c:v>
                </c:pt>
                <c:pt idx="59370">
                  <c:v>6.79</c:v>
                </c:pt>
                <c:pt idx="59371">
                  <c:v>6.79</c:v>
                </c:pt>
                <c:pt idx="59372">
                  <c:v>6.79</c:v>
                </c:pt>
                <c:pt idx="59373">
                  <c:v>6.79</c:v>
                </c:pt>
                <c:pt idx="59374">
                  <c:v>6.78</c:v>
                </c:pt>
                <c:pt idx="59375">
                  <c:v>6.78</c:v>
                </c:pt>
                <c:pt idx="59376">
                  <c:v>6.78</c:v>
                </c:pt>
                <c:pt idx="59377">
                  <c:v>6.77</c:v>
                </c:pt>
                <c:pt idx="59378">
                  <c:v>6.77</c:v>
                </c:pt>
                <c:pt idx="59379">
                  <c:v>6.77</c:v>
                </c:pt>
                <c:pt idx="59380">
                  <c:v>6.77</c:v>
                </c:pt>
                <c:pt idx="59381">
                  <c:v>6.77</c:v>
                </c:pt>
                <c:pt idx="59382">
                  <c:v>6.76</c:v>
                </c:pt>
                <c:pt idx="59383">
                  <c:v>6.76</c:v>
                </c:pt>
                <c:pt idx="59384">
                  <c:v>6.76</c:v>
                </c:pt>
                <c:pt idx="59385">
                  <c:v>6.76</c:v>
                </c:pt>
                <c:pt idx="59386">
                  <c:v>6.75</c:v>
                </c:pt>
                <c:pt idx="59387">
                  <c:v>6.75</c:v>
                </c:pt>
                <c:pt idx="59388">
                  <c:v>6.74</c:v>
                </c:pt>
                <c:pt idx="59389">
                  <c:v>6.74</c:v>
                </c:pt>
                <c:pt idx="59390">
                  <c:v>6.73</c:v>
                </c:pt>
                <c:pt idx="59391">
                  <c:v>6.73</c:v>
                </c:pt>
                <c:pt idx="59392">
                  <c:v>6.73</c:v>
                </c:pt>
                <c:pt idx="59393">
                  <c:v>6.72</c:v>
                </c:pt>
                <c:pt idx="59394">
                  <c:v>6.71</c:v>
                </c:pt>
                <c:pt idx="59395">
                  <c:v>6.71</c:v>
                </c:pt>
                <c:pt idx="59396">
                  <c:v>6.71</c:v>
                </c:pt>
                <c:pt idx="59397">
                  <c:v>6.7</c:v>
                </c:pt>
                <c:pt idx="59398">
                  <c:v>6.7</c:v>
                </c:pt>
                <c:pt idx="59399">
                  <c:v>6.7</c:v>
                </c:pt>
                <c:pt idx="59400">
                  <c:v>6.69</c:v>
                </c:pt>
                <c:pt idx="59401">
                  <c:v>6.68</c:v>
                </c:pt>
                <c:pt idx="59402">
                  <c:v>6.68</c:v>
                </c:pt>
                <c:pt idx="59403">
                  <c:v>6.67</c:v>
                </c:pt>
                <c:pt idx="59404">
                  <c:v>6.67</c:v>
                </c:pt>
                <c:pt idx="59405">
                  <c:v>6.66</c:v>
                </c:pt>
                <c:pt idx="59406">
                  <c:v>6.65</c:v>
                </c:pt>
                <c:pt idx="59407">
                  <c:v>6.64</c:v>
                </c:pt>
                <c:pt idx="59408">
                  <c:v>6.64</c:v>
                </c:pt>
                <c:pt idx="59409">
                  <c:v>6.64</c:v>
                </c:pt>
                <c:pt idx="59410">
                  <c:v>6.63</c:v>
                </c:pt>
                <c:pt idx="59411">
                  <c:v>6.62</c:v>
                </c:pt>
                <c:pt idx="59412">
                  <c:v>6.61</c:v>
                </c:pt>
                <c:pt idx="59413">
                  <c:v>6.61</c:v>
                </c:pt>
                <c:pt idx="59414">
                  <c:v>6.6</c:v>
                </c:pt>
                <c:pt idx="59415">
                  <c:v>6.59</c:v>
                </c:pt>
                <c:pt idx="59416">
                  <c:v>6.59</c:v>
                </c:pt>
                <c:pt idx="59417">
                  <c:v>6.58</c:v>
                </c:pt>
                <c:pt idx="59418">
                  <c:v>6.57</c:v>
                </c:pt>
                <c:pt idx="59419">
                  <c:v>6.57</c:v>
                </c:pt>
                <c:pt idx="59420">
                  <c:v>6.57</c:v>
                </c:pt>
                <c:pt idx="59421">
                  <c:v>6.56</c:v>
                </c:pt>
                <c:pt idx="59422">
                  <c:v>6.55</c:v>
                </c:pt>
                <c:pt idx="59423">
                  <c:v>6.55</c:v>
                </c:pt>
                <c:pt idx="59424">
                  <c:v>6.54</c:v>
                </c:pt>
                <c:pt idx="59425">
                  <c:v>6.53</c:v>
                </c:pt>
                <c:pt idx="59426">
                  <c:v>6.52</c:v>
                </c:pt>
                <c:pt idx="59427">
                  <c:v>6.51</c:v>
                </c:pt>
                <c:pt idx="59428">
                  <c:v>6.51</c:v>
                </c:pt>
                <c:pt idx="59429">
                  <c:v>6.5</c:v>
                </c:pt>
                <c:pt idx="59430">
                  <c:v>6.49</c:v>
                </c:pt>
                <c:pt idx="59431">
                  <c:v>6.49</c:v>
                </c:pt>
                <c:pt idx="59432">
                  <c:v>6.48</c:v>
                </c:pt>
                <c:pt idx="59433">
                  <c:v>6.47</c:v>
                </c:pt>
                <c:pt idx="59434">
                  <c:v>6.47</c:v>
                </c:pt>
                <c:pt idx="59435">
                  <c:v>6.46</c:v>
                </c:pt>
                <c:pt idx="59436">
                  <c:v>6.45</c:v>
                </c:pt>
                <c:pt idx="59437">
                  <c:v>6.44</c:v>
                </c:pt>
                <c:pt idx="59438">
                  <c:v>6.43</c:v>
                </c:pt>
                <c:pt idx="59439">
                  <c:v>6.43</c:v>
                </c:pt>
                <c:pt idx="59440">
                  <c:v>6.42</c:v>
                </c:pt>
                <c:pt idx="59441">
                  <c:v>6.41</c:v>
                </c:pt>
                <c:pt idx="59442">
                  <c:v>6.41</c:v>
                </c:pt>
                <c:pt idx="59443">
                  <c:v>6.4</c:v>
                </c:pt>
                <c:pt idx="59444">
                  <c:v>6.39</c:v>
                </c:pt>
                <c:pt idx="59445">
                  <c:v>6.38</c:v>
                </c:pt>
                <c:pt idx="59446">
                  <c:v>6.38</c:v>
                </c:pt>
                <c:pt idx="59447">
                  <c:v>6.37</c:v>
                </c:pt>
                <c:pt idx="59448">
                  <c:v>6.36</c:v>
                </c:pt>
                <c:pt idx="59449">
                  <c:v>6.35</c:v>
                </c:pt>
                <c:pt idx="59450">
                  <c:v>6.34</c:v>
                </c:pt>
                <c:pt idx="59451">
                  <c:v>6.33</c:v>
                </c:pt>
                <c:pt idx="59452">
                  <c:v>6.33</c:v>
                </c:pt>
                <c:pt idx="59453">
                  <c:v>6.32</c:v>
                </c:pt>
                <c:pt idx="59454">
                  <c:v>6.31</c:v>
                </c:pt>
                <c:pt idx="59455">
                  <c:v>6.3</c:v>
                </c:pt>
                <c:pt idx="59456">
                  <c:v>6.29</c:v>
                </c:pt>
                <c:pt idx="59457">
                  <c:v>6.29</c:v>
                </c:pt>
                <c:pt idx="59458">
                  <c:v>6.28</c:v>
                </c:pt>
                <c:pt idx="59459">
                  <c:v>6.27</c:v>
                </c:pt>
                <c:pt idx="59460">
                  <c:v>6.26</c:v>
                </c:pt>
                <c:pt idx="59461">
                  <c:v>6.25</c:v>
                </c:pt>
                <c:pt idx="59462">
                  <c:v>6.25</c:v>
                </c:pt>
                <c:pt idx="59463">
                  <c:v>6.24</c:v>
                </c:pt>
                <c:pt idx="59464">
                  <c:v>6.23</c:v>
                </c:pt>
                <c:pt idx="59465">
                  <c:v>6.22</c:v>
                </c:pt>
                <c:pt idx="59466">
                  <c:v>6.21</c:v>
                </c:pt>
                <c:pt idx="59467">
                  <c:v>6.2</c:v>
                </c:pt>
                <c:pt idx="59468">
                  <c:v>6.2</c:v>
                </c:pt>
                <c:pt idx="59469">
                  <c:v>6.19</c:v>
                </c:pt>
                <c:pt idx="59470">
                  <c:v>6.18</c:v>
                </c:pt>
                <c:pt idx="59471">
                  <c:v>6.17</c:v>
                </c:pt>
                <c:pt idx="59472">
                  <c:v>6.16</c:v>
                </c:pt>
                <c:pt idx="59473">
                  <c:v>6.15</c:v>
                </c:pt>
                <c:pt idx="59474">
                  <c:v>6.15</c:v>
                </c:pt>
                <c:pt idx="59475">
                  <c:v>6.14</c:v>
                </c:pt>
                <c:pt idx="59476">
                  <c:v>6.13</c:v>
                </c:pt>
                <c:pt idx="59477">
                  <c:v>6.12</c:v>
                </c:pt>
                <c:pt idx="59478">
                  <c:v>6.12</c:v>
                </c:pt>
                <c:pt idx="59479">
                  <c:v>6.12</c:v>
                </c:pt>
                <c:pt idx="59480">
                  <c:v>6.11</c:v>
                </c:pt>
                <c:pt idx="59481">
                  <c:v>6.11</c:v>
                </c:pt>
                <c:pt idx="59482">
                  <c:v>6.1</c:v>
                </c:pt>
                <c:pt idx="59483">
                  <c:v>6.09</c:v>
                </c:pt>
                <c:pt idx="59484">
                  <c:v>6.09</c:v>
                </c:pt>
                <c:pt idx="59485">
                  <c:v>6.07</c:v>
                </c:pt>
                <c:pt idx="59486">
                  <c:v>6.07</c:v>
                </c:pt>
                <c:pt idx="59487">
                  <c:v>6.06</c:v>
                </c:pt>
                <c:pt idx="59488">
                  <c:v>6.06</c:v>
                </c:pt>
                <c:pt idx="59489">
                  <c:v>6.05</c:v>
                </c:pt>
                <c:pt idx="59490">
                  <c:v>6.04</c:v>
                </c:pt>
                <c:pt idx="59491">
                  <c:v>6.03</c:v>
                </c:pt>
                <c:pt idx="59492">
                  <c:v>6.03</c:v>
                </c:pt>
                <c:pt idx="59493">
                  <c:v>6.02</c:v>
                </c:pt>
                <c:pt idx="59494">
                  <c:v>6.01</c:v>
                </c:pt>
                <c:pt idx="59495">
                  <c:v>6.01</c:v>
                </c:pt>
                <c:pt idx="59496">
                  <c:v>6</c:v>
                </c:pt>
                <c:pt idx="59497">
                  <c:v>5.99</c:v>
                </c:pt>
                <c:pt idx="59498">
                  <c:v>5.98</c:v>
                </c:pt>
                <c:pt idx="59499">
                  <c:v>5.97</c:v>
                </c:pt>
                <c:pt idx="59500">
                  <c:v>5.97</c:v>
                </c:pt>
                <c:pt idx="59501">
                  <c:v>5.95</c:v>
                </c:pt>
                <c:pt idx="59502">
                  <c:v>5.95</c:v>
                </c:pt>
                <c:pt idx="59503">
                  <c:v>5.95</c:v>
                </c:pt>
                <c:pt idx="59504">
                  <c:v>5.94</c:v>
                </c:pt>
                <c:pt idx="59505">
                  <c:v>5.93</c:v>
                </c:pt>
                <c:pt idx="59506">
                  <c:v>5.92</c:v>
                </c:pt>
                <c:pt idx="59507">
                  <c:v>5.91</c:v>
                </c:pt>
                <c:pt idx="59508">
                  <c:v>5.91</c:v>
                </c:pt>
                <c:pt idx="59509">
                  <c:v>5.9</c:v>
                </c:pt>
                <c:pt idx="59510">
                  <c:v>5.89</c:v>
                </c:pt>
                <c:pt idx="59511">
                  <c:v>5.88</c:v>
                </c:pt>
                <c:pt idx="59512">
                  <c:v>5.88</c:v>
                </c:pt>
                <c:pt idx="59513">
                  <c:v>5.87</c:v>
                </c:pt>
                <c:pt idx="59514">
                  <c:v>5.86</c:v>
                </c:pt>
                <c:pt idx="59515">
                  <c:v>5.86</c:v>
                </c:pt>
                <c:pt idx="59516">
                  <c:v>5.85</c:v>
                </c:pt>
                <c:pt idx="59517">
                  <c:v>5.84</c:v>
                </c:pt>
                <c:pt idx="59518">
                  <c:v>5.83</c:v>
                </c:pt>
                <c:pt idx="59519">
                  <c:v>5.82</c:v>
                </c:pt>
                <c:pt idx="59520">
                  <c:v>5.82</c:v>
                </c:pt>
                <c:pt idx="59521">
                  <c:v>5.81</c:v>
                </c:pt>
                <c:pt idx="59522">
                  <c:v>5.8</c:v>
                </c:pt>
                <c:pt idx="59523">
                  <c:v>5.8</c:v>
                </c:pt>
                <c:pt idx="59524">
                  <c:v>5.79</c:v>
                </c:pt>
                <c:pt idx="59525">
                  <c:v>5.78</c:v>
                </c:pt>
                <c:pt idx="59526">
                  <c:v>5.78</c:v>
                </c:pt>
                <c:pt idx="59527">
                  <c:v>5.77</c:v>
                </c:pt>
                <c:pt idx="59528">
                  <c:v>5.76</c:v>
                </c:pt>
                <c:pt idx="59529">
                  <c:v>5.75</c:v>
                </c:pt>
                <c:pt idx="59530">
                  <c:v>5.75</c:v>
                </c:pt>
                <c:pt idx="59531">
                  <c:v>5.74</c:v>
                </c:pt>
                <c:pt idx="59532">
                  <c:v>5.73</c:v>
                </c:pt>
                <c:pt idx="59533">
                  <c:v>5.73</c:v>
                </c:pt>
                <c:pt idx="59534">
                  <c:v>5.72</c:v>
                </c:pt>
                <c:pt idx="59535">
                  <c:v>5.71</c:v>
                </c:pt>
                <c:pt idx="59536">
                  <c:v>5.71</c:v>
                </c:pt>
                <c:pt idx="59537">
                  <c:v>5.7</c:v>
                </c:pt>
                <c:pt idx="59538">
                  <c:v>5.69</c:v>
                </c:pt>
                <c:pt idx="59539">
                  <c:v>5.69</c:v>
                </c:pt>
                <c:pt idx="59540">
                  <c:v>5.68</c:v>
                </c:pt>
                <c:pt idx="59541">
                  <c:v>5.68</c:v>
                </c:pt>
                <c:pt idx="59542">
                  <c:v>5.67</c:v>
                </c:pt>
                <c:pt idx="59543">
                  <c:v>5.66</c:v>
                </c:pt>
                <c:pt idx="59544">
                  <c:v>5.65</c:v>
                </c:pt>
                <c:pt idx="59545">
                  <c:v>5.65</c:v>
                </c:pt>
                <c:pt idx="59546">
                  <c:v>5.64</c:v>
                </c:pt>
                <c:pt idx="59547">
                  <c:v>5.63</c:v>
                </c:pt>
                <c:pt idx="59548">
                  <c:v>5.63</c:v>
                </c:pt>
                <c:pt idx="59549">
                  <c:v>5.62</c:v>
                </c:pt>
                <c:pt idx="59550">
                  <c:v>5.61</c:v>
                </c:pt>
                <c:pt idx="59551">
                  <c:v>5.61</c:v>
                </c:pt>
                <c:pt idx="59552">
                  <c:v>5.6</c:v>
                </c:pt>
                <c:pt idx="59553">
                  <c:v>5.59</c:v>
                </c:pt>
                <c:pt idx="59554">
                  <c:v>5.58</c:v>
                </c:pt>
                <c:pt idx="59555">
                  <c:v>5.57</c:v>
                </c:pt>
                <c:pt idx="59556">
                  <c:v>5.57</c:v>
                </c:pt>
                <c:pt idx="59557">
                  <c:v>5.56</c:v>
                </c:pt>
                <c:pt idx="59558">
                  <c:v>5.55</c:v>
                </c:pt>
                <c:pt idx="59559">
                  <c:v>5.55</c:v>
                </c:pt>
                <c:pt idx="59560">
                  <c:v>5.54</c:v>
                </c:pt>
                <c:pt idx="59561">
                  <c:v>5.53</c:v>
                </c:pt>
                <c:pt idx="59562">
                  <c:v>5.52</c:v>
                </c:pt>
                <c:pt idx="59563">
                  <c:v>5.52</c:v>
                </c:pt>
                <c:pt idx="59564">
                  <c:v>5.51</c:v>
                </c:pt>
                <c:pt idx="59565">
                  <c:v>5.5</c:v>
                </c:pt>
                <c:pt idx="59566">
                  <c:v>5.49</c:v>
                </c:pt>
                <c:pt idx="59567">
                  <c:v>5.49</c:v>
                </c:pt>
                <c:pt idx="59568">
                  <c:v>5.48</c:v>
                </c:pt>
                <c:pt idx="59569">
                  <c:v>5.47</c:v>
                </c:pt>
                <c:pt idx="59570">
                  <c:v>5.47</c:v>
                </c:pt>
                <c:pt idx="59571">
                  <c:v>5.46</c:v>
                </c:pt>
                <c:pt idx="59572">
                  <c:v>5.46</c:v>
                </c:pt>
                <c:pt idx="59573">
                  <c:v>5.45</c:v>
                </c:pt>
                <c:pt idx="59574">
                  <c:v>5.44</c:v>
                </c:pt>
                <c:pt idx="59575">
                  <c:v>5.43</c:v>
                </c:pt>
                <c:pt idx="59576">
                  <c:v>5.43</c:v>
                </c:pt>
                <c:pt idx="59577">
                  <c:v>5.42</c:v>
                </c:pt>
                <c:pt idx="59578">
                  <c:v>5.41</c:v>
                </c:pt>
                <c:pt idx="59579">
                  <c:v>5.4</c:v>
                </c:pt>
                <c:pt idx="59580">
                  <c:v>5.39</c:v>
                </c:pt>
                <c:pt idx="59581">
                  <c:v>5.39</c:v>
                </c:pt>
                <c:pt idx="59582">
                  <c:v>5.38</c:v>
                </c:pt>
                <c:pt idx="59583">
                  <c:v>5.37</c:v>
                </c:pt>
                <c:pt idx="59584">
                  <c:v>5.37</c:v>
                </c:pt>
                <c:pt idx="59585">
                  <c:v>5.36</c:v>
                </c:pt>
                <c:pt idx="59586">
                  <c:v>5.36</c:v>
                </c:pt>
                <c:pt idx="59587">
                  <c:v>5.35</c:v>
                </c:pt>
                <c:pt idx="59588">
                  <c:v>5.34</c:v>
                </c:pt>
                <c:pt idx="59589">
                  <c:v>5.34</c:v>
                </c:pt>
                <c:pt idx="59590">
                  <c:v>5.33</c:v>
                </c:pt>
                <c:pt idx="59591">
                  <c:v>5.33</c:v>
                </c:pt>
                <c:pt idx="59592">
                  <c:v>5.33</c:v>
                </c:pt>
                <c:pt idx="59593">
                  <c:v>5.32</c:v>
                </c:pt>
                <c:pt idx="59594">
                  <c:v>5.32</c:v>
                </c:pt>
                <c:pt idx="59595">
                  <c:v>5.31</c:v>
                </c:pt>
                <c:pt idx="59596">
                  <c:v>5.3</c:v>
                </c:pt>
                <c:pt idx="59597">
                  <c:v>5.3</c:v>
                </c:pt>
                <c:pt idx="59598">
                  <c:v>5.3</c:v>
                </c:pt>
                <c:pt idx="59599">
                  <c:v>5.29</c:v>
                </c:pt>
                <c:pt idx="59600">
                  <c:v>5.29</c:v>
                </c:pt>
                <c:pt idx="59601">
                  <c:v>5.28</c:v>
                </c:pt>
                <c:pt idx="59602">
                  <c:v>5.28</c:v>
                </c:pt>
                <c:pt idx="59603">
                  <c:v>5.27</c:v>
                </c:pt>
                <c:pt idx="59604">
                  <c:v>5.27</c:v>
                </c:pt>
                <c:pt idx="59605">
                  <c:v>5.26</c:v>
                </c:pt>
                <c:pt idx="59606">
                  <c:v>5.25</c:v>
                </c:pt>
                <c:pt idx="59607">
                  <c:v>5.25</c:v>
                </c:pt>
                <c:pt idx="59608">
                  <c:v>5.25</c:v>
                </c:pt>
                <c:pt idx="59609">
                  <c:v>5.24</c:v>
                </c:pt>
                <c:pt idx="59610">
                  <c:v>5.24</c:v>
                </c:pt>
                <c:pt idx="59611">
                  <c:v>5.23</c:v>
                </c:pt>
                <c:pt idx="59612">
                  <c:v>5.22</c:v>
                </c:pt>
                <c:pt idx="59613">
                  <c:v>5.22</c:v>
                </c:pt>
                <c:pt idx="59614">
                  <c:v>5.21</c:v>
                </c:pt>
                <c:pt idx="59615">
                  <c:v>5.21</c:v>
                </c:pt>
                <c:pt idx="59616">
                  <c:v>5.21</c:v>
                </c:pt>
                <c:pt idx="59617">
                  <c:v>5.2</c:v>
                </c:pt>
                <c:pt idx="59618">
                  <c:v>5.19</c:v>
                </c:pt>
                <c:pt idx="59619">
                  <c:v>5.19</c:v>
                </c:pt>
                <c:pt idx="59620">
                  <c:v>5.19</c:v>
                </c:pt>
                <c:pt idx="59621">
                  <c:v>5.18</c:v>
                </c:pt>
                <c:pt idx="59622">
                  <c:v>5.17</c:v>
                </c:pt>
                <c:pt idx="59623">
                  <c:v>5.18</c:v>
                </c:pt>
                <c:pt idx="59624">
                  <c:v>5.17</c:v>
                </c:pt>
                <c:pt idx="59625">
                  <c:v>5.17</c:v>
                </c:pt>
                <c:pt idx="59626">
                  <c:v>5.16</c:v>
                </c:pt>
                <c:pt idx="59627">
                  <c:v>5.16</c:v>
                </c:pt>
                <c:pt idx="59628">
                  <c:v>5.16</c:v>
                </c:pt>
                <c:pt idx="59629">
                  <c:v>5.15</c:v>
                </c:pt>
                <c:pt idx="59630">
                  <c:v>5.14</c:v>
                </c:pt>
                <c:pt idx="59631">
                  <c:v>5.14</c:v>
                </c:pt>
                <c:pt idx="59632">
                  <c:v>5.14</c:v>
                </c:pt>
                <c:pt idx="59633">
                  <c:v>5.14</c:v>
                </c:pt>
                <c:pt idx="59634">
                  <c:v>5.13</c:v>
                </c:pt>
                <c:pt idx="59635">
                  <c:v>5.13</c:v>
                </c:pt>
                <c:pt idx="59636">
                  <c:v>5.13</c:v>
                </c:pt>
                <c:pt idx="59637">
                  <c:v>5.12</c:v>
                </c:pt>
                <c:pt idx="59638">
                  <c:v>5.12</c:v>
                </c:pt>
                <c:pt idx="59639">
                  <c:v>5.12</c:v>
                </c:pt>
                <c:pt idx="59640">
                  <c:v>5.12</c:v>
                </c:pt>
                <c:pt idx="59641">
                  <c:v>5.12</c:v>
                </c:pt>
                <c:pt idx="59642">
                  <c:v>5.1100000000000003</c:v>
                </c:pt>
                <c:pt idx="59643">
                  <c:v>5.1100000000000003</c:v>
                </c:pt>
                <c:pt idx="59644">
                  <c:v>5.1100000000000003</c:v>
                </c:pt>
                <c:pt idx="59645">
                  <c:v>5.1100000000000003</c:v>
                </c:pt>
                <c:pt idx="59646">
                  <c:v>5.1100000000000003</c:v>
                </c:pt>
                <c:pt idx="59647">
                  <c:v>5.1100000000000003</c:v>
                </c:pt>
                <c:pt idx="59648">
                  <c:v>5.0999999999999996</c:v>
                </c:pt>
                <c:pt idx="59649">
                  <c:v>5.1100000000000003</c:v>
                </c:pt>
                <c:pt idx="59650">
                  <c:v>5.1100000000000003</c:v>
                </c:pt>
                <c:pt idx="59651">
                  <c:v>5.1100000000000003</c:v>
                </c:pt>
                <c:pt idx="59652">
                  <c:v>5.1100000000000003</c:v>
                </c:pt>
                <c:pt idx="59653">
                  <c:v>5.12</c:v>
                </c:pt>
                <c:pt idx="59654">
                  <c:v>5.1100000000000003</c:v>
                </c:pt>
                <c:pt idx="59655">
                  <c:v>5.1100000000000003</c:v>
                </c:pt>
                <c:pt idx="59656">
                  <c:v>5.0999999999999996</c:v>
                </c:pt>
                <c:pt idx="59657">
                  <c:v>5.0999999999999996</c:v>
                </c:pt>
                <c:pt idx="59658">
                  <c:v>5.0999999999999996</c:v>
                </c:pt>
                <c:pt idx="59659">
                  <c:v>5.0999999999999996</c:v>
                </c:pt>
                <c:pt idx="59660">
                  <c:v>5.0999999999999996</c:v>
                </c:pt>
                <c:pt idx="59661">
                  <c:v>5.0999999999999996</c:v>
                </c:pt>
                <c:pt idx="59662">
                  <c:v>5.1100000000000003</c:v>
                </c:pt>
                <c:pt idx="59663">
                  <c:v>5.1100000000000003</c:v>
                </c:pt>
                <c:pt idx="59664">
                  <c:v>5.1100000000000003</c:v>
                </c:pt>
                <c:pt idx="59665">
                  <c:v>5.1100000000000003</c:v>
                </c:pt>
                <c:pt idx="59666">
                  <c:v>5.1100000000000003</c:v>
                </c:pt>
                <c:pt idx="59667">
                  <c:v>5.1100000000000003</c:v>
                </c:pt>
                <c:pt idx="59668">
                  <c:v>5.12</c:v>
                </c:pt>
                <c:pt idx="59669">
                  <c:v>5.12</c:v>
                </c:pt>
                <c:pt idx="59670">
                  <c:v>5.1100000000000003</c:v>
                </c:pt>
                <c:pt idx="59671">
                  <c:v>5.1100000000000003</c:v>
                </c:pt>
                <c:pt idx="59672">
                  <c:v>5.1100000000000003</c:v>
                </c:pt>
                <c:pt idx="59673">
                  <c:v>5.12</c:v>
                </c:pt>
                <c:pt idx="59674">
                  <c:v>5.12</c:v>
                </c:pt>
                <c:pt idx="59675">
                  <c:v>5.12</c:v>
                </c:pt>
                <c:pt idx="59676">
                  <c:v>5.12</c:v>
                </c:pt>
                <c:pt idx="59677">
                  <c:v>5.12</c:v>
                </c:pt>
                <c:pt idx="59678">
                  <c:v>5.1100000000000003</c:v>
                </c:pt>
                <c:pt idx="59679">
                  <c:v>5.1100000000000003</c:v>
                </c:pt>
                <c:pt idx="59680">
                  <c:v>5.12</c:v>
                </c:pt>
                <c:pt idx="59681">
                  <c:v>5.12</c:v>
                </c:pt>
                <c:pt idx="59682">
                  <c:v>5.12</c:v>
                </c:pt>
                <c:pt idx="59683">
                  <c:v>5.12</c:v>
                </c:pt>
                <c:pt idx="59684">
                  <c:v>5.12</c:v>
                </c:pt>
                <c:pt idx="59685">
                  <c:v>5.12</c:v>
                </c:pt>
                <c:pt idx="59686">
                  <c:v>5.12</c:v>
                </c:pt>
                <c:pt idx="59687">
                  <c:v>5.12</c:v>
                </c:pt>
                <c:pt idx="59688">
                  <c:v>5.12</c:v>
                </c:pt>
                <c:pt idx="59689">
                  <c:v>5.13</c:v>
                </c:pt>
                <c:pt idx="59690">
                  <c:v>5.13</c:v>
                </c:pt>
                <c:pt idx="59691">
                  <c:v>5.13</c:v>
                </c:pt>
                <c:pt idx="59692">
                  <c:v>5.12</c:v>
                </c:pt>
                <c:pt idx="59693">
                  <c:v>5.13</c:v>
                </c:pt>
                <c:pt idx="59694">
                  <c:v>5.13</c:v>
                </c:pt>
                <c:pt idx="59695">
                  <c:v>5.13</c:v>
                </c:pt>
                <c:pt idx="59696">
                  <c:v>5.13</c:v>
                </c:pt>
                <c:pt idx="59697">
                  <c:v>5.13</c:v>
                </c:pt>
                <c:pt idx="59698">
                  <c:v>5.13</c:v>
                </c:pt>
                <c:pt idx="59699">
                  <c:v>5.13</c:v>
                </c:pt>
                <c:pt idx="59700">
                  <c:v>5.14</c:v>
                </c:pt>
                <c:pt idx="59701">
                  <c:v>5.14</c:v>
                </c:pt>
                <c:pt idx="59702">
                  <c:v>5.14</c:v>
                </c:pt>
                <c:pt idx="59703">
                  <c:v>5.14</c:v>
                </c:pt>
                <c:pt idx="59704">
                  <c:v>5.14</c:v>
                </c:pt>
                <c:pt idx="59705">
                  <c:v>5.14</c:v>
                </c:pt>
                <c:pt idx="59706">
                  <c:v>5.14</c:v>
                </c:pt>
                <c:pt idx="59707">
                  <c:v>5.14</c:v>
                </c:pt>
                <c:pt idx="59708">
                  <c:v>5.15</c:v>
                </c:pt>
                <c:pt idx="59709">
                  <c:v>5.15</c:v>
                </c:pt>
                <c:pt idx="59710">
                  <c:v>5.15</c:v>
                </c:pt>
                <c:pt idx="59711">
                  <c:v>5.15</c:v>
                </c:pt>
                <c:pt idx="59712">
                  <c:v>5.15</c:v>
                </c:pt>
                <c:pt idx="59713">
                  <c:v>5.15</c:v>
                </c:pt>
                <c:pt idx="59714">
                  <c:v>5.16</c:v>
                </c:pt>
                <c:pt idx="59715">
                  <c:v>5.16</c:v>
                </c:pt>
                <c:pt idx="59716">
                  <c:v>5.16</c:v>
                </c:pt>
                <c:pt idx="59717">
                  <c:v>5.16</c:v>
                </c:pt>
                <c:pt idx="59718">
                  <c:v>5.16</c:v>
                </c:pt>
                <c:pt idx="59719">
                  <c:v>5.17</c:v>
                </c:pt>
                <c:pt idx="59720">
                  <c:v>5.17</c:v>
                </c:pt>
                <c:pt idx="59721">
                  <c:v>5.17</c:v>
                </c:pt>
                <c:pt idx="59722">
                  <c:v>5.17</c:v>
                </c:pt>
                <c:pt idx="59723">
                  <c:v>5.17</c:v>
                </c:pt>
                <c:pt idx="59724">
                  <c:v>5.18</c:v>
                </c:pt>
                <c:pt idx="59725">
                  <c:v>5.18</c:v>
                </c:pt>
                <c:pt idx="59726">
                  <c:v>5.18</c:v>
                </c:pt>
                <c:pt idx="59727">
                  <c:v>5.18</c:v>
                </c:pt>
                <c:pt idx="59728">
                  <c:v>5.18</c:v>
                </c:pt>
                <c:pt idx="59729">
                  <c:v>5.18</c:v>
                </c:pt>
                <c:pt idx="59730">
                  <c:v>5.18</c:v>
                </c:pt>
                <c:pt idx="59731">
                  <c:v>5.18</c:v>
                </c:pt>
                <c:pt idx="59732">
                  <c:v>5.18</c:v>
                </c:pt>
                <c:pt idx="59733">
                  <c:v>5.18</c:v>
                </c:pt>
                <c:pt idx="59734">
                  <c:v>5.18</c:v>
                </c:pt>
                <c:pt idx="59735">
                  <c:v>5.18</c:v>
                </c:pt>
                <c:pt idx="59736">
                  <c:v>5.19</c:v>
                </c:pt>
                <c:pt idx="59737">
                  <c:v>5.19</c:v>
                </c:pt>
                <c:pt idx="59738">
                  <c:v>5.19</c:v>
                </c:pt>
                <c:pt idx="59739">
                  <c:v>5.19</c:v>
                </c:pt>
                <c:pt idx="59740">
                  <c:v>5.19</c:v>
                </c:pt>
                <c:pt idx="59741">
                  <c:v>5.19</c:v>
                </c:pt>
                <c:pt idx="59742">
                  <c:v>5.19</c:v>
                </c:pt>
                <c:pt idx="59743">
                  <c:v>5.19</c:v>
                </c:pt>
                <c:pt idx="59744">
                  <c:v>5.19</c:v>
                </c:pt>
                <c:pt idx="59745">
                  <c:v>5.2</c:v>
                </c:pt>
                <c:pt idx="59746">
                  <c:v>5.2</c:v>
                </c:pt>
                <c:pt idx="59747">
                  <c:v>5.2</c:v>
                </c:pt>
                <c:pt idx="59748">
                  <c:v>5.2</c:v>
                </c:pt>
                <c:pt idx="59749">
                  <c:v>5.2</c:v>
                </c:pt>
                <c:pt idx="59750">
                  <c:v>5.2</c:v>
                </c:pt>
                <c:pt idx="59751">
                  <c:v>5.2</c:v>
                </c:pt>
                <c:pt idx="59752">
                  <c:v>5.2</c:v>
                </c:pt>
                <c:pt idx="59753">
                  <c:v>5.2</c:v>
                </c:pt>
                <c:pt idx="59754">
                  <c:v>5.2</c:v>
                </c:pt>
                <c:pt idx="59755">
                  <c:v>5.2</c:v>
                </c:pt>
                <c:pt idx="59756">
                  <c:v>5.2</c:v>
                </c:pt>
                <c:pt idx="59757">
                  <c:v>5.2</c:v>
                </c:pt>
                <c:pt idx="59758">
                  <c:v>5.2</c:v>
                </c:pt>
                <c:pt idx="59759">
                  <c:v>5.2</c:v>
                </c:pt>
                <c:pt idx="59760">
                  <c:v>5.2</c:v>
                </c:pt>
                <c:pt idx="59761">
                  <c:v>5.21</c:v>
                </c:pt>
                <c:pt idx="59762">
                  <c:v>5.2</c:v>
                </c:pt>
                <c:pt idx="59763">
                  <c:v>5.2</c:v>
                </c:pt>
                <c:pt idx="59764">
                  <c:v>5.2</c:v>
                </c:pt>
                <c:pt idx="59765">
                  <c:v>5.21</c:v>
                </c:pt>
                <c:pt idx="59766">
                  <c:v>5.2</c:v>
                </c:pt>
                <c:pt idx="59767">
                  <c:v>5.2</c:v>
                </c:pt>
                <c:pt idx="59768">
                  <c:v>5.2</c:v>
                </c:pt>
                <c:pt idx="59769">
                  <c:v>5.2</c:v>
                </c:pt>
                <c:pt idx="59770">
                  <c:v>5.2</c:v>
                </c:pt>
                <c:pt idx="59771">
                  <c:v>5.2</c:v>
                </c:pt>
                <c:pt idx="59772">
                  <c:v>5.19</c:v>
                </c:pt>
                <c:pt idx="59773">
                  <c:v>5.19</c:v>
                </c:pt>
                <c:pt idx="59774">
                  <c:v>5.19</c:v>
                </c:pt>
                <c:pt idx="59775">
                  <c:v>5.19</c:v>
                </c:pt>
                <c:pt idx="59776">
                  <c:v>5.19</c:v>
                </c:pt>
                <c:pt idx="59777">
                  <c:v>5.19</c:v>
                </c:pt>
                <c:pt idx="59778">
                  <c:v>5.19</c:v>
                </c:pt>
                <c:pt idx="59779">
                  <c:v>5.19</c:v>
                </c:pt>
                <c:pt idx="59780">
                  <c:v>5.19</c:v>
                </c:pt>
                <c:pt idx="59781">
                  <c:v>5.19</c:v>
                </c:pt>
                <c:pt idx="59782">
                  <c:v>5.19</c:v>
                </c:pt>
                <c:pt idx="59783">
                  <c:v>5.18</c:v>
                </c:pt>
                <c:pt idx="59784">
                  <c:v>5.18</c:v>
                </c:pt>
                <c:pt idx="59785">
                  <c:v>5.18</c:v>
                </c:pt>
                <c:pt idx="59786">
                  <c:v>5.18</c:v>
                </c:pt>
                <c:pt idx="59787">
                  <c:v>5.17</c:v>
                </c:pt>
                <c:pt idx="59788">
                  <c:v>5.17</c:v>
                </c:pt>
                <c:pt idx="59789">
                  <c:v>5.17</c:v>
                </c:pt>
                <c:pt idx="59790">
                  <c:v>5.17</c:v>
                </c:pt>
                <c:pt idx="59791">
                  <c:v>5.17</c:v>
                </c:pt>
                <c:pt idx="59792">
                  <c:v>5.17</c:v>
                </c:pt>
                <c:pt idx="59793">
                  <c:v>5.16</c:v>
                </c:pt>
                <c:pt idx="59794">
                  <c:v>5.16</c:v>
                </c:pt>
                <c:pt idx="59795">
                  <c:v>5.16</c:v>
                </c:pt>
                <c:pt idx="59796">
                  <c:v>5.16</c:v>
                </c:pt>
                <c:pt idx="59797">
                  <c:v>5.16</c:v>
                </c:pt>
                <c:pt idx="59798">
                  <c:v>5.15</c:v>
                </c:pt>
                <c:pt idx="59799">
                  <c:v>5.15</c:v>
                </c:pt>
                <c:pt idx="59800">
                  <c:v>5.14</c:v>
                </c:pt>
                <c:pt idx="59801">
                  <c:v>5.14</c:v>
                </c:pt>
                <c:pt idx="59802">
                  <c:v>5.14</c:v>
                </c:pt>
                <c:pt idx="59803">
                  <c:v>5.14</c:v>
                </c:pt>
                <c:pt idx="59804">
                  <c:v>5.13</c:v>
                </c:pt>
                <c:pt idx="59805">
                  <c:v>5.13</c:v>
                </c:pt>
                <c:pt idx="59806">
                  <c:v>5.12</c:v>
                </c:pt>
                <c:pt idx="59807">
                  <c:v>5.12</c:v>
                </c:pt>
                <c:pt idx="59808">
                  <c:v>5.1100000000000003</c:v>
                </c:pt>
                <c:pt idx="59809">
                  <c:v>5.1100000000000003</c:v>
                </c:pt>
                <c:pt idx="59810">
                  <c:v>5.1100000000000003</c:v>
                </c:pt>
                <c:pt idx="59811">
                  <c:v>5.1100000000000003</c:v>
                </c:pt>
                <c:pt idx="59812">
                  <c:v>5.1100000000000003</c:v>
                </c:pt>
                <c:pt idx="59813">
                  <c:v>5.1100000000000003</c:v>
                </c:pt>
                <c:pt idx="59814">
                  <c:v>5.0999999999999996</c:v>
                </c:pt>
                <c:pt idx="59815">
                  <c:v>5.0999999999999996</c:v>
                </c:pt>
                <c:pt idx="59816">
                  <c:v>5.09</c:v>
                </c:pt>
                <c:pt idx="59817">
                  <c:v>5.09</c:v>
                </c:pt>
                <c:pt idx="59818">
                  <c:v>5.09</c:v>
                </c:pt>
                <c:pt idx="59819">
                  <c:v>5.09</c:v>
                </c:pt>
                <c:pt idx="59820">
                  <c:v>5.08</c:v>
                </c:pt>
                <c:pt idx="59821">
                  <c:v>5.08</c:v>
                </c:pt>
                <c:pt idx="59822">
                  <c:v>5.08</c:v>
                </c:pt>
                <c:pt idx="59823">
                  <c:v>5.08</c:v>
                </c:pt>
                <c:pt idx="59824">
                  <c:v>5.07</c:v>
                </c:pt>
                <c:pt idx="59825">
                  <c:v>5.07</c:v>
                </c:pt>
                <c:pt idx="59826">
                  <c:v>5.0599999999999996</c:v>
                </c:pt>
                <c:pt idx="59827">
                  <c:v>5.0599999999999996</c:v>
                </c:pt>
                <c:pt idx="59828">
                  <c:v>5.0599999999999996</c:v>
                </c:pt>
                <c:pt idx="59829">
                  <c:v>5.05</c:v>
                </c:pt>
                <c:pt idx="59830">
                  <c:v>5.05</c:v>
                </c:pt>
                <c:pt idx="59831">
                  <c:v>5.05</c:v>
                </c:pt>
                <c:pt idx="59832">
                  <c:v>5.05</c:v>
                </c:pt>
                <c:pt idx="59833">
                  <c:v>5.04</c:v>
                </c:pt>
                <c:pt idx="59834">
                  <c:v>5.04</c:v>
                </c:pt>
                <c:pt idx="59835">
                  <c:v>5.04</c:v>
                </c:pt>
                <c:pt idx="59836">
                  <c:v>5.04</c:v>
                </c:pt>
                <c:pt idx="59837">
                  <c:v>5.04</c:v>
                </c:pt>
                <c:pt idx="59838">
                  <c:v>5.03</c:v>
                </c:pt>
                <c:pt idx="59839">
                  <c:v>5.03</c:v>
                </c:pt>
                <c:pt idx="59840">
                  <c:v>5.03</c:v>
                </c:pt>
                <c:pt idx="59841">
                  <c:v>5.03</c:v>
                </c:pt>
                <c:pt idx="59842">
                  <c:v>5.03</c:v>
                </c:pt>
                <c:pt idx="59843">
                  <c:v>5.0199999999999996</c:v>
                </c:pt>
                <c:pt idx="59844">
                  <c:v>5.0199999999999996</c:v>
                </c:pt>
                <c:pt idx="59845">
                  <c:v>5.0199999999999996</c:v>
                </c:pt>
                <c:pt idx="59846">
                  <c:v>5.0199999999999996</c:v>
                </c:pt>
                <c:pt idx="59847">
                  <c:v>5.0199999999999996</c:v>
                </c:pt>
                <c:pt idx="59848">
                  <c:v>5.01</c:v>
                </c:pt>
                <c:pt idx="59849">
                  <c:v>5.01</c:v>
                </c:pt>
                <c:pt idx="59850">
                  <c:v>5</c:v>
                </c:pt>
                <c:pt idx="59851">
                  <c:v>5.01</c:v>
                </c:pt>
                <c:pt idx="59852">
                  <c:v>5.01</c:v>
                </c:pt>
                <c:pt idx="59853">
                  <c:v>5</c:v>
                </c:pt>
                <c:pt idx="59854">
                  <c:v>5</c:v>
                </c:pt>
                <c:pt idx="59855">
                  <c:v>5</c:v>
                </c:pt>
                <c:pt idx="59856">
                  <c:v>5</c:v>
                </c:pt>
                <c:pt idx="59857">
                  <c:v>5</c:v>
                </c:pt>
                <c:pt idx="59858">
                  <c:v>4.99</c:v>
                </c:pt>
                <c:pt idx="59859">
                  <c:v>4.99</c:v>
                </c:pt>
                <c:pt idx="59860">
                  <c:v>4.99</c:v>
                </c:pt>
                <c:pt idx="59861">
                  <c:v>4.99</c:v>
                </c:pt>
                <c:pt idx="59862">
                  <c:v>4.99</c:v>
                </c:pt>
                <c:pt idx="59863">
                  <c:v>4.9800000000000004</c:v>
                </c:pt>
                <c:pt idx="59864">
                  <c:v>4.99</c:v>
                </c:pt>
                <c:pt idx="59865">
                  <c:v>4.9800000000000004</c:v>
                </c:pt>
                <c:pt idx="59866">
                  <c:v>4.9800000000000004</c:v>
                </c:pt>
                <c:pt idx="59867">
                  <c:v>4.9800000000000004</c:v>
                </c:pt>
                <c:pt idx="59868">
                  <c:v>4.9800000000000004</c:v>
                </c:pt>
                <c:pt idx="59869">
                  <c:v>4.9800000000000004</c:v>
                </c:pt>
                <c:pt idx="59870">
                  <c:v>4.97</c:v>
                </c:pt>
                <c:pt idx="59871">
                  <c:v>4.97</c:v>
                </c:pt>
                <c:pt idx="59872">
                  <c:v>4.97</c:v>
                </c:pt>
                <c:pt idx="59873">
                  <c:v>4.97</c:v>
                </c:pt>
                <c:pt idx="59874">
                  <c:v>4.97</c:v>
                </c:pt>
                <c:pt idx="59875">
                  <c:v>4.97</c:v>
                </c:pt>
                <c:pt idx="59876">
                  <c:v>4.97</c:v>
                </c:pt>
                <c:pt idx="59877">
                  <c:v>4.97</c:v>
                </c:pt>
                <c:pt idx="59878">
                  <c:v>4.97</c:v>
                </c:pt>
                <c:pt idx="59879">
                  <c:v>4.97</c:v>
                </c:pt>
                <c:pt idx="59880">
                  <c:v>4.97</c:v>
                </c:pt>
                <c:pt idx="59881">
                  <c:v>4.97</c:v>
                </c:pt>
                <c:pt idx="59882">
                  <c:v>4.97</c:v>
                </c:pt>
                <c:pt idx="59883">
                  <c:v>4.97</c:v>
                </c:pt>
                <c:pt idx="59884">
                  <c:v>4.9800000000000004</c:v>
                </c:pt>
                <c:pt idx="59885">
                  <c:v>4.9800000000000004</c:v>
                </c:pt>
                <c:pt idx="59886">
                  <c:v>4.9800000000000004</c:v>
                </c:pt>
                <c:pt idx="59887">
                  <c:v>4.9800000000000004</c:v>
                </c:pt>
                <c:pt idx="59888">
                  <c:v>4.97</c:v>
                </c:pt>
                <c:pt idx="59889">
                  <c:v>4.9800000000000004</c:v>
                </c:pt>
                <c:pt idx="59890">
                  <c:v>4.97</c:v>
                </c:pt>
                <c:pt idx="59891">
                  <c:v>4.97</c:v>
                </c:pt>
                <c:pt idx="59892">
                  <c:v>4.97</c:v>
                </c:pt>
                <c:pt idx="59893">
                  <c:v>4.97</c:v>
                </c:pt>
                <c:pt idx="59894">
                  <c:v>4.97</c:v>
                </c:pt>
                <c:pt idx="59895">
                  <c:v>4.97</c:v>
                </c:pt>
                <c:pt idx="59896">
                  <c:v>4.97</c:v>
                </c:pt>
                <c:pt idx="59897">
                  <c:v>4.97</c:v>
                </c:pt>
                <c:pt idx="59898">
                  <c:v>4.97</c:v>
                </c:pt>
                <c:pt idx="59899">
                  <c:v>4.97</c:v>
                </c:pt>
                <c:pt idx="59900">
                  <c:v>4.97</c:v>
                </c:pt>
                <c:pt idx="59901">
                  <c:v>4.97</c:v>
                </c:pt>
                <c:pt idx="59902">
                  <c:v>4.97</c:v>
                </c:pt>
                <c:pt idx="59903">
                  <c:v>4.9800000000000004</c:v>
                </c:pt>
                <c:pt idx="59904">
                  <c:v>4.99</c:v>
                </c:pt>
                <c:pt idx="59905">
                  <c:v>4.9800000000000004</c:v>
                </c:pt>
                <c:pt idx="59906">
                  <c:v>4.9800000000000004</c:v>
                </c:pt>
                <c:pt idx="59907">
                  <c:v>4.9800000000000004</c:v>
                </c:pt>
                <c:pt idx="59908">
                  <c:v>4.99</c:v>
                </c:pt>
                <c:pt idx="59909">
                  <c:v>4.99</c:v>
                </c:pt>
                <c:pt idx="59910">
                  <c:v>4.99</c:v>
                </c:pt>
                <c:pt idx="59911">
                  <c:v>4.9800000000000004</c:v>
                </c:pt>
                <c:pt idx="59912">
                  <c:v>4.9800000000000004</c:v>
                </c:pt>
                <c:pt idx="59913">
                  <c:v>4.97</c:v>
                </c:pt>
                <c:pt idx="59914">
                  <c:v>4.97</c:v>
                </c:pt>
                <c:pt idx="59915">
                  <c:v>4.97</c:v>
                </c:pt>
                <c:pt idx="59916">
                  <c:v>4.9800000000000004</c:v>
                </c:pt>
                <c:pt idx="59917">
                  <c:v>4.9800000000000004</c:v>
                </c:pt>
                <c:pt idx="59918">
                  <c:v>4.9800000000000004</c:v>
                </c:pt>
                <c:pt idx="59919">
                  <c:v>4.9800000000000004</c:v>
                </c:pt>
                <c:pt idx="59920">
                  <c:v>4.9800000000000004</c:v>
                </c:pt>
                <c:pt idx="59921">
                  <c:v>4.97</c:v>
                </c:pt>
                <c:pt idx="59922">
                  <c:v>4.97</c:v>
                </c:pt>
                <c:pt idx="59923">
                  <c:v>4.97</c:v>
                </c:pt>
                <c:pt idx="59924">
                  <c:v>4.97</c:v>
                </c:pt>
                <c:pt idx="59925">
                  <c:v>4.9800000000000004</c:v>
                </c:pt>
                <c:pt idx="59926">
                  <c:v>4.97</c:v>
                </c:pt>
                <c:pt idx="59927">
                  <c:v>4.97</c:v>
                </c:pt>
                <c:pt idx="59928">
                  <c:v>4.97</c:v>
                </c:pt>
                <c:pt idx="59929">
                  <c:v>4.97</c:v>
                </c:pt>
                <c:pt idx="59930">
                  <c:v>4.97</c:v>
                </c:pt>
                <c:pt idx="59931">
                  <c:v>4.97</c:v>
                </c:pt>
                <c:pt idx="59932">
                  <c:v>4.97</c:v>
                </c:pt>
                <c:pt idx="59933">
                  <c:v>4.97</c:v>
                </c:pt>
                <c:pt idx="59934">
                  <c:v>4.97</c:v>
                </c:pt>
                <c:pt idx="59935">
                  <c:v>4.97</c:v>
                </c:pt>
                <c:pt idx="59936">
                  <c:v>4.97</c:v>
                </c:pt>
                <c:pt idx="59937">
                  <c:v>4.9800000000000004</c:v>
                </c:pt>
                <c:pt idx="59938">
                  <c:v>4.97</c:v>
                </c:pt>
                <c:pt idx="59939">
                  <c:v>4.97</c:v>
                </c:pt>
                <c:pt idx="59940">
                  <c:v>4.9800000000000004</c:v>
                </c:pt>
                <c:pt idx="59941">
                  <c:v>4.9800000000000004</c:v>
                </c:pt>
                <c:pt idx="59942">
                  <c:v>4.9800000000000004</c:v>
                </c:pt>
                <c:pt idx="59943">
                  <c:v>4.9800000000000004</c:v>
                </c:pt>
                <c:pt idx="59944">
                  <c:v>4.9800000000000004</c:v>
                </c:pt>
                <c:pt idx="59945">
                  <c:v>4.9800000000000004</c:v>
                </c:pt>
                <c:pt idx="59946">
                  <c:v>4.9800000000000004</c:v>
                </c:pt>
                <c:pt idx="59947">
                  <c:v>4.9800000000000004</c:v>
                </c:pt>
                <c:pt idx="59948">
                  <c:v>4.9800000000000004</c:v>
                </c:pt>
                <c:pt idx="59949">
                  <c:v>4.9800000000000004</c:v>
                </c:pt>
                <c:pt idx="59950">
                  <c:v>4.9800000000000004</c:v>
                </c:pt>
                <c:pt idx="59951">
                  <c:v>4.9800000000000004</c:v>
                </c:pt>
                <c:pt idx="59952">
                  <c:v>4.9800000000000004</c:v>
                </c:pt>
                <c:pt idx="59953">
                  <c:v>4.9800000000000004</c:v>
                </c:pt>
                <c:pt idx="59954">
                  <c:v>4.99</c:v>
                </c:pt>
                <c:pt idx="59955">
                  <c:v>4.99</c:v>
                </c:pt>
                <c:pt idx="59956">
                  <c:v>4.9800000000000004</c:v>
                </c:pt>
                <c:pt idx="59957">
                  <c:v>4.99</c:v>
                </c:pt>
                <c:pt idx="59958">
                  <c:v>4.99</c:v>
                </c:pt>
                <c:pt idx="59959">
                  <c:v>4.99</c:v>
                </c:pt>
                <c:pt idx="59960">
                  <c:v>4.99</c:v>
                </c:pt>
                <c:pt idx="59961">
                  <c:v>4.99</c:v>
                </c:pt>
                <c:pt idx="59962">
                  <c:v>4.99</c:v>
                </c:pt>
                <c:pt idx="59963">
                  <c:v>4.99</c:v>
                </c:pt>
                <c:pt idx="59964">
                  <c:v>4.99</c:v>
                </c:pt>
                <c:pt idx="59965">
                  <c:v>4.99</c:v>
                </c:pt>
                <c:pt idx="59966">
                  <c:v>4.99</c:v>
                </c:pt>
                <c:pt idx="59967">
                  <c:v>4.99</c:v>
                </c:pt>
                <c:pt idx="59968">
                  <c:v>4.99</c:v>
                </c:pt>
                <c:pt idx="59969">
                  <c:v>4.99</c:v>
                </c:pt>
                <c:pt idx="59970">
                  <c:v>4.99</c:v>
                </c:pt>
                <c:pt idx="59971">
                  <c:v>4.99</c:v>
                </c:pt>
                <c:pt idx="59972">
                  <c:v>4.99</c:v>
                </c:pt>
                <c:pt idx="59973">
                  <c:v>5</c:v>
                </c:pt>
                <c:pt idx="59974">
                  <c:v>5</c:v>
                </c:pt>
                <c:pt idx="59975">
                  <c:v>5</c:v>
                </c:pt>
                <c:pt idx="59976">
                  <c:v>5</c:v>
                </c:pt>
                <c:pt idx="59977">
                  <c:v>5</c:v>
                </c:pt>
                <c:pt idx="59978">
                  <c:v>5</c:v>
                </c:pt>
                <c:pt idx="59979">
                  <c:v>5</c:v>
                </c:pt>
                <c:pt idx="59980">
                  <c:v>5</c:v>
                </c:pt>
                <c:pt idx="59981">
                  <c:v>5</c:v>
                </c:pt>
                <c:pt idx="59982">
                  <c:v>5</c:v>
                </c:pt>
                <c:pt idx="59983">
                  <c:v>5.01</c:v>
                </c:pt>
                <c:pt idx="59984">
                  <c:v>5</c:v>
                </c:pt>
                <c:pt idx="59985">
                  <c:v>5</c:v>
                </c:pt>
                <c:pt idx="59986">
                  <c:v>5</c:v>
                </c:pt>
                <c:pt idx="59987">
                  <c:v>5.01</c:v>
                </c:pt>
                <c:pt idx="59988">
                  <c:v>5</c:v>
                </c:pt>
                <c:pt idx="59989">
                  <c:v>5</c:v>
                </c:pt>
                <c:pt idx="59990">
                  <c:v>5</c:v>
                </c:pt>
                <c:pt idx="59991">
                  <c:v>5</c:v>
                </c:pt>
                <c:pt idx="59992">
                  <c:v>5</c:v>
                </c:pt>
                <c:pt idx="59993">
                  <c:v>5</c:v>
                </c:pt>
                <c:pt idx="59994">
                  <c:v>5.01</c:v>
                </c:pt>
                <c:pt idx="59995">
                  <c:v>5.01</c:v>
                </c:pt>
                <c:pt idx="59996">
                  <c:v>5.01</c:v>
                </c:pt>
                <c:pt idx="59997">
                  <c:v>5</c:v>
                </c:pt>
                <c:pt idx="59998">
                  <c:v>5.01</c:v>
                </c:pt>
                <c:pt idx="59999">
                  <c:v>5.01</c:v>
                </c:pt>
                <c:pt idx="60000">
                  <c:v>5.01</c:v>
                </c:pt>
                <c:pt idx="60001">
                  <c:v>5</c:v>
                </c:pt>
                <c:pt idx="60002">
                  <c:v>5</c:v>
                </c:pt>
                <c:pt idx="60003">
                  <c:v>5</c:v>
                </c:pt>
                <c:pt idx="60004">
                  <c:v>5</c:v>
                </c:pt>
                <c:pt idx="60005">
                  <c:v>5</c:v>
                </c:pt>
                <c:pt idx="60006">
                  <c:v>5</c:v>
                </c:pt>
                <c:pt idx="60007">
                  <c:v>5</c:v>
                </c:pt>
                <c:pt idx="60008">
                  <c:v>5</c:v>
                </c:pt>
                <c:pt idx="60009">
                  <c:v>5</c:v>
                </c:pt>
                <c:pt idx="60010">
                  <c:v>5</c:v>
                </c:pt>
                <c:pt idx="60011">
                  <c:v>5</c:v>
                </c:pt>
                <c:pt idx="60012">
                  <c:v>5</c:v>
                </c:pt>
                <c:pt idx="60013">
                  <c:v>5</c:v>
                </c:pt>
                <c:pt idx="60014">
                  <c:v>5</c:v>
                </c:pt>
                <c:pt idx="60015">
                  <c:v>4.99</c:v>
                </c:pt>
                <c:pt idx="60016">
                  <c:v>4.99</c:v>
                </c:pt>
                <c:pt idx="60017">
                  <c:v>4.99</c:v>
                </c:pt>
                <c:pt idx="60018">
                  <c:v>4.99</c:v>
                </c:pt>
                <c:pt idx="60019">
                  <c:v>4.99</c:v>
                </c:pt>
                <c:pt idx="60020">
                  <c:v>4.99</c:v>
                </c:pt>
                <c:pt idx="60021">
                  <c:v>4.99</c:v>
                </c:pt>
                <c:pt idx="60022">
                  <c:v>4.99</c:v>
                </c:pt>
                <c:pt idx="60023">
                  <c:v>4.99</c:v>
                </c:pt>
                <c:pt idx="60024">
                  <c:v>4.99</c:v>
                </c:pt>
                <c:pt idx="60025">
                  <c:v>4.99</c:v>
                </c:pt>
                <c:pt idx="60026">
                  <c:v>4.99</c:v>
                </c:pt>
                <c:pt idx="60027">
                  <c:v>4.99</c:v>
                </c:pt>
                <c:pt idx="60028">
                  <c:v>4.9800000000000004</c:v>
                </c:pt>
                <c:pt idx="60029">
                  <c:v>4.9800000000000004</c:v>
                </c:pt>
                <c:pt idx="60030">
                  <c:v>4.9800000000000004</c:v>
                </c:pt>
                <c:pt idx="60031">
                  <c:v>4.9800000000000004</c:v>
                </c:pt>
                <c:pt idx="60032">
                  <c:v>4.9800000000000004</c:v>
                </c:pt>
                <c:pt idx="60033">
                  <c:v>4.9800000000000004</c:v>
                </c:pt>
                <c:pt idx="60034">
                  <c:v>4.9800000000000004</c:v>
                </c:pt>
                <c:pt idx="60035">
                  <c:v>4.9800000000000004</c:v>
                </c:pt>
                <c:pt idx="60036">
                  <c:v>4.97</c:v>
                </c:pt>
                <c:pt idx="60037">
                  <c:v>4.97</c:v>
                </c:pt>
                <c:pt idx="60038">
                  <c:v>4.97</c:v>
                </c:pt>
                <c:pt idx="60039">
                  <c:v>4.97</c:v>
                </c:pt>
                <c:pt idx="60040">
                  <c:v>4.97</c:v>
                </c:pt>
                <c:pt idx="60041">
                  <c:v>4.96</c:v>
                </c:pt>
                <c:pt idx="60042">
                  <c:v>4.96</c:v>
                </c:pt>
                <c:pt idx="60043">
                  <c:v>4.96</c:v>
                </c:pt>
                <c:pt idx="60044">
                  <c:v>4.96</c:v>
                </c:pt>
                <c:pt idx="60045">
                  <c:v>4.96</c:v>
                </c:pt>
                <c:pt idx="60046">
                  <c:v>4.96</c:v>
                </c:pt>
                <c:pt idx="60047">
                  <c:v>4.96</c:v>
                </c:pt>
                <c:pt idx="60048">
                  <c:v>4.95</c:v>
                </c:pt>
                <c:pt idx="60049">
                  <c:v>4.95</c:v>
                </c:pt>
                <c:pt idx="60050">
                  <c:v>4.95</c:v>
                </c:pt>
                <c:pt idx="60051">
                  <c:v>4.95</c:v>
                </c:pt>
                <c:pt idx="60052">
                  <c:v>4.9400000000000004</c:v>
                </c:pt>
                <c:pt idx="60053">
                  <c:v>4.9400000000000004</c:v>
                </c:pt>
                <c:pt idx="60054">
                  <c:v>4.9400000000000004</c:v>
                </c:pt>
                <c:pt idx="60055">
                  <c:v>4.9400000000000004</c:v>
                </c:pt>
                <c:pt idx="60056">
                  <c:v>4.93</c:v>
                </c:pt>
                <c:pt idx="60057">
                  <c:v>4.93</c:v>
                </c:pt>
                <c:pt idx="60058">
                  <c:v>4.93</c:v>
                </c:pt>
                <c:pt idx="60059">
                  <c:v>4.93</c:v>
                </c:pt>
                <c:pt idx="60060">
                  <c:v>4.92</c:v>
                </c:pt>
                <c:pt idx="60061">
                  <c:v>4.92</c:v>
                </c:pt>
                <c:pt idx="60062">
                  <c:v>4.92</c:v>
                </c:pt>
                <c:pt idx="60063">
                  <c:v>4.92</c:v>
                </c:pt>
                <c:pt idx="60064">
                  <c:v>4.92</c:v>
                </c:pt>
                <c:pt idx="60065">
                  <c:v>4.91</c:v>
                </c:pt>
                <c:pt idx="60066">
                  <c:v>4.92</c:v>
                </c:pt>
                <c:pt idx="60067">
                  <c:v>4.92</c:v>
                </c:pt>
                <c:pt idx="60068">
                  <c:v>4.92</c:v>
                </c:pt>
                <c:pt idx="60069">
                  <c:v>4.92</c:v>
                </c:pt>
                <c:pt idx="60070">
                  <c:v>4.92</c:v>
                </c:pt>
                <c:pt idx="60071">
                  <c:v>4.92</c:v>
                </c:pt>
                <c:pt idx="60072">
                  <c:v>4.92</c:v>
                </c:pt>
                <c:pt idx="60073">
                  <c:v>4.9400000000000004</c:v>
                </c:pt>
                <c:pt idx="60074">
                  <c:v>4.9400000000000004</c:v>
                </c:pt>
                <c:pt idx="60075">
                  <c:v>4.93</c:v>
                </c:pt>
                <c:pt idx="60076">
                  <c:v>4.93</c:v>
                </c:pt>
                <c:pt idx="60077">
                  <c:v>4.93</c:v>
                </c:pt>
                <c:pt idx="60078">
                  <c:v>4.92</c:v>
                </c:pt>
                <c:pt idx="60079">
                  <c:v>4.92</c:v>
                </c:pt>
                <c:pt idx="60080">
                  <c:v>4.91</c:v>
                </c:pt>
                <c:pt idx="60081">
                  <c:v>4.9000000000000004</c:v>
                </c:pt>
                <c:pt idx="60082">
                  <c:v>4.9000000000000004</c:v>
                </c:pt>
                <c:pt idx="60083">
                  <c:v>4.9000000000000004</c:v>
                </c:pt>
                <c:pt idx="60084">
                  <c:v>4.9000000000000004</c:v>
                </c:pt>
                <c:pt idx="60085">
                  <c:v>4.8899999999999997</c:v>
                </c:pt>
                <c:pt idx="60086">
                  <c:v>4.88</c:v>
                </c:pt>
                <c:pt idx="60087">
                  <c:v>4.88</c:v>
                </c:pt>
                <c:pt idx="60088">
                  <c:v>4.87</c:v>
                </c:pt>
                <c:pt idx="60089">
                  <c:v>4.87</c:v>
                </c:pt>
                <c:pt idx="60090">
                  <c:v>4.8600000000000003</c:v>
                </c:pt>
                <c:pt idx="60091">
                  <c:v>4.8600000000000003</c:v>
                </c:pt>
                <c:pt idx="60092">
                  <c:v>4.8499999999999996</c:v>
                </c:pt>
                <c:pt idx="60093">
                  <c:v>4.8499999999999996</c:v>
                </c:pt>
                <c:pt idx="60094">
                  <c:v>4.84</c:v>
                </c:pt>
                <c:pt idx="60095">
                  <c:v>4.84</c:v>
                </c:pt>
                <c:pt idx="60096">
                  <c:v>4.82</c:v>
                </c:pt>
                <c:pt idx="60097">
                  <c:v>4.83</c:v>
                </c:pt>
                <c:pt idx="60098">
                  <c:v>4.82</c:v>
                </c:pt>
                <c:pt idx="60099">
                  <c:v>4.82</c:v>
                </c:pt>
                <c:pt idx="60100">
                  <c:v>4.82</c:v>
                </c:pt>
                <c:pt idx="60101">
                  <c:v>4.8099999999999996</c:v>
                </c:pt>
                <c:pt idx="60102">
                  <c:v>4.8099999999999996</c:v>
                </c:pt>
                <c:pt idx="60103">
                  <c:v>4.8</c:v>
                </c:pt>
                <c:pt idx="60104">
                  <c:v>4.79</c:v>
                </c:pt>
                <c:pt idx="60105">
                  <c:v>4.79</c:v>
                </c:pt>
                <c:pt idx="60106">
                  <c:v>4.79</c:v>
                </c:pt>
                <c:pt idx="60107">
                  <c:v>4.79</c:v>
                </c:pt>
                <c:pt idx="60108">
                  <c:v>4.78</c:v>
                </c:pt>
                <c:pt idx="60109">
                  <c:v>4.78</c:v>
                </c:pt>
                <c:pt idx="60110">
                  <c:v>4.7699999999999996</c:v>
                </c:pt>
                <c:pt idx="60111">
                  <c:v>4.7699999999999996</c:v>
                </c:pt>
                <c:pt idx="60112">
                  <c:v>4.76</c:v>
                </c:pt>
                <c:pt idx="60113">
                  <c:v>4.76</c:v>
                </c:pt>
                <c:pt idx="60114">
                  <c:v>4.76</c:v>
                </c:pt>
                <c:pt idx="60115">
                  <c:v>4.75</c:v>
                </c:pt>
                <c:pt idx="60116">
                  <c:v>4.75</c:v>
                </c:pt>
                <c:pt idx="60117">
                  <c:v>4.74</c:v>
                </c:pt>
                <c:pt idx="60118">
                  <c:v>4.74</c:v>
                </c:pt>
                <c:pt idx="60119">
                  <c:v>4.74</c:v>
                </c:pt>
                <c:pt idx="60120">
                  <c:v>4.7300000000000004</c:v>
                </c:pt>
                <c:pt idx="60121">
                  <c:v>4.7300000000000004</c:v>
                </c:pt>
                <c:pt idx="60122">
                  <c:v>4.72</c:v>
                </c:pt>
                <c:pt idx="60123">
                  <c:v>4.72</c:v>
                </c:pt>
                <c:pt idx="60124">
                  <c:v>4.72</c:v>
                </c:pt>
                <c:pt idx="60125">
                  <c:v>4.71</c:v>
                </c:pt>
                <c:pt idx="60126">
                  <c:v>4.71</c:v>
                </c:pt>
                <c:pt idx="60127">
                  <c:v>4.71</c:v>
                </c:pt>
                <c:pt idx="60128">
                  <c:v>4.7</c:v>
                </c:pt>
                <c:pt idx="60129">
                  <c:v>4.7</c:v>
                </c:pt>
                <c:pt idx="60130">
                  <c:v>4.7</c:v>
                </c:pt>
                <c:pt idx="60131">
                  <c:v>4.6900000000000004</c:v>
                </c:pt>
                <c:pt idx="60132">
                  <c:v>4.6900000000000004</c:v>
                </c:pt>
                <c:pt idx="60133">
                  <c:v>4.6900000000000004</c:v>
                </c:pt>
                <c:pt idx="60134">
                  <c:v>4.68</c:v>
                </c:pt>
                <c:pt idx="60135">
                  <c:v>4.68</c:v>
                </c:pt>
                <c:pt idx="60136">
                  <c:v>4.67</c:v>
                </c:pt>
                <c:pt idx="60137">
                  <c:v>4.67</c:v>
                </c:pt>
                <c:pt idx="60138">
                  <c:v>4.67</c:v>
                </c:pt>
                <c:pt idx="60139">
                  <c:v>4.66</c:v>
                </c:pt>
                <c:pt idx="60140">
                  <c:v>4.66</c:v>
                </c:pt>
                <c:pt idx="60141">
                  <c:v>4.66</c:v>
                </c:pt>
                <c:pt idx="60142">
                  <c:v>4.66</c:v>
                </c:pt>
                <c:pt idx="60143">
                  <c:v>4.6500000000000004</c:v>
                </c:pt>
                <c:pt idx="60144">
                  <c:v>4.6500000000000004</c:v>
                </c:pt>
                <c:pt idx="60145">
                  <c:v>4.6500000000000004</c:v>
                </c:pt>
                <c:pt idx="60146">
                  <c:v>4.6500000000000004</c:v>
                </c:pt>
                <c:pt idx="60147">
                  <c:v>4.6500000000000004</c:v>
                </c:pt>
                <c:pt idx="60148">
                  <c:v>4.6399999999999997</c:v>
                </c:pt>
                <c:pt idx="60149">
                  <c:v>4.6399999999999997</c:v>
                </c:pt>
                <c:pt idx="60150">
                  <c:v>4.6399999999999997</c:v>
                </c:pt>
                <c:pt idx="60151">
                  <c:v>4.63</c:v>
                </c:pt>
                <c:pt idx="60152">
                  <c:v>4.63</c:v>
                </c:pt>
                <c:pt idx="60153">
                  <c:v>4.63</c:v>
                </c:pt>
                <c:pt idx="60154">
                  <c:v>4.6399999999999997</c:v>
                </c:pt>
                <c:pt idx="60155">
                  <c:v>4.59</c:v>
                </c:pt>
                <c:pt idx="60156">
                  <c:v>4.59</c:v>
                </c:pt>
                <c:pt idx="60157">
                  <c:v>4.59</c:v>
                </c:pt>
                <c:pt idx="60158">
                  <c:v>4.59</c:v>
                </c:pt>
                <c:pt idx="60159">
                  <c:v>4.58</c:v>
                </c:pt>
                <c:pt idx="60160">
                  <c:v>4.58</c:v>
                </c:pt>
                <c:pt idx="60161">
                  <c:v>4.58</c:v>
                </c:pt>
                <c:pt idx="60162">
                  <c:v>4.58</c:v>
                </c:pt>
                <c:pt idx="60163">
                  <c:v>4.57</c:v>
                </c:pt>
                <c:pt idx="60164">
                  <c:v>4.57</c:v>
                </c:pt>
                <c:pt idx="60165">
                  <c:v>4.57</c:v>
                </c:pt>
                <c:pt idx="60166">
                  <c:v>4.57</c:v>
                </c:pt>
                <c:pt idx="60167">
                  <c:v>4.5599999999999996</c:v>
                </c:pt>
                <c:pt idx="60168">
                  <c:v>4.5599999999999996</c:v>
                </c:pt>
                <c:pt idx="60169">
                  <c:v>4.5599999999999996</c:v>
                </c:pt>
                <c:pt idx="60170">
                  <c:v>4.57</c:v>
                </c:pt>
                <c:pt idx="60171">
                  <c:v>4.5599999999999996</c:v>
                </c:pt>
                <c:pt idx="60172">
                  <c:v>4.5599999999999996</c:v>
                </c:pt>
                <c:pt idx="60173">
                  <c:v>4.5599999999999996</c:v>
                </c:pt>
                <c:pt idx="60174">
                  <c:v>4.5599999999999996</c:v>
                </c:pt>
                <c:pt idx="60175">
                  <c:v>4.5599999999999996</c:v>
                </c:pt>
                <c:pt idx="60176">
                  <c:v>4.5599999999999996</c:v>
                </c:pt>
                <c:pt idx="60177">
                  <c:v>4.55</c:v>
                </c:pt>
                <c:pt idx="60178">
                  <c:v>4.55</c:v>
                </c:pt>
                <c:pt idx="60179">
                  <c:v>4.55</c:v>
                </c:pt>
                <c:pt idx="60180">
                  <c:v>4.55</c:v>
                </c:pt>
                <c:pt idx="60181">
                  <c:v>4.55</c:v>
                </c:pt>
                <c:pt idx="60182">
                  <c:v>4.54</c:v>
                </c:pt>
                <c:pt idx="60183">
                  <c:v>4.54</c:v>
                </c:pt>
                <c:pt idx="60184">
                  <c:v>4.54</c:v>
                </c:pt>
                <c:pt idx="60185">
                  <c:v>4.54</c:v>
                </c:pt>
                <c:pt idx="60186">
                  <c:v>4.53</c:v>
                </c:pt>
                <c:pt idx="60187">
                  <c:v>4.53</c:v>
                </c:pt>
                <c:pt idx="60188">
                  <c:v>4.53</c:v>
                </c:pt>
                <c:pt idx="60189">
                  <c:v>4.53</c:v>
                </c:pt>
                <c:pt idx="60190">
                  <c:v>4.53</c:v>
                </c:pt>
                <c:pt idx="60191">
                  <c:v>4.53</c:v>
                </c:pt>
                <c:pt idx="60192">
                  <c:v>4.5199999999999996</c:v>
                </c:pt>
                <c:pt idx="60193">
                  <c:v>4.5199999999999996</c:v>
                </c:pt>
                <c:pt idx="60194">
                  <c:v>4.5199999999999996</c:v>
                </c:pt>
                <c:pt idx="60195">
                  <c:v>4.51</c:v>
                </c:pt>
                <c:pt idx="60196">
                  <c:v>4.51</c:v>
                </c:pt>
                <c:pt idx="60197">
                  <c:v>4.51</c:v>
                </c:pt>
                <c:pt idx="60198">
                  <c:v>4.51</c:v>
                </c:pt>
                <c:pt idx="60199">
                  <c:v>4.51</c:v>
                </c:pt>
                <c:pt idx="60200">
                  <c:v>4.5</c:v>
                </c:pt>
                <c:pt idx="60201">
                  <c:v>4.5</c:v>
                </c:pt>
                <c:pt idx="60202">
                  <c:v>4.5</c:v>
                </c:pt>
                <c:pt idx="60203">
                  <c:v>4.49</c:v>
                </c:pt>
                <c:pt idx="60204">
                  <c:v>4.49</c:v>
                </c:pt>
                <c:pt idx="60205">
                  <c:v>4.49</c:v>
                </c:pt>
                <c:pt idx="60206">
                  <c:v>4.49</c:v>
                </c:pt>
                <c:pt idx="60207">
                  <c:v>4.4800000000000004</c:v>
                </c:pt>
                <c:pt idx="60208">
                  <c:v>4.49</c:v>
                </c:pt>
                <c:pt idx="60209">
                  <c:v>4.4800000000000004</c:v>
                </c:pt>
                <c:pt idx="60210">
                  <c:v>4.4800000000000004</c:v>
                </c:pt>
                <c:pt idx="60211">
                  <c:v>4.4800000000000004</c:v>
                </c:pt>
                <c:pt idx="60212">
                  <c:v>4.4800000000000004</c:v>
                </c:pt>
                <c:pt idx="60213">
                  <c:v>4.47</c:v>
                </c:pt>
                <c:pt idx="60214">
                  <c:v>4.47</c:v>
                </c:pt>
                <c:pt idx="60215">
                  <c:v>4.47</c:v>
                </c:pt>
                <c:pt idx="60216">
                  <c:v>4.46</c:v>
                </c:pt>
                <c:pt idx="60217">
                  <c:v>4.46</c:v>
                </c:pt>
                <c:pt idx="60218">
                  <c:v>4.46</c:v>
                </c:pt>
                <c:pt idx="60219">
                  <c:v>4.45</c:v>
                </c:pt>
                <c:pt idx="60220">
                  <c:v>4.46</c:v>
                </c:pt>
                <c:pt idx="60221">
                  <c:v>4.46</c:v>
                </c:pt>
                <c:pt idx="60222">
                  <c:v>4.45</c:v>
                </c:pt>
                <c:pt idx="60223">
                  <c:v>4.45</c:v>
                </c:pt>
                <c:pt idx="60224">
                  <c:v>4.4400000000000004</c:v>
                </c:pt>
                <c:pt idx="60225">
                  <c:v>4.4400000000000004</c:v>
                </c:pt>
                <c:pt idx="60226">
                  <c:v>4.45</c:v>
                </c:pt>
                <c:pt idx="60227">
                  <c:v>4.4400000000000004</c:v>
                </c:pt>
                <c:pt idx="60228">
                  <c:v>4.4400000000000004</c:v>
                </c:pt>
                <c:pt idx="60229">
                  <c:v>4.4400000000000004</c:v>
                </c:pt>
                <c:pt idx="60230">
                  <c:v>4.43</c:v>
                </c:pt>
                <c:pt idx="60231">
                  <c:v>4.43</c:v>
                </c:pt>
                <c:pt idx="60232">
                  <c:v>4.43</c:v>
                </c:pt>
                <c:pt idx="60233">
                  <c:v>4.4400000000000004</c:v>
                </c:pt>
                <c:pt idx="60234">
                  <c:v>4.43</c:v>
                </c:pt>
                <c:pt idx="60235">
                  <c:v>4.43</c:v>
                </c:pt>
                <c:pt idx="60236">
                  <c:v>4.43</c:v>
                </c:pt>
                <c:pt idx="60237">
                  <c:v>4.43</c:v>
                </c:pt>
                <c:pt idx="60238">
                  <c:v>4.43</c:v>
                </c:pt>
                <c:pt idx="60239">
                  <c:v>4.4400000000000004</c:v>
                </c:pt>
                <c:pt idx="60240">
                  <c:v>4.43</c:v>
                </c:pt>
                <c:pt idx="60241">
                  <c:v>4.43</c:v>
                </c:pt>
                <c:pt idx="60242">
                  <c:v>4.43</c:v>
                </c:pt>
                <c:pt idx="60243">
                  <c:v>4.43</c:v>
                </c:pt>
                <c:pt idx="60244">
                  <c:v>4.43</c:v>
                </c:pt>
                <c:pt idx="60245">
                  <c:v>4.43</c:v>
                </c:pt>
                <c:pt idx="60246">
                  <c:v>4.43</c:v>
                </c:pt>
                <c:pt idx="60247">
                  <c:v>4.43</c:v>
                </c:pt>
                <c:pt idx="60248">
                  <c:v>4.43</c:v>
                </c:pt>
                <c:pt idx="60249">
                  <c:v>4.43</c:v>
                </c:pt>
                <c:pt idx="60250">
                  <c:v>4.43</c:v>
                </c:pt>
                <c:pt idx="60251">
                  <c:v>4.43</c:v>
                </c:pt>
                <c:pt idx="60252">
                  <c:v>4.43</c:v>
                </c:pt>
                <c:pt idx="60253">
                  <c:v>4.4400000000000004</c:v>
                </c:pt>
                <c:pt idx="60254">
                  <c:v>4.43</c:v>
                </c:pt>
                <c:pt idx="60255">
                  <c:v>4.4400000000000004</c:v>
                </c:pt>
                <c:pt idx="60256">
                  <c:v>4.4400000000000004</c:v>
                </c:pt>
                <c:pt idx="60257">
                  <c:v>4.4400000000000004</c:v>
                </c:pt>
                <c:pt idx="60258">
                  <c:v>4.4400000000000004</c:v>
                </c:pt>
                <c:pt idx="60259">
                  <c:v>4.45</c:v>
                </c:pt>
                <c:pt idx="60260">
                  <c:v>4.45</c:v>
                </c:pt>
                <c:pt idx="60261">
                  <c:v>4.45</c:v>
                </c:pt>
                <c:pt idx="60262">
                  <c:v>4.46</c:v>
                </c:pt>
                <c:pt idx="60263">
                  <c:v>4.46</c:v>
                </c:pt>
                <c:pt idx="60264">
                  <c:v>4.46</c:v>
                </c:pt>
                <c:pt idx="60265">
                  <c:v>4.46</c:v>
                </c:pt>
                <c:pt idx="60266">
                  <c:v>4.47</c:v>
                </c:pt>
                <c:pt idx="60267">
                  <c:v>4.47</c:v>
                </c:pt>
                <c:pt idx="60268">
                  <c:v>4.47</c:v>
                </c:pt>
                <c:pt idx="60269">
                  <c:v>4.4800000000000004</c:v>
                </c:pt>
                <c:pt idx="60270">
                  <c:v>4.4800000000000004</c:v>
                </c:pt>
                <c:pt idx="60271">
                  <c:v>4.4800000000000004</c:v>
                </c:pt>
                <c:pt idx="60272">
                  <c:v>4.49</c:v>
                </c:pt>
                <c:pt idx="60273">
                  <c:v>4.49</c:v>
                </c:pt>
                <c:pt idx="60274">
                  <c:v>4.49</c:v>
                </c:pt>
                <c:pt idx="60275">
                  <c:v>4.5</c:v>
                </c:pt>
                <c:pt idx="60276">
                  <c:v>4.5</c:v>
                </c:pt>
                <c:pt idx="60277">
                  <c:v>4.5</c:v>
                </c:pt>
                <c:pt idx="60278">
                  <c:v>4.5</c:v>
                </c:pt>
                <c:pt idx="60279">
                  <c:v>4.51</c:v>
                </c:pt>
                <c:pt idx="60280">
                  <c:v>4.51</c:v>
                </c:pt>
                <c:pt idx="60281">
                  <c:v>4.5199999999999996</c:v>
                </c:pt>
                <c:pt idx="60282">
                  <c:v>4.5199999999999996</c:v>
                </c:pt>
                <c:pt idx="60283">
                  <c:v>4.53</c:v>
                </c:pt>
                <c:pt idx="60284">
                  <c:v>4.53</c:v>
                </c:pt>
                <c:pt idx="60285">
                  <c:v>4.54</c:v>
                </c:pt>
                <c:pt idx="60286">
                  <c:v>4.54</c:v>
                </c:pt>
                <c:pt idx="60287">
                  <c:v>4.55</c:v>
                </c:pt>
                <c:pt idx="60288">
                  <c:v>4.54</c:v>
                </c:pt>
                <c:pt idx="60289">
                  <c:v>4.55</c:v>
                </c:pt>
                <c:pt idx="60290">
                  <c:v>4.5599999999999996</c:v>
                </c:pt>
                <c:pt idx="60291">
                  <c:v>4.5599999999999996</c:v>
                </c:pt>
                <c:pt idx="60292">
                  <c:v>4.57</c:v>
                </c:pt>
                <c:pt idx="60293">
                  <c:v>4.58</c:v>
                </c:pt>
                <c:pt idx="60294">
                  <c:v>4.58</c:v>
                </c:pt>
                <c:pt idx="60295">
                  <c:v>4.59</c:v>
                </c:pt>
                <c:pt idx="60296">
                  <c:v>4.59</c:v>
                </c:pt>
                <c:pt idx="60297">
                  <c:v>4.59</c:v>
                </c:pt>
                <c:pt idx="60298">
                  <c:v>4.59</c:v>
                </c:pt>
                <c:pt idx="60299">
                  <c:v>4.5999999999999996</c:v>
                </c:pt>
                <c:pt idx="60300">
                  <c:v>4.5999999999999996</c:v>
                </c:pt>
                <c:pt idx="60301">
                  <c:v>4.5999999999999996</c:v>
                </c:pt>
                <c:pt idx="60302">
                  <c:v>4.6100000000000003</c:v>
                </c:pt>
                <c:pt idx="60303">
                  <c:v>4.6100000000000003</c:v>
                </c:pt>
                <c:pt idx="60304">
                  <c:v>4.6100000000000003</c:v>
                </c:pt>
                <c:pt idx="60305">
                  <c:v>4.62</c:v>
                </c:pt>
                <c:pt idx="60306">
                  <c:v>4.62</c:v>
                </c:pt>
                <c:pt idx="60307">
                  <c:v>4.62</c:v>
                </c:pt>
                <c:pt idx="60308">
                  <c:v>4.63</c:v>
                </c:pt>
                <c:pt idx="60309">
                  <c:v>4.63</c:v>
                </c:pt>
                <c:pt idx="60310">
                  <c:v>4.63</c:v>
                </c:pt>
                <c:pt idx="60311">
                  <c:v>4.6399999999999997</c:v>
                </c:pt>
                <c:pt idx="60312">
                  <c:v>4.6399999999999997</c:v>
                </c:pt>
                <c:pt idx="60313">
                  <c:v>4.6399999999999997</c:v>
                </c:pt>
                <c:pt idx="60314">
                  <c:v>4.6500000000000004</c:v>
                </c:pt>
                <c:pt idx="60315">
                  <c:v>4.6500000000000004</c:v>
                </c:pt>
                <c:pt idx="60316">
                  <c:v>4.66</c:v>
                </c:pt>
                <c:pt idx="60317">
                  <c:v>4.66</c:v>
                </c:pt>
                <c:pt idx="60318">
                  <c:v>4.66</c:v>
                </c:pt>
                <c:pt idx="60319">
                  <c:v>4.67</c:v>
                </c:pt>
                <c:pt idx="60320">
                  <c:v>4.67</c:v>
                </c:pt>
                <c:pt idx="60321">
                  <c:v>4.68</c:v>
                </c:pt>
                <c:pt idx="60322">
                  <c:v>4.68</c:v>
                </c:pt>
                <c:pt idx="60323">
                  <c:v>4.6900000000000004</c:v>
                </c:pt>
                <c:pt idx="60324">
                  <c:v>4.6900000000000004</c:v>
                </c:pt>
                <c:pt idx="60325">
                  <c:v>4.7</c:v>
                </c:pt>
                <c:pt idx="60326">
                  <c:v>4.7</c:v>
                </c:pt>
                <c:pt idx="60327">
                  <c:v>4.7</c:v>
                </c:pt>
                <c:pt idx="60328">
                  <c:v>4.71</c:v>
                </c:pt>
                <c:pt idx="60329">
                  <c:v>4.71</c:v>
                </c:pt>
                <c:pt idx="60330">
                  <c:v>4.72</c:v>
                </c:pt>
                <c:pt idx="60331">
                  <c:v>4.72</c:v>
                </c:pt>
                <c:pt idx="60332">
                  <c:v>4.7300000000000004</c:v>
                </c:pt>
                <c:pt idx="60333">
                  <c:v>4.7300000000000004</c:v>
                </c:pt>
                <c:pt idx="60334">
                  <c:v>4.7300000000000004</c:v>
                </c:pt>
                <c:pt idx="60335">
                  <c:v>4.74</c:v>
                </c:pt>
                <c:pt idx="60336">
                  <c:v>4.74</c:v>
                </c:pt>
                <c:pt idx="60337">
                  <c:v>4.74</c:v>
                </c:pt>
                <c:pt idx="60338">
                  <c:v>4.75</c:v>
                </c:pt>
                <c:pt idx="60339">
                  <c:v>4.75</c:v>
                </c:pt>
                <c:pt idx="60340">
                  <c:v>4.76</c:v>
                </c:pt>
                <c:pt idx="60341">
                  <c:v>4.76</c:v>
                </c:pt>
                <c:pt idx="60342">
                  <c:v>4.7699999999999996</c:v>
                </c:pt>
                <c:pt idx="60343">
                  <c:v>4.7699999999999996</c:v>
                </c:pt>
                <c:pt idx="60344">
                  <c:v>4.78</c:v>
                </c:pt>
                <c:pt idx="60345">
                  <c:v>4.78</c:v>
                </c:pt>
                <c:pt idx="60346">
                  <c:v>4.79</c:v>
                </c:pt>
                <c:pt idx="60347">
                  <c:v>4.79</c:v>
                </c:pt>
                <c:pt idx="60348">
                  <c:v>4.79</c:v>
                </c:pt>
                <c:pt idx="60349">
                  <c:v>4.8</c:v>
                </c:pt>
                <c:pt idx="60350">
                  <c:v>4.8</c:v>
                </c:pt>
                <c:pt idx="60351">
                  <c:v>4.8099999999999996</c:v>
                </c:pt>
                <c:pt idx="60352">
                  <c:v>4.8099999999999996</c:v>
                </c:pt>
                <c:pt idx="60353">
                  <c:v>4.8099999999999996</c:v>
                </c:pt>
                <c:pt idx="60354">
                  <c:v>4.82</c:v>
                </c:pt>
                <c:pt idx="60355">
                  <c:v>4.82</c:v>
                </c:pt>
                <c:pt idx="60356">
                  <c:v>4.83</c:v>
                </c:pt>
                <c:pt idx="60357">
                  <c:v>4.83</c:v>
                </c:pt>
                <c:pt idx="60358">
                  <c:v>4.84</c:v>
                </c:pt>
                <c:pt idx="60359">
                  <c:v>4.84</c:v>
                </c:pt>
                <c:pt idx="60360">
                  <c:v>4.84</c:v>
                </c:pt>
                <c:pt idx="60361">
                  <c:v>4.8499999999999996</c:v>
                </c:pt>
                <c:pt idx="60362">
                  <c:v>4.8499999999999996</c:v>
                </c:pt>
                <c:pt idx="60363">
                  <c:v>4.8600000000000003</c:v>
                </c:pt>
                <c:pt idx="60364">
                  <c:v>4.8600000000000003</c:v>
                </c:pt>
                <c:pt idx="60365">
                  <c:v>4.8600000000000003</c:v>
                </c:pt>
                <c:pt idx="60366">
                  <c:v>4.8600000000000003</c:v>
                </c:pt>
                <c:pt idx="60367">
                  <c:v>4.87</c:v>
                </c:pt>
                <c:pt idx="60368">
                  <c:v>4.87</c:v>
                </c:pt>
                <c:pt idx="60369">
                  <c:v>4.87</c:v>
                </c:pt>
                <c:pt idx="60370">
                  <c:v>4.88</c:v>
                </c:pt>
                <c:pt idx="60371">
                  <c:v>4.87</c:v>
                </c:pt>
                <c:pt idx="60372">
                  <c:v>4.88</c:v>
                </c:pt>
                <c:pt idx="60373">
                  <c:v>4.88</c:v>
                </c:pt>
                <c:pt idx="60374">
                  <c:v>4.88</c:v>
                </c:pt>
                <c:pt idx="60375">
                  <c:v>4.8899999999999997</c:v>
                </c:pt>
                <c:pt idx="60376">
                  <c:v>4.8899999999999997</c:v>
                </c:pt>
                <c:pt idx="60377">
                  <c:v>4.8899999999999997</c:v>
                </c:pt>
                <c:pt idx="60378">
                  <c:v>4.8899999999999997</c:v>
                </c:pt>
                <c:pt idx="60379">
                  <c:v>4.9000000000000004</c:v>
                </c:pt>
                <c:pt idx="60380">
                  <c:v>4.9000000000000004</c:v>
                </c:pt>
                <c:pt idx="60381">
                  <c:v>4.9000000000000004</c:v>
                </c:pt>
                <c:pt idx="60382">
                  <c:v>4.91</c:v>
                </c:pt>
                <c:pt idx="60383">
                  <c:v>4.91</c:v>
                </c:pt>
                <c:pt idx="60384">
                  <c:v>4.91</c:v>
                </c:pt>
                <c:pt idx="60385">
                  <c:v>4.91</c:v>
                </c:pt>
                <c:pt idx="60386">
                  <c:v>4.91</c:v>
                </c:pt>
                <c:pt idx="60387">
                  <c:v>4.91</c:v>
                </c:pt>
                <c:pt idx="60388">
                  <c:v>4.91</c:v>
                </c:pt>
                <c:pt idx="60389">
                  <c:v>4.92</c:v>
                </c:pt>
                <c:pt idx="60390">
                  <c:v>4.92</c:v>
                </c:pt>
                <c:pt idx="60391">
                  <c:v>4.92</c:v>
                </c:pt>
                <c:pt idx="60392">
                  <c:v>4.92</c:v>
                </c:pt>
                <c:pt idx="60393">
                  <c:v>4.92</c:v>
                </c:pt>
                <c:pt idx="60394">
                  <c:v>4.93</c:v>
                </c:pt>
                <c:pt idx="60395">
                  <c:v>4.92</c:v>
                </c:pt>
                <c:pt idx="60396">
                  <c:v>4.92</c:v>
                </c:pt>
                <c:pt idx="60397">
                  <c:v>4.92</c:v>
                </c:pt>
                <c:pt idx="60398">
                  <c:v>4.93</c:v>
                </c:pt>
                <c:pt idx="60399">
                  <c:v>4.92</c:v>
                </c:pt>
                <c:pt idx="60400">
                  <c:v>4.92</c:v>
                </c:pt>
                <c:pt idx="60401">
                  <c:v>4.93</c:v>
                </c:pt>
                <c:pt idx="60402">
                  <c:v>4.93</c:v>
                </c:pt>
                <c:pt idx="60403">
                  <c:v>4.92</c:v>
                </c:pt>
                <c:pt idx="60404">
                  <c:v>4.92</c:v>
                </c:pt>
                <c:pt idx="60405">
                  <c:v>4.93</c:v>
                </c:pt>
                <c:pt idx="60406">
                  <c:v>4.93</c:v>
                </c:pt>
                <c:pt idx="60407">
                  <c:v>4.93</c:v>
                </c:pt>
                <c:pt idx="60408">
                  <c:v>4.93</c:v>
                </c:pt>
                <c:pt idx="60409">
                  <c:v>4.93</c:v>
                </c:pt>
                <c:pt idx="60410">
                  <c:v>4.93</c:v>
                </c:pt>
                <c:pt idx="60411">
                  <c:v>4.93</c:v>
                </c:pt>
                <c:pt idx="60412">
                  <c:v>4.93</c:v>
                </c:pt>
                <c:pt idx="60413">
                  <c:v>4.93</c:v>
                </c:pt>
                <c:pt idx="60414">
                  <c:v>4.93</c:v>
                </c:pt>
                <c:pt idx="60415">
                  <c:v>4.9400000000000004</c:v>
                </c:pt>
                <c:pt idx="60416">
                  <c:v>4.93</c:v>
                </c:pt>
                <c:pt idx="60417">
                  <c:v>4.9400000000000004</c:v>
                </c:pt>
                <c:pt idx="60418">
                  <c:v>4.9400000000000004</c:v>
                </c:pt>
                <c:pt idx="60419">
                  <c:v>4.93</c:v>
                </c:pt>
                <c:pt idx="60420">
                  <c:v>4.93</c:v>
                </c:pt>
                <c:pt idx="60421">
                  <c:v>4.93</c:v>
                </c:pt>
                <c:pt idx="60422">
                  <c:v>4.93</c:v>
                </c:pt>
                <c:pt idx="60423">
                  <c:v>4.93</c:v>
                </c:pt>
                <c:pt idx="60424">
                  <c:v>4.93</c:v>
                </c:pt>
                <c:pt idx="60425">
                  <c:v>4.9400000000000004</c:v>
                </c:pt>
                <c:pt idx="60426">
                  <c:v>4.93</c:v>
                </c:pt>
                <c:pt idx="60427">
                  <c:v>4.93</c:v>
                </c:pt>
                <c:pt idx="60428">
                  <c:v>4.93</c:v>
                </c:pt>
                <c:pt idx="60429">
                  <c:v>4.93</c:v>
                </c:pt>
                <c:pt idx="60430">
                  <c:v>4.9400000000000004</c:v>
                </c:pt>
                <c:pt idx="60431">
                  <c:v>4.9400000000000004</c:v>
                </c:pt>
                <c:pt idx="60432">
                  <c:v>4.93</c:v>
                </c:pt>
                <c:pt idx="60433">
                  <c:v>4.93</c:v>
                </c:pt>
                <c:pt idx="60434">
                  <c:v>4.9400000000000004</c:v>
                </c:pt>
                <c:pt idx="60435">
                  <c:v>4.9400000000000004</c:v>
                </c:pt>
                <c:pt idx="60436">
                  <c:v>4.93</c:v>
                </c:pt>
                <c:pt idx="60437">
                  <c:v>4.9400000000000004</c:v>
                </c:pt>
                <c:pt idx="60438">
                  <c:v>4.9400000000000004</c:v>
                </c:pt>
                <c:pt idx="60439">
                  <c:v>4.93</c:v>
                </c:pt>
                <c:pt idx="60440">
                  <c:v>4.93</c:v>
                </c:pt>
                <c:pt idx="60441">
                  <c:v>4.9400000000000004</c:v>
                </c:pt>
                <c:pt idx="60442">
                  <c:v>4.9400000000000004</c:v>
                </c:pt>
                <c:pt idx="60443">
                  <c:v>4.9400000000000004</c:v>
                </c:pt>
                <c:pt idx="60444">
                  <c:v>4.9400000000000004</c:v>
                </c:pt>
                <c:pt idx="60445">
                  <c:v>4.9400000000000004</c:v>
                </c:pt>
                <c:pt idx="60446">
                  <c:v>4.9400000000000004</c:v>
                </c:pt>
                <c:pt idx="60447">
                  <c:v>4.9400000000000004</c:v>
                </c:pt>
                <c:pt idx="60448">
                  <c:v>4.9400000000000004</c:v>
                </c:pt>
                <c:pt idx="60449">
                  <c:v>4.93</c:v>
                </c:pt>
                <c:pt idx="60450">
                  <c:v>4.93</c:v>
                </c:pt>
                <c:pt idx="60451">
                  <c:v>4.93</c:v>
                </c:pt>
                <c:pt idx="60452">
                  <c:v>4.9400000000000004</c:v>
                </c:pt>
                <c:pt idx="60453">
                  <c:v>4.9400000000000004</c:v>
                </c:pt>
                <c:pt idx="60454">
                  <c:v>4.93</c:v>
                </c:pt>
                <c:pt idx="60455">
                  <c:v>4.9400000000000004</c:v>
                </c:pt>
                <c:pt idx="60456">
                  <c:v>4.93</c:v>
                </c:pt>
                <c:pt idx="60457">
                  <c:v>4.93</c:v>
                </c:pt>
                <c:pt idx="60458">
                  <c:v>4.93</c:v>
                </c:pt>
                <c:pt idx="60459">
                  <c:v>4.93</c:v>
                </c:pt>
                <c:pt idx="60460">
                  <c:v>4.93</c:v>
                </c:pt>
                <c:pt idx="60461">
                  <c:v>4.93</c:v>
                </c:pt>
                <c:pt idx="60462">
                  <c:v>4.93</c:v>
                </c:pt>
                <c:pt idx="60463">
                  <c:v>4.93</c:v>
                </c:pt>
                <c:pt idx="60464">
                  <c:v>4.93</c:v>
                </c:pt>
                <c:pt idx="60465">
                  <c:v>4.93</c:v>
                </c:pt>
                <c:pt idx="60466">
                  <c:v>4.93</c:v>
                </c:pt>
                <c:pt idx="60467">
                  <c:v>4.93</c:v>
                </c:pt>
                <c:pt idx="60468">
                  <c:v>4.93</c:v>
                </c:pt>
                <c:pt idx="60469">
                  <c:v>4.93</c:v>
                </c:pt>
                <c:pt idx="60470">
                  <c:v>4.93</c:v>
                </c:pt>
                <c:pt idx="60471">
                  <c:v>4.93</c:v>
                </c:pt>
                <c:pt idx="60472">
                  <c:v>4.93</c:v>
                </c:pt>
                <c:pt idx="60473">
                  <c:v>4.93</c:v>
                </c:pt>
                <c:pt idx="60474">
                  <c:v>4.93</c:v>
                </c:pt>
                <c:pt idx="60475">
                  <c:v>4.93</c:v>
                </c:pt>
                <c:pt idx="60476">
                  <c:v>4.93</c:v>
                </c:pt>
                <c:pt idx="60477">
                  <c:v>4.93</c:v>
                </c:pt>
                <c:pt idx="60478">
                  <c:v>4.93</c:v>
                </c:pt>
                <c:pt idx="60479">
                  <c:v>4.93</c:v>
                </c:pt>
                <c:pt idx="60480">
                  <c:v>4.93</c:v>
                </c:pt>
                <c:pt idx="60481">
                  <c:v>4.93</c:v>
                </c:pt>
                <c:pt idx="60482">
                  <c:v>4.93</c:v>
                </c:pt>
                <c:pt idx="60483">
                  <c:v>4.92</c:v>
                </c:pt>
                <c:pt idx="60484">
                  <c:v>4.92</c:v>
                </c:pt>
                <c:pt idx="60485">
                  <c:v>4.92</c:v>
                </c:pt>
                <c:pt idx="60486">
                  <c:v>4.92</c:v>
                </c:pt>
                <c:pt idx="60487">
                  <c:v>4.92</c:v>
                </c:pt>
                <c:pt idx="60488">
                  <c:v>4.92</c:v>
                </c:pt>
                <c:pt idx="60489">
                  <c:v>4.92</c:v>
                </c:pt>
                <c:pt idx="60490">
                  <c:v>4.93</c:v>
                </c:pt>
                <c:pt idx="60491">
                  <c:v>4.92</c:v>
                </c:pt>
                <c:pt idx="60492">
                  <c:v>4.92</c:v>
                </c:pt>
                <c:pt idx="60493">
                  <c:v>4.92</c:v>
                </c:pt>
                <c:pt idx="60494">
                  <c:v>4.92</c:v>
                </c:pt>
                <c:pt idx="60495">
                  <c:v>4.92</c:v>
                </c:pt>
                <c:pt idx="60496">
                  <c:v>4.91</c:v>
                </c:pt>
                <c:pt idx="60497">
                  <c:v>4.91</c:v>
                </c:pt>
                <c:pt idx="60498">
                  <c:v>4.91</c:v>
                </c:pt>
                <c:pt idx="60499">
                  <c:v>4.91</c:v>
                </c:pt>
                <c:pt idx="60500">
                  <c:v>4.91</c:v>
                </c:pt>
                <c:pt idx="60501">
                  <c:v>4.91</c:v>
                </c:pt>
                <c:pt idx="60502">
                  <c:v>4.91</c:v>
                </c:pt>
                <c:pt idx="60503">
                  <c:v>4.91</c:v>
                </c:pt>
                <c:pt idx="60504">
                  <c:v>4.9000000000000004</c:v>
                </c:pt>
                <c:pt idx="60505">
                  <c:v>4.9000000000000004</c:v>
                </c:pt>
                <c:pt idx="60506">
                  <c:v>4.9000000000000004</c:v>
                </c:pt>
                <c:pt idx="60507">
                  <c:v>4.9000000000000004</c:v>
                </c:pt>
                <c:pt idx="60508">
                  <c:v>4.8899999999999997</c:v>
                </c:pt>
                <c:pt idx="60509">
                  <c:v>4.8899999999999997</c:v>
                </c:pt>
                <c:pt idx="60510">
                  <c:v>4.8899999999999997</c:v>
                </c:pt>
                <c:pt idx="60511">
                  <c:v>4.8899999999999997</c:v>
                </c:pt>
                <c:pt idx="60512">
                  <c:v>4.8899999999999997</c:v>
                </c:pt>
                <c:pt idx="60513">
                  <c:v>4.8899999999999997</c:v>
                </c:pt>
                <c:pt idx="60514">
                  <c:v>4.8899999999999997</c:v>
                </c:pt>
                <c:pt idx="60515">
                  <c:v>4.88</c:v>
                </c:pt>
                <c:pt idx="60516">
                  <c:v>4.88</c:v>
                </c:pt>
                <c:pt idx="60517">
                  <c:v>4.8600000000000003</c:v>
                </c:pt>
                <c:pt idx="60518">
                  <c:v>4.87</c:v>
                </c:pt>
                <c:pt idx="60519">
                  <c:v>4.87</c:v>
                </c:pt>
                <c:pt idx="60520">
                  <c:v>4.8600000000000003</c:v>
                </c:pt>
                <c:pt idx="60521">
                  <c:v>4.8600000000000003</c:v>
                </c:pt>
                <c:pt idx="60522">
                  <c:v>4.8600000000000003</c:v>
                </c:pt>
                <c:pt idx="60523">
                  <c:v>4.8499999999999996</c:v>
                </c:pt>
                <c:pt idx="60524">
                  <c:v>4.8499999999999996</c:v>
                </c:pt>
                <c:pt idx="60525">
                  <c:v>4.8600000000000003</c:v>
                </c:pt>
                <c:pt idx="60526">
                  <c:v>4.8499999999999996</c:v>
                </c:pt>
                <c:pt idx="60527">
                  <c:v>4.8499999999999996</c:v>
                </c:pt>
                <c:pt idx="60528">
                  <c:v>4.8499999999999996</c:v>
                </c:pt>
                <c:pt idx="60529">
                  <c:v>4.84</c:v>
                </c:pt>
                <c:pt idx="60530">
                  <c:v>4.84</c:v>
                </c:pt>
                <c:pt idx="60531">
                  <c:v>4.84</c:v>
                </c:pt>
                <c:pt idx="60532">
                  <c:v>4.84</c:v>
                </c:pt>
                <c:pt idx="60533">
                  <c:v>4.83</c:v>
                </c:pt>
                <c:pt idx="60534">
                  <c:v>4.83</c:v>
                </c:pt>
                <c:pt idx="60535">
                  <c:v>4.83</c:v>
                </c:pt>
                <c:pt idx="60536">
                  <c:v>4.82</c:v>
                </c:pt>
                <c:pt idx="60537">
                  <c:v>4.82</c:v>
                </c:pt>
                <c:pt idx="60538">
                  <c:v>4.82</c:v>
                </c:pt>
                <c:pt idx="60539">
                  <c:v>4.82</c:v>
                </c:pt>
                <c:pt idx="60540">
                  <c:v>4.8099999999999996</c:v>
                </c:pt>
                <c:pt idx="60541">
                  <c:v>4.82</c:v>
                </c:pt>
                <c:pt idx="60542">
                  <c:v>4.8099999999999996</c:v>
                </c:pt>
                <c:pt idx="60543">
                  <c:v>4.8099999999999996</c:v>
                </c:pt>
                <c:pt idx="60544">
                  <c:v>4.8099999999999996</c:v>
                </c:pt>
                <c:pt idx="60545">
                  <c:v>4.8099999999999996</c:v>
                </c:pt>
                <c:pt idx="60546">
                  <c:v>4.8099999999999996</c:v>
                </c:pt>
                <c:pt idx="60547">
                  <c:v>4.8</c:v>
                </c:pt>
                <c:pt idx="60548">
                  <c:v>4.8099999999999996</c:v>
                </c:pt>
                <c:pt idx="60549">
                  <c:v>4.79</c:v>
                </c:pt>
                <c:pt idx="60550">
                  <c:v>4.8099999999999996</c:v>
                </c:pt>
                <c:pt idx="60551">
                  <c:v>4.8</c:v>
                </c:pt>
                <c:pt idx="60552">
                  <c:v>4.79</c:v>
                </c:pt>
                <c:pt idx="60553">
                  <c:v>4.79</c:v>
                </c:pt>
                <c:pt idx="60554">
                  <c:v>4.79</c:v>
                </c:pt>
                <c:pt idx="60555">
                  <c:v>4.79</c:v>
                </c:pt>
                <c:pt idx="60556">
                  <c:v>4.79</c:v>
                </c:pt>
                <c:pt idx="60557">
                  <c:v>4.79</c:v>
                </c:pt>
                <c:pt idx="60558">
                  <c:v>4.78</c:v>
                </c:pt>
                <c:pt idx="60559">
                  <c:v>4.78</c:v>
                </c:pt>
                <c:pt idx="60560">
                  <c:v>4.78</c:v>
                </c:pt>
                <c:pt idx="60561">
                  <c:v>4.78</c:v>
                </c:pt>
                <c:pt idx="60562">
                  <c:v>4.78</c:v>
                </c:pt>
                <c:pt idx="60563">
                  <c:v>4.7699999999999996</c:v>
                </c:pt>
                <c:pt idx="60564">
                  <c:v>4.7699999999999996</c:v>
                </c:pt>
                <c:pt idx="60565">
                  <c:v>4.76</c:v>
                </c:pt>
                <c:pt idx="60566">
                  <c:v>4.76</c:v>
                </c:pt>
                <c:pt idx="60567">
                  <c:v>4.76</c:v>
                </c:pt>
                <c:pt idx="60568">
                  <c:v>4.76</c:v>
                </c:pt>
                <c:pt idx="60569">
                  <c:v>4.76</c:v>
                </c:pt>
                <c:pt idx="60570">
                  <c:v>4.75</c:v>
                </c:pt>
                <c:pt idx="60571">
                  <c:v>4.75</c:v>
                </c:pt>
                <c:pt idx="60572">
                  <c:v>4.75</c:v>
                </c:pt>
                <c:pt idx="60573">
                  <c:v>4.74</c:v>
                </c:pt>
                <c:pt idx="60574">
                  <c:v>4.75</c:v>
                </c:pt>
                <c:pt idx="60575">
                  <c:v>4.74</c:v>
                </c:pt>
                <c:pt idx="60576">
                  <c:v>4.74</c:v>
                </c:pt>
                <c:pt idx="60577">
                  <c:v>4.74</c:v>
                </c:pt>
                <c:pt idx="60578">
                  <c:v>4.7300000000000004</c:v>
                </c:pt>
                <c:pt idx="60579">
                  <c:v>4.7300000000000004</c:v>
                </c:pt>
                <c:pt idx="60580">
                  <c:v>4.7300000000000004</c:v>
                </c:pt>
                <c:pt idx="60581">
                  <c:v>4.7300000000000004</c:v>
                </c:pt>
                <c:pt idx="60582">
                  <c:v>4.7300000000000004</c:v>
                </c:pt>
                <c:pt idx="60583">
                  <c:v>4.7300000000000004</c:v>
                </c:pt>
                <c:pt idx="60584">
                  <c:v>4.72</c:v>
                </c:pt>
                <c:pt idx="60585">
                  <c:v>4.72</c:v>
                </c:pt>
                <c:pt idx="60586">
                  <c:v>4.72</c:v>
                </c:pt>
                <c:pt idx="60587">
                  <c:v>4.71</c:v>
                </c:pt>
                <c:pt idx="60588">
                  <c:v>4.71</c:v>
                </c:pt>
                <c:pt idx="60589">
                  <c:v>4.71</c:v>
                </c:pt>
                <c:pt idx="60590">
                  <c:v>4.7</c:v>
                </c:pt>
                <c:pt idx="60591">
                  <c:v>4.7</c:v>
                </c:pt>
                <c:pt idx="60592">
                  <c:v>4.7</c:v>
                </c:pt>
                <c:pt idx="60593">
                  <c:v>4.7</c:v>
                </c:pt>
                <c:pt idx="60594">
                  <c:v>4.7</c:v>
                </c:pt>
                <c:pt idx="60595">
                  <c:v>4.6900000000000004</c:v>
                </c:pt>
                <c:pt idx="60596">
                  <c:v>4.6900000000000004</c:v>
                </c:pt>
                <c:pt idx="60597">
                  <c:v>4.6900000000000004</c:v>
                </c:pt>
                <c:pt idx="60598">
                  <c:v>4.68</c:v>
                </c:pt>
                <c:pt idx="60599">
                  <c:v>4.68</c:v>
                </c:pt>
                <c:pt idx="60600">
                  <c:v>4.68</c:v>
                </c:pt>
                <c:pt idx="60601">
                  <c:v>4.68</c:v>
                </c:pt>
                <c:pt idx="60602">
                  <c:v>4.68</c:v>
                </c:pt>
                <c:pt idx="60603">
                  <c:v>4.68</c:v>
                </c:pt>
                <c:pt idx="60604">
                  <c:v>4.68</c:v>
                </c:pt>
                <c:pt idx="60605">
                  <c:v>4.68</c:v>
                </c:pt>
                <c:pt idx="60606">
                  <c:v>4.68</c:v>
                </c:pt>
                <c:pt idx="60607">
                  <c:v>4.68</c:v>
                </c:pt>
                <c:pt idx="60608">
                  <c:v>4.68</c:v>
                </c:pt>
                <c:pt idx="60609">
                  <c:v>4.66</c:v>
                </c:pt>
                <c:pt idx="60610">
                  <c:v>4.68</c:v>
                </c:pt>
                <c:pt idx="60611">
                  <c:v>4.68</c:v>
                </c:pt>
                <c:pt idx="60612">
                  <c:v>4.7</c:v>
                </c:pt>
                <c:pt idx="60613">
                  <c:v>4.7</c:v>
                </c:pt>
                <c:pt idx="60614">
                  <c:v>4.71</c:v>
                </c:pt>
                <c:pt idx="60615">
                  <c:v>4.72</c:v>
                </c:pt>
                <c:pt idx="60616">
                  <c:v>4.71</c:v>
                </c:pt>
                <c:pt idx="60617">
                  <c:v>4.71</c:v>
                </c:pt>
                <c:pt idx="60618">
                  <c:v>4.7</c:v>
                </c:pt>
                <c:pt idx="60619">
                  <c:v>4.7</c:v>
                </c:pt>
                <c:pt idx="60620">
                  <c:v>4.7</c:v>
                </c:pt>
                <c:pt idx="60621">
                  <c:v>4.7</c:v>
                </c:pt>
                <c:pt idx="60622">
                  <c:v>4.7</c:v>
                </c:pt>
                <c:pt idx="60623">
                  <c:v>4.7</c:v>
                </c:pt>
                <c:pt idx="60624">
                  <c:v>4.7</c:v>
                </c:pt>
                <c:pt idx="60625">
                  <c:v>4.7</c:v>
                </c:pt>
                <c:pt idx="60626">
                  <c:v>4.6900000000000004</c:v>
                </c:pt>
                <c:pt idx="60627">
                  <c:v>4.7</c:v>
                </c:pt>
                <c:pt idx="60628">
                  <c:v>4.7</c:v>
                </c:pt>
                <c:pt idx="60629">
                  <c:v>4.7</c:v>
                </c:pt>
                <c:pt idx="60630">
                  <c:v>4.7</c:v>
                </c:pt>
                <c:pt idx="60631">
                  <c:v>4.6900000000000004</c:v>
                </c:pt>
                <c:pt idx="60632">
                  <c:v>4.7</c:v>
                </c:pt>
                <c:pt idx="60633">
                  <c:v>4.7</c:v>
                </c:pt>
                <c:pt idx="60634">
                  <c:v>4.7</c:v>
                </c:pt>
                <c:pt idx="60635">
                  <c:v>4.71</c:v>
                </c:pt>
                <c:pt idx="60636">
                  <c:v>4.7</c:v>
                </c:pt>
                <c:pt idx="60637">
                  <c:v>4.71</c:v>
                </c:pt>
                <c:pt idx="60638">
                  <c:v>4.7</c:v>
                </c:pt>
                <c:pt idx="60639">
                  <c:v>4.71</c:v>
                </c:pt>
                <c:pt idx="60640">
                  <c:v>4.71</c:v>
                </c:pt>
                <c:pt idx="60641">
                  <c:v>4.71</c:v>
                </c:pt>
                <c:pt idx="60642">
                  <c:v>4.71</c:v>
                </c:pt>
                <c:pt idx="60643">
                  <c:v>4.71</c:v>
                </c:pt>
                <c:pt idx="60644">
                  <c:v>4.71</c:v>
                </c:pt>
                <c:pt idx="60645">
                  <c:v>4.72</c:v>
                </c:pt>
                <c:pt idx="60646">
                  <c:v>4.72</c:v>
                </c:pt>
                <c:pt idx="60647">
                  <c:v>4.72</c:v>
                </c:pt>
                <c:pt idx="60648">
                  <c:v>4.72</c:v>
                </c:pt>
                <c:pt idx="60649">
                  <c:v>4.72</c:v>
                </c:pt>
                <c:pt idx="60650">
                  <c:v>4.72</c:v>
                </c:pt>
                <c:pt idx="60651">
                  <c:v>4.72</c:v>
                </c:pt>
                <c:pt idx="60652">
                  <c:v>4.72</c:v>
                </c:pt>
                <c:pt idx="60653">
                  <c:v>4.72</c:v>
                </c:pt>
                <c:pt idx="60654">
                  <c:v>4.72</c:v>
                </c:pt>
                <c:pt idx="60655">
                  <c:v>4.72</c:v>
                </c:pt>
                <c:pt idx="60656">
                  <c:v>4.72</c:v>
                </c:pt>
                <c:pt idx="60657">
                  <c:v>4.72</c:v>
                </c:pt>
                <c:pt idx="60658">
                  <c:v>4.71</c:v>
                </c:pt>
                <c:pt idx="60659">
                  <c:v>4.71</c:v>
                </c:pt>
                <c:pt idx="60660">
                  <c:v>4.71</c:v>
                </c:pt>
                <c:pt idx="60661">
                  <c:v>4.71</c:v>
                </c:pt>
                <c:pt idx="60662">
                  <c:v>4.71</c:v>
                </c:pt>
                <c:pt idx="60663">
                  <c:v>4.71</c:v>
                </c:pt>
                <c:pt idx="60664">
                  <c:v>4.71</c:v>
                </c:pt>
                <c:pt idx="60665">
                  <c:v>4.7</c:v>
                </c:pt>
                <c:pt idx="60666">
                  <c:v>4.7</c:v>
                </c:pt>
                <c:pt idx="60667">
                  <c:v>4.7</c:v>
                </c:pt>
                <c:pt idx="60668">
                  <c:v>4.7</c:v>
                </c:pt>
                <c:pt idx="60669">
                  <c:v>4.7</c:v>
                </c:pt>
                <c:pt idx="60670">
                  <c:v>4.6900000000000004</c:v>
                </c:pt>
                <c:pt idx="60671">
                  <c:v>4.6900000000000004</c:v>
                </c:pt>
                <c:pt idx="60672">
                  <c:v>4.6900000000000004</c:v>
                </c:pt>
                <c:pt idx="60673">
                  <c:v>4.6900000000000004</c:v>
                </c:pt>
                <c:pt idx="60674">
                  <c:v>4.6900000000000004</c:v>
                </c:pt>
                <c:pt idx="60675">
                  <c:v>4.68</c:v>
                </c:pt>
                <c:pt idx="60676">
                  <c:v>4.68</c:v>
                </c:pt>
                <c:pt idx="60677">
                  <c:v>4.68</c:v>
                </c:pt>
                <c:pt idx="60678">
                  <c:v>4.68</c:v>
                </c:pt>
                <c:pt idx="60679">
                  <c:v>4.67</c:v>
                </c:pt>
                <c:pt idx="60680">
                  <c:v>4.67</c:v>
                </c:pt>
                <c:pt idx="60681">
                  <c:v>4.67</c:v>
                </c:pt>
                <c:pt idx="60682">
                  <c:v>4.67</c:v>
                </c:pt>
                <c:pt idx="60683">
                  <c:v>4.67</c:v>
                </c:pt>
                <c:pt idx="60684">
                  <c:v>4.66</c:v>
                </c:pt>
                <c:pt idx="60685">
                  <c:v>4.66</c:v>
                </c:pt>
                <c:pt idx="60686">
                  <c:v>4.66</c:v>
                </c:pt>
                <c:pt idx="60687">
                  <c:v>4.66</c:v>
                </c:pt>
                <c:pt idx="60688">
                  <c:v>4.6500000000000004</c:v>
                </c:pt>
                <c:pt idx="60689">
                  <c:v>4.6500000000000004</c:v>
                </c:pt>
                <c:pt idx="60690">
                  <c:v>4.6500000000000004</c:v>
                </c:pt>
                <c:pt idx="60691">
                  <c:v>4.6500000000000004</c:v>
                </c:pt>
                <c:pt idx="60692">
                  <c:v>4.6500000000000004</c:v>
                </c:pt>
                <c:pt idx="60693">
                  <c:v>4.6399999999999997</c:v>
                </c:pt>
                <c:pt idx="60694">
                  <c:v>4.6399999999999997</c:v>
                </c:pt>
                <c:pt idx="60695">
                  <c:v>4.6399999999999997</c:v>
                </c:pt>
                <c:pt idx="60696">
                  <c:v>4.6399999999999997</c:v>
                </c:pt>
                <c:pt idx="60697">
                  <c:v>4.63</c:v>
                </c:pt>
                <c:pt idx="60698">
                  <c:v>4.63</c:v>
                </c:pt>
                <c:pt idx="60699">
                  <c:v>4.63</c:v>
                </c:pt>
                <c:pt idx="60700">
                  <c:v>4.62</c:v>
                </c:pt>
                <c:pt idx="60701">
                  <c:v>4.62</c:v>
                </c:pt>
                <c:pt idx="60702">
                  <c:v>4.62</c:v>
                </c:pt>
                <c:pt idx="60703">
                  <c:v>4.62</c:v>
                </c:pt>
                <c:pt idx="60704">
                  <c:v>4.6100000000000003</c:v>
                </c:pt>
                <c:pt idx="60705">
                  <c:v>4.6100000000000003</c:v>
                </c:pt>
                <c:pt idx="60706">
                  <c:v>4.6100000000000003</c:v>
                </c:pt>
                <c:pt idx="60707">
                  <c:v>4.6100000000000003</c:v>
                </c:pt>
                <c:pt idx="60708">
                  <c:v>4.5999999999999996</c:v>
                </c:pt>
                <c:pt idx="60709">
                  <c:v>4.5999999999999996</c:v>
                </c:pt>
                <c:pt idx="60710">
                  <c:v>4.5999999999999996</c:v>
                </c:pt>
                <c:pt idx="60711">
                  <c:v>4.59</c:v>
                </c:pt>
                <c:pt idx="60712">
                  <c:v>4.59</c:v>
                </c:pt>
                <c:pt idx="60713">
                  <c:v>4.59</c:v>
                </c:pt>
                <c:pt idx="60714">
                  <c:v>4.58</c:v>
                </c:pt>
                <c:pt idx="60715">
                  <c:v>4.58</c:v>
                </c:pt>
                <c:pt idx="60716">
                  <c:v>4.58</c:v>
                </c:pt>
                <c:pt idx="60717">
                  <c:v>4.57</c:v>
                </c:pt>
                <c:pt idx="60718">
                  <c:v>4.57</c:v>
                </c:pt>
                <c:pt idx="60719">
                  <c:v>4.5599999999999996</c:v>
                </c:pt>
                <c:pt idx="60720">
                  <c:v>4.5599999999999996</c:v>
                </c:pt>
                <c:pt idx="60721">
                  <c:v>4.5599999999999996</c:v>
                </c:pt>
                <c:pt idx="60722">
                  <c:v>4.55</c:v>
                </c:pt>
                <c:pt idx="60723">
                  <c:v>4.55</c:v>
                </c:pt>
                <c:pt idx="60724">
                  <c:v>4.55</c:v>
                </c:pt>
                <c:pt idx="60725">
                  <c:v>4.54</c:v>
                </c:pt>
                <c:pt idx="60726">
                  <c:v>4.54</c:v>
                </c:pt>
                <c:pt idx="60727">
                  <c:v>4.54</c:v>
                </c:pt>
                <c:pt idx="60728">
                  <c:v>4.53</c:v>
                </c:pt>
                <c:pt idx="60729">
                  <c:v>4.53</c:v>
                </c:pt>
                <c:pt idx="60730">
                  <c:v>4.53</c:v>
                </c:pt>
                <c:pt idx="60731">
                  <c:v>4.5199999999999996</c:v>
                </c:pt>
                <c:pt idx="60732">
                  <c:v>4.5199999999999996</c:v>
                </c:pt>
                <c:pt idx="60733">
                  <c:v>4.51</c:v>
                </c:pt>
                <c:pt idx="60734">
                  <c:v>4.51</c:v>
                </c:pt>
                <c:pt idx="60735">
                  <c:v>4.5</c:v>
                </c:pt>
                <c:pt idx="60736">
                  <c:v>4.5</c:v>
                </c:pt>
                <c:pt idx="60737">
                  <c:v>4.5</c:v>
                </c:pt>
                <c:pt idx="60738">
                  <c:v>4.49</c:v>
                </c:pt>
                <c:pt idx="60739">
                  <c:v>4.5</c:v>
                </c:pt>
                <c:pt idx="60740">
                  <c:v>4.49</c:v>
                </c:pt>
                <c:pt idx="60741">
                  <c:v>4.49</c:v>
                </c:pt>
                <c:pt idx="60742">
                  <c:v>4.49</c:v>
                </c:pt>
                <c:pt idx="60743">
                  <c:v>4.4800000000000004</c:v>
                </c:pt>
                <c:pt idx="60744">
                  <c:v>4.4800000000000004</c:v>
                </c:pt>
                <c:pt idx="60745">
                  <c:v>4.4800000000000004</c:v>
                </c:pt>
                <c:pt idx="60746">
                  <c:v>4.4800000000000004</c:v>
                </c:pt>
                <c:pt idx="60747">
                  <c:v>4.47</c:v>
                </c:pt>
                <c:pt idx="60748">
                  <c:v>4.47</c:v>
                </c:pt>
                <c:pt idx="60749">
                  <c:v>4.47</c:v>
                </c:pt>
                <c:pt idx="60750">
                  <c:v>4.47</c:v>
                </c:pt>
                <c:pt idx="60751">
                  <c:v>4.46</c:v>
                </c:pt>
                <c:pt idx="60752">
                  <c:v>4.46</c:v>
                </c:pt>
                <c:pt idx="60753">
                  <c:v>4.46</c:v>
                </c:pt>
                <c:pt idx="60754">
                  <c:v>4.46</c:v>
                </c:pt>
                <c:pt idx="60755">
                  <c:v>4.45</c:v>
                </c:pt>
                <c:pt idx="60756">
                  <c:v>4.45</c:v>
                </c:pt>
                <c:pt idx="60757">
                  <c:v>4.45</c:v>
                </c:pt>
                <c:pt idx="60758">
                  <c:v>4.45</c:v>
                </c:pt>
                <c:pt idx="60759">
                  <c:v>4.45</c:v>
                </c:pt>
                <c:pt idx="60760">
                  <c:v>4.45</c:v>
                </c:pt>
                <c:pt idx="60761">
                  <c:v>4.4400000000000004</c:v>
                </c:pt>
                <c:pt idx="60762">
                  <c:v>4.4400000000000004</c:v>
                </c:pt>
                <c:pt idx="60763">
                  <c:v>4.4400000000000004</c:v>
                </c:pt>
                <c:pt idx="60764">
                  <c:v>4.4400000000000004</c:v>
                </c:pt>
                <c:pt idx="60765">
                  <c:v>4.4400000000000004</c:v>
                </c:pt>
                <c:pt idx="60766">
                  <c:v>4.4400000000000004</c:v>
                </c:pt>
                <c:pt idx="60767">
                  <c:v>4.4400000000000004</c:v>
                </c:pt>
                <c:pt idx="60768">
                  <c:v>4.4400000000000004</c:v>
                </c:pt>
                <c:pt idx="60769">
                  <c:v>4.4400000000000004</c:v>
                </c:pt>
                <c:pt idx="60770">
                  <c:v>4.43</c:v>
                </c:pt>
                <c:pt idx="60771">
                  <c:v>4.43</c:v>
                </c:pt>
                <c:pt idx="60772">
                  <c:v>4.43</c:v>
                </c:pt>
                <c:pt idx="60773">
                  <c:v>4.43</c:v>
                </c:pt>
                <c:pt idx="60774">
                  <c:v>4.43</c:v>
                </c:pt>
                <c:pt idx="60775">
                  <c:v>4.43</c:v>
                </c:pt>
                <c:pt idx="60776">
                  <c:v>4.43</c:v>
                </c:pt>
                <c:pt idx="60777">
                  <c:v>4.43</c:v>
                </c:pt>
                <c:pt idx="60778">
                  <c:v>4.43</c:v>
                </c:pt>
                <c:pt idx="60779">
                  <c:v>4.43</c:v>
                </c:pt>
                <c:pt idx="60780">
                  <c:v>4.42</c:v>
                </c:pt>
                <c:pt idx="60781">
                  <c:v>4.42</c:v>
                </c:pt>
                <c:pt idx="60782">
                  <c:v>4.42</c:v>
                </c:pt>
                <c:pt idx="60783">
                  <c:v>4.42</c:v>
                </c:pt>
                <c:pt idx="60784">
                  <c:v>4.42</c:v>
                </c:pt>
                <c:pt idx="60785">
                  <c:v>4.42</c:v>
                </c:pt>
                <c:pt idx="60786">
                  <c:v>4.41</c:v>
                </c:pt>
                <c:pt idx="60787">
                  <c:v>4.41</c:v>
                </c:pt>
                <c:pt idx="60788">
                  <c:v>4.42</c:v>
                </c:pt>
                <c:pt idx="60789">
                  <c:v>4.41</c:v>
                </c:pt>
                <c:pt idx="60790">
                  <c:v>4.41</c:v>
                </c:pt>
                <c:pt idx="60791">
                  <c:v>4.41</c:v>
                </c:pt>
                <c:pt idx="60792">
                  <c:v>4.41</c:v>
                </c:pt>
                <c:pt idx="60793">
                  <c:v>4.41</c:v>
                </c:pt>
                <c:pt idx="60794">
                  <c:v>4.41</c:v>
                </c:pt>
                <c:pt idx="60795">
                  <c:v>4.4000000000000004</c:v>
                </c:pt>
                <c:pt idx="60796">
                  <c:v>4.4000000000000004</c:v>
                </c:pt>
                <c:pt idx="60797">
                  <c:v>4.4000000000000004</c:v>
                </c:pt>
                <c:pt idx="60798">
                  <c:v>4.4000000000000004</c:v>
                </c:pt>
                <c:pt idx="60799">
                  <c:v>4.4000000000000004</c:v>
                </c:pt>
                <c:pt idx="60800">
                  <c:v>4.4000000000000004</c:v>
                </c:pt>
                <c:pt idx="60801">
                  <c:v>4.4000000000000004</c:v>
                </c:pt>
                <c:pt idx="60802">
                  <c:v>4.4000000000000004</c:v>
                </c:pt>
                <c:pt idx="60803">
                  <c:v>4.3899999999999997</c:v>
                </c:pt>
                <c:pt idx="60804">
                  <c:v>4.4000000000000004</c:v>
                </c:pt>
                <c:pt idx="60805">
                  <c:v>4.3899999999999997</c:v>
                </c:pt>
                <c:pt idx="60806">
                  <c:v>4.3899999999999997</c:v>
                </c:pt>
                <c:pt idx="60807">
                  <c:v>4.3899999999999997</c:v>
                </c:pt>
                <c:pt idx="60808">
                  <c:v>4.3899999999999997</c:v>
                </c:pt>
                <c:pt idx="60809">
                  <c:v>4.3899999999999997</c:v>
                </c:pt>
                <c:pt idx="60810">
                  <c:v>4.3899999999999997</c:v>
                </c:pt>
                <c:pt idx="60811">
                  <c:v>4.3899999999999997</c:v>
                </c:pt>
                <c:pt idx="60812">
                  <c:v>4.3899999999999997</c:v>
                </c:pt>
                <c:pt idx="60813">
                  <c:v>4.3899999999999997</c:v>
                </c:pt>
                <c:pt idx="60814">
                  <c:v>4.3899999999999997</c:v>
                </c:pt>
                <c:pt idx="60815">
                  <c:v>4.3899999999999997</c:v>
                </c:pt>
                <c:pt idx="60816">
                  <c:v>4.3899999999999997</c:v>
                </c:pt>
                <c:pt idx="60817">
                  <c:v>4.3899999999999997</c:v>
                </c:pt>
                <c:pt idx="60818">
                  <c:v>4.3899999999999997</c:v>
                </c:pt>
                <c:pt idx="60819">
                  <c:v>4.3899999999999997</c:v>
                </c:pt>
                <c:pt idx="60820">
                  <c:v>4.3899999999999997</c:v>
                </c:pt>
                <c:pt idx="60821">
                  <c:v>4.3899999999999997</c:v>
                </c:pt>
                <c:pt idx="60822">
                  <c:v>4.3899999999999997</c:v>
                </c:pt>
                <c:pt idx="60823">
                  <c:v>4.3899999999999997</c:v>
                </c:pt>
                <c:pt idx="60824">
                  <c:v>4.3899999999999997</c:v>
                </c:pt>
                <c:pt idx="60825">
                  <c:v>4.3899999999999997</c:v>
                </c:pt>
                <c:pt idx="60826">
                  <c:v>4.38</c:v>
                </c:pt>
                <c:pt idx="60827">
                  <c:v>4.3899999999999997</c:v>
                </c:pt>
                <c:pt idx="60828">
                  <c:v>4.3899999999999997</c:v>
                </c:pt>
                <c:pt idx="60829">
                  <c:v>4.38</c:v>
                </c:pt>
                <c:pt idx="60830">
                  <c:v>4.38</c:v>
                </c:pt>
                <c:pt idx="60831">
                  <c:v>4.38</c:v>
                </c:pt>
                <c:pt idx="60832">
                  <c:v>4.38</c:v>
                </c:pt>
                <c:pt idx="60833">
                  <c:v>4.3899999999999997</c:v>
                </c:pt>
                <c:pt idx="60834">
                  <c:v>4.3899999999999997</c:v>
                </c:pt>
                <c:pt idx="60835">
                  <c:v>4.38</c:v>
                </c:pt>
                <c:pt idx="60836">
                  <c:v>4.3899999999999997</c:v>
                </c:pt>
                <c:pt idx="60837">
                  <c:v>4.3899999999999997</c:v>
                </c:pt>
                <c:pt idx="60838">
                  <c:v>4.3899999999999997</c:v>
                </c:pt>
                <c:pt idx="60839">
                  <c:v>4.3899999999999997</c:v>
                </c:pt>
                <c:pt idx="60840">
                  <c:v>4.3899999999999997</c:v>
                </c:pt>
                <c:pt idx="60841">
                  <c:v>4.4000000000000004</c:v>
                </c:pt>
                <c:pt idx="60842">
                  <c:v>4.4000000000000004</c:v>
                </c:pt>
                <c:pt idx="60843">
                  <c:v>4.4000000000000004</c:v>
                </c:pt>
                <c:pt idx="60844">
                  <c:v>4.41</c:v>
                </c:pt>
                <c:pt idx="60845">
                  <c:v>4.4000000000000004</c:v>
                </c:pt>
                <c:pt idx="60846">
                  <c:v>4.41</c:v>
                </c:pt>
                <c:pt idx="60847">
                  <c:v>4.41</c:v>
                </c:pt>
                <c:pt idx="60848">
                  <c:v>4.41</c:v>
                </c:pt>
                <c:pt idx="60849">
                  <c:v>4.41</c:v>
                </c:pt>
                <c:pt idx="60850">
                  <c:v>4.41</c:v>
                </c:pt>
                <c:pt idx="60851">
                  <c:v>4.42</c:v>
                </c:pt>
                <c:pt idx="60852">
                  <c:v>4.41</c:v>
                </c:pt>
                <c:pt idx="60853">
                  <c:v>4.42</c:v>
                </c:pt>
                <c:pt idx="60854">
                  <c:v>4.42</c:v>
                </c:pt>
                <c:pt idx="60855">
                  <c:v>4.42</c:v>
                </c:pt>
                <c:pt idx="60856">
                  <c:v>4.42</c:v>
                </c:pt>
                <c:pt idx="60857">
                  <c:v>4.43</c:v>
                </c:pt>
                <c:pt idx="60858">
                  <c:v>4.43</c:v>
                </c:pt>
                <c:pt idx="60859">
                  <c:v>4.43</c:v>
                </c:pt>
                <c:pt idx="60860">
                  <c:v>4.43</c:v>
                </c:pt>
                <c:pt idx="60861">
                  <c:v>4.43</c:v>
                </c:pt>
                <c:pt idx="60862">
                  <c:v>4.4400000000000004</c:v>
                </c:pt>
                <c:pt idx="60863">
                  <c:v>4.4400000000000004</c:v>
                </c:pt>
                <c:pt idx="60864">
                  <c:v>4.45</c:v>
                </c:pt>
                <c:pt idx="60865">
                  <c:v>4.45</c:v>
                </c:pt>
                <c:pt idx="60866">
                  <c:v>4.45</c:v>
                </c:pt>
                <c:pt idx="60867">
                  <c:v>4.46</c:v>
                </c:pt>
                <c:pt idx="60868">
                  <c:v>4.46</c:v>
                </c:pt>
                <c:pt idx="60869">
                  <c:v>4.47</c:v>
                </c:pt>
                <c:pt idx="60870">
                  <c:v>4.47</c:v>
                </c:pt>
                <c:pt idx="60871">
                  <c:v>4.4800000000000004</c:v>
                </c:pt>
                <c:pt idx="60872">
                  <c:v>4.49</c:v>
                </c:pt>
                <c:pt idx="60873">
                  <c:v>4.5</c:v>
                </c:pt>
                <c:pt idx="60874">
                  <c:v>4.5</c:v>
                </c:pt>
                <c:pt idx="60875">
                  <c:v>4.5</c:v>
                </c:pt>
                <c:pt idx="60876">
                  <c:v>4.51</c:v>
                </c:pt>
                <c:pt idx="60877">
                  <c:v>4.5</c:v>
                </c:pt>
                <c:pt idx="60878">
                  <c:v>4.51</c:v>
                </c:pt>
                <c:pt idx="60879">
                  <c:v>4.51</c:v>
                </c:pt>
                <c:pt idx="60880">
                  <c:v>4.51</c:v>
                </c:pt>
                <c:pt idx="60881">
                  <c:v>4.51</c:v>
                </c:pt>
                <c:pt idx="60882">
                  <c:v>4.5199999999999996</c:v>
                </c:pt>
                <c:pt idx="60883">
                  <c:v>4.5199999999999996</c:v>
                </c:pt>
                <c:pt idx="60884">
                  <c:v>4.5199999999999996</c:v>
                </c:pt>
                <c:pt idx="60885">
                  <c:v>4.5199999999999996</c:v>
                </c:pt>
                <c:pt idx="60886">
                  <c:v>4.53</c:v>
                </c:pt>
                <c:pt idx="60887">
                  <c:v>4.53</c:v>
                </c:pt>
                <c:pt idx="60888">
                  <c:v>4.53</c:v>
                </c:pt>
                <c:pt idx="60889">
                  <c:v>4.53</c:v>
                </c:pt>
                <c:pt idx="60890">
                  <c:v>4.54</c:v>
                </c:pt>
                <c:pt idx="60891">
                  <c:v>4.54</c:v>
                </c:pt>
                <c:pt idx="60892">
                  <c:v>4.54</c:v>
                </c:pt>
                <c:pt idx="60893">
                  <c:v>4.54</c:v>
                </c:pt>
                <c:pt idx="60894">
                  <c:v>4.55</c:v>
                </c:pt>
                <c:pt idx="60895">
                  <c:v>4.55</c:v>
                </c:pt>
                <c:pt idx="60896">
                  <c:v>4.55</c:v>
                </c:pt>
                <c:pt idx="60897">
                  <c:v>4.55</c:v>
                </c:pt>
                <c:pt idx="60898">
                  <c:v>4.5599999999999996</c:v>
                </c:pt>
                <c:pt idx="60899">
                  <c:v>4.5599999999999996</c:v>
                </c:pt>
                <c:pt idx="60900">
                  <c:v>4.5599999999999996</c:v>
                </c:pt>
                <c:pt idx="60901">
                  <c:v>4.5599999999999996</c:v>
                </c:pt>
                <c:pt idx="60902">
                  <c:v>4.57</c:v>
                </c:pt>
                <c:pt idx="60903">
                  <c:v>4.57</c:v>
                </c:pt>
                <c:pt idx="60904">
                  <c:v>4.57</c:v>
                </c:pt>
                <c:pt idx="60905">
                  <c:v>4.57</c:v>
                </c:pt>
                <c:pt idx="60906">
                  <c:v>4.58</c:v>
                </c:pt>
                <c:pt idx="60907">
                  <c:v>4.58</c:v>
                </c:pt>
                <c:pt idx="60908">
                  <c:v>4.58</c:v>
                </c:pt>
                <c:pt idx="60909">
                  <c:v>4.58</c:v>
                </c:pt>
                <c:pt idx="60910">
                  <c:v>4.58</c:v>
                </c:pt>
                <c:pt idx="60911">
                  <c:v>4.59</c:v>
                </c:pt>
                <c:pt idx="60912">
                  <c:v>4.59</c:v>
                </c:pt>
                <c:pt idx="60913">
                  <c:v>4.59</c:v>
                </c:pt>
                <c:pt idx="60914">
                  <c:v>4.59</c:v>
                </c:pt>
                <c:pt idx="60915">
                  <c:v>4.59</c:v>
                </c:pt>
                <c:pt idx="60916">
                  <c:v>4.59</c:v>
                </c:pt>
                <c:pt idx="60917">
                  <c:v>4.59</c:v>
                </c:pt>
                <c:pt idx="60918">
                  <c:v>4.59</c:v>
                </c:pt>
                <c:pt idx="60919">
                  <c:v>4.5999999999999996</c:v>
                </c:pt>
                <c:pt idx="60920">
                  <c:v>4.5999999999999996</c:v>
                </c:pt>
                <c:pt idx="60921">
                  <c:v>4.6100000000000003</c:v>
                </c:pt>
                <c:pt idx="60922">
                  <c:v>4.6100000000000003</c:v>
                </c:pt>
                <c:pt idx="60923">
                  <c:v>4.5999999999999996</c:v>
                </c:pt>
                <c:pt idx="60924">
                  <c:v>4.6100000000000003</c:v>
                </c:pt>
                <c:pt idx="60925">
                  <c:v>4.6100000000000003</c:v>
                </c:pt>
                <c:pt idx="60926">
                  <c:v>4.6100000000000003</c:v>
                </c:pt>
                <c:pt idx="60927">
                  <c:v>4.6100000000000003</c:v>
                </c:pt>
                <c:pt idx="60928">
                  <c:v>4.62</c:v>
                </c:pt>
                <c:pt idx="60929">
                  <c:v>4.62</c:v>
                </c:pt>
                <c:pt idx="60930">
                  <c:v>4.62</c:v>
                </c:pt>
                <c:pt idx="60931">
                  <c:v>4.63</c:v>
                </c:pt>
                <c:pt idx="60932">
                  <c:v>4.63</c:v>
                </c:pt>
                <c:pt idx="60933">
                  <c:v>4.63</c:v>
                </c:pt>
                <c:pt idx="60934">
                  <c:v>4.63</c:v>
                </c:pt>
                <c:pt idx="60935">
                  <c:v>4.63</c:v>
                </c:pt>
                <c:pt idx="60936">
                  <c:v>4.63</c:v>
                </c:pt>
                <c:pt idx="60937">
                  <c:v>4.63</c:v>
                </c:pt>
                <c:pt idx="60938">
                  <c:v>4.63</c:v>
                </c:pt>
                <c:pt idx="60939">
                  <c:v>4.6399999999999997</c:v>
                </c:pt>
                <c:pt idx="60940">
                  <c:v>4.6399999999999997</c:v>
                </c:pt>
                <c:pt idx="60941">
                  <c:v>4.6399999999999997</c:v>
                </c:pt>
                <c:pt idx="60942">
                  <c:v>4.6399999999999997</c:v>
                </c:pt>
                <c:pt idx="60943">
                  <c:v>4.6399999999999997</c:v>
                </c:pt>
                <c:pt idx="60944">
                  <c:v>4.6399999999999997</c:v>
                </c:pt>
                <c:pt idx="60945">
                  <c:v>4.6399999999999997</c:v>
                </c:pt>
                <c:pt idx="60946">
                  <c:v>4.6500000000000004</c:v>
                </c:pt>
                <c:pt idx="60947">
                  <c:v>4.6500000000000004</c:v>
                </c:pt>
                <c:pt idx="60948">
                  <c:v>4.6500000000000004</c:v>
                </c:pt>
                <c:pt idx="60949">
                  <c:v>4.6500000000000004</c:v>
                </c:pt>
                <c:pt idx="60950">
                  <c:v>4.6500000000000004</c:v>
                </c:pt>
                <c:pt idx="60951">
                  <c:v>4.66</c:v>
                </c:pt>
                <c:pt idx="60952">
                  <c:v>4.66</c:v>
                </c:pt>
                <c:pt idx="60953">
                  <c:v>4.66</c:v>
                </c:pt>
                <c:pt idx="60954">
                  <c:v>4.66</c:v>
                </c:pt>
                <c:pt idx="60955">
                  <c:v>4.66</c:v>
                </c:pt>
                <c:pt idx="60956">
                  <c:v>4.66</c:v>
                </c:pt>
                <c:pt idx="60957">
                  <c:v>4.66</c:v>
                </c:pt>
                <c:pt idx="60958">
                  <c:v>4.66</c:v>
                </c:pt>
                <c:pt idx="60959">
                  <c:v>4.66</c:v>
                </c:pt>
                <c:pt idx="60960">
                  <c:v>4.67</c:v>
                </c:pt>
                <c:pt idx="60961">
                  <c:v>4.67</c:v>
                </c:pt>
                <c:pt idx="60962">
                  <c:v>4.66</c:v>
                </c:pt>
                <c:pt idx="60963">
                  <c:v>4.67</c:v>
                </c:pt>
                <c:pt idx="60964">
                  <c:v>4.67</c:v>
                </c:pt>
                <c:pt idx="60965">
                  <c:v>4.67</c:v>
                </c:pt>
                <c:pt idx="60966">
                  <c:v>4.67</c:v>
                </c:pt>
                <c:pt idx="60967">
                  <c:v>4.67</c:v>
                </c:pt>
                <c:pt idx="60968">
                  <c:v>4.68</c:v>
                </c:pt>
                <c:pt idx="60969">
                  <c:v>4.68</c:v>
                </c:pt>
                <c:pt idx="60970">
                  <c:v>4.68</c:v>
                </c:pt>
                <c:pt idx="60971">
                  <c:v>4.68</c:v>
                </c:pt>
                <c:pt idx="60972">
                  <c:v>4.68</c:v>
                </c:pt>
                <c:pt idx="60973">
                  <c:v>4.68</c:v>
                </c:pt>
                <c:pt idx="60974">
                  <c:v>4.68</c:v>
                </c:pt>
                <c:pt idx="60975">
                  <c:v>4.68</c:v>
                </c:pt>
                <c:pt idx="60976">
                  <c:v>4.68</c:v>
                </c:pt>
                <c:pt idx="60977">
                  <c:v>4.6900000000000004</c:v>
                </c:pt>
                <c:pt idx="60978">
                  <c:v>4.6900000000000004</c:v>
                </c:pt>
                <c:pt idx="60979">
                  <c:v>4.6900000000000004</c:v>
                </c:pt>
                <c:pt idx="60980">
                  <c:v>4.6900000000000004</c:v>
                </c:pt>
                <c:pt idx="60981">
                  <c:v>4.6900000000000004</c:v>
                </c:pt>
                <c:pt idx="60982">
                  <c:v>4.7</c:v>
                </c:pt>
                <c:pt idx="60983">
                  <c:v>4.7</c:v>
                </c:pt>
                <c:pt idx="60984">
                  <c:v>4.7</c:v>
                </c:pt>
                <c:pt idx="60985">
                  <c:v>4.7</c:v>
                </c:pt>
                <c:pt idx="60986">
                  <c:v>4.7</c:v>
                </c:pt>
                <c:pt idx="60987">
                  <c:v>4.7</c:v>
                </c:pt>
                <c:pt idx="60988">
                  <c:v>4.7</c:v>
                </c:pt>
                <c:pt idx="60989">
                  <c:v>4.7</c:v>
                </c:pt>
                <c:pt idx="60990">
                  <c:v>4.7</c:v>
                </c:pt>
                <c:pt idx="60991">
                  <c:v>4.71</c:v>
                </c:pt>
                <c:pt idx="60992">
                  <c:v>4.71</c:v>
                </c:pt>
                <c:pt idx="60993">
                  <c:v>4.71</c:v>
                </c:pt>
                <c:pt idx="60994">
                  <c:v>4.71</c:v>
                </c:pt>
                <c:pt idx="60995">
                  <c:v>4.71</c:v>
                </c:pt>
                <c:pt idx="60996">
                  <c:v>4.71</c:v>
                </c:pt>
                <c:pt idx="60997">
                  <c:v>4.72</c:v>
                </c:pt>
                <c:pt idx="60998">
                  <c:v>4.72</c:v>
                </c:pt>
                <c:pt idx="60999">
                  <c:v>4.72</c:v>
                </c:pt>
                <c:pt idx="61000">
                  <c:v>4.72</c:v>
                </c:pt>
                <c:pt idx="61001">
                  <c:v>4.7300000000000004</c:v>
                </c:pt>
                <c:pt idx="61002">
                  <c:v>4.7300000000000004</c:v>
                </c:pt>
                <c:pt idx="61003">
                  <c:v>4.7300000000000004</c:v>
                </c:pt>
                <c:pt idx="61004">
                  <c:v>4.7300000000000004</c:v>
                </c:pt>
                <c:pt idx="61005">
                  <c:v>4.7300000000000004</c:v>
                </c:pt>
                <c:pt idx="61006">
                  <c:v>4.7300000000000004</c:v>
                </c:pt>
                <c:pt idx="61007">
                  <c:v>4.7300000000000004</c:v>
                </c:pt>
                <c:pt idx="61008">
                  <c:v>4.74</c:v>
                </c:pt>
                <c:pt idx="61009">
                  <c:v>4.74</c:v>
                </c:pt>
                <c:pt idx="61010">
                  <c:v>4.74</c:v>
                </c:pt>
                <c:pt idx="61011">
                  <c:v>4.74</c:v>
                </c:pt>
                <c:pt idx="61012">
                  <c:v>4.74</c:v>
                </c:pt>
                <c:pt idx="61013">
                  <c:v>4.74</c:v>
                </c:pt>
                <c:pt idx="61014">
                  <c:v>4.74</c:v>
                </c:pt>
                <c:pt idx="61015">
                  <c:v>4.74</c:v>
                </c:pt>
                <c:pt idx="61016">
                  <c:v>4.75</c:v>
                </c:pt>
                <c:pt idx="61017">
                  <c:v>4.75</c:v>
                </c:pt>
                <c:pt idx="61018">
                  <c:v>4.75</c:v>
                </c:pt>
                <c:pt idx="61019">
                  <c:v>4.75</c:v>
                </c:pt>
                <c:pt idx="61020">
                  <c:v>4.75</c:v>
                </c:pt>
                <c:pt idx="61021">
                  <c:v>4.75</c:v>
                </c:pt>
                <c:pt idx="61022">
                  <c:v>4.75</c:v>
                </c:pt>
                <c:pt idx="61023">
                  <c:v>4.75</c:v>
                </c:pt>
                <c:pt idx="61024">
                  <c:v>4.75</c:v>
                </c:pt>
                <c:pt idx="61025">
                  <c:v>4.75</c:v>
                </c:pt>
                <c:pt idx="61026">
                  <c:v>4.75</c:v>
                </c:pt>
                <c:pt idx="61027">
                  <c:v>4.75</c:v>
                </c:pt>
                <c:pt idx="61028">
                  <c:v>4.76</c:v>
                </c:pt>
                <c:pt idx="61029">
                  <c:v>4.76</c:v>
                </c:pt>
                <c:pt idx="61030">
                  <c:v>4.76</c:v>
                </c:pt>
                <c:pt idx="61031">
                  <c:v>4.76</c:v>
                </c:pt>
                <c:pt idx="61032">
                  <c:v>4.76</c:v>
                </c:pt>
                <c:pt idx="61033">
                  <c:v>4.76</c:v>
                </c:pt>
                <c:pt idx="61034">
                  <c:v>4.76</c:v>
                </c:pt>
                <c:pt idx="61035">
                  <c:v>4.76</c:v>
                </c:pt>
                <c:pt idx="61036">
                  <c:v>4.76</c:v>
                </c:pt>
                <c:pt idx="61037">
                  <c:v>4.76</c:v>
                </c:pt>
                <c:pt idx="61038">
                  <c:v>4.7699999999999996</c:v>
                </c:pt>
                <c:pt idx="61039">
                  <c:v>4.76</c:v>
                </c:pt>
                <c:pt idx="61040">
                  <c:v>4.76</c:v>
                </c:pt>
                <c:pt idx="61041">
                  <c:v>4.76</c:v>
                </c:pt>
                <c:pt idx="61042">
                  <c:v>4.76</c:v>
                </c:pt>
                <c:pt idx="61043">
                  <c:v>4.76</c:v>
                </c:pt>
                <c:pt idx="61044">
                  <c:v>4.76</c:v>
                </c:pt>
                <c:pt idx="61045">
                  <c:v>4.76</c:v>
                </c:pt>
                <c:pt idx="61046">
                  <c:v>4.76</c:v>
                </c:pt>
                <c:pt idx="61047">
                  <c:v>4.76</c:v>
                </c:pt>
                <c:pt idx="61048">
                  <c:v>4.76</c:v>
                </c:pt>
                <c:pt idx="61049">
                  <c:v>4.76</c:v>
                </c:pt>
                <c:pt idx="61050">
                  <c:v>4.76</c:v>
                </c:pt>
                <c:pt idx="61051">
                  <c:v>4.76</c:v>
                </c:pt>
                <c:pt idx="61052">
                  <c:v>4.76</c:v>
                </c:pt>
                <c:pt idx="61053">
                  <c:v>4.78</c:v>
                </c:pt>
                <c:pt idx="61054">
                  <c:v>4.76</c:v>
                </c:pt>
                <c:pt idx="61055">
                  <c:v>4.7699999999999996</c:v>
                </c:pt>
                <c:pt idx="61056">
                  <c:v>4.7699999999999996</c:v>
                </c:pt>
                <c:pt idx="61057">
                  <c:v>4.7699999999999996</c:v>
                </c:pt>
                <c:pt idx="61058">
                  <c:v>4.7699999999999996</c:v>
                </c:pt>
                <c:pt idx="61059">
                  <c:v>4.7699999999999996</c:v>
                </c:pt>
                <c:pt idx="61060">
                  <c:v>4.7699999999999996</c:v>
                </c:pt>
                <c:pt idx="61061">
                  <c:v>4.7699999999999996</c:v>
                </c:pt>
                <c:pt idx="61062">
                  <c:v>4.76</c:v>
                </c:pt>
                <c:pt idx="61063">
                  <c:v>4.7699999999999996</c:v>
                </c:pt>
                <c:pt idx="61064">
                  <c:v>4.76</c:v>
                </c:pt>
                <c:pt idx="61065">
                  <c:v>4.76</c:v>
                </c:pt>
                <c:pt idx="61066">
                  <c:v>4.76</c:v>
                </c:pt>
                <c:pt idx="61067">
                  <c:v>4.75</c:v>
                </c:pt>
                <c:pt idx="61068">
                  <c:v>4.75</c:v>
                </c:pt>
                <c:pt idx="61069">
                  <c:v>4.74</c:v>
                </c:pt>
                <c:pt idx="61070">
                  <c:v>4.74</c:v>
                </c:pt>
                <c:pt idx="61071">
                  <c:v>4.7300000000000004</c:v>
                </c:pt>
                <c:pt idx="61072">
                  <c:v>4.7300000000000004</c:v>
                </c:pt>
                <c:pt idx="61073">
                  <c:v>4.7300000000000004</c:v>
                </c:pt>
                <c:pt idx="61074">
                  <c:v>4.72</c:v>
                </c:pt>
                <c:pt idx="61075">
                  <c:v>4.72</c:v>
                </c:pt>
                <c:pt idx="61076">
                  <c:v>4.71</c:v>
                </c:pt>
                <c:pt idx="61077">
                  <c:v>4.71</c:v>
                </c:pt>
                <c:pt idx="61078">
                  <c:v>4.7</c:v>
                </c:pt>
                <c:pt idx="61079">
                  <c:v>4.7</c:v>
                </c:pt>
                <c:pt idx="61080">
                  <c:v>4.6900000000000004</c:v>
                </c:pt>
                <c:pt idx="61081">
                  <c:v>4.6900000000000004</c:v>
                </c:pt>
                <c:pt idx="61082">
                  <c:v>4.6900000000000004</c:v>
                </c:pt>
                <c:pt idx="61083">
                  <c:v>4.68</c:v>
                </c:pt>
                <c:pt idx="61084">
                  <c:v>4.68</c:v>
                </c:pt>
                <c:pt idx="61085">
                  <c:v>4.68</c:v>
                </c:pt>
                <c:pt idx="61086">
                  <c:v>4.67</c:v>
                </c:pt>
                <c:pt idx="61087">
                  <c:v>4.67</c:v>
                </c:pt>
                <c:pt idx="61088">
                  <c:v>4.66</c:v>
                </c:pt>
                <c:pt idx="61089">
                  <c:v>4.66</c:v>
                </c:pt>
                <c:pt idx="61090">
                  <c:v>4.66</c:v>
                </c:pt>
                <c:pt idx="61091">
                  <c:v>4.6500000000000004</c:v>
                </c:pt>
                <c:pt idx="61092">
                  <c:v>4.6500000000000004</c:v>
                </c:pt>
                <c:pt idx="61093">
                  <c:v>4.6399999999999997</c:v>
                </c:pt>
                <c:pt idx="61094">
                  <c:v>4.6399999999999997</c:v>
                </c:pt>
                <c:pt idx="61095">
                  <c:v>4.63</c:v>
                </c:pt>
                <c:pt idx="61096">
                  <c:v>4.63</c:v>
                </c:pt>
                <c:pt idx="61097">
                  <c:v>4.63</c:v>
                </c:pt>
                <c:pt idx="61098">
                  <c:v>4.62</c:v>
                </c:pt>
                <c:pt idx="61099">
                  <c:v>4.62</c:v>
                </c:pt>
                <c:pt idx="61100">
                  <c:v>4.6100000000000003</c:v>
                </c:pt>
                <c:pt idx="61101">
                  <c:v>4.6100000000000003</c:v>
                </c:pt>
                <c:pt idx="61102">
                  <c:v>4.5999999999999996</c:v>
                </c:pt>
                <c:pt idx="61103">
                  <c:v>4.5999999999999996</c:v>
                </c:pt>
                <c:pt idx="61104">
                  <c:v>4.59</c:v>
                </c:pt>
                <c:pt idx="61105">
                  <c:v>4.59</c:v>
                </c:pt>
                <c:pt idx="61106">
                  <c:v>4.58</c:v>
                </c:pt>
                <c:pt idx="61107">
                  <c:v>4.58</c:v>
                </c:pt>
                <c:pt idx="61108">
                  <c:v>4.57</c:v>
                </c:pt>
                <c:pt idx="61109">
                  <c:v>4.57</c:v>
                </c:pt>
                <c:pt idx="61110">
                  <c:v>4.5599999999999996</c:v>
                </c:pt>
                <c:pt idx="61111">
                  <c:v>4.5599999999999996</c:v>
                </c:pt>
                <c:pt idx="61112">
                  <c:v>4.55</c:v>
                </c:pt>
                <c:pt idx="61113">
                  <c:v>4.55</c:v>
                </c:pt>
                <c:pt idx="61114">
                  <c:v>4.54</c:v>
                </c:pt>
                <c:pt idx="61115">
                  <c:v>4.54</c:v>
                </c:pt>
                <c:pt idx="61116">
                  <c:v>4.53</c:v>
                </c:pt>
                <c:pt idx="61117">
                  <c:v>4.5199999999999996</c:v>
                </c:pt>
                <c:pt idx="61118">
                  <c:v>4.5199999999999996</c:v>
                </c:pt>
                <c:pt idx="61119">
                  <c:v>4.5199999999999996</c:v>
                </c:pt>
                <c:pt idx="61120">
                  <c:v>4.51</c:v>
                </c:pt>
                <c:pt idx="61121">
                  <c:v>4.51</c:v>
                </c:pt>
                <c:pt idx="61122">
                  <c:v>4.51</c:v>
                </c:pt>
                <c:pt idx="61123">
                  <c:v>4.5</c:v>
                </c:pt>
                <c:pt idx="61124">
                  <c:v>4.5</c:v>
                </c:pt>
                <c:pt idx="61125">
                  <c:v>4.5</c:v>
                </c:pt>
                <c:pt idx="61126">
                  <c:v>4.49</c:v>
                </c:pt>
                <c:pt idx="61127">
                  <c:v>4.49</c:v>
                </c:pt>
                <c:pt idx="61128">
                  <c:v>4.4800000000000004</c:v>
                </c:pt>
                <c:pt idx="61129">
                  <c:v>4.4800000000000004</c:v>
                </c:pt>
                <c:pt idx="61130">
                  <c:v>4.4800000000000004</c:v>
                </c:pt>
                <c:pt idx="61131">
                  <c:v>4.47</c:v>
                </c:pt>
                <c:pt idx="61132">
                  <c:v>4.47</c:v>
                </c:pt>
                <c:pt idx="61133">
                  <c:v>4.46</c:v>
                </c:pt>
                <c:pt idx="61134">
                  <c:v>4.46</c:v>
                </c:pt>
                <c:pt idx="61135">
                  <c:v>4.46</c:v>
                </c:pt>
                <c:pt idx="61136">
                  <c:v>4.45</c:v>
                </c:pt>
                <c:pt idx="61137">
                  <c:v>4.45</c:v>
                </c:pt>
                <c:pt idx="61138">
                  <c:v>4.4400000000000004</c:v>
                </c:pt>
                <c:pt idx="61139">
                  <c:v>4.4400000000000004</c:v>
                </c:pt>
                <c:pt idx="61140">
                  <c:v>4.43</c:v>
                </c:pt>
                <c:pt idx="61141">
                  <c:v>4.43</c:v>
                </c:pt>
                <c:pt idx="61142">
                  <c:v>4.42</c:v>
                </c:pt>
                <c:pt idx="61143">
                  <c:v>4.42</c:v>
                </c:pt>
                <c:pt idx="61144">
                  <c:v>4.42</c:v>
                </c:pt>
                <c:pt idx="61145">
                  <c:v>4.42</c:v>
                </c:pt>
                <c:pt idx="61146">
                  <c:v>4.41</c:v>
                </c:pt>
                <c:pt idx="61147">
                  <c:v>4.41</c:v>
                </c:pt>
                <c:pt idx="61148">
                  <c:v>4.41</c:v>
                </c:pt>
                <c:pt idx="61149">
                  <c:v>4.4000000000000004</c:v>
                </c:pt>
                <c:pt idx="61150">
                  <c:v>4.4000000000000004</c:v>
                </c:pt>
                <c:pt idx="61151">
                  <c:v>4.4000000000000004</c:v>
                </c:pt>
                <c:pt idx="61152">
                  <c:v>4.4000000000000004</c:v>
                </c:pt>
                <c:pt idx="61153">
                  <c:v>4.3899999999999997</c:v>
                </c:pt>
                <c:pt idx="61154">
                  <c:v>4.4000000000000004</c:v>
                </c:pt>
                <c:pt idx="61155">
                  <c:v>4.3899999999999997</c:v>
                </c:pt>
                <c:pt idx="61156">
                  <c:v>4.3899999999999997</c:v>
                </c:pt>
                <c:pt idx="61157">
                  <c:v>4.41</c:v>
                </c:pt>
                <c:pt idx="61158">
                  <c:v>4.4000000000000004</c:v>
                </c:pt>
                <c:pt idx="61159">
                  <c:v>4.41</c:v>
                </c:pt>
                <c:pt idx="61160">
                  <c:v>4.4000000000000004</c:v>
                </c:pt>
                <c:pt idx="61161">
                  <c:v>4.42</c:v>
                </c:pt>
                <c:pt idx="61162">
                  <c:v>4.41</c:v>
                </c:pt>
                <c:pt idx="61163">
                  <c:v>4.42</c:v>
                </c:pt>
                <c:pt idx="61164">
                  <c:v>4.41</c:v>
                </c:pt>
                <c:pt idx="61165">
                  <c:v>4.41</c:v>
                </c:pt>
                <c:pt idx="61166">
                  <c:v>4.41</c:v>
                </c:pt>
                <c:pt idx="61167">
                  <c:v>4.41</c:v>
                </c:pt>
                <c:pt idx="61168">
                  <c:v>4.4000000000000004</c:v>
                </c:pt>
                <c:pt idx="61169">
                  <c:v>4.4000000000000004</c:v>
                </c:pt>
                <c:pt idx="61170">
                  <c:v>4.4000000000000004</c:v>
                </c:pt>
                <c:pt idx="61171">
                  <c:v>4.4000000000000004</c:v>
                </c:pt>
                <c:pt idx="61172">
                  <c:v>4.4000000000000004</c:v>
                </c:pt>
                <c:pt idx="61173">
                  <c:v>4.4000000000000004</c:v>
                </c:pt>
                <c:pt idx="61174">
                  <c:v>4.4000000000000004</c:v>
                </c:pt>
                <c:pt idx="61175">
                  <c:v>4.41</c:v>
                </c:pt>
                <c:pt idx="61176">
                  <c:v>4.4000000000000004</c:v>
                </c:pt>
                <c:pt idx="61177">
                  <c:v>4.4000000000000004</c:v>
                </c:pt>
                <c:pt idx="61178">
                  <c:v>4.4000000000000004</c:v>
                </c:pt>
                <c:pt idx="61179">
                  <c:v>4.4000000000000004</c:v>
                </c:pt>
                <c:pt idx="61180">
                  <c:v>4.4000000000000004</c:v>
                </c:pt>
                <c:pt idx="61181">
                  <c:v>4.4000000000000004</c:v>
                </c:pt>
                <c:pt idx="61182">
                  <c:v>4.4000000000000004</c:v>
                </c:pt>
                <c:pt idx="61183">
                  <c:v>4.41</c:v>
                </c:pt>
                <c:pt idx="61184">
                  <c:v>4.41</c:v>
                </c:pt>
                <c:pt idx="61185">
                  <c:v>4.43</c:v>
                </c:pt>
                <c:pt idx="61186">
                  <c:v>4.43</c:v>
                </c:pt>
                <c:pt idx="61187">
                  <c:v>4.4400000000000004</c:v>
                </c:pt>
                <c:pt idx="61188">
                  <c:v>4.4400000000000004</c:v>
                </c:pt>
                <c:pt idx="61189">
                  <c:v>4.45</c:v>
                </c:pt>
                <c:pt idx="61190">
                  <c:v>4.46</c:v>
                </c:pt>
                <c:pt idx="61191">
                  <c:v>4.47</c:v>
                </c:pt>
                <c:pt idx="61192">
                  <c:v>4.47</c:v>
                </c:pt>
                <c:pt idx="61193">
                  <c:v>4.4800000000000004</c:v>
                </c:pt>
                <c:pt idx="61194">
                  <c:v>4.4800000000000004</c:v>
                </c:pt>
                <c:pt idx="61195">
                  <c:v>4.49</c:v>
                </c:pt>
                <c:pt idx="61196">
                  <c:v>4.49</c:v>
                </c:pt>
                <c:pt idx="61197">
                  <c:v>4.5</c:v>
                </c:pt>
                <c:pt idx="61198">
                  <c:v>4.5</c:v>
                </c:pt>
                <c:pt idx="61199">
                  <c:v>4.5</c:v>
                </c:pt>
                <c:pt idx="61200">
                  <c:v>4.51</c:v>
                </c:pt>
                <c:pt idx="61201">
                  <c:v>4.51</c:v>
                </c:pt>
                <c:pt idx="61202">
                  <c:v>4.5199999999999996</c:v>
                </c:pt>
                <c:pt idx="61203">
                  <c:v>4.5199999999999996</c:v>
                </c:pt>
                <c:pt idx="61204">
                  <c:v>4.5199999999999996</c:v>
                </c:pt>
                <c:pt idx="61205">
                  <c:v>4.53</c:v>
                </c:pt>
                <c:pt idx="61206">
                  <c:v>4.53</c:v>
                </c:pt>
                <c:pt idx="61207">
                  <c:v>4.54</c:v>
                </c:pt>
                <c:pt idx="61208">
                  <c:v>4.54</c:v>
                </c:pt>
                <c:pt idx="61209">
                  <c:v>4.54</c:v>
                </c:pt>
                <c:pt idx="61210">
                  <c:v>4.55</c:v>
                </c:pt>
                <c:pt idx="61211">
                  <c:v>4.55</c:v>
                </c:pt>
                <c:pt idx="61212">
                  <c:v>4.5599999999999996</c:v>
                </c:pt>
                <c:pt idx="61213">
                  <c:v>4.57</c:v>
                </c:pt>
                <c:pt idx="61214">
                  <c:v>4.57</c:v>
                </c:pt>
                <c:pt idx="61215">
                  <c:v>4.58</c:v>
                </c:pt>
                <c:pt idx="61216">
                  <c:v>4.59</c:v>
                </c:pt>
                <c:pt idx="61217">
                  <c:v>4.59</c:v>
                </c:pt>
                <c:pt idx="61218">
                  <c:v>4.5999999999999996</c:v>
                </c:pt>
                <c:pt idx="61219">
                  <c:v>4.6100000000000003</c:v>
                </c:pt>
                <c:pt idx="61220">
                  <c:v>4.6100000000000003</c:v>
                </c:pt>
                <c:pt idx="61221">
                  <c:v>4.6100000000000003</c:v>
                </c:pt>
                <c:pt idx="61222">
                  <c:v>4.62</c:v>
                </c:pt>
                <c:pt idx="61223">
                  <c:v>4.62</c:v>
                </c:pt>
                <c:pt idx="61224">
                  <c:v>4.6399999999999997</c:v>
                </c:pt>
                <c:pt idx="61225">
                  <c:v>4.6399999999999997</c:v>
                </c:pt>
                <c:pt idx="61226">
                  <c:v>4.6500000000000004</c:v>
                </c:pt>
                <c:pt idx="61227">
                  <c:v>4.6500000000000004</c:v>
                </c:pt>
                <c:pt idx="61228">
                  <c:v>4.6500000000000004</c:v>
                </c:pt>
                <c:pt idx="61229">
                  <c:v>4.66</c:v>
                </c:pt>
                <c:pt idx="61230">
                  <c:v>4.67</c:v>
                </c:pt>
                <c:pt idx="61231">
                  <c:v>4.67</c:v>
                </c:pt>
                <c:pt idx="61232">
                  <c:v>4.67</c:v>
                </c:pt>
                <c:pt idx="61233">
                  <c:v>4.68</c:v>
                </c:pt>
                <c:pt idx="61234">
                  <c:v>4.7</c:v>
                </c:pt>
                <c:pt idx="61235">
                  <c:v>4.7</c:v>
                </c:pt>
                <c:pt idx="61236">
                  <c:v>4.7</c:v>
                </c:pt>
                <c:pt idx="61237">
                  <c:v>4.71</c:v>
                </c:pt>
                <c:pt idx="61238">
                  <c:v>4.71</c:v>
                </c:pt>
                <c:pt idx="61239">
                  <c:v>4.72</c:v>
                </c:pt>
                <c:pt idx="61240">
                  <c:v>4.72</c:v>
                </c:pt>
                <c:pt idx="61241">
                  <c:v>4.72</c:v>
                </c:pt>
                <c:pt idx="61242">
                  <c:v>4.7300000000000004</c:v>
                </c:pt>
                <c:pt idx="61243">
                  <c:v>4.7300000000000004</c:v>
                </c:pt>
                <c:pt idx="61244">
                  <c:v>4.74</c:v>
                </c:pt>
                <c:pt idx="61245">
                  <c:v>4.74</c:v>
                </c:pt>
                <c:pt idx="61246">
                  <c:v>4.74</c:v>
                </c:pt>
                <c:pt idx="61247">
                  <c:v>4.74</c:v>
                </c:pt>
                <c:pt idx="61248">
                  <c:v>4.75</c:v>
                </c:pt>
                <c:pt idx="61249">
                  <c:v>4.76</c:v>
                </c:pt>
                <c:pt idx="61250">
                  <c:v>4.76</c:v>
                </c:pt>
                <c:pt idx="61251">
                  <c:v>4.76</c:v>
                </c:pt>
                <c:pt idx="61252">
                  <c:v>4.76</c:v>
                </c:pt>
                <c:pt idx="61253">
                  <c:v>4.7699999999999996</c:v>
                </c:pt>
                <c:pt idx="61254">
                  <c:v>4.76</c:v>
                </c:pt>
                <c:pt idx="61255">
                  <c:v>4.7699999999999996</c:v>
                </c:pt>
                <c:pt idx="61256">
                  <c:v>4.7699999999999996</c:v>
                </c:pt>
                <c:pt idx="61257">
                  <c:v>4.7699999999999996</c:v>
                </c:pt>
                <c:pt idx="61258">
                  <c:v>4.7699999999999996</c:v>
                </c:pt>
                <c:pt idx="61259">
                  <c:v>4.78</c:v>
                </c:pt>
                <c:pt idx="61260">
                  <c:v>4.78</c:v>
                </c:pt>
                <c:pt idx="61261">
                  <c:v>4.78</c:v>
                </c:pt>
                <c:pt idx="61262">
                  <c:v>4.78</c:v>
                </c:pt>
                <c:pt idx="61263">
                  <c:v>4.78</c:v>
                </c:pt>
                <c:pt idx="61264">
                  <c:v>4.79</c:v>
                </c:pt>
                <c:pt idx="61265">
                  <c:v>4.79</c:v>
                </c:pt>
                <c:pt idx="61266">
                  <c:v>4.79</c:v>
                </c:pt>
                <c:pt idx="61267">
                  <c:v>4.79</c:v>
                </c:pt>
                <c:pt idx="61268">
                  <c:v>4.79</c:v>
                </c:pt>
                <c:pt idx="61269">
                  <c:v>4.79</c:v>
                </c:pt>
                <c:pt idx="61270">
                  <c:v>4.79</c:v>
                </c:pt>
                <c:pt idx="61271">
                  <c:v>4.79</c:v>
                </c:pt>
                <c:pt idx="61272">
                  <c:v>4.79</c:v>
                </c:pt>
                <c:pt idx="61273">
                  <c:v>4.79</c:v>
                </c:pt>
                <c:pt idx="61274">
                  <c:v>4.8</c:v>
                </c:pt>
                <c:pt idx="61275">
                  <c:v>4.8</c:v>
                </c:pt>
                <c:pt idx="61276">
                  <c:v>4.8</c:v>
                </c:pt>
                <c:pt idx="61277">
                  <c:v>4.8</c:v>
                </c:pt>
                <c:pt idx="61278">
                  <c:v>4.8</c:v>
                </c:pt>
                <c:pt idx="61279">
                  <c:v>4.8099999999999996</c:v>
                </c:pt>
                <c:pt idx="61280">
                  <c:v>4.8099999999999996</c:v>
                </c:pt>
                <c:pt idx="61281">
                  <c:v>4.8099999999999996</c:v>
                </c:pt>
                <c:pt idx="61282">
                  <c:v>4.8099999999999996</c:v>
                </c:pt>
                <c:pt idx="61283">
                  <c:v>4.8099999999999996</c:v>
                </c:pt>
                <c:pt idx="61284">
                  <c:v>4.8099999999999996</c:v>
                </c:pt>
                <c:pt idx="61285">
                  <c:v>4.8099999999999996</c:v>
                </c:pt>
                <c:pt idx="61286">
                  <c:v>4.8099999999999996</c:v>
                </c:pt>
                <c:pt idx="61287">
                  <c:v>4.82</c:v>
                </c:pt>
                <c:pt idx="61288">
                  <c:v>4.82</c:v>
                </c:pt>
                <c:pt idx="61289">
                  <c:v>4.82</c:v>
                </c:pt>
                <c:pt idx="61290">
                  <c:v>4.82</c:v>
                </c:pt>
                <c:pt idx="61291">
                  <c:v>4.83</c:v>
                </c:pt>
                <c:pt idx="61292">
                  <c:v>4.83</c:v>
                </c:pt>
                <c:pt idx="61293">
                  <c:v>4.83</c:v>
                </c:pt>
                <c:pt idx="61294">
                  <c:v>4.83</c:v>
                </c:pt>
                <c:pt idx="61295">
                  <c:v>4.83</c:v>
                </c:pt>
                <c:pt idx="61296">
                  <c:v>4.84</c:v>
                </c:pt>
                <c:pt idx="61297">
                  <c:v>4.84</c:v>
                </c:pt>
                <c:pt idx="61298">
                  <c:v>4.84</c:v>
                </c:pt>
                <c:pt idx="61299">
                  <c:v>4.84</c:v>
                </c:pt>
                <c:pt idx="61300">
                  <c:v>4.84</c:v>
                </c:pt>
                <c:pt idx="61301">
                  <c:v>4.84</c:v>
                </c:pt>
                <c:pt idx="61302">
                  <c:v>4.84</c:v>
                </c:pt>
                <c:pt idx="61303">
                  <c:v>4.8499999999999996</c:v>
                </c:pt>
                <c:pt idx="61304">
                  <c:v>4.8499999999999996</c:v>
                </c:pt>
                <c:pt idx="61305">
                  <c:v>4.8499999999999996</c:v>
                </c:pt>
                <c:pt idx="61306">
                  <c:v>4.8499999999999996</c:v>
                </c:pt>
                <c:pt idx="61307">
                  <c:v>4.8499999999999996</c:v>
                </c:pt>
                <c:pt idx="61308">
                  <c:v>4.8499999999999996</c:v>
                </c:pt>
                <c:pt idx="61309">
                  <c:v>4.8499999999999996</c:v>
                </c:pt>
                <c:pt idx="61310">
                  <c:v>4.8499999999999996</c:v>
                </c:pt>
                <c:pt idx="61311">
                  <c:v>4.8499999999999996</c:v>
                </c:pt>
                <c:pt idx="61312">
                  <c:v>4.8499999999999996</c:v>
                </c:pt>
                <c:pt idx="61313">
                  <c:v>4.8600000000000003</c:v>
                </c:pt>
                <c:pt idx="61314">
                  <c:v>4.8600000000000003</c:v>
                </c:pt>
                <c:pt idx="61315">
                  <c:v>4.8600000000000003</c:v>
                </c:pt>
                <c:pt idx="61316">
                  <c:v>4.8600000000000003</c:v>
                </c:pt>
                <c:pt idx="61317">
                  <c:v>4.87</c:v>
                </c:pt>
                <c:pt idx="61318">
                  <c:v>4.87</c:v>
                </c:pt>
                <c:pt idx="61319">
                  <c:v>4.87</c:v>
                </c:pt>
                <c:pt idx="61320">
                  <c:v>4.87</c:v>
                </c:pt>
                <c:pt idx="61321">
                  <c:v>4.87</c:v>
                </c:pt>
                <c:pt idx="61322">
                  <c:v>4.87</c:v>
                </c:pt>
                <c:pt idx="61323">
                  <c:v>4.87</c:v>
                </c:pt>
                <c:pt idx="61324">
                  <c:v>4.87</c:v>
                </c:pt>
                <c:pt idx="61325">
                  <c:v>4.87</c:v>
                </c:pt>
                <c:pt idx="61326">
                  <c:v>4.87</c:v>
                </c:pt>
                <c:pt idx="61327">
                  <c:v>4.88</c:v>
                </c:pt>
                <c:pt idx="61328">
                  <c:v>4.88</c:v>
                </c:pt>
                <c:pt idx="61329">
                  <c:v>4.88</c:v>
                </c:pt>
                <c:pt idx="61330">
                  <c:v>4.88</c:v>
                </c:pt>
                <c:pt idx="61331">
                  <c:v>4.88</c:v>
                </c:pt>
                <c:pt idx="61332">
                  <c:v>4.88</c:v>
                </c:pt>
                <c:pt idx="61333">
                  <c:v>4.88</c:v>
                </c:pt>
                <c:pt idx="61334">
                  <c:v>4.88</c:v>
                </c:pt>
                <c:pt idx="61335">
                  <c:v>4.88</c:v>
                </c:pt>
                <c:pt idx="61336">
                  <c:v>4.88</c:v>
                </c:pt>
                <c:pt idx="61337">
                  <c:v>4.88</c:v>
                </c:pt>
                <c:pt idx="61338">
                  <c:v>4.88</c:v>
                </c:pt>
                <c:pt idx="61339">
                  <c:v>4.8899999999999997</c:v>
                </c:pt>
                <c:pt idx="61340">
                  <c:v>4.8899999999999997</c:v>
                </c:pt>
                <c:pt idx="61341">
                  <c:v>4.8899999999999997</c:v>
                </c:pt>
                <c:pt idx="61342">
                  <c:v>4.8899999999999997</c:v>
                </c:pt>
                <c:pt idx="61343">
                  <c:v>4.8899999999999997</c:v>
                </c:pt>
                <c:pt idx="61344">
                  <c:v>4.8899999999999997</c:v>
                </c:pt>
                <c:pt idx="61345">
                  <c:v>4.8899999999999997</c:v>
                </c:pt>
                <c:pt idx="61346">
                  <c:v>4.9000000000000004</c:v>
                </c:pt>
                <c:pt idx="61347">
                  <c:v>4.9000000000000004</c:v>
                </c:pt>
                <c:pt idx="61348">
                  <c:v>4.9000000000000004</c:v>
                </c:pt>
                <c:pt idx="61349">
                  <c:v>4.9000000000000004</c:v>
                </c:pt>
                <c:pt idx="61350">
                  <c:v>4.9000000000000004</c:v>
                </c:pt>
                <c:pt idx="61351">
                  <c:v>4.9000000000000004</c:v>
                </c:pt>
                <c:pt idx="61352">
                  <c:v>4.9000000000000004</c:v>
                </c:pt>
                <c:pt idx="61353">
                  <c:v>4.91</c:v>
                </c:pt>
                <c:pt idx="61354">
                  <c:v>4.91</c:v>
                </c:pt>
                <c:pt idx="61355">
                  <c:v>4.91</c:v>
                </c:pt>
                <c:pt idx="61356">
                  <c:v>4.91</c:v>
                </c:pt>
                <c:pt idx="61357">
                  <c:v>4.91</c:v>
                </c:pt>
                <c:pt idx="61358">
                  <c:v>4.91</c:v>
                </c:pt>
                <c:pt idx="61359">
                  <c:v>4.91</c:v>
                </c:pt>
                <c:pt idx="61360">
                  <c:v>4.91</c:v>
                </c:pt>
                <c:pt idx="61361">
                  <c:v>4.91</c:v>
                </c:pt>
                <c:pt idx="61362">
                  <c:v>4.92</c:v>
                </c:pt>
                <c:pt idx="61363">
                  <c:v>4.92</c:v>
                </c:pt>
                <c:pt idx="61364">
                  <c:v>4.92</c:v>
                </c:pt>
                <c:pt idx="61365">
                  <c:v>4.92</c:v>
                </c:pt>
                <c:pt idx="61366">
                  <c:v>4.93</c:v>
                </c:pt>
                <c:pt idx="61367">
                  <c:v>4.93</c:v>
                </c:pt>
                <c:pt idx="61368">
                  <c:v>4.93</c:v>
                </c:pt>
                <c:pt idx="61369">
                  <c:v>4.93</c:v>
                </c:pt>
                <c:pt idx="61370">
                  <c:v>4.93</c:v>
                </c:pt>
                <c:pt idx="61371">
                  <c:v>4.93</c:v>
                </c:pt>
                <c:pt idx="61372">
                  <c:v>4.93</c:v>
                </c:pt>
                <c:pt idx="61373">
                  <c:v>4.93</c:v>
                </c:pt>
                <c:pt idx="61374">
                  <c:v>4.93</c:v>
                </c:pt>
                <c:pt idx="61375">
                  <c:v>4.9400000000000004</c:v>
                </c:pt>
                <c:pt idx="61376">
                  <c:v>4.9400000000000004</c:v>
                </c:pt>
                <c:pt idx="61377">
                  <c:v>4.9400000000000004</c:v>
                </c:pt>
                <c:pt idx="61378">
                  <c:v>4.9400000000000004</c:v>
                </c:pt>
                <c:pt idx="61379">
                  <c:v>4.9400000000000004</c:v>
                </c:pt>
                <c:pt idx="61380">
                  <c:v>4.9400000000000004</c:v>
                </c:pt>
                <c:pt idx="61381">
                  <c:v>4.95</c:v>
                </c:pt>
                <c:pt idx="61382">
                  <c:v>4.95</c:v>
                </c:pt>
                <c:pt idx="61383">
                  <c:v>4.95</c:v>
                </c:pt>
                <c:pt idx="61384">
                  <c:v>4.95</c:v>
                </c:pt>
                <c:pt idx="61385">
                  <c:v>4.95</c:v>
                </c:pt>
                <c:pt idx="61386">
                  <c:v>4.95</c:v>
                </c:pt>
                <c:pt idx="61387">
                  <c:v>4.95</c:v>
                </c:pt>
                <c:pt idx="61388">
                  <c:v>4.95</c:v>
                </c:pt>
                <c:pt idx="61389">
                  <c:v>4.95</c:v>
                </c:pt>
                <c:pt idx="61390">
                  <c:v>4.95</c:v>
                </c:pt>
                <c:pt idx="61391">
                  <c:v>4.96</c:v>
                </c:pt>
                <c:pt idx="61392">
                  <c:v>4.96</c:v>
                </c:pt>
                <c:pt idx="61393">
                  <c:v>4.96</c:v>
                </c:pt>
                <c:pt idx="61394">
                  <c:v>4.96</c:v>
                </c:pt>
                <c:pt idx="61395">
                  <c:v>4.96</c:v>
                </c:pt>
                <c:pt idx="61396">
                  <c:v>4.96</c:v>
                </c:pt>
                <c:pt idx="61397">
                  <c:v>4.96</c:v>
                </c:pt>
                <c:pt idx="61398">
                  <c:v>4.96</c:v>
                </c:pt>
                <c:pt idx="61399">
                  <c:v>4.96</c:v>
                </c:pt>
                <c:pt idx="61400">
                  <c:v>4.97</c:v>
                </c:pt>
                <c:pt idx="61401">
                  <c:v>4.97</c:v>
                </c:pt>
                <c:pt idx="61402">
                  <c:v>4.97</c:v>
                </c:pt>
                <c:pt idx="61403">
                  <c:v>4.97</c:v>
                </c:pt>
                <c:pt idx="61404">
                  <c:v>4.97</c:v>
                </c:pt>
                <c:pt idx="61405">
                  <c:v>4.97</c:v>
                </c:pt>
                <c:pt idx="61406">
                  <c:v>4.97</c:v>
                </c:pt>
                <c:pt idx="61407">
                  <c:v>4.97</c:v>
                </c:pt>
                <c:pt idx="61408">
                  <c:v>4.9800000000000004</c:v>
                </c:pt>
                <c:pt idx="61409">
                  <c:v>4.9800000000000004</c:v>
                </c:pt>
                <c:pt idx="61410">
                  <c:v>4.97</c:v>
                </c:pt>
                <c:pt idx="61411">
                  <c:v>4.9800000000000004</c:v>
                </c:pt>
                <c:pt idx="61412">
                  <c:v>4.99</c:v>
                </c:pt>
                <c:pt idx="61413">
                  <c:v>4.99</c:v>
                </c:pt>
                <c:pt idx="61414">
                  <c:v>4.99</c:v>
                </c:pt>
                <c:pt idx="61415">
                  <c:v>5</c:v>
                </c:pt>
                <c:pt idx="61416">
                  <c:v>5</c:v>
                </c:pt>
                <c:pt idx="61417">
                  <c:v>4.99</c:v>
                </c:pt>
                <c:pt idx="61418">
                  <c:v>5</c:v>
                </c:pt>
                <c:pt idx="61419">
                  <c:v>5</c:v>
                </c:pt>
                <c:pt idx="61420">
                  <c:v>5</c:v>
                </c:pt>
                <c:pt idx="61421">
                  <c:v>5.01</c:v>
                </c:pt>
                <c:pt idx="61422">
                  <c:v>5.01</c:v>
                </c:pt>
                <c:pt idx="61423">
                  <c:v>5.0199999999999996</c:v>
                </c:pt>
                <c:pt idx="61424">
                  <c:v>5.0199999999999996</c:v>
                </c:pt>
                <c:pt idx="61425">
                  <c:v>5.0199999999999996</c:v>
                </c:pt>
                <c:pt idx="61426">
                  <c:v>5.0199999999999996</c:v>
                </c:pt>
                <c:pt idx="61427">
                  <c:v>5.0199999999999996</c:v>
                </c:pt>
                <c:pt idx="61428">
                  <c:v>5.01</c:v>
                </c:pt>
                <c:pt idx="61429">
                  <c:v>5.01</c:v>
                </c:pt>
                <c:pt idx="61430">
                  <c:v>5.01</c:v>
                </c:pt>
                <c:pt idx="61431">
                  <c:v>5.01</c:v>
                </c:pt>
                <c:pt idx="61432">
                  <c:v>5.0199999999999996</c:v>
                </c:pt>
                <c:pt idx="61433">
                  <c:v>5.0199999999999996</c:v>
                </c:pt>
                <c:pt idx="61434">
                  <c:v>5.01</c:v>
                </c:pt>
                <c:pt idx="61435">
                  <c:v>5.01</c:v>
                </c:pt>
                <c:pt idx="61436">
                  <c:v>5.0199999999999996</c:v>
                </c:pt>
                <c:pt idx="61437">
                  <c:v>5.0199999999999996</c:v>
                </c:pt>
                <c:pt idx="61438">
                  <c:v>5.0199999999999996</c:v>
                </c:pt>
                <c:pt idx="61439">
                  <c:v>5.0199999999999996</c:v>
                </c:pt>
                <c:pt idx="61440">
                  <c:v>5.03</c:v>
                </c:pt>
                <c:pt idx="61441">
                  <c:v>5.03</c:v>
                </c:pt>
                <c:pt idx="61442">
                  <c:v>5.03</c:v>
                </c:pt>
                <c:pt idx="61443">
                  <c:v>5.03</c:v>
                </c:pt>
                <c:pt idx="61444">
                  <c:v>5.03</c:v>
                </c:pt>
                <c:pt idx="61445">
                  <c:v>5.03</c:v>
                </c:pt>
                <c:pt idx="61446">
                  <c:v>5.03</c:v>
                </c:pt>
                <c:pt idx="61447">
                  <c:v>5.03</c:v>
                </c:pt>
                <c:pt idx="61448">
                  <c:v>5.03</c:v>
                </c:pt>
                <c:pt idx="61449">
                  <c:v>5.03</c:v>
                </c:pt>
                <c:pt idx="61450">
                  <c:v>5.03</c:v>
                </c:pt>
                <c:pt idx="61451">
                  <c:v>5.03</c:v>
                </c:pt>
                <c:pt idx="61452">
                  <c:v>5.03</c:v>
                </c:pt>
                <c:pt idx="61453">
                  <c:v>5.0199999999999996</c:v>
                </c:pt>
                <c:pt idx="61454">
                  <c:v>5.0199999999999996</c:v>
                </c:pt>
                <c:pt idx="61455">
                  <c:v>5.0199999999999996</c:v>
                </c:pt>
                <c:pt idx="61456">
                  <c:v>5.0199999999999996</c:v>
                </c:pt>
                <c:pt idx="61457">
                  <c:v>5.0199999999999996</c:v>
                </c:pt>
                <c:pt idx="61458">
                  <c:v>5.0199999999999996</c:v>
                </c:pt>
                <c:pt idx="61459">
                  <c:v>5.0199999999999996</c:v>
                </c:pt>
                <c:pt idx="61460">
                  <c:v>5.0199999999999996</c:v>
                </c:pt>
                <c:pt idx="61461">
                  <c:v>5.0199999999999996</c:v>
                </c:pt>
                <c:pt idx="61462">
                  <c:v>5.0199999999999996</c:v>
                </c:pt>
                <c:pt idx="61463">
                  <c:v>5.01</c:v>
                </c:pt>
                <c:pt idx="61464">
                  <c:v>5.01</c:v>
                </c:pt>
                <c:pt idx="61465">
                  <c:v>5.01</c:v>
                </c:pt>
                <c:pt idx="61466">
                  <c:v>5.01</c:v>
                </c:pt>
                <c:pt idx="61467">
                  <c:v>5.01</c:v>
                </c:pt>
                <c:pt idx="61468">
                  <c:v>5</c:v>
                </c:pt>
                <c:pt idx="61469">
                  <c:v>5</c:v>
                </c:pt>
                <c:pt idx="61470">
                  <c:v>5</c:v>
                </c:pt>
                <c:pt idx="61471">
                  <c:v>5</c:v>
                </c:pt>
                <c:pt idx="61472">
                  <c:v>5</c:v>
                </c:pt>
                <c:pt idx="61473">
                  <c:v>5</c:v>
                </c:pt>
                <c:pt idx="61474">
                  <c:v>5</c:v>
                </c:pt>
                <c:pt idx="61475">
                  <c:v>4.99</c:v>
                </c:pt>
                <c:pt idx="61476">
                  <c:v>4.99</c:v>
                </c:pt>
                <c:pt idx="61477">
                  <c:v>4.99</c:v>
                </c:pt>
                <c:pt idx="61478">
                  <c:v>4.99</c:v>
                </c:pt>
                <c:pt idx="61479">
                  <c:v>4.9800000000000004</c:v>
                </c:pt>
                <c:pt idx="61480">
                  <c:v>4.9800000000000004</c:v>
                </c:pt>
                <c:pt idx="61481">
                  <c:v>4.9800000000000004</c:v>
                </c:pt>
                <c:pt idx="61482">
                  <c:v>4.9800000000000004</c:v>
                </c:pt>
                <c:pt idx="61483">
                  <c:v>4.97</c:v>
                </c:pt>
                <c:pt idx="61484">
                  <c:v>4.97</c:v>
                </c:pt>
                <c:pt idx="61485">
                  <c:v>4.97</c:v>
                </c:pt>
                <c:pt idx="61486">
                  <c:v>4.97</c:v>
                </c:pt>
                <c:pt idx="61487">
                  <c:v>4.97</c:v>
                </c:pt>
                <c:pt idx="61488">
                  <c:v>4.97</c:v>
                </c:pt>
                <c:pt idx="61489">
                  <c:v>4.96</c:v>
                </c:pt>
                <c:pt idx="61490">
                  <c:v>4.96</c:v>
                </c:pt>
                <c:pt idx="61491">
                  <c:v>4.96</c:v>
                </c:pt>
                <c:pt idx="61492">
                  <c:v>4.95</c:v>
                </c:pt>
                <c:pt idx="61493">
                  <c:v>4.95</c:v>
                </c:pt>
                <c:pt idx="61494">
                  <c:v>4.95</c:v>
                </c:pt>
                <c:pt idx="61495">
                  <c:v>4.95</c:v>
                </c:pt>
                <c:pt idx="61496">
                  <c:v>4.95</c:v>
                </c:pt>
                <c:pt idx="61497">
                  <c:v>4.95</c:v>
                </c:pt>
                <c:pt idx="61498">
                  <c:v>4.93</c:v>
                </c:pt>
                <c:pt idx="61499">
                  <c:v>4.95</c:v>
                </c:pt>
                <c:pt idx="61500">
                  <c:v>4.96</c:v>
                </c:pt>
                <c:pt idx="61501">
                  <c:v>4.97</c:v>
                </c:pt>
                <c:pt idx="61502">
                  <c:v>4.9800000000000004</c:v>
                </c:pt>
                <c:pt idx="61503">
                  <c:v>4.97</c:v>
                </c:pt>
                <c:pt idx="61504">
                  <c:v>4.9800000000000004</c:v>
                </c:pt>
                <c:pt idx="61505">
                  <c:v>4.97</c:v>
                </c:pt>
                <c:pt idx="61506">
                  <c:v>4.97</c:v>
                </c:pt>
                <c:pt idx="61507">
                  <c:v>4.96</c:v>
                </c:pt>
                <c:pt idx="61508">
                  <c:v>4.96</c:v>
                </c:pt>
                <c:pt idx="61509">
                  <c:v>4.96</c:v>
                </c:pt>
                <c:pt idx="61510">
                  <c:v>4.96</c:v>
                </c:pt>
                <c:pt idx="61511">
                  <c:v>4.96</c:v>
                </c:pt>
                <c:pt idx="61512">
                  <c:v>4.96</c:v>
                </c:pt>
                <c:pt idx="61513">
                  <c:v>4.96</c:v>
                </c:pt>
                <c:pt idx="61514">
                  <c:v>4.96</c:v>
                </c:pt>
                <c:pt idx="61515">
                  <c:v>4.96</c:v>
                </c:pt>
                <c:pt idx="61516">
                  <c:v>4.96</c:v>
                </c:pt>
                <c:pt idx="61517">
                  <c:v>4.96</c:v>
                </c:pt>
                <c:pt idx="61518">
                  <c:v>4.96</c:v>
                </c:pt>
                <c:pt idx="61519">
                  <c:v>4.96</c:v>
                </c:pt>
                <c:pt idx="61520">
                  <c:v>4.96</c:v>
                </c:pt>
                <c:pt idx="61521">
                  <c:v>4.96</c:v>
                </c:pt>
                <c:pt idx="61522">
                  <c:v>4.96</c:v>
                </c:pt>
                <c:pt idx="61523">
                  <c:v>4.96</c:v>
                </c:pt>
                <c:pt idx="61524">
                  <c:v>4.96</c:v>
                </c:pt>
                <c:pt idx="61525">
                  <c:v>4.95</c:v>
                </c:pt>
                <c:pt idx="61526">
                  <c:v>4.96</c:v>
                </c:pt>
                <c:pt idx="61527">
                  <c:v>4.95</c:v>
                </c:pt>
                <c:pt idx="61528">
                  <c:v>4.95</c:v>
                </c:pt>
                <c:pt idx="61529">
                  <c:v>4.95</c:v>
                </c:pt>
                <c:pt idx="61530">
                  <c:v>4.95</c:v>
                </c:pt>
                <c:pt idx="61531">
                  <c:v>4.9400000000000004</c:v>
                </c:pt>
                <c:pt idx="61532">
                  <c:v>4.9400000000000004</c:v>
                </c:pt>
                <c:pt idx="61533">
                  <c:v>4.9400000000000004</c:v>
                </c:pt>
                <c:pt idx="61534">
                  <c:v>4.9400000000000004</c:v>
                </c:pt>
                <c:pt idx="61535">
                  <c:v>4.93</c:v>
                </c:pt>
                <c:pt idx="61536">
                  <c:v>4.93</c:v>
                </c:pt>
                <c:pt idx="61537">
                  <c:v>4.93</c:v>
                </c:pt>
                <c:pt idx="61538">
                  <c:v>4.93</c:v>
                </c:pt>
                <c:pt idx="61539">
                  <c:v>4.93</c:v>
                </c:pt>
                <c:pt idx="61540">
                  <c:v>4.93</c:v>
                </c:pt>
                <c:pt idx="61541">
                  <c:v>4.93</c:v>
                </c:pt>
                <c:pt idx="61542">
                  <c:v>4.93</c:v>
                </c:pt>
                <c:pt idx="61543">
                  <c:v>4.92</c:v>
                </c:pt>
                <c:pt idx="61544">
                  <c:v>4.92</c:v>
                </c:pt>
                <c:pt idx="61545">
                  <c:v>4.92</c:v>
                </c:pt>
                <c:pt idx="61546">
                  <c:v>4.92</c:v>
                </c:pt>
                <c:pt idx="61547">
                  <c:v>4.93</c:v>
                </c:pt>
                <c:pt idx="61548">
                  <c:v>4.92</c:v>
                </c:pt>
                <c:pt idx="61549">
                  <c:v>4.92</c:v>
                </c:pt>
                <c:pt idx="61550">
                  <c:v>4.91</c:v>
                </c:pt>
                <c:pt idx="61551">
                  <c:v>4.91</c:v>
                </c:pt>
                <c:pt idx="61552">
                  <c:v>4.91</c:v>
                </c:pt>
                <c:pt idx="61553">
                  <c:v>4.91</c:v>
                </c:pt>
                <c:pt idx="61554">
                  <c:v>4.91</c:v>
                </c:pt>
                <c:pt idx="61555">
                  <c:v>4.91</c:v>
                </c:pt>
                <c:pt idx="61556">
                  <c:v>4.91</c:v>
                </c:pt>
                <c:pt idx="61557">
                  <c:v>4.91</c:v>
                </c:pt>
                <c:pt idx="61558">
                  <c:v>4.91</c:v>
                </c:pt>
                <c:pt idx="61559">
                  <c:v>4.91</c:v>
                </c:pt>
                <c:pt idx="61560">
                  <c:v>4.9000000000000004</c:v>
                </c:pt>
                <c:pt idx="61561">
                  <c:v>4.9000000000000004</c:v>
                </c:pt>
                <c:pt idx="61562">
                  <c:v>4.9000000000000004</c:v>
                </c:pt>
                <c:pt idx="61563">
                  <c:v>4.9000000000000004</c:v>
                </c:pt>
                <c:pt idx="61564">
                  <c:v>4.8899999999999997</c:v>
                </c:pt>
                <c:pt idx="61565">
                  <c:v>4.8899999999999997</c:v>
                </c:pt>
                <c:pt idx="61566">
                  <c:v>4.8899999999999997</c:v>
                </c:pt>
                <c:pt idx="61567">
                  <c:v>4.88</c:v>
                </c:pt>
                <c:pt idx="61568">
                  <c:v>4.88</c:v>
                </c:pt>
                <c:pt idx="61569">
                  <c:v>4.88</c:v>
                </c:pt>
                <c:pt idx="61570">
                  <c:v>4.88</c:v>
                </c:pt>
                <c:pt idx="61571">
                  <c:v>4.88</c:v>
                </c:pt>
                <c:pt idx="61572">
                  <c:v>4.88</c:v>
                </c:pt>
                <c:pt idx="61573">
                  <c:v>4.88</c:v>
                </c:pt>
                <c:pt idx="61574">
                  <c:v>4.87</c:v>
                </c:pt>
                <c:pt idx="61575">
                  <c:v>4.87</c:v>
                </c:pt>
                <c:pt idx="61576">
                  <c:v>4.87</c:v>
                </c:pt>
                <c:pt idx="61577">
                  <c:v>4.8600000000000003</c:v>
                </c:pt>
                <c:pt idx="61578">
                  <c:v>4.8600000000000003</c:v>
                </c:pt>
                <c:pt idx="61579">
                  <c:v>4.8499999999999996</c:v>
                </c:pt>
                <c:pt idx="61580">
                  <c:v>4.8499999999999996</c:v>
                </c:pt>
                <c:pt idx="61581">
                  <c:v>4.84</c:v>
                </c:pt>
                <c:pt idx="61582">
                  <c:v>4.84</c:v>
                </c:pt>
                <c:pt idx="61583">
                  <c:v>4.84</c:v>
                </c:pt>
                <c:pt idx="61584">
                  <c:v>4.84</c:v>
                </c:pt>
                <c:pt idx="61585">
                  <c:v>4.83</c:v>
                </c:pt>
                <c:pt idx="61586">
                  <c:v>4.83</c:v>
                </c:pt>
                <c:pt idx="61587">
                  <c:v>4.83</c:v>
                </c:pt>
                <c:pt idx="61588">
                  <c:v>4.82</c:v>
                </c:pt>
                <c:pt idx="61589">
                  <c:v>4.82</c:v>
                </c:pt>
                <c:pt idx="61590">
                  <c:v>4.8099999999999996</c:v>
                </c:pt>
                <c:pt idx="61591">
                  <c:v>4.8099999999999996</c:v>
                </c:pt>
                <c:pt idx="61592">
                  <c:v>4.8099999999999996</c:v>
                </c:pt>
                <c:pt idx="61593">
                  <c:v>4.8099999999999996</c:v>
                </c:pt>
                <c:pt idx="61594">
                  <c:v>4.8</c:v>
                </c:pt>
                <c:pt idx="61595">
                  <c:v>4.8</c:v>
                </c:pt>
                <c:pt idx="61596">
                  <c:v>4.8</c:v>
                </c:pt>
                <c:pt idx="61597">
                  <c:v>4.8</c:v>
                </c:pt>
                <c:pt idx="61598">
                  <c:v>4.79</c:v>
                </c:pt>
                <c:pt idx="61599">
                  <c:v>4.79</c:v>
                </c:pt>
                <c:pt idx="61600">
                  <c:v>4.79</c:v>
                </c:pt>
                <c:pt idx="61601">
                  <c:v>4.78</c:v>
                </c:pt>
                <c:pt idx="61602">
                  <c:v>4.7699999999999996</c:v>
                </c:pt>
                <c:pt idx="61603">
                  <c:v>4.7699999999999996</c:v>
                </c:pt>
                <c:pt idx="61604">
                  <c:v>4.76</c:v>
                </c:pt>
                <c:pt idx="61605">
                  <c:v>4.76</c:v>
                </c:pt>
                <c:pt idx="61606">
                  <c:v>4.76</c:v>
                </c:pt>
                <c:pt idx="61607">
                  <c:v>4.75</c:v>
                </c:pt>
                <c:pt idx="61608">
                  <c:v>4.75</c:v>
                </c:pt>
                <c:pt idx="61609">
                  <c:v>4.75</c:v>
                </c:pt>
                <c:pt idx="61610">
                  <c:v>4.74</c:v>
                </c:pt>
                <c:pt idx="61611">
                  <c:v>4.74</c:v>
                </c:pt>
                <c:pt idx="61612">
                  <c:v>4.74</c:v>
                </c:pt>
                <c:pt idx="61613">
                  <c:v>4.74</c:v>
                </c:pt>
                <c:pt idx="61614">
                  <c:v>4.7300000000000004</c:v>
                </c:pt>
                <c:pt idx="61615">
                  <c:v>4.7300000000000004</c:v>
                </c:pt>
                <c:pt idx="61616">
                  <c:v>4.7300000000000004</c:v>
                </c:pt>
                <c:pt idx="61617">
                  <c:v>4.72</c:v>
                </c:pt>
                <c:pt idx="61618">
                  <c:v>4.72</c:v>
                </c:pt>
                <c:pt idx="61619">
                  <c:v>4.71</c:v>
                </c:pt>
                <c:pt idx="61620">
                  <c:v>4.71</c:v>
                </c:pt>
                <c:pt idx="61621">
                  <c:v>4.71</c:v>
                </c:pt>
                <c:pt idx="61622">
                  <c:v>4.71</c:v>
                </c:pt>
                <c:pt idx="61623">
                  <c:v>4.71</c:v>
                </c:pt>
                <c:pt idx="61624">
                  <c:v>4.7</c:v>
                </c:pt>
                <c:pt idx="61625">
                  <c:v>4.7</c:v>
                </c:pt>
                <c:pt idx="61626">
                  <c:v>4.71</c:v>
                </c:pt>
                <c:pt idx="61627">
                  <c:v>4.71</c:v>
                </c:pt>
                <c:pt idx="61628">
                  <c:v>4.71</c:v>
                </c:pt>
                <c:pt idx="61629">
                  <c:v>4.71</c:v>
                </c:pt>
                <c:pt idx="61630">
                  <c:v>4.71</c:v>
                </c:pt>
                <c:pt idx="61631">
                  <c:v>4.71</c:v>
                </c:pt>
                <c:pt idx="61632">
                  <c:v>4.71</c:v>
                </c:pt>
                <c:pt idx="61633">
                  <c:v>4.7</c:v>
                </c:pt>
                <c:pt idx="61634">
                  <c:v>4.7</c:v>
                </c:pt>
                <c:pt idx="61635">
                  <c:v>4.7</c:v>
                </c:pt>
                <c:pt idx="61636">
                  <c:v>4.7</c:v>
                </c:pt>
                <c:pt idx="61637">
                  <c:v>4.7</c:v>
                </c:pt>
                <c:pt idx="61638">
                  <c:v>4.7</c:v>
                </c:pt>
                <c:pt idx="61639">
                  <c:v>4.7</c:v>
                </c:pt>
                <c:pt idx="61640">
                  <c:v>4.7</c:v>
                </c:pt>
                <c:pt idx="61641">
                  <c:v>4.7</c:v>
                </c:pt>
                <c:pt idx="61642">
                  <c:v>4.7</c:v>
                </c:pt>
                <c:pt idx="61643">
                  <c:v>4.6900000000000004</c:v>
                </c:pt>
                <c:pt idx="61644">
                  <c:v>4.7</c:v>
                </c:pt>
                <c:pt idx="61645">
                  <c:v>4.7</c:v>
                </c:pt>
                <c:pt idx="61646">
                  <c:v>4.7</c:v>
                </c:pt>
                <c:pt idx="61647">
                  <c:v>4.7</c:v>
                </c:pt>
                <c:pt idx="61648">
                  <c:v>4.7</c:v>
                </c:pt>
                <c:pt idx="61649">
                  <c:v>4.6900000000000004</c:v>
                </c:pt>
                <c:pt idx="61650">
                  <c:v>4.7</c:v>
                </c:pt>
                <c:pt idx="61651">
                  <c:v>4.6900000000000004</c:v>
                </c:pt>
                <c:pt idx="61652">
                  <c:v>4.6900000000000004</c:v>
                </c:pt>
                <c:pt idx="61653">
                  <c:v>4.6900000000000004</c:v>
                </c:pt>
                <c:pt idx="61654">
                  <c:v>4.6900000000000004</c:v>
                </c:pt>
                <c:pt idx="61655">
                  <c:v>4.6900000000000004</c:v>
                </c:pt>
                <c:pt idx="61656">
                  <c:v>4.6900000000000004</c:v>
                </c:pt>
                <c:pt idx="61657">
                  <c:v>4.7</c:v>
                </c:pt>
                <c:pt idx="61658">
                  <c:v>4.6900000000000004</c:v>
                </c:pt>
                <c:pt idx="61659">
                  <c:v>4.6900000000000004</c:v>
                </c:pt>
                <c:pt idx="61660">
                  <c:v>4.7</c:v>
                </c:pt>
                <c:pt idx="61661">
                  <c:v>4.7</c:v>
                </c:pt>
                <c:pt idx="61662">
                  <c:v>4.7</c:v>
                </c:pt>
                <c:pt idx="61663">
                  <c:v>4.7</c:v>
                </c:pt>
                <c:pt idx="61664">
                  <c:v>4.7</c:v>
                </c:pt>
                <c:pt idx="61665">
                  <c:v>4.7</c:v>
                </c:pt>
                <c:pt idx="61666">
                  <c:v>4.7</c:v>
                </c:pt>
                <c:pt idx="61667">
                  <c:v>4.6900000000000004</c:v>
                </c:pt>
                <c:pt idx="61668">
                  <c:v>4.7</c:v>
                </c:pt>
                <c:pt idx="61669">
                  <c:v>4.7</c:v>
                </c:pt>
                <c:pt idx="61670">
                  <c:v>4.7</c:v>
                </c:pt>
                <c:pt idx="61671">
                  <c:v>4.7</c:v>
                </c:pt>
                <c:pt idx="61672">
                  <c:v>4.7</c:v>
                </c:pt>
                <c:pt idx="61673">
                  <c:v>4.7</c:v>
                </c:pt>
                <c:pt idx="61674">
                  <c:v>4.7</c:v>
                </c:pt>
                <c:pt idx="61675">
                  <c:v>4.7</c:v>
                </c:pt>
                <c:pt idx="61676">
                  <c:v>4.7</c:v>
                </c:pt>
                <c:pt idx="61677">
                  <c:v>4.7</c:v>
                </c:pt>
                <c:pt idx="61678">
                  <c:v>4.7</c:v>
                </c:pt>
                <c:pt idx="61679">
                  <c:v>4.7</c:v>
                </c:pt>
                <c:pt idx="61680">
                  <c:v>4.71</c:v>
                </c:pt>
                <c:pt idx="61681">
                  <c:v>4.71</c:v>
                </c:pt>
                <c:pt idx="61682">
                  <c:v>4.71</c:v>
                </c:pt>
                <c:pt idx="61683">
                  <c:v>4.71</c:v>
                </c:pt>
                <c:pt idx="61684">
                  <c:v>4.71</c:v>
                </c:pt>
                <c:pt idx="61685">
                  <c:v>4.71</c:v>
                </c:pt>
                <c:pt idx="61686">
                  <c:v>4.71</c:v>
                </c:pt>
                <c:pt idx="61687">
                  <c:v>4.71</c:v>
                </c:pt>
                <c:pt idx="61688">
                  <c:v>4.71</c:v>
                </c:pt>
                <c:pt idx="61689">
                  <c:v>4.71</c:v>
                </c:pt>
                <c:pt idx="61690">
                  <c:v>4.71</c:v>
                </c:pt>
                <c:pt idx="61691">
                  <c:v>4.71</c:v>
                </c:pt>
                <c:pt idx="61692">
                  <c:v>4.71</c:v>
                </c:pt>
                <c:pt idx="61693">
                  <c:v>4.71</c:v>
                </c:pt>
                <c:pt idx="61694">
                  <c:v>4.71</c:v>
                </c:pt>
                <c:pt idx="61695">
                  <c:v>4.71</c:v>
                </c:pt>
                <c:pt idx="61696">
                  <c:v>4.71</c:v>
                </c:pt>
                <c:pt idx="61697">
                  <c:v>4.71</c:v>
                </c:pt>
                <c:pt idx="61698">
                  <c:v>4.71</c:v>
                </c:pt>
                <c:pt idx="61699">
                  <c:v>4.71</c:v>
                </c:pt>
                <c:pt idx="61700">
                  <c:v>4.71</c:v>
                </c:pt>
                <c:pt idx="61701">
                  <c:v>4.71</c:v>
                </c:pt>
                <c:pt idx="61702">
                  <c:v>4.71</c:v>
                </c:pt>
                <c:pt idx="61703">
                  <c:v>4.71</c:v>
                </c:pt>
                <c:pt idx="61704">
                  <c:v>4.71</c:v>
                </c:pt>
                <c:pt idx="61705">
                  <c:v>4.71</c:v>
                </c:pt>
                <c:pt idx="61706">
                  <c:v>4.71</c:v>
                </c:pt>
                <c:pt idx="61707">
                  <c:v>4.71</c:v>
                </c:pt>
                <c:pt idx="61708">
                  <c:v>4.71</c:v>
                </c:pt>
                <c:pt idx="61709">
                  <c:v>4.71</c:v>
                </c:pt>
                <c:pt idx="61710">
                  <c:v>4.71</c:v>
                </c:pt>
                <c:pt idx="61711">
                  <c:v>4.7</c:v>
                </c:pt>
                <c:pt idx="61712">
                  <c:v>4.7</c:v>
                </c:pt>
                <c:pt idx="61713">
                  <c:v>4.7</c:v>
                </c:pt>
                <c:pt idx="61714">
                  <c:v>4.7</c:v>
                </c:pt>
                <c:pt idx="61715">
                  <c:v>4.7</c:v>
                </c:pt>
                <c:pt idx="61716">
                  <c:v>4.7</c:v>
                </c:pt>
                <c:pt idx="61717">
                  <c:v>4.6900000000000004</c:v>
                </c:pt>
                <c:pt idx="61718">
                  <c:v>4.7</c:v>
                </c:pt>
                <c:pt idx="61719">
                  <c:v>4.7</c:v>
                </c:pt>
                <c:pt idx="61720">
                  <c:v>4.6900000000000004</c:v>
                </c:pt>
                <c:pt idx="61721">
                  <c:v>4.6900000000000004</c:v>
                </c:pt>
                <c:pt idx="61722">
                  <c:v>4.6900000000000004</c:v>
                </c:pt>
                <c:pt idx="61723">
                  <c:v>4.6900000000000004</c:v>
                </c:pt>
                <c:pt idx="61724">
                  <c:v>4.7</c:v>
                </c:pt>
                <c:pt idx="61725">
                  <c:v>4.7</c:v>
                </c:pt>
                <c:pt idx="61726">
                  <c:v>4.7</c:v>
                </c:pt>
                <c:pt idx="61727">
                  <c:v>4.7</c:v>
                </c:pt>
                <c:pt idx="61728">
                  <c:v>4.7</c:v>
                </c:pt>
                <c:pt idx="61729">
                  <c:v>4.7</c:v>
                </c:pt>
                <c:pt idx="61730">
                  <c:v>4.7</c:v>
                </c:pt>
                <c:pt idx="61731">
                  <c:v>4.7</c:v>
                </c:pt>
                <c:pt idx="61732">
                  <c:v>4.7</c:v>
                </c:pt>
                <c:pt idx="61733">
                  <c:v>4.7</c:v>
                </c:pt>
                <c:pt idx="61734">
                  <c:v>4.7</c:v>
                </c:pt>
                <c:pt idx="61735">
                  <c:v>4.7</c:v>
                </c:pt>
                <c:pt idx="61736">
                  <c:v>4.6900000000000004</c:v>
                </c:pt>
                <c:pt idx="61737">
                  <c:v>4.6900000000000004</c:v>
                </c:pt>
                <c:pt idx="61738">
                  <c:v>4.7</c:v>
                </c:pt>
                <c:pt idx="61739">
                  <c:v>4.6900000000000004</c:v>
                </c:pt>
                <c:pt idx="61740">
                  <c:v>4.6900000000000004</c:v>
                </c:pt>
                <c:pt idx="61741">
                  <c:v>4.7</c:v>
                </c:pt>
                <c:pt idx="61742">
                  <c:v>4.6900000000000004</c:v>
                </c:pt>
                <c:pt idx="61743">
                  <c:v>4.7</c:v>
                </c:pt>
                <c:pt idx="61744">
                  <c:v>4.7</c:v>
                </c:pt>
                <c:pt idx="61745">
                  <c:v>4.7</c:v>
                </c:pt>
                <c:pt idx="61746">
                  <c:v>4.6900000000000004</c:v>
                </c:pt>
                <c:pt idx="61747">
                  <c:v>4.6900000000000004</c:v>
                </c:pt>
                <c:pt idx="61748">
                  <c:v>4.6900000000000004</c:v>
                </c:pt>
                <c:pt idx="61749">
                  <c:v>4.7</c:v>
                </c:pt>
                <c:pt idx="61750">
                  <c:v>4.7</c:v>
                </c:pt>
                <c:pt idx="61751">
                  <c:v>4.68</c:v>
                </c:pt>
                <c:pt idx="61752">
                  <c:v>4.68</c:v>
                </c:pt>
                <c:pt idx="61753">
                  <c:v>4.7</c:v>
                </c:pt>
                <c:pt idx="61754">
                  <c:v>4.71</c:v>
                </c:pt>
                <c:pt idx="61755">
                  <c:v>4.71</c:v>
                </c:pt>
                <c:pt idx="61756">
                  <c:v>4.74</c:v>
                </c:pt>
                <c:pt idx="61757">
                  <c:v>4.74</c:v>
                </c:pt>
                <c:pt idx="61758">
                  <c:v>4.75</c:v>
                </c:pt>
                <c:pt idx="61759">
                  <c:v>4.75</c:v>
                </c:pt>
                <c:pt idx="61760">
                  <c:v>4.76</c:v>
                </c:pt>
                <c:pt idx="61761">
                  <c:v>4.76</c:v>
                </c:pt>
                <c:pt idx="61762">
                  <c:v>4.76</c:v>
                </c:pt>
                <c:pt idx="61763">
                  <c:v>4.76</c:v>
                </c:pt>
                <c:pt idx="61764">
                  <c:v>4.7699999999999996</c:v>
                </c:pt>
                <c:pt idx="61765">
                  <c:v>4.7699999999999996</c:v>
                </c:pt>
                <c:pt idx="61766">
                  <c:v>4.7699999999999996</c:v>
                </c:pt>
                <c:pt idx="61767">
                  <c:v>4.78</c:v>
                </c:pt>
                <c:pt idx="61768">
                  <c:v>4.78</c:v>
                </c:pt>
                <c:pt idx="61769">
                  <c:v>4.78</c:v>
                </c:pt>
                <c:pt idx="61770">
                  <c:v>4.79</c:v>
                </c:pt>
                <c:pt idx="61771">
                  <c:v>4.8</c:v>
                </c:pt>
                <c:pt idx="61772">
                  <c:v>4.8099999999999996</c:v>
                </c:pt>
                <c:pt idx="61773">
                  <c:v>4.8099999999999996</c:v>
                </c:pt>
                <c:pt idx="61774">
                  <c:v>4.82</c:v>
                </c:pt>
                <c:pt idx="61775">
                  <c:v>4.82</c:v>
                </c:pt>
                <c:pt idx="61776">
                  <c:v>4.82</c:v>
                </c:pt>
                <c:pt idx="61777">
                  <c:v>4.83</c:v>
                </c:pt>
                <c:pt idx="61778">
                  <c:v>4.84</c:v>
                </c:pt>
                <c:pt idx="61779">
                  <c:v>4.84</c:v>
                </c:pt>
                <c:pt idx="61780">
                  <c:v>4.8499999999999996</c:v>
                </c:pt>
                <c:pt idx="61781">
                  <c:v>4.8499999999999996</c:v>
                </c:pt>
                <c:pt idx="61782">
                  <c:v>4.8600000000000003</c:v>
                </c:pt>
                <c:pt idx="61783">
                  <c:v>4.87</c:v>
                </c:pt>
                <c:pt idx="61784">
                  <c:v>4.87</c:v>
                </c:pt>
                <c:pt idx="61785">
                  <c:v>4.88</c:v>
                </c:pt>
                <c:pt idx="61786">
                  <c:v>4.8899999999999997</c:v>
                </c:pt>
                <c:pt idx="61787">
                  <c:v>4.8899999999999997</c:v>
                </c:pt>
                <c:pt idx="61788">
                  <c:v>4.9000000000000004</c:v>
                </c:pt>
                <c:pt idx="61789">
                  <c:v>4.9000000000000004</c:v>
                </c:pt>
                <c:pt idx="61790">
                  <c:v>4.91</c:v>
                </c:pt>
                <c:pt idx="61791">
                  <c:v>4.91</c:v>
                </c:pt>
                <c:pt idx="61792">
                  <c:v>4.92</c:v>
                </c:pt>
                <c:pt idx="61793">
                  <c:v>4.93</c:v>
                </c:pt>
                <c:pt idx="61794">
                  <c:v>4.9400000000000004</c:v>
                </c:pt>
                <c:pt idx="61795">
                  <c:v>4.9400000000000004</c:v>
                </c:pt>
                <c:pt idx="61796">
                  <c:v>4.95</c:v>
                </c:pt>
                <c:pt idx="61797">
                  <c:v>4.95</c:v>
                </c:pt>
                <c:pt idx="61798">
                  <c:v>4.95</c:v>
                </c:pt>
                <c:pt idx="61799">
                  <c:v>4.96</c:v>
                </c:pt>
                <c:pt idx="61800">
                  <c:v>4.96</c:v>
                </c:pt>
                <c:pt idx="61801">
                  <c:v>4.97</c:v>
                </c:pt>
                <c:pt idx="61802">
                  <c:v>4.97</c:v>
                </c:pt>
                <c:pt idx="61803">
                  <c:v>4.9800000000000004</c:v>
                </c:pt>
                <c:pt idx="61804">
                  <c:v>4.99</c:v>
                </c:pt>
                <c:pt idx="61805">
                  <c:v>4.99</c:v>
                </c:pt>
                <c:pt idx="61806">
                  <c:v>5</c:v>
                </c:pt>
                <c:pt idx="61807">
                  <c:v>5</c:v>
                </c:pt>
                <c:pt idx="61808">
                  <c:v>5.01</c:v>
                </c:pt>
                <c:pt idx="61809">
                  <c:v>5.01</c:v>
                </c:pt>
                <c:pt idx="61810">
                  <c:v>5.0199999999999996</c:v>
                </c:pt>
                <c:pt idx="61811">
                  <c:v>5.0199999999999996</c:v>
                </c:pt>
                <c:pt idx="61812">
                  <c:v>5.03</c:v>
                </c:pt>
                <c:pt idx="61813">
                  <c:v>5.03</c:v>
                </c:pt>
                <c:pt idx="61814">
                  <c:v>5.03</c:v>
                </c:pt>
                <c:pt idx="61815">
                  <c:v>5.04</c:v>
                </c:pt>
                <c:pt idx="61816">
                  <c:v>5.04</c:v>
                </c:pt>
                <c:pt idx="61817">
                  <c:v>5.04</c:v>
                </c:pt>
                <c:pt idx="61818">
                  <c:v>5.05</c:v>
                </c:pt>
                <c:pt idx="61819">
                  <c:v>5.0599999999999996</c:v>
                </c:pt>
                <c:pt idx="61820">
                  <c:v>5.0599999999999996</c:v>
                </c:pt>
                <c:pt idx="61821">
                  <c:v>5.0599999999999996</c:v>
                </c:pt>
                <c:pt idx="61822">
                  <c:v>5.07</c:v>
                </c:pt>
                <c:pt idx="61823">
                  <c:v>5.07</c:v>
                </c:pt>
                <c:pt idx="61824">
                  <c:v>5.08</c:v>
                </c:pt>
                <c:pt idx="61825">
                  <c:v>5.08</c:v>
                </c:pt>
                <c:pt idx="61826">
                  <c:v>5.08</c:v>
                </c:pt>
                <c:pt idx="61827">
                  <c:v>5.09</c:v>
                </c:pt>
                <c:pt idx="61828">
                  <c:v>5.09</c:v>
                </c:pt>
                <c:pt idx="61829">
                  <c:v>5.09</c:v>
                </c:pt>
                <c:pt idx="61830">
                  <c:v>5.0999999999999996</c:v>
                </c:pt>
                <c:pt idx="61831">
                  <c:v>5.0999999999999996</c:v>
                </c:pt>
                <c:pt idx="61832">
                  <c:v>5.1100000000000003</c:v>
                </c:pt>
                <c:pt idx="61833">
                  <c:v>5.23</c:v>
                </c:pt>
                <c:pt idx="61834">
                  <c:v>5.23</c:v>
                </c:pt>
                <c:pt idx="61835">
                  <c:v>5.24</c:v>
                </c:pt>
                <c:pt idx="61836">
                  <c:v>5.23</c:v>
                </c:pt>
                <c:pt idx="61837">
                  <c:v>5.24</c:v>
                </c:pt>
                <c:pt idx="61838">
                  <c:v>5.25</c:v>
                </c:pt>
                <c:pt idx="61839">
                  <c:v>5.25</c:v>
                </c:pt>
                <c:pt idx="61840">
                  <c:v>5.25</c:v>
                </c:pt>
                <c:pt idx="61841">
                  <c:v>5.25</c:v>
                </c:pt>
                <c:pt idx="61842">
                  <c:v>5.26</c:v>
                </c:pt>
                <c:pt idx="61843">
                  <c:v>5.26</c:v>
                </c:pt>
                <c:pt idx="61844">
                  <c:v>5.26</c:v>
                </c:pt>
                <c:pt idx="61845">
                  <c:v>5.26</c:v>
                </c:pt>
                <c:pt idx="61846">
                  <c:v>5.26</c:v>
                </c:pt>
                <c:pt idx="61847">
                  <c:v>5.27</c:v>
                </c:pt>
                <c:pt idx="61848">
                  <c:v>5.27</c:v>
                </c:pt>
                <c:pt idx="61849">
                  <c:v>5.28</c:v>
                </c:pt>
                <c:pt idx="61850">
                  <c:v>5.28</c:v>
                </c:pt>
                <c:pt idx="61851">
                  <c:v>5.28</c:v>
                </c:pt>
                <c:pt idx="61852">
                  <c:v>5.28</c:v>
                </c:pt>
                <c:pt idx="61853">
                  <c:v>5.29</c:v>
                </c:pt>
                <c:pt idx="61854">
                  <c:v>5.29</c:v>
                </c:pt>
                <c:pt idx="61855">
                  <c:v>5.29</c:v>
                </c:pt>
                <c:pt idx="61856">
                  <c:v>5.3</c:v>
                </c:pt>
                <c:pt idx="61857">
                  <c:v>5.3</c:v>
                </c:pt>
                <c:pt idx="61858">
                  <c:v>5.31</c:v>
                </c:pt>
                <c:pt idx="61859">
                  <c:v>5.31</c:v>
                </c:pt>
                <c:pt idx="61860">
                  <c:v>5.32</c:v>
                </c:pt>
                <c:pt idx="61861">
                  <c:v>5.32</c:v>
                </c:pt>
                <c:pt idx="61862">
                  <c:v>5.32</c:v>
                </c:pt>
                <c:pt idx="61863">
                  <c:v>5.33</c:v>
                </c:pt>
                <c:pt idx="61864">
                  <c:v>5.33</c:v>
                </c:pt>
                <c:pt idx="61865">
                  <c:v>5.33</c:v>
                </c:pt>
                <c:pt idx="61866">
                  <c:v>5.34</c:v>
                </c:pt>
                <c:pt idx="61867">
                  <c:v>5.34</c:v>
                </c:pt>
                <c:pt idx="61868">
                  <c:v>5.34</c:v>
                </c:pt>
                <c:pt idx="61869">
                  <c:v>5.35</c:v>
                </c:pt>
                <c:pt idx="61870">
                  <c:v>5.35</c:v>
                </c:pt>
                <c:pt idx="61871">
                  <c:v>5.36</c:v>
                </c:pt>
                <c:pt idx="61872">
                  <c:v>5.36</c:v>
                </c:pt>
                <c:pt idx="61873">
                  <c:v>5.37</c:v>
                </c:pt>
                <c:pt idx="61874">
                  <c:v>5.37</c:v>
                </c:pt>
                <c:pt idx="61875">
                  <c:v>5.38</c:v>
                </c:pt>
                <c:pt idx="61876">
                  <c:v>5.38</c:v>
                </c:pt>
                <c:pt idx="61877">
                  <c:v>5.38</c:v>
                </c:pt>
                <c:pt idx="61878">
                  <c:v>5.39</c:v>
                </c:pt>
                <c:pt idx="61879">
                  <c:v>5.39</c:v>
                </c:pt>
                <c:pt idx="61880">
                  <c:v>5.4</c:v>
                </c:pt>
                <c:pt idx="61881">
                  <c:v>5.4</c:v>
                </c:pt>
                <c:pt idx="61882">
                  <c:v>5.41</c:v>
                </c:pt>
                <c:pt idx="61883">
                  <c:v>5.41</c:v>
                </c:pt>
                <c:pt idx="61884">
                  <c:v>5.42</c:v>
                </c:pt>
                <c:pt idx="61885">
                  <c:v>5.42</c:v>
                </c:pt>
                <c:pt idx="61886">
                  <c:v>5.42</c:v>
                </c:pt>
                <c:pt idx="61887">
                  <c:v>5.43</c:v>
                </c:pt>
                <c:pt idx="61888">
                  <c:v>5.42</c:v>
                </c:pt>
                <c:pt idx="61889">
                  <c:v>5.44</c:v>
                </c:pt>
                <c:pt idx="61890">
                  <c:v>5.44</c:v>
                </c:pt>
                <c:pt idx="61891">
                  <c:v>5.45</c:v>
                </c:pt>
                <c:pt idx="61892">
                  <c:v>5.45</c:v>
                </c:pt>
                <c:pt idx="61893">
                  <c:v>5.45</c:v>
                </c:pt>
                <c:pt idx="61894">
                  <c:v>5.45</c:v>
                </c:pt>
                <c:pt idx="61895">
                  <c:v>5.47</c:v>
                </c:pt>
                <c:pt idx="61896">
                  <c:v>5.47</c:v>
                </c:pt>
                <c:pt idx="61897">
                  <c:v>5.47</c:v>
                </c:pt>
                <c:pt idx="61898">
                  <c:v>5.48</c:v>
                </c:pt>
                <c:pt idx="61899">
                  <c:v>5.48</c:v>
                </c:pt>
                <c:pt idx="61900">
                  <c:v>5.48</c:v>
                </c:pt>
                <c:pt idx="61901">
                  <c:v>5.49</c:v>
                </c:pt>
                <c:pt idx="61902">
                  <c:v>5.49</c:v>
                </c:pt>
                <c:pt idx="61903">
                  <c:v>5.5</c:v>
                </c:pt>
                <c:pt idx="61904">
                  <c:v>5.5</c:v>
                </c:pt>
                <c:pt idx="61905">
                  <c:v>5.51</c:v>
                </c:pt>
                <c:pt idx="61906">
                  <c:v>5.5</c:v>
                </c:pt>
                <c:pt idx="61907">
                  <c:v>5.51</c:v>
                </c:pt>
                <c:pt idx="61908">
                  <c:v>5.51</c:v>
                </c:pt>
                <c:pt idx="61909">
                  <c:v>5.51</c:v>
                </c:pt>
                <c:pt idx="61910">
                  <c:v>5.52</c:v>
                </c:pt>
                <c:pt idx="61911">
                  <c:v>5.52</c:v>
                </c:pt>
                <c:pt idx="61912">
                  <c:v>5.52</c:v>
                </c:pt>
                <c:pt idx="61913">
                  <c:v>5.52</c:v>
                </c:pt>
                <c:pt idx="61914">
                  <c:v>5.53</c:v>
                </c:pt>
                <c:pt idx="61915">
                  <c:v>5.53</c:v>
                </c:pt>
                <c:pt idx="61916">
                  <c:v>5.53</c:v>
                </c:pt>
                <c:pt idx="61917">
                  <c:v>5.53</c:v>
                </c:pt>
                <c:pt idx="61918">
                  <c:v>5.54</c:v>
                </c:pt>
                <c:pt idx="61919">
                  <c:v>5.54</c:v>
                </c:pt>
                <c:pt idx="61920">
                  <c:v>5.55</c:v>
                </c:pt>
                <c:pt idx="61921">
                  <c:v>5.55</c:v>
                </c:pt>
                <c:pt idx="61922">
                  <c:v>5.56</c:v>
                </c:pt>
                <c:pt idx="61923">
                  <c:v>5.56</c:v>
                </c:pt>
                <c:pt idx="61924">
                  <c:v>5.56</c:v>
                </c:pt>
                <c:pt idx="61925">
                  <c:v>5.56</c:v>
                </c:pt>
                <c:pt idx="61926">
                  <c:v>5.57</c:v>
                </c:pt>
                <c:pt idx="61927">
                  <c:v>5.57</c:v>
                </c:pt>
                <c:pt idx="61928">
                  <c:v>5.56</c:v>
                </c:pt>
                <c:pt idx="61929">
                  <c:v>5.57</c:v>
                </c:pt>
                <c:pt idx="61930">
                  <c:v>5.57</c:v>
                </c:pt>
                <c:pt idx="61931">
                  <c:v>5.57</c:v>
                </c:pt>
                <c:pt idx="61932">
                  <c:v>5.57</c:v>
                </c:pt>
                <c:pt idx="61933">
                  <c:v>5.57</c:v>
                </c:pt>
                <c:pt idx="61934">
                  <c:v>5.58</c:v>
                </c:pt>
                <c:pt idx="61935">
                  <c:v>5.58</c:v>
                </c:pt>
                <c:pt idx="61936">
                  <c:v>5.58</c:v>
                </c:pt>
                <c:pt idx="61937">
                  <c:v>5.59</c:v>
                </c:pt>
                <c:pt idx="61938">
                  <c:v>5.58</c:v>
                </c:pt>
                <c:pt idx="61939">
                  <c:v>5.59</c:v>
                </c:pt>
                <c:pt idx="61940">
                  <c:v>5.59</c:v>
                </c:pt>
                <c:pt idx="61941">
                  <c:v>5.59</c:v>
                </c:pt>
                <c:pt idx="61942">
                  <c:v>5.59</c:v>
                </c:pt>
                <c:pt idx="61943">
                  <c:v>5.59</c:v>
                </c:pt>
                <c:pt idx="61944">
                  <c:v>5.6</c:v>
                </c:pt>
                <c:pt idx="61945">
                  <c:v>5.6</c:v>
                </c:pt>
                <c:pt idx="61946">
                  <c:v>5.6</c:v>
                </c:pt>
                <c:pt idx="61947">
                  <c:v>5.6</c:v>
                </c:pt>
                <c:pt idx="61948">
                  <c:v>5.61</c:v>
                </c:pt>
                <c:pt idx="61949">
                  <c:v>5.67</c:v>
                </c:pt>
                <c:pt idx="61950">
                  <c:v>5.66</c:v>
                </c:pt>
                <c:pt idx="61951">
                  <c:v>5.67</c:v>
                </c:pt>
                <c:pt idx="61952">
                  <c:v>5.67</c:v>
                </c:pt>
                <c:pt idx="61953">
                  <c:v>5.67</c:v>
                </c:pt>
                <c:pt idx="61954">
                  <c:v>5.67</c:v>
                </c:pt>
                <c:pt idx="61955">
                  <c:v>5.68</c:v>
                </c:pt>
                <c:pt idx="61956">
                  <c:v>5.68</c:v>
                </c:pt>
                <c:pt idx="61957">
                  <c:v>5.68</c:v>
                </c:pt>
                <c:pt idx="61958">
                  <c:v>5.68</c:v>
                </c:pt>
                <c:pt idx="61959">
                  <c:v>5.71</c:v>
                </c:pt>
                <c:pt idx="61960">
                  <c:v>5.72</c:v>
                </c:pt>
                <c:pt idx="61961">
                  <c:v>5.72</c:v>
                </c:pt>
                <c:pt idx="61962">
                  <c:v>5.72</c:v>
                </c:pt>
                <c:pt idx="61963">
                  <c:v>5.72</c:v>
                </c:pt>
                <c:pt idx="61964">
                  <c:v>5.72</c:v>
                </c:pt>
                <c:pt idx="61965">
                  <c:v>5.72</c:v>
                </c:pt>
                <c:pt idx="61966">
                  <c:v>5.72</c:v>
                </c:pt>
                <c:pt idx="61967">
                  <c:v>5.73</c:v>
                </c:pt>
                <c:pt idx="61968">
                  <c:v>5.74</c:v>
                </c:pt>
                <c:pt idx="61969">
                  <c:v>5.75</c:v>
                </c:pt>
                <c:pt idx="61970">
                  <c:v>5.76</c:v>
                </c:pt>
                <c:pt idx="61971">
                  <c:v>5.77</c:v>
                </c:pt>
                <c:pt idx="61972">
                  <c:v>5.78</c:v>
                </c:pt>
                <c:pt idx="61973">
                  <c:v>5.78</c:v>
                </c:pt>
                <c:pt idx="61974">
                  <c:v>5.77</c:v>
                </c:pt>
                <c:pt idx="61975">
                  <c:v>5.78</c:v>
                </c:pt>
                <c:pt idx="61976">
                  <c:v>5.79</c:v>
                </c:pt>
                <c:pt idx="61977">
                  <c:v>5.79</c:v>
                </c:pt>
                <c:pt idx="61978">
                  <c:v>5.79</c:v>
                </c:pt>
                <c:pt idx="61979">
                  <c:v>5.79</c:v>
                </c:pt>
                <c:pt idx="61980">
                  <c:v>5.78</c:v>
                </c:pt>
                <c:pt idx="61981">
                  <c:v>5.79</c:v>
                </c:pt>
                <c:pt idx="61982">
                  <c:v>5.79</c:v>
                </c:pt>
                <c:pt idx="61983">
                  <c:v>5.79</c:v>
                </c:pt>
                <c:pt idx="61984">
                  <c:v>5.79</c:v>
                </c:pt>
                <c:pt idx="61985">
                  <c:v>5.8</c:v>
                </c:pt>
                <c:pt idx="61986">
                  <c:v>5.8</c:v>
                </c:pt>
                <c:pt idx="61987">
                  <c:v>5.8</c:v>
                </c:pt>
                <c:pt idx="61988">
                  <c:v>5.8</c:v>
                </c:pt>
                <c:pt idx="61989">
                  <c:v>5.81</c:v>
                </c:pt>
                <c:pt idx="61990">
                  <c:v>5.81</c:v>
                </c:pt>
                <c:pt idx="61991">
                  <c:v>5.81</c:v>
                </c:pt>
                <c:pt idx="61992">
                  <c:v>5.81</c:v>
                </c:pt>
                <c:pt idx="61993">
                  <c:v>5.81</c:v>
                </c:pt>
                <c:pt idx="61994">
                  <c:v>5.81</c:v>
                </c:pt>
                <c:pt idx="61995">
                  <c:v>5.82</c:v>
                </c:pt>
                <c:pt idx="61996">
                  <c:v>5.82</c:v>
                </c:pt>
                <c:pt idx="61997">
                  <c:v>5.82</c:v>
                </c:pt>
                <c:pt idx="61998">
                  <c:v>5.83</c:v>
                </c:pt>
                <c:pt idx="61999">
                  <c:v>5.83</c:v>
                </c:pt>
                <c:pt idx="62000">
                  <c:v>5.83</c:v>
                </c:pt>
                <c:pt idx="62001">
                  <c:v>5.83</c:v>
                </c:pt>
                <c:pt idx="62002">
                  <c:v>5.83</c:v>
                </c:pt>
                <c:pt idx="62003">
                  <c:v>5.83</c:v>
                </c:pt>
                <c:pt idx="62004">
                  <c:v>5.83</c:v>
                </c:pt>
                <c:pt idx="62005">
                  <c:v>5.83</c:v>
                </c:pt>
                <c:pt idx="62006">
                  <c:v>5.83</c:v>
                </c:pt>
                <c:pt idx="62007">
                  <c:v>5.83</c:v>
                </c:pt>
                <c:pt idx="62008">
                  <c:v>5.84</c:v>
                </c:pt>
                <c:pt idx="62009">
                  <c:v>5.84</c:v>
                </c:pt>
                <c:pt idx="62010">
                  <c:v>5.84</c:v>
                </c:pt>
                <c:pt idx="62011">
                  <c:v>5.84</c:v>
                </c:pt>
                <c:pt idx="62012">
                  <c:v>5.84</c:v>
                </c:pt>
                <c:pt idx="62013">
                  <c:v>5.84</c:v>
                </c:pt>
                <c:pt idx="62014">
                  <c:v>5.84</c:v>
                </c:pt>
                <c:pt idx="62015">
                  <c:v>5.85</c:v>
                </c:pt>
                <c:pt idx="62016">
                  <c:v>5.84</c:v>
                </c:pt>
                <c:pt idx="62017">
                  <c:v>5.85</c:v>
                </c:pt>
                <c:pt idx="62018">
                  <c:v>5.85</c:v>
                </c:pt>
                <c:pt idx="62019">
                  <c:v>5.85</c:v>
                </c:pt>
                <c:pt idx="62020">
                  <c:v>5.85</c:v>
                </c:pt>
                <c:pt idx="62021">
                  <c:v>5.85</c:v>
                </c:pt>
                <c:pt idx="62022">
                  <c:v>5.85</c:v>
                </c:pt>
                <c:pt idx="62023">
                  <c:v>5.86</c:v>
                </c:pt>
                <c:pt idx="62024">
                  <c:v>5.86</c:v>
                </c:pt>
                <c:pt idx="62025">
                  <c:v>5.87</c:v>
                </c:pt>
                <c:pt idx="62026">
                  <c:v>5.87</c:v>
                </c:pt>
                <c:pt idx="62027">
                  <c:v>5.89</c:v>
                </c:pt>
                <c:pt idx="62028">
                  <c:v>5.88</c:v>
                </c:pt>
                <c:pt idx="62029">
                  <c:v>5.88</c:v>
                </c:pt>
                <c:pt idx="62030">
                  <c:v>5.89</c:v>
                </c:pt>
                <c:pt idx="62031">
                  <c:v>5.89</c:v>
                </c:pt>
                <c:pt idx="62032">
                  <c:v>5.89</c:v>
                </c:pt>
                <c:pt idx="62033">
                  <c:v>5.9</c:v>
                </c:pt>
                <c:pt idx="62034">
                  <c:v>5.9</c:v>
                </c:pt>
                <c:pt idx="62035">
                  <c:v>5.9</c:v>
                </c:pt>
                <c:pt idx="62036">
                  <c:v>5.91</c:v>
                </c:pt>
                <c:pt idx="62037">
                  <c:v>5.92</c:v>
                </c:pt>
                <c:pt idx="62038">
                  <c:v>5.92</c:v>
                </c:pt>
                <c:pt idx="62039">
                  <c:v>5.92</c:v>
                </c:pt>
                <c:pt idx="62040">
                  <c:v>5.92</c:v>
                </c:pt>
                <c:pt idx="62041">
                  <c:v>5.92</c:v>
                </c:pt>
                <c:pt idx="62042">
                  <c:v>5.92</c:v>
                </c:pt>
                <c:pt idx="62043">
                  <c:v>5.92</c:v>
                </c:pt>
                <c:pt idx="62044">
                  <c:v>5.92</c:v>
                </c:pt>
                <c:pt idx="62045">
                  <c:v>5.92</c:v>
                </c:pt>
                <c:pt idx="62046">
                  <c:v>5.92</c:v>
                </c:pt>
                <c:pt idx="62047">
                  <c:v>5.92</c:v>
                </c:pt>
                <c:pt idx="62048">
                  <c:v>5.92</c:v>
                </c:pt>
                <c:pt idx="62049">
                  <c:v>5.93</c:v>
                </c:pt>
                <c:pt idx="62050">
                  <c:v>5.93</c:v>
                </c:pt>
                <c:pt idx="62051">
                  <c:v>5.92</c:v>
                </c:pt>
                <c:pt idx="62052">
                  <c:v>5.93</c:v>
                </c:pt>
                <c:pt idx="62053">
                  <c:v>5.93</c:v>
                </c:pt>
                <c:pt idx="62054">
                  <c:v>5.93</c:v>
                </c:pt>
                <c:pt idx="62055">
                  <c:v>5.93</c:v>
                </c:pt>
                <c:pt idx="62056">
                  <c:v>5.93</c:v>
                </c:pt>
                <c:pt idx="62057">
                  <c:v>5.93</c:v>
                </c:pt>
                <c:pt idx="62058">
                  <c:v>5.94</c:v>
                </c:pt>
                <c:pt idx="62059">
                  <c:v>5.94</c:v>
                </c:pt>
                <c:pt idx="62060">
                  <c:v>5.94</c:v>
                </c:pt>
                <c:pt idx="62061">
                  <c:v>5.94</c:v>
                </c:pt>
                <c:pt idx="62062">
                  <c:v>5.94</c:v>
                </c:pt>
                <c:pt idx="62063">
                  <c:v>5.95</c:v>
                </c:pt>
                <c:pt idx="62064">
                  <c:v>5.95</c:v>
                </c:pt>
                <c:pt idx="62065">
                  <c:v>5.95</c:v>
                </c:pt>
                <c:pt idx="62066">
                  <c:v>5.95</c:v>
                </c:pt>
                <c:pt idx="62067">
                  <c:v>5.95</c:v>
                </c:pt>
                <c:pt idx="62068">
                  <c:v>5.95</c:v>
                </c:pt>
                <c:pt idx="62069">
                  <c:v>5.95</c:v>
                </c:pt>
                <c:pt idx="62070">
                  <c:v>5.96</c:v>
                </c:pt>
                <c:pt idx="62071">
                  <c:v>5.96</c:v>
                </c:pt>
                <c:pt idx="62072">
                  <c:v>5.96</c:v>
                </c:pt>
                <c:pt idx="62073">
                  <c:v>5.96</c:v>
                </c:pt>
                <c:pt idx="62074">
                  <c:v>5.96</c:v>
                </c:pt>
                <c:pt idx="62075">
                  <c:v>5.96</c:v>
                </c:pt>
                <c:pt idx="62076">
                  <c:v>5.96</c:v>
                </c:pt>
                <c:pt idx="62077">
                  <c:v>5.96</c:v>
                </c:pt>
                <c:pt idx="62078">
                  <c:v>5.97</c:v>
                </c:pt>
                <c:pt idx="62079">
                  <c:v>5.97</c:v>
                </c:pt>
                <c:pt idx="62080">
                  <c:v>5.97</c:v>
                </c:pt>
                <c:pt idx="62081">
                  <c:v>5.97</c:v>
                </c:pt>
                <c:pt idx="62082">
                  <c:v>5.98</c:v>
                </c:pt>
                <c:pt idx="62083">
                  <c:v>5.98</c:v>
                </c:pt>
                <c:pt idx="62084">
                  <c:v>5.97</c:v>
                </c:pt>
                <c:pt idx="62085">
                  <c:v>5.98</c:v>
                </c:pt>
                <c:pt idx="62086">
                  <c:v>5.98</c:v>
                </c:pt>
                <c:pt idx="62087">
                  <c:v>5.98</c:v>
                </c:pt>
                <c:pt idx="62088">
                  <c:v>5.98</c:v>
                </c:pt>
                <c:pt idx="62089">
                  <c:v>5.98</c:v>
                </c:pt>
                <c:pt idx="62090">
                  <c:v>5.98</c:v>
                </c:pt>
                <c:pt idx="62091">
                  <c:v>5.98</c:v>
                </c:pt>
                <c:pt idx="62092">
                  <c:v>5.99</c:v>
                </c:pt>
                <c:pt idx="62093">
                  <c:v>5.99</c:v>
                </c:pt>
                <c:pt idx="62094">
                  <c:v>5.99</c:v>
                </c:pt>
                <c:pt idx="62095">
                  <c:v>5.99</c:v>
                </c:pt>
                <c:pt idx="62096">
                  <c:v>5.99</c:v>
                </c:pt>
                <c:pt idx="62097">
                  <c:v>5.99</c:v>
                </c:pt>
                <c:pt idx="62098">
                  <c:v>6</c:v>
                </c:pt>
                <c:pt idx="62099">
                  <c:v>6</c:v>
                </c:pt>
                <c:pt idx="62100">
                  <c:v>6</c:v>
                </c:pt>
                <c:pt idx="62101">
                  <c:v>6</c:v>
                </c:pt>
                <c:pt idx="62102">
                  <c:v>6</c:v>
                </c:pt>
                <c:pt idx="62103">
                  <c:v>6</c:v>
                </c:pt>
                <c:pt idx="62104">
                  <c:v>6.01</c:v>
                </c:pt>
                <c:pt idx="62105">
                  <c:v>6.01</c:v>
                </c:pt>
                <c:pt idx="62106">
                  <c:v>6.01</c:v>
                </c:pt>
                <c:pt idx="62107">
                  <c:v>6.01</c:v>
                </c:pt>
                <c:pt idx="62108">
                  <c:v>6.01</c:v>
                </c:pt>
                <c:pt idx="62109">
                  <c:v>6.01</c:v>
                </c:pt>
                <c:pt idx="62110">
                  <c:v>6.02</c:v>
                </c:pt>
                <c:pt idx="62111">
                  <c:v>6.01</c:v>
                </c:pt>
                <c:pt idx="62112">
                  <c:v>6.01</c:v>
                </c:pt>
                <c:pt idx="62113">
                  <c:v>6.01</c:v>
                </c:pt>
                <c:pt idx="62114">
                  <c:v>6.02</c:v>
                </c:pt>
                <c:pt idx="62115">
                  <c:v>6.02</c:v>
                </c:pt>
                <c:pt idx="62116">
                  <c:v>6.02</c:v>
                </c:pt>
                <c:pt idx="62117">
                  <c:v>6.02</c:v>
                </c:pt>
                <c:pt idx="62118">
                  <c:v>6.03</c:v>
                </c:pt>
                <c:pt idx="62119">
                  <c:v>6.03</c:v>
                </c:pt>
                <c:pt idx="62120">
                  <c:v>6.03</c:v>
                </c:pt>
                <c:pt idx="62121">
                  <c:v>6.03</c:v>
                </c:pt>
                <c:pt idx="62122">
                  <c:v>6.03</c:v>
                </c:pt>
                <c:pt idx="62123">
                  <c:v>6.03</c:v>
                </c:pt>
                <c:pt idx="62124">
                  <c:v>6.03</c:v>
                </c:pt>
                <c:pt idx="62125">
                  <c:v>6.03</c:v>
                </c:pt>
                <c:pt idx="62126">
                  <c:v>6.03</c:v>
                </c:pt>
                <c:pt idx="62127">
                  <c:v>6.04</c:v>
                </c:pt>
                <c:pt idx="62128">
                  <c:v>6.04</c:v>
                </c:pt>
                <c:pt idx="62129">
                  <c:v>6.04</c:v>
                </c:pt>
                <c:pt idx="62130">
                  <c:v>6.04</c:v>
                </c:pt>
                <c:pt idx="62131">
                  <c:v>6.04</c:v>
                </c:pt>
                <c:pt idx="62132">
                  <c:v>6.04</c:v>
                </c:pt>
                <c:pt idx="62133">
                  <c:v>6.05</c:v>
                </c:pt>
                <c:pt idx="62134">
                  <c:v>6.05</c:v>
                </c:pt>
                <c:pt idx="62135">
                  <c:v>6.05</c:v>
                </c:pt>
                <c:pt idx="62136">
                  <c:v>6.05</c:v>
                </c:pt>
                <c:pt idx="62137">
                  <c:v>6.06</c:v>
                </c:pt>
                <c:pt idx="62138">
                  <c:v>6.06</c:v>
                </c:pt>
                <c:pt idx="62139">
                  <c:v>6.06</c:v>
                </c:pt>
                <c:pt idx="62140">
                  <c:v>6.07</c:v>
                </c:pt>
                <c:pt idx="62141">
                  <c:v>6.06</c:v>
                </c:pt>
                <c:pt idx="62142">
                  <c:v>6.06</c:v>
                </c:pt>
                <c:pt idx="62143">
                  <c:v>6.06</c:v>
                </c:pt>
                <c:pt idx="62144">
                  <c:v>6.07</c:v>
                </c:pt>
                <c:pt idx="62145">
                  <c:v>6.07</c:v>
                </c:pt>
                <c:pt idx="62146">
                  <c:v>6.07</c:v>
                </c:pt>
                <c:pt idx="62147">
                  <c:v>6.07</c:v>
                </c:pt>
                <c:pt idx="62148">
                  <c:v>6.07</c:v>
                </c:pt>
                <c:pt idx="62149">
                  <c:v>6.07</c:v>
                </c:pt>
                <c:pt idx="62150">
                  <c:v>6.07</c:v>
                </c:pt>
                <c:pt idx="62151">
                  <c:v>6.07</c:v>
                </c:pt>
                <c:pt idx="62152">
                  <c:v>6.07</c:v>
                </c:pt>
                <c:pt idx="62153">
                  <c:v>6.07</c:v>
                </c:pt>
                <c:pt idx="62154">
                  <c:v>6.07</c:v>
                </c:pt>
                <c:pt idx="62155">
                  <c:v>6.07</c:v>
                </c:pt>
                <c:pt idx="62156">
                  <c:v>6.07</c:v>
                </c:pt>
                <c:pt idx="62157">
                  <c:v>6.07</c:v>
                </c:pt>
                <c:pt idx="62158">
                  <c:v>6.07</c:v>
                </c:pt>
                <c:pt idx="62159">
                  <c:v>6.08</c:v>
                </c:pt>
                <c:pt idx="62160">
                  <c:v>6.08</c:v>
                </c:pt>
                <c:pt idx="62161">
                  <c:v>6.07</c:v>
                </c:pt>
                <c:pt idx="62162">
                  <c:v>6.08</c:v>
                </c:pt>
                <c:pt idx="62163">
                  <c:v>6.08</c:v>
                </c:pt>
                <c:pt idx="62164">
                  <c:v>6.08</c:v>
                </c:pt>
                <c:pt idx="62165">
                  <c:v>6.08</c:v>
                </c:pt>
                <c:pt idx="62166">
                  <c:v>6.08</c:v>
                </c:pt>
                <c:pt idx="62167">
                  <c:v>6.08</c:v>
                </c:pt>
                <c:pt idx="62168">
                  <c:v>6.08</c:v>
                </c:pt>
                <c:pt idx="62169">
                  <c:v>6.08</c:v>
                </c:pt>
                <c:pt idx="62170">
                  <c:v>6.09</c:v>
                </c:pt>
                <c:pt idx="62171">
                  <c:v>6.09</c:v>
                </c:pt>
                <c:pt idx="62172">
                  <c:v>6.1</c:v>
                </c:pt>
                <c:pt idx="62173">
                  <c:v>6.09</c:v>
                </c:pt>
                <c:pt idx="62174">
                  <c:v>6.09</c:v>
                </c:pt>
                <c:pt idx="62175">
                  <c:v>6.09</c:v>
                </c:pt>
                <c:pt idx="62176">
                  <c:v>6.1</c:v>
                </c:pt>
                <c:pt idx="62177">
                  <c:v>6.09</c:v>
                </c:pt>
                <c:pt idx="62178">
                  <c:v>6.09</c:v>
                </c:pt>
                <c:pt idx="62179">
                  <c:v>6.09</c:v>
                </c:pt>
                <c:pt idx="62180">
                  <c:v>6.1</c:v>
                </c:pt>
                <c:pt idx="62181">
                  <c:v>6.09</c:v>
                </c:pt>
                <c:pt idx="62182">
                  <c:v>6.09</c:v>
                </c:pt>
                <c:pt idx="62183">
                  <c:v>6.1</c:v>
                </c:pt>
                <c:pt idx="62184">
                  <c:v>6.1</c:v>
                </c:pt>
                <c:pt idx="62185">
                  <c:v>6.11</c:v>
                </c:pt>
                <c:pt idx="62186">
                  <c:v>6.09</c:v>
                </c:pt>
                <c:pt idx="62187">
                  <c:v>6.09</c:v>
                </c:pt>
                <c:pt idx="62188">
                  <c:v>6.09</c:v>
                </c:pt>
                <c:pt idx="62189">
                  <c:v>6.1</c:v>
                </c:pt>
                <c:pt idx="62190">
                  <c:v>6.09</c:v>
                </c:pt>
                <c:pt idx="62191">
                  <c:v>6.09</c:v>
                </c:pt>
                <c:pt idx="62192">
                  <c:v>6.09</c:v>
                </c:pt>
                <c:pt idx="62193">
                  <c:v>6.09</c:v>
                </c:pt>
                <c:pt idx="62194">
                  <c:v>6.09</c:v>
                </c:pt>
                <c:pt idx="62195">
                  <c:v>6.09</c:v>
                </c:pt>
                <c:pt idx="62196">
                  <c:v>6.09</c:v>
                </c:pt>
                <c:pt idx="62197">
                  <c:v>6.09</c:v>
                </c:pt>
                <c:pt idx="62198">
                  <c:v>6.09</c:v>
                </c:pt>
                <c:pt idx="62199">
                  <c:v>6.08</c:v>
                </c:pt>
                <c:pt idx="62200">
                  <c:v>6.08</c:v>
                </c:pt>
                <c:pt idx="62201">
                  <c:v>6.08</c:v>
                </c:pt>
                <c:pt idx="62202">
                  <c:v>6.07</c:v>
                </c:pt>
                <c:pt idx="62203">
                  <c:v>6.07</c:v>
                </c:pt>
                <c:pt idx="62204">
                  <c:v>6.08</c:v>
                </c:pt>
                <c:pt idx="62205">
                  <c:v>6.08</c:v>
                </c:pt>
                <c:pt idx="62206">
                  <c:v>6.08</c:v>
                </c:pt>
                <c:pt idx="62207">
                  <c:v>6.08</c:v>
                </c:pt>
                <c:pt idx="62208">
                  <c:v>6.08</c:v>
                </c:pt>
                <c:pt idx="62209">
                  <c:v>6.08</c:v>
                </c:pt>
                <c:pt idx="62210">
                  <c:v>6.08</c:v>
                </c:pt>
                <c:pt idx="62211">
                  <c:v>6.08</c:v>
                </c:pt>
                <c:pt idx="62212">
                  <c:v>6.07</c:v>
                </c:pt>
                <c:pt idx="62213">
                  <c:v>6.08</c:v>
                </c:pt>
                <c:pt idx="62214">
                  <c:v>6.07</c:v>
                </c:pt>
                <c:pt idx="62215">
                  <c:v>6.06</c:v>
                </c:pt>
                <c:pt idx="62216">
                  <c:v>6.07</c:v>
                </c:pt>
                <c:pt idx="62217">
                  <c:v>6.07</c:v>
                </c:pt>
                <c:pt idx="62218">
                  <c:v>6.07</c:v>
                </c:pt>
                <c:pt idx="62219">
                  <c:v>6.07</c:v>
                </c:pt>
                <c:pt idx="62220">
                  <c:v>6.07</c:v>
                </c:pt>
                <c:pt idx="62221">
                  <c:v>6.06</c:v>
                </c:pt>
                <c:pt idx="62222">
                  <c:v>6.06</c:v>
                </c:pt>
                <c:pt idx="62223">
                  <c:v>6.06</c:v>
                </c:pt>
                <c:pt idx="62224">
                  <c:v>6.05</c:v>
                </c:pt>
                <c:pt idx="62225">
                  <c:v>6.05</c:v>
                </c:pt>
                <c:pt idx="62226">
                  <c:v>6.05</c:v>
                </c:pt>
                <c:pt idx="62227">
                  <c:v>6.05</c:v>
                </c:pt>
                <c:pt idx="62228">
                  <c:v>6.04</c:v>
                </c:pt>
                <c:pt idx="62229">
                  <c:v>6.04</c:v>
                </c:pt>
                <c:pt idx="62230">
                  <c:v>6.04</c:v>
                </c:pt>
                <c:pt idx="62231">
                  <c:v>6.04</c:v>
                </c:pt>
                <c:pt idx="62232">
                  <c:v>6.04</c:v>
                </c:pt>
                <c:pt idx="62233">
                  <c:v>6.04</c:v>
                </c:pt>
                <c:pt idx="62234">
                  <c:v>6.03</c:v>
                </c:pt>
                <c:pt idx="62235">
                  <c:v>6.03</c:v>
                </c:pt>
                <c:pt idx="62236">
                  <c:v>6.03</c:v>
                </c:pt>
                <c:pt idx="62237">
                  <c:v>6.02</c:v>
                </c:pt>
                <c:pt idx="62238">
                  <c:v>6.02</c:v>
                </c:pt>
                <c:pt idx="62239">
                  <c:v>6.01</c:v>
                </c:pt>
                <c:pt idx="62240">
                  <c:v>6.02</c:v>
                </c:pt>
                <c:pt idx="62241">
                  <c:v>6.01</c:v>
                </c:pt>
                <c:pt idx="62242">
                  <c:v>6.01</c:v>
                </c:pt>
                <c:pt idx="62243">
                  <c:v>6.01</c:v>
                </c:pt>
                <c:pt idx="62244">
                  <c:v>6.01</c:v>
                </c:pt>
                <c:pt idx="62245">
                  <c:v>6.01</c:v>
                </c:pt>
                <c:pt idx="62246">
                  <c:v>6</c:v>
                </c:pt>
                <c:pt idx="62247">
                  <c:v>6</c:v>
                </c:pt>
                <c:pt idx="62248">
                  <c:v>5.99</c:v>
                </c:pt>
                <c:pt idx="62249">
                  <c:v>5.99</c:v>
                </c:pt>
                <c:pt idx="62250">
                  <c:v>5.99</c:v>
                </c:pt>
                <c:pt idx="62251">
                  <c:v>5.99</c:v>
                </c:pt>
                <c:pt idx="62252">
                  <c:v>5.98</c:v>
                </c:pt>
                <c:pt idx="62253">
                  <c:v>5.98</c:v>
                </c:pt>
                <c:pt idx="62254">
                  <c:v>5.98</c:v>
                </c:pt>
                <c:pt idx="62255">
                  <c:v>5.97</c:v>
                </c:pt>
                <c:pt idx="62256">
                  <c:v>5.97</c:v>
                </c:pt>
                <c:pt idx="62257">
                  <c:v>5.96</c:v>
                </c:pt>
                <c:pt idx="62258">
                  <c:v>5.95</c:v>
                </c:pt>
                <c:pt idx="62259">
                  <c:v>5.95</c:v>
                </c:pt>
                <c:pt idx="62260">
                  <c:v>5.95</c:v>
                </c:pt>
                <c:pt idx="62261">
                  <c:v>5.94</c:v>
                </c:pt>
                <c:pt idx="62262">
                  <c:v>5.94</c:v>
                </c:pt>
                <c:pt idx="62263">
                  <c:v>5.94</c:v>
                </c:pt>
                <c:pt idx="62264">
                  <c:v>5.93</c:v>
                </c:pt>
                <c:pt idx="62265">
                  <c:v>5.93</c:v>
                </c:pt>
                <c:pt idx="62266">
                  <c:v>5.93</c:v>
                </c:pt>
                <c:pt idx="62267">
                  <c:v>5.93</c:v>
                </c:pt>
                <c:pt idx="62268">
                  <c:v>5.92</c:v>
                </c:pt>
                <c:pt idx="62269">
                  <c:v>5.91</c:v>
                </c:pt>
                <c:pt idx="62270">
                  <c:v>5.91</c:v>
                </c:pt>
                <c:pt idx="62271">
                  <c:v>5.9</c:v>
                </c:pt>
                <c:pt idx="62272">
                  <c:v>5.9</c:v>
                </c:pt>
                <c:pt idx="62273">
                  <c:v>5.9</c:v>
                </c:pt>
                <c:pt idx="62274">
                  <c:v>5.9</c:v>
                </c:pt>
                <c:pt idx="62275">
                  <c:v>5.89</c:v>
                </c:pt>
                <c:pt idx="62276">
                  <c:v>5.89</c:v>
                </c:pt>
                <c:pt idx="62277">
                  <c:v>5.88</c:v>
                </c:pt>
                <c:pt idx="62278">
                  <c:v>5.88</c:v>
                </c:pt>
                <c:pt idx="62279">
                  <c:v>5.87</c:v>
                </c:pt>
                <c:pt idx="62280">
                  <c:v>5.87</c:v>
                </c:pt>
                <c:pt idx="62281">
                  <c:v>5.86</c:v>
                </c:pt>
                <c:pt idx="62282">
                  <c:v>5.86</c:v>
                </c:pt>
                <c:pt idx="62283">
                  <c:v>5.86</c:v>
                </c:pt>
                <c:pt idx="62284">
                  <c:v>5.85</c:v>
                </c:pt>
                <c:pt idx="62285">
                  <c:v>5.85</c:v>
                </c:pt>
                <c:pt idx="62286">
                  <c:v>5.84</c:v>
                </c:pt>
                <c:pt idx="62287">
                  <c:v>5.84</c:v>
                </c:pt>
                <c:pt idx="62288">
                  <c:v>5.83</c:v>
                </c:pt>
                <c:pt idx="62289">
                  <c:v>5.83</c:v>
                </c:pt>
                <c:pt idx="62290">
                  <c:v>5.83</c:v>
                </c:pt>
                <c:pt idx="62291">
                  <c:v>5.83</c:v>
                </c:pt>
                <c:pt idx="62292">
                  <c:v>5.81</c:v>
                </c:pt>
                <c:pt idx="62293">
                  <c:v>5.81</c:v>
                </c:pt>
                <c:pt idx="62294">
                  <c:v>5.81</c:v>
                </c:pt>
                <c:pt idx="62295">
                  <c:v>5.8</c:v>
                </c:pt>
                <c:pt idx="62296">
                  <c:v>5.8</c:v>
                </c:pt>
                <c:pt idx="62297">
                  <c:v>5.8</c:v>
                </c:pt>
                <c:pt idx="62298">
                  <c:v>5.79</c:v>
                </c:pt>
                <c:pt idx="62299">
                  <c:v>5.79</c:v>
                </c:pt>
                <c:pt idx="62300">
                  <c:v>5.78</c:v>
                </c:pt>
                <c:pt idx="62301">
                  <c:v>5.78</c:v>
                </c:pt>
                <c:pt idx="62302">
                  <c:v>5.77</c:v>
                </c:pt>
                <c:pt idx="62303">
                  <c:v>5.77</c:v>
                </c:pt>
                <c:pt idx="62304">
                  <c:v>5.77</c:v>
                </c:pt>
                <c:pt idx="62305">
                  <c:v>5.76</c:v>
                </c:pt>
                <c:pt idx="62306">
                  <c:v>5.76</c:v>
                </c:pt>
                <c:pt idx="62307">
                  <c:v>5.76</c:v>
                </c:pt>
                <c:pt idx="62308">
                  <c:v>5.76</c:v>
                </c:pt>
                <c:pt idx="62309">
                  <c:v>5.75</c:v>
                </c:pt>
                <c:pt idx="62310">
                  <c:v>5.75</c:v>
                </c:pt>
                <c:pt idx="62311">
                  <c:v>5.75</c:v>
                </c:pt>
                <c:pt idx="62312">
                  <c:v>5.74</c:v>
                </c:pt>
                <c:pt idx="62313">
                  <c:v>5.74</c:v>
                </c:pt>
                <c:pt idx="62314">
                  <c:v>5.74</c:v>
                </c:pt>
                <c:pt idx="62315">
                  <c:v>5.73</c:v>
                </c:pt>
                <c:pt idx="62316">
                  <c:v>5.72</c:v>
                </c:pt>
                <c:pt idx="62317">
                  <c:v>5.72</c:v>
                </c:pt>
                <c:pt idx="62318">
                  <c:v>5.72</c:v>
                </c:pt>
                <c:pt idx="62319">
                  <c:v>5.72</c:v>
                </c:pt>
                <c:pt idx="62320">
                  <c:v>5.71</c:v>
                </c:pt>
                <c:pt idx="62321">
                  <c:v>5.71</c:v>
                </c:pt>
                <c:pt idx="62322">
                  <c:v>5.71</c:v>
                </c:pt>
                <c:pt idx="62323">
                  <c:v>5.71</c:v>
                </c:pt>
                <c:pt idx="62324">
                  <c:v>5.7</c:v>
                </c:pt>
                <c:pt idx="62325">
                  <c:v>5.7</c:v>
                </c:pt>
                <c:pt idx="62326">
                  <c:v>5.69</c:v>
                </c:pt>
                <c:pt idx="62327">
                  <c:v>5.69</c:v>
                </c:pt>
                <c:pt idx="62328">
                  <c:v>5.69</c:v>
                </c:pt>
                <c:pt idx="62329">
                  <c:v>5.69</c:v>
                </c:pt>
                <c:pt idx="62330">
                  <c:v>5.68</c:v>
                </c:pt>
                <c:pt idx="62331">
                  <c:v>5.68</c:v>
                </c:pt>
                <c:pt idx="62332">
                  <c:v>5.68</c:v>
                </c:pt>
                <c:pt idx="62333">
                  <c:v>5.68</c:v>
                </c:pt>
                <c:pt idx="62334">
                  <c:v>5.68</c:v>
                </c:pt>
                <c:pt idx="62335">
                  <c:v>5.67</c:v>
                </c:pt>
                <c:pt idx="62336">
                  <c:v>5.67</c:v>
                </c:pt>
                <c:pt idx="62337">
                  <c:v>5.67</c:v>
                </c:pt>
                <c:pt idx="62338">
                  <c:v>5.66</c:v>
                </c:pt>
                <c:pt idx="62339">
                  <c:v>5.66</c:v>
                </c:pt>
                <c:pt idx="62340">
                  <c:v>5.66</c:v>
                </c:pt>
                <c:pt idx="62341">
                  <c:v>5.67</c:v>
                </c:pt>
                <c:pt idx="62342">
                  <c:v>5.67</c:v>
                </c:pt>
                <c:pt idx="62343">
                  <c:v>5.66</c:v>
                </c:pt>
                <c:pt idx="62344">
                  <c:v>5.67</c:v>
                </c:pt>
                <c:pt idx="62345">
                  <c:v>5.67</c:v>
                </c:pt>
                <c:pt idx="62346">
                  <c:v>5.66</c:v>
                </c:pt>
                <c:pt idx="62347">
                  <c:v>5.66</c:v>
                </c:pt>
                <c:pt idx="62348">
                  <c:v>5.65</c:v>
                </c:pt>
                <c:pt idx="62349">
                  <c:v>5.66</c:v>
                </c:pt>
                <c:pt idx="62350">
                  <c:v>5.66</c:v>
                </c:pt>
                <c:pt idx="62351">
                  <c:v>5.66</c:v>
                </c:pt>
                <c:pt idx="62352">
                  <c:v>5.66</c:v>
                </c:pt>
                <c:pt idx="62353">
                  <c:v>5.65</c:v>
                </c:pt>
                <c:pt idx="62354">
                  <c:v>5.66</c:v>
                </c:pt>
                <c:pt idx="62355">
                  <c:v>5.66</c:v>
                </c:pt>
                <c:pt idx="62356">
                  <c:v>5.65</c:v>
                </c:pt>
                <c:pt idx="62357">
                  <c:v>5.65</c:v>
                </c:pt>
                <c:pt idx="62358">
                  <c:v>5.65</c:v>
                </c:pt>
                <c:pt idx="62359">
                  <c:v>5.65</c:v>
                </c:pt>
                <c:pt idx="62360">
                  <c:v>5.65</c:v>
                </c:pt>
                <c:pt idx="62361">
                  <c:v>5.65</c:v>
                </c:pt>
                <c:pt idx="62362">
                  <c:v>5.65</c:v>
                </c:pt>
                <c:pt idx="62363">
                  <c:v>5.64</c:v>
                </c:pt>
                <c:pt idx="62364">
                  <c:v>5.64</c:v>
                </c:pt>
                <c:pt idx="62365">
                  <c:v>5.65</c:v>
                </c:pt>
                <c:pt idx="62366">
                  <c:v>5.64</c:v>
                </c:pt>
                <c:pt idx="62367">
                  <c:v>5.64</c:v>
                </c:pt>
                <c:pt idx="62368">
                  <c:v>5.64</c:v>
                </c:pt>
                <c:pt idx="62369">
                  <c:v>5.64</c:v>
                </c:pt>
                <c:pt idx="62370">
                  <c:v>5.64</c:v>
                </c:pt>
                <c:pt idx="62371">
                  <c:v>5.64</c:v>
                </c:pt>
                <c:pt idx="62372">
                  <c:v>5.64</c:v>
                </c:pt>
                <c:pt idx="62373">
                  <c:v>5.64</c:v>
                </c:pt>
                <c:pt idx="62374">
                  <c:v>5.64</c:v>
                </c:pt>
                <c:pt idx="62375">
                  <c:v>5.64</c:v>
                </c:pt>
                <c:pt idx="62376">
                  <c:v>5.64</c:v>
                </c:pt>
                <c:pt idx="62377">
                  <c:v>5.64</c:v>
                </c:pt>
                <c:pt idx="62378">
                  <c:v>5.64</c:v>
                </c:pt>
                <c:pt idx="62379">
                  <c:v>5.64</c:v>
                </c:pt>
                <c:pt idx="62380">
                  <c:v>5.64</c:v>
                </c:pt>
                <c:pt idx="62381">
                  <c:v>5.64</c:v>
                </c:pt>
                <c:pt idx="62382">
                  <c:v>5.63</c:v>
                </c:pt>
                <c:pt idx="62383">
                  <c:v>5.64</c:v>
                </c:pt>
                <c:pt idx="62384">
                  <c:v>5.63</c:v>
                </c:pt>
                <c:pt idx="62385">
                  <c:v>5.63</c:v>
                </c:pt>
                <c:pt idx="62386">
                  <c:v>5.63</c:v>
                </c:pt>
                <c:pt idx="62387">
                  <c:v>5.63</c:v>
                </c:pt>
                <c:pt idx="62388">
                  <c:v>5.63</c:v>
                </c:pt>
                <c:pt idx="62389">
                  <c:v>5.63</c:v>
                </c:pt>
                <c:pt idx="62390">
                  <c:v>5.63</c:v>
                </c:pt>
                <c:pt idx="62391">
                  <c:v>5.63</c:v>
                </c:pt>
                <c:pt idx="62392">
                  <c:v>5.62</c:v>
                </c:pt>
                <c:pt idx="62393">
                  <c:v>5.62</c:v>
                </c:pt>
                <c:pt idx="62394">
                  <c:v>5.62</c:v>
                </c:pt>
                <c:pt idx="62395">
                  <c:v>5.63</c:v>
                </c:pt>
                <c:pt idx="62396">
                  <c:v>5.62</c:v>
                </c:pt>
                <c:pt idx="62397">
                  <c:v>5.62</c:v>
                </c:pt>
                <c:pt idx="62398">
                  <c:v>5.62</c:v>
                </c:pt>
                <c:pt idx="62399">
                  <c:v>5.63</c:v>
                </c:pt>
                <c:pt idx="62400">
                  <c:v>5.62</c:v>
                </c:pt>
                <c:pt idx="62401">
                  <c:v>5.62</c:v>
                </c:pt>
                <c:pt idx="62402">
                  <c:v>5.62</c:v>
                </c:pt>
                <c:pt idx="62403">
                  <c:v>5.62</c:v>
                </c:pt>
                <c:pt idx="62404">
                  <c:v>5.62</c:v>
                </c:pt>
                <c:pt idx="62405">
                  <c:v>5.62</c:v>
                </c:pt>
                <c:pt idx="62406">
                  <c:v>5.62</c:v>
                </c:pt>
                <c:pt idx="62407">
                  <c:v>5.62</c:v>
                </c:pt>
                <c:pt idx="62408">
                  <c:v>5.62</c:v>
                </c:pt>
                <c:pt idx="62409">
                  <c:v>5.62</c:v>
                </c:pt>
                <c:pt idx="62410">
                  <c:v>5.61</c:v>
                </c:pt>
                <c:pt idx="62411">
                  <c:v>5.61</c:v>
                </c:pt>
                <c:pt idx="62412">
                  <c:v>5.61</c:v>
                </c:pt>
                <c:pt idx="62413">
                  <c:v>5.62</c:v>
                </c:pt>
                <c:pt idx="62414">
                  <c:v>5.6</c:v>
                </c:pt>
                <c:pt idx="62415">
                  <c:v>5.6</c:v>
                </c:pt>
                <c:pt idx="62416">
                  <c:v>5.6</c:v>
                </c:pt>
                <c:pt idx="62417">
                  <c:v>5.6</c:v>
                </c:pt>
                <c:pt idx="62418">
                  <c:v>5.59</c:v>
                </c:pt>
                <c:pt idx="62419">
                  <c:v>5.59</c:v>
                </c:pt>
                <c:pt idx="62420">
                  <c:v>5.59</c:v>
                </c:pt>
                <c:pt idx="62421">
                  <c:v>5.59</c:v>
                </c:pt>
                <c:pt idx="62422">
                  <c:v>5.59</c:v>
                </c:pt>
                <c:pt idx="62423">
                  <c:v>5.59</c:v>
                </c:pt>
                <c:pt idx="62424">
                  <c:v>5.58</c:v>
                </c:pt>
                <c:pt idx="62425">
                  <c:v>5.59</c:v>
                </c:pt>
                <c:pt idx="62426">
                  <c:v>5.59</c:v>
                </c:pt>
                <c:pt idx="62427">
                  <c:v>5.59</c:v>
                </c:pt>
                <c:pt idx="62428">
                  <c:v>5.59</c:v>
                </c:pt>
                <c:pt idx="62429">
                  <c:v>5.58</c:v>
                </c:pt>
                <c:pt idx="62430">
                  <c:v>5.58</c:v>
                </c:pt>
                <c:pt idx="62431">
                  <c:v>5.58</c:v>
                </c:pt>
                <c:pt idx="62432">
                  <c:v>5.58</c:v>
                </c:pt>
                <c:pt idx="62433">
                  <c:v>5.58</c:v>
                </c:pt>
                <c:pt idx="62434">
                  <c:v>5.58</c:v>
                </c:pt>
                <c:pt idx="62435">
                  <c:v>5.57</c:v>
                </c:pt>
                <c:pt idx="62436">
                  <c:v>5.57</c:v>
                </c:pt>
                <c:pt idx="62437">
                  <c:v>5.56</c:v>
                </c:pt>
                <c:pt idx="62438">
                  <c:v>5.57</c:v>
                </c:pt>
                <c:pt idx="62439">
                  <c:v>5.57</c:v>
                </c:pt>
                <c:pt idx="62440">
                  <c:v>5.56</c:v>
                </c:pt>
                <c:pt idx="62441">
                  <c:v>5.56</c:v>
                </c:pt>
                <c:pt idx="62442">
                  <c:v>5.56</c:v>
                </c:pt>
                <c:pt idx="62443">
                  <c:v>5.56</c:v>
                </c:pt>
                <c:pt idx="62444">
                  <c:v>5.56</c:v>
                </c:pt>
                <c:pt idx="62445">
                  <c:v>5.56</c:v>
                </c:pt>
                <c:pt idx="62446">
                  <c:v>5.56</c:v>
                </c:pt>
                <c:pt idx="62447">
                  <c:v>5.56</c:v>
                </c:pt>
                <c:pt idx="62448">
                  <c:v>5.56</c:v>
                </c:pt>
                <c:pt idx="62449">
                  <c:v>5.56</c:v>
                </c:pt>
                <c:pt idx="62450">
                  <c:v>5.56</c:v>
                </c:pt>
                <c:pt idx="62451">
                  <c:v>5.56</c:v>
                </c:pt>
                <c:pt idx="62452">
                  <c:v>5.58</c:v>
                </c:pt>
                <c:pt idx="62453">
                  <c:v>5.56</c:v>
                </c:pt>
                <c:pt idx="62454">
                  <c:v>5.59</c:v>
                </c:pt>
                <c:pt idx="62455">
                  <c:v>5.59</c:v>
                </c:pt>
                <c:pt idx="62456">
                  <c:v>5.59</c:v>
                </c:pt>
                <c:pt idx="62457">
                  <c:v>5.59</c:v>
                </c:pt>
                <c:pt idx="62458">
                  <c:v>5.59</c:v>
                </c:pt>
                <c:pt idx="62459">
                  <c:v>5.59</c:v>
                </c:pt>
                <c:pt idx="62460">
                  <c:v>5.59</c:v>
                </c:pt>
                <c:pt idx="62461">
                  <c:v>5.59</c:v>
                </c:pt>
                <c:pt idx="62462">
                  <c:v>5.59</c:v>
                </c:pt>
                <c:pt idx="62463">
                  <c:v>5.59</c:v>
                </c:pt>
                <c:pt idx="62464">
                  <c:v>5.59</c:v>
                </c:pt>
                <c:pt idx="62465">
                  <c:v>5.59</c:v>
                </c:pt>
                <c:pt idx="62466">
                  <c:v>5.59</c:v>
                </c:pt>
                <c:pt idx="62467">
                  <c:v>5.59</c:v>
                </c:pt>
                <c:pt idx="62468">
                  <c:v>5.6</c:v>
                </c:pt>
                <c:pt idx="62469">
                  <c:v>5.6</c:v>
                </c:pt>
                <c:pt idx="62470">
                  <c:v>5.6</c:v>
                </c:pt>
                <c:pt idx="62471">
                  <c:v>5.6</c:v>
                </c:pt>
                <c:pt idx="62472">
                  <c:v>5.61</c:v>
                </c:pt>
                <c:pt idx="62473">
                  <c:v>5.61</c:v>
                </c:pt>
                <c:pt idx="62474">
                  <c:v>5.6</c:v>
                </c:pt>
                <c:pt idx="62475">
                  <c:v>5.6</c:v>
                </c:pt>
                <c:pt idx="62476">
                  <c:v>5.61</c:v>
                </c:pt>
                <c:pt idx="62477">
                  <c:v>5.61</c:v>
                </c:pt>
                <c:pt idx="62478">
                  <c:v>5.61</c:v>
                </c:pt>
                <c:pt idx="62479">
                  <c:v>5.61</c:v>
                </c:pt>
                <c:pt idx="62480">
                  <c:v>5.61</c:v>
                </c:pt>
                <c:pt idx="62481">
                  <c:v>5.61</c:v>
                </c:pt>
                <c:pt idx="62482">
                  <c:v>5.61</c:v>
                </c:pt>
                <c:pt idx="62483">
                  <c:v>5.61</c:v>
                </c:pt>
                <c:pt idx="62484">
                  <c:v>5.61</c:v>
                </c:pt>
                <c:pt idx="62485">
                  <c:v>5.61</c:v>
                </c:pt>
                <c:pt idx="62486">
                  <c:v>5.61</c:v>
                </c:pt>
                <c:pt idx="62487">
                  <c:v>5.61</c:v>
                </c:pt>
                <c:pt idx="62488">
                  <c:v>5.61</c:v>
                </c:pt>
                <c:pt idx="62489">
                  <c:v>5.61</c:v>
                </c:pt>
                <c:pt idx="62490">
                  <c:v>5.61</c:v>
                </c:pt>
                <c:pt idx="62491">
                  <c:v>5.61</c:v>
                </c:pt>
                <c:pt idx="62492">
                  <c:v>5.61</c:v>
                </c:pt>
                <c:pt idx="62493">
                  <c:v>5.61</c:v>
                </c:pt>
                <c:pt idx="62494">
                  <c:v>5.61</c:v>
                </c:pt>
                <c:pt idx="62495">
                  <c:v>5.61</c:v>
                </c:pt>
                <c:pt idx="62496">
                  <c:v>5.62</c:v>
                </c:pt>
                <c:pt idx="62497">
                  <c:v>5.62</c:v>
                </c:pt>
                <c:pt idx="62498">
                  <c:v>5.62</c:v>
                </c:pt>
                <c:pt idx="62499">
                  <c:v>5.62</c:v>
                </c:pt>
                <c:pt idx="62500">
                  <c:v>5.62</c:v>
                </c:pt>
                <c:pt idx="62501">
                  <c:v>5.62</c:v>
                </c:pt>
                <c:pt idx="62502">
                  <c:v>5.63</c:v>
                </c:pt>
                <c:pt idx="62503">
                  <c:v>5.62</c:v>
                </c:pt>
                <c:pt idx="62504">
                  <c:v>5.63</c:v>
                </c:pt>
                <c:pt idx="62505">
                  <c:v>5.63</c:v>
                </c:pt>
                <c:pt idx="62506">
                  <c:v>5.63</c:v>
                </c:pt>
                <c:pt idx="62507">
                  <c:v>5.63</c:v>
                </c:pt>
                <c:pt idx="62508">
                  <c:v>5.63</c:v>
                </c:pt>
                <c:pt idx="62509">
                  <c:v>5.63</c:v>
                </c:pt>
                <c:pt idx="62510">
                  <c:v>5.63</c:v>
                </c:pt>
                <c:pt idx="62511">
                  <c:v>5.64</c:v>
                </c:pt>
                <c:pt idx="62512">
                  <c:v>5.64</c:v>
                </c:pt>
                <c:pt idx="62513">
                  <c:v>5.64</c:v>
                </c:pt>
                <c:pt idx="62514">
                  <c:v>5.64</c:v>
                </c:pt>
                <c:pt idx="62515">
                  <c:v>5.64</c:v>
                </c:pt>
                <c:pt idx="62516">
                  <c:v>5.64</c:v>
                </c:pt>
                <c:pt idx="62517">
                  <c:v>5.64</c:v>
                </c:pt>
                <c:pt idx="62518">
                  <c:v>5.65</c:v>
                </c:pt>
                <c:pt idx="62519">
                  <c:v>5.65</c:v>
                </c:pt>
                <c:pt idx="62520">
                  <c:v>5.65</c:v>
                </c:pt>
                <c:pt idx="62521">
                  <c:v>5.65</c:v>
                </c:pt>
                <c:pt idx="62522">
                  <c:v>5.66</c:v>
                </c:pt>
                <c:pt idx="62523">
                  <c:v>5.66</c:v>
                </c:pt>
                <c:pt idx="62524">
                  <c:v>5.66</c:v>
                </c:pt>
                <c:pt idx="62525">
                  <c:v>5.66</c:v>
                </c:pt>
                <c:pt idx="62526">
                  <c:v>5.66</c:v>
                </c:pt>
                <c:pt idx="62527">
                  <c:v>5.66</c:v>
                </c:pt>
                <c:pt idx="62528">
                  <c:v>5.66</c:v>
                </c:pt>
                <c:pt idx="62529">
                  <c:v>5.66</c:v>
                </c:pt>
                <c:pt idx="62530">
                  <c:v>5.67</c:v>
                </c:pt>
                <c:pt idx="62531">
                  <c:v>5.67</c:v>
                </c:pt>
                <c:pt idx="62532">
                  <c:v>5.67</c:v>
                </c:pt>
                <c:pt idx="62533">
                  <c:v>5.67</c:v>
                </c:pt>
                <c:pt idx="62534">
                  <c:v>5.67</c:v>
                </c:pt>
                <c:pt idx="62535">
                  <c:v>5.67</c:v>
                </c:pt>
                <c:pt idx="62536">
                  <c:v>5.67</c:v>
                </c:pt>
                <c:pt idx="62537">
                  <c:v>5.67</c:v>
                </c:pt>
                <c:pt idx="62538">
                  <c:v>5.67</c:v>
                </c:pt>
                <c:pt idx="62539">
                  <c:v>5.68</c:v>
                </c:pt>
                <c:pt idx="62540">
                  <c:v>5.68</c:v>
                </c:pt>
                <c:pt idx="62541">
                  <c:v>5.68</c:v>
                </c:pt>
                <c:pt idx="62542">
                  <c:v>5.68</c:v>
                </c:pt>
                <c:pt idx="62543">
                  <c:v>5.69</c:v>
                </c:pt>
                <c:pt idx="62544">
                  <c:v>5.69</c:v>
                </c:pt>
                <c:pt idx="62545">
                  <c:v>5.69</c:v>
                </c:pt>
                <c:pt idx="62546">
                  <c:v>5.69</c:v>
                </c:pt>
                <c:pt idx="62547">
                  <c:v>5.69</c:v>
                </c:pt>
                <c:pt idx="62548">
                  <c:v>5.69</c:v>
                </c:pt>
                <c:pt idx="62549">
                  <c:v>5.7</c:v>
                </c:pt>
                <c:pt idx="62550">
                  <c:v>5.7</c:v>
                </c:pt>
                <c:pt idx="62551">
                  <c:v>5.7</c:v>
                </c:pt>
                <c:pt idx="62552">
                  <c:v>5.7</c:v>
                </c:pt>
                <c:pt idx="62553">
                  <c:v>5.7</c:v>
                </c:pt>
                <c:pt idx="62554">
                  <c:v>5.71</c:v>
                </c:pt>
                <c:pt idx="62555">
                  <c:v>5.7</c:v>
                </c:pt>
                <c:pt idx="62556">
                  <c:v>5.7</c:v>
                </c:pt>
                <c:pt idx="62557">
                  <c:v>5.7</c:v>
                </c:pt>
                <c:pt idx="62558">
                  <c:v>5.7</c:v>
                </c:pt>
                <c:pt idx="62559">
                  <c:v>5.7</c:v>
                </c:pt>
                <c:pt idx="62560">
                  <c:v>5.71</c:v>
                </c:pt>
                <c:pt idx="62561">
                  <c:v>5.71</c:v>
                </c:pt>
                <c:pt idx="62562">
                  <c:v>5.7</c:v>
                </c:pt>
                <c:pt idx="62563">
                  <c:v>5.71</c:v>
                </c:pt>
                <c:pt idx="62564">
                  <c:v>5.7</c:v>
                </c:pt>
                <c:pt idx="62565">
                  <c:v>5.71</c:v>
                </c:pt>
                <c:pt idx="62566">
                  <c:v>5.71</c:v>
                </c:pt>
                <c:pt idx="62567">
                  <c:v>5.71</c:v>
                </c:pt>
                <c:pt idx="62568">
                  <c:v>5.71</c:v>
                </c:pt>
                <c:pt idx="62569">
                  <c:v>5.71</c:v>
                </c:pt>
                <c:pt idx="62570">
                  <c:v>5.71</c:v>
                </c:pt>
                <c:pt idx="62571">
                  <c:v>5.71</c:v>
                </c:pt>
                <c:pt idx="62572">
                  <c:v>5.71</c:v>
                </c:pt>
                <c:pt idx="62573">
                  <c:v>5.71</c:v>
                </c:pt>
                <c:pt idx="62574">
                  <c:v>5.71</c:v>
                </c:pt>
                <c:pt idx="62575">
                  <c:v>5.71</c:v>
                </c:pt>
                <c:pt idx="62576">
                  <c:v>5.71</c:v>
                </c:pt>
                <c:pt idx="62577">
                  <c:v>5.71</c:v>
                </c:pt>
                <c:pt idx="62578">
                  <c:v>5.71</c:v>
                </c:pt>
                <c:pt idx="62579">
                  <c:v>5.71</c:v>
                </c:pt>
                <c:pt idx="62580">
                  <c:v>5.71</c:v>
                </c:pt>
                <c:pt idx="62581">
                  <c:v>5.71</c:v>
                </c:pt>
                <c:pt idx="62582">
                  <c:v>5.71</c:v>
                </c:pt>
                <c:pt idx="62583">
                  <c:v>5.71</c:v>
                </c:pt>
                <c:pt idx="62584">
                  <c:v>5.71</c:v>
                </c:pt>
                <c:pt idx="62585">
                  <c:v>5.71</c:v>
                </c:pt>
                <c:pt idx="62586">
                  <c:v>5.7</c:v>
                </c:pt>
                <c:pt idx="62587">
                  <c:v>5.7</c:v>
                </c:pt>
                <c:pt idx="62588">
                  <c:v>5.7</c:v>
                </c:pt>
                <c:pt idx="62589">
                  <c:v>5.7</c:v>
                </c:pt>
                <c:pt idx="62590">
                  <c:v>5.7</c:v>
                </c:pt>
                <c:pt idx="62591">
                  <c:v>5.7</c:v>
                </c:pt>
                <c:pt idx="62592">
                  <c:v>5.7</c:v>
                </c:pt>
                <c:pt idx="62593">
                  <c:v>5.7</c:v>
                </c:pt>
                <c:pt idx="62594">
                  <c:v>5.7</c:v>
                </c:pt>
                <c:pt idx="62595">
                  <c:v>5.7</c:v>
                </c:pt>
                <c:pt idx="62596">
                  <c:v>5.7</c:v>
                </c:pt>
                <c:pt idx="62597">
                  <c:v>5.7</c:v>
                </c:pt>
                <c:pt idx="62598">
                  <c:v>5.69</c:v>
                </c:pt>
                <c:pt idx="62599">
                  <c:v>5.7</c:v>
                </c:pt>
                <c:pt idx="62600">
                  <c:v>5.69</c:v>
                </c:pt>
                <c:pt idx="62601">
                  <c:v>5.7</c:v>
                </c:pt>
                <c:pt idx="62602">
                  <c:v>5.69</c:v>
                </c:pt>
                <c:pt idx="62603">
                  <c:v>5.7</c:v>
                </c:pt>
                <c:pt idx="62604">
                  <c:v>5.7</c:v>
                </c:pt>
                <c:pt idx="62605">
                  <c:v>5.7</c:v>
                </c:pt>
                <c:pt idx="62606">
                  <c:v>5.7</c:v>
                </c:pt>
                <c:pt idx="62607">
                  <c:v>5.7</c:v>
                </c:pt>
                <c:pt idx="62608">
                  <c:v>5.69</c:v>
                </c:pt>
                <c:pt idx="62609">
                  <c:v>5.69</c:v>
                </c:pt>
                <c:pt idx="62610">
                  <c:v>5.69</c:v>
                </c:pt>
                <c:pt idx="62611">
                  <c:v>5.69</c:v>
                </c:pt>
                <c:pt idx="62612">
                  <c:v>5.69</c:v>
                </c:pt>
                <c:pt idx="62613">
                  <c:v>5.68</c:v>
                </c:pt>
                <c:pt idx="62614">
                  <c:v>5.68</c:v>
                </c:pt>
                <c:pt idx="62615">
                  <c:v>5.68</c:v>
                </c:pt>
                <c:pt idx="62616">
                  <c:v>5.68</c:v>
                </c:pt>
                <c:pt idx="62617">
                  <c:v>5.67</c:v>
                </c:pt>
                <c:pt idx="62618">
                  <c:v>5.67</c:v>
                </c:pt>
                <c:pt idx="62619">
                  <c:v>5.67</c:v>
                </c:pt>
                <c:pt idx="62620">
                  <c:v>5.67</c:v>
                </c:pt>
                <c:pt idx="62621">
                  <c:v>5.67</c:v>
                </c:pt>
                <c:pt idx="62622">
                  <c:v>5.67</c:v>
                </c:pt>
                <c:pt idx="62623">
                  <c:v>5.67</c:v>
                </c:pt>
                <c:pt idx="62624">
                  <c:v>5.67</c:v>
                </c:pt>
                <c:pt idx="62625">
                  <c:v>5.67</c:v>
                </c:pt>
                <c:pt idx="62626">
                  <c:v>5.67</c:v>
                </c:pt>
                <c:pt idx="62627">
                  <c:v>5.67</c:v>
                </c:pt>
                <c:pt idx="62628">
                  <c:v>5.66</c:v>
                </c:pt>
                <c:pt idx="62629">
                  <c:v>5.67</c:v>
                </c:pt>
                <c:pt idx="62630">
                  <c:v>5.66</c:v>
                </c:pt>
                <c:pt idx="62631">
                  <c:v>5.66</c:v>
                </c:pt>
                <c:pt idx="62632">
                  <c:v>5.65</c:v>
                </c:pt>
                <c:pt idx="62633">
                  <c:v>5.65</c:v>
                </c:pt>
                <c:pt idx="62634">
                  <c:v>5.66</c:v>
                </c:pt>
                <c:pt idx="62635">
                  <c:v>5.65</c:v>
                </c:pt>
                <c:pt idx="62636">
                  <c:v>5.65</c:v>
                </c:pt>
                <c:pt idx="62637">
                  <c:v>5.65</c:v>
                </c:pt>
                <c:pt idx="62638">
                  <c:v>5.65</c:v>
                </c:pt>
                <c:pt idx="62639">
                  <c:v>5.64</c:v>
                </c:pt>
                <c:pt idx="62640">
                  <c:v>5.65</c:v>
                </c:pt>
                <c:pt idx="62641">
                  <c:v>5.65</c:v>
                </c:pt>
                <c:pt idx="62642">
                  <c:v>5.64</c:v>
                </c:pt>
                <c:pt idx="62643">
                  <c:v>5.64</c:v>
                </c:pt>
                <c:pt idx="62644">
                  <c:v>5.64</c:v>
                </c:pt>
                <c:pt idx="62645">
                  <c:v>5.64</c:v>
                </c:pt>
                <c:pt idx="62646">
                  <c:v>5.63</c:v>
                </c:pt>
                <c:pt idx="62647">
                  <c:v>5.63</c:v>
                </c:pt>
                <c:pt idx="62648">
                  <c:v>5.63</c:v>
                </c:pt>
                <c:pt idx="62649">
                  <c:v>5.63</c:v>
                </c:pt>
                <c:pt idx="62650">
                  <c:v>5.63</c:v>
                </c:pt>
                <c:pt idx="62651">
                  <c:v>5.63</c:v>
                </c:pt>
                <c:pt idx="62652">
                  <c:v>5.63</c:v>
                </c:pt>
                <c:pt idx="62653">
                  <c:v>5.62</c:v>
                </c:pt>
                <c:pt idx="62654">
                  <c:v>5.62</c:v>
                </c:pt>
                <c:pt idx="62655">
                  <c:v>5.62</c:v>
                </c:pt>
                <c:pt idx="62656">
                  <c:v>5.62</c:v>
                </c:pt>
                <c:pt idx="62657">
                  <c:v>5.62</c:v>
                </c:pt>
                <c:pt idx="62658">
                  <c:v>5.62</c:v>
                </c:pt>
                <c:pt idx="62659">
                  <c:v>5.62</c:v>
                </c:pt>
                <c:pt idx="62660">
                  <c:v>5.62</c:v>
                </c:pt>
                <c:pt idx="62661">
                  <c:v>5.61</c:v>
                </c:pt>
                <c:pt idx="62662">
                  <c:v>5.61</c:v>
                </c:pt>
                <c:pt idx="62663">
                  <c:v>5.61</c:v>
                </c:pt>
                <c:pt idx="62664">
                  <c:v>5.61</c:v>
                </c:pt>
                <c:pt idx="62665">
                  <c:v>5.61</c:v>
                </c:pt>
                <c:pt idx="62666">
                  <c:v>5.61</c:v>
                </c:pt>
                <c:pt idx="62667">
                  <c:v>5.61</c:v>
                </c:pt>
                <c:pt idx="62668">
                  <c:v>5.61</c:v>
                </c:pt>
                <c:pt idx="62669">
                  <c:v>5.6</c:v>
                </c:pt>
                <c:pt idx="62670">
                  <c:v>5.61</c:v>
                </c:pt>
                <c:pt idx="62671">
                  <c:v>5.6</c:v>
                </c:pt>
                <c:pt idx="62672">
                  <c:v>5.61</c:v>
                </c:pt>
                <c:pt idx="62673">
                  <c:v>5.6</c:v>
                </c:pt>
                <c:pt idx="62674">
                  <c:v>5.6</c:v>
                </c:pt>
                <c:pt idx="62675">
                  <c:v>5.6</c:v>
                </c:pt>
                <c:pt idx="62676">
                  <c:v>5.6</c:v>
                </c:pt>
                <c:pt idx="62677">
                  <c:v>5.6</c:v>
                </c:pt>
                <c:pt idx="62678">
                  <c:v>5.6</c:v>
                </c:pt>
                <c:pt idx="62679">
                  <c:v>5.6</c:v>
                </c:pt>
                <c:pt idx="62680">
                  <c:v>5.6</c:v>
                </c:pt>
                <c:pt idx="62681">
                  <c:v>5.6</c:v>
                </c:pt>
                <c:pt idx="62682">
                  <c:v>5.61</c:v>
                </c:pt>
                <c:pt idx="62683">
                  <c:v>5.61</c:v>
                </c:pt>
                <c:pt idx="62684">
                  <c:v>5.61</c:v>
                </c:pt>
                <c:pt idx="62685">
                  <c:v>5.61</c:v>
                </c:pt>
                <c:pt idx="62686">
                  <c:v>5.6</c:v>
                </c:pt>
                <c:pt idx="62687">
                  <c:v>5.6</c:v>
                </c:pt>
                <c:pt idx="62688">
                  <c:v>5.6</c:v>
                </c:pt>
                <c:pt idx="62689">
                  <c:v>5.6</c:v>
                </c:pt>
                <c:pt idx="62690">
                  <c:v>5.6</c:v>
                </c:pt>
                <c:pt idx="62691">
                  <c:v>5.6</c:v>
                </c:pt>
                <c:pt idx="62692">
                  <c:v>5.6</c:v>
                </c:pt>
                <c:pt idx="62693">
                  <c:v>5.6</c:v>
                </c:pt>
                <c:pt idx="62694">
                  <c:v>5.6</c:v>
                </c:pt>
                <c:pt idx="62695">
                  <c:v>5.6</c:v>
                </c:pt>
                <c:pt idx="62696">
                  <c:v>5.6</c:v>
                </c:pt>
                <c:pt idx="62697">
                  <c:v>5.6</c:v>
                </c:pt>
                <c:pt idx="62698">
                  <c:v>5.6</c:v>
                </c:pt>
                <c:pt idx="62699">
                  <c:v>5.61</c:v>
                </c:pt>
                <c:pt idx="62700">
                  <c:v>5.61</c:v>
                </c:pt>
                <c:pt idx="62701">
                  <c:v>5.61</c:v>
                </c:pt>
                <c:pt idx="62702">
                  <c:v>5.61</c:v>
                </c:pt>
                <c:pt idx="62703">
                  <c:v>5.61</c:v>
                </c:pt>
                <c:pt idx="62704">
                  <c:v>5.61</c:v>
                </c:pt>
                <c:pt idx="62705">
                  <c:v>5.61</c:v>
                </c:pt>
                <c:pt idx="62706">
                  <c:v>5.61</c:v>
                </c:pt>
                <c:pt idx="62707">
                  <c:v>5.61</c:v>
                </c:pt>
                <c:pt idx="62708">
                  <c:v>5.61</c:v>
                </c:pt>
                <c:pt idx="62709">
                  <c:v>5.62</c:v>
                </c:pt>
                <c:pt idx="62710">
                  <c:v>5.62</c:v>
                </c:pt>
                <c:pt idx="62711">
                  <c:v>5.62</c:v>
                </c:pt>
                <c:pt idx="62712">
                  <c:v>5.62</c:v>
                </c:pt>
                <c:pt idx="62713">
                  <c:v>5.62</c:v>
                </c:pt>
                <c:pt idx="62714">
                  <c:v>5.62</c:v>
                </c:pt>
                <c:pt idx="62715">
                  <c:v>5.62</c:v>
                </c:pt>
                <c:pt idx="62716">
                  <c:v>5.62</c:v>
                </c:pt>
                <c:pt idx="62717">
                  <c:v>5.62</c:v>
                </c:pt>
                <c:pt idx="62718">
                  <c:v>5.63</c:v>
                </c:pt>
                <c:pt idx="62719">
                  <c:v>5.63</c:v>
                </c:pt>
                <c:pt idx="62720">
                  <c:v>5.63</c:v>
                </c:pt>
                <c:pt idx="62721">
                  <c:v>5.63</c:v>
                </c:pt>
                <c:pt idx="62722">
                  <c:v>5.63</c:v>
                </c:pt>
                <c:pt idx="62723">
                  <c:v>5.63</c:v>
                </c:pt>
                <c:pt idx="62724">
                  <c:v>5.63</c:v>
                </c:pt>
                <c:pt idx="62725">
                  <c:v>5.63</c:v>
                </c:pt>
                <c:pt idx="62726">
                  <c:v>5.63</c:v>
                </c:pt>
                <c:pt idx="62727">
                  <c:v>5.63</c:v>
                </c:pt>
                <c:pt idx="62728">
                  <c:v>5.63</c:v>
                </c:pt>
                <c:pt idx="62729">
                  <c:v>5.63</c:v>
                </c:pt>
                <c:pt idx="62730">
                  <c:v>5.63</c:v>
                </c:pt>
                <c:pt idx="62731">
                  <c:v>5.63</c:v>
                </c:pt>
                <c:pt idx="62732">
                  <c:v>5.64</c:v>
                </c:pt>
                <c:pt idx="62733">
                  <c:v>5.64</c:v>
                </c:pt>
                <c:pt idx="62734">
                  <c:v>5.64</c:v>
                </c:pt>
                <c:pt idx="62735">
                  <c:v>5.64</c:v>
                </c:pt>
                <c:pt idx="62736">
                  <c:v>5.64</c:v>
                </c:pt>
                <c:pt idx="62737">
                  <c:v>5.64</c:v>
                </c:pt>
                <c:pt idx="62738">
                  <c:v>5.64</c:v>
                </c:pt>
                <c:pt idx="62739">
                  <c:v>5.64</c:v>
                </c:pt>
                <c:pt idx="62740">
                  <c:v>5.65</c:v>
                </c:pt>
                <c:pt idx="62741">
                  <c:v>5.65</c:v>
                </c:pt>
                <c:pt idx="62742">
                  <c:v>5.65</c:v>
                </c:pt>
                <c:pt idx="62743">
                  <c:v>5.65</c:v>
                </c:pt>
                <c:pt idx="62744">
                  <c:v>5.65</c:v>
                </c:pt>
                <c:pt idx="62745">
                  <c:v>5.65</c:v>
                </c:pt>
                <c:pt idx="62746">
                  <c:v>5.65</c:v>
                </c:pt>
                <c:pt idx="62747">
                  <c:v>5.65</c:v>
                </c:pt>
                <c:pt idx="62748">
                  <c:v>5.66</c:v>
                </c:pt>
                <c:pt idx="62749">
                  <c:v>5.65</c:v>
                </c:pt>
                <c:pt idx="62750">
                  <c:v>5.65</c:v>
                </c:pt>
                <c:pt idx="62751">
                  <c:v>5.65</c:v>
                </c:pt>
                <c:pt idx="62752">
                  <c:v>5.65</c:v>
                </c:pt>
                <c:pt idx="62753">
                  <c:v>5.65</c:v>
                </c:pt>
                <c:pt idx="62754">
                  <c:v>5.65</c:v>
                </c:pt>
                <c:pt idx="62755">
                  <c:v>5.65</c:v>
                </c:pt>
                <c:pt idx="62756">
                  <c:v>5.65</c:v>
                </c:pt>
                <c:pt idx="62757">
                  <c:v>5.65</c:v>
                </c:pt>
                <c:pt idx="62758">
                  <c:v>5.66</c:v>
                </c:pt>
                <c:pt idx="62759">
                  <c:v>5.65</c:v>
                </c:pt>
                <c:pt idx="62760">
                  <c:v>5.66</c:v>
                </c:pt>
                <c:pt idx="62761">
                  <c:v>5.66</c:v>
                </c:pt>
                <c:pt idx="62762">
                  <c:v>5.65</c:v>
                </c:pt>
                <c:pt idx="62763">
                  <c:v>5.65</c:v>
                </c:pt>
                <c:pt idx="62764">
                  <c:v>5.65</c:v>
                </c:pt>
                <c:pt idx="62765">
                  <c:v>5.66</c:v>
                </c:pt>
                <c:pt idx="62766">
                  <c:v>5.65</c:v>
                </c:pt>
                <c:pt idx="62767">
                  <c:v>5.65</c:v>
                </c:pt>
                <c:pt idx="62768">
                  <c:v>5.65</c:v>
                </c:pt>
                <c:pt idx="62769">
                  <c:v>5.65</c:v>
                </c:pt>
                <c:pt idx="62770">
                  <c:v>5.65</c:v>
                </c:pt>
                <c:pt idx="62771">
                  <c:v>5.66</c:v>
                </c:pt>
                <c:pt idx="62772">
                  <c:v>5.65</c:v>
                </c:pt>
                <c:pt idx="62773">
                  <c:v>5.66</c:v>
                </c:pt>
                <c:pt idx="62774">
                  <c:v>5.66</c:v>
                </c:pt>
                <c:pt idx="62775">
                  <c:v>5.66</c:v>
                </c:pt>
                <c:pt idx="62776">
                  <c:v>5.66</c:v>
                </c:pt>
                <c:pt idx="62777">
                  <c:v>5.66</c:v>
                </c:pt>
                <c:pt idx="62778">
                  <c:v>5.66</c:v>
                </c:pt>
                <c:pt idx="62779">
                  <c:v>5.67</c:v>
                </c:pt>
                <c:pt idx="62780">
                  <c:v>5.67</c:v>
                </c:pt>
                <c:pt idx="62781">
                  <c:v>5.67</c:v>
                </c:pt>
                <c:pt idx="62782">
                  <c:v>5.67</c:v>
                </c:pt>
                <c:pt idx="62783">
                  <c:v>5.67</c:v>
                </c:pt>
                <c:pt idx="62784">
                  <c:v>5.67</c:v>
                </c:pt>
                <c:pt idx="62785">
                  <c:v>5.67</c:v>
                </c:pt>
                <c:pt idx="62786">
                  <c:v>5.66</c:v>
                </c:pt>
                <c:pt idx="62787">
                  <c:v>5.66</c:v>
                </c:pt>
                <c:pt idx="62788">
                  <c:v>5.66</c:v>
                </c:pt>
                <c:pt idx="62789">
                  <c:v>5.67</c:v>
                </c:pt>
                <c:pt idx="62790">
                  <c:v>5.66</c:v>
                </c:pt>
                <c:pt idx="62791">
                  <c:v>5.67</c:v>
                </c:pt>
                <c:pt idx="62792">
                  <c:v>5.67</c:v>
                </c:pt>
                <c:pt idx="62793">
                  <c:v>5.67</c:v>
                </c:pt>
                <c:pt idx="62794">
                  <c:v>5.67</c:v>
                </c:pt>
                <c:pt idx="62795">
                  <c:v>5.67</c:v>
                </c:pt>
                <c:pt idx="62796">
                  <c:v>5.68</c:v>
                </c:pt>
                <c:pt idx="62797">
                  <c:v>5.67</c:v>
                </c:pt>
                <c:pt idx="62798">
                  <c:v>5.68</c:v>
                </c:pt>
                <c:pt idx="62799">
                  <c:v>5.68</c:v>
                </c:pt>
                <c:pt idx="62800">
                  <c:v>5.69</c:v>
                </c:pt>
                <c:pt idx="62801">
                  <c:v>5.69</c:v>
                </c:pt>
                <c:pt idx="62802">
                  <c:v>5.68</c:v>
                </c:pt>
                <c:pt idx="62803">
                  <c:v>5.68</c:v>
                </c:pt>
                <c:pt idx="62804">
                  <c:v>5.69</c:v>
                </c:pt>
                <c:pt idx="62805">
                  <c:v>5.69</c:v>
                </c:pt>
                <c:pt idx="62806">
                  <c:v>5.69</c:v>
                </c:pt>
                <c:pt idx="62807">
                  <c:v>5.69</c:v>
                </c:pt>
                <c:pt idx="62808">
                  <c:v>5.69</c:v>
                </c:pt>
                <c:pt idx="62809">
                  <c:v>5.7</c:v>
                </c:pt>
                <c:pt idx="62810">
                  <c:v>5.7</c:v>
                </c:pt>
                <c:pt idx="62811">
                  <c:v>5.7</c:v>
                </c:pt>
                <c:pt idx="62812">
                  <c:v>5.7</c:v>
                </c:pt>
                <c:pt idx="62813">
                  <c:v>5.7</c:v>
                </c:pt>
                <c:pt idx="62814">
                  <c:v>5.7</c:v>
                </c:pt>
                <c:pt idx="62815">
                  <c:v>5.7</c:v>
                </c:pt>
                <c:pt idx="62816">
                  <c:v>5.7</c:v>
                </c:pt>
                <c:pt idx="62817">
                  <c:v>5.71</c:v>
                </c:pt>
                <c:pt idx="62818">
                  <c:v>5.71</c:v>
                </c:pt>
                <c:pt idx="62819">
                  <c:v>5.71</c:v>
                </c:pt>
                <c:pt idx="62820">
                  <c:v>5.71</c:v>
                </c:pt>
                <c:pt idx="62821">
                  <c:v>5.71</c:v>
                </c:pt>
                <c:pt idx="62822">
                  <c:v>5.71</c:v>
                </c:pt>
                <c:pt idx="62823">
                  <c:v>5.71</c:v>
                </c:pt>
                <c:pt idx="62824">
                  <c:v>5.71</c:v>
                </c:pt>
                <c:pt idx="62825">
                  <c:v>5.71</c:v>
                </c:pt>
                <c:pt idx="62826">
                  <c:v>5.71</c:v>
                </c:pt>
                <c:pt idx="62827">
                  <c:v>5.71</c:v>
                </c:pt>
                <c:pt idx="62828">
                  <c:v>5.72</c:v>
                </c:pt>
                <c:pt idx="62829">
                  <c:v>5.72</c:v>
                </c:pt>
                <c:pt idx="62830">
                  <c:v>5.73</c:v>
                </c:pt>
                <c:pt idx="62831">
                  <c:v>5.73</c:v>
                </c:pt>
                <c:pt idx="62832">
                  <c:v>5.73</c:v>
                </c:pt>
                <c:pt idx="62833">
                  <c:v>5.73</c:v>
                </c:pt>
                <c:pt idx="62834">
                  <c:v>5.73</c:v>
                </c:pt>
                <c:pt idx="62835">
                  <c:v>5.73</c:v>
                </c:pt>
                <c:pt idx="62836">
                  <c:v>5.73</c:v>
                </c:pt>
                <c:pt idx="62837">
                  <c:v>5.74</c:v>
                </c:pt>
                <c:pt idx="62838">
                  <c:v>5.74</c:v>
                </c:pt>
                <c:pt idx="62839">
                  <c:v>5.74</c:v>
                </c:pt>
                <c:pt idx="62840">
                  <c:v>5.74</c:v>
                </c:pt>
                <c:pt idx="62841">
                  <c:v>5.74</c:v>
                </c:pt>
                <c:pt idx="62842">
                  <c:v>5.74</c:v>
                </c:pt>
                <c:pt idx="62843">
                  <c:v>5.75</c:v>
                </c:pt>
                <c:pt idx="62844">
                  <c:v>5.75</c:v>
                </c:pt>
                <c:pt idx="62845">
                  <c:v>5.75</c:v>
                </c:pt>
                <c:pt idx="62846">
                  <c:v>5.75</c:v>
                </c:pt>
                <c:pt idx="62847">
                  <c:v>5.75</c:v>
                </c:pt>
                <c:pt idx="62848">
                  <c:v>5.75</c:v>
                </c:pt>
                <c:pt idx="62849">
                  <c:v>5.76</c:v>
                </c:pt>
                <c:pt idx="62850">
                  <c:v>5.76</c:v>
                </c:pt>
                <c:pt idx="62851">
                  <c:v>5.76</c:v>
                </c:pt>
                <c:pt idx="62852">
                  <c:v>5.77</c:v>
                </c:pt>
                <c:pt idx="62853">
                  <c:v>5.77</c:v>
                </c:pt>
                <c:pt idx="62854">
                  <c:v>5.77</c:v>
                </c:pt>
                <c:pt idx="62855">
                  <c:v>5.77</c:v>
                </c:pt>
                <c:pt idx="62856">
                  <c:v>5.77</c:v>
                </c:pt>
                <c:pt idx="62857">
                  <c:v>5.78</c:v>
                </c:pt>
                <c:pt idx="62858">
                  <c:v>5.78</c:v>
                </c:pt>
                <c:pt idx="62859">
                  <c:v>5.78</c:v>
                </c:pt>
                <c:pt idx="62860">
                  <c:v>5.78</c:v>
                </c:pt>
                <c:pt idx="62861">
                  <c:v>5.79</c:v>
                </c:pt>
                <c:pt idx="62862">
                  <c:v>5.79</c:v>
                </c:pt>
                <c:pt idx="62863">
                  <c:v>5.79</c:v>
                </c:pt>
                <c:pt idx="62864">
                  <c:v>5.79</c:v>
                </c:pt>
                <c:pt idx="62865">
                  <c:v>5.79</c:v>
                </c:pt>
                <c:pt idx="62866">
                  <c:v>5.79</c:v>
                </c:pt>
                <c:pt idx="62867">
                  <c:v>5.81</c:v>
                </c:pt>
                <c:pt idx="62868">
                  <c:v>5.8</c:v>
                </c:pt>
                <c:pt idx="62869">
                  <c:v>5.8</c:v>
                </c:pt>
                <c:pt idx="62870">
                  <c:v>5.8</c:v>
                </c:pt>
                <c:pt idx="62871">
                  <c:v>5.8</c:v>
                </c:pt>
                <c:pt idx="62872">
                  <c:v>5.8</c:v>
                </c:pt>
                <c:pt idx="62873">
                  <c:v>5.8</c:v>
                </c:pt>
                <c:pt idx="62874">
                  <c:v>5.81</c:v>
                </c:pt>
                <c:pt idx="62875">
                  <c:v>5.8</c:v>
                </c:pt>
                <c:pt idx="62876">
                  <c:v>5.81</c:v>
                </c:pt>
                <c:pt idx="62877">
                  <c:v>5.81</c:v>
                </c:pt>
                <c:pt idx="62878">
                  <c:v>5.81</c:v>
                </c:pt>
                <c:pt idx="62879">
                  <c:v>5.81</c:v>
                </c:pt>
                <c:pt idx="62880">
                  <c:v>5.82</c:v>
                </c:pt>
                <c:pt idx="62881">
                  <c:v>5.82</c:v>
                </c:pt>
                <c:pt idx="62882">
                  <c:v>5.82</c:v>
                </c:pt>
                <c:pt idx="62883">
                  <c:v>5.83</c:v>
                </c:pt>
                <c:pt idx="62884">
                  <c:v>5.83</c:v>
                </c:pt>
                <c:pt idx="62885">
                  <c:v>5.82</c:v>
                </c:pt>
                <c:pt idx="62886">
                  <c:v>5.83</c:v>
                </c:pt>
                <c:pt idx="62887">
                  <c:v>5.83</c:v>
                </c:pt>
                <c:pt idx="62888">
                  <c:v>5.83</c:v>
                </c:pt>
                <c:pt idx="62889">
                  <c:v>5.84</c:v>
                </c:pt>
                <c:pt idx="62890">
                  <c:v>5.84</c:v>
                </c:pt>
                <c:pt idx="62891">
                  <c:v>5.84</c:v>
                </c:pt>
                <c:pt idx="62892">
                  <c:v>5.84</c:v>
                </c:pt>
                <c:pt idx="62893">
                  <c:v>5.84</c:v>
                </c:pt>
                <c:pt idx="62894">
                  <c:v>5.84</c:v>
                </c:pt>
                <c:pt idx="62895">
                  <c:v>5.81</c:v>
                </c:pt>
                <c:pt idx="62896">
                  <c:v>5.85</c:v>
                </c:pt>
                <c:pt idx="62897">
                  <c:v>5.85</c:v>
                </c:pt>
                <c:pt idx="62898">
                  <c:v>5.85</c:v>
                </c:pt>
                <c:pt idx="62899">
                  <c:v>5.85</c:v>
                </c:pt>
                <c:pt idx="62900">
                  <c:v>5.85</c:v>
                </c:pt>
                <c:pt idx="62901">
                  <c:v>5.85</c:v>
                </c:pt>
                <c:pt idx="62902">
                  <c:v>5.86</c:v>
                </c:pt>
                <c:pt idx="62903">
                  <c:v>5.86</c:v>
                </c:pt>
                <c:pt idx="62904">
                  <c:v>5.86</c:v>
                </c:pt>
                <c:pt idx="62905">
                  <c:v>5.86</c:v>
                </c:pt>
                <c:pt idx="62906">
                  <c:v>5.87</c:v>
                </c:pt>
                <c:pt idx="62907">
                  <c:v>5.87</c:v>
                </c:pt>
                <c:pt idx="62908">
                  <c:v>5.87</c:v>
                </c:pt>
                <c:pt idx="62909">
                  <c:v>5.88</c:v>
                </c:pt>
                <c:pt idx="62910">
                  <c:v>5.88</c:v>
                </c:pt>
                <c:pt idx="62911">
                  <c:v>5.88</c:v>
                </c:pt>
                <c:pt idx="62912">
                  <c:v>5.88</c:v>
                </c:pt>
                <c:pt idx="62913">
                  <c:v>5.88</c:v>
                </c:pt>
                <c:pt idx="62914">
                  <c:v>5.89</c:v>
                </c:pt>
                <c:pt idx="62915">
                  <c:v>5.88</c:v>
                </c:pt>
                <c:pt idx="62916">
                  <c:v>5.88</c:v>
                </c:pt>
                <c:pt idx="62917">
                  <c:v>5.89</c:v>
                </c:pt>
                <c:pt idx="62918">
                  <c:v>5.89</c:v>
                </c:pt>
                <c:pt idx="62919">
                  <c:v>5.89</c:v>
                </c:pt>
                <c:pt idx="62920">
                  <c:v>5.89</c:v>
                </c:pt>
                <c:pt idx="62921">
                  <c:v>5.89</c:v>
                </c:pt>
                <c:pt idx="62922">
                  <c:v>5.89</c:v>
                </c:pt>
                <c:pt idx="62923">
                  <c:v>5.89</c:v>
                </c:pt>
                <c:pt idx="62924">
                  <c:v>5.89</c:v>
                </c:pt>
                <c:pt idx="62925">
                  <c:v>5.9</c:v>
                </c:pt>
                <c:pt idx="62926">
                  <c:v>5.9</c:v>
                </c:pt>
                <c:pt idx="62927">
                  <c:v>5.9</c:v>
                </c:pt>
                <c:pt idx="62928">
                  <c:v>5.9</c:v>
                </c:pt>
                <c:pt idx="62929">
                  <c:v>5.91</c:v>
                </c:pt>
                <c:pt idx="62930">
                  <c:v>5.91</c:v>
                </c:pt>
                <c:pt idx="62931">
                  <c:v>5.92</c:v>
                </c:pt>
                <c:pt idx="62932">
                  <c:v>5.92</c:v>
                </c:pt>
                <c:pt idx="62933">
                  <c:v>5.92</c:v>
                </c:pt>
                <c:pt idx="62934">
                  <c:v>5.92</c:v>
                </c:pt>
                <c:pt idx="62935">
                  <c:v>5.92</c:v>
                </c:pt>
                <c:pt idx="62936">
                  <c:v>5.92</c:v>
                </c:pt>
                <c:pt idx="62937">
                  <c:v>5.93</c:v>
                </c:pt>
                <c:pt idx="62938">
                  <c:v>5.93</c:v>
                </c:pt>
                <c:pt idx="62939">
                  <c:v>5.93</c:v>
                </c:pt>
                <c:pt idx="62940">
                  <c:v>5.92</c:v>
                </c:pt>
                <c:pt idx="62941">
                  <c:v>5.92</c:v>
                </c:pt>
                <c:pt idx="62942">
                  <c:v>5.92</c:v>
                </c:pt>
                <c:pt idx="62943">
                  <c:v>5.94</c:v>
                </c:pt>
                <c:pt idx="62944">
                  <c:v>5.94</c:v>
                </c:pt>
                <c:pt idx="62945">
                  <c:v>5.94</c:v>
                </c:pt>
                <c:pt idx="62946">
                  <c:v>5.91</c:v>
                </c:pt>
                <c:pt idx="62947">
                  <c:v>5.91</c:v>
                </c:pt>
                <c:pt idx="62948">
                  <c:v>5.95</c:v>
                </c:pt>
                <c:pt idx="62949">
                  <c:v>5.95</c:v>
                </c:pt>
                <c:pt idx="62950">
                  <c:v>5.95</c:v>
                </c:pt>
                <c:pt idx="62951">
                  <c:v>5.96</c:v>
                </c:pt>
                <c:pt idx="62952">
                  <c:v>5.96</c:v>
                </c:pt>
                <c:pt idx="62953">
                  <c:v>5.96</c:v>
                </c:pt>
                <c:pt idx="62954">
                  <c:v>5.97</c:v>
                </c:pt>
                <c:pt idx="62955">
                  <c:v>5.97</c:v>
                </c:pt>
                <c:pt idx="62956">
                  <c:v>5.96</c:v>
                </c:pt>
                <c:pt idx="62957">
                  <c:v>5.97</c:v>
                </c:pt>
                <c:pt idx="62958">
                  <c:v>5.96</c:v>
                </c:pt>
                <c:pt idx="62959">
                  <c:v>5.97</c:v>
                </c:pt>
                <c:pt idx="62960">
                  <c:v>5.97</c:v>
                </c:pt>
                <c:pt idx="62961">
                  <c:v>5.97</c:v>
                </c:pt>
                <c:pt idx="62962">
                  <c:v>5.97</c:v>
                </c:pt>
                <c:pt idx="62963">
                  <c:v>5.98</c:v>
                </c:pt>
                <c:pt idx="62964">
                  <c:v>5.98</c:v>
                </c:pt>
                <c:pt idx="62965">
                  <c:v>5.98</c:v>
                </c:pt>
                <c:pt idx="62966">
                  <c:v>5.98</c:v>
                </c:pt>
                <c:pt idx="62967">
                  <c:v>5.97</c:v>
                </c:pt>
                <c:pt idx="62968">
                  <c:v>5.97</c:v>
                </c:pt>
                <c:pt idx="62969">
                  <c:v>5.98</c:v>
                </c:pt>
                <c:pt idx="62970">
                  <c:v>5.98</c:v>
                </c:pt>
                <c:pt idx="62971">
                  <c:v>5.98</c:v>
                </c:pt>
                <c:pt idx="62972">
                  <c:v>5.98</c:v>
                </c:pt>
                <c:pt idx="62973">
                  <c:v>5.98</c:v>
                </c:pt>
                <c:pt idx="62974">
                  <c:v>5.99</c:v>
                </c:pt>
                <c:pt idx="62975">
                  <c:v>5.99</c:v>
                </c:pt>
                <c:pt idx="62976">
                  <c:v>5.99</c:v>
                </c:pt>
                <c:pt idx="62977">
                  <c:v>5.99</c:v>
                </c:pt>
                <c:pt idx="62978">
                  <c:v>5.99</c:v>
                </c:pt>
                <c:pt idx="62979">
                  <c:v>5.99</c:v>
                </c:pt>
                <c:pt idx="62980">
                  <c:v>6</c:v>
                </c:pt>
                <c:pt idx="62981">
                  <c:v>6</c:v>
                </c:pt>
                <c:pt idx="62982">
                  <c:v>6</c:v>
                </c:pt>
                <c:pt idx="62983">
                  <c:v>6</c:v>
                </c:pt>
                <c:pt idx="62984">
                  <c:v>6</c:v>
                </c:pt>
                <c:pt idx="62985">
                  <c:v>6</c:v>
                </c:pt>
                <c:pt idx="62986">
                  <c:v>6</c:v>
                </c:pt>
                <c:pt idx="62987">
                  <c:v>6</c:v>
                </c:pt>
                <c:pt idx="62988">
                  <c:v>6</c:v>
                </c:pt>
                <c:pt idx="62989">
                  <c:v>6</c:v>
                </c:pt>
                <c:pt idx="62990">
                  <c:v>6</c:v>
                </c:pt>
                <c:pt idx="62991">
                  <c:v>6</c:v>
                </c:pt>
                <c:pt idx="62992">
                  <c:v>6</c:v>
                </c:pt>
                <c:pt idx="62993">
                  <c:v>6</c:v>
                </c:pt>
                <c:pt idx="62994">
                  <c:v>6</c:v>
                </c:pt>
                <c:pt idx="62995">
                  <c:v>6.01</c:v>
                </c:pt>
                <c:pt idx="62996">
                  <c:v>6.01</c:v>
                </c:pt>
                <c:pt idx="62997">
                  <c:v>6.01</c:v>
                </c:pt>
                <c:pt idx="62998">
                  <c:v>6.01</c:v>
                </c:pt>
                <c:pt idx="62999">
                  <c:v>6.02</c:v>
                </c:pt>
                <c:pt idx="63000">
                  <c:v>6.02</c:v>
                </c:pt>
                <c:pt idx="63001">
                  <c:v>6.02</c:v>
                </c:pt>
                <c:pt idx="63002">
                  <c:v>6.02</c:v>
                </c:pt>
                <c:pt idx="63003">
                  <c:v>6.02</c:v>
                </c:pt>
                <c:pt idx="63004">
                  <c:v>6.02</c:v>
                </c:pt>
                <c:pt idx="63005">
                  <c:v>6.02</c:v>
                </c:pt>
                <c:pt idx="63006">
                  <c:v>6.02</c:v>
                </c:pt>
                <c:pt idx="63007">
                  <c:v>6.02</c:v>
                </c:pt>
                <c:pt idx="63008">
                  <c:v>6.02</c:v>
                </c:pt>
                <c:pt idx="63009">
                  <c:v>6.03</c:v>
                </c:pt>
                <c:pt idx="63010">
                  <c:v>6.03</c:v>
                </c:pt>
                <c:pt idx="63011">
                  <c:v>6.02</c:v>
                </c:pt>
                <c:pt idx="63012">
                  <c:v>6.02</c:v>
                </c:pt>
                <c:pt idx="63013">
                  <c:v>6.02</c:v>
                </c:pt>
                <c:pt idx="63014">
                  <c:v>6.02</c:v>
                </c:pt>
                <c:pt idx="63015">
                  <c:v>6.02</c:v>
                </c:pt>
                <c:pt idx="63016">
                  <c:v>6.02</c:v>
                </c:pt>
                <c:pt idx="63017">
                  <c:v>6.03</c:v>
                </c:pt>
                <c:pt idx="63018">
                  <c:v>6.02</c:v>
                </c:pt>
                <c:pt idx="63019">
                  <c:v>6.02</c:v>
                </c:pt>
                <c:pt idx="63020">
                  <c:v>6.02</c:v>
                </c:pt>
                <c:pt idx="63021">
                  <c:v>6.03</c:v>
                </c:pt>
                <c:pt idx="63022">
                  <c:v>6.03</c:v>
                </c:pt>
                <c:pt idx="63023">
                  <c:v>6.03</c:v>
                </c:pt>
                <c:pt idx="63024">
                  <c:v>6.03</c:v>
                </c:pt>
                <c:pt idx="63025">
                  <c:v>6.04</c:v>
                </c:pt>
                <c:pt idx="63026">
                  <c:v>6.04</c:v>
                </c:pt>
                <c:pt idx="63027">
                  <c:v>6.04</c:v>
                </c:pt>
                <c:pt idx="63028">
                  <c:v>6.04</c:v>
                </c:pt>
                <c:pt idx="63029">
                  <c:v>6.04</c:v>
                </c:pt>
                <c:pt idx="63030">
                  <c:v>6.04</c:v>
                </c:pt>
                <c:pt idx="63031">
                  <c:v>6.04</c:v>
                </c:pt>
                <c:pt idx="63032">
                  <c:v>6.04</c:v>
                </c:pt>
                <c:pt idx="63033">
                  <c:v>6.04</c:v>
                </c:pt>
                <c:pt idx="63034">
                  <c:v>6.04</c:v>
                </c:pt>
                <c:pt idx="63035">
                  <c:v>6.04</c:v>
                </c:pt>
                <c:pt idx="63036">
                  <c:v>6.04</c:v>
                </c:pt>
                <c:pt idx="63037">
                  <c:v>6.04</c:v>
                </c:pt>
                <c:pt idx="63038">
                  <c:v>6.03</c:v>
                </c:pt>
                <c:pt idx="63039">
                  <c:v>6.03</c:v>
                </c:pt>
                <c:pt idx="63040">
                  <c:v>6.03</c:v>
                </c:pt>
                <c:pt idx="63041">
                  <c:v>6.04</c:v>
                </c:pt>
                <c:pt idx="63042">
                  <c:v>6.03</c:v>
                </c:pt>
                <c:pt idx="63043">
                  <c:v>6.04</c:v>
                </c:pt>
                <c:pt idx="63044">
                  <c:v>6.04</c:v>
                </c:pt>
                <c:pt idx="63045">
                  <c:v>6.04</c:v>
                </c:pt>
                <c:pt idx="63046">
                  <c:v>6.04</c:v>
                </c:pt>
                <c:pt idx="63047">
                  <c:v>6.04</c:v>
                </c:pt>
                <c:pt idx="63048">
                  <c:v>6.04</c:v>
                </c:pt>
                <c:pt idx="63049">
                  <c:v>6.04</c:v>
                </c:pt>
                <c:pt idx="63050">
                  <c:v>6.04</c:v>
                </c:pt>
                <c:pt idx="63051">
                  <c:v>6.04</c:v>
                </c:pt>
                <c:pt idx="63052">
                  <c:v>6.04</c:v>
                </c:pt>
                <c:pt idx="63053">
                  <c:v>6.04</c:v>
                </c:pt>
                <c:pt idx="63054">
                  <c:v>6.04</c:v>
                </c:pt>
                <c:pt idx="63055">
                  <c:v>6.04</c:v>
                </c:pt>
                <c:pt idx="63056">
                  <c:v>6.04</c:v>
                </c:pt>
                <c:pt idx="63057">
                  <c:v>6.04</c:v>
                </c:pt>
                <c:pt idx="63058">
                  <c:v>6.04</c:v>
                </c:pt>
                <c:pt idx="63059">
                  <c:v>6.03</c:v>
                </c:pt>
                <c:pt idx="63060">
                  <c:v>6.04</c:v>
                </c:pt>
                <c:pt idx="63061">
                  <c:v>6.03</c:v>
                </c:pt>
                <c:pt idx="63062">
                  <c:v>6.03</c:v>
                </c:pt>
                <c:pt idx="63063">
                  <c:v>6.03</c:v>
                </c:pt>
                <c:pt idx="63064">
                  <c:v>6.03</c:v>
                </c:pt>
                <c:pt idx="63065">
                  <c:v>6.03</c:v>
                </c:pt>
                <c:pt idx="63066">
                  <c:v>6.03</c:v>
                </c:pt>
                <c:pt idx="63067">
                  <c:v>6.03</c:v>
                </c:pt>
                <c:pt idx="63068">
                  <c:v>6.03</c:v>
                </c:pt>
                <c:pt idx="63069">
                  <c:v>6.03</c:v>
                </c:pt>
                <c:pt idx="63070">
                  <c:v>6.03</c:v>
                </c:pt>
                <c:pt idx="63071">
                  <c:v>6.03</c:v>
                </c:pt>
                <c:pt idx="63072">
                  <c:v>6.03</c:v>
                </c:pt>
                <c:pt idx="63073">
                  <c:v>6.03</c:v>
                </c:pt>
                <c:pt idx="63074">
                  <c:v>6.03</c:v>
                </c:pt>
                <c:pt idx="63075">
                  <c:v>6.03</c:v>
                </c:pt>
                <c:pt idx="63076">
                  <c:v>6.02</c:v>
                </c:pt>
                <c:pt idx="63077">
                  <c:v>6.02</c:v>
                </c:pt>
                <c:pt idx="63078">
                  <c:v>6.02</c:v>
                </c:pt>
                <c:pt idx="63079">
                  <c:v>6.02</c:v>
                </c:pt>
                <c:pt idx="63080">
                  <c:v>6.02</c:v>
                </c:pt>
                <c:pt idx="63081">
                  <c:v>6.02</c:v>
                </c:pt>
                <c:pt idx="63082">
                  <c:v>6.02</c:v>
                </c:pt>
                <c:pt idx="63083">
                  <c:v>6.01</c:v>
                </c:pt>
                <c:pt idx="63084">
                  <c:v>6.01</c:v>
                </c:pt>
                <c:pt idx="63085">
                  <c:v>6.01</c:v>
                </c:pt>
                <c:pt idx="63086">
                  <c:v>6</c:v>
                </c:pt>
                <c:pt idx="63087">
                  <c:v>6</c:v>
                </c:pt>
                <c:pt idx="63088">
                  <c:v>6</c:v>
                </c:pt>
                <c:pt idx="63089">
                  <c:v>6</c:v>
                </c:pt>
                <c:pt idx="63090">
                  <c:v>5.99</c:v>
                </c:pt>
                <c:pt idx="63091">
                  <c:v>5.99</c:v>
                </c:pt>
                <c:pt idx="63092">
                  <c:v>5.99</c:v>
                </c:pt>
                <c:pt idx="63093">
                  <c:v>5.98</c:v>
                </c:pt>
                <c:pt idx="63094">
                  <c:v>5.98</c:v>
                </c:pt>
                <c:pt idx="63095">
                  <c:v>5.98</c:v>
                </c:pt>
                <c:pt idx="63096">
                  <c:v>5.98</c:v>
                </c:pt>
                <c:pt idx="63097">
                  <c:v>5.98</c:v>
                </c:pt>
                <c:pt idx="63098">
                  <c:v>5.98</c:v>
                </c:pt>
                <c:pt idx="63099">
                  <c:v>5.97</c:v>
                </c:pt>
                <c:pt idx="63100">
                  <c:v>5.97</c:v>
                </c:pt>
                <c:pt idx="63101">
                  <c:v>5.96</c:v>
                </c:pt>
                <c:pt idx="63102">
                  <c:v>5.97</c:v>
                </c:pt>
                <c:pt idx="63103">
                  <c:v>5.96</c:v>
                </c:pt>
                <c:pt idx="63104">
                  <c:v>5.96</c:v>
                </c:pt>
                <c:pt idx="63105">
                  <c:v>5.95</c:v>
                </c:pt>
                <c:pt idx="63106">
                  <c:v>5.95</c:v>
                </c:pt>
                <c:pt idx="63107">
                  <c:v>5.95</c:v>
                </c:pt>
                <c:pt idx="63108">
                  <c:v>5.94</c:v>
                </c:pt>
                <c:pt idx="63109">
                  <c:v>5.93</c:v>
                </c:pt>
                <c:pt idx="63110">
                  <c:v>5.93</c:v>
                </c:pt>
                <c:pt idx="63111">
                  <c:v>5.93</c:v>
                </c:pt>
                <c:pt idx="63112">
                  <c:v>5.92</c:v>
                </c:pt>
                <c:pt idx="63113">
                  <c:v>5.92</c:v>
                </c:pt>
                <c:pt idx="63114">
                  <c:v>5.92</c:v>
                </c:pt>
                <c:pt idx="63115">
                  <c:v>5.91</c:v>
                </c:pt>
                <c:pt idx="63116">
                  <c:v>5.91</c:v>
                </c:pt>
                <c:pt idx="63117">
                  <c:v>5.91</c:v>
                </c:pt>
                <c:pt idx="63118">
                  <c:v>5.9</c:v>
                </c:pt>
                <c:pt idx="63119">
                  <c:v>5.9</c:v>
                </c:pt>
                <c:pt idx="63120">
                  <c:v>5.9</c:v>
                </c:pt>
                <c:pt idx="63121">
                  <c:v>5.89</c:v>
                </c:pt>
                <c:pt idx="63122">
                  <c:v>5.89</c:v>
                </c:pt>
                <c:pt idx="63123">
                  <c:v>5.89</c:v>
                </c:pt>
                <c:pt idx="63124">
                  <c:v>5.89</c:v>
                </c:pt>
                <c:pt idx="63125">
                  <c:v>5.88</c:v>
                </c:pt>
                <c:pt idx="63126">
                  <c:v>5.88</c:v>
                </c:pt>
                <c:pt idx="63127">
                  <c:v>5.87</c:v>
                </c:pt>
                <c:pt idx="63128">
                  <c:v>5.87</c:v>
                </c:pt>
                <c:pt idx="63129">
                  <c:v>5.87</c:v>
                </c:pt>
                <c:pt idx="63130">
                  <c:v>5.86</c:v>
                </c:pt>
                <c:pt idx="63131">
                  <c:v>5.86</c:v>
                </c:pt>
                <c:pt idx="63132">
                  <c:v>5.85</c:v>
                </c:pt>
                <c:pt idx="63133">
                  <c:v>5.84</c:v>
                </c:pt>
                <c:pt idx="63134">
                  <c:v>5.84</c:v>
                </c:pt>
                <c:pt idx="63135">
                  <c:v>5.84</c:v>
                </c:pt>
                <c:pt idx="63136">
                  <c:v>5.84</c:v>
                </c:pt>
                <c:pt idx="63137">
                  <c:v>5.83</c:v>
                </c:pt>
                <c:pt idx="63138">
                  <c:v>5.83</c:v>
                </c:pt>
                <c:pt idx="63139">
                  <c:v>5.82</c:v>
                </c:pt>
                <c:pt idx="63140">
                  <c:v>5.82</c:v>
                </c:pt>
                <c:pt idx="63141">
                  <c:v>5.82</c:v>
                </c:pt>
                <c:pt idx="63142">
                  <c:v>5.82</c:v>
                </c:pt>
                <c:pt idx="63143">
                  <c:v>5.82</c:v>
                </c:pt>
                <c:pt idx="63144">
                  <c:v>5.81</c:v>
                </c:pt>
                <c:pt idx="63145">
                  <c:v>5.81</c:v>
                </c:pt>
                <c:pt idx="63146">
                  <c:v>5.81</c:v>
                </c:pt>
                <c:pt idx="63147">
                  <c:v>5.81</c:v>
                </c:pt>
                <c:pt idx="63148">
                  <c:v>5.81</c:v>
                </c:pt>
                <c:pt idx="63149">
                  <c:v>5.81</c:v>
                </c:pt>
                <c:pt idx="63150">
                  <c:v>5.81</c:v>
                </c:pt>
                <c:pt idx="63151">
                  <c:v>5.81</c:v>
                </c:pt>
                <c:pt idx="63152">
                  <c:v>5.8</c:v>
                </c:pt>
                <c:pt idx="63153">
                  <c:v>5.79</c:v>
                </c:pt>
                <c:pt idx="63154">
                  <c:v>5.79</c:v>
                </c:pt>
                <c:pt idx="63155">
                  <c:v>5.79</c:v>
                </c:pt>
                <c:pt idx="63156">
                  <c:v>5.79</c:v>
                </c:pt>
                <c:pt idx="63157">
                  <c:v>5.78</c:v>
                </c:pt>
                <c:pt idx="63158">
                  <c:v>5.77</c:v>
                </c:pt>
                <c:pt idx="63159">
                  <c:v>5.77</c:v>
                </c:pt>
                <c:pt idx="63160">
                  <c:v>5.77</c:v>
                </c:pt>
                <c:pt idx="63161">
                  <c:v>5.77</c:v>
                </c:pt>
                <c:pt idx="63162">
                  <c:v>5.77</c:v>
                </c:pt>
                <c:pt idx="63163">
                  <c:v>5.77</c:v>
                </c:pt>
                <c:pt idx="63164">
                  <c:v>5.77</c:v>
                </c:pt>
                <c:pt idx="63165">
                  <c:v>5.76</c:v>
                </c:pt>
                <c:pt idx="63166">
                  <c:v>5.76</c:v>
                </c:pt>
                <c:pt idx="63167">
                  <c:v>5.75</c:v>
                </c:pt>
                <c:pt idx="63168">
                  <c:v>5.75</c:v>
                </c:pt>
                <c:pt idx="63169">
                  <c:v>5.75</c:v>
                </c:pt>
                <c:pt idx="63170">
                  <c:v>5.74</c:v>
                </c:pt>
                <c:pt idx="63171">
                  <c:v>5.74</c:v>
                </c:pt>
                <c:pt idx="63172">
                  <c:v>5.74</c:v>
                </c:pt>
                <c:pt idx="63173">
                  <c:v>5.74</c:v>
                </c:pt>
                <c:pt idx="63174">
                  <c:v>5.75</c:v>
                </c:pt>
                <c:pt idx="63175">
                  <c:v>5.74</c:v>
                </c:pt>
                <c:pt idx="63176">
                  <c:v>5.74</c:v>
                </c:pt>
                <c:pt idx="63177">
                  <c:v>5.74</c:v>
                </c:pt>
                <c:pt idx="63178">
                  <c:v>5.74</c:v>
                </c:pt>
                <c:pt idx="63179">
                  <c:v>5.74</c:v>
                </c:pt>
                <c:pt idx="63180">
                  <c:v>5.74</c:v>
                </c:pt>
                <c:pt idx="63181">
                  <c:v>5.79</c:v>
                </c:pt>
                <c:pt idx="63182">
                  <c:v>5.79</c:v>
                </c:pt>
                <c:pt idx="63183">
                  <c:v>5.79</c:v>
                </c:pt>
                <c:pt idx="63184">
                  <c:v>5.78</c:v>
                </c:pt>
                <c:pt idx="63185">
                  <c:v>5.78</c:v>
                </c:pt>
                <c:pt idx="63186">
                  <c:v>5.78</c:v>
                </c:pt>
                <c:pt idx="63187">
                  <c:v>5.78</c:v>
                </c:pt>
                <c:pt idx="63188">
                  <c:v>5.78</c:v>
                </c:pt>
                <c:pt idx="63189">
                  <c:v>5.78</c:v>
                </c:pt>
                <c:pt idx="63190">
                  <c:v>5.78</c:v>
                </c:pt>
                <c:pt idx="63191">
                  <c:v>5.78</c:v>
                </c:pt>
                <c:pt idx="63192">
                  <c:v>5.78</c:v>
                </c:pt>
                <c:pt idx="63193">
                  <c:v>5.78</c:v>
                </c:pt>
                <c:pt idx="63194">
                  <c:v>5.78</c:v>
                </c:pt>
                <c:pt idx="63195">
                  <c:v>5.78</c:v>
                </c:pt>
                <c:pt idx="63196">
                  <c:v>5.78</c:v>
                </c:pt>
                <c:pt idx="63197">
                  <c:v>5.78</c:v>
                </c:pt>
                <c:pt idx="63198">
                  <c:v>5.79</c:v>
                </c:pt>
                <c:pt idx="63199">
                  <c:v>5.78</c:v>
                </c:pt>
                <c:pt idx="63200">
                  <c:v>5.78</c:v>
                </c:pt>
                <c:pt idx="63201">
                  <c:v>5.77</c:v>
                </c:pt>
                <c:pt idx="63202">
                  <c:v>5.77</c:v>
                </c:pt>
                <c:pt idx="63203">
                  <c:v>5.77</c:v>
                </c:pt>
                <c:pt idx="63204">
                  <c:v>5.77</c:v>
                </c:pt>
                <c:pt idx="63205">
                  <c:v>5.77</c:v>
                </c:pt>
                <c:pt idx="63206">
                  <c:v>5.78</c:v>
                </c:pt>
                <c:pt idx="63207">
                  <c:v>5.78</c:v>
                </c:pt>
                <c:pt idx="63208">
                  <c:v>5.79</c:v>
                </c:pt>
                <c:pt idx="63209">
                  <c:v>5.78</c:v>
                </c:pt>
                <c:pt idx="63210">
                  <c:v>5.78</c:v>
                </c:pt>
                <c:pt idx="63211">
                  <c:v>5.78</c:v>
                </c:pt>
                <c:pt idx="63212">
                  <c:v>5.78</c:v>
                </c:pt>
                <c:pt idx="63213">
                  <c:v>5.78</c:v>
                </c:pt>
                <c:pt idx="63214">
                  <c:v>5.79</c:v>
                </c:pt>
                <c:pt idx="63215">
                  <c:v>5.78</c:v>
                </c:pt>
                <c:pt idx="63216">
                  <c:v>5.78</c:v>
                </c:pt>
                <c:pt idx="63217">
                  <c:v>5.78</c:v>
                </c:pt>
                <c:pt idx="63218">
                  <c:v>5.79</c:v>
                </c:pt>
                <c:pt idx="63219">
                  <c:v>5.78</c:v>
                </c:pt>
                <c:pt idx="63220">
                  <c:v>5.79</c:v>
                </c:pt>
                <c:pt idx="63221">
                  <c:v>5.78</c:v>
                </c:pt>
                <c:pt idx="63222">
                  <c:v>5.79</c:v>
                </c:pt>
                <c:pt idx="63223">
                  <c:v>5.79</c:v>
                </c:pt>
                <c:pt idx="63224">
                  <c:v>5.78</c:v>
                </c:pt>
                <c:pt idx="63225">
                  <c:v>5.79</c:v>
                </c:pt>
                <c:pt idx="63226">
                  <c:v>5.79</c:v>
                </c:pt>
                <c:pt idx="63227">
                  <c:v>5.79</c:v>
                </c:pt>
                <c:pt idx="63228">
                  <c:v>5.79</c:v>
                </c:pt>
                <c:pt idx="63229">
                  <c:v>5.79</c:v>
                </c:pt>
                <c:pt idx="63230">
                  <c:v>5.79</c:v>
                </c:pt>
                <c:pt idx="63231">
                  <c:v>5.79</c:v>
                </c:pt>
                <c:pt idx="63232">
                  <c:v>5.79</c:v>
                </c:pt>
                <c:pt idx="63233">
                  <c:v>5.79</c:v>
                </c:pt>
                <c:pt idx="63234">
                  <c:v>5.79</c:v>
                </c:pt>
                <c:pt idx="63235">
                  <c:v>5.79</c:v>
                </c:pt>
                <c:pt idx="63236">
                  <c:v>5.79</c:v>
                </c:pt>
                <c:pt idx="63237">
                  <c:v>5.79</c:v>
                </c:pt>
                <c:pt idx="63238">
                  <c:v>5.8</c:v>
                </c:pt>
                <c:pt idx="63239">
                  <c:v>5.79</c:v>
                </c:pt>
                <c:pt idx="63240">
                  <c:v>5.79</c:v>
                </c:pt>
                <c:pt idx="63241">
                  <c:v>5.79</c:v>
                </c:pt>
                <c:pt idx="63242">
                  <c:v>5.79</c:v>
                </c:pt>
                <c:pt idx="63243">
                  <c:v>5.79</c:v>
                </c:pt>
                <c:pt idx="63244">
                  <c:v>5.79</c:v>
                </c:pt>
                <c:pt idx="63245">
                  <c:v>5.79</c:v>
                </c:pt>
                <c:pt idx="63246">
                  <c:v>5.79</c:v>
                </c:pt>
                <c:pt idx="63247">
                  <c:v>5.78</c:v>
                </c:pt>
                <c:pt idx="63248">
                  <c:v>5.79</c:v>
                </c:pt>
                <c:pt idx="63249">
                  <c:v>5.79</c:v>
                </c:pt>
                <c:pt idx="63250">
                  <c:v>5.79</c:v>
                </c:pt>
                <c:pt idx="63251">
                  <c:v>5.79</c:v>
                </c:pt>
                <c:pt idx="63252">
                  <c:v>5.76</c:v>
                </c:pt>
                <c:pt idx="63253">
                  <c:v>5.72</c:v>
                </c:pt>
                <c:pt idx="63254">
                  <c:v>5.69</c:v>
                </c:pt>
                <c:pt idx="63255">
                  <c:v>5.67</c:v>
                </c:pt>
                <c:pt idx="63256">
                  <c:v>5.66</c:v>
                </c:pt>
                <c:pt idx="63257">
                  <c:v>5.6</c:v>
                </c:pt>
                <c:pt idx="63258">
                  <c:v>5.61</c:v>
                </c:pt>
                <c:pt idx="63259">
                  <c:v>5.61</c:v>
                </c:pt>
                <c:pt idx="63260">
                  <c:v>5.61</c:v>
                </c:pt>
                <c:pt idx="63261">
                  <c:v>5.61</c:v>
                </c:pt>
                <c:pt idx="63262">
                  <c:v>5.61</c:v>
                </c:pt>
                <c:pt idx="63263">
                  <c:v>5.61</c:v>
                </c:pt>
                <c:pt idx="63264">
                  <c:v>5.61</c:v>
                </c:pt>
                <c:pt idx="63265">
                  <c:v>5.61</c:v>
                </c:pt>
                <c:pt idx="63266">
                  <c:v>5.6</c:v>
                </c:pt>
                <c:pt idx="63267">
                  <c:v>5.6</c:v>
                </c:pt>
                <c:pt idx="63268">
                  <c:v>5.6</c:v>
                </c:pt>
                <c:pt idx="63269">
                  <c:v>5.61</c:v>
                </c:pt>
                <c:pt idx="63270">
                  <c:v>5.61</c:v>
                </c:pt>
                <c:pt idx="63271">
                  <c:v>5.61</c:v>
                </c:pt>
                <c:pt idx="63272">
                  <c:v>5.61</c:v>
                </c:pt>
                <c:pt idx="63273">
                  <c:v>5.6</c:v>
                </c:pt>
                <c:pt idx="63274">
                  <c:v>5.6</c:v>
                </c:pt>
                <c:pt idx="63275">
                  <c:v>5.6</c:v>
                </c:pt>
                <c:pt idx="63276">
                  <c:v>5.6</c:v>
                </c:pt>
                <c:pt idx="63277">
                  <c:v>5.6</c:v>
                </c:pt>
                <c:pt idx="63278">
                  <c:v>5.59</c:v>
                </c:pt>
                <c:pt idx="63279">
                  <c:v>5.59</c:v>
                </c:pt>
                <c:pt idx="63280">
                  <c:v>5.59</c:v>
                </c:pt>
                <c:pt idx="63281">
                  <c:v>5.59</c:v>
                </c:pt>
                <c:pt idx="63282">
                  <c:v>5.59</c:v>
                </c:pt>
                <c:pt idx="63283">
                  <c:v>5.59</c:v>
                </c:pt>
                <c:pt idx="63284">
                  <c:v>5.59</c:v>
                </c:pt>
                <c:pt idx="63285">
                  <c:v>5.6</c:v>
                </c:pt>
                <c:pt idx="63286">
                  <c:v>5.61</c:v>
                </c:pt>
                <c:pt idx="63287">
                  <c:v>5.61</c:v>
                </c:pt>
                <c:pt idx="63288">
                  <c:v>5.62</c:v>
                </c:pt>
                <c:pt idx="63289">
                  <c:v>5.61</c:v>
                </c:pt>
                <c:pt idx="63290">
                  <c:v>5.61</c:v>
                </c:pt>
                <c:pt idx="63291">
                  <c:v>5.62</c:v>
                </c:pt>
                <c:pt idx="63292">
                  <c:v>5.61</c:v>
                </c:pt>
                <c:pt idx="63293">
                  <c:v>5.61</c:v>
                </c:pt>
                <c:pt idx="63294">
                  <c:v>5.61</c:v>
                </c:pt>
                <c:pt idx="63295">
                  <c:v>5.61</c:v>
                </c:pt>
                <c:pt idx="63296">
                  <c:v>5.61</c:v>
                </c:pt>
                <c:pt idx="63297">
                  <c:v>5.61</c:v>
                </c:pt>
                <c:pt idx="63298">
                  <c:v>5.6</c:v>
                </c:pt>
                <c:pt idx="63299">
                  <c:v>5.61</c:v>
                </c:pt>
                <c:pt idx="63300">
                  <c:v>5.61</c:v>
                </c:pt>
                <c:pt idx="63301">
                  <c:v>5.61</c:v>
                </c:pt>
                <c:pt idx="63302">
                  <c:v>5.6</c:v>
                </c:pt>
                <c:pt idx="63303">
                  <c:v>5.61</c:v>
                </c:pt>
                <c:pt idx="63304">
                  <c:v>5.6</c:v>
                </c:pt>
                <c:pt idx="63305">
                  <c:v>5.6</c:v>
                </c:pt>
                <c:pt idx="63306">
                  <c:v>5.6</c:v>
                </c:pt>
                <c:pt idx="63307">
                  <c:v>5.6</c:v>
                </c:pt>
                <c:pt idx="63308">
                  <c:v>5.59</c:v>
                </c:pt>
                <c:pt idx="63309">
                  <c:v>5.59</c:v>
                </c:pt>
                <c:pt idx="63310">
                  <c:v>5.59</c:v>
                </c:pt>
                <c:pt idx="63311">
                  <c:v>5.59</c:v>
                </c:pt>
                <c:pt idx="63312">
                  <c:v>5.59</c:v>
                </c:pt>
                <c:pt idx="63313">
                  <c:v>5.59</c:v>
                </c:pt>
                <c:pt idx="63314">
                  <c:v>5.59</c:v>
                </c:pt>
                <c:pt idx="63315">
                  <c:v>5.59</c:v>
                </c:pt>
                <c:pt idx="63316">
                  <c:v>5.59</c:v>
                </c:pt>
                <c:pt idx="63317">
                  <c:v>5.59</c:v>
                </c:pt>
                <c:pt idx="63318">
                  <c:v>5.58</c:v>
                </c:pt>
                <c:pt idx="63319">
                  <c:v>5.58</c:v>
                </c:pt>
                <c:pt idx="63320">
                  <c:v>5.59</c:v>
                </c:pt>
                <c:pt idx="63321">
                  <c:v>5.58</c:v>
                </c:pt>
                <c:pt idx="63322">
                  <c:v>5.58</c:v>
                </c:pt>
                <c:pt idx="63323">
                  <c:v>5.58</c:v>
                </c:pt>
                <c:pt idx="63324">
                  <c:v>5.57</c:v>
                </c:pt>
                <c:pt idx="63325">
                  <c:v>5.58</c:v>
                </c:pt>
                <c:pt idx="63326">
                  <c:v>5.57</c:v>
                </c:pt>
                <c:pt idx="63327">
                  <c:v>5.57</c:v>
                </c:pt>
                <c:pt idx="63328">
                  <c:v>5.56</c:v>
                </c:pt>
                <c:pt idx="63329">
                  <c:v>5.56</c:v>
                </c:pt>
                <c:pt idx="63330">
                  <c:v>5.56</c:v>
                </c:pt>
                <c:pt idx="63331">
                  <c:v>5.55</c:v>
                </c:pt>
                <c:pt idx="63332">
                  <c:v>5.55</c:v>
                </c:pt>
                <c:pt idx="63333">
                  <c:v>5.55</c:v>
                </c:pt>
                <c:pt idx="63334">
                  <c:v>5.55</c:v>
                </c:pt>
                <c:pt idx="63335">
                  <c:v>5.54</c:v>
                </c:pt>
                <c:pt idx="63336">
                  <c:v>5.54</c:v>
                </c:pt>
                <c:pt idx="63337">
                  <c:v>5.54</c:v>
                </c:pt>
                <c:pt idx="63338">
                  <c:v>5.53</c:v>
                </c:pt>
                <c:pt idx="63339">
                  <c:v>5.53</c:v>
                </c:pt>
                <c:pt idx="63340">
                  <c:v>5.53</c:v>
                </c:pt>
                <c:pt idx="63341">
                  <c:v>5.52</c:v>
                </c:pt>
                <c:pt idx="63342">
                  <c:v>5.53</c:v>
                </c:pt>
                <c:pt idx="63343">
                  <c:v>5.52</c:v>
                </c:pt>
                <c:pt idx="63344">
                  <c:v>5.52</c:v>
                </c:pt>
                <c:pt idx="63345">
                  <c:v>5.52</c:v>
                </c:pt>
                <c:pt idx="63346">
                  <c:v>5.52</c:v>
                </c:pt>
                <c:pt idx="63347">
                  <c:v>5.51</c:v>
                </c:pt>
                <c:pt idx="63348">
                  <c:v>5.51</c:v>
                </c:pt>
                <c:pt idx="63349">
                  <c:v>5.51</c:v>
                </c:pt>
                <c:pt idx="63350">
                  <c:v>5.5</c:v>
                </c:pt>
                <c:pt idx="63351">
                  <c:v>5.49</c:v>
                </c:pt>
                <c:pt idx="63352">
                  <c:v>5.49</c:v>
                </c:pt>
                <c:pt idx="63353">
                  <c:v>5.49</c:v>
                </c:pt>
                <c:pt idx="63354">
                  <c:v>5.48</c:v>
                </c:pt>
                <c:pt idx="63355">
                  <c:v>5.48</c:v>
                </c:pt>
                <c:pt idx="63356">
                  <c:v>5.48</c:v>
                </c:pt>
                <c:pt idx="63357">
                  <c:v>5.48</c:v>
                </c:pt>
                <c:pt idx="63358">
                  <c:v>5.47</c:v>
                </c:pt>
                <c:pt idx="63359">
                  <c:v>5.47</c:v>
                </c:pt>
                <c:pt idx="63360">
                  <c:v>5.46</c:v>
                </c:pt>
                <c:pt idx="63361">
                  <c:v>5.43</c:v>
                </c:pt>
                <c:pt idx="63362">
                  <c:v>5.43</c:v>
                </c:pt>
                <c:pt idx="63363">
                  <c:v>5.45</c:v>
                </c:pt>
                <c:pt idx="63364">
                  <c:v>5.45</c:v>
                </c:pt>
                <c:pt idx="63365">
                  <c:v>5.45</c:v>
                </c:pt>
                <c:pt idx="63366">
                  <c:v>5.45</c:v>
                </c:pt>
                <c:pt idx="63367">
                  <c:v>5.44</c:v>
                </c:pt>
                <c:pt idx="63368">
                  <c:v>5.44</c:v>
                </c:pt>
                <c:pt idx="63369">
                  <c:v>5.44</c:v>
                </c:pt>
                <c:pt idx="63370">
                  <c:v>5.44</c:v>
                </c:pt>
                <c:pt idx="63371">
                  <c:v>5.43</c:v>
                </c:pt>
                <c:pt idx="63372">
                  <c:v>5.43</c:v>
                </c:pt>
                <c:pt idx="63373">
                  <c:v>5.43</c:v>
                </c:pt>
                <c:pt idx="63374">
                  <c:v>5.42</c:v>
                </c:pt>
                <c:pt idx="63375">
                  <c:v>5.42</c:v>
                </c:pt>
                <c:pt idx="63376">
                  <c:v>5.41</c:v>
                </c:pt>
                <c:pt idx="63377">
                  <c:v>5.41</c:v>
                </c:pt>
                <c:pt idx="63378">
                  <c:v>5.4</c:v>
                </c:pt>
                <c:pt idx="63379">
                  <c:v>5.39</c:v>
                </c:pt>
                <c:pt idx="63380">
                  <c:v>5.4</c:v>
                </c:pt>
                <c:pt idx="63381">
                  <c:v>5.39</c:v>
                </c:pt>
                <c:pt idx="63382">
                  <c:v>5.38</c:v>
                </c:pt>
                <c:pt idx="63383">
                  <c:v>5.38</c:v>
                </c:pt>
                <c:pt idx="63384">
                  <c:v>5.38</c:v>
                </c:pt>
                <c:pt idx="63385">
                  <c:v>5.37</c:v>
                </c:pt>
                <c:pt idx="63386">
                  <c:v>5.37</c:v>
                </c:pt>
                <c:pt idx="63387">
                  <c:v>5.37</c:v>
                </c:pt>
                <c:pt idx="63388">
                  <c:v>5.37</c:v>
                </c:pt>
                <c:pt idx="63389">
                  <c:v>5.37</c:v>
                </c:pt>
                <c:pt idx="63390">
                  <c:v>5.37</c:v>
                </c:pt>
                <c:pt idx="63391">
                  <c:v>5.36</c:v>
                </c:pt>
                <c:pt idx="63392">
                  <c:v>5.36</c:v>
                </c:pt>
                <c:pt idx="63393">
                  <c:v>5.36</c:v>
                </c:pt>
                <c:pt idx="63394">
                  <c:v>5.35</c:v>
                </c:pt>
                <c:pt idx="63395">
                  <c:v>5.35</c:v>
                </c:pt>
                <c:pt idx="63396">
                  <c:v>5.35</c:v>
                </c:pt>
                <c:pt idx="63397">
                  <c:v>5.35</c:v>
                </c:pt>
                <c:pt idx="63398">
                  <c:v>5.35</c:v>
                </c:pt>
                <c:pt idx="63399">
                  <c:v>5.34</c:v>
                </c:pt>
                <c:pt idx="63400">
                  <c:v>5.34</c:v>
                </c:pt>
                <c:pt idx="63401">
                  <c:v>5.33</c:v>
                </c:pt>
                <c:pt idx="63402">
                  <c:v>5.33</c:v>
                </c:pt>
                <c:pt idx="63403">
                  <c:v>5.32</c:v>
                </c:pt>
                <c:pt idx="63404">
                  <c:v>5.32</c:v>
                </c:pt>
                <c:pt idx="63405">
                  <c:v>5.31</c:v>
                </c:pt>
                <c:pt idx="63406">
                  <c:v>5.31</c:v>
                </c:pt>
                <c:pt idx="63407">
                  <c:v>5.3</c:v>
                </c:pt>
                <c:pt idx="63408">
                  <c:v>5.3</c:v>
                </c:pt>
                <c:pt idx="63409">
                  <c:v>5.3</c:v>
                </c:pt>
                <c:pt idx="63410">
                  <c:v>5.3</c:v>
                </c:pt>
                <c:pt idx="63411">
                  <c:v>5.29</c:v>
                </c:pt>
                <c:pt idx="63412">
                  <c:v>5.29</c:v>
                </c:pt>
                <c:pt idx="63413">
                  <c:v>5.29</c:v>
                </c:pt>
                <c:pt idx="63414">
                  <c:v>5.29</c:v>
                </c:pt>
                <c:pt idx="63415">
                  <c:v>5.29</c:v>
                </c:pt>
                <c:pt idx="63416">
                  <c:v>5.29</c:v>
                </c:pt>
                <c:pt idx="63417">
                  <c:v>5.28</c:v>
                </c:pt>
                <c:pt idx="63418">
                  <c:v>5.28</c:v>
                </c:pt>
                <c:pt idx="63419">
                  <c:v>5.28</c:v>
                </c:pt>
                <c:pt idx="63420">
                  <c:v>5.27</c:v>
                </c:pt>
                <c:pt idx="63421">
                  <c:v>5.27</c:v>
                </c:pt>
                <c:pt idx="63422">
                  <c:v>5.26</c:v>
                </c:pt>
                <c:pt idx="63423">
                  <c:v>5.26</c:v>
                </c:pt>
                <c:pt idx="63424">
                  <c:v>5.26</c:v>
                </c:pt>
                <c:pt idx="63425">
                  <c:v>5.25</c:v>
                </c:pt>
                <c:pt idx="63426">
                  <c:v>5.24</c:v>
                </c:pt>
                <c:pt idx="63427">
                  <c:v>5.24</c:v>
                </c:pt>
                <c:pt idx="63428">
                  <c:v>5.24</c:v>
                </c:pt>
                <c:pt idx="63429">
                  <c:v>5.23</c:v>
                </c:pt>
                <c:pt idx="63430">
                  <c:v>5.23</c:v>
                </c:pt>
                <c:pt idx="63431">
                  <c:v>5.23</c:v>
                </c:pt>
                <c:pt idx="63432">
                  <c:v>5.23</c:v>
                </c:pt>
                <c:pt idx="63433">
                  <c:v>5.23</c:v>
                </c:pt>
                <c:pt idx="63434">
                  <c:v>5.23</c:v>
                </c:pt>
                <c:pt idx="63435">
                  <c:v>5.23</c:v>
                </c:pt>
                <c:pt idx="63436">
                  <c:v>5.23</c:v>
                </c:pt>
                <c:pt idx="63437">
                  <c:v>5.24</c:v>
                </c:pt>
                <c:pt idx="63438">
                  <c:v>5.24</c:v>
                </c:pt>
                <c:pt idx="63439">
                  <c:v>5.24</c:v>
                </c:pt>
                <c:pt idx="63440">
                  <c:v>5.24</c:v>
                </c:pt>
                <c:pt idx="63441">
                  <c:v>5.23</c:v>
                </c:pt>
                <c:pt idx="63442">
                  <c:v>5.24</c:v>
                </c:pt>
                <c:pt idx="63443">
                  <c:v>5.23</c:v>
                </c:pt>
                <c:pt idx="63444">
                  <c:v>5.23</c:v>
                </c:pt>
                <c:pt idx="63445">
                  <c:v>5.22</c:v>
                </c:pt>
                <c:pt idx="63446">
                  <c:v>5.22</c:v>
                </c:pt>
                <c:pt idx="63447">
                  <c:v>5.23</c:v>
                </c:pt>
                <c:pt idx="63448">
                  <c:v>5.25</c:v>
                </c:pt>
                <c:pt idx="63449">
                  <c:v>5.25</c:v>
                </c:pt>
                <c:pt idx="63450">
                  <c:v>5.26</c:v>
                </c:pt>
                <c:pt idx="63451">
                  <c:v>5.26</c:v>
                </c:pt>
                <c:pt idx="63452">
                  <c:v>5.27</c:v>
                </c:pt>
                <c:pt idx="63453">
                  <c:v>5.27</c:v>
                </c:pt>
                <c:pt idx="63454">
                  <c:v>5.27</c:v>
                </c:pt>
                <c:pt idx="63455">
                  <c:v>5.27</c:v>
                </c:pt>
                <c:pt idx="63456">
                  <c:v>5.28</c:v>
                </c:pt>
                <c:pt idx="63457">
                  <c:v>5.27</c:v>
                </c:pt>
                <c:pt idx="63458">
                  <c:v>5.27</c:v>
                </c:pt>
                <c:pt idx="63459">
                  <c:v>5.27</c:v>
                </c:pt>
                <c:pt idx="63460">
                  <c:v>5.27</c:v>
                </c:pt>
                <c:pt idx="63461">
                  <c:v>5.26</c:v>
                </c:pt>
                <c:pt idx="63462">
                  <c:v>5.26</c:v>
                </c:pt>
                <c:pt idx="63463">
                  <c:v>5.26</c:v>
                </c:pt>
                <c:pt idx="63464">
                  <c:v>5.25</c:v>
                </c:pt>
                <c:pt idx="63465">
                  <c:v>5.25</c:v>
                </c:pt>
                <c:pt idx="63466">
                  <c:v>5.25</c:v>
                </c:pt>
                <c:pt idx="63467">
                  <c:v>5.25</c:v>
                </c:pt>
                <c:pt idx="63468">
                  <c:v>5.25</c:v>
                </c:pt>
                <c:pt idx="63469">
                  <c:v>5.24</c:v>
                </c:pt>
                <c:pt idx="63470">
                  <c:v>5.24</c:v>
                </c:pt>
                <c:pt idx="63471">
                  <c:v>5.24</c:v>
                </c:pt>
                <c:pt idx="63472">
                  <c:v>5.24</c:v>
                </c:pt>
                <c:pt idx="63473">
                  <c:v>5.24</c:v>
                </c:pt>
                <c:pt idx="63474">
                  <c:v>5.23</c:v>
                </c:pt>
                <c:pt idx="63475">
                  <c:v>5.23</c:v>
                </c:pt>
                <c:pt idx="63476">
                  <c:v>5.23</c:v>
                </c:pt>
                <c:pt idx="63477">
                  <c:v>5.23</c:v>
                </c:pt>
                <c:pt idx="63478">
                  <c:v>5.23</c:v>
                </c:pt>
                <c:pt idx="63479">
                  <c:v>5.23</c:v>
                </c:pt>
                <c:pt idx="63480">
                  <c:v>5.22</c:v>
                </c:pt>
                <c:pt idx="63481">
                  <c:v>5.23</c:v>
                </c:pt>
                <c:pt idx="63482">
                  <c:v>5.23</c:v>
                </c:pt>
                <c:pt idx="63483">
                  <c:v>5.23</c:v>
                </c:pt>
                <c:pt idx="63484">
                  <c:v>5.23</c:v>
                </c:pt>
                <c:pt idx="63485">
                  <c:v>5.23</c:v>
                </c:pt>
                <c:pt idx="63486">
                  <c:v>5.23</c:v>
                </c:pt>
                <c:pt idx="63487">
                  <c:v>5.23</c:v>
                </c:pt>
                <c:pt idx="63488">
                  <c:v>5.23</c:v>
                </c:pt>
                <c:pt idx="63489">
                  <c:v>5.23</c:v>
                </c:pt>
                <c:pt idx="63490">
                  <c:v>5.23</c:v>
                </c:pt>
                <c:pt idx="63491">
                  <c:v>5.23</c:v>
                </c:pt>
                <c:pt idx="63492">
                  <c:v>5.23</c:v>
                </c:pt>
                <c:pt idx="63493">
                  <c:v>5.23</c:v>
                </c:pt>
                <c:pt idx="63494">
                  <c:v>5.23</c:v>
                </c:pt>
                <c:pt idx="63495">
                  <c:v>5.23</c:v>
                </c:pt>
                <c:pt idx="63496">
                  <c:v>5.23</c:v>
                </c:pt>
                <c:pt idx="63497">
                  <c:v>5.23</c:v>
                </c:pt>
                <c:pt idx="63498">
                  <c:v>5.23</c:v>
                </c:pt>
                <c:pt idx="63499">
                  <c:v>5.23</c:v>
                </c:pt>
                <c:pt idx="63500">
                  <c:v>5.23</c:v>
                </c:pt>
                <c:pt idx="63501">
                  <c:v>5.23</c:v>
                </c:pt>
                <c:pt idx="63502">
                  <c:v>5.23</c:v>
                </c:pt>
                <c:pt idx="63503">
                  <c:v>5.23</c:v>
                </c:pt>
                <c:pt idx="63504">
                  <c:v>5.22</c:v>
                </c:pt>
                <c:pt idx="63505">
                  <c:v>5.22</c:v>
                </c:pt>
                <c:pt idx="63506">
                  <c:v>5.22</c:v>
                </c:pt>
                <c:pt idx="63507">
                  <c:v>5.23</c:v>
                </c:pt>
                <c:pt idx="63508">
                  <c:v>5.23</c:v>
                </c:pt>
                <c:pt idx="63509">
                  <c:v>5.23</c:v>
                </c:pt>
                <c:pt idx="63510">
                  <c:v>5.23</c:v>
                </c:pt>
                <c:pt idx="63511">
                  <c:v>5.23</c:v>
                </c:pt>
                <c:pt idx="63512">
                  <c:v>5.23</c:v>
                </c:pt>
                <c:pt idx="63513">
                  <c:v>5.23</c:v>
                </c:pt>
                <c:pt idx="63514">
                  <c:v>5.23</c:v>
                </c:pt>
                <c:pt idx="63515">
                  <c:v>5.23</c:v>
                </c:pt>
                <c:pt idx="63516">
                  <c:v>5.23</c:v>
                </c:pt>
                <c:pt idx="63517">
                  <c:v>5.23</c:v>
                </c:pt>
                <c:pt idx="63518">
                  <c:v>5.23</c:v>
                </c:pt>
                <c:pt idx="63519">
                  <c:v>5.23</c:v>
                </c:pt>
                <c:pt idx="63520">
                  <c:v>5.23</c:v>
                </c:pt>
                <c:pt idx="63521">
                  <c:v>5.23</c:v>
                </c:pt>
                <c:pt idx="63522">
                  <c:v>5.23</c:v>
                </c:pt>
                <c:pt idx="63523">
                  <c:v>5.22</c:v>
                </c:pt>
                <c:pt idx="63524">
                  <c:v>5.22</c:v>
                </c:pt>
                <c:pt idx="63525">
                  <c:v>5.23</c:v>
                </c:pt>
                <c:pt idx="63526">
                  <c:v>5.23</c:v>
                </c:pt>
                <c:pt idx="63527">
                  <c:v>5.22</c:v>
                </c:pt>
                <c:pt idx="63528">
                  <c:v>5.22</c:v>
                </c:pt>
                <c:pt idx="63529">
                  <c:v>5.22</c:v>
                </c:pt>
                <c:pt idx="63530">
                  <c:v>5.22</c:v>
                </c:pt>
                <c:pt idx="63531">
                  <c:v>5.22</c:v>
                </c:pt>
                <c:pt idx="63532">
                  <c:v>5.23</c:v>
                </c:pt>
                <c:pt idx="63533">
                  <c:v>5.23</c:v>
                </c:pt>
                <c:pt idx="63534">
                  <c:v>5.23</c:v>
                </c:pt>
                <c:pt idx="63535">
                  <c:v>5.23</c:v>
                </c:pt>
                <c:pt idx="63536">
                  <c:v>5.23</c:v>
                </c:pt>
                <c:pt idx="63537">
                  <c:v>5.23</c:v>
                </c:pt>
                <c:pt idx="63538">
                  <c:v>5.23</c:v>
                </c:pt>
                <c:pt idx="63539">
                  <c:v>5.23</c:v>
                </c:pt>
                <c:pt idx="63540">
                  <c:v>5.23</c:v>
                </c:pt>
                <c:pt idx="63541">
                  <c:v>5.23</c:v>
                </c:pt>
                <c:pt idx="63542">
                  <c:v>5.23</c:v>
                </c:pt>
                <c:pt idx="63543">
                  <c:v>5.23</c:v>
                </c:pt>
                <c:pt idx="63544">
                  <c:v>5.23</c:v>
                </c:pt>
                <c:pt idx="63545">
                  <c:v>5.22</c:v>
                </c:pt>
                <c:pt idx="63546">
                  <c:v>5.22</c:v>
                </c:pt>
                <c:pt idx="63547">
                  <c:v>5.22</c:v>
                </c:pt>
                <c:pt idx="63548">
                  <c:v>5.22</c:v>
                </c:pt>
                <c:pt idx="63549">
                  <c:v>5.22</c:v>
                </c:pt>
                <c:pt idx="63550">
                  <c:v>5.22</c:v>
                </c:pt>
                <c:pt idx="63551">
                  <c:v>5.22</c:v>
                </c:pt>
                <c:pt idx="63552">
                  <c:v>5.22</c:v>
                </c:pt>
                <c:pt idx="63553">
                  <c:v>5.22</c:v>
                </c:pt>
                <c:pt idx="63554">
                  <c:v>5.22</c:v>
                </c:pt>
                <c:pt idx="63555">
                  <c:v>5.22</c:v>
                </c:pt>
                <c:pt idx="63556">
                  <c:v>5.22</c:v>
                </c:pt>
                <c:pt idx="63557">
                  <c:v>5.22</c:v>
                </c:pt>
                <c:pt idx="63558">
                  <c:v>5.22</c:v>
                </c:pt>
                <c:pt idx="63559">
                  <c:v>5.22</c:v>
                </c:pt>
                <c:pt idx="63560">
                  <c:v>5.22</c:v>
                </c:pt>
                <c:pt idx="63561">
                  <c:v>5.22</c:v>
                </c:pt>
                <c:pt idx="63562">
                  <c:v>5.22</c:v>
                </c:pt>
                <c:pt idx="63563">
                  <c:v>5.22</c:v>
                </c:pt>
                <c:pt idx="63564">
                  <c:v>5.22</c:v>
                </c:pt>
                <c:pt idx="63565">
                  <c:v>5.21</c:v>
                </c:pt>
                <c:pt idx="63566">
                  <c:v>5.21</c:v>
                </c:pt>
                <c:pt idx="63567">
                  <c:v>5.21</c:v>
                </c:pt>
                <c:pt idx="63568">
                  <c:v>5.21</c:v>
                </c:pt>
                <c:pt idx="63569">
                  <c:v>5.21</c:v>
                </c:pt>
                <c:pt idx="63570">
                  <c:v>5.21</c:v>
                </c:pt>
                <c:pt idx="63571">
                  <c:v>5.21</c:v>
                </c:pt>
                <c:pt idx="63572">
                  <c:v>5.21</c:v>
                </c:pt>
                <c:pt idx="63573">
                  <c:v>5.21</c:v>
                </c:pt>
                <c:pt idx="63574">
                  <c:v>5.21</c:v>
                </c:pt>
                <c:pt idx="63575">
                  <c:v>5.21</c:v>
                </c:pt>
                <c:pt idx="63576">
                  <c:v>5.21</c:v>
                </c:pt>
                <c:pt idx="63577">
                  <c:v>5.21</c:v>
                </c:pt>
                <c:pt idx="63578">
                  <c:v>5.2</c:v>
                </c:pt>
                <c:pt idx="63579">
                  <c:v>5.19</c:v>
                </c:pt>
                <c:pt idx="63580">
                  <c:v>5.2</c:v>
                </c:pt>
                <c:pt idx="63581">
                  <c:v>5.2</c:v>
                </c:pt>
                <c:pt idx="63582">
                  <c:v>5.2</c:v>
                </c:pt>
                <c:pt idx="63583">
                  <c:v>5.2</c:v>
                </c:pt>
                <c:pt idx="63584">
                  <c:v>5.19</c:v>
                </c:pt>
                <c:pt idx="63585">
                  <c:v>5.19</c:v>
                </c:pt>
                <c:pt idx="63586">
                  <c:v>5.19</c:v>
                </c:pt>
                <c:pt idx="63587">
                  <c:v>5.19</c:v>
                </c:pt>
                <c:pt idx="63588">
                  <c:v>5.18</c:v>
                </c:pt>
                <c:pt idx="63589">
                  <c:v>5.18</c:v>
                </c:pt>
                <c:pt idx="63590">
                  <c:v>5.19</c:v>
                </c:pt>
                <c:pt idx="63591">
                  <c:v>5.18</c:v>
                </c:pt>
                <c:pt idx="63592">
                  <c:v>5.18</c:v>
                </c:pt>
                <c:pt idx="63593">
                  <c:v>5.17</c:v>
                </c:pt>
                <c:pt idx="63594">
                  <c:v>5.17</c:v>
                </c:pt>
                <c:pt idx="63595">
                  <c:v>5.17</c:v>
                </c:pt>
                <c:pt idx="63596">
                  <c:v>5.16</c:v>
                </c:pt>
                <c:pt idx="63597">
                  <c:v>5.16</c:v>
                </c:pt>
                <c:pt idx="63598">
                  <c:v>5.16</c:v>
                </c:pt>
                <c:pt idx="63599">
                  <c:v>5.16</c:v>
                </c:pt>
                <c:pt idx="63600">
                  <c:v>5.16</c:v>
                </c:pt>
                <c:pt idx="63601">
                  <c:v>5.15</c:v>
                </c:pt>
                <c:pt idx="63602">
                  <c:v>5.15</c:v>
                </c:pt>
                <c:pt idx="63603">
                  <c:v>5.15</c:v>
                </c:pt>
                <c:pt idx="63604">
                  <c:v>5.13</c:v>
                </c:pt>
                <c:pt idx="63605">
                  <c:v>5.14</c:v>
                </c:pt>
                <c:pt idx="63606">
                  <c:v>5.14</c:v>
                </c:pt>
                <c:pt idx="63607">
                  <c:v>5.14</c:v>
                </c:pt>
                <c:pt idx="63608">
                  <c:v>5.14</c:v>
                </c:pt>
                <c:pt idx="63609">
                  <c:v>5.13</c:v>
                </c:pt>
                <c:pt idx="63610">
                  <c:v>5.13</c:v>
                </c:pt>
                <c:pt idx="63611">
                  <c:v>5.14</c:v>
                </c:pt>
                <c:pt idx="63612">
                  <c:v>5.13</c:v>
                </c:pt>
                <c:pt idx="63613">
                  <c:v>5.13</c:v>
                </c:pt>
                <c:pt idx="63614">
                  <c:v>5.13</c:v>
                </c:pt>
                <c:pt idx="63615">
                  <c:v>5.12</c:v>
                </c:pt>
                <c:pt idx="63616">
                  <c:v>5.12</c:v>
                </c:pt>
                <c:pt idx="63617">
                  <c:v>5.12</c:v>
                </c:pt>
                <c:pt idx="63618">
                  <c:v>5.1100000000000003</c:v>
                </c:pt>
                <c:pt idx="63619">
                  <c:v>5.1100000000000003</c:v>
                </c:pt>
                <c:pt idx="63620">
                  <c:v>5.0999999999999996</c:v>
                </c:pt>
                <c:pt idx="63621">
                  <c:v>5.0999999999999996</c:v>
                </c:pt>
                <c:pt idx="63622">
                  <c:v>5.09</c:v>
                </c:pt>
                <c:pt idx="63623">
                  <c:v>5.09</c:v>
                </c:pt>
                <c:pt idx="63624">
                  <c:v>5.09</c:v>
                </c:pt>
                <c:pt idx="63625">
                  <c:v>5.08</c:v>
                </c:pt>
                <c:pt idx="63626">
                  <c:v>5.08</c:v>
                </c:pt>
                <c:pt idx="63627">
                  <c:v>5.07</c:v>
                </c:pt>
                <c:pt idx="63628">
                  <c:v>5.07</c:v>
                </c:pt>
                <c:pt idx="63629">
                  <c:v>5.07</c:v>
                </c:pt>
                <c:pt idx="63630">
                  <c:v>5.0599999999999996</c:v>
                </c:pt>
                <c:pt idx="63631">
                  <c:v>5.0599999999999996</c:v>
                </c:pt>
                <c:pt idx="63632">
                  <c:v>5.05</c:v>
                </c:pt>
                <c:pt idx="63633">
                  <c:v>5.05</c:v>
                </c:pt>
                <c:pt idx="63634">
                  <c:v>5.05</c:v>
                </c:pt>
                <c:pt idx="63635">
                  <c:v>5.04</c:v>
                </c:pt>
                <c:pt idx="63636">
                  <c:v>5.04</c:v>
                </c:pt>
                <c:pt idx="63637">
                  <c:v>5.0599999999999996</c:v>
                </c:pt>
                <c:pt idx="63638">
                  <c:v>5.05</c:v>
                </c:pt>
                <c:pt idx="63639">
                  <c:v>5.05</c:v>
                </c:pt>
                <c:pt idx="63640">
                  <c:v>5.05</c:v>
                </c:pt>
                <c:pt idx="63641">
                  <c:v>5.04</c:v>
                </c:pt>
                <c:pt idx="63642">
                  <c:v>5.04</c:v>
                </c:pt>
                <c:pt idx="63643">
                  <c:v>5.03</c:v>
                </c:pt>
                <c:pt idx="63644">
                  <c:v>5.0199999999999996</c:v>
                </c:pt>
                <c:pt idx="63645">
                  <c:v>5.0199999999999996</c:v>
                </c:pt>
                <c:pt idx="63646">
                  <c:v>5.01</c:v>
                </c:pt>
                <c:pt idx="63647">
                  <c:v>5</c:v>
                </c:pt>
                <c:pt idx="63648">
                  <c:v>4.99</c:v>
                </c:pt>
                <c:pt idx="63649">
                  <c:v>4.99</c:v>
                </c:pt>
                <c:pt idx="63650">
                  <c:v>4.9800000000000004</c:v>
                </c:pt>
                <c:pt idx="63651">
                  <c:v>4.9800000000000004</c:v>
                </c:pt>
                <c:pt idx="63652">
                  <c:v>5.01</c:v>
                </c:pt>
                <c:pt idx="63653">
                  <c:v>5</c:v>
                </c:pt>
                <c:pt idx="63654">
                  <c:v>5.01</c:v>
                </c:pt>
                <c:pt idx="63655">
                  <c:v>5.01</c:v>
                </c:pt>
                <c:pt idx="63656">
                  <c:v>5.01</c:v>
                </c:pt>
                <c:pt idx="63657">
                  <c:v>5.0199999999999996</c:v>
                </c:pt>
                <c:pt idx="63658">
                  <c:v>5.0199999999999996</c:v>
                </c:pt>
                <c:pt idx="63659">
                  <c:v>5.03</c:v>
                </c:pt>
                <c:pt idx="63660">
                  <c:v>5.05</c:v>
                </c:pt>
                <c:pt idx="63661">
                  <c:v>5.07</c:v>
                </c:pt>
                <c:pt idx="63662">
                  <c:v>5.08</c:v>
                </c:pt>
                <c:pt idx="63663">
                  <c:v>5.09</c:v>
                </c:pt>
                <c:pt idx="63664">
                  <c:v>5.1100000000000003</c:v>
                </c:pt>
                <c:pt idx="63665">
                  <c:v>5.12</c:v>
                </c:pt>
                <c:pt idx="63666">
                  <c:v>5.12</c:v>
                </c:pt>
                <c:pt idx="63667">
                  <c:v>5.13</c:v>
                </c:pt>
                <c:pt idx="63668">
                  <c:v>5.13</c:v>
                </c:pt>
                <c:pt idx="63669">
                  <c:v>5.14</c:v>
                </c:pt>
                <c:pt idx="63670">
                  <c:v>5.14</c:v>
                </c:pt>
                <c:pt idx="63671">
                  <c:v>5.14</c:v>
                </c:pt>
                <c:pt idx="63672">
                  <c:v>5.14</c:v>
                </c:pt>
                <c:pt idx="63673">
                  <c:v>5.14</c:v>
                </c:pt>
                <c:pt idx="63674">
                  <c:v>5.14</c:v>
                </c:pt>
                <c:pt idx="63675">
                  <c:v>5.14</c:v>
                </c:pt>
                <c:pt idx="63676">
                  <c:v>5.15</c:v>
                </c:pt>
                <c:pt idx="63677">
                  <c:v>5.15</c:v>
                </c:pt>
                <c:pt idx="63678">
                  <c:v>5.15</c:v>
                </c:pt>
                <c:pt idx="63679">
                  <c:v>5.15</c:v>
                </c:pt>
                <c:pt idx="63680">
                  <c:v>5.14</c:v>
                </c:pt>
                <c:pt idx="63681">
                  <c:v>5.14</c:v>
                </c:pt>
                <c:pt idx="63682">
                  <c:v>5.14</c:v>
                </c:pt>
                <c:pt idx="63683">
                  <c:v>5.14</c:v>
                </c:pt>
                <c:pt idx="63684">
                  <c:v>5.14</c:v>
                </c:pt>
                <c:pt idx="63685">
                  <c:v>5.14</c:v>
                </c:pt>
                <c:pt idx="63686">
                  <c:v>5.14</c:v>
                </c:pt>
                <c:pt idx="63687">
                  <c:v>5.14</c:v>
                </c:pt>
                <c:pt idx="63688">
                  <c:v>5.14</c:v>
                </c:pt>
                <c:pt idx="63689">
                  <c:v>5.13</c:v>
                </c:pt>
                <c:pt idx="63690">
                  <c:v>5.13</c:v>
                </c:pt>
                <c:pt idx="63691">
                  <c:v>5.12</c:v>
                </c:pt>
                <c:pt idx="63692">
                  <c:v>5.12</c:v>
                </c:pt>
                <c:pt idx="63693">
                  <c:v>5.1100000000000003</c:v>
                </c:pt>
                <c:pt idx="63694">
                  <c:v>5.1100000000000003</c:v>
                </c:pt>
                <c:pt idx="63695">
                  <c:v>5.1100000000000003</c:v>
                </c:pt>
                <c:pt idx="63696">
                  <c:v>5.0999999999999996</c:v>
                </c:pt>
                <c:pt idx="63697">
                  <c:v>5.0999999999999996</c:v>
                </c:pt>
                <c:pt idx="63698">
                  <c:v>5.0999999999999996</c:v>
                </c:pt>
                <c:pt idx="63699">
                  <c:v>5.0999999999999996</c:v>
                </c:pt>
                <c:pt idx="63700">
                  <c:v>5.0999999999999996</c:v>
                </c:pt>
                <c:pt idx="63701">
                  <c:v>5.09</c:v>
                </c:pt>
                <c:pt idx="63702">
                  <c:v>5.09</c:v>
                </c:pt>
                <c:pt idx="63703">
                  <c:v>5.09</c:v>
                </c:pt>
                <c:pt idx="63704">
                  <c:v>5.08</c:v>
                </c:pt>
                <c:pt idx="63705">
                  <c:v>5.08</c:v>
                </c:pt>
                <c:pt idx="63706">
                  <c:v>5.07</c:v>
                </c:pt>
                <c:pt idx="63707">
                  <c:v>5.07</c:v>
                </c:pt>
                <c:pt idx="63708">
                  <c:v>5.07</c:v>
                </c:pt>
                <c:pt idx="63709">
                  <c:v>5.07</c:v>
                </c:pt>
                <c:pt idx="63710">
                  <c:v>5.0599999999999996</c:v>
                </c:pt>
                <c:pt idx="63711">
                  <c:v>5.0599999999999996</c:v>
                </c:pt>
                <c:pt idx="63712">
                  <c:v>5.05</c:v>
                </c:pt>
                <c:pt idx="63713">
                  <c:v>5.05</c:v>
                </c:pt>
                <c:pt idx="63714">
                  <c:v>5.04</c:v>
                </c:pt>
                <c:pt idx="63715">
                  <c:v>5.04</c:v>
                </c:pt>
                <c:pt idx="63716">
                  <c:v>5.03</c:v>
                </c:pt>
                <c:pt idx="63717">
                  <c:v>5.03</c:v>
                </c:pt>
                <c:pt idx="63718">
                  <c:v>5.0199999999999996</c:v>
                </c:pt>
                <c:pt idx="63719">
                  <c:v>5.0199999999999996</c:v>
                </c:pt>
                <c:pt idx="63720">
                  <c:v>5.0199999999999996</c:v>
                </c:pt>
                <c:pt idx="63721">
                  <c:v>5.01</c:v>
                </c:pt>
                <c:pt idx="63722">
                  <c:v>5.01</c:v>
                </c:pt>
                <c:pt idx="63723">
                  <c:v>5.01</c:v>
                </c:pt>
                <c:pt idx="63724">
                  <c:v>5</c:v>
                </c:pt>
                <c:pt idx="63725">
                  <c:v>5</c:v>
                </c:pt>
                <c:pt idx="63726">
                  <c:v>5</c:v>
                </c:pt>
                <c:pt idx="63727">
                  <c:v>4.99</c:v>
                </c:pt>
                <c:pt idx="63728">
                  <c:v>4.99</c:v>
                </c:pt>
                <c:pt idx="63729">
                  <c:v>4.9800000000000004</c:v>
                </c:pt>
                <c:pt idx="63730">
                  <c:v>4.9800000000000004</c:v>
                </c:pt>
                <c:pt idx="63731">
                  <c:v>4.9800000000000004</c:v>
                </c:pt>
                <c:pt idx="63732">
                  <c:v>4.97</c:v>
                </c:pt>
                <c:pt idx="63733">
                  <c:v>4.97</c:v>
                </c:pt>
                <c:pt idx="63734">
                  <c:v>4.97</c:v>
                </c:pt>
                <c:pt idx="63735">
                  <c:v>4.96</c:v>
                </c:pt>
                <c:pt idx="63736">
                  <c:v>4.96</c:v>
                </c:pt>
                <c:pt idx="63737">
                  <c:v>4.95</c:v>
                </c:pt>
                <c:pt idx="63738">
                  <c:v>4.9400000000000004</c:v>
                </c:pt>
                <c:pt idx="63739">
                  <c:v>4.9400000000000004</c:v>
                </c:pt>
                <c:pt idx="63740">
                  <c:v>4.93</c:v>
                </c:pt>
                <c:pt idx="63741">
                  <c:v>4.93</c:v>
                </c:pt>
                <c:pt idx="63742">
                  <c:v>4.93</c:v>
                </c:pt>
                <c:pt idx="63743">
                  <c:v>4.92</c:v>
                </c:pt>
                <c:pt idx="63744">
                  <c:v>4.92</c:v>
                </c:pt>
                <c:pt idx="63745">
                  <c:v>4.92</c:v>
                </c:pt>
                <c:pt idx="63746">
                  <c:v>4.91</c:v>
                </c:pt>
                <c:pt idx="63747">
                  <c:v>4.91</c:v>
                </c:pt>
                <c:pt idx="63748">
                  <c:v>4.91</c:v>
                </c:pt>
                <c:pt idx="63749">
                  <c:v>4.91</c:v>
                </c:pt>
                <c:pt idx="63750">
                  <c:v>4.91</c:v>
                </c:pt>
                <c:pt idx="63751">
                  <c:v>4.9000000000000004</c:v>
                </c:pt>
                <c:pt idx="63752">
                  <c:v>4.9000000000000004</c:v>
                </c:pt>
                <c:pt idx="63753">
                  <c:v>4.9000000000000004</c:v>
                </c:pt>
                <c:pt idx="63754">
                  <c:v>4.9000000000000004</c:v>
                </c:pt>
                <c:pt idx="63755">
                  <c:v>4.8899999999999997</c:v>
                </c:pt>
                <c:pt idx="63756">
                  <c:v>4.8899999999999997</c:v>
                </c:pt>
                <c:pt idx="63757">
                  <c:v>4.8899999999999997</c:v>
                </c:pt>
                <c:pt idx="63758">
                  <c:v>4.8899999999999997</c:v>
                </c:pt>
                <c:pt idx="63759">
                  <c:v>4.8899999999999997</c:v>
                </c:pt>
                <c:pt idx="63760">
                  <c:v>4.88</c:v>
                </c:pt>
                <c:pt idx="63761">
                  <c:v>4.87</c:v>
                </c:pt>
                <c:pt idx="63762">
                  <c:v>4.87</c:v>
                </c:pt>
                <c:pt idx="63763">
                  <c:v>4.87</c:v>
                </c:pt>
                <c:pt idx="63764">
                  <c:v>4.8600000000000003</c:v>
                </c:pt>
                <c:pt idx="63765">
                  <c:v>4.8600000000000003</c:v>
                </c:pt>
                <c:pt idx="63766">
                  <c:v>4.8600000000000003</c:v>
                </c:pt>
                <c:pt idx="63767">
                  <c:v>4.8499999999999996</c:v>
                </c:pt>
                <c:pt idx="63768">
                  <c:v>4.8499999999999996</c:v>
                </c:pt>
                <c:pt idx="63769">
                  <c:v>4.8499999999999996</c:v>
                </c:pt>
                <c:pt idx="63770">
                  <c:v>4.8499999999999996</c:v>
                </c:pt>
                <c:pt idx="63771">
                  <c:v>4.8499999999999996</c:v>
                </c:pt>
                <c:pt idx="63772">
                  <c:v>4.8499999999999996</c:v>
                </c:pt>
                <c:pt idx="63773">
                  <c:v>4.8499999999999996</c:v>
                </c:pt>
                <c:pt idx="63774">
                  <c:v>4.8499999999999996</c:v>
                </c:pt>
                <c:pt idx="63775">
                  <c:v>4.84</c:v>
                </c:pt>
                <c:pt idx="63776">
                  <c:v>4.84</c:v>
                </c:pt>
                <c:pt idx="63777">
                  <c:v>4.84</c:v>
                </c:pt>
                <c:pt idx="63778">
                  <c:v>4.84</c:v>
                </c:pt>
                <c:pt idx="63779">
                  <c:v>4.84</c:v>
                </c:pt>
                <c:pt idx="63780">
                  <c:v>4.84</c:v>
                </c:pt>
                <c:pt idx="63781">
                  <c:v>4.83</c:v>
                </c:pt>
                <c:pt idx="63782">
                  <c:v>4.83</c:v>
                </c:pt>
                <c:pt idx="63783">
                  <c:v>4.83</c:v>
                </c:pt>
                <c:pt idx="63784">
                  <c:v>4.82</c:v>
                </c:pt>
                <c:pt idx="63785">
                  <c:v>4.82</c:v>
                </c:pt>
                <c:pt idx="63786">
                  <c:v>4.82</c:v>
                </c:pt>
                <c:pt idx="63787">
                  <c:v>4.82</c:v>
                </c:pt>
                <c:pt idx="63788">
                  <c:v>4.82</c:v>
                </c:pt>
                <c:pt idx="63789">
                  <c:v>4.82</c:v>
                </c:pt>
                <c:pt idx="63790">
                  <c:v>4.8099999999999996</c:v>
                </c:pt>
                <c:pt idx="63791">
                  <c:v>4.8099999999999996</c:v>
                </c:pt>
                <c:pt idx="63792">
                  <c:v>4.8099999999999996</c:v>
                </c:pt>
                <c:pt idx="63793">
                  <c:v>4.8099999999999996</c:v>
                </c:pt>
                <c:pt idx="63794">
                  <c:v>4.8099999999999996</c:v>
                </c:pt>
                <c:pt idx="63795">
                  <c:v>4.8099999999999996</c:v>
                </c:pt>
                <c:pt idx="63796">
                  <c:v>4.8099999999999996</c:v>
                </c:pt>
                <c:pt idx="63797">
                  <c:v>4.8099999999999996</c:v>
                </c:pt>
                <c:pt idx="63798">
                  <c:v>4.8099999999999996</c:v>
                </c:pt>
                <c:pt idx="63799">
                  <c:v>4.8</c:v>
                </c:pt>
                <c:pt idx="63800">
                  <c:v>4.8</c:v>
                </c:pt>
                <c:pt idx="63801">
                  <c:v>4.8</c:v>
                </c:pt>
                <c:pt idx="63802">
                  <c:v>4.8</c:v>
                </c:pt>
                <c:pt idx="63803">
                  <c:v>4.8</c:v>
                </c:pt>
                <c:pt idx="63804">
                  <c:v>4.79</c:v>
                </c:pt>
                <c:pt idx="63805">
                  <c:v>4.8</c:v>
                </c:pt>
                <c:pt idx="63806">
                  <c:v>4.79</c:v>
                </c:pt>
                <c:pt idx="63807">
                  <c:v>4.79</c:v>
                </c:pt>
                <c:pt idx="63808">
                  <c:v>4.79</c:v>
                </c:pt>
                <c:pt idx="63809">
                  <c:v>4.78</c:v>
                </c:pt>
                <c:pt idx="63810">
                  <c:v>4.78</c:v>
                </c:pt>
                <c:pt idx="63811">
                  <c:v>4.78</c:v>
                </c:pt>
                <c:pt idx="63812">
                  <c:v>4.78</c:v>
                </c:pt>
                <c:pt idx="63813">
                  <c:v>4.78</c:v>
                </c:pt>
                <c:pt idx="63814">
                  <c:v>4.7699999999999996</c:v>
                </c:pt>
                <c:pt idx="63815">
                  <c:v>4.78</c:v>
                </c:pt>
                <c:pt idx="63816">
                  <c:v>4.78</c:v>
                </c:pt>
                <c:pt idx="63817">
                  <c:v>4.78</c:v>
                </c:pt>
                <c:pt idx="63818">
                  <c:v>4.78</c:v>
                </c:pt>
                <c:pt idx="63819">
                  <c:v>4.7699999999999996</c:v>
                </c:pt>
                <c:pt idx="63820">
                  <c:v>4.78</c:v>
                </c:pt>
                <c:pt idx="63821">
                  <c:v>4.7699999999999996</c:v>
                </c:pt>
                <c:pt idx="63822">
                  <c:v>4.7699999999999996</c:v>
                </c:pt>
                <c:pt idx="63823">
                  <c:v>4.7699999999999996</c:v>
                </c:pt>
                <c:pt idx="63824">
                  <c:v>4.7699999999999996</c:v>
                </c:pt>
                <c:pt idx="63825">
                  <c:v>4.7699999999999996</c:v>
                </c:pt>
                <c:pt idx="63826">
                  <c:v>4.76</c:v>
                </c:pt>
                <c:pt idx="63827">
                  <c:v>4.76</c:v>
                </c:pt>
                <c:pt idx="63828">
                  <c:v>4.76</c:v>
                </c:pt>
                <c:pt idx="63829">
                  <c:v>4.76</c:v>
                </c:pt>
                <c:pt idx="63830">
                  <c:v>4.76</c:v>
                </c:pt>
                <c:pt idx="63831">
                  <c:v>4.76</c:v>
                </c:pt>
                <c:pt idx="63832">
                  <c:v>4.76</c:v>
                </c:pt>
                <c:pt idx="63833">
                  <c:v>4.75</c:v>
                </c:pt>
                <c:pt idx="63834">
                  <c:v>4.75</c:v>
                </c:pt>
                <c:pt idx="63835">
                  <c:v>4.76</c:v>
                </c:pt>
                <c:pt idx="63836">
                  <c:v>4.76</c:v>
                </c:pt>
                <c:pt idx="63837">
                  <c:v>4.75</c:v>
                </c:pt>
                <c:pt idx="63838">
                  <c:v>4.75</c:v>
                </c:pt>
                <c:pt idx="63839">
                  <c:v>4.75</c:v>
                </c:pt>
                <c:pt idx="63840">
                  <c:v>4.74</c:v>
                </c:pt>
                <c:pt idx="63841">
                  <c:v>4.75</c:v>
                </c:pt>
                <c:pt idx="63842">
                  <c:v>4.75</c:v>
                </c:pt>
                <c:pt idx="63843">
                  <c:v>4.75</c:v>
                </c:pt>
                <c:pt idx="63844">
                  <c:v>4.76</c:v>
                </c:pt>
                <c:pt idx="63845">
                  <c:v>4.75</c:v>
                </c:pt>
                <c:pt idx="63846">
                  <c:v>4.75</c:v>
                </c:pt>
                <c:pt idx="63847">
                  <c:v>4.75</c:v>
                </c:pt>
                <c:pt idx="63848">
                  <c:v>4.75</c:v>
                </c:pt>
                <c:pt idx="63849">
                  <c:v>4.74</c:v>
                </c:pt>
                <c:pt idx="63850">
                  <c:v>4.74</c:v>
                </c:pt>
                <c:pt idx="63851">
                  <c:v>4.74</c:v>
                </c:pt>
                <c:pt idx="63852">
                  <c:v>4.74</c:v>
                </c:pt>
                <c:pt idx="63853">
                  <c:v>4.74</c:v>
                </c:pt>
                <c:pt idx="63854">
                  <c:v>4.74</c:v>
                </c:pt>
                <c:pt idx="63855">
                  <c:v>4.74</c:v>
                </c:pt>
                <c:pt idx="63856">
                  <c:v>4.74</c:v>
                </c:pt>
                <c:pt idx="63857">
                  <c:v>4.7300000000000004</c:v>
                </c:pt>
                <c:pt idx="63858">
                  <c:v>4.7300000000000004</c:v>
                </c:pt>
                <c:pt idx="63859">
                  <c:v>4.7300000000000004</c:v>
                </c:pt>
                <c:pt idx="63860">
                  <c:v>4.7300000000000004</c:v>
                </c:pt>
                <c:pt idx="63861">
                  <c:v>4.7300000000000004</c:v>
                </c:pt>
                <c:pt idx="63862">
                  <c:v>4.7300000000000004</c:v>
                </c:pt>
                <c:pt idx="63863">
                  <c:v>4.72</c:v>
                </c:pt>
                <c:pt idx="63864">
                  <c:v>4.72</c:v>
                </c:pt>
                <c:pt idx="63865">
                  <c:v>4.72</c:v>
                </c:pt>
                <c:pt idx="63866">
                  <c:v>4.72</c:v>
                </c:pt>
                <c:pt idx="63867">
                  <c:v>4.72</c:v>
                </c:pt>
                <c:pt idx="63868">
                  <c:v>4.72</c:v>
                </c:pt>
                <c:pt idx="63869">
                  <c:v>4.72</c:v>
                </c:pt>
                <c:pt idx="63870">
                  <c:v>4.71</c:v>
                </c:pt>
                <c:pt idx="63871">
                  <c:v>4.72</c:v>
                </c:pt>
                <c:pt idx="63872">
                  <c:v>4.72</c:v>
                </c:pt>
                <c:pt idx="63873">
                  <c:v>4.7300000000000004</c:v>
                </c:pt>
                <c:pt idx="63874">
                  <c:v>4.74</c:v>
                </c:pt>
                <c:pt idx="63875">
                  <c:v>4.74</c:v>
                </c:pt>
                <c:pt idx="63876">
                  <c:v>4.7300000000000004</c:v>
                </c:pt>
                <c:pt idx="63877">
                  <c:v>4.74</c:v>
                </c:pt>
                <c:pt idx="63878">
                  <c:v>4.74</c:v>
                </c:pt>
                <c:pt idx="63879">
                  <c:v>4.74</c:v>
                </c:pt>
                <c:pt idx="63880">
                  <c:v>4.74</c:v>
                </c:pt>
                <c:pt idx="63881">
                  <c:v>4.75</c:v>
                </c:pt>
                <c:pt idx="63882">
                  <c:v>4.75</c:v>
                </c:pt>
                <c:pt idx="63883">
                  <c:v>4.75</c:v>
                </c:pt>
                <c:pt idx="63884">
                  <c:v>4.75</c:v>
                </c:pt>
                <c:pt idx="63885">
                  <c:v>4.75</c:v>
                </c:pt>
                <c:pt idx="63886">
                  <c:v>4.75</c:v>
                </c:pt>
                <c:pt idx="63887">
                  <c:v>4.76</c:v>
                </c:pt>
                <c:pt idx="63888">
                  <c:v>4.76</c:v>
                </c:pt>
                <c:pt idx="63889">
                  <c:v>4.76</c:v>
                </c:pt>
                <c:pt idx="63890">
                  <c:v>4.76</c:v>
                </c:pt>
                <c:pt idx="63891">
                  <c:v>4.76</c:v>
                </c:pt>
                <c:pt idx="63892">
                  <c:v>4.76</c:v>
                </c:pt>
                <c:pt idx="63893">
                  <c:v>4.76</c:v>
                </c:pt>
                <c:pt idx="63894">
                  <c:v>4.7699999999999996</c:v>
                </c:pt>
                <c:pt idx="63895">
                  <c:v>4.76</c:v>
                </c:pt>
                <c:pt idx="63896">
                  <c:v>4.7699999999999996</c:v>
                </c:pt>
                <c:pt idx="63897">
                  <c:v>4.7699999999999996</c:v>
                </c:pt>
                <c:pt idx="63898">
                  <c:v>4.7699999999999996</c:v>
                </c:pt>
                <c:pt idx="63899">
                  <c:v>4.7699999999999996</c:v>
                </c:pt>
                <c:pt idx="63900">
                  <c:v>4.7699999999999996</c:v>
                </c:pt>
                <c:pt idx="63901">
                  <c:v>4.7699999999999996</c:v>
                </c:pt>
                <c:pt idx="63902">
                  <c:v>4.7699999999999996</c:v>
                </c:pt>
                <c:pt idx="63903">
                  <c:v>4.7699999999999996</c:v>
                </c:pt>
                <c:pt idx="63904">
                  <c:v>4.7699999999999996</c:v>
                </c:pt>
                <c:pt idx="63905">
                  <c:v>4.78</c:v>
                </c:pt>
                <c:pt idx="63906">
                  <c:v>4.78</c:v>
                </c:pt>
                <c:pt idx="63907">
                  <c:v>4.78</c:v>
                </c:pt>
                <c:pt idx="63908">
                  <c:v>4.78</c:v>
                </c:pt>
                <c:pt idx="63909">
                  <c:v>4.78</c:v>
                </c:pt>
                <c:pt idx="63910">
                  <c:v>4.78</c:v>
                </c:pt>
                <c:pt idx="63911">
                  <c:v>4.78</c:v>
                </c:pt>
                <c:pt idx="63912">
                  <c:v>4.78</c:v>
                </c:pt>
                <c:pt idx="63913">
                  <c:v>4.78</c:v>
                </c:pt>
                <c:pt idx="63914">
                  <c:v>4.79</c:v>
                </c:pt>
                <c:pt idx="63915">
                  <c:v>4.79</c:v>
                </c:pt>
                <c:pt idx="63916">
                  <c:v>4.8</c:v>
                </c:pt>
                <c:pt idx="63917">
                  <c:v>4.8</c:v>
                </c:pt>
                <c:pt idx="63918">
                  <c:v>4.8</c:v>
                </c:pt>
                <c:pt idx="63919">
                  <c:v>4.8099999999999996</c:v>
                </c:pt>
                <c:pt idx="63920">
                  <c:v>4.8099999999999996</c:v>
                </c:pt>
                <c:pt idx="63921">
                  <c:v>4.8099999999999996</c:v>
                </c:pt>
                <c:pt idx="63922">
                  <c:v>4.8099999999999996</c:v>
                </c:pt>
                <c:pt idx="63923">
                  <c:v>4.82</c:v>
                </c:pt>
                <c:pt idx="63924">
                  <c:v>4.82</c:v>
                </c:pt>
                <c:pt idx="63925">
                  <c:v>4.83</c:v>
                </c:pt>
                <c:pt idx="63926">
                  <c:v>4.83</c:v>
                </c:pt>
                <c:pt idx="63927">
                  <c:v>4.83</c:v>
                </c:pt>
                <c:pt idx="63928">
                  <c:v>4.84</c:v>
                </c:pt>
                <c:pt idx="63929">
                  <c:v>4.84</c:v>
                </c:pt>
                <c:pt idx="63930">
                  <c:v>4.84</c:v>
                </c:pt>
                <c:pt idx="63931">
                  <c:v>4.84</c:v>
                </c:pt>
                <c:pt idx="63932">
                  <c:v>4.8499999999999996</c:v>
                </c:pt>
                <c:pt idx="63933">
                  <c:v>4.8499999999999996</c:v>
                </c:pt>
                <c:pt idx="63934">
                  <c:v>4.8600000000000003</c:v>
                </c:pt>
                <c:pt idx="63935">
                  <c:v>4.8600000000000003</c:v>
                </c:pt>
                <c:pt idx="63936">
                  <c:v>4.8600000000000003</c:v>
                </c:pt>
                <c:pt idx="63937">
                  <c:v>4.87</c:v>
                </c:pt>
                <c:pt idx="63938">
                  <c:v>4.87</c:v>
                </c:pt>
                <c:pt idx="63939">
                  <c:v>4.88</c:v>
                </c:pt>
                <c:pt idx="63940">
                  <c:v>4.88</c:v>
                </c:pt>
                <c:pt idx="63941">
                  <c:v>4.8899999999999997</c:v>
                </c:pt>
                <c:pt idx="63942">
                  <c:v>4.9000000000000004</c:v>
                </c:pt>
                <c:pt idx="63943">
                  <c:v>4.9000000000000004</c:v>
                </c:pt>
                <c:pt idx="63944">
                  <c:v>4.91</c:v>
                </c:pt>
                <c:pt idx="63945">
                  <c:v>4.91</c:v>
                </c:pt>
                <c:pt idx="63946">
                  <c:v>4.92</c:v>
                </c:pt>
                <c:pt idx="63947">
                  <c:v>4.92</c:v>
                </c:pt>
                <c:pt idx="63948">
                  <c:v>4.92</c:v>
                </c:pt>
                <c:pt idx="63949">
                  <c:v>4.93</c:v>
                </c:pt>
                <c:pt idx="63950">
                  <c:v>4.93</c:v>
                </c:pt>
                <c:pt idx="63951">
                  <c:v>4.9400000000000004</c:v>
                </c:pt>
                <c:pt idx="63952">
                  <c:v>4.9400000000000004</c:v>
                </c:pt>
                <c:pt idx="63953">
                  <c:v>4.9400000000000004</c:v>
                </c:pt>
                <c:pt idx="63954">
                  <c:v>4.9400000000000004</c:v>
                </c:pt>
                <c:pt idx="63955">
                  <c:v>4.95</c:v>
                </c:pt>
                <c:pt idx="63956">
                  <c:v>4.95</c:v>
                </c:pt>
                <c:pt idx="63957">
                  <c:v>4.96</c:v>
                </c:pt>
                <c:pt idx="63958">
                  <c:v>4.97</c:v>
                </c:pt>
                <c:pt idx="63959">
                  <c:v>4.97</c:v>
                </c:pt>
                <c:pt idx="63960">
                  <c:v>4.9800000000000004</c:v>
                </c:pt>
                <c:pt idx="63961">
                  <c:v>4.99</c:v>
                </c:pt>
                <c:pt idx="63962">
                  <c:v>4.99</c:v>
                </c:pt>
                <c:pt idx="63963">
                  <c:v>4.99</c:v>
                </c:pt>
                <c:pt idx="63964">
                  <c:v>5</c:v>
                </c:pt>
                <c:pt idx="63965">
                  <c:v>5.01</c:v>
                </c:pt>
                <c:pt idx="63966">
                  <c:v>5.01</c:v>
                </c:pt>
                <c:pt idx="63967">
                  <c:v>5.0199999999999996</c:v>
                </c:pt>
                <c:pt idx="63968">
                  <c:v>5.0199999999999996</c:v>
                </c:pt>
                <c:pt idx="63969">
                  <c:v>5.03</c:v>
                </c:pt>
                <c:pt idx="63970">
                  <c:v>5.03</c:v>
                </c:pt>
                <c:pt idx="63971">
                  <c:v>5.04</c:v>
                </c:pt>
                <c:pt idx="63972">
                  <c:v>5.04</c:v>
                </c:pt>
                <c:pt idx="63973">
                  <c:v>5.04</c:v>
                </c:pt>
                <c:pt idx="63974">
                  <c:v>5.05</c:v>
                </c:pt>
                <c:pt idx="63975">
                  <c:v>5.0599999999999996</c:v>
                </c:pt>
                <c:pt idx="63976">
                  <c:v>5.0599999999999996</c:v>
                </c:pt>
                <c:pt idx="63977">
                  <c:v>5.0599999999999996</c:v>
                </c:pt>
                <c:pt idx="63978">
                  <c:v>5.0599999999999996</c:v>
                </c:pt>
                <c:pt idx="63979">
                  <c:v>5.0599999999999996</c:v>
                </c:pt>
                <c:pt idx="63980">
                  <c:v>5.07</c:v>
                </c:pt>
                <c:pt idx="63981">
                  <c:v>5.07</c:v>
                </c:pt>
                <c:pt idx="63982">
                  <c:v>5.08</c:v>
                </c:pt>
                <c:pt idx="63983">
                  <c:v>5.08</c:v>
                </c:pt>
                <c:pt idx="63984">
                  <c:v>5.08</c:v>
                </c:pt>
                <c:pt idx="63985">
                  <c:v>5.09</c:v>
                </c:pt>
                <c:pt idx="63986">
                  <c:v>5.0999999999999996</c:v>
                </c:pt>
                <c:pt idx="63987">
                  <c:v>5.0999999999999996</c:v>
                </c:pt>
                <c:pt idx="63988">
                  <c:v>5.1100000000000003</c:v>
                </c:pt>
                <c:pt idx="63989">
                  <c:v>5.1100000000000003</c:v>
                </c:pt>
                <c:pt idx="63990">
                  <c:v>5.1100000000000003</c:v>
                </c:pt>
                <c:pt idx="63991">
                  <c:v>5.12</c:v>
                </c:pt>
                <c:pt idx="63992">
                  <c:v>5.12</c:v>
                </c:pt>
                <c:pt idx="63993">
                  <c:v>5.13</c:v>
                </c:pt>
                <c:pt idx="63994">
                  <c:v>5.13</c:v>
                </c:pt>
                <c:pt idx="63995">
                  <c:v>5.14</c:v>
                </c:pt>
                <c:pt idx="63996">
                  <c:v>5.14</c:v>
                </c:pt>
                <c:pt idx="63997">
                  <c:v>5.14</c:v>
                </c:pt>
                <c:pt idx="63998">
                  <c:v>5.14</c:v>
                </c:pt>
                <c:pt idx="63999">
                  <c:v>5.15</c:v>
                </c:pt>
                <c:pt idx="64000">
                  <c:v>5.15</c:v>
                </c:pt>
                <c:pt idx="64001">
                  <c:v>5.15</c:v>
                </c:pt>
                <c:pt idx="64002">
                  <c:v>5.15</c:v>
                </c:pt>
                <c:pt idx="64003">
                  <c:v>5.15</c:v>
                </c:pt>
                <c:pt idx="64004">
                  <c:v>5.15</c:v>
                </c:pt>
                <c:pt idx="64005">
                  <c:v>5.15</c:v>
                </c:pt>
                <c:pt idx="64006">
                  <c:v>5.16</c:v>
                </c:pt>
                <c:pt idx="64007">
                  <c:v>5.16</c:v>
                </c:pt>
                <c:pt idx="64008">
                  <c:v>5.16</c:v>
                </c:pt>
                <c:pt idx="64009">
                  <c:v>5.17</c:v>
                </c:pt>
                <c:pt idx="64010">
                  <c:v>5.17</c:v>
                </c:pt>
                <c:pt idx="64011">
                  <c:v>5.17</c:v>
                </c:pt>
                <c:pt idx="64012">
                  <c:v>5.18</c:v>
                </c:pt>
                <c:pt idx="64013">
                  <c:v>5.18</c:v>
                </c:pt>
                <c:pt idx="64014">
                  <c:v>5.18</c:v>
                </c:pt>
                <c:pt idx="64015">
                  <c:v>5.18</c:v>
                </c:pt>
                <c:pt idx="64016">
                  <c:v>5.19</c:v>
                </c:pt>
                <c:pt idx="64017">
                  <c:v>5.19</c:v>
                </c:pt>
                <c:pt idx="64018">
                  <c:v>5.19</c:v>
                </c:pt>
                <c:pt idx="64019">
                  <c:v>5.19</c:v>
                </c:pt>
                <c:pt idx="64020">
                  <c:v>5.19</c:v>
                </c:pt>
                <c:pt idx="64021">
                  <c:v>5.19</c:v>
                </c:pt>
                <c:pt idx="64022">
                  <c:v>5.2</c:v>
                </c:pt>
                <c:pt idx="64023">
                  <c:v>5.19</c:v>
                </c:pt>
                <c:pt idx="64024">
                  <c:v>5.2</c:v>
                </c:pt>
                <c:pt idx="64025">
                  <c:v>5.19</c:v>
                </c:pt>
                <c:pt idx="64026">
                  <c:v>5.19</c:v>
                </c:pt>
                <c:pt idx="64027">
                  <c:v>5.19</c:v>
                </c:pt>
                <c:pt idx="64028">
                  <c:v>5.19</c:v>
                </c:pt>
                <c:pt idx="64029">
                  <c:v>5.19</c:v>
                </c:pt>
                <c:pt idx="64030">
                  <c:v>5.19</c:v>
                </c:pt>
                <c:pt idx="64031">
                  <c:v>5.19</c:v>
                </c:pt>
                <c:pt idx="64032">
                  <c:v>5.19</c:v>
                </c:pt>
                <c:pt idx="64033">
                  <c:v>5.2</c:v>
                </c:pt>
                <c:pt idx="64034">
                  <c:v>5.2</c:v>
                </c:pt>
                <c:pt idx="64035">
                  <c:v>5.2</c:v>
                </c:pt>
                <c:pt idx="64036">
                  <c:v>5.2</c:v>
                </c:pt>
                <c:pt idx="64037">
                  <c:v>5.2</c:v>
                </c:pt>
                <c:pt idx="64038">
                  <c:v>5.2</c:v>
                </c:pt>
                <c:pt idx="64039">
                  <c:v>5.21</c:v>
                </c:pt>
                <c:pt idx="64040">
                  <c:v>5.21</c:v>
                </c:pt>
                <c:pt idx="64041">
                  <c:v>5.2</c:v>
                </c:pt>
                <c:pt idx="64042">
                  <c:v>5.2</c:v>
                </c:pt>
                <c:pt idx="64043">
                  <c:v>5.2</c:v>
                </c:pt>
                <c:pt idx="64044">
                  <c:v>5.2</c:v>
                </c:pt>
                <c:pt idx="64045">
                  <c:v>5.2</c:v>
                </c:pt>
                <c:pt idx="64046">
                  <c:v>5.2</c:v>
                </c:pt>
                <c:pt idx="64047">
                  <c:v>5.2</c:v>
                </c:pt>
                <c:pt idx="64048">
                  <c:v>5.2</c:v>
                </c:pt>
                <c:pt idx="64049">
                  <c:v>5.19</c:v>
                </c:pt>
                <c:pt idx="64050">
                  <c:v>5.19</c:v>
                </c:pt>
                <c:pt idx="64051">
                  <c:v>5.19</c:v>
                </c:pt>
                <c:pt idx="64052">
                  <c:v>5.18</c:v>
                </c:pt>
                <c:pt idx="64053">
                  <c:v>5.18</c:v>
                </c:pt>
                <c:pt idx="64054">
                  <c:v>5.18</c:v>
                </c:pt>
                <c:pt idx="64055">
                  <c:v>5.18</c:v>
                </c:pt>
                <c:pt idx="64056">
                  <c:v>5.17</c:v>
                </c:pt>
                <c:pt idx="64057">
                  <c:v>5.18</c:v>
                </c:pt>
                <c:pt idx="64058">
                  <c:v>5.18</c:v>
                </c:pt>
                <c:pt idx="64059">
                  <c:v>5.18</c:v>
                </c:pt>
                <c:pt idx="64060">
                  <c:v>5.18</c:v>
                </c:pt>
                <c:pt idx="64061">
                  <c:v>5.18</c:v>
                </c:pt>
                <c:pt idx="64062">
                  <c:v>5.18</c:v>
                </c:pt>
                <c:pt idx="64063">
                  <c:v>5.18</c:v>
                </c:pt>
                <c:pt idx="64064">
                  <c:v>5.18</c:v>
                </c:pt>
                <c:pt idx="64065">
                  <c:v>5.18</c:v>
                </c:pt>
                <c:pt idx="64066">
                  <c:v>5.18</c:v>
                </c:pt>
                <c:pt idx="64067">
                  <c:v>5.18</c:v>
                </c:pt>
                <c:pt idx="64068">
                  <c:v>5.18</c:v>
                </c:pt>
                <c:pt idx="64069">
                  <c:v>5.18</c:v>
                </c:pt>
                <c:pt idx="64070">
                  <c:v>5.17</c:v>
                </c:pt>
                <c:pt idx="64071">
                  <c:v>5.17</c:v>
                </c:pt>
                <c:pt idx="64072">
                  <c:v>5.17</c:v>
                </c:pt>
                <c:pt idx="64073">
                  <c:v>5.17</c:v>
                </c:pt>
                <c:pt idx="64074">
                  <c:v>5.18</c:v>
                </c:pt>
                <c:pt idx="64075">
                  <c:v>5.17</c:v>
                </c:pt>
                <c:pt idx="64076">
                  <c:v>5.17</c:v>
                </c:pt>
                <c:pt idx="64077">
                  <c:v>5.17</c:v>
                </c:pt>
                <c:pt idx="64078">
                  <c:v>5.17</c:v>
                </c:pt>
                <c:pt idx="64079">
                  <c:v>5.16</c:v>
                </c:pt>
                <c:pt idx="64080">
                  <c:v>5.17</c:v>
                </c:pt>
                <c:pt idx="64081">
                  <c:v>5.18</c:v>
                </c:pt>
                <c:pt idx="64082">
                  <c:v>5.17</c:v>
                </c:pt>
                <c:pt idx="64083">
                  <c:v>5.17</c:v>
                </c:pt>
                <c:pt idx="64084">
                  <c:v>5.17</c:v>
                </c:pt>
                <c:pt idx="64085">
                  <c:v>5.17</c:v>
                </c:pt>
                <c:pt idx="64086">
                  <c:v>5.17</c:v>
                </c:pt>
                <c:pt idx="64087">
                  <c:v>5.17</c:v>
                </c:pt>
                <c:pt idx="64088">
                  <c:v>5.17</c:v>
                </c:pt>
                <c:pt idx="64089">
                  <c:v>5.17</c:v>
                </c:pt>
                <c:pt idx="64090">
                  <c:v>5.17</c:v>
                </c:pt>
                <c:pt idx="64091">
                  <c:v>5.17</c:v>
                </c:pt>
                <c:pt idx="64092">
                  <c:v>5.17</c:v>
                </c:pt>
                <c:pt idx="64093">
                  <c:v>5.17</c:v>
                </c:pt>
                <c:pt idx="64094">
                  <c:v>5.17</c:v>
                </c:pt>
                <c:pt idx="64095">
                  <c:v>5.17</c:v>
                </c:pt>
                <c:pt idx="64096">
                  <c:v>5.18</c:v>
                </c:pt>
                <c:pt idx="64097">
                  <c:v>5.17</c:v>
                </c:pt>
                <c:pt idx="64098">
                  <c:v>5.17</c:v>
                </c:pt>
                <c:pt idx="64099">
                  <c:v>5.17</c:v>
                </c:pt>
                <c:pt idx="64100">
                  <c:v>5.17</c:v>
                </c:pt>
                <c:pt idx="64101">
                  <c:v>5.17</c:v>
                </c:pt>
                <c:pt idx="64102">
                  <c:v>5.17</c:v>
                </c:pt>
                <c:pt idx="64103">
                  <c:v>5.17</c:v>
                </c:pt>
                <c:pt idx="64104">
                  <c:v>5.17</c:v>
                </c:pt>
                <c:pt idx="64105">
                  <c:v>5.17</c:v>
                </c:pt>
                <c:pt idx="64106">
                  <c:v>5.17</c:v>
                </c:pt>
                <c:pt idx="64107">
                  <c:v>5.17</c:v>
                </c:pt>
                <c:pt idx="64108">
                  <c:v>5.18</c:v>
                </c:pt>
                <c:pt idx="64109">
                  <c:v>5.18</c:v>
                </c:pt>
                <c:pt idx="64110">
                  <c:v>5.18</c:v>
                </c:pt>
                <c:pt idx="64111">
                  <c:v>5.18</c:v>
                </c:pt>
                <c:pt idx="64112">
                  <c:v>5.18</c:v>
                </c:pt>
                <c:pt idx="64113">
                  <c:v>5.18</c:v>
                </c:pt>
                <c:pt idx="64114">
                  <c:v>5.18</c:v>
                </c:pt>
                <c:pt idx="64115">
                  <c:v>5.18</c:v>
                </c:pt>
                <c:pt idx="64116">
                  <c:v>5.18</c:v>
                </c:pt>
                <c:pt idx="64117">
                  <c:v>5.18</c:v>
                </c:pt>
                <c:pt idx="64118">
                  <c:v>5.18</c:v>
                </c:pt>
                <c:pt idx="64119">
                  <c:v>5.18</c:v>
                </c:pt>
                <c:pt idx="64120">
                  <c:v>5.18</c:v>
                </c:pt>
                <c:pt idx="64121">
                  <c:v>5.18</c:v>
                </c:pt>
                <c:pt idx="64122">
                  <c:v>5.18</c:v>
                </c:pt>
                <c:pt idx="64123">
                  <c:v>5.19</c:v>
                </c:pt>
                <c:pt idx="64124">
                  <c:v>5.18</c:v>
                </c:pt>
                <c:pt idx="64125">
                  <c:v>5.18</c:v>
                </c:pt>
                <c:pt idx="64126">
                  <c:v>5.18</c:v>
                </c:pt>
                <c:pt idx="64127">
                  <c:v>5.18</c:v>
                </c:pt>
                <c:pt idx="64128">
                  <c:v>5.2</c:v>
                </c:pt>
                <c:pt idx="64129">
                  <c:v>5.2</c:v>
                </c:pt>
                <c:pt idx="64130">
                  <c:v>5.21</c:v>
                </c:pt>
                <c:pt idx="64131">
                  <c:v>5.22</c:v>
                </c:pt>
                <c:pt idx="64132">
                  <c:v>5.21</c:v>
                </c:pt>
                <c:pt idx="64133">
                  <c:v>5.22</c:v>
                </c:pt>
                <c:pt idx="64134">
                  <c:v>5.21</c:v>
                </c:pt>
                <c:pt idx="64135">
                  <c:v>5.21</c:v>
                </c:pt>
                <c:pt idx="64136">
                  <c:v>5.22</c:v>
                </c:pt>
                <c:pt idx="64137">
                  <c:v>5.22</c:v>
                </c:pt>
                <c:pt idx="64138">
                  <c:v>5.21</c:v>
                </c:pt>
                <c:pt idx="64139">
                  <c:v>5.22</c:v>
                </c:pt>
                <c:pt idx="64140">
                  <c:v>5.22</c:v>
                </c:pt>
                <c:pt idx="64141">
                  <c:v>5.22</c:v>
                </c:pt>
                <c:pt idx="64142">
                  <c:v>5.21</c:v>
                </c:pt>
                <c:pt idx="64143">
                  <c:v>5.21</c:v>
                </c:pt>
                <c:pt idx="64144">
                  <c:v>5.21</c:v>
                </c:pt>
                <c:pt idx="64145">
                  <c:v>5.21</c:v>
                </c:pt>
                <c:pt idx="64146">
                  <c:v>5.21</c:v>
                </c:pt>
                <c:pt idx="64147">
                  <c:v>5.21</c:v>
                </c:pt>
                <c:pt idx="64148">
                  <c:v>5.21</c:v>
                </c:pt>
                <c:pt idx="64149">
                  <c:v>5.21</c:v>
                </c:pt>
                <c:pt idx="64150">
                  <c:v>5.2</c:v>
                </c:pt>
                <c:pt idx="64151">
                  <c:v>5.21</c:v>
                </c:pt>
                <c:pt idx="64152">
                  <c:v>5.2</c:v>
                </c:pt>
                <c:pt idx="64153">
                  <c:v>5.22</c:v>
                </c:pt>
                <c:pt idx="64154">
                  <c:v>5.21</c:v>
                </c:pt>
                <c:pt idx="64155">
                  <c:v>5.21</c:v>
                </c:pt>
                <c:pt idx="64156">
                  <c:v>5.22</c:v>
                </c:pt>
                <c:pt idx="64157">
                  <c:v>5.22</c:v>
                </c:pt>
                <c:pt idx="64158">
                  <c:v>5.22</c:v>
                </c:pt>
                <c:pt idx="64159">
                  <c:v>5.23</c:v>
                </c:pt>
                <c:pt idx="64160">
                  <c:v>5.23</c:v>
                </c:pt>
                <c:pt idx="64161">
                  <c:v>5.23</c:v>
                </c:pt>
                <c:pt idx="64162">
                  <c:v>5.23</c:v>
                </c:pt>
                <c:pt idx="64163">
                  <c:v>5.23</c:v>
                </c:pt>
                <c:pt idx="64164">
                  <c:v>5.23</c:v>
                </c:pt>
                <c:pt idx="64165">
                  <c:v>5.23</c:v>
                </c:pt>
                <c:pt idx="64166">
                  <c:v>5.23</c:v>
                </c:pt>
                <c:pt idx="64167">
                  <c:v>5.23</c:v>
                </c:pt>
                <c:pt idx="64168">
                  <c:v>5.23</c:v>
                </c:pt>
                <c:pt idx="64169">
                  <c:v>5.23</c:v>
                </c:pt>
                <c:pt idx="64170">
                  <c:v>5.23</c:v>
                </c:pt>
                <c:pt idx="64171">
                  <c:v>5.23</c:v>
                </c:pt>
                <c:pt idx="64172">
                  <c:v>5.24</c:v>
                </c:pt>
                <c:pt idx="64173">
                  <c:v>5.24</c:v>
                </c:pt>
                <c:pt idx="64174">
                  <c:v>5.24</c:v>
                </c:pt>
                <c:pt idx="64175">
                  <c:v>5.24</c:v>
                </c:pt>
                <c:pt idx="64176">
                  <c:v>5.24</c:v>
                </c:pt>
                <c:pt idx="64177">
                  <c:v>5.24</c:v>
                </c:pt>
                <c:pt idx="64178">
                  <c:v>5.24</c:v>
                </c:pt>
                <c:pt idx="64179">
                  <c:v>5.25</c:v>
                </c:pt>
                <c:pt idx="64180">
                  <c:v>5.25</c:v>
                </c:pt>
                <c:pt idx="64181">
                  <c:v>5.25</c:v>
                </c:pt>
                <c:pt idx="64182">
                  <c:v>5.25</c:v>
                </c:pt>
                <c:pt idx="64183">
                  <c:v>5.25</c:v>
                </c:pt>
                <c:pt idx="64184">
                  <c:v>5.25</c:v>
                </c:pt>
                <c:pt idx="64185">
                  <c:v>5.25</c:v>
                </c:pt>
                <c:pt idx="64186">
                  <c:v>5.26</c:v>
                </c:pt>
                <c:pt idx="64187">
                  <c:v>5.25</c:v>
                </c:pt>
                <c:pt idx="64188">
                  <c:v>5.25</c:v>
                </c:pt>
                <c:pt idx="64189">
                  <c:v>5.25</c:v>
                </c:pt>
                <c:pt idx="64190">
                  <c:v>5.26</c:v>
                </c:pt>
                <c:pt idx="64191">
                  <c:v>5.26</c:v>
                </c:pt>
                <c:pt idx="64192">
                  <c:v>5.26</c:v>
                </c:pt>
                <c:pt idx="64193">
                  <c:v>5.26</c:v>
                </c:pt>
                <c:pt idx="64194">
                  <c:v>5.26</c:v>
                </c:pt>
                <c:pt idx="64195">
                  <c:v>5.26</c:v>
                </c:pt>
                <c:pt idx="64196">
                  <c:v>5.26</c:v>
                </c:pt>
                <c:pt idx="64197">
                  <c:v>5.26</c:v>
                </c:pt>
                <c:pt idx="64198">
                  <c:v>5.26</c:v>
                </c:pt>
                <c:pt idx="64199">
                  <c:v>5.26</c:v>
                </c:pt>
                <c:pt idx="64200">
                  <c:v>5.25</c:v>
                </c:pt>
                <c:pt idx="64201">
                  <c:v>5.25</c:v>
                </c:pt>
                <c:pt idx="64202">
                  <c:v>5.26</c:v>
                </c:pt>
                <c:pt idx="64203">
                  <c:v>5.26</c:v>
                </c:pt>
                <c:pt idx="64204">
                  <c:v>5.26</c:v>
                </c:pt>
                <c:pt idx="64205">
                  <c:v>5.26</c:v>
                </c:pt>
                <c:pt idx="64206">
                  <c:v>5.26</c:v>
                </c:pt>
                <c:pt idx="64207">
                  <c:v>5.26</c:v>
                </c:pt>
                <c:pt idx="64208">
                  <c:v>5.27</c:v>
                </c:pt>
                <c:pt idx="64209">
                  <c:v>5.27</c:v>
                </c:pt>
                <c:pt idx="64210">
                  <c:v>5.26</c:v>
                </c:pt>
                <c:pt idx="64211">
                  <c:v>5.26</c:v>
                </c:pt>
                <c:pt idx="64212">
                  <c:v>5.26</c:v>
                </c:pt>
                <c:pt idx="64213">
                  <c:v>5.27</c:v>
                </c:pt>
                <c:pt idx="64214">
                  <c:v>5.27</c:v>
                </c:pt>
                <c:pt idx="64215">
                  <c:v>5.26</c:v>
                </c:pt>
                <c:pt idx="64216">
                  <c:v>5.26</c:v>
                </c:pt>
                <c:pt idx="64217">
                  <c:v>5.26</c:v>
                </c:pt>
                <c:pt idx="64218">
                  <c:v>5.26</c:v>
                </c:pt>
                <c:pt idx="64219">
                  <c:v>5.26</c:v>
                </c:pt>
                <c:pt idx="64220">
                  <c:v>5.26</c:v>
                </c:pt>
                <c:pt idx="64221">
                  <c:v>5.25</c:v>
                </c:pt>
                <c:pt idx="64222">
                  <c:v>5.27</c:v>
                </c:pt>
                <c:pt idx="64223">
                  <c:v>5.29</c:v>
                </c:pt>
                <c:pt idx="64224">
                  <c:v>5.28</c:v>
                </c:pt>
                <c:pt idx="64225">
                  <c:v>5.28</c:v>
                </c:pt>
                <c:pt idx="64226">
                  <c:v>5.29</c:v>
                </c:pt>
                <c:pt idx="64227">
                  <c:v>5.29</c:v>
                </c:pt>
                <c:pt idx="64228">
                  <c:v>5.28</c:v>
                </c:pt>
                <c:pt idx="64229">
                  <c:v>5.28</c:v>
                </c:pt>
                <c:pt idx="64230">
                  <c:v>5.28</c:v>
                </c:pt>
                <c:pt idx="64231">
                  <c:v>5.28</c:v>
                </c:pt>
                <c:pt idx="64232">
                  <c:v>5.28</c:v>
                </c:pt>
                <c:pt idx="64233">
                  <c:v>5.28</c:v>
                </c:pt>
                <c:pt idx="64234">
                  <c:v>5.29</c:v>
                </c:pt>
                <c:pt idx="64235">
                  <c:v>5.28</c:v>
                </c:pt>
                <c:pt idx="64236">
                  <c:v>5.28</c:v>
                </c:pt>
                <c:pt idx="64237">
                  <c:v>5.29</c:v>
                </c:pt>
                <c:pt idx="64238">
                  <c:v>5.28</c:v>
                </c:pt>
                <c:pt idx="64239">
                  <c:v>5.29</c:v>
                </c:pt>
                <c:pt idx="64240">
                  <c:v>5.29</c:v>
                </c:pt>
                <c:pt idx="64241">
                  <c:v>5.28</c:v>
                </c:pt>
                <c:pt idx="64242">
                  <c:v>5.28</c:v>
                </c:pt>
                <c:pt idx="64243">
                  <c:v>5.27</c:v>
                </c:pt>
                <c:pt idx="64244">
                  <c:v>5.27</c:v>
                </c:pt>
                <c:pt idx="64245">
                  <c:v>5.27</c:v>
                </c:pt>
                <c:pt idx="64246">
                  <c:v>5.26</c:v>
                </c:pt>
                <c:pt idx="64247">
                  <c:v>5.26</c:v>
                </c:pt>
                <c:pt idx="64248">
                  <c:v>5.27</c:v>
                </c:pt>
                <c:pt idx="64249">
                  <c:v>5.27</c:v>
                </c:pt>
                <c:pt idx="64250">
                  <c:v>5.27</c:v>
                </c:pt>
                <c:pt idx="64251">
                  <c:v>5.27</c:v>
                </c:pt>
                <c:pt idx="64252">
                  <c:v>5.28</c:v>
                </c:pt>
                <c:pt idx="64253">
                  <c:v>5.27</c:v>
                </c:pt>
                <c:pt idx="64254">
                  <c:v>5.27</c:v>
                </c:pt>
                <c:pt idx="64255">
                  <c:v>5.27</c:v>
                </c:pt>
                <c:pt idx="64256">
                  <c:v>5.27</c:v>
                </c:pt>
                <c:pt idx="64257">
                  <c:v>5.26</c:v>
                </c:pt>
                <c:pt idx="64258">
                  <c:v>5.26</c:v>
                </c:pt>
                <c:pt idx="64259">
                  <c:v>5.26</c:v>
                </c:pt>
                <c:pt idx="64260">
                  <c:v>5.25</c:v>
                </c:pt>
                <c:pt idx="64261">
                  <c:v>5.25</c:v>
                </c:pt>
                <c:pt idx="64262">
                  <c:v>5.25</c:v>
                </c:pt>
                <c:pt idx="64263">
                  <c:v>5.25</c:v>
                </c:pt>
                <c:pt idx="64264">
                  <c:v>5.25</c:v>
                </c:pt>
                <c:pt idx="64265">
                  <c:v>5.25</c:v>
                </c:pt>
                <c:pt idx="64266">
                  <c:v>5.25</c:v>
                </c:pt>
                <c:pt idx="64267">
                  <c:v>5.25</c:v>
                </c:pt>
                <c:pt idx="64268">
                  <c:v>5.24</c:v>
                </c:pt>
                <c:pt idx="64269">
                  <c:v>5.24</c:v>
                </c:pt>
                <c:pt idx="64270">
                  <c:v>5.24</c:v>
                </c:pt>
                <c:pt idx="64271">
                  <c:v>5.25</c:v>
                </c:pt>
                <c:pt idx="64272">
                  <c:v>5.24</c:v>
                </c:pt>
                <c:pt idx="64273">
                  <c:v>5.24</c:v>
                </c:pt>
                <c:pt idx="64274">
                  <c:v>5.25</c:v>
                </c:pt>
                <c:pt idx="64275">
                  <c:v>5.24</c:v>
                </c:pt>
                <c:pt idx="64276">
                  <c:v>5.24</c:v>
                </c:pt>
                <c:pt idx="64277">
                  <c:v>5.24</c:v>
                </c:pt>
                <c:pt idx="64278">
                  <c:v>5.23</c:v>
                </c:pt>
                <c:pt idx="64279">
                  <c:v>5.23</c:v>
                </c:pt>
                <c:pt idx="64280">
                  <c:v>5.24</c:v>
                </c:pt>
                <c:pt idx="64281">
                  <c:v>5.23</c:v>
                </c:pt>
                <c:pt idx="64282">
                  <c:v>5.23</c:v>
                </c:pt>
                <c:pt idx="64283">
                  <c:v>5.23</c:v>
                </c:pt>
                <c:pt idx="64284">
                  <c:v>5.23</c:v>
                </c:pt>
                <c:pt idx="64285">
                  <c:v>5.22</c:v>
                </c:pt>
                <c:pt idx="64286">
                  <c:v>5.22</c:v>
                </c:pt>
                <c:pt idx="64287">
                  <c:v>5.22</c:v>
                </c:pt>
                <c:pt idx="64288">
                  <c:v>5.22</c:v>
                </c:pt>
                <c:pt idx="64289">
                  <c:v>5.22</c:v>
                </c:pt>
                <c:pt idx="64290">
                  <c:v>5.22</c:v>
                </c:pt>
                <c:pt idx="64291">
                  <c:v>5.21</c:v>
                </c:pt>
                <c:pt idx="64292">
                  <c:v>5.21</c:v>
                </c:pt>
                <c:pt idx="64293">
                  <c:v>5.21</c:v>
                </c:pt>
                <c:pt idx="64294">
                  <c:v>5.21</c:v>
                </c:pt>
                <c:pt idx="64295">
                  <c:v>5.21</c:v>
                </c:pt>
                <c:pt idx="64296">
                  <c:v>5.21</c:v>
                </c:pt>
                <c:pt idx="64297">
                  <c:v>5.21</c:v>
                </c:pt>
                <c:pt idx="64298">
                  <c:v>5.2</c:v>
                </c:pt>
                <c:pt idx="64299">
                  <c:v>5.2</c:v>
                </c:pt>
                <c:pt idx="64300">
                  <c:v>5.2</c:v>
                </c:pt>
                <c:pt idx="64301">
                  <c:v>5.2</c:v>
                </c:pt>
                <c:pt idx="64302">
                  <c:v>5.2</c:v>
                </c:pt>
                <c:pt idx="64303">
                  <c:v>5.2</c:v>
                </c:pt>
                <c:pt idx="64304">
                  <c:v>5.2</c:v>
                </c:pt>
                <c:pt idx="64305">
                  <c:v>5.19</c:v>
                </c:pt>
                <c:pt idx="64306">
                  <c:v>5.19</c:v>
                </c:pt>
                <c:pt idx="64307">
                  <c:v>5.19</c:v>
                </c:pt>
                <c:pt idx="64308">
                  <c:v>5.19</c:v>
                </c:pt>
                <c:pt idx="64309">
                  <c:v>5.19</c:v>
                </c:pt>
                <c:pt idx="64310">
                  <c:v>5.19</c:v>
                </c:pt>
                <c:pt idx="64311">
                  <c:v>5.19</c:v>
                </c:pt>
                <c:pt idx="64312">
                  <c:v>5.19</c:v>
                </c:pt>
                <c:pt idx="64313">
                  <c:v>5.18</c:v>
                </c:pt>
                <c:pt idx="64314">
                  <c:v>5.18</c:v>
                </c:pt>
                <c:pt idx="64315">
                  <c:v>5.18</c:v>
                </c:pt>
                <c:pt idx="64316">
                  <c:v>5.17</c:v>
                </c:pt>
                <c:pt idx="64317">
                  <c:v>5.17</c:v>
                </c:pt>
                <c:pt idx="64318">
                  <c:v>5.18</c:v>
                </c:pt>
                <c:pt idx="64319">
                  <c:v>5.17</c:v>
                </c:pt>
                <c:pt idx="64320">
                  <c:v>5.18</c:v>
                </c:pt>
                <c:pt idx="64321">
                  <c:v>5.17</c:v>
                </c:pt>
                <c:pt idx="64322">
                  <c:v>5.17</c:v>
                </c:pt>
                <c:pt idx="64323">
                  <c:v>5.17</c:v>
                </c:pt>
                <c:pt idx="64324">
                  <c:v>5.17</c:v>
                </c:pt>
                <c:pt idx="64325">
                  <c:v>5.17</c:v>
                </c:pt>
                <c:pt idx="64326">
                  <c:v>5.16</c:v>
                </c:pt>
                <c:pt idx="64327">
                  <c:v>5.16</c:v>
                </c:pt>
                <c:pt idx="64328">
                  <c:v>5.15</c:v>
                </c:pt>
                <c:pt idx="64329">
                  <c:v>5.15</c:v>
                </c:pt>
                <c:pt idx="64330">
                  <c:v>5.15</c:v>
                </c:pt>
                <c:pt idx="64331">
                  <c:v>5.14</c:v>
                </c:pt>
                <c:pt idx="64332">
                  <c:v>5.14</c:v>
                </c:pt>
                <c:pt idx="64333">
                  <c:v>5.14</c:v>
                </c:pt>
                <c:pt idx="64334">
                  <c:v>5.13</c:v>
                </c:pt>
                <c:pt idx="64335">
                  <c:v>5.13</c:v>
                </c:pt>
                <c:pt idx="64336">
                  <c:v>5.12</c:v>
                </c:pt>
                <c:pt idx="64337">
                  <c:v>5.12</c:v>
                </c:pt>
                <c:pt idx="64338">
                  <c:v>5.1100000000000003</c:v>
                </c:pt>
                <c:pt idx="64339">
                  <c:v>5.1100000000000003</c:v>
                </c:pt>
                <c:pt idx="64340">
                  <c:v>5.1100000000000003</c:v>
                </c:pt>
                <c:pt idx="64341">
                  <c:v>5.1100000000000003</c:v>
                </c:pt>
                <c:pt idx="64342">
                  <c:v>5.1100000000000003</c:v>
                </c:pt>
                <c:pt idx="64343">
                  <c:v>5.1100000000000003</c:v>
                </c:pt>
                <c:pt idx="64344">
                  <c:v>5.1100000000000003</c:v>
                </c:pt>
                <c:pt idx="64345">
                  <c:v>5.1100000000000003</c:v>
                </c:pt>
                <c:pt idx="64346">
                  <c:v>5.1100000000000003</c:v>
                </c:pt>
                <c:pt idx="64347">
                  <c:v>5.12</c:v>
                </c:pt>
                <c:pt idx="64348">
                  <c:v>5.12</c:v>
                </c:pt>
                <c:pt idx="64349">
                  <c:v>5.12</c:v>
                </c:pt>
                <c:pt idx="64350">
                  <c:v>5.12</c:v>
                </c:pt>
                <c:pt idx="64351">
                  <c:v>5.12</c:v>
                </c:pt>
                <c:pt idx="64352">
                  <c:v>5.12</c:v>
                </c:pt>
                <c:pt idx="64353">
                  <c:v>5.12</c:v>
                </c:pt>
                <c:pt idx="64354">
                  <c:v>5.12</c:v>
                </c:pt>
                <c:pt idx="64355">
                  <c:v>5.12</c:v>
                </c:pt>
                <c:pt idx="64356">
                  <c:v>5.12</c:v>
                </c:pt>
                <c:pt idx="64357">
                  <c:v>5.12</c:v>
                </c:pt>
                <c:pt idx="64358">
                  <c:v>5.12</c:v>
                </c:pt>
                <c:pt idx="64359">
                  <c:v>5.12</c:v>
                </c:pt>
                <c:pt idx="64360">
                  <c:v>5.1100000000000003</c:v>
                </c:pt>
                <c:pt idx="64361">
                  <c:v>5.1100000000000003</c:v>
                </c:pt>
                <c:pt idx="64362">
                  <c:v>5.0999999999999996</c:v>
                </c:pt>
                <c:pt idx="64363">
                  <c:v>5.0999999999999996</c:v>
                </c:pt>
                <c:pt idx="64364">
                  <c:v>5.0999999999999996</c:v>
                </c:pt>
                <c:pt idx="64365">
                  <c:v>5.0999999999999996</c:v>
                </c:pt>
                <c:pt idx="64366">
                  <c:v>5.09</c:v>
                </c:pt>
                <c:pt idx="64367">
                  <c:v>5.08</c:v>
                </c:pt>
                <c:pt idx="64368">
                  <c:v>5.08</c:v>
                </c:pt>
                <c:pt idx="64369">
                  <c:v>5.08</c:v>
                </c:pt>
                <c:pt idx="64370">
                  <c:v>5.09</c:v>
                </c:pt>
                <c:pt idx="64371">
                  <c:v>5.0999999999999996</c:v>
                </c:pt>
                <c:pt idx="64372">
                  <c:v>5.09</c:v>
                </c:pt>
                <c:pt idx="64373">
                  <c:v>5.09</c:v>
                </c:pt>
                <c:pt idx="64374">
                  <c:v>5.0999999999999996</c:v>
                </c:pt>
                <c:pt idx="64375">
                  <c:v>5.09</c:v>
                </c:pt>
                <c:pt idx="64376">
                  <c:v>5.09</c:v>
                </c:pt>
                <c:pt idx="64377">
                  <c:v>5.09</c:v>
                </c:pt>
                <c:pt idx="64378">
                  <c:v>5.09</c:v>
                </c:pt>
                <c:pt idx="64379">
                  <c:v>5.09</c:v>
                </c:pt>
                <c:pt idx="64380">
                  <c:v>5.09</c:v>
                </c:pt>
                <c:pt idx="64381">
                  <c:v>5.09</c:v>
                </c:pt>
                <c:pt idx="64382">
                  <c:v>5.09</c:v>
                </c:pt>
                <c:pt idx="64383">
                  <c:v>5.08</c:v>
                </c:pt>
                <c:pt idx="64384">
                  <c:v>5.08</c:v>
                </c:pt>
                <c:pt idx="64385">
                  <c:v>5.08</c:v>
                </c:pt>
                <c:pt idx="64386">
                  <c:v>5.08</c:v>
                </c:pt>
                <c:pt idx="64387">
                  <c:v>5.08</c:v>
                </c:pt>
                <c:pt idx="64388">
                  <c:v>5.08</c:v>
                </c:pt>
                <c:pt idx="64389">
                  <c:v>5.08</c:v>
                </c:pt>
                <c:pt idx="64390">
                  <c:v>5.08</c:v>
                </c:pt>
                <c:pt idx="64391">
                  <c:v>5.08</c:v>
                </c:pt>
                <c:pt idx="64392">
                  <c:v>5.08</c:v>
                </c:pt>
                <c:pt idx="64393">
                  <c:v>5.08</c:v>
                </c:pt>
                <c:pt idx="64394">
                  <c:v>5.09</c:v>
                </c:pt>
                <c:pt idx="64395">
                  <c:v>5.09</c:v>
                </c:pt>
                <c:pt idx="64396">
                  <c:v>5.09</c:v>
                </c:pt>
                <c:pt idx="64397">
                  <c:v>5.09</c:v>
                </c:pt>
                <c:pt idx="64398">
                  <c:v>5.09</c:v>
                </c:pt>
                <c:pt idx="64399">
                  <c:v>5.0999999999999996</c:v>
                </c:pt>
                <c:pt idx="64400">
                  <c:v>5.0999999999999996</c:v>
                </c:pt>
                <c:pt idx="64401">
                  <c:v>5.0999999999999996</c:v>
                </c:pt>
                <c:pt idx="64402">
                  <c:v>5.0999999999999996</c:v>
                </c:pt>
                <c:pt idx="64403">
                  <c:v>5.0999999999999996</c:v>
                </c:pt>
                <c:pt idx="64404">
                  <c:v>5.0999999999999996</c:v>
                </c:pt>
                <c:pt idx="64405">
                  <c:v>5.09</c:v>
                </c:pt>
                <c:pt idx="64406">
                  <c:v>5.09</c:v>
                </c:pt>
                <c:pt idx="64407">
                  <c:v>5.09</c:v>
                </c:pt>
                <c:pt idx="64408">
                  <c:v>5.09</c:v>
                </c:pt>
                <c:pt idx="64409">
                  <c:v>5.09</c:v>
                </c:pt>
                <c:pt idx="64410">
                  <c:v>5.0999999999999996</c:v>
                </c:pt>
                <c:pt idx="64411">
                  <c:v>5.09</c:v>
                </c:pt>
                <c:pt idx="64412">
                  <c:v>5.0999999999999996</c:v>
                </c:pt>
                <c:pt idx="64413">
                  <c:v>5.0999999999999996</c:v>
                </c:pt>
                <c:pt idx="64414">
                  <c:v>5.0999999999999996</c:v>
                </c:pt>
                <c:pt idx="64415">
                  <c:v>5.0999999999999996</c:v>
                </c:pt>
                <c:pt idx="64416">
                  <c:v>5.0999999999999996</c:v>
                </c:pt>
                <c:pt idx="64417">
                  <c:v>5.0999999999999996</c:v>
                </c:pt>
                <c:pt idx="64418">
                  <c:v>5.0999999999999996</c:v>
                </c:pt>
                <c:pt idx="64419">
                  <c:v>5.0999999999999996</c:v>
                </c:pt>
                <c:pt idx="64420">
                  <c:v>5.0999999999999996</c:v>
                </c:pt>
                <c:pt idx="64421">
                  <c:v>5.0999999999999996</c:v>
                </c:pt>
                <c:pt idx="64422">
                  <c:v>5.0999999999999996</c:v>
                </c:pt>
                <c:pt idx="64423">
                  <c:v>5.0999999999999996</c:v>
                </c:pt>
                <c:pt idx="64424">
                  <c:v>5.0999999999999996</c:v>
                </c:pt>
                <c:pt idx="64425">
                  <c:v>5.0999999999999996</c:v>
                </c:pt>
                <c:pt idx="64426">
                  <c:v>5.0999999999999996</c:v>
                </c:pt>
                <c:pt idx="64427">
                  <c:v>5.0999999999999996</c:v>
                </c:pt>
                <c:pt idx="64428">
                  <c:v>5.0999999999999996</c:v>
                </c:pt>
                <c:pt idx="64429">
                  <c:v>5.0999999999999996</c:v>
                </c:pt>
                <c:pt idx="64430">
                  <c:v>5.0999999999999996</c:v>
                </c:pt>
                <c:pt idx="64431">
                  <c:v>5.0999999999999996</c:v>
                </c:pt>
                <c:pt idx="64432">
                  <c:v>5.0999999999999996</c:v>
                </c:pt>
                <c:pt idx="64433">
                  <c:v>5.0999999999999996</c:v>
                </c:pt>
                <c:pt idx="64434">
                  <c:v>5.09</c:v>
                </c:pt>
                <c:pt idx="64435">
                  <c:v>5.09</c:v>
                </c:pt>
                <c:pt idx="64436">
                  <c:v>5.09</c:v>
                </c:pt>
                <c:pt idx="64437">
                  <c:v>5.09</c:v>
                </c:pt>
                <c:pt idx="64438">
                  <c:v>5.0999999999999996</c:v>
                </c:pt>
                <c:pt idx="64439">
                  <c:v>5.0999999999999996</c:v>
                </c:pt>
                <c:pt idx="64440">
                  <c:v>5.09</c:v>
                </c:pt>
                <c:pt idx="64441">
                  <c:v>5.09</c:v>
                </c:pt>
                <c:pt idx="64442">
                  <c:v>5.09</c:v>
                </c:pt>
                <c:pt idx="64443">
                  <c:v>5.09</c:v>
                </c:pt>
                <c:pt idx="64444">
                  <c:v>5.09</c:v>
                </c:pt>
                <c:pt idx="64445">
                  <c:v>5.09</c:v>
                </c:pt>
                <c:pt idx="64446">
                  <c:v>5.09</c:v>
                </c:pt>
                <c:pt idx="64447">
                  <c:v>5.09</c:v>
                </c:pt>
                <c:pt idx="64448">
                  <c:v>5.09</c:v>
                </c:pt>
                <c:pt idx="64449">
                  <c:v>5.09</c:v>
                </c:pt>
                <c:pt idx="64450">
                  <c:v>5.09</c:v>
                </c:pt>
                <c:pt idx="64451">
                  <c:v>5.09</c:v>
                </c:pt>
                <c:pt idx="64452">
                  <c:v>5.09</c:v>
                </c:pt>
                <c:pt idx="64453">
                  <c:v>5.09</c:v>
                </c:pt>
                <c:pt idx="64454">
                  <c:v>5.09</c:v>
                </c:pt>
                <c:pt idx="64455">
                  <c:v>5.09</c:v>
                </c:pt>
                <c:pt idx="64456">
                  <c:v>5.09</c:v>
                </c:pt>
                <c:pt idx="64457">
                  <c:v>5.08</c:v>
                </c:pt>
                <c:pt idx="64458">
                  <c:v>5.09</c:v>
                </c:pt>
                <c:pt idx="64459">
                  <c:v>5.09</c:v>
                </c:pt>
                <c:pt idx="64460">
                  <c:v>5.09</c:v>
                </c:pt>
                <c:pt idx="64461">
                  <c:v>5.09</c:v>
                </c:pt>
                <c:pt idx="64462">
                  <c:v>5.09</c:v>
                </c:pt>
                <c:pt idx="64463">
                  <c:v>5.09</c:v>
                </c:pt>
                <c:pt idx="64464">
                  <c:v>5.09</c:v>
                </c:pt>
                <c:pt idx="64465">
                  <c:v>5.09</c:v>
                </c:pt>
                <c:pt idx="64466">
                  <c:v>5.09</c:v>
                </c:pt>
                <c:pt idx="64467">
                  <c:v>5.09</c:v>
                </c:pt>
                <c:pt idx="64468">
                  <c:v>5.09</c:v>
                </c:pt>
                <c:pt idx="64469">
                  <c:v>5.09</c:v>
                </c:pt>
                <c:pt idx="64470">
                  <c:v>5.09</c:v>
                </c:pt>
                <c:pt idx="64471">
                  <c:v>5.09</c:v>
                </c:pt>
                <c:pt idx="64472">
                  <c:v>5.09</c:v>
                </c:pt>
                <c:pt idx="64473">
                  <c:v>5.09</c:v>
                </c:pt>
                <c:pt idx="64474">
                  <c:v>5.09</c:v>
                </c:pt>
                <c:pt idx="64475">
                  <c:v>5.09</c:v>
                </c:pt>
                <c:pt idx="64476">
                  <c:v>5.09</c:v>
                </c:pt>
                <c:pt idx="64477">
                  <c:v>5.09</c:v>
                </c:pt>
                <c:pt idx="64478">
                  <c:v>5.09</c:v>
                </c:pt>
                <c:pt idx="64479">
                  <c:v>5.09</c:v>
                </c:pt>
                <c:pt idx="64480">
                  <c:v>5.09</c:v>
                </c:pt>
                <c:pt idx="64481">
                  <c:v>5.09</c:v>
                </c:pt>
                <c:pt idx="64482">
                  <c:v>5.09</c:v>
                </c:pt>
                <c:pt idx="64483">
                  <c:v>5.08</c:v>
                </c:pt>
                <c:pt idx="64484">
                  <c:v>5.09</c:v>
                </c:pt>
                <c:pt idx="64485">
                  <c:v>5.09</c:v>
                </c:pt>
                <c:pt idx="64486">
                  <c:v>5.09</c:v>
                </c:pt>
                <c:pt idx="64487">
                  <c:v>5.09</c:v>
                </c:pt>
                <c:pt idx="64488">
                  <c:v>5.09</c:v>
                </c:pt>
                <c:pt idx="64489">
                  <c:v>5.09</c:v>
                </c:pt>
                <c:pt idx="64490">
                  <c:v>5.09</c:v>
                </c:pt>
                <c:pt idx="64491">
                  <c:v>5.09</c:v>
                </c:pt>
                <c:pt idx="64492">
                  <c:v>5.0999999999999996</c:v>
                </c:pt>
                <c:pt idx="64493">
                  <c:v>5.0999999999999996</c:v>
                </c:pt>
                <c:pt idx="64494">
                  <c:v>5.0999999999999996</c:v>
                </c:pt>
                <c:pt idx="64495">
                  <c:v>5.0999999999999996</c:v>
                </c:pt>
                <c:pt idx="64496">
                  <c:v>5.0999999999999996</c:v>
                </c:pt>
                <c:pt idx="64497">
                  <c:v>5.0999999999999996</c:v>
                </c:pt>
                <c:pt idx="64498">
                  <c:v>5.0999999999999996</c:v>
                </c:pt>
                <c:pt idx="64499">
                  <c:v>5.0999999999999996</c:v>
                </c:pt>
                <c:pt idx="64500">
                  <c:v>5.0999999999999996</c:v>
                </c:pt>
                <c:pt idx="64501">
                  <c:v>5.0999999999999996</c:v>
                </c:pt>
                <c:pt idx="64502">
                  <c:v>5.0999999999999996</c:v>
                </c:pt>
                <c:pt idx="64503">
                  <c:v>5.0999999999999996</c:v>
                </c:pt>
                <c:pt idx="64504">
                  <c:v>5.1100000000000003</c:v>
                </c:pt>
                <c:pt idx="64505">
                  <c:v>5.0999999999999996</c:v>
                </c:pt>
                <c:pt idx="64506">
                  <c:v>5.0999999999999996</c:v>
                </c:pt>
                <c:pt idx="64507">
                  <c:v>5.0999999999999996</c:v>
                </c:pt>
                <c:pt idx="64508">
                  <c:v>5.0999999999999996</c:v>
                </c:pt>
                <c:pt idx="64509">
                  <c:v>5.0999999999999996</c:v>
                </c:pt>
                <c:pt idx="64510">
                  <c:v>5.0999999999999996</c:v>
                </c:pt>
                <c:pt idx="64511">
                  <c:v>5.1100000000000003</c:v>
                </c:pt>
                <c:pt idx="64512">
                  <c:v>5.1100000000000003</c:v>
                </c:pt>
                <c:pt idx="64513">
                  <c:v>5.1100000000000003</c:v>
                </c:pt>
                <c:pt idx="64514">
                  <c:v>5.1100000000000003</c:v>
                </c:pt>
                <c:pt idx="64515">
                  <c:v>5.1100000000000003</c:v>
                </c:pt>
                <c:pt idx="64516">
                  <c:v>5.1100000000000003</c:v>
                </c:pt>
                <c:pt idx="64517">
                  <c:v>5.1100000000000003</c:v>
                </c:pt>
                <c:pt idx="64518">
                  <c:v>5.1100000000000003</c:v>
                </c:pt>
                <c:pt idx="64519">
                  <c:v>5.1100000000000003</c:v>
                </c:pt>
                <c:pt idx="64520">
                  <c:v>5.1100000000000003</c:v>
                </c:pt>
                <c:pt idx="64521">
                  <c:v>5.1100000000000003</c:v>
                </c:pt>
                <c:pt idx="64522">
                  <c:v>5.1100000000000003</c:v>
                </c:pt>
                <c:pt idx="64523">
                  <c:v>5.1100000000000003</c:v>
                </c:pt>
                <c:pt idx="64524">
                  <c:v>5.1100000000000003</c:v>
                </c:pt>
                <c:pt idx="64525">
                  <c:v>5.0999999999999996</c:v>
                </c:pt>
                <c:pt idx="64526">
                  <c:v>5.1100000000000003</c:v>
                </c:pt>
                <c:pt idx="64527">
                  <c:v>5.1100000000000003</c:v>
                </c:pt>
                <c:pt idx="64528">
                  <c:v>5.1100000000000003</c:v>
                </c:pt>
                <c:pt idx="64529">
                  <c:v>5.1100000000000003</c:v>
                </c:pt>
                <c:pt idx="64530">
                  <c:v>5.0999999999999996</c:v>
                </c:pt>
                <c:pt idx="64531">
                  <c:v>5.0999999999999996</c:v>
                </c:pt>
                <c:pt idx="64532">
                  <c:v>5.0999999999999996</c:v>
                </c:pt>
                <c:pt idx="64533">
                  <c:v>5.0999999999999996</c:v>
                </c:pt>
                <c:pt idx="64534">
                  <c:v>5.1100000000000003</c:v>
                </c:pt>
                <c:pt idx="64535">
                  <c:v>5.0999999999999996</c:v>
                </c:pt>
                <c:pt idx="64536">
                  <c:v>5.0999999999999996</c:v>
                </c:pt>
                <c:pt idx="64537">
                  <c:v>5.0999999999999996</c:v>
                </c:pt>
                <c:pt idx="64538">
                  <c:v>5.0999999999999996</c:v>
                </c:pt>
                <c:pt idx="64539">
                  <c:v>5.0999999999999996</c:v>
                </c:pt>
                <c:pt idx="64540">
                  <c:v>5.1100000000000003</c:v>
                </c:pt>
                <c:pt idx="64541">
                  <c:v>5.1100000000000003</c:v>
                </c:pt>
                <c:pt idx="64542">
                  <c:v>5.1100000000000003</c:v>
                </c:pt>
                <c:pt idx="64543">
                  <c:v>5.1100000000000003</c:v>
                </c:pt>
                <c:pt idx="64544">
                  <c:v>5.1100000000000003</c:v>
                </c:pt>
                <c:pt idx="64545">
                  <c:v>5.1100000000000003</c:v>
                </c:pt>
                <c:pt idx="64546">
                  <c:v>5.1100000000000003</c:v>
                </c:pt>
                <c:pt idx="64547">
                  <c:v>5.1100000000000003</c:v>
                </c:pt>
                <c:pt idx="64548">
                  <c:v>5.1100000000000003</c:v>
                </c:pt>
                <c:pt idx="64549">
                  <c:v>5.1100000000000003</c:v>
                </c:pt>
                <c:pt idx="64550">
                  <c:v>5.1100000000000003</c:v>
                </c:pt>
                <c:pt idx="64551">
                  <c:v>5.1100000000000003</c:v>
                </c:pt>
                <c:pt idx="64552">
                  <c:v>5.1100000000000003</c:v>
                </c:pt>
                <c:pt idx="64553">
                  <c:v>5.1100000000000003</c:v>
                </c:pt>
                <c:pt idx="64554">
                  <c:v>5.1100000000000003</c:v>
                </c:pt>
                <c:pt idx="64555">
                  <c:v>5.1100000000000003</c:v>
                </c:pt>
                <c:pt idx="64556">
                  <c:v>5.1100000000000003</c:v>
                </c:pt>
                <c:pt idx="64557">
                  <c:v>5.1100000000000003</c:v>
                </c:pt>
                <c:pt idx="64558">
                  <c:v>5.1100000000000003</c:v>
                </c:pt>
                <c:pt idx="64559">
                  <c:v>5.1100000000000003</c:v>
                </c:pt>
                <c:pt idx="64560">
                  <c:v>5.1100000000000003</c:v>
                </c:pt>
                <c:pt idx="64561">
                  <c:v>5.1100000000000003</c:v>
                </c:pt>
                <c:pt idx="64562">
                  <c:v>5.1100000000000003</c:v>
                </c:pt>
                <c:pt idx="64563">
                  <c:v>5.1100000000000003</c:v>
                </c:pt>
                <c:pt idx="64564">
                  <c:v>5.1100000000000003</c:v>
                </c:pt>
                <c:pt idx="64565">
                  <c:v>5.12</c:v>
                </c:pt>
                <c:pt idx="64566">
                  <c:v>5.12</c:v>
                </c:pt>
                <c:pt idx="64567">
                  <c:v>5.12</c:v>
                </c:pt>
                <c:pt idx="64568">
                  <c:v>5.12</c:v>
                </c:pt>
                <c:pt idx="64569">
                  <c:v>5.12</c:v>
                </c:pt>
                <c:pt idx="64570">
                  <c:v>5.12</c:v>
                </c:pt>
                <c:pt idx="64571">
                  <c:v>5.12</c:v>
                </c:pt>
                <c:pt idx="64572">
                  <c:v>5.12</c:v>
                </c:pt>
                <c:pt idx="64573">
                  <c:v>5.12</c:v>
                </c:pt>
                <c:pt idx="64574">
                  <c:v>5.12</c:v>
                </c:pt>
                <c:pt idx="64575">
                  <c:v>5.12</c:v>
                </c:pt>
                <c:pt idx="64576">
                  <c:v>5.12</c:v>
                </c:pt>
                <c:pt idx="64577">
                  <c:v>5.12</c:v>
                </c:pt>
                <c:pt idx="64578">
                  <c:v>5.12</c:v>
                </c:pt>
                <c:pt idx="64579">
                  <c:v>5.12</c:v>
                </c:pt>
                <c:pt idx="64580">
                  <c:v>5.13</c:v>
                </c:pt>
                <c:pt idx="64581">
                  <c:v>5.13</c:v>
                </c:pt>
                <c:pt idx="64582">
                  <c:v>5.13</c:v>
                </c:pt>
                <c:pt idx="64583">
                  <c:v>5.13</c:v>
                </c:pt>
                <c:pt idx="64584">
                  <c:v>5.13</c:v>
                </c:pt>
                <c:pt idx="64585">
                  <c:v>5.13</c:v>
                </c:pt>
                <c:pt idx="64586">
                  <c:v>5.13</c:v>
                </c:pt>
                <c:pt idx="64587">
                  <c:v>5.13</c:v>
                </c:pt>
                <c:pt idx="64588">
                  <c:v>5.13</c:v>
                </c:pt>
                <c:pt idx="64589">
                  <c:v>5.13</c:v>
                </c:pt>
                <c:pt idx="64590">
                  <c:v>5.14</c:v>
                </c:pt>
                <c:pt idx="64591">
                  <c:v>5.14</c:v>
                </c:pt>
                <c:pt idx="64592">
                  <c:v>5.14</c:v>
                </c:pt>
                <c:pt idx="64593">
                  <c:v>5.14</c:v>
                </c:pt>
                <c:pt idx="64594">
                  <c:v>5.14</c:v>
                </c:pt>
                <c:pt idx="64595">
                  <c:v>5.14</c:v>
                </c:pt>
                <c:pt idx="64596">
                  <c:v>5.14</c:v>
                </c:pt>
                <c:pt idx="64597">
                  <c:v>5.15</c:v>
                </c:pt>
                <c:pt idx="64598">
                  <c:v>5.15</c:v>
                </c:pt>
                <c:pt idx="64599">
                  <c:v>5.15</c:v>
                </c:pt>
                <c:pt idx="64600">
                  <c:v>5.14</c:v>
                </c:pt>
                <c:pt idx="64601">
                  <c:v>5.15</c:v>
                </c:pt>
                <c:pt idx="64602">
                  <c:v>5.15</c:v>
                </c:pt>
                <c:pt idx="64603">
                  <c:v>5.15</c:v>
                </c:pt>
                <c:pt idx="64604">
                  <c:v>5.15</c:v>
                </c:pt>
                <c:pt idx="64605">
                  <c:v>5.15</c:v>
                </c:pt>
                <c:pt idx="64606">
                  <c:v>5.15</c:v>
                </c:pt>
                <c:pt idx="64607">
                  <c:v>5.15</c:v>
                </c:pt>
                <c:pt idx="64608">
                  <c:v>5.15</c:v>
                </c:pt>
                <c:pt idx="64609">
                  <c:v>5.16</c:v>
                </c:pt>
                <c:pt idx="64610">
                  <c:v>5.16</c:v>
                </c:pt>
                <c:pt idx="64611">
                  <c:v>5.16</c:v>
                </c:pt>
                <c:pt idx="64612">
                  <c:v>5.17</c:v>
                </c:pt>
                <c:pt idx="64613">
                  <c:v>5.17</c:v>
                </c:pt>
                <c:pt idx="64614">
                  <c:v>5.17</c:v>
                </c:pt>
                <c:pt idx="64615">
                  <c:v>5.17</c:v>
                </c:pt>
                <c:pt idx="64616">
                  <c:v>5.17</c:v>
                </c:pt>
                <c:pt idx="64617">
                  <c:v>5.18</c:v>
                </c:pt>
                <c:pt idx="64618">
                  <c:v>5.18</c:v>
                </c:pt>
                <c:pt idx="64619">
                  <c:v>5.18</c:v>
                </c:pt>
                <c:pt idx="64620">
                  <c:v>5.18</c:v>
                </c:pt>
                <c:pt idx="64621">
                  <c:v>5.18</c:v>
                </c:pt>
                <c:pt idx="64622">
                  <c:v>5.18</c:v>
                </c:pt>
                <c:pt idx="64623">
                  <c:v>5.18</c:v>
                </c:pt>
                <c:pt idx="64624">
                  <c:v>5.18</c:v>
                </c:pt>
                <c:pt idx="64625">
                  <c:v>5.19</c:v>
                </c:pt>
                <c:pt idx="64626">
                  <c:v>5.18</c:v>
                </c:pt>
                <c:pt idx="64627">
                  <c:v>5.18</c:v>
                </c:pt>
                <c:pt idx="64628">
                  <c:v>5.19</c:v>
                </c:pt>
                <c:pt idx="64629">
                  <c:v>5.19</c:v>
                </c:pt>
                <c:pt idx="64630">
                  <c:v>5.19</c:v>
                </c:pt>
                <c:pt idx="64631">
                  <c:v>5.19</c:v>
                </c:pt>
                <c:pt idx="64632">
                  <c:v>5.19</c:v>
                </c:pt>
                <c:pt idx="64633">
                  <c:v>5.2</c:v>
                </c:pt>
                <c:pt idx="64634">
                  <c:v>5.2</c:v>
                </c:pt>
                <c:pt idx="64635">
                  <c:v>5.21</c:v>
                </c:pt>
                <c:pt idx="64636">
                  <c:v>5.2</c:v>
                </c:pt>
                <c:pt idx="64637">
                  <c:v>5.21</c:v>
                </c:pt>
                <c:pt idx="64638">
                  <c:v>5.21</c:v>
                </c:pt>
                <c:pt idx="64639">
                  <c:v>5.21</c:v>
                </c:pt>
                <c:pt idx="64640">
                  <c:v>5.21</c:v>
                </c:pt>
                <c:pt idx="64641">
                  <c:v>5.22</c:v>
                </c:pt>
                <c:pt idx="64642">
                  <c:v>5.22</c:v>
                </c:pt>
                <c:pt idx="64643">
                  <c:v>5.22</c:v>
                </c:pt>
                <c:pt idx="64644">
                  <c:v>5.22</c:v>
                </c:pt>
                <c:pt idx="64645">
                  <c:v>5.22</c:v>
                </c:pt>
                <c:pt idx="64646">
                  <c:v>5.22</c:v>
                </c:pt>
                <c:pt idx="64647">
                  <c:v>5.22</c:v>
                </c:pt>
                <c:pt idx="64648">
                  <c:v>5.22</c:v>
                </c:pt>
                <c:pt idx="64649">
                  <c:v>5.22</c:v>
                </c:pt>
                <c:pt idx="64650">
                  <c:v>5.22</c:v>
                </c:pt>
                <c:pt idx="64651">
                  <c:v>5.22</c:v>
                </c:pt>
                <c:pt idx="64652">
                  <c:v>5.22</c:v>
                </c:pt>
                <c:pt idx="64653">
                  <c:v>5.22</c:v>
                </c:pt>
                <c:pt idx="64654">
                  <c:v>5.22</c:v>
                </c:pt>
                <c:pt idx="64655">
                  <c:v>5.22</c:v>
                </c:pt>
                <c:pt idx="64656">
                  <c:v>5.22</c:v>
                </c:pt>
                <c:pt idx="64657">
                  <c:v>5.23</c:v>
                </c:pt>
                <c:pt idx="64658">
                  <c:v>5.22</c:v>
                </c:pt>
                <c:pt idx="64659">
                  <c:v>5.23</c:v>
                </c:pt>
                <c:pt idx="64660">
                  <c:v>5.23</c:v>
                </c:pt>
                <c:pt idx="64661">
                  <c:v>5.23</c:v>
                </c:pt>
                <c:pt idx="64662">
                  <c:v>5.23</c:v>
                </c:pt>
                <c:pt idx="64663">
                  <c:v>5.23</c:v>
                </c:pt>
                <c:pt idx="64664">
                  <c:v>5.23</c:v>
                </c:pt>
                <c:pt idx="64665">
                  <c:v>5.23</c:v>
                </c:pt>
                <c:pt idx="64666">
                  <c:v>5.23</c:v>
                </c:pt>
                <c:pt idx="64667">
                  <c:v>5.24</c:v>
                </c:pt>
                <c:pt idx="64668">
                  <c:v>5.23</c:v>
                </c:pt>
                <c:pt idx="64669">
                  <c:v>5.24</c:v>
                </c:pt>
                <c:pt idx="64670">
                  <c:v>5.23</c:v>
                </c:pt>
                <c:pt idx="64671">
                  <c:v>5.23</c:v>
                </c:pt>
                <c:pt idx="64672">
                  <c:v>5.23</c:v>
                </c:pt>
                <c:pt idx="64673">
                  <c:v>5.23</c:v>
                </c:pt>
                <c:pt idx="64674">
                  <c:v>5.23</c:v>
                </c:pt>
                <c:pt idx="64675">
                  <c:v>5.23</c:v>
                </c:pt>
                <c:pt idx="64676">
                  <c:v>5.23</c:v>
                </c:pt>
                <c:pt idx="64677">
                  <c:v>5.23</c:v>
                </c:pt>
                <c:pt idx="64678">
                  <c:v>5.23</c:v>
                </c:pt>
                <c:pt idx="64679">
                  <c:v>5.23</c:v>
                </c:pt>
                <c:pt idx="64680">
                  <c:v>5.23</c:v>
                </c:pt>
                <c:pt idx="64681">
                  <c:v>5.23</c:v>
                </c:pt>
                <c:pt idx="64682">
                  <c:v>5.23</c:v>
                </c:pt>
                <c:pt idx="64683">
                  <c:v>5.23</c:v>
                </c:pt>
                <c:pt idx="64684">
                  <c:v>5.24</c:v>
                </c:pt>
                <c:pt idx="64685">
                  <c:v>5.23</c:v>
                </c:pt>
                <c:pt idx="64686">
                  <c:v>5.23</c:v>
                </c:pt>
                <c:pt idx="64687">
                  <c:v>5.23</c:v>
                </c:pt>
                <c:pt idx="64688">
                  <c:v>5.23</c:v>
                </c:pt>
                <c:pt idx="64689">
                  <c:v>5.23</c:v>
                </c:pt>
                <c:pt idx="64690">
                  <c:v>5.24</c:v>
                </c:pt>
                <c:pt idx="64691">
                  <c:v>5.23</c:v>
                </c:pt>
                <c:pt idx="64692">
                  <c:v>5.24</c:v>
                </c:pt>
                <c:pt idx="64693">
                  <c:v>5.23</c:v>
                </c:pt>
                <c:pt idx="64694">
                  <c:v>5.23</c:v>
                </c:pt>
                <c:pt idx="64695">
                  <c:v>5.23</c:v>
                </c:pt>
                <c:pt idx="64696">
                  <c:v>5.23</c:v>
                </c:pt>
                <c:pt idx="64697">
                  <c:v>5.23</c:v>
                </c:pt>
                <c:pt idx="64698">
                  <c:v>5.23</c:v>
                </c:pt>
                <c:pt idx="64699">
                  <c:v>5.23</c:v>
                </c:pt>
                <c:pt idx="64700">
                  <c:v>5.23</c:v>
                </c:pt>
                <c:pt idx="64701">
                  <c:v>5.23</c:v>
                </c:pt>
                <c:pt idx="64702">
                  <c:v>5.23</c:v>
                </c:pt>
                <c:pt idx="64703">
                  <c:v>5.23</c:v>
                </c:pt>
                <c:pt idx="64704">
                  <c:v>5.23</c:v>
                </c:pt>
                <c:pt idx="64705">
                  <c:v>5.24</c:v>
                </c:pt>
                <c:pt idx="64706">
                  <c:v>5.24</c:v>
                </c:pt>
                <c:pt idx="64707">
                  <c:v>5.25</c:v>
                </c:pt>
                <c:pt idx="64708">
                  <c:v>5.25</c:v>
                </c:pt>
                <c:pt idx="64709">
                  <c:v>5.25</c:v>
                </c:pt>
                <c:pt idx="64710">
                  <c:v>5.25</c:v>
                </c:pt>
                <c:pt idx="64711">
                  <c:v>5.25</c:v>
                </c:pt>
                <c:pt idx="64712">
                  <c:v>5.26</c:v>
                </c:pt>
                <c:pt idx="64713">
                  <c:v>5.26</c:v>
                </c:pt>
                <c:pt idx="64714">
                  <c:v>5.26</c:v>
                </c:pt>
                <c:pt idx="64715">
                  <c:v>5.26</c:v>
                </c:pt>
                <c:pt idx="64716">
                  <c:v>5.26</c:v>
                </c:pt>
                <c:pt idx="64717">
                  <c:v>5.26</c:v>
                </c:pt>
                <c:pt idx="64718">
                  <c:v>5.26</c:v>
                </c:pt>
                <c:pt idx="64719">
                  <c:v>5.26</c:v>
                </c:pt>
                <c:pt idx="64720">
                  <c:v>5.26</c:v>
                </c:pt>
                <c:pt idx="64721">
                  <c:v>5.26</c:v>
                </c:pt>
                <c:pt idx="64722">
                  <c:v>5.26</c:v>
                </c:pt>
                <c:pt idx="64723">
                  <c:v>5.26</c:v>
                </c:pt>
                <c:pt idx="64724">
                  <c:v>5.26</c:v>
                </c:pt>
                <c:pt idx="64725">
                  <c:v>5.26</c:v>
                </c:pt>
                <c:pt idx="64726">
                  <c:v>5.25</c:v>
                </c:pt>
                <c:pt idx="64727">
                  <c:v>5.25</c:v>
                </c:pt>
                <c:pt idx="64728">
                  <c:v>5.25</c:v>
                </c:pt>
                <c:pt idx="64729">
                  <c:v>5.26</c:v>
                </c:pt>
                <c:pt idx="64730">
                  <c:v>5.26</c:v>
                </c:pt>
                <c:pt idx="64731">
                  <c:v>5.25</c:v>
                </c:pt>
                <c:pt idx="64732">
                  <c:v>5.26</c:v>
                </c:pt>
                <c:pt idx="64733">
                  <c:v>5.25</c:v>
                </c:pt>
                <c:pt idx="64734">
                  <c:v>5.26</c:v>
                </c:pt>
                <c:pt idx="64735">
                  <c:v>5.25</c:v>
                </c:pt>
                <c:pt idx="64736">
                  <c:v>5.25</c:v>
                </c:pt>
                <c:pt idx="64737">
                  <c:v>5.25</c:v>
                </c:pt>
                <c:pt idx="64738">
                  <c:v>5.25</c:v>
                </c:pt>
                <c:pt idx="64739">
                  <c:v>5.25</c:v>
                </c:pt>
                <c:pt idx="64740">
                  <c:v>5.25</c:v>
                </c:pt>
                <c:pt idx="64741">
                  <c:v>5.25</c:v>
                </c:pt>
                <c:pt idx="64742">
                  <c:v>5.25</c:v>
                </c:pt>
                <c:pt idx="64743">
                  <c:v>5.25</c:v>
                </c:pt>
                <c:pt idx="64744">
                  <c:v>5.25</c:v>
                </c:pt>
                <c:pt idx="64745">
                  <c:v>5.25</c:v>
                </c:pt>
                <c:pt idx="64746">
                  <c:v>5.25</c:v>
                </c:pt>
                <c:pt idx="64747">
                  <c:v>5.25</c:v>
                </c:pt>
                <c:pt idx="64748">
                  <c:v>5.25</c:v>
                </c:pt>
                <c:pt idx="64749">
                  <c:v>5.25</c:v>
                </c:pt>
                <c:pt idx="64750">
                  <c:v>5.25</c:v>
                </c:pt>
                <c:pt idx="64751">
                  <c:v>5.25</c:v>
                </c:pt>
                <c:pt idx="64752">
                  <c:v>5.25</c:v>
                </c:pt>
                <c:pt idx="64753">
                  <c:v>5.25</c:v>
                </c:pt>
                <c:pt idx="64754">
                  <c:v>5.25</c:v>
                </c:pt>
                <c:pt idx="64755">
                  <c:v>5.25</c:v>
                </c:pt>
                <c:pt idx="64756">
                  <c:v>5.25</c:v>
                </c:pt>
                <c:pt idx="64757">
                  <c:v>5.25</c:v>
                </c:pt>
                <c:pt idx="64758">
                  <c:v>5.25</c:v>
                </c:pt>
                <c:pt idx="64759">
                  <c:v>5.25</c:v>
                </c:pt>
                <c:pt idx="64760">
                  <c:v>5.25</c:v>
                </c:pt>
                <c:pt idx="64761">
                  <c:v>5.25</c:v>
                </c:pt>
                <c:pt idx="64762">
                  <c:v>5.25</c:v>
                </c:pt>
                <c:pt idx="64763">
                  <c:v>5.25</c:v>
                </c:pt>
                <c:pt idx="64764">
                  <c:v>5.25</c:v>
                </c:pt>
                <c:pt idx="64765">
                  <c:v>5.25</c:v>
                </c:pt>
                <c:pt idx="64766">
                  <c:v>5.25</c:v>
                </c:pt>
                <c:pt idx="64767">
                  <c:v>5.25</c:v>
                </c:pt>
                <c:pt idx="64768">
                  <c:v>5.25</c:v>
                </c:pt>
                <c:pt idx="64769">
                  <c:v>5.25</c:v>
                </c:pt>
                <c:pt idx="64770">
                  <c:v>5.25</c:v>
                </c:pt>
                <c:pt idx="64771">
                  <c:v>5.25</c:v>
                </c:pt>
                <c:pt idx="64772">
                  <c:v>5.25</c:v>
                </c:pt>
                <c:pt idx="64773">
                  <c:v>5.25</c:v>
                </c:pt>
                <c:pt idx="64774">
                  <c:v>5.25</c:v>
                </c:pt>
                <c:pt idx="64775">
                  <c:v>5.25</c:v>
                </c:pt>
                <c:pt idx="64776">
                  <c:v>5.25</c:v>
                </c:pt>
                <c:pt idx="64777">
                  <c:v>5.25</c:v>
                </c:pt>
                <c:pt idx="64778">
                  <c:v>5.26</c:v>
                </c:pt>
                <c:pt idx="64779">
                  <c:v>5.26</c:v>
                </c:pt>
                <c:pt idx="64780">
                  <c:v>5.26</c:v>
                </c:pt>
                <c:pt idx="64781">
                  <c:v>5.26</c:v>
                </c:pt>
                <c:pt idx="64782">
                  <c:v>5.26</c:v>
                </c:pt>
                <c:pt idx="64783">
                  <c:v>5.26</c:v>
                </c:pt>
                <c:pt idx="64784">
                  <c:v>5.26</c:v>
                </c:pt>
                <c:pt idx="64785">
                  <c:v>5.27</c:v>
                </c:pt>
                <c:pt idx="64786">
                  <c:v>5.27</c:v>
                </c:pt>
                <c:pt idx="64787">
                  <c:v>5.26</c:v>
                </c:pt>
                <c:pt idx="64788">
                  <c:v>5.27</c:v>
                </c:pt>
                <c:pt idx="64789">
                  <c:v>5.27</c:v>
                </c:pt>
                <c:pt idx="64790">
                  <c:v>5.27</c:v>
                </c:pt>
                <c:pt idx="64791">
                  <c:v>5.27</c:v>
                </c:pt>
                <c:pt idx="64792">
                  <c:v>5.27</c:v>
                </c:pt>
                <c:pt idx="64793">
                  <c:v>5.27</c:v>
                </c:pt>
                <c:pt idx="64794">
                  <c:v>5.27</c:v>
                </c:pt>
                <c:pt idx="64795">
                  <c:v>5.27</c:v>
                </c:pt>
                <c:pt idx="64796">
                  <c:v>5.27</c:v>
                </c:pt>
                <c:pt idx="64797">
                  <c:v>5.27</c:v>
                </c:pt>
                <c:pt idx="64798">
                  <c:v>5.28</c:v>
                </c:pt>
                <c:pt idx="64799">
                  <c:v>5.27</c:v>
                </c:pt>
                <c:pt idx="64800">
                  <c:v>5.28</c:v>
                </c:pt>
                <c:pt idx="64801">
                  <c:v>5.28</c:v>
                </c:pt>
                <c:pt idx="64802">
                  <c:v>5.28</c:v>
                </c:pt>
                <c:pt idx="64803">
                  <c:v>5.28</c:v>
                </c:pt>
                <c:pt idx="64804">
                  <c:v>5.29</c:v>
                </c:pt>
                <c:pt idx="64805">
                  <c:v>5.29</c:v>
                </c:pt>
                <c:pt idx="64806">
                  <c:v>5.29</c:v>
                </c:pt>
                <c:pt idx="64807">
                  <c:v>5.29</c:v>
                </c:pt>
                <c:pt idx="64808">
                  <c:v>5.29</c:v>
                </c:pt>
                <c:pt idx="64809">
                  <c:v>5.29</c:v>
                </c:pt>
                <c:pt idx="64810">
                  <c:v>5.3</c:v>
                </c:pt>
                <c:pt idx="64811">
                  <c:v>5.3</c:v>
                </c:pt>
                <c:pt idx="64812">
                  <c:v>5.3</c:v>
                </c:pt>
                <c:pt idx="64813">
                  <c:v>5.3</c:v>
                </c:pt>
                <c:pt idx="64814">
                  <c:v>5.3</c:v>
                </c:pt>
                <c:pt idx="64815">
                  <c:v>5.31</c:v>
                </c:pt>
                <c:pt idx="64816">
                  <c:v>5.31</c:v>
                </c:pt>
                <c:pt idx="64817">
                  <c:v>5.31</c:v>
                </c:pt>
                <c:pt idx="64818">
                  <c:v>5.31</c:v>
                </c:pt>
                <c:pt idx="64819">
                  <c:v>5.3</c:v>
                </c:pt>
                <c:pt idx="64820">
                  <c:v>5.31</c:v>
                </c:pt>
                <c:pt idx="64821">
                  <c:v>5.32</c:v>
                </c:pt>
                <c:pt idx="64822">
                  <c:v>5.32</c:v>
                </c:pt>
                <c:pt idx="64823">
                  <c:v>5.32</c:v>
                </c:pt>
                <c:pt idx="64824">
                  <c:v>5.32</c:v>
                </c:pt>
                <c:pt idx="64825">
                  <c:v>5.33</c:v>
                </c:pt>
                <c:pt idx="64826">
                  <c:v>5.33</c:v>
                </c:pt>
                <c:pt idx="64827">
                  <c:v>5.33</c:v>
                </c:pt>
                <c:pt idx="64828">
                  <c:v>5.33</c:v>
                </c:pt>
                <c:pt idx="64829">
                  <c:v>5.33</c:v>
                </c:pt>
                <c:pt idx="64830">
                  <c:v>5.34</c:v>
                </c:pt>
                <c:pt idx="64831">
                  <c:v>5.35</c:v>
                </c:pt>
                <c:pt idx="64832">
                  <c:v>5.34</c:v>
                </c:pt>
                <c:pt idx="64833">
                  <c:v>5.34</c:v>
                </c:pt>
                <c:pt idx="64834">
                  <c:v>5.35</c:v>
                </c:pt>
                <c:pt idx="64835">
                  <c:v>5.35</c:v>
                </c:pt>
                <c:pt idx="64836">
                  <c:v>5.35</c:v>
                </c:pt>
                <c:pt idx="64837">
                  <c:v>5.36</c:v>
                </c:pt>
                <c:pt idx="64838">
                  <c:v>5.36</c:v>
                </c:pt>
                <c:pt idx="64839">
                  <c:v>5.36</c:v>
                </c:pt>
                <c:pt idx="64840">
                  <c:v>5.37</c:v>
                </c:pt>
                <c:pt idx="64841">
                  <c:v>5.37</c:v>
                </c:pt>
                <c:pt idx="64842">
                  <c:v>5.37</c:v>
                </c:pt>
                <c:pt idx="64843">
                  <c:v>5.37</c:v>
                </c:pt>
                <c:pt idx="64844">
                  <c:v>5.37</c:v>
                </c:pt>
                <c:pt idx="64845">
                  <c:v>5.37</c:v>
                </c:pt>
                <c:pt idx="64846">
                  <c:v>5.37</c:v>
                </c:pt>
                <c:pt idx="64847">
                  <c:v>5.38</c:v>
                </c:pt>
                <c:pt idx="64848">
                  <c:v>5.38</c:v>
                </c:pt>
                <c:pt idx="64849">
                  <c:v>5.38</c:v>
                </c:pt>
                <c:pt idx="64850">
                  <c:v>5.39</c:v>
                </c:pt>
                <c:pt idx="64851">
                  <c:v>5.39</c:v>
                </c:pt>
                <c:pt idx="64852">
                  <c:v>5.39</c:v>
                </c:pt>
                <c:pt idx="64853">
                  <c:v>5.4</c:v>
                </c:pt>
                <c:pt idx="64854">
                  <c:v>5.4</c:v>
                </c:pt>
                <c:pt idx="64855">
                  <c:v>5.4</c:v>
                </c:pt>
                <c:pt idx="64856">
                  <c:v>5.41</c:v>
                </c:pt>
                <c:pt idx="64857">
                  <c:v>5.41</c:v>
                </c:pt>
                <c:pt idx="64858">
                  <c:v>5.41</c:v>
                </c:pt>
                <c:pt idx="64859">
                  <c:v>5.41</c:v>
                </c:pt>
                <c:pt idx="64860">
                  <c:v>5.42</c:v>
                </c:pt>
                <c:pt idx="64861">
                  <c:v>5.42</c:v>
                </c:pt>
                <c:pt idx="64862">
                  <c:v>5.42</c:v>
                </c:pt>
                <c:pt idx="64863">
                  <c:v>5.43</c:v>
                </c:pt>
                <c:pt idx="64864">
                  <c:v>5.43</c:v>
                </c:pt>
                <c:pt idx="64865">
                  <c:v>5.43</c:v>
                </c:pt>
                <c:pt idx="64866">
                  <c:v>5.43</c:v>
                </c:pt>
                <c:pt idx="64867">
                  <c:v>5.43</c:v>
                </c:pt>
                <c:pt idx="64868">
                  <c:v>5.43</c:v>
                </c:pt>
                <c:pt idx="64869">
                  <c:v>5.43</c:v>
                </c:pt>
                <c:pt idx="64870">
                  <c:v>5.44</c:v>
                </c:pt>
                <c:pt idx="64871">
                  <c:v>5.45</c:v>
                </c:pt>
                <c:pt idx="64872">
                  <c:v>5.45</c:v>
                </c:pt>
                <c:pt idx="64873">
                  <c:v>5.45</c:v>
                </c:pt>
                <c:pt idx="64874">
                  <c:v>5.45</c:v>
                </c:pt>
                <c:pt idx="64875">
                  <c:v>5.46</c:v>
                </c:pt>
                <c:pt idx="64876">
                  <c:v>5.46</c:v>
                </c:pt>
                <c:pt idx="64877">
                  <c:v>5.46</c:v>
                </c:pt>
                <c:pt idx="64878">
                  <c:v>5.47</c:v>
                </c:pt>
                <c:pt idx="64879">
                  <c:v>5.47</c:v>
                </c:pt>
                <c:pt idx="64880">
                  <c:v>5.47</c:v>
                </c:pt>
                <c:pt idx="64881">
                  <c:v>5.47</c:v>
                </c:pt>
                <c:pt idx="64882">
                  <c:v>5.47</c:v>
                </c:pt>
                <c:pt idx="64883">
                  <c:v>5.48</c:v>
                </c:pt>
                <c:pt idx="64884">
                  <c:v>5.49</c:v>
                </c:pt>
                <c:pt idx="64885">
                  <c:v>5.48</c:v>
                </c:pt>
                <c:pt idx="64886">
                  <c:v>5.49</c:v>
                </c:pt>
                <c:pt idx="64887">
                  <c:v>5.49</c:v>
                </c:pt>
                <c:pt idx="64888">
                  <c:v>5.49</c:v>
                </c:pt>
                <c:pt idx="64889">
                  <c:v>5.49</c:v>
                </c:pt>
                <c:pt idx="64890">
                  <c:v>5.5</c:v>
                </c:pt>
                <c:pt idx="64891">
                  <c:v>5.49</c:v>
                </c:pt>
                <c:pt idx="64892">
                  <c:v>5.49</c:v>
                </c:pt>
                <c:pt idx="64893">
                  <c:v>5.5</c:v>
                </c:pt>
                <c:pt idx="64894">
                  <c:v>5.5</c:v>
                </c:pt>
                <c:pt idx="64895">
                  <c:v>5.5</c:v>
                </c:pt>
                <c:pt idx="64896">
                  <c:v>5.52</c:v>
                </c:pt>
                <c:pt idx="64897">
                  <c:v>5.52</c:v>
                </c:pt>
                <c:pt idx="64898">
                  <c:v>5.52</c:v>
                </c:pt>
                <c:pt idx="64899">
                  <c:v>5.52</c:v>
                </c:pt>
                <c:pt idx="64900">
                  <c:v>5.53</c:v>
                </c:pt>
                <c:pt idx="64901">
                  <c:v>5.54</c:v>
                </c:pt>
                <c:pt idx="64902">
                  <c:v>5.54</c:v>
                </c:pt>
                <c:pt idx="64903">
                  <c:v>5.54</c:v>
                </c:pt>
                <c:pt idx="64904">
                  <c:v>5.54</c:v>
                </c:pt>
                <c:pt idx="64905">
                  <c:v>5.55</c:v>
                </c:pt>
                <c:pt idx="64906">
                  <c:v>5.55</c:v>
                </c:pt>
                <c:pt idx="64907">
                  <c:v>5.55</c:v>
                </c:pt>
                <c:pt idx="64908">
                  <c:v>5.55</c:v>
                </c:pt>
                <c:pt idx="64909">
                  <c:v>5.55</c:v>
                </c:pt>
                <c:pt idx="64910">
                  <c:v>5.56</c:v>
                </c:pt>
                <c:pt idx="64911">
                  <c:v>5.56</c:v>
                </c:pt>
                <c:pt idx="64912">
                  <c:v>5.57</c:v>
                </c:pt>
                <c:pt idx="64913">
                  <c:v>5.57</c:v>
                </c:pt>
                <c:pt idx="64914">
                  <c:v>5.57</c:v>
                </c:pt>
                <c:pt idx="64915">
                  <c:v>5.57</c:v>
                </c:pt>
                <c:pt idx="64916">
                  <c:v>5.57</c:v>
                </c:pt>
                <c:pt idx="64917">
                  <c:v>5.57</c:v>
                </c:pt>
                <c:pt idx="64918">
                  <c:v>5.58</c:v>
                </c:pt>
                <c:pt idx="64919">
                  <c:v>5.6</c:v>
                </c:pt>
                <c:pt idx="64920">
                  <c:v>5.6</c:v>
                </c:pt>
                <c:pt idx="64921">
                  <c:v>5.6</c:v>
                </c:pt>
                <c:pt idx="64922">
                  <c:v>5.61</c:v>
                </c:pt>
                <c:pt idx="64923">
                  <c:v>5.61</c:v>
                </c:pt>
                <c:pt idx="64924">
                  <c:v>5.61</c:v>
                </c:pt>
                <c:pt idx="64925">
                  <c:v>5.61</c:v>
                </c:pt>
                <c:pt idx="64926">
                  <c:v>5.62</c:v>
                </c:pt>
                <c:pt idx="64927">
                  <c:v>5.62</c:v>
                </c:pt>
                <c:pt idx="64928">
                  <c:v>5.62</c:v>
                </c:pt>
                <c:pt idx="64929">
                  <c:v>5.62</c:v>
                </c:pt>
                <c:pt idx="64930">
                  <c:v>5.62</c:v>
                </c:pt>
                <c:pt idx="64931">
                  <c:v>5.63</c:v>
                </c:pt>
                <c:pt idx="64932">
                  <c:v>5.64</c:v>
                </c:pt>
                <c:pt idx="64933">
                  <c:v>5.64</c:v>
                </c:pt>
                <c:pt idx="64934">
                  <c:v>5.64</c:v>
                </c:pt>
                <c:pt idx="64935">
                  <c:v>5.65</c:v>
                </c:pt>
                <c:pt idx="64936">
                  <c:v>5.65</c:v>
                </c:pt>
                <c:pt idx="64937">
                  <c:v>5.65</c:v>
                </c:pt>
                <c:pt idx="64938">
                  <c:v>5.65</c:v>
                </c:pt>
                <c:pt idx="64939">
                  <c:v>5.66</c:v>
                </c:pt>
                <c:pt idx="64940">
                  <c:v>5.67</c:v>
                </c:pt>
                <c:pt idx="64941">
                  <c:v>5.66</c:v>
                </c:pt>
                <c:pt idx="64942">
                  <c:v>5.68</c:v>
                </c:pt>
                <c:pt idx="64943">
                  <c:v>5.68</c:v>
                </c:pt>
                <c:pt idx="64944">
                  <c:v>5.68</c:v>
                </c:pt>
                <c:pt idx="64945">
                  <c:v>5.69</c:v>
                </c:pt>
                <c:pt idx="64946">
                  <c:v>5.71</c:v>
                </c:pt>
                <c:pt idx="64947">
                  <c:v>5.7</c:v>
                </c:pt>
                <c:pt idx="64948">
                  <c:v>5.7</c:v>
                </c:pt>
                <c:pt idx="64949">
                  <c:v>5.71</c:v>
                </c:pt>
                <c:pt idx="64950">
                  <c:v>5.71</c:v>
                </c:pt>
                <c:pt idx="64951">
                  <c:v>5.71</c:v>
                </c:pt>
                <c:pt idx="64952">
                  <c:v>5.71</c:v>
                </c:pt>
                <c:pt idx="64953">
                  <c:v>5.71</c:v>
                </c:pt>
                <c:pt idx="64954">
                  <c:v>5.71</c:v>
                </c:pt>
                <c:pt idx="64955">
                  <c:v>5.71</c:v>
                </c:pt>
                <c:pt idx="64956">
                  <c:v>5.72</c:v>
                </c:pt>
                <c:pt idx="64957">
                  <c:v>5.72</c:v>
                </c:pt>
                <c:pt idx="64958">
                  <c:v>5.72</c:v>
                </c:pt>
                <c:pt idx="64959">
                  <c:v>5.73</c:v>
                </c:pt>
                <c:pt idx="64960">
                  <c:v>5.73</c:v>
                </c:pt>
                <c:pt idx="64961">
                  <c:v>5.73</c:v>
                </c:pt>
                <c:pt idx="64962">
                  <c:v>5.73</c:v>
                </c:pt>
                <c:pt idx="64963">
                  <c:v>5.74</c:v>
                </c:pt>
                <c:pt idx="64964">
                  <c:v>5.74</c:v>
                </c:pt>
                <c:pt idx="64965">
                  <c:v>5.74</c:v>
                </c:pt>
                <c:pt idx="64966">
                  <c:v>5.74</c:v>
                </c:pt>
                <c:pt idx="64967">
                  <c:v>5.75</c:v>
                </c:pt>
                <c:pt idx="64968">
                  <c:v>5.75</c:v>
                </c:pt>
                <c:pt idx="64969">
                  <c:v>5.75</c:v>
                </c:pt>
                <c:pt idx="64970">
                  <c:v>5.75</c:v>
                </c:pt>
                <c:pt idx="64971">
                  <c:v>5.76</c:v>
                </c:pt>
                <c:pt idx="64972">
                  <c:v>5.76</c:v>
                </c:pt>
                <c:pt idx="64973">
                  <c:v>5.76</c:v>
                </c:pt>
                <c:pt idx="64974">
                  <c:v>5.77</c:v>
                </c:pt>
                <c:pt idx="64975">
                  <c:v>5.77</c:v>
                </c:pt>
                <c:pt idx="64976">
                  <c:v>5.77</c:v>
                </c:pt>
                <c:pt idx="64977">
                  <c:v>5.77</c:v>
                </c:pt>
                <c:pt idx="64978">
                  <c:v>5.77</c:v>
                </c:pt>
                <c:pt idx="64979">
                  <c:v>5.77</c:v>
                </c:pt>
                <c:pt idx="64980">
                  <c:v>5.78</c:v>
                </c:pt>
                <c:pt idx="64981">
                  <c:v>5.78</c:v>
                </c:pt>
                <c:pt idx="64982">
                  <c:v>5.78</c:v>
                </c:pt>
                <c:pt idx="64983">
                  <c:v>5.79</c:v>
                </c:pt>
                <c:pt idx="64984">
                  <c:v>5.79</c:v>
                </c:pt>
                <c:pt idx="64985">
                  <c:v>5.79</c:v>
                </c:pt>
                <c:pt idx="64986">
                  <c:v>5.79</c:v>
                </c:pt>
                <c:pt idx="64987">
                  <c:v>5.8</c:v>
                </c:pt>
                <c:pt idx="64988">
                  <c:v>5.8</c:v>
                </c:pt>
                <c:pt idx="64989">
                  <c:v>5.8</c:v>
                </c:pt>
                <c:pt idx="64990">
                  <c:v>5.8</c:v>
                </c:pt>
                <c:pt idx="64991">
                  <c:v>5.81</c:v>
                </c:pt>
                <c:pt idx="64992">
                  <c:v>5.81</c:v>
                </c:pt>
                <c:pt idx="64993">
                  <c:v>5.81</c:v>
                </c:pt>
                <c:pt idx="64994">
                  <c:v>5.81</c:v>
                </c:pt>
                <c:pt idx="64995">
                  <c:v>5.81</c:v>
                </c:pt>
                <c:pt idx="64996">
                  <c:v>5.82</c:v>
                </c:pt>
                <c:pt idx="64997">
                  <c:v>5.82</c:v>
                </c:pt>
                <c:pt idx="64998">
                  <c:v>5.82</c:v>
                </c:pt>
                <c:pt idx="64999">
                  <c:v>5.83</c:v>
                </c:pt>
                <c:pt idx="65000">
                  <c:v>5.83</c:v>
                </c:pt>
                <c:pt idx="65001">
                  <c:v>5.82</c:v>
                </c:pt>
                <c:pt idx="65002">
                  <c:v>5.83</c:v>
                </c:pt>
                <c:pt idx="65003">
                  <c:v>5.83</c:v>
                </c:pt>
                <c:pt idx="65004">
                  <c:v>5.83</c:v>
                </c:pt>
                <c:pt idx="65005">
                  <c:v>5.84</c:v>
                </c:pt>
                <c:pt idx="65006">
                  <c:v>5.84</c:v>
                </c:pt>
                <c:pt idx="65007">
                  <c:v>5.83</c:v>
                </c:pt>
                <c:pt idx="65008">
                  <c:v>5.84</c:v>
                </c:pt>
                <c:pt idx="65009">
                  <c:v>5.84</c:v>
                </c:pt>
                <c:pt idx="65010">
                  <c:v>5.85</c:v>
                </c:pt>
                <c:pt idx="65011">
                  <c:v>5.85</c:v>
                </c:pt>
                <c:pt idx="65012">
                  <c:v>5.85</c:v>
                </c:pt>
                <c:pt idx="65013">
                  <c:v>5.85</c:v>
                </c:pt>
                <c:pt idx="65014">
                  <c:v>5.86</c:v>
                </c:pt>
                <c:pt idx="65015">
                  <c:v>5.86</c:v>
                </c:pt>
                <c:pt idx="65016">
                  <c:v>5.86</c:v>
                </c:pt>
                <c:pt idx="65017">
                  <c:v>5.86</c:v>
                </c:pt>
                <c:pt idx="65018">
                  <c:v>5.86</c:v>
                </c:pt>
                <c:pt idx="65019">
                  <c:v>5.86</c:v>
                </c:pt>
                <c:pt idx="65020">
                  <c:v>5.87</c:v>
                </c:pt>
                <c:pt idx="65021">
                  <c:v>5.87</c:v>
                </c:pt>
                <c:pt idx="65022">
                  <c:v>5.87</c:v>
                </c:pt>
                <c:pt idx="65023">
                  <c:v>5.87</c:v>
                </c:pt>
                <c:pt idx="65024">
                  <c:v>5.87</c:v>
                </c:pt>
                <c:pt idx="65025">
                  <c:v>5.87</c:v>
                </c:pt>
                <c:pt idx="65026">
                  <c:v>5.88</c:v>
                </c:pt>
                <c:pt idx="65027">
                  <c:v>5.88</c:v>
                </c:pt>
                <c:pt idx="65028">
                  <c:v>5.88</c:v>
                </c:pt>
                <c:pt idx="65029">
                  <c:v>5.89</c:v>
                </c:pt>
                <c:pt idx="65030">
                  <c:v>5.89</c:v>
                </c:pt>
                <c:pt idx="65031">
                  <c:v>5.9</c:v>
                </c:pt>
                <c:pt idx="65032">
                  <c:v>5.89</c:v>
                </c:pt>
                <c:pt idx="65033">
                  <c:v>5.9</c:v>
                </c:pt>
                <c:pt idx="65034">
                  <c:v>5.9</c:v>
                </c:pt>
                <c:pt idx="65035">
                  <c:v>5.9</c:v>
                </c:pt>
                <c:pt idx="65036">
                  <c:v>5.91</c:v>
                </c:pt>
                <c:pt idx="65037">
                  <c:v>5.92</c:v>
                </c:pt>
                <c:pt idx="65038">
                  <c:v>5.93</c:v>
                </c:pt>
                <c:pt idx="65039">
                  <c:v>5.94</c:v>
                </c:pt>
                <c:pt idx="65040">
                  <c:v>5.96</c:v>
                </c:pt>
                <c:pt idx="65041">
                  <c:v>5.97</c:v>
                </c:pt>
                <c:pt idx="65042">
                  <c:v>5.98</c:v>
                </c:pt>
                <c:pt idx="65043">
                  <c:v>5.97</c:v>
                </c:pt>
                <c:pt idx="65044">
                  <c:v>5.98</c:v>
                </c:pt>
                <c:pt idx="65045">
                  <c:v>5.98</c:v>
                </c:pt>
                <c:pt idx="65046">
                  <c:v>5.98</c:v>
                </c:pt>
                <c:pt idx="65047">
                  <c:v>5.98</c:v>
                </c:pt>
                <c:pt idx="65048">
                  <c:v>5.99</c:v>
                </c:pt>
                <c:pt idx="65049">
                  <c:v>6.01</c:v>
                </c:pt>
                <c:pt idx="65050">
                  <c:v>6.01</c:v>
                </c:pt>
                <c:pt idx="65051">
                  <c:v>6.01</c:v>
                </c:pt>
                <c:pt idx="65052">
                  <c:v>6.01</c:v>
                </c:pt>
                <c:pt idx="65053">
                  <c:v>6.02</c:v>
                </c:pt>
                <c:pt idx="65054">
                  <c:v>6.02</c:v>
                </c:pt>
                <c:pt idx="65055">
                  <c:v>6.01</c:v>
                </c:pt>
                <c:pt idx="65056">
                  <c:v>6.02</c:v>
                </c:pt>
                <c:pt idx="65057">
                  <c:v>6.02</c:v>
                </c:pt>
                <c:pt idx="65058">
                  <c:v>6.02</c:v>
                </c:pt>
                <c:pt idx="65059">
                  <c:v>6.02</c:v>
                </c:pt>
                <c:pt idx="65060">
                  <c:v>6.02</c:v>
                </c:pt>
                <c:pt idx="65061">
                  <c:v>6.02</c:v>
                </c:pt>
                <c:pt idx="65062">
                  <c:v>6.02</c:v>
                </c:pt>
                <c:pt idx="65063">
                  <c:v>6.03</c:v>
                </c:pt>
                <c:pt idx="65064">
                  <c:v>6.03</c:v>
                </c:pt>
                <c:pt idx="65065">
                  <c:v>6.06</c:v>
                </c:pt>
                <c:pt idx="65066">
                  <c:v>6.05</c:v>
                </c:pt>
                <c:pt idx="65067">
                  <c:v>6.06</c:v>
                </c:pt>
                <c:pt idx="65068">
                  <c:v>6.05</c:v>
                </c:pt>
                <c:pt idx="65069">
                  <c:v>6.06</c:v>
                </c:pt>
                <c:pt idx="65070">
                  <c:v>6.06</c:v>
                </c:pt>
                <c:pt idx="65071">
                  <c:v>6.07</c:v>
                </c:pt>
                <c:pt idx="65072">
                  <c:v>6.06</c:v>
                </c:pt>
                <c:pt idx="65073">
                  <c:v>6.07</c:v>
                </c:pt>
                <c:pt idx="65074">
                  <c:v>6.06</c:v>
                </c:pt>
                <c:pt idx="65075">
                  <c:v>6.07</c:v>
                </c:pt>
                <c:pt idx="65076">
                  <c:v>6.07</c:v>
                </c:pt>
                <c:pt idx="65077">
                  <c:v>6.07</c:v>
                </c:pt>
                <c:pt idx="65078">
                  <c:v>6.08</c:v>
                </c:pt>
                <c:pt idx="65079">
                  <c:v>6.09</c:v>
                </c:pt>
                <c:pt idx="65080">
                  <c:v>6.08</c:v>
                </c:pt>
                <c:pt idx="65081">
                  <c:v>6.09</c:v>
                </c:pt>
                <c:pt idx="65082">
                  <c:v>6.09</c:v>
                </c:pt>
                <c:pt idx="65083">
                  <c:v>6.09</c:v>
                </c:pt>
                <c:pt idx="65084">
                  <c:v>6.1</c:v>
                </c:pt>
                <c:pt idx="65085">
                  <c:v>6.1</c:v>
                </c:pt>
                <c:pt idx="65086">
                  <c:v>6.1</c:v>
                </c:pt>
                <c:pt idx="65087">
                  <c:v>6.1</c:v>
                </c:pt>
                <c:pt idx="65088">
                  <c:v>6.1</c:v>
                </c:pt>
                <c:pt idx="65089">
                  <c:v>6.1</c:v>
                </c:pt>
                <c:pt idx="65090">
                  <c:v>6.1</c:v>
                </c:pt>
                <c:pt idx="65091">
                  <c:v>6.11</c:v>
                </c:pt>
                <c:pt idx="65092">
                  <c:v>6.11</c:v>
                </c:pt>
                <c:pt idx="65093">
                  <c:v>6.11</c:v>
                </c:pt>
                <c:pt idx="65094">
                  <c:v>6.11</c:v>
                </c:pt>
                <c:pt idx="65095">
                  <c:v>6.11</c:v>
                </c:pt>
                <c:pt idx="65096">
                  <c:v>6.12</c:v>
                </c:pt>
                <c:pt idx="65097">
                  <c:v>6.12</c:v>
                </c:pt>
                <c:pt idx="65098">
                  <c:v>6.12</c:v>
                </c:pt>
                <c:pt idx="65099">
                  <c:v>6.12</c:v>
                </c:pt>
                <c:pt idx="65100">
                  <c:v>6.12</c:v>
                </c:pt>
                <c:pt idx="65101">
                  <c:v>6.13</c:v>
                </c:pt>
                <c:pt idx="65102">
                  <c:v>6.13</c:v>
                </c:pt>
                <c:pt idx="65103">
                  <c:v>6.13</c:v>
                </c:pt>
                <c:pt idx="65104">
                  <c:v>6.13</c:v>
                </c:pt>
                <c:pt idx="65105">
                  <c:v>6.13</c:v>
                </c:pt>
                <c:pt idx="65106">
                  <c:v>6.14</c:v>
                </c:pt>
                <c:pt idx="65107">
                  <c:v>6.14</c:v>
                </c:pt>
                <c:pt idx="65108">
                  <c:v>6.14</c:v>
                </c:pt>
                <c:pt idx="65109">
                  <c:v>6.15</c:v>
                </c:pt>
                <c:pt idx="65110">
                  <c:v>6.14</c:v>
                </c:pt>
                <c:pt idx="65111">
                  <c:v>6.15</c:v>
                </c:pt>
                <c:pt idx="65112">
                  <c:v>6.15</c:v>
                </c:pt>
                <c:pt idx="65113">
                  <c:v>6.15</c:v>
                </c:pt>
                <c:pt idx="65114">
                  <c:v>6.15</c:v>
                </c:pt>
                <c:pt idx="65115">
                  <c:v>6.17</c:v>
                </c:pt>
                <c:pt idx="65116">
                  <c:v>6.17</c:v>
                </c:pt>
                <c:pt idx="65117">
                  <c:v>6.18</c:v>
                </c:pt>
                <c:pt idx="65118">
                  <c:v>6.18</c:v>
                </c:pt>
                <c:pt idx="65119">
                  <c:v>6.18</c:v>
                </c:pt>
                <c:pt idx="65120">
                  <c:v>6.18</c:v>
                </c:pt>
                <c:pt idx="65121">
                  <c:v>6.18</c:v>
                </c:pt>
                <c:pt idx="65122">
                  <c:v>6.18</c:v>
                </c:pt>
                <c:pt idx="65123">
                  <c:v>6.18</c:v>
                </c:pt>
                <c:pt idx="65124">
                  <c:v>6.19</c:v>
                </c:pt>
                <c:pt idx="65125">
                  <c:v>6.19</c:v>
                </c:pt>
                <c:pt idx="65126">
                  <c:v>6.19</c:v>
                </c:pt>
                <c:pt idx="65127">
                  <c:v>6.2</c:v>
                </c:pt>
                <c:pt idx="65128">
                  <c:v>6.19</c:v>
                </c:pt>
                <c:pt idx="65129">
                  <c:v>6.2</c:v>
                </c:pt>
                <c:pt idx="65130">
                  <c:v>6.2</c:v>
                </c:pt>
                <c:pt idx="65131">
                  <c:v>6.2</c:v>
                </c:pt>
                <c:pt idx="65132">
                  <c:v>6.21</c:v>
                </c:pt>
                <c:pt idx="65133">
                  <c:v>6.21</c:v>
                </c:pt>
                <c:pt idx="65134">
                  <c:v>6.21</c:v>
                </c:pt>
                <c:pt idx="65135">
                  <c:v>6.21</c:v>
                </c:pt>
                <c:pt idx="65136">
                  <c:v>6.22</c:v>
                </c:pt>
                <c:pt idx="65137">
                  <c:v>6.22</c:v>
                </c:pt>
                <c:pt idx="65138">
                  <c:v>6.22</c:v>
                </c:pt>
                <c:pt idx="65139">
                  <c:v>6.22</c:v>
                </c:pt>
                <c:pt idx="65140">
                  <c:v>6.23</c:v>
                </c:pt>
                <c:pt idx="65141">
                  <c:v>6.23</c:v>
                </c:pt>
                <c:pt idx="65142">
                  <c:v>6.23</c:v>
                </c:pt>
                <c:pt idx="65143">
                  <c:v>6.24</c:v>
                </c:pt>
                <c:pt idx="65144">
                  <c:v>6.24</c:v>
                </c:pt>
                <c:pt idx="65145">
                  <c:v>6.24</c:v>
                </c:pt>
                <c:pt idx="65146">
                  <c:v>6.24</c:v>
                </c:pt>
                <c:pt idx="65147">
                  <c:v>6.24</c:v>
                </c:pt>
                <c:pt idx="65148">
                  <c:v>6.25</c:v>
                </c:pt>
                <c:pt idx="65149">
                  <c:v>6.25</c:v>
                </c:pt>
                <c:pt idx="65150">
                  <c:v>6.25</c:v>
                </c:pt>
                <c:pt idx="65151">
                  <c:v>6.25</c:v>
                </c:pt>
                <c:pt idx="65152">
                  <c:v>6.26</c:v>
                </c:pt>
                <c:pt idx="65153">
                  <c:v>6.25</c:v>
                </c:pt>
                <c:pt idx="65154">
                  <c:v>6.25</c:v>
                </c:pt>
                <c:pt idx="65155">
                  <c:v>6.25</c:v>
                </c:pt>
                <c:pt idx="65156">
                  <c:v>6.26</c:v>
                </c:pt>
                <c:pt idx="65157">
                  <c:v>6.26</c:v>
                </c:pt>
                <c:pt idx="65158">
                  <c:v>6.26</c:v>
                </c:pt>
                <c:pt idx="65159">
                  <c:v>6.26</c:v>
                </c:pt>
                <c:pt idx="65160">
                  <c:v>6.26</c:v>
                </c:pt>
                <c:pt idx="65161">
                  <c:v>6.26</c:v>
                </c:pt>
                <c:pt idx="65162">
                  <c:v>6.27</c:v>
                </c:pt>
                <c:pt idx="65163">
                  <c:v>6.27</c:v>
                </c:pt>
                <c:pt idx="65164">
                  <c:v>6.27</c:v>
                </c:pt>
                <c:pt idx="65165">
                  <c:v>6.27</c:v>
                </c:pt>
                <c:pt idx="65166">
                  <c:v>6.27</c:v>
                </c:pt>
                <c:pt idx="65167">
                  <c:v>6.28</c:v>
                </c:pt>
                <c:pt idx="65168">
                  <c:v>6.28</c:v>
                </c:pt>
                <c:pt idx="65169">
                  <c:v>6.27</c:v>
                </c:pt>
                <c:pt idx="65170">
                  <c:v>6.28</c:v>
                </c:pt>
                <c:pt idx="65171">
                  <c:v>6.28</c:v>
                </c:pt>
                <c:pt idx="65172">
                  <c:v>6.28</c:v>
                </c:pt>
                <c:pt idx="65173">
                  <c:v>6.28</c:v>
                </c:pt>
                <c:pt idx="65174">
                  <c:v>6.29</c:v>
                </c:pt>
                <c:pt idx="65175">
                  <c:v>6.28</c:v>
                </c:pt>
                <c:pt idx="65176">
                  <c:v>6.28</c:v>
                </c:pt>
                <c:pt idx="65177">
                  <c:v>6.28</c:v>
                </c:pt>
                <c:pt idx="65178">
                  <c:v>6.28</c:v>
                </c:pt>
                <c:pt idx="65179">
                  <c:v>6.29</c:v>
                </c:pt>
                <c:pt idx="65180">
                  <c:v>6.28</c:v>
                </c:pt>
                <c:pt idx="65181">
                  <c:v>6.29</c:v>
                </c:pt>
                <c:pt idx="65182">
                  <c:v>6.29</c:v>
                </c:pt>
                <c:pt idx="65183">
                  <c:v>6.28</c:v>
                </c:pt>
                <c:pt idx="65184">
                  <c:v>6.29</c:v>
                </c:pt>
                <c:pt idx="65185">
                  <c:v>6.28</c:v>
                </c:pt>
                <c:pt idx="65186">
                  <c:v>6.29</c:v>
                </c:pt>
                <c:pt idx="65187">
                  <c:v>6.29</c:v>
                </c:pt>
                <c:pt idx="65188">
                  <c:v>6.29</c:v>
                </c:pt>
                <c:pt idx="65189">
                  <c:v>6.29</c:v>
                </c:pt>
                <c:pt idx="65190">
                  <c:v>6.29</c:v>
                </c:pt>
                <c:pt idx="65191">
                  <c:v>6.29</c:v>
                </c:pt>
                <c:pt idx="65192">
                  <c:v>6.3</c:v>
                </c:pt>
                <c:pt idx="65193">
                  <c:v>6.3</c:v>
                </c:pt>
                <c:pt idx="65194">
                  <c:v>6.3</c:v>
                </c:pt>
                <c:pt idx="65195">
                  <c:v>6.3</c:v>
                </c:pt>
                <c:pt idx="65196">
                  <c:v>6.3</c:v>
                </c:pt>
                <c:pt idx="65197">
                  <c:v>6.31</c:v>
                </c:pt>
                <c:pt idx="65198">
                  <c:v>6.31</c:v>
                </c:pt>
                <c:pt idx="65199">
                  <c:v>6.3</c:v>
                </c:pt>
                <c:pt idx="65200">
                  <c:v>6.3</c:v>
                </c:pt>
                <c:pt idx="65201">
                  <c:v>6.3</c:v>
                </c:pt>
                <c:pt idx="65202">
                  <c:v>6.3</c:v>
                </c:pt>
                <c:pt idx="65203">
                  <c:v>6.29</c:v>
                </c:pt>
                <c:pt idx="65204">
                  <c:v>6.3</c:v>
                </c:pt>
                <c:pt idx="65205">
                  <c:v>6.3</c:v>
                </c:pt>
                <c:pt idx="65206">
                  <c:v>6.3</c:v>
                </c:pt>
                <c:pt idx="65207">
                  <c:v>6.3</c:v>
                </c:pt>
                <c:pt idx="65208">
                  <c:v>6.3</c:v>
                </c:pt>
                <c:pt idx="65209">
                  <c:v>6.3</c:v>
                </c:pt>
                <c:pt idx="65210">
                  <c:v>6.3</c:v>
                </c:pt>
                <c:pt idx="65211">
                  <c:v>6.29</c:v>
                </c:pt>
                <c:pt idx="65212">
                  <c:v>6.29</c:v>
                </c:pt>
                <c:pt idx="65213">
                  <c:v>6.3</c:v>
                </c:pt>
                <c:pt idx="65214">
                  <c:v>6.3</c:v>
                </c:pt>
                <c:pt idx="65215">
                  <c:v>6.3</c:v>
                </c:pt>
                <c:pt idx="65216">
                  <c:v>6.3</c:v>
                </c:pt>
                <c:pt idx="65217">
                  <c:v>6.31</c:v>
                </c:pt>
                <c:pt idx="65218">
                  <c:v>6.3</c:v>
                </c:pt>
                <c:pt idx="65219">
                  <c:v>6.3</c:v>
                </c:pt>
                <c:pt idx="65220">
                  <c:v>6.3</c:v>
                </c:pt>
                <c:pt idx="65221">
                  <c:v>6.3</c:v>
                </c:pt>
                <c:pt idx="65222">
                  <c:v>6.29</c:v>
                </c:pt>
                <c:pt idx="65223">
                  <c:v>6.3</c:v>
                </c:pt>
                <c:pt idx="65224">
                  <c:v>6.29</c:v>
                </c:pt>
                <c:pt idx="65225">
                  <c:v>6.29</c:v>
                </c:pt>
                <c:pt idx="65226">
                  <c:v>6.29</c:v>
                </c:pt>
                <c:pt idx="65227">
                  <c:v>6.29</c:v>
                </c:pt>
                <c:pt idx="65228">
                  <c:v>6.29</c:v>
                </c:pt>
                <c:pt idx="65229">
                  <c:v>6.29</c:v>
                </c:pt>
                <c:pt idx="65230">
                  <c:v>6.29</c:v>
                </c:pt>
                <c:pt idx="65231">
                  <c:v>6.29</c:v>
                </c:pt>
                <c:pt idx="65232">
                  <c:v>6.28</c:v>
                </c:pt>
                <c:pt idx="65233">
                  <c:v>6.29</c:v>
                </c:pt>
                <c:pt idx="65234">
                  <c:v>6.28</c:v>
                </c:pt>
                <c:pt idx="65235">
                  <c:v>6.28</c:v>
                </c:pt>
                <c:pt idx="65236">
                  <c:v>6.28</c:v>
                </c:pt>
                <c:pt idx="65237">
                  <c:v>6.28</c:v>
                </c:pt>
                <c:pt idx="65238">
                  <c:v>6.28</c:v>
                </c:pt>
                <c:pt idx="65239">
                  <c:v>6.27</c:v>
                </c:pt>
                <c:pt idx="65240">
                  <c:v>6.27</c:v>
                </c:pt>
                <c:pt idx="65241">
                  <c:v>6.28</c:v>
                </c:pt>
                <c:pt idx="65242">
                  <c:v>6.28</c:v>
                </c:pt>
                <c:pt idx="65243">
                  <c:v>6.28</c:v>
                </c:pt>
                <c:pt idx="65244">
                  <c:v>6.28</c:v>
                </c:pt>
                <c:pt idx="65245">
                  <c:v>6.28</c:v>
                </c:pt>
                <c:pt idx="65246">
                  <c:v>6.27</c:v>
                </c:pt>
                <c:pt idx="65247">
                  <c:v>6.27</c:v>
                </c:pt>
                <c:pt idx="65248">
                  <c:v>6.26</c:v>
                </c:pt>
                <c:pt idx="65249">
                  <c:v>6.26</c:v>
                </c:pt>
                <c:pt idx="65250">
                  <c:v>6.26</c:v>
                </c:pt>
                <c:pt idx="65251">
                  <c:v>6.26</c:v>
                </c:pt>
                <c:pt idx="65252">
                  <c:v>6.26</c:v>
                </c:pt>
                <c:pt idx="65253">
                  <c:v>6.26</c:v>
                </c:pt>
                <c:pt idx="65254">
                  <c:v>6.26</c:v>
                </c:pt>
                <c:pt idx="65255">
                  <c:v>6.25</c:v>
                </c:pt>
                <c:pt idx="65256">
                  <c:v>6.25</c:v>
                </c:pt>
                <c:pt idx="65257">
                  <c:v>6.24</c:v>
                </c:pt>
                <c:pt idx="65258">
                  <c:v>6.24</c:v>
                </c:pt>
                <c:pt idx="65259">
                  <c:v>6.24</c:v>
                </c:pt>
                <c:pt idx="65260">
                  <c:v>6.24</c:v>
                </c:pt>
                <c:pt idx="65261">
                  <c:v>6.24</c:v>
                </c:pt>
                <c:pt idx="65262">
                  <c:v>6.23</c:v>
                </c:pt>
                <c:pt idx="65263">
                  <c:v>6.24</c:v>
                </c:pt>
                <c:pt idx="65264">
                  <c:v>6.24</c:v>
                </c:pt>
                <c:pt idx="65265">
                  <c:v>6.24</c:v>
                </c:pt>
                <c:pt idx="65266">
                  <c:v>6.23</c:v>
                </c:pt>
                <c:pt idx="65267">
                  <c:v>6.24</c:v>
                </c:pt>
                <c:pt idx="65268">
                  <c:v>6.23</c:v>
                </c:pt>
                <c:pt idx="65269">
                  <c:v>6.23</c:v>
                </c:pt>
                <c:pt idx="65270">
                  <c:v>6.23</c:v>
                </c:pt>
                <c:pt idx="65271">
                  <c:v>6.23</c:v>
                </c:pt>
                <c:pt idx="65272">
                  <c:v>6.22</c:v>
                </c:pt>
                <c:pt idx="65273">
                  <c:v>6.22</c:v>
                </c:pt>
                <c:pt idx="65274">
                  <c:v>6.22</c:v>
                </c:pt>
                <c:pt idx="65275">
                  <c:v>6.22</c:v>
                </c:pt>
                <c:pt idx="65276">
                  <c:v>6.21</c:v>
                </c:pt>
                <c:pt idx="65277">
                  <c:v>6.21</c:v>
                </c:pt>
                <c:pt idx="65278">
                  <c:v>6.21</c:v>
                </c:pt>
                <c:pt idx="65279">
                  <c:v>6.21</c:v>
                </c:pt>
                <c:pt idx="65280">
                  <c:v>6.21</c:v>
                </c:pt>
                <c:pt idx="65281">
                  <c:v>6.21</c:v>
                </c:pt>
                <c:pt idx="65282">
                  <c:v>6.22</c:v>
                </c:pt>
                <c:pt idx="65283">
                  <c:v>6.21</c:v>
                </c:pt>
                <c:pt idx="65284">
                  <c:v>6.2</c:v>
                </c:pt>
                <c:pt idx="65285">
                  <c:v>6.2</c:v>
                </c:pt>
                <c:pt idx="65286">
                  <c:v>6.2</c:v>
                </c:pt>
                <c:pt idx="65287">
                  <c:v>6.19</c:v>
                </c:pt>
                <c:pt idx="65288">
                  <c:v>6.19</c:v>
                </c:pt>
                <c:pt idx="65289">
                  <c:v>6.19</c:v>
                </c:pt>
                <c:pt idx="65290">
                  <c:v>6.19</c:v>
                </c:pt>
                <c:pt idx="65291">
                  <c:v>6.18</c:v>
                </c:pt>
                <c:pt idx="65292">
                  <c:v>6.18</c:v>
                </c:pt>
                <c:pt idx="65293">
                  <c:v>6.17</c:v>
                </c:pt>
                <c:pt idx="65294">
                  <c:v>6.17</c:v>
                </c:pt>
                <c:pt idx="65295">
                  <c:v>6.17</c:v>
                </c:pt>
                <c:pt idx="65296">
                  <c:v>6.17</c:v>
                </c:pt>
                <c:pt idx="65297">
                  <c:v>6.17</c:v>
                </c:pt>
                <c:pt idx="65298">
                  <c:v>6.16</c:v>
                </c:pt>
                <c:pt idx="65299">
                  <c:v>6.16</c:v>
                </c:pt>
                <c:pt idx="65300">
                  <c:v>6.15</c:v>
                </c:pt>
                <c:pt idx="65301">
                  <c:v>6.15</c:v>
                </c:pt>
                <c:pt idx="65302">
                  <c:v>6.15</c:v>
                </c:pt>
                <c:pt idx="65303">
                  <c:v>6.15</c:v>
                </c:pt>
                <c:pt idx="65304">
                  <c:v>6.14</c:v>
                </c:pt>
                <c:pt idx="65305">
                  <c:v>6.14</c:v>
                </c:pt>
                <c:pt idx="65306">
                  <c:v>6.14</c:v>
                </c:pt>
                <c:pt idx="65307">
                  <c:v>6.13</c:v>
                </c:pt>
                <c:pt idx="65308">
                  <c:v>6.13</c:v>
                </c:pt>
                <c:pt idx="65309">
                  <c:v>6.12</c:v>
                </c:pt>
                <c:pt idx="65310">
                  <c:v>6.13</c:v>
                </c:pt>
                <c:pt idx="65311">
                  <c:v>6.13</c:v>
                </c:pt>
                <c:pt idx="65312">
                  <c:v>6.12</c:v>
                </c:pt>
                <c:pt idx="65313">
                  <c:v>6.12</c:v>
                </c:pt>
                <c:pt idx="65314">
                  <c:v>6.12</c:v>
                </c:pt>
                <c:pt idx="65315">
                  <c:v>6.11</c:v>
                </c:pt>
                <c:pt idx="65316">
                  <c:v>6.11</c:v>
                </c:pt>
                <c:pt idx="65317">
                  <c:v>6.1</c:v>
                </c:pt>
                <c:pt idx="65318">
                  <c:v>6.1</c:v>
                </c:pt>
                <c:pt idx="65319">
                  <c:v>6.09</c:v>
                </c:pt>
                <c:pt idx="65320">
                  <c:v>6.09</c:v>
                </c:pt>
                <c:pt idx="65321">
                  <c:v>6.08</c:v>
                </c:pt>
                <c:pt idx="65322">
                  <c:v>6.08</c:v>
                </c:pt>
                <c:pt idx="65323">
                  <c:v>6.08</c:v>
                </c:pt>
                <c:pt idx="65324">
                  <c:v>6.08</c:v>
                </c:pt>
                <c:pt idx="65325">
                  <c:v>6.07</c:v>
                </c:pt>
                <c:pt idx="65326">
                  <c:v>6.07</c:v>
                </c:pt>
                <c:pt idx="65327">
                  <c:v>6.07</c:v>
                </c:pt>
                <c:pt idx="65328">
                  <c:v>6.06</c:v>
                </c:pt>
                <c:pt idx="65329">
                  <c:v>6.06</c:v>
                </c:pt>
                <c:pt idx="65330">
                  <c:v>6.05</c:v>
                </c:pt>
                <c:pt idx="65331">
                  <c:v>6.05</c:v>
                </c:pt>
                <c:pt idx="65332">
                  <c:v>6.04</c:v>
                </c:pt>
                <c:pt idx="65333">
                  <c:v>6.04</c:v>
                </c:pt>
                <c:pt idx="65334">
                  <c:v>6.04</c:v>
                </c:pt>
                <c:pt idx="65335">
                  <c:v>6.03</c:v>
                </c:pt>
                <c:pt idx="65336">
                  <c:v>6.03</c:v>
                </c:pt>
                <c:pt idx="65337">
                  <c:v>6.03</c:v>
                </c:pt>
                <c:pt idx="65338">
                  <c:v>6.02</c:v>
                </c:pt>
                <c:pt idx="65339">
                  <c:v>6.02</c:v>
                </c:pt>
                <c:pt idx="65340">
                  <c:v>6.02</c:v>
                </c:pt>
                <c:pt idx="65341">
                  <c:v>6.01</c:v>
                </c:pt>
                <c:pt idx="65342">
                  <c:v>6.01</c:v>
                </c:pt>
                <c:pt idx="65343">
                  <c:v>6.01</c:v>
                </c:pt>
                <c:pt idx="65344">
                  <c:v>6</c:v>
                </c:pt>
                <c:pt idx="65345">
                  <c:v>5.99</c:v>
                </c:pt>
                <c:pt idx="65346">
                  <c:v>5.98</c:v>
                </c:pt>
                <c:pt idx="65347">
                  <c:v>5.98</c:v>
                </c:pt>
                <c:pt idx="65348">
                  <c:v>5.97</c:v>
                </c:pt>
                <c:pt idx="65349">
                  <c:v>5.97</c:v>
                </c:pt>
                <c:pt idx="65350">
                  <c:v>5.96</c:v>
                </c:pt>
                <c:pt idx="65351">
                  <c:v>5.96</c:v>
                </c:pt>
                <c:pt idx="65352">
                  <c:v>5.96</c:v>
                </c:pt>
                <c:pt idx="65353">
                  <c:v>5.95</c:v>
                </c:pt>
                <c:pt idx="65354">
                  <c:v>5.94</c:v>
                </c:pt>
                <c:pt idx="65355">
                  <c:v>5.94</c:v>
                </c:pt>
                <c:pt idx="65356">
                  <c:v>5.94</c:v>
                </c:pt>
                <c:pt idx="65357">
                  <c:v>5.94</c:v>
                </c:pt>
                <c:pt idx="65358">
                  <c:v>5.93</c:v>
                </c:pt>
                <c:pt idx="65359">
                  <c:v>5.92</c:v>
                </c:pt>
                <c:pt idx="65360">
                  <c:v>5.92</c:v>
                </c:pt>
                <c:pt idx="65361">
                  <c:v>5.92</c:v>
                </c:pt>
                <c:pt idx="65362">
                  <c:v>5.92</c:v>
                </c:pt>
                <c:pt idx="65363">
                  <c:v>5.92</c:v>
                </c:pt>
                <c:pt idx="65364">
                  <c:v>5.91</c:v>
                </c:pt>
                <c:pt idx="65365">
                  <c:v>5.9</c:v>
                </c:pt>
                <c:pt idx="65366">
                  <c:v>5.89</c:v>
                </c:pt>
                <c:pt idx="65367">
                  <c:v>5.89</c:v>
                </c:pt>
                <c:pt idx="65368">
                  <c:v>5.88</c:v>
                </c:pt>
                <c:pt idx="65369">
                  <c:v>5.87</c:v>
                </c:pt>
                <c:pt idx="65370">
                  <c:v>5.87</c:v>
                </c:pt>
                <c:pt idx="65371">
                  <c:v>5.86</c:v>
                </c:pt>
                <c:pt idx="65372">
                  <c:v>5.85</c:v>
                </c:pt>
                <c:pt idx="65373">
                  <c:v>5.84</c:v>
                </c:pt>
                <c:pt idx="65374">
                  <c:v>5.84</c:v>
                </c:pt>
                <c:pt idx="65375">
                  <c:v>5.83</c:v>
                </c:pt>
                <c:pt idx="65376">
                  <c:v>5.82</c:v>
                </c:pt>
                <c:pt idx="65377">
                  <c:v>5.82</c:v>
                </c:pt>
                <c:pt idx="65378">
                  <c:v>5.81</c:v>
                </c:pt>
                <c:pt idx="65379">
                  <c:v>5.8</c:v>
                </c:pt>
                <c:pt idx="65380">
                  <c:v>5.79</c:v>
                </c:pt>
                <c:pt idx="65381">
                  <c:v>5.79</c:v>
                </c:pt>
                <c:pt idx="65382">
                  <c:v>5.77</c:v>
                </c:pt>
                <c:pt idx="65383">
                  <c:v>5.76</c:v>
                </c:pt>
                <c:pt idx="65384">
                  <c:v>5.76</c:v>
                </c:pt>
                <c:pt idx="65385">
                  <c:v>5.75</c:v>
                </c:pt>
                <c:pt idx="65386">
                  <c:v>5.74</c:v>
                </c:pt>
                <c:pt idx="65387">
                  <c:v>5.73</c:v>
                </c:pt>
                <c:pt idx="65388">
                  <c:v>5.72</c:v>
                </c:pt>
                <c:pt idx="65389">
                  <c:v>5.71</c:v>
                </c:pt>
                <c:pt idx="65390">
                  <c:v>5.7</c:v>
                </c:pt>
                <c:pt idx="65391">
                  <c:v>5.69</c:v>
                </c:pt>
                <c:pt idx="65392">
                  <c:v>5.69</c:v>
                </c:pt>
                <c:pt idx="65393">
                  <c:v>5.67</c:v>
                </c:pt>
                <c:pt idx="65394">
                  <c:v>5.66</c:v>
                </c:pt>
                <c:pt idx="65395">
                  <c:v>5.65</c:v>
                </c:pt>
                <c:pt idx="65396">
                  <c:v>5.64</c:v>
                </c:pt>
                <c:pt idx="65397">
                  <c:v>5.63</c:v>
                </c:pt>
                <c:pt idx="65398">
                  <c:v>5.62</c:v>
                </c:pt>
                <c:pt idx="65399">
                  <c:v>5.61</c:v>
                </c:pt>
                <c:pt idx="65400">
                  <c:v>5.6</c:v>
                </c:pt>
                <c:pt idx="65401">
                  <c:v>5.6</c:v>
                </c:pt>
                <c:pt idx="65402">
                  <c:v>5.59</c:v>
                </c:pt>
                <c:pt idx="65403">
                  <c:v>5.58</c:v>
                </c:pt>
                <c:pt idx="65404">
                  <c:v>5.56</c:v>
                </c:pt>
                <c:pt idx="65405">
                  <c:v>5.55</c:v>
                </c:pt>
                <c:pt idx="65406">
                  <c:v>5.55</c:v>
                </c:pt>
                <c:pt idx="65407">
                  <c:v>5.53</c:v>
                </c:pt>
                <c:pt idx="65408">
                  <c:v>5.52</c:v>
                </c:pt>
                <c:pt idx="65409">
                  <c:v>5.51</c:v>
                </c:pt>
                <c:pt idx="65410">
                  <c:v>5.5</c:v>
                </c:pt>
                <c:pt idx="65411">
                  <c:v>5.49</c:v>
                </c:pt>
                <c:pt idx="65412">
                  <c:v>5.48</c:v>
                </c:pt>
                <c:pt idx="65413">
                  <c:v>5.47</c:v>
                </c:pt>
                <c:pt idx="65414">
                  <c:v>5.45</c:v>
                </c:pt>
                <c:pt idx="65415">
                  <c:v>5.45</c:v>
                </c:pt>
                <c:pt idx="65416">
                  <c:v>5.44</c:v>
                </c:pt>
                <c:pt idx="65417">
                  <c:v>5.42</c:v>
                </c:pt>
                <c:pt idx="65418">
                  <c:v>5.41</c:v>
                </c:pt>
                <c:pt idx="65419">
                  <c:v>5.39</c:v>
                </c:pt>
                <c:pt idx="65420">
                  <c:v>5.38</c:v>
                </c:pt>
                <c:pt idx="65421">
                  <c:v>5.37</c:v>
                </c:pt>
                <c:pt idx="65422">
                  <c:v>5.36</c:v>
                </c:pt>
                <c:pt idx="65423">
                  <c:v>5.35</c:v>
                </c:pt>
                <c:pt idx="65424">
                  <c:v>5.34</c:v>
                </c:pt>
                <c:pt idx="65425">
                  <c:v>5.32</c:v>
                </c:pt>
                <c:pt idx="65426">
                  <c:v>5.32</c:v>
                </c:pt>
                <c:pt idx="65427">
                  <c:v>5.3</c:v>
                </c:pt>
                <c:pt idx="65428">
                  <c:v>5.29</c:v>
                </c:pt>
                <c:pt idx="65429">
                  <c:v>5.28</c:v>
                </c:pt>
                <c:pt idx="65430">
                  <c:v>5.27</c:v>
                </c:pt>
                <c:pt idx="65431">
                  <c:v>5.26</c:v>
                </c:pt>
                <c:pt idx="65432">
                  <c:v>5.25</c:v>
                </c:pt>
                <c:pt idx="65433">
                  <c:v>5.24</c:v>
                </c:pt>
                <c:pt idx="65434">
                  <c:v>5.22</c:v>
                </c:pt>
                <c:pt idx="65435">
                  <c:v>5.21</c:v>
                </c:pt>
                <c:pt idx="65436">
                  <c:v>5.2</c:v>
                </c:pt>
                <c:pt idx="65437">
                  <c:v>5.18</c:v>
                </c:pt>
                <c:pt idx="65438">
                  <c:v>5.17</c:v>
                </c:pt>
                <c:pt idx="65439">
                  <c:v>5.16</c:v>
                </c:pt>
                <c:pt idx="65440">
                  <c:v>5.14</c:v>
                </c:pt>
                <c:pt idx="65441">
                  <c:v>5.12</c:v>
                </c:pt>
                <c:pt idx="65442">
                  <c:v>5.1100000000000003</c:v>
                </c:pt>
                <c:pt idx="65443">
                  <c:v>5.0999999999999996</c:v>
                </c:pt>
                <c:pt idx="65444">
                  <c:v>5.08</c:v>
                </c:pt>
                <c:pt idx="65445">
                  <c:v>5.07</c:v>
                </c:pt>
                <c:pt idx="65446">
                  <c:v>5.05</c:v>
                </c:pt>
                <c:pt idx="65447">
                  <c:v>5.04</c:v>
                </c:pt>
                <c:pt idx="65448">
                  <c:v>5.03</c:v>
                </c:pt>
                <c:pt idx="65449">
                  <c:v>5.01</c:v>
                </c:pt>
                <c:pt idx="65450">
                  <c:v>5</c:v>
                </c:pt>
                <c:pt idx="65451">
                  <c:v>4.99</c:v>
                </c:pt>
                <c:pt idx="65452">
                  <c:v>4.97</c:v>
                </c:pt>
                <c:pt idx="65453">
                  <c:v>4.96</c:v>
                </c:pt>
                <c:pt idx="65454">
                  <c:v>4.95</c:v>
                </c:pt>
                <c:pt idx="65455">
                  <c:v>4.93</c:v>
                </c:pt>
                <c:pt idx="65456">
                  <c:v>4.91</c:v>
                </c:pt>
                <c:pt idx="65457">
                  <c:v>4.9000000000000004</c:v>
                </c:pt>
                <c:pt idx="65458">
                  <c:v>4.8899999999999997</c:v>
                </c:pt>
                <c:pt idx="65459">
                  <c:v>4.87</c:v>
                </c:pt>
                <c:pt idx="65460">
                  <c:v>4.8600000000000003</c:v>
                </c:pt>
                <c:pt idx="65461">
                  <c:v>4.84</c:v>
                </c:pt>
                <c:pt idx="65462">
                  <c:v>4.83</c:v>
                </c:pt>
                <c:pt idx="65463">
                  <c:v>4.8099999999999996</c:v>
                </c:pt>
                <c:pt idx="65464">
                  <c:v>4.8</c:v>
                </c:pt>
                <c:pt idx="65465">
                  <c:v>4.78</c:v>
                </c:pt>
                <c:pt idx="65466">
                  <c:v>4.76</c:v>
                </c:pt>
                <c:pt idx="65467">
                  <c:v>4.75</c:v>
                </c:pt>
                <c:pt idx="65468">
                  <c:v>4.74</c:v>
                </c:pt>
                <c:pt idx="65469">
                  <c:v>4.72</c:v>
                </c:pt>
                <c:pt idx="65470">
                  <c:v>4.7</c:v>
                </c:pt>
                <c:pt idx="65471">
                  <c:v>4.6900000000000004</c:v>
                </c:pt>
                <c:pt idx="65472">
                  <c:v>4.68</c:v>
                </c:pt>
                <c:pt idx="65473">
                  <c:v>4.66</c:v>
                </c:pt>
                <c:pt idx="65474">
                  <c:v>4.6500000000000004</c:v>
                </c:pt>
                <c:pt idx="65475">
                  <c:v>4.6399999999999997</c:v>
                </c:pt>
                <c:pt idx="65476">
                  <c:v>4.62</c:v>
                </c:pt>
                <c:pt idx="65477">
                  <c:v>4.6100000000000003</c:v>
                </c:pt>
                <c:pt idx="65478">
                  <c:v>4.59</c:v>
                </c:pt>
                <c:pt idx="65479">
                  <c:v>4.57</c:v>
                </c:pt>
                <c:pt idx="65480">
                  <c:v>4.57</c:v>
                </c:pt>
                <c:pt idx="65481">
                  <c:v>4.55</c:v>
                </c:pt>
                <c:pt idx="65482">
                  <c:v>4.53</c:v>
                </c:pt>
                <c:pt idx="65483">
                  <c:v>4.5199999999999996</c:v>
                </c:pt>
                <c:pt idx="65484">
                  <c:v>4.51</c:v>
                </c:pt>
                <c:pt idx="65485">
                  <c:v>4.49</c:v>
                </c:pt>
                <c:pt idx="65486">
                  <c:v>4.4800000000000004</c:v>
                </c:pt>
                <c:pt idx="65487">
                  <c:v>4.46</c:v>
                </c:pt>
                <c:pt idx="65488">
                  <c:v>4.45</c:v>
                </c:pt>
                <c:pt idx="65489">
                  <c:v>4.43</c:v>
                </c:pt>
                <c:pt idx="65490">
                  <c:v>4.42</c:v>
                </c:pt>
                <c:pt idx="65491">
                  <c:v>4.4000000000000004</c:v>
                </c:pt>
                <c:pt idx="65492">
                  <c:v>4.3899999999999997</c:v>
                </c:pt>
                <c:pt idx="65493">
                  <c:v>4.38</c:v>
                </c:pt>
                <c:pt idx="65494">
                  <c:v>4.3600000000000003</c:v>
                </c:pt>
                <c:pt idx="65495">
                  <c:v>4.3499999999999996</c:v>
                </c:pt>
                <c:pt idx="65496">
                  <c:v>4.34</c:v>
                </c:pt>
                <c:pt idx="65497">
                  <c:v>4.32</c:v>
                </c:pt>
                <c:pt idx="65498">
                  <c:v>4.3099999999999996</c:v>
                </c:pt>
                <c:pt idx="65499">
                  <c:v>4.3</c:v>
                </c:pt>
                <c:pt idx="65500">
                  <c:v>4.29</c:v>
                </c:pt>
                <c:pt idx="65501">
                  <c:v>4.28</c:v>
                </c:pt>
                <c:pt idx="65502">
                  <c:v>4.2699999999999996</c:v>
                </c:pt>
                <c:pt idx="65503">
                  <c:v>4.26</c:v>
                </c:pt>
                <c:pt idx="65504">
                  <c:v>4.24</c:v>
                </c:pt>
                <c:pt idx="65505">
                  <c:v>4.2300000000000004</c:v>
                </c:pt>
                <c:pt idx="65506">
                  <c:v>4.22</c:v>
                </c:pt>
                <c:pt idx="65507">
                  <c:v>4.21</c:v>
                </c:pt>
                <c:pt idx="65508">
                  <c:v>4.2</c:v>
                </c:pt>
                <c:pt idx="65509">
                  <c:v>4.1900000000000004</c:v>
                </c:pt>
                <c:pt idx="65510">
                  <c:v>4.18</c:v>
                </c:pt>
                <c:pt idx="65511">
                  <c:v>4.17</c:v>
                </c:pt>
                <c:pt idx="65512">
                  <c:v>4.1500000000000004</c:v>
                </c:pt>
                <c:pt idx="65513">
                  <c:v>4.1399999999999997</c:v>
                </c:pt>
                <c:pt idx="65514">
                  <c:v>4.13</c:v>
                </c:pt>
                <c:pt idx="65515">
                  <c:v>4.12</c:v>
                </c:pt>
                <c:pt idx="65516">
                  <c:v>4.1100000000000003</c:v>
                </c:pt>
                <c:pt idx="65517">
                  <c:v>4.0999999999999996</c:v>
                </c:pt>
                <c:pt idx="65518">
                  <c:v>4.0999999999999996</c:v>
                </c:pt>
                <c:pt idx="65519">
                  <c:v>4.09</c:v>
                </c:pt>
                <c:pt idx="65520">
                  <c:v>4.08</c:v>
                </c:pt>
                <c:pt idx="65521">
                  <c:v>4.08</c:v>
                </c:pt>
                <c:pt idx="65522">
                  <c:v>4.07</c:v>
                </c:pt>
                <c:pt idx="65523">
                  <c:v>4.0599999999999996</c:v>
                </c:pt>
                <c:pt idx="65524">
                  <c:v>4.0599999999999996</c:v>
                </c:pt>
                <c:pt idx="65525">
                  <c:v>4.04</c:v>
                </c:pt>
                <c:pt idx="65526">
                  <c:v>4.04</c:v>
                </c:pt>
                <c:pt idx="65527">
                  <c:v>4.03</c:v>
                </c:pt>
                <c:pt idx="65528">
                  <c:v>4.0199999999999996</c:v>
                </c:pt>
                <c:pt idx="65529">
                  <c:v>4.0199999999999996</c:v>
                </c:pt>
                <c:pt idx="65530">
                  <c:v>4.01</c:v>
                </c:pt>
                <c:pt idx="65531">
                  <c:v>4.01</c:v>
                </c:pt>
                <c:pt idx="65532">
                  <c:v>4.0199999999999996</c:v>
                </c:pt>
                <c:pt idx="65533">
                  <c:v>4.0199999999999996</c:v>
                </c:pt>
                <c:pt idx="65534">
                  <c:v>4.01</c:v>
                </c:pt>
                <c:pt idx="65535">
                  <c:v>4.01</c:v>
                </c:pt>
                <c:pt idx="65536">
                  <c:v>4</c:v>
                </c:pt>
                <c:pt idx="65537">
                  <c:v>3.99</c:v>
                </c:pt>
                <c:pt idx="65538">
                  <c:v>3.99</c:v>
                </c:pt>
                <c:pt idx="65539">
                  <c:v>3.98</c:v>
                </c:pt>
                <c:pt idx="65540">
                  <c:v>3.97</c:v>
                </c:pt>
                <c:pt idx="65541">
                  <c:v>3.96</c:v>
                </c:pt>
                <c:pt idx="65542">
                  <c:v>3.96</c:v>
                </c:pt>
                <c:pt idx="65543">
                  <c:v>3.95</c:v>
                </c:pt>
                <c:pt idx="65544">
                  <c:v>3.95</c:v>
                </c:pt>
                <c:pt idx="65545">
                  <c:v>3.94</c:v>
                </c:pt>
                <c:pt idx="65546">
                  <c:v>3.94</c:v>
                </c:pt>
                <c:pt idx="65547">
                  <c:v>3.94</c:v>
                </c:pt>
                <c:pt idx="65548">
                  <c:v>3.93</c:v>
                </c:pt>
                <c:pt idx="65549">
                  <c:v>3.93</c:v>
                </c:pt>
                <c:pt idx="65550">
                  <c:v>3.93</c:v>
                </c:pt>
                <c:pt idx="65551">
                  <c:v>3.93</c:v>
                </c:pt>
                <c:pt idx="65552">
                  <c:v>3.93</c:v>
                </c:pt>
                <c:pt idx="65553">
                  <c:v>3.93</c:v>
                </c:pt>
                <c:pt idx="65554">
                  <c:v>3.92</c:v>
                </c:pt>
                <c:pt idx="65555">
                  <c:v>3.92</c:v>
                </c:pt>
                <c:pt idx="65556">
                  <c:v>3.92</c:v>
                </c:pt>
                <c:pt idx="65557">
                  <c:v>3.92</c:v>
                </c:pt>
                <c:pt idx="65558">
                  <c:v>3.91</c:v>
                </c:pt>
                <c:pt idx="65559">
                  <c:v>3.91</c:v>
                </c:pt>
                <c:pt idx="65560">
                  <c:v>3.91</c:v>
                </c:pt>
                <c:pt idx="65561">
                  <c:v>3.91</c:v>
                </c:pt>
                <c:pt idx="65562">
                  <c:v>3.9</c:v>
                </c:pt>
                <c:pt idx="65563">
                  <c:v>3.9</c:v>
                </c:pt>
                <c:pt idx="65564">
                  <c:v>3.9</c:v>
                </c:pt>
                <c:pt idx="65565">
                  <c:v>3.89</c:v>
                </c:pt>
                <c:pt idx="65566">
                  <c:v>3.89</c:v>
                </c:pt>
                <c:pt idx="65567">
                  <c:v>3.89</c:v>
                </c:pt>
                <c:pt idx="65568">
                  <c:v>3.89</c:v>
                </c:pt>
                <c:pt idx="65569">
                  <c:v>3.89</c:v>
                </c:pt>
                <c:pt idx="65570">
                  <c:v>3.89</c:v>
                </c:pt>
                <c:pt idx="65571">
                  <c:v>3.89</c:v>
                </c:pt>
                <c:pt idx="65572">
                  <c:v>3.89</c:v>
                </c:pt>
                <c:pt idx="65573">
                  <c:v>3.89</c:v>
                </c:pt>
                <c:pt idx="65574">
                  <c:v>3.89</c:v>
                </c:pt>
                <c:pt idx="65575">
                  <c:v>3.89</c:v>
                </c:pt>
                <c:pt idx="65576">
                  <c:v>3.88</c:v>
                </c:pt>
                <c:pt idx="65577">
                  <c:v>3.89</c:v>
                </c:pt>
                <c:pt idx="65578">
                  <c:v>3.88</c:v>
                </c:pt>
                <c:pt idx="65579">
                  <c:v>3.88</c:v>
                </c:pt>
                <c:pt idx="65580">
                  <c:v>3.88</c:v>
                </c:pt>
                <c:pt idx="65581">
                  <c:v>3.89</c:v>
                </c:pt>
                <c:pt idx="65582">
                  <c:v>3.88</c:v>
                </c:pt>
                <c:pt idx="65583">
                  <c:v>3.88</c:v>
                </c:pt>
                <c:pt idx="65584">
                  <c:v>3.88</c:v>
                </c:pt>
                <c:pt idx="65585">
                  <c:v>3.88</c:v>
                </c:pt>
                <c:pt idx="65586">
                  <c:v>3.88</c:v>
                </c:pt>
                <c:pt idx="65587">
                  <c:v>3.88</c:v>
                </c:pt>
                <c:pt idx="65588">
                  <c:v>3.88</c:v>
                </c:pt>
                <c:pt idx="65589">
                  <c:v>3.88</c:v>
                </c:pt>
                <c:pt idx="65590">
                  <c:v>3.87</c:v>
                </c:pt>
                <c:pt idx="65591">
                  <c:v>3.88</c:v>
                </c:pt>
                <c:pt idx="65592">
                  <c:v>3.87</c:v>
                </c:pt>
                <c:pt idx="65593">
                  <c:v>3.87</c:v>
                </c:pt>
                <c:pt idx="65594">
                  <c:v>3.87</c:v>
                </c:pt>
                <c:pt idx="65595">
                  <c:v>3.87</c:v>
                </c:pt>
                <c:pt idx="65596">
                  <c:v>3.87</c:v>
                </c:pt>
                <c:pt idx="65597">
                  <c:v>3.87</c:v>
                </c:pt>
                <c:pt idx="65598">
                  <c:v>3.87</c:v>
                </c:pt>
                <c:pt idx="65599">
                  <c:v>3.87</c:v>
                </c:pt>
                <c:pt idx="65600">
                  <c:v>3.87</c:v>
                </c:pt>
                <c:pt idx="65601">
                  <c:v>3.87</c:v>
                </c:pt>
                <c:pt idx="65602">
                  <c:v>3.87</c:v>
                </c:pt>
                <c:pt idx="65603">
                  <c:v>3.87</c:v>
                </c:pt>
                <c:pt idx="65604">
                  <c:v>3.87</c:v>
                </c:pt>
                <c:pt idx="65605">
                  <c:v>3.87</c:v>
                </c:pt>
                <c:pt idx="65606">
                  <c:v>3.87</c:v>
                </c:pt>
                <c:pt idx="65607">
                  <c:v>3.87</c:v>
                </c:pt>
                <c:pt idx="65608">
                  <c:v>3.87</c:v>
                </c:pt>
                <c:pt idx="65609">
                  <c:v>3.87</c:v>
                </c:pt>
                <c:pt idx="65610">
                  <c:v>3.87</c:v>
                </c:pt>
                <c:pt idx="65611">
                  <c:v>3.87</c:v>
                </c:pt>
                <c:pt idx="65612">
                  <c:v>3.87</c:v>
                </c:pt>
                <c:pt idx="65613">
                  <c:v>3.87</c:v>
                </c:pt>
                <c:pt idx="65614">
                  <c:v>3.87</c:v>
                </c:pt>
                <c:pt idx="65615">
                  <c:v>3.86</c:v>
                </c:pt>
                <c:pt idx="65616">
                  <c:v>3.86</c:v>
                </c:pt>
                <c:pt idx="65617">
                  <c:v>3.86</c:v>
                </c:pt>
                <c:pt idx="65618">
                  <c:v>3.86</c:v>
                </c:pt>
                <c:pt idx="65619">
                  <c:v>3.86</c:v>
                </c:pt>
                <c:pt idx="65620">
                  <c:v>3.86</c:v>
                </c:pt>
                <c:pt idx="65621">
                  <c:v>3.86</c:v>
                </c:pt>
                <c:pt idx="65622">
                  <c:v>3.86</c:v>
                </c:pt>
                <c:pt idx="65623">
                  <c:v>3.86</c:v>
                </c:pt>
                <c:pt idx="65624">
                  <c:v>3.86</c:v>
                </c:pt>
                <c:pt idx="65625">
                  <c:v>3.85</c:v>
                </c:pt>
                <c:pt idx="65626">
                  <c:v>3.86</c:v>
                </c:pt>
                <c:pt idx="65627">
                  <c:v>3.85</c:v>
                </c:pt>
                <c:pt idx="65628">
                  <c:v>3.85</c:v>
                </c:pt>
                <c:pt idx="65629">
                  <c:v>3.85</c:v>
                </c:pt>
                <c:pt idx="65630">
                  <c:v>3.85</c:v>
                </c:pt>
                <c:pt idx="65631">
                  <c:v>3.85</c:v>
                </c:pt>
                <c:pt idx="65632">
                  <c:v>3.85</c:v>
                </c:pt>
                <c:pt idx="65633">
                  <c:v>3.84</c:v>
                </c:pt>
                <c:pt idx="65634">
                  <c:v>3.85</c:v>
                </c:pt>
                <c:pt idx="65635">
                  <c:v>3.84</c:v>
                </c:pt>
                <c:pt idx="65636">
                  <c:v>3.84</c:v>
                </c:pt>
                <c:pt idx="65637">
                  <c:v>3.84</c:v>
                </c:pt>
                <c:pt idx="65638">
                  <c:v>3.84</c:v>
                </c:pt>
                <c:pt idx="65639">
                  <c:v>3.83</c:v>
                </c:pt>
                <c:pt idx="65640">
                  <c:v>3.83</c:v>
                </c:pt>
                <c:pt idx="65641">
                  <c:v>3.83</c:v>
                </c:pt>
                <c:pt idx="65642">
                  <c:v>3.83</c:v>
                </c:pt>
                <c:pt idx="65643">
                  <c:v>3.83</c:v>
                </c:pt>
                <c:pt idx="65644">
                  <c:v>3.83</c:v>
                </c:pt>
                <c:pt idx="65645">
                  <c:v>3.83</c:v>
                </c:pt>
                <c:pt idx="65646">
                  <c:v>3.83</c:v>
                </c:pt>
                <c:pt idx="65647">
                  <c:v>3.83</c:v>
                </c:pt>
                <c:pt idx="65648">
                  <c:v>3.82</c:v>
                </c:pt>
                <c:pt idx="65649">
                  <c:v>3.82</c:v>
                </c:pt>
                <c:pt idx="65650">
                  <c:v>3.82</c:v>
                </c:pt>
                <c:pt idx="65651">
                  <c:v>3.82</c:v>
                </c:pt>
                <c:pt idx="65652">
                  <c:v>3.82</c:v>
                </c:pt>
                <c:pt idx="65653">
                  <c:v>3.82</c:v>
                </c:pt>
                <c:pt idx="65654">
                  <c:v>3.82</c:v>
                </c:pt>
                <c:pt idx="65655">
                  <c:v>3.81</c:v>
                </c:pt>
                <c:pt idx="65656">
                  <c:v>3.81</c:v>
                </c:pt>
                <c:pt idx="65657">
                  <c:v>3.81</c:v>
                </c:pt>
                <c:pt idx="65658">
                  <c:v>3.81</c:v>
                </c:pt>
                <c:pt idx="65659">
                  <c:v>3.81</c:v>
                </c:pt>
                <c:pt idx="65660">
                  <c:v>3.81</c:v>
                </c:pt>
                <c:pt idx="65661">
                  <c:v>3.81</c:v>
                </c:pt>
                <c:pt idx="65662">
                  <c:v>3.8</c:v>
                </c:pt>
                <c:pt idx="65663">
                  <c:v>3.8</c:v>
                </c:pt>
                <c:pt idx="65664">
                  <c:v>3.8</c:v>
                </c:pt>
                <c:pt idx="65665">
                  <c:v>3.79</c:v>
                </c:pt>
                <c:pt idx="65666">
                  <c:v>3.79</c:v>
                </c:pt>
                <c:pt idx="65667">
                  <c:v>3.79</c:v>
                </c:pt>
                <c:pt idx="65668">
                  <c:v>3.79</c:v>
                </c:pt>
                <c:pt idx="65669">
                  <c:v>3.79</c:v>
                </c:pt>
                <c:pt idx="65670">
                  <c:v>3.8</c:v>
                </c:pt>
                <c:pt idx="65671">
                  <c:v>3.8</c:v>
                </c:pt>
                <c:pt idx="65672">
                  <c:v>3.8</c:v>
                </c:pt>
                <c:pt idx="65673">
                  <c:v>3.8</c:v>
                </c:pt>
                <c:pt idx="65674">
                  <c:v>3.8</c:v>
                </c:pt>
                <c:pt idx="65675">
                  <c:v>3.79</c:v>
                </c:pt>
                <c:pt idx="65676">
                  <c:v>3.8</c:v>
                </c:pt>
                <c:pt idx="65677">
                  <c:v>3.8</c:v>
                </c:pt>
                <c:pt idx="65678">
                  <c:v>3.79</c:v>
                </c:pt>
                <c:pt idx="65679">
                  <c:v>3.79</c:v>
                </c:pt>
                <c:pt idx="65680">
                  <c:v>3.79</c:v>
                </c:pt>
                <c:pt idx="65681">
                  <c:v>3.79</c:v>
                </c:pt>
                <c:pt idx="65682">
                  <c:v>3.79</c:v>
                </c:pt>
                <c:pt idx="65683">
                  <c:v>3.79</c:v>
                </c:pt>
                <c:pt idx="65684">
                  <c:v>3.79</c:v>
                </c:pt>
                <c:pt idx="65685">
                  <c:v>3.79</c:v>
                </c:pt>
                <c:pt idx="65686">
                  <c:v>3.79</c:v>
                </c:pt>
                <c:pt idx="65687">
                  <c:v>3.79</c:v>
                </c:pt>
                <c:pt idx="65688">
                  <c:v>3.79</c:v>
                </c:pt>
                <c:pt idx="65689">
                  <c:v>3.78</c:v>
                </c:pt>
                <c:pt idx="65690">
                  <c:v>3.79</c:v>
                </c:pt>
                <c:pt idx="65691">
                  <c:v>3.79</c:v>
                </c:pt>
                <c:pt idx="65692">
                  <c:v>3.79</c:v>
                </c:pt>
                <c:pt idx="65693">
                  <c:v>3.79</c:v>
                </c:pt>
                <c:pt idx="65694">
                  <c:v>3.79</c:v>
                </c:pt>
                <c:pt idx="65695">
                  <c:v>3.79</c:v>
                </c:pt>
                <c:pt idx="65696">
                  <c:v>3.79</c:v>
                </c:pt>
                <c:pt idx="65697">
                  <c:v>3.79</c:v>
                </c:pt>
                <c:pt idx="65698">
                  <c:v>3.79</c:v>
                </c:pt>
                <c:pt idx="65699">
                  <c:v>3.79</c:v>
                </c:pt>
                <c:pt idx="65700">
                  <c:v>3.79</c:v>
                </c:pt>
                <c:pt idx="65701">
                  <c:v>3.79</c:v>
                </c:pt>
                <c:pt idx="65702">
                  <c:v>3.79</c:v>
                </c:pt>
                <c:pt idx="65703">
                  <c:v>3.79</c:v>
                </c:pt>
                <c:pt idx="65704">
                  <c:v>3.79</c:v>
                </c:pt>
                <c:pt idx="65705">
                  <c:v>3.8</c:v>
                </c:pt>
                <c:pt idx="65706">
                  <c:v>3.79</c:v>
                </c:pt>
                <c:pt idx="65707">
                  <c:v>3.79</c:v>
                </c:pt>
                <c:pt idx="65708">
                  <c:v>3.8</c:v>
                </c:pt>
                <c:pt idx="65709">
                  <c:v>3.79</c:v>
                </c:pt>
                <c:pt idx="65710">
                  <c:v>3.79</c:v>
                </c:pt>
                <c:pt idx="65711">
                  <c:v>3.79</c:v>
                </c:pt>
                <c:pt idx="65712">
                  <c:v>3.79</c:v>
                </c:pt>
                <c:pt idx="65713">
                  <c:v>3.79</c:v>
                </c:pt>
                <c:pt idx="65714">
                  <c:v>3.79</c:v>
                </c:pt>
                <c:pt idx="65715">
                  <c:v>3.79</c:v>
                </c:pt>
                <c:pt idx="65716">
                  <c:v>3.79</c:v>
                </c:pt>
                <c:pt idx="65717">
                  <c:v>3.79</c:v>
                </c:pt>
                <c:pt idx="65718">
                  <c:v>3.79</c:v>
                </c:pt>
                <c:pt idx="65719">
                  <c:v>3.8</c:v>
                </c:pt>
                <c:pt idx="65720">
                  <c:v>3.79</c:v>
                </c:pt>
                <c:pt idx="65721">
                  <c:v>3.79</c:v>
                </c:pt>
                <c:pt idx="65722">
                  <c:v>3.79</c:v>
                </c:pt>
                <c:pt idx="65723">
                  <c:v>3.79</c:v>
                </c:pt>
                <c:pt idx="65724">
                  <c:v>3.79</c:v>
                </c:pt>
                <c:pt idx="65725">
                  <c:v>3.79</c:v>
                </c:pt>
                <c:pt idx="65726">
                  <c:v>3.79</c:v>
                </c:pt>
                <c:pt idx="65727">
                  <c:v>3.79</c:v>
                </c:pt>
                <c:pt idx="65728">
                  <c:v>3.79</c:v>
                </c:pt>
                <c:pt idx="65729">
                  <c:v>3.79</c:v>
                </c:pt>
                <c:pt idx="65730">
                  <c:v>3.78</c:v>
                </c:pt>
                <c:pt idx="65731">
                  <c:v>3.79</c:v>
                </c:pt>
                <c:pt idx="65732">
                  <c:v>3.79</c:v>
                </c:pt>
                <c:pt idx="65733">
                  <c:v>3.78</c:v>
                </c:pt>
                <c:pt idx="65734">
                  <c:v>3.79</c:v>
                </c:pt>
                <c:pt idx="65735">
                  <c:v>3.78</c:v>
                </c:pt>
                <c:pt idx="65736">
                  <c:v>3.78</c:v>
                </c:pt>
                <c:pt idx="65737">
                  <c:v>3.78</c:v>
                </c:pt>
                <c:pt idx="65738">
                  <c:v>3.78</c:v>
                </c:pt>
                <c:pt idx="65739">
                  <c:v>3.78</c:v>
                </c:pt>
                <c:pt idx="65740">
                  <c:v>3.78</c:v>
                </c:pt>
                <c:pt idx="65741">
                  <c:v>3.78</c:v>
                </c:pt>
                <c:pt idx="65742">
                  <c:v>3.77</c:v>
                </c:pt>
                <c:pt idx="65743">
                  <c:v>3.78</c:v>
                </c:pt>
                <c:pt idx="65744">
                  <c:v>3.78</c:v>
                </c:pt>
                <c:pt idx="65745">
                  <c:v>3.78</c:v>
                </c:pt>
                <c:pt idx="65746">
                  <c:v>3.78</c:v>
                </c:pt>
                <c:pt idx="65747">
                  <c:v>3.78</c:v>
                </c:pt>
                <c:pt idx="65748">
                  <c:v>3.78</c:v>
                </c:pt>
                <c:pt idx="65749">
                  <c:v>3.78</c:v>
                </c:pt>
                <c:pt idx="65750">
                  <c:v>3.77</c:v>
                </c:pt>
                <c:pt idx="65751">
                  <c:v>3.77</c:v>
                </c:pt>
                <c:pt idx="65752">
                  <c:v>3.77</c:v>
                </c:pt>
                <c:pt idx="65753">
                  <c:v>3.76</c:v>
                </c:pt>
                <c:pt idx="65754">
                  <c:v>3.76</c:v>
                </c:pt>
                <c:pt idx="65755">
                  <c:v>3.76</c:v>
                </c:pt>
                <c:pt idx="65756">
                  <c:v>3.75</c:v>
                </c:pt>
                <c:pt idx="65757">
                  <c:v>3.75</c:v>
                </c:pt>
                <c:pt idx="65758">
                  <c:v>3.75</c:v>
                </c:pt>
                <c:pt idx="65759">
                  <c:v>3.75</c:v>
                </c:pt>
                <c:pt idx="65760">
                  <c:v>3.74</c:v>
                </c:pt>
                <c:pt idx="65761">
                  <c:v>3.74</c:v>
                </c:pt>
                <c:pt idx="65762">
                  <c:v>3.74</c:v>
                </c:pt>
                <c:pt idx="65763">
                  <c:v>3.74</c:v>
                </c:pt>
                <c:pt idx="65764">
                  <c:v>3.75</c:v>
                </c:pt>
                <c:pt idx="65765">
                  <c:v>3.75</c:v>
                </c:pt>
                <c:pt idx="65766">
                  <c:v>3.75</c:v>
                </c:pt>
                <c:pt idx="65767">
                  <c:v>3.75</c:v>
                </c:pt>
                <c:pt idx="65768">
                  <c:v>3.75</c:v>
                </c:pt>
                <c:pt idx="65769">
                  <c:v>3.75</c:v>
                </c:pt>
                <c:pt idx="65770">
                  <c:v>3.75</c:v>
                </c:pt>
                <c:pt idx="65771">
                  <c:v>3.75</c:v>
                </c:pt>
                <c:pt idx="65772">
                  <c:v>3.75</c:v>
                </c:pt>
                <c:pt idx="65773">
                  <c:v>3.74</c:v>
                </c:pt>
                <c:pt idx="65774">
                  <c:v>3.74</c:v>
                </c:pt>
                <c:pt idx="65775">
                  <c:v>3.74</c:v>
                </c:pt>
                <c:pt idx="65776">
                  <c:v>3.74</c:v>
                </c:pt>
                <c:pt idx="65777">
                  <c:v>3.74</c:v>
                </c:pt>
                <c:pt idx="65778">
                  <c:v>3.74</c:v>
                </c:pt>
                <c:pt idx="65779">
                  <c:v>3.74</c:v>
                </c:pt>
                <c:pt idx="65780">
                  <c:v>3.74</c:v>
                </c:pt>
                <c:pt idx="65781">
                  <c:v>3.74</c:v>
                </c:pt>
                <c:pt idx="65782">
                  <c:v>3.74</c:v>
                </c:pt>
                <c:pt idx="65783">
                  <c:v>3.74</c:v>
                </c:pt>
                <c:pt idx="65784">
                  <c:v>3.74</c:v>
                </c:pt>
                <c:pt idx="65785">
                  <c:v>3.73</c:v>
                </c:pt>
                <c:pt idx="65786">
                  <c:v>3.73</c:v>
                </c:pt>
                <c:pt idx="65787">
                  <c:v>3.73</c:v>
                </c:pt>
                <c:pt idx="65788">
                  <c:v>3.72</c:v>
                </c:pt>
                <c:pt idx="65789">
                  <c:v>3.72</c:v>
                </c:pt>
                <c:pt idx="65790">
                  <c:v>3.72</c:v>
                </c:pt>
                <c:pt idx="65791">
                  <c:v>3.72</c:v>
                </c:pt>
                <c:pt idx="65792">
                  <c:v>3.72</c:v>
                </c:pt>
                <c:pt idx="65793">
                  <c:v>3.72</c:v>
                </c:pt>
                <c:pt idx="65794">
                  <c:v>3.72</c:v>
                </c:pt>
                <c:pt idx="65795">
                  <c:v>3.72</c:v>
                </c:pt>
                <c:pt idx="65796">
                  <c:v>3.72</c:v>
                </c:pt>
                <c:pt idx="65797">
                  <c:v>3.72</c:v>
                </c:pt>
                <c:pt idx="65798">
                  <c:v>3.72</c:v>
                </c:pt>
                <c:pt idx="65799">
                  <c:v>3.72</c:v>
                </c:pt>
                <c:pt idx="65800">
                  <c:v>3.71</c:v>
                </c:pt>
                <c:pt idx="65801">
                  <c:v>3.71</c:v>
                </c:pt>
                <c:pt idx="65802">
                  <c:v>3.71</c:v>
                </c:pt>
                <c:pt idx="65803">
                  <c:v>3.71</c:v>
                </c:pt>
                <c:pt idx="65804">
                  <c:v>3.71</c:v>
                </c:pt>
                <c:pt idx="65805">
                  <c:v>3.71</c:v>
                </c:pt>
                <c:pt idx="65806">
                  <c:v>3.71</c:v>
                </c:pt>
                <c:pt idx="65807">
                  <c:v>3.71</c:v>
                </c:pt>
                <c:pt idx="65808">
                  <c:v>3.71</c:v>
                </c:pt>
                <c:pt idx="65809">
                  <c:v>3.71</c:v>
                </c:pt>
                <c:pt idx="65810">
                  <c:v>3.71</c:v>
                </c:pt>
                <c:pt idx="65811">
                  <c:v>3.71</c:v>
                </c:pt>
                <c:pt idx="65812">
                  <c:v>3.71</c:v>
                </c:pt>
                <c:pt idx="65813">
                  <c:v>3.71</c:v>
                </c:pt>
                <c:pt idx="65814">
                  <c:v>3.71</c:v>
                </c:pt>
                <c:pt idx="65815">
                  <c:v>3.71</c:v>
                </c:pt>
                <c:pt idx="65816">
                  <c:v>3.71</c:v>
                </c:pt>
                <c:pt idx="65817">
                  <c:v>3.71</c:v>
                </c:pt>
                <c:pt idx="65818">
                  <c:v>3.71</c:v>
                </c:pt>
                <c:pt idx="65819">
                  <c:v>3.71</c:v>
                </c:pt>
                <c:pt idx="65820">
                  <c:v>3.71</c:v>
                </c:pt>
                <c:pt idx="65821">
                  <c:v>3.71</c:v>
                </c:pt>
                <c:pt idx="65822">
                  <c:v>3.71</c:v>
                </c:pt>
                <c:pt idx="65823">
                  <c:v>3.71</c:v>
                </c:pt>
                <c:pt idx="65824">
                  <c:v>3.71</c:v>
                </c:pt>
                <c:pt idx="65825">
                  <c:v>3.71</c:v>
                </c:pt>
                <c:pt idx="65826">
                  <c:v>3.71</c:v>
                </c:pt>
                <c:pt idx="65827">
                  <c:v>3.72</c:v>
                </c:pt>
                <c:pt idx="65828">
                  <c:v>3.72</c:v>
                </c:pt>
                <c:pt idx="65829">
                  <c:v>3.72</c:v>
                </c:pt>
                <c:pt idx="65830">
                  <c:v>3.72</c:v>
                </c:pt>
                <c:pt idx="65831">
                  <c:v>3.72</c:v>
                </c:pt>
                <c:pt idx="65832">
                  <c:v>3.73</c:v>
                </c:pt>
                <c:pt idx="65833">
                  <c:v>3.73</c:v>
                </c:pt>
                <c:pt idx="65834">
                  <c:v>3.73</c:v>
                </c:pt>
                <c:pt idx="65835">
                  <c:v>3.73</c:v>
                </c:pt>
                <c:pt idx="65836">
                  <c:v>3.73</c:v>
                </c:pt>
                <c:pt idx="65837">
                  <c:v>3.73</c:v>
                </c:pt>
                <c:pt idx="65838">
                  <c:v>3.74</c:v>
                </c:pt>
                <c:pt idx="65839">
                  <c:v>3.74</c:v>
                </c:pt>
                <c:pt idx="65840">
                  <c:v>3.74</c:v>
                </c:pt>
                <c:pt idx="65841">
                  <c:v>3.74</c:v>
                </c:pt>
                <c:pt idx="65842">
                  <c:v>3.74</c:v>
                </c:pt>
                <c:pt idx="65843">
                  <c:v>3.74</c:v>
                </c:pt>
                <c:pt idx="65844">
                  <c:v>3.74</c:v>
                </c:pt>
                <c:pt idx="65845">
                  <c:v>3.75</c:v>
                </c:pt>
                <c:pt idx="65846">
                  <c:v>3.75</c:v>
                </c:pt>
                <c:pt idx="65847">
                  <c:v>3.75</c:v>
                </c:pt>
                <c:pt idx="65848">
                  <c:v>3.75</c:v>
                </c:pt>
                <c:pt idx="65849">
                  <c:v>3.75</c:v>
                </c:pt>
                <c:pt idx="65850">
                  <c:v>3.76</c:v>
                </c:pt>
                <c:pt idx="65851">
                  <c:v>3.76</c:v>
                </c:pt>
                <c:pt idx="65852">
                  <c:v>3.76</c:v>
                </c:pt>
                <c:pt idx="65853">
                  <c:v>3.76</c:v>
                </c:pt>
                <c:pt idx="65854">
                  <c:v>3.76</c:v>
                </c:pt>
                <c:pt idx="65855">
                  <c:v>3.76</c:v>
                </c:pt>
                <c:pt idx="65856">
                  <c:v>3.76</c:v>
                </c:pt>
                <c:pt idx="65857">
                  <c:v>3.76</c:v>
                </c:pt>
                <c:pt idx="65858">
                  <c:v>3.77</c:v>
                </c:pt>
                <c:pt idx="65859">
                  <c:v>3.77</c:v>
                </c:pt>
                <c:pt idx="65860">
                  <c:v>3.77</c:v>
                </c:pt>
                <c:pt idx="65861">
                  <c:v>3.78</c:v>
                </c:pt>
                <c:pt idx="65862">
                  <c:v>3.78</c:v>
                </c:pt>
                <c:pt idx="65863">
                  <c:v>3.79</c:v>
                </c:pt>
                <c:pt idx="65864">
                  <c:v>3.79</c:v>
                </c:pt>
                <c:pt idx="65865">
                  <c:v>3.79</c:v>
                </c:pt>
                <c:pt idx="65866">
                  <c:v>3.8</c:v>
                </c:pt>
                <c:pt idx="65867">
                  <c:v>3.8</c:v>
                </c:pt>
                <c:pt idx="65868">
                  <c:v>3.8</c:v>
                </c:pt>
                <c:pt idx="65869">
                  <c:v>3.8</c:v>
                </c:pt>
                <c:pt idx="65870">
                  <c:v>3.81</c:v>
                </c:pt>
                <c:pt idx="65871">
                  <c:v>3.81</c:v>
                </c:pt>
                <c:pt idx="65872">
                  <c:v>3.81</c:v>
                </c:pt>
                <c:pt idx="65873">
                  <c:v>3.82</c:v>
                </c:pt>
                <c:pt idx="65874">
                  <c:v>3.82</c:v>
                </c:pt>
                <c:pt idx="65875">
                  <c:v>3.83</c:v>
                </c:pt>
                <c:pt idx="65876">
                  <c:v>3.83</c:v>
                </c:pt>
                <c:pt idx="65877">
                  <c:v>3.83</c:v>
                </c:pt>
                <c:pt idx="65878">
                  <c:v>3.83</c:v>
                </c:pt>
                <c:pt idx="65879">
                  <c:v>3.84</c:v>
                </c:pt>
                <c:pt idx="65880">
                  <c:v>3.84</c:v>
                </c:pt>
                <c:pt idx="65881">
                  <c:v>3.84</c:v>
                </c:pt>
                <c:pt idx="65882">
                  <c:v>3.85</c:v>
                </c:pt>
                <c:pt idx="65883">
                  <c:v>3.85</c:v>
                </c:pt>
                <c:pt idx="65884">
                  <c:v>3.86</c:v>
                </c:pt>
                <c:pt idx="65885">
                  <c:v>3.86</c:v>
                </c:pt>
                <c:pt idx="65886">
                  <c:v>3.87</c:v>
                </c:pt>
                <c:pt idx="65887">
                  <c:v>3.88</c:v>
                </c:pt>
                <c:pt idx="65888">
                  <c:v>3.88</c:v>
                </c:pt>
                <c:pt idx="65889">
                  <c:v>3.89</c:v>
                </c:pt>
                <c:pt idx="65890">
                  <c:v>3.89</c:v>
                </c:pt>
                <c:pt idx="65891">
                  <c:v>3.89</c:v>
                </c:pt>
                <c:pt idx="65892">
                  <c:v>3.9</c:v>
                </c:pt>
                <c:pt idx="65893">
                  <c:v>3.9</c:v>
                </c:pt>
                <c:pt idx="65894">
                  <c:v>3.9</c:v>
                </c:pt>
                <c:pt idx="65895">
                  <c:v>3.91</c:v>
                </c:pt>
                <c:pt idx="65896">
                  <c:v>3.91</c:v>
                </c:pt>
                <c:pt idx="65897">
                  <c:v>3.92</c:v>
                </c:pt>
                <c:pt idx="65898">
                  <c:v>3.92</c:v>
                </c:pt>
                <c:pt idx="65899">
                  <c:v>3.93</c:v>
                </c:pt>
                <c:pt idx="65900">
                  <c:v>3.93</c:v>
                </c:pt>
                <c:pt idx="65901">
                  <c:v>3.93</c:v>
                </c:pt>
                <c:pt idx="65902">
                  <c:v>3.93</c:v>
                </c:pt>
                <c:pt idx="65903">
                  <c:v>3.94</c:v>
                </c:pt>
                <c:pt idx="65904">
                  <c:v>3.94</c:v>
                </c:pt>
                <c:pt idx="65905">
                  <c:v>3.94</c:v>
                </c:pt>
                <c:pt idx="65906">
                  <c:v>3.95</c:v>
                </c:pt>
                <c:pt idx="65907">
                  <c:v>3.95</c:v>
                </c:pt>
                <c:pt idx="65908">
                  <c:v>3.95</c:v>
                </c:pt>
                <c:pt idx="65909">
                  <c:v>3.96</c:v>
                </c:pt>
                <c:pt idx="65910">
                  <c:v>3.96</c:v>
                </c:pt>
                <c:pt idx="65911">
                  <c:v>3.96</c:v>
                </c:pt>
                <c:pt idx="65912">
                  <c:v>3.97</c:v>
                </c:pt>
                <c:pt idx="65913">
                  <c:v>3.97</c:v>
                </c:pt>
                <c:pt idx="65914">
                  <c:v>3.97</c:v>
                </c:pt>
                <c:pt idx="65915">
                  <c:v>3.97</c:v>
                </c:pt>
                <c:pt idx="65916">
                  <c:v>3.98</c:v>
                </c:pt>
                <c:pt idx="65917">
                  <c:v>3.98</c:v>
                </c:pt>
                <c:pt idx="65918">
                  <c:v>3.98</c:v>
                </c:pt>
                <c:pt idx="65919">
                  <c:v>3.99</c:v>
                </c:pt>
                <c:pt idx="65920">
                  <c:v>3.99</c:v>
                </c:pt>
                <c:pt idx="65921">
                  <c:v>3.99</c:v>
                </c:pt>
                <c:pt idx="65922">
                  <c:v>3.99</c:v>
                </c:pt>
                <c:pt idx="65923">
                  <c:v>3.99</c:v>
                </c:pt>
                <c:pt idx="65924">
                  <c:v>3.99</c:v>
                </c:pt>
                <c:pt idx="65925">
                  <c:v>4</c:v>
                </c:pt>
                <c:pt idx="65926">
                  <c:v>3.99</c:v>
                </c:pt>
                <c:pt idx="65927">
                  <c:v>4</c:v>
                </c:pt>
                <c:pt idx="65928">
                  <c:v>4</c:v>
                </c:pt>
                <c:pt idx="65929">
                  <c:v>4</c:v>
                </c:pt>
                <c:pt idx="65930">
                  <c:v>4</c:v>
                </c:pt>
                <c:pt idx="65931">
                  <c:v>4</c:v>
                </c:pt>
                <c:pt idx="65932">
                  <c:v>4</c:v>
                </c:pt>
                <c:pt idx="65933">
                  <c:v>4</c:v>
                </c:pt>
                <c:pt idx="65934">
                  <c:v>4</c:v>
                </c:pt>
                <c:pt idx="65935">
                  <c:v>4.01</c:v>
                </c:pt>
                <c:pt idx="65936">
                  <c:v>4.01</c:v>
                </c:pt>
                <c:pt idx="65937">
                  <c:v>4.01</c:v>
                </c:pt>
                <c:pt idx="65938">
                  <c:v>4.01</c:v>
                </c:pt>
                <c:pt idx="65939">
                  <c:v>4.01</c:v>
                </c:pt>
                <c:pt idx="65940">
                  <c:v>4.01</c:v>
                </c:pt>
                <c:pt idx="65941">
                  <c:v>4.01</c:v>
                </c:pt>
                <c:pt idx="65942">
                  <c:v>4.01</c:v>
                </c:pt>
                <c:pt idx="65943">
                  <c:v>4.01</c:v>
                </c:pt>
                <c:pt idx="65944">
                  <c:v>4</c:v>
                </c:pt>
                <c:pt idx="65945">
                  <c:v>4</c:v>
                </c:pt>
                <c:pt idx="65946">
                  <c:v>4</c:v>
                </c:pt>
                <c:pt idx="65947">
                  <c:v>4</c:v>
                </c:pt>
                <c:pt idx="65948">
                  <c:v>4</c:v>
                </c:pt>
                <c:pt idx="65949">
                  <c:v>4</c:v>
                </c:pt>
                <c:pt idx="65950">
                  <c:v>3.99</c:v>
                </c:pt>
                <c:pt idx="65951">
                  <c:v>3.99</c:v>
                </c:pt>
                <c:pt idx="65952">
                  <c:v>3.99</c:v>
                </c:pt>
                <c:pt idx="65953">
                  <c:v>3.99</c:v>
                </c:pt>
                <c:pt idx="65954">
                  <c:v>3.99</c:v>
                </c:pt>
                <c:pt idx="65955">
                  <c:v>3.99</c:v>
                </c:pt>
                <c:pt idx="65956">
                  <c:v>3.99</c:v>
                </c:pt>
                <c:pt idx="65957">
                  <c:v>3.98</c:v>
                </c:pt>
                <c:pt idx="65958">
                  <c:v>3.98</c:v>
                </c:pt>
                <c:pt idx="65959">
                  <c:v>3.98</c:v>
                </c:pt>
                <c:pt idx="65960">
                  <c:v>3.98</c:v>
                </c:pt>
                <c:pt idx="65961">
                  <c:v>3.98</c:v>
                </c:pt>
                <c:pt idx="65962">
                  <c:v>3.98</c:v>
                </c:pt>
                <c:pt idx="65963">
                  <c:v>3.97</c:v>
                </c:pt>
                <c:pt idx="65964">
                  <c:v>3.97</c:v>
                </c:pt>
                <c:pt idx="65965">
                  <c:v>3.97</c:v>
                </c:pt>
                <c:pt idx="65966">
                  <c:v>3.97</c:v>
                </c:pt>
                <c:pt idx="65967">
                  <c:v>3.96</c:v>
                </c:pt>
                <c:pt idx="65968">
                  <c:v>3.96</c:v>
                </c:pt>
                <c:pt idx="65969">
                  <c:v>3.96</c:v>
                </c:pt>
                <c:pt idx="65970">
                  <c:v>3.96</c:v>
                </c:pt>
                <c:pt idx="65971">
                  <c:v>3.96</c:v>
                </c:pt>
                <c:pt idx="65972">
                  <c:v>3.96</c:v>
                </c:pt>
                <c:pt idx="65973">
                  <c:v>3.95</c:v>
                </c:pt>
                <c:pt idx="65974">
                  <c:v>3.95</c:v>
                </c:pt>
                <c:pt idx="65975">
                  <c:v>3.95</c:v>
                </c:pt>
                <c:pt idx="65976">
                  <c:v>3.95</c:v>
                </c:pt>
                <c:pt idx="65977">
                  <c:v>3.94</c:v>
                </c:pt>
                <c:pt idx="65978">
                  <c:v>3.94</c:v>
                </c:pt>
                <c:pt idx="65979">
                  <c:v>3.94</c:v>
                </c:pt>
                <c:pt idx="65980">
                  <c:v>3.94</c:v>
                </c:pt>
                <c:pt idx="65981">
                  <c:v>3.94</c:v>
                </c:pt>
                <c:pt idx="65982">
                  <c:v>3.94</c:v>
                </c:pt>
                <c:pt idx="65983">
                  <c:v>3.93</c:v>
                </c:pt>
                <c:pt idx="65984">
                  <c:v>3.94</c:v>
                </c:pt>
                <c:pt idx="65985">
                  <c:v>3.94</c:v>
                </c:pt>
                <c:pt idx="65986">
                  <c:v>3.94</c:v>
                </c:pt>
                <c:pt idx="65987">
                  <c:v>3.93</c:v>
                </c:pt>
                <c:pt idx="65988">
                  <c:v>3.93</c:v>
                </c:pt>
                <c:pt idx="65989">
                  <c:v>3.93</c:v>
                </c:pt>
                <c:pt idx="65990">
                  <c:v>3.93</c:v>
                </c:pt>
                <c:pt idx="65991">
                  <c:v>3.92</c:v>
                </c:pt>
                <c:pt idx="65992">
                  <c:v>3.93</c:v>
                </c:pt>
                <c:pt idx="65993">
                  <c:v>3.92</c:v>
                </c:pt>
                <c:pt idx="65994">
                  <c:v>3.92</c:v>
                </c:pt>
                <c:pt idx="65995">
                  <c:v>3.92</c:v>
                </c:pt>
                <c:pt idx="65996">
                  <c:v>3.92</c:v>
                </c:pt>
                <c:pt idx="65997">
                  <c:v>3.91</c:v>
                </c:pt>
                <c:pt idx="65998">
                  <c:v>3.91</c:v>
                </c:pt>
                <c:pt idx="65999">
                  <c:v>3.91</c:v>
                </c:pt>
                <c:pt idx="66000">
                  <c:v>3.91</c:v>
                </c:pt>
                <c:pt idx="66001">
                  <c:v>3.91</c:v>
                </c:pt>
                <c:pt idx="66002">
                  <c:v>3.91</c:v>
                </c:pt>
                <c:pt idx="66003">
                  <c:v>3.91</c:v>
                </c:pt>
                <c:pt idx="66004">
                  <c:v>3.91</c:v>
                </c:pt>
                <c:pt idx="66005">
                  <c:v>3.91</c:v>
                </c:pt>
                <c:pt idx="66006">
                  <c:v>3.91</c:v>
                </c:pt>
                <c:pt idx="66007">
                  <c:v>3.91</c:v>
                </c:pt>
                <c:pt idx="66008">
                  <c:v>3.91</c:v>
                </c:pt>
                <c:pt idx="66009">
                  <c:v>3.92</c:v>
                </c:pt>
                <c:pt idx="66010">
                  <c:v>3.92</c:v>
                </c:pt>
                <c:pt idx="66011">
                  <c:v>3.92</c:v>
                </c:pt>
                <c:pt idx="66012">
                  <c:v>3.92</c:v>
                </c:pt>
                <c:pt idx="66013">
                  <c:v>3.92</c:v>
                </c:pt>
                <c:pt idx="66014">
                  <c:v>3.92</c:v>
                </c:pt>
                <c:pt idx="66015">
                  <c:v>3.93</c:v>
                </c:pt>
                <c:pt idx="66016">
                  <c:v>3.94</c:v>
                </c:pt>
                <c:pt idx="66017">
                  <c:v>3.94</c:v>
                </c:pt>
                <c:pt idx="66018">
                  <c:v>3.97</c:v>
                </c:pt>
                <c:pt idx="66019">
                  <c:v>3.97</c:v>
                </c:pt>
                <c:pt idx="66020">
                  <c:v>3.98</c:v>
                </c:pt>
                <c:pt idx="66021">
                  <c:v>3.98</c:v>
                </c:pt>
                <c:pt idx="66022">
                  <c:v>3.99</c:v>
                </c:pt>
                <c:pt idx="66023">
                  <c:v>3.99</c:v>
                </c:pt>
                <c:pt idx="66024">
                  <c:v>3.99</c:v>
                </c:pt>
                <c:pt idx="66025">
                  <c:v>4</c:v>
                </c:pt>
                <c:pt idx="66026">
                  <c:v>4</c:v>
                </c:pt>
                <c:pt idx="66027">
                  <c:v>4.01</c:v>
                </c:pt>
                <c:pt idx="66028">
                  <c:v>4</c:v>
                </c:pt>
                <c:pt idx="66029">
                  <c:v>4.01</c:v>
                </c:pt>
                <c:pt idx="66030">
                  <c:v>4.01</c:v>
                </c:pt>
                <c:pt idx="66031">
                  <c:v>4.0199999999999996</c:v>
                </c:pt>
                <c:pt idx="66032">
                  <c:v>4.0199999999999996</c:v>
                </c:pt>
                <c:pt idx="66033">
                  <c:v>4.03</c:v>
                </c:pt>
                <c:pt idx="66034">
                  <c:v>4.03</c:v>
                </c:pt>
                <c:pt idx="66035">
                  <c:v>4.03</c:v>
                </c:pt>
                <c:pt idx="66036">
                  <c:v>4.04</c:v>
                </c:pt>
                <c:pt idx="66037">
                  <c:v>4.04</c:v>
                </c:pt>
                <c:pt idx="66038">
                  <c:v>4.05</c:v>
                </c:pt>
                <c:pt idx="66039">
                  <c:v>4.05</c:v>
                </c:pt>
                <c:pt idx="66040">
                  <c:v>4.05</c:v>
                </c:pt>
                <c:pt idx="66041">
                  <c:v>4.0599999999999996</c:v>
                </c:pt>
                <c:pt idx="66042">
                  <c:v>4.0599999999999996</c:v>
                </c:pt>
                <c:pt idx="66043">
                  <c:v>4.0599999999999996</c:v>
                </c:pt>
                <c:pt idx="66044">
                  <c:v>4.07</c:v>
                </c:pt>
                <c:pt idx="66045">
                  <c:v>4.08</c:v>
                </c:pt>
                <c:pt idx="66046">
                  <c:v>4.07</c:v>
                </c:pt>
                <c:pt idx="66047">
                  <c:v>4.08</c:v>
                </c:pt>
                <c:pt idx="66048">
                  <c:v>4.08</c:v>
                </c:pt>
                <c:pt idx="66049">
                  <c:v>4.08</c:v>
                </c:pt>
                <c:pt idx="66050">
                  <c:v>4.09</c:v>
                </c:pt>
                <c:pt idx="66051">
                  <c:v>4.09</c:v>
                </c:pt>
                <c:pt idx="66052">
                  <c:v>4.09</c:v>
                </c:pt>
                <c:pt idx="66053">
                  <c:v>4.0999999999999996</c:v>
                </c:pt>
                <c:pt idx="66054">
                  <c:v>4.0999999999999996</c:v>
                </c:pt>
                <c:pt idx="66055">
                  <c:v>4.0999999999999996</c:v>
                </c:pt>
                <c:pt idx="66056">
                  <c:v>4.1100000000000003</c:v>
                </c:pt>
                <c:pt idx="66057">
                  <c:v>4.1100000000000003</c:v>
                </c:pt>
                <c:pt idx="66058">
                  <c:v>4.12</c:v>
                </c:pt>
                <c:pt idx="66059">
                  <c:v>4.12</c:v>
                </c:pt>
                <c:pt idx="66060">
                  <c:v>4.13</c:v>
                </c:pt>
                <c:pt idx="66061">
                  <c:v>4.12</c:v>
                </c:pt>
                <c:pt idx="66062">
                  <c:v>4.13</c:v>
                </c:pt>
                <c:pt idx="66063">
                  <c:v>4.1399999999999997</c:v>
                </c:pt>
                <c:pt idx="66064">
                  <c:v>4.13</c:v>
                </c:pt>
                <c:pt idx="66065">
                  <c:v>4.1399999999999997</c:v>
                </c:pt>
                <c:pt idx="66066">
                  <c:v>4.1399999999999997</c:v>
                </c:pt>
                <c:pt idx="66067">
                  <c:v>4.1500000000000004</c:v>
                </c:pt>
                <c:pt idx="66068">
                  <c:v>4.1500000000000004</c:v>
                </c:pt>
                <c:pt idx="66069">
                  <c:v>4.1500000000000004</c:v>
                </c:pt>
                <c:pt idx="66070">
                  <c:v>4.1500000000000004</c:v>
                </c:pt>
                <c:pt idx="66071">
                  <c:v>4.1500000000000004</c:v>
                </c:pt>
                <c:pt idx="66072">
                  <c:v>4.1500000000000004</c:v>
                </c:pt>
                <c:pt idx="66073">
                  <c:v>4.16</c:v>
                </c:pt>
                <c:pt idx="66074">
                  <c:v>4.16</c:v>
                </c:pt>
                <c:pt idx="66075">
                  <c:v>4.16</c:v>
                </c:pt>
                <c:pt idx="66076">
                  <c:v>4.16</c:v>
                </c:pt>
                <c:pt idx="66077">
                  <c:v>4.16</c:v>
                </c:pt>
                <c:pt idx="66078">
                  <c:v>4.17</c:v>
                </c:pt>
                <c:pt idx="66079">
                  <c:v>4.17</c:v>
                </c:pt>
                <c:pt idx="66080">
                  <c:v>4.18</c:v>
                </c:pt>
                <c:pt idx="66081">
                  <c:v>4.18</c:v>
                </c:pt>
                <c:pt idx="66082">
                  <c:v>4.18</c:v>
                </c:pt>
                <c:pt idx="66083">
                  <c:v>4.18</c:v>
                </c:pt>
                <c:pt idx="66084">
                  <c:v>4.1900000000000004</c:v>
                </c:pt>
                <c:pt idx="66085">
                  <c:v>4.1900000000000004</c:v>
                </c:pt>
                <c:pt idx="66086">
                  <c:v>4.1900000000000004</c:v>
                </c:pt>
                <c:pt idx="66087">
                  <c:v>4.1900000000000004</c:v>
                </c:pt>
                <c:pt idx="66088">
                  <c:v>4.1900000000000004</c:v>
                </c:pt>
                <c:pt idx="66089">
                  <c:v>4.1900000000000004</c:v>
                </c:pt>
                <c:pt idx="66090">
                  <c:v>4.1900000000000004</c:v>
                </c:pt>
                <c:pt idx="66091">
                  <c:v>4.2</c:v>
                </c:pt>
                <c:pt idx="66092">
                  <c:v>4.1900000000000004</c:v>
                </c:pt>
                <c:pt idx="66093">
                  <c:v>4.1900000000000004</c:v>
                </c:pt>
                <c:pt idx="66094">
                  <c:v>4.1900000000000004</c:v>
                </c:pt>
                <c:pt idx="66095">
                  <c:v>4.2</c:v>
                </c:pt>
                <c:pt idx="66096">
                  <c:v>4.1900000000000004</c:v>
                </c:pt>
                <c:pt idx="66097">
                  <c:v>4.1900000000000004</c:v>
                </c:pt>
                <c:pt idx="66098">
                  <c:v>4.2</c:v>
                </c:pt>
                <c:pt idx="66099">
                  <c:v>4.2</c:v>
                </c:pt>
                <c:pt idx="66100">
                  <c:v>4.2</c:v>
                </c:pt>
                <c:pt idx="66101">
                  <c:v>4.2</c:v>
                </c:pt>
                <c:pt idx="66102">
                  <c:v>4.2</c:v>
                </c:pt>
                <c:pt idx="66103">
                  <c:v>4.2</c:v>
                </c:pt>
                <c:pt idx="66104">
                  <c:v>4.2</c:v>
                </c:pt>
                <c:pt idx="66105">
                  <c:v>4.2</c:v>
                </c:pt>
                <c:pt idx="66106">
                  <c:v>4.2</c:v>
                </c:pt>
                <c:pt idx="66107">
                  <c:v>4.21</c:v>
                </c:pt>
                <c:pt idx="66108">
                  <c:v>4.21</c:v>
                </c:pt>
                <c:pt idx="66109">
                  <c:v>4.21</c:v>
                </c:pt>
                <c:pt idx="66110">
                  <c:v>4.21</c:v>
                </c:pt>
                <c:pt idx="66111">
                  <c:v>4.2</c:v>
                </c:pt>
                <c:pt idx="66112">
                  <c:v>4.2</c:v>
                </c:pt>
                <c:pt idx="66113">
                  <c:v>4.2</c:v>
                </c:pt>
                <c:pt idx="66114">
                  <c:v>4.2</c:v>
                </c:pt>
                <c:pt idx="66115">
                  <c:v>4.22</c:v>
                </c:pt>
                <c:pt idx="66116">
                  <c:v>4.2300000000000004</c:v>
                </c:pt>
                <c:pt idx="66117">
                  <c:v>4.24</c:v>
                </c:pt>
                <c:pt idx="66118">
                  <c:v>4.26</c:v>
                </c:pt>
                <c:pt idx="66119">
                  <c:v>4.25</c:v>
                </c:pt>
                <c:pt idx="66120">
                  <c:v>4.26</c:v>
                </c:pt>
                <c:pt idx="66121">
                  <c:v>4.25</c:v>
                </c:pt>
                <c:pt idx="66122">
                  <c:v>4.25</c:v>
                </c:pt>
                <c:pt idx="66123">
                  <c:v>4.25</c:v>
                </c:pt>
                <c:pt idx="66124">
                  <c:v>4.25</c:v>
                </c:pt>
                <c:pt idx="66125">
                  <c:v>4.24</c:v>
                </c:pt>
                <c:pt idx="66126">
                  <c:v>4.24</c:v>
                </c:pt>
                <c:pt idx="66127">
                  <c:v>4.24</c:v>
                </c:pt>
                <c:pt idx="66128">
                  <c:v>4.24</c:v>
                </c:pt>
                <c:pt idx="66129">
                  <c:v>4.24</c:v>
                </c:pt>
                <c:pt idx="66130">
                  <c:v>4.2300000000000004</c:v>
                </c:pt>
                <c:pt idx="66131">
                  <c:v>4.2300000000000004</c:v>
                </c:pt>
                <c:pt idx="66132">
                  <c:v>4.26</c:v>
                </c:pt>
                <c:pt idx="66133">
                  <c:v>4.2300000000000004</c:v>
                </c:pt>
                <c:pt idx="66134">
                  <c:v>4.24</c:v>
                </c:pt>
                <c:pt idx="66135">
                  <c:v>4.24</c:v>
                </c:pt>
                <c:pt idx="66136">
                  <c:v>4.2300000000000004</c:v>
                </c:pt>
                <c:pt idx="66137">
                  <c:v>4.24</c:v>
                </c:pt>
                <c:pt idx="66138">
                  <c:v>4.24</c:v>
                </c:pt>
                <c:pt idx="66139">
                  <c:v>4.24</c:v>
                </c:pt>
                <c:pt idx="66140">
                  <c:v>4.24</c:v>
                </c:pt>
                <c:pt idx="66141">
                  <c:v>4.24</c:v>
                </c:pt>
                <c:pt idx="66142">
                  <c:v>4.24</c:v>
                </c:pt>
                <c:pt idx="66143">
                  <c:v>4.24</c:v>
                </c:pt>
                <c:pt idx="66144">
                  <c:v>4.24</c:v>
                </c:pt>
                <c:pt idx="66145">
                  <c:v>4.24</c:v>
                </c:pt>
                <c:pt idx="66146">
                  <c:v>4.24</c:v>
                </c:pt>
                <c:pt idx="66147">
                  <c:v>4.24</c:v>
                </c:pt>
                <c:pt idx="66148">
                  <c:v>4.24</c:v>
                </c:pt>
                <c:pt idx="66149">
                  <c:v>4.24</c:v>
                </c:pt>
                <c:pt idx="66150">
                  <c:v>4.2300000000000004</c:v>
                </c:pt>
                <c:pt idx="66151">
                  <c:v>4.2300000000000004</c:v>
                </c:pt>
                <c:pt idx="66152">
                  <c:v>4.2300000000000004</c:v>
                </c:pt>
                <c:pt idx="66153">
                  <c:v>4.22</c:v>
                </c:pt>
                <c:pt idx="66154">
                  <c:v>4.22</c:v>
                </c:pt>
                <c:pt idx="66155">
                  <c:v>4.22</c:v>
                </c:pt>
                <c:pt idx="66156">
                  <c:v>4.22</c:v>
                </c:pt>
                <c:pt idx="66157">
                  <c:v>4.22</c:v>
                </c:pt>
                <c:pt idx="66158">
                  <c:v>4.22</c:v>
                </c:pt>
                <c:pt idx="66159">
                  <c:v>4.22</c:v>
                </c:pt>
                <c:pt idx="66160">
                  <c:v>4.22</c:v>
                </c:pt>
                <c:pt idx="66161">
                  <c:v>4.22</c:v>
                </c:pt>
                <c:pt idx="66162">
                  <c:v>4.22</c:v>
                </c:pt>
                <c:pt idx="66163">
                  <c:v>4.2300000000000004</c:v>
                </c:pt>
                <c:pt idx="66164">
                  <c:v>4.22</c:v>
                </c:pt>
                <c:pt idx="66165">
                  <c:v>4.22</c:v>
                </c:pt>
                <c:pt idx="66166">
                  <c:v>4.22</c:v>
                </c:pt>
                <c:pt idx="66167">
                  <c:v>4.22</c:v>
                </c:pt>
                <c:pt idx="66168">
                  <c:v>4.22</c:v>
                </c:pt>
                <c:pt idx="66169">
                  <c:v>4.22</c:v>
                </c:pt>
                <c:pt idx="66170">
                  <c:v>4.21</c:v>
                </c:pt>
                <c:pt idx="66171">
                  <c:v>4.22</c:v>
                </c:pt>
                <c:pt idx="66172">
                  <c:v>4.21</c:v>
                </c:pt>
                <c:pt idx="66173">
                  <c:v>4.21</c:v>
                </c:pt>
                <c:pt idx="66174">
                  <c:v>4.21</c:v>
                </c:pt>
                <c:pt idx="66175">
                  <c:v>4.2</c:v>
                </c:pt>
                <c:pt idx="66176">
                  <c:v>4.2</c:v>
                </c:pt>
                <c:pt idx="66177">
                  <c:v>4.2</c:v>
                </c:pt>
                <c:pt idx="66178">
                  <c:v>4.2</c:v>
                </c:pt>
                <c:pt idx="66179">
                  <c:v>4.1900000000000004</c:v>
                </c:pt>
                <c:pt idx="66180">
                  <c:v>4.1900000000000004</c:v>
                </c:pt>
                <c:pt idx="66181">
                  <c:v>4.1900000000000004</c:v>
                </c:pt>
                <c:pt idx="66182">
                  <c:v>4.1900000000000004</c:v>
                </c:pt>
                <c:pt idx="66183">
                  <c:v>4.1900000000000004</c:v>
                </c:pt>
                <c:pt idx="66184">
                  <c:v>4.1900000000000004</c:v>
                </c:pt>
                <c:pt idx="66185">
                  <c:v>4.1900000000000004</c:v>
                </c:pt>
                <c:pt idx="66186">
                  <c:v>4.18</c:v>
                </c:pt>
                <c:pt idx="66187">
                  <c:v>4.18</c:v>
                </c:pt>
                <c:pt idx="66188">
                  <c:v>4.18</c:v>
                </c:pt>
                <c:pt idx="66189">
                  <c:v>4.18</c:v>
                </c:pt>
                <c:pt idx="66190">
                  <c:v>4.17</c:v>
                </c:pt>
                <c:pt idx="66191">
                  <c:v>4.17</c:v>
                </c:pt>
                <c:pt idx="66192">
                  <c:v>4.16</c:v>
                </c:pt>
                <c:pt idx="66193">
                  <c:v>4.16</c:v>
                </c:pt>
                <c:pt idx="66194">
                  <c:v>4.16</c:v>
                </c:pt>
                <c:pt idx="66195">
                  <c:v>4.16</c:v>
                </c:pt>
                <c:pt idx="66196">
                  <c:v>4.16</c:v>
                </c:pt>
                <c:pt idx="66197">
                  <c:v>4.1500000000000004</c:v>
                </c:pt>
                <c:pt idx="66198">
                  <c:v>4.1500000000000004</c:v>
                </c:pt>
                <c:pt idx="66199">
                  <c:v>4.1500000000000004</c:v>
                </c:pt>
                <c:pt idx="66200">
                  <c:v>4.1399999999999997</c:v>
                </c:pt>
                <c:pt idx="66201">
                  <c:v>4.1399999999999997</c:v>
                </c:pt>
                <c:pt idx="66202">
                  <c:v>4.1399999999999997</c:v>
                </c:pt>
                <c:pt idx="66203">
                  <c:v>4.13</c:v>
                </c:pt>
                <c:pt idx="66204">
                  <c:v>4.13</c:v>
                </c:pt>
                <c:pt idx="66205">
                  <c:v>4.12</c:v>
                </c:pt>
                <c:pt idx="66206">
                  <c:v>4.12</c:v>
                </c:pt>
                <c:pt idx="66207">
                  <c:v>4.12</c:v>
                </c:pt>
                <c:pt idx="66208">
                  <c:v>4.12</c:v>
                </c:pt>
                <c:pt idx="66209">
                  <c:v>4.12</c:v>
                </c:pt>
                <c:pt idx="66210">
                  <c:v>4.1100000000000003</c:v>
                </c:pt>
                <c:pt idx="66211">
                  <c:v>4.1100000000000003</c:v>
                </c:pt>
                <c:pt idx="66212">
                  <c:v>4.1100000000000003</c:v>
                </c:pt>
                <c:pt idx="66213">
                  <c:v>4.1100000000000003</c:v>
                </c:pt>
                <c:pt idx="66214">
                  <c:v>4.0999999999999996</c:v>
                </c:pt>
                <c:pt idx="66215">
                  <c:v>4.0999999999999996</c:v>
                </c:pt>
                <c:pt idx="66216">
                  <c:v>4.0999999999999996</c:v>
                </c:pt>
                <c:pt idx="66217">
                  <c:v>4.09</c:v>
                </c:pt>
                <c:pt idx="66218">
                  <c:v>4.09</c:v>
                </c:pt>
                <c:pt idx="66219">
                  <c:v>4.09</c:v>
                </c:pt>
                <c:pt idx="66220">
                  <c:v>4.08</c:v>
                </c:pt>
                <c:pt idx="66221">
                  <c:v>4.09</c:v>
                </c:pt>
                <c:pt idx="66222">
                  <c:v>4.08</c:v>
                </c:pt>
                <c:pt idx="66223">
                  <c:v>4.08</c:v>
                </c:pt>
                <c:pt idx="66224">
                  <c:v>4.08</c:v>
                </c:pt>
                <c:pt idx="66225">
                  <c:v>4.08</c:v>
                </c:pt>
                <c:pt idx="66226">
                  <c:v>4.07</c:v>
                </c:pt>
                <c:pt idx="66227">
                  <c:v>4.07</c:v>
                </c:pt>
                <c:pt idx="66228">
                  <c:v>4.07</c:v>
                </c:pt>
                <c:pt idx="66229">
                  <c:v>4.07</c:v>
                </c:pt>
                <c:pt idx="66230">
                  <c:v>4.07</c:v>
                </c:pt>
                <c:pt idx="66231">
                  <c:v>4.0599999999999996</c:v>
                </c:pt>
                <c:pt idx="66232">
                  <c:v>4.0599999999999996</c:v>
                </c:pt>
                <c:pt idx="66233">
                  <c:v>4.0599999999999996</c:v>
                </c:pt>
                <c:pt idx="66234">
                  <c:v>4.0599999999999996</c:v>
                </c:pt>
                <c:pt idx="66235">
                  <c:v>4.0599999999999996</c:v>
                </c:pt>
                <c:pt idx="66236">
                  <c:v>4.0599999999999996</c:v>
                </c:pt>
                <c:pt idx="66237">
                  <c:v>4.0599999999999996</c:v>
                </c:pt>
                <c:pt idx="66238">
                  <c:v>4.0599999999999996</c:v>
                </c:pt>
                <c:pt idx="66239">
                  <c:v>4.0599999999999996</c:v>
                </c:pt>
                <c:pt idx="66240">
                  <c:v>4.05</c:v>
                </c:pt>
                <c:pt idx="66241">
                  <c:v>4.05</c:v>
                </c:pt>
                <c:pt idx="66242">
                  <c:v>4.05</c:v>
                </c:pt>
                <c:pt idx="66243">
                  <c:v>4.05</c:v>
                </c:pt>
                <c:pt idx="66244">
                  <c:v>4.04</c:v>
                </c:pt>
                <c:pt idx="66245">
                  <c:v>4.04</c:v>
                </c:pt>
                <c:pt idx="66246">
                  <c:v>4.04</c:v>
                </c:pt>
                <c:pt idx="66247">
                  <c:v>4.04</c:v>
                </c:pt>
                <c:pt idx="66248">
                  <c:v>4.05</c:v>
                </c:pt>
                <c:pt idx="66249">
                  <c:v>4.05</c:v>
                </c:pt>
                <c:pt idx="66250">
                  <c:v>4.04</c:v>
                </c:pt>
                <c:pt idx="66251">
                  <c:v>4.05</c:v>
                </c:pt>
                <c:pt idx="66252">
                  <c:v>4.05</c:v>
                </c:pt>
                <c:pt idx="66253">
                  <c:v>4.04</c:v>
                </c:pt>
                <c:pt idx="66254">
                  <c:v>4.04</c:v>
                </c:pt>
                <c:pt idx="66255">
                  <c:v>4.05</c:v>
                </c:pt>
                <c:pt idx="66256">
                  <c:v>4.05</c:v>
                </c:pt>
                <c:pt idx="66257">
                  <c:v>4.05</c:v>
                </c:pt>
                <c:pt idx="66258">
                  <c:v>4.0599999999999996</c:v>
                </c:pt>
                <c:pt idx="66259">
                  <c:v>4.0599999999999996</c:v>
                </c:pt>
                <c:pt idx="66260">
                  <c:v>4.0599999999999996</c:v>
                </c:pt>
                <c:pt idx="66261">
                  <c:v>4.0599999999999996</c:v>
                </c:pt>
                <c:pt idx="66262">
                  <c:v>4.0599999999999996</c:v>
                </c:pt>
                <c:pt idx="66263">
                  <c:v>4.0599999999999996</c:v>
                </c:pt>
                <c:pt idx="66264">
                  <c:v>4.0599999999999996</c:v>
                </c:pt>
                <c:pt idx="66265">
                  <c:v>4.0599999999999996</c:v>
                </c:pt>
                <c:pt idx="66266">
                  <c:v>4.05</c:v>
                </c:pt>
                <c:pt idx="66267">
                  <c:v>4.0599999999999996</c:v>
                </c:pt>
                <c:pt idx="66268">
                  <c:v>4.0599999999999996</c:v>
                </c:pt>
                <c:pt idx="66269">
                  <c:v>4.0599999999999996</c:v>
                </c:pt>
                <c:pt idx="66270">
                  <c:v>4.0599999999999996</c:v>
                </c:pt>
                <c:pt idx="66271">
                  <c:v>4.0599999999999996</c:v>
                </c:pt>
                <c:pt idx="66272">
                  <c:v>4.0599999999999996</c:v>
                </c:pt>
                <c:pt idx="66273">
                  <c:v>4.0599999999999996</c:v>
                </c:pt>
                <c:pt idx="66274">
                  <c:v>4.0599999999999996</c:v>
                </c:pt>
                <c:pt idx="66275">
                  <c:v>4.0599999999999996</c:v>
                </c:pt>
                <c:pt idx="66276">
                  <c:v>4.0599999999999996</c:v>
                </c:pt>
                <c:pt idx="66277">
                  <c:v>4.0599999999999996</c:v>
                </c:pt>
                <c:pt idx="66278">
                  <c:v>4.0599999999999996</c:v>
                </c:pt>
                <c:pt idx="66279">
                  <c:v>4.0599999999999996</c:v>
                </c:pt>
                <c:pt idx="66280">
                  <c:v>4.0599999999999996</c:v>
                </c:pt>
                <c:pt idx="66281">
                  <c:v>4.07</c:v>
                </c:pt>
                <c:pt idx="66282">
                  <c:v>4.07</c:v>
                </c:pt>
                <c:pt idx="66283">
                  <c:v>4.08</c:v>
                </c:pt>
                <c:pt idx="66284">
                  <c:v>4.08</c:v>
                </c:pt>
                <c:pt idx="66285">
                  <c:v>4.09</c:v>
                </c:pt>
                <c:pt idx="66286">
                  <c:v>4.09</c:v>
                </c:pt>
                <c:pt idx="66287">
                  <c:v>4.09</c:v>
                </c:pt>
                <c:pt idx="66288">
                  <c:v>4.0999999999999996</c:v>
                </c:pt>
                <c:pt idx="66289">
                  <c:v>4.0999999999999996</c:v>
                </c:pt>
                <c:pt idx="66290">
                  <c:v>4.09</c:v>
                </c:pt>
                <c:pt idx="66291">
                  <c:v>4.0999999999999996</c:v>
                </c:pt>
                <c:pt idx="66292">
                  <c:v>4.0999999999999996</c:v>
                </c:pt>
                <c:pt idx="66293">
                  <c:v>4.0999999999999996</c:v>
                </c:pt>
                <c:pt idx="66294">
                  <c:v>4.0999999999999996</c:v>
                </c:pt>
                <c:pt idx="66295">
                  <c:v>4.0999999999999996</c:v>
                </c:pt>
                <c:pt idx="66296">
                  <c:v>4.0999999999999996</c:v>
                </c:pt>
                <c:pt idx="66297">
                  <c:v>4.0999999999999996</c:v>
                </c:pt>
                <c:pt idx="66298">
                  <c:v>4.0999999999999996</c:v>
                </c:pt>
                <c:pt idx="66299">
                  <c:v>4.0999999999999996</c:v>
                </c:pt>
                <c:pt idx="66300">
                  <c:v>4.0999999999999996</c:v>
                </c:pt>
                <c:pt idx="66301">
                  <c:v>4.0999999999999996</c:v>
                </c:pt>
                <c:pt idx="66302">
                  <c:v>4.1100000000000003</c:v>
                </c:pt>
                <c:pt idx="66303">
                  <c:v>4.0999999999999996</c:v>
                </c:pt>
                <c:pt idx="66304">
                  <c:v>4.0999999999999996</c:v>
                </c:pt>
                <c:pt idx="66305">
                  <c:v>4.0999999999999996</c:v>
                </c:pt>
                <c:pt idx="66306">
                  <c:v>4.1100000000000003</c:v>
                </c:pt>
                <c:pt idx="66307">
                  <c:v>4.1100000000000003</c:v>
                </c:pt>
                <c:pt idx="66308">
                  <c:v>4.1100000000000003</c:v>
                </c:pt>
                <c:pt idx="66309">
                  <c:v>4.1100000000000003</c:v>
                </c:pt>
                <c:pt idx="66310">
                  <c:v>4.1100000000000003</c:v>
                </c:pt>
                <c:pt idx="66311">
                  <c:v>4.12</c:v>
                </c:pt>
                <c:pt idx="66312">
                  <c:v>4.1100000000000003</c:v>
                </c:pt>
                <c:pt idx="66313">
                  <c:v>4.1100000000000003</c:v>
                </c:pt>
                <c:pt idx="66314">
                  <c:v>4.1100000000000003</c:v>
                </c:pt>
                <c:pt idx="66315">
                  <c:v>4.1100000000000003</c:v>
                </c:pt>
                <c:pt idx="66316">
                  <c:v>4.1100000000000003</c:v>
                </c:pt>
                <c:pt idx="66317">
                  <c:v>4.1100000000000003</c:v>
                </c:pt>
                <c:pt idx="66318">
                  <c:v>4.1100000000000003</c:v>
                </c:pt>
                <c:pt idx="66319">
                  <c:v>4.1100000000000003</c:v>
                </c:pt>
                <c:pt idx="66320">
                  <c:v>4.1100000000000003</c:v>
                </c:pt>
                <c:pt idx="66321">
                  <c:v>4.1100000000000003</c:v>
                </c:pt>
                <c:pt idx="66322">
                  <c:v>4.1100000000000003</c:v>
                </c:pt>
                <c:pt idx="66323">
                  <c:v>4.1100000000000003</c:v>
                </c:pt>
                <c:pt idx="66324">
                  <c:v>4.0999999999999996</c:v>
                </c:pt>
                <c:pt idx="66325">
                  <c:v>4.0999999999999996</c:v>
                </c:pt>
                <c:pt idx="66326">
                  <c:v>4.0999999999999996</c:v>
                </c:pt>
                <c:pt idx="66327">
                  <c:v>4.0999999999999996</c:v>
                </c:pt>
                <c:pt idx="66328">
                  <c:v>4.0999999999999996</c:v>
                </c:pt>
                <c:pt idx="66329">
                  <c:v>4.0999999999999996</c:v>
                </c:pt>
                <c:pt idx="66330">
                  <c:v>4.0999999999999996</c:v>
                </c:pt>
                <c:pt idx="66331">
                  <c:v>4.0999999999999996</c:v>
                </c:pt>
                <c:pt idx="66332">
                  <c:v>4.0999999999999996</c:v>
                </c:pt>
                <c:pt idx="66333">
                  <c:v>4.0999999999999996</c:v>
                </c:pt>
                <c:pt idx="66334">
                  <c:v>4.0999999999999996</c:v>
                </c:pt>
                <c:pt idx="66335">
                  <c:v>4.0999999999999996</c:v>
                </c:pt>
                <c:pt idx="66336">
                  <c:v>4.09</c:v>
                </c:pt>
                <c:pt idx="66337">
                  <c:v>4.09</c:v>
                </c:pt>
                <c:pt idx="66338">
                  <c:v>4.09</c:v>
                </c:pt>
                <c:pt idx="66339">
                  <c:v>4.09</c:v>
                </c:pt>
                <c:pt idx="66340">
                  <c:v>4.09</c:v>
                </c:pt>
                <c:pt idx="66341">
                  <c:v>4.09</c:v>
                </c:pt>
                <c:pt idx="66342">
                  <c:v>4.08</c:v>
                </c:pt>
                <c:pt idx="66343">
                  <c:v>4.08</c:v>
                </c:pt>
                <c:pt idx="66344">
                  <c:v>4.08</c:v>
                </c:pt>
                <c:pt idx="66345">
                  <c:v>4.08</c:v>
                </c:pt>
                <c:pt idx="66346">
                  <c:v>4.08</c:v>
                </c:pt>
                <c:pt idx="66347">
                  <c:v>4.08</c:v>
                </c:pt>
                <c:pt idx="66348">
                  <c:v>4.07</c:v>
                </c:pt>
                <c:pt idx="66349">
                  <c:v>4.07</c:v>
                </c:pt>
                <c:pt idx="66350">
                  <c:v>4.07</c:v>
                </c:pt>
                <c:pt idx="66351">
                  <c:v>4.07</c:v>
                </c:pt>
                <c:pt idx="66352">
                  <c:v>4.07</c:v>
                </c:pt>
                <c:pt idx="66353">
                  <c:v>4.0599999999999996</c:v>
                </c:pt>
                <c:pt idx="66354">
                  <c:v>4.0599999999999996</c:v>
                </c:pt>
                <c:pt idx="66355">
                  <c:v>4.0599999999999996</c:v>
                </c:pt>
                <c:pt idx="66356">
                  <c:v>4.0599999999999996</c:v>
                </c:pt>
                <c:pt idx="66357">
                  <c:v>4.0599999999999996</c:v>
                </c:pt>
                <c:pt idx="66358">
                  <c:v>4.0599999999999996</c:v>
                </c:pt>
                <c:pt idx="66359">
                  <c:v>4.05</c:v>
                </c:pt>
                <c:pt idx="66360">
                  <c:v>4.05</c:v>
                </c:pt>
                <c:pt idx="66361">
                  <c:v>4.05</c:v>
                </c:pt>
                <c:pt idx="66362">
                  <c:v>4.04</c:v>
                </c:pt>
                <c:pt idx="66363">
                  <c:v>4.04</c:v>
                </c:pt>
                <c:pt idx="66364">
                  <c:v>4.04</c:v>
                </c:pt>
                <c:pt idx="66365">
                  <c:v>4.04</c:v>
                </c:pt>
                <c:pt idx="66366">
                  <c:v>4.04</c:v>
                </c:pt>
                <c:pt idx="66367">
                  <c:v>4.03</c:v>
                </c:pt>
                <c:pt idx="66368">
                  <c:v>4.03</c:v>
                </c:pt>
                <c:pt idx="66369">
                  <c:v>4.03</c:v>
                </c:pt>
                <c:pt idx="66370">
                  <c:v>4.03</c:v>
                </c:pt>
                <c:pt idx="66371">
                  <c:v>4.03</c:v>
                </c:pt>
                <c:pt idx="66372">
                  <c:v>4.0199999999999996</c:v>
                </c:pt>
                <c:pt idx="66373">
                  <c:v>4.0199999999999996</c:v>
                </c:pt>
                <c:pt idx="66374">
                  <c:v>4.0199999999999996</c:v>
                </c:pt>
                <c:pt idx="66375">
                  <c:v>4.01</c:v>
                </c:pt>
                <c:pt idx="66376">
                  <c:v>4.01</c:v>
                </c:pt>
                <c:pt idx="66377">
                  <c:v>4.01</c:v>
                </c:pt>
                <c:pt idx="66378">
                  <c:v>4</c:v>
                </c:pt>
                <c:pt idx="66379">
                  <c:v>4</c:v>
                </c:pt>
                <c:pt idx="66380">
                  <c:v>4</c:v>
                </c:pt>
                <c:pt idx="66381">
                  <c:v>4</c:v>
                </c:pt>
                <c:pt idx="66382">
                  <c:v>3.99</c:v>
                </c:pt>
                <c:pt idx="66383">
                  <c:v>3.98</c:v>
                </c:pt>
                <c:pt idx="66384">
                  <c:v>3.98</c:v>
                </c:pt>
                <c:pt idx="66385">
                  <c:v>3.98</c:v>
                </c:pt>
                <c:pt idx="66386">
                  <c:v>3.97</c:v>
                </c:pt>
                <c:pt idx="66387">
                  <c:v>3.97</c:v>
                </c:pt>
                <c:pt idx="66388">
                  <c:v>3.97</c:v>
                </c:pt>
                <c:pt idx="66389">
                  <c:v>3.97</c:v>
                </c:pt>
                <c:pt idx="66390">
                  <c:v>3.96</c:v>
                </c:pt>
                <c:pt idx="66391">
                  <c:v>3.95</c:v>
                </c:pt>
                <c:pt idx="66392">
                  <c:v>3.95</c:v>
                </c:pt>
                <c:pt idx="66393">
                  <c:v>3.95</c:v>
                </c:pt>
                <c:pt idx="66394">
                  <c:v>3.95</c:v>
                </c:pt>
                <c:pt idx="66395">
                  <c:v>3.95</c:v>
                </c:pt>
                <c:pt idx="66396">
                  <c:v>3.94</c:v>
                </c:pt>
                <c:pt idx="66397">
                  <c:v>3.93</c:v>
                </c:pt>
                <c:pt idx="66398">
                  <c:v>3.93</c:v>
                </c:pt>
                <c:pt idx="66399">
                  <c:v>3.92</c:v>
                </c:pt>
                <c:pt idx="66400">
                  <c:v>3.92</c:v>
                </c:pt>
                <c:pt idx="66401">
                  <c:v>3.91</c:v>
                </c:pt>
                <c:pt idx="66402">
                  <c:v>3.91</c:v>
                </c:pt>
                <c:pt idx="66403">
                  <c:v>3.9</c:v>
                </c:pt>
                <c:pt idx="66404">
                  <c:v>3.9</c:v>
                </c:pt>
                <c:pt idx="66405">
                  <c:v>3.89</c:v>
                </c:pt>
                <c:pt idx="66406">
                  <c:v>3.89</c:v>
                </c:pt>
                <c:pt idx="66407">
                  <c:v>3.88</c:v>
                </c:pt>
                <c:pt idx="66408">
                  <c:v>3.88</c:v>
                </c:pt>
                <c:pt idx="66409">
                  <c:v>3.89</c:v>
                </c:pt>
                <c:pt idx="66410">
                  <c:v>3.86</c:v>
                </c:pt>
                <c:pt idx="66411">
                  <c:v>3.87</c:v>
                </c:pt>
                <c:pt idx="66412">
                  <c:v>3.86</c:v>
                </c:pt>
                <c:pt idx="66413">
                  <c:v>3.86</c:v>
                </c:pt>
                <c:pt idx="66414">
                  <c:v>3.85</c:v>
                </c:pt>
                <c:pt idx="66415">
                  <c:v>3.85</c:v>
                </c:pt>
                <c:pt idx="66416">
                  <c:v>3.84</c:v>
                </c:pt>
                <c:pt idx="66417">
                  <c:v>3.84</c:v>
                </c:pt>
                <c:pt idx="66418">
                  <c:v>3.83</c:v>
                </c:pt>
                <c:pt idx="66419">
                  <c:v>3.83</c:v>
                </c:pt>
                <c:pt idx="66420">
                  <c:v>3.82</c:v>
                </c:pt>
                <c:pt idx="66421">
                  <c:v>3.82</c:v>
                </c:pt>
                <c:pt idx="66422">
                  <c:v>3.81</c:v>
                </c:pt>
                <c:pt idx="66423">
                  <c:v>3.81</c:v>
                </c:pt>
                <c:pt idx="66424">
                  <c:v>3.8</c:v>
                </c:pt>
                <c:pt idx="66425">
                  <c:v>3.79</c:v>
                </c:pt>
                <c:pt idx="66426">
                  <c:v>3.79</c:v>
                </c:pt>
                <c:pt idx="66427">
                  <c:v>3.78</c:v>
                </c:pt>
                <c:pt idx="66428">
                  <c:v>3.78</c:v>
                </c:pt>
                <c:pt idx="66429">
                  <c:v>3.78</c:v>
                </c:pt>
                <c:pt idx="66430">
                  <c:v>3.77</c:v>
                </c:pt>
                <c:pt idx="66431">
                  <c:v>3.76</c:v>
                </c:pt>
                <c:pt idx="66432">
                  <c:v>3.76</c:v>
                </c:pt>
                <c:pt idx="66433">
                  <c:v>3.75</c:v>
                </c:pt>
                <c:pt idx="66434">
                  <c:v>3.75</c:v>
                </c:pt>
                <c:pt idx="66435">
                  <c:v>3.74</c:v>
                </c:pt>
                <c:pt idx="66436">
                  <c:v>3.74</c:v>
                </c:pt>
                <c:pt idx="66437">
                  <c:v>3.73</c:v>
                </c:pt>
                <c:pt idx="66438">
                  <c:v>3.72</c:v>
                </c:pt>
                <c:pt idx="66439">
                  <c:v>3.72</c:v>
                </c:pt>
                <c:pt idx="66440">
                  <c:v>3.71</c:v>
                </c:pt>
                <c:pt idx="66441">
                  <c:v>3.71</c:v>
                </c:pt>
                <c:pt idx="66442">
                  <c:v>3.71</c:v>
                </c:pt>
                <c:pt idx="66443">
                  <c:v>3.7</c:v>
                </c:pt>
                <c:pt idx="66444">
                  <c:v>3.69</c:v>
                </c:pt>
                <c:pt idx="66445">
                  <c:v>3.69</c:v>
                </c:pt>
                <c:pt idx="66446">
                  <c:v>3.68</c:v>
                </c:pt>
                <c:pt idx="66447">
                  <c:v>3.68</c:v>
                </c:pt>
                <c:pt idx="66448">
                  <c:v>3.67</c:v>
                </c:pt>
                <c:pt idx="66449">
                  <c:v>3.67</c:v>
                </c:pt>
                <c:pt idx="66450">
                  <c:v>3.66</c:v>
                </c:pt>
                <c:pt idx="66451">
                  <c:v>3.65</c:v>
                </c:pt>
                <c:pt idx="66452">
                  <c:v>3.65</c:v>
                </c:pt>
                <c:pt idx="66453">
                  <c:v>3.67</c:v>
                </c:pt>
                <c:pt idx="66454">
                  <c:v>3.68</c:v>
                </c:pt>
                <c:pt idx="66455">
                  <c:v>3.67</c:v>
                </c:pt>
                <c:pt idx="66456">
                  <c:v>3.66</c:v>
                </c:pt>
                <c:pt idx="66457">
                  <c:v>3.66</c:v>
                </c:pt>
                <c:pt idx="66458">
                  <c:v>3.64</c:v>
                </c:pt>
                <c:pt idx="66459">
                  <c:v>3.64</c:v>
                </c:pt>
                <c:pt idx="66460">
                  <c:v>3.63</c:v>
                </c:pt>
                <c:pt idx="66461">
                  <c:v>3.62</c:v>
                </c:pt>
                <c:pt idx="66462">
                  <c:v>3.61</c:v>
                </c:pt>
                <c:pt idx="66463">
                  <c:v>3.6</c:v>
                </c:pt>
                <c:pt idx="66464">
                  <c:v>3.59</c:v>
                </c:pt>
                <c:pt idx="66465">
                  <c:v>3.59</c:v>
                </c:pt>
                <c:pt idx="66466">
                  <c:v>3.59</c:v>
                </c:pt>
                <c:pt idx="66467">
                  <c:v>3.58</c:v>
                </c:pt>
                <c:pt idx="66468">
                  <c:v>3.57</c:v>
                </c:pt>
                <c:pt idx="66469">
                  <c:v>3.57</c:v>
                </c:pt>
                <c:pt idx="66470">
                  <c:v>3.57</c:v>
                </c:pt>
                <c:pt idx="66471">
                  <c:v>3.57</c:v>
                </c:pt>
                <c:pt idx="66472">
                  <c:v>3.57</c:v>
                </c:pt>
                <c:pt idx="66473">
                  <c:v>3.56</c:v>
                </c:pt>
                <c:pt idx="66474">
                  <c:v>3.56</c:v>
                </c:pt>
                <c:pt idx="66475">
                  <c:v>3.55</c:v>
                </c:pt>
                <c:pt idx="66476">
                  <c:v>3.55</c:v>
                </c:pt>
                <c:pt idx="66477">
                  <c:v>3.54</c:v>
                </c:pt>
                <c:pt idx="66478">
                  <c:v>3.54</c:v>
                </c:pt>
                <c:pt idx="66479">
                  <c:v>3.53</c:v>
                </c:pt>
                <c:pt idx="66480">
                  <c:v>3.53</c:v>
                </c:pt>
                <c:pt idx="66481">
                  <c:v>3.52</c:v>
                </c:pt>
                <c:pt idx="66482">
                  <c:v>3.52</c:v>
                </c:pt>
                <c:pt idx="66483">
                  <c:v>3.51</c:v>
                </c:pt>
                <c:pt idx="66484">
                  <c:v>3.51</c:v>
                </c:pt>
                <c:pt idx="66485">
                  <c:v>3.5</c:v>
                </c:pt>
                <c:pt idx="66486">
                  <c:v>3.49</c:v>
                </c:pt>
                <c:pt idx="66487">
                  <c:v>3.48</c:v>
                </c:pt>
                <c:pt idx="66488">
                  <c:v>3.48</c:v>
                </c:pt>
                <c:pt idx="66489">
                  <c:v>3.48</c:v>
                </c:pt>
                <c:pt idx="66490">
                  <c:v>3.48</c:v>
                </c:pt>
                <c:pt idx="66491">
                  <c:v>3.46</c:v>
                </c:pt>
                <c:pt idx="66492">
                  <c:v>3.46</c:v>
                </c:pt>
                <c:pt idx="66493">
                  <c:v>3.45</c:v>
                </c:pt>
                <c:pt idx="66494">
                  <c:v>3.45</c:v>
                </c:pt>
                <c:pt idx="66495">
                  <c:v>3.45</c:v>
                </c:pt>
                <c:pt idx="66496">
                  <c:v>3.44</c:v>
                </c:pt>
                <c:pt idx="66497">
                  <c:v>3.43</c:v>
                </c:pt>
                <c:pt idx="66498">
                  <c:v>3.43</c:v>
                </c:pt>
                <c:pt idx="66499">
                  <c:v>3.43</c:v>
                </c:pt>
                <c:pt idx="66500">
                  <c:v>3.42</c:v>
                </c:pt>
                <c:pt idx="66501">
                  <c:v>3.42</c:v>
                </c:pt>
                <c:pt idx="66502">
                  <c:v>3.42</c:v>
                </c:pt>
                <c:pt idx="66503">
                  <c:v>3.41</c:v>
                </c:pt>
                <c:pt idx="66504">
                  <c:v>3.4</c:v>
                </c:pt>
                <c:pt idx="66505">
                  <c:v>3.39</c:v>
                </c:pt>
                <c:pt idx="66506">
                  <c:v>3.39</c:v>
                </c:pt>
                <c:pt idx="66507">
                  <c:v>3.39</c:v>
                </c:pt>
                <c:pt idx="66508">
                  <c:v>3.39</c:v>
                </c:pt>
                <c:pt idx="66509">
                  <c:v>3.38</c:v>
                </c:pt>
                <c:pt idx="66510">
                  <c:v>3.38</c:v>
                </c:pt>
                <c:pt idx="66511">
                  <c:v>3.37</c:v>
                </c:pt>
                <c:pt idx="66512">
                  <c:v>3.37</c:v>
                </c:pt>
                <c:pt idx="66513">
                  <c:v>3.37</c:v>
                </c:pt>
                <c:pt idx="66514">
                  <c:v>3.36</c:v>
                </c:pt>
                <c:pt idx="66515">
                  <c:v>3.36</c:v>
                </c:pt>
                <c:pt idx="66516">
                  <c:v>3.35</c:v>
                </c:pt>
                <c:pt idx="66517">
                  <c:v>3.35</c:v>
                </c:pt>
                <c:pt idx="66518">
                  <c:v>3.35</c:v>
                </c:pt>
                <c:pt idx="66519">
                  <c:v>3.35</c:v>
                </c:pt>
                <c:pt idx="66520">
                  <c:v>3.35</c:v>
                </c:pt>
                <c:pt idx="66521">
                  <c:v>3.34</c:v>
                </c:pt>
                <c:pt idx="66522">
                  <c:v>3.34</c:v>
                </c:pt>
                <c:pt idx="66523">
                  <c:v>3.33</c:v>
                </c:pt>
                <c:pt idx="66524">
                  <c:v>3.33</c:v>
                </c:pt>
                <c:pt idx="66525">
                  <c:v>3.33</c:v>
                </c:pt>
                <c:pt idx="66526">
                  <c:v>3.33</c:v>
                </c:pt>
                <c:pt idx="66527">
                  <c:v>3.33</c:v>
                </c:pt>
                <c:pt idx="66528">
                  <c:v>3.33</c:v>
                </c:pt>
                <c:pt idx="66529">
                  <c:v>3.32</c:v>
                </c:pt>
                <c:pt idx="66530">
                  <c:v>3.32</c:v>
                </c:pt>
                <c:pt idx="66531">
                  <c:v>3.31</c:v>
                </c:pt>
                <c:pt idx="66532">
                  <c:v>3.31</c:v>
                </c:pt>
                <c:pt idx="66533">
                  <c:v>3.31</c:v>
                </c:pt>
                <c:pt idx="66534">
                  <c:v>3.31</c:v>
                </c:pt>
                <c:pt idx="66535">
                  <c:v>3.31</c:v>
                </c:pt>
                <c:pt idx="66536">
                  <c:v>3.31</c:v>
                </c:pt>
                <c:pt idx="66537">
                  <c:v>3.31</c:v>
                </c:pt>
                <c:pt idx="66538">
                  <c:v>3.31</c:v>
                </c:pt>
                <c:pt idx="66539">
                  <c:v>3.31</c:v>
                </c:pt>
                <c:pt idx="66540">
                  <c:v>3.31</c:v>
                </c:pt>
                <c:pt idx="66541">
                  <c:v>3.31</c:v>
                </c:pt>
                <c:pt idx="66542">
                  <c:v>3.3</c:v>
                </c:pt>
                <c:pt idx="66543">
                  <c:v>3.3</c:v>
                </c:pt>
                <c:pt idx="66544">
                  <c:v>3.3</c:v>
                </c:pt>
                <c:pt idx="66545">
                  <c:v>3.3</c:v>
                </c:pt>
                <c:pt idx="66546">
                  <c:v>3.3</c:v>
                </c:pt>
                <c:pt idx="66547">
                  <c:v>3.3</c:v>
                </c:pt>
                <c:pt idx="66548">
                  <c:v>3.3</c:v>
                </c:pt>
                <c:pt idx="66549">
                  <c:v>3.3</c:v>
                </c:pt>
                <c:pt idx="66550">
                  <c:v>3.3</c:v>
                </c:pt>
                <c:pt idx="66551">
                  <c:v>3.3</c:v>
                </c:pt>
                <c:pt idx="66552">
                  <c:v>3.29</c:v>
                </c:pt>
                <c:pt idx="66553">
                  <c:v>3.29</c:v>
                </c:pt>
                <c:pt idx="66554">
                  <c:v>3.29</c:v>
                </c:pt>
                <c:pt idx="66555">
                  <c:v>3.29</c:v>
                </c:pt>
                <c:pt idx="66556">
                  <c:v>3.29</c:v>
                </c:pt>
                <c:pt idx="66557">
                  <c:v>3.29</c:v>
                </c:pt>
                <c:pt idx="66558">
                  <c:v>3.28</c:v>
                </c:pt>
                <c:pt idx="66559">
                  <c:v>3.28</c:v>
                </c:pt>
                <c:pt idx="66560">
                  <c:v>3.28</c:v>
                </c:pt>
                <c:pt idx="66561">
                  <c:v>3.28</c:v>
                </c:pt>
                <c:pt idx="66562">
                  <c:v>3.28</c:v>
                </c:pt>
                <c:pt idx="66563">
                  <c:v>3.28</c:v>
                </c:pt>
                <c:pt idx="66564">
                  <c:v>3.27</c:v>
                </c:pt>
                <c:pt idx="66565">
                  <c:v>3.27</c:v>
                </c:pt>
                <c:pt idx="66566">
                  <c:v>3.27</c:v>
                </c:pt>
                <c:pt idx="66567">
                  <c:v>3.27</c:v>
                </c:pt>
                <c:pt idx="66568">
                  <c:v>3.27</c:v>
                </c:pt>
                <c:pt idx="66569">
                  <c:v>3.26</c:v>
                </c:pt>
                <c:pt idx="66570">
                  <c:v>3.26</c:v>
                </c:pt>
                <c:pt idx="66571">
                  <c:v>3.26</c:v>
                </c:pt>
                <c:pt idx="66572">
                  <c:v>3.26</c:v>
                </c:pt>
                <c:pt idx="66573">
                  <c:v>3.26</c:v>
                </c:pt>
                <c:pt idx="66574">
                  <c:v>3.25</c:v>
                </c:pt>
                <c:pt idx="66575">
                  <c:v>3.25</c:v>
                </c:pt>
                <c:pt idx="66576">
                  <c:v>3.24</c:v>
                </c:pt>
                <c:pt idx="66577">
                  <c:v>3.24</c:v>
                </c:pt>
                <c:pt idx="66578">
                  <c:v>3.24</c:v>
                </c:pt>
                <c:pt idx="66579">
                  <c:v>3.24</c:v>
                </c:pt>
                <c:pt idx="66580">
                  <c:v>3.24</c:v>
                </c:pt>
                <c:pt idx="66581">
                  <c:v>3.24</c:v>
                </c:pt>
                <c:pt idx="66582">
                  <c:v>3.24</c:v>
                </c:pt>
                <c:pt idx="66583">
                  <c:v>3.24</c:v>
                </c:pt>
                <c:pt idx="66584">
                  <c:v>3.24</c:v>
                </c:pt>
                <c:pt idx="66585">
                  <c:v>3.24</c:v>
                </c:pt>
                <c:pt idx="66586">
                  <c:v>3.24</c:v>
                </c:pt>
                <c:pt idx="66587">
                  <c:v>3.24</c:v>
                </c:pt>
                <c:pt idx="66588">
                  <c:v>3.23</c:v>
                </c:pt>
                <c:pt idx="66589">
                  <c:v>3.23</c:v>
                </c:pt>
                <c:pt idx="66590">
                  <c:v>3.23</c:v>
                </c:pt>
                <c:pt idx="66591">
                  <c:v>3.23</c:v>
                </c:pt>
                <c:pt idx="66592">
                  <c:v>3.23</c:v>
                </c:pt>
                <c:pt idx="66593">
                  <c:v>3.23</c:v>
                </c:pt>
                <c:pt idx="66594">
                  <c:v>3.23</c:v>
                </c:pt>
                <c:pt idx="66595">
                  <c:v>3.23</c:v>
                </c:pt>
                <c:pt idx="66596">
                  <c:v>3.23</c:v>
                </c:pt>
                <c:pt idx="66597">
                  <c:v>3.23</c:v>
                </c:pt>
                <c:pt idx="66598">
                  <c:v>3.23</c:v>
                </c:pt>
                <c:pt idx="66599">
                  <c:v>3.23</c:v>
                </c:pt>
                <c:pt idx="66600">
                  <c:v>3.23</c:v>
                </c:pt>
                <c:pt idx="66601">
                  <c:v>3.23</c:v>
                </c:pt>
                <c:pt idx="66602">
                  <c:v>3.23</c:v>
                </c:pt>
                <c:pt idx="66603">
                  <c:v>3.23</c:v>
                </c:pt>
                <c:pt idx="66604">
                  <c:v>3.23</c:v>
                </c:pt>
                <c:pt idx="66605">
                  <c:v>3.23</c:v>
                </c:pt>
                <c:pt idx="66606">
                  <c:v>3.23</c:v>
                </c:pt>
                <c:pt idx="66607">
                  <c:v>3.23</c:v>
                </c:pt>
                <c:pt idx="66608">
                  <c:v>3.23</c:v>
                </c:pt>
                <c:pt idx="66609">
                  <c:v>3.23</c:v>
                </c:pt>
                <c:pt idx="66610">
                  <c:v>3.23</c:v>
                </c:pt>
                <c:pt idx="66611">
                  <c:v>3.23</c:v>
                </c:pt>
                <c:pt idx="66612">
                  <c:v>3.24</c:v>
                </c:pt>
                <c:pt idx="66613">
                  <c:v>3.24</c:v>
                </c:pt>
                <c:pt idx="66614">
                  <c:v>3.24</c:v>
                </c:pt>
                <c:pt idx="66615">
                  <c:v>3.24</c:v>
                </c:pt>
                <c:pt idx="66616">
                  <c:v>3.24</c:v>
                </c:pt>
                <c:pt idx="66617">
                  <c:v>3.24</c:v>
                </c:pt>
                <c:pt idx="66618">
                  <c:v>3.24</c:v>
                </c:pt>
                <c:pt idx="66619">
                  <c:v>3.25</c:v>
                </c:pt>
                <c:pt idx="66620">
                  <c:v>3.25</c:v>
                </c:pt>
                <c:pt idx="66621">
                  <c:v>3.26</c:v>
                </c:pt>
                <c:pt idx="66622">
                  <c:v>3.26</c:v>
                </c:pt>
                <c:pt idx="66623">
                  <c:v>3.26</c:v>
                </c:pt>
                <c:pt idx="66624">
                  <c:v>3.26</c:v>
                </c:pt>
                <c:pt idx="66625">
                  <c:v>3.26</c:v>
                </c:pt>
                <c:pt idx="66626">
                  <c:v>3.27</c:v>
                </c:pt>
                <c:pt idx="66627">
                  <c:v>3.27</c:v>
                </c:pt>
                <c:pt idx="66628">
                  <c:v>3.27</c:v>
                </c:pt>
                <c:pt idx="66629">
                  <c:v>3.27</c:v>
                </c:pt>
                <c:pt idx="66630">
                  <c:v>3.29</c:v>
                </c:pt>
                <c:pt idx="66631">
                  <c:v>3.29</c:v>
                </c:pt>
                <c:pt idx="66632">
                  <c:v>3.3</c:v>
                </c:pt>
                <c:pt idx="66633">
                  <c:v>3.3</c:v>
                </c:pt>
                <c:pt idx="66634">
                  <c:v>3.3</c:v>
                </c:pt>
                <c:pt idx="66635">
                  <c:v>3.31</c:v>
                </c:pt>
                <c:pt idx="66636">
                  <c:v>3.31</c:v>
                </c:pt>
                <c:pt idx="66637">
                  <c:v>3.32</c:v>
                </c:pt>
                <c:pt idx="66638">
                  <c:v>3.32</c:v>
                </c:pt>
                <c:pt idx="66639">
                  <c:v>3.32</c:v>
                </c:pt>
                <c:pt idx="66640">
                  <c:v>3.33</c:v>
                </c:pt>
                <c:pt idx="66641">
                  <c:v>3.33</c:v>
                </c:pt>
                <c:pt idx="66642">
                  <c:v>3.33</c:v>
                </c:pt>
                <c:pt idx="66643">
                  <c:v>3.34</c:v>
                </c:pt>
                <c:pt idx="66644">
                  <c:v>3.34</c:v>
                </c:pt>
                <c:pt idx="66645">
                  <c:v>3.35</c:v>
                </c:pt>
                <c:pt idx="66646">
                  <c:v>3.35</c:v>
                </c:pt>
                <c:pt idx="66647">
                  <c:v>3.35</c:v>
                </c:pt>
                <c:pt idx="66648">
                  <c:v>3.35</c:v>
                </c:pt>
                <c:pt idx="66649">
                  <c:v>3.35</c:v>
                </c:pt>
                <c:pt idx="66650">
                  <c:v>3.36</c:v>
                </c:pt>
                <c:pt idx="66651">
                  <c:v>3.36</c:v>
                </c:pt>
                <c:pt idx="66652">
                  <c:v>3.36</c:v>
                </c:pt>
                <c:pt idx="66653">
                  <c:v>3.37</c:v>
                </c:pt>
                <c:pt idx="66654">
                  <c:v>3.37</c:v>
                </c:pt>
                <c:pt idx="66655">
                  <c:v>3.37</c:v>
                </c:pt>
                <c:pt idx="66656">
                  <c:v>3.37</c:v>
                </c:pt>
                <c:pt idx="66657">
                  <c:v>3.37</c:v>
                </c:pt>
                <c:pt idx="66658">
                  <c:v>3.37</c:v>
                </c:pt>
                <c:pt idx="66659">
                  <c:v>3.38</c:v>
                </c:pt>
                <c:pt idx="66660">
                  <c:v>3.39</c:v>
                </c:pt>
                <c:pt idx="66661">
                  <c:v>3.39</c:v>
                </c:pt>
                <c:pt idx="66662">
                  <c:v>3.39</c:v>
                </c:pt>
                <c:pt idx="66663">
                  <c:v>3.39</c:v>
                </c:pt>
                <c:pt idx="66664">
                  <c:v>3.39</c:v>
                </c:pt>
                <c:pt idx="66665">
                  <c:v>3.39</c:v>
                </c:pt>
                <c:pt idx="66666">
                  <c:v>3.4</c:v>
                </c:pt>
                <c:pt idx="66667">
                  <c:v>3.41</c:v>
                </c:pt>
                <c:pt idx="66668">
                  <c:v>3.43</c:v>
                </c:pt>
                <c:pt idx="66669">
                  <c:v>3.41</c:v>
                </c:pt>
                <c:pt idx="66670">
                  <c:v>3.41</c:v>
                </c:pt>
                <c:pt idx="66671">
                  <c:v>3.42</c:v>
                </c:pt>
                <c:pt idx="66672">
                  <c:v>3.42</c:v>
                </c:pt>
                <c:pt idx="66673">
                  <c:v>3.41</c:v>
                </c:pt>
                <c:pt idx="66674">
                  <c:v>3.41</c:v>
                </c:pt>
                <c:pt idx="66675">
                  <c:v>3.41</c:v>
                </c:pt>
                <c:pt idx="66676">
                  <c:v>3.4</c:v>
                </c:pt>
                <c:pt idx="66677">
                  <c:v>3.4</c:v>
                </c:pt>
                <c:pt idx="66678">
                  <c:v>3.41</c:v>
                </c:pt>
                <c:pt idx="66679">
                  <c:v>3.4</c:v>
                </c:pt>
                <c:pt idx="66680">
                  <c:v>3.42</c:v>
                </c:pt>
                <c:pt idx="66681">
                  <c:v>3.41</c:v>
                </c:pt>
                <c:pt idx="66682">
                  <c:v>3.41</c:v>
                </c:pt>
                <c:pt idx="66683">
                  <c:v>3.41</c:v>
                </c:pt>
                <c:pt idx="66684">
                  <c:v>3.41</c:v>
                </c:pt>
                <c:pt idx="66685">
                  <c:v>3.41</c:v>
                </c:pt>
                <c:pt idx="66686">
                  <c:v>3.41</c:v>
                </c:pt>
                <c:pt idx="66687">
                  <c:v>3.41</c:v>
                </c:pt>
                <c:pt idx="66688">
                  <c:v>3.4</c:v>
                </c:pt>
                <c:pt idx="66689">
                  <c:v>3.4</c:v>
                </c:pt>
                <c:pt idx="66690">
                  <c:v>3.4</c:v>
                </c:pt>
                <c:pt idx="66691">
                  <c:v>3.4</c:v>
                </c:pt>
                <c:pt idx="66692">
                  <c:v>3.4</c:v>
                </c:pt>
                <c:pt idx="66693">
                  <c:v>3.4</c:v>
                </c:pt>
                <c:pt idx="66694">
                  <c:v>3.4</c:v>
                </c:pt>
                <c:pt idx="66695">
                  <c:v>3.4</c:v>
                </c:pt>
                <c:pt idx="66696">
                  <c:v>3.39</c:v>
                </c:pt>
                <c:pt idx="66697">
                  <c:v>3.39</c:v>
                </c:pt>
                <c:pt idx="66698">
                  <c:v>3.39</c:v>
                </c:pt>
                <c:pt idx="66699">
                  <c:v>3.39</c:v>
                </c:pt>
                <c:pt idx="66700">
                  <c:v>3.39</c:v>
                </c:pt>
                <c:pt idx="66701">
                  <c:v>3.39</c:v>
                </c:pt>
                <c:pt idx="66702">
                  <c:v>3.39</c:v>
                </c:pt>
                <c:pt idx="66703">
                  <c:v>3.39</c:v>
                </c:pt>
                <c:pt idx="66704">
                  <c:v>3.39</c:v>
                </c:pt>
                <c:pt idx="66705">
                  <c:v>3.39</c:v>
                </c:pt>
                <c:pt idx="66706">
                  <c:v>3.39</c:v>
                </c:pt>
                <c:pt idx="66707">
                  <c:v>3.39</c:v>
                </c:pt>
                <c:pt idx="66708">
                  <c:v>3.39</c:v>
                </c:pt>
                <c:pt idx="66709">
                  <c:v>3.39</c:v>
                </c:pt>
                <c:pt idx="66710">
                  <c:v>3.39</c:v>
                </c:pt>
                <c:pt idx="66711">
                  <c:v>3.39</c:v>
                </c:pt>
                <c:pt idx="66712">
                  <c:v>3.39</c:v>
                </c:pt>
                <c:pt idx="66713">
                  <c:v>3.39</c:v>
                </c:pt>
                <c:pt idx="66714">
                  <c:v>3.39</c:v>
                </c:pt>
                <c:pt idx="66715">
                  <c:v>3.39</c:v>
                </c:pt>
                <c:pt idx="66716">
                  <c:v>3.39</c:v>
                </c:pt>
                <c:pt idx="66717">
                  <c:v>3.39</c:v>
                </c:pt>
                <c:pt idx="66718">
                  <c:v>3.39</c:v>
                </c:pt>
                <c:pt idx="66719">
                  <c:v>3.39</c:v>
                </c:pt>
                <c:pt idx="66720">
                  <c:v>3.39</c:v>
                </c:pt>
                <c:pt idx="66721">
                  <c:v>3.39</c:v>
                </c:pt>
                <c:pt idx="66722">
                  <c:v>3.39</c:v>
                </c:pt>
                <c:pt idx="66723">
                  <c:v>3.39</c:v>
                </c:pt>
                <c:pt idx="66724">
                  <c:v>3.39</c:v>
                </c:pt>
                <c:pt idx="66725">
                  <c:v>3.39</c:v>
                </c:pt>
                <c:pt idx="66726">
                  <c:v>3.4</c:v>
                </c:pt>
                <c:pt idx="66727">
                  <c:v>3.4</c:v>
                </c:pt>
                <c:pt idx="66728">
                  <c:v>3.4</c:v>
                </c:pt>
                <c:pt idx="66729">
                  <c:v>3.4</c:v>
                </c:pt>
                <c:pt idx="66730">
                  <c:v>3.4</c:v>
                </c:pt>
                <c:pt idx="66731">
                  <c:v>3.4</c:v>
                </c:pt>
                <c:pt idx="66732">
                  <c:v>3.4</c:v>
                </c:pt>
                <c:pt idx="66733">
                  <c:v>3.41</c:v>
                </c:pt>
                <c:pt idx="66734">
                  <c:v>3.41</c:v>
                </c:pt>
                <c:pt idx="66735">
                  <c:v>3.41</c:v>
                </c:pt>
                <c:pt idx="66736">
                  <c:v>3.41</c:v>
                </c:pt>
                <c:pt idx="66737">
                  <c:v>3.42</c:v>
                </c:pt>
                <c:pt idx="66738">
                  <c:v>3.42</c:v>
                </c:pt>
                <c:pt idx="66739">
                  <c:v>3.42</c:v>
                </c:pt>
                <c:pt idx="66740">
                  <c:v>3.42</c:v>
                </c:pt>
                <c:pt idx="66741">
                  <c:v>3.43</c:v>
                </c:pt>
                <c:pt idx="66742">
                  <c:v>3.43</c:v>
                </c:pt>
                <c:pt idx="66743">
                  <c:v>3.44</c:v>
                </c:pt>
                <c:pt idx="66744">
                  <c:v>3.44</c:v>
                </c:pt>
                <c:pt idx="66745">
                  <c:v>3.44</c:v>
                </c:pt>
                <c:pt idx="66746">
                  <c:v>3.45</c:v>
                </c:pt>
                <c:pt idx="66747">
                  <c:v>3.45</c:v>
                </c:pt>
                <c:pt idx="66748">
                  <c:v>3.46</c:v>
                </c:pt>
                <c:pt idx="66749">
                  <c:v>3.46</c:v>
                </c:pt>
                <c:pt idx="66750">
                  <c:v>3.47</c:v>
                </c:pt>
                <c:pt idx="66751">
                  <c:v>3.48</c:v>
                </c:pt>
                <c:pt idx="66752">
                  <c:v>3.49</c:v>
                </c:pt>
                <c:pt idx="66753">
                  <c:v>3.5</c:v>
                </c:pt>
                <c:pt idx="66754">
                  <c:v>3.5</c:v>
                </c:pt>
                <c:pt idx="66755">
                  <c:v>3.51</c:v>
                </c:pt>
                <c:pt idx="66756">
                  <c:v>3.52</c:v>
                </c:pt>
                <c:pt idx="66757">
                  <c:v>3.53</c:v>
                </c:pt>
                <c:pt idx="66758">
                  <c:v>3.54</c:v>
                </c:pt>
                <c:pt idx="66759">
                  <c:v>3.55</c:v>
                </c:pt>
                <c:pt idx="66760">
                  <c:v>3.56</c:v>
                </c:pt>
                <c:pt idx="66761">
                  <c:v>3.57</c:v>
                </c:pt>
                <c:pt idx="66762">
                  <c:v>3.58</c:v>
                </c:pt>
                <c:pt idx="66763">
                  <c:v>3.59</c:v>
                </c:pt>
                <c:pt idx="66764">
                  <c:v>3.61</c:v>
                </c:pt>
                <c:pt idx="66765">
                  <c:v>3.62</c:v>
                </c:pt>
                <c:pt idx="66766">
                  <c:v>3.63</c:v>
                </c:pt>
                <c:pt idx="66767">
                  <c:v>3.65</c:v>
                </c:pt>
                <c:pt idx="66768">
                  <c:v>3.67</c:v>
                </c:pt>
                <c:pt idx="66769">
                  <c:v>3.68</c:v>
                </c:pt>
                <c:pt idx="66770">
                  <c:v>3.7</c:v>
                </c:pt>
                <c:pt idx="66771">
                  <c:v>3.71</c:v>
                </c:pt>
                <c:pt idx="66772">
                  <c:v>3.73</c:v>
                </c:pt>
                <c:pt idx="66773">
                  <c:v>3.75</c:v>
                </c:pt>
                <c:pt idx="66774">
                  <c:v>3.77</c:v>
                </c:pt>
                <c:pt idx="66775">
                  <c:v>3.79</c:v>
                </c:pt>
                <c:pt idx="66776">
                  <c:v>3.8</c:v>
                </c:pt>
                <c:pt idx="66777">
                  <c:v>3.83</c:v>
                </c:pt>
                <c:pt idx="66778">
                  <c:v>3.85</c:v>
                </c:pt>
                <c:pt idx="66779">
                  <c:v>3.87</c:v>
                </c:pt>
                <c:pt idx="66780">
                  <c:v>3.89</c:v>
                </c:pt>
                <c:pt idx="66781">
                  <c:v>3.91</c:v>
                </c:pt>
                <c:pt idx="66782">
                  <c:v>3.94</c:v>
                </c:pt>
                <c:pt idx="66783">
                  <c:v>3.96</c:v>
                </c:pt>
                <c:pt idx="66784">
                  <c:v>3.98</c:v>
                </c:pt>
                <c:pt idx="66785">
                  <c:v>4.01</c:v>
                </c:pt>
                <c:pt idx="66786">
                  <c:v>4.03</c:v>
                </c:pt>
                <c:pt idx="66787">
                  <c:v>4.05</c:v>
                </c:pt>
                <c:pt idx="66788">
                  <c:v>4.08</c:v>
                </c:pt>
                <c:pt idx="66789">
                  <c:v>4.0999999999999996</c:v>
                </c:pt>
                <c:pt idx="66790">
                  <c:v>4.12</c:v>
                </c:pt>
                <c:pt idx="66791">
                  <c:v>4.1500000000000004</c:v>
                </c:pt>
                <c:pt idx="66792">
                  <c:v>4.16</c:v>
                </c:pt>
                <c:pt idx="66793">
                  <c:v>4.1900000000000004</c:v>
                </c:pt>
                <c:pt idx="66794">
                  <c:v>4.21</c:v>
                </c:pt>
                <c:pt idx="66795">
                  <c:v>4.2300000000000004</c:v>
                </c:pt>
                <c:pt idx="66796">
                  <c:v>4.25</c:v>
                </c:pt>
                <c:pt idx="66797">
                  <c:v>4.2699999999999996</c:v>
                </c:pt>
                <c:pt idx="66798">
                  <c:v>4.3</c:v>
                </c:pt>
                <c:pt idx="66799">
                  <c:v>4.32</c:v>
                </c:pt>
                <c:pt idx="66800">
                  <c:v>4.3499999999999996</c:v>
                </c:pt>
                <c:pt idx="66801">
                  <c:v>4.37</c:v>
                </c:pt>
                <c:pt idx="66802">
                  <c:v>4.38</c:v>
                </c:pt>
                <c:pt idx="66803">
                  <c:v>4.41</c:v>
                </c:pt>
                <c:pt idx="66804">
                  <c:v>4.43</c:v>
                </c:pt>
                <c:pt idx="66805">
                  <c:v>4.45</c:v>
                </c:pt>
                <c:pt idx="66806">
                  <c:v>4.47</c:v>
                </c:pt>
                <c:pt idx="66807">
                  <c:v>4.49</c:v>
                </c:pt>
                <c:pt idx="66808">
                  <c:v>4.51</c:v>
                </c:pt>
                <c:pt idx="66809">
                  <c:v>4.53</c:v>
                </c:pt>
                <c:pt idx="66810">
                  <c:v>4.55</c:v>
                </c:pt>
                <c:pt idx="66811">
                  <c:v>4.57</c:v>
                </c:pt>
                <c:pt idx="66812">
                  <c:v>4.59</c:v>
                </c:pt>
                <c:pt idx="66813">
                  <c:v>4.6100000000000003</c:v>
                </c:pt>
                <c:pt idx="66814">
                  <c:v>4.62</c:v>
                </c:pt>
                <c:pt idx="66815">
                  <c:v>4.6399999999999997</c:v>
                </c:pt>
                <c:pt idx="66816">
                  <c:v>4.66</c:v>
                </c:pt>
                <c:pt idx="66817">
                  <c:v>4.68</c:v>
                </c:pt>
                <c:pt idx="66818">
                  <c:v>4.7</c:v>
                </c:pt>
                <c:pt idx="66819">
                  <c:v>4.72</c:v>
                </c:pt>
                <c:pt idx="66820">
                  <c:v>4.74</c:v>
                </c:pt>
                <c:pt idx="66821">
                  <c:v>4.75</c:v>
                </c:pt>
                <c:pt idx="66822">
                  <c:v>4.7699999999999996</c:v>
                </c:pt>
                <c:pt idx="66823">
                  <c:v>4.79</c:v>
                </c:pt>
                <c:pt idx="66824">
                  <c:v>4.8</c:v>
                </c:pt>
                <c:pt idx="66825">
                  <c:v>4.8099999999999996</c:v>
                </c:pt>
                <c:pt idx="66826">
                  <c:v>4.83</c:v>
                </c:pt>
                <c:pt idx="66827">
                  <c:v>4.8499999999999996</c:v>
                </c:pt>
                <c:pt idx="66828">
                  <c:v>4.87</c:v>
                </c:pt>
                <c:pt idx="66829">
                  <c:v>4.88</c:v>
                </c:pt>
                <c:pt idx="66830">
                  <c:v>4.8899999999999997</c:v>
                </c:pt>
                <c:pt idx="66831">
                  <c:v>4.91</c:v>
                </c:pt>
                <c:pt idx="66832">
                  <c:v>4.93</c:v>
                </c:pt>
                <c:pt idx="66833">
                  <c:v>4.9400000000000004</c:v>
                </c:pt>
                <c:pt idx="66834">
                  <c:v>4.96</c:v>
                </c:pt>
                <c:pt idx="66835">
                  <c:v>4.97</c:v>
                </c:pt>
                <c:pt idx="66836">
                  <c:v>4.9800000000000004</c:v>
                </c:pt>
                <c:pt idx="66837">
                  <c:v>4.99</c:v>
                </c:pt>
                <c:pt idx="66838">
                  <c:v>5.01</c:v>
                </c:pt>
                <c:pt idx="66839">
                  <c:v>5.0199999999999996</c:v>
                </c:pt>
                <c:pt idx="66840">
                  <c:v>5.03</c:v>
                </c:pt>
                <c:pt idx="66841">
                  <c:v>5.05</c:v>
                </c:pt>
                <c:pt idx="66842">
                  <c:v>5.0599999999999996</c:v>
                </c:pt>
                <c:pt idx="66843">
                  <c:v>5.07</c:v>
                </c:pt>
                <c:pt idx="66844">
                  <c:v>5.09</c:v>
                </c:pt>
                <c:pt idx="66845">
                  <c:v>5.09</c:v>
                </c:pt>
                <c:pt idx="66846">
                  <c:v>5.1100000000000003</c:v>
                </c:pt>
                <c:pt idx="66847">
                  <c:v>5.12</c:v>
                </c:pt>
                <c:pt idx="66848">
                  <c:v>5.13</c:v>
                </c:pt>
                <c:pt idx="66849">
                  <c:v>5.13</c:v>
                </c:pt>
                <c:pt idx="66850">
                  <c:v>5.15</c:v>
                </c:pt>
                <c:pt idx="66851">
                  <c:v>5.17</c:v>
                </c:pt>
                <c:pt idx="66852">
                  <c:v>5.17</c:v>
                </c:pt>
                <c:pt idx="66853">
                  <c:v>5.19</c:v>
                </c:pt>
                <c:pt idx="66854">
                  <c:v>5.2</c:v>
                </c:pt>
                <c:pt idx="66855">
                  <c:v>5.2</c:v>
                </c:pt>
                <c:pt idx="66856">
                  <c:v>5.22</c:v>
                </c:pt>
                <c:pt idx="66857">
                  <c:v>5.22</c:v>
                </c:pt>
                <c:pt idx="66858">
                  <c:v>5.24</c:v>
                </c:pt>
                <c:pt idx="66859">
                  <c:v>5.24</c:v>
                </c:pt>
                <c:pt idx="66860">
                  <c:v>5.26</c:v>
                </c:pt>
                <c:pt idx="66861">
                  <c:v>5.26</c:v>
                </c:pt>
                <c:pt idx="66862">
                  <c:v>5.27</c:v>
                </c:pt>
                <c:pt idx="66863">
                  <c:v>5.27</c:v>
                </c:pt>
                <c:pt idx="66864">
                  <c:v>5.28</c:v>
                </c:pt>
                <c:pt idx="66865">
                  <c:v>5.29</c:v>
                </c:pt>
                <c:pt idx="66866">
                  <c:v>5.29</c:v>
                </c:pt>
                <c:pt idx="66867">
                  <c:v>5.3</c:v>
                </c:pt>
                <c:pt idx="66868">
                  <c:v>5.31</c:v>
                </c:pt>
                <c:pt idx="66869">
                  <c:v>5.31</c:v>
                </c:pt>
                <c:pt idx="66870">
                  <c:v>5.32</c:v>
                </c:pt>
                <c:pt idx="66871">
                  <c:v>5.32</c:v>
                </c:pt>
                <c:pt idx="66872">
                  <c:v>5.33</c:v>
                </c:pt>
                <c:pt idx="66873">
                  <c:v>5.33</c:v>
                </c:pt>
                <c:pt idx="66874">
                  <c:v>5.34</c:v>
                </c:pt>
                <c:pt idx="66875">
                  <c:v>5.34</c:v>
                </c:pt>
                <c:pt idx="66876">
                  <c:v>5.35</c:v>
                </c:pt>
                <c:pt idx="66877">
                  <c:v>5.36</c:v>
                </c:pt>
                <c:pt idx="66878">
                  <c:v>5.37</c:v>
                </c:pt>
                <c:pt idx="66879">
                  <c:v>5.36</c:v>
                </c:pt>
                <c:pt idx="66880">
                  <c:v>5.38</c:v>
                </c:pt>
                <c:pt idx="66881">
                  <c:v>5.38</c:v>
                </c:pt>
                <c:pt idx="66882">
                  <c:v>5.38</c:v>
                </c:pt>
                <c:pt idx="66883">
                  <c:v>5.39</c:v>
                </c:pt>
                <c:pt idx="66884">
                  <c:v>5.39</c:v>
                </c:pt>
                <c:pt idx="66885">
                  <c:v>5.39</c:v>
                </c:pt>
                <c:pt idx="66886">
                  <c:v>5.39</c:v>
                </c:pt>
                <c:pt idx="66887">
                  <c:v>5.39</c:v>
                </c:pt>
                <c:pt idx="66888">
                  <c:v>5.39</c:v>
                </c:pt>
                <c:pt idx="66889">
                  <c:v>5.39</c:v>
                </c:pt>
                <c:pt idx="66890">
                  <c:v>5.4</c:v>
                </c:pt>
                <c:pt idx="66891">
                  <c:v>5.4</c:v>
                </c:pt>
                <c:pt idx="66892">
                  <c:v>5.4</c:v>
                </c:pt>
                <c:pt idx="66893">
                  <c:v>5.41</c:v>
                </c:pt>
                <c:pt idx="66894">
                  <c:v>5.41</c:v>
                </c:pt>
                <c:pt idx="66895">
                  <c:v>5.41</c:v>
                </c:pt>
                <c:pt idx="66896">
                  <c:v>5.41</c:v>
                </c:pt>
                <c:pt idx="66897">
                  <c:v>5.41</c:v>
                </c:pt>
                <c:pt idx="66898">
                  <c:v>5.41</c:v>
                </c:pt>
                <c:pt idx="66899">
                  <c:v>5.41</c:v>
                </c:pt>
                <c:pt idx="66900">
                  <c:v>5.41</c:v>
                </c:pt>
                <c:pt idx="66901">
                  <c:v>5.41</c:v>
                </c:pt>
                <c:pt idx="66902">
                  <c:v>5.4</c:v>
                </c:pt>
                <c:pt idx="66903">
                  <c:v>5.41</c:v>
                </c:pt>
                <c:pt idx="66904">
                  <c:v>5.41</c:v>
                </c:pt>
                <c:pt idx="66905">
                  <c:v>5.4</c:v>
                </c:pt>
                <c:pt idx="66906">
                  <c:v>5.4</c:v>
                </c:pt>
                <c:pt idx="66907">
                  <c:v>5.4</c:v>
                </c:pt>
                <c:pt idx="66908">
                  <c:v>5.39</c:v>
                </c:pt>
                <c:pt idx="66909">
                  <c:v>5.39</c:v>
                </c:pt>
                <c:pt idx="66910">
                  <c:v>5.39</c:v>
                </c:pt>
                <c:pt idx="66911">
                  <c:v>5.38</c:v>
                </c:pt>
                <c:pt idx="66912">
                  <c:v>5.38</c:v>
                </c:pt>
                <c:pt idx="66913">
                  <c:v>5.38</c:v>
                </c:pt>
                <c:pt idx="66914">
                  <c:v>5.38</c:v>
                </c:pt>
                <c:pt idx="66915">
                  <c:v>5.38</c:v>
                </c:pt>
                <c:pt idx="66916">
                  <c:v>5.37</c:v>
                </c:pt>
                <c:pt idx="66917">
                  <c:v>5.37</c:v>
                </c:pt>
                <c:pt idx="66918">
                  <c:v>5.36</c:v>
                </c:pt>
                <c:pt idx="66919">
                  <c:v>5.36</c:v>
                </c:pt>
                <c:pt idx="66920">
                  <c:v>5.36</c:v>
                </c:pt>
                <c:pt idx="66921">
                  <c:v>5.35</c:v>
                </c:pt>
                <c:pt idx="66922">
                  <c:v>5.34</c:v>
                </c:pt>
                <c:pt idx="66923">
                  <c:v>5.34</c:v>
                </c:pt>
                <c:pt idx="66924">
                  <c:v>5.34</c:v>
                </c:pt>
                <c:pt idx="66925">
                  <c:v>5.33</c:v>
                </c:pt>
                <c:pt idx="66926">
                  <c:v>5.32</c:v>
                </c:pt>
                <c:pt idx="66927">
                  <c:v>5.32</c:v>
                </c:pt>
                <c:pt idx="66928">
                  <c:v>5.31</c:v>
                </c:pt>
                <c:pt idx="66929">
                  <c:v>5.31</c:v>
                </c:pt>
                <c:pt idx="66930">
                  <c:v>5.3</c:v>
                </c:pt>
                <c:pt idx="66931">
                  <c:v>5.29</c:v>
                </c:pt>
                <c:pt idx="66932">
                  <c:v>5.29</c:v>
                </c:pt>
                <c:pt idx="66933">
                  <c:v>5.28</c:v>
                </c:pt>
                <c:pt idx="66934">
                  <c:v>5.28</c:v>
                </c:pt>
                <c:pt idx="66935">
                  <c:v>5.27</c:v>
                </c:pt>
                <c:pt idx="66936">
                  <c:v>5.26</c:v>
                </c:pt>
                <c:pt idx="66937">
                  <c:v>5.25</c:v>
                </c:pt>
                <c:pt idx="66938">
                  <c:v>5.24</c:v>
                </c:pt>
                <c:pt idx="66939">
                  <c:v>5.23</c:v>
                </c:pt>
                <c:pt idx="66940">
                  <c:v>5.22</c:v>
                </c:pt>
                <c:pt idx="66941">
                  <c:v>5.22</c:v>
                </c:pt>
                <c:pt idx="66942">
                  <c:v>5.21</c:v>
                </c:pt>
                <c:pt idx="66943">
                  <c:v>5.21</c:v>
                </c:pt>
                <c:pt idx="66944">
                  <c:v>5.2</c:v>
                </c:pt>
                <c:pt idx="66945">
                  <c:v>5.19</c:v>
                </c:pt>
                <c:pt idx="66946">
                  <c:v>5.19</c:v>
                </c:pt>
                <c:pt idx="66947">
                  <c:v>5.18</c:v>
                </c:pt>
                <c:pt idx="66948">
                  <c:v>5.17</c:v>
                </c:pt>
                <c:pt idx="66949">
                  <c:v>5.16</c:v>
                </c:pt>
                <c:pt idx="66950">
                  <c:v>5.16</c:v>
                </c:pt>
                <c:pt idx="66951">
                  <c:v>5.15</c:v>
                </c:pt>
                <c:pt idx="66952">
                  <c:v>5.15</c:v>
                </c:pt>
                <c:pt idx="66953">
                  <c:v>5.14</c:v>
                </c:pt>
                <c:pt idx="66954">
                  <c:v>5.12</c:v>
                </c:pt>
                <c:pt idx="66955">
                  <c:v>5.12</c:v>
                </c:pt>
                <c:pt idx="66956">
                  <c:v>5.1100000000000003</c:v>
                </c:pt>
                <c:pt idx="66957">
                  <c:v>5.09</c:v>
                </c:pt>
                <c:pt idx="66958">
                  <c:v>5.09</c:v>
                </c:pt>
                <c:pt idx="66959">
                  <c:v>5.08</c:v>
                </c:pt>
                <c:pt idx="66960">
                  <c:v>5.07</c:v>
                </c:pt>
                <c:pt idx="66961">
                  <c:v>5.0599999999999996</c:v>
                </c:pt>
                <c:pt idx="66962">
                  <c:v>5.05</c:v>
                </c:pt>
                <c:pt idx="66963">
                  <c:v>5.04</c:v>
                </c:pt>
                <c:pt idx="66964">
                  <c:v>5.03</c:v>
                </c:pt>
                <c:pt idx="66965">
                  <c:v>5.0199999999999996</c:v>
                </c:pt>
                <c:pt idx="66966">
                  <c:v>5.01</c:v>
                </c:pt>
                <c:pt idx="66967">
                  <c:v>5</c:v>
                </c:pt>
                <c:pt idx="66968">
                  <c:v>4.99</c:v>
                </c:pt>
                <c:pt idx="66969">
                  <c:v>4.97</c:v>
                </c:pt>
                <c:pt idx="66970">
                  <c:v>4.96</c:v>
                </c:pt>
                <c:pt idx="66971">
                  <c:v>4.95</c:v>
                </c:pt>
                <c:pt idx="66972">
                  <c:v>4.9400000000000004</c:v>
                </c:pt>
                <c:pt idx="66973">
                  <c:v>4.93</c:v>
                </c:pt>
                <c:pt idx="66974">
                  <c:v>4.91</c:v>
                </c:pt>
                <c:pt idx="66975">
                  <c:v>4.9000000000000004</c:v>
                </c:pt>
                <c:pt idx="66976">
                  <c:v>4.8899999999999997</c:v>
                </c:pt>
                <c:pt idx="66977">
                  <c:v>4.88</c:v>
                </c:pt>
                <c:pt idx="66978">
                  <c:v>4.87</c:v>
                </c:pt>
                <c:pt idx="66979">
                  <c:v>4.8600000000000003</c:v>
                </c:pt>
                <c:pt idx="66980">
                  <c:v>4.8499999999999996</c:v>
                </c:pt>
                <c:pt idx="66981">
                  <c:v>4.84</c:v>
                </c:pt>
                <c:pt idx="66982">
                  <c:v>4.83</c:v>
                </c:pt>
                <c:pt idx="66983">
                  <c:v>4.82</c:v>
                </c:pt>
                <c:pt idx="66984">
                  <c:v>4.8099999999999996</c:v>
                </c:pt>
                <c:pt idx="66985">
                  <c:v>4.8</c:v>
                </c:pt>
                <c:pt idx="66986">
                  <c:v>4.79</c:v>
                </c:pt>
                <c:pt idx="66987">
                  <c:v>4.78</c:v>
                </c:pt>
                <c:pt idx="66988">
                  <c:v>4.7699999999999996</c:v>
                </c:pt>
                <c:pt idx="66989">
                  <c:v>4.7699999999999996</c:v>
                </c:pt>
                <c:pt idx="66990">
                  <c:v>4.76</c:v>
                </c:pt>
                <c:pt idx="66991">
                  <c:v>4.74</c:v>
                </c:pt>
                <c:pt idx="66992">
                  <c:v>4.74</c:v>
                </c:pt>
                <c:pt idx="66993">
                  <c:v>4.7300000000000004</c:v>
                </c:pt>
                <c:pt idx="66994">
                  <c:v>4.72</c:v>
                </c:pt>
                <c:pt idx="66995">
                  <c:v>4.7</c:v>
                </c:pt>
                <c:pt idx="66996">
                  <c:v>4.7</c:v>
                </c:pt>
                <c:pt idx="66997">
                  <c:v>4.6900000000000004</c:v>
                </c:pt>
                <c:pt idx="66998">
                  <c:v>4.68</c:v>
                </c:pt>
                <c:pt idx="66999">
                  <c:v>4.67</c:v>
                </c:pt>
                <c:pt idx="67000">
                  <c:v>4.66</c:v>
                </c:pt>
                <c:pt idx="67001">
                  <c:v>4.6500000000000004</c:v>
                </c:pt>
                <c:pt idx="67002">
                  <c:v>4.6399999999999997</c:v>
                </c:pt>
                <c:pt idx="67003">
                  <c:v>4.6399999999999997</c:v>
                </c:pt>
                <c:pt idx="67004">
                  <c:v>4.63</c:v>
                </c:pt>
                <c:pt idx="67005">
                  <c:v>4.62</c:v>
                </c:pt>
                <c:pt idx="67006">
                  <c:v>4.6100000000000003</c:v>
                </c:pt>
                <c:pt idx="67007">
                  <c:v>4.5999999999999996</c:v>
                </c:pt>
                <c:pt idx="67008">
                  <c:v>4.59</c:v>
                </c:pt>
                <c:pt idx="67009">
                  <c:v>4.58</c:v>
                </c:pt>
                <c:pt idx="67010">
                  <c:v>4.57</c:v>
                </c:pt>
                <c:pt idx="67011">
                  <c:v>4.57</c:v>
                </c:pt>
                <c:pt idx="67012">
                  <c:v>4.5599999999999996</c:v>
                </c:pt>
                <c:pt idx="67013">
                  <c:v>4.55</c:v>
                </c:pt>
                <c:pt idx="67014">
                  <c:v>4.54</c:v>
                </c:pt>
                <c:pt idx="67015">
                  <c:v>4.5199999999999996</c:v>
                </c:pt>
                <c:pt idx="67016">
                  <c:v>4.5199999999999996</c:v>
                </c:pt>
                <c:pt idx="67017">
                  <c:v>4.51</c:v>
                </c:pt>
                <c:pt idx="67018">
                  <c:v>4.5</c:v>
                </c:pt>
                <c:pt idx="67019">
                  <c:v>4.49</c:v>
                </c:pt>
                <c:pt idx="67020">
                  <c:v>4.49</c:v>
                </c:pt>
                <c:pt idx="67021">
                  <c:v>4.4800000000000004</c:v>
                </c:pt>
                <c:pt idx="67022">
                  <c:v>4.47</c:v>
                </c:pt>
                <c:pt idx="67023">
                  <c:v>4.46</c:v>
                </c:pt>
                <c:pt idx="67024">
                  <c:v>4.46</c:v>
                </c:pt>
                <c:pt idx="67025">
                  <c:v>4.45</c:v>
                </c:pt>
                <c:pt idx="67026">
                  <c:v>4.4400000000000004</c:v>
                </c:pt>
                <c:pt idx="67027">
                  <c:v>4.43</c:v>
                </c:pt>
                <c:pt idx="67028">
                  <c:v>4.43</c:v>
                </c:pt>
                <c:pt idx="67029">
                  <c:v>4.42</c:v>
                </c:pt>
                <c:pt idx="67030">
                  <c:v>4.42</c:v>
                </c:pt>
                <c:pt idx="67031">
                  <c:v>4.41</c:v>
                </c:pt>
                <c:pt idx="67032">
                  <c:v>4.4000000000000004</c:v>
                </c:pt>
                <c:pt idx="67033">
                  <c:v>4.4000000000000004</c:v>
                </c:pt>
                <c:pt idx="67034">
                  <c:v>4.3899999999999997</c:v>
                </c:pt>
                <c:pt idx="67035">
                  <c:v>4.38</c:v>
                </c:pt>
                <c:pt idx="67036">
                  <c:v>4.37</c:v>
                </c:pt>
                <c:pt idx="67037">
                  <c:v>4.37</c:v>
                </c:pt>
                <c:pt idx="67038">
                  <c:v>4.3600000000000003</c:v>
                </c:pt>
                <c:pt idx="67039">
                  <c:v>4.3499999999999996</c:v>
                </c:pt>
                <c:pt idx="67040">
                  <c:v>4.3499999999999996</c:v>
                </c:pt>
                <c:pt idx="67041">
                  <c:v>4.34</c:v>
                </c:pt>
                <c:pt idx="67042">
                  <c:v>4.34</c:v>
                </c:pt>
                <c:pt idx="67043">
                  <c:v>4.33</c:v>
                </c:pt>
                <c:pt idx="67044">
                  <c:v>4.32</c:v>
                </c:pt>
                <c:pt idx="67045">
                  <c:v>4.32</c:v>
                </c:pt>
                <c:pt idx="67046">
                  <c:v>4.32</c:v>
                </c:pt>
                <c:pt idx="67047">
                  <c:v>4.3</c:v>
                </c:pt>
                <c:pt idx="67048">
                  <c:v>4.29</c:v>
                </c:pt>
                <c:pt idx="67049">
                  <c:v>4.29</c:v>
                </c:pt>
                <c:pt idx="67050">
                  <c:v>4.29</c:v>
                </c:pt>
                <c:pt idx="67051">
                  <c:v>4.28</c:v>
                </c:pt>
                <c:pt idx="67052">
                  <c:v>4.28</c:v>
                </c:pt>
                <c:pt idx="67053">
                  <c:v>4.2699999999999996</c:v>
                </c:pt>
                <c:pt idx="67054">
                  <c:v>4.2699999999999996</c:v>
                </c:pt>
                <c:pt idx="67055">
                  <c:v>4.26</c:v>
                </c:pt>
                <c:pt idx="67056">
                  <c:v>4.26</c:v>
                </c:pt>
                <c:pt idx="67057">
                  <c:v>4.25</c:v>
                </c:pt>
                <c:pt idx="67058">
                  <c:v>4.24</c:v>
                </c:pt>
                <c:pt idx="67059">
                  <c:v>4.24</c:v>
                </c:pt>
                <c:pt idx="67060">
                  <c:v>4.2300000000000004</c:v>
                </c:pt>
                <c:pt idx="67061">
                  <c:v>4.2300000000000004</c:v>
                </c:pt>
                <c:pt idx="67062">
                  <c:v>4.22</c:v>
                </c:pt>
                <c:pt idx="67063">
                  <c:v>4.21</c:v>
                </c:pt>
                <c:pt idx="67064">
                  <c:v>4.21</c:v>
                </c:pt>
                <c:pt idx="67065">
                  <c:v>4.2</c:v>
                </c:pt>
                <c:pt idx="67066">
                  <c:v>4.2</c:v>
                </c:pt>
                <c:pt idx="67067">
                  <c:v>4.1900000000000004</c:v>
                </c:pt>
                <c:pt idx="67068">
                  <c:v>4.1900000000000004</c:v>
                </c:pt>
                <c:pt idx="67069">
                  <c:v>4.18</c:v>
                </c:pt>
                <c:pt idx="67070">
                  <c:v>4.18</c:v>
                </c:pt>
                <c:pt idx="67071">
                  <c:v>4.17</c:v>
                </c:pt>
                <c:pt idx="67072">
                  <c:v>4.17</c:v>
                </c:pt>
                <c:pt idx="67073">
                  <c:v>4.16</c:v>
                </c:pt>
                <c:pt idx="67074">
                  <c:v>4.16</c:v>
                </c:pt>
                <c:pt idx="67075">
                  <c:v>4.1500000000000004</c:v>
                </c:pt>
                <c:pt idx="67076">
                  <c:v>4.1500000000000004</c:v>
                </c:pt>
                <c:pt idx="67077">
                  <c:v>4.1399999999999997</c:v>
                </c:pt>
                <c:pt idx="67078">
                  <c:v>4.1399999999999997</c:v>
                </c:pt>
                <c:pt idx="67079">
                  <c:v>4.13</c:v>
                </c:pt>
                <c:pt idx="67080">
                  <c:v>4.12</c:v>
                </c:pt>
                <c:pt idx="67081">
                  <c:v>4.12</c:v>
                </c:pt>
                <c:pt idx="67082">
                  <c:v>4.12</c:v>
                </c:pt>
                <c:pt idx="67083">
                  <c:v>4.1100000000000003</c:v>
                </c:pt>
                <c:pt idx="67084">
                  <c:v>4.1100000000000003</c:v>
                </c:pt>
                <c:pt idx="67085">
                  <c:v>4.0999999999999996</c:v>
                </c:pt>
                <c:pt idx="67086">
                  <c:v>4.0999999999999996</c:v>
                </c:pt>
                <c:pt idx="67087">
                  <c:v>4.09</c:v>
                </c:pt>
                <c:pt idx="67088">
                  <c:v>4.08</c:v>
                </c:pt>
                <c:pt idx="67089">
                  <c:v>4.08</c:v>
                </c:pt>
                <c:pt idx="67090">
                  <c:v>4.07</c:v>
                </c:pt>
                <c:pt idx="67091">
                  <c:v>4.0599999999999996</c:v>
                </c:pt>
                <c:pt idx="67092">
                  <c:v>4.0599999999999996</c:v>
                </c:pt>
                <c:pt idx="67093">
                  <c:v>4.05</c:v>
                </c:pt>
                <c:pt idx="67094">
                  <c:v>4.05</c:v>
                </c:pt>
                <c:pt idx="67095">
                  <c:v>4.04</c:v>
                </c:pt>
                <c:pt idx="67096">
                  <c:v>4.03</c:v>
                </c:pt>
                <c:pt idx="67097">
                  <c:v>4.0199999999999996</c:v>
                </c:pt>
                <c:pt idx="67098">
                  <c:v>4.0199999999999996</c:v>
                </c:pt>
                <c:pt idx="67099">
                  <c:v>4.01</c:v>
                </c:pt>
                <c:pt idx="67100">
                  <c:v>4.01</c:v>
                </c:pt>
                <c:pt idx="67101">
                  <c:v>4</c:v>
                </c:pt>
                <c:pt idx="67102">
                  <c:v>4</c:v>
                </c:pt>
                <c:pt idx="67103">
                  <c:v>4</c:v>
                </c:pt>
                <c:pt idx="67104">
                  <c:v>3.99</c:v>
                </c:pt>
                <c:pt idx="67105">
                  <c:v>3.99</c:v>
                </c:pt>
                <c:pt idx="67106">
                  <c:v>3.98</c:v>
                </c:pt>
                <c:pt idx="67107">
                  <c:v>3.98</c:v>
                </c:pt>
                <c:pt idx="67108">
                  <c:v>3.97</c:v>
                </c:pt>
                <c:pt idx="67109">
                  <c:v>3.96</c:v>
                </c:pt>
                <c:pt idx="67110">
                  <c:v>3.96</c:v>
                </c:pt>
                <c:pt idx="67111">
                  <c:v>3.95</c:v>
                </c:pt>
                <c:pt idx="67112">
                  <c:v>3.94</c:v>
                </c:pt>
                <c:pt idx="67113">
                  <c:v>3.94</c:v>
                </c:pt>
                <c:pt idx="67114">
                  <c:v>3.94</c:v>
                </c:pt>
                <c:pt idx="67115">
                  <c:v>3.93</c:v>
                </c:pt>
                <c:pt idx="67116">
                  <c:v>3.93</c:v>
                </c:pt>
                <c:pt idx="67117">
                  <c:v>3.92</c:v>
                </c:pt>
                <c:pt idx="67118">
                  <c:v>3.92</c:v>
                </c:pt>
                <c:pt idx="67119">
                  <c:v>3.91</c:v>
                </c:pt>
                <c:pt idx="67120">
                  <c:v>3.9</c:v>
                </c:pt>
                <c:pt idx="67121">
                  <c:v>3.9</c:v>
                </c:pt>
                <c:pt idx="67122">
                  <c:v>3.89</c:v>
                </c:pt>
                <c:pt idx="67123">
                  <c:v>3.89</c:v>
                </c:pt>
                <c:pt idx="67124">
                  <c:v>3.88</c:v>
                </c:pt>
                <c:pt idx="67125">
                  <c:v>3.88</c:v>
                </c:pt>
                <c:pt idx="67126">
                  <c:v>3.87</c:v>
                </c:pt>
                <c:pt idx="67127">
                  <c:v>3.87</c:v>
                </c:pt>
                <c:pt idx="67128">
                  <c:v>3.86</c:v>
                </c:pt>
                <c:pt idx="67129">
                  <c:v>3.86</c:v>
                </c:pt>
                <c:pt idx="67130">
                  <c:v>3.85</c:v>
                </c:pt>
                <c:pt idx="67131">
                  <c:v>3.85</c:v>
                </c:pt>
                <c:pt idx="67132">
                  <c:v>3.84</c:v>
                </c:pt>
                <c:pt idx="67133">
                  <c:v>3.84</c:v>
                </c:pt>
                <c:pt idx="67134">
                  <c:v>3.83</c:v>
                </c:pt>
                <c:pt idx="67135">
                  <c:v>3.83</c:v>
                </c:pt>
                <c:pt idx="67136">
                  <c:v>3.82</c:v>
                </c:pt>
                <c:pt idx="67137">
                  <c:v>3.82</c:v>
                </c:pt>
                <c:pt idx="67138">
                  <c:v>3.82</c:v>
                </c:pt>
                <c:pt idx="67139">
                  <c:v>3.81</c:v>
                </c:pt>
                <c:pt idx="67140">
                  <c:v>3.81</c:v>
                </c:pt>
                <c:pt idx="67141">
                  <c:v>3.8</c:v>
                </c:pt>
                <c:pt idx="67142">
                  <c:v>3.8</c:v>
                </c:pt>
                <c:pt idx="67143">
                  <c:v>3.8</c:v>
                </c:pt>
                <c:pt idx="67144">
                  <c:v>3.79</c:v>
                </c:pt>
                <c:pt idx="67145">
                  <c:v>3.78</c:v>
                </c:pt>
                <c:pt idx="67146">
                  <c:v>3.78</c:v>
                </c:pt>
                <c:pt idx="67147">
                  <c:v>3.78</c:v>
                </c:pt>
                <c:pt idx="67148">
                  <c:v>3.78</c:v>
                </c:pt>
                <c:pt idx="67149">
                  <c:v>3.77</c:v>
                </c:pt>
                <c:pt idx="67150">
                  <c:v>3.77</c:v>
                </c:pt>
                <c:pt idx="67151">
                  <c:v>3.77</c:v>
                </c:pt>
                <c:pt idx="67152">
                  <c:v>3.76</c:v>
                </c:pt>
                <c:pt idx="67153">
                  <c:v>3.76</c:v>
                </c:pt>
                <c:pt idx="67154">
                  <c:v>3.76</c:v>
                </c:pt>
                <c:pt idx="67155">
                  <c:v>3.75</c:v>
                </c:pt>
                <c:pt idx="67156">
                  <c:v>3.75</c:v>
                </c:pt>
                <c:pt idx="67157">
                  <c:v>3.74</c:v>
                </c:pt>
                <c:pt idx="67158">
                  <c:v>3.74</c:v>
                </c:pt>
                <c:pt idx="67159">
                  <c:v>3.74</c:v>
                </c:pt>
                <c:pt idx="67160">
                  <c:v>3.74</c:v>
                </c:pt>
                <c:pt idx="67161">
                  <c:v>3.74</c:v>
                </c:pt>
                <c:pt idx="67162">
                  <c:v>3.74</c:v>
                </c:pt>
                <c:pt idx="67163">
                  <c:v>3.73</c:v>
                </c:pt>
                <c:pt idx="67164">
                  <c:v>3.73</c:v>
                </c:pt>
                <c:pt idx="67165">
                  <c:v>3.73</c:v>
                </c:pt>
                <c:pt idx="67166">
                  <c:v>3.73</c:v>
                </c:pt>
                <c:pt idx="67167">
                  <c:v>3.73</c:v>
                </c:pt>
                <c:pt idx="67168">
                  <c:v>3.72</c:v>
                </c:pt>
                <c:pt idx="67169">
                  <c:v>3.72</c:v>
                </c:pt>
                <c:pt idx="67170">
                  <c:v>3.72</c:v>
                </c:pt>
                <c:pt idx="67171">
                  <c:v>3.72</c:v>
                </c:pt>
                <c:pt idx="67172">
                  <c:v>3.71</c:v>
                </c:pt>
                <c:pt idx="67173">
                  <c:v>3.72</c:v>
                </c:pt>
                <c:pt idx="67174">
                  <c:v>3.71</c:v>
                </c:pt>
                <c:pt idx="67175">
                  <c:v>3.71</c:v>
                </c:pt>
                <c:pt idx="67176">
                  <c:v>3.71</c:v>
                </c:pt>
                <c:pt idx="67177">
                  <c:v>3.71</c:v>
                </c:pt>
                <c:pt idx="67178">
                  <c:v>3.71</c:v>
                </c:pt>
                <c:pt idx="67179">
                  <c:v>3.71</c:v>
                </c:pt>
                <c:pt idx="67180">
                  <c:v>3.71</c:v>
                </c:pt>
                <c:pt idx="67181">
                  <c:v>3.71</c:v>
                </c:pt>
                <c:pt idx="67182">
                  <c:v>3.71</c:v>
                </c:pt>
                <c:pt idx="67183">
                  <c:v>3.71</c:v>
                </c:pt>
                <c:pt idx="67184">
                  <c:v>3.71</c:v>
                </c:pt>
                <c:pt idx="67185">
                  <c:v>3.71</c:v>
                </c:pt>
                <c:pt idx="67186">
                  <c:v>3.71</c:v>
                </c:pt>
                <c:pt idx="67187">
                  <c:v>3.71</c:v>
                </c:pt>
                <c:pt idx="67188">
                  <c:v>3.71</c:v>
                </c:pt>
                <c:pt idx="67189">
                  <c:v>3.71</c:v>
                </c:pt>
                <c:pt idx="67190">
                  <c:v>3.72</c:v>
                </c:pt>
                <c:pt idx="67191">
                  <c:v>3.72</c:v>
                </c:pt>
                <c:pt idx="67192">
                  <c:v>3.72</c:v>
                </c:pt>
                <c:pt idx="67193">
                  <c:v>3.72</c:v>
                </c:pt>
                <c:pt idx="67194">
                  <c:v>3.72</c:v>
                </c:pt>
                <c:pt idx="67195">
                  <c:v>3.72</c:v>
                </c:pt>
                <c:pt idx="67196">
                  <c:v>3.73</c:v>
                </c:pt>
                <c:pt idx="67197">
                  <c:v>3.73</c:v>
                </c:pt>
                <c:pt idx="67198">
                  <c:v>3.73</c:v>
                </c:pt>
                <c:pt idx="67199">
                  <c:v>3.73</c:v>
                </c:pt>
                <c:pt idx="67200">
                  <c:v>3.74</c:v>
                </c:pt>
                <c:pt idx="67201">
                  <c:v>3.74</c:v>
                </c:pt>
                <c:pt idx="67202">
                  <c:v>3.74</c:v>
                </c:pt>
                <c:pt idx="67203">
                  <c:v>3.75</c:v>
                </c:pt>
                <c:pt idx="67204">
                  <c:v>3.75</c:v>
                </c:pt>
                <c:pt idx="67205">
                  <c:v>3.75</c:v>
                </c:pt>
                <c:pt idx="67206">
                  <c:v>3.76</c:v>
                </c:pt>
                <c:pt idx="67207">
                  <c:v>3.77</c:v>
                </c:pt>
                <c:pt idx="67208">
                  <c:v>3.77</c:v>
                </c:pt>
                <c:pt idx="67209">
                  <c:v>3.77</c:v>
                </c:pt>
                <c:pt idx="67210">
                  <c:v>3.78</c:v>
                </c:pt>
                <c:pt idx="67211">
                  <c:v>3.78</c:v>
                </c:pt>
                <c:pt idx="67212">
                  <c:v>3.79</c:v>
                </c:pt>
                <c:pt idx="67213">
                  <c:v>3.79</c:v>
                </c:pt>
                <c:pt idx="67214">
                  <c:v>3.8</c:v>
                </c:pt>
                <c:pt idx="67215">
                  <c:v>3.8</c:v>
                </c:pt>
                <c:pt idx="67216">
                  <c:v>3.81</c:v>
                </c:pt>
                <c:pt idx="67217">
                  <c:v>3.82</c:v>
                </c:pt>
                <c:pt idx="67218">
                  <c:v>3.82</c:v>
                </c:pt>
                <c:pt idx="67219">
                  <c:v>3.82</c:v>
                </c:pt>
                <c:pt idx="67220">
                  <c:v>3.83</c:v>
                </c:pt>
                <c:pt idx="67221">
                  <c:v>3.83</c:v>
                </c:pt>
                <c:pt idx="67222">
                  <c:v>3.84</c:v>
                </c:pt>
                <c:pt idx="67223">
                  <c:v>3.85</c:v>
                </c:pt>
                <c:pt idx="67224">
                  <c:v>3.85</c:v>
                </c:pt>
                <c:pt idx="67225">
                  <c:v>3.86</c:v>
                </c:pt>
                <c:pt idx="67226">
                  <c:v>3.86</c:v>
                </c:pt>
                <c:pt idx="67227">
                  <c:v>3.86</c:v>
                </c:pt>
                <c:pt idx="67228">
                  <c:v>3.88</c:v>
                </c:pt>
                <c:pt idx="67229">
                  <c:v>3.87</c:v>
                </c:pt>
                <c:pt idx="67230">
                  <c:v>3.89</c:v>
                </c:pt>
                <c:pt idx="67231">
                  <c:v>3.89</c:v>
                </c:pt>
                <c:pt idx="67232">
                  <c:v>3.9</c:v>
                </c:pt>
                <c:pt idx="67233">
                  <c:v>3.9</c:v>
                </c:pt>
                <c:pt idx="67234">
                  <c:v>3.91</c:v>
                </c:pt>
                <c:pt idx="67235">
                  <c:v>3.91</c:v>
                </c:pt>
                <c:pt idx="67236">
                  <c:v>3.92</c:v>
                </c:pt>
                <c:pt idx="67237">
                  <c:v>3.92</c:v>
                </c:pt>
                <c:pt idx="67238">
                  <c:v>3.93</c:v>
                </c:pt>
                <c:pt idx="67239">
                  <c:v>3.93</c:v>
                </c:pt>
                <c:pt idx="67240">
                  <c:v>3.94</c:v>
                </c:pt>
                <c:pt idx="67241">
                  <c:v>3.94</c:v>
                </c:pt>
                <c:pt idx="67242">
                  <c:v>3.94</c:v>
                </c:pt>
                <c:pt idx="67243">
                  <c:v>3.95</c:v>
                </c:pt>
                <c:pt idx="67244">
                  <c:v>3.96</c:v>
                </c:pt>
                <c:pt idx="67245">
                  <c:v>3.96</c:v>
                </c:pt>
                <c:pt idx="67246">
                  <c:v>3.96</c:v>
                </c:pt>
                <c:pt idx="67247">
                  <c:v>3.96</c:v>
                </c:pt>
                <c:pt idx="67248">
                  <c:v>3.96</c:v>
                </c:pt>
                <c:pt idx="67249">
                  <c:v>3.97</c:v>
                </c:pt>
                <c:pt idx="67250">
                  <c:v>3.97</c:v>
                </c:pt>
                <c:pt idx="67251">
                  <c:v>3.98</c:v>
                </c:pt>
                <c:pt idx="67252">
                  <c:v>3.98</c:v>
                </c:pt>
                <c:pt idx="67253">
                  <c:v>3.99</c:v>
                </c:pt>
                <c:pt idx="67254">
                  <c:v>3.99</c:v>
                </c:pt>
                <c:pt idx="67255">
                  <c:v>3.99</c:v>
                </c:pt>
                <c:pt idx="67256">
                  <c:v>4</c:v>
                </c:pt>
                <c:pt idx="67257">
                  <c:v>4</c:v>
                </c:pt>
                <c:pt idx="67258">
                  <c:v>4</c:v>
                </c:pt>
                <c:pt idx="67259">
                  <c:v>4</c:v>
                </c:pt>
                <c:pt idx="67260">
                  <c:v>4</c:v>
                </c:pt>
                <c:pt idx="67261">
                  <c:v>4.01</c:v>
                </c:pt>
                <c:pt idx="67262">
                  <c:v>4.01</c:v>
                </c:pt>
                <c:pt idx="67263">
                  <c:v>4.01</c:v>
                </c:pt>
                <c:pt idx="67264">
                  <c:v>4.01</c:v>
                </c:pt>
                <c:pt idx="67265">
                  <c:v>4.01</c:v>
                </c:pt>
                <c:pt idx="67266">
                  <c:v>4.0199999999999996</c:v>
                </c:pt>
                <c:pt idx="67267">
                  <c:v>4.0199999999999996</c:v>
                </c:pt>
                <c:pt idx="67268">
                  <c:v>4.0199999999999996</c:v>
                </c:pt>
                <c:pt idx="67269">
                  <c:v>4.0199999999999996</c:v>
                </c:pt>
                <c:pt idx="67270">
                  <c:v>4.0199999999999996</c:v>
                </c:pt>
                <c:pt idx="67271">
                  <c:v>4.0199999999999996</c:v>
                </c:pt>
                <c:pt idx="67272">
                  <c:v>4.0199999999999996</c:v>
                </c:pt>
                <c:pt idx="67273">
                  <c:v>4.0199999999999996</c:v>
                </c:pt>
                <c:pt idx="67274">
                  <c:v>4.0199999999999996</c:v>
                </c:pt>
                <c:pt idx="67275">
                  <c:v>4.0199999999999996</c:v>
                </c:pt>
                <c:pt idx="67276">
                  <c:v>4.0199999999999996</c:v>
                </c:pt>
                <c:pt idx="67277">
                  <c:v>4.0199999999999996</c:v>
                </c:pt>
                <c:pt idx="67278">
                  <c:v>4.03</c:v>
                </c:pt>
                <c:pt idx="67279">
                  <c:v>4.03</c:v>
                </c:pt>
                <c:pt idx="67280">
                  <c:v>4.03</c:v>
                </c:pt>
                <c:pt idx="67281">
                  <c:v>4.03</c:v>
                </c:pt>
                <c:pt idx="67282">
                  <c:v>4.03</c:v>
                </c:pt>
                <c:pt idx="67283">
                  <c:v>4.05</c:v>
                </c:pt>
                <c:pt idx="67284">
                  <c:v>4.05</c:v>
                </c:pt>
                <c:pt idx="67285">
                  <c:v>4.0599999999999996</c:v>
                </c:pt>
                <c:pt idx="67286">
                  <c:v>4.07</c:v>
                </c:pt>
                <c:pt idx="67287">
                  <c:v>4.07</c:v>
                </c:pt>
                <c:pt idx="67288">
                  <c:v>4.08</c:v>
                </c:pt>
                <c:pt idx="67289">
                  <c:v>4.08</c:v>
                </c:pt>
                <c:pt idx="67290">
                  <c:v>4.08</c:v>
                </c:pt>
                <c:pt idx="67291">
                  <c:v>4.09</c:v>
                </c:pt>
                <c:pt idx="67292">
                  <c:v>4.09</c:v>
                </c:pt>
                <c:pt idx="67293">
                  <c:v>4.0999999999999996</c:v>
                </c:pt>
                <c:pt idx="67294">
                  <c:v>4.0999999999999996</c:v>
                </c:pt>
                <c:pt idx="67295">
                  <c:v>4.0999999999999996</c:v>
                </c:pt>
                <c:pt idx="67296">
                  <c:v>4.1100000000000003</c:v>
                </c:pt>
                <c:pt idx="67297">
                  <c:v>4.1100000000000003</c:v>
                </c:pt>
                <c:pt idx="67298">
                  <c:v>4.12</c:v>
                </c:pt>
                <c:pt idx="67299">
                  <c:v>4.12</c:v>
                </c:pt>
                <c:pt idx="67300">
                  <c:v>4.13</c:v>
                </c:pt>
                <c:pt idx="67301">
                  <c:v>4.13</c:v>
                </c:pt>
                <c:pt idx="67302">
                  <c:v>4.1399999999999997</c:v>
                </c:pt>
                <c:pt idx="67303">
                  <c:v>4.1399999999999997</c:v>
                </c:pt>
                <c:pt idx="67304">
                  <c:v>4.1399999999999997</c:v>
                </c:pt>
                <c:pt idx="67305">
                  <c:v>4.1500000000000004</c:v>
                </c:pt>
                <c:pt idx="67306">
                  <c:v>4.1500000000000004</c:v>
                </c:pt>
                <c:pt idx="67307">
                  <c:v>4.1500000000000004</c:v>
                </c:pt>
                <c:pt idx="67308">
                  <c:v>4.1500000000000004</c:v>
                </c:pt>
                <c:pt idx="67309">
                  <c:v>4.1500000000000004</c:v>
                </c:pt>
                <c:pt idx="67310">
                  <c:v>4.16</c:v>
                </c:pt>
                <c:pt idx="67311">
                  <c:v>4.16</c:v>
                </c:pt>
                <c:pt idx="67312">
                  <c:v>4.17</c:v>
                </c:pt>
                <c:pt idx="67313">
                  <c:v>4.18</c:v>
                </c:pt>
                <c:pt idx="67314">
                  <c:v>4.18</c:v>
                </c:pt>
                <c:pt idx="67315">
                  <c:v>4.18</c:v>
                </c:pt>
                <c:pt idx="67316">
                  <c:v>4.1900000000000004</c:v>
                </c:pt>
                <c:pt idx="67317">
                  <c:v>4.2</c:v>
                </c:pt>
                <c:pt idx="67318">
                  <c:v>4.2</c:v>
                </c:pt>
                <c:pt idx="67319">
                  <c:v>4.21</c:v>
                </c:pt>
                <c:pt idx="67320">
                  <c:v>4.22</c:v>
                </c:pt>
                <c:pt idx="67321">
                  <c:v>4.22</c:v>
                </c:pt>
                <c:pt idx="67322">
                  <c:v>4.2300000000000004</c:v>
                </c:pt>
                <c:pt idx="67323">
                  <c:v>4.24</c:v>
                </c:pt>
                <c:pt idx="67324">
                  <c:v>4.24</c:v>
                </c:pt>
                <c:pt idx="67325">
                  <c:v>4.25</c:v>
                </c:pt>
                <c:pt idx="67326">
                  <c:v>4.25</c:v>
                </c:pt>
                <c:pt idx="67327">
                  <c:v>4.26</c:v>
                </c:pt>
                <c:pt idx="67328">
                  <c:v>4.2699999999999996</c:v>
                </c:pt>
                <c:pt idx="67329">
                  <c:v>4.2699999999999996</c:v>
                </c:pt>
                <c:pt idx="67330">
                  <c:v>4.28</c:v>
                </c:pt>
                <c:pt idx="67331">
                  <c:v>4.29</c:v>
                </c:pt>
                <c:pt idx="67332">
                  <c:v>4.29</c:v>
                </c:pt>
                <c:pt idx="67333">
                  <c:v>4.3</c:v>
                </c:pt>
                <c:pt idx="67334">
                  <c:v>4.3</c:v>
                </c:pt>
                <c:pt idx="67335">
                  <c:v>4.3</c:v>
                </c:pt>
                <c:pt idx="67336">
                  <c:v>4.3099999999999996</c:v>
                </c:pt>
                <c:pt idx="67337">
                  <c:v>4.32</c:v>
                </c:pt>
                <c:pt idx="67338">
                  <c:v>4.33</c:v>
                </c:pt>
                <c:pt idx="67339">
                  <c:v>4.33</c:v>
                </c:pt>
                <c:pt idx="67340">
                  <c:v>4.34</c:v>
                </c:pt>
                <c:pt idx="67341">
                  <c:v>4.34</c:v>
                </c:pt>
                <c:pt idx="67342">
                  <c:v>4.3499999999999996</c:v>
                </c:pt>
                <c:pt idx="67343">
                  <c:v>4.3499999999999996</c:v>
                </c:pt>
                <c:pt idx="67344">
                  <c:v>4.3600000000000003</c:v>
                </c:pt>
                <c:pt idx="67345">
                  <c:v>4.3600000000000003</c:v>
                </c:pt>
                <c:pt idx="67346">
                  <c:v>4.37</c:v>
                </c:pt>
                <c:pt idx="67347">
                  <c:v>4.37</c:v>
                </c:pt>
                <c:pt idx="67348">
                  <c:v>4.37</c:v>
                </c:pt>
                <c:pt idx="67349">
                  <c:v>4.38</c:v>
                </c:pt>
                <c:pt idx="67350">
                  <c:v>4.3899999999999997</c:v>
                </c:pt>
                <c:pt idx="67351">
                  <c:v>4.3899999999999997</c:v>
                </c:pt>
                <c:pt idx="67352">
                  <c:v>4.3899999999999997</c:v>
                </c:pt>
                <c:pt idx="67353">
                  <c:v>4.3899999999999997</c:v>
                </c:pt>
                <c:pt idx="67354">
                  <c:v>4.4000000000000004</c:v>
                </c:pt>
                <c:pt idx="67355">
                  <c:v>4.4000000000000004</c:v>
                </c:pt>
                <c:pt idx="67356">
                  <c:v>4.4000000000000004</c:v>
                </c:pt>
                <c:pt idx="67357">
                  <c:v>4.41</c:v>
                </c:pt>
                <c:pt idx="67358">
                  <c:v>4.41</c:v>
                </c:pt>
                <c:pt idx="67359">
                  <c:v>4.41</c:v>
                </c:pt>
                <c:pt idx="67360">
                  <c:v>4.41</c:v>
                </c:pt>
                <c:pt idx="67361">
                  <c:v>4.42</c:v>
                </c:pt>
                <c:pt idx="67362">
                  <c:v>4.42</c:v>
                </c:pt>
                <c:pt idx="67363">
                  <c:v>4.42</c:v>
                </c:pt>
                <c:pt idx="67364">
                  <c:v>4.43</c:v>
                </c:pt>
                <c:pt idx="67365">
                  <c:v>4.43</c:v>
                </c:pt>
                <c:pt idx="67366">
                  <c:v>4.43</c:v>
                </c:pt>
                <c:pt idx="67367">
                  <c:v>4.43</c:v>
                </c:pt>
                <c:pt idx="67368">
                  <c:v>4.43</c:v>
                </c:pt>
                <c:pt idx="67369">
                  <c:v>4.43</c:v>
                </c:pt>
                <c:pt idx="67370">
                  <c:v>4.43</c:v>
                </c:pt>
                <c:pt idx="67371">
                  <c:v>4.43</c:v>
                </c:pt>
                <c:pt idx="67372">
                  <c:v>4.43</c:v>
                </c:pt>
                <c:pt idx="67373">
                  <c:v>4.4400000000000004</c:v>
                </c:pt>
                <c:pt idx="67374">
                  <c:v>4.43</c:v>
                </c:pt>
                <c:pt idx="67375">
                  <c:v>4.43</c:v>
                </c:pt>
                <c:pt idx="67376">
                  <c:v>4.43</c:v>
                </c:pt>
                <c:pt idx="67377">
                  <c:v>4.43</c:v>
                </c:pt>
                <c:pt idx="67378">
                  <c:v>4.43</c:v>
                </c:pt>
                <c:pt idx="67379">
                  <c:v>4.43</c:v>
                </c:pt>
                <c:pt idx="67380">
                  <c:v>4.43</c:v>
                </c:pt>
                <c:pt idx="67381">
                  <c:v>4.42</c:v>
                </c:pt>
                <c:pt idx="67382">
                  <c:v>4.43</c:v>
                </c:pt>
                <c:pt idx="67383">
                  <c:v>4.43</c:v>
                </c:pt>
                <c:pt idx="67384">
                  <c:v>4.43</c:v>
                </c:pt>
                <c:pt idx="67385">
                  <c:v>4.43</c:v>
                </c:pt>
                <c:pt idx="67386">
                  <c:v>4.43</c:v>
                </c:pt>
                <c:pt idx="67387">
                  <c:v>4.42</c:v>
                </c:pt>
                <c:pt idx="67388">
                  <c:v>4.43</c:v>
                </c:pt>
                <c:pt idx="67389">
                  <c:v>4.42</c:v>
                </c:pt>
                <c:pt idx="67390">
                  <c:v>4.43</c:v>
                </c:pt>
                <c:pt idx="67391">
                  <c:v>4.42</c:v>
                </c:pt>
                <c:pt idx="67392">
                  <c:v>4.42</c:v>
                </c:pt>
                <c:pt idx="67393">
                  <c:v>4.43</c:v>
                </c:pt>
                <c:pt idx="67394">
                  <c:v>4.42</c:v>
                </c:pt>
                <c:pt idx="67395">
                  <c:v>4.42</c:v>
                </c:pt>
                <c:pt idx="67396">
                  <c:v>4.42</c:v>
                </c:pt>
                <c:pt idx="67397">
                  <c:v>4.42</c:v>
                </c:pt>
                <c:pt idx="67398">
                  <c:v>4.42</c:v>
                </c:pt>
                <c:pt idx="67399">
                  <c:v>4.41</c:v>
                </c:pt>
                <c:pt idx="67400">
                  <c:v>4.42</c:v>
                </c:pt>
                <c:pt idx="67401">
                  <c:v>4.41</c:v>
                </c:pt>
                <c:pt idx="67402">
                  <c:v>4.41</c:v>
                </c:pt>
                <c:pt idx="67403">
                  <c:v>4.41</c:v>
                </c:pt>
                <c:pt idx="67404">
                  <c:v>4.41</c:v>
                </c:pt>
                <c:pt idx="67405">
                  <c:v>4.41</c:v>
                </c:pt>
                <c:pt idx="67406">
                  <c:v>4.41</c:v>
                </c:pt>
                <c:pt idx="67407">
                  <c:v>4.4000000000000004</c:v>
                </c:pt>
                <c:pt idx="67408">
                  <c:v>4.41</c:v>
                </c:pt>
                <c:pt idx="67409">
                  <c:v>4.4000000000000004</c:v>
                </c:pt>
                <c:pt idx="67410">
                  <c:v>4.4000000000000004</c:v>
                </c:pt>
                <c:pt idx="67411">
                  <c:v>4.4000000000000004</c:v>
                </c:pt>
                <c:pt idx="67412">
                  <c:v>4.3899999999999997</c:v>
                </c:pt>
                <c:pt idx="67413">
                  <c:v>4.4000000000000004</c:v>
                </c:pt>
                <c:pt idx="67414">
                  <c:v>4.3899999999999997</c:v>
                </c:pt>
                <c:pt idx="67415">
                  <c:v>4.3899999999999997</c:v>
                </c:pt>
                <c:pt idx="67416">
                  <c:v>4.38</c:v>
                </c:pt>
                <c:pt idx="67417">
                  <c:v>4.38</c:v>
                </c:pt>
                <c:pt idx="67418">
                  <c:v>4.38</c:v>
                </c:pt>
                <c:pt idx="67419">
                  <c:v>4.38</c:v>
                </c:pt>
                <c:pt idx="67420">
                  <c:v>4.38</c:v>
                </c:pt>
                <c:pt idx="67421">
                  <c:v>4.38</c:v>
                </c:pt>
                <c:pt idx="67422">
                  <c:v>4.38</c:v>
                </c:pt>
                <c:pt idx="67423">
                  <c:v>4.38</c:v>
                </c:pt>
                <c:pt idx="67424">
                  <c:v>4.38</c:v>
                </c:pt>
                <c:pt idx="67425">
                  <c:v>4.38</c:v>
                </c:pt>
                <c:pt idx="67426">
                  <c:v>4.38</c:v>
                </c:pt>
                <c:pt idx="67427">
                  <c:v>4.38</c:v>
                </c:pt>
                <c:pt idx="67428">
                  <c:v>4.37</c:v>
                </c:pt>
                <c:pt idx="67429">
                  <c:v>4.37</c:v>
                </c:pt>
                <c:pt idx="67430">
                  <c:v>4.38</c:v>
                </c:pt>
                <c:pt idx="67431">
                  <c:v>4.37</c:v>
                </c:pt>
                <c:pt idx="67432">
                  <c:v>4.37</c:v>
                </c:pt>
                <c:pt idx="67433">
                  <c:v>4.37</c:v>
                </c:pt>
                <c:pt idx="67434">
                  <c:v>4.37</c:v>
                </c:pt>
                <c:pt idx="67435">
                  <c:v>4.37</c:v>
                </c:pt>
                <c:pt idx="67436">
                  <c:v>4.37</c:v>
                </c:pt>
                <c:pt idx="67437">
                  <c:v>4.37</c:v>
                </c:pt>
                <c:pt idx="67438">
                  <c:v>4.37</c:v>
                </c:pt>
                <c:pt idx="67439">
                  <c:v>4.37</c:v>
                </c:pt>
                <c:pt idx="67440">
                  <c:v>4.37</c:v>
                </c:pt>
                <c:pt idx="67441">
                  <c:v>4.37</c:v>
                </c:pt>
                <c:pt idx="67442">
                  <c:v>4.3600000000000003</c:v>
                </c:pt>
                <c:pt idx="67443">
                  <c:v>4.37</c:v>
                </c:pt>
                <c:pt idx="67444">
                  <c:v>4.37</c:v>
                </c:pt>
                <c:pt idx="67445">
                  <c:v>4.3600000000000003</c:v>
                </c:pt>
                <c:pt idx="67446">
                  <c:v>4.3600000000000003</c:v>
                </c:pt>
                <c:pt idx="67447">
                  <c:v>4.3600000000000003</c:v>
                </c:pt>
                <c:pt idx="67448">
                  <c:v>4.3600000000000003</c:v>
                </c:pt>
                <c:pt idx="67449">
                  <c:v>4.3600000000000003</c:v>
                </c:pt>
                <c:pt idx="67450">
                  <c:v>4.3600000000000003</c:v>
                </c:pt>
                <c:pt idx="67451">
                  <c:v>4.3600000000000003</c:v>
                </c:pt>
                <c:pt idx="67452">
                  <c:v>4.3600000000000003</c:v>
                </c:pt>
                <c:pt idx="67453">
                  <c:v>4.3600000000000003</c:v>
                </c:pt>
                <c:pt idx="67454">
                  <c:v>4.3600000000000003</c:v>
                </c:pt>
                <c:pt idx="67455">
                  <c:v>4.3600000000000003</c:v>
                </c:pt>
                <c:pt idx="67456">
                  <c:v>4.3600000000000003</c:v>
                </c:pt>
                <c:pt idx="67457">
                  <c:v>4.3600000000000003</c:v>
                </c:pt>
                <c:pt idx="67458">
                  <c:v>4.37</c:v>
                </c:pt>
                <c:pt idx="67459">
                  <c:v>4.37</c:v>
                </c:pt>
                <c:pt idx="67460">
                  <c:v>4.37</c:v>
                </c:pt>
                <c:pt idx="67461">
                  <c:v>4.37</c:v>
                </c:pt>
                <c:pt idx="67462">
                  <c:v>4.37</c:v>
                </c:pt>
                <c:pt idx="67463">
                  <c:v>4.37</c:v>
                </c:pt>
                <c:pt idx="67464">
                  <c:v>4.37</c:v>
                </c:pt>
                <c:pt idx="67465">
                  <c:v>4.37</c:v>
                </c:pt>
                <c:pt idx="67466">
                  <c:v>4.37</c:v>
                </c:pt>
                <c:pt idx="67467">
                  <c:v>4.37</c:v>
                </c:pt>
                <c:pt idx="67468">
                  <c:v>4.37</c:v>
                </c:pt>
                <c:pt idx="67469">
                  <c:v>4.37</c:v>
                </c:pt>
                <c:pt idx="67470">
                  <c:v>4.37</c:v>
                </c:pt>
                <c:pt idx="67471">
                  <c:v>4.37</c:v>
                </c:pt>
                <c:pt idx="67472">
                  <c:v>4.37</c:v>
                </c:pt>
                <c:pt idx="67473">
                  <c:v>4.37</c:v>
                </c:pt>
                <c:pt idx="67474">
                  <c:v>4.37</c:v>
                </c:pt>
                <c:pt idx="67475">
                  <c:v>4.3899999999999997</c:v>
                </c:pt>
                <c:pt idx="67476">
                  <c:v>4.3899999999999997</c:v>
                </c:pt>
                <c:pt idx="67477">
                  <c:v>4.3899999999999997</c:v>
                </c:pt>
                <c:pt idx="67478">
                  <c:v>4.3899999999999997</c:v>
                </c:pt>
                <c:pt idx="67479">
                  <c:v>4.3899999999999997</c:v>
                </c:pt>
                <c:pt idx="67480">
                  <c:v>4.3899999999999997</c:v>
                </c:pt>
                <c:pt idx="67481">
                  <c:v>4.3899999999999997</c:v>
                </c:pt>
                <c:pt idx="67482">
                  <c:v>4.3899999999999997</c:v>
                </c:pt>
                <c:pt idx="67483">
                  <c:v>4.3899999999999997</c:v>
                </c:pt>
                <c:pt idx="67484">
                  <c:v>4.3899999999999997</c:v>
                </c:pt>
                <c:pt idx="67485">
                  <c:v>4.3899999999999997</c:v>
                </c:pt>
                <c:pt idx="67486">
                  <c:v>4.3899999999999997</c:v>
                </c:pt>
                <c:pt idx="67487">
                  <c:v>4.4000000000000004</c:v>
                </c:pt>
                <c:pt idx="67488">
                  <c:v>4.3899999999999997</c:v>
                </c:pt>
                <c:pt idx="67489">
                  <c:v>4.3899999999999997</c:v>
                </c:pt>
                <c:pt idx="67490">
                  <c:v>4.3899999999999997</c:v>
                </c:pt>
                <c:pt idx="67491">
                  <c:v>4.3899999999999997</c:v>
                </c:pt>
                <c:pt idx="67492">
                  <c:v>4.3899999999999997</c:v>
                </c:pt>
                <c:pt idx="67493">
                  <c:v>4.3899999999999997</c:v>
                </c:pt>
                <c:pt idx="67494">
                  <c:v>4.3899999999999997</c:v>
                </c:pt>
                <c:pt idx="67495">
                  <c:v>4.3899999999999997</c:v>
                </c:pt>
                <c:pt idx="67496">
                  <c:v>4.3899999999999997</c:v>
                </c:pt>
                <c:pt idx="67497">
                  <c:v>4.3899999999999997</c:v>
                </c:pt>
                <c:pt idx="67498">
                  <c:v>4.3899999999999997</c:v>
                </c:pt>
                <c:pt idx="67499">
                  <c:v>4.3899999999999997</c:v>
                </c:pt>
                <c:pt idx="67500">
                  <c:v>4.3899999999999997</c:v>
                </c:pt>
                <c:pt idx="67501">
                  <c:v>4.3899999999999997</c:v>
                </c:pt>
                <c:pt idx="67502">
                  <c:v>4.3899999999999997</c:v>
                </c:pt>
                <c:pt idx="67503">
                  <c:v>4.3899999999999997</c:v>
                </c:pt>
                <c:pt idx="67504">
                  <c:v>4.3899999999999997</c:v>
                </c:pt>
                <c:pt idx="67505">
                  <c:v>4.3899999999999997</c:v>
                </c:pt>
                <c:pt idx="67506">
                  <c:v>4.3899999999999997</c:v>
                </c:pt>
                <c:pt idx="67507">
                  <c:v>4.3899999999999997</c:v>
                </c:pt>
                <c:pt idx="67508">
                  <c:v>4.3899999999999997</c:v>
                </c:pt>
                <c:pt idx="67509">
                  <c:v>4.4000000000000004</c:v>
                </c:pt>
                <c:pt idx="67510">
                  <c:v>4.4000000000000004</c:v>
                </c:pt>
                <c:pt idx="67511">
                  <c:v>4.4000000000000004</c:v>
                </c:pt>
                <c:pt idx="67512">
                  <c:v>4.3899999999999997</c:v>
                </c:pt>
                <c:pt idx="67513">
                  <c:v>4.3899999999999997</c:v>
                </c:pt>
                <c:pt idx="67514">
                  <c:v>4.3899999999999997</c:v>
                </c:pt>
                <c:pt idx="67515">
                  <c:v>4.3899999999999997</c:v>
                </c:pt>
                <c:pt idx="67516">
                  <c:v>4.3899999999999997</c:v>
                </c:pt>
                <c:pt idx="67517">
                  <c:v>4.38</c:v>
                </c:pt>
                <c:pt idx="67518">
                  <c:v>4.3899999999999997</c:v>
                </c:pt>
                <c:pt idx="67519">
                  <c:v>4.3899999999999997</c:v>
                </c:pt>
                <c:pt idx="67520">
                  <c:v>4.38</c:v>
                </c:pt>
                <c:pt idx="67521">
                  <c:v>4.3899999999999997</c:v>
                </c:pt>
                <c:pt idx="67522">
                  <c:v>4.38</c:v>
                </c:pt>
                <c:pt idx="67523">
                  <c:v>4.38</c:v>
                </c:pt>
                <c:pt idx="67524">
                  <c:v>4.38</c:v>
                </c:pt>
                <c:pt idx="67525">
                  <c:v>4.38</c:v>
                </c:pt>
                <c:pt idx="67526">
                  <c:v>4.38</c:v>
                </c:pt>
                <c:pt idx="67527">
                  <c:v>4.38</c:v>
                </c:pt>
                <c:pt idx="67528">
                  <c:v>4.38</c:v>
                </c:pt>
                <c:pt idx="67529">
                  <c:v>4.37</c:v>
                </c:pt>
                <c:pt idx="67530">
                  <c:v>4.37</c:v>
                </c:pt>
                <c:pt idx="67531">
                  <c:v>4.37</c:v>
                </c:pt>
                <c:pt idx="67532">
                  <c:v>4.3600000000000003</c:v>
                </c:pt>
                <c:pt idx="67533">
                  <c:v>4.37</c:v>
                </c:pt>
                <c:pt idx="67534">
                  <c:v>4.37</c:v>
                </c:pt>
                <c:pt idx="67535">
                  <c:v>4.37</c:v>
                </c:pt>
                <c:pt idx="67536">
                  <c:v>4.3600000000000003</c:v>
                </c:pt>
                <c:pt idx="67537">
                  <c:v>4.3600000000000003</c:v>
                </c:pt>
                <c:pt idx="67538">
                  <c:v>4.3499999999999996</c:v>
                </c:pt>
                <c:pt idx="67539">
                  <c:v>4.3499999999999996</c:v>
                </c:pt>
                <c:pt idx="67540">
                  <c:v>4.3499999999999996</c:v>
                </c:pt>
                <c:pt idx="67541">
                  <c:v>4.3499999999999996</c:v>
                </c:pt>
                <c:pt idx="67542">
                  <c:v>4.34</c:v>
                </c:pt>
                <c:pt idx="67543">
                  <c:v>4.34</c:v>
                </c:pt>
                <c:pt idx="67544">
                  <c:v>4.33</c:v>
                </c:pt>
                <c:pt idx="67545">
                  <c:v>4.33</c:v>
                </c:pt>
                <c:pt idx="67546">
                  <c:v>4.33</c:v>
                </c:pt>
                <c:pt idx="67547">
                  <c:v>4.33</c:v>
                </c:pt>
                <c:pt idx="67548">
                  <c:v>4.32</c:v>
                </c:pt>
                <c:pt idx="67549">
                  <c:v>4.32</c:v>
                </c:pt>
                <c:pt idx="67550">
                  <c:v>4.32</c:v>
                </c:pt>
                <c:pt idx="67551">
                  <c:v>4.3099999999999996</c:v>
                </c:pt>
                <c:pt idx="67552">
                  <c:v>4.3099999999999996</c:v>
                </c:pt>
                <c:pt idx="67553">
                  <c:v>4.3</c:v>
                </c:pt>
                <c:pt idx="67554">
                  <c:v>4.3</c:v>
                </c:pt>
                <c:pt idx="67555">
                  <c:v>4.29</c:v>
                </c:pt>
                <c:pt idx="67556">
                  <c:v>4.29</c:v>
                </c:pt>
                <c:pt idx="67557">
                  <c:v>4.29</c:v>
                </c:pt>
                <c:pt idx="67558">
                  <c:v>4.28</c:v>
                </c:pt>
                <c:pt idx="67559">
                  <c:v>4.28</c:v>
                </c:pt>
                <c:pt idx="67560">
                  <c:v>4.28</c:v>
                </c:pt>
                <c:pt idx="67561">
                  <c:v>4.2699999999999996</c:v>
                </c:pt>
                <c:pt idx="67562">
                  <c:v>4.2699999999999996</c:v>
                </c:pt>
                <c:pt idx="67563">
                  <c:v>4.2699999999999996</c:v>
                </c:pt>
                <c:pt idx="67564">
                  <c:v>4.26</c:v>
                </c:pt>
                <c:pt idx="67565">
                  <c:v>4.26</c:v>
                </c:pt>
                <c:pt idx="67566">
                  <c:v>4.25</c:v>
                </c:pt>
                <c:pt idx="67567">
                  <c:v>4.25</c:v>
                </c:pt>
                <c:pt idx="67568">
                  <c:v>4.24</c:v>
                </c:pt>
                <c:pt idx="67569">
                  <c:v>4.24</c:v>
                </c:pt>
                <c:pt idx="67570">
                  <c:v>4.24</c:v>
                </c:pt>
                <c:pt idx="67571">
                  <c:v>4.2300000000000004</c:v>
                </c:pt>
                <c:pt idx="67572">
                  <c:v>4.2300000000000004</c:v>
                </c:pt>
                <c:pt idx="67573">
                  <c:v>4.2300000000000004</c:v>
                </c:pt>
                <c:pt idx="67574">
                  <c:v>4.2300000000000004</c:v>
                </c:pt>
                <c:pt idx="67575">
                  <c:v>4.22</c:v>
                </c:pt>
                <c:pt idx="67576">
                  <c:v>4.22</c:v>
                </c:pt>
                <c:pt idx="67577">
                  <c:v>4.22</c:v>
                </c:pt>
                <c:pt idx="67578">
                  <c:v>4.21</c:v>
                </c:pt>
                <c:pt idx="67579">
                  <c:v>4.21</c:v>
                </c:pt>
                <c:pt idx="67580">
                  <c:v>4.21</c:v>
                </c:pt>
                <c:pt idx="67581">
                  <c:v>4.21</c:v>
                </c:pt>
                <c:pt idx="67582">
                  <c:v>4.2</c:v>
                </c:pt>
                <c:pt idx="67583">
                  <c:v>4.2</c:v>
                </c:pt>
                <c:pt idx="67584">
                  <c:v>4.2</c:v>
                </c:pt>
                <c:pt idx="67585">
                  <c:v>4.1900000000000004</c:v>
                </c:pt>
                <c:pt idx="67586">
                  <c:v>4.1900000000000004</c:v>
                </c:pt>
                <c:pt idx="67587">
                  <c:v>4.1900000000000004</c:v>
                </c:pt>
                <c:pt idx="67588">
                  <c:v>4.1900000000000004</c:v>
                </c:pt>
                <c:pt idx="67589">
                  <c:v>4.1900000000000004</c:v>
                </c:pt>
                <c:pt idx="67590">
                  <c:v>4.18</c:v>
                </c:pt>
                <c:pt idx="67591">
                  <c:v>4.18</c:v>
                </c:pt>
                <c:pt idx="67592">
                  <c:v>4.18</c:v>
                </c:pt>
                <c:pt idx="67593">
                  <c:v>4.18</c:v>
                </c:pt>
                <c:pt idx="67594">
                  <c:v>4.18</c:v>
                </c:pt>
                <c:pt idx="67595">
                  <c:v>4.18</c:v>
                </c:pt>
                <c:pt idx="67596">
                  <c:v>4.18</c:v>
                </c:pt>
                <c:pt idx="67597">
                  <c:v>4.17</c:v>
                </c:pt>
                <c:pt idx="67598">
                  <c:v>4.17</c:v>
                </c:pt>
                <c:pt idx="67599">
                  <c:v>4.17</c:v>
                </c:pt>
                <c:pt idx="67600">
                  <c:v>4.17</c:v>
                </c:pt>
                <c:pt idx="67601">
                  <c:v>4.17</c:v>
                </c:pt>
                <c:pt idx="67602">
                  <c:v>4.17</c:v>
                </c:pt>
                <c:pt idx="67603">
                  <c:v>4.17</c:v>
                </c:pt>
                <c:pt idx="67604">
                  <c:v>4.17</c:v>
                </c:pt>
                <c:pt idx="67605">
                  <c:v>4.17</c:v>
                </c:pt>
                <c:pt idx="67606">
                  <c:v>4.17</c:v>
                </c:pt>
                <c:pt idx="67607">
                  <c:v>4.17</c:v>
                </c:pt>
                <c:pt idx="67608">
                  <c:v>4.17</c:v>
                </c:pt>
                <c:pt idx="67609">
                  <c:v>4.17</c:v>
                </c:pt>
                <c:pt idx="67610">
                  <c:v>4.17</c:v>
                </c:pt>
                <c:pt idx="67611">
                  <c:v>4.17</c:v>
                </c:pt>
                <c:pt idx="67612">
                  <c:v>4.17</c:v>
                </c:pt>
                <c:pt idx="67613">
                  <c:v>4.17</c:v>
                </c:pt>
                <c:pt idx="67614">
                  <c:v>4.17</c:v>
                </c:pt>
                <c:pt idx="67615">
                  <c:v>4.17</c:v>
                </c:pt>
                <c:pt idx="67616">
                  <c:v>4.17</c:v>
                </c:pt>
                <c:pt idx="67617">
                  <c:v>4.17</c:v>
                </c:pt>
                <c:pt idx="67618">
                  <c:v>4.17</c:v>
                </c:pt>
                <c:pt idx="67619">
                  <c:v>4.17</c:v>
                </c:pt>
                <c:pt idx="67620">
                  <c:v>4.17</c:v>
                </c:pt>
                <c:pt idx="67621">
                  <c:v>4.17</c:v>
                </c:pt>
                <c:pt idx="67622">
                  <c:v>4.17</c:v>
                </c:pt>
                <c:pt idx="67623">
                  <c:v>4.18</c:v>
                </c:pt>
                <c:pt idx="67624">
                  <c:v>4.17</c:v>
                </c:pt>
                <c:pt idx="67625">
                  <c:v>4.18</c:v>
                </c:pt>
                <c:pt idx="67626">
                  <c:v>4.18</c:v>
                </c:pt>
                <c:pt idx="67627">
                  <c:v>4.18</c:v>
                </c:pt>
                <c:pt idx="67628">
                  <c:v>4.18</c:v>
                </c:pt>
                <c:pt idx="67629">
                  <c:v>4.18</c:v>
                </c:pt>
                <c:pt idx="67630">
                  <c:v>4.18</c:v>
                </c:pt>
                <c:pt idx="67631">
                  <c:v>4.18</c:v>
                </c:pt>
                <c:pt idx="67632">
                  <c:v>4.18</c:v>
                </c:pt>
                <c:pt idx="67633">
                  <c:v>4.18</c:v>
                </c:pt>
                <c:pt idx="67634">
                  <c:v>4.18</c:v>
                </c:pt>
                <c:pt idx="67635">
                  <c:v>4.18</c:v>
                </c:pt>
                <c:pt idx="67636">
                  <c:v>4.18</c:v>
                </c:pt>
                <c:pt idx="67637">
                  <c:v>4.1900000000000004</c:v>
                </c:pt>
                <c:pt idx="67638">
                  <c:v>4.1900000000000004</c:v>
                </c:pt>
                <c:pt idx="67639">
                  <c:v>4.1900000000000004</c:v>
                </c:pt>
                <c:pt idx="67640">
                  <c:v>4.1900000000000004</c:v>
                </c:pt>
                <c:pt idx="67641">
                  <c:v>4.1900000000000004</c:v>
                </c:pt>
                <c:pt idx="67642">
                  <c:v>4.1900000000000004</c:v>
                </c:pt>
                <c:pt idx="67643">
                  <c:v>4.1900000000000004</c:v>
                </c:pt>
                <c:pt idx="67644">
                  <c:v>4.1900000000000004</c:v>
                </c:pt>
                <c:pt idx="67645">
                  <c:v>4.1900000000000004</c:v>
                </c:pt>
                <c:pt idx="67646">
                  <c:v>4.1900000000000004</c:v>
                </c:pt>
                <c:pt idx="67647">
                  <c:v>4.1900000000000004</c:v>
                </c:pt>
                <c:pt idx="67648">
                  <c:v>4.1900000000000004</c:v>
                </c:pt>
                <c:pt idx="67649">
                  <c:v>4.1900000000000004</c:v>
                </c:pt>
                <c:pt idx="67650">
                  <c:v>4.1900000000000004</c:v>
                </c:pt>
                <c:pt idx="67651">
                  <c:v>4.2</c:v>
                </c:pt>
                <c:pt idx="67652">
                  <c:v>4.2</c:v>
                </c:pt>
                <c:pt idx="67653">
                  <c:v>4.2</c:v>
                </c:pt>
                <c:pt idx="67654">
                  <c:v>4.2</c:v>
                </c:pt>
                <c:pt idx="67655">
                  <c:v>4.2</c:v>
                </c:pt>
                <c:pt idx="67656">
                  <c:v>4.2</c:v>
                </c:pt>
                <c:pt idx="67657">
                  <c:v>4.2</c:v>
                </c:pt>
                <c:pt idx="67658">
                  <c:v>4.2</c:v>
                </c:pt>
                <c:pt idx="67659">
                  <c:v>4.2</c:v>
                </c:pt>
                <c:pt idx="67660">
                  <c:v>4.2</c:v>
                </c:pt>
                <c:pt idx="67661">
                  <c:v>4.2</c:v>
                </c:pt>
                <c:pt idx="67662">
                  <c:v>4.2</c:v>
                </c:pt>
                <c:pt idx="67663">
                  <c:v>4.2</c:v>
                </c:pt>
                <c:pt idx="67664">
                  <c:v>4.2</c:v>
                </c:pt>
                <c:pt idx="67665">
                  <c:v>4.2</c:v>
                </c:pt>
                <c:pt idx="67666">
                  <c:v>4.2</c:v>
                </c:pt>
                <c:pt idx="67667">
                  <c:v>4.2</c:v>
                </c:pt>
                <c:pt idx="67668">
                  <c:v>4.2</c:v>
                </c:pt>
                <c:pt idx="67669">
                  <c:v>4.2</c:v>
                </c:pt>
                <c:pt idx="67670">
                  <c:v>4.21</c:v>
                </c:pt>
                <c:pt idx="67671">
                  <c:v>4.2</c:v>
                </c:pt>
                <c:pt idx="67672">
                  <c:v>4.2</c:v>
                </c:pt>
                <c:pt idx="67673">
                  <c:v>4.2</c:v>
                </c:pt>
                <c:pt idx="67674">
                  <c:v>4.2</c:v>
                </c:pt>
                <c:pt idx="67675">
                  <c:v>4.21</c:v>
                </c:pt>
                <c:pt idx="67676">
                  <c:v>4.21</c:v>
                </c:pt>
                <c:pt idx="67677">
                  <c:v>4.21</c:v>
                </c:pt>
                <c:pt idx="67678">
                  <c:v>4.21</c:v>
                </c:pt>
                <c:pt idx="67679">
                  <c:v>4.21</c:v>
                </c:pt>
                <c:pt idx="67680">
                  <c:v>4.21</c:v>
                </c:pt>
                <c:pt idx="67681">
                  <c:v>4.21</c:v>
                </c:pt>
                <c:pt idx="67682">
                  <c:v>4.21</c:v>
                </c:pt>
                <c:pt idx="67683">
                  <c:v>4.21</c:v>
                </c:pt>
                <c:pt idx="67684">
                  <c:v>4.21</c:v>
                </c:pt>
                <c:pt idx="67685">
                  <c:v>4.21</c:v>
                </c:pt>
                <c:pt idx="67686">
                  <c:v>4.21</c:v>
                </c:pt>
                <c:pt idx="67687">
                  <c:v>4.21</c:v>
                </c:pt>
                <c:pt idx="67688">
                  <c:v>4.21</c:v>
                </c:pt>
                <c:pt idx="67689">
                  <c:v>4.21</c:v>
                </c:pt>
                <c:pt idx="67690">
                  <c:v>4.21</c:v>
                </c:pt>
                <c:pt idx="67691">
                  <c:v>4.21</c:v>
                </c:pt>
                <c:pt idx="67692">
                  <c:v>4.21</c:v>
                </c:pt>
                <c:pt idx="67693">
                  <c:v>4.21</c:v>
                </c:pt>
                <c:pt idx="67694">
                  <c:v>4.21</c:v>
                </c:pt>
                <c:pt idx="67695">
                  <c:v>4.2</c:v>
                </c:pt>
                <c:pt idx="67696">
                  <c:v>4.21</c:v>
                </c:pt>
                <c:pt idx="67697">
                  <c:v>4.21</c:v>
                </c:pt>
                <c:pt idx="67698">
                  <c:v>4.21</c:v>
                </c:pt>
                <c:pt idx="67699">
                  <c:v>4.21</c:v>
                </c:pt>
                <c:pt idx="67700">
                  <c:v>4.21</c:v>
                </c:pt>
                <c:pt idx="67701">
                  <c:v>4.21</c:v>
                </c:pt>
                <c:pt idx="67702">
                  <c:v>4.21</c:v>
                </c:pt>
                <c:pt idx="67703">
                  <c:v>4.21</c:v>
                </c:pt>
                <c:pt idx="67704">
                  <c:v>4.21</c:v>
                </c:pt>
                <c:pt idx="67705">
                  <c:v>4.21</c:v>
                </c:pt>
                <c:pt idx="67706">
                  <c:v>4.21</c:v>
                </c:pt>
                <c:pt idx="67707">
                  <c:v>4.21</c:v>
                </c:pt>
                <c:pt idx="67708">
                  <c:v>4.22</c:v>
                </c:pt>
                <c:pt idx="67709">
                  <c:v>4.22</c:v>
                </c:pt>
                <c:pt idx="67710">
                  <c:v>4.21</c:v>
                </c:pt>
                <c:pt idx="67711">
                  <c:v>4.22</c:v>
                </c:pt>
                <c:pt idx="67712">
                  <c:v>4.22</c:v>
                </c:pt>
                <c:pt idx="67713">
                  <c:v>4.22</c:v>
                </c:pt>
                <c:pt idx="67714">
                  <c:v>4.22</c:v>
                </c:pt>
                <c:pt idx="67715">
                  <c:v>4.22</c:v>
                </c:pt>
                <c:pt idx="67716">
                  <c:v>4.22</c:v>
                </c:pt>
                <c:pt idx="67717">
                  <c:v>4.22</c:v>
                </c:pt>
                <c:pt idx="67718">
                  <c:v>4.22</c:v>
                </c:pt>
                <c:pt idx="67719">
                  <c:v>4.22</c:v>
                </c:pt>
                <c:pt idx="67720">
                  <c:v>4.22</c:v>
                </c:pt>
                <c:pt idx="67721">
                  <c:v>4.22</c:v>
                </c:pt>
                <c:pt idx="67722">
                  <c:v>4.22</c:v>
                </c:pt>
                <c:pt idx="67723">
                  <c:v>4.2300000000000004</c:v>
                </c:pt>
                <c:pt idx="67724">
                  <c:v>4.2300000000000004</c:v>
                </c:pt>
                <c:pt idx="67725">
                  <c:v>4.2300000000000004</c:v>
                </c:pt>
                <c:pt idx="67726">
                  <c:v>4.2300000000000004</c:v>
                </c:pt>
                <c:pt idx="67727">
                  <c:v>4.2300000000000004</c:v>
                </c:pt>
                <c:pt idx="67728">
                  <c:v>4.2300000000000004</c:v>
                </c:pt>
                <c:pt idx="67729">
                  <c:v>4.2300000000000004</c:v>
                </c:pt>
                <c:pt idx="67730">
                  <c:v>4.2300000000000004</c:v>
                </c:pt>
                <c:pt idx="67731">
                  <c:v>4.2300000000000004</c:v>
                </c:pt>
                <c:pt idx="67732">
                  <c:v>4.2300000000000004</c:v>
                </c:pt>
                <c:pt idx="67733">
                  <c:v>4.2300000000000004</c:v>
                </c:pt>
                <c:pt idx="67734">
                  <c:v>4.24</c:v>
                </c:pt>
                <c:pt idx="67735">
                  <c:v>4.24</c:v>
                </c:pt>
                <c:pt idx="67736">
                  <c:v>4.24</c:v>
                </c:pt>
                <c:pt idx="67737">
                  <c:v>4.24</c:v>
                </c:pt>
                <c:pt idx="67738">
                  <c:v>4.24</c:v>
                </c:pt>
                <c:pt idx="67739">
                  <c:v>4.2300000000000004</c:v>
                </c:pt>
                <c:pt idx="67740">
                  <c:v>4.24</c:v>
                </c:pt>
                <c:pt idx="67741">
                  <c:v>4.24</c:v>
                </c:pt>
                <c:pt idx="67742">
                  <c:v>4.24</c:v>
                </c:pt>
                <c:pt idx="67743">
                  <c:v>4.24</c:v>
                </c:pt>
                <c:pt idx="67744">
                  <c:v>4.24</c:v>
                </c:pt>
                <c:pt idx="67745">
                  <c:v>4.24</c:v>
                </c:pt>
                <c:pt idx="67746">
                  <c:v>4.25</c:v>
                </c:pt>
                <c:pt idx="67747">
                  <c:v>4.24</c:v>
                </c:pt>
                <c:pt idx="67748">
                  <c:v>4.24</c:v>
                </c:pt>
                <c:pt idx="67749">
                  <c:v>4.24</c:v>
                </c:pt>
                <c:pt idx="67750">
                  <c:v>4.25</c:v>
                </c:pt>
                <c:pt idx="67751">
                  <c:v>4.24</c:v>
                </c:pt>
                <c:pt idx="67752">
                  <c:v>4.25</c:v>
                </c:pt>
                <c:pt idx="67753">
                  <c:v>4.25</c:v>
                </c:pt>
                <c:pt idx="67754">
                  <c:v>4.25</c:v>
                </c:pt>
                <c:pt idx="67755">
                  <c:v>4.25</c:v>
                </c:pt>
                <c:pt idx="67756">
                  <c:v>4.25</c:v>
                </c:pt>
                <c:pt idx="67757">
                  <c:v>4.25</c:v>
                </c:pt>
                <c:pt idx="67758">
                  <c:v>4.25</c:v>
                </c:pt>
                <c:pt idx="67759">
                  <c:v>4.25</c:v>
                </c:pt>
                <c:pt idx="67760">
                  <c:v>4.25</c:v>
                </c:pt>
                <c:pt idx="67761">
                  <c:v>4.25</c:v>
                </c:pt>
                <c:pt idx="67762">
                  <c:v>4.25</c:v>
                </c:pt>
                <c:pt idx="67763">
                  <c:v>4.26</c:v>
                </c:pt>
                <c:pt idx="67764">
                  <c:v>4.25</c:v>
                </c:pt>
                <c:pt idx="67765">
                  <c:v>4.25</c:v>
                </c:pt>
                <c:pt idx="67766">
                  <c:v>4.26</c:v>
                </c:pt>
                <c:pt idx="67767">
                  <c:v>4.26</c:v>
                </c:pt>
                <c:pt idx="67768">
                  <c:v>4.26</c:v>
                </c:pt>
                <c:pt idx="67769">
                  <c:v>4.25</c:v>
                </c:pt>
                <c:pt idx="67770">
                  <c:v>4.25</c:v>
                </c:pt>
                <c:pt idx="67771">
                  <c:v>4.25</c:v>
                </c:pt>
                <c:pt idx="67772">
                  <c:v>4.25</c:v>
                </c:pt>
                <c:pt idx="67773">
                  <c:v>4.22</c:v>
                </c:pt>
                <c:pt idx="67774">
                  <c:v>4.16</c:v>
                </c:pt>
                <c:pt idx="67775">
                  <c:v>4.0999999999999996</c:v>
                </c:pt>
                <c:pt idx="67776">
                  <c:v>4</c:v>
                </c:pt>
                <c:pt idx="67777">
                  <c:v>3.82</c:v>
                </c:pt>
                <c:pt idx="67778">
                  <c:v>3.64</c:v>
                </c:pt>
                <c:pt idx="67779">
                  <c:v>3.49</c:v>
                </c:pt>
                <c:pt idx="67780">
                  <c:v>3.49</c:v>
                </c:pt>
                <c:pt idx="67781">
                  <c:v>3.58</c:v>
                </c:pt>
                <c:pt idx="67782">
                  <c:v>3.66</c:v>
                </c:pt>
                <c:pt idx="67783">
                  <c:v>3.68</c:v>
                </c:pt>
                <c:pt idx="67784">
                  <c:v>3.62</c:v>
                </c:pt>
                <c:pt idx="67785">
                  <c:v>3.62</c:v>
                </c:pt>
                <c:pt idx="67786">
                  <c:v>3.62</c:v>
                </c:pt>
                <c:pt idx="67787">
                  <c:v>3.59</c:v>
                </c:pt>
                <c:pt idx="67788">
                  <c:v>3.49</c:v>
                </c:pt>
                <c:pt idx="67789">
                  <c:v>3.35</c:v>
                </c:pt>
                <c:pt idx="67790">
                  <c:v>3.28</c:v>
                </c:pt>
                <c:pt idx="67791">
                  <c:v>3.26</c:v>
                </c:pt>
                <c:pt idx="67792">
                  <c:v>3.4</c:v>
                </c:pt>
                <c:pt idx="67793">
                  <c:v>3.43</c:v>
                </c:pt>
                <c:pt idx="67794">
                  <c:v>3.58</c:v>
                </c:pt>
                <c:pt idx="67795">
                  <c:v>3.6</c:v>
                </c:pt>
                <c:pt idx="67796">
                  <c:v>3.65</c:v>
                </c:pt>
                <c:pt idx="67797">
                  <c:v>3.69</c:v>
                </c:pt>
                <c:pt idx="67798">
                  <c:v>3.75</c:v>
                </c:pt>
                <c:pt idx="67799">
                  <c:v>3.84</c:v>
                </c:pt>
                <c:pt idx="67800">
                  <c:v>4.03</c:v>
                </c:pt>
                <c:pt idx="67801">
                  <c:v>4.18</c:v>
                </c:pt>
                <c:pt idx="67802">
                  <c:v>4.2</c:v>
                </c:pt>
                <c:pt idx="67803">
                  <c:v>4.16</c:v>
                </c:pt>
                <c:pt idx="67804">
                  <c:v>4.0999999999999996</c:v>
                </c:pt>
                <c:pt idx="67805">
                  <c:v>3.99</c:v>
                </c:pt>
                <c:pt idx="67806">
                  <c:v>3.8</c:v>
                </c:pt>
                <c:pt idx="67807">
                  <c:v>3.63</c:v>
                </c:pt>
                <c:pt idx="67808">
                  <c:v>3.47</c:v>
                </c:pt>
                <c:pt idx="67809">
                  <c:v>3.4</c:v>
                </c:pt>
                <c:pt idx="67810">
                  <c:v>3.52</c:v>
                </c:pt>
                <c:pt idx="67811">
                  <c:v>3.64</c:v>
                </c:pt>
                <c:pt idx="67812">
                  <c:v>3.74</c:v>
                </c:pt>
                <c:pt idx="67813">
                  <c:v>3.69</c:v>
                </c:pt>
                <c:pt idx="67814">
                  <c:v>3.63</c:v>
                </c:pt>
                <c:pt idx="67815">
                  <c:v>3.62</c:v>
                </c:pt>
                <c:pt idx="67816">
                  <c:v>3.54</c:v>
                </c:pt>
                <c:pt idx="67817">
                  <c:v>3.44</c:v>
                </c:pt>
                <c:pt idx="67818">
                  <c:v>3.37</c:v>
                </c:pt>
                <c:pt idx="67819">
                  <c:v>3.32</c:v>
                </c:pt>
                <c:pt idx="67820">
                  <c:v>3.22</c:v>
                </c:pt>
                <c:pt idx="67821">
                  <c:v>3.18</c:v>
                </c:pt>
                <c:pt idx="67822">
                  <c:v>3.14</c:v>
                </c:pt>
                <c:pt idx="67823">
                  <c:v>3.14</c:v>
                </c:pt>
                <c:pt idx="67824">
                  <c:v>3.1</c:v>
                </c:pt>
                <c:pt idx="67825">
                  <c:v>3.04</c:v>
                </c:pt>
                <c:pt idx="67826">
                  <c:v>3.01</c:v>
                </c:pt>
                <c:pt idx="67827">
                  <c:v>2.97</c:v>
                </c:pt>
                <c:pt idx="67828">
                  <c:v>2.97</c:v>
                </c:pt>
                <c:pt idx="67829">
                  <c:v>2.93</c:v>
                </c:pt>
                <c:pt idx="67830">
                  <c:v>2.97</c:v>
                </c:pt>
                <c:pt idx="67831">
                  <c:v>2.88</c:v>
                </c:pt>
                <c:pt idx="67832">
                  <c:v>2.78</c:v>
                </c:pt>
                <c:pt idx="67833">
                  <c:v>2.72</c:v>
                </c:pt>
                <c:pt idx="67834">
                  <c:v>2.8</c:v>
                </c:pt>
                <c:pt idx="67835">
                  <c:v>2.81</c:v>
                </c:pt>
                <c:pt idx="67836">
                  <c:v>2.88</c:v>
                </c:pt>
                <c:pt idx="67837">
                  <c:v>2.89</c:v>
                </c:pt>
                <c:pt idx="67838">
                  <c:v>2.94</c:v>
                </c:pt>
                <c:pt idx="67839">
                  <c:v>3</c:v>
                </c:pt>
                <c:pt idx="67840">
                  <c:v>3.02</c:v>
                </c:pt>
                <c:pt idx="67841">
                  <c:v>2.96</c:v>
                </c:pt>
                <c:pt idx="67842">
                  <c:v>2.94</c:v>
                </c:pt>
                <c:pt idx="67843">
                  <c:v>2.92</c:v>
                </c:pt>
                <c:pt idx="67844">
                  <c:v>2.94</c:v>
                </c:pt>
                <c:pt idx="67845">
                  <c:v>2.9</c:v>
                </c:pt>
                <c:pt idx="67846">
                  <c:v>2.89</c:v>
                </c:pt>
                <c:pt idx="67847">
                  <c:v>2.86</c:v>
                </c:pt>
                <c:pt idx="67848">
                  <c:v>2.84</c:v>
                </c:pt>
                <c:pt idx="67849">
                  <c:v>2.81</c:v>
                </c:pt>
                <c:pt idx="67850">
                  <c:v>2.79</c:v>
                </c:pt>
                <c:pt idx="67851">
                  <c:v>2.79</c:v>
                </c:pt>
                <c:pt idx="67852">
                  <c:v>2.8</c:v>
                </c:pt>
                <c:pt idx="67853">
                  <c:v>2.75</c:v>
                </c:pt>
                <c:pt idx="67854">
                  <c:v>2.75</c:v>
                </c:pt>
                <c:pt idx="67855">
                  <c:v>2.78</c:v>
                </c:pt>
                <c:pt idx="67856">
                  <c:v>2.85</c:v>
                </c:pt>
                <c:pt idx="67857">
                  <c:v>2.95</c:v>
                </c:pt>
                <c:pt idx="67858">
                  <c:v>3.06</c:v>
                </c:pt>
                <c:pt idx="67859">
                  <c:v>3.1</c:v>
                </c:pt>
                <c:pt idx="67860">
                  <c:v>3.14</c:v>
                </c:pt>
                <c:pt idx="67861">
                  <c:v>3.24</c:v>
                </c:pt>
                <c:pt idx="67862">
                  <c:v>3.32</c:v>
                </c:pt>
                <c:pt idx="67863">
                  <c:v>3.34</c:v>
                </c:pt>
                <c:pt idx="67864">
                  <c:v>3.42</c:v>
                </c:pt>
                <c:pt idx="67865">
                  <c:v>3.42</c:v>
                </c:pt>
                <c:pt idx="67866">
                  <c:v>3.54</c:v>
                </c:pt>
                <c:pt idx="67867">
                  <c:v>3.62</c:v>
                </c:pt>
                <c:pt idx="67868">
                  <c:v>3.81</c:v>
                </c:pt>
                <c:pt idx="67869">
                  <c:v>4.12</c:v>
                </c:pt>
                <c:pt idx="67870">
                  <c:v>4.41</c:v>
                </c:pt>
                <c:pt idx="67871">
                  <c:v>4.58</c:v>
                </c:pt>
                <c:pt idx="67872">
                  <c:v>4.78</c:v>
                </c:pt>
                <c:pt idx="67873">
                  <c:v>5.03</c:v>
                </c:pt>
                <c:pt idx="67874">
                  <c:v>5.33</c:v>
                </c:pt>
                <c:pt idx="67875">
                  <c:v>5.64</c:v>
                </c:pt>
                <c:pt idx="67876">
                  <c:v>6.02</c:v>
                </c:pt>
                <c:pt idx="67877">
                  <c:v>6.31</c:v>
                </c:pt>
                <c:pt idx="67878">
                  <c:v>6.49</c:v>
                </c:pt>
                <c:pt idx="67879">
                  <c:v>6.59</c:v>
                </c:pt>
                <c:pt idx="67880">
                  <c:v>6.73</c:v>
                </c:pt>
                <c:pt idx="67881">
                  <c:v>6.73</c:v>
                </c:pt>
                <c:pt idx="67882">
                  <c:v>6.73</c:v>
                </c:pt>
                <c:pt idx="67883">
                  <c:v>6.49</c:v>
                </c:pt>
                <c:pt idx="67884">
                  <c:v>6.35</c:v>
                </c:pt>
                <c:pt idx="67885">
                  <c:v>6.24</c:v>
                </c:pt>
                <c:pt idx="67886">
                  <c:v>6.1</c:v>
                </c:pt>
                <c:pt idx="67887">
                  <c:v>5.94</c:v>
                </c:pt>
                <c:pt idx="67888">
                  <c:v>5.72</c:v>
                </c:pt>
                <c:pt idx="67889">
                  <c:v>5.5</c:v>
                </c:pt>
                <c:pt idx="67890">
                  <c:v>5.3</c:v>
                </c:pt>
                <c:pt idx="67891">
                  <c:v>5</c:v>
                </c:pt>
                <c:pt idx="67892">
                  <c:v>4.8499999999999996</c:v>
                </c:pt>
                <c:pt idx="67893">
                  <c:v>4.74</c:v>
                </c:pt>
                <c:pt idx="67894">
                  <c:v>4.68</c:v>
                </c:pt>
                <c:pt idx="67895">
                  <c:v>4.58</c:v>
                </c:pt>
                <c:pt idx="67896">
                  <c:v>4.5199999999999996</c:v>
                </c:pt>
                <c:pt idx="67897">
                  <c:v>4.5199999999999996</c:v>
                </c:pt>
                <c:pt idx="67898">
                  <c:v>4.51</c:v>
                </c:pt>
                <c:pt idx="67899">
                  <c:v>4.4800000000000004</c:v>
                </c:pt>
                <c:pt idx="67900">
                  <c:v>4.46</c:v>
                </c:pt>
                <c:pt idx="67901">
                  <c:v>4.4800000000000004</c:v>
                </c:pt>
                <c:pt idx="67902">
                  <c:v>4.45</c:v>
                </c:pt>
                <c:pt idx="67903">
                  <c:v>4.4000000000000004</c:v>
                </c:pt>
                <c:pt idx="67904">
                  <c:v>4.37</c:v>
                </c:pt>
                <c:pt idx="67905">
                  <c:v>4.33</c:v>
                </c:pt>
                <c:pt idx="67906">
                  <c:v>4.26</c:v>
                </c:pt>
                <c:pt idx="67907">
                  <c:v>4.2</c:v>
                </c:pt>
                <c:pt idx="67908">
                  <c:v>4.0999999999999996</c:v>
                </c:pt>
                <c:pt idx="67909">
                  <c:v>4.0199999999999996</c:v>
                </c:pt>
                <c:pt idx="67910">
                  <c:v>3.98</c:v>
                </c:pt>
                <c:pt idx="67911">
                  <c:v>3.98</c:v>
                </c:pt>
                <c:pt idx="67912">
                  <c:v>4.01</c:v>
                </c:pt>
                <c:pt idx="67913">
                  <c:v>4.05</c:v>
                </c:pt>
                <c:pt idx="67914">
                  <c:v>4.03</c:v>
                </c:pt>
                <c:pt idx="67915">
                  <c:v>4.08</c:v>
                </c:pt>
                <c:pt idx="67916">
                  <c:v>4.0599999999999996</c:v>
                </c:pt>
                <c:pt idx="67917">
                  <c:v>4.08</c:v>
                </c:pt>
                <c:pt idx="67918">
                  <c:v>4.0999999999999996</c:v>
                </c:pt>
                <c:pt idx="67919">
                  <c:v>4.08</c:v>
                </c:pt>
                <c:pt idx="67920">
                  <c:v>4.0199999999999996</c:v>
                </c:pt>
                <c:pt idx="67921">
                  <c:v>3.95</c:v>
                </c:pt>
                <c:pt idx="67922">
                  <c:v>3.81</c:v>
                </c:pt>
                <c:pt idx="67923">
                  <c:v>3.7</c:v>
                </c:pt>
                <c:pt idx="67924">
                  <c:v>3.64</c:v>
                </c:pt>
                <c:pt idx="67925">
                  <c:v>3.6</c:v>
                </c:pt>
                <c:pt idx="67926">
                  <c:v>3.6</c:v>
                </c:pt>
                <c:pt idx="67927">
                  <c:v>3.52</c:v>
                </c:pt>
                <c:pt idx="67928">
                  <c:v>3.42</c:v>
                </c:pt>
                <c:pt idx="67929">
                  <c:v>3.3</c:v>
                </c:pt>
                <c:pt idx="67930">
                  <c:v>3.21</c:v>
                </c:pt>
                <c:pt idx="67931">
                  <c:v>3.25</c:v>
                </c:pt>
                <c:pt idx="67932">
                  <c:v>3.26</c:v>
                </c:pt>
                <c:pt idx="67933">
                  <c:v>3.31</c:v>
                </c:pt>
                <c:pt idx="67934">
                  <c:v>3.34</c:v>
                </c:pt>
                <c:pt idx="67935">
                  <c:v>3.38</c:v>
                </c:pt>
                <c:pt idx="67936">
                  <c:v>3.47</c:v>
                </c:pt>
                <c:pt idx="67937">
                  <c:v>3.49</c:v>
                </c:pt>
                <c:pt idx="67938">
                  <c:v>3.52</c:v>
                </c:pt>
                <c:pt idx="67939">
                  <c:v>3.6</c:v>
                </c:pt>
                <c:pt idx="67940">
                  <c:v>3.71</c:v>
                </c:pt>
                <c:pt idx="67941">
                  <c:v>3.71</c:v>
                </c:pt>
                <c:pt idx="67942">
                  <c:v>3.66</c:v>
                </c:pt>
                <c:pt idx="67943">
                  <c:v>3.6</c:v>
                </c:pt>
                <c:pt idx="67944">
                  <c:v>3.54</c:v>
                </c:pt>
                <c:pt idx="67945">
                  <c:v>3.52</c:v>
                </c:pt>
                <c:pt idx="67946">
                  <c:v>3.51</c:v>
                </c:pt>
                <c:pt idx="67947">
                  <c:v>3.55</c:v>
                </c:pt>
                <c:pt idx="67948">
                  <c:v>3.56</c:v>
                </c:pt>
                <c:pt idx="67949">
                  <c:v>3.61</c:v>
                </c:pt>
                <c:pt idx="67950">
                  <c:v>3.65</c:v>
                </c:pt>
                <c:pt idx="67951">
                  <c:v>3.66</c:v>
                </c:pt>
                <c:pt idx="67952">
                  <c:v>3.66</c:v>
                </c:pt>
                <c:pt idx="67953">
                  <c:v>3.7</c:v>
                </c:pt>
                <c:pt idx="67954">
                  <c:v>3.73</c:v>
                </c:pt>
                <c:pt idx="67955">
                  <c:v>3.75</c:v>
                </c:pt>
                <c:pt idx="67956">
                  <c:v>3.75</c:v>
                </c:pt>
                <c:pt idx="67957">
                  <c:v>3.68</c:v>
                </c:pt>
                <c:pt idx="67958">
                  <c:v>3.59</c:v>
                </c:pt>
                <c:pt idx="67959">
                  <c:v>3.53</c:v>
                </c:pt>
                <c:pt idx="67960">
                  <c:v>3.42</c:v>
                </c:pt>
                <c:pt idx="67961">
                  <c:v>3.32</c:v>
                </c:pt>
                <c:pt idx="67962">
                  <c:v>3.27</c:v>
                </c:pt>
                <c:pt idx="67963">
                  <c:v>3.08</c:v>
                </c:pt>
                <c:pt idx="67964">
                  <c:v>3</c:v>
                </c:pt>
                <c:pt idx="67965">
                  <c:v>3</c:v>
                </c:pt>
                <c:pt idx="67966">
                  <c:v>2.91</c:v>
                </c:pt>
                <c:pt idx="67967">
                  <c:v>2.88</c:v>
                </c:pt>
                <c:pt idx="67968">
                  <c:v>2.94</c:v>
                </c:pt>
                <c:pt idx="67969">
                  <c:v>3.04</c:v>
                </c:pt>
                <c:pt idx="67970">
                  <c:v>3.09</c:v>
                </c:pt>
                <c:pt idx="67971">
                  <c:v>3.09</c:v>
                </c:pt>
                <c:pt idx="67972">
                  <c:v>3</c:v>
                </c:pt>
                <c:pt idx="67973">
                  <c:v>2.93</c:v>
                </c:pt>
                <c:pt idx="67974">
                  <c:v>2.84</c:v>
                </c:pt>
                <c:pt idx="67975">
                  <c:v>2.75</c:v>
                </c:pt>
                <c:pt idx="67976">
                  <c:v>2.72</c:v>
                </c:pt>
                <c:pt idx="67977">
                  <c:v>2.72</c:v>
                </c:pt>
                <c:pt idx="67978">
                  <c:v>2.82</c:v>
                </c:pt>
                <c:pt idx="67979">
                  <c:v>3</c:v>
                </c:pt>
                <c:pt idx="67980">
                  <c:v>3.14</c:v>
                </c:pt>
                <c:pt idx="67981">
                  <c:v>3.2</c:v>
                </c:pt>
                <c:pt idx="67982">
                  <c:v>3.14</c:v>
                </c:pt>
                <c:pt idx="67983">
                  <c:v>3</c:v>
                </c:pt>
                <c:pt idx="67984">
                  <c:v>3.03</c:v>
                </c:pt>
                <c:pt idx="67985">
                  <c:v>3.1</c:v>
                </c:pt>
                <c:pt idx="67986">
                  <c:v>3.28</c:v>
                </c:pt>
                <c:pt idx="67987">
                  <c:v>3.56</c:v>
                </c:pt>
                <c:pt idx="67988">
                  <c:v>3.91</c:v>
                </c:pt>
                <c:pt idx="67989">
                  <c:v>4.04</c:v>
                </c:pt>
                <c:pt idx="67990">
                  <c:v>4.16</c:v>
                </c:pt>
                <c:pt idx="67991">
                  <c:v>4.22</c:v>
                </c:pt>
                <c:pt idx="67992">
                  <c:v>4.2699999999999996</c:v>
                </c:pt>
                <c:pt idx="67993">
                  <c:v>4.33</c:v>
                </c:pt>
                <c:pt idx="67994">
                  <c:v>4.3499999999999996</c:v>
                </c:pt>
                <c:pt idx="67995">
                  <c:v>4.43</c:v>
                </c:pt>
                <c:pt idx="67996">
                  <c:v>4.45</c:v>
                </c:pt>
                <c:pt idx="67997">
                  <c:v>4.5199999999999996</c:v>
                </c:pt>
                <c:pt idx="67998">
                  <c:v>4.62</c:v>
                </c:pt>
                <c:pt idx="67999">
                  <c:v>4.72</c:v>
                </c:pt>
                <c:pt idx="68000">
                  <c:v>4.8</c:v>
                </c:pt>
                <c:pt idx="68001">
                  <c:v>4.8899999999999997</c:v>
                </c:pt>
                <c:pt idx="68002">
                  <c:v>5</c:v>
                </c:pt>
                <c:pt idx="68003">
                  <c:v>5.0199999999999996</c:v>
                </c:pt>
                <c:pt idx="68004">
                  <c:v>5.08</c:v>
                </c:pt>
                <c:pt idx="68005">
                  <c:v>5.14</c:v>
                </c:pt>
                <c:pt idx="68006">
                  <c:v>5.19</c:v>
                </c:pt>
                <c:pt idx="68007">
                  <c:v>5.2</c:v>
                </c:pt>
                <c:pt idx="68008">
                  <c:v>5.24</c:v>
                </c:pt>
                <c:pt idx="68009">
                  <c:v>5.29</c:v>
                </c:pt>
                <c:pt idx="68010">
                  <c:v>5.32</c:v>
                </c:pt>
                <c:pt idx="68011">
                  <c:v>5.33</c:v>
                </c:pt>
                <c:pt idx="68012">
                  <c:v>5.39</c:v>
                </c:pt>
                <c:pt idx="68013">
                  <c:v>5.4</c:v>
                </c:pt>
                <c:pt idx="68014">
                  <c:v>5.32</c:v>
                </c:pt>
                <c:pt idx="68015">
                  <c:v>5.26</c:v>
                </c:pt>
                <c:pt idx="68016">
                  <c:v>5.26</c:v>
                </c:pt>
                <c:pt idx="68017">
                  <c:v>5.23</c:v>
                </c:pt>
                <c:pt idx="68018">
                  <c:v>5.17</c:v>
                </c:pt>
                <c:pt idx="68019">
                  <c:v>5.0999999999999996</c:v>
                </c:pt>
                <c:pt idx="68020">
                  <c:v>5.08</c:v>
                </c:pt>
                <c:pt idx="68021">
                  <c:v>5.03</c:v>
                </c:pt>
                <c:pt idx="68022">
                  <c:v>4.96</c:v>
                </c:pt>
                <c:pt idx="68023">
                  <c:v>4.8899999999999997</c:v>
                </c:pt>
                <c:pt idx="68024">
                  <c:v>4.82</c:v>
                </c:pt>
                <c:pt idx="68025">
                  <c:v>4.6500000000000004</c:v>
                </c:pt>
                <c:pt idx="68026">
                  <c:v>4.67</c:v>
                </c:pt>
                <c:pt idx="68027">
                  <c:v>4.5999999999999996</c:v>
                </c:pt>
                <c:pt idx="68028">
                  <c:v>4.5199999999999996</c:v>
                </c:pt>
                <c:pt idx="68029">
                  <c:v>4.45</c:v>
                </c:pt>
                <c:pt idx="68030">
                  <c:v>4.4000000000000004</c:v>
                </c:pt>
                <c:pt idx="68031">
                  <c:v>4.32</c:v>
                </c:pt>
                <c:pt idx="68032">
                  <c:v>4.28</c:v>
                </c:pt>
                <c:pt idx="68033">
                  <c:v>4.2</c:v>
                </c:pt>
                <c:pt idx="68034">
                  <c:v>4.08</c:v>
                </c:pt>
                <c:pt idx="68035">
                  <c:v>3.96</c:v>
                </c:pt>
                <c:pt idx="68036">
                  <c:v>3.79</c:v>
                </c:pt>
                <c:pt idx="68037">
                  <c:v>3.7</c:v>
                </c:pt>
                <c:pt idx="68038">
                  <c:v>3.68</c:v>
                </c:pt>
                <c:pt idx="68039">
                  <c:v>3.66</c:v>
                </c:pt>
                <c:pt idx="68040">
                  <c:v>3.62</c:v>
                </c:pt>
                <c:pt idx="68041">
                  <c:v>3.62</c:v>
                </c:pt>
                <c:pt idx="68042">
                  <c:v>3.59</c:v>
                </c:pt>
                <c:pt idx="68043">
                  <c:v>3.58</c:v>
                </c:pt>
                <c:pt idx="68044">
                  <c:v>3.6</c:v>
                </c:pt>
                <c:pt idx="68045">
                  <c:v>3.62</c:v>
                </c:pt>
                <c:pt idx="68046">
                  <c:v>3.66</c:v>
                </c:pt>
                <c:pt idx="68047">
                  <c:v>3.69</c:v>
                </c:pt>
                <c:pt idx="68048">
                  <c:v>3.71</c:v>
                </c:pt>
                <c:pt idx="68049">
                  <c:v>3.7</c:v>
                </c:pt>
                <c:pt idx="68050">
                  <c:v>3.67</c:v>
                </c:pt>
                <c:pt idx="68051">
                  <c:v>3.64</c:v>
                </c:pt>
                <c:pt idx="68052">
                  <c:v>3.59</c:v>
                </c:pt>
                <c:pt idx="68053">
                  <c:v>3.67</c:v>
                </c:pt>
                <c:pt idx="68054">
                  <c:v>3.64</c:v>
                </c:pt>
                <c:pt idx="68055">
                  <c:v>3.76</c:v>
                </c:pt>
                <c:pt idx="68056">
                  <c:v>3.84</c:v>
                </c:pt>
                <c:pt idx="68057">
                  <c:v>3.87</c:v>
                </c:pt>
                <c:pt idx="68058">
                  <c:v>3.91</c:v>
                </c:pt>
                <c:pt idx="68059">
                  <c:v>3.94</c:v>
                </c:pt>
                <c:pt idx="68060">
                  <c:v>3.98</c:v>
                </c:pt>
                <c:pt idx="68061">
                  <c:v>4.0199999999999996</c:v>
                </c:pt>
                <c:pt idx="68062">
                  <c:v>4.04</c:v>
                </c:pt>
                <c:pt idx="68063">
                  <c:v>3.96</c:v>
                </c:pt>
                <c:pt idx="68064">
                  <c:v>3.88</c:v>
                </c:pt>
                <c:pt idx="68065">
                  <c:v>3.78</c:v>
                </c:pt>
                <c:pt idx="68066">
                  <c:v>3.61</c:v>
                </c:pt>
                <c:pt idx="68067">
                  <c:v>3.46</c:v>
                </c:pt>
                <c:pt idx="68068">
                  <c:v>3.42</c:v>
                </c:pt>
                <c:pt idx="68069">
                  <c:v>3.3</c:v>
                </c:pt>
                <c:pt idx="68070">
                  <c:v>3.24</c:v>
                </c:pt>
                <c:pt idx="68071">
                  <c:v>3.18</c:v>
                </c:pt>
                <c:pt idx="68072">
                  <c:v>3.06</c:v>
                </c:pt>
                <c:pt idx="68073">
                  <c:v>2.96</c:v>
                </c:pt>
                <c:pt idx="68074">
                  <c:v>3</c:v>
                </c:pt>
                <c:pt idx="68075">
                  <c:v>3.04</c:v>
                </c:pt>
                <c:pt idx="68076">
                  <c:v>3.04</c:v>
                </c:pt>
                <c:pt idx="68077">
                  <c:v>3.09</c:v>
                </c:pt>
                <c:pt idx="68078">
                  <c:v>3.14</c:v>
                </c:pt>
                <c:pt idx="68079">
                  <c:v>3.16</c:v>
                </c:pt>
                <c:pt idx="68080">
                  <c:v>3.18</c:v>
                </c:pt>
                <c:pt idx="68081">
                  <c:v>3.25</c:v>
                </c:pt>
                <c:pt idx="68082">
                  <c:v>3.33</c:v>
                </c:pt>
                <c:pt idx="68083">
                  <c:v>3.45</c:v>
                </c:pt>
                <c:pt idx="68084">
                  <c:v>3.52</c:v>
                </c:pt>
                <c:pt idx="68085">
                  <c:v>3.55</c:v>
                </c:pt>
                <c:pt idx="68086">
                  <c:v>3.57</c:v>
                </c:pt>
                <c:pt idx="68087">
                  <c:v>3.57</c:v>
                </c:pt>
                <c:pt idx="68088">
                  <c:v>3.46</c:v>
                </c:pt>
                <c:pt idx="68089">
                  <c:v>3.37</c:v>
                </c:pt>
                <c:pt idx="68090">
                  <c:v>3.29</c:v>
                </c:pt>
                <c:pt idx="68091">
                  <c:v>3.26</c:v>
                </c:pt>
                <c:pt idx="68092">
                  <c:v>3.2</c:v>
                </c:pt>
                <c:pt idx="68093">
                  <c:v>3.15</c:v>
                </c:pt>
                <c:pt idx="68094">
                  <c:v>3.1</c:v>
                </c:pt>
                <c:pt idx="68095">
                  <c:v>3.1</c:v>
                </c:pt>
                <c:pt idx="68096">
                  <c:v>3.1</c:v>
                </c:pt>
                <c:pt idx="68097">
                  <c:v>3.05</c:v>
                </c:pt>
                <c:pt idx="68098">
                  <c:v>3</c:v>
                </c:pt>
                <c:pt idx="68099">
                  <c:v>3</c:v>
                </c:pt>
                <c:pt idx="68100">
                  <c:v>2.98</c:v>
                </c:pt>
                <c:pt idx="68101">
                  <c:v>2.91</c:v>
                </c:pt>
                <c:pt idx="68102">
                  <c:v>2.93</c:v>
                </c:pt>
                <c:pt idx="68103">
                  <c:v>2.98</c:v>
                </c:pt>
                <c:pt idx="68104">
                  <c:v>2.98</c:v>
                </c:pt>
                <c:pt idx="68105">
                  <c:v>2.98</c:v>
                </c:pt>
                <c:pt idx="68106">
                  <c:v>3</c:v>
                </c:pt>
                <c:pt idx="68107">
                  <c:v>3.08</c:v>
                </c:pt>
                <c:pt idx="68108">
                  <c:v>3.12</c:v>
                </c:pt>
                <c:pt idx="68109">
                  <c:v>3.15</c:v>
                </c:pt>
                <c:pt idx="68110">
                  <c:v>3.15</c:v>
                </c:pt>
                <c:pt idx="68111">
                  <c:v>3.06</c:v>
                </c:pt>
                <c:pt idx="68112">
                  <c:v>3.02</c:v>
                </c:pt>
                <c:pt idx="68113">
                  <c:v>3.15</c:v>
                </c:pt>
                <c:pt idx="68114">
                  <c:v>3.16</c:v>
                </c:pt>
                <c:pt idx="68115">
                  <c:v>3.38</c:v>
                </c:pt>
                <c:pt idx="68116">
                  <c:v>3.38</c:v>
                </c:pt>
                <c:pt idx="68117">
                  <c:v>3.73</c:v>
                </c:pt>
                <c:pt idx="68118">
                  <c:v>4.0999999999999996</c:v>
                </c:pt>
                <c:pt idx="68119">
                  <c:v>4.1399999999999997</c:v>
                </c:pt>
                <c:pt idx="68120">
                  <c:v>4.3</c:v>
                </c:pt>
                <c:pt idx="68121">
                  <c:v>4.5</c:v>
                </c:pt>
                <c:pt idx="68122">
                  <c:v>4.72</c:v>
                </c:pt>
                <c:pt idx="68123">
                  <c:v>4.88</c:v>
                </c:pt>
                <c:pt idx="68124">
                  <c:v>4.9400000000000004</c:v>
                </c:pt>
                <c:pt idx="68125">
                  <c:v>5.08</c:v>
                </c:pt>
                <c:pt idx="68126">
                  <c:v>5.14</c:v>
                </c:pt>
                <c:pt idx="68127">
                  <c:v>5.16</c:v>
                </c:pt>
                <c:pt idx="68128">
                  <c:v>5.18</c:v>
                </c:pt>
                <c:pt idx="68129">
                  <c:v>5.18</c:v>
                </c:pt>
                <c:pt idx="68130">
                  <c:v>5.12</c:v>
                </c:pt>
                <c:pt idx="68131">
                  <c:v>5.04</c:v>
                </c:pt>
                <c:pt idx="68132">
                  <c:v>4.92</c:v>
                </c:pt>
                <c:pt idx="68133">
                  <c:v>4.8</c:v>
                </c:pt>
                <c:pt idx="68134">
                  <c:v>4.6900000000000004</c:v>
                </c:pt>
                <c:pt idx="68135">
                  <c:v>4.4800000000000004</c:v>
                </c:pt>
                <c:pt idx="68136">
                  <c:v>4.3</c:v>
                </c:pt>
                <c:pt idx="68137">
                  <c:v>4.2</c:v>
                </c:pt>
                <c:pt idx="68138">
                  <c:v>4.07</c:v>
                </c:pt>
                <c:pt idx="68139">
                  <c:v>3.94</c:v>
                </c:pt>
                <c:pt idx="68140">
                  <c:v>3.87</c:v>
                </c:pt>
                <c:pt idx="68141">
                  <c:v>3.8</c:v>
                </c:pt>
                <c:pt idx="68142">
                  <c:v>3.82</c:v>
                </c:pt>
                <c:pt idx="68143">
                  <c:v>3.98</c:v>
                </c:pt>
                <c:pt idx="68144">
                  <c:v>4.45</c:v>
                </c:pt>
                <c:pt idx="68145">
                  <c:v>4.8</c:v>
                </c:pt>
                <c:pt idx="68146">
                  <c:v>5.0599999999999996</c:v>
                </c:pt>
                <c:pt idx="68147">
                  <c:v>5.26</c:v>
                </c:pt>
                <c:pt idx="68148">
                  <c:v>5.38</c:v>
                </c:pt>
                <c:pt idx="68149">
                  <c:v>5.4</c:v>
                </c:pt>
                <c:pt idx="68150">
                  <c:v>5.48</c:v>
                </c:pt>
                <c:pt idx="68151">
                  <c:v>5.57</c:v>
                </c:pt>
                <c:pt idx="68152">
                  <c:v>5.59</c:v>
                </c:pt>
                <c:pt idx="68153">
                  <c:v>5.59</c:v>
                </c:pt>
                <c:pt idx="68154">
                  <c:v>5.56</c:v>
                </c:pt>
                <c:pt idx="68155">
                  <c:v>5.54</c:v>
                </c:pt>
                <c:pt idx="68156">
                  <c:v>5.5</c:v>
                </c:pt>
                <c:pt idx="68157">
                  <c:v>5.45</c:v>
                </c:pt>
                <c:pt idx="68158">
                  <c:v>5.38</c:v>
                </c:pt>
                <c:pt idx="68159">
                  <c:v>5.38</c:v>
                </c:pt>
                <c:pt idx="68160">
                  <c:v>5.44</c:v>
                </c:pt>
                <c:pt idx="68161">
                  <c:v>5.47</c:v>
                </c:pt>
                <c:pt idx="68162">
                  <c:v>5.49</c:v>
                </c:pt>
                <c:pt idx="68163">
                  <c:v>5.49</c:v>
                </c:pt>
                <c:pt idx="68164">
                  <c:v>5.44</c:v>
                </c:pt>
                <c:pt idx="68165">
                  <c:v>5.39</c:v>
                </c:pt>
                <c:pt idx="68166">
                  <c:v>5.3</c:v>
                </c:pt>
                <c:pt idx="68167">
                  <c:v>5.12</c:v>
                </c:pt>
                <c:pt idx="68168">
                  <c:v>4.8099999999999996</c:v>
                </c:pt>
                <c:pt idx="68169">
                  <c:v>4.7</c:v>
                </c:pt>
                <c:pt idx="68170">
                  <c:v>4.5999999999999996</c:v>
                </c:pt>
                <c:pt idx="68171">
                  <c:v>4.55</c:v>
                </c:pt>
                <c:pt idx="68172">
                  <c:v>4.24</c:v>
                </c:pt>
                <c:pt idx="68173">
                  <c:v>4.05</c:v>
                </c:pt>
                <c:pt idx="68174">
                  <c:v>3.96</c:v>
                </c:pt>
                <c:pt idx="68175">
                  <c:v>3.82</c:v>
                </c:pt>
                <c:pt idx="68176">
                  <c:v>3.5</c:v>
                </c:pt>
                <c:pt idx="68177">
                  <c:v>3.35</c:v>
                </c:pt>
                <c:pt idx="68178">
                  <c:v>3.42</c:v>
                </c:pt>
                <c:pt idx="68179">
                  <c:v>3.5</c:v>
                </c:pt>
                <c:pt idx="68180">
                  <c:v>3.56</c:v>
                </c:pt>
                <c:pt idx="68181">
                  <c:v>3.6</c:v>
                </c:pt>
                <c:pt idx="68182">
                  <c:v>3.7</c:v>
                </c:pt>
                <c:pt idx="68183">
                  <c:v>3.81</c:v>
                </c:pt>
                <c:pt idx="68184">
                  <c:v>3.88</c:v>
                </c:pt>
                <c:pt idx="68185">
                  <c:v>3.86</c:v>
                </c:pt>
                <c:pt idx="68186">
                  <c:v>3.86</c:v>
                </c:pt>
                <c:pt idx="68187">
                  <c:v>3.86</c:v>
                </c:pt>
                <c:pt idx="68188">
                  <c:v>3.88</c:v>
                </c:pt>
                <c:pt idx="68189">
                  <c:v>3.57</c:v>
                </c:pt>
                <c:pt idx="68190">
                  <c:v>3.35</c:v>
                </c:pt>
                <c:pt idx="68191">
                  <c:v>3.3</c:v>
                </c:pt>
                <c:pt idx="68192">
                  <c:v>3.18</c:v>
                </c:pt>
                <c:pt idx="68193">
                  <c:v>3.1</c:v>
                </c:pt>
                <c:pt idx="68194">
                  <c:v>3.09</c:v>
                </c:pt>
                <c:pt idx="68195">
                  <c:v>3.06</c:v>
                </c:pt>
                <c:pt idx="68196">
                  <c:v>2.99</c:v>
                </c:pt>
                <c:pt idx="68197">
                  <c:v>2.93</c:v>
                </c:pt>
                <c:pt idx="68198">
                  <c:v>2.98</c:v>
                </c:pt>
                <c:pt idx="68199">
                  <c:v>3</c:v>
                </c:pt>
                <c:pt idx="68200">
                  <c:v>3</c:v>
                </c:pt>
                <c:pt idx="68201">
                  <c:v>3</c:v>
                </c:pt>
                <c:pt idx="68202">
                  <c:v>2.93</c:v>
                </c:pt>
                <c:pt idx="68203">
                  <c:v>2.8</c:v>
                </c:pt>
                <c:pt idx="68204">
                  <c:v>2.72</c:v>
                </c:pt>
                <c:pt idx="68205">
                  <c:v>2.71</c:v>
                </c:pt>
                <c:pt idx="68206">
                  <c:v>2.64</c:v>
                </c:pt>
                <c:pt idx="68207">
                  <c:v>2.52</c:v>
                </c:pt>
                <c:pt idx="68208">
                  <c:v>2.4900000000000002</c:v>
                </c:pt>
                <c:pt idx="68209">
                  <c:v>2.57</c:v>
                </c:pt>
                <c:pt idx="68210">
                  <c:v>2.74</c:v>
                </c:pt>
                <c:pt idx="68211">
                  <c:v>2.83</c:v>
                </c:pt>
                <c:pt idx="68212">
                  <c:v>2.7</c:v>
                </c:pt>
                <c:pt idx="68213">
                  <c:v>2.5</c:v>
                </c:pt>
                <c:pt idx="68214">
                  <c:v>2.42</c:v>
                </c:pt>
                <c:pt idx="68215">
                  <c:v>2.34</c:v>
                </c:pt>
                <c:pt idx="68216">
                  <c:v>2.5</c:v>
                </c:pt>
                <c:pt idx="68217">
                  <c:v>2.58</c:v>
                </c:pt>
                <c:pt idx="68218">
                  <c:v>2.63</c:v>
                </c:pt>
                <c:pt idx="68219">
                  <c:v>2.61</c:v>
                </c:pt>
                <c:pt idx="68220">
                  <c:v>2.4900000000000002</c:v>
                </c:pt>
                <c:pt idx="68221">
                  <c:v>2.37</c:v>
                </c:pt>
                <c:pt idx="68222">
                  <c:v>2.27</c:v>
                </c:pt>
                <c:pt idx="68223">
                  <c:v>2.41</c:v>
                </c:pt>
                <c:pt idx="68224">
                  <c:v>2.41</c:v>
                </c:pt>
                <c:pt idx="68225">
                  <c:v>2.4</c:v>
                </c:pt>
                <c:pt idx="68226">
                  <c:v>2.4</c:v>
                </c:pt>
                <c:pt idx="68227">
                  <c:v>2.34</c:v>
                </c:pt>
                <c:pt idx="68228">
                  <c:v>2.23</c:v>
                </c:pt>
                <c:pt idx="68229">
                  <c:v>2.2200000000000002</c:v>
                </c:pt>
                <c:pt idx="68230">
                  <c:v>2.36</c:v>
                </c:pt>
                <c:pt idx="68231">
                  <c:v>2.72</c:v>
                </c:pt>
                <c:pt idx="68232">
                  <c:v>3.1</c:v>
                </c:pt>
                <c:pt idx="68233">
                  <c:v>3.3</c:v>
                </c:pt>
                <c:pt idx="68234">
                  <c:v>3.12</c:v>
                </c:pt>
                <c:pt idx="68235">
                  <c:v>3.09</c:v>
                </c:pt>
                <c:pt idx="68236">
                  <c:v>2.9</c:v>
                </c:pt>
                <c:pt idx="68237">
                  <c:v>2.58</c:v>
                </c:pt>
                <c:pt idx="68238">
                  <c:v>2.44</c:v>
                </c:pt>
                <c:pt idx="68239">
                  <c:v>2.6</c:v>
                </c:pt>
                <c:pt idx="68240">
                  <c:v>2.7</c:v>
                </c:pt>
                <c:pt idx="68241">
                  <c:v>2.72</c:v>
                </c:pt>
                <c:pt idx="68242">
                  <c:v>2.68</c:v>
                </c:pt>
                <c:pt idx="68243">
                  <c:v>2.62</c:v>
                </c:pt>
                <c:pt idx="68244">
                  <c:v>2.66</c:v>
                </c:pt>
                <c:pt idx="68245">
                  <c:v>2.63</c:v>
                </c:pt>
                <c:pt idx="68246">
                  <c:v>2.61</c:v>
                </c:pt>
                <c:pt idx="68247">
                  <c:v>2.61</c:v>
                </c:pt>
                <c:pt idx="68248">
                  <c:v>2.62</c:v>
                </c:pt>
                <c:pt idx="68249">
                  <c:v>2.59</c:v>
                </c:pt>
                <c:pt idx="68250">
                  <c:v>2.4900000000000002</c:v>
                </c:pt>
                <c:pt idx="68251">
                  <c:v>2.56</c:v>
                </c:pt>
                <c:pt idx="68252">
                  <c:v>2.66</c:v>
                </c:pt>
                <c:pt idx="68253">
                  <c:v>2.7</c:v>
                </c:pt>
                <c:pt idx="68254">
                  <c:v>2.77</c:v>
                </c:pt>
                <c:pt idx="68255">
                  <c:v>2.75</c:v>
                </c:pt>
                <c:pt idx="68256">
                  <c:v>2.69</c:v>
                </c:pt>
                <c:pt idx="68257">
                  <c:v>2.6</c:v>
                </c:pt>
                <c:pt idx="68258">
                  <c:v>2.59</c:v>
                </c:pt>
                <c:pt idx="68259">
                  <c:v>2.59</c:v>
                </c:pt>
                <c:pt idx="68260">
                  <c:v>2.54</c:v>
                </c:pt>
                <c:pt idx="68261">
                  <c:v>2.46</c:v>
                </c:pt>
                <c:pt idx="68262">
                  <c:v>2.4500000000000002</c:v>
                </c:pt>
                <c:pt idx="68263">
                  <c:v>2.48</c:v>
                </c:pt>
                <c:pt idx="68264">
                  <c:v>2.5</c:v>
                </c:pt>
                <c:pt idx="68265">
                  <c:v>2.4300000000000002</c:v>
                </c:pt>
                <c:pt idx="68266">
                  <c:v>2.46</c:v>
                </c:pt>
                <c:pt idx="68267">
                  <c:v>2.54</c:v>
                </c:pt>
                <c:pt idx="68268">
                  <c:v>2.94</c:v>
                </c:pt>
                <c:pt idx="68269">
                  <c:v>3.35</c:v>
                </c:pt>
                <c:pt idx="68270">
                  <c:v>3.58</c:v>
                </c:pt>
                <c:pt idx="68271">
                  <c:v>3.8</c:v>
                </c:pt>
                <c:pt idx="68272">
                  <c:v>3.96</c:v>
                </c:pt>
                <c:pt idx="68273">
                  <c:v>4.08</c:v>
                </c:pt>
                <c:pt idx="68274">
                  <c:v>4.16</c:v>
                </c:pt>
                <c:pt idx="68275">
                  <c:v>4.16</c:v>
                </c:pt>
                <c:pt idx="68276">
                  <c:v>3.82</c:v>
                </c:pt>
                <c:pt idx="68277">
                  <c:v>3.66</c:v>
                </c:pt>
                <c:pt idx="68278">
                  <c:v>3.59</c:v>
                </c:pt>
                <c:pt idx="68279">
                  <c:v>3.52</c:v>
                </c:pt>
                <c:pt idx="68280">
                  <c:v>3.56</c:v>
                </c:pt>
                <c:pt idx="68281">
                  <c:v>3.56</c:v>
                </c:pt>
                <c:pt idx="68282">
                  <c:v>3.68</c:v>
                </c:pt>
                <c:pt idx="68283">
                  <c:v>3.72</c:v>
                </c:pt>
                <c:pt idx="68284">
                  <c:v>3.75</c:v>
                </c:pt>
                <c:pt idx="68285">
                  <c:v>3.87</c:v>
                </c:pt>
                <c:pt idx="68286">
                  <c:v>4.0199999999999996</c:v>
                </c:pt>
                <c:pt idx="68287">
                  <c:v>4.2</c:v>
                </c:pt>
                <c:pt idx="68288">
                  <c:v>4.46</c:v>
                </c:pt>
                <c:pt idx="68289">
                  <c:v>4.7699999999999996</c:v>
                </c:pt>
                <c:pt idx="68290">
                  <c:v>4.93</c:v>
                </c:pt>
                <c:pt idx="68291">
                  <c:v>4.99</c:v>
                </c:pt>
                <c:pt idx="68292">
                  <c:v>5.0999999999999996</c:v>
                </c:pt>
                <c:pt idx="68293">
                  <c:v>5.13</c:v>
                </c:pt>
                <c:pt idx="68294">
                  <c:v>5.23</c:v>
                </c:pt>
                <c:pt idx="68295">
                  <c:v>5.15</c:v>
                </c:pt>
                <c:pt idx="68296">
                  <c:v>5</c:v>
                </c:pt>
                <c:pt idx="68297">
                  <c:v>4.8899999999999997</c:v>
                </c:pt>
                <c:pt idx="68298">
                  <c:v>4.76</c:v>
                </c:pt>
                <c:pt idx="68299">
                  <c:v>4.67</c:v>
                </c:pt>
                <c:pt idx="68300">
                  <c:v>4.59</c:v>
                </c:pt>
                <c:pt idx="68301">
                  <c:v>4.5199999999999996</c:v>
                </c:pt>
                <c:pt idx="68302">
                  <c:v>4.41</c:v>
                </c:pt>
                <c:pt idx="68303">
                  <c:v>4.34</c:v>
                </c:pt>
                <c:pt idx="68304">
                  <c:v>4.2</c:v>
                </c:pt>
                <c:pt idx="68305">
                  <c:v>4.1500000000000004</c:v>
                </c:pt>
                <c:pt idx="68306">
                  <c:v>4.1100000000000003</c:v>
                </c:pt>
                <c:pt idx="68307">
                  <c:v>4</c:v>
                </c:pt>
                <c:pt idx="68308">
                  <c:v>3.9</c:v>
                </c:pt>
                <c:pt idx="68309">
                  <c:v>3.87</c:v>
                </c:pt>
                <c:pt idx="68310">
                  <c:v>3.82</c:v>
                </c:pt>
                <c:pt idx="68311">
                  <c:v>3.74</c:v>
                </c:pt>
                <c:pt idx="68312">
                  <c:v>3.68</c:v>
                </c:pt>
                <c:pt idx="68313">
                  <c:v>3.63</c:v>
                </c:pt>
                <c:pt idx="68314">
                  <c:v>3.6</c:v>
                </c:pt>
                <c:pt idx="68315">
                  <c:v>3.64</c:v>
                </c:pt>
                <c:pt idx="68316">
                  <c:v>3.7</c:v>
                </c:pt>
                <c:pt idx="68317">
                  <c:v>3.56</c:v>
                </c:pt>
                <c:pt idx="68318">
                  <c:v>3.55</c:v>
                </c:pt>
                <c:pt idx="68319">
                  <c:v>3.54</c:v>
                </c:pt>
                <c:pt idx="68320">
                  <c:v>3.48</c:v>
                </c:pt>
                <c:pt idx="68321">
                  <c:v>3.33</c:v>
                </c:pt>
                <c:pt idx="68322">
                  <c:v>3.22</c:v>
                </c:pt>
                <c:pt idx="68323">
                  <c:v>3.18</c:v>
                </c:pt>
                <c:pt idx="68324">
                  <c:v>3.27</c:v>
                </c:pt>
                <c:pt idx="68325">
                  <c:v>3.31</c:v>
                </c:pt>
                <c:pt idx="68326">
                  <c:v>3.29</c:v>
                </c:pt>
                <c:pt idx="68327">
                  <c:v>3.26</c:v>
                </c:pt>
                <c:pt idx="68328">
                  <c:v>3.22</c:v>
                </c:pt>
                <c:pt idx="68329">
                  <c:v>3.1</c:v>
                </c:pt>
                <c:pt idx="68330">
                  <c:v>3.02</c:v>
                </c:pt>
                <c:pt idx="68331">
                  <c:v>3.04</c:v>
                </c:pt>
                <c:pt idx="68332">
                  <c:v>3.1</c:v>
                </c:pt>
                <c:pt idx="68333">
                  <c:v>3.13</c:v>
                </c:pt>
                <c:pt idx="68334">
                  <c:v>3.02</c:v>
                </c:pt>
                <c:pt idx="68335">
                  <c:v>2.76</c:v>
                </c:pt>
                <c:pt idx="68336">
                  <c:v>2.74</c:v>
                </c:pt>
                <c:pt idx="68337">
                  <c:v>2.67</c:v>
                </c:pt>
                <c:pt idx="68338">
                  <c:v>2.6</c:v>
                </c:pt>
                <c:pt idx="68339">
                  <c:v>2.66</c:v>
                </c:pt>
                <c:pt idx="68340">
                  <c:v>2.7</c:v>
                </c:pt>
                <c:pt idx="68341">
                  <c:v>3</c:v>
                </c:pt>
                <c:pt idx="68342">
                  <c:v>3.25</c:v>
                </c:pt>
                <c:pt idx="68343">
                  <c:v>3.66</c:v>
                </c:pt>
                <c:pt idx="68344">
                  <c:v>3.97</c:v>
                </c:pt>
                <c:pt idx="68345">
                  <c:v>4.2</c:v>
                </c:pt>
                <c:pt idx="68346">
                  <c:v>4.28</c:v>
                </c:pt>
                <c:pt idx="68347">
                  <c:v>4.28</c:v>
                </c:pt>
                <c:pt idx="68348">
                  <c:v>4.28</c:v>
                </c:pt>
                <c:pt idx="68349">
                  <c:v>4.24</c:v>
                </c:pt>
                <c:pt idx="68350">
                  <c:v>4.3</c:v>
                </c:pt>
                <c:pt idx="68351">
                  <c:v>4.3</c:v>
                </c:pt>
                <c:pt idx="68352">
                  <c:v>4.3099999999999996</c:v>
                </c:pt>
                <c:pt idx="68353">
                  <c:v>4.32</c:v>
                </c:pt>
                <c:pt idx="68354">
                  <c:v>4.33</c:v>
                </c:pt>
                <c:pt idx="68355">
                  <c:v>4.34</c:v>
                </c:pt>
                <c:pt idx="68356">
                  <c:v>4.34</c:v>
                </c:pt>
                <c:pt idx="68357">
                  <c:v>4.3499999999999996</c:v>
                </c:pt>
                <c:pt idx="68358">
                  <c:v>4.3600000000000003</c:v>
                </c:pt>
                <c:pt idx="68359">
                  <c:v>4.37</c:v>
                </c:pt>
                <c:pt idx="68360">
                  <c:v>4.37</c:v>
                </c:pt>
                <c:pt idx="68361">
                  <c:v>4.38</c:v>
                </c:pt>
                <c:pt idx="68362">
                  <c:v>4.3899999999999997</c:v>
                </c:pt>
                <c:pt idx="68363">
                  <c:v>4.4000000000000004</c:v>
                </c:pt>
                <c:pt idx="68364">
                  <c:v>4.42</c:v>
                </c:pt>
                <c:pt idx="68365">
                  <c:v>4.4400000000000004</c:v>
                </c:pt>
                <c:pt idx="68366">
                  <c:v>4.45</c:v>
                </c:pt>
                <c:pt idx="68367">
                  <c:v>4.47</c:v>
                </c:pt>
                <c:pt idx="68368">
                  <c:v>4.4800000000000004</c:v>
                </c:pt>
                <c:pt idx="68369">
                  <c:v>4.5</c:v>
                </c:pt>
                <c:pt idx="68370">
                  <c:v>4.51</c:v>
                </c:pt>
                <c:pt idx="68371">
                  <c:v>4.5199999999999996</c:v>
                </c:pt>
                <c:pt idx="68372">
                  <c:v>4.54</c:v>
                </c:pt>
                <c:pt idx="68373">
                  <c:v>4.55</c:v>
                </c:pt>
                <c:pt idx="68374">
                  <c:v>4.57</c:v>
                </c:pt>
                <c:pt idx="68375">
                  <c:v>4.58</c:v>
                </c:pt>
                <c:pt idx="68376">
                  <c:v>4.5999999999999996</c:v>
                </c:pt>
                <c:pt idx="68377">
                  <c:v>4.6100000000000003</c:v>
                </c:pt>
                <c:pt idx="68378">
                  <c:v>4.63</c:v>
                </c:pt>
                <c:pt idx="68379">
                  <c:v>4.66</c:v>
                </c:pt>
                <c:pt idx="68380">
                  <c:v>4.68</c:v>
                </c:pt>
                <c:pt idx="68381">
                  <c:v>4.71</c:v>
                </c:pt>
                <c:pt idx="68382">
                  <c:v>4.72</c:v>
                </c:pt>
                <c:pt idx="68383">
                  <c:v>4.74</c:v>
                </c:pt>
                <c:pt idx="68384">
                  <c:v>4.7699999999999996</c:v>
                </c:pt>
                <c:pt idx="68385">
                  <c:v>4.79</c:v>
                </c:pt>
                <c:pt idx="68386">
                  <c:v>4.8099999999999996</c:v>
                </c:pt>
                <c:pt idx="68387">
                  <c:v>4.84</c:v>
                </c:pt>
                <c:pt idx="68388">
                  <c:v>4.8499999999999996</c:v>
                </c:pt>
                <c:pt idx="68389">
                  <c:v>4.88</c:v>
                </c:pt>
                <c:pt idx="68390">
                  <c:v>4.9000000000000004</c:v>
                </c:pt>
                <c:pt idx="68391">
                  <c:v>4.9400000000000004</c:v>
                </c:pt>
                <c:pt idx="68392">
                  <c:v>4.96</c:v>
                </c:pt>
                <c:pt idx="68393">
                  <c:v>4.99</c:v>
                </c:pt>
                <c:pt idx="68394">
                  <c:v>5.01</c:v>
                </c:pt>
                <c:pt idx="68395">
                  <c:v>5.04</c:v>
                </c:pt>
                <c:pt idx="68396">
                  <c:v>5.07</c:v>
                </c:pt>
                <c:pt idx="68397">
                  <c:v>5.09</c:v>
                </c:pt>
                <c:pt idx="68398">
                  <c:v>5.15</c:v>
                </c:pt>
                <c:pt idx="68399">
                  <c:v>5.18</c:v>
                </c:pt>
                <c:pt idx="68400">
                  <c:v>5.22</c:v>
                </c:pt>
                <c:pt idx="68401">
                  <c:v>5.24</c:v>
                </c:pt>
                <c:pt idx="68402">
                  <c:v>5.27</c:v>
                </c:pt>
                <c:pt idx="68403">
                  <c:v>5.3</c:v>
                </c:pt>
                <c:pt idx="68404">
                  <c:v>5.31</c:v>
                </c:pt>
                <c:pt idx="68405">
                  <c:v>5.35</c:v>
                </c:pt>
                <c:pt idx="68406">
                  <c:v>5.38</c:v>
                </c:pt>
                <c:pt idx="68407">
                  <c:v>5.4</c:v>
                </c:pt>
                <c:pt idx="68408">
                  <c:v>5.43</c:v>
                </c:pt>
                <c:pt idx="68409">
                  <c:v>5.46</c:v>
                </c:pt>
                <c:pt idx="68410">
                  <c:v>5.5</c:v>
                </c:pt>
                <c:pt idx="68411">
                  <c:v>5.52</c:v>
                </c:pt>
                <c:pt idx="68412">
                  <c:v>5.55</c:v>
                </c:pt>
                <c:pt idx="68413">
                  <c:v>5.58</c:v>
                </c:pt>
                <c:pt idx="68414">
                  <c:v>5.62</c:v>
                </c:pt>
                <c:pt idx="68415">
                  <c:v>5.65</c:v>
                </c:pt>
                <c:pt idx="68416">
                  <c:v>5.68</c:v>
                </c:pt>
                <c:pt idx="68417">
                  <c:v>5.71</c:v>
                </c:pt>
                <c:pt idx="68418">
                  <c:v>5.74</c:v>
                </c:pt>
                <c:pt idx="68419">
                  <c:v>5.76</c:v>
                </c:pt>
                <c:pt idx="68420">
                  <c:v>5.79</c:v>
                </c:pt>
                <c:pt idx="68421">
                  <c:v>5.82</c:v>
                </c:pt>
                <c:pt idx="68422">
                  <c:v>5.85</c:v>
                </c:pt>
                <c:pt idx="68423">
                  <c:v>5.88</c:v>
                </c:pt>
                <c:pt idx="68424">
                  <c:v>5.91</c:v>
                </c:pt>
                <c:pt idx="68425">
                  <c:v>5.93</c:v>
                </c:pt>
                <c:pt idx="68426">
                  <c:v>5.95</c:v>
                </c:pt>
                <c:pt idx="68427">
                  <c:v>6</c:v>
                </c:pt>
                <c:pt idx="68428">
                  <c:v>6.03</c:v>
                </c:pt>
                <c:pt idx="68429">
                  <c:v>6.05</c:v>
                </c:pt>
                <c:pt idx="68430">
                  <c:v>6.08</c:v>
                </c:pt>
                <c:pt idx="68431">
                  <c:v>6.11</c:v>
                </c:pt>
                <c:pt idx="68432">
                  <c:v>6.13</c:v>
                </c:pt>
                <c:pt idx="68433">
                  <c:v>6.15</c:v>
                </c:pt>
                <c:pt idx="68434">
                  <c:v>6.18</c:v>
                </c:pt>
                <c:pt idx="68435">
                  <c:v>6.21</c:v>
                </c:pt>
                <c:pt idx="68436">
                  <c:v>6.23</c:v>
                </c:pt>
                <c:pt idx="68437">
                  <c:v>6.25</c:v>
                </c:pt>
                <c:pt idx="68438">
                  <c:v>6.28</c:v>
                </c:pt>
                <c:pt idx="68439">
                  <c:v>6.3</c:v>
                </c:pt>
                <c:pt idx="68440">
                  <c:v>6.32</c:v>
                </c:pt>
                <c:pt idx="68441">
                  <c:v>6.34</c:v>
                </c:pt>
                <c:pt idx="68442">
                  <c:v>6.36</c:v>
                </c:pt>
                <c:pt idx="68443">
                  <c:v>6.38</c:v>
                </c:pt>
                <c:pt idx="68444">
                  <c:v>6.4</c:v>
                </c:pt>
                <c:pt idx="68445">
                  <c:v>6.41</c:v>
                </c:pt>
                <c:pt idx="68446">
                  <c:v>6.44</c:v>
                </c:pt>
                <c:pt idx="68447">
                  <c:v>6.48</c:v>
                </c:pt>
                <c:pt idx="68448">
                  <c:v>6.51</c:v>
                </c:pt>
                <c:pt idx="68449">
                  <c:v>6.55</c:v>
                </c:pt>
                <c:pt idx="68450">
                  <c:v>6.56</c:v>
                </c:pt>
                <c:pt idx="68451">
                  <c:v>6.59</c:v>
                </c:pt>
                <c:pt idx="68452">
                  <c:v>6.6</c:v>
                </c:pt>
                <c:pt idx="68453">
                  <c:v>6.63</c:v>
                </c:pt>
                <c:pt idx="68454">
                  <c:v>6.64</c:v>
                </c:pt>
                <c:pt idx="68455">
                  <c:v>6.66</c:v>
                </c:pt>
                <c:pt idx="68456">
                  <c:v>6.67</c:v>
                </c:pt>
                <c:pt idx="68457">
                  <c:v>6.68</c:v>
                </c:pt>
                <c:pt idx="68458">
                  <c:v>6.69</c:v>
                </c:pt>
                <c:pt idx="68459">
                  <c:v>6.71</c:v>
                </c:pt>
                <c:pt idx="68460">
                  <c:v>6.71</c:v>
                </c:pt>
                <c:pt idx="68461">
                  <c:v>6.73</c:v>
                </c:pt>
                <c:pt idx="68462">
                  <c:v>6.74</c:v>
                </c:pt>
                <c:pt idx="68463">
                  <c:v>6.75</c:v>
                </c:pt>
                <c:pt idx="68464">
                  <c:v>6.77</c:v>
                </c:pt>
                <c:pt idx="68465">
                  <c:v>6.78</c:v>
                </c:pt>
                <c:pt idx="68466">
                  <c:v>6.79</c:v>
                </c:pt>
                <c:pt idx="68467">
                  <c:v>6.79</c:v>
                </c:pt>
                <c:pt idx="68468">
                  <c:v>6.8</c:v>
                </c:pt>
                <c:pt idx="68469">
                  <c:v>6.81</c:v>
                </c:pt>
                <c:pt idx="68470">
                  <c:v>6.81</c:v>
                </c:pt>
                <c:pt idx="68471">
                  <c:v>6.82</c:v>
                </c:pt>
                <c:pt idx="68472">
                  <c:v>6.83</c:v>
                </c:pt>
                <c:pt idx="68473">
                  <c:v>6.84</c:v>
                </c:pt>
                <c:pt idx="68474">
                  <c:v>6.84</c:v>
                </c:pt>
                <c:pt idx="68475">
                  <c:v>6.85</c:v>
                </c:pt>
                <c:pt idx="68476">
                  <c:v>6.86</c:v>
                </c:pt>
                <c:pt idx="68477">
                  <c:v>6.86</c:v>
                </c:pt>
                <c:pt idx="68478">
                  <c:v>6.86</c:v>
                </c:pt>
                <c:pt idx="68479">
                  <c:v>6.86</c:v>
                </c:pt>
                <c:pt idx="68480">
                  <c:v>6.86</c:v>
                </c:pt>
                <c:pt idx="68481">
                  <c:v>6.86</c:v>
                </c:pt>
                <c:pt idx="68482">
                  <c:v>6.86</c:v>
                </c:pt>
                <c:pt idx="68483">
                  <c:v>6.86</c:v>
                </c:pt>
                <c:pt idx="68484">
                  <c:v>6.86</c:v>
                </c:pt>
                <c:pt idx="68485">
                  <c:v>6.86</c:v>
                </c:pt>
                <c:pt idx="68486">
                  <c:v>6.88</c:v>
                </c:pt>
                <c:pt idx="68487">
                  <c:v>6.88</c:v>
                </c:pt>
                <c:pt idx="68488">
                  <c:v>6.88</c:v>
                </c:pt>
                <c:pt idx="68489">
                  <c:v>6.88</c:v>
                </c:pt>
                <c:pt idx="68490">
                  <c:v>6.89</c:v>
                </c:pt>
                <c:pt idx="68491">
                  <c:v>6.89</c:v>
                </c:pt>
                <c:pt idx="68492">
                  <c:v>6.89</c:v>
                </c:pt>
                <c:pt idx="68493">
                  <c:v>6.89</c:v>
                </c:pt>
                <c:pt idx="68494">
                  <c:v>6.89</c:v>
                </c:pt>
                <c:pt idx="68495">
                  <c:v>6.9</c:v>
                </c:pt>
                <c:pt idx="68496">
                  <c:v>6.9</c:v>
                </c:pt>
                <c:pt idx="68497">
                  <c:v>6.9</c:v>
                </c:pt>
                <c:pt idx="68498">
                  <c:v>6.9</c:v>
                </c:pt>
                <c:pt idx="68499">
                  <c:v>6.9</c:v>
                </c:pt>
                <c:pt idx="68500">
                  <c:v>6.91</c:v>
                </c:pt>
                <c:pt idx="68501">
                  <c:v>6.91</c:v>
                </c:pt>
                <c:pt idx="68502">
                  <c:v>6.91</c:v>
                </c:pt>
                <c:pt idx="68503">
                  <c:v>6.92</c:v>
                </c:pt>
                <c:pt idx="68504">
                  <c:v>6.92</c:v>
                </c:pt>
                <c:pt idx="68505">
                  <c:v>6.91</c:v>
                </c:pt>
                <c:pt idx="68506">
                  <c:v>6.92</c:v>
                </c:pt>
                <c:pt idx="68507">
                  <c:v>6.93</c:v>
                </c:pt>
                <c:pt idx="68508">
                  <c:v>6.93</c:v>
                </c:pt>
                <c:pt idx="68509">
                  <c:v>6.93</c:v>
                </c:pt>
                <c:pt idx="68510">
                  <c:v>6.93</c:v>
                </c:pt>
                <c:pt idx="68511">
                  <c:v>6.93</c:v>
                </c:pt>
                <c:pt idx="68512">
                  <c:v>6.93</c:v>
                </c:pt>
                <c:pt idx="68513">
                  <c:v>6.93</c:v>
                </c:pt>
                <c:pt idx="68514">
                  <c:v>6.93</c:v>
                </c:pt>
                <c:pt idx="68515">
                  <c:v>6.93</c:v>
                </c:pt>
                <c:pt idx="68516">
                  <c:v>6.93</c:v>
                </c:pt>
                <c:pt idx="68517">
                  <c:v>6.92</c:v>
                </c:pt>
                <c:pt idx="68518">
                  <c:v>6.92</c:v>
                </c:pt>
                <c:pt idx="68519">
                  <c:v>6.92</c:v>
                </c:pt>
                <c:pt idx="68520">
                  <c:v>6.92</c:v>
                </c:pt>
                <c:pt idx="68521">
                  <c:v>6.92</c:v>
                </c:pt>
                <c:pt idx="68522">
                  <c:v>6.92</c:v>
                </c:pt>
                <c:pt idx="68523">
                  <c:v>6.91</c:v>
                </c:pt>
                <c:pt idx="68524">
                  <c:v>6.91</c:v>
                </c:pt>
                <c:pt idx="68525">
                  <c:v>6.91</c:v>
                </c:pt>
                <c:pt idx="68526">
                  <c:v>6.91</c:v>
                </c:pt>
                <c:pt idx="68527">
                  <c:v>6.91</c:v>
                </c:pt>
                <c:pt idx="68528">
                  <c:v>6.91</c:v>
                </c:pt>
                <c:pt idx="68529">
                  <c:v>6.9</c:v>
                </c:pt>
                <c:pt idx="68530">
                  <c:v>6.9</c:v>
                </c:pt>
                <c:pt idx="68531">
                  <c:v>6.9</c:v>
                </c:pt>
                <c:pt idx="68532">
                  <c:v>6.89</c:v>
                </c:pt>
                <c:pt idx="68533">
                  <c:v>6.89</c:v>
                </c:pt>
                <c:pt idx="68534">
                  <c:v>6.89</c:v>
                </c:pt>
                <c:pt idx="68535">
                  <c:v>6.89</c:v>
                </c:pt>
                <c:pt idx="68536">
                  <c:v>6.89</c:v>
                </c:pt>
                <c:pt idx="68537">
                  <c:v>6.88</c:v>
                </c:pt>
                <c:pt idx="68538">
                  <c:v>6.88</c:v>
                </c:pt>
                <c:pt idx="68539">
                  <c:v>6.88</c:v>
                </c:pt>
                <c:pt idx="68540">
                  <c:v>6.88</c:v>
                </c:pt>
                <c:pt idx="68541">
                  <c:v>6.88</c:v>
                </c:pt>
                <c:pt idx="68542">
                  <c:v>6.87</c:v>
                </c:pt>
                <c:pt idx="68543">
                  <c:v>6.87</c:v>
                </c:pt>
                <c:pt idx="68544">
                  <c:v>6.86</c:v>
                </c:pt>
                <c:pt idx="68545">
                  <c:v>6.85</c:v>
                </c:pt>
                <c:pt idx="68546">
                  <c:v>6.85</c:v>
                </c:pt>
                <c:pt idx="68547">
                  <c:v>6.84</c:v>
                </c:pt>
                <c:pt idx="68548">
                  <c:v>6.84</c:v>
                </c:pt>
                <c:pt idx="68549">
                  <c:v>6.82</c:v>
                </c:pt>
                <c:pt idx="68550">
                  <c:v>6.82</c:v>
                </c:pt>
                <c:pt idx="68551">
                  <c:v>6.82</c:v>
                </c:pt>
                <c:pt idx="68552">
                  <c:v>6.8</c:v>
                </c:pt>
                <c:pt idx="68553">
                  <c:v>6.79</c:v>
                </c:pt>
                <c:pt idx="68554">
                  <c:v>6.78</c:v>
                </c:pt>
                <c:pt idx="68555">
                  <c:v>6.78</c:v>
                </c:pt>
                <c:pt idx="68556">
                  <c:v>6.75</c:v>
                </c:pt>
                <c:pt idx="68557">
                  <c:v>6.75</c:v>
                </c:pt>
                <c:pt idx="68558">
                  <c:v>6.74</c:v>
                </c:pt>
                <c:pt idx="68559">
                  <c:v>6.73</c:v>
                </c:pt>
                <c:pt idx="68560">
                  <c:v>6.72</c:v>
                </c:pt>
                <c:pt idx="68561">
                  <c:v>6.7</c:v>
                </c:pt>
                <c:pt idx="68562">
                  <c:v>6.69</c:v>
                </c:pt>
                <c:pt idx="68563">
                  <c:v>6.68</c:v>
                </c:pt>
                <c:pt idx="68564">
                  <c:v>6.67</c:v>
                </c:pt>
                <c:pt idx="68565">
                  <c:v>6.66</c:v>
                </c:pt>
                <c:pt idx="68566">
                  <c:v>6.64</c:v>
                </c:pt>
                <c:pt idx="68567">
                  <c:v>6.62</c:v>
                </c:pt>
                <c:pt idx="68568">
                  <c:v>6.6</c:v>
                </c:pt>
                <c:pt idx="68569">
                  <c:v>6.59</c:v>
                </c:pt>
                <c:pt idx="68570">
                  <c:v>6.58</c:v>
                </c:pt>
                <c:pt idx="68571">
                  <c:v>6.56</c:v>
                </c:pt>
                <c:pt idx="68572">
                  <c:v>6.55</c:v>
                </c:pt>
                <c:pt idx="68573">
                  <c:v>6.53</c:v>
                </c:pt>
                <c:pt idx="68574">
                  <c:v>6.51</c:v>
                </c:pt>
                <c:pt idx="68575">
                  <c:v>6.5</c:v>
                </c:pt>
                <c:pt idx="68576">
                  <c:v>6.48</c:v>
                </c:pt>
                <c:pt idx="68577">
                  <c:v>6.46</c:v>
                </c:pt>
                <c:pt idx="68578">
                  <c:v>6.44</c:v>
                </c:pt>
                <c:pt idx="68579">
                  <c:v>6.43</c:v>
                </c:pt>
                <c:pt idx="68580">
                  <c:v>6.41</c:v>
                </c:pt>
                <c:pt idx="68581">
                  <c:v>6.39</c:v>
                </c:pt>
                <c:pt idx="68582">
                  <c:v>6.37</c:v>
                </c:pt>
                <c:pt idx="68583">
                  <c:v>6.36</c:v>
                </c:pt>
                <c:pt idx="68584">
                  <c:v>6.34</c:v>
                </c:pt>
                <c:pt idx="68585">
                  <c:v>6.32</c:v>
                </c:pt>
                <c:pt idx="68586">
                  <c:v>6.3</c:v>
                </c:pt>
                <c:pt idx="68587">
                  <c:v>6.29</c:v>
                </c:pt>
                <c:pt idx="68588">
                  <c:v>6.27</c:v>
                </c:pt>
                <c:pt idx="68589">
                  <c:v>6.25</c:v>
                </c:pt>
                <c:pt idx="68590">
                  <c:v>6.23</c:v>
                </c:pt>
                <c:pt idx="68591">
                  <c:v>6.21</c:v>
                </c:pt>
                <c:pt idx="68592">
                  <c:v>6.19</c:v>
                </c:pt>
                <c:pt idx="68593">
                  <c:v>6.17</c:v>
                </c:pt>
                <c:pt idx="68594">
                  <c:v>6.17</c:v>
                </c:pt>
                <c:pt idx="68595">
                  <c:v>6.15</c:v>
                </c:pt>
                <c:pt idx="68596">
                  <c:v>6.14</c:v>
                </c:pt>
                <c:pt idx="68597">
                  <c:v>6.12</c:v>
                </c:pt>
                <c:pt idx="68598">
                  <c:v>6.1</c:v>
                </c:pt>
                <c:pt idx="68599">
                  <c:v>6.08</c:v>
                </c:pt>
                <c:pt idx="68600">
                  <c:v>6.07</c:v>
                </c:pt>
                <c:pt idx="68601">
                  <c:v>6.04</c:v>
                </c:pt>
                <c:pt idx="68602">
                  <c:v>6.03</c:v>
                </c:pt>
                <c:pt idx="68603">
                  <c:v>6.02</c:v>
                </c:pt>
                <c:pt idx="68604">
                  <c:v>6.01</c:v>
                </c:pt>
                <c:pt idx="68605">
                  <c:v>5.99</c:v>
                </c:pt>
                <c:pt idx="68606">
                  <c:v>5.97</c:v>
                </c:pt>
                <c:pt idx="68607">
                  <c:v>5.96</c:v>
                </c:pt>
                <c:pt idx="68608">
                  <c:v>5.94</c:v>
                </c:pt>
                <c:pt idx="68609">
                  <c:v>5.92</c:v>
                </c:pt>
                <c:pt idx="68610">
                  <c:v>5.91</c:v>
                </c:pt>
                <c:pt idx="68611">
                  <c:v>5.89</c:v>
                </c:pt>
                <c:pt idx="68612">
                  <c:v>5.87</c:v>
                </c:pt>
                <c:pt idx="68613">
                  <c:v>5.85</c:v>
                </c:pt>
                <c:pt idx="68614">
                  <c:v>5.83</c:v>
                </c:pt>
                <c:pt idx="68615">
                  <c:v>5.81</c:v>
                </c:pt>
                <c:pt idx="68616">
                  <c:v>5.8</c:v>
                </c:pt>
                <c:pt idx="68617">
                  <c:v>5.79</c:v>
                </c:pt>
                <c:pt idx="68618">
                  <c:v>5.77</c:v>
                </c:pt>
                <c:pt idx="68619">
                  <c:v>5.75</c:v>
                </c:pt>
                <c:pt idx="68620">
                  <c:v>5.74</c:v>
                </c:pt>
                <c:pt idx="68621">
                  <c:v>5.72</c:v>
                </c:pt>
                <c:pt idx="68622">
                  <c:v>5.71</c:v>
                </c:pt>
                <c:pt idx="68623">
                  <c:v>5.69</c:v>
                </c:pt>
                <c:pt idx="68624">
                  <c:v>5.68</c:v>
                </c:pt>
                <c:pt idx="68625">
                  <c:v>5.67</c:v>
                </c:pt>
                <c:pt idx="68626">
                  <c:v>5.65</c:v>
                </c:pt>
                <c:pt idx="68627">
                  <c:v>5.64</c:v>
                </c:pt>
                <c:pt idx="68628">
                  <c:v>5.63</c:v>
                </c:pt>
                <c:pt idx="68629">
                  <c:v>5.62</c:v>
                </c:pt>
                <c:pt idx="68630">
                  <c:v>5.61</c:v>
                </c:pt>
                <c:pt idx="68631">
                  <c:v>5.6</c:v>
                </c:pt>
                <c:pt idx="68632">
                  <c:v>5.59</c:v>
                </c:pt>
                <c:pt idx="68633">
                  <c:v>5.59</c:v>
                </c:pt>
                <c:pt idx="68634">
                  <c:v>5.57</c:v>
                </c:pt>
                <c:pt idx="68635">
                  <c:v>5.57</c:v>
                </c:pt>
                <c:pt idx="68636">
                  <c:v>5.56</c:v>
                </c:pt>
                <c:pt idx="68637">
                  <c:v>5.55</c:v>
                </c:pt>
                <c:pt idx="68638">
                  <c:v>5.54</c:v>
                </c:pt>
                <c:pt idx="68639">
                  <c:v>5.55</c:v>
                </c:pt>
                <c:pt idx="68640">
                  <c:v>5.54</c:v>
                </c:pt>
                <c:pt idx="68641">
                  <c:v>5.54</c:v>
                </c:pt>
                <c:pt idx="68642">
                  <c:v>5.53</c:v>
                </c:pt>
                <c:pt idx="68643">
                  <c:v>5.53</c:v>
                </c:pt>
                <c:pt idx="68644">
                  <c:v>5.52</c:v>
                </c:pt>
                <c:pt idx="68645">
                  <c:v>5.52</c:v>
                </c:pt>
                <c:pt idx="68646">
                  <c:v>5.52</c:v>
                </c:pt>
                <c:pt idx="68647">
                  <c:v>5.51</c:v>
                </c:pt>
                <c:pt idx="68648">
                  <c:v>5.51</c:v>
                </c:pt>
                <c:pt idx="68649">
                  <c:v>5.51</c:v>
                </c:pt>
                <c:pt idx="68650">
                  <c:v>5.51</c:v>
                </c:pt>
                <c:pt idx="68651">
                  <c:v>5.5</c:v>
                </c:pt>
                <c:pt idx="68652">
                  <c:v>5.5</c:v>
                </c:pt>
                <c:pt idx="68653">
                  <c:v>5.5</c:v>
                </c:pt>
                <c:pt idx="68654">
                  <c:v>5.5</c:v>
                </c:pt>
                <c:pt idx="68655">
                  <c:v>5.5</c:v>
                </c:pt>
                <c:pt idx="68656">
                  <c:v>5.5</c:v>
                </c:pt>
                <c:pt idx="68657">
                  <c:v>5.5</c:v>
                </c:pt>
                <c:pt idx="68658">
                  <c:v>5.5</c:v>
                </c:pt>
                <c:pt idx="68659">
                  <c:v>5.5</c:v>
                </c:pt>
                <c:pt idx="68660">
                  <c:v>5.52</c:v>
                </c:pt>
                <c:pt idx="68661">
                  <c:v>5.51</c:v>
                </c:pt>
                <c:pt idx="68662">
                  <c:v>5.51</c:v>
                </c:pt>
                <c:pt idx="68663">
                  <c:v>5.52</c:v>
                </c:pt>
                <c:pt idx="68664">
                  <c:v>5.51</c:v>
                </c:pt>
                <c:pt idx="68665">
                  <c:v>5.52</c:v>
                </c:pt>
                <c:pt idx="68666">
                  <c:v>5.52</c:v>
                </c:pt>
                <c:pt idx="68667">
                  <c:v>5.52</c:v>
                </c:pt>
                <c:pt idx="68668">
                  <c:v>5.52</c:v>
                </c:pt>
                <c:pt idx="68669">
                  <c:v>5.52</c:v>
                </c:pt>
                <c:pt idx="68670">
                  <c:v>5.52</c:v>
                </c:pt>
                <c:pt idx="68671">
                  <c:v>5.53</c:v>
                </c:pt>
                <c:pt idx="68672">
                  <c:v>5.53</c:v>
                </c:pt>
                <c:pt idx="68673">
                  <c:v>5.53</c:v>
                </c:pt>
                <c:pt idx="68674">
                  <c:v>5.53</c:v>
                </c:pt>
                <c:pt idx="68675">
                  <c:v>5.54</c:v>
                </c:pt>
                <c:pt idx="68676">
                  <c:v>5.54</c:v>
                </c:pt>
                <c:pt idx="68677">
                  <c:v>5.55</c:v>
                </c:pt>
                <c:pt idx="68678">
                  <c:v>5.55</c:v>
                </c:pt>
                <c:pt idx="68679">
                  <c:v>5.57</c:v>
                </c:pt>
                <c:pt idx="68680">
                  <c:v>5.58</c:v>
                </c:pt>
                <c:pt idx="68681">
                  <c:v>5.59</c:v>
                </c:pt>
                <c:pt idx="68682">
                  <c:v>5.59</c:v>
                </c:pt>
                <c:pt idx="68683">
                  <c:v>5.59</c:v>
                </c:pt>
                <c:pt idx="68684">
                  <c:v>5.6</c:v>
                </c:pt>
                <c:pt idx="68685">
                  <c:v>5.61</c:v>
                </c:pt>
                <c:pt idx="68686">
                  <c:v>5.61</c:v>
                </c:pt>
                <c:pt idx="68687">
                  <c:v>5.61</c:v>
                </c:pt>
                <c:pt idx="68688">
                  <c:v>5.61</c:v>
                </c:pt>
                <c:pt idx="68689">
                  <c:v>5.62</c:v>
                </c:pt>
                <c:pt idx="68690">
                  <c:v>5.62</c:v>
                </c:pt>
                <c:pt idx="68691">
                  <c:v>5.63</c:v>
                </c:pt>
                <c:pt idx="68692">
                  <c:v>5.64</c:v>
                </c:pt>
                <c:pt idx="68693">
                  <c:v>5.65</c:v>
                </c:pt>
                <c:pt idx="68694">
                  <c:v>5.65</c:v>
                </c:pt>
                <c:pt idx="68695">
                  <c:v>5.65</c:v>
                </c:pt>
                <c:pt idx="68696">
                  <c:v>5.65</c:v>
                </c:pt>
                <c:pt idx="68697">
                  <c:v>5.65</c:v>
                </c:pt>
                <c:pt idx="68698">
                  <c:v>5.66</c:v>
                </c:pt>
                <c:pt idx="68699">
                  <c:v>5.66</c:v>
                </c:pt>
                <c:pt idx="68700">
                  <c:v>5.66</c:v>
                </c:pt>
                <c:pt idx="68701">
                  <c:v>5.66</c:v>
                </c:pt>
                <c:pt idx="68702">
                  <c:v>5.66</c:v>
                </c:pt>
                <c:pt idx="68703">
                  <c:v>5.67</c:v>
                </c:pt>
                <c:pt idx="68704">
                  <c:v>5.67</c:v>
                </c:pt>
                <c:pt idx="68705">
                  <c:v>5.68</c:v>
                </c:pt>
                <c:pt idx="68706">
                  <c:v>5.68</c:v>
                </c:pt>
                <c:pt idx="68707">
                  <c:v>5.68</c:v>
                </c:pt>
                <c:pt idx="68708">
                  <c:v>5.68</c:v>
                </c:pt>
                <c:pt idx="68709">
                  <c:v>5.69</c:v>
                </c:pt>
                <c:pt idx="68710">
                  <c:v>5.69</c:v>
                </c:pt>
                <c:pt idx="68711">
                  <c:v>5.69</c:v>
                </c:pt>
                <c:pt idx="68712">
                  <c:v>5.69</c:v>
                </c:pt>
                <c:pt idx="68713">
                  <c:v>5.69</c:v>
                </c:pt>
                <c:pt idx="68714">
                  <c:v>5.7</c:v>
                </c:pt>
                <c:pt idx="68715">
                  <c:v>5.7</c:v>
                </c:pt>
                <c:pt idx="68716">
                  <c:v>5.71</c:v>
                </c:pt>
                <c:pt idx="68717">
                  <c:v>5.71</c:v>
                </c:pt>
                <c:pt idx="68718">
                  <c:v>5.71</c:v>
                </c:pt>
                <c:pt idx="68719">
                  <c:v>5.71</c:v>
                </c:pt>
                <c:pt idx="68720">
                  <c:v>5.72</c:v>
                </c:pt>
                <c:pt idx="68721">
                  <c:v>5.72</c:v>
                </c:pt>
                <c:pt idx="68722">
                  <c:v>5.73</c:v>
                </c:pt>
                <c:pt idx="68723">
                  <c:v>5.73</c:v>
                </c:pt>
                <c:pt idx="68724">
                  <c:v>5.73</c:v>
                </c:pt>
                <c:pt idx="68725">
                  <c:v>5.74</c:v>
                </c:pt>
                <c:pt idx="68726">
                  <c:v>5.74</c:v>
                </c:pt>
                <c:pt idx="68727">
                  <c:v>5.74</c:v>
                </c:pt>
                <c:pt idx="68728">
                  <c:v>5.74</c:v>
                </c:pt>
                <c:pt idx="68729">
                  <c:v>5.76</c:v>
                </c:pt>
                <c:pt idx="68730">
                  <c:v>5.79</c:v>
                </c:pt>
                <c:pt idx="68731">
                  <c:v>5.78</c:v>
                </c:pt>
                <c:pt idx="68732">
                  <c:v>5.78</c:v>
                </c:pt>
                <c:pt idx="68733">
                  <c:v>5.78</c:v>
                </c:pt>
                <c:pt idx="68734">
                  <c:v>5.79</c:v>
                </c:pt>
                <c:pt idx="68735">
                  <c:v>5.78</c:v>
                </c:pt>
                <c:pt idx="68736">
                  <c:v>5.79</c:v>
                </c:pt>
                <c:pt idx="68737">
                  <c:v>5.78</c:v>
                </c:pt>
                <c:pt idx="68738">
                  <c:v>5.78</c:v>
                </c:pt>
                <c:pt idx="68739">
                  <c:v>5.79</c:v>
                </c:pt>
                <c:pt idx="68740">
                  <c:v>5.79</c:v>
                </c:pt>
                <c:pt idx="68741">
                  <c:v>5.79</c:v>
                </c:pt>
                <c:pt idx="68742">
                  <c:v>5.79</c:v>
                </c:pt>
                <c:pt idx="68743">
                  <c:v>5.79</c:v>
                </c:pt>
                <c:pt idx="68744">
                  <c:v>5.8</c:v>
                </c:pt>
                <c:pt idx="68745">
                  <c:v>5.8</c:v>
                </c:pt>
                <c:pt idx="68746">
                  <c:v>5.8</c:v>
                </c:pt>
                <c:pt idx="68747">
                  <c:v>5.8</c:v>
                </c:pt>
                <c:pt idx="68748">
                  <c:v>5.8</c:v>
                </c:pt>
                <c:pt idx="68749">
                  <c:v>5.8</c:v>
                </c:pt>
                <c:pt idx="68750">
                  <c:v>5.8</c:v>
                </c:pt>
                <c:pt idx="68751">
                  <c:v>5.81</c:v>
                </c:pt>
                <c:pt idx="68752">
                  <c:v>5.81</c:v>
                </c:pt>
                <c:pt idx="68753">
                  <c:v>5.82</c:v>
                </c:pt>
                <c:pt idx="68754">
                  <c:v>5.83</c:v>
                </c:pt>
                <c:pt idx="68755">
                  <c:v>5.83</c:v>
                </c:pt>
                <c:pt idx="68756">
                  <c:v>5.83</c:v>
                </c:pt>
                <c:pt idx="68757">
                  <c:v>5.84</c:v>
                </c:pt>
                <c:pt idx="68758">
                  <c:v>5.84</c:v>
                </c:pt>
                <c:pt idx="68759">
                  <c:v>5.85</c:v>
                </c:pt>
                <c:pt idx="68760">
                  <c:v>5.85</c:v>
                </c:pt>
                <c:pt idx="68761">
                  <c:v>5.85</c:v>
                </c:pt>
                <c:pt idx="68762">
                  <c:v>5.85</c:v>
                </c:pt>
                <c:pt idx="68763">
                  <c:v>5.86</c:v>
                </c:pt>
                <c:pt idx="68764">
                  <c:v>5.86</c:v>
                </c:pt>
                <c:pt idx="68765">
                  <c:v>5.86</c:v>
                </c:pt>
                <c:pt idx="68766">
                  <c:v>5.86</c:v>
                </c:pt>
                <c:pt idx="68767">
                  <c:v>5.87</c:v>
                </c:pt>
                <c:pt idx="68768">
                  <c:v>5.87</c:v>
                </c:pt>
                <c:pt idx="68769">
                  <c:v>5.87</c:v>
                </c:pt>
                <c:pt idx="68770">
                  <c:v>5.88</c:v>
                </c:pt>
                <c:pt idx="68771">
                  <c:v>5.88</c:v>
                </c:pt>
                <c:pt idx="68772">
                  <c:v>5.88</c:v>
                </c:pt>
                <c:pt idx="68773">
                  <c:v>5.88</c:v>
                </c:pt>
                <c:pt idx="68774">
                  <c:v>5.89</c:v>
                </c:pt>
                <c:pt idx="68775">
                  <c:v>5.89</c:v>
                </c:pt>
                <c:pt idx="68776">
                  <c:v>5.89</c:v>
                </c:pt>
                <c:pt idx="68777">
                  <c:v>5.89</c:v>
                </c:pt>
                <c:pt idx="68778">
                  <c:v>5.89</c:v>
                </c:pt>
                <c:pt idx="68779">
                  <c:v>5.9</c:v>
                </c:pt>
                <c:pt idx="68780">
                  <c:v>5.9</c:v>
                </c:pt>
                <c:pt idx="68781">
                  <c:v>5.9</c:v>
                </c:pt>
                <c:pt idx="68782">
                  <c:v>5.9</c:v>
                </c:pt>
                <c:pt idx="68783">
                  <c:v>5.9</c:v>
                </c:pt>
                <c:pt idx="68784">
                  <c:v>5.9</c:v>
                </c:pt>
                <c:pt idx="68785">
                  <c:v>5.9</c:v>
                </c:pt>
                <c:pt idx="68786">
                  <c:v>5.91</c:v>
                </c:pt>
                <c:pt idx="68787">
                  <c:v>5.93</c:v>
                </c:pt>
                <c:pt idx="68788">
                  <c:v>5.94</c:v>
                </c:pt>
                <c:pt idx="68789">
                  <c:v>5.94</c:v>
                </c:pt>
                <c:pt idx="68790">
                  <c:v>5.95</c:v>
                </c:pt>
                <c:pt idx="68791">
                  <c:v>5.95</c:v>
                </c:pt>
                <c:pt idx="68792">
                  <c:v>5.94</c:v>
                </c:pt>
                <c:pt idx="68793">
                  <c:v>5.95</c:v>
                </c:pt>
                <c:pt idx="68794">
                  <c:v>5.95</c:v>
                </c:pt>
                <c:pt idx="68795">
                  <c:v>5.95</c:v>
                </c:pt>
                <c:pt idx="68796">
                  <c:v>5.96</c:v>
                </c:pt>
                <c:pt idx="68797">
                  <c:v>5.96</c:v>
                </c:pt>
                <c:pt idx="68798">
                  <c:v>5.96</c:v>
                </c:pt>
                <c:pt idx="68799">
                  <c:v>5.96</c:v>
                </c:pt>
                <c:pt idx="68800">
                  <c:v>5.96</c:v>
                </c:pt>
                <c:pt idx="68801">
                  <c:v>5.97</c:v>
                </c:pt>
                <c:pt idx="68802">
                  <c:v>5.97</c:v>
                </c:pt>
                <c:pt idx="68803">
                  <c:v>5.98</c:v>
                </c:pt>
                <c:pt idx="68804">
                  <c:v>5.98</c:v>
                </c:pt>
                <c:pt idx="68805">
                  <c:v>5.98</c:v>
                </c:pt>
                <c:pt idx="68806">
                  <c:v>5.98</c:v>
                </c:pt>
                <c:pt idx="68807">
                  <c:v>5.95</c:v>
                </c:pt>
                <c:pt idx="68808">
                  <c:v>5.96</c:v>
                </c:pt>
                <c:pt idx="68809">
                  <c:v>5.99</c:v>
                </c:pt>
                <c:pt idx="68810">
                  <c:v>5.99</c:v>
                </c:pt>
                <c:pt idx="68811">
                  <c:v>6</c:v>
                </c:pt>
                <c:pt idx="68812">
                  <c:v>6.01</c:v>
                </c:pt>
                <c:pt idx="68813">
                  <c:v>6.01</c:v>
                </c:pt>
                <c:pt idx="68814">
                  <c:v>6.01</c:v>
                </c:pt>
                <c:pt idx="68815">
                  <c:v>6.02</c:v>
                </c:pt>
                <c:pt idx="68816">
                  <c:v>6.02</c:v>
                </c:pt>
                <c:pt idx="68817">
                  <c:v>6.02</c:v>
                </c:pt>
                <c:pt idx="68818">
                  <c:v>6.02</c:v>
                </c:pt>
                <c:pt idx="68819">
                  <c:v>6.03</c:v>
                </c:pt>
                <c:pt idx="68820">
                  <c:v>6.03</c:v>
                </c:pt>
                <c:pt idx="68821">
                  <c:v>6.04</c:v>
                </c:pt>
                <c:pt idx="68822">
                  <c:v>6.04</c:v>
                </c:pt>
                <c:pt idx="68823">
                  <c:v>6.04</c:v>
                </c:pt>
                <c:pt idx="68824">
                  <c:v>6.05</c:v>
                </c:pt>
                <c:pt idx="68825">
                  <c:v>6.05</c:v>
                </c:pt>
                <c:pt idx="68826">
                  <c:v>6.05</c:v>
                </c:pt>
                <c:pt idx="68827">
                  <c:v>6.06</c:v>
                </c:pt>
                <c:pt idx="68828">
                  <c:v>6.06</c:v>
                </c:pt>
                <c:pt idx="68829">
                  <c:v>6.07</c:v>
                </c:pt>
                <c:pt idx="68830">
                  <c:v>6.07</c:v>
                </c:pt>
                <c:pt idx="68831">
                  <c:v>6.07</c:v>
                </c:pt>
                <c:pt idx="68832">
                  <c:v>6.08</c:v>
                </c:pt>
                <c:pt idx="68833">
                  <c:v>6.08</c:v>
                </c:pt>
                <c:pt idx="68834">
                  <c:v>6.08</c:v>
                </c:pt>
                <c:pt idx="68835">
                  <c:v>6.09</c:v>
                </c:pt>
                <c:pt idx="68836">
                  <c:v>6.09</c:v>
                </c:pt>
                <c:pt idx="68837">
                  <c:v>6.09</c:v>
                </c:pt>
                <c:pt idx="68838">
                  <c:v>6.09</c:v>
                </c:pt>
                <c:pt idx="68839">
                  <c:v>6.1</c:v>
                </c:pt>
                <c:pt idx="68840">
                  <c:v>6.1</c:v>
                </c:pt>
                <c:pt idx="68841">
                  <c:v>6.1</c:v>
                </c:pt>
                <c:pt idx="68842">
                  <c:v>6.1</c:v>
                </c:pt>
                <c:pt idx="68843">
                  <c:v>6.11</c:v>
                </c:pt>
                <c:pt idx="68844">
                  <c:v>6.14</c:v>
                </c:pt>
                <c:pt idx="68845">
                  <c:v>6.14</c:v>
                </c:pt>
                <c:pt idx="68846">
                  <c:v>6.14</c:v>
                </c:pt>
                <c:pt idx="68847">
                  <c:v>6.15</c:v>
                </c:pt>
                <c:pt idx="68848">
                  <c:v>6.15</c:v>
                </c:pt>
                <c:pt idx="68849">
                  <c:v>6.15</c:v>
                </c:pt>
                <c:pt idx="68850">
                  <c:v>6.15</c:v>
                </c:pt>
                <c:pt idx="68851">
                  <c:v>6.15</c:v>
                </c:pt>
                <c:pt idx="68852">
                  <c:v>6.15</c:v>
                </c:pt>
                <c:pt idx="68853">
                  <c:v>6.15</c:v>
                </c:pt>
                <c:pt idx="68854">
                  <c:v>6.15</c:v>
                </c:pt>
                <c:pt idx="68855">
                  <c:v>6.16</c:v>
                </c:pt>
                <c:pt idx="68856">
                  <c:v>6.17</c:v>
                </c:pt>
                <c:pt idx="68857">
                  <c:v>6.2</c:v>
                </c:pt>
                <c:pt idx="68858">
                  <c:v>6.2</c:v>
                </c:pt>
                <c:pt idx="68859">
                  <c:v>6.21</c:v>
                </c:pt>
                <c:pt idx="68860">
                  <c:v>6.21</c:v>
                </c:pt>
                <c:pt idx="68861">
                  <c:v>6.2</c:v>
                </c:pt>
                <c:pt idx="68862">
                  <c:v>6.21</c:v>
                </c:pt>
                <c:pt idx="68863">
                  <c:v>6.2</c:v>
                </c:pt>
                <c:pt idx="68864">
                  <c:v>6.21</c:v>
                </c:pt>
                <c:pt idx="68865">
                  <c:v>6.21</c:v>
                </c:pt>
                <c:pt idx="68866">
                  <c:v>6.21</c:v>
                </c:pt>
                <c:pt idx="68867">
                  <c:v>6.22</c:v>
                </c:pt>
                <c:pt idx="68868">
                  <c:v>6.23</c:v>
                </c:pt>
                <c:pt idx="68869">
                  <c:v>6.23</c:v>
                </c:pt>
                <c:pt idx="68870">
                  <c:v>6.23</c:v>
                </c:pt>
                <c:pt idx="68871">
                  <c:v>6.23</c:v>
                </c:pt>
                <c:pt idx="68872">
                  <c:v>6.24</c:v>
                </c:pt>
                <c:pt idx="68873">
                  <c:v>6.24</c:v>
                </c:pt>
                <c:pt idx="68874">
                  <c:v>6.24</c:v>
                </c:pt>
                <c:pt idx="68875">
                  <c:v>6.24</c:v>
                </c:pt>
                <c:pt idx="68876">
                  <c:v>6.24</c:v>
                </c:pt>
                <c:pt idx="68877">
                  <c:v>6.25</c:v>
                </c:pt>
                <c:pt idx="68878">
                  <c:v>6.25</c:v>
                </c:pt>
                <c:pt idx="68879">
                  <c:v>6.26</c:v>
                </c:pt>
                <c:pt idx="68880">
                  <c:v>6.26</c:v>
                </c:pt>
                <c:pt idx="68881">
                  <c:v>6.26</c:v>
                </c:pt>
                <c:pt idx="68882">
                  <c:v>6.26</c:v>
                </c:pt>
                <c:pt idx="68883">
                  <c:v>6.27</c:v>
                </c:pt>
                <c:pt idx="68884">
                  <c:v>6.27</c:v>
                </c:pt>
                <c:pt idx="68885">
                  <c:v>6.27</c:v>
                </c:pt>
                <c:pt idx="68886">
                  <c:v>6.27</c:v>
                </c:pt>
                <c:pt idx="68887">
                  <c:v>6.28</c:v>
                </c:pt>
                <c:pt idx="68888">
                  <c:v>6.28</c:v>
                </c:pt>
                <c:pt idx="68889">
                  <c:v>6.28</c:v>
                </c:pt>
                <c:pt idx="68890">
                  <c:v>6.29</c:v>
                </c:pt>
                <c:pt idx="68891">
                  <c:v>6.29</c:v>
                </c:pt>
                <c:pt idx="68892">
                  <c:v>6.3</c:v>
                </c:pt>
                <c:pt idx="68893">
                  <c:v>6.3</c:v>
                </c:pt>
                <c:pt idx="68894">
                  <c:v>6.3</c:v>
                </c:pt>
                <c:pt idx="68895">
                  <c:v>6.3</c:v>
                </c:pt>
                <c:pt idx="68896">
                  <c:v>6.31</c:v>
                </c:pt>
                <c:pt idx="68897">
                  <c:v>6.31</c:v>
                </c:pt>
                <c:pt idx="68898">
                  <c:v>6.31</c:v>
                </c:pt>
                <c:pt idx="68899">
                  <c:v>6.32</c:v>
                </c:pt>
                <c:pt idx="68900">
                  <c:v>6.32</c:v>
                </c:pt>
                <c:pt idx="68901">
                  <c:v>6.32</c:v>
                </c:pt>
                <c:pt idx="68902">
                  <c:v>6.33</c:v>
                </c:pt>
                <c:pt idx="68903">
                  <c:v>6.33</c:v>
                </c:pt>
                <c:pt idx="68904">
                  <c:v>6.34</c:v>
                </c:pt>
                <c:pt idx="68905">
                  <c:v>6.36</c:v>
                </c:pt>
                <c:pt idx="68906">
                  <c:v>6.37</c:v>
                </c:pt>
                <c:pt idx="68907">
                  <c:v>6.39</c:v>
                </c:pt>
                <c:pt idx="68908">
                  <c:v>6.4</c:v>
                </c:pt>
                <c:pt idx="68909">
                  <c:v>6.4</c:v>
                </c:pt>
                <c:pt idx="68910">
                  <c:v>6.41</c:v>
                </c:pt>
                <c:pt idx="68911">
                  <c:v>6.42</c:v>
                </c:pt>
                <c:pt idx="68912">
                  <c:v>6.42</c:v>
                </c:pt>
                <c:pt idx="68913">
                  <c:v>6.42</c:v>
                </c:pt>
                <c:pt idx="68914">
                  <c:v>6.43</c:v>
                </c:pt>
                <c:pt idx="68915">
                  <c:v>6.45</c:v>
                </c:pt>
                <c:pt idx="68916">
                  <c:v>6.46</c:v>
                </c:pt>
                <c:pt idx="68917">
                  <c:v>6.46</c:v>
                </c:pt>
                <c:pt idx="68918">
                  <c:v>6.46</c:v>
                </c:pt>
                <c:pt idx="68919">
                  <c:v>6.46</c:v>
                </c:pt>
                <c:pt idx="68920">
                  <c:v>6.46</c:v>
                </c:pt>
                <c:pt idx="68921">
                  <c:v>6.49</c:v>
                </c:pt>
                <c:pt idx="68922">
                  <c:v>6.49</c:v>
                </c:pt>
                <c:pt idx="68923">
                  <c:v>6.5</c:v>
                </c:pt>
                <c:pt idx="68924">
                  <c:v>6.5</c:v>
                </c:pt>
                <c:pt idx="68925">
                  <c:v>6.5</c:v>
                </c:pt>
                <c:pt idx="68926">
                  <c:v>6.5</c:v>
                </c:pt>
                <c:pt idx="68927">
                  <c:v>6.5</c:v>
                </c:pt>
                <c:pt idx="68928">
                  <c:v>6.5</c:v>
                </c:pt>
                <c:pt idx="68929">
                  <c:v>6.5</c:v>
                </c:pt>
                <c:pt idx="68930">
                  <c:v>6.53</c:v>
                </c:pt>
                <c:pt idx="68931">
                  <c:v>6.53</c:v>
                </c:pt>
                <c:pt idx="68932">
                  <c:v>6.54</c:v>
                </c:pt>
                <c:pt idx="68933">
                  <c:v>6.54</c:v>
                </c:pt>
                <c:pt idx="68934">
                  <c:v>6.55</c:v>
                </c:pt>
                <c:pt idx="68935">
                  <c:v>6.56</c:v>
                </c:pt>
                <c:pt idx="68936">
                  <c:v>6.56</c:v>
                </c:pt>
                <c:pt idx="68937">
                  <c:v>6.56</c:v>
                </c:pt>
                <c:pt idx="68938">
                  <c:v>6.56</c:v>
                </c:pt>
                <c:pt idx="68939">
                  <c:v>6.56</c:v>
                </c:pt>
                <c:pt idx="68940">
                  <c:v>6.56</c:v>
                </c:pt>
                <c:pt idx="68941">
                  <c:v>6.57</c:v>
                </c:pt>
                <c:pt idx="68942">
                  <c:v>6.57</c:v>
                </c:pt>
                <c:pt idx="68943">
                  <c:v>6.57</c:v>
                </c:pt>
                <c:pt idx="68944">
                  <c:v>6.58</c:v>
                </c:pt>
                <c:pt idx="68945">
                  <c:v>6.58</c:v>
                </c:pt>
                <c:pt idx="68946">
                  <c:v>6.58</c:v>
                </c:pt>
                <c:pt idx="68947">
                  <c:v>6.59</c:v>
                </c:pt>
                <c:pt idx="68948">
                  <c:v>6.59</c:v>
                </c:pt>
                <c:pt idx="68949">
                  <c:v>6.59</c:v>
                </c:pt>
                <c:pt idx="68950">
                  <c:v>6.6</c:v>
                </c:pt>
                <c:pt idx="68951">
                  <c:v>6.6</c:v>
                </c:pt>
                <c:pt idx="68952">
                  <c:v>6.61</c:v>
                </c:pt>
                <c:pt idx="68953">
                  <c:v>6.61</c:v>
                </c:pt>
                <c:pt idx="68954">
                  <c:v>6.61</c:v>
                </c:pt>
                <c:pt idx="68955">
                  <c:v>6.61</c:v>
                </c:pt>
                <c:pt idx="68956">
                  <c:v>6.62</c:v>
                </c:pt>
                <c:pt idx="68957">
                  <c:v>6.62</c:v>
                </c:pt>
                <c:pt idx="68958">
                  <c:v>6.63</c:v>
                </c:pt>
                <c:pt idx="68959">
                  <c:v>6.64</c:v>
                </c:pt>
                <c:pt idx="68960">
                  <c:v>6.64</c:v>
                </c:pt>
                <c:pt idx="68961">
                  <c:v>6.63</c:v>
                </c:pt>
                <c:pt idx="68962">
                  <c:v>6.64</c:v>
                </c:pt>
                <c:pt idx="68963">
                  <c:v>6.65</c:v>
                </c:pt>
                <c:pt idx="68964">
                  <c:v>6.71</c:v>
                </c:pt>
                <c:pt idx="68965">
                  <c:v>6.7</c:v>
                </c:pt>
                <c:pt idx="68966">
                  <c:v>6.72</c:v>
                </c:pt>
                <c:pt idx="68967">
                  <c:v>6.72</c:v>
                </c:pt>
                <c:pt idx="68968">
                  <c:v>6.73</c:v>
                </c:pt>
                <c:pt idx="68969">
                  <c:v>6.75</c:v>
                </c:pt>
                <c:pt idx="68970">
                  <c:v>6.73</c:v>
                </c:pt>
                <c:pt idx="68971">
                  <c:v>6.74</c:v>
                </c:pt>
                <c:pt idx="68972">
                  <c:v>6.74</c:v>
                </c:pt>
                <c:pt idx="68973">
                  <c:v>6.75</c:v>
                </c:pt>
                <c:pt idx="68974">
                  <c:v>6.75</c:v>
                </c:pt>
                <c:pt idx="68975">
                  <c:v>6.75</c:v>
                </c:pt>
                <c:pt idx="68976">
                  <c:v>6.76</c:v>
                </c:pt>
                <c:pt idx="68977">
                  <c:v>6.76</c:v>
                </c:pt>
                <c:pt idx="68978">
                  <c:v>6.77</c:v>
                </c:pt>
                <c:pt idx="68979">
                  <c:v>6.77</c:v>
                </c:pt>
                <c:pt idx="68980">
                  <c:v>6.77</c:v>
                </c:pt>
                <c:pt idx="68981">
                  <c:v>6.77</c:v>
                </c:pt>
                <c:pt idx="68982">
                  <c:v>6.77</c:v>
                </c:pt>
                <c:pt idx="68983">
                  <c:v>6.78</c:v>
                </c:pt>
                <c:pt idx="68984">
                  <c:v>6.78</c:v>
                </c:pt>
                <c:pt idx="68985">
                  <c:v>6.78</c:v>
                </c:pt>
                <c:pt idx="68986">
                  <c:v>6.77</c:v>
                </c:pt>
                <c:pt idx="68987">
                  <c:v>6.77</c:v>
                </c:pt>
                <c:pt idx="68988">
                  <c:v>6.77</c:v>
                </c:pt>
                <c:pt idx="68989">
                  <c:v>6.77</c:v>
                </c:pt>
                <c:pt idx="68990">
                  <c:v>6.78</c:v>
                </c:pt>
                <c:pt idx="68991">
                  <c:v>6.78</c:v>
                </c:pt>
                <c:pt idx="68992">
                  <c:v>6.78</c:v>
                </c:pt>
                <c:pt idx="68993">
                  <c:v>6.78</c:v>
                </c:pt>
                <c:pt idx="68994">
                  <c:v>6.78</c:v>
                </c:pt>
                <c:pt idx="68995">
                  <c:v>6.78</c:v>
                </c:pt>
                <c:pt idx="68996">
                  <c:v>6.78</c:v>
                </c:pt>
                <c:pt idx="68997">
                  <c:v>6.78</c:v>
                </c:pt>
                <c:pt idx="68998">
                  <c:v>6.78</c:v>
                </c:pt>
                <c:pt idx="68999">
                  <c:v>6.78</c:v>
                </c:pt>
                <c:pt idx="69000">
                  <c:v>6.77</c:v>
                </c:pt>
                <c:pt idx="69001">
                  <c:v>6.77</c:v>
                </c:pt>
                <c:pt idx="69002">
                  <c:v>6.78</c:v>
                </c:pt>
                <c:pt idx="69003">
                  <c:v>6.78</c:v>
                </c:pt>
                <c:pt idx="69004">
                  <c:v>6.77</c:v>
                </c:pt>
                <c:pt idx="69005">
                  <c:v>6.78</c:v>
                </c:pt>
                <c:pt idx="69006">
                  <c:v>6.78</c:v>
                </c:pt>
                <c:pt idx="69007">
                  <c:v>6.79</c:v>
                </c:pt>
                <c:pt idx="69008">
                  <c:v>6.79</c:v>
                </c:pt>
                <c:pt idx="69009">
                  <c:v>6.81</c:v>
                </c:pt>
                <c:pt idx="69010">
                  <c:v>6.82</c:v>
                </c:pt>
                <c:pt idx="69011">
                  <c:v>6.82</c:v>
                </c:pt>
                <c:pt idx="69012">
                  <c:v>6.82</c:v>
                </c:pt>
                <c:pt idx="69013">
                  <c:v>6.83</c:v>
                </c:pt>
                <c:pt idx="69014">
                  <c:v>6.83</c:v>
                </c:pt>
                <c:pt idx="69015">
                  <c:v>6.83</c:v>
                </c:pt>
                <c:pt idx="69016">
                  <c:v>6.83</c:v>
                </c:pt>
                <c:pt idx="69017">
                  <c:v>6.82</c:v>
                </c:pt>
                <c:pt idx="69018">
                  <c:v>6.82</c:v>
                </c:pt>
                <c:pt idx="69019">
                  <c:v>6.83</c:v>
                </c:pt>
                <c:pt idx="69020">
                  <c:v>6.82</c:v>
                </c:pt>
                <c:pt idx="69021">
                  <c:v>6.82</c:v>
                </c:pt>
                <c:pt idx="69022">
                  <c:v>6.81</c:v>
                </c:pt>
                <c:pt idx="69023">
                  <c:v>6.81</c:v>
                </c:pt>
                <c:pt idx="69024">
                  <c:v>6.81</c:v>
                </c:pt>
                <c:pt idx="69025">
                  <c:v>6.81</c:v>
                </c:pt>
                <c:pt idx="69026">
                  <c:v>6.8</c:v>
                </c:pt>
                <c:pt idx="69027">
                  <c:v>6.8</c:v>
                </c:pt>
                <c:pt idx="69028">
                  <c:v>6.81</c:v>
                </c:pt>
                <c:pt idx="69029">
                  <c:v>6.8</c:v>
                </c:pt>
                <c:pt idx="69030">
                  <c:v>6.79</c:v>
                </c:pt>
                <c:pt idx="69031">
                  <c:v>6.79</c:v>
                </c:pt>
                <c:pt idx="69032">
                  <c:v>6.78</c:v>
                </c:pt>
                <c:pt idx="69033">
                  <c:v>6.77</c:v>
                </c:pt>
                <c:pt idx="69034">
                  <c:v>6.77</c:v>
                </c:pt>
                <c:pt idx="69035">
                  <c:v>6.76</c:v>
                </c:pt>
                <c:pt idx="69036">
                  <c:v>6.76</c:v>
                </c:pt>
                <c:pt idx="69037">
                  <c:v>6.76</c:v>
                </c:pt>
                <c:pt idx="69038">
                  <c:v>6.75</c:v>
                </c:pt>
                <c:pt idx="69039">
                  <c:v>6.74</c:v>
                </c:pt>
                <c:pt idx="69040">
                  <c:v>6.73</c:v>
                </c:pt>
                <c:pt idx="69041">
                  <c:v>6.73</c:v>
                </c:pt>
                <c:pt idx="69042">
                  <c:v>6.72</c:v>
                </c:pt>
                <c:pt idx="69043">
                  <c:v>6.71</c:v>
                </c:pt>
                <c:pt idx="69044">
                  <c:v>6.7</c:v>
                </c:pt>
                <c:pt idx="69045">
                  <c:v>6.7</c:v>
                </c:pt>
                <c:pt idx="69046">
                  <c:v>6.68</c:v>
                </c:pt>
                <c:pt idx="69047">
                  <c:v>6.68</c:v>
                </c:pt>
                <c:pt idx="69048">
                  <c:v>6.67</c:v>
                </c:pt>
                <c:pt idx="69049">
                  <c:v>6.66</c:v>
                </c:pt>
                <c:pt idx="69050">
                  <c:v>6.65</c:v>
                </c:pt>
                <c:pt idx="69051">
                  <c:v>6.65</c:v>
                </c:pt>
                <c:pt idx="69052">
                  <c:v>6.64</c:v>
                </c:pt>
                <c:pt idx="69053">
                  <c:v>6.63</c:v>
                </c:pt>
                <c:pt idx="69054">
                  <c:v>6.61</c:v>
                </c:pt>
                <c:pt idx="69055">
                  <c:v>6.6</c:v>
                </c:pt>
                <c:pt idx="69056">
                  <c:v>6.6</c:v>
                </c:pt>
                <c:pt idx="69057">
                  <c:v>6.58</c:v>
                </c:pt>
                <c:pt idx="69058">
                  <c:v>6.58</c:v>
                </c:pt>
                <c:pt idx="69059">
                  <c:v>6.57</c:v>
                </c:pt>
                <c:pt idx="69060">
                  <c:v>6.56</c:v>
                </c:pt>
                <c:pt idx="69061">
                  <c:v>6.54</c:v>
                </c:pt>
                <c:pt idx="69062">
                  <c:v>6.53</c:v>
                </c:pt>
                <c:pt idx="69063">
                  <c:v>6.53</c:v>
                </c:pt>
                <c:pt idx="69064">
                  <c:v>6.52</c:v>
                </c:pt>
                <c:pt idx="69065">
                  <c:v>6.5</c:v>
                </c:pt>
                <c:pt idx="69066">
                  <c:v>6.49</c:v>
                </c:pt>
                <c:pt idx="69067">
                  <c:v>6.48</c:v>
                </c:pt>
                <c:pt idx="69068">
                  <c:v>6.46</c:v>
                </c:pt>
                <c:pt idx="69069">
                  <c:v>6.45</c:v>
                </c:pt>
                <c:pt idx="69070">
                  <c:v>6.44</c:v>
                </c:pt>
                <c:pt idx="69071">
                  <c:v>6.43</c:v>
                </c:pt>
                <c:pt idx="69072">
                  <c:v>6.41</c:v>
                </c:pt>
                <c:pt idx="69073">
                  <c:v>6.4</c:v>
                </c:pt>
                <c:pt idx="69074">
                  <c:v>6.39</c:v>
                </c:pt>
                <c:pt idx="69075">
                  <c:v>6.37</c:v>
                </c:pt>
                <c:pt idx="69076">
                  <c:v>6.36</c:v>
                </c:pt>
                <c:pt idx="69077">
                  <c:v>6.35</c:v>
                </c:pt>
                <c:pt idx="69078">
                  <c:v>6.33</c:v>
                </c:pt>
                <c:pt idx="69079">
                  <c:v>6.31</c:v>
                </c:pt>
                <c:pt idx="69080">
                  <c:v>6.3</c:v>
                </c:pt>
                <c:pt idx="69081">
                  <c:v>6.28</c:v>
                </c:pt>
                <c:pt idx="69082">
                  <c:v>6.26</c:v>
                </c:pt>
                <c:pt idx="69083">
                  <c:v>6.24</c:v>
                </c:pt>
                <c:pt idx="69084">
                  <c:v>6.22</c:v>
                </c:pt>
                <c:pt idx="69085">
                  <c:v>6.2</c:v>
                </c:pt>
                <c:pt idx="69086">
                  <c:v>6.2</c:v>
                </c:pt>
                <c:pt idx="69087">
                  <c:v>6.18</c:v>
                </c:pt>
                <c:pt idx="69088">
                  <c:v>6.16</c:v>
                </c:pt>
                <c:pt idx="69089">
                  <c:v>6.13</c:v>
                </c:pt>
                <c:pt idx="69090">
                  <c:v>6.12</c:v>
                </c:pt>
                <c:pt idx="69091">
                  <c:v>6.1</c:v>
                </c:pt>
                <c:pt idx="69092">
                  <c:v>6.08</c:v>
                </c:pt>
                <c:pt idx="69093">
                  <c:v>6.07</c:v>
                </c:pt>
                <c:pt idx="69094">
                  <c:v>6.05</c:v>
                </c:pt>
                <c:pt idx="69095">
                  <c:v>6.03</c:v>
                </c:pt>
                <c:pt idx="69096">
                  <c:v>6.02</c:v>
                </c:pt>
                <c:pt idx="69097">
                  <c:v>6</c:v>
                </c:pt>
                <c:pt idx="69098">
                  <c:v>5.99</c:v>
                </c:pt>
                <c:pt idx="69099">
                  <c:v>5.98</c:v>
                </c:pt>
                <c:pt idx="69100">
                  <c:v>5.96</c:v>
                </c:pt>
                <c:pt idx="69101">
                  <c:v>5.94</c:v>
                </c:pt>
                <c:pt idx="69102">
                  <c:v>5.93</c:v>
                </c:pt>
                <c:pt idx="69103">
                  <c:v>5.91</c:v>
                </c:pt>
                <c:pt idx="69104">
                  <c:v>5.89</c:v>
                </c:pt>
                <c:pt idx="69105">
                  <c:v>5.88</c:v>
                </c:pt>
                <c:pt idx="69106">
                  <c:v>5.87</c:v>
                </c:pt>
                <c:pt idx="69107">
                  <c:v>5.85</c:v>
                </c:pt>
                <c:pt idx="69108">
                  <c:v>5.84</c:v>
                </c:pt>
                <c:pt idx="69109">
                  <c:v>5.82</c:v>
                </c:pt>
                <c:pt idx="69110">
                  <c:v>5.81</c:v>
                </c:pt>
                <c:pt idx="69111">
                  <c:v>5.79</c:v>
                </c:pt>
                <c:pt idx="69112">
                  <c:v>5.78</c:v>
                </c:pt>
                <c:pt idx="69113">
                  <c:v>5.76</c:v>
                </c:pt>
                <c:pt idx="69114">
                  <c:v>5.75</c:v>
                </c:pt>
                <c:pt idx="69115">
                  <c:v>5.73</c:v>
                </c:pt>
                <c:pt idx="69116">
                  <c:v>5.72</c:v>
                </c:pt>
                <c:pt idx="69117">
                  <c:v>5.7</c:v>
                </c:pt>
                <c:pt idx="69118">
                  <c:v>5.7</c:v>
                </c:pt>
                <c:pt idx="69119">
                  <c:v>5.68</c:v>
                </c:pt>
                <c:pt idx="69120">
                  <c:v>5.66</c:v>
                </c:pt>
                <c:pt idx="69121">
                  <c:v>5.65</c:v>
                </c:pt>
                <c:pt idx="69122">
                  <c:v>5.64</c:v>
                </c:pt>
                <c:pt idx="69123">
                  <c:v>5.62</c:v>
                </c:pt>
                <c:pt idx="69124">
                  <c:v>5.6</c:v>
                </c:pt>
                <c:pt idx="69125">
                  <c:v>5.59</c:v>
                </c:pt>
                <c:pt idx="69126">
                  <c:v>5.57</c:v>
                </c:pt>
                <c:pt idx="69127">
                  <c:v>5.56</c:v>
                </c:pt>
                <c:pt idx="69128">
                  <c:v>5.53</c:v>
                </c:pt>
                <c:pt idx="69129">
                  <c:v>5.52</c:v>
                </c:pt>
                <c:pt idx="69130">
                  <c:v>5.5</c:v>
                </c:pt>
                <c:pt idx="69131">
                  <c:v>5.49</c:v>
                </c:pt>
                <c:pt idx="69132">
                  <c:v>5.47</c:v>
                </c:pt>
                <c:pt idx="69133">
                  <c:v>5.45</c:v>
                </c:pt>
                <c:pt idx="69134">
                  <c:v>5.43</c:v>
                </c:pt>
                <c:pt idx="69135">
                  <c:v>5.42</c:v>
                </c:pt>
                <c:pt idx="69136">
                  <c:v>5.4</c:v>
                </c:pt>
                <c:pt idx="69137">
                  <c:v>5.38</c:v>
                </c:pt>
                <c:pt idx="69138">
                  <c:v>5.37</c:v>
                </c:pt>
                <c:pt idx="69139">
                  <c:v>5.35</c:v>
                </c:pt>
                <c:pt idx="69140">
                  <c:v>5.33</c:v>
                </c:pt>
                <c:pt idx="69141">
                  <c:v>5.31</c:v>
                </c:pt>
                <c:pt idx="69142">
                  <c:v>5.3</c:v>
                </c:pt>
                <c:pt idx="69143">
                  <c:v>5.29</c:v>
                </c:pt>
                <c:pt idx="69144">
                  <c:v>5.27</c:v>
                </c:pt>
                <c:pt idx="69145">
                  <c:v>5.26</c:v>
                </c:pt>
                <c:pt idx="69146">
                  <c:v>5.24</c:v>
                </c:pt>
                <c:pt idx="69147">
                  <c:v>5.23</c:v>
                </c:pt>
                <c:pt idx="69148">
                  <c:v>5.21</c:v>
                </c:pt>
                <c:pt idx="69149">
                  <c:v>5.2</c:v>
                </c:pt>
                <c:pt idx="69150">
                  <c:v>5.19</c:v>
                </c:pt>
                <c:pt idx="69151">
                  <c:v>5.17</c:v>
                </c:pt>
                <c:pt idx="69152">
                  <c:v>5.16</c:v>
                </c:pt>
                <c:pt idx="69153">
                  <c:v>5.14</c:v>
                </c:pt>
                <c:pt idx="69154">
                  <c:v>5.13</c:v>
                </c:pt>
                <c:pt idx="69155">
                  <c:v>5.12</c:v>
                </c:pt>
                <c:pt idx="69156">
                  <c:v>5.0999999999999996</c:v>
                </c:pt>
                <c:pt idx="69157">
                  <c:v>5.09</c:v>
                </c:pt>
                <c:pt idx="69158">
                  <c:v>5.08</c:v>
                </c:pt>
                <c:pt idx="69159">
                  <c:v>5.0599999999999996</c:v>
                </c:pt>
                <c:pt idx="69160">
                  <c:v>5.05</c:v>
                </c:pt>
                <c:pt idx="69161">
                  <c:v>5.04</c:v>
                </c:pt>
                <c:pt idx="69162">
                  <c:v>5.03</c:v>
                </c:pt>
                <c:pt idx="69163">
                  <c:v>5.03</c:v>
                </c:pt>
                <c:pt idx="69164">
                  <c:v>5.01</c:v>
                </c:pt>
                <c:pt idx="69165">
                  <c:v>5</c:v>
                </c:pt>
                <c:pt idx="69166">
                  <c:v>5</c:v>
                </c:pt>
                <c:pt idx="69167">
                  <c:v>4.9800000000000004</c:v>
                </c:pt>
                <c:pt idx="69168">
                  <c:v>4.97</c:v>
                </c:pt>
                <c:pt idx="69169">
                  <c:v>4.95</c:v>
                </c:pt>
                <c:pt idx="69170">
                  <c:v>4.9400000000000004</c:v>
                </c:pt>
                <c:pt idx="69171">
                  <c:v>4.9400000000000004</c:v>
                </c:pt>
                <c:pt idx="69172">
                  <c:v>4.92</c:v>
                </c:pt>
                <c:pt idx="69173">
                  <c:v>4.91</c:v>
                </c:pt>
                <c:pt idx="69174">
                  <c:v>4.8899999999999997</c:v>
                </c:pt>
                <c:pt idx="69175">
                  <c:v>4.88</c:v>
                </c:pt>
                <c:pt idx="69176">
                  <c:v>4.88</c:v>
                </c:pt>
                <c:pt idx="69177">
                  <c:v>4.87</c:v>
                </c:pt>
                <c:pt idx="69178">
                  <c:v>4.8499999999999996</c:v>
                </c:pt>
                <c:pt idx="69179">
                  <c:v>4.84</c:v>
                </c:pt>
                <c:pt idx="69180">
                  <c:v>4.84</c:v>
                </c:pt>
                <c:pt idx="69181">
                  <c:v>4.83</c:v>
                </c:pt>
                <c:pt idx="69182">
                  <c:v>4.82</c:v>
                </c:pt>
                <c:pt idx="69183">
                  <c:v>4.8</c:v>
                </c:pt>
                <c:pt idx="69184">
                  <c:v>4.79</c:v>
                </c:pt>
                <c:pt idx="69185">
                  <c:v>4.78</c:v>
                </c:pt>
                <c:pt idx="69186">
                  <c:v>4.78</c:v>
                </c:pt>
                <c:pt idx="69187">
                  <c:v>4.7699999999999996</c:v>
                </c:pt>
                <c:pt idx="69188">
                  <c:v>4.76</c:v>
                </c:pt>
                <c:pt idx="69189">
                  <c:v>4.75</c:v>
                </c:pt>
                <c:pt idx="69190">
                  <c:v>4.74</c:v>
                </c:pt>
                <c:pt idx="69191">
                  <c:v>4.74</c:v>
                </c:pt>
                <c:pt idx="69192">
                  <c:v>4.75</c:v>
                </c:pt>
                <c:pt idx="69193">
                  <c:v>4.75</c:v>
                </c:pt>
                <c:pt idx="69194">
                  <c:v>4.7699999999999996</c:v>
                </c:pt>
                <c:pt idx="69195">
                  <c:v>4.76</c:v>
                </c:pt>
                <c:pt idx="69196">
                  <c:v>4.76</c:v>
                </c:pt>
                <c:pt idx="69197">
                  <c:v>4.75</c:v>
                </c:pt>
                <c:pt idx="69198">
                  <c:v>4.74</c:v>
                </c:pt>
                <c:pt idx="69199">
                  <c:v>4.74</c:v>
                </c:pt>
                <c:pt idx="69200">
                  <c:v>4.74</c:v>
                </c:pt>
                <c:pt idx="69201">
                  <c:v>4.74</c:v>
                </c:pt>
                <c:pt idx="69202">
                  <c:v>4.74</c:v>
                </c:pt>
                <c:pt idx="69203">
                  <c:v>4.7300000000000004</c:v>
                </c:pt>
                <c:pt idx="69204">
                  <c:v>4.7300000000000004</c:v>
                </c:pt>
                <c:pt idx="69205">
                  <c:v>4.72</c:v>
                </c:pt>
                <c:pt idx="69206">
                  <c:v>4.7300000000000004</c:v>
                </c:pt>
                <c:pt idx="69207">
                  <c:v>4.72</c:v>
                </c:pt>
                <c:pt idx="69208">
                  <c:v>4.7300000000000004</c:v>
                </c:pt>
                <c:pt idx="69209">
                  <c:v>4.7300000000000004</c:v>
                </c:pt>
                <c:pt idx="69210">
                  <c:v>4.7300000000000004</c:v>
                </c:pt>
                <c:pt idx="69211">
                  <c:v>4.7300000000000004</c:v>
                </c:pt>
                <c:pt idx="69212">
                  <c:v>4.7300000000000004</c:v>
                </c:pt>
                <c:pt idx="69213">
                  <c:v>4.74</c:v>
                </c:pt>
                <c:pt idx="69214">
                  <c:v>4.74</c:v>
                </c:pt>
                <c:pt idx="69215">
                  <c:v>4.74</c:v>
                </c:pt>
                <c:pt idx="69216">
                  <c:v>4.74</c:v>
                </c:pt>
                <c:pt idx="69217">
                  <c:v>4.75</c:v>
                </c:pt>
                <c:pt idx="69218">
                  <c:v>4.76</c:v>
                </c:pt>
                <c:pt idx="69219">
                  <c:v>4.76</c:v>
                </c:pt>
                <c:pt idx="69220">
                  <c:v>4.7699999999999996</c:v>
                </c:pt>
                <c:pt idx="69221">
                  <c:v>4.7699999999999996</c:v>
                </c:pt>
                <c:pt idx="69222">
                  <c:v>4.78</c:v>
                </c:pt>
                <c:pt idx="69223">
                  <c:v>4.78</c:v>
                </c:pt>
                <c:pt idx="69224">
                  <c:v>4.79</c:v>
                </c:pt>
                <c:pt idx="69225">
                  <c:v>4.8</c:v>
                </c:pt>
                <c:pt idx="69226">
                  <c:v>4.8</c:v>
                </c:pt>
                <c:pt idx="69227">
                  <c:v>4.8099999999999996</c:v>
                </c:pt>
                <c:pt idx="69228">
                  <c:v>4.8099999999999996</c:v>
                </c:pt>
                <c:pt idx="69229">
                  <c:v>4.8099999999999996</c:v>
                </c:pt>
                <c:pt idx="69230">
                  <c:v>4.82</c:v>
                </c:pt>
                <c:pt idx="69231">
                  <c:v>4.82</c:v>
                </c:pt>
                <c:pt idx="69232">
                  <c:v>4.83</c:v>
                </c:pt>
                <c:pt idx="69233">
                  <c:v>4.84</c:v>
                </c:pt>
                <c:pt idx="69234">
                  <c:v>4.8499999999999996</c:v>
                </c:pt>
                <c:pt idx="69235">
                  <c:v>4.8499999999999996</c:v>
                </c:pt>
                <c:pt idx="69236">
                  <c:v>4.8600000000000003</c:v>
                </c:pt>
                <c:pt idx="69237">
                  <c:v>4.8600000000000003</c:v>
                </c:pt>
                <c:pt idx="69238">
                  <c:v>4.8600000000000003</c:v>
                </c:pt>
                <c:pt idx="69239">
                  <c:v>4.87</c:v>
                </c:pt>
                <c:pt idx="69240">
                  <c:v>4.87</c:v>
                </c:pt>
                <c:pt idx="69241">
                  <c:v>4.87</c:v>
                </c:pt>
                <c:pt idx="69242">
                  <c:v>4.87</c:v>
                </c:pt>
                <c:pt idx="69243">
                  <c:v>4.88</c:v>
                </c:pt>
                <c:pt idx="69244">
                  <c:v>4.8899999999999997</c:v>
                </c:pt>
                <c:pt idx="69245">
                  <c:v>4.8899999999999997</c:v>
                </c:pt>
                <c:pt idx="69246">
                  <c:v>4.8899999999999997</c:v>
                </c:pt>
                <c:pt idx="69247">
                  <c:v>4.8899999999999997</c:v>
                </c:pt>
                <c:pt idx="69248">
                  <c:v>4.8899999999999997</c:v>
                </c:pt>
                <c:pt idx="69249">
                  <c:v>4.8899999999999997</c:v>
                </c:pt>
                <c:pt idx="69250">
                  <c:v>4.8899999999999997</c:v>
                </c:pt>
                <c:pt idx="69251">
                  <c:v>4.9000000000000004</c:v>
                </c:pt>
                <c:pt idx="69252">
                  <c:v>4.91</c:v>
                </c:pt>
                <c:pt idx="69253">
                  <c:v>4.93</c:v>
                </c:pt>
                <c:pt idx="69254">
                  <c:v>4.92</c:v>
                </c:pt>
                <c:pt idx="69255">
                  <c:v>4.92</c:v>
                </c:pt>
                <c:pt idx="69256">
                  <c:v>4.92</c:v>
                </c:pt>
                <c:pt idx="69257">
                  <c:v>4.91</c:v>
                </c:pt>
                <c:pt idx="69258">
                  <c:v>4.91</c:v>
                </c:pt>
                <c:pt idx="69259">
                  <c:v>4.91</c:v>
                </c:pt>
                <c:pt idx="69260">
                  <c:v>4.9000000000000004</c:v>
                </c:pt>
                <c:pt idx="69261">
                  <c:v>4.9000000000000004</c:v>
                </c:pt>
                <c:pt idx="69262">
                  <c:v>4.9000000000000004</c:v>
                </c:pt>
                <c:pt idx="69263">
                  <c:v>4.9000000000000004</c:v>
                </c:pt>
                <c:pt idx="69264">
                  <c:v>4.9000000000000004</c:v>
                </c:pt>
                <c:pt idx="69265">
                  <c:v>4.9000000000000004</c:v>
                </c:pt>
                <c:pt idx="69266">
                  <c:v>4.9000000000000004</c:v>
                </c:pt>
                <c:pt idx="69267">
                  <c:v>4.9000000000000004</c:v>
                </c:pt>
                <c:pt idx="69268">
                  <c:v>4.9000000000000004</c:v>
                </c:pt>
                <c:pt idx="69269">
                  <c:v>4.9000000000000004</c:v>
                </c:pt>
                <c:pt idx="69270">
                  <c:v>4.9000000000000004</c:v>
                </c:pt>
                <c:pt idx="69271">
                  <c:v>4.9000000000000004</c:v>
                </c:pt>
                <c:pt idx="69272">
                  <c:v>4.9000000000000004</c:v>
                </c:pt>
                <c:pt idx="69273">
                  <c:v>4.8899999999999997</c:v>
                </c:pt>
                <c:pt idx="69274">
                  <c:v>4.8899999999999997</c:v>
                </c:pt>
                <c:pt idx="69275">
                  <c:v>4.8899999999999997</c:v>
                </c:pt>
                <c:pt idx="69276">
                  <c:v>4.88</c:v>
                </c:pt>
                <c:pt idx="69277">
                  <c:v>4.88</c:v>
                </c:pt>
                <c:pt idx="69278">
                  <c:v>4.9000000000000004</c:v>
                </c:pt>
                <c:pt idx="69279">
                  <c:v>4.8899999999999997</c:v>
                </c:pt>
                <c:pt idx="69280">
                  <c:v>4.88</c:v>
                </c:pt>
                <c:pt idx="69281">
                  <c:v>4.88</c:v>
                </c:pt>
                <c:pt idx="69282">
                  <c:v>4.88</c:v>
                </c:pt>
                <c:pt idx="69283">
                  <c:v>4.88</c:v>
                </c:pt>
                <c:pt idx="69284">
                  <c:v>4.87</c:v>
                </c:pt>
                <c:pt idx="69285">
                  <c:v>4.87</c:v>
                </c:pt>
                <c:pt idx="69286">
                  <c:v>4.87</c:v>
                </c:pt>
                <c:pt idx="69287">
                  <c:v>4.8600000000000003</c:v>
                </c:pt>
                <c:pt idx="69288">
                  <c:v>4.8600000000000003</c:v>
                </c:pt>
                <c:pt idx="69289">
                  <c:v>4.8600000000000003</c:v>
                </c:pt>
                <c:pt idx="69290">
                  <c:v>4.8600000000000003</c:v>
                </c:pt>
                <c:pt idx="69291">
                  <c:v>4.8600000000000003</c:v>
                </c:pt>
                <c:pt idx="69292">
                  <c:v>4.8600000000000003</c:v>
                </c:pt>
                <c:pt idx="69293">
                  <c:v>4.8600000000000003</c:v>
                </c:pt>
                <c:pt idx="69294">
                  <c:v>4.84</c:v>
                </c:pt>
                <c:pt idx="69295">
                  <c:v>4.84</c:v>
                </c:pt>
                <c:pt idx="69296">
                  <c:v>4.84</c:v>
                </c:pt>
                <c:pt idx="69297">
                  <c:v>4.83</c:v>
                </c:pt>
                <c:pt idx="69298">
                  <c:v>4.82</c:v>
                </c:pt>
                <c:pt idx="69299">
                  <c:v>4.82</c:v>
                </c:pt>
                <c:pt idx="69300">
                  <c:v>4.82</c:v>
                </c:pt>
                <c:pt idx="69301">
                  <c:v>4.8099999999999996</c:v>
                </c:pt>
                <c:pt idx="69302">
                  <c:v>4.8099999999999996</c:v>
                </c:pt>
                <c:pt idx="69303">
                  <c:v>4.8099999999999996</c:v>
                </c:pt>
                <c:pt idx="69304">
                  <c:v>4.8099999999999996</c:v>
                </c:pt>
                <c:pt idx="69305">
                  <c:v>4.8099999999999996</c:v>
                </c:pt>
                <c:pt idx="69306">
                  <c:v>4.8099999999999996</c:v>
                </c:pt>
                <c:pt idx="69307">
                  <c:v>4.8099999999999996</c:v>
                </c:pt>
                <c:pt idx="69308">
                  <c:v>4.8</c:v>
                </c:pt>
                <c:pt idx="69309">
                  <c:v>4.8</c:v>
                </c:pt>
                <c:pt idx="69310">
                  <c:v>4.79</c:v>
                </c:pt>
                <c:pt idx="69311">
                  <c:v>4.79</c:v>
                </c:pt>
                <c:pt idx="69312">
                  <c:v>4.78</c:v>
                </c:pt>
                <c:pt idx="69313">
                  <c:v>4.78</c:v>
                </c:pt>
                <c:pt idx="69314">
                  <c:v>4.7699999999999996</c:v>
                </c:pt>
                <c:pt idx="69315">
                  <c:v>4.7699999999999996</c:v>
                </c:pt>
                <c:pt idx="69316">
                  <c:v>4.7699999999999996</c:v>
                </c:pt>
                <c:pt idx="69317">
                  <c:v>4.7699999999999996</c:v>
                </c:pt>
                <c:pt idx="69318">
                  <c:v>4.76</c:v>
                </c:pt>
                <c:pt idx="69319">
                  <c:v>4.75</c:v>
                </c:pt>
                <c:pt idx="69320">
                  <c:v>4.74</c:v>
                </c:pt>
                <c:pt idx="69321">
                  <c:v>4.74</c:v>
                </c:pt>
                <c:pt idx="69322">
                  <c:v>4.74</c:v>
                </c:pt>
                <c:pt idx="69323">
                  <c:v>4.7300000000000004</c:v>
                </c:pt>
                <c:pt idx="69324">
                  <c:v>4.7300000000000004</c:v>
                </c:pt>
                <c:pt idx="69325">
                  <c:v>4.7300000000000004</c:v>
                </c:pt>
                <c:pt idx="69326">
                  <c:v>4.72</c:v>
                </c:pt>
                <c:pt idx="69327">
                  <c:v>4.72</c:v>
                </c:pt>
                <c:pt idx="69328">
                  <c:v>4.72</c:v>
                </c:pt>
                <c:pt idx="69329">
                  <c:v>4.72</c:v>
                </c:pt>
                <c:pt idx="69330">
                  <c:v>4.7300000000000004</c:v>
                </c:pt>
                <c:pt idx="69331">
                  <c:v>4.7300000000000004</c:v>
                </c:pt>
                <c:pt idx="69332">
                  <c:v>4.72</c:v>
                </c:pt>
                <c:pt idx="69333">
                  <c:v>4.72</c:v>
                </c:pt>
                <c:pt idx="69334">
                  <c:v>4.72</c:v>
                </c:pt>
                <c:pt idx="69335">
                  <c:v>4.72</c:v>
                </c:pt>
                <c:pt idx="69336">
                  <c:v>4.7300000000000004</c:v>
                </c:pt>
                <c:pt idx="69337">
                  <c:v>4.72</c:v>
                </c:pt>
                <c:pt idx="69338">
                  <c:v>4.72</c:v>
                </c:pt>
                <c:pt idx="69339">
                  <c:v>4.72</c:v>
                </c:pt>
                <c:pt idx="69340">
                  <c:v>4.7300000000000004</c:v>
                </c:pt>
                <c:pt idx="69341">
                  <c:v>4.74</c:v>
                </c:pt>
                <c:pt idx="69342">
                  <c:v>4.7300000000000004</c:v>
                </c:pt>
                <c:pt idx="69343">
                  <c:v>4.74</c:v>
                </c:pt>
                <c:pt idx="69344">
                  <c:v>4.74</c:v>
                </c:pt>
                <c:pt idx="69345">
                  <c:v>4.74</c:v>
                </c:pt>
                <c:pt idx="69346">
                  <c:v>4.75</c:v>
                </c:pt>
                <c:pt idx="69347">
                  <c:v>4.76</c:v>
                </c:pt>
                <c:pt idx="69348">
                  <c:v>4.76</c:v>
                </c:pt>
                <c:pt idx="69349">
                  <c:v>4.76</c:v>
                </c:pt>
                <c:pt idx="69350">
                  <c:v>4.76</c:v>
                </c:pt>
                <c:pt idx="69351">
                  <c:v>4.7699999999999996</c:v>
                </c:pt>
                <c:pt idx="69352">
                  <c:v>4.7699999999999996</c:v>
                </c:pt>
                <c:pt idx="69353">
                  <c:v>4.7699999999999996</c:v>
                </c:pt>
                <c:pt idx="69354">
                  <c:v>4.7699999999999996</c:v>
                </c:pt>
                <c:pt idx="69355">
                  <c:v>4.7699999999999996</c:v>
                </c:pt>
                <c:pt idx="69356">
                  <c:v>4.7699999999999996</c:v>
                </c:pt>
                <c:pt idx="69357">
                  <c:v>4.7699999999999996</c:v>
                </c:pt>
                <c:pt idx="69358">
                  <c:v>4.7699999999999996</c:v>
                </c:pt>
                <c:pt idx="69359">
                  <c:v>4.7699999999999996</c:v>
                </c:pt>
                <c:pt idx="69360">
                  <c:v>4.7699999999999996</c:v>
                </c:pt>
                <c:pt idx="69361">
                  <c:v>4.7699999999999996</c:v>
                </c:pt>
                <c:pt idx="69362">
                  <c:v>4.7699999999999996</c:v>
                </c:pt>
                <c:pt idx="69363">
                  <c:v>4.7699999999999996</c:v>
                </c:pt>
                <c:pt idx="69364">
                  <c:v>4.7699999999999996</c:v>
                </c:pt>
                <c:pt idx="69365">
                  <c:v>4.7699999999999996</c:v>
                </c:pt>
                <c:pt idx="69366">
                  <c:v>4.7699999999999996</c:v>
                </c:pt>
                <c:pt idx="69367">
                  <c:v>4.76</c:v>
                </c:pt>
                <c:pt idx="69368">
                  <c:v>4.76</c:v>
                </c:pt>
                <c:pt idx="69369">
                  <c:v>4.76</c:v>
                </c:pt>
                <c:pt idx="69370">
                  <c:v>4.76</c:v>
                </c:pt>
                <c:pt idx="69371">
                  <c:v>4.76</c:v>
                </c:pt>
                <c:pt idx="69372">
                  <c:v>4.75</c:v>
                </c:pt>
                <c:pt idx="69373">
                  <c:v>4.75</c:v>
                </c:pt>
                <c:pt idx="69374">
                  <c:v>4.75</c:v>
                </c:pt>
                <c:pt idx="69375">
                  <c:v>4.75</c:v>
                </c:pt>
                <c:pt idx="69376">
                  <c:v>4.75</c:v>
                </c:pt>
                <c:pt idx="69377">
                  <c:v>4.75</c:v>
                </c:pt>
                <c:pt idx="69378">
                  <c:v>4.75</c:v>
                </c:pt>
                <c:pt idx="69379">
                  <c:v>4.75</c:v>
                </c:pt>
                <c:pt idx="69380">
                  <c:v>4.75</c:v>
                </c:pt>
                <c:pt idx="69381">
                  <c:v>4.75</c:v>
                </c:pt>
                <c:pt idx="69382">
                  <c:v>4.74</c:v>
                </c:pt>
                <c:pt idx="69383">
                  <c:v>4.74</c:v>
                </c:pt>
                <c:pt idx="69384">
                  <c:v>4.7300000000000004</c:v>
                </c:pt>
                <c:pt idx="69385">
                  <c:v>4.72</c:v>
                </c:pt>
                <c:pt idx="69386">
                  <c:v>4.72</c:v>
                </c:pt>
                <c:pt idx="69387">
                  <c:v>4.71</c:v>
                </c:pt>
                <c:pt idx="69388">
                  <c:v>4.71</c:v>
                </c:pt>
                <c:pt idx="69389">
                  <c:v>4.7</c:v>
                </c:pt>
                <c:pt idx="69390">
                  <c:v>4.7</c:v>
                </c:pt>
                <c:pt idx="69391">
                  <c:v>4.6900000000000004</c:v>
                </c:pt>
                <c:pt idx="69392">
                  <c:v>4.6900000000000004</c:v>
                </c:pt>
                <c:pt idx="69393">
                  <c:v>4.6900000000000004</c:v>
                </c:pt>
                <c:pt idx="69394">
                  <c:v>4.68</c:v>
                </c:pt>
                <c:pt idx="69395">
                  <c:v>4.72</c:v>
                </c:pt>
                <c:pt idx="69396">
                  <c:v>4.74</c:v>
                </c:pt>
                <c:pt idx="69397">
                  <c:v>4.74</c:v>
                </c:pt>
                <c:pt idx="69398">
                  <c:v>4.7300000000000004</c:v>
                </c:pt>
                <c:pt idx="69399">
                  <c:v>4.72</c:v>
                </c:pt>
                <c:pt idx="69400">
                  <c:v>4.72</c:v>
                </c:pt>
                <c:pt idx="69401">
                  <c:v>4.71</c:v>
                </c:pt>
                <c:pt idx="69402">
                  <c:v>4.7</c:v>
                </c:pt>
                <c:pt idx="69403">
                  <c:v>4.6900000000000004</c:v>
                </c:pt>
                <c:pt idx="69404">
                  <c:v>4.7</c:v>
                </c:pt>
                <c:pt idx="69405">
                  <c:v>4.7</c:v>
                </c:pt>
                <c:pt idx="69406">
                  <c:v>4.6900000000000004</c:v>
                </c:pt>
                <c:pt idx="69407">
                  <c:v>4.6900000000000004</c:v>
                </c:pt>
                <c:pt idx="69408">
                  <c:v>4.6900000000000004</c:v>
                </c:pt>
                <c:pt idx="69409">
                  <c:v>4.68</c:v>
                </c:pt>
                <c:pt idx="69410">
                  <c:v>4.68</c:v>
                </c:pt>
                <c:pt idx="69411">
                  <c:v>4.67</c:v>
                </c:pt>
                <c:pt idx="69412">
                  <c:v>4.66</c:v>
                </c:pt>
                <c:pt idx="69413">
                  <c:v>4.66</c:v>
                </c:pt>
                <c:pt idx="69414">
                  <c:v>4.66</c:v>
                </c:pt>
                <c:pt idx="69415">
                  <c:v>4.66</c:v>
                </c:pt>
                <c:pt idx="69416">
                  <c:v>4.66</c:v>
                </c:pt>
                <c:pt idx="69417">
                  <c:v>4.66</c:v>
                </c:pt>
                <c:pt idx="69418">
                  <c:v>4.6399999999999997</c:v>
                </c:pt>
                <c:pt idx="69419">
                  <c:v>4.63</c:v>
                </c:pt>
                <c:pt idx="69420">
                  <c:v>4.63</c:v>
                </c:pt>
                <c:pt idx="69421">
                  <c:v>4.62</c:v>
                </c:pt>
                <c:pt idx="69422">
                  <c:v>4.62</c:v>
                </c:pt>
                <c:pt idx="69423">
                  <c:v>4.6100000000000003</c:v>
                </c:pt>
                <c:pt idx="69424">
                  <c:v>4.6100000000000003</c:v>
                </c:pt>
                <c:pt idx="69425">
                  <c:v>4.5999999999999996</c:v>
                </c:pt>
                <c:pt idx="69426">
                  <c:v>4.5999999999999996</c:v>
                </c:pt>
                <c:pt idx="69427">
                  <c:v>4.5999999999999996</c:v>
                </c:pt>
                <c:pt idx="69428">
                  <c:v>4.5999999999999996</c:v>
                </c:pt>
                <c:pt idx="69429">
                  <c:v>4.59</c:v>
                </c:pt>
                <c:pt idx="69430">
                  <c:v>4.59</c:v>
                </c:pt>
                <c:pt idx="69431">
                  <c:v>4.58</c:v>
                </c:pt>
                <c:pt idx="69432">
                  <c:v>4.58</c:v>
                </c:pt>
                <c:pt idx="69433">
                  <c:v>4.57</c:v>
                </c:pt>
                <c:pt idx="69434">
                  <c:v>4.57</c:v>
                </c:pt>
                <c:pt idx="69435">
                  <c:v>4.57</c:v>
                </c:pt>
                <c:pt idx="69436">
                  <c:v>4.5599999999999996</c:v>
                </c:pt>
                <c:pt idx="69437">
                  <c:v>4.5599999999999996</c:v>
                </c:pt>
                <c:pt idx="69438">
                  <c:v>4.5599999999999996</c:v>
                </c:pt>
                <c:pt idx="69439">
                  <c:v>4.55</c:v>
                </c:pt>
                <c:pt idx="69440">
                  <c:v>4.54</c:v>
                </c:pt>
                <c:pt idx="69441">
                  <c:v>4.54</c:v>
                </c:pt>
                <c:pt idx="69442">
                  <c:v>4.54</c:v>
                </c:pt>
                <c:pt idx="69443">
                  <c:v>4.53</c:v>
                </c:pt>
                <c:pt idx="69444">
                  <c:v>4.53</c:v>
                </c:pt>
                <c:pt idx="69445">
                  <c:v>4.53</c:v>
                </c:pt>
                <c:pt idx="69446">
                  <c:v>4.5199999999999996</c:v>
                </c:pt>
                <c:pt idx="69447">
                  <c:v>4.5199999999999996</c:v>
                </c:pt>
                <c:pt idx="69448">
                  <c:v>4.5199999999999996</c:v>
                </c:pt>
                <c:pt idx="69449">
                  <c:v>4.5199999999999996</c:v>
                </c:pt>
                <c:pt idx="69450">
                  <c:v>4.5199999999999996</c:v>
                </c:pt>
                <c:pt idx="69451">
                  <c:v>4.5199999999999996</c:v>
                </c:pt>
                <c:pt idx="69452">
                  <c:v>4.5199999999999996</c:v>
                </c:pt>
                <c:pt idx="69453">
                  <c:v>4.5199999999999996</c:v>
                </c:pt>
                <c:pt idx="69454">
                  <c:v>4.5199999999999996</c:v>
                </c:pt>
                <c:pt idx="69455">
                  <c:v>4.5199999999999996</c:v>
                </c:pt>
                <c:pt idx="69456">
                  <c:v>4.5199999999999996</c:v>
                </c:pt>
                <c:pt idx="69457">
                  <c:v>4.53</c:v>
                </c:pt>
                <c:pt idx="69458">
                  <c:v>4.53</c:v>
                </c:pt>
                <c:pt idx="69459">
                  <c:v>4.53</c:v>
                </c:pt>
                <c:pt idx="69460">
                  <c:v>4.53</c:v>
                </c:pt>
                <c:pt idx="69461">
                  <c:v>4.54</c:v>
                </c:pt>
                <c:pt idx="69462">
                  <c:v>4.54</c:v>
                </c:pt>
                <c:pt idx="69463">
                  <c:v>4.54</c:v>
                </c:pt>
                <c:pt idx="69464">
                  <c:v>4.54</c:v>
                </c:pt>
                <c:pt idx="69465">
                  <c:v>4.55</c:v>
                </c:pt>
                <c:pt idx="69466">
                  <c:v>4.55</c:v>
                </c:pt>
                <c:pt idx="69467">
                  <c:v>4.5599999999999996</c:v>
                </c:pt>
                <c:pt idx="69468">
                  <c:v>4.5599999999999996</c:v>
                </c:pt>
                <c:pt idx="69469">
                  <c:v>4.5599999999999996</c:v>
                </c:pt>
                <c:pt idx="69470">
                  <c:v>4.5599999999999996</c:v>
                </c:pt>
                <c:pt idx="69471">
                  <c:v>4.5599999999999996</c:v>
                </c:pt>
                <c:pt idx="69472">
                  <c:v>4.5599999999999996</c:v>
                </c:pt>
                <c:pt idx="69473">
                  <c:v>4.5599999999999996</c:v>
                </c:pt>
                <c:pt idx="69474">
                  <c:v>4.5599999999999996</c:v>
                </c:pt>
                <c:pt idx="69475">
                  <c:v>4.5599999999999996</c:v>
                </c:pt>
                <c:pt idx="69476">
                  <c:v>4.5599999999999996</c:v>
                </c:pt>
                <c:pt idx="69477">
                  <c:v>4.5599999999999996</c:v>
                </c:pt>
                <c:pt idx="69478">
                  <c:v>4.5599999999999996</c:v>
                </c:pt>
                <c:pt idx="69479">
                  <c:v>4.55</c:v>
                </c:pt>
                <c:pt idx="69480">
                  <c:v>4.55</c:v>
                </c:pt>
                <c:pt idx="69481">
                  <c:v>4.54</c:v>
                </c:pt>
                <c:pt idx="69482">
                  <c:v>4.54</c:v>
                </c:pt>
                <c:pt idx="69483">
                  <c:v>4.53</c:v>
                </c:pt>
                <c:pt idx="69484">
                  <c:v>4.5199999999999996</c:v>
                </c:pt>
                <c:pt idx="69485">
                  <c:v>4.5199999999999996</c:v>
                </c:pt>
                <c:pt idx="69486">
                  <c:v>4.51</c:v>
                </c:pt>
                <c:pt idx="69487">
                  <c:v>4.5</c:v>
                </c:pt>
                <c:pt idx="69488">
                  <c:v>4.5</c:v>
                </c:pt>
                <c:pt idx="69489">
                  <c:v>4.49</c:v>
                </c:pt>
                <c:pt idx="69490">
                  <c:v>4.49</c:v>
                </c:pt>
                <c:pt idx="69491">
                  <c:v>4.49</c:v>
                </c:pt>
                <c:pt idx="69492">
                  <c:v>4.4800000000000004</c:v>
                </c:pt>
                <c:pt idx="69493">
                  <c:v>4.47</c:v>
                </c:pt>
                <c:pt idx="69494">
                  <c:v>4.47</c:v>
                </c:pt>
                <c:pt idx="69495">
                  <c:v>4.47</c:v>
                </c:pt>
                <c:pt idx="69496">
                  <c:v>4.45</c:v>
                </c:pt>
                <c:pt idx="69497">
                  <c:v>4.45</c:v>
                </c:pt>
                <c:pt idx="69498">
                  <c:v>4.4400000000000004</c:v>
                </c:pt>
                <c:pt idx="69499">
                  <c:v>4.43</c:v>
                </c:pt>
                <c:pt idx="69500">
                  <c:v>4.43</c:v>
                </c:pt>
                <c:pt idx="69501">
                  <c:v>4.43</c:v>
                </c:pt>
                <c:pt idx="69502">
                  <c:v>4.41</c:v>
                </c:pt>
                <c:pt idx="69503">
                  <c:v>4.41</c:v>
                </c:pt>
                <c:pt idx="69504">
                  <c:v>4.41</c:v>
                </c:pt>
                <c:pt idx="69505">
                  <c:v>4.4000000000000004</c:v>
                </c:pt>
                <c:pt idx="69506">
                  <c:v>4.3899999999999997</c:v>
                </c:pt>
                <c:pt idx="69507">
                  <c:v>4.3899999999999997</c:v>
                </c:pt>
                <c:pt idx="69508">
                  <c:v>4.38</c:v>
                </c:pt>
                <c:pt idx="69509">
                  <c:v>4.37</c:v>
                </c:pt>
                <c:pt idx="69510">
                  <c:v>4.3600000000000003</c:v>
                </c:pt>
                <c:pt idx="69511">
                  <c:v>4.3499999999999996</c:v>
                </c:pt>
                <c:pt idx="69512">
                  <c:v>4.3499999999999996</c:v>
                </c:pt>
                <c:pt idx="69513">
                  <c:v>4.34</c:v>
                </c:pt>
                <c:pt idx="69514">
                  <c:v>4.33</c:v>
                </c:pt>
                <c:pt idx="69515">
                  <c:v>4.33</c:v>
                </c:pt>
                <c:pt idx="69516">
                  <c:v>4.32</c:v>
                </c:pt>
                <c:pt idx="69517">
                  <c:v>4.32</c:v>
                </c:pt>
                <c:pt idx="69518">
                  <c:v>4.3099999999999996</c:v>
                </c:pt>
                <c:pt idx="69519">
                  <c:v>4.3099999999999996</c:v>
                </c:pt>
                <c:pt idx="69520">
                  <c:v>4.3099999999999996</c:v>
                </c:pt>
                <c:pt idx="69521">
                  <c:v>4.3099999999999996</c:v>
                </c:pt>
                <c:pt idx="69522">
                  <c:v>4.32</c:v>
                </c:pt>
                <c:pt idx="69523">
                  <c:v>4.32</c:v>
                </c:pt>
                <c:pt idx="69524">
                  <c:v>4.32</c:v>
                </c:pt>
                <c:pt idx="69525">
                  <c:v>4.3099999999999996</c:v>
                </c:pt>
                <c:pt idx="69526">
                  <c:v>4.3099999999999996</c:v>
                </c:pt>
                <c:pt idx="69527">
                  <c:v>4.3099999999999996</c:v>
                </c:pt>
                <c:pt idx="69528">
                  <c:v>4.3</c:v>
                </c:pt>
                <c:pt idx="69529">
                  <c:v>4.29</c:v>
                </c:pt>
                <c:pt idx="69530">
                  <c:v>4.29</c:v>
                </c:pt>
                <c:pt idx="69531">
                  <c:v>4.28</c:v>
                </c:pt>
                <c:pt idx="69532">
                  <c:v>4.2699999999999996</c:v>
                </c:pt>
                <c:pt idx="69533">
                  <c:v>4.2699999999999996</c:v>
                </c:pt>
                <c:pt idx="69534">
                  <c:v>4.26</c:v>
                </c:pt>
                <c:pt idx="69535">
                  <c:v>4.25</c:v>
                </c:pt>
                <c:pt idx="69536">
                  <c:v>4.24</c:v>
                </c:pt>
                <c:pt idx="69537">
                  <c:v>4.24</c:v>
                </c:pt>
                <c:pt idx="69538">
                  <c:v>4.24</c:v>
                </c:pt>
                <c:pt idx="69539">
                  <c:v>4.2300000000000004</c:v>
                </c:pt>
                <c:pt idx="69540">
                  <c:v>4.2300000000000004</c:v>
                </c:pt>
                <c:pt idx="69541">
                  <c:v>4.2300000000000004</c:v>
                </c:pt>
                <c:pt idx="69542">
                  <c:v>4.2300000000000004</c:v>
                </c:pt>
                <c:pt idx="69543">
                  <c:v>4.2300000000000004</c:v>
                </c:pt>
                <c:pt idx="69544">
                  <c:v>4.22</c:v>
                </c:pt>
                <c:pt idx="69545">
                  <c:v>4.22</c:v>
                </c:pt>
                <c:pt idx="69546">
                  <c:v>4.22</c:v>
                </c:pt>
                <c:pt idx="69547">
                  <c:v>4.2300000000000004</c:v>
                </c:pt>
                <c:pt idx="69548">
                  <c:v>4.24</c:v>
                </c:pt>
                <c:pt idx="69549">
                  <c:v>4.24</c:v>
                </c:pt>
                <c:pt idx="69550">
                  <c:v>4.25</c:v>
                </c:pt>
                <c:pt idx="69551">
                  <c:v>4.26</c:v>
                </c:pt>
                <c:pt idx="69552">
                  <c:v>4.2699999999999996</c:v>
                </c:pt>
                <c:pt idx="69553">
                  <c:v>4.29</c:v>
                </c:pt>
                <c:pt idx="69554">
                  <c:v>4.3</c:v>
                </c:pt>
                <c:pt idx="69555">
                  <c:v>4.32</c:v>
                </c:pt>
                <c:pt idx="69556">
                  <c:v>4.33</c:v>
                </c:pt>
                <c:pt idx="69557">
                  <c:v>4.3600000000000003</c:v>
                </c:pt>
                <c:pt idx="69558">
                  <c:v>4.38</c:v>
                </c:pt>
                <c:pt idx="69559">
                  <c:v>4.4000000000000004</c:v>
                </c:pt>
                <c:pt idx="69560">
                  <c:v>4.42</c:v>
                </c:pt>
                <c:pt idx="69561">
                  <c:v>4.45</c:v>
                </c:pt>
                <c:pt idx="69562">
                  <c:v>4.47</c:v>
                </c:pt>
                <c:pt idx="69563">
                  <c:v>4.49</c:v>
                </c:pt>
                <c:pt idx="69564">
                  <c:v>4.51</c:v>
                </c:pt>
                <c:pt idx="69565">
                  <c:v>4.54</c:v>
                </c:pt>
                <c:pt idx="69566">
                  <c:v>4.5599999999999996</c:v>
                </c:pt>
                <c:pt idx="69567">
                  <c:v>4.58</c:v>
                </c:pt>
                <c:pt idx="69568">
                  <c:v>4.5999999999999996</c:v>
                </c:pt>
                <c:pt idx="69569">
                  <c:v>4.62</c:v>
                </c:pt>
                <c:pt idx="69570">
                  <c:v>4.6500000000000004</c:v>
                </c:pt>
                <c:pt idx="69571">
                  <c:v>4.67</c:v>
                </c:pt>
                <c:pt idx="69572">
                  <c:v>4.6900000000000004</c:v>
                </c:pt>
                <c:pt idx="69573">
                  <c:v>4.7</c:v>
                </c:pt>
                <c:pt idx="69574">
                  <c:v>4.72</c:v>
                </c:pt>
                <c:pt idx="69575">
                  <c:v>4.7300000000000004</c:v>
                </c:pt>
                <c:pt idx="69576">
                  <c:v>4.75</c:v>
                </c:pt>
                <c:pt idx="69577">
                  <c:v>4.76</c:v>
                </c:pt>
                <c:pt idx="69578">
                  <c:v>4.78</c:v>
                </c:pt>
                <c:pt idx="69579">
                  <c:v>4.79</c:v>
                </c:pt>
                <c:pt idx="69580">
                  <c:v>4.8099999999999996</c:v>
                </c:pt>
                <c:pt idx="69581">
                  <c:v>4.82</c:v>
                </c:pt>
                <c:pt idx="69582">
                  <c:v>4.83</c:v>
                </c:pt>
                <c:pt idx="69583">
                  <c:v>4.84</c:v>
                </c:pt>
                <c:pt idx="69584">
                  <c:v>4.8499999999999996</c:v>
                </c:pt>
                <c:pt idx="69585">
                  <c:v>4.87</c:v>
                </c:pt>
                <c:pt idx="69586">
                  <c:v>4.87</c:v>
                </c:pt>
                <c:pt idx="69587">
                  <c:v>4.88</c:v>
                </c:pt>
                <c:pt idx="69588">
                  <c:v>4.8899999999999997</c:v>
                </c:pt>
                <c:pt idx="69589">
                  <c:v>4.9000000000000004</c:v>
                </c:pt>
                <c:pt idx="69590">
                  <c:v>4.91</c:v>
                </c:pt>
                <c:pt idx="69591">
                  <c:v>4.92</c:v>
                </c:pt>
                <c:pt idx="69592">
                  <c:v>4.93</c:v>
                </c:pt>
                <c:pt idx="69593">
                  <c:v>4.9400000000000004</c:v>
                </c:pt>
                <c:pt idx="69594">
                  <c:v>4.95</c:v>
                </c:pt>
                <c:pt idx="69595">
                  <c:v>4.96</c:v>
                </c:pt>
                <c:pt idx="69596">
                  <c:v>4.96</c:v>
                </c:pt>
                <c:pt idx="69597">
                  <c:v>4.97</c:v>
                </c:pt>
                <c:pt idx="69598">
                  <c:v>4.9800000000000004</c:v>
                </c:pt>
                <c:pt idx="69599">
                  <c:v>4.9800000000000004</c:v>
                </c:pt>
                <c:pt idx="69600">
                  <c:v>4.99</c:v>
                </c:pt>
                <c:pt idx="69601">
                  <c:v>4.99</c:v>
                </c:pt>
                <c:pt idx="69602">
                  <c:v>4.99</c:v>
                </c:pt>
                <c:pt idx="69603">
                  <c:v>5</c:v>
                </c:pt>
                <c:pt idx="69604">
                  <c:v>5</c:v>
                </c:pt>
                <c:pt idx="69605">
                  <c:v>5</c:v>
                </c:pt>
                <c:pt idx="69606">
                  <c:v>5.01</c:v>
                </c:pt>
                <c:pt idx="69607">
                  <c:v>5.01</c:v>
                </c:pt>
                <c:pt idx="69608">
                  <c:v>5.01</c:v>
                </c:pt>
                <c:pt idx="69609">
                  <c:v>5.01</c:v>
                </c:pt>
                <c:pt idx="69610">
                  <c:v>5.01</c:v>
                </c:pt>
                <c:pt idx="69611">
                  <c:v>5.01</c:v>
                </c:pt>
                <c:pt idx="69612">
                  <c:v>5.0199999999999996</c:v>
                </c:pt>
                <c:pt idx="69613">
                  <c:v>5.0199999999999996</c:v>
                </c:pt>
                <c:pt idx="69614">
                  <c:v>5.0199999999999996</c:v>
                </c:pt>
                <c:pt idx="69615">
                  <c:v>5.0199999999999996</c:v>
                </c:pt>
                <c:pt idx="69616">
                  <c:v>5.0199999999999996</c:v>
                </c:pt>
                <c:pt idx="69617">
                  <c:v>5.0199999999999996</c:v>
                </c:pt>
                <c:pt idx="69618">
                  <c:v>5.01</c:v>
                </c:pt>
                <c:pt idx="69619">
                  <c:v>5.01</c:v>
                </c:pt>
                <c:pt idx="69620">
                  <c:v>5</c:v>
                </c:pt>
                <c:pt idx="69621">
                  <c:v>5</c:v>
                </c:pt>
                <c:pt idx="69622">
                  <c:v>5</c:v>
                </c:pt>
                <c:pt idx="69623">
                  <c:v>4.99</c:v>
                </c:pt>
                <c:pt idx="69624">
                  <c:v>4.99</c:v>
                </c:pt>
                <c:pt idx="69625">
                  <c:v>4.99</c:v>
                </c:pt>
                <c:pt idx="69626">
                  <c:v>4.97</c:v>
                </c:pt>
                <c:pt idx="69627">
                  <c:v>4.97</c:v>
                </c:pt>
                <c:pt idx="69628">
                  <c:v>4.97</c:v>
                </c:pt>
                <c:pt idx="69629">
                  <c:v>4.96</c:v>
                </c:pt>
                <c:pt idx="69630">
                  <c:v>4.95</c:v>
                </c:pt>
                <c:pt idx="69631">
                  <c:v>4.9400000000000004</c:v>
                </c:pt>
                <c:pt idx="69632">
                  <c:v>4.95</c:v>
                </c:pt>
                <c:pt idx="69633">
                  <c:v>4.9400000000000004</c:v>
                </c:pt>
                <c:pt idx="69634">
                  <c:v>4.93</c:v>
                </c:pt>
                <c:pt idx="69635">
                  <c:v>4.93</c:v>
                </c:pt>
                <c:pt idx="69636">
                  <c:v>4.92</c:v>
                </c:pt>
                <c:pt idx="69637">
                  <c:v>4.92</c:v>
                </c:pt>
                <c:pt idx="69638">
                  <c:v>4.91</c:v>
                </c:pt>
                <c:pt idx="69639">
                  <c:v>4.9000000000000004</c:v>
                </c:pt>
                <c:pt idx="69640">
                  <c:v>4.9000000000000004</c:v>
                </c:pt>
                <c:pt idx="69641">
                  <c:v>4.9000000000000004</c:v>
                </c:pt>
                <c:pt idx="69642">
                  <c:v>4.8899999999999997</c:v>
                </c:pt>
                <c:pt idx="69643">
                  <c:v>4.8899999999999997</c:v>
                </c:pt>
                <c:pt idx="69644">
                  <c:v>4.88</c:v>
                </c:pt>
                <c:pt idx="69645">
                  <c:v>4.87</c:v>
                </c:pt>
                <c:pt idx="69646">
                  <c:v>4.88</c:v>
                </c:pt>
                <c:pt idx="69647">
                  <c:v>4.87</c:v>
                </c:pt>
                <c:pt idx="69648">
                  <c:v>4.87</c:v>
                </c:pt>
                <c:pt idx="69649">
                  <c:v>4.87</c:v>
                </c:pt>
                <c:pt idx="69650">
                  <c:v>4.8600000000000003</c:v>
                </c:pt>
                <c:pt idx="69651">
                  <c:v>4.8600000000000003</c:v>
                </c:pt>
                <c:pt idx="69652">
                  <c:v>4.8600000000000003</c:v>
                </c:pt>
                <c:pt idx="69653">
                  <c:v>4.9000000000000004</c:v>
                </c:pt>
                <c:pt idx="69654">
                  <c:v>4.8899999999999997</c:v>
                </c:pt>
                <c:pt idx="69655">
                  <c:v>4.8499999999999996</c:v>
                </c:pt>
                <c:pt idx="69656">
                  <c:v>4.8499999999999996</c:v>
                </c:pt>
                <c:pt idx="69657">
                  <c:v>4.8499999999999996</c:v>
                </c:pt>
                <c:pt idx="69658">
                  <c:v>4.8499999999999996</c:v>
                </c:pt>
                <c:pt idx="69659">
                  <c:v>4.8499999999999996</c:v>
                </c:pt>
                <c:pt idx="69660">
                  <c:v>4.8499999999999996</c:v>
                </c:pt>
                <c:pt idx="69661">
                  <c:v>4.8499999999999996</c:v>
                </c:pt>
                <c:pt idx="69662">
                  <c:v>4.84</c:v>
                </c:pt>
                <c:pt idx="69663">
                  <c:v>4.84</c:v>
                </c:pt>
                <c:pt idx="69664">
                  <c:v>4.87</c:v>
                </c:pt>
                <c:pt idx="69665">
                  <c:v>4.87</c:v>
                </c:pt>
                <c:pt idx="69666">
                  <c:v>4.87</c:v>
                </c:pt>
                <c:pt idx="69667">
                  <c:v>4.88</c:v>
                </c:pt>
                <c:pt idx="69668">
                  <c:v>4.8600000000000003</c:v>
                </c:pt>
                <c:pt idx="69669">
                  <c:v>4.88</c:v>
                </c:pt>
                <c:pt idx="69670">
                  <c:v>4.88</c:v>
                </c:pt>
                <c:pt idx="69671">
                  <c:v>4.88</c:v>
                </c:pt>
                <c:pt idx="69672">
                  <c:v>4.88</c:v>
                </c:pt>
                <c:pt idx="69673">
                  <c:v>4.87</c:v>
                </c:pt>
                <c:pt idx="69674">
                  <c:v>4.87</c:v>
                </c:pt>
                <c:pt idx="69675">
                  <c:v>4.88</c:v>
                </c:pt>
                <c:pt idx="69676">
                  <c:v>4.88</c:v>
                </c:pt>
                <c:pt idx="69677">
                  <c:v>4.87</c:v>
                </c:pt>
                <c:pt idx="69678">
                  <c:v>4.87</c:v>
                </c:pt>
                <c:pt idx="69679">
                  <c:v>4.8600000000000003</c:v>
                </c:pt>
                <c:pt idx="69680">
                  <c:v>4.8499999999999996</c:v>
                </c:pt>
                <c:pt idx="69681">
                  <c:v>4.8600000000000003</c:v>
                </c:pt>
                <c:pt idx="69682">
                  <c:v>4.8499999999999996</c:v>
                </c:pt>
                <c:pt idx="69683">
                  <c:v>4.8499999999999996</c:v>
                </c:pt>
                <c:pt idx="69684">
                  <c:v>4.84</c:v>
                </c:pt>
                <c:pt idx="69685">
                  <c:v>4.84</c:v>
                </c:pt>
                <c:pt idx="69686">
                  <c:v>4.83</c:v>
                </c:pt>
                <c:pt idx="69687">
                  <c:v>4.83</c:v>
                </c:pt>
                <c:pt idx="69688">
                  <c:v>4.83</c:v>
                </c:pt>
                <c:pt idx="69689">
                  <c:v>4.83</c:v>
                </c:pt>
                <c:pt idx="69690">
                  <c:v>4.83</c:v>
                </c:pt>
                <c:pt idx="69691">
                  <c:v>4.82</c:v>
                </c:pt>
                <c:pt idx="69692">
                  <c:v>4.82</c:v>
                </c:pt>
                <c:pt idx="69693">
                  <c:v>4.8099999999999996</c:v>
                </c:pt>
                <c:pt idx="69694">
                  <c:v>4.8</c:v>
                </c:pt>
                <c:pt idx="69695">
                  <c:v>4.8</c:v>
                </c:pt>
                <c:pt idx="69696">
                  <c:v>4.79</c:v>
                </c:pt>
                <c:pt idx="69697">
                  <c:v>4.78</c:v>
                </c:pt>
                <c:pt idx="69698">
                  <c:v>4.7699999999999996</c:v>
                </c:pt>
                <c:pt idx="69699">
                  <c:v>4.7699999999999996</c:v>
                </c:pt>
                <c:pt idx="69700">
                  <c:v>4.7699999999999996</c:v>
                </c:pt>
                <c:pt idx="69701">
                  <c:v>4.76</c:v>
                </c:pt>
                <c:pt idx="69702">
                  <c:v>4.76</c:v>
                </c:pt>
                <c:pt idx="69703">
                  <c:v>4.75</c:v>
                </c:pt>
                <c:pt idx="69704">
                  <c:v>4.74</c:v>
                </c:pt>
                <c:pt idx="69705">
                  <c:v>4.7300000000000004</c:v>
                </c:pt>
                <c:pt idx="69706">
                  <c:v>4.72</c:v>
                </c:pt>
                <c:pt idx="69707">
                  <c:v>4.71</c:v>
                </c:pt>
                <c:pt idx="69708">
                  <c:v>4.71</c:v>
                </c:pt>
                <c:pt idx="69709">
                  <c:v>4.7</c:v>
                </c:pt>
                <c:pt idx="69710">
                  <c:v>4.7</c:v>
                </c:pt>
                <c:pt idx="69711">
                  <c:v>4.6900000000000004</c:v>
                </c:pt>
                <c:pt idx="69712">
                  <c:v>4.68</c:v>
                </c:pt>
                <c:pt idx="69713">
                  <c:v>4.68</c:v>
                </c:pt>
                <c:pt idx="69714">
                  <c:v>4.67</c:v>
                </c:pt>
                <c:pt idx="69715">
                  <c:v>4.66</c:v>
                </c:pt>
                <c:pt idx="69716">
                  <c:v>4.6500000000000004</c:v>
                </c:pt>
                <c:pt idx="69717">
                  <c:v>4.6399999999999997</c:v>
                </c:pt>
                <c:pt idx="69718">
                  <c:v>4.6399999999999997</c:v>
                </c:pt>
                <c:pt idx="69719">
                  <c:v>4.6399999999999997</c:v>
                </c:pt>
                <c:pt idx="69720">
                  <c:v>4.67</c:v>
                </c:pt>
                <c:pt idx="69721">
                  <c:v>4.66</c:v>
                </c:pt>
                <c:pt idx="69722">
                  <c:v>4.6399999999999997</c:v>
                </c:pt>
                <c:pt idx="69723">
                  <c:v>4.62</c:v>
                </c:pt>
                <c:pt idx="69724">
                  <c:v>4.6100000000000003</c:v>
                </c:pt>
                <c:pt idx="69725">
                  <c:v>4.59</c:v>
                </c:pt>
                <c:pt idx="69726">
                  <c:v>4.58</c:v>
                </c:pt>
                <c:pt idx="69727">
                  <c:v>4.5599999999999996</c:v>
                </c:pt>
                <c:pt idx="69728">
                  <c:v>4.54</c:v>
                </c:pt>
                <c:pt idx="69729">
                  <c:v>4.53</c:v>
                </c:pt>
                <c:pt idx="69730">
                  <c:v>4.51</c:v>
                </c:pt>
                <c:pt idx="69731">
                  <c:v>4.49</c:v>
                </c:pt>
                <c:pt idx="69732">
                  <c:v>4.4800000000000004</c:v>
                </c:pt>
                <c:pt idx="69733">
                  <c:v>4.47</c:v>
                </c:pt>
                <c:pt idx="69734">
                  <c:v>4.45</c:v>
                </c:pt>
                <c:pt idx="69735">
                  <c:v>4.4400000000000004</c:v>
                </c:pt>
                <c:pt idx="69736">
                  <c:v>4.43</c:v>
                </c:pt>
                <c:pt idx="69737">
                  <c:v>4.42</c:v>
                </c:pt>
                <c:pt idx="69738">
                  <c:v>4.41</c:v>
                </c:pt>
                <c:pt idx="69739">
                  <c:v>4.4000000000000004</c:v>
                </c:pt>
                <c:pt idx="69740">
                  <c:v>4.38</c:v>
                </c:pt>
                <c:pt idx="69741">
                  <c:v>4.37</c:v>
                </c:pt>
                <c:pt idx="69742">
                  <c:v>4.3600000000000003</c:v>
                </c:pt>
                <c:pt idx="69743">
                  <c:v>4.3499999999999996</c:v>
                </c:pt>
                <c:pt idx="69744">
                  <c:v>4.34</c:v>
                </c:pt>
                <c:pt idx="69745">
                  <c:v>4.33</c:v>
                </c:pt>
                <c:pt idx="69746">
                  <c:v>4.32</c:v>
                </c:pt>
                <c:pt idx="69747">
                  <c:v>4.3099999999999996</c:v>
                </c:pt>
                <c:pt idx="69748">
                  <c:v>4.3099999999999996</c:v>
                </c:pt>
                <c:pt idx="69749">
                  <c:v>4.3</c:v>
                </c:pt>
                <c:pt idx="69750">
                  <c:v>4.29</c:v>
                </c:pt>
                <c:pt idx="69751">
                  <c:v>4.28</c:v>
                </c:pt>
                <c:pt idx="69752">
                  <c:v>4.2699999999999996</c:v>
                </c:pt>
                <c:pt idx="69753">
                  <c:v>4.26</c:v>
                </c:pt>
                <c:pt idx="69754">
                  <c:v>4.26</c:v>
                </c:pt>
                <c:pt idx="69755">
                  <c:v>4.24</c:v>
                </c:pt>
                <c:pt idx="69756">
                  <c:v>4.2300000000000004</c:v>
                </c:pt>
                <c:pt idx="69757">
                  <c:v>4.22</c:v>
                </c:pt>
                <c:pt idx="69758">
                  <c:v>4.22</c:v>
                </c:pt>
                <c:pt idx="69759">
                  <c:v>4.2</c:v>
                </c:pt>
                <c:pt idx="69760">
                  <c:v>4.2</c:v>
                </c:pt>
                <c:pt idx="69761">
                  <c:v>4.1900000000000004</c:v>
                </c:pt>
                <c:pt idx="69762">
                  <c:v>4.18</c:v>
                </c:pt>
                <c:pt idx="69763">
                  <c:v>4.17</c:v>
                </c:pt>
                <c:pt idx="69764">
                  <c:v>4.17</c:v>
                </c:pt>
                <c:pt idx="69765">
                  <c:v>4.16</c:v>
                </c:pt>
                <c:pt idx="69766">
                  <c:v>4.1500000000000004</c:v>
                </c:pt>
                <c:pt idx="69767">
                  <c:v>4.1399999999999997</c:v>
                </c:pt>
                <c:pt idx="69768">
                  <c:v>4.1399999999999997</c:v>
                </c:pt>
                <c:pt idx="69769">
                  <c:v>4.13</c:v>
                </c:pt>
                <c:pt idx="69770">
                  <c:v>4.12</c:v>
                </c:pt>
                <c:pt idx="69771">
                  <c:v>4.1100000000000003</c:v>
                </c:pt>
                <c:pt idx="69772">
                  <c:v>4.1100000000000003</c:v>
                </c:pt>
                <c:pt idx="69773">
                  <c:v>4.1100000000000003</c:v>
                </c:pt>
                <c:pt idx="69774">
                  <c:v>4.0999999999999996</c:v>
                </c:pt>
                <c:pt idx="69775">
                  <c:v>4.09</c:v>
                </c:pt>
                <c:pt idx="69776">
                  <c:v>4.09</c:v>
                </c:pt>
                <c:pt idx="69777">
                  <c:v>4.08</c:v>
                </c:pt>
                <c:pt idx="69778">
                  <c:v>4.08</c:v>
                </c:pt>
                <c:pt idx="69779">
                  <c:v>4.07</c:v>
                </c:pt>
                <c:pt idx="69780">
                  <c:v>4.0599999999999996</c:v>
                </c:pt>
                <c:pt idx="69781">
                  <c:v>4.0599999999999996</c:v>
                </c:pt>
                <c:pt idx="69782">
                  <c:v>4.05</c:v>
                </c:pt>
                <c:pt idx="69783">
                  <c:v>4.04</c:v>
                </c:pt>
                <c:pt idx="69784">
                  <c:v>4.03</c:v>
                </c:pt>
                <c:pt idx="69785">
                  <c:v>4.03</c:v>
                </c:pt>
                <c:pt idx="69786">
                  <c:v>4.0199999999999996</c:v>
                </c:pt>
                <c:pt idx="69787">
                  <c:v>4.01</c:v>
                </c:pt>
                <c:pt idx="69788">
                  <c:v>4.01</c:v>
                </c:pt>
                <c:pt idx="69789">
                  <c:v>4.01</c:v>
                </c:pt>
                <c:pt idx="69790">
                  <c:v>4</c:v>
                </c:pt>
                <c:pt idx="69791">
                  <c:v>3.99</c:v>
                </c:pt>
                <c:pt idx="69792">
                  <c:v>3.98</c:v>
                </c:pt>
                <c:pt idx="69793">
                  <c:v>3.97</c:v>
                </c:pt>
                <c:pt idx="69794">
                  <c:v>3.96</c:v>
                </c:pt>
                <c:pt idx="69795">
                  <c:v>3.95</c:v>
                </c:pt>
                <c:pt idx="69796">
                  <c:v>3.94</c:v>
                </c:pt>
                <c:pt idx="69797">
                  <c:v>3.94</c:v>
                </c:pt>
                <c:pt idx="69798">
                  <c:v>3.94</c:v>
                </c:pt>
                <c:pt idx="69799">
                  <c:v>3.94</c:v>
                </c:pt>
                <c:pt idx="69800">
                  <c:v>3.93</c:v>
                </c:pt>
                <c:pt idx="69801">
                  <c:v>3.93</c:v>
                </c:pt>
                <c:pt idx="69802">
                  <c:v>3.92</c:v>
                </c:pt>
                <c:pt idx="69803">
                  <c:v>3.92</c:v>
                </c:pt>
                <c:pt idx="69804">
                  <c:v>3.92</c:v>
                </c:pt>
                <c:pt idx="69805">
                  <c:v>3.92</c:v>
                </c:pt>
                <c:pt idx="69806">
                  <c:v>3.92</c:v>
                </c:pt>
                <c:pt idx="69807">
                  <c:v>3.91</c:v>
                </c:pt>
                <c:pt idx="69808">
                  <c:v>3.91</c:v>
                </c:pt>
                <c:pt idx="69809">
                  <c:v>3.91</c:v>
                </c:pt>
                <c:pt idx="69810">
                  <c:v>3.91</c:v>
                </c:pt>
                <c:pt idx="69811">
                  <c:v>3.91</c:v>
                </c:pt>
                <c:pt idx="69812">
                  <c:v>3.92</c:v>
                </c:pt>
                <c:pt idx="69813">
                  <c:v>3.93</c:v>
                </c:pt>
                <c:pt idx="69814">
                  <c:v>3.94</c:v>
                </c:pt>
                <c:pt idx="69815">
                  <c:v>3.96</c:v>
                </c:pt>
                <c:pt idx="69816">
                  <c:v>3.96</c:v>
                </c:pt>
                <c:pt idx="69817">
                  <c:v>3.96</c:v>
                </c:pt>
                <c:pt idx="69818">
                  <c:v>3.97</c:v>
                </c:pt>
                <c:pt idx="69819">
                  <c:v>3.98</c:v>
                </c:pt>
                <c:pt idx="69820">
                  <c:v>3.98</c:v>
                </c:pt>
                <c:pt idx="69821">
                  <c:v>3.98</c:v>
                </c:pt>
                <c:pt idx="69822">
                  <c:v>3.99</c:v>
                </c:pt>
                <c:pt idx="69823">
                  <c:v>3.99</c:v>
                </c:pt>
                <c:pt idx="69824">
                  <c:v>4</c:v>
                </c:pt>
                <c:pt idx="69825">
                  <c:v>4.01</c:v>
                </c:pt>
                <c:pt idx="69826">
                  <c:v>4.01</c:v>
                </c:pt>
                <c:pt idx="69827">
                  <c:v>4.01</c:v>
                </c:pt>
                <c:pt idx="69828">
                  <c:v>4.0199999999999996</c:v>
                </c:pt>
                <c:pt idx="69829">
                  <c:v>4.0199999999999996</c:v>
                </c:pt>
                <c:pt idx="69830">
                  <c:v>4.0199999999999996</c:v>
                </c:pt>
                <c:pt idx="69831">
                  <c:v>4.03</c:v>
                </c:pt>
                <c:pt idx="69832">
                  <c:v>4.04</c:v>
                </c:pt>
                <c:pt idx="69833">
                  <c:v>4.04</c:v>
                </c:pt>
                <c:pt idx="69834">
                  <c:v>4.05</c:v>
                </c:pt>
                <c:pt idx="69835">
                  <c:v>4.0599999999999996</c:v>
                </c:pt>
                <c:pt idx="69836">
                  <c:v>4.0599999999999996</c:v>
                </c:pt>
                <c:pt idx="69837">
                  <c:v>4.0599999999999996</c:v>
                </c:pt>
                <c:pt idx="69838">
                  <c:v>4.07</c:v>
                </c:pt>
                <c:pt idx="69839">
                  <c:v>4.08</c:v>
                </c:pt>
                <c:pt idx="69840">
                  <c:v>4.08</c:v>
                </c:pt>
                <c:pt idx="69841">
                  <c:v>4.09</c:v>
                </c:pt>
                <c:pt idx="69842">
                  <c:v>4.0999999999999996</c:v>
                </c:pt>
                <c:pt idx="69843">
                  <c:v>4.1100000000000003</c:v>
                </c:pt>
                <c:pt idx="69844">
                  <c:v>4.1100000000000003</c:v>
                </c:pt>
                <c:pt idx="69845">
                  <c:v>4.1100000000000003</c:v>
                </c:pt>
                <c:pt idx="69846">
                  <c:v>4.1100000000000003</c:v>
                </c:pt>
                <c:pt idx="69847">
                  <c:v>4.13</c:v>
                </c:pt>
                <c:pt idx="69848">
                  <c:v>4.13</c:v>
                </c:pt>
                <c:pt idx="69849">
                  <c:v>4.13</c:v>
                </c:pt>
                <c:pt idx="69850">
                  <c:v>4.1399999999999997</c:v>
                </c:pt>
                <c:pt idx="69851">
                  <c:v>4.1500000000000004</c:v>
                </c:pt>
                <c:pt idx="69852">
                  <c:v>4.1500000000000004</c:v>
                </c:pt>
                <c:pt idx="69853">
                  <c:v>4.1500000000000004</c:v>
                </c:pt>
                <c:pt idx="69854">
                  <c:v>4.16</c:v>
                </c:pt>
                <c:pt idx="69855">
                  <c:v>4.16</c:v>
                </c:pt>
                <c:pt idx="69856">
                  <c:v>4.17</c:v>
                </c:pt>
                <c:pt idx="69857">
                  <c:v>4.18</c:v>
                </c:pt>
                <c:pt idx="69858">
                  <c:v>4.18</c:v>
                </c:pt>
                <c:pt idx="69859">
                  <c:v>4.1900000000000004</c:v>
                </c:pt>
                <c:pt idx="69860">
                  <c:v>4.1900000000000004</c:v>
                </c:pt>
                <c:pt idx="69861">
                  <c:v>4.1900000000000004</c:v>
                </c:pt>
                <c:pt idx="69862">
                  <c:v>4.1900000000000004</c:v>
                </c:pt>
                <c:pt idx="69863">
                  <c:v>4.2</c:v>
                </c:pt>
                <c:pt idx="69864">
                  <c:v>4.21</c:v>
                </c:pt>
                <c:pt idx="69865">
                  <c:v>4.21</c:v>
                </c:pt>
                <c:pt idx="69866">
                  <c:v>4.21</c:v>
                </c:pt>
                <c:pt idx="69867">
                  <c:v>4.21</c:v>
                </c:pt>
                <c:pt idx="69868">
                  <c:v>4.21</c:v>
                </c:pt>
                <c:pt idx="69869">
                  <c:v>4.22</c:v>
                </c:pt>
                <c:pt idx="69870">
                  <c:v>4.22</c:v>
                </c:pt>
                <c:pt idx="69871">
                  <c:v>4.22</c:v>
                </c:pt>
                <c:pt idx="69872">
                  <c:v>4.2300000000000004</c:v>
                </c:pt>
                <c:pt idx="69873">
                  <c:v>4.2300000000000004</c:v>
                </c:pt>
                <c:pt idx="69874">
                  <c:v>4.2300000000000004</c:v>
                </c:pt>
                <c:pt idx="69875">
                  <c:v>4.24</c:v>
                </c:pt>
                <c:pt idx="69876">
                  <c:v>4.24</c:v>
                </c:pt>
                <c:pt idx="69877">
                  <c:v>4.25</c:v>
                </c:pt>
                <c:pt idx="69878">
                  <c:v>4.25</c:v>
                </c:pt>
                <c:pt idx="69879">
                  <c:v>4.25</c:v>
                </c:pt>
                <c:pt idx="69880">
                  <c:v>4.26</c:v>
                </c:pt>
                <c:pt idx="69881">
                  <c:v>4.25</c:v>
                </c:pt>
                <c:pt idx="69882">
                  <c:v>4.26</c:v>
                </c:pt>
                <c:pt idx="69883">
                  <c:v>4.26</c:v>
                </c:pt>
                <c:pt idx="69884">
                  <c:v>4.26</c:v>
                </c:pt>
                <c:pt idx="69885">
                  <c:v>4.25</c:v>
                </c:pt>
                <c:pt idx="69886">
                  <c:v>4.26</c:v>
                </c:pt>
                <c:pt idx="69887">
                  <c:v>4.26</c:v>
                </c:pt>
                <c:pt idx="69888">
                  <c:v>4.26</c:v>
                </c:pt>
                <c:pt idx="69889">
                  <c:v>4.2699999999999996</c:v>
                </c:pt>
                <c:pt idx="69890">
                  <c:v>4.26</c:v>
                </c:pt>
                <c:pt idx="69891">
                  <c:v>4.2699999999999996</c:v>
                </c:pt>
                <c:pt idx="69892">
                  <c:v>4.2699999999999996</c:v>
                </c:pt>
                <c:pt idx="69893">
                  <c:v>4.26</c:v>
                </c:pt>
                <c:pt idx="69894">
                  <c:v>4.26</c:v>
                </c:pt>
                <c:pt idx="69895">
                  <c:v>4.26</c:v>
                </c:pt>
                <c:pt idx="69896">
                  <c:v>4.26</c:v>
                </c:pt>
                <c:pt idx="69897">
                  <c:v>4.25</c:v>
                </c:pt>
                <c:pt idx="69898">
                  <c:v>4.26</c:v>
                </c:pt>
                <c:pt idx="69899">
                  <c:v>4.26</c:v>
                </c:pt>
                <c:pt idx="69900">
                  <c:v>4.25</c:v>
                </c:pt>
                <c:pt idx="69901">
                  <c:v>4.24</c:v>
                </c:pt>
                <c:pt idx="69902">
                  <c:v>4.25</c:v>
                </c:pt>
                <c:pt idx="69903">
                  <c:v>4.25</c:v>
                </c:pt>
                <c:pt idx="69904">
                  <c:v>4.24</c:v>
                </c:pt>
                <c:pt idx="69905">
                  <c:v>4.24</c:v>
                </c:pt>
                <c:pt idx="69906">
                  <c:v>4.24</c:v>
                </c:pt>
                <c:pt idx="69907">
                  <c:v>4.2300000000000004</c:v>
                </c:pt>
                <c:pt idx="69908">
                  <c:v>4.2300000000000004</c:v>
                </c:pt>
                <c:pt idx="69909">
                  <c:v>4.2300000000000004</c:v>
                </c:pt>
                <c:pt idx="69910">
                  <c:v>4.22</c:v>
                </c:pt>
                <c:pt idx="69911">
                  <c:v>4.22</c:v>
                </c:pt>
                <c:pt idx="69912">
                  <c:v>4.22</c:v>
                </c:pt>
                <c:pt idx="69913">
                  <c:v>4.22</c:v>
                </c:pt>
                <c:pt idx="69914">
                  <c:v>4.21</c:v>
                </c:pt>
                <c:pt idx="69915">
                  <c:v>4.21</c:v>
                </c:pt>
                <c:pt idx="69916">
                  <c:v>4.21</c:v>
                </c:pt>
                <c:pt idx="69917">
                  <c:v>4.21</c:v>
                </c:pt>
                <c:pt idx="69918">
                  <c:v>4.2</c:v>
                </c:pt>
                <c:pt idx="69919">
                  <c:v>4.2</c:v>
                </c:pt>
                <c:pt idx="69920">
                  <c:v>4.2</c:v>
                </c:pt>
                <c:pt idx="69921">
                  <c:v>4.1900000000000004</c:v>
                </c:pt>
                <c:pt idx="69922">
                  <c:v>4.2</c:v>
                </c:pt>
                <c:pt idx="69923">
                  <c:v>4.1900000000000004</c:v>
                </c:pt>
                <c:pt idx="69924">
                  <c:v>4.1900000000000004</c:v>
                </c:pt>
                <c:pt idx="69925">
                  <c:v>4.1900000000000004</c:v>
                </c:pt>
                <c:pt idx="69926">
                  <c:v>4.1900000000000004</c:v>
                </c:pt>
                <c:pt idx="69927">
                  <c:v>4.1900000000000004</c:v>
                </c:pt>
                <c:pt idx="69928">
                  <c:v>4.1900000000000004</c:v>
                </c:pt>
                <c:pt idx="69929">
                  <c:v>4.1900000000000004</c:v>
                </c:pt>
                <c:pt idx="69930">
                  <c:v>4.1900000000000004</c:v>
                </c:pt>
                <c:pt idx="69931">
                  <c:v>4.1900000000000004</c:v>
                </c:pt>
                <c:pt idx="69932">
                  <c:v>4.1900000000000004</c:v>
                </c:pt>
                <c:pt idx="69933">
                  <c:v>4.1900000000000004</c:v>
                </c:pt>
                <c:pt idx="69934">
                  <c:v>4.1900000000000004</c:v>
                </c:pt>
                <c:pt idx="69935">
                  <c:v>4.1900000000000004</c:v>
                </c:pt>
                <c:pt idx="69936">
                  <c:v>4.1900000000000004</c:v>
                </c:pt>
                <c:pt idx="69937">
                  <c:v>4.1900000000000004</c:v>
                </c:pt>
                <c:pt idx="69938">
                  <c:v>4.18</c:v>
                </c:pt>
                <c:pt idx="69939">
                  <c:v>4.18</c:v>
                </c:pt>
                <c:pt idx="69940">
                  <c:v>4.17</c:v>
                </c:pt>
                <c:pt idx="69941">
                  <c:v>4.17</c:v>
                </c:pt>
                <c:pt idx="69942">
                  <c:v>4.16</c:v>
                </c:pt>
                <c:pt idx="69943">
                  <c:v>4.16</c:v>
                </c:pt>
                <c:pt idx="69944">
                  <c:v>4.1500000000000004</c:v>
                </c:pt>
                <c:pt idx="69945">
                  <c:v>4.1399999999999997</c:v>
                </c:pt>
                <c:pt idx="69946">
                  <c:v>4.1399999999999997</c:v>
                </c:pt>
                <c:pt idx="69947">
                  <c:v>4.13</c:v>
                </c:pt>
                <c:pt idx="69948">
                  <c:v>4.12</c:v>
                </c:pt>
                <c:pt idx="69949">
                  <c:v>4.12</c:v>
                </c:pt>
                <c:pt idx="69950">
                  <c:v>4.12</c:v>
                </c:pt>
                <c:pt idx="69951">
                  <c:v>4.1100000000000003</c:v>
                </c:pt>
                <c:pt idx="69952">
                  <c:v>4.0999999999999996</c:v>
                </c:pt>
                <c:pt idx="69953">
                  <c:v>4.09</c:v>
                </c:pt>
                <c:pt idx="69954">
                  <c:v>4.08</c:v>
                </c:pt>
                <c:pt idx="69955">
                  <c:v>4.07</c:v>
                </c:pt>
                <c:pt idx="69956">
                  <c:v>4.0599999999999996</c:v>
                </c:pt>
                <c:pt idx="69957">
                  <c:v>4.05</c:v>
                </c:pt>
                <c:pt idx="69958">
                  <c:v>4.04</c:v>
                </c:pt>
                <c:pt idx="69959">
                  <c:v>4.04</c:v>
                </c:pt>
                <c:pt idx="69960">
                  <c:v>4.03</c:v>
                </c:pt>
                <c:pt idx="69961">
                  <c:v>4.0199999999999996</c:v>
                </c:pt>
                <c:pt idx="69962">
                  <c:v>4.01</c:v>
                </c:pt>
                <c:pt idx="69963">
                  <c:v>4</c:v>
                </c:pt>
                <c:pt idx="69964">
                  <c:v>3.99</c:v>
                </c:pt>
                <c:pt idx="69965">
                  <c:v>3.99</c:v>
                </c:pt>
                <c:pt idx="69966">
                  <c:v>3.97</c:v>
                </c:pt>
                <c:pt idx="69967">
                  <c:v>3.96</c:v>
                </c:pt>
                <c:pt idx="69968">
                  <c:v>3.96</c:v>
                </c:pt>
                <c:pt idx="69969">
                  <c:v>3.95</c:v>
                </c:pt>
                <c:pt idx="69970">
                  <c:v>3.94</c:v>
                </c:pt>
                <c:pt idx="69971">
                  <c:v>3.93</c:v>
                </c:pt>
                <c:pt idx="69972">
                  <c:v>3.93</c:v>
                </c:pt>
                <c:pt idx="69973">
                  <c:v>3.92</c:v>
                </c:pt>
                <c:pt idx="69974">
                  <c:v>3.91</c:v>
                </c:pt>
                <c:pt idx="69975">
                  <c:v>3.9</c:v>
                </c:pt>
                <c:pt idx="69976">
                  <c:v>3.89</c:v>
                </c:pt>
                <c:pt idx="69977">
                  <c:v>3.89</c:v>
                </c:pt>
                <c:pt idx="69978">
                  <c:v>3.87</c:v>
                </c:pt>
                <c:pt idx="69979">
                  <c:v>3.87</c:v>
                </c:pt>
                <c:pt idx="69980">
                  <c:v>3.86</c:v>
                </c:pt>
                <c:pt idx="69981">
                  <c:v>3.85</c:v>
                </c:pt>
                <c:pt idx="69982">
                  <c:v>3.84</c:v>
                </c:pt>
                <c:pt idx="69983">
                  <c:v>3.84</c:v>
                </c:pt>
                <c:pt idx="69984">
                  <c:v>3.83</c:v>
                </c:pt>
                <c:pt idx="69985">
                  <c:v>3.83</c:v>
                </c:pt>
                <c:pt idx="69986">
                  <c:v>3.81</c:v>
                </c:pt>
                <c:pt idx="69987">
                  <c:v>3.8</c:v>
                </c:pt>
                <c:pt idx="69988">
                  <c:v>3.8</c:v>
                </c:pt>
                <c:pt idx="69989">
                  <c:v>3.79</c:v>
                </c:pt>
                <c:pt idx="69990">
                  <c:v>3.78</c:v>
                </c:pt>
                <c:pt idx="69991">
                  <c:v>3.77</c:v>
                </c:pt>
                <c:pt idx="69992">
                  <c:v>3.77</c:v>
                </c:pt>
                <c:pt idx="69993">
                  <c:v>3.76</c:v>
                </c:pt>
                <c:pt idx="69994">
                  <c:v>3.75</c:v>
                </c:pt>
                <c:pt idx="69995">
                  <c:v>3.74</c:v>
                </c:pt>
                <c:pt idx="69996">
                  <c:v>3.74</c:v>
                </c:pt>
                <c:pt idx="69997">
                  <c:v>3.74</c:v>
                </c:pt>
                <c:pt idx="69998">
                  <c:v>3.73</c:v>
                </c:pt>
                <c:pt idx="69999">
                  <c:v>3.73</c:v>
                </c:pt>
                <c:pt idx="70000">
                  <c:v>3.72</c:v>
                </c:pt>
                <c:pt idx="70001">
                  <c:v>3.72</c:v>
                </c:pt>
                <c:pt idx="70002">
                  <c:v>3.71</c:v>
                </c:pt>
                <c:pt idx="70003">
                  <c:v>3.71</c:v>
                </c:pt>
                <c:pt idx="70004">
                  <c:v>3.71</c:v>
                </c:pt>
                <c:pt idx="70005">
                  <c:v>3.71</c:v>
                </c:pt>
                <c:pt idx="70006">
                  <c:v>3.7</c:v>
                </c:pt>
                <c:pt idx="70007">
                  <c:v>3.71</c:v>
                </c:pt>
                <c:pt idx="70008">
                  <c:v>3.7</c:v>
                </c:pt>
                <c:pt idx="70009">
                  <c:v>3.7</c:v>
                </c:pt>
                <c:pt idx="70010">
                  <c:v>3.69</c:v>
                </c:pt>
                <c:pt idx="70011">
                  <c:v>3.69</c:v>
                </c:pt>
                <c:pt idx="70012">
                  <c:v>3.68</c:v>
                </c:pt>
                <c:pt idx="70013">
                  <c:v>3.67</c:v>
                </c:pt>
                <c:pt idx="70014">
                  <c:v>3.66</c:v>
                </c:pt>
                <c:pt idx="70015">
                  <c:v>3.65</c:v>
                </c:pt>
                <c:pt idx="70016">
                  <c:v>3.64</c:v>
                </c:pt>
                <c:pt idx="70017">
                  <c:v>3.63</c:v>
                </c:pt>
                <c:pt idx="70018">
                  <c:v>3.62</c:v>
                </c:pt>
                <c:pt idx="70019">
                  <c:v>3.6</c:v>
                </c:pt>
                <c:pt idx="70020">
                  <c:v>3.59</c:v>
                </c:pt>
                <c:pt idx="70021">
                  <c:v>3.57</c:v>
                </c:pt>
                <c:pt idx="70022">
                  <c:v>3.55</c:v>
                </c:pt>
                <c:pt idx="70023">
                  <c:v>3.53</c:v>
                </c:pt>
                <c:pt idx="70024">
                  <c:v>3.52</c:v>
                </c:pt>
                <c:pt idx="70025">
                  <c:v>3.5</c:v>
                </c:pt>
                <c:pt idx="70026">
                  <c:v>3.49</c:v>
                </c:pt>
                <c:pt idx="70027">
                  <c:v>3.48</c:v>
                </c:pt>
                <c:pt idx="70028">
                  <c:v>3.47</c:v>
                </c:pt>
                <c:pt idx="70029">
                  <c:v>3.45</c:v>
                </c:pt>
                <c:pt idx="70030">
                  <c:v>3.44</c:v>
                </c:pt>
                <c:pt idx="70031">
                  <c:v>3.43</c:v>
                </c:pt>
                <c:pt idx="70032">
                  <c:v>3.42</c:v>
                </c:pt>
                <c:pt idx="70033">
                  <c:v>3.41</c:v>
                </c:pt>
                <c:pt idx="70034">
                  <c:v>3.4</c:v>
                </c:pt>
                <c:pt idx="70035">
                  <c:v>3.4</c:v>
                </c:pt>
                <c:pt idx="70036">
                  <c:v>3.39</c:v>
                </c:pt>
                <c:pt idx="70037">
                  <c:v>3.39</c:v>
                </c:pt>
                <c:pt idx="70038">
                  <c:v>3.39</c:v>
                </c:pt>
                <c:pt idx="70039">
                  <c:v>3.39</c:v>
                </c:pt>
                <c:pt idx="70040">
                  <c:v>3.39</c:v>
                </c:pt>
                <c:pt idx="70041">
                  <c:v>3.39</c:v>
                </c:pt>
                <c:pt idx="70042">
                  <c:v>3.39</c:v>
                </c:pt>
                <c:pt idx="70043">
                  <c:v>3.39</c:v>
                </c:pt>
                <c:pt idx="70044">
                  <c:v>3.39</c:v>
                </c:pt>
                <c:pt idx="70045">
                  <c:v>3.4</c:v>
                </c:pt>
                <c:pt idx="70046">
                  <c:v>3.4</c:v>
                </c:pt>
                <c:pt idx="70047">
                  <c:v>3.4</c:v>
                </c:pt>
                <c:pt idx="70048">
                  <c:v>3.4</c:v>
                </c:pt>
                <c:pt idx="70049">
                  <c:v>3.4</c:v>
                </c:pt>
                <c:pt idx="70050">
                  <c:v>3.41</c:v>
                </c:pt>
                <c:pt idx="70051">
                  <c:v>3.42</c:v>
                </c:pt>
                <c:pt idx="70052">
                  <c:v>3.42</c:v>
                </c:pt>
                <c:pt idx="70053">
                  <c:v>3.43</c:v>
                </c:pt>
                <c:pt idx="70054">
                  <c:v>3.43</c:v>
                </c:pt>
                <c:pt idx="70055">
                  <c:v>3.45</c:v>
                </c:pt>
                <c:pt idx="70056">
                  <c:v>3.46</c:v>
                </c:pt>
                <c:pt idx="70057">
                  <c:v>3.47</c:v>
                </c:pt>
                <c:pt idx="70058">
                  <c:v>3.48</c:v>
                </c:pt>
                <c:pt idx="70059">
                  <c:v>3.49</c:v>
                </c:pt>
                <c:pt idx="70060">
                  <c:v>3.49</c:v>
                </c:pt>
                <c:pt idx="70061">
                  <c:v>3.49</c:v>
                </c:pt>
                <c:pt idx="70062">
                  <c:v>3.5</c:v>
                </c:pt>
                <c:pt idx="70063">
                  <c:v>3.51</c:v>
                </c:pt>
                <c:pt idx="70064">
                  <c:v>3.51</c:v>
                </c:pt>
                <c:pt idx="70065">
                  <c:v>3.52</c:v>
                </c:pt>
                <c:pt idx="70066">
                  <c:v>3.53</c:v>
                </c:pt>
                <c:pt idx="70067">
                  <c:v>3.54</c:v>
                </c:pt>
                <c:pt idx="70068">
                  <c:v>3.55</c:v>
                </c:pt>
                <c:pt idx="70069">
                  <c:v>3.55</c:v>
                </c:pt>
                <c:pt idx="70070">
                  <c:v>3.56</c:v>
                </c:pt>
                <c:pt idx="70071">
                  <c:v>3.57</c:v>
                </c:pt>
                <c:pt idx="70072">
                  <c:v>3.57</c:v>
                </c:pt>
                <c:pt idx="70073">
                  <c:v>3.58</c:v>
                </c:pt>
                <c:pt idx="70074">
                  <c:v>3.59</c:v>
                </c:pt>
                <c:pt idx="70075">
                  <c:v>3.6</c:v>
                </c:pt>
                <c:pt idx="70076">
                  <c:v>3.6</c:v>
                </c:pt>
                <c:pt idx="70077">
                  <c:v>3.62</c:v>
                </c:pt>
                <c:pt idx="70078">
                  <c:v>3.62</c:v>
                </c:pt>
                <c:pt idx="70079">
                  <c:v>3.63</c:v>
                </c:pt>
                <c:pt idx="70080">
                  <c:v>3.64</c:v>
                </c:pt>
                <c:pt idx="70081">
                  <c:v>3.65</c:v>
                </c:pt>
                <c:pt idx="70082">
                  <c:v>3.66</c:v>
                </c:pt>
                <c:pt idx="70083">
                  <c:v>3.66</c:v>
                </c:pt>
                <c:pt idx="70084">
                  <c:v>3.67</c:v>
                </c:pt>
                <c:pt idx="70085">
                  <c:v>3.67</c:v>
                </c:pt>
                <c:pt idx="70086">
                  <c:v>3.68</c:v>
                </c:pt>
                <c:pt idx="70087">
                  <c:v>3.69</c:v>
                </c:pt>
                <c:pt idx="70088">
                  <c:v>3.69</c:v>
                </c:pt>
                <c:pt idx="70089">
                  <c:v>3.7</c:v>
                </c:pt>
                <c:pt idx="70090">
                  <c:v>3.7</c:v>
                </c:pt>
                <c:pt idx="70091">
                  <c:v>3.7</c:v>
                </c:pt>
                <c:pt idx="70092">
                  <c:v>3.71</c:v>
                </c:pt>
                <c:pt idx="70093">
                  <c:v>3.71</c:v>
                </c:pt>
                <c:pt idx="70094">
                  <c:v>3.71</c:v>
                </c:pt>
                <c:pt idx="70095">
                  <c:v>3.72</c:v>
                </c:pt>
                <c:pt idx="70096">
                  <c:v>3.72</c:v>
                </c:pt>
                <c:pt idx="70097">
                  <c:v>3.72</c:v>
                </c:pt>
                <c:pt idx="70098">
                  <c:v>3.72</c:v>
                </c:pt>
                <c:pt idx="70099">
                  <c:v>3.72</c:v>
                </c:pt>
                <c:pt idx="70100">
                  <c:v>3.74</c:v>
                </c:pt>
                <c:pt idx="70101">
                  <c:v>3.74</c:v>
                </c:pt>
                <c:pt idx="70102">
                  <c:v>3.75</c:v>
                </c:pt>
                <c:pt idx="70103">
                  <c:v>3.75</c:v>
                </c:pt>
                <c:pt idx="70104">
                  <c:v>3.75</c:v>
                </c:pt>
                <c:pt idx="70105">
                  <c:v>3.75</c:v>
                </c:pt>
                <c:pt idx="70106">
                  <c:v>3.75</c:v>
                </c:pt>
                <c:pt idx="70107">
                  <c:v>3.74</c:v>
                </c:pt>
                <c:pt idx="70108">
                  <c:v>3.74</c:v>
                </c:pt>
                <c:pt idx="70109">
                  <c:v>3.74</c:v>
                </c:pt>
                <c:pt idx="70110">
                  <c:v>3.73</c:v>
                </c:pt>
                <c:pt idx="70111">
                  <c:v>3.74</c:v>
                </c:pt>
                <c:pt idx="70112">
                  <c:v>3.73</c:v>
                </c:pt>
                <c:pt idx="70113">
                  <c:v>3.73</c:v>
                </c:pt>
                <c:pt idx="70114">
                  <c:v>3.73</c:v>
                </c:pt>
                <c:pt idx="70115">
                  <c:v>3.72</c:v>
                </c:pt>
                <c:pt idx="70116">
                  <c:v>3.72</c:v>
                </c:pt>
                <c:pt idx="70117">
                  <c:v>3.72</c:v>
                </c:pt>
                <c:pt idx="70118">
                  <c:v>3.72</c:v>
                </c:pt>
                <c:pt idx="70119">
                  <c:v>3.71</c:v>
                </c:pt>
                <c:pt idx="70120">
                  <c:v>3.7</c:v>
                </c:pt>
                <c:pt idx="70121">
                  <c:v>3.71</c:v>
                </c:pt>
                <c:pt idx="70122">
                  <c:v>3.7</c:v>
                </c:pt>
                <c:pt idx="70123">
                  <c:v>3.69</c:v>
                </c:pt>
                <c:pt idx="70124">
                  <c:v>3.7</c:v>
                </c:pt>
                <c:pt idx="70125">
                  <c:v>3.69</c:v>
                </c:pt>
                <c:pt idx="70126">
                  <c:v>3.69</c:v>
                </c:pt>
                <c:pt idx="70127">
                  <c:v>3.68</c:v>
                </c:pt>
                <c:pt idx="70128">
                  <c:v>3.68</c:v>
                </c:pt>
                <c:pt idx="70129">
                  <c:v>3.67</c:v>
                </c:pt>
                <c:pt idx="70130">
                  <c:v>3.67</c:v>
                </c:pt>
                <c:pt idx="70131">
                  <c:v>3.67</c:v>
                </c:pt>
                <c:pt idx="70132">
                  <c:v>3.66</c:v>
                </c:pt>
                <c:pt idx="70133">
                  <c:v>3.66</c:v>
                </c:pt>
                <c:pt idx="70134">
                  <c:v>3.64</c:v>
                </c:pt>
                <c:pt idx="70135">
                  <c:v>3.65</c:v>
                </c:pt>
                <c:pt idx="70136">
                  <c:v>3.65</c:v>
                </c:pt>
                <c:pt idx="70137">
                  <c:v>3.64</c:v>
                </c:pt>
                <c:pt idx="70138">
                  <c:v>3.64</c:v>
                </c:pt>
                <c:pt idx="70139">
                  <c:v>3.64</c:v>
                </c:pt>
                <c:pt idx="70140">
                  <c:v>3.64</c:v>
                </c:pt>
                <c:pt idx="70141">
                  <c:v>3.64</c:v>
                </c:pt>
                <c:pt idx="70142">
                  <c:v>3.63</c:v>
                </c:pt>
                <c:pt idx="70143">
                  <c:v>3.63</c:v>
                </c:pt>
                <c:pt idx="70144">
                  <c:v>3.63</c:v>
                </c:pt>
                <c:pt idx="70145">
                  <c:v>3.63</c:v>
                </c:pt>
                <c:pt idx="70146">
                  <c:v>3.63</c:v>
                </c:pt>
                <c:pt idx="70147">
                  <c:v>3.63</c:v>
                </c:pt>
                <c:pt idx="70148">
                  <c:v>3.62</c:v>
                </c:pt>
                <c:pt idx="70149">
                  <c:v>3.62</c:v>
                </c:pt>
                <c:pt idx="70150">
                  <c:v>3.62</c:v>
                </c:pt>
                <c:pt idx="70151">
                  <c:v>3.62</c:v>
                </c:pt>
                <c:pt idx="70152">
                  <c:v>3.62</c:v>
                </c:pt>
                <c:pt idx="70153">
                  <c:v>3.61</c:v>
                </c:pt>
                <c:pt idx="70154">
                  <c:v>3.62</c:v>
                </c:pt>
                <c:pt idx="70155">
                  <c:v>3.62</c:v>
                </c:pt>
                <c:pt idx="70156">
                  <c:v>3.62</c:v>
                </c:pt>
                <c:pt idx="70157">
                  <c:v>3.62</c:v>
                </c:pt>
                <c:pt idx="70158">
                  <c:v>3.62</c:v>
                </c:pt>
                <c:pt idx="70159">
                  <c:v>3.62</c:v>
                </c:pt>
                <c:pt idx="70160">
                  <c:v>3.61</c:v>
                </c:pt>
                <c:pt idx="70161">
                  <c:v>3.61</c:v>
                </c:pt>
                <c:pt idx="70162">
                  <c:v>3.61</c:v>
                </c:pt>
                <c:pt idx="70163">
                  <c:v>3.61</c:v>
                </c:pt>
                <c:pt idx="70164">
                  <c:v>3.61</c:v>
                </c:pt>
                <c:pt idx="70165">
                  <c:v>3.6</c:v>
                </c:pt>
                <c:pt idx="70166">
                  <c:v>3.61</c:v>
                </c:pt>
                <c:pt idx="70167">
                  <c:v>3.6</c:v>
                </c:pt>
                <c:pt idx="70168">
                  <c:v>3.61</c:v>
                </c:pt>
                <c:pt idx="70169">
                  <c:v>3.61</c:v>
                </c:pt>
                <c:pt idx="70170">
                  <c:v>3.61</c:v>
                </c:pt>
                <c:pt idx="70171">
                  <c:v>3.61</c:v>
                </c:pt>
                <c:pt idx="70172">
                  <c:v>3.61</c:v>
                </c:pt>
                <c:pt idx="70173">
                  <c:v>3.62</c:v>
                </c:pt>
                <c:pt idx="70174">
                  <c:v>3.62</c:v>
                </c:pt>
                <c:pt idx="70175">
                  <c:v>3.64</c:v>
                </c:pt>
                <c:pt idx="70176">
                  <c:v>3.66</c:v>
                </c:pt>
                <c:pt idx="70177">
                  <c:v>3.66</c:v>
                </c:pt>
                <c:pt idx="70178">
                  <c:v>3.66</c:v>
                </c:pt>
                <c:pt idx="70179">
                  <c:v>3.65</c:v>
                </c:pt>
                <c:pt idx="70180">
                  <c:v>3.64</c:v>
                </c:pt>
                <c:pt idx="70181">
                  <c:v>3.64</c:v>
                </c:pt>
                <c:pt idx="70182">
                  <c:v>3.65</c:v>
                </c:pt>
                <c:pt idx="70183">
                  <c:v>3.65</c:v>
                </c:pt>
                <c:pt idx="70184">
                  <c:v>3.64</c:v>
                </c:pt>
                <c:pt idx="70185">
                  <c:v>3.64</c:v>
                </c:pt>
                <c:pt idx="70186">
                  <c:v>3.64</c:v>
                </c:pt>
                <c:pt idx="70187">
                  <c:v>3.63</c:v>
                </c:pt>
                <c:pt idx="70188">
                  <c:v>3.62</c:v>
                </c:pt>
                <c:pt idx="70189">
                  <c:v>3.61</c:v>
                </c:pt>
                <c:pt idx="70190">
                  <c:v>3.6</c:v>
                </c:pt>
                <c:pt idx="70191">
                  <c:v>3.59</c:v>
                </c:pt>
                <c:pt idx="70192">
                  <c:v>3.58</c:v>
                </c:pt>
                <c:pt idx="70193">
                  <c:v>3.58</c:v>
                </c:pt>
                <c:pt idx="70194">
                  <c:v>3.57</c:v>
                </c:pt>
                <c:pt idx="70195">
                  <c:v>3.56</c:v>
                </c:pt>
                <c:pt idx="70196">
                  <c:v>3.55</c:v>
                </c:pt>
                <c:pt idx="70197">
                  <c:v>3.55</c:v>
                </c:pt>
                <c:pt idx="70198">
                  <c:v>3.54</c:v>
                </c:pt>
                <c:pt idx="70199">
                  <c:v>3.53</c:v>
                </c:pt>
                <c:pt idx="70200">
                  <c:v>3.54</c:v>
                </c:pt>
                <c:pt idx="70201">
                  <c:v>3.53</c:v>
                </c:pt>
                <c:pt idx="70202">
                  <c:v>3.53</c:v>
                </c:pt>
                <c:pt idx="70203">
                  <c:v>3.52</c:v>
                </c:pt>
                <c:pt idx="70204">
                  <c:v>3.52</c:v>
                </c:pt>
                <c:pt idx="70205">
                  <c:v>3.53</c:v>
                </c:pt>
                <c:pt idx="70206">
                  <c:v>3.53</c:v>
                </c:pt>
                <c:pt idx="70207">
                  <c:v>3.53</c:v>
                </c:pt>
                <c:pt idx="70208">
                  <c:v>3.53</c:v>
                </c:pt>
                <c:pt idx="70209">
                  <c:v>3.53</c:v>
                </c:pt>
                <c:pt idx="70210">
                  <c:v>3.54</c:v>
                </c:pt>
                <c:pt idx="70211">
                  <c:v>3.54</c:v>
                </c:pt>
                <c:pt idx="70212">
                  <c:v>3.55</c:v>
                </c:pt>
                <c:pt idx="70213">
                  <c:v>3.56</c:v>
                </c:pt>
                <c:pt idx="70214">
                  <c:v>3.55</c:v>
                </c:pt>
                <c:pt idx="70215">
                  <c:v>3.56</c:v>
                </c:pt>
                <c:pt idx="70216">
                  <c:v>3.56</c:v>
                </c:pt>
                <c:pt idx="70217">
                  <c:v>3.57</c:v>
                </c:pt>
                <c:pt idx="70218">
                  <c:v>3.57</c:v>
                </c:pt>
                <c:pt idx="70219">
                  <c:v>3.58</c:v>
                </c:pt>
                <c:pt idx="70220">
                  <c:v>3.59</c:v>
                </c:pt>
                <c:pt idx="70221">
                  <c:v>3.59</c:v>
                </c:pt>
                <c:pt idx="70222">
                  <c:v>3.59</c:v>
                </c:pt>
                <c:pt idx="70223">
                  <c:v>3.59</c:v>
                </c:pt>
                <c:pt idx="70224">
                  <c:v>3.59</c:v>
                </c:pt>
                <c:pt idx="70225">
                  <c:v>3.59</c:v>
                </c:pt>
                <c:pt idx="70226">
                  <c:v>3.59</c:v>
                </c:pt>
                <c:pt idx="70227">
                  <c:v>3.59</c:v>
                </c:pt>
                <c:pt idx="70228">
                  <c:v>3.59</c:v>
                </c:pt>
                <c:pt idx="70229">
                  <c:v>3.59</c:v>
                </c:pt>
                <c:pt idx="70230">
                  <c:v>3.59</c:v>
                </c:pt>
                <c:pt idx="70231">
                  <c:v>3.59</c:v>
                </c:pt>
                <c:pt idx="70232">
                  <c:v>3.58</c:v>
                </c:pt>
                <c:pt idx="70233">
                  <c:v>3.58</c:v>
                </c:pt>
                <c:pt idx="70234">
                  <c:v>3.58</c:v>
                </c:pt>
                <c:pt idx="70235">
                  <c:v>3.57</c:v>
                </c:pt>
                <c:pt idx="70236">
                  <c:v>3.57</c:v>
                </c:pt>
                <c:pt idx="70237">
                  <c:v>3.56</c:v>
                </c:pt>
                <c:pt idx="70238">
                  <c:v>3.56</c:v>
                </c:pt>
                <c:pt idx="70239">
                  <c:v>3.56</c:v>
                </c:pt>
                <c:pt idx="70240">
                  <c:v>3.54</c:v>
                </c:pt>
                <c:pt idx="70241">
                  <c:v>3.54</c:v>
                </c:pt>
                <c:pt idx="70242">
                  <c:v>3.53</c:v>
                </c:pt>
                <c:pt idx="70243">
                  <c:v>3.52</c:v>
                </c:pt>
                <c:pt idx="70244">
                  <c:v>3.52</c:v>
                </c:pt>
                <c:pt idx="70245">
                  <c:v>3.51</c:v>
                </c:pt>
                <c:pt idx="70246">
                  <c:v>3.51</c:v>
                </c:pt>
                <c:pt idx="70247">
                  <c:v>3.5</c:v>
                </c:pt>
                <c:pt idx="70248">
                  <c:v>3.49</c:v>
                </c:pt>
                <c:pt idx="70249">
                  <c:v>3.49</c:v>
                </c:pt>
                <c:pt idx="70250">
                  <c:v>3.48</c:v>
                </c:pt>
                <c:pt idx="70251">
                  <c:v>3.47</c:v>
                </c:pt>
                <c:pt idx="70252">
                  <c:v>3.47</c:v>
                </c:pt>
                <c:pt idx="70253">
                  <c:v>3.46</c:v>
                </c:pt>
                <c:pt idx="70254">
                  <c:v>3.46</c:v>
                </c:pt>
                <c:pt idx="70255">
                  <c:v>3.45</c:v>
                </c:pt>
                <c:pt idx="70256">
                  <c:v>3.44</c:v>
                </c:pt>
                <c:pt idx="70257">
                  <c:v>3.44</c:v>
                </c:pt>
                <c:pt idx="70258">
                  <c:v>3.44</c:v>
                </c:pt>
                <c:pt idx="70259">
                  <c:v>3.43</c:v>
                </c:pt>
                <c:pt idx="70260">
                  <c:v>3.43</c:v>
                </c:pt>
                <c:pt idx="70261">
                  <c:v>3.42</c:v>
                </c:pt>
                <c:pt idx="70262">
                  <c:v>3.41</c:v>
                </c:pt>
                <c:pt idx="70263">
                  <c:v>3.42</c:v>
                </c:pt>
                <c:pt idx="70264">
                  <c:v>3.41</c:v>
                </c:pt>
                <c:pt idx="70265">
                  <c:v>3.41</c:v>
                </c:pt>
                <c:pt idx="70266">
                  <c:v>3.4</c:v>
                </c:pt>
                <c:pt idx="70267">
                  <c:v>3.4</c:v>
                </c:pt>
                <c:pt idx="70268">
                  <c:v>3.39</c:v>
                </c:pt>
                <c:pt idx="70269">
                  <c:v>3.39</c:v>
                </c:pt>
                <c:pt idx="70270">
                  <c:v>3.39</c:v>
                </c:pt>
                <c:pt idx="70271">
                  <c:v>3.39</c:v>
                </c:pt>
                <c:pt idx="70272">
                  <c:v>3.39</c:v>
                </c:pt>
                <c:pt idx="70273">
                  <c:v>3.38</c:v>
                </c:pt>
                <c:pt idx="70274">
                  <c:v>3.38</c:v>
                </c:pt>
                <c:pt idx="70275">
                  <c:v>3.38</c:v>
                </c:pt>
                <c:pt idx="70276">
                  <c:v>3.37</c:v>
                </c:pt>
                <c:pt idx="70277">
                  <c:v>3.37</c:v>
                </c:pt>
                <c:pt idx="70278">
                  <c:v>3.37</c:v>
                </c:pt>
                <c:pt idx="70279">
                  <c:v>3.36</c:v>
                </c:pt>
                <c:pt idx="70280">
                  <c:v>3.36</c:v>
                </c:pt>
                <c:pt idx="70281">
                  <c:v>3.36</c:v>
                </c:pt>
                <c:pt idx="70282">
                  <c:v>3.36</c:v>
                </c:pt>
                <c:pt idx="70283">
                  <c:v>3.36</c:v>
                </c:pt>
                <c:pt idx="70284">
                  <c:v>3.36</c:v>
                </c:pt>
                <c:pt idx="70285">
                  <c:v>3.36</c:v>
                </c:pt>
                <c:pt idx="70286">
                  <c:v>3.36</c:v>
                </c:pt>
                <c:pt idx="70287">
                  <c:v>3.36</c:v>
                </c:pt>
                <c:pt idx="70288">
                  <c:v>3.35</c:v>
                </c:pt>
                <c:pt idx="70289">
                  <c:v>3.35</c:v>
                </c:pt>
                <c:pt idx="70290">
                  <c:v>3.35</c:v>
                </c:pt>
                <c:pt idx="70291">
                  <c:v>3.35</c:v>
                </c:pt>
                <c:pt idx="70292">
                  <c:v>3.35</c:v>
                </c:pt>
                <c:pt idx="70293">
                  <c:v>3.35</c:v>
                </c:pt>
                <c:pt idx="70294">
                  <c:v>3.35</c:v>
                </c:pt>
                <c:pt idx="70295">
                  <c:v>3.35</c:v>
                </c:pt>
                <c:pt idx="70296">
                  <c:v>3.35</c:v>
                </c:pt>
                <c:pt idx="70297">
                  <c:v>3.35</c:v>
                </c:pt>
                <c:pt idx="70298">
                  <c:v>3.35</c:v>
                </c:pt>
                <c:pt idx="70299">
                  <c:v>3.35</c:v>
                </c:pt>
                <c:pt idx="70300">
                  <c:v>3.35</c:v>
                </c:pt>
                <c:pt idx="70301">
                  <c:v>3.35</c:v>
                </c:pt>
                <c:pt idx="70302">
                  <c:v>3.35</c:v>
                </c:pt>
                <c:pt idx="70303">
                  <c:v>3.35</c:v>
                </c:pt>
                <c:pt idx="70304">
                  <c:v>3.34</c:v>
                </c:pt>
                <c:pt idx="70305">
                  <c:v>3.35</c:v>
                </c:pt>
                <c:pt idx="70306">
                  <c:v>3.35</c:v>
                </c:pt>
                <c:pt idx="70307">
                  <c:v>3.35</c:v>
                </c:pt>
                <c:pt idx="70308">
                  <c:v>3.35</c:v>
                </c:pt>
                <c:pt idx="70309">
                  <c:v>3.35</c:v>
                </c:pt>
                <c:pt idx="70310">
                  <c:v>3.34</c:v>
                </c:pt>
                <c:pt idx="70311">
                  <c:v>3.35</c:v>
                </c:pt>
                <c:pt idx="70312">
                  <c:v>3.36</c:v>
                </c:pt>
                <c:pt idx="70313">
                  <c:v>3.35</c:v>
                </c:pt>
                <c:pt idx="70314">
                  <c:v>3.37</c:v>
                </c:pt>
                <c:pt idx="70315">
                  <c:v>3.39</c:v>
                </c:pt>
                <c:pt idx="70316">
                  <c:v>3.39</c:v>
                </c:pt>
                <c:pt idx="70317">
                  <c:v>3.39</c:v>
                </c:pt>
                <c:pt idx="70318">
                  <c:v>3.39</c:v>
                </c:pt>
                <c:pt idx="70319">
                  <c:v>3.39</c:v>
                </c:pt>
                <c:pt idx="70320">
                  <c:v>3.4</c:v>
                </c:pt>
                <c:pt idx="70321">
                  <c:v>3.4</c:v>
                </c:pt>
                <c:pt idx="70322">
                  <c:v>3.4</c:v>
                </c:pt>
                <c:pt idx="70323">
                  <c:v>3.4</c:v>
                </c:pt>
                <c:pt idx="70324">
                  <c:v>3.4</c:v>
                </c:pt>
                <c:pt idx="70325">
                  <c:v>3.4</c:v>
                </c:pt>
                <c:pt idx="70326">
                  <c:v>3.39</c:v>
                </c:pt>
                <c:pt idx="70327">
                  <c:v>3.4</c:v>
                </c:pt>
                <c:pt idx="70328">
                  <c:v>3.39</c:v>
                </c:pt>
                <c:pt idx="70329">
                  <c:v>3.39</c:v>
                </c:pt>
                <c:pt idx="70330">
                  <c:v>3.39</c:v>
                </c:pt>
                <c:pt idx="70331">
                  <c:v>3.4</c:v>
                </c:pt>
                <c:pt idx="70332">
                  <c:v>3.4</c:v>
                </c:pt>
                <c:pt idx="70333">
                  <c:v>3.4</c:v>
                </c:pt>
                <c:pt idx="70334">
                  <c:v>3.4</c:v>
                </c:pt>
                <c:pt idx="70335">
                  <c:v>3.4</c:v>
                </c:pt>
                <c:pt idx="70336">
                  <c:v>3.39</c:v>
                </c:pt>
                <c:pt idx="70337">
                  <c:v>3.39</c:v>
                </c:pt>
                <c:pt idx="70338">
                  <c:v>3.4</c:v>
                </c:pt>
                <c:pt idx="70339">
                  <c:v>3.4</c:v>
                </c:pt>
                <c:pt idx="70340">
                  <c:v>3.4</c:v>
                </c:pt>
                <c:pt idx="70341">
                  <c:v>3.39</c:v>
                </c:pt>
                <c:pt idx="70342">
                  <c:v>3.39</c:v>
                </c:pt>
                <c:pt idx="70343">
                  <c:v>3.39</c:v>
                </c:pt>
                <c:pt idx="70344">
                  <c:v>3.39</c:v>
                </c:pt>
                <c:pt idx="70345">
                  <c:v>3.38</c:v>
                </c:pt>
                <c:pt idx="70346">
                  <c:v>3.38</c:v>
                </c:pt>
                <c:pt idx="70347">
                  <c:v>3.38</c:v>
                </c:pt>
                <c:pt idx="70348">
                  <c:v>3.37</c:v>
                </c:pt>
                <c:pt idx="70349">
                  <c:v>3.37</c:v>
                </c:pt>
                <c:pt idx="70350">
                  <c:v>3.36</c:v>
                </c:pt>
                <c:pt idx="70351">
                  <c:v>3.36</c:v>
                </c:pt>
                <c:pt idx="70352">
                  <c:v>3.35</c:v>
                </c:pt>
                <c:pt idx="70353">
                  <c:v>3.35</c:v>
                </c:pt>
                <c:pt idx="70354">
                  <c:v>3.34</c:v>
                </c:pt>
                <c:pt idx="70355">
                  <c:v>3.33</c:v>
                </c:pt>
                <c:pt idx="70356">
                  <c:v>3.33</c:v>
                </c:pt>
                <c:pt idx="70357">
                  <c:v>3.33</c:v>
                </c:pt>
                <c:pt idx="70358">
                  <c:v>3.32</c:v>
                </c:pt>
                <c:pt idx="70359">
                  <c:v>3.32</c:v>
                </c:pt>
                <c:pt idx="70360">
                  <c:v>3.31</c:v>
                </c:pt>
                <c:pt idx="70361">
                  <c:v>3.3</c:v>
                </c:pt>
                <c:pt idx="70362">
                  <c:v>3.29</c:v>
                </c:pt>
                <c:pt idx="70363">
                  <c:v>3.28</c:v>
                </c:pt>
                <c:pt idx="70364">
                  <c:v>3.27</c:v>
                </c:pt>
                <c:pt idx="70365">
                  <c:v>3.27</c:v>
                </c:pt>
                <c:pt idx="70366">
                  <c:v>3.27</c:v>
                </c:pt>
                <c:pt idx="70367">
                  <c:v>3.26</c:v>
                </c:pt>
                <c:pt idx="70368">
                  <c:v>3.25</c:v>
                </c:pt>
                <c:pt idx="70369">
                  <c:v>3.25</c:v>
                </c:pt>
                <c:pt idx="70370">
                  <c:v>3.24</c:v>
                </c:pt>
                <c:pt idx="70371">
                  <c:v>3.24</c:v>
                </c:pt>
                <c:pt idx="70372">
                  <c:v>3.24</c:v>
                </c:pt>
                <c:pt idx="70373">
                  <c:v>3.24</c:v>
                </c:pt>
                <c:pt idx="70374">
                  <c:v>3.23</c:v>
                </c:pt>
                <c:pt idx="70375">
                  <c:v>3.23</c:v>
                </c:pt>
                <c:pt idx="70376">
                  <c:v>3.23</c:v>
                </c:pt>
                <c:pt idx="70377">
                  <c:v>3.23</c:v>
                </c:pt>
                <c:pt idx="70378">
                  <c:v>3.23</c:v>
                </c:pt>
                <c:pt idx="70379">
                  <c:v>3.22</c:v>
                </c:pt>
                <c:pt idx="70380">
                  <c:v>3.22</c:v>
                </c:pt>
                <c:pt idx="70381">
                  <c:v>3.23</c:v>
                </c:pt>
                <c:pt idx="70382">
                  <c:v>3.23</c:v>
                </c:pt>
                <c:pt idx="70383">
                  <c:v>3.24</c:v>
                </c:pt>
                <c:pt idx="70384">
                  <c:v>3.24</c:v>
                </c:pt>
                <c:pt idx="70385">
                  <c:v>3.25</c:v>
                </c:pt>
                <c:pt idx="70386">
                  <c:v>3.26</c:v>
                </c:pt>
                <c:pt idx="70387">
                  <c:v>3.26</c:v>
                </c:pt>
                <c:pt idx="70388">
                  <c:v>3.27</c:v>
                </c:pt>
                <c:pt idx="70389">
                  <c:v>3.28</c:v>
                </c:pt>
                <c:pt idx="70390">
                  <c:v>3.28</c:v>
                </c:pt>
                <c:pt idx="70391">
                  <c:v>3.3</c:v>
                </c:pt>
                <c:pt idx="70392">
                  <c:v>3.3</c:v>
                </c:pt>
                <c:pt idx="70393">
                  <c:v>3.3</c:v>
                </c:pt>
                <c:pt idx="70394">
                  <c:v>3.32</c:v>
                </c:pt>
                <c:pt idx="70395">
                  <c:v>3.33</c:v>
                </c:pt>
                <c:pt idx="70396">
                  <c:v>3.34</c:v>
                </c:pt>
                <c:pt idx="70397">
                  <c:v>3.35</c:v>
                </c:pt>
                <c:pt idx="70398">
                  <c:v>3.35</c:v>
                </c:pt>
                <c:pt idx="70399">
                  <c:v>3.36</c:v>
                </c:pt>
                <c:pt idx="70400">
                  <c:v>3.37</c:v>
                </c:pt>
                <c:pt idx="70401">
                  <c:v>3.38</c:v>
                </c:pt>
                <c:pt idx="70402">
                  <c:v>3.39</c:v>
                </c:pt>
                <c:pt idx="70403">
                  <c:v>3.39</c:v>
                </c:pt>
                <c:pt idx="70404">
                  <c:v>3.4</c:v>
                </c:pt>
                <c:pt idx="70405">
                  <c:v>3.4</c:v>
                </c:pt>
                <c:pt idx="70406">
                  <c:v>3.41</c:v>
                </c:pt>
                <c:pt idx="70407">
                  <c:v>3.42</c:v>
                </c:pt>
                <c:pt idx="70408">
                  <c:v>3.42</c:v>
                </c:pt>
                <c:pt idx="70409">
                  <c:v>3.42</c:v>
                </c:pt>
                <c:pt idx="70410">
                  <c:v>3.43</c:v>
                </c:pt>
                <c:pt idx="70411">
                  <c:v>3.43</c:v>
                </c:pt>
                <c:pt idx="70412">
                  <c:v>3.44</c:v>
                </c:pt>
                <c:pt idx="70413">
                  <c:v>3.44</c:v>
                </c:pt>
                <c:pt idx="70414">
                  <c:v>3.44</c:v>
                </c:pt>
                <c:pt idx="70415">
                  <c:v>3.45</c:v>
                </c:pt>
                <c:pt idx="70416">
                  <c:v>3.46</c:v>
                </c:pt>
                <c:pt idx="70417">
                  <c:v>3.46</c:v>
                </c:pt>
                <c:pt idx="70418">
                  <c:v>3.47</c:v>
                </c:pt>
                <c:pt idx="70419">
                  <c:v>3.48</c:v>
                </c:pt>
                <c:pt idx="70420">
                  <c:v>3.48</c:v>
                </c:pt>
                <c:pt idx="70421">
                  <c:v>3.48</c:v>
                </c:pt>
                <c:pt idx="70422">
                  <c:v>3.48</c:v>
                </c:pt>
                <c:pt idx="70423">
                  <c:v>3.47</c:v>
                </c:pt>
                <c:pt idx="70424">
                  <c:v>3.47</c:v>
                </c:pt>
                <c:pt idx="70425">
                  <c:v>3.48</c:v>
                </c:pt>
                <c:pt idx="70426">
                  <c:v>3.47</c:v>
                </c:pt>
                <c:pt idx="70427">
                  <c:v>3.47</c:v>
                </c:pt>
                <c:pt idx="70428">
                  <c:v>3.47</c:v>
                </c:pt>
                <c:pt idx="70429">
                  <c:v>3.47</c:v>
                </c:pt>
                <c:pt idx="70430">
                  <c:v>3.46</c:v>
                </c:pt>
                <c:pt idx="70431">
                  <c:v>3.46</c:v>
                </c:pt>
                <c:pt idx="70432">
                  <c:v>3.45</c:v>
                </c:pt>
                <c:pt idx="70433">
                  <c:v>3.45</c:v>
                </c:pt>
                <c:pt idx="70434">
                  <c:v>3.45</c:v>
                </c:pt>
                <c:pt idx="70435">
                  <c:v>3.45</c:v>
                </c:pt>
                <c:pt idx="70436">
                  <c:v>3.44</c:v>
                </c:pt>
                <c:pt idx="70437">
                  <c:v>3.43</c:v>
                </c:pt>
                <c:pt idx="70438">
                  <c:v>3.43</c:v>
                </c:pt>
                <c:pt idx="70439">
                  <c:v>3.42</c:v>
                </c:pt>
                <c:pt idx="70440">
                  <c:v>3.41</c:v>
                </c:pt>
                <c:pt idx="70441">
                  <c:v>3.41</c:v>
                </c:pt>
                <c:pt idx="70442">
                  <c:v>3.4</c:v>
                </c:pt>
                <c:pt idx="70443">
                  <c:v>3.4</c:v>
                </c:pt>
                <c:pt idx="70444">
                  <c:v>3.4</c:v>
                </c:pt>
                <c:pt idx="70445">
                  <c:v>3.39</c:v>
                </c:pt>
                <c:pt idx="70446">
                  <c:v>3.39</c:v>
                </c:pt>
                <c:pt idx="70447">
                  <c:v>3.39</c:v>
                </c:pt>
                <c:pt idx="70448">
                  <c:v>3.4</c:v>
                </c:pt>
                <c:pt idx="70449">
                  <c:v>3.4</c:v>
                </c:pt>
                <c:pt idx="70450">
                  <c:v>3.41</c:v>
                </c:pt>
                <c:pt idx="70451">
                  <c:v>3.42</c:v>
                </c:pt>
                <c:pt idx="70452">
                  <c:v>3.43</c:v>
                </c:pt>
                <c:pt idx="70453">
                  <c:v>3.43</c:v>
                </c:pt>
                <c:pt idx="70454">
                  <c:v>3.43</c:v>
                </c:pt>
                <c:pt idx="70455">
                  <c:v>3.44</c:v>
                </c:pt>
                <c:pt idx="70456">
                  <c:v>3.44</c:v>
                </c:pt>
                <c:pt idx="70457">
                  <c:v>3.45</c:v>
                </c:pt>
                <c:pt idx="70458">
                  <c:v>3.45</c:v>
                </c:pt>
                <c:pt idx="70459">
                  <c:v>3.45</c:v>
                </c:pt>
                <c:pt idx="70460">
                  <c:v>3.46</c:v>
                </c:pt>
                <c:pt idx="70461">
                  <c:v>3.46</c:v>
                </c:pt>
                <c:pt idx="70462">
                  <c:v>3.47</c:v>
                </c:pt>
                <c:pt idx="70463">
                  <c:v>3.47</c:v>
                </c:pt>
                <c:pt idx="70464">
                  <c:v>3.47</c:v>
                </c:pt>
                <c:pt idx="70465">
                  <c:v>3.47</c:v>
                </c:pt>
                <c:pt idx="70466">
                  <c:v>3.48</c:v>
                </c:pt>
                <c:pt idx="70467">
                  <c:v>3.49</c:v>
                </c:pt>
                <c:pt idx="70468">
                  <c:v>3.49</c:v>
                </c:pt>
                <c:pt idx="70469">
                  <c:v>3.49</c:v>
                </c:pt>
                <c:pt idx="70470">
                  <c:v>3.49</c:v>
                </c:pt>
                <c:pt idx="70471">
                  <c:v>3.49</c:v>
                </c:pt>
                <c:pt idx="70472">
                  <c:v>3.49</c:v>
                </c:pt>
                <c:pt idx="70473">
                  <c:v>3.5</c:v>
                </c:pt>
                <c:pt idx="70474">
                  <c:v>3.5</c:v>
                </c:pt>
                <c:pt idx="70475">
                  <c:v>3.49</c:v>
                </c:pt>
                <c:pt idx="70476">
                  <c:v>3.49</c:v>
                </c:pt>
                <c:pt idx="70477">
                  <c:v>3.49</c:v>
                </c:pt>
                <c:pt idx="70478">
                  <c:v>3.5</c:v>
                </c:pt>
                <c:pt idx="70479">
                  <c:v>3.5</c:v>
                </c:pt>
                <c:pt idx="70480">
                  <c:v>3.5</c:v>
                </c:pt>
                <c:pt idx="70481">
                  <c:v>3.5</c:v>
                </c:pt>
                <c:pt idx="70482">
                  <c:v>3.5</c:v>
                </c:pt>
                <c:pt idx="70483">
                  <c:v>3.5</c:v>
                </c:pt>
                <c:pt idx="70484">
                  <c:v>3.5</c:v>
                </c:pt>
                <c:pt idx="70485">
                  <c:v>3.5</c:v>
                </c:pt>
                <c:pt idx="70486">
                  <c:v>3.5</c:v>
                </c:pt>
                <c:pt idx="70487">
                  <c:v>3.5</c:v>
                </c:pt>
                <c:pt idx="70488">
                  <c:v>3.5</c:v>
                </c:pt>
                <c:pt idx="70489">
                  <c:v>3.5</c:v>
                </c:pt>
                <c:pt idx="70490">
                  <c:v>3.5</c:v>
                </c:pt>
                <c:pt idx="70491">
                  <c:v>3.49</c:v>
                </c:pt>
                <c:pt idx="70492">
                  <c:v>3.49</c:v>
                </c:pt>
                <c:pt idx="70493">
                  <c:v>3.49</c:v>
                </c:pt>
                <c:pt idx="70494">
                  <c:v>3.48</c:v>
                </c:pt>
                <c:pt idx="70495">
                  <c:v>3.48</c:v>
                </c:pt>
                <c:pt idx="70496">
                  <c:v>3.48</c:v>
                </c:pt>
                <c:pt idx="70497">
                  <c:v>3.48</c:v>
                </c:pt>
                <c:pt idx="70498">
                  <c:v>3.48</c:v>
                </c:pt>
                <c:pt idx="70499">
                  <c:v>3.47</c:v>
                </c:pt>
                <c:pt idx="70500">
                  <c:v>3.47</c:v>
                </c:pt>
                <c:pt idx="70501">
                  <c:v>3.47</c:v>
                </c:pt>
                <c:pt idx="70502">
                  <c:v>3.46</c:v>
                </c:pt>
                <c:pt idx="70503">
                  <c:v>3.46</c:v>
                </c:pt>
                <c:pt idx="70504">
                  <c:v>3.45</c:v>
                </c:pt>
                <c:pt idx="70505">
                  <c:v>3.45</c:v>
                </c:pt>
                <c:pt idx="70506">
                  <c:v>3.45</c:v>
                </c:pt>
                <c:pt idx="70507">
                  <c:v>3.44</c:v>
                </c:pt>
                <c:pt idx="70508">
                  <c:v>3.44</c:v>
                </c:pt>
                <c:pt idx="70509">
                  <c:v>3.44</c:v>
                </c:pt>
                <c:pt idx="70510">
                  <c:v>3.44</c:v>
                </c:pt>
                <c:pt idx="70511">
                  <c:v>3.43</c:v>
                </c:pt>
                <c:pt idx="70512">
                  <c:v>3.43</c:v>
                </c:pt>
                <c:pt idx="70513">
                  <c:v>3.43</c:v>
                </c:pt>
                <c:pt idx="70514">
                  <c:v>3.43</c:v>
                </c:pt>
                <c:pt idx="70515">
                  <c:v>3.42</c:v>
                </c:pt>
                <c:pt idx="70516">
                  <c:v>3.43</c:v>
                </c:pt>
                <c:pt idx="70517">
                  <c:v>3.43</c:v>
                </c:pt>
                <c:pt idx="70518">
                  <c:v>3.43</c:v>
                </c:pt>
                <c:pt idx="70519">
                  <c:v>3.43</c:v>
                </c:pt>
                <c:pt idx="70520">
                  <c:v>3.43</c:v>
                </c:pt>
                <c:pt idx="70521">
                  <c:v>3.44</c:v>
                </c:pt>
                <c:pt idx="70522">
                  <c:v>3.45</c:v>
                </c:pt>
                <c:pt idx="70523">
                  <c:v>3.46</c:v>
                </c:pt>
                <c:pt idx="70524">
                  <c:v>3.47</c:v>
                </c:pt>
                <c:pt idx="70525">
                  <c:v>3.48</c:v>
                </c:pt>
                <c:pt idx="70526">
                  <c:v>3.5</c:v>
                </c:pt>
                <c:pt idx="70527">
                  <c:v>3.5</c:v>
                </c:pt>
                <c:pt idx="70528">
                  <c:v>3.51</c:v>
                </c:pt>
                <c:pt idx="70529">
                  <c:v>3.53</c:v>
                </c:pt>
                <c:pt idx="70530">
                  <c:v>3.53</c:v>
                </c:pt>
                <c:pt idx="70531">
                  <c:v>3.55</c:v>
                </c:pt>
                <c:pt idx="70532">
                  <c:v>3.56</c:v>
                </c:pt>
                <c:pt idx="70533">
                  <c:v>3.58</c:v>
                </c:pt>
                <c:pt idx="70534">
                  <c:v>3.59</c:v>
                </c:pt>
                <c:pt idx="70535">
                  <c:v>3.61</c:v>
                </c:pt>
                <c:pt idx="70536">
                  <c:v>3.63</c:v>
                </c:pt>
                <c:pt idx="70537">
                  <c:v>3.64</c:v>
                </c:pt>
                <c:pt idx="70538">
                  <c:v>3.65</c:v>
                </c:pt>
                <c:pt idx="70539">
                  <c:v>3.67</c:v>
                </c:pt>
                <c:pt idx="70540">
                  <c:v>3.69</c:v>
                </c:pt>
                <c:pt idx="70541">
                  <c:v>3.7</c:v>
                </c:pt>
                <c:pt idx="70542">
                  <c:v>3.72</c:v>
                </c:pt>
                <c:pt idx="70543">
                  <c:v>3.74</c:v>
                </c:pt>
                <c:pt idx="70544">
                  <c:v>3.76</c:v>
                </c:pt>
                <c:pt idx="70545">
                  <c:v>3.77</c:v>
                </c:pt>
                <c:pt idx="70546">
                  <c:v>3.79</c:v>
                </c:pt>
                <c:pt idx="70547">
                  <c:v>3.8</c:v>
                </c:pt>
                <c:pt idx="70548">
                  <c:v>3.82</c:v>
                </c:pt>
                <c:pt idx="70549">
                  <c:v>3.84</c:v>
                </c:pt>
                <c:pt idx="70550">
                  <c:v>3.85</c:v>
                </c:pt>
                <c:pt idx="70551">
                  <c:v>3.87</c:v>
                </c:pt>
                <c:pt idx="70552">
                  <c:v>3.89</c:v>
                </c:pt>
                <c:pt idx="70553">
                  <c:v>3.9</c:v>
                </c:pt>
                <c:pt idx="70554">
                  <c:v>3.91</c:v>
                </c:pt>
                <c:pt idx="70555">
                  <c:v>3.93</c:v>
                </c:pt>
                <c:pt idx="70556">
                  <c:v>3.94</c:v>
                </c:pt>
                <c:pt idx="70557">
                  <c:v>3.96</c:v>
                </c:pt>
                <c:pt idx="70558">
                  <c:v>3.97</c:v>
                </c:pt>
                <c:pt idx="70559">
                  <c:v>3.99</c:v>
                </c:pt>
                <c:pt idx="70560">
                  <c:v>4</c:v>
                </c:pt>
                <c:pt idx="70561">
                  <c:v>4.01</c:v>
                </c:pt>
                <c:pt idx="70562">
                  <c:v>4.03</c:v>
                </c:pt>
                <c:pt idx="70563">
                  <c:v>4.04</c:v>
                </c:pt>
                <c:pt idx="70564">
                  <c:v>4.05</c:v>
                </c:pt>
                <c:pt idx="70565">
                  <c:v>4.0599999999999996</c:v>
                </c:pt>
                <c:pt idx="70566">
                  <c:v>4.08</c:v>
                </c:pt>
                <c:pt idx="70567">
                  <c:v>4.0999999999999996</c:v>
                </c:pt>
                <c:pt idx="70568">
                  <c:v>4.1100000000000003</c:v>
                </c:pt>
                <c:pt idx="70569">
                  <c:v>4.12</c:v>
                </c:pt>
                <c:pt idx="70570">
                  <c:v>4.1399999999999997</c:v>
                </c:pt>
                <c:pt idx="70571">
                  <c:v>4.1500000000000004</c:v>
                </c:pt>
                <c:pt idx="70572">
                  <c:v>4.18</c:v>
                </c:pt>
                <c:pt idx="70573">
                  <c:v>4.1900000000000004</c:v>
                </c:pt>
                <c:pt idx="70574">
                  <c:v>4.2</c:v>
                </c:pt>
                <c:pt idx="70575">
                  <c:v>4.21</c:v>
                </c:pt>
                <c:pt idx="70576">
                  <c:v>4.2300000000000004</c:v>
                </c:pt>
                <c:pt idx="70577">
                  <c:v>4.24</c:v>
                </c:pt>
                <c:pt idx="70578">
                  <c:v>4.25</c:v>
                </c:pt>
                <c:pt idx="70579">
                  <c:v>4.26</c:v>
                </c:pt>
                <c:pt idx="70580">
                  <c:v>4.2699999999999996</c:v>
                </c:pt>
                <c:pt idx="70581">
                  <c:v>4.28</c:v>
                </c:pt>
                <c:pt idx="70582">
                  <c:v>4.28</c:v>
                </c:pt>
                <c:pt idx="70583">
                  <c:v>4.3</c:v>
                </c:pt>
                <c:pt idx="70584">
                  <c:v>4.3</c:v>
                </c:pt>
                <c:pt idx="70585">
                  <c:v>4.3099999999999996</c:v>
                </c:pt>
                <c:pt idx="70586">
                  <c:v>4.32</c:v>
                </c:pt>
                <c:pt idx="70587">
                  <c:v>4.32</c:v>
                </c:pt>
                <c:pt idx="70588">
                  <c:v>4.33</c:v>
                </c:pt>
                <c:pt idx="70589">
                  <c:v>4.34</c:v>
                </c:pt>
                <c:pt idx="70590">
                  <c:v>4.34</c:v>
                </c:pt>
                <c:pt idx="70591">
                  <c:v>4.3499999999999996</c:v>
                </c:pt>
                <c:pt idx="70592">
                  <c:v>4.3499999999999996</c:v>
                </c:pt>
                <c:pt idx="70593">
                  <c:v>4.3600000000000003</c:v>
                </c:pt>
                <c:pt idx="70594">
                  <c:v>4.3499999999999996</c:v>
                </c:pt>
                <c:pt idx="70595">
                  <c:v>4.3600000000000003</c:v>
                </c:pt>
                <c:pt idx="70596">
                  <c:v>4.3600000000000003</c:v>
                </c:pt>
                <c:pt idx="70597">
                  <c:v>4.3600000000000003</c:v>
                </c:pt>
                <c:pt idx="70598">
                  <c:v>4.3600000000000003</c:v>
                </c:pt>
                <c:pt idx="70599">
                  <c:v>4.3499999999999996</c:v>
                </c:pt>
                <c:pt idx="70600">
                  <c:v>4.3499999999999996</c:v>
                </c:pt>
                <c:pt idx="70601">
                  <c:v>4.34</c:v>
                </c:pt>
                <c:pt idx="70602">
                  <c:v>4.34</c:v>
                </c:pt>
                <c:pt idx="70603">
                  <c:v>4.34</c:v>
                </c:pt>
                <c:pt idx="70604">
                  <c:v>4.3499999999999996</c:v>
                </c:pt>
                <c:pt idx="70605">
                  <c:v>4.33</c:v>
                </c:pt>
                <c:pt idx="70606">
                  <c:v>4.32</c:v>
                </c:pt>
                <c:pt idx="70607">
                  <c:v>4.32</c:v>
                </c:pt>
                <c:pt idx="70608">
                  <c:v>4.3099999999999996</c:v>
                </c:pt>
                <c:pt idx="70609">
                  <c:v>4.3</c:v>
                </c:pt>
                <c:pt idx="70610">
                  <c:v>4.3</c:v>
                </c:pt>
                <c:pt idx="70611">
                  <c:v>4.3</c:v>
                </c:pt>
                <c:pt idx="70612">
                  <c:v>4.28</c:v>
                </c:pt>
                <c:pt idx="70613">
                  <c:v>4.28</c:v>
                </c:pt>
                <c:pt idx="70614">
                  <c:v>4.2699999999999996</c:v>
                </c:pt>
                <c:pt idx="70615">
                  <c:v>4.25</c:v>
                </c:pt>
                <c:pt idx="70616">
                  <c:v>4.25</c:v>
                </c:pt>
                <c:pt idx="70617">
                  <c:v>4.24</c:v>
                </c:pt>
                <c:pt idx="70618">
                  <c:v>4.24</c:v>
                </c:pt>
                <c:pt idx="70619">
                  <c:v>4.22</c:v>
                </c:pt>
                <c:pt idx="70620">
                  <c:v>4.21</c:v>
                </c:pt>
                <c:pt idx="70621">
                  <c:v>4.21</c:v>
                </c:pt>
                <c:pt idx="70622">
                  <c:v>4.2</c:v>
                </c:pt>
                <c:pt idx="70623">
                  <c:v>4.1900000000000004</c:v>
                </c:pt>
                <c:pt idx="70624">
                  <c:v>4.17</c:v>
                </c:pt>
                <c:pt idx="70625">
                  <c:v>4.16</c:v>
                </c:pt>
                <c:pt idx="70626">
                  <c:v>4.1500000000000004</c:v>
                </c:pt>
                <c:pt idx="70627">
                  <c:v>4.1399999999999997</c:v>
                </c:pt>
                <c:pt idx="70628">
                  <c:v>4.12</c:v>
                </c:pt>
                <c:pt idx="70629">
                  <c:v>4.1100000000000003</c:v>
                </c:pt>
                <c:pt idx="70630">
                  <c:v>4.0999999999999996</c:v>
                </c:pt>
                <c:pt idx="70631">
                  <c:v>4.08</c:v>
                </c:pt>
                <c:pt idx="70632">
                  <c:v>4.07</c:v>
                </c:pt>
                <c:pt idx="70633">
                  <c:v>4.05</c:v>
                </c:pt>
                <c:pt idx="70634">
                  <c:v>4.04</c:v>
                </c:pt>
                <c:pt idx="70635">
                  <c:v>4.0199999999999996</c:v>
                </c:pt>
                <c:pt idx="70636">
                  <c:v>4.0199999999999996</c:v>
                </c:pt>
                <c:pt idx="70637">
                  <c:v>4.01</c:v>
                </c:pt>
                <c:pt idx="70638">
                  <c:v>3.99</c:v>
                </c:pt>
                <c:pt idx="70639">
                  <c:v>3.98</c:v>
                </c:pt>
                <c:pt idx="70640">
                  <c:v>3.97</c:v>
                </c:pt>
                <c:pt idx="70641">
                  <c:v>3.96</c:v>
                </c:pt>
                <c:pt idx="70642">
                  <c:v>3.95</c:v>
                </c:pt>
                <c:pt idx="70643">
                  <c:v>3.94</c:v>
                </c:pt>
                <c:pt idx="70644">
                  <c:v>3.93</c:v>
                </c:pt>
                <c:pt idx="70645">
                  <c:v>3.92</c:v>
                </c:pt>
                <c:pt idx="70646">
                  <c:v>3.91</c:v>
                </c:pt>
                <c:pt idx="70647">
                  <c:v>3.9</c:v>
                </c:pt>
                <c:pt idx="70648">
                  <c:v>3.88</c:v>
                </c:pt>
                <c:pt idx="70649">
                  <c:v>3.88</c:v>
                </c:pt>
                <c:pt idx="70650">
                  <c:v>3.87</c:v>
                </c:pt>
                <c:pt idx="70651">
                  <c:v>3.86</c:v>
                </c:pt>
                <c:pt idx="70652">
                  <c:v>3.85</c:v>
                </c:pt>
                <c:pt idx="70653">
                  <c:v>3.84</c:v>
                </c:pt>
                <c:pt idx="70654">
                  <c:v>3.83</c:v>
                </c:pt>
                <c:pt idx="70655">
                  <c:v>3.82</c:v>
                </c:pt>
                <c:pt idx="70656">
                  <c:v>3.82</c:v>
                </c:pt>
                <c:pt idx="70657">
                  <c:v>3.81</c:v>
                </c:pt>
                <c:pt idx="70658">
                  <c:v>3.8</c:v>
                </c:pt>
                <c:pt idx="70659">
                  <c:v>3.79</c:v>
                </c:pt>
                <c:pt idx="70660">
                  <c:v>3.78</c:v>
                </c:pt>
                <c:pt idx="70661">
                  <c:v>3.78</c:v>
                </c:pt>
                <c:pt idx="70662">
                  <c:v>3.77</c:v>
                </c:pt>
                <c:pt idx="70663">
                  <c:v>3.76</c:v>
                </c:pt>
                <c:pt idx="70664">
                  <c:v>3.76</c:v>
                </c:pt>
                <c:pt idx="70665">
                  <c:v>3.75</c:v>
                </c:pt>
                <c:pt idx="70666">
                  <c:v>3.75</c:v>
                </c:pt>
                <c:pt idx="70667">
                  <c:v>3.74</c:v>
                </c:pt>
                <c:pt idx="70668">
                  <c:v>3.74</c:v>
                </c:pt>
                <c:pt idx="70669">
                  <c:v>3.73</c:v>
                </c:pt>
                <c:pt idx="70670">
                  <c:v>3.73</c:v>
                </c:pt>
                <c:pt idx="70671">
                  <c:v>3.72</c:v>
                </c:pt>
                <c:pt idx="70672">
                  <c:v>3.71</c:v>
                </c:pt>
                <c:pt idx="70673">
                  <c:v>3.71</c:v>
                </c:pt>
                <c:pt idx="70674">
                  <c:v>3.71</c:v>
                </c:pt>
                <c:pt idx="70675">
                  <c:v>3.71</c:v>
                </c:pt>
                <c:pt idx="70676">
                  <c:v>3.71</c:v>
                </c:pt>
                <c:pt idx="70677">
                  <c:v>3.71</c:v>
                </c:pt>
                <c:pt idx="70678">
                  <c:v>3.7</c:v>
                </c:pt>
                <c:pt idx="70679">
                  <c:v>3.7</c:v>
                </c:pt>
                <c:pt idx="70680">
                  <c:v>3.7</c:v>
                </c:pt>
                <c:pt idx="70681">
                  <c:v>3.7</c:v>
                </c:pt>
                <c:pt idx="70682">
                  <c:v>3.7</c:v>
                </c:pt>
                <c:pt idx="70683">
                  <c:v>3.7</c:v>
                </c:pt>
                <c:pt idx="70684">
                  <c:v>3.69</c:v>
                </c:pt>
                <c:pt idx="70685">
                  <c:v>3.69</c:v>
                </c:pt>
                <c:pt idx="70686">
                  <c:v>3.69</c:v>
                </c:pt>
                <c:pt idx="70687">
                  <c:v>3.68</c:v>
                </c:pt>
                <c:pt idx="70688">
                  <c:v>3.68</c:v>
                </c:pt>
                <c:pt idx="70689">
                  <c:v>3.68</c:v>
                </c:pt>
                <c:pt idx="70690">
                  <c:v>3.67</c:v>
                </c:pt>
                <c:pt idx="70691">
                  <c:v>3.67</c:v>
                </c:pt>
                <c:pt idx="70692">
                  <c:v>3.67</c:v>
                </c:pt>
                <c:pt idx="70693">
                  <c:v>3.66</c:v>
                </c:pt>
                <c:pt idx="70694">
                  <c:v>3.65</c:v>
                </c:pt>
                <c:pt idx="70695">
                  <c:v>3.65</c:v>
                </c:pt>
                <c:pt idx="70696">
                  <c:v>3.65</c:v>
                </c:pt>
                <c:pt idx="70697">
                  <c:v>3.65</c:v>
                </c:pt>
                <c:pt idx="70698">
                  <c:v>3.65</c:v>
                </c:pt>
                <c:pt idx="70699">
                  <c:v>3.65</c:v>
                </c:pt>
                <c:pt idx="70700">
                  <c:v>3.64</c:v>
                </c:pt>
                <c:pt idx="70701">
                  <c:v>3.64</c:v>
                </c:pt>
                <c:pt idx="70702">
                  <c:v>3.63</c:v>
                </c:pt>
                <c:pt idx="70703">
                  <c:v>3.63</c:v>
                </c:pt>
                <c:pt idx="70704">
                  <c:v>3.62</c:v>
                </c:pt>
                <c:pt idx="70705">
                  <c:v>3.62</c:v>
                </c:pt>
                <c:pt idx="70706">
                  <c:v>3.62</c:v>
                </c:pt>
                <c:pt idx="70707">
                  <c:v>3.61</c:v>
                </c:pt>
                <c:pt idx="70708">
                  <c:v>3.61</c:v>
                </c:pt>
                <c:pt idx="70709">
                  <c:v>3.6</c:v>
                </c:pt>
                <c:pt idx="70710">
                  <c:v>3.6</c:v>
                </c:pt>
                <c:pt idx="70711">
                  <c:v>3.59</c:v>
                </c:pt>
                <c:pt idx="70712">
                  <c:v>3.58</c:v>
                </c:pt>
                <c:pt idx="70713">
                  <c:v>3.57</c:v>
                </c:pt>
                <c:pt idx="70714">
                  <c:v>3.57</c:v>
                </c:pt>
                <c:pt idx="70715">
                  <c:v>3.57</c:v>
                </c:pt>
                <c:pt idx="70716">
                  <c:v>3.57</c:v>
                </c:pt>
                <c:pt idx="70717">
                  <c:v>3.56</c:v>
                </c:pt>
                <c:pt idx="70718">
                  <c:v>3.55</c:v>
                </c:pt>
                <c:pt idx="70719">
                  <c:v>3.54</c:v>
                </c:pt>
                <c:pt idx="70720">
                  <c:v>3.53</c:v>
                </c:pt>
                <c:pt idx="70721">
                  <c:v>3.53</c:v>
                </c:pt>
                <c:pt idx="70722">
                  <c:v>3.52</c:v>
                </c:pt>
                <c:pt idx="70723">
                  <c:v>3.51</c:v>
                </c:pt>
                <c:pt idx="70724">
                  <c:v>3.51</c:v>
                </c:pt>
                <c:pt idx="70725">
                  <c:v>3.5</c:v>
                </c:pt>
                <c:pt idx="70726">
                  <c:v>3.49</c:v>
                </c:pt>
                <c:pt idx="70727">
                  <c:v>3.49</c:v>
                </c:pt>
                <c:pt idx="70728">
                  <c:v>3.49</c:v>
                </c:pt>
                <c:pt idx="70729">
                  <c:v>3.49</c:v>
                </c:pt>
                <c:pt idx="70730">
                  <c:v>3.49</c:v>
                </c:pt>
                <c:pt idx="70731">
                  <c:v>3.49</c:v>
                </c:pt>
                <c:pt idx="70732">
                  <c:v>3.48</c:v>
                </c:pt>
                <c:pt idx="70733">
                  <c:v>3.48</c:v>
                </c:pt>
                <c:pt idx="70734">
                  <c:v>3.48</c:v>
                </c:pt>
                <c:pt idx="70735">
                  <c:v>3.48</c:v>
                </c:pt>
                <c:pt idx="70736">
                  <c:v>3.48</c:v>
                </c:pt>
                <c:pt idx="70737">
                  <c:v>3.48</c:v>
                </c:pt>
                <c:pt idx="70738">
                  <c:v>3.47</c:v>
                </c:pt>
                <c:pt idx="70739">
                  <c:v>3.47</c:v>
                </c:pt>
                <c:pt idx="70740">
                  <c:v>3.48</c:v>
                </c:pt>
                <c:pt idx="70741">
                  <c:v>3.47</c:v>
                </c:pt>
                <c:pt idx="70742">
                  <c:v>3.46</c:v>
                </c:pt>
                <c:pt idx="70743">
                  <c:v>3.46</c:v>
                </c:pt>
                <c:pt idx="70744">
                  <c:v>3.44</c:v>
                </c:pt>
                <c:pt idx="70745">
                  <c:v>3.44</c:v>
                </c:pt>
                <c:pt idx="70746">
                  <c:v>3.43</c:v>
                </c:pt>
                <c:pt idx="70747">
                  <c:v>3.43</c:v>
                </c:pt>
                <c:pt idx="70748">
                  <c:v>3.43</c:v>
                </c:pt>
                <c:pt idx="70749">
                  <c:v>3.42</c:v>
                </c:pt>
                <c:pt idx="70750">
                  <c:v>3.42</c:v>
                </c:pt>
                <c:pt idx="70751">
                  <c:v>3.42</c:v>
                </c:pt>
                <c:pt idx="70752">
                  <c:v>3.41</c:v>
                </c:pt>
                <c:pt idx="70753">
                  <c:v>3.41</c:v>
                </c:pt>
                <c:pt idx="70754">
                  <c:v>3.4</c:v>
                </c:pt>
                <c:pt idx="70755">
                  <c:v>3.4</c:v>
                </c:pt>
                <c:pt idx="70756">
                  <c:v>3.39</c:v>
                </c:pt>
                <c:pt idx="70757">
                  <c:v>3.39</c:v>
                </c:pt>
                <c:pt idx="70758">
                  <c:v>3.39</c:v>
                </c:pt>
                <c:pt idx="70759">
                  <c:v>3.39</c:v>
                </c:pt>
                <c:pt idx="70760">
                  <c:v>3.39</c:v>
                </c:pt>
                <c:pt idx="70761">
                  <c:v>3.39</c:v>
                </c:pt>
                <c:pt idx="70762">
                  <c:v>3.38</c:v>
                </c:pt>
                <c:pt idx="70763">
                  <c:v>3.38</c:v>
                </c:pt>
                <c:pt idx="70764">
                  <c:v>3.38</c:v>
                </c:pt>
                <c:pt idx="70765">
                  <c:v>3.38</c:v>
                </c:pt>
                <c:pt idx="70766">
                  <c:v>3.38</c:v>
                </c:pt>
                <c:pt idx="70767">
                  <c:v>3.38</c:v>
                </c:pt>
                <c:pt idx="70768">
                  <c:v>3.37</c:v>
                </c:pt>
                <c:pt idx="70769">
                  <c:v>3.37</c:v>
                </c:pt>
                <c:pt idx="70770">
                  <c:v>3.37</c:v>
                </c:pt>
                <c:pt idx="70771">
                  <c:v>3.37</c:v>
                </c:pt>
                <c:pt idx="70772">
                  <c:v>3.37</c:v>
                </c:pt>
                <c:pt idx="70773">
                  <c:v>3.37</c:v>
                </c:pt>
                <c:pt idx="70774">
                  <c:v>3.37</c:v>
                </c:pt>
                <c:pt idx="70775">
                  <c:v>3.37</c:v>
                </c:pt>
                <c:pt idx="70776">
                  <c:v>3.37</c:v>
                </c:pt>
                <c:pt idx="70777">
                  <c:v>3.37</c:v>
                </c:pt>
                <c:pt idx="70778">
                  <c:v>3.37</c:v>
                </c:pt>
                <c:pt idx="70779">
                  <c:v>3.37</c:v>
                </c:pt>
                <c:pt idx="70780">
                  <c:v>3.37</c:v>
                </c:pt>
                <c:pt idx="70781">
                  <c:v>3.37</c:v>
                </c:pt>
                <c:pt idx="70782">
                  <c:v>3.37</c:v>
                </c:pt>
                <c:pt idx="70783">
                  <c:v>3.37</c:v>
                </c:pt>
                <c:pt idx="70784">
                  <c:v>3.37</c:v>
                </c:pt>
                <c:pt idx="70785">
                  <c:v>3.37</c:v>
                </c:pt>
                <c:pt idx="70786">
                  <c:v>3.38</c:v>
                </c:pt>
                <c:pt idx="70787">
                  <c:v>3.38</c:v>
                </c:pt>
                <c:pt idx="70788">
                  <c:v>3.39</c:v>
                </c:pt>
                <c:pt idx="70789">
                  <c:v>3.39</c:v>
                </c:pt>
                <c:pt idx="70790">
                  <c:v>3.39</c:v>
                </c:pt>
                <c:pt idx="70791">
                  <c:v>3.4</c:v>
                </c:pt>
                <c:pt idx="70792">
                  <c:v>3.41</c:v>
                </c:pt>
                <c:pt idx="70793">
                  <c:v>3.41</c:v>
                </c:pt>
                <c:pt idx="70794">
                  <c:v>3.41</c:v>
                </c:pt>
                <c:pt idx="70795">
                  <c:v>3.39</c:v>
                </c:pt>
                <c:pt idx="70796">
                  <c:v>3.39</c:v>
                </c:pt>
                <c:pt idx="70797">
                  <c:v>3.39</c:v>
                </c:pt>
                <c:pt idx="70798">
                  <c:v>3.38</c:v>
                </c:pt>
                <c:pt idx="70799">
                  <c:v>3.37</c:v>
                </c:pt>
                <c:pt idx="70800">
                  <c:v>3.38</c:v>
                </c:pt>
                <c:pt idx="70801">
                  <c:v>3.37</c:v>
                </c:pt>
                <c:pt idx="70802">
                  <c:v>3.37</c:v>
                </c:pt>
                <c:pt idx="70803">
                  <c:v>3.37</c:v>
                </c:pt>
                <c:pt idx="70804">
                  <c:v>3.36</c:v>
                </c:pt>
                <c:pt idx="70805">
                  <c:v>3.35</c:v>
                </c:pt>
                <c:pt idx="70806">
                  <c:v>3.34</c:v>
                </c:pt>
                <c:pt idx="70807">
                  <c:v>3.33</c:v>
                </c:pt>
                <c:pt idx="70808">
                  <c:v>3.33</c:v>
                </c:pt>
                <c:pt idx="70809">
                  <c:v>3.33</c:v>
                </c:pt>
                <c:pt idx="70810">
                  <c:v>3.32</c:v>
                </c:pt>
                <c:pt idx="70811">
                  <c:v>3.31</c:v>
                </c:pt>
                <c:pt idx="70812">
                  <c:v>3.31</c:v>
                </c:pt>
                <c:pt idx="70813">
                  <c:v>3.31</c:v>
                </c:pt>
                <c:pt idx="70814">
                  <c:v>3.31</c:v>
                </c:pt>
                <c:pt idx="70815">
                  <c:v>3.31</c:v>
                </c:pt>
                <c:pt idx="70816">
                  <c:v>3.3</c:v>
                </c:pt>
                <c:pt idx="70817">
                  <c:v>3.3</c:v>
                </c:pt>
                <c:pt idx="70818">
                  <c:v>3.29</c:v>
                </c:pt>
                <c:pt idx="70819">
                  <c:v>3.29</c:v>
                </c:pt>
                <c:pt idx="70820">
                  <c:v>3.29</c:v>
                </c:pt>
                <c:pt idx="70821">
                  <c:v>3.29</c:v>
                </c:pt>
                <c:pt idx="70822">
                  <c:v>3.29</c:v>
                </c:pt>
                <c:pt idx="70823">
                  <c:v>3.29</c:v>
                </c:pt>
                <c:pt idx="70824">
                  <c:v>3.29</c:v>
                </c:pt>
                <c:pt idx="70825">
                  <c:v>3.29</c:v>
                </c:pt>
                <c:pt idx="70826">
                  <c:v>3.3</c:v>
                </c:pt>
                <c:pt idx="70827">
                  <c:v>3.3</c:v>
                </c:pt>
                <c:pt idx="70828">
                  <c:v>3.31</c:v>
                </c:pt>
                <c:pt idx="70829">
                  <c:v>3.32</c:v>
                </c:pt>
                <c:pt idx="70830">
                  <c:v>3.32</c:v>
                </c:pt>
                <c:pt idx="70831">
                  <c:v>3.33</c:v>
                </c:pt>
                <c:pt idx="70832">
                  <c:v>3.33</c:v>
                </c:pt>
                <c:pt idx="70833">
                  <c:v>3.34</c:v>
                </c:pt>
                <c:pt idx="70834">
                  <c:v>3.34</c:v>
                </c:pt>
                <c:pt idx="70835">
                  <c:v>3.36</c:v>
                </c:pt>
                <c:pt idx="70836">
                  <c:v>3.36</c:v>
                </c:pt>
                <c:pt idx="70837">
                  <c:v>3.37</c:v>
                </c:pt>
                <c:pt idx="70838">
                  <c:v>3.38</c:v>
                </c:pt>
                <c:pt idx="70839">
                  <c:v>3.39</c:v>
                </c:pt>
                <c:pt idx="70840">
                  <c:v>3.4</c:v>
                </c:pt>
                <c:pt idx="70841">
                  <c:v>3.4</c:v>
                </c:pt>
                <c:pt idx="70842">
                  <c:v>3.41</c:v>
                </c:pt>
                <c:pt idx="70843">
                  <c:v>3.4</c:v>
                </c:pt>
                <c:pt idx="70844">
                  <c:v>3.4</c:v>
                </c:pt>
                <c:pt idx="70845">
                  <c:v>3.41</c:v>
                </c:pt>
                <c:pt idx="70846">
                  <c:v>3.41</c:v>
                </c:pt>
                <c:pt idx="70847">
                  <c:v>3.41</c:v>
                </c:pt>
                <c:pt idx="70848">
                  <c:v>3.41</c:v>
                </c:pt>
                <c:pt idx="70849">
                  <c:v>3.41</c:v>
                </c:pt>
                <c:pt idx="70850">
                  <c:v>3.41</c:v>
                </c:pt>
                <c:pt idx="70851">
                  <c:v>3.4</c:v>
                </c:pt>
                <c:pt idx="70852">
                  <c:v>3.4</c:v>
                </c:pt>
                <c:pt idx="70853">
                  <c:v>3.39</c:v>
                </c:pt>
                <c:pt idx="70854">
                  <c:v>3.39</c:v>
                </c:pt>
                <c:pt idx="70855">
                  <c:v>3.38</c:v>
                </c:pt>
                <c:pt idx="70856">
                  <c:v>3.37</c:v>
                </c:pt>
                <c:pt idx="70857">
                  <c:v>3.36</c:v>
                </c:pt>
                <c:pt idx="70858">
                  <c:v>3.35</c:v>
                </c:pt>
                <c:pt idx="70859">
                  <c:v>3.34</c:v>
                </c:pt>
                <c:pt idx="70860">
                  <c:v>3.33</c:v>
                </c:pt>
                <c:pt idx="70861">
                  <c:v>3.32</c:v>
                </c:pt>
                <c:pt idx="70862">
                  <c:v>3.31</c:v>
                </c:pt>
                <c:pt idx="70863">
                  <c:v>3.3</c:v>
                </c:pt>
                <c:pt idx="70864">
                  <c:v>3.3</c:v>
                </c:pt>
                <c:pt idx="70865">
                  <c:v>3.28</c:v>
                </c:pt>
                <c:pt idx="70866">
                  <c:v>3.28</c:v>
                </c:pt>
                <c:pt idx="70867">
                  <c:v>3.27</c:v>
                </c:pt>
                <c:pt idx="70868">
                  <c:v>3.27</c:v>
                </c:pt>
                <c:pt idx="70869">
                  <c:v>3.27</c:v>
                </c:pt>
                <c:pt idx="70870">
                  <c:v>3.26</c:v>
                </c:pt>
                <c:pt idx="70871">
                  <c:v>3.25</c:v>
                </c:pt>
                <c:pt idx="70872">
                  <c:v>3.25</c:v>
                </c:pt>
                <c:pt idx="70873">
                  <c:v>3.24</c:v>
                </c:pt>
                <c:pt idx="70874">
                  <c:v>3.23</c:v>
                </c:pt>
                <c:pt idx="70875">
                  <c:v>3.23</c:v>
                </c:pt>
                <c:pt idx="70876">
                  <c:v>3.22</c:v>
                </c:pt>
                <c:pt idx="70877">
                  <c:v>3.22</c:v>
                </c:pt>
                <c:pt idx="70878">
                  <c:v>3.22</c:v>
                </c:pt>
                <c:pt idx="70879">
                  <c:v>3.21</c:v>
                </c:pt>
                <c:pt idx="70880">
                  <c:v>3.21</c:v>
                </c:pt>
                <c:pt idx="70881">
                  <c:v>3.21</c:v>
                </c:pt>
                <c:pt idx="70882">
                  <c:v>3.21</c:v>
                </c:pt>
                <c:pt idx="70883">
                  <c:v>3.21</c:v>
                </c:pt>
                <c:pt idx="70884">
                  <c:v>3.21</c:v>
                </c:pt>
                <c:pt idx="70885">
                  <c:v>3.21</c:v>
                </c:pt>
                <c:pt idx="70886">
                  <c:v>3.22</c:v>
                </c:pt>
                <c:pt idx="70887">
                  <c:v>3.22</c:v>
                </c:pt>
                <c:pt idx="70888">
                  <c:v>3.22</c:v>
                </c:pt>
                <c:pt idx="70889">
                  <c:v>3.24</c:v>
                </c:pt>
                <c:pt idx="70890">
                  <c:v>3.24</c:v>
                </c:pt>
                <c:pt idx="70891">
                  <c:v>3.25</c:v>
                </c:pt>
                <c:pt idx="70892">
                  <c:v>3.25</c:v>
                </c:pt>
                <c:pt idx="70893">
                  <c:v>3.26</c:v>
                </c:pt>
                <c:pt idx="70894">
                  <c:v>3.27</c:v>
                </c:pt>
                <c:pt idx="70895">
                  <c:v>3.28</c:v>
                </c:pt>
                <c:pt idx="70896">
                  <c:v>3.29</c:v>
                </c:pt>
                <c:pt idx="70897">
                  <c:v>3.29</c:v>
                </c:pt>
                <c:pt idx="70898">
                  <c:v>3.29</c:v>
                </c:pt>
                <c:pt idx="70899">
                  <c:v>3.3</c:v>
                </c:pt>
                <c:pt idx="70900">
                  <c:v>3.3</c:v>
                </c:pt>
                <c:pt idx="70901">
                  <c:v>3.31</c:v>
                </c:pt>
                <c:pt idx="70902">
                  <c:v>3.32</c:v>
                </c:pt>
                <c:pt idx="70903">
                  <c:v>3.32</c:v>
                </c:pt>
                <c:pt idx="70904">
                  <c:v>3.32</c:v>
                </c:pt>
                <c:pt idx="70905">
                  <c:v>3.32</c:v>
                </c:pt>
                <c:pt idx="70906">
                  <c:v>3.33</c:v>
                </c:pt>
                <c:pt idx="70907">
                  <c:v>3.34</c:v>
                </c:pt>
                <c:pt idx="70908">
                  <c:v>3.35</c:v>
                </c:pt>
                <c:pt idx="70909">
                  <c:v>3.35</c:v>
                </c:pt>
                <c:pt idx="70910">
                  <c:v>3.36</c:v>
                </c:pt>
                <c:pt idx="70911">
                  <c:v>3.37</c:v>
                </c:pt>
                <c:pt idx="70912">
                  <c:v>3.38</c:v>
                </c:pt>
                <c:pt idx="70913">
                  <c:v>3.38</c:v>
                </c:pt>
                <c:pt idx="70914">
                  <c:v>3.39</c:v>
                </c:pt>
                <c:pt idx="70915">
                  <c:v>3.4</c:v>
                </c:pt>
                <c:pt idx="70916">
                  <c:v>3.41</c:v>
                </c:pt>
                <c:pt idx="70917">
                  <c:v>3.42</c:v>
                </c:pt>
                <c:pt idx="70918">
                  <c:v>3.42</c:v>
                </c:pt>
                <c:pt idx="70919">
                  <c:v>3.43</c:v>
                </c:pt>
                <c:pt idx="70920">
                  <c:v>3.44</c:v>
                </c:pt>
                <c:pt idx="70921">
                  <c:v>3.44</c:v>
                </c:pt>
                <c:pt idx="70922">
                  <c:v>3.44</c:v>
                </c:pt>
                <c:pt idx="70923">
                  <c:v>3.44</c:v>
                </c:pt>
                <c:pt idx="70924">
                  <c:v>3.44</c:v>
                </c:pt>
                <c:pt idx="70925">
                  <c:v>3.45</c:v>
                </c:pt>
                <c:pt idx="70926">
                  <c:v>3.44</c:v>
                </c:pt>
                <c:pt idx="70927">
                  <c:v>3.44</c:v>
                </c:pt>
                <c:pt idx="70928">
                  <c:v>3.44</c:v>
                </c:pt>
                <c:pt idx="70929">
                  <c:v>3.44</c:v>
                </c:pt>
                <c:pt idx="70930">
                  <c:v>3.45</c:v>
                </c:pt>
                <c:pt idx="70931">
                  <c:v>3.45</c:v>
                </c:pt>
                <c:pt idx="70932">
                  <c:v>3.44</c:v>
                </c:pt>
                <c:pt idx="70933">
                  <c:v>3.44</c:v>
                </c:pt>
                <c:pt idx="70934">
                  <c:v>3.42</c:v>
                </c:pt>
                <c:pt idx="70935">
                  <c:v>3.42</c:v>
                </c:pt>
                <c:pt idx="70936">
                  <c:v>3.41</c:v>
                </c:pt>
                <c:pt idx="70937">
                  <c:v>3.39</c:v>
                </c:pt>
                <c:pt idx="70938">
                  <c:v>3.39</c:v>
                </c:pt>
                <c:pt idx="70939">
                  <c:v>3.37</c:v>
                </c:pt>
                <c:pt idx="70940">
                  <c:v>3.35</c:v>
                </c:pt>
                <c:pt idx="70941">
                  <c:v>3.34</c:v>
                </c:pt>
                <c:pt idx="70942">
                  <c:v>3.33</c:v>
                </c:pt>
                <c:pt idx="70943">
                  <c:v>3.32</c:v>
                </c:pt>
                <c:pt idx="70944">
                  <c:v>3.31</c:v>
                </c:pt>
                <c:pt idx="70945">
                  <c:v>3.3</c:v>
                </c:pt>
                <c:pt idx="70946">
                  <c:v>3.28</c:v>
                </c:pt>
                <c:pt idx="70947">
                  <c:v>3.27</c:v>
                </c:pt>
                <c:pt idx="70948">
                  <c:v>3.25</c:v>
                </c:pt>
                <c:pt idx="70949">
                  <c:v>3.24</c:v>
                </c:pt>
                <c:pt idx="70950">
                  <c:v>3.23</c:v>
                </c:pt>
                <c:pt idx="70951">
                  <c:v>3.21</c:v>
                </c:pt>
                <c:pt idx="70952">
                  <c:v>3.19</c:v>
                </c:pt>
                <c:pt idx="70953">
                  <c:v>3.17</c:v>
                </c:pt>
                <c:pt idx="70954">
                  <c:v>3.15</c:v>
                </c:pt>
                <c:pt idx="70955">
                  <c:v>3.14</c:v>
                </c:pt>
                <c:pt idx="70956">
                  <c:v>3.13</c:v>
                </c:pt>
                <c:pt idx="70957">
                  <c:v>3.11</c:v>
                </c:pt>
                <c:pt idx="70958">
                  <c:v>3.1</c:v>
                </c:pt>
                <c:pt idx="70959">
                  <c:v>3.09</c:v>
                </c:pt>
                <c:pt idx="70960">
                  <c:v>3.08</c:v>
                </c:pt>
                <c:pt idx="70961">
                  <c:v>3.07</c:v>
                </c:pt>
                <c:pt idx="70962">
                  <c:v>3.06</c:v>
                </c:pt>
                <c:pt idx="70963">
                  <c:v>3.05</c:v>
                </c:pt>
                <c:pt idx="70964">
                  <c:v>3.04</c:v>
                </c:pt>
                <c:pt idx="70965">
                  <c:v>3.03</c:v>
                </c:pt>
                <c:pt idx="70966">
                  <c:v>3.03</c:v>
                </c:pt>
                <c:pt idx="70967">
                  <c:v>3.02</c:v>
                </c:pt>
                <c:pt idx="70968">
                  <c:v>3.02</c:v>
                </c:pt>
                <c:pt idx="70969">
                  <c:v>3.02</c:v>
                </c:pt>
                <c:pt idx="70970">
                  <c:v>3.02</c:v>
                </c:pt>
                <c:pt idx="70971">
                  <c:v>3.02</c:v>
                </c:pt>
                <c:pt idx="70972">
                  <c:v>3.02</c:v>
                </c:pt>
                <c:pt idx="70973">
                  <c:v>3.02</c:v>
                </c:pt>
                <c:pt idx="70974">
                  <c:v>3.02</c:v>
                </c:pt>
                <c:pt idx="70975">
                  <c:v>3.02</c:v>
                </c:pt>
                <c:pt idx="70976">
                  <c:v>3.03</c:v>
                </c:pt>
                <c:pt idx="70977">
                  <c:v>3.03</c:v>
                </c:pt>
                <c:pt idx="70978">
                  <c:v>3.03</c:v>
                </c:pt>
                <c:pt idx="70979">
                  <c:v>3.03</c:v>
                </c:pt>
                <c:pt idx="70980">
                  <c:v>3.03</c:v>
                </c:pt>
                <c:pt idx="70981">
                  <c:v>3.03</c:v>
                </c:pt>
                <c:pt idx="70982">
                  <c:v>3.03</c:v>
                </c:pt>
                <c:pt idx="70983">
                  <c:v>3.04</c:v>
                </c:pt>
                <c:pt idx="70984">
                  <c:v>3.04</c:v>
                </c:pt>
                <c:pt idx="70985">
                  <c:v>3.03</c:v>
                </c:pt>
                <c:pt idx="70986">
                  <c:v>3.03</c:v>
                </c:pt>
                <c:pt idx="70987">
                  <c:v>3.03</c:v>
                </c:pt>
                <c:pt idx="70988">
                  <c:v>3.03</c:v>
                </c:pt>
                <c:pt idx="70989">
                  <c:v>3.03</c:v>
                </c:pt>
                <c:pt idx="70990">
                  <c:v>3.03</c:v>
                </c:pt>
                <c:pt idx="70991">
                  <c:v>3.03</c:v>
                </c:pt>
                <c:pt idx="70992">
                  <c:v>3.03</c:v>
                </c:pt>
                <c:pt idx="70993">
                  <c:v>3.03</c:v>
                </c:pt>
                <c:pt idx="70994">
                  <c:v>3.04</c:v>
                </c:pt>
                <c:pt idx="70995">
                  <c:v>3.04</c:v>
                </c:pt>
                <c:pt idx="70996">
                  <c:v>3.03</c:v>
                </c:pt>
                <c:pt idx="70997">
                  <c:v>3.03</c:v>
                </c:pt>
                <c:pt idx="70998">
                  <c:v>3.03</c:v>
                </c:pt>
                <c:pt idx="70999">
                  <c:v>3.03</c:v>
                </c:pt>
                <c:pt idx="71000">
                  <c:v>3.03</c:v>
                </c:pt>
                <c:pt idx="71001">
                  <c:v>3.03</c:v>
                </c:pt>
                <c:pt idx="71002">
                  <c:v>3.03</c:v>
                </c:pt>
                <c:pt idx="71003">
                  <c:v>3.03</c:v>
                </c:pt>
                <c:pt idx="71004">
                  <c:v>3.03</c:v>
                </c:pt>
                <c:pt idx="71005">
                  <c:v>3.03</c:v>
                </c:pt>
                <c:pt idx="71006">
                  <c:v>3.02</c:v>
                </c:pt>
                <c:pt idx="71007">
                  <c:v>3.03</c:v>
                </c:pt>
                <c:pt idx="71008">
                  <c:v>3.02</c:v>
                </c:pt>
                <c:pt idx="71009">
                  <c:v>3.02</c:v>
                </c:pt>
                <c:pt idx="71010">
                  <c:v>3.02</c:v>
                </c:pt>
                <c:pt idx="71011">
                  <c:v>3.02</c:v>
                </c:pt>
                <c:pt idx="71012">
                  <c:v>3.01</c:v>
                </c:pt>
                <c:pt idx="71013">
                  <c:v>3.01</c:v>
                </c:pt>
                <c:pt idx="71014">
                  <c:v>3</c:v>
                </c:pt>
                <c:pt idx="71015">
                  <c:v>2.99</c:v>
                </c:pt>
                <c:pt idx="71016">
                  <c:v>2.99</c:v>
                </c:pt>
                <c:pt idx="71017">
                  <c:v>2.98</c:v>
                </c:pt>
                <c:pt idx="71018">
                  <c:v>2.97</c:v>
                </c:pt>
                <c:pt idx="71019">
                  <c:v>2.96</c:v>
                </c:pt>
                <c:pt idx="71020">
                  <c:v>2.95</c:v>
                </c:pt>
                <c:pt idx="71021">
                  <c:v>2.94</c:v>
                </c:pt>
                <c:pt idx="71022">
                  <c:v>2.93</c:v>
                </c:pt>
                <c:pt idx="71023">
                  <c:v>2.92</c:v>
                </c:pt>
                <c:pt idx="71024">
                  <c:v>2.91</c:v>
                </c:pt>
                <c:pt idx="71025">
                  <c:v>2.9</c:v>
                </c:pt>
                <c:pt idx="71026">
                  <c:v>2.89</c:v>
                </c:pt>
                <c:pt idx="71027">
                  <c:v>2.87</c:v>
                </c:pt>
                <c:pt idx="71028">
                  <c:v>2.87</c:v>
                </c:pt>
                <c:pt idx="71029">
                  <c:v>2.85</c:v>
                </c:pt>
                <c:pt idx="71030">
                  <c:v>2.84</c:v>
                </c:pt>
                <c:pt idx="71031">
                  <c:v>2.83</c:v>
                </c:pt>
                <c:pt idx="71032">
                  <c:v>2.81</c:v>
                </c:pt>
                <c:pt idx="71033">
                  <c:v>2.81</c:v>
                </c:pt>
                <c:pt idx="71034">
                  <c:v>2.79</c:v>
                </c:pt>
                <c:pt idx="71035">
                  <c:v>2.79</c:v>
                </c:pt>
                <c:pt idx="71036">
                  <c:v>2.78</c:v>
                </c:pt>
                <c:pt idx="71037">
                  <c:v>2.77</c:v>
                </c:pt>
                <c:pt idx="71038">
                  <c:v>2.76</c:v>
                </c:pt>
                <c:pt idx="71039">
                  <c:v>2.75</c:v>
                </c:pt>
                <c:pt idx="71040">
                  <c:v>2.74</c:v>
                </c:pt>
                <c:pt idx="71041">
                  <c:v>2.72</c:v>
                </c:pt>
                <c:pt idx="71042">
                  <c:v>2.72</c:v>
                </c:pt>
                <c:pt idx="71043">
                  <c:v>2.72</c:v>
                </c:pt>
                <c:pt idx="71044">
                  <c:v>2.72</c:v>
                </c:pt>
                <c:pt idx="71045">
                  <c:v>2.72</c:v>
                </c:pt>
                <c:pt idx="71046">
                  <c:v>2.71</c:v>
                </c:pt>
                <c:pt idx="71047">
                  <c:v>2.7</c:v>
                </c:pt>
                <c:pt idx="71048">
                  <c:v>2.7</c:v>
                </c:pt>
                <c:pt idx="71049">
                  <c:v>2.7</c:v>
                </c:pt>
                <c:pt idx="71050">
                  <c:v>2.7</c:v>
                </c:pt>
                <c:pt idx="71051">
                  <c:v>2.7</c:v>
                </c:pt>
                <c:pt idx="71052">
                  <c:v>2.69</c:v>
                </c:pt>
                <c:pt idx="71053">
                  <c:v>2.69</c:v>
                </c:pt>
                <c:pt idx="71054">
                  <c:v>2.69</c:v>
                </c:pt>
                <c:pt idx="71055">
                  <c:v>2.69</c:v>
                </c:pt>
                <c:pt idx="71056">
                  <c:v>2.69</c:v>
                </c:pt>
                <c:pt idx="71057">
                  <c:v>2.69</c:v>
                </c:pt>
                <c:pt idx="71058">
                  <c:v>2.69</c:v>
                </c:pt>
                <c:pt idx="71059">
                  <c:v>2.69</c:v>
                </c:pt>
                <c:pt idx="71060">
                  <c:v>2.69</c:v>
                </c:pt>
                <c:pt idx="71061">
                  <c:v>2.7</c:v>
                </c:pt>
                <c:pt idx="71062">
                  <c:v>2.7</c:v>
                </c:pt>
                <c:pt idx="71063">
                  <c:v>2.69</c:v>
                </c:pt>
                <c:pt idx="71064">
                  <c:v>2.7</c:v>
                </c:pt>
                <c:pt idx="71065">
                  <c:v>2.7</c:v>
                </c:pt>
                <c:pt idx="71066">
                  <c:v>2.7</c:v>
                </c:pt>
                <c:pt idx="71067">
                  <c:v>2.7</c:v>
                </c:pt>
                <c:pt idx="71068">
                  <c:v>2.71</c:v>
                </c:pt>
                <c:pt idx="71069">
                  <c:v>2.73</c:v>
                </c:pt>
                <c:pt idx="71070">
                  <c:v>2.74</c:v>
                </c:pt>
                <c:pt idx="71071">
                  <c:v>2.77</c:v>
                </c:pt>
                <c:pt idx="71072">
                  <c:v>2.77</c:v>
                </c:pt>
                <c:pt idx="71073">
                  <c:v>2.79</c:v>
                </c:pt>
                <c:pt idx="71074">
                  <c:v>2.79</c:v>
                </c:pt>
                <c:pt idx="71075">
                  <c:v>2.81</c:v>
                </c:pt>
                <c:pt idx="71076">
                  <c:v>2.81</c:v>
                </c:pt>
                <c:pt idx="71077">
                  <c:v>2.82</c:v>
                </c:pt>
                <c:pt idx="71078">
                  <c:v>2.84</c:v>
                </c:pt>
                <c:pt idx="71079">
                  <c:v>2.84</c:v>
                </c:pt>
                <c:pt idx="71080">
                  <c:v>2.84</c:v>
                </c:pt>
                <c:pt idx="71081">
                  <c:v>2.85</c:v>
                </c:pt>
                <c:pt idx="71082">
                  <c:v>2.87</c:v>
                </c:pt>
                <c:pt idx="71083">
                  <c:v>2.87</c:v>
                </c:pt>
                <c:pt idx="71084">
                  <c:v>2.89</c:v>
                </c:pt>
                <c:pt idx="71085">
                  <c:v>2.89</c:v>
                </c:pt>
                <c:pt idx="71086">
                  <c:v>2.89</c:v>
                </c:pt>
                <c:pt idx="71087">
                  <c:v>2.9</c:v>
                </c:pt>
                <c:pt idx="71088">
                  <c:v>2.92</c:v>
                </c:pt>
                <c:pt idx="71089">
                  <c:v>2.92</c:v>
                </c:pt>
                <c:pt idx="71090">
                  <c:v>2.92</c:v>
                </c:pt>
                <c:pt idx="71091">
                  <c:v>2.93</c:v>
                </c:pt>
                <c:pt idx="71092">
                  <c:v>2.93</c:v>
                </c:pt>
                <c:pt idx="71093">
                  <c:v>2.93</c:v>
                </c:pt>
                <c:pt idx="71094">
                  <c:v>2.93</c:v>
                </c:pt>
                <c:pt idx="71095">
                  <c:v>2.94</c:v>
                </c:pt>
                <c:pt idx="71096">
                  <c:v>2.94</c:v>
                </c:pt>
                <c:pt idx="71097">
                  <c:v>2.94</c:v>
                </c:pt>
                <c:pt idx="71098">
                  <c:v>2.94</c:v>
                </c:pt>
                <c:pt idx="71099">
                  <c:v>2.94</c:v>
                </c:pt>
                <c:pt idx="71100">
                  <c:v>2.93</c:v>
                </c:pt>
                <c:pt idx="71101">
                  <c:v>2.93</c:v>
                </c:pt>
                <c:pt idx="71102">
                  <c:v>2.93</c:v>
                </c:pt>
                <c:pt idx="71103">
                  <c:v>2.93</c:v>
                </c:pt>
                <c:pt idx="71104">
                  <c:v>2.92</c:v>
                </c:pt>
                <c:pt idx="71105">
                  <c:v>2.92</c:v>
                </c:pt>
                <c:pt idx="71106">
                  <c:v>2.92</c:v>
                </c:pt>
                <c:pt idx="71107">
                  <c:v>2.91</c:v>
                </c:pt>
                <c:pt idx="71108">
                  <c:v>2.91</c:v>
                </c:pt>
                <c:pt idx="71109">
                  <c:v>2.9</c:v>
                </c:pt>
                <c:pt idx="71110">
                  <c:v>2.9</c:v>
                </c:pt>
                <c:pt idx="71111">
                  <c:v>2.9</c:v>
                </c:pt>
                <c:pt idx="71112">
                  <c:v>2.9</c:v>
                </c:pt>
                <c:pt idx="71113">
                  <c:v>2.89</c:v>
                </c:pt>
                <c:pt idx="71114">
                  <c:v>2.9</c:v>
                </c:pt>
                <c:pt idx="71115">
                  <c:v>2.89</c:v>
                </c:pt>
                <c:pt idx="71116">
                  <c:v>2.89</c:v>
                </c:pt>
                <c:pt idx="71117">
                  <c:v>2.88</c:v>
                </c:pt>
                <c:pt idx="71118">
                  <c:v>2.88</c:v>
                </c:pt>
                <c:pt idx="71119">
                  <c:v>2.88</c:v>
                </c:pt>
                <c:pt idx="71120">
                  <c:v>2.87</c:v>
                </c:pt>
                <c:pt idx="71121">
                  <c:v>2.88</c:v>
                </c:pt>
                <c:pt idx="71122">
                  <c:v>2.87</c:v>
                </c:pt>
                <c:pt idx="71123">
                  <c:v>2.87</c:v>
                </c:pt>
                <c:pt idx="71124">
                  <c:v>2.87</c:v>
                </c:pt>
                <c:pt idx="71125">
                  <c:v>2.87</c:v>
                </c:pt>
                <c:pt idx="71126">
                  <c:v>2.86</c:v>
                </c:pt>
                <c:pt idx="71127">
                  <c:v>2.85</c:v>
                </c:pt>
                <c:pt idx="71128">
                  <c:v>2.85</c:v>
                </c:pt>
                <c:pt idx="71129">
                  <c:v>2.85</c:v>
                </c:pt>
                <c:pt idx="71130">
                  <c:v>2.85</c:v>
                </c:pt>
                <c:pt idx="71131">
                  <c:v>2.84</c:v>
                </c:pt>
                <c:pt idx="71132">
                  <c:v>2.84</c:v>
                </c:pt>
                <c:pt idx="71133">
                  <c:v>2.84</c:v>
                </c:pt>
                <c:pt idx="71134">
                  <c:v>2.84</c:v>
                </c:pt>
                <c:pt idx="71135">
                  <c:v>2.84</c:v>
                </c:pt>
                <c:pt idx="71136">
                  <c:v>2.84</c:v>
                </c:pt>
                <c:pt idx="71137">
                  <c:v>2.84</c:v>
                </c:pt>
                <c:pt idx="71138">
                  <c:v>2.84</c:v>
                </c:pt>
                <c:pt idx="71139">
                  <c:v>2.84</c:v>
                </c:pt>
                <c:pt idx="71140">
                  <c:v>2.84</c:v>
                </c:pt>
                <c:pt idx="71141">
                  <c:v>2.83</c:v>
                </c:pt>
                <c:pt idx="71142">
                  <c:v>2.85</c:v>
                </c:pt>
                <c:pt idx="71143">
                  <c:v>2.85</c:v>
                </c:pt>
                <c:pt idx="71144">
                  <c:v>2.85</c:v>
                </c:pt>
                <c:pt idx="71145">
                  <c:v>2.85</c:v>
                </c:pt>
                <c:pt idx="71146">
                  <c:v>2.86</c:v>
                </c:pt>
                <c:pt idx="71147">
                  <c:v>2.86</c:v>
                </c:pt>
                <c:pt idx="71148">
                  <c:v>2.86</c:v>
                </c:pt>
                <c:pt idx="71149">
                  <c:v>2.87</c:v>
                </c:pt>
                <c:pt idx="71150">
                  <c:v>2.87</c:v>
                </c:pt>
                <c:pt idx="71151">
                  <c:v>2.87</c:v>
                </c:pt>
                <c:pt idx="71152">
                  <c:v>2.87</c:v>
                </c:pt>
                <c:pt idx="71153">
                  <c:v>2.88</c:v>
                </c:pt>
                <c:pt idx="71154">
                  <c:v>2.88</c:v>
                </c:pt>
                <c:pt idx="71155">
                  <c:v>2.88</c:v>
                </c:pt>
                <c:pt idx="71156">
                  <c:v>2.88</c:v>
                </c:pt>
                <c:pt idx="71157">
                  <c:v>2.89</c:v>
                </c:pt>
                <c:pt idx="71158">
                  <c:v>2.9</c:v>
                </c:pt>
                <c:pt idx="71159">
                  <c:v>2.91</c:v>
                </c:pt>
                <c:pt idx="71160">
                  <c:v>2.91</c:v>
                </c:pt>
                <c:pt idx="71161">
                  <c:v>2.92</c:v>
                </c:pt>
                <c:pt idx="71162">
                  <c:v>2.93</c:v>
                </c:pt>
                <c:pt idx="71163">
                  <c:v>2.94</c:v>
                </c:pt>
                <c:pt idx="71164">
                  <c:v>2.94</c:v>
                </c:pt>
                <c:pt idx="71165">
                  <c:v>2.95</c:v>
                </c:pt>
                <c:pt idx="71166">
                  <c:v>2.96</c:v>
                </c:pt>
                <c:pt idx="71167">
                  <c:v>2.97</c:v>
                </c:pt>
                <c:pt idx="71168">
                  <c:v>2.97</c:v>
                </c:pt>
                <c:pt idx="71169">
                  <c:v>2.98</c:v>
                </c:pt>
                <c:pt idx="71170">
                  <c:v>2.98</c:v>
                </c:pt>
                <c:pt idx="71171">
                  <c:v>2.99</c:v>
                </c:pt>
                <c:pt idx="71172">
                  <c:v>3</c:v>
                </c:pt>
                <c:pt idx="71173">
                  <c:v>3</c:v>
                </c:pt>
                <c:pt idx="71174">
                  <c:v>3.01</c:v>
                </c:pt>
                <c:pt idx="71175">
                  <c:v>3.01</c:v>
                </c:pt>
                <c:pt idx="71176">
                  <c:v>3.01</c:v>
                </c:pt>
                <c:pt idx="71177">
                  <c:v>3.01</c:v>
                </c:pt>
                <c:pt idx="71178">
                  <c:v>3.01</c:v>
                </c:pt>
                <c:pt idx="71179">
                  <c:v>3.01</c:v>
                </c:pt>
                <c:pt idx="71180">
                  <c:v>3.02</c:v>
                </c:pt>
                <c:pt idx="71181">
                  <c:v>3.02</c:v>
                </c:pt>
                <c:pt idx="71182">
                  <c:v>3.02</c:v>
                </c:pt>
                <c:pt idx="71183">
                  <c:v>3.02</c:v>
                </c:pt>
                <c:pt idx="71184">
                  <c:v>3.01</c:v>
                </c:pt>
                <c:pt idx="71185">
                  <c:v>3.02</c:v>
                </c:pt>
                <c:pt idx="71186">
                  <c:v>3.01</c:v>
                </c:pt>
                <c:pt idx="71187">
                  <c:v>3</c:v>
                </c:pt>
                <c:pt idx="71188">
                  <c:v>3</c:v>
                </c:pt>
                <c:pt idx="71189">
                  <c:v>3</c:v>
                </c:pt>
                <c:pt idx="71190">
                  <c:v>3</c:v>
                </c:pt>
                <c:pt idx="71191">
                  <c:v>2.99</c:v>
                </c:pt>
                <c:pt idx="71192">
                  <c:v>2.98</c:v>
                </c:pt>
                <c:pt idx="71193">
                  <c:v>2.98</c:v>
                </c:pt>
                <c:pt idx="71194">
                  <c:v>2.97</c:v>
                </c:pt>
                <c:pt idx="71195">
                  <c:v>2.97</c:v>
                </c:pt>
                <c:pt idx="71196">
                  <c:v>2.97</c:v>
                </c:pt>
                <c:pt idx="71197">
                  <c:v>2.96</c:v>
                </c:pt>
                <c:pt idx="71198">
                  <c:v>2.95</c:v>
                </c:pt>
                <c:pt idx="71199">
                  <c:v>2.94</c:v>
                </c:pt>
                <c:pt idx="71200">
                  <c:v>2.94</c:v>
                </c:pt>
                <c:pt idx="71201">
                  <c:v>2.94</c:v>
                </c:pt>
                <c:pt idx="71202">
                  <c:v>2.94</c:v>
                </c:pt>
                <c:pt idx="71203">
                  <c:v>2.93</c:v>
                </c:pt>
                <c:pt idx="71204">
                  <c:v>2.93</c:v>
                </c:pt>
                <c:pt idx="71205">
                  <c:v>2.93</c:v>
                </c:pt>
                <c:pt idx="71206">
                  <c:v>2.92</c:v>
                </c:pt>
                <c:pt idx="71207">
                  <c:v>2.91</c:v>
                </c:pt>
                <c:pt idx="71208">
                  <c:v>2.91</c:v>
                </c:pt>
                <c:pt idx="71209">
                  <c:v>2.9</c:v>
                </c:pt>
                <c:pt idx="71210">
                  <c:v>2.9</c:v>
                </c:pt>
                <c:pt idx="71211">
                  <c:v>2.9</c:v>
                </c:pt>
                <c:pt idx="71212">
                  <c:v>2.9</c:v>
                </c:pt>
                <c:pt idx="71213">
                  <c:v>2.9</c:v>
                </c:pt>
                <c:pt idx="71214">
                  <c:v>2.9</c:v>
                </c:pt>
                <c:pt idx="71215">
                  <c:v>2.9</c:v>
                </c:pt>
                <c:pt idx="71216">
                  <c:v>2.9</c:v>
                </c:pt>
                <c:pt idx="71217">
                  <c:v>2.91</c:v>
                </c:pt>
                <c:pt idx="71218">
                  <c:v>2.9</c:v>
                </c:pt>
                <c:pt idx="71219">
                  <c:v>2.91</c:v>
                </c:pt>
                <c:pt idx="71220">
                  <c:v>2.91</c:v>
                </c:pt>
                <c:pt idx="71221">
                  <c:v>2.91</c:v>
                </c:pt>
                <c:pt idx="71222">
                  <c:v>2.91</c:v>
                </c:pt>
                <c:pt idx="71223">
                  <c:v>2.9</c:v>
                </c:pt>
                <c:pt idx="71224">
                  <c:v>2.9</c:v>
                </c:pt>
                <c:pt idx="71225">
                  <c:v>2.9</c:v>
                </c:pt>
                <c:pt idx="71226">
                  <c:v>2.89</c:v>
                </c:pt>
                <c:pt idx="71227">
                  <c:v>2.9</c:v>
                </c:pt>
                <c:pt idx="71228">
                  <c:v>2.89</c:v>
                </c:pt>
                <c:pt idx="71229">
                  <c:v>2.89</c:v>
                </c:pt>
                <c:pt idx="71230">
                  <c:v>2.88</c:v>
                </c:pt>
                <c:pt idx="71231">
                  <c:v>2.88</c:v>
                </c:pt>
                <c:pt idx="71232">
                  <c:v>2.87</c:v>
                </c:pt>
                <c:pt idx="71233">
                  <c:v>2.86</c:v>
                </c:pt>
                <c:pt idx="71234">
                  <c:v>2.86</c:v>
                </c:pt>
                <c:pt idx="71235">
                  <c:v>2.85</c:v>
                </c:pt>
                <c:pt idx="71236">
                  <c:v>2.83</c:v>
                </c:pt>
                <c:pt idx="71237">
                  <c:v>2.83</c:v>
                </c:pt>
                <c:pt idx="71238">
                  <c:v>2.82</c:v>
                </c:pt>
                <c:pt idx="71239">
                  <c:v>2.82</c:v>
                </c:pt>
                <c:pt idx="71240">
                  <c:v>2.81</c:v>
                </c:pt>
                <c:pt idx="71241">
                  <c:v>2.8</c:v>
                </c:pt>
                <c:pt idx="71242">
                  <c:v>2.8</c:v>
                </c:pt>
                <c:pt idx="71243">
                  <c:v>2.8</c:v>
                </c:pt>
                <c:pt idx="71244">
                  <c:v>2.79</c:v>
                </c:pt>
                <c:pt idx="71245">
                  <c:v>2.79</c:v>
                </c:pt>
                <c:pt idx="71246">
                  <c:v>2.78</c:v>
                </c:pt>
                <c:pt idx="71247">
                  <c:v>2.78</c:v>
                </c:pt>
                <c:pt idx="71248">
                  <c:v>2.78</c:v>
                </c:pt>
                <c:pt idx="71249">
                  <c:v>2.78</c:v>
                </c:pt>
                <c:pt idx="71250">
                  <c:v>2.77</c:v>
                </c:pt>
                <c:pt idx="71251">
                  <c:v>2.77</c:v>
                </c:pt>
                <c:pt idx="71252">
                  <c:v>2.77</c:v>
                </c:pt>
                <c:pt idx="71253">
                  <c:v>2.77</c:v>
                </c:pt>
                <c:pt idx="71254">
                  <c:v>2.77</c:v>
                </c:pt>
                <c:pt idx="71255">
                  <c:v>2.76</c:v>
                </c:pt>
                <c:pt idx="71256">
                  <c:v>2.76</c:v>
                </c:pt>
                <c:pt idx="71257">
                  <c:v>2.77</c:v>
                </c:pt>
                <c:pt idx="71258">
                  <c:v>2.77</c:v>
                </c:pt>
                <c:pt idx="71259">
                  <c:v>2.76</c:v>
                </c:pt>
                <c:pt idx="71260">
                  <c:v>2.76</c:v>
                </c:pt>
                <c:pt idx="71261">
                  <c:v>2.78</c:v>
                </c:pt>
                <c:pt idx="71262">
                  <c:v>2.78</c:v>
                </c:pt>
                <c:pt idx="71263">
                  <c:v>2.78</c:v>
                </c:pt>
                <c:pt idx="71264">
                  <c:v>2.78</c:v>
                </c:pt>
                <c:pt idx="71265">
                  <c:v>2.78</c:v>
                </c:pt>
                <c:pt idx="71266">
                  <c:v>2.79</c:v>
                </c:pt>
                <c:pt idx="71267">
                  <c:v>2.79</c:v>
                </c:pt>
                <c:pt idx="71268">
                  <c:v>2.79</c:v>
                </c:pt>
                <c:pt idx="71269">
                  <c:v>2.79</c:v>
                </c:pt>
                <c:pt idx="71270">
                  <c:v>2.8</c:v>
                </c:pt>
                <c:pt idx="71271">
                  <c:v>2.8</c:v>
                </c:pt>
                <c:pt idx="71272">
                  <c:v>2.81</c:v>
                </c:pt>
                <c:pt idx="71273">
                  <c:v>2.81</c:v>
                </c:pt>
                <c:pt idx="71274">
                  <c:v>2.81</c:v>
                </c:pt>
                <c:pt idx="71275">
                  <c:v>2.8</c:v>
                </c:pt>
                <c:pt idx="71276">
                  <c:v>2.81</c:v>
                </c:pt>
                <c:pt idx="71277">
                  <c:v>2.8</c:v>
                </c:pt>
                <c:pt idx="71278">
                  <c:v>2.8</c:v>
                </c:pt>
                <c:pt idx="71279">
                  <c:v>2.8</c:v>
                </c:pt>
                <c:pt idx="71280">
                  <c:v>2.8</c:v>
                </c:pt>
                <c:pt idx="71281">
                  <c:v>2.79</c:v>
                </c:pt>
                <c:pt idx="71282">
                  <c:v>2.79</c:v>
                </c:pt>
                <c:pt idx="71283">
                  <c:v>2.79</c:v>
                </c:pt>
                <c:pt idx="71284">
                  <c:v>2.78</c:v>
                </c:pt>
                <c:pt idx="71285">
                  <c:v>2.78</c:v>
                </c:pt>
                <c:pt idx="71286">
                  <c:v>2.78</c:v>
                </c:pt>
                <c:pt idx="71287">
                  <c:v>2.78</c:v>
                </c:pt>
                <c:pt idx="71288">
                  <c:v>2.78</c:v>
                </c:pt>
                <c:pt idx="71289">
                  <c:v>2.78</c:v>
                </c:pt>
                <c:pt idx="71290">
                  <c:v>2.78</c:v>
                </c:pt>
                <c:pt idx="71291">
                  <c:v>2.78</c:v>
                </c:pt>
                <c:pt idx="71292">
                  <c:v>2.78</c:v>
                </c:pt>
                <c:pt idx="71293">
                  <c:v>2.78</c:v>
                </c:pt>
                <c:pt idx="71294">
                  <c:v>2.77</c:v>
                </c:pt>
                <c:pt idx="71295">
                  <c:v>2.77</c:v>
                </c:pt>
                <c:pt idx="71296">
                  <c:v>2.78</c:v>
                </c:pt>
                <c:pt idx="71297">
                  <c:v>2.78</c:v>
                </c:pt>
                <c:pt idx="71298">
                  <c:v>2.78</c:v>
                </c:pt>
                <c:pt idx="71299">
                  <c:v>2.78</c:v>
                </c:pt>
                <c:pt idx="71300">
                  <c:v>2.78</c:v>
                </c:pt>
                <c:pt idx="71301">
                  <c:v>2.78</c:v>
                </c:pt>
                <c:pt idx="71302">
                  <c:v>2.78</c:v>
                </c:pt>
                <c:pt idx="71303">
                  <c:v>2.78</c:v>
                </c:pt>
                <c:pt idx="71304">
                  <c:v>2.77</c:v>
                </c:pt>
                <c:pt idx="71305">
                  <c:v>2.78</c:v>
                </c:pt>
                <c:pt idx="71306">
                  <c:v>2.78</c:v>
                </c:pt>
                <c:pt idx="71307">
                  <c:v>2.78</c:v>
                </c:pt>
                <c:pt idx="71308">
                  <c:v>2.78</c:v>
                </c:pt>
                <c:pt idx="71309">
                  <c:v>2.78</c:v>
                </c:pt>
                <c:pt idx="71310">
                  <c:v>2.79</c:v>
                </c:pt>
                <c:pt idx="71311">
                  <c:v>2.79</c:v>
                </c:pt>
                <c:pt idx="71312">
                  <c:v>2.79</c:v>
                </c:pt>
                <c:pt idx="71313">
                  <c:v>2.8</c:v>
                </c:pt>
                <c:pt idx="71314">
                  <c:v>2.8</c:v>
                </c:pt>
                <c:pt idx="71315">
                  <c:v>2.81</c:v>
                </c:pt>
                <c:pt idx="71316">
                  <c:v>2.81</c:v>
                </c:pt>
                <c:pt idx="71317">
                  <c:v>2.81</c:v>
                </c:pt>
                <c:pt idx="71318">
                  <c:v>2.81</c:v>
                </c:pt>
                <c:pt idx="71319">
                  <c:v>2.82</c:v>
                </c:pt>
                <c:pt idx="71320">
                  <c:v>2.82</c:v>
                </c:pt>
                <c:pt idx="71321">
                  <c:v>2.82</c:v>
                </c:pt>
                <c:pt idx="71322">
                  <c:v>2.83</c:v>
                </c:pt>
                <c:pt idx="71323">
                  <c:v>2.83</c:v>
                </c:pt>
                <c:pt idx="71324">
                  <c:v>2.83</c:v>
                </c:pt>
                <c:pt idx="71325">
                  <c:v>2.83</c:v>
                </c:pt>
                <c:pt idx="71326">
                  <c:v>2.84</c:v>
                </c:pt>
                <c:pt idx="71327">
                  <c:v>2.84</c:v>
                </c:pt>
                <c:pt idx="71328">
                  <c:v>2.85</c:v>
                </c:pt>
                <c:pt idx="71329">
                  <c:v>2.85</c:v>
                </c:pt>
                <c:pt idx="71330">
                  <c:v>2.85</c:v>
                </c:pt>
                <c:pt idx="71331">
                  <c:v>2.85</c:v>
                </c:pt>
                <c:pt idx="71332">
                  <c:v>2.86</c:v>
                </c:pt>
                <c:pt idx="71333">
                  <c:v>2.87</c:v>
                </c:pt>
                <c:pt idx="71334">
                  <c:v>2.87</c:v>
                </c:pt>
                <c:pt idx="71335">
                  <c:v>2.87</c:v>
                </c:pt>
                <c:pt idx="71336">
                  <c:v>2.88</c:v>
                </c:pt>
                <c:pt idx="71337">
                  <c:v>2.88</c:v>
                </c:pt>
                <c:pt idx="71338">
                  <c:v>2.89</c:v>
                </c:pt>
                <c:pt idx="71339">
                  <c:v>2.89</c:v>
                </c:pt>
                <c:pt idx="71340">
                  <c:v>2.89</c:v>
                </c:pt>
                <c:pt idx="71341">
                  <c:v>2.89</c:v>
                </c:pt>
                <c:pt idx="71342">
                  <c:v>2.9</c:v>
                </c:pt>
                <c:pt idx="71343">
                  <c:v>2.9</c:v>
                </c:pt>
                <c:pt idx="71344">
                  <c:v>2.9</c:v>
                </c:pt>
                <c:pt idx="71345">
                  <c:v>2.9</c:v>
                </c:pt>
                <c:pt idx="71346">
                  <c:v>2.91</c:v>
                </c:pt>
                <c:pt idx="71347">
                  <c:v>2.93</c:v>
                </c:pt>
                <c:pt idx="71348">
                  <c:v>2.93</c:v>
                </c:pt>
                <c:pt idx="71349">
                  <c:v>2.94</c:v>
                </c:pt>
                <c:pt idx="71350">
                  <c:v>2.95</c:v>
                </c:pt>
                <c:pt idx="71351">
                  <c:v>2.95</c:v>
                </c:pt>
                <c:pt idx="71352">
                  <c:v>2.95</c:v>
                </c:pt>
                <c:pt idx="71353">
                  <c:v>2.95</c:v>
                </c:pt>
                <c:pt idx="71354">
                  <c:v>2.94</c:v>
                </c:pt>
                <c:pt idx="71355">
                  <c:v>2.94</c:v>
                </c:pt>
                <c:pt idx="71356">
                  <c:v>2.93</c:v>
                </c:pt>
                <c:pt idx="71357">
                  <c:v>2.92</c:v>
                </c:pt>
                <c:pt idx="71358">
                  <c:v>2.92</c:v>
                </c:pt>
                <c:pt idx="71359">
                  <c:v>2.92</c:v>
                </c:pt>
                <c:pt idx="71360">
                  <c:v>2.91</c:v>
                </c:pt>
                <c:pt idx="71361">
                  <c:v>2.91</c:v>
                </c:pt>
                <c:pt idx="71362">
                  <c:v>2.9</c:v>
                </c:pt>
                <c:pt idx="71363">
                  <c:v>2.9</c:v>
                </c:pt>
                <c:pt idx="71364">
                  <c:v>2.89</c:v>
                </c:pt>
                <c:pt idx="71365">
                  <c:v>2.88</c:v>
                </c:pt>
                <c:pt idx="71366">
                  <c:v>2.88</c:v>
                </c:pt>
                <c:pt idx="71367">
                  <c:v>2.88</c:v>
                </c:pt>
                <c:pt idx="71368">
                  <c:v>2.87</c:v>
                </c:pt>
                <c:pt idx="71369">
                  <c:v>2.87</c:v>
                </c:pt>
                <c:pt idx="71370">
                  <c:v>2.86</c:v>
                </c:pt>
                <c:pt idx="71371">
                  <c:v>2.85</c:v>
                </c:pt>
                <c:pt idx="71372">
                  <c:v>2.85</c:v>
                </c:pt>
                <c:pt idx="71373">
                  <c:v>2.85</c:v>
                </c:pt>
                <c:pt idx="71374">
                  <c:v>2.84</c:v>
                </c:pt>
                <c:pt idx="71375">
                  <c:v>2.84</c:v>
                </c:pt>
                <c:pt idx="71376">
                  <c:v>2.84</c:v>
                </c:pt>
                <c:pt idx="71377">
                  <c:v>2.84</c:v>
                </c:pt>
                <c:pt idx="71378">
                  <c:v>2.83</c:v>
                </c:pt>
                <c:pt idx="71379">
                  <c:v>2.83</c:v>
                </c:pt>
                <c:pt idx="71380">
                  <c:v>2.83</c:v>
                </c:pt>
                <c:pt idx="71381">
                  <c:v>2.83</c:v>
                </c:pt>
                <c:pt idx="71382">
                  <c:v>2.83</c:v>
                </c:pt>
                <c:pt idx="71383">
                  <c:v>2.82</c:v>
                </c:pt>
                <c:pt idx="71384">
                  <c:v>2.82</c:v>
                </c:pt>
                <c:pt idx="71385">
                  <c:v>2.82</c:v>
                </c:pt>
                <c:pt idx="71386">
                  <c:v>2.82</c:v>
                </c:pt>
                <c:pt idx="71387">
                  <c:v>2.82</c:v>
                </c:pt>
                <c:pt idx="71388">
                  <c:v>2.82</c:v>
                </c:pt>
                <c:pt idx="71389">
                  <c:v>2.83</c:v>
                </c:pt>
                <c:pt idx="71390">
                  <c:v>2.83</c:v>
                </c:pt>
                <c:pt idx="71391">
                  <c:v>2.83</c:v>
                </c:pt>
                <c:pt idx="71392">
                  <c:v>2.83</c:v>
                </c:pt>
                <c:pt idx="71393">
                  <c:v>2.83</c:v>
                </c:pt>
                <c:pt idx="71394">
                  <c:v>2.83</c:v>
                </c:pt>
                <c:pt idx="71395">
                  <c:v>2.83</c:v>
                </c:pt>
                <c:pt idx="71396">
                  <c:v>2.83</c:v>
                </c:pt>
                <c:pt idx="71397">
                  <c:v>2.83</c:v>
                </c:pt>
                <c:pt idx="71398">
                  <c:v>2.82</c:v>
                </c:pt>
                <c:pt idx="71399">
                  <c:v>2.82</c:v>
                </c:pt>
                <c:pt idx="71400">
                  <c:v>2.82</c:v>
                </c:pt>
                <c:pt idx="71401">
                  <c:v>2.82</c:v>
                </c:pt>
                <c:pt idx="71402">
                  <c:v>2.82</c:v>
                </c:pt>
                <c:pt idx="71403">
                  <c:v>2.81</c:v>
                </c:pt>
                <c:pt idx="71404">
                  <c:v>2.81</c:v>
                </c:pt>
                <c:pt idx="71405">
                  <c:v>2.81</c:v>
                </c:pt>
                <c:pt idx="71406">
                  <c:v>2.81</c:v>
                </c:pt>
                <c:pt idx="71407">
                  <c:v>2.8</c:v>
                </c:pt>
                <c:pt idx="71408">
                  <c:v>2.8</c:v>
                </c:pt>
                <c:pt idx="71409">
                  <c:v>2.79</c:v>
                </c:pt>
                <c:pt idx="71410">
                  <c:v>2.79</c:v>
                </c:pt>
                <c:pt idx="71411">
                  <c:v>2.79</c:v>
                </c:pt>
                <c:pt idx="71412">
                  <c:v>2.79</c:v>
                </c:pt>
                <c:pt idx="71413">
                  <c:v>2.78</c:v>
                </c:pt>
                <c:pt idx="71414">
                  <c:v>2.78</c:v>
                </c:pt>
                <c:pt idx="71415">
                  <c:v>2.79</c:v>
                </c:pt>
                <c:pt idx="71416">
                  <c:v>2.79</c:v>
                </c:pt>
                <c:pt idx="71417">
                  <c:v>2.78</c:v>
                </c:pt>
                <c:pt idx="71418">
                  <c:v>2.78</c:v>
                </c:pt>
                <c:pt idx="71419">
                  <c:v>2.78</c:v>
                </c:pt>
                <c:pt idx="71420">
                  <c:v>2.78</c:v>
                </c:pt>
                <c:pt idx="71421">
                  <c:v>2.78</c:v>
                </c:pt>
                <c:pt idx="71422">
                  <c:v>2.78</c:v>
                </c:pt>
                <c:pt idx="71423">
                  <c:v>2.78</c:v>
                </c:pt>
                <c:pt idx="71424">
                  <c:v>2.78</c:v>
                </c:pt>
                <c:pt idx="71425">
                  <c:v>2.78</c:v>
                </c:pt>
                <c:pt idx="71426">
                  <c:v>2.77</c:v>
                </c:pt>
                <c:pt idx="71427">
                  <c:v>2.77</c:v>
                </c:pt>
                <c:pt idx="71428">
                  <c:v>2.77</c:v>
                </c:pt>
                <c:pt idx="71429">
                  <c:v>2.77</c:v>
                </c:pt>
                <c:pt idx="71430">
                  <c:v>2.77</c:v>
                </c:pt>
                <c:pt idx="71431">
                  <c:v>2.77</c:v>
                </c:pt>
                <c:pt idx="71432">
                  <c:v>2.77</c:v>
                </c:pt>
                <c:pt idx="71433">
                  <c:v>2.77</c:v>
                </c:pt>
                <c:pt idx="71434">
                  <c:v>2.76</c:v>
                </c:pt>
                <c:pt idx="71435">
                  <c:v>2.76</c:v>
                </c:pt>
                <c:pt idx="71436">
                  <c:v>2.76</c:v>
                </c:pt>
                <c:pt idx="71437">
                  <c:v>2.78</c:v>
                </c:pt>
                <c:pt idx="71438">
                  <c:v>2.78</c:v>
                </c:pt>
                <c:pt idx="71439">
                  <c:v>2.78</c:v>
                </c:pt>
                <c:pt idx="71440">
                  <c:v>2.78</c:v>
                </c:pt>
                <c:pt idx="71441">
                  <c:v>2.78</c:v>
                </c:pt>
                <c:pt idx="71442">
                  <c:v>2.78</c:v>
                </c:pt>
                <c:pt idx="71443">
                  <c:v>2.78</c:v>
                </c:pt>
                <c:pt idx="71444">
                  <c:v>2.78</c:v>
                </c:pt>
                <c:pt idx="71445">
                  <c:v>2.78</c:v>
                </c:pt>
                <c:pt idx="71446">
                  <c:v>2.78</c:v>
                </c:pt>
                <c:pt idx="71447">
                  <c:v>2.78</c:v>
                </c:pt>
                <c:pt idx="71448">
                  <c:v>2.78</c:v>
                </c:pt>
                <c:pt idx="71449">
                  <c:v>2.78</c:v>
                </c:pt>
                <c:pt idx="71450">
                  <c:v>2.78</c:v>
                </c:pt>
                <c:pt idx="71451">
                  <c:v>2.8</c:v>
                </c:pt>
                <c:pt idx="71452">
                  <c:v>2.8</c:v>
                </c:pt>
                <c:pt idx="71453">
                  <c:v>2.8</c:v>
                </c:pt>
                <c:pt idx="71454">
                  <c:v>2.81</c:v>
                </c:pt>
                <c:pt idx="71455">
                  <c:v>2.8</c:v>
                </c:pt>
                <c:pt idx="71456">
                  <c:v>2.8</c:v>
                </c:pt>
                <c:pt idx="71457">
                  <c:v>2.81</c:v>
                </c:pt>
                <c:pt idx="71458">
                  <c:v>2.8</c:v>
                </c:pt>
                <c:pt idx="71459">
                  <c:v>2.8</c:v>
                </c:pt>
                <c:pt idx="71460">
                  <c:v>2.79</c:v>
                </c:pt>
                <c:pt idx="71461">
                  <c:v>2.78</c:v>
                </c:pt>
                <c:pt idx="71462">
                  <c:v>2.78</c:v>
                </c:pt>
                <c:pt idx="71463">
                  <c:v>2.78</c:v>
                </c:pt>
                <c:pt idx="71464">
                  <c:v>2.84</c:v>
                </c:pt>
                <c:pt idx="71465">
                  <c:v>2.9</c:v>
                </c:pt>
                <c:pt idx="71466">
                  <c:v>2.91</c:v>
                </c:pt>
                <c:pt idx="71467">
                  <c:v>2.92</c:v>
                </c:pt>
                <c:pt idx="71468">
                  <c:v>2.93</c:v>
                </c:pt>
                <c:pt idx="71469">
                  <c:v>2.94</c:v>
                </c:pt>
                <c:pt idx="71470">
                  <c:v>2.96</c:v>
                </c:pt>
                <c:pt idx="71471">
                  <c:v>2.99</c:v>
                </c:pt>
                <c:pt idx="71472">
                  <c:v>3.02</c:v>
                </c:pt>
                <c:pt idx="71473">
                  <c:v>3.03</c:v>
                </c:pt>
                <c:pt idx="71474">
                  <c:v>3.05</c:v>
                </c:pt>
                <c:pt idx="71475">
                  <c:v>3.07</c:v>
                </c:pt>
                <c:pt idx="71476">
                  <c:v>3.09</c:v>
                </c:pt>
                <c:pt idx="71477">
                  <c:v>3.11</c:v>
                </c:pt>
                <c:pt idx="71478">
                  <c:v>3.14</c:v>
                </c:pt>
                <c:pt idx="71479">
                  <c:v>3.16</c:v>
                </c:pt>
                <c:pt idx="71480">
                  <c:v>3.18</c:v>
                </c:pt>
                <c:pt idx="71481">
                  <c:v>3.21</c:v>
                </c:pt>
                <c:pt idx="71482">
                  <c:v>3.23</c:v>
                </c:pt>
                <c:pt idx="71483">
                  <c:v>3.25</c:v>
                </c:pt>
                <c:pt idx="71484">
                  <c:v>3.28</c:v>
                </c:pt>
                <c:pt idx="71485">
                  <c:v>3.3</c:v>
                </c:pt>
                <c:pt idx="71486">
                  <c:v>3.32</c:v>
                </c:pt>
                <c:pt idx="71487">
                  <c:v>3.34</c:v>
                </c:pt>
                <c:pt idx="71488">
                  <c:v>3.37</c:v>
                </c:pt>
                <c:pt idx="71489">
                  <c:v>3.39</c:v>
                </c:pt>
                <c:pt idx="71490">
                  <c:v>3.41</c:v>
                </c:pt>
                <c:pt idx="71491">
                  <c:v>3.43</c:v>
                </c:pt>
                <c:pt idx="71492">
                  <c:v>3.45</c:v>
                </c:pt>
                <c:pt idx="71493">
                  <c:v>3.47</c:v>
                </c:pt>
                <c:pt idx="71494">
                  <c:v>3.49</c:v>
                </c:pt>
                <c:pt idx="71495">
                  <c:v>3.51</c:v>
                </c:pt>
                <c:pt idx="71496">
                  <c:v>3.53</c:v>
                </c:pt>
                <c:pt idx="71497">
                  <c:v>3.55</c:v>
                </c:pt>
                <c:pt idx="71498">
                  <c:v>3.58</c:v>
                </c:pt>
                <c:pt idx="71499">
                  <c:v>3.59</c:v>
                </c:pt>
                <c:pt idx="71500">
                  <c:v>3.61</c:v>
                </c:pt>
                <c:pt idx="71501">
                  <c:v>3.63</c:v>
                </c:pt>
                <c:pt idx="71502">
                  <c:v>3.65</c:v>
                </c:pt>
                <c:pt idx="71503">
                  <c:v>3.67</c:v>
                </c:pt>
                <c:pt idx="71504">
                  <c:v>3.69</c:v>
                </c:pt>
                <c:pt idx="71505">
                  <c:v>3.71</c:v>
                </c:pt>
                <c:pt idx="71506">
                  <c:v>3.73</c:v>
                </c:pt>
                <c:pt idx="71507">
                  <c:v>3.75</c:v>
                </c:pt>
                <c:pt idx="71508">
                  <c:v>3.76</c:v>
                </c:pt>
                <c:pt idx="71509">
                  <c:v>3.78</c:v>
                </c:pt>
                <c:pt idx="71510">
                  <c:v>3.79</c:v>
                </c:pt>
                <c:pt idx="71511">
                  <c:v>3.81</c:v>
                </c:pt>
                <c:pt idx="71512">
                  <c:v>3.82</c:v>
                </c:pt>
                <c:pt idx="71513">
                  <c:v>3.84</c:v>
                </c:pt>
                <c:pt idx="71514">
                  <c:v>3.85</c:v>
                </c:pt>
                <c:pt idx="71515">
                  <c:v>3.87</c:v>
                </c:pt>
                <c:pt idx="71516">
                  <c:v>3.88</c:v>
                </c:pt>
                <c:pt idx="71517">
                  <c:v>3.9</c:v>
                </c:pt>
                <c:pt idx="71518">
                  <c:v>3.91</c:v>
                </c:pt>
                <c:pt idx="71519">
                  <c:v>3.92</c:v>
                </c:pt>
                <c:pt idx="71520">
                  <c:v>3.93</c:v>
                </c:pt>
                <c:pt idx="71521">
                  <c:v>3.94</c:v>
                </c:pt>
                <c:pt idx="71522">
                  <c:v>3.94</c:v>
                </c:pt>
                <c:pt idx="71523">
                  <c:v>3.95</c:v>
                </c:pt>
                <c:pt idx="71524">
                  <c:v>3.96</c:v>
                </c:pt>
                <c:pt idx="71525">
                  <c:v>3.96</c:v>
                </c:pt>
                <c:pt idx="71526">
                  <c:v>3.98</c:v>
                </c:pt>
                <c:pt idx="71527">
                  <c:v>3.98</c:v>
                </c:pt>
                <c:pt idx="71528">
                  <c:v>3.99</c:v>
                </c:pt>
                <c:pt idx="71529">
                  <c:v>4</c:v>
                </c:pt>
                <c:pt idx="71530">
                  <c:v>4.01</c:v>
                </c:pt>
                <c:pt idx="71531">
                  <c:v>4.01</c:v>
                </c:pt>
                <c:pt idx="71532">
                  <c:v>4.01</c:v>
                </c:pt>
                <c:pt idx="71533">
                  <c:v>4.03</c:v>
                </c:pt>
                <c:pt idx="71534">
                  <c:v>4.03</c:v>
                </c:pt>
                <c:pt idx="71535">
                  <c:v>4.03</c:v>
                </c:pt>
                <c:pt idx="71536">
                  <c:v>4.03</c:v>
                </c:pt>
                <c:pt idx="71537">
                  <c:v>4.04</c:v>
                </c:pt>
                <c:pt idx="71538">
                  <c:v>4.04</c:v>
                </c:pt>
                <c:pt idx="71539">
                  <c:v>4.04</c:v>
                </c:pt>
                <c:pt idx="71540">
                  <c:v>4.03</c:v>
                </c:pt>
                <c:pt idx="71541">
                  <c:v>4.04</c:v>
                </c:pt>
                <c:pt idx="71542">
                  <c:v>4.04</c:v>
                </c:pt>
                <c:pt idx="71543">
                  <c:v>4.03</c:v>
                </c:pt>
                <c:pt idx="71544">
                  <c:v>4.03</c:v>
                </c:pt>
                <c:pt idx="71545">
                  <c:v>4.03</c:v>
                </c:pt>
                <c:pt idx="71546">
                  <c:v>4.01</c:v>
                </c:pt>
                <c:pt idx="71547">
                  <c:v>4</c:v>
                </c:pt>
                <c:pt idx="71548">
                  <c:v>3.99</c:v>
                </c:pt>
                <c:pt idx="71549">
                  <c:v>3.99</c:v>
                </c:pt>
                <c:pt idx="71550">
                  <c:v>3.98</c:v>
                </c:pt>
                <c:pt idx="71551">
                  <c:v>3.97</c:v>
                </c:pt>
                <c:pt idx="71552">
                  <c:v>3.95</c:v>
                </c:pt>
                <c:pt idx="71553">
                  <c:v>3.93</c:v>
                </c:pt>
                <c:pt idx="71554">
                  <c:v>3.91</c:v>
                </c:pt>
                <c:pt idx="71555">
                  <c:v>3.9</c:v>
                </c:pt>
                <c:pt idx="71556">
                  <c:v>3.89</c:v>
                </c:pt>
                <c:pt idx="71557">
                  <c:v>3.86</c:v>
                </c:pt>
                <c:pt idx="71558">
                  <c:v>3.85</c:v>
                </c:pt>
                <c:pt idx="71559">
                  <c:v>3.84</c:v>
                </c:pt>
                <c:pt idx="71560">
                  <c:v>3.82</c:v>
                </c:pt>
                <c:pt idx="71561">
                  <c:v>3.8</c:v>
                </c:pt>
                <c:pt idx="71562">
                  <c:v>3.79</c:v>
                </c:pt>
                <c:pt idx="71563">
                  <c:v>3.77</c:v>
                </c:pt>
                <c:pt idx="71564">
                  <c:v>3.76</c:v>
                </c:pt>
                <c:pt idx="71565">
                  <c:v>3.75</c:v>
                </c:pt>
                <c:pt idx="71566">
                  <c:v>3.74</c:v>
                </c:pt>
                <c:pt idx="71567">
                  <c:v>3.73</c:v>
                </c:pt>
                <c:pt idx="71568">
                  <c:v>3.72</c:v>
                </c:pt>
                <c:pt idx="71569">
                  <c:v>3.74</c:v>
                </c:pt>
                <c:pt idx="71570">
                  <c:v>3.73</c:v>
                </c:pt>
                <c:pt idx="71571">
                  <c:v>3.72</c:v>
                </c:pt>
                <c:pt idx="71572">
                  <c:v>3.71</c:v>
                </c:pt>
                <c:pt idx="71573">
                  <c:v>3.7</c:v>
                </c:pt>
                <c:pt idx="71574">
                  <c:v>3.7</c:v>
                </c:pt>
                <c:pt idx="71575">
                  <c:v>3.69</c:v>
                </c:pt>
                <c:pt idx="71576">
                  <c:v>3.69</c:v>
                </c:pt>
                <c:pt idx="71577">
                  <c:v>3.68</c:v>
                </c:pt>
                <c:pt idx="71578">
                  <c:v>3.68</c:v>
                </c:pt>
                <c:pt idx="71579">
                  <c:v>3.68</c:v>
                </c:pt>
                <c:pt idx="71580">
                  <c:v>3.69</c:v>
                </c:pt>
                <c:pt idx="71581">
                  <c:v>3.68</c:v>
                </c:pt>
                <c:pt idx="71582">
                  <c:v>3.68</c:v>
                </c:pt>
                <c:pt idx="71583">
                  <c:v>3.69</c:v>
                </c:pt>
                <c:pt idx="71584">
                  <c:v>3.69</c:v>
                </c:pt>
                <c:pt idx="71585">
                  <c:v>3.7</c:v>
                </c:pt>
                <c:pt idx="71586">
                  <c:v>3.7</c:v>
                </c:pt>
                <c:pt idx="71587">
                  <c:v>3.71</c:v>
                </c:pt>
                <c:pt idx="71588">
                  <c:v>3.73</c:v>
                </c:pt>
                <c:pt idx="71589">
                  <c:v>3.74</c:v>
                </c:pt>
                <c:pt idx="71590">
                  <c:v>3.76</c:v>
                </c:pt>
                <c:pt idx="71591">
                  <c:v>3.78</c:v>
                </c:pt>
                <c:pt idx="71592">
                  <c:v>3.78</c:v>
                </c:pt>
                <c:pt idx="71593">
                  <c:v>3.8</c:v>
                </c:pt>
                <c:pt idx="71594">
                  <c:v>3.81</c:v>
                </c:pt>
                <c:pt idx="71595">
                  <c:v>3.83</c:v>
                </c:pt>
                <c:pt idx="71596">
                  <c:v>3.83</c:v>
                </c:pt>
                <c:pt idx="71597">
                  <c:v>3.85</c:v>
                </c:pt>
                <c:pt idx="71598">
                  <c:v>3.87</c:v>
                </c:pt>
                <c:pt idx="71599">
                  <c:v>3.89</c:v>
                </c:pt>
                <c:pt idx="71600">
                  <c:v>3.9</c:v>
                </c:pt>
                <c:pt idx="71601">
                  <c:v>3.91</c:v>
                </c:pt>
                <c:pt idx="71602">
                  <c:v>3.93</c:v>
                </c:pt>
                <c:pt idx="71603">
                  <c:v>3.93</c:v>
                </c:pt>
                <c:pt idx="71604">
                  <c:v>3.95</c:v>
                </c:pt>
                <c:pt idx="71605">
                  <c:v>3.97</c:v>
                </c:pt>
                <c:pt idx="71606">
                  <c:v>3.98</c:v>
                </c:pt>
                <c:pt idx="71607">
                  <c:v>3.99</c:v>
                </c:pt>
                <c:pt idx="71608">
                  <c:v>3.99</c:v>
                </c:pt>
                <c:pt idx="71609">
                  <c:v>4</c:v>
                </c:pt>
                <c:pt idx="71610">
                  <c:v>4.01</c:v>
                </c:pt>
                <c:pt idx="71611">
                  <c:v>4.0199999999999996</c:v>
                </c:pt>
                <c:pt idx="71612">
                  <c:v>4.0199999999999996</c:v>
                </c:pt>
                <c:pt idx="71613">
                  <c:v>4.03</c:v>
                </c:pt>
                <c:pt idx="71614">
                  <c:v>4.04</c:v>
                </c:pt>
                <c:pt idx="71615">
                  <c:v>4.04</c:v>
                </c:pt>
                <c:pt idx="71616">
                  <c:v>4.05</c:v>
                </c:pt>
                <c:pt idx="71617">
                  <c:v>4.05</c:v>
                </c:pt>
                <c:pt idx="71618">
                  <c:v>4.0599999999999996</c:v>
                </c:pt>
                <c:pt idx="71619">
                  <c:v>4.0599999999999996</c:v>
                </c:pt>
                <c:pt idx="71620">
                  <c:v>4.07</c:v>
                </c:pt>
                <c:pt idx="71621">
                  <c:v>4.07</c:v>
                </c:pt>
                <c:pt idx="71622">
                  <c:v>4.07</c:v>
                </c:pt>
                <c:pt idx="71623">
                  <c:v>4.07</c:v>
                </c:pt>
                <c:pt idx="71624">
                  <c:v>4.07</c:v>
                </c:pt>
                <c:pt idx="71625">
                  <c:v>4.07</c:v>
                </c:pt>
                <c:pt idx="71626">
                  <c:v>4.07</c:v>
                </c:pt>
                <c:pt idx="71627">
                  <c:v>4.08</c:v>
                </c:pt>
                <c:pt idx="71628">
                  <c:v>4.08</c:v>
                </c:pt>
                <c:pt idx="71629">
                  <c:v>4.08</c:v>
                </c:pt>
                <c:pt idx="71630">
                  <c:v>4.08</c:v>
                </c:pt>
                <c:pt idx="71631">
                  <c:v>4.08</c:v>
                </c:pt>
                <c:pt idx="71632">
                  <c:v>4.09</c:v>
                </c:pt>
                <c:pt idx="71633">
                  <c:v>4.0999999999999996</c:v>
                </c:pt>
                <c:pt idx="71634">
                  <c:v>4.0999999999999996</c:v>
                </c:pt>
                <c:pt idx="71635">
                  <c:v>4.0999999999999996</c:v>
                </c:pt>
                <c:pt idx="71636">
                  <c:v>4.0999999999999996</c:v>
                </c:pt>
                <c:pt idx="71637">
                  <c:v>4.0999999999999996</c:v>
                </c:pt>
                <c:pt idx="71638">
                  <c:v>4.1100000000000003</c:v>
                </c:pt>
                <c:pt idx="71639">
                  <c:v>4.1100000000000003</c:v>
                </c:pt>
                <c:pt idx="71640">
                  <c:v>4.12</c:v>
                </c:pt>
                <c:pt idx="71641">
                  <c:v>4.12</c:v>
                </c:pt>
                <c:pt idx="71642">
                  <c:v>4.12</c:v>
                </c:pt>
                <c:pt idx="71643">
                  <c:v>4.12</c:v>
                </c:pt>
                <c:pt idx="71644">
                  <c:v>4.1100000000000003</c:v>
                </c:pt>
                <c:pt idx="71645">
                  <c:v>4.0999999999999996</c:v>
                </c:pt>
                <c:pt idx="71646">
                  <c:v>4.12</c:v>
                </c:pt>
                <c:pt idx="71647">
                  <c:v>4.1100000000000003</c:v>
                </c:pt>
                <c:pt idx="71648">
                  <c:v>4.1100000000000003</c:v>
                </c:pt>
                <c:pt idx="71649">
                  <c:v>4.1100000000000003</c:v>
                </c:pt>
                <c:pt idx="71650">
                  <c:v>4.1100000000000003</c:v>
                </c:pt>
                <c:pt idx="71651">
                  <c:v>4.0999999999999996</c:v>
                </c:pt>
                <c:pt idx="71652">
                  <c:v>4.09</c:v>
                </c:pt>
                <c:pt idx="71653">
                  <c:v>4.09</c:v>
                </c:pt>
                <c:pt idx="71654">
                  <c:v>4.08</c:v>
                </c:pt>
                <c:pt idx="71655">
                  <c:v>4.08</c:v>
                </c:pt>
                <c:pt idx="71656">
                  <c:v>4.07</c:v>
                </c:pt>
                <c:pt idx="71657">
                  <c:v>4.07</c:v>
                </c:pt>
                <c:pt idx="71658">
                  <c:v>4.0599999999999996</c:v>
                </c:pt>
                <c:pt idx="71659">
                  <c:v>4.05</c:v>
                </c:pt>
                <c:pt idx="71660">
                  <c:v>4.04</c:v>
                </c:pt>
                <c:pt idx="71661">
                  <c:v>4.03</c:v>
                </c:pt>
                <c:pt idx="71662">
                  <c:v>4.0199999999999996</c:v>
                </c:pt>
                <c:pt idx="71663">
                  <c:v>4.01</c:v>
                </c:pt>
                <c:pt idx="71664">
                  <c:v>4.01</c:v>
                </c:pt>
                <c:pt idx="71665">
                  <c:v>4</c:v>
                </c:pt>
                <c:pt idx="71666">
                  <c:v>3.99</c:v>
                </c:pt>
                <c:pt idx="71667">
                  <c:v>3.98</c:v>
                </c:pt>
                <c:pt idx="71668">
                  <c:v>3.97</c:v>
                </c:pt>
                <c:pt idx="71669">
                  <c:v>3.96</c:v>
                </c:pt>
                <c:pt idx="71670">
                  <c:v>3.95</c:v>
                </c:pt>
                <c:pt idx="71671">
                  <c:v>3.95</c:v>
                </c:pt>
                <c:pt idx="71672">
                  <c:v>3.94</c:v>
                </c:pt>
                <c:pt idx="71673">
                  <c:v>3.92</c:v>
                </c:pt>
                <c:pt idx="71674">
                  <c:v>3.91</c:v>
                </c:pt>
                <c:pt idx="71675">
                  <c:v>3.9</c:v>
                </c:pt>
                <c:pt idx="71676">
                  <c:v>3.89</c:v>
                </c:pt>
                <c:pt idx="71677">
                  <c:v>3.89</c:v>
                </c:pt>
                <c:pt idx="71678">
                  <c:v>3.88</c:v>
                </c:pt>
                <c:pt idx="71679">
                  <c:v>3.88</c:v>
                </c:pt>
                <c:pt idx="71680">
                  <c:v>3.86</c:v>
                </c:pt>
                <c:pt idx="71681">
                  <c:v>3.86</c:v>
                </c:pt>
                <c:pt idx="71682">
                  <c:v>3.86</c:v>
                </c:pt>
                <c:pt idx="71683">
                  <c:v>3.85</c:v>
                </c:pt>
                <c:pt idx="71684">
                  <c:v>3.85</c:v>
                </c:pt>
                <c:pt idx="71685">
                  <c:v>3.85</c:v>
                </c:pt>
                <c:pt idx="71686">
                  <c:v>3.85</c:v>
                </c:pt>
                <c:pt idx="71687">
                  <c:v>3.84</c:v>
                </c:pt>
                <c:pt idx="71688">
                  <c:v>3.84</c:v>
                </c:pt>
                <c:pt idx="71689">
                  <c:v>3.85</c:v>
                </c:pt>
                <c:pt idx="71690">
                  <c:v>3.85</c:v>
                </c:pt>
                <c:pt idx="71691">
                  <c:v>3.86</c:v>
                </c:pt>
                <c:pt idx="71692">
                  <c:v>3.86</c:v>
                </c:pt>
                <c:pt idx="71693">
                  <c:v>3.86</c:v>
                </c:pt>
                <c:pt idx="71694">
                  <c:v>3.87</c:v>
                </c:pt>
                <c:pt idx="71695">
                  <c:v>3.89</c:v>
                </c:pt>
                <c:pt idx="71696">
                  <c:v>3.9</c:v>
                </c:pt>
                <c:pt idx="71697">
                  <c:v>3.9</c:v>
                </c:pt>
                <c:pt idx="71698">
                  <c:v>3.9</c:v>
                </c:pt>
                <c:pt idx="71699">
                  <c:v>3.9</c:v>
                </c:pt>
                <c:pt idx="71700">
                  <c:v>3.91</c:v>
                </c:pt>
                <c:pt idx="71701">
                  <c:v>3.91</c:v>
                </c:pt>
                <c:pt idx="71702">
                  <c:v>3.92</c:v>
                </c:pt>
                <c:pt idx="71703">
                  <c:v>3.93</c:v>
                </c:pt>
                <c:pt idx="71704">
                  <c:v>3.94</c:v>
                </c:pt>
                <c:pt idx="71705">
                  <c:v>3.95</c:v>
                </c:pt>
                <c:pt idx="71706">
                  <c:v>3.95</c:v>
                </c:pt>
                <c:pt idx="71707">
                  <c:v>3.96</c:v>
                </c:pt>
                <c:pt idx="71708">
                  <c:v>3.96</c:v>
                </c:pt>
                <c:pt idx="71709">
                  <c:v>3.97</c:v>
                </c:pt>
                <c:pt idx="71710">
                  <c:v>3.98</c:v>
                </c:pt>
                <c:pt idx="71711">
                  <c:v>3.99</c:v>
                </c:pt>
                <c:pt idx="71712">
                  <c:v>4</c:v>
                </c:pt>
                <c:pt idx="71713">
                  <c:v>4.01</c:v>
                </c:pt>
                <c:pt idx="71714">
                  <c:v>4.0199999999999996</c:v>
                </c:pt>
                <c:pt idx="71715">
                  <c:v>4.03</c:v>
                </c:pt>
                <c:pt idx="71716">
                  <c:v>4.05</c:v>
                </c:pt>
                <c:pt idx="71717">
                  <c:v>4.07</c:v>
                </c:pt>
                <c:pt idx="71718">
                  <c:v>4.09</c:v>
                </c:pt>
                <c:pt idx="71719">
                  <c:v>4.0999999999999996</c:v>
                </c:pt>
                <c:pt idx="71720">
                  <c:v>4.12</c:v>
                </c:pt>
                <c:pt idx="71721">
                  <c:v>4.13</c:v>
                </c:pt>
                <c:pt idx="71722">
                  <c:v>4.16</c:v>
                </c:pt>
                <c:pt idx="71723">
                  <c:v>4.17</c:v>
                </c:pt>
                <c:pt idx="71724">
                  <c:v>4.1900000000000004</c:v>
                </c:pt>
                <c:pt idx="71725">
                  <c:v>4.2300000000000004</c:v>
                </c:pt>
                <c:pt idx="71726">
                  <c:v>4.2300000000000004</c:v>
                </c:pt>
                <c:pt idx="71727">
                  <c:v>4.25</c:v>
                </c:pt>
                <c:pt idx="71728">
                  <c:v>4.26</c:v>
                </c:pt>
                <c:pt idx="71729">
                  <c:v>4.2699999999999996</c:v>
                </c:pt>
                <c:pt idx="71730">
                  <c:v>4.28</c:v>
                </c:pt>
                <c:pt idx="71731">
                  <c:v>4.29</c:v>
                </c:pt>
                <c:pt idx="71732">
                  <c:v>4.29</c:v>
                </c:pt>
                <c:pt idx="71733">
                  <c:v>4.3</c:v>
                </c:pt>
                <c:pt idx="71734">
                  <c:v>4.3099999999999996</c:v>
                </c:pt>
                <c:pt idx="71735">
                  <c:v>4.32</c:v>
                </c:pt>
                <c:pt idx="71736">
                  <c:v>4.33</c:v>
                </c:pt>
                <c:pt idx="71737">
                  <c:v>4.34</c:v>
                </c:pt>
                <c:pt idx="71738">
                  <c:v>4.34</c:v>
                </c:pt>
                <c:pt idx="71739">
                  <c:v>4.34</c:v>
                </c:pt>
                <c:pt idx="71740">
                  <c:v>4.3499999999999996</c:v>
                </c:pt>
                <c:pt idx="71741">
                  <c:v>4.3600000000000003</c:v>
                </c:pt>
                <c:pt idx="71742">
                  <c:v>4.3600000000000003</c:v>
                </c:pt>
                <c:pt idx="71743">
                  <c:v>4.3600000000000003</c:v>
                </c:pt>
                <c:pt idx="71744">
                  <c:v>4.3600000000000003</c:v>
                </c:pt>
                <c:pt idx="71745">
                  <c:v>4.3600000000000003</c:v>
                </c:pt>
                <c:pt idx="71746">
                  <c:v>4.37</c:v>
                </c:pt>
                <c:pt idx="71747">
                  <c:v>4.37</c:v>
                </c:pt>
                <c:pt idx="71748">
                  <c:v>4.37</c:v>
                </c:pt>
                <c:pt idx="71749">
                  <c:v>4.38</c:v>
                </c:pt>
                <c:pt idx="71750">
                  <c:v>4.38</c:v>
                </c:pt>
                <c:pt idx="71751">
                  <c:v>4.38</c:v>
                </c:pt>
                <c:pt idx="71752">
                  <c:v>4.38</c:v>
                </c:pt>
                <c:pt idx="71753">
                  <c:v>4.38</c:v>
                </c:pt>
                <c:pt idx="71754">
                  <c:v>4.38</c:v>
                </c:pt>
                <c:pt idx="71755">
                  <c:v>4.3899999999999997</c:v>
                </c:pt>
                <c:pt idx="71756">
                  <c:v>4.38</c:v>
                </c:pt>
                <c:pt idx="71757">
                  <c:v>4.3899999999999997</c:v>
                </c:pt>
                <c:pt idx="71758">
                  <c:v>4.4000000000000004</c:v>
                </c:pt>
                <c:pt idx="71759">
                  <c:v>4.41</c:v>
                </c:pt>
                <c:pt idx="71760">
                  <c:v>4.41</c:v>
                </c:pt>
                <c:pt idx="71761">
                  <c:v>4.42</c:v>
                </c:pt>
                <c:pt idx="71762">
                  <c:v>4.43</c:v>
                </c:pt>
                <c:pt idx="71763">
                  <c:v>4.4400000000000004</c:v>
                </c:pt>
                <c:pt idx="71764">
                  <c:v>4.45</c:v>
                </c:pt>
                <c:pt idx="71765">
                  <c:v>4.46</c:v>
                </c:pt>
                <c:pt idx="71766">
                  <c:v>4.46</c:v>
                </c:pt>
                <c:pt idx="71767">
                  <c:v>4.4800000000000004</c:v>
                </c:pt>
                <c:pt idx="71768">
                  <c:v>4.49</c:v>
                </c:pt>
                <c:pt idx="71769">
                  <c:v>4.5</c:v>
                </c:pt>
                <c:pt idx="71770">
                  <c:v>4.51</c:v>
                </c:pt>
                <c:pt idx="71771">
                  <c:v>4.53</c:v>
                </c:pt>
                <c:pt idx="71772">
                  <c:v>4.54</c:v>
                </c:pt>
                <c:pt idx="71773">
                  <c:v>4.55</c:v>
                </c:pt>
                <c:pt idx="71774">
                  <c:v>4.57</c:v>
                </c:pt>
                <c:pt idx="71775">
                  <c:v>4.57</c:v>
                </c:pt>
                <c:pt idx="71776">
                  <c:v>4.59</c:v>
                </c:pt>
                <c:pt idx="71777">
                  <c:v>4.5999999999999996</c:v>
                </c:pt>
                <c:pt idx="71778">
                  <c:v>4.6100000000000003</c:v>
                </c:pt>
                <c:pt idx="71779">
                  <c:v>4.63</c:v>
                </c:pt>
                <c:pt idx="71780">
                  <c:v>4.6399999999999997</c:v>
                </c:pt>
                <c:pt idx="71781">
                  <c:v>4.6500000000000004</c:v>
                </c:pt>
                <c:pt idx="71782">
                  <c:v>4.67</c:v>
                </c:pt>
                <c:pt idx="71783">
                  <c:v>4.68</c:v>
                </c:pt>
                <c:pt idx="71784">
                  <c:v>4.6900000000000004</c:v>
                </c:pt>
                <c:pt idx="71785">
                  <c:v>4.7</c:v>
                </c:pt>
                <c:pt idx="71786">
                  <c:v>4.71</c:v>
                </c:pt>
                <c:pt idx="71787">
                  <c:v>4.7300000000000004</c:v>
                </c:pt>
                <c:pt idx="71788">
                  <c:v>4.74</c:v>
                </c:pt>
                <c:pt idx="71789">
                  <c:v>4.76</c:v>
                </c:pt>
                <c:pt idx="71790">
                  <c:v>4.7699999999999996</c:v>
                </c:pt>
                <c:pt idx="71791">
                  <c:v>4.78</c:v>
                </c:pt>
                <c:pt idx="71792">
                  <c:v>4.79</c:v>
                </c:pt>
                <c:pt idx="71793">
                  <c:v>4.8</c:v>
                </c:pt>
                <c:pt idx="71794">
                  <c:v>4.8099999999999996</c:v>
                </c:pt>
                <c:pt idx="71795">
                  <c:v>4.8099999999999996</c:v>
                </c:pt>
                <c:pt idx="71796">
                  <c:v>4.83</c:v>
                </c:pt>
                <c:pt idx="71797">
                  <c:v>4.84</c:v>
                </c:pt>
                <c:pt idx="71798">
                  <c:v>4.8600000000000003</c:v>
                </c:pt>
                <c:pt idx="71799">
                  <c:v>4.8600000000000003</c:v>
                </c:pt>
                <c:pt idx="71800">
                  <c:v>4.87</c:v>
                </c:pt>
                <c:pt idx="71801">
                  <c:v>4.88</c:v>
                </c:pt>
                <c:pt idx="71802">
                  <c:v>4.8899999999999997</c:v>
                </c:pt>
                <c:pt idx="71803">
                  <c:v>4.9000000000000004</c:v>
                </c:pt>
                <c:pt idx="71804">
                  <c:v>4.9000000000000004</c:v>
                </c:pt>
                <c:pt idx="71805">
                  <c:v>4.91</c:v>
                </c:pt>
                <c:pt idx="71806">
                  <c:v>4.93</c:v>
                </c:pt>
                <c:pt idx="71807">
                  <c:v>4.9400000000000004</c:v>
                </c:pt>
                <c:pt idx="71808">
                  <c:v>4.96</c:v>
                </c:pt>
                <c:pt idx="71809">
                  <c:v>4.9800000000000004</c:v>
                </c:pt>
                <c:pt idx="71810">
                  <c:v>4.9800000000000004</c:v>
                </c:pt>
                <c:pt idx="71811">
                  <c:v>4.99</c:v>
                </c:pt>
                <c:pt idx="71812">
                  <c:v>4.99</c:v>
                </c:pt>
                <c:pt idx="71813">
                  <c:v>4.99</c:v>
                </c:pt>
                <c:pt idx="71814">
                  <c:v>4.99</c:v>
                </c:pt>
                <c:pt idx="71815">
                  <c:v>5</c:v>
                </c:pt>
                <c:pt idx="71816">
                  <c:v>5</c:v>
                </c:pt>
                <c:pt idx="71817">
                  <c:v>5</c:v>
                </c:pt>
                <c:pt idx="71818">
                  <c:v>5</c:v>
                </c:pt>
                <c:pt idx="71819">
                  <c:v>5.01</c:v>
                </c:pt>
                <c:pt idx="71820">
                  <c:v>5.01</c:v>
                </c:pt>
                <c:pt idx="71821">
                  <c:v>5</c:v>
                </c:pt>
                <c:pt idx="71822">
                  <c:v>5</c:v>
                </c:pt>
                <c:pt idx="71823">
                  <c:v>5</c:v>
                </c:pt>
                <c:pt idx="71824">
                  <c:v>5</c:v>
                </c:pt>
                <c:pt idx="71825">
                  <c:v>5</c:v>
                </c:pt>
                <c:pt idx="71826">
                  <c:v>4.99</c:v>
                </c:pt>
                <c:pt idx="71827">
                  <c:v>4.99</c:v>
                </c:pt>
                <c:pt idx="71828">
                  <c:v>4.99</c:v>
                </c:pt>
                <c:pt idx="71829">
                  <c:v>4.9800000000000004</c:v>
                </c:pt>
                <c:pt idx="71830">
                  <c:v>4.97</c:v>
                </c:pt>
                <c:pt idx="71831">
                  <c:v>4.97</c:v>
                </c:pt>
                <c:pt idx="71832">
                  <c:v>4.96</c:v>
                </c:pt>
                <c:pt idx="71833">
                  <c:v>4.95</c:v>
                </c:pt>
                <c:pt idx="71834">
                  <c:v>4.9400000000000004</c:v>
                </c:pt>
                <c:pt idx="71835">
                  <c:v>4.9400000000000004</c:v>
                </c:pt>
                <c:pt idx="71836">
                  <c:v>4.93</c:v>
                </c:pt>
                <c:pt idx="71837">
                  <c:v>4.92</c:v>
                </c:pt>
                <c:pt idx="71838">
                  <c:v>4.91</c:v>
                </c:pt>
                <c:pt idx="71839">
                  <c:v>4.9000000000000004</c:v>
                </c:pt>
                <c:pt idx="71840">
                  <c:v>4.8899999999999997</c:v>
                </c:pt>
                <c:pt idx="71841">
                  <c:v>4.88</c:v>
                </c:pt>
                <c:pt idx="71842">
                  <c:v>4.87</c:v>
                </c:pt>
                <c:pt idx="71843">
                  <c:v>4.8600000000000003</c:v>
                </c:pt>
                <c:pt idx="71844">
                  <c:v>4.84</c:v>
                </c:pt>
                <c:pt idx="71845">
                  <c:v>4.83</c:v>
                </c:pt>
                <c:pt idx="71846">
                  <c:v>4.82</c:v>
                </c:pt>
                <c:pt idx="71847">
                  <c:v>4.8099999999999996</c:v>
                </c:pt>
                <c:pt idx="71848">
                  <c:v>4.8</c:v>
                </c:pt>
                <c:pt idx="71849">
                  <c:v>4.79</c:v>
                </c:pt>
                <c:pt idx="71850">
                  <c:v>4.7699999999999996</c:v>
                </c:pt>
                <c:pt idx="71851">
                  <c:v>4.75</c:v>
                </c:pt>
                <c:pt idx="71852">
                  <c:v>4.74</c:v>
                </c:pt>
                <c:pt idx="71853">
                  <c:v>4.7300000000000004</c:v>
                </c:pt>
                <c:pt idx="71854">
                  <c:v>4.71</c:v>
                </c:pt>
                <c:pt idx="71855">
                  <c:v>4.7</c:v>
                </c:pt>
                <c:pt idx="71856">
                  <c:v>4.6900000000000004</c:v>
                </c:pt>
                <c:pt idx="71857">
                  <c:v>4.68</c:v>
                </c:pt>
                <c:pt idx="71858">
                  <c:v>4.67</c:v>
                </c:pt>
                <c:pt idx="71859">
                  <c:v>4.66</c:v>
                </c:pt>
                <c:pt idx="71860">
                  <c:v>4.6500000000000004</c:v>
                </c:pt>
                <c:pt idx="71861">
                  <c:v>4.63</c:v>
                </c:pt>
                <c:pt idx="71862">
                  <c:v>4.62</c:v>
                </c:pt>
                <c:pt idx="71863">
                  <c:v>4.6100000000000003</c:v>
                </c:pt>
                <c:pt idx="71864">
                  <c:v>4.5999999999999996</c:v>
                </c:pt>
                <c:pt idx="71865">
                  <c:v>4.59</c:v>
                </c:pt>
                <c:pt idx="71866">
                  <c:v>4.58</c:v>
                </c:pt>
                <c:pt idx="71867">
                  <c:v>4.57</c:v>
                </c:pt>
                <c:pt idx="71868">
                  <c:v>4.57</c:v>
                </c:pt>
                <c:pt idx="71869">
                  <c:v>4.5599999999999996</c:v>
                </c:pt>
                <c:pt idx="71870">
                  <c:v>4.55</c:v>
                </c:pt>
                <c:pt idx="71871">
                  <c:v>4.55</c:v>
                </c:pt>
                <c:pt idx="71872">
                  <c:v>4.54</c:v>
                </c:pt>
                <c:pt idx="71873">
                  <c:v>4.53</c:v>
                </c:pt>
                <c:pt idx="71874">
                  <c:v>4.53</c:v>
                </c:pt>
                <c:pt idx="71875">
                  <c:v>4.5199999999999996</c:v>
                </c:pt>
                <c:pt idx="71876">
                  <c:v>4.5199999999999996</c:v>
                </c:pt>
                <c:pt idx="71877">
                  <c:v>4.51</c:v>
                </c:pt>
                <c:pt idx="71878">
                  <c:v>4.5</c:v>
                </c:pt>
                <c:pt idx="71879">
                  <c:v>4.5</c:v>
                </c:pt>
                <c:pt idx="71880">
                  <c:v>4.49</c:v>
                </c:pt>
                <c:pt idx="71881">
                  <c:v>4.4800000000000004</c:v>
                </c:pt>
                <c:pt idx="71882">
                  <c:v>4.4800000000000004</c:v>
                </c:pt>
                <c:pt idx="71883">
                  <c:v>4.47</c:v>
                </c:pt>
                <c:pt idx="71884">
                  <c:v>4.46</c:v>
                </c:pt>
                <c:pt idx="71885">
                  <c:v>4.45</c:v>
                </c:pt>
                <c:pt idx="71886">
                  <c:v>4.43</c:v>
                </c:pt>
                <c:pt idx="71887">
                  <c:v>4.42</c:v>
                </c:pt>
                <c:pt idx="71888">
                  <c:v>4.41</c:v>
                </c:pt>
                <c:pt idx="71889">
                  <c:v>4.4000000000000004</c:v>
                </c:pt>
                <c:pt idx="71890">
                  <c:v>4.3899999999999997</c:v>
                </c:pt>
                <c:pt idx="71891">
                  <c:v>4.37</c:v>
                </c:pt>
                <c:pt idx="71892">
                  <c:v>4.3600000000000003</c:v>
                </c:pt>
                <c:pt idx="71893">
                  <c:v>4.3499999999999996</c:v>
                </c:pt>
                <c:pt idx="71894">
                  <c:v>4.34</c:v>
                </c:pt>
                <c:pt idx="71895">
                  <c:v>4.33</c:v>
                </c:pt>
                <c:pt idx="71896">
                  <c:v>4.3099999999999996</c:v>
                </c:pt>
                <c:pt idx="71897">
                  <c:v>4.3</c:v>
                </c:pt>
                <c:pt idx="71898">
                  <c:v>4.28</c:v>
                </c:pt>
                <c:pt idx="71899">
                  <c:v>4.26</c:v>
                </c:pt>
                <c:pt idx="71900">
                  <c:v>4.25</c:v>
                </c:pt>
                <c:pt idx="71901">
                  <c:v>4.2300000000000004</c:v>
                </c:pt>
                <c:pt idx="71902">
                  <c:v>4.21</c:v>
                </c:pt>
                <c:pt idx="71903">
                  <c:v>4.1900000000000004</c:v>
                </c:pt>
                <c:pt idx="71904">
                  <c:v>4.17</c:v>
                </c:pt>
                <c:pt idx="71905">
                  <c:v>4.16</c:v>
                </c:pt>
                <c:pt idx="71906">
                  <c:v>4.1399999999999997</c:v>
                </c:pt>
                <c:pt idx="71907">
                  <c:v>4.13</c:v>
                </c:pt>
                <c:pt idx="71908">
                  <c:v>4.1100000000000003</c:v>
                </c:pt>
                <c:pt idx="71909">
                  <c:v>4.08</c:v>
                </c:pt>
                <c:pt idx="71910">
                  <c:v>4.07</c:v>
                </c:pt>
                <c:pt idx="71911">
                  <c:v>4.05</c:v>
                </c:pt>
                <c:pt idx="71912">
                  <c:v>4.03</c:v>
                </c:pt>
                <c:pt idx="71913">
                  <c:v>4.01</c:v>
                </c:pt>
                <c:pt idx="71914">
                  <c:v>3.99</c:v>
                </c:pt>
                <c:pt idx="71915">
                  <c:v>3.97</c:v>
                </c:pt>
                <c:pt idx="71916">
                  <c:v>3.96</c:v>
                </c:pt>
                <c:pt idx="71917">
                  <c:v>3.94</c:v>
                </c:pt>
                <c:pt idx="71918">
                  <c:v>3.92</c:v>
                </c:pt>
                <c:pt idx="71919">
                  <c:v>3.9</c:v>
                </c:pt>
                <c:pt idx="71920">
                  <c:v>3.89</c:v>
                </c:pt>
                <c:pt idx="71921">
                  <c:v>3.87</c:v>
                </c:pt>
                <c:pt idx="71922">
                  <c:v>3.86</c:v>
                </c:pt>
                <c:pt idx="71923">
                  <c:v>3.85</c:v>
                </c:pt>
                <c:pt idx="71924">
                  <c:v>3.84</c:v>
                </c:pt>
                <c:pt idx="71925">
                  <c:v>3.83</c:v>
                </c:pt>
                <c:pt idx="71926">
                  <c:v>3.82</c:v>
                </c:pt>
                <c:pt idx="71927">
                  <c:v>3.81</c:v>
                </c:pt>
                <c:pt idx="71928">
                  <c:v>3.81</c:v>
                </c:pt>
                <c:pt idx="71929">
                  <c:v>3.81</c:v>
                </c:pt>
                <c:pt idx="71930">
                  <c:v>3.8</c:v>
                </c:pt>
                <c:pt idx="71931">
                  <c:v>3.81</c:v>
                </c:pt>
                <c:pt idx="71932">
                  <c:v>3.81</c:v>
                </c:pt>
                <c:pt idx="71933">
                  <c:v>3.81</c:v>
                </c:pt>
                <c:pt idx="71934">
                  <c:v>3.81</c:v>
                </c:pt>
                <c:pt idx="71935">
                  <c:v>3.82</c:v>
                </c:pt>
                <c:pt idx="71936">
                  <c:v>3.82</c:v>
                </c:pt>
                <c:pt idx="71937">
                  <c:v>3.82</c:v>
                </c:pt>
                <c:pt idx="71938">
                  <c:v>3.83</c:v>
                </c:pt>
                <c:pt idx="71939">
                  <c:v>3.83</c:v>
                </c:pt>
                <c:pt idx="71940">
                  <c:v>3.84</c:v>
                </c:pt>
                <c:pt idx="71941">
                  <c:v>3.85</c:v>
                </c:pt>
                <c:pt idx="71942">
                  <c:v>3.85</c:v>
                </c:pt>
                <c:pt idx="71943">
                  <c:v>3.85</c:v>
                </c:pt>
                <c:pt idx="71944">
                  <c:v>3.85</c:v>
                </c:pt>
                <c:pt idx="71945">
                  <c:v>3.86</c:v>
                </c:pt>
                <c:pt idx="71946">
                  <c:v>3.86</c:v>
                </c:pt>
                <c:pt idx="71947">
                  <c:v>3.87</c:v>
                </c:pt>
                <c:pt idx="71948">
                  <c:v>3.88</c:v>
                </c:pt>
                <c:pt idx="71949">
                  <c:v>3.88</c:v>
                </c:pt>
                <c:pt idx="71950">
                  <c:v>3.88</c:v>
                </c:pt>
                <c:pt idx="71951">
                  <c:v>3.89</c:v>
                </c:pt>
                <c:pt idx="71952">
                  <c:v>3.9</c:v>
                </c:pt>
                <c:pt idx="71953">
                  <c:v>3.9</c:v>
                </c:pt>
                <c:pt idx="71954">
                  <c:v>3.9</c:v>
                </c:pt>
                <c:pt idx="71955">
                  <c:v>3.9</c:v>
                </c:pt>
                <c:pt idx="71956">
                  <c:v>3.9</c:v>
                </c:pt>
                <c:pt idx="71957">
                  <c:v>3.9</c:v>
                </c:pt>
                <c:pt idx="71958">
                  <c:v>3.9</c:v>
                </c:pt>
                <c:pt idx="71959">
                  <c:v>3.9</c:v>
                </c:pt>
                <c:pt idx="71960">
                  <c:v>3.9</c:v>
                </c:pt>
                <c:pt idx="71961">
                  <c:v>3.9</c:v>
                </c:pt>
                <c:pt idx="71962">
                  <c:v>3.89</c:v>
                </c:pt>
                <c:pt idx="71963">
                  <c:v>3.88</c:v>
                </c:pt>
                <c:pt idx="71964">
                  <c:v>3.88</c:v>
                </c:pt>
                <c:pt idx="71965">
                  <c:v>3.87</c:v>
                </c:pt>
                <c:pt idx="71966">
                  <c:v>3.86</c:v>
                </c:pt>
                <c:pt idx="71967">
                  <c:v>3.87</c:v>
                </c:pt>
                <c:pt idx="71968">
                  <c:v>3.86</c:v>
                </c:pt>
                <c:pt idx="71969">
                  <c:v>3.85</c:v>
                </c:pt>
                <c:pt idx="71970">
                  <c:v>3.84</c:v>
                </c:pt>
                <c:pt idx="71971">
                  <c:v>3.84</c:v>
                </c:pt>
                <c:pt idx="71972">
                  <c:v>3.82</c:v>
                </c:pt>
                <c:pt idx="71973">
                  <c:v>3.81</c:v>
                </c:pt>
                <c:pt idx="71974">
                  <c:v>3.81</c:v>
                </c:pt>
                <c:pt idx="71975">
                  <c:v>3.8</c:v>
                </c:pt>
                <c:pt idx="71976">
                  <c:v>3.79</c:v>
                </c:pt>
                <c:pt idx="71977">
                  <c:v>3.79</c:v>
                </c:pt>
                <c:pt idx="71978">
                  <c:v>3.78</c:v>
                </c:pt>
                <c:pt idx="71979">
                  <c:v>3.77</c:v>
                </c:pt>
                <c:pt idx="71980">
                  <c:v>3.76</c:v>
                </c:pt>
                <c:pt idx="71981">
                  <c:v>3.76</c:v>
                </c:pt>
                <c:pt idx="71982">
                  <c:v>3.75</c:v>
                </c:pt>
                <c:pt idx="71983">
                  <c:v>3.74</c:v>
                </c:pt>
                <c:pt idx="71984">
                  <c:v>3.73</c:v>
                </c:pt>
                <c:pt idx="71985">
                  <c:v>3.72</c:v>
                </c:pt>
                <c:pt idx="71986">
                  <c:v>3.72</c:v>
                </c:pt>
                <c:pt idx="71987">
                  <c:v>3.71</c:v>
                </c:pt>
                <c:pt idx="71988">
                  <c:v>3.7</c:v>
                </c:pt>
                <c:pt idx="71989">
                  <c:v>3.69</c:v>
                </c:pt>
                <c:pt idx="71990">
                  <c:v>3.68</c:v>
                </c:pt>
                <c:pt idx="71991">
                  <c:v>3.67</c:v>
                </c:pt>
                <c:pt idx="71992">
                  <c:v>3.66</c:v>
                </c:pt>
                <c:pt idx="71993">
                  <c:v>3.65</c:v>
                </c:pt>
                <c:pt idx="71994">
                  <c:v>3.64</c:v>
                </c:pt>
                <c:pt idx="71995">
                  <c:v>3.63</c:v>
                </c:pt>
                <c:pt idx="71996">
                  <c:v>3.62</c:v>
                </c:pt>
                <c:pt idx="71997">
                  <c:v>3.61</c:v>
                </c:pt>
                <c:pt idx="71998">
                  <c:v>3.6</c:v>
                </c:pt>
                <c:pt idx="71999">
                  <c:v>3.59</c:v>
                </c:pt>
                <c:pt idx="72000">
                  <c:v>3.59</c:v>
                </c:pt>
                <c:pt idx="72001">
                  <c:v>3.58</c:v>
                </c:pt>
                <c:pt idx="72002">
                  <c:v>3.57</c:v>
                </c:pt>
                <c:pt idx="72003">
                  <c:v>3.57</c:v>
                </c:pt>
                <c:pt idx="72004">
                  <c:v>3.56</c:v>
                </c:pt>
                <c:pt idx="72005">
                  <c:v>3.56</c:v>
                </c:pt>
                <c:pt idx="72006">
                  <c:v>3.56</c:v>
                </c:pt>
                <c:pt idx="72007">
                  <c:v>3.55</c:v>
                </c:pt>
                <c:pt idx="72008">
                  <c:v>3.54</c:v>
                </c:pt>
                <c:pt idx="72009">
                  <c:v>3.53</c:v>
                </c:pt>
                <c:pt idx="72010">
                  <c:v>3.53</c:v>
                </c:pt>
                <c:pt idx="72011">
                  <c:v>3.52</c:v>
                </c:pt>
                <c:pt idx="72012">
                  <c:v>3.51</c:v>
                </c:pt>
                <c:pt idx="72013">
                  <c:v>3.51</c:v>
                </c:pt>
                <c:pt idx="72014">
                  <c:v>3.51</c:v>
                </c:pt>
                <c:pt idx="72015">
                  <c:v>3.5</c:v>
                </c:pt>
                <c:pt idx="72016">
                  <c:v>3.49</c:v>
                </c:pt>
                <c:pt idx="72017">
                  <c:v>3.49</c:v>
                </c:pt>
                <c:pt idx="72018">
                  <c:v>3.48</c:v>
                </c:pt>
                <c:pt idx="72019">
                  <c:v>3.48</c:v>
                </c:pt>
                <c:pt idx="72020">
                  <c:v>3.47</c:v>
                </c:pt>
                <c:pt idx="72021">
                  <c:v>3.46</c:v>
                </c:pt>
                <c:pt idx="72022">
                  <c:v>3.45</c:v>
                </c:pt>
                <c:pt idx="72023">
                  <c:v>3.44</c:v>
                </c:pt>
                <c:pt idx="72024">
                  <c:v>3.43</c:v>
                </c:pt>
                <c:pt idx="72025">
                  <c:v>3.42</c:v>
                </c:pt>
                <c:pt idx="72026">
                  <c:v>3.41</c:v>
                </c:pt>
                <c:pt idx="72027">
                  <c:v>3.39</c:v>
                </c:pt>
                <c:pt idx="72028">
                  <c:v>3.38</c:v>
                </c:pt>
                <c:pt idx="72029">
                  <c:v>3.37</c:v>
                </c:pt>
                <c:pt idx="72030">
                  <c:v>3.35</c:v>
                </c:pt>
                <c:pt idx="72031">
                  <c:v>3.33</c:v>
                </c:pt>
                <c:pt idx="72032">
                  <c:v>3.32</c:v>
                </c:pt>
                <c:pt idx="72033">
                  <c:v>3.31</c:v>
                </c:pt>
                <c:pt idx="72034">
                  <c:v>3.29</c:v>
                </c:pt>
                <c:pt idx="72035">
                  <c:v>3.28</c:v>
                </c:pt>
                <c:pt idx="72036">
                  <c:v>3.26</c:v>
                </c:pt>
                <c:pt idx="72037">
                  <c:v>3.24</c:v>
                </c:pt>
                <c:pt idx="72038">
                  <c:v>3.21</c:v>
                </c:pt>
                <c:pt idx="72039">
                  <c:v>3.19</c:v>
                </c:pt>
                <c:pt idx="72040">
                  <c:v>3.17</c:v>
                </c:pt>
                <c:pt idx="72041">
                  <c:v>3.15</c:v>
                </c:pt>
                <c:pt idx="72042">
                  <c:v>3.13</c:v>
                </c:pt>
                <c:pt idx="72043">
                  <c:v>3.11</c:v>
                </c:pt>
                <c:pt idx="72044">
                  <c:v>3.09</c:v>
                </c:pt>
                <c:pt idx="72045">
                  <c:v>3.07</c:v>
                </c:pt>
                <c:pt idx="72046">
                  <c:v>3.05</c:v>
                </c:pt>
                <c:pt idx="72047">
                  <c:v>3.03</c:v>
                </c:pt>
                <c:pt idx="72048">
                  <c:v>3.02</c:v>
                </c:pt>
                <c:pt idx="72049">
                  <c:v>3</c:v>
                </c:pt>
                <c:pt idx="72050">
                  <c:v>2.98</c:v>
                </c:pt>
                <c:pt idx="72051">
                  <c:v>2.97</c:v>
                </c:pt>
                <c:pt idx="72052">
                  <c:v>2.96</c:v>
                </c:pt>
                <c:pt idx="72053">
                  <c:v>2.94</c:v>
                </c:pt>
                <c:pt idx="72054">
                  <c:v>2.94</c:v>
                </c:pt>
                <c:pt idx="72055">
                  <c:v>2.93</c:v>
                </c:pt>
                <c:pt idx="72056">
                  <c:v>2.93</c:v>
                </c:pt>
                <c:pt idx="72057">
                  <c:v>2.92</c:v>
                </c:pt>
                <c:pt idx="72058">
                  <c:v>2.91</c:v>
                </c:pt>
                <c:pt idx="72059">
                  <c:v>2.91</c:v>
                </c:pt>
                <c:pt idx="72060">
                  <c:v>2.91</c:v>
                </c:pt>
                <c:pt idx="72061">
                  <c:v>2.91</c:v>
                </c:pt>
                <c:pt idx="72062">
                  <c:v>2.91</c:v>
                </c:pt>
                <c:pt idx="72063">
                  <c:v>2.91</c:v>
                </c:pt>
                <c:pt idx="72064">
                  <c:v>2.91</c:v>
                </c:pt>
                <c:pt idx="72065">
                  <c:v>2.91</c:v>
                </c:pt>
                <c:pt idx="72066">
                  <c:v>2.93</c:v>
                </c:pt>
                <c:pt idx="72067">
                  <c:v>2.94</c:v>
                </c:pt>
                <c:pt idx="72068">
                  <c:v>2.96</c:v>
                </c:pt>
                <c:pt idx="72069">
                  <c:v>2.97</c:v>
                </c:pt>
                <c:pt idx="72070">
                  <c:v>2.98</c:v>
                </c:pt>
                <c:pt idx="72071">
                  <c:v>2.99</c:v>
                </c:pt>
                <c:pt idx="72072">
                  <c:v>3</c:v>
                </c:pt>
                <c:pt idx="72073">
                  <c:v>3.01</c:v>
                </c:pt>
                <c:pt idx="72074">
                  <c:v>3.03</c:v>
                </c:pt>
                <c:pt idx="72075">
                  <c:v>3.04</c:v>
                </c:pt>
                <c:pt idx="72076">
                  <c:v>3.05</c:v>
                </c:pt>
                <c:pt idx="72077">
                  <c:v>3.07</c:v>
                </c:pt>
                <c:pt idx="72078">
                  <c:v>3.08</c:v>
                </c:pt>
                <c:pt idx="72079">
                  <c:v>3.1</c:v>
                </c:pt>
                <c:pt idx="72080">
                  <c:v>3.11</c:v>
                </c:pt>
                <c:pt idx="72081">
                  <c:v>3.13</c:v>
                </c:pt>
                <c:pt idx="72082">
                  <c:v>3.14</c:v>
                </c:pt>
                <c:pt idx="72083">
                  <c:v>3.17</c:v>
                </c:pt>
                <c:pt idx="72084">
                  <c:v>3.18</c:v>
                </c:pt>
                <c:pt idx="72085">
                  <c:v>3.2</c:v>
                </c:pt>
                <c:pt idx="72086">
                  <c:v>3.21</c:v>
                </c:pt>
                <c:pt idx="72087">
                  <c:v>3.22</c:v>
                </c:pt>
                <c:pt idx="72088">
                  <c:v>3.23</c:v>
                </c:pt>
                <c:pt idx="72089">
                  <c:v>3.24</c:v>
                </c:pt>
                <c:pt idx="72090">
                  <c:v>3.25</c:v>
                </c:pt>
                <c:pt idx="72091">
                  <c:v>3.26</c:v>
                </c:pt>
                <c:pt idx="72092">
                  <c:v>3.27</c:v>
                </c:pt>
                <c:pt idx="72093">
                  <c:v>3.28</c:v>
                </c:pt>
                <c:pt idx="72094">
                  <c:v>3.29</c:v>
                </c:pt>
                <c:pt idx="72095">
                  <c:v>3.3</c:v>
                </c:pt>
                <c:pt idx="72096">
                  <c:v>3.31</c:v>
                </c:pt>
                <c:pt idx="72097">
                  <c:v>3.33</c:v>
                </c:pt>
                <c:pt idx="72098">
                  <c:v>3.34</c:v>
                </c:pt>
                <c:pt idx="72099">
                  <c:v>3.35</c:v>
                </c:pt>
                <c:pt idx="72100">
                  <c:v>3.36</c:v>
                </c:pt>
                <c:pt idx="72101">
                  <c:v>3.37</c:v>
                </c:pt>
                <c:pt idx="72102">
                  <c:v>3.39</c:v>
                </c:pt>
                <c:pt idx="72103">
                  <c:v>3.4</c:v>
                </c:pt>
                <c:pt idx="72104">
                  <c:v>3.42</c:v>
                </c:pt>
                <c:pt idx="72105">
                  <c:v>3.43</c:v>
                </c:pt>
                <c:pt idx="72106">
                  <c:v>3.44</c:v>
                </c:pt>
                <c:pt idx="72107">
                  <c:v>3.45</c:v>
                </c:pt>
                <c:pt idx="72108">
                  <c:v>3.46</c:v>
                </c:pt>
                <c:pt idx="72109">
                  <c:v>3.47</c:v>
                </c:pt>
                <c:pt idx="72110">
                  <c:v>3.47</c:v>
                </c:pt>
                <c:pt idx="72111">
                  <c:v>3.48</c:v>
                </c:pt>
                <c:pt idx="72112">
                  <c:v>3.48</c:v>
                </c:pt>
                <c:pt idx="72113">
                  <c:v>3.48</c:v>
                </c:pt>
                <c:pt idx="72114">
                  <c:v>3.48</c:v>
                </c:pt>
                <c:pt idx="72115">
                  <c:v>3.49</c:v>
                </c:pt>
                <c:pt idx="72116">
                  <c:v>3.49</c:v>
                </c:pt>
                <c:pt idx="72117">
                  <c:v>3.49</c:v>
                </c:pt>
                <c:pt idx="72118">
                  <c:v>3.49</c:v>
                </c:pt>
                <c:pt idx="72119">
                  <c:v>3.5</c:v>
                </c:pt>
                <c:pt idx="72120">
                  <c:v>3.49</c:v>
                </c:pt>
                <c:pt idx="72121">
                  <c:v>3.5</c:v>
                </c:pt>
                <c:pt idx="72122">
                  <c:v>3.51</c:v>
                </c:pt>
                <c:pt idx="72123">
                  <c:v>3.52</c:v>
                </c:pt>
                <c:pt idx="72124">
                  <c:v>3.51</c:v>
                </c:pt>
                <c:pt idx="72125">
                  <c:v>3.51</c:v>
                </c:pt>
                <c:pt idx="72126">
                  <c:v>3.51</c:v>
                </c:pt>
                <c:pt idx="72127">
                  <c:v>3.51</c:v>
                </c:pt>
                <c:pt idx="72128">
                  <c:v>3.51</c:v>
                </c:pt>
                <c:pt idx="72129">
                  <c:v>3.51</c:v>
                </c:pt>
                <c:pt idx="72130">
                  <c:v>3.51</c:v>
                </c:pt>
                <c:pt idx="72131">
                  <c:v>3.51</c:v>
                </c:pt>
                <c:pt idx="72132">
                  <c:v>3.5</c:v>
                </c:pt>
                <c:pt idx="72133">
                  <c:v>3.5</c:v>
                </c:pt>
                <c:pt idx="72134">
                  <c:v>3.5</c:v>
                </c:pt>
                <c:pt idx="72135">
                  <c:v>3.5</c:v>
                </c:pt>
                <c:pt idx="72136">
                  <c:v>3.5</c:v>
                </c:pt>
                <c:pt idx="72137">
                  <c:v>3.5</c:v>
                </c:pt>
                <c:pt idx="72138">
                  <c:v>3.5</c:v>
                </c:pt>
                <c:pt idx="72139">
                  <c:v>3.49</c:v>
                </c:pt>
                <c:pt idx="72140">
                  <c:v>3.5</c:v>
                </c:pt>
                <c:pt idx="72141">
                  <c:v>3.49</c:v>
                </c:pt>
                <c:pt idx="72142">
                  <c:v>3.5</c:v>
                </c:pt>
                <c:pt idx="72143">
                  <c:v>3.5</c:v>
                </c:pt>
                <c:pt idx="72144">
                  <c:v>3.5</c:v>
                </c:pt>
                <c:pt idx="72145">
                  <c:v>3.5</c:v>
                </c:pt>
                <c:pt idx="72146">
                  <c:v>3.49</c:v>
                </c:pt>
                <c:pt idx="72147">
                  <c:v>3.49</c:v>
                </c:pt>
                <c:pt idx="72148">
                  <c:v>3.49</c:v>
                </c:pt>
                <c:pt idx="72149">
                  <c:v>3.49</c:v>
                </c:pt>
                <c:pt idx="72150">
                  <c:v>3.49</c:v>
                </c:pt>
                <c:pt idx="72151">
                  <c:v>3.49</c:v>
                </c:pt>
                <c:pt idx="72152">
                  <c:v>3.5</c:v>
                </c:pt>
                <c:pt idx="72153">
                  <c:v>3.5</c:v>
                </c:pt>
                <c:pt idx="72154">
                  <c:v>3.49</c:v>
                </c:pt>
                <c:pt idx="72155">
                  <c:v>3.49</c:v>
                </c:pt>
                <c:pt idx="72156">
                  <c:v>3.49</c:v>
                </c:pt>
                <c:pt idx="72157">
                  <c:v>3.49</c:v>
                </c:pt>
                <c:pt idx="72158">
                  <c:v>3.49</c:v>
                </c:pt>
                <c:pt idx="72159">
                  <c:v>3.48</c:v>
                </c:pt>
                <c:pt idx="72160">
                  <c:v>3.48</c:v>
                </c:pt>
                <c:pt idx="72161">
                  <c:v>3.49</c:v>
                </c:pt>
                <c:pt idx="72162">
                  <c:v>3.49</c:v>
                </c:pt>
                <c:pt idx="72163">
                  <c:v>3.5</c:v>
                </c:pt>
                <c:pt idx="72164">
                  <c:v>3.5</c:v>
                </c:pt>
                <c:pt idx="72165">
                  <c:v>3.49</c:v>
                </c:pt>
                <c:pt idx="72166">
                  <c:v>3.48</c:v>
                </c:pt>
                <c:pt idx="72167">
                  <c:v>3.47</c:v>
                </c:pt>
                <c:pt idx="72168">
                  <c:v>3.47</c:v>
                </c:pt>
                <c:pt idx="72169">
                  <c:v>3.46</c:v>
                </c:pt>
                <c:pt idx="72170">
                  <c:v>3.45</c:v>
                </c:pt>
                <c:pt idx="72171">
                  <c:v>3.44</c:v>
                </c:pt>
                <c:pt idx="72172">
                  <c:v>3.43</c:v>
                </c:pt>
                <c:pt idx="72173">
                  <c:v>3.42</c:v>
                </c:pt>
                <c:pt idx="72174">
                  <c:v>3.41</c:v>
                </c:pt>
                <c:pt idx="72175">
                  <c:v>3.41</c:v>
                </c:pt>
                <c:pt idx="72176">
                  <c:v>3.4</c:v>
                </c:pt>
                <c:pt idx="72177">
                  <c:v>3.39</c:v>
                </c:pt>
                <c:pt idx="72178">
                  <c:v>3.38</c:v>
                </c:pt>
                <c:pt idx="72179">
                  <c:v>3.37</c:v>
                </c:pt>
                <c:pt idx="72180">
                  <c:v>3.36</c:v>
                </c:pt>
                <c:pt idx="72181">
                  <c:v>3.35</c:v>
                </c:pt>
                <c:pt idx="72182">
                  <c:v>3.35</c:v>
                </c:pt>
                <c:pt idx="72183">
                  <c:v>3.34</c:v>
                </c:pt>
                <c:pt idx="72184">
                  <c:v>3.32</c:v>
                </c:pt>
                <c:pt idx="72185">
                  <c:v>3.31</c:v>
                </c:pt>
                <c:pt idx="72186">
                  <c:v>3.3</c:v>
                </c:pt>
                <c:pt idx="72187">
                  <c:v>3.3</c:v>
                </c:pt>
                <c:pt idx="72188">
                  <c:v>3.29</c:v>
                </c:pt>
                <c:pt idx="72189">
                  <c:v>3.29</c:v>
                </c:pt>
                <c:pt idx="72190">
                  <c:v>3.29</c:v>
                </c:pt>
                <c:pt idx="72191">
                  <c:v>3.29</c:v>
                </c:pt>
                <c:pt idx="72192">
                  <c:v>3.28</c:v>
                </c:pt>
                <c:pt idx="72193">
                  <c:v>3.27</c:v>
                </c:pt>
                <c:pt idx="72194">
                  <c:v>3.27</c:v>
                </c:pt>
                <c:pt idx="72195">
                  <c:v>3.26</c:v>
                </c:pt>
                <c:pt idx="72196">
                  <c:v>3.26</c:v>
                </c:pt>
                <c:pt idx="72197">
                  <c:v>3.25</c:v>
                </c:pt>
                <c:pt idx="72198">
                  <c:v>3.25</c:v>
                </c:pt>
                <c:pt idx="72199">
                  <c:v>3.25</c:v>
                </c:pt>
                <c:pt idx="72200">
                  <c:v>3.24</c:v>
                </c:pt>
                <c:pt idx="72201">
                  <c:v>3.24</c:v>
                </c:pt>
                <c:pt idx="72202">
                  <c:v>3.24</c:v>
                </c:pt>
                <c:pt idx="72203">
                  <c:v>3.23</c:v>
                </c:pt>
                <c:pt idx="72204">
                  <c:v>3.23</c:v>
                </c:pt>
                <c:pt idx="72205">
                  <c:v>3.23</c:v>
                </c:pt>
                <c:pt idx="72206">
                  <c:v>3.23</c:v>
                </c:pt>
                <c:pt idx="72207">
                  <c:v>3.22</c:v>
                </c:pt>
                <c:pt idx="72208">
                  <c:v>3.22</c:v>
                </c:pt>
                <c:pt idx="72209">
                  <c:v>3.22</c:v>
                </c:pt>
                <c:pt idx="72210">
                  <c:v>3.22</c:v>
                </c:pt>
                <c:pt idx="72211">
                  <c:v>3.22</c:v>
                </c:pt>
                <c:pt idx="72212">
                  <c:v>3.22</c:v>
                </c:pt>
                <c:pt idx="72213">
                  <c:v>3.21</c:v>
                </c:pt>
                <c:pt idx="72214">
                  <c:v>3.21</c:v>
                </c:pt>
                <c:pt idx="72215">
                  <c:v>3.21</c:v>
                </c:pt>
                <c:pt idx="72216">
                  <c:v>3.21</c:v>
                </c:pt>
                <c:pt idx="72217">
                  <c:v>3.21</c:v>
                </c:pt>
                <c:pt idx="72218">
                  <c:v>3.2</c:v>
                </c:pt>
                <c:pt idx="72219">
                  <c:v>3.19</c:v>
                </c:pt>
                <c:pt idx="72220">
                  <c:v>3.19</c:v>
                </c:pt>
                <c:pt idx="72221">
                  <c:v>3.19</c:v>
                </c:pt>
                <c:pt idx="72222">
                  <c:v>3.19</c:v>
                </c:pt>
                <c:pt idx="72223">
                  <c:v>3.19</c:v>
                </c:pt>
                <c:pt idx="72224">
                  <c:v>3.18</c:v>
                </c:pt>
                <c:pt idx="72225">
                  <c:v>3.17</c:v>
                </c:pt>
                <c:pt idx="72226">
                  <c:v>3.18</c:v>
                </c:pt>
                <c:pt idx="72227">
                  <c:v>3.19</c:v>
                </c:pt>
                <c:pt idx="72228">
                  <c:v>3.19</c:v>
                </c:pt>
                <c:pt idx="72229">
                  <c:v>3.19</c:v>
                </c:pt>
                <c:pt idx="72230">
                  <c:v>3.16</c:v>
                </c:pt>
                <c:pt idx="72231">
                  <c:v>3.16</c:v>
                </c:pt>
                <c:pt idx="72232">
                  <c:v>3.15</c:v>
                </c:pt>
                <c:pt idx="72233">
                  <c:v>3.14</c:v>
                </c:pt>
                <c:pt idx="72234">
                  <c:v>3.13</c:v>
                </c:pt>
                <c:pt idx="72235">
                  <c:v>3.13</c:v>
                </c:pt>
                <c:pt idx="72236">
                  <c:v>3.12</c:v>
                </c:pt>
                <c:pt idx="72237">
                  <c:v>3.11</c:v>
                </c:pt>
                <c:pt idx="72238">
                  <c:v>3.1</c:v>
                </c:pt>
                <c:pt idx="72239">
                  <c:v>3.09</c:v>
                </c:pt>
                <c:pt idx="72240">
                  <c:v>3.09</c:v>
                </c:pt>
                <c:pt idx="72241">
                  <c:v>3.07</c:v>
                </c:pt>
                <c:pt idx="72242">
                  <c:v>3.07</c:v>
                </c:pt>
                <c:pt idx="72243">
                  <c:v>3.07</c:v>
                </c:pt>
                <c:pt idx="72244">
                  <c:v>3.06</c:v>
                </c:pt>
                <c:pt idx="72245">
                  <c:v>3.05</c:v>
                </c:pt>
                <c:pt idx="72246">
                  <c:v>3.04</c:v>
                </c:pt>
                <c:pt idx="72247">
                  <c:v>3.04</c:v>
                </c:pt>
                <c:pt idx="72248">
                  <c:v>3.04</c:v>
                </c:pt>
                <c:pt idx="72249">
                  <c:v>3.04</c:v>
                </c:pt>
                <c:pt idx="72250">
                  <c:v>3.03</c:v>
                </c:pt>
                <c:pt idx="72251">
                  <c:v>3.03</c:v>
                </c:pt>
                <c:pt idx="72252">
                  <c:v>3.02</c:v>
                </c:pt>
                <c:pt idx="72253">
                  <c:v>3.03</c:v>
                </c:pt>
                <c:pt idx="72254">
                  <c:v>3.03</c:v>
                </c:pt>
                <c:pt idx="72255">
                  <c:v>3.01</c:v>
                </c:pt>
                <c:pt idx="72256">
                  <c:v>3.03</c:v>
                </c:pt>
                <c:pt idx="72257">
                  <c:v>3.03</c:v>
                </c:pt>
                <c:pt idx="72258">
                  <c:v>3.03</c:v>
                </c:pt>
                <c:pt idx="72259">
                  <c:v>3.02</c:v>
                </c:pt>
                <c:pt idx="72260">
                  <c:v>3.02</c:v>
                </c:pt>
                <c:pt idx="72261">
                  <c:v>3.02</c:v>
                </c:pt>
                <c:pt idx="72262">
                  <c:v>3.01</c:v>
                </c:pt>
                <c:pt idx="72263">
                  <c:v>3.01</c:v>
                </c:pt>
                <c:pt idx="72264">
                  <c:v>3.01</c:v>
                </c:pt>
                <c:pt idx="72265">
                  <c:v>3.01</c:v>
                </c:pt>
                <c:pt idx="72266">
                  <c:v>3.01</c:v>
                </c:pt>
                <c:pt idx="72267">
                  <c:v>3.01</c:v>
                </c:pt>
                <c:pt idx="72268">
                  <c:v>3.01</c:v>
                </c:pt>
                <c:pt idx="72269">
                  <c:v>3.02</c:v>
                </c:pt>
                <c:pt idx="72270">
                  <c:v>3.02</c:v>
                </c:pt>
                <c:pt idx="72271">
                  <c:v>3.01</c:v>
                </c:pt>
                <c:pt idx="72272">
                  <c:v>3.01</c:v>
                </c:pt>
                <c:pt idx="72273">
                  <c:v>3.01</c:v>
                </c:pt>
                <c:pt idx="72274">
                  <c:v>3.01</c:v>
                </c:pt>
                <c:pt idx="72275">
                  <c:v>3</c:v>
                </c:pt>
                <c:pt idx="72276">
                  <c:v>3</c:v>
                </c:pt>
                <c:pt idx="72277">
                  <c:v>2.99</c:v>
                </c:pt>
                <c:pt idx="72278">
                  <c:v>2.98</c:v>
                </c:pt>
                <c:pt idx="72279">
                  <c:v>2.98</c:v>
                </c:pt>
                <c:pt idx="72280">
                  <c:v>2.97</c:v>
                </c:pt>
                <c:pt idx="72281">
                  <c:v>2.96</c:v>
                </c:pt>
                <c:pt idx="72282">
                  <c:v>2.95</c:v>
                </c:pt>
                <c:pt idx="72283">
                  <c:v>2.94</c:v>
                </c:pt>
                <c:pt idx="72284">
                  <c:v>2.93</c:v>
                </c:pt>
                <c:pt idx="72285">
                  <c:v>2.92</c:v>
                </c:pt>
                <c:pt idx="72286">
                  <c:v>2.91</c:v>
                </c:pt>
                <c:pt idx="72287">
                  <c:v>2.89</c:v>
                </c:pt>
                <c:pt idx="72288">
                  <c:v>2.88</c:v>
                </c:pt>
                <c:pt idx="72289">
                  <c:v>2.88</c:v>
                </c:pt>
                <c:pt idx="72290">
                  <c:v>2.87</c:v>
                </c:pt>
                <c:pt idx="72291">
                  <c:v>2.86</c:v>
                </c:pt>
                <c:pt idx="72292">
                  <c:v>2.85</c:v>
                </c:pt>
                <c:pt idx="72293">
                  <c:v>2.84</c:v>
                </c:pt>
                <c:pt idx="72294">
                  <c:v>2.84</c:v>
                </c:pt>
                <c:pt idx="72295">
                  <c:v>2.83</c:v>
                </c:pt>
                <c:pt idx="72296">
                  <c:v>2.82</c:v>
                </c:pt>
                <c:pt idx="72297">
                  <c:v>2.81</c:v>
                </c:pt>
                <c:pt idx="72298">
                  <c:v>2.81</c:v>
                </c:pt>
                <c:pt idx="72299">
                  <c:v>2.8</c:v>
                </c:pt>
                <c:pt idx="72300">
                  <c:v>2.79</c:v>
                </c:pt>
                <c:pt idx="72301">
                  <c:v>2.79</c:v>
                </c:pt>
                <c:pt idx="72302">
                  <c:v>2.78</c:v>
                </c:pt>
                <c:pt idx="72303">
                  <c:v>2.78</c:v>
                </c:pt>
                <c:pt idx="72304">
                  <c:v>2.78</c:v>
                </c:pt>
                <c:pt idx="72305">
                  <c:v>2.78</c:v>
                </c:pt>
                <c:pt idx="72306">
                  <c:v>2.78</c:v>
                </c:pt>
                <c:pt idx="72307">
                  <c:v>2.78</c:v>
                </c:pt>
                <c:pt idx="72308">
                  <c:v>2.78</c:v>
                </c:pt>
                <c:pt idx="72309">
                  <c:v>2.78</c:v>
                </c:pt>
                <c:pt idx="72310">
                  <c:v>2.78</c:v>
                </c:pt>
                <c:pt idx="72311">
                  <c:v>2.78</c:v>
                </c:pt>
                <c:pt idx="72312">
                  <c:v>2.78</c:v>
                </c:pt>
                <c:pt idx="72313">
                  <c:v>2.78</c:v>
                </c:pt>
                <c:pt idx="72314">
                  <c:v>2.78</c:v>
                </c:pt>
                <c:pt idx="72315">
                  <c:v>2.78</c:v>
                </c:pt>
                <c:pt idx="72316">
                  <c:v>2.78</c:v>
                </c:pt>
                <c:pt idx="72317">
                  <c:v>2.78</c:v>
                </c:pt>
                <c:pt idx="72318">
                  <c:v>2.78</c:v>
                </c:pt>
                <c:pt idx="72319">
                  <c:v>2.78</c:v>
                </c:pt>
                <c:pt idx="72320">
                  <c:v>2.78</c:v>
                </c:pt>
                <c:pt idx="72321">
                  <c:v>2.78</c:v>
                </c:pt>
                <c:pt idx="72322">
                  <c:v>2.78</c:v>
                </c:pt>
                <c:pt idx="72323">
                  <c:v>2.77</c:v>
                </c:pt>
                <c:pt idx="72324">
                  <c:v>2.77</c:v>
                </c:pt>
                <c:pt idx="72325">
                  <c:v>2.78</c:v>
                </c:pt>
                <c:pt idx="72326">
                  <c:v>2.78</c:v>
                </c:pt>
                <c:pt idx="72327">
                  <c:v>2.77</c:v>
                </c:pt>
                <c:pt idx="72328">
                  <c:v>2.78</c:v>
                </c:pt>
                <c:pt idx="72329">
                  <c:v>2.78</c:v>
                </c:pt>
                <c:pt idx="72330">
                  <c:v>2.78</c:v>
                </c:pt>
                <c:pt idx="72331">
                  <c:v>2.79</c:v>
                </c:pt>
                <c:pt idx="72332">
                  <c:v>2.79</c:v>
                </c:pt>
                <c:pt idx="72333">
                  <c:v>2.8</c:v>
                </c:pt>
                <c:pt idx="72334">
                  <c:v>2.81</c:v>
                </c:pt>
                <c:pt idx="72335">
                  <c:v>2.81</c:v>
                </c:pt>
                <c:pt idx="72336">
                  <c:v>2.82</c:v>
                </c:pt>
                <c:pt idx="72337">
                  <c:v>2.82</c:v>
                </c:pt>
                <c:pt idx="72338">
                  <c:v>2.83</c:v>
                </c:pt>
                <c:pt idx="72339">
                  <c:v>2.83</c:v>
                </c:pt>
                <c:pt idx="72340">
                  <c:v>2.83</c:v>
                </c:pt>
                <c:pt idx="72341">
                  <c:v>2.83</c:v>
                </c:pt>
                <c:pt idx="72342">
                  <c:v>2.83</c:v>
                </c:pt>
                <c:pt idx="72343">
                  <c:v>2.83</c:v>
                </c:pt>
                <c:pt idx="72344">
                  <c:v>2.83</c:v>
                </c:pt>
                <c:pt idx="72345">
                  <c:v>2.84</c:v>
                </c:pt>
                <c:pt idx="72346">
                  <c:v>2.83</c:v>
                </c:pt>
                <c:pt idx="72347">
                  <c:v>2.83</c:v>
                </c:pt>
                <c:pt idx="72348">
                  <c:v>2.83</c:v>
                </c:pt>
                <c:pt idx="72349">
                  <c:v>2.83</c:v>
                </c:pt>
                <c:pt idx="72350">
                  <c:v>2.82</c:v>
                </c:pt>
                <c:pt idx="72351">
                  <c:v>2.82</c:v>
                </c:pt>
                <c:pt idx="72352">
                  <c:v>2.8</c:v>
                </c:pt>
                <c:pt idx="72353">
                  <c:v>2.8</c:v>
                </c:pt>
                <c:pt idx="72354">
                  <c:v>2.8</c:v>
                </c:pt>
                <c:pt idx="72355">
                  <c:v>2.81</c:v>
                </c:pt>
                <c:pt idx="72356">
                  <c:v>2.8</c:v>
                </c:pt>
                <c:pt idx="72357">
                  <c:v>2.79</c:v>
                </c:pt>
                <c:pt idx="72358">
                  <c:v>2.79</c:v>
                </c:pt>
                <c:pt idx="72359">
                  <c:v>2.79</c:v>
                </c:pt>
                <c:pt idx="72360">
                  <c:v>2.78</c:v>
                </c:pt>
                <c:pt idx="72361">
                  <c:v>2.78</c:v>
                </c:pt>
                <c:pt idx="72362">
                  <c:v>2.78</c:v>
                </c:pt>
                <c:pt idx="72363">
                  <c:v>2.78</c:v>
                </c:pt>
                <c:pt idx="72364">
                  <c:v>2.78</c:v>
                </c:pt>
                <c:pt idx="72365">
                  <c:v>2.78</c:v>
                </c:pt>
                <c:pt idx="72366">
                  <c:v>2.78</c:v>
                </c:pt>
                <c:pt idx="72367">
                  <c:v>2.78</c:v>
                </c:pt>
                <c:pt idx="72368">
                  <c:v>2.78</c:v>
                </c:pt>
                <c:pt idx="72369">
                  <c:v>2.78</c:v>
                </c:pt>
                <c:pt idx="72370">
                  <c:v>2.78</c:v>
                </c:pt>
                <c:pt idx="72371">
                  <c:v>2.77</c:v>
                </c:pt>
                <c:pt idx="72372">
                  <c:v>2.78</c:v>
                </c:pt>
                <c:pt idx="72373">
                  <c:v>2.78</c:v>
                </c:pt>
                <c:pt idx="72374">
                  <c:v>2.78</c:v>
                </c:pt>
                <c:pt idx="72375">
                  <c:v>2.78</c:v>
                </c:pt>
                <c:pt idx="72376">
                  <c:v>2.78</c:v>
                </c:pt>
                <c:pt idx="72377">
                  <c:v>2.78</c:v>
                </c:pt>
                <c:pt idx="72378">
                  <c:v>2.78</c:v>
                </c:pt>
                <c:pt idx="72379">
                  <c:v>2.78</c:v>
                </c:pt>
                <c:pt idx="72380">
                  <c:v>2.78</c:v>
                </c:pt>
                <c:pt idx="72381">
                  <c:v>2.78</c:v>
                </c:pt>
                <c:pt idx="72382">
                  <c:v>2.78</c:v>
                </c:pt>
                <c:pt idx="72383">
                  <c:v>2.78</c:v>
                </c:pt>
                <c:pt idx="72384">
                  <c:v>2.78</c:v>
                </c:pt>
                <c:pt idx="72385">
                  <c:v>2.78</c:v>
                </c:pt>
                <c:pt idx="72386">
                  <c:v>2.78</c:v>
                </c:pt>
                <c:pt idx="72387">
                  <c:v>2.78</c:v>
                </c:pt>
                <c:pt idx="72388">
                  <c:v>2.78</c:v>
                </c:pt>
                <c:pt idx="72389">
                  <c:v>2.78</c:v>
                </c:pt>
                <c:pt idx="72390">
                  <c:v>2.79</c:v>
                </c:pt>
                <c:pt idx="72391">
                  <c:v>2.78</c:v>
                </c:pt>
                <c:pt idx="72392">
                  <c:v>2.79</c:v>
                </c:pt>
                <c:pt idx="72393">
                  <c:v>2.79</c:v>
                </c:pt>
                <c:pt idx="72394">
                  <c:v>2.79</c:v>
                </c:pt>
                <c:pt idx="72395">
                  <c:v>2.79</c:v>
                </c:pt>
                <c:pt idx="72396">
                  <c:v>2.79</c:v>
                </c:pt>
                <c:pt idx="72397">
                  <c:v>2.79</c:v>
                </c:pt>
                <c:pt idx="72398">
                  <c:v>2.78</c:v>
                </c:pt>
                <c:pt idx="72399">
                  <c:v>2.78</c:v>
                </c:pt>
                <c:pt idx="72400">
                  <c:v>2.79</c:v>
                </c:pt>
                <c:pt idx="72401">
                  <c:v>2.78</c:v>
                </c:pt>
                <c:pt idx="72402">
                  <c:v>2.79</c:v>
                </c:pt>
                <c:pt idx="72403">
                  <c:v>2.78</c:v>
                </c:pt>
                <c:pt idx="72404">
                  <c:v>2.79</c:v>
                </c:pt>
                <c:pt idx="72405">
                  <c:v>2.79</c:v>
                </c:pt>
                <c:pt idx="72406">
                  <c:v>2.79</c:v>
                </c:pt>
                <c:pt idx="72407">
                  <c:v>2.77</c:v>
                </c:pt>
                <c:pt idx="72408">
                  <c:v>2.79</c:v>
                </c:pt>
                <c:pt idx="72409">
                  <c:v>2.79</c:v>
                </c:pt>
                <c:pt idx="72410">
                  <c:v>2.79</c:v>
                </c:pt>
                <c:pt idx="72411">
                  <c:v>2.79</c:v>
                </c:pt>
                <c:pt idx="72412">
                  <c:v>2.79</c:v>
                </c:pt>
                <c:pt idx="72413">
                  <c:v>2.79</c:v>
                </c:pt>
                <c:pt idx="72414">
                  <c:v>2.79</c:v>
                </c:pt>
                <c:pt idx="72415">
                  <c:v>2.79</c:v>
                </c:pt>
                <c:pt idx="72416">
                  <c:v>2.79</c:v>
                </c:pt>
                <c:pt idx="72417">
                  <c:v>2.79</c:v>
                </c:pt>
                <c:pt idx="72418">
                  <c:v>2.79</c:v>
                </c:pt>
                <c:pt idx="72419">
                  <c:v>2.78</c:v>
                </c:pt>
                <c:pt idx="72420">
                  <c:v>2.78</c:v>
                </c:pt>
                <c:pt idx="72421">
                  <c:v>2.78</c:v>
                </c:pt>
                <c:pt idx="72422">
                  <c:v>2.77</c:v>
                </c:pt>
                <c:pt idx="72423">
                  <c:v>2.78</c:v>
                </c:pt>
                <c:pt idx="72424">
                  <c:v>2.78</c:v>
                </c:pt>
                <c:pt idx="72425">
                  <c:v>2.78</c:v>
                </c:pt>
                <c:pt idx="72426">
                  <c:v>2.78</c:v>
                </c:pt>
                <c:pt idx="72427">
                  <c:v>2.78</c:v>
                </c:pt>
                <c:pt idx="72428">
                  <c:v>2.77</c:v>
                </c:pt>
                <c:pt idx="72429">
                  <c:v>2.77</c:v>
                </c:pt>
                <c:pt idx="72430">
                  <c:v>2.78</c:v>
                </c:pt>
                <c:pt idx="72431">
                  <c:v>2.78</c:v>
                </c:pt>
                <c:pt idx="72432">
                  <c:v>2.78</c:v>
                </c:pt>
                <c:pt idx="72433">
                  <c:v>2.78</c:v>
                </c:pt>
                <c:pt idx="72434">
                  <c:v>2.78</c:v>
                </c:pt>
                <c:pt idx="72435">
                  <c:v>2.78</c:v>
                </c:pt>
                <c:pt idx="72436">
                  <c:v>2.78</c:v>
                </c:pt>
                <c:pt idx="72437">
                  <c:v>2.78</c:v>
                </c:pt>
                <c:pt idx="72438">
                  <c:v>2.77</c:v>
                </c:pt>
                <c:pt idx="72439">
                  <c:v>2.77</c:v>
                </c:pt>
                <c:pt idx="72440">
                  <c:v>2.77</c:v>
                </c:pt>
                <c:pt idx="72441">
                  <c:v>2.77</c:v>
                </c:pt>
                <c:pt idx="72442">
                  <c:v>2.77</c:v>
                </c:pt>
                <c:pt idx="72443">
                  <c:v>2.77</c:v>
                </c:pt>
                <c:pt idx="72444">
                  <c:v>2.77</c:v>
                </c:pt>
                <c:pt idx="72445">
                  <c:v>2.78</c:v>
                </c:pt>
                <c:pt idx="72446">
                  <c:v>2.78</c:v>
                </c:pt>
                <c:pt idx="72447">
                  <c:v>2.78</c:v>
                </c:pt>
                <c:pt idx="72448">
                  <c:v>2.77</c:v>
                </c:pt>
                <c:pt idx="72449">
                  <c:v>2.77</c:v>
                </c:pt>
                <c:pt idx="72450">
                  <c:v>2.78</c:v>
                </c:pt>
                <c:pt idx="72451">
                  <c:v>2.77</c:v>
                </c:pt>
                <c:pt idx="72452">
                  <c:v>2.78</c:v>
                </c:pt>
                <c:pt idx="72453">
                  <c:v>2.78</c:v>
                </c:pt>
                <c:pt idx="72454">
                  <c:v>2.77</c:v>
                </c:pt>
                <c:pt idx="72455">
                  <c:v>2.77</c:v>
                </c:pt>
                <c:pt idx="72456">
                  <c:v>2.77</c:v>
                </c:pt>
                <c:pt idx="72457">
                  <c:v>2.77</c:v>
                </c:pt>
                <c:pt idx="72458">
                  <c:v>2.77</c:v>
                </c:pt>
                <c:pt idx="72459">
                  <c:v>2.77</c:v>
                </c:pt>
                <c:pt idx="72460">
                  <c:v>2.77</c:v>
                </c:pt>
                <c:pt idx="72461">
                  <c:v>2.76</c:v>
                </c:pt>
                <c:pt idx="72462">
                  <c:v>2.76</c:v>
                </c:pt>
                <c:pt idx="72463">
                  <c:v>2.76</c:v>
                </c:pt>
                <c:pt idx="72464">
                  <c:v>2.75</c:v>
                </c:pt>
                <c:pt idx="72465">
                  <c:v>2.74</c:v>
                </c:pt>
                <c:pt idx="72466">
                  <c:v>2.7</c:v>
                </c:pt>
                <c:pt idx="72467">
                  <c:v>2.68</c:v>
                </c:pt>
                <c:pt idx="72468">
                  <c:v>2.62</c:v>
                </c:pt>
                <c:pt idx="72469">
                  <c:v>2.59</c:v>
                </c:pt>
                <c:pt idx="72470">
                  <c:v>2.58</c:v>
                </c:pt>
                <c:pt idx="72471">
                  <c:v>2.65</c:v>
                </c:pt>
                <c:pt idx="72472">
                  <c:v>2.74</c:v>
                </c:pt>
                <c:pt idx="72473">
                  <c:v>2.92</c:v>
                </c:pt>
                <c:pt idx="72474">
                  <c:v>2.76</c:v>
                </c:pt>
                <c:pt idx="72475">
                  <c:v>2.7</c:v>
                </c:pt>
                <c:pt idx="72476">
                  <c:v>2.65</c:v>
                </c:pt>
                <c:pt idx="72477">
                  <c:v>2.6</c:v>
                </c:pt>
                <c:pt idx="72478">
                  <c:v>2.5</c:v>
                </c:pt>
                <c:pt idx="72479">
                  <c:v>2.42</c:v>
                </c:pt>
                <c:pt idx="72480">
                  <c:v>2.5499999999999998</c:v>
                </c:pt>
                <c:pt idx="72481">
                  <c:v>2.36</c:v>
                </c:pt>
                <c:pt idx="72482">
                  <c:v>2.35</c:v>
                </c:pt>
                <c:pt idx="72483">
                  <c:v>2.41</c:v>
                </c:pt>
                <c:pt idx="72484">
                  <c:v>2.4300000000000002</c:v>
                </c:pt>
                <c:pt idx="72485">
                  <c:v>2.5</c:v>
                </c:pt>
                <c:pt idx="72486">
                  <c:v>2.4500000000000002</c:v>
                </c:pt>
                <c:pt idx="72487">
                  <c:v>2.4300000000000002</c:v>
                </c:pt>
                <c:pt idx="72488">
                  <c:v>2.4</c:v>
                </c:pt>
                <c:pt idx="72489">
                  <c:v>2.29</c:v>
                </c:pt>
                <c:pt idx="72490">
                  <c:v>2.13</c:v>
                </c:pt>
                <c:pt idx="72491">
                  <c:v>2.06</c:v>
                </c:pt>
                <c:pt idx="72492">
                  <c:v>2.04</c:v>
                </c:pt>
                <c:pt idx="72493">
                  <c:v>2.14</c:v>
                </c:pt>
                <c:pt idx="72494">
                  <c:v>2.2000000000000002</c:v>
                </c:pt>
                <c:pt idx="72495">
                  <c:v>2.27</c:v>
                </c:pt>
                <c:pt idx="72496">
                  <c:v>2.5499999999999998</c:v>
                </c:pt>
                <c:pt idx="72497">
                  <c:v>2.5499999999999998</c:v>
                </c:pt>
                <c:pt idx="72498">
                  <c:v>2.72</c:v>
                </c:pt>
                <c:pt idx="72499">
                  <c:v>2.98</c:v>
                </c:pt>
                <c:pt idx="72500">
                  <c:v>3.03</c:v>
                </c:pt>
                <c:pt idx="72501">
                  <c:v>3.11</c:v>
                </c:pt>
                <c:pt idx="72502">
                  <c:v>3.23</c:v>
                </c:pt>
                <c:pt idx="72503">
                  <c:v>3.36</c:v>
                </c:pt>
                <c:pt idx="72504">
                  <c:v>3.54</c:v>
                </c:pt>
                <c:pt idx="72505">
                  <c:v>3.78</c:v>
                </c:pt>
                <c:pt idx="72506">
                  <c:v>3.9</c:v>
                </c:pt>
                <c:pt idx="72507">
                  <c:v>4.08</c:v>
                </c:pt>
                <c:pt idx="72508">
                  <c:v>4.3</c:v>
                </c:pt>
                <c:pt idx="72509">
                  <c:v>4.4800000000000004</c:v>
                </c:pt>
                <c:pt idx="72510">
                  <c:v>4.63</c:v>
                </c:pt>
                <c:pt idx="72511">
                  <c:v>4.76</c:v>
                </c:pt>
                <c:pt idx="72512">
                  <c:v>4.8600000000000003</c:v>
                </c:pt>
                <c:pt idx="72513">
                  <c:v>4.9000000000000004</c:v>
                </c:pt>
                <c:pt idx="72514">
                  <c:v>4.8499999999999996</c:v>
                </c:pt>
                <c:pt idx="72515">
                  <c:v>4.78</c:v>
                </c:pt>
                <c:pt idx="72516">
                  <c:v>4.75</c:v>
                </c:pt>
                <c:pt idx="72517">
                  <c:v>4.7699999999999996</c:v>
                </c:pt>
                <c:pt idx="72518">
                  <c:v>4.82</c:v>
                </c:pt>
                <c:pt idx="72519">
                  <c:v>4.78</c:v>
                </c:pt>
                <c:pt idx="72520">
                  <c:v>4.7</c:v>
                </c:pt>
                <c:pt idx="72521">
                  <c:v>4.68</c:v>
                </c:pt>
                <c:pt idx="72522">
                  <c:v>4.66</c:v>
                </c:pt>
                <c:pt idx="72523">
                  <c:v>4.7</c:v>
                </c:pt>
                <c:pt idx="72524">
                  <c:v>4.71</c:v>
                </c:pt>
                <c:pt idx="72525">
                  <c:v>4.72</c:v>
                </c:pt>
                <c:pt idx="72526">
                  <c:v>4.7699999999999996</c:v>
                </c:pt>
                <c:pt idx="72527">
                  <c:v>4.92</c:v>
                </c:pt>
                <c:pt idx="72528">
                  <c:v>5.03</c:v>
                </c:pt>
                <c:pt idx="72529">
                  <c:v>5.14</c:v>
                </c:pt>
                <c:pt idx="72530">
                  <c:v>5.19</c:v>
                </c:pt>
                <c:pt idx="72531">
                  <c:v>5.14</c:v>
                </c:pt>
                <c:pt idx="72532">
                  <c:v>5.05</c:v>
                </c:pt>
                <c:pt idx="72533">
                  <c:v>5.04</c:v>
                </c:pt>
                <c:pt idx="72534">
                  <c:v>4.9400000000000004</c:v>
                </c:pt>
                <c:pt idx="72535">
                  <c:v>4.76</c:v>
                </c:pt>
                <c:pt idx="72536">
                  <c:v>4.5999999999999996</c:v>
                </c:pt>
                <c:pt idx="72537">
                  <c:v>4.47</c:v>
                </c:pt>
                <c:pt idx="72538">
                  <c:v>4.37</c:v>
                </c:pt>
                <c:pt idx="72539">
                  <c:v>4.22</c:v>
                </c:pt>
                <c:pt idx="72540">
                  <c:v>4.0199999999999996</c:v>
                </c:pt>
                <c:pt idx="72541">
                  <c:v>3.9</c:v>
                </c:pt>
                <c:pt idx="72542">
                  <c:v>3.92</c:v>
                </c:pt>
                <c:pt idx="72543">
                  <c:v>3.98</c:v>
                </c:pt>
                <c:pt idx="72544">
                  <c:v>3.99</c:v>
                </c:pt>
                <c:pt idx="72545">
                  <c:v>3.99</c:v>
                </c:pt>
                <c:pt idx="72546">
                  <c:v>4</c:v>
                </c:pt>
                <c:pt idx="72547">
                  <c:v>4</c:v>
                </c:pt>
                <c:pt idx="72548">
                  <c:v>4.01</c:v>
                </c:pt>
                <c:pt idx="72549">
                  <c:v>4.01</c:v>
                </c:pt>
                <c:pt idx="72550">
                  <c:v>4.01</c:v>
                </c:pt>
                <c:pt idx="72551">
                  <c:v>4</c:v>
                </c:pt>
                <c:pt idx="72552">
                  <c:v>4</c:v>
                </c:pt>
                <c:pt idx="72553">
                  <c:v>4</c:v>
                </c:pt>
                <c:pt idx="72554">
                  <c:v>4</c:v>
                </c:pt>
                <c:pt idx="72555">
                  <c:v>4</c:v>
                </c:pt>
                <c:pt idx="72556">
                  <c:v>4</c:v>
                </c:pt>
                <c:pt idx="72557">
                  <c:v>4</c:v>
                </c:pt>
                <c:pt idx="72558">
                  <c:v>4</c:v>
                </c:pt>
                <c:pt idx="72559">
                  <c:v>4</c:v>
                </c:pt>
                <c:pt idx="72560">
                  <c:v>4</c:v>
                </c:pt>
                <c:pt idx="72561">
                  <c:v>3.99</c:v>
                </c:pt>
                <c:pt idx="72562">
                  <c:v>3.99</c:v>
                </c:pt>
                <c:pt idx="72563">
                  <c:v>3.99</c:v>
                </c:pt>
                <c:pt idx="72564">
                  <c:v>3.98</c:v>
                </c:pt>
                <c:pt idx="72565">
                  <c:v>3.98</c:v>
                </c:pt>
                <c:pt idx="72566">
                  <c:v>3.97</c:v>
                </c:pt>
                <c:pt idx="72567">
                  <c:v>3.97</c:v>
                </c:pt>
                <c:pt idx="72568">
                  <c:v>3.96</c:v>
                </c:pt>
                <c:pt idx="72569">
                  <c:v>3.95</c:v>
                </c:pt>
                <c:pt idx="72570">
                  <c:v>3.95</c:v>
                </c:pt>
                <c:pt idx="72571">
                  <c:v>3.94</c:v>
                </c:pt>
                <c:pt idx="72572">
                  <c:v>3.94</c:v>
                </c:pt>
                <c:pt idx="72573">
                  <c:v>3.93</c:v>
                </c:pt>
                <c:pt idx="72574">
                  <c:v>3.93</c:v>
                </c:pt>
                <c:pt idx="72575">
                  <c:v>3.92</c:v>
                </c:pt>
                <c:pt idx="72576">
                  <c:v>3.91</c:v>
                </c:pt>
                <c:pt idx="72577">
                  <c:v>3.91</c:v>
                </c:pt>
                <c:pt idx="72578">
                  <c:v>3.9</c:v>
                </c:pt>
                <c:pt idx="72579">
                  <c:v>3.9</c:v>
                </c:pt>
                <c:pt idx="72580">
                  <c:v>3.89</c:v>
                </c:pt>
                <c:pt idx="72581">
                  <c:v>3.88</c:v>
                </c:pt>
                <c:pt idx="72582">
                  <c:v>3.87</c:v>
                </c:pt>
                <c:pt idx="72583">
                  <c:v>3.87</c:v>
                </c:pt>
                <c:pt idx="72584">
                  <c:v>3.86</c:v>
                </c:pt>
                <c:pt idx="72585">
                  <c:v>3.86</c:v>
                </c:pt>
                <c:pt idx="72586">
                  <c:v>3.85</c:v>
                </c:pt>
                <c:pt idx="72587">
                  <c:v>3.84</c:v>
                </c:pt>
                <c:pt idx="72588">
                  <c:v>3.84</c:v>
                </c:pt>
                <c:pt idx="72589">
                  <c:v>3.84</c:v>
                </c:pt>
                <c:pt idx="72590">
                  <c:v>3.84</c:v>
                </c:pt>
                <c:pt idx="72591">
                  <c:v>3.84</c:v>
                </c:pt>
                <c:pt idx="72592">
                  <c:v>3.83</c:v>
                </c:pt>
                <c:pt idx="72593">
                  <c:v>3.83</c:v>
                </c:pt>
                <c:pt idx="72594">
                  <c:v>3.83</c:v>
                </c:pt>
                <c:pt idx="72595">
                  <c:v>3.83</c:v>
                </c:pt>
                <c:pt idx="72596">
                  <c:v>3.83</c:v>
                </c:pt>
                <c:pt idx="72597">
                  <c:v>3.83</c:v>
                </c:pt>
                <c:pt idx="72598">
                  <c:v>3.82</c:v>
                </c:pt>
                <c:pt idx="72599">
                  <c:v>3.82</c:v>
                </c:pt>
                <c:pt idx="72600">
                  <c:v>3.81</c:v>
                </c:pt>
                <c:pt idx="72601">
                  <c:v>3.81</c:v>
                </c:pt>
                <c:pt idx="72602">
                  <c:v>3.8</c:v>
                </c:pt>
                <c:pt idx="72603">
                  <c:v>3.79</c:v>
                </c:pt>
                <c:pt idx="72604">
                  <c:v>3.79</c:v>
                </c:pt>
                <c:pt idx="72605">
                  <c:v>3.78</c:v>
                </c:pt>
                <c:pt idx="72606">
                  <c:v>3.78</c:v>
                </c:pt>
                <c:pt idx="72607">
                  <c:v>3.77</c:v>
                </c:pt>
                <c:pt idx="72608">
                  <c:v>3.76</c:v>
                </c:pt>
                <c:pt idx="72609">
                  <c:v>3.75</c:v>
                </c:pt>
                <c:pt idx="72610">
                  <c:v>3.74</c:v>
                </c:pt>
                <c:pt idx="72611">
                  <c:v>3.73</c:v>
                </c:pt>
                <c:pt idx="72612">
                  <c:v>3.72</c:v>
                </c:pt>
                <c:pt idx="72613">
                  <c:v>3.72</c:v>
                </c:pt>
                <c:pt idx="72614">
                  <c:v>3.71</c:v>
                </c:pt>
                <c:pt idx="72615">
                  <c:v>3.7</c:v>
                </c:pt>
                <c:pt idx="72616">
                  <c:v>3.69</c:v>
                </c:pt>
                <c:pt idx="72617">
                  <c:v>3.68</c:v>
                </c:pt>
                <c:pt idx="72618">
                  <c:v>3.67</c:v>
                </c:pt>
                <c:pt idx="72619">
                  <c:v>3.67</c:v>
                </c:pt>
                <c:pt idx="72620">
                  <c:v>3.67</c:v>
                </c:pt>
                <c:pt idx="72621">
                  <c:v>3.67</c:v>
                </c:pt>
                <c:pt idx="72622">
                  <c:v>3.66</c:v>
                </c:pt>
                <c:pt idx="72623">
                  <c:v>3.66</c:v>
                </c:pt>
                <c:pt idx="72624">
                  <c:v>3.66</c:v>
                </c:pt>
                <c:pt idx="72625">
                  <c:v>3.66</c:v>
                </c:pt>
                <c:pt idx="72626">
                  <c:v>3.67</c:v>
                </c:pt>
                <c:pt idx="72627">
                  <c:v>3.68</c:v>
                </c:pt>
                <c:pt idx="72628">
                  <c:v>3.69</c:v>
                </c:pt>
                <c:pt idx="72629">
                  <c:v>3.69</c:v>
                </c:pt>
                <c:pt idx="72630">
                  <c:v>3.7</c:v>
                </c:pt>
                <c:pt idx="72631">
                  <c:v>3.71</c:v>
                </c:pt>
                <c:pt idx="72632">
                  <c:v>3.72</c:v>
                </c:pt>
                <c:pt idx="72633">
                  <c:v>3.72</c:v>
                </c:pt>
                <c:pt idx="72634">
                  <c:v>3.72</c:v>
                </c:pt>
                <c:pt idx="72635">
                  <c:v>3.73</c:v>
                </c:pt>
                <c:pt idx="72636">
                  <c:v>3.74</c:v>
                </c:pt>
                <c:pt idx="72637">
                  <c:v>3.75</c:v>
                </c:pt>
                <c:pt idx="72638">
                  <c:v>3.76</c:v>
                </c:pt>
                <c:pt idx="72639">
                  <c:v>3.77</c:v>
                </c:pt>
                <c:pt idx="72640">
                  <c:v>3.78</c:v>
                </c:pt>
                <c:pt idx="72641">
                  <c:v>3.79</c:v>
                </c:pt>
                <c:pt idx="72642">
                  <c:v>3.8</c:v>
                </c:pt>
                <c:pt idx="72643">
                  <c:v>3.82</c:v>
                </c:pt>
                <c:pt idx="72644">
                  <c:v>3.84</c:v>
                </c:pt>
                <c:pt idx="72645">
                  <c:v>3.86</c:v>
                </c:pt>
                <c:pt idx="72646">
                  <c:v>3.88</c:v>
                </c:pt>
                <c:pt idx="72647">
                  <c:v>3.89</c:v>
                </c:pt>
                <c:pt idx="72648">
                  <c:v>3.91</c:v>
                </c:pt>
                <c:pt idx="72649">
                  <c:v>3.92</c:v>
                </c:pt>
                <c:pt idx="72650">
                  <c:v>3.93</c:v>
                </c:pt>
                <c:pt idx="72651">
                  <c:v>3.94</c:v>
                </c:pt>
                <c:pt idx="72652">
                  <c:v>3.95</c:v>
                </c:pt>
                <c:pt idx="72653">
                  <c:v>3.96</c:v>
                </c:pt>
                <c:pt idx="72654">
                  <c:v>3.97</c:v>
                </c:pt>
                <c:pt idx="72655">
                  <c:v>3.98</c:v>
                </c:pt>
                <c:pt idx="72656">
                  <c:v>3.99</c:v>
                </c:pt>
                <c:pt idx="72657">
                  <c:v>4</c:v>
                </c:pt>
                <c:pt idx="72658">
                  <c:v>4.01</c:v>
                </c:pt>
                <c:pt idx="72659">
                  <c:v>4.01</c:v>
                </c:pt>
                <c:pt idx="72660">
                  <c:v>4.0199999999999996</c:v>
                </c:pt>
                <c:pt idx="72661">
                  <c:v>4.0199999999999996</c:v>
                </c:pt>
                <c:pt idx="72662">
                  <c:v>4.03</c:v>
                </c:pt>
                <c:pt idx="72663">
                  <c:v>4.04</c:v>
                </c:pt>
                <c:pt idx="72664">
                  <c:v>4.05</c:v>
                </c:pt>
                <c:pt idx="72665">
                  <c:v>4.0599999999999996</c:v>
                </c:pt>
                <c:pt idx="72666">
                  <c:v>4.07</c:v>
                </c:pt>
                <c:pt idx="72667">
                  <c:v>4.08</c:v>
                </c:pt>
                <c:pt idx="72668">
                  <c:v>4.09</c:v>
                </c:pt>
                <c:pt idx="72669">
                  <c:v>4.0999999999999996</c:v>
                </c:pt>
                <c:pt idx="72670">
                  <c:v>4.0999999999999996</c:v>
                </c:pt>
                <c:pt idx="72671">
                  <c:v>4.1100000000000003</c:v>
                </c:pt>
                <c:pt idx="72672">
                  <c:v>4.12</c:v>
                </c:pt>
                <c:pt idx="72673">
                  <c:v>4.13</c:v>
                </c:pt>
                <c:pt idx="72674">
                  <c:v>4.1399999999999997</c:v>
                </c:pt>
                <c:pt idx="72675">
                  <c:v>4.1500000000000004</c:v>
                </c:pt>
                <c:pt idx="72676">
                  <c:v>4.17</c:v>
                </c:pt>
                <c:pt idx="72677">
                  <c:v>4.1900000000000004</c:v>
                </c:pt>
                <c:pt idx="72678">
                  <c:v>4.21</c:v>
                </c:pt>
                <c:pt idx="72679">
                  <c:v>4.2300000000000004</c:v>
                </c:pt>
                <c:pt idx="72680">
                  <c:v>4.24</c:v>
                </c:pt>
                <c:pt idx="72681">
                  <c:v>4.25</c:v>
                </c:pt>
                <c:pt idx="72682">
                  <c:v>4.2699999999999996</c:v>
                </c:pt>
                <c:pt idx="72683">
                  <c:v>4.3</c:v>
                </c:pt>
                <c:pt idx="72684">
                  <c:v>4.3</c:v>
                </c:pt>
                <c:pt idx="72685">
                  <c:v>4.32</c:v>
                </c:pt>
                <c:pt idx="72686">
                  <c:v>4.33</c:v>
                </c:pt>
                <c:pt idx="72687">
                  <c:v>4.34</c:v>
                </c:pt>
                <c:pt idx="72688">
                  <c:v>4.3499999999999996</c:v>
                </c:pt>
                <c:pt idx="72689">
                  <c:v>4.3600000000000003</c:v>
                </c:pt>
                <c:pt idx="72690">
                  <c:v>4.37</c:v>
                </c:pt>
                <c:pt idx="72691">
                  <c:v>4.38</c:v>
                </c:pt>
                <c:pt idx="72692">
                  <c:v>4.42</c:v>
                </c:pt>
                <c:pt idx="72693">
                  <c:v>4.46</c:v>
                </c:pt>
                <c:pt idx="72694">
                  <c:v>4.4800000000000004</c:v>
                </c:pt>
                <c:pt idx="72695">
                  <c:v>4.4800000000000004</c:v>
                </c:pt>
                <c:pt idx="72696">
                  <c:v>4.49</c:v>
                </c:pt>
                <c:pt idx="72697">
                  <c:v>4.5</c:v>
                </c:pt>
                <c:pt idx="72698">
                  <c:v>4.5199999999999996</c:v>
                </c:pt>
                <c:pt idx="72699">
                  <c:v>4.53</c:v>
                </c:pt>
                <c:pt idx="72700">
                  <c:v>4.54</c:v>
                </c:pt>
                <c:pt idx="72701">
                  <c:v>4.54</c:v>
                </c:pt>
                <c:pt idx="72702">
                  <c:v>4.55</c:v>
                </c:pt>
                <c:pt idx="72703">
                  <c:v>4.5599999999999996</c:v>
                </c:pt>
                <c:pt idx="72704">
                  <c:v>4.57</c:v>
                </c:pt>
                <c:pt idx="72705">
                  <c:v>4.58</c:v>
                </c:pt>
                <c:pt idx="72706">
                  <c:v>4.5999999999999996</c:v>
                </c:pt>
                <c:pt idx="72707">
                  <c:v>4.5999999999999996</c:v>
                </c:pt>
                <c:pt idx="72708">
                  <c:v>4.6100000000000003</c:v>
                </c:pt>
                <c:pt idx="72709">
                  <c:v>4.6100000000000003</c:v>
                </c:pt>
                <c:pt idx="72710">
                  <c:v>4.62</c:v>
                </c:pt>
                <c:pt idx="72711">
                  <c:v>4.63</c:v>
                </c:pt>
                <c:pt idx="72712">
                  <c:v>4.63</c:v>
                </c:pt>
                <c:pt idx="72713">
                  <c:v>4.6399999999999997</c:v>
                </c:pt>
                <c:pt idx="72714">
                  <c:v>4.6500000000000004</c:v>
                </c:pt>
                <c:pt idx="72715">
                  <c:v>4.66</c:v>
                </c:pt>
                <c:pt idx="72716">
                  <c:v>4.67</c:v>
                </c:pt>
                <c:pt idx="72717">
                  <c:v>4.67</c:v>
                </c:pt>
                <c:pt idx="72718">
                  <c:v>4.68</c:v>
                </c:pt>
                <c:pt idx="72719">
                  <c:v>4.68</c:v>
                </c:pt>
                <c:pt idx="72720">
                  <c:v>4.68</c:v>
                </c:pt>
                <c:pt idx="72721">
                  <c:v>4.68</c:v>
                </c:pt>
                <c:pt idx="72722">
                  <c:v>4.68</c:v>
                </c:pt>
                <c:pt idx="72723">
                  <c:v>4.6900000000000004</c:v>
                </c:pt>
                <c:pt idx="72724">
                  <c:v>4.6900000000000004</c:v>
                </c:pt>
                <c:pt idx="72725">
                  <c:v>4.7</c:v>
                </c:pt>
                <c:pt idx="72726">
                  <c:v>4.7</c:v>
                </c:pt>
                <c:pt idx="72727">
                  <c:v>4.7</c:v>
                </c:pt>
                <c:pt idx="72728">
                  <c:v>4.7</c:v>
                </c:pt>
                <c:pt idx="72729">
                  <c:v>4.7</c:v>
                </c:pt>
                <c:pt idx="72730">
                  <c:v>4.6900000000000004</c:v>
                </c:pt>
                <c:pt idx="72731">
                  <c:v>4.7</c:v>
                </c:pt>
                <c:pt idx="72732">
                  <c:v>4.7</c:v>
                </c:pt>
                <c:pt idx="72733">
                  <c:v>4.7</c:v>
                </c:pt>
                <c:pt idx="72734">
                  <c:v>4.7</c:v>
                </c:pt>
                <c:pt idx="72735">
                  <c:v>4.7</c:v>
                </c:pt>
                <c:pt idx="72736">
                  <c:v>4.7</c:v>
                </c:pt>
                <c:pt idx="72737">
                  <c:v>4.7</c:v>
                </c:pt>
                <c:pt idx="72738">
                  <c:v>4.7</c:v>
                </c:pt>
                <c:pt idx="72739">
                  <c:v>4.7</c:v>
                </c:pt>
                <c:pt idx="72740">
                  <c:v>4.7</c:v>
                </c:pt>
                <c:pt idx="72741">
                  <c:v>4.7</c:v>
                </c:pt>
                <c:pt idx="72742">
                  <c:v>4.7</c:v>
                </c:pt>
                <c:pt idx="72743">
                  <c:v>4.7</c:v>
                </c:pt>
                <c:pt idx="72744">
                  <c:v>4.7</c:v>
                </c:pt>
                <c:pt idx="72745">
                  <c:v>4.7</c:v>
                </c:pt>
                <c:pt idx="72746">
                  <c:v>4.7</c:v>
                </c:pt>
                <c:pt idx="72747">
                  <c:v>4.7</c:v>
                </c:pt>
                <c:pt idx="72748">
                  <c:v>4.7</c:v>
                </c:pt>
                <c:pt idx="72749">
                  <c:v>4.7</c:v>
                </c:pt>
                <c:pt idx="72750">
                  <c:v>4.7</c:v>
                </c:pt>
                <c:pt idx="72751">
                  <c:v>4.6900000000000004</c:v>
                </c:pt>
                <c:pt idx="72752">
                  <c:v>4.68</c:v>
                </c:pt>
                <c:pt idx="72753">
                  <c:v>4.68</c:v>
                </c:pt>
                <c:pt idx="72754">
                  <c:v>4.67</c:v>
                </c:pt>
                <c:pt idx="72755">
                  <c:v>4.67</c:v>
                </c:pt>
                <c:pt idx="72756">
                  <c:v>4.67</c:v>
                </c:pt>
                <c:pt idx="72757">
                  <c:v>4.66</c:v>
                </c:pt>
                <c:pt idx="72758">
                  <c:v>4.6500000000000004</c:v>
                </c:pt>
                <c:pt idx="72759">
                  <c:v>4.6399999999999997</c:v>
                </c:pt>
                <c:pt idx="72760">
                  <c:v>4.63</c:v>
                </c:pt>
                <c:pt idx="72761">
                  <c:v>4.62</c:v>
                </c:pt>
                <c:pt idx="72762">
                  <c:v>4.62</c:v>
                </c:pt>
                <c:pt idx="72763">
                  <c:v>4.62</c:v>
                </c:pt>
                <c:pt idx="72764">
                  <c:v>4.62</c:v>
                </c:pt>
                <c:pt idx="72765">
                  <c:v>4.62</c:v>
                </c:pt>
                <c:pt idx="72766">
                  <c:v>4.58</c:v>
                </c:pt>
                <c:pt idx="72767">
                  <c:v>4.58</c:v>
                </c:pt>
                <c:pt idx="72768">
                  <c:v>4.58</c:v>
                </c:pt>
                <c:pt idx="72769">
                  <c:v>4.57</c:v>
                </c:pt>
                <c:pt idx="72770">
                  <c:v>4.5599999999999996</c:v>
                </c:pt>
                <c:pt idx="72771">
                  <c:v>4.55</c:v>
                </c:pt>
                <c:pt idx="72772">
                  <c:v>4.55</c:v>
                </c:pt>
                <c:pt idx="72773">
                  <c:v>4.53</c:v>
                </c:pt>
                <c:pt idx="72774">
                  <c:v>4.53</c:v>
                </c:pt>
                <c:pt idx="72775">
                  <c:v>4.5199999999999996</c:v>
                </c:pt>
                <c:pt idx="72776">
                  <c:v>4.5199999999999996</c:v>
                </c:pt>
                <c:pt idx="72777">
                  <c:v>4.5199999999999996</c:v>
                </c:pt>
                <c:pt idx="72778">
                  <c:v>4.49</c:v>
                </c:pt>
                <c:pt idx="72779">
                  <c:v>4.49</c:v>
                </c:pt>
                <c:pt idx="72780">
                  <c:v>4.49</c:v>
                </c:pt>
                <c:pt idx="72781">
                  <c:v>4.4800000000000004</c:v>
                </c:pt>
                <c:pt idx="72782">
                  <c:v>4.47</c:v>
                </c:pt>
                <c:pt idx="72783">
                  <c:v>4.46</c:v>
                </c:pt>
                <c:pt idx="72784">
                  <c:v>4.46</c:v>
                </c:pt>
                <c:pt idx="72785">
                  <c:v>4.46</c:v>
                </c:pt>
                <c:pt idx="72786">
                  <c:v>4.46</c:v>
                </c:pt>
                <c:pt idx="72787">
                  <c:v>4.45</c:v>
                </c:pt>
                <c:pt idx="72788">
                  <c:v>4.45</c:v>
                </c:pt>
                <c:pt idx="72789">
                  <c:v>4.45</c:v>
                </c:pt>
                <c:pt idx="72790">
                  <c:v>4.4400000000000004</c:v>
                </c:pt>
                <c:pt idx="72791">
                  <c:v>4.4400000000000004</c:v>
                </c:pt>
                <c:pt idx="72792">
                  <c:v>4.43</c:v>
                </c:pt>
                <c:pt idx="72793">
                  <c:v>4.43</c:v>
                </c:pt>
                <c:pt idx="72794">
                  <c:v>4.43</c:v>
                </c:pt>
                <c:pt idx="72795">
                  <c:v>4.42</c:v>
                </c:pt>
                <c:pt idx="72796">
                  <c:v>4.42</c:v>
                </c:pt>
                <c:pt idx="72797">
                  <c:v>4.41</c:v>
                </c:pt>
                <c:pt idx="72798">
                  <c:v>4.41</c:v>
                </c:pt>
                <c:pt idx="72799">
                  <c:v>4.41</c:v>
                </c:pt>
                <c:pt idx="72800">
                  <c:v>4.41</c:v>
                </c:pt>
                <c:pt idx="72801">
                  <c:v>4.4000000000000004</c:v>
                </c:pt>
                <c:pt idx="72802">
                  <c:v>4.4000000000000004</c:v>
                </c:pt>
                <c:pt idx="72803">
                  <c:v>4.4000000000000004</c:v>
                </c:pt>
                <c:pt idx="72804">
                  <c:v>4.4000000000000004</c:v>
                </c:pt>
                <c:pt idx="72805">
                  <c:v>4.4000000000000004</c:v>
                </c:pt>
                <c:pt idx="72806">
                  <c:v>4.3899999999999997</c:v>
                </c:pt>
                <c:pt idx="72807">
                  <c:v>4.3899999999999997</c:v>
                </c:pt>
                <c:pt idx="72808">
                  <c:v>4.3899999999999997</c:v>
                </c:pt>
                <c:pt idx="72809">
                  <c:v>4.3600000000000003</c:v>
                </c:pt>
                <c:pt idx="72810">
                  <c:v>4.3600000000000003</c:v>
                </c:pt>
                <c:pt idx="72811">
                  <c:v>4.3600000000000003</c:v>
                </c:pt>
                <c:pt idx="72812">
                  <c:v>4.3499999999999996</c:v>
                </c:pt>
                <c:pt idx="72813">
                  <c:v>4.3499999999999996</c:v>
                </c:pt>
                <c:pt idx="72814">
                  <c:v>4.34</c:v>
                </c:pt>
                <c:pt idx="72815">
                  <c:v>4.33</c:v>
                </c:pt>
                <c:pt idx="72816">
                  <c:v>4.33</c:v>
                </c:pt>
                <c:pt idx="72817">
                  <c:v>4.33</c:v>
                </c:pt>
                <c:pt idx="72818">
                  <c:v>4.33</c:v>
                </c:pt>
                <c:pt idx="72819">
                  <c:v>4.34</c:v>
                </c:pt>
                <c:pt idx="72820">
                  <c:v>4.34</c:v>
                </c:pt>
                <c:pt idx="72821">
                  <c:v>4.34</c:v>
                </c:pt>
                <c:pt idx="72822">
                  <c:v>4.34</c:v>
                </c:pt>
                <c:pt idx="72823">
                  <c:v>4.34</c:v>
                </c:pt>
                <c:pt idx="72824">
                  <c:v>4.3499999999999996</c:v>
                </c:pt>
                <c:pt idx="72825">
                  <c:v>4.3600000000000003</c:v>
                </c:pt>
                <c:pt idx="72826">
                  <c:v>4.3600000000000003</c:v>
                </c:pt>
                <c:pt idx="72827">
                  <c:v>4.3600000000000003</c:v>
                </c:pt>
                <c:pt idx="72828">
                  <c:v>4.37</c:v>
                </c:pt>
                <c:pt idx="72829">
                  <c:v>4.38</c:v>
                </c:pt>
                <c:pt idx="72830">
                  <c:v>4.3899999999999997</c:v>
                </c:pt>
                <c:pt idx="72831">
                  <c:v>4.4000000000000004</c:v>
                </c:pt>
                <c:pt idx="72832">
                  <c:v>4.41</c:v>
                </c:pt>
                <c:pt idx="72833">
                  <c:v>4.41</c:v>
                </c:pt>
                <c:pt idx="72834">
                  <c:v>4.42</c:v>
                </c:pt>
                <c:pt idx="72835">
                  <c:v>4.42</c:v>
                </c:pt>
                <c:pt idx="72836">
                  <c:v>4.4400000000000004</c:v>
                </c:pt>
                <c:pt idx="72837">
                  <c:v>4.4400000000000004</c:v>
                </c:pt>
                <c:pt idx="72838">
                  <c:v>4.46</c:v>
                </c:pt>
                <c:pt idx="72839">
                  <c:v>4.47</c:v>
                </c:pt>
                <c:pt idx="72840">
                  <c:v>4.4800000000000004</c:v>
                </c:pt>
                <c:pt idx="72841">
                  <c:v>4.51</c:v>
                </c:pt>
                <c:pt idx="72842">
                  <c:v>4.51</c:v>
                </c:pt>
                <c:pt idx="72843">
                  <c:v>4.51</c:v>
                </c:pt>
                <c:pt idx="72844">
                  <c:v>4.51</c:v>
                </c:pt>
                <c:pt idx="72845">
                  <c:v>4.51</c:v>
                </c:pt>
                <c:pt idx="72846">
                  <c:v>4.5199999999999996</c:v>
                </c:pt>
                <c:pt idx="72847">
                  <c:v>4.54</c:v>
                </c:pt>
                <c:pt idx="72848">
                  <c:v>4.54</c:v>
                </c:pt>
                <c:pt idx="72849">
                  <c:v>4.55</c:v>
                </c:pt>
                <c:pt idx="72850">
                  <c:v>4.55</c:v>
                </c:pt>
                <c:pt idx="72851">
                  <c:v>4.5599999999999996</c:v>
                </c:pt>
                <c:pt idx="72852">
                  <c:v>4.58</c:v>
                </c:pt>
                <c:pt idx="72853">
                  <c:v>4.58</c:v>
                </c:pt>
                <c:pt idx="72854">
                  <c:v>4.59</c:v>
                </c:pt>
                <c:pt idx="72855">
                  <c:v>4.5999999999999996</c:v>
                </c:pt>
                <c:pt idx="72856">
                  <c:v>4.5999999999999996</c:v>
                </c:pt>
                <c:pt idx="72857">
                  <c:v>4.6100000000000003</c:v>
                </c:pt>
                <c:pt idx="72858">
                  <c:v>4.62</c:v>
                </c:pt>
                <c:pt idx="72859">
                  <c:v>4.63</c:v>
                </c:pt>
                <c:pt idx="72860">
                  <c:v>4.6399999999999997</c:v>
                </c:pt>
                <c:pt idx="72861">
                  <c:v>4.6500000000000004</c:v>
                </c:pt>
                <c:pt idx="72862">
                  <c:v>4.6500000000000004</c:v>
                </c:pt>
                <c:pt idx="72863">
                  <c:v>4.66</c:v>
                </c:pt>
                <c:pt idx="72864">
                  <c:v>4.66</c:v>
                </c:pt>
                <c:pt idx="72865">
                  <c:v>4.66</c:v>
                </c:pt>
                <c:pt idx="72866">
                  <c:v>4.67</c:v>
                </c:pt>
                <c:pt idx="72867">
                  <c:v>4.67</c:v>
                </c:pt>
                <c:pt idx="72868">
                  <c:v>4.67</c:v>
                </c:pt>
                <c:pt idx="72869">
                  <c:v>4.68</c:v>
                </c:pt>
                <c:pt idx="72870">
                  <c:v>4.68</c:v>
                </c:pt>
                <c:pt idx="72871">
                  <c:v>4.68</c:v>
                </c:pt>
                <c:pt idx="72872">
                  <c:v>4.6900000000000004</c:v>
                </c:pt>
                <c:pt idx="72873">
                  <c:v>4.6900000000000004</c:v>
                </c:pt>
                <c:pt idx="72874">
                  <c:v>4.7</c:v>
                </c:pt>
                <c:pt idx="72875">
                  <c:v>4.7</c:v>
                </c:pt>
                <c:pt idx="72876">
                  <c:v>4.7</c:v>
                </c:pt>
                <c:pt idx="72877">
                  <c:v>4.7</c:v>
                </c:pt>
                <c:pt idx="72878">
                  <c:v>4.71</c:v>
                </c:pt>
                <c:pt idx="72879">
                  <c:v>4.71</c:v>
                </c:pt>
                <c:pt idx="72880">
                  <c:v>4.71</c:v>
                </c:pt>
                <c:pt idx="72881">
                  <c:v>4.71</c:v>
                </c:pt>
                <c:pt idx="72882">
                  <c:v>4.71</c:v>
                </c:pt>
                <c:pt idx="72883">
                  <c:v>4.71</c:v>
                </c:pt>
                <c:pt idx="72884">
                  <c:v>4.71</c:v>
                </c:pt>
                <c:pt idx="72885">
                  <c:v>4.71</c:v>
                </c:pt>
                <c:pt idx="72886">
                  <c:v>4.71</c:v>
                </c:pt>
                <c:pt idx="72887">
                  <c:v>4.72</c:v>
                </c:pt>
                <c:pt idx="72888">
                  <c:v>4.74</c:v>
                </c:pt>
                <c:pt idx="72889">
                  <c:v>4.7300000000000004</c:v>
                </c:pt>
                <c:pt idx="72890">
                  <c:v>4.7300000000000004</c:v>
                </c:pt>
                <c:pt idx="72891">
                  <c:v>4.72</c:v>
                </c:pt>
                <c:pt idx="72892">
                  <c:v>4.72</c:v>
                </c:pt>
                <c:pt idx="72893">
                  <c:v>4.72</c:v>
                </c:pt>
                <c:pt idx="72894">
                  <c:v>4.72</c:v>
                </c:pt>
                <c:pt idx="72895">
                  <c:v>4.72</c:v>
                </c:pt>
                <c:pt idx="72896">
                  <c:v>4.71</c:v>
                </c:pt>
                <c:pt idx="72897">
                  <c:v>4.71</c:v>
                </c:pt>
                <c:pt idx="72898">
                  <c:v>4.7</c:v>
                </c:pt>
                <c:pt idx="72899">
                  <c:v>4.6900000000000004</c:v>
                </c:pt>
                <c:pt idx="72900">
                  <c:v>4.6900000000000004</c:v>
                </c:pt>
                <c:pt idx="72901">
                  <c:v>4.6900000000000004</c:v>
                </c:pt>
                <c:pt idx="72902">
                  <c:v>4.68</c:v>
                </c:pt>
                <c:pt idx="72903">
                  <c:v>4.68</c:v>
                </c:pt>
                <c:pt idx="72904">
                  <c:v>4.67</c:v>
                </c:pt>
                <c:pt idx="72905">
                  <c:v>4.67</c:v>
                </c:pt>
                <c:pt idx="72906">
                  <c:v>4.66</c:v>
                </c:pt>
                <c:pt idx="72907">
                  <c:v>4.66</c:v>
                </c:pt>
                <c:pt idx="72908">
                  <c:v>4.66</c:v>
                </c:pt>
                <c:pt idx="72909">
                  <c:v>4.66</c:v>
                </c:pt>
                <c:pt idx="72910">
                  <c:v>4.66</c:v>
                </c:pt>
                <c:pt idx="72911">
                  <c:v>4.66</c:v>
                </c:pt>
                <c:pt idx="72912">
                  <c:v>4.66</c:v>
                </c:pt>
                <c:pt idx="72913">
                  <c:v>4.67</c:v>
                </c:pt>
                <c:pt idx="72914">
                  <c:v>4.67</c:v>
                </c:pt>
                <c:pt idx="72915">
                  <c:v>4.68</c:v>
                </c:pt>
                <c:pt idx="72916">
                  <c:v>4.6900000000000004</c:v>
                </c:pt>
                <c:pt idx="72917">
                  <c:v>4.7</c:v>
                </c:pt>
                <c:pt idx="72918">
                  <c:v>4.71</c:v>
                </c:pt>
                <c:pt idx="72919">
                  <c:v>4.71</c:v>
                </c:pt>
                <c:pt idx="72920">
                  <c:v>4.72</c:v>
                </c:pt>
                <c:pt idx="72921">
                  <c:v>4.7300000000000004</c:v>
                </c:pt>
                <c:pt idx="72922">
                  <c:v>4.74</c:v>
                </c:pt>
                <c:pt idx="72923">
                  <c:v>4.75</c:v>
                </c:pt>
                <c:pt idx="72924">
                  <c:v>4.76</c:v>
                </c:pt>
                <c:pt idx="72925">
                  <c:v>4.7699999999999996</c:v>
                </c:pt>
                <c:pt idx="72926">
                  <c:v>4.78</c:v>
                </c:pt>
                <c:pt idx="72927">
                  <c:v>4.78</c:v>
                </c:pt>
                <c:pt idx="72928">
                  <c:v>4.79</c:v>
                </c:pt>
                <c:pt idx="72929">
                  <c:v>4.79</c:v>
                </c:pt>
                <c:pt idx="72930">
                  <c:v>4.8</c:v>
                </c:pt>
                <c:pt idx="72931">
                  <c:v>4.8099999999999996</c:v>
                </c:pt>
                <c:pt idx="72932">
                  <c:v>4.82</c:v>
                </c:pt>
                <c:pt idx="72933">
                  <c:v>4.83</c:v>
                </c:pt>
                <c:pt idx="72934">
                  <c:v>4.84</c:v>
                </c:pt>
                <c:pt idx="72935">
                  <c:v>4.8499999999999996</c:v>
                </c:pt>
                <c:pt idx="72936">
                  <c:v>4.8600000000000003</c:v>
                </c:pt>
                <c:pt idx="72937">
                  <c:v>4.87</c:v>
                </c:pt>
                <c:pt idx="72938">
                  <c:v>4.88</c:v>
                </c:pt>
                <c:pt idx="72939">
                  <c:v>4.8899999999999997</c:v>
                </c:pt>
                <c:pt idx="72940">
                  <c:v>4.9000000000000004</c:v>
                </c:pt>
                <c:pt idx="72941">
                  <c:v>4.91</c:v>
                </c:pt>
                <c:pt idx="72942">
                  <c:v>4.92</c:v>
                </c:pt>
                <c:pt idx="72943">
                  <c:v>4.92</c:v>
                </c:pt>
                <c:pt idx="72944">
                  <c:v>4.93</c:v>
                </c:pt>
                <c:pt idx="72945">
                  <c:v>4.9400000000000004</c:v>
                </c:pt>
                <c:pt idx="72946">
                  <c:v>4.95</c:v>
                </c:pt>
                <c:pt idx="72947">
                  <c:v>4.95</c:v>
                </c:pt>
                <c:pt idx="72948">
                  <c:v>4.96</c:v>
                </c:pt>
                <c:pt idx="72949">
                  <c:v>4.97</c:v>
                </c:pt>
                <c:pt idx="72950">
                  <c:v>4.9800000000000004</c:v>
                </c:pt>
                <c:pt idx="72951">
                  <c:v>4.9800000000000004</c:v>
                </c:pt>
                <c:pt idx="72952">
                  <c:v>4.99</c:v>
                </c:pt>
                <c:pt idx="72953">
                  <c:v>5</c:v>
                </c:pt>
                <c:pt idx="72954">
                  <c:v>5.01</c:v>
                </c:pt>
                <c:pt idx="72955">
                  <c:v>5.01</c:v>
                </c:pt>
                <c:pt idx="72956">
                  <c:v>5.0199999999999996</c:v>
                </c:pt>
                <c:pt idx="72957">
                  <c:v>5.03</c:v>
                </c:pt>
                <c:pt idx="72958">
                  <c:v>5.04</c:v>
                </c:pt>
                <c:pt idx="72959">
                  <c:v>5.04</c:v>
                </c:pt>
                <c:pt idx="72960">
                  <c:v>5.05</c:v>
                </c:pt>
                <c:pt idx="72961">
                  <c:v>5.0599999999999996</c:v>
                </c:pt>
                <c:pt idx="72962">
                  <c:v>5.07</c:v>
                </c:pt>
                <c:pt idx="72963">
                  <c:v>5.08</c:v>
                </c:pt>
                <c:pt idx="72964">
                  <c:v>5.09</c:v>
                </c:pt>
                <c:pt idx="72965">
                  <c:v>5.0999999999999996</c:v>
                </c:pt>
                <c:pt idx="72966">
                  <c:v>5.0999999999999996</c:v>
                </c:pt>
                <c:pt idx="72967">
                  <c:v>5.1100000000000003</c:v>
                </c:pt>
                <c:pt idx="72968">
                  <c:v>5.12</c:v>
                </c:pt>
                <c:pt idx="72969">
                  <c:v>5.14</c:v>
                </c:pt>
                <c:pt idx="72970">
                  <c:v>5.14</c:v>
                </c:pt>
                <c:pt idx="72971">
                  <c:v>5.14</c:v>
                </c:pt>
                <c:pt idx="72972">
                  <c:v>5.15</c:v>
                </c:pt>
                <c:pt idx="72973">
                  <c:v>5.16</c:v>
                </c:pt>
                <c:pt idx="72974">
                  <c:v>5.17</c:v>
                </c:pt>
                <c:pt idx="72975">
                  <c:v>5.17</c:v>
                </c:pt>
                <c:pt idx="72976">
                  <c:v>5.18</c:v>
                </c:pt>
                <c:pt idx="72977">
                  <c:v>5.18</c:v>
                </c:pt>
                <c:pt idx="72978">
                  <c:v>5.19</c:v>
                </c:pt>
                <c:pt idx="72979">
                  <c:v>5.2</c:v>
                </c:pt>
                <c:pt idx="72980">
                  <c:v>5.21</c:v>
                </c:pt>
                <c:pt idx="72981">
                  <c:v>5.22</c:v>
                </c:pt>
                <c:pt idx="72982">
                  <c:v>5.22</c:v>
                </c:pt>
                <c:pt idx="72983">
                  <c:v>5.23</c:v>
                </c:pt>
                <c:pt idx="72984">
                  <c:v>5.24</c:v>
                </c:pt>
                <c:pt idx="72985">
                  <c:v>5.24</c:v>
                </c:pt>
                <c:pt idx="72986">
                  <c:v>5.25</c:v>
                </c:pt>
                <c:pt idx="72987">
                  <c:v>5.26</c:v>
                </c:pt>
                <c:pt idx="72988">
                  <c:v>5.27</c:v>
                </c:pt>
                <c:pt idx="72989">
                  <c:v>5.28</c:v>
                </c:pt>
                <c:pt idx="72990">
                  <c:v>5.29</c:v>
                </c:pt>
                <c:pt idx="72991">
                  <c:v>5.29</c:v>
                </c:pt>
                <c:pt idx="72992">
                  <c:v>5.3</c:v>
                </c:pt>
                <c:pt idx="72993">
                  <c:v>5.31</c:v>
                </c:pt>
                <c:pt idx="72994">
                  <c:v>5.32</c:v>
                </c:pt>
                <c:pt idx="72995">
                  <c:v>5.33</c:v>
                </c:pt>
                <c:pt idx="72996">
                  <c:v>5.34</c:v>
                </c:pt>
                <c:pt idx="72997">
                  <c:v>5.36</c:v>
                </c:pt>
                <c:pt idx="72998">
                  <c:v>5.37</c:v>
                </c:pt>
                <c:pt idx="72999">
                  <c:v>5.38</c:v>
                </c:pt>
                <c:pt idx="73000">
                  <c:v>5.39</c:v>
                </c:pt>
                <c:pt idx="73001">
                  <c:v>5.41</c:v>
                </c:pt>
                <c:pt idx="73002">
                  <c:v>5.41</c:v>
                </c:pt>
                <c:pt idx="73003">
                  <c:v>5.43</c:v>
                </c:pt>
                <c:pt idx="73004">
                  <c:v>5.44</c:v>
                </c:pt>
                <c:pt idx="73005">
                  <c:v>5.47</c:v>
                </c:pt>
                <c:pt idx="73006">
                  <c:v>5.49</c:v>
                </c:pt>
                <c:pt idx="73007">
                  <c:v>5.5</c:v>
                </c:pt>
                <c:pt idx="73008">
                  <c:v>5.51</c:v>
                </c:pt>
                <c:pt idx="73009">
                  <c:v>5.52</c:v>
                </c:pt>
                <c:pt idx="73010">
                  <c:v>5.52</c:v>
                </c:pt>
                <c:pt idx="73011">
                  <c:v>5.53</c:v>
                </c:pt>
                <c:pt idx="73012">
                  <c:v>5.53</c:v>
                </c:pt>
                <c:pt idx="73013">
                  <c:v>5.54</c:v>
                </c:pt>
                <c:pt idx="73014">
                  <c:v>5.54</c:v>
                </c:pt>
                <c:pt idx="73015">
                  <c:v>5.55</c:v>
                </c:pt>
                <c:pt idx="73016">
                  <c:v>5.55</c:v>
                </c:pt>
                <c:pt idx="73017">
                  <c:v>5.56</c:v>
                </c:pt>
                <c:pt idx="73018">
                  <c:v>5.57</c:v>
                </c:pt>
                <c:pt idx="73019">
                  <c:v>5.57</c:v>
                </c:pt>
                <c:pt idx="73020">
                  <c:v>5.57</c:v>
                </c:pt>
                <c:pt idx="73021">
                  <c:v>5.58</c:v>
                </c:pt>
                <c:pt idx="73022">
                  <c:v>5.58</c:v>
                </c:pt>
                <c:pt idx="73023">
                  <c:v>5.59</c:v>
                </c:pt>
                <c:pt idx="73024">
                  <c:v>5.6</c:v>
                </c:pt>
                <c:pt idx="73025">
                  <c:v>5.6</c:v>
                </c:pt>
                <c:pt idx="73026">
                  <c:v>5.61</c:v>
                </c:pt>
                <c:pt idx="73027">
                  <c:v>5.61</c:v>
                </c:pt>
                <c:pt idx="73028">
                  <c:v>5.61</c:v>
                </c:pt>
                <c:pt idx="73029">
                  <c:v>5.62</c:v>
                </c:pt>
                <c:pt idx="73030">
                  <c:v>5.62</c:v>
                </c:pt>
                <c:pt idx="73031">
                  <c:v>5.63</c:v>
                </c:pt>
                <c:pt idx="73032">
                  <c:v>5.64</c:v>
                </c:pt>
                <c:pt idx="73033">
                  <c:v>5.64</c:v>
                </c:pt>
                <c:pt idx="73034">
                  <c:v>5.64</c:v>
                </c:pt>
                <c:pt idx="73035">
                  <c:v>5.65</c:v>
                </c:pt>
                <c:pt idx="73036">
                  <c:v>5.65</c:v>
                </c:pt>
                <c:pt idx="73037">
                  <c:v>5.66</c:v>
                </c:pt>
                <c:pt idx="73038">
                  <c:v>5.66</c:v>
                </c:pt>
                <c:pt idx="73039">
                  <c:v>5.67</c:v>
                </c:pt>
                <c:pt idx="73040">
                  <c:v>5.67</c:v>
                </c:pt>
                <c:pt idx="73041">
                  <c:v>5.68</c:v>
                </c:pt>
                <c:pt idx="73042">
                  <c:v>5.68</c:v>
                </c:pt>
                <c:pt idx="73043">
                  <c:v>5.68</c:v>
                </c:pt>
                <c:pt idx="73044">
                  <c:v>5.69</c:v>
                </c:pt>
                <c:pt idx="73045">
                  <c:v>5.69</c:v>
                </c:pt>
                <c:pt idx="73046">
                  <c:v>5.69</c:v>
                </c:pt>
                <c:pt idx="73047">
                  <c:v>5.7</c:v>
                </c:pt>
                <c:pt idx="73048">
                  <c:v>5.7</c:v>
                </c:pt>
                <c:pt idx="73049">
                  <c:v>5.7</c:v>
                </c:pt>
                <c:pt idx="73050">
                  <c:v>5.71</c:v>
                </c:pt>
                <c:pt idx="73051">
                  <c:v>5.71</c:v>
                </c:pt>
                <c:pt idx="73052">
                  <c:v>5.71</c:v>
                </c:pt>
                <c:pt idx="73053">
                  <c:v>5.71</c:v>
                </c:pt>
                <c:pt idx="73054">
                  <c:v>5.72</c:v>
                </c:pt>
                <c:pt idx="73055">
                  <c:v>5.73</c:v>
                </c:pt>
                <c:pt idx="73056">
                  <c:v>5.73</c:v>
                </c:pt>
                <c:pt idx="73057">
                  <c:v>5.73</c:v>
                </c:pt>
                <c:pt idx="73058">
                  <c:v>5.74</c:v>
                </c:pt>
                <c:pt idx="73059">
                  <c:v>5.74</c:v>
                </c:pt>
                <c:pt idx="73060">
                  <c:v>5.74</c:v>
                </c:pt>
                <c:pt idx="73061">
                  <c:v>5.75</c:v>
                </c:pt>
                <c:pt idx="73062">
                  <c:v>5.75</c:v>
                </c:pt>
                <c:pt idx="73063">
                  <c:v>5.75</c:v>
                </c:pt>
                <c:pt idx="73064">
                  <c:v>5.76</c:v>
                </c:pt>
                <c:pt idx="73065">
                  <c:v>5.76</c:v>
                </c:pt>
                <c:pt idx="73066">
                  <c:v>5.76</c:v>
                </c:pt>
                <c:pt idx="73067">
                  <c:v>5.76</c:v>
                </c:pt>
                <c:pt idx="73068">
                  <c:v>5.76</c:v>
                </c:pt>
                <c:pt idx="73069">
                  <c:v>5.76</c:v>
                </c:pt>
                <c:pt idx="73070">
                  <c:v>5.77</c:v>
                </c:pt>
                <c:pt idx="73071">
                  <c:v>5.77</c:v>
                </c:pt>
                <c:pt idx="73072">
                  <c:v>5.77</c:v>
                </c:pt>
                <c:pt idx="73073">
                  <c:v>5.77</c:v>
                </c:pt>
                <c:pt idx="73074">
                  <c:v>5.77</c:v>
                </c:pt>
                <c:pt idx="73075">
                  <c:v>5.77</c:v>
                </c:pt>
                <c:pt idx="73076">
                  <c:v>5.78</c:v>
                </c:pt>
                <c:pt idx="73077">
                  <c:v>5.78</c:v>
                </c:pt>
                <c:pt idx="73078">
                  <c:v>5.79</c:v>
                </c:pt>
                <c:pt idx="73079">
                  <c:v>5.79</c:v>
                </c:pt>
                <c:pt idx="73080">
                  <c:v>5.79</c:v>
                </c:pt>
                <c:pt idx="73081">
                  <c:v>5.79</c:v>
                </c:pt>
                <c:pt idx="73082">
                  <c:v>5.79</c:v>
                </c:pt>
                <c:pt idx="73083">
                  <c:v>5.79</c:v>
                </c:pt>
                <c:pt idx="73084">
                  <c:v>5.79</c:v>
                </c:pt>
                <c:pt idx="73085">
                  <c:v>5.79</c:v>
                </c:pt>
                <c:pt idx="73086">
                  <c:v>5.79</c:v>
                </c:pt>
                <c:pt idx="73087">
                  <c:v>5.79</c:v>
                </c:pt>
                <c:pt idx="73088">
                  <c:v>5.79</c:v>
                </c:pt>
                <c:pt idx="73089">
                  <c:v>5.79</c:v>
                </c:pt>
                <c:pt idx="73090">
                  <c:v>5.79</c:v>
                </c:pt>
                <c:pt idx="73091">
                  <c:v>5.79</c:v>
                </c:pt>
                <c:pt idx="73092">
                  <c:v>5.79</c:v>
                </c:pt>
                <c:pt idx="73093">
                  <c:v>5.78</c:v>
                </c:pt>
                <c:pt idx="73094">
                  <c:v>5.78</c:v>
                </c:pt>
                <c:pt idx="73095">
                  <c:v>5.78</c:v>
                </c:pt>
                <c:pt idx="73096">
                  <c:v>5.78</c:v>
                </c:pt>
                <c:pt idx="73097">
                  <c:v>5.78</c:v>
                </c:pt>
                <c:pt idx="73098">
                  <c:v>5.78</c:v>
                </c:pt>
                <c:pt idx="73099">
                  <c:v>5.78</c:v>
                </c:pt>
                <c:pt idx="73100">
                  <c:v>5.78</c:v>
                </c:pt>
                <c:pt idx="73101">
                  <c:v>5.77</c:v>
                </c:pt>
                <c:pt idx="73102">
                  <c:v>5.77</c:v>
                </c:pt>
                <c:pt idx="73103">
                  <c:v>5.77</c:v>
                </c:pt>
                <c:pt idx="73104">
                  <c:v>5.77</c:v>
                </c:pt>
                <c:pt idx="73105">
                  <c:v>5.77</c:v>
                </c:pt>
                <c:pt idx="73106">
                  <c:v>5.76</c:v>
                </c:pt>
                <c:pt idx="73107">
                  <c:v>5.76</c:v>
                </c:pt>
                <c:pt idx="73108">
                  <c:v>5.76</c:v>
                </c:pt>
                <c:pt idx="73109">
                  <c:v>5.76</c:v>
                </c:pt>
                <c:pt idx="73110">
                  <c:v>5.75</c:v>
                </c:pt>
                <c:pt idx="73111">
                  <c:v>5.75</c:v>
                </c:pt>
                <c:pt idx="73112">
                  <c:v>5.75</c:v>
                </c:pt>
                <c:pt idx="73113">
                  <c:v>5.74</c:v>
                </c:pt>
                <c:pt idx="73114">
                  <c:v>5.74</c:v>
                </c:pt>
                <c:pt idx="73115">
                  <c:v>5.74</c:v>
                </c:pt>
                <c:pt idx="73116">
                  <c:v>5.73</c:v>
                </c:pt>
                <c:pt idx="73117">
                  <c:v>5.72</c:v>
                </c:pt>
                <c:pt idx="73118">
                  <c:v>5.72</c:v>
                </c:pt>
                <c:pt idx="73119">
                  <c:v>5.72</c:v>
                </c:pt>
                <c:pt idx="73120">
                  <c:v>5.72</c:v>
                </c:pt>
                <c:pt idx="73121">
                  <c:v>5.71</c:v>
                </c:pt>
                <c:pt idx="73122">
                  <c:v>5.71</c:v>
                </c:pt>
                <c:pt idx="73123">
                  <c:v>5.71</c:v>
                </c:pt>
                <c:pt idx="73124">
                  <c:v>5.7</c:v>
                </c:pt>
                <c:pt idx="73125">
                  <c:v>5.7</c:v>
                </c:pt>
                <c:pt idx="73126">
                  <c:v>5.7</c:v>
                </c:pt>
                <c:pt idx="73127">
                  <c:v>5.69</c:v>
                </c:pt>
                <c:pt idx="73128">
                  <c:v>5.69</c:v>
                </c:pt>
                <c:pt idx="73129">
                  <c:v>5.68</c:v>
                </c:pt>
                <c:pt idx="73130">
                  <c:v>5.68</c:v>
                </c:pt>
                <c:pt idx="73131">
                  <c:v>5.71</c:v>
                </c:pt>
                <c:pt idx="73132">
                  <c:v>5.71</c:v>
                </c:pt>
                <c:pt idx="73133">
                  <c:v>5.71</c:v>
                </c:pt>
                <c:pt idx="73134">
                  <c:v>5.71</c:v>
                </c:pt>
                <c:pt idx="73135">
                  <c:v>5.7</c:v>
                </c:pt>
                <c:pt idx="73136">
                  <c:v>5.7</c:v>
                </c:pt>
                <c:pt idx="73137">
                  <c:v>5.7</c:v>
                </c:pt>
                <c:pt idx="73138">
                  <c:v>5.69</c:v>
                </c:pt>
                <c:pt idx="73139">
                  <c:v>5.69</c:v>
                </c:pt>
                <c:pt idx="73140">
                  <c:v>5.68</c:v>
                </c:pt>
                <c:pt idx="73141">
                  <c:v>5.67</c:v>
                </c:pt>
                <c:pt idx="73142">
                  <c:v>5.65</c:v>
                </c:pt>
                <c:pt idx="73143">
                  <c:v>5.65</c:v>
                </c:pt>
                <c:pt idx="73144">
                  <c:v>5.65</c:v>
                </c:pt>
                <c:pt idx="73145">
                  <c:v>5.65</c:v>
                </c:pt>
                <c:pt idx="73146">
                  <c:v>5.65</c:v>
                </c:pt>
                <c:pt idx="73147">
                  <c:v>5.65</c:v>
                </c:pt>
                <c:pt idx="73148">
                  <c:v>5.64</c:v>
                </c:pt>
                <c:pt idx="73149">
                  <c:v>5.64</c:v>
                </c:pt>
                <c:pt idx="73150">
                  <c:v>5.64</c:v>
                </c:pt>
                <c:pt idx="73151">
                  <c:v>5.64</c:v>
                </c:pt>
                <c:pt idx="73152">
                  <c:v>5.62</c:v>
                </c:pt>
                <c:pt idx="73153">
                  <c:v>5.62</c:v>
                </c:pt>
                <c:pt idx="73154">
                  <c:v>5.62</c:v>
                </c:pt>
                <c:pt idx="73155">
                  <c:v>5.61</c:v>
                </c:pt>
                <c:pt idx="73156">
                  <c:v>5.61</c:v>
                </c:pt>
                <c:pt idx="73157">
                  <c:v>5.6</c:v>
                </c:pt>
                <c:pt idx="73158">
                  <c:v>5.6</c:v>
                </c:pt>
                <c:pt idx="73159">
                  <c:v>5.59</c:v>
                </c:pt>
                <c:pt idx="73160">
                  <c:v>5.58</c:v>
                </c:pt>
                <c:pt idx="73161">
                  <c:v>5.58</c:v>
                </c:pt>
                <c:pt idx="73162">
                  <c:v>5.57</c:v>
                </c:pt>
                <c:pt idx="73163">
                  <c:v>5.57</c:v>
                </c:pt>
                <c:pt idx="73164">
                  <c:v>5.56</c:v>
                </c:pt>
                <c:pt idx="73165">
                  <c:v>5.55</c:v>
                </c:pt>
                <c:pt idx="73166">
                  <c:v>5.54</c:v>
                </c:pt>
                <c:pt idx="73167">
                  <c:v>5.54</c:v>
                </c:pt>
                <c:pt idx="73168">
                  <c:v>5.53</c:v>
                </c:pt>
                <c:pt idx="73169">
                  <c:v>5.52</c:v>
                </c:pt>
                <c:pt idx="73170">
                  <c:v>5.52</c:v>
                </c:pt>
                <c:pt idx="73171">
                  <c:v>5.51</c:v>
                </c:pt>
                <c:pt idx="73172">
                  <c:v>5.51</c:v>
                </c:pt>
                <c:pt idx="73173">
                  <c:v>5.5</c:v>
                </c:pt>
                <c:pt idx="73174">
                  <c:v>5.49</c:v>
                </c:pt>
                <c:pt idx="73175">
                  <c:v>5.49</c:v>
                </c:pt>
                <c:pt idx="73176">
                  <c:v>5.49</c:v>
                </c:pt>
                <c:pt idx="73177">
                  <c:v>5.48</c:v>
                </c:pt>
                <c:pt idx="73178">
                  <c:v>5.48</c:v>
                </c:pt>
                <c:pt idx="73179">
                  <c:v>5.47</c:v>
                </c:pt>
                <c:pt idx="73180">
                  <c:v>5.47</c:v>
                </c:pt>
                <c:pt idx="73181">
                  <c:v>5.46</c:v>
                </c:pt>
                <c:pt idx="73182">
                  <c:v>5.45</c:v>
                </c:pt>
                <c:pt idx="73183">
                  <c:v>5.44</c:v>
                </c:pt>
                <c:pt idx="73184">
                  <c:v>5.44</c:v>
                </c:pt>
                <c:pt idx="73185">
                  <c:v>5.44</c:v>
                </c:pt>
                <c:pt idx="73186">
                  <c:v>5.43</c:v>
                </c:pt>
                <c:pt idx="73187">
                  <c:v>5.42</c:v>
                </c:pt>
                <c:pt idx="73188">
                  <c:v>5.41</c:v>
                </c:pt>
                <c:pt idx="73189">
                  <c:v>5.4</c:v>
                </c:pt>
                <c:pt idx="73190">
                  <c:v>5.4</c:v>
                </c:pt>
                <c:pt idx="73191">
                  <c:v>5.39</c:v>
                </c:pt>
                <c:pt idx="73192">
                  <c:v>5.39</c:v>
                </c:pt>
                <c:pt idx="73193">
                  <c:v>5.38</c:v>
                </c:pt>
                <c:pt idx="73194">
                  <c:v>5.37</c:v>
                </c:pt>
                <c:pt idx="73195">
                  <c:v>5.37</c:v>
                </c:pt>
                <c:pt idx="73196">
                  <c:v>5.36</c:v>
                </c:pt>
                <c:pt idx="73197">
                  <c:v>5.36</c:v>
                </c:pt>
                <c:pt idx="73198">
                  <c:v>5.34</c:v>
                </c:pt>
                <c:pt idx="73199">
                  <c:v>5.34</c:v>
                </c:pt>
                <c:pt idx="73200">
                  <c:v>5.33</c:v>
                </c:pt>
                <c:pt idx="73201">
                  <c:v>5.33</c:v>
                </c:pt>
                <c:pt idx="73202">
                  <c:v>5.32</c:v>
                </c:pt>
                <c:pt idx="73203">
                  <c:v>5.31</c:v>
                </c:pt>
                <c:pt idx="73204">
                  <c:v>5.3</c:v>
                </c:pt>
                <c:pt idx="73205">
                  <c:v>5.3</c:v>
                </c:pt>
                <c:pt idx="73206">
                  <c:v>5.29</c:v>
                </c:pt>
                <c:pt idx="73207">
                  <c:v>5.28</c:v>
                </c:pt>
                <c:pt idx="73208">
                  <c:v>5.27</c:v>
                </c:pt>
                <c:pt idx="73209">
                  <c:v>5.27</c:v>
                </c:pt>
                <c:pt idx="73210">
                  <c:v>5.26</c:v>
                </c:pt>
                <c:pt idx="73211">
                  <c:v>5.26</c:v>
                </c:pt>
                <c:pt idx="73212">
                  <c:v>5.24</c:v>
                </c:pt>
                <c:pt idx="73213">
                  <c:v>5.24</c:v>
                </c:pt>
                <c:pt idx="73214">
                  <c:v>5.23</c:v>
                </c:pt>
                <c:pt idx="73215">
                  <c:v>5.23</c:v>
                </c:pt>
                <c:pt idx="73216">
                  <c:v>5.21</c:v>
                </c:pt>
                <c:pt idx="73217">
                  <c:v>5.2</c:v>
                </c:pt>
                <c:pt idx="73218">
                  <c:v>5.2</c:v>
                </c:pt>
                <c:pt idx="73219">
                  <c:v>5.19</c:v>
                </c:pt>
                <c:pt idx="73220">
                  <c:v>5.19</c:v>
                </c:pt>
                <c:pt idx="73221">
                  <c:v>5.18</c:v>
                </c:pt>
                <c:pt idx="73222">
                  <c:v>5.17</c:v>
                </c:pt>
                <c:pt idx="73223">
                  <c:v>5.16</c:v>
                </c:pt>
                <c:pt idx="73224">
                  <c:v>5.16</c:v>
                </c:pt>
                <c:pt idx="73225">
                  <c:v>5.15</c:v>
                </c:pt>
                <c:pt idx="73226">
                  <c:v>5.14</c:v>
                </c:pt>
                <c:pt idx="73227">
                  <c:v>5.14</c:v>
                </c:pt>
                <c:pt idx="73228">
                  <c:v>5.13</c:v>
                </c:pt>
                <c:pt idx="73229">
                  <c:v>5.12</c:v>
                </c:pt>
                <c:pt idx="73230">
                  <c:v>5.1100000000000003</c:v>
                </c:pt>
                <c:pt idx="73231">
                  <c:v>5.1100000000000003</c:v>
                </c:pt>
                <c:pt idx="73232">
                  <c:v>5.0999999999999996</c:v>
                </c:pt>
                <c:pt idx="73233">
                  <c:v>5.0999999999999996</c:v>
                </c:pt>
                <c:pt idx="73234">
                  <c:v>5.09</c:v>
                </c:pt>
                <c:pt idx="73235">
                  <c:v>5.09</c:v>
                </c:pt>
                <c:pt idx="73236">
                  <c:v>5.07</c:v>
                </c:pt>
                <c:pt idx="73237">
                  <c:v>5.07</c:v>
                </c:pt>
                <c:pt idx="73238">
                  <c:v>5.07</c:v>
                </c:pt>
                <c:pt idx="73239">
                  <c:v>5.0599999999999996</c:v>
                </c:pt>
                <c:pt idx="73240">
                  <c:v>5.0599999999999996</c:v>
                </c:pt>
                <c:pt idx="73241">
                  <c:v>5.05</c:v>
                </c:pt>
                <c:pt idx="73242">
                  <c:v>5.04</c:v>
                </c:pt>
                <c:pt idx="73243">
                  <c:v>5.04</c:v>
                </c:pt>
                <c:pt idx="73244">
                  <c:v>5.03</c:v>
                </c:pt>
                <c:pt idx="73245">
                  <c:v>5.0199999999999996</c:v>
                </c:pt>
                <c:pt idx="73246">
                  <c:v>5.0199999999999996</c:v>
                </c:pt>
                <c:pt idx="73247">
                  <c:v>5.01</c:v>
                </c:pt>
                <c:pt idx="73248">
                  <c:v>5</c:v>
                </c:pt>
                <c:pt idx="73249">
                  <c:v>5</c:v>
                </c:pt>
                <c:pt idx="73250">
                  <c:v>4.99</c:v>
                </c:pt>
                <c:pt idx="73251">
                  <c:v>4.99</c:v>
                </c:pt>
                <c:pt idx="73252">
                  <c:v>4.9800000000000004</c:v>
                </c:pt>
                <c:pt idx="73253">
                  <c:v>4.97</c:v>
                </c:pt>
                <c:pt idx="73254">
                  <c:v>4.97</c:v>
                </c:pt>
                <c:pt idx="73255">
                  <c:v>4.96</c:v>
                </c:pt>
                <c:pt idx="73256">
                  <c:v>4.96</c:v>
                </c:pt>
                <c:pt idx="73257">
                  <c:v>4.96</c:v>
                </c:pt>
                <c:pt idx="73258">
                  <c:v>4.9400000000000004</c:v>
                </c:pt>
                <c:pt idx="73259">
                  <c:v>4.9400000000000004</c:v>
                </c:pt>
                <c:pt idx="73260">
                  <c:v>4.9400000000000004</c:v>
                </c:pt>
                <c:pt idx="73261">
                  <c:v>4.93</c:v>
                </c:pt>
                <c:pt idx="73262">
                  <c:v>4.92</c:v>
                </c:pt>
                <c:pt idx="73263">
                  <c:v>4.92</c:v>
                </c:pt>
                <c:pt idx="73264">
                  <c:v>4.9000000000000004</c:v>
                </c:pt>
                <c:pt idx="73265">
                  <c:v>4.9000000000000004</c:v>
                </c:pt>
                <c:pt idx="73266">
                  <c:v>4.8899999999999997</c:v>
                </c:pt>
                <c:pt idx="73267">
                  <c:v>4.8899999999999997</c:v>
                </c:pt>
                <c:pt idx="73268">
                  <c:v>4.88</c:v>
                </c:pt>
                <c:pt idx="73269">
                  <c:v>4.87</c:v>
                </c:pt>
                <c:pt idx="73270">
                  <c:v>4.8600000000000003</c:v>
                </c:pt>
                <c:pt idx="73271">
                  <c:v>4.8600000000000003</c:v>
                </c:pt>
                <c:pt idx="73272">
                  <c:v>4.8499999999999996</c:v>
                </c:pt>
                <c:pt idx="73273">
                  <c:v>4.84</c:v>
                </c:pt>
                <c:pt idx="73274">
                  <c:v>4.84</c:v>
                </c:pt>
                <c:pt idx="73275">
                  <c:v>4.84</c:v>
                </c:pt>
                <c:pt idx="73276">
                  <c:v>4.84</c:v>
                </c:pt>
                <c:pt idx="73277">
                  <c:v>4.84</c:v>
                </c:pt>
                <c:pt idx="73278">
                  <c:v>4.84</c:v>
                </c:pt>
                <c:pt idx="73279">
                  <c:v>4.83</c:v>
                </c:pt>
                <c:pt idx="73280">
                  <c:v>4.83</c:v>
                </c:pt>
                <c:pt idx="73281">
                  <c:v>4.82</c:v>
                </c:pt>
                <c:pt idx="73282">
                  <c:v>4.8099999999999996</c:v>
                </c:pt>
                <c:pt idx="73283">
                  <c:v>4.8099999999999996</c:v>
                </c:pt>
                <c:pt idx="73284">
                  <c:v>4.8099999999999996</c:v>
                </c:pt>
                <c:pt idx="73285">
                  <c:v>4.8</c:v>
                </c:pt>
                <c:pt idx="73286">
                  <c:v>4.8</c:v>
                </c:pt>
                <c:pt idx="73287">
                  <c:v>4.8</c:v>
                </c:pt>
                <c:pt idx="73288">
                  <c:v>4.79</c:v>
                </c:pt>
                <c:pt idx="73289">
                  <c:v>4.79</c:v>
                </c:pt>
                <c:pt idx="73290">
                  <c:v>4.78</c:v>
                </c:pt>
                <c:pt idx="73291">
                  <c:v>4.78</c:v>
                </c:pt>
                <c:pt idx="73292">
                  <c:v>4.78</c:v>
                </c:pt>
                <c:pt idx="73293">
                  <c:v>4.7699999999999996</c:v>
                </c:pt>
                <c:pt idx="73294">
                  <c:v>4.7699999999999996</c:v>
                </c:pt>
                <c:pt idx="73295">
                  <c:v>4.76</c:v>
                </c:pt>
                <c:pt idx="73296">
                  <c:v>4.75</c:v>
                </c:pt>
                <c:pt idx="73297">
                  <c:v>4.75</c:v>
                </c:pt>
                <c:pt idx="73298">
                  <c:v>4.74</c:v>
                </c:pt>
                <c:pt idx="73299">
                  <c:v>4.74</c:v>
                </c:pt>
                <c:pt idx="73300">
                  <c:v>4.74</c:v>
                </c:pt>
                <c:pt idx="73301">
                  <c:v>4.7300000000000004</c:v>
                </c:pt>
                <c:pt idx="73302">
                  <c:v>4.72</c:v>
                </c:pt>
                <c:pt idx="73303">
                  <c:v>4.72</c:v>
                </c:pt>
                <c:pt idx="73304">
                  <c:v>4.72</c:v>
                </c:pt>
                <c:pt idx="73305">
                  <c:v>4.72</c:v>
                </c:pt>
                <c:pt idx="73306">
                  <c:v>4.71</c:v>
                </c:pt>
                <c:pt idx="73307">
                  <c:v>4.7</c:v>
                </c:pt>
                <c:pt idx="73308">
                  <c:v>4.7</c:v>
                </c:pt>
                <c:pt idx="73309">
                  <c:v>4.7</c:v>
                </c:pt>
                <c:pt idx="73310">
                  <c:v>4.7</c:v>
                </c:pt>
                <c:pt idx="73311">
                  <c:v>4.6900000000000004</c:v>
                </c:pt>
                <c:pt idx="73312">
                  <c:v>4.6900000000000004</c:v>
                </c:pt>
                <c:pt idx="73313">
                  <c:v>4.68</c:v>
                </c:pt>
                <c:pt idx="73314">
                  <c:v>4.68</c:v>
                </c:pt>
                <c:pt idx="73315">
                  <c:v>4.68</c:v>
                </c:pt>
                <c:pt idx="73316">
                  <c:v>4.67</c:v>
                </c:pt>
                <c:pt idx="73317">
                  <c:v>4.66</c:v>
                </c:pt>
                <c:pt idx="73318">
                  <c:v>4.66</c:v>
                </c:pt>
                <c:pt idx="73319">
                  <c:v>4.66</c:v>
                </c:pt>
                <c:pt idx="73320">
                  <c:v>4.66</c:v>
                </c:pt>
                <c:pt idx="73321">
                  <c:v>4.6500000000000004</c:v>
                </c:pt>
                <c:pt idx="73322">
                  <c:v>4.6500000000000004</c:v>
                </c:pt>
                <c:pt idx="73323">
                  <c:v>4.6399999999999997</c:v>
                </c:pt>
                <c:pt idx="73324">
                  <c:v>4.6399999999999997</c:v>
                </c:pt>
                <c:pt idx="73325">
                  <c:v>4.6399999999999997</c:v>
                </c:pt>
                <c:pt idx="73326">
                  <c:v>4.63</c:v>
                </c:pt>
                <c:pt idx="73327">
                  <c:v>4.62</c:v>
                </c:pt>
                <c:pt idx="73328">
                  <c:v>4.62</c:v>
                </c:pt>
                <c:pt idx="73329">
                  <c:v>4.6100000000000003</c:v>
                </c:pt>
                <c:pt idx="73330">
                  <c:v>4.5999999999999996</c:v>
                </c:pt>
                <c:pt idx="73331">
                  <c:v>4.5999999999999996</c:v>
                </c:pt>
                <c:pt idx="73332">
                  <c:v>4.59</c:v>
                </c:pt>
                <c:pt idx="73333">
                  <c:v>4.59</c:v>
                </c:pt>
                <c:pt idx="73334">
                  <c:v>4.58</c:v>
                </c:pt>
                <c:pt idx="73335">
                  <c:v>4.58</c:v>
                </c:pt>
                <c:pt idx="73336">
                  <c:v>4.58</c:v>
                </c:pt>
                <c:pt idx="73337">
                  <c:v>4.58</c:v>
                </c:pt>
                <c:pt idx="73338">
                  <c:v>4.57</c:v>
                </c:pt>
                <c:pt idx="73339">
                  <c:v>4.57</c:v>
                </c:pt>
                <c:pt idx="73340">
                  <c:v>4.57</c:v>
                </c:pt>
                <c:pt idx="73341">
                  <c:v>4.5599999999999996</c:v>
                </c:pt>
                <c:pt idx="73342">
                  <c:v>4.5599999999999996</c:v>
                </c:pt>
                <c:pt idx="73343">
                  <c:v>4.5599999999999996</c:v>
                </c:pt>
                <c:pt idx="73344">
                  <c:v>4.55</c:v>
                </c:pt>
                <c:pt idx="73345">
                  <c:v>4.55</c:v>
                </c:pt>
                <c:pt idx="73346">
                  <c:v>4.55</c:v>
                </c:pt>
                <c:pt idx="73347">
                  <c:v>4.54</c:v>
                </c:pt>
                <c:pt idx="73348">
                  <c:v>4.54</c:v>
                </c:pt>
                <c:pt idx="73349">
                  <c:v>4.53</c:v>
                </c:pt>
                <c:pt idx="73350">
                  <c:v>4.53</c:v>
                </c:pt>
                <c:pt idx="73351">
                  <c:v>4.53</c:v>
                </c:pt>
                <c:pt idx="73352">
                  <c:v>4.5199999999999996</c:v>
                </c:pt>
                <c:pt idx="73353">
                  <c:v>4.5199999999999996</c:v>
                </c:pt>
                <c:pt idx="73354">
                  <c:v>4.5199999999999996</c:v>
                </c:pt>
                <c:pt idx="73355">
                  <c:v>4.51</c:v>
                </c:pt>
                <c:pt idx="73356">
                  <c:v>4.51</c:v>
                </c:pt>
                <c:pt idx="73357">
                  <c:v>4.5</c:v>
                </c:pt>
                <c:pt idx="73358">
                  <c:v>4.5</c:v>
                </c:pt>
                <c:pt idx="73359">
                  <c:v>4.5</c:v>
                </c:pt>
                <c:pt idx="73360">
                  <c:v>4.5</c:v>
                </c:pt>
                <c:pt idx="73361">
                  <c:v>4.5</c:v>
                </c:pt>
                <c:pt idx="73362">
                  <c:v>4.49</c:v>
                </c:pt>
                <c:pt idx="73363">
                  <c:v>4.49</c:v>
                </c:pt>
                <c:pt idx="73364">
                  <c:v>4.4800000000000004</c:v>
                </c:pt>
                <c:pt idx="73365">
                  <c:v>4.4800000000000004</c:v>
                </c:pt>
                <c:pt idx="73366">
                  <c:v>4.4800000000000004</c:v>
                </c:pt>
                <c:pt idx="73367">
                  <c:v>4.4800000000000004</c:v>
                </c:pt>
                <c:pt idx="73368">
                  <c:v>4.4800000000000004</c:v>
                </c:pt>
                <c:pt idx="73369">
                  <c:v>4.4800000000000004</c:v>
                </c:pt>
                <c:pt idx="73370">
                  <c:v>4.4800000000000004</c:v>
                </c:pt>
                <c:pt idx="73371">
                  <c:v>4.4800000000000004</c:v>
                </c:pt>
                <c:pt idx="73372">
                  <c:v>4.47</c:v>
                </c:pt>
                <c:pt idx="73373">
                  <c:v>4.47</c:v>
                </c:pt>
                <c:pt idx="73374">
                  <c:v>4.46</c:v>
                </c:pt>
                <c:pt idx="73375">
                  <c:v>4.46</c:v>
                </c:pt>
                <c:pt idx="73376">
                  <c:v>4.46</c:v>
                </c:pt>
                <c:pt idx="73377">
                  <c:v>4.46</c:v>
                </c:pt>
                <c:pt idx="73378">
                  <c:v>4.45</c:v>
                </c:pt>
                <c:pt idx="73379">
                  <c:v>4.45</c:v>
                </c:pt>
                <c:pt idx="73380">
                  <c:v>4.4400000000000004</c:v>
                </c:pt>
                <c:pt idx="73381">
                  <c:v>4.4400000000000004</c:v>
                </c:pt>
                <c:pt idx="73382">
                  <c:v>4.4400000000000004</c:v>
                </c:pt>
                <c:pt idx="73383">
                  <c:v>4.43</c:v>
                </c:pt>
                <c:pt idx="73384">
                  <c:v>4.43</c:v>
                </c:pt>
                <c:pt idx="73385">
                  <c:v>4.42</c:v>
                </c:pt>
                <c:pt idx="73386">
                  <c:v>4.42</c:v>
                </c:pt>
                <c:pt idx="73387">
                  <c:v>4.41</c:v>
                </c:pt>
                <c:pt idx="73388">
                  <c:v>4.41</c:v>
                </c:pt>
                <c:pt idx="73389">
                  <c:v>4.41</c:v>
                </c:pt>
                <c:pt idx="73390">
                  <c:v>4.4000000000000004</c:v>
                </c:pt>
                <c:pt idx="73391">
                  <c:v>4.4000000000000004</c:v>
                </c:pt>
                <c:pt idx="73392">
                  <c:v>4.3899999999999997</c:v>
                </c:pt>
                <c:pt idx="73393">
                  <c:v>4.3899999999999997</c:v>
                </c:pt>
                <c:pt idx="73394">
                  <c:v>4.38</c:v>
                </c:pt>
                <c:pt idx="73395">
                  <c:v>4.38</c:v>
                </c:pt>
                <c:pt idx="73396">
                  <c:v>4.38</c:v>
                </c:pt>
                <c:pt idx="73397">
                  <c:v>4.37</c:v>
                </c:pt>
                <c:pt idx="73398">
                  <c:v>4.37</c:v>
                </c:pt>
                <c:pt idx="73399">
                  <c:v>4.3600000000000003</c:v>
                </c:pt>
                <c:pt idx="73400">
                  <c:v>4.3499999999999996</c:v>
                </c:pt>
                <c:pt idx="73401">
                  <c:v>4.3499999999999996</c:v>
                </c:pt>
                <c:pt idx="73402">
                  <c:v>4.34</c:v>
                </c:pt>
                <c:pt idx="73403">
                  <c:v>4.34</c:v>
                </c:pt>
                <c:pt idx="73404">
                  <c:v>4.34</c:v>
                </c:pt>
                <c:pt idx="73405">
                  <c:v>4.33</c:v>
                </c:pt>
                <c:pt idx="73406">
                  <c:v>4.32</c:v>
                </c:pt>
                <c:pt idx="73407">
                  <c:v>4.3099999999999996</c:v>
                </c:pt>
                <c:pt idx="73408">
                  <c:v>4.3</c:v>
                </c:pt>
                <c:pt idx="73409">
                  <c:v>4.3</c:v>
                </c:pt>
                <c:pt idx="73410">
                  <c:v>4.29</c:v>
                </c:pt>
                <c:pt idx="73411">
                  <c:v>4.29</c:v>
                </c:pt>
                <c:pt idx="73412">
                  <c:v>4.28</c:v>
                </c:pt>
                <c:pt idx="73413">
                  <c:v>4.28</c:v>
                </c:pt>
                <c:pt idx="73414">
                  <c:v>4.2699999999999996</c:v>
                </c:pt>
                <c:pt idx="73415">
                  <c:v>4.26</c:v>
                </c:pt>
                <c:pt idx="73416">
                  <c:v>4.26</c:v>
                </c:pt>
                <c:pt idx="73417">
                  <c:v>4.25</c:v>
                </c:pt>
                <c:pt idx="73418">
                  <c:v>4.25</c:v>
                </c:pt>
                <c:pt idx="73419">
                  <c:v>4.24</c:v>
                </c:pt>
                <c:pt idx="73420">
                  <c:v>4.2300000000000004</c:v>
                </c:pt>
                <c:pt idx="73421">
                  <c:v>4.22</c:v>
                </c:pt>
                <c:pt idx="73422">
                  <c:v>4.22</c:v>
                </c:pt>
                <c:pt idx="73423">
                  <c:v>4.21</c:v>
                </c:pt>
                <c:pt idx="73424">
                  <c:v>4.2</c:v>
                </c:pt>
                <c:pt idx="73425">
                  <c:v>4.2</c:v>
                </c:pt>
                <c:pt idx="73426">
                  <c:v>4.1900000000000004</c:v>
                </c:pt>
                <c:pt idx="73427">
                  <c:v>4.18</c:v>
                </c:pt>
                <c:pt idx="73428">
                  <c:v>4.17</c:v>
                </c:pt>
                <c:pt idx="73429">
                  <c:v>4.17</c:v>
                </c:pt>
                <c:pt idx="73430">
                  <c:v>4.16</c:v>
                </c:pt>
                <c:pt idx="73431">
                  <c:v>4.1500000000000004</c:v>
                </c:pt>
                <c:pt idx="73432">
                  <c:v>4.1500000000000004</c:v>
                </c:pt>
                <c:pt idx="73433">
                  <c:v>4.1399999999999997</c:v>
                </c:pt>
                <c:pt idx="73434">
                  <c:v>4.0999999999999996</c:v>
                </c:pt>
                <c:pt idx="73435">
                  <c:v>4.09</c:v>
                </c:pt>
                <c:pt idx="73436">
                  <c:v>4.09</c:v>
                </c:pt>
                <c:pt idx="73437">
                  <c:v>4.09</c:v>
                </c:pt>
                <c:pt idx="73438">
                  <c:v>4.09</c:v>
                </c:pt>
                <c:pt idx="73439">
                  <c:v>4.09</c:v>
                </c:pt>
                <c:pt idx="73440">
                  <c:v>4.08</c:v>
                </c:pt>
                <c:pt idx="73441">
                  <c:v>4.07</c:v>
                </c:pt>
                <c:pt idx="73442">
                  <c:v>4.07</c:v>
                </c:pt>
                <c:pt idx="73443">
                  <c:v>4.0599999999999996</c:v>
                </c:pt>
                <c:pt idx="73444">
                  <c:v>4.0599999999999996</c:v>
                </c:pt>
                <c:pt idx="73445">
                  <c:v>4.05</c:v>
                </c:pt>
                <c:pt idx="73446">
                  <c:v>4.04</c:v>
                </c:pt>
                <c:pt idx="73447">
                  <c:v>4.04</c:v>
                </c:pt>
                <c:pt idx="73448">
                  <c:v>4.03</c:v>
                </c:pt>
                <c:pt idx="73449">
                  <c:v>4.0199999999999996</c:v>
                </c:pt>
                <c:pt idx="73450">
                  <c:v>4.0199999999999996</c:v>
                </c:pt>
                <c:pt idx="73451">
                  <c:v>4.0199999999999996</c:v>
                </c:pt>
                <c:pt idx="73452">
                  <c:v>4.01</c:v>
                </c:pt>
                <c:pt idx="73453">
                  <c:v>4</c:v>
                </c:pt>
                <c:pt idx="73454">
                  <c:v>4</c:v>
                </c:pt>
                <c:pt idx="73455">
                  <c:v>4</c:v>
                </c:pt>
                <c:pt idx="73456">
                  <c:v>4</c:v>
                </c:pt>
                <c:pt idx="73457">
                  <c:v>4</c:v>
                </c:pt>
                <c:pt idx="73458">
                  <c:v>4.01</c:v>
                </c:pt>
                <c:pt idx="73459">
                  <c:v>4.05</c:v>
                </c:pt>
                <c:pt idx="73460">
                  <c:v>4.08</c:v>
                </c:pt>
                <c:pt idx="73461">
                  <c:v>4.08</c:v>
                </c:pt>
                <c:pt idx="73462">
                  <c:v>4.1100000000000003</c:v>
                </c:pt>
                <c:pt idx="73463">
                  <c:v>4.13</c:v>
                </c:pt>
                <c:pt idx="73464">
                  <c:v>4.13</c:v>
                </c:pt>
                <c:pt idx="73465">
                  <c:v>4.13</c:v>
                </c:pt>
                <c:pt idx="73466">
                  <c:v>4.1399999999999997</c:v>
                </c:pt>
                <c:pt idx="73467">
                  <c:v>4.1399999999999997</c:v>
                </c:pt>
                <c:pt idx="73468">
                  <c:v>4.1399999999999997</c:v>
                </c:pt>
                <c:pt idx="73469">
                  <c:v>4.1399999999999997</c:v>
                </c:pt>
                <c:pt idx="73470">
                  <c:v>4.1500000000000004</c:v>
                </c:pt>
                <c:pt idx="73471">
                  <c:v>4.1500000000000004</c:v>
                </c:pt>
                <c:pt idx="73472">
                  <c:v>4.1399999999999997</c:v>
                </c:pt>
                <c:pt idx="73473">
                  <c:v>4.1399999999999997</c:v>
                </c:pt>
                <c:pt idx="73474">
                  <c:v>4.1399999999999997</c:v>
                </c:pt>
                <c:pt idx="73475">
                  <c:v>4.1399999999999997</c:v>
                </c:pt>
                <c:pt idx="73476">
                  <c:v>4.1399999999999997</c:v>
                </c:pt>
                <c:pt idx="73477">
                  <c:v>4.1399999999999997</c:v>
                </c:pt>
                <c:pt idx="73478">
                  <c:v>4.1399999999999997</c:v>
                </c:pt>
                <c:pt idx="73479">
                  <c:v>4.1399999999999997</c:v>
                </c:pt>
                <c:pt idx="73480">
                  <c:v>4.1399999999999997</c:v>
                </c:pt>
                <c:pt idx="73481">
                  <c:v>4.1399999999999997</c:v>
                </c:pt>
                <c:pt idx="73482">
                  <c:v>4.1399999999999997</c:v>
                </c:pt>
                <c:pt idx="73483">
                  <c:v>4.1399999999999997</c:v>
                </c:pt>
                <c:pt idx="73484">
                  <c:v>4.1399999999999997</c:v>
                </c:pt>
                <c:pt idx="73485">
                  <c:v>4.1500000000000004</c:v>
                </c:pt>
                <c:pt idx="73486">
                  <c:v>4.1500000000000004</c:v>
                </c:pt>
                <c:pt idx="73487">
                  <c:v>4.1500000000000004</c:v>
                </c:pt>
                <c:pt idx="73488">
                  <c:v>4.1500000000000004</c:v>
                </c:pt>
                <c:pt idx="73489">
                  <c:v>4.1500000000000004</c:v>
                </c:pt>
                <c:pt idx="73490">
                  <c:v>4.1500000000000004</c:v>
                </c:pt>
                <c:pt idx="73491">
                  <c:v>4.1500000000000004</c:v>
                </c:pt>
                <c:pt idx="73492">
                  <c:v>4.1500000000000004</c:v>
                </c:pt>
                <c:pt idx="73493">
                  <c:v>4.1500000000000004</c:v>
                </c:pt>
                <c:pt idx="73494">
                  <c:v>4.1500000000000004</c:v>
                </c:pt>
                <c:pt idx="73495">
                  <c:v>4.18</c:v>
                </c:pt>
                <c:pt idx="73496">
                  <c:v>4.18</c:v>
                </c:pt>
                <c:pt idx="73497">
                  <c:v>4.21</c:v>
                </c:pt>
                <c:pt idx="73498">
                  <c:v>4.2300000000000004</c:v>
                </c:pt>
                <c:pt idx="73499">
                  <c:v>4.25</c:v>
                </c:pt>
                <c:pt idx="73500">
                  <c:v>4.26</c:v>
                </c:pt>
                <c:pt idx="73501">
                  <c:v>4.26</c:v>
                </c:pt>
                <c:pt idx="73502">
                  <c:v>4.2699999999999996</c:v>
                </c:pt>
                <c:pt idx="73503">
                  <c:v>4.2699999999999996</c:v>
                </c:pt>
                <c:pt idx="73504">
                  <c:v>4.28</c:v>
                </c:pt>
                <c:pt idx="73505">
                  <c:v>4.29</c:v>
                </c:pt>
                <c:pt idx="73506">
                  <c:v>4.29</c:v>
                </c:pt>
                <c:pt idx="73507">
                  <c:v>4.3</c:v>
                </c:pt>
                <c:pt idx="73508">
                  <c:v>4.3</c:v>
                </c:pt>
                <c:pt idx="73509">
                  <c:v>4.3</c:v>
                </c:pt>
                <c:pt idx="73510">
                  <c:v>4.3</c:v>
                </c:pt>
                <c:pt idx="73511">
                  <c:v>4.3</c:v>
                </c:pt>
                <c:pt idx="73512">
                  <c:v>4.3</c:v>
                </c:pt>
                <c:pt idx="73513">
                  <c:v>4.3</c:v>
                </c:pt>
                <c:pt idx="73514">
                  <c:v>4.3</c:v>
                </c:pt>
                <c:pt idx="73515">
                  <c:v>4.3</c:v>
                </c:pt>
                <c:pt idx="73516">
                  <c:v>4.3</c:v>
                </c:pt>
                <c:pt idx="73517">
                  <c:v>4.3</c:v>
                </c:pt>
                <c:pt idx="73518">
                  <c:v>4.3</c:v>
                </c:pt>
                <c:pt idx="73519">
                  <c:v>4.3</c:v>
                </c:pt>
                <c:pt idx="73520">
                  <c:v>4.3</c:v>
                </c:pt>
                <c:pt idx="73521">
                  <c:v>4.3</c:v>
                </c:pt>
                <c:pt idx="73522">
                  <c:v>4.3</c:v>
                </c:pt>
                <c:pt idx="73523">
                  <c:v>4.3</c:v>
                </c:pt>
                <c:pt idx="73524">
                  <c:v>4.3</c:v>
                </c:pt>
                <c:pt idx="73525">
                  <c:v>4.3</c:v>
                </c:pt>
                <c:pt idx="73526">
                  <c:v>4.3</c:v>
                </c:pt>
                <c:pt idx="73527">
                  <c:v>4.3099999999999996</c:v>
                </c:pt>
                <c:pt idx="73528">
                  <c:v>4.3099999999999996</c:v>
                </c:pt>
                <c:pt idx="73529">
                  <c:v>4.3099999999999996</c:v>
                </c:pt>
                <c:pt idx="73530">
                  <c:v>4.3099999999999996</c:v>
                </c:pt>
                <c:pt idx="73531">
                  <c:v>4.3099999999999996</c:v>
                </c:pt>
                <c:pt idx="73532">
                  <c:v>4.3099999999999996</c:v>
                </c:pt>
                <c:pt idx="73533">
                  <c:v>4.3099999999999996</c:v>
                </c:pt>
                <c:pt idx="73534">
                  <c:v>4.3099999999999996</c:v>
                </c:pt>
                <c:pt idx="73535">
                  <c:v>4.3099999999999996</c:v>
                </c:pt>
                <c:pt idx="73536">
                  <c:v>4.3099999999999996</c:v>
                </c:pt>
                <c:pt idx="73537">
                  <c:v>4.3099999999999996</c:v>
                </c:pt>
                <c:pt idx="73538">
                  <c:v>4.3099999999999996</c:v>
                </c:pt>
                <c:pt idx="73539">
                  <c:v>4.3099999999999996</c:v>
                </c:pt>
                <c:pt idx="73540">
                  <c:v>4.3099999999999996</c:v>
                </c:pt>
                <c:pt idx="73541">
                  <c:v>4.3099999999999996</c:v>
                </c:pt>
                <c:pt idx="73542">
                  <c:v>4.3099999999999996</c:v>
                </c:pt>
                <c:pt idx="73543">
                  <c:v>4.3099999999999996</c:v>
                </c:pt>
                <c:pt idx="73544">
                  <c:v>4.3099999999999996</c:v>
                </c:pt>
                <c:pt idx="73545">
                  <c:v>4.3099999999999996</c:v>
                </c:pt>
                <c:pt idx="73546">
                  <c:v>4.3099999999999996</c:v>
                </c:pt>
                <c:pt idx="73547">
                  <c:v>4.3099999999999996</c:v>
                </c:pt>
                <c:pt idx="73548">
                  <c:v>4.3099999999999996</c:v>
                </c:pt>
                <c:pt idx="73549">
                  <c:v>4.3099999999999996</c:v>
                </c:pt>
                <c:pt idx="73550">
                  <c:v>4.3099999999999996</c:v>
                </c:pt>
                <c:pt idx="73551">
                  <c:v>4.3099999999999996</c:v>
                </c:pt>
                <c:pt idx="73552">
                  <c:v>4.3099999999999996</c:v>
                </c:pt>
                <c:pt idx="73553">
                  <c:v>4.3099999999999996</c:v>
                </c:pt>
                <c:pt idx="73554">
                  <c:v>4.3099999999999996</c:v>
                </c:pt>
                <c:pt idx="73555">
                  <c:v>4.3099999999999996</c:v>
                </c:pt>
                <c:pt idx="73556">
                  <c:v>4.3</c:v>
                </c:pt>
                <c:pt idx="73557">
                  <c:v>4.3</c:v>
                </c:pt>
                <c:pt idx="73558">
                  <c:v>4.3</c:v>
                </c:pt>
                <c:pt idx="73559">
                  <c:v>4.3</c:v>
                </c:pt>
                <c:pt idx="73560">
                  <c:v>4.3</c:v>
                </c:pt>
                <c:pt idx="73561">
                  <c:v>4.3</c:v>
                </c:pt>
                <c:pt idx="73562">
                  <c:v>4.29</c:v>
                </c:pt>
                <c:pt idx="73563">
                  <c:v>4.29</c:v>
                </c:pt>
                <c:pt idx="73564">
                  <c:v>4.29</c:v>
                </c:pt>
                <c:pt idx="73565">
                  <c:v>4.29</c:v>
                </c:pt>
                <c:pt idx="73566">
                  <c:v>4.29</c:v>
                </c:pt>
                <c:pt idx="73567">
                  <c:v>4.29</c:v>
                </c:pt>
                <c:pt idx="73568">
                  <c:v>4.29</c:v>
                </c:pt>
                <c:pt idx="73569">
                  <c:v>4.29</c:v>
                </c:pt>
                <c:pt idx="73570">
                  <c:v>4.28</c:v>
                </c:pt>
                <c:pt idx="73571">
                  <c:v>4.28</c:v>
                </c:pt>
                <c:pt idx="73572">
                  <c:v>4.28</c:v>
                </c:pt>
                <c:pt idx="73573">
                  <c:v>4.28</c:v>
                </c:pt>
                <c:pt idx="73574">
                  <c:v>4.2699999999999996</c:v>
                </c:pt>
                <c:pt idx="73575">
                  <c:v>4.2699999999999996</c:v>
                </c:pt>
                <c:pt idx="73576">
                  <c:v>4.2699999999999996</c:v>
                </c:pt>
                <c:pt idx="73577">
                  <c:v>4.2699999999999996</c:v>
                </c:pt>
                <c:pt idx="73578">
                  <c:v>4.26</c:v>
                </c:pt>
                <c:pt idx="73579">
                  <c:v>4.26</c:v>
                </c:pt>
                <c:pt idx="73580">
                  <c:v>4.26</c:v>
                </c:pt>
                <c:pt idx="73581">
                  <c:v>4.26</c:v>
                </c:pt>
                <c:pt idx="73582">
                  <c:v>4.25</c:v>
                </c:pt>
                <c:pt idx="73583">
                  <c:v>4.25</c:v>
                </c:pt>
                <c:pt idx="73584">
                  <c:v>4.25</c:v>
                </c:pt>
                <c:pt idx="73585">
                  <c:v>4.24</c:v>
                </c:pt>
                <c:pt idx="73586">
                  <c:v>4.24</c:v>
                </c:pt>
                <c:pt idx="73587">
                  <c:v>4.24</c:v>
                </c:pt>
                <c:pt idx="73588">
                  <c:v>4.2300000000000004</c:v>
                </c:pt>
                <c:pt idx="73589">
                  <c:v>4.2300000000000004</c:v>
                </c:pt>
                <c:pt idx="73590">
                  <c:v>4.2300000000000004</c:v>
                </c:pt>
                <c:pt idx="73591">
                  <c:v>4.2300000000000004</c:v>
                </c:pt>
                <c:pt idx="73592">
                  <c:v>4.22</c:v>
                </c:pt>
                <c:pt idx="73593">
                  <c:v>4.22</c:v>
                </c:pt>
                <c:pt idx="73594">
                  <c:v>4.22</c:v>
                </c:pt>
                <c:pt idx="73595">
                  <c:v>4.22</c:v>
                </c:pt>
                <c:pt idx="73596">
                  <c:v>4.21</c:v>
                </c:pt>
                <c:pt idx="73597">
                  <c:v>4.21</c:v>
                </c:pt>
                <c:pt idx="73598">
                  <c:v>4.2</c:v>
                </c:pt>
                <c:pt idx="73599">
                  <c:v>4.2</c:v>
                </c:pt>
                <c:pt idx="73600">
                  <c:v>4.1900000000000004</c:v>
                </c:pt>
                <c:pt idx="73601">
                  <c:v>4.1900000000000004</c:v>
                </c:pt>
                <c:pt idx="73602">
                  <c:v>4.1900000000000004</c:v>
                </c:pt>
                <c:pt idx="73603">
                  <c:v>4.18</c:v>
                </c:pt>
                <c:pt idx="73604">
                  <c:v>4.17</c:v>
                </c:pt>
                <c:pt idx="73605">
                  <c:v>4.17</c:v>
                </c:pt>
                <c:pt idx="73606">
                  <c:v>4.17</c:v>
                </c:pt>
                <c:pt idx="73607">
                  <c:v>4.17</c:v>
                </c:pt>
                <c:pt idx="73608">
                  <c:v>4.16</c:v>
                </c:pt>
                <c:pt idx="73609">
                  <c:v>4.16</c:v>
                </c:pt>
                <c:pt idx="73610">
                  <c:v>4.16</c:v>
                </c:pt>
                <c:pt idx="73611">
                  <c:v>4.16</c:v>
                </c:pt>
                <c:pt idx="73612">
                  <c:v>4.1500000000000004</c:v>
                </c:pt>
                <c:pt idx="73613">
                  <c:v>4.1500000000000004</c:v>
                </c:pt>
                <c:pt idx="73614">
                  <c:v>4.1399999999999997</c:v>
                </c:pt>
                <c:pt idx="73615">
                  <c:v>4.1399999999999997</c:v>
                </c:pt>
                <c:pt idx="73616">
                  <c:v>4.13</c:v>
                </c:pt>
                <c:pt idx="73617">
                  <c:v>4.13</c:v>
                </c:pt>
                <c:pt idx="73618">
                  <c:v>4.12</c:v>
                </c:pt>
                <c:pt idx="73619">
                  <c:v>4.12</c:v>
                </c:pt>
                <c:pt idx="73620">
                  <c:v>4.12</c:v>
                </c:pt>
                <c:pt idx="73621">
                  <c:v>4.1100000000000003</c:v>
                </c:pt>
                <c:pt idx="73622">
                  <c:v>4.1100000000000003</c:v>
                </c:pt>
                <c:pt idx="73623">
                  <c:v>4.1100000000000003</c:v>
                </c:pt>
                <c:pt idx="73624">
                  <c:v>4.1100000000000003</c:v>
                </c:pt>
                <c:pt idx="73625">
                  <c:v>4.09</c:v>
                </c:pt>
                <c:pt idx="73626">
                  <c:v>4.08</c:v>
                </c:pt>
                <c:pt idx="73627">
                  <c:v>4.08</c:v>
                </c:pt>
                <c:pt idx="73628">
                  <c:v>4.07</c:v>
                </c:pt>
                <c:pt idx="73629">
                  <c:v>4.07</c:v>
                </c:pt>
                <c:pt idx="73630">
                  <c:v>4.07</c:v>
                </c:pt>
                <c:pt idx="73631">
                  <c:v>4.07</c:v>
                </c:pt>
                <c:pt idx="73632">
                  <c:v>4.07</c:v>
                </c:pt>
                <c:pt idx="73633">
                  <c:v>4.07</c:v>
                </c:pt>
                <c:pt idx="73634">
                  <c:v>4.07</c:v>
                </c:pt>
                <c:pt idx="73635">
                  <c:v>4.0599999999999996</c:v>
                </c:pt>
                <c:pt idx="73636">
                  <c:v>4.0599999999999996</c:v>
                </c:pt>
                <c:pt idx="73637">
                  <c:v>4.05</c:v>
                </c:pt>
                <c:pt idx="73638">
                  <c:v>4.05</c:v>
                </c:pt>
                <c:pt idx="73639">
                  <c:v>4.05</c:v>
                </c:pt>
                <c:pt idx="73640">
                  <c:v>4.05</c:v>
                </c:pt>
                <c:pt idx="73641">
                  <c:v>4.04</c:v>
                </c:pt>
                <c:pt idx="73642">
                  <c:v>4.04</c:v>
                </c:pt>
                <c:pt idx="73643">
                  <c:v>4.03</c:v>
                </c:pt>
                <c:pt idx="73644">
                  <c:v>4.03</c:v>
                </c:pt>
                <c:pt idx="73645">
                  <c:v>4.0199999999999996</c:v>
                </c:pt>
                <c:pt idx="73646">
                  <c:v>4.01</c:v>
                </c:pt>
                <c:pt idx="73647">
                  <c:v>4</c:v>
                </c:pt>
                <c:pt idx="73648">
                  <c:v>4</c:v>
                </c:pt>
                <c:pt idx="73649">
                  <c:v>3.99</c:v>
                </c:pt>
                <c:pt idx="73650">
                  <c:v>3.99</c:v>
                </c:pt>
                <c:pt idx="73651">
                  <c:v>3.98</c:v>
                </c:pt>
                <c:pt idx="73652">
                  <c:v>3.97</c:v>
                </c:pt>
                <c:pt idx="73653">
                  <c:v>3.97</c:v>
                </c:pt>
                <c:pt idx="73654">
                  <c:v>3.96</c:v>
                </c:pt>
                <c:pt idx="73655">
                  <c:v>3.96</c:v>
                </c:pt>
                <c:pt idx="73656">
                  <c:v>3.96</c:v>
                </c:pt>
                <c:pt idx="73657">
                  <c:v>3.95</c:v>
                </c:pt>
                <c:pt idx="73658">
                  <c:v>3.94</c:v>
                </c:pt>
                <c:pt idx="73659">
                  <c:v>3.93</c:v>
                </c:pt>
                <c:pt idx="73660">
                  <c:v>3.93</c:v>
                </c:pt>
                <c:pt idx="73661">
                  <c:v>3.93</c:v>
                </c:pt>
                <c:pt idx="73662">
                  <c:v>3.93</c:v>
                </c:pt>
                <c:pt idx="73663">
                  <c:v>3.92</c:v>
                </c:pt>
                <c:pt idx="73664">
                  <c:v>3.92</c:v>
                </c:pt>
                <c:pt idx="73665">
                  <c:v>3.91</c:v>
                </c:pt>
                <c:pt idx="73666">
                  <c:v>3.91</c:v>
                </c:pt>
                <c:pt idx="73667">
                  <c:v>3.91</c:v>
                </c:pt>
                <c:pt idx="73668">
                  <c:v>3.9</c:v>
                </c:pt>
                <c:pt idx="73669">
                  <c:v>3.9</c:v>
                </c:pt>
                <c:pt idx="73670">
                  <c:v>3.9</c:v>
                </c:pt>
                <c:pt idx="73671">
                  <c:v>3.91</c:v>
                </c:pt>
                <c:pt idx="73672">
                  <c:v>3.9</c:v>
                </c:pt>
                <c:pt idx="73673">
                  <c:v>3.9</c:v>
                </c:pt>
                <c:pt idx="73674">
                  <c:v>3.9</c:v>
                </c:pt>
                <c:pt idx="73675">
                  <c:v>3.9</c:v>
                </c:pt>
                <c:pt idx="73676">
                  <c:v>3.9</c:v>
                </c:pt>
                <c:pt idx="73677">
                  <c:v>3.9</c:v>
                </c:pt>
                <c:pt idx="73678">
                  <c:v>3.9</c:v>
                </c:pt>
                <c:pt idx="73679">
                  <c:v>3.9</c:v>
                </c:pt>
                <c:pt idx="73680">
                  <c:v>3.9</c:v>
                </c:pt>
                <c:pt idx="73681">
                  <c:v>3.9</c:v>
                </c:pt>
                <c:pt idx="73682">
                  <c:v>3.89</c:v>
                </c:pt>
                <c:pt idx="73683">
                  <c:v>3.89</c:v>
                </c:pt>
                <c:pt idx="73684">
                  <c:v>3.89</c:v>
                </c:pt>
                <c:pt idx="73685">
                  <c:v>3.89</c:v>
                </c:pt>
                <c:pt idx="73686">
                  <c:v>3.89</c:v>
                </c:pt>
                <c:pt idx="73687">
                  <c:v>3.88</c:v>
                </c:pt>
                <c:pt idx="73688">
                  <c:v>3.88</c:v>
                </c:pt>
                <c:pt idx="73689">
                  <c:v>3.88</c:v>
                </c:pt>
                <c:pt idx="73690">
                  <c:v>3.87</c:v>
                </c:pt>
                <c:pt idx="73691">
                  <c:v>3.87</c:v>
                </c:pt>
                <c:pt idx="73692">
                  <c:v>3.86</c:v>
                </c:pt>
                <c:pt idx="73693">
                  <c:v>3.86</c:v>
                </c:pt>
                <c:pt idx="73694">
                  <c:v>3.86</c:v>
                </c:pt>
                <c:pt idx="73695">
                  <c:v>3.86</c:v>
                </c:pt>
                <c:pt idx="73696">
                  <c:v>3.85</c:v>
                </c:pt>
                <c:pt idx="73697">
                  <c:v>3.85</c:v>
                </c:pt>
                <c:pt idx="73698">
                  <c:v>3.85</c:v>
                </c:pt>
                <c:pt idx="73699">
                  <c:v>3.84</c:v>
                </c:pt>
                <c:pt idx="73700">
                  <c:v>3.84</c:v>
                </c:pt>
                <c:pt idx="73701">
                  <c:v>3.84</c:v>
                </c:pt>
                <c:pt idx="73702">
                  <c:v>3.84</c:v>
                </c:pt>
                <c:pt idx="73703">
                  <c:v>3.83</c:v>
                </c:pt>
                <c:pt idx="73704">
                  <c:v>3.83</c:v>
                </c:pt>
                <c:pt idx="73705">
                  <c:v>3.83</c:v>
                </c:pt>
                <c:pt idx="73706">
                  <c:v>3.83</c:v>
                </c:pt>
                <c:pt idx="73707">
                  <c:v>3.82</c:v>
                </c:pt>
                <c:pt idx="73708">
                  <c:v>3.82</c:v>
                </c:pt>
                <c:pt idx="73709">
                  <c:v>3.82</c:v>
                </c:pt>
                <c:pt idx="73710">
                  <c:v>3.82</c:v>
                </c:pt>
                <c:pt idx="73711">
                  <c:v>3.82</c:v>
                </c:pt>
                <c:pt idx="73712">
                  <c:v>3.82</c:v>
                </c:pt>
                <c:pt idx="73713">
                  <c:v>3.82</c:v>
                </c:pt>
                <c:pt idx="73714">
                  <c:v>3.8</c:v>
                </c:pt>
                <c:pt idx="73715">
                  <c:v>3.8</c:v>
                </c:pt>
                <c:pt idx="73716">
                  <c:v>3.8</c:v>
                </c:pt>
                <c:pt idx="73717">
                  <c:v>3.75</c:v>
                </c:pt>
                <c:pt idx="73718">
                  <c:v>3.7</c:v>
                </c:pt>
                <c:pt idx="73719">
                  <c:v>3.7</c:v>
                </c:pt>
                <c:pt idx="73720">
                  <c:v>3.7</c:v>
                </c:pt>
                <c:pt idx="73721">
                  <c:v>3.73</c:v>
                </c:pt>
                <c:pt idx="73722">
                  <c:v>3.76</c:v>
                </c:pt>
                <c:pt idx="73723">
                  <c:v>3.8</c:v>
                </c:pt>
                <c:pt idx="73724">
                  <c:v>3.72</c:v>
                </c:pt>
                <c:pt idx="73725">
                  <c:v>3.55</c:v>
                </c:pt>
                <c:pt idx="73726">
                  <c:v>3.47</c:v>
                </c:pt>
                <c:pt idx="73727">
                  <c:v>3.51</c:v>
                </c:pt>
                <c:pt idx="73728">
                  <c:v>3.54</c:v>
                </c:pt>
                <c:pt idx="73729">
                  <c:v>3.53</c:v>
                </c:pt>
                <c:pt idx="73730">
                  <c:v>3.4</c:v>
                </c:pt>
                <c:pt idx="73731">
                  <c:v>3.4</c:v>
                </c:pt>
                <c:pt idx="73732">
                  <c:v>3.33</c:v>
                </c:pt>
                <c:pt idx="73733">
                  <c:v>3.29</c:v>
                </c:pt>
                <c:pt idx="73734">
                  <c:v>3.22</c:v>
                </c:pt>
                <c:pt idx="73735">
                  <c:v>3.19</c:v>
                </c:pt>
                <c:pt idx="73736">
                  <c:v>3.25</c:v>
                </c:pt>
                <c:pt idx="73737">
                  <c:v>3.28</c:v>
                </c:pt>
                <c:pt idx="73738">
                  <c:v>3.31</c:v>
                </c:pt>
                <c:pt idx="73739">
                  <c:v>3.26</c:v>
                </c:pt>
                <c:pt idx="73740">
                  <c:v>3.27</c:v>
                </c:pt>
                <c:pt idx="73741">
                  <c:v>3.29</c:v>
                </c:pt>
                <c:pt idx="73742">
                  <c:v>3.31</c:v>
                </c:pt>
                <c:pt idx="73743">
                  <c:v>3.36</c:v>
                </c:pt>
                <c:pt idx="73744">
                  <c:v>3.47</c:v>
                </c:pt>
                <c:pt idx="73745">
                  <c:v>3.43</c:v>
                </c:pt>
                <c:pt idx="73746">
                  <c:v>3.4</c:v>
                </c:pt>
                <c:pt idx="73747">
                  <c:v>3.33</c:v>
                </c:pt>
                <c:pt idx="73748">
                  <c:v>3.32</c:v>
                </c:pt>
                <c:pt idx="73749">
                  <c:v>3.32</c:v>
                </c:pt>
                <c:pt idx="73750">
                  <c:v>3.3</c:v>
                </c:pt>
                <c:pt idx="73751">
                  <c:v>3.27</c:v>
                </c:pt>
                <c:pt idx="73752">
                  <c:v>3.27</c:v>
                </c:pt>
                <c:pt idx="73753">
                  <c:v>3.26</c:v>
                </c:pt>
                <c:pt idx="73754">
                  <c:v>3.26</c:v>
                </c:pt>
                <c:pt idx="73755">
                  <c:v>3.26</c:v>
                </c:pt>
                <c:pt idx="73756">
                  <c:v>3.26</c:v>
                </c:pt>
                <c:pt idx="73757">
                  <c:v>3.26</c:v>
                </c:pt>
                <c:pt idx="73758">
                  <c:v>3.26</c:v>
                </c:pt>
                <c:pt idx="73759">
                  <c:v>3.25</c:v>
                </c:pt>
                <c:pt idx="73760">
                  <c:v>3.25</c:v>
                </c:pt>
                <c:pt idx="73761">
                  <c:v>3.25</c:v>
                </c:pt>
                <c:pt idx="73762">
                  <c:v>3.25</c:v>
                </c:pt>
                <c:pt idx="73763">
                  <c:v>3.25</c:v>
                </c:pt>
                <c:pt idx="73764">
                  <c:v>3.25</c:v>
                </c:pt>
                <c:pt idx="73765">
                  <c:v>3.25</c:v>
                </c:pt>
                <c:pt idx="73766">
                  <c:v>3.25</c:v>
                </c:pt>
                <c:pt idx="73767">
                  <c:v>3.25</c:v>
                </c:pt>
                <c:pt idx="73768">
                  <c:v>3.25</c:v>
                </c:pt>
                <c:pt idx="73769">
                  <c:v>3.25</c:v>
                </c:pt>
                <c:pt idx="73770">
                  <c:v>3.25</c:v>
                </c:pt>
                <c:pt idx="73771">
                  <c:v>3.24</c:v>
                </c:pt>
                <c:pt idx="73772">
                  <c:v>3.23</c:v>
                </c:pt>
                <c:pt idx="73773">
                  <c:v>3.23</c:v>
                </c:pt>
                <c:pt idx="73774">
                  <c:v>3.22</c:v>
                </c:pt>
                <c:pt idx="73775">
                  <c:v>3.21</c:v>
                </c:pt>
                <c:pt idx="73776">
                  <c:v>3.2</c:v>
                </c:pt>
                <c:pt idx="73777">
                  <c:v>3.21</c:v>
                </c:pt>
                <c:pt idx="73778">
                  <c:v>3.21</c:v>
                </c:pt>
                <c:pt idx="73779">
                  <c:v>3.2</c:v>
                </c:pt>
                <c:pt idx="73780">
                  <c:v>3.2</c:v>
                </c:pt>
                <c:pt idx="73781">
                  <c:v>3.2</c:v>
                </c:pt>
                <c:pt idx="73782">
                  <c:v>3.2</c:v>
                </c:pt>
                <c:pt idx="73783">
                  <c:v>3.19</c:v>
                </c:pt>
                <c:pt idx="73784">
                  <c:v>3.19</c:v>
                </c:pt>
                <c:pt idx="73785">
                  <c:v>3.19</c:v>
                </c:pt>
                <c:pt idx="73786">
                  <c:v>3.19</c:v>
                </c:pt>
                <c:pt idx="73787">
                  <c:v>3.18</c:v>
                </c:pt>
                <c:pt idx="73788">
                  <c:v>3.18</c:v>
                </c:pt>
                <c:pt idx="73789">
                  <c:v>3.18</c:v>
                </c:pt>
                <c:pt idx="73790">
                  <c:v>3.18</c:v>
                </c:pt>
                <c:pt idx="73791">
                  <c:v>3.18</c:v>
                </c:pt>
                <c:pt idx="73792">
                  <c:v>3.18</c:v>
                </c:pt>
                <c:pt idx="73793">
                  <c:v>3.18</c:v>
                </c:pt>
                <c:pt idx="73794">
                  <c:v>3.18</c:v>
                </c:pt>
                <c:pt idx="73795">
                  <c:v>3.18</c:v>
                </c:pt>
                <c:pt idx="73796">
                  <c:v>3.18</c:v>
                </c:pt>
                <c:pt idx="73797">
                  <c:v>3.18</c:v>
                </c:pt>
                <c:pt idx="73798">
                  <c:v>3.18</c:v>
                </c:pt>
                <c:pt idx="73799">
                  <c:v>3.17</c:v>
                </c:pt>
                <c:pt idx="73800">
                  <c:v>3.18</c:v>
                </c:pt>
                <c:pt idx="73801">
                  <c:v>3.17</c:v>
                </c:pt>
                <c:pt idx="73802">
                  <c:v>3.16</c:v>
                </c:pt>
                <c:pt idx="73803">
                  <c:v>3.16</c:v>
                </c:pt>
                <c:pt idx="73804">
                  <c:v>3.16</c:v>
                </c:pt>
                <c:pt idx="73805">
                  <c:v>3.16</c:v>
                </c:pt>
                <c:pt idx="73806">
                  <c:v>3.16</c:v>
                </c:pt>
                <c:pt idx="73807">
                  <c:v>3.16</c:v>
                </c:pt>
                <c:pt idx="73808">
                  <c:v>3.16</c:v>
                </c:pt>
                <c:pt idx="73809">
                  <c:v>3.16</c:v>
                </c:pt>
                <c:pt idx="73810">
                  <c:v>3.16</c:v>
                </c:pt>
                <c:pt idx="73811">
                  <c:v>3.17</c:v>
                </c:pt>
                <c:pt idx="73812">
                  <c:v>3.16</c:v>
                </c:pt>
                <c:pt idx="73813">
                  <c:v>3.16</c:v>
                </c:pt>
                <c:pt idx="73814">
                  <c:v>3.16</c:v>
                </c:pt>
                <c:pt idx="73815">
                  <c:v>3.16</c:v>
                </c:pt>
                <c:pt idx="73816">
                  <c:v>3.17</c:v>
                </c:pt>
                <c:pt idx="73817">
                  <c:v>3.17</c:v>
                </c:pt>
                <c:pt idx="73818">
                  <c:v>3.17</c:v>
                </c:pt>
                <c:pt idx="73819">
                  <c:v>3.17</c:v>
                </c:pt>
                <c:pt idx="73820">
                  <c:v>3.17</c:v>
                </c:pt>
                <c:pt idx="73821">
                  <c:v>3.17</c:v>
                </c:pt>
                <c:pt idx="73822">
                  <c:v>3.17</c:v>
                </c:pt>
                <c:pt idx="73823">
                  <c:v>3.17</c:v>
                </c:pt>
                <c:pt idx="73824">
                  <c:v>3.17</c:v>
                </c:pt>
                <c:pt idx="73825">
                  <c:v>3.16</c:v>
                </c:pt>
                <c:pt idx="73826">
                  <c:v>3.16</c:v>
                </c:pt>
                <c:pt idx="73827">
                  <c:v>3.16</c:v>
                </c:pt>
                <c:pt idx="73828">
                  <c:v>3.16</c:v>
                </c:pt>
                <c:pt idx="73829">
                  <c:v>3.16</c:v>
                </c:pt>
                <c:pt idx="73830">
                  <c:v>3.16</c:v>
                </c:pt>
                <c:pt idx="73831">
                  <c:v>3.17</c:v>
                </c:pt>
                <c:pt idx="73832">
                  <c:v>3.17</c:v>
                </c:pt>
                <c:pt idx="73833">
                  <c:v>3.17</c:v>
                </c:pt>
                <c:pt idx="73834">
                  <c:v>3.17</c:v>
                </c:pt>
                <c:pt idx="73835">
                  <c:v>3.17</c:v>
                </c:pt>
                <c:pt idx="73836">
                  <c:v>3.18</c:v>
                </c:pt>
                <c:pt idx="73837">
                  <c:v>3.18</c:v>
                </c:pt>
                <c:pt idx="73838">
                  <c:v>3.19</c:v>
                </c:pt>
                <c:pt idx="73839">
                  <c:v>3.19</c:v>
                </c:pt>
                <c:pt idx="73840">
                  <c:v>3.19</c:v>
                </c:pt>
                <c:pt idx="73841">
                  <c:v>3.18</c:v>
                </c:pt>
                <c:pt idx="73842">
                  <c:v>3.18</c:v>
                </c:pt>
                <c:pt idx="73843">
                  <c:v>3.17</c:v>
                </c:pt>
                <c:pt idx="73844">
                  <c:v>3.17</c:v>
                </c:pt>
                <c:pt idx="73845">
                  <c:v>3.16</c:v>
                </c:pt>
                <c:pt idx="73846">
                  <c:v>3.15</c:v>
                </c:pt>
                <c:pt idx="73847">
                  <c:v>3.14</c:v>
                </c:pt>
                <c:pt idx="73848">
                  <c:v>3.13</c:v>
                </c:pt>
                <c:pt idx="73849">
                  <c:v>3.12</c:v>
                </c:pt>
                <c:pt idx="73850">
                  <c:v>3.12</c:v>
                </c:pt>
                <c:pt idx="73851">
                  <c:v>3.11</c:v>
                </c:pt>
                <c:pt idx="73852">
                  <c:v>3.1</c:v>
                </c:pt>
                <c:pt idx="73853">
                  <c:v>3.09</c:v>
                </c:pt>
                <c:pt idx="73854">
                  <c:v>3.08</c:v>
                </c:pt>
                <c:pt idx="73855">
                  <c:v>3.08</c:v>
                </c:pt>
                <c:pt idx="73856">
                  <c:v>3.07</c:v>
                </c:pt>
                <c:pt idx="73857">
                  <c:v>3.06</c:v>
                </c:pt>
                <c:pt idx="73858">
                  <c:v>3.05</c:v>
                </c:pt>
                <c:pt idx="73859">
                  <c:v>3.04</c:v>
                </c:pt>
                <c:pt idx="73860">
                  <c:v>3.04</c:v>
                </c:pt>
                <c:pt idx="73861">
                  <c:v>3.03</c:v>
                </c:pt>
                <c:pt idx="73862">
                  <c:v>3.03</c:v>
                </c:pt>
                <c:pt idx="73863">
                  <c:v>3.02</c:v>
                </c:pt>
                <c:pt idx="73864">
                  <c:v>3.02</c:v>
                </c:pt>
                <c:pt idx="73865">
                  <c:v>3.01</c:v>
                </c:pt>
                <c:pt idx="73866">
                  <c:v>3.01</c:v>
                </c:pt>
                <c:pt idx="73867">
                  <c:v>3</c:v>
                </c:pt>
                <c:pt idx="73868">
                  <c:v>3</c:v>
                </c:pt>
                <c:pt idx="73869">
                  <c:v>2.99</c:v>
                </c:pt>
                <c:pt idx="73870">
                  <c:v>2.99</c:v>
                </c:pt>
                <c:pt idx="73871">
                  <c:v>2.98</c:v>
                </c:pt>
                <c:pt idx="73872">
                  <c:v>2.98</c:v>
                </c:pt>
                <c:pt idx="73873">
                  <c:v>2.98</c:v>
                </c:pt>
                <c:pt idx="73874">
                  <c:v>2.97</c:v>
                </c:pt>
                <c:pt idx="73875">
                  <c:v>2.96</c:v>
                </c:pt>
                <c:pt idx="73876">
                  <c:v>2.96</c:v>
                </c:pt>
                <c:pt idx="73877">
                  <c:v>2.96</c:v>
                </c:pt>
                <c:pt idx="73878">
                  <c:v>2.96</c:v>
                </c:pt>
                <c:pt idx="73879">
                  <c:v>2.96</c:v>
                </c:pt>
                <c:pt idx="73880">
                  <c:v>2.96</c:v>
                </c:pt>
                <c:pt idx="73881">
                  <c:v>2.96</c:v>
                </c:pt>
                <c:pt idx="73882">
                  <c:v>2.97</c:v>
                </c:pt>
                <c:pt idx="73883">
                  <c:v>2.97</c:v>
                </c:pt>
                <c:pt idx="73884">
                  <c:v>2.98</c:v>
                </c:pt>
                <c:pt idx="73885">
                  <c:v>2.98</c:v>
                </c:pt>
                <c:pt idx="73886">
                  <c:v>2.99</c:v>
                </c:pt>
                <c:pt idx="73887">
                  <c:v>3</c:v>
                </c:pt>
                <c:pt idx="73888">
                  <c:v>3.01</c:v>
                </c:pt>
                <c:pt idx="73889">
                  <c:v>3.02</c:v>
                </c:pt>
                <c:pt idx="73890">
                  <c:v>3.04</c:v>
                </c:pt>
                <c:pt idx="73891">
                  <c:v>3.04</c:v>
                </c:pt>
                <c:pt idx="73892">
                  <c:v>3.05</c:v>
                </c:pt>
                <c:pt idx="73893">
                  <c:v>3.06</c:v>
                </c:pt>
                <c:pt idx="73894">
                  <c:v>3.07</c:v>
                </c:pt>
                <c:pt idx="73895">
                  <c:v>3.09</c:v>
                </c:pt>
                <c:pt idx="73896">
                  <c:v>3.1</c:v>
                </c:pt>
                <c:pt idx="73897">
                  <c:v>3.12</c:v>
                </c:pt>
                <c:pt idx="73898">
                  <c:v>3.14</c:v>
                </c:pt>
                <c:pt idx="73899">
                  <c:v>3.16</c:v>
                </c:pt>
                <c:pt idx="73900">
                  <c:v>3.18</c:v>
                </c:pt>
                <c:pt idx="73901">
                  <c:v>3.2</c:v>
                </c:pt>
                <c:pt idx="73902">
                  <c:v>3.21</c:v>
                </c:pt>
                <c:pt idx="73903">
                  <c:v>3.23</c:v>
                </c:pt>
                <c:pt idx="73904">
                  <c:v>3.24</c:v>
                </c:pt>
                <c:pt idx="73905">
                  <c:v>3.26</c:v>
                </c:pt>
                <c:pt idx="73906">
                  <c:v>3.28</c:v>
                </c:pt>
                <c:pt idx="73907">
                  <c:v>3.29</c:v>
                </c:pt>
                <c:pt idx="73908">
                  <c:v>3.31</c:v>
                </c:pt>
                <c:pt idx="73909">
                  <c:v>3.33</c:v>
                </c:pt>
                <c:pt idx="73910">
                  <c:v>3.34</c:v>
                </c:pt>
                <c:pt idx="73911">
                  <c:v>3.35</c:v>
                </c:pt>
                <c:pt idx="73912">
                  <c:v>3.36</c:v>
                </c:pt>
                <c:pt idx="73913">
                  <c:v>3.38</c:v>
                </c:pt>
                <c:pt idx="73914">
                  <c:v>3.38</c:v>
                </c:pt>
                <c:pt idx="73915">
                  <c:v>3.4</c:v>
                </c:pt>
                <c:pt idx="73916">
                  <c:v>3.4</c:v>
                </c:pt>
                <c:pt idx="73917">
                  <c:v>3.41</c:v>
                </c:pt>
                <c:pt idx="73918">
                  <c:v>3.42</c:v>
                </c:pt>
                <c:pt idx="73919">
                  <c:v>3.42</c:v>
                </c:pt>
                <c:pt idx="73920">
                  <c:v>3.42</c:v>
                </c:pt>
                <c:pt idx="73921">
                  <c:v>3.42</c:v>
                </c:pt>
                <c:pt idx="73922">
                  <c:v>3.43</c:v>
                </c:pt>
                <c:pt idx="73923">
                  <c:v>3.43</c:v>
                </c:pt>
                <c:pt idx="73924">
                  <c:v>3.42</c:v>
                </c:pt>
                <c:pt idx="73925">
                  <c:v>3.42</c:v>
                </c:pt>
                <c:pt idx="73926">
                  <c:v>3.42</c:v>
                </c:pt>
                <c:pt idx="73927">
                  <c:v>3.41</c:v>
                </c:pt>
                <c:pt idx="73928">
                  <c:v>3.41</c:v>
                </c:pt>
                <c:pt idx="73929">
                  <c:v>3.4</c:v>
                </c:pt>
                <c:pt idx="73930">
                  <c:v>3.38</c:v>
                </c:pt>
                <c:pt idx="73931">
                  <c:v>3.37</c:v>
                </c:pt>
                <c:pt idx="73932">
                  <c:v>3.35</c:v>
                </c:pt>
                <c:pt idx="73933">
                  <c:v>3.33</c:v>
                </c:pt>
                <c:pt idx="73934">
                  <c:v>3.33</c:v>
                </c:pt>
                <c:pt idx="73935">
                  <c:v>3.31</c:v>
                </c:pt>
                <c:pt idx="73936">
                  <c:v>3.29</c:v>
                </c:pt>
                <c:pt idx="73937">
                  <c:v>3.28</c:v>
                </c:pt>
                <c:pt idx="73938">
                  <c:v>3.26</c:v>
                </c:pt>
                <c:pt idx="73939">
                  <c:v>3.25</c:v>
                </c:pt>
                <c:pt idx="73940">
                  <c:v>3.22</c:v>
                </c:pt>
                <c:pt idx="73941">
                  <c:v>3.2</c:v>
                </c:pt>
                <c:pt idx="73942">
                  <c:v>3.18</c:v>
                </c:pt>
                <c:pt idx="73943">
                  <c:v>3.15</c:v>
                </c:pt>
                <c:pt idx="73944">
                  <c:v>3.12</c:v>
                </c:pt>
                <c:pt idx="73945">
                  <c:v>3.1</c:v>
                </c:pt>
                <c:pt idx="73946">
                  <c:v>3.08</c:v>
                </c:pt>
                <c:pt idx="73947">
                  <c:v>3.06</c:v>
                </c:pt>
                <c:pt idx="73948">
                  <c:v>3.04</c:v>
                </c:pt>
                <c:pt idx="73949">
                  <c:v>3.02</c:v>
                </c:pt>
                <c:pt idx="73950">
                  <c:v>3</c:v>
                </c:pt>
                <c:pt idx="73951">
                  <c:v>2.98</c:v>
                </c:pt>
                <c:pt idx="73952">
                  <c:v>2.96</c:v>
                </c:pt>
                <c:pt idx="73953">
                  <c:v>2.95</c:v>
                </c:pt>
                <c:pt idx="73954">
                  <c:v>2.94</c:v>
                </c:pt>
                <c:pt idx="73955">
                  <c:v>2.93</c:v>
                </c:pt>
                <c:pt idx="73956">
                  <c:v>2.91</c:v>
                </c:pt>
                <c:pt idx="73957">
                  <c:v>2.89</c:v>
                </c:pt>
                <c:pt idx="73958">
                  <c:v>2.88</c:v>
                </c:pt>
                <c:pt idx="73959">
                  <c:v>2.87</c:v>
                </c:pt>
                <c:pt idx="73960">
                  <c:v>2.86</c:v>
                </c:pt>
                <c:pt idx="73961">
                  <c:v>2.85</c:v>
                </c:pt>
                <c:pt idx="73962">
                  <c:v>2.84</c:v>
                </c:pt>
                <c:pt idx="73963">
                  <c:v>2.84</c:v>
                </c:pt>
                <c:pt idx="73964">
                  <c:v>2.83</c:v>
                </c:pt>
                <c:pt idx="73965">
                  <c:v>2.83</c:v>
                </c:pt>
                <c:pt idx="73966">
                  <c:v>2.83</c:v>
                </c:pt>
                <c:pt idx="73967">
                  <c:v>2.83</c:v>
                </c:pt>
                <c:pt idx="73968">
                  <c:v>2.82</c:v>
                </c:pt>
                <c:pt idx="73969">
                  <c:v>2.82</c:v>
                </c:pt>
                <c:pt idx="73970">
                  <c:v>2.83</c:v>
                </c:pt>
                <c:pt idx="73971">
                  <c:v>2.83</c:v>
                </c:pt>
                <c:pt idx="73972">
                  <c:v>2.84</c:v>
                </c:pt>
                <c:pt idx="73973">
                  <c:v>2.84</c:v>
                </c:pt>
                <c:pt idx="73974">
                  <c:v>2.85</c:v>
                </c:pt>
                <c:pt idx="73975">
                  <c:v>2.86</c:v>
                </c:pt>
                <c:pt idx="73976">
                  <c:v>2.87</c:v>
                </c:pt>
                <c:pt idx="73977">
                  <c:v>2.89</c:v>
                </c:pt>
                <c:pt idx="73978">
                  <c:v>2.9</c:v>
                </c:pt>
                <c:pt idx="73979">
                  <c:v>2.92</c:v>
                </c:pt>
                <c:pt idx="73980">
                  <c:v>2.93</c:v>
                </c:pt>
                <c:pt idx="73981">
                  <c:v>2.96</c:v>
                </c:pt>
                <c:pt idx="73982">
                  <c:v>2.97</c:v>
                </c:pt>
                <c:pt idx="73983">
                  <c:v>2.99</c:v>
                </c:pt>
                <c:pt idx="73984">
                  <c:v>3.01</c:v>
                </c:pt>
                <c:pt idx="73985">
                  <c:v>3.03</c:v>
                </c:pt>
                <c:pt idx="73986">
                  <c:v>3.04</c:v>
                </c:pt>
                <c:pt idx="73987">
                  <c:v>3.06</c:v>
                </c:pt>
                <c:pt idx="73988">
                  <c:v>3.08</c:v>
                </c:pt>
                <c:pt idx="73989">
                  <c:v>3.09</c:v>
                </c:pt>
                <c:pt idx="73990">
                  <c:v>3.1</c:v>
                </c:pt>
                <c:pt idx="73991">
                  <c:v>3.11</c:v>
                </c:pt>
                <c:pt idx="73992">
                  <c:v>3.13</c:v>
                </c:pt>
                <c:pt idx="73993">
                  <c:v>3.15</c:v>
                </c:pt>
                <c:pt idx="73994">
                  <c:v>3.18</c:v>
                </c:pt>
                <c:pt idx="73995">
                  <c:v>3.19</c:v>
                </c:pt>
                <c:pt idx="73996">
                  <c:v>3.21</c:v>
                </c:pt>
                <c:pt idx="73997">
                  <c:v>3.21</c:v>
                </c:pt>
                <c:pt idx="73998">
                  <c:v>3.22</c:v>
                </c:pt>
                <c:pt idx="73999">
                  <c:v>3.23</c:v>
                </c:pt>
                <c:pt idx="74000">
                  <c:v>3.24</c:v>
                </c:pt>
                <c:pt idx="74001">
                  <c:v>3.25</c:v>
                </c:pt>
                <c:pt idx="74002">
                  <c:v>3.26</c:v>
                </c:pt>
                <c:pt idx="74003">
                  <c:v>3.27</c:v>
                </c:pt>
                <c:pt idx="74004">
                  <c:v>3.28</c:v>
                </c:pt>
                <c:pt idx="74005">
                  <c:v>3.29</c:v>
                </c:pt>
                <c:pt idx="74006">
                  <c:v>3.29</c:v>
                </c:pt>
                <c:pt idx="74007">
                  <c:v>3.3</c:v>
                </c:pt>
                <c:pt idx="74008">
                  <c:v>3.3</c:v>
                </c:pt>
                <c:pt idx="74009">
                  <c:v>3.3</c:v>
                </c:pt>
                <c:pt idx="74010">
                  <c:v>3.3</c:v>
                </c:pt>
                <c:pt idx="74011">
                  <c:v>3.3</c:v>
                </c:pt>
                <c:pt idx="74012">
                  <c:v>3.3</c:v>
                </c:pt>
                <c:pt idx="74013">
                  <c:v>3.3</c:v>
                </c:pt>
                <c:pt idx="74014">
                  <c:v>3.3</c:v>
                </c:pt>
                <c:pt idx="74015">
                  <c:v>3.29</c:v>
                </c:pt>
                <c:pt idx="74016">
                  <c:v>3.29</c:v>
                </c:pt>
                <c:pt idx="74017">
                  <c:v>3.28</c:v>
                </c:pt>
                <c:pt idx="74018">
                  <c:v>3.28</c:v>
                </c:pt>
                <c:pt idx="74019">
                  <c:v>3.27</c:v>
                </c:pt>
                <c:pt idx="74020">
                  <c:v>3.26</c:v>
                </c:pt>
                <c:pt idx="74021">
                  <c:v>3.25</c:v>
                </c:pt>
                <c:pt idx="74022">
                  <c:v>3.24</c:v>
                </c:pt>
                <c:pt idx="74023">
                  <c:v>3.23</c:v>
                </c:pt>
                <c:pt idx="74024">
                  <c:v>3.21</c:v>
                </c:pt>
                <c:pt idx="74025">
                  <c:v>3.2</c:v>
                </c:pt>
                <c:pt idx="74026">
                  <c:v>3.19</c:v>
                </c:pt>
                <c:pt idx="74027">
                  <c:v>3.17</c:v>
                </c:pt>
                <c:pt idx="74028">
                  <c:v>3.15</c:v>
                </c:pt>
                <c:pt idx="74029">
                  <c:v>3.14</c:v>
                </c:pt>
                <c:pt idx="74030">
                  <c:v>3.13</c:v>
                </c:pt>
                <c:pt idx="74031">
                  <c:v>3.11</c:v>
                </c:pt>
                <c:pt idx="74032">
                  <c:v>3.1</c:v>
                </c:pt>
                <c:pt idx="74033">
                  <c:v>3.08</c:v>
                </c:pt>
                <c:pt idx="74034">
                  <c:v>3.07</c:v>
                </c:pt>
                <c:pt idx="74035">
                  <c:v>3.06</c:v>
                </c:pt>
                <c:pt idx="74036">
                  <c:v>3.05</c:v>
                </c:pt>
                <c:pt idx="74037">
                  <c:v>3.03</c:v>
                </c:pt>
                <c:pt idx="74038">
                  <c:v>3.02</c:v>
                </c:pt>
                <c:pt idx="74039">
                  <c:v>3.02</c:v>
                </c:pt>
                <c:pt idx="74040">
                  <c:v>3.01</c:v>
                </c:pt>
                <c:pt idx="74041">
                  <c:v>3</c:v>
                </c:pt>
                <c:pt idx="74042">
                  <c:v>3</c:v>
                </c:pt>
                <c:pt idx="74043">
                  <c:v>2.99</c:v>
                </c:pt>
                <c:pt idx="74044">
                  <c:v>2.99</c:v>
                </c:pt>
                <c:pt idx="74045">
                  <c:v>2.98</c:v>
                </c:pt>
                <c:pt idx="74046">
                  <c:v>2.98</c:v>
                </c:pt>
                <c:pt idx="74047">
                  <c:v>2.98</c:v>
                </c:pt>
                <c:pt idx="74048">
                  <c:v>2.98</c:v>
                </c:pt>
                <c:pt idx="74049">
                  <c:v>2.97</c:v>
                </c:pt>
                <c:pt idx="74050">
                  <c:v>2.97</c:v>
                </c:pt>
                <c:pt idx="74051">
                  <c:v>2.97</c:v>
                </c:pt>
                <c:pt idx="74052">
                  <c:v>2.97</c:v>
                </c:pt>
                <c:pt idx="74053">
                  <c:v>2.97</c:v>
                </c:pt>
                <c:pt idx="74054">
                  <c:v>2.97</c:v>
                </c:pt>
                <c:pt idx="74055">
                  <c:v>2.97</c:v>
                </c:pt>
                <c:pt idx="74056">
                  <c:v>2.97</c:v>
                </c:pt>
                <c:pt idx="74057">
                  <c:v>2.97</c:v>
                </c:pt>
                <c:pt idx="74058">
                  <c:v>2.97</c:v>
                </c:pt>
                <c:pt idx="74059">
                  <c:v>2.97</c:v>
                </c:pt>
                <c:pt idx="74060">
                  <c:v>2.97</c:v>
                </c:pt>
                <c:pt idx="74061">
                  <c:v>2.97</c:v>
                </c:pt>
                <c:pt idx="74062">
                  <c:v>2.97</c:v>
                </c:pt>
                <c:pt idx="74063">
                  <c:v>2.96</c:v>
                </c:pt>
                <c:pt idx="74064">
                  <c:v>2.96</c:v>
                </c:pt>
                <c:pt idx="74065">
                  <c:v>2.97</c:v>
                </c:pt>
                <c:pt idx="74066">
                  <c:v>2.98</c:v>
                </c:pt>
                <c:pt idx="74067">
                  <c:v>2.99</c:v>
                </c:pt>
                <c:pt idx="74068">
                  <c:v>2.99</c:v>
                </c:pt>
                <c:pt idx="74069">
                  <c:v>2.99</c:v>
                </c:pt>
                <c:pt idx="74070">
                  <c:v>2.99</c:v>
                </c:pt>
                <c:pt idx="74071">
                  <c:v>3</c:v>
                </c:pt>
                <c:pt idx="74072">
                  <c:v>3</c:v>
                </c:pt>
                <c:pt idx="74073">
                  <c:v>3.01</c:v>
                </c:pt>
                <c:pt idx="74074">
                  <c:v>3.01</c:v>
                </c:pt>
                <c:pt idx="74075">
                  <c:v>3.02</c:v>
                </c:pt>
                <c:pt idx="74076">
                  <c:v>3.03</c:v>
                </c:pt>
                <c:pt idx="74077">
                  <c:v>3.03</c:v>
                </c:pt>
                <c:pt idx="74078">
                  <c:v>3.04</c:v>
                </c:pt>
                <c:pt idx="74079">
                  <c:v>3.04</c:v>
                </c:pt>
                <c:pt idx="74080">
                  <c:v>3.04</c:v>
                </c:pt>
                <c:pt idx="74081">
                  <c:v>3.05</c:v>
                </c:pt>
                <c:pt idx="74082">
                  <c:v>3.05</c:v>
                </c:pt>
                <c:pt idx="74083">
                  <c:v>3.06</c:v>
                </c:pt>
                <c:pt idx="74084">
                  <c:v>3.06</c:v>
                </c:pt>
                <c:pt idx="74085">
                  <c:v>3.07</c:v>
                </c:pt>
                <c:pt idx="74086">
                  <c:v>3.07</c:v>
                </c:pt>
                <c:pt idx="74087">
                  <c:v>3.07</c:v>
                </c:pt>
                <c:pt idx="74088">
                  <c:v>3.07</c:v>
                </c:pt>
                <c:pt idx="74089">
                  <c:v>3.07</c:v>
                </c:pt>
                <c:pt idx="74090">
                  <c:v>3.07</c:v>
                </c:pt>
                <c:pt idx="74091">
                  <c:v>3.07</c:v>
                </c:pt>
                <c:pt idx="74092">
                  <c:v>3.07</c:v>
                </c:pt>
                <c:pt idx="74093">
                  <c:v>3.07</c:v>
                </c:pt>
                <c:pt idx="74094">
                  <c:v>3.07</c:v>
                </c:pt>
                <c:pt idx="74095">
                  <c:v>3.08</c:v>
                </c:pt>
                <c:pt idx="74096">
                  <c:v>3.08</c:v>
                </c:pt>
                <c:pt idx="74097">
                  <c:v>3.08</c:v>
                </c:pt>
                <c:pt idx="74098">
                  <c:v>3.08</c:v>
                </c:pt>
                <c:pt idx="74099">
                  <c:v>3.09</c:v>
                </c:pt>
                <c:pt idx="74100">
                  <c:v>3.09</c:v>
                </c:pt>
                <c:pt idx="74101">
                  <c:v>3.09</c:v>
                </c:pt>
                <c:pt idx="74102">
                  <c:v>3.09</c:v>
                </c:pt>
                <c:pt idx="74103">
                  <c:v>3.09</c:v>
                </c:pt>
                <c:pt idx="74104">
                  <c:v>3.08</c:v>
                </c:pt>
                <c:pt idx="74105">
                  <c:v>3.08</c:v>
                </c:pt>
                <c:pt idx="74106">
                  <c:v>3.09</c:v>
                </c:pt>
                <c:pt idx="74107">
                  <c:v>3.09</c:v>
                </c:pt>
                <c:pt idx="74108">
                  <c:v>3.09</c:v>
                </c:pt>
                <c:pt idx="74109">
                  <c:v>3.09</c:v>
                </c:pt>
                <c:pt idx="74110">
                  <c:v>3.09</c:v>
                </c:pt>
                <c:pt idx="74111">
                  <c:v>3.09</c:v>
                </c:pt>
                <c:pt idx="74112">
                  <c:v>3.09</c:v>
                </c:pt>
                <c:pt idx="74113">
                  <c:v>3.1</c:v>
                </c:pt>
                <c:pt idx="74114">
                  <c:v>3.1</c:v>
                </c:pt>
                <c:pt idx="74115">
                  <c:v>3.1</c:v>
                </c:pt>
                <c:pt idx="74116">
                  <c:v>3.1</c:v>
                </c:pt>
                <c:pt idx="74117">
                  <c:v>3.11</c:v>
                </c:pt>
                <c:pt idx="74118">
                  <c:v>3.11</c:v>
                </c:pt>
                <c:pt idx="74119">
                  <c:v>3.11</c:v>
                </c:pt>
                <c:pt idx="74120">
                  <c:v>3.12</c:v>
                </c:pt>
                <c:pt idx="74121">
                  <c:v>3.13</c:v>
                </c:pt>
                <c:pt idx="74122">
                  <c:v>3.13</c:v>
                </c:pt>
                <c:pt idx="74123">
                  <c:v>3.13</c:v>
                </c:pt>
                <c:pt idx="74124">
                  <c:v>3.14</c:v>
                </c:pt>
                <c:pt idx="74125">
                  <c:v>3.15</c:v>
                </c:pt>
                <c:pt idx="74126">
                  <c:v>3.16</c:v>
                </c:pt>
                <c:pt idx="74127">
                  <c:v>3.17</c:v>
                </c:pt>
                <c:pt idx="74128">
                  <c:v>3.18</c:v>
                </c:pt>
                <c:pt idx="74129">
                  <c:v>3.18</c:v>
                </c:pt>
                <c:pt idx="74130">
                  <c:v>3.18</c:v>
                </c:pt>
                <c:pt idx="74131">
                  <c:v>3.19</c:v>
                </c:pt>
                <c:pt idx="74132">
                  <c:v>3.2</c:v>
                </c:pt>
                <c:pt idx="74133">
                  <c:v>3.21</c:v>
                </c:pt>
                <c:pt idx="74134">
                  <c:v>3.22</c:v>
                </c:pt>
                <c:pt idx="74135">
                  <c:v>3.23</c:v>
                </c:pt>
                <c:pt idx="74136">
                  <c:v>3.24</c:v>
                </c:pt>
                <c:pt idx="74137">
                  <c:v>3.26</c:v>
                </c:pt>
                <c:pt idx="74138">
                  <c:v>3.28</c:v>
                </c:pt>
                <c:pt idx="74139">
                  <c:v>3.29</c:v>
                </c:pt>
                <c:pt idx="74140">
                  <c:v>3.31</c:v>
                </c:pt>
                <c:pt idx="74141">
                  <c:v>3.32</c:v>
                </c:pt>
                <c:pt idx="74142">
                  <c:v>3.35</c:v>
                </c:pt>
                <c:pt idx="74143">
                  <c:v>3.36</c:v>
                </c:pt>
                <c:pt idx="74144">
                  <c:v>3.37</c:v>
                </c:pt>
                <c:pt idx="74145">
                  <c:v>3.4</c:v>
                </c:pt>
                <c:pt idx="74146">
                  <c:v>3.43</c:v>
                </c:pt>
                <c:pt idx="74147">
                  <c:v>3.46</c:v>
                </c:pt>
                <c:pt idx="74148">
                  <c:v>3.49</c:v>
                </c:pt>
                <c:pt idx="74149">
                  <c:v>3.51</c:v>
                </c:pt>
                <c:pt idx="74150">
                  <c:v>3.53</c:v>
                </c:pt>
                <c:pt idx="74151">
                  <c:v>3.55</c:v>
                </c:pt>
                <c:pt idx="74152">
                  <c:v>3.57</c:v>
                </c:pt>
                <c:pt idx="74153">
                  <c:v>3.59</c:v>
                </c:pt>
                <c:pt idx="74154">
                  <c:v>3.6</c:v>
                </c:pt>
                <c:pt idx="74155">
                  <c:v>3.62</c:v>
                </c:pt>
                <c:pt idx="74156">
                  <c:v>3.63</c:v>
                </c:pt>
                <c:pt idx="74157">
                  <c:v>3.64</c:v>
                </c:pt>
                <c:pt idx="74158">
                  <c:v>3.65</c:v>
                </c:pt>
                <c:pt idx="74159">
                  <c:v>3.67</c:v>
                </c:pt>
                <c:pt idx="74160">
                  <c:v>3.67</c:v>
                </c:pt>
                <c:pt idx="74161">
                  <c:v>3.68</c:v>
                </c:pt>
                <c:pt idx="74162">
                  <c:v>3.69</c:v>
                </c:pt>
                <c:pt idx="74163">
                  <c:v>3.69</c:v>
                </c:pt>
                <c:pt idx="74164">
                  <c:v>3.69</c:v>
                </c:pt>
                <c:pt idx="74165">
                  <c:v>3.69</c:v>
                </c:pt>
                <c:pt idx="74166">
                  <c:v>3.69</c:v>
                </c:pt>
                <c:pt idx="74167">
                  <c:v>3.69</c:v>
                </c:pt>
                <c:pt idx="74168">
                  <c:v>3.69</c:v>
                </c:pt>
                <c:pt idx="74169">
                  <c:v>3.69</c:v>
                </c:pt>
                <c:pt idx="74170">
                  <c:v>3.69</c:v>
                </c:pt>
                <c:pt idx="74171">
                  <c:v>3.68</c:v>
                </c:pt>
                <c:pt idx="74172">
                  <c:v>3.68</c:v>
                </c:pt>
                <c:pt idx="74173">
                  <c:v>3.67</c:v>
                </c:pt>
                <c:pt idx="74174">
                  <c:v>3.67</c:v>
                </c:pt>
                <c:pt idx="74175">
                  <c:v>3.66</c:v>
                </c:pt>
                <c:pt idx="74176">
                  <c:v>3.65</c:v>
                </c:pt>
                <c:pt idx="74177">
                  <c:v>3.65</c:v>
                </c:pt>
                <c:pt idx="74178">
                  <c:v>3.64</c:v>
                </c:pt>
                <c:pt idx="74179">
                  <c:v>3.63</c:v>
                </c:pt>
                <c:pt idx="74180">
                  <c:v>3.62</c:v>
                </c:pt>
                <c:pt idx="74181">
                  <c:v>3.61</c:v>
                </c:pt>
                <c:pt idx="74182">
                  <c:v>3.6</c:v>
                </c:pt>
                <c:pt idx="74183">
                  <c:v>3.59</c:v>
                </c:pt>
                <c:pt idx="74184">
                  <c:v>3.58</c:v>
                </c:pt>
                <c:pt idx="74185">
                  <c:v>3.57</c:v>
                </c:pt>
                <c:pt idx="74186">
                  <c:v>3.56</c:v>
                </c:pt>
                <c:pt idx="74187">
                  <c:v>3.55</c:v>
                </c:pt>
                <c:pt idx="74188">
                  <c:v>3.54</c:v>
                </c:pt>
                <c:pt idx="74189">
                  <c:v>3.52</c:v>
                </c:pt>
                <c:pt idx="74190">
                  <c:v>3.51</c:v>
                </c:pt>
                <c:pt idx="74191">
                  <c:v>3.49</c:v>
                </c:pt>
                <c:pt idx="74192">
                  <c:v>3.48</c:v>
                </c:pt>
                <c:pt idx="74193">
                  <c:v>3.46</c:v>
                </c:pt>
                <c:pt idx="74194">
                  <c:v>3.45</c:v>
                </c:pt>
                <c:pt idx="74195">
                  <c:v>3.44</c:v>
                </c:pt>
                <c:pt idx="74196">
                  <c:v>3.43</c:v>
                </c:pt>
                <c:pt idx="74197">
                  <c:v>3.42</c:v>
                </c:pt>
                <c:pt idx="74198">
                  <c:v>3.41</c:v>
                </c:pt>
                <c:pt idx="74199">
                  <c:v>3.39</c:v>
                </c:pt>
                <c:pt idx="74200">
                  <c:v>3.38</c:v>
                </c:pt>
                <c:pt idx="74201">
                  <c:v>3.37</c:v>
                </c:pt>
                <c:pt idx="74202">
                  <c:v>3.37</c:v>
                </c:pt>
                <c:pt idx="74203">
                  <c:v>3.36</c:v>
                </c:pt>
                <c:pt idx="74204">
                  <c:v>3.35</c:v>
                </c:pt>
                <c:pt idx="74205">
                  <c:v>3.34</c:v>
                </c:pt>
                <c:pt idx="74206">
                  <c:v>3.33</c:v>
                </c:pt>
                <c:pt idx="74207">
                  <c:v>3.32</c:v>
                </c:pt>
                <c:pt idx="74208">
                  <c:v>3.32</c:v>
                </c:pt>
                <c:pt idx="74209">
                  <c:v>3.32</c:v>
                </c:pt>
                <c:pt idx="74210">
                  <c:v>3.32</c:v>
                </c:pt>
                <c:pt idx="74211">
                  <c:v>3.32</c:v>
                </c:pt>
                <c:pt idx="74212">
                  <c:v>3.31</c:v>
                </c:pt>
                <c:pt idx="74213">
                  <c:v>3.31</c:v>
                </c:pt>
                <c:pt idx="74214">
                  <c:v>3.31</c:v>
                </c:pt>
                <c:pt idx="74215">
                  <c:v>3.3</c:v>
                </c:pt>
                <c:pt idx="74216">
                  <c:v>3.3</c:v>
                </c:pt>
                <c:pt idx="74217">
                  <c:v>3.3</c:v>
                </c:pt>
                <c:pt idx="74218">
                  <c:v>3.3</c:v>
                </c:pt>
                <c:pt idx="74219">
                  <c:v>3.3</c:v>
                </c:pt>
                <c:pt idx="74220">
                  <c:v>3.3</c:v>
                </c:pt>
                <c:pt idx="74221">
                  <c:v>3.3</c:v>
                </c:pt>
                <c:pt idx="74222">
                  <c:v>3.3</c:v>
                </c:pt>
                <c:pt idx="74223">
                  <c:v>3.3</c:v>
                </c:pt>
                <c:pt idx="74224">
                  <c:v>3.29</c:v>
                </c:pt>
                <c:pt idx="74225">
                  <c:v>3.3</c:v>
                </c:pt>
                <c:pt idx="74226">
                  <c:v>3.3</c:v>
                </c:pt>
                <c:pt idx="74227">
                  <c:v>3.29</c:v>
                </c:pt>
                <c:pt idx="74228">
                  <c:v>3.29</c:v>
                </c:pt>
                <c:pt idx="74229">
                  <c:v>3.29</c:v>
                </c:pt>
                <c:pt idx="74230">
                  <c:v>3.29</c:v>
                </c:pt>
                <c:pt idx="74231">
                  <c:v>3.29</c:v>
                </c:pt>
                <c:pt idx="74232">
                  <c:v>3.29</c:v>
                </c:pt>
                <c:pt idx="74233">
                  <c:v>3.29</c:v>
                </c:pt>
                <c:pt idx="74234">
                  <c:v>3.28</c:v>
                </c:pt>
                <c:pt idx="74235">
                  <c:v>3.27</c:v>
                </c:pt>
                <c:pt idx="74236">
                  <c:v>3.27</c:v>
                </c:pt>
                <c:pt idx="74237">
                  <c:v>3.26</c:v>
                </c:pt>
                <c:pt idx="74238">
                  <c:v>3.25</c:v>
                </c:pt>
                <c:pt idx="74239">
                  <c:v>3.24</c:v>
                </c:pt>
                <c:pt idx="74240">
                  <c:v>3.24</c:v>
                </c:pt>
                <c:pt idx="74241">
                  <c:v>3.23</c:v>
                </c:pt>
                <c:pt idx="74242">
                  <c:v>3.23</c:v>
                </c:pt>
                <c:pt idx="74243">
                  <c:v>3.22</c:v>
                </c:pt>
                <c:pt idx="74244">
                  <c:v>3.22</c:v>
                </c:pt>
                <c:pt idx="74245">
                  <c:v>3.21</c:v>
                </c:pt>
                <c:pt idx="74246">
                  <c:v>3.21</c:v>
                </c:pt>
                <c:pt idx="74247">
                  <c:v>3.2</c:v>
                </c:pt>
                <c:pt idx="74248">
                  <c:v>3.2</c:v>
                </c:pt>
                <c:pt idx="74249">
                  <c:v>3.19</c:v>
                </c:pt>
                <c:pt idx="74250">
                  <c:v>3.19</c:v>
                </c:pt>
                <c:pt idx="74251">
                  <c:v>3.19</c:v>
                </c:pt>
                <c:pt idx="74252">
                  <c:v>3.18</c:v>
                </c:pt>
                <c:pt idx="74253">
                  <c:v>3.17</c:v>
                </c:pt>
                <c:pt idx="74254">
                  <c:v>3.17</c:v>
                </c:pt>
                <c:pt idx="74255">
                  <c:v>3.16</c:v>
                </c:pt>
                <c:pt idx="74256">
                  <c:v>3.16</c:v>
                </c:pt>
                <c:pt idx="74257">
                  <c:v>3.15</c:v>
                </c:pt>
                <c:pt idx="74258">
                  <c:v>3.15</c:v>
                </c:pt>
                <c:pt idx="74259">
                  <c:v>3.15</c:v>
                </c:pt>
                <c:pt idx="74260">
                  <c:v>3.14</c:v>
                </c:pt>
                <c:pt idx="74261">
                  <c:v>3.14</c:v>
                </c:pt>
                <c:pt idx="74262">
                  <c:v>3.14</c:v>
                </c:pt>
                <c:pt idx="74263">
                  <c:v>3.13</c:v>
                </c:pt>
                <c:pt idx="74264">
                  <c:v>3.12</c:v>
                </c:pt>
                <c:pt idx="74265">
                  <c:v>3.11</c:v>
                </c:pt>
                <c:pt idx="74266">
                  <c:v>3.11</c:v>
                </c:pt>
                <c:pt idx="74267">
                  <c:v>3.1</c:v>
                </c:pt>
                <c:pt idx="74268">
                  <c:v>3.1</c:v>
                </c:pt>
                <c:pt idx="74269">
                  <c:v>3.09</c:v>
                </c:pt>
                <c:pt idx="74270">
                  <c:v>3.08</c:v>
                </c:pt>
                <c:pt idx="74271">
                  <c:v>3.08</c:v>
                </c:pt>
                <c:pt idx="74272">
                  <c:v>3.07</c:v>
                </c:pt>
                <c:pt idx="74273">
                  <c:v>3.06</c:v>
                </c:pt>
                <c:pt idx="74274">
                  <c:v>3.05</c:v>
                </c:pt>
                <c:pt idx="74275">
                  <c:v>3.04</c:v>
                </c:pt>
                <c:pt idx="74276">
                  <c:v>3.03</c:v>
                </c:pt>
                <c:pt idx="74277">
                  <c:v>3.02</c:v>
                </c:pt>
                <c:pt idx="74278">
                  <c:v>3.01</c:v>
                </c:pt>
                <c:pt idx="74279">
                  <c:v>2.99</c:v>
                </c:pt>
                <c:pt idx="74280">
                  <c:v>2.98</c:v>
                </c:pt>
                <c:pt idx="74281">
                  <c:v>2.97</c:v>
                </c:pt>
                <c:pt idx="74282">
                  <c:v>2.95</c:v>
                </c:pt>
                <c:pt idx="74283">
                  <c:v>2.94</c:v>
                </c:pt>
                <c:pt idx="74284">
                  <c:v>2.92</c:v>
                </c:pt>
                <c:pt idx="74285">
                  <c:v>2.91</c:v>
                </c:pt>
                <c:pt idx="74286">
                  <c:v>2.9</c:v>
                </c:pt>
                <c:pt idx="74287">
                  <c:v>2.89</c:v>
                </c:pt>
                <c:pt idx="74288">
                  <c:v>2.88</c:v>
                </c:pt>
                <c:pt idx="74289">
                  <c:v>2.86</c:v>
                </c:pt>
                <c:pt idx="74290">
                  <c:v>2.85</c:v>
                </c:pt>
                <c:pt idx="74291">
                  <c:v>2.85</c:v>
                </c:pt>
                <c:pt idx="74292">
                  <c:v>2.85</c:v>
                </c:pt>
                <c:pt idx="74293">
                  <c:v>2.84</c:v>
                </c:pt>
                <c:pt idx="74294">
                  <c:v>2.84</c:v>
                </c:pt>
                <c:pt idx="74295">
                  <c:v>2.84</c:v>
                </c:pt>
                <c:pt idx="74296">
                  <c:v>2.83</c:v>
                </c:pt>
                <c:pt idx="74297">
                  <c:v>2.82</c:v>
                </c:pt>
                <c:pt idx="74298">
                  <c:v>2.82</c:v>
                </c:pt>
                <c:pt idx="74299">
                  <c:v>2.81</c:v>
                </c:pt>
                <c:pt idx="74300">
                  <c:v>2.81</c:v>
                </c:pt>
                <c:pt idx="74301">
                  <c:v>2.8</c:v>
                </c:pt>
                <c:pt idx="74302">
                  <c:v>2.79</c:v>
                </c:pt>
                <c:pt idx="74303">
                  <c:v>2.77</c:v>
                </c:pt>
                <c:pt idx="74304">
                  <c:v>2.77</c:v>
                </c:pt>
                <c:pt idx="74305">
                  <c:v>2.76</c:v>
                </c:pt>
                <c:pt idx="74306">
                  <c:v>2.74</c:v>
                </c:pt>
                <c:pt idx="74307">
                  <c:v>2.74</c:v>
                </c:pt>
                <c:pt idx="74308">
                  <c:v>2.74</c:v>
                </c:pt>
                <c:pt idx="74309">
                  <c:v>2.74</c:v>
                </c:pt>
                <c:pt idx="74310">
                  <c:v>2.73</c:v>
                </c:pt>
                <c:pt idx="74311">
                  <c:v>2.73</c:v>
                </c:pt>
                <c:pt idx="74312">
                  <c:v>2.72</c:v>
                </c:pt>
                <c:pt idx="74313">
                  <c:v>2.71</c:v>
                </c:pt>
                <c:pt idx="74314">
                  <c:v>2.71</c:v>
                </c:pt>
                <c:pt idx="74315">
                  <c:v>2.7</c:v>
                </c:pt>
                <c:pt idx="74316">
                  <c:v>2.7</c:v>
                </c:pt>
                <c:pt idx="74317">
                  <c:v>2.68</c:v>
                </c:pt>
                <c:pt idx="74318">
                  <c:v>2.67</c:v>
                </c:pt>
                <c:pt idx="74319">
                  <c:v>2.66</c:v>
                </c:pt>
                <c:pt idx="74320">
                  <c:v>2.65</c:v>
                </c:pt>
                <c:pt idx="74321">
                  <c:v>2.64</c:v>
                </c:pt>
                <c:pt idx="74322">
                  <c:v>2.64</c:v>
                </c:pt>
                <c:pt idx="74323">
                  <c:v>2.63</c:v>
                </c:pt>
                <c:pt idx="74324">
                  <c:v>2.63</c:v>
                </c:pt>
                <c:pt idx="74325">
                  <c:v>2.61</c:v>
                </c:pt>
                <c:pt idx="74326">
                  <c:v>2.6</c:v>
                </c:pt>
                <c:pt idx="74327">
                  <c:v>2.59</c:v>
                </c:pt>
                <c:pt idx="74328">
                  <c:v>2.58</c:v>
                </c:pt>
                <c:pt idx="74329">
                  <c:v>2.58</c:v>
                </c:pt>
                <c:pt idx="74330">
                  <c:v>2.57</c:v>
                </c:pt>
                <c:pt idx="74331">
                  <c:v>2.57</c:v>
                </c:pt>
                <c:pt idx="74332">
                  <c:v>2.56</c:v>
                </c:pt>
                <c:pt idx="74333">
                  <c:v>2.5499999999999998</c:v>
                </c:pt>
                <c:pt idx="74334">
                  <c:v>2.5499999999999998</c:v>
                </c:pt>
                <c:pt idx="74335">
                  <c:v>2.54</c:v>
                </c:pt>
                <c:pt idx="74336">
                  <c:v>2.5299999999999998</c:v>
                </c:pt>
                <c:pt idx="74337">
                  <c:v>2.5299999999999998</c:v>
                </c:pt>
                <c:pt idx="74338">
                  <c:v>2.52</c:v>
                </c:pt>
                <c:pt idx="74339">
                  <c:v>2.5099999999999998</c:v>
                </c:pt>
                <c:pt idx="74340">
                  <c:v>2.5</c:v>
                </c:pt>
                <c:pt idx="74341">
                  <c:v>2.4900000000000002</c:v>
                </c:pt>
                <c:pt idx="74342">
                  <c:v>2.48</c:v>
                </c:pt>
                <c:pt idx="74343">
                  <c:v>2.48</c:v>
                </c:pt>
                <c:pt idx="74344">
                  <c:v>2.4700000000000002</c:v>
                </c:pt>
                <c:pt idx="74345">
                  <c:v>2.46</c:v>
                </c:pt>
                <c:pt idx="74346">
                  <c:v>2.46</c:v>
                </c:pt>
                <c:pt idx="74347">
                  <c:v>2.4500000000000002</c:v>
                </c:pt>
                <c:pt idx="74348">
                  <c:v>2.4500000000000002</c:v>
                </c:pt>
                <c:pt idx="74349">
                  <c:v>2.44</c:v>
                </c:pt>
                <c:pt idx="74350">
                  <c:v>2.4300000000000002</c:v>
                </c:pt>
                <c:pt idx="74351">
                  <c:v>2.42</c:v>
                </c:pt>
                <c:pt idx="74352">
                  <c:v>2.41</c:v>
                </c:pt>
                <c:pt idx="74353">
                  <c:v>2.4</c:v>
                </c:pt>
                <c:pt idx="74354">
                  <c:v>2.39</c:v>
                </c:pt>
                <c:pt idx="74355">
                  <c:v>2.39</c:v>
                </c:pt>
                <c:pt idx="74356">
                  <c:v>2.38</c:v>
                </c:pt>
                <c:pt idx="74357">
                  <c:v>2.37</c:v>
                </c:pt>
                <c:pt idx="74358">
                  <c:v>2.36</c:v>
                </c:pt>
                <c:pt idx="74359">
                  <c:v>2.35</c:v>
                </c:pt>
                <c:pt idx="74360">
                  <c:v>2.34</c:v>
                </c:pt>
                <c:pt idx="74361">
                  <c:v>2.33</c:v>
                </c:pt>
                <c:pt idx="74362">
                  <c:v>2.3199999999999998</c:v>
                </c:pt>
                <c:pt idx="74363">
                  <c:v>2.31</c:v>
                </c:pt>
                <c:pt idx="74364">
                  <c:v>2.2999999999999998</c:v>
                </c:pt>
                <c:pt idx="74365">
                  <c:v>2.2799999999999998</c:v>
                </c:pt>
                <c:pt idx="74366">
                  <c:v>2.2799999999999998</c:v>
                </c:pt>
                <c:pt idx="74367">
                  <c:v>2.2599999999999998</c:v>
                </c:pt>
                <c:pt idx="74368">
                  <c:v>2.2400000000000002</c:v>
                </c:pt>
                <c:pt idx="74369">
                  <c:v>2.2200000000000002</c:v>
                </c:pt>
                <c:pt idx="74370">
                  <c:v>2.2000000000000002</c:v>
                </c:pt>
                <c:pt idx="74371">
                  <c:v>2.1800000000000002</c:v>
                </c:pt>
                <c:pt idx="74372">
                  <c:v>2.16</c:v>
                </c:pt>
                <c:pt idx="74373">
                  <c:v>2.15</c:v>
                </c:pt>
                <c:pt idx="74374">
                  <c:v>2.14</c:v>
                </c:pt>
                <c:pt idx="74375">
                  <c:v>2.12</c:v>
                </c:pt>
                <c:pt idx="74376">
                  <c:v>2.11</c:v>
                </c:pt>
                <c:pt idx="74377">
                  <c:v>2.1</c:v>
                </c:pt>
                <c:pt idx="74378">
                  <c:v>2.09</c:v>
                </c:pt>
                <c:pt idx="74379">
                  <c:v>2.08</c:v>
                </c:pt>
                <c:pt idx="74380">
                  <c:v>2.0699999999999998</c:v>
                </c:pt>
                <c:pt idx="74381">
                  <c:v>2.0699999999999998</c:v>
                </c:pt>
                <c:pt idx="74382">
                  <c:v>2.06</c:v>
                </c:pt>
                <c:pt idx="74383">
                  <c:v>2.06</c:v>
                </c:pt>
                <c:pt idx="74384">
                  <c:v>2.0499999999999998</c:v>
                </c:pt>
                <c:pt idx="74385">
                  <c:v>2.0499999999999998</c:v>
                </c:pt>
                <c:pt idx="74386">
                  <c:v>2.04</c:v>
                </c:pt>
                <c:pt idx="74387">
                  <c:v>2.0299999999999998</c:v>
                </c:pt>
                <c:pt idx="74388">
                  <c:v>2.0299999999999998</c:v>
                </c:pt>
                <c:pt idx="74389">
                  <c:v>2.0299999999999998</c:v>
                </c:pt>
                <c:pt idx="74390">
                  <c:v>2.02</c:v>
                </c:pt>
                <c:pt idx="74391">
                  <c:v>2.02</c:v>
                </c:pt>
                <c:pt idx="74392">
                  <c:v>2.02</c:v>
                </c:pt>
                <c:pt idx="74393">
                  <c:v>2.0299999999999998</c:v>
                </c:pt>
                <c:pt idx="74394">
                  <c:v>2.0299999999999998</c:v>
                </c:pt>
                <c:pt idx="74395">
                  <c:v>2.0499999999999998</c:v>
                </c:pt>
                <c:pt idx="74396">
                  <c:v>2.06</c:v>
                </c:pt>
                <c:pt idx="74397">
                  <c:v>2.0699999999999998</c:v>
                </c:pt>
                <c:pt idx="74398">
                  <c:v>2.0699999999999998</c:v>
                </c:pt>
                <c:pt idx="74399">
                  <c:v>2.09</c:v>
                </c:pt>
                <c:pt idx="74400">
                  <c:v>2.1</c:v>
                </c:pt>
                <c:pt idx="74401">
                  <c:v>2.11</c:v>
                </c:pt>
                <c:pt idx="74402">
                  <c:v>2.12</c:v>
                </c:pt>
                <c:pt idx="74403">
                  <c:v>2.14</c:v>
                </c:pt>
                <c:pt idx="74404">
                  <c:v>2.16</c:v>
                </c:pt>
                <c:pt idx="74405">
                  <c:v>2.17</c:v>
                </c:pt>
                <c:pt idx="74406">
                  <c:v>2.17</c:v>
                </c:pt>
                <c:pt idx="74407">
                  <c:v>2.1800000000000002</c:v>
                </c:pt>
                <c:pt idx="74408">
                  <c:v>2.19</c:v>
                </c:pt>
                <c:pt idx="74409">
                  <c:v>2.19</c:v>
                </c:pt>
                <c:pt idx="74410">
                  <c:v>2.2000000000000002</c:v>
                </c:pt>
                <c:pt idx="74411">
                  <c:v>2.21</c:v>
                </c:pt>
                <c:pt idx="74412">
                  <c:v>2.2200000000000002</c:v>
                </c:pt>
                <c:pt idx="74413">
                  <c:v>2.23</c:v>
                </c:pt>
                <c:pt idx="74414">
                  <c:v>2.25</c:v>
                </c:pt>
                <c:pt idx="74415">
                  <c:v>2.2599999999999998</c:v>
                </c:pt>
                <c:pt idx="74416">
                  <c:v>2.27</c:v>
                </c:pt>
                <c:pt idx="74417">
                  <c:v>2.27</c:v>
                </c:pt>
                <c:pt idx="74418">
                  <c:v>2.2799999999999998</c:v>
                </c:pt>
                <c:pt idx="74419">
                  <c:v>2.2799999999999998</c:v>
                </c:pt>
                <c:pt idx="74420">
                  <c:v>2.2799999999999998</c:v>
                </c:pt>
                <c:pt idx="74421">
                  <c:v>2.29</c:v>
                </c:pt>
                <c:pt idx="74422">
                  <c:v>2.29</c:v>
                </c:pt>
                <c:pt idx="74423">
                  <c:v>2.2999999999999998</c:v>
                </c:pt>
                <c:pt idx="74424">
                  <c:v>2.2999999999999998</c:v>
                </c:pt>
                <c:pt idx="74425">
                  <c:v>2.31</c:v>
                </c:pt>
                <c:pt idx="74426">
                  <c:v>2.31</c:v>
                </c:pt>
                <c:pt idx="74427">
                  <c:v>2.31</c:v>
                </c:pt>
                <c:pt idx="74428">
                  <c:v>2.31</c:v>
                </c:pt>
                <c:pt idx="74429">
                  <c:v>2.3199999999999998</c:v>
                </c:pt>
                <c:pt idx="74430">
                  <c:v>2.3199999999999998</c:v>
                </c:pt>
                <c:pt idx="74431">
                  <c:v>2.33</c:v>
                </c:pt>
                <c:pt idx="74432">
                  <c:v>2.34</c:v>
                </c:pt>
                <c:pt idx="74433">
                  <c:v>2.34</c:v>
                </c:pt>
                <c:pt idx="74434">
                  <c:v>2.35</c:v>
                </c:pt>
                <c:pt idx="74435">
                  <c:v>2.36</c:v>
                </c:pt>
                <c:pt idx="74436">
                  <c:v>2.37</c:v>
                </c:pt>
                <c:pt idx="74437">
                  <c:v>2.38</c:v>
                </c:pt>
                <c:pt idx="74438">
                  <c:v>2.38</c:v>
                </c:pt>
                <c:pt idx="74439">
                  <c:v>2.39</c:v>
                </c:pt>
                <c:pt idx="74440">
                  <c:v>2.39</c:v>
                </c:pt>
                <c:pt idx="74441">
                  <c:v>2.39</c:v>
                </c:pt>
                <c:pt idx="74442">
                  <c:v>2.39</c:v>
                </c:pt>
                <c:pt idx="74443">
                  <c:v>2.39</c:v>
                </c:pt>
                <c:pt idx="74444">
                  <c:v>2.39</c:v>
                </c:pt>
                <c:pt idx="74445">
                  <c:v>2.38</c:v>
                </c:pt>
                <c:pt idx="74446">
                  <c:v>2.38</c:v>
                </c:pt>
                <c:pt idx="74447">
                  <c:v>2.39</c:v>
                </c:pt>
                <c:pt idx="74448">
                  <c:v>2.39</c:v>
                </c:pt>
                <c:pt idx="74449">
                  <c:v>2.39</c:v>
                </c:pt>
                <c:pt idx="74450">
                  <c:v>2.39</c:v>
                </c:pt>
                <c:pt idx="74451">
                  <c:v>2.39</c:v>
                </c:pt>
                <c:pt idx="74452">
                  <c:v>2.39</c:v>
                </c:pt>
                <c:pt idx="74453">
                  <c:v>2.4</c:v>
                </c:pt>
                <c:pt idx="74454">
                  <c:v>2.4</c:v>
                </c:pt>
                <c:pt idx="74455">
                  <c:v>2.41</c:v>
                </c:pt>
                <c:pt idx="74456">
                  <c:v>2.41</c:v>
                </c:pt>
                <c:pt idx="74457">
                  <c:v>2.4300000000000002</c:v>
                </c:pt>
                <c:pt idx="74458">
                  <c:v>2.44</c:v>
                </c:pt>
                <c:pt idx="74459">
                  <c:v>2.4500000000000002</c:v>
                </c:pt>
                <c:pt idx="74460">
                  <c:v>2.46</c:v>
                </c:pt>
                <c:pt idx="74461">
                  <c:v>2.48</c:v>
                </c:pt>
                <c:pt idx="74462">
                  <c:v>2.4900000000000002</c:v>
                </c:pt>
                <c:pt idx="74463">
                  <c:v>2.5</c:v>
                </c:pt>
                <c:pt idx="74464">
                  <c:v>2.5099999999999998</c:v>
                </c:pt>
                <c:pt idx="74465">
                  <c:v>2.52</c:v>
                </c:pt>
                <c:pt idx="74466">
                  <c:v>2.52</c:v>
                </c:pt>
                <c:pt idx="74467">
                  <c:v>2.5299999999999998</c:v>
                </c:pt>
                <c:pt idx="74468">
                  <c:v>2.5299999999999998</c:v>
                </c:pt>
                <c:pt idx="74469">
                  <c:v>2.54</c:v>
                </c:pt>
                <c:pt idx="74470">
                  <c:v>2.56</c:v>
                </c:pt>
                <c:pt idx="74471">
                  <c:v>2.58</c:v>
                </c:pt>
                <c:pt idx="74472">
                  <c:v>2.6</c:v>
                </c:pt>
                <c:pt idx="74473">
                  <c:v>2.62</c:v>
                </c:pt>
                <c:pt idx="74474">
                  <c:v>2.64</c:v>
                </c:pt>
                <c:pt idx="74475">
                  <c:v>2.66</c:v>
                </c:pt>
                <c:pt idx="74476">
                  <c:v>2.68</c:v>
                </c:pt>
                <c:pt idx="74477">
                  <c:v>2.69</c:v>
                </c:pt>
                <c:pt idx="74478">
                  <c:v>2.7</c:v>
                </c:pt>
                <c:pt idx="74479">
                  <c:v>2.71</c:v>
                </c:pt>
                <c:pt idx="74480">
                  <c:v>2.73</c:v>
                </c:pt>
                <c:pt idx="74481">
                  <c:v>2.74</c:v>
                </c:pt>
                <c:pt idx="74482">
                  <c:v>2.75</c:v>
                </c:pt>
                <c:pt idx="74483">
                  <c:v>2.77</c:v>
                </c:pt>
                <c:pt idx="74484">
                  <c:v>2.79</c:v>
                </c:pt>
                <c:pt idx="74485">
                  <c:v>2.8</c:v>
                </c:pt>
                <c:pt idx="74486">
                  <c:v>2.81</c:v>
                </c:pt>
                <c:pt idx="74487">
                  <c:v>2.83</c:v>
                </c:pt>
                <c:pt idx="74488">
                  <c:v>2.84</c:v>
                </c:pt>
                <c:pt idx="74489">
                  <c:v>2.83</c:v>
                </c:pt>
                <c:pt idx="74490">
                  <c:v>2.83</c:v>
                </c:pt>
                <c:pt idx="74491">
                  <c:v>2.82</c:v>
                </c:pt>
                <c:pt idx="74492">
                  <c:v>2.82</c:v>
                </c:pt>
                <c:pt idx="74493">
                  <c:v>2.82</c:v>
                </c:pt>
                <c:pt idx="74494">
                  <c:v>2.81</c:v>
                </c:pt>
                <c:pt idx="74495">
                  <c:v>2.81</c:v>
                </c:pt>
                <c:pt idx="74496">
                  <c:v>2.8</c:v>
                </c:pt>
                <c:pt idx="74497">
                  <c:v>2.79</c:v>
                </c:pt>
                <c:pt idx="74498">
                  <c:v>2.78</c:v>
                </c:pt>
                <c:pt idx="74499">
                  <c:v>2.78</c:v>
                </c:pt>
                <c:pt idx="74500">
                  <c:v>2.77</c:v>
                </c:pt>
                <c:pt idx="74501">
                  <c:v>2.76</c:v>
                </c:pt>
                <c:pt idx="74502">
                  <c:v>2.76</c:v>
                </c:pt>
                <c:pt idx="74503">
                  <c:v>2.74</c:v>
                </c:pt>
                <c:pt idx="74504">
                  <c:v>2.73</c:v>
                </c:pt>
                <c:pt idx="74505">
                  <c:v>2.71</c:v>
                </c:pt>
                <c:pt idx="74506">
                  <c:v>2.7</c:v>
                </c:pt>
                <c:pt idx="74507">
                  <c:v>2.68</c:v>
                </c:pt>
                <c:pt idx="74508">
                  <c:v>2.65</c:v>
                </c:pt>
                <c:pt idx="74509">
                  <c:v>2.64</c:v>
                </c:pt>
                <c:pt idx="74510">
                  <c:v>2.62</c:v>
                </c:pt>
                <c:pt idx="74511">
                  <c:v>2.6</c:v>
                </c:pt>
                <c:pt idx="74512">
                  <c:v>2.58</c:v>
                </c:pt>
                <c:pt idx="74513">
                  <c:v>2.56</c:v>
                </c:pt>
                <c:pt idx="74514">
                  <c:v>2.5499999999999998</c:v>
                </c:pt>
                <c:pt idx="74515">
                  <c:v>2.5499999999999998</c:v>
                </c:pt>
                <c:pt idx="74516">
                  <c:v>2.54</c:v>
                </c:pt>
                <c:pt idx="74517">
                  <c:v>2.54</c:v>
                </c:pt>
                <c:pt idx="74518">
                  <c:v>2.5299999999999998</c:v>
                </c:pt>
                <c:pt idx="74519">
                  <c:v>2.52</c:v>
                </c:pt>
                <c:pt idx="74520">
                  <c:v>2.5099999999999998</c:v>
                </c:pt>
                <c:pt idx="74521">
                  <c:v>2.5</c:v>
                </c:pt>
                <c:pt idx="74522">
                  <c:v>2.4900000000000002</c:v>
                </c:pt>
                <c:pt idx="74523">
                  <c:v>2.48</c:v>
                </c:pt>
                <c:pt idx="74524">
                  <c:v>2.48</c:v>
                </c:pt>
                <c:pt idx="74525">
                  <c:v>2.4700000000000002</c:v>
                </c:pt>
                <c:pt idx="74526">
                  <c:v>2.4700000000000002</c:v>
                </c:pt>
                <c:pt idx="74527">
                  <c:v>2.4700000000000002</c:v>
                </c:pt>
                <c:pt idx="74528">
                  <c:v>2.4700000000000002</c:v>
                </c:pt>
                <c:pt idx="74529">
                  <c:v>2.48</c:v>
                </c:pt>
                <c:pt idx="74530">
                  <c:v>2.48</c:v>
                </c:pt>
                <c:pt idx="74531">
                  <c:v>2.48</c:v>
                </c:pt>
                <c:pt idx="74532">
                  <c:v>2.48</c:v>
                </c:pt>
                <c:pt idx="74533">
                  <c:v>2.48</c:v>
                </c:pt>
                <c:pt idx="74534">
                  <c:v>2.48</c:v>
                </c:pt>
                <c:pt idx="74535">
                  <c:v>2.48</c:v>
                </c:pt>
                <c:pt idx="74536">
                  <c:v>2.4900000000000002</c:v>
                </c:pt>
                <c:pt idx="74537">
                  <c:v>2.4900000000000002</c:v>
                </c:pt>
                <c:pt idx="74538">
                  <c:v>2.5</c:v>
                </c:pt>
                <c:pt idx="74539">
                  <c:v>2.5</c:v>
                </c:pt>
                <c:pt idx="74540">
                  <c:v>2.5099999999999998</c:v>
                </c:pt>
                <c:pt idx="74541">
                  <c:v>2.5099999999999998</c:v>
                </c:pt>
                <c:pt idx="74542">
                  <c:v>2.52</c:v>
                </c:pt>
                <c:pt idx="74543">
                  <c:v>2.5299999999999998</c:v>
                </c:pt>
                <c:pt idx="74544">
                  <c:v>2.5299999999999998</c:v>
                </c:pt>
                <c:pt idx="74545">
                  <c:v>2.5299999999999998</c:v>
                </c:pt>
                <c:pt idx="74546">
                  <c:v>2.54</c:v>
                </c:pt>
                <c:pt idx="74547">
                  <c:v>2.54</c:v>
                </c:pt>
                <c:pt idx="74548">
                  <c:v>2.54</c:v>
                </c:pt>
                <c:pt idx="74549">
                  <c:v>2.5499999999999998</c:v>
                </c:pt>
                <c:pt idx="74550">
                  <c:v>2.5499999999999998</c:v>
                </c:pt>
                <c:pt idx="74551">
                  <c:v>2.5499999999999998</c:v>
                </c:pt>
                <c:pt idx="74552">
                  <c:v>2.5499999999999998</c:v>
                </c:pt>
                <c:pt idx="74553">
                  <c:v>2.56</c:v>
                </c:pt>
                <c:pt idx="74554">
                  <c:v>2.56</c:v>
                </c:pt>
                <c:pt idx="74555">
                  <c:v>2.56</c:v>
                </c:pt>
                <c:pt idx="74556">
                  <c:v>2.57</c:v>
                </c:pt>
                <c:pt idx="74557">
                  <c:v>2.57</c:v>
                </c:pt>
                <c:pt idx="74558">
                  <c:v>2.57</c:v>
                </c:pt>
                <c:pt idx="74559">
                  <c:v>2.57</c:v>
                </c:pt>
                <c:pt idx="74560">
                  <c:v>2.58</c:v>
                </c:pt>
                <c:pt idx="74561">
                  <c:v>2.58</c:v>
                </c:pt>
                <c:pt idx="74562">
                  <c:v>2.59</c:v>
                </c:pt>
                <c:pt idx="74563">
                  <c:v>2.59</c:v>
                </c:pt>
                <c:pt idx="74564">
                  <c:v>2.6</c:v>
                </c:pt>
                <c:pt idx="74565">
                  <c:v>2.6</c:v>
                </c:pt>
                <c:pt idx="74566">
                  <c:v>2.61</c:v>
                </c:pt>
                <c:pt idx="74567">
                  <c:v>2.61</c:v>
                </c:pt>
                <c:pt idx="74568">
                  <c:v>2.62</c:v>
                </c:pt>
                <c:pt idx="74569">
                  <c:v>2.63</c:v>
                </c:pt>
                <c:pt idx="74570">
                  <c:v>2.63</c:v>
                </c:pt>
                <c:pt idx="74571">
                  <c:v>2.64</c:v>
                </c:pt>
                <c:pt idx="74572">
                  <c:v>2.64</c:v>
                </c:pt>
                <c:pt idx="74573">
                  <c:v>2.64</c:v>
                </c:pt>
                <c:pt idx="74574">
                  <c:v>2.65</c:v>
                </c:pt>
                <c:pt idx="74575">
                  <c:v>2.65</c:v>
                </c:pt>
                <c:pt idx="74576">
                  <c:v>2.65</c:v>
                </c:pt>
                <c:pt idx="74577">
                  <c:v>2.66</c:v>
                </c:pt>
                <c:pt idx="74578">
                  <c:v>2.66</c:v>
                </c:pt>
                <c:pt idx="74579">
                  <c:v>2.66</c:v>
                </c:pt>
                <c:pt idx="74580">
                  <c:v>2.67</c:v>
                </c:pt>
                <c:pt idx="74581">
                  <c:v>2.67</c:v>
                </c:pt>
                <c:pt idx="74582">
                  <c:v>2.68</c:v>
                </c:pt>
                <c:pt idx="74583">
                  <c:v>2.68</c:v>
                </c:pt>
                <c:pt idx="74584">
                  <c:v>2.68</c:v>
                </c:pt>
                <c:pt idx="74585">
                  <c:v>2.69</c:v>
                </c:pt>
                <c:pt idx="74586">
                  <c:v>2.69</c:v>
                </c:pt>
                <c:pt idx="74587">
                  <c:v>2.69</c:v>
                </c:pt>
                <c:pt idx="74588">
                  <c:v>2.69</c:v>
                </c:pt>
                <c:pt idx="74589">
                  <c:v>2.69</c:v>
                </c:pt>
                <c:pt idx="74590">
                  <c:v>2.69</c:v>
                </c:pt>
                <c:pt idx="74591">
                  <c:v>2.68</c:v>
                </c:pt>
                <c:pt idx="74592">
                  <c:v>2.68</c:v>
                </c:pt>
                <c:pt idx="74593">
                  <c:v>2.69</c:v>
                </c:pt>
                <c:pt idx="74594">
                  <c:v>2.69</c:v>
                </c:pt>
                <c:pt idx="74595">
                  <c:v>2.7</c:v>
                </c:pt>
                <c:pt idx="74596">
                  <c:v>2.7</c:v>
                </c:pt>
                <c:pt idx="74597">
                  <c:v>2.68</c:v>
                </c:pt>
                <c:pt idx="74598">
                  <c:v>2.67</c:v>
                </c:pt>
                <c:pt idx="74599">
                  <c:v>2.67</c:v>
                </c:pt>
                <c:pt idx="74600">
                  <c:v>2.66</c:v>
                </c:pt>
                <c:pt idx="74601">
                  <c:v>2.65</c:v>
                </c:pt>
                <c:pt idx="74602">
                  <c:v>2.64</c:v>
                </c:pt>
                <c:pt idx="74603">
                  <c:v>2.62</c:v>
                </c:pt>
                <c:pt idx="74604">
                  <c:v>2.6</c:v>
                </c:pt>
                <c:pt idx="74605">
                  <c:v>2.58</c:v>
                </c:pt>
                <c:pt idx="74606">
                  <c:v>2.56</c:v>
                </c:pt>
                <c:pt idx="74607">
                  <c:v>2.54</c:v>
                </c:pt>
                <c:pt idx="74608">
                  <c:v>2.52</c:v>
                </c:pt>
                <c:pt idx="74609">
                  <c:v>2.5</c:v>
                </c:pt>
                <c:pt idx="74610">
                  <c:v>2.48</c:v>
                </c:pt>
                <c:pt idx="74611">
                  <c:v>2.4700000000000002</c:v>
                </c:pt>
                <c:pt idx="74612">
                  <c:v>2.4500000000000002</c:v>
                </c:pt>
                <c:pt idx="74613">
                  <c:v>2.42</c:v>
                </c:pt>
                <c:pt idx="74614">
                  <c:v>2.4</c:v>
                </c:pt>
                <c:pt idx="74615">
                  <c:v>2.4</c:v>
                </c:pt>
                <c:pt idx="74616">
                  <c:v>2.39</c:v>
                </c:pt>
                <c:pt idx="74617">
                  <c:v>2.39</c:v>
                </c:pt>
                <c:pt idx="74618">
                  <c:v>2.38</c:v>
                </c:pt>
                <c:pt idx="74619">
                  <c:v>2.37</c:v>
                </c:pt>
                <c:pt idx="74620">
                  <c:v>2.36</c:v>
                </c:pt>
                <c:pt idx="74621">
                  <c:v>2.35</c:v>
                </c:pt>
                <c:pt idx="74622">
                  <c:v>2.35</c:v>
                </c:pt>
                <c:pt idx="74623">
                  <c:v>2.35</c:v>
                </c:pt>
                <c:pt idx="74624">
                  <c:v>2.35</c:v>
                </c:pt>
                <c:pt idx="74625">
                  <c:v>2.34</c:v>
                </c:pt>
                <c:pt idx="74626">
                  <c:v>2.35</c:v>
                </c:pt>
                <c:pt idx="74627">
                  <c:v>2.35</c:v>
                </c:pt>
                <c:pt idx="74628">
                  <c:v>2.35</c:v>
                </c:pt>
                <c:pt idx="74629">
                  <c:v>2.34</c:v>
                </c:pt>
                <c:pt idx="74630">
                  <c:v>2.34</c:v>
                </c:pt>
                <c:pt idx="74631">
                  <c:v>2.35</c:v>
                </c:pt>
                <c:pt idx="74632">
                  <c:v>2.36</c:v>
                </c:pt>
                <c:pt idx="74633">
                  <c:v>2.36</c:v>
                </c:pt>
                <c:pt idx="74634">
                  <c:v>2.36</c:v>
                </c:pt>
                <c:pt idx="74635">
                  <c:v>2.37</c:v>
                </c:pt>
                <c:pt idx="74636">
                  <c:v>2.37</c:v>
                </c:pt>
                <c:pt idx="74637">
                  <c:v>2.37</c:v>
                </c:pt>
                <c:pt idx="74638">
                  <c:v>2.36</c:v>
                </c:pt>
                <c:pt idx="74639">
                  <c:v>2.37</c:v>
                </c:pt>
                <c:pt idx="74640">
                  <c:v>2.37</c:v>
                </c:pt>
                <c:pt idx="74641">
                  <c:v>2.37</c:v>
                </c:pt>
                <c:pt idx="74642">
                  <c:v>2.38</c:v>
                </c:pt>
                <c:pt idx="74643">
                  <c:v>2.38</c:v>
                </c:pt>
                <c:pt idx="74644">
                  <c:v>2.38</c:v>
                </c:pt>
                <c:pt idx="74645">
                  <c:v>2.39</c:v>
                </c:pt>
                <c:pt idx="74646">
                  <c:v>2.39</c:v>
                </c:pt>
                <c:pt idx="74647">
                  <c:v>2.38</c:v>
                </c:pt>
                <c:pt idx="74648">
                  <c:v>2.39</c:v>
                </c:pt>
                <c:pt idx="74649">
                  <c:v>2.4</c:v>
                </c:pt>
                <c:pt idx="74650">
                  <c:v>2.39</c:v>
                </c:pt>
                <c:pt idx="74651">
                  <c:v>2.4</c:v>
                </c:pt>
                <c:pt idx="74652">
                  <c:v>2.4</c:v>
                </c:pt>
                <c:pt idx="74653">
                  <c:v>2.4</c:v>
                </c:pt>
                <c:pt idx="74654">
                  <c:v>2.41</c:v>
                </c:pt>
                <c:pt idx="74655">
                  <c:v>2.42</c:v>
                </c:pt>
                <c:pt idx="74656">
                  <c:v>2.4300000000000002</c:v>
                </c:pt>
                <c:pt idx="74657">
                  <c:v>2.4300000000000002</c:v>
                </c:pt>
                <c:pt idx="74658">
                  <c:v>2.44</c:v>
                </c:pt>
                <c:pt idx="74659">
                  <c:v>2.44</c:v>
                </c:pt>
                <c:pt idx="74660">
                  <c:v>2.44</c:v>
                </c:pt>
                <c:pt idx="74661">
                  <c:v>2.44</c:v>
                </c:pt>
                <c:pt idx="74662">
                  <c:v>2.44</c:v>
                </c:pt>
                <c:pt idx="74663">
                  <c:v>2.44</c:v>
                </c:pt>
                <c:pt idx="74664">
                  <c:v>2.44</c:v>
                </c:pt>
                <c:pt idx="74665">
                  <c:v>2.44</c:v>
                </c:pt>
                <c:pt idx="74666">
                  <c:v>2.44</c:v>
                </c:pt>
                <c:pt idx="74667">
                  <c:v>2.44</c:v>
                </c:pt>
                <c:pt idx="74668">
                  <c:v>2.4500000000000002</c:v>
                </c:pt>
                <c:pt idx="74669">
                  <c:v>2.4500000000000002</c:v>
                </c:pt>
                <c:pt idx="74670">
                  <c:v>2.4500000000000002</c:v>
                </c:pt>
                <c:pt idx="74671">
                  <c:v>2.46</c:v>
                </c:pt>
                <c:pt idx="74672">
                  <c:v>2.46</c:v>
                </c:pt>
                <c:pt idx="74673">
                  <c:v>2.46</c:v>
                </c:pt>
                <c:pt idx="74674">
                  <c:v>2.46</c:v>
                </c:pt>
                <c:pt idx="74675">
                  <c:v>2.46</c:v>
                </c:pt>
                <c:pt idx="74676">
                  <c:v>2.4500000000000002</c:v>
                </c:pt>
                <c:pt idx="74677">
                  <c:v>2.4500000000000002</c:v>
                </c:pt>
                <c:pt idx="74678">
                  <c:v>2.4500000000000002</c:v>
                </c:pt>
                <c:pt idx="74679">
                  <c:v>2.4500000000000002</c:v>
                </c:pt>
                <c:pt idx="74680">
                  <c:v>2.46</c:v>
                </c:pt>
                <c:pt idx="74681">
                  <c:v>2.46</c:v>
                </c:pt>
                <c:pt idx="74682">
                  <c:v>2.46</c:v>
                </c:pt>
                <c:pt idx="74683">
                  <c:v>2.4500000000000002</c:v>
                </c:pt>
                <c:pt idx="74684">
                  <c:v>2.4500000000000002</c:v>
                </c:pt>
                <c:pt idx="74685">
                  <c:v>2.4500000000000002</c:v>
                </c:pt>
                <c:pt idx="74686">
                  <c:v>2.4500000000000002</c:v>
                </c:pt>
                <c:pt idx="74687">
                  <c:v>2.4500000000000002</c:v>
                </c:pt>
                <c:pt idx="74688">
                  <c:v>2.44</c:v>
                </c:pt>
                <c:pt idx="74689">
                  <c:v>2.44</c:v>
                </c:pt>
                <c:pt idx="74690">
                  <c:v>2.44</c:v>
                </c:pt>
                <c:pt idx="74691">
                  <c:v>2.4300000000000002</c:v>
                </c:pt>
                <c:pt idx="74692">
                  <c:v>2.4300000000000002</c:v>
                </c:pt>
                <c:pt idx="74693">
                  <c:v>2.4300000000000002</c:v>
                </c:pt>
                <c:pt idx="74694">
                  <c:v>2.4300000000000002</c:v>
                </c:pt>
                <c:pt idx="74695">
                  <c:v>2.4300000000000002</c:v>
                </c:pt>
                <c:pt idx="74696">
                  <c:v>2.4300000000000002</c:v>
                </c:pt>
                <c:pt idx="74697">
                  <c:v>2.4300000000000002</c:v>
                </c:pt>
                <c:pt idx="74698">
                  <c:v>2.4300000000000002</c:v>
                </c:pt>
                <c:pt idx="74699">
                  <c:v>2.4300000000000002</c:v>
                </c:pt>
                <c:pt idx="74700">
                  <c:v>2.44</c:v>
                </c:pt>
                <c:pt idx="74701">
                  <c:v>2.4500000000000002</c:v>
                </c:pt>
                <c:pt idx="74702">
                  <c:v>2.46</c:v>
                </c:pt>
                <c:pt idx="74703">
                  <c:v>2.4700000000000002</c:v>
                </c:pt>
                <c:pt idx="74704">
                  <c:v>2.48</c:v>
                </c:pt>
                <c:pt idx="74705">
                  <c:v>2.4900000000000002</c:v>
                </c:pt>
                <c:pt idx="74706">
                  <c:v>2.4900000000000002</c:v>
                </c:pt>
                <c:pt idx="74707">
                  <c:v>2.5</c:v>
                </c:pt>
                <c:pt idx="74708">
                  <c:v>2.5099999999999998</c:v>
                </c:pt>
                <c:pt idx="74709">
                  <c:v>2.5099999999999998</c:v>
                </c:pt>
                <c:pt idx="74710">
                  <c:v>2.52</c:v>
                </c:pt>
                <c:pt idx="74711">
                  <c:v>2.5299999999999998</c:v>
                </c:pt>
                <c:pt idx="74712">
                  <c:v>2.54</c:v>
                </c:pt>
                <c:pt idx="74713">
                  <c:v>2.5499999999999998</c:v>
                </c:pt>
                <c:pt idx="74714">
                  <c:v>2.56</c:v>
                </c:pt>
                <c:pt idx="74715">
                  <c:v>2.57</c:v>
                </c:pt>
                <c:pt idx="74716">
                  <c:v>2.58</c:v>
                </c:pt>
                <c:pt idx="74717">
                  <c:v>2.59</c:v>
                </c:pt>
                <c:pt idx="74718">
                  <c:v>2.6</c:v>
                </c:pt>
                <c:pt idx="74719">
                  <c:v>2.61</c:v>
                </c:pt>
                <c:pt idx="74720">
                  <c:v>2.62</c:v>
                </c:pt>
                <c:pt idx="74721">
                  <c:v>2.62</c:v>
                </c:pt>
                <c:pt idx="74722">
                  <c:v>2.63</c:v>
                </c:pt>
                <c:pt idx="74723">
                  <c:v>2.63</c:v>
                </c:pt>
                <c:pt idx="74724">
                  <c:v>2.63</c:v>
                </c:pt>
                <c:pt idx="74725">
                  <c:v>2.63</c:v>
                </c:pt>
                <c:pt idx="74726">
                  <c:v>2.63</c:v>
                </c:pt>
                <c:pt idx="74727">
                  <c:v>2.63</c:v>
                </c:pt>
                <c:pt idx="74728">
                  <c:v>2.63</c:v>
                </c:pt>
                <c:pt idx="74729">
                  <c:v>2.62</c:v>
                </c:pt>
                <c:pt idx="74730">
                  <c:v>2.62</c:v>
                </c:pt>
                <c:pt idx="74731">
                  <c:v>2.61</c:v>
                </c:pt>
                <c:pt idx="74732">
                  <c:v>2.61</c:v>
                </c:pt>
                <c:pt idx="74733">
                  <c:v>2.6</c:v>
                </c:pt>
                <c:pt idx="74734">
                  <c:v>2.6</c:v>
                </c:pt>
                <c:pt idx="74735">
                  <c:v>2.6</c:v>
                </c:pt>
                <c:pt idx="74736">
                  <c:v>2.59</c:v>
                </c:pt>
                <c:pt idx="74737">
                  <c:v>2.59</c:v>
                </c:pt>
                <c:pt idx="74738">
                  <c:v>2.59</c:v>
                </c:pt>
                <c:pt idx="74739">
                  <c:v>2.59</c:v>
                </c:pt>
                <c:pt idx="74740">
                  <c:v>2.59</c:v>
                </c:pt>
                <c:pt idx="74741">
                  <c:v>2.59</c:v>
                </c:pt>
                <c:pt idx="74742">
                  <c:v>2.6</c:v>
                </c:pt>
                <c:pt idx="74743">
                  <c:v>2.61</c:v>
                </c:pt>
                <c:pt idx="74744">
                  <c:v>2.62</c:v>
                </c:pt>
                <c:pt idx="74745">
                  <c:v>2.63</c:v>
                </c:pt>
                <c:pt idx="74746">
                  <c:v>2.64</c:v>
                </c:pt>
                <c:pt idx="74747">
                  <c:v>2.65</c:v>
                </c:pt>
                <c:pt idx="74748">
                  <c:v>2.66</c:v>
                </c:pt>
                <c:pt idx="74749">
                  <c:v>2.66</c:v>
                </c:pt>
                <c:pt idx="74750">
                  <c:v>2.67</c:v>
                </c:pt>
                <c:pt idx="74751">
                  <c:v>2.68</c:v>
                </c:pt>
                <c:pt idx="74752">
                  <c:v>2.7</c:v>
                </c:pt>
                <c:pt idx="74753">
                  <c:v>2.71</c:v>
                </c:pt>
                <c:pt idx="74754">
                  <c:v>2.73</c:v>
                </c:pt>
                <c:pt idx="74755">
                  <c:v>2.74</c:v>
                </c:pt>
                <c:pt idx="74756">
                  <c:v>2.75</c:v>
                </c:pt>
                <c:pt idx="74757">
                  <c:v>2.76</c:v>
                </c:pt>
                <c:pt idx="74758">
                  <c:v>2.77</c:v>
                </c:pt>
                <c:pt idx="74759">
                  <c:v>2.78</c:v>
                </c:pt>
                <c:pt idx="74760">
                  <c:v>2.78</c:v>
                </c:pt>
                <c:pt idx="74761">
                  <c:v>2.78</c:v>
                </c:pt>
                <c:pt idx="74762">
                  <c:v>2.78</c:v>
                </c:pt>
                <c:pt idx="74763">
                  <c:v>2.78</c:v>
                </c:pt>
                <c:pt idx="74764">
                  <c:v>2.79</c:v>
                </c:pt>
                <c:pt idx="74765">
                  <c:v>2.78</c:v>
                </c:pt>
                <c:pt idx="74766">
                  <c:v>2.78</c:v>
                </c:pt>
                <c:pt idx="74767">
                  <c:v>2.78</c:v>
                </c:pt>
                <c:pt idx="74768">
                  <c:v>2.78</c:v>
                </c:pt>
                <c:pt idx="74769">
                  <c:v>2.77</c:v>
                </c:pt>
                <c:pt idx="74770">
                  <c:v>2.77</c:v>
                </c:pt>
                <c:pt idx="74771">
                  <c:v>2.76</c:v>
                </c:pt>
                <c:pt idx="74772">
                  <c:v>2.75</c:v>
                </c:pt>
                <c:pt idx="74773">
                  <c:v>2.75</c:v>
                </c:pt>
                <c:pt idx="74774">
                  <c:v>2.74</c:v>
                </c:pt>
                <c:pt idx="74775">
                  <c:v>2.73</c:v>
                </c:pt>
                <c:pt idx="74776">
                  <c:v>2.71</c:v>
                </c:pt>
                <c:pt idx="74777">
                  <c:v>2.71</c:v>
                </c:pt>
                <c:pt idx="74778">
                  <c:v>2.7</c:v>
                </c:pt>
                <c:pt idx="74779">
                  <c:v>2.69</c:v>
                </c:pt>
                <c:pt idx="74780">
                  <c:v>2.68</c:v>
                </c:pt>
                <c:pt idx="74781">
                  <c:v>2.67</c:v>
                </c:pt>
                <c:pt idx="74782">
                  <c:v>2.66</c:v>
                </c:pt>
                <c:pt idx="74783">
                  <c:v>2.65</c:v>
                </c:pt>
                <c:pt idx="74784">
                  <c:v>2.63</c:v>
                </c:pt>
                <c:pt idx="74785">
                  <c:v>2.62</c:v>
                </c:pt>
                <c:pt idx="74786">
                  <c:v>2.61</c:v>
                </c:pt>
                <c:pt idx="74787">
                  <c:v>2.6</c:v>
                </c:pt>
                <c:pt idx="74788">
                  <c:v>2.59</c:v>
                </c:pt>
                <c:pt idx="74789">
                  <c:v>2.58</c:v>
                </c:pt>
                <c:pt idx="74790">
                  <c:v>2.57</c:v>
                </c:pt>
                <c:pt idx="74791">
                  <c:v>2.56</c:v>
                </c:pt>
                <c:pt idx="74792">
                  <c:v>2.5499999999999998</c:v>
                </c:pt>
                <c:pt idx="74793">
                  <c:v>2.5499999999999998</c:v>
                </c:pt>
                <c:pt idx="74794">
                  <c:v>2.54</c:v>
                </c:pt>
                <c:pt idx="74795">
                  <c:v>2.5299999999999998</c:v>
                </c:pt>
                <c:pt idx="74796">
                  <c:v>2.5299999999999998</c:v>
                </c:pt>
                <c:pt idx="74797">
                  <c:v>2.52</c:v>
                </c:pt>
                <c:pt idx="74798">
                  <c:v>2.54</c:v>
                </c:pt>
                <c:pt idx="74799">
                  <c:v>2.56</c:v>
                </c:pt>
                <c:pt idx="74800">
                  <c:v>2.59</c:v>
                </c:pt>
                <c:pt idx="74801">
                  <c:v>2.58</c:v>
                </c:pt>
                <c:pt idx="74802">
                  <c:v>2.57</c:v>
                </c:pt>
                <c:pt idx="74803">
                  <c:v>2.56</c:v>
                </c:pt>
                <c:pt idx="74804">
                  <c:v>2.5499999999999998</c:v>
                </c:pt>
                <c:pt idx="74805">
                  <c:v>2.52</c:v>
                </c:pt>
                <c:pt idx="74806">
                  <c:v>2.5299999999999998</c:v>
                </c:pt>
                <c:pt idx="74807">
                  <c:v>2.5299999999999998</c:v>
                </c:pt>
                <c:pt idx="74808">
                  <c:v>2.5299999999999998</c:v>
                </c:pt>
                <c:pt idx="74809">
                  <c:v>2.54</c:v>
                </c:pt>
                <c:pt idx="74810">
                  <c:v>2.5499999999999998</c:v>
                </c:pt>
                <c:pt idx="74811">
                  <c:v>2.56</c:v>
                </c:pt>
                <c:pt idx="74812">
                  <c:v>2.6</c:v>
                </c:pt>
                <c:pt idx="74813">
                  <c:v>2.62</c:v>
                </c:pt>
                <c:pt idx="74814">
                  <c:v>2.64</c:v>
                </c:pt>
                <c:pt idx="74815">
                  <c:v>2.65</c:v>
                </c:pt>
                <c:pt idx="74816">
                  <c:v>2.66</c:v>
                </c:pt>
                <c:pt idx="74817">
                  <c:v>2.67</c:v>
                </c:pt>
                <c:pt idx="74818">
                  <c:v>2.68</c:v>
                </c:pt>
                <c:pt idx="74819">
                  <c:v>2.69</c:v>
                </c:pt>
                <c:pt idx="74820">
                  <c:v>2.69</c:v>
                </c:pt>
                <c:pt idx="74821">
                  <c:v>2.7</c:v>
                </c:pt>
                <c:pt idx="74822">
                  <c:v>2.71</c:v>
                </c:pt>
                <c:pt idx="74823">
                  <c:v>2.72</c:v>
                </c:pt>
                <c:pt idx="74824">
                  <c:v>2.73</c:v>
                </c:pt>
                <c:pt idx="74825">
                  <c:v>2.74</c:v>
                </c:pt>
                <c:pt idx="74826">
                  <c:v>2.75</c:v>
                </c:pt>
                <c:pt idx="74827">
                  <c:v>2.75</c:v>
                </c:pt>
                <c:pt idx="74828">
                  <c:v>2.76</c:v>
                </c:pt>
                <c:pt idx="74829">
                  <c:v>2.77</c:v>
                </c:pt>
                <c:pt idx="74830">
                  <c:v>2.77</c:v>
                </c:pt>
                <c:pt idx="74831">
                  <c:v>2.77</c:v>
                </c:pt>
                <c:pt idx="74832">
                  <c:v>2.78</c:v>
                </c:pt>
                <c:pt idx="74833">
                  <c:v>2.78</c:v>
                </c:pt>
                <c:pt idx="74834">
                  <c:v>2.78</c:v>
                </c:pt>
                <c:pt idx="74835">
                  <c:v>2.78</c:v>
                </c:pt>
                <c:pt idx="74836">
                  <c:v>2.78</c:v>
                </c:pt>
                <c:pt idx="74837">
                  <c:v>2.78</c:v>
                </c:pt>
                <c:pt idx="74838">
                  <c:v>2.78</c:v>
                </c:pt>
                <c:pt idx="74839">
                  <c:v>2.77</c:v>
                </c:pt>
                <c:pt idx="74840">
                  <c:v>2.76</c:v>
                </c:pt>
                <c:pt idx="74841">
                  <c:v>2.77</c:v>
                </c:pt>
                <c:pt idx="74842">
                  <c:v>2.77</c:v>
                </c:pt>
                <c:pt idx="74843">
                  <c:v>2.76</c:v>
                </c:pt>
                <c:pt idx="74844">
                  <c:v>2.76</c:v>
                </c:pt>
                <c:pt idx="74845">
                  <c:v>2.75</c:v>
                </c:pt>
                <c:pt idx="74846">
                  <c:v>2.74</c:v>
                </c:pt>
                <c:pt idx="74847">
                  <c:v>2.73</c:v>
                </c:pt>
                <c:pt idx="74848">
                  <c:v>2.72</c:v>
                </c:pt>
                <c:pt idx="74849">
                  <c:v>2.71</c:v>
                </c:pt>
                <c:pt idx="74850">
                  <c:v>2.7</c:v>
                </c:pt>
                <c:pt idx="74851">
                  <c:v>2.69</c:v>
                </c:pt>
                <c:pt idx="74852">
                  <c:v>2.68</c:v>
                </c:pt>
                <c:pt idx="74853">
                  <c:v>2.67</c:v>
                </c:pt>
                <c:pt idx="74854">
                  <c:v>2.66</c:v>
                </c:pt>
                <c:pt idx="74855">
                  <c:v>2.65</c:v>
                </c:pt>
                <c:pt idx="74856">
                  <c:v>2.64</c:v>
                </c:pt>
                <c:pt idx="74857">
                  <c:v>2.63</c:v>
                </c:pt>
                <c:pt idx="74858">
                  <c:v>2.62</c:v>
                </c:pt>
                <c:pt idx="74859">
                  <c:v>2.61</c:v>
                </c:pt>
                <c:pt idx="74860">
                  <c:v>2.6</c:v>
                </c:pt>
                <c:pt idx="74861">
                  <c:v>2.59</c:v>
                </c:pt>
                <c:pt idx="74862">
                  <c:v>2.59</c:v>
                </c:pt>
                <c:pt idx="74863">
                  <c:v>2.58</c:v>
                </c:pt>
                <c:pt idx="74864">
                  <c:v>2.58</c:v>
                </c:pt>
                <c:pt idx="74865">
                  <c:v>2.57</c:v>
                </c:pt>
                <c:pt idx="74866">
                  <c:v>2.56</c:v>
                </c:pt>
                <c:pt idx="74867">
                  <c:v>2.57</c:v>
                </c:pt>
                <c:pt idx="74868">
                  <c:v>2.57</c:v>
                </c:pt>
                <c:pt idx="74869">
                  <c:v>2.57</c:v>
                </c:pt>
                <c:pt idx="74870">
                  <c:v>2.57</c:v>
                </c:pt>
                <c:pt idx="74871">
                  <c:v>2.58</c:v>
                </c:pt>
                <c:pt idx="74872">
                  <c:v>2.59</c:v>
                </c:pt>
                <c:pt idx="74873">
                  <c:v>2.6</c:v>
                </c:pt>
                <c:pt idx="74874">
                  <c:v>2.61</c:v>
                </c:pt>
                <c:pt idx="74875">
                  <c:v>2.62</c:v>
                </c:pt>
                <c:pt idx="74876">
                  <c:v>2.63</c:v>
                </c:pt>
                <c:pt idx="74877">
                  <c:v>2.65</c:v>
                </c:pt>
                <c:pt idx="74878">
                  <c:v>2.67</c:v>
                </c:pt>
                <c:pt idx="74879">
                  <c:v>2.69</c:v>
                </c:pt>
                <c:pt idx="74880">
                  <c:v>2.71</c:v>
                </c:pt>
                <c:pt idx="74881">
                  <c:v>2.74</c:v>
                </c:pt>
                <c:pt idx="74882">
                  <c:v>2.76</c:v>
                </c:pt>
                <c:pt idx="74883">
                  <c:v>2.78</c:v>
                </c:pt>
                <c:pt idx="74884">
                  <c:v>2.8</c:v>
                </c:pt>
                <c:pt idx="74885">
                  <c:v>2.83</c:v>
                </c:pt>
                <c:pt idx="74886">
                  <c:v>2.85</c:v>
                </c:pt>
                <c:pt idx="74887">
                  <c:v>2.88</c:v>
                </c:pt>
                <c:pt idx="74888">
                  <c:v>2.9</c:v>
                </c:pt>
                <c:pt idx="74889">
                  <c:v>2.92</c:v>
                </c:pt>
                <c:pt idx="74890">
                  <c:v>2.95</c:v>
                </c:pt>
                <c:pt idx="74891">
                  <c:v>2.97</c:v>
                </c:pt>
                <c:pt idx="74892">
                  <c:v>2.98</c:v>
                </c:pt>
                <c:pt idx="74893">
                  <c:v>3.01</c:v>
                </c:pt>
                <c:pt idx="74894">
                  <c:v>3.03</c:v>
                </c:pt>
                <c:pt idx="74895">
                  <c:v>3.05</c:v>
                </c:pt>
                <c:pt idx="74896">
                  <c:v>3.07</c:v>
                </c:pt>
                <c:pt idx="74897">
                  <c:v>3.09</c:v>
                </c:pt>
                <c:pt idx="74898">
                  <c:v>3.1</c:v>
                </c:pt>
                <c:pt idx="74899">
                  <c:v>3.12</c:v>
                </c:pt>
                <c:pt idx="74900">
                  <c:v>3.14</c:v>
                </c:pt>
                <c:pt idx="74901">
                  <c:v>3.16</c:v>
                </c:pt>
                <c:pt idx="74902">
                  <c:v>3.17</c:v>
                </c:pt>
                <c:pt idx="74903">
                  <c:v>3.18</c:v>
                </c:pt>
                <c:pt idx="74904">
                  <c:v>3.2</c:v>
                </c:pt>
                <c:pt idx="74905">
                  <c:v>3.21</c:v>
                </c:pt>
                <c:pt idx="74906">
                  <c:v>3.22</c:v>
                </c:pt>
                <c:pt idx="74907">
                  <c:v>3.22</c:v>
                </c:pt>
                <c:pt idx="74908">
                  <c:v>3.23</c:v>
                </c:pt>
                <c:pt idx="74909">
                  <c:v>3.24</c:v>
                </c:pt>
                <c:pt idx="74910">
                  <c:v>3.26</c:v>
                </c:pt>
                <c:pt idx="74911">
                  <c:v>3.27</c:v>
                </c:pt>
                <c:pt idx="74912">
                  <c:v>3.28</c:v>
                </c:pt>
                <c:pt idx="74913">
                  <c:v>3.29</c:v>
                </c:pt>
                <c:pt idx="74914">
                  <c:v>3.3</c:v>
                </c:pt>
                <c:pt idx="74915">
                  <c:v>3.3</c:v>
                </c:pt>
                <c:pt idx="74916">
                  <c:v>3.3</c:v>
                </c:pt>
                <c:pt idx="74917">
                  <c:v>3.31</c:v>
                </c:pt>
                <c:pt idx="74918">
                  <c:v>3.32</c:v>
                </c:pt>
                <c:pt idx="74919">
                  <c:v>3.33</c:v>
                </c:pt>
                <c:pt idx="74920">
                  <c:v>3.34</c:v>
                </c:pt>
                <c:pt idx="74921">
                  <c:v>3.34</c:v>
                </c:pt>
                <c:pt idx="74922">
                  <c:v>3.34</c:v>
                </c:pt>
                <c:pt idx="74923">
                  <c:v>3.34</c:v>
                </c:pt>
                <c:pt idx="74924">
                  <c:v>3.33</c:v>
                </c:pt>
                <c:pt idx="74925">
                  <c:v>3.33</c:v>
                </c:pt>
                <c:pt idx="74926">
                  <c:v>3.33</c:v>
                </c:pt>
                <c:pt idx="74927">
                  <c:v>3.32</c:v>
                </c:pt>
                <c:pt idx="74928">
                  <c:v>3.32</c:v>
                </c:pt>
                <c:pt idx="74929">
                  <c:v>3.3</c:v>
                </c:pt>
                <c:pt idx="74930">
                  <c:v>3.29</c:v>
                </c:pt>
                <c:pt idx="74931">
                  <c:v>3.28</c:v>
                </c:pt>
                <c:pt idx="74932">
                  <c:v>3.27</c:v>
                </c:pt>
                <c:pt idx="74933">
                  <c:v>3.26</c:v>
                </c:pt>
                <c:pt idx="74934">
                  <c:v>3.24</c:v>
                </c:pt>
                <c:pt idx="74935">
                  <c:v>3.22</c:v>
                </c:pt>
                <c:pt idx="74936">
                  <c:v>3.2</c:v>
                </c:pt>
                <c:pt idx="74937">
                  <c:v>3.18</c:v>
                </c:pt>
                <c:pt idx="74938">
                  <c:v>3.16</c:v>
                </c:pt>
                <c:pt idx="74939">
                  <c:v>3.14</c:v>
                </c:pt>
                <c:pt idx="74940">
                  <c:v>3.12</c:v>
                </c:pt>
                <c:pt idx="74941">
                  <c:v>3.1</c:v>
                </c:pt>
                <c:pt idx="74942">
                  <c:v>3.09</c:v>
                </c:pt>
                <c:pt idx="74943">
                  <c:v>3.07</c:v>
                </c:pt>
                <c:pt idx="74944">
                  <c:v>3.05</c:v>
                </c:pt>
                <c:pt idx="74945">
                  <c:v>3.03</c:v>
                </c:pt>
                <c:pt idx="74946">
                  <c:v>3.01</c:v>
                </c:pt>
                <c:pt idx="74947">
                  <c:v>3</c:v>
                </c:pt>
                <c:pt idx="74948">
                  <c:v>2.98</c:v>
                </c:pt>
                <c:pt idx="74949">
                  <c:v>2.97</c:v>
                </c:pt>
                <c:pt idx="74950">
                  <c:v>2.96</c:v>
                </c:pt>
                <c:pt idx="74951">
                  <c:v>2.94</c:v>
                </c:pt>
                <c:pt idx="74952">
                  <c:v>2.93</c:v>
                </c:pt>
                <c:pt idx="74953">
                  <c:v>2.92</c:v>
                </c:pt>
                <c:pt idx="74954">
                  <c:v>2.91</c:v>
                </c:pt>
                <c:pt idx="74955">
                  <c:v>2.9</c:v>
                </c:pt>
                <c:pt idx="74956">
                  <c:v>2.89</c:v>
                </c:pt>
                <c:pt idx="74957">
                  <c:v>2.88</c:v>
                </c:pt>
                <c:pt idx="74958">
                  <c:v>2.88</c:v>
                </c:pt>
                <c:pt idx="74959">
                  <c:v>2.87</c:v>
                </c:pt>
                <c:pt idx="74960">
                  <c:v>2.87</c:v>
                </c:pt>
                <c:pt idx="74961">
                  <c:v>2.86</c:v>
                </c:pt>
                <c:pt idx="74962">
                  <c:v>2.86</c:v>
                </c:pt>
                <c:pt idx="74963">
                  <c:v>2.85</c:v>
                </c:pt>
                <c:pt idx="74964">
                  <c:v>2.85</c:v>
                </c:pt>
                <c:pt idx="74965">
                  <c:v>2.85</c:v>
                </c:pt>
                <c:pt idx="74966">
                  <c:v>2.85</c:v>
                </c:pt>
                <c:pt idx="74967">
                  <c:v>2.83</c:v>
                </c:pt>
                <c:pt idx="74968">
                  <c:v>2.84</c:v>
                </c:pt>
                <c:pt idx="74969">
                  <c:v>2.84</c:v>
                </c:pt>
                <c:pt idx="74970">
                  <c:v>2.84</c:v>
                </c:pt>
                <c:pt idx="74971">
                  <c:v>2.83</c:v>
                </c:pt>
                <c:pt idx="74972">
                  <c:v>2.84</c:v>
                </c:pt>
                <c:pt idx="74973">
                  <c:v>2.83</c:v>
                </c:pt>
                <c:pt idx="74974">
                  <c:v>2.83</c:v>
                </c:pt>
                <c:pt idx="74975">
                  <c:v>2.83</c:v>
                </c:pt>
                <c:pt idx="74976">
                  <c:v>2.84</c:v>
                </c:pt>
                <c:pt idx="74977">
                  <c:v>2.87</c:v>
                </c:pt>
                <c:pt idx="74978">
                  <c:v>2.89</c:v>
                </c:pt>
                <c:pt idx="74979">
                  <c:v>2.9</c:v>
                </c:pt>
                <c:pt idx="74980">
                  <c:v>2.9</c:v>
                </c:pt>
                <c:pt idx="74981">
                  <c:v>2.92</c:v>
                </c:pt>
                <c:pt idx="74982">
                  <c:v>2.92</c:v>
                </c:pt>
                <c:pt idx="74983">
                  <c:v>2.93</c:v>
                </c:pt>
                <c:pt idx="74984">
                  <c:v>2.93</c:v>
                </c:pt>
                <c:pt idx="74985">
                  <c:v>2.94</c:v>
                </c:pt>
                <c:pt idx="74986">
                  <c:v>2.95</c:v>
                </c:pt>
                <c:pt idx="74987">
                  <c:v>2.96</c:v>
                </c:pt>
                <c:pt idx="74988">
                  <c:v>2.96</c:v>
                </c:pt>
                <c:pt idx="74989">
                  <c:v>2.97</c:v>
                </c:pt>
                <c:pt idx="74990">
                  <c:v>2.97</c:v>
                </c:pt>
                <c:pt idx="74991">
                  <c:v>2.98</c:v>
                </c:pt>
                <c:pt idx="74992">
                  <c:v>2.98</c:v>
                </c:pt>
                <c:pt idx="74993">
                  <c:v>2.99</c:v>
                </c:pt>
                <c:pt idx="74994">
                  <c:v>3</c:v>
                </c:pt>
                <c:pt idx="74995">
                  <c:v>3</c:v>
                </c:pt>
                <c:pt idx="74996">
                  <c:v>3.01</c:v>
                </c:pt>
                <c:pt idx="74997">
                  <c:v>3.01</c:v>
                </c:pt>
                <c:pt idx="74998">
                  <c:v>3.02</c:v>
                </c:pt>
                <c:pt idx="74999">
                  <c:v>3.02</c:v>
                </c:pt>
                <c:pt idx="75000">
                  <c:v>3.02</c:v>
                </c:pt>
                <c:pt idx="75001">
                  <c:v>3.02</c:v>
                </c:pt>
                <c:pt idx="75002">
                  <c:v>3.02</c:v>
                </c:pt>
                <c:pt idx="75003">
                  <c:v>3.02</c:v>
                </c:pt>
                <c:pt idx="75004">
                  <c:v>3.01</c:v>
                </c:pt>
                <c:pt idx="75005">
                  <c:v>3.02</c:v>
                </c:pt>
                <c:pt idx="75006">
                  <c:v>3.02</c:v>
                </c:pt>
                <c:pt idx="75007">
                  <c:v>3</c:v>
                </c:pt>
                <c:pt idx="75008">
                  <c:v>3</c:v>
                </c:pt>
                <c:pt idx="75009">
                  <c:v>2.99</c:v>
                </c:pt>
                <c:pt idx="75010">
                  <c:v>2.98</c:v>
                </c:pt>
                <c:pt idx="75011">
                  <c:v>2.97</c:v>
                </c:pt>
                <c:pt idx="75012">
                  <c:v>2.96</c:v>
                </c:pt>
                <c:pt idx="75013">
                  <c:v>2.95</c:v>
                </c:pt>
                <c:pt idx="75014">
                  <c:v>2.94</c:v>
                </c:pt>
                <c:pt idx="75015">
                  <c:v>2.92</c:v>
                </c:pt>
                <c:pt idx="75016">
                  <c:v>2.9</c:v>
                </c:pt>
                <c:pt idx="75017">
                  <c:v>2.89</c:v>
                </c:pt>
                <c:pt idx="75018">
                  <c:v>2.87</c:v>
                </c:pt>
                <c:pt idx="75019">
                  <c:v>2.86</c:v>
                </c:pt>
                <c:pt idx="75020">
                  <c:v>2.85</c:v>
                </c:pt>
                <c:pt idx="75021">
                  <c:v>2.83</c:v>
                </c:pt>
                <c:pt idx="75022">
                  <c:v>2.81</c:v>
                </c:pt>
                <c:pt idx="75023">
                  <c:v>2.8</c:v>
                </c:pt>
                <c:pt idx="75024">
                  <c:v>2.79</c:v>
                </c:pt>
                <c:pt idx="75025">
                  <c:v>2.78</c:v>
                </c:pt>
                <c:pt idx="75026">
                  <c:v>2.77</c:v>
                </c:pt>
                <c:pt idx="75027">
                  <c:v>2.76</c:v>
                </c:pt>
                <c:pt idx="75028">
                  <c:v>2.75</c:v>
                </c:pt>
                <c:pt idx="75029">
                  <c:v>2.74</c:v>
                </c:pt>
                <c:pt idx="75030">
                  <c:v>2.74</c:v>
                </c:pt>
                <c:pt idx="75031">
                  <c:v>2.73</c:v>
                </c:pt>
                <c:pt idx="75032">
                  <c:v>2.73</c:v>
                </c:pt>
                <c:pt idx="75033">
                  <c:v>2.72</c:v>
                </c:pt>
                <c:pt idx="75034">
                  <c:v>2.71</c:v>
                </c:pt>
                <c:pt idx="75035">
                  <c:v>2.71</c:v>
                </c:pt>
                <c:pt idx="75036">
                  <c:v>2.7</c:v>
                </c:pt>
                <c:pt idx="75037">
                  <c:v>2.69</c:v>
                </c:pt>
                <c:pt idx="75038">
                  <c:v>2.68</c:v>
                </c:pt>
                <c:pt idx="75039">
                  <c:v>2.68</c:v>
                </c:pt>
                <c:pt idx="75040">
                  <c:v>2.67</c:v>
                </c:pt>
                <c:pt idx="75041">
                  <c:v>2.67</c:v>
                </c:pt>
                <c:pt idx="75042">
                  <c:v>2.66</c:v>
                </c:pt>
                <c:pt idx="75043">
                  <c:v>2.66</c:v>
                </c:pt>
                <c:pt idx="75044">
                  <c:v>2.65</c:v>
                </c:pt>
                <c:pt idx="75045">
                  <c:v>2.65</c:v>
                </c:pt>
                <c:pt idx="75046">
                  <c:v>2.64</c:v>
                </c:pt>
                <c:pt idx="75047">
                  <c:v>2.64</c:v>
                </c:pt>
                <c:pt idx="75048">
                  <c:v>2.64</c:v>
                </c:pt>
                <c:pt idx="75049">
                  <c:v>2.63</c:v>
                </c:pt>
                <c:pt idx="75050">
                  <c:v>2.62</c:v>
                </c:pt>
                <c:pt idx="75051">
                  <c:v>2.6</c:v>
                </c:pt>
                <c:pt idx="75052">
                  <c:v>2.59</c:v>
                </c:pt>
                <c:pt idx="75053">
                  <c:v>2.58</c:v>
                </c:pt>
                <c:pt idx="75054">
                  <c:v>2.57</c:v>
                </c:pt>
                <c:pt idx="75055">
                  <c:v>2.56</c:v>
                </c:pt>
                <c:pt idx="75056">
                  <c:v>2.5499999999999998</c:v>
                </c:pt>
                <c:pt idx="75057">
                  <c:v>2.54</c:v>
                </c:pt>
                <c:pt idx="75058">
                  <c:v>2.5299999999999998</c:v>
                </c:pt>
                <c:pt idx="75059">
                  <c:v>2.52</c:v>
                </c:pt>
                <c:pt idx="75060">
                  <c:v>2.4900000000000002</c:v>
                </c:pt>
                <c:pt idx="75061">
                  <c:v>2.4700000000000002</c:v>
                </c:pt>
                <c:pt idx="75062">
                  <c:v>2.4500000000000002</c:v>
                </c:pt>
                <c:pt idx="75063">
                  <c:v>2.44</c:v>
                </c:pt>
                <c:pt idx="75064">
                  <c:v>2.42</c:v>
                </c:pt>
                <c:pt idx="75065">
                  <c:v>2.41</c:v>
                </c:pt>
                <c:pt idx="75066">
                  <c:v>2.4</c:v>
                </c:pt>
                <c:pt idx="75067">
                  <c:v>2.39</c:v>
                </c:pt>
                <c:pt idx="75068">
                  <c:v>2.36</c:v>
                </c:pt>
                <c:pt idx="75069">
                  <c:v>2.35</c:v>
                </c:pt>
                <c:pt idx="75070">
                  <c:v>2.34</c:v>
                </c:pt>
                <c:pt idx="75071">
                  <c:v>2.33</c:v>
                </c:pt>
                <c:pt idx="75072">
                  <c:v>2.3199999999999998</c:v>
                </c:pt>
                <c:pt idx="75073">
                  <c:v>2.31</c:v>
                </c:pt>
                <c:pt idx="75074">
                  <c:v>2.31</c:v>
                </c:pt>
                <c:pt idx="75075">
                  <c:v>2.3199999999999998</c:v>
                </c:pt>
                <c:pt idx="75076">
                  <c:v>2.3199999999999998</c:v>
                </c:pt>
                <c:pt idx="75077">
                  <c:v>2.31</c:v>
                </c:pt>
                <c:pt idx="75078">
                  <c:v>2.3199999999999998</c:v>
                </c:pt>
                <c:pt idx="75079">
                  <c:v>2.33</c:v>
                </c:pt>
                <c:pt idx="75080">
                  <c:v>2.35</c:v>
                </c:pt>
                <c:pt idx="75081">
                  <c:v>2.36</c:v>
                </c:pt>
                <c:pt idx="75082">
                  <c:v>2.38</c:v>
                </c:pt>
                <c:pt idx="75083">
                  <c:v>2.4</c:v>
                </c:pt>
                <c:pt idx="75084">
                  <c:v>2.42</c:v>
                </c:pt>
                <c:pt idx="75085">
                  <c:v>2.44</c:v>
                </c:pt>
                <c:pt idx="75086">
                  <c:v>2.46</c:v>
                </c:pt>
                <c:pt idx="75087">
                  <c:v>2.48</c:v>
                </c:pt>
                <c:pt idx="75088">
                  <c:v>2.5099999999999998</c:v>
                </c:pt>
                <c:pt idx="75089">
                  <c:v>2.54</c:v>
                </c:pt>
                <c:pt idx="75090">
                  <c:v>2.59</c:v>
                </c:pt>
                <c:pt idx="75091">
                  <c:v>2.64</c:v>
                </c:pt>
                <c:pt idx="75092">
                  <c:v>2.66</c:v>
                </c:pt>
                <c:pt idx="75093">
                  <c:v>2.69</c:v>
                </c:pt>
                <c:pt idx="75094">
                  <c:v>2.73</c:v>
                </c:pt>
                <c:pt idx="75095">
                  <c:v>2.76</c:v>
                </c:pt>
                <c:pt idx="75096">
                  <c:v>2.78</c:v>
                </c:pt>
                <c:pt idx="75097">
                  <c:v>2.81</c:v>
                </c:pt>
                <c:pt idx="75098">
                  <c:v>2.83</c:v>
                </c:pt>
                <c:pt idx="75099">
                  <c:v>2.86</c:v>
                </c:pt>
                <c:pt idx="75100">
                  <c:v>2.88</c:v>
                </c:pt>
                <c:pt idx="75101">
                  <c:v>2.9</c:v>
                </c:pt>
                <c:pt idx="75102">
                  <c:v>2.92</c:v>
                </c:pt>
                <c:pt idx="75103">
                  <c:v>2.94</c:v>
                </c:pt>
                <c:pt idx="75104">
                  <c:v>2.96</c:v>
                </c:pt>
                <c:pt idx="75105">
                  <c:v>2.97</c:v>
                </c:pt>
                <c:pt idx="75106">
                  <c:v>2.98</c:v>
                </c:pt>
                <c:pt idx="75107">
                  <c:v>2.99</c:v>
                </c:pt>
                <c:pt idx="75108">
                  <c:v>3</c:v>
                </c:pt>
                <c:pt idx="75109">
                  <c:v>3.01</c:v>
                </c:pt>
                <c:pt idx="75110">
                  <c:v>3.02</c:v>
                </c:pt>
                <c:pt idx="75111">
                  <c:v>3.03</c:v>
                </c:pt>
                <c:pt idx="75112">
                  <c:v>3.04</c:v>
                </c:pt>
                <c:pt idx="75113">
                  <c:v>3.04</c:v>
                </c:pt>
                <c:pt idx="75114">
                  <c:v>3.05</c:v>
                </c:pt>
                <c:pt idx="75115">
                  <c:v>3.06</c:v>
                </c:pt>
                <c:pt idx="75116">
                  <c:v>3.07</c:v>
                </c:pt>
                <c:pt idx="75117">
                  <c:v>3.08</c:v>
                </c:pt>
                <c:pt idx="75118">
                  <c:v>3.09</c:v>
                </c:pt>
                <c:pt idx="75119">
                  <c:v>3.09</c:v>
                </c:pt>
                <c:pt idx="75120">
                  <c:v>3.1</c:v>
                </c:pt>
                <c:pt idx="75121">
                  <c:v>3.1</c:v>
                </c:pt>
                <c:pt idx="75122">
                  <c:v>3.11</c:v>
                </c:pt>
                <c:pt idx="75123">
                  <c:v>3.13</c:v>
                </c:pt>
                <c:pt idx="75124">
                  <c:v>3.14</c:v>
                </c:pt>
                <c:pt idx="75125">
                  <c:v>3.15</c:v>
                </c:pt>
                <c:pt idx="75126">
                  <c:v>3.17</c:v>
                </c:pt>
                <c:pt idx="75127">
                  <c:v>3.19</c:v>
                </c:pt>
                <c:pt idx="75128">
                  <c:v>3.2</c:v>
                </c:pt>
                <c:pt idx="75129">
                  <c:v>3.21</c:v>
                </c:pt>
                <c:pt idx="75130">
                  <c:v>3.23</c:v>
                </c:pt>
                <c:pt idx="75131">
                  <c:v>3.24</c:v>
                </c:pt>
                <c:pt idx="75132">
                  <c:v>3.25</c:v>
                </c:pt>
                <c:pt idx="75133">
                  <c:v>3.27</c:v>
                </c:pt>
                <c:pt idx="75134">
                  <c:v>3.29</c:v>
                </c:pt>
                <c:pt idx="75135">
                  <c:v>3.31</c:v>
                </c:pt>
                <c:pt idx="75136">
                  <c:v>3.33</c:v>
                </c:pt>
                <c:pt idx="75137">
                  <c:v>3.37</c:v>
                </c:pt>
                <c:pt idx="75138">
                  <c:v>3.37</c:v>
                </c:pt>
                <c:pt idx="75139">
                  <c:v>3.38</c:v>
                </c:pt>
                <c:pt idx="75140">
                  <c:v>3.4</c:v>
                </c:pt>
                <c:pt idx="75141">
                  <c:v>3.42</c:v>
                </c:pt>
                <c:pt idx="75142">
                  <c:v>3.43</c:v>
                </c:pt>
                <c:pt idx="75143">
                  <c:v>3.44</c:v>
                </c:pt>
                <c:pt idx="75144">
                  <c:v>3.45</c:v>
                </c:pt>
                <c:pt idx="75145">
                  <c:v>3.46</c:v>
                </c:pt>
                <c:pt idx="75146">
                  <c:v>3.47</c:v>
                </c:pt>
                <c:pt idx="75147">
                  <c:v>3.48</c:v>
                </c:pt>
                <c:pt idx="75148">
                  <c:v>3.49</c:v>
                </c:pt>
                <c:pt idx="75149">
                  <c:v>3.49</c:v>
                </c:pt>
                <c:pt idx="75150">
                  <c:v>3.5</c:v>
                </c:pt>
                <c:pt idx="75151">
                  <c:v>3.51</c:v>
                </c:pt>
                <c:pt idx="75152">
                  <c:v>3.52</c:v>
                </c:pt>
                <c:pt idx="75153">
                  <c:v>3.53</c:v>
                </c:pt>
                <c:pt idx="75154">
                  <c:v>3.53</c:v>
                </c:pt>
                <c:pt idx="75155">
                  <c:v>3.54</c:v>
                </c:pt>
                <c:pt idx="75156">
                  <c:v>3.55</c:v>
                </c:pt>
                <c:pt idx="75157">
                  <c:v>3.55</c:v>
                </c:pt>
                <c:pt idx="75158">
                  <c:v>3.56</c:v>
                </c:pt>
                <c:pt idx="75159">
                  <c:v>3.56</c:v>
                </c:pt>
                <c:pt idx="75160">
                  <c:v>3.57</c:v>
                </c:pt>
                <c:pt idx="75161">
                  <c:v>3.59</c:v>
                </c:pt>
                <c:pt idx="75162">
                  <c:v>3.6</c:v>
                </c:pt>
                <c:pt idx="75163">
                  <c:v>3.61</c:v>
                </c:pt>
                <c:pt idx="75164">
                  <c:v>3.62</c:v>
                </c:pt>
                <c:pt idx="75165">
                  <c:v>3.63</c:v>
                </c:pt>
                <c:pt idx="75166">
                  <c:v>3.63</c:v>
                </c:pt>
                <c:pt idx="75167">
                  <c:v>3.63</c:v>
                </c:pt>
                <c:pt idx="75168">
                  <c:v>3.64</c:v>
                </c:pt>
                <c:pt idx="75169">
                  <c:v>3.65</c:v>
                </c:pt>
                <c:pt idx="75170">
                  <c:v>3.66</c:v>
                </c:pt>
                <c:pt idx="75171">
                  <c:v>3.67</c:v>
                </c:pt>
                <c:pt idx="75172">
                  <c:v>3.67</c:v>
                </c:pt>
                <c:pt idx="75173">
                  <c:v>3.67</c:v>
                </c:pt>
                <c:pt idx="75174">
                  <c:v>3.68</c:v>
                </c:pt>
                <c:pt idx="75175">
                  <c:v>3.69</c:v>
                </c:pt>
                <c:pt idx="75176">
                  <c:v>3.7</c:v>
                </c:pt>
                <c:pt idx="75177">
                  <c:v>3.71</c:v>
                </c:pt>
                <c:pt idx="75178">
                  <c:v>3.72</c:v>
                </c:pt>
                <c:pt idx="75179">
                  <c:v>3.73</c:v>
                </c:pt>
                <c:pt idx="75180">
                  <c:v>3.74</c:v>
                </c:pt>
                <c:pt idx="75181">
                  <c:v>3.74</c:v>
                </c:pt>
                <c:pt idx="75182">
                  <c:v>3.75</c:v>
                </c:pt>
                <c:pt idx="75183">
                  <c:v>3.75</c:v>
                </c:pt>
                <c:pt idx="75184">
                  <c:v>3.76</c:v>
                </c:pt>
                <c:pt idx="75185">
                  <c:v>3.78</c:v>
                </c:pt>
                <c:pt idx="75186">
                  <c:v>3.8</c:v>
                </c:pt>
                <c:pt idx="75187">
                  <c:v>3.81</c:v>
                </c:pt>
                <c:pt idx="75188">
                  <c:v>3.82</c:v>
                </c:pt>
                <c:pt idx="75189">
                  <c:v>3.83</c:v>
                </c:pt>
                <c:pt idx="75190">
                  <c:v>3.83</c:v>
                </c:pt>
                <c:pt idx="75191">
                  <c:v>3.83</c:v>
                </c:pt>
                <c:pt idx="75192">
                  <c:v>3.84</c:v>
                </c:pt>
                <c:pt idx="75193">
                  <c:v>3.84</c:v>
                </c:pt>
                <c:pt idx="75194">
                  <c:v>3.85</c:v>
                </c:pt>
                <c:pt idx="75195">
                  <c:v>3.86</c:v>
                </c:pt>
                <c:pt idx="75196">
                  <c:v>3.88</c:v>
                </c:pt>
                <c:pt idx="75197">
                  <c:v>3.9</c:v>
                </c:pt>
                <c:pt idx="75198">
                  <c:v>3.91</c:v>
                </c:pt>
                <c:pt idx="75199">
                  <c:v>3.92</c:v>
                </c:pt>
                <c:pt idx="75200">
                  <c:v>3.93</c:v>
                </c:pt>
                <c:pt idx="75201">
                  <c:v>3.94</c:v>
                </c:pt>
                <c:pt idx="75202">
                  <c:v>3.95</c:v>
                </c:pt>
                <c:pt idx="75203">
                  <c:v>3.96</c:v>
                </c:pt>
                <c:pt idx="75204">
                  <c:v>3.97</c:v>
                </c:pt>
                <c:pt idx="75205">
                  <c:v>3.98</c:v>
                </c:pt>
                <c:pt idx="75206">
                  <c:v>3.99</c:v>
                </c:pt>
                <c:pt idx="75207">
                  <c:v>4</c:v>
                </c:pt>
                <c:pt idx="75208">
                  <c:v>4.01</c:v>
                </c:pt>
                <c:pt idx="75209">
                  <c:v>4.0199999999999996</c:v>
                </c:pt>
                <c:pt idx="75210">
                  <c:v>4.03</c:v>
                </c:pt>
                <c:pt idx="75211">
                  <c:v>4.04</c:v>
                </c:pt>
                <c:pt idx="75212">
                  <c:v>4.0599999999999996</c:v>
                </c:pt>
                <c:pt idx="75213">
                  <c:v>4.07</c:v>
                </c:pt>
                <c:pt idx="75214">
                  <c:v>4.08</c:v>
                </c:pt>
                <c:pt idx="75215">
                  <c:v>4.09</c:v>
                </c:pt>
                <c:pt idx="75216">
                  <c:v>4.12</c:v>
                </c:pt>
                <c:pt idx="75217">
                  <c:v>4.1399999999999997</c:v>
                </c:pt>
                <c:pt idx="75218">
                  <c:v>4.16</c:v>
                </c:pt>
                <c:pt idx="75219">
                  <c:v>4.1900000000000004</c:v>
                </c:pt>
                <c:pt idx="75220">
                  <c:v>4.22</c:v>
                </c:pt>
                <c:pt idx="75221">
                  <c:v>4.25</c:v>
                </c:pt>
                <c:pt idx="75222">
                  <c:v>4.2699999999999996</c:v>
                </c:pt>
                <c:pt idx="75223">
                  <c:v>4.3</c:v>
                </c:pt>
                <c:pt idx="75224">
                  <c:v>4.3099999999999996</c:v>
                </c:pt>
                <c:pt idx="75225">
                  <c:v>4.3600000000000003</c:v>
                </c:pt>
                <c:pt idx="75226">
                  <c:v>4.3899999999999997</c:v>
                </c:pt>
                <c:pt idx="75227">
                  <c:v>4.43</c:v>
                </c:pt>
                <c:pt idx="75228">
                  <c:v>4.46</c:v>
                </c:pt>
                <c:pt idx="75229">
                  <c:v>4.49</c:v>
                </c:pt>
                <c:pt idx="75230">
                  <c:v>4.53</c:v>
                </c:pt>
                <c:pt idx="75231">
                  <c:v>4.58</c:v>
                </c:pt>
                <c:pt idx="75232">
                  <c:v>4.5999999999999996</c:v>
                </c:pt>
                <c:pt idx="75233">
                  <c:v>4.6500000000000004</c:v>
                </c:pt>
                <c:pt idx="75234">
                  <c:v>4.6900000000000004</c:v>
                </c:pt>
                <c:pt idx="75235">
                  <c:v>4.71</c:v>
                </c:pt>
                <c:pt idx="75236">
                  <c:v>4.75</c:v>
                </c:pt>
                <c:pt idx="75237">
                  <c:v>4.78</c:v>
                </c:pt>
                <c:pt idx="75238">
                  <c:v>4.82</c:v>
                </c:pt>
                <c:pt idx="75239">
                  <c:v>4.8499999999999996</c:v>
                </c:pt>
                <c:pt idx="75240">
                  <c:v>4.88</c:v>
                </c:pt>
                <c:pt idx="75241">
                  <c:v>4.91</c:v>
                </c:pt>
                <c:pt idx="75242">
                  <c:v>4.93</c:v>
                </c:pt>
                <c:pt idx="75243">
                  <c:v>4.97</c:v>
                </c:pt>
                <c:pt idx="75244">
                  <c:v>4.99</c:v>
                </c:pt>
                <c:pt idx="75245">
                  <c:v>5.0199999999999996</c:v>
                </c:pt>
                <c:pt idx="75246">
                  <c:v>5.03</c:v>
                </c:pt>
                <c:pt idx="75247">
                  <c:v>5.05</c:v>
                </c:pt>
                <c:pt idx="75248">
                  <c:v>5.08</c:v>
                </c:pt>
                <c:pt idx="75249">
                  <c:v>5.1100000000000003</c:v>
                </c:pt>
                <c:pt idx="75250">
                  <c:v>5.14</c:v>
                </c:pt>
                <c:pt idx="75251">
                  <c:v>5.17</c:v>
                </c:pt>
                <c:pt idx="75252">
                  <c:v>5.19</c:v>
                </c:pt>
                <c:pt idx="75253">
                  <c:v>5.2</c:v>
                </c:pt>
                <c:pt idx="75254">
                  <c:v>5.24</c:v>
                </c:pt>
                <c:pt idx="75255">
                  <c:v>5.26</c:v>
                </c:pt>
                <c:pt idx="75256">
                  <c:v>5.28</c:v>
                </c:pt>
                <c:pt idx="75257">
                  <c:v>5.3</c:v>
                </c:pt>
                <c:pt idx="75258">
                  <c:v>5.33</c:v>
                </c:pt>
                <c:pt idx="75259">
                  <c:v>5.35</c:v>
                </c:pt>
                <c:pt idx="75260">
                  <c:v>5.38</c:v>
                </c:pt>
                <c:pt idx="75261">
                  <c:v>5.4</c:v>
                </c:pt>
                <c:pt idx="75262">
                  <c:v>5.43</c:v>
                </c:pt>
                <c:pt idx="75263">
                  <c:v>5.45</c:v>
                </c:pt>
                <c:pt idx="75264">
                  <c:v>5.48</c:v>
                </c:pt>
                <c:pt idx="75265">
                  <c:v>5.49</c:v>
                </c:pt>
                <c:pt idx="75266">
                  <c:v>5.5</c:v>
                </c:pt>
                <c:pt idx="75267">
                  <c:v>5.53</c:v>
                </c:pt>
                <c:pt idx="75268">
                  <c:v>5.55</c:v>
                </c:pt>
                <c:pt idx="75269">
                  <c:v>5.58</c:v>
                </c:pt>
                <c:pt idx="75270">
                  <c:v>5.6</c:v>
                </c:pt>
                <c:pt idx="75271">
                  <c:v>5.63</c:v>
                </c:pt>
                <c:pt idx="75272">
                  <c:v>5.69</c:v>
                </c:pt>
                <c:pt idx="75273">
                  <c:v>5.72</c:v>
                </c:pt>
                <c:pt idx="75274">
                  <c:v>5.74</c:v>
                </c:pt>
                <c:pt idx="75275">
                  <c:v>5.77</c:v>
                </c:pt>
                <c:pt idx="75276">
                  <c:v>5.8</c:v>
                </c:pt>
                <c:pt idx="75277">
                  <c:v>5.82</c:v>
                </c:pt>
                <c:pt idx="75278">
                  <c:v>5.84</c:v>
                </c:pt>
                <c:pt idx="75279">
                  <c:v>5.87</c:v>
                </c:pt>
                <c:pt idx="75280">
                  <c:v>5.89</c:v>
                </c:pt>
                <c:pt idx="75281">
                  <c:v>5.92</c:v>
                </c:pt>
                <c:pt idx="75282">
                  <c:v>5.94</c:v>
                </c:pt>
                <c:pt idx="75283">
                  <c:v>5.96</c:v>
                </c:pt>
                <c:pt idx="75284">
                  <c:v>5.99</c:v>
                </c:pt>
                <c:pt idx="75285">
                  <c:v>6.01</c:v>
                </c:pt>
                <c:pt idx="75286">
                  <c:v>6.04</c:v>
                </c:pt>
                <c:pt idx="75287">
                  <c:v>6.06</c:v>
                </c:pt>
                <c:pt idx="75288">
                  <c:v>6.07</c:v>
                </c:pt>
                <c:pt idx="75289">
                  <c:v>6.09</c:v>
                </c:pt>
                <c:pt idx="75290">
                  <c:v>6.12</c:v>
                </c:pt>
                <c:pt idx="75291">
                  <c:v>6.14</c:v>
                </c:pt>
                <c:pt idx="75292">
                  <c:v>6.15</c:v>
                </c:pt>
                <c:pt idx="75293">
                  <c:v>6.17</c:v>
                </c:pt>
                <c:pt idx="75294">
                  <c:v>6.19</c:v>
                </c:pt>
                <c:pt idx="75295">
                  <c:v>6.2</c:v>
                </c:pt>
                <c:pt idx="75296">
                  <c:v>6.21</c:v>
                </c:pt>
                <c:pt idx="75297">
                  <c:v>6.23</c:v>
                </c:pt>
                <c:pt idx="75298">
                  <c:v>6.22</c:v>
                </c:pt>
                <c:pt idx="75299">
                  <c:v>6.24</c:v>
                </c:pt>
                <c:pt idx="75300">
                  <c:v>6.24</c:v>
                </c:pt>
                <c:pt idx="75301">
                  <c:v>6.24</c:v>
                </c:pt>
                <c:pt idx="75302">
                  <c:v>6.25</c:v>
                </c:pt>
                <c:pt idx="75303">
                  <c:v>6.25</c:v>
                </c:pt>
                <c:pt idx="75304">
                  <c:v>6.25</c:v>
                </c:pt>
                <c:pt idx="75305">
                  <c:v>6.25</c:v>
                </c:pt>
                <c:pt idx="75306">
                  <c:v>6.26</c:v>
                </c:pt>
                <c:pt idx="75307">
                  <c:v>6.27</c:v>
                </c:pt>
                <c:pt idx="75308">
                  <c:v>6.27</c:v>
                </c:pt>
                <c:pt idx="75309">
                  <c:v>6.27</c:v>
                </c:pt>
                <c:pt idx="75310">
                  <c:v>6.27</c:v>
                </c:pt>
                <c:pt idx="75311">
                  <c:v>6.27</c:v>
                </c:pt>
                <c:pt idx="75312">
                  <c:v>6.26</c:v>
                </c:pt>
                <c:pt idx="75313">
                  <c:v>6.25</c:v>
                </c:pt>
                <c:pt idx="75314">
                  <c:v>6.25</c:v>
                </c:pt>
                <c:pt idx="75315">
                  <c:v>6.25</c:v>
                </c:pt>
                <c:pt idx="75316">
                  <c:v>6.24</c:v>
                </c:pt>
                <c:pt idx="75317">
                  <c:v>6.24</c:v>
                </c:pt>
                <c:pt idx="75318">
                  <c:v>6.24</c:v>
                </c:pt>
                <c:pt idx="75319">
                  <c:v>6.22</c:v>
                </c:pt>
                <c:pt idx="75320">
                  <c:v>6.22</c:v>
                </c:pt>
                <c:pt idx="75321">
                  <c:v>6.22</c:v>
                </c:pt>
                <c:pt idx="75322">
                  <c:v>6.21</c:v>
                </c:pt>
                <c:pt idx="75323">
                  <c:v>6.21</c:v>
                </c:pt>
                <c:pt idx="75324">
                  <c:v>6.2</c:v>
                </c:pt>
                <c:pt idx="75325">
                  <c:v>6.2</c:v>
                </c:pt>
                <c:pt idx="75326">
                  <c:v>6.19</c:v>
                </c:pt>
                <c:pt idx="75327">
                  <c:v>6.19</c:v>
                </c:pt>
                <c:pt idx="75328">
                  <c:v>6.18</c:v>
                </c:pt>
                <c:pt idx="75329">
                  <c:v>6.17</c:v>
                </c:pt>
                <c:pt idx="75330">
                  <c:v>6.17</c:v>
                </c:pt>
                <c:pt idx="75331">
                  <c:v>6.16</c:v>
                </c:pt>
                <c:pt idx="75332">
                  <c:v>6.16</c:v>
                </c:pt>
                <c:pt idx="75333">
                  <c:v>6.15</c:v>
                </c:pt>
                <c:pt idx="75334">
                  <c:v>6.14</c:v>
                </c:pt>
                <c:pt idx="75335">
                  <c:v>6.13</c:v>
                </c:pt>
                <c:pt idx="75336">
                  <c:v>6.12</c:v>
                </c:pt>
                <c:pt idx="75337">
                  <c:v>6.11</c:v>
                </c:pt>
                <c:pt idx="75338">
                  <c:v>6.11</c:v>
                </c:pt>
                <c:pt idx="75339">
                  <c:v>6.1</c:v>
                </c:pt>
                <c:pt idx="75340">
                  <c:v>6.1</c:v>
                </c:pt>
                <c:pt idx="75341">
                  <c:v>6.09</c:v>
                </c:pt>
                <c:pt idx="75342">
                  <c:v>6.08</c:v>
                </c:pt>
                <c:pt idx="75343">
                  <c:v>6.08</c:v>
                </c:pt>
                <c:pt idx="75344">
                  <c:v>6.07</c:v>
                </c:pt>
                <c:pt idx="75345">
                  <c:v>6.06</c:v>
                </c:pt>
                <c:pt idx="75346">
                  <c:v>6.05</c:v>
                </c:pt>
                <c:pt idx="75347">
                  <c:v>6.05</c:v>
                </c:pt>
                <c:pt idx="75348">
                  <c:v>6.04</c:v>
                </c:pt>
                <c:pt idx="75349">
                  <c:v>6.04</c:v>
                </c:pt>
                <c:pt idx="75350">
                  <c:v>6.03</c:v>
                </c:pt>
                <c:pt idx="75351">
                  <c:v>6.02</c:v>
                </c:pt>
                <c:pt idx="75352">
                  <c:v>6</c:v>
                </c:pt>
                <c:pt idx="75353">
                  <c:v>5.99</c:v>
                </c:pt>
                <c:pt idx="75354">
                  <c:v>5.98</c:v>
                </c:pt>
                <c:pt idx="75355">
                  <c:v>5.96</c:v>
                </c:pt>
                <c:pt idx="75356">
                  <c:v>5.97</c:v>
                </c:pt>
                <c:pt idx="75357">
                  <c:v>5.96</c:v>
                </c:pt>
                <c:pt idx="75358">
                  <c:v>5.96</c:v>
                </c:pt>
                <c:pt idx="75359">
                  <c:v>5.96</c:v>
                </c:pt>
                <c:pt idx="75360">
                  <c:v>5.96</c:v>
                </c:pt>
                <c:pt idx="75361">
                  <c:v>5.96</c:v>
                </c:pt>
                <c:pt idx="75362">
                  <c:v>5.96</c:v>
                </c:pt>
                <c:pt idx="75363">
                  <c:v>5.96</c:v>
                </c:pt>
                <c:pt idx="75364">
                  <c:v>5.96</c:v>
                </c:pt>
                <c:pt idx="75365">
                  <c:v>5.97</c:v>
                </c:pt>
                <c:pt idx="75366">
                  <c:v>5.97</c:v>
                </c:pt>
                <c:pt idx="75367">
                  <c:v>5.98</c:v>
                </c:pt>
                <c:pt idx="75368">
                  <c:v>5.98</c:v>
                </c:pt>
                <c:pt idx="75369">
                  <c:v>5.99</c:v>
                </c:pt>
                <c:pt idx="75370">
                  <c:v>6</c:v>
                </c:pt>
                <c:pt idx="75371">
                  <c:v>6.01</c:v>
                </c:pt>
                <c:pt idx="75372">
                  <c:v>6.01</c:v>
                </c:pt>
                <c:pt idx="75373">
                  <c:v>6.02</c:v>
                </c:pt>
                <c:pt idx="75374">
                  <c:v>6.03</c:v>
                </c:pt>
                <c:pt idx="75375">
                  <c:v>6.04</c:v>
                </c:pt>
                <c:pt idx="75376">
                  <c:v>6.05</c:v>
                </c:pt>
                <c:pt idx="75377">
                  <c:v>6.05</c:v>
                </c:pt>
                <c:pt idx="75378">
                  <c:v>6.06</c:v>
                </c:pt>
                <c:pt idx="75379">
                  <c:v>6.06</c:v>
                </c:pt>
                <c:pt idx="75380">
                  <c:v>6.07</c:v>
                </c:pt>
                <c:pt idx="75381">
                  <c:v>6.07</c:v>
                </c:pt>
                <c:pt idx="75382">
                  <c:v>6.08</c:v>
                </c:pt>
                <c:pt idx="75383">
                  <c:v>6.09</c:v>
                </c:pt>
                <c:pt idx="75384">
                  <c:v>6.09</c:v>
                </c:pt>
                <c:pt idx="75385">
                  <c:v>6.1</c:v>
                </c:pt>
                <c:pt idx="75386">
                  <c:v>6.1</c:v>
                </c:pt>
                <c:pt idx="75387">
                  <c:v>6.1</c:v>
                </c:pt>
                <c:pt idx="75388">
                  <c:v>6.11</c:v>
                </c:pt>
                <c:pt idx="75389">
                  <c:v>6.11</c:v>
                </c:pt>
                <c:pt idx="75390">
                  <c:v>6.11</c:v>
                </c:pt>
                <c:pt idx="75391">
                  <c:v>6.11</c:v>
                </c:pt>
                <c:pt idx="75392">
                  <c:v>6.11</c:v>
                </c:pt>
                <c:pt idx="75393">
                  <c:v>6.11</c:v>
                </c:pt>
                <c:pt idx="75394">
                  <c:v>6.11</c:v>
                </c:pt>
                <c:pt idx="75395">
                  <c:v>6.1</c:v>
                </c:pt>
                <c:pt idx="75396">
                  <c:v>6.1</c:v>
                </c:pt>
                <c:pt idx="75397">
                  <c:v>6.1</c:v>
                </c:pt>
                <c:pt idx="75398">
                  <c:v>6.1</c:v>
                </c:pt>
                <c:pt idx="75399">
                  <c:v>6.1</c:v>
                </c:pt>
                <c:pt idx="75400">
                  <c:v>6.1</c:v>
                </c:pt>
                <c:pt idx="75401">
                  <c:v>6.1</c:v>
                </c:pt>
                <c:pt idx="75402">
                  <c:v>6.09</c:v>
                </c:pt>
                <c:pt idx="75403">
                  <c:v>6.09</c:v>
                </c:pt>
                <c:pt idx="75404">
                  <c:v>6.08</c:v>
                </c:pt>
                <c:pt idx="75405">
                  <c:v>6.08</c:v>
                </c:pt>
                <c:pt idx="75406">
                  <c:v>6.07</c:v>
                </c:pt>
                <c:pt idx="75407">
                  <c:v>6.06</c:v>
                </c:pt>
                <c:pt idx="75408">
                  <c:v>6.05</c:v>
                </c:pt>
                <c:pt idx="75409">
                  <c:v>6.05</c:v>
                </c:pt>
                <c:pt idx="75410">
                  <c:v>6.04</c:v>
                </c:pt>
                <c:pt idx="75411">
                  <c:v>6.04</c:v>
                </c:pt>
                <c:pt idx="75412">
                  <c:v>6.03</c:v>
                </c:pt>
                <c:pt idx="75413">
                  <c:v>6.03</c:v>
                </c:pt>
                <c:pt idx="75414">
                  <c:v>6.03</c:v>
                </c:pt>
                <c:pt idx="75415">
                  <c:v>6.02</c:v>
                </c:pt>
                <c:pt idx="75416">
                  <c:v>6.02</c:v>
                </c:pt>
                <c:pt idx="75417">
                  <c:v>6.01</c:v>
                </c:pt>
                <c:pt idx="75418">
                  <c:v>6.01</c:v>
                </c:pt>
                <c:pt idx="75419">
                  <c:v>6</c:v>
                </c:pt>
                <c:pt idx="75420">
                  <c:v>5.99</c:v>
                </c:pt>
                <c:pt idx="75421">
                  <c:v>5.98</c:v>
                </c:pt>
                <c:pt idx="75422">
                  <c:v>5.97</c:v>
                </c:pt>
                <c:pt idx="75423">
                  <c:v>5.97</c:v>
                </c:pt>
                <c:pt idx="75424">
                  <c:v>5.96</c:v>
                </c:pt>
                <c:pt idx="75425">
                  <c:v>5.96</c:v>
                </c:pt>
                <c:pt idx="75426">
                  <c:v>5.95</c:v>
                </c:pt>
                <c:pt idx="75427">
                  <c:v>5.94</c:v>
                </c:pt>
                <c:pt idx="75428">
                  <c:v>5.93</c:v>
                </c:pt>
                <c:pt idx="75429">
                  <c:v>5.92</c:v>
                </c:pt>
                <c:pt idx="75430">
                  <c:v>5.91</c:v>
                </c:pt>
                <c:pt idx="75431">
                  <c:v>5.9</c:v>
                </c:pt>
                <c:pt idx="75432">
                  <c:v>5.89</c:v>
                </c:pt>
                <c:pt idx="75433">
                  <c:v>5.88</c:v>
                </c:pt>
                <c:pt idx="75434">
                  <c:v>5.87</c:v>
                </c:pt>
                <c:pt idx="75435">
                  <c:v>5.87</c:v>
                </c:pt>
                <c:pt idx="75436">
                  <c:v>5.86</c:v>
                </c:pt>
                <c:pt idx="75437">
                  <c:v>5.86</c:v>
                </c:pt>
                <c:pt idx="75438">
                  <c:v>5.85</c:v>
                </c:pt>
                <c:pt idx="75439">
                  <c:v>5.84</c:v>
                </c:pt>
                <c:pt idx="75440">
                  <c:v>5.84</c:v>
                </c:pt>
                <c:pt idx="75441">
                  <c:v>5.83</c:v>
                </c:pt>
                <c:pt idx="75442">
                  <c:v>5.83</c:v>
                </c:pt>
                <c:pt idx="75443">
                  <c:v>5.82</c:v>
                </c:pt>
                <c:pt idx="75444">
                  <c:v>5.82</c:v>
                </c:pt>
                <c:pt idx="75445">
                  <c:v>5.81</c:v>
                </c:pt>
                <c:pt idx="75446">
                  <c:v>5.81</c:v>
                </c:pt>
                <c:pt idx="75447">
                  <c:v>5.81</c:v>
                </c:pt>
                <c:pt idx="75448">
                  <c:v>5.8</c:v>
                </c:pt>
                <c:pt idx="75449">
                  <c:v>5.8</c:v>
                </c:pt>
                <c:pt idx="75450">
                  <c:v>5.8</c:v>
                </c:pt>
                <c:pt idx="75451">
                  <c:v>5.8</c:v>
                </c:pt>
                <c:pt idx="75452">
                  <c:v>5.79</c:v>
                </c:pt>
                <c:pt idx="75453">
                  <c:v>5.79</c:v>
                </c:pt>
                <c:pt idx="75454">
                  <c:v>5.79</c:v>
                </c:pt>
                <c:pt idx="75455">
                  <c:v>5.79</c:v>
                </c:pt>
                <c:pt idx="75456">
                  <c:v>5.79</c:v>
                </c:pt>
                <c:pt idx="75457">
                  <c:v>5.78</c:v>
                </c:pt>
                <c:pt idx="75458">
                  <c:v>5.78</c:v>
                </c:pt>
                <c:pt idx="75459">
                  <c:v>5.78</c:v>
                </c:pt>
                <c:pt idx="75460">
                  <c:v>5.78</c:v>
                </c:pt>
                <c:pt idx="75461">
                  <c:v>5.78</c:v>
                </c:pt>
                <c:pt idx="75462">
                  <c:v>5.78</c:v>
                </c:pt>
                <c:pt idx="75463">
                  <c:v>5.78</c:v>
                </c:pt>
                <c:pt idx="75464">
                  <c:v>5.78</c:v>
                </c:pt>
                <c:pt idx="75465">
                  <c:v>5.78</c:v>
                </c:pt>
                <c:pt idx="75466">
                  <c:v>5.78</c:v>
                </c:pt>
                <c:pt idx="75467">
                  <c:v>5.78</c:v>
                </c:pt>
                <c:pt idx="75468">
                  <c:v>5.78</c:v>
                </c:pt>
                <c:pt idx="75469">
                  <c:v>5.78</c:v>
                </c:pt>
                <c:pt idx="75470">
                  <c:v>5.77</c:v>
                </c:pt>
                <c:pt idx="75471">
                  <c:v>5.77</c:v>
                </c:pt>
                <c:pt idx="75472">
                  <c:v>5.77</c:v>
                </c:pt>
                <c:pt idx="75473">
                  <c:v>5.77</c:v>
                </c:pt>
                <c:pt idx="75474">
                  <c:v>5.77</c:v>
                </c:pt>
                <c:pt idx="75475">
                  <c:v>5.76</c:v>
                </c:pt>
                <c:pt idx="75476">
                  <c:v>5.76</c:v>
                </c:pt>
                <c:pt idx="75477">
                  <c:v>5.76</c:v>
                </c:pt>
                <c:pt idx="75478">
                  <c:v>5.76</c:v>
                </c:pt>
                <c:pt idx="75479">
                  <c:v>5.76</c:v>
                </c:pt>
                <c:pt idx="75480">
                  <c:v>5.75</c:v>
                </c:pt>
                <c:pt idx="75481">
                  <c:v>5.75</c:v>
                </c:pt>
                <c:pt idx="75482">
                  <c:v>5.75</c:v>
                </c:pt>
                <c:pt idx="75483">
                  <c:v>5.75</c:v>
                </c:pt>
                <c:pt idx="75484">
                  <c:v>5.75</c:v>
                </c:pt>
                <c:pt idx="75485">
                  <c:v>5.75</c:v>
                </c:pt>
                <c:pt idx="75486">
                  <c:v>5.74</c:v>
                </c:pt>
                <c:pt idx="75487">
                  <c:v>5.74</c:v>
                </c:pt>
                <c:pt idx="75488">
                  <c:v>5.74</c:v>
                </c:pt>
                <c:pt idx="75489">
                  <c:v>5.73</c:v>
                </c:pt>
                <c:pt idx="75490">
                  <c:v>5.73</c:v>
                </c:pt>
                <c:pt idx="75491">
                  <c:v>5.72</c:v>
                </c:pt>
                <c:pt idx="75492">
                  <c:v>5.72</c:v>
                </c:pt>
                <c:pt idx="75493">
                  <c:v>5.72</c:v>
                </c:pt>
                <c:pt idx="75494">
                  <c:v>5.72</c:v>
                </c:pt>
                <c:pt idx="75495">
                  <c:v>5.71</c:v>
                </c:pt>
                <c:pt idx="75496">
                  <c:v>5.71</c:v>
                </c:pt>
                <c:pt idx="75497">
                  <c:v>5.7</c:v>
                </c:pt>
                <c:pt idx="75498">
                  <c:v>5.7</c:v>
                </c:pt>
                <c:pt idx="75499">
                  <c:v>5.69</c:v>
                </c:pt>
                <c:pt idx="75500">
                  <c:v>5.68</c:v>
                </c:pt>
                <c:pt idx="75501">
                  <c:v>5.67</c:v>
                </c:pt>
                <c:pt idx="75502">
                  <c:v>5.66</c:v>
                </c:pt>
                <c:pt idx="75503">
                  <c:v>5.66</c:v>
                </c:pt>
                <c:pt idx="75504">
                  <c:v>5.65</c:v>
                </c:pt>
                <c:pt idx="75505">
                  <c:v>5.64</c:v>
                </c:pt>
                <c:pt idx="75506">
                  <c:v>5.64</c:v>
                </c:pt>
                <c:pt idx="75507">
                  <c:v>5.63</c:v>
                </c:pt>
                <c:pt idx="75508">
                  <c:v>5.63</c:v>
                </c:pt>
                <c:pt idx="75509">
                  <c:v>5.62</c:v>
                </c:pt>
                <c:pt idx="75510">
                  <c:v>5.61</c:v>
                </c:pt>
                <c:pt idx="75511">
                  <c:v>5.6</c:v>
                </c:pt>
                <c:pt idx="75512">
                  <c:v>5.59</c:v>
                </c:pt>
                <c:pt idx="75513">
                  <c:v>5.58</c:v>
                </c:pt>
                <c:pt idx="75514">
                  <c:v>5.57</c:v>
                </c:pt>
                <c:pt idx="75515">
                  <c:v>5.56</c:v>
                </c:pt>
                <c:pt idx="75516">
                  <c:v>5.55</c:v>
                </c:pt>
                <c:pt idx="75517">
                  <c:v>5.54</c:v>
                </c:pt>
                <c:pt idx="75518">
                  <c:v>5.52</c:v>
                </c:pt>
                <c:pt idx="75519">
                  <c:v>5.51</c:v>
                </c:pt>
                <c:pt idx="75520">
                  <c:v>5.49</c:v>
                </c:pt>
                <c:pt idx="75521">
                  <c:v>5.48</c:v>
                </c:pt>
                <c:pt idx="75522">
                  <c:v>5.48</c:v>
                </c:pt>
                <c:pt idx="75523">
                  <c:v>5.47</c:v>
                </c:pt>
                <c:pt idx="75524">
                  <c:v>5.46</c:v>
                </c:pt>
                <c:pt idx="75525">
                  <c:v>5.46</c:v>
                </c:pt>
                <c:pt idx="75526">
                  <c:v>5.46</c:v>
                </c:pt>
                <c:pt idx="75527">
                  <c:v>5.46</c:v>
                </c:pt>
                <c:pt idx="75528">
                  <c:v>5.46</c:v>
                </c:pt>
                <c:pt idx="75529">
                  <c:v>5.45</c:v>
                </c:pt>
                <c:pt idx="75530">
                  <c:v>5.45</c:v>
                </c:pt>
                <c:pt idx="75531">
                  <c:v>5.45</c:v>
                </c:pt>
                <c:pt idx="75532">
                  <c:v>5.45</c:v>
                </c:pt>
                <c:pt idx="75533">
                  <c:v>5.45</c:v>
                </c:pt>
                <c:pt idx="75534">
                  <c:v>5.44</c:v>
                </c:pt>
                <c:pt idx="75535">
                  <c:v>5.43</c:v>
                </c:pt>
                <c:pt idx="75536">
                  <c:v>5.43</c:v>
                </c:pt>
                <c:pt idx="75537">
                  <c:v>5.43</c:v>
                </c:pt>
                <c:pt idx="75538">
                  <c:v>5.42</c:v>
                </c:pt>
                <c:pt idx="75539">
                  <c:v>5.42</c:v>
                </c:pt>
                <c:pt idx="75540">
                  <c:v>5.42</c:v>
                </c:pt>
                <c:pt idx="75541">
                  <c:v>5.42</c:v>
                </c:pt>
                <c:pt idx="75542">
                  <c:v>5.41</c:v>
                </c:pt>
                <c:pt idx="75543">
                  <c:v>5.41</c:v>
                </c:pt>
                <c:pt idx="75544">
                  <c:v>5.41</c:v>
                </c:pt>
                <c:pt idx="75545">
                  <c:v>5.4</c:v>
                </c:pt>
                <c:pt idx="75546">
                  <c:v>5.4</c:v>
                </c:pt>
                <c:pt idx="75547">
                  <c:v>5.39</c:v>
                </c:pt>
                <c:pt idx="75548">
                  <c:v>5.39</c:v>
                </c:pt>
                <c:pt idx="75549">
                  <c:v>5.39</c:v>
                </c:pt>
                <c:pt idx="75550">
                  <c:v>5.38</c:v>
                </c:pt>
                <c:pt idx="75551">
                  <c:v>5.38</c:v>
                </c:pt>
                <c:pt idx="75552">
                  <c:v>5.37</c:v>
                </c:pt>
                <c:pt idx="75553">
                  <c:v>5.37</c:v>
                </c:pt>
                <c:pt idx="75554">
                  <c:v>5.37</c:v>
                </c:pt>
                <c:pt idx="75555">
                  <c:v>5.36</c:v>
                </c:pt>
                <c:pt idx="75556">
                  <c:v>5.36</c:v>
                </c:pt>
                <c:pt idx="75557">
                  <c:v>5.35</c:v>
                </c:pt>
                <c:pt idx="75558">
                  <c:v>5.34</c:v>
                </c:pt>
                <c:pt idx="75559">
                  <c:v>5.33</c:v>
                </c:pt>
                <c:pt idx="75560">
                  <c:v>5.33</c:v>
                </c:pt>
                <c:pt idx="75561">
                  <c:v>5.32</c:v>
                </c:pt>
                <c:pt idx="75562">
                  <c:v>5.31</c:v>
                </c:pt>
                <c:pt idx="75563">
                  <c:v>5.3</c:v>
                </c:pt>
                <c:pt idx="75564">
                  <c:v>5.29</c:v>
                </c:pt>
                <c:pt idx="75565">
                  <c:v>5.28</c:v>
                </c:pt>
                <c:pt idx="75566">
                  <c:v>5.27</c:v>
                </c:pt>
                <c:pt idx="75567">
                  <c:v>5.26</c:v>
                </c:pt>
                <c:pt idx="75568">
                  <c:v>5.26</c:v>
                </c:pt>
                <c:pt idx="75569">
                  <c:v>5.25</c:v>
                </c:pt>
                <c:pt idx="75570">
                  <c:v>5.25</c:v>
                </c:pt>
                <c:pt idx="75571">
                  <c:v>5.24</c:v>
                </c:pt>
                <c:pt idx="75572">
                  <c:v>5.23</c:v>
                </c:pt>
                <c:pt idx="75573">
                  <c:v>5.22</c:v>
                </c:pt>
                <c:pt idx="75574">
                  <c:v>5.21</c:v>
                </c:pt>
                <c:pt idx="75575">
                  <c:v>5.2</c:v>
                </c:pt>
                <c:pt idx="75576">
                  <c:v>5.19</c:v>
                </c:pt>
                <c:pt idx="75577">
                  <c:v>5.18</c:v>
                </c:pt>
                <c:pt idx="75578">
                  <c:v>5.17</c:v>
                </c:pt>
                <c:pt idx="75579">
                  <c:v>5.17</c:v>
                </c:pt>
                <c:pt idx="75580">
                  <c:v>5.16</c:v>
                </c:pt>
                <c:pt idx="75581">
                  <c:v>5.16</c:v>
                </c:pt>
                <c:pt idx="75582">
                  <c:v>5.15</c:v>
                </c:pt>
                <c:pt idx="75583">
                  <c:v>5.15</c:v>
                </c:pt>
                <c:pt idx="75584">
                  <c:v>5.14</c:v>
                </c:pt>
                <c:pt idx="75585">
                  <c:v>5.14</c:v>
                </c:pt>
                <c:pt idx="75586">
                  <c:v>5.13</c:v>
                </c:pt>
                <c:pt idx="75587">
                  <c:v>5.13</c:v>
                </c:pt>
                <c:pt idx="75588">
                  <c:v>5.13</c:v>
                </c:pt>
                <c:pt idx="75589">
                  <c:v>5.13</c:v>
                </c:pt>
                <c:pt idx="75590">
                  <c:v>5.12</c:v>
                </c:pt>
                <c:pt idx="75591">
                  <c:v>5.1100000000000003</c:v>
                </c:pt>
                <c:pt idx="75592">
                  <c:v>5.1100000000000003</c:v>
                </c:pt>
                <c:pt idx="75593">
                  <c:v>5.0999999999999996</c:v>
                </c:pt>
                <c:pt idx="75594">
                  <c:v>5.0999999999999996</c:v>
                </c:pt>
                <c:pt idx="75595">
                  <c:v>5.0999999999999996</c:v>
                </c:pt>
                <c:pt idx="75596">
                  <c:v>5.0999999999999996</c:v>
                </c:pt>
                <c:pt idx="75597">
                  <c:v>5.0999999999999996</c:v>
                </c:pt>
                <c:pt idx="75598">
                  <c:v>5.0999999999999996</c:v>
                </c:pt>
                <c:pt idx="75599">
                  <c:v>5.0999999999999996</c:v>
                </c:pt>
                <c:pt idx="75600">
                  <c:v>5.0999999999999996</c:v>
                </c:pt>
                <c:pt idx="75601">
                  <c:v>5.0999999999999996</c:v>
                </c:pt>
                <c:pt idx="75602">
                  <c:v>5.09</c:v>
                </c:pt>
                <c:pt idx="75603">
                  <c:v>5.09</c:v>
                </c:pt>
                <c:pt idx="75604">
                  <c:v>5.08</c:v>
                </c:pt>
                <c:pt idx="75605">
                  <c:v>5.08</c:v>
                </c:pt>
                <c:pt idx="75606">
                  <c:v>5.08</c:v>
                </c:pt>
                <c:pt idx="75607">
                  <c:v>5.08</c:v>
                </c:pt>
                <c:pt idx="75608">
                  <c:v>5.07</c:v>
                </c:pt>
                <c:pt idx="75609">
                  <c:v>5.07</c:v>
                </c:pt>
                <c:pt idx="75610">
                  <c:v>5.0599999999999996</c:v>
                </c:pt>
                <c:pt idx="75611">
                  <c:v>5.0599999999999996</c:v>
                </c:pt>
                <c:pt idx="75612">
                  <c:v>5.05</c:v>
                </c:pt>
                <c:pt idx="75613">
                  <c:v>5.05</c:v>
                </c:pt>
                <c:pt idx="75614">
                  <c:v>5.04</c:v>
                </c:pt>
                <c:pt idx="75615">
                  <c:v>5.03</c:v>
                </c:pt>
                <c:pt idx="75616">
                  <c:v>5.03</c:v>
                </c:pt>
                <c:pt idx="75617">
                  <c:v>5.0199999999999996</c:v>
                </c:pt>
                <c:pt idx="75618">
                  <c:v>5</c:v>
                </c:pt>
                <c:pt idx="75619">
                  <c:v>5</c:v>
                </c:pt>
                <c:pt idx="75620">
                  <c:v>4.99</c:v>
                </c:pt>
                <c:pt idx="75621">
                  <c:v>4.99</c:v>
                </c:pt>
                <c:pt idx="75622">
                  <c:v>4.9800000000000004</c:v>
                </c:pt>
                <c:pt idx="75623">
                  <c:v>4.97</c:v>
                </c:pt>
                <c:pt idx="75624">
                  <c:v>4.97</c:v>
                </c:pt>
                <c:pt idx="75625">
                  <c:v>4.97</c:v>
                </c:pt>
                <c:pt idx="75626">
                  <c:v>4.97</c:v>
                </c:pt>
                <c:pt idx="75627">
                  <c:v>4.9800000000000004</c:v>
                </c:pt>
                <c:pt idx="75628">
                  <c:v>4.99</c:v>
                </c:pt>
                <c:pt idx="75629">
                  <c:v>5</c:v>
                </c:pt>
                <c:pt idx="75630">
                  <c:v>4.99</c:v>
                </c:pt>
                <c:pt idx="75631">
                  <c:v>4.9800000000000004</c:v>
                </c:pt>
                <c:pt idx="75632">
                  <c:v>4.9800000000000004</c:v>
                </c:pt>
                <c:pt idx="75633">
                  <c:v>4.9800000000000004</c:v>
                </c:pt>
                <c:pt idx="75634">
                  <c:v>4.9800000000000004</c:v>
                </c:pt>
                <c:pt idx="75635">
                  <c:v>4.97</c:v>
                </c:pt>
                <c:pt idx="75636">
                  <c:v>4.97</c:v>
                </c:pt>
                <c:pt idx="75637">
                  <c:v>4.97</c:v>
                </c:pt>
                <c:pt idx="75638">
                  <c:v>4.97</c:v>
                </c:pt>
                <c:pt idx="75639">
                  <c:v>4.97</c:v>
                </c:pt>
                <c:pt idx="75640">
                  <c:v>4.96</c:v>
                </c:pt>
                <c:pt idx="75641">
                  <c:v>4.96</c:v>
                </c:pt>
                <c:pt idx="75642">
                  <c:v>4.96</c:v>
                </c:pt>
                <c:pt idx="75643">
                  <c:v>4.97</c:v>
                </c:pt>
                <c:pt idx="75644">
                  <c:v>4.97</c:v>
                </c:pt>
                <c:pt idx="75645">
                  <c:v>4.96</c:v>
                </c:pt>
                <c:pt idx="75646">
                  <c:v>4.96</c:v>
                </c:pt>
                <c:pt idx="75647">
                  <c:v>4.96</c:v>
                </c:pt>
                <c:pt idx="75648">
                  <c:v>4.96</c:v>
                </c:pt>
                <c:pt idx="75649">
                  <c:v>4.97</c:v>
                </c:pt>
                <c:pt idx="75650">
                  <c:v>4.97</c:v>
                </c:pt>
                <c:pt idx="75651">
                  <c:v>4.9800000000000004</c:v>
                </c:pt>
                <c:pt idx="75652">
                  <c:v>4.9800000000000004</c:v>
                </c:pt>
                <c:pt idx="75653">
                  <c:v>4.99</c:v>
                </c:pt>
                <c:pt idx="75654">
                  <c:v>4.99</c:v>
                </c:pt>
                <c:pt idx="75655">
                  <c:v>5</c:v>
                </c:pt>
                <c:pt idx="75656">
                  <c:v>5</c:v>
                </c:pt>
                <c:pt idx="75657">
                  <c:v>5</c:v>
                </c:pt>
                <c:pt idx="75658">
                  <c:v>5.01</c:v>
                </c:pt>
                <c:pt idx="75659">
                  <c:v>5.01</c:v>
                </c:pt>
                <c:pt idx="75660">
                  <c:v>5.01</c:v>
                </c:pt>
                <c:pt idx="75661">
                  <c:v>5.0199999999999996</c:v>
                </c:pt>
                <c:pt idx="75662">
                  <c:v>5.0199999999999996</c:v>
                </c:pt>
                <c:pt idx="75663">
                  <c:v>5.0199999999999996</c:v>
                </c:pt>
                <c:pt idx="75664">
                  <c:v>5.03</c:v>
                </c:pt>
                <c:pt idx="75665">
                  <c:v>5.04</c:v>
                </c:pt>
                <c:pt idx="75666">
                  <c:v>5.04</c:v>
                </c:pt>
                <c:pt idx="75667">
                  <c:v>5.05</c:v>
                </c:pt>
                <c:pt idx="75668">
                  <c:v>5.0599999999999996</c:v>
                </c:pt>
                <c:pt idx="75669">
                  <c:v>5.07</c:v>
                </c:pt>
                <c:pt idx="75670">
                  <c:v>5.08</c:v>
                </c:pt>
                <c:pt idx="75671">
                  <c:v>5.09</c:v>
                </c:pt>
                <c:pt idx="75672">
                  <c:v>5.0999999999999996</c:v>
                </c:pt>
                <c:pt idx="75673">
                  <c:v>5.1100000000000003</c:v>
                </c:pt>
                <c:pt idx="75674">
                  <c:v>5.1100000000000003</c:v>
                </c:pt>
                <c:pt idx="75675">
                  <c:v>5.12</c:v>
                </c:pt>
                <c:pt idx="75676">
                  <c:v>5.13</c:v>
                </c:pt>
                <c:pt idx="75677">
                  <c:v>5.14</c:v>
                </c:pt>
                <c:pt idx="75678">
                  <c:v>5.15</c:v>
                </c:pt>
                <c:pt idx="75679">
                  <c:v>5.16</c:v>
                </c:pt>
                <c:pt idx="75680">
                  <c:v>5.17</c:v>
                </c:pt>
                <c:pt idx="75681">
                  <c:v>5.18</c:v>
                </c:pt>
                <c:pt idx="75682">
                  <c:v>5.19</c:v>
                </c:pt>
                <c:pt idx="75683">
                  <c:v>5.2</c:v>
                </c:pt>
                <c:pt idx="75684">
                  <c:v>5.21</c:v>
                </c:pt>
                <c:pt idx="75685">
                  <c:v>5.22</c:v>
                </c:pt>
                <c:pt idx="75686">
                  <c:v>5.23</c:v>
                </c:pt>
                <c:pt idx="75687">
                  <c:v>5.23</c:v>
                </c:pt>
                <c:pt idx="75688">
                  <c:v>5.24</c:v>
                </c:pt>
                <c:pt idx="75689">
                  <c:v>5.25</c:v>
                </c:pt>
                <c:pt idx="75690">
                  <c:v>5.26</c:v>
                </c:pt>
                <c:pt idx="75691">
                  <c:v>5.27</c:v>
                </c:pt>
                <c:pt idx="75692">
                  <c:v>5.27</c:v>
                </c:pt>
                <c:pt idx="75693">
                  <c:v>5.27</c:v>
                </c:pt>
                <c:pt idx="75694">
                  <c:v>5.28</c:v>
                </c:pt>
                <c:pt idx="75695">
                  <c:v>5.28</c:v>
                </c:pt>
                <c:pt idx="75696">
                  <c:v>5.28</c:v>
                </c:pt>
                <c:pt idx="75697">
                  <c:v>5.27</c:v>
                </c:pt>
                <c:pt idx="75698">
                  <c:v>5.27</c:v>
                </c:pt>
                <c:pt idx="75699">
                  <c:v>5.28</c:v>
                </c:pt>
                <c:pt idx="75700">
                  <c:v>5.28</c:v>
                </c:pt>
                <c:pt idx="75701">
                  <c:v>5.28</c:v>
                </c:pt>
                <c:pt idx="75702">
                  <c:v>5.28</c:v>
                </c:pt>
                <c:pt idx="75703">
                  <c:v>5.28</c:v>
                </c:pt>
                <c:pt idx="75704">
                  <c:v>5.28</c:v>
                </c:pt>
                <c:pt idx="75705">
                  <c:v>5.27</c:v>
                </c:pt>
                <c:pt idx="75706">
                  <c:v>5.27</c:v>
                </c:pt>
                <c:pt idx="75707">
                  <c:v>5.27</c:v>
                </c:pt>
                <c:pt idx="75708">
                  <c:v>5.27</c:v>
                </c:pt>
                <c:pt idx="75709">
                  <c:v>5.27</c:v>
                </c:pt>
                <c:pt idx="75710">
                  <c:v>5.27</c:v>
                </c:pt>
                <c:pt idx="75711">
                  <c:v>5.26</c:v>
                </c:pt>
                <c:pt idx="75712">
                  <c:v>5.26</c:v>
                </c:pt>
                <c:pt idx="75713">
                  <c:v>5.26</c:v>
                </c:pt>
                <c:pt idx="75714">
                  <c:v>5.25</c:v>
                </c:pt>
                <c:pt idx="75715">
                  <c:v>5.25</c:v>
                </c:pt>
                <c:pt idx="75716">
                  <c:v>5.25</c:v>
                </c:pt>
                <c:pt idx="75717">
                  <c:v>5.25</c:v>
                </c:pt>
                <c:pt idx="75718">
                  <c:v>5.25</c:v>
                </c:pt>
                <c:pt idx="75719">
                  <c:v>5.25</c:v>
                </c:pt>
                <c:pt idx="75720">
                  <c:v>5.24</c:v>
                </c:pt>
                <c:pt idx="75721">
                  <c:v>5.24</c:v>
                </c:pt>
                <c:pt idx="75722">
                  <c:v>5.24</c:v>
                </c:pt>
                <c:pt idx="75723">
                  <c:v>5.24</c:v>
                </c:pt>
                <c:pt idx="75724">
                  <c:v>5.23</c:v>
                </c:pt>
                <c:pt idx="75725">
                  <c:v>5.24</c:v>
                </c:pt>
                <c:pt idx="75726">
                  <c:v>5.24</c:v>
                </c:pt>
                <c:pt idx="75727">
                  <c:v>5.24</c:v>
                </c:pt>
                <c:pt idx="75728">
                  <c:v>5.23</c:v>
                </c:pt>
                <c:pt idx="75729">
                  <c:v>5.23</c:v>
                </c:pt>
                <c:pt idx="75730">
                  <c:v>5.23</c:v>
                </c:pt>
                <c:pt idx="75731">
                  <c:v>5.22</c:v>
                </c:pt>
                <c:pt idx="75732">
                  <c:v>5.22</c:v>
                </c:pt>
                <c:pt idx="75733">
                  <c:v>5.21</c:v>
                </c:pt>
                <c:pt idx="75734">
                  <c:v>5.2</c:v>
                </c:pt>
                <c:pt idx="75735">
                  <c:v>5.2</c:v>
                </c:pt>
                <c:pt idx="75736">
                  <c:v>5.19</c:v>
                </c:pt>
                <c:pt idx="75737">
                  <c:v>5.18</c:v>
                </c:pt>
                <c:pt idx="75738">
                  <c:v>5.17</c:v>
                </c:pt>
                <c:pt idx="75739">
                  <c:v>5.17</c:v>
                </c:pt>
                <c:pt idx="75740">
                  <c:v>5.16</c:v>
                </c:pt>
                <c:pt idx="75741">
                  <c:v>5.16</c:v>
                </c:pt>
                <c:pt idx="75742">
                  <c:v>5.16</c:v>
                </c:pt>
                <c:pt idx="75743">
                  <c:v>5.16</c:v>
                </c:pt>
                <c:pt idx="75744">
                  <c:v>5.16</c:v>
                </c:pt>
                <c:pt idx="75745">
                  <c:v>5.15</c:v>
                </c:pt>
                <c:pt idx="75746">
                  <c:v>5.15</c:v>
                </c:pt>
                <c:pt idx="75747">
                  <c:v>5.14</c:v>
                </c:pt>
                <c:pt idx="75748">
                  <c:v>5.14</c:v>
                </c:pt>
                <c:pt idx="75749">
                  <c:v>5.13</c:v>
                </c:pt>
                <c:pt idx="75750">
                  <c:v>5.13</c:v>
                </c:pt>
                <c:pt idx="75751">
                  <c:v>5.12</c:v>
                </c:pt>
                <c:pt idx="75752">
                  <c:v>5.12</c:v>
                </c:pt>
                <c:pt idx="75753">
                  <c:v>5.1100000000000003</c:v>
                </c:pt>
                <c:pt idx="75754">
                  <c:v>5.1100000000000003</c:v>
                </c:pt>
                <c:pt idx="75755">
                  <c:v>5.0999999999999996</c:v>
                </c:pt>
                <c:pt idx="75756">
                  <c:v>5.09</c:v>
                </c:pt>
                <c:pt idx="75757">
                  <c:v>5.08</c:v>
                </c:pt>
                <c:pt idx="75758">
                  <c:v>5.07</c:v>
                </c:pt>
                <c:pt idx="75759">
                  <c:v>5.0599999999999996</c:v>
                </c:pt>
                <c:pt idx="75760">
                  <c:v>5.05</c:v>
                </c:pt>
                <c:pt idx="75761">
                  <c:v>5.04</c:v>
                </c:pt>
                <c:pt idx="75762">
                  <c:v>5.03</c:v>
                </c:pt>
                <c:pt idx="75763">
                  <c:v>5.0199999999999996</c:v>
                </c:pt>
                <c:pt idx="75764">
                  <c:v>5</c:v>
                </c:pt>
                <c:pt idx="75765">
                  <c:v>4.99</c:v>
                </c:pt>
                <c:pt idx="75766">
                  <c:v>4.97</c:v>
                </c:pt>
                <c:pt idx="75767">
                  <c:v>4.95</c:v>
                </c:pt>
                <c:pt idx="75768">
                  <c:v>4.9400000000000004</c:v>
                </c:pt>
                <c:pt idx="75769">
                  <c:v>4.92</c:v>
                </c:pt>
                <c:pt idx="75770">
                  <c:v>4.8899999999999997</c:v>
                </c:pt>
                <c:pt idx="75771">
                  <c:v>4.88</c:v>
                </c:pt>
                <c:pt idx="75772">
                  <c:v>4.8600000000000003</c:v>
                </c:pt>
                <c:pt idx="75773">
                  <c:v>4.8499999999999996</c:v>
                </c:pt>
                <c:pt idx="75774">
                  <c:v>4.82</c:v>
                </c:pt>
                <c:pt idx="75775">
                  <c:v>4.8</c:v>
                </c:pt>
                <c:pt idx="75776">
                  <c:v>4.78</c:v>
                </c:pt>
                <c:pt idx="75777">
                  <c:v>4.76</c:v>
                </c:pt>
                <c:pt idx="75778">
                  <c:v>4.74</c:v>
                </c:pt>
                <c:pt idx="75779">
                  <c:v>4.72</c:v>
                </c:pt>
                <c:pt idx="75780">
                  <c:v>4.7</c:v>
                </c:pt>
                <c:pt idx="75781">
                  <c:v>4.68</c:v>
                </c:pt>
                <c:pt idx="75782">
                  <c:v>4.66</c:v>
                </c:pt>
                <c:pt idx="75783">
                  <c:v>4.6399999999999997</c:v>
                </c:pt>
                <c:pt idx="75784">
                  <c:v>4.62</c:v>
                </c:pt>
                <c:pt idx="75785">
                  <c:v>4.59</c:v>
                </c:pt>
                <c:pt idx="75786">
                  <c:v>4.57</c:v>
                </c:pt>
                <c:pt idx="75787">
                  <c:v>4.54</c:v>
                </c:pt>
                <c:pt idx="75788">
                  <c:v>4.5199999999999996</c:v>
                </c:pt>
                <c:pt idx="75789">
                  <c:v>4.49</c:v>
                </c:pt>
                <c:pt idx="75790">
                  <c:v>4.47</c:v>
                </c:pt>
                <c:pt idx="75791">
                  <c:v>4.4400000000000004</c:v>
                </c:pt>
                <c:pt idx="75792">
                  <c:v>4.41</c:v>
                </c:pt>
                <c:pt idx="75793">
                  <c:v>4.3899999999999997</c:v>
                </c:pt>
                <c:pt idx="75794">
                  <c:v>4.3600000000000003</c:v>
                </c:pt>
                <c:pt idx="75795">
                  <c:v>4.34</c:v>
                </c:pt>
                <c:pt idx="75796">
                  <c:v>4.33</c:v>
                </c:pt>
                <c:pt idx="75797">
                  <c:v>4.3099999999999996</c:v>
                </c:pt>
                <c:pt idx="75798">
                  <c:v>4.3</c:v>
                </c:pt>
                <c:pt idx="75799">
                  <c:v>4.29</c:v>
                </c:pt>
                <c:pt idx="75800">
                  <c:v>4.28</c:v>
                </c:pt>
                <c:pt idx="75801">
                  <c:v>4.2699999999999996</c:v>
                </c:pt>
                <c:pt idx="75802">
                  <c:v>4.26</c:v>
                </c:pt>
                <c:pt idx="75803">
                  <c:v>4.25</c:v>
                </c:pt>
                <c:pt idx="75804">
                  <c:v>4.24</c:v>
                </c:pt>
                <c:pt idx="75805">
                  <c:v>4.2300000000000004</c:v>
                </c:pt>
                <c:pt idx="75806">
                  <c:v>4.22</c:v>
                </c:pt>
                <c:pt idx="75807">
                  <c:v>4.21</c:v>
                </c:pt>
                <c:pt idx="75808">
                  <c:v>4.21</c:v>
                </c:pt>
                <c:pt idx="75809">
                  <c:v>4.21</c:v>
                </c:pt>
                <c:pt idx="75810">
                  <c:v>4.21</c:v>
                </c:pt>
                <c:pt idx="75811">
                  <c:v>4.2</c:v>
                </c:pt>
                <c:pt idx="75812">
                  <c:v>4.2</c:v>
                </c:pt>
                <c:pt idx="75813">
                  <c:v>4.2</c:v>
                </c:pt>
                <c:pt idx="75814">
                  <c:v>4.2</c:v>
                </c:pt>
                <c:pt idx="75815">
                  <c:v>4.2</c:v>
                </c:pt>
                <c:pt idx="75816">
                  <c:v>4.2</c:v>
                </c:pt>
                <c:pt idx="75817">
                  <c:v>4.2</c:v>
                </c:pt>
                <c:pt idx="75818">
                  <c:v>4.2</c:v>
                </c:pt>
                <c:pt idx="75819">
                  <c:v>4.2</c:v>
                </c:pt>
                <c:pt idx="75820">
                  <c:v>4.2</c:v>
                </c:pt>
                <c:pt idx="75821">
                  <c:v>4.1900000000000004</c:v>
                </c:pt>
                <c:pt idx="75822">
                  <c:v>4.1900000000000004</c:v>
                </c:pt>
                <c:pt idx="75823">
                  <c:v>4.18</c:v>
                </c:pt>
                <c:pt idx="75824">
                  <c:v>4.18</c:v>
                </c:pt>
                <c:pt idx="75825">
                  <c:v>4.1900000000000004</c:v>
                </c:pt>
                <c:pt idx="75826">
                  <c:v>4.1900000000000004</c:v>
                </c:pt>
                <c:pt idx="75827">
                  <c:v>4.2</c:v>
                </c:pt>
                <c:pt idx="75828">
                  <c:v>4.2</c:v>
                </c:pt>
                <c:pt idx="75829">
                  <c:v>4.21</c:v>
                </c:pt>
                <c:pt idx="75830">
                  <c:v>4.22</c:v>
                </c:pt>
                <c:pt idx="75831">
                  <c:v>4.2300000000000004</c:v>
                </c:pt>
                <c:pt idx="75832">
                  <c:v>4.2300000000000004</c:v>
                </c:pt>
                <c:pt idx="75833">
                  <c:v>4.24</c:v>
                </c:pt>
                <c:pt idx="75834">
                  <c:v>4.24</c:v>
                </c:pt>
                <c:pt idx="75835">
                  <c:v>4.2300000000000004</c:v>
                </c:pt>
                <c:pt idx="75836">
                  <c:v>4.2300000000000004</c:v>
                </c:pt>
                <c:pt idx="75837">
                  <c:v>4.2300000000000004</c:v>
                </c:pt>
                <c:pt idx="75838">
                  <c:v>4.22</c:v>
                </c:pt>
                <c:pt idx="75839">
                  <c:v>4.22</c:v>
                </c:pt>
                <c:pt idx="75840">
                  <c:v>4.22</c:v>
                </c:pt>
                <c:pt idx="75841">
                  <c:v>4.21</c:v>
                </c:pt>
                <c:pt idx="75842">
                  <c:v>4.21</c:v>
                </c:pt>
                <c:pt idx="75843">
                  <c:v>4.21</c:v>
                </c:pt>
                <c:pt idx="75844">
                  <c:v>4.2</c:v>
                </c:pt>
                <c:pt idx="75845">
                  <c:v>4.2</c:v>
                </c:pt>
                <c:pt idx="75846">
                  <c:v>4.2</c:v>
                </c:pt>
                <c:pt idx="75847">
                  <c:v>4.2</c:v>
                </c:pt>
                <c:pt idx="75848">
                  <c:v>4.1900000000000004</c:v>
                </c:pt>
                <c:pt idx="75849">
                  <c:v>4.1900000000000004</c:v>
                </c:pt>
                <c:pt idx="75850">
                  <c:v>4.1900000000000004</c:v>
                </c:pt>
                <c:pt idx="75851">
                  <c:v>4.1900000000000004</c:v>
                </c:pt>
                <c:pt idx="75852">
                  <c:v>4.1900000000000004</c:v>
                </c:pt>
                <c:pt idx="75853">
                  <c:v>4.18</c:v>
                </c:pt>
                <c:pt idx="75854">
                  <c:v>4.18</c:v>
                </c:pt>
                <c:pt idx="75855">
                  <c:v>4.17</c:v>
                </c:pt>
                <c:pt idx="75856">
                  <c:v>4.16</c:v>
                </c:pt>
                <c:pt idx="75857">
                  <c:v>4.16</c:v>
                </c:pt>
                <c:pt idx="75858">
                  <c:v>4.1500000000000004</c:v>
                </c:pt>
                <c:pt idx="75859">
                  <c:v>4.1500000000000004</c:v>
                </c:pt>
                <c:pt idx="75860">
                  <c:v>4.1500000000000004</c:v>
                </c:pt>
                <c:pt idx="75861">
                  <c:v>4.1399999999999997</c:v>
                </c:pt>
                <c:pt idx="75862">
                  <c:v>4.1399999999999997</c:v>
                </c:pt>
                <c:pt idx="75863">
                  <c:v>4.13</c:v>
                </c:pt>
                <c:pt idx="75864">
                  <c:v>4.12</c:v>
                </c:pt>
                <c:pt idx="75865">
                  <c:v>4.12</c:v>
                </c:pt>
                <c:pt idx="75866">
                  <c:v>4.1100000000000003</c:v>
                </c:pt>
                <c:pt idx="75867">
                  <c:v>4.0999999999999996</c:v>
                </c:pt>
                <c:pt idx="75868">
                  <c:v>4.0999999999999996</c:v>
                </c:pt>
                <c:pt idx="75869">
                  <c:v>4.09</c:v>
                </c:pt>
                <c:pt idx="75870">
                  <c:v>4.09</c:v>
                </c:pt>
                <c:pt idx="75871">
                  <c:v>4.08</c:v>
                </c:pt>
                <c:pt idx="75872">
                  <c:v>4.07</c:v>
                </c:pt>
                <c:pt idx="75873">
                  <c:v>4.0599999999999996</c:v>
                </c:pt>
                <c:pt idx="75874">
                  <c:v>4.04</c:v>
                </c:pt>
                <c:pt idx="75875">
                  <c:v>4.03</c:v>
                </c:pt>
                <c:pt idx="75876">
                  <c:v>4.0199999999999996</c:v>
                </c:pt>
                <c:pt idx="75877">
                  <c:v>4.01</c:v>
                </c:pt>
                <c:pt idx="75878">
                  <c:v>4</c:v>
                </c:pt>
                <c:pt idx="75879">
                  <c:v>3.99</c:v>
                </c:pt>
                <c:pt idx="75880">
                  <c:v>3.99</c:v>
                </c:pt>
                <c:pt idx="75881">
                  <c:v>3.99</c:v>
                </c:pt>
                <c:pt idx="75882">
                  <c:v>3.98</c:v>
                </c:pt>
                <c:pt idx="75883">
                  <c:v>3.98</c:v>
                </c:pt>
                <c:pt idx="75884">
                  <c:v>3.98</c:v>
                </c:pt>
                <c:pt idx="75885">
                  <c:v>3.98</c:v>
                </c:pt>
                <c:pt idx="75886">
                  <c:v>3.97</c:v>
                </c:pt>
                <c:pt idx="75887">
                  <c:v>3.97</c:v>
                </c:pt>
                <c:pt idx="75888">
                  <c:v>3.97</c:v>
                </c:pt>
                <c:pt idx="75889">
                  <c:v>3.97</c:v>
                </c:pt>
                <c:pt idx="75890">
                  <c:v>3.98</c:v>
                </c:pt>
                <c:pt idx="75891">
                  <c:v>3.98</c:v>
                </c:pt>
                <c:pt idx="75892">
                  <c:v>3.98</c:v>
                </c:pt>
                <c:pt idx="75893">
                  <c:v>3.98</c:v>
                </c:pt>
                <c:pt idx="75894">
                  <c:v>3.98</c:v>
                </c:pt>
                <c:pt idx="75895">
                  <c:v>3.98</c:v>
                </c:pt>
                <c:pt idx="75896">
                  <c:v>3.97</c:v>
                </c:pt>
                <c:pt idx="75897">
                  <c:v>3.97</c:v>
                </c:pt>
                <c:pt idx="75898">
                  <c:v>3.97</c:v>
                </c:pt>
                <c:pt idx="75899">
                  <c:v>3.97</c:v>
                </c:pt>
                <c:pt idx="75900">
                  <c:v>3.97</c:v>
                </c:pt>
                <c:pt idx="75901">
                  <c:v>3.96</c:v>
                </c:pt>
                <c:pt idx="75902">
                  <c:v>3.96</c:v>
                </c:pt>
                <c:pt idx="75903">
                  <c:v>3.96</c:v>
                </c:pt>
                <c:pt idx="75904">
                  <c:v>3.96</c:v>
                </c:pt>
                <c:pt idx="75905">
                  <c:v>3.96</c:v>
                </c:pt>
                <c:pt idx="75906">
                  <c:v>3.95</c:v>
                </c:pt>
                <c:pt idx="75907">
                  <c:v>3.95</c:v>
                </c:pt>
                <c:pt idx="75908">
                  <c:v>3.95</c:v>
                </c:pt>
                <c:pt idx="75909">
                  <c:v>3.94</c:v>
                </c:pt>
                <c:pt idx="75910">
                  <c:v>3.94</c:v>
                </c:pt>
                <c:pt idx="75911">
                  <c:v>3.94</c:v>
                </c:pt>
                <c:pt idx="75912">
                  <c:v>3.94</c:v>
                </c:pt>
                <c:pt idx="75913">
                  <c:v>3.95</c:v>
                </c:pt>
                <c:pt idx="75914">
                  <c:v>3.95</c:v>
                </c:pt>
                <c:pt idx="75915">
                  <c:v>3.95</c:v>
                </c:pt>
                <c:pt idx="75916">
                  <c:v>3.95</c:v>
                </c:pt>
                <c:pt idx="75917">
                  <c:v>3.94</c:v>
                </c:pt>
                <c:pt idx="75918">
                  <c:v>3.94</c:v>
                </c:pt>
                <c:pt idx="75919">
                  <c:v>3.94</c:v>
                </c:pt>
                <c:pt idx="75920">
                  <c:v>3.94</c:v>
                </c:pt>
                <c:pt idx="75921">
                  <c:v>3.94</c:v>
                </c:pt>
                <c:pt idx="75922">
                  <c:v>3.93</c:v>
                </c:pt>
                <c:pt idx="75923">
                  <c:v>3.93</c:v>
                </c:pt>
                <c:pt idx="75924">
                  <c:v>3.94</c:v>
                </c:pt>
                <c:pt idx="75925">
                  <c:v>3.94</c:v>
                </c:pt>
                <c:pt idx="75926">
                  <c:v>3.94</c:v>
                </c:pt>
                <c:pt idx="75927">
                  <c:v>3.95</c:v>
                </c:pt>
                <c:pt idx="75928">
                  <c:v>3.95</c:v>
                </c:pt>
                <c:pt idx="75929">
                  <c:v>3.96</c:v>
                </c:pt>
                <c:pt idx="75930">
                  <c:v>3.96</c:v>
                </c:pt>
                <c:pt idx="75931">
                  <c:v>3.96</c:v>
                </c:pt>
                <c:pt idx="75932">
                  <c:v>3.96</c:v>
                </c:pt>
                <c:pt idx="75933">
                  <c:v>3.97</c:v>
                </c:pt>
                <c:pt idx="75934">
                  <c:v>3.96</c:v>
                </c:pt>
                <c:pt idx="75935">
                  <c:v>3.96</c:v>
                </c:pt>
                <c:pt idx="75936">
                  <c:v>3.99</c:v>
                </c:pt>
                <c:pt idx="75937">
                  <c:v>4</c:v>
                </c:pt>
                <c:pt idx="75938">
                  <c:v>4.01</c:v>
                </c:pt>
                <c:pt idx="75939">
                  <c:v>4.0199999999999996</c:v>
                </c:pt>
                <c:pt idx="75940">
                  <c:v>4.03</c:v>
                </c:pt>
                <c:pt idx="75941">
                  <c:v>4.03</c:v>
                </c:pt>
                <c:pt idx="75942">
                  <c:v>4.03</c:v>
                </c:pt>
                <c:pt idx="75943">
                  <c:v>4.03</c:v>
                </c:pt>
                <c:pt idx="75944">
                  <c:v>4.0199999999999996</c:v>
                </c:pt>
                <c:pt idx="75945">
                  <c:v>4.01</c:v>
                </c:pt>
                <c:pt idx="75946">
                  <c:v>4</c:v>
                </c:pt>
                <c:pt idx="75947">
                  <c:v>3.99</c:v>
                </c:pt>
                <c:pt idx="75948">
                  <c:v>3.98</c:v>
                </c:pt>
                <c:pt idx="75949">
                  <c:v>3.97</c:v>
                </c:pt>
                <c:pt idx="75950">
                  <c:v>3.96</c:v>
                </c:pt>
                <c:pt idx="75951">
                  <c:v>3.96</c:v>
                </c:pt>
                <c:pt idx="75952">
                  <c:v>3.96</c:v>
                </c:pt>
                <c:pt idx="75953">
                  <c:v>3.95</c:v>
                </c:pt>
                <c:pt idx="75954">
                  <c:v>3.95</c:v>
                </c:pt>
                <c:pt idx="75955">
                  <c:v>3.95</c:v>
                </c:pt>
                <c:pt idx="75956">
                  <c:v>3.95</c:v>
                </c:pt>
                <c:pt idx="75957">
                  <c:v>3.94</c:v>
                </c:pt>
                <c:pt idx="75958">
                  <c:v>3.94</c:v>
                </c:pt>
                <c:pt idx="75959">
                  <c:v>3.94</c:v>
                </c:pt>
                <c:pt idx="75960">
                  <c:v>3.93</c:v>
                </c:pt>
                <c:pt idx="75961">
                  <c:v>3.93</c:v>
                </c:pt>
                <c:pt idx="75962">
                  <c:v>3.94</c:v>
                </c:pt>
                <c:pt idx="75963">
                  <c:v>3.95</c:v>
                </c:pt>
                <c:pt idx="75964">
                  <c:v>3.95</c:v>
                </c:pt>
                <c:pt idx="75965">
                  <c:v>3.95</c:v>
                </c:pt>
                <c:pt idx="75966">
                  <c:v>3.96</c:v>
                </c:pt>
                <c:pt idx="75967">
                  <c:v>3.96</c:v>
                </c:pt>
                <c:pt idx="75968">
                  <c:v>3.97</c:v>
                </c:pt>
                <c:pt idx="75969">
                  <c:v>3.97</c:v>
                </c:pt>
                <c:pt idx="75970">
                  <c:v>3.98</c:v>
                </c:pt>
                <c:pt idx="75971">
                  <c:v>3.98</c:v>
                </c:pt>
                <c:pt idx="75972">
                  <c:v>3.99</c:v>
                </c:pt>
                <c:pt idx="75973">
                  <c:v>3.99</c:v>
                </c:pt>
                <c:pt idx="75974">
                  <c:v>3.99</c:v>
                </c:pt>
                <c:pt idx="75975">
                  <c:v>4</c:v>
                </c:pt>
                <c:pt idx="75976">
                  <c:v>4</c:v>
                </c:pt>
                <c:pt idx="75977">
                  <c:v>4.01</c:v>
                </c:pt>
                <c:pt idx="75978">
                  <c:v>4.0199999999999996</c:v>
                </c:pt>
                <c:pt idx="75979">
                  <c:v>4.03</c:v>
                </c:pt>
                <c:pt idx="75980">
                  <c:v>4.04</c:v>
                </c:pt>
                <c:pt idx="75981">
                  <c:v>4.05</c:v>
                </c:pt>
                <c:pt idx="75982">
                  <c:v>4.0599999999999996</c:v>
                </c:pt>
                <c:pt idx="75983">
                  <c:v>4.07</c:v>
                </c:pt>
                <c:pt idx="75984">
                  <c:v>4.08</c:v>
                </c:pt>
                <c:pt idx="75985">
                  <c:v>4.09</c:v>
                </c:pt>
                <c:pt idx="75986">
                  <c:v>4.0999999999999996</c:v>
                </c:pt>
                <c:pt idx="75987">
                  <c:v>4.1100000000000003</c:v>
                </c:pt>
                <c:pt idx="75988">
                  <c:v>4.12</c:v>
                </c:pt>
                <c:pt idx="75989">
                  <c:v>4.13</c:v>
                </c:pt>
                <c:pt idx="75990">
                  <c:v>4.13</c:v>
                </c:pt>
                <c:pt idx="75991">
                  <c:v>4.1399999999999997</c:v>
                </c:pt>
                <c:pt idx="75992">
                  <c:v>4.1500000000000004</c:v>
                </c:pt>
                <c:pt idx="75993">
                  <c:v>4.16</c:v>
                </c:pt>
                <c:pt idx="75994">
                  <c:v>4.17</c:v>
                </c:pt>
                <c:pt idx="75995">
                  <c:v>4.18</c:v>
                </c:pt>
                <c:pt idx="75996">
                  <c:v>4.1900000000000004</c:v>
                </c:pt>
                <c:pt idx="75997">
                  <c:v>4.2</c:v>
                </c:pt>
                <c:pt idx="75998">
                  <c:v>4.21</c:v>
                </c:pt>
                <c:pt idx="75999">
                  <c:v>4.22</c:v>
                </c:pt>
                <c:pt idx="76000">
                  <c:v>4.24</c:v>
                </c:pt>
                <c:pt idx="76001">
                  <c:v>4.26</c:v>
                </c:pt>
                <c:pt idx="76002">
                  <c:v>4.28</c:v>
                </c:pt>
                <c:pt idx="76003">
                  <c:v>4.3</c:v>
                </c:pt>
                <c:pt idx="76004">
                  <c:v>4.3099999999999996</c:v>
                </c:pt>
                <c:pt idx="76005">
                  <c:v>4.33</c:v>
                </c:pt>
                <c:pt idx="76006">
                  <c:v>4.3499999999999996</c:v>
                </c:pt>
                <c:pt idx="76007">
                  <c:v>4.38</c:v>
                </c:pt>
                <c:pt idx="76008">
                  <c:v>4.41</c:v>
                </c:pt>
                <c:pt idx="76009">
                  <c:v>4.45</c:v>
                </c:pt>
                <c:pt idx="76010">
                  <c:v>4.4800000000000004</c:v>
                </c:pt>
                <c:pt idx="76011">
                  <c:v>4.49</c:v>
                </c:pt>
                <c:pt idx="76012">
                  <c:v>4.51</c:v>
                </c:pt>
                <c:pt idx="76013">
                  <c:v>4.53</c:v>
                </c:pt>
                <c:pt idx="76014">
                  <c:v>4.54</c:v>
                </c:pt>
                <c:pt idx="76015">
                  <c:v>4.55</c:v>
                </c:pt>
                <c:pt idx="76016">
                  <c:v>4.5599999999999996</c:v>
                </c:pt>
                <c:pt idx="76017">
                  <c:v>4.57</c:v>
                </c:pt>
                <c:pt idx="76018">
                  <c:v>4.57</c:v>
                </c:pt>
                <c:pt idx="76019">
                  <c:v>4.58</c:v>
                </c:pt>
                <c:pt idx="76020">
                  <c:v>4.59</c:v>
                </c:pt>
                <c:pt idx="76021">
                  <c:v>4.59</c:v>
                </c:pt>
                <c:pt idx="76022">
                  <c:v>4.59</c:v>
                </c:pt>
                <c:pt idx="76023">
                  <c:v>4.5999999999999996</c:v>
                </c:pt>
                <c:pt idx="76024">
                  <c:v>4.5999999999999996</c:v>
                </c:pt>
                <c:pt idx="76025">
                  <c:v>4.6100000000000003</c:v>
                </c:pt>
                <c:pt idx="76026">
                  <c:v>4.6100000000000003</c:v>
                </c:pt>
                <c:pt idx="76027">
                  <c:v>4.62</c:v>
                </c:pt>
                <c:pt idx="76028">
                  <c:v>4.62</c:v>
                </c:pt>
                <c:pt idx="76029">
                  <c:v>4.62</c:v>
                </c:pt>
                <c:pt idx="76030">
                  <c:v>4.62</c:v>
                </c:pt>
                <c:pt idx="76031">
                  <c:v>4.63</c:v>
                </c:pt>
                <c:pt idx="76032">
                  <c:v>4.63</c:v>
                </c:pt>
                <c:pt idx="76033">
                  <c:v>4.6399999999999997</c:v>
                </c:pt>
                <c:pt idx="76034">
                  <c:v>4.6399999999999997</c:v>
                </c:pt>
                <c:pt idx="76035">
                  <c:v>4.6399999999999997</c:v>
                </c:pt>
                <c:pt idx="76036">
                  <c:v>4.6399999999999997</c:v>
                </c:pt>
                <c:pt idx="76037">
                  <c:v>4.6500000000000004</c:v>
                </c:pt>
                <c:pt idx="76038">
                  <c:v>4.66</c:v>
                </c:pt>
                <c:pt idx="76039">
                  <c:v>4.67</c:v>
                </c:pt>
                <c:pt idx="76040">
                  <c:v>4.68</c:v>
                </c:pt>
                <c:pt idx="76041">
                  <c:v>4.6900000000000004</c:v>
                </c:pt>
                <c:pt idx="76042">
                  <c:v>4.6900000000000004</c:v>
                </c:pt>
                <c:pt idx="76043">
                  <c:v>4.7</c:v>
                </c:pt>
                <c:pt idx="76044">
                  <c:v>4.7</c:v>
                </c:pt>
                <c:pt idx="76045">
                  <c:v>4.71</c:v>
                </c:pt>
                <c:pt idx="76046">
                  <c:v>4.72</c:v>
                </c:pt>
                <c:pt idx="76047">
                  <c:v>4.7300000000000004</c:v>
                </c:pt>
                <c:pt idx="76048">
                  <c:v>4.74</c:v>
                </c:pt>
                <c:pt idx="76049">
                  <c:v>4.75</c:v>
                </c:pt>
                <c:pt idx="76050">
                  <c:v>4.76</c:v>
                </c:pt>
                <c:pt idx="76051">
                  <c:v>4.7699999999999996</c:v>
                </c:pt>
                <c:pt idx="76052">
                  <c:v>4.78</c:v>
                </c:pt>
                <c:pt idx="76053">
                  <c:v>4.79</c:v>
                </c:pt>
                <c:pt idx="76054">
                  <c:v>4.79</c:v>
                </c:pt>
                <c:pt idx="76055">
                  <c:v>4.79</c:v>
                </c:pt>
                <c:pt idx="76056">
                  <c:v>4.8</c:v>
                </c:pt>
                <c:pt idx="76057">
                  <c:v>4.8099999999999996</c:v>
                </c:pt>
                <c:pt idx="76058">
                  <c:v>4.8099999999999996</c:v>
                </c:pt>
                <c:pt idx="76059">
                  <c:v>4.82</c:v>
                </c:pt>
                <c:pt idx="76060">
                  <c:v>4.84</c:v>
                </c:pt>
                <c:pt idx="76061">
                  <c:v>4.84</c:v>
                </c:pt>
                <c:pt idx="76062">
                  <c:v>4.84</c:v>
                </c:pt>
                <c:pt idx="76063">
                  <c:v>4.8499999999999996</c:v>
                </c:pt>
                <c:pt idx="76064">
                  <c:v>4.8600000000000003</c:v>
                </c:pt>
                <c:pt idx="76065">
                  <c:v>4.87</c:v>
                </c:pt>
                <c:pt idx="76066">
                  <c:v>4.88</c:v>
                </c:pt>
                <c:pt idx="76067">
                  <c:v>4.9000000000000004</c:v>
                </c:pt>
                <c:pt idx="76068">
                  <c:v>4.91</c:v>
                </c:pt>
                <c:pt idx="76069">
                  <c:v>4.92</c:v>
                </c:pt>
                <c:pt idx="76070">
                  <c:v>4.93</c:v>
                </c:pt>
                <c:pt idx="76071">
                  <c:v>4.9400000000000004</c:v>
                </c:pt>
                <c:pt idx="76072">
                  <c:v>4.95</c:v>
                </c:pt>
                <c:pt idx="76073">
                  <c:v>4.96</c:v>
                </c:pt>
                <c:pt idx="76074">
                  <c:v>4.97</c:v>
                </c:pt>
                <c:pt idx="76075">
                  <c:v>4.9800000000000004</c:v>
                </c:pt>
                <c:pt idx="76076">
                  <c:v>5</c:v>
                </c:pt>
                <c:pt idx="76077">
                  <c:v>5.01</c:v>
                </c:pt>
                <c:pt idx="76078">
                  <c:v>5.0199999999999996</c:v>
                </c:pt>
                <c:pt idx="76079">
                  <c:v>5.03</c:v>
                </c:pt>
                <c:pt idx="76080">
                  <c:v>5.04</c:v>
                </c:pt>
                <c:pt idx="76081">
                  <c:v>5.04</c:v>
                </c:pt>
                <c:pt idx="76082">
                  <c:v>5.05</c:v>
                </c:pt>
                <c:pt idx="76083">
                  <c:v>5.0599999999999996</c:v>
                </c:pt>
                <c:pt idx="76084">
                  <c:v>5.07</c:v>
                </c:pt>
                <c:pt idx="76085">
                  <c:v>5.08</c:v>
                </c:pt>
                <c:pt idx="76086">
                  <c:v>5.0999999999999996</c:v>
                </c:pt>
                <c:pt idx="76087">
                  <c:v>5.1100000000000003</c:v>
                </c:pt>
                <c:pt idx="76088">
                  <c:v>5.12</c:v>
                </c:pt>
                <c:pt idx="76089">
                  <c:v>5.13</c:v>
                </c:pt>
                <c:pt idx="76090">
                  <c:v>5.14</c:v>
                </c:pt>
                <c:pt idx="76091">
                  <c:v>5.16</c:v>
                </c:pt>
                <c:pt idx="76092">
                  <c:v>5.18</c:v>
                </c:pt>
                <c:pt idx="76093">
                  <c:v>5.19</c:v>
                </c:pt>
                <c:pt idx="76094">
                  <c:v>5.2</c:v>
                </c:pt>
                <c:pt idx="76095">
                  <c:v>5.22</c:v>
                </c:pt>
                <c:pt idx="76096">
                  <c:v>5.24</c:v>
                </c:pt>
                <c:pt idx="76097">
                  <c:v>5.26</c:v>
                </c:pt>
                <c:pt idx="76098">
                  <c:v>5.28</c:v>
                </c:pt>
                <c:pt idx="76099">
                  <c:v>5.29</c:v>
                </c:pt>
                <c:pt idx="76100">
                  <c:v>5.31</c:v>
                </c:pt>
                <c:pt idx="76101">
                  <c:v>5.33</c:v>
                </c:pt>
                <c:pt idx="76102">
                  <c:v>5.35</c:v>
                </c:pt>
                <c:pt idx="76103">
                  <c:v>5.37</c:v>
                </c:pt>
                <c:pt idx="76104">
                  <c:v>5.38</c:v>
                </c:pt>
                <c:pt idx="76105">
                  <c:v>5.4</c:v>
                </c:pt>
                <c:pt idx="76106">
                  <c:v>5.42</c:v>
                </c:pt>
                <c:pt idx="76107">
                  <c:v>5.43</c:v>
                </c:pt>
                <c:pt idx="76108">
                  <c:v>5.45</c:v>
                </c:pt>
                <c:pt idx="76109">
                  <c:v>5.47</c:v>
                </c:pt>
                <c:pt idx="76110">
                  <c:v>5.48</c:v>
                </c:pt>
                <c:pt idx="76111">
                  <c:v>5.5</c:v>
                </c:pt>
                <c:pt idx="76112">
                  <c:v>5.52</c:v>
                </c:pt>
                <c:pt idx="76113">
                  <c:v>5.53</c:v>
                </c:pt>
                <c:pt idx="76114">
                  <c:v>5.55</c:v>
                </c:pt>
                <c:pt idx="76115">
                  <c:v>5.56</c:v>
                </c:pt>
                <c:pt idx="76116">
                  <c:v>5.58</c:v>
                </c:pt>
                <c:pt idx="76117">
                  <c:v>5.6</c:v>
                </c:pt>
                <c:pt idx="76118">
                  <c:v>5.63</c:v>
                </c:pt>
                <c:pt idx="76119">
                  <c:v>5.66</c:v>
                </c:pt>
                <c:pt idx="76120">
                  <c:v>5.68</c:v>
                </c:pt>
                <c:pt idx="76121">
                  <c:v>5.7</c:v>
                </c:pt>
                <c:pt idx="76122">
                  <c:v>5.71</c:v>
                </c:pt>
                <c:pt idx="76123">
                  <c:v>5.72</c:v>
                </c:pt>
                <c:pt idx="76124">
                  <c:v>5.73</c:v>
                </c:pt>
                <c:pt idx="76125">
                  <c:v>5.74</c:v>
                </c:pt>
                <c:pt idx="76126">
                  <c:v>5.75</c:v>
                </c:pt>
                <c:pt idx="76127">
                  <c:v>5.76</c:v>
                </c:pt>
                <c:pt idx="76128">
                  <c:v>5.77</c:v>
                </c:pt>
                <c:pt idx="76129">
                  <c:v>5.77</c:v>
                </c:pt>
                <c:pt idx="76130">
                  <c:v>5.78</c:v>
                </c:pt>
                <c:pt idx="76131">
                  <c:v>5.79</c:v>
                </c:pt>
                <c:pt idx="76132">
                  <c:v>5.8</c:v>
                </c:pt>
                <c:pt idx="76133">
                  <c:v>5.8</c:v>
                </c:pt>
                <c:pt idx="76134">
                  <c:v>5.81</c:v>
                </c:pt>
                <c:pt idx="76135">
                  <c:v>5.82</c:v>
                </c:pt>
                <c:pt idx="76136">
                  <c:v>5.83</c:v>
                </c:pt>
                <c:pt idx="76137">
                  <c:v>5.83</c:v>
                </c:pt>
                <c:pt idx="76138">
                  <c:v>5.84</c:v>
                </c:pt>
                <c:pt idx="76139">
                  <c:v>5.85</c:v>
                </c:pt>
                <c:pt idx="76140">
                  <c:v>5.85</c:v>
                </c:pt>
                <c:pt idx="76141">
                  <c:v>5.85</c:v>
                </c:pt>
                <c:pt idx="76142">
                  <c:v>5.85</c:v>
                </c:pt>
                <c:pt idx="76143">
                  <c:v>5.86</c:v>
                </c:pt>
                <c:pt idx="76144">
                  <c:v>5.86</c:v>
                </c:pt>
                <c:pt idx="76145">
                  <c:v>5.86</c:v>
                </c:pt>
                <c:pt idx="76146">
                  <c:v>5.87</c:v>
                </c:pt>
                <c:pt idx="76147">
                  <c:v>5.87</c:v>
                </c:pt>
                <c:pt idx="76148">
                  <c:v>5.87</c:v>
                </c:pt>
                <c:pt idx="76149">
                  <c:v>5.88</c:v>
                </c:pt>
                <c:pt idx="76150">
                  <c:v>5.88</c:v>
                </c:pt>
                <c:pt idx="76151">
                  <c:v>5.89</c:v>
                </c:pt>
                <c:pt idx="76152">
                  <c:v>5.89</c:v>
                </c:pt>
                <c:pt idx="76153">
                  <c:v>5.89</c:v>
                </c:pt>
                <c:pt idx="76154">
                  <c:v>5.89</c:v>
                </c:pt>
                <c:pt idx="76155">
                  <c:v>5.89</c:v>
                </c:pt>
                <c:pt idx="76156">
                  <c:v>5.9</c:v>
                </c:pt>
                <c:pt idx="76157">
                  <c:v>5.9</c:v>
                </c:pt>
                <c:pt idx="76158">
                  <c:v>5.91</c:v>
                </c:pt>
                <c:pt idx="76159">
                  <c:v>5.92</c:v>
                </c:pt>
                <c:pt idx="76160">
                  <c:v>5.92</c:v>
                </c:pt>
                <c:pt idx="76161">
                  <c:v>5.93</c:v>
                </c:pt>
                <c:pt idx="76162">
                  <c:v>5.93</c:v>
                </c:pt>
                <c:pt idx="76163">
                  <c:v>5.93</c:v>
                </c:pt>
                <c:pt idx="76164">
                  <c:v>5.94</c:v>
                </c:pt>
                <c:pt idx="76165">
                  <c:v>5.94</c:v>
                </c:pt>
                <c:pt idx="76166">
                  <c:v>5.95</c:v>
                </c:pt>
                <c:pt idx="76167">
                  <c:v>5.95</c:v>
                </c:pt>
                <c:pt idx="76168">
                  <c:v>5.96</c:v>
                </c:pt>
                <c:pt idx="76169">
                  <c:v>5.97</c:v>
                </c:pt>
                <c:pt idx="76170">
                  <c:v>5.97</c:v>
                </c:pt>
                <c:pt idx="76171">
                  <c:v>5.99</c:v>
                </c:pt>
                <c:pt idx="76172">
                  <c:v>5.99</c:v>
                </c:pt>
                <c:pt idx="76173">
                  <c:v>5.99</c:v>
                </c:pt>
                <c:pt idx="76174">
                  <c:v>6</c:v>
                </c:pt>
                <c:pt idx="76175">
                  <c:v>6</c:v>
                </c:pt>
                <c:pt idx="76176">
                  <c:v>6.01</c:v>
                </c:pt>
                <c:pt idx="76177">
                  <c:v>6.01</c:v>
                </c:pt>
                <c:pt idx="76178">
                  <c:v>6.02</c:v>
                </c:pt>
                <c:pt idx="76179">
                  <c:v>6.03</c:v>
                </c:pt>
                <c:pt idx="76180">
                  <c:v>6.03</c:v>
                </c:pt>
                <c:pt idx="76181">
                  <c:v>6.03</c:v>
                </c:pt>
                <c:pt idx="76182">
                  <c:v>6.04</c:v>
                </c:pt>
                <c:pt idx="76183">
                  <c:v>6.04</c:v>
                </c:pt>
                <c:pt idx="76184">
                  <c:v>6.04</c:v>
                </c:pt>
                <c:pt idx="76185">
                  <c:v>6.04</c:v>
                </c:pt>
                <c:pt idx="76186">
                  <c:v>6.04</c:v>
                </c:pt>
                <c:pt idx="76187">
                  <c:v>6.04</c:v>
                </c:pt>
                <c:pt idx="76188">
                  <c:v>6.04</c:v>
                </c:pt>
                <c:pt idx="76189">
                  <c:v>6.04</c:v>
                </c:pt>
                <c:pt idx="76190">
                  <c:v>6.04</c:v>
                </c:pt>
                <c:pt idx="76191">
                  <c:v>6.04</c:v>
                </c:pt>
                <c:pt idx="76192">
                  <c:v>6.04</c:v>
                </c:pt>
                <c:pt idx="76193">
                  <c:v>6.04</c:v>
                </c:pt>
                <c:pt idx="76194">
                  <c:v>6.04</c:v>
                </c:pt>
                <c:pt idx="76195">
                  <c:v>6.04</c:v>
                </c:pt>
                <c:pt idx="76196">
                  <c:v>6.03</c:v>
                </c:pt>
                <c:pt idx="76197">
                  <c:v>6.03</c:v>
                </c:pt>
                <c:pt idx="76198">
                  <c:v>6.03</c:v>
                </c:pt>
                <c:pt idx="76199">
                  <c:v>6.02</c:v>
                </c:pt>
                <c:pt idx="76200">
                  <c:v>6.01</c:v>
                </c:pt>
                <c:pt idx="76201">
                  <c:v>6.01</c:v>
                </c:pt>
                <c:pt idx="76202">
                  <c:v>6.01</c:v>
                </c:pt>
                <c:pt idx="76203">
                  <c:v>6</c:v>
                </c:pt>
                <c:pt idx="76204">
                  <c:v>5.99</c:v>
                </c:pt>
                <c:pt idx="76205">
                  <c:v>5.98</c:v>
                </c:pt>
                <c:pt idx="76206">
                  <c:v>5.97</c:v>
                </c:pt>
                <c:pt idx="76207">
                  <c:v>5.96</c:v>
                </c:pt>
                <c:pt idx="76208">
                  <c:v>5.95</c:v>
                </c:pt>
                <c:pt idx="76209">
                  <c:v>5.95</c:v>
                </c:pt>
                <c:pt idx="76210">
                  <c:v>5.94</c:v>
                </c:pt>
                <c:pt idx="76211">
                  <c:v>5.93</c:v>
                </c:pt>
                <c:pt idx="76212">
                  <c:v>5.92</c:v>
                </c:pt>
                <c:pt idx="76213">
                  <c:v>5.91</c:v>
                </c:pt>
                <c:pt idx="76214">
                  <c:v>5.89</c:v>
                </c:pt>
                <c:pt idx="76215">
                  <c:v>5.88</c:v>
                </c:pt>
                <c:pt idx="76216">
                  <c:v>5.87</c:v>
                </c:pt>
                <c:pt idx="76217">
                  <c:v>5.86</c:v>
                </c:pt>
                <c:pt idx="76218">
                  <c:v>5.85</c:v>
                </c:pt>
                <c:pt idx="76219">
                  <c:v>5.84</c:v>
                </c:pt>
                <c:pt idx="76220">
                  <c:v>5.82</c:v>
                </c:pt>
                <c:pt idx="76221">
                  <c:v>5.81</c:v>
                </c:pt>
                <c:pt idx="76222">
                  <c:v>5.8</c:v>
                </c:pt>
                <c:pt idx="76223">
                  <c:v>5.79</c:v>
                </c:pt>
                <c:pt idx="76224">
                  <c:v>5.78</c:v>
                </c:pt>
                <c:pt idx="76225">
                  <c:v>5.77</c:v>
                </c:pt>
                <c:pt idx="76226">
                  <c:v>5.76</c:v>
                </c:pt>
                <c:pt idx="76227">
                  <c:v>5.74</c:v>
                </c:pt>
                <c:pt idx="76228">
                  <c:v>5.73</c:v>
                </c:pt>
                <c:pt idx="76229">
                  <c:v>5.73</c:v>
                </c:pt>
                <c:pt idx="76230">
                  <c:v>5.72</c:v>
                </c:pt>
                <c:pt idx="76231">
                  <c:v>5.71</c:v>
                </c:pt>
                <c:pt idx="76232">
                  <c:v>5.7</c:v>
                </c:pt>
                <c:pt idx="76233">
                  <c:v>5.69</c:v>
                </c:pt>
                <c:pt idx="76234">
                  <c:v>5.68</c:v>
                </c:pt>
                <c:pt idx="76235">
                  <c:v>5.67</c:v>
                </c:pt>
                <c:pt idx="76236">
                  <c:v>5.67</c:v>
                </c:pt>
                <c:pt idx="76237">
                  <c:v>5.66</c:v>
                </c:pt>
                <c:pt idx="76238">
                  <c:v>5.65</c:v>
                </c:pt>
                <c:pt idx="76239">
                  <c:v>5.64</c:v>
                </c:pt>
                <c:pt idx="76240">
                  <c:v>5.63</c:v>
                </c:pt>
                <c:pt idx="76241">
                  <c:v>5.63</c:v>
                </c:pt>
                <c:pt idx="76242">
                  <c:v>5.62</c:v>
                </c:pt>
                <c:pt idx="76243">
                  <c:v>5.61</c:v>
                </c:pt>
                <c:pt idx="76244">
                  <c:v>5.6</c:v>
                </c:pt>
                <c:pt idx="76245">
                  <c:v>5.6</c:v>
                </c:pt>
                <c:pt idx="76246">
                  <c:v>5.59</c:v>
                </c:pt>
                <c:pt idx="76247">
                  <c:v>5.59</c:v>
                </c:pt>
                <c:pt idx="76248">
                  <c:v>5.58</c:v>
                </c:pt>
                <c:pt idx="76249">
                  <c:v>5.58</c:v>
                </c:pt>
                <c:pt idx="76250">
                  <c:v>5.57</c:v>
                </c:pt>
                <c:pt idx="76251">
                  <c:v>5.57</c:v>
                </c:pt>
                <c:pt idx="76252">
                  <c:v>5.56</c:v>
                </c:pt>
                <c:pt idx="76253">
                  <c:v>5.55</c:v>
                </c:pt>
                <c:pt idx="76254">
                  <c:v>5.55</c:v>
                </c:pt>
                <c:pt idx="76255">
                  <c:v>5.54</c:v>
                </c:pt>
                <c:pt idx="76256">
                  <c:v>5.54</c:v>
                </c:pt>
                <c:pt idx="76257">
                  <c:v>5.53</c:v>
                </c:pt>
                <c:pt idx="76258">
                  <c:v>5.53</c:v>
                </c:pt>
                <c:pt idx="76259">
                  <c:v>5.53</c:v>
                </c:pt>
                <c:pt idx="76260">
                  <c:v>5.52</c:v>
                </c:pt>
                <c:pt idx="76261">
                  <c:v>5.52</c:v>
                </c:pt>
                <c:pt idx="76262">
                  <c:v>5.51</c:v>
                </c:pt>
                <c:pt idx="76263">
                  <c:v>5.51</c:v>
                </c:pt>
                <c:pt idx="76264">
                  <c:v>5.5</c:v>
                </c:pt>
                <c:pt idx="76265">
                  <c:v>5.5</c:v>
                </c:pt>
                <c:pt idx="76266">
                  <c:v>5.49</c:v>
                </c:pt>
                <c:pt idx="76267">
                  <c:v>5.49</c:v>
                </c:pt>
                <c:pt idx="76268">
                  <c:v>5.48</c:v>
                </c:pt>
                <c:pt idx="76269">
                  <c:v>5.47</c:v>
                </c:pt>
                <c:pt idx="76270">
                  <c:v>5.46</c:v>
                </c:pt>
                <c:pt idx="76271">
                  <c:v>5.46</c:v>
                </c:pt>
                <c:pt idx="76272">
                  <c:v>5.45</c:v>
                </c:pt>
                <c:pt idx="76273">
                  <c:v>5.44</c:v>
                </c:pt>
                <c:pt idx="76274">
                  <c:v>5.43</c:v>
                </c:pt>
                <c:pt idx="76275">
                  <c:v>5.42</c:v>
                </c:pt>
                <c:pt idx="76276">
                  <c:v>5.41</c:v>
                </c:pt>
                <c:pt idx="76277">
                  <c:v>5.39</c:v>
                </c:pt>
                <c:pt idx="76278">
                  <c:v>5.38</c:v>
                </c:pt>
                <c:pt idx="76279">
                  <c:v>5.37</c:v>
                </c:pt>
                <c:pt idx="76280">
                  <c:v>5.37</c:v>
                </c:pt>
                <c:pt idx="76281">
                  <c:v>5.37</c:v>
                </c:pt>
                <c:pt idx="76282">
                  <c:v>5.36</c:v>
                </c:pt>
                <c:pt idx="76283">
                  <c:v>5.37</c:v>
                </c:pt>
                <c:pt idx="76284">
                  <c:v>5.35</c:v>
                </c:pt>
                <c:pt idx="76285">
                  <c:v>5.35</c:v>
                </c:pt>
                <c:pt idx="76286">
                  <c:v>5.34</c:v>
                </c:pt>
                <c:pt idx="76287">
                  <c:v>5.34</c:v>
                </c:pt>
                <c:pt idx="76288">
                  <c:v>5.33</c:v>
                </c:pt>
                <c:pt idx="76289">
                  <c:v>5.32</c:v>
                </c:pt>
                <c:pt idx="76290">
                  <c:v>5.31</c:v>
                </c:pt>
                <c:pt idx="76291">
                  <c:v>5.3</c:v>
                </c:pt>
                <c:pt idx="76292">
                  <c:v>5.29</c:v>
                </c:pt>
                <c:pt idx="76293">
                  <c:v>5.29</c:v>
                </c:pt>
                <c:pt idx="76294">
                  <c:v>5.27</c:v>
                </c:pt>
                <c:pt idx="76295">
                  <c:v>5.27</c:v>
                </c:pt>
                <c:pt idx="76296">
                  <c:v>5.26</c:v>
                </c:pt>
                <c:pt idx="76297">
                  <c:v>5.24</c:v>
                </c:pt>
                <c:pt idx="76298">
                  <c:v>5.23</c:v>
                </c:pt>
                <c:pt idx="76299">
                  <c:v>5.22</c:v>
                </c:pt>
                <c:pt idx="76300">
                  <c:v>5.21</c:v>
                </c:pt>
                <c:pt idx="76301">
                  <c:v>5.2</c:v>
                </c:pt>
                <c:pt idx="76302">
                  <c:v>5.19</c:v>
                </c:pt>
                <c:pt idx="76303">
                  <c:v>5.18</c:v>
                </c:pt>
                <c:pt idx="76304">
                  <c:v>5.17</c:v>
                </c:pt>
                <c:pt idx="76305">
                  <c:v>5.16</c:v>
                </c:pt>
                <c:pt idx="76306">
                  <c:v>5.15</c:v>
                </c:pt>
                <c:pt idx="76307">
                  <c:v>5.14</c:v>
                </c:pt>
                <c:pt idx="76308">
                  <c:v>5.13</c:v>
                </c:pt>
                <c:pt idx="76309">
                  <c:v>5.0999999999999996</c:v>
                </c:pt>
                <c:pt idx="76310">
                  <c:v>5.1100000000000003</c:v>
                </c:pt>
                <c:pt idx="76311">
                  <c:v>5.0999999999999996</c:v>
                </c:pt>
                <c:pt idx="76312">
                  <c:v>5.09</c:v>
                </c:pt>
                <c:pt idx="76313">
                  <c:v>5.08</c:v>
                </c:pt>
                <c:pt idx="76314">
                  <c:v>5.07</c:v>
                </c:pt>
                <c:pt idx="76315">
                  <c:v>5.0599999999999996</c:v>
                </c:pt>
                <c:pt idx="76316">
                  <c:v>5.05</c:v>
                </c:pt>
                <c:pt idx="76317">
                  <c:v>5.04</c:v>
                </c:pt>
                <c:pt idx="76318">
                  <c:v>5.03</c:v>
                </c:pt>
                <c:pt idx="76319">
                  <c:v>5.0199999999999996</c:v>
                </c:pt>
                <c:pt idx="76320">
                  <c:v>5.01</c:v>
                </c:pt>
                <c:pt idx="76321">
                  <c:v>5</c:v>
                </c:pt>
                <c:pt idx="76322">
                  <c:v>4.99</c:v>
                </c:pt>
                <c:pt idx="76323">
                  <c:v>4.9800000000000004</c:v>
                </c:pt>
                <c:pt idx="76324">
                  <c:v>4.97</c:v>
                </c:pt>
                <c:pt idx="76325">
                  <c:v>4.96</c:v>
                </c:pt>
                <c:pt idx="76326">
                  <c:v>4.96</c:v>
                </c:pt>
                <c:pt idx="76327">
                  <c:v>4.95</c:v>
                </c:pt>
                <c:pt idx="76328">
                  <c:v>4.9400000000000004</c:v>
                </c:pt>
                <c:pt idx="76329">
                  <c:v>4.93</c:v>
                </c:pt>
                <c:pt idx="76330">
                  <c:v>4.92</c:v>
                </c:pt>
                <c:pt idx="76331">
                  <c:v>4.91</c:v>
                </c:pt>
                <c:pt idx="76332">
                  <c:v>4.91</c:v>
                </c:pt>
                <c:pt idx="76333">
                  <c:v>4.9000000000000004</c:v>
                </c:pt>
                <c:pt idx="76334">
                  <c:v>4.8899999999999997</c:v>
                </c:pt>
                <c:pt idx="76335">
                  <c:v>4.88</c:v>
                </c:pt>
                <c:pt idx="76336">
                  <c:v>4.87</c:v>
                </c:pt>
                <c:pt idx="76337">
                  <c:v>4.8600000000000003</c:v>
                </c:pt>
                <c:pt idx="76338">
                  <c:v>4.8499999999999996</c:v>
                </c:pt>
                <c:pt idx="76339">
                  <c:v>4.84</c:v>
                </c:pt>
                <c:pt idx="76340">
                  <c:v>4.84</c:v>
                </c:pt>
                <c:pt idx="76341">
                  <c:v>4.84</c:v>
                </c:pt>
                <c:pt idx="76342">
                  <c:v>4.83</c:v>
                </c:pt>
                <c:pt idx="76343">
                  <c:v>4.82</c:v>
                </c:pt>
                <c:pt idx="76344">
                  <c:v>4.8099999999999996</c:v>
                </c:pt>
                <c:pt idx="76345">
                  <c:v>4.8099999999999996</c:v>
                </c:pt>
                <c:pt idx="76346">
                  <c:v>4.8</c:v>
                </c:pt>
                <c:pt idx="76347">
                  <c:v>4.79</c:v>
                </c:pt>
                <c:pt idx="76348">
                  <c:v>4.79</c:v>
                </c:pt>
                <c:pt idx="76349">
                  <c:v>4.78</c:v>
                </c:pt>
                <c:pt idx="76350">
                  <c:v>4.7699999999999996</c:v>
                </c:pt>
                <c:pt idx="76351">
                  <c:v>4.76</c:v>
                </c:pt>
                <c:pt idx="76352">
                  <c:v>4.76</c:v>
                </c:pt>
                <c:pt idx="76353">
                  <c:v>4.75</c:v>
                </c:pt>
                <c:pt idx="76354">
                  <c:v>4.75</c:v>
                </c:pt>
                <c:pt idx="76355">
                  <c:v>4.75</c:v>
                </c:pt>
                <c:pt idx="76356">
                  <c:v>4.75</c:v>
                </c:pt>
                <c:pt idx="76357">
                  <c:v>4.75</c:v>
                </c:pt>
                <c:pt idx="76358">
                  <c:v>4.75</c:v>
                </c:pt>
                <c:pt idx="76359">
                  <c:v>4.75</c:v>
                </c:pt>
                <c:pt idx="76360">
                  <c:v>4.75</c:v>
                </c:pt>
                <c:pt idx="76361">
                  <c:v>4.75</c:v>
                </c:pt>
                <c:pt idx="76362">
                  <c:v>4.75</c:v>
                </c:pt>
                <c:pt idx="76363">
                  <c:v>4.76</c:v>
                </c:pt>
                <c:pt idx="76364">
                  <c:v>4.76</c:v>
                </c:pt>
                <c:pt idx="76365">
                  <c:v>4.76</c:v>
                </c:pt>
                <c:pt idx="76366">
                  <c:v>4.76</c:v>
                </c:pt>
                <c:pt idx="76367">
                  <c:v>4.7699999999999996</c:v>
                </c:pt>
                <c:pt idx="76368">
                  <c:v>4.7699999999999996</c:v>
                </c:pt>
                <c:pt idx="76369">
                  <c:v>4.7699999999999996</c:v>
                </c:pt>
                <c:pt idx="76370">
                  <c:v>4.78</c:v>
                </c:pt>
                <c:pt idx="76371">
                  <c:v>4.78</c:v>
                </c:pt>
                <c:pt idx="76372">
                  <c:v>4.79</c:v>
                </c:pt>
                <c:pt idx="76373">
                  <c:v>4.8</c:v>
                </c:pt>
                <c:pt idx="76374">
                  <c:v>4.8099999999999996</c:v>
                </c:pt>
                <c:pt idx="76375">
                  <c:v>4.82</c:v>
                </c:pt>
                <c:pt idx="76376">
                  <c:v>4.83</c:v>
                </c:pt>
                <c:pt idx="76377">
                  <c:v>4.83</c:v>
                </c:pt>
                <c:pt idx="76378">
                  <c:v>4.84</c:v>
                </c:pt>
                <c:pt idx="76379">
                  <c:v>4.8499999999999996</c:v>
                </c:pt>
                <c:pt idx="76380">
                  <c:v>4.8499999999999996</c:v>
                </c:pt>
                <c:pt idx="76381">
                  <c:v>4.8600000000000003</c:v>
                </c:pt>
                <c:pt idx="76382">
                  <c:v>4.87</c:v>
                </c:pt>
                <c:pt idx="76383">
                  <c:v>4.88</c:v>
                </c:pt>
                <c:pt idx="76384">
                  <c:v>4.8899999999999997</c:v>
                </c:pt>
                <c:pt idx="76385">
                  <c:v>4.91</c:v>
                </c:pt>
                <c:pt idx="76386">
                  <c:v>4.91</c:v>
                </c:pt>
                <c:pt idx="76387">
                  <c:v>4.91</c:v>
                </c:pt>
                <c:pt idx="76388">
                  <c:v>4.92</c:v>
                </c:pt>
                <c:pt idx="76389">
                  <c:v>4.93</c:v>
                </c:pt>
                <c:pt idx="76390">
                  <c:v>4.9400000000000004</c:v>
                </c:pt>
                <c:pt idx="76391">
                  <c:v>4.95</c:v>
                </c:pt>
                <c:pt idx="76392">
                  <c:v>4.96</c:v>
                </c:pt>
                <c:pt idx="76393">
                  <c:v>4.97</c:v>
                </c:pt>
                <c:pt idx="76394">
                  <c:v>4.9800000000000004</c:v>
                </c:pt>
                <c:pt idx="76395">
                  <c:v>4.99</c:v>
                </c:pt>
                <c:pt idx="76396">
                  <c:v>5</c:v>
                </c:pt>
                <c:pt idx="76397">
                  <c:v>5</c:v>
                </c:pt>
                <c:pt idx="76398">
                  <c:v>5.01</c:v>
                </c:pt>
                <c:pt idx="76399">
                  <c:v>5.0199999999999996</c:v>
                </c:pt>
                <c:pt idx="76400">
                  <c:v>5.04</c:v>
                </c:pt>
                <c:pt idx="76401">
                  <c:v>5.0599999999999996</c:v>
                </c:pt>
                <c:pt idx="76402">
                  <c:v>5.0599999999999996</c:v>
                </c:pt>
                <c:pt idx="76403">
                  <c:v>5.07</c:v>
                </c:pt>
                <c:pt idx="76404">
                  <c:v>5.07</c:v>
                </c:pt>
                <c:pt idx="76405">
                  <c:v>5.08</c:v>
                </c:pt>
                <c:pt idx="76406">
                  <c:v>5.09</c:v>
                </c:pt>
                <c:pt idx="76407">
                  <c:v>5.0999999999999996</c:v>
                </c:pt>
                <c:pt idx="76408">
                  <c:v>5.0999999999999996</c:v>
                </c:pt>
                <c:pt idx="76409">
                  <c:v>5.1100000000000003</c:v>
                </c:pt>
                <c:pt idx="76410">
                  <c:v>5.1100000000000003</c:v>
                </c:pt>
                <c:pt idx="76411">
                  <c:v>5.12</c:v>
                </c:pt>
                <c:pt idx="76412">
                  <c:v>5.13</c:v>
                </c:pt>
                <c:pt idx="76413">
                  <c:v>5.14</c:v>
                </c:pt>
                <c:pt idx="76414">
                  <c:v>5.15</c:v>
                </c:pt>
                <c:pt idx="76415">
                  <c:v>5.16</c:v>
                </c:pt>
                <c:pt idx="76416">
                  <c:v>5.16</c:v>
                </c:pt>
                <c:pt idx="76417">
                  <c:v>5.17</c:v>
                </c:pt>
                <c:pt idx="76418">
                  <c:v>5.17</c:v>
                </c:pt>
                <c:pt idx="76419">
                  <c:v>5.18</c:v>
                </c:pt>
                <c:pt idx="76420">
                  <c:v>5.18</c:v>
                </c:pt>
                <c:pt idx="76421">
                  <c:v>5.19</c:v>
                </c:pt>
                <c:pt idx="76422">
                  <c:v>5.2</c:v>
                </c:pt>
                <c:pt idx="76423">
                  <c:v>5.21</c:v>
                </c:pt>
                <c:pt idx="76424">
                  <c:v>5.21</c:v>
                </c:pt>
                <c:pt idx="76425">
                  <c:v>5.22</c:v>
                </c:pt>
                <c:pt idx="76426">
                  <c:v>5.23</c:v>
                </c:pt>
                <c:pt idx="76427">
                  <c:v>5.23</c:v>
                </c:pt>
                <c:pt idx="76428">
                  <c:v>5.23</c:v>
                </c:pt>
                <c:pt idx="76429">
                  <c:v>5.24</c:v>
                </c:pt>
                <c:pt idx="76430">
                  <c:v>5.24</c:v>
                </c:pt>
                <c:pt idx="76431">
                  <c:v>5.25</c:v>
                </c:pt>
                <c:pt idx="76432">
                  <c:v>5.25</c:v>
                </c:pt>
                <c:pt idx="76433">
                  <c:v>5.26</c:v>
                </c:pt>
                <c:pt idx="76434">
                  <c:v>5.26</c:v>
                </c:pt>
                <c:pt idx="76435">
                  <c:v>5.26</c:v>
                </c:pt>
                <c:pt idx="76436">
                  <c:v>5.27</c:v>
                </c:pt>
                <c:pt idx="76437">
                  <c:v>5.27</c:v>
                </c:pt>
                <c:pt idx="76438">
                  <c:v>5.28</c:v>
                </c:pt>
                <c:pt idx="76439">
                  <c:v>5.28</c:v>
                </c:pt>
                <c:pt idx="76440">
                  <c:v>5.28</c:v>
                </c:pt>
                <c:pt idx="76441">
                  <c:v>5.28</c:v>
                </c:pt>
                <c:pt idx="76442">
                  <c:v>5.29</c:v>
                </c:pt>
                <c:pt idx="76443">
                  <c:v>5.29</c:v>
                </c:pt>
                <c:pt idx="76444">
                  <c:v>5.29</c:v>
                </c:pt>
                <c:pt idx="76445">
                  <c:v>5.3</c:v>
                </c:pt>
                <c:pt idx="76446">
                  <c:v>5.3</c:v>
                </c:pt>
                <c:pt idx="76447">
                  <c:v>5.3</c:v>
                </c:pt>
                <c:pt idx="76448">
                  <c:v>5.31</c:v>
                </c:pt>
                <c:pt idx="76449">
                  <c:v>5.31</c:v>
                </c:pt>
                <c:pt idx="76450">
                  <c:v>5.31</c:v>
                </c:pt>
                <c:pt idx="76451">
                  <c:v>5.31</c:v>
                </c:pt>
                <c:pt idx="76452">
                  <c:v>5.31</c:v>
                </c:pt>
                <c:pt idx="76453">
                  <c:v>5.31</c:v>
                </c:pt>
                <c:pt idx="76454">
                  <c:v>5.31</c:v>
                </c:pt>
                <c:pt idx="76455">
                  <c:v>5.32</c:v>
                </c:pt>
                <c:pt idx="76456">
                  <c:v>5.32</c:v>
                </c:pt>
                <c:pt idx="76457">
                  <c:v>5.33</c:v>
                </c:pt>
                <c:pt idx="76458">
                  <c:v>5.33</c:v>
                </c:pt>
                <c:pt idx="76459">
                  <c:v>5.33</c:v>
                </c:pt>
                <c:pt idx="76460">
                  <c:v>5.33</c:v>
                </c:pt>
                <c:pt idx="76461">
                  <c:v>5.34</c:v>
                </c:pt>
                <c:pt idx="76462">
                  <c:v>5.34</c:v>
                </c:pt>
                <c:pt idx="76463">
                  <c:v>5.34</c:v>
                </c:pt>
                <c:pt idx="76464">
                  <c:v>5.34</c:v>
                </c:pt>
                <c:pt idx="76465">
                  <c:v>5.34</c:v>
                </c:pt>
                <c:pt idx="76466">
                  <c:v>5.34</c:v>
                </c:pt>
                <c:pt idx="76467">
                  <c:v>5.34</c:v>
                </c:pt>
                <c:pt idx="76468">
                  <c:v>5.35</c:v>
                </c:pt>
                <c:pt idx="76469">
                  <c:v>5.35</c:v>
                </c:pt>
                <c:pt idx="76470">
                  <c:v>5.35</c:v>
                </c:pt>
                <c:pt idx="76471">
                  <c:v>5.36</c:v>
                </c:pt>
                <c:pt idx="76472">
                  <c:v>5.36</c:v>
                </c:pt>
                <c:pt idx="76473">
                  <c:v>5.36</c:v>
                </c:pt>
                <c:pt idx="76474">
                  <c:v>5.36</c:v>
                </c:pt>
                <c:pt idx="76475">
                  <c:v>5.37</c:v>
                </c:pt>
                <c:pt idx="76476">
                  <c:v>5.37</c:v>
                </c:pt>
                <c:pt idx="76477">
                  <c:v>5.37</c:v>
                </c:pt>
                <c:pt idx="76478">
                  <c:v>5.37</c:v>
                </c:pt>
                <c:pt idx="76479">
                  <c:v>5.37</c:v>
                </c:pt>
                <c:pt idx="76480">
                  <c:v>5.38</c:v>
                </c:pt>
                <c:pt idx="76481">
                  <c:v>5.38</c:v>
                </c:pt>
                <c:pt idx="76482">
                  <c:v>5.38</c:v>
                </c:pt>
                <c:pt idx="76483">
                  <c:v>5.38</c:v>
                </c:pt>
                <c:pt idx="76484">
                  <c:v>5.38</c:v>
                </c:pt>
                <c:pt idx="76485">
                  <c:v>5.39</c:v>
                </c:pt>
                <c:pt idx="76486">
                  <c:v>5.39</c:v>
                </c:pt>
                <c:pt idx="76487">
                  <c:v>5.4</c:v>
                </c:pt>
                <c:pt idx="76488">
                  <c:v>5.4</c:v>
                </c:pt>
                <c:pt idx="76489">
                  <c:v>5.41</c:v>
                </c:pt>
                <c:pt idx="76490">
                  <c:v>5.42</c:v>
                </c:pt>
                <c:pt idx="76491">
                  <c:v>5.43</c:v>
                </c:pt>
                <c:pt idx="76492">
                  <c:v>5.43</c:v>
                </c:pt>
                <c:pt idx="76493">
                  <c:v>5.44</c:v>
                </c:pt>
                <c:pt idx="76494">
                  <c:v>5.45</c:v>
                </c:pt>
                <c:pt idx="76495">
                  <c:v>5.46</c:v>
                </c:pt>
                <c:pt idx="76496">
                  <c:v>5.48</c:v>
                </c:pt>
                <c:pt idx="76497">
                  <c:v>5.49</c:v>
                </c:pt>
                <c:pt idx="76498">
                  <c:v>5.5</c:v>
                </c:pt>
                <c:pt idx="76499">
                  <c:v>5.51</c:v>
                </c:pt>
                <c:pt idx="76500">
                  <c:v>5.52</c:v>
                </c:pt>
                <c:pt idx="76501">
                  <c:v>5.53</c:v>
                </c:pt>
                <c:pt idx="76502">
                  <c:v>5.54</c:v>
                </c:pt>
                <c:pt idx="76503">
                  <c:v>5.55</c:v>
                </c:pt>
                <c:pt idx="76504">
                  <c:v>5.57</c:v>
                </c:pt>
                <c:pt idx="76505">
                  <c:v>5.58</c:v>
                </c:pt>
                <c:pt idx="76506">
                  <c:v>5.6</c:v>
                </c:pt>
                <c:pt idx="76507">
                  <c:v>5.61</c:v>
                </c:pt>
                <c:pt idx="76508">
                  <c:v>5.62</c:v>
                </c:pt>
                <c:pt idx="76509">
                  <c:v>5.64</c:v>
                </c:pt>
                <c:pt idx="76510">
                  <c:v>5.66</c:v>
                </c:pt>
                <c:pt idx="76511">
                  <c:v>5.68</c:v>
                </c:pt>
                <c:pt idx="76512">
                  <c:v>5.69</c:v>
                </c:pt>
                <c:pt idx="76513">
                  <c:v>5.7</c:v>
                </c:pt>
                <c:pt idx="76514">
                  <c:v>5.72</c:v>
                </c:pt>
                <c:pt idx="76515">
                  <c:v>5.74</c:v>
                </c:pt>
                <c:pt idx="76516">
                  <c:v>5.75</c:v>
                </c:pt>
                <c:pt idx="76517">
                  <c:v>5.77</c:v>
                </c:pt>
                <c:pt idx="76518">
                  <c:v>5.79</c:v>
                </c:pt>
                <c:pt idx="76519">
                  <c:v>5.8</c:v>
                </c:pt>
                <c:pt idx="76520">
                  <c:v>5.82</c:v>
                </c:pt>
                <c:pt idx="76521">
                  <c:v>5.84</c:v>
                </c:pt>
                <c:pt idx="76522">
                  <c:v>5.85</c:v>
                </c:pt>
                <c:pt idx="76523">
                  <c:v>5.87</c:v>
                </c:pt>
                <c:pt idx="76524">
                  <c:v>5.88</c:v>
                </c:pt>
                <c:pt idx="76525">
                  <c:v>5.9</c:v>
                </c:pt>
                <c:pt idx="76526">
                  <c:v>5.91</c:v>
                </c:pt>
                <c:pt idx="76527">
                  <c:v>5.93</c:v>
                </c:pt>
                <c:pt idx="76528">
                  <c:v>5.94</c:v>
                </c:pt>
                <c:pt idx="76529">
                  <c:v>5.96</c:v>
                </c:pt>
                <c:pt idx="76530">
                  <c:v>5.98</c:v>
                </c:pt>
                <c:pt idx="76531">
                  <c:v>5.99</c:v>
                </c:pt>
                <c:pt idx="76532">
                  <c:v>6.01</c:v>
                </c:pt>
                <c:pt idx="76533">
                  <c:v>6.02</c:v>
                </c:pt>
                <c:pt idx="76534">
                  <c:v>6.03</c:v>
                </c:pt>
                <c:pt idx="76535">
                  <c:v>6.05</c:v>
                </c:pt>
                <c:pt idx="76536">
                  <c:v>6.07</c:v>
                </c:pt>
                <c:pt idx="76537">
                  <c:v>6.07</c:v>
                </c:pt>
                <c:pt idx="76538">
                  <c:v>6.09</c:v>
                </c:pt>
                <c:pt idx="76539">
                  <c:v>6.1</c:v>
                </c:pt>
                <c:pt idx="76540">
                  <c:v>6.11</c:v>
                </c:pt>
                <c:pt idx="76541">
                  <c:v>6.13</c:v>
                </c:pt>
                <c:pt idx="76542">
                  <c:v>6.15</c:v>
                </c:pt>
                <c:pt idx="76543">
                  <c:v>6.17</c:v>
                </c:pt>
                <c:pt idx="76544">
                  <c:v>6.19</c:v>
                </c:pt>
                <c:pt idx="76545">
                  <c:v>6.2</c:v>
                </c:pt>
                <c:pt idx="76546">
                  <c:v>6.21</c:v>
                </c:pt>
                <c:pt idx="76547">
                  <c:v>6.22</c:v>
                </c:pt>
                <c:pt idx="76548">
                  <c:v>6.23</c:v>
                </c:pt>
                <c:pt idx="76549">
                  <c:v>6.24</c:v>
                </c:pt>
                <c:pt idx="76550">
                  <c:v>6.25</c:v>
                </c:pt>
                <c:pt idx="76551">
                  <c:v>6.26</c:v>
                </c:pt>
                <c:pt idx="76552">
                  <c:v>6.28</c:v>
                </c:pt>
                <c:pt idx="76553">
                  <c:v>6.29</c:v>
                </c:pt>
                <c:pt idx="76554">
                  <c:v>6.3</c:v>
                </c:pt>
                <c:pt idx="76555">
                  <c:v>6.31</c:v>
                </c:pt>
                <c:pt idx="76556">
                  <c:v>6.32</c:v>
                </c:pt>
                <c:pt idx="76557">
                  <c:v>6.33</c:v>
                </c:pt>
                <c:pt idx="76558">
                  <c:v>6.34</c:v>
                </c:pt>
                <c:pt idx="76559">
                  <c:v>6.35</c:v>
                </c:pt>
                <c:pt idx="76560">
                  <c:v>6.36</c:v>
                </c:pt>
                <c:pt idx="76561">
                  <c:v>6.37</c:v>
                </c:pt>
                <c:pt idx="76562">
                  <c:v>6.38</c:v>
                </c:pt>
                <c:pt idx="76563">
                  <c:v>6.39</c:v>
                </c:pt>
                <c:pt idx="76564">
                  <c:v>6.4</c:v>
                </c:pt>
                <c:pt idx="76565">
                  <c:v>6.41</c:v>
                </c:pt>
                <c:pt idx="76566">
                  <c:v>6.42</c:v>
                </c:pt>
                <c:pt idx="76567">
                  <c:v>6.43</c:v>
                </c:pt>
                <c:pt idx="76568">
                  <c:v>6.44</c:v>
                </c:pt>
                <c:pt idx="76569">
                  <c:v>6.45</c:v>
                </c:pt>
                <c:pt idx="76570">
                  <c:v>6.46</c:v>
                </c:pt>
                <c:pt idx="76571">
                  <c:v>6.47</c:v>
                </c:pt>
                <c:pt idx="76572">
                  <c:v>6.48</c:v>
                </c:pt>
                <c:pt idx="76573">
                  <c:v>6.49</c:v>
                </c:pt>
                <c:pt idx="76574">
                  <c:v>6.5</c:v>
                </c:pt>
                <c:pt idx="76575">
                  <c:v>6.51</c:v>
                </c:pt>
                <c:pt idx="76576">
                  <c:v>6.52</c:v>
                </c:pt>
                <c:pt idx="76577">
                  <c:v>6.53</c:v>
                </c:pt>
                <c:pt idx="76578">
                  <c:v>6.54</c:v>
                </c:pt>
                <c:pt idx="76579">
                  <c:v>6.55</c:v>
                </c:pt>
                <c:pt idx="76580">
                  <c:v>6.56</c:v>
                </c:pt>
                <c:pt idx="76581">
                  <c:v>6.57</c:v>
                </c:pt>
                <c:pt idx="76582">
                  <c:v>6.58</c:v>
                </c:pt>
                <c:pt idx="76583">
                  <c:v>6.59</c:v>
                </c:pt>
                <c:pt idx="76584">
                  <c:v>6.6</c:v>
                </c:pt>
                <c:pt idx="76585">
                  <c:v>6.61</c:v>
                </c:pt>
                <c:pt idx="76586">
                  <c:v>6.62</c:v>
                </c:pt>
                <c:pt idx="76587">
                  <c:v>6.63</c:v>
                </c:pt>
                <c:pt idx="76588">
                  <c:v>6.64</c:v>
                </c:pt>
                <c:pt idx="76589">
                  <c:v>6.64</c:v>
                </c:pt>
                <c:pt idx="76590">
                  <c:v>6.64</c:v>
                </c:pt>
                <c:pt idx="76591">
                  <c:v>6.65</c:v>
                </c:pt>
                <c:pt idx="76592">
                  <c:v>6.66</c:v>
                </c:pt>
                <c:pt idx="76593">
                  <c:v>6.67</c:v>
                </c:pt>
                <c:pt idx="76594">
                  <c:v>6.69</c:v>
                </c:pt>
                <c:pt idx="76595">
                  <c:v>6.68</c:v>
                </c:pt>
                <c:pt idx="76596">
                  <c:v>6.69</c:v>
                </c:pt>
                <c:pt idx="76597">
                  <c:v>6.69</c:v>
                </c:pt>
                <c:pt idx="76598">
                  <c:v>6.69</c:v>
                </c:pt>
                <c:pt idx="76599">
                  <c:v>6.7</c:v>
                </c:pt>
                <c:pt idx="76600">
                  <c:v>6.71</c:v>
                </c:pt>
                <c:pt idx="76601">
                  <c:v>6.72</c:v>
                </c:pt>
                <c:pt idx="76602">
                  <c:v>6.74</c:v>
                </c:pt>
                <c:pt idx="76603">
                  <c:v>6.74</c:v>
                </c:pt>
                <c:pt idx="76604">
                  <c:v>6.75</c:v>
                </c:pt>
                <c:pt idx="76605">
                  <c:v>6.76</c:v>
                </c:pt>
                <c:pt idx="76606">
                  <c:v>6.77</c:v>
                </c:pt>
                <c:pt idx="76607">
                  <c:v>6.78</c:v>
                </c:pt>
                <c:pt idx="76608">
                  <c:v>6.79</c:v>
                </c:pt>
                <c:pt idx="76609">
                  <c:v>6.8</c:v>
                </c:pt>
                <c:pt idx="76610">
                  <c:v>6.81</c:v>
                </c:pt>
                <c:pt idx="76611">
                  <c:v>6.82</c:v>
                </c:pt>
                <c:pt idx="76612">
                  <c:v>6.84</c:v>
                </c:pt>
                <c:pt idx="76613">
                  <c:v>6.85</c:v>
                </c:pt>
                <c:pt idx="76614">
                  <c:v>6.87</c:v>
                </c:pt>
                <c:pt idx="76615">
                  <c:v>6.92</c:v>
                </c:pt>
                <c:pt idx="76616">
                  <c:v>6.95</c:v>
                </c:pt>
                <c:pt idx="76617">
                  <c:v>6.96</c:v>
                </c:pt>
                <c:pt idx="76618">
                  <c:v>6.97</c:v>
                </c:pt>
                <c:pt idx="76619">
                  <c:v>6.99</c:v>
                </c:pt>
                <c:pt idx="76620">
                  <c:v>6.99</c:v>
                </c:pt>
                <c:pt idx="76621">
                  <c:v>7.01</c:v>
                </c:pt>
                <c:pt idx="76622">
                  <c:v>7.02</c:v>
                </c:pt>
                <c:pt idx="76623">
                  <c:v>7.04</c:v>
                </c:pt>
                <c:pt idx="76624">
                  <c:v>7.06</c:v>
                </c:pt>
                <c:pt idx="76625">
                  <c:v>7.09</c:v>
                </c:pt>
                <c:pt idx="76626">
                  <c:v>7.12</c:v>
                </c:pt>
                <c:pt idx="76627">
                  <c:v>7.13</c:v>
                </c:pt>
                <c:pt idx="76628">
                  <c:v>7.16</c:v>
                </c:pt>
                <c:pt idx="76629">
                  <c:v>7.17</c:v>
                </c:pt>
                <c:pt idx="76630">
                  <c:v>7.19</c:v>
                </c:pt>
                <c:pt idx="76631">
                  <c:v>7.2</c:v>
                </c:pt>
                <c:pt idx="76632">
                  <c:v>7.23</c:v>
                </c:pt>
                <c:pt idx="76633">
                  <c:v>7.25</c:v>
                </c:pt>
                <c:pt idx="76634">
                  <c:v>7.27</c:v>
                </c:pt>
                <c:pt idx="76635">
                  <c:v>7.28</c:v>
                </c:pt>
                <c:pt idx="76636">
                  <c:v>7.3</c:v>
                </c:pt>
                <c:pt idx="76637">
                  <c:v>7.31</c:v>
                </c:pt>
                <c:pt idx="76638">
                  <c:v>7.34</c:v>
                </c:pt>
                <c:pt idx="76639">
                  <c:v>7.35</c:v>
                </c:pt>
                <c:pt idx="76640">
                  <c:v>7.37</c:v>
                </c:pt>
                <c:pt idx="76641">
                  <c:v>7.38</c:v>
                </c:pt>
                <c:pt idx="76642">
                  <c:v>7.38</c:v>
                </c:pt>
                <c:pt idx="76643">
                  <c:v>7.38</c:v>
                </c:pt>
                <c:pt idx="76644">
                  <c:v>7.39</c:v>
                </c:pt>
                <c:pt idx="76645">
                  <c:v>7.42</c:v>
                </c:pt>
                <c:pt idx="76646">
                  <c:v>7.44</c:v>
                </c:pt>
                <c:pt idx="76647">
                  <c:v>7.45</c:v>
                </c:pt>
                <c:pt idx="76648">
                  <c:v>7.47</c:v>
                </c:pt>
                <c:pt idx="76649">
                  <c:v>7.48</c:v>
                </c:pt>
                <c:pt idx="76650">
                  <c:v>7.5</c:v>
                </c:pt>
                <c:pt idx="76651">
                  <c:v>7.5</c:v>
                </c:pt>
                <c:pt idx="76652">
                  <c:v>7.52</c:v>
                </c:pt>
                <c:pt idx="76653">
                  <c:v>7.53</c:v>
                </c:pt>
                <c:pt idx="76654">
                  <c:v>7.54</c:v>
                </c:pt>
                <c:pt idx="76655">
                  <c:v>7.56</c:v>
                </c:pt>
                <c:pt idx="76656">
                  <c:v>7.57</c:v>
                </c:pt>
                <c:pt idx="76657">
                  <c:v>7.59</c:v>
                </c:pt>
                <c:pt idx="76658">
                  <c:v>7.6</c:v>
                </c:pt>
                <c:pt idx="76659">
                  <c:v>7.61</c:v>
                </c:pt>
                <c:pt idx="76660">
                  <c:v>7.62</c:v>
                </c:pt>
                <c:pt idx="76661">
                  <c:v>7.63</c:v>
                </c:pt>
                <c:pt idx="76662">
                  <c:v>7.63</c:v>
                </c:pt>
                <c:pt idx="76663">
                  <c:v>7.64</c:v>
                </c:pt>
                <c:pt idx="76664">
                  <c:v>7.65</c:v>
                </c:pt>
                <c:pt idx="76665">
                  <c:v>7.65</c:v>
                </c:pt>
                <c:pt idx="76666">
                  <c:v>7.66</c:v>
                </c:pt>
                <c:pt idx="76667">
                  <c:v>7.66</c:v>
                </c:pt>
                <c:pt idx="76668">
                  <c:v>7.67</c:v>
                </c:pt>
                <c:pt idx="76669">
                  <c:v>7.67</c:v>
                </c:pt>
                <c:pt idx="76670">
                  <c:v>7.69</c:v>
                </c:pt>
                <c:pt idx="76671">
                  <c:v>7.69</c:v>
                </c:pt>
                <c:pt idx="76672">
                  <c:v>7.7</c:v>
                </c:pt>
                <c:pt idx="76673">
                  <c:v>7.69</c:v>
                </c:pt>
                <c:pt idx="76674">
                  <c:v>7.7</c:v>
                </c:pt>
                <c:pt idx="76675">
                  <c:v>7.7</c:v>
                </c:pt>
                <c:pt idx="76676">
                  <c:v>7.7</c:v>
                </c:pt>
                <c:pt idx="76677">
                  <c:v>7.69</c:v>
                </c:pt>
                <c:pt idx="76678">
                  <c:v>7.69</c:v>
                </c:pt>
                <c:pt idx="76679">
                  <c:v>7.69</c:v>
                </c:pt>
                <c:pt idx="76680">
                  <c:v>7.69</c:v>
                </c:pt>
                <c:pt idx="76681">
                  <c:v>7.69</c:v>
                </c:pt>
                <c:pt idx="76682">
                  <c:v>7.71</c:v>
                </c:pt>
                <c:pt idx="76683">
                  <c:v>7.71</c:v>
                </c:pt>
                <c:pt idx="76684">
                  <c:v>7.71</c:v>
                </c:pt>
                <c:pt idx="76685">
                  <c:v>7.72</c:v>
                </c:pt>
                <c:pt idx="76686">
                  <c:v>7.72</c:v>
                </c:pt>
                <c:pt idx="76687">
                  <c:v>7.72</c:v>
                </c:pt>
                <c:pt idx="76688">
                  <c:v>7.72</c:v>
                </c:pt>
                <c:pt idx="76689">
                  <c:v>7.72</c:v>
                </c:pt>
                <c:pt idx="76690">
                  <c:v>7.72</c:v>
                </c:pt>
                <c:pt idx="76691">
                  <c:v>7.72</c:v>
                </c:pt>
                <c:pt idx="76692">
                  <c:v>7.72</c:v>
                </c:pt>
                <c:pt idx="76693">
                  <c:v>7.72</c:v>
                </c:pt>
                <c:pt idx="76694">
                  <c:v>7.71</c:v>
                </c:pt>
                <c:pt idx="76695">
                  <c:v>7.72</c:v>
                </c:pt>
                <c:pt idx="76696">
                  <c:v>7.72</c:v>
                </c:pt>
                <c:pt idx="76697">
                  <c:v>7.72</c:v>
                </c:pt>
                <c:pt idx="76698">
                  <c:v>7.72</c:v>
                </c:pt>
                <c:pt idx="76699">
                  <c:v>7.72</c:v>
                </c:pt>
                <c:pt idx="76700">
                  <c:v>7.71</c:v>
                </c:pt>
                <c:pt idx="76701">
                  <c:v>7.71</c:v>
                </c:pt>
                <c:pt idx="76702">
                  <c:v>7.71</c:v>
                </c:pt>
                <c:pt idx="76703">
                  <c:v>7.71</c:v>
                </c:pt>
                <c:pt idx="76704">
                  <c:v>7.71</c:v>
                </c:pt>
                <c:pt idx="76705">
                  <c:v>7.71</c:v>
                </c:pt>
                <c:pt idx="76706">
                  <c:v>7.7</c:v>
                </c:pt>
                <c:pt idx="76707">
                  <c:v>7.7</c:v>
                </c:pt>
                <c:pt idx="76708">
                  <c:v>7.71</c:v>
                </c:pt>
                <c:pt idx="76709">
                  <c:v>7.7</c:v>
                </c:pt>
                <c:pt idx="76710">
                  <c:v>7.7</c:v>
                </c:pt>
                <c:pt idx="76711">
                  <c:v>7.7</c:v>
                </c:pt>
                <c:pt idx="76712">
                  <c:v>7.69</c:v>
                </c:pt>
                <c:pt idx="76713">
                  <c:v>7.69</c:v>
                </c:pt>
                <c:pt idx="76714">
                  <c:v>7.68</c:v>
                </c:pt>
                <c:pt idx="76715">
                  <c:v>7.68</c:v>
                </c:pt>
                <c:pt idx="76716">
                  <c:v>7.67</c:v>
                </c:pt>
                <c:pt idx="76717">
                  <c:v>7.67</c:v>
                </c:pt>
                <c:pt idx="76718">
                  <c:v>7.67</c:v>
                </c:pt>
                <c:pt idx="76719">
                  <c:v>7.66</c:v>
                </c:pt>
                <c:pt idx="76720">
                  <c:v>7.66</c:v>
                </c:pt>
                <c:pt idx="76721">
                  <c:v>7.66</c:v>
                </c:pt>
                <c:pt idx="76722">
                  <c:v>7.65</c:v>
                </c:pt>
                <c:pt idx="76723">
                  <c:v>7.65</c:v>
                </c:pt>
                <c:pt idx="76724">
                  <c:v>7.65</c:v>
                </c:pt>
                <c:pt idx="76725">
                  <c:v>7.64</c:v>
                </c:pt>
                <c:pt idx="76726">
                  <c:v>7.63</c:v>
                </c:pt>
                <c:pt idx="76727">
                  <c:v>7.63</c:v>
                </c:pt>
                <c:pt idx="76728">
                  <c:v>7.62</c:v>
                </c:pt>
                <c:pt idx="76729">
                  <c:v>7.62</c:v>
                </c:pt>
                <c:pt idx="76730">
                  <c:v>7.62</c:v>
                </c:pt>
                <c:pt idx="76731">
                  <c:v>7.61</c:v>
                </c:pt>
                <c:pt idx="76732">
                  <c:v>7.61</c:v>
                </c:pt>
                <c:pt idx="76733">
                  <c:v>7.61</c:v>
                </c:pt>
                <c:pt idx="76734">
                  <c:v>7.59</c:v>
                </c:pt>
                <c:pt idx="76735">
                  <c:v>7.59</c:v>
                </c:pt>
                <c:pt idx="76736">
                  <c:v>7.58</c:v>
                </c:pt>
                <c:pt idx="76737">
                  <c:v>7.58</c:v>
                </c:pt>
                <c:pt idx="76738">
                  <c:v>7.57</c:v>
                </c:pt>
                <c:pt idx="76739">
                  <c:v>7.56</c:v>
                </c:pt>
                <c:pt idx="76740">
                  <c:v>7.55</c:v>
                </c:pt>
                <c:pt idx="76741">
                  <c:v>7.56</c:v>
                </c:pt>
                <c:pt idx="76742">
                  <c:v>7.55</c:v>
                </c:pt>
                <c:pt idx="76743">
                  <c:v>7.55</c:v>
                </c:pt>
                <c:pt idx="76744">
                  <c:v>7.54</c:v>
                </c:pt>
                <c:pt idx="76745">
                  <c:v>7.53</c:v>
                </c:pt>
                <c:pt idx="76746">
                  <c:v>7.52</c:v>
                </c:pt>
                <c:pt idx="76747">
                  <c:v>7.52</c:v>
                </c:pt>
                <c:pt idx="76748">
                  <c:v>7.51</c:v>
                </c:pt>
                <c:pt idx="76749">
                  <c:v>7.51</c:v>
                </c:pt>
                <c:pt idx="76750">
                  <c:v>7.5</c:v>
                </c:pt>
                <c:pt idx="76751">
                  <c:v>7.49</c:v>
                </c:pt>
                <c:pt idx="76752">
                  <c:v>7.49</c:v>
                </c:pt>
                <c:pt idx="76753">
                  <c:v>7.49</c:v>
                </c:pt>
                <c:pt idx="76754">
                  <c:v>7.49</c:v>
                </c:pt>
                <c:pt idx="76755">
                  <c:v>7.49</c:v>
                </c:pt>
                <c:pt idx="76756">
                  <c:v>7.48</c:v>
                </c:pt>
                <c:pt idx="76757">
                  <c:v>7.47</c:v>
                </c:pt>
                <c:pt idx="76758">
                  <c:v>7.47</c:v>
                </c:pt>
                <c:pt idx="76759">
                  <c:v>7.46</c:v>
                </c:pt>
                <c:pt idx="76760">
                  <c:v>7.45</c:v>
                </c:pt>
                <c:pt idx="76761">
                  <c:v>7.45</c:v>
                </c:pt>
                <c:pt idx="76762">
                  <c:v>7.45</c:v>
                </c:pt>
                <c:pt idx="76763">
                  <c:v>7.45</c:v>
                </c:pt>
                <c:pt idx="76764">
                  <c:v>7.44</c:v>
                </c:pt>
                <c:pt idx="76765">
                  <c:v>7.43</c:v>
                </c:pt>
                <c:pt idx="76766">
                  <c:v>7.42</c:v>
                </c:pt>
                <c:pt idx="76767">
                  <c:v>7.41</c:v>
                </c:pt>
                <c:pt idx="76768">
                  <c:v>7.41</c:v>
                </c:pt>
                <c:pt idx="76769">
                  <c:v>7.4</c:v>
                </c:pt>
                <c:pt idx="76770">
                  <c:v>7.4</c:v>
                </c:pt>
                <c:pt idx="76771">
                  <c:v>7.4</c:v>
                </c:pt>
                <c:pt idx="76772">
                  <c:v>7.4</c:v>
                </c:pt>
                <c:pt idx="76773">
                  <c:v>7.4</c:v>
                </c:pt>
                <c:pt idx="76774">
                  <c:v>7.39</c:v>
                </c:pt>
                <c:pt idx="76775">
                  <c:v>7.38</c:v>
                </c:pt>
                <c:pt idx="76776">
                  <c:v>7.38</c:v>
                </c:pt>
                <c:pt idx="76777">
                  <c:v>7.37</c:v>
                </c:pt>
                <c:pt idx="76778">
                  <c:v>7.37</c:v>
                </c:pt>
                <c:pt idx="76779">
                  <c:v>7.36</c:v>
                </c:pt>
                <c:pt idx="76780">
                  <c:v>7.36</c:v>
                </c:pt>
                <c:pt idx="76781">
                  <c:v>7.36</c:v>
                </c:pt>
                <c:pt idx="76782">
                  <c:v>7.35</c:v>
                </c:pt>
                <c:pt idx="76783">
                  <c:v>7.35</c:v>
                </c:pt>
                <c:pt idx="76784">
                  <c:v>7.34</c:v>
                </c:pt>
                <c:pt idx="76785">
                  <c:v>7.34</c:v>
                </c:pt>
                <c:pt idx="76786">
                  <c:v>7.34</c:v>
                </c:pt>
                <c:pt idx="76787">
                  <c:v>7.33</c:v>
                </c:pt>
                <c:pt idx="76788">
                  <c:v>7.33</c:v>
                </c:pt>
                <c:pt idx="76789">
                  <c:v>7.32</c:v>
                </c:pt>
                <c:pt idx="76790">
                  <c:v>7.32</c:v>
                </c:pt>
                <c:pt idx="76791">
                  <c:v>7.32</c:v>
                </c:pt>
                <c:pt idx="76792">
                  <c:v>7.34</c:v>
                </c:pt>
                <c:pt idx="76793">
                  <c:v>7.34</c:v>
                </c:pt>
                <c:pt idx="76794">
                  <c:v>7.34</c:v>
                </c:pt>
                <c:pt idx="76795">
                  <c:v>7.34</c:v>
                </c:pt>
                <c:pt idx="76796">
                  <c:v>7.35</c:v>
                </c:pt>
                <c:pt idx="76797">
                  <c:v>7.34</c:v>
                </c:pt>
                <c:pt idx="76798">
                  <c:v>7.32</c:v>
                </c:pt>
                <c:pt idx="76799">
                  <c:v>7.31</c:v>
                </c:pt>
                <c:pt idx="76800">
                  <c:v>7.31</c:v>
                </c:pt>
                <c:pt idx="76801">
                  <c:v>7.32</c:v>
                </c:pt>
                <c:pt idx="76802">
                  <c:v>7.31</c:v>
                </c:pt>
                <c:pt idx="76803">
                  <c:v>7.31</c:v>
                </c:pt>
                <c:pt idx="76804">
                  <c:v>7.31</c:v>
                </c:pt>
                <c:pt idx="76805">
                  <c:v>7.3</c:v>
                </c:pt>
                <c:pt idx="76806">
                  <c:v>7.3</c:v>
                </c:pt>
                <c:pt idx="76807">
                  <c:v>7.3</c:v>
                </c:pt>
                <c:pt idx="76808">
                  <c:v>7.3</c:v>
                </c:pt>
                <c:pt idx="76809">
                  <c:v>7.3</c:v>
                </c:pt>
                <c:pt idx="76810">
                  <c:v>7.29</c:v>
                </c:pt>
                <c:pt idx="76811">
                  <c:v>7.29</c:v>
                </c:pt>
                <c:pt idx="76812">
                  <c:v>7.28</c:v>
                </c:pt>
                <c:pt idx="76813">
                  <c:v>7.28</c:v>
                </c:pt>
                <c:pt idx="76814">
                  <c:v>7.27</c:v>
                </c:pt>
                <c:pt idx="76815">
                  <c:v>7.27</c:v>
                </c:pt>
                <c:pt idx="76816">
                  <c:v>7.27</c:v>
                </c:pt>
                <c:pt idx="76817">
                  <c:v>7.27</c:v>
                </c:pt>
                <c:pt idx="76818">
                  <c:v>7.26</c:v>
                </c:pt>
                <c:pt idx="76819">
                  <c:v>7.26</c:v>
                </c:pt>
                <c:pt idx="76820">
                  <c:v>7.26</c:v>
                </c:pt>
                <c:pt idx="76821">
                  <c:v>7.25</c:v>
                </c:pt>
                <c:pt idx="76822">
                  <c:v>7.25</c:v>
                </c:pt>
                <c:pt idx="76823">
                  <c:v>7.25</c:v>
                </c:pt>
                <c:pt idx="76824">
                  <c:v>7.25</c:v>
                </c:pt>
                <c:pt idx="76825">
                  <c:v>7.24</c:v>
                </c:pt>
                <c:pt idx="76826">
                  <c:v>7.24</c:v>
                </c:pt>
                <c:pt idx="76827">
                  <c:v>7.24</c:v>
                </c:pt>
                <c:pt idx="76828">
                  <c:v>7.23</c:v>
                </c:pt>
                <c:pt idx="76829">
                  <c:v>7.23</c:v>
                </c:pt>
                <c:pt idx="76830">
                  <c:v>7.23</c:v>
                </c:pt>
                <c:pt idx="76831">
                  <c:v>7.23</c:v>
                </c:pt>
                <c:pt idx="76832">
                  <c:v>7.23</c:v>
                </c:pt>
                <c:pt idx="76833">
                  <c:v>7.23</c:v>
                </c:pt>
                <c:pt idx="76834">
                  <c:v>7.22</c:v>
                </c:pt>
                <c:pt idx="76835">
                  <c:v>7.22</c:v>
                </c:pt>
                <c:pt idx="76836">
                  <c:v>7.22</c:v>
                </c:pt>
                <c:pt idx="76837">
                  <c:v>7.23</c:v>
                </c:pt>
                <c:pt idx="76838">
                  <c:v>7.24</c:v>
                </c:pt>
                <c:pt idx="76839">
                  <c:v>7.26</c:v>
                </c:pt>
                <c:pt idx="76840">
                  <c:v>7.28</c:v>
                </c:pt>
                <c:pt idx="76841">
                  <c:v>7.29</c:v>
                </c:pt>
                <c:pt idx="76842">
                  <c:v>7.28</c:v>
                </c:pt>
                <c:pt idx="76843">
                  <c:v>7.28</c:v>
                </c:pt>
                <c:pt idx="76844">
                  <c:v>7.28</c:v>
                </c:pt>
                <c:pt idx="76845">
                  <c:v>7.27</c:v>
                </c:pt>
                <c:pt idx="76846">
                  <c:v>7.27</c:v>
                </c:pt>
                <c:pt idx="76847">
                  <c:v>7.27</c:v>
                </c:pt>
                <c:pt idx="76848">
                  <c:v>7.27</c:v>
                </c:pt>
                <c:pt idx="76849">
                  <c:v>7.27</c:v>
                </c:pt>
                <c:pt idx="76850">
                  <c:v>7.27</c:v>
                </c:pt>
                <c:pt idx="76851">
                  <c:v>7.27</c:v>
                </c:pt>
                <c:pt idx="76852">
                  <c:v>7.26</c:v>
                </c:pt>
                <c:pt idx="76853">
                  <c:v>7.26</c:v>
                </c:pt>
                <c:pt idx="76854">
                  <c:v>7.27</c:v>
                </c:pt>
                <c:pt idx="76855">
                  <c:v>7.27</c:v>
                </c:pt>
                <c:pt idx="76856">
                  <c:v>7.27</c:v>
                </c:pt>
                <c:pt idx="76857">
                  <c:v>7.27</c:v>
                </c:pt>
                <c:pt idx="76858">
                  <c:v>7.27</c:v>
                </c:pt>
                <c:pt idx="76859">
                  <c:v>7.27</c:v>
                </c:pt>
                <c:pt idx="76860">
                  <c:v>7.26</c:v>
                </c:pt>
                <c:pt idx="76861">
                  <c:v>7.26</c:v>
                </c:pt>
                <c:pt idx="76862">
                  <c:v>7.26</c:v>
                </c:pt>
                <c:pt idx="76863">
                  <c:v>7.26</c:v>
                </c:pt>
                <c:pt idx="76864">
                  <c:v>7.25</c:v>
                </c:pt>
                <c:pt idx="76865">
                  <c:v>7.25</c:v>
                </c:pt>
                <c:pt idx="76866">
                  <c:v>7.25</c:v>
                </c:pt>
                <c:pt idx="76867">
                  <c:v>7.25</c:v>
                </c:pt>
                <c:pt idx="76868">
                  <c:v>7.25</c:v>
                </c:pt>
                <c:pt idx="76869">
                  <c:v>7.25</c:v>
                </c:pt>
                <c:pt idx="76870">
                  <c:v>7.24</c:v>
                </c:pt>
                <c:pt idx="76871">
                  <c:v>7.24</c:v>
                </c:pt>
                <c:pt idx="76872">
                  <c:v>7.23</c:v>
                </c:pt>
                <c:pt idx="76873">
                  <c:v>7.23</c:v>
                </c:pt>
                <c:pt idx="76874">
                  <c:v>7.23</c:v>
                </c:pt>
                <c:pt idx="76875">
                  <c:v>7.23</c:v>
                </c:pt>
                <c:pt idx="76876">
                  <c:v>7.22</c:v>
                </c:pt>
                <c:pt idx="76877">
                  <c:v>7.22</c:v>
                </c:pt>
                <c:pt idx="76878">
                  <c:v>7.21</c:v>
                </c:pt>
                <c:pt idx="76879">
                  <c:v>7.21</c:v>
                </c:pt>
                <c:pt idx="76880">
                  <c:v>7.2</c:v>
                </c:pt>
                <c:pt idx="76881">
                  <c:v>7.2</c:v>
                </c:pt>
                <c:pt idx="76882">
                  <c:v>7.2</c:v>
                </c:pt>
                <c:pt idx="76883">
                  <c:v>7.19</c:v>
                </c:pt>
                <c:pt idx="76884">
                  <c:v>7.19</c:v>
                </c:pt>
                <c:pt idx="76885">
                  <c:v>7.18</c:v>
                </c:pt>
                <c:pt idx="76886">
                  <c:v>7.18</c:v>
                </c:pt>
                <c:pt idx="76887">
                  <c:v>7.18</c:v>
                </c:pt>
                <c:pt idx="76888">
                  <c:v>7.17</c:v>
                </c:pt>
                <c:pt idx="76889">
                  <c:v>7.17</c:v>
                </c:pt>
                <c:pt idx="76890">
                  <c:v>7.16</c:v>
                </c:pt>
                <c:pt idx="76891">
                  <c:v>7.15</c:v>
                </c:pt>
                <c:pt idx="76892">
                  <c:v>7.15</c:v>
                </c:pt>
                <c:pt idx="76893">
                  <c:v>7.14</c:v>
                </c:pt>
                <c:pt idx="76894">
                  <c:v>7.13</c:v>
                </c:pt>
                <c:pt idx="76895">
                  <c:v>7.13</c:v>
                </c:pt>
                <c:pt idx="76896">
                  <c:v>7.12</c:v>
                </c:pt>
                <c:pt idx="76897">
                  <c:v>7.11</c:v>
                </c:pt>
                <c:pt idx="76898">
                  <c:v>7.11</c:v>
                </c:pt>
                <c:pt idx="76899">
                  <c:v>7.1</c:v>
                </c:pt>
                <c:pt idx="76900">
                  <c:v>7.09</c:v>
                </c:pt>
                <c:pt idx="76901">
                  <c:v>7.08</c:v>
                </c:pt>
                <c:pt idx="76902">
                  <c:v>7.07</c:v>
                </c:pt>
                <c:pt idx="76903">
                  <c:v>7.07</c:v>
                </c:pt>
                <c:pt idx="76904">
                  <c:v>7.06</c:v>
                </c:pt>
                <c:pt idx="76905">
                  <c:v>7.05</c:v>
                </c:pt>
                <c:pt idx="76906">
                  <c:v>7.04</c:v>
                </c:pt>
                <c:pt idx="76907">
                  <c:v>7.03</c:v>
                </c:pt>
                <c:pt idx="76908">
                  <c:v>7.02</c:v>
                </c:pt>
                <c:pt idx="76909">
                  <c:v>7.01</c:v>
                </c:pt>
                <c:pt idx="76910">
                  <c:v>7</c:v>
                </c:pt>
                <c:pt idx="76911">
                  <c:v>6.99</c:v>
                </c:pt>
                <c:pt idx="76912">
                  <c:v>6.99</c:v>
                </c:pt>
                <c:pt idx="76913">
                  <c:v>6.98</c:v>
                </c:pt>
                <c:pt idx="76914">
                  <c:v>6.98</c:v>
                </c:pt>
                <c:pt idx="76915">
                  <c:v>6.97</c:v>
                </c:pt>
                <c:pt idx="76916">
                  <c:v>6.96</c:v>
                </c:pt>
                <c:pt idx="76917">
                  <c:v>6.95</c:v>
                </c:pt>
                <c:pt idx="76918">
                  <c:v>6.94</c:v>
                </c:pt>
                <c:pt idx="76919">
                  <c:v>6.93</c:v>
                </c:pt>
                <c:pt idx="76920">
                  <c:v>6.92</c:v>
                </c:pt>
                <c:pt idx="76921">
                  <c:v>6.91</c:v>
                </c:pt>
                <c:pt idx="76922">
                  <c:v>6.9</c:v>
                </c:pt>
                <c:pt idx="76923">
                  <c:v>6.88</c:v>
                </c:pt>
                <c:pt idx="76924">
                  <c:v>6.87</c:v>
                </c:pt>
                <c:pt idx="76925">
                  <c:v>6.87</c:v>
                </c:pt>
                <c:pt idx="76926">
                  <c:v>6.86</c:v>
                </c:pt>
                <c:pt idx="76927">
                  <c:v>6.84</c:v>
                </c:pt>
                <c:pt idx="76928">
                  <c:v>6.82</c:v>
                </c:pt>
                <c:pt idx="76929">
                  <c:v>6.81</c:v>
                </c:pt>
                <c:pt idx="76930">
                  <c:v>6.81</c:v>
                </c:pt>
                <c:pt idx="76931">
                  <c:v>6.8</c:v>
                </c:pt>
                <c:pt idx="76932">
                  <c:v>6.79</c:v>
                </c:pt>
                <c:pt idx="76933">
                  <c:v>6.78</c:v>
                </c:pt>
                <c:pt idx="76934">
                  <c:v>6.76</c:v>
                </c:pt>
                <c:pt idx="76935">
                  <c:v>6.75</c:v>
                </c:pt>
                <c:pt idx="76936">
                  <c:v>6.74</c:v>
                </c:pt>
                <c:pt idx="76937">
                  <c:v>6.73</c:v>
                </c:pt>
                <c:pt idx="76938">
                  <c:v>6.72</c:v>
                </c:pt>
                <c:pt idx="76939">
                  <c:v>6.7</c:v>
                </c:pt>
                <c:pt idx="76940">
                  <c:v>6.69</c:v>
                </c:pt>
                <c:pt idx="76941">
                  <c:v>6.68</c:v>
                </c:pt>
                <c:pt idx="76942">
                  <c:v>6.67</c:v>
                </c:pt>
                <c:pt idx="76943">
                  <c:v>6.66</c:v>
                </c:pt>
                <c:pt idx="76944">
                  <c:v>6.64</c:v>
                </c:pt>
                <c:pt idx="76945">
                  <c:v>6.63</c:v>
                </c:pt>
                <c:pt idx="76946">
                  <c:v>6.62</c:v>
                </c:pt>
                <c:pt idx="76947">
                  <c:v>6.6</c:v>
                </c:pt>
                <c:pt idx="76948">
                  <c:v>6.59</c:v>
                </c:pt>
                <c:pt idx="76949">
                  <c:v>6.57</c:v>
                </c:pt>
                <c:pt idx="76950">
                  <c:v>6.56</c:v>
                </c:pt>
                <c:pt idx="76951">
                  <c:v>6.55</c:v>
                </c:pt>
                <c:pt idx="76952">
                  <c:v>6.53</c:v>
                </c:pt>
                <c:pt idx="76953">
                  <c:v>6.51</c:v>
                </c:pt>
                <c:pt idx="76954">
                  <c:v>6.49</c:v>
                </c:pt>
                <c:pt idx="76955">
                  <c:v>6.48</c:v>
                </c:pt>
                <c:pt idx="76956">
                  <c:v>6.46</c:v>
                </c:pt>
                <c:pt idx="76957">
                  <c:v>6.45</c:v>
                </c:pt>
                <c:pt idx="76958">
                  <c:v>6.43</c:v>
                </c:pt>
                <c:pt idx="76959">
                  <c:v>6.41</c:v>
                </c:pt>
                <c:pt idx="76960">
                  <c:v>6.4</c:v>
                </c:pt>
                <c:pt idx="76961">
                  <c:v>6.38</c:v>
                </c:pt>
                <c:pt idx="76962">
                  <c:v>6.37</c:v>
                </c:pt>
                <c:pt idx="76963">
                  <c:v>6.36</c:v>
                </c:pt>
                <c:pt idx="76964">
                  <c:v>6.34</c:v>
                </c:pt>
                <c:pt idx="76965">
                  <c:v>6.32</c:v>
                </c:pt>
                <c:pt idx="76966">
                  <c:v>6.3</c:v>
                </c:pt>
                <c:pt idx="76967">
                  <c:v>6.28</c:v>
                </c:pt>
                <c:pt idx="76968">
                  <c:v>6.27</c:v>
                </c:pt>
                <c:pt idx="76969">
                  <c:v>6.26</c:v>
                </c:pt>
                <c:pt idx="76970">
                  <c:v>6.24</c:v>
                </c:pt>
                <c:pt idx="76971">
                  <c:v>6.22</c:v>
                </c:pt>
                <c:pt idx="76972">
                  <c:v>6.21</c:v>
                </c:pt>
                <c:pt idx="76973">
                  <c:v>6.19</c:v>
                </c:pt>
                <c:pt idx="76974">
                  <c:v>6.18</c:v>
                </c:pt>
                <c:pt idx="76975">
                  <c:v>6.18</c:v>
                </c:pt>
                <c:pt idx="76976">
                  <c:v>6.18</c:v>
                </c:pt>
                <c:pt idx="76977">
                  <c:v>6.17</c:v>
                </c:pt>
                <c:pt idx="76978">
                  <c:v>6.15</c:v>
                </c:pt>
                <c:pt idx="76979">
                  <c:v>6.14</c:v>
                </c:pt>
                <c:pt idx="76980">
                  <c:v>6.12</c:v>
                </c:pt>
                <c:pt idx="76981">
                  <c:v>6.1</c:v>
                </c:pt>
                <c:pt idx="76982">
                  <c:v>6.08</c:v>
                </c:pt>
                <c:pt idx="76983">
                  <c:v>6.07</c:v>
                </c:pt>
                <c:pt idx="76984">
                  <c:v>6.05</c:v>
                </c:pt>
                <c:pt idx="76985">
                  <c:v>6.04</c:v>
                </c:pt>
                <c:pt idx="76986">
                  <c:v>6.02</c:v>
                </c:pt>
                <c:pt idx="76987">
                  <c:v>6.01</c:v>
                </c:pt>
                <c:pt idx="76988">
                  <c:v>5.99</c:v>
                </c:pt>
                <c:pt idx="76989">
                  <c:v>5.97</c:v>
                </c:pt>
                <c:pt idx="76990">
                  <c:v>5.96</c:v>
                </c:pt>
                <c:pt idx="76991">
                  <c:v>5.94</c:v>
                </c:pt>
                <c:pt idx="76992">
                  <c:v>5.92</c:v>
                </c:pt>
                <c:pt idx="76993">
                  <c:v>5.91</c:v>
                </c:pt>
                <c:pt idx="76994">
                  <c:v>5.89</c:v>
                </c:pt>
                <c:pt idx="76995">
                  <c:v>5.88</c:v>
                </c:pt>
                <c:pt idx="76996">
                  <c:v>5.86</c:v>
                </c:pt>
                <c:pt idx="76997">
                  <c:v>5.85</c:v>
                </c:pt>
                <c:pt idx="76998">
                  <c:v>5.84</c:v>
                </c:pt>
                <c:pt idx="76999">
                  <c:v>5.83</c:v>
                </c:pt>
                <c:pt idx="77000">
                  <c:v>5.81</c:v>
                </c:pt>
                <c:pt idx="77001">
                  <c:v>5.78</c:v>
                </c:pt>
                <c:pt idx="77002">
                  <c:v>5.76</c:v>
                </c:pt>
                <c:pt idx="77003">
                  <c:v>5.74</c:v>
                </c:pt>
                <c:pt idx="77004">
                  <c:v>5.73</c:v>
                </c:pt>
                <c:pt idx="77005">
                  <c:v>5.71</c:v>
                </c:pt>
                <c:pt idx="77006">
                  <c:v>5.69</c:v>
                </c:pt>
                <c:pt idx="77007">
                  <c:v>5.67</c:v>
                </c:pt>
                <c:pt idx="77008">
                  <c:v>5.66</c:v>
                </c:pt>
                <c:pt idx="77009">
                  <c:v>5.64</c:v>
                </c:pt>
                <c:pt idx="77010">
                  <c:v>5.62</c:v>
                </c:pt>
                <c:pt idx="77011">
                  <c:v>5.61</c:v>
                </c:pt>
                <c:pt idx="77012">
                  <c:v>5.59</c:v>
                </c:pt>
                <c:pt idx="77013">
                  <c:v>5.58</c:v>
                </c:pt>
                <c:pt idx="77014">
                  <c:v>5.57</c:v>
                </c:pt>
                <c:pt idx="77015">
                  <c:v>5.55</c:v>
                </c:pt>
                <c:pt idx="77016">
                  <c:v>5.53</c:v>
                </c:pt>
                <c:pt idx="77017">
                  <c:v>5.51</c:v>
                </c:pt>
                <c:pt idx="77018">
                  <c:v>5.5</c:v>
                </c:pt>
                <c:pt idx="77019">
                  <c:v>5.48</c:v>
                </c:pt>
                <c:pt idx="77020">
                  <c:v>5.47</c:v>
                </c:pt>
                <c:pt idx="77021">
                  <c:v>5.45</c:v>
                </c:pt>
                <c:pt idx="77022">
                  <c:v>5.44</c:v>
                </c:pt>
                <c:pt idx="77023">
                  <c:v>5.42</c:v>
                </c:pt>
                <c:pt idx="77024">
                  <c:v>5.4</c:v>
                </c:pt>
                <c:pt idx="77025">
                  <c:v>5.37</c:v>
                </c:pt>
                <c:pt idx="77026">
                  <c:v>5.36</c:v>
                </c:pt>
                <c:pt idx="77027">
                  <c:v>5.34</c:v>
                </c:pt>
                <c:pt idx="77028">
                  <c:v>5.33</c:v>
                </c:pt>
                <c:pt idx="77029">
                  <c:v>5.31</c:v>
                </c:pt>
                <c:pt idx="77030">
                  <c:v>5.3</c:v>
                </c:pt>
                <c:pt idx="77031">
                  <c:v>5.29</c:v>
                </c:pt>
                <c:pt idx="77032">
                  <c:v>5.26</c:v>
                </c:pt>
                <c:pt idx="77033">
                  <c:v>5.25</c:v>
                </c:pt>
                <c:pt idx="77034">
                  <c:v>5.26</c:v>
                </c:pt>
                <c:pt idx="77035">
                  <c:v>5.25</c:v>
                </c:pt>
                <c:pt idx="77036">
                  <c:v>5.23</c:v>
                </c:pt>
                <c:pt idx="77037">
                  <c:v>5.22</c:v>
                </c:pt>
                <c:pt idx="77038">
                  <c:v>5.21</c:v>
                </c:pt>
                <c:pt idx="77039">
                  <c:v>5.2</c:v>
                </c:pt>
                <c:pt idx="77040">
                  <c:v>5.19</c:v>
                </c:pt>
                <c:pt idx="77041">
                  <c:v>5.18</c:v>
                </c:pt>
                <c:pt idx="77042">
                  <c:v>5.16</c:v>
                </c:pt>
                <c:pt idx="77043">
                  <c:v>5.15</c:v>
                </c:pt>
                <c:pt idx="77044">
                  <c:v>5.13</c:v>
                </c:pt>
                <c:pt idx="77045">
                  <c:v>5.1100000000000003</c:v>
                </c:pt>
                <c:pt idx="77046">
                  <c:v>5.0999999999999996</c:v>
                </c:pt>
                <c:pt idx="77047">
                  <c:v>5.09</c:v>
                </c:pt>
                <c:pt idx="77048">
                  <c:v>5.08</c:v>
                </c:pt>
                <c:pt idx="77049">
                  <c:v>5.0599999999999996</c:v>
                </c:pt>
                <c:pt idx="77050">
                  <c:v>5.05</c:v>
                </c:pt>
                <c:pt idx="77051">
                  <c:v>5.03</c:v>
                </c:pt>
                <c:pt idx="77052">
                  <c:v>5.0199999999999996</c:v>
                </c:pt>
                <c:pt idx="77053">
                  <c:v>5</c:v>
                </c:pt>
                <c:pt idx="77054">
                  <c:v>4.99</c:v>
                </c:pt>
                <c:pt idx="77055">
                  <c:v>4.99</c:v>
                </c:pt>
                <c:pt idx="77056">
                  <c:v>4.9800000000000004</c:v>
                </c:pt>
                <c:pt idx="77057">
                  <c:v>4.97</c:v>
                </c:pt>
                <c:pt idx="77058">
                  <c:v>4.96</c:v>
                </c:pt>
                <c:pt idx="77059">
                  <c:v>4.93</c:v>
                </c:pt>
                <c:pt idx="77060">
                  <c:v>4.93</c:v>
                </c:pt>
                <c:pt idx="77061">
                  <c:v>4.92</c:v>
                </c:pt>
                <c:pt idx="77062">
                  <c:v>4.91</c:v>
                </c:pt>
                <c:pt idx="77063">
                  <c:v>4.9000000000000004</c:v>
                </c:pt>
                <c:pt idx="77064">
                  <c:v>4.91</c:v>
                </c:pt>
                <c:pt idx="77065">
                  <c:v>4.8899999999999997</c:v>
                </c:pt>
                <c:pt idx="77066">
                  <c:v>4.88</c:v>
                </c:pt>
                <c:pt idx="77067">
                  <c:v>4.87</c:v>
                </c:pt>
                <c:pt idx="77068">
                  <c:v>4.8600000000000003</c:v>
                </c:pt>
                <c:pt idx="77069">
                  <c:v>4.8600000000000003</c:v>
                </c:pt>
                <c:pt idx="77070">
                  <c:v>4.8499999999999996</c:v>
                </c:pt>
                <c:pt idx="77071">
                  <c:v>4.83</c:v>
                </c:pt>
                <c:pt idx="77072">
                  <c:v>4.83</c:v>
                </c:pt>
                <c:pt idx="77073">
                  <c:v>4.82</c:v>
                </c:pt>
                <c:pt idx="77074">
                  <c:v>4.82</c:v>
                </c:pt>
                <c:pt idx="77075">
                  <c:v>4.82</c:v>
                </c:pt>
                <c:pt idx="77076">
                  <c:v>4.83</c:v>
                </c:pt>
                <c:pt idx="77077">
                  <c:v>4.83</c:v>
                </c:pt>
                <c:pt idx="77078">
                  <c:v>4.82</c:v>
                </c:pt>
                <c:pt idx="77079">
                  <c:v>4.82</c:v>
                </c:pt>
                <c:pt idx="77080">
                  <c:v>4.82</c:v>
                </c:pt>
                <c:pt idx="77081">
                  <c:v>4.82</c:v>
                </c:pt>
                <c:pt idx="77082">
                  <c:v>4.82</c:v>
                </c:pt>
                <c:pt idx="77083">
                  <c:v>4.82</c:v>
                </c:pt>
                <c:pt idx="77084">
                  <c:v>4.82</c:v>
                </c:pt>
                <c:pt idx="77085">
                  <c:v>4.82</c:v>
                </c:pt>
                <c:pt idx="77086">
                  <c:v>4.82</c:v>
                </c:pt>
                <c:pt idx="77087">
                  <c:v>4.82</c:v>
                </c:pt>
                <c:pt idx="77088">
                  <c:v>4.83</c:v>
                </c:pt>
                <c:pt idx="77089">
                  <c:v>4.83</c:v>
                </c:pt>
                <c:pt idx="77090">
                  <c:v>4.82</c:v>
                </c:pt>
                <c:pt idx="77091">
                  <c:v>4.82</c:v>
                </c:pt>
                <c:pt idx="77092">
                  <c:v>4.82</c:v>
                </c:pt>
                <c:pt idx="77093">
                  <c:v>4.82</c:v>
                </c:pt>
                <c:pt idx="77094">
                  <c:v>4.8099999999999996</c:v>
                </c:pt>
                <c:pt idx="77095">
                  <c:v>4.8099999999999996</c:v>
                </c:pt>
                <c:pt idx="77096">
                  <c:v>4.8099999999999996</c:v>
                </c:pt>
                <c:pt idx="77097">
                  <c:v>4.8099999999999996</c:v>
                </c:pt>
                <c:pt idx="77098">
                  <c:v>4.8</c:v>
                </c:pt>
                <c:pt idx="77099">
                  <c:v>4.8</c:v>
                </c:pt>
                <c:pt idx="77100">
                  <c:v>4.79</c:v>
                </c:pt>
                <c:pt idx="77101">
                  <c:v>4.79</c:v>
                </c:pt>
                <c:pt idx="77102">
                  <c:v>4.78</c:v>
                </c:pt>
                <c:pt idx="77103">
                  <c:v>4.78</c:v>
                </c:pt>
                <c:pt idx="77104">
                  <c:v>4.7699999999999996</c:v>
                </c:pt>
                <c:pt idx="77105">
                  <c:v>4.76</c:v>
                </c:pt>
                <c:pt idx="77106">
                  <c:v>4.76</c:v>
                </c:pt>
                <c:pt idx="77107">
                  <c:v>4.75</c:v>
                </c:pt>
                <c:pt idx="77108">
                  <c:v>4.74</c:v>
                </c:pt>
                <c:pt idx="77109">
                  <c:v>4.7300000000000004</c:v>
                </c:pt>
                <c:pt idx="77110">
                  <c:v>4.72</c:v>
                </c:pt>
                <c:pt idx="77111">
                  <c:v>4.72</c:v>
                </c:pt>
                <c:pt idx="77112">
                  <c:v>4.71</c:v>
                </c:pt>
                <c:pt idx="77113">
                  <c:v>4.7</c:v>
                </c:pt>
                <c:pt idx="77114">
                  <c:v>4.6900000000000004</c:v>
                </c:pt>
                <c:pt idx="77115">
                  <c:v>4.68</c:v>
                </c:pt>
                <c:pt idx="77116">
                  <c:v>4.67</c:v>
                </c:pt>
                <c:pt idx="77117">
                  <c:v>4.66</c:v>
                </c:pt>
                <c:pt idx="77118">
                  <c:v>4.6500000000000004</c:v>
                </c:pt>
                <c:pt idx="77119">
                  <c:v>4.6399999999999997</c:v>
                </c:pt>
                <c:pt idx="77120">
                  <c:v>4.63</c:v>
                </c:pt>
                <c:pt idx="77121">
                  <c:v>4.62</c:v>
                </c:pt>
                <c:pt idx="77122">
                  <c:v>4.6100000000000003</c:v>
                </c:pt>
                <c:pt idx="77123">
                  <c:v>4.6100000000000003</c:v>
                </c:pt>
                <c:pt idx="77124">
                  <c:v>4.5999999999999996</c:v>
                </c:pt>
                <c:pt idx="77125">
                  <c:v>4.59</c:v>
                </c:pt>
                <c:pt idx="77126">
                  <c:v>4.58</c:v>
                </c:pt>
                <c:pt idx="77127">
                  <c:v>4.57</c:v>
                </c:pt>
                <c:pt idx="77128">
                  <c:v>4.5599999999999996</c:v>
                </c:pt>
                <c:pt idx="77129">
                  <c:v>4.5599999999999996</c:v>
                </c:pt>
                <c:pt idx="77130">
                  <c:v>4.55</c:v>
                </c:pt>
                <c:pt idx="77131">
                  <c:v>4.53</c:v>
                </c:pt>
                <c:pt idx="77132">
                  <c:v>4.53</c:v>
                </c:pt>
                <c:pt idx="77133">
                  <c:v>4.5199999999999996</c:v>
                </c:pt>
                <c:pt idx="77134">
                  <c:v>4.51</c:v>
                </c:pt>
                <c:pt idx="77135">
                  <c:v>4.5</c:v>
                </c:pt>
                <c:pt idx="77136">
                  <c:v>4.5</c:v>
                </c:pt>
                <c:pt idx="77137">
                  <c:v>4.49</c:v>
                </c:pt>
                <c:pt idx="77138">
                  <c:v>4.49</c:v>
                </c:pt>
                <c:pt idx="77139">
                  <c:v>4.4800000000000004</c:v>
                </c:pt>
                <c:pt idx="77140">
                  <c:v>4.4800000000000004</c:v>
                </c:pt>
                <c:pt idx="77141">
                  <c:v>4.46</c:v>
                </c:pt>
                <c:pt idx="77142">
                  <c:v>4.46</c:v>
                </c:pt>
                <c:pt idx="77143">
                  <c:v>4.46</c:v>
                </c:pt>
                <c:pt idx="77144">
                  <c:v>4.46</c:v>
                </c:pt>
                <c:pt idx="77145">
                  <c:v>4.46</c:v>
                </c:pt>
                <c:pt idx="77146">
                  <c:v>4.46</c:v>
                </c:pt>
                <c:pt idx="77147">
                  <c:v>4.45</c:v>
                </c:pt>
                <c:pt idx="77148">
                  <c:v>4.45</c:v>
                </c:pt>
                <c:pt idx="77149">
                  <c:v>4.45</c:v>
                </c:pt>
                <c:pt idx="77150">
                  <c:v>4.4400000000000004</c:v>
                </c:pt>
                <c:pt idx="77151">
                  <c:v>4.4400000000000004</c:v>
                </c:pt>
                <c:pt idx="77152">
                  <c:v>4.43</c:v>
                </c:pt>
                <c:pt idx="77153">
                  <c:v>4.43</c:v>
                </c:pt>
                <c:pt idx="77154">
                  <c:v>4.42</c:v>
                </c:pt>
                <c:pt idx="77155">
                  <c:v>4.42</c:v>
                </c:pt>
                <c:pt idx="77156">
                  <c:v>4.41</c:v>
                </c:pt>
                <c:pt idx="77157">
                  <c:v>4.41</c:v>
                </c:pt>
                <c:pt idx="77158">
                  <c:v>4.4000000000000004</c:v>
                </c:pt>
                <c:pt idx="77159">
                  <c:v>4.4000000000000004</c:v>
                </c:pt>
                <c:pt idx="77160">
                  <c:v>4.4000000000000004</c:v>
                </c:pt>
                <c:pt idx="77161">
                  <c:v>4.4000000000000004</c:v>
                </c:pt>
                <c:pt idx="77162">
                  <c:v>4.4000000000000004</c:v>
                </c:pt>
                <c:pt idx="77163">
                  <c:v>4.3899999999999997</c:v>
                </c:pt>
                <c:pt idx="77164">
                  <c:v>4.3899999999999997</c:v>
                </c:pt>
                <c:pt idx="77165">
                  <c:v>4.3899999999999997</c:v>
                </c:pt>
                <c:pt idx="77166">
                  <c:v>4.3899999999999997</c:v>
                </c:pt>
                <c:pt idx="77167">
                  <c:v>4.3899999999999997</c:v>
                </c:pt>
                <c:pt idx="77168">
                  <c:v>4.3899999999999997</c:v>
                </c:pt>
                <c:pt idx="77169">
                  <c:v>4.3899999999999997</c:v>
                </c:pt>
                <c:pt idx="77170">
                  <c:v>4.3899999999999997</c:v>
                </c:pt>
                <c:pt idx="77171">
                  <c:v>4.3899999999999997</c:v>
                </c:pt>
                <c:pt idx="77172">
                  <c:v>4.38</c:v>
                </c:pt>
                <c:pt idx="77173">
                  <c:v>4.3899999999999997</c:v>
                </c:pt>
                <c:pt idx="77174">
                  <c:v>4.38</c:v>
                </c:pt>
                <c:pt idx="77175">
                  <c:v>4.4000000000000004</c:v>
                </c:pt>
                <c:pt idx="77176">
                  <c:v>4.3899999999999997</c:v>
                </c:pt>
                <c:pt idx="77177">
                  <c:v>4.3899999999999997</c:v>
                </c:pt>
                <c:pt idx="77178">
                  <c:v>4.3899999999999997</c:v>
                </c:pt>
                <c:pt idx="77179">
                  <c:v>4.4000000000000004</c:v>
                </c:pt>
                <c:pt idx="77180">
                  <c:v>4.3899999999999997</c:v>
                </c:pt>
                <c:pt idx="77181">
                  <c:v>4.3899999999999997</c:v>
                </c:pt>
                <c:pt idx="77182">
                  <c:v>4.4000000000000004</c:v>
                </c:pt>
                <c:pt idx="77183">
                  <c:v>4.4000000000000004</c:v>
                </c:pt>
                <c:pt idx="77184">
                  <c:v>4.4000000000000004</c:v>
                </c:pt>
                <c:pt idx="77185">
                  <c:v>4.4000000000000004</c:v>
                </c:pt>
                <c:pt idx="77186">
                  <c:v>4.4000000000000004</c:v>
                </c:pt>
                <c:pt idx="77187">
                  <c:v>4.4000000000000004</c:v>
                </c:pt>
                <c:pt idx="77188">
                  <c:v>4.4000000000000004</c:v>
                </c:pt>
                <c:pt idx="77189">
                  <c:v>4.4000000000000004</c:v>
                </c:pt>
                <c:pt idx="77190">
                  <c:v>4.4000000000000004</c:v>
                </c:pt>
                <c:pt idx="77191">
                  <c:v>4.3899999999999997</c:v>
                </c:pt>
                <c:pt idx="77192">
                  <c:v>4.3899999999999997</c:v>
                </c:pt>
                <c:pt idx="77193">
                  <c:v>4.3899999999999997</c:v>
                </c:pt>
                <c:pt idx="77194">
                  <c:v>4.38</c:v>
                </c:pt>
                <c:pt idx="77195">
                  <c:v>4.38</c:v>
                </c:pt>
                <c:pt idx="77196">
                  <c:v>4.37</c:v>
                </c:pt>
                <c:pt idx="77197">
                  <c:v>4.41</c:v>
                </c:pt>
                <c:pt idx="77198">
                  <c:v>4.41</c:v>
                </c:pt>
                <c:pt idx="77199">
                  <c:v>4.41</c:v>
                </c:pt>
                <c:pt idx="77200">
                  <c:v>4.4000000000000004</c:v>
                </c:pt>
                <c:pt idx="77201">
                  <c:v>4.4000000000000004</c:v>
                </c:pt>
                <c:pt idx="77202">
                  <c:v>4.4000000000000004</c:v>
                </c:pt>
                <c:pt idx="77203">
                  <c:v>4.3899999999999997</c:v>
                </c:pt>
                <c:pt idx="77204">
                  <c:v>4.38</c:v>
                </c:pt>
                <c:pt idx="77205">
                  <c:v>4.38</c:v>
                </c:pt>
                <c:pt idx="77206">
                  <c:v>4.37</c:v>
                </c:pt>
                <c:pt idx="77207">
                  <c:v>4.37</c:v>
                </c:pt>
                <c:pt idx="77208">
                  <c:v>4.3600000000000003</c:v>
                </c:pt>
                <c:pt idx="77209">
                  <c:v>4.3499999999999996</c:v>
                </c:pt>
                <c:pt idx="77210">
                  <c:v>4.3499999999999996</c:v>
                </c:pt>
                <c:pt idx="77211">
                  <c:v>4.3499999999999996</c:v>
                </c:pt>
                <c:pt idx="77212">
                  <c:v>4.34</c:v>
                </c:pt>
                <c:pt idx="77213">
                  <c:v>4.34</c:v>
                </c:pt>
                <c:pt idx="77214">
                  <c:v>4.33</c:v>
                </c:pt>
                <c:pt idx="77215">
                  <c:v>4.32</c:v>
                </c:pt>
                <c:pt idx="77216">
                  <c:v>4.3099999999999996</c:v>
                </c:pt>
                <c:pt idx="77217">
                  <c:v>4.3</c:v>
                </c:pt>
                <c:pt idx="77218">
                  <c:v>4.3</c:v>
                </c:pt>
                <c:pt idx="77219">
                  <c:v>4.29</c:v>
                </c:pt>
                <c:pt idx="77220">
                  <c:v>4.29</c:v>
                </c:pt>
                <c:pt idx="77221">
                  <c:v>4.29</c:v>
                </c:pt>
                <c:pt idx="77222">
                  <c:v>4.28</c:v>
                </c:pt>
                <c:pt idx="77223">
                  <c:v>4.2699999999999996</c:v>
                </c:pt>
                <c:pt idx="77224">
                  <c:v>4.2699999999999996</c:v>
                </c:pt>
                <c:pt idx="77225">
                  <c:v>4.2699999999999996</c:v>
                </c:pt>
                <c:pt idx="77226">
                  <c:v>4.26</c:v>
                </c:pt>
                <c:pt idx="77227">
                  <c:v>4.26</c:v>
                </c:pt>
                <c:pt idx="77228">
                  <c:v>4.25</c:v>
                </c:pt>
                <c:pt idx="77229">
                  <c:v>4.25</c:v>
                </c:pt>
                <c:pt idx="77230">
                  <c:v>4.24</c:v>
                </c:pt>
                <c:pt idx="77231">
                  <c:v>4.24</c:v>
                </c:pt>
                <c:pt idx="77232">
                  <c:v>4.24</c:v>
                </c:pt>
                <c:pt idx="77233">
                  <c:v>4.24</c:v>
                </c:pt>
                <c:pt idx="77234">
                  <c:v>4.2300000000000004</c:v>
                </c:pt>
                <c:pt idx="77235">
                  <c:v>4.2300000000000004</c:v>
                </c:pt>
                <c:pt idx="77236">
                  <c:v>4.2300000000000004</c:v>
                </c:pt>
                <c:pt idx="77237">
                  <c:v>4.2300000000000004</c:v>
                </c:pt>
                <c:pt idx="77238">
                  <c:v>4.22</c:v>
                </c:pt>
                <c:pt idx="77239">
                  <c:v>4.21</c:v>
                </c:pt>
                <c:pt idx="77240">
                  <c:v>4.21</c:v>
                </c:pt>
                <c:pt idx="77241">
                  <c:v>4.2</c:v>
                </c:pt>
                <c:pt idx="77242">
                  <c:v>4.2</c:v>
                </c:pt>
                <c:pt idx="77243">
                  <c:v>4.2</c:v>
                </c:pt>
                <c:pt idx="77244">
                  <c:v>4.1900000000000004</c:v>
                </c:pt>
                <c:pt idx="77245">
                  <c:v>4.1900000000000004</c:v>
                </c:pt>
                <c:pt idx="77246">
                  <c:v>4.18</c:v>
                </c:pt>
                <c:pt idx="77247">
                  <c:v>4.17</c:v>
                </c:pt>
                <c:pt idx="77248">
                  <c:v>4.17</c:v>
                </c:pt>
                <c:pt idx="77249">
                  <c:v>4.16</c:v>
                </c:pt>
                <c:pt idx="77250">
                  <c:v>4.1500000000000004</c:v>
                </c:pt>
                <c:pt idx="77251">
                  <c:v>4.1500000000000004</c:v>
                </c:pt>
                <c:pt idx="77252">
                  <c:v>4.1399999999999997</c:v>
                </c:pt>
                <c:pt idx="77253">
                  <c:v>4.13</c:v>
                </c:pt>
                <c:pt idx="77254">
                  <c:v>4.13</c:v>
                </c:pt>
                <c:pt idx="77255">
                  <c:v>4.12</c:v>
                </c:pt>
                <c:pt idx="77256">
                  <c:v>4.1100000000000003</c:v>
                </c:pt>
                <c:pt idx="77257">
                  <c:v>4.1100000000000003</c:v>
                </c:pt>
                <c:pt idx="77258">
                  <c:v>4.0999999999999996</c:v>
                </c:pt>
                <c:pt idx="77259">
                  <c:v>4.09</c:v>
                </c:pt>
                <c:pt idx="77260">
                  <c:v>4.09</c:v>
                </c:pt>
                <c:pt idx="77261">
                  <c:v>4.08</c:v>
                </c:pt>
                <c:pt idx="77262">
                  <c:v>4.08</c:v>
                </c:pt>
                <c:pt idx="77263">
                  <c:v>4.07</c:v>
                </c:pt>
                <c:pt idx="77264">
                  <c:v>4.07</c:v>
                </c:pt>
                <c:pt idx="77265">
                  <c:v>4.0599999999999996</c:v>
                </c:pt>
                <c:pt idx="77266">
                  <c:v>4.0599999999999996</c:v>
                </c:pt>
                <c:pt idx="77267">
                  <c:v>4.05</c:v>
                </c:pt>
                <c:pt idx="77268">
                  <c:v>4.04</c:v>
                </c:pt>
                <c:pt idx="77269">
                  <c:v>4.04</c:v>
                </c:pt>
                <c:pt idx="77270">
                  <c:v>4.03</c:v>
                </c:pt>
                <c:pt idx="77271">
                  <c:v>4.03</c:v>
                </c:pt>
                <c:pt idx="77272">
                  <c:v>4.0199999999999996</c:v>
                </c:pt>
                <c:pt idx="77273">
                  <c:v>4.0199999999999996</c:v>
                </c:pt>
                <c:pt idx="77274">
                  <c:v>4.01</c:v>
                </c:pt>
                <c:pt idx="77275">
                  <c:v>4.01</c:v>
                </c:pt>
                <c:pt idx="77276">
                  <c:v>4</c:v>
                </c:pt>
                <c:pt idx="77277">
                  <c:v>3.99</c:v>
                </c:pt>
                <c:pt idx="77278">
                  <c:v>3.98</c:v>
                </c:pt>
                <c:pt idx="77279">
                  <c:v>3.97</c:v>
                </c:pt>
                <c:pt idx="77280">
                  <c:v>3.96</c:v>
                </c:pt>
                <c:pt idx="77281">
                  <c:v>3.95</c:v>
                </c:pt>
                <c:pt idx="77282">
                  <c:v>3.95</c:v>
                </c:pt>
                <c:pt idx="77283">
                  <c:v>3.94</c:v>
                </c:pt>
                <c:pt idx="77284">
                  <c:v>3.94</c:v>
                </c:pt>
                <c:pt idx="77285">
                  <c:v>3.93</c:v>
                </c:pt>
                <c:pt idx="77286">
                  <c:v>3.87</c:v>
                </c:pt>
                <c:pt idx="77287">
                  <c:v>3.86</c:v>
                </c:pt>
                <c:pt idx="77288">
                  <c:v>3.85</c:v>
                </c:pt>
                <c:pt idx="77289">
                  <c:v>3.84</c:v>
                </c:pt>
                <c:pt idx="77290">
                  <c:v>3.84</c:v>
                </c:pt>
                <c:pt idx="77291">
                  <c:v>3.83</c:v>
                </c:pt>
                <c:pt idx="77292">
                  <c:v>3.82</c:v>
                </c:pt>
                <c:pt idx="77293">
                  <c:v>3.82</c:v>
                </c:pt>
                <c:pt idx="77294">
                  <c:v>3.79</c:v>
                </c:pt>
                <c:pt idx="77295">
                  <c:v>3.78</c:v>
                </c:pt>
                <c:pt idx="77296">
                  <c:v>3.77</c:v>
                </c:pt>
                <c:pt idx="77297">
                  <c:v>3.76</c:v>
                </c:pt>
                <c:pt idx="77298">
                  <c:v>3.75</c:v>
                </c:pt>
                <c:pt idx="77299">
                  <c:v>3.75</c:v>
                </c:pt>
                <c:pt idx="77300">
                  <c:v>3.74</c:v>
                </c:pt>
                <c:pt idx="77301">
                  <c:v>3.74</c:v>
                </c:pt>
                <c:pt idx="77302">
                  <c:v>3.69</c:v>
                </c:pt>
                <c:pt idx="77303">
                  <c:v>3.69</c:v>
                </c:pt>
                <c:pt idx="77304">
                  <c:v>3.67</c:v>
                </c:pt>
                <c:pt idx="77305">
                  <c:v>3.66</c:v>
                </c:pt>
                <c:pt idx="77306">
                  <c:v>3.65</c:v>
                </c:pt>
                <c:pt idx="77307">
                  <c:v>3.64</c:v>
                </c:pt>
                <c:pt idx="77308">
                  <c:v>3.63</c:v>
                </c:pt>
                <c:pt idx="77309">
                  <c:v>3.62</c:v>
                </c:pt>
                <c:pt idx="77310">
                  <c:v>3.59</c:v>
                </c:pt>
                <c:pt idx="77311">
                  <c:v>3.58</c:v>
                </c:pt>
                <c:pt idx="77312">
                  <c:v>3.57</c:v>
                </c:pt>
                <c:pt idx="77313">
                  <c:v>3.54</c:v>
                </c:pt>
                <c:pt idx="77314">
                  <c:v>3.53</c:v>
                </c:pt>
                <c:pt idx="77315">
                  <c:v>3.52</c:v>
                </c:pt>
                <c:pt idx="77316">
                  <c:v>3.51</c:v>
                </c:pt>
                <c:pt idx="77317">
                  <c:v>3.49</c:v>
                </c:pt>
                <c:pt idx="77318">
                  <c:v>3.44</c:v>
                </c:pt>
                <c:pt idx="77319">
                  <c:v>3.43</c:v>
                </c:pt>
                <c:pt idx="77320">
                  <c:v>3.42</c:v>
                </c:pt>
                <c:pt idx="77321">
                  <c:v>3.41</c:v>
                </c:pt>
                <c:pt idx="77322">
                  <c:v>3.4</c:v>
                </c:pt>
                <c:pt idx="77323">
                  <c:v>3.4</c:v>
                </c:pt>
                <c:pt idx="77324">
                  <c:v>3.39</c:v>
                </c:pt>
                <c:pt idx="77325">
                  <c:v>3.38</c:v>
                </c:pt>
                <c:pt idx="77326">
                  <c:v>3.34</c:v>
                </c:pt>
                <c:pt idx="77327">
                  <c:v>3.34</c:v>
                </c:pt>
                <c:pt idx="77328">
                  <c:v>3.33</c:v>
                </c:pt>
                <c:pt idx="77329">
                  <c:v>3.32</c:v>
                </c:pt>
                <c:pt idx="77330">
                  <c:v>3.32</c:v>
                </c:pt>
                <c:pt idx="77331">
                  <c:v>3.31</c:v>
                </c:pt>
                <c:pt idx="77332">
                  <c:v>3.31</c:v>
                </c:pt>
                <c:pt idx="77333">
                  <c:v>3.31</c:v>
                </c:pt>
                <c:pt idx="77334">
                  <c:v>3.28</c:v>
                </c:pt>
                <c:pt idx="77335">
                  <c:v>3.28</c:v>
                </c:pt>
                <c:pt idx="77336">
                  <c:v>3.27</c:v>
                </c:pt>
                <c:pt idx="77337">
                  <c:v>3.27</c:v>
                </c:pt>
                <c:pt idx="77338">
                  <c:v>3.26</c:v>
                </c:pt>
                <c:pt idx="77339">
                  <c:v>3.26</c:v>
                </c:pt>
                <c:pt idx="77340">
                  <c:v>3.26</c:v>
                </c:pt>
                <c:pt idx="77341">
                  <c:v>3.26</c:v>
                </c:pt>
                <c:pt idx="77342">
                  <c:v>3.24</c:v>
                </c:pt>
                <c:pt idx="77343">
                  <c:v>3.24</c:v>
                </c:pt>
                <c:pt idx="77344">
                  <c:v>3.23</c:v>
                </c:pt>
                <c:pt idx="77345">
                  <c:v>3.23</c:v>
                </c:pt>
                <c:pt idx="77346">
                  <c:v>3.22</c:v>
                </c:pt>
                <c:pt idx="77347">
                  <c:v>3.21</c:v>
                </c:pt>
                <c:pt idx="77348">
                  <c:v>3.21</c:v>
                </c:pt>
                <c:pt idx="77349">
                  <c:v>3.2</c:v>
                </c:pt>
                <c:pt idx="77350">
                  <c:v>3.18</c:v>
                </c:pt>
                <c:pt idx="77351">
                  <c:v>3.17</c:v>
                </c:pt>
                <c:pt idx="77352">
                  <c:v>3.17</c:v>
                </c:pt>
                <c:pt idx="77353">
                  <c:v>3.16</c:v>
                </c:pt>
                <c:pt idx="77354">
                  <c:v>3.15</c:v>
                </c:pt>
                <c:pt idx="77355">
                  <c:v>3.14</c:v>
                </c:pt>
                <c:pt idx="77356">
                  <c:v>3.12</c:v>
                </c:pt>
                <c:pt idx="77357">
                  <c:v>3.12</c:v>
                </c:pt>
                <c:pt idx="77358">
                  <c:v>3.08</c:v>
                </c:pt>
                <c:pt idx="77359">
                  <c:v>3.07</c:v>
                </c:pt>
                <c:pt idx="77360">
                  <c:v>3.07</c:v>
                </c:pt>
                <c:pt idx="77361">
                  <c:v>3.05</c:v>
                </c:pt>
                <c:pt idx="77362">
                  <c:v>3.04</c:v>
                </c:pt>
                <c:pt idx="77363">
                  <c:v>3.03</c:v>
                </c:pt>
                <c:pt idx="77364">
                  <c:v>3.02</c:v>
                </c:pt>
                <c:pt idx="77365">
                  <c:v>3.01</c:v>
                </c:pt>
                <c:pt idx="77366">
                  <c:v>2.98</c:v>
                </c:pt>
                <c:pt idx="77367">
                  <c:v>2.98</c:v>
                </c:pt>
                <c:pt idx="77368">
                  <c:v>2.97</c:v>
                </c:pt>
                <c:pt idx="77369">
                  <c:v>2.97</c:v>
                </c:pt>
                <c:pt idx="77370">
                  <c:v>2.96</c:v>
                </c:pt>
                <c:pt idx="77371">
                  <c:v>2.95</c:v>
                </c:pt>
                <c:pt idx="77372">
                  <c:v>2.94</c:v>
                </c:pt>
                <c:pt idx="77373">
                  <c:v>2.94</c:v>
                </c:pt>
                <c:pt idx="77374">
                  <c:v>2.91</c:v>
                </c:pt>
                <c:pt idx="77375">
                  <c:v>2.9</c:v>
                </c:pt>
                <c:pt idx="77376">
                  <c:v>2.9</c:v>
                </c:pt>
                <c:pt idx="77377">
                  <c:v>2.89</c:v>
                </c:pt>
                <c:pt idx="77378">
                  <c:v>2.89</c:v>
                </c:pt>
                <c:pt idx="77379">
                  <c:v>2.89</c:v>
                </c:pt>
                <c:pt idx="77380">
                  <c:v>2.88</c:v>
                </c:pt>
                <c:pt idx="77381">
                  <c:v>2.88</c:v>
                </c:pt>
                <c:pt idx="77382">
                  <c:v>2.86</c:v>
                </c:pt>
                <c:pt idx="77383">
                  <c:v>2.85</c:v>
                </c:pt>
                <c:pt idx="77384">
                  <c:v>2.85</c:v>
                </c:pt>
                <c:pt idx="77385">
                  <c:v>2.85</c:v>
                </c:pt>
                <c:pt idx="77386">
                  <c:v>2.84</c:v>
                </c:pt>
                <c:pt idx="77387">
                  <c:v>2.84</c:v>
                </c:pt>
                <c:pt idx="77388">
                  <c:v>2.84</c:v>
                </c:pt>
                <c:pt idx="77389">
                  <c:v>2.83</c:v>
                </c:pt>
                <c:pt idx="77390">
                  <c:v>2.83</c:v>
                </c:pt>
                <c:pt idx="77391">
                  <c:v>2.83</c:v>
                </c:pt>
                <c:pt idx="77392">
                  <c:v>2.83</c:v>
                </c:pt>
                <c:pt idx="77393">
                  <c:v>2.83</c:v>
                </c:pt>
                <c:pt idx="77394">
                  <c:v>2.83</c:v>
                </c:pt>
                <c:pt idx="77395">
                  <c:v>2.83</c:v>
                </c:pt>
                <c:pt idx="77396">
                  <c:v>2.82</c:v>
                </c:pt>
                <c:pt idx="77397">
                  <c:v>2.83</c:v>
                </c:pt>
                <c:pt idx="77398">
                  <c:v>2.84</c:v>
                </c:pt>
                <c:pt idx="77399">
                  <c:v>2.84</c:v>
                </c:pt>
                <c:pt idx="77400">
                  <c:v>2.84</c:v>
                </c:pt>
                <c:pt idx="77401">
                  <c:v>2.84</c:v>
                </c:pt>
                <c:pt idx="77402">
                  <c:v>2.84</c:v>
                </c:pt>
                <c:pt idx="77403">
                  <c:v>2.84</c:v>
                </c:pt>
                <c:pt idx="77404">
                  <c:v>2.85</c:v>
                </c:pt>
                <c:pt idx="77405">
                  <c:v>2.87</c:v>
                </c:pt>
                <c:pt idx="77406">
                  <c:v>2.87</c:v>
                </c:pt>
                <c:pt idx="77407">
                  <c:v>2.88</c:v>
                </c:pt>
                <c:pt idx="77408">
                  <c:v>2.88</c:v>
                </c:pt>
                <c:pt idx="77409">
                  <c:v>2.91</c:v>
                </c:pt>
                <c:pt idx="77410">
                  <c:v>2.91</c:v>
                </c:pt>
                <c:pt idx="77411">
                  <c:v>3</c:v>
                </c:pt>
                <c:pt idx="77412">
                  <c:v>3.04</c:v>
                </c:pt>
                <c:pt idx="77413">
                  <c:v>3.14</c:v>
                </c:pt>
                <c:pt idx="77414">
                  <c:v>3.22</c:v>
                </c:pt>
                <c:pt idx="77415">
                  <c:v>3.25</c:v>
                </c:pt>
                <c:pt idx="77416">
                  <c:v>3.21</c:v>
                </c:pt>
                <c:pt idx="77417">
                  <c:v>3.18</c:v>
                </c:pt>
                <c:pt idx="77418">
                  <c:v>3.15</c:v>
                </c:pt>
                <c:pt idx="77419">
                  <c:v>3.1</c:v>
                </c:pt>
                <c:pt idx="77420">
                  <c:v>3.13</c:v>
                </c:pt>
                <c:pt idx="77421">
                  <c:v>3.09</c:v>
                </c:pt>
                <c:pt idx="77422">
                  <c:v>3.13</c:v>
                </c:pt>
                <c:pt idx="77423">
                  <c:v>3.15</c:v>
                </c:pt>
                <c:pt idx="77424">
                  <c:v>3.1</c:v>
                </c:pt>
                <c:pt idx="77425">
                  <c:v>3.03</c:v>
                </c:pt>
                <c:pt idx="77426">
                  <c:v>2.99</c:v>
                </c:pt>
                <c:pt idx="77427">
                  <c:v>2.97</c:v>
                </c:pt>
                <c:pt idx="77428">
                  <c:v>2.93</c:v>
                </c:pt>
                <c:pt idx="77429">
                  <c:v>3.03</c:v>
                </c:pt>
                <c:pt idx="77430">
                  <c:v>3.07</c:v>
                </c:pt>
                <c:pt idx="77431">
                  <c:v>3.03</c:v>
                </c:pt>
                <c:pt idx="77432">
                  <c:v>2.99</c:v>
                </c:pt>
                <c:pt idx="77433">
                  <c:v>2.98</c:v>
                </c:pt>
                <c:pt idx="77434">
                  <c:v>2.95</c:v>
                </c:pt>
                <c:pt idx="77435">
                  <c:v>2.95</c:v>
                </c:pt>
                <c:pt idx="77436">
                  <c:v>3</c:v>
                </c:pt>
                <c:pt idx="77437">
                  <c:v>3.07</c:v>
                </c:pt>
                <c:pt idx="77438">
                  <c:v>3.05</c:v>
                </c:pt>
                <c:pt idx="77439">
                  <c:v>2.98</c:v>
                </c:pt>
                <c:pt idx="77440">
                  <c:v>2.99</c:v>
                </c:pt>
                <c:pt idx="77441">
                  <c:v>3.03</c:v>
                </c:pt>
                <c:pt idx="77442">
                  <c:v>3.06</c:v>
                </c:pt>
                <c:pt idx="77443">
                  <c:v>3.11</c:v>
                </c:pt>
                <c:pt idx="77444">
                  <c:v>3.13</c:v>
                </c:pt>
                <c:pt idx="77445">
                  <c:v>3.17</c:v>
                </c:pt>
                <c:pt idx="77446">
                  <c:v>3.15</c:v>
                </c:pt>
                <c:pt idx="77447">
                  <c:v>3.13</c:v>
                </c:pt>
                <c:pt idx="77448">
                  <c:v>3.25</c:v>
                </c:pt>
                <c:pt idx="77449">
                  <c:v>3.5</c:v>
                </c:pt>
                <c:pt idx="77450">
                  <c:v>3.75</c:v>
                </c:pt>
                <c:pt idx="77451">
                  <c:v>3.97</c:v>
                </c:pt>
                <c:pt idx="77452">
                  <c:v>3.98</c:v>
                </c:pt>
                <c:pt idx="77453">
                  <c:v>3.99</c:v>
                </c:pt>
                <c:pt idx="77454">
                  <c:v>4.01</c:v>
                </c:pt>
                <c:pt idx="77455">
                  <c:v>4</c:v>
                </c:pt>
                <c:pt idx="77456">
                  <c:v>3.99</c:v>
                </c:pt>
                <c:pt idx="77457">
                  <c:v>3.99</c:v>
                </c:pt>
                <c:pt idx="77458">
                  <c:v>3.95</c:v>
                </c:pt>
                <c:pt idx="77459">
                  <c:v>3.96</c:v>
                </c:pt>
                <c:pt idx="77460">
                  <c:v>3.92</c:v>
                </c:pt>
                <c:pt idx="77461">
                  <c:v>3.86</c:v>
                </c:pt>
                <c:pt idx="77462">
                  <c:v>3.84</c:v>
                </c:pt>
                <c:pt idx="77463">
                  <c:v>3.96</c:v>
                </c:pt>
                <c:pt idx="77464">
                  <c:v>3.85</c:v>
                </c:pt>
                <c:pt idx="77465">
                  <c:v>3.9</c:v>
                </c:pt>
                <c:pt idx="77466">
                  <c:v>4.03</c:v>
                </c:pt>
                <c:pt idx="77467">
                  <c:v>4.2</c:v>
                </c:pt>
                <c:pt idx="77468">
                  <c:v>4.2</c:v>
                </c:pt>
                <c:pt idx="77469">
                  <c:v>4.28</c:v>
                </c:pt>
                <c:pt idx="77470">
                  <c:v>4.3</c:v>
                </c:pt>
                <c:pt idx="77471">
                  <c:v>4.3</c:v>
                </c:pt>
                <c:pt idx="77472">
                  <c:v>4.3099999999999996</c:v>
                </c:pt>
                <c:pt idx="77473">
                  <c:v>4.3499999999999996</c:v>
                </c:pt>
                <c:pt idx="77474">
                  <c:v>4.42</c:v>
                </c:pt>
                <c:pt idx="77475">
                  <c:v>4.5</c:v>
                </c:pt>
                <c:pt idx="77476">
                  <c:v>4.6100000000000003</c:v>
                </c:pt>
                <c:pt idx="77477">
                  <c:v>4.74</c:v>
                </c:pt>
                <c:pt idx="77478">
                  <c:v>4.8600000000000003</c:v>
                </c:pt>
                <c:pt idx="77479">
                  <c:v>4.96</c:v>
                </c:pt>
                <c:pt idx="77480">
                  <c:v>5.0999999999999996</c:v>
                </c:pt>
                <c:pt idx="77481">
                  <c:v>5.28</c:v>
                </c:pt>
                <c:pt idx="77482">
                  <c:v>5.5</c:v>
                </c:pt>
                <c:pt idx="77483">
                  <c:v>5.64</c:v>
                </c:pt>
                <c:pt idx="77484">
                  <c:v>5.74</c:v>
                </c:pt>
                <c:pt idx="77485">
                  <c:v>5.78</c:v>
                </c:pt>
                <c:pt idx="77486">
                  <c:v>5.78</c:v>
                </c:pt>
                <c:pt idx="77487">
                  <c:v>5.76</c:v>
                </c:pt>
                <c:pt idx="77488">
                  <c:v>5.71</c:v>
                </c:pt>
                <c:pt idx="77489">
                  <c:v>5.7</c:v>
                </c:pt>
                <c:pt idx="77490">
                  <c:v>5.7</c:v>
                </c:pt>
                <c:pt idx="77491">
                  <c:v>5.69</c:v>
                </c:pt>
                <c:pt idx="77492">
                  <c:v>5.69</c:v>
                </c:pt>
                <c:pt idx="77493">
                  <c:v>5.69</c:v>
                </c:pt>
                <c:pt idx="77494">
                  <c:v>5.68</c:v>
                </c:pt>
                <c:pt idx="77495">
                  <c:v>5.68</c:v>
                </c:pt>
                <c:pt idx="77496">
                  <c:v>5.67</c:v>
                </c:pt>
                <c:pt idx="77497">
                  <c:v>5.67</c:v>
                </c:pt>
                <c:pt idx="77498">
                  <c:v>5.66</c:v>
                </c:pt>
                <c:pt idx="77499">
                  <c:v>5.66</c:v>
                </c:pt>
                <c:pt idx="77500">
                  <c:v>5.66</c:v>
                </c:pt>
                <c:pt idx="77501">
                  <c:v>5.65</c:v>
                </c:pt>
                <c:pt idx="77502">
                  <c:v>5.65</c:v>
                </c:pt>
                <c:pt idx="77503">
                  <c:v>5.64</c:v>
                </c:pt>
                <c:pt idx="77504">
                  <c:v>5.64</c:v>
                </c:pt>
                <c:pt idx="77505">
                  <c:v>5.64</c:v>
                </c:pt>
                <c:pt idx="77506">
                  <c:v>5.63</c:v>
                </c:pt>
                <c:pt idx="77507">
                  <c:v>5.62</c:v>
                </c:pt>
                <c:pt idx="77508">
                  <c:v>5.62</c:v>
                </c:pt>
                <c:pt idx="77509">
                  <c:v>5.62</c:v>
                </c:pt>
                <c:pt idx="77510">
                  <c:v>5.61</c:v>
                </c:pt>
                <c:pt idx="77511">
                  <c:v>5.61</c:v>
                </c:pt>
                <c:pt idx="77512">
                  <c:v>5.61</c:v>
                </c:pt>
                <c:pt idx="77513">
                  <c:v>5.6</c:v>
                </c:pt>
                <c:pt idx="77514">
                  <c:v>5.59</c:v>
                </c:pt>
                <c:pt idx="77515">
                  <c:v>5.59</c:v>
                </c:pt>
                <c:pt idx="77516">
                  <c:v>5.59</c:v>
                </c:pt>
                <c:pt idx="77517">
                  <c:v>5.58</c:v>
                </c:pt>
                <c:pt idx="77518">
                  <c:v>5.58</c:v>
                </c:pt>
                <c:pt idx="77519">
                  <c:v>5.58</c:v>
                </c:pt>
                <c:pt idx="77520">
                  <c:v>5.57</c:v>
                </c:pt>
                <c:pt idx="77521">
                  <c:v>5.57</c:v>
                </c:pt>
                <c:pt idx="77522">
                  <c:v>5.56</c:v>
                </c:pt>
                <c:pt idx="77523">
                  <c:v>5.56</c:v>
                </c:pt>
                <c:pt idx="77524">
                  <c:v>5.56</c:v>
                </c:pt>
                <c:pt idx="77525">
                  <c:v>5.55</c:v>
                </c:pt>
                <c:pt idx="77526">
                  <c:v>5.55</c:v>
                </c:pt>
                <c:pt idx="77527">
                  <c:v>5.55</c:v>
                </c:pt>
                <c:pt idx="77528">
                  <c:v>5.55</c:v>
                </c:pt>
                <c:pt idx="77529">
                  <c:v>5.54</c:v>
                </c:pt>
                <c:pt idx="77530">
                  <c:v>5.54</c:v>
                </c:pt>
                <c:pt idx="77531">
                  <c:v>5.54</c:v>
                </c:pt>
                <c:pt idx="77532">
                  <c:v>5.53</c:v>
                </c:pt>
                <c:pt idx="77533">
                  <c:v>5.53</c:v>
                </c:pt>
                <c:pt idx="77534">
                  <c:v>5.53</c:v>
                </c:pt>
                <c:pt idx="77535">
                  <c:v>5.53</c:v>
                </c:pt>
                <c:pt idx="77536">
                  <c:v>5.52</c:v>
                </c:pt>
                <c:pt idx="77537">
                  <c:v>5.52</c:v>
                </c:pt>
                <c:pt idx="77538">
                  <c:v>5.51</c:v>
                </c:pt>
                <c:pt idx="77539">
                  <c:v>5.52</c:v>
                </c:pt>
                <c:pt idx="77540">
                  <c:v>5.51</c:v>
                </c:pt>
                <c:pt idx="77541">
                  <c:v>5.51</c:v>
                </c:pt>
                <c:pt idx="77542">
                  <c:v>5.51</c:v>
                </c:pt>
                <c:pt idx="77543">
                  <c:v>5.5</c:v>
                </c:pt>
                <c:pt idx="77544">
                  <c:v>5.51</c:v>
                </c:pt>
                <c:pt idx="77545">
                  <c:v>5.5</c:v>
                </c:pt>
                <c:pt idx="77546">
                  <c:v>5.51</c:v>
                </c:pt>
                <c:pt idx="77547">
                  <c:v>5.5</c:v>
                </c:pt>
                <c:pt idx="77548">
                  <c:v>5.5</c:v>
                </c:pt>
                <c:pt idx="77549">
                  <c:v>5.5</c:v>
                </c:pt>
                <c:pt idx="77550">
                  <c:v>5.49</c:v>
                </c:pt>
                <c:pt idx="77551">
                  <c:v>5.49</c:v>
                </c:pt>
                <c:pt idx="77552">
                  <c:v>5.49</c:v>
                </c:pt>
                <c:pt idx="77553">
                  <c:v>5.48</c:v>
                </c:pt>
                <c:pt idx="77554">
                  <c:v>5.48</c:v>
                </c:pt>
                <c:pt idx="77555">
                  <c:v>5.49</c:v>
                </c:pt>
                <c:pt idx="77556">
                  <c:v>5.49</c:v>
                </c:pt>
                <c:pt idx="77557">
                  <c:v>5.49</c:v>
                </c:pt>
                <c:pt idx="77558">
                  <c:v>5.49</c:v>
                </c:pt>
                <c:pt idx="77559">
                  <c:v>5.49</c:v>
                </c:pt>
                <c:pt idx="77560">
                  <c:v>5.49</c:v>
                </c:pt>
                <c:pt idx="77561">
                  <c:v>5.48</c:v>
                </c:pt>
                <c:pt idx="77562">
                  <c:v>5.46</c:v>
                </c:pt>
                <c:pt idx="77563">
                  <c:v>5.47</c:v>
                </c:pt>
                <c:pt idx="77564">
                  <c:v>5.47</c:v>
                </c:pt>
                <c:pt idx="77565">
                  <c:v>5.47</c:v>
                </c:pt>
                <c:pt idx="77566">
                  <c:v>5.47</c:v>
                </c:pt>
                <c:pt idx="77567">
                  <c:v>5.47</c:v>
                </c:pt>
                <c:pt idx="77568">
                  <c:v>5.46</c:v>
                </c:pt>
                <c:pt idx="77569">
                  <c:v>5.46</c:v>
                </c:pt>
                <c:pt idx="77570">
                  <c:v>5.46</c:v>
                </c:pt>
                <c:pt idx="77571">
                  <c:v>5.46</c:v>
                </c:pt>
                <c:pt idx="77572">
                  <c:v>5.45</c:v>
                </c:pt>
                <c:pt idx="77573">
                  <c:v>5.45</c:v>
                </c:pt>
                <c:pt idx="77574">
                  <c:v>5.45</c:v>
                </c:pt>
                <c:pt idx="77575">
                  <c:v>5.44</c:v>
                </c:pt>
                <c:pt idx="77576">
                  <c:v>5.44</c:v>
                </c:pt>
                <c:pt idx="77577">
                  <c:v>5.44</c:v>
                </c:pt>
                <c:pt idx="77578">
                  <c:v>5.43</c:v>
                </c:pt>
                <c:pt idx="77579">
                  <c:v>5.43</c:v>
                </c:pt>
                <c:pt idx="77580">
                  <c:v>5.41</c:v>
                </c:pt>
                <c:pt idx="77581">
                  <c:v>5.39</c:v>
                </c:pt>
                <c:pt idx="77582">
                  <c:v>5.41</c:v>
                </c:pt>
                <c:pt idx="77583">
                  <c:v>5.4</c:v>
                </c:pt>
                <c:pt idx="77584">
                  <c:v>5.4</c:v>
                </c:pt>
                <c:pt idx="77585">
                  <c:v>5.39</c:v>
                </c:pt>
                <c:pt idx="77586">
                  <c:v>5.39</c:v>
                </c:pt>
                <c:pt idx="77587">
                  <c:v>5.39</c:v>
                </c:pt>
                <c:pt idx="77588">
                  <c:v>5.38</c:v>
                </c:pt>
                <c:pt idx="77589">
                  <c:v>5.38</c:v>
                </c:pt>
                <c:pt idx="77590">
                  <c:v>5.37</c:v>
                </c:pt>
                <c:pt idx="77591">
                  <c:v>5.36</c:v>
                </c:pt>
                <c:pt idx="77592">
                  <c:v>5.36</c:v>
                </c:pt>
                <c:pt idx="77593">
                  <c:v>5.35</c:v>
                </c:pt>
                <c:pt idx="77594">
                  <c:v>5.34</c:v>
                </c:pt>
                <c:pt idx="77595">
                  <c:v>5.33</c:v>
                </c:pt>
                <c:pt idx="77596">
                  <c:v>5.33</c:v>
                </c:pt>
                <c:pt idx="77597">
                  <c:v>5.33</c:v>
                </c:pt>
                <c:pt idx="77598">
                  <c:v>5.32</c:v>
                </c:pt>
                <c:pt idx="77599">
                  <c:v>5.31</c:v>
                </c:pt>
                <c:pt idx="77600">
                  <c:v>5.31</c:v>
                </c:pt>
                <c:pt idx="77601">
                  <c:v>5.3</c:v>
                </c:pt>
                <c:pt idx="77602">
                  <c:v>5.29</c:v>
                </c:pt>
                <c:pt idx="77603">
                  <c:v>5.28</c:v>
                </c:pt>
                <c:pt idx="77604">
                  <c:v>5.28</c:v>
                </c:pt>
                <c:pt idx="77605">
                  <c:v>5.27</c:v>
                </c:pt>
                <c:pt idx="77606">
                  <c:v>5.26</c:v>
                </c:pt>
                <c:pt idx="77607">
                  <c:v>5.26</c:v>
                </c:pt>
                <c:pt idx="77608">
                  <c:v>5.25</c:v>
                </c:pt>
                <c:pt idx="77609">
                  <c:v>5.24</c:v>
                </c:pt>
                <c:pt idx="77610">
                  <c:v>5.23</c:v>
                </c:pt>
                <c:pt idx="77611">
                  <c:v>5.23</c:v>
                </c:pt>
                <c:pt idx="77612">
                  <c:v>5.22</c:v>
                </c:pt>
                <c:pt idx="77613">
                  <c:v>5.22</c:v>
                </c:pt>
                <c:pt idx="77614">
                  <c:v>5.21</c:v>
                </c:pt>
                <c:pt idx="77615">
                  <c:v>5.21</c:v>
                </c:pt>
                <c:pt idx="77616">
                  <c:v>5.2</c:v>
                </c:pt>
                <c:pt idx="77617">
                  <c:v>5.19</c:v>
                </c:pt>
                <c:pt idx="77618">
                  <c:v>5.19</c:v>
                </c:pt>
                <c:pt idx="77619">
                  <c:v>5.18</c:v>
                </c:pt>
                <c:pt idx="77620">
                  <c:v>5.17</c:v>
                </c:pt>
                <c:pt idx="77621">
                  <c:v>5.17</c:v>
                </c:pt>
                <c:pt idx="77622">
                  <c:v>5.16</c:v>
                </c:pt>
                <c:pt idx="77623">
                  <c:v>5.16</c:v>
                </c:pt>
                <c:pt idx="77624">
                  <c:v>5.15</c:v>
                </c:pt>
                <c:pt idx="77625">
                  <c:v>5.14</c:v>
                </c:pt>
                <c:pt idx="77626">
                  <c:v>5.14</c:v>
                </c:pt>
                <c:pt idx="77627">
                  <c:v>5.13</c:v>
                </c:pt>
                <c:pt idx="77628">
                  <c:v>5.12</c:v>
                </c:pt>
                <c:pt idx="77629">
                  <c:v>5.1100000000000003</c:v>
                </c:pt>
                <c:pt idx="77630">
                  <c:v>5.0999999999999996</c:v>
                </c:pt>
                <c:pt idx="77631">
                  <c:v>5.09</c:v>
                </c:pt>
                <c:pt idx="77632">
                  <c:v>5.08</c:v>
                </c:pt>
                <c:pt idx="77633">
                  <c:v>5.07</c:v>
                </c:pt>
                <c:pt idx="77634">
                  <c:v>5.0599999999999996</c:v>
                </c:pt>
                <c:pt idx="77635">
                  <c:v>5.05</c:v>
                </c:pt>
                <c:pt idx="77636">
                  <c:v>5.04</c:v>
                </c:pt>
                <c:pt idx="77637">
                  <c:v>5.03</c:v>
                </c:pt>
                <c:pt idx="77638">
                  <c:v>5.0199999999999996</c:v>
                </c:pt>
                <c:pt idx="77639">
                  <c:v>5.01</c:v>
                </c:pt>
                <c:pt idx="77640">
                  <c:v>5</c:v>
                </c:pt>
                <c:pt idx="77641">
                  <c:v>4.99</c:v>
                </c:pt>
                <c:pt idx="77642">
                  <c:v>4.99</c:v>
                </c:pt>
                <c:pt idx="77643">
                  <c:v>4.9800000000000004</c:v>
                </c:pt>
                <c:pt idx="77644">
                  <c:v>4.97</c:v>
                </c:pt>
                <c:pt idx="77645">
                  <c:v>4.95</c:v>
                </c:pt>
                <c:pt idx="77646">
                  <c:v>4.9400000000000004</c:v>
                </c:pt>
                <c:pt idx="77647">
                  <c:v>4.93</c:v>
                </c:pt>
                <c:pt idx="77648">
                  <c:v>4.92</c:v>
                </c:pt>
                <c:pt idx="77649">
                  <c:v>4.9000000000000004</c:v>
                </c:pt>
                <c:pt idx="77650">
                  <c:v>4.8899999999999997</c:v>
                </c:pt>
                <c:pt idx="77651">
                  <c:v>4.88</c:v>
                </c:pt>
                <c:pt idx="77652">
                  <c:v>4.87</c:v>
                </c:pt>
                <c:pt idx="77653">
                  <c:v>4.8499999999999996</c:v>
                </c:pt>
                <c:pt idx="77654">
                  <c:v>4.83</c:v>
                </c:pt>
                <c:pt idx="77655">
                  <c:v>4.83</c:v>
                </c:pt>
                <c:pt idx="77656">
                  <c:v>4.82</c:v>
                </c:pt>
                <c:pt idx="77657">
                  <c:v>4.82</c:v>
                </c:pt>
                <c:pt idx="77658">
                  <c:v>4.8099999999999996</c:v>
                </c:pt>
                <c:pt idx="77659">
                  <c:v>4.78</c:v>
                </c:pt>
                <c:pt idx="77660">
                  <c:v>4.78</c:v>
                </c:pt>
                <c:pt idx="77661">
                  <c:v>4.76</c:v>
                </c:pt>
                <c:pt idx="77662">
                  <c:v>4.75</c:v>
                </c:pt>
                <c:pt idx="77663">
                  <c:v>4.7300000000000004</c:v>
                </c:pt>
                <c:pt idx="77664">
                  <c:v>4.72</c:v>
                </c:pt>
                <c:pt idx="77665">
                  <c:v>4.7</c:v>
                </c:pt>
                <c:pt idx="77666">
                  <c:v>4.68</c:v>
                </c:pt>
                <c:pt idx="77667">
                  <c:v>4.68</c:v>
                </c:pt>
                <c:pt idx="77668">
                  <c:v>4.66</c:v>
                </c:pt>
                <c:pt idx="77669">
                  <c:v>4.6500000000000004</c:v>
                </c:pt>
                <c:pt idx="77670">
                  <c:v>4.6399999999999997</c:v>
                </c:pt>
                <c:pt idx="77671">
                  <c:v>4.6100000000000003</c:v>
                </c:pt>
                <c:pt idx="77672">
                  <c:v>4.5999999999999996</c:v>
                </c:pt>
                <c:pt idx="77673">
                  <c:v>4.59</c:v>
                </c:pt>
                <c:pt idx="77674">
                  <c:v>4.58</c:v>
                </c:pt>
                <c:pt idx="77675">
                  <c:v>4.5599999999999996</c:v>
                </c:pt>
                <c:pt idx="77676">
                  <c:v>4.55</c:v>
                </c:pt>
                <c:pt idx="77677">
                  <c:v>4.55</c:v>
                </c:pt>
                <c:pt idx="77678">
                  <c:v>4.54</c:v>
                </c:pt>
                <c:pt idx="77679">
                  <c:v>4.53</c:v>
                </c:pt>
                <c:pt idx="77680">
                  <c:v>4.5199999999999996</c:v>
                </c:pt>
                <c:pt idx="77681">
                  <c:v>4.42</c:v>
                </c:pt>
                <c:pt idx="77682">
                  <c:v>4.4000000000000004</c:v>
                </c:pt>
                <c:pt idx="77683">
                  <c:v>4.3899999999999997</c:v>
                </c:pt>
                <c:pt idx="77684">
                  <c:v>4.3899999999999997</c:v>
                </c:pt>
                <c:pt idx="77685">
                  <c:v>4.38</c:v>
                </c:pt>
                <c:pt idx="77686">
                  <c:v>4.38</c:v>
                </c:pt>
                <c:pt idx="77687">
                  <c:v>4.37</c:v>
                </c:pt>
                <c:pt idx="77688">
                  <c:v>4.3600000000000003</c:v>
                </c:pt>
                <c:pt idx="77689">
                  <c:v>4.3600000000000003</c:v>
                </c:pt>
                <c:pt idx="77690">
                  <c:v>4.3600000000000003</c:v>
                </c:pt>
                <c:pt idx="77691">
                  <c:v>4.34</c:v>
                </c:pt>
                <c:pt idx="77692">
                  <c:v>4.34</c:v>
                </c:pt>
                <c:pt idx="77693">
                  <c:v>4.34</c:v>
                </c:pt>
                <c:pt idx="77694">
                  <c:v>4.34</c:v>
                </c:pt>
                <c:pt idx="77695">
                  <c:v>4.33</c:v>
                </c:pt>
                <c:pt idx="77696">
                  <c:v>4.33</c:v>
                </c:pt>
                <c:pt idx="77697">
                  <c:v>4.33</c:v>
                </c:pt>
                <c:pt idx="77698">
                  <c:v>4.32</c:v>
                </c:pt>
                <c:pt idx="77699">
                  <c:v>4.3099999999999996</c:v>
                </c:pt>
                <c:pt idx="77700">
                  <c:v>4.32</c:v>
                </c:pt>
                <c:pt idx="77701">
                  <c:v>4.3099999999999996</c:v>
                </c:pt>
                <c:pt idx="77702">
                  <c:v>4.3</c:v>
                </c:pt>
                <c:pt idx="77703">
                  <c:v>4.3</c:v>
                </c:pt>
                <c:pt idx="77704">
                  <c:v>4.3</c:v>
                </c:pt>
                <c:pt idx="77705">
                  <c:v>4.3</c:v>
                </c:pt>
                <c:pt idx="77706">
                  <c:v>4.3</c:v>
                </c:pt>
                <c:pt idx="77707">
                  <c:v>4.29</c:v>
                </c:pt>
                <c:pt idx="77708">
                  <c:v>4.28</c:v>
                </c:pt>
                <c:pt idx="77709">
                  <c:v>4.28</c:v>
                </c:pt>
                <c:pt idx="77710">
                  <c:v>4.28</c:v>
                </c:pt>
                <c:pt idx="77711">
                  <c:v>4.28</c:v>
                </c:pt>
                <c:pt idx="77712">
                  <c:v>4.2699999999999996</c:v>
                </c:pt>
                <c:pt idx="77713">
                  <c:v>4.2699999999999996</c:v>
                </c:pt>
                <c:pt idx="77714">
                  <c:v>4.28</c:v>
                </c:pt>
                <c:pt idx="77715">
                  <c:v>4.2699999999999996</c:v>
                </c:pt>
                <c:pt idx="77716">
                  <c:v>4.2699999999999996</c:v>
                </c:pt>
                <c:pt idx="77717">
                  <c:v>4.28</c:v>
                </c:pt>
                <c:pt idx="77718">
                  <c:v>4.28</c:v>
                </c:pt>
                <c:pt idx="77719">
                  <c:v>4.28</c:v>
                </c:pt>
                <c:pt idx="77720">
                  <c:v>4.29</c:v>
                </c:pt>
                <c:pt idx="77721">
                  <c:v>4.29</c:v>
                </c:pt>
                <c:pt idx="77722">
                  <c:v>4.3</c:v>
                </c:pt>
                <c:pt idx="77723">
                  <c:v>4.3</c:v>
                </c:pt>
                <c:pt idx="77724">
                  <c:v>4.3099999999999996</c:v>
                </c:pt>
                <c:pt idx="77725">
                  <c:v>4.3099999999999996</c:v>
                </c:pt>
                <c:pt idx="77726">
                  <c:v>4.32</c:v>
                </c:pt>
                <c:pt idx="77727">
                  <c:v>4.32</c:v>
                </c:pt>
                <c:pt idx="77728">
                  <c:v>4.33</c:v>
                </c:pt>
                <c:pt idx="77729">
                  <c:v>4.34</c:v>
                </c:pt>
                <c:pt idx="77730">
                  <c:v>4.3600000000000003</c:v>
                </c:pt>
                <c:pt idx="77731">
                  <c:v>4.38</c:v>
                </c:pt>
                <c:pt idx="77732">
                  <c:v>4.3899999999999997</c:v>
                </c:pt>
                <c:pt idx="77733">
                  <c:v>4.41</c:v>
                </c:pt>
                <c:pt idx="77734">
                  <c:v>4.42</c:v>
                </c:pt>
                <c:pt idx="77735">
                  <c:v>4.43</c:v>
                </c:pt>
                <c:pt idx="77736">
                  <c:v>4.4400000000000004</c:v>
                </c:pt>
                <c:pt idx="77737">
                  <c:v>4.46</c:v>
                </c:pt>
                <c:pt idx="77738">
                  <c:v>4.47</c:v>
                </c:pt>
                <c:pt idx="77739">
                  <c:v>4.4800000000000004</c:v>
                </c:pt>
                <c:pt idx="77740">
                  <c:v>4.5</c:v>
                </c:pt>
                <c:pt idx="77741">
                  <c:v>4.5199999999999996</c:v>
                </c:pt>
                <c:pt idx="77742">
                  <c:v>4.53</c:v>
                </c:pt>
                <c:pt idx="77743">
                  <c:v>4.55</c:v>
                </c:pt>
                <c:pt idx="77744">
                  <c:v>4.5599999999999996</c:v>
                </c:pt>
                <c:pt idx="77745">
                  <c:v>4.58</c:v>
                </c:pt>
                <c:pt idx="77746">
                  <c:v>4.59</c:v>
                </c:pt>
                <c:pt idx="77747">
                  <c:v>4.5999999999999996</c:v>
                </c:pt>
                <c:pt idx="77748">
                  <c:v>4.6100000000000003</c:v>
                </c:pt>
                <c:pt idx="77749">
                  <c:v>4.62</c:v>
                </c:pt>
                <c:pt idx="77750">
                  <c:v>4.6399999999999997</c:v>
                </c:pt>
                <c:pt idx="77751">
                  <c:v>4.66</c:v>
                </c:pt>
                <c:pt idx="77752">
                  <c:v>4.68</c:v>
                </c:pt>
                <c:pt idx="77753">
                  <c:v>4.6900000000000004</c:v>
                </c:pt>
                <c:pt idx="77754">
                  <c:v>4.7</c:v>
                </c:pt>
                <c:pt idx="77755">
                  <c:v>4.71</c:v>
                </c:pt>
                <c:pt idx="77756">
                  <c:v>4.72</c:v>
                </c:pt>
                <c:pt idx="77757">
                  <c:v>4.7300000000000004</c:v>
                </c:pt>
                <c:pt idx="77758">
                  <c:v>4.75</c:v>
                </c:pt>
                <c:pt idx="77759">
                  <c:v>4.76</c:v>
                </c:pt>
                <c:pt idx="77760">
                  <c:v>4.7699999999999996</c:v>
                </c:pt>
                <c:pt idx="77761">
                  <c:v>4.78</c:v>
                </c:pt>
                <c:pt idx="77762">
                  <c:v>4.79</c:v>
                </c:pt>
                <c:pt idx="77763">
                  <c:v>4.8</c:v>
                </c:pt>
                <c:pt idx="77764">
                  <c:v>4.8099999999999996</c:v>
                </c:pt>
                <c:pt idx="77765">
                  <c:v>4.82</c:v>
                </c:pt>
                <c:pt idx="77766">
                  <c:v>4.82</c:v>
                </c:pt>
                <c:pt idx="77767">
                  <c:v>4.83</c:v>
                </c:pt>
                <c:pt idx="77768">
                  <c:v>4.84</c:v>
                </c:pt>
                <c:pt idx="77769">
                  <c:v>4.8499999999999996</c:v>
                </c:pt>
                <c:pt idx="77770">
                  <c:v>4.8499999999999996</c:v>
                </c:pt>
                <c:pt idx="77771">
                  <c:v>4.8600000000000003</c:v>
                </c:pt>
                <c:pt idx="77772">
                  <c:v>4.8600000000000003</c:v>
                </c:pt>
                <c:pt idx="77773">
                  <c:v>4.87</c:v>
                </c:pt>
                <c:pt idx="77774">
                  <c:v>4.88</c:v>
                </c:pt>
                <c:pt idx="77775">
                  <c:v>4.8899999999999997</c:v>
                </c:pt>
                <c:pt idx="77776">
                  <c:v>4.8899999999999997</c:v>
                </c:pt>
                <c:pt idx="77777">
                  <c:v>4.9000000000000004</c:v>
                </c:pt>
                <c:pt idx="77778">
                  <c:v>4.9000000000000004</c:v>
                </c:pt>
                <c:pt idx="77779">
                  <c:v>4.9000000000000004</c:v>
                </c:pt>
                <c:pt idx="77780">
                  <c:v>4.91</c:v>
                </c:pt>
                <c:pt idx="77781">
                  <c:v>4.91</c:v>
                </c:pt>
                <c:pt idx="77782">
                  <c:v>4.91</c:v>
                </c:pt>
                <c:pt idx="77783">
                  <c:v>4.91</c:v>
                </c:pt>
                <c:pt idx="77784">
                  <c:v>4.91</c:v>
                </c:pt>
                <c:pt idx="77785">
                  <c:v>4.92</c:v>
                </c:pt>
                <c:pt idx="77786">
                  <c:v>4.92</c:v>
                </c:pt>
                <c:pt idx="77787">
                  <c:v>4.92</c:v>
                </c:pt>
                <c:pt idx="77788">
                  <c:v>4.92</c:v>
                </c:pt>
                <c:pt idx="77789">
                  <c:v>4.91</c:v>
                </c:pt>
                <c:pt idx="77790">
                  <c:v>4.91</c:v>
                </c:pt>
                <c:pt idx="77791">
                  <c:v>4.91</c:v>
                </c:pt>
                <c:pt idx="77792">
                  <c:v>4.91</c:v>
                </c:pt>
                <c:pt idx="77793">
                  <c:v>4.9000000000000004</c:v>
                </c:pt>
                <c:pt idx="77794">
                  <c:v>4.9000000000000004</c:v>
                </c:pt>
                <c:pt idx="77795">
                  <c:v>4.9000000000000004</c:v>
                </c:pt>
                <c:pt idx="77796">
                  <c:v>4.8899999999999997</c:v>
                </c:pt>
                <c:pt idx="77797">
                  <c:v>4.88</c:v>
                </c:pt>
                <c:pt idx="77798">
                  <c:v>4.88</c:v>
                </c:pt>
                <c:pt idx="77799">
                  <c:v>4.88</c:v>
                </c:pt>
                <c:pt idx="77800">
                  <c:v>4.87</c:v>
                </c:pt>
                <c:pt idx="77801">
                  <c:v>4.87</c:v>
                </c:pt>
                <c:pt idx="77802">
                  <c:v>4.8600000000000003</c:v>
                </c:pt>
                <c:pt idx="77803">
                  <c:v>4.8499999999999996</c:v>
                </c:pt>
                <c:pt idx="77804">
                  <c:v>4.84</c:v>
                </c:pt>
                <c:pt idx="77805">
                  <c:v>4.84</c:v>
                </c:pt>
                <c:pt idx="77806">
                  <c:v>4.83</c:v>
                </c:pt>
                <c:pt idx="77807">
                  <c:v>4.82</c:v>
                </c:pt>
                <c:pt idx="77808">
                  <c:v>4.82</c:v>
                </c:pt>
                <c:pt idx="77809">
                  <c:v>4.8099999999999996</c:v>
                </c:pt>
                <c:pt idx="77810">
                  <c:v>4.8</c:v>
                </c:pt>
                <c:pt idx="77811">
                  <c:v>4.8</c:v>
                </c:pt>
                <c:pt idx="77812">
                  <c:v>4.79</c:v>
                </c:pt>
                <c:pt idx="77813">
                  <c:v>4.79</c:v>
                </c:pt>
                <c:pt idx="77814">
                  <c:v>4.78</c:v>
                </c:pt>
                <c:pt idx="77815">
                  <c:v>4.7699999999999996</c:v>
                </c:pt>
                <c:pt idx="77816">
                  <c:v>4.76</c:v>
                </c:pt>
                <c:pt idx="77817">
                  <c:v>4.76</c:v>
                </c:pt>
                <c:pt idx="77818">
                  <c:v>4.75</c:v>
                </c:pt>
                <c:pt idx="77819">
                  <c:v>4.74</c:v>
                </c:pt>
                <c:pt idx="77820">
                  <c:v>4.7300000000000004</c:v>
                </c:pt>
                <c:pt idx="77821">
                  <c:v>4.72</c:v>
                </c:pt>
                <c:pt idx="77822">
                  <c:v>4.72</c:v>
                </c:pt>
                <c:pt idx="77823">
                  <c:v>4.71</c:v>
                </c:pt>
                <c:pt idx="77824">
                  <c:v>4.71</c:v>
                </c:pt>
                <c:pt idx="77825">
                  <c:v>4.7</c:v>
                </c:pt>
                <c:pt idx="77826">
                  <c:v>4.7</c:v>
                </c:pt>
                <c:pt idx="77827">
                  <c:v>4.6900000000000004</c:v>
                </c:pt>
                <c:pt idx="77828">
                  <c:v>4.6900000000000004</c:v>
                </c:pt>
                <c:pt idx="77829">
                  <c:v>4.68</c:v>
                </c:pt>
                <c:pt idx="77830">
                  <c:v>4.68</c:v>
                </c:pt>
                <c:pt idx="77831">
                  <c:v>4.67</c:v>
                </c:pt>
                <c:pt idx="77832">
                  <c:v>4.67</c:v>
                </c:pt>
                <c:pt idx="77833">
                  <c:v>4.66</c:v>
                </c:pt>
                <c:pt idx="77834">
                  <c:v>4.6500000000000004</c:v>
                </c:pt>
                <c:pt idx="77835">
                  <c:v>4.6500000000000004</c:v>
                </c:pt>
                <c:pt idx="77836">
                  <c:v>4.6399999999999997</c:v>
                </c:pt>
                <c:pt idx="77837">
                  <c:v>4.6399999999999997</c:v>
                </c:pt>
                <c:pt idx="77838">
                  <c:v>4.63</c:v>
                </c:pt>
                <c:pt idx="77839">
                  <c:v>4.62</c:v>
                </c:pt>
                <c:pt idx="77840">
                  <c:v>4.62</c:v>
                </c:pt>
                <c:pt idx="77841">
                  <c:v>4.6100000000000003</c:v>
                </c:pt>
                <c:pt idx="77842">
                  <c:v>4.6100000000000003</c:v>
                </c:pt>
                <c:pt idx="77843">
                  <c:v>4.5999999999999996</c:v>
                </c:pt>
                <c:pt idx="77844">
                  <c:v>4.5999999999999996</c:v>
                </c:pt>
                <c:pt idx="77845">
                  <c:v>4.58</c:v>
                </c:pt>
                <c:pt idx="77846">
                  <c:v>4.58</c:v>
                </c:pt>
                <c:pt idx="77847">
                  <c:v>4.58</c:v>
                </c:pt>
                <c:pt idx="77848">
                  <c:v>4.57</c:v>
                </c:pt>
                <c:pt idx="77849">
                  <c:v>4.5599999999999996</c:v>
                </c:pt>
                <c:pt idx="77850">
                  <c:v>4.5599999999999996</c:v>
                </c:pt>
                <c:pt idx="77851">
                  <c:v>4.57</c:v>
                </c:pt>
                <c:pt idx="77852">
                  <c:v>4.55</c:v>
                </c:pt>
                <c:pt idx="77853">
                  <c:v>4.55</c:v>
                </c:pt>
                <c:pt idx="77854">
                  <c:v>4.55</c:v>
                </c:pt>
                <c:pt idx="77855">
                  <c:v>4.54</c:v>
                </c:pt>
                <c:pt idx="77856">
                  <c:v>4.54</c:v>
                </c:pt>
                <c:pt idx="77857">
                  <c:v>4.53</c:v>
                </c:pt>
                <c:pt idx="77858">
                  <c:v>4.53</c:v>
                </c:pt>
                <c:pt idx="77859">
                  <c:v>4.53</c:v>
                </c:pt>
                <c:pt idx="77860">
                  <c:v>4.5199999999999996</c:v>
                </c:pt>
                <c:pt idx="77861">
                  <c:v>4.5199999999999996</c:v>
                </c:pt>
                <c:pt idx="77862">
                  <c:v>4.51</c:v>
                </c:pt>
                <c:pt idx="77863">
                  <c:v>4.5</c:v>
                </c:pt>
                <c:pt idx="77864">
                  <c:v>4.5</c:v>
                </c:pt>
                <c:pt idx="77865">
                  <c:v>4.5</c:v>
                </c:pt>
                <c:pt idx="77866">
                  <c:v>4.49</c:v>
                </c:pt>
                <c:pt idx="77867">
                  <c:v>4.49</c:v>
                </c:pt>
                <c:pt idx="77868">
                  <c:v>4.49</c:v>
                </c:pt>
                <c:pt idx="77869">
                  <c:v>4.49</c:v>
                </c:pt>
                <c:pt idx="77870">
                  <c:v>4.4800000000000004</c:v>
                </c:pt>
                <c:pt idx="77871">
                  <c:v>4.4800000000000004</c:v>
                </c:pt>
                <c:pt idx="77872">
                  <c:v>4.4800000000000004</c:v>
                </c:pt>
                <c:pt idx="77873">
                  <c:v>4.4800000000000004</c:v>
                </c:pt>
                <c:pt idx="77874">
                  <c:v>4.4800000000000004</c:v>
                </c:pt>
                <c:pt idx="77875">
                  <c:v>4.4800000000000004</c:v>
                </c:pt>
                <c:pt idx="77876">
                  <c:v>4.47</c:v>
                </c:pt>
                <c:pt idx="77877">
                  <c:v>4.47</c:v>
                </c:pt>
                <c:pt idx="77878">
                  <c:v>4.47</c:v>
                </c:pt>
                <c:pt idx="77879">
                  <c:v>4.47</c:v>
                </c:pt>
                <c:pt idx="77880">
                  <c:v>4.46</c:v>
                </c:pt>
                <c:pt idx="77881">
                  <c:v>4.46</c:v>
                </c:pt>
                <c:pt idx="77882">
                  <c:v>4.46</c:v>
                </c:pt>
                <c:pt idx="77883">
                  <c:v>4.46</c:v>
                </c:pt>
                <c:pt idx="77884">
                  <c:v>4.46</c:v>
                </c:pt>
                <c:pt idx="77885">
                  <c:v>4.46</c:v>
                </c:pt>
                <c:pt idx="77886">
                  <c:v>4.46</c:v>
                </c:pt>
                <c:pt idx="77887">
                  <c:v>4.46</c:v>
                </c:pt>
                <c:pt idx="77888">
                  <c:v>4.46</c:v>
                </c:pt>
                <c:pt idx="77889">
                  <c:v>4.46</c:v>
                </c:pt>
                <c:pt idx="77890">
                  <c:v>4.46</c:v>
                </c:pt>
                <c:pt idx="77891">
                  <c:v>4.46</c:v>
                </c:pt>
                <c:pt idx="77892">
                  <c:v>4.46</c:v>
                </c:pt>
                <c:pt idx="77893">
                  <c:v>4.46</c:v>
                </c:pt>
                <c:pt idx="77894">
                  <c:v>4.47</c:v>
                </c:pt>
                <c:pt idx="77895">
                  <c:v>4.4800000000000004</c:v>
                </c:pt>
                <c:pt idx="77896">
                  <c:v>4.4800000000000004</c:v>
                </c:pt>
                <c:pt idx="77897">
                  <c:v>4.49</c:v>
                </c:pt>
                <c:pt idx="77898">
                  <c:v>4.5</c:v>
                </c:pt>
                <c:pt idx="77899">
                  <c:v>4.51</c:v>
                </c:pt>
                <c:pt idx="77900">
                  <c:v>4.5199999999999996</c:v>
                </c:pt>
                <c:pt idx="77901">
                  <c:v>4.53</c:v>
                </c:pt>
                <c:pt idx="77902">
                  <c:v>4.54</c:v>
                </c:pt>
                <c:pt idx="77903">
                  <c:v>4.5599999999999996</c:v>
                </c:pt>
                <c:pt idx="77904">
                  <c:v>4.58</c:v>
                </c:pt>
                <c:pt idx="77905">
                  <c:v>4.5999999999999996</c:v>
                </c:pt>
                <c:pt idx="77906">
                  <c:v>4.6100000000000003</c:v>
                </c:pt>
                <c:pt idx="77907">
                  <c:v>4.6399999999999997</c:v>
                </c:pt>
                <c:pt idx="77908">
                  <c:v>4.66</c:v>
                </c:pt>
                <c:pt idx="77909">
                  <c:v>4.68</c:v>
                </c:pt>
                <c:pt idx="77910">
                  <c:v>4.6900000000000004</c:v>
                </c:pt>
                <c:pt idx="77911">
                  <c:v>4.7300000000000004</c:v>
                </c:pt>
                <c:pt idx="77912">
                  <c:v>4.75</c:v>
                </c:pt>
                <c:pt idx="77913">
                  <c:v>4.78</c:v>
                </c:pt>
                <c:pt idx="77914">
                  <c:v>4.8</c:v>
                </c:pt>
                <c:pt idx="77915">
                  <c:v>4.83</c:v>
                </c:pt>
                <c:pt idx="77916">
                  <c:v>4.8499999999999996</c:v>
                </c:pt>
                <c:pt idx="77917">
                  <c:v>4.88</c:v>
                </c:pt>
                <c:pt idx="77918">
                  <c:v>4.9000000000000004</c:v>
                </c:pt>
                <c:pt idx="77919">
                  <c:v>4.93</c:v>
                </c:pt>
                <c:pt idx="77920">
                  <c:v>4.96</c:v>
                </c:pt>
                <c:pt idx="77921">
                  <c:v>4.99</c:v>
                </c:pt>
                <c:pt idx="77922">
                  <c:v>5.0199999999999996</c:v>
                </c:pt>
                <c:pt idx="77923">
                  <c:v>5.04</c:v>
                </c:pt>
                <c:pt idx="77924">
                  <c:v>5.07</c:v>
                </c:pt>
                <c:pt idx="77925">
                  <c:v>5.09</c:v>
                </c:pt>
                <c:pt idx="77926">
                  <c:v>5.12</c:v>
                </c:pt>
                <c:pt idx="77927">
                  <c:v>5.15</c:v>
                </c:pt>
                <c:pt idx="77928">
                  <c:v>5.17</c:v>
                </c:pt>
                <c:pt idx="77929">
                  <c:v>5.2</c:v>
                </c:pt>
                <c:pt idx="77930">
                  <c:v>5.22</c:v>
                </c:pt>
                <c:pt idx="77931">
                  <c:v>5.25</c:v>
                </c:pt>
                <c:pt idx="77932">
                  <c:v>5.27</c:v>
                </c:pt>
                <c:pt idx="77933">
                  <c:v>5.28</c:v>
                </c:pt>
                <c:pt idx="77934">
                  <c:v>5.3</c:v>
                </c:pt>
                <c:pt idx="77935">
                  <c:v>5.32</c:v>
                </c:pt>
                <c:pt idx="77936">
                  <c:v>5.34</c:v>
                </c:pt>
                <c:pt idx="77937">
                  <c:v>5.36</c:v>
                </c:pt>
                <c:pt idx="77938">
                  <c:v>5.38</c:v>
                </c:pt>
                <c:pt idx="77939">
                  <c:v>5.39</c:v>
                </c:pt>
                <c:pt idx="77940">
                  <c:v>5.4</c:v>
                </c:pt>
                <c:pt idx="77941">
                  <c:v>5.42</c:v>
                </c:pt>
                <c:pt idx="77942">
                  <c:v>5.43</c:v>
                </c:pt>
                <c:pt idx="77943">
                  <c:v>5.45</c:v>
                </c:pt>
                <c:pt idx="77944">
                  <c:v>5.46</c:v>
                </c:pt>
                <c:pt idx="77945">
                  <c:v>5.48</c:v>
                </c:pt>
                <c:pt idx="77946">
                  <c:v>5.48</c:v>
                </c:pt>
                <c:pt idx="77947">
                  <c:v>5.49</c:v>
                </c:pt>
                <c:pt idx="77948">
                  <c:v>5.5</c:v>
                </c:pt>
                <c:pt idx="77949">
                  <c:v>5.51</c:v>
                </c:pt>
                <c:pt idx="77950">
                  <c:v>5.52</c:v>
                </c:pt>
                <c:pt idx="77951">
                  <c:v>5.53</c:v>
                </c:pt>
                <c:pt idx="77952">
                  <c:v>5.53</c:v>
                </c:pt>
                <c:pt idx="77953">
                  <c:v>5.54</c:v>
                </c:pt>
                <c:pt idx="77954">
                  <c:v>5.54</c:v>
                </c:pt>
                <c:pt idx="77955">
                  <c:v>5.55</c:v>
                </c:pt>
                <c:pt idx="77956">
                  <c:v>5.55</c:v>
                </c:pt>
                <c:pt idx="77957">
                  <c:v>5.56</c:v>
                </c:pt>
                <c:pt idx="77958">
                  <c:v>5.56</c:v>
                </c:pt>
                <c:pt idx="77959">
                  <c:v>5.56</c:v>
                </c:pt>
                <c:pt idx="77960">
                  <c:v>5.57</c:v>
                </c:pt>
                <c:pt idx="77961">
                  <c:v>5.57</c:v>
                </c:pt>
                <c:pt idx="77962">
                  <c:v>5.57</c:v>
                </c:pt>
                <c:pt idx="77963">
                  <c:v>5.57</c:v>
                </c:pt>
                <c:pt idx="77964">
                  <c:v>5.57</c:v>
                </c:pt>
                <c:pt idx="77965">
                  <c:v>5.57</c:v>
                </c:pt>
                <c:pt idx="77966">
                  <c:v>5.57</c:v>
                </c:pt>
                <c:pt idx="77967">
                  <c:v>5.57</c:v>
                </c:pt>
                <c:pt idx="77968">
                  <c:v>5.57</c:v>
                </c:pt>
                <c:pt idx="77969">
                  <c:v>5.57</c:v>
                </c:pt>
                <c:pt idx="77970">
                  <c:v>5.56</c:v>
                </c:pt>
                <c:pt idx="77971">
                  <c:v>5.56</c:v>
                </c:pt>
                <c:pt idx="77972">
                  <c:v>5.56</c:v>
                </c:pt>
                <c:pt idx="77973">
                  <c:v>5.56</c:v>
                </c:pt>
                <c:pt idx="77974">
                  <c:v>5.55</c:v>
                </c:pt>
                <c:pt idx="77975">
                  <c:v>5.54</c:v>
                </c:pt>
                <c:pt idx="77976">
                  <c:v>5.54</c:v>
                </c:pt>
                <c:pt idx="77977">
                  <c:v>5.54</c:v>
                </c:pt>
                <c:pt idx="77978">
                  <c:v>5.53</c:v>
                </c:pt>
                <c:pt idx="77979">
                  <c:v>5.53</c:v>
                </c:pt>
                <c:pt idx="77980">
                  <c:v>5.52</c:v>
                </c:pt>
                <c:pt idx="77981">
                  <c:v>5.51</c:v>
                </c:pt>
                <c:pt idx="77982">
                  <c:v>5.5</c:v>
                </c:pt>
                <c:pt idx="77983">
                  <c:v>5.5</c:v>
                </c:pt>
                <c:pt idx="77984">
                  <c:v>5.5</c:v>
                </c:pt>
                <c:pt idx="77985">
                  <c:v>5.49</c:v>
                </c:pt>
                <c:pt idx="77986">
                  <c:v>5.49</c:v>
                </c:pt>
                <c:pt idx="77987">
                  <c:v>5.48</c:v>
                </c:pt>
                <c:pt idx="77988">
                  <c:v>5.47</c:v>
                </c:pt>
                <c:pt idx="77989">
                  <c:v>5.47</c:v>
                </c:pt>
                <c:pt idx="77990">
                  <c:v>5.46</c:v>
                </c:pt>
                <c:pt idx="77991">
                  <c:v>5.45</c:v>
                </c:pt>
                <c:pt idx="77992">
                  <c:v>5.44</c:v>
                </c:pt>
                <c:pt idx="77993">
                  <c:v>5.43</c:v>
                </c:pt>
                <c:pt idx="77994">
                  <c:v>5.42</c:v>
                </c:pt>
                <c:pt idx="77995">
                  <c:v>5.41</c:v>
                </c:pt>
                <c:pt idx="77996">
                  <c:v>5.4</c:v>
                </c:pt>
                <c:pt idx="77997">
                  <c:v>5.4</c:v>
                </c:pt>
                <c:pt idx="77998">
                  <c:v>5.39</c:v>
                </c:pt>
                <c:pt idx="77999">
                  <c:v>5.38</c:v>
                </c:pt>
                <c:pt idx="78000">
                  <c:v>5.37</c:v>
                </c:pt>
                <c:pt idx="78001">
                  <c:v>5.36</c:v>
                </c:pt>
                <c:pt idx="78002">
                  <c:v>5.36</c:v>
                </c:pt>
                <c:pt idx="78003">
                  <c:v>5.35</c:v>
                </c:pt>
                <c:pt idx="78004">
                  <c:v>5.34</c:v>
                </c:pt>
                <c:pt idx="78005">
                  <c:v>5.33</c:v>
                </c:pt>
                <c:pt idx="78006">
                  <c:v>5.33</c:v>
                </c:pt>
                <c:pt idx="78007">
                  <c:v>5.32</c:v>
                </c:pt>
                <c:pt idx="78008">
                  <c:v>5.31</c:v>
                </c:pt>
                <c:pt idx="78009">
                  <c:v>5.3</c:v>
                </c:pt>
                <c:pt idx="78010">
                  <c:v>5.29</c:v>
                </c:pt>
                <c:pt idx="78011">
                  <c:v>5.28</c:v>
                </c:pt>
                <c:pt idx="78012">
                  <c:v>5.27</c:v>
                </c:pt>
                <c:pt idx="78013">
                  <c:v>5.27</c:v>
                </c:pt>
                <c:pt idx="78014">
                  <c:v>5.26</c:v>
                </c:pt>
                <c:pt idx="78015">
                  <c:v>5.25</c:v>
                </c:pt>
                <c:pt idx="78016">
                  <c:v>5.24</c:v>
                </c:pt>
                <c:pt idx="78017">
                  <c:v>5.23</c:v>
                </c:pt>
                <c:pt idx="78018">
                  <c:v>5.22</c:v>
                </c:pt>
                <c:pt idx="78019">
                  <c:v>5.21</c:v>
                </c:pt>
                <c:pt idx="78020">
                  <c:v>5.2</c:v>
                </c:pt>
                <c:pt idx="78021">
                  <c:v>5.19</c:v>
                </c:pt>
                <c:pt idx="78022">
                  <c:v>5.18</c:v>
                </c:pt>
                <c:pt idx="78023">
                  <c:v>5.16</c:v>
                </c:pt>
                <c:pt idx="78024">
                  <c:v>5.15</c:v>
                </c:pt>
                <c:pt idx="78025">
                  <c:v>5.14</c:v>
                </c:pt>
                <c:pt idx="78026">
                  <c:v>5.12</c:v>
                </c:pt>
                <c:pt idx="78027">
                  <c:v>5.1100000000000003</c:v>
                </c:pt>
                <c:pt idx="78028">
                  <c:v>5.0999999999999996</c:v>
                </c:pt>
                <c:pt idx="78029">
                  <c:v>5.08</c:v>
                </c:pt>
                <c:pt idx="78030">
                  <c:v>5.07</c:v>
                </c:pt>
                <c:pt idx="78031">
                  <c:v>5.05</c:v>
                </c:pt>
                <c:pt idx="78032">
                  <c:v>5.04</c:v>
                </c:pt>
                <c:pt idx="78033">
                  <c:v>5.03</c:v>
                </c:pt>
                <c:pt idx="78034">
                  <c:v>5.01</c:v>
                </c:pt>
                <c:pt idx="78035">
                  <c:v>5</c:v>
                </c:pt>
                <c:pt idx="78036">
                  <c:v>4.9800000000000004</c:v>
                </c:pt>
                <c:pt idx="78037">
                  <c:v>4.96</c:v>
                </c:pt>
                <c:pt idx="78038">
                  <c:v>4.95</c:v>
                </c:pt>
                <c:pt idx="78039">
                  <c:v>4.93</c:v>
                </c:pt>
                <c:pt idx="78040">
                  <c:v>4.92</c:v>
                </c:pt>
                <c:pt idx="78041">
                  <c:v>4.9000000000000004</c:v>
                </c:pt>
                <c:pt idx="78042">
                  <c:v>4.88</c:v>
                </c:pt>
                <c:pt idx="78043">
                  <c:v>4.8600000000000003</c:v>
                </c:pt>
                <c:pt idx="78044">
                  <c:v>4.84</c:v>
                </c:pt>
                <c:pt idx="78045">
                  <c:v>4.83</c:v>
                </c:pt>
                <c:pt idx="78046">
                  <c:v>4.8099999999999996</c:v>
                </c:pt>
                <c:pt idx="78047">
                  <c:v>4.79</c:v>
                </c:pt>
                <c:pt idx="78048">
                  <c:v>4.7699999999999996</c:v>
                </c:pt>
                <c:pt idx="78049">
                  <c:v>4.75</c:v>
                </c:pt>
                <c:pt idx="78050">
                  <c:v>4.74</c:v>
                </c:pt>
                <c:pt idx="78051">
                  <c:v>4.71</c:v>
                </c:pt>
                <c:pt idx="78052">
                  <c:v>4.6900000000000004</c:v>
                </c:pt>
                <c:pt idx="78053">
                  <c:v>4.67</c:v>
                </c:pt>
                <c:pt idx="78054">
                  <c:v>4.63</c:v>
                </c:pt>
                <c:pt idx="78055">
                  <c:v>4.62</c:v>
                </c:pt>
                <c:pt idx="78056">
                  <c:v>4.6100000000000003</c:v>
                </c:pt>
                <c:pt idx="78057">
                  <c:v>4.59</c:v>
                </c:pt>
                <c:pt idx="78058">
                  <c:v>4.58</c:v>
                </c:pt>
                <c:pt idx="78059">
                  <c:v>4.57</c:v>
                </c:pt>
                <c:pt idx="78060">
                  <c:v>4.55</c:v>
                </c:pt>
                <c:pt idx="78061">
                  <c:v>4.53</c:v>
                </c:pt>
                <c:pt idx="78062">
                  <c:v>4.51</c:v>
                </c:pt>
                <c:pt idx="78063">
                  <c:v>4.5</c:v>
                </c:pt>
                <c:pt idx="78064">
                  <c:v>4.49</c:v>
                </c:pt>
                <c:pt idx="78065">
                  <c:v>4.49</c:v>
                </c:pt>
                <c:pt idx="78066">
                  <c:v>4.4800000000000004</c:v>
                </c:pt>
                <c:pt idx="78067">
                  <c:v>4.47</c:v>
                </c:pt>
                <c:pt idx="78068">
                  <c:v>4.46</c:v>
                </c:pt>
                <c:pt idx="78069">
                  <c:v>4.45</c:v>
                </c:pt>
                <c:pt idx="78070">
                  <c:v>4.45</c:v>
                </c:pt>
                <c:pt idx="78071">
                  <c:v>4.4400000000000004</c:v>
                </c:pt>
                <c:pt idx="78072">
                  <c:v>4.4400000000000004</c:v>
                </c:pt>
                <c:pt idx="78073">
                  <c:v>4.43</c:v>
                </c:pt>
                <c:pt idx="78074">
                  <c:v>4.43</c:v>
                </c:pt>
                <c:pt idx="78075">
                  <c:v>4.42</c:v>
                </c:pt>
                <c:pt idx="78076">
                  <c:v>4.41</c:v>
                </c:pt>
                <c:pt idx="78077">
                  <c:v>4.4000000000000004</c:v>
                </c:pt>
                <c:pt idx="78078">
                  <c:v>4.3899999999999997</c:v>
                </c:pt>
                <c:pt idx="78079">
                  <c:v>4.38</c:v>
                </c:pt>
                <c:pt idx="78080">
                  <c:v>4.37</c:v>
                </c:pt>
                <c:pt idx="78081">
                  <c:v>4.3600000000000003</c:v>
                </c:pt>
                <c:pt idx="78082">
                  <c:v>4.3499999999999996</c:v>
                </c:pt>
                <c:pt idx="78083">
                  <c:v>4.33</c:v>
                </c:pt>
                <c:pt idx="78084">
                  <c:v>4.32</c:v>
                </c:pt>
                <c:pt idx="78085">
                  <c:v>4.3</c:v>
                </c:pt>
                <c:pt idx="78086">
                  <c:v>4.29</c:v>
                </c:pt>
                <c:pt idx="78087">
                  <c:v>4.28</c:v>
                </c:pt>
                <c:pt idx="78088">
                  <c:v>4.2699999999999996</c:v>
                </c:pt>
                <c:pt idx="78089">
                  <c:v>4.26</c:v>
                </c:pt>
                <c:pt idx="78090">
                  <c:v>4.25</c:v>
                </c:pt>
                <c:pt idx="78091">
                  <c:v>4.2300000000000004</c:v>
                </c:pt>
                <c:pt idx="78092">
                  <c:v>4.22</c:v>
                </c:pt>
                <c:pt idx="78093">
                  <c:v>4.22</c:v>
                </c:pt>
                <c:pt idx="78094">
                  <c:v>4.21</c:v>
                </c:pt>
                <c:pt idx="78095">
                  <c:v>4.2</c:v>
                </c:pt>
                <c:pt idx="78096">
                  <c:v>4.18</c:v>
                </c:pt>
                <c:pt idx="78097">
                  <c:v>4.17</c:v>
                </c:pt>
                <c:pt idx="78098">
                  <c:v>4.17</c:v>
                </c:pt>
                <c:pt idx="78099">
                  <c:v>4.16</c:v>
                </c:pt>
                <c:pt idx="78100">
                  <c:v>4.1500000000000004</c:v>
                </c:pt>
                <c:pt idx="78101">
                  <c:v>4.1399999999999997</c:v>
                </c:pt>
                <c:pt idx="78102">
                  <c:v>4.13</c:v>
                </c:pt>
                <c:pt idx="78103">
                  <c:v>4.12</c:v>
                </c:pt>
                <c:pt idx="78104">
                  <c:v>4.12</c:v>
                </c:pt>
                <c:pt idx="78105">
                  <c:v>4.1100000000000003</c:v>
                </c:pt>
                <c:pt idx="78106">
                  <c:v>4.1100000000000003</c:v>
                </c:pt>
                <c:pt idx="78107">
                  <c:v>4.1100000000000003</c:v>
                </c:pt>
                <c:pt idx="78108">
                  <c:v>4.0999999999999996</c:v>
                </c:pt>
                <c:pt idx="78109">
                  <c:v>4.0999999999999996</c:v>
                </c:pt>
                <c:pt idx="78110">
                  <c:v>4.0999999999999996</c:v>
                </c:pt>
                <c:pt idx="78111">
                  <c:v>4.09</c:v>
                </c:pt>
                <c:pt idx="78112">
                  <c:v>4.09</c:v>
                </c:pt>
                <c:pt idx="78113">
                  <c:v>4.09</c:v>
                </c:pt>
                <c:pt idx="78114">
                  <c:v>4.09</c:v>
                </c:pt>
                <c:pt idx="78115">
                  <c:v>4.09</c:v>
                </c:pt>
                <c:pt idx="78116">
                  <c:v>4.09</c:v>
                </c:pt>
                <c:pt idx="78117">
                  <c:v>4.09</c:v>
                </c:pt>
                <c:pt idx="78118">
                  <c:v>4.09</c:v>
                </c:pt>
                <c:pt idx="78119">
                  <c:v>4.09</c:v>
                </c:pt>
                <c:pt idx="78120">
                  <c:v>4.09</c:v>
                </c:pt>
                <c:pt idx="78121">
                  <c:v>4.09</c:v>
                </c:pt>
                <c:pt idx="78122">
                  <c:v>4.0999999999999996</c:v>
                </c:pt>
                <c:pt idx="78123">
                  <c:v>4.09</c:v>
                </c:pt>
                <c:pt idx="78124">
                  <c:v>4.09</c:v>
                </c:pt>
                <c:pt idx="78125">
                  <c:v>4.08</c:v>
                </c:pt>
                <c:pt idx="78126">
                  <c:v>4.08</c:v>
                </c:pt>
                <c:pt idx="78127">
                  <c:v>4.09</c:v>
                </c:pt>
                <c:pt idx="78128">
                  <c:v>4.09</c:v>
                </c:pt>
                <c:pt idx="78129">
                  <c:v>4.09</c:v>
                </c:pt>
                <c:pt idx="78130">
                  <c:v>4.09</c:v>
                </c:pt>
                <c:pt idx="78131">
                  <c:v>4.09</c:v>
                </c:pt>
                <c:pt idx="78132">
                  <c:v>4.09</c:v>
                </c:pt>
                <c:pt idx="78133">
                  <c:v>4.0999999999999996</c:v>
                </c:pt>
                <c:pt idx="78134">
                  <c:v>4.0999999999999996</c:v>
                </c:pt>
                <c:pt idx="78135">
                  <c:v>4.0999999999999996</c:v>
                </c:pt>
                <c:pt idx="78136">
                  <c:v>4.0999999999999996</c:v>
                </c:pt>
                <c:pt idx="78137">
                  <c:v>4.0999999999999996</c:v>
                </c:pt>
                <c:pt idx="78138">
                  <c:v>4.0999999999999996</c:v>
                </c:pt>
                <c:pt idx="78139">
                  <c:v>4.0999999999999996</c:v>
                </c:pt>
                <c:pt idx="78140">
                  <c:v>4.0999999999999996</c:v>
                </c:pt>
                <c:pt idx="78141">
                  <c:v>4.1100000000000003</c:v>
                </c:pt>
                <c:pt idx="78142">
                  <c:v>4.1100000000000003</c:v>
                </c:pt>
                <c:pt idx="78143">
                  <c:v>4.1100000000000003</c:v>
                </c:pt>
                <c:pt idx="78144">
                  <c:v>4.1100000000000003</c:v>
                </c:pt>
                <c:pt idx="78145">
                  <c:v>4.0999999999999996</c:v>
                </c:pt>
                <c:pt idx="78146">
                  <c:v>4.0999999999999996</c:v>
                </c:pt>
                <c:pt idx="78147">
                  <c:v>4.0999999999999996</c:v>
                </c:pt>
                <c:pt idx="78148">
                  <c:v>4.09</c:v>
                </c:pt>
                <c:pt idx="78149">
                  <c:v>4.08</c:v>
                </c:pt>
                <c:pt idx="78150">
                  <c:v>4.08</c:v>
                </c:pt>
                <c:pt idx="78151">
                  <c:v>4.07</c:v>
                </c:pt>
                <c:pt idx="78152">
                  <c:v>4.07</c:v>
                </c:pt>
                <c:pt idx="78153">
                  <c:v>4.0599999999999996</c:v>
                </c:pt>
                <c:pt idx="78154">
                  <c:v>4.0599999999999996</c:v>
                </c:pt>
                <c:pt idx="78155">
                  <c:v>4.05</c:v>
                </c:pt>
                <c:pt idx="78156">
                  <c:v>4.05</c:v>
                </c:pt>
                <c:pt idx="78157">
                  <c:v>4.04</c:v>
                </c:pt>
                <c:pt idx="78158">
                  <c:v>4.03</c:v>
                </c:pt>
                <c:pt idx="78159">
                  <c:v>4.0199999999999996</c:v>
                </c:pt>
                <c:pt idx="78160">
                  <c:v>4.01</c:v>
                </c:pt>
                <c:pt idx="78161">
                  <c:v>4</c:v>
                </c:pt>
                <c:pt idx="78162">
                  <c:v>4</c:v>
                </c:pt>
                <c:pt idx="78163">
                  <c:v>3.99</c:v>
                </c:pt>
                <c:pt idx="78164">
                  <c:v>3.99</c:v>
                </c:pt>
                <c:pt idx="78165">
                  <c:v>3.99</c:v>
                </c:pt>
                <c:pt idx="78166">
                  <c:v>3.98</c:v>
                </c:pt>
                <c:pt idx="78167">
                  <c:v>3.98</c:v>
                </c:pt>
                <c:pt idx="78168">
                  <c:v>3.98</c:v>
                </c:pt>
                <c:pt idx="78169">
                  <c:v>3.97</c:v>
                </c:pt>
                <c:pt idx="78170">
                  <c:v>3.98</c:v>
                </c:pt>
                <c:pt idx="78171">
                  <c:v>3.97</c:v>
                </c:pt>
                <c:pt idx="78172">
                  <c:v>4.01</c:v>
                </c:pt>
                <c:pt idx="78173">
                  <c:v>4</c:v>
                </c:pt>
                <c:pt idx="78174">
                  <c:v>4.01</c:v>
                </c:pt>
                <c:pt idx="78175">
                  <c:v>3.98</c:v>
                </c:pt>
                <c:pt idx="78176">
                  <c:v>3.98</c:v>
                </c:pt>
                <c:pt idx="78177">
                  <c:v>3.99</c:v>
                </c:pt>
                <c:pt idx="78178">
                  <c:v>3.99</c:v>
                </c:pt>
                <c:pt idx="78179">
                  <c:v>4</c:v>
                </c:pt>
                <c:pt idx="78180">
                  <c:v>4</c:v>
                </c:pt>
                <c:pt idx="78181">
                  <c:v>4.01</c:v>
                </c:pt>
                <c:pt idx="78182">
                  <c:v>4.01</c:v>
                </c:pt>
                <c:pt idx="78183">
                  <c:v>4.0199999999999996</c:v>
                </c:pt>
                <c:pt idx="78184">
                  <c:v>4.03</c:v>
                </c:pt>
                <c:pt idx="78185">
                  <c:v>4.04</c:v>
                </c:pt>
                <c:pt idx="78186">
                  <c:v>4.05</c:v>
                </c:pt>
                <c:pt idx="78187">
                  <c:v>4.0599999999999996</c:v>
                </c:pt>
                <c:pt idx="78188">
                  <c:v>4.07</c:v>
                </c:pt>
                <c:pt idx="78189">
                  <c:v>4.08</c:v>
                </c:pt>
                <c:pt idx="78190">
                  <c:v>4.09</c:v>
                </c:pt>
                <c:pt idx="78191">
                  <c:v>4.0999999999999996</c:v>
                </c:pt>
                <c:pt idx="78192">
                  <c:v>4.0999999999999996</c:v>
                </c:pt>
                <c:pt idx="78193">
                  <c:v>4.1100000000000003</c:v>
                </c:pt>
                <c:pt idx="78194">
                  <c:v>4.12</c:v>
                </c:pt>
                <c:pt idx="78195">
                  <c:v>4.12</c:v>
                </c:pt>
                <c:pt idx="78196">
                  <c:v>4.12</c:v>
                </c:pt>
                <c:pt idx="78197">
                  <c:v>4.13</c:v>
                </c:pt>
                <c:pt idx="78198">
                  <c:v>4.1399999999999997</c:v>
                </c:pt>
                <c:pt idx="78199">
                  <c:v>4.1500000000000004</c:v>
                </c:pt>
                <c:pt idx="78200">
                  <c:v>4.1500000000000004</c:v>
                </c:pt>
                <c:pt idx="78201">
                  <c:v>4.1500000000000004</c:v>
                </c:pt>
                <c:pt idx="78202">
                  <c:v>4.1500000000000004</c:v>
                </c:pt>
                <c:pt idx="78203">
                  <c:v>4.1500000000000004</c:v>
                </c:pt>
                <c:pt idx="78204">
                  <c:v>4.1500000000000004</c:v>
                </c:pt>
                <c:pt idx="78205">
                  <c:v>4.1500000000000004</c:v>
                </c:pt>
                <c:pt idx="78206">
                  <c:v>4.1500000000000004</c:v>
                </c:pt>
                <c:pt idx="78207">
                  <c:v>4.1500000000000004</c:v>
                </c:pt>
                <c:pt idx="78208">
                  <c:v>4.1399999999999997</c:v>
                </c:pt>
                <c:pt idx="78209">
                  <c:v>4.1399999999999997</c:v>
                </c:pt>
                <c:pt idx="78210">
                  <c:v>4.13</c:v>
                </c:pt>
                <c:pt idx="78211">
                  <c:v>4.13</c:v>
                </c:pt>
                <c:pt idx="78212">
                  <c:v>4.1399999999999997</c:v>
                </c:pt>
                <c:pt idx="78213">
                  <c:v>4.13</c:v>
                </c:pt>
                <c:pt idx="78214">
                  <c:v>4.13</c:v>
                </c:pt>
                <c:pt idx="78215">
                  <c:v>4.13</c:v>
                </c:pt>
                <c:pt idx="78216">
                  <c:v>4.12</c:v>
                </c:pt>
                <c:pt idx="78217">
                  <c:v>4.12</c:v>
                </c:pt>
                <c:pt idx="78218">
                  <c:v>4.1100000000000003</c:v>
                </c:pt>
                <c:pt idx="78219">
                  <c:v>4.0999999999999996</c:v>
                </c:pt>
                <c:pt idx="78220">
                  <c:v>4.09</c:v>
                </c:pt>
                <c:pt idx="78221">
                  <c:v>4.08</c:v>
                </c:pt>
                <c:pt idx="78222">
                  <c:v>4.07</c:v>
                </c:pt>
                <c:pt idx="78223">
                  <c:v>4.0599999999999996</c:v>
                </c:pt>
                <c:pt idx="78224">
                  <c:v>4.0599999999999996</c:v>
                </c:pt>
                <c:pt idx="78225">
                  <c:v>4.05</c:v>
                </c:pt>
                <c:pt idx="78226">
                  <c:v>4.05</c:v>
                </c:pt>
                <c:pt idx="78227">
                  <c:v>4.04</c:v>
                </c:pt>
                <c:pt idx="78228">
                  <c:v>4.04</c:v>
                </c:pt>
                <c:pt idx="78229">
                  <c:v>4.03</c:v>
                </c:pt>
                <c:pt idx="78230">
                  <c:v>4.04</c:v>
                </c:pt>
                <c:pt idx="78231">
                  <c:v>4.04</c:v>
                </c:pt>
                <c:pt idx="78232">
                  <c:v>4.03</c:v>
                </c:pt>
                <c:pt idx="78233">
                  <c:v>4.0199999999999996</c:v>
                </c:pt>
                <c:pt idx="78234">
                  <c:v>4.01</c:v>
                </c:pt>
                <c:pt idx="78235">
                  <c:v>4</c:v>
                </c:pt>
                <c:pt idx="78236">
                  <c:v>3.99</c:v>
                </c:pt>
                <c:pt idx="78237">
                  <c:v>3.98</c:v>
                </c:pt>
                <c:pt idx="78238">
                  <c:v>3.97</c:v>
                </c:pt>
                <c:pt idx="78239">
                  <c:v>3.96</c:v>
                </c:pt>
                <c:pt idx="78240">
                  <c:v>3.95</c:v>
                </c:pt>
                <c:pt idx="78241">
                  <c:v>3.94</c:v>
                </c:pt>
                <c:pt idx="78242">
                  <c:v>3.94</c:v>
                </c:pt>
                <c:pt idx="78243">
                  <c:v>3.93</c:v>
                </c:pt>
                <c:pt idx="78244">
                  <c:v>3.92</c:v>
                </c:pt>
                <c:pt idx="78245">
                  <c:v>3.91</c:v>
                </c:pt>
                <c:pt idx="78246">
                  <c:v>3.92</c:v>
                </c:pt>
                <c:pt idx="78247">
                  <c:v>3.91</c:v>
                </c:pt>
                <c:pt idx="78248">
                  <c:v>3.9</c:v>
                </c:pt>
                <c:pt idx="78249">
                  <c:v>3.9</c:v>
                </c:pt>
                <c:pt idx="78250">
                  <c:v>3.9</c:v>
                </c:pt>
                <c:pt idx="78251">
                  <c:v>3.89</c:v>
                </c:pt>
                <c:pt idx="78252">
                  <c:v>3.89</c:v>
                </c:pt>
                <c:pt idx="78253">
                  <c:v>3.88</c:v>
                </c:pt>
                <c:pt idx="78254">
                  <c:v>3.87</c:v>
                </c:pt>
                <c:pt idx="78255">
                  <c:v>3.87</c:v>
                </c:pt>
                <c:pt idx="78256">
                  <c:v>3.87</c:v>
                </c:pt>
                <c:pt idx="78257">
                  <c:v>3.86</c:v>
                </c:pt>
                <c:pt idx="78258">
                  <c:v>3.85</c:v>
                </c:pt>
                <c:pt idx="78259">
                  <c:v>3.85</c:v>
                </c:pt>
                <c:pt idx="78260">
                  <c:v>3.85</c:v>
                </c:pt>
                <c:pt idx="78261">
                  <c:v>3.84</c:v>
                </c:pt>
                <c:pt idx="78262">
                  <c:v>3.84</c:v>
                </c:pt>
                <c:pt idx="78263">
                  <c:v>3.84</c:v>
                </c:pt>
                <c:pt idx="78264">
                  <c:v>3.84</c:v>
                </c:pt>
                <c:pt idx="78265">
                  <c:v>3.84</c:v>
                </c:pt>
                <c:pt idx="78266">
                  <c:v>3.84</c:v>
                </c:pt>
                <c:pt idx="78267">
                  <c:v>3.84</c:v>
                </c:pt>
                <c:pt idx="78268">
                  <c:v>3.83</c:v>
                </c:pt>
                <c:pt idx="78269">
                  <c:v>3.83</c:v>
                </c:pt>
                <c:pt idx="78270">
                  <c:v>3.83</c:v>
                </c:pt>
                <c:pt idx="78271">
                  <c:v>3.84</c:v>
                </c:pt>
                <c:pt idx="78272">
                  <c:v>3.84</c:v>
                </c:pt>
                <c:pt idx="78273">
                  <c:v>3.85</c:v>
                </c:pt>
                <c:pt idx="78274">
                  <c:v>3.85</c:v>
                </c:pt>
                <c:pt idx="78275">
                  <c:v>3.84</c:v>
                </c:pt>
                <c:pt idx="78276">
                  <c:v>3.84</c:v>
                </c:pt>
                <c:pt idx="78277">
                  <c:v>3.85</c:v>
                </c:pt>
                <c:pt idx="78278">
                  <c:v>3.85</c:v>
                </c:pt>
                <c:pt idx="78279">
                  <c:v>3.85</c:v>
                </c:pt>
                <c:pt idx="78280">
                  <c:v>3.85</c:v>
                </c:pt>
                <c:pt idx="78281">
                  <c:v>3.85</c:v>
                </c:pt>
                <c:pt idx="78282">
                  <c:v>3.86</c:v>
                </c:pt>
                <c:pt idx="78283">
                  <c:v>3.86</c:v>
                </c:pt>
                <c:pt idx="78284">
                  <c:v>3.85</c:v>
                </c:pt>
                <c:pt idx="78285">
                  <c:v>3.85</c:v>
                </c:pt>
                <c:pt idx="78286">
                  <c:v>3.85</c:v>
                </c:pt>
                <c:pt idx="78287">
                  <c:v>3.86</c:v>
                </c:pt>
                <c:pt idx="78288">
                  <c:v>3.86</c:v>
                </c:pt>
                <c:pt idx="78289">
                  <c:v>3.86</c:v>
                </c:pt>
                <c:pt idx="78290">
                  <c:v>3.86</c:v>
                </c:pt>
                <c:pt idx="78291">
                  <c:v>3.86</c:v>
                </c:pt>
                <c:pt idx="78292">
                  <c:v>3.86</c:v>
                </c:pt>
                <c:pt idx="78293">
                  <c:v>3.86</c:v>
                </c:pt>
                <c:pt idx="78294">
                  <c:v>3.86</c:v>
                </c:pt>
                <c:pt idx="78295">
                  <c:v>3.86</c:v>
                </c:pt>
                <c:pt idx="78296">
                  <c:v>3.87</c:v>
                </c:pt>
                <c:pt idx="78297">
                  <c:v>3.87</c:v>
                </c:pt>
                <c:pt idx="78298">
                  <c:v>3.87</c:v>
                </c:pt>
                <c:pt idx="78299">
                  <c:v>3.87</c:v>
                </c:pt>
                <c:pt idx="78300">
                  <c:v>3.87</c:v>
                </c:pt>
                <c:pt idx="78301">
                  <c:v>3.87</c:v>
                </c:pt>
                <c:pt idx="78302">
                  <c:v>3.87</c:v>
                </c:pt>
                <c:pt idx="78303">
                  <c:v>3.87</c:v>
                </c:pt>
                <c:pt idx="78304">
                  <c:v>3.86</c:v>
                </c:pt>
                <c:pt idx="78305">
                  <c:v>3.86</c:v>
                </c:pt>
                <c:pt idx="78306">
                  <c:v>3.87</c:v>
                </c:pt>
                <c:pt idx="78307">
                  <c:v>3.87</c:v>
                </c:pt>
                <c:pt idx="78308">
                  <c:v>3.87</c:v>
                </c:pt>
                <c:pt idx="78309">
                  <c:v>3.87</c:v>
                </c:pt>
                <c:pt idx="78310">
                  <c:v>3.88</c:v>
                </c:pt>
                <c:pt idx="78311">
                  <c:v>3.89</c:v>
                </c:pt>
                <c:pt idx="78312">
                  <c:v>3.89</c:v>
                </c:pt>
                <c:pt idx="78313">
                  <c:v>3.9</c:v>
                </c:pt>
                <c:pt idx="78314">
                  <c:v>3.91</c:v>
                </c:pt>
                <c:pt idx="78315">
                  <c:v>3.92</c:v>
                </c:pt>
                <c:pt idx="78316">
                  <c:v>3.92</c:v>
                </c:pt>
                <c:pt idx="78317">
                  <c:v>3.93</c:v>
                </c:pt>
                <c:pt idx="78318">
                  <c:v>3.93</c:v>
                </c:pt>
                <c:pt idx="78319">
                  <c:v>3.94</c:v>
                </c:pt>
                <c:pt idx="78320">
                  <c:v>3.95</c:v>
                </c:pt>
                <c:pt idx="78321">
                  <c:v>3.96</c:v>
                </c:pt>
                <c:pt idx="78322">
                  <c:v>3.97</c:v>
                </c:pt>
                <c:pt idx="78323">
                  <c:v>3.98</c:v>
                </c:pt>
                <c:pt idx="78324">
                  <c:v>3.99</c:v>
                </c:pt>
                <c:pt idx="78325">
                  <c:v>4</c:v>
                </c:pt>
                <c:pt idx="78326">
                  <c:v>4.01</c:v>
                </c:pt>
                <c:pt idx="78327">
                  <c:v>4.0199999999999996</c:v>
                </c:pt>
                <c:pt idx="78328">
                  <c:v>4.0199999999999996</c:v>
                </c:pt>
                <c:pt idx="78329">
                  <c:v>4.03</c:v>
                </c:pt>
                <c:pt idx="78330">
                  <c:v>4.03</c:v>
                </c:pt>
                <c:pt idx="78331">
                  <c:v>4.04</c:v>
                </c:pt>
                <c:pt idx="78332">
                  <c:v>4.04</c:v>
                </c:pt>
                <c:pt idx="78333">
                  <c:v>4.05</c:v>
                </c:pt>
                <c:pt idx="78334">
                  <c:v>4.05</c:v>
                </c:pt>
                <c:pt idx="78335">
                  <c:v>4.0599999999999996</c:v>
                </c:pt>
                <c:pt idx="78336">
                  <c:v>4.0599999999999996</c:v>
                </c:pt>
                <c:pt idx="78337">
                  <c:v>4.0599999999999996</c:v>
                </c:pt>
                <c:pt idx="78338">
                  <c:v>4.05</c:v>
                </c:pt>
                <c:pt idx="78339">
                  <c:v>4.05</c:v>
                </c:pt>
                <c:pt idx="78340">
                  <c:v>4.05</c:v>
                </c:pt>
                <c:pt idx="78341">
                  <c:v>4.04</c:v>
                </c:pt>
                <c:pt idx="78342">
                  <c:v>4.04</c:v>
                </c:pt>
                <c:pt idx="78343">
                  <c:v>4.04</c:v>
                </c:pt>
                <c:pt idx="78344">
                  <c:v>4.03</c:v>
                </c:pt>
                <c:pt idx="78345">
                  <c:v>4.03</c:v>
                </c:pt>
                <c:pt idx="78346">
                  <c:v>4.0199999999999996</c:v>
                </c:pt>
                <c:pt idx="78347">
                  <c:v>4.0199999999999996</c:v>
                </c:pt>
                <c:pt idx="78348">
                  <c:v>4.01</c:v>
                </c:pt>
                <c:pt idx="78349">
                  <c:v>4.01</c:v>
                </c:pt>
                <c:pt idx="78350">
                  <c:v>4</c:v>
                </c:pt>
                <c:pt idx="78351">
                  <c:v>3.99</c:v>
                </c:pt>
                <c:pt idx="78352">
                  <c:v>3.99</c:v>
                </c:pt>
                <c:pt idx="78353">
                  <c:v>3.98</c:v>
                </c:pt>
                <c:pt idx="78354">
                  <c:v>3.98</c:v>
                </c:pt>
                <c:pt idx="78355">
                  <c:v>3.98</c:v>
                </c:pt>
                <c:pt idx="78356">
                  <c:v>3.97</c:v>
                </c:pt>
                <c:pt idx="78357">
                  <c:v>3.97</c:v>
                </c:pt>
                <c:pt idx="78358">
                  <c:v>3.96</c:v>
                </c:pt>
                <c:pt idx="78359">
                  <c:v>3.96</c:v>
                </c:pt>
                <c:pt idx="78360">
                  <c:v>3.95</c:v>
                </c:pt>
                <c:pt idx="78361">
                  <c:v>3.95</c:v>
                </c:pt>
                <c:pt idx="78362">
                  <c:v>3.95</c:v>
                </c:pt>
                <c:pt idx="78363">
                  <c:v>3.95</c:v>
                </c:pt>
                <c:pt idx="78364">
                  <c:v>3.94</c:v>
                </c:pt>
                <c:pt idx="78365">
                  <c:v>3.94</c:v>
                </c:pt>
                <c:pt idx="78366">
                  <c:v>3.94</c:v>
                </c:pt>
                <c:pt idx="78367">
                  <c:v>3.94</c:v>
                </c:pt>
                <c:pt idx="78368">
                  <c:v>3.94</c:v>
                </c:pt>
                <c:pt idx="78369">
                  <c:v>3.94</c:v>
                </c:pt>
                <c:pt idx="78370">
                  <c:v>3.93</c:v>
                </c:pt>
                <c:pt idx="78371">
                  <c:v>3.93</c:v>
                </c:pt>
                <c:pt idx="78372">
                  <c:v>3.93</c:v>
                </c:pt>
                <c:pt idx="78373">
                  <c:v>3.93</c:v>
                </c:pt>
                <c:pt idx="78374">
                  <c:v>3.92</c:v>
                </c:pt>
                <c:pt idx="78375">
                  <c:v>3.92</c:v>
                </c:pt>
                <c:pt idx="78376">
                  <c:v>3.91</c:v>
                </c:pt>
                <c:pt idx="78377">
                  <c:v>3.91</c:v>
                </c:pt>
                <c:pt idx="78378">
                  <c:v>3.91</c:v>
                </c:pt>
                <c:pt idx="78379">
                  <c:v>3.91</c:v>
                </c:pt>
                <c:pt idx="78380">
                  <c:v>3.91</c:v>
                </c:pt>
                <c:pt idx="78381">
                  <c:v>3.91</c:v>
                </c:pt>
                <c:pt idx="78382">
                  <c:v>3.9</c:v>
                </c:pt>
                <c:pt idx="78383">
                  <c:v>3.9</c:v>
                </c:pt>
                <c:pt idx="78384">
                  <c:v>3.9</c:v>
                </c:pt>
                <c:pt idx="78385">
                  <c:v>3.89</c:v>
                </c:pt>
                <c:pt idx="78386">
                  <c:v>3.89</c:v>
                </c:pt>
                <c:pt idx="78387">
                  <c:v>3.89</c:v>
                </c:pt>
                <c:pt idx="78388">
                  <c:v>3.88</c:v>
                </c:pt>
                <c:pt idx="78389">
                  <c:v>3.88</c:v>
                </c:pt>
                <c:pt idx="78390">
                  <c:v>3.88</c:v>
                </c:pt>
                <c:pt idx="78391">
                  <c:v>3.88</c:v>
                </c:pt>
                <c:pt idx="78392">
                  <c:v>3.88</c:v>
                </c:pt>
                <c:pt idx="78393">
                  <c:v>3.88</c:v>
                </c:pt>
                <c:pt idx="78394">
                  <c:v>3.87</c:v>
                </c:pt>
                <c:pt idx="78395">
                  <c:v>3.87</c:v>
                </c:pt>
                <c:pt idx="78396">
                  <c:v>3.87</c:v>
                </c:pt>
                <c:pt idx="78397">
                  <c:v>3.87</c:v>
                </c:pt>
                <c:pt idx="78398">
                  <c:v>3.87</c:v>
                </c:pt>
                <c:pt idx="78399">
                  <c:v>3.87</c:v>
                </c:pt>
                <c:pt idx="78400">
                  <c:v>3.86</c:v>
                </c:pt>
                <c:pt idx="78401">
                  <c:v>3.86</c:v>
                </c:pt>
                <c:pt idx="78402">
                  <c:v>3.86</c:v>
                </c:pt>
                <c:pt idx="78403">
                  <c:v>3.85</c:v>
                </c:pt>
                <c:pt idx="78404">
                  <c:v>3.85</c:v>
                </c:pt>
                <c:pt idx="78405">
                  <c:v>3.85</c:v>
                </c:pt>
                <c:pt idx="78406">
                  <c:v>3.85</c:v>
                </c:pt>
                <c:pt idx="78407">
                  <c:v>3.84</c:v>
                </c:pt>
                <c:pt idx="78408">
                  <c:v>3.84</c:v>
                </c:pt>
                <c:pt idx="78409">
                  <c:v>3.84</c:v>
                </c:pt>
                <c:pt idx="78410">
                  <c:v>3.84</c:v>
                </c:pt>
                <c:pt idx="78411">
                  <c:v>3.84</c:v>
                </c:pt>
                <c:pt idx="78412">
                  <c:v>3.84</c:v>
                </c:pt>
                <c:pt idx="78413">
                  <c:v>3.83</c:v>
                </c:pt>
                <c:pt idx="78414">
                  <c:v>3.83</c:v>
                </c:pt>
                <c:pt idx="78415">
                  <c:v>3.83</c:v>
                </c:pt>
                <c:pt idx="78416">
                  <c:v>3.82</c:v>
                </c:pt>
                <c:pt idx="78417">
                  <c:v>3.82</c:v>
                </c:pt>
                <c:pt idx="78418">
                  <c:v>3.82</c:v>
                </c:pt>
                <c:pt idx="78419">
                  <c:v>3.82</c:v>
                </c:pt>
                <c:pt idx="78420">
                  <c:v>3.81</c:v>
                </c:pt>
                <c:pt idx="78421">
                  <c:v>3.8</c:v>
                </c:pt>
                <c:pt idx="78422">
                  <c:v>3.8</c:v>
                </c:pt>
                <c:pt idx="78423">
                  <c:v>3.8</c:v>
                </c:pt>
                <c:pt idx="78424">
                  <c:v>3.8</c:v>
                </c:pt>
                <c:pt idx="78425">
                  <c:v>3.79</c:v>
                </c:pt>
                <c:pt idx="78426">
                  <c:v>3.79</c:v>
                </c:pt>
                <c:pt idx="78427">
                  <c:v>3.78</c:v>
                </c:pt>
                <c:pt idx="78428">
                  <c:v>3.77</c:v>
                </c:pt>
                <c:pt idx="78429">
                  <c:v>3.76</c:v>
                </c:pt>
                <c:pt idx="78430">
                  <c:v>3.75</c:v>
                </c:pt>
                <c:pt idx="78431">
                  <c:v>3.75</c:v>
                </c:pt>
                <c:pt idx="78432">
                  <c:v>3.74</c:v>
                </c:pt>
                <c:pt idx="78433">
                  <c:v>3.74</c:v>
                </c:pt>
                <c:pt idx="78434">
                  <c:v>3.73</c:v>
                </c:pt>
                <c:pt idx="78435">
                  <c:v>3.73</c:v>
                </c:pt>
                <c:pt idx="78436">
                  <c:v>3.72</c:v>
                </c:pt>
                <c:pt idx="78437">
                  <c:v>3.72</c:v>
                </c:pt>
                <c:pt idx="78438">
                  <c:v>3.71</c:v>
                </c:pt>
                <c:pt idx="78439">
                  <c:v>3.71</c:v>
                </c:pt>
                <c:pt idx="78440">
                  <c:v>3.7</c:v>
                </c:pt>
                <c:pt idx="78441">
                  <c:v>3.7</c:v>
                </c:pt>
                <c:pt idx="78442">
                  <c:v>3.7</c:v>
                </c:pt>
                <c:pt idx="78443">
                  <c:v>3.7</c:v>
                </c:pt>
                <c:pt idx="78444">
                  <c:v>3.69</c:v>
                </c:pt>
                <c:pt idx="78445">
                  <c:v>3.69</c:v>
                </c:pt>
                <c:pt idx="78446">
                  <c:v>3.7</c:v>
                </c:pt>
                <c:pt idx="78447">
                  <c:v>3.69</c:v>
                </c:pt>
                <c:pt idx="78448">
                  <c:v>3.69</c:v>
                </c:pt>
                <c:pt idx="78449">
                  <c:v>3.69</c:v>
                </c:pt>
                <c:pt idx="78450">
                  <c:v>3.69</c:v>
                </c:pt>
                <c:pt idx="78451">
                  <c:v>3.69</c:v>
                </c:pt>
                <c:pt idx="78452">
                  <c:v>3.69</c:v>
                </c:pt>
                <c:pt idx="78453">
                  <c:v>3.69</c:v>
                </c:pt>
                <c:pt idx="78454">
                  <c:v>3.69</c:v>
                </c:pt>
                <c:pt idx="78455">
                  <c:v>3.7</c:v>
                </c:pt>
                <c:pt idx="78456">
                  <c:v>3.7</c:v>
                </c:pt>
                <c:pt idx="78457">
                  <c:v>3.7</c:v>
                </c:pt>
                <c:pt idx="78458">
                  <c:v>3.7</c:v>
                </c:pt>
                <c:pt idx="78459">
                  <c:v>3.69</c:v>
                </c:pt>
                <c:pt idx="78460">
                  <c:v>3.69</c:v>
                </c:pt>
                <c:pt idx="78461">
                  <c:v>3.69</c:v>
                </c:pt>
                <c:pt idx="78462">
                  <c:v>3.7</c:v>
                </c:pt>
                <c:pt idx="78463">
                  <c:v>3.7</c:v>
                </c:pt>
                <c:pt idx="78464">
                  <c:v>3.7</c:v>
                </c:pt>
                <c:pt idx="78465">
                  <c:v>3.7</c:v>
                </c:pt>
                <c:pt idx="78466">
                  <c:v>3.69</c:v>
                </c:pt>
                <c:pt idx="78467">
                  <c:v>3.69</c:v>
                </c:pt>
                <c:pt idx="78468">
                  <c:v>3.69</c:v>
                </c:pt>
                <c:pt idx="78469">
                  <c:v>3.68</c:v>
                </c:pt>
                <c:pt idx="78470">
                  <c:v>3.68</c:v>
                </c:pt>
                <c:pt idx="78471">
                  <c:v>3.68</c:v>
                </c:pt>
                <c:pt idx="78472">
                  <c:v>3.67</c:v>
                </c:pt>
                <c:pt idx="78473">
                  <c:v>3.67</c:v>
                </c:pt>
                <c:pt idx="78474">
                  <c:v>3.67</c:v>
                </c:pt>
                <c:pt idx="78475">
                  <c:v>3.67</c:v>
                </c:pt>
                <c:pt idx="78476">
                  <c:v>3.66</c:v>
                </c:pt>
                <c:pt idx="78477">
                  <c:v>3.66</c:v>
                </c:pt>
                <c:pt idx="78478">
                  <c:v>3.66</c:v>
                </c:pt>
                <c:pt idx="78479">
                  <c:v>3.66</c:v>
                </c:pt>
                <c:pt idx="78480">
                  <c:v>3.67</c:v>
                </c:pt>
                <c:pt idx="78481">
                  <c:v>3.67</c:v>
                </c:pt>
                <c:pt idx="78482">
                  <c:v>3.66</c:v>
                </c:pt>
                <c:pt idx="78483">
                  <c:v>3.66</c:v>
                </c:pt>
                <c:pt idx="78484">
                  <c:v>3.66</c:v>
                </c:pt>
                <c:pt idx="78485">
                  <c:v>3.65</c:v>
                </c:pt>
                <c:pt idx="78486">
                  <c:v>3.65</c:v>
                </c:pt>
                <c:pt idx="78487">
                  <c:v>3.65</c:v>
                </c:pt>
                <c:pt idx="78488">
                  <c:v>3.66</c:v>
                </c:pt>
                <c:pt idx="78489">
                  <c:v>3.66</c:v>
                </c:pt>
                <c:pt idx="78490">
                  <c:v>3.66</c:v>
                </c:pt>
                <c:pt idx="78491">
                  <c:v>3.66</c:v>
                </c:pt>
                <c:pt idx="78492">
                  <c:v>3.65</c:v>
                </c:pt>
                <c:pt idx="78493">
                  <c:v>3.65</c:v>
                </c:pt>
                <c:pt idx="78494">
                  <c:v>3.65</c:v>
                </c:pt>
                <c:pt idx="78495">
                  <c:v>3.65</c:v>
                </c:pt>
                <c:pt idx="78496">
                  <c:v>3.64</c:v>
                </c:pt>
                <c:pt idx="78497">
                  <c:v>3.64</c:v>
                </c:pt>
                <c:pt idx="78498">
                  <c:v>3.63</c:v>
                </c:pt>
                <c:pt idx="78499">
                  <c:v>3.62</c:v>
                </c:pt>
                <c:pt idx="78500">
                  <c:v>3.61</c:v>
                </c:pt>
                <c:pt idx="78501">
                  <c:v>3.6</c:v>
                </c:pt>
                <c:pt idx="78502">
                  <c:v>3.59</c:v>
                </c:pt>
                <c:pt idx="78503">
                  <c:v>3.58</c:v>
                </c:pt>
                <c:pt idx="78504">
                  <c:v>3.57</c:v>
                </c:pt>
                <c:pt idx="78505">
                  <c:v>3.55</c:v>
                </c:pt>
                <c:pt idx="78506">
                  <c:v>3.53</c:v>
                </c:pt>
                <c:pt idx="78507">
                  <c:v>3.51</c:v>
                </c:pt>
                <c:pt idx="78508">
                  <c:v>3.51</c:v>
                </c:pt>
                <c:pt idx="78509">
                  <c:v>3.5</c:v>
                </c:pt>
                <c:pt idx="78510">
                  <c:v>3.49</c:v>
                </c:pt>
                <c:pt idx="78511">
                  <c:v>3.48</c:v>
                </c:pt>
                <c:pt idx="78512">
                  <c:v>3.48</c:v>
                </c:pt>
                <c:pt idx="78513">
                  <c:v>3.48</c:v>
                </c:pt>
                <c:pt idx="78514">
                  <c:v>3.48</c:v>
                </c:pt>
                <c:pt idx="78515">
                  <c:v>3.48</c:v>
                </c:pt>
                <c:pt idx="78516">
                  <c:v>3.49</c:v>
                </c:pt>
                <c:pt idx="78517">
                  <c:v>3.49</c:v>
                </c:pt>
                <c:pt idx="78518">
                  <c:v>3.49</c:v>
                </c:pt>
                <c:pt idx="78519">
                  <c:v>3.5</c:v>
                </c:pt>
                <c:pt idx="78520">
                  <c:v>3.51</c:v>
                </c:pt>
                <c:pt idx="78521">
                  <c:v>3.52</c:v>
                </c:pt>
                <c:pt idx="78522">
                  <c:v>3.53</c:v>
                </c:pt>
                <c:pt idx="78523">
                  <c:v>3.54</c:v>
                </c:pt>
                <c:pt idx="78524">
                  <c:v>3.55</c:v>
                </c:pt>
                <c:pt idx="78525">
                  <c:v>3.56</c:v>
                </c:pt>
                <c:pt idx="78526">
                  <c:v>3.58</c:v>
                </c:pt>
                <c:pt idx="78527">
                  <c:v>3.6</c:v>
                </c:pt>
                <c:pt idx="78528">
                  <c:v>3.62</c:v>
                </c:pt>
                <c:pt idx="78529">
                  <c:v>3.64</c:v>
                </c:pt>
                <c:pt idx="78530">
                  <c:v>3.66</c:v>
                </c:pt>
                <c:pt idx="78531">
                  <c:v>3.68</c:v>
                </c:pt>
                <c:pt idx="78532">
                  <c:v>3.7</c:v>
                </c:pt>
                <c:pt idx="78533">
                  <c:v>3.73</c:v>
                </c:pt>
                <c:pt idx="78534">
                  <c:v>3.75</c:v>
                </c:pt>
                <c:pt idx="78535">
                  <c:v>3.77</c:v>
                </c:pt>
                <c:pt idx="78536">
                  <c:v>3.79</c:v>
                </c:pt>
                <c:pt idx="78537">
                  <c:v>3.81</c:v>
                </c:pt>
                <c:pt idx="78538">
                  <c:v>3.83</c:v>
                </c:pt>
                <c:pt idx="78539">
                  <c:v>3.85</c:v>
                </c:pt>
                <c:pt idx="78540">
                  <c:v>3.87</c:v>
                </c:pt>
                <c:pt idx="78541">
                  <c:v>3.89</c:v>
                </c:pt>
                <c:pt idx="78542">
                  <c:v>3.9</c:v>
                </c:pt>
                <c:pt idx="78543">
                  <c:v>3.92</c:v>
                </c:pt>
                <c:pt idx="78544">
                  <c:v>3.94</c:v>
                </c:pt>
                <c:pt idx="78545">
                  <c:v>3.96</c:v>
                </c:pt>
                <c:pt idx="78546">
                  <c:v>3.97</c:v>
                </c:pt>
                <c:pt idx="78547">
                  <c:v>3.98</c:v>
                </c:pt>
                <c:pt idx="78548">
                  <c:v>4</c:v>
                </c:pt>
                <c:pt idx="78549">
                  <c:v>4.0199999999999996</c:v>
                </c:pt>
                <c:pt idx="78550">
                  <c:v>4.04</c:v>
                </c:pt>
                <c:pt idx="78551">
                  <c:v>4.05</c:v>
                </c:pt>
                <c:pt idx="78552">
                  <c:v>4.07</c:v>
                </c:pt>
                <c:pt idx="78553">
                  <c:v>4.08</c:v>
                </c:pt>
                <c:pt idx="78554">
                  <c:v>4.0999999999999996</c:v>
                </c:pt>
                <c:pt idx="78555">
                  <c:v>4.1100000000000003</c:v>
                </c:pt>
                <c:pt idx="78556">
                  <c:v>4.12</c:v>
                </c:pt>
                <c:pt idx="78557">
                  <c:v>4.1399999999999997</c:v>
                </c:pt>
                <c:pt idx="78558">
                  <c:v>4.1500000000000004</c:v>
                </c:pt>
                <c:pt idx="78559">
                  <c:v>4.17</c:v>
                </c:pt>
                <c:pt idx="78560">
                  <c:v>4.18</c:v>
                </c:pt>
                <c:pt idx="78561">
                  <c:v>4.1900000000000004</c:v>
                </c:pt>
                <c:pt idx="78562">
                  <c:v>4.2</c:v>
                </c:pt>
                <c:pt idx="78563">
                  <c:v>4.21</c:v>
                </c:pt>
                <c:pt idx="78564">
                  <c:v>4.21</c:v>
                </c:pt>
                <c:pt idx="78565">
                  <c:v>4.21</c:v>
                </c:pt>
                <c:pt idx="78566">
                  <c:v>4.22</c:v>
                </c:pt>
                <c:pt idx="78567">
                  <c:v>4.22</c:v>
                </c:pt>
                <c:pt idx="78568">
                  <c:v>4.2300000000000004</c:v>
                </c:pt>
                <c:pt idx="78569">
                  <c:v>4.2300000000000004</c:v>
                </c:pt>
                <c:pt idx="78570">
                  <c:v>4.24</c:v>
                </c:pt>
                <c:pt idx="78571">
                  <c:v>4.24</c:v>
                </c:pt>
                <c:pt idx="78572">
                  <c:v>4.25</c:v>
                </c:pt>
                <c:pt idx="78573">
                  <c:v>4.25</c:v>
                </c:pt>
                <c:pt idx="78574">
                  <c:v>4.26</c:v>
                </c:pt>
                <c:pt idx="78575">
                  <c:v>4.2699999999999996</c:v>
                </c:pt>
                <c:pt idx="78576">
                  <c:v>4.2699999999999996</c:v>
                </c:pt>
                <c:pt idx="78577">
                  <c:v>4.26</c:v>
                </c:pt>
                <c:pt idx="78578">
                  <c:v>4.2699999999999996</c:v>
                </c:pt>
                <c:pt idx="78579">
                  <c:v>4.2699999999999996</c:v>
                </c:pt>
                <c:pt idx="78580">
                  <c:v>4.2699999999999996</c:v>
                </c:pt>
                <c:pt idx="78581">
                  <c:v>4.2699999999999996</c:v>
                </c:pt>
                <c:pt idx="78582">
                  <c:v>4.2699999999999996</c:v>
                </c:pt>
                <c:pt idx="78583">
                  <c:v>4.2699999999999996</c:v>
                </c:pt>
                <c:pt idx="78584">
                  <c:v>4.28</c:v>
                </c:pt>
                <c:pt idx="78585">
                  <c:v>4.28</c:v>
                </c:pt>
                <c:pt idx="78586">
                  <c:v>4.28</c:v>
                </c:pt>
                <c:pt idx="78587">
                  <c:v>4.29</c:v>
                </c:pt>
                <c:pt idx="78588">
                  <c:v>4.3</c:v>
                </c:pt>
                <c:pt idx="78589">
                  <c:v>4.32</c:v>
                </c:pt>
                <c:pt idx="78590">
                  <c:v>4.34</c:v>
                </c:pt>
                <c:pt idx="78591">
                  <c:v>4.3600000000000003</c:v>
                </c:pt>
                <c:pt idx="78592">
                  <c:v>4.38</c:v>
                </c:pt>
                <c:pt idx="78593">
                  <c:v>4.3899999999999997</c:v>
                </c:pt>
                <c:pt idx="78594">
                  <c:v>4.4000000000000004</c:v>
                </c:pt>
                <c:pt idx="78595">
                  <c:v>4.41</c:v>
                </c:pt>
                <c:pt idx="78596">
                  <c:v>4.42</c:v>
                </c:pt>
                <c:pt idx="78597">
                  <c:v>4.43</c:v>
                </c:pt>
                <c:pt idx="78598">
                  <c:v>4.4400000000000004</c:v>
                </c:pt>
                <c:pt idx="78599">
                  <c:v>4.46</c:v>
                </c:pt>
                <c:pt idx="78600">
                  <c:v>4.47</c:v>
                </c:pt>
                <c:pt idx="78601">
                  <c:v>4.4800000000000004</c:v>
                </c:pt>
                <c:pt idx="78602">
                  <c:v>4.49</c:v>
                </c:pt>
                <c:pt idx="78603">
                  <c:v>4.51</c:v>
                </c:pt>
                <c:pt idx="78604">
                  <c:v>4.53</c:v>
                </c:pt>
                <c:pt idx="78605">
                  <c:v>4.55</c:v>
                </c:pt>
                <c:pt idx="78606">
                  <c:v>4.5599999999999996</c:v>
                </c:pt>
                <c:pt idx="78607">
                  <c:v>4.5599999999999996</c:v>
                </c:pt>
                <c:pt idx="78608">
                  <c:v>4.57</c:v>
                </c:pt>
                <c:pt idx="78609">
                  <c:v>4.59</c:v>
                </c:pt>
                <c:pt idx="78610">
                  <c:v>4.6100000000000003</c:v>
                </c:pt>
                <c:pt idx="78611">
                  <c:v>4.62</c:v>
                </c:pt>
                <c:pt idx="78612">
                  <c:v>4.6399999999999997</c:v>
                </c:pt>
                <c:pt idx="78613">
                  <c:v>4.6500000000000004</c:v>
                </c:pt>
                <c:pt idx="78614">
                  <c:v>4.67</c:v>
                </c:pt>
                <c:pt idx="78615">
                  <c:v>4.6900000000000004</c:v>
                </c:pt>
                <c:pt idx="78616">
                  <c:v>4.7</c:v>
                </c:pt>
                <c:pt idx="78617">
                  <c:v>4.72</c:v>
                </c:pt>
                <c:pt idx="78618">
                  <c:v>4.74</c:v>
                </c:pt>
                <c:pt idx="78619">
                  <c:v>4.76</c:v>
                </c:pt>
                <c:pt idx="78620">
                  <c:v>4.78</c:v>
                </c:pt>
                <c:pt idx="78621">
                  <c:v>4.8</c:v>
                </c:pt>
                <c:pt idx="78622">
                  <c:v>4.8099999999999996</c:v>
                </c:pt>
                <c:pt idx="78623">
                  <c:v>4.84</c:v>
                </c:pt>
                <c:pt idx="78624">
                  <c:v>4.8600000000000003</c:v>
                </c:pt>
                <c:pt idx="78625">
                  <c:v>4.88</c:v>
                </c:pt>
                <c:pt idx="78626">
                  <c:v>4.9000000000000004</c:v>
                </c:pt>
                <c:pt idx="78627">
                  <c:v>4.91</c:v>
                </c:pt>
                <c:pt idx="78628">
                  <c:v>4.92</c:v>
                </c:pt>
                <c:pt idx="78629">
                  <c:v>4.96</c:v>
                </c:pt>
                <c:pt idx="78630">
                  <c:v>4.96</c:v>
                </c:pt>
                <c:pt idx="78631">
                  <c:v>4.96</c:v>
                </c:pt>
                <c:pt idx="78632">
                  <c:v>4.97</c:v>
                </c:pt>
                <c:pt idx="78633">
                  <c:v>4.99</c:v>
                </c:pt>
                <c:pt idx="78634">
                  <c:v>5</c:v>
                </c:pt>
                <c:pt idx="78635">
                  <c:v>5.0199999999999996</c:v>
                </c:pt>
                <c:pt idx="78636">
                  <c:v>5.03</c:v>
                </c:pt>
                <c:pt idx="78637">
                  <c:v>5.04</c:v>
                </c:pt>
                <c:pt idx="78638">
                  <c:v>5.05</c:v>
                </c:pt>
                <c:pt idx="78639">
                  <c:v>5.07</c:v>
                </c:pt>
                <c:pt idx="78640">
                  <c:v>5.09</c:v>
                </c:pt>
                <c:pt idx="78641">
                  <c:v>5.0999999999999996</c:v>
                </c:pt>
                <c:pt idx="78642">
                  <c:v>5.1100000000000003</c:v>
                </c:pt>
                <c:pt idx="78643">
                  <c:v>5.12</c:v>
                </c:pt>
                <c:pt idx="78644">
                  <c:v>5.13</c:v>
                </c:pt>
                <c:pt idx="78645">
                  <c:v>5.14</c:v>
                </c:pt>
                <c:pt idx="78646">
                  <c:v>5.14</c:v>
                </c:pt>
                <c:pt idx="78647">
                  <c:v>5.15</c:v>
                </c:pt>
                <c:pt idx="78648">
                  <c:v>5.16</c:v>
                </c:pt>
                <c:pt idx="78649">
                  <c:v>5.17</c:v>
                </c:pt>
                <c:pt idx="78650">
                  <c:v>5.17</c:v>
                </c:pt>
                <c:pt idx="78651">
                  <c:v>5.18</c:v>
                </c:pt>
                <c:pt idx="78652">
                  <c:v>5.18</c:v>
                </c:pt>
                <c:pt idx="78653">
                  <c:v>5.19</c:v>
                </c:pt>
                <c:pt idx="78654">
                  <c:v>5.2</c:v>
                </c:pt>
                <c:pt idx="78655">
                  <c:v>5.21</c:v>
                </c:pt>
                <c:pt idx="78656">
                  <c:v>5.21</c:v>
                </c:pt>
                <c:pt idx="78657">
                  <c:v>5.22</c:v>
                </c:pt>
                <c:pt idx="78658">
                  <c:v>5.23</c:v>
                </c:pt>
                <c:pt idx="78659">
                  <c:v>5.23</c:v>
                </c:pt>
                <c:pt idx="78660">
                  <c:v>5.23</c:v>
                </c:pt>
                <c:pt idx="78661">
                  <c:v>5.23</c:v>
                </c:pt>
                <c:pt idx="78662">
                  <c:v>5.23</c:v>
                </c:pt>
                <c:pt idx="78663">
                  <c:v>5.24</c:v>
                </c:pt>
                <c:pt idx="78664">
                  <c:v>5.24</c:v>
                </c:pt>
                <c:pt idx="78665">
                  <c:v>5.23</c:v>
                </c:pt>
                <c:pt idx="78666">
                  <c:v>5.23</c:v>
                </c:pt>
                <c:pt idx="78667">
                  <c:v>5.23</c:v>
                </c:pt>
                <c:pt idx="78668">
                  <c:v>5.23</c:v>
                </c:pt>
                <c:pt idx="78669">
                  <c:v>5.23</c:v>
                </c:pt>
                <c:pt idx="78670">
                  <c:v>5.23</c:v>
                </c:pt>
                <c:pt idx="78671">
                  <c:v>5.22</c:v>
                </c:pt>
                <c:pt idx="78672">
                  <c:v>5.22</c:v>
                </c:pt>
                <c:pt idx="78673">
                  <c:v>5.22</c:v>
                </c:pt>
                <c:pt idx="78674">
                  <c:v>5.22</c:v>
                </c:pt>
                <c:pt idx="78675">
                  <c:v>5.22</c:v>
                </c:pt>
                <c:pt idx="78676">
                  <c:v>5.21</c:v>
                </c:pt>
                <c:pt idx="78677">
                  <c:v>5.21</c:v>
                </c:pt>
                <c:pt idx="78678">
                  <c:v>5.21</c:v>
                </c:pt>
                <c:pt idx="78679">
                  <c:v>5.21</c:v>
                </c:pt>
                <c:pt idx="78680">
                  <c:v>5.21</c:v>
                </c:pt>
                <c:pt idx="78681">
                  <c:v>5.2</c:v>
                </c:pt>
                <c:pt idx="78682">
                  <c:v>5.2</c:v>
                </c:pt>
                <c:pt idx="78683">
                  <c:v>5.19</c:v>
                </c:pt>
                <c:pt idx="78684">
                  <c:v>5.19</c:v>
                </c:pt>
                <c:pt idx="78685">
                  <c:v>5.18</c:v>
                </c:pt>
                <c:pt idx="78686">
                  <c:v>5.18</c:v>
                </c:pt>
                <c:pt idx="78687">
                  <c:v>5.17</c:v>
                </c:pt>
                <c:pt idx="78688">
                  <c:v>5.16</c:v>
                </c:pt>
                <c:pt idx="78689">
                  <c:v>5.15</c:v>
                </c:pt>
                <c:pt idx="78690">
                  <c:v>5.14</c:v>
                </c:pt>
                <c:pt idx="78691">
                  <c:v>5.15</c:v>
                </c:pt>
                <c:pt idx="78692">
                  <c:v>5.16</c:v>
                </c:pt>
                <c:pt idx="78693">
                  <c:v>5.15</c:v>
                </c:pt>
                <c:pt idx="78694">
                  <c:v>5.14</c:v>
                </c:pt>
                <c:pt idx="78695">
                  <c:v>5.14</c:v>
                </c:pt>
                <c:pt idx="78696">
                  <c:v>5.13</c:v>
                </c:pt>
                <c:pt idx="78697">
                  <c:v>5.12</c:v>
                </c:pt>
                <c:pt idx="78698">
                  <c:v>5.1100000000000003</c:v>
                </c:pt>
                <c:pt idx="78699">
                  <c:v>5.0999999999999996</c:v>
                </c:pt>
                <c:pt idx="78700">
                  <c:v>5.09</c:v>
                </c:pt>
                <c:pt idx="78701">
                  <c:v>5.08</c:v>
                </c:pt>
                <c:pt idx="78702">
                  <c:v>5.07</c:v>
                </c:pt>
                <c:pt idx="78703">
                  <c:v>5.08</c:v>
                </c:pt>
                <c:pt idx="78704">
                  <c:v>5.0599999999999996</c:v>
                </c:pt>
                <c:pt idx="78705">
                  <c:v>5.0599999999999996</c:v>
                </c:pt>
                <c:pt idx="78706">
                  <c:v>5.0599999999999996</c:v>
                </c:pt>
                <c:pt idx="78707">
                  <c:v>5.07</c:v>
                </c:pt>
                <c:pt idx="78708">
                  <c:v>5.07</c:v>
                </c:pt>
                <c:pt idx="78709">
                  <c:v>5.07</c:v>
                </c:pt>
                <c:pt idx="78710">
                  <c:v>5.07</c:v>
                </c:pt>
                <c:pt idx="78711">
                  <c:v>5.08</c:v>
                </c:pt>
                <c:pt idx="78712">
                  <c:v>5.08</c:v>
                </c:pt>
                <c:pt idx="78713">
                  <c:v>5.09</c:v>
                </c:pt>
                <c:pt idx="78714">
                  <c:v>5.0999999999999996</c:v>
                </c:pt>
                <c:pt idx="78715">
                  <c:v>5.1100000000000003</c:v>
                </c:pt>
                <c:pt idx="78716">
                  <c:v>5.13</c:v>
                </c:pt>
                <c:pt idx="78717">
                  <c:v>5.14</c:v>
                </c:pt>
                <c:pt idx="78718">
                  <c:v>5.17</c:v>
                </c:pt>
                <c:pt idx="78719">
                  <c:v>5.19</c:v>
                </c:pt>
                <c:pt idx="78720">
                  <c:v>5.2</c:v>
                </c:pt>
                <c:pt idx="78721">
                  <c:v>5.21</c:v>
                </c:pt>
                <c:pt idx="78722">
                  <c:v>5.21</c:v>
                </c:pt>
                <c:pt idx="78723">
                  <c:v>5.22</c:v>
                </c:pt>
                <c:pt idx="78724">
                  <c:v>5.27</c:v>
                </c:pt>
                <c:pt idx="78725">
                  <c:v>5.3</c:v>
                </c:pt>
                <c:pt idx="78726">
                  <c:v>5.32</c:v>
                </c:pt>
                <c:pt idx="78727">
                  <c:v>5.34</c:v>
                </c:pt>
                <c:pt idx="78728">
                  <c:v>5.36</c:v>
                </c:pt>
                <c:pt idx="78729">
                  <c:v>5.38</c:v>
                </c:pt>
                <c:pt idx="78730">
                  <c:v>5.38</c:v>
                </c:pt>
                <c:pt idx="78731">
                  <c:v>5.4</c:v>
                </c:pt>
                <c:pt idx="78732">
                  <c:v>5.42</c:v>
                </c:pt>
                <c:pt idx="78733">
                  <c:v>5.44</c:v>
                </c:pt>
                <c:pt idx="78734">
                  <c:v>5.46</c:v>
                </c:pt>
                <c:pt idx="78735">
                  <c:v>5.48</c:v>
                </c:pt>
                <c:pt idx="78736">
                  <c:v>5.5</c:v>
                </c:pt>
                <c:pt idx="78737">
                  <c:v>5.5</c:v>
                </c:pt>
                <c:pt idx="78738">
                  <c:v>5.54</c:v>
                </c:pt>
                <c:pt idx="78739">
                  <c:v>5.56</c:v>
                </c:pt>
                <c:pt idx="78740">
                  <c:v>5.59</c:v>
                </c:pt>
                <c:pt idx="78741">
                  <c:v>5.61</c:v>
                </c:pt>
                <c:pt idx="78742">
                  <c:v>5.63</c:v>
                </c:pt>
                <c:pt idx="78743">
                  <c:v>5.65</c:v>
                </c:pt>
                <c:pt idx="78744">
                  <c:v>5.68</c:v>
                </c:pt>
                <c:pt idx="78745">
                  <c:v>5.72</c:v>
                </c:pt>
                <c:pt idx="78746">
                  <c:v>5.74</c:v>
                </c:pt>
                <c:pt idx="78747">
                  <c:v>5.77</c:v>
                </c:pt>
                <c:pt idx="78748">
                  <c:v>5.82</c:v>
                </c:pt>
                <c:pt idx="78749">
                  <c:v>5.84</c:v>
                </c:pt>
                <c:pt idx="78750">
                  <c:v>5.86</c:v>
                </c:pt>
                <c:pt idx="78751">
                  <c:v>5.89</c:v>
                </c:pt>
                <c:pt idx="78752">
                  <c:v>5.93</c:v>
                </c:pt>
                <c:pt idx="78753">
                  <c:v>5.95</c:v>
                </c:pt>
                <c:pt idx="78754">
                  <c:v>5.96</c:v>
                </c:pt>
                <c:pt idx="78755">
                  <c:v>5.99</c:v>
                </c:pt>
                <c:pt idx="78756">
                  <c:v>6.02</c:v>
                </c:pt>
                <c:pt idx="78757">
                  <c:v>6.04</c:v>
                </c:pt>
                <c:pt idx="78758">
                  <c:v>6.06</c:v>
                </c:pt>
                <c:pt idx="78759">
                  <c:v>6.09</c:v>
                </c:pt>
                <c:pt idx="78760">
                  <c:v>6.12</c:v>
                </c:pt>
                <c:pt idx="78761">
                  <c:v>6.15</c:v>
                </c:pt>
                <c:pt idx="78762">
                  <c:v>6.17</c:v>
                </c:pt>
                <c:pt idx="78763">
                  <c:v>6.18</c:v>
                </c:pt>
                <c:pt idx="78764">
                  <c:v>6.21</c:v>
                </c:pt>
                <c:pt idx="78765">
                  <c:v>6.23</c:v>
                </c:pt>
                <c:pt idx="78766">
                  <c:v>6.25</c:v>
                </c:pt>
                <c:pt idx="78767">
                  <c:v>6.26</c:v>
                </c:pt>
                <c:pt idx="78768">
                  <c:v>6.28</c:v>
                </c:pt>
                <c:pt idx="78769">
                  <c:v>6.3</c:v>
                </c:pt>
                <c:pt idx="78770">
                  <c:v>6.32</c:v>
                </c:pt>
                <c:pt idx="78771">
                  <c:v>6.34</c:v>
                </c:pt>
                <c:pt idx="78772">
                  <c:v>6.35</c:v>
                </c:pt>
                <c:pt idx="78773">
                  <c:v>6.37</c:v>
                </c:pt>
                <c:pt idx="78774">
                  <c:v>6.39</c:v>
                </c:pt>
                <c:pt idx="78775">
                  <c:v>6.4</c:v>
                </c:pt>
                <c:pt idx="78776">
                  <c:v>6.41</c:v>
                </c:pt>
                <c:pt idx="78777">
                  <c:v>6.43</c:v>
                </c:pt>
                <c:pt idx="78778">
                  <c:v>6.45</c:v>
                </c:pt>
                <c:pt idx="78779">
                  <c:v>6.46</c:v>
                </c:pt>
                <c:pt idx="78780">
                  <c:v>6.48</c:v>
                </c:pt>
                <c:pt idx="78781">
                  <c:v>6.49</c:v>
                </c:pt>
                <c:pt idx="78782">
                  <c:v>6.5</c:v>
                </c:pt>
                <c:pt idx="78783">
                  <c:v>6.51</c:v>
                </c:pt>
                <c:pt idx="78784">
                  <c:v>6.52</c:v>
                </c:pt>
                <c:pt idx="78785">
                  <c:v>6.52</c:v>
                </c:pt>
                <c:pt idx="78786">
                  <c:v>6.53</c:v>
                </c:pt>
                <c:pt idx="78787">
                  <c:v>6.53</c:v>
                </c:pt>
                <c:pt idx="78788">
                  <c:v>6.53</c:v>
                </c:pt>
                <c:pt idx="78789">
                  <c:v>6.54</c:v>
                </c:pt>
                <c:pt idx="78790">
                  <c:v>6.54</c:v>
                </c:pt>
                <c:pt idx="78791">
                  <c:v>6.55</c:v>
                </c:pt>
                <c:pt idx="78792">
                  <c:v>6.55</c:v>
                </c:pt>
                <c:pt idx="78793">
                  <c:v>6.55</c:v>
                </c:pt>
                <c:pt idx="78794">
                  <c:v>6.55</c:v>
                </c:pt>
                <c:pt idx="78795">
                  <c:v>6.56</c:v>
                </c:pt>
                <c:pt idx="78796">
                  <c:v>6.56</c:v>
                </c:pt>
                <c:pt idx="78797">
                  <c:v>6.56</c:v>
                </c:pt>
                <c:pt idx="78798">
                  <c:v>6.57</c:v>
                </c:pt>
                <c:pt idx="78799">
                  <c:v>6.57</c:v>
                </c:pt>
                <c:pt idx="78800">
                  <c:v>6.58</c:v>
                </c:pt>
                <c:pt idx="78801">
                  <c:v>6.58</c:v>
                </c:pt>
                <c:pt idx="78802">
                  <c:v>6.58</c:v>
                </c:pt>
                <c:pt idx="78803">
                  <c:v>6.58</c:v>
                </c:pt>
                <c:pt idx="78804">
                  <c:v>6.57</c:v>
                </c:pt>
                <c:pt idx="78805">
                  <c:v>6.56</c:v>
                </c:pt>
                <c:pt idx="78806">
                  <c:v>6.55</c:v>
                </c:pt>
                <c:pt idx="78807">
                  <c:v>6.54</c:v>
                </c:pt>
                <c:pt idx="78808">
                  <c:v>6.53</c:v>
                </c:pt>
                <c:pt idx="78809">
                  <c:v>6.52</c:v>
                </c:pt>
                <c:pt idx="78810">
                  <c:v>6.51</c:v>
                </c:pt>
                <c:pt idx="78811">
                  <c:v>6.51</c:v>
                </c:pt>
                <c:pt idx="78812">
                  <c:v>6.51</c:v>
                </c:pt>
                <c:pt idx="78813">
                  <c:v>6.51</c:v>
                </c:pt>
                <c:pt idx="78814">
                  <c:v>6.5</c:v>
                </c:pt>
                <c:pt idx="78815">
                  <c:v>6.5</c:v>
                </c:pt>
                <c:pt idx="78816">
                  <c:v>6.49</c:v>
                </c:pt>
                <c:pt idx="78817">
                  <c:v>6.48</c:v>
                </c:pt>
                <c:pt idx="78818">
                  <c:v>6.47</c:v>
                </c:pt>
                <c:pt idx="78819">
                  <c:v>6.47</c:v>
                </c:pt>
                <c:pt idx="78820">
                  <c:v>6.46</c:v>
                </c:pt>
                <c:pt idx="78821">
                  <c:v>6.45</c:v>
                </c:pt>
                <c:pt idx="78822">
                  <c:v>6.41</c:v>
                </c:pt>
                <c:pt idx="78823">
                  <c:v>6.41</c:v>
                </c:pt>
                <c:pt idx="78824">
                  <c:v>6.41</c:v>
                </c:pt>
                <c:pt idx="78825">
                  <c:v>6.41</c:v>
                </c:pt>
                <c:pt idx="78826">
                  <c:v>6.41</c:v>
                </c:pt>
                <c:pt idx="78827">
                  <c:v>6.41</c:v>
                </c:pt>
                <c:pt idx="78828">
                  <c:v>6.4</c:v>
                </c:pt>
                <c:pt idx="78829">
                  <c:v>6.4</c:v>
                </c:pt>
                <c:pt idx="78830">
                  <c:v>6.39</c:v>
                </c:pt>
                <c:pt idx="78831">
                  <c:v>6.38</c:v>
                </c:pt>
                <c:pt idx="78832">
                  <c:v>6.38</c:v>
                </c:pt>
                <c:pt idx="78833">
                  <c:v>6.37</c:v>
                </c:pt>
                <c:pt idx="78834">
                  <c:v>6.36</c:v>
                </c:pt>
                <c:pt idx="78835">
                  <c:v>6.35</c:v>
                </c:pt>
                <c:pt idx="78836">
                  <c:v>6.34</c:v>
                </c:pt>
                <c:pt idx="78837">
                  <c:v>6.34</c:v>
                </c:pt>
                <c:pt idx="78838">
                  <c:v>6.33</c:v>
                </c:pt>
                <c:pt idx="78839">
                  <c:v>6.33</c:v>
                </c:pt>
                <c:pt idx="78840">
                  <c:v>6.32</c:v>
                </c:pt>
                <c:pt idx="78841">
                  <c:v>6.32</c:v>
                </c:pt>
                <c:pt idx="78842">
                  <c:v>6.31</c:v>
                </c:pt>
                <c:pt idx="78843">
                  <c:v>6.3</c:v>
                </c:pt>
                <c:pt idx="78844">
                  <c:v>6.3</c:v>
                </c:pt>
                <c:pt idx="78845">
                  <c:v>6.29</c:v>
                </c:pt>
                <c:pt idx="78846">
                  <c:v>6.29</c:v>
                </c:pt>
                <c:pt idx="78847">
                  <c:v>6.29</c:v>
                </c:pt>
                <c:pt idx="78848">
                  <c:v>6.29</c:v>
                </c:pt>
                <c:pt idx="78849">
                  <c:v>6.28</c:v>
                </c:pt>
                <c:pt idx="78850">
                  <c:v>6.28</c:v>
                </c:pt>
                <c:pt idx="78851">
                  <c:v>6.28</c:v>
                </c:pt>
                <c:pt idx="78852">
                  <c:v>6.28</c:v>
                </c:pt>
                <c:pt idx="78853">
                  <c:v>6.27</c:v>
                </c:pt>
                <c:pt idx="78854">
                  <c:v>6.27</c:v>
                </c:pt>
                <c:pt idx="78855">
                  <c:v>6.27</c:v>
                </c:pt>
                <c:pt idx="78856">
                  <c:v>6.26</c:v>
                </c:pt>
                <c:pt idx="78857">
                  <c:v>6.25</c:v>
                </c:pt>
                <c:pt idx="78858">
                  <c:v>6.24</c:v>
                </c:pt>
                <c:pt idx="78859">
                  <c:v>6.23</c:v>
                </c:pt>
                <c:pt idx="78860">
                  <c:v>6.23</c:v>
                </c:pt>
                <c:pt idx="78861">
                  <c:v>6.22</c:v>
                </c:pt>
                <c:pt idx="78862">
                  <c:v>6.22</c:v>
                </c:pt>
                <c:pt idx="78863">
                  <c:v>6.21</c:v>
                </c:pt>
                <c:pt idx="78864">
                  <c:v>6.19</c:v>
                </c:pt>
                <c:pt idx="78865">
                  <c:v>6.19</c:v>
                </c:pt>
                <c:pt idx="78866">
                  <c:v>6.19</c:v>
                </c:pt>
                <c:pt idx="78867">
                  <c:v>6.17</c:v>
                </c:pt>
                <c:pt idx="78868">
                  <c:v>6.15</c:v>
                </c:pt>
                <c:pt idx="78869">
                  <c:v>6.15</c:v>
                </c:pt>
                <c:pt idx="78870">
                  <c:v>6.13</c:v>
                </c:pt>
                <c:pt idx="78871">
                  <c:v>6.12</c:v>
                </c:pt>
                <c:pt idx="78872">
                  <c:v>6.11</c:v>
                </c:pt>
                <c:pt idx="78873">
                  <c:v>6.09</c:v>
                </c:pt>
                <c:pt idx="78874">
                  <c:v>6.08</c:v>
                </c:pt>
                <c:pt idx="78875">
                  <c:v>6.06</c:v>
                </c:pt>
                <c:pt idx="78876">
                  <c:v>6.04</c:v>
                </c:pt>
                <c:pt idx="78877">
                  <c:v>6.04</c:v>
                </c:pt>
                <c:pt idx="78878">
                  <c:v>6.03</c:v>
                </c:pt>
                <c:pt idx="78879">
                  <c:v>6.02</c:v>
                </c:pt>
                <c:pt idx="78880">
                  <c:v>6.01</c:v>
                </c:pt>
                <c:pt idx="78881">
                  <c:v>6</c:v>
                </c:pt>
                <c:pt idx="78882">
                  <c:v>5.98</c:v>
                </c:pt>
                <c:pt idx="78883">
                  <c:v>5.97</c:v>
                </c:pt>
                <c:pt idx="78884">
                  <c:v>5.96</c:v>
                </c:pt>
                <c:pt idx="78885">
                  <c:v>5.94</c:v>
                </c:pt>
                <c:pt idx="78886">
                  <c:v>5.93</c:v>
                </c:pt>
                <c:pt idx="78887">
                  <c:v>5.92</c:v>
                </c:pt>
                <c:pt idx="78888">
                  <c:v>5.9</c:v>
                </c:pt>
                <c:pt idx="78889">
                  <c:v>5.89</c:v>
                </c:pt>
                <c:pt idx="78890">
                  <c:v>5.88</c:v>
                </c:pt>
                <c:pt idx="78891">
                  <c:v>5.87</c:v>
                </c:pt>
                <c:pt idx="78892">
                  <c:v>5.85</c:v>
                </c:pt>
                <c:pt idx="78893">
                  <c:v>5.84</c:v>
                </c:pt>
                <c:pt idx="78894">
                  <c:v>5.82</c:v>
                </c:pt>
                <c:pt idx="78895">
                  <c:v>5.8</c:v>
                </c:pt>
                <c:pt idx="78896">
                  <c:v>5.79</c:v>
                </c:pt>
                <c:pt idx="78897">
                  <c:v>5.78</c:v>
                </c:pt>
                <c:pt idx="78898">
                  <c:v>5.76</c:v>
                </c:pt>
                <c:pt idx="78899">
                  <c:v>5.75</c:v>
                </c:pt>
                <c:pt idx="78900">
                  <c:v>5.73</c:v>
                </c:pt>
                <c:pt idx="78901">
                  <c:v>5.72</c:v>
                </c:pt>
                <c:pt idx="78902">
                  <c:v>5.7</c:v>
                </c:pt>
                <c:pt idx="78903">
                  <c:v>5.69</c:v>
                </c:pt>
                <c:pt idx="78904">
                  <c:v>5.68</c:v>
                </c:pt>
                <c:pt idx="78905">
                  <c:v>5.65</c:v>
                </c:pt>
                <c:pt idx="78906">
                  <c:v>5.64</c:v>
                </c:pt>
                <c:pt idx="78907">
                  <c:v>5.63</c:v>
                </c:pt>
                <c:pt idx="78908">
                  <c:v>5.62</c:v>
                </c:pt>
                <c:pt idx="78909">
                  <c:v>5.61</c:v>
                </c:pt>
                <c:pt idx="78910">
                  <c:v>5.6</c:v>
                </c:pt>
                <c:pt idx="78911">
                  <c:v>5.59</c:v>
                </c:pt>
                <c:pt idx="78912">
                  <c:v>5.57</c:v>
                </c:pt>
                <c:pt idx="78913">
                  <c:v>5.56</c:v>
                </c:pt>
                <c:pt idx="78914">
                  <c:v>5.55</c:v>
                </c:pt>
                <c:pt idx="78915">
                  <c:v>5.54</c:v>
                </c:pt>
                <c:pt idx="78916">
                  <c:v>5.56</c:v>
                </c:pt>
                <c:pt idx="78917">
                  <c:v>5.55</c:v>
                </c:pt>
                <c:pt idx="78918">
                  <c:v>5.55</c:v>
                </c:pt>
                <c:pt idx="78919">
                  <c:v>5.55</c:v>
                </c:pt>
                <c:pt idx="78920">
                  <c:v>5.54</c:v>
                </c:pt>
                <c:pt idx="78921">
                  <c:v>5.53</c:v>
                </c:pt>
                <c:pt idx="78922">
                  <c:v>5.52</c:v>
                </c:pt>
                <c:pt idx="78923">
                  <c:v>5.5</c:v>
                </c:pt>
                <c:pt idx="78924">
                  <c:v>5.5</c:v>
                </c:pt>
                <c:pt idx="78925">
                  <c:v>5.49</c:v>
                </c:pt>
                <c:pt idx="78926">
                  <c:v>5.48</c:v>
                </c:pt>
                <c:pt idx="78927">
                  <c:v>5.48</c:v>
                </c:pt>
                <c:pt idx="78928">
                  <c:v>5.47</c:v>
                </c:pt>
                <c:pt idx="78929">
                  <c:v>5.47</c:v>
                </c:pt>
                <c:pt idx="78930">
                  <c:v>5.46</c:v>
                </c:pt>
                <c:pt idx="78931">
                  <c:v>5.45</c:v>
                </c:pt>
                <c:pt idx="78932">
                  <c:v>5.45</c:v>
                </c:pt>
                <c:pt idx="78933">
                  <c:v>5.44</c:v>
                </c:pt>
                <c:pt idx="78934">
                  <c:v>5.44</c:v>
                </c:pt>
                <c:pt idx="78935">
                  <c:v>5.43</c:v>
                </c:pt>
                <c:pt idx="78936">
                  <c:v>5.43</c:v>
                </c:pt>
                <c:pt idx="78937">
                  <c:v>5.42</c:v>
                </c:pt>
                <c:pt idx="78938">
                  <c:v>5.42</c:v>
                </c:pt>
                <c:pt idx="78939">
                  <c:v>5.41</c:v>
                </c:pt>
                <c:pt idx="78940">
                  <c:v>5.41</c:v>
                </c:pt>
                <c:pt idx="78941">
                  <c:v>5.41</c:v>
                </c:pt>
                <c:pt idx="78942">
                  <c:v>5.4</c:v>
                </c:pt>
                <c:pt idx="78943">
                  <c:v>5.4</c:v>
                </c:pt>
                <c:pt idx="78944">
                  <c:v>5.39</c:v>
                </c:pt>
                <c:pt idx="78945">
                  <c:v>5.4</c:v>
                </c:pt>
                <c:pt idx="78946">
                  <c:v>5.39</c:v>
                </c:pt>
                <c:pt idx="78947">
                  <c:v>5.38</c:v>
                </c:pt>
                <c:pt idx="78948">
                  <c:v>5.38</c:v>
                </c:pt>
                <c:pt idx="78949">
                  <c:v>5.38</c:v>
                </c:pt>
                <c:pt idx="78950">
                  <c:v>5.39</c:v>
                </c:pt>
                <c:pt idx="78951">
                  <c:v>5.39</c:v>
                </c:pt>
                <c:pt idx="78952">
                  <c:v>5.39</c:v>
                </c:pt>
                <c:pt idx="78953">
                  <c:v>5.38</c:v>
                </c:pt>
                <c:pt idx="78954">
                  <c:v>5.38</c:v>
                </c:pt>
                <c:pt idx="78955">
                  <c:v>5.38</c:v>
                </c:pt>
                <c:pt idx="78956">
                  <c:v>5.38</c:v>
                </c:pt>
                <c:pt idx="78957">
                  <c:v>5.38</c:v>
                </c:pt>
                <c:pt idx="78958">
                  <c:v>5.38</c:v>
                </c:pt>
                <c:pt idx="78959">
                  <c:v>5.39</c:v>
                </c:pt>
                <c:pt idx="78960">
                  <c:v>5.39</c:v>
                </c:pt>
                <c:pt idx="78961">
                  <c:v>5.4</c:v>
                </c:pt>
                <c:pt idx="78962">
                  <c:v>5.39</c:v>
                </c:pt>
                <c:pt idx="78963">
                  <c:v>5.4</c:v>
                </c:pt>
                <c:pt idx="78964">
                  <c:v>5.4</c:v>
                </c:pt>
                <c:pt idx="78965">
                  <c:v>5.41</c:v>
                </c:pt>
                <c:pt idx="78966">
                  <c:v>5.41</c:v>
                </c:pt>
                <c:pt idx="78967">
                  <c:v>5.41</c:v>
                </c:pt>
                <c:pt idx="78968">
                  <c:v>5.42</c:v>
                </c:pt>
                <c:pt idx="78969">
                  <c:v>5.43</c:v>
                </c:pt>
                <c:pt idx="78970">
                  <c:v>5.43</c:v>
                </c:pt>
                <c:pt idx="78971">
                  <c:v>5.44</c:v>
                </c:pt>
                <c:pt idx="78972">
                  <c:v>5.45</c:v>
                </c:pt>
                <c:pt idx="78973">
                  <c:v>5.46</c:v>
                </c:pt>
                <c:pt idx="78974">
                  <c:v>5.47</c:v>
                </c:pt>
                <c:pt idx="78975">
                  <c:v>5.47</c:v>
                </c:pt>
                <c:pt idx="78976">
                  <c:v>5.47</c:v>
                </c:pt>
                <c:pt idx="78977">
                  <c:v>5.49</c:v>
                </c:pt>
                <c:pt idx="78978">
                  <c:v>5.5</c:v>
                </c:pt>
                <c:pt idx="78979">
                  <c:v>5.5</c:v>
                </c:pt>
                <c:pt idx="78980">
                  <c:v>5.5</c:v>
                </c:pt>
                <c:pt idx="78981">
                  <c:v>5.51</c:v>
                </c:pt>
                <c:pt idx="78982">
                  <c:v>5.52</c:v>
                </c:pt>
                <c:pt idx="78983">
                  <c:v>5.52</c:v>
                </c:pt>
                <c:pt idx="78984">
                  <c:v>5.53</c:v>
                </c:pt>
                <c:pt idx="78985">
                  <c:v>5.54</c:v>
                </c:pt>
                <c:pt idx="78986">
                  <c:v>5.54</c:v>
                </c:pt>
                <c:pt idx="78987">
                  <c:v>5.55</c:v>
                </c:pt>
                <c:pt idx="78988">
                  <c:v>5.55</c:v>
                </c:pt>
                <c:pt idx="78989">
                  <c:v>5.56</c:v>
                </c:pt>
                <c:pt idx="78990">
                  <c:v>5.57</c:v>
                </c:pt>
                <c:pt idx="78991">
                  <c:v>5.58</c:v>
                </c:pt>
                <c:pt idx="78992">
                  <c:v>5.58</c:v>
                </c:pt>
                <c:pt idx="78993">
                  <c:v>5.58</c:v>
                </c:pt>
                <c:pt idx="78994">
                  <c:v>5.59</c:v>
                </c:pt>
                <c:pt idx="78995">
                  <c:v>5.59</c:v>
                </c:pt>
                <c:pt idx="78996">
                  <c:v>5.6</c:v>
                </c:pt>
                <c:pt idx="78997">
                  <c:v>5.61</c:v>
                </c:pt>
                <c:pt idx="78998">
                  <c:v>5.61</c:v>
                </c:pt>
                <c:pt idx="78999">
                  <c:v>5.61</c:v>
                </c:pt>
                <c:pt idx="79000">
                  <c:v>5.62</c:v>
                </c:pt>
                <c:pt idx="79001">
                  <c:v>5.62</c:v>
                </c:pt>
                <c:pt idx="79002">
                  <c:v>5.63</c:v>
                </c:pt>
                <c:pt idx="79003">
                  <c:v>5.66</c:v>
                </c:pt>
                <c:pt idx="79004">
                  <c:v>5.67</c:v>
                </c:pt>
                <c:pt idx="79005">
                  <c:v>5.67</c:v>
                </c:pt>
                <c:pt idx="79006">
                  <c:v>5.68</c:v>
                </c:pt>
                <c:pt idx="79007">
                  <c:v>5.68</c:v>
                </c:pt>
                <c:pt idx="79008">
                  <c:v>5.69</c:v>
                </c:pt>
                <c:pt idx="79009">
                  <c:v>5.7</c:v>
                </c:pt>
                <c:pt idx="79010">
                  <c:v>5.7</c:v>
                </c:pt>
                <c:pt idx="79011">
                  <c:v>5.72</c:v>
                </c:pt>
                <c:pt idx="79012">
                  <c:v>5.79</c:v>
                </c:pt>
                <c:pt idx="79013">
                  <c:v>5.83</c:v>
                </c:pt>
                <c:pt idx="79014">
                  <c:v>5.84</c:v>
                </c:pt>
                <c:pt idx="79015">
                  <c:v>5.85</c:v>
                </c:pt>
                <c:pt idx="79016">
                  <c:v>5.86</c:v>
                </c:pt>
                <c:pt idx="79017">
                  <c:v>5.87</c:v>
                </c:pt>
                <c:pt idx="79018">
                  <c:v>5.87</c:v>
                </c:pt>
                <c:pt idx="79019">
                  <c:v>5.88</c:v>
                </c:pt>
                <c:pt idx="79020">
                  <c:v>5.89</c:v>
                </c:pt>
                <c:pt idx="79021">
                  <c:v>5.9</c:v>
                </c:pt>
                <c:pt idx="79022">
                  <c:v>5.9</c:v>
                </c:pt>
                <c:pt idx="79023">
                  <c:v>5.91</c:v>
                </c:pt>
                <c:pt idx="79024">
                  <c:v>5.91</c:v>
                </c:pt>
                <c:pt idx="79025">
                  <c:v>5.92</c:v>
                </c:pt>
                <c:pt idx="79026">
                  <c:v>5.93</c:v>
                </c:pt>
                <c:pt idx="79027">
                  <c:v>5.93</c:v>
                </c:pt>
                <c:pt idx="79028">
                  <c:v>5.94</c:v>
                </c:pt>
                <c:pt idx="79029">
                  <c:v>5.94</c:v>
                </c:pt>
                <c:pt idx="79030">
                  <c:v>5.96</c:v>
                </c:pt>
                <c:pt idx="79031">
                  <c:v>5.96</c:v>
                </c:pt>
                <c:pt idx="79032">
                  <c:v>5.97</c:v>
                </c:pt>
                <c:pt idx="79033">
                  <c:v>5.98</c:v>
                </c:pt>
                <c:pt idx="79034">
                  <c:v>5.99</c:v>
                </c:pt>
                <c:pt idx="79035">
                  <c:v>5.99</c:v>
                </c:pt>
                <c:pt idx="79036">
                  <c:v>6</c:v>
                </c:pt>
                <c:pt idx="79037">
                  <c:v>6</c:v>
                </c:pt>
                <c:pt idx="79038">
                  <c:v>6.01</c:v>
                </c:pt>
                <c:pt idx="79039">
                  <c:v>6.01</c:v>
                </c:pt>
                <c:pt idx="79040">
                  <c:v>6.02</c:v>
                </c:pt>
                <c:pt idx="79041">
                  <c:v>6.03</c:v>
                </c:pt>
                <c:pt idx="79042">
                  <c:v>6.04</c:v>
                </c:pt>
                <c:pt idx="79043">
                  <c:v>6.04</c:v>
                </c:pt>
                <c:pt idx="79044">
                  <c:v>6.05</c:v>
                </c:pt>
                <c:pt idx="79045">
                  <c:v>6.05</c:v>
                </c:pt>
                <c:pt idx="79046">
                  <c:v>6.05</c:v>
                </c:pt>
                <c:pt idx="79047">
                  <c:v>6.06</c:v>
                </c:pt>
                <c:pt idx="79048">
                  <c:v>6.06</c:v>
                </c:pt>
                <c:pt idx="79049">
                  <c:v>6.07</c:v>
                </c:pt>
                <c:pt idx="79050">
                  <c:v>6.08</c:v>
                </c:pt>
                <c:pt idx="79051">
                  <c:v>6.09</c:v>
                </c:pt>
                <c:pt idx="79052">
                  <c:v>6.1</c:v>
                </c:pt>
                <c:pt idx="79053">
                  <c:v>6.11</c:v>
                </c:pt>
                <c:pt idx="79054">
                  <c:v>6.12</c:v>
                </c:pt>
                <c:pt idx="79055">
                  <c:v>6.12</c:v>
                </c:pt>
                <c:pt idx="79056">
                  <c:v>6.12</c:v>
                </c:pt>
                <c:pt idx="79057">
                  <c:v>6.13</c:v>
                </c:pt>
                <c:pt idx="79058">
                  <c:v>6.14</c:v>
                </c:pt>
                <c:pt idx="79059">
                  <c:v>6.14</c:v>
                </c:pt>
                <c:pt idx="79060">
                  <c:v>6.15</c:v>
                </c:pt>
                <c:pt idx="79061">
                  <c:v>6.17</c:v>
                </c:pt>
                <c:pt idx="79062">
                  <c:v>6.24</c:v>
                </c:pt>
                <c:pt idx="79063">
                  <c:v>6.25</c:v>
                </c:pt>
                <c:pt idx="79064">
                  <c:v>6.26</c:v>
                </c:pt>
                <c:pt idx="79065">
                  <c:v>6.26</c:v>
                </c:pt>
                <c:pt idx="79066">
                  <c:v>6.27</c:v>
                </c:pt>
                <c:pt idx="79067">
                  <c:v>6.27</c:v>
                </c:pt>
                <c:pt idx="79068">
                  <c:v>6.28</c:v>
                </c:pt>
                <c:pt idx="79069">
                  <c:v>6.28</c:v>
                </c:pt>
                <c:pt idx="79070">
                  <c:v>6.28</c:v>
                </c:pt>
                <c:pt idx="79071">
                  <c:v>6.29</c:v>
                </c:pt>
                <c:pt idx="79072">
                  <c:v>6.3</c:v>
                </c:pt>
                <c:pt idx="79073">
                  <c:v>6.3</c:v>
                </c:pt>
                <c:pt idx="79074">
                  <c:v>6.31</c:v>
                </c:pt>
                <c:pt idx="79075">
                  <c:v>6.32</c:v>
                </c:pt>
                <c:pt idx="79076">
                  <c:v>6.33</c:v>
                </c:pt>
                <c:pt idx="79077">
                  <c:v>6.34</c:v>
                </c:pt>
                <c:pt idx="79078">
                  <c:v>6.34</c:v>
                </c:pt>
                <c:pt idx="79079">
                  <c:v>6.35</c:v>
                </c:pt>
                <c:pt idx="79080">
                  <c:v>6.35</c:v>
                </c:pt>
                <c:pt idx="79081">
                  <c:v>6.36</c:v>
                </c:pt>
                <c:pt idx="79082">
                  <c:v>6.36</c:v>
                </c:pt>
                <c:pt idx="79083">
                  <c:v>6.37</c:v>
                </c:pt>
                <c:pt idx="79084">
                  <c:v>6.37</c:v>
                </c:pt>
                <c:pt idx="79085">
                  <c:v>6.37</c:v>
                </c:pt>
                <c:pt idx="79086">
                  <c:v>6.4</c:v>
                </c:pt>
                <c:pt idx="79087">
                  <c:v>6.39</c:v>
                </c:pt>
                <c:pt idx="79088">
                  <c:v>6.4</c:v>
                </c:pt>
                <c:pt idx="79089">
                  <c:v>6.41</c:v>
                </c:pt>
                <c:pt idx="79090">
                  <c:v>6.41</c:v>
                </c:pt>
                <c:pt idx="79091">
                  <c:v>6.41</c:v>
                </c:pt>
                <c:pt idx="79092">
                  <c:v>6.42</c:v>
                </c:pt>
                <c:pt idx="79093">
                  <c:v>6.43</c:v>
                </c:pt>
                <c:pt idx="79094">
                  <c:v>6.43</c:v>
                </c:pt>
                <c:pt idx="79095">
                  <c:v>6.44</c:v>
                </c:pt>
                <c:pt idx="79096">
                  <c:v>6.44</c:v>
                </c:pt>
                <c:pt idx="79097">
                  <c:v>6.44</c:v>
                </c:pt>
                <c:pt idx="79098">
                  <c:v>6.44</c:v>
                </c:pt>
                <c:pt idx="79099">
                  <c:v>6.44</c:v>
                </c:pt>
                <c:pt idx="79100">
                  <c:v>6.44</c:v>
                </c:pt>
                <c:pt idx="79101">
                  <c:v>6.45</c:v>
                </c:pt>
                <c:pt idx="79102">
                  <c:v>6.45</c:v>
                </c:pt>
                <c:pt idx="79103">
                  <c:v>6.45</c:v>
                </c:pt>
                <c:pt idx="79104">
                  <c:v>6.45</c:v>
                </c:pt>
                <c:pt idx="79105">
                  <c:v>6.46</c:v>
                </c:pt>
                <c:pt idx="79106">
                  <c:v>6.46</c:v>
                </c:pt>
                <c:pt idx="79107">
                  <c:v>6.46</c:v>
                </c:pt>
                <c:pt idx="79108">
                  <c:v>6.46</c:v>
                </c:pt>
                <c:pt idx="79109">
                  <c:v>6.47</c:v>
                </c:pt>
                <c:pt idx="79110">
                  <c:v>6.47</c:v>
                </c:pt>
                <c:pt idx="79111">
                  <c:v>6.47</c:v>
                </c:pt>
                <c:pt idx="79112">
                  <c:v>6.47</c:v>
                </c:pt>
                <c:pt idx="79113">
                  <c:v>6.47</c:v>
                </c:pt>
                <c:pt idx="79114">
                  <c:v>6.47</c:v>
                </c:pt>
                <c:pt idx="79115">
                  <c:v>6.47</c:v>
                </c:pt>
                <c:pt idx="79116">
                  <c:v>6.47</c:v>
                </c:pt>
                <c:pt idx="79117">
                  <c:v>6.47</c:v>
                </c:pt>
                <c:pt idx="79118">
                  <c:v>6.46</c:v>
                </c:pt>
                <c:pt idx="79119">
                  <c:v>6.46</c:v>
                </c:pt>
                <c:pt idx="79120">
                  <c:v>6.46</c:v>
                </c:pt>
                <c:pt idx="79121">
                  <c:v>6.46</c:v>
                </c:pt>
                <c:pt idx="79122">
                  <c:v>6.46</c:v>
                </c:pt>
                <c:pt idx="79123">
                  <c:v>6.46</c:v>
                </c:pt>
                <c:pt idx="79124">
                  <c:v>6.46</c:v>
                </c:pt>
                <c:pt idx="79125">
                  <c:v>6.46</c:v>
                </c:pt>
                <c:pt idx="79126">
                  <c:v>6.45</c:v>
                </c:pt>
                <c:pt idx="79127">
                  <c:v>6.45</c:v>
                </c:pt>
                <c:pt idx="79128">
                  <c:v>6.45</c:v>
                </c:pt>
                <c:pt idx="79129">
                  <c:v>6.45</c:v>
                </c:pt>
                <c:pt idx="79130">
                  <c:v>6.45</c:v>
                </c:pt>
                <c:pt idx="79131">
                  <c:v>6.44</c:v>
                </c:pt>
                <c:pt idx="79132">
                  <c:v>6.45</c:v>
                </c:pt>
                <c:pt idx="79133">
                  <c:v>6.45</c:v>
                </c:pt>
                <c:pt idx="79134">
                  <c:v>6.45</c:v>
                </c:pt>
                <c:pt idx="79135">
                  <c:v>6.45</c:v>
                </c:pt>
                <c:pt idx="79136">
                  <c:v>6.45</c:v>
                </c:pt>
                <c:pt idx="79137">
                  <c:v>6.45</c:v>
                </c:pt>
                <c:pt idx="79138">
                  <c:v>6.45</c:v>
                </c:pt>
                <c:pt idx="79139">
                  <c:v>6.45</c:v>
                </c:pt>
                <c:pt idx="79140">
                  <c:v>6.45</c:v>
                </c:pt>
                <c:pt idx="79141">
                  <c:v>6.45</c:v>
                </c:pt>
                <c:pt idx="79142">
                  <c:v>6.46</c:v>
                </c:pt>
                <c:pt idx="79143">
                  <c:v>6.46</c:v>
                </c:pt>
                <c:pt idx="79144">
                  <c:v>6.47</c:v>
                </c:pt>
                <c:pt idx="79145">
                  <c:v>6.47</c:v>
                </c:pt>
                <c:pt idx="79146">
                  <c:v>6.48</c:v>
                </c:pt>
                <c:pt idx="79147">
                  <c:v>6.48</c:v>
                </c:pt>
                <c:pt idx="79148">
                  <c:v>6.49</c:v>
                </c:pt>
                <c:pt idx="79149">
                  <c:v>6.49</c:v>
                </c:pt>
                <c:pt idx="79150">
                  <c:v>6.49</c:v>
                </c:pt>
                <c:pt idx="79151">
                  <c:v>6.51</c:v>
                </c:pt>
                <c:pt idx="79152">
                  <c:v>6.51</c:v>
                </c:pt>
                <c:pt idx="79153">
                  <c:v>6.51</c:v>
                </c:pt>
                <c:pt idx="79154">
                  <c:v>6.51</c:v>
                </c:pt>
                <c:pt idx="79155">
                  <c:v>6.52</c:v>
                </c:pt>
                <c:pt idx="79156">
                  <c:v>6.53</c:v>
                </c:pt>
                <c:pt idx="79157">
                  <c:v>6.53</c:v>
                </c:pt>
                <c:pt idx="79158">
                  <c:v>6.54</c:v>
                </c:pt>
                <c:pt idx="79159">
                  <c:v>6.54</c:v>
                </c:pt>
                <c:pt idx="79160">
                  <c:v>6.54</c:v>
                </c:pt>
                <c:pt idx="79161">
                  <c:v>6.55</c:v>
                </c:pt>
                <c:pt idx="79162">
                  <c:v>6.55</c:v>
                </c:pt>
                <c:pt idx="79163">
                  <c:v>6.55</c:v>
                </c:pt>
                <c:pt idx="79164">
                  <c:v>6.55</c:v>
                </c:pt>
                <c:pt idx="79165">
                  <c:v>6.56</c:v>
                </c:pt>
                <c:pt idx="79166">
                  <c:v>6.56</c:v>
                </c:pt>
                <c:pt idx="79167">
                  <c:v>6.56</c:v>
                </c:pt>
                <c:pt idx="79168">
                  <c:v>6.56</c:v>
                </c:pt>
                <c:pt idx="79169">
                  <c:v>6.57</c:v>
                </c:pt>
                <c:pt idx="79170">
                  <c:v>6.57</c:v>
                </c:pt>
                <c:pt idx="79171">
                  <c:v>6.57</c:v>
                </c:pt>
                <c:pt idx="79172">
                  <c:v>6.57</c:v>
                </c:pt>
                <c:pt idx="79173">
                  <c:v>6.57</c:v>
                </c:pt>
                <c:pt idx="79174">
                  <c:v>6.57</c:v>
                </c:pt>
                <c:pt idx="79175">
                  <c:v>6.57</c:v>
                </c:pt>
                <c:pt idx="79176">
                  <c:v>6.57</c:v>
                </c:pt>
                <c:pt idx="79177">
                  <c:v>6.57</c:v>
                </c:pt>
                <c:pt idx="79178">
                  <c:v>6.56</c:v>
                </c:pt>
                <c:pt idx="79179">
                  <c:v>6.56</c:v>
                </c:pt>
                <c:pt idx="79180">
                  <c:v>6.56</c:v>
                </c:pt>
                <c:pt idx="79181">
                  <c:v>6.56</c:v>
                </c:pt>
                <c:pt idx="79182">
                  <c:v>6.56</c:v>
                </c:pt>
                <c:pt idx="79183">
                  <c:v>6.56</c:v>
                </c:pt>
                <c:pt idx="79184">
                  <c:v>6.55</c:v>
                </c:pt>
                <c:pt idx="79185">
                  <c:v>6.55</c:v>
                </c:pt>
                <c:pt idx="79186">
                  <c:v>6.54</c:v>
                </c:pt>
                <c:pt idx="79187">
                  <c:v>6.54</c:v>
                </c:pt>
                <c:pt idx="79188">
                  <c:v>6.53</c:v>
                </c:pt>
                <c:pt idx="79189">
                  <c:v>6.55</c:v>
                </c:pt>
                <c:pt idx="79190">
                  <c:v>6.56</c:v>
                </c:pt>
                <c:pt idx="79191">
                  <c:v>6.57</c:v>
                </c:pt>
                <c:pt idx="79192">
                  <c:v>6.58</c:v>
                </c:pt>
                <c:pt idx="79193">
                  <c:v>6.58</c:v>
                </c:pt>
                <c:pt idx="79194">
                  <c:v>6.58</c:v>
                </c:pt>
                <c:pt idx="79195">
                  <c:v>6.57</c:v>
                </c:pt>
                <c:pt idx="79196">
                  <c:v>6.57</c:v>
                </c:pt>
                <c:pt idx="79197">
                  <c:v>6.57</c:v>
                </c:pt>
                <c:pt idx="79198">
                  <c:v>6.56</c:v>
                </c:pt>
                <c:pt idx="79199">
                  <c:v>6.56</c:v>
                </c:pt>
                <c:pt idx="79200">
                  <c:v>6.55</c:v>
                </c:pt>
                <c:pt idx="79201">
                  <c:v>6.55</c:v>
                </c:pt>
                <c:pt idx="79202">
                  <c:v>6.54</c:v>
                </c:pt>
                <c:pt idx="79203">
                  <c:v>6.53</c:v>
                </c:pt>
                <c:pt idx="79204">
                  <c:v>6.52</c:v>
                </c:pt>
                <c:pt idx="79205">
                  <c:v>6.52</c:v>
                </c:pt>
                <c:pt idx="79206">
                  <c:v>6.51</c:v>
                </c:pt>
                <c:pt idx="79207">
                  <c:v>6.5</c:v>
                </c:pt>
                <c:pt idx="79208">
                  <c:v>6.49</c:v>
                </c:pt>
                <c:pt idx="79209">
                  <c:v>6.49</c:v>
                </c:pt>
                <c:pt idx="79210">
                  <c:v>6.48</c:v>
                </c:pt>
                <c:pt idx="79211">
                  <c:v>6.47</c:v>
                </c:pt>
                <c:pt idx="79212">
                  <c:v>6.47</c:v>
                </c:pt>
                <c:pt idx="79213">
                  <c:v>6.46</c:v>
                </c:pt>
                <c:pt idx="79214">
                  <c:v>6.45</c:v>
                </c:pt>
                <c:pt idx="79215">
                  <c:v>6.44</c:v>
                </c:pt>
                <c:pt idx="79216">
                  <c:v>6.44</c:v>
                </c:pt>
                <c:pt idx="79217">
                  <c:v>6.43</c:v>
                </c:pt>
                <c:pt idx="79218">
                  <c:v>6.42</c:v>
                </c:pt>
                <c:pt idx="79219">
                  <c:v>6.42</c:v>
                </c:pt>
                <c:pt idx="79220">
                  <c:v>6.41</c:v>
                </c:pt>
                <c:pt idx="79221">
                  <c:v>6.4</c:v>
                </c:pt>
                <c:pt idx="79222">
                  <c:v>6.39</c:v>
                </c:pt>
                <c:pt idx="79223">
                  <c:v>6.39</c:v>
                </c:pt>
                <c:pt idx="79224">
                  <c:v>6.39</c:v>
                </c:pt>
                <c:pt idx="79225">
                  <c:v>6.38</c:v>
                </c:pt>
                <c:pt idx="79226">
                  <c:v>6.38</c:v>
                </c:pt>
                <c:pt idx="79227">
                  <c:v>6.38</c:v>
                </c:pt>
                <c:pt idx="79228">
                  <c:v>6.37</c:v>
                </c:pt>
                <c:pt idx="79229">
                  <c:v>6.36</c:v>
                </c:pt>
                <c:pt idx="79230">
                  <c:v>6.35</c:v>
                </c:pt>
                <c:pt idx="79231">
                  <c:v>6.36</c:v>
                </c:pt>
                <c:pt idx="79232">
                  <c:v>6.34</c:v>
                </c:pt>
                <c:pt idx="79233">
                  <c:v>6.34</c:v>
                </c:pt>
                <c:pt idx="79234">
                  <c:v>6.33</c:v>
                </c:pt>
                <c:pt idx="79235">
                  <c:v>6.33</c:v>
                </c:pt>
                <c:pt idx="79236">
                  <c:v>6.32</c:v>
                </c:pt>
                <c:pt idx="79237">
                  <c:v>6.32</c:v>
                </c:pt>
                <c:pt idx="79238">
                  <c:v>6.31</c:v>
                </c:pt>
                <c:pt idx="79239">
                  <c:v>6.31</c:v>
                </c:pt>
                <c:pt idx="79240">
                  <c:v>6.3</c:v>
                </c:pt>
                <c:pt idx="79241">
                  <c:v>6.3</c:v>
                </c:pt>
                <c:pt idx="79242">
                  <c:v>6.3</c:v>
                </c:pt>
                <c:pt idx="79243">
                  <c:v>6.29</c:v>
                </c:pt>
                <c:pt idx="79244">
                  <c:v>6.29</c:v>
                </c:pt>
                <c:pt idx="79245">
                  <c:v>6.29</c:v>
                </c:pt>
                <c:pt idx="79246">
                  <c:v>6.29</c:v>
                </c:pt>
                <c:pt idx="79247">
                  <c:v>6.29</c:v>
                </c:pt>
                <c:pt idx="79248">
                  <c:v>6.29</c:v>
                </c:pt>
                <c:pt idx="79249">
                  <c:v>6.29</c:v>
                </c:pt>
                <c:pt idx="79250">
                  <c:v>6.29</c:v>
                </c:pt>
                <c:pt idx="79251">
                  <c:v>6.29</c:v>
                </c:pt>
                <c:pt idx="79252">
                  <c:v>6.3</c:v>
                </c:pt>
                <c:pt idx="79253">
                  <c:v>6.3</c:v>
                </c:pt>
                <c:pt idx="79254">
                  <c:v>6.3</c:v>
                </c:pt>
                <c:pt idx="79255">
                  <c:v>6.32</c:v>
                </c:pt>
                <c:pt idx="79256">
                  <c:v>6.31</c:v>
                </c:pt>
                <c:pt idx="79257">
                  <c:v>6.31</c:v>
                </c:pt>
                <c:pt idx="79258">
                  <c:v>6.32</c:v>
                </c:pt>
                <c:pt idx="79259">
                  <c:v>6.33</c:v>
                </c:pt>
                <c:pt idx="79260">
                  <c:v>6.34</c:v>
                </c:pt>
                <c:pt idx="79261">
                  <c:v>6.34</c:v>
                </c:pt>
                <c:pt idx="79262">
                  <c:v>6.34</c:v>
                </c:pt>
                <c:pt idx="79263">
                  <c:v>6.34</c:v>
                </c:pt>
                <c:pt idx="79264">
                  <c:v>6.35</c:v>
                </c:pt>
                <c:pt idx="79265">
                  <c:v>6.36</c:v>
                </c:pt>
                <c:pt idx="79266">
                  <c:v>6.36</c:v>
                </c:pt>
                <c:pt idx="79267">
                  <c:v>6.37</c:v>
                </c:pt>
                <c:pt idx="79268">
                  <c:v>6.38</c:v>
                </c:pt>
                <c:pt idx="79269">
                  <c:v>6.38</c:v>
                </c:pt>
                <c:pt idx="79270">
                  <c:v>6.39</c:v>
                </c:pt>
                <c:pt idx="79271">
                  <c:v>6.39</c:v>
                </c:pt>
                <c:pt idx="79272">
                  <c:v>6.39</c:v>
                </c:pt>
                <c:pt idx="79273">
                  <c:v>6.39</c:v>
                </c:pt>
                <c:pt idx="79274">
                  <c:v>6.4</c:v>
                </c:pt>
                <c:pt idx="79275">
                  <c:v>6.4</c:v>
                </c:pt>
                <c:pt idx="79276">
                  <c:v>6.4</c:v>
                </c:pt>
                <c:pt idx="79277">
                  <c:v>6.41</c:v>
                </c:pt>
                <c:pt idx="79278">
                  <c:v>6.41</c:v>
                </c:pt>
                <c:pt idx="79279">
                  <c:v>6.41</c:v>
                </c:pt>
                <c:pt idx="79280">
                  <c:v>6.42</c:v>
                </c:pt>
                <c:pt idx="79281">
                  <c:v>6.42</c:v>
                </c:pt>
                <c:pt idx="79282">
                  <c:v>6.42</c:v>
                </c:pt>
                <c:pt idx="79283">
                  <c:v>6.42</c:v>
                </c:pt>
                <c:pt idx="79284">
                  <c:v>6.42</c:v>
                </c:pt>
                <c:pt idx="79285">
                  <c:v>6.42</c:v>
                </c:pt>
                <c:pt idx="79286">
                  <c:v>6.43</c:v>
                </c:pt>
                <c:pt idx="79287">
                  <c:v>6.43</c:v>
                </c:pt>
                <c:pt idx="79288">
                  <c:v>6.43</c:v>
                </c:pt>
                <c:pt idx="79289">
                  <c:v>6.42</c:v>
                </c:pt>
                <c:pt idx="79290">
                  <c:v>6.43</c:v>
                </c:pt>
                <c:pt idx="79291">
                  <c:v>6.43</c:v>
                </c:pt>
                <c:pt idx="79292">
                  <c:v>6.43</c:v>
                </c:pt>
                <c:pt idx="79293">
                  <c:v>6.42</c:v>
                </c:pt>
                <c:pt idx="79294">
                  <c:v>6.42</c:v>
                </c:pt>
                <c:pt idx="79295">
                  <c:v>6.42</c:v>
                </c:pt>
                <c:pt idx="79296">
                  <c:v>6.42</c:v>
                </c:pt>
                <c:pt idx="79297">
                  <c:v>6.42</c:v>
                </c:pt>
                <c:pt idx="79298">
                  <c:v>6.42</c:v>
                </c:pt>
                <c:pt idx="79299">
                  <c:v>6.42</c:v>
                </c:pt>
                <c:pt idx="79300">
                  <c:v>6.41</c:v>
                </c:pt>
                <c:pt idx="79301">
                  <c:v>6.41</c:v>
                </c:pt>
                <c:pt idx="79302">
                  <c:v>6.41</c:v>
                </c:pt>
                <c:pt idx="79303">
                  <c:v>6.4</c:v>
                </c:pt>
                <c:pt idx="79304">
                  <c:v>6.41</c:v>
                </c:pt>
                <c:pt idx="79305">
                  <c:v>6.41</c:v>
                </c:pt>
                <c:pt idx="79306">
                  <c:v>6.42</c:v>
                </c:pt>
                <c:pt idx="79307">
                  <c:v>6.42</c:v>
                </c:pt>
                <c:pt idx="79308">
                  <c:v>6.42</c:v>
                </c:pt>
                <c:pt idx="79309">
                  <c:v>6.42</c:v>
                </c:pt>
                <c:pt idx="79310">
                  <c:v>6.42</c:v>
                </c:pt>
                <c:pt idx="79311">
                  <c:v>6.42</c:v>
                </c:pt>
                <c:pt idx="79312">
                  <c:v>6.42</c:v>
                </c:pt>
                <c:pt idx="79313">
                  <c:v>6.42</c:v>
                </c:pt>
                <c:pt idx="79314">
                  <c:v>6.42</c:v>
                </c:pt>
                <c:pt idx="79315">
                  <c:v>6.42</c:v>
                </c:pt>
                <c:pt idx="79316">
                  <c:v>6.42</c:v>
                </c:pt>
                <c:pt idx="79317">
                  <c:v>6.42</c:v>
                </c:pt>
                <c:pt idx="79318">
                  <c:v>6.42</c:v>
                </c:pt>
                <c:pt idx="79319">
                  <c:v>6.42</c:v>
                </c:pt>
                <c:pt idx="79320">
                  <c:v>6.42</c:v>
                </c:pt>
                <c:pt idx="79321">
                  <c:v>6.42</c:v>
                </c:pt>
                <c:pt idx="79322">
                  <c:v>6.42</c:v>
                </c:pt>
                <c:pt idx="79323">
                  <c:v>6.42</c:v>
                </c:pt>
                <c:pt idx="79324">
                  <c:v>6.42</c:v>
                </c:pt>
                <c:pt idx="79325">
                  <c:v>6.42</c:v>
                </c:pt>
                <c:pt idx="79326">
                  <c:v>6.42</c:v>
                </c:pt>
                <c:pt idx="79327">
                  <c:v>6.41</c:v>
                </c:pt>
                <c:pt idx="79328">
                  <c:v>6.41</c:v>
                </c:pt>
                <c:pt idx="79329">
                  <c:v>6.41</c:v>
                </c:pt>
                <c:pt idx="79330">
                  <c:v>6.41</c:v>
                </c:pt>
                <c:pt idx="79331">
                  <c:v>6.41</c:v>
                </c:pt>
                <c:pt idx="79332">
                  <c:v>6.4</c:v>
                </c:pt>
                <c:pt idx="79333">
                  <c:v>6.4</c:v>
                </c:pt>
                <c:pt idx="79334">
                  <c:v>6.4</c:v>
                </c:pt>
                <c:pt idx="79335">
                  <c:v>6.39</c:v>
                </c:pt>
                <c:pt idx="79336">
                  <c:v>6.39</c:v>
                </c:pt>
                <c:pt idx="79337">
                  <c:v>6.38</c:v>
                </c:pt>
                <c:pt idx="79338">
                  <c:v>6.38</c:v>
                </c:pt>
                <c:pt idx="79339">
                  <c:v>6.38</c:v>
                </c:pt>
                <c:pt idx="79340">
                  <c:v>6.37</c:v>
                </c:pt>
                <c:pt idx="79341">
                  <c:v>6.36</c:v>
                </c:pt>
                <c:pt idx="79342">
                  <c:v>6.36</c:v>
                </c:pt>
                <c:pt idx="79343">
                  <c:v>6.36</c:v>
                </c:pt>
                <c:pt idx="79344">
                  <c:v>6.35</c:v>
                </c:pt>
                <c:pt idx="79345">
                  <c:v>6.35</c:v>
                </c:pt>
                <c:pt idx="79346">
                  <c:v>6.34</c:v>
                </c:pt>
                <c:pt idx="79347">
                  <c:v>6.34</c:v>
                </c:pt>
                <c:pt idx="79348">
                  <c:v>6.33</c:v>
                </c:pt>
                <c:pt idx="79349">
                  <c:v>6.32</c:v>
                </c:pt>
                <c:pt idx="79350">
                  <c:v>6.32</c:v>
                </c:pt>
                <c:pt idx="79351">
                  <c:v>6.32</c:v>
                </c:pt>
                <c:pt idx="79352">
                  <c:v>6.31</c:v>
                </c:pt>
                <c:pt idx="79353">
                  <c:v>6.3</c:v>
                </c:pt>
                <c:pt idx="79354">
                  <c:v>6.3</c:v>
                </c:pt>
                <c:pt idx="79355">
                  <c:v>6.29</c:v>
                </c:pt>
                <c:pt idx="79356">
                  <c:v>6.28</c:v>
                </c:pt>
                <c:pt idx="79357">
                  <c:v>6.28</c:v>
                </c:pt>
                <c:pt idx="79358">
                  <c:v>6.27</c:v>
                </c:pt>
                <c:pt idx="79359">
                  <c:v>6.26</c:v>
                </c:pt>
                <c:pt idx="79360">
                  <c:v>6.25</c:v>
                </c:pt>
                <c:pt idx="79361">
                  <c:v>6.24</c:v>
                </c:pt>
                <c:pt idx="79362">
                  <c:v>6.23</c:v>
                </c:pt>
                <c:pt idx="79363">
                  <c:v>6.23</c:v>
                </c:pt>
                <c:pt idx="79364">
                  <c:v>6.22</c:v>
                </c:pt>
                <c:pt idx="79365">
                  <c:v>6.22</c:v>
                </c:pt>
                <c:pt idx="79366">
                  <c:v>6.22</c:v>
                </c:pt>
                <c:pt idx="79367">
                  <c:v>6.21</c:v>
                </c:pt>
                <c:pt idx="79368">
                  <c:v>6.2</c:v>
                </c:pt>
                <c:pt idx="79369">
                  <c:v>6.2</c:v>
                </c:pt>
                <c:pt idx="79370">
                  <c:v>6.19</c:v>
                </c:pt>
                <c:pt idx="79371">
                  <c:v>6.18</c:v>
                </c:pt>
                <c:pt idx="79372">
                  <c:v>6.17</c:v>
                </c:pt>
                <c:pt idx="79373">
                  <c:v>6.17</c:v>
                </c:pt>
                <c:pt idx="79374">
                  <c:v>6.17</c:v>
                </c:pt>
                <c:pt idx="79375">
                  <c:v>6.16</c:v>
                </c:pt>
                <c:pt idx="79376">
                  <c:v>6.16</c:v>
                </c:pt>
                <c:pt idx="79377">
                  <c:v>6.15</c:v>
                </c:pt>
                <c:pt idx="79378">
                  <c:v>6.14</c:v>
                </c:pt>
                <c:pt idx="79379">
                  <c:v>6.14</c:v>
                </c:pt>
                <c:pt idx="79380">
                  <c:v>6.13</c:v>
                </c:pt>
                <c:pt idx="79381">
                  <c:v>6.13</c:v>
                </c:pt>
                <c:pt idx="79382">
                  <c:v>6.13</c:v>
                </c:pt>
                <c:pt idx="79383">
                  <c:v>6.12</c:v>
                </c:pt>
                <c:pt idx="79384">
                  <c:v>6.11</c:v>
                </c:pt>
                <c:pt idx="79385">
                  <c:v>6.11</c:v>
                </c:pt>
                <c:pt idx="79386">
                  <c:v>6.1</c:v>
                </c:pt>
                <c:pt idx="79387">
                  <c:v>6.1</c:v>
                </c:pt>
                <c:pt idx="79388">
                  <c:v>6.1</c:v>
                </c:pt>
                <c:pt idx="79389">
                  <c:v>6.09</c:v>
                </c:pt>
                <c:pt idx="79390">
                  <c:v>6.09</c:v>
                </c:pt>
                <c:pt idx="79391">
                  <c:v>6.08</c:v>
                </c:pt>
                <c:pt idx="79392">
                  <c:v>6.08</c:v>
                </c:pt>
                <c:pt idx="79393">
                  <c:v>6.08</c:v>
                </c:pt>
                <c:pt idx="79394">
                  <c:v>6.07</c:v>
                </c:pt>
                <c:pt idx="79395">
                  <c:v>6.07</c:v>
                </c:pt>
                <c:pt idx="79396">
                  <c:v>6.07</c:v>
                </c:pt>
                <c:pt idx="79397">
                  <c:v>6.06</c:v>
                </c:pt>
                <c:pt idx="79398">
                  <c:v>6.06</c:v>
                </c:pt>
                <c:pt idx="79399">
                  <c:v>6.06</c:v>
                </c:pt>
                <c:pt idx="79400">
                  <c:v>6.05</c:v>
                </c:pt>
                <c:pt idx="79401">
                  <c:v>6.05</c:v>
                </c:pt>
                <c:pt idx="79402">
                  <c:v>6.05</c:v>
                </c:pt>
                <c:pt idx="79403">
                  <c:v>6.04</c:v>
                </c:pt>
                <c:pt idx="79404">
                  <c:v>6.04</c:v>
                </c:pt>
                <c:pt idx="79405">
                  <c:v>6.04</c:v>
                </c:pt>
                <c:pt idx="79406">
                  <c:v>6.04</c:v>
                </c:pt>
                <c:pt idx="79407">
                  <c:v>6.04</c:v>
                </c:pt>
                <c:pt idx="79408">
                  <c:v>6.04</c:v>
                </c:pt>
                <c:pt idx="79409">
                  <c:v>6.04</c:v>
                </c:pt>
                <c:pt idx="79410">
                  <c:v>6.04</c:v>
                </c:pt>
                <c:pt idx="79411">
                  <c:v>6.03</c:v>
                </c:pt>
                <c:pt idx="79412">
                  <c:v>6.03</c:v>
                </c:pt>
                <c:pt idx="79413">
                  <c:v>6.03</c:v>
                </c:pt>
                <c:pt idx="79414">
                  <c:v>6.03</c:v>
                </c:pt>
                <c:pt idx="79415">
                  <c:v>6.03</c:v>
                </c:pt>
                <c:pt idx="79416">
                  <c:v>6.03</c:v>
                </c:pt>
                <c:pt idx="79417">
                  <c:v>6.02</c:v>
                </c:pt>
                <c:pt idx="79418">
                  <c:v>6.02</c:v>
                </c:pt>
                <c:pt idx="79419">
                  <c:v>6.02</c:v>
                </c:pt>
                <c:pt idx="79420">
                  <c:v>6.02</c:v>
                </c:pt>
                <c:pt idx="79421">
                  <c:v>6.01</c:v>
                </c:pt>
                <c:pt idx="79422">
                  <c:v>6.02</c:v>
                </c:pt>
                <c:pt idx="79423">
                  <c:v>6</c:v>
                </c:pt>
                <c:pt idx="79424">
                  <c:v>6</c:v>
                </c:pt>
                <c:pt idx="79425">
                  <c:v>6</c:v>
                </c:pt>
                <c:pt idx="79426">
                  <c:v>6</c:v>
                </c:pt>
                <c:pt idx="79427">
                  <c:v>6</c:v>
                </c:pt>
                <c:pt idx="79428">
                  <c:v>6</c:v>
                </c:pt>
                <c:pt idx="79429">
                  <c:v>6</c:v>
                </c:pt>
                <c:pt idx="79430">
                  <c:v>6</c:v>
                </c:pt>
                <c:pt idx="79431">
                  <c:v>6</c:v>
                </c:pt>
                <c:pt idx="79432">
                  <c:v>6.01</c:v>
                </c:pt>
                <c:pt idx="79433">
                  <c:v>6.02</c:v>
                </c:pt>
                <c:pt idx="79434">
                  <c:v>6.03</c:v>
                </c:pt>
                <c:pt idx="79435">
                  <c:v>6.02</c:v>
                </c:pt>
                <c:pt idx="79436">
                  <c:v>6.01</c:v>
                </c:pt>
                <c:pt idx="79437">
                  <c:v>6.01</c:v>
                </c:pt>
                <c:pt idx="79438">
                  <c:v>6</c:v>
                </c:pt>
                <c:pt idx="79439">
                  <c:v>6.01</c:v>
                </c:pt>
                <c:pt idx="79440">
                  <c:v>6</c:v>
                </c:pt>
                <c:pt idx="79441">
                  <c:v>6</c:v>
                </c:pt>
                <c:pt idx="79442">
                  <c:v>6</c:v>
                </c:pt>
                <c:pt idx="79443">
                  <c:v>6</c:v>
                </c:pt>
                <c:pt idx="79444">
                  <c:v>5.99</c:v>
                </c:pt>
                <c:pt idx="79445">
                  <c:v>5.99</c:v>
                </c:pt>
                <c:pt idx="79446">
                  <c:v>5.99</c:v>
                </c:pt>
                <c:pt idx="79447">
                  <c:v>5.99</c:v>
                </c:pt>
                <c:pt idx="79448">
                  <c:v>5.99</c:v>
                </c:pt>
                <c:pt idx="79449">
                  <c:v>5.98</c:v>
                </c:pt>
                <c:pt idx="79450">
                  <c:v>5.98</c:v>
                </c:pt>
                <c:pt idx="79451">
                  <c:v>5.98</c:v>
                </c:pt>
                <c:pt idx="79452">
                  <c:v>5.98</c:v>
                </c:pt>
                <c:pt idx="79453">
                  <c:v>5.98</c:v>
                </c:pt>
                <c:pt idx="79454">
                  <c:v>5.98</c:v>
                </c:pt>
                <c:pt idx="79455">
                  <c:v>5.98</c:v>
                </c:pt>
                <c:pt idx="79456">
                  <c:v>5.98</c:v>
                </c:pt>
                <c:pt idx="79457">
                  <c:v>5.98</c:v>
                </c:pt>
                <c:pt idx="79458">
                  <c:v>5.98</c:v>
                </c:pt>
                <c:pt idx="79459">
                  <c:v>5.98</c:v>
                </c:pt>
                <c:pt idx="79460">
                  <c:v>5.98</c:v>
                </c:pt>
                <c:pt idx="79461">
                  <c:v>5.98</c:v>
                </c:pt>
                <c:pt idx="79462">
                  <c:v>5.97</c:v>
                </c:pt>
                <c:pt idx="79463">
                  <c:v>5.97</c:v>
                </c:pt>
                <c:pt idx="79464">
                  <c:v>5.98</c:v>
                </c:pt>
                <c:pt idx="79465">
                  <c:v>5.98</c:v>
                </c:pt>
                <c:pt idx="79466">
                  <c:v>5.99</c:v>
                </c:pt>
                <c:pt idx="79467">
                  <c:v>6</c:v>
                </c:pt>
                <c:pt idx="79468">
                  <c:v>6.01</c:v>
                </c:pt>
                <c:pt idx="79469">
                  <c:v>6.01</c:v>
                </c:pt>
                <c:pt idx="79470">
                  <c:v>6.01</c:v>
                </c:pt>
                <c:pt idx="79471">
                  <c:v>6.01</c:v>
                </c:pt>
                <c:pt idx="79472">
                  <c:v>6.01</c:v>
                </c:pt>
                <c:pt idx="79473">
                  <c:v>6.01</c:v>
                </c:pt>
                <c:pt idx="79474">
                  <c:v>6.01</c:v>
                </c:pt>
                <c:pt idx="79475">
                  <c:v>6</c:v>
                </c:pt>
                <c:pt idx="79476">
                  <c:v>6</c:v>
                </c:pt>
                <c:pt idx="79477">
                  <c:v>6</c:v>
                </c:pt>
                <c:pt idx="79478">
                  <c:v>5.99</c:v>
                </c:pt>
                <c:pt idx="79479">
                  <c:v>5.98</c:v>
                </c:pt>
                <c:pt idx="79480">
                  <c:v>5.98</c:v>
                </c:pt>
                <c:pt idx="79481">
                  <c:v>5.97</c:v>
                </c:pt>
                <c:pt idx="79482">
                  <c:v>5.96</c:v>
                </c:pt>
                <c:pt idx="79483">
                  <c:v>5.97</c:v>
                </c:pt>
                <c:pt idx="79484">
                  <c:v>5.97</c:v>
                </c:pt>
                <c:pt idx="79485">
                  <c:v>5.97</c:v>
                </c:pt>
                <c:pt idx="79486">
                  <c:v>5.97</c:v>
                </c:pt>
                <c:pt idx="79487">
                  <c:v>5.97</c:v>
                </c:pt>
                <c:pt idx="79488">
                  <c:v>5.97</c:v>
                </c:pt>
                <c:pt idx="79489">
                  <c:v>5.97</c:v>
                </c:pt>
                <c:pt idx="79490">
                  <c:v>5.97</c:v>
                </c:pt>
                <c:pt idx="79491">
                  <c:v>5.97</c:v>
                </c:pt>
                <c:pt idx="79492">
                  <c:v>5.97</c:v>
                </c:pt>
                <c:pt idx="79493">
                  <c:v>5.97</c:v>
                </c:pt>
                <c:pt idx="79494">
                  <c:v>5.97</c:v>
                </c:pt>
                <c:pt idx="79495">
                  <c:v>5.97</c:v>
                </c:pt>
                <c:pt idx="79496">
                  <c:v>5.96</c:v>
                </c:pt>
                <c:pt idx="79497">
                  <c:v>5.96</c:v>
                </c:pt>
                <c:pt idx="79498">
                  <c:v>5.96</c:v>
                </c:pt>
                <c:pt idx="79499">
                  <c:v>5.96</c:v>
                </c:pt>
                <c:pt idx="79500">
                  <c:v>5.96</c:v>
                </c:pt>
                <c:pt idx="79501">
                  <c:v>5.96</c:v>
                </c:pt>
                <c:pt idx="79502">
                  <c:v>5.96</c:v>
                </c:pt>
                <c:pt idx="79503">
                  <c:v>5.96</c:v>
                </c:pt>
                <c:pt idx="79504">
                  <c:v>5.96</c:v>
                </c:pt>
                <c:pt idx="79505">
                  <c:v>5.95</c:v>
                </c:pt>
                <c:pt idx="79506">
                  <c:v>5.95</c:v>
                </c:pt>
                <c:pt idx="79507">
                  <c:v>5.95</c:v>
                </c:pt>
                <c:pt idx="79508">
                  <c:v>5.94</c:v>
                </c:pt>
                <c:pt idx="79509">
                  <c:v>5.94</c:v>
                </c:pt>
                <c:pt idx="79510">
                  <c:v>5.93</c:v>
                </c:pt>
                <c:pt idx="79511">
                  <c:v>5.93</c:v>
                </c:pt>
                <c:pt idx="79512">
                  <c:v>5.93</c:v>
                </c:pt>
                <c:pt idx="79513">
                  <c:v>5.93</c:v>
                </c:pt>
                <c:pt idx="79514">
                  <c:v>5.92</c:v>
                </c:pt>
                <c:pt idx="79515">
                  <c:v>5.92</c:v>
                </c:pt>
                <c:pt idx="79516">
                  <c:v>5.92</c:v>
                </c:pt>
                <c:pt idx="79517">
                  <c:v>5.91</c:v>
                </c:pt>
                <c:pt idx="79518">
                  <c:v>5.91</c:v>
                </c:pt>
                <c:pt idx="79519">
                  <c:v>5.91</c:v>
                </c:pt>
                <c:pt idx="79520">
                  <c:v>5.9</c:v>
                </c:pt>
                <c:pt idx="79521">
                  <c:v>5.9</c:v>
                </c:pt>
                <c:pt idx="79522">
                  <c:v>5.9</c:v>
                </c:pt>
                <c:pt idx="79523">
                  <c:v>5.89</c:v>
                </c:pt>
                <c:pt idx="79524">
                  <c:v>5.89</c:v>
                </c:pt>
                <c:pt idx="79525">
                  <c:v>5.89</c:v>
                </c:pt>
                <c:pt idx="79526">
                  <c:v>5.88</c:v>
                </c:pt>
                <c:pt idx="79527">
                  <c:v>5.88</c:v>
                </c:pt>
                <c:pt idx="79528">
                  <c:v>5.88</c:v>
                </c:pt>
                <c:pt idx="79529">
                  <c:v>5.88</c:v>
                </c:pt>
                <c:pt idx="79530">
                  <c:v>5.88</c:v>
                </c:pt>
                <c:pt idx="79531">
                  <c:v>5.88</c:v>
                </c:pt>
                <c:pt idx="79532">
                  <c:v>5.87</c:v>
                </c:pt>
                <c:pt idx="79533">
                  <c:v>5.87</c:v>
                </c:pt>
                <c:pt idx="79534">
                  <c:v>5.87</c:v>
                </c:pt>
                <c:pt idx="79535">
                  <c:v>5.87</c:v>
                </c:pt>
                <c:pt idx="79536">
                  <c:v>5.87</c:v>
                </c:pt>
                <c:pt idx="79537">
                  <c:v>5.87</c:v>
                </c:pt>
                <c:pt idx="79538">
                  <c:v>5.86</c:v>
                </c:pt>
                <c:pt idx="79539">
                  <c:v>5.86</c:v>
                </c:pt>
                <c:pt idx="79540">
                  <c:v>5.86</c:v>
                </c:pt>
                <c:pt idx="79541">
                  <c:v>5.86</c:v>
                </c:pt>
                <c:pt idx="79542">
                  <c:v>5.86</c:v>
                </c:pt>
                <c:pt idx="79543">
                  <c:v>5.86</c:v>
                </c:pt>
                <c:pt idx="79544">
                  <c:v>5.86</c:v>
                </c:pt>
                <c:pt idx="79545">
                  <c:v>5.86</c:v>
                </c:pt>
                <c:pt idx="79546">
                  <c:v>5.86</c:v>
                </c:pt>
                <c:pt idx="79547">
                  <c:v>5.85</c:v>
                </c:pt>
                <c:pt idx="79548">
                  <c:v>5.85</c:v>
                </c:pt>
                <c:pt idx="79549">
                  <c:v>5.85</c:v>
                </c:pt>
                <c:pt idx="79550">
                  <c:v>5.85</c:v>
                </c:pt>
                <c:pt idx="79551">
                  <c:v>5.85</c:v>
                </c:pt>
                <c:pt idx="79552">
                  <c:v>5.85</c:v>
                </c:pt>
                <c:pt idx="79553">
                  <c:v>5.85</c:v>
                </c:pt>
                <c:pt idx="79554">
                  <c:v>5.86</c:v>
                </c:pt>
                <c:pt idx="79555">
                  <c:v>5.85</c:v>
                </c:pt>
                <c:pt idx="79556">
                  <c:v>5.85</c:v>
                </c:pt>
                <c:pt idx="79557">
                  <c:v>5.85</c:v>
                </c:pt>
                <c:pt idx="79558">
                  <c:v>5.84</c:v>
                </c:pt>
                <c:pt idx="79559">
                  <c:v>5.84</c:v>
                </c:pt>
                <c:pt idx="79560">
                  <c:v>5.83</c:v>
                </c:pt>
                <c:pt idx="79561">
                  <c:v>5.83</c:v>
                </c:pt>
                <c:pt idx="79562">
                  <c:v>5.83</c:v>
                </c:pt>
                <c:pt idx="79563">
                  <c:v>5.83</c:v>
                </c:pt>
                <c:pt idx="79564">
                  <c:v>5.82</c:v>
                </c:pt>
                <c:pt idx="79565">
                  <c:v>5.82</c:v>
                </c:pt>
                <c:pt idx="79566">
                  <c:v>5.82</c:v>
                </c:pt>
                <c:pt idx="79567">
                  <c:v>5.82</c:v>
                </c:pt>
                <c:pt idx="79568">
                  <c:v>5.82</c:v>
                </c:pt>
                <c:pt idx="79569">
                  <c:v>5.82</c:v>
                </c:pt>
                <c:pt idx="79570">
                  <c:v>5.82</c:v>
                </c:pt>
                <c:pt idx="79571">
                  <c:v>5.81</c:v>
                </c:pt>
                <c:pt idx="79572">
                  <c:v>5.81</c:v>
                </c:pt>
                <c:pt idx="79573">
                  <c:v>5.8</c:v>
                </c:pt>
                <c:pt idx="79574">
                  <c:v>5.8</c:v>
                </c:pt>
                <c:pt idx="79575">
                  <c:v>5.8</c:v>
                </c:pt>
                <c:pt idx="79576">
                  <c:v>5.79</c:v>
                </c:pt>
                <c:pt idx="79577">
                  <c:v>5.8</c:v>
                </c:pt>
                <c:pt idx="79578">
                  <c:v>5.82</c:v>
                </c:pt>
                <c:pt idx="79579">
                  <c:v>5.84</c:v>
                </c:pt>
                <c:pt idx="79580">
                  <c:v>5.83</c:v>
                </c:pt>
                <c:pt idx="79581">
                  <c:v>5.83</c:v>
                </c:pt>
                <c:pt idx="79582">
                  <c:v>5.83</c:v>
                </c:pt>
                <c:pt idx="79583">
                  <c:v>5.84</c:v>
                </c:pt>
                <c:pt idx="79584">
                  <c:v>5.83</c:v>
                </c:pt>
                <c:pt idx="79585">
                  <c:v>5.82</c:v>
                </c:pt>
                <c:pt idx="79586">
                  <c:v>5.82</c:v>
                </c:pt>
                <c:pt idx="79587">
                  <c:v>5.82</c:v>
                </c:pt>
                <c:pt idx="79588">
                  <c:v>5.82</c:v>
                </c:pt>
                <c:pt idx="79589">
                  <c:v>5.82</c:v>
                </c:pt>
                <c:pt idx="79590">
                  <c:v>5.83</c:v>
                </c:pt>
                <c:pt idx="79591">
                  <c:v>5.83</c:v>
                </c:pt>
                <c:pt idx="79592">
                  <c:v>5.83</c:v>
                </c:pt>
                <c:pt idx="79593">
                  <c:v>5.83</c:v>
                </c:pt>
                <c:pt idx="79594">
                  <c:v>5.83</c:v>
                </c:pt>
                <c:pt idx="79595">
                  <c:v>5.83</c:v>
                </c:pt>
                <c:pt idx="79596">
                  <c:v>5.83</c:v>
                </c:pt>
                <c:pt idx="79597">
                  <c:v>5.83</c:v>
                </c:pt>
                <c:pt idx="79598">
                  <c:v>5.83</c:v>
                </c:pt>
                <c:pt idx="79599">
                  <c:v>5.83</c:v>
                </c:pt>
                <c:pt idx="79600">
                  <c:v>5.83</c:v>
                </c:pt>
                <c:pt idx="79601">
                  <c:v>5.83</c:v>
                </c:pt>
                <c:pt idx="79602">
                  <c:v>5.83</c:v>
                </c:pt>
                <c:pt idx="79603">
                  <c:v>5.84</c:v>
                </c:pt>
                <c:pt idx="79604">
                  <c:v>5.84</c:v>
                </c:pt>
                <c:pt idx="79605">
                  <c:v>5.84</c:v>
                </c:pt>
                <c:pt idx="79606">
                  <c:v>5.84</c:v>
                </c:pt>
                <c:pt idx="79607">
                  <c:v>5.84</c:v>
                </c:pt>
                <c:pt idx="79608">
                  <c:v>5.84</c:v>
                </c:pt>
                <c:pt idx="79609">
                  <c:v>5.84</c:v>
                </c:pt>
                <c:pt idx="79610">
                  <c:v>5.84</c:v>
                </c:pt>
                <c:pt idx="79611">
                  <c:v>5.84</c:v>
                </c:pt>
                <c:pt idx="79612">
                  <c:v>5.85</c:v>
                </c:pt>
                <c:pt idx="79613">
                  <c:v>5.86</c:v>
                </c:pt>
                <c:pt idx="79614">
                  <c:v>5.86</c:v>
                </c:pt>
                <c:pt idx="79615">
                  <c:v>5.86</c:v>
                </c:pt>
                <c:pt idx="79616">
                  <c:v>5.86</c:v>
                </c:pt>
                <c:pt idx="79617">
                  <c:v>5.86</c:v>
                </c:pt>
                <c:pt idx="79618">
                  <c:v>5.86</c:v>
                </c:pt>
                <c:pt idx="79619">
                  <c:v>5.86</c:v>
                </c:pt>
                <c:pt idx="79620">
                  <c:v>5.87</c:v>
                </c:pt>
                <c:pt idx="79621">
                  <c:v>5.87</c:v>
                </c:pt>
                <c:pt idx="79622">
                  <c:v>5.87</c:v>
                </c:pt>
                <c:pt idx="79623">
                  <c:v>5.87</c:v>
                </c:pt>
                <c:pt idx="79624">
                  <c:v>5.87</c:v>
                </c:pt>
                <c:pt idx="79625">
                  <c:v>5.87</c:v>
                </c:pt>
                <c:pt idx="79626">
                  <c:v>5.86</c:v>
                </c:pt>
                <c:pt idx="79627">
                  <c:v>5.86</c:v>
                </c:pt>
                <c:pt idx="79628">
                  <c:v>5.86</c:v>
                </c:pt>
                <c:pt idx="79629">
                  <c:v>5.86</c:v>
                </c:pt>
                <c:pt idx="79630">
                  <c:v>5.86</c:v>
                </c:pt>
                <c:pt idx="79631">
                  <c:v>5.86</c:v>
                </c:pt>
                <c:pt idx="79632">
                  <c:v>5.86</c:v>
                </c:pt>
                <c:pt idx="79633">
                  <c:v>5.85</c:v>
                </c:pt>
                <c:pt idx="79634">
                  <c:v>5.85</c:v>
                </c:pt>
                <c:pt idx="79635">
                  <c:v>5.85</c:v>
                </c:pt>
                <c:pt idx="79636">
                  <c:v>5.85</c:v>
                </c:pt>
                <c:pt idx="79637">
                  <c:v>5.85</c:v>
                </c:pt>
                <c:pt idx="79638">
                  <c:v>5.85</c:v>
                </c:pt>
                <c:pt idx="79639">
                  <c:v>5.85</c:v>
                </c:pt>
                <c:pt idx="79640">
                  <c:v>5.85</c:v>
                </c:pt>
                <c:pt idx="79641">
                  <c:v>5.85</c:v>
                </c:pt>
                <c:pt idx="79642">
                  <c:v>5.85</c:v>
                </c:pt>
                <c:pt idx="79643">
                  <c:v>5.85</c:v>
                </c:pt>
                <c:pt idx="79644">
                  <c:v>5.85</c:v>
                </c:pt>
                <c:pt idx="79645">
                  <c:v>5.85</c:v>
                </c:pt>
                <c:pt idx="79646">
                  <c:v>5.86</c:v>
                </c:pt>
                <c:pt idx="79647">
                  <c:v>5.86</c:v>
                </c:pt>
                <c:pt idx="79648">
                  <c:v>5.86</c:v>
                </c:pt>
                <c:pt idx="79649">
                  <c:v>5.87</c:v>
                </c:pt>
                <c:pt idx="79650">
                  <c:v>5.88</c:v>
                </c:pt>
                <c:pt idx="79651">
                  <c:v>5.88</c:v>
                </c:pt>
                <c:pt idx="79652">
                  <c:v>5.88</c:v>
                </c:pt>
                <c:pt idx="79653">
                  <c:v>5.88</c:v>
                </c:pt>
                <c:pt idx="79654">
                  <c:v>5.87</c:v>
                </c:pt>
                <c:pt idx="79655">
                  <c:v>5.86</c:v>
                </c:pt>
                <c:pt idx="79656">
                  <c:v>5.86</c:v>
                </c:pt>
                <c:pt idx="79657">
                  <c:v>5.86</c:v>
                </c:pt>
                <c:pt idx="79658">
                  <c:v>5.86</c:v>
                </c:pt>
                <c:pt idx="79659">
                  <c:v>5.86</c:v>
                </c:pt>
                <c:pt idx="79660">
                  <c:v>5.86</c:v>
                </c:pt>
                <c:pt idx="79661">
                  <c:v>5.85</c:v>
                </c:pt>
                <c:pt idx="79662">
                  <c:v>5.85</c:v>
                </c:pt>
                <c:pt idx="79663">
                  <c:v>5.85</c:v>
                </c:pt>
                <c:pt idx="79664">
                  <c:v>5.85</c:v>
                </c:pt>
                <c:pt idx="79665">
                  <c:v>5.85</c:v>
                </c:pt>
                <c:pt idx="79666">
                  <c:v>5.84</c:v>
                </c:pt>
                <c:pt idx="79667">
                  <c:v>5.84</c:v>
                </c:pt>
                <c:pt idx="79668">
                  <c:v>5.84</c:v>
                </c:pt>
                <c:pt idx="79669">
                  <c:v>5.84</c:v>
                </c:pt>
                <c:pt idx="79670">
                  <c:v>5.83</c:v>
                </c:pt>
                <c:pt idx="79671">
                  <c:v>5.83</c:v>
                </c:pt>
                <c:pt idx="79672">
                  <c:v>5.84</c:v>
                </c:pt>
                <c:pt idx="79673">
                  <c:v>5.85</c:v>
                </c:pt>
                <c:pt idx="79674">
                  <c:v>5.86</c:v>
                </c:pt>
                <c:pt idx="79675">
                  <c:v>5.87</c:v>
                </c:pt>
                <c:pt idx="79676">
                  <c:v>5.86</c:v>
                </c:pt>
                <c:pt idx="79677">
                  <c:v>5.86</c:v>
                </c:pt>
                <c:pt idx="79678">
                  <c:v>5.86</c:v>
                </c:pt>
                <c:pt idx="79679">
                  <c:v>5.86</c:v>
                </c:pt>
                <c:pt idx="79680">
                  <c:v>5.86</c:v>
                </c:pt>
                <c:pt idx="79681">
                  <c:v>5.86</c:v>
                </c:pt>
                <c:pt idx="79682">
                  <c:v>5.85</c:v>
                </c:pt>
                <c:pt idx="79683">
                  <c:v>5.86</c:v>
                </c:pt>
                <c:pt idx="79684">
                  <c:v>5.86</c:v>
                </c:pt>
                <c:pt idx="79685">
                  <c:v>5.86</c:v>
                </c:pt>
                <c:pt idx="79686">
                  <c:v>5.87</c:v>
                </c:pt>
                <c:pt idx="79687">
                  <c:v>5.87</c:v>
                </c:pt>
                <c:pt idx="79688">
                  <c:v>5.87</c:v>
                </c:pt>
                <c:pt idx="79689">
                  <c:v>5.88</c:v>
                </c:pt>
                <c:pt idx="79690">
                  <c:v>5.88</c:v>
                </c:pt>
                <c:pt idx="79691">
                  <c:v>5.88</c:v>
                </c:pt>
                <c:pt idx="79692">
                  <c:v>5.89</c:v>
                </c:pt>
                <c:pt idx="79693">
                  <c:v>5.9</c:v>
                </c:pt>
                <c:pt idx="79694">
                  <c:v>5.9</c:v>
                </c:pt>
                <c:pt idx="79695">
                  <c:v>5.91</c:v>
                </c:pt>
                <c:pt idx="79696">
                  <c:v>5.91</c:v>
                </c:pt>
                <c:pt idx="79697">
                  <c:v>5.92</c:v>
                </c:pt>
                <c:pt idx="79698">
                  <c:v>5.93</c:v>
                </c:pt>
                <c:pt idx="79699">
                  <c:v>5.94</c:v>
                </c:pt>
                <c:pt idx="79700">
                  <c:v>5.95</c:v>
                </c:pt>
                <c:pt idx="79701">
                  <c:v>5.96</c:v>
                </c:pt>
                <c:pt idx="79702">
                  <c:v>5.97</c:v>
                </c:pt>
                <c:pt idx="79703">
                  <c:v>5.97</c:v>
                </c:pt>
                <c:pt idx="79704">
                  <c:v>5.98</c:v>
                </c:pt>
                <c:pt idx="79705">
                  <c:v>5.99</c:v>
                </c:pt>
                <c:pt idx="79706">
                  <c:v>6</c:v>
                </c:pt>
                <c:pt idx="79707">
                  <c:v>6</c:v>
                </c:pt>
                <c:pt idx="79708">
                  <c:v>6.01</c:v>
                </c:pt>
                <c:pt idx="79709">
                  <c:v>6.02</c:v>
                </c:pt>
                <c:pt idx="79710">
                  <c:v>6.02</c:v>
                </c:pt>
                <c:pt idx="79711">
                  <c:v>6.03</c:v>
                </c:pt>
                <c:pt idx="79712">
                  <c:v>6.03</c:v>
                </c:pt>
                <c:pt idx="79713">
                  <c:v>6.04</c:v>
                </c:pt>
                <c:pt idx="79714">
                  <c:v>6.05</c:v>
                </c:pt>
                <c:pt idx="79715">
                  <c:v>6.06</c:v>
                </c:pt>
                <c:pt idx="79716">
                  <c:v>6.06</c:v>
                </c:pt>
                <c:pt idx="79717">
                  <c:v>6.07</c:v>
                </c:pt>
                <c:pt idx="79718">
                  <c:v>6.07</c:v>
                </c:pt>
                <c:pt idx="79719">
                  <c:v>6.07</c:v>
                </c:pt>
                <c:pt idx="79720">
                  <c:v>6.07</c:v>
                </c:pt>
                <c:pt idx="79721">
                  <c:v>6.07</c:v>
                </c:pt>
                <c:pt idx="79722">
                  <c:v>6.08</c:v>
                </c:pt>
                <c:pt idx="79723">
                  <c:v>6.08</c:v>
                </c:pt>
                <c:pt idx="79724">
                  <c:v>6.08</c:v>
                </c:pt>
                <c:pt idx="79725">
                  <c:v>6.09</c:v>
                </c:pt>
                <c:pt idx="79726">
                  <c:v>6.08</c:v>
                </c:pt>
                <c:pt idx="79727">
                  <c:v>6.08</c:v>
                </c:pt>
                <c:pt idx="79728">
                  <c:v>6.08</c:v>
                </c:pt>
                <c:pt idx="79729">
                  <c:v>6.08</c:v>
                </c:pt>
                <c:pt idx="79730">
                  <c:v>6.08</c:v>
                </c:pt>
                <c:pt idx="79731">
                  <c:v>6.09</c:v>
                </c:pt>
                <c:pt idx="79732">
                  <c:v>6.09</c:v>
                </c:pt>
                <c:pt idx="79733">
                  <c:v>6.09</c:v>
                </c:pt>
                <c:pt idx="79734">
                  <c:v>6.09</c:v>
                </c:pt>
                <c:pt idx="79735">
                  <c:v>6.1</c:v>
                </c:pt>
                <c:pt idx="79736">
                  <c:v>6.1</c:v>
                </c:pt>
                <c:pt idx="79737">
                  <c:v>6.1</c:v>
                </c:pt>
                <c:pt idx="79738">
                  <c:v>6.11</c:v>
                </c:pt>
                <c:pt idx="79739">
                  <c:v>6.1</c:v>
                </c:pt>
                <c:pt idx="79740">
                  <c:v>6.09</c:v>
                </c:pt>
                <c:pt idx="79741">
                  <c:v>6.08</c:v>
                </c:pt>
                <c:pt idx="79742">
                  <c:v>6.07</c:v>
                </c:pt>
                <c:pt idx="79743">
                  <c:v>6.06</c:v>
                </c:pt>
                <c:pt idx="79744">
                  <c:v>6.05</c:v>
                </c:pt>
                <c:pt idx="79745">
                  <c:v>6.04</c:v>
                </c:pt>
                <c:pt idx="79746">
                  <c:v>6.04</c:v>
                </c:pt>
                <c:pt idx="79747">
                  <c:v>6.03</c:v>
                </c:pt>
                <c:pt idx="79748">
                  <c:v>6.03</c:v>
                </c:pt>
                <c:pt idx="79749">
                  <c:v>6.02</c:v>
                </c:pt>
                <c:pt idx="79750">
                  <c:v>6.02</c:v>
                </c:pt>
                <c:pt idx="79751">
                  <c:v>6</c:v>
                </c:pt>
                <c:pt idx="79752">
                  <c:v>5.99</c:v>
                </c:pt>
                <c:pt idx="79753">
                  <c:v>5.98</c:v>
                </c:pt>
                <c:pt idx="79754">
                  <c:v>5.98</c:v>
                </c:pt>
                <c:pt idx="79755">
                  <c:v>5.97</c:v>
                </c:pt>
                <c:pt idx="79756">
                  <c:v>5.96</c:v>
                </c:pt>
                <c:pt idx="79757">
                  <c:v>5.96</c:v>
                </c:pt>
                <c:pt idx="79758">
                  <c:v>5.97</c:v>
                </c:pt>
                <c:pt idx="79759">
                  <c:v>5.98</c:v>
                </c:pt>
                <c:pt idx="79760">
                  <c:v>5.97</c:v>
                </c:pt>
                <c:pt idx="79761">
                  <c:v>5.96</c:v>
                </c:pt>
                <c:pt idx="79762">
                  <c:v>5.95</c:v>
                </c:pt>
                <c:pt idx="79763">
                  <c:v>5.94</c:v>
                </c:pt>
                <c:pt idx="79764">
                  <c:v>5.93</c:v>
                </c:pt>
                <c:pt idx="79765">
                  <c:v>5.92</c:v>
                </c:pt>
                <c:pt idx="79766">
                  <c:v>5.91</c:v>
                </c:pt>
                <c:pt idx="79767">
                  <c:v>5.9</c:v>
                </c:pt>
                <c:pt idx="79768">
                  <c:v>5.9</c:v>
                </c:pt>
                <c:pt idx="79769">
                  <c:v>5.89</c:v>
                </c:pt>
                <c:pt idx="79770">
                  <c:v>5.89</c:v>
                </c:pt>
                <c:pt idx="79771">
                  <c:v>5.88</c:v>
                </c:pt>
                <c:pt idx="79772">
                  <c:v>5.87</c:v>
                </c:pt>
                <c:pt idx="79773">
                  <c:v>5.86</c:v>
                </c:pt>
                <c:pt idx="79774">
                  <c:v>5.86</c:v>
                </c:pt>
                <c:pt idx="79775">
                  <c:v>5.85</c:v>
                </c:pt>
                <c:pt idx="79776">
                  <c:v>5.84</c:v>
                </c:pt>
                <c:pt idx="79777">
                  <c:v>5.83</c:v>
                </c:pt>
                <c:pt idx="79778">
                  <c:v>5.82</c:v>
                </c:pt>
                <c:pt idx="79779">
                  <c:v>5.81</c:v>
                </c:pt>
                <c:pt idx="79780">
                  <c:v>5.81</c:v>
                </c:pt>
                <c:pt idx="79781">
                  <c:v>5.8</c:v>
                </c:pt>
                <c:pt idx="79782">
                  <c:v>5.79</c:v>
                </c:pt>
                <c:pt idx="79783">
                  <c:v>5.79</c:v>
                </c:pt>
                <c:pt idx="79784">
                  <c:v>5.78</c:v>
                </c:pt>
                <c:pt idx="79785">
                  <c:v>5.78</c:v>
                </c:pt>
                <c:pt idx="79786">
                  <c:v>5.77</c:v>
                </c:pt>
                <c:pt idx="79787">
                  <c:v>5.76</c:v>
                </c:pt>
                <c:pt idx="79788">
                  <c:v>5.76</c:v>
                </c:pt>
                <c:pt idx="79789">
                  <c:v>5.76</c:v>
                </c:pt>
                <c:pt idx="79790">
                  <c:v>5.75</c:v>
                </c:pt>
                <c:pt idx="79791">
                  <c:v>5.75</c:v>
                </c:pt>
                <c:pt idx="79792">
                  <c:v>5.74</c:v>
                </c:pt>
                <c:pt idx="79793">
                  <c:v>5.74</c:v>
                </c:pt>
                <c:pt idx="79794">
                  <c:v>5.74</c:v>
                </c:pt>
                <c:pt idx="79795">
                  <c:v>5.74</c:v>
                </c:pt>
                <c:pt idx="79796">
                  <c:v>5.73</c:v>
                </c:pt>
                <c:pt idx="79797">
                  <c:v>5.73</c:v>
                </c:pt>
                <c:pt idx="79798">
                  <c:v>5.72</c:v>
                </c:pt>
                <c:pt idx="79799">
                  <c:v>5.72</c:v>
                </c:pt>
                <c:pt idx="79800">
                  <c:v>5.72</c:v>
                </c:pt>
                <c:pt idx="79801">
                  <c:v>5.71</c:v>
                </c:pt>
                <c:pt idx="79802">
                  <c:v>5.71</c:v>
                </c:pt>
                <c:pt idx="79803">
                  <c:v>5.71</c:v>
                </c:pt>
                <c:pt idx="79804">
                  <c:v>5.7</c:v>
                </c:pt>
                <c:pt idx="79805">
                  <c:v>5.7</c:v>
                </c:pt>
                <c:pt idx="79806">
                  <c:v>5.7</c:v>
                </c:pt>
                <c:pt idx="79807">
                  <c:v>5.69</c:v>
                </c:pt>
                <c:pt idx="79808">
                  <c:v>5.69</c:v>
                </c:pt>
                <c:pt idx="79809">
                  <c:v>5.69</c:v>
                </c:pt>
                <c:pt idx="79810">
                  <c:v>5.69</c:v>
                </c:pt>
                <c:pt idx="79811">
                  <c:v>5.69</c:v>
                </c:pt>
                <c:pt idx="79812">
                  <c:v>5.68</c:v>
                </c:pt>
                <c:pt idx="79813">
                  <c:v>5.68</c:v>
                </c:pt>
                <c:pt idx="79814">
                  <c:v>5.68</c:v>
                </c:pt>
                <c:pt idx="79815">
                  <c:v>5.68</c:v>
                </c:pt>
                <c:pt idx="79816">
                  <c:v>5.68</c:v>
                </c:pt>
                <c:pt idx="79817">
                  <c:v>5.67</c:v>
                </c:pt>
                <c:pt idx="79818">
                  <c:v>5.67</c:v>
                </c:pt>
                <c:pt idx="79819">
                  <c:v>5.68</c:v>
                </c:pt>
                <c:pt idx="79820">
                  <c:v>5.68</c:v>
                </c:pt>
                <c:pt idx="79821">
                  <c:v>5.68</c:v>
                </c:pt>
                <c:pt idx="79822">
                  <c:v>5.68</c:v>
                </c:pt>
                <c:pt idx="79823">
                  <c:v>5.68</c:v>
                </c:pt>
                <c:pt idx="79824">
                  <c:v>5.68</c:v>
                </c:pt>
                <c:pt idx="79825">
                  <c:v>5.68</c:v>
                </c:pt>
                <c:pt idx="79826">
                  <c:v>5.68</c:v>
                </c:pt>
                <c:pt idx="79827">
                  <c:v>5.69</c:v>
                </c:pt>
                <c:pt idx="79828">
                  <c:v>5.69</c:v>
                </c:pt>
                <c:pt idx="79829">
                  <c:v>5.69</c:v>
                </c:pt>
                <c:pt idx="79830">
                  <c:v>5.69</c:v>
                </c:pt>
                <c:pt idx="79831">
                  <c:v>5.69</c:v>
                </c:pt>
                <c:pt idx="79832">
                  <c:v>5.69</c:v>
                </c:pt>
                <c:pt idx="79833">
                  <c:v>5.69</c:v>
                </c:pt>
                <c:pt idx="79834">
                  <c:v>5.69</c:v>
                </c:pt>
                <c:pt idx="79835">
                  <c:v>5.69</c:v>
                </c:pt>
                <c:pt idx="79836">
                  <c:v>5.7</c:v>
                </c:pt>
                <c:pt idx="79837">
                  <c:v>5.7</c:v>
                </c:pt>
                <c:pt idx="79838">
                  <c:v>5.7</c:v>
                </c:pt>
                <c:pt idx="79839">
                  <c:v>5.7</c:v>
                </c:pt>
                <c:pt idx="79840">
                  <c:v>5.7</c:v>
                </c:pt>
                <c:pt idx="79841">
                  <c:v>5.7</c:v>
                </c:pt>
                <c:pt idx="79842">
                  <c:v>5.7</c:v>
                </c:pt>
                <c:pt idx="79843">
                  <c:v>5.7</c:v>
                </c:pt>
                <c:pt idx="79844">
                  <c:v>5.7</c:v>
                </c:pt>
                <c:pt idx="79845">
                  <c:v>5.7</c:v>
                </c:pt>
                <c:pt idx="79846">
                  <c:v>5.71</c:v>
                </c:pt>
                <c:pt idx="79847">
                  <c:v>5.71</c:v>
                </c:pt>
                <c:pt idx="79848">
                  <c:v>5.71</c:v>
                </c:pt>
                <c:pt idx="79849">
                  <c:v>5.71</c:v>
                </c:pt>
                <c:pt idx="79850">
                  <c:v>5.71</c:v>
                </c:pt>
                <c:pt idx="79851">
                  <c:v>5.71</c:v>
                </c:pt>
                <c:pt idx="79852">
                  <c:v>5.71</c:v>
                </c:pt>
                <c:pt idx="79853">
                  <c:v>5.72</c:v>
                </c:pt>
                <c:pt idx="79854">
                  <c:v>5.72</c:v>
                </c:pt>
                <c:pt idx="79855">
                  <c:v>5.72</c:v>
                </c:pt>
                <c:pt idx="79856">
                  <c:v>5.72</c:v>
                </c:pt>
                <c:pt idx="79857">
                  <c:v>5.72</c:v>
                </c:pt>
                <c:pt idx="79858">
                  <c:v>5.72</c:v>
                </c:pt>
                <c:pt idx="79859">
                  <c:v>5.73</c:v>
                </c:pt>
                <c:pt idx="79860">
                  <c:v>5.73</c:v>
                </c:pt>
                <c:pt idx="79861">
                  <c:v>5.72</c:v>
                </c:pt>
                <c:pt idx="79862">
                  <c:v>5.73</c:v>
                </c:pt>
                <c:pt idx="79863">
                  <c:v>5.73</c:v>
                </c:pt>
                <c:pt idx="79864">
                  <c:v>5.72</c:v>
                </c:pt>
                <c:pt idx="79865">
                  <c:v>5.72</c:v>
                </c:pt>
                <c:pt idx="79866">
                  <c:v>5.73</c:v>
                </c:pt>
                <c:pt idx="79867">
                  <c:v>5.73</c:v>
                </c:pt>
                <c:pt idx="79868">
                  <c:v>5.73</c:v>
                </c:pt>
                <c:pt idx="79869">
                  <c:v>5.73</c:v>
                </c:pt>
                <c:pt idx="79870">
                  <c:v>5.73</c:v>
                </c:pt>
                <c:pt idx="79871">
                  <c:v>5.73</c:v>
                </c:pt>
                <c:pt idx="79872">
                  <c:v>5.73</c:v>
                </c:pt>
                <c:pt idx="79873">
                  <c:v>5.73</c:v>
                </c:pt>
                <c:pt idx="79874">
                  <c:v>5.72</c:v>
                </c:pt>
                <c:pt idx="79875">
                  <c:v>5.72</c:v>
                </c:pt>
                <c:pt idx="79876">
                  <c:v>5.72</c:v>
                </c:pt>
                <c:pt idx="79877">
                  <c:v>5.72</c:v>
                </c:pt>
                <c:pt idx="79878">
                  <c:v>5.72</c:v>
                </c:pt>
                <c:pt idx="79879">
                  <c:v>5.72</c:v>
                </c:pt>
                <c:pt idx="79880">
                  <c:v>5.71</c:v>
                </c:pt>
                <c:pt idx="79881">
                  <c:v>5.71</c:v>
                </c:pt>
                <c:pt idx="79882">
                  <c:v>5.71</c:v>
                </c:pt>
                <c:pt idx="79883">
                  <c:v>5.7</c:v>
                </c:pt>
                <c:pt idx="79884">
                  <c:v>5.7</c:v>
                </c:pt>
                <c:pt idx="79885">
                  <c:v>5.7</c:v>
                </c:pt>
                <c:pt idx="79886">
                  <c:v>5.7</c:v>
                </c:pt>
                <c:pt idx="79887">
                  <c:v>5.69</c:v>
                </c:pt>
                <c:pt idx="79888">
                  <c:v>5.69</c:v>
                </c:pt>
                <c:pt idx="79889">
                  <c:v>5.68</c:v>
                </c:pt>
                <c:pt idx="79890">
                  <c:v>5.68</c:v>
                </c:pt>
                <c:pt idx="79891">
                  <c:v>5.68</c:v>
                </c:pt>
                <c:pt idx="79892">
                  <c:v>5.67</c:v>
                </c:pt>
                <c:pt idx="79893">
                  <c:v>5.67</c:v>
                </c:pt>
                <c:pt idx="79894">
                  <c:v>5.66</c:v>
                </c:pt>
                <c:pt idx="79895">
                  <c:v>5.66</c:v>
                </c:pt>
                <c:pt idx="79896">
                  <c:v>5.65</c:v>
                </c:pt>
                <c:pt idx="79897">
                  <c:v>5.65</c:v>
                </c:pt>
                <c:pt idx="79898">
                  <c:v>5.64</c:v>
                </c:pt>
                <c:pt idx="79899">
                  <c:v>5.64</c:v>
                </c:pt>
                <c:pt idx="79900">
                  <c:v>5.63</c:v>
                </c:pt>
                <c:pt idx="79901">
                  <c:v>5.62</c:v>
                </c:pt>
                <c:pt idx="79902">
                  <c:v>5.62</c:v>
                </c:pt>
                <c:pt idx="79903">
                  <c:v>5.61</c:v>
                </c:pt>
                <c:pt idx="79904">
                  <c:v>5.6</c:v>
                </c:pt>
                <c:pt idx="79905">
                  <c:v>5.59</c:v>
                </c:pt>
                <c:pt idx="79906">
                  <c:v>5.58</c:v>
                </c:pt>
                <c:pt idx="79907">
                  <c:v>5.58</c:v>
                </c:pt>
                <c:pt idx="79908">
                  <c:v>5.57</c:v>
                </c:pt>
                <c:pt idx="79909">
                  <c:v>5.56</c:v>
                </c:pt>
                <c:pt idx="79910">
                  <c:v>5.55</c:v>
                </c:pt>
                <c:pt idx="79911">
                  <c:v>5.55</c:v>
                </c:pt>
                <c:pt idx="79912">
                  <c:v>5.54</c:v>
                </c:pt>
                <c:pt idx="79913">
                  <c:v>5.53</c:v>
                </c:pt>
                <c:pt idx="79914">
                  <c:v>5.52</c:v>
                </c:pt>
                <c:pt idx="79915">
                  <c:v>5.51</c:v>
                </c:pt>
                <c:pt idx="79916">
                  <c:v>5.5</c:v>
                </c:pt>
                <c:pt idx="79917">
                  <c:v>5.49</c:v>
                </c:pt>
                <c:pt idx="79918">
                  <c:v>5.49</c:v>
                </c:pt>
                <c:pt idx="79919">
                  <c:v>5.48</c:v>
                </c:pt>
                <c:pt idx="79920">
                  <c:v>5.47</c:v>
                </c:pt>
                <c:pt idx="79921">
                  <c:v>5.47</c:v>
                </c:pt>
                <c:pt idx="79922">
                  <c:v>5.46</c:v>
                </c:pt>
                <c:pt idx="79923">
                  <c:v>5.45</c:v>
                </c:pt>
                <c:pt idx="79924">
                  <c:v>5.44</c:v>
                </c:pt>
                <c:pt idx="79925">
                  <c:v>5.43</c:v>
                </c:pt>
                <c:pt idx="79926">
                  <c:v>5.42</c:v>
                </c:pt>
                <c:pt idx="79927">
                  <c:v>5.42</c:v>
                </c:pt>
                <c:pt idx="79928">
                  <c:v>5.41</c:v>
                </c:pt>
                <c:pt idx="79929">
                  <c:v>5.41</c:v>
                </c:pt>
                <c:pt idx="79930">
                  <c:v>5.4</c:v>
                </c:pt>
                <c:pt idx="79931">
                  <c:v>5.39</c:v>
                </c:pt>
                <c:pt idx="79932">
                  <c:v>5.38</c:v>
                </c:pt>
                <c:pt idx="79933">
                  <c:v>5.37</c:v>
                </c:pt>
                <c:pt idx="79934">
                  <c:v>5.36</c:v>
                </c:pt>
                <c:pt idx="79935">
                  <c:v>5.35</c:v>
                </c:pt>
                <c:pt idx="79936">
                  <c:v>5.34</c:v>
                </c:pt>
                <c:pt idx="79937">
                  <c:v>5.33</c:v>
                </c:pt>
                <c:pt idx="79938">
                  <c:v>5.32</c:v>
                </c:pt>
                <c:pt idx="79939">
                  <c:v>5.32</c:v>
                </c:pt>
                <c:pt idx="79940">
                  <c:v>5.31</c:v>
                </c:pt>
                <c:pt idx="79941">
                  <c:v>5.31</c:v>
                </c:pt>
                <c:pt idx="79942">
                  <c:v>5.3</c:v>
                </c:pt>
                <c:pt idx="79943">
                  <c:v>5.29</c:v>
                </c:pt>
                <c:pt idx="79944">
                  <c:v>5.28</c:v>
                </c:pt>
                <c:pt idx="79945">
                  <c:v>5.27</c:v>
                </c:pt>
                <c:pt idx="79946">
                  <c:v>5.27</c:v>
                </c:pt>
                <c:pt idx="79947">
                  <c:v>5.26</c:v>
                </c:pt>
                <c:pt idx="79948">
                  <c:v>5.25</c:v>
                </c:pt>
                <c:pt idx="79949">
                  <c:v>5.25</c:v>
                </c:pt>
                <c:pt idx="79950">
                  <c:v>5.24</c:v>
                </c:pt>
                <c:pt idx="79951">
                  <c:v>5.24</c:v>
                </c:pt>
                <c:pt idx="79952">
                  <c:v>5.23</c:v>
                </c:pt>
                <c:pt idx="79953">
                  <c:v>5.23</c:v>
                </c:pt>
                <c:pt idx="79954">
                  <c:v>5.22</c:v>
                </c:pt>
                <c:pt idx="79955">
                  <c:v>5.22</c:v>
                </c:pt>
                <c:pt idx="79956">
                  <c:v>5.21</c:v>
                </c:pt>
                <c:pt idx="79957">
                  <c:v>5.2</c:v>
                </c:pt>
                <c:pt idx="79958">
                  <c:v>5.2</c:v>
                </c:pt>
                <c:pt idx="79959">
                  <c:v>5.19</c:v>
                </c:pt>
                <c:pt idx="79960">
                  <c:v>5.18</c:v>
                </c:pt>
                <c:pt idx="79961">
                  <c:v>5.18</c:v>
                </c:pt>
                <c:pt idx="79962">
                  <c:v>5.17</c:v>
                </c:pt>
                <c:pt idx="79963">
                  <c:v>5.16</c:v>
                </c:pt>
                <c:pt idx="79964">
                  <c:v>5.15</c:v>
                </c:pt>
                <c:pt idx="79965">
                  <c:v>5.15</c:v>
                </c:pt>
                <c:pt idx="79966">
                  <c:v>5.15</c:v>
                </c:pt>
                <c:pt idx="79967">
                  <c:v>5.14</c:v>
                </c:pt>
                <c:pt idx="79968">
                  <c:v>5.13</c:v>
                </c:pt>
                <c:pt idx="79969">
                  <c:v>5.13</c:v>
                </c:pt>
                <c:pt idx="79970">
                  <c:v>5.12</c:v>
                </c:pt>
                <c:pt idx="79971">
                  <c:v>5.12</c:v>
                </c:pt>
                <c:pt idx="79972">
                  <c:v>5.1100000000000003</c:v>
                </c:pt>
                <c:pt idx="79973">
                  <c:v>5.0999999999999996</c:v>
                </c:pt>
                <c:pt idx="79974">
                  <c:v>5.09</c:v>
                </c:pt>
                <c:pt idx="79975">
                  <c:v>5.09</c:v>
                </c:pt>
                <c:pt idx="79976">
                  <c:v>5.09</c:v>
                </c:pt>
                <c:pt idx="79977">
                  <c:v>5.08</c:v>
                </c:pt>
                <c:pt idx="79978">
                  <c:v>5.07</c:v>
                </c:pt>
                <c:pt idx="79979">
                  <c:v>5.0599999999999996</c:v>
                </c:pt>
                <c:pt idx="79980">
                  <c:v>5.05</c:v>
                </c:pt>
                <c:pt idx="79981">
                  <c:v>5.05</c:v>
                </c:pt>
                <c:pt idx="79982">
                  <c:v>5.04</c:v>
                </c:pt>
                <c:pt idx="79983">
                  <c:v>5.04</c:v>
                </c:pt>
                <c:pt idx="79984">
                  <c:v>5.03</c:v>
                </c:pt>
                <c:pt idx="79985">
                  <c:v>5.03</c:v>
                </c:pt>
                <c:pt idx="79986">
                  <c:v>5.0199999999999996</c:v>
                </c:pt>
                <c:pt idx="79987">
                  <c:v>5.01</c:v>
                </c:pt>
                <c:pt idx="79988">
                  <c:v>5</c:v>
                </c:pt>
                <c:pt idx="79989">
                  <c:v>4.99</c:v>
                </c:pt>
                <c:pt idx="79990">
                  <c:v>4.9800000000000004</c:v>
                </c:pt>
                <c:pt idx="79991">
                  <c:v>4.9800000000000004</c:v>
                </c:pt>
                <c:pt idx="79992">
                  <c:v>4.97</c:v>
                </c:pt>
                <c:pt idx="79993">
                  <c:v>4.96</c:v>
                </c:pt>
                <c:pt idx="79994">
                  <c:v>4.95</c:v>
                </c:pt>
                <c:pt idx="79995">
                  <c:v>4.9400000000000004</c:v>
                </c:pt>
                <c:pt idx="79996">
                  <c:v>4.93</c:v>
                </c:pt>
                <c:pt idx="79997">
                  <c:v>4.92</c:v>
                </c:pt>
                <c:pt idx="79998">
                  <c:v>4.91</c:v>
                </c:pt>
                <c:pt idx="79999">
                  <c:v>4.9000000000000004</c:v>
                </c:pt>
                <c:pt idx="80000">
                  <c:v>4.8899999999999997</c:v>
                </c:pt>
                <c:pt idx="80001">
                  <c:v>4.8899999999999997</c:v>
                </c:pt>
                <c:pt idx="80002">
                  <c:v>4.88</c:v>
                </c:pt>
                <c:pt idx="80003">
                  <c:v>4.87</c:v>
                </c:pt>
                <c:pt idx="80004">
                  <c:v>4.8600000000000003</c:v>
                </c:pt>
                <c:pt idx="80005">
                  <c:v>4.8499999999999996</c:v>
                </c:pt>
                <c:pt idx="80006">
                  <c:v>4.84</c:v>
                </c:pt>
                <c:pt idx="80007">
                  <c:v>4.83</c:v>
                </c:pt>
                <c:pt idx="80008">
                  <c:v>4.82</c:v>
                </c:pt>
                <c:pt idx="80009">
                  <c:v>4.8099999999999996</c:v>
                </c:pt>
                <c:pt idx="80010">
                  <c:v>4.8</c:v>
                </c:pt>
                <c:pt idx="80011">
                  <c:v>4.8</c:v>
                </c:pt>
                <c:pt idx="80012">
                  <c:v>4.8</c:v>
                </c:pt>
                <c:pt idx="80013">
                  <c:v>4.79</c:v>
                </c:pt>
                <c:pt idx="80014">
                  <c:v>4.79</c:v>
                </c:pt>
                <c:pt idx="80015">
                  <c:v>4.78</c:v>
                </c:pt>
                <c:pt idx="80016">
                  <c:v>4.78</c:v>
                </c:pt>
                <c:pt idx="80017">
                  <c:v>4.7699999999999996</c:v>
                </c:pt>
                <c:pt idx="80018">
                  <c:v>4.7699999999999996</c:v>
                </c:pt>
                <c:pt idx="80019">
                  <c:v>4.7699999999999996</c:v>
                </c:pt>
                <c:pt idx="80020">
                  <c:v>4.78</c:v>
                </c:pt>
                <c:pt idx="80021">
                  <c:v>4.78</c:v>
                </c:pt>
                <c:pt idx="80022">
                  <c:v>4.71</c:v>
                </c:pt>
                <c:pt idx="80023">
                  <c:v>4.7699999999999996</c:v>
                </c:pt>
                <c:pt idx="80024">
                  <c:v>4.7699999999999996</c:v>
                </c:pt>
                <c:pt idx="80025">
                  <c:v>4.7699999999999996</c:v>
                </c:pt>
                <c:pt idx="80026">
                  <c:v>4.7699999999999996</c:v>
                </c:pt>
                <c:pt idx="80027">
                  <c:v>4.76</c:v>
                </c:pt>
                <c:pt idx="80028">
                  <c:v>4.75</c:v>
                </c:pt>
                <c:pt idx="80029">
                  <c:v>4.75</c:v>
                </c:pt>
                <c:pt idx="80030">
                  <c:v>4.74</c:v>
                </c:pt>
                <c:pt idx="80031">
                  <c:v>4.7300000000000004</c:v>
                </c:pt>
                <c:pt idx="80032">
                  <c:v>4.72</c:v>
                </c:pt>
                <c:pt idx="80033">
                  <c:v>4.71</c:v>
                </c:pt>
                <c:pt idx="80034">
                  <c:v>4.7</c:v>
                </c:pt>
                <c:pt idx="80035">
                  <c:v>4.71</c:v>
                </c:pt>
                <c:pt idx="80036">
                  <c:v>4.7</c:v>
                </c:pt>
                <c:pt idx="80037">
                  <c:v>4.6900000000000004</c:v>
                </c:pt>
                <c:pt idx="80038">
                  <c:v>4.7</c:v>
                </c:pt>
                <c:pt idx="80039">
                  <c:v>4.6900000000000004</c:v>
                </c:pt>
                <c:pt idx="80040">
                  <c:v>4.6900000000000004</c:v>
                </c:pt>
                <c:pt idx="80041">
                  <c:v>4.6900000000000004</c:v>
                </c:pt>
                <c:pt idx="80042">
                  <c:v>4.6900000000000004</c:v>
                </c:pt>
                <c:pt idx="80043">
                  <c:v>4.7</c:v>
                </c:pt>
                <c:pt idx="80044">
                  <c:v>4.7</c:v>
                </c:pt>
                <c:pt idx="80045">
                  <c:v>4.71</c:v>
                </c:pt>
                <c:pt idx="80046">
                  <c:v>4.7</c:v>
                </c:pt>
                <c:pt idx="80047">
                  <c:v>4.71</c:v>
                </c:pt>
                <c:pt idx="80048">
                  <c:v>4.72</c:v>
                </c:pt>
                <c:pt idx="80049">
                  <c:v>4.71</c:v>
                </c:pt>
                <c:pt idx="80050">
                  <c:v>4.71</c:v>
                </c:pt>
                <c:pt idx="80051">
                  <c:v>4.72</c:v>
                </c:pt>
                <c:pt idx="80052">
                  <c:v>4.7300000000000004</c:v>
                </c:pt>
                <c:pt idx="80053">
                  <c:v>4.74</c:v>
                </c:pt>
                <c:pt idx="80054">
                  <c:v>4.75</c:v>
                </c:pt>
                <c:pt idx="80055">
                  <c:v>4.76</c:v>
                </c:pt>
                <c:pt idx="80056">
                  <c:v>4.76</c:v>
                </c:pt>
                <c:pt idx="80057">
                  <c:v>4.76</c:v>
                </c:pt>
                <c:pt idx="80058">
                  <c:v>4.76</c:v>
                </c:pt>
                <c:pt idx="80059">
                  <c:v>4.76</c:v>
                </c:pt>
                <c:pt idx="80060">
                  <c:v>4.76</c:v>
                </c:pt>
                <c:pt idx="80061">
                  <c:v>4.76</c:v>
                </c:pt>
                <c:pt idx="80062">
                  <c:v>4.75</c:v>
                </c:pt>
                <c:pt idx="80063">
                  <c:v>4.75</c:v>
                </c:pt>
                <c:pt idx="80064">
                  <c:v>4.75</c:v>
                </c:pt>
                <c:pt idx="80065">
                  <c:v>4.74</c:v>
                </c:pt>
                <c:pt idx="80066">
                  <c:v>4.7300000000000004</c:v>
                </c:pt>
                <c:pt idx="80067">
                  <c:v>4.7300000000000004</c:v>
                </c:pt>
                <c:pt idx="80068">
                  <c:v>4.7300000000000004</c:v>
                </c:pt>
                <c:pt idx="80069">
                  <c:v>4.7300000000000004</c:v>
                </c:pt>
                <c:pt idx="80070">
                  <c:v>4.7300000000000004</c:v>
                </c:pt>
                <c:pt idx="80071">
                  <c:v>4.7300000000000004</c:v>
                </c:pt>
                <c:pt idx="80072">
                  <c:v>4.7300000000000004</c:v>
                </c:pt>
                <c:pt idx="80073">
                  <c:v>4.7300000000000004</c:v>
                </c:pt>
                <c:pt idx="80074">
                  <c:v>4.7300000000000004</c:v>
                </c:pt>
                <c:pt idx="80075">
                  <c:v>4.7300000000000004</c:v>
                </c:pt>
                <c:pt idx="80076">
                  <c:v>4.7300000000000004</c:v>
                </c:pt>
                <c:pt idx="80077">
                  <c:v>4.72</c:v>
                </c:pt>
                <c:pt idx="80078">
                  <c:v>4.72</c:v>
                </c:pt>
                <c:pt idx="80079">
                  <c:v>4.72</c:v>
                </c:pt>
                <c:pt idx="80080">
                  <c:v>4.72</c:v>
                </c:pt>
                <c:pt idx="80081">
                  <c:v>4.72</c:v>
                </c:pt>
                <c:pt idx="80082">
                  <c:v>4.72</c:v>
                </c:pt>
                <c:pt idx="80083">
                  <c:v>4.72</c:v>
                </c:pt>
                <c:pt idx="80084">
                  <c:v>4.72</c:v>
                </c:pt>
                <c:pt idx="80085">
                  <c:v>4.72</c:v>
                </c:pt>
                <c:pt idx="80086">
                  <c:v>4.72</c:v>
                </c:pt>
                <c:pt idx="80087">
                  <c:v>4.71</c:v>
                </c:pt>
                <c:pt idx="80088">
                  <c:v>4.72</c:v>
                </c:pt>
                <c:pt idx="80089">
                  <c:v>4.72</c:v>
                </c:pt>
                <c:pt idx="80090">
                  <c:v>4.7300000000000004</c:v>
                </c:pt>
                <c:pt idx="80091">
                  <c:v>4.74</c:v>
                </c:pt>
                <c:pt idx="80092">
                  <c:v>4.74</c:v>
                </c:pt>
                <c:pt idx="80093">
                  <c:v>4.7300000000000004</c:v>
                </c:pt>
                <c:pt idx="80094">
                  <c:v>4.7300000000000004</c:v>
                </c:pt>
                <c:pt idx="80095">
                  <c:v>4.7300000000000004</c:v>
                </c:pt>
                <c:pt idx="80096">
                  <c:v>4.74</c:v>
                </c:pt>
                <c:pt idx="80097">
                  <c:v>4.7699999999999996</c:v>
                </c:pt>
                <c:pt idx="80098">
                  <c:v>4.7699999999999996</c:v>
                </c:pt>
                <c:pt idx="80099">
                  <c:v>4.78</c:v>
                </c:pt>
                <c:pt idx="80100">
                  <c:v>4.79</c:v>
                </c:pt>
                <c:pt idx="80101">
                  <c:v>4.79</c:v>
                </c:pt>
                <c:pt idx="80102">
                  <c:v>4.8</c:v>
                </c:pt>
                <c:pt idx="80103">
                  <c:v>4.8</c:v>
                </c:pt>
                <c:pt idx="80104">
                  <c:v>4.82</c:v>
                </c:pt>
                <c:pt idx="80105">
                  <c:v>4.83</c:v>
                </c:pt>
                <c:pt idx="80106">
                  <c:v>4.84</c:v>
                </c:pt>
                <c:pt idx="80107">
                  <c:v>4.8499999999999996</c:v>
                </c:pt>
                <c:pt idx="80108">
                  <c:v>4.87</c:v>
                </c:pt>
                <c:pt idx="80109">
                  <c:v>4.87</c:v>
                </c:pt>
                <c:pt idx="80110">
                  <c:v>4.88</c:v>
                </c:pt>
                <c:pt idx="80111">
                  <c:v>4.9000000000000004</c:v>
                </c:pt>
                <c:pt idx="80112">
                  <c:v>4.91</c:v>
                </c:pt>
                <c:pt idx="80113">
                  <c:v>4.92</c:v>
                </c:pt>
                <c:pt idx="80114">
                  <c:v>4.93</c:v>
                </c:pt>
                <c:pt idx="80115">
                  <c:v>4.95</c:v>
                </c:pt>
                <c:pt idx="80116">
                  <c:v>4.96</c:v>
                </c:pt>
                <c:pt idx="80117">
                  <c:v>4.97</c:v>
                </c:pt>
                <c:pt idx="80118">
                  <c:v>4.99</c:v>
                </c:pt>
                <c:pt idx="80119">
                  <c:v>5.01</c:v>
                </c:pt>
                <c:pt idx="80120">
                  <c:v>5.0199999999999996</c:v>
                </c:pt>
                <c:pt idx="80121">
                  <c:v>5.03</c:v>
                </c:pt>
                <c:pt idx="80122">
                  <c:v>5.05</c:v>
                </c:pt>
                <c:pt idx="80123">
                  <c:v>5.07</c:v>
                </c:pt>
                <c:pt idx="80124">
                  <c:v>5.09</c:v>
                </c:pt>
                <c:pt idx="80125">
                  <c:v>5.1100000000000003</c:v>
                </c:pt>
                <c:pt idx="80126">
                  <c:v>5.13</c:v>
                </c:pt>
                <c:pt idx="80127">
                  <c:v>5.15</c:v>
                </c:pt>
                <c:pt idx="80128">
                  <c:v>5.16</c:v>
                </c:pt>
                <c:pt idx="80129">
                  <c:v>5.17</c:v>
                </c:pt>
                <c:pt idx="80130">
                  <c:v>5.2</c:v>
                </c:pt>
                <c:pt idx="80131">
                  <c:v>5.23</c:v>
                </c:pt>
                <c:pt idx="80132">
                  <c:v>5.24</c:v>
                </c:pt>
                <c:pt idx="80133">
                  <c:v>5.25</c:v>
                </c:pt>
                <c:pt idx="80134">
                  <c:v>5.27</c:v>
                </c:pt>
                <c:pt idx="80135">
                  <c:v>5.28</c:v>
                </c:pt>
                <c:pt idx="80136">
                  <c:v>5.32</c:v>
                </c:pt>
                <c:pt idx="80137">
                  <c:v>5.35</c:v>
                </c:pt>
                <c:pt idx="80138">
                  <c:v>5.36</c:v>
                </c:pt>
                <c:pt idx="80139">
                  <c:v>5.38</c:v>
                </c:pt>
                <c:pt idx="80140">
                  <c:v>5.4</c:v>
                </c:pt>
                <c:pt idx="80141">
                  <c:v>5.41</c:v>
                </c:pt>
                <c:pt idx="80142">
                  <c:v>5.43</c:v>
                </c:pt>
                <c:pt idx="80143">
                  <c:v>5.46</c:v>
                </c:pt>
                <c:pt idx="80144">
                  <c:v>5.47</c:v>
                </c:pt>
                <c:pt idx="80145">
                  <c:v>5.48</c:v>
                </c:pt>
                <c:pt idx="80146">
                  <c:v>5.5</c:v>
                </c:pt>
                <c:pt idx="80147">
                  <c:v>5.52</c:v>
                </c:pt>
                <c:pt idx="80148">
                  <c:v>5.53</c:v>
                </c:pt>
                <c:pt idx="80149">
                  <c:v>5.55</c:v>
                </c:pt>
                <c:pt idx="80150">
                  <c:v>5.57</c:v>
                </c:pt>
                <c:pt idx="80151">
                  <c:v>5.59</c:v>
                </c:pt>
                <c:pt idx="80152">
                  <c:v>5.61</c:v>
                </c:pt>
                <c:pt idx="80153">
                  <c:v>5.62</c:v>
                </c:pt>
                <c:pt idx="80154">
                  <c:v>5.65</c:v>
                </c:pt>
                <c:pt idx="80155">
                  <c:v>5.66</c:v>
                </c:pt>
                <c:pt idx="80156">
                  <c:v>5.68</c:v>
                </c:pt>
                <c:pt idx="80157">
                  <c:v>5.7</c:v>
                </c:pt>
                <c:pt idx="80158">
                  <c:v>5.71</c:v>
                </c:pt>
                <c:pt idx="80159">
                  <c:v>5.73</c:v>
                </c:pt>
                <c:pt idx="80160">
                  <c:v>5.74</c:v>
                </c:pt>
                <c:pt idx="80161">
                  <c:v>5.76</c:v>
                </c:pt>
                <c:pt idx="80162">
                  <c:v>5.8</c:v>
                </c:pt>
                <c:pt idx="80163">
                  <c:v>5.85</c:v>
                </c:pt>
                <c:pt idx="80164">
                  <c:v>5.88</c:v>
                </c:pt>
                <c:pt idx="80165">
                  <c:v>5.9</c:v>
                </c:pt>
                <c:pt idx="80166">
                  <c:v>5.91</c:v>
                </c:pt>
                <c:pt idx="80167">
                  <c:v>5.92</c:v>
                </c:pt>
                <c:pt idx="80168">
                  <c:v>5.94</c:v>
                </c:pt>
                <c:pt idx="80169">
                  <c:v>5.96</c:v>
                </c:pt>
                <c:pt idx="80170">
                  <c:v>5.97</c:v>
                </c:pt>
                <c:pt idx="80171">
                  <c:v>5.99</c:v>
                </c:pt>
                <c:pt idx="80172">
                  <c:v>6</c:v>
                </c:pt>
                <c:pt idx="80173">
                  <c:v>6.01</c:v>
                </c:pt>
                <c:pt idx="80174">
                  <c:v>6.02</c:v>
                </c:pt>
                <c:pt idx="80175">
                  <c:v>6.05</c:v>
                </c:pt>
                <c:pt idx="80176">
                  <c:v>6.05</c:v>
                </c:pt>
                <c:pt idx="80177">
                  <c:v>6.08</c:v>
                </c:pt>
                <c:pt idx="80178">
                  <c:v>6.09</c:v>
                </c:pt>
                <c:pt idx="80179">
                  <c:v>6.1</c:v>
                </c:pt>
                <c:pt idx="80180">
                  <c:v>6.11</c:v>
                </c:pt>
                <c:pt idx="80181">
                  <c:v>6.12</c:v>
                </c:pt>
                <c:pt idx="80182">
                  <c:v>6.13</c:v>
                </c:pt>
                <c:pt idx="80183">
                  <c:v>6.14</c:v>
                </c:pt>
                <c:pt idx="80184">
                  <c:v>6.16</c:v>
                </c:pt>
                <c:pt idx="80185">
                  <c:v>6.16</c:v>
                </c:pt>
                <c:pt idx="80186">
                  <c:v>6.16</c:v>
                </c:pt>
                <c:pt idx="80187">
                  <c:v>6.18</c:v>
                </c:pt>
                <c:pt idx="80188">
                  <c:v>6.19</c:v>
                </c:pt>
                <c:pt idx="80189">
                  <c:v>6.2</c:v>
                </c:pt>
                <c:pt idx="80190">
                  <c:v>6.21</c:v>
                </c:pt>
                <c:pt idx="80191">
                  <c:v>6.21</c:v>
                </c:pt>
                <c:pt idx="80192">
                  <c:v>6.21</c:v>
                </c:pt>
                <c:pt idx="80193">
                  <c:v>6.22</c:v>
                </c:pt>
                <c:pt idx="80194">
                  <c:v>6.22</c:v>
                </c:pt>
                <c:pt idx="80195">
                  <c:v>6.23</c:v>
                </c:pt>
                <c:pt idx="80196">
                  <c:v>6.23</c:v>
                </c:pt>
                <c:pt idx="80197">
                  <c:v>6.24</c:v>
                </c:pt>
                <c:pt idx="80198">
                  <c:v>6.24</c:v>
                </c:pt>
                <c:pt idx="80199">
                  <c:v>6.24</c:v>
                </c:pt>
                <c:pt idx="80200">
                  <c:v>6.25</c:v>
                </c:pt>
                <c:pt idx="80201">
                  <c:v>6.25</c:v>
                </c:pt>
                <c:pt idx="80202">
                  <c:v>6.25</c:v>
                </c:pt>
                <c:pt idx="80203">
                  <c:v>6.25</c:v>
                </c:pt>
                <c:pt idx="80204">
                  <c:v>6.25</c:v>
                </c:pt>
                <c:pt idx="80205">
                  <c:v>6.25</c:v>
                </c:pt>
                <c:pt idx="80206">
                  <c:v>6.25</c:v>
                </c:pt>
                <c:pt idx="80207">
                  <c:v>6.25</c:v>
                </c:pt>
                <c:pt idx="80208">
                  <c:v>6.24</c:v>
                </c:pt>
                <c:pt idx="80209">
                  <c:v>6.25</c:v>
                </c:pt>
                <c:pt idx="80210">
                  <c:v>6.25</c:v>
                </c:pt>
                <c:pt idx="80211">
                  <c:v>6.25</c:v>
                </c:pt>
                <c:pt idx="80212">
                  <c:v>6.25</c:v>
                </c:pt>
                <c:pt idx="80213">
                  <c:v>6.25</c:v>
                </c:pt>
                <c:pt idx="80214">
                  <c:v>6.24</c:v>
                </c:pt>
                <c:pt idx="80215">
                  <c:v>6.24</c:v>
                </c:pt>
                <c:pt idx="80216">
                  <c:v>6.24</c:v>
                </c:pt>
                <c:pt idx="80217">
                  <c:v>6.24</c:v>
                </c:pt>
                <c:pt idx="80218">
                  <c:v>6.24</c:v>
                </c:pt>
                <c:pt idx="80219">
                  <c:v>6.24</c:v>
                </c:pt>
                <c:pt idx="80220">
                  <c:v>6.24</c:v>
                </c:pt>
                <c:pt idx="80221">
                  <c:v>6.24</c:v>
                </c:pt>
                <c:pt idx="80222">
                  <c:v>6.24</c:v>
                </c:pt>
                <c:pt idx="80223">
                  <c:v>6.24</c:v>
                </c:pt>
                <c:pt idx="80224">
                  <c:v>6.24</c:v>
                </c:pt>
                <c:pt idx="80225">
                  <c:v>6.24</c:v>
                </c:pt>
                <c:pt idx="80226">
                  <c:v>6.23</c:v>
                </c:pt>
                <c:pt idx="80227">
                  <c:v>6.24</c:v>
                </c:pt>
                <c:pt idx="80228">
                  <c:v>6.23</c:v>
                </c:pt>
                <c:pt idx="80229">
                  <c:v>6.24</c:v>
                </c:pt>
                <c:pt idx="80230">
                  <c:v>6.23</c:v>
                </c:pt>
                <c:pt idx="80231">
                  <c:v>6.23</c:v>
                </c:pt>
                <c:pt idx="80232">
                  <c:v>6.23</c:v>
                </c:pt>
                <c:pt idx="80233">
                  <c:v>6.23</c:v>
                </c:pt>
                <c:pt idx="80234">
                  <c:v>6.22</c:v>
                </c:pt>
                <c:pt idx="80235">
                  <c:v>6.22</c:v>
                </c:pt>
                <c:pt idx="80236">
                  <c:v>6.22</c:v>
                </c:pt>
                <c:pt idx="80237">
                  <c:v>6.22</c:v>
                </c:pt>
                <c:pt idx="80238">
                  <c:v>6.21</c:v>
                </c:pt>
                <c:pt idx="80239">
                  <c:v>6.21</c:v>
                </c:pt>
                <c:pt idx="80240">
                  <c:v>6.21</c:v>
                </c:pt>
                <c:pt idx="80241">
                  <c:v>6.21</c:v>
                </c:pt>
                <c:pt idx="80242">
                  <c:v>6.21</c:v>
                </c:pt>
                <c:pt idx="80243">
                  <c:v>6.2</c:v>
                </c:pt>
                <c:pt idx="80244">
                  <c:v>6.19</c:v>
                </c:pt>
                <c:pt idx="80245">
                  <c:v>6.19</c:v>
                </c:pt>
                <c:pt idx="80246">
                  <c:v>6.19</c:v>
                </c:pt>
                <c:pt idx="80247">
                  <c:v>6.18</c:v>
                </c:pt>
                <c:pt idx="80248">
                  <c:v>6.18</c:v>
                </c:pt>
                <c:pt idx="80249">
                  <c:v>6.17</c:v>
                </c:pt>
                <c:pt idx="80250">
                  <c:v>6.17</c:v>
                </c:pt>
                <c:pt idx="80251">
                  <c:v>6.17</c:v>
                </c:pt>
                <c:pt idx="80252">
                  <c:v>6.16</c:v>
                </c:pt>
                <c:pt idx="80253">
                  <c:v>6.15</c:v>
                </c:pt>
                <c:pt idx="80254">
                  <c:v>6.15</c:v>
                </c:pt>
                <c:pt idx="80255">
                  <c:v>6.14</c:v>
                </c:pt>
                <c:pt idx="80256">
                  <c:v>6.14</c:v>
                </c:pt>
                <c:pt idx="80257">
                  <c:v>6.14</c:v>
                </c:pt>
                <c:pt idx="80258">
                  <c:v>6.14</c:v>
                </c:pt>
                <c:pt idx="80259">
                  <c:v>6.13</c:v>
                </c:pt>
                <c:pt idx="80260">
                  <c:v>6.13</c:v>
                </c:pt>
                <c:pt idx="80261">
                  <c:v>6.12</c:v>
                </c:pt>
                <c:pt idx="80262">
                  <c:v>6.11</c:v>
                </c:pt>
                <c:pt idx="80263">
                  <c:v>6.11</c:v>
                </c:pt>
                <c:pt idx="80264">
                  <c:v>6.1</c:v>
                </c:pt>
                <c:pt idx="80265">
                  <c:v>6.1</c:v>
                </c:pt>
                <c:pt idx="80266">
                  <c:v>6.1</c:v>
                </c:pt>
                <c:pt idx="80267">
                  <c:v>6.09</c:v>
                </c:pt>
                <c:pt idx="80268">
                  <c:v>6.1</c:v>
                </c:pt>
                <c:pt idx="80269">
                  <c:v>6.09</c:v>
                </c:pt>
                <c:pt idx="80270">
                  <c:v>6.12</c:v>
                </c:pt>
                <c:pt idx="80271">
                  <c:v>6.14</c:v>
                </c:pt>
                <c:pt idx="80272">
                  <c:v>6.15</c:v>
                </c:pt>
                <c:pt idx="80273">
                  <c:v>6.15</c:v>
                </c:pt>
                <c:pt idx="80274">
                  <c:v>6.14</c:v>
                </c:pt>
                <c:pt idx="80275">
                  <c:v>6.14</c:v>
                </c:pt>
                <c:pt idx="80276">
                  <c:v>6.12</c:v>
                </c:pt>
                <c:pt idx="80277">
                  <c:v>6.11</c:v>
                </c:pt>
                <c:pt idx="80278">
                  <c:v>6.11</c:v>
                </c:pt>
                <c:pt idx="80279">
                  <c:v>6.1</c:v>
                </c:pt>
                <c:pt idx="80280">
                  <c:v>6.09</c:v>
                </c:pt>
                <c:pt idx="80281">
                  <c:v>6.08</c:v>
                </c:pt>
                <c:pt idx="80282">
                  <c:v>6.07</c:v>
                </c:pt>
                <c:pt idx="80283">
                  <c:v>6.08</c:v>
                </c:pt>
                <c:pt idx="80284">
                  <c:v>6.08</c:v>
                </c:pt>
                <c:pt idx="80285">
                  <c:v>6.08</c:v>
                </c:pt>
                <c:pt idx="80286">
                  <c:v>6.08</c:v>
                </c:pt>
                <c:pt idx="80287">
                  <c:v>6.07</c:v>
                </c:pt>
                <c:pt idx="80288">
                  <c:v>6.06</c:v>
                </c:pt>
                <c:pt idx="80289">
                  <c:v>6.06</c:v>
                </c:pt>
                <c:pt idx="80290">
                  <c:v>6.05</c:v>
                </c:pt>
                <c:pt idx="80291">
                  <c:v>6.04</c:v>
                </c:pt>
                <c:pt idx="80292">
                  <c:v>6.03</c:v>
                </c:pt>
                <c:pt idx="80293">
                  <c:v>6.03</c:v>
                </c:pt>
                <c:pt idx="80294">
                  <c:v>6.02</c:v>
                </c:pt>
                <c:pt idx="80295">
                  <c:v>6.01</c:v>
                </c:pt>
                <c:pt idx="80296">
                  <c:v>6</c:v>
                </c:pt>
                <c:pt idx="80297">
                  <c:v>5.99</c:v>
                </c:pt>
                <c:pt idx="80298">
                  <c:v>5.98</c:v>
                </c:pt>
                <c:pt idx="80299">
                  <c:v>5.97</c:v>
                </c:pt>
                <c:pt idx="80300">
                  <c:v>5.95</c:v>
                </c:pt>
                <c:pt idx="80301">
                  <c:v>5.95</c:v>
                </c:pt>
                <c:pt idx="80302">
                  <c:v>5.94</c:v>
                </c:pt>
                <c:pt idx="80303">
                  <c:v>5.93</c:v>
                </c:pt>
                <c:pt idx="80304">
                  <c:v>5.92</c:v>
                </c:pt>
                <c:pt idx="80305">
                  <c:v>5.9</c:v>
                </c:pt>
                <c:pt idx="80306">
                  <c:v>5.9</c:v>
                </c:pt>
                <c:pt idx="80307">
                  <c:v>5.89</c:v>
                </c:pt>
                <c:pt idx="80308">
                  <c:v>5.88</c:v>
                </c:pt>
                <c:pt idx="80309">
                  <c:v>5.87</c:v>
                </c:pt>
                <c:pt idx="80310">
                  <c:v>5.86</c:v>
                </c:pt>
                <c:pt idx="80311">
                  <c:v>5.84</c:v>
                </c:pt>
                <c:pt idx="80312">
                  <c:v>5.83</c:v>
                </c:pt>
                <c:pt idx="80313">
                  <c:v>5.82</c:v>
                </c:pt>
                <c:pt idx="80314">
                  <c:v>5.81</c:v>
                </c:pt>
                <c:pt idx="80315">
                  <c:v>5.8</c:v>
                </c:pt>
                <c:pt idx="80316">
                  <c:v>5.79</c:v>
                </c:pt>
                <c:pt idx="80317">
                  <c:v>5.77</c:v>
                </c:pt>
                <c:pt idx="80318">
                  <c:v>5.77</c:v>
                </c:pt>
                <c:pt idx="80319">
                  <c:v>5.76</c:v>
                </c:pt>
                <c:pt idx="80320">
                  <c:v>5.75</c:v>
                </c:pt>
                <c:pt idx="80321">
                  <c:v>5.74</c:v>
                </c:pt>
                <c:pt idx="80322">
                  <c:v>5.72</c:v>
                </c:pt>
                <c:pt idx="80323">
                  <c:v>5.71</c:v>
                </c:pt>
                <c:pt idx="80324">
                  <c:v>5.7</c:v>
                </c:pt>
                <c:pt idx="80325">
                  <c:v>5.69</c:v>
                </c:pt>
                <c:pt idx="80326">
                  <c:v>5.68</c:v>
                </c:pt>
                <c:pt idx="80327">
                  <c:v>5.67</c:v>
                </c:pt>
                <c:pt idx="80328">
                  <c:v>5.66</c:v>
                </c:pt>
                <c:pt idx="80329">
                  <c:v>5.65</c:v>
                </c:pt>
                <c:pt idx="80330">
                  <c:v>5.64</c:v>
                </c:pt>
                <c:pt idx="80331">
                  <c:v>5.62</c:v>
                </c:pt>
                <c:pt idx="80332">
                  <c:v>5.62</c:v>
                </c:pt>
                <c:pt idx="80333">
                  <c:v>5.6</c:v>
                </c:pt>
                <c:pt idx="80334">
                  <c:v>5.59</c:v>
                </c:pt>
                <c:pt idx="80335">
                  <c:v>5.58</c:v>
                </c:pt>
                <c:pt idx="80336">
                  <c:v>5.57</c:v>
                </c:pt>
                <c:pt idx="80337">
                  <c:v>5.56</c:v>
                </c:pt>
                <c:pt idx="80338">
                  <c:v>5.55</c:v>
                </c:pt>
                <c:pt idx="80339">
                  <c:v>5.54</c:v>
                </c:pt>
                <c:pt idx="80340">
                  <c:v>5.53</c:v>
                </c:pt>
                <c:pt idx="80341">
                  <c:v>5.51</c:v>
                </c:pt>
                <c:pt idx="80342">
                  <c:v>5.51</c:v>
                </c:pt>
                <c:pt idx="80343">
                  <c:v>5.49</c:v>
                </c:pt>
                <c:pt idx="80344">
                  <c:v>5.49</c:v>
                </c:pt>
                <c:pt idx="80345">
                  <c:v>5.48</c:v>
                </c:pt>
                <c:pt idx="80346">
                  <c:v>5.47</c:v>
                </c:pt>
                <c:pt idx="80347">
                  <c:v>5.46</c:v>
                </c:pt>
                <c:pt idx="80348">
                  <c:v>5.45</c:v>
                </c:pt>
                <c:pt idx="80349">
                  <c:v>5.45</c:v>
                </c:pt>
                <c:pt idx="80350">
                  <c:v>5.44</c:v>
                </c:pt>
                <c:pt idx="80351">
                  <c:v>5.43</c:v>
                </c:pt>
                <c:pt idx="80352">
                  <c:v>5.42</c:v>
                </c:pt>
                <c:pt idx="80353">
                  <c:v>5.41</c:v>
                </c:pt>
                <c:pt idx="80354">
                  <c:v>5.4</c:v>
                </c:pt>
                <c:pt idx="80355">
                  <c:v>5.39</c:v>
                </c:pt>
                <c:pt idx="80356">
                  <c:v>5.38</c:v>
                </c:pt>
                <c:pt idx="80357">
                  <c:v>5.38</c:v>
                </c:pt>
                <c:pt idx="80358">
                  <c:v>5.38</c:v>
                </c:pt>
                <c:pt idx="80359">
                  <c:v>5.37</c:v>
                </c:pt>
                <c:pt idx="80360">
                  <c:v>5.36</c:v>
                </c:pt>
                <c:pt idx="80361">
                  <c:v>5.35</c:v>
                </c:pt>
                <c:pt idx="80362">
                  <c:v>5.35</c:v>
                </c:pt>
                <c:pt idx="80363">
                  <c:v>5.34</c:v>
                </c:pt>
                <c:pt idx="80364">
                  <c:v>5.34</c:v>
                </c:pt>
                <c:pt idx="80365">
                  <c:v>5.33</c:v>
                </c:pt>
                <c:pt idx="80366">
                  <c:v>5.32</c:v>
                </c:pt>
                <c:pt idx="80367">
                  <c:v>5.32</c:v>
                </c:pt>
                <c:pt idx="80368">
                  <c:v>5.32</c:v>
                </c:pt>
                <c:pt idx="80369">
                  <c:v>5.32</c:v>
                </c:pt>
                <c:pt idx="80370">
                  <c:v>5.31</c:v>
                </c:pt>
                <c:pt idx="80371">
                  <c:v>5.31</c:v>
                </c:pt>
                <c:pt idx="80372">
                  <c:v>5.31</c:v>
                </c:pt>
                <c:pt idx="80373">
                  <c:v>5.3</c:v>
                </c:pt>
                <c:pt idx="80374">
                  <c:v>5.29</c:v>
                </c:pt>
                <c:pt idx="80375">
                  <c:v>5.29</c:v>
                </c:pt>
                <c:pt idx="80376">
                  <c:v>5.29</c:v>
                </c:pt>
                <c:pt idx="80377">
                  <c:v>5.29</c:v>
                </c:pt>
                <c:pt idx="80378">
                  <c:v>5.29</c:v>
                </c:pt>
                <c:pt idx="80379">
                  <c:v>5.29</c:v>
                </c:pt>
                <c:pt idx="80380">
                  <c:v>5.29</c:v>
                </c:pt>
                <c:pt idx="80381">
                  <c:v>5.29</c:v>
                </c:pt>
                <c:pt idx="80382">
                  <c:v>5.29</c:v>
                </c:pt>
                <c:pt idx="80383">
                  <c:v>5.3</c:v>
                </c:pt>
                <c:pt idx="80384">
                  <c:v>5.3</c:v>
                </c:pt>
                <c:pt idx="80385">
                  <c:v>5.3</c:v>
                </c:pt>
                <c:pt idx="80386">
                  <c:v>5.29</c:v>
                </c:pt>
                <c:pt idx="80387">
                  <c:v>5.29</c:v>
                </c:pt>
                <c:pt idx="80388">
                  <c:v>5.29</c:v>
                </c:pt>
                <c:pt idx="80389">
                  <c:v>5.29</c:v>
                </c:pt>
                <c:pt idx="80390">
                  <c:v>5.29</c:v>
                </c:pt>
                <c:pt idx="80391">
                  <c:v>5.29</c:v>
                </c:pt>
                <c:pt idx="80392">
                  <c:v>5.29</c:v>
                </c:pt>
                <c:pt idx="80393">
                  <c:v>5.29</c:v>
                </c:pt>
                <c:pt idx="80394">
                  <c:v>5.29</c:v>
                </c:pt>
                <c:pt idx="80395">
                  <c:v>5.3</c:v>
                </c:pt>
                <c:pt idx="80396">
                  <c:v>5.3</c:v>
                </c:pt>
                <c:pt idx="80397">
                  <c:v>5.29</c:v>
                </c:pt>
                <c:pt idx="80398">
                  <c:v>5.29</c:v>
                </c:pt>
                <c:pt idx="80399">
                  <c:v>5.29</c:v>
                </c:pt>
                <c:pt idx="80400">
                  <c:v>5.29</c:v>
                </c:pt>
                <c:pt idx="80401">
                  <c:v>5.29</c:v>
                </c:pt>
                <c:pt idx="80402">
                  <c:v>5.29</c:v>
                </c:pt>
                <c:pt idx="80403">
                  <c:v>5.3</c:v>
                </c:pt>
                <c:pt idx="80404">
                  <c:v>5.3</c:v>
                </c:pt>
                <c:pt idx="80405">
                  <c:v>5.31</c:v>
                </c:pt>
                <c:pt idx="80406">
                  <c:v>5.31</c:v>
                </c:pt>
                <c:pt idx="80407">
                  <c:v>5.32</c:v>
                </c:pt>
                <c:pt idx="80408">
                  <c:v>5.32</c:v>
                </c:pt>
                <c:pt idx="80409">
                  <c:v>5.33</c:v>
                </c:pt>
                <c:pt idx="80410">
                  <c:v>5.33</c:v>
                </c:pt>
                <c:pt idx="80411">
                  <c:v>5.33</c:v>
                </c:pt>
                <c:pt idx="80412">
                  <c:v>5.34</c:v>
                </c:pt>
                <c:pt idx="80413">
                  <c:v>5.35</c:v>
                </c:pt>
                <c:pt idx="80414">
                  <c:v>5.35</c:v>
                </c:pt>
                <c:pt idx="80415">
                  <c:v>5.36</c:v>
                </c:pt>
                <c:pt idx="80416">
                  <c:v>5.37</c:v>
                </c:pt>
                <c:pt idx="80417">
                  <c:v>5.37</c:v>
                </c:pt>
                <c:pt idx="80418">
                  <c:v>5.39</c:v>
                </c:pt>
                <c:pt idx="80419">
                  <c:v>5.39</c:v>
                </c:pt>
                <c:pt idx="80420">
                  <c:v>5.4</c:v>
                </c:pt>
                <c:pt idx="80421">
                  <c:v>5.41</c:v>
                </c:pt>
                <c:pt idx="80422">
                  <c:v>5.42</c:v>
                </c:pt>
                <c:pt idx="80423">
                  <c:v>5.43</c:v>
                </c:pt>
                <c:pt idx="80424">
                  <c:v>5.44</c:v>
                </c:pt>
                <c:pt idx="80425">
                  <c:v>5.45</c:v>
                </c:pt>
                <c:pt idx="80426">
                  <c:v>5.46</c:v>
                </c:pt>
                <c:pt idx="80427">
                  <c:v>5.47</c:v>
                </c:pt>
                <c:pt idx="80428">
                  <c:v>5.48</c:v>
                </c:pt>
                <c:pt idx="80429">
                  <c:v>5.49</c:v>
                </c:pt>
                <c:pt idx="80430">
                  <c:v>5.5</c:v>
                </c:pt>
                <c:pt idx="80431">
                  <c:v>5.51</c:v>
                </c:pt>
                <c:pt idx="80432">
                  <c:v>5.52</c:v>
                </c:pt>
                <c:pt idx="80433">
                  <c:v>5.53</c:v>
                </c:pt>
                <c:pt idx="80434">
                  <c:v>5.54</c:v>
                </c:pt>
                <c:pt idx="80435">
                  <c:v>5.55</c:v>
                </c:pt>
                <c:pt idx="80436">
                  <c:v>5.56</c:v>
                </c:pt>
                <c:pt idx="80437">
                  <c:v>5.57</c:v>
                </c:pt>
                <c:pt idx="80438">
                  <c:v>5.58</c:v>
                </c:pt>
                <c:pt idx="80439">
                  <c:v>5.59</c:v>
                </c:pt>
                <c:pt idx="80440">
                  <c:v>5.6</c:v>
                </c:pt>
                <c:pt idx="80441">
                  <c:v>5.61</c:v>
                </c:pt>
                <c:pt idx="80442">
                  <c:v>5.62</c:v>
                </c:pt>
                <c:pt idx="80443">
                  <c:v>5.62</c:v>
                </c:pt>
                <c:pt idx="80444">
                  <c:v>5.64</c:v>
                </c:pt>
                <c:pt idx="80445">
                  <c:v>5.65</c:v>
                </c:pt>
                <c:pt idx="80446">
                  <c:v>5.66</c:v>
                </c:pt>
                <c:pt idx="80447">
                  <c:v>5.67</c:v>
                </c:pt>
                <c:pt idx="80448">
                  <c:v>5.68</c:v>
                </c:pt>
                <c:pt idx="80449">
                  <c:v>5.69</c:v>
                </c:pt>
                <c:pt idx="80450">
                  <c:v>5.7</c:v>
                </c:pt>
                <c:pt idx="80451">
                  <c:v>5.71</c:v>
                </c:pt>
                <c:pt idx="80452">
                  <c:v>5.72</c:v>
                </c:pt>
                <c:pt idx="80453">
                  <c:v>5.73</c:v>
                </c:pt>
                <c:pt idx="80454">
                  <c:v>5.74</c:v>
                </c:pt>
                <c:pt idx="80455">
                  <c:v>5.75</c:v>
                </c:pt>
                <c:pt idx="80456">
                  <c:v>5.76</c:v>
                </c:pt>
                <c:pt idx="80457">
                  <c:v>5.77</c:v>
                </c:pt>
                <c:pt idx="80458">
                  <c:v>5.78</c:v>
                </c:pt>
                <c:pt idx="80459">
                  <c:v>5.79</c:v>
                </c:pt>
                <c:pt idx="80460">
                  <c:v>5.79</c:v>
                </c:pt>
                <c:pt idx="80461">
                  <c:v>5.81</c:v>
                </c:pt>
                <c:pt idx="80462">
                  <c:v>5.82</c:v>
                </c:pt>
                <c:pt idx="80463">
                  <c:v>5.82</c:v>
                </c:pt>
                <c:pt idx="80464">
                  <c:v>5.83</c:v>
                </c:pt>
                <c:pt idx="80465">
                  <c:v>5.84</c:v>
                </c:pt>
                <c:pt idx="80466">
                  <c:v>5.85</c:v>
                </c:pt>
                <c:pt idx="80467">
                  <c:v>5.86</c:v>
                </c:pt>
                <c:pt idx="80468">
                  <c:v>5.87</c:v>
                </c:pt>
                <c:pt idx="80469">
                  <c:v>5.88</c:v>
                </c:pt>
                <c:pt idx="80470">
                  <c:v>5.89</c:v>
                </c:pt>
                <c:pt idx="80471">
                  <c:v>5.89</c:v>
                </c:pt>
                <c:pt idx="80472">
                  <c:v>5.91</c:v>
                </c:pt>
                <c:pt idx="80473">
                  <c:v>5.92</c:v>
                </c:pt>
                <c:pt idx="80474">
                  <c:v>5.93</c:v>
                </c:pt>
                <c:pt idx="80475">
                  <c:v>5.94</c:v>
                </c:pt>
                <c:pt idx="80476">
                  <c:v>5.95</c:v>
                </c:pt>
                <c:pt idx="80477">
                  <c:v>5.96</c:v>
                </c:pt>
                <c:pt idx="80478">
                  <c:v>5.99</c:v>
                </c:pt>
                <c:pt idx="80479">
                  <c:v>6</c:v>
                </c:pt>
                <c:pt idx="80480">
                  <c:v>6</c:v>
                </c:pt>
                <c:pt idx="80481">
                  <c:v>6.01</c:v>
                </c:pt>
                <c:pt idx="80482">
                  <c:v>6.01</c:v>
                </c:pt>
                <c:pt idx="80483">
                  <c:v>6.02</c:v>
                </c:pt>
                <c:pt idx="80484">
                  <c:v>6.05</c:v>
                </c:pt>
                <c:pt idx="80485">
                  <c:v>6.06</c:v>
                </c:pt>
                <c:pt idx="80486">
                  <c:v>6.09</c:v>
                </c:pt>
                <c:pt idx="80487">
                  <c:v>6.1</c:v>
                </c:pt>
                <c:pt idx="80488">
                  <c:v>6.1</c:v>
                </c:pt>
                <c:pt idx="80489">
                  <c:v>6.12</c:v>
                </c:pt>
                <c:pt idx="80490">
                  <c:v>6.12</c:v>
                </c:pt>
                <c:pt idx="80491">
                  <c:v>6.13</c:v>
                </c:pt>
                <c:pt idx="80492">
                  <c:v>6.14</c:v>
                </c:pt>
                <c:pt idx="80493">
                  <c:v>6.13</c:v>
                </c:pt>
                <c:pt idx="80494">
                  <c:v>6.15</c:v>
                </c:pt>
                <c:pt idx="80495">
                  <c:v>6.16</c:v>
                </c:pt>
                <c:pt idx="80496">
                  <c:v>6.17</c:v>
                </c:pt>
                <c:pt idx="80497">
                  <c:v>6.17</c:v>
                </c:pt>
                <c:pt idx="80498">
                  <c:v>6.18</c:v>
                </c:pt>
                <c:pt idx="80499">
                  <c:v>6.19</c:v>
                </c:pt>
                <c:pt idx="80500">
                  <c:v>6.19</c:v>
                </c:pt>
                <c:pt idx="80501">
                  <c:v>6.2</c:v>
                </c:pt>
                <c:pt idx="80502">
                  <c:v>6.21</c:v>
                </c:pt>
                <c:pt idx="80503">
                  <c:v>6.21</c:v>
                </c:pt>
                <c:pt idx="80504">
                  <c:v>6.22</c:v>
                </c:pt>
                <c:pt idx="80505">
                  <c:v>6.23</c:v>
                </c:pt>
                <c:pt idx="80506">
                  <c:v>6.23</c:v>
                </c:pt>
                <c:pt idx="80507">
                  <c:v>6.24</c:v>
                </c:pt>
                <c:pt idx="80508">
                  <c:v>6.24</c:v>
                </c:pt>
                <c:pt idx="80509">
                  <c:v>6.26</c:v>
                </c:pt>
                <c:pt idx="80510">
                  <c:v>6.26</c:v>
                </c:pt>
                <c:pt idx="80511">
                  <c:v>6.27</c:v>
                </c:pt>
                <c:pt idx="80512">
                  <c:v>6.29</c:v>
                </c:pt>
                <c:pt idx="80513">
                  <c:v>6.3</c:v>
                </c:pt>
                <c:pt idx="80514">
                  <c:v>6.33</c:v>
                </c:pt>
                <c:pt idx="80515">
                  <c:v>6.34</c:v>
                </c:pt>
                <c:pt idx="80516">
                  <c:v>6.33</c:v>
                </c:pt>
                <c:pt idx="80517">
                  <c:v>6.35</c:v>
                </c:pt>
                <c:pt idx="80518">
                  <c:v>6.36</c:v>
                </c:pt>
                <c:pt idx="80519">
                  <c:v>6.35</c:v>
                </c:pt>
                <c:pt idx="80520">
                  <c:v>6.36</c:v>
                </c:pt>
                <c:pt idx="80521">
                  <c:v>6.36</c:v>
                </c:pt>
                <c:pt idx="80522">
                  <c:v>6.36</c:v>
                </c:pt>
                <c:pt idx="80523">
                  <c:v>6.37</c:v>
                </c:pt>
                <c:pt idx="80524">
                  <c:v>6.37</c:v>
                </c:pt>
                <c:pt idx="80525">
                  <c:v>6.37</c:v>
                </c:pt>
                <c:pt idx="80526">
                  <c:v>6.37</c:v>
                </c:pt>
                <c:pt idx="80527">
                  <c:v>6.37</c:v>
                </c:pt>
                <c:pt idx="80528">
                  <c:v>6.37</c:v>
                </c:pt>
                <c:pt idx="80529">
                  <c:v>6.38</c:v>
                </c:pt>
                <c:pt idx="80530">
                  <c:v>6.37</c:v>
                </c:pt>
                <c:pt idx="80531">
                  <c:v>6.38</c:v>
                </c:pt>
                <c:pt idx="80532">
                  <c:v>6.37</c:v>
                </c:pt>
                <c:pt idx="80533">
                  <c:v>6.37</c:v>
                </c:pt>
                <c:pt idx="80534">
                  <c:v>6.38</c:v>
                </c:pt>
                <c:pt idx="80535">
                  <c:v>6.37</c:v>
                </c:pt>
                <c:pt idx="80536">
                  <c:v>6.37</c:v>
                </c:pt>
                <c:pt idx="80537">
                  <c:v>6.37</c:v>
                </c:pt>
                <c:pt idx="80538">
                  <c:v>6.37</c:v>
                </c:pt>
                <c:pt idx="80539">
                  <c:v>6.37</c:v>
                </c:pt>
                <c:pt idx="80540">
                  <c:v>6.37</c:v>
                </c:pt>
                <c:pt idx="80541">
                  <c:v>6.38</c:v>
                </c:pt>
                <c:pt idx="80542">
                  <c:v>6.37</c:v>
                </c:pt>
                <c:pt idx="80543">
                  <c:v>6.36</c:v>
                </c:pt>
                <c:pt idx="80544">
                  <c:v>6.36</c:v>
                </c:pt>
                <c:pt idx="80545">
                  <c:v>6.36</c:v>
                </c:pt>
                <c:pt idx="80546">
                  <c:v>6.36</c:v>
                </c:pt>
                <c:pt idx="80547">
                  <c:v>6.36</c:v>
                </c:pt>
                <c:pt idx="80548">
                  <c:v>6.36</c:v>
                </c:pt>
                <c:pt idx="80549">
                  <c:v>6.36</c:v>
                </c:pt>
                <c:pt idx="80550">
                  <c:v>6.36</c:v>
                </c:pt>
                <c:pt idx="80551">
                  <c:v>6.36</c:v>
                </c:pt>
                <c:pt idx="80552">
                  <c:v>6.36</c:v>
                </c:pt>
                <c:pt idx="80553">
                  <c:v>6.36</c:v>
                </c:pt>
                <c:pt idx="80554">
                  <c:v>6.35</c:v>
                </c:pt>
                <c:pt idx="80555">
                  <c:v>6.34</c:v>
                </c:pt>
                <c:pt idx="80556">
                  <c:v>6.34</c:v>
                </c:pt>
                <c:pt idx="80557">
                  <c:v>6.34</c:v>
                </c:pt>
                <c:pt idx="80558">
                  <c:v>6.34</c:v>
                </c:pt>
                <c:pt idx="80559">
                  <c:v>6.34</c:v>
                </c:pt>
                <c:pt idx="80560">
                  <c:v>6.34</c:v>
                </c:pt>
                <c:pt idx="80561">
                  <c:v>6.34</c:v>
                </c:pt>
                <c:pt idx="80562">
                  <c:v>6.33</c:v>
                </c:pt>
                <c:pt idx="80563">
                  <c:v>6.33</c:v>
                </c:pt>
                <c:pt idx="80564">
                  <c:v>6.33</c:v>
                </c:pt>
                <c:pt idx="80565">
                  <c:v>6.32</c:v>
                </c:pt>
                <c:pt idx="80566">
                  <c:v>6.32</c:v>
                </c:pt>
                <c:pt idx="80567">
                  <c:v>6.32</c:v>
                </c:pt>
                <c:pt idx="80568">
                  <c:v>6.31</c:v>
                </c:pt>
                <c:pt idx="80569">
                  <c:v>6.31</c:v>
                </c:pt>
                <c:pt idx="80570">
                  <c:v>6.31</c:v>
                </c:pt>
                <c:pt idx="80571">
                  <c:v>6.3</c:v>
                </c:pt>
                <c:pt idx="80572">
                  <c:v>6.3</c:v>
                </c:pt>
                <c:pt idx="80573">
                  <c:v>6.3</c:v>
                </c:pt>
                <c:pt idx="80574">
                  <c:v>6.3</c:v>
                </c:pt>
                <c:pt idx="80575">
                  <c:v>6.3</c:v>
                </c:pt>
                <c:pt idx="80576">
                  <c:v>6.29</c:v>
                </c:pt>
                <c:pt idx="80577">
                  <c:v>6.29</c:v>
                </c:pt>
                <c:pt idx="80578">
                  <c:v>6.29</c:v>
                </c:pt>
                <c:pt idx="80579">
                  <c:v>6.28</c:v>
                </c:pt>
                <c:pt idx="80580">
                  <c:v>6.29</c:v>
                </c:pt>
                <c:pt idx="80581">
                  <c:v>6.28</c:v>
                </c:pt>
                <c:pt idx="80582">
                  <c:v>6.28</c:v>
                </c:pt>
                <c:pt idx="80583">
                  <c:v>6.28</c:v>
                </c:pt>
                <c:pt idx="80584">
                  <c:v>6.28</c:v>
                </c:pt>
                <c:pt idx="80585">
                  <c:v>6.28</c:v>
                </c:pt>
                <c:pt idx="80586">
                  <c:v>6.28</c:v>
                </c:pt>
                <c:pt idx="80587">
                  <c:v>6.27</c:v>
                </c:pt>
                <c:pt idx="80588">
                  <c:v>6.27</c:v>
                </c:pt>
                <c:pt idx="80589">
                  <c:v>6.26</c:v>
                </c:pt>
                <c:pt idx="80590">
                  <c:v>6.27</c:v>
                </c:pt>
                <c:pt idx="80591">
                  <c:v>6.26</c:v>
                </c:pt>
                <c:pt idx="80592">
                  <c:v>6.26</c:v>
                </c:pt>
                <c:pt idx="80593">
                  <c:v>6.26</c:v>
                </c:pt>
                <c:pt idx="80594">
                  <c:v>6.26</c:v>
                </c:pt>
                <c:pt idx="80595">
                  <c:v>6.26</c:v>
                </c:pt>
                <c:pt idx="80596">
                  <c:v>6.26</c:v>
                </c:pt>
                <c:pt idx="80597">
                  <c:v>6.26</c:v>
                </c:pt>
                <c:pt idx="80598">
                  <c:v>6.27</c:v>
                </c:pt>
                <c:pt idx="80599">
                  <c:v>6.27</c:v>
                </c:pt>
                <c:pt idx="80600">
                  <c:v>6.27</c:v>
                </c:pt>
                <c:pt idx="80601">
                  <c:v>6.26</c:v>
                </c:pt>
                <c:pt idx="80602">
                  <c:v>6.26</c:v>
                </c:pt>
                <c:pt idx="80603">
                  <c:v>6.26</c:v>
                </c:pt>
                <c:pt idx="80604">
                  <c:v>6.25</c:v>
                </c:pt>
                <c:pt idx="80605">
                  <c:v>6.25</c:v>
                </c:pt>
                <c:pt idx="80606">
                  <c:v>6.25</c:v>
                </c:pt>
                <c:pt idx="80607">
                  <c:v>6.24</c:v>
                </c:pt>
                <c:pt idx="80608">
                  <c:v>6.24</c:v>
                </c:pt>
                <c:pt idx="80609">
                  <c:v>6.24</c:v>
                </c:pt>
                <c:pt idx="80610">
                  <c:v>6.24</c:v>
                </c:pt>
                <c:pt idx="80611">
                  <c:v>6.24</c:v>
                </c:pt>
                <c:pt idx="80612">
                  <c:v>6.24</c:v>
                </c:pt>
                <c:pt idx="80613">
                  <c:v>6.24</c:v>
                </c:pt>
                <c:pt idx="80614">
                  <c:v>6.24</c:v>
                </c:pt>
                <c:pt idx="80615">
                  <c:v>6.24</c:v>
                </c:pt>
                <c:pt idx="80616">
                  <c:v>6.24</c:v>
                </c:pt>
                <c:pt idx="80617">
                  <c:v>6.24</c:v>
                </c:pt>
                <c:pt idx="80618">
                  <c:v>6.23</c:v>
                </c:pt>
                <c:pt idx="80619">
                  <c:v>6.24</c:v>
                </c:pt>
                <c:pt idx="80620">
                  <c:v>6.24</c:v>
                </c:pt>
                <c:pt idx="80621">
                  <c:v>6.25</c:v>
                </c:pt>
                <c:pt idx="80622">
                  <c:v>6.25</c:v>
                </c:pt>
                <c:pt idx="80623">
                  <c:v>6.25</c:v>
                </c:pt>
                <c:pt idx="80624">
                  <c:v>6.25</c:v>
                </c:pt>
                <c:pt idx="80625">
                  <c:v>6.25</c:v>
                </c:pt>
                <c:pt idx="80626">
                  <c:v>6.26</c:v>
                </c:pt>
                <c:pt idx="80627">
                  <c:v>6.26</c:v>
                </c:pt>
                <c:pt idx="80628">
                  <c:v>6.26</c:v>
                </c:pt>
                <c:pt idx="80629">
                  <c:v>6.27</c:v>
                </c:pt>
                <c:pt idx="80630">
                  <c:v>6.27</c:v>
                </c:pt>
                <c:pt idx="80631">
                  <c:v>6.27</c:v>
                </c:pt>
                <c:pt idx="80632">
                  <c:v>6.28</c:v>
                </c:pt>
                <c:pt idx="80633">
                  <c:v>6.28</c:v>
                </c:pt>
                <c:pt idx="80634">
                  <c:v>6.29</c:v>
                </c:pt>
                <c:pt idx="80635">
                  <c:v>6.29</c:v>
                </c:pt>
                <c:pt idx="80636">
                  <c:v>6.29</c:v>
                </c:pt>
                <c:pt idx="80637">
                  <c:v>6.29</c:v>
                </c:pt>
                <c:pt idx="80638">
                  <c:v>6.3</c:v>
                </c:pt>
                <c:pt idx="80639">
                  <c:v>6.3</c:v>
                </c:pt>
                <c:pt idx="80640">
                  <c:v>6.3</c:v>
                </c:pt>
                <c:pt idx="80641">
                  <c:v>6.31</c:v>
                </c:pt>
                <c:pt idx="80642">
                  <c:v>6.33</c:v>
                </c:pt>
                <c:pt idx="80643">
                  <c:v>6.33</c:v>
                </c:pt>
                <c:pt idx="80644">
                  <c:v>6.34</c:v>
                </c:pt>
                <c:pt idx="80645">
                  <c:v>6.34</c:v>
                </c:pt>
                <c:pt idx="80646">
                  <c:v>6.37</c:v>
                </c:pt>
                <c:pt idx="80647">
                  <c:v>6.37</c:v>
                </c:pt>
                <c:pt idx="80648">
                  <c:v>6.39</c:v>
                </c:pt>
                <c:pt idx="80649">
                  <c:v>6.4</c:v>
                </c:pt>
                <c:pt idx="80650">
                  <c:v>6.4</c:v>
                </c:pt>
                <c:pt idx="80651">
                  <c:v>6.41</c:v>
                </c:pt>
                <c:pt idx="80652">
                  <c:v>6.42</c:v>
                </c:pt>
                <c:pt idx="80653">
                  <c:v>6.42</c:v>
                </c:pt>
                <c:pt idx="80654">
                  <c:v>6.43</c:v>
                </c:pt>
                <c:pt idx="80655">
                  <c:v>6.43</c:v>
                </c:pt>
                <c:pt idx="80656">
                  <c:v>6.45</c:v>
                </c:pt>
                <c:pt idx="80657">
                  <c:v>6.46</c:v>
                </c:pt>
                <c:pt idx="80658">
                  <c:v>6.46</c:v>
                </c:pt>
                <c:pt idx="80659">
                  <c:v>6.47</c:v>
                </c:pt>
                <c:pt idx="80660">
                  <c:v>6.48</c:v>
                </c:pt>
                <c:pt idx="80661">
                  <c:v>6.48</c:v>
                </c:pt>
                <c:pt idx="80662">
                  <c:v>6.49</c:v>
                </c:pt>
                <c:pt idx="80663">
                  <c:v>6.5</c:v>
                </c:pt>
                <c:pt idx="80664">
                  <c:v>6.51</c:v>
                </c:pt>
                <c:pt idx="80665">
                  <c:v>6.51</c:v>
                </c:pt>
                <c:pt idx="80666">
                  <c:v>6.52</c:v>
                </c:pt>
                <c:pt idx="80667">
                  <c:v>6.53</c:v>
                </c:pt>
                <c:pt idx="80668">
                  <c:v>6.53</c:v>
                </c:pt>
                <c:pt idx="80669">
                  <c:v>6.55</c:v>
                </c:pt>
                <c:pt idx="80670">
                  <c:v>6.56</c:v>
                </c:pt>
                <c:pt idx="80671">
                  <c:v>6.56</c:v>
                </c:pt>
                <c:pt idx="80672">
                  <c:v>6.57</c:v>
                </c:pt>
                <c:pt idx="80673">
                  <c:v>6.58</c:v>
                </c:pt>
                <c:pt idx="80674">
                  <c:v>6.58</c:v>
                </c:pt>
                <c:pt idx="80675">
                  <c:v>6.59</c:v>
                </c:pt>
                <c:pt idx="80676">
                  <c:v>6.6</c:v>
                </c:pt>
                <c:pt idx="80677">
                  <c:v>6.6</c:v>
                </c:pt>
                <c:pt idx="80678">
                  <c:v>6.6</c:v>
                </c:pt>
                <c:pt idx="80679">
                  <c:v>6.61</c:v>
                </c:pt>
                <c:pt idx="80680">
                  <c:v>6.62</c:v>
                </c:pt>
                <c:pt idx="80681">
                  <c:v>6.62</c:v>
                </c:pt>
                <c:pt idx="80682">
                  <c:v>6.63</c:v>
                </c:pt>
                <c:pt idx="80683">
                  <c:v>6.64</c:v>
                </c:pt>
                <c:pt idx="80684">
                  <c:v>6.65</c:v>
                </c:pt>
                <c:pt idx="80685">
                  <c:v>6.65</c:v>
                </c:pt>
                <c:pt idx="80686">
                  <c:v>6.66</c:v>
                </c:pt>
                <c:pt idx="80687">
                  <c:v>6.66</c:v>
                </c:pt>
                <c:pt idx="80688">
                  <c:v>6.67</c:v>
                </c:pt>
                <c:pt idx="80689">
                  <c:v>6.67</c:v>
                </c:pt>
                <c:pt idx="80690">
                  <c:v>6.67</c:v>
                </c:pt>
                <c:pt idx="80691">
                  <c:v>6.67</c:v>
                </c:pt>
                <c:pt idx="80692">
                  <c:v>6.67</c:v>
                </c:pt>
                <c:pt idx="80693">
                  <c:v>6.67</c:v>
                </c:pt>
                <c:pt idx="80694">
                  <c:v>6.67</c:v>
                </c:pt>
                <c:pt idx="80695">
                  <c:v>6.68</c:v>
                </c:pt>
                <c:pt idx="80696">
                  <c:v>6.68</c:v>
                </c:pt>
                <c:pt idx="80697">
                  <c:v>6.68</c:v>
                </c:pt>
                <c:pt idx="80698">
                  <c:v>6.68</c:v>
                </c:pt>
                <c:pt idx="80699">
                  <c:v>6.68</c:v>
                </c:pt>
                <c:pt idx="80700">
                  <c:v>6.68</c:v>
                </c:pt>
                <c:pt idx="80701">
                  <c:v>6.68</c:v>
                </c:pt>
                <c:pt idx="80702">
                  <c:v>6.69</c:v>
                </c:pt>
                <c:pt idx="80703">
                  <c:v>6.68</c:v>
                </c:pt>
                <c:pt idx="80704">
                  <c:v>6.69</c:v>
                </c:pt>
                <c:pt idx="80705">
                  <c:v>6.69</c:v>
                </c:pt>
                <c:pt idx="80706">
                  <c:v>6.69</c:v>
                </c:pt>
                <c:pt idx="80707">
                  <c:v>6.69</c:v>
                </c:pt>
                <c:pt idx="80708">
                  <c:v>6.69</c:v>
                </c:pt>
                <c:pt idx="80709">
                  <c:v>6.69</c:v>
                </c:pt>
                <c:pt idx="80710">
                  <c:v>6.69</c:v>
                </c:pt>
                <c:pt idx="80711">
                  <c:v>6.69</c:v>
                </c:pt>
                <c:pt idx="80712">
                  <c:v>6.69</c:v>
                </c:pt>
                <c:pt idx="80713">
                  <c:v>6.69</c:v>
                </c:pt>
                <c:pt idx="80714">
                  <c:v>6.69</c:v>
                </c:pt>
                <c:pt idx="80715">
                  <c:v>6.69</c:v>
                </c:pt>
                <c:pt idx="80716">
                  <c:v>6.69</c:v>
                </c:pt>
                <c:pt idx="80717">
                  <c:v>6.69</c:v>
                </c:pt>
                <c:pt idx="80718">
                  <c:v>6.7</c:v>
                </c:pt>
                <c:pt idx="80719">
                  <c:v>6.71</c:v>
                </c:pt>
                <c:pt idx="80720">
                  <c:v>6.69</c:v>
                </c:pt>
                <c:pt idx="80721">
                  <c:v>6.69</c:v>
                </c:pt>
                <c:pt idx="80722">
                  <c:v>6.69</c:v>
                </c:pt>
                <c:pt idx="80723">
                  <c:v>6.69</c:v>
                </c:pt>
                <c:pt idx="80724">
                  <c:v>6.7</c:v>
                </c:pt>
                <c:pt idx="80725">
                  <c:v>6.7</c:v>
                </c:pt>
                <c:pt idx="80726">
                  <c:v>6.7</c:v>
                </c:pt>
                <c:pt idx="80727">
                  <c:v>6.7</c:v>
                </c:pt>
                <c:pt idx="80728">
                  <c:v>6.7</c:v>
                </c:pt>
                <c:pt idx="80729">
                  <c:v>6.7</c:v>
                </c:pt>
                <c:pt idx="80730">
                  <c:v>6.7</c:v>
                </c:pt>
                <c:pt idx="80731">
                  <c:v>6.71</c:v>
                </c:pt>
                <c:pt idx="80732">
                  <c:v>6.7</c:v>
                </c:pt>
                <c:pt idx="80733">
                  <c:v>6.7</c:v>
                </c:pt>
                <c:pt idx="80734">
                  <c:v>6.7</c:v>
                </c:pt>
                <c:pt idx="80735">
                  <c:v>6.7</c:v>
                </c:pt>
                <c:pt idx="80736">
                  <c:v>6.7</c:v>
                </c:pt>
                <c:pt idx="80737">
                  <c:v>6.71</c:v>
                </c:pt>
                <c:pt idx="80738">
                  <c:v>6.7</c:v>
                </c:pt>
                <c:pt idx="80739">
                  <c:v>6.71</c:v>
                </c:pt>
                <c:pt idx="80740">
                  <c:v>6.71</c:v>
                </c:pt>
                <c:pt idx="80741">
                  <c:v>6.7</c:v>
                </c:pt>
                <c:pt idx="80742">
                  <c:v>6.71</c:v>
                </c:pt>
                <c:pt idx="80743">
                  <c:v>6.71</c:v>
                </c:pt>
                <c:pt idx="80744">
                  <c:v>6.71</c:v>
                </c:pt>
                <c:pt idx="80745">
                  <c:v>6.71</c:v>
                </c:pt>
                <c:pt idx="80746">
                  <c:v>6.71</c:v>
                </c:pt>
                <c:pt idx="80747">
                  <c:v>6.71</c:v>
                </c:pt>
                <c:pt idx="80748">
                  <c:v>6.72</c:v>
                </c:pt>
                <c:pt idx="80749">
                  <c:v>6.71</c:v>
                </c:pt>
                <c:pt idx="80750">
                  <c:v>6.71</c:v>
                </c:pt>
                <c:pt idx="80751">
                  <c:v>6.71</c:v>
                </c:pt>
                <c:pt idx="80752">
                  <c:v>6.71</c:v>
                </c:pt>
                <c:pt idx="80753">
                  <c:v>6.71</c:v>
                </c:pt>
                <c:pt idx="80754">
                  <c:v>6.72</c:v>
                </c:pt>
                <c:pt idx="80755">
                  <c:v>6.72</c:v>
                </c:pt>
                <c:pt idx="80756">
                  <c:v>6.72</c:v>
                </c:pt>
                <c:pt idx="80757">
                  <c:v>6.72</c:v>
                </c:pt>
                <c:pt idx="80758">
                  <c:v>6.73</c:v>
                </c:pt>
                <c:pt idx="80759">
                  <c:v>6.73</c:v>
                </c:pt>
                <c:pt idx="80760">
                  <c:v>6.73</c:v>
                </c:pt>
                <c:pt idx="80761">
                  <c:v>6.72</c:v>
                </c:pt>
                <c:pt idx="80762">
                  <c:v>6.72</c:v>
                </c:pt>
                <c:pt idx="80763">
                  <c:v>6.73</c:v>
                </c:pt>
                <c:pt idx="80764">
                  <c:v>6.72</c:v>
                </c:pt>
                <c:pt idx="80765">
                  <c:v>6.73</c:v>
                </c:pt>
                <c:pt idx="80766">
                  <c:v>6.72</c:v>
                </c:pt>
                <c:pt idx="80767">
                  <c:v>6.72</c:v>
                </c:pt>
                <c:pt idx="80768">
                  <c:v>6.73</c:v>
                </c:pt>
                <c:pt idx="80769">
                  <c:v>6.73</c:v>
                </c:pt>
                <c:pt idx="80770">
                  <c:v>6.73</c:v>
                </c:pt>
                <c:pt idx="80771">
                  <c:v>6.73</c:v>
                </c:pt>
                <c:pt idx="80772">
                  <c:v>6.72</c:v>
                </c:pt>
                <c:pt idx="80773">
                  <c:v>6.72</c:v>
                </c:pt>
                <c:pt idx="80774">
                  <c:v>6.72</c:v>
                </c:pt>
                <c:pt idx="80775">
                  <c:v>6.73</c:v>
                </c:pt>
                <c:pt idx="80776">
                  <c:v>6.73</c:v>
                </c:pt>
                <c:pt idx="80777">
                  <c:v>6.73</c:v>
                </c:pt>
                <c:pt idx="80778">
                  <c:v>6.73</c:v>
                </c:pt>
                <c:pt idx="80779">
                  <c:v>6.73</c:v>
                </c:pt>
                <c:pt idx="80780">
                  <c:v>6.73</c:v>
                </c:pt>
                <c:pt idx="80781">
                  <c:v>6.73</c:v>
                </c:pt>
                <c:pt idx="80782">
                  <c:v>6.73</c:v>
                </c:pt>
                <c:pt idx="80783">
                  <c:v>6.72</c:v>
                </c:pt>
                <c:pt idx="80784">
                  <c:v>6.72</c:v>
                </c:pt>
                <c:pt idx="80785">
                  <c:v>6.73</c:v>
                </c:pt>
                <c:pt idx="80786">
                  <c:v>6.73</c:v>
                </c:pt>
                <c:pt idx="80787">
                  <c:v>6.73</c:v>
                </c:pt>
                <c:pt idx="80788">
                  <c:v>6.73</c:v>
                </c:pt>
                <c:pt idx="80789">
                  <c:v>6.73</c:v>
                </c:pt>
                <c:pt idx="80790">
                  <c:v>6.73</c:v>
                </c:pt>
                <c:pt idx="80791">
                  <c:v>6.73</c:v>
                </c:pt>
                <c:pt idx="80792">
                  <c:v>6.73</c:v>
                </c:pt>
                <c:pt idx="80793">
                  <c:v>6.73</c:v>
                </c:pt>
                <c:pt idx="80794">
                  <c:v>6.73</c:v>
                </c:pt>
                <c:pt idx="80795">
                  <c:v>6.73</c:v>
                </c:pt>
                <c:pt idx="80796">
                  <c:v>6.73</c:v>
                </c:pt>
                <c:pt idx="80797">
                  <c:v>6.74</c:v>
                </c:pt>
                <c:pt idx="80798">
                  <c:v>6.74</c:v>
                </c:pt>
                <c:pt idx="80799">
                  <c:v>6.71</c:v>
                </c:pt>
                <c:pt idx="80800">
                  <c:v>6.71</c:v>
                </c:pt>
                <c:pt idx="80801">
                  <c:v>6.71</c:v>
                </c:pt>
                <c:pt idx="80802">
                  <c:v>6.71</c:v>
                </c:pt>
                <c:pt idx="80803">
                  <c:v>6.71</c:v>
                </c:pt>
                <c:pt idx="80804">
                  <c:v>6.72</c:v>
                </c:pt>
                <c:pt idx="80805">
                  <c:v>6.72</c:v>
                </c:pt>
                <c:pt idx="80806">
                  <c:v>6.72</c:v>
                </c:pt>
                <c:pt idx="80807">
                  <c:v>6.73</c:v>
                </c:pt>
                <c:pt idx="80808">
                  <c:v>6.73</c:v>
                </c:pt>
                <c:pt idx="80809">
                  <c:v>6.73</c:v>
                </c:pt>
                <c:pt idx="80810">
                  <c:v>6.73</c:v>
                </c:pt>
                <c:pt idx="80811">
                  <c:v>6.73</c:v>
                </c:pt>
                <c:pt idx="80812">
                  <c:v>6.73</c:v>
                </c:pt>
                <c:pt idx="80813">
                  <c:v>6.73</c:v>
                </c:pt>
                <c:pt idx="80814">
                  <c:v>6.74</c:v>
                </c:pt>
                <c:pt idx="80815">
                  <c:v>6.73</c:v>
                </c:pt>
                <c:pt idx="80816">
                  <c:v>6.73</c:v>
                </c:pt>
                <c:pt idx="80817">
                  <c:v>6.75</c:v>
                </c:pt>
                <c:pt idx="80818">
                  <c:v>6.75</c:v>
                </c:pt>
                <c:pt idx="80819">
                  <c:v>6.76</c:v>
                </c:pt>
                <c:pt idx="80820">
                  <c:v>6.76</c:v>
                </c:pt>
                <c:pt idx="80821">
                  <c:v>6.76</c:v>
                </c:pt>
                <c:pt idx="80822">
                  <c:v>6.77</c:v>
                </c:pt>
                <c:pt idx="80823">
                  <c:v>6.77</c:v>
                </c:pt>
                <c:pt idx="80824">
                  <c:v>6.77</c:v>
                </c:pt>
                <c:pt idx="80825">
                  <c:v>6.78</c:v>
                </c:pt>
                <c:pt idx="80826">
                  <c:v>6.79</c:v>
                </c:pt>
                <c:pt idx="80827">
                  <c:v>6.79</c:v>
                </c:pt>
                <c:pt idx="80828">
                  <c:v>6.8</c:v>
                </c:pt>
                <c:pt idx="80829">
                  <c:v>6.8</c:v>
                </c:pt>
                <c:pt idx="80830">
                  <c:v>6.81</c:v>
                </c:pt>
                <c:pt idx="80831">
                  <c:v>6.82</c:v>
                </c:pt>
                <c:pt idx="80832">
                  <c:v>6.82</c:v>
                </c:pt>
                <c:pt idx="80833">
                  <c:v>6.83</c:v>
                </c:pt>
                <c:pt idx="80834">
                  <c:v>6.84</c:v>
                </c:pt>
                <c:pt idx="80835">
                  <c:v>6.86</c:v>
                </c:pt>
                <c:pt idx="80836">
                  <c:v>6.9</c:v>
                </c:pt>
                <c:pt idx="80837">
                  <c:v>6.93</c:v>
                </c:pt>
                <c:pt idx="80838">
                  <c:v>6.95</c:v>
                </c:pt>
                <c:pt idx="80839">
                  <c:v>6.96</c:v>
                </c:pt>
                <c:pt idx="80840">
                  <c:v>6.97</c:v>
                </c:pt>
                <c:pt idx="80841">
                  <c:v>6.99</c:v>
                </c:pt>
                <c:pt idx="80842">
                  <c:v>7</c:v>
                </c:pt>
                <c:pt idx="80843">
                  <c:v>7.01</c:v>
                </c:pt>
                <c:pt idx="80844">
                  <c:v>7.03</c:v>
                </c:pt>
                <c:pt idx="80845">
                  <c:v>7.04</c:v>
                </c:pt>
                <c:pt idx="80846">
                  <c:v>7.05</c:v>
                </c:pt>
                <c:pt idx="80847">
                  <c:v>7.07</c:v>
                </c:pt>
                <c:pt idx="80848">
                  <c:v>7.08</c:v>
                </c:pt>
                <c:pt idx="80849">
                  <c:v>7.1</c:v>
                </c:pt>
                <c:pt idx="80850">
                  <c:v>7.12</c:v>
                </c:pt>
                <c:pt idx="80851">
                  <c:v>7.13</c:v>
                </c:pt>
                <c:pt idx="80852">
                  <c:v>7.15</c:v>
                </c:pt>
                <c:pt idx="80853">
                  <c:v>7.16</c:v>
                </c:pt>
                <c:pt idx="80854">
                  <c:v>7.17</c:v>
                </c:pt>
                <c:pt idx="80855">
                  <c:v>7.19</c:v>
                </c:pt>
                <c:pt idx="80856">
                  <c:v>7.2</c:v>
                </c:pt>
                <c:pt idx="80857">
                  <c:v>7.22</c:v>
                </c:pt>
                <c:pt idx="80858">
                  <c:v>7.23</c:v>
                </c:pt>
                <c:pt idx="80859">
                  <c:v>7.24</c:v>
                </c:pt>
                <c:pt idx="80860">
                  <c:v>7.25</c:v>
                </c:pt>
                <c:pt idx="80861">
                  <c:v>7.27</c:v>
                </c:pt>
                <c:pt idx="80862">
                  <c:v>7.28</c:v>
                </c:pt>
                <c:pt idx="80863">
                  <c:v>7.3</c:v>
                </c:pt>
                <c:pt idx="80864">
                  <c:v>7.31</c:v>
                </c:pt>
                <c:pt idx="80865">
                  <c:v>7.31</c:v>
                </c:pt>
                <c:pt idx="80866">
                  <c:v>7.33</c:v>
                </c:pt>
                <c:pt idx="80867">
                  <c:v>7.33</c:v>
                </c:pt>
                <c:pt idx="80868">
                  <c:v>7.34</c:v>
                </c:pt>
                <c:pt idx="80869">
                  <c:v>7.36</c:v>
                </c:pt>
                <c:pt idx="80870">
                  <c:v>7.36</c:v>
                </c:pt>
                <c:pt idx="80871">
                  <c:v>7.37</c:v>
                </c:pt>
                <c:pt idx="80872">
                  <c:v>7.39</c:v>
                </c:pt>
                <c:pt idx="80873">
                  <c:v>7.39</c:v>
                </c:pt>
                <c:pt idx="80874">
                  <c:v>7.4</c:v>
                </c:pt>
                <c:pt idx="80875">
                  <c:v>7.41</c:v>
                </c:pt>
                <c:pt idx="80876">
                  <c:v>7.42</c:v>
                </c:pt>
                <c:pt idx="80877">
                  <c:v>7.43</c:v>
                </c:pt>
                <c:pt idx="80878">
                  <c:v>7.44</c:v>
                </c:pt>
                <c:pt idx="80879">
                  <c:v>7.44</c:v>
                </c:pt>
                <c:pt idx="80880">
                  <c:v>7.45</c:v>
                </c:pt>
                <c:pt idx="80881">
                  <c:v>7.46</c:v>
                </c:pt>
                <c:pt idx="80882">
                  <c:v>7.47</c:v>
                </c:pt>
                <c:pt idx="80883">
                  <c:v>7.47</c:v>
                </c:pt>
                <c:pt idx="80884">
                  <c:v>7.48</c:v>
                </c:pt>
                <c:pt idx="80885">
                  <c:v>7.49</c:v>
                </c:pt>
                <c:pt idx="80886">
                  <c:v>7.49</c:v>
                </c:pt>
                <c:pt idx="80887">
                  <c:v>7.49</c:v>
                </c:pt>
                <c:pt idx="80888">
                  <c:v>7.5</c:v>
                </c:pt>
                <c:pt idx="80889">
                  <c:v>7.5</c:v>
                </c:pt>
                <c:pt idx="80890">
                  <c:v>7.51</c:v>
                </c:pt>
                <c:pt idx="80891">
                  <c:v>7.51</c:v>
                </c:pt>
                <c:pt idx="80892">
                  <c:v>7.51</c:v>
                </c:pt>
                <c:pt idx="80893">
                  <c:v>7.52</c:v>
                </c:pt>
                <c:pt idx="80894">
                  <c:v>7.52</c:v>
                </c:pt>
                <c:pt idx="80895">
                  <c:v>7.53</c:v>
                </c:pt>
                <c:pt idx="80896">
                  <c:v>7.53</c:v>
                </c:pt>
                <c:pt idx="80897">
                  <c:v>7.53</c:v>
                </c:pt>
                <c:pt idx="80898">
                  <c:v>7.54</c:v>
                </c:pt>
                <c:pt idx="80899">
                  <c:v>7.54</c:v>
                </c:pt>
                <c:pt idx="80900">
                  <c:v>7.54</c:v>
                </c:pt>
                <c:pt idx="80901">
                  <c:v>7.55</c:v>
                </c:pt>
                <c:pt idx="80902">
                  <c:v>7.55</c:v>
                </c:pt>
                <c:pt idx="80903">
                  <c:v>7.55</c:v>
                </c:pt>
                <c:pt idx="80904">
                  <c:v>7.55</c:v>
                </c:pt>
                <c:pt idx="80905">
                  <c:v>7.56</c:v>
                </c:pt>
                <c:pt idx="80906">
                  <c:v>7.56</c:v>
                </c:pt>
                <c:pt idx="80907">
                  <c:v>7.56</c:v>
                </c:pt>
                <c:pt idx="80908">
                  <c:v>7.57</c:v>
                </c:pt>
                <c:pt idx="80909">
                  <c:v>7.57</c:v>
                </c:pt>
                <c:pt idx="80910">
                  <c:v>7.57</c:v>
                </c:pt>
                <c:pt idx="80911">
                  <c:v>7.57</c:v>
                </c:pt>
                <c:pt idx="80912">
                  <c:v>7.57</c:v>
                </c:pt>
                <c:pt idx="80913">
                  <c:v>7.57</c:v>
                </c:pt>
                <c:pt idx="80914">
                  <c:v>7.57</c:v>
                </c:pt>
                <c:pt idx="80915">
                  <c:v>7.57</c:v>
                </c:pt>
                <c:pt idx="80916">
                  <c:v>7.57</c:v>
                </c:pt>
                <c:pt idx="80917">
                  <c:v>7.58</c:v>
                </c:pt>
                <c:pt idx="80918">
                  <c:v>7.58</c:v>
                </c:pt>
                <c:pt idx="80919">
                  <c:v>7.63</c:v>
                </c:pt>
                <c:pt idx="80920">
                  <c:v>7.64</c:v>
                </c:pt>
                <c:pt idx="80921">
                  <c:v>7.64</c:v>
                </c:pt>
                <c:pt idx="80922">
                  <c:v>7.64</c:v>
                </c:pt>
                <c:pt idx="80923">
                  <c:v>7.64</c:v>
                </c:pt>
                <c:pt idx="80924">
                  <c:v>7.63</c:v>
                </c:pt>
                <c:pt idx="80925">
                  <c:v>7.62</c:v>
                </c:pt>
                <c:pt idx="80926">
                  <c:v>7.62</c:v>
                </c:pt>
                <c:pt idx="80927">
                  <c:v>7.62</c:v>
                </c:pt>
                <c:pt idx="80928">
                  <c:v>7.62</c:v>
                </c:pt>
                <c:pt idx="80929">
                  <c:v>7.62</c:v>
                </c:pt>
                <c:pt idx="80930">
                  <c:v>7.63</c:v>
                </c:pt>
                <c:pt idx="80931">
                  <c:v>7.63</c:v>
                </c:pt>
                <c:pt idx="80932">
                  <c:v>7.64</c:v>
                </c:pt>
                <c:pt idx="80933">
                  <c:v>7.64</c:v>
                </c:pt>
                <c:pt idx="80934">
                  <c:v>7.63</c:v>
                </c:pt>
                <c:pt idx="80935">
                  <c:v>7.63</c:v>
                </c:pt>
                <c:pt idx="80936">
                  <c:v>7.63</c:v>
                </c:pt>
                <c:pt idx="80937">
                  <c:v>7.64</c:v>
                </c:pt>
                <c:pt idx="80938">
                  <c:v>7.64</c:v>
                </c:pt>
                <c:pt idx="80939">
                  <c:v>7.64</c:v>
                </c:pt>
                <c:pt idx="80940">
                  <c:v>7.64</c:v>
                </c:pt>
                <c:pt idx="80941">
                  <c:v>7.63</c:v>
                </c:pt>
                <c:pt idx="80942">
                  <c:v>7.63</c:v>
                </c:pt>
                <c:pt idx="80943">
                  <c:v>7.63</c:v>
                </c:pt>
                <c:pt idx="80944">
                  <c:v>7.64</c:v>
                </c:pt>
                <c:pt idx="80945">
                  <c:v>7.63</c:v>
                </c:pt>
                <c:pt idx="80946">
                  <c:v>7.63</c:v>
                </c:pt>
                <c:pt idx="80947">
                  <c:v>7.63</c:v>
                </c:pt>
                <c:pt idx="80948">
                  <c:v>7.62</c:v>
                </c:pt>
                <c:pt idx="80949">
                  <c:v>7.62</c:v>
                </c:pt>
                <c:pt idx="80950">
                  <c:v>7.62</c:v>
                </c:pt>
                <c:pt idx="80951">
                  <c:v>7.63</c:v>
                </c:pt>
                <c:pt idx="80952">
                  <c:v>7.62</c:v>
                </c:pt>
                <c:pt idx="80953">
                  <c:v>7.62</c:v>
                </c:pt>
                <c:pt idx="80954">
                  <c:v>7.62</c:v>
                </c:pt>
                <c:pt idx="80955">
                  <c:v>7.62</c:v>
                </c:pt>
                <c:pt idx="80956">
                  <c:v>7.62</c:v>
                </c:pt>
                <c:pt idx="80957">
                  <c:v>7.62</c:v>
                </c:pt>
                <c:pt idx="80958">
                  <c:v>7.62</c:v>
                </c:pt>
                <c:pt idx="80959">
                  <c:v>7.62</c:v>
                </c:pt>
                <c:pt idx="80960">
                  <c:v>7.63</c:v>
                </c:pt>
                <c:pt idx="80961">
                  <c:v>7.63</c:v>
                </c:pt>
                <c:pt idx="80962">
                  <c:v>7.63</c:v>
                </c:pt>
                <c:pt idx="80963">
                  <c:v>7.63</c:v>
                </c:pt>
                <c:pt idx="80964">
                  <c:v>7.62</c:v>
                </c:pt>
                <c:pt idx="80965">
                  <c:v>7.63</c:v>
                </c:pt>
                <c:pt idx="80966">
                  <c:v>7.63</c:v>
                </c:pt>
                <c:pt idx="80967">
                  <c:v>7.63</c:v>
                </c:pt>
                <c:pt idx="80968">
                  <c:v>7.62</c:v>
                </c:pt>
                <c:pt idx="80969">
                  <c:v>7.64</c:v>
                </c:pt>
                <c:pt idx="80970">
                  <c:v>7.63</c:v>
                </c:pt>
                <c:pt idx="80971">
                  <c:v>7.65</c:v>
                </c:pt>
                <c:pt idx="80972">
                  <c:v>7.64</c:v>
                </c:pt>
                <c:pt idx="80973">
                  <c:v>7.64</c:v>
                </c:pt>
                <c:pt idx="80974">
                  <c:v>7.64</c:v>
                </c:pt>
                <c:pt idx="80975">
                  <c:v>7.65</c:v>
                </c:pt>
                <c:pt idx="80976">
                  <c:v>7.65</c:v>
                </c:pt>
                <c:pt idx="80977">
                  <c:v>7.65</c:v>
                </c:pt>
                <c:pt idx="80978">
                  <c:v>7.65</c:v>
                </c:pt>
                <c:pt idx="80979">
                  <c:v>7.65</c:v>
                </c:pt>
                <c:pt idx="80980">
                  <c:v>7.65</c:v>
                </c:pt>
                <c:pt idx="80981">
                  <c:v>7.65</c:v>
                </c:pt>
                <c:pt idx="80982">
                  <c:v>7.66</c:v>
                </c:pt>
                <c:pt idx="80983">
                  <c:v>7.67</c:v>
                </c:pt>
                <c:pt idx="80984">
                  <c:v>7.67</c:v>
                </c:pt>
                <c:pt idx="80985">
                  <c:v>7.67</c:v>
                </c:pt>
                <c:pt idx="80986">
                  <c:v>7.67</c:v>
                </c:pt>
                <c:pt idx="80987">
                  <c:v>7.67</c:v>
                </c:pt>
                <c:pt idx="80988">
                  <c:v>7.67</c:v>
                </c:pt>
                <c:pt idx="80989">
                  <c:v>7.68</c:v>
                </c:pt>
                <c:pt idx="80990">
                  <c:v>7.67</c:v>
                </c:pt>
                <c:pt idx="80991">
                  <c:v>7.67</c:v>
                </c:pt>
                <c:pt idx="80992">
                  <c:v>7.68</c:v>
                </c:pt>
                <c:pt idx="80993">
                  <c:v>7.68</c:v>
                </c:pt>
                <c:pt idx="80994">
                  <c:v>7.68</c:v>
                </c:pt>
                <c:pt idx="80995">
                  <c:v>7.69</c:v>
                </c:pt>
                <c:pt idx="80996">
                  <c:v>7.69</c:v>
                </c:pt>
                <c:pt idx="80997">
                  <c:v>7.69</c:v>
                </c:pt>
                <c:pt idx="80998">
                  <c:v>7.69</c:v>
                </c:pt>
                <c:pt idx="80999">
                  <c:v>7.69</c:v>
                </c:pt>
                <c:pt idx="81000">
                  <c:v>7.69</c:v>
                </c:pt>
                <c:pt idx="81001">
                  <c:v>7.69</c:v>
                </c:pt>
                <c:pt idx="81002">
                  <c:v>7.69</c:v>
                </c:pt>
                <c:pt idx="81003">
                  <c:v>7.7</c:v>
                </c:pt>
                <c:pt idx="81004">
                  <c:v>7.7</c:v>
                </c:pt>
                <c:pt idx="81005">
                  <c:v>7.7</c:v>
                </c:pt>
                <c:pt idx="81006">
                  <c:v>7.7</c:v>
                </c:pt>
                <c:pt idx="81007">
                  <c:v>7.71</c:v>
                </c:pt>
                <c:pt idx="81008">
                  <c:v>7.7</c:v>
                </c:pt>
                <c:pt idx="81009">
                  <c:v>7.71</c:v>
                </c:pt>
                <c:pt idx="81010">
                  <c:v>7.71</c:v>
                </c:pt>
                <c:pt idx="81011">
                  <c:v>7.71</c:v>
                </c:pt>
                <c:pt idx="81012">
                  <c:v>7.71</c:v>
                </c:pt>
                <c:pt idx="81013">
                  <c:v>7.71</c:v>
                </c:pt>
                <c:pt idx="81014">
                  <c:v>7.71</c:v>
                </c:pt>
                <c:pt idx="81015">
                  <c:v>7.72</c:v>
                </c:pt>
                <c:pt idx="81016">
                  <c:v>7.72</c:v>
                </c:pt>
                <c:pt idx="81017">
                  <c:v>7.72</c:v>
                </c:pt>
                <c:pt idx="81018">
                  <c:v>7.72</c:v>
                </c:pt>
                <c:pt idx="81019">
                  <c:v>7.72</c:v>
                </c:pt>
                <c:pt idx="81020">
                  <c:v>7.72</c:v>
                </c:pt>
                <c:pt idx="81021">
                  <c:v>7.72</c:v>
                </c:pt>
                <c:pt idx="81022">
                  <c:v>7.73</c:v>
                </c:pt>
                <c:pt idx="81023">
                  <c:v>7.73</c:v>
                </c:pt>
                <c:pt idx="81024">
                  <c:v>7.74</c:v>
                </c:pt>
                <c:pt idx="81025">
                  <c:v>7.76</c:v>
                </c:pt>
                <c:pt idx="81026">
                  <c:v>7.77</c:v>
                </c:pt>
                <c:pt idx="81027">
                  <c:v>7.77</c:v>
                </c:pt>
                <c:pt idx="81028">
                  <c:v>7.78</c:v>
                </c:pt>
                <c:pt idx="81029">
                  <c:v>7.78</c:v>
                </c:pt>
                <c:pt idx="81030">
                  <c:v>7.8</c:v>
                </c:pt>
                <c:pt idx="81031">
                  <c:v>7.8</c:v>
                </c:pt>
                <c:pt idx="81032">
                  <c:v>7.8</c:v>
                </c:pt>
                <c:pt idx="81033">
                  <c:v>7.81</c:v>
                </c:pt>
                <c:pt idx="81034">
                  <c:v>7.82</c:v>
                </c:pt>
                <c:pt idx="81035">
                  <c:v>7.84</c:v>
                </c:pt>
                <c:pt idx="81036">
                  <c:v>7.87</c:v>
                </c:pt>
                <c:pt idx="81037">
                  <c:v>7.87</c:v>
                </c:pt>
                <c:pt idx="81038">
                  <c:v>7.87</c:v>
                </c:pt>
                <c:pt idx="81039">
                  <c:v>7.9</c:v>
                </c:pt>
                <c:pt idx="81040">
                  <c:v>7.9</c:v>
                </c:pt>
                <c:pt idx="81041">
                  <c:v>7.9</c:v>
                </c:pt>
                <c:pt idx="81042">
                  <c:v>7.9</c:v>
                </c:pt>
                <c:pt idx="81043">
                  <c:v>7.9</c:v>
                </c:pt>
                <c:pt idx="81044">
                  <c:v>7.9</c:v>
                </c:pt>
                <c:pt idx="81045">
                  <c:v>7.91</c:v>
                </c:pt>
                <c:pt idx="81046">
                  <c:v>7.9</c:v>
                </c:pt>
                <c:pt idx="81047">
                  <c:v>7.91</c:v>
                </c:pt>
                <c:pt idx="81048">
                  <c:v>7.91</c:v>
                </c:pt>
                <c:pt idx="81049">
                  <c:v>7.9</c:v>
                </c:pt>
                <c:pt idx="81050">
                  <c:v>7.9</c:v>
                </c:pt>
                <c:pt idx="81051">
                  <c:v>7.9</c:v>
                </c:pt>
                <c:pt idx="81052">
                  <c:v>7.91</c:v>
                </c:pt>
                <c:pt idx="81053">
                  <c:v>7.91</c:v>
                </c:pt>
                <c:pt idx="81054">
                  <c:v>7.91</c:v>
                </c:pt>
                <c:pt idx="81055">
                  <c:v>7.91</c:v>
                </c:pt>
                <c:pt idx="81056">
                  <c:v>7.92</c:v>
                </c:pt>
                <c:pt idx="81057">
                  <c:v>7.92</c:v>
                </c:pt>
                <c:pt idx="81058">
                  <c:v>7.92</c:v>
                </c:pt>
                <c:pt idx="81059">
                  <c:v>7.92</c:v>
                </c:pt>
                <c:pt idx="81060">
                  <c:v>7.92</c:v>
                </c:pt>
                <c:pt idx="81061">
                  <c:v>7.92</c:v>
                </c:pt>
                <c:pt idx="81062">
                  <c:v>7.91</c:v>
                </c:pt>
                <c:pt idx="81063">
                  <c:v>7.91</c:v>
                </c:pt>
                <c:pt idx="81064">
                  <c:v>7.91</c:v>
                </c:pt>
                <c:pt idx="81065">
                  <c:v>7.91</c:v>
                </c:pt>
                <c:pt idx="81066">
                  <c:v>7.93</c:v>
                </c:pt>
                <c:pt idx="81067">
                  <c:v>7.93</c:v>
                </c:pt>
                <c:pt idx="81068">
                  <c:v>7.93</c:v>
                </c:pt>
                <c:pt idx="81069">
                  <c:v>7.93</c:v>
                </c:pt>
                <c:pt idx="81070">
                  <c:v>7.93</c:v>
                </c:pt>
                <c:pt idx="81071">
                  <c:v>7.93</c:v>
                </c:pt>
                <c:pt idx="81072">
                  <c:v>7.93</c:v>
                </c:pt>
                <c:pt idx="81073">
                  <c:v>7.93</c:v>
                </c:pt>
                <c:pt idx="81074">
                  <c:v>7.93</c:v>
                </c:pt>
                <c:pt idx="81075">
                  <c:v>7.93</c:v>
                </c:pt>
                <c:pt idx="81076">
                  <c:v>7.93</c:v>
                </c:pt>
                <c:pt idx="81077">
                  <c:v>7.93</c:v>
                </c:pt>
                <c:pt idx="81078">
                  <c:v>7.93</c:v>
                </c:pt>
                <c:pt idx="81079">
                  <c:v>7.94</c:v>
                </c:pt>
                <c:pt idx="81080">
                  <c:v>7.93</c:v>
                </c:pt>
                <c:pt idx="81081">
                  <c:v>7.94</c:v>
                </c:pt>
                <c:pt idx="81082">
                  <c:v>7.94</c:v>
                </c:pt>
                <c:pt idx="81083">
                  <c:v>7.96</c:v>
                </c:pt>
                <c:pt idx="81084">
                  <c:v>7.97</c:v>
                </c:pt>
                <c:pt idx="81085">
                  <c:v>7.97</c:v>
                </c:pt>
                <c:pt idx="81086">
                  <c:v>7.98</c:v>
                </c:pt>
                <c:pt idx="81087">
                  <c:v>7.98</c:v>
                </c:pt>
                <c:pt idx="81088">
                  <c:v>7.98</c:v>
                </c:pt>
                <c:pt idx="81089">
                  <c:v>7.98</c:v>
                </c:pt>
                <c:pt idx="81090">
                  <c:v>7.98</c:v>
                </c:pt>
                <c:pt idx="81091">
                  <c:v>7.98</c:v>
                </c:pt>
                <c:pt idx="81092">
                  <c:v>7.99</c:v>
                </c:pt>
                <c:pt idx="81093">
                  <c:v>7.99</c:v>
                </c:pt>
                <c:pt idx="81094">
                  <c:v>7.99</c:v>
                </c:pt>
                <c:pt idx="81095">
                  <c:v>7.99</c:v>
                </c:pt>
                <c:pt idx="81096">
                  <c:v>7.99</c:v>
                </c:pt>
                <c:pt idx="81097">
                  <c:v>7.99</c:v>
                </c:pt>
                <c:pt idx="81098">
                  <c:v>8</c:v>
                </c:pt>
                <c:pt idx="81099">
                  <c:v>8</c:v>
                </c:pt>
                <c:pt idx="81100">
                  <c:v>8</c:v>
                </c:pt>
                <c:pt idx="81101">
                  <c:v>8</c:v>
                </c:pt>
                <c:pt idx="81102">
                  <c:v>8.01</c:v>
                </c:pt>
                <c:pt idx="81103">
                  <c:v>8.01</c:v>
                </c:pt>
                <c:pt idx="81104">
                  <c:v>8.02</c:v>
                </c:pt>
                <c:pt idx="81105">
                  <c:v>8.02</c:v>
                </c:pt>
                <c:pt idx="81106">
                  <c:v>8.0299999999999994</c:v>
                </c:pt>
                <c:pt idx="81107">
                  <c:v>8.0399999999999991</c:v>
                </c:pt>
                <c:pt idx="81108">
                  <c:v>8.0500000000000007</c:v>
                </c:pt>
                <c:pt idx="81109">
                  <c:v>8.0500000000000007</c:v>
                </c:pt>
                <c:pt idx="81110">
                  <c:v>8.0500000000000007</c:v>
                </c:pt>
                <c:pt idx="81111">
                  <c:v>8.0500000000000007</c:v>
                </c:pt>
                <c:pt idx="81112">
                  <c:v>8.06</c:v>
                </c:pt>
                <c:pt idx="81113">
                  <c:v>8.06</c:v>
                </c:pt>
                <c:pt idx="81114">
                  <c:v>8.07</c:v>
                </c:pt>
                <c:pt idx="81115">
                  <c:v>8.09</c:v>
                </c:pt>
                <c:pt idx="81116">
                  <c:v>8.09</c:v>
                </c:pt>
                <c:pt idx="81117">
                  <c:v>8.1</c:v>
                </c:pt>
                <c:pt idx="81118">
                  <c:v>8.11</c:v>
                </c:pt>
                <c:pt idx="81119">
                  <c:v>8.1199999999999992</c:v>
                </c:pt>
                <c:pt idx="81120">
                  <c:v>8.1300000000000008</c:v>
                </c:pt>
                <c:pt idx="81121">
                  <c:v>8.14</c:v>
                </c:pt>
                <c:pt idx="81122">
                  <c:v>8.15</c:v>
                </c:pt>
                <c:pt idx="81123">
                  <c:v>8.15</c:v>
                </c:pt>
                <c:pt idx="81124">
                  <c:v>8.16</c:v>
                </c:pt>
                <c:pt idx="81125">
                  <c:v>8.17</c:v>
                </c:pt>
                <c:pt idx="81126">
                  <c:v>8.18</c:v>
                </c:pt>
                <c:pt idx="81127">
                  <c:v>8.19</c:v>
                </c:pt>
                <c:pt idx="81128">
                  <c:v>8.1999999999999993</c:v>
                </c:pt>
                <c:pt idx="81129">
                  <c:v>8.1999999999999993</c:v>
                </c:pt>
                <c:pt idx="81130">
                  <c:v>8.2100000000000009</c:v>
                </c:pt>
                <c:pt idx="81131">
                  <c:v>8.2100000000000009</c:v>
                </c:pt>
                <c:pt idx="81132">
                  <c:v>8.2200000000000006</c:v>
                </c:pt>
                <c:pt idx="81133">
                  <c:v>8.2200000000000006</c:v>
                </c:pt>
                <c:pt idx="81134">
                  <c:v>8.23</c:v>
                </c:pt>
                <c:pt idx="81135">
                  <c:v>8.23</c:v>
                </c:pt>
                <c:pt idx="81136">
                  <c:v>8.24</c:v>
                </c:pt>
                <c:pt idx="81137">
                  <c:v>8.24</c:v>
                </c:pt>
                <c:pt idx="81138">
                  <c:v>8.25</c:v>
                </c:pt>
                <c:pt idx="81139">
                  <c:v>8.26</c:v>
                </c:pt>
                <c:pt idx="81140">
                  <c:v>8.26</c:v>
                </c:pt>
                <c:pt idx="81141">
                  <c:v>8.27</c:v>
                </c:pt>
                <c:pt idx="81142">
                  <c:v>8.27</c:v>
                </c:pt>
                <c:pt idx="81143">
                  <c:v>8.2799999999999994</c:v>
                </c:pt>
                <c:pt idx="81144">
                  <c:v>8.2899999999999991</c:v>
                </c:pt>
                <c:pt idx="81145">
                  <c:v>8.3000000000000007</c:v>
                </c:pt>
                <c:pt idx="81146">
                  <c:v>8.31</c:v>
                </c:pt>
                <c:pt idx="81147">
                  <c:v>8.32</c:v>
                </c:pt>
                <c:pt idx="81148">
                  <c:v>8.32</c:v>
                </c:pt>
                <c:pt idx="81149">
                  <c:v>8.33</c:v>
                </c:pt>
                <c:pt idx="81150">
                  <c:v>8.33</c:v>
                </c:pt>
                <c:pt idx="81151">
                  <c:v>8.34</c:v>
                </c:pt>
                <c:pt idx="81152">
                  <c:v>8.34</c:v>
                </c:pt>
                <c:pt idx="81153">
                  <c:v>8.35</c:v>
                </c:pt>
                <c:pt idx="81154">
                  <c:v>8.35</c:v>
                </c:pt>
                <c:pt idx="81155">
                  <c:v>8.36</c:v>
                </c:pt>
                <c:pt idx="81156">
                  <c:v>8.3699999999999992</c:v>
                </c:pt>
                <c:pt idx="81157">
                  <c:v>8.3699999999999992</c:v>
                </c:pt>
                <c:pt idx="81158">
                  <c:v>8.3699999999999992</c:v>
                </c:pt>
                <c:pt idx="81159">
                  <c:v>8.3699999999999992</c:v>
                </c:pt>
                <c:pt idx="81160">
                  <c:v>8.3699999999999992</c:v>
                </c:pt>
                <c:pt idx="81161">
                  <c:v>8.3699999999999992</c:v>
                </c:pt>
                <c:pt idx="81162">
                  <c:v>8.3699999999999992</c:v>
                </c:pt>
                <c:pt idx="81163">
                  <c:v>8.3800000000000008</c:v>
                </c:pt>
                <c:pt idx="81164">
                  <c:v>8.3800000000000008</c:v>
                </c:pt>
                <c:pt idx="81165">
                  <c:v>8.3800000000000008</c:v>
                </c:pt>
                <c:pt idx="81166">
                  <c:v>8.3800000000000008</c:v>
                </c:pt>
                <c:pt idx="81167">
                  <c:v>8.39</c:v>
                </c:pt>
                <c:pt idx="81168">
                  <c:v>8.39</c:v>
                </c:pt>
                <c:pt idx="81169">
                  <c:v>8.39</c:v>
                </c:pt>
                <c:pt idx="81170">
                  <c:v>8.39</c:v>
                </c:pt>
                <c:pt idx="81171">
                  <c:v>8.3800000000000008</c:v>
                </c:pt>
                <c:pt idx="81172">
                  <c:v>8.3800000000000008</c:v>
                </c:pt>
                <c:pt idx="81173">
                  <c:v>8.3800000000000008</c:v>
                </c:pt>
                <c:pt idx="81174">
                  <c:v>8.3800000000000008</c:v>
                </c:pt>
                <c:pt idx="81175">
                  <c:v>8.3800000000000008</c:v>
                </c:pt>
                <c:pt idx="81176">
                  <c:v>8.3699999999999992</c:v>
                </c:pt>
                <c:pt idx="81177">
                  <c:v>8.3699999999999992</c:v>
                </c:pt>
                <c:pt idx="81178">
                  <c:v>8.3699999999999992</c:v>
                </c:pt>
                <c:pt idx="81179">
                  <c:v>8.3699999999999992</c:v>
                </c:pt>
                <c:pt idx="81180">
                  <c:v>8.3699999999999992</c:v>
                </c:pt>
                <c:pt idx="81181">
                  <c:v>8.3699999999999992</c:v>
                </c:pt>
                <c:pt idx="81182">
                  <c:v>8.36</c:v>
                </c:pt>
                <c:pt idx="81183">
                  <c:v>8.36</c:v>
                </c:pt>
                <c:pt idx="81184">
                  <c:v>8.35</c:v>
                </c:pt>
                <c:pt idx="81185">
                  <c:v>8.35</c:v>
                </c:pt>
                <c:pt idx="81186">
                  <c:v>8.35</c:v>
                </c:pt>
                <c:pt idx="81187">
                  <c:v>8.34</c:v>
                </c:pt>
                <c:pt idx="81188">
                  <c:v>8.34</c:v>
                </c:pt>
                <c:pt idx="81189">
                  <c:v>8.33</c:v>
                </c:pt>
                <c:pt idx="81190">
                  <c:v>8.32</c:v>
                </c:pt>
                <c:pt idx="81191">
                  <c:v>8.32</c:v>
                </c:pt>
                <c:pt idx="81192">
                  <c:v>8.31</c:v>
                </c:pt>
                <c:pt idx="81193">
                  <c:v>8.31</c:v>
                </c:pt>
                <c:pt idx="81194">
                  <c:v>8.3000000000000007</c:v>
                </c:pt>
                <c:pt idx="81195">
                  <c:v>8.3000000000000007</c:v>
                </c:pt>
                <c:pt idx="81196">
                  <c:v>8.2899999999999991</c:v>
                </c:pt>
                <c:pt idx="81197">
                  <c:v>8.2899999999999991</c:v>
                </c:pt>
                <c:pt idx="81198">
                  <c:v>8.2899999999999991</c:v>
                </c:pt>
                <c:pt idx="81199">
                  <c:v>8.2799999999999994</c:v>
                </c:pt>
                <c:pt idx="81200">
                  <c:v>8.27</c:v>
                </c:pt>
                <c:pt idx="81201">
                  <c:v>8.26</c:v>
                </c:pt>
                <c:pt idx="81202">
                  <c:v>8.26</c:v>
                </c:pt>
                <c:pt idx="81203">
                  <c:v>8.25</c:v>
                </c:pt>
                <c:pt idx="81204">
                  <c:v>8.25</c:v>
                </c:pt>
                <c:pt idx="81205">
                  <c:v>8.2100000000000009</c:v>
                </c:pt>
                <c:pt idx="81206">
                  <c:v>8.24</c:v>
                </c:pt>
                <c:pt idx="81207">
                  <c:v>8.23</c:v>
                </c:pt>
                <c:pt idx="81208">
                  <c:v>8.2200000000000006</c:v>
                </c:pt>
                <c:pt idx="81209">
                  <c:v>8.2100000000000009</c:v>
                </c:pt>
                <c:pt idx="81210">
                  <c:v>8.1999999999999993</c:v>
                </c:pt>
                <c:pt idx="81211">
                  <c:v>8.19</c:v>
                </c:pt>
                <c:pt idx="81212">
                  <c:v>8.18</c:v>
                </c:pt>
                <c:pt idx="81213">
                  <c:v>8.17</c:v>
                </c:pt>
                <c:pt idx="81214">
                  <c:v>8.16</c:v>
                </c:pt>
                <c:pt idx="81215">
                  <c:v>8.15</c:v>
                </c:pt>
                <c:pt idx="81216">
                  <c:v>8.14</c:v>
                </c:pt>
                <c:pt idx="81217">
                  <c:v>8.1300000000000008</c:v>
                </c:pt>
                <c:pt idx="81218">
                  <c:v>8.11</c:v>
                </c:pt>
                <c:pt idx="81219">
                  <c:v>8.1</c:v>
                </c:pt>
                <c:pt idx="81220">
                  <c:v>8.09</c:v>
                </c:pt>
                <c:pt idx="81221">
                  <c:v>8.08</c:v>
                </c:pt>
                <c:pt idx="81222">
                  <c:v>8.06</c:v>
                </c:pt>
                <c:pt idx="81223">
                  <c:v>8.0500000000000007</c:v>
                </c:pt>
                <c:pt idx="81224">
                  <c:v>8.0399999999999991</c:v>
                </c:pt>
                <c:pt idx="81225">
                  <c:v>8.0299999999999994</c:v>
                </c:pt>
                <c:pt idx="81226">
                  <c:v>8.01</c:v>
                </c:pt>
                <c:pt idx="81227">
                  <c:v>7.99</c:v>
                </c:pt>
                <c:pt idx="81228">
                  <c:v>7.98</c:v>
                </c:pt>
                <c:pt idx="81229">
                  <c:v>7.98</c:v>
                </c:pt>
                <c:pt idx="81230">
                  <c:v>7.98</c:v>
                </c:pt>
                <c:pt idx="81231">
                  <c:v>7.98</c:v>
                </c:pt>
                <c:pt idx="81232">
                  <c:v>7.98</c:v>
                </c:pt>
                <c:pt idx="81233">
                  <c:v>7.98</c:v>
                </c:pt>
                <c:pt idx="81234">
                  <c:v>7.97</c:v>
                </c:pt>
                <c:pt idx="81235">
                  <c:v>7.96</c:v>
                </c:pt>
                <c:pt idx="81236">
                  <c:v>7.95</c:v>
                </c:pt>
                <c:pt idx="81237">
                  <c:v>7.94</c:v>
                </c:pt>
                <c:pt idx="81238">
                  <c:v>7.92</c:v>
                </c:pt>
                <c:pt idx="81239">
                  <c:v>7.91</c:v>
                </c:pt>
                <c:pt idx="81240">
                  <c:v>7.89</c:v>
                </c:pt>
                <c:pt idx="81241">
                  <c:v>7.88</c:v>
                </c:pt>
                <c:pt idx="81242">
                  <c:v>7.87</c:v>
                </c:pt>
                <c:pt idx="81243">
                  <c:v>7.86</c:v>
                </c:pt>
                <c:pt idx="81244">
                  <c:v>7.85</c:v>
                </c:pt>
                <c:pt idx="81245">
                  <c:v>7.84</c:v>
                </c:pt>
                <c:pt idx="81246">
                  <c:v>7.83</c:v>
                </c:pt>
                <c:pt idx="81247">
                  <c:v>7.82</c:v>
                </c:pt>
                <c:pt idx="81248">
                  <c:v>7.81</c:v>
                </c:pt>
                <c:pt idx="81249">
                  <c:v>7.8</c:v>
                </c:pt>
                <c:pt idx="81250">
                  <c:v>7.79</c:v>
                </c:pt>
                <c:pt idx="81251">
                  <c:v>7.78</c:v>
                </c:pt>
                <c:pt idx="81252">
                  <c:v>7.77</c:v>
                </c:pt>
                <c:pt idx="81253">
                  <c:v>7.76</c:v>
                </c:pt>
                <c:pt idx="81254">
                  <c:v>7.75</c:v>
                </c:pt>
                <c:pt idx="81255">
                  <c:v>7.74</c:v>
                </c:pt>
                <c:pt idx="81256">
                  <c:v>7.73</c:v>
                </c:pt>
                <c:pt idx="81257">
                  <c:v>7.72</c:v>
                </c:pt>
                <c:pt idx="81258">
                  <c:v>7.7</c:v>
                </c:pt>
                <c:pt idx="81259">
                  <c:v>7.69</c:v>
                </c:pt>
                <c:pt idx="81260">
                  <c:v>7.68</c:v>
                </c:pt>
                <c:pt idx="81261">
                  <c:v>7.67</c:v>
                </c:pt>
                <c:pt idx="81262">
                  <c:v>7.65</c:v>
                </c:pt>
                <c:pt idx="81263">
                  <c:v>7.64</c:v>
                </c:pt>
                <c:pt idx="81264">
                  <c:v>7.63</c:v>
                </c:pt>
                <c:pt idx="81265">
                  <c:v>7.62</c:v>
                </c:pt>
                <c:pt idx="81266">
                  <c:v>7.61</c:v>
                </c:pt>
                <c:pt idx="81267">
                  <c:v>7.6</c:v>
                </c:pt>
                <c:pt idx="81268">
                  <c:v>7.59</c:v>
                </c:pt>
                <c:pt idx="81269">
                  <c:v>7.58</c:v>
                </c:pt>
                <c:pt idx="81270">
                  <c:v>7.56</c:v>
                </c:pt>
                <c:pt idx="81271">
                  <c:v>7.55</c:v>
                </c:pt>
                <c:pt idx="81272">
                  <c:v>7.54</c:v>
                </c:pt>
                <c:pt idx="81273">
                  <c:v>7.53</c:v>
                </c:pt>
                <c:pt idx="81274">
                  <c:v>7.52</c:v>
                </c:pt>
                <c:pt idx="81275">
                  <c:v>7.51</c:v>
                </c:pt>
                <c:pt idx="81276">
                  <c:v>7.5</c:v>
                </c:pt>
                <c:pt idx="81277">
                  <c:v>7.49</c:v>
                </c:pt>
                <c:pt idx="81278">
                  <c:v>7.48</c:v>
                </c:pt>
                <c:pt idx="81279">
                  <c:v>7.47</c:v>
                </c:pt>
                <c:pt idx="81280">
                  <c:v>7.46</c:v>
                </c:pt>
                <c:pt idx="81281">
                  <c:v>7.45</c:v>
                </c:pt>
                <c:pt idx="81282">
                  <c:v>7.44</c:v>
                </c:pt>
                <c:pt idx="81283">
                  <c:v>7.43</c:v>
                </c:pt>
                <c:pt idx="81284">
                  <c:v>7.42</c:v>
                </c:pt>
                <c:pt idx="81285">
                  <c:v>7.41</c:v>
                </c:pt>
                <c:pt idx="81286">
                  <c:v>7.39</c:v>
                </c:pt>
                <c:pt idx="81287">
                  <c:v>7.38</c:v>
                </c:pt>
                <c:pt idx="81288">
                  <c:v>7.37</c:v>
                </c:pt>
                <c:pt idx="81289">
                  <c:v>7.35</c:v>
                </c:pt>
                <c:pt idx="81290">
                  <c:v>7.34</c:v>
                </c:pt>
                <c:pt idx="81291">
                  <c:v>7.33</c:v>
                </c:pt>
                <c:pt idx="81292">
                  <c:v>7.32</c:v>
                </c:pt>
                <c:pt idx="81293">
                  <c:v>7.31</c:v>
                </c:pt>
                <c:pt idx="81294">
                  <c:v>7.3</c:v>
                </c:pt>
                <c:pt idx="81295">
                  <c:v>7.29</c:v>
                </c:pt>
                <c:pt idx="81296">
                  <c:v>7.28</c:v>
                </c:pt>
                <c:pt idx="81297">
                  <c:v>7.27</c:v>
                </c:pt>
                <c:pt idx="81298">
                  <c:v>7.26</c:v>
                </c:pt>
                <c:pt idx="81299">
                  <c:v>7.25</c:v>
                </c:pt>
                <c:pt idx="81300">
                  <c:v>7.24</c:v>
                </c:pt>
                <c:pt idx="81301">
                  <c:v>7.23</c:v>
                </c:pt>
                <c:pt idx="81302">
                  <c:v>7.22</c:v>
                </c:pt>
                <c:pt idx="81303">
                  <c:v>7.21</c:v>
                </c:pt>
                <c:pt idx="81304">
                  <c:v>7.2</c:v>
                </c:pt>
                <c:pt idx="81305">
                  <c:v>7.19</c:v>
                </c:pt>
                <c:pt idx="81306">
                  <c:v>7.18</c:v>
                </c:pt>
                <c:pt idx="81307">
                  <c:v>7.18</c:v>
                </c:pt>
                <c:pt idx="81308">
                  <c:v>7.17</c:v>
                </c:pt>
                <c:pt idx="81309">
                  <c:v>7.16</c:v>
                </c:pt>
                <c:pt idx="81310">
                  <c:v>7.15</c:v>
                </c:pt>
                <c:pt idx="81311">
                  <c:v>7.14</c:v>
                </c:pt>
                <c:pt idx="81312">
                  <c:v>7.13</c:v>
                </c:pt>
                <c:pt idx="81313">
                  <c:v>7.12</c:v>
                </c:pt>
                <c:pt idx="81314">
                  <c:v>7.12</c:v>
                </c:pt>
                <c:pt idx="81315">
                  <c:v>7.11</c:v>
                </c:pt>
                <c:pt idx="81316">
                  <c:v>7.1</c:v>
                </c:pt>
                <c:pt idx="81317">
                  <c:v>7.09</c:v>
                </c:pt>
                <c:pt idx="81318">
                  <c:v>7.08</c:v>
                </c:pt>
                <c:pt idx="81319">
                  <c:v>7.07</c:v>
                </c:pt>
                <c:pt idx="81320">
                  <c:v>7.07</c:v>
                </c:pt>
                <c:pt idx="81321">
                  <c:v>7.07</c:v>
                </c:pt>
                <c:pt idx="81322">
                  <c:v>7.06</c:v>
                </c:pt>
                <c:pt idx="81323">
                  <c:v>7.06</c:v>
                </c:pt>
                <c:pt idx="81324">
                  <c:v>7.05</c:v>
                </c:pt>
                <c:pt idx="81325">
                  <c:v>7.04</c:v>
                </c:pt>
                <c:pt idx="81326">
                  <c:v>7.04</c:v>
                </c:pt>
                <c:pt idx="81327">
                  <c:v>7.04</c:v>
                </c:pt>
                <c:pt idx="81328">
                  <c:v>7.04</c:v>
                </c:pt>
                <c:pt idx="81329">
                  <c:v>7.04</c:v>
                </c:pt>
                <c:pt idx="81330">
                  <c:v>7.04</c:v>
                </c:pt>
                <c:pt idx="81331">
                  <c:v>7.04</c:v>
                </c:pt>
                <c:pt idx="81332">
                  <c:v>7.04</c:v>
                </c:pt>
                <c:pt idx="81333">
                  <c:v>7.03</c:v>
                </c:pt>
                <c:pt idx="81334">
                  <c:v>7.03</c:v>
                </c:pt>
                <c:pt idx="81335">
                  <c:v>7.03</c:v>
                </c:pt>
                <c:pt idx="81336">
                  <c:v>7.03</c:v>
                </c:pt>
                <c:pt idx="81337">
                  <c:v>7.02</c:v>
                </c:pt>
                <c:pt idx="81338">
                  <c:v>7.01</c:v>
                </c:pt>
                <c:pt idx="81339">
                  <c:v>7</c:v>
                </c:pt>
                <c:pt idx="81340">
                  <c:v>7.01</c:v>
                </c:pt>
                <c:pt idx="81341">
                  <c:v>7.01</c:v>
                </c:pt>
                <c:pt idx="81342">
                  <c:v>7.02</c:v>
                </c:pt>
                <c:pt idx="81343">
                  <c:v>7.02</c:v>
                </c:pt>
                <c:pt idx="81344">
                  <c:v>7.04</c:v>
                </c:pt>
                <c:pt idx="81345">
                  <c:v>7.03</c:v>
                </c:pt>
                <c:pt idx="81346">
                  <c:v>7.03</c:v>
                </c:pt>
                <c:pt idx="81347">
                  <c:v>7.03</c:v>
                </c:pt>
                <c:pt idx="81348">
                  <c:v>7.04</c:v>
                </c:pt>
                <c:pt idx="81349">
                  <c:v>7.05</c:v>
                </c:pt>
                <c:pt idx="81350">
                  <c:v>7.05</c:v>
                </c:pt>
                <c:pt idx="81351">
                  <c:v>7.05</c:v>
                </c:pt>
                <c:pt idx="81352">
                  <c:v>7.05</c:v>
                </c:pt>
                <c:pt idx="81353">
                  <c:v>7.06</c:v>
                </c:pt>
                <c:pt idx="81354">
                  <c:v>7.07</c:v>
                </c:pt>
                <c:pt idx="81355">
                  <c:v>7.07</c:v>
                </c:pt>
                <c:pt idx="81356">
                  <c:v>7.08</c:v>
                </c:pt>
                <c:pt idx="81357">
                  <c:v>7.08</c:v>
                </c:pt>
                <c:pt idx="81358">
                  <c:v>7.08</c:v>
                </c:pt>
                <c:pt idx="81359">
                  <c:v>7.09</c:v>
                </c:pt>
                <c:pt idx="81360">
                  <c:v>7.09</c:v>
                </c:pt>
                <c:pt idx="81361">
                  <c:v>7.1</c:v>
                </c:pt>
                <c:pt idx="81362">
                  <c:v>7.11</c:v>
                </c:pt>
                <c:pt idx="81363">
                  <c:v>7.11</c:v>
                </c:pt>
                <c:pt idx="81364">
                  <c:v>7.11</c:v>
                </c:pt>
                <c:pt idx="81365">
                  <c:v>7.12</c:v>
                </c:pt>
                <c:pt idx="81366">
                  <c:v>7.12</c:v>
                </c:pt>
                <c:pt idx="81367">
                  <c:v>7.12</c:v>
                </c:pt>
                <c:pt idx="81368">
                  <c:v>7.13</c:v>
                </c:pt>
                <c:pt idx="81369">
                  <c:v>7.13</c:v>
                </c:pt>
                <c:pt idx="81370">
                  <c:v>7.13</c:v>
                </c:pt>
                <c:pt idx="81371">
                  <c:v>7.14</c:v>
                </c:pt>
                <c:pt idx="81372">
                  <c:v>7.14</c:v>
                </c:pt>
                <c:pt idx="81373">
                  <c:v>7.14</c:v>
                </c:pt>
                <c:pt idx="81374">
                  <c:v>7.14</c:v>
                </c:pt>
                <c:pt idx="81375">
                  <c:v>7.14</c:v>
                </c:pt>
                <c:pt idx="81376">
                  <c:v>7.14</c:v>
                </c:pt>
                <c:pt idx="81377">
                  <c:v>7.14</c:v>
                </c:pt>
                <c:pt idx="81378">
                  <c:v>7.14</c:v>
                </c:pt>
                <c:pt idx="81379">
                  <c:v>7.14</c:v>
                </c:pt>
                <c:pt idx="81380">
                  <c:v>7.14</c:v>
                </c:pt>
                <c:pt idx="81381">
                  <c:v>7.14</c:v>
                </c:pt>
                <c:pt idx="81382">
                  <c:v>7.14</c:v>
                </c:pt>
                <c:pt idx="81383">
                  <c:v>7.14</c:v>
                </c:pt>
                <c:pt idx="81384">
                  <c:v>7.14</c:v>
                </c:pt>
                <c:pt idx="81385">
                  <c:v>7.14</c:v>
                </c:pt>
                <c:pt idx="81386">
                  <c:v>7.14</c:v>
                </c:pt>
                <c:pt idx="81387">
                  <c:v>7.13</c:v>
                </c:pt>
                <c:pt idx="81388">
                  <c:v>7.13</c:v>
                </c:pt>
                <c:pt idx="81389">
                  <c:v>7.13</c:v>
                </c:pt>
                <c:pt idx="81390">
                  <c:v>7.12</c:v>
                </c:pt>
                <c:pt idx="81391">
                  <c:v>7.12</c:v>
                </c:pt>
                <c:pt idx="81392">
                  <c:v>7.12</c:v>
                </c:pt>
                <c:pt idx="81393">
                  <c:v>7.12</c:v>
                </c:pt>
                <c:pt idx="81394">
                  <c:v>7.11</c:v>
                </c:pt>
                <c:pt idx="81395">
                  <c:v>7.11</c:v>
                </c:pt>
                <c:pt idx="81396">
                  <c:v>7.11</c:v>
                </c:pt>
                <c:pt idx="81397">
                  <c:v>7.11</c:v>
                </c:pt>
                <c:pt idx="81398">
                  <c:v>7.11</c:v>
                </c:pt>
                <c:pt idx="81399">
                  <c:v>7.11</c:v>
                </c:pt>
                <c:pt idx="81400">
                  <c:v>7.09</c:v>
                </c:pt>
                <c:pt idx="81401">
                  <c:v>7.08</c:v>
                </c:pt>
                <c:pt idx="81402">
                  <c:v>7.08</c:v>
                </c:pt>
                <c:pt idx="81403">
                  <c:v>7.08</c:v>
                </c:pt>
                <c:pt idx="81404">
                  <c:v>7.07</c:v>
                </c:pt>
                <c:pt idx="81405">
                  <c:v>7.06</c:v>
                </c:pt>
                <c:pt idx="81406">
                  <c:v>7.06</c:v>
                </c:pt>
                <c:pt idx="81407">
                  <c:v>7.06</c:v>
                </c:pt>
                <c:pt idx="81408">
                  <c:v>7.05</c:v>
                </c:pt>
                <c:pt idx="81409">
                  <c:v>7.04</c:v>
                </c:pt>
                <c:pt idx="81410">
                  <c:v>7.04</c:v>
                </c:pt>
                <c:pt idx="81411">
                  <c:v>7.03</c:v>
                </c:pt>
                <c:pt idx="81412">
                  <c:v>7.02</c:v>
                </c:pt>
                <c:pt idx="81413">
                  <c:v>7.01</c:v>
                </c:pt>
                <c:pt idx="81414">
                  <c:v>7</c:v>
                </c:pt>
                <c:pt idx="81415">
                  <c:v>7</c:v>
                </c:pt>
                <c:pt idx="81416">
                  <c:v>6.99</c:v>
                </c:pt>
                <c:pt idx="81417">
                  <c:v>6.98</c:v>
                </c:pt>
                <c:pt idx="81418">
                  <c:v>6.98</c:v>
                </c:pt>
                <c:pt idx="81419">
                  <c:v>6.97</c:v>
                </c:pt>
                <c:pt idx="81420">
                  <c:v>6.97</c:v>
                </c:pt>
                <c:pt idx="81421">
                  <c:v>6.96</c:v>
                </c:pt>
                <c:pt idx="81422">
                  <c:v>6.95</c:v>
                </c:pt>
                <c:pt idx="81423">
                  <c:v>6.95</c:v>
                </c:pt>
                <c:pt idx="81424">
                  <c:v>6.93</c:v>
                </c:pt>
                <c:pt idx="81425">
                  <c:v>6.92</c:v>
                </c:pt>
                <c:pt idx="81426">
                  <c:v>6.92</c:v>
                </c:pt>
                <c:pt idx="81427">
                  <c:v>6.91</c:v>
                </c:pt>
                <c:pt idx="81428">
                  <c:v>6.9</c:v>
                </c:pt>
                <c:pt idx="81429">
                  <c:v>6.89</c:v>
                </c:pt>
                <c:pt idx="81430">
                  <c:v>6.89</c:v>
                </c:pt>
                <c:pt idx="81431">
                  <c:v>6.88</c:v>
                </c:pt>
                <c:pt idx="81432">
                  <c:v>6.86</c:v>
                </c:pt>
                <c:pt idx="81433">
                  <c:v>6.85</c:v>
                </c:pt>
                <c:pt idx="81434">
                  <c:v>6.85</c:v>
                </c:pt>
                <c:pt idx="81435">
                  <c:v>6.84</c:v>
                </c:pt>
                <c:pt idx="81436">
                  <c:v>6.83</c:v>
                </c:pt>
                <c:pt idx="81437">
                  <c:v>6.83</c:v>
                </c:pt>
                <c:pt idx="81438">
                  <c:v>6.82</c:v>
                </c:pt>
                <c:pt idx="81439">
                  <c:v>6.8</c:v>
                </c:pt>
                <c:pt idx="81440">
                  <c:v>6.8</c:v>
                </c:pt>
                <c:pt idx="81441">
                  <c:v>6.79</c:v>
                </c:pt>
                <c:pt idx="81442">
                  <c:v>6.79</c:v>
                </c:pt>
                <c:pt idx="81443">
                  <c:v>6.78</c:v>
                </c:pt>
                <c:pt idx="81444">
                  <c:v>6.77</c:v>
                </c:pt>
                <c:pt idx="81445">
                  <c:v>6.77</c:v>
                </c:pt>
                <c:pt idx="81446">
                  <c:v>6.76</c:v>
                </c:pt>
                <c:pt idx="81447">
                  <c:v>6.75</c:v>
                </c:pt>
                <c:pt idx="81448">
                  <c:v>6.74</c:v>
                </c:pt>
                <c:pt idx="81449">
                  <c:v>6.72</c:v>
                </c:pt>
                <c:pt idx="81450">
                  <c:v>6.72</c:v>
                </c:pt>
                <c:pt idx="81451">
                  <c:v>6.72</c:v>
                </c:pt>
                <c:pt idx="81452">
                  <c:v>6.7</c:v>
                </c:pt>
                <c:pt idx="81453">
                  <c:v>6.7</c:v>
                </c:pt>
                <c:pt idx="81454">
                  <c:v>6.68</c:v>
                </c:pt>
                <c:pt idx="81455">
                  <c:v>6.67</c:v>
                </c:pt>
                <c:pt idx="81456">
                  <c:v>6.67</c:v>
                </c:pt>
                <c:pt idx="81457">
                  <c:v>6.67</c:v>
                </c:pt>
                <c:pt idx="81458">
                  <c:v>6.65</c:v>
                </c:pt>
                <c:pt idx="81459">
                  <c:v>6.64</c:v>
                </c:pt>
                <c:pt idx="81460">
                  <c:v>6.64</c:v>
                </c:pt>
                <c:pt idx="81461">
                  <c:v>6.63</c:v>
                </c:pt>
                <c:pt idx="81462">
                  <c:v>6.62</c:v>
                </c:pt>
                <c:pt idx="81463">
                  <c:v>6.61</c:v>
                </c:pt>
                <c:pt idx="81464">
                  <c:v>6.59</c:v>
                </c:pt>
                <c:pt idx="81465">
                  <c:v>6.59</c:v>
                </c:pt>
                <c:pt idx="81466">
                  <c:v>6.59</c:v>
                </c:pt>
                <c:pt idx="81467">
                  <c:v>6.58</c:v>
                </c:pt>
                <c:pt idx="81468">
                  <c:v>6.56</c:v>
                </c:pt>
                <c:pt idx="81469">
                  <c:v>6.55</c:v>
                </c:pt>
                <c:pt idx="81470">
                  <c:v>6.54</c:v>
                </c:pt>
                <c:pt idx="81471">
                  <c:v>6.53</c:v>
                </c:pt>
                <c:pt idx="81472">
                  <c:v>6.53</c:v>
                </c:pt>
                <c:pt idx="81473">
                  <c:v>6.52</c:v>
                </c:pt>
                <c:pt idx="81474">
                  <c:v>6.51</c:v>
                </c:pt>
                <c:pt idx="81475">
                  <c:v>6.49</c:v>
                </c:pt>
                <c:pt idx="81476">
                  <c:v>6.48</c:v>
                </c:pt>
                <c:pt idx="81477">
                  <c:v>6.48</c:v>
                </c:pt>
                <c:pt idx="81478">
                  <c:v>6.47</c:v>
                </c:pt>
                <c:pt idx="81479">
                  <c:v>6.45</c:v>
                </c:pt>
                <c:pt idx="81480">
                  <c:v>6.44</c:v>
                </c:pt>
                <c:pt idx="81481">
                  <c:v>6.44</c:v>
                </c:pt>
                <c:pt idx="81482">
                  <c:v>6.43</c:v>
                </c:pt>
                <c:pt idx="81483">
                  <c:v>6.42</c:v>
                </c:pt>
                <c:pt idx="81484">
                  <c:v>6.41</c:v>
                </c:pt>
                <c:pt idx="81485">
                  <c:v>6.4</c:v>
                </c:pt>
                <c:pt idx="81486">
                  <c:v>6.39</c:v>
                </c:pt>
                <c:pt idx="81487">
                  <c:v>6.38</c:v>
                </c:pt>
                <c:pt idx="81488">
                  <c:v>6.38</c:v>
                </c:pt>
                <c:pt idx="81489">
                  <c:v>6.37</c:v>
                </c:pt>
                <c:pt idx="81490">
                  <c:v>6.36</c:v>
                </c:pt>
                <c:pt idx="81491">
                  <c:v>6.35</c:v>
                </c:pt>
                <c:pt idx="81492">
                  <c:v>6.34</c:v>
                </c:pt>
                <c:pt idx="81493">
                  <c:v>6.34</c:v>
                </c:pt>
                <c:pt idx="81494">
                  <c:v>6.33</c:v>
                </c:pt>
                <c:pt idx="81495">
                  <c:v>6.32</c:v>
                </c:pt>
                <c:pt idx="81496">
                  <c:v>6.31</c:v>
                </c:pt>
                <c:pt idx="81497">
                  <c:v>6.3</c:v>
                </c:pt>
                <c:pt idx="81498">
                  <c:v>6.29</c:v>
                </c:pt>
                <c:pt idx="81499">
                  <c:v>6.28</c:v>
                </c:pt>
                <c:pt idx="81500">
                  <c:v>6.27</c:v>
                </c:pt>
                <c:pt idx="81501">
                  <c:v>6.26</c:v>
                </c:pt>
                <c:pt idx="81502">
                  <c:v>6.26</c:v>
                </c:pt>
                <c:pt idx="81503">
                  <c:v>6.23</c:v>
                </c:pt>
                <c:pt idx="81504">
                  <c:v>6.16</c:v>
                </c:pt>
                <c:pt idx="81505">
                  <c:v>6.04</c:v>
                </c:pt>
                <c:pt idx="81506">
                  <c:v>5.94</c:v>
                </c:pt>
                <c:pt idx="81507">
                  <c:v>5.86</c:v>
                </c:pt>
                <c:pt idx="81508">
                  <c:v>5.77</c:v>
                </c:pt>
                <c:pt idx="81509">
                  <c:v>5.7</c:v>
                </c:pt>
                <c:pt idx="81510">
                  <c:v>5.62</c:v>
                </c:pt>
                <c:pt idx="81511">
                  <c:v>5.58</c:v>
                </c:pt>
                <c:pt idx="81512">
                  <c:v>5.5</c:v>
                </c:pt>
                <c:pt idx="81513">
                  <c:v>5.48</c:v>
                </c:pt>
                <c:pt idx="81514">
                  <c:v>5.38</c:v>
                </c:pt>
                <c:pt idx="81515">
                  <c:v>5.28</c:v>
                </c:pt>
                <c:pt idx="81516">
                  <c:v>5.2</c:v>
                </c:pt>
                <c:pt idx="81517">
                  <c:v>5.12</c:v>
                </c:pt>
                <c:pt idx="81518">
                  <c:v>5.05</c:v>
                </c:pt>
                <c:pt idx="81519">
                  <c:v>4.9400000000000004</c:v>
                </c:pt>
                <c:pt idx="81520">
                  <c:v>4.83</c:v>
                </c:pt>
                <c:pt idx="81521">
                  <c:v>4.79</c:v>
                </c:pt>
                <c:pt idx="81522">
                  <c:v>4.75</c:v>
                </c:pt>
                <c:pt idx="81523">
                  <c:v>4.7300000000000004</c:v>
                </c:pt>
                <c:pt idx="81524">
                  <c:v>4.72</c:v>
                </c:pt>
                <c:pt idx="81525">
                  <c:v>4.71</c:v>
                </c:pt>
                <c:pt idx="81526">
                  <c:v>4.75</c:v>
                </c:pt>
                <c:pt idx="81527">
                  <c:v>4.78</c:v>
                </c:pt>
                <c:pt idx="81528">
                  <c:v>4.78</c:v>
                </c:pt>
                <c:pt idx="81529">
                  <c:v>4.8499999999999996</c:v>
                </c:pt>
                <c:pt idx="81530">
                  <c:v>4.93</c:v>
                </c:pt>
                <c:pt idx="81531">
                  <c:v>4.9400000000000004</c:v>
                </c:pt>
                <c:pt idx="81532">
                  <c:v>4.87</c:v>
                </c:pt>
                <c:pt idx="81533">
                  <c:v>4.8099999999999996</c:v>
                </c:pt>
                <c:pt idx="81534">
                  <c:v>4.74</c:v>
                </c:pt>
                <c:pt idx="81535">
                  <c:v>4.6900000000000004</c:v>
                </c:pt>
                <c:pt idx="81536">
                  <c:v>4.62</c:v>
                </c:pt>
                <c:pt idx="81537">
                  <c:v>4.6100000000000003</c:v>
                </c:pt>
                <c:pt idx="81538">
                  <c:v>4.67</c:v>
                </c:pt>
                <c:pt idx="81539">
                  <c:v>4.67</c:v>
                </c:pt>
                <c:pt idx="81540">
                  <c:v>4.53</c:v>
                </c:pt>
                <c:pt idx="81541">
                  <c:v>4.5</c:v>
                </c:pt>
                <c:pt idx="81542">
                  <c:v>4.46</c:v>
                </c:pt>
                <c:pt idx="81543">
                  <c:v>4.3499999999999996</c:v>
                </c:pt>
                <c:pt idx="81544">
                  <c:v>4.2699999999999996</c:v>
                </c:pt>
                <c:pt idx="81545">
                  <c:v>4.22</c:v>
                </c:pt>
                <c:pt idx="81546">
                  <c:v>4.12</c:v>
                </c:pt>
                <c:pt idx="81547">
                  <c:v>4.12</c:v>
                </c:pt>
                <c:pt idx="81548">
                  <c:v>4.1100000000000003</c:v>
                </c:pt>
                <c:pt idx="81549">
                  <c:v>4.0999999999999996</c:v>
                </c:pt>
                <c:pt idx="81550">
                  <c:v>4.09</c:v>
                </c:pt>
                <c:pt idx="81551">
                  <c:v>4.09</c:v>
                </c:pt>
                <c:pt idx="81552">
                  <c:v>4.08</c:v>
                </c:pt>
                <c:pt idx="81553">
                  <c:v>4.08</c:v>
                </c:pt>
                <c:pt idx="81554">
                  <c:v>4.08</c:v>
                </c:pt>
                <c:pt idx="81555">
                  <c:v>4.08</c:v>
                </c:pt>
                <c:pt idx="81556">
                  <c:v>4.07</c:v>
                </c:pt>
                <c:pt idx="81557">
                  <c:v>4.07</c:v>
                </c:pt>
                <c:pt idx="81558">
                  <c:v>4.0599999999999996</c:v>
                </c:pt>
                <c:pt idx="81559">
                  <c:v>4.0599999999999996</c:v>
                </c:pt>
                <c:pt idx="81560">
                  <c:v>4.08</c:v>
                </c:pt>
                <c:pt idx="81561">
                  <c:v>4.05</c:v>
                </c:pt>
                <c:pt idx="81562">
                  <c:v>4.0599999999999996</c:v>
                </c:pt>
                <c:pt idx="81563">
                  <c:v>4.05</c:v>
                </c:pt>
                <c:pt idx="81564">
                  <c:v>4.05</c:v>
                </c:pt>
                <c:pt idx="81565">
                  <c:v>4.05</c:v>
                </c:pt>
                <c:pt idx="81566">
                  <c:v>4.05</c:v>
                </c:pt>
                <c:pt idx="81567">
                  <c:v>4.04</c:v>
                </c:pt>
                <c:pt idx="81568">
                  <c:v>4.04</c:v>
                </c:pt>
                <c:pt idx="81569">
                  <c:v>4.04</c:v>
                </c:pt>
                <c:pt idx="81570">
                  <c:v>4.04</c:v>
                </c:pt>
                <c:pt idx="81571">
                  <c:v>4.03</c:v>
                </c:pt>
                <c:pt idx="81572">
                  <c:v>4.03</c:v>
                </c:pt>
                <c:pt idx="81573">
                  <c:v>4.0199999999999996</c:v>
                </c:pt>
                <c:pt idx="81574">
                  <c:v>4.0199999999999996</c:v>
                </c:pt>
                <c:pt idx="81575">
                  <c:v>4.0199999999999996</c:v>
                </c:pt>
                <c:pt idx="81576">
                  <c:v>4.0199999999999996</c:v>
                </c:pt>
                <c:pt idx="81577">
                  <c:v>4.0199999999999996</c:v>
                </c:pt>
                <c:pt idx="81578">
                  <c:v>4.0199999999999996</c:v>
                </c:pt>
                <c:pt idx="81579">
                  <c:v>4.0199999999999996</c:v>
                </c:pt>
                <c:pt idx="81580">
                  <c:v>4.01</c:v>
                </c:pt>
                <c:pt idx="81581">
                  <c:v>4.01</c:v>
                </c:pt>
                <c:pt idx="81582">
                  <c:v>4.01</c:v>
                </c:pt>
                <c:pt idx="81583">
                  <c:v>4.01</c:v>
                </c:pt>
                <c:pt idx="81584">
                  <c:v>4.01</c:v>
                </c:pt>
                <c:pt idx="81585">
                  <c:v>4.01</c:v>
                </c:pt>
                <c:pt idx="81586">
                  <c:v>4.01</c:v>
                </c:pt>
                <c:pt idx="81587">
                  <c:v>4.01</c:v>
                </c:pt>
                <c:pt idx="81588">
                  <c:v>4.01</c:v>
                </c:pt>
                <c:pt idx="81589">
                  <c:v>4.01</c:v>
                </c:pt>
                <c:pt idx="81590">
                  <c:v>4.01</c:v>
                </c:pt>
                <c:pt idx="81591">
                  <c:v>4.01</c:v>
                </c:pt>
                <c:pt idx="81592">
                  <c:v>4.01</c:v>
                </c:pt>
                <c:pt idx="81593">
                  <c:v>4.0199999999999996</c:v>
                </c:pt>
                <c:pt idx="81594">
                  <c:v>4.0199999999999996</c:v>
                </c:pt>
                <c:pt idx="81595">
                  <c:v>4.03</c:v>
                </c:pt>
                <c:pt idx="81596">
                  <c:v>4.03</c:v>
                </c:pt>
                <c:pt idx="81597">
                  <c:v>4.03</c:v>
                </c:pt>
                <c:pt idx="81598">
                  <c:v>4.0199999999999996</c:v>
                </c:pt>
                <c:pt idx="81599">
                  <c:v>4.0199999999999996</c:v>
                </c:pt>
                <c:pt idx="81600">
                  <c:v>4.0199999999999996</c:v>
                </c:pt>
                <c:pt idx="81601">
                  <c:v>4</c:v>
                </c:pt>
                <c:pt idx="81602">
                  <c:v>4</c:v>
                </c:pt>
                <c:pt idx="81603">
                  <c:v>3.99</c:v>
                </c:pt>
                <c:pt idx="81604">
                  <c:v>3.99</c:v>
                </c:pt>
                <c:pt idx="81605">
                  <c:v>3.98</c:v>
                </c:pt>
                <c:pt idx="81606">
                  <c:v>3.97</c:v>
                </c:pt>
                <c:pt idx="81607">
                  <c:v>3.96</c:v>
                </c:pt>
                <c:pt idx="81608">
                  <c:v>3.95</c:v>
                </c:pt>
                <c:pt idx="81609">
                  <c:v>3.94</c:v>
                </c:pt>
                <c:pt idx="81610">
                  <c:v>3.93</c:v>
                </c:pt>
                <c:pt idx="81611">
                  <c:v>3.91</c:v>
                </c:pt>
                <c:pt idx="81612">
                  <c:v>3.9</c:v>
                </c:pt>
                <c:pt idx="81613">
                  <c:v>3.9</c:v>
                </c:pt>
                <c:pt idx="81614">
                  <c:v>3.9</c:v>
                </c:pt>
                <c:pt idx="81615">
                  <c:v>3.89</c:v>
                </c:pt>
                <c:pt idx="81616">
                  <c:v>3.88</c:v>
                </c:pt>
                <c:pt idx="81617">
                  <c:v>3.88</c:v>
                </c:pt>
                <c:pt idx="81618">
                  <c:v>3.88</c:v>
                </c:pt>
                <c:pt idx="81619">
                  <c:v>3.88</c:v>
                </c:pt>
                <c:pt idx="81620">
                  <c:v>3.88</c:v>
                </c:pt>
                <c:pt idx="81621">
                  <c:v>3.88</c:v>
                </c:pt>
                <c:pt idx="81622">
                  <c:v>3.88</c:v>
                </c:pt>
                <c:pt idx="81623">
                  <c:v>3.88</c:v>
                </c:pt>
                <c:pt idx="81624">
                  <c:v>3.89</c:v>
                </c:pt>
                <c:pt idx="81625">
                  <c:v>3.89</c:v>
                </c:pt>
                <c:pt idx="81626">
                  <c:v>3.89</c:v>
                </c:pt>
                <c:pt idx="81627">
                  <c:v>3.91</c:v>
                </c:pt>
                <c:pt idx="81628">
                  <c:v>3.91</c:v>
                </c:pt>
                <c:pt idx="81629">
                  <c:v>3.91</c:v>
                </c:pt>
                <c:pt idx="81630">
                  <c:v>3.92</c:v>
                </c:pt>
                <c:pt idx="81631">
                  <c:v>3.92</c:v>
                </c:pt>
                <c:pt idx="81632">
                  <c:v>3.92</c:v>
                </c:pt>
                <c:pt idx="81633">
                  <c:v>3.93</c:v>
                </c:pt>
                <c:pt idx="81634">
                  <c:v>3.94</c:v>
                </c:pt>
                <c:pt idx="81635">
                  <c:v>3.94</c:v>
                </c:pt>
                <c:pt idx="81636">
                  <c:v>3.94</c:v>
                </c:pt>
                <c:pt idx="81637">
                  <c:v>3.94</c:v>
                </c:pt>
                <c:pt idx="81638">
                  <c:v>3.94</c:v>
                </c:pt>
                <c:pt idx="81639">
                  <c:v>3.94</c:v>
                </c:pt>
                <c:pt idx="81640">
                  <c:v>3.95</c:v>
                </c:pt>
                <c:pt idx="81641">
                  <c:v>3.96</c:v>
                </c:pt>
                <c:pt idx="81642">
                  <c:v>3.96</c:v>
                </c:pt>
                <c:pt idx="81643">
                  <c:v>3.97</c:v>
                </c:pt>
                <c:pt idx="81644">
                  <c:v>3.97</c:v>
                </c:pt>
                <c:pt idx="81645">
                  <c:v>3.97</c:v>
                </c:pt>
                <c:pt idx="81646">
                  <c:v>3.98</c:v>
                </c:pt>
                <c:pt idx="81647">
                  <c:v>3.99</c:v>
                </c:pt>
                <c:pt idx="81648">
                  <c:v>3.99</c:v>
                </c:pt>
                <c:pt idx="81649">
                  <c:v>4</c:v>
                </c:pt>
                <c:pt idx="81650">
                  <c:v>4</c:v>
                </c:pt>
                <c:pt idx="81651">
                  <c:v>4</c:v>
                </c:pt>
                <c:pt idx="81652">
                  <c:v>4.01</c:v>
                </c:pt>
                <c:pt idx="81653">
                  <c:v>4.0199999999999996</c:v>
                </c:pt>
                <c:pt idx="81654">
                  <c:v>4.0199999999999996</c:v>
                </c:pt>
                <c:pt idx="81655">
                  <c:v>4.03</c:v>
                </c:pt>
                <c:pt idx="81656">
                  <c:v>4.04</c:v>
                </c:pt>
                <c:pt idx="81657">
                  <c:v>4.05</c:v>
                </c:pt>
                <c:pt idx="81658">
                  <c:v>4.05</c:v>
                </c:pt>
                <c:pt idx="81659">
                  <c:v>4.0599999999999996</c:v>
                </c:pt>
                <c:pt idx="81660">
                  <c:v>4.07</c:v>
                </c:pt>
                <c:pt idx="81661">
                  <c:v>4.07</c:v>
                </c:pt>
                <c:pt idx="81662">
                  <c:v>4.08</c:v>
                </c:pt>
                <c:pt idx="81663">
                  <c:v>4.08</c:v>
                </c:pt>
                <c:pt idx="81664">
                  <c:v>4.08</c:v>
                </c:pt>
                <c:pt idx="81665">
                  <c:v>4.09</c:v>
                </c:pt>
                <c:pt idx="81666">
                  <c:v>4.09</c:v>
                </c:pt>
                <c:pt idx="81667">
                  <c:v>4.09</c:v>
                </c:pt>
                <c:pt idx="81668">
                  <c:v>4.0999999999999996</c:v>
                </c:pt>
                <c:pt idx="81669">
                  <c:v>4.0999999999999996</c:v>
                </c:pt>
                <c:pt idx="81670">
                  <c:v>4.09</c:v>
                </c:pt>
                <c:pt idx="81671">
                  <c:v>4.0999999999999996</c:v>
                </c:pt>
                <c:pt idx="81672">
                  <c:v>4.0999999999999996</c:v>
                </c:pt>
                <c:pt idx="81673">
                  <c:v>4.08</c:v>
                </c:pt>
                <c:pt idx="81674">
                  <c:v>4.08</c:v>
                </c:pt>
                <c:pt idx="81675">
                  <c:v>4.07</c:v>
                </c:pt>
                <c:pt idx="81676">
                  <c:v>4.07</c:v>
                </c:pt>
                <c:pt idx="81677">
                  <c:v>4.0999999999999996</c:v>
                </c:pt>
                <c:pt idx="81678">
                  <c:v>4.09</c:v>
                </c:pt>
                <c:pt idx="81679">
                  <c:v>4.12</c:v>
                </c:pt>
                <c:pt idx="81680">
                  <c:v>4.13</c:v>
                </c:pt>
                <c:pt idx="81681">
                  <c:v>4.13</c:v>
                </c:pt>
                <c:pt idx="81682">
                  <c:v>4.1100000000000003</c:v>
                </c:pt>
                <c:pt idx="81683">
                  <c:v>4.12</c:v>
                </c:pt>
                <c:pt idx="81684">
                  <c:v>4.13</c:v>
                </c:pt>
                <c:pt idx="81685">
                  <c:v>4.13</c:v>
                </c:pt>
                <c:pt idx="81686">
                  <c:v>4.1399999999999997</c:v>
                </c:pt>
                <c:pt idx="81687">
                  <c:v>4.1399999999999997</c:v>
                </c:pt>
                <c:pt idx="81688">
                  <c:v>4.1500000000000004</c:v>
                </c:pt>
                <c:pt idx="81689">
                  <c:v>4.16</c:v>
                </c:pt>
                <c:pt idx="81690">
                  <c:v>4.16</c:v>
                </c:pt>
                <c:pt idx="81691">
                  <c:v>4.16</c:v>
                </c:pt>
                <c:pt idx="81692">
                  <c:v>4.16</c:v>
                </c:pt>
                <c:pt idx="81693">
                  <c:v>4.16</c:v>
                </c:pt>
                <c:pt idx="81694">
                  <c:v>4.17</c:v>
                </c:pt>
                <c:pt idx="81695">
                  <c:v>4.17</c:v>
                </c:pt>
                <c:pt idx="81696">
                  <c:v>4.17</c:v>
                </c:pt>
                <c:pt idx="81697">
                  <c:v>4.17</c:v>
                </c:pt>
                <c:pt idx="81698">
                  <c:v>4.18</c:v>
                </c:pt>
                <c:pt idx="81699">
                  <c:v>4.18</c:v>
                </c:pt>
                <c:pt idx="81700">
                  <c:v>4.18</c:v>
                </c:pt>
                <c:pt idx="81701">
                  <c:v>4.18</c:v>
                </c:pt>
                <c:pt idx="81702">
                  <c:v>4.18</c:v>
                </c:pt>
                <c:pt idx="81703">
                  <c:v>4.18</c:v>
                </c:pt>
                <c:pt idx="81704">
                  <c:v>4.18</c:v>
                </c:pt>
                <c:pt idx="81705">
                  <c:v>4.18</c:v>
                </c:pt>
                <c:pt idx="81706">
                  <c:v>4.18</c:v>
                </c:pt>
                <c:pt idx="81707">
                  <c:v>4.18</c:v>
                </c:pt>
                <c:pt idx="81708">
                  <c:v>4.18</c:v>
                </c:pt>
                <c:pt idx="81709">
                  <c:v>4.18</c:v>
                </c:pt>
                <c:pt idx="81710">
                  <c:v>4.18</c:v>
                </c:pt>
                <c:pt idx="81711">
                  <c:v>4.1900000000000004</c:v>
                </c:pt>
                <c:pt idx="81712">
                  <c:v>4.1900000000000004</c:v>
                </c:pt>
                <c:pt idx="81713">
                  <c:v>4.1900000000000004</c:v>
                </c:pt>
                <c:pt idx="81714">
                  <c:v>4.1900000000000004</c:v>
                </c:pt>
                <c:pt idx="81715">
                  <c:v>4.1900000000000004</c:v>
                </c:pt>
                <c:pt idx="81716">
                  <c:v>4.1900000000000004</c:v>
                </c:pt>
                <c:pt idx="81717">
                  <c:v>4.1900000000000004</c:v>
                </c:pt>
                <c:pt idx="81718">
                  <c:v>4.1900000000000004</c:v>
                </c:pt>
                <c:pt idx="81719">
                  <c:v>4.1900000000000004</c:v>
                </c:pt>
                <c:pt idx="81720">
                  <c:v>4.1900000000000004</c:v>
                </c:pt>
                <c:pt idx="81721">
                  <c:v>4.1900000000000004</c:v>
                </c:pt>
                <c:pt idx="81722">
                  <c:v>4.18</c:v>
                </c:pt>
                <c:pt idx="81723">
                  <c:v>4.17</c:v>
                </c:pt>
                <c:pt idx="81724">
                  <c:v>4.17</c:v>
                </c:pt>
                <c:pt idx="81725">
                  <c:v>4.17</c:v>
                </c:pt>
                <c:pt idx="81726">
                  <c:v>4.16</c:v>
                </c:pt>
                <c:pt idx="81727">
                  <c:v>4.16</c:v>
                </c:pt>
                <c:pt idx="81728">
                  <c:v>4.16</c:v>
                </c:pt>
                <c:pt idx="81729">
                  <c:v>4.16</c:v>
                </c:pt>
                <c:pt idx="81730">
                  <c:v>4.1500000000000004</c:v>
                </c:pt>
                <c:pt idx="81731">
                  <c:v>4.1500000000000004</c:v>
                </c:pt>
                <c:pt idx="81732">
                  <c:v>4.1500000000000004</c:v>
                </c:pt>
                <c:pt idx="81733">
                  <c:v>4.1399999999999997</c:v>
                </c:pt>
                <c:pt idx="81734">
                  <c:v>4.1399999999999997</c:v>
                </c:pt>
                <c:pt idx="81735">
                  <c:v>4.1399999999999997</c:v>
                </c:pt>
                <c:pt idx="81736">
                  <c:v>4.1399999999999997</c:v>
                </c:pt>
                <c:pt idx="81737">
                  <c:v>4.13</c:v>
                </c:pt>
                <c:pt idx="81738">
                  <c:v>4.12</c:v>
                </c:pt>
                <c:pt idx="81739">
                  <c:v>4.1100000000000003</c:v>
                </c:pt>
                <c:pt idx="81740">
                  <c:v>4.12</c:v>
                </c:pt>
                <c:pt idx="81741">
                  <c:v>4.0999999999999996</c:v>
                </c:pt>
                <c:pt idx="81742">
                  <c:v>4.0999999999999996</c:v>
                </c:pt>
                <c:pt idx="81743">
                  <c:v>4.09</c:v>
                </c:pt>
                <c:pt idx="81744">
                  <c:v>4.08</c:v>
                </c:pt>
                <c:pt idx="81745">
                  <c:v>4.08</c:v>
                </c:pt>
                <c:pt idx="81746">
                  <c:v>4.08</c:v>
                </c:pt>
                <c:pt idx="81747">
                  <c:v>4.08</c:v>
                </c:pt>
                <c:pt idx="81748">
                  <c:v>4.08</c:v>
                </c:pt>
                <c:pt idx="81749">
                  <c:v>4.0599999999999996</c:v>
                </c:pt>
                <c:pt idx="81750">
                  <c:v>4.0599999999999996</c:v>
                </c:pt>
                <c:pt idx="81751">
                  <c:v>4.05</c:v>
                </c:pt>
                <c:pt idx="81752">
                  <c:v>4.07</c:v>
                </c:pt>
                <c:pt idx="81753">
                  <c:v>4.0599999999999996</c:v>
                </c:pt>
                <c:pt idx="81754">
                  <c:v>4.0599999999999996</c:v>
                </c:pt>
                <c:pt idx="81755">
                  <c:v>4.05</c:v>
                </c:pt>
                <c:pt idx="81756">
                  <c:v>4.05</c:v>
                </c:pt>
                <c:pt idx="81757">
                  <c:v>4.05</c:v>
                </c:pt>
                <c:pt idx="81758">
                  <c:v>4.05</c:v>
                </c:pt>
                <c:pt idx="81759">
                  <c:v>4.05</c:v>
                </c:pt>
                <c:pt idx="81760">
                  <c:v>4.04</c:v>
                </c:pt>
                <c:pt idx="81761">
                  <c:v>4.04</c:v>
                </c:pt>
                <c:pt idx="81762">
                  <c:v>4.03</c:v>
                </c:pt>
                <c:pt idx="81763">
                  <c:v>4.03</c:v>
                </c:pt>
                <c:pt idx="81764">
                  <c:v>4.03</c:v>
                </c:pt>
                <c:pt idx="81765">
                  <c:v>4.0199999999999996</c:v>
                </c:pt>
                <c:pt idx="81766">
                  <c:v>4.0199999999999996</c:v>
                </c:pt>
                <c:pt idx="81767">
                  <c:v>4.0199999999999996</c:v>
                </c:pt>
                <c:pt idx="81768">
                  <c:v>4.0199999999999996</c:v>
                </c:pt>
                <c:pt idx="81769">
                  <c:v>4.0199999999999996</c:v>
                </c:pt>
                <c:pt idx="81770">
                  <c:v>4.03</c:v>
                </c:pt>
                <c:pt idx="81771">
                  <c:v>4.03</c:v>
                </c:pt>
                <c:pt idx="81772">
                  <c:v>4.03</c:v>
                </c:pt>
                <c:pt idx="81773">
                  <c:v>4.03</c:v>
                </c:pt>
                <c:pt idx="81774">
                  <c:v>4.0199999999999996</c:v>
                </c:pt>
                <c:pt idx="81775">
                  <c:v>4.0199999999999996</c:v>
                </c:pt>
                <c:pt idx="81776">
                  <c:v>4.03</c:v>
                </c:pt>
                <c:pt idx="81777">
                  <c:v>4.03</c:v>
                </c:pt>
                <c:pt idx="81778">
                  <c:v>4.03</c:v>
                </c:pt>
                <c:pt idx="81779">
                  <c:v>4.03</c:v>
                </c:pt>
                <c:pt idx="81780">
                  <c:v>4.03</c:v>
                </c:pt>
                <c:pt idx="81781">
                  <c:v>4.03</c:v>
                </c:pt>
                <c:pt idx="81782">
                  <c:v>4.03</c:v>
                </c:pt>
                <c:pt idx="81783">
                  <c:v>4.0199999999999996</c:v>
                </c:pt>
                <c:pt idx="81784">
                  <c:v>4.0199999999999996</c:v>
                </c:pt>
                <c:pt idx="81785">
                  <c:v>4.0199999999999996</c:v>
                </c:pt>
                <c:pt idx="81786">
                  <c:v>4.0199999999999996</c:v>
                </c:pt>
                <c:pt idx="81787">
                  <c:v>4.03</c:v>
                </c:pt>
                <c:pt idx="81788">
                  <c:v>4.03</c:v>
                </c:pt>
                <c:pt idx="81789">
                  <c:v>4.03</c:v>
                </c:pt>
                <c:pt idx="81790">
                  <c:v>4.03</c:v>
                </c:pt>
                <c:pt idx="81791">
                  <c:v>4.04</c:v>
                </c:pt>
                <c:pt idx="81792">
                  <c:v>4.05</c:v>
                </c:pt>
                <c:pt idx="81793">
                  <c:v>4.05</c:v>
                </c:pt>
                <c:pt idx="81794">
                  <c:v>4.05</c:v>
                </c:pt>
                <c:pt idx="81795">
                  <c:v>4.0599999999999996</c:v>
                </c:pt>
                <c:pt idx="81796">
                  <c:v>4.0599999999999996</c:v>
                </c:pt>
                <c:pt idx="81797">
                  <c:v>4.0599999999999996</c:v>
                </c:pt>
                <c:pt idx="81798">
                  <c:v>4.07</c:v>
                </c:pt>
                <c:pt idx="81799">
                  <c:v>4.07</c:v>
                </c:pt>
                <c:pt idx="81800">
                  <c:v>4.08</c:v>
                </c:pt>
                <c:pt idx="81801">
                  <c:v>4.08</c:v>
                </c:pt>
                <c:pt idx="81802">
                  <c:v>4.09</c:v>
                </c:pt>
                <c:pt idx="81803">
                  <c:v>4.09</c:v>
                </c:pt>
                <c:pt idx="81804">
                  <c:v>4.0999999999999996</c:v>
                </c:pt>
                <c:pt idx="81805">
                  <c:v>4.0999999999999996</c:v>
                </c:pt>
                <c:pt idx="81806">
                  <c:v>4.0999999999999996</c:v>
                </c:pt>
                <c:pt idx="81807">
                  <c:v>4.0999999999999996</c:v>
                </c:pt>
                <c:pt idx="81808">
                  <c:v>4.1100000000000003</c:v>
                </c:pt>
                <c:pt idx="81809">
                  <c:v>4.1100000000000003</c:v>
                </c:pt>
                <c:pt idx="81810">
                  <c:v>4.1100000000000003</c:v>
                </c:pt>
                <c:pt idx="81811">
                  <c:v>4.1100000000000003</c:v>
                </c:pt>
                <c:pt idx="81812">
                  <c:v>4.12</c:v>
                </c:pt>
                <c:pt idx="81813">
                  <c:v>4.12</c:v>
                </c:pt>
                <c:pt idx="81814">
                  <c:v>4.12</c:v>
                </c:pt>
                <c:pt idx="81815">
                  <c:v>4.12</c:v>
                </c:pt>
                <c:pt idx="81816">
                  <c:v>4.12</c:v>
                </c:pt>
                <c:pt idx="81817">
                  <c:v>4.12</c:v>
                </c:pt>
                <c:pt idx="81818">
                  <c:v>4.12</c:v>
                </c:pt>
                <c:pt idx="81819">
                  <c:v>4.12</c:v>
                </c:pt>
                <c:pt idx="81820">
                  <c:v>4.12</c:v>
                </c:pt>
                <c:pt idx="81821">
                  <c:v>4.12</c:v>
                </c:pt>
                <c:pt idx="81822">
                  <c:v>4.12</c:v>
                </c:pt>
                <c:pt idx="81823">
                  <c:v>4.1100000000000003</c:v>
                </c:pt>
                <c:pt idx="81824">
                  <c:v>4.1100000000000003</c:v>
                </c:pt>
                <c:pt idx="81825">
                  <c:v>4.1100000000000003</c:v>
                </c:pt>
                <c:pt idx="81826">
                  <c:v>4.1100000000000003</c:v>
                </c:pt>
                <c:pt idx="81827">
                  <c:v>4.1100000000000003</c:v>
                </c:pt>
                <c:pt idx="81828">
                  <c:v>4.0999999999999996</c:v>
                </c:pt>
                <c:pt idx="81829">
                  <c:v>4.0999999999999996</c:v>
                </c:pt>
                <c:pt idx="81830">
                  <c:v>4.0999999999999996</c:v>
                </c:pt>
                <c:pt idx="81831">
                  <c:v>4.09</c:v>
                </c:pt>
                <c:pt idx="81832">
                  <c:v>4.09</c:v>
                </c:pt>
                <c:pt idx="81833">
                  <c:v>4.09</c:v>
                </c:pt>
                <c:pt idx="81834">
                  <c:v>4.08</c:v>
                </c:pt>
                <c:pt idx="81835">
                  <c:v>4.08</c:v>
                </c:pt>
                <c:pt idx="81836">
                  <c:v>4.08</c:v>
                </c:pt>
                <c:pt idx="81837">
                  <c:v>4.08</c:v>
                </c:pt>
                <c:pt idx="81838">
                  <c:v>4.07</c:v>
                </c:pt>
                <c:pt idx="81839">
                  <c:v>4.07</c:v>
                </c:pt>
                <c:pt idx="81840">
                  <c:v>4.07</c:v>
                </c:pt>
                <c:pt idx="81841">
                  <c:v>4.07</c:v>
                </c:pt>
                <c:pt idx="81842">
                  <c:v>4.07</c:v>
                </c:pt>
                <c:pt idx="81843">
                  <c:v>4.07</c:v>
                </c:pt>
                <c:pt idx="81844">
                  <c:v>4.0599999999999996</c:v>
                </c:pt>
                <c:pt idx="81845">
                  <c:v>4.0599999999999996</c:v>
                </c:pt>
                <c:pt idx="81846">
                  <c:v>4.0599999999999996</c:v>
                </c:pt>
                <c:pt idx="81847">
                  <c:v>4.05</c:v>
                </c:pt>
                <c:pt idx="81848">
                  <c:v>4.05</c:v>
                </c:pt>
                <c:pt idx="81849">
                  <c:v>4.05</c:v>
                </c:pt>
                <c:pt idx="81850">
                  <c:v>4.04</c:v>
                </c:pt>
                <c:pt idx="81851">
                  <c:v>4.04</c:v>
                </c:pt>
                <c:pt idx="81852">
                  <c:v>4.04</c:v>
                </c:pt>
                <c:pt idx="81853">
                  <c:v>4.04</c:v>
                </c:pt>
                <c:pt idx="81854">
                  <c:v>4.04</c:v>
                </c:pt>
                <c:pt idx="81855">
                  <c:v>4.04</c:v>
                </c:pt>
                <c:pt idx="81856">
                  <c:v>4.04</c:v>
                </c:pt>
                <c:pt idx="81857">
                  <c:v>4.05</c:v>
                </c:pt>
                <c:pt idx="81858">
                  <c:v>4.05</c:v>
                </c:pt>
                <c:pt idx="81859">
                  <c:v>4.05</c:v>
                </c:pt>
                <c:pt idx="81860">
                  <c:v>4.0599999999999996</c:v>
                </c:pt>
                <c:pt idx="81861">
                  <c:v>4.0599999999999996</c:v>
                </c:pt>
                <c:pt idx="81862">
                  <c:v>4.0599999999999996</c:v>
                </c:pt>
                <c:pt idx="81863">
                  <c:v>4.07</c:v>
                </c:pt>
                <c:pt idx="81864">
                  <c:v>4.07</c:v>
                </c:pt>
                <c:pt idx="81865">
                  <c:v>4.08</c:v>
                </c:pt>
                <c:pt idx="81866">
                  <c:v>4.08</c:v>
                </c:pt>
                <c:pt idx="81867">
                  <c:v>4.09</c:v>
                </c:pt>
                <c:pt idx="81868">
                  <c:v>4.09</c:v>
                </c:pt>
                <c:pt idx="81869">
                  <c:v>4.0999999999999996</c:v>
                </c:pt>
                <c:pt idx="81870">
                  <c:v>4.0999999999999996</c:v>
                </c:pt>
                <c:pt idx="81871">
                  <c:v>4.1100000000000003</c:v>
                </c:pt>
                <c:pt idx="81872">
                  <c:v>4.12</c:v>
                </c:pt>
                <c:pt idx="81873">
                  <c:v>4.12</c:v>
                </c:pt>
                <c:pt idx="81874">
                  <c:v>4.13</c:v>
                </c:pt>
                <c:pt idx="81875">
                  <c:v>4.1399999999999997</c:v>
                </c:pt>
                <c:pt idx="81876">
                  <c:v>4.1500000000000004</c:v>
                </c:pt>
                <c:pt idx="81877">
                  <c:v>4.1500000000000004</c:v>
                </c:pt>
                <c:pt idx="81878">
                  <c:v>4.16</c:v>
                </c:pt>
                <c:pt idx="81879">
                  <c:v>4.16</c:v>
                </c:pt>
                <c:pt idx="81880">
                  <c:v>4.17</c:v>
                </c:pt>
                <c:pt idx="81881">
                  <c:v>4.18</c:v>
                </c:pt>
                <c:pt idx="81882">
                  <c:v>4.1900000000000004</c:v>
                </c:pt>
                <c:pt idx="81883">
                  <c:v>4.1900000000000004</c:v>
                </c:pt>
                <c:pt idx="81884">
                  <c:v>4.2</c:v>
                </c:pt>
                <c:pt idx="81885">
                  <c:v>4.2</c:v>
                </c:pt>
                <c:pt idx="81886">
                  <c:v>4.2</c:v>
                </c:pt>
                <c:pt idx="81887">
                  <c:v>4.21</c:v>
                </c:pt>
                <c:pt idx="81888">
                  <c:v>4.21</c:v>
                </c:pt>
                <c:pt idx="81889">
                  <c:v>4.21</c:v>
                </c:pt>
                <c:pt idx="81890">
                  <c:v>4.21</c:v>
                </c:pt>
                <c:pt idx="81891">
                  <c:v>4.22</c:v>
                </c:pt>
                <c:pt idx="81892">
                  <c:v>4.22</c:v>
                </c:pt>
                <c:pt idx="81893">
                  <c:v>4.22</c:v>
                </c:pt>
                <c:pt idx="81894">
                  <c:v>4.22</c:v>
                </c:pt>
                <c:pt idx="81895">
                  <c:v>4.2300000000000004</c:v>
                </c:pt>
                <c:pt idx="81896">
                  <c:v>4.2300000000000004</c:v>
                </c:pt>
                <c:pt idx="81897">
                  <c:v>4.2300000000000004</c:v>
                </c:pt>
                <c:pt idx="81898">
                  <c:v>4.2300000000000004</c:v>
                </c:pt>
                <c:pt idx="81899">
                  <c:v>4.2300000000000004</c:v>
                </c:pt>
                <c:pt idx="81900">
                  <c:v>4.2300000000000004</c:v>
                </c:pt>
                <c:pt idx="81901">
                  <c:v>4.2300000000000004</c:v>
                </c:pt>
                <c:pt idx="81902">
                  <c:v>4.2300000000000004</c:v>
                </c:pt>
                <c:pt idx="81903">
                  <c:v>4.2300000000000004</c:v>
                </c:pt>
                <c:pt idx="81904">
                  <c:v>4.24</c:v>
                </c:pt>
                <c:pt idx="81905">
                  <c:v>4.24</c:v>
                </c:pt>
                <c:pt idx="81906">
                  <c:v>4.24</c:v>
                </c:pt>
                <c:pt idx="81907">
                  <c:v>4.24</c:v>
                </c:pt>
                <c:pt idx="81908">
                  <c:v>4.24</c:v>
                </c:pt>
                <c:pt idx="81909">
                  <c:v>4.24</c:v>
                </c:pt>
                <c:pt idx="81910">
                  <c:v>4.24</c:v>
                </c:pt>
                <c:pt idx="81911">
                  <c:v>4.24</c:v>
                </c:pt>
                <c:pt idx="81912">
                  <c:v>4.2300000000000004</c:v>
                </c:pt>
                <c:pt idx="81913">
                  <c:v>4.2300000000000004</c:v>
                </c:pt>
                <c:pt idx="81914">
                  <c:v>4.2300000000000004</c:v>
                </c:pt>
                <c:pt idx="81915">
                  <c:v>4.2300000000000004</c:v>
                </c:pt>
                <c:pt idx="81916">
                  <c:v>4.2300000000000004</c:v>
                </c:pt>
                <c:pt idx="81917">
                  <c:v>4.22</c:v>
                </c:pt>
                <c:pt idx="81918">
                  <c:v>4.21</c:v>
                </c:pt>
                <c:pt idx="81919">
                  <c:v>4.21</c:v>
                </c:pt>
                <c:pt idx="81920">
                  <c:v>4.21</c:v>
                </c:pt>
                <c:pt idx="81921">
                  <c:v>4.21</c:v>
                </c:pt>
                <c:pt idx="81922">
                  <c:v>4.21</c:v>
                </c:pt>
                <c:pt idx="81923">
                  <c:v>4.22</c:v>
                </c:pt>
                <c:pt idx="81924">
                  <c:v>4.22</c:v>
                </c:pt>
                <c:pt idx="81925">
                  <c:v>4.22</c:v>
                </c:pt>
                <c:pt idx="81926">
                  <c:v>4.22</c:v>
                </c:pt>
                <c:pt idx="81927">
                  <c:v>4.21</c:v>
                </c:pt>
                <c:pt idx="81928">
                  <c:v>4.21</c:v>
                </c:pt>
                <c:pt idx="81929">
                  <c:v>4.21</c:v>
                </c:pt>
                <c:pt idx="81930">
                  <c:v>4.21</c:v>
                </c:pt>
                <c:pt idx="81931">
                  <c:v>4.21</c:v>
                </c:pt>
                <c:pt idx="81932">
                  <c:v>4.22</c:v>
                </c:pt>
                <c:pt idx="81933">
                  <c:v>4.22</c:v>
                </c:pt>
                <c:pt idx="81934">
                  <c:v>4.2300000000000004</c:v>
                </c:pt>
                <c:pt idx="81935">
                  <c:v>4.2300000000000004</c:v>
                </c:pt>
                <c:pt idx="81936">
                  <c:v>4.2300000000000004</c:v>
                </c:pt>
                <c:pt idx="81937">
                  <c:v>4.2300000000000004</c:v>
                </c:pt>
                <c:pt idx="81938">
                  <c:v>4.2300000000000004</c:v>
                </c:pt>
                <c:pt idx="81939">
                  <c:v>4.2300000000000004</c:v>
                </c:pt>
                <c:pt idx="81940">
                  <c:v>4.24</c:v>
                </c:pt>
                <c:pt idx="81941">
                  <c:v>4.24</c:v>
                </c:pt>
                <c:pt idx="81942">
                  <c:v>4.24</c:v>
                </c:pt>
                <c:pt idx="81943">
                  <c:v>4.24</c:v>
                </c:pt>
                <c:pt idx="81944">
                  <c:v>4.25</c:v>
                </c:pt>
                <c:pt idx="81945">
                  <c:v>4.26</c:v>
                </c:pt>
                <c:pt idx="81946">
                  <c:v>4.26</c:v>
                </c:pt>
                <c:pt idx="81947">
                  <c:v>4.26</c:v>
                </c:pt>
                <c:pt idx="81948">
                  <c:v>4.2699999999999996</c:v>
                </c:pt>
                <c:pt idx="81949">
                  <c:v>4.28</c:v>
                </c:pt>
                <c:pt idx="81950">
                  <c:v>4.28</c:v>
                </c:pt>
                <c:pt idx="81951">
                  <c:v>4.28</c:v>
                </c:pt>
                <c:pt idx="81952">
                  <c:v>4.3</c:v>
                </c:pt>
                <c:pt idx="81953">
                  <c:v>4.3099999999999996</c:v>
                </c:pt>
                <c:pt idx="81954">
                  <c:v>4.32</c:v>
                </c:pt>
                <c:pt idx="81955">
                  <c:v>4.33</c:v>
                </c:pt>
                <c:pt idx="81956">
                  <c:v>4.34</c:v>
                </c:pt>
                <c:pt idx="81957">
                  <c:v>4.3499999999999996</c:v>
                </c:pt>
                <c:pt idx="81958">
                  <c:v>4.37</c:v>
                </c:pt>
                <c:pt idx="81959">
                  <c:v>4.3899999999999997</c:v>
                </c:pt>
                <c:pt idx="81960">
                  <c:v>4.4000000000000004</c:v>
                </c:pt>
                <c:pt idx="81961">
                  <c:v>4.42</c:v>
                </c:pt>
                <c:pt idx="81962">
                  <c:v>4.4400000000000004</c:v>
                </c:pt>
                <c:pt idx="81963">
                  <c:v>4.45</c:v>
                </c:pt>
                <c:pt idx="81964">
                  <c:v>4.47</c:v>
                </c:pt>
                <c:pt idx="81965">
                  <c:v>4.4800000000000004</c:v>
                </c:pt>
                <c:pt idx="81966">
                  <c:v>4.5</c:v>
                </c:pt>
                <c:pt idx="81967">
                  <c:v>4.53</c:v>
                </c:pt>
                <c:pt idx="81968">
                  <c:v>4.54</c:v>
                </c:pt>
                <c:pt idx="81969">
                  <c:v>4.5599999999999996</c:v>
                </c:pt>
                <c:pt idx="81970">
                  <c:v>4.59</c:v>
                </c:pt>
                <c:pt idx="81971">
                  <c:v>4.5999999999999996</c:v>
                </c:pt>
                <c:pt idx="81972">
                  <c:v>4.62</c:v>
                </c:pt>
                <c:pt idx="81973">
                  <c:v>4.6399999999999997</c:v>
                </c:pt>
                <c:pt idx="81974">
                  <c:v>4.66</c:v>
                </c:pt>
                <c:pt idx="81975">
                  <c:v>4.6900000000000004</c:v>
                </c:pt>
                <c:pt idx="81976">
                  <c:v>4.7</c:v>
                </c:pt>
                <c:pt idx="81977">
                  <c:v>4.72</c:v>
                </c:pt>
                <c:pt idx="81978">
                  <c:v>4.74</c:v>
                </c:pt>
                <c:pt idx="81979">
                  <c:v>4.76</c:v>
                </c:pt>
                <c:pt idx="81980">
                  <c:v>4.78</c:v>
                </c:pt>
                <c:pt idx="81981">
                  <c:v>4.8</c:v>
                </c:pt>
                <c:pt idx="81982">
                  <c:v>4.83</c:v>
                </c:pt>
                <c:pt idx="81983">
                  <c:v>4.8600000000000003</c:v>
                </c:pt>
                <c:pt idx="81984">
                  <c:v>4.88</c:v>
                </c:pt>
                <c:pt idx="81985">
                  <c:v>4.9000000000000004</c:v>
                </c:pt>
                <c:pt idx="81986">
                  <c:v>4.92</c:v>
                </c:pt>
                <c:pt idx="81987">
                  <c:v>4.95</c:v>
                </c:pt>
                <c:pt idx="81988">
                  <c:v>4.97</c:v>
                </c:pt>
                <c:pt idx="81989">
                  <c:v>4.99</c:v>
                </c:pt>
                <c:pt idx="81990">
                  <c:v>5.0199999999999996</c:v>
                </c:pt>
                <c:pt idx="81991">
                  <c:v>5.05</c:v>
                </c:pt>
                <c:pt idx="81992">
                  <c:v>5.0599999999999996</c:v>
                </c:pt>
                <c:pt idx="81993">
                  <c:v>5.1100000000000003</c:v>
                </c:pt>
                <c:pt idx="81994">
                  <c:v>5.12</c:v>
                </c:pt>
                <c:pt idx="81995">
                  <c:v>5.14</c:v>
                </c:pt>
                <c:pt idx="81996">
                  <c:v>5.16</c:v>
                </c:pt>
                <c:pt idx="81997">
                  <c:v>5.18</c:v>
                </c:pt>
                <c:pt idx="81998">
                  <c:v>5.21</c:v>
                </c:pt>
                <c:pt idx="81999">
                  <c:v>5.23</c:v>
                </c:pt>
                <c:pt idx="82000">
                  <c:v>5.25</c:v>
                </c:pt>
                <c:pt idx="82001">
                  <c:v>5.28</c:v>
                </c:pt>
                <c:pt idx="82002">
                  <c:v>5.29</c:v>
                </c:pt>
                <c:pt idx="82003">
                  <c:v>5.31</c:v>
                </c:pt>
                <c:pt idx="82004">
                  <c:v>5.33</c:v>
                </c:pt>
                <c:pt idx="82005">
                  <c:v>5.35</c:v>
                </c:pt>
                <c:pt idx="82006">
                  <c:v>5.37</c:v>
                </c:pt>
                <c:pt idx="82007">
                  <c:v>5.39</c:v>
                </c:pt>
                <c:pt idx="82008">
                  <c:v>5.41</c:v>
                </c:pt>
                <c:pt idx="82009">
                  <c:v>5.43</c:v>
                </c:pt>
                <c:pt idx="82010">
                  <c:v>5.45</c:v>
                </c:pt>
                <c:pt idx="82011">
                  <c:v>5.47</c:v>
                </c:pt>
                <c:pt idx="82012">
                  <c:v>5.49</c:v>
                </c:pt>
                <c:pt idx="82013">
                  <c:v>5.52</c:v>
                </c:pt>
                <c:pt idx="82014">
                  <c:v>5.54</c:v>
                </c:pt>
                <c:pt idx="82015">
                  <c:v>5.56</c:v>
                </c:pt>
                <c:pt idx="82016">
                  <c:v>5.58</c:v>
                </c:pt>
                <c:pt idx="82017">
                  <c:v>5.59</c:v>
                </c:pt>
                <c:pt idx="82018">
                  <c:v>5.61</c:v>
                </c:pt>
                <c:pt idx="82019">
                  <c:v>5.63</c:v>
                </c:pt>
                <c:pt idx="82020">
                  <c:v>5.65</c:v>
                </c:pt>
                <c:pt idx="82021">
                  <c:v>5.66</c:v>
                </c:pt>
                <c:pt idx="82022">
                  <c:v>5.68</c:v>
                </c:pt>
                <c:pt idx="82023">
                  <c:v>5.7</c:v>
                </c:pt>
                <c:pt idx="82024">
                  <c:v>5.72</c:v>
                </c:pt>
                <c:pt idx="82025">
                  <c:v>5.73</c:v>
                </c:pt>
                <c:pt idx="82026">
                  <c:v>5.75</c:v>
                </c:pt>
                <c:pt idx="82027">
                  <c:v>5.76</c:v>
                </c:pt>
                <c:pt idx="82028">
                  <c:v>5.78</c:v>
                </c:pt>
                <c:pt idx="82029">
                  <c:v>5.79</c:v>
                </c:pt>
                <c:pt idx="82030">
                  <c:v>5.81</c:v>
                </c:pt>
                <c:pt idx="82031">
                  <c:v>5.83</c:v>
                </c:pt>
                <c:pt idx="82032">
                  <c:v>5.84</c:v>
                </c:pt>
                <c:pt idx="82033">
                  <c:v>5.86</c:v>
                </c:pt>
                <c:pt idx="82034">
                  <c:v>5.88</c:v>
                </c:pt>
                <c:pt idx="82035">
                  <c:v>5.89</c:v>
                </c:pt>
                <c:pt idx="82036">
                  <c:v>5.9</c:v>
                </c:pt>
                <c:pt idx="82037">
                  <c:v>5.92</c:v>
                </c:pt>
                <c:pt idx="82038">
                  <c:v>5.93</c:v>
                </c:pt>
                <c:pt idx="82039">
                  <c:v>5.95</c:v>
                </c:pt>
                <c:pt idx="82040">
                  <c:v>5.97</c:v>
                </c:pt>
                <c:pt idx="82041">
                  <c:v>5.99</c:v>
                </c:pt>
                <c:pt idx="82042">
                  <c:v>6.01</c:v>
                </c:pt>
                <c:pt idx="82043">
                  <c:v>6.03</c:v>
                </c:pt>
                <c:pt idx="82044">
                  <c:v>6.04</c:v>
                </c:pt>
                <c:pt idx="82045">
                  <c:v>6.06</c:v>
                </c:pt>
                <c:pt idx="82046">
                  <c:v>6.07</c:v>
                </c:pt>
                <c:pt idx="82047">
                  <c:v>6.09</c:v>
                </c:pt>
                <c:pt idx="82048">
                  <c:v>6.11</c:v>
                </c:pt>
                <c:pt idx="82049">
                  <c:v>6.12</c:v>
                </c:pt>
                <c:pt idx="82050">
                  <c:v>6.14</c:v>
                </c:pt>
                <c:pt idx="82051">
                  <c:v>6.15</c:v>
                </c:pt>
                <c:pt idx="82052">
                  <c:v>6.17</c:v>
                </c:pt>
                <c:pt idx="82053">
                  <c:v>6.19</c:v>
                </c:pt>
                <c:pt idx="82054">
                  <c:v>6.2</c:v>
                </c:pt>
                <c:pt idx="82055">
                  <c:v>6.21</c:v>
                </c:pt>
                <c:pt idx="82056">
                  <c:v>6.24</c:v>
                </c:pt>
                <c:pt idx="82057">
                  <c:v>6.25</c:v>
                </c:pt>
                <c:pt idx="82058">
                  <c:v>6.25</c:v>
                </c:pt>
                <c:pt idx="82059">
                  <c:v>6.28</c:v>
                </c:pt>
                <c:pt idx="82060">
                  <c:v>6.28</c:v>
                </c:pt>
                <c:pt idx="82061">
                  <c:v>6.3</c:v>
                </c:pt>
                <c:pt idx="82062">
                  <c:v>6.31</c:v>
                </c:pt>
                <c:pt idx="82063">
                  <c:v>6.31</c:v>
                </c:pt>
                <c:pt idx="82064">
                  <c:v>6.33</c:v>
                </c:pt>
                <c:pt idx="82065">
                  <c:v>6.34</c:v>
                </c:pt>
                <c:pt idx="82066">
                  <c:v>6.34</c:v>
                </c:pt>
                <c:pt idx="82067">
                  <c:v>6.36</c:v>
                </c:pt>
                <c:pt idx="82068">
                  <c:v>6.38</c:v>
                </c:pt>
                <c:pt idx="82069">
                  <c:v>6.39</c:v>
                </c:pt>
                <c:pt idx="82070">
                  <c:v>6.4</c:v>
                </c:pt>
                <c:pt idx="82071">
                  <c:v>6.41</c:v>
                </c:pt>
                <c:pt idx="82072">
                  <c:v>6.42</c:v>
                </c:pt>
                <c:pt idx="82073">
                  <c:v>6.43</c:v>
                </c:pt>
                <c:pt idx="82074">
                  <c:v>6.44</c:v>
                </c:pt>
                <c:pt idx="82075">
                  <c:v>6.45</c:v>
                </c:pt>
                <c:pt idx="82076">
                  <c:v>6.46</c:v>
                </c:pt>
                <c:pt idx="82077">
                  <c:v>6.47</c:v>
                </c:pt>
                <c:pt idx="82078">
                  <c:v>6.48</c:v>
                </c:pt>
                <c:pt idx="82079">
                  <c:v>6.49</c:v>
                </c:pt>
                <c:pt idx="82080">
                  <c:v>6.49</c:v>
                </c:pt>
                <c:pt idx="82081">
                  <c:v>6.5</c:v>
                </c:pt>
                <c:pt idx="82082">
                  <c:v>6.5</c:v>
                </c:pt>
                <c:pt idx="82083">
                  <c:v>6.5</c:v>
                </c:pt>
                <c:pt idx="82084">
                  <c:v>6.48</c:v>
                </c:pt>
                <c:pt idx="82085">
                  <c:v>6.47</c:v>
                </c:pt>
                <c:pt idx="82086">
                  <c:v>6.51</c:v>
                </c:pt>
                <c:pt idx="82087">
                  <c:v>6.52</c:v>
                </c:pt>
                <c:pt idx="82088">
                  <c:v>6.52</c:v>
                </c:pt>
                <c:pt idx="82089">
                  <c:v>6.52</c:v>
                </c:pt>
                <c:pt idx="82090">
                  <c:v>6.52</c:v>
                </c:pt>
                <c:pt idx="82091">
                  <c:v>6.53</c:v>
                </c:pt>
                <c:pt idx="82092">
                  <c:v>6.53</c:v>
                </c:pt>
                <c:pt idx="82093">
                  <c:v>6.53</c:v>
                </c:pt>
                <c:pt idx="82094">
                  <c:v>6.53</c:v>
                </c:pt>
                <c:pt idx="82095">
                  <c:v>6.53</c:v>
                </c:pt>
                <c:pt idx="82096">
                  <c:v>6.53</c:v>
                </c:pt>
                <c:pt idx="82097">
                  <c:v>6.53</c:v>
                </c:pt>
                <c:pt idx="82098">
                  <c:v>6.53</c:v>
                </c:pt>
                <c:pt idx="82099">
                  <c:v>6.53</c:v>
                </c:pt>
                <c:pt idx="82100">
                  <c:v>6.52</c:v>
                </c:pt>
                <c:pt idx="82101">
                  <c:v>6.52</c:v>
                </c:pt>
                <c:pt idx="82102">
                  <c:v>6.52</c:v>
                </c:pt>
                <c:pt idx="82103">
                  <c:v>6.52</c:v>
                </c:pt>
                <c:pt idx="82104">
                  <c:v>6.52</c:v>
                </c:pt>
                <c:pt idx="82105">
                  <c:v>6.52</c:v>
                </c:pt>
                <c:pt idx="82106">
                  <c:v>6.52</c:v>
                </c:pt>
                <c:pt idx="82107">
                  <c:v>6.52</c:v>
                </c:pt>
                <c:pt idx="82108">
                  <c:v>6.49</c:v>
                </c:pt>
                <c:pt idx="82109">
                  <c:v>6.48</c:v>
                </c:pt>
                <c:pt idx="82110">
                  <c:v>6.47</c:v>
                </c:pt>
                <c:pt idx="82111">
                  <c:v>6.45</c:v>
                </c:pt>
                <c:pt idx="82112">
                  <c:v>6.45</c:v>
                </c:pt>
                <c:pt idx="82113">
                  <c:v>6.45</c:v>
                </c:pt>
                <c:pt idx="82114">
                  <c:v>6.43</c:v>
                </c:pt>
                <c:pt idx="82115">
                  <c:v>6.42</c:v>
                </c:pt>
                <c:pt idx="82116">
                  <c:v>6.41</c:v>
                </c:pt>
                <c:pt idx="82117">
                  <c:v>6.41</c:v>
                </c:pt>
                <c:pt idx="82118">
                  <c:v>6.41</c:v>
                </c:pt>
                <c:pt idx="82119">
                  <c:v>6.41</c:v>
                </c:pt>
                <c:pt idx="82120">
                  <c:v>6.4</c:v>
                </c:pt>
                <c:pt idx="82121">
                  <c:v>6.39</c:v>
                </c:pt>
                <c:pt idx="82122">
                  <c:v>6.39</c:v>
                </c:pt>
                <c:pt idx="82123">
                  <c:v>6.38</c:v>
                </c:pt>
                <c:pt idx="82124">
                  <c:v>6.38</c:v>
                </c:pt>
                <c:pt idx="82125">
                  <c:v>6.37</c:v>
                </c:pt>
                <c:pt idx="82126">
                  <c:v>6.36</c:v>
                </c:pt>
                <c:pt idx="82127">
                  <c:v>6.35</c:v>
                </c:pt>
                <c:pt idx="82128">
                  <c:v>6.35</c:v>
                </c:pt>
                <c:pt idx="82129">
                  <c:v>6.33</c:v>
                </c:pt>
                <c:pt idx="82130">
                  <c:v>6.32</c:v>
                </c:pt>
                <c:pt idx="82131">
                  <c:v>6.31</c:v>
                </c:pt>
                <c:pt idx="82132">
                  <c:v>6.29</c:v>
                </c:pt>
                <c:pt idx="82133">
                  <c:v>6.28</c:v>
                </c:pt>
                <c:pt idx="82134">
                  <c:v>6.27</c:v>
                </c:pt>
                <c:pt idx="82135">
                  <c:v>6.25</c:v>
                </c:pt>
                <c:pt idx="82136">
                  <c:v>6.24</c:v>
                </c:pt>
                <c:pt idx="82137">
                  <c:v>6.22</c:v>
                </c:pt>
                <c:pt idx="82138">
                  <c:v>6.21</c:v>
                </c:pt>
                <c:pt idx="82139">
                  <c:v>6.19</c:v>
                </c:pt>
                <c:pt idx="82140">
                  <c:v>6.18</c:v>
                </c:pt>
                <c:pt idx="82141">
                  <c:v>6.16</c:v>
                </c:pt>
                <c:pt idx="82142">
                  <c:v>6.15</c:v>
                </c:pt>
                <c:pt idx="82143">
                  <c:v>6.13</c:v>
                </c:pt>
                <c:pt idx="82144">
                  <c:v>6.11</c:v>
                </c:pt>
                <c:pt idx="82145">
                  <c:v>6.1</c:v>
                </c:pt>
                <c:pt idx="82146">
                  <c:v>6.08</c:v>
                </c:pt>
                <c:pt idx="82147">
                  <c:v>6.07</c:v>
                </c:pt>
                <c:pt idx="82148">
                  <c:v>6.05</c:v>
                </c:pt>
                <c:pt idx="82149">
                  <c:v>6.04</c:v>
                </c:pt>
                <c:pt idx="82150">
                  <c:v>6.03</c:v>
                </c:pt>
                <c:pt idx="82151">
                  <c:v>6.02</c:v>
                </c:pt>
                <c:pt idx="82152">
                  <c:v>6</c:v>
                </c:pt>
                <c:pt idx="82153">
                  <c:v>5.98</c:v>
                </c:pt>
                <c:pt idx="82154">
                  <c:v>5.97</c:v>
                </c:pt>
                <c:pt idx="82155">
                  <c:v>5.95</c:v>
                </c:pt>
                <c:pt idx="82156">
                  <c:v>5.94</c:v>
                </c:pt>
                <c:pt idx="82157">
                  <c:v>5.93</c:v>
                </c:pt>
                <c:pt idx="82158">
                  <c:v>5.92</c:v>
                </c:pt>
                <c:pt idx="82159">
                  <c:v>5.91</c:v>
                </c:pt>
                <c:pt idx="82160">
                  <c:v>5.9</c:v>
                </c:pt>
                <c:pt idx="82161">
                  <c:v>5.89</c:v>
                </c:pt>
                <c:pt idx="82162">
                  <c:v>5.87</c:v>
                </c:pt>
                <c:pt idx="82163">
                  <c:v>5.85</c:v>
                </c:pt>
                <c:pt idx="82164">
                  <c:v>5.84</c:v>
                </c:pt>
                <c:pt idx="82165">
                  <c:v>5.83</c:v>
                </c:pt>
                <c:pt idx="82166">
                  <c:v>5.82</c:v>
                </c:pt>
                <c:pt idx="82167">
                  <c:v>5.8</c:v>
                </c:pt>
                <c:pt idx="82168">
                  <c:v>5.79</c:v>
                </c:pt>
                <c:pt idx="82169">
                  <c:v>5.78</c:v>
                </c:pt>
                <c:pt idx="82170">
                  <c:v>5.77</c:v>
                </c:pt>
                <c:pt idx="82171">
                  <c:v>5.75</c:v>
                </c:pt>
                <c:pt idx="82172">
                  <c:v>5.74</c:v>
                </c:pt>
                <c:pt idx="82173">
                  <c:v>5.73</c:v>
                </c:pt>
                <c:pt idx="82174">
                  <c:v>5.71</c:v>
                </c:pt>
                <c:pt idx="82175">
                  <c:v>5.7</c:v>
                </c:pt>
                <c:pt idx="82176">
                  <c:v>5.69</c:v>
                </c:pt>
                <c:pt idx="82177">
                  <c:v>5.67</c:v>
                </c:pt>
                <c:pt idx="82178">
                  <c:v>5.66</c:v>
                </c:pt>
                <c:pt idx="82179">
                  <c:v>5.64</c:v>
                </c:pt>
                <c:pt idx="82180">
                  <c:v>5.62</c:v>
                </c:pt>
                <c:pt idx="82181">
                  <c:v>5.61</c:v>
                </c:pt>
                <c:pt idx="82182">
                  <c:v>5.59</c:v>
                </c:pt>
                <c:pt idx="82183">
                  <c:v>5.58</c:v>
                </c:pt>
                <c:pt idx="82184">
                  <c:v>5.56</c:v>
                </c:pt>
                <c:pt idx="82185">
                  <c:v>5.55</c:v>
                </c:pt>
                <c:pt idx="82186">
                  <c:v>5.53</c:v>
                </c:pt>
                <c:pt idx="82187">
                  <c:v>5.51</c:v>
                </c:pt>
                <c:pt idx="82188">
                  <c:v>5.5</c:v>
                </c:pt>
                <c:pt idx="82189">
                  <c:v>5.48</c:v>
                </c:pt>
                <c:pt idx="82190">
                  <c:v>5.47</c:v>
                </c:pt>
                <c:pt idx="82191">
                  <c:v>5.45</c:v>
                </c:pt>
                <c:pt idx="82192">
                  <c:v>5.44</c:v>
                </c:pt>
                <c:pt idx="82193">
                  <c:v>5.43</c:v>
                </c:pt>
                <c:pt idx="82194">
                  <c:v>5.41</c:v>
                </c:pt>
                <c:pt idx="82195">
                  <c:v>5.39</c:v>
                </c:pt>
                <c:pt idx="82196">
                  <c:v>5.38</c:v>
                </c:pt>
                <c:pt idx="82197">
                  <c:v>5.37</c:v>
                </c:pt>
                <c:pt idx="82198">
                  <c:v>5.36</c:v>
                </c:pt>
                <c:pt idx="82199">
                  <c:v>5.34</c:v>
                </c:pt>
                <c:pt idx="82200">
                  <c:v>5.33</c:v>
                </c:pt>
                <c:pt idx="82201">
                  <c:v>5.32</c:v>
                </c:pt>
                <c:pt idx="82202">
                  <c:v>5.31</c:v>
                </c:pt>
                <c:pt idx="82203">
                  <c:v>5.31</c:v>
                </c:pt>
                <c:pt idx="82204">
                  <c:v>5.3</c:v>
                </c:pt>
                <c:pt idx="82205">
                  <c:v>5.29</c:v>
                </c:pt>
                <c:pt idx="82206">
                  <c:v>5.28</c:v>
                </c:pt>
                <c:pt idx="82207">
                  <c:v>5.27</c:v>
                </c:pt>
                <c:pt idx="82208">
                  <c:v>5.27</c:v>
                </c:pt>
                <c:pt idx="82209">
                  <c:v>5.26</c:v>
                </c:pt>
                <c:pt idx="82210">
                  <c:v>5.26</c:v>
                </c:pt>
                <c:pt idx="82211">
                  <c:v>5.25</c:v>
                </c:pt>
                <c:pt idx="82212">
                  <c:v>5.25</c:v>
                </c:pt>
                <c:pt idx="82213">
                  <c:v>5.25</c:v>
                </c:pt>
                <c:pt idx="82214">
                  <c:v>5.25</c:v>
                </c:pt>
                <c:pt idx="82215">
                  <c:v>5.26</c:v>
                </c:pt>
                <c:pt idx="82216">
                  <c:v>5.24</c:v>
                </c:pt>
                <c:pt idx="82217">
                  <c:v>5.24</c:v>
                </c:pt>
                <c:pt idx="82218">
                  <c:v>5.24</c:v>
                </c:pt>
                <c:pt idx="82219">
                  <c:v>5.24</c:v>
                </c:pt>
                <c:pt idx="82220">
                  <c:v>5.24</c:v>
                </c:pt>
                <c:pt idx="82221">
                  <c:v>5.24</c:v>
                </c:pt>
                <c:pt idx="82222">
                  <c:v>5.23</c:v>
                </c:pt>
                <c:pt idx="82223">
                  <c:v>5.23</c:v>
                </c:pt>
                <c:pt idx="82224">
                  <c:v>5.24</c:v>
                </c:pt>
                <c:pt idx="82225">
                  <c:v>5.24</c:v>
                </c:pt>
                <c:pt idx="82226">
                  <c:v>5.24</c:v>
                </c:pt>
                <c:pt idx="82227">
                  <c:v>5.24</c:v>
                </c:pt>
                <c:pt idx="82228">
                  <c:v>5.24</c:v>
                </c:pt>
                <c:pt idx="82229">
                  <c:v>5.24</c:v>
                </c:pt>
                <c:pt idx="82230">
                  <c:v>5.25</c:v>
                </c:pt>
                <c:pt idx="82231">
                  <c:v>5.25</c:v>
                </c:pt>
                <c:pt idx="82232">
                  <c:v>5.25</c:v>
                </c:pt>
                <c:pt idx="82233">
                  <c:v>5.24</c:v>
                </c:pt>
                <c:pt idx="82234">
                  <c:v>5.24</c:v>
                </c:pt>
                <c:pt idx="82235">
                  <c:v>5.24</c:v>
                </c:pt>
                <c:pt idx="82236">
                  <c:v>5.25</c:v>
                </c:pt>
                <c:pt idx="82237">
                  <c:v>5.25</c:v>
                </c:pt>
                <c:pt idx="82238">
                  <c:v>5.26</c:v>
                </c:pt>
                <c:pt idx="82239">
                  <c:v>5.26</c:v>
                </c:pt>
                <c:pt idx="82240">
                  <c:v>5.26</c:v>
                </c:pt>
                <c:pt idx="82241">
                  <c:v>5.27</c:v>
                </c:pt>
                <c:pt idx="82242">
                  <c:v>5.27</c:v>
                </c:pt>
                <c:pt idx="82243">
                  <c:v>5.28</c:v>
                </c:pt>
                <c:pt idx="82244">
                  <c:v>5.29</c:v>
                </c:pt>
                <c:pt idx="82245">
                  <c:v>5.3</c:v>
                </c:pt>
                <c:pt idx="82246">
                  <c:v>5.31</c:v>
                </c:pt>
                <c:pt idx="82247">
                  <c:v>5.32</c:v>
                </c:pt>
                <c:pt idx="82248">
                  <c:v>5.33</c:v>
                </c:pt>
                <c:pt idx="82249">
                  <c:v>5.33</c:v>
                </c:pt>
                <c:pt idx="82250">
                  <c:v>5.34</c:v>
                </c:pt>
                <c:pt idx="82251">
                  <c:v>5.35</c:v>
                </c:pt>
                <c:pt idx="82252">
                  <c:v>5.36</c:v>
                </c:pt>
                <c:pt idx="82253">
                  <c:v>5.38</c:v>
                </c:pt>
                <c:pt idx="82254">
                  <c:v>5.39</c:v>
                </c:pt>
                <c:pt idx="82255">
                  <c:v>5.4</c:v>
                </c:pt>
                <c:pt idx="82256">
                  <c:v>5.41</c:v>
                </c:pt>
                <c:pt idx="82257">
                  <c:v>5.42</c:v>
                </c:pt>
                <c:pt idx="82258">
                  <c:v>5.44</c:v>
                </c:pt>
                <c:pt idx="82259">
                  <c:v>5.45</c:v>
                </c:pt>
                <c:pt idx="82260">
                  <c:v>5.46</c:v>
                </c:pt>
                <c:pt idx="82261">
                  <c:v>5.47</c:v>
                </c:pt>
                <c:pt idx="82262">
                  <c:v>5.48</c:v>
                </c:pt>
                <c:pt idx="82263">
                  <c:v>5.5</c:v>
                </c:pt>
                <c:pt idx="82264">
                  <c:v>5.51</c:v>
                </c:pt>
                <c:pt idx="82265">
                  <c:v>5.52</c:v>
                </c:pt>
                <c:pt idx="82266">
                  <c:v>5.54</c:v>
                </c:pt>
                <c:pt idx="82267">
                  <c:v>5.55</c:v>
                </c:pt>
                <c:pt idx="82268">
                  <c:v>5.57</c:v>
                </c:pt>
                <c:pt idx="82269">
                  <c:v>5.58</c:v>
                </c:pt>
                <c:pt idx="82270">
                  <c:v>5.59</c:v>
                </c:pt>
                <c:pt idx="82271">
                  <c:v>5.61</c:v>
                </c:pt>
                <c:pt idx="82272">
                  <c:v>5.62</c:v>
                </c:pt>
                <c:pt idx="82273">
                  <c:v>5.64</c:v>
                </c:pt>
                <c:pt idx="82274">
                  <c:v>5.65</c:v>
                </c:pt>
                <c:pt idx="82275">
                  <c:v>5.66</c:v>
                </c:pt>
                <c:pt idx="82276">
                  <c:v>5.68</c:v>
                </c:pt>
                <c:pt idx="82277">
                  <c:v>5.69</c:v>
                </c:pt>
                <c:pt idx="82278">
                  <c:v>5.71</c:v>
                </c:pt>
                <c:pt idx="82279">
                  <c:v>5.73</c:v>
                </c:pt>
                <c:pt idx="82280">
                  <c:v>5.74</c:v>
                </c:pt>
                <c:pt idx="82281">
                  <c:v>5.75</c:v>
                </c:pt>
                <c:pt idx="82282">
                  <c:v>5.77</c:v>
                </c:pt>
                <c:pt idx="82283">
                  <c:v>5.78</c:v>
                </c:pt>
                <c:pt idx="82284">
                  <c:v>5.79</c:v>
                </c:pt>
                <c:pt idx="82285">
                  <c:v>5.8</c:v>
                </c:pt>
                <c:pt idx="82286">
                  <c:v>5.81</c:v>
                </c:pt>
                <c:pt idx="82287">
                  <c:v>5.82</c:v>
                </c:pt>
                <c:pt idx="82288">
                  <c:v>5.83</c:v>
                </c:pt>
                <c:pt idx="82289">
                  <c:v>5.84</c:v>
                </c:pt>
                <c:pt idx="82290">
                  <c:v>5.85</c:v>
                </c:pt>
                <c:pt idx="82291">
                  <c:v>5.86</c:v>
                </c:pt>
                <c:pt idx="82292">
                  <c:v>5.87</c:v>
                </c:pt>
                <c:pt idx="82293">
                  <c:v>5.88</c:v>
                </c:pt>
                <c:pt idx="82294">
                  <c:v>5.89</c:v>
                </c:pt>
                <c:pt idx="82295">
                  <c:v>5.9</c:v>
                </c:pt>
                <c:pt idx="82296">
                  <c:v>5.91</c:v>
                </c:pt>
                <c:pt idx="82297">
                  <c:v>5.92</c:v>
                </c:pt>
                <c:pt idx="82298">
                  <c:v>5.93</c:v>
                </c:pt>
                <c:pt idx="82299">
                  <c:v>5.94</c:v>
                </c:pt>
                <c:pt idx="82300">
                  <c:v>5.95</c:v>
                </c:pt>
                <c:pt idx="82301">
                  <c:v>5.97</c:v>
                </c:pt>
                <c:pt idx="82302">
                  <c:v>5.98</c:v>
                </c:pt>
                <c:pt idx="82303">
                  <c:v>5.99</c:v>
                </c:pt>
                <c:pt idx="82304">
                  <c:v>6</c:v>
                </c:pt>
                <c:pt idx="82305">
                  <c:v>6.01</c:v>
                </c:pt>
                <c:pt idx="82306">
                  <c:v>6.02</c:v>
                </c:pt>
                <c:pt idx="82307">
                  <c:v>6.03</c:v>
                </c:pt>
                <c:pt idx="82308">
                  <c:v>6.04</c:v>
                </c:pt>
                <c:pt idx="82309">
                  <c:v>6.05</c:v>
                </c:pt>
                <c:pt idx="82310">
                  <c:v>6.06</c:v>
                </c:pt>
                <c:pt idx="82311">
                  <c:v>6.07</c:v>
                </c:pt>
                <c:pt idx="82312">
                  <c:v>6.07</c:v>
                </c:pt>
                <c:pt idx="82313">
                  <c:v>6.07</c:v>
                </c:pt>
                <c:pt idx="82314">
                  <c:v>6.08</c:v>
                </c:pt>
                <c:pt idx="82315">
                  <c:v>6.09</c:v>
                </c:pt>
                <c:pt idx="82316">
                  <c:v>6.1</c:v>
                </c:pt>
                <c:pt idx="82317">
                  <c:v>6.11</c:v>
                </c:pt>
                <c:pt idx="82318">
                  <c:v>6.11</c:v>
                </c:pt>
                <c:pt idx="82319">
                  <c:v>6.12</c:v>
                </c:pt>
                <c:pt idx="82320">
                  <c:v>6.12</c:v>
                </c:pt>
                <c:pt idx="82321">
                  <c:v>6.12</c:v>
                </c:pt>
                <c:pt idx="82322">
                  <c:v>6.13</c:v>
                </c:pt>
                <c:pt idx="82323">
                  <c:v>6.14</c:v>
                </c:pt>
                <c:pt idx="82324">
                  <c:v>6.14</c:v>
                </c:pt>
                <c:pt idx="82325">
                  <c:v>6.14</c:v>
                </c:pt>
                <c:pt idx="82326">
                  <c:v>6.15</c:v>
                </c:pt>
                <c:pt idx="82327">
                  <c:v>6.16</c:v>
                </c:pt>
                <c:pt idx="82328">
                  <c:v>6.16</c:v>
                </c:pt>
                <c:pt idx="82329">
                  <c:v>6.16</c:v>
                </c:pt>
                <c:pt idx="82330">
                  <c:v>6.17</c:v>
                </c:pt>
                <c:pt idx="82331">
                  <c:v>6.17</c:v>
                </c:pt>
                <c:pt idx="82332">
                  <c:v>6.18</c:v>
                </c:pt>
                <c:pt idx="82333">
                  <c:v>6.19</c:v>
                </c:pt>
                <c:pt idx="82334">
                  <c:v>6.2</c:v>
                </c:pt>
                <c:pt idx="82335">
                  <c:v>6.21</c:v>
                </c:pt>
                <c:pt idx="82336">
                  <c:v>6.22</c:v>
                </c:pt>
                <c:pt idx="82337">
                  <c:v>6.22</c:v>
                </c:pt>
                <c:pt idx="82338">
                  <c:v>6.21</c:v>
                </c:pt>
                <c:pt idx="82339">
                  <c:v>6.2</c:v>
                </c:pt>
                <c:pt idx="82340">
                  <c:v>6.2</c:v>
                </c:pt>
                <c:pt idx="82341">
                  <c:v>6.2</c:v>
                </c:pt>
                <c:pt idx="82342">
                  <c:v>6.2</c:v>
                </c:pt>
                <c:pt idx="82343">
                  <c:v>6.2</c:v>
                </c:pt>
                <c:pt idx="82344">
                  <c:v>6.19</c:v>
                </c:pt>
                <c:pt idx="82345">
                  <c:v>6.19</c:v>
                </c:pt>
                <c:pt idx="82346">
                  <c:v>6.19</c:v>
                </c:pt>
                <c:pt idx="82347">
                  <c:v>6.19</c:v>
                </c:pt>
                <c:pt idx="82348">
                  <c:v>6.18</c:v>
                </c:pt>
                <c:pt idx="82349">
                  <c:v>6.18</c:v>
                </c:pt>
                <c:pt idx="82350">
                  <c:v>6.17</c:v>
                </c:pt>
                <c:pt idx="82351">
                  <c:v>6.16</c:v>
                </c:pt>
                <c:pt idx="82352">
                  <c:v>6.15</c:v>
                </c:pt>
                <c:pt idx="82353">
                  <c:v>6.15</c:v>
                </c:pt>
                <c:pt idx="82354">
                  <c:v>6.15</c:v>
                </c:pt>
                <c:pt idx="82355">
                  <c:v>6.14</c:v>
                </c:pt>
                <c:pt idx="82356">
                  <c:v>6.14</c:v>
                </c:pt>
                <c:pt idx="82357">
                  <c:v>6.14</c:v>
                </c:pt>
                <c:pt idx="82358">
                  <c:v>6.13</c:v>
                </c:pt>
                <c:pt idx="82359">
                  <c:v>6.13</c:v>
                </c:pt>
                <c:pt idx="82360">
                  <c:v>6.13</c:v>
                </c:pt>
                <c:pt idx="82361">
                  <c:v>6.13</c:v>
                </c:pt>
                <c:pt idx="82362">
                  <c:v>6.12</c:v>
                </c:pt>
                <c:pt idx="82363">
                  <c:v>6.12</c:v>
                </c:pt>
                <c:pt idx="82364">
                  <c:v>6.11</c:v>
                </c:pt>
                <c:pt idx="82365">
                  <c:v>6.11</c:v>
                </c:pt>
                <c:pt idx="82366">
                  <c:v>6.1</c:v>
                </c:pt>
                <c:pt idx="82367">
                  <c:v>6.1</c:v>
                </c:pt>
                <c:pt idx="82368">
                  <c:v>6.09</c:v>
                </c:pt>
                <c:pt idx="82369">
                  <c:v>6.09</c:v>
                </c:pt>
                <c:pt idx="82370">
                  <c:v>6.09</c:v>
                </c:pt>
                <c:pt idx="82371">
                  <c:v>6.09</c:v>
                </c:pt>
                <c:pt idx="82372">
                  <c:v>6.09</c:v>
                </c:pt>
                <c:pt idx="82373">
                  <c:v>6.09</c:v>
                </c:pt>
                <c:pt idx="82374">
                  <c:v>6.09</c:v>
                </c:pt>
                <c:pt idx="82375">
                  <c:v>6.09</c:v>
                </c:pt>
                <c:pt idx="82376">
                  <c:v>6.09</c:v>
                </c:pt>
                <c:pt idx="82377">
                  <c:v>6.09</c:v>
                </c:pt>
                <c:pt idx="82378">
                  <c:v>6.09</c:v>
                </c:pt>
                <c:pt idx="82379">
                  <c:v>6.09</c:v>
                </c:pt>
                <c:pt idx="82380">
                  <c:v>6.09</c:v>
                </c:pt>
                <c:pt idx="82381">
                  <c:v>6.09</c:v>
                </c:pt>
                <c:pt idx="82382">
                  <c:v>6.09</c:v>
                </c:pt>
                <c:pt idx="82383">
                  <c:v>6.09</c:v>
                </c:pt>
                <c:pt idx="82384">
                  <c:v>6.09</c:v>
                </c:pt>
                <c:pt idx="82385">
                  <c:v>6.09</c:v>
                </c:pt>
                <c:pt idx="82386">
                  <c:v>6.09</c:v>
                </c:pt>
                <c:pt idx="82387">
                  <c:v>6.09</c:v>
                </c:pt>
                <c:pt idx="82388">
                  <c:v>6.1</c:v>
                </c:pt>
                <c:pt idx="82389">
                  <c:v>6.1</c:v>
                </c:pt>
                <c:pt idx="82390">
                  <c:v>6.1</c:v>
                </c:pt>
                <c:pt idx="82391">
                  <c:v>6.1</c:v>
                </c:pt>
                <c:pt idx="82392">
                  <c:v>6.1</c:v>
                </c:pt>
                <c:pt idx="82393">
                  <c:v>6.11</c:v>
                </c:pt>
                <c:pt idx="82394">
                  <c:v>6.11</c:v>
                </c:pt>
                <c:pt idx="82395">
                  <c:v>6.11</c:v>
                </c:pt>
                <c:pt idx="82396">
                  <c:v>6.12</c:v>
                </c:pt>
                <c:pt idx="82397">
                  <c:v>6.12</c:v>
                </c:pt>
                <c:pt idx="82398">
                  <c:v>6.12</c:v>
                </c:pt>
                <c:pt idx="82399">
                  <c:v>6.13</c:v>
                </c:pt>
                <c:pt idx="82400">
                  <c:v>6.13</c:v>
                </c:pt>
                <c:pt idx="82401">
                  <c:v>6.14</c:v>
                </c:pt>
                <c:pt idx="82402">
                  <c:v>6.14</c:v>
                </c:pt>
                <c:pt idx="82403">
                  <c:v>6.15</c:v>
                </c:pt>
                <c:pt idx="82404">
                  <c:v>6.16</c:v>
                </c:pt>
                <c:pt idx="82405">
                  <c:v>6.16</c:v>
                </c:pt>
                <c:pt idx="82406">
                  <c:v>6.17</c:v>
                </c:pt>
                <c:pt idx="82407">
                  <c:v>6.17</c:v>
                </c:pt>
                <c:pt idx="82408">
                  <c:v>6.18</c:v>
                </c:pt>
                <c:pt idx="82409">
                  <c:v>6.19</c:v>
                </c:pt>
                <c:pt idx="82410">
                  <c:v>6.2</c:v>
                </c:pt>
                <c:pt idx="82411">
                  <c:v>6.2</c:v>
                </c:pt>
                <c:pt idx="82412">
                  <c:v>6.21</c:v>
                </c:pt>
                <c:pt idx="82413">
                  <c:v>6.22</c:v>
                </c:pt>
                <c:pt idx="82414">
                  <c:v>6.22</c:v>
                </c:pt>
                <c:pt idx="82415">
                  <c:v>6.23</c:v>
                </c:pt>
                <c:pt idx="82416">
                  <c:v>6.23</c:v>
                </c:pt>
                <c:pt idx="82417">
                  <c:v>6.24</c:v>
                </c:pt>
                <c:pt idx="82418">
                  <c:v>6.24</c:v>
                </c:pt>
                <c:pt idx="82419">
                  <c:v>6.25</c:v>
                </c:pt>
                <c:pt idx="82420">
                  <c:v>6.25</c:v>
                </c:pt>
                <c:pt idx="82421">
                  <c:v>6.26</c:v>
                </c:pt>
                <c:pt idx="82422">
                  <c:v>6.26</c:v>
                </c:pt>
                <c:pt idx="82423">
                  <c:v>6.27</c:v>
                </c:pt>
                <c:pt idx="82424">
                  <c:v>6.27</c:v>
                </c:pt>
                <c:pt idx="82425">
                  <c:v>6.28</c:v>
                </c:pt>
                <c:pt idx="82426">
                  <c:v>6.28</c:v>
                </c:pt>
                <c:pt idx="82427">
                  <c:v>6.29</c:v>
                </c:pt>
                <c:pt idx="82428">
                  <c:v>6.29</c:v>
                </c:pt>
                <c:pt idx="82429">
                  <c:v>6.3</c:v>
                </c:pt>
                <c:pt idx="82430">
                  <c:v>6.3</c:v>
                </c:pt>
                <c:pt idx="82431">
                  <c:v>6.3</c:v>
                </c:pt>
                <c:pt idx="82432">
                  <c:v>6.3</c:v>
                </c:pt>
                <c:pt idx="82433">
                  <c:v>6.31</c:v>
                </c:pt>
                <c:pt idx="82434">
                  <c:v>6.32</c:v>
                </c:pt>
                <c:pt idx="82435">
                  <c:v>6.32</c:v>
                </c:pt>
                <c:pt idx="82436">
                  <c:v>6.33</c:v>
                </c:pt>
                <c:pt idx="82437">
                  <c:v>6.33</c:v>
                </c:pt>
                <c:pt idx="82438">
                  <c:v>6.33</c:v>
                </c:pt>
                <c:pt idx="82439">
                  <c:v>6.34</c:v>
                </c:pt>
                <c:pt idx="82440">
                  <c:v>6.34</c:v>
                </c:pt>
                <c:pt idx="82441">
                  <c:v>6.34</c:v>
                </c:pt>
                <c:pt idx="82442">
                  <c:v>6.34</c:v>
                </c:pt>
                <c:pt idx="82443">
                  <c:v>6.34</c:v>
                </c:pt>
                <c:pt idx="82444">
                  <c:v>6.33</c:v>
                </c:pt>
                <c:pt idx="82445">
                  <c:v>6.33</c:v>
                </c:pt>
                <c:pt idx="82446">
                  <c:v>6.32</c:v>
                </c:pt>
                <c:pt idx="82447">
                  <c:v>6.32</c:v>
                </c:pt>
                <c:pt idx="82448">
                  <c:v>6.31</c:v>
                </c:pt>
                <c:pt idx="82449">
                  <c:v>6.31</c:v>
                </c:pt>
                <c:pt idx="82450">
                  <c:v>6.32</c:v>
                </c:pt>
                <c:pt idx="82451">
                  <c:v>6.32</c:v>
                </c:pt>
                <c:pt idx="82452">
                  <c:v>6.33</c:v>
                </c:pt>
                <c:pt idx="82453">
                  <c:v>6.33</c:v>
                </c:pt>
                <c:pt idx="82454">
                  <c:v>6.32</c:v>
                </c:pt>
                <c:pt idx="82455">
                  <c:v>6.32</c:v>
                </c:pt>
                <c:pt idx="82456">
                  <c:v>6.32</c:v>
                </c:pt>
                <c:pt idx="82457">
                  <c:v>6.31</c:v>
                </c:pt>
                <c:pt idx="82458">
                  <c:v>6.31</c:v>
                </c:pt>
                <c:pt idx="82459">
                  <c:v>6.3</c:v>
                </c:pt>
                <c:pt idx="82460">
                  <c:v>6.3</c:v>
                </c:pt>
                <c:pt idx="82461">
                  <c:v>6.3</c:v>
                </c:pt>
                <c:pt idx="82462">
                  <c:v>6.29</c:v>
                </c:pt>
                <c:pt idx="82463">
                  <c:v>6.28</c:v>
                </c:pt>
                <c:pt idx="82464">
                  <c:v>6.28</c:v>
                </c:pt>
                <c:pt idx="82465">
                  <c:v>6.27</c:v>
                </c:pt>
                <c:pt idx="82466">
                  <c:v>6.26</c:v>
                </c:pt>
                <c:pt idx="82467">
                  <c:v>6.26</c:v>
                </c:pt>
                <c:pt idx="82468">
                  <c:v>6.25</c:v>
                </c:pt>
                <c:pt idx="82469">
                  <c:v>6.24</c:v>
                </c:pt>
                <c:pt idx="82470">
                  <c:v>6.23</c:v>
                </c:pt>
                <c:pt idx="82471">
                  <c:v>6.22</c:v>
                </c:pt>
                <c:pt idx="82472">
                  <c:v>6.22</c:v>
                </c:pt>
                <c:pt idx="82473">
                  <c:v>6.21</c:v>
                </c:pt>
                <c:pt idx="82474">
                  <c:v>6.2</c:v>
                </c:pt>
                <c:pt idx="82475">
                  <c:v>6.2</c:v>
                </c:pt>
                <c:pt idx="82476">
                  <c:v>6.2</c:v>
                </c:pt>
                <c:pt idx="82477">
                  <c:v>6.19</c:v>
                </c:pt>
                <c:pt idx="82478">
                  <c:v>6.19</c:v>
                </c:pt>
                <c:pt idx="82479">
                  <c:v>6.18</c:v>
                </c:pt>
                <c:pt idx="82480">
                  <c:v>6.17</c:v>
                </c:pt>
                <c:pt idx="82481">
                  <c:v>6.17</c:v>
                </c:pt>
                <c:pt idx="82482">
                  <c:v>6.16</c:v>
                </c:pt>
                <c:pt idx="82483">
                  <c:v>6.16</c:v>
                </c:pt>
                <c:pt idx="82484">
                  <c:v>6.16</c:v>
                </c:pt>
                <c:pt idx="82485">
                  <c:v>6.16</c:v>
                </c:pt>
                <c:pt idx="82486">
                  <c:v>6.16</c:v>
                </c:pt>
                <c:pt idx="82487">
                  <c:v>6.16</c:v>
                </c:pt>
                <c:pt idx="82488">
                  <c:v>6.15</c:v>
                </c:pt>
                <c:pt idx="82489">
                  <c:v>6.15</c:v>
                </c:pt>
                <c:pt idx="82490">
                  <c:v>6.15</c:v>
                </c:pt>
                <c:pt idx="82491">
                  <c:v>6.15</c:v>
                </c:pt>
                <c:pt idx="82492">
                  <c:v>6.15</c:v>
                </c:pt>
                <c:pt idx="82493">
                  <c:v>6.15</c:v>
                </c:pt>
                <c:pt idx="82494">
                  <c:v>6.15</c:v>
                </c:pt>
                <c:pt idx="82495">
                  <c:v>6.16</c:v>
                </c:pt>
                <c:pt idx="82496">
                  <c:v>6.16</c:v>
                </c:pt>
                <c:pt idx="82497">
                  <c:v>6.16</c:v>
                </c:pt>
                <c:pt idx="82498">
                  <c:v>6.17</c:v>
                </c:pt>
                <c:pt idx="82499">
                  <c:v>6.17</c:v>
                </c:pt>
                <c:pt idx="82500">
                  <c:v>6.17</c:v>
                </c:pt>
                <c:pt idx="82501">
                  <c:v>6.18</c:v>
                </c:pt>
                <c:pt idx="82502">
                  <c:v>6.18</c:v>
                </c:pt>
                <c:pt idx="82503">
                  <c:v>6.18</c:v>
                </c:pt>
                <c:pt idx="82504">
                  <c:v>6.18</c:v>
                </c:pt>
                <c:pt idx="82505">
                  <c:v>6.18</c:v>
                </c:pt>
                <c:pt idx="82506">
                  <c:v>6.2</c:v>
                </c:pt>
                <c:pt idx="82507">
                  <c:v>6.21</c:v>
                </c:pt>
                <c:pt idx="82508">
                  <c:v>6.21</c:v>
                </c:pt>
                <c:pt idx="82509">
                  <c:v>6.21</c:v>
                </c:pt>
                <c:pt idx="82510">
                  <c:v>6.22</c:v>
                </c:pt>
                <c:pt idx="82511">
                  <c:v>6.23</c:v>
                </c:pt>
                <c:pt idx="82512">
                  <c:v>6.23</c:v>
                </c:pt>
                <c:pt idx="82513">
                  <c:v>6.24</c:v>
                </c:pt>
                <c:pt idx="82514">
                  <c:v>6.25</c:v>
                </c:pt>
                <c:pt idx="82515">
                  <c:v>6.25</c:v>
                </c:pt>
                <c:pt idx="82516">
                  <c:v>6.26</c:v>
                </c:pt>
                <c:pt idx="82517">
                  <c:v>6.27</c:v>
                </c:pt>
                <c:pt idx="82518">
                  <c:v>6.28</c:v>
                </c:pt>
                <c:pt idx="82519">
                  <c:v>6.28</c:v>
                </c:pt>
                <c:pt idx="82520">
                  <c:v>6.29</c:v>
                </c:pt>
                <c:pt idx="82521">
                  <c:v>6.3</c:v>
                </c:pt>
                <c:pt idx="82522">
                  <c:v>6.3</c:v>
                </c:pt>
                <c:pt idx="82523">
                  <c:v>6.31</c:v>
                </c:pt>
                <c:pt idx="82524">
                  <c:v>6.32</c:v>
                </c:pt>
                <c:pt idx="82525">
                  <c:v>6.33</c:v>
                </c:pt>
                <c:pt idx="82526">
                  <c:v>6.34</c:v>
                </c:pt>
                <c:pt idx="82527">
                  <c:v>6.34</c:v>
                </c:pt>
                <c:pt idx="82528">
                  <c:v>6.34</c:v>
                </c:pt>
                <c:pt idx="82529">
                  <c:v>6.35</c:v>
                </c:pt>
                <c:pt idx="82530">
                  <c:v>6.36</c:v>
                </c:pt>
                <c:pt idx="82531">
                  <c:v>6.37</c:v>
                </c:pt>
                <c:pt idx="82532">
                  <c:v>6.37</c:v>
                </c:pt>
                <c:pt idx="82533">
                  <c:v>6.37</c:v>
                </c:pt>
                <c:pt idx="82534">
                  <c:v>6.38</c:v>
                </c:pt>
                <c:pt idx="82535">
                  <c:v>6.39</c:v>
                </c:pt>
                <c:pt idx="82536">
                  <c:v>6.4</c:v>
                </c:pt>
                <c:pt idx="82537">
                  <c:v>6.41</c:v>
                </c:pt>
                <c:pt idx="82538">
                  <c:v>6.43</c:v>
                </c:pt>
                <c:pt idx="82539">
                  <c:v>6.43</c:v>
                </c:pt>
                <c:pt idx="82540">
                  <c:v>6.44</c:v>
                </c:pt>
                <c:pt idx="82541">
                  <c:v>6.45</c:v>
                </c:pt>
                <c:pt idx="82542">
                  <c:v>6.46</c:v>
                </c:pt>
                <c:pt idx="82543">
                  <c:v>6.47</c:v>
                </c:pt>
                <c:pt idx="82544">
                  <c:v>6.47</c:v>
                </c:pt>
                <c:pt idx="82545">
                  <c:v>6.47</c:v>
                </c:pt>
                <c:pt idx="82546">
                  <c:v>6.48</c:v>
                </c:pt>
                <c:pt idx="82547">
                  <c:v>6.49</c:v>
                </c:pt>
                <c:pt idx="82548">
                  <c:v>6.5</c:v>
                </c:pt>
                <c:pt idx="82549">
                  <c:v>6.51</c:v>
                </c:pt>
                <c:pt idx="82550">
                  <c:v>6.52</c:v>
                </c:pt>
                <c:pt idx="82551">
                  <c:v>6.52</c:v>
                </c:pt>
                <c:pt idx="82552">
                  <c:v>6.53</c:v>
                </c:pt>
                <c:pt idx="82553">
                  <c:v>6.54</c:v>
                </c:pt>
                <c:pt idx="82554">
                  <c:v>6.55</c:v>
                </c:pt>
                <c:pt idx="82555">
                  <c:v>6.56</c:v>
                </c:pt>
                <c:pt idx="82556">
                  <c:v>6.57</c:v>
                </c:pt>
                <c:pt idx="82557">
                  <c:v>6.58</c:v>
                </c:pt>
                <c:pt idx="82558">
                  <c:v>6.59</c:v>
                </c:pt>
                <c:pt idx="82559">
                  <c:v>6.6</c:v>
                </c:pt>
                <c:pt idx="82560">
                  <c:v>6.62</c:v>
                </c:pt>
                <c:pt idx="82561">
                  <c:v>6.63</c:v>
                </c:pt>
                <c:pt idx="82562">
                  <c:v>6.65</c:v>
                </c:pt>
                <c:pt idx="82563">
                  <c:v>6.65</c:v>
                </c:pt>
                <c:pt idx="82564">
                  <c:v>6.66</c:v>
                </c:pt>
                <c:pt idx="82565">
                  <c:v>6.67</c:v>
                </c:pt>
                <c:pt idx="82566">
                  <c:v>6.68</c:v>
                </c:pt>
                <c:pt idx="82567">
                  <c:v>6.69</c:v>
                </c:pt>
                <c:pt idx="82568">
                  <c:v>6.7</c:v>
                </c:pt>
                <c:pt idx="82569">
                  <c:v>6.71</c:v>
                </c:pt>
                <c:pt idx="82570">
                  <c:v>6.72</c:v>
                </c:pt>
                <c:pt idx="82571">
                  <c:v>6.73</c:v>
                </c:pt>
                <c:pt idx="82572">
                  <c:v>6.74</c:v>
                </c:pt>
                <c:pt idx="82573">
                  <c:v>6.75</c:v>
                </c:pt>
                <c:pt idx="82574">
                  <c:v>6.77</c:v>
                </c:pt>
                <c:pt idx="82575">
                  <c:v>6.77</c:v>
                </c:pt>
                <c:pt idx="82576">
                  <c:v>6.78</c:v>
                </c:pt>
                <c:pt idx="82577">
                  <c:v>6.78</c:v>
                </c:pt>
                <c:pt idx="82578">
                  <c:v>6.79</c:v>
                </c:pt>
                <c:pt idx="82579">
                  <c:v>6.8</c:v>
                </c:pt>
                <c:pt idx="82580">
                  <c:v>6.81</c:v>
                </c:pt>
                <c:pt idx="82581">
                  <c:v>6.82</c:v>
                </c:pt>
                <c:pt idx="82582">
                  <c:v>6.83</c:v>
                </c:pt>
                <c:pt idx="82583">
                  <c:v>6.84</c:v>
                </c:pt>
                <c:pt idx="82584">
                  <c:v>6.85</c:v>
                </c:pt>
                <c:pt idx="82585">
                  <c:v>6.85</c:v>
                </c:pt>
                <c:pt idx="82586">
                  <c:v>6.86</c:v>
                </c:pt>
                <c:pt idx="82587">
                  <c:v>6.86</c:v>
                </c:pt>
                <c:pt idx="82588">
                  <c:v>6.87</c:v>
                </c:pt>
                <c:pt idx="82589">
                  <c:v>6.88</c:v>
                </c:pt>
                <c:pt idx="82590">
                  <c:v>6.88</c:v>
                </c:pt>
                <c:pt idx="82591">
                  <c:v>6.89</c:v>
                </c:pt>
                <c:pt idx="82592">
                  <c:v>6.9</c:v>
                </c:pt>
                <c:pt idx="82593">
                  <c:v>6.9</c:v>
                </c:pt>
                <c:pt idx="82594">
                  <c:v>6.91</c:v>
                </c:pt>
                <c:pt idx="82595">
                  <c:v>6.92</c:v>
                </c:pt>
                <c:pt idx="82596">
                  <c:v>6.93</c:v>
                </c:pt>
                <c:pt idx="82597">
                  <c:v>6.93</c:v>
                </c:pt>
                <c:pt idx="82598">
                  <c:v>6.94</c:v>
                </c:pt>
                <c:pt idx="82599">
                  <c:v>6.94</c:v>
                </c:pt>
                <c:pt idx="82600">
                  <c:v>6.94</c:v>
                </c:pt>
                <c:pt idx="82601">
                  <c:v>6.95</c:v>
                </c:pt>
                <c:pt idx="82602">
                  <c:v>6.96</c:v>
                </c:pt>
                <c:pt idx="82603">
                  <c:v>6.96</c:v>
                </c:pt>
                <c:pt idx="82604">
                  <c:v>6.97</c:v>
                </c:pt>
                <c:pt idx="82605">
                  <c:v>6.98</c:v>
                </c:pt>
                <c:pt idx="82606">
                  <c:v>6.98</c:v>
                </c:pt>
                <c:pt idx="82607">
                  <c:v>6.98</c:v>
                </c:pt>
                <c:pt idx="82608">
                  <c:v>6.99</c:v>
                </c:pt>
                <c:pt idx="82609">
                  <c:v>7</c:v>
                </c:pt>
                <c:pt idx="82610">
                  <c:v>7.02</c:v>
                </c:pt>
                <c:pt idx="82611">
                  <c:v>7.02</c:v>
                </c:pt>
                <c:pt idx="82612">
                  <c:v>7.03</c:v>
                </c:pt>
                <c:pt idx="82613">
                  <c:v>7.03</c:v>
                </c:pt>
                <c:pt idx="82614">
                  <c:v>7.04</c:v>
                </c:pt>
                <c:pt idx="82615">
                  <c:v>7.04</c:v>
                </c:pt>
                <c:pt idx="82616">
                  <c:v>7.04</c:v>
                </c:pt>
                <c:pt idx="82617">
                  <c:v>7.04</c:v>
                </c:pt>
                <c:pt idx="82618">
                  <c:v>7.04</c:v>
                </c:pt>
                <c:pt idx="82619">
                  <c:v>7.04</c:v>
                </c:pt>
                <c:pt idx="82620">
                  <c:v>7.04</c:v>
                </c:pt>
                <c:pt idx="82621">
                  <c:v>7.04</c:v>
                </c:pt>
                <c:pt idx="82622">
                  <c:v>7.04</c:v>
                </c:pt>
                <c:pt idx="82623">
                  <c:v>7.04</c:v>
                </c:pt>
                <c:pt idx="82624">
                  <c:v>7.04</c:v>
                </c:pt>
                <c:pt idx="82625">
                  <c:v>7.04</c:v>
                </c:pt>
                <c:pt idx="82626">
                  <c:v>7.04</c:v>
                </c:pt>
                <c:pt idx="82627">
                  <c:v>7.04</c:v>
                </c:pt>
                <c:pt idx="82628">
                  <c:v>7.04</c:v>
                </c:pt>
                <c:pt idx="82629">
                  <c:v>7.04</c:v>
                </c:pt>
                <c:pt idx="82630">
                  <c:v>7.04</c:v>
                </c:pt>
                <c:pt idx="82631">
                  <c:v>7.04</c:v>
                </c:pt>
                <c:pt idx="82632">
                  <c:v>7.04</c:v>
                </c:pt>
                <c:pt idx="82633">
                  <c:v>7.04</c:v>
                </c:pt>
                <c:pt idx="82634">
                  <c:v>7.04</c:v>
                </c:pt>
                <c:pt idx="82635">
                  <c:v>7.04</c:v>
                </c:pt>
                <c:pt idx="82636">
                  <c:v>7.04</c:v>
                </c:pt>
                <c:pt idx="82637">
                  <c:v>7.04</c:v>
                </c:pt>
                <c:pt idx="82638">
                  <c:v>7.05</c:v>
                </c:pt>
                <c:pt idx="82639">
                  <c:v>7.05</c:v>
                </c:pt>
                <c:pt idx="82640">
                  <c:v>7.05</c:v>
                </c:pt>
                <c:pt idx="82641">
                  <c:v>7.05</c:v>
                </c:pt>
                <c:pt idx="82642">
                  <c:v>7.05</c:v>
                </c:pt>
                <c:pt idx="82643">
                  <c:v>7.05</c:v>
                </c:pt>
                <c:pt idx="82644">
                  <c:v>7.05</c:v>
                </c:pt>
                <c:pt idx="82645">
                  <c:v>7.06</c:v>
                </c:pt>
                <c:pt idx="82646">
                  <c:v>7.06</c:v>
                </c:pt>
                <c:pt idx="82647">
                  <c:v>7.06</c:v>
                </c:pt>
                <c:pt idx="82648">
                  <c:v>7.07</c:v>
                </c:pt>
                <c:pt idx="82649">
                  <c:v>7.07</c:v>
                </c:pt>
                <c:pt idx="82650">
                  <c:v>7.07</c:v>
                </c:pt>
                <c:pt idx="82651">
                  <c:v>7.07</c:v>
                </c:pt>
                <c:pt idx="82652">
                  <c:v>7.07</c:v>
                </c:pt>
                <c:pt idx="82653">
                  <c:v>7.08</c:v>
                </c:pt>
                <c:pt idx="82654">
                  <c:v>7.08</c:v>
                </c:pt>
                <c:pt idx="82655">
                  <c:v>7.09</c:v>
                </c:pt>
                <c:pt idx="82656">
                  <c:v>7.09</c:v>
                </c:pt>
                <c:pt idx="82657">
                  <c:v>7.1</c:v>
                </c:pt>
                <c:pt idx="82658">
                  <c:v>7.1</c:v>
                </c:pt>
                <c:pt idx="82659">
                  <c:v>7.1</c:v>
                </c:pt>
                <c:pt idx="82660">
                  <c:v>7.11</c:v>
                </c:pt>
                <c:pt idx="82661">
                  <c:v>7.11</c:v>
                </c:pt>
                <c:pt idx="82662">
                  <c:v>7.12</c:v>
                </c:pt>
                <c:pt idx="82663">
                  <c:v>7.12</c:v>
                </c:pt>
                <c:pt idx="82664">
                  <c:v>7.13</c:v>
                </c:pt>
                <c:pt idx="82665">
                  <c:v>7.13</c:v>
                </c:pt>
                <c:pt idx="82666">
                  <c:v>7.14</c:v>
                </c:pt>
                <c:pt idx="82667">
                  <c:v>7.15</c:v>
                </c:pt>
                <c:pt idx="82668">
                  <c:v>7.15</c:v>
                </c:pt>
                <c:pt idx="82669">
                  <c:v>7.16</c:v>
                </c:pt>
                <c:pt idx="82670">
                  <c:v>7.18</c:v>
                </c:pt>
                <c:pt idx="82671">
                  <c:v>7.18</c:v>
                </c:pt>
                <c:pt idx="82672">
                  <c:v>7.19</c:v>
                </c:pt>
                <c:pt idx="82673">
                  <c:v>7.19</c:v>
                </c:pt>
                <c:pt idx="82674">
                  <c:v>7.19</c:v>
                </c:pt>
                <c:pt idx="82675">
                  <c:v>7.2</c:v>
                </c:pt>
                <c:pt idx="82676">
                  <c:v>7.21</c:v>
                </c:pt>
                <c:pt idx="82677">
                  <c:v>7.21</c:v>
                </c:pt>
                <c:pt idx="82678">
                  <c:v>7.22</c:v>
                </c:pt>
                <c:pt idx="82679">
                  <c:v>7.23</c:v>
                </c:pt>
                <c:pt idx="82680">
                  <c:v>7.24</c:v>
                </c:pt>
                <c:pt idx="82681">
                  <c:v>7.25</c:v>
                </c:pt>
                <c:pt idx="82682">
                  <c:v>7.27</c:v>
                </c:pt>
                <c:pt idx="82683">
                  <c:v>7.27</c:v>
                </c:pt>
                <c:pt idx="82684">
                  <c:v>7.26</c:v>
                </c:pt>
                <c:pt idx="82685">
                  <c:v>7.26</c:v>
                </c:pt>
                <c:pt idx="82686">
                  <c:v>7.27</c:v>
                </c:pt>
                <c:pt idx="82687">
                  <c:v>7.27</c:v>
                </c:pt>
                <c:pt idx="82688">
                  <c:v>7.27</c:v>
                </c:pt>
                <c:pt idx="82689">
                  <c:v>7.27</c:v>
                </c:pt>
                <c:pt idx="82690">
                  <c:v>7.28</c:v>
                </c:pt>
                <c:pt idx="82691">
                  <c:v>7.28</c:v>
                </c:pt>
                <c:pt idx="82692">
                  <c:v>7.28</c:v>
                </c:pt>
                <c:pt idx="82693">
                  <c:v>7.28</c:v>
                </c:pt>
                <c:pt idx="82694">
                  <c:v>7.29</c:v>
                </c:pt>
                <c:pt idx="82695">
                  <c:v>7.29</c:v>
                </c:pt>
                <c:pt idx="82696">
                  <c:v>7.29</c:v>
                </c:pt>
                <c:pt idx="82697">
                  <c:v>7.3</c:v>
                </c:pt>
                <c:pt idx="82698">
                  <c:v>7.29</c:v>
                </c:pt>
                <c:pt idx="82699">
                  <c:v>7.29</c:v>
                </c:pt>
                <c:pt idx="82700">
                  <c:v>7.3</c:v>
                </c:pt>
                <c:pt idx="82701">
                  <c:v>7.3</c:v>
                </c:pt>
                <c:pt idx="82702">
                  <c:v>7.3</c:v>
                </c:pt>
                <c:pt idx="82703">
                  <c:v>7.3</c:v>
                </c:pt>
                <c:pt idx="82704">
                  <c:v>7.3</c:v>
                </c:pt>
                <c:pt idx="82705">
                  <c:v>7.3</c:v>
                </c:pt>
                <c:pt idx="82706">
                  <c:v>7.3</c:v>
                </c:pt>
                <c:pt idx="82707">
                  <c:v>7.3</c:v>
                </c:pt>
                <c:pt idx="82708">
                  <c:v>7.3</c:v>
                </c:pt>
                <c:pt idx="82709">
                  <c:v>7.29</c:v>
                </c:pt>
                <c:pt idx="82710">
                  <c:v>7.29</c:v>
                </c:pt>
                <c:pt idx="82711">
                  <c:v>7.28</c:v>
                </c:pt>
                <c:pt idx="82712">
                  <c:v>7.28</c:v>
                </c:pt>
                <c:pt idx="82713">
                  <c:v>7.27</c:v>
                </c:pt>
                <c:pt idx="82714">
                  <c:v>7.27</c:v>
                </c:pt>
                <c:pt idx="82715">
                  <c:v>7.26</c:v>
                </c:pt>
                <c:pt idx="82716">
                  <c:v>7.26</c:v>
                </c:pt>
                <c:pt idx="82717">
                  <c:v>7.26</c:v>
                </c:pt>
                <c:pt idx="82718">
                  <c:v>7.25</c:v>
                </c:pt>
                <c:pt idx="82719">
                  <c:v>7.25</c:v>
                </c:pt>
                <c:pt idx="82720">
                  <c:v>7.25</c:v>
                </c:pt>
                <c:pt idx="82721">
                  <c:v>7.25</c:v>
                </c:pt>
                <c:pt idx="82722">
                  <c:v>7.25</c:v>
                </c:pt>
                <c:pt idx="82723">
                  <c:v>7.25</c:v>
                </c:pt>
                <c:pt idx="82724">
                  <c:v>7.25</c:v>
                </c:pt>
                <c:pt idx="82725">
                  <c:v>7.25</c:v>
                </c:pt>
                <c:pt idx="82726">
                  <c:v>7.25</c:v>
                </c:pt>
                <c:pt idx="82727">
                  <c:v>7.25</c:v>
                </c:pt>
                <c:pt idx="82728">
                  <c:v>7.25</c:v>
                </c:pt>
                <c:pt idx="82729">
                  <c:v>7.25</c:v>
                </c:pt>
                <c:pt idx="82730">
                  <c:v>7.24</c:v>
                </c:pt>
                <c:pt idx="82731">
                  <c:v>7.24</c:v>
                </c:pt>
                <c:pt idx="82732">
                  <c:v>7.24</c:v>
                </c:pt>
                <c:pt idx="82733">
                  <c:v>7.24</c:v>
                </c:pt>
                <c:pt idx="82734">
                  <c:v>7.24</c:v>
                </c:pt>
                <c:pt idx="82735">
                  <c:v>7.25</c:v>
                </c:pt>
                <c:pt idx="82736">
                  <c:v>7.25</c:v>
                </c:pt>
                <c:pt idx="82737">
                  <c:v>7.25</c:v>
                </c:pt>
                <c:pt idx="82738">
                  <c:v>7.24</c:v>
                </c:pt>
                <c:pt idx="82739">
                  <c:v>7.24</c:v>
                </c:pt>
                <c:pt idx="82740">
                  <c:v>7.24</c:v>
                </c:pt>
                <c:pt idx="82741">
                  <c:v>7.23</c:v>
                </c:pt>
                <c:pt idx="82742">
                  <c:v>7.23</c:v>
                </c:pt>
                <c:pt idx="82743">
                  <c:v>7.23</c:v>
                </c:pt>
                <c:pt idx="82744">
                  <c:v>7.22</c:v>
                </c:pt>
                <c:pt idx="82745">
                  <c:v>7.22</c:v>
                </c:pt>
                <c:pt idx="82746">
                  <c:v>7.22</c:v>
                </c:pt>
                <c:pt idx="82747">
                  <c:v>7.22</c:v>
                </c:pt>
                <c:pt idx="82748">
                  <c:v>7.21</c:v>
                </c:pt>
                <c:pt idx="82749">
                  <c:v>7.21</c:v>
                </c:pt>
                <c:pt idx="82750">
                  <c:v>7.21</c:v>
                </c:pt>
                <c:pt idx="82751">
                  <c:v>7.2</c:v>
                </c:pt>
                <c:pt idx="82752">
                  <c:v>7.2</c:v>
                </c:pt>
                <c:pt idx="82753">
                  <c:v>7.19</c:v>
                </c:pt>
                <c:pt idx="82754">
                  <c:v>7.19</c:v>
                </c:pt>
                <c:pt idx="82755">
                  <c:v>7.19</c:v>
                </c:pt>
                <c:pt idx="82756">
                  <c:v>7.18</c:v>
                </c:pt>
                <c:pt idx="82757">
                  <c:v>7.17</c:v>
                </c:pt>
                <c:pt idx="82758">
                  <c:v>7.16</c:v>
                </c:pt>
                <c:pt idx="82759">
                  <c:v>7.15</c:v>
                </c:pt>
                <c:pt idx="82760">
                  <c:v>7.14</c:v>
                </c:pt>
                <c:pt idx="82761">
                  <c:v>7.14</c:v>
                </c:pt>
                <c:pt idx="82762">
                  <c:v>7.13</c:v>
                </c:pt>
                <c:pt idx="82763">
                  <c:v>7.13</c:v>
                </c:pt>
                <c:pt idx="82764">
                  <c:v>7.12</c:v>
                </c:pt>
                <c:pt idx="82765">
                  <c:v>7.12</c:v>
                </c:pt>
                <c:pt idx="82766">
                  <c:v>7.11</c:v>
                </c:pt>
                <c:pt idx="82767">
                  <c:v>7.11</c:v>
                </c:pt>
                <c:pt idx="82768">
                  <c:v>7.1</c:v>
                </c:pt>
                <c:pt idx="82769">
                  <c:v>7.09</c:v>
                </c:pt>
                <c:pt idx="82770">
                  <c:v>7.08</c:v>
                </c:pt>
                <c:pt idx="82771">
                  <c:v>7.07</c:v>
                </c:pt>
                <c:pt idx="82772">
                  <c:v>7.06</c:v>
                </c:pt>
                <c:pt idx="82773">
                  <c:v>7.05</c:v>
                </c:pt>
                <c:pt idx="82774">
                  <c:v>7.04</c:v>
                </c:pt>
                <c:pt idx="82775">
                  <c:v>7.03</c:v>
                </c:pt>
                <c:pt idx="82776">
                  <c:v>7.02</c:v>
                </c:pt>
                <c:pt idx="82777">
                  <c:v>7.01</c:v>
                </c:pt>
                <c:pt idx="82778">
                  <c:v>7</c:v>
                </c:pt>
                <c:pt idx="82779">
                  <c:v>7</c:v>
                </c:pt>
                <c:pt idx="82780">
                  <c:v>6.99</c:v>
                </c:pt>
                <c:pt idx="82781">
                  <c:v>6.98</c:v>
                </c:pt>
                <c:pt idx="82782">
                  <c:v>6.97</c:v>
                </c:pt>
                <c:pt idx="82783">
                  <c:v>6.96</c:v>
                </c:pt>
                <c:pt idx="82784">
                  <c:v>6.95</c:v>
                </c:pt>
                <c:pt idx="82785">
                  <c:v>6.95</c:v>
                </c:pt>
                <c:pt idx="82786">
                  <c:v>6.94</c:v>
                </c:pt>
                <c:pt idx="82787">
                  <c:v>6.93</c:v>
                </c:pt>
                <c:pt idx="82788">
                  <c:v>6.92</c:v>
                </c:pt>
                <c:pt idx="82789">
                  <c:v>6.91</c:v>
                </c:pt>
                <c:pt idx="82790">
                  <c:v>6.9</c:v>
                </c:pt>
                <c:pt idx="82791">
                  <c:v>6.9</c:v>
                </c:pt>
                <c:pt idx="82792">
                  <c:v>6.89</c:v>
                </c:pt>
                <c:pt idx="82793">
                  <c:v>6.88</c:v>
                </c:pt>
                <c:pt idx="82794">
                  <c:v>6.87</c:v>
                </c:pt>
                <c:pt idx="82795">
                  <c:v>6.86</c:v>
                </c:pt>
                <c:pt idx="82796">
                  <c:v>6.85</c:v>
                </c:pt>
                <c:pt idx="82797">
                  <c:v>6.84</c:v>
                </c:pt>
                <c:pt idx="82798">
                  <c:v>6.83</c:v>
                </c:pt>
                <c:pt idx="82799">
                  <c:v>6.83</c:v>
                </c:pt>
                <c:pt idx="82800">
                  <c:v>6.82</c:v>
                </c:pt>
                <c:pt idx="82801">
                  <c:v>6.8</c:v>
                </c:pt>
                <c:pt idx="82802">
                  <c:v>6.78</c:v>
                </c:pt>
                <c:pt idx="82803">
                  <c:v>6.78</c:v>
                </c:pt>
                <c:pt idx="82804">
                  <c:v>6.77</c:v>
                </c:pt>
                <c:pt idx="82805">
                  <c:v>6.76</c:v>
                </c:pt>
                <c:pt idx="82806">
                  <c:v>6.75</c:v>
                </c:pt>
                <c:pt idx="82807">
                  <c:v>6.74</c:v>
                </c:pt>
                <c:pt idx="82808">
                  <c:v>6.72</c:v>
                </c:pt>
                <c:pt idx="82809">
                  <c:v>6.7</c:v>
                </c:pt>
                <c:pt idx="82810">
                  <c:v>6.7</c:v>
                </c:pt>
                <c:pt idx="82811">
                  <c:v>6.69</c:v>
                </c:pt>
                <c:pt idx="82812">
                  <c:v>6.68</c:v>
                </c:pt>
                <c:pt idx="82813">
                  <c:v>6.67</c:v>
                </c:pt>
                <c:pt idx="82814">
                  <c:v>6.65</c:v>
                </c:pt>
                <c:pt idx="82815">
                  <c:v>6.65</c:v>
                </c:pt>
                <c:pt idx="82816">
                  <c:v>6.64</c:v>
                </c:pt>
                <c:pt idx="82817">
                  <c:v>6.64</c:v>
                </c:pt>
                <c:pt idx="82818">
                  <c:v>6.63</c:v>
                </c:pt>
                <c:pt idx="82819">
                  <c:v>6.62</c:v>
                </c:pt>
                <c:pt idx="82820">
                  <c:v>6.61</c:v>
                </c:pt>
                <c:pt idx="82821">
                  <c:v>6.6</c:v>
                </c:pt>
                <c:pt idx="82822">
                  <c:v>6.59</c:v>
                </c:pt>
                <c:pt idx="82823">
                  <c:v>6.58</c:v>
                </c:pt>
                <c:pt idx="82824">
                  <c:v>6.58</c:v>
                </c:pt>
                <c:pt idx="82825">
                  <c:v>6.57</c:v>
                </c:pt>
                <c:pt idx="82826">
                  <c:v>6.56</c:v>
                </c:pt>
                <c:pt idx="82827">
                  <c:v>6.56</c:v>
                </c:pt>
                <c:pt idx="82828">
                  <c:v>6.55</c:v>
                </c:pt>
                <c:pt idx="82829">
                  <c:v>6.55</c:v>
                </c:pt>
                <c:pt idx="82830">
                  <c:v>6.54</c:v>
                </c:pt>
                <c:pt idx="82831">
                  <c:v>6.54</c:v>
                </c:pt>
                <c:pt idx="82832">
                  <c:v>6.54</c:v>
                </c:pt>
                <c:pt idx="82833">
                  <c:v>6.54</c:v>
                </c:pt>
                <c:pt idx="82834">
                  <c:v>6.54</c:v>
                </c:pt>
                <c:pt idx="82835">
                  <c:v>6.53</c:v>
                </c:pt>
                <c:pt idx="82836">
                  <c:v>6.53</c:v>
                </c:pt>
                <c:pt idx="82837">
                  <c:v>6.52</c:v>
                </c:pt>
                <c:pt idx="82838">
                  <c:v>6.52</c:v>
                </c:pt>
                <c:pt idx="82839">
                  <c:v>6.52</c:v>
                </c:pt>
                <c:pt idx="82840">
                  <c:v>6.52</c:v>
                </c:pt>
                <c:pt idx="82841">
                  <c:v>6.52</c:v>
                </c:pt>
                <c:pt idx="82842">
                  <c:v>6.52</c:v>
                </c:pt>
                <c:pt idx="82843">
                  <c:v>6.52</c:v>
                </c:pt>
                <c:pt idx="82844">
                  <c:v>6.52</c:v>
                </c:pt>
                <c:pt idx="82845">
                  <c:v>6.51</c:v>
                </c:pt>
                <c:pt idx="82846">
                  <c:v>6.51</c:v>
                </c:pt>
                <c:pt idx="82847">
                  <c:v>6.51</c:v>
                </c:pt>
                <c:pt idx="82848">
                  <c:v>6.52</c:v>
                </c:pt>
                <c:pt idx="82849">
                  <c:v>6.52</c:v>
                </c:pt>
                <c:pt idx="82850">
                  <c:v>6.52</c:v>
                </c:pt>
                <c:pt idx="82851">
                  <c:v>6.52</c:v>
                </c:pt>
                <c:pt idx="82852">
                  <c:v>6.52</c:v>
                </c:pt>
                <c:pt idx="82853">
                  <c:v>6.52</c:v>
                </c:pt>
                <c:pt idx="82854">
                  <c:v>6.52</c:v>
                </c:pt>
                <c:pt idx="82855">
                  <c:v>6.52</c:v>
                </c:pt>
                <c:pt idx="82856">
                  <c:v>6.52</c:v>
                </c:pt>
                <c:pt idx="82857">
                  <c:v>6.52</c:v>
                </c:pt>
                <c:pt idx="82858">
                  <c:v>6.53</c:v>
                </c:pt>
                <c:pt idx="82859">
                  <c:v>6.53</c:v>
                </c:pt>
                <c:pt idx="82860">
                  <c:v>6.53</c:v>
                </c:pt>
                <c:pt idx="82861">
                  <c:v>6.52</c:v>
                </c:pt>
                <c:pt idx="82862">
                  <c:v>6.52</c:v>
                </c:pt>
                <c:pt idx="82863">
                  <c:v>6.52</c:v>
                </c:pt>
                <c:pt idx="82864">
                  <c:v>6.52</c:v>
                </c:pt>
                <c:pt idx="82865">
                  <c:v>6.52</c:v>
                </c:pt>
                <c:pt idx="82866">
                  <c:v>6.52</c:v>
                </c:pt>
                <c:pt idx="82867">
                  <c:v>6.52</c:v>
                </c:pt>
                <c:pt idx="82868">
                  <c:v>6.52</c:v>
                </c:pt>
                <c:pt idx="82869">
                  <c:v>6.52</c:v>
                </c:pt>
                <c:pt idx="82870">
                  <c:v>6.52</c:v>
                </c:pt>
                <c:pt idx="82871">
                  <c:v>6.51</c:v>
                </c:pt>
                <c:pt idx="82872">
                  <c:v>6.51</c:v>
                </c:pt>
                <c:pt idx="82873">
                  <c:v>6.51</c:v>
                </c:pt>
                <c:pt idx="82874">
                  <c:v>6.5</c:v>
                </c:pt>
                <c:pt idx="82875">
                  <c:v>6.5</c:v>
                </c:pt>
                <c:pt idx="82876">
                  <c:v>6.5</c:v>
                </c:pt>
                <c:pt idx="82877">
                  <c:v>6.5</c:v>
                </c:pt>
                <c:pt idx="82878">
                  <c:v>6.49</c:v>
                </c:pt>
                <c:pt idx="82879">
                  <c:v>6.49</c:v>
                </c:pt>
                <c:pt idx="82880">
                  <c:v>6.49</c:v>
                </c:pt>
                <c:pt idx="82881">
                  <c:v>6.49</c:v>
                </c:pt>
                <c:pt idx="82882">
                  <c:v>6.49</c:v>
                </c:pt>
                <c:pt idx="82883">
                  <c:v>6.48</c:v>
                </c:pt>
                <c:pt idx="82884">
                  <c:v>6.48</c:v>
                </c:pt>
                <c:pt idx="82885">
                  <c:v>6.47</c:v>
                </c:pt>
                <c:pt idx="82886">
                  <c:v>6.47</c:v>
                </c:pt>
                <c:pt idx="82887">
                  <c:v>6.46</c:v>
                </c:pt>
                <c:pt idx="82888">
                  <c:v>6.46</c:v>
                </c:pt>
                <c:pt idx="82889">
                  <c:v>6.45</c:v>
                </c:pt>
                <c:pt idx="82890">
                  <c:v>6.45</c:v>
                </c:pt>
                <c:pt idx="82891">
                  <c:v>6.44</c:v>
                </c:pt>
                <c:pt idx="82892">
                  <c:v>6.43</c:v>
                </c:pt>
                <c:pt idx="82893">
                  <c:v>6.42</c:v>
                </c:pt>
                <c:pt idx="82894">
                  <c:v>6.36</c:v>
                </c:pt>
                <c:pt idx="82895">
                  <c:v>6.18</c:v>
                </c:pt>
                <c:pt idx="82896">
                  <c:v>6</c:v>
                </c:pt>
                <c:pt idx="82897">
                  <c:v>5.82</c:v>
                </c:pt>
                <c:pt idx="82898">
                  <c:v>5.64</c:v>
                </c:pt>
                <c:pt idx="82899">
                  <c:v>5.46</c:v>
                </c:pt>
                <c:pt idx="82900">
                  <c:v>5.28</c:v>
                </c:pt>
                <c:pt idx="82901">
                  <c:v>5.07</c:v>
                </c:pt>
                <c:pt idx="82902">
                  <c:v>5.04</c:v>
                </c:pt>
                <c:pt idx="82903">
                  <c:v>5.01</c:v>
                </c:pt>
                <c:pt idx="82904">
                  <c:v>4.99</c:v>
                </c:pt>
                <c:pt idx="82905">
                  <c:v>4.96</c:v>
                </c:pt>
                <c:pt idx="82906">
                  <c:v>4.93</c:v>
                </c:pt>
                <c:pt idx="82907">
                  <c:v>4.92</c:v>
                </c:pt>
                <c:pt idx="82908">
                  <c:v>4.8899999999999997</c:v>
                </c:pt>
                <c:pt idx="82909">
                  <c:v>4.87</c:v>
                </c:pt>
                <c:pt idx="82910">
                  <c:v>4.8499999999999996</c:v>
                </c:pt>
                <c:pt idx="82911">
                  <c:v>4.83</c:v>
                </c:pt>
                <c:pt idx="82912">
                  <c:v>4.8</c:v>
                </c:pt>
                <c:pt idx="82913">
                  <c:v>4.78</c:v>
                </c:pt>
                <c:pt idx="82914">
                  <c:v>4.76</c:v>
                </c:pt>
                <c:pt idx="82915">
                  <c:v>4.74</c:v>
                </c:pt>
                <c:pt idx="82916">
                  <c:v>4.72</c:v>
                </c:pt>
                <c:pt idx="82917">
                  <c:v>4.7</c:v>
                </c:pt>
                <c:pt idx="82918">
                  <c:v>4.68</c:v>
                </c:pt>
                <c:pt idx="82919">
                  <c:v>4.66</c:v>
                </c:pt>
                <c:pt idx="82920">
                  <c:v>4.6399999999999997</c:v>
                </c:pt>
                <c:pt idx="82921">
                  <c:v>4.62</c:v>
                </c:pt>
                <c:pt idx="82922">
                  <c:v>4.5999999999999996</c:v>
                </c:pt>
                <c:pt idx="82923">
                  <c:v>4.59</c:v>
                </c:pt>
                <c:pt idx="82924">
                  <c:v>4.57</c:v>
                </c:pt>
                <c:pt idx="82925">
                  <c:v>4.55</c:v>
                </c:pt>
                <c:pt idx="82926">
                  <c:v>4.53</c:v>
                </c:pt>
                <c:pt idx="82927">
                  <c:v>4.51</c:v>
                </c:pt>
                <c:pt idx="82928">
                  <c:v>4.49</c:v>
                </c:pt>
                <c:pt idx="82929">
                  <c:v>4.47</c:v>
                </c:pt>
                <c:pt idx="82930">
                  <c:v>4.45</c:v>
                </c:pt>
                <c:pt idx="82931">
                  <c:v>4.4400000000000004</c:v>
                </c:pt>
                <c:pt idx="82932">
                  <c:v>4.43</c:v>
                </c:pt>
                <c:pt idx="82933">
                  <c:v>4.42</c:v>
                </c:pt>
                <c:pt idx="82934">
                  <c:v>4.3899999999999997</c:v>
                </c:pt>
                <c:pt idx="82935">
                  <c:v>4.37</c:v>
                </c:pt>
                <c:pt idx="82936">
                  <c:v>4.3600000000000003</c:v>
                </c:pt>
                <c:pt idx="82937">
                  <c:v>4.3499999999999996</c:v>
                </c:pt>
                <c:pt idx="82938">
                  <c:v>4.33</c:v>
                </c:pt>
                <c:pt idx="82939">
                  <c:v>4.3099999999999996</c:v>
                </c:pt>
                <c:pt idx="82940">
                  <c:v>4.3</c:v>
                </c:pt>
                <c:pt idx="82941">
                  <c:v>4.28</c:v>
                </c:pt>
                <c:pt idx="82942">
                  <c:v>4.2699999999999996</c:v>
                </c:pt>
                <c:pt idx="82943">
                  <c:v>4.26</c:v>
                </c:pt>
                <c:pt idx="82944">
                  <c:v>4.24</c:v>
                </c:pt>
                <c:pt idx="82945">
                  <c:v>4.2300000000000004</c:v>
                </c:pt>
                <c:pt idx="82946">
                  <c:v>4.22</c:v>
                </c:pt>
                <c:pt idx="82947">
                  <c:v>4.1900000000000004</c:v>
                </c:pt>
                <c:pt idx="82948">
                  <c:v>4.18</c:v>
                </c:pt>
                <c:pt idx="82949">
                  <c:v>4.16</c:v>
                </c:pt>
                <c:pt idx="82950">
                  <c:v>4.13</c:v>
                </c:pt>
                <c:pt idx="82951">
                  <c:v>4.1100000000000003</c:v>
                </c:pt>
                <c:pt idx="82952">
                  <c:v>4.09</c:v>
                </c:pt>
                <c:pt idx="82953">
                  <c:v>4.0599999999999996</c:v>
                </c:pt>
                <c:pt idx="82954">
                  <c:v>4.04</c:v>
                </c:pt>
                <c:pt idx="82955">
                  <c:v>4.0199999999999996</c:v>
                </c:pt>
                <c:pt idx="82956">
                  <c:v>4.01</c:v>
                </c:pt>
                <c:pt idx="82957">
                  <c:v>3.99</c:v>
                </c:pt>
                <c:pt idx="82958">
                  <c:v>3.97</c:v>
                </c:pt>
                <c:pt idx="82959">
                  <c:v>3.95</c:v>
                </c:pt>
                <c:pt idx="82960">
                  <c:v>3.95</c:v>
                </c:pt>
                <c:pt idx="82961">
                  <c:v>3.92</c:v>
                </c:pt>
                <c:pt idx="82962">
                  <c:v>3.91</c:v>
                </c:pt>
                <c:pt idx="82963">
                  <c:v>3.88</c:v>
                </c:pt>
                <c:pt idx="82964">
                  <c:v>3.86</c:v>
                </c:pt>
                <c:pt idx="82965">
                  <c:v>3.85</c:v>
                </c:pt>
                <c:pt idx="82966">
                  <c:v>3.83</c:v>
                </c:pt>
                <c:pt idx="82967">
                  <c:v>3.83</c:v>
                </c:pt>
                <c:pt idx="82968">
                  <c:v>3.84</c:v>
                </c:pt>
                <c:pt idx="82969">
                  <c:v>3.84</c:v>
                </c:pt>
                <c:pt idx="82970">
                  <c:v>3.84</c:v>
                </c:pt>
                <c:pt idx="82971">
                  <c:v>3.83</c:v>
                </c:pt>
                <c:pt idx="82972">
                  <c:v>3.82</c:v>
                </c:pt>
                <c:pt idx="82973">
                  <c:v>3.81</c:v>
                </c:pt>
                <c:pt idx="82974">
                  <c:v>3.8</c:v>
                </c:pt>
                <c:pt idx="82975">
                  <c:v>3.78</c:v>
                </c:pt>
                <c:pt idx="82976">
                  <c:v>3.77</c:v>
                </c:pt>
                <c:pt idx="82977">
                  <c:v>3.76</c:v>
                </c:pt>
                <c:pt idx="82978">
                  <c:v>3.77</c:v>
                </c:pt>
                <c:pt idx="82979">
                  <c:v>3.78</c:v>
                </c:pt>
                <c:pt idx="82980">
                  <c:v>3.79</c:v>
                </c:pt>
                <c:pt idx="82981">
                  <c:v>3.8</c:v>
                </c:pt>
                <c:pt idx="82982">
                  <c:v>3.8</c:v>
                </c:pt>
                <c:pt idx="82983">
                  <c:v>3.81</c:v>
                </c:pt>
                <c:pt idx="82984">
                  <c:v>3.81</c:v>
                </c:pt>
                <c:pt idx="82985">
                  <c:v>3.82</c:v>
                </c:pt>
                <c:pt idx="82986">
                  <c:v>3.82</c:v>
                </c:pt>
                <c:pt idx="82987">
                  <c:v>3.83</c:v>
                </c:pt>
                <c:pt idx="82988">
                  <c:v>3.8</c:v>
                </c:pt>
                <c:pt idx="82989">
                  <c:v>3.72</c:v>
                </c:pt>
                <c:pt idx="82990">
                  <c:v>3.72</c:v>
                </c:pt>
                <c:pt idx="82991">
                  <c:v>3.7</c:v>
                </c:pt>
                <c:pt idx="82992">
                  <c:v>3.78</c:v>
                </c:pt>
                <c:pt idx="82993">
                  <c:v>3.82</c:v>
                </c:pt>
                <c:pt idx="82994">
                  <c:v>3.88</c:v>
                </c:pt>
                <c:pt idx="82995">
                  <c:v>4</c:v>
                </c:pt>
                <c:pt idx="82996">
                  <c:v>4</c:v>
                </c:pt>
                <c:pt idx="82997">
                  <c:v>3.97</c:v>
                </c:pt>
                <c:pt idx="82998">
                  <c:v>4</c:v>
                </c:pt>
                <c:pt idx="82999">
                  <c:v>4.03</c:v>
                </c:pt>
                <c:pt idx="83000">
                  <c:v>3.97</c:v>
                </c:pt>
                <c:pt idx="83001">
                  <c:v>3.8</c:v>
                </c:pt>
                <c:pt idx="83002">
                  <c:v>3.68</c:v>
                </c:pt>
                <c:pt idx="83003">
                  <c:v>3.74</c:v>
                </c:pt>
                <c:pt idx="83004">
                  <c:v>3.74</c:v>
                </c:pt>
                <c:pt idx="83005">
                  <c:v>3.54</c:v>
                </c:pt>
                <c:pt idx="83006">
                  <c:v>3.22</c:v>
                </c:pt>
                <c:pt idx="83007">
                  <c:v>2.98</c:v>
                </c:pt>
                <c:pt idx="83008">
                  <c:v>2.9</c:v>
                </c:pt>
                <c:pt idx="83009">
                  <c:v>3.14</c:v>
                </c:pt>
                <c:pt idx="83010">
                  <c:v>3.4</c:v>
                </c:pt>
                <c:pt idx="83011">
                  <c:v>3.45</c:v>
                </c:pt>
                <c:pt idx="83012">
                  <c:v>3.36</c:v>
                </c:pt>
                <c:pt idx="83013">
                  <c:v>3.31</c:v>
                </c:pt>
                <c:pt idx="83014">
                  <c:v>3.31</c:v>
                </c:pt>
                <c:pt idx="83015">
                  <c:v>3.28</c:v>
                </c:pt>
                <c:pt idx="83016">
                  <c:v>3.4</c:v>
                </c:pt>
                <c:pt idx="83017">
                  <c:v>3.34</c:v>
                </c:pt>
                <c:pt idx="83018">
                  <c:v>3.35</c:v>
                </c:pt>
                <c:pt idx="83019">
                  <c:v>3.36</c:v>
                </c:pt>
                <c:pt idx="83020">
                  <c:v>3.36</c:v>
                </c:pt>
                <c:pt idx="83021">
                  <c:v>3.38</c:v>
                </c:pt>
                <c:pt idx="83022">
                  <c:v>3.38</c:v>
                </c:pt>
                <c:pt idx="83023">
                  <c:v>3.38</c:v>
                </c:pt>
                <c:pt idx="83024">
                  <c:v>3.38</c:v>
                </c:pt>
                <c:pt idx="83025">
                  <c:v>3.38</c:v>
                </c:pt>
                <c:pt idx="83026">
                  <c:v>3.38</c:v>
                </c:pt>
                <c:pt idx="83027">
                  <c:v>3.36</c:v>
                </c:pt>
                <c:pt idx="83028">
                  <c:v>3.36</c:v>
                </c:pt>
                <c:pt idx="83029">
                  <c:v>3.36</c:v>
                </c:pt>
                <c:pt idx="83030">
                  <c:v>3.35</c:v>
                </c:pt>
                <c:pt idx="83031">
                  <c:v>3.35</c:v>
                </c:pt>
                <c:pt idx="83032">
                  <c:v>3.34</c:v>
                </c:pt>
                <c:pt idx="83033">
                  <c:v>3.34</c:v>
                </c:pt>
                <c:pt idx="83034">
                  <c:v>3.34</c:v>
                </c:pt>
                <c:pt idx="83035">
                  <c:v>3.35</c:v>
                </c:pt>
                <c:pt idx="83036">
                  <c:v>3.35</c:v>
                </c:pt>
                <c:pt idx="83037">
                  <c:v>3.35</c:v>
                </c:pt>
                <c:pt idx="83038">
                  <c:v>3.36</c:v>
                </c:pt>
                <c:pt idx="83039">
                  <c:v>3.36</c:v>
                </c:pt>
                <c:pt idx="83040">
                  <c:v>3.37</c:v>
                </c:pt>
                <c:pt idx="83041">
                  <c:v>3.38</c:v>
                </c:pt>
                <c:pt idx="83042">
                  <c:v>3.4</c:v>
                </c:pt>
                <c:pt idx="83043">
                  <c:v>3.41</c:v>
                </c:pt>
                <c:pt idx="83044">
                  <c:v>3.42</c:v>
                </c:pt>
                <c:pt idx="83045">
                  <c:v>3.42</c:v>
                </c:pt>
                <c:pt idx="83046">
                  <c:v>3.43</c:v>
                </c:pt>
                <c:pt idx="83047">
                  <c:v>3.43</c:v>
                </c:pt>
                <c:pt idx="83048">
                  <c:v>3.44</c:v>
                </c:pt>
                <c:pt idx="83049">
                  <c:v>3.45</c:v>
                </c:pt>
                <c:pt idx="83050">
                  <c:v>3.46</c:v>
                </c:pt>
                <c:pt idx="83051">
                  <c:v>3.47</c:v>
                </c:pt>
                <c:pt idx="83052">
                  <c:v>3.48</c:v>
                </c:pt>
                <c:pt idx="83053">
                  <c:v>3.49</c:v>
                </c:pt>
                <c:pt idx="83054">
                  <c:v>3.49</c:v>
                </c:pt>
                <c:pt idx="83055">
                  <c:v>3.49</c:v>
                </c:pt>
                <c:pt idx="83056">
                  <c:v>3.51</c:v>
                </c:pt>
                <c:pt idx="83057">
                  <c:v>3.52</c:v>
                </c:pt>
                <c:pt idx="83058">
                  <c:v>3.52</c:v>
                </c:pt>
                <c:pt idx="83059">
                  <c:v>3.51</c:v>
                </c:pt>
                <c:pt idx="83060">
                  <c:v>3.51</c:v>
                </c:pt>
                <c:pt idx="83061">
                  <c:v>3.51</c:v>
                </c:pt>
                <c:pt idx="83062">
                  <c:v>3.5</c:v>
                </c:pt>
                <c:pt idx="83063">
                  <c:v>3.49</c:v>
                </c:pt>
                <c:pt idx="83064">
                  <c:v>3.49</c:v>
                </c:pt>
                <c:pt idx="83065">
                  <c:v>3.47</c:v>
                </c:pt>
                <c:pt idx="83066">
                  <c:v>3.47</c:v>
                </c:pt>
                <c:pt idx="83067">
                  <c:v>3.47</c:v>
                </c:pt>
                <c:pt idx="83068">
                  <c:v>3.51</c:v>
                </c:pt>
                <c:pt idx="83069">
                  <c:v>3.56</c:v>
                </c:pt>
                <c:pt idx="83070">
                  <c:v>3.57</c:v>
                </c:pt>
                <c:pt idx="83071">
                  <c:v>3.57</c:v>
                </c:pt>
                <c:pt idx="83072">
                  <c:v>3.56</c:v>
                </c:pt>
                <c:pt idx="83073">
                  <c:v>3.55</c:v>
                </c:pt>
                <c:pt idx="83074">
                  <c:v>3.55</c:v>
                </c:pt>
                <c:pt idx="83075">
                  <c:v>3.55</c:v>
                </c:pt>
                <c:pt idx="83076">
                  <c:v>3.53</c:v>
                </c:pt>
                <c:pt idx="83077">
                  <c:v>3.53</c:v>
                </c:pt>
                <c:pt idx="83078">
                  <c:v>3.52</c:v>
                </c:pt>
                <c:pt idx="83079">
                  <c:v>3.52</c:v>
                </c:pt>
                <c:pt idx="83080">
                  <c:v>3.5</c:v>
                </c:pt>
                <c:pt idx="83081">
                  <c:v>3.5</c:v>
                </c:pt>
                <c:pt idx="83082">
                  <c:v>3.5</c:v>
                </c:pt>
                <c:pt idx="83083">
                  <c:v>3.5</c:v>
                </c:pt>
                <c:pt idx="83084">
                  <c:v>3.5</c:v>
                </c:pt>
                <c:pt idx="83085">
                  <c:v>3.5</c:v>
                </c:pt>
                <c:pt idx="83086">
                  <c:v>3.5</c:v>
                </c:pt>
                <c:pt idx="83087">
                  <c:v>3.51</c:v>
                </c:pt>
                <c:pt idx="83088">
                  <c:v>3.51</c:v>
                </c:pt>
                <c:pt idx="83089">
                  <c:v>3.52</c:v>
                </c:pt>
                <c:pt idx="83090">
                  <c:v>3.53</c:v>
                </c:pt>
                <c:pt idx="83091">
                  <c:v>3.55</c:v>
                </c:pt>
                <c:pt idx="83092">
                  <c:v>3.57</c:v>
                </c:pt>
                <c:pt idx="83093">
                  <c:v>3.58</c:v>
                </c:pt>
                <c:pt idx="83094">
                  <c:v>3.58</c:v>
                </c:pt>
                <c:pt idx="83095">
                  <c:v>3.58</c:v>
                </c:pt>
                <c:pt idx="83096">
                  <c:v>3.61</c:v>
                </c:pt>
                <c:pt idx="83097">
                  <c:v>3.61</c:v>
                </c:pt>
                <c:pt idx="83098">
                  <c:v>3.62</c:v>
                </c:pt>
                <c:pt idx="83099">
                  <c:v>3.64</c:v>
                </c:pt>
                <c:pt idx="83100">
                  <c:v>3.64</c:v>
                </c:pt>
                <c:pt idx="83101">
                  <c:v>3.66</c:v>
                </c:pt>
                <c:pt idx="83102">
                  <c:v>3.67</c:v>
                </c:pt>
                <c:pt idx="83103">
                  <c:v>3.67</c:v>
                </c:pt>
                <c:pt idx="83104">
                  <c:v>3.7</c:v>
                </c:pt>
                <c:pt idx="83105">
                  <c:v>3.7</c:v>
                </c:pt>
                <c:pt idx="83106">
                  <c:v>3.7</c:v>
                </c:pt>
                <c:pt idx="83107">
                  <c:v>3.71</c:v>
                </c:pt>
                <c:pt idx="83108">
                  <c:v>3.71</c:v>
                </c:pt>
                <c:pt idx="83109">
                  <c:v>3.71</c:v>
                </c:pt>
                <c:pt idx="83110">
                  <c:v>3.71</c:v>
                </c:pt>
                <c:pt idx="83111">
                  <c:v>3.71</c:v>
                </c:pt>
                <c:pt idx="83112">
                  <c:v>3.71</c:v>
                </c:pt>
                <c:pt idx="83113">
                  <c:v>3.74</c:v>
                </c:pt>
                <c:pt idx="83114">
                  <c:v>3.74</c:v>
                </c:pt>
                <c:pt idx="83115">
                  <c:v>3.74</c:v>
                </c:pt>
                <c:pt idx="83116">
                  <c:v>3.74</c:v>
                </c:pt>
                <c:pt idx="83117">
                  <c:v>3.75</c:v>
                </c:pt>
                <c:pt idx="83118">
                  <c:v>3.75</c:v>
                </c:pt>
                <c:pt idx="83119">
                  <c:v>3.75</c:v>
                </c:pt>
                <c:pt idx="83120">
                  <c:v>3.76</c:v>
                </c:pt>
                <c:pt idx="83121">
                  <c:v>3.75</c:v>
                </c:pt>
                <c:pt idx="83122">
                  <c:v>3.75</c:v>
                </c:pt>
                <c:pt idx="83123">
                  <c:v>3.76</c:v>
                </c:pt>
                <c:pt idx="83124">
                  <c:v>3.76</c:v>
                </c:pt>
                <c:pt idx="83125">
                  <c:v>3.76</c:v>
                </c:pt>
                <c:pt idx="83126">
                  <c:v>3.76</c:v>
                </c:pt>
                <c:pt idx="83127">
                  <c:v>3.76</c:v>
                </c:pt>
                <c:pt idx="83128">
                  <c:v>3.76</c:v>
                </c:pt>
                <c:pt idx="83129">
                  <c:v>3.76</c:v>
                </c:pt>
                <c:pt idx="83130">
                  <c:v>3.76</c:v>
                </c:pt>
                <c:pt idx="83131">
                  <c:v>3.74</c:v>
                </c:pt>
                <c:pt idx="83132">
                  <c:v>3.74</c:v>
                </c:pt>
                <c:pt idx="83133">
                  <c:v>3.72</c:v>
                </c:pt>
                <c:pt idx="83134">
                  <c:v>3.71</c:v>
                </c:pt>
                <c:pt idx="83135">
                  <c:v>3.69</c:v>
                </c:pt>
                <c:pt idx="83136">
                  <c:v>3.67</c:v>
                </c:pt>
                <c:pt idx="83137">
                  <c:v>3.65</c:v>
                </c:pt>
                <c:pt idx="83138">
                  <c:v>3.65</c:v>
                </c:pt>
                <c:pt idx="83139">
                  <c:v>3.63</c:v>
                </c:pt>
                <c:pt idx="83140">
                  <c:v>3.61</c:v>
                </c:pt>
                <c:pt idx="83141">
                  <c:v>3.59</c:v>
                </c:pt>
                <c:pt idx="83142">
                  <c:v>3.57</c:v>
                </c:pt>
                <c:pt idx="83143">
                  <c:v>3.55</c:v>
                </c:pt>
                <c:pt idx="83144">
                  <c:v>3.53</c:v>
                </c:pt>
                <c:pt idx="83145">
                  <c:v>3.52</c:v>
                </c:pt>
                <c:pt idx="83146">
                  <c:v>3.51</c:v>
                </c:pt>
                <c:pt idx="83147">
                  <c:v>3.47</c:v>
                </c:pt>
                <c:pt idx="83148">
                  <c:v>3.46</c:v>
                </c:pt>
                <c:pt idx="83149">
                  <c:v>3.44</c:v>
                </c:pt>
                <c:pt idx="83150">
                  <c:v>3.43</c:v>
                </c:pt>
                <c:pt idx="83151">
                  <c:v>3.43</c:v>
                </c:pt>
                <c:pt idx="83152">
                  <c:v>3.41</c:v>
                </c:pt>
                <c:pt idx="83153">
                  <c:v>3.4</c:v>
                </c:pt>
                <c:pt idx="83154">
                  <c:v>3.4</c:v>
                </c:pt>
                <c:pt idx="83155">
                  <c:v>3.42</c:v>
                </c:pt>
                <c:pt idx="83156">
                  <c:v>3.42</c:v>
                </c:pt>
                <c:pt idx="83157">
                  <c:v>3.41</c:v>
                </c:pt>
                <c:pt idx="83158">
                  <c:v>3.39</c:v>
                </c:pt>
                <c:pt idx="83159">
                  <c:v>3.36</c:v>
                </c:pt>
                <c:pt idx="83160">
                  <c:v>3.35</c:v>
                </c:pt>
                <c:pt idx="83161">
                  <c:v>3.34</c:v>
                </c:pt>
                <c:pt idx="83162">
                  <c:v>3.33</c:v>
                </c:pt>
                <c:pt idx="83163">
                  <c:v>3.32</c:v>
                </c:pt>
                <c:pt idx="83164">
                  <c:v>3.31</c:v>
                </c:pt>
                <c:pt idx="83165">
                  <c:v>3.3</c:v>
                </c:pt>
                <c:pt idx="83166">
                  <c:v>3.29</c:v>
                </c:pt>
                <c:pt idx="83167">
                  <c:v>3.28</c:v>
                </c:pt>
                <c:pt idx="83168">
                  <c:v>3.29</c:v>
                </c:pt>
                <c:pt idx="83169">
                  <c:v>3.29</c:v>
                </c:pt>
                <c:pt idx="83170">
                  <c:v>3.29</c:v>
                </c:pt>
                <c:pt idx="83171">
                  <c:v>3.29</c:v>
                </c:pt>
                <c:pt idx="83172">
                  <c:v>3.28</c:v>
                </c:pt>
                <c:pt idx="83173">
                  <c:v>3.29</c:v>
                </c:pt>
                <c:pt idx="83174">
                  <c:v>3.29</c:v>
                </c:pt>
                <c:pt idx="83175">
                  <c:v>3.3</c:v>
                </c:pt>
                <c:pt idx="83176">
                  <c:v>3.31</c:v>
                </c:pt>
                <c:pt idx="83177">
                  <c:v>3.31</c:v>
                </c:pt>
                <c:pt idx="83178">
                  <c:v>3.3</c:v>
                </c:pt>
                <c:pt idx="83179">
                  <c:v>3.31</c:v>
                </c:pt>
                <c:pt idx="83180">
                  <c:v>3.31</c:v>
                </c:pt>
                <c:pt idx="83181">
                  <c:v>3.31</c:v>
                </c:pt>
                <c:pt idx="83182">
                  <c:v>3.31</c:v>
                </c:pt>
                <c:pt idx="83183">
                  <c:v>3.31</c:v>
                </c:pt>
                <c:pt idx="83184">
                  <c:v>3.31</c:v>
                </c:pt>
                <c:pt idx="83185">
                  <c:v>3.32</c:v>
                </c:pt>
                <c:pt idx="83186">
                  <c:v>3.34</c:v>
                </c:pt>
                <c:pt idx="83187">
                  <c:v>3.34</c:v>
                </c:pt>
                <c:pt idx="83188">
                  <c:v>3.36</c:v>
                </c:pt>
                <c:pt idx="83189">
                  <c:v>3.38</c:v>
                </c:pt>
                <c:pt idx="83190">
                  <c:v>3.38</c:v>
                </c:pt>
                <c:pt idx="83191">
                  <c:v>3.4</c:v>
                </c:pt>
                <c:pt idx="83192">
                  <c:v>3.4</c:v>
                </c:pt>
                <c:pt idx="83193">
                  <c:v>3.41</c:v>
                </c:pt>
                <c:pt idx="83194">
                  <c:v>3.41</c:v>
                </c:pt>
                <c:pt idx="83195">
                  <c:v>3.43</c:v>
                </c:pt>
                <c:pt idx="83196">
                  <c:v>3.44</c:v>
                </c:pt>
                <c:pt idx="83197">
                  <c:v>3.47</c:v>
                </c:pt>
                <c:pt idx="83198">
                  <c:v>3.49</c:v>
                </c:pt>
                <c:pt idx="83199">
                  <c:v>3.5</c:v>
                </c:pt>
                <c:pt idx="83200">
                  <c:v>3.5</c:v>
                </c:pt>
                <c:pt idx="83201">
                  <c:v>3.5</c:v>
                </c:pt>
                <c:pt idx="83202">
                  <c:v>3.54</c:v>
                </c:pt>
                <c:pt idx="83203">
                  <c:v>3.56</c:v>
                </c:pt>
                <c:pt idx="83204">
                  <c:v>3.56</c:v>
                </c:pt>
                <c:pt idx="83205">
                  <c:v>3.56</c:v>
                </c:pt>
                <c:pt idx="83206">
                  <c:v>3.56</c:v>
                </c:pt>
                <c:pt idx="83207">
                  <c:v>3.59</c:v>
                </c:pt>
                <c:pt idx="83208">
                  <c:v>3.59</c:v>
                </c:pt>
                <c:pt idx="83209">
                  <c:v>3.61</c:v>
                </c:pt>
                <c:pt idx="83210">
                  <c:v>3.63</c:v>
                </c:pt>
                <c:pt idx="83211">
                  <c:v>3.63</c:v>
                </c:pt>
                <c:pt idx="83212">
                  <c:v>3.65</c:v>
                </c:pt>
                <c:pt idx="83213">
                  <c:v>3.66</c:v>
                </c:pt>
                <c:pt idx="83214">
                  <c:v>3.67</c:v>
                </c:pt>
                <c:pt idx="83215">
                  <c:v>3.67</c:v>
                </c:pt>
                <c:pt idx="83216">
                  <c:v>3.68</c:v>
                </c:pt>
                <c:pt idx="83217">
                  <c:v>3.67</c:v>
                </c:pt>
                <c:pt idx="83218">
                  <c:v>3.68</c:v>
                </c:pt>
                <c:pt idx="83219">
                  <c:v>3.67</c:v>
                </c:pt>
                <c:pt idx="83220">
                  <c:v>3.67</c:v>
                </c:pt>
                <c:pt idx="83221">
                  <c:v>3.67</c:v>
                </c:pt>
                <c:pt idx="83222">
                  <c:v>3.67</c:v>
                </c:pt>
                <c:pt idx="83223">
                  <c:v>3.67</c:v>
                </c:pt>
                <c:pt idx="83224">
                  <c:v>3.67</c:v>
                </c:pt>
                <c:pt idx="83225">
                  <c:v>3.67</c:v>
                </c:pt>
                <c:pt idx="83226">
                  <c:v>3.62</c:v>
                </c:pt>
                <c:pt idx="83227">
                  <c:v>3.62</c:v>
                </c:pt>
                <c:pt idx="83228">
                  <c:v>3.59</c:v>
                </c:pt>
                <c:pt idx="83229">
                  <c:v>3.59</c:v>
                </c:pt>
                <c:pt idx="83230">
                  <c:v>3.57</c:v>
                </c:pt>
                <c:pt idx="83231">
                  <c:v>3.55</c:v>
                </c:pt>
                <c:pt idx="83232">
                  <c:v>3.55</c:v>
                </c:pt>
                <c:pt idx="83233">
                  <c:v>3.53</c:v>
                </c:pt>
                <c:pt idx="83234">
                  <c:v>3.52</c:v>
                </c:pt>
                <c:pt idx="83235">
                  <c:v>3.53</c:v>
                </c:pt>
                <c:pt idx="83236">
                  <c:v>3.52</c:v>
                </c:pt>
                <c:pt idx="83237">
                  <c:v>3.51</c:v>
                </c:pt>
                <c:pt idx="83238">
                  <c:v>3.5</c:v>
                </c:pt>
                <c:pt idx="83239">
                  <c:v>3.49</c:v>
                </c:pt>
                <c:pt idx="83240">
                  <c:v>3.49</c:v>
                </c:pt>
                <c:pt idx="83241">
                  <c:v>3.48</c:v>
                </c:pt>
                <c:pt idx="83242">
                  <c:v>3.47</c:v>
                </c:pt>
                <c:pt idx="83243">
                  <c:v>3.46</c:v>
                </c:pt>
                <c:pt idx="83244">
                  <c:v>3.45</c:v>
                </c:pt>
                <c:pt idx="83245">
                  <c:v>3.45</c:v>
                </c:pt>
                <c:pt idx="83246">
                  <c:v>3.44</c:v>
                </c:pt>
                <c:pt idx="83247">
                  <c:v>3.45</c:v>
                </c:pt>
                <c:pt idx="83248">
                  <c:v>3.45</c:v>
                </c:pt>
                <c:pt idx="83249">
                  <c:v>3.44</c:v>
                </c:pt>
                <c:pt idx="83250">
                  <c:v>3.44</c:v>
                </c:pt>
                <c:pt idx="83251">
                  <c:v>3.44</c:v>
                </c:pt>
                <c:pt idx="83252">
                  <c:v>3.44</c:v>
                </c:pt>
                <c:pt idx="83253">
                  <c:v>3.44</c:v>
                </c:pt>
                <c:pt idx="83254">
                  <c:v>3.45</c:v>
                </c:pt>
                <c:pt idx="83255">
                  <c:v>3.46</c:v>
                </c:pt>
                <c:pt idx="83256">
                  <c:v>3.47</c:v>
                </c:pt>
                <c:pt idx="83257">
                  <c:v>3.48</c:v>
                </c:pt>
                <c:pt idx="83258">
                  <c:v>3.48</c:v>
                </c:pt>
                <c:pt idx="83259">
                  <c:v>3.51</c:v>
                </c:pt>
                <c:pt idx="83260">
                  <c:v>3.51</c:v>
                </c:pt>
                <c:pt idx="83261">
                  <c:v>3.53</c:v>
                </c:pt>
                <c:pt idx="83262">
                  <c:v>3.55</c:v>
                </c:pt>
                <c:pt idx="83263">
                  <c:v>3.57</c:v>
                </c:pt>
                <c:pt idx="83264">
                  <c:v>3.58</c:v>
                </c:pt>
                <c:pt idx="83265">
                  <c:v>3.58</c:v>
                </c:pt>
                <c:pt idx="83266">
                  <c:v>3.6</c:v>
                </c:pt>
                <c:pt idx="83267">
                  <c:v>3.63</c:v>
                </c:pt>
                <c:pt idx="83268">
                  <c:v>3.64</c:v>
                </c:pt>
                <c:pt idx="83269">
                  <c:v>3.65</c:v>
                </c:pt>
                <c:pt idx="83270">
                  <c:v>3.66</c:v>
                </c:pt>
                <c:pt idx="83271">
                  <c:v>3.69</c:v>
                </c:pt>
                <c:pt idx="83272">
                  <c:v>3.7</c:v>
                </c:pt>
                <c:pt idx="83273">
                  <c:v>3.71</c:v>
                </c:pt>
                <c:pt idx="83274">
                  <c:v>3.73</c:v>
                </c:pt>
                <c:pt idx="83275">
                  <c:v>3.73</c:v>
                </c:pt>
                <c:pt idx="83276">
                  <c:v>3.73</c:v>
                </c:pt>
                <c:pt idx="83277">
                  <c:v>3.75</c:v>
                </c:pt>
                <c:pt idx="83278">
                  <c:v>3.76</c:v>
                </c:pt>
                <c:pt idx="83279">
                  <c:v>3.77</c:v>
                </c:pt>
                <c:pt idx="83280">
                  <c:v>3.78</c:v>
                </c:pt>
                <c:pt idx="83281">
                  <c:v>3.78</c:v>
                </c:pt>
                <c:pt idx="83282">
                  <c:v>3.79</c:v>
                </c:pt>
                <c:pt idx="83283">
                  <c:v>3.8</c:v>
                </c:pt>
                <c:pt idx="83284">
                  <c:v>3.8</c:v>
                </c:pt>
                <c:pt idx="83285">
                  <c:v>3.8</c:v>
                </c:pt>
                <c:pt idx="83286">
                  <c:v>3.8</c:v>
                </c:pt>
                <c:pt idx="83287">
                  <c:v>3.82</c:v>
                </c:pt>
                <c:pt idx="83288">
                  <c:v>3.82</c:v>
                </c:pt>
                <c:pt idx="83289">
                  <c:v>3.82</c:v>
                </c:pt>
                <c:pt idx="83290">
                  <c:v>3.82</c:v>
                </c:pt>
                <c:pt idx="83291">
                  <c:v>3.83</c:v>
                </c:pt>
                <c:pt idx="83292">
                  <c:v>3.83</c:v>
                </c:pt>
                <c:pt idx="83293">
                  <c:v>3.84</c:v>
                </c:pt>
                <c:pt idx="83294">
                  <c:v>3.85</c:v>
                </c:pt>
                <c:pt idx="83295">
                  <c:v>3.86</c:v>
                </c:pt>
                <c:pt idx="83296">
                  <c:v>3.86</c:v>
                </c:pt>
                <c:pt idx="83297">
                  <c:v>3.86</c:v>
                </c:pt>
                <c:pt idx="83298">
                  <c:v>3.87</c:v>
                </c:pt>
                <c:pt idx="83299">
                  <c:v>3.88</c:v>
                </c:pt>
                <c:pt idx="83300">
                  <c:v>3.89</c:v>
                </c:pt>
                <c:pt idx="83301">
                  <c:v>3.89</c:v>
                </c:pt>
                <c:pt idx="83302">
                  <c:v>3.89</c:v>
                </c:pt>
                <c:pt idx="83303">
                  <c:v>3.9</c:v>
                </c:pt>
                <c:pt idx="83304">
                  <c:v>3.88</c:v>
                </c:pt>
                <c:pt idx="83305">
                  <c:v>3.9</c:v>
                </c:pt>
                <c:pt idx="83306">
                  <c:v>3.91</c:v>
                </c:pt>
                <c:pt idx="83307">
                  <c:v>3.92</c:v>
                </c:pt>
                <c:pt idx="83308">
                  <c:v>3.93</c:v>
                </c:pt>
                <c:pt idx="83309">
                  <c:v>3.92</c:v>
                </c:pt>
                <c:pt idx="83310">
                  <c:v>3.93</c:v>
                </c:pt>
                <c:pt idx="83311">
                  <c:v>3.92</c:v>
                </c:pt>
                <c:pt idx="83312">
                  <c:v>3.93</c:v>
                </c:pt>
                <c:pt idx="83313">
                  <c:v>3.92</c:v>
                </c:pt>
                <c:pt idx="83314">
                  <c:v>3.9</c:v>
                </c:pt>
                <c:pt idx="83315">
                  <c:v>3.89</c:v>
                </c:pt>
                <c:pt idx="83316">
                  <c:v>3.91</c:v>
                </c:pt>
                <c:pt idx="83317">
                  <c:v>3.9</c:v>
                </c:pt>
                <c:pt idx="83318">
                  <c:v>3.89</c:v>
                </c:pt>
                <c:pt idx="83319">
                  <c:v>3.88</c:v>
                </c:pt>
                <c:pt idx="83320">
                  <c:v>3.88</c:v>
                </c:pt>
                <c:pt idx="83321">
                  <c:v>3.86</c:v>
                </c:pt>
                <c:pt idx="83322">
                  <c:v>3.86</c:v>
                </c:pt>
                <c:pt idx="83323">
                  <c:v>3.85</c:v>
                </c:pt>
                <c:pt idx="83324">
                  <c:v>3.85</c:v>
                </c:pt>
                <c:pt idx="83325">
                  <c:v>3.84</c:v>
                </c:pt>
                <c:pt idx="83326">
                  <c:v>3.83</c:v>
                </c:pt>
                <c:pt idx="83327">
                  <c:v>3.82</c:v>
                </c:pt>
                <c:pt idx="83328">
                  <c:v>3.81</c:v>
                </c:pt>
                <c:pt idx="83329">
                  <c:v>3.81</c:v>
                </c:pt>
                <c:pt idx="83330">
                  <c:v>3.81</c:v>
                </c:pt>
                <c:pt idx="83331">
                  <c:v>3.81</c:v>
                </c:pt>
                <c:pt idx="83332">
                  <c:v>3.81</c:v>
                </c:pt>
                <c:pt idx="83333">
                  <c:v>3.8</c:v>
                </c:pt>
                <c:pt idx="83334">
                  <c:v>3.8</c:v>
                </c:pt>
                <c:pt idx="83335">
                  <c:v>3.8</c:v>
                </c:pt>
                <c:pt idx="83336">
                  <c:v>3.8</c:v>
                </c:pt>
                <c:pt idx="83337">
                  <c:v>3.8</c:v>
                </c:pt>
                <c:pt idx="83338">
                  <c:v>3.79</c:v>
                </c:pt>
                <c:pt idx="83339">
                  <c:v>3.79</c:v>
                </c:pt>
                <c:pt idx="83340">
                  <c:v>3.79</c:v>
                </c:pt>
                <c:pt idx="83341">
                  <c:v>3.8</c:v>
                </c:pt>
                <c:pt idx="83342">
                  <c:v>3.81</c:v>
                </c:pt>
                <c:pt idx="83343">
                  <c:v>3.81</c:v>
                </c:pt>
                <c:pt idx="83344">
                  <c:v>3.81</c:v>
                </c:pt>
                <c:pt idx="83345">
                  <c:v>3.81</c:v>
                </c:pt>
                <c:pt idx="83346">
                  <c:v>3.81</c:v>
                </c:pt>
                <c:pt idx="83347">
                  <c:v>3.84</c:v>
                </c:pt>
                <c:pt idx="83348">
                  <c:v>3.83</c:v>
                </c:pt>
                <c:pt idx="83349">
                  <c:v>3.84</c:v>
                </c:pt>
                <c:pt idx="83350">
                  <c:v>3.84</c:v>
                </c:pt>
                <c:pt idx="83351">
                  <c:v>3.83</c:v>
                </c:pt>
                <c:pt idx="83352">
                  <c:v>3.85</c:v>
                </c:pt>
                <c:pt idx="83353">
                  <c:v>3.86</c:v>
                </c:pt>
                <c:pt idx="83354">
                  <c:v>3.87</c:v>
                </c:pt>
                <c:pt idx="83355">
                  <c:v>3.88</c:v>
                </c:pt>
                <c:pt idx="83356">
                  <c:v>3.9</c:v>
                </c:pt>
                <c:pt idx="83357">
                  <c:v>3.9</c:v>
                </c:pt>
                <c:pt idx="83358">
                  <c:v>3.91</c:v>
                </c:pt>
                <c:pt idx="83359">
                  <c:v>3.91</c:v>
                </c:pt>
                <c:pt idx="83360">
                  <c:v>3.92</c:v>
                </c:pt>
                <c:pt idx="83361">
                  <c:v>3.93</c:v>
                </c:pt>
                <c:pt idx="83362">
                  <c:v>3.94</c:v>
                </c:pt>
                <c:pt idx="83363">
                  <c:v>3.95</c:v>
                </c:pt>
                <c:pt idx="83364">
                  <c:v>3.94</c:v>
                </c:pt>
                <c:pt idx="83365">
                  <c:v>3.96</c:v>
                </c:pt>
                <c:pt idx="83366">
                  <c:v>3.97</c:v>
                </c:pt>
                <c:pt idx="83367">
                  <c:v>3.98</c:v>
                </c:pt>
                <c:pt idx="83368">
                  <c:v>3.99</c:v>
                </c:pt>
                <c:pt idx="83369">
                  <c:v>4</c:v>
                </c:pt>
                <c:pt idx="83370">
                  <c:v>4.0199999999999996</c:v>
                </c:pt>
                <c:pt idx="83371">
                  <c:v>4.03</c:v>
                </c:pt>
                <c:pt idx="83372">
                  <c:v>4.03</c:v>
                </c:pt>
                <c:pt idx="83373">
                  <c:v>4.04</c:v>
                </c:pt>
                <c:pt idx="83374">
                  <c:v>4.04</c:v>
                </c:pt>
                <c:pt idx="83375">
                  <c:v>4.05</c:v>
                </c:pt>
                <c:pt idx="83376">
                  <c:v>4.0599999999999996</c:v>
                </c:pt>
                <c:pt idx="83377">
                  <c:v>4.0599999999999996</c:v>
                </c:pt>
                <c:pt idx="83378">
                  <c:v>4.08</c:v>
                </c:pt>
                <c:pt idx="83379">
                  <c:v>4.09</c:v>
                </c:pt>
                <c:pt idx="83380">
                  <c:v>4.0999999999999996</c:v>
                </c:pt>
                <c:pt idx="83381">
                  <c:v>4.1100000000000003</c:v>
                </c:pt>
                <c:pt idx="83382">
                  <c:v>4.1100000000000003</c:v>
                </c:pt>
                <c:pt idx="83383">
                  <c:v>4.12</c:v>
                </c:pt>
                <c:pt idx="83384">
                  <c:v>4.13</c:v>
                </c:pt>
                <c:pt idx="83385">
                  <c:v>4.12</c:v>
                </c:pt>
                <c:pt idx="83386">
                  <c:v>4.1399999999999997</c:v>
                </c:pt>
                <c:pt idx="83387">
                  <c:v>4.1399999999999997</c:v>
                </c:pt>
                <c:pt idx="83388">
                  <c:v>4.1399999999999997</c:v>
                </c:pt>
                <c:pt idx="83389">
                  <c:v>4.1500000000000004</c:v>
                </c:pt>
                <c:pt idx="83390">
                  <c:v>4.16</c:v>
                </c:pt>
                <c:pt idx="83391">
                  <c:v>4.17</c:v>
                </c:pt>
                <c:pt idx="83392">
                  <c:v>4.17</c:v>
                </c:pt>
                <c:pt idx="83393">
                  <c:v>4.18</c:v>
                </c:pt>
                <c:pt idx="83394">
                  <c:v>4.1900000000000004</c:v>
                </c:pt>
                <c:pt idx="83395">
                  <c:v>4.1900000000000004</c:v>
                </c:pt>
                <c:pt idx="83396">
                  <c:v>4.2</c:v>
                </c:pt>
                <c:pt idx="83397">
                  <c:v>4.21</c:v>
                </c:pt>
                <c:pt idx="83398">
                  <c:v>4.21</c:v>
                </c:pt>
                <c:pt idx="83399">
                  <c:v>4.22</c:v>
                </c:pt>
                <c:pt idx="83400">
                  <c:v>4.22</c:v>
                </c:pt>
                <c:pt idx="83401">
                  <c:v>4.24</c:v>
                </c:pt>
                <c:pt idx="83402">
                  <c:v>4.25</c:v>
                </c:pt>
                <c:pt idx="83403">
                  <c:v>4.26</c:v>
                </c:pt>
                <c:pt idx="83404">
                  <c:v>4.28</c:v>
                </c:pt>
                <c:pt idx="83405">
                  <c:v>4.28</c:v>
                </c:pt>
                <c:pt idx="83406">
                  <c:v>4.3</c:v>
                </c:pt>
                <c:pt idx="83407">
                  <c:v>4.32</c:v>
                </c:pt>
                <c:pt idx="83408">
                  <c:v>4.34</c:v>
                </c:pt>
                <c:pt idx="83409">
                  <c:v>4.3499999999999996</c:v>
                </c:pt>
                <c:pt idx="83410">
                  <c:v>4.37</c:v>
                </c:pt>
                <c:pt idx="83411">
                  <c:v>4.3899999999999997</c:v>
                </c:pt>
                <c:pt idx="83412">
                  <c:v>4.41</c:v>
                </c:pt>
                <c:pt idx="83413">
                  <c:v>4.43</c:v>
                </c:pt>
                <c:pt idx="83414">
                  <c:v>4.4400000000000004</c:v>
                </c:pt>
                <c:pt idx="83415">
                  <c:v>4.45</c:v>
                </c:pt>
                <c:pt idx="83416">
                  <c:v>4.47</c:v>
                </c:pt>
                <c:pt idx="83417">
                  <c:v>4.47</c:v>
                </c:pt>
                <c:pt idx="83418">
                  <c:v>4.5</c:v>
                </c:pt>
                <c:pt idx="83419">
                  <c:v>4.51</c:v>
                </c:pt>
                <c:pt idx="83420">
                  <c:v>4.53</c:v>
                </c:pt>
                <c:pt idx="83421">
                  <c:v>4.54</c:v>
                </c:pt>
                <c:pt idx="83422">
                  <c:v>4.55</c:v>
                </c:pt>
                <c:pt idx="83423">
                  <c:v>4.5599999999999996</c:v>
                </c:pt>
                <c:pt idx="83424">
                  <c:v>4.58</c:v>
                </c:pt>
                <c:pt idx="83425">
                  <c:v>4.59</c:v>
                </c:pt>
                <c:pt idx="83426">
                  <c:v>4.59</c:v>
                </c:pt>
                <c:pt idx="83427">
                  <c:v>4.6100000000000003</c:v>
                </c:pt>
                <c:pt idx="83428">
                  <c:v>4.63</c:v>
                </c:pt>
                <c:pt idx="83429">
                  <c:v>4.63</c:v>
                </c:pt>
                <c:pt idx="83430">
                  <c:v>4.6500000000000004</c:v>
                </c:pt>
                <c:pt idx="83431">
                  <c:v>4.66</c:v>
                </c:pt>
                <c:pt idx="83432">
                  <c:v>4.67</c:v>
                </c:pt>
                <c:pt idx="83433">
                  <c:v>4.68</c:v>
                </c:pt>
                <c:pt idx="83434">
                  <c:v>4.6900000000000004</c:v>
                </c:pt>
                <c:pt idx="83435">
                  <c:v>4.7</c:v>
                </c:pt>
                <c:pt idx="83436">
                  <c:v>4.71</c:v>
                </c:pt>
                <c:pt idx="83437">
                  <c:v>4.71</c:v>
                </c:pt>
                <c:pt idx="83438">
                  <c:v>4.72</c:v>
                </c:pt>
                <c:pt idx="83439">
                  <c:v>4.72</c:v>
                </c:pt>
                <c:pt idx="83440">
                  <c:v>4.72</c:v>
                </c:pt>
                <c:pt idx="83441">
                  <c:v>4.76</c:v>
                </c:pt>
                <c:pt idx="83442">
                  <c:v>4.76</c:v>
                </c:pt>
                <c:pt idx="83443">
                  <c:v>4.76</c:v>
                </c:pt>
                <c:pt idx="83444">
                  <c:v>4.78</c:v>
                </c:pt>
                <c:pt idx="83445">
                  <c:v>4.78</c:v>
                </c:pt>
                <c:pt idx="83446">
                  <c:v>4.78</c:v>
                </c:pt>
                <c:pt idx="83447">
                  <c:v>4.78</c:v>
                </c:pt>
                <c:pt idx="83448">
                  <c:v>4.83</c:v>
                </c:pt>
                <c:pt idx="83449">
                  <c:v>4.8499999999999996</c:v>
                </c:pt>
                <c:pt idx="83450">
                  <c:v>4.88</c:v>
                </c:pt>
                <c:pt idx="83451">
                  <c:v>4.88</c:v>
                </c:pt>
                <c:pt idx="83452">
                  <c:v>4.88</c:v>
                </c:pt>
                <c:pt idx="83453">
                  <c:v>4.8899999999999997</c:v>
                </c:pt>
                <c:pt idx="83454">
                  <c:v>4.8899999999999997</c:v>
                </c:pt>
                <c:pt idx="83455">
                  <c:v>4.91</c:v>
                </c:pt>
                <c:pt idx="83456">
                  <c:v>4.91</c:v>
                </c:pt>
                <c:pt idx="83457">
                  <c:v>4.92</c:v>
                </c:pt>
                <c:pt idx="83458">
                  <c:v>4.95</c:v>
                </c:pt>
                <c:pt idx="83459">
                  <c:v>4.95</c:v>
                </c:pt>
                <c:pt idx="83460">
                  <c:v>4.96</c:v>
                </c:pt>
                <c:pt idx="83461">
                  <c:v>4.97</c:v>
                </c:pt>
                <c:pt idx="83462">
                  <c:v>4.9800000000000004</c:v>
                </c:pt>
                <c:pt idx="83463">
                  <c:v>4.99</c:v>
                </c:pt>
                <c:pt idx="83464">
                  <c:v>5</c:v>
                </c:pt>
                <c:pt idx="83465">
                  <c:v>5</c:v>
                </c:pt>
                <c:pt idx="83466">
                  <c:v>5.0199999999999996</c:v>
                </c:pt>
                <c:pt idx="83467">
                  <c:v>5.03</c:v>
                </c:pt>
                <c:pt idx="83468">
                  <c:v>5.03</c:v>
                </c:pt>
                <c:pt idx="83469">
                  <c:v>5.04</c:v>
                </c:pt>
                <c:pt idx="83470">
                  <c:v>5.05</c:v>
                </c:pt>
                <c:pt idx="83471">
                  <c:v>5.05</c:v>
                </c:pt>
                <c:pt idx="83472">
                  <c:v>5.07</c:v>
                </c:pt>
                <c:pt idx="83473">
                  <c:v>5.08</c:v>
                </c:pt>
                <c:pt idx="83474">
                  <c:v>5.09</c:v>
                </c:pt>
                <c:pt idx="83475">
                  <c:v>5.0999999999999996</c:v>
                </c:pt>
                <c:pt idx="83476">
                  <c:v>5.0999999999999996</c:v>
                </c:pt>
                <c:pt idx="83477">
                  <c:v>5.12</c:v>
                </c:pt>
                <c:pt idx="83478">
                  <c:v>5.12</c:v>
                </c:pt>
                <c:pt idx="83479">
                  <c:v>5.14</c:v>
                </c:pt>
                <c:pt idx="83480">
                  <c:v>5.14</c:v>
                </c:pt>
                <c:pt idx="83481">
                  <c:v>5.16</c:v>
                </c:pt>
                <c:pt idx="83482">
                  <c:v>5.17</c:v>
                </c:pt>
                <c:pt idx="83483">
                  <c:v>5.18</c:v>
                </c:pt>
                <c:pt idx="83484">
                  <c:v>5.21</c:v>
                </c:pt>
                <c:pt idx="83485">
                  <c:v>5.21</c:v>
                </c:pt>
                <c:pt idx="83486">
                  <c:v>5.22</c:v>
                </c:pt>
                <c:pt idx="83487">
                  <c:v>5.22</c:v>
                </c:pt>
                <c:pt idx="83488">
                  <c:v>5.24</c:v>
                </c:pt>
                <c:pt idx="83489">
                  <c:v>5.25</c:v>
                </c:pt>
                <c:pt idx="83490">
                  <c:v>5.26</c:v>
                </c:pt>
                <c:pt idx="83491">
                  <c:v>5.26</c:v>
                </c:pt>
                <c:pt idx="83492">
                  <c:v>5.27</c:v>
                </c:pt>
                <c:pt idx="83493">
                  <c:v>5.28</c:v>
                </c:pt>
                <c:pt idx="83494">
                  <c:v>5.29</c:v>
                </c:pt>
                <c:pt idx="83495">
                  <c:v>5.29</c:v>
                </c:pt>
                <c:pt idx="83496">
                  <c:v>5.3</c:v>
                </c:pt>
                <c:pt idx="83497">
                  <c:v>5.3</c:v>
                </c:pt>
                <c:pt idx="83498">
                  <c:v>5.31</c:v>
                </c:pt>
                <c:pt idx="83499">
                  <c:v>5.32</c:v>
                </c:pt>
                <c:pt idx="83500">
                  <c:v>5.32</c:v>
                </c:pt>
                <c:pt idx="83501">
                  <c:v>5.33</c:v>
                </c:pt>
                <c:pt idx="83502">
                  <c:v>5.34</c:v>
                </c:pt>
                <c:pt idx="83503">
                  <c:v>5.34</c:v>
                </c:pt>
                <c:pt idx="83504">
                  <c:v>5.35</c:v>
                </c:pt>
                <c:pt idx="83505">
                  <c:v>5.35</c:v>
                </c:pt>
                <c:pt idx="83506">
                  <c:v>5.36</c:v>
                </c:pt>
                <c:pt idx="83507">
                  <c:v>5.36</c:v>
                </c:pt>
                <c:pt idx="83508">
                  <c:v>5.36</c:v>
                </c:pt>
                <c:pt idx="83509">
                  <c:v>5.37</c:v>
                </c:pt>
                <c:pt idx="83510">
                  <c:v>5.38</c:v>
                </c:pt>
                <c:pt idx="83511">
                  <c:v>5.38</c:v>
                </c:pt>
                <c:pt idx="83512">
                  <c:v>5.39</c:v>
                </c:pt>
                <c:pt idx="83513">
                  <c:v>5.4</c:v>
                </c:pt>
                <c:pt idx="83514">
                  <c:v>5.4</c:v>
                </c:pt>
                <c:pt idx="83515">
                  <c:v>5.4</c:v>
                </c:pt>
                <c:pt idx="83516">
                  <c:v>5.4</c:v>
                </c:pt>
                <c:pt idx="83517">
                  <c:v>5.41</c:v>
                </c:pt>
                <c:pt idx="83518">
                  <c:v>5.41</c:v>
                </c:pt>
                <c:pt idx="83519">
                  <c:v>5.41</c:v>
                </c:pt>
                <c:pt idx="83520">
                  <c:v>5.42</c:v>
                </c:pt>
                <c:pt idx="83521">
                  <c:v>5.42</c:v>
                </c:pt>
                <c:pt idx="83522">
                  <c:v>5.43</c:v>
                </c:pt>
                <c:pt idx="83523">
                  <c:v>5.44</c:v>
                </c:pt>
                <c:pt idx="83524">
                  <c:v>5.45</c:v>
                </c:pt>
                <c:pt idx="83525">
                  <c:v>5.46</c:v>
                </c:pt>
                <c:pt idx="83526">
                  <c:v>5.46</c:v>
                </c:pt>
                <c:pt idx="83527">
                  <c:v>5.46</c:v>
                </c:pt>
                <c:pt idx="83528">
                  <c:v>5.46</c:v>
                </c:pt>
                <c:pt idx="83529">
                  <c:v>5.46</c:v>
                </c:pt>
                <c:pt idx="83530">
                  <c:v>5.46</c:v>
                </c:pt>
                <c:pt idx="83531">
                  <c:v>5.46</c:v>
                </c:pt>
                <c:pt idx="83532">
                  <c:v>5.46</c:v>
                </c:pt>
                <c:pt idx="83533">
                  <c:v>5.45</c:v>
                </c:pt>
                <c:pt idx="83534">
                  <c:v>5.45</c:v>
                </c:pt>
                <c:pt idx="83535">
                  <c:v>5.45</c:v>
                </c:pt>
                <c:pt idx="83536">
                  <c:v>5.45</c:v>
                </c:pt>
                <c:pt idx="83537">
                  <c:v>5.44</c:v>
                </c:pt>
                <c:pt idx="83538">
                  <c:v>5.43</c:v>
                </c:pt>
                <c:pt idx="83539">
                  <c:v>5.42</c:v>
                </c:pt>
                <c:pt idx="83540">
                  <c:v>5.42</c:v>
                </c:pt>
                <c:pt idx="83541">
                  <c:v>5.41</c:v>
                </c:pt>
                <c:pt idx="83542">
                  <c:v>5.4</c:v>
                </c:pt>
                <c:pt idx="83543">
                  <c:v>5.39</c:v>
                </c:pt>
                <c:pt idx="83544">
                  <c:v>5.38</c:v>
                </c:pt>
                <c:pt idx="83545">
                  <c:v>5.37</c:v>
                </c:pt>
                <c:pt idx="83546">
                  <c:v>5.36</c:v>
                </c:pt>
                <c:pt idx="83547">
                  <c:v>5.36</c:v>
                </c:pt>
                <c:pt idx="83548">
                  <c:v>5.36</c:v>
                </c:pt>
                <c:pt idx="83549">
                  <c:v>5.36</c:v>
                </c:pt>
                <c:pt idx="83550">
                  <c:v>5.35</c:v>
                </c:pt>
                <c:pt idx="83551">
                  <c:v>5.34</c:v>
                </c:pt>
                <c:pt idx="83552">
                  <c:v>5.33</c:v>
                </c:pt>
                <c:pt idx="83553">
                  <c:v>5.32</c:v>
                </c:pt>
                <c:pt idx="83554">
                  <c:v>5.31</c:v>
                </c:pt>
                <c:pt idx="83555">
                  <c:v>5.3</c:v>
                </c:pt>
                <c:pt idx="83556">
                  <c:v>5.29</c:v>
                </c:pt>
                <c:pt idx="83557">
                  <c:v>5.28</c:v>
                </c:pt>
                <c:pt idx="83558">
                  <c:v>5.27</c:v>
                </c:pt>
                <c:pt idx="83559">
                  <c:v>5.26</c:v>
                </c:pt>
                <c:pt idx="83560">
                  <c:v>5.25</c:v>
                </c:pt>
                <c:pt idx="83561">
                  <c:v>5.24</c:v>
                </c:pt>
                <c:pt idx="83562">
                  <c:v>5.24</c:v>
                </c:pt>
                <c:pt idx="83563">
                  <c:v>5.23</c:v>
                </c:pt>
                <c:pt idx="83564">
                  <c:v>5.22</c:v>
                </c:pt>
                <c:pt idx="83565">
                  <c:v>5.21</c:v>
                </c:pt>
                <c:pt idx="83566">
                  <c:v>5.2</c:v>
                </c:pt>
                <c:pt idx="83567">
                  <c:v>5.2</c:v>
                </c:pt>
                <c:pt idx="83568">
                  <c:v>5.2</c:v>
                </c:pt>
                <c:pt idx="83569">
                  <c:v>5.19</c:v>
                </c:pt>
                <c:pt idx="83570">
                  <c:v>5.19</c:v>
                </c:pt>
                <c:pt idx="83571">
                  <c:v>5.19</c:v>
                </c:pt>
                <c:pt idx="83572">
                  <c:v>5.19</c:v>
                </c:pt>
                <c:pt idx="83573">
                  <c:v>5.18</c:v>
                </c:pt>
                <c:pt idx="83574">
                  <c:v>5.18</c:v>
                </c:pt>
                <c:pt idx="83575">
                  <c:v>5.18</c:v>
                </c:pt>
                <c:pt idx="83576">
                  <c:v>5.17</c:v>
                </c:pt>
                <c:pt idx="83577">
                  <c:v>5.16</c:v>
                </c:pt>
                <c:pt idx="83578">
                  <c:v>5.16</c:v>
                </c:pt>
                <c:pt idx="83579">
                  <c:v>5.16</c:v>
                </c:pt>
                <c:pt idx="83580">
                  <c:v>5.16</c:v>
                </c:pt>
                <c:pt idx="83581">
                  <c:v>5.16</c:v>
                </c:pt>
                <c:pt idx="83582">
                  <c:v>5.15</c:v>
                </c:pt>
                <c:pt idx="83583">
                  <c:v>5.15</c:v>
                </c:pt>
                <c:pt idx="83584">
                  <c:v>5.15</c:v>
                </c:pt>
                <c:pt idx="83585">
                  <c:v>5.16</c:v>
                </c:pt>
                <c:pt idx="83586">
                  <c:v>5.16</c:v>
                </c:pt>
                <c:pt idx="83587">
                  <c:v>5.16</c:v>
                </c:pt>
                <c:pt idx="83588">
                  <c:v>5.17</c:v>
                </c:pt>
                <c:pt idx="83589">
                  <c:v>5.18</c:v>
                </c:pt>
                <c:pt idx="83590">
                  <c:v>5.18</c:v>
                </c:pt>
                <c:pt idx="83591">
                  <c:v>5.18</c:v>
                </c:pt>
                <c:pt idx="83592">
                  <c:v>5.18</c:v>
                </c:pt>
                <c:pt idx="83593">
                  <c:v>5.18</c:v>
                </c:pt>
                <c:pt idx="83594">
                  <c:v>5.18</c:v>
                </c:pt>
                <c:pt idx="83595">
                  <c:v>5.19</c:v>
                </c:pt>
                <c:pt idx="83596">
                  <c:v>5.19</c:v>
                </c:pt>
                <c:pt idx="83597">
                  <c:v>5.19</c:v>
                </c:pt>
                <c:pt idx="83598">
                  <c:v>5.19</c:v>
                </c:pt>
                <c:pt idx="83599">
                  <c:v>5.19</c:v>
                </c:pt>
                <c:pt idx="83600">
                  <c:v>5.2</c:v>
                </c:pt>
                <c:pt idx="83601">
                  <c:v>5.2</c:v>
                </c:pt>
                <c:pt idx="83602">
                  <c:v>5.19</c:v>
                </c:pt>
                <c:pt idx="83603">
                  <c:v>5.19</c:v>
                </c:pt>
                <c:pt idx="83604">
                  <c:v>5.2</c:v>
                </c:pt>
                <c:pt idx="83605">
                  <c:v>5.2</c:v>
                </c:pt>
                <c:pt idx="83606">
                  <c:v>5.2</c:v>
                </c:pt>
                <c:pt idx="83607">
                  <c:v>5.21</c:v>
                </c:pt>
                <c:pt idx="83608">
                  <c:v>5.21</c:v>
                </c:pt>
                <c:pt idx="83609">
                  <c:v>5.21</c:v>
                </c:pt>
                <c:pt idx="83610">
                  <c:v>5.21</c:v>
                </c:pt>
                <c:pt idx="83611">
                  <c:v>5.21</c:v>
                </c:pt>
                <c:pt idx="83612">
                  <c:v>5.21</c:v>
                </c:pt>
                <c:pt idx="83613">
                  <c:v>5.22</c:v>
                </c:pt>
                <c:pt idx="83614">
                  <c:v>5.22</c:v>
                </c:pt>
                <c:pt idx="83615">
                  <c:v>5.22</c:v>
                </c:pt>
                <c:pt idx="83616">
                  <c:v>5.25</c:v>
                </c:pt>
                <c:pt idx="83617">
                  <c:v>5.23</c:v>
                </c:pt>
                <c:pt idx="83618">
                  <c:v>5.23</c:v>
                </c:pt>
                <c:pt idx="83619">
                  <c:v>5.23</c:v>
                </c:pt>
                <c:pt idx="83620">
                  <c:v>5.23</c:v>
                </c:pt>
                <c:pt idx="83621">
                  <c:v>5.23</c:v>
                </c:pt>
                <c:pt idx="83622">
                  <c:v>5.23</c:v>
                </c:pt>
                <c:pt idx="83623">
                  <c:v>5.23</c:v>
                </c:pt>
                <c:pt idx="83624">
                  <c:v>5.23</c:v>
                </c:pt>
                <c:pt idx="83625">
                  <c:v>5.22</c:v>
                </c:pt>
                <c:pt idx="83626">
                  <c:v>5.22</c:v>
                </c:pt>
                <c:pt idx="83627">
                  <c:v>5.22</c:v>
                </c:pt>
                <c:pt idx="83628">
                  <c:v>5.23</c:v>
                </c:pt>
                <c:pt idx="83629">
                  <c:v>5.23</c:v>
                </c:pt>
                <c:pt idx="83630">
                  <c:v>5.23</c:v>
                </c:pt>
                <c:pt idx="83631">
                  <c:v>5.23</c:v>
                </c:pt>
                <c:pt idx="83632">
                  <c:v>5.23</c:v>
                </c:pt>
                <c:pt idx="83633">
                  <c:v>5.22</c:v>
                </c:pt>
                <c:pt idx="83634">
                  <c:v>5.22</c:v>
                </c:pt>
                <c:pt idx="83635">
                  <c:v>5.21</c:v>
                </c:pt>
                <c:pt idx="83636">
                  <c:v>5.2</c:v>
                </c:pt>
                <c:pt idx="83637">
                  <c:v>5.19</c:v>
                </c:pt>
                <c:pt idx="83638">
                  <c:v>5.19</c:v>
                </c:pt>
                <c:pt idx="83639">
                  <c:v>5.18</c:v>
                </c:pt>
                <c:pt idx="83640">
                  <c:v>5.18</c:v>
                </c:pt>
                <c:pt idx="83641">
                  <c:v>5.17</c:v>
                </c:pt>
                <c:pt idx="83642">
                  <c:v>5.17</c:v>
                </c:pt>
                <c:pt idx="83643">
                  <c:v>5.16</c:v>
                </c:pt>
                <c:pt idx="83644">
                  <c:v>5.15</c:v>
                </c:pt>
                <c:pt idx="83645">
                  <c:v>5.14</c:v>
                </c:pt>
                <c:pt idx="83646">
                  <c:v>5.13</c:v>
                </c:pt>
                <c:pt idx="83647">
                  <c:v>5.12</c:v>
                </c:pt>
                <c:pt idx="83648">
                  <c:v>5.1100000000000003</c:v>
                </c:pt>
                <c:pt idx="83649">
                  <c:v>5.0999999999999996</c:v>
                </c:pt>
                <c:pt idx="83650">
                  <c:v>5.0999999999999996</c:v>
                </c:pt>
                <c:pt idx="83651">
                  <c:v>5.0999999999999996</c:v>
                </c:pt>
                <c:pt idx="83652">
                  <c:v>5.1100000000000003</c:v>
                </c:pt>
                <c:pt idx="83653">
                  <c:v>5.1100000000000003</c:v>
                </c:pt>
                <c:pt idx="83654">
                  <c:v>5.1100000000000003</c:v>
                </c:pt>
                <c:pt idx="83655">
                  <c:v>5.1100000000000003</c:v>
                </c:pt>
                <c:pt idx="83656">
                  <c:v>5.0999999999999996</c:v>
                </c:pt>
                <c:pt idx="83657">
                  <c:v>5.0999999999999996</c:v>
                </c:pt>
                <c:pt idx="83658">
                  <c:v>5.09</c:v>
                </c:pt>
                <c:pt idx="83659">
                  <c:v>5.09</c:v>
                </c:pt>
                <c:pt idx="83660">
                  <c:v>5.09</c:v>
                </c:pt>
                <c:pt idx="83661">
                  <c:v>5.09</c:v>
                </c:pt>
                <c:pt idx="83662">
                  <c:v>5.08</c:v>
                </c:pt>
                <c:pt idx="83663">
                  <c:v>5.07</c:v>
                </c:pt>
                <c:pt idx="83664">
                  <c:v>5.07</c:v>
                </c:pt>
                <c:pt idx="83665">
                  <c:v>5.07</c:v>
                </c:pt>
                <c:pt idx="83666">
                  <c:v>5.07</c:v>
                </c:pt>
                <c:pt idx="83667">
                  <c:v>5.07</c:v>
                </c:pt>
                <c:pt idx="83668">
                  <c:v>5.07</c:v>
                </c:pt>
                <c:pt idx="83669">
                  <c:v>5.07</c:v>
                </c:pt>
                <c:pt idx="83670">
                  <c:v>5.08</c:v>
                </c:pt>
                <c:pt idx="83671">
                  <c:v>5.08</c:v>
                </c:pt>
                <c:pt idx="83672">
                  <c:v>5.08</c:v>
                </c:pt>
                <c:pt idx="83673">
                  <c:v>5.07</c:v>
                </c:pt>
                <c:pt idx="83674">
                  <c:v>5.07</c:v>
                </c:pt>
                <c:pt idx="83675">
                  <c:v>5.07</c:v>
                </c:pt>
                <c:pt idx="83676">
                  <c:v>5.08</c:v>
                </c:pt>
                <c:pt idx="83677">
                  <c:v>5.08</c:v>
                </c:pt>
                <c:pt idx="83678">
                  <c:v>5.09</c:v>
                </c:pt>
                <c:pt idx="83679">
                  <c:v>5.09</c:v>
                </c:pt>
                <c:pt idx="83680">
                  <c:v>5.09</c:v>
                </c:pt>
                <c:pt idx="83681">
                  <c:v>5.09</c:v>
                </c:pt>
                <c:pt idx="83682">
                  <c:v>5.0999999999999996</c:v>
                </c:pt>
                <c:pt idx="83683">
                  <c:v>5.0999999999999996</c:v>
                </c:pt>
                <c:pt idx="83684">
                  <c:v>5.0999999999999996</c:v>
                </c:pt>
                <c:pt idx="83685">
                  <c:v>5.0999999999999996</c:v>
                </c:pt>
                <c:pt idx="83686">
                  <c:v>5.0999999999999996</c:v>
                </c:pt>
                <c:pt idx="83687">
                  <c:v>5.0999999999999996</c:v>
                </c:pt>
                <c:pt idx="83688">
                  <c:v>5.0999999999999996</c:v>
                </c:pt>
                <c:pt idx="83689">
                  <c:v>5.0999999999999996</c:v>
                </c:pt>
                <c:pt idx="83690">
                  <c:v>5.1100000000000003</c:v>
                </c:pt>
                <c:pt idx="83691">
                  <c:v>5.1100000000000003</c:v>
                </c:pt>
                <c:pt idx="83692">
                  <c:v>5.12</c:v>
                </c:pt>
                <c:pt idx="83693">
                  <c:v>5.12</c:v>
                </c:pt>
                <c:pt idx="83694">
                  <c:v>5.12</c:v>
                </c:pt>
                <c:pt idx="83695">
                  <c:v>5.13</c:v>
                </c:pt>
                <c:pt idx="83696">
                  <c:v>5.13</c:v>
                </c:pt>
                <c:pt idx="83697">
                  <c:v>5.13</c:v>
                </c:pt>
                <c:pt idx="83698">
                  <c:v>5.1100000000000003</c:v>
                </c:pt>
                <c:pt idx="83699">
                  <c:v>5.1100000000000003</c:v>
                </c:pt>
                <c:pt idx="83700">
                  <c:v>5.1100000000000003</c:v>
                </c:pt>
                <c:pt idx="83701">
                  <c:v>5.1100000000000003</c:v>
                </c:pt>
                <c:pt idx="83702">
                  <c:v>5.1100000000000003</c:v>
                </c:pt>
                <c:pt idx="83703">
                  <c:v>5.1100000000000003</c:v>
                </c:pt>
                <c:pt idx="83704">
                  <c:v>5.1100000000000003</c:v>
                </c:pt>
                <c:pt idx="83705">
                  <c:v>5.1100000000000003</c:v>
                </c:pt>
                <c:pt idx="83706">
                  <c:v>5.1100000000000003</c:v>
                </c:pt>
                <c:pt idx="83707">
                  <c:v>5.0999999999999996</c:v>
                </c:pt>
                <c:pt idx="83708">
                  <c:v>5.0999999999999996</c:v>
                </c:pt>
                <c:pt idx="83709">
                  <c:v>5.0999999999999996</c:v>
                </c:pt>
                <c:pt idx="83710">
                  <c:v>5.0999999999999996</c:v>
                </c:pt>
                <c:pt idx="83711">
                  <c:v>5.09</c:v>
                </c:pt>
                <c:pt idx="83712">
                  <c:v>5.09</c:v>
                </c:pt>
                <c:pt idx="83713">
                  <c:v>5.08</c:v>
                </c:pt>
                <c:pt idx="83714">
                  <c:v>5.08</c:v>
                </c:pt>
                <c:pt idx="83715">
                  <c:v>5.08</c:v>
                </c:pt>
                <c:pt idx="83716">
                  <c:v>5.08</c:v>
                </c:pt>
                <c:pt idx="83717">
                  <c:v>5.07</c:v>
                </c:pt>
                <c:pt idx="83718">
                  <c:v>5.0599999999999996</c:v>
                </c:pt>
                <c:pt idx="83719">
                  <c:v>5.05</c:v>
                </c:pt>
                <c:pt idx="83720">
                  <c:v>5.0599999999999996</c:v>
                </c:pt>
                <c:pt idx="83721">
                  <c:v>5.08</c:v>
                </c:pt>
                <c:pt idx="83722">
                  <c:v>5.0999999999999996</c:v>
                </c:pt>
                <c:pt idx="83723">
                  <c:v>5.09</c:v>
                </c:pt>
                <c:pt idx="83724">
                  <c:v>5.08</c:v>
                </c:pt>
                <c:pt idx="83725">
                  <c:v>5.08</c:v>
                </c:pt>
                <c:pt idx="83726">
                  <c:v>5.09</c:v>
                </c:pt>
                <c:pt idx="83727">
                  <c:v>5.09</c:v>
                </c:pt>
                <c:pt idx="83728">
                  <c:v>5.08</c:v>
                </c:pt>
                <c:pt idx="83729">
                  <c:v>5.07</c:v>
                </c:pt>
                <c:pt idx="83730">
                  <c:v>5.07</c:v>
                </c:pt>
                <c:pt idx="83731">
                  <c:v>5.07</c:v>
                </c:pt>
                <c:pt idx="83732">
                  <c:v>5.07</c:v>
                </c:pt>
                <c:pt idx="83733">
                  <c:v>5.07</c:v>
                </c:pt>
                <c:pt idx="83734">
                  <c:v>5.07</c:v>
                </c:pt>
                <c:pt idx="83735">
                  <c:v>5.08</c:v>
                </c:pt>
                <c:pt idx="83736">
                  <c:v>5.08</c:v>
                </c:pt>
                <c:pt idx="83737">
                  <c:v>5.08</c:v>
                </c:pt>
                <c:pt idx="83738">
                  <c:v>5.09</c:v>
                </c:pt>
                <c:pt idx="83739">
                  <c:v>5.09</c:v>
                </c:pt>
                <c:pt idx="83740">
                  <c:v>5.09</c:v>
                </c:pt>
                <c:pt idx="83741">
                  <c:v>5.0999999999999996</c:v>
                </c:pt>
                <c:pt idx="83742">
                  <c:v>5.0999999999999996</c:v>
                </c:pt>
                <c:pt idx="83743">
                  <c:v>5.0999999999999996</c:v>
                </c:pt>
                <c:pt idx="83744">
                  <c:v>5.1100000000000003</c:v>
                </c:pt>
                <c:pt idx="83745">
                  <c:v>5.1100000000000003</c:v>
                </c:pt>
                <c:pt idx="83746">
                  <c:v>5.12</c:v>
                </c:pt>
                <c:pt idx="83747">
                  <c:v>5.12</c:v>
                </c:pt>
                <c:pt idx="83748">
                  <c:v>5.12</c:v>
                </c:pt>
                <c:pt idx="83749">
                  <c:v>5.12</c:v>
                </c:pt>
                <c:pt idx="83750">
                  <c:v>5.13</c:v>
                </c:pt>
                <c:pt idx="83751">
                  <c:v>5.14</c:v>
                </c:pt>
                <c:pt idx="83752">
                  <c:v>5.15</c:v>
                </c:pt>
                <c:pt idx="83753">
                  <c:v>5.16</c:v>
                </c:pt>
                <c:pt idx="83754">
                  <c:v>5.18</c:v>
                </c:pt>
                <c:pt idx="83755">
                  <c:v>5.21</c:v>
                </c:pt>
                <c:pt idx="83756">
                  <c:v>5.25</c:v>
                </c:pt>
                <c:pt idx="83757">
                  <c:v>5.29</c:v>
                </c:pt>
                <c:pt idx="83758">
                  <c:v>5.32</c:v>
                </c:pt>
                <c:pt idx="83759">
                  <c:v>5.32</c:v>
                </c:pt>
                <c:pt idx="83760">
                  <c:v>5.33</c:v>
                </c:pt>
                <c:pt idx="83761">
                  <c:v>5.33</c:v>
                </c:pt>
                <c:pt idx="83762">
                  <c:v>5.34</c:v>
                </c:pt>
                <c:pt idx="83763">
                  <c:v>5.34</c:v>
                </c:pt>
                <c:pt idx="83764">
                  <c:v>5.34</c:v>
                </c:pt>
                <c:pt idx="83765">
                  <c:v>5.34</c:v>
                </c:pt>
                <c:pt idx="83766">
                  <c:v>5.35</c:v>
                </c:pt>
                <c:pt idx="83767">
                  <c:v>5.35</c:v>
                </c:pt>
                <c:pt idx="83768">
                  <c:v>5.35</c:v>
                </c:pt>
                <c:pt idx="83769">
                  <c:v>5.36</c:v>
                </c:pt>
                <c:pt idx="83770">
                  <c:v>5.36</c:v>
                </c:pt>
                <c:pt idx="83771">
                  <c:v>5.36</c:v>
                </c:pt>
                <c:pt idx="83772">
                  <c:v>5.37</c:v>
                </c:pt>
                <c:pt idx="83773">
                  <c:v>5.37</c:v>
                </c:pt>
                <c:pt idx="83774">
                  <c:v>5.38</c:v>
                </c:pt>
                <c:pt idx="83775">
                  <c:v>5.38</c:v>
                </c:pt>
                <c:pt idx="83776">
                  <c:v>5.39</c:v>
                </c:pt>
                <c:pt idx="83777">
                  <c:v>5.39</c:v>
                </c:pt>
                <c:pt idx="83778">
                  <c:v>5.39</c:v>
                </c:pt>
                <c:pt idx="83779">
                  <c:v>5.39</c:v>
                </c:pt>
                <c:pt idx="83780">
                  <c:v>5.39</c:v>
                </c:pt>
                <c:pt idx="83781">
                  <c:v>5.39</c:v>
                </c:pt>
                <c:pt idx="83782">
                  <c:v>5.4</c:v>
                </c:pt>
                <c:pt idx="83783">
                  <c:v>5.4</c:v>
                </c:pt>
                <c:pt idx="83784">
                  <c:v>5.41</c:v>
                </c:pt>
                <c:pt idx="83785">
                  <c:v>5.41</c:v>
                </c:pt>
                <c:pt idx="83786">
                  <c:v>5.42</c:v>
                </c:pt>
                <c:pt idx="83787">
                  <c:v>5.42</c:v>
                </c:pt>
                <c:pt idx="83788">
                  <c:v>5.43</c:v>
                </c:pt>
                <c:pt idx="83789">
                  <c:v>5.43</c:v>
                </c:pt>
                <c:pt idx="83790">
                  <c:v>5.43</c:v>
                </c:pt>
                <c:pt idx="83791">
                  <c:v>5.44</c:v>
                </c:pt>
                <c:pt idx="83792">
                  <c:v>5.44</c:v>
                </c:pt>
                <c:pt idx="83793">
                  <c:v>5.44</c:v>
                </c:pt>
                <c:pt idx="83794">
                  <c:v>5.44</c:v>
                </c:pt>
                <c:pt idx="83795">
                  <c:v>5.45</c:v>
                </c:pt>
                <c:pt idx="83796">
                  <c:v>5.45</c:v>
                </c:pt>
                <c:pt idx="83797">
                  <c:v>5.45</c:v>
                </c:pt>
                <c:pt idx="83798">
                  <c:v>5.45</c:v>
                </c:pt>
                <c:pt idx="83799">
                  <c:v>5.45</c:v>
                </c:pt>
                <c:pt idx="83800">
                  <c:v>5.46</c:v>
                </c:pt>
                <c:pt idx="83801">
                  <c:v>5.46</c:v>
                </c:pt>
                <c:pt idx="83802">
                  <c:v>5.46</c:v>
                </c:pt>
                <c:pt idx="83803">
                  <c:v>5.46</c:v>
                </c:pt>
                <c:pt idx="83804">
                  <c:v>5.46</c:v>
                </c:pt>
                <c:pt idx="83805">
                  <c:v>5.47</c:v>
                </c:pt>
                <c:pt idx="83806">
                  <c:v>5.47</c:v>
                </c:pt>
                <c:pt idx="83807">
                  <c:v>5.47</c:v>
                </c:pt>
                <c:pt idx="83808">
                  <c:v>5.47</c:v>
                </c:pt>
                <c:pt idx="83809">
                  <c:v>5.47</c:v>
                </c:pt>
                <c:pt idx="83810">
                  <c:v>5.47</c:v>
                </c:pt>
                <c:pt idx="83811">
                  <c:v>5.47</c:v>
                </c:pt>
                <c:pt idx="83812">
                  <c:v>5.46</c:v>
                </c:pt>
                <c:pt idx="83813">
                  <c:v>5.46</c:v>
                </c:pt>
                <c:pt idx="83814">
                  <c:v>5.46</c:v>
                </c:pt>
                <c:pt idx="83815">
                  <c:v>5.46</c:v>
                </c:pt>
                <c:pt idx="83816">
                  <c:v>5.45</c:v>
                </c:pt>
                <c:pt idx="83817">
                  <c:v>5.45</c:v>
                </c:pt>
                <c:pt idx="83818">
                  <c:v>5.44</c:v>
                </c:pt>
                <c:pt idx="83819">
                  <c:v>5.44</c:v>
                </c:pt>
                <c:pt idx="83820">
                  <c:v>5.43</c:v>
                </c:pt>
                <c:pt idx="83821">
                  <c:v>5.43</c:v>
                </c:pt>
                <c:pt idx="83822">
                  <c:v>5.42</c:v>
                </c:pt>
                <c:pt idx="83823">
                  <c:v>5.42</c:v>
                </c:pt>
                <c:pt idx="83824">
                  <c:v>5.42</c:v>
                </c:pt>
                <c:pt idx="83825">
                  <c:v>5.41</c:v>
                </c:pt>
                <c:pt idx="83826">
                  <c:v>5.41</c:v>
                </c:pt>
                <c:pt idx="83827">
                  <c:v>5.41</c:v>
                </c:pt>
                <c:pt idx="83828">
                  <c:v>5.4</c:v>
                </c:pt>
                <c:pt idx="83829">
                  <c:v>5.39</c:v>
                </c:pt>
                <c:pt idx="83830">
                  <c:v>5.38</c:v>
                </c:pt>
                <c:pt idx="83831">
                  <c:v>5.37</c:v>
                </c:pt>
                <c:pt idx="83832">
                  <c:v>5.36</c:v>
                </c:pt>
                <c:pt idx="83833">
                  <c:v>5.36</c:v>
                </c:pt>
                <c:pt idx="83834">
                  <c:v>5.35</c:v>
                </c:pt>
                <c:pt idx="83835">
                  <c:v>5.35</c:v>
                </c:pt>
                <c:pt idx="83836">
                  <c:v>5.34</c:v>
                </c:pt>
                <c:pt idx="83837">
                  <c:v>5.33</c:v>
                </c:pt>
                <c:pt idx="83838">
                  <c:v>5.32</c:v>
                </c:pt>
                <c:pt idx="83839">
                  <c:v>5.31</c:v>
                </c:pt>
                <c:pt idx="83840">
                  <c:v>5.3</c:v>
                </c:pt>
                <c:pt idx="83841">
                  <c:v>5.29</c:v>
                </c:pt>
                <c:pt idx="83842">
                  <c:v>5.28</c:v>
                </c:pt>
                <c:pt idx="83843">
                  <c:v>5.27</c:v>
                </c:pt>
                <c:pt idx="83844">
                  <c:v>5.26</c:v>
                </c:pt>
                <c:pt idx="83845">
                  <c:v>5.25</c:v>
                </c:pt>
                <c:pt idx="83846">
                  <c:v>5.24</c:v>
                </c:pt>
                <c:pt idx="83847">
                  <c:v>5.24</c:v>
                </c:pt>
                <c:pt idx="83848">
                  <c:v>5.24</c:v>
                </c:pt>
                <c:pt idx="83849">
                  <c:v>5.23</c:v>
                </c:pt>
                <c:pt idx="83850">
                  <c:v>5.22</c:v>
                </c:pt>
                <c:pt idx="83851">
                  <c:v>5.22</c:v>
                </c:pt>
                <c:pt idx="83852">
                  <c:v>5.21</c:v>
                </c:pt>
                <c:pt idx="83853">
                  <c:v>5.2</c:v>
                </c:pt>
                <c:pt idx="83854">
                  <c:v>5.19</c:v>
                </c:pt>
                <c:pt idx="83855">
                  <c:v>5.18</c:v>
                </c:pt>
                <c:pt idx="83856">
                  <c:v>5.17</c:v>
                </c:pt>
                <c:pt idx="83857">
                  <c:v>5.16</c:v>
                </c:pt>
                <c:pt idx="83858">
                  <c:v>5.15</c:v>
                </c:pt>
                <c:pt idx="83859">
                  <c:v>5.15</c:v>
                </c:pt>
                <c:pt idx="83860">
                  <c:v>5.14</c:v>
                </c:pt>
                <c:pt idx="83861">
                  <c:v>5.14</c:v>
                </c:pt>
                <c:pt idx="83862">
                  <c:v>5.13</c:v>
                </c:pt>
                <c:pt idx="83863">
                  <c:v>5.12</c:v>
                </c:pt>
                <c:pt idx="83864">
                  <c:v>5.1100000000000003</c:v>
                </c:pt>
                <c:pt idx="83865">
                  <c:v>5.0999999999999996</c:v>
                </c:pt>
                <c:pt idx="83866">
                  <c:v>5.09</c:v>
                </c:pt>
                <c:pt idx="83867">
                  <c:v>5.08</c:v>
                </c:pt>
                <c:pt idx="83868">
                  <c:v>5.07</c:v>
                </c:pt>
                <c:pt idx="83869">
                  <c:v>5.07</c:v>
                </c:pt>
                <c:pt idx="83870">
                  <c:v>5.0599999999999996</c:v>
                </c:pt>
                <c:pt idx="83871">
                  <c:v>5.0599999999999996</c:v>
                </c:pt>
                <c:pt idx="83872">
                  <c:v>5.05</c:v>
                </c:pt>
                <c:pt idx="83873">
                  <c:v>5.04</c:v>
                </c:pt>
                <c:pt idx="83874">
                  <c:v>5.04</c:v>
                </c:pt>
                <c:pt idx="83875">
                  <c:v>5.03</c:v>
                </c:pt>
                <c:pt idx="83876">
                  <c:v>5.0199999999999996</c:v>
                </c:pt>
                <c:pt idx="83877">
                  <c:v>5.01</c:v>
                </c:pt>
                <c:pt idx="83878">
                  <c:v>5</c:v>
                </c:pt>
                <c:pt idx="83879">
                  <c:v>4.99</c:v>
                </c:pt>
                <c:pt idx="83880">
                  <c:v>4.9800000000000004</c:v>
                </c:pt>
                <c:pt idx="83881">
                  <c:v>4.97</c:v>
                </c:pt>
                <c:pt idx="83882">
                  <c:v>4.97</c:v>
                </c:pt>
                <c:pt idx="83883">
                  <c:v>4.97</c:v>
                </c:pt>
                <c:pt idx="83884">
                  <c:v>4.96</c:v>
                </c:pt>
                <c:pt idx="83885">
                  <c:v>4.96</c:v>
                </c:pt>
                <c:pt idx="83886">
                  <c:v>4.95</c:v>
                </c:pt>
                <c:pt idx="83887">
                  <c:v>4.95</c:v>
                </c:pt>
                <c:pt idx="83888">
                  <c:v>4.95</c:v>
                </c:pt>
                <c:pt idx="83889">
                  <c:v>4.93</c:v>
                </c:pt>
                <c:pt idx="83890">
                  <c:v>4.92</c:v>
                </c:pt>
                <c:pt idx="83891">
                  <c:v>4.92</c:v>
                </c:pt>
                <c:pt idx="83892">
                  <c:v>4.92</c:v>
                </c:pt>
                <c:pt idx="83893">
                  <c:v>4.91</c:v>
                </c:pt>
                <c:pt idx="83894">
                  <c:v>4.91</c:v>
                </c:pt>
                <c:pt idx="83895">
                  <c:v>4.91</c:v>
                </c:pt>
                <c:pt idx="83896">
                  <c:v>4.91</c:v>
                </c:pt>
                <c:pt idx="83897">
                  <c:v>4.9000000000000004</c:v>
                </c:pt>
                <c:pt idx="83898">
                  <c:v>4.9000000000000004</c:v>
                </c:pt>
                <c:pt idx="83899">
                  <c:v>4.9000000000000004</c:v>
                </c:pt>
                <c:pt idx="83900">
                  <c:v>4.9000000000000004</c:v>
                </c:pt>
                <c:pt idx="83901">
                  <c:v>4.9000000000000004</c:v>
                </c:pt>
                <c:pt idx="83902">
                  <c:v>4.8899999999999997</c:v>
                </c:pt>
                <c:pt idx="83903">
                  <c:v>4.8899999999999997</c:v>
                </c:pt>
                <c:pt idx="83904">
                  <c:v>4.8899999999999997</c:v>
                </c:pt>
                <c:pt idx="83905">
                  <c:v>4.8899999999999997</c:v>
                </c:pt>
                <c:pt idx="83906">
                  <c:v>4.8899999999999997</c:v>
                </c:pt>
                <c:pt idx="83907">
                  <c:v>4.8899999999999997</c:v>
                </c:pt>
                <c:pt idx="83908">
                  <c:v>4.9000000000000004</c:v>
                </c:pt>
                <c:pt idx="83909">
                  <c:v>4.91</c:v>
                </c:pt>
                <c:pt idx="83910">
                  <c:v>4.91</c:v>
                </c:pt>
                <c:pt idx="83911">
                  <c:v>4.91</c:v>
                </c:pt>
                <c:pt idx="83912">
                  <c:v>4.91</c:v>
                </c:pt>
                <c:pt idx="83913">
                  <c:v>4.9000000000000004</c:v>
                </c:pt>
                <c:pt idx="83914">
                  <c:v>4.9000000000000004</c:v>
                </c:pt>
                <c:pt idx="83915">
                  <c:v>4.9000000000000004</c:v>
                </c:pt>
                <c:pt idx="83916">
                  <c:v>4.9000000000000004</c:v>
                </c:pt>
                <c:pt idx="83917">
                  <c:v>4.9000000000000004</c:v>
                </c:pt>
                <c:pt idx="83918">
                  <c:v>4.91</c:v>
                </c:pt>
                <c:pt idx="83919">
                  <c:v>4.91</c:v>
                </c:pt>
                <c:pt idx="83920">
                  <c:v>4.91</c:v>
                </c:pt>
                <c:pt idx="83921">
                  <c:v>4.91</c:v>
                </c:pt>
                <c:pt idx="83922">
                  <c:v>4.91</c:v>
                </c:pt>
                <c:pt idx="83923">
                  <c:v>4.91</c:v>
                </c:pt>
                <c:pt idx="83924">
                  <c:v>4.9000000000000004</c:v>
                </c:pt>
                <c:pt idx="83925">
                  <c:v>4.9000000000000004</c:v>
                </c:pt>
                <c:pt idx="83926">
                  <c:v>4.9000000000000004</c:v>
                </c:pt>
                <c:pt idx="83927">
                  <c:v>4.8899999999999997</c:v>
                </c:pt>
                <c:pt idx="83928">
                  <c:v>4.8899999999999997</c:v>
                </c:pt>
                <c:pt idx="83929">
                  <c:v>4.9000000000000004</c:v>
                </c:pt>
                <c:pt idx="83930">
                  <c:v>4.9000000000000004</c:v>
                </c:pt>
                <c:pt idx="83931">
                  <c:v>4.9000000000000004</c:v>
                </c:pt>
                <c:pt idx="83932">
                  <c:v>4.91</c:v>
                </c:pt>
                <c:pt idx="83933">
                  <c:v>4.91</c:v>
                </c:pt>
                <c:pt idx="83934">
                  <c:v>4.9000000000000004</c:v>
                </c:pt>
                <c:pt idx="83935">
                  <c:v>4.9000000000000004</c:v>
                </c:pt>
                <c:pt idx="83936">
                  <c:v>4.9000000000000004</c:v>
                </c:pt>
                <c:pt idx="83937">
                  <c:v>4.9000000000000004</c:v>
                </c:pt>
                <c:pt idx="83938">
                  <c:v>4.8899999999999997</c:v>
                </c:pt>
                <c:pt idx="83939">
                  <c:v>4.8899999999999997</c:v>
                </c:pt>
                <c:pt idx="83940">
                  <c:v>4.8899999999999997</c:v>
                </c:pt>
                <c:pt idx="83941">
                  <c:v>4.8899999999999997</c:v>
                </c:pt>
                <c:pt idx="83942">
                  <c:v>4.9000000000000004</c:v>
                </c:pt>
                <c:pt idx="83943">
                  <c:v>4.9000000000000004</c:v>
                </c:pt>
                <c:pt idx="83944">
                  <c:v>4.9000000000000004</c:v>
                </c:pt>
                <c:pt idx="83945">
                  <c:v>4.8899999999999997</c:v>
                </c:pt>
                <c:pt idx="83946">
                  <c:v>4.8899999999999997</c:v>
                </c:pt>
                <c:pt idx="83947">
                  <c:v>4.8899999999999997</c:v>
                </c:pt>
                <c:pt idx="83948">
                  <c:v>4.88</c:v>
                </c:pt>
                <c:pt idx="83949">
                  <c:v>4.88</c:v>
                </c:pt>
                <c:pt idx="83950">
                  <c:v>4.87</c:v>
                </c:pt>
                <c:pt idx="83951">
                  <c:v>4.87</c:v>
                </c:pt>
                <c:pt idx="83952">
                  <c:v>4.8600000000000003</c:v>
                </c:pt>
                <c:pt idx="83953">
                  <c:v>4.8600000000000003</c:v>
                </c:pt>
                <c:pt idx="83954">
                  <c:v>4.8600000000000003</c:v>
                </c:pt>
                <c:pt idx="83955">
                  <c:v>4.8499999999999996</c:v>
                </c:pt>
                <c:pt idx="83956">
                  <c:v>4.8499999999999996</c:v>
                </c:pt>
                <c:pt idx="83957">
                  <c:v>4.8600000000000003</c:v>
                </c:pt>
                <c:pt idx="83958">
                  <c:v>4.8600000000000003</c:v>
                </c:pt>
                <c:pt idx="83959">
                  <c:v>4.8499999999999996</c:v>
                </c:pt>
                <c:pt idx="83960">
                  <c:v>4.8499999999999996</c:v>
                </c:pt>
                <c:pt idx="83961">
                  <c:v>4.8499999999999996</c:v>
                </c:pt>
                <c:pt idx="83962">
                  <c:v>4.84</c:v>
                </c:pt>
                <c:pt idx="83963">
                  <c:v>4.84</c:v>
                </c:pt>
                <c:pt idx="83964">
                  <c:v>4.84</c:v>
                </c:pt>
                <c:pt idx="83965">
                  <c:v>4.84</c:v>
                </c:pt>
                <c:pt idx="83966">
                  <c:v>4.8499999999999996</c:v>
                </c:pt>
                <c:pt idx="83967">
                  <c:v>4.84</c:v>
                </c:pt>
                <c:pt idx="83968">
                  <c:v>4.84</c:v>
                </c:pt>
                <c:pt idx="83969">
                  <c:v>4.8499999999999996</c:v>
                </c:pt>
                <c:pt idx="83970">
                  <c:v>4.84</c:v>
                </c:pt>
                <c:pt idx="83971">
                  <c:v>4.84</c:v>
                </c:pt>
                <c:pt idx="83972">
                  <c:v>4.84</c:v>
                </c:pt>
                <c:pt idx="83973">
                  <c:v>4.84</c:v>
                </c:pt>
                <c:pt idx="83974">
                  <c:v>4.84</c:v>
                </c:pt>
                <c:pt idx="83975">
                  <c:v>4.84</c:v>
                </c:pt>
                <c:pt idx="83976">
                  <c:v>4.83</c:v>
                </c:pt>
                <c:pt idx="83977">
                  <c:v>4.83</c:v>
                </c:pt>
                <c:pt idx="83978">
                  <c:v>4.83</c:v>
                </c:pt>
                <c:pt idx="83979">
                  <c:v>4.83</c:v>
                </c:pt>
                <c:pt idx="83980">
                  <c:v>4.82</c:v>
                </c:pt>
                <c:pt idx="83981">
                  <c:v>4.83</c:v>
                </c:pt>
                <c:pt idx="83982">
                  <c:v>4.83</c:v>
                </c:pt>
                <c:pt idx="83983">
                  <c:v>4.83</c:v>
                </c:pt>
                <c:pt idx="83984">
                  <c:v>4.82</c:v>
                </c:pt>
                <c:pt idx="83985">
                  <c:v>4.82</c:v>
                </c:pt>
                <c:pt idx="83986">
                  <c:v>4.8099999999999996</c:v>
                </c:pt>
                <c:pt idx="83987">
                  <c:v>4.8099999999999996</c:v>
                </c:pt>
                <c:pt idx="83988">
                  <c:v>4.8</c:v>
                </c:pt>
                <c:pt idx="83989">
                  <c:v>4.79</c:v>
                </c:pt>
                <c:pt idx="83990">
                  <c:v>4.78</c:v>
                </c:pt>
                <c:pt idx="83991">
                  <c:v>4.78</c:v>
                </c:pt>
                <c:pt idx="83992">
                  <c:v>4.7699999999999996</c:v>
                </c:pt>
                <c:pt idx="83993">
                  <c:v>4.76</c:v>
                </c:pt>
                <c:pt idx="83994">
                  <c:v>4.76</c:v>
                </c:pt>
                <c:pt idx="83995">
                  <c:v>4.75</c:v>
                </c:pt>
                <c:pt idx="83996">
                  <c:v>4.74</c:v>
                </c:pt>
                <c:pt idx="83997">
                  <c:v>4.7300000000000004</c:v>
                </c:pt>
                <c:pt idx="83998">
                  <c:v>4.72</c:v>
                </c:pt>
                <c:pt idx="83999">
                  <c:v>4.72</c:v>
                </c:pt>
                <c:pt idx="84000">
                  <c:v>4.71</c:v>
                </c:pt>
                <c:pt idx="84001">
                  <c:v>4.71</c:v>
                </c:pt>
                <c:pt idx="84002">
                  <c:v>4.71</c:v>
                </c:pt>
                <c:pt idx="84003">
                  <c:v>4.6900000000000004</c:v>
                </c:pt>
                <c:pt idx="84004">
                  <c:v>4.68</c:v>
                </c:pt>
                <c:pt idx="84005">
                  <c:v>4.67</c:v>
                </c:pt>
                <c:pt idx="84006">
                  <c:v>4.67</c:v>
                </c:pt>
                <c:pt idx="84007">
                  <c:v>4.66</c:v>
                </c:pt>
                <c:pt idx="84008">
                  <c:v>4.6500000000000004</c:v>
                </c:pt>
                <c:pt idx="84009">
                  <c:v>4.63</c:v>
                </c:pt>
                <c:pt idx="84010">
                  <c:v>4.63</c:v>
                </c:pt>
                <c:pt idx="84011">
                  <c:v>4.63</c:v>
                </c:pt>
                <c:pt idx="84012">
                  <c:v>4.62</c:v>
                </c:pt>
                <c:pt idx="84013">
                  <c:v>4.6399999999999997</c:v>
                </c:pt>
                <c:pt idx="84014">
                  <c:v>4.6399999999999997</c:v>
                </c:pt>
                <c:pt idx="84015">
                  <c:v>4.63</c:v>
                </c:pt>
                <c:pt idx="84016">
                  <c:v>4.6399999999999997</c:v>
                </c:pt>
                <c:pt idx="84017">
                  <c:v>4.63</c:v>
                </c:pt>
                <c:pt idx="84018">
                  <c:v>4.63</c:v>
                </c:pt>
                <c:pt idx="84019">
                  <c:v>4.62</c:v>
                </c:pt>
                <c:pt idx="84020">
                  <c:v>4.62</c:v>
                </c:pt>
                <c:pt idx="84021">
                  <c:v>4.62</c:v>
                </c:pt>
                <c:pt idx="84022">
                  <c:v>4.6100000000000003</c:v>
                </c:pt>
                <c:pt idx="84023">
                  <c:v>4.6100000000000003</c:v>
                </c:pt>
                <c:pt idx="84024">
                  <c:v>4.6100000000000003</c:v>
                </c:pt>
                <c:pt idx="84025">
                  <c:v>4.6100000000000003</c:v>
                </c:pt>
                <c:pt idx="84026">
                  <c:v>4.6100000000000003</c:v>
                </c:pt>
                <c:pt idx="84027">
                  <c:v>4.62</c:v>
                </c:pt>
                <c:pt idx="84028">
                  <c:v>4.6100000000000003</c:v>
                </c:pt>
                <c:pt idx="84029">
                  <c:v>4.62</c:v>
                </c:pt>
                <c:pt idx="84030">
                  <c:v>4.62</c:v>
                </c:pt>
                <c:pt idx="84031">
                  <c:v>4.62</c:v>
                </c:pt>
                <c:pt idx="84032">
                  <c:v>4.62</c:v>
                </c:pt>
                <c:pt idx="84033">
                  <c:v>4.62</c:v>
                </c:pt>
                <c:pt idx="84034">
                  <c:v>4.62</c:v>
                </c:pt>
                <c:pt idx="84035">
                  <c:v>4.63</c:v>
                </c:pt>
                <c:pt idx="84036">
                  <c:v>4.63</c:v>
                </c:pt>
                <c:pt idx="84037">
                  <c:v>4.63</c:v>
                </c:pt>
                <c:pt idx="84038">
                  <c:v>4.6399999999999997</c:v>
                </c:pt>
                <c:pt idx="84039">
                  <c:v>4.63</c:v>
                </c:pt>
                <c:pt idx="84040">
                  <c:v>4.63</c:v>
                </c:pt>
                <c:pt idx="84041">
                  <c:v>4.63</c:v>
                </c:pt>
                <c:pt idx="84042">
                  <c:v>4.63</c:v>
                </c:pt>
                <c:pt idx="84043">
                  <c:v>4.63</c:v>
                </c:pt>
                <c:pt idx="84044">
                  <c:v>4.63</c:v>
                </c:pt>
                <c:pt idx="84045">
                  <c:v>4.62</c:v>
                </c:pt>
                <c:pt idx="84046">
                  <c:v>4.6100000000000003</c:v>
                </c:pt>
                <c:pt idx="84047">
                  <c:v>4.6100000000000003</c:v>
                </c:pt>
                <c:pt idx="84048">
                  <c:v>4.6100000000000003</c:v>
                </c:pt>
                <c:pt idx="84049">
                  <c:v>4.6100000000000003</c:v>
                </c:pt>
                <c:pt idx="84050">
                  <c:v>4.5999999999999996</c:v>
                </c:pt>
                <c:pt idx="84051">
                  <c:v>4.5999999999999996</c:v>
                </c:pt>
                <c:pt idx="84052">
                  <c:v>4.59</c:v>
                </c:pt>
                <c:pt idx="84053">
                  <c:v>4.58</c:v>
                </c:pt>
                <c:pt idx="84054">
                  <c:v>4.58</c:v>
                </c:pt>
                <c:pt idx="84055">
                  <c:v>4.57</c:v>
                </c:pt>
                <c:pt idx="84056">
                  <c:v>4.5599999999999996</c:v>
                </c:pt>
                <c:pt idx="84057">
                  <c:v>4.5599999999999996</c:v>
                </c:pt>
                <c:pt idx="84058">
                  <c:v>4.54</c:v>
                </c:pt>
                <c:pt idx="84059">
                  <c:v>4.53</c:v>
                </c:pt>
                <c:pt idx="84060">
                  <c:v>4.5199999999999996</c:v>
                </c:pt>
                <c:pt idx="84061">
                  <c:v>4.51</c:v>
                </c:pt>
                <c:pt idx="84062">
                  <c:v>4.5</c:v>
                </c:pt>
                <c:pt idx="84063">
                  <c:v>4.5</c:v>
                </c:pt>
                <c:pt idx="84064">
                  <c:v>4.49</c:v>
                </c:pt>
                <c:pt idx="84065">
                  <c:v>4.49</c:v>
                </c:pt>
                <c:pt idx="84066">
                  <c:v>4.46</c:v>
                </c:pt>
                <c:pt idx="84067">
                  <c:v>4.46</c:v>
                </c:pt>
                <c:pt idx="84068">
                  <c:v>4.45</c:v>
                </c:pt>
                <c:pt idx="84069">
                  <c:v>4.4400000000000004</c:v>
                </c:pt>
                <c:pt idx="84070">
                  <c:v>4.4400000000000004</c:v>
                </c:pt>
                <c:pt idx="84071">
                  <c:v>4.43</c:v>
                </c:pt>
                <c:pt idx="84072">
                  <c:v>4.41</c:v>
                </c:pt>
                <c:pt idx="84073">
                  <c:v>4.41</c:v>
                </c:pt>
                <c:pt idx="84074">
                  <c:v>4.4000000000000004</c:v>
                </c:pt>
                <c:pt idx="84075">
                  <c:v>4.4000000000000004</c:v>
                </c:pt>
                <c:pt idx="84076">
                  <c:v>4.3899999999999997</c:v>
                </c:pt>
                <c:pt idx="84077">
                  <c:v>4.38</c:v>
                </c:pt>
                <c:pt idx="84078">
                  <c:v>4.38</c:v>
                </c:pt>
                <c:pt idx="84079">
                  <c:v>4.38</c:v>
                </c:pt>
                <c:pt idx="84080">
                  <c:v>4.3600000000000003</c:v>
                </c:pt>
                <c:pt idx="84081">
                  <c:v>4.3600000000000003</c:v>
                </c:pt>
                <c:pt idx="84082">
                  <c:v>4.34</c:v>
                </c:pt>
                <c:pt idx="84083">
                  <c:v>4.33</c:v>
                </c:pt>
                <c:pt idx="84084">
                  <c:v>4.32</c:v>
                </c:pt>
                <c:pt idx="84085">
                  <c:v>4.32</c:v>
                </c:pt>
                <c:pt idx="84086">
                  <c:v>4.32</c:v>
                </c:pt>
                <c:pt idx="84087">
                  <c:v>4.32</c:v>
                </c:pt>
                <c:pt idx="84088">
                  <c:v>4.3099999999999996</c:v>
                </c:pt>
                <c:pt idx="84089">
                  <c:v>4.3099999999999996</c:v>
                </c:pt>
                <c:pt idx="84090">
                  <c:v>4.3</c:v>
                </c:pt>
                <c:pt idx="84091">
                  <c:v>4.3</c:v>
                </c:pt>
                <c:pt idx="84092">
                  <c:v>4.3</c:v>
                </c:pt>
                <c:pt idx="84093">
                  <c:v>4.29</c:v>
                </c:pt>
                <c:pt idx="84094">
                  <c:v>4.29</c:v>
                </c:pt>
                <c:pt idx="84095">
                  <c:v>4.3</c:v>
                </c:pt>
                <c:pt idx="84096">
                  <c:v>4.3</c:v>
                </c:pt>
                <c:pt idx="84097">
                  <c:v>4.3</c:v>
                </c:pt>
                <c:pt idx="84098">
                  <c:v>4.3</c:v>
                </c:pt>
                <c:pt idx="84099">
                  <c:v>4.3099999999999996</c:v>
                </c:pt>
                <c:pt idx="84100">
                  <c:v>4.3099999999999996</c:v>
                </c:pt>
                <c:pt idx="84101">
                  <c:v>4.3099999999999996</c:v>
                </c:pt>
                <c:pt idx="84102">
                  <c:v>4.3099999999999996</c:v>
                </c:pt>
                <c:pt idx="84103">
                  <c:v>4.34</c:v>
                </c:pt>
                <c:pt idx="84104">
                  <c:v>4.37</c:v>
                </c:pt>
                <c:pt idx="84105">
                  <c:v>4.38</c:v>
                </c:pt>
                <c:pt idx="84106">
                  <c:v>4.3899999999999997</c:v>
                </c:pt>
                <c:pt idx="84107">
                  <c:v>4.3899999999999997</c:v>
                </c:pt>
                <c:pt idx="84108">
                  <c:v>4.41</c:v>
                </c:pt>
                <c:pt idx="84109">
                  <c:v>4.4000000000000004</c:v>
                </c:pt>
                <c:pt idx="84110">
                  <c:v>4.4000000000000004</c:v>
                </c:pt>
                <c:pt idx="84111">
                  <c:v>4.4000000000000004</c:v>
                </c:pt>
                <c:pt idx="84112">
                  <c:v>4.4000000000000004</c:v>
                </c:pt>
                <c:pt idx="84113">
                  <c:v>4.4000000000000004</c:v>
                </c:pt>
                <c:pt idx="84114">
                  <c:v>4.4000000000000004</c:v>
                </c:pt>
                <c:pt idx="84115">
                  <c:v>4.4000000000000004</c:v>
                </c:pt>
                <c:pt idx="84116">
                  <c:v>4.3899999999999997</c:v>
                </c:pt>
                <c:pt idx="84117">
                  <c:v>4.3899999999999997</c:v>
                </c:pt>
                <c:pt idx="84118">
                  <c:v>4.3899999999999997</c:v>
                </c:pt>
                <c:pt idx="84119">
                  <c:v>4.3899999999999997</c:v>
                </c:pt>
                <c:pt idx="84120">
                  <c:v>4.3899999999999997</c:v>
                </c:pt>
                <c:pt idx="84121">
                  <c:v>4.3899999999999997</c:v>
                </c:pt>
                <c:pt idx="84122">
                  <c:v>4.4000000000000004</c:v>
                </c:pt>
                <c:pt idx="84123">
                  <c:v>4.4000000000000004</c:v>
                </c:pt>
                <c:pt idx="84124">
                  <c:v>4.4000000000000004</c:v>
                </c:pt>
                <c:pt idx="84125">
                  <c:v>4.41</c:v>
                </c:pt>
                <c:pt idx="84126">
                  <c:v>4.41</c:v>
                </c:pt>
                <c:pt idx="84127">
                  <c:v>4.41</c:v>
                </c:pt>
                <c:pt idx="84128">
                  <c:v>4.41</c:v>
                </c:pt>
                <c:pt idx="84129">
                  <c:v>4.41</c:v>
                </c:pt>
                <c:pt idx="84130">
                  <c:v>4.41</c:v>
                </c:pt>
                <c:pt idx="84131">
                  <c:v>4.42</c:v>
                </c:pt>
                <c:pt idx="84132">
                  <c:v>4.42</c:v>
                </c:pt>
                <c:pt idx="84133">
                  <c:v>4.42</c:v>
                </c:pt>
                <c:pt idx="84134">
                  <c:v>4.43</c:v>
                </c:pt>
                <c:pt idx="84135">
                  <c:v>4.46</c:v>
                </c:pt>
                <c:pt idx="84136">
                  <c:v>4.4800000000000004</c:v>
                </c:pt>
                <c:pt idx="84137">
                  <c:v>4.4800000000000004</c:v>
                </c:pt>
                <c:pt idx="84138">
                  <c:v>4.49</c:v>
                </c:pt>
                <c:pt idx="84139">
                  <c:v>4.49</c:v>
                </c:pt>
                <c:pt idx="84140">
                  <c:v>4.51</c:v>
                </c:pt>
                <c:pt idx="84141">
                  <c:v>4.51</c:v>
                </c:pt>
                <c:pt idx="84142">
                  <c:v>4.5199999999999996</c:v>
                </c:pt>
                <c:pt idx="84143">
                  <c:v>4.5199999999999996</c:v>
                </c:pt>
                <c:pt idx="84144">
                  <c:v>4.53</c:v>
                </c:pt>
                <c:pt idx="84145">
                  <c:v>4.55</c:v>
                </c:pt>
                <c:pt idx="84146">
                  <c:v>4.5599999999999996</c:v>
                </c:pt>
                <c:pt idx="84147">
                  <c:v>4.5599999999999996</c:v>
                </c:pt>
                <c:pt idx="84148">
                  <c:v>4.5599999999999996</c:v>
                </c:pt>
                <c:pt idx="84149">
                  <c:v>4.5599999999999996</c:v>
                </c:pt>
                <c:pt idx="84150">
                  <c:v>4.58</c:v>
                </c:pt>
                <c:pt idx="84151">
                  <c:v>4.59</c:v>
                </c:pt>
                <c:pt idx="84152">
                  <c:v>4.59</c:v>
                </c:pt>
                <c:pt idx="84153">
                  <c:v>4.59</c:v>
                </c:pt>
                <c:pt idx="84154">
                  <c:v>4.5999999999999996</c:v>
                </c:pt>
                <c:pt idx="84155">
                  <c:v>4.5999999999999996</c:v>
                </c:pt>
                <c:pt idx="84156">
                  <c:v>4.62</c:v>
                </c:pt>
                <c:pt idx="84157">
                  <c:v>4.63</c:v>
                </c:pt>
                <c:pt idx="84158">
                  <c:v>4.63</c:v>
                </c:pt>
                <c:pt idx="84159">
                  <c:v>4.63</c:v>
                </c:pt>
                <c:pt idx="84160">
                  <c:v>4.63</c:v>
                </c:pt>
                <c:pt idx="84161">
                  <c:v>4.6399999999999997</c:v>
                </c:pt>
                <c:pt idx="84162">
                  <c:v>4.6399999999999997</c:v>
                </c:pt>
                <c:pt idx="84163">
                  <c:v>4.6399999999999997</c:v>
                </c:pt>
                <c:pt idx="84164">
                  <c:v>4.6399999999999997</c:v>
                </c:pt>
                <c:pt idx="84165">
                  <c:v>4.6399999999999997</c:v>
                </c:pt>
                <c:pt idx="84166">
                  <c:v>4.6399999999999997</c:v>
                </c:pt>
                <c:pt idx="84167">
                  <c:v>4.6500000000000004</c:v>
                </c:pt>
                <c:pt idx="84168">
                  <c:v>4.6500000000000004</c:v>
                </c:pt>
                <c:pt idx="84169">
                  <c:v>4.6500000000000004</c:v>
                </c:pt>
                <c:pt idx="84170">
                  <c:v>4.6500000000000004</c:v>
                </c:pt>
                <c:pt idx="84171">
                  <c:v>4.6500000000000004</c:v>
                </c:pt>
                <c:pt idx="84172">
                  <c:v>4.6500000000000004</c:v>
                </c:pt>
                <c:pt idx="84173">
                  <c:v>4.6500000000000004</c:v>
                </c:pt>
                <c:pt idx="84174">
                  <c:v>4.6500000000000004</c:v>
                </c:pt>
                <c:pt idx="84175">
                  <c:v>4.6500000000000004</c:v>
                </c:pt>
                <c:pt idx="84176">
                  <c:v>4.6399999999999997</c:v>
                </c:pt>
                <c:pt idx="84177">
                  <c:v>4.6399999999999997</c:v>
                </c:pt>
                <c:pt idx="84178">
                  <c:v>4.6399999999999997</c:v>
                </c:pt>
                <c:pt idx="84179">
                  <c:v>4.63</c:v>
                </c:pt>
                <c:pt idx="84180">
                  <c:v>4.62</c:v>
                </c:pt>
                <c:pt idx="84181">
                  <c:v>4.62</c:v>
                </c:pt>
                <c:pt idx="84182">
                  <c:v>4.63</c:v>
                </c:pt>
                <c:pt idx="84183">
                  <c:v>4.62</c:v>
                </c:pt>
                <c:pt idx="84184">
                  <c:v>4.62</c:v>
                </c:pt>
                <c:pt idx="84185">
                  <c:v>4.62</c:v>
                </c:pt>
                <c:pt idx="84186">
                  <c:v>4.62</c:v>
                </c:pt>
                <c:pt idx="84187">
                  <c:v>4.6100000000000003</c:v>
                </c:pt>
                <c:pt idx="84188">
                  <c:v>4.5999999999999996</c:v>
                </c:pt>
                <c:pt idx="84189">
                  <c:v>4.5999999999999996</c:v>
                </c:pt>
                <c:pt idx="84190">
                  <c:v>4.59</c:v>
                </c:pt>
                <c:pt idx="84191">
                  <c:v>4.58</c:v>
                </c:pt>
                <c:pt idx="84192">
                  <c:v>4.59</c:v>
                </c:pt>
                <c:pt idx="84193">
                  <c:v>4.58</c:v>
                </c:pt>
                <c:pt idx="84194">
                  <c:v>4.58</c:v>
                </c:pt>
                <c:pt idx="84195">
                  <c:v>4.58</c:v>
                </c:pt>
                <c:pt idx="84196">
                  <c:v>4.58</c:v>
                </c:pt>
                <c:pt idx="84197">
                  <c:v>4.57</c:v>
                </c:pt>
                <c:pt idx="84198">
                  <c:v>4.5599999999999996</c:v>
                </c:pt>
                <c:pt idx="84199">
                  <c:v>4.5599999999999996</c:v>
                </c:pt>
                <c:pt idx="84200">
                  <c:v>4.55</c:v>
                </c:pt>
                <c:pt idx="84201">
                  <c:v>4.54</c:v>
                </c:pt>
                <c:pt idx="84202">
                  <c:v>4.54</c:v>
                </c:pt>
                <c:pt idx="84203">
                  <c:v>4.53</c:v>
                </c:pt>
                <c:pt idx="84204">
                  <c:v>4.5199999999999996</c:v>
                </c:pt>
                <c:pt idx="84205">
                  <c:v>4.5199999999999996</c:v>
                </c:pt>
                <c:pt idx="84206">
                  <c:v>4.53</c:v>
                </c:pt>
                <c:pt idx="84207">
                  <c:v>4.5199999999999996</c:v>
                </c:pt>
                <c:pt idx="84208">
                  <c:v>4.51</c:v>
                </c:pt>
                <c:pt idx="84209">
                  <c:v>4.51</c:v>
                </c:pt>
                <c:pt idx="84210">
                  <c:v>4.5</c:v>
                </c:pt>
                <c:pt idx="84211">
                  <c:v>4.5</c:v>
                </c:pt>
                <c:pt idx="84212">
                  <c:v>4.5</c:v>
                </c:pt>
                <c:pt idx="84213">
                  <c:v>4.53</c:v>
                </c:pt>
                <c:pt idx="84214">
                  <c:v>4.5199999999999996</c:v>
                </c:pt>
                <c:pt idx="84215">
                  <c:v>4.5199999999999996</c:v>
                </c:pt>
                <c:pt idx="84216">
                  <c:v>4.5</c:v>
                </c:pt>
                <c:pt idx="84217">
                  <c:v>4.49</c:v>
                </c:pt>
                <c:pt idx="84218">
                  <c:v>4.4800000000000004</c:v>
                </c:pt>
                <c:pt idx="84219">
                  <c:v>4.47</c:v>
                </c:pt>
                <c:pt idx="84220">
                  <c:v>4.46</c:v>
                </c:pt>
                <c:pt idx="84221">
                  <c:v>4.45</c:v>
                </c:pt>
                <c:pt idx="84222">
                  <c:v>4.45</c:v>
                </c:pt>
                <c:pt idx="84223">
                  <c:v>4.4400000000000004</c:v>
                </c:pt>
                <c:pt idx="84224">
                  <c:v>4.42</c:v>
                </c:pt>
                <c:pt idx="84225">
                  <c:v>4.41</c:v>
                </c:pt>
                <c:pt idx="84226">
                  <c:v>4.4000000000000004</c:v>
                </c:pt>
                <c:pt idx="84227">
                  <c:v>4.3899999999999997</c:v>
                </c:pt>
                <c:pt idx="84228">
                  <c:v>4.3899999999999997</c:v>
                </c:pt>
                <c:pt idx="84229">
                  <c:v>4.38</c:v>
                </c:pt>
                <c:pt idx="84230">
                  <c:v>4.3600000000000003</c:v>
                </c:pt>
                <c:pt idx="84231">
                  <c:v>4.3600000000000003</c:v>
                </c:pt>
                <c:pt idx="84232">
                  <c:v>4.3600000000000003</c:v>
                </c:pt>
                <c:pt idx="84233">
                  <c:v>4.3499999999999996</c:v>
                </c:pt>
                <c:pt idx="84234">
                  <c:v>4.33</c:v>
                </c:pt>
                <c:pt idx="84235">
                  <c:v>4.33</c:v>
                </c:pt>
                <c:pt idx="84236">
                  <c:v>4.3099999999999996</c:v>
                </c:pt>
                <c:pt idx="84237">
                  <c:v>4.3</c:v>
                </c:pt>
                <c:pt idx="84238">
                  <c:v>4.29</c:v>
                </c:pt>
                <c:pt idx="84239">
                  <c:v>4.29</c:v>
                </c:pt>
                <c:pt idx="84240">
                  <c:v>4.29</c:v>
                </c:pt>
                <c:pt idx="84241">
                  <c:v>4.3</c:v>
                </c:pt>
                <c:pt idx="84242">
                  <c:v>4.3099999999999996</c:v>
                </c:pt>
                <c:pt idx="84243">
                  <c:v>4.32</c:v>
                </c:pt>
                <c:pt idx="84244">
                  <c:v>4.3499999999999996</c:v>
                </c:pt>
                <c:pt idx="84245">
                  <c:v>4.34</c:v>
                </c:pt>
                <c:pt idx="84246">
                  <c:v>4.34</c:v>
                </c:pt>
                <c:pt idx="84247">
                  <c:v>4.34</c:v>
                </c:pt>
                <c:pt idx="84248">
                  <c:v>4.34</c:v>
                </c:pt>
                <c:pt idx="84249">
                  <c:v>4.32</c:v>
                </c:pt>
                <c:pt idx="84250">
                  <c:v>4.3099999999999996</c:v>
                </c:pt>
                <c:pt idx="84251">
                  <c:v>4.3099999999999996</c:v>
                </c:pt>
                <c:pt idx="84252">
                  <c:v>4.3099999999999996</c:v>
                </c:pt>
                <c:pt idx="84253">
                  <c:v>4.3099999999999996</c:v>
                </c:pt>
                <c:pt idx="84254">
                  <c:v>4.3</c:v>
                </c:pt>
                <c:pt idx="84255">
                  <c:v>4.29</c:v>
                </c:pt>
                <c:pt idx="84256">
                  <c:v>4.3</c:v>
                </c:pt>
                <c:pt idx="84257">
                  <c:v>4.3</c:v>
                </c:pt>
                <c:pt idx="84258">
                  <c:v>4.29</c:v>
                </c:pt>
                <c:pt idx="84259">
                  <c:v>4.29</c:v>
                </c:pt>
                <c:pt idx="84260">
                  <c:v>4.29</c:v>
                </c:pt>
                <c:pt idx="84261">
                  <c:v>4.29</c:v>
                </c:pt>
                <c:pt idx="84262">
                  <c:v>4.29</c:v>
                </c:pt>
                <c:pt idx="84263">
                  <c:v>4.28</c:v>
                </c:pt>
                <c:pt idx="84264">
                  <c:v>4.29</c:v>
                </c:pt>
                <c:pt idx="84265">
                  <c:v>4.29</c:v>
                </c:pt>
                <c:pt idx="84266">
                  <c:v>4.29</c:v>
                </c:pt>
                <c:pt idx="84267">
                  <c:v>4.29</c:v>
                </c:pt>
                <c:pt idx="84268">
                  <c:v>4.29</c:v>
                </c:pt>
                <c:pt idx="84269">
                  <c:v>4.29</c:v>
                </c:pt>
                <c:pt idx="84270">
                  <c:v>4.29</c:v>
                </c:pt>
                <c:pt idx="84271">
                  <c:v>4.29</c:v>
                </c:pt>
                <c:pt idx="84272">
                  <c:v>4.29</c:v>
                </c:pt>
                <c:pt idx="84273">
                  <c:v>4.29</c:v>
                </c:pt>
                <c:pt idx="84274">
                  <c:v>4.28</c:v>
                </c:pt>
                <c:pt idx="84275">
                  <c:v>4.28</c:v>
                </c:pt>
                <c:pt idx="84276">
                  <c:v>4.28</c:v>
                </c:pt>
                <c:pt idx="84277">
                  <c:v>4.28</c:v>
                </c:pt>
                <c:pt idx="84278">
                  <c:v>4.28</c:v>
                </c:pt>
                <c:pt idx="84279">
                  <c:v>4.29</c:v>
                </c:pt>
                <c:pt idx="84280">
                  <c:v>4.3</c:v>
                </c:pt>
                <c:pt idx="84281">
                  <c:v>4.3</c:v>
                </c:pt>
                <c:pt idx="84282">
                  <c:v>4.3</c:v>
                </c:pt>
                <c:pt idx="84283">
                  <c:v>4.3099999999999996</c:v>
                </c:pt>
                <c:pt idx="84284">
                  <c:v>4.3099999999999996</c:v>
                </c:pt>
                <c:pt idx="84285">
                  <c:v>4.3099999999999996</c:v>
                </c:pt>
                <c:pt idx="84286">
                  <c:v>4.3099999999999996</c:v>
                </c:pt>
                <c:pt idx="84287">
                  <c:v>4.3099999999999996</c:v>
                </c:pt>
                <c:pt idx="84288">
                  <c:v>4.3099999999999996</c:v>
                </c:pt>
                <c:pt idx="84289">
                  <c:v>4.32</c:v>
                </c:pt>
                <c:pt idx="84290">
                  <c:v>4.32</c:v>
                </c:pt>
                <c:pt idx="84291">
                  <c:v>4.32</c:v>
                </c:pt>
                <c:pt idx="84292">
                  <c:v>4.33</c:v>
                </c:pt>
                <c:pt idx="84293">
                  <c:v>4.33</c:v>
                </c:pt>
                <c:pt idx="84294">
                  <c:v>4.34</c:v>
                </c:pt>
                <c:pt idx="84295">
                  <c:v>4.3499999999999996</c:v>
                </c:pt>
                <c:pt idx="84296">
                  <c:v>4.3600000000000003</c:v>
                </c:pt>
                <c:pt idx="84297">
                  <c:v>4.38</c:v>
                </c:pt>
                <c:pt idx="84298">
                  <c:v>4.38</c:v>
                </c:pt>
                <c:pt idx="84299">
                  <c:v>4.4000000000000004</c:v>
                </c:pt>
                <c:pt idx="84300">
                  <c:v>4.4000000000000004</c:v>
                </c:pt>
                <c:pt idx="84301">
                  <c:v>4.41</c:v>
                </c:pt>
                <c:pt idx="84302">
                  <c:v>4.42</c:v>
                </c:pt>
                <c:pt idx="84303">
                  <c:v>4.42</c:v>
                </c:pt>
                <c:pt idx="84304">
                  <c:v>4.42</c:v>
                </c:pt>
                <c:pt idx="84305">
                  <c:v>4.42</c:v>
                </c:pt>
                <c:pt idx="84306">
                  <c:v>4.42</c:v>
                </c:pt>
                <c:pt idx="84307">
                  <c:v>4.42</c:v>
                </c:pt>
                <c:pt idx="84308">
                  <c:v>4.43</c:v>
                </c:pt>
                <c:pt idx="84309">
                  <c:v>4.43</c:v>
                </c:pt>
                <c:pt idx="84310">
                  <c:v>4.43</c:v>
                </c:pt>
                <c:pt idx="84311">
                  <c:v>4.43</c:v>
                </c:pt>
                <c:pt idx="84312">
                  <c:v>4.43</c:v>
                </c:pt>
                <c:pt idx="84313">
                  <c:v>4.43</c:v>
                </c:pt>
                <c:pt idx="84314">
                  <c:v>4.4400000000000004</c:v>
                </c:pt>
                <c:pt idx="84315">
                  <c:v>4.4400000000000004</c:v>
                </c:pt>
                <c:pt idx="84316">
                  <c:v>4.4400000000000004</c:v>
                </c:pt>
                <c:pt idx="84317">
                  <c:v>4.4400000000000004</c:v>
                </c:pt>
                <c:pt idx="84318">
                  <c:v>4.4400000000000004</c:v>
                </c:pt>
                <c:pt idx="84319">
                  <c:v>4.45</c:v>
                </c:pt>
                <c:pt idx="84320">
                  <c:v>4.45</c:v>
                </c:pt>
                <c:pt idx="84321">
                  <c:v>4.45</c:v>
                </c:pt>
                <c:pt idx="84322">
                  <c:v>4.45</c:v>
                </c:pt>
                <c:pt idx="84323">
                  <c:v>4.46</c:v>
                </c:pt>
                <c:pt idx="84324">
                  <c:v>4.47</c:v>
                </c:pt>
                <c:pt idx="84325">
                  <c:v>4.4800000000000004</c:v>
                </c:pt>
                <c:pt idx="84326">
                  <c:v>4.4800000000000004</c:v>
                </c:pt>
                <c:pt idx="84327">
                  <c:v>4.49</c:v>
                </c:pt>
                <c:pt idx="84328">
                  <c:v>4.49</c:v>
                </c:pt>
                <c:pt idx="84329">
                  <c:v>4.49</c:v>
                </c:pt>
                <c:pt idx="84330">
                  <c:v>4.49</c:v>
                </c:pt>
                <c:pt idx="84331">
                  <c:v>4.49</c:v>
                </c:pt>
                <c:pt idx="84332">
                  <c:v>4.49</c:v>
                </c:pt>
                <c:pt idx="84333">
                  <c:v>4.49</c:v>
                </c:pt>
                <c:pt idx="84334">
                  <c:v>4.49</c:v>
                </c:pt>
                <c:pt idx="84335">
                  <c:v>4.5</c:v>
                </c:pt>
                <c:pt idx="84336">
                  <c:v>4.5</c:v>
                </c:pt>
                <c:pt idx="84337">
                  <c:v>4.51</c:v>
                </c:pt>
                <c:pt idx="84338">
                  <c:v>4.51</c:v>
                </c:pt>
                <c:pt idx="84339">
                  <c:v>4.51</c:v>
                </c:pt>
                <c:pt idx="84340">
                  <c:v>4.51</c:v>
                </c:pt>
                <c:pt idx="84341">
                  <c:v>4.51</c:v>
                </c:pt>
                <c:pt idx="84342">
                  <c:v>4.51</c:v>
                </c:pt>
                <c:pt idx="84343">
                  <c:v>4.51</c:v>
                </c:pt>
                <c:pt idx="84344">
                  <c:v>4.51</c:v>
                </c:pt>
                <c:pt idx="84345">
                  <c:v>4.51</c:v>
                </c:pt>
                <c:pt idx="84346">
                  <c:v>4.51</c:v>
                </c:pt>
                <c:pt idx="84347">
                  <c:v>4.51</c:v>
                </c:pt>
                <c:pt idx="84348">
                  <c:v>4.51</c:v>
                </c:pt>
                <c:pt idx="84349">
                  <c:v>4.5</c:v>
                </c:pt>
                <c:pt idx="84350">
                  <c:v>4.5</c:v>
                </c:pt>
                <c:pt idx="84351">
                  <c:v>4.51</c:v>
                </c:pt>
                <c:pt idx="84352">
                  <c:v>4.5</c:v>
                </c:pt>
                <c:pt idx="84353">
                  <c:v>4.5</c:v>
                </c:pt>
                <c:pt idx="84354">
                  <c:v>4.5</c:v>
                </c:pt>
                <c:pt idx="84355">
                  <c:v>4.49</c:v>
                </c:pt>
                <c:pt idx="84356">
                  <c:v>4.5</c:v>
                </c:pt>
                <c:pt idx="84357">
                  <c:v>4.49</c:v>
                </c:pt>
                <c:pt idx="84358">
                  <c:v>4.4800000000000004</c:v>
                </c:pt>
                <c:pt idx="84359">
                  <c:v>4.47</c:v>
                </c:pt>
                <c:pt idx="84360">
                  <c:v>4.47</c:v>
                </c:pt>
                <c:pt idx="84361">
                  <c:v>4.46</c:v>
                </c:pt>
                <c:pt idx="84362">
                  <c:v>4.46</c:v>
                </c:pt>
                <c:pt idx="84363">
                  <c:v>4.45</c:v>
                </c:pt>
                <c:pt idx="84364">
                  <c:v>4.45</c:v>
                </c:pt>
                <c:pt idx="84365">
                  <c:v>4.4400000000000004</c:v>
                </c:pt>
                <c:pt idx="84366">
                  <c:v>4.43</c:v>
                </c:pt>
                <c:pt idx="84367">
                  <c:v>4.43</c:v>
                </c:pt>
                <c:pt idx="84368">
                  <c:v>4.42</c:v>
                </c:pt>
                <c:pt idx="84369">
                  <c:v>4.42</c:v>
                </c:pt>
                <c:pt idx="84370">
                  <c:v>4.42</c:v>
                </c:pt>
                <c:pt idx="84371">
                  <c:v>4.41</c:v>
                </c:pt>
                <c:pt idx="84372">
                  <c:v>4.4000000000000004</c:v>
                </c:pt>
                <c:pt idx="84373">
                  <c:v>4.4000000000000004</c:v>
                </c:pt>
                <c:pt idx="84374">
                  <c:v>4.3899999999999997</c:v>
                </c:pt>
                <c:pt idx="84375">
                  <c:v>4.3899999999999997</c:v>
                </c:pt>
                <c:pt idx="84376">
                  <c:v>4.3899999999999997</c:v>
                </c:pt>
                <c:pt idx="84377">
                  <c:v>4.38</c:v>
                </c:pt>
                <c:pt idx="84378">
                  <c:v>4.3899999999999997</c:v>
                </c:pt>
                <c:pt idx="84379">
                  <c:v>4.38</c:v>
                </c:pt>
                <c:pt idx="84380">
                  <c:v>4.38</c:v>
                </c:pt>
                <c:pt idx="84381">
                  <c:v>4.38</c:v>
                </c:pt>
                <c:pt idx="84382">
                  <c:v>4.38</c:v>
                </c:pt>
                <c:pt idx="84383">
                  <c:v>4.37</c:v>
                </c:pt>
                <c:pt idx="84384">
                  <c:v>4.3600000000000003</c:v>
                </c:pt>
                <c:pt idx="84385">
                  <c:v>4.3499999999999996</c:v>
                </c:pt>
                <c:pt idx="84386">
                  <c:v>4.3499999999999996</c:v>
                </c:pt>
                <c:pt idx="84387">
                  <c:v>4.3499999999999996</c:v>
                </c:pt>
                <c:pt idx="84388">
                  <c:v>4.3499999999999996</c:v>
                </c:pt>
                <c:pt idx="84389">
                  <c:v>4.3499999999999996</c:v>
                </c:pt>
                <c:pt idx="84390">
                  <c:v>4.34</c:v>
                </c:pt>
                <c:pt idx="84391">
                  <c:v>4.34</c:v>
                </c:pt>
                <c:pt idx="84392">
                  <c:v>4.33</c:v>
                </c:pt>
                <c:pt idx="84393">
                  <c:v>4.32</c:v>
                </c:pt>
                <c:pt idx="84394">
                  <c:v>4.33</c:v>
                </c:pt>
                <c:pt idx="84395">
                  <c:v>4.32</c:v>
                </c:pt>
                <c:pt idx="84396">
                  <c:v>4.32</c:v>
                </c:pt>
                <c:pt idx="84397">
                  <c:v>4.32</c:v>
                </c:pt>
                <c:pt idx="84398">
                  <c:v>4.32</c:v>
                </c:pt>
                <c:pt idx="84399">
                  <c:v>4.33</c:v>
                </c:pt>
                <c:pt idx="84400">
                  <c:v>4.32</c:v>
                </c:pt>
                <c:pt idx="84401">
                  <c:v>4.32</c:v>
                </c:pt>
                <c:pt idx="84402">
                  <c:v>4.32</c:v>
                </c:pt>
                <c:pt idx="84403">
                  <c:v>4.3099999999999996</c:v>
                </c:pt>
                <c:pt idx="84404">
                  <c:v>4.3099999999999996</c:v>
                </c:pt>
                <c:pt idx="84405">
                  <c:v>4.3</c:v>
                </c:pt>
                <c:pt idx="84406">
                  <c:v>4.3099999999999996</c:v>
                </c:pt>
                <c:pt idx="84407">
                  <c:v>4.3099999999999996</c:v>
                </c:pt>
                <c:pt idx="84408">
                  <c:v>4.3099999999999996</c:v>
                </c:pt>
                <c:pt idx="84409">
                  <c:v>4.3099999999999996</c:v>
                </c:pt>
                <c:pt idx="84410">
                  <c:v>4.3099999999999996</c:v>
                </c:pt>
                <c:pt idx="84411">
                  <c:v>4.3099999999999996</c:v>
                </c:pt>
                <c:pt idx="84412">
                  <c:v>4.3099999999999996</c:v>
                </c:pt>
                <c:pt idx="84413">
                  <c:v>4.3099999999999996</c:v>
                </c:pt>
                <c:pt idx="84414">
                  <c:v>4.3099999999999996</c:v>
                </c:pt>
                <c:pt idx="84415">
                  <c:v>4.3099999999999996</c:v>
                </c:pt>
                <c:pt idx="84416">
                  <c:v>4.32</c:v>
                </c:pt>
                <c:pt idx="84417">
                  <c:v>4.32</c:v>
                </c:pt>
                <c:pt idx="84418">
                  <c:v>4.3099999999999996</c:v>
                </c:pt>
                <c:pt idx="84419">
                  <c:v>4.3099999999999996</c:v>
                </c:pt>
                <c:pt idx="84420">
                  <c:v>4.33</c:v>
                </c:pt>
                <c:pt idx="84421">
                  <c:v>4.33</c:v>
                </c:pt>
                <c:pt idx="84422">
                  <c:v>4.33</c:v>
                </c:pt>
                <c:pt idx="84423">
                  <c:v>4.33</c:v>
                </c:pt>
                <c:pt idx="84424">
                  <c:v>4.33</c:v>
                </c:pt>
                <c:pt idx="84425">
                  <c:v>4.32</c:v>
                </c:pt>
                <c:pt idx="84426">
                  <c:v>4.32</c:v>
                </c:pt>
                <c:pt idx="84427">
                  <c:v>4.32</c:v>
                </c:pt>
                <c:pt idx="84428">
                  <c:v>4.32</c:v>
                </c:pt>
                <c:pt idx="84429">
                  <c:v>4.3099999999999996</c:v>
                </c:pt>
                <c:pt idx="84430">
                  <c:v>4.3099999999999996</c:v>
                </c:pt>
                <c:pt idx="84431">
                  <c:v>4.3099999999999996</c:v>
                </c:pt>
                <c:pt idx="84432">
                  <c:v>4.3099999999999996</c:v>
                </c:pt>
                <c:pt idx="84433">
                  <c:v>4.32</c:v>
                </c:pt>
                <c:pt idx="84434">
                  <c:v>4.32</c:v>
                </c:pt>
                <c:pt idx="84435">
                  <c:v>4.32</c:v>
                </c:pt>
                <c:pt idx="84436">
                  <c:v>4.32</c:v>
                </c:pt>
                <c:pt idx="84437">
                  <c:v>4.3099999999999996</c:v>
                </c:pt>
                <c:pt idx="84438">
                  <c:v>4.3099999999999996</c:v>
                </c:pt>
                <c:pt idx="84439">
                  <c:v>4.3099999999999996</c:v>
                </c:pt>
                <c:pt idx="84440">
                  <c:v>4.3099999999999996</c:v>
                </c:pt>
                <c:pt idx="84441">
                  <c:v>4.3099999999999996</c:v>
                </c:pt>
                <c:pt idx="84442">
                  <c:v>4.3</c:v>
                </c:pt>
                <c:pt idx="84443">
                  <c:v>4.3</c:v>
                </c:pt>
                <c:pt idx="84444">
                  <c:v>4.3</c:v>
                </c:pt>
                <c:pt idx="84445">
                  <c:v>4.3</c:v>
                </c:pt>
                <c:pt idx="84446">
                  <c:v>4.3</c:v>
                </c:pt>
                <c:pt idx="84447">
                  <c:v>4.3</c:v>
                </c:pt>
                <c:pt idx="84448">
                  <c:v>4.3</c:v>
                </c:pt>
                <c:pt idx="84449">
                  <c:v>4.3</c:v>
                </c:pt>
                <c:pt idx="84450">
                  <c:v>4.3</c:v>
                </c:pt>
                <c:pt idx="84451">
                  <c:v>4.3</c:v>
                </c:pt>
                <c:pt idx="84452">
                  <c:v>4.3099999999999996</c:v>
                </c:pt>
                <c:pt idx="84453">
                  <c:v>4.3099999999999996</c:v>
                </c:pt>
                <c:pt idx="84454">
                  <c:v>4.32</c:v>
                </c:pt>
                <c:pt idx="84455">
                  <c:v>4.33</c:v>
                </c:pt>
                <c:pt idx="84456">
                  <c:v>4.34</c:v>
                </c:pt>
                <c:pt idx="84457">
                  <c:v>4.34</c:v>
                </c:pt>
                <c:pt idx="84458">
                  <c:v>4.37</c:v>
                </c:pt>
                <c:pt idx="84459">
                  <c:v>4.38</c:v>
                </c:pt>
                <c:pt idx="84460">
                  <c:v>4.4000000000000004</c:v>
                </c:pt>
                <c:pt idx="84461">
                  <c:v>4.3899999999999997</c:v>
                </c:pt>
                <c:pt idx="84462">
                  <c:v>4.41</c:v>
                </c:pt>
                <c:pt idx="84463">
                  <c:v>4.4000000000000004</c:v>
                </c:pt>
                <c:pt idx="84464">
                  <c:v>4.4000000000000004</c:v>
                </c:pt>
                <c:pt idx="84465">
                  <c:v>4.4000000000000004</c:v>
                </c:pt>
                <c:pt idx="84466">
                  <c:v>4.38</c:v>
                </c:pt>
                <c:pt idx="84467">
                  <c:v>4.38</c:v>
                </c:pt>
                <c:pt idx="84468">
                  <c:v>4.38</c:v>
                </c:pt>
                <c:pt idx="84469">
                  <c:v>4.38</c:v>
                </c:pt>
                <c:pt idx="84470">
                  <c:v>4.38</c:v>
                </c:pt>
                <c:pt idx="84471">
                  <c:v>4.38</c:v>
                </c:pt>
                <c:pt idx="84472">
                  <c:v>4.38</c:v>
                </c:pt>
                <c:pt idx="84473">
                  <c:v>4.37</c:v>
                </c:pt>
                <c:pt idx="84474">
                  <c:v>4.37</c:v>
                </c:pt>
                <c:pt idx="84475">
                  <c:v>4.37</c:v>
                </c:pt>
                <c:pt idx="84476">
                  <c:v>4.37</c:v>
                </c:pt>
                <c:pt idx="84477">
                  <c:v>4.37</c:v>
                </c:pt>
                <c:pt idx="84478">
                  <c:v>4.37</c:v>
                </c:pt>
                <c:pt idx="84479">
                  <c:v>4.37</c:v>
                </c:pt>
                <c:pt idx="84480">
                  <c:v>4.37</c:v>
                </c:pt>
                <c:pt idx="84481">
                  <c:v>4.37</c:v>
                </c:pt>
                <c:pt idx="84482">
                  <c:v>4.37</c:v>
                </c:pt>
                <c:pt idx="84483">
                  <c:v>4.37</c:v>
                </c:pt>
                <c:pt idx="84484">
                  <c:v>4.37</c:v>
                </c:pt>
                <c:pt idx="84485">
                  <c:v>4.37</c:v>
                </c:pt>
                <c:pt idx="84486">
                  <c:v>4.37</c:v>
                </c:pt>
                <c:pt idx="84487">
                  <c:v>4.37</c:v>
                </c:pt>
                <c:pt idx="84488">
                  <c:v>4.37</c:v>
                </c:pt>
                <c:pt idx="84489">
                  <c:v>4.37</c:v>
                </c:pt>
                <c:pt idx="84490">
                  <c:v>4.37</c:v>
                </c:pt>
                <c:pt idx="84491">
                  <c:v>4.38</c:v>
                </c:pt>
                <c:pt idx="84492">
                  <c:v>4.38</c:v>
                </c:pt>
                <c:pt idx="84493">
                  <c:v>4.38</c:v>
                </c:pt>
                <c:pt idx="84494">
                  <c:v>4.38</c:v>
                </c:pt>
                <c:pt idx="84495">
                  <c:v>4.38</c:v>
                </c:pt>
                <c:pt idx="84496">
                  <c:v>4.38</c:v>
                </c:pt>
                <c:pt idx="84497">
                  <c:v>4.3899999999999997</c:v>
                </c:pt>
                <c:pt idx="84498">
                  <c:v>4.4000000000000004</c:v>
                </c:pt>
                <c:pt idx="84499">
                  <c:v>4.4000000000000004</c:v>
                </c:pt>
                <c:pt idx="84500">
                  <c:v>4.42</c:v>
                </c:pt>
                <c:pt idx="84501">
                  <c:v>4.4400000000000004</c:v>
                </c:pt>
                <c:pt idx="84502">
                  <c:v>4.4400000000000004</c:v>
                </c:pt>
                <c:pt idx="84503">
                  <c:v>4.45</c:v>
                </c:pt>
                <c:pt idx="84504">
                  <c:v>4.47</c:v>
                </c:pt>
                <c:pt idx="84505">
                  <c:v>4.4800000000000004</c:v>
                </c:pt>
                <c:pt idx="84506">
                  <c:v>4.5</c:v>
                </c:pt>
                <c:pt idx="84507">
                  <c:v>4.51</c:v>
                </c:pt>
                <c:pt idx="84508">
                  <c:v>4.53</c:v>
                </c:pt>
                <c:pt idx="84509">
                  <c:v>4.55</c:v>
                </c:pt>
                <c:pt idx="84510">
                  <c:v>4.57</c:v>
                </c:pt>
                <c:pt idx="84511">
                  <c:v>4.58</c:v>
                </c:pt>
                <c:pt idx="84512">
                  <c:v>4.5999999999999996</c:v>
                </c:pt>
                <c:pt idx="84513">
                  <c:v>4.62</c:v>
                </c:pt>
                <c:pt idx="84514">
                  <c:v>4.6399999999999997</c:v>
                </c:pt>
                <c:pt idx="84515">
                  <c:v>4.67</c:v>
                </c:pt>
                <c:pt idx="84516">
                  <c:v>4.68</c:v>
                </c:pt>
                <c:pt idx="84517">
                  <c:v>4.7</c:v>
                </c:pt>
                <c:pt idx="84518">
                  <c:v>4.72</c:v>
                </c:pt>
                <c:pt idx="84519">
                  <c:v>4.74</c:v>
                </c:pt>
                <c:pt idx="84520">
                  <c:v>4.75</c:v>
                </c:pt>
                <c:pt idx="84521">
                  <c:v>4.76</c:v>
                </c:pt>
                <c:pt idx="84522">
                  <c:v>4.78</c:v>
                </c:pt>
                <c:pt idx="84523">
                  <c:v>4.8099999999999996</c:v>
                </c:pt>
                <c:pt idx="84524">
                  <c:v>4.82</c:v>
                </c:pt>
                <c:pt idx="84525">
                  <c:v>4.84</c:v>
                </c:pt>
                <c:pt idx="84526">
                  <c:v>4.8499999999999996</c:v>
                </c:pt>
                <c:pt idx="84527">
                  <c:v>4.87</c:v>
                </c:pt>
                <c:pt idx="84528">
                  <c:v>4.88</c:v>
                </c:pt>
                <c:pt idx="84529">
                  <c:v>4.8899999999999997</c:v>
                </c:pt>
                <c:pt idx="84530">
                  <c:v>4.91</c:v>
                </c:pt>
                <c:pt idx="84531">
                  <c:v>4.92</c:v>
                </c:pt>
                <c:pt idx="84532">
                  <c:v>4.93</c:v>
                </c:pt>
                <c:pt idx="84533">
                  <c:v>4.95</c:v>
                </c:pt>
                <c:pt idx="84534">
                  <c:v>4.95</c:v>
                </c:pt>
                <c:pt idx="84535">
                  <c:v>4.97</c:v>
                </c:pt>
                <c:pt idx="84536">
                  <c:v>4.9800000000000004</c:v>
                </c:pt>
                <c:pt idx="84537">
                  <c:v>4.99</c:v>
                </c:pt>
                <c:pt idx="84538">
                  <c:v>4.99</c:v>
                </c:pt>
                <c:pt idx="84539">
                  <c:v>4.99</c:v>
                </c:pt>
                <c:pt idx="84540">
                  <c:v>5</c:v>
                </c:pt>
                <c:pt idx="84541">
                  <c:v>5.01</c:v>
                </c:pt>
                <c:pt idx="84542">
                  <c:v>5.01</c:v>
                </c:pt>
                <c:pt idx="84543">
                  <c:v>5.01</c:v>
                </c:pt>
                <c:pt idx="84544">
                  <c:v>5.0199999999999996</c:v>
                </c:pt>
                <c:pt idx="84545">
                  <c:v>5.0199999999999996</c:v>
                </c:pt>
                <c:pt idx="84546">
                  <c:v>5.0199999999999996</c:v>
                </c:pt>
                <c:pt idx="84547">
                  <c:v>5.0199999999999996</c:v>
                </c:pt>
                <c:pt idx="84548">
                  <c:v>5.0199999999999996</c:v>
                </c:pt>
                <c:pt idx="84549">
                  <c:v>5.0199999999999996</c:v>
                </c:pt>
                <c:pt idx="84550">
                  <c:v>5.01</c:v>
                </c:pt>
                <c:pt idx="84551">
                  <c:v>5.01</c:v>
                </c:pt>
                <c:pt idx="84552">
                  <c:v>5.01</c:v>
                </c:pt>
                <c:pt idx="84553">
                  <c:v>5.01</c:v>
                </c:pt>
                <c:pt idx="84554">
                  <c:v>5.01</c:v>
                </c:pt>
                <c:pt idx="84555">
                  <c:v>5.01</c:v>
                </c:pt>
                <c:pt idx="84556">
                  <c:v>5.01</c:v>
                </c:pt>
                <c:pt idx="84557">
                  <c:v>5</c:v>
                </c:pt>
                <c:pt idx="84558">
                  <c:v>4.99</c:v>
                </c:pt>
                <c:pt idx="84559">
                  <c:v>4.9800000000000004</c:v>
                </c:pt>
                <c:pt idx="84560">
                  <c:v>4.97</c:v>
                </c:pt>
                <c:pt idx="84561">
                  <c:v>4.97</c:v>
                </c:pt>
                <c:pt idx="84562">
                  <c:v>4.95</c:v>
                </c:pt>
                <c:pt idx="84563">
                  <c:v>4.95</c:v>
                </c:pt>
                <c:pt idx="84564">
                  <c:v>4.9400000000000004</c:v>
                </c:pt>
                <c:pt idx="84565">
                  <c:v>4.93</c:v>
                </c:pt>
                <c:pt idx="84566">
                  <c:v>4.92</c:v>
                </c:pt>
                <c:pt idx="84567">
                  <c:v>4.91</c:v>
                </c:pt>
                <c:pt idx="84568">
                  <c:v>4.9000000000000004</c:v>
                </c:pt>
                <c:pt idx="84569">
                  <c:v>4.8899999999999997</c:v>
                </c:pt>
                <c:pt idx="84570">
                  <c:v>4.88</c:v>
                </c:pt>
                <c:pt idx="84571">
                  <c:v>4.87</c:v>
                </c:pt>
                <c:pt idx="84572">
                  <c:v>4.8499999999999996</c:v>
                </c:pt>
                <c:pt idx="84573">
                  <c:v>4.8499999999999996</c:v>
                </c:pt>
                <c:pt idx="84574">
                  <c:v>4.83</c:v>
                </c:pt>
                <c:pt idx="84575">
                  <c:v>4.82</c:v>
                </c:pt>
                <c:pt idx="84576">
                  <c:v>4.8</c:v>
                </c:pt>
                <c:pt idx="84577">
                  <c:v>4.79</c:v>
                </c:pt>
                <c:pt idx="84578">
                  <c:v>4.78</c:v>
                </c:pt>
                <c:pt idx="84579">
                  <c:v>4.78</c:v>
                </c:pt>
                <c:pt idx="84580">
                  <c:v>4.76</c:v>
                </c:pt>
                <c:pt idx="84581">
                  <c:v>4.75</c:v>
                </c:pt>
                <c:pt idx="84582">
                  <c:v>4.75</c:v>
                </c:pt>
                <c:pt idx="84583">
                  <c:v>4.7300000000000004</c:v>
                </c:pt>
                <c:pt idx="84584">
                  <c:v>4.72</c:v>
                </c:pt>
                <c:pt idx="84585">
                  <c:v>4.7</c:v>
                </c:pt>
                <c:pt idx="84586">
                  <c:v>4.6900000000000004</c:v>
                </c:pt>
                <c:pt idx="84587">
                  <c:v>4.67</c:v>
                </c:pt>
                <c:pt idx="84588">
                  <c:v>4.66</c:v>
                </c:pt>
                <c:pt idx="84589">
                  <c:v>4.6500000000000004</c:v>
                </c:pt>
                <c:pt idx="84590">
                  <c:v>4.6399999999999997</c:v>
                </c:pt>
                <c:pt idx="84591">
                  <c:v>4.6399999999999997</c:v>
                </c:pt>
                <c:pt idx="84592">
                  <c:v>4.62</c:v>
                </c:pt>
                <c:pt idx="84593">
                  <c:v>4.6100000000000003</c:v>
                </c:pt>
                <c:pt idx="84594">
                  <c:v>4.5999999999999996</c:v>
                </c:pt>
                <c:pt idx="84595">
                  <c:v>4.5999999999999996</c:v>
                </c:pt>
                <c:pt idx="84596">
                  <c:v>4.59</c:v>
                </c:pt>
                <c:pt idx="84597">
                  <c:v>4.58</c:v>
                </c:pt>
                <c:pt idx="84598">
                  <c:v>4.58</c:v>
                </c:pt>
                <c:pt idx="84599">
                  <c:v>4.57</c:v>
                </c:pt>
                <c:pt idx="84600">
                  <c:v>4.5599999999999996</c:v>
                </c:pt>
                <c:pt idx="84601">
                  <c:v>4.5599999999999996</c:v>
                </c:pt>
                <c:pt idx="84602">
                  <c:v>4.54</c:v>
                </c:pt>
                <c:pt idx="84603">
                  <c:v>4.54</c:v>
                </c:pt>
                <c:pt idx="84604">
                  <c:v>4.53</c:v>
                </c:pt>
                <c:pt idx="84605">
                  <c:v>4.5199999999999996</c:v>
                </c:pt>
                <c:pt idx="84606">
                  <c:v>4.51</c:v>
                </c:pt>
                <c:pt idx="84607">
                  <c:v>4.5</c:v>
                </c:pt>
                <c:pt idx="84608">
                  <c:v>4.49</c:v>
                </c:pt>
                <c:pt idx="84609">
                  <c:v>4.4800000000000004</c:v>
                </c:pt>
                <c:pt idx="84610">
                  <c:v>4.47</c:v>
                </c:pt>
                <c:pt idx="84611">
                  <c:v>4.46</c:v>
                </c:pt>
                <c:pt idx="84612">
                  <c:v>4.4400000000000004</c:v>
                </c:pt>
                <c:pt idx="84613">
                  <c:v>4.43</c:v>
                </c:pt>
                <c:pt idx="84614">
                  <c:v>4.42</c:v>
                </c:pt>
                <c:pt idx="84615">
                  <c:v>4.42</c:v>
                </c:pt>
                <c:pt idx="84616">
                  <c:v>4.4000000000000004</c:v>
                </c:pt>
                <c:pt idx="84617">
                  <c:v>4.4000000000000004</c:v>
                </c:pt>
                <c:pt idx="84618">
                  <c:v>4.3899999999999997</c:v>
                </c:pt>
                <c:pt idx="84619">
                  <c:v>4.38</c:v>
                </c:pt>
                <c:pt idx="84620">
                  <c:v>4.3600000000000003</c:v>
                </c:pt>
                <c:pt idx="84621">
                  <c:v>4.3600000000000003</c:v>
                </c:pt>
                <c:pt idx="84622">
                  <c:v>4.3499999999999996</c:v>
                </c:pt>
                <c:pt idx="84623">
                  <c:v>4.33</c:v>
                </c:pt>
                <c:pt idx="84624">
                  <c:v>4.32</c:v>
                </c:pt>
                <c:pt idx="84625">
                  <c:v>4.3099999999999996</c:v>
                </c:pt>
                <c:pt idx="84626">
                  <c:v>4.3</c:v>
                </c:pt>
                <c:pt idx="84627">
                  <c:v>4.29</c:v>
                </c:pt>
                <c:pt idx="84628">
                  <c:v>4.28</c:v>
                </c:pt>
                <c:pt idx="84629">
                  <c:v>4.26</c:v>
                </c:pt>
                <c:pt idx="84630">
                  <c:v>4.25</c:v>
                </c:pt>
                <c:pt idx="84631">
                  <c:v>4.2300000000000004</c:v>
                </c:pt>
                <c:pt idx="84632">
                  <c:v>4.22</c:v>
                </c:pt>
                <c:pt idx="84633">
                  <c:v>4.2</c:v>
                </c:pt>
                <c:pt idx="84634">
                  <c:v>4.1900000000000004</c:v>
                </c:pt>
                <c:pt idx="84635">
                  <c:v>4.18</c:v>
                </c:pt>
                <c:pt idx="84636">
                  <c:v>4.17</c:v>
                </c:pt>
                <c:pt idx="84637">
                  <c:v>4.1500000000000004</c:v>
                </c:pt>
                <c:pt idx="84638">
                  <c:v>4.1500000000000004</c:v>
                </c:pt>
                <c:pt idx="84639">
                  <c:v>4.1399999999999997</c:v>
                </c:pt>
                <c:pt idx="84640">
                  <c:v>4.13</c:v>
                </c:pt>
                <c:pt idx="84641">
                  <c:v>4.13</c:v>
                </c:pt>
                <c:pt idx="84642">
                  <c:v>4.12</c:v>
                </c:pt>
                <c:pt idx="84643">
                  <c:v>4.12</c:v>
                </c:pt>
                <c:pt idx="84644">
                  <c:v>4.1100000000000003</c:v>
                </c:pt>
                <c:pt idx="84645">
                  <c:v>4.0999999999999996</c:v>
                </c:pt>
                <c:pt idx="84646">
                  <c:v>4.0999999999999996</c:v>
                </c:pt>
                <c:pt idx="84647">
                  <c:v>4.0999999999999996</c:v>
                </c:pt>
                <c:pt idx="84648">
                  <c:v>4.0999999999999996</c:v>
                </c:pt>
                <c:pt idx="84649">
                  <c:v>4.0999999999999996</c:v>
                </c:pt>
                <c:pt idx="84650">
                  <c:v>4.0999999999999996</c:v>
                </c:pt>
                <c:pt idx="84651">
                  <c:v>4.0999999999999996</c:v>
                </c:pt>
                <c:pt idx="84652">
                  <c:v>4.0999999999999996</c:v>
                </c:pt>
                <c:pt idx="84653">
                  <c:v>4.0999999999999996</c:v>
                </c:pt>
                <c:pt idx="84654">
                  <c:v>4.0999999999999996</c:v>
                </c:pt>
                <c:pt idx="84655">
                  <c:v>4.0999999999999996</c:v>
                </c:pt>
                <c:pt idx="84656">
                  <c:v>4.09</c:v>
                </c:pt>
                <c:pt idx="84657">
                  <c:v>4.08</c:v>
                </c:pt>
                <c:pt idx="84658">
                  <c:v>4.07</c:v>
                </c:pt>
                <c:pt idx="84659">
                  <c:v>4.0599999999999996</c:v>
                </c:pt>
                <c:pt idx="84660">
                  <c:v>4.05</c:v>
                </c:pt>
                <c:pt idx="84661">
                  <c:v>4.04</c:v>
                </c:pt>
                <c:pt idx="84662">
                  <c:v>4.03</c:v>
                </c:pt>
                <c:pt idx="84663">
                  <c:v>4.01</c:v>
                </c:pt>
                <c:pt idx="84664">
                  <c:v>3.99</c:v>
                </c:pt>
                <c:pt idx="84665">
                  <c:v>3.98</c:v>
                </c:pt>
                <c:pt idx="84666">
                  <c:v>3.97</c:v>
                </c:pt>
                <c:pt idx="84667">
                  <c:v>3.95</c:v>
                </c:pt>
                <c:pt idx="84668">
                  <c:v>3.95</c:v>
                </c:pt>
                <c:pt idx="84669">
                  <c:v>3.93</c:v>
                </c:pt>
                <c:pt idx="84670">
                  <c:v>3.91</c:v>
                </c:pt>
                <c:pt idx="84671">
                  <c:v>3.9</c:v>
                </c:pt>
                <c:pt idx="84672">
                  <c:v>3.89</c:v>
                </c:pt>
                <c:pt idx="84673">
                  <c:v>3.88</c:v>
                </c:pt>
                <c:pt idx="84674">
                  <c:v>3.88</c:v>
                </c:pt>
                <c:pt idx="84675">
                  <c:v>3.87</c:v>
                </c:pt>
                <c:pt idx="84676">
                  <c:v>3.86</c:v>
                </c:pt>
                <c:pt idx="84677">
                  <c:v>3.84</c:v>
                </c:pt>
                <c:pt idx="84678">
                  <c:v>3.83</c:v>
                </c:pt>
                <c:pt idx="84679">
                  <c:v>3.83</c:v>
                </c:pt>
                <c:pt idx="84680">
                  <c:v>3.82</c:v>
                </c:pt>
                <c:pt idx="84681">
                  <c:v>3.82</c:v>
                </c:pt>
                <c:pt idx="84682">
                  <c:v>3.82</c:v>
                </c:pt>
                <c:pt idx="84683">
                  <c:v>3.82</c:v>
                </c:pt>
                <c:pt idx="84684">
                  <c:v>3.83</c:v>
                </c:pt>
                <c:pt idx="84685">
                  <c:v>3.84</c:v>
                </c:pt>
                <c:pt idx="84686">
                  <c:v>3.82</c:v>
                </c:pt>
                <c:pt idx="84687">
                  <c:v>3.82</c:v>
                </c:pt>
                <c:pt idx="84688">
                  <c:v>3.83</c:v>
                </c:pt>
                <c:pt idx="84689">
                  <c:v>3.83</c:v>
                </c:pt>
                <c:pt idx="84690">
                  <c:v>3.84</c:v>
                </c:pt>
                <c:pt idx="84691">
                  <c:v>3.85</c:v>
                </c:pt>
                <c:pt idx="84692">
                  <c:v>3.86</c:v>
                </c:pt>
                <c:pt idx="84693">
                  <c:v>3.87</c:v>
                </c:pt>
                <c:pt idx="84694">
                  <c:v>3.89</c:v>
                </c:pt>
                <c:pt idx="84695">
                  <c:v>3.9</c:v>
                </c:pt>
                <c:pt idx="84696">
                  <c:v>3.92</c:v>
                </c:pt>
                <c:pt idx="84697">
                  <c:v>3.93</c:v>
                </c:pt>
                <c:pt idx="84698">
                  <c:v>3.95</c:v>
                </c:pt>
                <c:pt idx="84699">
                  <c:v>3.97</c:v>
                </c:pt>
                <c:pt idx="84700">
                  <c:v>3.98</c:v>
                </c:pt>
                <c:pt idx="84701">
                  <c:v>3.99</c:v>
                </c:pt>
                <c:pt idx="84702">
                  <c:v>4.01</c:v>
                </c:pt>
                <c:pt idx="84703">
                  <c:v>4.0199999999999996</c:v>
                </c:pt>
                <c:pt idx="84704">
                  <c:v>4.04</c:v>
                </c:pt>
                <c:pt idx="84705">
                  <c:v>4.05</c:v>
                </c:pt>
                <c:pt idx="84706">
                  <c:v>4.0599999999999996</c:v>
                </c:pt>
                <c:pt idx="84707">
                  <c:v>4.07</c:v>
                </c:pt>
                <c:pt idx="84708">
                  <c:v>4.08</c:v>
                </c:pt>
                <c:pt idx="84709">
                  <c:v>4.09</c:v>
                </c:pt>
                <c:pt idx="84710">
                  <c:v>4.1100000000000003</c:v>
                </c:pt>
                <c:pt idx="84711">
                  <c:v>4.12</c:v>
                </c:pt>
                <c:pt idx="84712">
                  <c:v>4.12</c:v>
                </c:pt>
                <c:pt idx="84713">
                  <c:v>4.13</c:v>
                </c:pt>
                <c:pt idx="84714">
                  <c:v>4.13</c:v>
                </c:pt>
                <c:pt idx="84715">
                  <c:v>4.13</c:v>
                </c:pt>
                <c:pt idx="84716">
                  <c:v>4.1399999999999997</c:v>
                </c:pt>
                <c:pt idx="84717">
                  <c:v>4.1399999999999997</c:v>
                </c:pt>
                <c:pt idx="84718">
                  <c:v>4.1399999999999997</c:v>
                </c:pt>
                <c:pt idx="84719">
                  <c:v>4.1399999999999997</c:v>
                </c:pt>
                <c:pt idx="84720">
                  <c:v>4.1399999999999997</c:v>
                </c:pt>
                <c:pt idx="84721">
                  <c:v>4.1500000000000004</c:v>
                </c:pt>
                <c:pt idx="84722">
                  <c:v>4.1500000000000004</c:v>
                </c:pt>
                <c:pt idx="84723">
                  <c:v>4.1500000000000004</c:v>
                </c:pt>
                <c:pt idx="84724">
                  <c:v>4.1500000000000004</c:v>
                </c:pt>
                <c:pt idx="84725">
                  <c:v>4.1500000000000004</c:v>
                </c:pt>
                <c:pt idx="84726">
                  <c:v>4.1500000000000004</c:v>
                </c:pt>
                <c:pt idx="84727">
                  <c:v>4.1500000000000004</c:v>
                </c:pt>
                <c:pt idx="84728">
                  <c:v>4.16</c:v>
                </c:pt>
                <c:pt idx="84729">
                  <c:v>4.1500000000000004</c:v>
                </c:pt>
                <c:pt idx="84730">
                  <c:v>4.1500000000000004</c:v>
                </c:pt>
                <c:pt idx="84731">
                  <c:v>4.16</c:v>
                </c:pt>
                <c:pt idx="84732">
                  <c:v>4.1500000000000004</c:v>
                </c:pt>
                <c:pt idx="84733">
                  <c:v>4.1500000000000004</c:v>
                </c:pt>
                <c:pt idx="84734">
                  <c:v>4.1500000000000004</c:v>
                </c:pt>
                <c:pt idx="84735">
                  <c:v>4.1500000000000004</c:v>
                </c:pt>
                <c:pt idx="84736">
                  <c:v>4.1500000000000004</c:v>
                </c:pt>
                <c:pt idx="84737">
                  <c:v>4.1399999999999997</c:v>
                </c:pt>
                <c:pt idx="84738">
                  <c:v>4.1399999999999997</c:v>
                </c:pt>
                <c:pt idx="84739">
                  <c:v>4.13</c:v>
                </c:pt>
                <c:pt idx="84740">
                  <c:v>4.13</c:v>
                </c:pt>
                <c:pt idx="84741">
                  <c:v>4.12</c:v>
                </c:pt>
                <c:pt idx="84742">
                  <c:v>4.1100000000000003</c:v>
                </c:pt>
                <c:pt idx="84743">
                  <c:v>4.0999999999999996</c:v>
                </c:pt>
                <c:pt idx="84744">
                  <c:v>4.09</c:v>
                </c:pt>
                <c:pt idx="84745">
                  <c:v>4.07</c:v>
                </c:pt>
                <c:pt idx="84746">
                  <c:v>4.07</c:v>
                </c:pt>
                <c:pt idx="84747">
                  <c:v>4.05</c:v>
                </c:pt>
                <c:pt idx="84748">
                  <c:v>4.05</c:v>
                </c:pt>
                <c:pt idx="84749">
                  <c:v>4.04</c:v>
                </c:pt>
                <c:pt idx="84750">
                  <c:v>4.0199999999999996</c:v>
                </c:pt>
                <c:pt idx="84751">
                  <c:v>4</c:v>
                </c:pt>
                <c:pt idx="84752">
                  <c:v>3.98</c:v>
                </c:pt>
                <c:pt idx="84753">
                  <c:v>3.97</c:v>
                </c:pt>
                <c:pt idx="84754">
                  <c:v>3.95</c:v>
                </c:pt>
                <c:pt idx="84755">
                  <c:v>3.93</c:v>
                </c:pt>
                <c:pt idx="84756">
                  <c:v>3.92</c:v>
                </c:pt>
                <c:pt idx="84757">
                  <c:v>3.9</c:v>
                </c:pt>
                <c:pt idx="84758">
                  <c:v>3.89</c:v>
                </c:pt>
                <c:pt idx="84759">
                  <c:v>3.88</c:v>
                </c:pt>
                <c:pt idx="84760">
                  <c:v>3.88</c:v>
                </c:pt>
                <c:pt idx="84761">
                  <c:v>3.87</c:v>
                </c:pt>
                <c:pt idx="84762">
                  <c:v>3.87</c:v>
                </c:pt>
                <c:pt idx="84763">
                  <c:v>3.86</c:v>
                </c:pt>
                <c:pt idx="84764">
                  <c:v>3.87</c:v>
                </c:pt>
                <c:pt idx="84765">
                  <c:v>3.87</c:v>
                </c:pt>
                <c:pt idx="84766">
                  <c:v>3.87</c:v>
                </c:pt>
                <c:pt idx="84767">
                  <c:v>3.87</c:v>
                </c:pt>
                <c:pt idx="84768">
                  <c:v>3.88</c:v>
                </c:pt>
                <c:pt idx="84769">
                  <c:v>3.89</c:v>
                </c:pt>
                <c:pt idx="84770">
                  <c:v>3.9</c:v>
                </c:pt>
                <c:pt idx="84771">
                  <c:v>3.91</c:v>
                </c:pt>
                <c:pt idx="84772">
                  <c:v>3.92</c:v>
                </c:pt>
                <c:pt idx="84773">
                  <c:v>3.93</c:v>
                </c:pt>
                <c:pt idx="84774">
                  <c:v>3.94</c:v>
                </c:pt>
                <c:pt idx="84775">
                  <c:v>3.94</c:v>
                </c:pt>
                <c:pt idx="84776">
                  <c:v>3.96</c:v>
                </c:pt>
                <c:pt idx="84777">
                  <c:v>3.97</c:v>
                </c:pt>
                <c:pt idx="84778">
                  <c:v>3.98</c:v>
                </c:pt>
                <c:pt idx="84779">
                  <c:v>4.01</c:v>
                </c:pt>
                <c:pt idx="84780">
                  <c:v>4.0199999999999996</c:v>
                </c:pt>
                <c:pt idx="84781">
                  <c:v>4.04</c:v>
                </c:pt>
                <c:pt idx="84782">
                  <c:v>4.0599999999999996</c:v>
                </c:pt>
                <c:pt idx="84783">
                  <c:v>4.07</c:v>
                </c:pt>
                <c:pt idx="84784">
                  <c:v>4.08</c:v>
                </c:pt>
                <c:pt idx="84785">
                  <c:v>4.08</c:v>
                </c:pt>
                <c:pt idx="84786">
                  <c:v>4.09</c:v>
                </c:pt>
                <c:pt idx="84787">
                  <c:v>4.1100000000000003</c:v>
                </c:pt>
                <c:pt idx="84788">
                  <c:v>4.13</c:v>
                </c:pt>
                <c:pt idx="84789">
                  <c:v>4.13</c:v>
                </c:pt>
                <c:pt idx="84790">
                  <c:v>4.1500000000000004</c:v>
                </c:pt>
                <c:pt idx="84791">
                  <c:v>4.16</c:v>
                </c:pt>
                <c:pt idx="84792">
                  <c:v>4.17</c:v>
                </c:pt>
                <c:pt idx="84793">
                  <c:v>4.1900000000000004</c:v>
                </c:pt>
                <c:pt idx="84794">
                  <c:v>4.2</c:v>
                </c:pt>
                <c:pt idx="84795">
                  <c:v>4.22</c:v>
                </c:pt>
                <c:pt idx="84796">
                  <c:v>4.2300000000000004</c:v>
                </c:pt>
                <c:pt idx="84797">
                  <c:v>4.24</c:v>
                </c:pt>
                <c:pt idx="84798">
                  <c:v>4.25</c:v>
                </c:pt>
                <c:pt idx="84799">
                  <c:v>4.28</c:v>
                </c:pt>
                <c:pt idx="84800">
                  <c:v>4.29</c:v>
                </c:pt>
                <c:pt idx="84801">
                  <c:v>4.29</c:v>
                </c:pt>
                <c:pt idx="84802">
                  <c:v>4.3099999999999996</c:v>
                </c:pt>
                <c:pt idx="84803">
                  <c:v>4.32</c:v>
                </c:pt>
                <c:pt idx="84804">
                  <c:v>4.33</c:v>
                </c:pt>
                <c:pt idx="84805">
                  <c:v>4.34</c:v>
                </c:pt>
                <c:pt idx="84806">
                  <c:v>4.3499999999999996</c:v>
                </c:pt>
                <c:pt idx="84807">
                  <c:v>4.3600000000000003</c:v>
                </c:pt>
                <c:pt idx="84808">
                  <c:v>4.37</c:v>
                </c:pt>
                <c:pt idx="84809">
                  <c:v>4.38</c:v>
                </c:pt>
                <c:pt idx="84810">
                  <c:v>4.3899999999999997</c:v>
                </c:pt>
                <c:pt idx="84811">
                  <c:v>4.4000000000000004</c:v>
                </c:pt>
                <c:pt idx="84812">
                  <c:v>4.4000000000000004</c:v>
                </c:pt>
                <c:pt idx="84813">
                  <c:v>4.41</c:v>
                </c:pt>
                <c:pt idx="84814">
                  <c:v>4.41</c:v>
                </c:pt>
                <c:pt idx="84815">
                  <c:v>4.42</c:v>
                </c:pt>
                <c:pt idx="84816">
                  <c:v>4.42</c:v>
                </c:pt>
                <c:pt idx="84817">
                  <c:v>4.42</c:v>
                </c:pt>
                <c:pt idx="84818">
                  <c:v>4.42</c:v>
                </c:pt>
                <c:pt idx="84819">
                  <c:v>4.42</c:v>
                </c:pt>
                <c:pt idx="84820">
                  <c:v>4.42</c:v>
                </c:pt>
                <c:pt idx="84821">
                  <c:v>4.42</c:v>
                </c:pt>
                <c:pt idx="84822">
                  <c:v>4.42</c:v>
                </c:pt>
                <c:pt idx="84823">
                  <c:v>4.42</c:v>
                </c:pt>
                <c:pt idx="84824">
                  <c:v>4.42</c:v>
                </c:pt>
                <c:pt idx="84825">
                  <c:v>4.41</c:v>
                </c:pt>
                <c:pt idx="84826">
                  <c:v>4.41</c:v>
                </c:pt>
                <c:pt idx="84827">
                  <c:v>4.4000000000000004</c:v>
                </c:pt>
                <c:pt idx="84828">
                  <c:v>4.4000000000000004</c:v>
                </c:pt>
                <c:pt idx="84829">
                  <c:v>4.4000000000000004</c:v>
                </c:pt>
                <c:pt idx="84830">
                  <c:v>4.3899999999999997</c:v>
                </c:pt>
                <c:pt idx="84831">
                  <c:v>4.4000000000000004</c:v>
                </c:pt>
                <c:pt idx="84832">
                  <c:v>4.3899999999999997</c:v>
                </c:pt>
                <c:pt idx="84833">
                  <c:v>4.3899999999999997</c:v>
                </c:pt>
                <c:pt idx="84834">
                  <c:v>4.3899999999999997</c:v>
                </c:pt>
                <c:pt idx="84835">
                  <c:v>4.3899999999999997</c:v>
                </c:pt>
                <c:pt idx="84836">
                  <c:v>4.38</c:v>
                </c:pt>
                <c:pt idx="84837">
                  <c:v>4.38</c:v>
                </c:pt>
                <c:pt idx="84838">
                  <c:v>4.37</c:v>
                </c:pt>
                <c:pt idx="84839">
                  <c:v>4.37</c:v>
                </c:pt>
                <c:pt idx="84840">
                  <c:v>4.3600000000000003</c:v>
                </c:pt>
                <c:pt idx="84841">
                  <c:v>4.3600000000000003</c:v>
                </c:pt>
                <c:pt idx="84842">
                  <c:v>4.3600000000000003</c:v>
                </c:pt>
                <c:pt idx="84843">
                  <c:v>4.3600000000000003</c:v>
                </c:pt>
                <c:pt idx="84844">
                  <c:v>4.3499999999999996</c:v>
                </c:pt>
                <c:pt idx="84845">
                  <c:v>4.3499999999999996</c:v>
                </c:pt>
                <c:pt idx="84846">
                  <c:v>4.34</c:v>
                </c:pt>
                <c:pt idx="84847">
                  <c:v>4.34</c:v>
                </c:pt>
                <c:pt idx="84848">
                  <c:v>4.33</c:v>
                </c:pt>
                <c:pt idx="84849">
                  <c:v>4.3099999999999996</c:v>
                </c:pt>
                <c:pt idx="84850">
                  <c:v>4.32</c:v>
                </c:pt>
                <c:pt idx="84851">
                  <c:v>4.3099999999999996</c:v>
                </c:pt>
                <c:pt idx="84852">
                  <c:v>4.3</c:v>
                </c:pt>
                <c:pt idx="84853">
                  <c:v>4.3</c:v>
                </c:pt>
                <c:pt idx="84854">
                  <c:v>4.29</c:v>
                </c:pt>
                <c:pt idx="84855">
                  <c:v>4.29</c:v>
                </c:pt>
                <c:pt idx="84856">
                  <c:v>4.28</c:v>
                </c:pt>
                <c:pt idx="84857">
                  <c:v>4.28</c:v>
                </c:pt>
                <c:pt idx="84858">
                  <c:v>4.28</c:v>
                </c:pt>
                <c:pt idx="84859">
                  <c:v>4.2699999999999996</c:v>
                </c:pt>
                <c:pt idx="84860">
                  <c:v>4.26</c:v>
                </c:pt>
                <c:pt idx="84861">
                  <c:v>4.26</c:v>
                </c:pt>
                <c:pt idx="84862">
                  <c:v>4.25</c:v>
                </c:pt>
                <c:pt idx="84863">
                  <c:v>4.24</c:v>
                </c:pt>
                <c:pt idx="84864">
                  <c:v>4.24</c:v>
                </c:pt>
                <c:pt idx="84865">
                  <c:v>4.2300000000000004</c:v>
                </c:pt>
                <c:pt idx="84866">
                  <c:v>4.2300000000000004</c:v>
                </c:pt>
                <c:pt idx="84867">
                  <c:v>4.22</c:v>
                </c:pt>
                <c:pt idx="84868">
                  <c:v>4.22</c:v>
                </c:pt>
                <c:pt idx="84869">
                  <c:v>4.22</c:v>
                </c:pt>
                <c:pt idx="84870">
                  <c:v>4.21</c:v>
                </c:pt>
                <c:pt idx="84871">
                  <c:v>4.2</c:v>
                </c:pt>
                <c:pt idx="84872">
                  <c:v>4.2</c:v>
                </c:pt>
                <c:pt idx="84873">
                  <c:v>4.1900000000000004</c:v>
                </c:pt>
                <c:pt idx="84874">
                  <c:v>4.18</c:v>
                </c:pt>
                <c:pt idx="84875">
                  <c:v>4.17</c:v>
                </c:pt>
                <c:pt idx="84876">
                  <c:v>4.17</c:v>
                </c:pt>
                <c:pt idx="84877">
                  <c:v>4.16</c:v>
                </c:pt>
                <c:pt idx="84878">
                  <c:v>4.1500000000000004</c:v>
                </c:pt>
                <c:pt idx="84879">
                  <c:v>4.1500000000000004</c:v>
                </c:pt>
                <c:pt idx="84880">
                  <c:v>4.1500000000000004</c:v>
                </c:pt>
                <c:pt idx="84881">
                  <c:v>4.1399999999999997</c:v>
                </c:pt>
                <c:pt idx="84882">
                  <c:v>4.13</c:v>
                </c:pt>
                <c:pt idx="84883">
                  <c:v>4.13</c:v>
                </c:pt>
                <c:pt idx="84884">
                  <c:v>4.12</c:v>
                </c:pt>
                <c:pt idx="84885">
                  <c:v>4.1100000000000003</c:v>
                </c:pt>
                <c:pt idx="84886">
                  <c:v>4.1100000000000003</c:v>
                </c:pt>
                <c:pt idx="84887">
                  <c:v>4.0999999999999996</c:v>
                </c:pt>
                <c:pt idx="84888">
                  <c:v>4.08</c:v>
                </c:pt>
                <c:pt idx="84889">
                  <c:v>4.08</c:v>
                </c:pt>
                <c:pt idx="84890">
                  <c:v>4.07</c:v>
                </c:pt>
                <c:pt idx="84891">
                  <c:v>4.0599999999999996</c:v>
                </c:pt>
                <c:pt idx="84892">
                  <c:v>4.05</c:v>
                </c:pt>
                <c:pt idx="84893">
                  <c:v>4.05</c:v>
                </c:pt>
                <c:pt idx="84894">
                  <c:v>4.04</c:v>
                </c:pt>
                <c:pt idx="84895">
                  <c:v>4.04</c:v>
                </c:pt>
                <c:pt idx="84896">
                  <c:v>4.03</c:v>
                </c:pt>
                <c:pt idx="84897">
                  <c:v>4.03</c:v>
                </c:pt>
                <c:pt idx="84898">
                  <c:v>4.0199999999999996</c:v>
                </c:pt>
                <c:pt idx="84899">
                  <c:v>4.01</c:v>
                </c:pt>
                <c:pt idx="84900">
                  <c:v>4</c:v>
                </c:pt>
                <c:pt idx="84901">
                  <c:v>3.99</c:v>
                </c:pt>
                <c:pt idx="84902">
                  <c:v>3.98</c:v>
                </c:pt>
                <c:pt idx="84903">
                  <c:v>3.97</c:v>
                </c:pt>
                <c:pt idx="84904">
                  <c:v>3.97</c:v>
                </c:pt>
                <c:pt idx="84905">
                  <c:v>3.96</c:v>
                </c:pt>
                <c:pt idx="84906">
                  <c:v>3.95</c:v>
                </c:pt>
                <c:pt idx="84907">
                  <c:v>3.93</c:v>
                </c:pt>
                <c:pt idx="84908">
                  <c:v>3.9</c:v>
                </c:pt>
                <c:pt idx="84909">
                  <c:v>3.88</c:v>
                </c:pt>
                <c:pt idx="84910">
                  <c:v>3.87</c:v>
                </c:pt>
                <c:pt idx="84911">
                  <c:v>3.84</c:v>
                </c:pt>
                <c:pt idx="84912">
                  <c:v>3.82</c:v>
                </c:pt>
                <c:pt idx="84913">
                  <c:v>3.79</c:v>
                </c:pt>
                <c:pt idx="84914">
                  <c:v>3.77</c:v>
                </c:pt>
                <c:pt idx="84915">
                  <c:v>3.74</c:v>
                </c:pt>
                <c:pt idx="84916">
                  <c:v>3.71</c:v>
                </c:pt>
                <c:pt idx="84917">
                  <c:v>3.69</c:v>
                </c:pt>
                <c:pt idx="84918">
                  <c:v>3.67</c:v>
                </c:pt>
                <c:pt idx="84919">
                  <c:v>3.64</c:v>
                </c:pt>
                <c:pt idx="84920">
                  <c:v>3.62</c:v>
                </c:pt>
                <c:pt idx="84921">
                  <c:v>3.6</c:v>
                </c:pt>
                <c:pt idx="84922">
                  <c:v>3.59</c:v>
                </c:pt>
                <c:pt idx="84923">
                  <c:v>3.56</c:v>
                </c:pt>
                <c:pt idx="84924">
                  <c:v>3.54</c:v>
                </c:pt>
                <c:pt idx="84925">
                  <c:v>3.51</c:v>
                </c:pt>
                <c:pt idx="84926">
                  <c:v>3.5</c:v>
                </c:pt>
                <c:pt idx="84927">
                  <c:v>3.48</c:v>
                </c:pt>
                <c:pt idx="84928">
                  <c:v>3.45</c:v>
                </c:pt>
                <c:pt idx="84929">
                  <c:v>3.45</c:v>
                </c:pt>
                <c:pt idx="84930">
                  <c:v>3.44</c:v>
                </c:pt>
                <c:pt idx="84931">
                  <c:v>3.43</c:v>
                </c:pt>
                <c:pt idx="84932">
                  <c:v>3.41</c:v>
                </c:pt>
                <c:pt idx="84933">
                  <c:v>3.41</c:v>
                </c:pt>
                <c:pt idx="84934">
                  <c:v>3.41</c:v>
                </c:pt>
                <c:pt idx="84935">
                  <c:v>3.41</c:v>
                </c:pt>
                <c:pt idx="84936">
                  <c:v>3.41</c:v>
                </c:pt>
                <c:pt idx="84937">
                  <c:v>3.42</c:v>
                </c:pt>
                <c:pt idx="84938">
                  <c:v>3.43</c:v>
                </c:pt>
                <c:pt idx="84939">
                  <c:v>3.44</c:v>
                </c:pt>
                <c:pt idx="84940">
                  <c:v>3.45</c:v>
                </c:pt>
                <c:pt idx="84941">
                  <c:v>3.48</c:v>
                </c:pt>
                <c:pt idx="84942">
                  <c:v>3.5</c:v>
                </c:pt>
                <c:pt idx="84943">
                  <c:v>3.52</c:v>
                </c:pt>
                <c:pt idx="84944">
                  <c:v>3.53</c:v>
                </c:pt>
                <c:pt idx="84945">
                  <c:v>3.53</c:v>
                </c:pt>
                <c:pt idx="84946">
                  <c:v>3.53</c:v>
                </c:pt>
                <c:pt idx="84947">
                  <c:v>3.53</c:v>
                </c:pt>
                <c:pt idx="84948">
                  <c:v>3.53</c:v>
                </c:pt>
                <c:pt idx="84949">
                  <c:v>3.53</c:v>
                </c:pt>
                <c:pt idx="84950">
                  <c:v>3.53</c:v>
                </c:pt>
                <c:pt idx="84951">
                  <c:v>3.52</c:v>
                </c:pt>
                <c:pt idx="84952">
                  <c:v>3.51</c:v>
                </c:pt>
                <c:pt idx="84953">
                  <c:v>3.51</c:v>
                </c:pt>
                <c:pt idx="84954">
                  <c:v>3.52</c:v>
                </c:pt>
                <c:pt idx="84955">
                  <c:v>3.49</c:v>
                </c:pt>
                <c:pt idx="84956">
                  <c:v>3.49</c:v>
                </c:pt>
                <c:pt idx="84957">
                  <c:v>3.48</c:v>
                </c:pt>
                <c:pt idx="84958">
                  <c:v>3.48</c:v>
                </c:pt>
                <c:pt idx="84959">
                  <c:v>3.47</c:v>
                </c:pt>
                <c:pt idx="84960">
                  <c:v>3.47</c:v>
                </c:pt>
                <c:pt idx="84961">
                  <c:v>3.48</c:v>
                </c:pt>
                <c:pt idx="84962">
                  <c:v>3.48</c:v>
                </c:pt>
                <c:pt idx="84963">
                  <c:v>3.49</c:v>
                </c:pt>
                <c:pt idx="84964">
                  <c:v>3.52</c:v>
                </c:pt>
                <c:pt idx="84965">
                  <c:v>3.53</c:v>
                </c:pt>
                <c:pt idx="84966">
                  <c:v>3.54</c:v>
                </c:pt>
                <c:pt idx="84967">
                  <c:v>3.54</c:v>
                </c:pt>
                <c:pt idx="84968">
                  <c:v>3.57</c:v>
                </c:pt>
                <c:pt idx="84969">
                  <c:v>3.57</c:v>
                </c:pt>
                <c:pt idx="84970">
                  <c:v>3.6</c:v>
                </c:pt>
                <c:pt idx="84971">
                  <c:v>3.61</c:v>
                </c:pt>
                <c:pt idx="84972">
                  <c:v>3.63</c:v>
                </c:pt>
                <c:pt idx="84973">
                  <c:v>3.63</c:v>
                </c:pt>
                <c:pt idx="84974">
                  <c:v>3.65</c:v>
                </c:pt>
                <c:pt idx="84975">
                  <c:v>3.66</c:v>
                </c:pt>
                <c:pt idx="84976">
                  <c:v>3.67</c:v>
                </c:pt>
                <c:pt idx="84977">
                  <c:v>3.71</c:v>
                </c:pt>
                <c:pt idx="84978">
                  <c:v>3.71</c:v>
                </c:pt>
                <c:pt idx="84979">
                  <c:v>3.72</c:v>
                </c:pt>
                <c:pt idx="84980">
                  <c:v>3.73</c:v>
                </c:pt>
                <c:pt idx="84981">
                  <c:v>3.74</c:v>
                </c:pt>
                <c:pt idx="84982">
                  <c:v>3.75</c:v>
                </c:pt>
                <c:pt idx="84983">
                  <c:v>3.77</c:v>
                </c:pt>
                <c:pt idx="84984">
                  <c:v>3.77</c:v>
                </c:pt>
                <c:pt idx="84985">
                  <c:v>3.78</c:v>
                </c:pt>
                <c:pt idx="84986">
                  <c:v>3.79</c:v>
                </c:pt>
                <c:pt idx="84987">
                  <c:v>3.8</c:v>
                </c:pt>
                <c:pt idx="84988">
                  <c:v>3.82</c:v>
                </c:pt>
                <c:pt idx="84989">
                  <c:v>3.82</c:v>
                </c:pt>
                <c:pt idx="84990">
                  <c:v>3.82</c:v>
                </c:pt>
                <c:pt idx="84991">
                  <c:v>3.83</c:v>
                </c:pt>
                <c:pt idx="84992">
                  <c:v>3.83</c:v>
                </c:pt>
                <c:pt idx="84993">
                  <c:v>3.85</c:v>
                </c:pt>
                <c:pt idx="84994">
                  <c:v>3.86</c:v>
                </c:pt>
                <c:pt idx="84995">
                  <c:v>3.86</c:v>
                </c:pt>
                <c:pt idx="84996">
                  <c:v>3.87</c:v>
                </c:pt>
                <c:pt idx="84997">
                  <c:v>3.87</c:v>
                </c:pt>
                <c:pt idx="84998">
                  <c:v>3.88</c:v>
                </c:pt>
                <c:pt idx="84999">
                  <c:v>3.88</c:v>
                </c:pt>
                <c:pt idx="85000">
                  <c:v>3.88</c:v>
                </c:pt>
                <c:pt idx="85001">
                  <c:v>3.88</c:v>
                </c:pt>
                <c:pt idx="85002">
                  <c:v>3.89</c:v>
                </c:pt>
                <c:pt idx="85003">
                  <c:v>3.88</c:v>
                </c:pt>
                <c:pt idx="85004">
                  <c:v>3.88</c:v>
                </c:pt>
                <c:pt idx="85005">
                  <c:v>3.88</c:v>
                </c:pt>
                <c:pt idx="85006">
                  <c:v>3.87</c:v>
                </c:pt>
                <c:pt idx="85007">
                  <c:v>3.87</c:v>
                </c:pt>
                <c:pt idx="85008">
                  <c:v>3.87</c:v>
                </c:pt>
                <c:pt idx="85009">
                  <c:v>3.87</c:v>
                </c:pt>
                <c:pt idx="85010">
                  <c:v>3.86</c:v>
                </c:pt>
                <c:pt idx="85011">
                  <c:v>3.86</c:v>
                </c:pt>
                <c:pt idx="85012">
                  <c:v>3.86</c:v>
                </c:pt>
                <c:pt idx="85013">
                  <c:v>3.85</c:v>
                </c:pt>
                <c:pt idx="85014">
                  <c:v>3.84</c:v>
                </c:pt>
                <c:pt idx="85015">
                  <c:v>3.84</c:v>
                </c:pt>
                <c:pt idx="85016">
                  <c:v>3.83</c:v>
                </c:pt>
                <c:pt idx="85017">
                  <c:v>3.82</c:v>
                </c:pt>
                <c:pt idx="85018">
                  <c:v>3.82</c:v>
                </c:pt>
                <c:pt idx="85019">
                  <c:v>3.82</c:v>
                </c:pt>
                <c:pt idx="85020">
                  <c:v>3.82</c:v>
                </c:pt>
                <c:pt idx="85021">
                  <c:v>3.82</c:v>
                </c:pt>
                <c:pt idx="85022">
                  <c:v>3.82</c:v>
                </c:pt>
                <c:pt idx="85023">
                  <c:v>3.82</c:v>
                </c:pt>
                <c:pt idx="85024">
                  <c:v>3.81</c:v>
                </c:pt>
                <c:pt idx="85025">
                  <c:v>3.81</c:v>
                </c:pt>
                <c:pt idx="85026">
                  <c:v>3.81</c:v>
                </c:pt>
                <c:pt idx="85027">
                  <c:v>3.82</c:v>
                </c:pt>
                <c:pt idx="85028">
                  <c:v>3.82</c:v>
                </c:pt>
                <c:pt idx="85029">
                  <c:v>3.82</c:v>
                </c:pt>
                <c:pt idx="85030">
                  <c:v>3.82</c:v>
                </c:pt>
                <c:pt idx="85031">
                  <c:v>3.82</c:v>
                </c:pt>
                <c:pt idx="85032">
                  <c:v>3.82</c:v>
                </c:pt>
                <c:pt idx="85033">
                  <c:v>3.82</c:v>
                </c:pt>
                <c:pt idx="85034">
                  <c:v>3.82</c:v>
                </c:pt>
                <c:pt idx="85035">
                  <c:v>3.83</c:v>
                </c:pt>
                <c:pt idx="85036">
                  <c:v>3.83</c:v>
                </c:pt>
                <c:pt idx="85037">
                  <c:v>3.83</c:v>
                </c:pt>
                <c:pt idx="85038">
                  <c:v>3.84</c:v>
                </c:pt>
                <c:pt idx="85039">
                  <c:v>3.84</c:v>
                </c:pt>
                <c:pt idx="85040">
                  <c:v>3.86</c:v>
                </c:pt>
                <c:pt idx="85041">
                  <c:v>3.86</c:v>
                </c:pt>
                <c:pt idx="85042">
                  <c:v>3.86</c:v>
                </c:pt>
                <c:pt idx="85043">
                  <c:v>3.86</c:v>
                </c:pt>
                <c:pt idx="85044">
                  <c:v>3.87</c:v>
                </c:pt>
                <c:pt idx="85045">
                  <c:v>3.87</c:v>
                </c:pt>
                <c:pt idx="85046">
                  <c:v>3.88</c:v>
                </c:pt>
                <c:pt idx="85047">
                  <c:v>3.89</c:v>
                </c:pt>
                <c:pt idx="85048">
                  <c:v>3.9</c:v>
                </c:pt>
                <c:pt idx="85049">
                  <c:v>3.9</c:v>
                </c:pt>
                <c:pt idx="85050">
                  <c:v>3.9</c:v>
                </c:pt>
                <c:pt idx="85051">
                  <c:v>3.91</c:v>
                </c:pt>
                <c:pt idx="85052">
                  <c:v>3.91</c:v>
                </c:pt>
                <c:pt idx="85053">
                  <c:v>3.92</c:v>
                </c:pt>
                <c:pt idx="85054">
                  <c:v>3.92</c:v>
                </c:pt>
                <c:pt idx="85055">
                  <c:v>3.92</c:v>
                </c:pt>
                <c:pt idx="85056">
                  <c:v>3.93</c:v>
                </c:pt>
                <c:pt idx="85057">
                  <c:v>3.92</c:v>
                </c:pt>
                <c:pt idx="85058">
                  <c:v>3.92</c:v>
                </c:pt>
                <c:pt idx="85059">
                  <c:v>3.92</c:v>
                </c:pt>
                <c:pt idx="85060">
                  <c:v>3.92</c:v>
                </c:pt>
                <c:pt idx="85061">
                  <c:v>3.91</c:v>
                </c:pt>
                <c:pt idx="85062">
                  <c:v>3.91</c:v>
                </c:pt>
                <c:pt idx="85063">
                  <c:v>3.91</c:v>
                </c:pt>
                <c:pt idx="85064">
                  <c:v>3.9</c:v>
                </c:pt>
                <c:pt idx="85065">
                  <c:v>3.89</c:v>
                </c:pt>
                <c:pt idx="85066">
                  <c:v>3.88</c:v>
                </c:pt>
                <c:pt idx="85067">
                  <c:v>3.87</c:v>
                </c:pt>
                <c:pt idx="85068">
                  <c:v>3.86</c:v>
                </c:pt>
                <c:pt idx="85069">
                  <c:v>3.85</c:v>
                </c:pt>
                <c:pt idx="85070">
                  <c:v>3.84</c:v>
                </c:pt>
                <c:pt idx="85071">
                  <c:v>3.83</c:v>
                </c:pt>
                <c:pt idx="85072">
                  <c:v>3.83</c:v>
                </c:pt>
                <c:pt idx="85073">
                  <c:v>3.82</c:v>
                </c:pt>
                <c:pt idx="85074">
                  <c:v>3.81</c:v>
                </c:pt>
                <c:pt idx="85075">
                  <c:v>3.8</c:v>
                </c:pt>
                <c:pt idx="85076">
                  <c:v>3.78</c:v>
                </c:pt>
                <c:pt idx="85077">
                  <c:v>3.76</c:v>
                </c:pt>
                <c:pt idx="85078">
                  <c:v>3.75</c:v>
                </c:pt>
                <c:pt idx="85079">
                  <c:v>3.73</c:v>
                </c:pt>
                <c:pt idx="85080">
                  <c:v>3.71</c:v>
                </c:pt>
                <c:pt idx="85081">
                  <c:v>3.7</c:v>
                </c:pt>
                <c:pt idx="85082">
                  <c:v>3.69</c:v>
                </c:pt>
                <c:pt idx="85083">
                  <c:v>3.67</c:v>
                </c:pt>
                <c:pt idx="85084">
                  <c:v>3.65</c:v>
                </c:pt>
                <c:pt idx="85085">
                  <c:v>3.64</c:v>
                </c:pt>
                <c:pt idx="85086">
                  <c:v>3.63</c:v>
                </c:pt>
                <c:pt idx="85087">
                  <c:v>3.61</c:v>
                </c:pt>
                <c:pt idx="85088">
                  <c:v>3.59</c:v>
                </c:pt>
                <c:pt idx="85089">
                  <c:v>3.58</c:v>
                </c:pt>
                <c:pt idx="85090">
                  <c:v>3.57</c:v>
                </c:pt>
                <c:pt idx="85091">
                  <c:v>3.55</c:v>
                </c:pt>
                <c:pt idx="85092">
                  <c:v>3.53</c:v>
                </c:pt>
                <c:pt idx="85093">
                  <c:v>3.51</c:v>
                </c:pt>
                <c:pt idx="85094">
                  <c:v>3.5</c:v>
                </c:pt>
                <c:pt idx="85095">
                  <c:v>3.49</c:v>
                </c:pt>
                <c:pt idx="85096">
                  <c:v>3.47</c:v>
                </c:pt>
                <c:pt idx="85097">
                  <c:v>3.46</c:v>
                </c:pt>
                <c:pt idx="85098">
                  <c:v>3.45</c:v>
                </c:pt>
                <c:pt idx="85099">
                  <c:v>3.44</c:v>
                </c:pt>
                <c:pt idx="85100">
                  <c:v>3.43</c:v>
                </c:pt>
                <c:pt idx="85101">
                  <c:v>3.43</c:v>
                </c:pt>
                <c:pt idx="85102">
                  <c:v>3.42</c:v>
                </c:pt>
                <c:pt idx="85103">
                  <c:v>3.41</c:v>
                </c:pt>
                <c:pt idx="85104">
                  <c:v>3.41</c:v>
                </c:pt>
                <c:pt idx="85105">
                  <c:v>3.41</c:v>
                </c:pt>
                <c:pt idx="85106">
                  <c:v>3.41</c:v>
                </c:pt>
                <c:pt idx="85107">
                  <c:v>3.41</c:v>
                </c:pt>
                <c:pt idx="85108">
                  <c:v>3.41</c:v>
                </c:pt>
                <c:pt idx="85109">
                  <c:v>3.41</c:v>
                </c:pt>
                <c:pt idx="85110">
                  <c:v>3.42</c:v>
                </c:pt>
                <c:pt idx="85111">
                  <c:v>3.42</c:v>
                </c:pt>
                <c:pt idx="85112">
                  <c:v>3.42</c:v>
                </c:pt>
                <c:pt idx="85113">
                  <c:v>3.43</c:v>
                </c:pt>
                <c:pt idx="85114">
                  <c:v>3.43</c:v>
                </c:pt>
                <c:pt idx="85115">
                  <c:v>3.43</c:v>
                </c:pt>
                <c:pt idx="85116">
                  <c:v>3.44</c:v>
                </c:pt>
                <c:pt idx="85117">
                  <c:v>3.45</c:v>
                </c:pt>
                <c:pt idx="85118">
                  <c:v>3.45</c:v>
                </c:pt>
                <c:pt idx="85119">
                  <c:v>3.45</c:v>
                </c:pt>
                <c:pt idx="85120">
                  <c:v>3.46</c:v>
                </c:pt>
                <c:pt idx="85121">
                  <c:v>3.46</c:v>
                </c:pt>
                <c:pt idx="85122">
                  <c:v>3.47</c:v>
                </c:pt>
                <c:pt idx="85123">
                  <c:v>3.47</c:v>
                </c:pt>
                <c:pt idx="85124">
                  <c:v>3.49</c:v>
                </c:pt>
                <c:pt idx="85125">
                  <c:v>3.49</c:v>
                </c:pt>
                <c:pt idx="85126">
                  <c:v>3.5</c:v>
                </c:pt>
                <c:pt idx="85127">
                  <c:v>3.51</c:v>
                </c:pt>
                <c:pt idx="85128">
                  <c:v>3.51</c:v>
                </c:pt>
                <c:pt idx="85129">
                  <c:v>3.52</c:v>
                </c:pt>
                <c:pt idx="85130">
                  <c:v>3.52</c:v>
                </c:pt>
                <c:pt idx="85131">
                  <c:v>3.53</c:v>
                </c:pt>
                <c:pt idx="85132">
                  <c:v>3.54</c:v>
                </c:pt>
                <c:pt idx="85133">
                  <c:v>3.54</c:v>
                </c:pt>
                <c:pt idx="85134">
                  <c:v>3.54</c:v>
                </c:pt>
                <c:pt idx="85135">
                  <c:v>3.55</c:v>
                </c:pt>
                <c:pt idx="85136">
                  <c:v>3.56</c:v>
                </c:pt>
                <c:pt idx="85137">
                  <c:v>3.56</c:v>
                </c:pt>
                <c:pt idx="85138">
                  <c:v>3.57</c:v>
                </c:pt>
                <c:pt idx="85139">
                  <c:v>3.57</c:v>
                </c:pt>
                <c:pt idx="85140">
                  <c:v>3.57</c:v>
                </c:pt>
                <c:pt idx="85141">
                  <c:v>3.59</c:v>
                </c:pt>
                <c:pt idx="85142">
                  <c:v>3.6</c:v>
                </c:pt>
                <c:pt idx="85143">
                  <c:v>3.62</c:v>
                </c:pt>
                <c:pt idx="85144">
                  <c:v>3.63</c:v>
                </c:pt>
                <c:pt idx="85145">
                  <c:v>3.65</c:v>
                </c:pt>
                <c:pt idx="85146">
                  <c:v>3.68</c:v>
                </c:pt>
                <c:pt idx="85147">
                  <c:v>3.69</c:v>
                </c:pt>
                <c:pt idx="85148">
                  <c:v>3.69</c:v>
                </c:pt>
                <c:pt idx="85149">
                  <c:v>3.71</c:v>
                </c:pt>
                <c:pt idx="85150">
                  <c:v>3.73</c:v>
                </c:pt>
                <c:pt idx="85151">
                  <c:v>3.74</c:v>
                </c:pt>
                <c:pt idx="85152">
                  <c:v>3.76</c:v>
                </c:pt>
                <c:pt idx="85153">
                  <c:v>3.77</c:v>
                </c:pt>
                <c:pt idx="85154">
                  <c:v>3.79</c:v>
                </c:pt>
                <c:pt idx="85155">
                  <c:v>3.79</c:v>
                </c:pt>
                <c:pt idx="85156">
                  <c:v>3.82</c:v>
                </c:pt>
                <c:pt idx="85157">
                  <c:v>3.83</c:v>
                </c:pt>
                <c:pt idx="85158">
                  <c:v>3.84</c:v>
                </c:pt>
                <c:pt idx="85159">
                  <c:v>3.85</c:v>
                </c:pt>
                <c:pt idx="85160">
                  <c:v>3.86</c:v>
                </c:pt>
                <c:pt idx="85161">
                  <c:v>3.88</c:v>
                </c:pt>
                <c:pt idx="85162">
                  <c:v>3.89</c:v>
                </c:pt>
                <c:pt idx="85163">
                  <c:v>3.9</c:v>
                </c:pt>
                <c:pt idx="85164">
                  <c:v>3.9</c:v>
                </c:pt>
                <c:pt idx="85165">
                  <c:v>3.91</c:v>
                </c:pt>
                <c:pt idx="85166">
                  <c:v>3.91</c:v>
                </c:pt>
                <c:pt idx="85167">
                  <c:v>3.91</c:v>
                </c:pt>
                <c:pt idx="85168">
                  <c:v>3.91</c:v>
                </c:pt>
                <c:pt idx="85169">
                  <c:v>3.91</c:v>
                </c:pt>
                <c:pt idx="85170">
                  <c:v>3.91</c:v>
                </c:pt>
                <c:pt idx="85171">
                  <c:v>3.91</c:v>
                </c:pt>
                <c:pt idx="85172">
                  <c:v>3.9</c:v>
                </c:pt>
                <c:pt idx="85173">
                  <c:v>3.89</c:v>
                </c:pt>
                <c:pt idx="85174">
                  <c:v>3.88</c:v>
                </c:pt>
                <c:pt idx="85175">
                  <c:v>3.86</c:v>
                </c:pt>
                <c:pt idx="85176">
                  <c:v>3.84</c:v>
                </c:pt>
                <c:pt idx="85177">
                  <c:v>3.82</c:v>
                </c:pt>
                <c:pt idx="85178">
                  <c:v>3.81</c:v>
                </c:pt>
                <c:pt idx="85179">
                  <c:v>3.8</c:v>
                </c:pt>
                <c:pt idx="85180">
                  <c:v>3.77</c:v>
                </c:pt>
                <c:pt idx="85181">
                  <c:v>3.75</c:v>
                </c:pt>
                <c:pt idx="85182">
                  <c:v>3.74</c:v>
                </c:pt>
                <c:pt idx="85183">
                  <c:v>3.72</c:v>
                </c:pt>
                <c:pt idx="85184">
                  <c:v>3.7</c:v>
                </c:pt>
                <c:pt idx="85185">
                  <c:v>3.68</c:v>
                </c:pt>
                <c:pt idx="85186">
                  <c:v>3.66</c:v>
                </c:pt>
                <c:pt idx="85187">
                  <c:v>3.65</c:v>
                </c:pt>
                <c:pt idx="85188">
                  <c:v>3.62</c:v>
                </c:pt>
                <c:pt idx="85189">
                  <c:v>3.62</c:v>
                </c:pt>
                <c:pt idx="85190">
                  <c:v>3.6</c:v>
                </c:pt>
                <c:pt idx="85191">
                  <c:v>3.6</c:v>
                </c:pt>
                <c:pt idx="85192">
                  <c:v>3.6</c:v>
                </c:pt>
                <c:pt idx="85193">
                  <c:v>3.6</c:v>
                </c:pt>
                <c:pt idx="85194">
                  <c:v>3.6</c:v>
                </c:pt>
                <c:pt idx="85195">
                  <c:v>3.6</c:v>
                </c:pt>
                <c:pt idx="85196">
                  <c:v>3.6</c:v>
                </c:pt>
                <c:pt idx="85197">
                  <c:v>3.61</c:v>
                </c:pt>
                <c:pt idx="85198">
                  <c:v>3.62</c:v>
                </c:pt>
                <c:pt idx="85199">
                  <c:v>3.62</c:v>
                </c:pt>
                <c:pt idx="85200">
                  <c:v>3.64</c:v>
                </c:pt>
                <c:pt idx="85201">
                  <c:v>3.65</c:v>
                </c:pt>
                <c:pt idx="85202">
                  <c:v>3.67</c:v>
                </c:pt>
                <c:pt idx="85203">
                  <c:v>3.69</c:v>
                </c:pt>
                <c:pt idx="85204">
                  <c:v>3.71</c:v>
                </c:pt>
                <c:pt idx="85205">
                  <c:v>3.73</c:v>
                </c:pt>
                <c:pt idx="85206">
                  <c:v>3.74</c:v>
                </c:pt>
                <c:pt idx="85207">
                  <c:v>3.76</c:v>
                </c:pt>
                <c:pt idx="85208">
                  <c:v>3.78</c:v>
                </c:pt>
                <c:pt idx="85209">
                  <c:v>3.79</c:v>
                </c:pt>
                <c:pt idx="85210">
                  <c:v>3.81</c:v>
                </c:pt>
                <c:pt idx="85211">
                  <c:v>3.82</c:v>
                </c:pt>
                <c:pt idx="85212">
                  <c:v>3.84</c:v>
                </c:pt>
                <c:pt idx="85213">
                  <c:v>3.85</c:v>
                </c:pt>
                <c:pt idx="85214">
                  <c:v>3.86</c:v>
                </c:pt>
                <c:pt idx="85215">
                  <c:v>3.87</c:v>
                </c:pt>
                <c:pt idx="85216">
                  <c:v>3.89</c:v>
                </c:pt>
                <c:pt idx="85217">
                  <c:v>3.9</c:v>
                </c:pt>
                <c:pt idx="85218">
                  <c:v>3.91</c:v>
                </c:pt>
                <c:pt idx="85219">
                  <c:v>3.92</c:v>
                </c:pt>
                <c:pt idx="85220">
                  <c:v>3.93</c:v>
                </c:pt>
                <c:pt idx="85221">
                  <c:v>3.94</c:v>
                </c:pt>
                <c:pt idx="85222">
                  <c:v>3.95</c:v>
                </c:pt>
                <c:pt idx="85223">
                  <c:v>3.97</c:v>
                </c:pt>
                <c:pt idx="85224">
                  <c:v>3.96</c:v>
                </c:pt>
                <c:pt idx="85225">
                  <c:v>3.97</c:v>
                </c:pt>
                <c:pt idx="85226">
                  <c:v>3.98</c:v>
                </c:pt>
                <c:pt idx="85227">
                  <c:v>4.01</c:v>
                </c:pt>
                <c:pt idx="85228">
                  <c:v>4.03</c:v>
                </c:pt>
                <c:pt idx="85229">
                  <c:v>4.03</c:v>
                </c:pt>
                <c:pt idx="85230">
                  <c:v>4.03</c:v>
                </c:pt>
                <c:pt idx="85231">
                  <c:v>4.0199999999999996</c:v>
                </c:pt>
                <c:pt idx="85232">
                  <c:v>4.03</c:v>
                </c:pt>
                <c:pt idx="85233">
                  <c:v>4.04</c:v>
                </c:pt>
                <c:pt idx="85234">
                  <c:v>4.04</c:v>
                </c:pt>
                <c:pt idx="85235">
                  <c:v>4.04</c:v>
                </c:pt>
                <c:pt idx="85236">
                  <c:v>4.05</c:v>
                </c:pt>
                <c:pt idx="85237">
                  <c:v>4.05</c:v>
                </c:pt>
                <c:pt idx="85238">
                  <c:v>4.05</c:v>
                </c:pt>
                <c:pt idx="85239">
                  <c:v>4.05</c:v>
                </c:pt>
                <c:pt idx="85240">
                  <c:v>4.0599999999999996</c:v>
                </c:pt>
                <c:pt idx="85241">
                  <c:v>4.0599999999999996</c:v>
                </c:pt>
                <c:pt idx="85242">
                  <c:v>4.0599999999999996</c:v>
                </c:pt>
                <c:pt idx="85243">
                  <c:v>4.05</c:v>
                </c:pt>
                <c:pt idx="85244">
                  <c:v>4.0599999999999996</c:v>
                </c:pt>
                <c:pt idx="85245">
                  <c:v>4.08</c:v>
                </c:pt>
                <c:pt idx="85246">
                  <c:v>4.0599999999999996</c:v>
                </c:pt>
                <c:pt idx="85247">
                  <c:v>4.08</c:v>
                </c:pt>
                <c:pt idx="85248">
                  <c:v>4.07</c:v>
                </c:pt>
                <c:pt idx="85249">
                  <c:v>4.08</c:v>
                </c:pt>
                <c:pt idx="85250">
                  <c:v>4.09</c:v>
                </c:pt>
                <c:pt idx="85251">
                  <c:v>4.09</c:v>
                </c:pt>
                <c:pt idx="85252">
                  <c:v>4.0999999999999996</c:v>
                </c:pt>
                <c:pt idx="85253">
                  <c:v>4.0999999999999996</c:v>
                </c:pt>
                <c:pt idx="85254">
                  <c:v>4.12</c:v>
                </c:pt>
                <c:pt idx="85255">
                  <c:v>4.12</c:v>
                </c:pt>
                <c:pt idx="85256">
                  <c:v>4.1399999999999997</c:v>
                </c:pt>
                <c:pt idx="85257">
                  <c:v>4.1399999999999997</c:v>
                </c:pt>
                <c:pt idx="85258">
                  <c:v>4.1500000000000004</c:v>
                </c:pt>
                <c:pt idx="85259">
                  <c:v>4.17</c:v>
                </c:pt>
                <c:pt idx="85260">
                  <c:v>4.18</c:v>
                </c:pt>
                <c:pt idx="85261">
                  <c:v>4.2</c:v>
                </c:pt>
                <c:pt idx="85262">
                  <c:v>4.21</c:v>
                </c:pt>
                <c:pt idx="85263">
                  <c:v>4.2300000000000004</c:v>
                </c:pt>
                <c:pt idx="85264">
                  <c:v>4.25</c:v>
                </c:pt>
                <c:pt idx="85265">
                  <c:v>4.2699999999999996</c:v>
                </c:pt>
                <c:pt idx="85266">
                  <c:v>4.29</c:v>
                </c:pt>
                <c:pt idx="85267">
                  <c:v>4.3099999999999996</c:v>
                </c:pt>
                <c:pt idx="85268">
                  <c:v>4.34</c:v>
                </c:pt>
                <c:pt idx="85269">
                  <c:v>4.3600000000000003</c:v>
                </c:pt>
                <c:pt idx="85270">
                  <c:v>4.38</c:v>
                </c:pt>
                <c:pt idx="85271">
                  <c:v>4.4000000000000004</c:v>
                </c:pt>
                <c:pt idx="85272">
                  <c:v>4.43</c:v>
                </c:pt>
                <c:pt idx="85273">
                  <c:v>4.45</c:v>
                </c:pt>
                <c:pt idx="85274">
                  <c:v>4.47</c:v>
                </c:pt>
                <c:pt idx="85275">
                  <c:v>4.5</c:v>
                </c:pt>
                <c:pt idx="85276">
                  <c:v>4.5199999999999996</c:v>
                </c:pt>
                <c:pt idx="85277">
                  <c:v>4.55</c:v>
                </c:pt>
                <c:pt idx="85278">
                  <c:v>4.57</c:v>
                </c:pt>
                <c:pt idx="85279">
                  <c:v>4.59</c:v>
                </c:pt>
                <c:pt idx="85280">
                  <c:v>4.6100000000000003</c:v>
                </c:pt>
                <c:pt idx="85281">
                  <c:v>4.63</c:v>
                </c:pt>
                <c:pt idx="85282">
                  <c:v>4.66</c:v>
                </c:pt>
                <c:pt idx="85283">
                  <c:v>4.67</c:v>
                </c:pt>
                <c:pt idx="85284">
                  <c:v>4.7</c:v>
                </c:pt>
                <c:pt idx="85285">
                  <c:v>4.72</c:v>
                </c:pt>
                <c:pt idx="85286">
                  <c:v>4.7300000000000004</c:v>
                </c:pt>
                <c:pt idx="85287">
                  <c:v>4.75</c:v>
                </c:pt>
                <c:pt idx="85288">
                  <c:v>4.76</c:v>
                </c:pt>
                <c:pt idx="85289">
                  <c:v>4.7699999999999996</c:v>
                </c:pt>
                <c:pt idx="85290">
                  <c:v>4.79</c:v>
                </c:pt>
                <c:pt idx="85291">
                  <c:v>4.8099999999999996</c:v>
                </c:pt>
                <c:pt idx="85292">
                  <c:v>4.83</c:v>
                </c:pt>
                <c:pt idx="85293">
                  <c:v>4.83</c:v>
                </c:pt>
                <c:pt idx="85294">
                  <c:v>4.8499999999999996</c:v>
                </c:pt>
                <c:pt idx="85295">
                  <c:v>4.8600000000000003</c:v>
                </c:pt>
                <c:pt idx="85296">
                  <c:v>4.8600000000000003</c:v>
                </c:pt>
                <c:pt idx="85297">
                  <c:v>4.88</c:v>
                </c:pt>
                <c:pt idx="85298">
                  <c:v>4.88</c:v>
                </c:pt>
                <c:pt idx="85299">
                  <c:v>4.88</c:v>
                </c:pt>
                <c:pt idx="85300">
                  <c:v>4.8899999999999997</c:v>
                </c:pt>
                <c:pt idx="85301">
                  <c:v>4.9000000000000004</c:v>
                </c:pt>
                <c:pt idx="85302">
                  <c:v>4.91</c:v>
                </c:pt>
                <c:pt idx="85303">
                  <c:v>4.91</c:v>
                </c:pt>
                <c:pt idx="85304">
                  <c:v>4.92</c:v>
                </c:pt>
                <c:pt idx="85305">
                  <c:v>4.92</c:v>
                </c:pt>
                <c:pt idx="85306">
                  <c:v>4.92</c:v>
                </c:pt>
                <c:pt idx="85307">
                  <c:v>4.93</c:v>
                </c:pt>
                <c:pt idx="85308">
                  <c:v>4.93</c:v>
                </c:pt>
                <c:pt idx="85309">
                  <c:v>4.93</c:v>
                </c:pt>
                <c:pt idx="85310">
                  <c:v>4.93</c:v>
                </c:pt>
                <c:pt idx="85311">
                  <c:v>4.9400000000000004</c:v>
                </c:pt>
                <c:pt idx="85312">
                  <c:v>4.9400000000000004</c:v>
                </c:pt>
                <c:pt idx="85313">
                  <c:v>4.9400000000000004</c:v>
                </c:pt>
                <c:pt idx="85314">
                  <c:v>4.9400000000000004</c:v>
                </c:pt>
                <c:pt idx="85315">
                  <c:v>4.95</c:v>
                </c:pt>
                <c:pt idx="85316">
                  <c:v>4.95</c:v>
                </c:pt>
                <c:pt idx="85317">
                  <c:v>4.95</c:v>
                </c:pt>
                <c:pt idx="85318">
                  <c:v>4.95</c:v>
                </c:pt>
                <c:pt idx="85319">
                  <c:v>4.95</c:v>
                </c:pt>
                <c:pt idx="85320">
                  <c:v>4.95</c:v>
                </c:pt>
                <c:pt idx="85321">
                  <c:v>4.95</c:v>
                </c:pt>
                <c:pt idx="85322">
                  <c:v>4.95</c:v>
                </c:pt>
                <c:pt idx="85323">
                  <c:v>4.95</c:v>
                </c:pt>
                <c:pt idx="85324">
                  <c:v>4.96</c:v>
                </c:pt>
                <c:pt idx="85325">
                  <c:v>4.96</c:v>
                </c:pt>
                <c:pt idx="85326">
                  <c:v>4.97</c:v>
                </c:pt>
                <c:pt idx="85327">
                  <c:v>4.97</c:v>
                </c:pt>
                <c:pt idx="85328">
                  <c:v>4.97</c:v>
                </c:pt>
                <c:pt idx="85329">
                  <c:v>4.9800000000000004</c:v>
                </c:pt>
                <c:pt idx="85330">
                  <c:v>4.9800000000000004</c:v>
                </c:pt>
                <c:pt idx="85331">
                  <c:v>4.9800000000000004</c:v>
                </c:pt>
                <c:pt idx="85332">
                  <c:v>4.9800000000000004</c:v>
                </c:pt>
                <c:pt idx="85333">
                  <c:v>4.99</c:v>
                </c:pt>
                <c:pt idx="85334">
                  <c:v>4.99</c:v>
                </c:pt>
                <c:pt idx="85335">
                  <c:v>4.99</c:v>
                </c:pt>
                <c:pt idx="85336">
                  <c:v>4.99</c:v>
                </c:pt>
                <c:pt idx="85337">
                  <c:v>4.99</c:v>
                </c:pt>
                <c:pt idx="85338">
                  <c:v>4.99</c:v>
                </c:pt>
                <c:pt idx="85339">
                  <c:v>4.99</c:v>
                </c:pt>
                <c:pt idx="85340">
                  <c:v>4.99</c:v>
                </c:pt>
                <c:pt idx="85341">
                  <c:v>5</c:v>
                </c:pt>
                <c:pt idx="85342">
                  <c:v>5</c:v>
                </c:pt>
                <c:pt idx="85343">
                  <c:v>5</c:v>
                </c:pt>
                <c:pt idx="85344">
                  <c:v>5.0199999999999996</c:v>
                </c:pt>
                <c:pt idx="85345">
                  <c:v>5.03</c:v>
                </c:pt>
                <c:pt idx="85346">
                  <c:v>5.04</c:v>
                </c:pt>
                <c:pt idx="85347">
                  <c:v>5.03</c:v>
                </c:pt>
                <c:pt idx="85348">
                  <c:v>5.03</c:v>
                </c:pt>
                <c:pt idx="85349">
                  <c:v>5.04</c:v>
                </c:pt>
                <c:pt idx="85350">
                  <c:v>5.07</c:v>
                </c:pt>
                <c:pt idx="85351">
                  <c:v>5.0599999999999996</c:v>
                </c:pt>
                <c:pt idx="85352">
                  <c:v>5.0599999999999996</c:v>
                </c:pt>
                <c:pt idx="85353">
                  <c:v>5.05</c:v>
                </c:pt>
                <c:pt idx="85354">
                  <c:v>5.09</c:v>
                </c:pt>
                <c:pt idx="85355">
                  <c:v>5.0999999999999996</c:v>
                </c:pt>
                <c:pt idx="85356">
                  <c:v>5.1100000000000003</c:v>
                </c:pt>
                <c:pt idx="85357">
                  <c:v>5.1100000000000003</c:v>
                </c:pt>
                <c:pt idx="85358">
                  <c:v>5.12</c:v>
                </c:pt>
                <c:pt idx="85359">
                  <c:v>5.12</c:v>
                </c:pt>
                <c:pt idx="85360">
                  <c:v>5.12</c:v>
                </c:pt>
                <c:pt idx="85361">
                  <c:v>5.12</c:v>
                </c:pt>
                <c:pt idx="85362">
                  <c:v>5.12</c:v>
                </c:pt>
                <c:pt idx="85363">
                  <c:v>5.12</c:v>
                </c:pt>
                <c:pt idx="85364">
                  <c:v>5.12</c:v>
                </c:pt>
                <c:pt idx="85365">
                  <c:v>5.13</c:v>
                </c:pt>
                <c:pt idx="85366">
                  <c:v>5.13</c:v>
                </c:pt>
                <c:pt idx="85367">
                  <c:v>5.13</c:v>
                </c:pt>
                <c:pt idx="85368">
                  <c:v>5.13</c:v>
                </c:pt>
                <c:pt idx="85369">
                  <c:v>5.13</c:v>
                </c:pt>
                <c:pt idx="85370">
                  <c:v>5.13</c:v>
                </c:pt>
                <c:pt idx="85371">
                  <c:v>5.13</c:v>
                </c:pt>
                <c:pt idx="85372">
                  <c:v>5.13</c:v>
                </c:pt>
                <c:pt idx="85373">
                  <c:v>5.1100000000000003</c:v>
                </c:pt>
                <c:pt idx="85374">
                  <c:v>5.09</c:v>
                </c:pt>
                <c:pt idx="85375">
                  <c:v>5.0599999999999996</c:v>
                </c:pt>
                <c:pt idx="85376">
                  <c:v>5.03</c:v>
                </c:pt>
                <c:pt idx="85377">
                  <c:v>5</c:v>
                </c:pt>
                <c:pt idx="85378">
                  <c:v>4.96</c:v>
                </c:pt>
                <c:pt idx="85379">
                  <c:v>4.93</c:v>
                </c:pt>
                <c:pt idx="85380">
                  <c:v>4.8899999999999997</c:v>
                </c:pt>
                <c:pt idx="85381">
                  <c:v>4.87</c:v>
                </c:pt>
                <c:pt idx="85382">
                  <c:v>4.8499999999999996</c:v>
                </c:pt>
                <c:pt idx="85383">
                  <c:v>4.83</c:v>
                </c:pt>
                <c:pt idx="85384">
                  <c:v>4.82</c:v>
                </c:pt>
                <c:pt idx="85385">
                  <c:v>4.78</c:v>
                </c:pt>
                <c:pt idx="85386">
                  <c:v>4.76</c:v>
                </c:pt>
                <c:pt idx="85387">
                  <c:v>4.7300000000000004</c:v>
                </c:pt>
                <c:pt idx="85388">
                  <c:v>4.72</c:v>
                </c:pt>
                <c:pt idx="85389">
                  <c:v>4.71</c:v>
                </c:pt>
                <c:pt idx="85390">
                  <c:v>4.71</c:v>
                </c:pt>
                <c:pt idx="85391">
                  <c:v>4.71</c:v>
                </c:pt>
                <c:pt idx="85392">
                  <c:v>4.7</c:v>
                </c:pt>
                <c:pt idx="85393">
                  <c:v>4.71</c:v>
                </c:pt>
                <c:pt idx="85394">
                  <c:v>4.7</c:v>
                </c:pt>
                <c:pt idx="85395">
                  <c:v>4.71</c:v>
                </c:pt>
                <c:pt idx="85396">
                  <c:v>4.7300000000000004</c:v>
                </c:pt>
                <c:pt idx="85397">
                  <c:v>4.75</c:v>
                </c:pt>
                <c:pt idx="85398">
                  <c:v>4.79</c:v>
                </c:pt>
                <c:pt idx="85399">
                  <c:v>4.82</c:v>
                </c:pt>
                <c:pt idx="85400">
                  <c:v>4.87</c:v>
                </c:pt>
                <c:pt idx="85401">
                  <c:v>4.9000000000000004</c:v>
                </c:pt>
                <c:pt idx="85402">
                  <c:v>4.9400000000000004</c:v>
                </c:pt>
                <c:pt idx="85403">
                  <c:v>4.97</c:v>
                </c:pt>
                <c:pt idx="85404">
                  <c:v>5.01</c:v>
                </c:pt>
                <c:pt idx="85405">
                  <c:v>5.04</c:v>
                </c:pt>
                <c:pt idx="85406">
                  <c:v>5.08</c:v>
                </c:pt>
                <c:pt idx="85407">
                  <c:v>5.1100000000000003</c:v>
                </c:pt>
                <c:pt idx="85408">
                  <c:v>5.14</c:v>
                </c:pt>
                <c:pt idx="85409">
                  <c:v>5.17</c:v>
                </c:pt>
                <c:pt idx="85410">
                  <c:v>5.2</c:v>
                </c:pt>
                <c:pt idx="85411">
                  <c:v>5.22</c:v>
                </c:pt>
                <c:pt idx="85412">
                  <c:v>5.24</c:v>
                </c:pt>
                <c:pt idx="85413">
                  <c:v>5.27</c:v>
                </c:pt>
                <c:pt idx="85414">
                  <c:v>5.3</c:v>
                </c:pt>
                <c:pt idx="85415">
                  <c:v>5.32</c:v>
                </c:pt>
                <c:pt idx="85416">
                  <c:v>5.34</c:v>
                </c:pt>
                <c:pt idx="85417">
                  <c:v>5.35</c:v>
                </c:pt>
                <c:pt idx="85418">
                  <c:v>5.37</c:v>
                </c:pt>
                <c:pt idx="85419">
                  <c:v>5.39</c:v>
                </c:pt>
                <c:pt idx="85420">
                  <c:v>5.41</c:v>
                </c:pt>
                <c:pt idx="85421">
                  <c:v>5.43</c:v>
                </c:pt>
                <c:pt idx="85422">
                  <c:v>5.42</c:v>
                </c:pt>
                <c:pt idx="85423">
                  <c:v>5.41</c:v>
                </c:pt>
                <c:pt idx="85424">
                  <c:v>5.42</c:v>
                </c:pt>
                <c:pt idx="85425">
                  <c:v>5.45</c:v>
                </c:pt>
                <c:pt idx="85426">
                  <c:v>5.46</c:v>
                </c:pt>
                <c:pt idx="85427">
                  <c:v>5.45</c:v>
                </c:pt>
                <c:pt idx="85428">
                  <c:v>5.46</c:v>
                </c:pt>
                <c:pt idx="85429">
                  <c:v>5.46</c:v>
                </c:pt>
                <c:pt idx="85430">
                  <c:v>5.45</c:v>
                </c:pt>
                <c:pt idx="85431">
                  <c:v>5.45</c:v>
                </c:pt>
                <c:pt idx="85432">
                  <c:v>5.44</c:v>
                </c:pt>
                <c:pt idx="85433">
                  <c:v>5.43</c:v>
                </c:pt>
                <c:pt idx="85434">
                  <c:v>5.42</c:v>
                </c:pt>
                <c:pt idx="85435">
                  <c:v>5.41</c:v>
                </c:pt>
                <c:pt idx="85436">
                  <c:v>5.38</c:v>
                </c:pt>
                <c:pt idx="85437">
                  <c:v>5.36</c:v>
                </c:pt>
                <c:pt idx="85438">
                  <c:v>5.34</c:v>
                </c:pt>
                <c:pt idx="85439">
                  <c:v>5.31</c:v>
                </c:pt>
                <c:pt idx="85440">
                  <c:v>5.27</c:v>
                </c:pt>
                <c:pt idx="85441">
                  <c:v>5.23</c:v>
                </c:pt>
                <c:pt idx="85442">
                  <c:v>5.18</c:v>
                </c:pt>
                <c:pt idx="85443">
                  <c:v>5.13</c:v>
                </c:pt>
                <c:pt idx="85444">
                  <c:v>5.08</c:v>
                </c:pt>
                <c:pt idx="85445">
                  <c:v>5.0199999999999996</c:v>
                </c:pt>
                <c:pt idx="85446">
                  <c:v>4.97</c:v>
                </c:pt>
                <c:pt idx="85447">
                  <c:v>4.9000000000000004</c:v>
                </c:pt>
                <c:pt idx="85448">
                  <c:v>4.8600000000000003</c:v>
                </c:pt>
                <c:pt idx="85449">
                  <c:v>4.82</c:v>
                </c:pt>
                <c:pt idx="85450">
                  <c:v>4.78</c:v>
                </c:pt>
                <c:pt idx="85451">
                  <c:v>4.74</c:v>
                </c:pt>
                <c:pt idx="85452">
                  <c:v>4.71</c:v>
                </c:pt>
                <c:pt idx="85453">
                  <c:v>4.6900000000000004</c:v>
                </c:pt>
                <c:pt idx="85454">
                  <c:v>4.6500000000000004</c:v>
                </c:pt>
                <c:pt idx="85455">
                  <c:v>4.62</c:v>
                </c:pt>
                <c:pt idx="85456">
                  <c:v>4.58</c:v>
                </c:pt>
                <c:pt idx="85457">
                  <c:v>4.55</c:v>
                </c:pt>
                <c:pt idx="85458">
                  <c:v>4.53</c:v>
                </c:pt>
                <c:pt idx="85459">
                  <c:v>4.5</c:v>
                </c:pt>
                <c:pt idx="85460">
                  <c:v>4.47</c:v>
                </c:pt>
                <c:pt idx="85461">
                  <c:v>4.4400000000000004</c:v>
                </c:pt>
                <c:pt idx="85462">
                  <c:v>4.42</c:v>
                </c:pt>
                <c:pt idx="85463">
                  <c:v>4.4000000000000004</c:v>
                </c:pt>
                <c:pt idx="85464">
                  <c:v>4.3899999999999997</c:v>
                </c:pt>
                <c:pt idx="85465">
                  <c:v>4.37</c:v>
                </c:pt>
                <c:pt idx="85466">
                  <c:v>4.3600000000000003</c:v>
                </c:pt>
                <c:pt idx="85467">
                  <c:v>4.3600000000000003</c:v>
                </c:pt>
                <c:pt idx="85468">
                  <c:v>4.3600000000000003</c:v>
                </c:pt>
                <c:pt idx="85469">
                  <c:v>4.3600000000000003</c:v>
                </c:pt>
                <c:pt idx="85470">
                  <c:v>4.3499999999999996</c:v>
                </c:pt>
                <c:pt idx="85471">
                  <c:v>4.34</c:v>
                </c:pt>
                <c:pt idx="85472">
                  <c:v>4.32</c:v>
                </c:pt>
                <c:pt idx="85473">
                  <c:v>4.29</c:v>
                </c:pt>
                <c:pt idx="85474">
                  <c:v>4.26</c:v>
                </c:pt>
                <c:pt idx="85475">
                  <c:v>4.24</c:v>
                </c:pt>
                <c:pt idx="85476">
                  <c:v>4.2</c:v>
                </c:pt>
                <c:pt idx="85477">
                  <c:v>4.1900000000000004</c:v>
                </c:pt>
                <c:pt idx="85478">
                  <c:v>4.18</c:v>
                </c:pt>
                <c:pt idx="85479">
                  <c:v>4.16</c:v>
                </c:pt>
                <c:pt idx="85480">
                  <c:v>4.16</c:v>
                </c:pt>
                <c:pt idx="85481">
                  <c:v>4.1500000000000004</c:v>
                </c:pt>
                <c:pt idx="85482">
                  <c:v>4.1399999999999997</c:v>
                </c:pt>
                <c:pt idx="85483">
                  <c:v>4.1399999999999997</c:v>
                </c:pt>
                <c:pt idx="85484">
                  <c:v>4.13</c:v>
                </c:pt>
                <c:pt idx="85485">
                  <c:v>4.13</c:v>
                </c:pt>
                <c:pt idx="85486">
                  <c:v>4.12</c:v>
                </c:pt>
                <c:pt idx="85487">
                  <c:v>4.12</c:v>
                </c:pt>
                <c:pt idx="85488">
                  <c:v>4.12</c:v>
                </c:pt>
                <c:pt idx="85489">
                  <c:v>4.1500000000000004</c:v>
                </c:pt>
                <c:pt idx="85490">
                  <c:v>4.13</c:v>
                </c:pt>
                <c:pt idx="85491">
                  <c:v>4.0999999999999996</c:v>
                </c:pt>
                <c:pt idx="85492">
                  <c:v>4.09</c:v>
                </c:pt>
                <c:pt idx="85493">
                  <c:v>4.09</c:v>
                </c:pt>
                <c:pt idx="85494">
                  <c:v>4.07</c:v>
                </c:pt>
                <c:pt idx="85495">
                  <c:v>4.0599999999999996</c:v>
                </c:pt>
                <c:pt idx="85496">
                  <c:v>4.05</c:v>
                </c:pt>
                <c:pt idx="85497">
                  <c:v>4.0199999999999996</c:v>
                </c:pt>
                <c:pt idx="85498">
                  <c:v>3.99</c:v>
                </c:pt>
                <c:pt idx="85499">
                  <c:v>3.94</c:v>
                </c:pt>
                <c:pt idx="85500">
                  <c:v>3.89</c:v>
                </c:pt>
                <c:pt idx="85501">
                  <c:v>3.83</c:v>
                </c:pt>
                <c:pt idx="85502">
                  <c:v>3.78</c:v>
                </c:pt>
                <c:pt idx="85503">
                  <c:v>3.73</c:v>
                </c:pt>
                <c:pt idx="85504">
                  <c:v>3.68</c:v>
                </c:pt>
                <c:pt idx="85505">
                  <c:v>3.63</c:v>
                </c:pt>
                <c:pt idx="85506">
                  <c:v>3.59</c:v>
                </c:pt>
                <c:pt idx="85507">
                  <c:v>3.55</c:v>
                </c:pt>
                <c:pt idx="85508">
                  <c:v>3.53</c:v>
                </c:pt>
                <c:pt idx="85509">
                  <c:v>3.5</c:v>
                </c:pt>
                <c:pt idx="85510">
                  <c:v>3.47</c:v>
                </c:pt>
                <c:pt idx="85511">
                  <c:v>3.46</c:v>
                </c:pt>
                <c:pt idx="85512">
                  <c:v>3.45</c:v>
                </c:pt>
                <c:pt idx="85513">
                  <c:v>3.45</c:v>
                </c:pt>
                <c:pt idx="85514">
                  <c:v>3.44</c:v>
                </c:pt>
                <c:pt idx="85515">
                  <c:v>3.46</c:v>
                </c:pt>
                <c:pt idx="85516">
                  <c:v>3.46</c:v>
                </c:pt>
                <c:pt idx="85517">
                  <c:v>3.45</c:v>
                </c:pt>
                <c:pt idx="85518">
                  <c:v>3.43</c:v>
                </c:pt>
                <c:pt idx="85519">
                  <c:v>3.42</c:v>
                </c:pt>
                <c:pt idx="85520">
                  <c:v>3.41</c:v>
                </c:pt>
                <c:pt idx="85521">
                  <c:v>3.43</c:v>
                </c:pt>
                <c:pt idx="85522">
                  <c:v>3.44</c:v>
                </c:pt>
                <c:pt idx="85523">
                  <c:v>3.46</c:v>
                </c:pt>
                <c:pt idx="85524">
                  <c:v>3.49</c:v>
                </c:pt>
                <c:pt idx="85525">
                  <c:v>3.51</c:v>
                </c:pt>
                <c:pt idx="85526">
                  <c:v>3.53</c:v>
                </c:pt>
                <c:pt idx="85527">
                  <c:v>3.55</c:v>
                </c:pt>
                <c:pt idx="85528">
                  <c:v>3.56</c:v>
                </c:pt>
                <c:pt idx="85529">
                  <c:v>3.58</c:v>
                </c:pt>
                <c:pt idx="85530">
                  <c:v>3.6</c:v>
                </c:pt>
                <c:pt idx="85531">
                  <c:v>3.58</c:v>
                </c:pt>
                <c:pt idx="85532">
                  <c:v>3.55</c:v>
                </c:pt>
                <c:pt idx="85533">
                  <c:v>3.52</c:v>
                </c:pt>
                <c:pt idx="85534">
                  <c:v>3.49</c:v>
                </c:pt>
                <c:pt idx="85535">
                  <c:v>3.46</c:v>
                </c:pt>
                <c:pt idx="85536">
                  <c:v>3.45</c:v>
                </c:pt>
                <c:pt idx="85537">
                  <c:v>3.44</c:v>
                </c:pt>
                <c:pt idx="85538">
                  <c:v>3.42</c:v>
                </c:pt>
                <c:pt idx="85539">
                  <c:v>3.42</c:v>
                </c:pt>
                <c:pt idx="85540">
                  <c:v>3.42</c:v>
                </c:pt>
                <c:pt idx="85541">
                  <c:v>3.39</c:v>
                </c:pt>
                <c:pt idx="85542">
                  <c:v>3.38</c:v>
                </c:pt>
                <c:pt idx="85543">
                  <c:v>3.38</c:v>
                </c:pt>
                <c:pt idx="85544">
                  <c:v>3.4</c:v>
                </c:pt>
                <c:pt idx="85545">
                  <c:v>3.4</c:v>
                </c:pt>
                <c:pt idx="85546">
                  <c:v>3.4</c:v>
                </c:pt>
                <c:pt idx="85547">
                  <c:v>3.42</c:v>
                </c:pt>
                <c:pt idx="85548">
                  <c:v>3.42</c:v>
                </c:pt>
                <c:pt idx="85549">
                  <c:v>3.42</c:v>
                </c:pt>
                <c:pt idx="85550">
                  <c:v>3.42</c:v>
                </c:pt>
                <c:pt idx="85551">
                  <c:v>3.44</c:v>
                </c:pt>
                <c:pt idx="85552">
                  <c:v>3.45</c:v>
                </c:pt>
                <c:pt idx="85553">
                  <c:v>3.47</c:v>
                </c:pt>
                <c:pt idx="85554">
                  <c:v>3.47</c:v>
                </c:pt>
                <c:pt idx="85555">
                  <c:v>3.46</c:v>
                </c:pt>
                <c:pt idx="85556">
                  <c:v>3.46</c:v>
                </c:pt>
                <c:pt idx="85557">
                  <c:v>3.45</c:v>
                </c:pt>
                <c:pt idx="85558">
                  <c:v>3.44</c:v>
                </c:pt>
                <c:pt idx="85559">
                  <c:v>3.4</c:v>
                </c:pt>
                <c:pt idx="85560">
                  <c:v>3.37</c:v>
                </c:pt>
                <c:pt idx="85561">
                  <c:v>3.29</c:v>
                </c:pt>
                <c:pt idx="85562">
                  <c:v>3.26</c:v>
                </c:pt>
                <c:pt idx="85563">
                  <c:v>3.23</c:v>
                </c:pt>
                <c:pt idx="85564">
                  <c:v>3.21</c:v>
                </c:pt>
                <c:pt idx="85565">
                  <c:v>3.2</c:v>
                </c:pt>
                <c:pt idx="85566">
                  <c:v>3.19</c:v>
                </c:pt>
                <c:pt idx="85567">
                  <c:v>3.2</c:v>
                </c:pt>
                <c:pt idx="85568">
                  <c:v>3.21</c:v>
                </c:pt>
                <c:pt idx="85569">
                  <c:v>3.24</c:v>
                </c:pt>
                <c:pt idx="85570">
                  <c:v>3.25</c:v>
                </c:pt>
                <c:pt idx="85571">
                  <c:v>3.27</c:v>
                </c:pt>
                <c:pt idx="85572">
                  <c:v>3.29</c:v>
                </c:pt>
                <c:pt idx="85573">
                  <c:v>3.28</c:v>
                </c:pt>
                <c:pt idx="85574">
                  <c:v>3.27</c:v>
                </c:pt>
                <c:pt idx="85575">
                  <c:v>3.24</c:v>
                </c:pt>
                <c:pt idx="85576">
                  <c:v>3.21</c:v>
                </c:pt>
                <c:pt idx="85577">
                  <c:v>3.2</c:v>
                </c:pt>
                <c:pt idx="85578">
                  <c:v>3.18</c:v>
                </c:pt>
                <c:pt idx="85579">
                  <c:v>3.18</c:v>
                </c:pt>
                <c:pt idx="85580">
                  <c:v>3.17</c:v>
                </c:pt>
                <c:pt idx="85581">
                  <c:v>3.14</c:v>
                </c:pt>
                <c:pt idx="85582">
                  <c:v>3.09</c:v>
                </c:pt>
                <c:pt idx="85583">
                  <c:v>3.04</c:v>
                </c:pt>
                <c:pt idx="85584">
                  <c:v>2.95</c:v>
                </c:pt>
                <c:pt idx="85585">
                  <c:v>2.91</c:v>
                </c:pt>
                <c:pt idx="85586">
                  <c:v>2.83</c:v>
                </c:pt>
                <c:pt idx="85587">
                  <c:v>2.77</c:v>
                </c:pt>
                <c:pt idx="85588">
                  <c:v>2.71</c:v>
                </c:pt>
                <c:pt idx="85589">
                  <c:v>2.7</c:v>
                </c:pt>
                <c:pt idx="85590">
                  <c:v>2.7</c:v>
                </c:pt>
                <c:pt idx="85591">
                  <c:v>2.7</c:v>
                </c:pt>
                <c:pt idx="85592">
                  <c:v>2.71</c:v>
                </c:pt>
                <c:pt idx="85593">
                  <c:v>2.7</c:v>
                </c:pt>
                <c:pt idx="85594">
                  <c:v>2.7</c:v>
                </c:pt>
                <c:pt idx="85595">
                  <c:v>2.72</c:v>
                </c:pt>
                <c:pt idx="85596">
                  <c:v>2.76</c:v>
                </c:pt>
                <c:pt idx="85597">
                  <c:v>2.82</c:v>
                </c:pt>
                <c:pt idx="85598">
                  <c:v>2.87</c:v>
                </c:pt>
                <c:pt idx="85599">
                  <c:v>2.92</c:v>
                </c:pt>
                <c:pt idx="85600">
                  <c:v>2.95</c:v>
                </c:pt>
                <c:pt idx="85601">
                  <c:v>3.01</c:v>
                </c:pt>
                <c:pt idx="85602">
                  <c:v>3.05</c:v>
                </c:pt>
                <c:pt idx="85603">
                  <c:v>3.06</c:v>
                </c:pt>
                <c:pt idx="85604">
                  <c:v>3.11</c:v>
                </c:pt>
                <c:pt idx="85605">
                  <c:v>3.14</c:v>
                </c:pt>
                <c:pt idx="85606">
                  <c:v>3.16</c:v>
                </c:pt>
                <c:pt idx="85607">
                  <c:v>3.17</c:v>
                </c:pt>
                <c:pt idx="85608">
                  <c:v>3.17</c:v>
                </c:pt>
                <c:pt idx="85609">
                  <c:v>3.16</c:v>
                </c:pt>
                <c:pt idx="85610">
                  <c:v>3.12</c:v>
                </c:pt>
                <c:pt idx="85611">
                  <c:v>3.06</c:v>
                </c:pt>
                <c:pt idx="85612">
                  <c:v>2.97</c:v>
                </c:pt>
                <c:pt idx="85613">
                  <c:v>2.89</c:v>
                </c:pt>
                <c:pt idx="85614">
                  <c:v>2.8</c:v>
                </c:pt>
                <c:pt idx="85615">
                  <c:v>2.7</c:v>
                </c:pt>
                <c:pt idx="85616">
                  <c:v>2.64</c:v>
                </c:pt>
                <c:pt idx="85617">
                  <c:v>2.6</c:v>
                </c:pt>
                <c:pt idx="85618">
                  <c:v>2.58</c:v>
                </c:pt>
                <c:pt idx="85619">
                  <c:v>2.59</c:v>
                </c:pt>
                <c:pt idx="85620">
                  <c:v>2.61</c:v>
                </c:pt>
                <c:pt idx="85621">
                  <c:v>2.63</c:v>
                </c:pt>
                <c:pt idx="85622">
                  <c:v>2.64</c:v>
                </c:pt>
                <c:pt idx="85623">
                  <c:v>2.68</c:v>
                </c:pt>
                <c:pt idx="85624">
                  <c:v>2.72</c:v>
                </c:pt>
                <c:pt idx="85625">
                  <c:v>2.75</c:v>
                </c:pt>
                <c:pt idx="85626">
                  <c:v>2.78</c:v>
                </c:pt>
                <c:pt idx="85627">
                  <c:v>2.81</c:v>
                </c:pt>
                <c:pt idx="85628">
                  <c:v>2.85</c:v>
                </c:pt>
                <c:pt idx="85629">
                  <c:v>2.89</c:v>
                </c:pt>
                <c:pt idx="85630">
                  <c:v>2.92</c:v>
                </c:pt>
                <c:pt idx="85631">
                  <c:v>2.95</c:v>
                </c:pt>
                <c:pt idx="85632">
                  <c:v>3.02</c:v>
                </c:pt>
                <c:pt idx="85633">
                  <c:v>3.07</c:v>
                </c:pt>
                <c:pt idx="85634">
                  <c:v>3.1</c:v>
                </c:pt>
                <c:pt idx="85635">
                  <c:v>3.13</c:v>
                </c:pt>
                <c:pt idx="85636">
                  <c:v>3.14</c:v>
                </c:pt>
                <c:pt idx="85637">
                  <c:v>3.13</c:v>
                </c:pt>
                <c:pt idx="85638">
                  <c:v>3.11</c:v>
                </c:pt>
                <c:pt idx="85639">
                  <c:v>3.06</c:v>
                </c:pt>
                <c:pt idx="85640">
                  <c:v>3</c:v>
                </c:pt>
                <c:pt idx="85641">
                  <c:v>2.93</c:v>
                </c:pt>
                <c:pt idx="85642">
                  <c:v>2.86</c:v>
                </c:pt>
                <c:pt idx="85643">
                  <c:v>2.81</c:v>
                </c:pt>
                <c:pt idx="85644">
                  <c:v>2.75</c:v>
                </c:pt>
                <c:pt idx="85645">
                  <c:v>2.74</c:v>
                </c:pt>
                <c:pt idx="85646">
                  <c:v>2.76</c:v>
                </c:pt>
                <c:pt idx="85647">
                  <c:v>2.81</c:v>
                </c:pt>
                <c:pt idx="85648">
                  <c:v>2.83</c:v>
                </c:pt>
                <c:pt idx="85649">
                  <c:v>2.86</c:v>
                </c:pt>
                <c:pt idx="85650">
                  <c:v>2.89</c:v>
                </c:pt>
                <c:pt idx="85651">
                  <c:v>2.91</c:v>
                </c:pt>
                <c:pt idx="85652">
                  <c:v>2.93</c:v>
                </c:pt>
                <c:pt idx="85653">
                  <c:v>2.95</c:v>
                </c:pt>
                <c:pt idx="85654">
                  <c:v>2.96</c:v>
                </c:pt>
                <c:pt idx="85655">
                  <c:v>2.98</c:v>
                </c:pt>
                <c:pt idx="85656">
                  <c:v>3</c:v>
                </c:pt>
                <c:pt idx="85657">
                  <c:v>3.01</c:v>
                </c:pt>
                <c:pt idx="85658">
                  <c:v>3.02</c:v>
                </c:pt>
                <c:pt idx="85659">
                  <c:v>3.03</c:v>
                </c:pt>
                <c:pt idx="85660">
                  <c:v>3.02</c:v>
                </c:pt>
                <c:pt idx="85661">
                  <c:v>3.01</c:v>
                </c:pt>
                <c:pt idx="85662">
                  <c:v>2.99</c:v>
                </c:pt>
                <c:pt idx="85663">
                  <c:v>2.95</c:v>
                </c:pt>
                <c:pt idx="85664">
                  <c:v>2.9</c:v>
                </c:pt>
                <c:pt idx="85665">
                  <c:v>2.83</c:v>
                </c:pt>
                <c:pt idx="85666">
                  <c:v>2.77</c:v>
                </c:pt>
                <c:pt idx="85667">
                  <c:v>2.68</c:v>
                </c:pt>
                <c:pt idx="85668">
                  <c:v>2.59</c:v>
                </c:pt>
                <c:pt idx="85669">
                  <c:v>2.5099999999999998</c:v>
                </c:pt>
                <c:pt idx="85670">
                  <c:v>2.4300000000000002</c:v>
                </c:pt>
                <c:pt idx="85671">
                  <c:v>2.35</c:v>
                </c:pt>
                <c:pt idx="85672">
                  <c:v>2.2799999999999998</c:v>
                </c:pt>
                <c:pt idx="85673">
                  <c:v>2.23</c:v>
                </c:pt>
                <c:pt idx="85674">
                  <c:v>2.1800000000000002</c:v>
                </c:pt>
                <c:pt idx="85675">
                  <c:v>2.1800000000000002</c:v>
                </c:pt>
                <c:pt idx="85676">
                  <c:v>2.19</c:v>
                </c:pt>
                <c:pt idx="85677">
                  <c:v>2.2599999999999998</c:v>
                </c:pt>
                <c:pt idx="85678">
                  <c:v>2.33</c:v>
                </c:pt>
                <c:pt idx="85679">
                  <c:v>2.4300000000000002</c:v>
                </c:pt>
                <c:pt idx="85680">
                  <c:v>2.52</c:v>
                </c:pt>
                <c:pt idx="85681">
                  <c:v>2.62</c:v>
                </c:pt>
                <c:pt idx="85682">
                  <c:v>2.7</c:v>
                </c:pt>
                <c:pt idx="85683">
                  <c:v>2.8</c:v>
                </c:pt>
                <c:pt idx="85684">
                  <c:v>2.85</c:v>
                </c:pt>
                <c:pt idx="85685">
                  <c:v>2.9</c:v>
                </c:pt>
                <c:pt idx="85686">
                  <c:v>2.93</c:v>
                </c:pt>
                <c:pt idx="85687">
                  <c:v>2.96</c:v>
                </c:pt>
                <c:pt idx="85688">
                  <c:v>2.99</c:v>
                </c:pt>
                <c:pt idx="85689">
                  <c:v>3.01</c:v>
                </c:pt>
                <c:pt idx="85690">
                  <c:v>3.03</c:v>
                </c:pt>
                <c:pt idx="85691">
                  <c:v>3.06</c:v>
                </c:pt>
                <c:pt idx="85692">
                  <c:v>3.08</c:v>
                </c:pt>
                <c:pt idx="85693">
                  <c:v>3.11</c:v>
                </c:pt>
                <c:pt idx="85694">
                  <c:v>3.12</c:v>
                </c:pt>
                <c:pt idx="85695">
                  <c:v>3.15</c:v>
                </c:pt>
                <c:pt idx="85696">
                  <c:v>3.17</c:v>
                </c:pt>
                <c:pt idx="85697">
                  <c:v>3.2</c:v>
                </c:pt>
                <c:pt idx="85698">
                  <c:v>3.21</c:v>
                </c:pt>
                <c:pt idx="85699">
                  <c:v>3.24</c:v>
                </c:pt>
                <c:pt idx="85700">
                  <c:v>3.25</c:v>
                </c:pt>
                <c:pt idx="85701">
                  <c:v>3.24</c:v>
                </c:pt>
                <c:pt idx="85702">
                  <c:v>3.27</c:v>
                </c:pt>
                <c:pt idx="85703">
                  <c:v>3.28</c:v>
                </c:pt>
                <c:pt idx="85704">
                  <c:v>3.29</c:v>
                </c:pt>
                <c:pt idx="85705">
                  <c:v>3.28</c:v>
                </c:pt>
                <c:pt idx="85706">
                  <c:v>3.29</c:v>
                </c:pt>
                <c:pt idx="85707">
                  <c:v>3.3</c:v>
                </c:pt>
                <c:pt idx="85708">
                  <c:v>3.29</c:v>
                </c:pt>
                <c:pt idx="85709">
                  <c:v>3.29</c:v>
                </c:pt>
                <c:pt idx="85710">
                  <c:v>3.29</c:v>
                </c:pt>
                <c:pt idx="85711">
                  <c:v>3.29</c:v>
                </c:pt>
                <c:pt idx="85712">
                  <c:v>3.28</c:v>
                </c:pt>
                <c:pt idx="85713">
                  <c:v>3.26</c:v>
                </c:pt>
                <c:pt idx="85714">
                  <c:v>3.25</c:v>
                </c:pt>
                <c:pt idx="85715">
                  <c:v>3.24</c:v>
                </c:pt>
                <c:pt idx="85716">
                  <c:v>3.21</c:v>
                </c:pt>
                <c:pt idx="85717">
                  <c:v>3.19</c:v>
                </c:pt>
                <c:pt idx="85718">
                  <c:v>3.18</c:v>
                </c:pt>
                <c:pt idx="85719">
                  <c:v>3.16</c:v>
                </c:pt>
                <c:pt idx="85720">
                  <c:v>3.14</c:v>
                </c:pt>
                <c:pt idx="85721">
                  <c:v>3.11</c:v>
                </c:pt>
                <c:pt idx="85722">
                  <c:v>3.08</c:v>
                </c:pt>
                <c:pt idx="85723">
                  <c:v>3.03</c:v>
                </c:pt>
                <c:pt idx="85724">
                  <c:v>2.97</c:v>
                </c:pt>
                <c:pt idx="85725">
                  <c:v>2.91</c:v>
                </c:pt>
                <c:pt idx="85726">
                  <c:v>2.87</c:v>
                </c:pt>
                <c:pt idx="85727">
                  <c:v>2.78</c:v>
                </c:pt>
                <c:pt idx="85728">
                  <c:v>2.72</c:v>
                </c:pt>
                <c:pt idx="85729">
                  <c:v>2.67</c:v>
                </c:pt>
                <c:pt idx="85730">
                  <c:v>2.65</c:v>
                </c:pt>
                <c:pt idx="85731">
                  <c:v>2.6</c:v>
                </c:pt>
                <c:pt idx="85732">
                  <c:v>2.6</c:v>
                </c:pt>
                <c:pt idx="85733">
                  <c:v>2.6</c:v>
                </c:pt>
                <c:pt idx="85734">
                  <c:v>2.6</c:v>
                </c:pt>
                <c:pt idx="85735">
                  <c:v>2.58</c:v>
                </c:pt>
                <c:pt idx="85736">
                  <c:v>2.57</c:v>
                </c:pt>
                <c:pt idx="85737">
                  <c:v>2.56</c:v>
                </c:pt>
                <c:pt idx="85738">
                  <c:v>2.56</c:v>
                </c:pt>
                <c:pt idx="85739">
                  <c:v>2.5499999999999998</c:v>
                </c:pt>
                <c:pt idx="85740">
                  <c:v>2.5499999999999998</c:v>
                </c:pt>
                <c:pt idx="85741">
                  <c:v>2.5499999999999998</c:v>
                </c:pt>
                <c:pt idx="85742">
                  <c:v>2.5499999999999998</c:v>
                </c:pt>
                <c:pt idx="85743">
                  <c:v>2.5499999999999998</c:v>
                </c:pt>
                <c:pt idx="85744">
                  <c:v>2.5499999999999998</c:v>
                </c:pt>
                <c:pt idx="85745">
                  <c:v>2.5499999999999998</c:v>
                </c:pt>
                <c:pt idx="85746">
                  <c:v>2.54</c:v>
                </c:pt>
                <c:pt idx="85747">
                  <c:v>2.54</c:v>
                </c:pt>
                <c:pt idx="85748">
                  <c:v>2.5299999999999998</c:v>
                </c:pt>
                <c:pt idx="85749">
                  <c:v>2.5299999999999998</c:v>
                </c:pt>
                <c:pt idx="85750">
                  <c:v>2.5299999999999998</c:v>
                </c:pt>
                <c:pt idx="85751">
                  <c:v>2.5299999999999998</c:v>
                </c:pt>
                <c:pt idx="85752">
                  <c:v>2.52</c:v>
                </c:pt>
                <c:pt idx="85753">
                  <c:v>2.52</c:v>
                </c:pt>
                <c:pt idx="85754">
                  <c:v>2.5099999999999998</c:v>
                </c:pt>
                <c:pt idx="85755">
                  <c:v>2.5</c:v>
                </c:pt>
                <c:pt idx="85756">
                  <c:v>2.4900000000000002</c:v>
                </c:pt>
                <c:pt idx="85757">
                  <c:v>2.48</c:v>
                </c:pt>
                <c:pt idx="85758">
                  <c:v>2.4700000000000002</c:v>
                </c:pt>
                <c:pt idx="85759">
                  <c:v>2.44</c:v>
                </c:pt>
                <c:pt idx="85760">
                  <c:v>2.4300000000000002</c:v>
                </c:pt>
                <c:pt idx="85761">
                  <c:v>2.42</c:v>
                </c:pt>
                <c:pt idx="85762">
                  <c:v>2.4</c:v>
                </c:pt>
                <c:pt idx="85763">
                  <c:v>2.4</c:v>
                </c:pt>
                <c:pt idx="85764">
                  <c:v>2.39</c:v>
                </c:pt>
                <c:pt idx="85765">
                  <c:v>2.39</c:v>
                </c:pt>
                <c:pt idx="85766">
                  <c:v>2.38</c:v>
                </c:pt>
                <c:pt idx="85767">
                  <c:v>2.38</c:v>
                </c:pt>
                <c:pt idx="85768">
                  <c:v>2.34</c:v>
                </c:pt>
                <c:pt idx="85769">
                  <c:v>2.33</c:v>
                </c:pt>
                <c:pt idx="85770">
                  <c:v>2.3199999999999998</c:v>
                </c:pt>
                <c:pt idx="85771">
                  <c:v>2.2999999999999998</c:v>
                </c:pt>
                <c:pt idx="85772">
                  <c:v>2.29</c:v>
                </c:pt>
                <c:pt idx="85773">
                  <c:v>2.2599999999999998</c:v>
                </c:pt>
                <c:pt idx="85774">
                  <c:v>2.2400000000000002</c:v>
                </c:pt>
                <c:pt idx="85775">
                  <c:v>2.23</c:v>
                </c:pt>
                <c:pt idx="85776">
                  <c:v>2.21</c:v>
                </c:pt>
                <c:pt idx="85777">
                  <c:v>2.19</c:v>
                </c:pt>
                <c:pt idx="85778">
                  <c:v>2.17</c:v>
                </c:pt>
                <c:pt idx="85779">
                  <c:v>2.15</c:v>
                </c:pt>
                <c:pt idx="85780">
                  <c:v>2.14</c:v>
                </c:pt>
                <c:pt idx="85781">
                  <c:v>2.12</c:v>
                </c:pt>
                <c:pt idx="85782">
                  <c:v>2.11</c:v>
                </c:pt>
                <c:pt idx="85783">
                  <c:v>2.1</c:v>
                </c:pt>
                <c:pt idx="85784">
                  <c:v>2.09</c:v>
                </c:pt>
                <c:pt idx="85785">
                  <c:v>2.0699999999999998</c:v>
                </c:pt>
                <c:pt idx="85786">
                  <c:v>2.06</c:v>
                </c:pt>
                <c:pt idx="85787">
                  <c:v>2.0299999999999998</c:v>
                </c:pt>
                <c:pt idx="85788">
                  <c:v>2.0299999999999998</c:v>
                </c:pt>
                <c:pt idx="85789">
                  <c:v>2.0099999999999998</c:v>
                </c:pt>
                <c:pt idx="85790">
                  <c:v>2</c:v>
                </c:pt>
                <c:pt idx="85791">
                  <c:v>1.99</c:v>
                </c:pt>
                <c:pt idx="85792">
                  <c:v>1.98</c:v>
                </c:pt>
                <c:pt idx="85793">
                  <c:v>1.97</c:v>
                </c:pt>
                <c:pt idx="85794">
                  <c:v>1.96</c:v>
                </c:pt>
                <c:pt idx="85795">
                  <c:v>1.96</c:v>
                </c:pt>
                <c:pt idx="85796">
                  <c:v>1.95</c:v>
                </c:pt>
                <c:pt idx="85797">
                  <c:v>1.95</c:v>
                </c:pt>
                <c:pt idx="85798">
                  <c:v>1.95</c:v>
                </c:pt>
                <c:pt idx="85799">
                  <c:v>1.95</c:v>
                </c:pt>
                <c:pt idx="85800">
                  <c:v>1.95</c:v>
                </c:pt>
                <c:pt idx="85801">
                  <c:v>1.94</c:v>
                </c:pt>
                <c:pt idx="85802">
                  <c:v>1.93</c:v>
                </c:pt>
                <c:pt idx="85803">
                  <c:v>1.91</c:v>
                </c:pt>
                <c:pt idx="85804">
                  <c:v>1.91</c:v>
                </c:pt>
                <c:pt idx="85805">
                  <c:v>1.91</c:v>
                </c:pt>
                <c:pt idx="85806">
                  <c:v>1.91</c:v>
                </c:pt>
                <c:pt idx="85807">
                  <c:v>1.92</c:v>
                </c:pt>
                <c:pt idx="85808">
                  <c:v>1.93</c:v>
                </c:pt>
                <c:pt idx="85809">
                  <c:v>1.94</c:v>
                </c:pt>
                <c:pt idx="85810">
                  <c:v>1.96</c:v>
                </c:pt>
                <c:pt idx="85811">
                  <c:v>1.97</c:v>
                </c:pt>
                <c:pt idx="85812">
                  <c:v>1.98</c:v>
                </c:pt>
                <c:pt idx="85813">
                  <c:v>2</c:v>
                </c:pt>
                <c:pt idx="85814">
                  <c:v>2.0299999999999998</c:v>
                </c:pt>
                <c:pt idx="85815">
                  <c:v>2.04</c:v>
                </c:pt>
                <c:pt idx="85816">
                  <c:v>2.0699999999999998</c:v>
                </c:pt>
                <c:pt idx="85817">
                  <c:v>2.1</c:v>
                </c:pt>
                <c:pt idx="85818">
                  <c:v>2.12</c:v>
                </c:pt>
                <c:pt idx="85819">
                  <c:v>2.14</c:v>
                </c:pt>
                <c:pt idx="85820">
                  <c:v>2.19</c:v>
                </c:pt>
                <c:pt idx="85821">
                  <c:v>2.2200000000000002</c:v>
                </c:pt>
                <c:pt idx="85822">
                  <c:v>2.2400000000000002</c:v>
                </c:pt>
                <c:pt idx="85823">
                  <c:v>2.2599999999999998</c:v>
                </c:pt>
                <c:pt idx="85824">
                  <c:v>2.29</c:v>
                </c:pt>
                <c:pt idx="85825">
                  <c:v>2.31</c:v>
                </c:pt>
                <c:pt idx="85826">
                  <c:v>2.34</c:v>
                </c:pt>
                <c:pt idx="85827">
                  <c:v>2.36</c:v>
                </c:pt>
                <c:pt idx="85828">
                  <c:v>2.38</c:v>
                </c:pt>
                <c:pt idx="85829">
                  <c:v>2.41</c:v>
                </c:pt>
                <c:pt idx="85830">
                  <c:v>2.4300000000000002</c:v>
                </c:pt>
                <c:pt idx="85831">
                  <c:v>2.44</c:v>
                </c:pt>
                <c:pt idx="85832">
                  <c:v>2.4900000000000002</c:v>
                </c:pt>
                <c:pt idx="85833">
                  <c:v>2.5</c:v>
                </c:pt>
                <c:pt idx="85834">
                  <c:v>2.5099999999999998</c:v>
                </c:pt>
                <c:pt idx="85835">
                  <c:v>2.5499999999999998</c:v>
                </c:pt>
                <c:pt idx="85836">
                  <c:v>2.57</c:v>
                </c:pt>
                <c:pt idx="85837">
                  <c:v>2.58</c:v>
                </c:pt>
                <c:pt idx="85838">
                  <c:v>2.6</c:v>
                </c:pt>
                <c:pt idx="85839">
                  <c:v>2.61</c:v>
                </c:pt>
                <c:pt idx="85840">
                  <c:v>2.63</c:v>
                </c:pt>
                <c:pt idx="85841">
                  <c:v>2.64</c:v>
                </c:pt>
                <c:pt idx="85842">
                  <c:v>2.65</c:v>
                </c:pt>
                <c:pt idx="85843">
                  <c:v>2.67</c:v>
                </c:pt>
                <c:pt idx="85844">
                  <c:v>2.67</c:v>
                </c:pt>
                <c:pt idx="85845">
                  <c:v>2.67</c:v>
                </c:pt>
                <c:pt idx="85846">
                  <c:v>2.67</c:v>
                </c:pt>
                <c:pt idx="85847">
                  <c:v>2.67</c:v>
                </c:pt>
                <c:pt idx="85848">
                  <c:v>2.69</c:v>
                </c:pt>
                <c:pt idx="85849">
                  <c:v>2.69</c:v>
                </c:pt>
                <c:pt idx="85850">
                  <c:v>2.69</c:v>
                </c:pt>
                <c:pt idx="85851">
                  <c:v>2.7</c:v>
                </c:pt>
                <c:pt idx="85852">
                  <c:v>2.68</c:v>
                </c:pt>
                <c:pt idx="85853">
                  <c:v>2.68</c:v>
                </c:pt>
                <c:pt idx="85854">
                  <c:v>2.68</c:v>
                </c:pt>
                <c:pt idx="85855">
                  <c:v>2.67</c:v>
                </c:pt>
                <c:pt idx="85856">
                  <c:v>2.67</c:v>
                </c:pt>
                <c:pt idx="85857">
                  <c:v>2.66</c:v>
                </c:pt>
                <c:pt idx="85858">
                  <c:v>2.65</c:v>
                </c:pt>
                <c:pt idx="85859">
                  <c:v>2.65</c:v>
                </c:pt>
                <c:pt idx="85860">
                  <c:v>2.63</c:v>
                </c:pt>
                <c:pt idx="85861">
                  <c:v>2.62</c:v>
                </c:pt>
                <c:pt idx="85862">
                  <c:v>2.61</c:v>
                </c:pt>
                <c:pt idx="85863">
                  <c:v>2.6</c:v>
                </c:pt>
                <c:pt idx="85864">
                  <c:v>2.58</c:v>
                </c:pt>
                <c:pt idx="85865">
                  <c:v>2.56</c:v>
                </c:pt>
                <c:pt idx="85866">
                  <c:v>2.5499999999999998</c:v>
                </c:pt>
                <c:pt idx="85867">
                  <c:v>2.54</c:v>
                </c:pt>
                <c:pt idx="85868">
                  <c:v>2.5299999999999998</c:v>
                </c:pt>
                <c:pt idx="85869">
                  <c:v>2.5</c:v>
                </c:pt>
                <c:pt idx="85870">
                  <c:v>2.5</c:v>
                </c:pt>
                <c:pt idx="85871">
                  <c:v>2.4900000000000002</c:v>
                </c:pt>
                <c:pt idx="85872">
                  <c:v>2.46</c:v>
                </c:pt>
                <c:pt idx="85873">
                  <c:v>2.4500000000000002</c:v>
                </c:pt>
                <c:pt idx="85874">
                  <c:v>2.42</c:v>
                </c:pt>
                <c:pt idx="85875">
                  <c:v>2.39</c:v>
                </c:pt>
                <c:pt idx="85876">
                  <c:v>2.36</c:v>
                </c:pt>
                <c:pt idx="85877">
                  <c:v>2.34</c:v>
                </c:pt>
                <c:pt idx="85878">
                  <c:v>2.33</c:v>
                </c:pt>
                <c:pt idx="85879">
                  <c:v>2.2999999999999998</c:v>
                </c:pt>
                <c:pt idx="85880">
                  <c:v>2.2999999999999998</c:v>
                </c:pt>
                <c:pt idx="85881">
                  <c:v>2.27</c:v>
                </c:pt>
                <c:pt idx="85882">
                  <c:v>2.2200000000000002</c:v>
                </c:pt>
                <c:pt idx="85883">
                  <c:v>2.21</c:v>
                </c:pt>
                <c:pt idx="85884">
                  <c:v>2.19</c:v>
                </c:pt>
                <c:pt idx="85885">
                  <c:v>2.19</c:v>
                </c:pt>
                <c:pt idx="85886">
                  <c:v>2.16</c:v>
                </c:pt>
                <c:pt idx="85887">
                  <c:v>2.15</c:v>
                </c:pt>
                <c:pt idx="85888">
                  <c:v>2.12</c:v>
                </c:pt>
                <c:pt idx="85889">
                  <c:v>2.11</c:v>
                </c:pt>
                <c:pt idx="85890">
                  <c:v>2.1</c:v>
                </c:pt>
                <c:pt idx="85891">
                  <c:v>2.1</c:v>
                </c:pt>
                <c:pt idx="85892">
                  <c:v>2.1</c:v>
                </c:pt>
                <c:pt idx="85893">
                  <c:v>2.11</c:v>
                </c:pt>
                <c:pt idx="85894">
                  <c:v>2.11</c:v>
                </c:pt>
                <c:pt idx="85895">
                  <c:v>2.11</c:v>
                </c:pt>
                <c:pt idx="85896">
                  <c:v>2.11</c:v>
                </c:pt>
                <c:pt idx="85897">
                  <c:v>2.11</c:v>
                </c:pt>
                <c:pt idx="85898">
                  <c:v>2.12</c:v>
                </c:pt>
                <c:pt idx="85899">
                  <c:v>2.16</c:v>
                </c:pt>
                <c:pt idx="85900">
                  <c:v>2.16</c:v>
                </c:pt>
                <c:pt idx="85901">
                  <c:v>2.17</c:v>
                </c:pt>
                <c:pt idx="85902">
                  <c:v>2.1800000000000002</c:v>
                </c:pt>
                <c:pt idx="85903">
                  <c:v>2.19</c:v>
                </c:pt>
                <c:pt idx="85904">
                  <c:v>2.19</c:v>
                </c:pt>
                <c:pt idx="85905">
                  <c:v>2.2000000000000002</c:v>
                </c:pt>
                <c:pt idx="85906">
                  <c:v>2.21</c:v>
                </c:pt>
                <c:pt idx="85907">
                  <c:v>2.2200000000000002</c:v>
                </c:pt>
                <c:pt idx="85908">
                  <c:v>2.2400000000000002</c:v>
                </c:pt>
                <c:pt idx="85909">
                  <c:v>2.25</c:v>
                </c:pt>
                <c:pt idx="85910">
                  <c:v>2.2799999999999998</c:v>
                </c:pt>
                <c:pt idx="85911">
                  <c:v>2.29</c:v>
                </c:pt>
                <c:pt idx="85912">
                  <c:v>2.2999999999999998</c:v>
                </c:pt>
                <c:pt idx="85913">
                  <c:v>2.31</c:v>
                </c:pt>
                <c:pt idx="85914">
                  <c:v>2.33</c:v>
                </c:pt>
                <c:pt idx="85915">
                  <c:v>2.35</c:v>
                </c:pt>
                <c:pt idx="85916">
                  <c:v>2.38</c:v>
                </c:pt>
                <c:pt idx="85917">
                  <c:v>2.41</c:v>
                </c:pt>
                <c:pt idx="85918">
                  <c:v>2.4300000000000002</c:v>
                </c:pt>
                <c:pt idx="85919">
                  <c:v>2.4500000000000002</c:v>
                </c:pt>
                <c:pt idx="85920">
                  <c:v>2.4700000000000002</c:v>
                </c:pt>
                <c:pt idx="85921">
                  <c:v>2.5</c:v>
                </c:pt>
                <c:pt idx="85922">
                  <c:v>2.5099999999999998</c:v>
                </c:pt>
                <c:pt idx="85923">
                  <c:v>2.52</c:v>
                </c:pt>
                <c:pt idx="85924">
                  <c:v>2.5499999999999998</c:v>
                </c:pt>
                <c:pt idx="85925">
                  <c:v>2.5499999999999998</c:v>
                </c:pt>
                <c:pt idx="85926">
                  <c:v>2.58</c:v>
                </c:pt>
                <c:pt idx="85927">
                  <c:v>2.58</c:v>
                </c:pt>
                <c:pt idx="85928">
                  <c:v>2.61</c:v>
                </c:pt>
                <c:pt idx="85929">
                  <c:v>2.63</c:v>
                </c:pt>
                <c:pt idx="85930">
                  <c:v>2.63</c:v>
                </c:pt>
                <c:pt idx="85931">
                  <c:v>2.64</c:v>
                </c:pt>
                <c:pt idx="85932">
                  <c:v>2.64</c:v>
                </c:pt>
                <c:pt idx="85933">
                  <c:v>2.64</c:v>
                </c:pt>
                <c:pt idx="85934">
                  <c:v>2.64</c:v>
                </c:pt>
                <c:pt idx="85935">
                  <c:v>2.64</c:v>
                </c:pt>
                <c:pt idx="85936">
                  <c:v>2.64</c:v>
                </c:pt>
                <c:pt idx="85937">
                  <c:v>2.64</c:v>
                </c:pt>
                <c:pt idx="85938">
                  <c:v>2.64</c:v>
                </c:pt>
                <c:pt idx="85939">
                  <c:v>2.64</c:v>
                </c:pt>
                <c:pt idx="85940">
                  <c:v>2.63</c:v>
                </c:pt>
                <c:pt idx="85941">
                  <c:v>2.62</c:v>
                </c:pt>
                <c:pt idx="85942">
                  <c:v>2.6</c:v>
                </c:pt>
                <c:pt idx="85943">
                  <c:v>2.57</c:v>
                </c:pt>
                <c:pt idx="85944">
                  <c:v>2.54</c:v>
                </c:pt>
                <c:pt idx="85945">
                  <c:v>2.5299999999999998</c:v>
                </c:pt>
                <c:pt idx="85946">
                  <c:v>2.5</c:v>
                </c:pt>
                <c:pt idx="85947">
                  <c:v>2.4700000000000002</c:v>
                </c:pt>
                <c:pt idx="85948">
                  <c:v>2.4500000000000002</c:v>
                </c:pt>
                <c:pt idx="85949">
                  <c:v>2.42</c:v>
                </c:pt>
                <c:pt idx="85950">
                  <c:v>2.4</c:v>
                </c:pt>
                <c:pt idx="85951">
                  <c:v>2.37</c:v>
                </c:pt>
                <c:pt idx="85952">
                  <c:v>2.35</c:v>
                </c:pt>
                <c:pt idx="85953">
                  <c:v>2.3199999999999998</c:v>
                </c:pt>
                <c:pt idx="85954">
                  <c:v>2.31</c:v>
                </c:pt>
                <c:pt idx="85955">
                  <c:v>2.2799999999999998</c:v>
                </c:pt>
                <c:pt idx="85956">
                  <c:v>2.27</c:v>
                </c:pt>
                <c:pt idx="85957">
                  <c:v>2.25</c:v>
                </c:pt>
                <c:pt idx="85958">
                  <c:v>2.2200000000000002</c:v>
                </c:pt>
                <c:pt idx="85959">
                  <c:v>2.21</c:v>
                </c:pt>
                <c:pt idx="85960">
                  <c:v>2.2000000000000002</c:v>
                </c:pt>
                <c:pt idx="85961">
                  <c:v>2.19</c:v>
                </c:pt>
                <c:pt idx="85962">
                  <c:v>2.1800000000000002</c:v>
                </c:pt>
                <c:pt idx="85963">
                  <c:v>2.1800000000000002</c:v>
                </c:pt>
                <c:pt idx="85964">
                  <c:v>2.1800000000000002</c:v>
                </c:pt>
                <c:pt idx="85965">
                  <c:v>2.1800000000000002</c:v>
                </c:pt>
                <c:pt idx="85966">
                  <c:v>2.1800000000000002</c:v>
                </c:pt>
                <c:pt idx="85967">
                  <c:v>2.1800000000000002</c:v>
                </c:pt>
                <c:pt idx="85968">
                  <c:v>2.21</c:v>
                </c:pt>
                <c:pt idx="85969">
                  <c:v>2.2200000000000002</c:v>
                </c:pt>
                <c:pt idx="85970">
                  <c:v>2.2400000000000002</c:v>
                </c:pt>
                <c:pt idx="85971">
                  <c:v>2.27</c:v>
                </c:pt>
                <c:pt idx="85972">
                  <c:v>2.2799999999999998</c:v>
                </c:pt>
                <c:pt idx="85973">
                  <c:v>2.2999999999999998</c:v>
                </c:pt>
                <c:pt idx="85974">
                  <c:v>2.33</c:v>
                </c:pt>
                <c:pt idx="85975">
                  <c:v>2.35</c:v>
                </c:pt>
                <c:pt idx="85976">
                  <c:v>2.38</c:v>
                </c:pt>
                <c:pt idx="85977">
                  <c:v>2.4</c:v>
                </c:pt>
                <c:pt idx="85978">
                  <c:v>2.44</c:v>
                </c:pt>
                <c:pt idx="85979">
                  <c:v>2.46</c:v>
                </c:pt>
                <c:pt idx="85980">
                  <c:v>2.4900000000000002</c:v>
                </c:pt>
                <c:pt idx="85981">
                  <c:v>2.5099999999999998</c:v>
                </c:pt>
                <c:pt idx="85982">
                  <c:v>2.5299999999999998</c:v>
                </c:pt>
                <c:pt idx="85983">
                  <c:v>2.56</c:v>
                </c:pt>
                <c:pt idx="85984">
                  <c:v>2.59</c:v>
                </c:pt>
                <c:pt idx="85985">
                  <c:v>2.59</c:v>
                </c:pt>
                <c:pt idx="85986">
                  <c:v>2.62</c:v>
                </c:pt>
                <c:pt idx="85987">
                  <c:v>2.66</c:v>
                </c:pt>
                <c:pt idx="85988">
                  <c:v>2.68</c:v>
                </c:pt>
                <c:pt idx="85989">
                  <c:v>2.69</c:v>
                </c:pt>
                <c:pt idx="85990">
                  <c:v>2.7</c:v>
                </c:pt>
                <c:pt idx="85991">
                  <c:v>2.73</c:v>
                </c:pt>
                <c:pt idx="85992">
                  <c:v>2.74</c:v>
                </c:pt>
                <c:pt idx="85993">
                  <c:v>2.76</c:v>
                </c:pt>
                <c:pt idx="85994">
                  <c:v>2.78</c:v>
                </c:pt>
                <c:pt idx="85995">
                  <c:v>2.8</c:v>
                </c:pt>
                <c:pt idx="85996">
                  <c:v>2.81</c:v>
                </c:pt>
                <c:pt idx="85997">
                  <c:v>2.81</c:v>
                </c:pt>
                <c:pt idx="85998">
                  <c:v>2.83</c:v>
                </c:pt>
                <c:pt idx="85999">
                  <c:v>2.84</c:v>
                </c:pt>
                <c:pt idx="86000">
                  <c:v>2.84</c:v>
                </c:pt>
                <c:pt idx="86001">
                  <c:v>2.84</c:v>
                </c:pt>
                <c:pt idx="86002">
                  <c:v>2.85</c:v>
                </c:pt>
                <c:pt idx="86003">
                  <c:v>2.87</c:v>
                </c:pt>
                <c:pt idx="86004">
                  <c:v>2.87</c:v>
                </c:pt>
                <c:pt idx="86005">
                  <c:v>2.87</c:v>
                </c:pt>
                <c:pt idx="86006">
                  <c:v>2.88</c:v>
                </c:pt>
                <c:pt idx="86007">
                  <c:v>2.88</c:v>
                </c:pt>
                <c:pt idx="86008">
                  <c:v>2.88</c:v>
                </c:pt>
                <c:pt idx="86009">
                  <c:v>2.88</c:v>
                </c:pt>
                <c:pt idx="86010">
                  <c:v>2.88</c:v>
                </c:pt>
                <c:pt idx="86011">
                  <c:v>2.88</c:v>
                </c:pt>
                <c:pt idx="86012">
                  <c:v>2.88</c:v>
                </c:pt>
                <c:pt idx="86013">
                  <c:v>2.88</c:v>
                </c:pt>
                <c:pt idx="86014">
                  <c:v>2.88</c:v>
                </c:pt>
                <c:pt idx="86015">
                  <c:v>2.88</c:v>
                </c:pt>
                <c:pt idx="86016">
                  <c:v>2.87</c:v>
                </c:pt>
                <c:pt idx="86017">
                  <c:v>2.86</c:v>
                </c:pt>
                <c:pt idx="86018">
                  <c:v>2.85</c:v>
                </c:pt>
                <c:pt idx="86019">
                  <c:v>2.84</c:v>
                </c:pt>
                <c:pt idx="86020">
                  <c:v>2.82</c:v>
                </c:pt>
                <c:pt idx="86021">
                  <c:v>2.81</c:v>
                </c:pt>
                <c:pt idx="86022">
                  <c:v>2.79</c:v>
                </c:pt>
                <c:pt idx="86023">
                  <c:v>2.77</c:v>
                </c:pt>
                <c:pt idx="86024">
                  <c:v>2.76</c:v>
                </c:pt>
                <c:pt idx="86025">
                  <c:v>2.74</c:v>
                </c:pt>
                <c:pt idx="86026">
                  <c:v>2.72</c:v>
                </c:pt>
                <c:pt idx="86027">
                  <c:v>2.69</c:v>
                </c:pt>
                <c:pt idx="86028">
                  <c:v>2.68</c:v>
                </c:pt>
                <c:pt idx="86029">
                  <c:v>2.65</c:v>
                </c:pt>
                <c:pt idx="86030">
                  <c:v>2.64</c:v>
                </c:pt>
                <c:pt idx="86031">
                  <c:v>2.6</c:v>
                </c:pt>
                <c:pt idx="86032">
                  <c:v>2.57</c:v>
                </c:pt>
                <c:pt idx="86033">
                  <c:v>2.5499999999999998</c:v>
                </c:pt>
                <c:pt idx="86034">
                  <c:v>2.5099999999999998</c:v>
                </c:pt>
                <c:pt idx="86035">
                  <c:v>2.5</c:v>
                </c:pt>
                <c:pt idx="86036">
                  <c:v>2.46</c:v>
                </c:pt>
                <c:pt idx="86037">
                  <c:v>2.46</c:v>
                </c:pt>
                <c:pt idx="86038">
                  <c:v>2.4300000000000002</c:v>
                </c:pt>
                <c:pt idx="86039">
                  <c:v>2.4</c:v>
                </c:pt>
                <c:pt idx="86040">
                  <c:v>2.37</c:v>
                </c:pt>
                <c:pt idx="86041">
                  <c:v>2.36</c:v>
                </c:pt>
                <c:pt idx="86042">
                  <c:v>2.34</c:v>
                </c:pt>
                <c:pt idx="86043">
                  <c:v>2.3199999999999998</c:v>
                </c:pt>
                <c:pt idx="86044">
                  <c:v>2.29</c:v>
                </c:pt>
                <c:pt idx="86045">
                  <c:v>2.29</c:v>
                </c:pt>
                <c:pt idx="86046">
                  <c:v>2.2599999999999998</c:v>
                </c:pt>
                <c:pt idx="86047">
                  <c:v>2.2599999999999998</c:v>
                </c:pt>
                <c:pt idx="86048">
                  <c:v>2.2599999999999998</c:v>
                </c:pt>
                <c:pt idx="86049">
                  <c:v>2.23</c:v>
                </c:pt>
                <c:pt idx="86050">
                  <c:v>2.23</c:v>
                </c:pt>
                <c:pt idx="86051">
                  <c:v>2.23</c:v>
                </c:pt>
                <c:pt idx="86052">
                  <c:v>2.23</c:v>
                </c:pt>
                <c:pt idx="86053">
                  <c:v>2.2200000000000002</c:v>
                </c:pt>
                <c:pt idx="86054">
                  <c:v>2.2200000000000002</c:v>
                </c:pt>
                <c:pt idx="86055">
                  <c:v>2.2200000000000002</c:v>
                </c:pt>
                <c:pt idx="86056">
                  <c:v>2.2200000000000002</c:v>
                </c:pt>
                <c:pt idx="86057">
                  <c:v>2.2200000000000002</c:v>
                </c:pt>
                <c:pt idx="86058">
                  <c:v>2.2200000000000002</c:v>
                </c:pt>
                <c:pt idx="86059">
                  <c:v>2.2200000000000002</c:v>
                </c:pt>
                <c:pt idx="86060">
                  <c:v>2.2200000000000002</c:v>
                </c:pt>
                <c:pt idx="86061">
                  <c:v>2.2200000000000002</c:v>
                </c:pt>
                <c:pt idx="86062">
                  <c:v>2.23</c:v>
                </c:pt>
                <c:pt idx="86063">
                  <c:v>2.2400000000000002</c:v>
                </c:pt>
                <c:pt idx="86064">
                  <c:v>2.2400000000000002</c:v>
                </c:pt>
                <c:pt idx="86065">
                  <c:v>2.2400000000000002</c:v>
                </c:pt>
                <c:pt idx="86066">
                  <c:v>2.2400000000000002</c:v>
                </c:pt>
                <c:pt idx="86067">
                  <c:v>2.2200000000000002</c:v>
                </c:pt>
                <c:pt idx="86068">
                  <c:v>2.25</c:v>
                </c:pt>
                <c:pt idx="86069">
                  <c:v>2.25</c:v>
                </c:pt>
                <c:pt idx="86070">
                  <c:v>2.2599999999999998</c:v>
                </c:pt>
                <c:pt idx="86071">
                  <c:v>2.27</c:v>
                </c:pt>
                <c:pt idx="86072">
                  <c:v>2.2799999999999998</c:v>
                </c:pt>
                <c:pt idx="86073">
                  <c:v>2.29</c:v>
                </c:pt>
                <c:pt idx="86074">
                  <c:v>2.31</c:v>
                </c:pt>
                <c:pt idx="86075">
                  <c:v>2.31</c:v>
                </c:pt>
                <c:pt idx="86076">
                  <c:v>2.33</c:v>
                </c:pt>
                <c:pt idx="86077">
                  <c:v>2.34</c:v>
                </c:pt>
                <c:pt idx="86078">
                  <c:v>2.36</c:v>
                </c:pt>
                <c:pt idx="86079">
                  <c:v>2.38</c:v>
                </c:pt>
                <c:pt idx="86080">
                  <c:v>2.39</c:v>
                </c:pt>
                <c:pt idx="86081">
                  <c:v>2.4</c:v>
                </c:pt>
                <c:pt idx="86082">
                  <c:v>2.41</c:v>
                </c:pt>
                <c:pt idx="86083">
                  <c:v>2.44</c:v>
                </c:pt>
                <c:pt idx="86084">
                  <c:v>2.4500000000000002</c:v>
                </c:pt>
                <c:pt idx="86085">
                  <c:v>2.4700000000000002</c:v>
                </c:pt>
                <c:pt idx="86086">
                  <c:v>2.48</c:v>
                </c:pt>
                <c:pt idx="86087">
                  <c:v>2.5</c:v>
                </c:pt>
                <c:pt idx="86088">
                  <c:v>2.5</c:v>
                </c:pt>
                <c:pt idx="86089">
                  <c:v>2.5099999999999998</c:v>
                </c:pt>
                <c:pt idx="86090">
                  <c:v>2.5099999999999998</c:v>
                </c:pt>
                <c:pt idx="86091">
                  <c:v>2.5099999999999998</c:v>
                </c:pt>
                <c:pt idx="86092">
                  <c:v>2.5099999999999998</c:v>
                </c:pt>
                <c:pt idx="86093">
                  <c:v>2.5099999999999998</c:v>
                </c:pt>
                <c:pt idx="86094">
                  <c:v>2.5099999999999998</c:v>
                </c:pt>
                <c:pt idx="86095">
                  <c:v>2.5099999999999998</c:v>
                </c:pt>
                <c:pt idx="86096">
                  <c:v>2.5099999999999998</c:v>
                </c:pt>
                <c:pt idx="86097">
                  <c:v>2.5</c:v>
                </c:pt>
                <c:pt idx="86098">
                  <c:v>2.4900000000000002</c:v>
                </c:pt>
                <c:pt idx="86099">
                  <c:v>2.4900000000000002</c:v>
                </c:pt>
                <c:pt idx="86100">
                  <c:v>2.48</c:v>
                </c:pt>
                <c:pt idx="86101">
                  <c:v>2.4700000000000002</c:v>
                </c:pt>
                <c:pt idx="86102">
                  <c:v>2.46</c:v>
                </c:pt>
                <c:pt idx="86103">
                  <c:v>2.44</c:v>
                </c:pt>
                <c:pt idx="86104">
                  <c:v>2.42</c:v>
                </c:pt>
                <c:pt idx="86105">
                  <c:v>2.41</c:v>
                </c:pt>
                <c:pt idx="86106">
                  <c:v>2.39</c:v>
                </c:pt>
                <c:pt idx="86107">
                  <c:v>2.36</c:v>
                </c:pt>
                <c:pt idx="86108">
                  <c:v>2.35</c:v>
                </c:pt>
                <c:pt idx="86109">
                  <c:v>2.3199999999999998</c:v>
                </c:pt>
                <c:pt idx="86110">
                  <c:v>2.2999999999999998</c:v>
                </c:pt>
                <c:pt idx="86111">
                  <c:v>2.2799999999999998</c:v>
                </c:pt>
                <c:pt idx="86112">
                  <c:v>2.25</c:v>
                </c:pt>
                <c:pt idx="86113">
                  <c:v>2.2200000000000002</c:v>
                </c:pt>
                <c:pt idx="86114">
                  <c:v>2.19</c:v>
                </c:pt>
                <c:pt idx="86115">
                  <c:v>2.15</c:v>
                </c:pt>
                <c:pt idx="86116">
                  <c:v>2.13</c:v>
                </c:pt>
                <c:pt idx="86117">
                  <c:v>2.1</c:v>
                </c:pt>
                <c:pt idx="86118">
                  <c:v>2.0699999999999998</c:v>
                </c:pt>
                <c:pt idx="86119">
                  <c:v>2.0499999999999998</c:v>
                </c:pt>
                <c:pt idx="86120">
                  <c:v>2.0299999999999998</c:v>
                </c:pt>
                <c:pt idx="86121">
                  <c:v>2</c:v>
                </c:pt>
                <c:pt idx="86122">
                  <c:v>1.97</c:v>
                </c:pt>
                <c:pt idx="86123">
                  <c:v>1.97</c:v>
                </c:pt>
                <c:pt idx="86124">
                  <c:v>1.94</c:v>
                </c:pt>
                <c:pt idx="86125">
                  <c:v>1.93</c:v>
                </c:pt>
                <c:pt idx="86126">
                  <c:v>1.92</c:v>
                </c:pt>
                <c:pt idx="86127">
                  <c:v>1.91</c:v>
                </c:pt>
                <c:pt idx="86128">
                  <c:v>1.89</c:v>
                </c:pt>
                <c:pt idx="86129">
                  <c:v>1.88</c:v>
                </c:pt>
                <c:pt idx="86130">
                  <c:v>1.87</c:v>
                </c:pt>
                <c:pt idx="86131">
                  <c:v>1.86</c:v>
                </c:pt>
                <c:pt idx="86132">
                  <c:v>1.86</c:v>
                </c:pt>
                <c:pt idx="86133">
                  <c:v>1.86</c:v>
                </c:pt>
                <c:pt idx="86134">
                  <c:v>1.86</c:v>
                </c:pt>
                <c:pt idx="86135">
                  <c:v>1.86</c:v>
                </c:pt>
                <c:pt idx="86136">
                  <c:v>1.85</c:v>
                </c:pt>
                <c:pt idx="86137">
                  <c:v>1.85</c:v>
                </c:pt>
                <c:pt idx="86138">
                  <c:v>1.85</c:v>
                </c:pt>
                <c:pt idx="86139">
                  <c:v>1.85</c:v>
                </c:pt>
                <c:pt idx="86140">
                  <c:v>1.84</c:v>
                </c:pt>
                <c:pt idx="86141">
                  <c:v>1.85</c:v>
                </c:pt>
                <c:pt idx="86142">
                  <c:v>1.86</c:v>
                </c:pt>
                <c:pt idx="86143">
                  <c:v>1.86</c:v>
                </c:pt>
                <c:pt idx="86144">
                  <c:v>1.87</c:v>
                </c:pt>
                <c:pt idx="86145">
                  <c:v>1.88</c:v>
                </c:pt>
                <c:pt idx="86146">
                  <c:v>1.91</c:v>
                </c:pt>
                <c:pt idx="86147">
                  <c:v>1.94</c:v>
                </c:pt>
                <c:pt idx="86148">
                  <c:v>1.94</c:v>
                </c:pt>
                <c:pt idx="86149">
                  <c:v>1.99</c:v>
                </c:pt>
                <c:pt idx="86150">
                  <c:v>2.0099999999999998</c:v>
                </c:pt>
                <c:pt idx="86151">
                  <c:v>2.02</c:v>
                </c:pt>
                <c:pt idx="86152">
                  <c:v>2.0499999999999998</c:v>
                </c:pt>
                <c:pt idx="86153">
                  <c:v>2.06</c:v>
                </c:pt>
                <c:pt idx="86154">
                  <c:v>2.09</c:v>
                </c:pt>
                <c:pt idx="86155">
                  <c:v>2.09</c:v>
                </c:pt>
                <c:pt idx="86156">
                  <c:v>2.1</c:v>
                </c:pt>
                <c:pt idx="86157">
                  <c:v>2.12</c:v>
                </c:pt>
                <c:pt idx="86158">
                  <c:v>2.13</c:v>
                </c:pt>
                <c:pt idx="86159">
                  <c:v>2.14</c:v>
                </c:pt>
                <c:pt idx="86160">
                  <c:v>2.15</c:v>
                </c:pt>
                <c:pt idx="86161">
                  <c:v>2.16</c:v>
                </c:pt>
                <c:pt idx="86162">
                  <c:v>2.1800000000000002</c:v>
                </c:pt>
                <c:pt idx="86163">
                  <c:v>2.1800000000000002</c:v>
                </c:pt>
                <c:pt idx="86164">
                  <c:v>2.2000000000000002</c:v>
                </c:pt>
                <c:pt idx="86165">
                  <c:v>2.2200000000000002</c:v>
                </c:pt>
                <c:pt idx="86166">
                  <c:v>2.23</c:v>
                </c:pt>
                <c:pt idx="86167">
                  <c:v>2.2400000000000002</c:v>
                </c:pt>
                <c:pt idx="86168">
                  <c:v>2.25</c:v>
                </c:pt>
                <c:pt idx="86169">
                  <c:v>2.2599999999999998</c:v>
                </c:pt>
                <c:pt idx="86170">
                  <c:v>2.27</c:v>
                </c:pt>
                <c:pt idx="86171">
                  <c:v>2.29</c:v>
                </c:pt>
                <c:pt idx="86172">
                  <c:v>2.2999999999999998</c:v>
                </c:pt>
                <c:pt idx="86173">
                  <c:v>2.31</c:v>
                </c:pt>
                <c:pt idx="86174">
                  <c:v>2.33</c:v>
                </c:pt>
                <c:pt idx="86175">
                  <c:v>2.34</c:v>
                </c:pt>
                <c:pt idx="86176">
                  <c:v>2.35</c:v>
                </c:pt>
                <c:pt idx="86177">
                  <c:v>2.36</c:v>
                </c:pt>
                <c:pt idx="86178">
                  <c:v>2.38</c:v>
                </c:pt>
                <c:pt idx="86179">
                  <c:v>2.38</c:v>
                </c:pt>
                <c:pt idx="86180">
                  <c:v>2.4</c:v>
                </c:pt>
                <c:pt idx="86181">
                  <c:v>2.41</c:v>
                </c:pt>
                <c:pt idx="86182">
                  <c:v>2.4300000000000002</c:v>
                </c:pt>
                <c:pt idx="86183">
                  <c:v>2.4300000000000002</c:v>
                </c:pt>
                <c:pt idx="86184">
                  <c:v>2.4300000000000002</c:v>
                </c:pt>
                <c:pt idx="86185">
                  <c:v>2.4500000000000002</c:v>
                </c:pt>
                <c:pt idx="86186">
                  <c:v>2.4500000000000002</c:v>
                </c:pt>
                <c:pt idx="86187">
                  <c:v>2.4500000000000002</c:v>
                </c:pt>
                <c:pt idx="86188">
                  <c:v>2.4500000000000002</c:v>
                </c:pt>
                <c:pt idx="86189">
                  <c:v>2.44</c:v>
                </c:pt>
                <c:pt idx="86190">
                  <c:v>2.44</c:v>
                </c:pt>
                <c:pt idx="86191">
                  <c:v>2.4300000000000002</c:v>
                </c:pt>
                <c:pt idx="86192">
                  <c:v>2.42</c:v>
                </c:pt>
                <c:pt idx="86193">
                  <c:v>2.41</c:v>
                </c:pt>
                <c:pt idx="86194">
                  <c:v>2.41</c:v>
                </c:pt>
                <c:pt idx="86195">
                  <c:v>2.4</c:v>
                </c:pt>
                <c:pt idx="86196">
                  <c:v>2.38</c:v>
                </c:pt>
                <c:pt idx="86197">
                  <c:v>2.37</c:v>
                </c:pt>
                <c:pt idx="86198">
                  <c:v>2.36</c:v>
                </c:pt>
                <c:pt idx="86199">
                  <c:v>2.34</c:v>
                </c:pt>
                <c:pt idx="86200">
                  <c:v>2.3199999999999998</c:v>
                </c:pt>
                <c:pt idx="86201">
                  <c:v>2.31</c:v>
                </c:pt>
                <c:pt idx="86202">
                  <c:v>2.2799999999999998</c:v>
                </c:pt>
                <c:pt idx="86203">
                  <c:v>2.25</c:v>
                </c:pt>
                <c:pt idx="86204">
                  <c:v>2.23</c:v>
                </c:pt>
                <c:pt idx="86205">
                  <c:v>2.21</c:v>
                </c:pt>
                <c:pt idx="86206">
                  <c:v>2.19</c:v>
                </c:pt>
                <c:pt idx="86207">
                  <c:v>2.1800000000000002</c:v>
                </c:pt>
                <c:pt idx="86208">
                  <c:v>2.17</c:v>
                </c:pt>
                <c:pt idx="86209">
                  <c:v>2.17</c:v>
                </c:pt>
                <c:pt idx="86210">
                  <c:v>2.16</c:v>
                </c:pt>
                <c:pt idx="86211">
                  <c:v>2.13</c:v>
                </c:pt>
                <c:pt idx="86212">
                  <c:v>2.12</c:v>
                </c:pt>
                <c:pt idx="86213">
                  <c:v>2.1</c:v>
                </c:pt>
                <c:pt idx="86214">
                  <c:v>2.1</c:v>
                </c:pt>
                <c:pt idx="86215">
                  <c:v>2.08</c:v>
                </c:pt>
                <c:pt idx="86216">
                  <c:v>2.0699999999999998</c:v>
                </c:pt>
                <c:pt idx="86217">
                  <c:v>2.06</c:v>
                </c:pt>
                <c:pt idx="86218">
                  <c:v>2.06</c:v>
                </c:pt>
                <c:pt idx="86219">
                  <c:v>2.06</c:v>
                </c:pt>
                <c:pt idx="86220">
                  <c:v>2.04</c:v>
                </c:pt>
                <c:pt idx="86221">
                  <c:v>2.04</c:v>
                </c:pt>
                <c:pt idx="86222">
                  <c:v>2.04</c:v>
                </c:pt>
                <c:pt idx="86223">
                  <c:v>2.04</c:v>
                </c:pt>
                <c:pt idx="86224">
                  <c:v>2.04</c:v>
                </c:pt>
                <c:pt idx="86225">
                  <c:v>2.06</c:v>
                </c:pt>
                <c:pt idx="86226">
                  <c:v>2.06</c:v>
                </c:pt>
                <c:pt idx="86227">
                  <c:v>2.0699999999999998</c:v>
                </c:pt>
                <c:pt idx="86228">
                  <c:v>2.09</c:v>
                </c:pt>
                <c:pt idx="86229">
                  <c:v>2.1</c:v>
                </c:pt>
                <c:pt idx="86230">
                  <c:v>2.12</c:v>
                </c:pt>
                <c:pt idx="86231">
                  <c:v>2.14</c:v>
                </c:pt>
                <c:pt idx="86232">
                  <c:v>2.17</c:v>
                </c:pt>
                <c:pt idx="86233">
                  <c:v>2.19</c:v>
                </c:pt>
                <c:pt idx="86234">
                  <c:v>2.21</c:v>
                </c:pt>
                <c:pt idx="86235">
                  <c:v>2.23</c:v>
                </c:pt>
                <c:pt idx="86236">
                  <c:v>2.25</c:v>
                </c:pt>
                <c:pt idx="86237">
                  <c:v>2.27</c:v>
                </c:pt>
                <c:pt idx="86238">
                  <c:v>2.2799999999999998</c:v>
                </c:pt>
                <c:pt idx="86239">
                  <c:v>2.2999999999999998</c:v>
                </c:pt>
                <c:pt idx="86240">
                  <c:v>2.3199999999999998</c:v>
                </c:pt>
                <c:pt idx="86241">
                  <c:v>2.33</c:v>
                </c:pt>
                <c:pt idx="86242">
                  <c:v>2.36</c:v>
                </c:pt>
                <c:pt idx="86243">
                  <c:v>2.38</c:v>
                </c:pt>
                <c:pt idx="86244">
                  <c:v>2.38</c:v>
                </c:pt>
                <c:pt idx="86245">
                  <c:v>2.4</c:v>
                </c:pt>
                <c:pt idx="86246">
                  <c:v>2.41</c:v>
                </c:pt>
                <c:pt idx="86247">
                  <c:v>2.4300000000000002</c:v>
                </c:pt>
                <c:pt idx="86248">
                  <c:v>2.44</c:v>
                </c:pt>
                <c:pt idx="86249">
                  <c:v>2.46</c:v>
                </c:pt>
                <c:pt idx="86250">
                  <c:v>2.4700000000000002</c:v>
                </c:pt>
                <c:pt idx="86251">
                  <c:v>2.48</c:v>
                </c:pt>
                <c:pt idx="86252">
                  <c:v>2.4900000000000002</c:v>
                </c:pt>
                <c:pt idx="86253">
                  <c:v>2.5</c:v>
                </c:pt>
                <c:pt idx="86254">
                  <c:v>2.5</c:v>
                </c:pt>
                <c:pt idx="86255">
                  <c:v>2.5</c:v>
                </c:pt>
                <c:pt idx="86256">
                  <c:v>2.5</c:v>
                </c:pt>
                <c:pt idx="86257">
                  <c:v>2.5099999999999998</c:v>
                </c:pt>
                <c:pt idx="86258">
                  <c:v>2.5299999999999998</c:v>
                </c:pt>
                <c:pt idx="86259">
                  <c:v>2.54</c:v>
                </c:pt>
                <c:pt idx="86260">
                  <c:v>2.54</c:v>
                </c:pt>
                <c:pt idx="86261">
                  <c:v>2.54</c:v>
                </c:pt>
                <c:pt idx="86262">
                  <c:v>2.54</c:v>
                </c:pt>
                <c:pt idx="86263">
                  <c:v>2.5499999999999998</c:v>
                </c:pt>
                <c:pt idx="86264">
                  <c:v>2.5499999999999998</c:v>
                </c:pt>
                <c:pt idx="86265">
                  <c:v>2.57</c:v>
                </c:pt>
                <c:pt idx="86266">
                  <c:v>2.58</c:v>
                </c:pt>
                <c:pt idx="86267">
                  <c:v>2.58</c:v>
                </c:pt>
                <c:pt idx="86268">
                  <c:v>2.58</c:v>
                </c:pt>
                <c:pt idx="86269">
                  <c:v>2.57</c:v>
                </c:pt>
                <c:pt idx="86270">
                  <c:v>2.57</c:v>
                </c:pt>
                <c:pt idx="86271">
                  <c:v>2.56</c:v>
                </c:pt>
                <c:pt idx="86272">
                  <c:v>2.5499999999999998</c:v>
                </c:pt>
                <c:pt idx="86273">
                  <c:v>2.5299999999999998</c:v>
                </c:pt>
                <c:pt idx="86274">
                  <c:v>2.52</c:v>
                </c:pt>
                <c:pt idx="86275">
                  <c:v>2.4900000000000002</c:v>
                </c:pt>
                <c:pt idx="86276">
                  <c:v>2.4700000000000002</c:v>
                </c:pt>
                <c:pt idx="86277">
                  <c:v>2.44</c:v>
                </c:pt>
                <c:pt idx="86278">
                  <c:v>2.41</c:v>
                </c:pt>
                <c:pt idx="86279">
                  <c:v>2.38</c:v>
                </c:pt>
                <c:pt idx="86280">
                  <c:v>2.34</c:v>
                </c:pt>
                <c:pt idx="86281">
                  <c:v>2.3199999999999998</c:v>
                </c:pt>
                <c:pt idx="86282">
                  <c:v>2.29</c:v>
                </c:pt>
                <c:pt idx="86283">
                  <c:v>2.25</c:v>
                </c:pt>
                <c:pt idx="86284">
                  <c:v>2.2200000000000002</c:v>
                </c:pt>
                <c:pt idx="86285">
                  <c:v>2.19</c:v>
                </c:pt>
                <c:pt idx="86286">
                  <c:v>2.16</c:v>
                </c:pt>
                <c:pt idx="86287">
                  <c:v>2.13</c:v>
                </c:pt>
                <c:pt idx="86288">
                  <c:v>2.1</c:v>
                </c:pt>
                <c:pt idx="86289">
                  <c:v>2.08</c:v>
                </c:pt>
                <c:pt idx="86290">
                  <c:v>2.0499999999999998</c:v>
                </c:pt>
                <c:pt idx="86291">
                  <c:v>2.0299999999999998</c:v>
                </c:pt>
                <c:pt idx="86292">
                  <c:v>2.0299999999999998</c:v>
                </c:pt>
                <c:pt idx="86293">
                  <c:v>1.99</c:v>
                </c:pt>
                <c:pt idx="86294">
                  <c:v>1.98</c:v>
                </c:pt>
                <c:pt idx="86295">
                  <c:v>1.96</c:v>
                </c:pt>
                <c:pt idx="86296">
                  <c:v>1.94</c:v>
                </c:pt>
                <c:pt idx="86297">
                  <c:v>1.92</c:v>
                </c:pt>
                <c:pt idx="86298">
                  <c:v>1.91</c:v>
                </c:pt>
                <c:pt idx="86299">
                  <c:v>1.9</c:v>
                </c:pt>
                <c:pt idx="86300">
                  <c:v>1.9</c:v>
                </c:pt>
                <c:pt idx="86301">
                  <c:v>1.9</c:v>
                </c:pt>
                <c:pt idx="86302">
                  <c:v>1.9</c:v>
                </c:pt>
                <c:pt idx="86303">
                  <c:v>1.92</c:v>
                </c:pt>
                <c:pt idx="86304">
                  <c:v>1.93</c:v>
                </c:pt>
                <c:pt idx="86305">
                  <c:v>1.94</c:v>
                </c:pt>
                <c:pt idx="86306">
                  <c:v>1.96</c:v>
                </c:pt>
                <c:pt idx="86307">
                  <c:v>1.98</c:v>
                </c:pt>
                <c:pt idx="86308">
                  <c:v>2</c:v>
                </c:pt>
                <c:pt idx="86309">
                  <c:v>2.0099999999999998</c:v>
                </c:pt>
                <c:pt idx="86310">
                  <c:v>2.0299999999999998</c:v>
                </c:pt>
                <c:pt idx="86311">
                  <c:v>2.0499999999999998</c:v>
                </c:pt>
                <c:pt idx="86312">
                  <c:v>2.0699999999999998</c:v>
                </c:pt>
                <c:pt idx="86313">
                  <c:v>2.1</c:v>
                </c:pt>
                <c:pt idx="86314">
                  <c:v>2.12</c:v>
                </c:pt>
                <c:pt idx="86315">
                  <c:v>2.15</c:v>
                </c:pt>
                <c:pt idx="86316">
                  <c:v>2.16</c:v>
                </c:pt>
                <c:pt idx="86317">
                  <c:v>2.19</c:v>
                </c:pt>
                <c:pt idx="86318">
                  <c:v>2.21</c:v>
                </c:pt>
                <c:pt idx="86319">
                  <c:v>2.23</c:v>
                </c:pt>
                <c:pt idx="86320">
                  <c:v>2.25</c:v>
                </c:pt>
                <c:pt idx="86321">
                  <c:v>2.27</c:v>
                </c:pt>
                <c:pt idx="86322">
                  <c:v>2.29</c:v>
                </c:pt>
                <c:pt idx="86323">
                  <c:v>2.2999999999999998</c:v>
                </c:pt>
                <c:pt idx="86324">
                  <c:v>2.3199999999999998</c:v>
                </c:pt>
                <c:pt idx="86325">
                  <c:v>2.33</c:v>
                </c:pt>
                <c:pt idx="86326">
                  <c:v>2.36</c:v>
                </c:pt>
                <c:pt idx="86327">
                  <c:v>2.37</c:v>
                </c:pt>
                <c:pt idx="86328">
                  <c:v>2.37</c:v>
                </c:pt>
                <c:pt idx="86329">
                  <c:v>2.39</c:v>
                </c:pt>
                <c:pt idx="86330">
                  <c:v>2.41</c:v>
                </c:pt>
                <c:pt idx="86331">
                  <c:v>2.41</c:v>
                </c:pt>
                <c:pt idx="86332">
                  <c:v>2.41</c:v>
                </c:pt>
                <c:pt idx="86333">
                  <c:v>2.4300000000000002</c:v>
                </c:pt>
                <c:pt idx="86334">
                  <c:v>2.4300000000000002</c:v>
                </c:pt>
                <c:pt idx="86335">
                  <c:v>2.4300000000000002</c:v>
                </c:pt>
                <c:pt idx="86336">
                  <c:v>2.44</c:v>
                </c:pt>
                <c:pt idx="86337">
                  <c:v>2.4500000000000002</c:v>
                </c:pt>
                <c:pt idx="86338">
                  <c:v>2.4700000000000002</c:v>
                </c:pt>
                <c:pt idx="86339">
                  <c:v>2.4700000000000002</c:v>
                </c:pt>
                <c:pt idx="86340">
                  <c:v>2.48</c:v>
                </c:pt>
                <c:pt idx="86341">
                  <c:v>2.48</c:v>
                </c:pt>
                <c:pt idx="86342">
                  <c:v>2.4900000000000002</c:v>
                </c:pt>
                <c:pt idx="86343">
                  <c:v>2.5</c:v>
                </c:pt>
                <c:pt idx="86344">
                  <c:v>2.5</c:v>
                </c:pt>
                <c:pt idx="86345">
                  <c:v>2.5099999999999998</c:v>
                </c:pt>
                <c:pt idx="86346">
                  <c:v>2.5099999999999998</c:v>
                </c:pt>
                <c:pt idx="86347">
                  <c:v>2.5099999999999998</c:v>
                </c:pt>
                <c:pt idx="86348">
                  <c:v>2.5099999999999998</c:v>
                </c:pt>
                <c:pt idx="86349">
                  <c:v>2.5099999999999998</c:v>
                </c:pt>
                <c:pt idx="86350">
                  <c:v>2.52</c:v>
                </c:pt>
                <c:pt idx="86351">
                  <c:v>2.52</c:v>
                </c:pt>
                <c:pt idx="86352">
                  <c:v>2.52</c:v>
                </c:pt>
                <c:pt idx="86353">
                  <c:v>2.52</c:v>
                </c:pt>
                <c:pt idx="86354">
                  <c:v>2.52</c:v>
                </c:pt>
                <c:pt idx="86355">
                  <c:v>2.5099999999999998</c:v>
                </c:pt>
                <c:pt idx="86356">
                  <c:v>2.5</c:v>
                </c:pt>
                <c:pt idx="86357">
                  <c:v>2.4900000000000002</c:v>
                </c:pt>
                <c:pt idx="86358">
                  <c:v>2.4900000000000002</c:v>
                </c:pt>
                <c:pt idx="86359">
                  <c:v>2.46</c:v>
                </c:pt>
                <c:pt idx="86360">
                  <c:v>2.44</c:v>
                </c:pt>
                <c:pt idx="86361">
                  <c:v>2.42</c:v>
                </c:pt>
                <c:pt idx="86362">
                  <c:v>2.4</c:v>
                </c:pt>
                <c:pt idx="86363">
                  <c:v>2.37</c:v>
                </c:pt>
                <c:pt idx="86364">
                  <c:v>2.35</c:v>
                </c:pt>
                <c:pt idx="86365">
                  <c:v>2.3199999999999998</c:v>
                </c:pt>
                <c:pt idx="86366">
                  <c:v>2.31</c:v>
                </c:pt>
                <c:pt idx="86367">
                  <c:v>2.2799999999999998</c:v>
                </c:pt>
                <c:pt idx="86368">
                  <c:v>2.2400000000000002</c:v>
                </c:pt>
                <c:pt idx="86369">
                  <c:v>2.21</c:v>
                </c:pt>
                <c:pt idx="86370">
                  <c:v>2.19</c:v>
                </c:pt>
                <c:pt idx="86371">
                  <c:v>2.17</c:v>
                </c:pt>
                <c:pt idx="86372">
                  <c:v>2.16</c:v>
                </c:pt>
                <c:pt idx="86373">
                  <c:v>2.13</c:v>
                </c:pt>
                <c:pt idx="86374">
                  <c:v>2.11</c:v>
                </c:pt>
                <c:pt idx="86375">
                  <c:v>2.09</c:v>
                </c:pt>
                <c:pt idx="86376">
                  <c:v>2.0699999999999998</c:v>
                </c:pt>
                <c:pt idx="86377">
                  <c:v>2.06</c:v>
                </c:pt>
                <c:pt idx="86378">
                  <c:v>2.04</c:v>
                </c:pt>
                <c:pt idx="86379">
                  <c:v>2.02</c:v>
                </c:pt>
                <c:pt idx="86380">
                  <c:v>2.02</c:v>
                </c:pt>
                <c:pt idx="86381">
                  <c:v>2.02</c:v>
                </c:pt>
                <c:pt idx="86382">
                  <c:v>1.98</c:v>
                </c:pt>
                <c:pt idx="86383">
                  <c:v>1.98</c:v>
                </c:pt>
                <c:pt idx="86384">
                  <c:v>1.97</c:v>
                </c:pt>
                <c:pt idx="86385">
                  <c:v>1.97</c:v>
                </c:pt>
                <c:pt idx="86386">
                  <c:v>1.97</c:v>
                </c:pt>
                <c:pt idx="86387">
                  <c:v>1.97</c:v>
                </c:pt>
                <c:pt idx="86388">
                  <c:v>1.97</c:v>
                </c:pt>
                <c:pt idx="86389">
                  <c:v>1.96</c:v>
                </c:pt>
                <c:pt idx="86390">
                  <c:v>1.96</c:v>
                </c:pt>
                <c:pt idx="86391">
                  <c:v>1.95</c:v>
                </c:pt>
                <c:pt idx="86392">
                  <c:v>1.95</c:v>
                </c:pt>
                <c:pt idx="86393">
                  <c:v>1.95</c:v>
                </c:pt>
                <c:pt idx="86394">
                  <c:v>1.95</c:v>
                </c:pt>
                <c:pt idx="86395">
                  <c:v>1.96</c:v>
                </c:pt>
                <c:pt idx="86396">
                  <c:v>1.96</c:v>
                </c:pt>
                <c:pt idx="86397">
                  <c:v>1.96</c:v>
                </c:pt>
                <c:pt idx="86398">
                  <c:v>1.96</c:v>
                </c:pt>
                <c:pt idx="86399">
                  <c:v>1.97</c:v>
                </c:pt>
                <c:pt idx="86400">
                  <c:v>1.97</c:v>
                </c:pt>
                <c:pt idx="86401">
                  <c:v>1.97</c:v>
                </c:pt>
                <c:pt idx="86402">
                  <c:v>1.97</c:v>
                </c:pt>
                <c:pt idx="86403">
                  <c:v>1.96</c:v>
                </c:pt>
                <c:pt idx="86404">
                  <c:v>1.96</c:v>
                </c:pt>
                <c:pt idx="86405">
                  <c:v>1.96</c:v>
                </c:pt>
                <c:pt idx="86406">
                  <c:v>1.96</c:v>
                </c:pt>
                <c:pt idx="86407">
                  <c:v>1.96</c:v>
                </c:pt>
                <c:pt idx="86408">
                  <c:v>1.96</c:v>
                </c:pt>
                <c:pt idx="86409">
                  <c:v>1.98</c:v>
                </c:pt>
                <c:pt idx="86410">
                  <c:v>1.99</c:v>
                </c:pt>
                <c:pt idx="86411">
                  <c:v>2</c:v>
                </c:pt>
                <c:pt idx="86412">
                  <c:v>2</c:v>
                </c:pt>
                <c:pt idx="86413">
                  <c:v>2</c:v>
                </c:pt>
                <c:pt idx="86414">
                  <c:v>2</c:v>
                </c:pt>
                <c:pt idx="86415">
                  <c:v>2</c:v>
                </c:pt>
                <c:pt idx="86416">
                  <c:v>1.99</c:v>
                </c:pt>
                <c:pt idx="86417">
                  <c:v>1.99</c:v>
                </c:pt>
                <c:pt idx="86418">
                  <c:v>1.99</c:v>
                </c:pt>
                <c:pt idx="86419">
                  <c:v>1.99</c:v>
                </c:pt>
                <c:pt idx="86420">
                  <c:v>1.99</c:v>
                </c:pt>
                <c:pt idx="86421">
                  <c:v>1.99</c:v>
                </c:pt>
                <c:pt idx="86422">
                  <c:v>1.99</c:v>
                </c:pt>
                <c:pt idx="86423">
                  <c:v>1.99</c:v>
                </c:pt>
                <c:pt idx="86424">
                  <c:v>2</c:v>
                </c:pt>
                <c:pt idx="86425">
                  <c:v>2</c:v>
                </c:pt>
                <c:pt idx="86426">
                  <c:v>2</c:v>
                </c:pt>
                <c:pt idx="86427">
                  <c:v>1.99</c:v>
                </c:pt>
                <c:pt idx="86428">
                  <c:v>1.99</c:v>
                </c:pt>
                <c:pt idx="86429">
                  <c:v>1.99</c:v>
                </c:pt>
                <c:pt idx="86430">
                  <c:v>1.99</c:v>
                </c:pt>
                <c:pt idx="86431">
                  <c:v>1.99</c:v>
                </c:pt>
                <c:pt idx="86432">
                  <c:v>1.99</c:v>
                </c:pt>
                <c:pt idx="86433">
                  <c:v>2</c:v>
                </c:pt>
                <c:pt idx="86434">
                  <c:v>2</c:v>
                </c:pt>
                <c:pt idx="86435">
                  <c:v>2</c:v>
                </c:pt>
                <c:pt idx="86436">
                  <c:v>2</c:v>
                </c:pt>
                <c:pt idx="86437">
                  <c:v>2</c:v>
                </c:pt>
                <c:pt idx="86438">
                  <c:v>2</c:v>
                </c:pt>
                <c:pt idx="86439">
                  <c:v>2</c:v>
                </c:pt>
                <c:pt idx="86440">
                  <c:v>2</c:v>
                </c:pt>
                <c:pt idx="86441">
                  <c:v>2</c:v>
                </c:pt>
                <c:pt idx="86442">
                  <c:v>2</c:v>
                </c:pt>
                <c:pt idx="86443">
                  <c:v>2</c:v>
                </c:pt>
                <c:pt idx="86444">
                  <c:v>1.99</c:v>
                </c:pt>
                <c:pt idx="86445">
                  <c:v>1.99</c:v>
                </c:pt>
                <c:pt idx="86446">
                  <c:v>1.98</c:v>
                </c:pt>
                <c:pt idx="86447">
                  <c:v>1.95</c:v>
                </c:pt>
                <c:pt idx="86448">
                  <c:v>1.93</c:v>
                </c:pt>
                <c:pt idx="86449">
                  <c:v>1.91</c:v>
                </c:pt>
                <c:pt idx="86450">
                  <c:v>1.89</c:v>
                </c:pt>
                <c:pt idx="86451">
                  <c:v>1.88</c:v>
                </c:pt>
                <c:pt idx="86452">
                  <c:v>1.87</c:v>
                </c:pt>
                <c:pt idx="86453">
                  <c:v>1.84</c:v>
                </c:pt>
                <c:pt idx="86454">
                  <c:v>1.83</c:v>
                </c:pt>
                <c:pt idx="86455">
                  <c:v>1.81</c:v>
                </c:pt>
                <c:pt idx="86456">
                  <c:v>1.79</c:v>
                </c:pt>
                <c:pt idx="86457">
                  <c:v>1.78</c:v>
                </c:pt>
                <c:pt idx="86458">
                  <c:v>1.78</c:v>
                </c:pt>
                <c:pt idx="86459">
                  <c:v>1.76</c:v>
                </c:pt>
                <c:pt idx="86460">
                  <c:v>1.75</c:v>
                </c:pt>
                <c:pt idx="86461">
                  <c:v>1.74</c:v>
                </c:pt>
                <c:pt idx="86462">
                  <c:v>1.73</c:v>
                </c:pt>
                <c:pt idx="86463">
                  <c:v>1.72</c:v>
                </c:pt>
                <c:pt idx="86464">
                  <c:v>1.71</c:v>
                </c:pt>
                <c:pt idx="86465">
                  <c:v>1.71</c:v>
                </c:pt>
                <c:pt idx="86466">
                  <c:v>1.71</c:v>
                </c:pt>
                <c:pt idx="86467">
                  <c:v>1.71</c:v>
                </c:pt>
                <c:pt idx="86468">
                  <c:v>1.71</c:v>
                </c:pt>
                <c:pt idx="86469">
                  <c:v>1.71</c:v>
                </c:pt>
                <c:pt idx="86470">
                  <c:v>1.71</c:v>
                </c:pt>
                <c:pt idx="86471">
                  <c:v>1.72</c:v>
                </c:pt>
                <c:pt idx="86472">
                  <c:v>1.72</c:v>
                </c:pt>
                <c:pt idx="86473">
                  <c:v>1.74</c:v>
                </c:pt>
                <c:pt idx="86474">
                  <c:v>1.76</c:v>
                </c:pt>
                <c:pt idx="86475">
                  <c:v>1.79</c:v>
                </c:pt>
                <c:pt idx="86476">
                  <c:v>1.81</c:v>
                </c:pt>
                <c:pt idx="86477">
                  <c:v>1.83</c:v>
                </c:pt>
                <c:pt idx="86478">
                  <c:v>1.86</c:v>
                </c:pt>
                <c:pt idx="86479">
                  <c:v>1.88</c:v>
                </c:pt>
                <c:pt idx="86480">
                  <c:v>1.92</c:v>
                </c:pt>
                <c:pt idx="86481">
                  <c:v>1.93</c:v>
                </c:pt>
                <c:pt idx="86482">
                  <c:v>1.96</c:v>
                </c:pt>
                <c:pt idx="86483">
                  <c:v>1.98</c:v>
                </c:pt>
                <c:pt idx="86484">
                  <c:v>2.02</c:v>
                </c:pt>
                <c:pt idx="86485">
                  <c:v>2.04</c:v>
                </c:pt>
                <c:pt idx="86486">
                  <c:v>2.08</c:v>
                </c:pt>
                <c:pt idx="86487">
                  <c:v>2.11</c:v>
                </c:pt>
                <c:pt idx="86488">
                  <c:v>2.13</c:v>
                </c:pt>
                <c:pt idx="86489">
                  <c:v>2.14</c:v>
                </c:pt>
                <c:pt idx="86490">
                  <c:v>2.19</c:v>
                </c:pt>
                <c:pt idx="86491">
                  <c:v>2.21</c:v>
                </c:pt>
                <c:pt idx="86492">
                  <c:v>2.2200000000000002</c:v>
                </c:pt>
                <c:pt idx="86493">
                  <c:v>2.2400000000000002</c:v>
                </c:pt>
                <c:pt idx="86494">
                  <c:v>2.2599999999999998</c:v>
                </c:pt>
                <c:pt idx="86495">
                  <c:v>2.2799999999999998</c:v>
                </c:pt>
                <c:pt idx="86496">
                  <c:v>2.29</c:v>
                </c:pt>
                <c:pt idx="86497">
                  <c:v>2.2999999999999998</c:v>
                </c:pt>
                <c:pt idx="86498">
                  <c:v>2.31</c:v>
                </c:pt>
                <c:pt idx="86499">
                  <c:v>2.3199999999999998</c:v>
                </c:pt>
                <c:pt idx="86500">
                  <c:v>2.33</c:v>
                </c:pt>
                <c:pt idx="86501">
                  <c:v>2.33</c:v>
                </c:pt>
                <c:pt idx="86502">
                  <c:v>2.34</c:v>
                </c:pt>
                <c:pt idx="86503">
                  <c:v>2.35</c:v>
                </c:pt>
                <c:pt idx="86504">
                  <c:v>2.36</c:v>
                </c:pt>
                <c:pt idx="86505">
                  <c:v>2.36</c:v>
                </c:pt>
                <c:pt idx="86506">
                  <c:v>2.37</c:v>
                </c:pt>
                <c:pt idx="86507">
                  <c:v>2.37</c:v>
                </c:pt>
                <c:pt idx="86508">
                  <c:v>2.4</c:v>
                </c:pt>
                <c:pt idx="86509">
                  <c:v>2.4</c:v>
                </c:pt>
                <c:pt idx="86510">
                  <c:v>2.4</c:v>
                </c:pt>
                <c:pt idx="86511">
                  <c:v>2.4</c:v>
                </c:pt>
                <c:pt idx="86512">
                  <c:v>2.4</c:v>
                </c:pt>
                <c:pt idx="86513">
                  <c:v>2.4</c:v>
                </c:pt>
                <c:pt idx="86514">
                  <c:v>2.4</c:v>
                </c:pt>
                <c:pt idx="86515">
                  <c:v>2.4</c:v>
                </c:pt>
                <c:pt idx="86516">
                  <c:v>2.4</c:v>
                </c:pt>
                <c:pt idx="86517">
                  <c:v>2.41</c:v>
                </c:pt>
                <c:pt idx="86518">
                  <c:v>2.44</c:v>
                </c:pt>
                <c:pt idx="86519">
                  <c:v>2.44</c:v>
                </c:pt>
                <c:pt idx="86520">
                  <c:v>2.44</c:v>
                </c:pt>
                <c:pt idx="86521">
                  <c:v>2.44</c:v>
                </c:pt>
                <c:pt idx="86522">
                  <c:v>2.4300000000000002</c:v>
                </c:pt>
                <c:pt idx="86523">
                  <c:v>2.4300000000000002</c:v>
                </c:pt>
                <c:pt idx="86524">
                  <c:v>2.4300000000000002</c:v>
                </c:pt>
                <c:pt idx="86525">
                  <c:v>2.4300000000000002</c:v>
                </c:pt>
                <c:pt idx="86526">
                  <c:v>2.41</c:v>
                </c:pt>
                <c:pt idx="86527">
                  <c:v>2.41</c:v>
                </c:pt>
                <c:pt idx="86528">
                  <c:v>2.41</c:v>
                </c:pt>
                <c:pt idx="86529">
                  <c:v>2.4</c:v>
                </c:pt>
                <c:pt idx="86530">
                  <c:v>2.39</c:v>
                </c:pt>
                <c:pt idx="86531">
                  <c:v>2.37</c:v>
                </c:pt>
                <c:pt idx="86532">
                  <c:v>2.35</c:v>
                </c:pt>
                <c:pt idx="86533">
                  <c:v>2.3199999999999998</c:v>
                </c:pt>
                <c:pt idx="86534">
                  <c:v>2.2999999999999998</c:v>
                </c:pt>
                <c:pt idx="86535">
                  <c:v>2.27</c:v>
                </c:pt>
                <c:pt idx="86536">
                  <c:v>2.25</c:v>
                </c:pt>
                <c:pt idx="86537">
                  <c:v>2.21</c:v>
                </c:pt>
                <c:pt idx="86538">
                  <c:v>2.2000000000000002</c:v>
                </c:pt>
                <c:pt idx="86539">
                  <c:v>2.19</c:v>
                </c:pt>
                <c:pt idx="86540">
                  <c:v>2.15</c:v>
                </c:pt>
                <c:pt idx="86541">
                  <c:v>2.13</c:v>
                </c:pt>
                <c:pt idx="86542">
                  <c:v>2.11</c:v>
                </c:pt>
                <c:pt idx="86543">
                  <c:v>2.09</c:v>
                </c:pt>
                <c:pt idx="86544">
                  <c:v>2.0699999999999998</c:v>
                </c:pt>
                <c:pt idx="86545">
                  <c:v>2.0499999999999998</c:v>
                </c:pt>
                <c:pt idx="86546">
                  <c:v>2.04</c:v>
                </c:pt>
                <c:pt idx="86547">
                  <c:v>2.02</c:v>
                </c:pt>
                <c:pt idx="86548">
                  <c:v>2.0099999999999998</c:v>
                </c:pt>
                <c:pt idx="86549">
                  <c:v>1.99</c:v>
                </c:pt>
                <c:pt idx="86550">
                  <c:v>1.99</c:v>
                </c:pt>
                <c:pt idx="86551">
                  <c:v>1.98</c:v>
                </c:pt>
                <c:pt idx="86552">
                  <c:v>1.98</c:v>
                </c:pt>
                <c:pt idx="86553">
                  <c:v>1.98</c:v>
                </c:pt>
                <c:pt idx="86554">
                  <c:v>1.98</c:v>
                </c:pt>
                <c:pt idx="86555">
                  <c:v>1.99</c:v>
                </c:pt>
                <c:pt idx="86556">
                  <c:v>2.0099999999999998</c:v>
                </c:pt>
                <c:pt idx="86557">
                  <c:v>2.02</c:v>
                </c:pt>
                <c:pt idx="86558">
                  <c:v>2.04</c:v>
                </c:pt>
                <c:pt idx="86559">
                  <c:v>2.0499999999999998</c:v>
                </c:pt>
                <c:pt idx="86560">
                  <c:v>2.06</c:v>
                </c:pt>
                <c:pt idx="86561">
                  <c:v>2.08</c:v>
                </c:pt>
                <c:pt idx="86562">
                  <c:v>2.1</c:v>
                </c:pt>
                <c:pt idx="86563">
                  <c:v>2.13</c:v>
                </c:pt>
                <c:pt idx="86564">
                  <c:v>2.15</c:v>
                </c:pt>
                <c:pt idx="86565">
                  <c:v>2.17</c:v>
                </c:pt>
                <c:pt idx="86566">
                  <c:v>2.2000000000000002</c:v>
                </c:pt>
                <c:pt idx="86567">
                  <c:v>2.21</c:v>
                </c:pt>
                <c:pt idx="86568">
                  <c:v>2.2200000000000002</c:v>
                </c:pt>
                <c:pt idx="86569">
                  <c:v>2.2400000000000002</c:v>
                </c:pt>
                <c:pt idx="86570">
                  <c:v>2.2400000000000002</c:v>
                </c:pt>
                <c:pt idx="86571">
                  <c:v>2.25</c:v>
                </c:pt>
                <c:pt idx="86572">
                  <c:v>2.25</c:v>
                </c:pt>
                <c:pt idx="86573">
                  <c:v>2.25</c:v>
                </c:pt>
                <c:pt idx="86574">
                  <c:v>2.25</c:v>
                </c:pt>
                <c:pt idx="86575">
                  <c:v>2.25</c:v>
                </c:pt>
                <c:pt idx="86576">
                  <c:v>2.23</c:v>
                </c:pt>
                <c:pt idx="86577">
                  <c:v>2.23</c:v>
                </c:pt>
                <c:pt idx="86578">
                  <c:v>2.21</c:v>
                </c:pt>
                <c:pt idx="86579">
                  <c:v>2.2000000000000002</c:v>
                </c:pt>
                <c:pt idx="86580">
                  <c:v>2.19</c:v>
                </c:pt>
                <c:pt idx="86581">
                  <c:v>2.1800000000000002</c:v>
                </c:pt>
                <c:pt idx="86582">
                  <c:v>2.1800000000000002</c:v>
                </c:pt>
                <c:pt idx="86583">
                  <c:v>2.17</c:v>
                </c:pt>
                <c:pt idx="86584">
                  <c:v>2.17</c:v>
                </c:pt>
                <c:pt idx="86585">
                  <c:v>2.17</c:v>
                </c:pt>
                <c:pt idx="86586">
                  <c:v>2.17</c:v>
                </c:pt>
                <c:pt idx="86587">
                  <c:v>2.17</c:v>
                </c:pt>
                <c:pt idx="86588">
                  <c:v>2.17</c:v>
                </c:pt>
                <c:pt idx="86589">
                  <c:v>2.17</c:v>
                </c:pt>
                <c:pt idx="86590">
                  <c:v>2.1800000000000002</c:v>
                </c:pt>
                <c:pt idx="86591">
                  <c:v>2.2000000000000002</c:v>
                </c:pt>
                <c:pt idx="86592">
                  <c:v>2.21</c:v>
                </c:pt>
                <c:pt idx="86593">
                  <c:v>2.2200000000000002</c:v>
                </c:pt>
                <c:pt idx="86594">
                  <c:v>2.2400000000000002</c:v>
                </c:pt>
                <c:pt idx="86595">
                  <c:v>2.2599999999999998</c:v>
                </c:pt>
                <c:pt idx="86596">
                  <c:v>2.27</c:v>
                </c:pt>
                <c:pt idx="86597">
                  <c:v>2.2799999999999998</c:v>
                </c:pt>
                <c:pt idx="86598">
                  <c:v>2.2999999999999998</c:v>
                </c:pt>
                <c:pt idx="86599">
                  <c:v>2.31</c:v>
                </c:pt>
                <c:pt idx="86600">
                  <c:v>2.3199999999999998</c:v>
                </c:pt>
                <c:pt idx="86601">
                  <c:v>2.34</c:v>
                </c:pt>
                <c:pt idx="86602">
                  <c:v>2.36</c:v>
                </c:pt>
                <c:pt idx="86603">
                  <c:v>2.36</c:v>
                </c:pt>
                <c:pt idx="86604">
                  <c:v>2.37</c:v>
                </c:pt>
                <c:pt idx="86605">
                  <c:v>2.39</c:v>
                </c:pt>
                <c:pt idx="86606">
                  <c:v>2.39</c:v>
                </c:pt>
                <c:pt idx="86607">
                  <c:v>2.39</c:v>
                </c:pt>
                <c:pt idx="86608">
                  <c:v>2.39</c:v>
                </c:pt>
                <c:pt idx="86609">
                  <c:v>2.39</c:v>
                </c:pt>
                <c:pt idx="86610">
                  <c:v>2.39</c:v>
                </c:pt>
                <c:pt idx="86611">
                  <c:v>2.39</c:v>
                </c:pt>
                <c:pt idx="86612">
                  <c:v>2.39</c:v>
                </c:pt>
                <c:pt idx="86613">
                  <c:v>2.38</c:v>
                </c:pt>
                <c:pt idx="86614">
                  <c:v>2.36</c:v>
                </c:pt>
                <c:pt idx="86615">
                  <c:v>2.35</c:v>
                </c:pt>
                <c:pt idx="86616">
                  <c:v>2.33</c:v>
                </c:pt>
                <c:pt idx="86617">
                  <c:v>2.31</c:v>
                </c:pt>
                <c:pt idx="86618">
                  <c:v>2.29</c:v>
                </c:pt>
                <c:pt idx="86619">
                  <c:v>2.2799999999999998</c:v>
                </c:pt>
                <c:pt idx="86620">
                  <c:v>2.2599999999999998</c:v>
                </c:pt>
                <c:pt idx="86621">
                  <c:v>2.25</c:v>
                </c:pt>
                <c:pt idx="86622">
                  <c:v>2.2200000000000002</c:v>
                </c:pt>
                <c:pt idx="86623">
                  <c:v>2.21</c:v>
                </c:pt>
                <c:pt idx="86624">
                  <c:v>2.21</c:v>
                </c:pt>
                <c:pt idx="86625">
                  <c:v>2.19</c:v>
                </c:pt>
                <c:pt idx="86626">
                  <c:v>2.17</c:v>
                </c:pt>
                <c:pt idx="86627">
                  <c:v>2.16</c:v>
                </c:pt>
                <c:pt idx="86628">
                  <c:v>2.16</c:v>
                </c:pt>
                <c:pt idx="86629">
                  <c:v>2.15</c:v>
                </c:pt>
                <c:pt idx="86630">
                  <c:v>2.14</c:v>
                </c:pt>
                <c:pt idx="86631">
                  <c:v>2.13</c:v>
                </c:pt>
                <c:pt idx="86632">
                  <c:v>2.13</c:v>
                </c:pt>
                <c:pt idx="86633">
                  <c:v>2.13</c:v>
                </c:pt>
                <c:pt idx="86634">
                  <c:v>2.13</c:v>
                </c:pt>
                <c:pt idx="86635">
                  <c:v>2.14</c:v>
                </c:pt>
                <c:pt idx="86636">
                  <c:v>2.16</c:v>
                </c:pt>
                <c:pt idx="86637">
                  <c:v>2.16</c:v>
                </c:pt>
                <c:pt idx="86638">
                  <c:v>2.19</c:v>
                </c:pt>
                <c:pt idx="86639">
                  <c:v>2.21</c:v>
                </c:pt>
                <c:pt idx="86640">
                  <c:v>2.23</c:v>
                </c:pt>
                <c:pt idx="86641">
                  <c:v>2.25</c:v>
                </c:pt>
                <c:pt idx="86642">
                  <c:v>2.2799999999999998</c:v>
                </c:pt>
                <c:pt idx="86643">
                  <c:v>2.2999999999999998</c:v>
                </c:pt>
                <c:pt idx="86644">
                  <c:v>2.3199999999999998</c:v>
                </c:pt>
                <c:pt idx="86645">
                  <c:v>2.35</c:v>
                </c:pt>
                <c:pt idx="86646">
                  <c:v>2.37</c:v>
                </c:pt>
                <c:pt idx="86647">
                  <c:v>2.41</c:v>
                </c:pt>
                <c:pt idx="86648">
                  <c:v>2.42</c:v>
                </c:pt>
                <c:pt idx="86649">
                  <c:v>2.46</c:v>
                </c:pt>
                <c:pt idx="86650">
                  <c:v>2.48</c:v>
                </c:pt>
                <c:pt idx="86651">
                  <c:v>2.5</c:v>
                </c:pt>
                <c:pt idx="86652">
                  <c:v>2.52</c:v>
                </c:pt>
                <c:pt idx="86653">
                  <c:v>2.5499999999999998</c:v>
                </c:pt>
                <c:pt idx="86654">
                  <c:v>2.56</c:v>
                </c:pt>
                <c:pt idx="86655">
                  <c:v>2.56</c:v>
                </c:pt>
                <c:pt idx="86656">
                  <c:v>2.59</c:v>
                </c:pt>
                <c:pt idx="86657">
                  <c:v>2.59</c:v>
                </c:pt>
                <c:pt idx="86658">
                  <c:v>2.63</c:v>
                </c:pt>
                <c:pt idx="86659">
                  <c:v>2.63</c:v>
                </c:pt>
                <c:pt idx="86660">
                  <c:v>2.65</c:v>
                </c:pt>
                <c:pt idx="86661">
                  <c:v>2.67</c:v>
                </c:pt>
                <c:pt idx="86662">
                  <c:v>2.67</c:v>
                </c:pt>
                <c:pt idx="86663">
                  <c:v>2.7</c:v>
                </c:pt>
                <c:pt idx="86664">
                  <c:v>2.7</c:v>
                </c:pt>
                <c:pt idx="86665">
                  <c:v>2.71</c:v>
                </c:pt>
                <c:pt idx="86666">
                  <c:v>2.71</c:v>
                </c:pt>
                <c:pt idx="86667">
                  <c:v>2.74</c:v>
                </c:pt>
                <c:pt idx="86668">
                  <c:v>2.73</c:v>
                </c:pt>
                <c:pt idx="86669">
                  <c:v>2.73</c:v>
                </c:pt>
                <c:pt idx="86670">
                  <c:v>2.75</c:v>
                </c:pt>
                <c:pt idx="86671">
                  <c:v>2.76</c:v>
                </c:pt>
                <c:pt idx="86672">
                  <c:v>2.78</c:v>
                </c:pt>
                <c:pt idx="86673">
                  <c:v>2.79</c:v>
                </c:pt>
                <c:pt idx="86674">
                  <c:v>2.8</c:v>
                </c:pt>
                <c:pt idx="86675">
                  <c:v>2.8</c:v>
                </c:pt>
                <c:pt idx="86676">
                  <c:v>2.8</c:v>
                </c:pt>
                <c:pt idx="86677">
                  <c:v>2.8</c:v>
                </c:pt>
                <c:pt idx="86678">
                  <c:v>2.81</c:v>
                </c:pt>
                <c:pt idx="86679">
                  <c:v>2.81</c:v>
                </c:pt>
                <c:pt idx="86680">
                  <c:v>2.81</c:v>
                </c:pt>
                <c:pt idx="86681">
                  <c:v>2.81</c:v>
                </c:pt>
                <c:pt idx="86682">
                  <c:v>2.81</c:v>
                </c:pt>
                <c:pt idx="86683">
                  <c:v>2.81</c:v>
                </c:pt>
                <c:pt idx="86684">
                  <c:v>2.84</c:v>
                </c:pt>
                <c:pt idx="86685">
                  <c:v>2.85</c:v>
                </c:pt>
                <c:pt idx="86686">
                  <c:v>2.85</c:v>
                </c:pt>
                <c:pt idx="86687">
                  <c:v>2.86</c:v>
                </c:pt>
                <c:pt idx="86688">
                  <c:v>2.86</c:v>
                </c:pt>
                <c:pt idx="86689">
                  <c:v>2.86</c:v>
                </c:pt>
                <c:pt idx="86690">
                  <c:v>2.87</c:v>
                </c:pt>
                <c:pt idx="86691">
                  <c:v>2.88</c:v>
                </c:pt>
                <c:pt idx="86692">
                  <c:v>2.87</c:v>
                </c:pt>
                <c:pt idx="86693">
                  <c:v>2.87</c:v>
                </c:pt>
                <c:pt idx="86694">
                  <c:v>2.87</c:v>
                </c:pt>
                <c:pt idx="86695">
                  <c:v>2.87</c:v>
                </c:pt>
                <c:pt idx="86696">
                  <c:v>2.88</c:v>
                </c:pt>
                <c:pt idx="86697">
                  <c:v>2.89</c:v>
                </c:pt>
                <c:pt idx="86698">
                  <c:v>2.89</c:v>
                </c:pt>
                <c:pt idx="86699">
                  <c:v>2.89</c:v>
                </c:pt>
                <c:pt idx="86700">
                  <c:v>2.89</c:v>
                </c:pt>
                <c:pt idx="86701">
                  <c:v>2.89</c:v>
                </c:pt>
                <c:pt idx="86702">
                  <c:v>2.89</c:v>
                </c:pt>
                <c:pt idx="86703">
                  <c:v>2.89</c:v>
                </c:pt>
                <c:pt idx="86704">
                  <c:v>2.89</c:v>
                </c:pt>
                <c:pt idx="86705">
                  <c:v>2.89</c:v>
                </c:pt>
                <c:pt idx="86706">
                  <c:v>2.89</c:v>
                </c:pt>
                <c:pt idx="86707">
                  <c:v>2.88</c:v>
                </c:pt>
                <c:pt idx="86708">
                  <c:v>2.88</c:v>
                </c:pt>
                <c:pt idx="86709">
                  <c:v>2.88</c:v>
                </c:pt>
                <c:pt idx="86710">
                  <c:v>2.88</c:v>
                </c:pt>
                <c:pt idx="86711">
                  <c:v>2.88</c:v>
                </c:pt>
                <c:pt idx="86712">
                  <c:v>2.88</c:v>
                </c:pt>
                <c:pt idx="86713">
                  <c:v>2.88</c:v>
                </c:pt>
                <c:pt idx="86714">
                  <c:v>2.88</c:v>
                </c:pt>
                <c:pt idx="86715">
                  <c:v>2.86</c:v>
                </c:pt>
                <c:pt idx="86716">
                  <c:v>2.85</c:v>
                </c:pt>
                <c:pt idx="86717">
                  <c:v>2.84</c:v>
                </c:pt>
                <c:pt idx="86718">
                  <c:v>2.84</c:v>
                </c:pt>
                <c:pt idx="86719">
                  <c:v>2.84</c:v>
                </c:pt>
                <c:pt idx="86720">
                  <c:v>2.83</c:v>
                </c:pt>
                <c:pt idx="86721">
                  <c:v>2.84</c:v>
                </c:pt>
                <c:pt idx="86722">
                  <c:v>2.84</c:v>
                </c:pt>
                <c:pt idx="86723">
                  <c:v>2.84</c:v>
                </c:pt>
                <c:pt idx="86724">
                  <c:v>2.84</c:v>
                </c:pt>
                <c:pt idx="86725">
                  <c:v>2.86</c:v>
                </c:pt>
                <c:pt idx="86726">
                  <c:v>2.85</c:v>
                </c:pt>
                <c:pt idx="86727">
                  <c:v>2.85</c:v>
                </c:pt>
                <c:pt idx="86728">
                  <c:v>2.84</c:v>
                </c:pt>
                <c:pt idx="86729">
                  <c:v>2.84</c:v>
                </c:pt>
                <c:pt idx="86730">
                  <c:v>2.83</c:v>
                </c:pt>
                <c:pt idx="86731">
                  <c:v>2.83</c:v>
                </c:pt>
                <c:pt idx="86732">
                  <c:v>2.83</c:v>
                </c:pt>
                <c:pt idx="86733">
                  <c:v>2.84</c:v>
                </c:pt>
                <c:pt idx="86734">
                  <c:v>2.84</c:v>
                </c:pt>
                <c:pt idx="86735">
                  <c:v>2.84</c:v>
                </c:pt>
                <c:pt idx="86736">
                  <c:v>2.85</c:v>
                </c:pt>
                <c:pt idx="86737">
                  <c:v>2.85</c:v>
                </c:pt>
                <c:pt idx="86738">
                  <c:v>2.86</c:v>
                </c:pt>
                <c:pt idx="86739">
                  <c:v>2.86</c:v>
                </c:pt>
                <c:pt idx="86740">
                  <c:v>2.86</c:v>
                </c:pt>
                <c:pt idx="86741">
                  <c:v>2.85</c:v>
                </c:pt>
                <c:pt idx="86742">
                  <c:v>2.85</c:v>
                </c:pt>
                <c:pt idx="86743">
                  <c:v>2.86</c:v>
                </c:pt>
                <c:pt idx="86744">
                  <c:v>2.86</c:v>
                </c:pt>
                <c:pt idx="86745">
                  <c:v>2.86</c:v>
                </c:pt>
                <c:pt idx="86746">
                  <c:v>2.88</c:v>
                </c:pt>
                <c:pt idx="86747">
                  <c:v>2.88</c:v>
                </c:pt>
                <c:pt idx="86748">
                  <c:v>2.89</c:v>
                </c:pt>
                <c:pt idx="86749">
                  <c:v>2.89</c:v>
                </c:pt>
                <c:pt idx="86750">
                  <c:v>2.89</c:v>
                </c:pt>
                <c:pt idx="86751">
                  <c:v>2.9</c:v>
                </c:pt>
                <c:pt idx="86752">
                  <c:v>2.9</c:v>
                </c:pt>
                <c:pt idx="86753">
                  <c:v>2.9</c:v>
                </c:pt>
                <c:pt idx="86754">
                  <c:v>2.9</c:v>
                </c:pt>
                <c:pt idx="86755">
                  <c:v>2.9</c:v>
                </c:pt>
                <c:pt idx="86756">
                  <c:v>2.91</c:v>
                </c:pt>
                <c:pt idx="86757">
                  <c:v>2.92</c:v>
                </c:pt>
                <c:pt idx="86758">
                  <c:v>2.92</c:v>
                </c:pt>
                <c:pt idx="86759">
                  <c:v>2.92</c:v>
                </c:pt>
                <c:pt idx="86760">
                  <c:v>2.92</c:v>
                </c:pt>
                <c:pt idx="86761">
                  <c:v>2.92</c:v>
                </c:pt>
                <c:pt idx="86762">
                  <c:v>2.92</c:v>
                </c:pt>
                <c:pt idx="86763">
                  <c:v>2.92</c:v>
                </c:pt>
                <c:pt idx="86764">
                  <c:v>2.91</c:v>
                </c:pt>
                <c:pt idx="86765">
                  <c:v>2.91</c:v>
                </c:pt>
                <c:pt idx="86766">
                  <c:v>2.91</c:v>
                </c:pt>
                <c:pt idx="86767">
                  <c:v>2.9</c:v>
                </c:pt>
                <c:pt idx="86768">
                  <c:v>2.9</c:v>
                </c:pt>
                <c:pt idx="86769">
                  <c:v>2.9</c:v>
                </c:pt>
                <c:pt idx="86770">
                  <c:v>2.9</c:v>
                </c:pt>
                <c:pt idx="86771">
                  <c:v>2.89</c:v>
                </c:pt>
                <c:pt idx="86772">
                  <c:v>2.88</c:v>
                </c:pt>
                <c:pt idx="86773">
                  <c:v>2.88</c:v>
                </c:pt>
                <c:pt idx="86774">
                  <c:v>2.86</c:v>
                </c:pt>
                <c:pt idx="86775">
                  <c:v>2.85</c:v>
                </c:pt>
                <c:pt idx="86776">
                  <c:v>2.82</c:v>
                </c:pt>
                <c:pt idx="86777">
                  <c:v>2.79</c:v>
                </c:pt>
                <c:pt idx="86778">
                  <c:v>2.76</c:v>
                </c:pt>
                <c:pt idx="86779">
                  <c:v>2.74</c:v>
                </c:pt>
                <c:pt idx="86780">
                  <c:v>2.71</c:v>
                </c:pt>
                <c:pt idx="86781">
                  <c:v>2.69</c:v>
                </c:pt>
                <c:pt idx="86782">
                  <c:v>2.66</c:v>
                </c:pt>
                <c:pt idx="86783">
                  <c:v>2.65</c:v>
                </c:pt>
                <c:pt idx="86784">
                  <c:v>2.61</c:v>
                </c:pt>
                <c:pt idx="86785">
                  <c:v>2.56</c:v>
                </c:pt>
                <c:pt idx="86786">
                  <c:v>2.5299999999999998</c:v>
                </c:pt>
                <c:pt idx="86787">
                  <c:v>2.5</c:v>
                </c:pt>
                <c:pt idx="86788">
                  <c:v>2.46</c:v>
                </c:pt>
                <c:pt idx="86789">
                  <c:v>2.42</c:v>
                </c:pt>
                <c:pt idx="86790">
                  <c:v>2.39</c:v>
                </c:pt>
                <c:pt idx="86791">
                  <c:v>2.35</c:v>
                </c:pt>
                <c:pt idx="86792">
                  <c:v>2.34</c:v>
                </c:pt>
                <c:pt idx="86793">
                  <c:v>2.2999999999999998</c:v>
                </c:pt>
                <c:pt idx="86794">
                  <c:v>2.27</c:v>
                </c:pt>
                <c:pt idx="86795">
                  <c:v>2.2400000000000002</c:v>
                </c:pt>
                <c:pt idx="86796">
                  <c:v>2.2200000000000002</c:v>
                </c:pt>
                <c:pt idx="86797">
                  <c:v>2.19</c:v>
                </c:pt>
                <c:pt idx="86798">
                  <c:v>2.16</c:v>
                </c:pt>
                <c:pt idx="86799">
                  <c:v>2.14</c:v>
                </c:pt>
                <c:pt idx="86800">
                  <c:v>2.11</c:v>
                </c:pt>
                <c:pt idx="86801">
                  <c:v>2.08</c:v>
                </c:pt>
                <c:pt idx="86802">
                  <c:v>2.06</c:v>
                </c:pt>
                <c:pt idx="86803">
                  <c:v>2.04</c:v>
                </c:pt>
                <c:pt idx="86804">
                  <c:v>2.02</c:v>
                </c:pt>
                <c:pt idx="86805">
                  <c:v>2.0099999999999998</c:v>
                </c:pt>
                <c:pt idx="86806">
                  <c:v>2</c:v>
                </c:pt>
                <c:pt idx="86807">
                  <c:v>1.98</c:v>
                </c:pt>
                <c:pt idx="86808">
                  <c:v>1.98</c:v>
                </c:pt>
                <c:pt idx="86809">
                  <c:v>1.96</c:v>
                </c:pt>
                <c:pt idx="86810">
                  <c:v>1.96</c:v>
                </c:pt>
                <c:pt idx="86811">
                  <c:v>1.96</c:v>
                </c:pt>
                <c:pt idx="86812">
                  <c:v>1.96</c:v>
                </c:pt>
                <c:pt idx="86813">
                  <c:v>1.93</c:v>
                </c:pt>
                <c:pt idx="86814">
                  <c:v>1.93</c:v>
                </c:pt>
                <c:pt idx="86815">
                  <c:v>1.93</c:v>
                </c:pt>
                <c:pt idx="86816">
                  <c:v>1.93</c:v>
                </c:pt>
                <c:pt idx="86817">
                  <c:v>1.93</c:v>
                </c:pt>
                <c:pt idx="86818">
                  <c:v>1.93</c:v>
                </c:pt>
                <c:pt idx="86819">
                  <c:v>1.93</c:v>
                </c:pt>
                <c:pt idx="86820">
                  <c:v>1.93</c:v>
                </c:pt>
                <c:pt idx="86821">
                  <c:v>1.95</c:v>
                </c:pt>
                <c:pt idx="86822">
                  <c:v>1.95</c:v>
                </c:pt>
                <c:pt idx="86823">
                  <c:v>1.96</c:v>
                </c:pt>
                <c:pt idx="86824">
                  <c:v>1.96</c:v>
                </c:pt>
                <c:pt idx="86825">
                  <c:v>1.97</c:v>
                </c:pt>
                <c:pt idx="86826">
                  <c:v>1.97</c:v>
                </c:pt>
                <c:pt idx="86827">
                  <c:v>1.97</c:v>
                </c:pt>
                <c:pt idx="86828">
                  <c:v>1.99</c:v>
                </c:pt>
                <c:pt idx="86829">
                  <c:v>2</c:v>
                </c:pt>
                <c:pt idx="86830">
                  <c:v>2</c:v>
                </c:pt>
                <c:pt idx="86831">
                  <c:v>2</c:v>
                </c:pt>
                <c:pt idx="86832">
                  <c:v>2.0099999999999998</c:v>
                </c:pt>
                <c:pt idx="86833">
                  <c:v>2.0099999999999998</c:v>
                </c:pt>
                <c:pt idx="86834">
                  <c:v>2.0099999999999998</c:v>
                </c:pt>
                <c:pt idx="86835">
                  <c:v>2.0099999999999998</c:v>
                </c:pt>
                <c:pt idx="86836">
                  <c:v>2.0099999999999998</c:v>
                </c:pt>
                <c:pt idx="86837">
                  <c:v>2.0099999999999998</c:v>
                </c:pt>
                <c:pt idx="86838">
                  <c:v>2.0099999999999998</c:v>
                </c:pt>
                <c:pt idx="86839">
                  <c:v>2.0099999999999998</c:v>
                </c:pt>
                <c:pt idx="86840">
                  <c:v>2.0099999999999998</c:v>
                </c:pt>
                <c:pt idx="86841">
                  <c:v>2.0099999999999998</c:v>
                </c:pt>
                <c:pt idx="86842">
                  <c:v>2.0099999999999998</c:v>
                </c:pt>
                <c:pt idx="86843">
                  <c:v>2.0099999999999998</c:v>
                </c:pt>
                <c:pt idx="86844">
                  <c:v>2.02</c:v>
                </c:pt>
                <c:pt idx="86845">
                  <c:v>2.04</c:v>
                </c:pt>
                <c:pt idx="86846">
                  <c:v>2.04</c:v>
                </c:pt>
                <c:pt idx="86847">
                  <c:v>2.0499999999999998</c:v>
                </c:pt>
                <c:pt idx="86848">
                  <c:v>2.0499999999999998</c:v>
                </c:pt>
                <c:pt idx="86849">
                  <c:v>2.0499999999999998</c:v>
                </c:pt>
                <c:pt idx="86850">
                  <c:v>2.06</c:v>
                </c:pt>
                <c:pt idx="86851">
                  <c:v>2.06</c:v>
                </c:pt>
                <c:pt idx="86852">
                  <c:v>2.06</c:v>
                </c:pt>
                <c:pt idx="86853">
                  <c:v>2.06</c:v>
                </c:pt>
                <c:pt idx="86854">
                  <c:v>2.06</c:v>
                </c:pt>
                <c:pt idx="86855">
                  <c:v>2.06</c:v>
                </c:pt>
                <c:pt idx="86856">
                  <c:v>2.06</c:v>
                </c:pt>
                <c:pt idx="86857">
                  <c:v>2.06</c:v>
                </c:pt>
                <c:pt idx="86858">
                  <c:v>2.0499999999999998</c:v>
                </c:pt>
                <c:pt idx="86859">
                  <c:v>2.04</c:v>
                </c:pt>
                <c:pt idx="86860">
                  <c:v>2.04</c:v>
                </c:pt>
                <c:pt idx="86861">
                  <c:v>2.0299999999999998</c:v>
                </c:pt>
                <c:pt idx="86862">
                  <c:v>2.02</c:v>
                </c:pt>
                <c:pt idx="86863">
                  <c:v>1.99</c:v>
                </c:pt>
                <c:pt idx="86864">
                  <c:v>1.99</c:v>
                </c:pt>
                <c:pt idx="86865">
                  <c:v>1.97</c:v>
                </c:pt>
                <c:pt idx="86866">
                  <c:v>1.96</c:v>
                </c:pt>
                <c:pt idx="86867">
                  <c:v>1.94</c:v>
                </c:pt>
                <c:pt idx="86868">
                  <c:v>1.93</c:v>
                </c:pt>
                <c:pt idx="86869">
                  <c:v>1.93</c:v>
                </c:pt>
                <c:pt idx="86870">
                  <c:v>1.91</c:v>
                </c:pt>
                <c:pt idx="86871">
                  <c:v>1.9</c:v>
                </c:pt>
                <c:pt idx="86872">
                  <c:v>1.89</c:v>
                </c:pt>
                <c:pt idx="86873">
                  <c:v>1.87</c:v>
                </c:pt>
                <c:pt idx="86874">
                  <c:v>1.85</c:v>
                </c:pt>
                <c:pt idx="86875">
                  <c:v>1.84</c:v>
                </c:pt>
                <c:pt idx="86876">
                  <c:v>1.83</c:v>
                </c:pt>
                <c:pt idx="86877">
                  <c:v>1.83</c:v>
                </c:pt>
                <c:pt idx="86878">
                  <c:v>1.8</c:v>
                </c:pt>
                <c:pt idx="86879">
                  <c:v>1.8</c:v>
                </c:pt>
                <c:pt idx="86880">
                  <c:v>1.78</c:v>
                </c:pt>
                <c:pt idx="86881">
                  <c:v>1.77</c:v>
                </c:pt>
                <c:pt idx="86882">
                  <c:v>1.74</c:v>
                </c:pt>
                <c:pt idx="86883">
                  <c:v>1.73</c:v>
                </c:pt>
                <c:pt idx="86884">
                  <c:v>1.72</c:v>
                </c:pt>
                <c:pt idx="86885">
                  <c:v>1.71</c:v>
                </c:pt>
                <c:pt idx="86886">
                  <c:v>1.69</c:v>
                </c:pt>
                <c:pt idx="86887">
                  <c:v>1.68</c:v>
                </c:pt>
                <c:pt idx="86888">
                  <c:v>1.68</c:v>
                </c:pt>
                <c:pt idx="86889">
                  <c:v>1.67</c:v>
                </c:pt>
                <c:pt idx="86890">
                  <c:v>1.67</c:v>
                </c:pt>
                <c:pt idx="86891">
                  <c:v>1.66</c:v>
                </c:pt>
                <c:pt idx="86892">
                  <c:v>1.66</c:v>
                </c:pt>
                <c:pt idx="86893">
                  <c:v>1.66</c:v>
                </c:pt>
                <c:pt idx="86894">
                  <c:v>1.66</c:v>
                </c:pt>
                <c:pt idx="86895">
                  <c:v>1.66</c:v>
                </c:pt>
                <c:pt idx="86896">
                  <c:v>1.66</c:v>
                </c:pt>
                <c:pt idx="86897">
                  <c:v>1.66</c:v>
                </c:pt>
                <c:pt idx="86898">
                  <c:v>1.67</c:v>
                </c:pt>
                <c:pt idx="86899">
                  <c:v>1.69</c:v>
                </c:pt>
                <c:pt idx="86900">
                  <c:v>1.69</c:v>
                </c:pt>
                <c:pt idx="86901">
                  <c:v>1.71</c:v>
                </c:pt>
                <c:pt idx="86902">
                  <c:v>1.71</c:v>
                </c:pt>
                <c:pt idx="86903">
                  <c:v>1.72</c:v>
                </c:pt>
                <c:pt idx="86904">
                  <c:v>1.72</c:v>
                </c:pt>
                <c:pt idx="86905">
                  <c:v>1.76</c:v>
                </c:pt>
                <c:pt idx="86906">
                  <c:v>1.79</c:v>
                </c:pt>
                <c:pt idx="86907">
                  <c:v>1.81</c:v>
                </c:pt>
                <c:pt idx="86908">
                  <c:v>1.84</c:v>
                </c:pt>
                <c:pt idx="86909">
                  <c:v>1.86</c:v>
                </c:pt>
                <c:pt idx="86910">
                  <c:v>1.88</c:v>
                </c:pt>
                <c:pt idx="86911">
                  <c:v>1.9</c:v>
                </c:pt>
                <c:pt idx="86912">
                  <c:v>1.93</c:v>
                </c:pt>
                <c:pt idx="86913">
                  <c:v>1.98</c:v>
                </c:pt>
                <c:pt idx="86914">
                  <c:v>2.0099999999999998</c:v>
                </c:pt>
                <c:pt idx="86915">
                  <c:v>2.04</c:v>
                </c:pt>
                <c:pt idx="86916">
                  <c:v>2.06</c:v>
                </c:pt>
                <c:pt idx="86917">
                  <c:v>2.1</c:v>
                </c:pt>
                <c:pt idx="86918">
                  <c:v>2.13</c:v>
                </c:pt>
                <c:pt idx="86919">
                  <c:v>2.16</c:v>
                </c:pt>
                <c:pt idx="86920">
                  <c:v>2.19</c:v>
                </c:pt>
                <c:pt idx="86921">
                  <c:v>2.21</c:v>
                </c:pt>
                <c:pt idx="86922">
                  <c:v>2.23</c:v>
                </c:pt>
                <c:pt idx="86923">
                  <c:v>2.25</c:v>
                </c:pt>
                <c:pt idx="86924">
                  <c:v>2.2799999999999998</c:v>
                </c:pt>
                <c:pt idx="86925">
                  <c:v>2.29</c:v>
                </c:pt>
                <c:pt idx="86926">
                  <c:v>2.33</c:v>
                </c:pt>
                <c:pt idx="86927">
                  <c:v>2.35</c:v>
                </c:pt>
                <c:pt idx="86928">
                  <c:v>2.36</c:v>
                </c:pt>
                <c:pt idx="86929">
                  <c:v>2.39</c:v>
                </c:pt>
                <c:pt idx="86930">
                  <c:v>2.4</c:v>
                </c:pt>
                <c:pt idx="86931">
                  <c:v>2.42</c:v>
                </c:pt>
                <c:pt idx="86932">
                  <c:v>2.42</c:v>
                </c:pt>
                <c:pt idx="86933">
                  <c:v>2.4300000000000002</c:v>
                </c:pt>
                <c:pt idx="86934">
                  <c:v>2.44</c:v>
                </c:pt>
                <c:pt idx="86935">
                  <c:v>2.44</c:v>
                </c:pt>
                <c:pt idx="86936">
                  <c:v>2.44</c:v>
                </c:pt>
                <c:pt idx="86937">
                  <c:v>2.44</c:v>
                </c:pt>
                <c:pt idx="86938">
                  <c:v>2.48</c:v>
                </c:pt>
                <c:pt idx="86939">
                  <c:v>2.4900000000000002</c:v>
                </c:pt>
                <c:pt idx="86940">
                  <c:v>2.5</c:v>
                </c:pt>
                <c:pt idx="86941">
                  <c:v>2.5</c:v>
                </c:pt>
                <c:pt idx="86942">
                  <c:v>2.5</c:v>
                </c:pt>
                <c:pt idx="86943">
                  <c:v>2.5</c:v>
                </c:pt>
                <c:pt idx="86944">
                  <c:v>2.4900000000000002</c:v>
                </c:pt>
                <c:pt idx="86945">
                  <c:v>2.4900000000000002</c:v>
                </c:pt>
                <c:pt idx="86946">
                  <c:v>2.4700000000000002</c:v>
                </c:pt>
                <c:pt idx="86947">
                  <c:v>2.46</c:v>
                </c:pt>
                <c:pt idx="86948">
                  <c:v>2.4300000000000002</c:v>
                </c:pt>
                <c:pt idx="86949">
                  <c:v>2.4300000000000002</c:v>
                </c:pt>
                <c:pt idx="86950">
                  <c:v>2.42</c:v>
                </c:pt>
                <c:pt idx="86951">
                  <c:v>2.4</c:v>
                </c:pt>
                <c:pt idx="86952">
                  <c:v>2.37</c:v>
                </c:pt>
                <c:pt idx="86953">
                  <c:v>2.35</c:v>
                </c:pt>
                <c:pt idx="86954">
                  <c:v>2.33</c:v>
                </c:pt>
                <c:pt idx="86955">
                  <c:v>2.2999999999999998</c:v>
                </c:pt>
                <c:pt idx="86956">
                  <c:v>2.2799999999999998</c:v>
                </c:pt>
                <c:pt idx="86957">
                  <c:v>2.2599999999999998</c:v>
                </c:pt>
                <c:pt idx="86958">
                  <c:v>2.23</c:v>
                </c:pt>
                <c:pt idx="86959">
                  <c:v>2.2000000000000002</c:v>
                </c:pt>
                <c:pt idx="86960">
                  <c:v>2.17</c:v>
                </c:pt>
                <c:pt idx="86961">
                  <c:v>2.13</c:v>
                </c:pt>
                <c:pt idx="86962">
                  <c:v>2.11</c:v>
                </c:pt>
                <c:pt idx="86963">
                  <c:v>2.09</c:v>
                </c:pt>
                <c:pt idx="86964">
                  <c:v>2.06</c:v>
                </c:pt>
                <c:pt idx="86965">
                  <c:v>2.0299999999999998</c:v>
                </c:pt>
                <c:pt idx="86966">
                  <c:v>2.02</c:v>
                </c:pt>
                <c:pt idx="86967">
                  <c:v>1.98</c:v>
                </c:pt>
                <c:pt idx="86968">
                  <c:v>1.95</c:v>
                </c:pt>
                <c:pt idx="86969">
                  <c:v>1.92</c:v>
                </c:pt>
                <c:pt idx="86970">
                  <c:v>1.91</c:v>
                </c:pt>
                <c:pt idx="86971">
                  <c:v>1.87</c:v>
                </c:pt>
                <c:pt idx="86972">
                  <c:v>1.85</c:v>
                </c:pt>
                <c:pt idx="86973">
                  <c:v>1.84</c:v>
                </c:pt>
                <c:pt idx="86974">
                  <c:v>1.83</c:v>
                </c:pt>
                <c:pt idx="86975">
                  <c:v>1.82</c:v>
                </c:pt>
                <c:pt idx="86976">
                  <c:v>1.81</c:v>
                </c:pt>
                <c:pt idx="86977">
                  <c:v>1.8</c:v>
                </c:pt>
                <c:pt idx="86978">
                  <c:v>1.8</c:v>
                </c:pt>
                <c:pt idx="86979">
                  <c:v>1.81</c:v>
                </c:pt>
                <c:pt idx="86980">
                  <c:v>1.81</c:v>
                </c:pt>
                <c:pt idx="86981">
                  <c:v>1.81</c:v>
                </c:pt>
                <c:pt idx="86982">
                  <c:v>1.8</c:v>
                </c:pt>
                <c:pt idx="86983">
                  <c:v>1.8</c:v>
                </c:pt>
                <c:pt idx="86984">
                  <c:v>1.8</c:v>
                </c:pt>
                <c:pt idx="86985">
                  <c:v>1.8</c:v>
                </c:pt>
                <c:pt idx="86986">
                  <c:v>1.8</c:v>
                </c:pt>
                <c:pt idx="86987">
                  <c:v>1.8</c:v>
                </c:pt>
                <c:pt idx="86988">
                  <c:v>1.8</c:v>
                </c:pt>
                <c:pt idx="86989">
                  <c:v>1.8</c:v>
                </c:pt>
                <c:pt idx="86990">
                  <c:v>1.8</c:v>
                </c:pt>
                <c:pt idx="86991">
                  <c:v>1.8</c:v>
                </c:pt>
                <c:pt idx="86992">
                  <c:v>1.82</c:v>
                </c:pt>
                <c:pt idx="86993">
                  <c:v>1.82</c:v>
                </c:pt>
                <c:pt idx="86994">
                  <c:v>1.83</c:v>
                </c:pt>
                <c:pt idx="86995">
                  <c:v>1.84</c:v>
                </c:pt>
                <c:pt idx="86996">
                  <c:v>1.85</c:v>
                </c:pt>
                <c:pt idx="86997">
                  <c:v>1.85</c:v>
                </c:pt>
                <c:pt idx="86998">
                  <c:v>1.86</c:v>
                </c:pt>
                <c:pt idx="86999">
                  <c:v>1.89</c:v>
                </c:pt>
                <c:pt idx="87000">
                  <c:v>1.89</c:v>
                </c:pt>
                <c:pt idx="87001">
                  <c:v>1.9</c:v>
                </c:pt>
                <c:pt idx="87002">
                  <c:v>1.9</c:v>
                </c:pt>
                <c:pt idx="87003">
                  <c:v>1.9</c:v>
                </c:pt>
                <c:pt idx="87004">
                  <c:v>1.9</c:v>
                </c:pt>
                <c:pt idx="87005">
                  <c:v>1.92</c:v>
                </c:pt>
                <c:pt idx="87006">
                  <c:v>1.92</c:v>
                </c:pt>
                <c:pt idx="87007">
                  <c:v>1.92</c:v>
                </c:pt>
                <c:pt idx="87008">
                  <c:v>1.92</c:v>
                </c:pt>
                <c:pt idx="87009">
                  <c:v>1.92</c:v>
                </c:pt>
                <c:pt idx="87010">
                  <c:v>1.92</c:v>
                </c:pt>
                <c:pt idx="87011">
                  <c:v>1.94</c:v>
                </c:pt>
                <c:pt idx="87012">
                  <c:v>1.95</c:v>
                </c:pt>
                <c:pt idx="87013">
                  <c:v>1.96</c:v>
                </c:pt>
                <c:pt idx="87014">
                  <c:v>1.98</c:v>
                </c:pt>
                <c:pt idx="87015">
                  <c:v>1.98</c:v>
                </c:pt>
                <c:pt idx="87016">
                  <c:v>2</c:v>
                </c:pt>
                <c:pt idx="87017">
                  <c:v>2.0099999999999998</c:v>
                </c:pt>
                <c:pt idx="87018">
                  <c:v>2.0299999999999998</c:v>
                </c:pt>
                <c:pt idx="87019">
                  <c:v>2.04</c:v>
                </c:pt>
                <c:pt idx="87020">
                  <c:v>2.0699999999999998</c:v>
                </c:pt>
                <c:pt idx="87021">
                  <c:v>2.0699999999999998</c:v>
                </c:pt>
                <c:pt idx="87022">
                  <c:v>2.1</c:v>
                </c:pt>
                <c:pt idx="87023">
                  <c:v>2.1</c:v>
                </c:pt>
                <c:pt idx="87024">
                  <c:v>2.14</c:v>
                </c:pt>
                <c:pt idx="87025">
                  <c:v>2.16</c:v>
                </c:pt>
                <c:pt idx="87026">
                  <c:v>2.1800000000000002</c:v>
                </c:pt>
                <c:pt idx="87027">
                  <c:v>2.2000000000000002</c:v>
                </c:pt>
                <c:pt idx="87028">
                  <c:v>2.2200000000000002</c:v>
                </c:pt>
                <c:pt idx="87029">
                  <c:v>2.23</c:v>
                </c:pt>
                <c:pt idx="87030">
                  <c:v>2.2599999999999998</c:v>
                </c:pt>
                <c:pt idx="87031">
                  <c:v>2.27</c:v>
                </c:pt>
                <c:pt idx="87032">
                  <c:v>2.2799999999999998</c:v>
                </c:pt>
                <c:pt idx="87033">
                  <c:v>2.31</c:v>
                </c:pt>
                <c:pt idx="87034">
                  <c:v>2.33</c:v>
                </c:pt>
                <c:pt idx="87035">
                  <c:v>2.34</c:v>
                </c:pt>
                <c:pt idx="87036">
                  <c:v>2.34</c:v>
                </c:pt>
                <c:pt idx="87037">
                  <c:v>2.36</c:v>
                </c:pt>
                <c:pt idx="87038">
                  <c:v>2.38</c:v>
                </c:pt>
                <c:pt idx="87039">
                  <c:v>2.38</c:v>
                </c:pt>
                <c:pt idx="87040">
                  <c:v>2.38</c:v>
                </c:pt>
                <c:pt idx="87041">
                  <c:v>2.41</c:v>
                </c:pt>
                <c:pt idx="87042">
                  <c:v>2.41</c:v>
                </c:pt>
                <c:pt idx="87043">
                  <c:v>2.42</c:v>
                </c:pt>
                <c:pt idx="87044">
                  <c:v>2.42</c:v>
                </c:pt>
                <c:pt idx="87045">
                  <c:v>2.42</c:v>
                </c:pt>
                <c:pt idx="87046">
                  <c:v>2.42</c:v>
                </c:pt>
                <c:pt idx="87047">
                  <c:v>2.42</c:v>
                </c:pt>
                <c:pt idx="87048">
                  <c:v>2.42</c:v>
                </c:pt>
                <c:pt idx="87049">
                  <c:v>2.41</c:v>
                </c:pt>
                <c:pt idx="87050">
                  <c:v>2.4</c:v>
                </c:pt>
                <c:pt idx="87051">
                  <c:v>2.4</c:v>
                </c:pt>
                <c:pt idx="87052">
                  <c:v>2.4</c:v>
                </c:pt>
                <c:pt idx="87053">
                  <c:v>2.39</c:v>
                </c:pt>
                <c:pt idx="87054">
                  <c:v>2.39</c:v>
                </c:pt>
                <c:pt idx="87055">
                  <c:v>2.39</c:v>
                </c:pt>
                <c:pt idx="87056">
                  <c:v>2.39</c:v>
                </c:pt>
                <c:pt idx="87057">
                  <c:v>2.39</c:v>
                </c:pt>
                <c:pt idx="87058">
                  <c:v>2.39</c:v>
                </c:pt>
                <c:pt idx="87059">
                  <c:v>2.39</c:v>
                </c:pt>
                <c:pt idx="87060">
                  <c:v>2.38</c:v>
                </c:pt>
                <c:pt idx="87061">
                  <c:v>2.37</c:v>
                </c:pt>
                <c:pt idx="87062">
                  <c:v>2.37</c:v>
                </c:pt>
                <c:pt idx="87063">
                  <c:v>2.38</c:v>
                </c:pt>
                <c:pt idx="87064">
                  <c:v>2.38</c:v>
                </c:pt>
                <c:pt idx="87065">
                  <c:v>2.38</c:v>
                </c:pt>
                <c:pt idx="87066">
                  <c:v>2.38</c:v>
                </c:pt>
                <c:pt idx="87067">
                  <c:v>2.38</c:v>
                </c:pt>
                <c:pt idx="87068">
                  <c:v>2.38</c:v>
                </c:pt>
                <c:pt idx="87069">
                  <c:v>2.39</c:v>
                </c:pt>
                <c:pt idx="87070">
                  <c:v>2.39</c:v>
                </c:pt>
                <c:pt idx="87071">
                  <c:v>2.4</c:v>
                </c:pt>
                <c:pt idx="87072">
                  <c:v>2.4</c:v>
                </c:pt>
                <c:pt idx="87073">
                  <c:v>2.4</c:v>
                </c:pt>
                <c:pt idx="87074">
                  <c:v>2.4</c:v>
                </c:pt>
                <c:pt idx="87075">
                  <c:v>2.4</c:v>
                </c:pt>
                <c:pt idx="87076">
                  <c:v>2.41</c:v>
                </c:pt>
                <c:pt idx="87077">
                  <c:v>2.42</c:v>
                </c:pt>
                <c:pt idx="87078">
                  <c:v>2.42</c:v>
                </c:pt>
                <c:pt idx="87079">
                  <c:v>2.42</c:v>
                </c:pt>
                <c:pt idx="87080">
                  <c:v>2.42</c:v>
                </c:pt>
                <c:pt idx="87081">
                  <c:v>2.4300000000000002</c:v>
                </c:pt>
                <c:pt idx="87082">
                  <c:v>2.4300000000000002</c:v>
                </c:pt>
                <c:pt idx="87083">
                  <c:v>2.4500000000000002</c:v>
                </c:pt>
                <c:pt idx="87084">
                  <c:v>2.4500000000000002</c:v>
                </c:pt>
                <c:pt idx="87085">
                  <c:v>2.4500000000000002</c:v>
                </c:pt>
                <c:pt idx="87086">
                  <c:v>2.4500000000000002</c:v>
                </c:pt>
                <c:pt idx="87087">
                  <c:v>2.46</c:v>
                </c:pt>
                <c:pt idx="87088">
                  <c:v>2.46</c:v>
                </c:pt>
                <c:pt idx="87089">
                  <c:v>2.46</c:v>
                </c:pt>
                <c:pt idx="87090">
                  <c:v>2.46</c:v>
                </c:pt>
                <c:pt idx="87091">
                  <c:v>2.46</c:v>
                </c:pt>
                <c:pt idx="87092">
                  <c:v>2.46</c:v>
                </c:pt>
                <c:pt idx="87093">
                  <c:v>2.46</c:v>
                </c:pt>
                <c:pt idx="87094">
                  <c:v>2.46</c:v>
                </c:pt>
                <c:pt idx="87095">
                  <c:v>2.46</c:v>
                </c:pt>
                <c:pt idx="87096">
                  <c:v>2.4700000000000002</c:v>
                </c:pt>
                <c:pt idx="87097">
                  <c:v>2.4700000000000002</c:v>
                </c:pt>
                <c:pt idx="87098">
                  <c:v>2.4700000000000002</c:v>
                </c:pt>
                <c:pt idx="87099">
                  <c:v>2.4700000000000002</c:v>
                </c:pt>
                <c:pt idx="87100">
                  <c:v>2.5</c:v>
                </c:pt>
                <c:pt idx="87101">
                  <c:v>2.5099999999999998</c:v>
                </c:pt>
                <c:pt idx="87102">
                  <c:v>2.5299999999999998</c:v>
                </c:pt>
                <c:pt idx="87103">
                  <c:v>2.52</c:v>
                </c:pt>
                <c:pt idx="87104">
                  <c:v>2.5099999999999998</c:v>
                </c:pt>
                <c:pt idx="87105">
                  <c:v>2.5099999999999998</c:v>
                </c:pt>
                <c:pt idx="87106">
                  <c:v>2.5099999999999998</c:v>
                </c:pt>
                <c:pt idx="87107">
                  <c:v>2.5099999999999998</c:v>
                </c:pt>
                <c:pt idx="87108">
                  <c:v>2.5</c:v>
                </c:pt>
                <c:pt idx="87109">
                  <c:v>2.5</c:v>
                </c:pt>
                <c:pt idx="87110">
                  <c:v>2.48</c:v>
                </c:pt>
                <c:pt idx="87111">
                  <c:v>2.48</c:v>
                </c:pt>
                <c:pt idx="87112">
                  <c:v>2.4700000000000002</c:v>
                </c:pt>
                <c:pt idx="87113">
                  <c:v>2.4700000000000002</c:v>
                </c:pt>
                <c:pt idx="87114">
                  <c:v>2.4700000000000002</c:v>
                </c:pt>
                <c:pt idx="87115">
                  <c:v>2.4700000000000002</c:v>
                </c:pt>
                <c:pt idx="87116">
                  <c:v>2.46</c:v>
                </c:pt>
                <c:pt idx="87117">
                  <c:v>2.4500000000000002</c:v>
                </c:pt>
                <c:pt idx="87118">
                  <c:v>2.4300000000000002</c:v>
                </c:pt>
                <c:pt idx="87119">
                  <c:v>2.4300000000000002</c:v>
                </c:pt>
                <c:pt idx="87120">
                  <c:v>2.42</c:v>
                </c:pt>
                <c:pt idx="87121">
                  <c:v>2.42</c:v>
                </c:pt>
                <c:pt idx="87122">
                  <c:v>2.4</c:v>
                </c:pt>
                <c:pt idx="87123">
                  <c:v>2.39</c:v>
                </c:pt>
                <c:pt idx="87124">
                  <c:v>2.38</c:v>
                </c:pt>
                <c:pt idx="87125">
                  <c:v>2.37</c:v>
                </c:pt>
                <c:pt idx="87126">
                  <c:v>2.36</c:v>
                </c:pt>
                <c:pt idx="87127">
                  <c:v>2.35</c:v>
                </c:pt>
                <c:pt idx="87128">
                  <c:v>2.33</c:v>
                </c:pt>
                <c:pt idx="87129">
                  <c:v>2.33</c:v>
                </c:pt>
                <c:pt idx="87130">
                  <c:v>2.3199999999999998</c:v>
                </c:pt>
                <c:pt idx="87131">
                  <c:v>2.3199999999999998</c:v>
                </c:pt>
                <c:pt idx="87132">
                  <c:v>2.31</c:v>
                </c:pt>
                <c:pt idx="87133">
                  <c:v>2.31</c:v>
                </c:pt>
                <c:pt idx="87134">
                  <c:v>2.2799999999999998</c:v>
                </c:pt>
                <c:pt idx="87135">
                  <c:v>2.2799999999999998</c:v>
                </c:pt>
                <c:pt idx="87136">
                  <c:v>2.2599999999999998</c:v>
                </c:pt>
                <c:pt idx="87137">
                  <c:v>2.2400000000000002</c:v>
                </c:pt>
                <c:pt idx="87138">
                  <c:v>2.2400000000000002</c:v>
                </c:pt>
                <c:pt idx="87139">
                  <c:v>2.2200000000000002</c:v>
                </c:pt>
                <c:pt idx="87140">
                  <c:v>2.2200000000000002</c:v>
                </c:pt>
                <c:pt idx="87141">
                  <c:v>2.21</c:v>
                </c:pt>
                <c:pt idx="87142">
                  <c:v>2.2000000000000002</c:v>
                </c:pt>
                <c:pt idx="87143">
                  <c:v>2.2000000000000002</c:v>
                </c:pt>
                <c:pt idx="87144">
                  <c:v>2.19</c:v>
                </c:pt>
                <c:pt idx="87145">
                  <c:v>2.19</c:v>
                </c:pt>
                <c:pt idx="87146">
                  <c:v>2.17</c:v>
                </c:pt>
                <c:pt idx="87147">
                  <c:v>2.17</c:v>
                </c:pt>
                <c:pt idx="87148">
                  <c:v>2.17</c:v>
                </c:pt>
                <c:pt idx="87149">
                  <c:v>2.17</c:v>
                </c:pt>
                <c:pt idx="87150">
                  <c:v>2.17</c:v>
                </c:pt>
                <c:pt idx="87151">
                  <c:v>2.17</c:v>
                </c:pt>
                <c:pt idx="87152">
                  <c:v>2.17</c:v>
                </c:pt>
                <c:pt idx="87153">
                  <c:v>2.17</c:v>
                </c:pt>
                <c:pt idx="87154">
                  <c:v>2.17</c:v>
                </c:pt>
                <c:pt idx="87155">
                  <c:v>2.16</c:v>
                </c:pt>
                <c:pt idx="87156">
                  <c:v>2.16</c:v>
                </c:pt>
                <c:pt idx="87157">
                  <c:v>2.1800000000000002</c:v>
                </c:pt>
                <c:pt idx="87158">
                  <c:v>2.1800000000000002</c:v>
                </c:pt>
                <c:pt idx="87159">
                  <c:v>2.1800000000000002</c:v>
                </c:pt>
                <c:pt idx="87160">
                  <c:v>2.1800000000000002</c:v>
                </c:pt>
                <c:pt idx="87161">
                  <c:v>2.2000000000000002</c:v>
                </c:pt>
                <c:pt idx="87162">
                  <c:v>2.2000000000000002</c:v>
                </c:pt>
                <c:pt idx="87163">
                  <c:v>2.2000000000000002</c:v>
                </c:pt>
                <c:pt idx="87164">
                  <c:v>2.2200000000000002</c:v>
                </c:pt>
                <c:pt idx="87165">
                  <c:v>2.23</c:v>
                </c:pt>
                <c:pt idx="87166">
                  <c:v>2.2400000000000002</c:v>
                </c:pt>
                <c:pt idx="87167">
                  <c:v>2.2400000000000002</c:v>
                </c:pt>
                <c:pt idx="87168">
                  <c:v>2.25</c:v>
                </c:pt>
                <c:pt idx="87169">
                  <c:v>2.2599999999999998</c:v>
                </c:pt>
                <c:pt idx="87170">
                  <c:v>2.27</c:v>
                </c:pt>
                <c:pt idx="87171">
                  <c:v>2.2799999999999998</c:v>
                </c:pt>
                <c:pt idx="87172">
                  <c:v>2.29</c:v>
                </c:pt>
                <c:pt idx="87173">
                  <c:v>2.2999999999999998</c:v>
                </c:pt>
                <c:pt idx="87174">
                  <c:v>2.31</c:v>
                </c:pt>
                <c:pt idx="87175">
                  <c:v>2.3199999999999998</c:v>
                </c:pt>
                <c:pt idx="87176">
                  <c:v>2.33</c:v>
                </c:pt>
                <c:pt idx="87177">
                  <c:v>2.34</c:v>
                </c:pt>
                <c:pt idx="87178">
                  <c:v>2.35</c:v>
                </c:pt>
                <c:pt idx="87179">
                  <c:v>2.36</c:v>
                </c:pt>
                <c:pt idx="87180">
                  <c:v>2.37</c:v>
                </c:pt>
                <c:pt idx="87181">
                  <c:v>2.4</c:v>
                </c:pt>
                <c:pt idx="87182">
                  <c:v>2.4</c:v>
                </c:pt>
                <c:pt idx="87183">
                  <c:v>2.42</c:v>
                </c:pt>
                <c:pt idx="87184">
                  <c:v>2.42</c:v>
                </c:pt>
                <c:pt idx="87185">
                  <c:v>2.42</c:v>
                </c:pt>
                <c:pt idx="87186">
                  <c:v>2.44</c:v>
                </c:pt>
                <c:pt idx="87187">
                  <c:v>2.44</c:v>
                </c:pt>
                <c:pt idx="87188">
                  <c:v>2.44</c:v>
                </c:pt>
                <c:pt idx="87189">
                  <c:v>2.44</c:v>
                </c:pt>
                <c:pt idx="87190">
                  <c:v>2.46</c:v>
                </c:pt>
                <c:pt idx="87191">
                  <c:v>2.4700000000000002</c:v>
                </c:pt>
                <c:pt idx="87192">
                  <c:v>2.4700000000000002</c:v>
                </c:pt>
                <c:pt idx="87193">
                  <c:v>2.4700000000000002</c:v>
                </c:pt>
                <c:pt idx="87194">
                  <c:v>2.4700000000000002</c:v>
                </c:pt>
                <c:pt idx="87195">
                  <c:v>2.4900000000000002</c:v>
                </c:pt>
                <c:pt idx="87196">
                  <c:v>2.5</c:v>
                </c:pt>
                <c:pt idx="87197">
                  <c:v>2.5</c:v>
                </c:pt>
                <c:pt idx="87198">
                  <c:v>2.5</c:v>
                </c:pt>
                <c:pt idx="87199">
                  <c:v>2.52</c:v>
                </c:pt>
                <c:pt idx="87200">
                  <c:v>2.52</c:v>
                </c:pt>
                <c:pt idx="87201">
                  <c:v>2.5299999999999998</c:v>
                </c:pt>
                <c:pt idx="87202">
                  <c:v>2.52</c:v>
                </c:pt>
                <c:pt idx="87203">
                  <c:v>2.52</c:v>
                </c:pt>
                <c:pt idx="87204">
                  <c:v>2.5099999999999998</c:v>
                </c:pt>
                <c:pt idx="87205">
                  <c:v>2.5099999999999998</c:v>
                </c:pt>
                <c:pt idx="87206">
                  <c:v>2.4900000000000002</c:v>
                </c:pt>
                <c:pt idx="87207">
                  <c:v>2.4900000000000002</c:v>
                </c:pt>
                <c:pt idx="87208">
                  <c:v>2.4700000000000002</c:v>
                </c:pt>
                <c:pt idx="87209">
                  <c:v>2.46</c:v>
                </c:pt>
                <c:pt idx="87210">
                  <c:v>2.4500000000000002</c:v>
                </c:pt>
                <c:pt idx="87211">
                  <c:v>2.44</c:v>
                </c:pt>
                <c:pt idx="87212">
                  <c:v>2.4300000000000002</c:v>
                </c:pt>
                <c:pt idx="87213">
                  <c:v>2.42</c:v>
                </c:pt>
                <c:pt idx="87214">
                  <c:v>2.42</c:v>
                </c:pt>
                <c:pt idx="87215">
                  <c:v>2.4</c:v>
                </c:pt>
                <c:pt idx="87216">
                  <c:v>2.4</c:v>
                </c:pt>
                <c:pt idx="87217">
                  <c:v>2.38</c:v>
                </c:pt>
                <c:pt idx="87218">
                  <c:v>2.38</c:v>
                </c:pt>
                <c:pt idx="87219">
                  <c:v>2.36</c:v>
                </c:pt>
                <c:pt idx="87220">
                  <c:v>2.35</c:v>
                </c:pt>
                <c:pt idx="87221">
                  <c:v>2.34</c:v>
                </c:pt>
                <c:pt idx="87222">
                  <c:v>2.3199999999999998</c:v>
                </c:pt>
                <c:pt idx="87223">
                  <c:v>2.3199999999999998</c:v>
                </c:pt>
                <c:pt idx="87224">
                  <c:v>2.31</c:v>
                </c:pt>
                <c:pt idx="87225">
                  <c:v>2.2999999999999998</c:v>
                </c:pt>
                <c:pt idx="87226">
                  <c:v>2.2799999999999998</c:v>
                </c:pt>
                <c:pt idx="87227">
                  <c:v>2.27</c:v>
                </c:pt>
                <c:pt idx="87228">
                  <c:v>2.27</c:v>
                </c:pt>
                <c:pt idx="87229">
                  <c:v>2.25</c:v>
                </c:pt>
                <c:pt idx="87230">
                  <c:v>2.25</c:v>
                </c:pt>
                <c:pt idx="87231">
                  <c:v>2.2400000000000002</c:v>
                </c:pt>
                <c:pt idx="87232">
                  <c:v>2.2200000000000002</c:v>
                </c:pt>
                <c:pt idx="87233">
                  <c:v>2.2200000000000002</c:v>
                </c:pt>
                <c:pt idx="87234">
                  <c:v>2.21</c:v>
                </c:pt>
                <c:pt idx="87235">
                  <c:v>2.19</c:v>
                </c:pt>
                <c:pt idx="87236">
                  <c:v>2.19</c:v>
                </c:pt>
                <c:pt idx="87237">
                  <c:v>2.19</c:v>
                </c:pt>
                <c:pt idx="87238">
                  <c:v>2.19</c:v>
                </c:pt>
                <c:pt idx="87239">
                  <c:v>2.2000000000000002</c:v>
                </c:pt>
                <c:pt idx="87240">
                  <c:v>2.2000000000000002</c:v>
                </c:pt>
                <c:pt idx="87241">
                  <c:v>2.2200000000000002</c:v>
                </c:pt>
                <c:pt idx="87242">
                  <c:v>2.2400000000000002</c:v>
                </c:pt>
                <c:pt idx="87243">
                  <c:v>2.25</c:v>
                </c:pt>
                <c:pt idx="87244">
                  <c:v>2.2799999999999998</c:v>
                </c:pt>
                <c:pt idx="87245">
                  <c:v>2.31</c:v>
                </c:pt>
                <c:pt idx="87246">
                  <c:v>2.31</c:v>
                </c:pt>
                <c:pt idx="87247">
                  <c:v>2.3199999999999998</c:v>
                </c:pt>
                <c:pt idx="87248">
                  <c:v>2.33</c:v>
                </c:pt>
                <c:pt idx="87249">
                  <c:v>2.34</c:v>
                </c:pt>
                <c:pt idx="87250">
                  <c:v>2.36</c:v>
                </c:pt>
                <c:pt idx="87251">
                  <c:v>2.38</c:v>
                </c:pt>
                <c:pt idx="87252">
                  <c:v>2.4</c:v>
                </c:pt>
                <c:pt idx="87253">
                  <c:v>2.4</c:v>
                </c:pt>
                <c:pt idx="87254">
                  <c:v>2.4300000000000002</c:v>
                </c:pt>
                <c:pt idx="87255">
                  <c:v>2.4500000000000002</c:v>
                </c:pt>
                <c:pt idx="87256">
                  <c:v>2.4700000000000002</c:v>
                </c:pt>
                <c:pt idx="87257">
                  <c:v>2.4900000000000002</c:v>
                </c:pt>
                <c:pt idx="87258">
                  <c:v>2.4900000000000002</c:v>
                </c:pt>
                <c:pt idx="87259">
                  <c:v>2.52</c:v>
                </c:pt>
                <c:pt idx="87260">
                  <c:v>2.5499999999999998</c:v>
                </c:pt>
                <c:pt idx="87261">
                  <c:v>2.56</c:v>
                </c:pt>
                <c:pt idx="87262">
                  <c:v>2.59</c:v>
                </c:pt>
                <c:pt idx="87263">
                  <c:v>2.59</c:v>
                </c:pt>
                <c:pt idx="87264">
                  <c:v>2.63</c:v>
                </c:pt>
                <c:pt idx="87265">
                  <c:v>2.65</c:v>
                </c:pt>
                <c:pt idx="87266">
                  <c:v>2.67</c:v>
                </c:pt>
                <c:pt idx="87267">
                  <c:v>2.67</c:v>
                </c:pt>
                <c:pt idx="87268">
                  <c:v>2.7</c:v>
                </c:pt>
                <c:pt idx="87269">
                  <c:v>2.7</c:v>
                </c:pt>
                <c:pt idx="87270">
                  <c:v>2.73</c:v>
                </c:pt>
                <c:pt idx="87271">
                  <c:v>2.74</c:v>
                </c:pt>
                <c:pt idx="87272">
                  <c:v>2.75</c:v>
                </c:pt>
                <c:pt idx="87273">
                  <c:v>2.77</c:v>
                </c:pt>
                <c:pt idx="87274">
                  <c:v>2.78</c:v>
                </c:pt>
                <c:pt idx="87275">
                  <c:v>2.8</c:v>
                </c:pt>
                <c:pt idx="87276">
                  <c:v>2.8</c:v>
                </c:pt>
                <c:pt idx="87277">
                  <c:v>2.8</c:v>
                </c:pt>
                <c:pt idx="87278">
                  <c:v>2.81</c:v>
                </c:pt>
                <c:pt idx="87279">
                  <c:v>2.82</c:v>
                </c:pt>
                <c:pt idx="87280">
                  <c:v>2.83</c:v>
                </c:pt>
                <c:pt idx="87281">
                  <c:v>2.83</c:v>
                </c:pt>
                <c:pt idx="87282">
                  <c:v>2.83</c:v>
                </c:pt>
                <c:pt idx="87283">
                  <c:v>2.83</c:v>
                </c:pt>
                <c:pt idx="87284">
                  <c:v>2.84</c:v>
                </c:pt>
                <c:pt idx="87285">
                  <c:v>2.84</c:v>
                </c:pt>
                <c:pt idx="87286">
                  <c:v>2.84</c:v>
                </c:pt>
                <c:pt idx="87287">
                  <c:v>2.84</c:v>
                </c:pt>
                <c:pt idx="87288">
                  <c:v>2.84</c:v>
                </c:pt>
                <c:pt idx="87289">
                  <c:v>2.84</c:v>
                </c:pt>
                <c:pt idx="87290">
                  <c:v>2.84</c:v>
                </c:pt>
                <c:pt idx="87291">
                  <c:v>2.84</c:v>
                </c:pt>
                <c:pt idx="87292">
                  <c:v>2.83</c:v>
                </c:pt>
                <c:pt idx="87293">
                  <c:v>2.83</c:v>
                </c:pt>
                <c:pt idx="87294">
                  <c:v>2.83</c:v>
                </c:pt>
                <c:pt idx="87295">
                  <c:v>2.83</c:v>
                </c:pt>
                <c:pt idx="87296">
                  <c:v>2.8</c:v>
                </c:pt>
                <c:pt idx="87297">
                  <c:v>2.8</c:v>
                </c:pt>
                <c:pt idx="87298">
                  <c:v>2.8</c:v>
                </c:pt>
                <c:pt idx="87299">
                  <c:v>2.79</c:v>
                </c:pt>
                <c:pt idx="87300">
                  <c:v>2.77</c:v>
                </c:pt>
                <c:pt idx="87301">
                  <c:v>2.76</c:v>
                </c:pt>
                <c:pt idx="87302">
                  <c:v>2.76</c:v>
                </c:pt>
                <c:pt idx="87303">
                  <c:v>2.75</c:v>
                </c:pt>
                <c:pt idx="87304">
                  <c:v>2.73</c:v>
                </c:pt>
                <c:pt idx="87305">
                  <c:v>2.72</c:v>
                </c:pt>
                <c:pt idx="87306">
                  <c:v>2.72</c:v>
                </c:pt>
                <c:pt idx="87307">
                  <c:v>2.72</c:v>
                </c:pt>
                <c:pt idx="87308">
                  <c:v>2.7</c:v>
                </c:pt>
                <c:pt idx="87309">
                  <c:v>2.7</c:v>
                </c:pt>
                <c:pt idx="87310">
                  <c:v>2.69</c:v>
                </c:pt>
                <c:pt idx="87311">
                  <c:v>2.7</c:v>
                </c:pt>
                <c:pt idx="87312">
                  <c:v>2.7</c:v>
                </c:pt>
                <c:pt idx="87313">
                  <c:v>2.7</c:v>
                </c:pt>
                <c:pt idx="87314">
                  <c:v>2.7</c:v>
                </c:pt>
                <c:pt idx="87315">
                  <c:v>2.7</c:v>
                </c:pt>
                <c:pt idx="87316">
                  <c:v>2.7</c:v>
                </c:pt>
                <c:pt idx="87317">
                  <c:v>2.71</c:v>
                </c:pt>
                <c:pt idx="87318">
                  <c:v>2.71</c:v>
                </c:pt>
                <c:pt idx="87319">
                  <c:v>2.71</c:v>
                </c:pt>
                <c:pt idx="87320">
                  <c:v>2.72</c:v>
                </c:pt>
                <c:pt idx="87321">
                  <c:v>2.73</c:v>
                </c:pt>
                <c:pt idx="87322">
                  <c:v>2.75</c:v>
                </c:pt>
                <c:pt idx="87323">
                  <c:v>2.76</c:v>
                </c:pt>
                <c:pt idx="87324">
                  <c:v>2.77</c:v>
                </c:pt>
                <c:pt idx="87325">
                  <c:v>2.8</c:v>
                </c:pt>
                <c:pt idx="87326">
                  <c:v>2.8</c:v>
                </c:pt>
                <c:pt idx="87327">
                  <c:v>2.81</c:v>
                </c:pt>
                <c:pt idx="87328">
                  <c:v>2.82</c:v>
                </c:pt>
                <c:pt idx="87329">
                  <c:v>2.83</c:v>
                </c:pt>
                <c:pt idx="87330">
                  <c:v>2.84</c:v>
                </c:pt>
                <c:pt idx="87331">
                  <c:v>2.84</c:v>
                </c:pt>
                <c:pt idx="87332">
                  <c:v>2.85</c:v>
                </c:pt>
                <c:pt idx="87333">
                  <c:v>2.85</c:v>
                </c:pt>
                <c:pt idx="87334">
                  <c:v>2.85</c:v>
                </c:pt>
                <c:pt idx="87335">
                  <c:v>2.85</c:v>
                </c:pt>
                <c:pt idx="87336">
                  <c:v>2.89</c:v>
                </c:pt>
                <c:pt idx="87337">
                  <c:v>2.9</c:v>
                </c:pt>
                <c:pt idx="87338">
                  <c:v>2.9</c:v>
                </c:pt>
                <c:pt idx="87339">
                  <c:v>2.9</c:v>
                </c:pt>
                <c:pt idx="87340">
                  <c:v>2.92</c:v>
                </c:pt>
                <c:pt idx="87341">
                  <c:v>2.93</c:v>
                </c:pt>
                <c:pt idx="87342">
                  <c:v>2.93</c:v>
                </c:pt>
                <c:pt idx="87343">
                  <c:v>2.94</c:v>
                </c:pt>
                <c:pt idx="87344">
                  <c:v>2.94</c:v>
                </c:pt>
                <c:pt idx="87345">
                  <c:v>2.95</c:v>
                </c:pt>
                <c:pt idx="87346">
                  <c:v>2.97</c:v>
                </c:pt>
                <c:pt idx="87347">
                  <c:v>2.97</c:v>
                </c:pt>
                <c:pt idx="87348">
                  <c:v>2.97</c:v>
                </c:pt>
                <c:pt idx="87349">
                  <c:v>2.97</c:v>
                </c:pt>
                <c:pt idx="87350">
                  <c:v>2.97</c:v>
                </c:pt>
                <c:pt idx="87351">
                  <c:v>2.97</c:v>
                </c:pt>
                <c:pt idx="87352">
                  <c:v>2.98</c:v>
                </c:pt>
                <c:pt idx="87353">
                  <c:v>2.98</c:v>
                </c:pt>
                <c:pt idx="87354">
                  <c:v>2.98</c:v>
                </c:pt>
                <c:pt idx="87355">
                  <c:v>2.98</c:v>
                </c:pt>
                <c:pt idx="87356">
                  <c:v>2.98</c:v>
                </c:pt>
                <c:pt idx="87357">
                  <c:v>2.97</c:v>
                </c:pt>
                <c:pt idx="87358">
                  <c:v>2.97</c:v>
                </c:pt>
                <c:pt idx="87359">
                  <c:v>2.97</c:v>
                </c:pt>
                <c:pt idx="87360">
                  <c:v>2.97</c:v>
                </c:pt>
                <c:pt idx="87361">
                  <c:v>2.97</c:v>
                </c:pt>
                <c:pt idx="87362">
                  <c:v>2.97</c:v>
                </c:pt>
                <c:pt idx="87363">
                  <c:v>2.97</c:v>
                </c:pt>
                <c:pt idx="87364">
                  <c:v>2.96</c:v>
                </c:pt>
                <c:pt idx="87365">
                  <c:v>2.96</c:v>
                </c:pt>
                <c:pt idx="87366">
                  <c:v>2.96</c:v>
                </c:pt>
                <c:pt idx="87367">
                  <c:v>2.97</c:v>
                </c:pt>
                <c:pt idx="87368">
                  <c:v>3.03</c:v>
                </c:pt>
                <c:pt idx="87369">
                  <c:v>3.04</c:v>
                </c:pt>
                <c:pt idx="87370">
                  <c:v>3.04</c:v>
                </c:pt>
                <c:pt idx="87371">
                  <c:v>3.02</c:v>
                </c:pt>
                <c:pt idx="87372">
                  <c:v>2.99</c:v>
                </c:pt>
                <c:pt idx="87373">
                  <c:v>2.98</c:v>
                </c:pt>
                <c:pt idx="87374">
                  <c:v>2.96</c:v>
                </c:pt>
                <c:pt idx="87375">
                  <c:v>2.95</c:v>
                </c:pt>
                <c:pt idx="87376">
                  <c:v>2.91</c:v>
                </c:pt>
                <c:pt idx="87377">
                  <c:v>2.89</c:v>
                </c:pt>
                <c:pt idx="87378">
                  <c:v>2.86</c:v>
                </c:pt>
                <c:pt idx="87379">
                  <c:v>2.85</c:v>
                </c:pt>
                <c:pt idx="87380">
                  <c:v>2.82</c:v>
                </c:pt>
                <c:pt idx="87381">
                  <c:v>2.8</c:v>
                </c:pt>
                <c:pt idx="87382">
                  <c:v>2.76</c:v>
                </c:pt>
                <c:pt idx="87383">
                  <c:v>2.73</c:v>
                </c:pt>
                <c:pt idx="87384">
                  <c:v>2.71</c:v>
                </c:pt>
                <c:pt idx="87385">
                  <c:v>2.68</c:v>
                </c:pt>
                <c:pt idx="87386">
                  <c:v>2.66</c:v>
                </c:pt>
                <c:pt idx="87387">
                  <c:v>2.62</c:v>
                </c:pt>
                <c:pt idx="87388">
                  <c:v>2.58</c:v>
                </c:pt>
                <c:pt idx="87389">
                  <c:v>2.54</c:v>
                </c:pt>
                <c:pt idx="87390">
                  <c:v>2.5099999999999998</c:v>
                </c:pt>
                <c:pt idx="87391">
                  <c:v>2.48</c:v>
                </c:pt>
                <c:pt idx="87392">
                  <c:v>2.42</c:v>
                </c:pt>
                <c:pt idx="87393">
                  <c:v>2.39</c:v>
                </c:pt>
                <c:pt idx="87394">
                  <c:v>2.37</c:v>
                </c:pt>
                <c:pt idx="87395">
                  <c:v>2.34</c:v>
                </c:pt>
                <c:pt idx="87396">
                  <c:v>2.3199999999999998</c:v>
                </c:pt>
                <c:pt idx="87397">
                  <c:v>2.2999999999999998</c:v>
                </c:pt>
                <c:pt idx="87398">
                  <c:v>2.2799999999999998</c:v>
                </c:pt>
                <c:pt idx="87399">
                  <c:v>2.2799999999999998</c:v>
                </c:pt>
                <c:pt idx="87400">
                  <c:v>2.25</c:v>
                </c:pt>
                <c:pt idx="87401">
                  <c:v>2.2400000000000002</c:v>
                </c:pt>
                <c:pt idx="87402">
                  <c:v>2.2200000000000002</c:v>
                </c:pt>
                <c:pt idx="87403">
                  <c:v>2.21</c:v>
                </c:pt>
                <c:pt idx="87404">
                  <c:v>2.21</c:v>
                </c:pt>
                <c:pt idx="87405">
                  <c:v>2.2000000000000002</c:v>
                </c:pt>
                <c:pt idx="87406">
                  <c:v>2.2000000000000002</c:v>
                </c:pt>
                <c:pt idx="87407">
                  <c:v>2.2000000000000002</c:v>
                </c:pt>
                <c:pt idx="87408">
                  <c:v>2.2000000000000002</c:v>
                </c:pt>
                <c:pt idx="87409">
                  <c:v>2.2000000000000002</c:v>
                </c:pt>
                <c:pt idx="87410">
                  <c:v>2.2000000000000002</c:v>
                </c:pt>
                <c:pt idx="87411">
                  <c:v>2.2000000000000002</c:v>
                </c:pt>
                <c:pt idx="87412">
                  <c:v>2.21</c:v>
                </c:pt>
                <c:pt idx="87413">
                  <c:v>2.21</c:v>
                </c:pt>
                <c:pt idx="87414">
                  <c:v>2.2200000000000002</c:v>
                </c:pt>
                <c:pt idx="87415">
                  <c:v>2.23</c:v>
                </c:pt>
                <c:pt idx="87416">
                  <c:v>2.2400000000000002</c:v>
                </c:pt>
                <c:pt idx="87417">
                  <c:v>2.2400000000000002</c:v>
                </c:pt>
                <c:pt idx="87418">
                  <c:v>2.25</c:v>
                </c:pt>
                <c:pt idx="87419">
                  <c:v>2.2599999999999998</c:v>
                </c:pt>
                <c:pt idx="87420">
                  <c:v>2.27</c:v>
                </c:pt>
                <c:pt idx="87421">
                  <c:v>2.29</c:v>
                </c:pt>
                <c:pt idx="87422">
                  <c:v>2.2999999999999998</c:v>
                </c:pt>
                <c:pt idx="87423">
                  <c:v>2.3199999999999998</c:v>
                </c:pt>
                <c:pt idx="87424">
                  <c:v>2.3199999999999998</c:v>
                </c:pt>
                <c:pt idx="87425">
                  <c:v>2.34</c:v>
                </c:pt>
                <c:pt idx="87426">
                  <c:v>2.35</c:v>
                </c:pt>
                <c:pt idx="87427">
                  <c:v>2.35</c:v>
                </c:pt>
                <c:pt idx="87428">
                  <c:v>2.37</c:v>
                </c:pt>
                <c:pt idx="87429">
                  <c:v>2.37</c:v>
                </c:pt>
                <c:pt idx="87430">
                  <c:v>2.4</c:v>
                </c:pt>
                <c:pt idx="87431">
                  <c:v>2.41</c:v>
                </c:pt>
                <c:pt idx="87432">
                  <c:v>2.42</c:v>
                </c:pt>
                <c:pt idx="87433">
                  <c:v>2.44</c:v>
                </c:pt>
                <c:pt idx="87434">
                  <c:v>2.4500000000000002</c:v>
                </c:pt>
                <c:pt idx="87435">
                  <c:v>2.46</c:v>
                </c:pt>
                <c:pt idx="87436">
                  <c:v>2.4700000000000002</c:v>
                </c:pt>
                <c:pt idx="87437">
                  <c:v>2.4900000000000002</c:v>
                </c:pt>
                <c:pt idx="87438">
                  <c:v>2.5</c:v>
                </c:pt>
                <c:pt idx="87439">
                  <c:v>2.5099999999999998</c:v>
                </c:pt>
                <c:pt idx="87440">
                  <c:v>2.5099999999999998</c:v>
                </c:pt>
                <c:pt idx="87441">
                  <c:v>2.5099999999999998</c:v>
                </c:pt>
                <c:pt idx="87442">
                  <c:v>2.52</c:v>
                </c:pt>
                <c:pt idx="87443">
                  <c:v>2.5499999999999998</c:v>
                </c:pt>
                <c:pt idx="87444">
                  <c:v>2.5499999999999998</c:v>
                </c:pt>
                <c:pt idx="87445">
                  <c:v>2.5499999999999998</c:v>
                </c:pt>
                <c:pt idx="87446">
                  <c:v>2.5499999999999998</c:v>
                </c:pt>
                <c:pt idx="87447">
                  <c:v>2.59</c:v>
                </c:pt>
                <c:pt idx="87448">
                  <c:v>2.59</c:v>
                </c:pt>
                <c:pt idx="87449">
                  <c:v>2.59</c:v>
                </c:pt>
                <c:pt idx="87450">
                  <c:v>2.59</c:v>
                </c:pt>
                <c:pt idx="87451">
                  <c:v>2.59</c:v>
                </c:pt>
                <c:pt idx="87452">
                  <c:v>2.59</c:v>
                </c:pt>
                <c:pt idx="87453">
                  <c:v>2.59</c:v>
                </c:pt>
                <c:pt idx="87454">
                  <c:v>2.59</c:v>
                </c:pt>
                <c:pt idx="87455">
                  <c:v>2.59</c:v>
                </c:pt>
                <c:pt idx="87456">
                  <c:v>2.59</c:v>
                </c:pt>
                <c:pt idx="87457">
                  <c:v>2.59</c:v>
                </c:pt>
                <c:pt idx="87458">
                  <c:v>2.59</c:v>
                </c:pt>
                <c:pt idx="87459">
                  <c:v>2.59</c:v>
                </c:pt>
                <c:pt idx="87460">
                  <c:v>2.59</c:v>
                </c:pt>
                <c:pt idx="87461">
                  <c:v>2.59</c:v>
                </c:pt>
                <c:pt idx="87462">
                  <c:v>2.59</c:v>
                </c:pt>
                <c:pt idx="87463">
                  <c:v>2.58</c:v>
                </c:pt>
                <c:pt idx="87464">
                  <c:v>2.56</c:v>
                </c:pt>
                <c:pt idx="87465">
                  <c:v>2.54</c:v>
                </c:pt>
                <c:pt idx="87466">
                  <c:v>2.5299999999999998</c:v>
                </c:pt>
                <c:pt idx="87467">
                  <c:v>2.5099999999999998</c:v>
                </c:pt>
                <c:pt idx="87468">
                  <c:v>2.4900000000000002</c:v>
                </c:pt>
                <c:pt idx="87469">
                  <c:v>2.4900000000000002</c:v>
                </c:pt>
                <c:pt idx="87470">
                  <c:v>2.46</c:v>
                </c:pt>
                <c:pt idx="87471">
                  <c:v>2.4300000000000002</c:v>
                </c:pt>
                <c:pt idx="87472">
                  <c:v>2.41</c:v>
                </c:pt>
                <c:pt idx="87473">
                  <c:v>2.39</c:v>
                </c:pt>
                <c:pt idx="87474">
                  <c:v>2.37</c:v>
                </c:pt>
                <c:pt idx="87475">
                  <c:v>2.35</c:v>
                </c:pt>
                <c:pt idx="87476">
                  <c:v>2.33</c:v>
                </c:pt>
                <c:pt idx="87477">
                  <c:v>2.31</c:v>
                </c:pt>
                <c:pt idx="87478">
                  <c:v>2.29</c:v>
                </c:pt>
                <c:pt idx="87479">
                  <c:v>2.27</c:v>
                </c:pt>
                <c:pt idx="87480">
                  <c:v>2.27</c:v>
                </c:pt>
                <c:pt idx="87481">
                  <c:v>2.25</c:v>
                </c:pt>
                <c:pt idx="87482">
                  <c:v>2.2400000000000002</c:v>
                </c:pt>
                <c:pt idx="87483">
                  <c:v>2.2200000000000002</c:v>
                </c:pt>
                <c:pt idx="87484">
                  <c:v>2.2200000000000002</c:v>
                </c:pt>
                <c:pt idx="87485">
                  <c:v>2.21</c:v>
                </c:pt>
                <c:pt idx="87486">
                  <c:v>2.21</c:v>
                </c:pt>
                <c:pt idx="87487">
                  <c:v>2.21</c:v>
                </c:pt>
                <c:pt idx="87488">
                  <c:v>2.21</c:v>
                </c:pt>
                <c:pt idx="87489">
                  <c:v>2.2000000000000002</c:v>
                </c:pt>
                <c:pt idx="87490">
                  <c:v>2.2000000000000002</c:v>
                </c:pt>
                <c:pt idx="87491">
                  <c:v>2.2000000000000002</c:v>
                </c:pt>
                <c:pt idx="87492">
                  <c:v>2.2000000000000002</c:v>
                </c:pt>
                <c:pt idx="87493">
                  <c:v>2.2000000000000002</c:v>
                </c:pt>
                <c:pt idx="87494">
                  <c:v>2.21</c:v>
                </c:pt>
                <c:pt idx="87495">
                  <c:v>2.2200000000000002</c:v>
                </c:pt>
                <c:pt idx="87496">
                  <c:v>2.2200000000000002</c:v>
                </c:pt>
                <c:pt idx="87497">
                  <c:v>2.23</c:v>
                </c:pt>
                <c:pt idx="87498">
                  <c:v>2.25</c:v>
                </c:pt>
                <c:pt idx="87499">
                  <c:v>2.25</c:v>
                </c:pt>
                <c:pt idx="87500">
                  <c:v>2.25</c:v>
                </c:pt>
                <c:pt idx="87501">
                  <c:v>2.29</c:v>
                </c:pt>
                <c:pt idx="87502">
                  <c:v>2.2999999999999998</c:v>
                </c:pt>
                <c:pt idx="87503">
                  <c:v>2.33</c:v>
                </c:pt>
                <c:pt idx="87504">
                  <c:v>2.35</c:v>
                </c:pt>
                <c:pt idx="87505">
                  <c:v>2.37</c:v>
                </c:pt>
                <c:pt idx="87506">
                  <c:v>2.4</c:v>
                </c:pt>
                <c:pt idx="87507">
                  <c:v>2.42</c:v>
                </c:pt>
                <c:pt idx="87508">
                  <c:v>2.44</c:v>
                </c:pt>
                <c:pt idx="87509">
                  <c:v>2.46</c:v>
                </c:pt>
                <c:pt idx="87510">
                  <c:v>2.4900000000000002</c:v>
                </c:pt>
                <c:pt idx="87511">
                  <c:v>2.5299999999999998</c:v>
                </c:pt>
                <c:pt idx="87512">
                  <c:v>2.54</c:v>
                </c:pt>
                <c:pt idx="87513">
                  <c:v>2.57</c:v>
                </c:pt>
                <c:pt idx="87514">
                  <c:v>2.61</c:v>
                </c:pt>
                <c:pt idx="87515">
                  <c:v>2.64</c:v>
                </c:pt>
                <c:pt idx="87516">
                  <c:v>2.66</c:v>
                </c:pt>
                <c:pt idx="87517">
                  <c:v>2.68</c:v>
                </c:pt>
                <c:pt idx="87518">
                  <c:v>2.7</c:v>
                </c:pt>
                <c:pt idx="87519">
                  <c:v>2.72</c:v>
                </c:pt>
                <c:pt idx="87520">
                  <c:v>2.74</c:v>
                </c:pt>
                <c:pt idx="87521">
                  <c:v>2.76</c:v>
                </c:pt>
                <c:pt idx="87522">
                  <c:v>2.78</c:v>
                </c:pt>
                <c:pt idx="87523">
                  <c:v>2.79</c:v>
                </c:pt>
                <c:pt idx="87524">
                  <c:v>2.82</c:v>
                </c:pt>
                <c:pt idx="87525">
                  <c:v>2.83</c:v>
                </c:pt>
                <c:pt idx="87526">
                  <c:v>2.84</c:v>
                </c:pt>
                <c:pt idx="87527">
                  <c:v>2.85</c:v>
                </c:pt>
                <c:pt idx="87528">
                  <c:v>2.87</c:v>
                </c:pt>
                <c:pt idx="87529">
                  <c:v>2.89</c:v>
                </c:pt>
                <c:pt idx="87530">
                  <c:v>2.9</c:v>
                </c:pt>
                <c:pt idx="87531">
                  <c:v>2.9</c:v>
                </c:pt>
                <c:pt idx="87532">
                  <c:v>2.91</c:v>
                </c:pt>
                <c:pt idx="87533">
                  <c:v>2.91</c:v>
                </c:pt>
                <c:pt idx="87534">
                  <c:v>2.91</c:v>
                </c:pt>
                <c:pt idx="87535">
                  <c:v>2.9</c:v>
                </c:pt>
                <c:pt idx="87536">
                  <c:v>2.9</c:v>
                </c:pt>
                <c:pt idx="87537">
                  <c:v>2.9</c:v>
                </c:pt>
                <c:pt idx="87538">
                  <c:v>2.89</c:v>
                </c:pt>
                <c:pt idx="87539">
                  <c:v>2.89</c:v>
                </c:pt>
                <c:pt idx="87540">
                  <c:v>2.89</c:v>
                </c:pt>
                <c:pt idx="87541">
                  <c:v>2.89</c:v>
                </c:pt>
                <c:pt idx="87542">
                  <c:v>2.92</c:v>
                </c:pt>
                <c:pt idx="87543">
                  <c:v>2.91</c:v>
                </c:pt>
                <c:pt idx="87544">
                  <c:v>2.89</c:v>
                </c:pt>
                <c:pt idx="87545">
                  <c:v>2.89</c:v>
                </c:pt>
                <c:pt idx="87546">
                  <c:v>2.88</c:v>
                </c:pt>
                <c:pt idx="87547">
                  <c:v>2.88</c:v>
                </c:pt>
                <c:pt idx="87548">
                  <c:v>2.86</c:v>
                </c:pt>
                <c:pt idx="87549">
                  <c:v>2.85</c:v>
                </c:pt>
                <c:pt idx="87550">
                  <c:v>2.84</c:v>
                </c:pt>
                <c:pt idx="87551">
                  <c:v>2.83</c:v>
                </c:pt>
                <c:pt idx="87552">
                  <c:v>2.81</c:v>
                </c:pt>
                <c:pt idx="87553">
                  <c:v>2.8</c:v>
                </c:pt>
                <c:pt idx="87554">
                  <c:v>2.79</c:v>
                </c:pt>
                <c:pt idx="87555">
                  <c:v>2.77</c:v>
                </c:pt>
                <c:pt idx="87556">
                  <c:v>2.76</c:v>
                </c:pt>
                <c:pt idx="87557">
                  <c:v>2.74</c:v>
                </c:pt>
                <c:pt idx="87558">
                  <c:v>2.74</c:v>
                </c:pt>
                <c:pt idx="87559">
                  <c:v>2.71</c:v>
                </c:pt>
                <c:pt idx="87560">
                  <c:v>2.71</c:v>
                </c:pt>
                <c:pt idx="87561">
                  <c:v>2.7</c:v>
                </c:pt>
                <c:pt idx="87562">
                  <c:v>2.69</c:v>
                </c:pt>
                <c:pt idx="87563">
                  <c:v>2.67</c:v>
                </c:pt>
                <c:pt idx="87564">
                  <c:v>2.67</c:v>
                </c:pt>
                <c:pt idx="87565">
                  <c:v>2.66</c:v>
                </c:pt>
                <c:pt idx="87566">
                  <c:v>2.66</c:v>
                </c:pt>
                <c:pt idx="87567">
                  <c:v>2.66</c:v>
                </c:pt>
                <c:pt idx="87568">
                  <c:v>2.66</c:v>
                </c:pt>
                <c:pt idx="87569">
                  <c:v>2.65</c:v>
                </c:pt>
                <c:pt idx="87570">
                  <c:v>2.66</c:v>
                </c:pt>
                <c:pt idx="87571">
                  <c:v>2.66</c:v>
                </c:pt>
                <c:pt idx="87572">
                  <c:v>2.67</c:v>
                </c:pt>
                <c:pt idx="87573">
                  <c:v>2.69</c:v>
                </c:pt>
                <c:pt idx="87574">
                  <c:v>2.7</c:v>
                </c:pt>
                <c:pt idx="87575">
                  <c:v>2.72</c:v>
                </c:pt>
                <c:pt idx="87576">
                  <c:v>2.72</c:v>
                </c:pt>
                <c:pt idx="87577">
                  <c:v>2.76</c:v>
                </c:pt>
                <c:pt idx="87578">
                  <c:v>2.78</c:v>
                </c:pt>
                <c:pt idx="87579">
                  <c:v>2.8</c:v>
                </c:pt>
                <c:pt idx="87580">
                  <c:v>2.83</c:v>
                </c:pt>
                <c:pt idx="87581">
                  <c:v>2.85</c:v>
                </c:pt>
                <c:pt idx="87582">
                  <c:v>2.87</c:v>
                </c:pt>
                <c:pt idx="87583">
                  <c:v>2.9</c:v>
                </c:pt>
                <c:pt idx="87584">
                  <c:v>2.92</c:v>
                </c:pt>
                <c:pt idx="87585">
                  <c:v>2.95</c:v>
                </c:pt>
                <c:pt idx="87586">
                  <c:v>2.97</c:v>
                </c:pt>
                <c:pt idx="87587">
                  <c:v>2.98</c:v>
                </c:pt>
                <c:pt idx="87588">
                  <c:v>3.02</c:v>
                </c:pt>
                <c:pt idx="87589">
                  <c:v>3.04</c:v>
                </c:pt>
                <c:pt idx="87590">
                  <c:v>3.06</c:v>
                </c:pt>
                <c:pt idx="87591">
                  <c:v>3.08</c:v>
                </c:pt>
                <c:pt idx="87592">
                  <c:v>3.11</c:v>
                </c:pt>
                <c:pt idx="87593">
                  <c:v>3.12</c:v>
                </c:pt>
                <c:pt idx="87594">
                  <c:v>3.14</c:v>
                </c:pt>
                <c:pt idx="87595">
                  <c:v>3.14</c:v>
                </c:pt>
                <c:pt idx="87596">
                  <c:v>3.17</c:v>
                </c:pt>
                <c:pt idx="87597">
                  <c:v>3.19</c:v>
                </c:pt>
                <c:pt idx="87598">
                  <c:v>3.2</c:v>
                </c:pt>
                <c:pt idx="87599">
                  <c:v>3.24</c:v>
                </c:pt>
                <c:pt idx="87600">
                  <c:v>3.29</c:v>
                </c:pt>
                <c:pt idx="87601">
                  <c:v>3.29</c:v>
                </c:pt>
                <c:pt idx="87602">
                  <c:v>3.3</c:v>
                </c:pt>
                <c:pt idx="87603">
                  <c:v>3.3</c:v>
                </c:pt>
                <c:pt idx="87604">
                  <c:v>3.3</c:v>
                </c:pt>
                <c:pt idx="87605">
                  <c:v>3.3</c:v>
                </c:pt>
                <c:pt idx="87606">
                  <c:v>3.32</c:v>
                </c:pt>
                <c:pt idx="87607">
                  <c:v>3.32</c:v>
                </c:pt>
                <c:pt idx="87608">
                  <c:v>3.32</c:v>
                </c:pt>
                <c:pt idx="87609">
                  <c:v>3.33</c:v>
                </c:pt>
                <c:pt idx="87610">
                  <c:v>3.33</c:v>
                </c:pt>
                <c:pt idx="87611">
                  <c:v>3.33</c:v>
                </c:pt>
                <c:pt idx="87612">
                  <c:v>3.33</c:v>
                </c:pt>
                <c:pt idx="87613">
                  <c:v>3.33</c:v>
                </c:pt>
                <c:pt idx="87614">
                  <c:v>3.33</c:v>
                </c:pt>
                <c:pt idx="87615">
                  <c:v>3.33</c:v>
                </c:pt>
                <c:pt idx="87616">
                  <c:v>3.33</c:v>
                </c:pt>
                <c:pt idx="87617">
                  <c:v>3.33</c:v>
                </c:pt>
                <c:pt idx="87618">
                  <c:v>3.33</c:v>
                </c:pt>
                <c:pt idx="87619">
                  <c:v>3.33</c:v>
                </c:pt>
                <c:pt idx="87620">
                  <c:v>3.32</c:v>
                </c:pt>
                <c:pt idx="87621">
                  <c:v>3.32</c:v>
                </c:pt>
                <c:pt idx="87622">
                  <c:v>3.32</c:v>
                </c:pt>
                <c:pt idx="87623">
                  <c:v>3.34</c:v>
                </c:pt>
                <c:pt idx="87624">
                  <c:v>3.35</c:v>
                </c:pt>
                <c:pt idx="87625">
                  <c:v>3.34</c:v>
                </c:pt>
                <c:pt idx="87626">
                  <c:v>3.32</c:v>
                </c:pt>
                <c:pt idx="87627">
                  <c:v>3.31</c:v>
                </c:pt>
                <c:pt idx="87628">
                  <c:v>3.3</c:v>
                </c:pt>
                <c:pt idx="87629">
                  <c:v>3.29</c:v>
                </c:pt>
                <c:pt idx="87630">
                  <c:v>3.28</c:v>
                </c:pt>
                <c:pt idx="87631">
                  <c:v>3.27</c:v>
                </c:pt>
                <c:pt idx="87632">
                  <c:v>3.25</c:v>
                </c:pt>
                <c:pt idx="87633">
                  <c:v>3.24</c:v>
                </c:pt>
                <c:pt idx="87634">
                  <c:v>3.22</c:v>
                </c:pt>
                <c:pt idx="87635">
                  <c:v>3.21</c:v>
                </c:pt>
                <c:pt idx="87636">
                  <c:v>3.19</c:v>
                </c:pt>
                <c:pt idx="87637">
                  <c:v>3.17</c:v>
                </c:pt>
                <c:pt idx="87638">
                  <c:v>3.15</c:v>
                </c:pt>
                <c:pt idx="87639">
                  <c:v>3.14</c:v>
                </c:pt>
                <c:pt idx="87640">
                  <c:v>3.12</c:v>
                </c:pt>
                <c:pt idx="87641">
                  <c:v>3.1</c:v>
                </c:pt>
                <c:pt idx="87642">
                  <c:v>3.09</c:v>
                </c:pt>
                <c:pt idx="87643">
                  <c:v>3.08</c:v>
                </c:pt>
                <c:pt idx="87644">
                  <c:v>3.07</c:v>
                </c:pt>
                <c:pt idx="87645">
                  <c:v>3.05</c:v>
                </c:pt>
                <c:pt idx="87646">
                  <c:v>3.03</c:v>
                </c:pt>
                <c:pt idx="87647">
                  <c:v>3.02</c:v>
                </c:pt>
                <c:pt idx="87648">
                  <c:v>3</c:v>
                </c:pt>
                <c:pt idx="87649">
                  <c:v>2.99</c:v>
                </c:pt>
                <c:pt idx="87650">
                  <c:v>2.99</c:v>
                </c:pt>
                <c:pt idx="87651">
                  <c:v>2.96</c:v>
                </c:pt>
                <c:pt idx="87652">
                  <c:v>2.94</c:v>
                </c:pt>
                <c:pt idx="87653">
                  <c:v>2.93</c:v>
                </c:pt>
                <c:pt idx="87654">
                  <c:v>2.92</c:v>
                </c:pt>
                <c:pt idx="87655">
                  <c:v>2.92</c:v>
                </c:pt>
                <c:pt idx="87656">
                  <c:v>2.92</c:v>
                </c:pt>
                <c:pt idx="87657">
                  <c:v>2.91</c:v>
                </c:pt>
                <c:pt idx="87658">
                  <c:v>2.91</c:v>
                </c:pt>
                <c:pt idx="87659">
                  <c:v>2.91</c:v>
                </c:pt>
                <c:pt idx="87660">
                  <c:v>2.91</c:v>
                </c:pt>
                <c:pt idx="87661">
                  <c:v>2.91</c:v>
                </c:pt>
                <c:pt idx="87662">
                  <c:v>2.91</c:v>
                </c:pt>
                <c:pt idx="87663">
                  <c:v>2.91</c:v>
                </c:pt>
                <c:pt idx="87664">
                  <c:v>2.92</c:v>
                </c:pt>
                <c:pt idx="87665">
                  <c:v>2.93</c:v>
                </c:pt>
                <c:pt idx="87666">
                  <c:v>2.94</c:v>
                </c:pt>
                <c:pt idx="87667">
                  <c:v>2.95</c:v>
                </c:pt>
                <c:pt idx="87668">
                  <c:v>2.96</c:v>
                </c:pt>
                <c:pt idx="87669">
                  <c:v>2.97</c:v>
                </c:pt>
                <c:pt idx="87670">
                  <c:v>2.97</c:v>
                </c:pt>
                <c:pt idx="87671">
                  <c:v>2.99</c:v>
                </c:pt>
                <c:pt idx="87672">
                  <c:v>3.01</c:v>
                </c:pt>
                <c:pt idx="87673">
                  <c:v>3.01</c:v>
                </c:pt>
                <c:pt idx="87674">
                  <c:v>3.05</c:v>
                </c:pt>
                <c:pt idx="87675">
                  <c:v>3.07</c:v>
                </c:pt>
                <c:pt idx="87676">
                  <c:v>3.09</c:v>
                </c:pt>
                <c:pt idx="87677">
                  <c:v>3.1</c:v>
                </c:pt>
                <c:pt idx="87678">
                  <c:v>3.11</c:v>
                </c:pt>
                <c:pt idx="87679">
                  <c:v>3.13</c:v>
                </c:pt>
                <c:pt idx="87680">
                  <c:v>3.14</c:v>
                </c:pt>
                <c:pt idx="87681">
                  <c:v>3.16</c:v>
                </c:pt>
                <c:pt idx="87682">
                  <c:v>3.17</c:v>
                </c:pt>
                <c:pt idx="87683">
                  <c:v>3.19</c:v>
                </c:pt>
                <c:pt idx="87684">
                  <c:v>3.22</c:v>
                </c:pt>
                <c:pt idx="87685">
                  <c:v>3.22</c:v>
                </c:pt>
                <c:pt idx="87686">
                  <c:v>3.25</c:v>
                </c:pt>
                <c:pt idx="87687">
                  <c:v>3.25</c:v>
                </c:pt>
                <c:pt idx="87688">
                  <c:v>3.26</c:v>
                </c:pt>
                <c:pt idx="87689">
                  <c:v>3.27</c:v>
                </c:pt>
                <c:pt idx="87690">
                  <c:v>3.27</c:v>
                </c:pt>
                <c:pt idx="87691">
                  <c:v>3.28</c:v>
                </c:pt>
                <c:pt idx="87692">
                  <c:v>3.28</c:v>
                </c:pt>
                <c:pt idx="87693">
                  <c:v>3.28</c:v>
                </c:pt>
                <c:pt idx="87694">
                  <c:v>3.28</c:v>
                </c:pt>
                <c:pt idx="87695">
                  <c:v>3.28</c:v>
                </c:pt>
                <c:pt idx="87696">
                  <c:v>3.28</c:v>
                </c:pt>
                <c:pt idx="87697">
                  <c:v>3.28</c:v>
                </c:pt>
                <c:pt idx="87698">
                  <c:v>3.28</c:v>
                </c:pt>
                <c:pt idx="87699">
                  <c:v>3.29</c:v>
                </c:pt>
                <c:pt idx="87700">
                  <c:v>3.29</c:v>
                </c:pt>
                <c:pt idx="87701">
                  <c:v>3.29</c:v>
                </c:pt>
                <c:pt idx="87702">
                  <c:v>3.29</c:v>
                </c:pt>
                <c:pt idx="87703">
                  <c:v>3.28</c:v>
                </c:pt>
                <c:pt idx="87704">
                  <c:v>3.28</c:v>
                </c:pt>
                <c:pt idx="87705">
                  <c:v>3.28</c:v>
                </c:pt>
                <c:pt idx="87706">
                  <c:v>3.26</c:v>
                </c:pt>
                <c:pt idx="87707">
                  <c:v>3.26</c:v>
                </c:pt>
                <c:pt idx="87708">
                  <c:v>3.24</c:v>
                </c:pt>
                <c:pt idx="87709">
                  <c:v>3.23</c:v>
                </c:pt>
                <c:pt idx="87710">
                  <c:v>3.23</c:v>
                </c:pt>
                <c:pt idx="87711">
                  <c:v>3.22</c:v>
                </c:pt>
                <c:pt idx="87712">
                  <c:v>3.21</c:v>
                </c:pt>
                <c:pt idx="87713">
                  <c:v>3.18</c:v>
                </c:pt>
                <c:pt idx="87714">
                  <c:v>3.16</c:v>
                </c:pt>
                <c:pt idx="87715">
                  <c:v>3.15</c:v>
                </c:pt>
                <c:pt idx="87716">
                  <c:v>3.12</c:v>
                </c:pt>
                <c:pt idx="87717">
                  <c:v>3.1</c:v>
                </c:pt>
                <c:pt idx="87718">
                  <c:v>3.08</c:v>
                </c:pt>
                <c:pt idx="87719">
                  <c:v>3.07</c:v>
                </c:pt>
                <c:pt idx="87720">
                  <c:v>3.05</c:v>
                </c:pt>
                <c:pt idx="87721">
                  <c:v>3.03</c:v>
                </c:pt>
                <c:pt idx="87722">
                  <c:v>3</c:v>
                </c:pt>
                <c:pt idx="87723">
                  <c:v>2.98</c:v>
                </c:pt>
                <c:pt idx="87724">
                  <c:v>2.96</c:v>
                </c:pt>
                <c:pt idx="87725">
                  <c:v>2.95</c:v>
                </c:pt>
                <c:pt idx="87726">
                  <c:v>2.92</c:v>
                </c:pt>
                <c:pt idx="87727">
                  <c:v>2.91</c:v>
                </c:pt>
                <c:pt idx="87728">
                  <c:v>2.9</c:v>
                </c:pt>
                <c:pt idx="87729">
                  <c:v>2.87</c:v>
                </c:pt>
                <c:pt idx="87730">
                  <c:v>2.87</c:v>
                </c:pt>
                <c:pt idx="87731">
                  <c:v>2.86</c:v>
                </c:pt>
                <c:pt idx="87732">
                  <c:v>2.86</c:v>
                </c:pt>
                <c:pt idx="87733">
                  <c:v>2.86</c:v>
                </c:pt>
                <c:pt idx="87734">
                  <c:v>2.85</c:v>
                </c:pt>
                <c:pt idx="87735">
                  <c:v>2.84</c:v>
                </c:pt>
                <c:pt idx="87736">
                  <c:v>2.84</c:v>
                </c:pt>
                <c:pt idx="87737">
                  <c:v>2.84</c:v>
                </c:pt>
                <c:pt idx="87738">
                  <c:v>2.84</c:v>
                </c:pt>
                <c:pt idx="87739">
                  <c:v>2.84</c:v>
                </c:pt>
                <c:pt idx="87740">
                  <c:v>2.84</c:v>
                </c:pt>
                <c:pt idx="87741">
                  <c:v>2.84</c:v>
                </c:pt>
                <c:pt idx="87742">
                  <c:v>2.84</c:v>
                </c:pt>
                <c:pt idx="87743">
                  <c:v>2.86</c:v>
                </c:pt>
                <c:pt idx="87744">
                  <c:v>2.87</c:v>
                </c:pt>
                <c:pt idx="87745">
                  <c:v>2.88</c:v>
                </c:pt>
                <c:pt idx="87746">
                  <c:v>2.9</c:v>
                </c:pt>
                <c:pt idx="87747">
                  <c:v>2.92</c:v>
                </c:pt>
                <c:pt idx="87748">
                  <c:v>2.93</c:v>
                </c:pt>
                <c:pt idx="87749">
                  <c:v>2.94</c:v>
                </c:pt>
                <c:pt idx="87750">
                  <c:v>2.96</c:v>
                </c:pt>
                <c:pt idx="87751">
                  <c:v>2.97</c:v>
                </c:pt>
                <c:pt idx="87752">
                  <c:v>2.97</c:v>
                </c:pt>
                <c:pt idx="87753">
                  <c:v>3.01</c:v>
                </c:pt>
                <c:pt idx="87754">
                  <c:v>3.03</c:v>
                </c:pt>
                <c:pt idx="87755">
                  <c:v>3.05</c:v>
                </c:pt>
                <c:pt idx="87756">
                  <c:v>3.07</c:v>
                </c:pt>
                <c:pt idx="87757">
                  <c:v>3.08</c:v>
                </c:pt>
                <c:pt idx="87758">
                  <c:v>3.11</c:v>
                </c:pt>
                <c:pt idx="87759">
                  <c:v>3.13</c:v>
                </c:pt>
                <c:pt idx="87760">
                  <c:v>3.13</c:v>
                </c:pt>
                <c:pt idx="87761">
                  <c:v>3.15</c:v>
                </c:pt>
                <c:pt idx="87762">
                  <c:v>3.15</c:v>
                </c:pt>
                <c:pt idx="87763">
                  <c:v>3.15</c:v>
                </c:pt>
                <c:pt idx="87764">
                  <c:v>3.18</c:v>
                </c:pt>
                <c:pt idx="87765">
                  <c:v>3.18</c:v>
                </c:pt>
                <c:pt idx="87766">
                  <c:v>3.18</c:v>
                </c:pt>
                <c:pt idx="87767">
                  <c:v>3.2</c:v>
                </c:pt>
                <c:pt idx="87768">
                  <c:v>3.2</c:v>
                </c:pt>
                <c:pt idx="87769">
                  <c:v>3.21</c:v>
                </c:pt>
                <c:pt idx="87770">
                  <c:v>3.21</c:v>
                </c:pt>
                <c:pt idx="87771">
                  <c:v>3.24</c:v>
                </c:pt>
                <c:pt idx="87772">
                  <c:v>3.24</c:v>
                </c:pt>
                <c:pt idx="87773">
                  <c:v>3.25</c:v>
                </c:pt>
                <c:pt idx="87774">
                  <c:v>3.25</c:v>
                </c:pt>
                <c:pt idx="87775">
                  <c:v>3.26</c:v>
                </c:pt>
                <c:pt idx="87776">
                  <c:v>3.26</c:v>
                </c:pt>
                <c:pt idx="87777">
                  <c:v>3.26</c:v>
                </c:pt>
                <c:pt idx="87778">
                  <c:v>3.26</c:v>
                </c:pt>
                <c:pt idx="87779">
                  <c:v>3.29</c:v>
                </c:pt>
                <c:pt idx="87780">
                  <c:v>3.29</c:v>
                </c:pt>
                <c:pt idx="87781">
                  <c:v>3.29</c:v>
                </c:pt>
                <c:pt idx="87782">
                  <c:v>3.29</c:v>
                </c:pt>
                <c:pt idx="87783">
                  <c:v>3.3</c:v>
                </c:pt>
                <c:pt idx="87784">
                  <c:v>3.3</c:v>
                </c:pt>
                <c:pt idx="87785">
                  <c:v>3.3</c:v>
                </c:pt>
                <c:pt idx="87786">
                  <c:v>3.3</c:v>
                </c:pt>
                <c:pt idx="87787">
                  <c:v>3.31</c:v>
                </c:pt>
                <c:pt idx="87788">
                  <c:v>3.31</c:v>
                </c:pt>
                <c:pt idx="87789">
                  <c:v>3.31</c:v>
                </c:pt>
                <c:pt idx="87790">
                  <c:v>3.31</c:v>
                </c:pt>
                <c:pt idx="87791">
                  <c:v>3.3</c:v>
                </c:pt>
                <c:pt idx="87792">
                  <c:v>3.29</c:v>
                </c:pt>
                <c:pt idx="87793">
                  <c:v>3.28</c:v>
                </c:pt>
                <c:pt idx="87794">
                  <c:v>3.28</c:v>
                </c:pt>
                <c:pt idx="87795">
                  <c:v>3.26</c:v>
                </c:pt>
                <c:pt idx="87796">
                  <c:v>3.25</c:v>
                </c:pt>
                <c:pt idx="87797">
                  <c:v>3.24</c:v>
                </c:pt>
                <c:pt idx="87798">
                  <c:v>3.23</c:v>
                </c:pt>
                <c:pt idx="87799">
                  <c:v>3.22</c:v>
                </c:pt>
                <c:pt idx="87800">
                  <c:v>3.2</c:v>
                </c:pt>
                <c:pt idx="87801">
                  <c:v>3.17</c:v>
                </c:pt>
                <c:pt idx="87802">
                  <c:v>3.16</c:v>
                </c:pt>
                <c:pt idx="87803">
                  <c:v>3.13</c:v>
                </c:pt>
                <c:pt idx="87804">
                  <c:v>3.11</c:v>
                </c:pt>
                <c:pt idx="87805">
                  <c:v>3.1</c:v>
                </c:pt>
                <c:pt idx="87806">
                  <c:v>3.08</c:v>
                </c:pt>
                <c:pt idx="87807">
                  <c:v>3.05</c:v>
                </c:pt>
                <c:pt idx="87808">
                  <c:v>3.03</c:v>
                </c:pt>
                <c:pt idx="87809">
                  <c:v>3.01</c:v>
                </c:pt>
                <c:pt idx="87810">
                  <c:v>2.99</c:v>
                </c:pt>
                <c:pt idx="87811">
                  <c:v>2.96</c:v>
                </c:pt>
                <c:pt idx="87812">
                  <c:v>2.96</c:v>
                </c:pt>
                <c:pt idx="87813">
                  <c:v>2.96</c:v>
                </c:pt>
                <c:pt idx="87814">
                  <c:v>2.96</c:v>
                </c:pt>
                <c:pt idx="87815">
                  <c:v>2.96</c:v>
                </c:pt>
                <c:pt idx="87816">
                  <c:v>2.96</c:v>
                </c:pt>
                <c:pt idx="87817">
                  <c:v>2.94</c:v>
                </c:pt>
                <c:pt idx="87818">
                  <c:v>2.94</c:v>
                </c:pt>
                <c:pt idx="87819">
                  <c:v>2.94</c:v>
                </c:pt>
                <c:pt idx="87820">
                  <c:v>2.93</c:v>
                </c:pt>
                <c:pt idx="87821">
                  <c:v>2.92</c:v>
                </c:pt>
                <c:pt idx="87822">
                  <c:v>2.92</c:v>
                </c:pt>
                <c:pt idx="87823">
                  <c:v>2.91</c:v>
                </c:pt>
                <c:pt idx="87824">
                  <c:v>2.91</c:v>
                </c:pt>
                <c:pt idx="87825">
                  <c:v>2.9</c:v>
                </c:pt>
                <c:pt idx="87826">
                  <c:v>2.9</c:v>
                </c:pt>
                <c:pt idx="87827">
                  <c:v>2.88</c:v>
                </c:pt>
                <c:pt idx="87828">
                  <c:v>2.88</c:v>
                </c:pt>
                <c:pt idx="87829">
                  <c:v>2.9</c:v>
                </c:pt>
                <c:pt idx="87830">
                  <c:v>2.9</c:v>
                </c:pt>
                <c:pt idx="87831">
                  <c:v>2.9</c:v>
                </c:pt>
                <c:pt idx="87832">
                  <c:v>2.91</c:v>
                </c:pt>
                <c:pt idx="87833">
                  <c:v>2.92</c:v>
                </c:pt>
                <c:pt idx="87834">
                  <c:v>2.93</c:v>
                </c:pt>
                <c:pt idx="87835">
                  <c:v>2.93</c:v>
                </c:pt>
                <c:pt idx="87836">
                  <c:v>2.94</c:v>
                </c:pt>
                <c:pt idx="87837">
                  <c:v>2.96</c:v>
                </c:pt>
                <c:pt idx="87838">
                  <c:v>2.96</c:v>
                </c:pt>
                <c:pt idx="87839">
                  <c:v>2.97</c:v>
                </c:pt>
                <c:pt idx="87840">
                  <c:v>2.97</c:v>
                </c:pt>
                <c:pt idx="87841">
                  <c:v>3</c:v>
                </c:pt>
                <c:pt idx="87842">
                  <c:v>3</c:v>
                </c:pt>
                <c:pt idx="87843">
                  <c:v>3.03</c:v>
                </c:pt>
                <c:pt idx="87844">
                  <c:v>3.03</c:v>
                </c:pt>
                <c:pt idx="87845">
                  <c:v>3.06</c:v>
                </c:pt>
                <c:pt idx="87846">
                  <c:v>3.06</c:v>
                </c:pt>
                <c:pt idx="87847">
                  <c:v>3.08</c:v>
                </c:pt>
                <c:pt idx="87848">
                  <c:v>3.09</c:v>
                </c:pt>
                <c:pt idx="87849">
                  <c:v>3.1</c:v>
                </c:pt>
                <c:pt idx="87850">
                  <c:v>3.11</c:v>
                </c:pt>
                <c:pt idx="87851">
                  <c:v>3.11</c:v>
                </c:pt>
                <c:pt idx="87852">
                  <c:v>3.11</c:v>
                </c:pt>
                <c:pt idx="87853">
                  <c:v>3.14</c:v>
                </c:pt>
                <c:pt idx="87854">
                  <c:v>3.14</c:v>
                </c:pt>
                <c:pt idx="87855">
                  <c:v>3.16</c:v>
                </c:pt>
                <c:pt idx="87856">
                  <c:v>3.16</c:v>
                </c:pt>
                <c:pt idx="87857">
                  <c:v>3.17</c:v>
                </c:pt>
                <c:pt idx="87858">
                  <c:v>3.17</c:v>
                </c:pt>
                <c:pt idx="87859">
                  <c:v>3.17</c:v>
                </c:pt>
                <c:pt idx="87860">
                  <c:v>3.19</c:v>
                </c:pt>
                <c:pt idx="87861">
                  <c:v>3.2</c:v>
                </c:pt>
                <c:pt idx="87862">
                  <c:v>3.2</c:v>
                </c:pt>
                <c:pt idx="87863">
                  <c:v>3.2</c:v>
                </c:pt>
                <c:pt idx="87864">
                  <c:v>3.2</c:v>
                </c:pt>
                <c:pt idx="87865">
                  <c:v>3.2</c:v>
                </c:pt>
                <c:pt idx="87866">
                  <c:v>3.2</c:v>
                </c:pt>
                <c:pt idx="87867">
                  <c:v>3.2</c:v>
                </c:pt>
                <c:pt idx="87868">
                  <c:v>3.22</c:v>
                </c:pt>
                <c:pt idx="87869">
                  <c:v>3.23</c:v>
                </c:pt>
                <c:pt idx="87870">
                  <c:v>3.23</c:v>
                </c:pt>
                <c:pt idx="87871">
                  <c:v>3.23</c:v>
                </c:pt>
                <c:pt idx="87872">
                  <c:v>3.23</c:v>
                </c:pt>
                <c:pt idx="87873">
                  <c:v>3.23</c:v>
                </c:pt>
                <c:pt idx="87874">
                  <c:v>3.22</c:v>
                </c:pt>
                <c:pt idx="87875">
                  <c:v>3.22</c:v>
                </c:pt>
                <c:pt idx="87876">
                  <c:v>3.22</c:v>
                </c:pt>
                <c:pt idx="87877">
                  <c:v>3.21</c:v>
                </c:pt>
                <c:pt idx="87878">
                  <c:v>3.21</c:v>
                </c:pt>
                <c:pt idx="87879">
                  <c:v>3.21</c:v>
                </c:pt>
                <c:pt idx="87880">
                  <c:v>3.21</c:v>
                </c:pt>
                <c:pt idx="87881">
                  <c:v>3.2</c:v>
                </c:pt>
                <c:pt idx="87882">
                  <c:v>3.2</c:v>
                </c:pt>
                <c:pt idx="87883">
                  <c:v>3.17</c:v>
                </c:pt>
                <c:pt idx="87884">
                  <c:v>3.16</c:v>
                </c:pt>
                <c:pt idx="87885">
                  <c:v>3.15</c:v>
                </c:pt>
                <c:pt idx="87886">
                  <c:v>3.13</c:v>
                </c:pt>
                <c:pt idx="87887">
                  <c:v>3.11</c:v>
                </c:pt>
                <c:pt idx="87888">
                  <c:v>3.11</c:v>
                </c:pt>
                <c:pt idx="87889">
                  <c:v>3.11</c:v>
                </c:pt>
                <c:pt idx="87890">
                  <c:v>3.1</c:v>
                </c:pt>
                <c:pt idx="87891">
                  <c:v>3.08</c:v>
                </c:pt>
                <c:pt idx="87892">
                  <c:v>3.07</c:v>
                </c:pt>
                <c:pt idx="87893">
                  <c:v>3.04</c:v>
                </c:pt>
                <c:pt idx="87894">
                  <c:v>3.02</c:v>
                </c:pt>
                <c:pt idx="87895">
                  <c:v>2.99</c:v>
                </c:pt>
                <c:pt idx="87896">
                  <c:v>2.98</c:v>
                </c:pt>
                <c:pt idx="87897">
                  <c:v>2.97</c:v>
                </c:pt>
                <c:pt idx="87898">
                  <c:v>2.95</c:v>
                </c:pt>
                <c:pt idx="87899">
                  <c:v>2.93</c:v>
                </c:pt>
                <c:pt idx="87900">
                  <c:v>2.92</c:v>
                </c:pt>
                <c:pt idx="87901">
                  <c:v>2.91</c:v>
                </c:pt>
                <c:pt idx="87902">
                  <c:v>2.9</c:v>
                </c:pt>
                <c:pt idx="87903">
                  <c:v>2.89</c:v>
                </c:pt>
                <c:pt idx="87904">
                  <c:v>2.89</c:v>
                </c:pt>
                <c:pt idx="87905">
                  <c:v>2.89</c:v>
                </c:pt>
                <c:pt idx="87906">
                  <c:v>2.89</c:v>
                </c:pt>
                <c:pt idx="87907">
                  <c:v>2.89</c:v>
                </c:pt>
                <c:pt idx="87908">
                  <c:v>2.89</c:v>
                </c:pt>
                <c:pt idx="87909">
                  <c:v>2.89</c:v>
                </c:pt>
                <c:pt idx="87910">
                  <c:v>2.89</c:v>
                </c:pt>
                <c:pt idx="87911">
                  <c:v>2.89</c:v>
                </c:pt>
                <c:pt idx="87912">
                  <c:v>2.89</c:v>
                </c:pt>
                <c:pt idx="87913">
                  <c:v>2.9</c:v>
                </c:pt>
                <c:pt idx="87914">
                  <c:v>2.9</c:v>
                </c:pt>
                <c:pt idx="87915">
                  <c:v>2.91</c:v>
                </c:pt>
                <c:pt idx="87916">
                  <c:v>2.92</c:v>
                </c:pt>
                <c:pt idx="87917">
                  <c:v>2.93</c:v>
                </c:pt>
                <c:pt idx="87918">
                  <c:v>2.94</c:v>
                </c:pt>
                <c:pt idx="87919">
                  <c:v>2.95</c:v>
                </c:pt>
                <c:pt idx="87920">
                  <c:v>2.96</c:v>
                </c:pt>
                <c:pt idx="87921">
                  <c:v>2.96</c:v>
                </c:pt>
                <c:pt idx="87922">
                  <c:v>2.97</c:v>
                </c:pt>
                <c:pt idx="87923">
                  <c:v>2.98</c:v>
                </c:pt>
                <c:pt idx="87924">
                  <c:v>2.99</c:v>
                </c:pt>
                <c:pt idx="87925">
                  <c:v>2.99</c:v>
                </c:pt>
                <c:pt idx="87926">
                  <c:v>3.01</c:v>
                </c:pt>
                <c:pt idx="87927">
                  <c:v>3.03</c:v>
                </c:pt>
                <c:pt idx="87928">
                  <c:v>3.03</c:v>
                </c:pt>
                <c:pt idx="87929">
                  <c:v>3.05</c:v>
                </c:pt>
                <c:pt idx="87930">
                  <c:v>3.06</c:v>
                </c:pt>
                <c:pt idx="87931">
                  <c:v>3.07</c:v>
                </c:pt>
                <c:pt idx="87932">
                  <c:v>3.09</c:v>
                </c:pt>
                <c:pt idx="87933">
                  <c:v>3.1</c:v>
                </c:pt>
                <c:pt idx="87934">
                  <c:v>3.12</c:v>
                </c:pt>
                <c:pt idx="87935">
                  <c:v>3.13</c:v>
                </c:pt>
                <c:pt idx="87936">
                  <c:v>3.14</c:v>
                </c:pt>
                <c:pt idx="87937">
                  <c:v>3.15</c:v>
                </c:pt>
                <c:pt idx="87938">
                  <c:v>3.18</c:v>
                </c:pt>
                <c:pt idx="87939">
                  <c:v>3.2</c:v>
                </c:pt>
                <c:pt idx="87940">
                  <c:v>3.2</c:v>
                </c:pt>
                <c:pt idx="87941">
                  <c:v>3.22</c:v>
                </c:pt>
                <c:pt idx="87942">
                  <c:v>3.23</c:v>
                </c:pt>
                <c:pt idx="87943">
                  <c:v>3.24</c:v>
                </c:pt>
                <c:pt idx="87944">
                  <c:v>3.25</c:v>
                </c:pt>
                <c:pt idx="87945">
                  <c:v>3.27</c:v>
                </c:pt>
                <c:pt idx="87946">
                  <c:v>3.28</c:v>
                </c:pt>
                <c:pt idx="87947">
                  <c:v>3.28</c:v>
                </c:pt>
                <c:pt idx="87948">
                  <c:v>3.3</c:v>
                </c:pt>
                <c:pt idx="87949">
                  <c:v>3.31</c:v>
                </c:pt>
                <c:pt idx="87950">
                  <c:v>3.31</c:v>
                </c:pt>
                <c:pt idx="87951">
                  <c:v>3.32</c:v>
                </c:pt>
                <c:pt idx="87952">
                  <c:v>3.32</c:v>
                </c:pt>
                <c:pt idx="87953">
                  <c:v>3.32</c:v>
                </c:pt>
                <c:pt idx="87954">
                  <c:v>3.33</c:v>
                </c:pt>
                <c:pt idx="87955">
                  <c:v>3.33</c:v>
                </c:pt>
                <c:pt idx="87956">
                  <c:v>3.33</c:v>
                </c:pt>
                <c:pt idx="87957">
                  <c:v>3.34</c:v>
                </c:pt>
                <c:pt idx="87958">
                  <c:v>3.34</c:v>
                </c:pt>
                <c:pt idx="87959">
                  <c:v>3.34</c:v>
                </c:pt>
                <c:pt idx="87960">
                  <c:v>3.34</c:v>
                </c:pt>
                <c:pt idx="87961">
                  <c:v>3.34</c:v>
                </c:pt>
                <c:pt idx="87962">
                  <c:v>3.34</c:v>
                </c:pt>
                <c:pt idx="87963">
                  <c:v>3.34</c:v>
                </c:pt>
                <c:pt idx="87964">
                  <c:v>3.34</c:v>
                </c:pt>
                <c:pt idx="87965">
                  <c:v>3.33</c:v>
                </c:pt>
                <c:pt idx="87966">
                  <c:v>3.33</c:v>
                </c:pt>
                <c:pt idx="87967">
                  <c:v>3.32</c:v>
                </c:pt>
                <c:pt idx="87968">
                  <c:v>3.31</c:v>
                </c:pt>
                <c:pt idx="87969">
                  <c:v>3.31</c:v>
                </c:pt>
                <c:pt idx="87970">
                  <c:v>3.3</c:v>
                </c:pt>
                <c:pt idx="87971">
                  <c:v>3.29</c:v>
                </c:pt>
                <c:pt idx="87972">
                  <c:v>3.29</c:v>
                </c:pt>
                <c:pt idx="87973">
                  <c:v>3.28</c:v>
                </c:pt>
                <c:pt idx="87974">
                  <c:v>3.28</c:v>
                </c:pt>
                <c:pt idx="87975">
                  <c:v>3.29</c:v>
                </c:pt>
                <c:pt idx="87976">
                  <c:v>3.3</c:v>
                </c:pt>
                <c:pt idx="87977">
                  <c:v>3.29</c:v>
                </c:pt>
                <c:pt idx="87978">
                  <c:v>3.29</c:v>
                </c:pt>
                <c:pt idx="87979">
                  <c:v>3.29</c:v>
                </c:pt>
                <c:pt idx="87980">
                  <c:v>3.29</c:v>
                </c:pt>
                <c:pt idx="87981">
                  <c:v>3.29</c:v>
                </c:pt>
                <c:pt idx="87982">
                  <c:v>3.29</c:v>
                </c:pt>
                <c:pt idx="87983">
                  <c:v>3.29</c:v>
                </c:pt>
                <c:pt idx="87984">
                  <c:v>3.29</c:v>
                </c:pt>
                <c:pt idx="87985">
                  <c:v>3.29</c:v>
                </c:pt>
                <c:pt idx="87986">
                  <c:v>3.29</c:v>
                </c:pt>
                <c:pt idx="87987">
                  <c:v>3.29</c:v>
                </c:pt>
                <c:pt idx="87988">
                  <c:v>3.3</c:v>
                </c:pt>
                <c:pt idx="87989">
                  <c:v>3.3</c:v>
                </c:pt>
                <c:pt idx="87990">
                  <c:v>3.31</c:v>
                </c:pt>
                <c:pt idx="87991">
                  <c:v>3.31</c:v>
                </c:pt>
                <c:pt idx="87992">
                  <c:v>3.32</c:v>
                </c:pt>
                <c:pt idx="87993">
                  <c:v>3.33</c:v>
                </c:pt>
                <c:pt idx="87994">
                  <c:v>3.33</c:v>
                </c:pt>
                <c:pt idx="87995">
                  <c:v>3.34</c:v>
                </c:pt>
                <c:pt idx="87996">
                  <c:v>3.35</c:v>
                </c:pt>
                <c:pt idx="87997">
                  <c:v>3.36</c:v>
                </c:pt>
                <c:pt idx="87998">
                  <c:v>3.37</c:v>
                </c:pt>
                <c:pt idx="87999">
                  <c:v>3.37</c:v>
                </c:pt>
                <c:pt idx="88000">
                  <c:v>3.38</c:v>
                </c:pt>
                <c:pt idx="88001">
                  <c:v>3.38</c:v>
                </c:pt>
                <c:pt idx="88002">
                  <c:v>3.38</c:v>
                </c:pt>
                <c:pt idx="88003">
                  <c:v>3.38</c:v>
                </c:pt>
                <c:pt idx="88004">
                  <c:v>3.38</c:v>
                </c:pt>
                <c:pt idx="88005">
                  <c:v>3.39</c:v>
                </c:pt>
                <c:pt idx="88006">
                  <c:v>3.39</c:v>
                </c:pt>
                <c:pt idx="88007">
                  <c:v>3.39</c:v>
                </c:pt>
                <c:pt idx="88008">
                  <c:v>3.39</c:v>
                </c:pt>
                <c:pt idx="88009">
                  <c:v>3.39</c:v>
                </c:pt>
                <c:pt idx="88010">
                  <c:v>3.39</c:v>
                </c:pt>
                <c:pt idx="88011">
                  <c:v>3.39</c:v>
                </c:pt>
                <c:pt idx="88012">
                  <c:v>3.38</c:v>
                </c:pt>
                <c:pt idx="88013">
                  <c:v>3.38</c:v>
                </c:pt>
                <c:pt idx="88014">
                  <c:v>3.38</c:v>
                </c:pt>
                <c:pt idx="88015">
                  <c:v>3.37</c:v>
                </c:pt>
                <c:pt idx="88016">
                  <c:v>3.37</c:v>
                </c:pt>
                <c:pt idx="88017">
                  <c:v>3.37</c:v>
                </c:pt>
                <c:pt idx="88018">
                  <c:v>3.36</c:v>
                </c:pt>
                <c:pt idx="88019">
                  <c:v>3.36</c:v>
                </c:pt>
                <c:pt idx="88020">
                  <c:v>3.36</c:v>
                </c:pt>
                <c:pt idx="88021">
                  <c:v>3.36</c:v>
                </c:pt>
                <c:pt idx="88022">
                  <c:v>3.36</c:v>
                </c:pt>
                <c:pt idx="88023">
                  <c:v>3.36</c:v>
                </c:pt>
                <c:pt idx="88024">
                  <c:v>3.37</c:v>
                </c:pt>
                <c:pt idx="88025">
                  <c:v>3.37</c:v>
                </c:pt>
                <c:pt idx="88026">
                  <c:v>3.38</c:v>
                </c:pt>
                <c:pt idx="88027">
                  <c:v>3.39</c:v>
                </c:pt>
                <c:pt idx="88028">
                  <c:v>3.39</c:v>
                </c:pt>
                <c:pt idx="88029">
                  <c:v>3.4</c:v>
                </c:pt>
                <c:pt idx="88030">
                  <c:v>3.4</c:v>
                </c:pt>
                <c:pt idx="88031">
                  <c:v>3.41</c:v>
                </c:pt>
                <c:pt idx="88032">
                  <c:v>3.41</c:v>
                </c:pt>
                <c:pt idx="88033">
                  <c:v>3.42</c:v>
                </c:pt>
                <c:pt idx="88034">
                  <c:v>3.43</c:v>
                </c:pt>
                <c:pt idx="88035">
                  <c:v>3.44</c:v>
                </c:pt>
                <c:pt idx="88036">
                  <c:v>3.44</c:v>
                </c:pt>
                <c:pt idx="88037">
                  <c:v>3.45</c:v>
                </c:pt>
                <c:pt idx="88038">
                  <c:v>3.45</c:v>
                </c:pt>
                <c:pt idx="88039">
                  <c:v>3.45</c:v>
                </c:pt>
                <c:pt idx="88040">
                  <c:v>3.47</c:v>
                </c:pt>
                <c:pt idx="88041">
                  <c:v>3.48</c:v>
                </c:pt>
                <c:pt idx="88042">
                  <c:v>3.48</c:v>
                </c:pt>
                <c:pt idx="88043">
                  <c:v>3.48</c:v>
                </c:pt>
                <c:pt idx="88044">
                  <c:v>3.48</c:v>
                </c:pt>
                <c:pt idx="88045">
                  <c:v>3.48</c:v>
                </c:pt>
                <c:pt idx="88046">
                  <c:v>3.48</c:v>
                </c:pt>
                <c:pt idx="88047">
                  <c:v>3.48</c:v>
                </c:pt>
                <c:pt idx="88048">
                  <c:v>3.48</c:v>
                </c:pt>
                <c:pt idx="88049">
                  <c:v>3.48</c:v>
                </c:pt>
                <c:pt idx="88050">
                  <c:v>3.48</c:v>
                </c:pt>
                <c:pt idx="88051">
                  <c:v>3.48</c:v>
                </c:pt>
                <c:pt idx="88052">
                  <c:v>3.48</c:v>
                </c:pt>
                <c:pt idx="88053">
                  <c:v>3.47</c:v>
                </c:pt>
                <c:pt idx="88054">
                  <c:v>3.46</c:v>
                </c:pt>
                <c:pt idx="88055">
                  <c:v>3.46</c:v>
                </c:pt>
                <c:pt idx="88056">
                  <c:v>3.44</c:v>
                </c:pt>
                <c:pt idx="88057">
                  <c:v>3.43</c:v>
                </c:pt>
                <c:pt idx="88058">
                  <c:v>3.42</c:v>
                </c:pt>
                <c:pt idx="88059">
                  <c:v>3.41</c:v>
                </c:pt>
                <c:pt idx="88060">
                  <c:v>3.4</c:v>
                </c:pt>
                <c:pt idx="88061">
                  <c:v>3.39</c:v>
                </c:pt>
                <c:pt idx="88062">
                  <c:v>3.38</c:v>
                </c:pt>
                <c:pt idx="88063">
                  <c:v>3.36</c:v>
                </c:pt>
                <c:pt idx="88064">
                  <c:v>3.36</c:v>
                </c:pt>
                <c:pt idx="88065">
                  <c:v>3.34</c:v>
                </c:pt>
                <c:pt idx="88066">
                  <c:v>3.34</c:v>
                </c:pt>
                <c:pt idx="88067">
                  <c:v>3.31</c:v>
                </c:pt>
                <c:pt idx="88068">
                  <c:v>3.3</c:v>
                </c:pt>
                <c:pt idx="88069">
                  <c:v>3.29</c:v>
                </c:pt>
                <c:pt idx="88070">
                  <c:v>3.28</c:v>
                </c:pt>
                <c:pt idx="88071">
                  <c:v>3.27</c:v>
                </c:pt>
                <c:pt idx="88072">
                  <c:v>3.26</c:v>
                </c:pt>
                <c:pt idx="88073">
                  <c:v>3.25</c:v>
                </c:pt>
                <c:pt idx="88074">
                  <c:v>3.24</c:v>
                </c:pt>
                <c:pt idx="88075">
                  <c:v>3.23</c:v>
                </c:pt>
                <c:pt idx="88076">
                  <c:v>3.22</c:v>
                </c:pt>
                <c:pt idx="88077">
                  <c:v>3.22</c:v>
                </c:pt>
                <c:pt idx="88078">
                  <c:v>3.22</c:v>
                </c:pt>
                <c:pt idx="88079">
                  <c:v>3.21</c:v>
                </c:pt>
                <c:pt idx="88080">
                  <c:v>3.2</c:v>
                </c:pt>
                <c:pt idx="88081">
                  <c:v>3.2</c:v>
                </c:pt>
                <c:pt idx="88082">
                  <c:v>3.21</c:v>
                </c:pt>
                <c:pt idx="88083">
                  <c:v>3.21</c:v>
                </c:pt>
                <c:pt idx="88084">
                  <c:v>3.21</c:v>
                </c:pt>
                <c:pt idx="88085">
                  <c:v>3.21</c:v>
                </c:pt>
                <c:pt idx="88086">
                  <c:v>3.21</c:v>
                </c:pt>
                <c:pt idx="88087">
                  <c:v>3.22</c:v>
                </c:pt>
                <c:pt idx="88088">
                  <c:v>3.23</c:v>
                </c:pt>
                <c:pt idx="88089">
                  <c:v>3.24</c:v>
                </c:pt>
                <c:pt idx="88090">
                  <c:v>3.24</c:v>
                </c:pt>
                <c:pt idx="88091">
                  <c:v>3.24</c:v>
                </c:pt>
                <c:pt idx="88092">
                  <c:v>3.26</c:v>
                </c:pt>
                <c:pt idx="88093">
                  <c:v>3.26</c:v>
                </c:pt>
                <c:pt idx="88094">
                  <c:v>3.27</c:v>
                </c:pt>
                <c:pt idx="88095">
                  <c:v>3.28</c:v>
                </c:pt>
                <c:pt idx="88096">
                  <c:v>3.28</c:v>
                </c:pt>
                <c:pt idx="88097">
                  <c:v>3.28</c:v>
                </c:pt>
                <c:pt idx="88098">
                  <c:v>3.3</c:v>
                </c:pt>
                <c:pt idx="88099">
                  <c:v>3.3</c:v>
                </c:pt>
                <c:pt idx="88100">
                  <c:v>3.3</c:v>
                </c:pt>
                <c:pt idx="88101">
                  <c:v>3.3</c:v>
                </c:pt>
                <c:pt idx="88102">
                  <c:v>3.3</c:v>
                </c:pt>
                <c:pt idx="88103">
                  <c:v>3.3</c:v>
                </c:pt>
                <c:pt idx="88104">
                  <c:v>3.3</c:v>
                </c:pt>
                <c:pt idx="88105">
                  <c:v>3.3</c:v>
                </c:pt>
                <c:pt idx="88106">
                  <c:v>3.32</c:v>
                </c:pt>
                <c:pt idx="88107">
                  <c:v>3.32</c:v>
                </c:pt>
                <c:pt idx="88108">
                  <c:v>3.32</c:v>
                </c:pt>
                <c:pt idx="88109">
                  <c:v>3.32</c:v>
                </c:pt>
                <c:pt idx="88110">
                  <c:v>3.32</c:v>
                </c:pt>
                <c:pt idx="88111">
                  <c:v>3.32</c:v>
                </c:pt>
                <c:pt idx="88112">
                  <c:v>3.32</c:v>
                </c:pt>
                <c:pt idx="88113">
                  <c:v>3.32</c:v>
                </c:pt>
                <c:pt idx="88114">
                  <c:v>3.32</c:v>
                </c:pt>
                <c:pt idx="88115">
                  <c:v>3.32</c:v>
                </c:pt>
                <c:pt idx="88116">
                  <c:v>3.32</c:v>
                </c:pt>
                <c:pt idx="88117">
                  <c:v>3.32</c:v>
                </c:pt>
                <c:pt idx="88118">
                  <c:v>3.32</c:v>
                </c:pt>
                <c:pt idx="88119">
                  <c:v>3.32</c:v>
                </c:pt>
                <c:pt idx="88120">
                  <c:v>3.32</c:v>
                </c:pt>
                <c:pt idx="88121">
                  <c:v>3.32</c:v>
                </c:pt>
                <c:pt idx="88122">
                  <c:v>3.32</c:v>
                </c:pt>
                <c:pt idx="88123">
                  <c:v>3.31</c:v>
                </c:pt>
                <c:pt idx="88124">
                  <c:v>3.3</c:v>
                </c:pt>
                <c:pt idx="88125">
                  <c:v>3.3</c:v>
                </c:pt>
                <c:pt idx="88126">
                  <c:v>3.3</c:v>
                </c:pt>
                <c:pt idx="88127">
                  <c:v>3.29</c:v>
                </c:pt>
                <c:pt idx="88128">
                  <c:v>3.29</c:v>
                </c:pt>
                <c:pt idx="88129">
                  <c:v>3.27</c:v>
                </c:pt>
                <c:pt idx="88130">
                  <c:v>3.26</c:v>
                </c:pt>
                <c:pt idx="88131">
                  <c:v>3.25</c:v>
                </c:pt>
                <c:pt idx="88132">
                  <c:v>3.23</c:v>
                </c:pt>
                <c:pt idx="88133">
                  <c:v>3.21</c:v>
                </c:pt>
                <c:pt idx="88134">
                  <c:v>3.21</c:v>
                </c:pt>
                <c:pt idx="88135">
                  <c:v>3.19</c:v>
                </c:pt>
                <c:pt idx="88136">
                  <c:v>3.18</c:v>
                </c:pt>
                <c:pt idx="88137">
                  <c:v>3.16</c:v>
                </c:pt>
                <c:pt idx="88138">
                  <c:v>3.15</c:v>
                </c:pt>
                <c:pt idx="88139">
                  <c:v>3.15</c:v>
                </c:pt>
                <c:pt idx="88140">
                  <c:v>3.13</c:v>
                </c:pt>
                <c:pt idx="88141">
                  <c:v>3.11</c:v>
                </c:pt>
                <c:pt idx="88142">
                  <c:v>3.09</c:v>
                </c:pt>
                <c:pt idx="88143">
                  <c:v>3.08</c:v>
                </c:pt>
                <c:pt idx="88144">
                  <c:v>3.06</c:v>
                </c:pt>
                <c:pt idx="88145">
                  <c:v>3.05</c:v>
                </c:pt>
                <c:pt idx="88146">
                  <c:v>3.03</c:v>
                </c:pt>
                <c:pt idx="88147">
                  <c:v>3.02</c:v>
                </c:pt>
                <c:pt idx="88148">
                  <c:v>3</c:v>
                </c:pt>
                <c:pt idx="88149">
                  <c:v>2.98</c:v>
                </c:pt>
                <c:pt idx="88150">
                  <c:v>2.95</c:v>
                </c:pt>
                <c:pt idx="88151">
                  <c:v>2.94</c:v>
                </c:pt>
                <c:pt idx="88152">
                  <c:v>2.94</c:v>
                </c:pt>
                <c:pt idx="88153">
                  <c:v>2.93</c:v>
                </c:pt>
                <c:pt idx="88154">
                  <c:v>2.92</c:v>
                </c:pt>
                <c:pt idx="88155">
                  <c:v>2.91</c:v>
                </c:pt>
                <c:pt idx="88156">
                  <c:v>2.9</c:v>
                </c:pt>
                <c:pt idx="88157">
                  <c:v>2.89</c:v>
                </c:pt>
                <c:pt idx="88158">
                  <c:v>2.89</c:v>
                </c:pt>
                <c:pt idx="88159">
                  <c:v>2.88</c:v>
                </c:pt>
                <c:pt idx="88160">
                  <c:v>2.88</c:v>
                </c:pt>
                <c:pt idx="88161">
                  <c:v>2.87</c:v>
                </c:pt>
                <c:pt idx="88162">
                  <c:v>2.87</c:v>
                </c:pt>
                <c:pt idx="88163">
                  <c:v>2.87</c:v>
                </c:pt>
                <c:pt idx="88164">
                  <c:v>2.86</c:v>
                </c:pt>
                <c:pt idx="88165">
                  <c:v>2.86</c:v>
                </c:pt>
                <c:pt idx="88166">
                  <c:v>2.87</c:v>
                </c:pt>
                <c:pt idx="88167">
                  <c:v>2.87</c:v>
                </c:pt>
                <c:pt idx="88168">
                  <c:v>2.88</c:v>
                </c:pt>
                <c:pt idx="88169">
                  <c:v>2.89</c:v>
                </c:pt>
                <c:pt idx="88170">
                  <c:v>2.89</c:v>
                </c:pt>
                <c:pt idx="88171">
                  <c:v>2.91</c:v>
                </c:pt>
                <c:pt idx="88172">
                  <c:v>2.91</c:v>
                </c:pt>
                <c:pt idx="88173">
                  <c:v>2.93</c:v>
                </c:pt>
                <c:pt idx="88174">
                  <c:v>2.94</c:v>
                </c:pt>
                <c:pt idx="88175">
                  <c:v>2.96</c:v>
                </c:pt>
                <c:pt idx="88176">
                  <c:v>2.97</c:v>
                </c:pt>
                <c:pt idx="88177">
                  <c:v>2.99</c:v>
                </c:pt>
                <c:pt idx="88178">
                  <c:v>3.01</c:v>
                </c:pt>
                <c:pt idx="88179">
                  <c:v>3.04</c:v>
                </c:pt>
                <c:pt idx="88180">
                  <c:v>3.05</c:v>
                </c:pt>
                <c:pt idx="88181">
                  <c:v>3.08</c:v>
                </c:pt>
                <c:pt idx="88182">
                  <c:v>3.09</c:v>
                </c:pt>
                <c:pt idx="88183">
                  <c:v>3.1</c:v>
                </c:pt>
                <c:pt idx="88184">
                  <c:v>3.12</c:v>
                </c:pt>
                <c:pt idx="88185">
                  <c:v>3.14</c:v>
                </c:pt>
                <c:pt idx="88186">
                  <c:v>3.15</c:v>
                </c:pt>
                <c:pt idx="88187">
                  <c:v>3.15</c:v>
                </c:pt>
                <c:pt idx="88188">
                  <c:v>3.17</c:v>
                </c:pt>
                <c:pt idx="88189">
                  <c:v>3.18</c:v>
                </c:pt>
                <c:pt idx="88190">
                  <c:v>3.19</c:v>
                </c:pt>
                <c:pt idx="88191">
                  <c:v>3.2</c:v>
                </c:pt>
                <c:pt idx="88192">
                  <c:v>3.2</c:v>
                </c:pt>
                <c:pt idx="88193">
                  <c:v>3.21</c:v>
                </c:pt>
                <c:pt idx="88194">
                  <c:v>3.21</c:v>
                </c:pt>
                <c:pt idx="88195">
                  <c:v>3.21</c:v>
                </c:pt>
                <c:pt idx="88196">
                  <c:v>3.21</c:v>
                </c:pt>
                <c:pt idx="88197">
                  <c:v>3.21</c:v>
                </c:pt>
                <c:pt idx="88198">
                  <c:v>3.21</c:v>
                </c:pt>
                <c:pt idx="88199">
                  <c:v>3.2</c:v>
                </c:pt>
                <c:pt idx="88200">
                  <c:v>3.2</c:v>
                </c:pt>
                <c:pt idx="88201">
                  <c:v>3.2</c:v>
                </c:pt>
                <c:pt idx="88202">
                  <c:v>3.2</c:v>
                </c:pt>
                <c:pt idx="88203">
                  <c:v>3.19</c:v>
                </c:pt>
                <c:pt idx="88204">
                  <c:v>3.18</c:v>
                </c:pt>
                <c:pt idx="88205">
                  <c:v>3.18</c:v>
                </c:pt>
                <c:pt idx="88206">
                  <c:v>3.17</c:v>
                </c:pt>
                <c:pt idx="88207">
                  <c:v>3.17</c:v>
                </c:pt>
                <c:pt idx="88208">
                  <c:v>3.15</c:v>
                </c:pt>
                <c:pt idx="88209">
                  <c:v>3.14</c:v>
                </c:pt>
                <c:pt idx="88210">
                  <c:v>3.13</c:v>
                </c:pt>
                <c:pt idx="88211">
                  <c:v>3.12</c:v>
                </c:pt>
                <c:pt idx="88212">
                  <c:v>3.1</c:v>
                </c:pt>
                <c:pt idx="88213">
                  <c:v>3.08</c:v>
                </c:pt>
                <c:pt idx="88214">
                  <c:v>3.06</c:v>
                </c:pt>
                <c:pt idx="88215">
                  <c:v>3.05</c:v>
                </c:pt>
                <c:pt idx="88216">
                  <c:v>3.03</c:v>
                </c:pt>
                <c:pt idx="88217">
                  <c:v>3.01</c:v>
                </c:pt>
                <c:pt idx="88218">
                  <c:v>2.99</c:v>
                </c:pt>
                <c:pt idx="88219">
                  <c:v>2.97</c:v>
                </c:pt>
                <c:pt idx="88220">
                  <c:v>2.97</c:v>
                </c:pt>
                <c:pt idx="88221">
                  <c:v>2.94</c:v>
                </c:pt>
                <c:pt idx="88222">
                  <c:v>2.93</c:v>
                </c:pt>
                <c:pt idx="88223">
                  <c:v>2.9</c:v>
                </c:pt>
                <c:pt idx="88224">
                  <c:v>2.88</c:v>
                </c:pt>
                <c:pt idx="88225">
                  <c:v>2.86</c:v>
                </c:pt>
                <c:pt idx="88226">
                  <c:v>2.86</c:v>
                </c:pt>
                <c:pt idx="88227">
                  <c:v>2.84</c:v>
                </c:pt>
                <c:pt idx="88228">
                  <c:v>2.82</c:v>
                </c:pt>
                <c:pt idx="88229">
                  <c:v>2.82</c:v>
                </c:pt>
                <c:pt idx="88230">
                  <c:v>2.78</c:v>
                </c:pt>
                <c:pt idx="88231">
                  <c:v>2.78</c:v>
                </c:pt>
                <c:pt idx="88232">
                  <c:v>2.77</c:v>
                </c:pt>
                <c:pt idx="88233">
                  <c:v>2.75</c:v>
                </c:pt>
                <c:pt idx="88234">
                  <c:v>2.75</c:v>
                </c:pt>
                <c:pt idx="88235">
                  <c:v>2.75</c:v>
                </c:pt>
                <c:pt idx="88236">
                  <c:v>2.74</c:v>
                </c:pt>
                <c:pt idx="88237">
                  <c:v>2.74</c:v>
                </c:pt>
                <c:pt idx="88238">
                  <c:v>2.74</c:v>
                </c:pt>
                <c:pt idx="88239">
                  <c:v>2.74</c:v>
                </c:pt>
                <c:pt idx="88240">
                  <c:v>2.74</c:v>
                </c:pt>
                <c:pt idx="88241">
                  <c:v>2.74</c:v>
                </c:pt>
                <c:pt idx="88242">
                  <c:v>2.74</c:v>
                </c:pt>
                <c:pt idx="88243">
                  <c:v>2.74</c:v>
                </c:pt>
                <c:pt idx="88244">
                  <c:v>2.75</c:v>
                </c:pt>
                <c:pt idx="88245">
                  <c:v>2.76</c:v>
                </c:pt>
                <c:pt idx="88246">
                  <c:v>2.76</c:v>
                </c:pt>
                <c:pt idx="88247">
                  <c:v>2.77</c:v>
                </c:pt>
                <c:pt idx="88248">
                  <c:v>2.78</c:v>
                </c:pt>
                <c:pt idx="88249">
                  <c:v>2.78</c:v>
                </c:pt>
                <c:pt idx="88250">
                  <c:v>2.8</c:v>
                </c:pt>
                <c:pt idx="88251">
                  <c:v>2.81</c:v>
                </c:pt>
                <c:pt idx="88252">
                  <c:v>2.83</c:v>
                </c:pt>
                <c:pt idx="88253">
                  <c:v>2.84</c:v>
                </c:pt>
                <c:pt idx="88254">
                  <c:v>2.85</c:v>
                </c:pt>
                <c:pt idx="88255">
                  <c:v>2.86</c:v>
                </c:pt>
                <c:pt idx="88256">
                  <c:v>2.87</c:v>
                </c:pt>
                <c:pt idx="88257">
                  <c:v>2.88</c:v>
                </c:pt>
                <c:pt idx="88258">
                  <c:v>2.89</c:v>
                </c:pt>
                <c:pt idx="88259">
                  <c:v>2.89</c:v>
                </c:pt>
                <c:pt idx="88260">
                  <c:v>2.89</c:v>
                </c:pt>
                <c:pt idx="88261">
                  <c:v>2.91</c:v>
                </c:pt>
                <c:pt idx="88262">
                  <c:v>2.91</c:v>
                </c:pt>
                <c:pt idx="88263">
                  <c:v>2.91</c:v>
                </c:pt>
                <c:pt idx="88264">
                  <c:v>2.91</c:v>
                </c:pt>
                <c:pt idx="88265">
                  <c:v>2.91</c:v>
                </c:pt>
                <c:pt idx="88266">
                  <c:v>2.91</c:v>
                </c:pt>
                <c:pt idx="88267">
                  <c:v>2.93</c:v>
                </c:pt>
                <c:pt idx="88268">
                  <c:v>2.93</c:v>
                </c:pt>
                <c:pt idx="88269">
                  <c:v>2.93</c:v>
                </c:pt>
                <c:pt idx="88270">
                  <c:v>2.93</c:v>
                </c:pt>
                <c:pt idx="88271">
                  <c:v>2.93</c:v>
                </c:pt>
                <c:pt idx="88272">
                  <c:v>2.94</c:v>
                </c:pt>
                <c:pt idx="88273">
                  <c:v>2.95</c:v>
                </c:pt>
                <c:pt idx="88274">
                  <c:v>2.95</c:v>
                </c:pt>
                <c:pt idx="88275">
                  <c:v>2.95</c:v>
                </c:pt>
                <c:pt idx="88276">
                  <c:v>2.95</c:v>
                </c:pt>
                <c:pt idx="88277">
                  <c:v>2.95</c:v>
                </c:pt>
                <c:pt idx="88278">
                  <c:v>2.96</c:v>
                </c:pt>
                <c:pt idx="88279">
                  <c:v>2.96</c:v>
                </c:pt>
                <c:pt idx="88280">
                  <c:v>2.96</c:v>
                </c:pt>
                <c:pt idx="88281">
                  <c:v>2.97</c:v>
                </c:pt>
                <c:pt idx="88282">
                  <c:v>2.98</c:v>
                </c:pt>
                <c:pt idx="88283">
                  <c:v>2.98</c:v>
                </c:pt>
                <c:pt idx="88284">
                  <c:v>2.98</c:v>
                </c:pt>
                <c:pt idx="88285">
                  <c:v>2.98</c:v>
                </c:pt>
                <c:pt idx="88286">
                  <c:v>3</c:v>
                </c:pt>
                <c:pt idx="88287">
                  <c:v>3.01</c:v>
                </c:pt>
                <c:pt idx="88288">
                  <c:v>3.01</c:v>
                </c:pt>
                <c:pt idx="88289">
                  <c:v>3.01</c:v>
                </c:pt>
                <c:pt idx="88290">
                  <c:v>3.01</c:v>
                </c:pt>
                <c:pt idx="88291">
                  <c:v>3.01</c:v>
                </c:pt>
                <c:pt idx="88292">
                  <c:v>3.02</c:v>
                </c:pt>
                <c:pt idx="88293">
                  <c:v>3.01</c:v>
                </c:pt>
                <c:pt idx="88294">
                  <c:v>3.01</c:v>
                </c:pt>
                <c:pt idx="88295">
                  <c:v>3.01</c:v>
                </c:pt>
                <c:pt idx="88296">
                  <c:v>3.01</c:v>
                </c:pt>
                <c:pt idx="88297">
                  <c:v>3</c:v>
                </c:pt>
                <c:pt idx="88298">
                  <c:v>2.99</c:v>
                </c:pt>
                <c:pt idx="88299">
                  <c:v>2.99</c:v>
                </c:pt>
                <c:pt idx="88300">
                  <c:v>2.99</c:v>
                </c:pt>
                <c:pt idx="88301">
                  <c:v>2.99</c:v>
                </c:pt>
                <c:pt idx="88302">
                  <c:v>2.98</c:v>
                </c:pt>
                <c:pt idx="88303">
                  <c:v>2.98</c:v>
                </c:pt>
                <c:pt idx="88304">
                  <c:v>2.97</c:v>
                </c:pt>
                <c:pt idx="88305">
                  <c:v>2.96</c:v>
                </c:pt>
                <c:pt idx="88306">
                  <c:v>2.96</c:v>
                </c:pt>
                <c:pt idx="88307">
                  <c:v>2.95</c:v>
                </c:pt>
                <c:pt idx="88308">
                  <c:v>2.93</c:v>
                </c:pt>
                <c:pt idx="88309">
                  <c:v>2.93</c:v>
                </c:pt>
                <c:pt idx="88310">
                  <c:v>2.91</c:v>
                </c:pt>
                <c:pt idx="88311">
                  <c:v>2.91</c:v>
                </c:pt>
                <c:pt idx="88312">
                  <c:v>2.88</c:v>
                </c:pt>
                <c:pt idx="88313">
                  <c:v>2.87</c:v>
                </c:pt>
                <c:pt idx="88314">
                  <c:v>2.85</c:v>
                </c:pt>
                <c:pt idx="88315">
                  <c:v>2.83</c:v>
                </c:pt>
                <c:pt idx="88316">
                  <c:v>2.82</c:v>
                </c:pt>
                <c:pt idx="88317">
                  <c:v>2.83</c:v>
                </c:pt>
                <c:pt idx="88318">
                  <c:v>2.84</c:v>
                </c:pt>
                <c:pt idx="88319">
                  <c:v>2.84</c:v>
                </c:pt>
                <c:pt idx="88320">
                  <c:v>2.82</c:v>
                </c:pt>
                <c:pt idx="88321">
                  <c:v>2.8</c:v>
                </c:pt>
                <c:pt idx="88322">
                  <c:v>2.78</c:v>
                </c:pt>
                <c:pt idx="88323">
                  <c:v>2.74</c:v>
                </c:pt>
                <c:pt idx="88324">
                  <c:v>2.74</c:v>
                </c:pt>
                <c:pt idx="88325">
                  <c:v>2.75</c:v>
                </c:pt>
                <c:pt idx="88326">
                  <c:v>2.73</c:v>
                </c:pt>
                <c:pt idx="88327">
                  <c:v>2.72</c:v>
                </c:pt>
                <c:pt idx="88328">
                  <c:v>2.7</c:v>
                </c:pt>
                <c:pt idx="88329">
                  <c:v>2.68</c:v>
                </c:pt>
                <c:pt idx="88330">
                  <c:v>2.67</c:v>
                </c:pt>
                <c:pt idx="88331">
                  <c:v>2.66</c:v>
                </c:pt>
                <c:pt idx="88332">
                  <c:v>2.65</c:v>
                </c:pt>
                <c:pt idx="88333">
                  <c:v>2.65</c:v>
                </c:pt>
                <c:pt idx="88334">
                  <c:v>2.62</c:v>
                </c:pt>
                <c:pt idx="88335">
                  <c:v>2.62</c:v>
                </c:pt>
                <c:pt idx="88336">
                  <c:v>2.62</c:v>
                </c:pt>
                <c:pt idx="88337">
                  <c:v>2.62</c:v>
                </c:pt>
                <c:pt idx="88338">
                  <c:v>2.62</c:v>
                </c:pt>
                <c:pt idx="88339">
                  <c:v>2.62</c:v>
                </c:pt>
                <c:pt idx="88340">
                  <c:v>2.63</c:v>
                </c:pt>
                <c:pt idx="88341">
                  <c:v>2.64</c:v>
                </c:pt>
                <c:pt idx="88342">
                  <c:v>2.65</c:v>
                </c:pt>
                <c:pt idx="88343">
                  <c:v>2.67</c:v>
                </c:pt>
                <c:pt idx="88344">
                  <c:v>2.69</c:v>
                </c:pt>
                <c:pt idx="88345">
                  <c:v>2.7</c:v>
                </c:pt>
                <c:pt idx="88346">
                  <c:v>2.72</c:v>
                </c:pt>
                <c:pt idx="88347">
                  <c:v>2.75</c:v>
                </c:pt>
                <c:pt idx="88348">
                  <c:v>2.78</c:v>
                </c:pt>
                <c:pt idx="88349">
                  <c:v>2.8</c:v>
                </c:pt>
                <c:pt idx="88350">
                  <c:v>2.82</c:v>
                </c:pt>
                <c:pt idx="88351">
                  <c:v>2.84</c:v>
                </c:pt>
                <c:pt idx="88352">
                  <c:v>2.87</c:v>
                </c:pt>
                <c:pt idx="88353">
                  <c:v>2.89</c:v>
                </c:pt>
                <c:pt idx="88354">
                  <c:v>2.91</c:v>
                </c:pt>
                <c:pt idx="88355">
                  <c:v>2.93</c:v>
                </c:pt>
                <c:pt idx="88356">
                  <c:v>2.95</c:v>
                </c:pt>
                <c:pt idx="88357">
                  <c:v>2.97</c:v>
                </c:pt>
                <c:pt idx="88358">
                  <c:v>3.01</c:v>
                </c:pt>
                <c:pt idx="88359">
                  <c:v>3.04</c:v>
                </c:pt>
                <c:pt idx="88360">
                  <c:v>3.06</c:v>
                </c:pt>
                <c:pt idx="88361">
                  <c:v>3.09</c:v>
                </c:pt>
                <c:pt idx="88362">
                  <c:v>3.1</c:v>
                </c:pt>
                <c:pt idx="88363">
                  <c:v>3.13</c:v>
                </c:pt>
                <c:pt idx="88364">
                  <c:v>3.15</c:v>
                </c:pt>
                <c:pt idx="88365">
                  <c:v>3.19</c:v>
                </c:pt>
                <c:pt idx="88366">
                  <c:v>3.2</c:v>
                </c:pt>
                <c:pt idx="88367">
                  <c:v>3.23</c:v>
                </c:pt>
                <c:pt idx="88368">
                  <c:v>3.25</c:v>
                </c:pt>
                <c:pt idx="88369">
                  <c:v>3.26</c:v>
                </c:pt>
                <c:pt idx="88370">
                  <c:v>3.3</c:v>
                </c:pt>
                <c:pt idx="88371">
                  <c:v>3.31</c:v>
                </c:pt>
                <c:pt idx="88372">
                  <c:v>3.34</c:v>
                </c:pt>
                <c:pt idx="88373">
                  <c:v>3.36</c:v>
                </c:pt>
                <c:pt idx="88374">
                  <c:v>3.38</c:v>
                </c:pt>
                <c:pt idx="88375">
                  <c:v>3.39</c:v>
                </c:pt>
                <c:pt idx="88376">
                  <c:v>3.41</c:v>
                </c:pt>
                <c:pt idx="88377">
                  <c:v>3.42</c:v>
                </c:pt>
                <c:pt idx="88378">
                  <c:v>3.43</c:v>
                </c:pt>
                <c:pt idx="88379">
                  <c:v>3.45</c:v>
                </c:pt>
                <c:pt idx="88380">
                  <c:v>3.45</c:v>
                </c:pt>
                <c:pt idx="88381">
                  <c:v>3.46</c:v>
                </c:pt>
                <c:pt idx="88382">
                  <c:v>3.47</c:v>
                </c:pt>
                <c:pt idx="88383">
                  <c:v>3.49</c:v>
                </c:pt>
                <c:pt idx="88384">
                  <c:v>3.49</c:v>
                </c:pt>
                <c:pt idx="88385">
                  <c:v>3.51</c:v>
                </c:pt>
                <c:pt idx="88386">
                  <c:v>3.51</c:v>
                </c:pt>
                <c:pt idx="88387">
                  <c:v>3.51</c:v>
                </c:pt>
                <c:pt idx="88388">
                  <c:v>3.53</c:v>
                </c:pt>
                <c:pt idx="88389">
                  <c:v>3.54</c:v>
                </c:pt>
                <c:pt idx="88390">
                  <c:v>3.54</c:v>
                </c:pt>
                <c:pt idx="88391">
                  <c:v>3.54</c:v>
                </c:pt>
                <c:pt idx="88392">
                  <c:v>3.54</c:v>
                </c:pt>
                <c:pt idx="88393">
                  <c:v>3.55</c:v>
                </c:pt>
                <c:pt idx="88394">
                  <c:v>3.55</c:v>
                </c:pt>
                <c:pt idx="88395">
                  <c:v>3.55</c:v>
                </c:pt>
                <c:pt idx="88396">
                  <c:v>3.56</c:v>
                </c:pt>
                <c:pt idx="88397">
                  <c:v>3.57</c:v>
                </c:pt>
                <c:pt idx="88398">
                  <c:v>3.57</c:v>
                </c:pt>
                <c:pt idx="88399">
                  <c:v>3.57</c:v>
                </c:pt>
                <c:pt idx="88400">
                  <c:v>3.57</c:v>
                </c:pt>
                <c:pt idx="88401">
                  <c:v>3.57</c:v>
                </c:pt>
                <c:pt idx="88402">
                  <c:v>3.58</c:v>
                </c:pt>
                <c:pt idx="88403">
                  <c:v>3.58</c:v>
                </c:pt>
                <c:pt idx="88404">
                  <c:v>3.59</c:v>
                </c:pt>
                <c:pt idx="88405">
                  <c:v>3.59</c:v>
                </c:pt>
                <c:pt idx="88406">
                  <c:v>3.59</c:v>
                </c:pt>
                <c:pt idx="88407">
                  <c:v>3.59</c:v>
                </c:pt>
                <c:pt idx="88408">
                  <c:v>3.59</c:v>
                </c:pt>
                <c:pt idx="88409">
                  <c:v>3.59</c:v>
                </c:pt>
                <c:pt idx="88410">
                  <c:v>3.59</c:v>
                </c:pt>
                <c:pt idx="88411">
                  <c:v>3.6</c:v>
                </c:pt>
                <c:pt idx="88412">
                  <c:v>3.62</c:v>
                </c:pt>
                <c:pt idx="88413">
                  <c:v>3.62</c:v>
                </c:pt>
                <c:pt idx="88414">
                  <c:v>3.62</c:v>
                </c:pt>
                <c:pt idx="88415">
                  <c:v>3.62</c:v>
                </c:pt>
                <c:pt idx="88416">
                  <c:v>3.62</c:v>
                </c:pt>
                <c:pt idx="88417">
                  <c:v>3.62</c:v>
                </c:pt>
                <c:pt idx="88418">
                  <c:v>3.62</c:v>
                </c:pt>
                <c:pt idx="88419">
                  <c:v>3.63</c:v>
                </c:pt>
                <c:pt idx="88420">
                  <c:v>3.63</c:v>
                </c:pt>
                <c:pt idx="88421">
                  <c:v>3.63</c:v>
                </c:pt>
                <c:pt idx="88422">
                  <c:v>3.63</c:v>
                </c:pt>
                <c:pt idx="88423">
                  <c:v>3.63</c:v>
                </c:pt>
                <c:pt idx="88424">
                  <c:v>3.64</c:v>
                </c:pt>
                <c:pt idx="88425">
                  <c:v>3.64</c:v>
                </c:pt>
                <c:pt idx="88426">
                  <c:v>3.64</c:v>
                </c:pt>
                <c:pt idx="88427">
                  <c:v>3.64</c:v>
                </c:pt>
                <c:pt idx="88428">
                  <c:v>3.64</c:v>
                </c:pt>
                <c:pt idx="88429">
                  <c:v>3.64</c:v>
                </c:pt>
                <c:pt idx="88430">
                  <c:v>3.64</c:v>
                </c:pt>
                <c:pt idx="88431">
                  <c:v>3.64</c:v>
                </c:pt>
                <c:pt idx="88432">
                  <c:v>3.64</c:v>
                </c:pt>
                <c:pt idx="88433">
                  <c:v>3.64</c:v>
                </c:pt>
                <c:pt idx="88434">
                  <c:v>3.64</c:v>
                </c:pt>
                <c:pt idx="88435">
                  <c:v>3.64</c:v>
                </c:pt>
                <c:pt idx="88436">
                  <c:v>3.64</c:v>
                </c:pt>
                <c:pt idx="88437">
                  <c:v>3.64</c:v>
                </c:pt>
                <c:pt idx="88438">
                  <c:v>3.64</c:v>
                </c:pt>
                <c:pt idx="88439">
                  <c:v>3.64</c:v>
                </c:pt>
                <c:pt idx="88440">
                  <c:v>3.64</c:v>
                </c:pt>
                <c:pt idx="88441">
                  <c:v>3.64</c:v>
                </c:pt>
                <c:pt idx="88442">
                  <c:v>3.64</c:v>
                </c:pt>
                <c:pt idx="88443">
                  <c:v>3.64</c:v>
                </c:pt>
                <c:pt idx="88444">
                  <c:v>3.64</c:v>
                </c:pt>
                <c:pt idx="88445">
                  <c:v>3.64</c:v>
                </c:pt>
                <c:pt idx="88446">
                  <c:v>3.64</c:v>
                </c:pt>
                <c:pt idx="88447">
                  <c:v>3.64</c:v>
                </c:pt>
                <c:pt idx="88448">
                  <c:v>3.64</c:v>
                </c:pt>
                <c:pt idx="88449">
                  <c:v>3.64</c:v>
                </c:pt>
                <c:pt idx="88450">
                  <c:v>3.64</c:v>
                </c:pt>
                <c:pt idx="88451">
                  <c:v>3.64</c:v>
                </c:pt>
                <c:pt idx="88452">
                  <c:v>3.64</c:v>
                </c:pt>
                <c:pt idx="88453">
                  <c:v>3.64</c:v>
                </c:pt>
                <c:pt idx="88454">
                  <c:v>3.64</c:v>
                </c:pt>
                <c:pt idx="88455">
                  <c:v>3.64</c:v>
                </c:pt>
                <c:pt idx="88456">
                  <c:v>3.64</c:v>
                </c:pt>
                <c:pt idx="88457">
                  <c:v>3.64</c:v>
                </c:pt>
                <c:pt idx="88458">
                  <c:v>3.64</c:v>
                </c:pt>
                <c:pt idx="88459">
                  <c:v>3.64</c:v>
                </c:pt>
                <c:pt idx="88460">
                  <c:v>3.64</c:v>
                </c:pt>
                <c:pt idx="88461">
                  <c:v>3.64</c:v>
                </c:pt>
                <c:pt idx="88462">
                  <c:v>3.64</c:v>
                </c:pt>
                <c:pt idx="88463">
                  <c:v>3.63</c:v>
                </c:pt>
                <c:pt idx="88464">
                  <c:v>3.62</c:v>
                </c:pt>
                <c:pt idx="88465">
                  <c:v>3.62</c:v>
                </c:pt>
                <c:pt idx="88466">
                  <c:v>3.62</c:v>
                </c:pt>
                <c:pt idx="88467">
                  <c:v>3.61</c:v>
                </c:pt>
                <c:pt idx="88468">
                  <c:v>3.6</c:v>
                </c:pt>
                <c:pt idx="88469">
                  <c:v>3.6</c:v>
                </c:pt>
                <c:pt idx="88470">
                  <c:v>3.59</c:v>
                </c:pt>
                <c:pt idx="88471">
                  <c:v>3.59</c:v>
                </c:pt>
                <c:pt idx="88472">
                  <c:v>3.58</c:v>
                </c:pt>
                <c:pt idx="88473">
                  <c:v>3.58</c:v>
                </c:pt>
                <c:pt idx="88474">
                  <c:v>3.57</c:v>
                </c:pt>
                <c:pt idx="88475">
                  <c:v>3.56</c:v>
                </c:pt>
                <c:pt idx="88476">
                  <c:v>3.55</c:v>
                </c:pt>
                <c:pt idx="88477">
                  <c:v>3.54</c:v>
                </c:pt>
                <c:pt idx="88478">
                  <c:v>3.52</c:v>
                </c:pt>
                <c:pt idx="88479">
                  <c:v>3.52</c:v>
                </c:pt>
                <c:pt idx="88480">
                  <c:v>3.5</c:v>
                </c:pt>
                <c:pt idx="88481">
                  <c:v>3.5</c:v>
                </c:pt>
                <c:pt idx="88482">
                  <c:v>3.49</c:v>
                </c:pt>
                <c:pt idx="88483">
                  <c:v>3.49</c:v>
                </c:pt>
                <c:pt idx="88484">
                  <c:v>3.49</c:v>
                </c:pt>
                <c:pt idx="88485">
                  <c:v>3.48</c:v>
                </c:pt>
                <c:pt idx="88486">
                  <c:v>3.47</c:v>
                </c:pt>
                <c:pt idx="88487">
                  <c:v>3.46</c:v>
                </c:pt>
                <c:pt idx="88488">
                  <c:v>3.44</c:v>
                </c:pt>
                <c:pt idx="88489">
                  <c:v>3.43</c:v>
                </c:pt>
                <c:pt idx="88490">
                  <c:v>3.41</c:v>
                </c:pt>
                <c:pt idx="88491">
                  <c:v>3.41</c:v>
                </c:pt>
                <c:pt idx="88492">
                  <c:v>3.41</c:v>
                </c:pt>
                <c:pt idx="88493">
                  <c:v>3.41</c:v>
                </c:pt>
                <c:pt idx="88494">
                  <c:v>3.41</c:v>
                </c:pt>
                <c:pt idx="88495">
                  <c:v>3.41</c:v>
                </c:pt>
                <c:pt idx="88496">
                  <c:v>3.41</c:v>
                </c:pt>
                <c:pt idx="88497">
                  <c:v>3.39</c:v>
                </c:pt>
                <c:pt idx="88498">
                  <c:v>3.38</c:v>
                </c:pt>
                <c:pt idx="88499">
                  <c:v>3.38</c:v>
                </c:pt>
                <c:pt idx="88500">
                  <c:v>3.38</c:v>
                </c:pt>
                <c:pt idx="88501">
                  <c:v>3.39</c:v>
                </c:pt>
                <c:pt idx="88502">
                  <c:v>3.39</c:v>
                </c:pt>
                <c:pt idx="88503">
                  <c:v>3.39</c:v>
                </c:pt>
                <c:pt idx="88504">
                  <c:v>3.4</c:v>
                </c:pt>
                <c:pt idx="88505">
                  <c:v>3.4</c:v>
                </c:pt>
                <c:pt idx="88506">
                  <c:v>3.41</c:v>
                </c:pt>
                <c:pt idx="88507">
                  <c:v>3.42</c:v>
                </c:pt>
                <c:pt idx="88508">
                  <c:v>3.42</c:v>
                </c:pt>
                <c:pt idx="88509">
                  <c:v>3.43</c:v>
                </c:pt>
                <c:pt idx="88510">
                  <c:v>3.43</c:v>
                </c:pt>
                <c:pt idx="88511">
                  <c:v>3.43</c:v>
                </c:pt>
                <c:pt idx="88512">
                  <c:v>3.44</c:v>
                </c:pt>
                <c:pt idx="88513">
                  <c:v>3.45</c:v>
                </c:pt>
                <c:pt idx="88514">
                  <c:v>3.46</c:v>
                </c:pt>
                <c:pt idx="88515">
                  <c:v>3.46</c:v>
                </c:pt>
                <c:pt idx="88516">
                  <c:v>3.47</c:v>
                </c:pt>
                <c:pt idx="88517">
                  <c:v>3.47</c:v>
                </c:pt>
                <c:pt idx="88518">
                  <c:v>3.46</c:v>
                </c:pt>
                <c:pt idx="88519">
                  <c:v>3.46</c:v>
                </c:pt>
                <c:pt idx="88520">
                  <c:v>3.48</c:v>
                </c:pt>
                <c:pt idx="88521">
                  <c:v>3.48</c:v>
                </c:pt>
                <c:pt idx="88522">
                  <c:v>3.48</c:v>
                </c:pt>
                <c:pt idx="88523">
                  <c:v>3.48</c:v>
                </c:pt>
                <c:pt idx="88524">
                  <c:v>3.48</c:v>
                </c:pt>
                <c:pt idx="88525">
                  <c:v>3.48</c:v>
                </c:pt>
                <c:pt idx="88526">
                  <c:v>3.48</c:v>
                </c:pt>
                <c:pt idx="88527">
                  <c:v>3.48</c:v>
                </c:pt>
                <c:pt idx="88528">
                  <c:v>3.48</c:v>
                </c:pt>
                <c:pt idx="88529">
                  <c:v>3.48</c:v>
                </c:pt>
                <c:pt idx="88530">
                  <c:v>3.48</c:v>
                </c:pt>
                <c:pt idx="88531">
                  <c:v>3.48</c:v>
                </c:pt>
                <c:pt idx="88532">
                  <c:v>3.48</c:v>
                </c:pt>
                <c:pt idx="88533">
                  <c:v>3.48</c:v>
                </c:pt>
                <c:pt idx="88534">
                  <c:v>3.48</c:v>
                </c:pt>
                <c:pt idx="88535">
                  <c:v>3.48</c:v>
                </c:pt>
                <c:pt idx="88536">
                  <c:v>3.47</c:v>
                </c:pt>
                <c:pt idx="88537">
                  <c:v>3.47</c:v>
                </c:pt>
                <c:pt idx="88538">
                  <c:v>3.47</c:v>
                </c:pt>
                <c:pt idx="88539">
                  <c:v>3.46</c:v>
                </c:pt>
                <c:pt idx="88540">
                  <c:v>3.46</c:v>
                </c:pt>
                <c:pt idx="88541">
                  <c:v>3.46</c:v>
                </c:pt>
                <c:pt idx="88542">
                  <c:v>3.46</c:v>
                </c:pt>
                <c:pt idx="88543">
                  <c:v>3.46</c:v>
                </c:pt>
                <c:pt idx="88544">
                  <c:v>3.45</c:v>
                </c:pt>
                <c:pt idx="88545">
                  <c:v>3.45</c:v>
                </c:pt>
                <c:pt idx="88546">
                  <c:v>3.44</c:v>
                </c:pt>
                <c:pt idx="88547">
                  <c:v>3.43</c:v>
                </c:pt>
                <c:pt idx="88548">
                  <c:v>3.42</c:v>
                </c:pt>
                <c:pt idx="88549">
                  <c:v>3.41</c:v>
                </c:pt>
                <c:pt idx="88550">
                  <c:v>3.4</c:v>
                </c:pt>
                <c:pt idx="88551">
                  <c:v>3.38</c:v>
                </c:pt>
                <c:pt idx="88552">
                  <c:v>3.37</c:v>
                </c:pt>
                <c:pt idx="88553">
                  <c:v>3.36</c:v>
                </c:pt>
                <c:pt idx="88554">
                  <c:v>3.35</c:v>
                </c:pt>
                <c:pt idx="88555">
                  <c:v>3.33</c:v>
                </c:pt>
                <c:pt idx="88556">
                  <c:v>3.32</c:v>
                </c:pt>
                <c:pt idx="88557">
                  <c:v>3.31</c:v>
                </c:pt>
                <c:pt idx="88558">
                  <c:v>3.29</c:v>
                </c:pt>
                <c:pt idx="88559">
                  <c:v>3.28</c:v>
                </c:pt>
                <c:pt idx="88560">
                  <c:v>3.26</c:v>
                </c:pt>
                <c:pt idx="88561">
                  <c:v>3.25</c:v>
                </c:pt>
                <c:pt idx="88562">
                  <c:v>3.23</c:v>
                </c:pt>
                <c:pt idx="88563">
                  <c:v>3.22</c:v>
                </c:pt>
                <c:pt idx="88564">
                  <c:v>3.2</c:v>
                </c:pt>
                <c:pt idx="88565">
                  <c:v>3.19</c:v>
                </c:pt>
                <c:pt idx="88566">
                  <c:v>3.18</c:v>
                </c:pt>
                <c:pt idx="88567">
                  <c:v>3.16</c:v>
                </c:pt>
                <c:pt idx="88568">
                  <c:v>3.14</c:v>
                </c:pt>
                <c:pt idx="88569">
                  <c:v>3.12</c:v>
                </c:pt>
                <c:pt idx="88570">
                  <c:v>3.11</c:v>
                </c:pt>
                <c:pt idx="88571">
                  <c:v>3.09</c:v>
                </c:pt>
                <c:pt idx="88572">
                  <c:v>3.07</c:v>
                </c:pt>
                <c:pt idx="88573">
                  <c:v>3.05</c:v>
                </c:pt>
                <c:pt idx="88574">
                  <c:v>3.04</c:v>
                </c:pt>
                <c:pt idx="88575">
                  <c:v>3.03</c:v>
                </c:pt>
                <c:pt idx="88576">
                  <c:v>3.03</c:v>
                </c:pt>
                <c:pt idx="88577">
                  <c:v>3.02</c:v>
                </c:pt>
                <c:pt idx="88578">
                  <c:v>3.03</c:v>
                </c:pt>
                <c:pt idx="88579">
                  <c:v>3.02</c:v>
                </c:pt>
                <c:pt idx="88580">
                  <c:v>3.02</c:v>
                </c:pt>
                <c:pt idx="88581">
                  <c:v>3.02</c:v>
                </c:pt>
                <c:pt idx="88582">
                  <c:v>3.02</c:v>
                </c:pt>
                <c:pt idx="88583">
                  <c:v>3.02</c:v>
                </c:pt>
                <c:pt idx="88584">
                  <c:v>3.02</c:v>
                </c:pt>
                <c:pt idx="88585">
                  <c:v>3.02</c:v>
                </c:pt>
                <c:pt idx="88586">
                  <c:v>3.03</c:v>
                </c:pt>
                <c:pt idx="88587">
                  <c:v>3.05</c:v>
                </c:pt>
                <c:pt idx="88588">
                  <c:v>3.06</c:v>
                </c:pt>
                <c:pt idx="88589">
                  <c:v>3.07</c:v>
                </c:pt>
                <c:pt idx="88590">
                  <c:v>3.09</c:v>
                </c:pt>
                <c:pt idx="88591">
                  <c:v>3.1</c:v>
                </c:pt>
                <c:pt idx="88592">
                  <c:v>3.12</c:v>
                </c:pt>
                <c:pt idx="88593">
                  <c:v>3.12</c:v>
                </c:pt>
                <c:pt idx="88594">
                  <c:v>3.15</c:v>
                </c:pt>
                <c:pt idx="88595">
                  <c:v>3.16</c:v>
                </c:pt>
                <c:pt idx="88596">
                  <c:v>3.19</c:v>
                </c:pt>
                <c:pt idx="88597">
                  <c:v>3.2</c:v>
                </c:pt>
                <c:pt idx="88598">
                  <c:v>3.2</c:v>
                </c:pt>
                <c:pt idx="88599">
                  <c:v>3.22</c:v>
                </c:pt>
                <c:pt idx="88600">
                  <c:v>3.24</c:v>
                </c:pt>
                <c:pt idx="88601">
                  <c:v>3.25</c:v>
                </c:pt>
                <c:pt idx="88602">
                  <c:v>3.27</c:v>
                </c:pt>
                <c:pt idx="88603">
                  <c:v>3.28</c:v>
                </c:pt>
                <c:pt idx="88604">
                  <c:v>3.29</c:v>
                </c:pt>
                <c:pt idx="88605">
                  <c:v>3.3</c:v>
                </c:pt>
                <c:pt idx="88606">
                  <c:v>3.31</c:v>
                </c:pt>
                <c:pt idx="88607">
                  <c:v>3.31</c:v>
                </c:pt>
                <c:pt idx="88608">
                  <c:v>3.33</c:v>
                </c:pt>
                <c:pt idx="88609">
                  <c:v>3.34</c:v>
                </c:pt>
                <c:pt idx="88610">
                  <c:v>3.34</c:v>
                </c:pt>
                <c:pt idx="88611">
                  <c:v>3.34</c:v>
                </c:pt>
                <c:pt idx="88612">
                  <c:v>3.34</c:v>
                </c:pt>
                <c:pt idx="88613">
                  <c:v>3.34</c:v>
                </c:pt>
                <c:pt idx="88614">
                  <c:v>3.33</c:v>
                </c:pt>
                <c:pt idx="88615">
                  <c:v>3.33</c:v>
                </c:pt>
                <c:pt idx="88616">
                  <c:v>3.33</c:v>
                </c:pt>
                <c:pt idx="88617">
                  <c:v>3.33</c:v>
                </c:pt>
                <c:pt idx="88618">
                  <c:v>3.33</c:v>
                </c:pt>
                <c:pt idx="88619">
                  <c:v>3.33</c:v>
                </c:pt>
                <c:pt idx="88620">
                  <c:v>3.31</c:v>
                </c:pt>
                <c:pt idx="88621">
                  <c:v>3.31</c:v>
                </c:pt>
                <c:pt idx="88622">
                  <c:v>3.31</c:v>
                </c:pt>
                <c:pt idx="88623">
                  <c:v>3.31</c:v>
                </c:pt>
                <c:pt idx="88624">
                  <c:v>3.31</c:v>
                </c:pt>
                <c:pt idx="88625">
                  <c:v>3.31</c:v>
                </c:pt>
                <c:pt idx="88626">
                  <c:v>3.31</c:v>
                </c:pt>
                <c:pt idx="88627">
                  <c:v>3.32</c:v>
                </c:pt>
                <c:pt idx="88628">
                  <c:v>3.32</c:v>
                </c:pt>
                <c:pt idx="88629">
                  <c:v>3.32</c:v>
                </c:pt>
                <c:pt idx="88630">
                  <c:v>3.32</c:v>
                </c:pt>
                <c:pt idx="88631">
                  <c:v>3.31</c:v>
                </c:pt>
                <c:pt idx="88632">
                  <c:v>3.31</c:v>
                </c:pt>
                <c:pt idx="88633">
                  <c:v>3.31</c:v>
                </c:pt>
                <c:pt idx="88634">
                  <c:v>3.31</c:v>
                </c:pt>
                <c:pt idx="88635">
                  <c:v>3.31</c:v>
                </c:pt>
                <c:pt idx="88636">
                  <c:v>3.3</c:v>
                </c:pt>
                <c:pt idx="88637">
                  <c:v>3.29</c:v>
                </c:pt>
                <c:pt idx="88638">
                  <c:v>3.27</c:v>
                </c:pt>
                <c:pt idx="88639">
                  <c:v>3.27</c:v>
                </c:pt>
                <c:pt idx="88640">
                  <c:v>3.26</c:v>
                </c:pt>
                <c:pt idx="88641">
                  <c:v>3.25</c:v>
                </c:pt>
                <c:pt idx="88642">
                  <c:v>3.23</c:v>
                </c:pt>
                <c:pt idx="88643">
                  <c:v>3.22</c:v>
                </c:pt>
                <c:pt idx="88644">
                  <c:v>3.21</c:v>
                </c:pt>
                <c:pt idx="88645">
                  <c:v>3.18</c:v>
                </c:pt>
                <c:pt idx="88646">
                  <c:v>3.16</c:v>
                </c:pt>
                <c:pt idx="88647">
                  <c:v>3.14</c:v>
                </c:pt>
                <c:pt idx="88648">
                  <c:v>3.13</c:v>
                </c:pt>
                <c:pt idx="88649">
                  <c:v>3.11</c:v>
                </c:pt>
                <c:pt idx="88650">
                  <c:v>3.09</c:v>
                </c:pt>
                <c:pt idx="88651">
                  <c:v>3.07</c:v>
                </c:pt>
                <c:pt idx="88652">
                  <c:v>3.05</c:v>
                </c:pt>
                <c:pt idx="88653">
                  <c:v>3.04</c:v>
                </c:pt>
                <c:pt idx="88654">
                  <c:v>3.03</c:v>
                </c:pt>
                <c:pt idx="88655">
                  <c:v>3.02</c:v>
                </c:pt>
                <c:pt idx="88656">
                  <c:v>3</c:v>
                </c:pt>
                <c:pt idx="88657">
                  <c:v>3</c:v>
                </c:pt>
                <c:pt idx="88658">
                  <c:v>2.98</c:v>
                </c:pt>
                <c:pt idx="88659">
                  <c:v>2.97</c:v>
                </c:pt>
                <c:pt idx="88660">
                  <c:v>2.96</c:v>
                </c:pt>
                <c:pt idx="88661">
                  <c:v>2.96</c:v>
                </c:pt>
                <c:pt idx="88662">
                  <c:v>2.95</c:v>
                </c:pt>
                <c:pt idx="88663">
                  <c:v>2.95</c:v>
                </c:pt>
                <c:pt idx="88664">
                  <c:v>2.95</c:v>
                </c:pt>
                <c:pt idx="88665">
                  <c:v>2.93</c:v>
                </c:pt>
                <c:pt idx="88666">
                  <c:v>2.93</c:v>
                </c:pt>
                <c:pt idx="88667">
                  <c:v>2.93</c:v>
                </c:pt>
                <c:pt idx="88668">
                  <c:v>2.93</c:v>
                </c:pt>
                <c:pt idx="88669">
                  <c:v>2.93</c:v>
                </c:pt>
                <c:pt idx="88670">
                  <c:v>2.93</c:v>
                </c:pt>
                <c:pt idx="88671">
                  <c:v>2.93</c:v>
                </c:pt>
                <c:pt idx="88672">
                  <c:v>2.93</c:v>
                </c:pt>
                <c:pt idx="88673">
                  <c:v>2.93</c:v>
                </c:pt>
                <c:pt idx="88674">
                  <c:v>2.93</c:v>
                </c:pt>
                <c:pt idx="88675">
                  <c:v>2.93</c:v>
                </c:pt>
                <c:pt idx="88676">
                  <c:v>2.94</c:v>
                </c:pt>
                <c:pt idx="88677">
                  <c:v>2.94</c:v>
                </c:pt>
                <c:pt idx="88678">
                  <c:v>2.95</c:v>
                </c:pt>
                <c:pt idx="88679">
                  <c:v>2.96</c:v>
                </c:pt>
                <c:pt idx="88680">
                  <c:v>2.96</c:v>
                </c:pt>
                <c:pt idx="88681">
                  <c:v>2.96</c:v>
                </c:pt>
                <c:pt idx="88682">
                  <c:v>2.96</c:v>
                </c:pt>
                <c:pt idx="88683">
                  <c:v>2.96</c:v>
                </c:pt>
                <c:pt idx="88684">
                  <c:v>2.96</c:v>
                </c:pt>
                <c:pt idx="88685">
                  <c:v>2.99</c:v>
                </c:pt>
                <c:pt idx="88686">
                  <c:v>2.99</c:v>
                </c:pt>
                <c:pt idx="88687">
                  <c:v>3.01</c:v>
                </c:pt>
                <c:pt idx="88688">
                  <c:v>3.01</c:v>
                </c:pt>
                <c:pt idx="88689">
                  <c:v>3.03</c:v>
                </c:pt>
                <c:pt idx="88690">
                  <c:v>3.03</c:v>
                </c:pt>
                <c:pt idx="88691">
                  <c:v>3.05</c:v>
                </c:pt>
                <c:pt idx="88692">
                  <c:v>3.06</c:v>
                </c:pt>
                <c:pt idx="88693">
                  <c:v>3.08</c:v>
                </c:pt>
                <c:pt idx="88694">
                  <c:v>3.08</c:v>
                </c:pt>
                <c:pt idx="88695">
                  <c:v>3.1</c:v>
                </c:pt>
                <c:pt idx="88696">
                  <c:v>3.12</c:v>
                </c:pt>
                <c:pt idx="88697">
                  <c:v>3.14</c:v>
                </c:pt>
                <c:pt idx="88698">
                  <c:v>3.16</c:v>
                </c:pt>
                <c:pt idx="88699">
                  <c:v>3.18</c:v>
                </c:pt>
                <c:pt idx="88700">
                  <c:v>3.2</c:v>
                </c:pt>
                <c:pt idx="88701">
                  <c:v>3.22</c:v>
                </c:pt>
                <c:pt idx="88702">
                  <c:v>3.24</c:v>
                </c:pt>
                <c:pt idx="88703">
                  <c:v>3.24</c:v>
                </c:pt>
                <c:pt idx="88704">
                  <c:v>3.24</c:v>
                </c:pt>
                <c:pt idx="88705">
                  <c:v>3.23</c:v>
                </c:pt>
                <c:pt idx="88706">
                  <c:v>3.22</c:v>
                </c:pt>
                <c:pt idx="88707">
                  <c:v>3.21</c:v>
                </c:pt>
                <c:pt idx="88708">
                  <c:v>3.2</c:v>
                </c:pt>
                <c:pt idx="88709">
                  <c:v>3.19</c:v>
                </c:pt>
                <c:pt idx="88710">
                  <c:v>3.18</c:v>
                </c:pt>
                <c:pt idx="88711">
                  <c:v>3.18</c:v>
                </c:pt>
                <c:pt idx="88712">
                  <c:v>3.17</c:v>
                </c:pt>
                <c:pt idx="88713">
                  <c:v>3.16</c:v>
                </c:pt>
                <c:pt idx="88714">
                  <c:v>3.15</c:v>
                </c:pt>
                <c:pt idx="88715">
                  <c:v>3.14</c:v>
                </c:pt>
                <c:pt idx="88716">
                  <c:v>3.13</c:v>
                </c:pt>
                <c:pt idx="88717">
                  <c:v>3.1</c:v>
                </c:pt>
                <c:pt idx="88718">
                  <c:v>3.08</c:v>
                </c:pt>
                <c:pt idx="88719">
                  <c:v>3.05</c:v>
                </c:pt>
                <c:pt idx="88720">
                  <c:v>3.03</c:v>
                </c:pt>
                <c:pt idx="88721">
                  <c:v>3</c:v>
                </c:pt>
                <c:pt idx="88722">
                  <c:v>2.97</c:v>
                </c:pt>
                <c:pt idx="88723">
                  <c:v>2.95</c:v>
                </c:pt>
                <c:pt idx="88724">
                  <c:v>2.92</c:v>
                </c:pt>
                <c:pt idx="88725">
                  <c:v>2.91</c:v>
                </c:pt>
                <c:pt idx="88726">
                  <c:v>2.9</c:v>
                </c:pt>
                <c:pt idx="88727">
                  <c:v>2.89</c:v>
                </c:pt>
                <c:pt idx="88728">
                  <c:v>2.89</c:v>
                </c:pt>
                <c:pt idx="88729">
                  <c:v>2.88</c:v>
                </c:pt>
                <c:pt idx="88730">
                  <c:v>2.88</c:v>
                </c:pt>
                <c:pt idx="88731">
                  <c:v>2.87</c:v>
                </c:pt>
                <c:pt idx="88732">
                  <c:v>2.87</c:v>
                </c:pt>
                <c:pt idx="88733">
                  <c:v>2.86</c:v>
                </c:pt>
                <c:pt idx="88734">
                  <c:v>2.86</c:v>
                </c:pt>
                <c:pt idx="88735">
                  <c:v>2.84</c:v>
                </c:pt>
                <c:pt idx="88736">
                  <c:v>2.83</c:v>
                </c:pt>
                <c:pt idx="88737">
                  <c:v>2.82</c:v>
                </c:pt>
                <c:pt idx="88738">
                  <c:v>2.81</c:v>
                </c:pt>
                <c:pt idx="88739">
                  <c:v>2.8</c:v>
                </c:pt>
                <c:pt idx="88740">
                  <c:v>2.8</c:v>
                </c:pt>
                <c:pt idx="88741">
                  <c:v>2.79</c:v>
                </c:pt>
                <c:pt idx="88742">
                  <c:v>2.78</c:v>
                </c:pt>
                <c:pt idx="88743">
                  <c:v>2.78</c:v>
                </c:pt>
                <c:pt idx="88744">
                  <c:v>2.77</c:v>
                </c:pt>
                <c:pt idx="88745">
                  <c:v>2.78</c:v>
                </c:pt>
                <c:pt idx="88746">
                  <c:v>2.78</c:v>
                </c:pt>
                <c:pt idx="88747">
                  <c:v>2.78</c:v>
                </c:pt>
                <c:pt idx="88748">
                  <c:v>2.78</c:v>
                </c:pt>
                <c:pt idx="88749">
                  <c:v>2.78</c:v>
                </c:pt>
                <c:pt idx="88750">
                  <c:v>2.78</c:v>
                </c:pt>
                <c:pt idx="88751">
                  <c:v>2.79</c:v>
                </c:pt>
                <c:pt idx="88752">
                  <c:v>2.81</c:v>
                </c:pt>
                <c:pt idx="88753">
                  <c:v>2.81</c:v>
                </c:pt>
                <c:pt idx="88754">
                  <c:v>2.83</c:v>
                </c:pt>
                <c:pt idx="88755">
                  <c:v>2.85</c:v>
                </c:pt>
                <c:pt idx="88756">
                  <c:v>2.87</c:v>
                </c:pt>
                <c:pt idx="88757">
                  <c:v>2.89</c:v>
                </c:pt>
                <c:pt idx="88758">
                  <c:v>2.91</c:v>
                </c:pt>
                <c:pt idx="88759">
                  <c:v>2.93</c:v>
                </c:pt>
                <c:pt idx="88760">
                  <c:v>2.94</c:v>
                </c:pt>
                <c:pt idx="88761">
                  <c:v>2.96</c:v>
                </c:pt>
                <c:pt idx="88762">
                  <c:v>2.98</c:v>
                </c:pt>
                <c:pt idx="88763">
                  <c:v>3.01</c:v>
                </c:pt>
                <c:pt idx="88764">
                  <c:v>3.04</c:v>
                </c:pt>
                <c:pt idx="88765">
                  <c:v>3.05</c:v>
                </c:pt>
                <c:pt idx="88766">
                  <c:v>3.08</c:v>
                </c:pt>
                <c:pt idx="88767">
                  <c:v>3.08</c:v>
                </c:pt>
                <c:pt idx="88768">
                  <c:v>3.12</c:v>
                </c:pt>
                <c:pt idx="88769">
                  <c:v>3.14</c:v>
                </c:pt>
                <c:pt idx="88770">
                  <c:v>3.15</c:v>
                </c:pt>
                <c:pt idx="88771">
                  <c:v>3.17</c:v>
                </c:pt>
                <c:pt idx="88772">
                  <c:v>3.2</c:v>
                </c:pt>
                <c:pt idx="88773">
                  <c:v>3.2</c:v>
                </c:pt>
                <c:pt idx="88774">
                  <c:v>3.24</c:v>
                </c:pt>
                <c:pt idx="88775">
                  <c:v>3.26</c:v>
                </c:pt>
                <c:pt idx="88776">
                  <c:v>3.27</c:v>
                </c:pt>
                <c:pt idx="88777">
                  <c:v>3.29</c:v>
                </c:pt>
                <c:pt idx="88778">
                  <c:v>3.31</c:v>
                </c:pt>
                <c:pt idx="88779">
                  <c:v>3.32</c:v>
                </c:pt>
                <c:pt idx="88780">
                  <c:v>3.33</c:v>
                </c:pt>
                <c:pt idx="88781">
                  <c:v>3.35</c:v>
                </c:pt>
                <c:pt idx="88782">
                  <c:v>3.37</c:v>
                </c:pt>
                <c:pt idx="88783">
                  <c:v>3.39</c:v>
                </c:pt>
                <c:pt idx="88784">
                  <c:v>3.4</c:v>
                </c:pt>
                <c:pt idx="88785">
                  <c:v>3.41</c:v>
                </c:pt>
                <c:pt idx="88786">
                  <c:v>3.41</c:v>
                </c:pt>
                <c:pt idx="88787">
                  <c:v>3.44</c:v>
                </c:pt>
                <c:pt idx="88788">
                  <c:v>3.45</c:v>
                </c:pt>
                <c:pt idx="88789">
                  <c:v>3.45</c:v>
                </c:pt>
                <c:pt idx="88790">
                  <c:v>3.47</c:v>
                </c:pt>
                <c:pt idx="88791">
                  <c:v>3.49</c:v>
                </c:pt>
                <c:pt idx="88792">
                  <c:v>3.51</c:v>
                </c:pt>
                <c:pt idx="88793">
                  <c:v>3.52</c:v>
                </c:pt>
                <c:pt idx="88794">
                  <c:v>3.54</c:v>
                </c:pt>
                <c:pt idx="88795">
                  <c:v>3.54</c:v>
                </c:pt>
                <c:pt idx="88796">
                  <c:v>3.57</c:v>
                </c:pt>
                <c:pt idx="88797">
                  <c:v>3.57</c:v>
                </c:pt>
                <c:pt idx="88798">
                  <c:v>3.59</c:v>
                </c:pt>
                <c:pt idx="88799">
                  <c:v>3.59</c:v>
                </c:pt>
                <c:pt idx="88800">
                  <c:v>3.6</c:v>
                </c:pt>
                <c:pt idx="88801">
                  <c:v>3.62</c:v>
                </c:pt>
                <c:pt idx="88802">
                  <c:v>3.63</c:v>
                </c:pt>
                <c:pt idx="88803">
                  <c:v>3.64</c:v>
                </c:pt>
                <c:pt idx="88804">
                  <c:v>3.65</c:v>
                </c:pt>
                <c:pt idx="88805">
                  <c:v>3.65</c:v>
                </c:pt>
                <c:pt idx="88806">
                  <c:v>3.66</c:v>
                </c:pt>
                <c:pt idx="88807">
                  <c:v>3.67</c:v>
                </c:pt>
                <c:pt idx="88808">
                  <c:v>3.68</c:v>
                </c:pt>
                <c:pt idx="88809">
                  <c:v>3.69</c:v>
                </c:pt>
                <c:pt idx="88810">
                  <c:v>3.69</c:v>
                </c:pt>
                <c:pt idx="88811">
                  <c:v>3.69</c:v>
                </c:pt>
                <c:pt idx="88812">
                  <c:v>3.7</c:v>
                </c:pt>
                <c:pt idx="88813">
                  <c:v>3.7</c:v>
                </c:pt>
                <c:pt idx="88814">
                  <c:v>3.7</c:v>
                </c:pt>
                <c:pt idx="88815">
                  <c:v>3.72</c:v>
                </c:pt>
                <c:pt idx="88816">
                  <c:v>3.73</c:v>
                </c:pt>
                <c:pt idx="88817">
                  <c:v>3.74</c:v>
                </c:pt>
                <c:pt idx="88818">
                  <c:v>3.74</c:v>
                </c:pt>
                <c:pt idx="88819">
                  <c:v>3.75</c:v>
                </c:pt>
                <c:pt idx="88820">
                  <c:v>3.75</c:v>
                </c:pt>
                <c:pt idx="88821">
                  <c:v>3.75</c:v>
                </c:pt>
                <c:pt idx="88822">
                  <c:v>3.75</c:v>
                </c:pt>
                <c:pt idx="88823">
                  <c:v>3.75</c:v>
                </c:pt>
                <c:pt idx="88824">
                  <c:v>3.75</c:v>
                </c:pt>
                <c:pt idx="88825">
                  <c:v>3.75</c:v>
                </c:pt>
                <c:pt idx="88826">
                  <c:v>3.75</c:v>
                </c:pt>
                <c:pt idx="88827">
                  <c:v>3.75</c:v>
                </c:pt>
                <c:pt idx="88828">
                  <c:v>3.75</c:v>
                </c:pt>
                <c:pt idx="88829">
                  <c:v>3.75</c:v>
                </c:pt>
                <c:pt idx="88830">
                  <c:v>3.75</c:v>
                </c:pt>
                <c:pt idx="88831">
                  <c:v>3.75</c:v>
                </c:pt>
                <c:pt idx="88832">
                  <c:v>3.75</c:v>
                </c:pt>
                <c:pt idx="88833">
                  <c:v>3.75</c:v>
                </c:pt>
                <c:pt idx="88834">
                  <c:v>3.75</c:v>
                </c:pt>
                <c:pt idx="88835">
                  <c:v>3.75</c:v>
                </c:pt>
                <c:pt idx="88836">
                  <c:v>3.76</c:v>
                </c:pt>
                <c:pt idx="88837">
                  <c:v>3.76</c:v>
                </c:pt>
                <c:pt idx="88838">
                  <c:v>3.77</c:v>
                </c:pt>
                <c:pt idx="88839">
                  <c:v>3.77</c:v>
                </c:pt>
                <c:pt idx="88840">
                  <c:v>3.77</c:v>
                </c:pt>
                <c:pt idx="88841">
                  <c:v>3.77</c:v>
                </c:pt>
                <c:pt idx="88842">
                  <c:v>3.77</c:v>
                </c:pt>
                <c:pt idx="88843">
                  <c:v>3.77</c:v>
                </c:pt>
                <c:pt idx="88844">
                  <c:v>3.77</c:v>
                </c:pt>
                <c:pt idx="88845">
                  <c:v>3.77</c:v>
                </c:pt>
                <c:pt idx="88846">
                  <c:v>3.77</c:v>
                </c:pt>
                <c:pt idx="88847">
                  <c:v>3.77</c:v>
                </c:pt>
                <c:pt idx="88848">
                  <c:v>3.77</c:v>
                </c:pt>
                <c:pt idx="88849">
                  <c:v>3.77</c:v>
                </c:pt>
                <c:pt idx="88850">
                  <c:v>3.77</c:v>
                </c:pt>
                <c:pt idx="88851">
                  <c:v>3.77</c:v>
                </c:pt>
                <c:pt idx="88852">
                  <c:v>3.77</c:v>
                </c:pt>
                <c:pt idx="88853">
                  <c:v>3.77</c:v>
                </c:pt>
                <c:pt idx="88854">
                  <c:v>3.76</c:v>
                </c:pt>
                <c:pt idx="88855">
                  <c:v>3.76</c:v>
                </c:pt>
                <c:pt idx="88856">
                  <c:v>3.76</c:v>
                </c:pt>
                <c:pt idx="88857">
                  <c:v>3.76</c:v>
                </c:pt>
                <c:pt idx="88858">
                  <c:v>3.76</c:v>
                </c:pt>
                <c:pt idx="88859">
                  <c:v>3.77</c:v>
                </c:pt>
                <c:pt idx="88860">
                  <c:v>3.77</c:v>
                </c:pt>
                <c:pt idx="88861">
                  <c:v>3.78</c:v>
                </c:pt>
                <c:pt idx="88862">
                  <c:v>3.78</c:v>
                </c:pt>
                <c:pt idx="88863">
                  <c:v>3.78</c:v>
                </c:pt>
                <c:pt idx="88864">
                  <c:v>3.78</c:v>
                </c:pt>
                <c:pt idx="88865">
                  <c:v>3.78</c:v>
                </c:pt>
                <c:pt idx="88866">
                  <c:v>3.79</c:v>
                </c:pt>
                <c:pt idx="88867">
                  <c:v>3.79</c:v>
                </c:pt>
                <c:pt idx="88868">
                  <c:v>3.8</c:v>
                </c:pt>
                <c:pt idx="88869">
                  <c:v>3.79</c:v>
                </c:pt>
                <c:pt idx="88870">
                  <c:v>3.79</c:v>
                </c:pt>
                <c:pt idx="88871">
                  <c:v>3.78</c:v>
                </c:pt>
                <c:pt idx="88872">
                  <c:v>3.78</c:v>
                </c:pt>
                <c:pt idx="88873">
                  <c:v>3.78</c:v>
                </c:pt>
                <c:pt idx="88874">
                  <c:v>3.77</c:v>
                </c:pt>
                <c:pt idx="88875">
                  <c:v>3.77</c:v>
                </c:pt>
                <c:pt idx="88876">
                  <c:v>3.76</c:v>
                </c:pt>
                <c:pt idx="88877">
                  <c:v>3.76</c:v>
                </c:pt>
                <c:pt idx="88878">
                  <c:v>3.76</c:v>
                </c:pt>
                <c:pt idx="88879">
                  <c:v>3.75</c:v>
                </c:pt>
                <c:pt idx="88880">
                  <c:v>3.74</c:v>
                </c:pt>
                <c:pt idx="88881">
                  <c:v>3.74</c:v>
                </c:pt>
                <c:pt idx="88882">
                  <c:v>3.74</c:v>
                </c:pt>
                <c:pt idx="88883">
                  <c:v>3.72</c:v>
                </c:pt>
                <c:pt idx="88884">
                  <c:v>3.72</c:v>
                </c:pt>
                <c:pt idx="88885">
                  <c:v>3.71</c:v>
                </c:pt>
                <c:pt idx="88886">
                  <c:v>3.7</c:v>
                </c:pt>
                <c:pt idx="88887">
                  <c:v>3.69</c:v>
                </c:pt>
                <c:pt idx="88888">
                  <c:v>3.67</c:v>
                </c:pt>
                <c:pt idx="88889">
                  <c:v>3.66</c:v>
                </c:pt>
                <c:pt idx="88890">
                  <c:v>3.65</c:v>
                </c:pt>
                <c:pt idx="88891">
                  <c:v>3.65</c:v>
                </c:pt>
                <c:pt idx="88892">
                  <c:v>3.63</c:v>
                </c:pt>
                <c:pt idx="88893">
                  <c:v>3.62</c:v>
                </c:pt>
                <c:pt idx="88894">
                  <c:v>3.61</c:v>
                </c:pt>
                <c:pt idx="88895">
                  <c:v>3.59</c:v>
                </c:pt>
                <c:pt idx="88896">
                  <c:v>3.58</c:v>
                </c:pt>
                <c:pt idx="88897">
                  <c:v>3.56</c:v>
                </c:pt>
                <c:pt idx="88898">
                  <c:v>3.55</c:v>
                </c:pt>
                <c:pt idx="88899">
                  <c:v>3.53</c:v>
                </c:pt>
                <c:pt idx="88900">
                  <c:v>3.52</c:v>
                </c:pt>
                <c:pt idx="88901">
                  <c:v>3.49</c:v>
                </c:pt>
                <c:pt idx="88902">
                  <c:v>3.48</c:v>
                </c:pt>
                <c:pt idx="88903">
                  <c:v>3.46</c:v>
                </c:pt>
                <c:pt idx="88904">
                  <c:v>3.45</c:v>
                </c:pt>
                <c:pt idx="88905">
                  <c:v>3.43</c:v>
                </c:pt>
                <c:pt idx="88906">
                  <c:v>3.41</c:v>
                </c:pt>
                <c:pt idx="88907">
                  <c:v>3.4</c:v>
                </c:pt>
                <c:pt idx="88908">
                  <c:v>3.38</c:v>
                </c:pt>
                <c:pt idx="88909">
                  <c:v>3.36</c:v>
                </c:pt>
                <c:pt idx="88910">
                  <c:v>3.35</c:v>
                </c:pt>
                <c:pt idx="88911">
                  <c:v>3.33</c:v>
                </c:pt>
                <c:pt idx="88912">
                  <c:v>3.32</c:v>
                </c:pt>
                <c:pt idx="88913">
                  <c:v>3.31</c:v>
                </c:pt>
                <c:pt idx="88914">
                  <c:v>3.3</c:v>
                </c:pt>
                <c:pt idx="88915">
                  <c:v>3.28</c:v>
                </c:pt>
                <c:pt idx="88916">
                  <c:v>3.27</c:v>
                </c:pt>
                <c:pt idx="88917">
                  <c:v>3.26</c:v>
                </c:pt>
                <c:pt idx="88918">
                  <c:v>3.26</c:v>
                </c:pt>
                <c:pt idx="88919">
                  <c:v>3.25</c:v>
                </c:pt>
                <c:pt idx="88920">
                  <c:v>3.24</c:v>
                </c:pt>
                <c:pt idx="88921">
                  <c:v>3.24</c:v>
                </c:pt>
                <c:pt idx="88922">
                  <c:v>3.24</c:v>
                </c:pt>
                <c:pt idx="88923">
                  <c:v>3.24</c:v>
                </c:pt>
                <c:pt idx="88924">
                  <c:v>3.24</c:v>
                </c:pt>
                <c:pt idx="88925">
                  <c:v>3.24</c:v>
                </c:pt>
                <c:pt idx="88926">
                  <c:v>3.26</c:v>
                </c:pt>
                <c:pt idx="88927">
                  <c:v>3.26</c:v>
                </c:pt>
                <c:pt idx="88928">
                  <c:v>3.28</c:v>
                </c:pt>
                <c:pt idx="88929">
                  <c:v>3.29</c:v>
                </c:pt>
                <c:pt idx="88930">
                  <c:v>3.3</c:v>
                </c:pt>
                <c:pt idx="88931">
                  <c:v>3.31</c:v>
                </c:pt>
                <c:pt idx="88932">
                  <c:v>3.31</c:v>
                </c:pt>
                <c:pt idx="88933">
                  <c:v>3.33</c:v>
                </c:pt>
                <c:pt idx="88934">
                  <c:v>3.35</c:v>
                </c:pt>
                <c:pt idx="88935">
                  <c:v>3.36</c:v>
                </c:pt>
                <c:pt idx="88936">
                  <c:v>3.38</c:v>
                </c:pt>
                <c:pt idx="88937">
                  <c:v>3.4</c:v>
                </c:pt>
                <c:pt idx="88938">
                  <c:v>3.41</c:v>
                </c:pt>
                <c:pt idx="88939">
                  <c:v>3.43</c:v>
                </c:pt>
                <c:pt idx="88940">
                  <c:v>3.44</c:v>
                </c:pt>
                <c:pt idx="88941">
                  <c:v>3.46</c:v>
                </c:pt>
                <c:pt idx="88942">
                  <c:v>3.47</c:v>
                </c:pt>
                <c:pt idx="88943">
                  <c:v>3.48</c:v>
                </c:pt>
                <c:pt idx="88944">
                  <c:v>3.49</c:v>
                </c:pt>
                <c:pt idx="88945">
                  <c:v>3.51</c:v>
                </c:pt>
                <c:pt idx="88946">
                  <c:v>3.52</c:v>
                </c:pt>
                <c:pt idx="88947">
                  <c:v>3.52</c:v>
                </c:pt>
                <c:pt idx="88948">
                  <c:v>3.52</c:v>
                </c:pt>
                <c:pt idx="88949">
                  <c:v>3.53</c:v>
                </c:pt>
                <c:pt idx="88950">
                  <c:v>3.55</c:v>
                </c:pt>
                <c:pt idx="88951">
                  <c:v>3.56</c:v>
                </c:pt>
                <c:pt idx="88952">
                  <c:v>3.56</c:v>
                </c:pt>
                <c:pt idx="88953">
                  <c:v>3.57</c:v>
                </c:pt>
                <c:pt idx="88954">
                  <c:v>3.59</c:v>
                </c:pt>
                <c:pt idx="88955">
                  <c:v>3.6</c:v>
                </c:pt>
                <c:pt idx="88956">
                  <c:v>3.61</c:v>
                </c:pt>
                <c:pt idx="88957">
                  <c:v>3.62</c:v>
                </c:pt>
                <c:pt idx="88958">
                  <c:v>3.62</c:v>
                </c:pt>
                <c:pt idx="88959">
                  <c:v>3.63</c:v>
                </c:pt>
                <c:pt idx="88960">
                  <c:v>3.63</c:v>
                </c:pt>
                <c:pt idx="88961">
                  <c:v>3.63</c:v>
                </c:pt>
                <c:pt idx="88962">
                  <c:v>3.63</c:v>
                </c:pt>
                <c:pt idx="88963">
                  <c:v>3.65</c:v>
                </c:pt>
                <c:pt idx="88964">
                  <c:v>3.66</c:v>
                </c:pt>
                <c:pt idx="88965">
                  <c:v>3.67</c:v>
                </c:pt>
                <c:pt idx="88966">
                  <c:v>3.67</c:v>
                </c:pt>
                <c:pt idx="88967">
                  <c:v>3.68</c:v>
                </c:pt>
                <c:pt idx="88968">
                  <c:v>3.68</c:v>
                </c:pt>
                <c:pt idx="88969">
                  <c:v>3.69</c:v>
                </c:pt>
                <c:pt idx="88970">
                  <c:v>3.68</c:v>
                </c:pt>
                <c:pt idx="88971">
                  <c:v>3.68</c:v>
                </c:pt>
                <c:pt idx="88972">
                  <c:v>3.67</c:v>
                </c:pt>
                <c:pt idx="88973">
                  <c:v>3.67</c:v>
                </c:pt>
                <c:pt idx="88974">
                  <c:v>3.66</c:v>
                </c:pt>
                <c:pt idx="88975">
                  <c:v>3.66</c:v>
                </c:pt>
                <c:pt idx="88976">
                  <c:v>3.65</c:v>
                </c:pt>
                <c:pt idx="88977">
                  <c:v>3.65</c:v>
                </c:pt>
                <c:pt idx="88978">
                  <c:v>3.63</c:v>
                </c:pt>
                <c:pt idx="88979">
                  <c:v>3.62</c:v>
                </c:pt>
                <c:pt idx="88980">
                  <c:v>3.61</c:v>
                </c:pt>
                <c:pt idx="88981">
                  <c:v>3.59</c:v>
                </c:pt>
                <c:pt idx="88982">
                  <c:v>3.59</c:v>
                </c:pt>
                <c:pt idx="88983">
                  <c:v>3.58</c:v>
                </c:pt>
                <c:pt idx="88984">
                  <c:v>3.58</c:v>
                </c:pt>
                <c:pt idx="88985">
                  <c:v>3.55</c:v>
                </c:pt>
                <c:pt idx="88986">
                  <c:v>3.53</c:v>
                </c:pt>
                <c:pt idx="88987">
                  <c:v>3.5</c:v>
                </c:pt>
                <c:pt idx="88988">
                  <c:v>3.49</c:v>
                </c:pt>
                <c:pt idx="88989">
                  <c:v>3.47</c:v>
                </c:pt>
                <c:pt idx="88990">
                  <c:v>3.46</c:v>
                </c:pt>
                <c:pt idx="88991">
                  <c:v>3.45</c:v>
                </c:pt>
                <c:pt idx="88992">
                  <c:v>3.44</c:v>
                </c:pt>
                <c:pt idx="88993">
                  <c:v>3.44</c:v>
                </c:pt>
                <c:pt idx="88994">
                  <c:v>3.39</c:v>
                </c:pt>
                <c:pt idx="88995">
                  <c:v>3.38</c:v>
                </c:pt>
                <c:pt idx="88996">
                  <c:v>3.36</c:v>
                </c:pt>
                <c:pt idx="88997">
                  <c:v>3.35</c:v>
                </c:pt>
                <c:pt idx="88998">
                  <c:v>3.33</c:v>
                </c:pt>
                <c:pt idx="88999">
                  <c:v>3.32</c:v>
                </c:pt>
                <c:pt idx="89000">
                  <c:v>3.31</c:v>
                </c:pt>
                <c:pt idx="89001">
                  <c:v>3.3</c:v>
                </c:pt>
                <c:pt idx="89002">
                  <c:v>3.3</c:v>
                </c:pt>
                <c:pt idx="89003">
                  <c:v>3.29</c:v>
                </c:pt>
                <c:pt idx="89004">
                  <c:v>3.29</c:v>
                </c:pt>
                <c:pt idx="89005">
                  <c:v>3.28</c:v>
                </c:pt>
                <c:pt idx="89006">
                  <c:v>3.27</c:v>
                </c:pt>
                <c:pt idx="89007">
                  <c:v>3.27</c:v>
                </c:pt>
                <c:pt idx="89008">
                  <c:v>3.26</c:v>
                </c:pt>
                <c:pt idx="89009">
                  <c:v>3.26</c:v>
                </c:pt>
                <c:pt idx="89010">
                  <c:v>3.26</c:v>
                </c:pt>
                <c:pt idx="89011">
                  <c:v>3.26</c:v>
                </c:pt>
                <c:pt idx="89012">
                  <c:v>3.26</c:v>
                </c:pt>
                <c:pt idx="89013">
                  <c:v>3.26</c:v>
                </c:pt>
                <c:pt idx="89014">
                  <c:v>3.27</c:v>
                </c:pt>
                <c:pt idx="89015">
                  <c:v>3.29</c:v>
                </c:pt>
                <c:pt idx="89016">
                  <c:v>3.29</c:v>
                </c:pt>
                <c:pt idx="89017">
                  <c:v>3.31</c:v>
                </c:pt>
                <c:pt idx="89018">
                  <c:v>3.32</c:v>
                </c:pt>
                <c:pt idx="89019">
                  <c:v>3.33</c:v>
                </c:pt>
                <c:pt idx="89020">
                  <c:v>3.37</c:v>
                </c:pt>
                <c:pt idx="89021">
                  <c:v>3.39</c:v>
                </c:pt>
                <c:pt idx="89022">
                  <c:v>3.39</c:v>
                </c:pt>
                <c:pt idx="89023">
                  <c:v>3.41</c:v>
                </c:pt>
                <c:pt idx="89024">
                  <c:v>3.41</c:v>
                </c:pt>
                <c:pt idx="89025">
                  <c:v>3.42</c:v>
                </c:pt>
                <c:pt idx="89026">
                  <c:v>3.42</c:v>
                </c:pt>
                <c:pt idx="89027">
                  <c:v>3.42</c:v>
                </c:pt>
                <c:pt idx="89028">
                  <c:v>3.43</c:v>
                </c:pt>
                <c:pt idx="89029">
                  <c:v>3.43</c:v>
                </c:pt>
                <c:pt idx="89030">
                  <c:v>3.44</c:v>
                </c:pt>
                <c:pt idx="89031">
                  <c:v>3.44</c:v>
                </c:pt>
                <c:pt idx="89032">
                  <c:v>3.45</c:v>
                </c:pt>
                <c:pt idx="89033">
                  <c:v>3.45</c:v>
                </c:pt>
                <c:pt idx="89034">
                  <c:v>3.45</c:v>
                </c:pt>
                <c:pt idx="89035">
                  <c:v>3.46</c:v>
                </c:pt>
                <c:pt idx="89036">
                  <c:v>3.46</c:v>
                </c:pt>
                <c:pt idx="89037">
                  <c:v>3.46</c:v>
                </c:pt>
                <c:pt idx="89038">
                  <c:v>3.46</c:v>
                </c:pt>
                <c:pt idx="89039">
                  <c:v>3.46</c:v>
                </c:pt>
                <c:pt idx="89040">
                  <c:v>3.46</c:v>
                </c:pt>
                <c:pt idx="89041">
                  <c:v>3.46</c:v>
                </c:pt>
                <c:pt idx="89042">
                  <c:v>3.46</c:v>
                </c:pt>
                <c:pt idx="89043">
                  <c:v>3.46</c:v>
                </c:pt>
                <c:pt idx="89044">
                  <c:v>3.46</c:v>
                </c:pt>
                <c:pt idx="89045">
                  <c:v>3.46</c:v>
                </c:pt>
                <c:pt idx="89046">
                  <c:v>3.46</c:v>
                </c:pt>
                <c:pt idx="89047">
                  <c:v>3.47</c:v>
                </c:pt>
                <c:pt idx="89048">
                  <c:v>3.47</c:v>
                </c:pt>
                <c:pt idx="89049">
                  <c:v>3.47</c:v>
                </c:pt>
                <c:pt idx="89050">
                  <c:v>3.47</c:v>
                </c:pt>
                <c:pt idx="89051">
                  <c:v>3.47</c:v>
                </c:pt>
                <c:pt idx="89052">
                  <c:v>3.47</c:v>
                </c:pt>
                <c:pt idx="89053">
                  <c:v>3.47</c:v>
                </c:pt>
                <c:pt idx="89054">
                  <c:v>3.48</c:v>
                </c:pt>
                <c:pt idx="89055">
                  <c:v>3.49</c:v>
                </c:pt>
                <c:pt idx="89056">
                  <c:v>3.49</c:v>
                </c:pt>
                <c:pt idx="89057">
                  <c:v>3.47</c:v>
                </c:pt>
                <c:pt idx="89058">
                  <c:v>3.46</c:v>
                </c:pt>
                <c:pt idx="89059">
                  <c:v>3.45</c:v>
                </c:pt>
                <c:pt idx="89060">
                  <c:v>3.44</c:v>
                </c:pt>
                <c:pt idx="89061">
                  <c:v>3.43</c:v>
                </c:pt>
                <c:pt idx="89062">
                  <c:v>3.41</c:v>
                </c:pt>
                <c:pt idx="89063">
                  <c:v>3.4</c:v>
                </c:pt>
                <c:pt idx="89064">
                  <c:v>3.39</c:v>
                </c:pt>
                <c:pt idx="89065">
                  <c:v>3.38</c:v>
                </c:pt>
                <c:pt idx="89066">
                  <c:v>3.36</c:v>
                </c:pt>
                <c:pt idx="89067">
                  <c:v>3.35</c:v>
                </c:pt>
                <c:pt idx="89068">
                  <c:v>3.34</c:v>
                </c:pt>
                <c:pt idx="89069">
                  <c:v>3.32</c:v>
                </c:pt>
                <c:pt idx="89070">
                  <c:v>3.31</c:v>
                </c:pt>
                <c:pt idx="89071">
                  <c:v>3.3</c:v>
                </c:pt>
                <c:pt idx="89072">
                  <c:v>3.29</c:v>
                </c:pt>
                <c:pt idx="89073">
                  <c:v>3.27</c:v>
                </c:pt>
                <c:pt idx="89074">
                  <c:v>3.26</c:v>
                </c:pt>
                <c:pt idx="89075">
                  <c:v>3.25</c:v>
                </c:pt>
                <c:pt idx="89076">
                  <c:v>3.24</c:v>
                </c:pt>
                <c:pt idx="89077">
                  <c:v>3.23</c:v>
                </c:pt>
                <c:pt idx="89078">
                  <c:v>3.22</c:v>
                </c:pt>
                <c:pt idx="89079">
                  <c:v>3.21</c:v>
                </c:pt>
                <c:pt idx="89080">
                  <c:v>3.2</c:v>
                </c:pt>
                <c:pt idx="89081">
                  <c:v>3.2</c:v>
                </c:pt>
                <c:pt idx="89082">
                  <c:v>3.19</c:v>
                </c:pt>
                <c:pt idx="89083">
                  <c:v>3.19</c:v>
                </c:pt>
                <c:pt idx="89084">
                  <c:v>3.19</c:v>
                </c:pt>
                <c:pt idx="89085">
                  <c:v>3.19</c:v>
                </c:pt>
                <c:pt idx="89086">
                  <c:v>3.18</c:v>
                </c:pt>
                <c:pt idx="89087">
                  <c:v>3.18</c:v>
                </c:pt>
                <c:pt idx="89088">
                  <c:v>3.19</c:v>
                </c:pt>
                <c:pt idx="89089">
                  <c:v>3.19</c:v>
                </c:pt>
                <c:pt idx="89090">
                  <c:v>3.21</c:v>
                </c:pt>
                <c:pt idx="89091">
                  <c:v>3.21</c:v>
                </c:pt>
                <c:pt idx="89092">
                  <c:v>3.23</c:v>
                </c:pt>
                <c:pt idx="89093">
                  <c:v>3.24</c:v>
                </c:pt>
                <c:pt idx="89094">
                  <c:v>3.26</c:v>
                </c:pt>
                <c:pt idx="89095">
                  <c:v>3.27</c:v>
                </c:pt>
                <c:pt idx="89096">
                  <c:v>3.3</c:v>
                </c:pt>
                <c:pt idx="89097">
                  <c:v>3.32</c:v>
                </c:pt>
                <c:pt idx="89098">
                  <c:v>3.33</c:v>
                </c:pt>
                <c:pt idx="89099">
                  <c:v>3.35</c:v>
                </c:pt>
                <c:pt idx="89100">
                  <c:v>3.35</c:v>
                </c:pt>
                <c:pt idx="89101">
                  <c:v>3.38</c:v>
                </c:pt>
                <c:pt idx="89102">
                  <c:v>3.4</c:v>
                </c:pt>
                <c:pt idx="89103">
                  <c:v>3.41</c:v>
                </c:pt>
                <c:pt idx="89104">
                  <c:v>3.42</c:v>
                </c:pt>
                <c:pt idx="89105">
                  <c:v>3.44</c:v>
                </c:pt>
                <c:pt idx="89106">
                  <c:v>3.45</c:v>
                </c:pt>
                <c:pt idx="89107">
                  <c:v>3.46</c:v>
                </c:pt>
                <c:pt idx="89108">
                  <c:v>3.48</c:v>
                </c:pt>
                <c:pt idx="89109">
                  <c:v>3.48</c:v>
                </c:pt>
                <c:pt idx="89110">
                  <c:v>3.5</c:v>
                </c:pt>
                <c:pt idx="89111">
                  <c:v>3.51</c:v>
                </c:pt>
                <c:pt idx="89112">
                  <c:v>3.52</c:v>
                </c:pt>
                <c:pt idx="89113">
                  <c:v>3.53</c:v>
                </c:pt>
                <c:pt idx="89114">
                  <c:v>3.55</c:v>
                </c:pt>
                <c:pt idx="89115">
                  <c:v>3.55</c:v>
                </c:pt>
                <c:pt idx="89116">
                  <c:v>3.56</c:v>
                </c:pt>
                <c:pt idx="89117">
                  <c:v>3.57</c:v>
                </c:pt>
                <c:pt idx="89118">
                  <c:v>3.57</c:v>
                </c:pt>
                <c:pt idx="89119">
                  <c:v>3.59</c:v>
                </c:pt>
                <c:pt idx="89120">
                  <c:v>3.6</c:v>
                </c:pt>
                <c:pt idx="89121">
                  <c:v>3.6</c:v>
                </c:pt>
                <c:pt idx="89122">
                  <c:v>3.61</c:v>
                </c:pt>
                <c:pt idx="89123">
                  <c:v>3.62</c:v>
                </c:pt>
                <c:pt idx="89124">
                  <c:v>3.63</c:v>
                </c:pt>
                <c:pt idx="89125">
                  <c:v>3.64</c:v>
                </c:pt>
                <c:pt idx="89126">
                  <c:v>3.64</c:v>
                </c:pt>
                <c:pt idx="89127">
                  <c:v>3.64</c:v>
                </c:pt>
                <c:pt idx="89128">
                  <c:v>3.64</c:v>
                </c:pt>
                <c:pt idx="89129">
                  <c:v>3.64</c:v>
                </c:pt>
                <c:pt idx="89130">
                  <c:v>3.65</c:v>
                </c:pt>
                <c:pt idx="89131">
                  <c:v>3.65</c:v>
                </c:pt>
                <c:pt idx="89132">
                  <c:v>3.65</c:v>
                </c:pt>
                <c:pt idx="89133">
                  <c:v>3.66</c:v>
                </c:pt>
                <c:pt idx="89134">
                  <c:v>3.66</c:v>
                </c:pt>
                <c:pt idx="89135">
                  <c:v>3.66</c:v>
                </c:pt>
                <c:pt idx="89136">
                  <c:v>3.67</c:v>
                </c:pt>
                <c:pt idx="89137">
                  <c:v>3.68</c:v>
                </c:pt>
                <c:pt idx="89138">
                  <c:v>3.69</c:v>
                </c:pt>
                <c:pt idx="89139">
                  <c:v>3.69</c:v>
                </c:pt>
                <c:pt idx="89140">
                  <c:v>3.7</c:v>
                </c:pt>
                <c:pt idx="89141">
                  <c:v>3.7</c:v>
                </c:pt>
                <c:pt idx="89142">
                  <c:v>3.71</c:v>
                </c:pt>
                <c:pt idx="89143">
                  <c:v>3.71</c:v>
                </c:pt>
                <c:pt idx="89144">
                  <c:v>3.72</c:v>
                </c:pt>
                <c:pt idx="89145">
                  <c:v>3.72</c:v>
                </c:pt>
                <c:pt idx="89146">
                  <c:v>3.72</c:v>
                </c:pt>
                <c:pt idx="89147">
                  <c:v>3.73</c:v>
                </c:pt>
                <c:pt idx="89148">
                  <c:v>3.73</c:v>
                </c:pt>
                <c:pt idx="89149">
                  <c:v>3.73</c:v>
                </c:pt>
                <c:pt idx="89150">
                  <c:v>3.73</c:v>
                </c:pt>
                <c:pt idx="89151">
                  <c:v>3.73</c:v>
                </c:pt>
                <c:pt idx="89152">
                  <c:v>3.73</c:v>
                </c:pt>
                <c:pt idx="89153">
                  <c:v>3.73</c:v>
                </c:pt>
                <c:pt idx="89154">
                  <c:v>3.73</c:v>
                </c:pt>
                <c:pt idx="89155">
                  <c:v>3.74</c:v>
                </c:pt>
                <c:pt idx="89156">
                  <c:v>3.75</c:v>
                </c:pt>
                <c:pt idx="89157">
                  <c:v>3.75</c:v>
                </c:pt>
                <c:pt idx="89158">
                  <c:v>3.75</c:v>
                </c:pt>
                <c:pt idx="89159">
                  <c:v>3.75</c:v>
                </c:pt>
                <c:pt idx="89160">
                  <c:v>3.75</c:v>
                </c:pt>
                <c:pt idx="89161">
                  <c:v>3.76</c:v>
                </c:pt>
                <c:pt idx="89162">
                  <c:v>3.76</c:v>
                </c:pt>
                <c:pt idx="89163">
                  <c:v>3.76</c:v>
                </c:pt>
                <c:pt idx="89164">
                  <c:v>3.76</c:v>
                </c:pt>
                <c:pt idx="89165">
                  <c:v>3.76</c:v>
                </c:pt>
                <c:pt idx="89166">
                  <c:v>3.76</c:v>
                </c:pt>
                <c:pt idx="89167">
                  <c:v>3.76</c:v>
                </c:pt>
                <c:pt idx="89168">
                  <c:v>3.76</c:v>
                </c:pt>
                <c:pt idx="89169">
                  <c:v>3.77</c:v>
                </c:pt>
                <c:pt idx="89170">
                  <c:v>3.77</c:v>
                </c:pt>
                <c:pt idx="89171">
                  <c:v>3.77</c:v>
                </c:pt>
                <c:pt idx="89172">
                  <c:v>3.77</c:v>
                </c:pt>
                <c:pt idx="89173">
                  <c:v>3.77</c:v>
                </c:pt>
                <c:pt idx="89174">
                  <c:v>3.77</c:v>
                </c:pt>
                <c:pt idx="89175">
                  <c:v>3.78</c:v>
                </c:pt>
                <c:pt idx="89176">
                  <c:v>3.78</c:v>
                </c:pt>
                <c:pt idx="89177">
                  <c:v>3.78</c:v>
                </c:pt>
                <c:pt idx="89178">
                  <c:v>3.78</c:v>
                </c:pt>
                <c:pt idx="89179">
                  <c:v>3.79</c:v>
                </c:pt>
                <c:pt idx="89180">
                  <c:v>3.79</c:v>
                </c:pt>
                <c:pt idx="89181">
                  <c:v>3.79</c:v>
                </c:pt>
                <c:pt idx="89182">
                  <c:v>3.79</c:v>
                </c:pt>
                <c:pt idx="89183">
                  <c:v>3.79</c:v>
                </c:pt>
                <c:pt idx="89184">
                  <c:v>3.79</c:v>
                </c:pt>
                <c:pt idx="89185">
                  <c:v>3.8</c:v>
                </c:pt>
                <c:pt idx="89186">
                  <c:v>3.8</c:v>
                </c:pt>
                <c:pt idx="89187">
                  <c:v>3.8</c:v>
                </c:pt>
                <c:pt idx="89188">
                  <c:v>3.8</c:v>
                </c:pt>
                <c:pt idx="89189">
                  <c:v>3.8</c:v>
                </c:pt>
                <c:pt idx="89190">
                  <c:v>3.8</c:v>
                </c:pt>
                <c:pt idx="89191">
                  <c:v>3.8</c:v>
                </c:pt>
                <c:pt idx="89192">
                  <c:v>3.8</c:v>
                </c:pt>
                <c:pt idx="89193">
                  <c:v>3.8</c:v>
                </c:pt>
                <c:pt idx="89194">
                  <c:v>3.8</c:v>
                </c:pt>
                <c:pt idx="89195">
                  <c:v>3.8</c:v>
                </c:pt>
                <c:pt idx="89196">
                  <c:v>3.8</c:v>
                </c:pt>
                <c:pt idx="89197">
                  <c:v>3.8</c:v>
                </c:pt>
                <c:pt idx="89198">
                  <c:v>3.79</c:v>
                </c:pt>
                <c:pt idx="89199">
                  <c:v>3.79</c:v>
                </c:pt>
                <c:pt idx="89200">
                  <c:v>3.79</c:v>
                </c:pt>
                <c:pt idx="89201">
                  <c:v>3.79</c:v>
                </c:pt>
                <c:pt idx="89202">
                  <c:v>3.79</c:v>
                </c:pt>
                <c:pt idx="89203">
                  <c:v>3.79</c:v>
                </c:pt>
                <c:pt idx="89204">
                  <c:v>3.79</c:v>
                </c:pt>
                <c:pt idx="89205">
                  <c:v>3.79</c:v>
                </c:pt>
                <c:pt idx="89206">
                  <c:v>3.78</c:v>
                </c:pt>
                <c:pt idx="89207">
                  <c:v>3.78</c:v>
                </c:pt>
                <c:pt idx="89208">
                  <c:v>3.78</c:v>
                </c:pt>
                <c:pt idx="89209">
                  <c:v>3.78</c:v>
                </c:pt>
                <c:pt idx="89210">
                  <c:v>3.78</c:v>
                </c:pt>
                <c:pt idx="89211">
                  <c:v>3.78</c:v>
                </c:pt>
                <c:pt idx="89212">
                  <c:v>3.78</c:v>
                </c:pt>
                <c:pt idx="89213">
                  <c:v>3.78</c:v>
                </c:pt>
                <c:pt idx="89214">
                  <c:v>3.78</c:v>
                </c:pt>
                <c:pt idx="89215">
                  <c:v>3.78</c:v>
                </c:pt>
                <c:pt idx="89216">
                  <c:v>3.78</c:v>
                </c:pt>
                <c:pt idx="89217">
                  <c:v>3.78</c:v>
                </c:pt>
                <c:pt idx="89218">
                  <c:v>3.78</c:v>
                </c:pt>
                <c:pt idx="89219">
                  <c:v>3.78</c:v>
                </c:pt>
                <c:pt idx="89220">
                  <c:v>3.78</c:v>
                </c:pt>
                <c:pt idx="89221">
                  <c:v>3.78</c:v>
                </c:pt>
                <c:pt idx="89222">
                  <c:v>3.78</c:v>
                </c:pt>
                <c:pt idx="89223">
                  <c:v>3.78</c:v>
                </c:pt>
                <c:pt idx="89224">
                  <c:v>3.78</c:v>
                </c:pt>
                <c:pt idx="89225">
                  <c:v>3.78</c:v>
                </c:pt>
                <c:pt idx="89226">
                  <c:v>3.78</c:v>
                </c:pt>
                <c:pt idx="89227">
                  <c:v>3.78</c:v>
                </c:pt>
                <c:pt idx="89228">
                  <c:v>3.78</c:v>
                </c:pt>
                <c:pt idx="89229">
                  <c:v>3.78</c:v>
                </c:pt>
                <c:pt idx="89230">
                  <c:v>3.79</c:v>
                </c:pt>
                <c:pt idx="89231">
                  <c:v>3.79</c:v>
                </c:pt>
                <c:pt idx="89232">
                  <c:v>3.79</c:v>
                </c:pt>
                <c:pt idx="89233">
                  <c:v>3.79</c:v>
                </c:pt>
                <c:pt idx="89234">
                  <c:v>3.79</c:v>
                </c:pt>
                <c:pt idx="89235">
                  <c:v>3.79</c:v>
                </c:pt>
                <c:pt idx="89236">
                  <c:v>3.79</c:v>
                </c:pt>
                <c:pt idx="89237">
                  <c:v>3.79</c:v>
                </c:pt>
                <c:pt idx="89238">
                  <c:v>3.79</c:v>
                </c:pt>
                <c:pt idx="89239">
                  <c:v>3.79</c:v>
                </c:pt>
                <c:pt idx="89240">
                  <c:v>3.79</c:v>
                </c:pt>
                <c:pt idx="89241">
                  <c:v>3.79</c:v>
                </c:pt>
                <c:pt idx="89242">
                  <c:v>3.79</c:v>
                </c:pt>
                <c:pt idx="89243">
                  <c:v>3.79</c:v>
                </c:pt>
                <c:pt idx="89244">
                  <c:v>3.79</c:v>
                </c:pt>
                <c:pt idx="89245">
                  <c:v>3.79</c:v>
                </c:pt>
                <c:pt idx="89246">
                  <c:v>3.79</c:v>
                </c:pt>
                <c:pt idx="89247">
                  <c:v>3.79</c:v>
                </c:pt>
                <c:pt idx="89248">
                  <c:v>3.79</c:v>
                </c:pt>
                <c:pt idx="89249">
                  <c:v>3.78</c:v>
                </c:pt>
                <c:pt idx="89250">
                  <c:v>3.78</c:v>
                </c:pt>
                <c:pt idx="89251">
                  <c:v>3.78</c:v>
                </c:pt>
                <c:pt idx="89252">
                  <c:v>3.78</c:v>
                </c:pt>
                <c:pt idx="89253">
                  <c:v>3.77</c:v>
                </c:pt>
                <c:pt idx="89254">
                  <c:v>3.77</c:v>
                </c:pt>
                <c:pt idx="89255">
                  <c:v>3.77</c:v>
                </c:pt>
                <c:pt idx="89256">
                  <c:v>3.77</c:v>
                </c:pt>
                <c:pt idx="89257">
                  <c:v>3.77</c:v>
                </c:pt>
                <c:pt idx="89258">
                  <c:v>3.77</c:v>
                </c:pt>
                <c:pt idx="89259">
                  <c:v>3.77</c:v>
                </c:pt>
                <c:pt idx="89260">
                  <c:v>3.76</c:v>
                </c:pt>
                <c:pt idx="89261">
                  <c:v>3.76</c:v>
                </c:pt>
                <c:pt idx="89262">
                  <c:v>3.76</c:v>
                </c:pt>
                <c:pt idx="89263">
                  <c:v>3.75</c:v>
                </c:pt>
                <c:pt idx="89264">
                  <c:v>3.75</c:v>
                </c:pt>
                <c:pt idx="89265">
                  <c:v>3.75</c:v>
                </c:pt>
                <c:pt idx="89266">
                  <c:v>3.75</c:v>
                </c:pt>
                <c:pt idx="89267">
                  <c:v>3.74</c:v>
                </c:pt>
                <c:pt idx="89268">
                  <c:v>3.74</c:v>
                </c:pt>
                <c:pt idx="89269">
                  <c:v>3.74</c:v>
                </c:pt>
                <c:pt idx="89270">
                  <c:v>3.74</c:v>
                </c:pt>
                <c:pt idx="89271">
                  <c:v>3.74</c:v>
                </c:pt>
                <c:pt idx="89272">
                  <c:v>3.74</c:v>
                </c:pt>
                <c:pt idx="89273">
                  <c:v>3.74</c:v>
                </c:pt>
                <c:pt idx="89274">
                  <c:v>3.74</c:v>
                </c:pt>
                <c:pt idx="89275">
                  <c:v>3.73</c:v>
                </c:pt>
                <c:pt idx="89276">
                  <c:v>3.73</c:v>
                </c:pt>
                <c:pt idx="89277">
                  <c:v>3.73</c:v>
                </c:pt>
                <c:pt idx="89278">
                  <c:v>3.72</c:v>
                </c:pt>
                <c:pt idx="89279">
                  <c:v>3.72</c:v>
                </c:pt>
                <c:pt idx="89280">
                  <c:v>3.72</c:v>
                </c:pt>
                <c:pt idx="89281">
                  <c:v>3.71</c:v>
                </c:pt>
                <c:pt idx="89282">
                  <c:v>3.71</c:v>
                </c:pt>
                <c:pt idx="89283">
                  <c:v>3.71</c:v>
                </c:pt>
                <c:pt idx="89284">
                  <c:v>3.71</c:v>
                </c:pt>
                <c:pt idx="89285">
                  <c:v>3.71</c:v>
                </c:pt>
                <c:pt idx="89286">
                  <c:v>3.71</c:v>
                </c:pt>
                <c:pt idx="89287">
                  <c:v>3.7</c:v>
                </c:pt>
                <c:pt idx="89288">
                  <c:v>3.7</c:v>
                </c:pt>
                <c:pt idx="89289">
                  <c:v>3.7</c:v>
                </c:pt>
                <c:pt idx="89290">
                  <c:v>3.7</c:v>
                </c:pt>
                <c:pt idx="89291">
                  <c:v>3.69</c:v>
                </c:pt>
                <c:pt idx="89292">
                  <c:v>3.68</c:v>
                </c:pt>
                <c:pt idx="89293">
                  <c:v>3.68</c:v>
                </c:pt>
                <c:pt idx="89294">
                  <c:v>3.67</c:v>
                </c:pt>
                <c:pt idx="89295">
                  <c:v>3.66</c:v>
                </c:pt>
                <c:pt idx="89296">
                  <c:v>3.65</c:v>
                </c:pt>
                <c:pt idx="89297">
                  <c:v>3.65</c:v>
                </c:pt>
                <c:pt idx="89298">
                  <c:v>3.64</c:v>
                </c:pt>
                <c:pt idx="89299">
                  <c:v>3.63</c:v>
                </c:pt>
                <c:pt idx="89300">
                  <c:v>3.62</c:v>
                </c:pt>
                <c:pt idx="89301">
                  <c:v>3.6</c:v>
                </c:pt>
                <c:pt idx="89302">
                  <c:v>3.59</c:v>
                </c:pt>
                <c:pt idx="89303">
                  <c:v>3.58</c:v>
                </c:pt>
                <c:pt idx="89304">
                  <c:v>3.57</c:v>
                </c:pt>
                <c:pt idx="89305">
                  <c:v>3.55</c:v>
                </c:pt>
                <c:pt idx="89306">
                  <c:v>3.54</c:v>
                </c:pt>
                <c:pt idx="89307">
                  <c:v>3.52</c:v>
                </c:pt>
                <c:pt idx="89308">
                  <c:v>3.49</c:v>
                </c:pt>
                <c:pt idx="89309">
                  <c:v>3.48</c:v>
                </c:pt>
                <c:pt idx="89310">
                  <c:v>3.46</c:v>
                </c:pt>
                <c:pt idx="89311">
                  <c:v>3.43</c:v>
                </c:pt>
                <c:pt idx="89312">
                  <c:v>3.41</c:v>
                </c:pt>
                <c:pt idx="89313">
                  <c:v>3.39</c:v>
                </c:pt>
                <c:pt idx="89314">
                  <c:v>3.38</c:v>
                </c:pt>
                <c:pt idx="89315">
                  <c:v>3.35</c:v>
                </c:pt>
                <c:pt idx="89316">
                  <c:v>3.33</c:v>
                </c:pt>
                <c:pt idx="89317">
                  <c:v>3.31</c:v>
                </c:pt>
                <c:pt idx="89318">
                  <c:v>3.29</c:v>
                </c:pt>
                <c:pt idx="89319">
                  <c:v>3.27</c:v>
                </c:pt>
                <c:pt idx="89320">
                  <c:v>3.25</c:v>
                </c:pt>
                <c:pt idx="89321">
                  <c:v>3.23</c:v>
                </c:pt>
                <c:pt idx="89322">
                  <c:v>3.2</c:v>
                </c:pt>
                <c:pt idx="89323">
                  <c:v>3.17</c:v>
                </c:pt>
                <c:pt idx="89324">
                  <c:v>3.15</c:v>
                </c:pt>
                <c:pt idx="89325">
                  <c:v>3.13</c:v>
                </c:pt>
                <c:pt idx="89326">
                  <c:v>3.11</c:v>
                </c:pt>
                <c:pt idx="89327">
                  <c:v>3.09</c:v>
                </c:pt>
                <c:pt idx="89328">
                  <c:v>3.07</c:v>
                </c:pt>
                <c:pt idx="89329">
                  <c:v>3.06</c:v>
                </c:pt>
                <c:pt idx="89330">
                  <c:v>3.04</c:v>
                </c:pt>
                <c:pt idx="89331">
                  <c:v>3.03</c:v>
                </c:pt>
                <c:pt idx="89332">
                  <c:v>3.01</c:v>
                </c:pt>
                <c:pt idx="89333">
                  <c:v>2.99</c:v>
                </c:pt>
                <c:pt idx="89334">
                  <c:v>2.98</c:v>
                </c:pt>
                <c:pt idx="89335">
                  <c:v>2.96</c:v>
                </c:pt>
                <c:pt idx="89336">
                  <c:v>2.94</c:v>
                </c:pt>
                <c:pt idx="89337">
                  <c:v>2.93</c:v>
                </c:pt>
                <c:pt idx="89338">
                  <c:v>2.92</c:v>
                </c:pt>
                <c:pt idx="89339">
                  <c:v>2.92</c:v>
                </c:pt>
                <c:pt idx="89340">
                  <c:v>2.91</c:v>
                </c:pt>
                <c:pt idx="89341">
                  <c:v>2.9</c:v>
                </c:pt>
                <c:pt idx="89342">
                  <c:v>2.9</c:v>
                </c:pt>
                <c:pt idx="89343">
                  <c:v>2.89</c:v>
                </c:pt>
                <c:pt idx="89344">
                  <c:v>2.89</c:v>
                </c:pt>
                <c:pt idx="89345">
                  <c:v>2.88</c:v>
                </c:pt>
                <c:pt idx="89346">
                  <c:v>2.87</c:v>
                </c:pt>
                <c:pt idx="89347">
                  <c:v>2.87</c:v>
                </c:pt>
                <c:pt idx="89348">
                  <c:v>2.86</c:v>
                </c:pt>
                <c:pt idx="89349">
                  <c:v>2.86</c:v>
                </c:pt>
                <c:pt idx="89350">
                  <c:v>2.86</c:v>
                </c:pt>
                <c:pt idx="89351">
                  <c:v>2.86</c:v>
                </c:pt>
                <c:pt idx="89352">
                  <c:v>2.86</c:v>
                </c:pt>
                <c:pt idx="89353">
                  <c:v>2.86</c:v>
                </c:pt>
                <c:pt idx="89354">
                  <c:v>2.86</c:v>
                </c:pt>
                <c:pt idx="89355">
                  <c:v>2.87</c:v>
                </c:pt>
                <c:pt idx="89356">
                  <c:v>2.87</c:v>
                </c:pt>
                <c:pt idx="89357">
                  <c:v>2.88</c:v>
                </c:pt>
                <c:pt idx="89358">
                  <c:v>2.89</c:v>
                </c:pt>
                <c:pt idx="89359">
                  <c:v>2.9</c:v>
                </c:pt>
                <c:pt idx="89360">
                  <c:v>2.91</c:v>
                </c:pt>
                <c:pt idx="89361">
                  <c:v>2.93</c:v>
                </c:pt>
                <c:pt idx="89362">
                  <c:v>2.94</c:v>
                </c:pt>
                <c:pt idx="89363">
                  <c:v>2.95</c:v>
                </c:pt>
                <c:pt idx="89364">
                  <c:v>2.96</c:v>
                </c:pt>
                <c:pt idx="89365">
                  <c:v>2.98</c:v>
                </c:pt>
                <c:pt idx="89366">
                  <c:v>3</c:v>
                </c:pt>
                <c:pt idx="89367">
                  <c:v>3.01</c:v>
                </c:pt>
                <c:pt idx="89368">
                  <c:v>3.03</c:v>
                </c:pt>
                <c:pt idx="89369">
                  <c:v>3.04</c:v>
                </c:pt>
                <c:pt idx="89370">
                  <c:v>3.06</c:v>
                </c:pt>
                <c:pt idx="89371">
                  <c:v>3.07</c:v>
                </c:pt>
                <c:pt idx="89372">
                  <c:v>3.08</c:v>
                </c:pt>
                <c:pt idx="89373">
                  <c:v>3.09</c:v>
                </c:pt>
                <c:pt idx="89374">
                  <c:v>3.1</c:v>
                </c:pt>
                <c:pt idx="89375">
                  <c:v>3.11</c:v>
                </c:pt>
                <c:pt idx="89376">
                  <c:v>3.12</c:v>
                </c:pt>
                <c:pt idx="89377">
                  <c:v>3.12</c:v>
                </c:pt>
                <c:pt idx="89378">
                  <c:v>3.14</c:v>
                </c:pt>
                <c:pt idx="89379">
                  <c:v>3.14</c:v>
                </c:pt>
                <c:pt idx="89380">
                  <c:v>3.15</c:v>
                </c:pt>
                <c:pt idx="89381">
                  <c:v>3.15</c:v>
                </c:pt>
                <c:pt idx="89382">
                  <c:v>3.16</c:v>
                </c:pt>
                <c:pt idx="89383">
                  <c:v>3.17</c:v>
                </c:pt>
                <c:pt idx="89384">
                  <c:v>3.17</c:v>
                </c:pt>
                <c:pt idx="89385">
                  <c:v>3.18</c:v>
                </c:pt>
                <c:pt idx="89386">
                  <c:v>3.19</c:v>
                </c:pt>
                <c:pt idx="89387">
                  <c:v>3.19</c:v>
                </c:pt>
                <c:pt idx="89388">
                  <c:v>3.2</c:v>
                </c:pt>
                <c:pt idx="89389">
                  <c:v>3.21</c:v>
                </c:pt>
                <c:pt idx="89390">
                  <c:v>3.21</c:v>
                </c:pt>
                <c:pt idx="89391">
                  <c:v>3.21</c:v>
                </c:pt>
                <c:pt idx="89392">
                  <c:v>3.21</c:v>
                </c:pt>
                <c:pt idx="89393">
                  <c:v>3.2</c:v>
                </c:pt>
                <c:pt idx="89394">
                  <c:v>3.19</c:v>
                </c:pt>
                <c:pt idx="89395">
                  <c:v>3.19</c:v>
                </c:pt>
                <c:pt idx="89396">
                  <c:v>3.18</c:v>
                </c:pt>
                <c:pt idx="89397">
                  <c:v>3.17</c:v>
                </c:pt>
                <c:pt idx="89398">
                  <c:v>3.16</c:v>
                </c:pt>
                <c:pt idx="89399">
                  <c:v>3.15</c:v>
                </c:pt>
                <c:pt idx="89400">
                  <c:v>3.15</c:v>
                </c:pt>
                <c:pt idx="89401">
                  <c:v>3.13</c:v>
                </c:pt>
                <c:pt idx="89402">
                  <c:v>3.12</c:v>
                </c:pt>
                <c:pt idx="89403">
                  <c:v>3.1</c:v>
                </c:pt>
                <c:pt idx="89404">
                  <c:v>3.09</c:v>
                </c:pt>
                <c:pt idx="89405">
                  <c:v>3.07</c:v>
                </c:pt>
                <c:pt idx="89406">
                  <c:v>3.07</c:v>
                </c:pt>
                <c:pt idx="89407">
                  <c:v>3.04</c:v>
                </c:pt>
                <c:pt idx="89408">
                  <c:v>3.04</c:v>
                </c:pt>
                <c:pt idx="89409">
                  <c:v>3.02</c:v>
                </c:pt>
                <c:pt idx="89410">
                  <c:v>2.99</c:v>
                </c:pt>
                <c:pt idx="89411">
                  <c:v>2.98</c:v>
                </c:pt>
                <c:pt idx="89412">
                  <c:v>2.96</c:v>
                </c:pt>
                <c:pt idx="89413">
                  <c:v>2.96</c:v>
                </c:pt>
                <c:pt idx="89414">
                  <c:v>2.94</c:v>
                </c:pt>
                <c:pt idx="89415">
                  <c:v>2.94</c:v>
                </c:pt>
                <c:pt idx="89416">
                  <c:v>2.93</c:v>
                </c:pt>
                <c:pt idx="89417">
                  <c:v>2.91</c:v>
                </c:pt>
                <c:pt idx="89418">
                  <c:v>2.9</c:v>
                </c:pt>
                <c:pt idx="89419">
                  <c:v>2.88</c:v>
                </c:pt>
                <c:pt idx="89420">
                  <c:v>2.88</c:v>
                </c:pt>
                <c:pt idx="89421">
                  <c:v>2.87</c:v>
                </c:pt>
                <c:pt idx="89422">
                  <c:v>2.87</c:v>
                </c:pt>
                <c:pt idx="89423">
                  <c:v>2.87</c:v>
                </c:pt>
                <c:pt idx="89424">
                  <c:v>2.87</c:v>
                </c:pt>
                <c:pt idx="89425">
                  <c:v>2.86</c:v>
                </c:pt>
                <c:pt idx="89426">
                  <c:v>2.86</c:v>
                </c:pt>
                <c:pt idx="89427">
                  <c:v>2.85</c:v>
                </c:pt>
                <c:pt idx="89428">
                  <c:v>2.85</c:v>
                </c:pt>
                <c:pt idx="89429">
                  <c:v>2.85</c:v>
                </c:pt>
                <c:pt idx="89430">
                  <c:v>2.85</c:v>
                </c:pt>
                <c:pt idx="89431">
                  <c:v>2.86</c:v>
                </c:pt>
                <c:pt idx="89432">
                  <c:v>2.86</c:v>
                </c:pt>
                <c:pt idx="89433">
                  <c:v>2.87</c:v>
                </c:pt>
                <c:pt idx="89434">
                  <c:v>2.87</c:v>
                </c:pt>
                <c:pt idx="89435">
                  <c:v>2.88</c:v>
                </c:pt>
                <c:pt idx="89436">
                  <c:v>2.89</c:v>
                </c:pt>
                <c:pt idx="89437">
                  <c:v>2.9</c:v>
                </c:pt>
                <c:pt idx="89438">
                  <c:v>2.91</c:v>
                </c:pt>
                <c:pt idx="89439">
                  <c:v>2.92</c:v>
                </c:pt>
                <c:pt idx="89440">
                  <c:v>2.93</c:v>
                </c:pt>
                <c:pt idx="89441">
                  <c:v>2.93</c:v>
                </c:pt>
                <c:pt idx="89442">
                  <c:v>2.93</c:v>
                </c:pt>
                <c:pt idx="89443">
                  <c:v>2.93</c:v>
                </c:pt>
                <c:pt idx="89444">
                  <c:v>2.96</c:v>
                </c:pt>
                <c:pt idx="89445">
                  <c:v>2.96</c:v>
                </c:pt>
                <c:pt idx="89446">
                  <c:v>2.98</c:v>
                </c:pt>
                <c:pt idx="89447">
                  <c:v>2.99</c:v>
                </c:pt>
                <c:pt idx="89448">
                  <c:v>2.99</c:v>
                </c:pt>
                <c:pt idx="89449">
                  <c:v>2.99</c:v>
                </c:pt>
                <c:pt idx="89450">
                  <c:v>3.02</c:v>
                </c:pt>
                <c:pt idx="89451">
                  <c:v>3.03</c:v>
                </c:pt>
                <c:pt idx="89452">
                  <c:v>3.04</c:v>
                </c:pt>
                <c:pt idx="89453">
                  <c:v>3.05</c:v>
                </c:pt>
                <c:pt idx="89454">
                  <c:v>3.06</c:v>
                </c:pt>
                <c:pt idx="89455">
                  <c:v>3.06</c:v>
                </c:pt>
                <c:pt idx="89456">
                  <c:v>3.07</c:v>
                </c:pt>
                <c:pt idx="89457">
                  <c:v>3.1</c:v>
                </c:pt>
                <c:pt idx="89458">
                  <c:v>3.1</c:v>
                </c:pt>
                <c:pt idx="89459">
                  <c:v>3.11</c:v>
                </c:pt>
                <c:pt idx="89460">
                  <c:v>3.13</c:v>
                </c:pt>
                <c:pt idx="89461">
                  <c:v>3.14</c:v>
                </c:pt>
                <c:pt idx="89462">
                  <c:v>3.14</c:v>
                </c:pt>
                <c:pt idx="89463">
                  <c:v>3.15</c:v>
                </c:pt>
                <c:pt idx="89464">
                  <c:v>3.17</c:v>
                </c:pt>
                <c:pt idx="89465">
                  <c:v>3.18</c:v>
                </c:pt>
                <c:pt idx="89466">
                  <c:v>3.2</c:v>
                </c:pt>
                <c:pt idx="89467">
                  <c:v>3.21</c:v>
                </c:pt>
                <c:pt idx="89468">
                  <c:v>3.23</c:v>
                </c:pt>
                <c:pt idx="89469">
                  <c:v>3.25</c:v>
                </c:pt>
                <c:pt idx="89470">
                  <c:v>3.25</c:v>
                </c:pt>
                <c:pt idx="89471">
                  <c:v>3.25</c:v>
                </c:pt>
                <c:pt idx="89472">
                  <c:v>3.28</c:v>
                </c:pt>
                <c:pt idx="89473">
                  <c:v>3.28</c:v>
                </c:pt>
                <c:pt idx="89474">
                  <c:v>3.29</c:v>
                </c:pt>
                <c:pt idx="89475">
                  <c:v>3.3</c:v>
                </c:pt>
                <c:pt idx="89476">
                  <c:v>3.3</c:v>
                </c:pt>
                <c:pt idx="89477">
                  <c:v>3.3</c:v>
                </c:pt>
                <c:pt idx="89478">
                  <c:v>3.3</c:v>
                </c:pt>
                <c:pt idx="89479">
                  <c:v>3.3</c:v>
                </c:pt>
                <c:pt idx="89480">
                  <c:v>3.29</c:v>
                </c:pt>
                <c:pt idx="89481">
                  <c:v>3.29</c:v>
                </c:pt>
                <c:pt idx="89482">
                  <c:v>3.29</c:v>
                </c:pt>
                <c:pt idx="89483">
                  <c:v>3.27</c:v>
                </c:pt>
                <c:pt idx="89484">
                  <c:v>3.26</c:v>
                </c:pt>
                <c:pt idx="89485">
                  <c:v>3.25</c:v>
                </c:pt>
                <c:pt idx="89486">
                  <c:v>3.23</c:v>
                </c:pt>
                <c:pt idx="89487">
                  <c:v>3.23</c:v>
                </c:pt>
                <c:pt idx="89488">
                  <c:v>3.21</c:v>
                </c:pt>
                <c:pt idx="89489">
                  <c:v>3.19</c:v>
                </c:pt>
                <c:pt idx="89490">
                  <c:v>3.18</c:v>
                </c:pt>
                <c:pt idx="89491">
                  <c:v>3.15</c:v>
                </c:pt>
                <c:pt idx="89492">
                  <c:v>3.13</c:v>
                </c:pt>
                <c:pt idx="89493">
                  <c:v>3.12</c:v>
                </c:pt>
                <c:pt idx="89494">
                  <c:v>3.09</c:v>
                </c:pt>
                <c:pt idx="89495">
                  <c:v>3.07</c:v>
                </c:pt>
                <c:pt idx="89496">
                  <c:v>3.06</c:v>
                </c:pt>
                <c:pt idx="89497">
                  <c:v>3.04</c:v>
                </c:pt>
                <c:pt idx="89498">
                  <c:v>3.02</c:v>
                </c:pt>
                <c:pt idx="89499">
                  <c:v>2.99</c:v>
                </c:pt>
                <c:pt idx="89500">
                  <c:v>2.98</c:v>
                </c:pt>
                <c:pt idx="89501">
                  <c:v>2.96</c:v>
                </c:pt>
                <c:pt idx="89502">
                  <c:v>2.94</c:v>
                </c:pt>
                <c:pt idx="89503">
                  <c:v>2.92</c:v>
                </c:pt>
                <c:pt idx="89504">
                  <c:v>2.9</c:v>
                </c:pt>
                <c:pt idx="89505">
                  <c:v>2.89</c:v>
                </c:pt>
                <c:pt idx="89506">
                  <c:v>2.87</c:v>
                </c:pt>
                <c:pt idx="89507">
                  <c:v>2.87</c:v>
                </c:pt>
                <c:pt idx="89508">
                  <c:v>2.85</c:v>
                </c:pt>
                <c:pt idx="89509">
                  <c:v>2.84</c:v>
                </c:pt>
                <c:pt idx="89510">
                  <c:v>2.83</c:v>
                </c:pt>
                <c:pt idx="89511">
                  <c:v>2.86</c:v>
                </c:pt>
                <c:pt idx="89512">
                  <c:v>2.88</c:v>
                </c:pt>
                <c:pt idx="89513">
                  <c:v>2.87</c:v>
                </c:pt>
                <c:pt idx="89514">
                  <c:v>2.86</c:v>
                </c:pt>
                <c:pt idx="89515">
                  <c:v>2.85</c:v>
                </c:pt>
                <c:pt idx="89516">
                  <c:v>2.85</c:v>
                </c:pt>
                <c:pt idx="89517">
                  <c:v>2.85</c:v>
                </c:pt>
                <c:pt idx="89518">
                  <c:v>2.84</c:v>
                </c:pt>
                <c:pt idx="89519">
                  <c:v>2.84</c:v>
                </c:pt>
                <c:pt idx="89520">
                  <c:v>2.84</c:v>
                </c:pt>
                <c:pt idx="89521">
                  <c:v>2.84</c:v>
                </c:pt>
                <c:pt idx="89522">
                  <c:v>2.84</c:v>
                </c:pt>
                <c:pt idx="89523">
                  <c:v>2.84</c:v>
                </c:pt>
                <c:pt idx="89524">
                  <c:v>2.84</c:v>
                </c:pt>
                <c:pt idx="89525">
                  <c:v>2.84</c:v>
                </c:pt>
                <c:pt idx="89526">
                  <c:v>2.85</c:v>
                </c:pt>
                <c:pt idx="89527">
                  <c:v>2.85</c:v>
                </c:pt>
                <c:pt idx="89528">
                  <c:v>2.85</c:v>
                </c:pt>
                <c:pt idx="89529">
                  <c:v>2.86</c:v>
                </c:pt>
                <c:pt idx="89530">
                  <c:v>2.87</c:v>
                </c:pt>
                <c:pt idx="89531">
                  <c:v>2.88</c:v>
                </c:pt>
                <c:pt idx="89532">
                  <c:v>2.89</c:v>
                </c:pt>
                <c:pt idx="89533">
                  <c:v>2.9</c:v>
                </c:pt>
                <c:pt idx="89534">
                  <c:v>2.91</c:v>
                </c:pt>
                <c:pt idx="89535">
                  <c:v>2.91</c:v>
                </c:pt>
                <c:pt idx="89536">
                  <c:v>2.92</c:v>
                </c:pt>
                <c:pt idx="89537">
                  <c:v>2.92</c:v>
                </c:pt>
                <c:pt idx="89538">
                  <c:v>2.94</c:v>
                </c:pt>
                <c:pt idx="89539">
                  <c:v>2.94</c:v>
                </c:pt>
                <c:pt idx="89540">
                  <c:v>2.95</c:v>
                </c:pt>
                <c:pt idx="89541">
                  <c:v>2.96</c:v>
                </c:pt>
                <c:pt idx="89542">
                  <c:v>2.97</c:v>
                </c:pt>
                <c:pt idx="89543">
                  <c:v>2.98</c:v>
                </c:pt>
                <c:pt idx="89544">
                  <c:v>2.99</c:v>
                </c:pt>
                <c:pt idx="89545">
                  <c:v>3</c:v>
                </c:pt>
                <c:pt idx="89546">
                  <c:v>3.01</c:v>
                </c:pt>
                <c:pt idx="89547">
                  <c:v>3.02</c:v>
                </c:pt>
                <c:pt idx="89548">
                  <c:v>3.02</c:v>
                </c:pt>
                <c:pt idx="89549">
                  <c:v>3.03</c:v>
                </c:pt>
                <c:pt idx="89550">
                  <c:v>3.04</c:v>
                </c:pt>
                <c:pt idx="89551">
                  <c:v>3.05</c:v>
                </c:pt>
                <c:pt idx="89552">
                  <c:v>3.06</c:v>
                </c:pt>
                <c:pt idx="89553">
                  <c:v>3.07</c:v>
                </c:pt>
                <c:pt idx="89554">
                  <c:v>3.07</c:v>
                </c:pt>
                <c:pt idx="89555">
                  <c:v>3.08</c:v>
                </c:pt>
                <c:pt idx="89556">
                  <c:v>3.08</c:v>
                </c:pt>
                <c:pt idx="89557">
                  <c:v>3.08</c:v>
                </c:pt>
                <c:pt idx="89558">
                  <c:v>3.1</c:v>
                </c:pt>
                <c:pt idx="89559">
                  <c:v>3.1</c:v>
                </c:pt>
                <c:pt idx="89560">
                  <c:v>3.1</c:v>
                </c:pt>
                <c:pt idx="89561">
                  <c:v>3.1</c:v>
                </c:pt>
                <c:pt idx="89562">
                  <c:v>3.1</c:v>
                </c:pt>
                <c:pt idx="89563">
                  <c:v>3.09</c:v>
                </c:pt>
                <c:pt idx="89564">
                  <c:v>3.08</c:v>
                </c:pt>
                <c:pt idx="89565">
                  <c:v>3.08</c:v>
                </c:pt>
                <c:pt idx="89566">
                  <c:v>3.07</c:v>
                </c:pt>
                <c:pt idx="89567">
                  <c:v>3.07</c:v>
                </c:pt>
                <c:pt idx="89568">
                  <c:v>3.07</c:v>
                </c:pt>
                <c:pt idx="89569">
                  <c:v>3.05</c:v>
                </c:pt>
                <c:pt idx="89570">
                  <c:v>3.04</c:v>
                </c:pt>
                <c:pt idx="89571">
                  <c:v>3.03</c:v>
                </c:pt>
                <c:pt idx="89572">
                  <c:v>3.01</c:v>
                </c:pt>
                <c:pt idx="89573">
                  <c:v>3.01</c:v>
                </c:pt>
                <c:pt idx="89574">
                  <c:v>2.99</c:v>
                </c:pt>
                <c:pt idx="89575">
                  <c:v>2.98</c:v>
                </c:pt>
                <c:pt idx="89576">
                  <c:v>2.96</c:v>
                </c:pt>
                <c:pt idx="89577">
                  <c:v>2.94</c:v>
                </c:pt>
                <c:pt idx="89578">
                  <c:v>2.93</c:v>
                </c:pt>
                <c:pt idx="89579">
                  <c:v>2.91</c:v>
                </c:pt>
                <c:pt idx="89580">
                  <c:v>2.89</c:v>
                </c:pt>
                <c:pt idx="89581">
                  <c:v>2.88</c:v>
                </c:pt>
                <c:pt idx="89582">
                  <c:v>2.86</c:v>
                </c:pt>
                <c:pt idx="89583">
                  <c:v>2.86</c:v>
                </c:pt>
                <c:pt idx="89584">
                  <c:v>2.83</c:v>
                </c:pt>
                <c:pt idx="89585">
                  <c:v>2.83</c:v>
                </c:pt>
                <c:pt idx="89586">
                  <c:v>2.81</c:v>
                </c:pt>
                <c:pt idx="89587">
                  <c:v>2.79</c:v>
                </c:pt>
                <c:pt idx="89588">
                  <c:v>2.79</c:v>
                </c:pt>
                <c:pt idx="89589">
                  <c:v>2.79</c:v>
                </c:pt>
                <c:pt idx="89590">
                  <c:v>2.78</c:v>
                </c:pt>
                <c:pt idx="89591">
                  <c:v>2.76</c:v>
                </c:pt>
                <c:pt idx="89592">
                  <c:v>2.75</c:v>
                </c:pt>
                <c:pt idx="89593">
                  <c:v>2.74</c:v>
                </c:pt>
                <c:pt idx="89594">
                  <c:v>2.73</c:v>
                </c:pt>
                <c:pt idx="89595">
                  <c:v>2.73</c:v>
                </c:pt>
                <c:pt idx="89596">
                  <c:v>2.73</c:v>
                </c:pt>
                <c:pt idx="89597">
                  <c:v>2.73</c:v>
                </c:pt>
                <c:pt idx="89598">
                  <c:v>2.73</c:v>
                </c:pt>
                <c:pt idx="89599">
                  <c:v>2.73</c:v>
                </c:pt>
                <c:pt idx="89600">
                  <c:v>2.73</c:v>
                </c:pt>
                <c:pt idx="89601">
                  <c:v>2.73</c:v>
                </c:pt>
                <c:pt idx="89602">
                  <c:v>2.73</c:v>
                </c:pt>
                <c:pt idx="89603">
                  <c:v>2.73</c:v>
                </c:pt>
                <c:pt idx="89604">
                  <c:v>2.73</c:v>
                </c:pt>
                <c:pt idx="89605">
                  <c:v>2.73</c:v>
                </c:pt>
                <c:pt idx="89606">
                  <c:v>2.73</c:v>
                </c:pt>
                <c:pt idx="89607">
                  <c:v>2.74</c:v>
                </c:pt>
                <c:pt idx="89608">
                  <c:v>2.74</c:v>
                </c:pt>
                <c:pt idx="89609">
                  <c:v>2.75</c:v>
                </c:pt>
                <c:pt idx="89610">
                  <c:v>2.75</c:v>
                </c:pt>
                <c:pt idx="89611">
                  <c:v>2.77</c:v>
                </c:pt>
                <c:pt idx="89612">
                  <c:v>2.77</c:v>
                </c:pt>
                <c:pt idx="89613">
                  <c:v>2.77</c:v>
                </c:pt>
                <c:pt idx="89614">
                  <c:v>2.78</c:v>
                </c:pt>
                <c:pt idx="89615">
                  <c:v>2.78</c:v>
                </c:pt>
                <c:pt idx="89616">
                  <c:v>2.78</c:v>
                </c:pt>
                <c:pt idx="89617">
                  <c:v>2.8</c:v>
                </c:pt>
                <c:pt idx="89618">
                  <c:v>2.8</c:v>
                </c:pt>
                <c:pt idx="89619">
                  <c:v>2.8</c:v>
                </c:pt>
                <c:pt idx="89620">
                  <c:v>2.81</c:v>
                </c:pt>
                <c:pt idx="89621">
                  <c:v>2.81</c:v>
                </c:pt>
                <c:pt idx="89622">
                  <c:v>2.81</c:v>
                </c:pt>
                <c:pt idx="89623">
                  <c:v>2.82</c:v>
                </c:pt>
                <c:pt idx="89624">
                  <c:v>2.82</c:v>
                </c:pt>
                <c:pt idx="89625">
                  <c:v>2.82</c:v>
                </c:pt>
                <c:pt idx="89626">
                  <c:v>2.83</c:v>
                </c:pt>
                <c:pt idx="89627">
                  <c:v>2.83</c:v>
                </c:pt>
                <c:pt idx="89628">
                  <c:v>2.84</c:v>
                </c:pt>
                <c:pt idx="89629">
                  <c:v>2.84</c:v>
                </c:pt>
                <c:pt idx="89630">
                  <c:v>2.84</c:v>
                </c:pt>
                <c:pt idx="89631">
                  <c:v>2.85</c:v>
                </c:pt>
                <c:pt idx="89632">
                  <c:v>2.85</c:v>
                </c:pt>
                <c:pt idx="89633">
                  <c:v>2.86</c:v>
                </c:pt>
                <c:pt idx="89634">
                  <c:v>2.86</c:v>
                </c:pt>
                <c:pt idx="89635">
                  <c:v>2.87</c:v>
                </c:pt>
                <c:pt idx="89636">
                  <c:v>2.88</c:v>
                </c:pt>
                <c:pt idx="89637">
                  <c:v>2.88</c:v>
                </c:pt>
                <c:pt idx="89638">
                  <c:v>2.89</c:v>
                </c:pt>
                <c:pt idx="89639">
                  <c:v>2.89</c:v>
                </c:pt>
                <c:pt idx="89640">
                  <c:v>2.9</c:v>
                </c:pt>
                <c:pt idx="89641">
                  <c:v>2.9</c:v>
                </c:pt>
                <c:pt idx="89642">
                  <c:v>2.9</c:v>
                </c:pt>
                <c:pt idx="89643">
                  <c:v>2.9</c:v>
                </c:pt>
                <c:pt idx="89644">
                  <c:v>2.89</c:v>
                </c:pt>
                <c:pt idx="89645">
                  <c:v>2.89</c:v>
                </c:pt>
                <c:pt idx="89646">
                  <c:v>2.88</c:v>
                </c:pt>
                <c:pt idx="89647">
                  <c:v>2.88</c:v>
                </c:pt>
                <c:pt idx="89648">
                  <c:v>2.87</c:v>
                </c:pt>
                <c:pt idx="89649">
                  <c:v>2.86</c:v>
                </c:pt>
                <c:pt idx="89650">
                  <c:v>2.85</c:v>
                </c:pt>
                <c:pt idx="89651">
                  <c:v>2.85</c:v>
                </c:pt>
                <c:pt idx="89652">
                  <c:v>2.84</c:v>
                </c:pt>
                <c:pt idx="89653">
                  <c:v>2.82</c:v>
                </c:pt>
                <c:pt idx="89654">
                  <c:v>2.8</c:v>
                </c:pt>
                <c:pt idx="89655">
                  <c:v>2.79</c:v>
                </c:pt>
                <c:pt idx="89656">
                  <c:v>2.78</c:v>
                </c:pt>
                <c:pt idx="89657">
                  <c:v>2.76</c:v>
                </c:pt>
                <c:pt idx="89658">
                  <c:v>2.75</c:v>
                </c:pt>
                <c:pt idx="89659">
                  <c:v>2.74</c:v>
                </c:pt>
                <c:pt idx="89660">
                  <c:v>2.72</c:v>
                </c:pt>
                <c:pt idx="89661">
                  <c:v>2.71</c:v>
                </c:pt>
                <c:pt idx="89662">
                  <c:v>2.7</c:v>
                </c:pt>
                <c:pt idx="89663">
                  <c:v>2.69</c:v>
                </c:pt>
                <c:pt idx="89664">
                  <c:v>2.68</c:v>
                </c:pt>
                <c:pt idx="89665">
                  <c:v>2.67</c:v>
                </c:pt>
                <c:pt idx="89666">
                  <c:v>2.65</c:v>
                </c:pt>
                <c:pt idx="89667">
                  <c:v>2.64</c:v>
                </c:pt>
                <c:pt idx="89668">
                  <c:v>2.64</c:v>
                </c:pt>
                <c:pt idx="89669">
                  <c:v>2.62</c:v>
                </c:pt>
                <c:pt idx="89670">
                  <c:v>2.62</c:v>
                </c:pt>
                <c:pt idx="89671">
                  <c:v>2.62</c:v>
                </c:pt>
                <c:pt idx="89672">
                  <c:v>2.59</c:v>
                </c:pt>
                <c:pt idx="89673">
                  <c:v>2.59</c:v>
                </c:pt>
                <c:pt idx="89674">
                  <c:v>2.59</c:v>
                </c:pt>
                <c:pt idx="89675">
                  <c:v>2.59</c:v>
                </c:pt>
                <c:pt idx="89676">
                  <c:v>2.58</c:v>
                </c:pt>
                <c:pt idx="89677">
                  <c:v>2.58</c:v>
                </c:pt>
                <c:pt idx="89678">
                  <c:v>2.58</c:v>
                </c:pt>
                <c:pt idx="89679">
                  <c:v>2.58</c:v>
                </c:pt>
                <c:pt idx="89680">
                  <c:v>2.58</c:v>
                </c:pt>
                <c:pt idx="89681">
                  <c:v>2.58</c:v>
                </c:pt>
                <c:pt idx="89682">
                  <c:v>2.58</c:v>
                </c:pt>
                <c:pt idx="89683">
                  <c:v>2.58</c:v>
                </c:pt>
                <c:pt idx="89684">
                  <c:v>2.57</c:v>
                </c:pt>
                <c:pt idx="89685">
                  <c:v>2.57</c:v>
                </c:pt>
                <c:pt idx="89686">
                  <c:v>2.57</c:v>
                </c:pt>
                <c:pt idx="89687">
                  <c:v>2.58</c:v>
                </c:pt>
                <c:pt idx="89688">
                  <c:v>2.59</c:v>
                </c:pt>
                <c:pt idx="89689">
                  <c:v>2.61</c:v>
                </c:pt>
                <c:pt idx="89690">
                  <c:v>2.62</c:v>
                </c:pt>
                <c:pt idx="89691">
                  <c:v>2.62</c:v>
                </c:pt>
                <c:pt idx="89692">
                  <c:v>2.65</c:v>
                </c:pt>
                <c:pt idx="89693">
                  <c:v>2.67</c:v>
                </c:pt>
                <c:pt idx="89694">
                  <c:v>2.67</c:v>
                </c:pt>
                <c:pt idx="89695">
                  <c:v>2.69</c:v>
                </c:pt>
                <c:pt idx="89696">
                  <c:v>2.71</c:v>
                </c:pt>
                <c:pt idx="89697">
                  <c:v>2.72</c:v>
                </c:pt>
                <c:pt idx="89698">
                  <c:v>2.73</c:v>
                </c:pt>
                <c:pt idx="89699">
                  <c:v>2.75</c:v>
                </c:pt>
                <c:pt idx="89700">
                  <c:v>2.76</c:v>
                </c:pt>
                <c:pt idx="89701">
                  <c:v>2.78</c:v>
                </c:pt>
                <c:pt idx="89702">
                  <c:v>2.79</c:v>
                </c:pt>
                <c:pt idx="89703">
                  <c:v>2.8</c:v>
                </c:pt>
                <c:pt idx="89704">
                  <c:v>2.81</c:v>
                </c:pt>
                <c:pt idx="89705">
                  <c:v>2.83</c:v>
                </c:pt>
                <c:pt idx="89706">
                  <c:v>2.83</c:v>
                </c:pt>
                <c:pt idx="89707">
                  <c:v>2.84</c:v>
                </c:pt>
                <c:pt idx="89708">
                  <c:v>2.86</c:v>
                </c:pt>
                <c:pt idx="89709">
                  <c:v>2.86</c:v>
                </c:pt>
                <c:pt idx="89710">
                  <c:v>2.9</c:v>
                </c:pt>
                <c:pt idx="89711">
                  <c:v>2.9</c:v>
                </c:pt>
                <c:pt idx="89712">
                  <c:v>2.92</c:v>
                </c:pt>
                <c:pt idx="89713">
                  <c:v>2.93</c:v>
                </c:pt>
                <c:pt idx="89714">
                  <c:v>2.94</c:v>
                </c:pt>
                <c:pt idx="89715">
                  <c:v>2.94</c:v>
                </c:pt>
                <c:pt idx="89716">
                  <c:v>2.96</c:v>
                </c:pt>
                <c:pt idx="89717">
                  <c:v>2.96</c:v>
                </c:pt>
                <c:pt idx="89718">
                  <c:v>2.96</c:v>
                </c:pt>
                <c:pt idx="89719">
                  <c:v>2.99</c:v>
                </c:pt>
                <c:pt idx="89720">
                  <c:v>2.99</c:v>
                </c:pt>
                <c:pt idx="89721">
                  <c:v>2.99</c:v>
                </c:pt>
                <c:pt idx="89722">
                  <c:v>2.99</c:v>
                </c:pt>
                <c:pt idx="89723">
                  <c:v>2.99</c:v>
                </c:pt>
                <c:pt idx="89724">
                  <c:v>3</c:v>
                </c:pt>
                <c:pt idx="89725">
                  <c:v>3</c:v>
                </c:pt>
                <c:pt idx="89726">
                  <c:v>3</c:v>
                </c:pt>
                <c:pt idx="89727">
                  <c:v>2.99</c:v>
                </c:pt>
                <c:pt idx="89728">
                  <c:v>2.99</c:v>
                </c:pt>
                <c:pt idx="89729">
                  <c:v>2.97</c:v>
                </c:pt>
                <c:pt idx="89730">
                  <c:v>2.96</c:v>
                </c:pt>
                <c:pt idx="89731">
                  <c:v>2.95</c:v>
                </c:pt>
                <c:pt idx="89732">
                  <c:v>2.94</c:v>
                </c:pt>
                <c:pt idx="89733">
                  <c:v>2.92</c:v>
                </c:pt>
                <c:pt idx="89734">
                  <c:v>2.91</c:v>
                </c:pt>
                <c:pt idx="89735">
                  <c:v>2.89</c:v>
                </c:pt>
                <c:pt idx="89736">
                  <c:v>2.87</c:v>
                </c:pt>
                <c:pt idx="89737">
                  <c:v>2.85</c:v>
                </c:pt>
                <c:pt idx="89738">
                  <c:v>2.85</c:v>
                </c:pt>
                <c:pt idx="89739">
                  <c:v>2.83</c:v>
                </c:pt>
                <c:pt idx="89740">
                  <c:v>2.81</c:v>
                </c:pt>
                <c:pt idx="89741">
                  <c:v>2.79</c:v>
                </c:pt>
                <c:pt idx="89742">
                  <c:v>2.77</c:v>
                </c:pt>
                <c:pt idx="89743">
                  <c:v>2.75</c:v>
                </c:pt>
                <c:pt idx="89744">
                  <c:v>2.73</c:v>
                </c:pt>
                <c:pt idx="89745">
                  <c:v>2.71</c:v>
                </c:pt>
                <c:pt idx="89746">
                  <c:v>2.7</c:v>
                </c:pt>
                <c:pt idx="89747">
                  <c:v>2.68</c:v>
                </c:pt>
                <c:pt idx="89748">
                  <c:v>2.67</c:v>
                </c:pt>
                <c:pt idx="89749">
                  <c:v>2.65</c:v>
                </c:pt>
                <c:pt idx="89750">
                  <c:v>2.64</c:v>
                </c:pt>
                <c:pt idx="89751">
                  <c:v>2.63</c:v>
                </c:pt>
                <c:pt idx="89752">
                  <c:v>2.63</c:v>
                </c:pt>
                <c:pt idx="89753">
                  <c:v>2.62</c:v>
                </c:pt>
                <c:pt idx="89754">
                  <c:v>2.63</c:v>
                </c:pt>
                <c:pt idx="89755">
                  <c:v>2.63</c:v>
                </c:pt>
                <c:pt idx="89756">
                  <c:v>2.63</c:v>
                </c:pt>
                <c:pt idx="89757">
                  <c:v>2.62</c:v>
                </c:pt>
                <c:pt idx="89758">
                  <c:v>2.62</c:v>
                </c:pt>
                <c:pt idx="89759">
                  <c:v>2.62</c:v>
                </c:pt>
                <c:pt idx="89760">
                  <c:v>2.62</c:v>
                </c:pt>
                <c:pt idx="89761">
                  <c:v>2.62</c:v>
                </c:pt>
                <c:pt idx="89762">
                  <c:v>2.62</c:v>
                </c:pt>
                <c:pt idx="89763">
                  <c:v>2.62</c:v>
                </c:pt>
                <c:pt idx="89764">
                  <c:v>2.62</c:v>
                </c:pt>
                <c:pt idx="89765">
                  <c:v>2.63</c:v>
                </c:pt>
                <c:pt idx="89766">
                  <c:v>2.65</c:v>
                </c:pt>
                <c:pt idx="89767">
                  <c:v>2.67</c:v>
                </c:pt>
                <c:pt idx="89768">
                  <c:v>2.69</c:v>
                </c:pt>
                <c:pt idx="89769">
                  <c:v>2.72</c:v>
                </c:pt>
                <c:pt idx="89770">
                  <c:v>2.73</c:v>
                </c:pt>
                <c:pt idx="89771">
                  <c:v>2.75</c:v>
                </c:pt>
                <c:pt idx="89772">
                  <c:v>2.78</c:v>
                </c:pt>
                <c:pt idx="89773">
                  <c:v>2.8</c:v>
                </c:pt>
                <c:pt idx="89774">
                  <c:v>2.82</c:v>
                </c:pt>
                <c:pt idx="89775">
                  <c:v>2.84</c:v>
                </c:pt>
                <c:pt idx="89776">
                  <c:v>2.87</c:v>
                </c:pt>
                <c:pt idx="89777">
                  <c:v>2.91</c:v>
                </c:pt>
                <c:pt idx="89778">
                  <c:v>2.92</c:v>
                </c:pt>
                <c:pt idx="89779">
                  <c:v>2.95</c:v>
                </c:pt>
                <c:pt idx="89780">
                  <c:v>2.96</c:v>
                </c:pt>
                <c:pt idx="89781">
                  <c:v>2.98</c:v>
                </c:pt>
                <c:pt idx="89782">
                  <c:v>2.98</c:v>
                </c:pt>
                <c:pt idx="89783">
                  <c:v>3.01</c:v>
                </c:pt>
                <c:pt idx="89784">
                  <c:v>3.06</c:v>
                </c:pt>
                <c:pt idx="89785">
                  <c:v>3.06</c:v>
                </c:pt>
                <c:pt idx="89786">
                  <c:v>3.09</c:v>
                </c:pt>
                <c:pt idx="89787">
                  <c:v>3.09</c:v>
                </c:pt>
                <c:pt idx="89788">
                  <c:v>3.11</c:v>
                </c:pt>
                <c:pt idx="89789">
                  <c:v>3.11</c:v>
                </c:pt>
                <c:pt idx="89790">
                  <c:v>3.12</c:v>
                </c:pt>
                <c:pt idx="89791">
                  <c:v>3.13</c:v>
                </c:pt>
                <c:pt idx="89792">
                  <c:v>3.13</c:v>
                </c:pt>
                <c:pt idx="89793">
                  <c:v>3.13</c:v>
                </c:pt>
                <c:pt idx="89794">
                  <c:v>3.14</c:v>
                </c:pt>
                <c:pt idx="89795">
                  <c:v>3.14</c:v>
                </c:pt>
                <c:pt idx="89796">
                  <c:v>3.15</c:v>
                </c:pt>
                <c:pt idx="89797">
                  <c:v>3.15</c:v>
                </c:pt>
                <c:pt idx="89798">
                  <c:v>3.15</c:v>
                </c:pt>
                <c:pt idx="89799">
                  <c:v>3.15</c:v>
                </c:pt>
                <c:pt idx="89800">
                  <c:v>3.16</c:v>
                </c:pt>
                <c:pt idx="89801">
                  <c:v>3.16</c:v>
                </c:pt>
                <c:pt idx="89802">
                  <c:v>3.16</c:v>
                </c:pt>
                <c:pt idx="89803">
                  <c:v>3.16</c:v>
                </c:pt>
                <c:pt idx="89804">
                  <c:v>3.16</c:v>
                </c:pt>
                <c:pt idx="89805">
                  <c:v>3.16</c:v>
                </c:pt>
                <c:pt idx="89806">
                  <c:v>3.16</c:v>
                </c:pt>
                <c:pt idx="89807">
                  <c:v>3.16</c:v>
                </c:pt>
                <c:pt idx="89808">
                  <c:v>3.15</c:v>
                </c:pt>
                <c:pt idx="89809">
                  <c:v>3.15</c:v>
                </c:pt>
                <c:pt idx="89810">
                  <c:v>3.14</c:v>
                </c:pt>
                <c:pt idx="89811">
                  <c:v>3.13</c:v>
                </c:pt>
                <c:pt idx="89812">
                  <c:v>3.12</c:v>
                </c:pt>
                <c:pt idx="89813">
                  <c:v>3.11</c:v>
                </c:pt>
                <c:pt idx="89814">
                  <c:v>3.1</c:v>
                </c:pt>
                <c:pt idx="89815">
                  <c:v>3.08</c:v>
                </c:pt>
                <c:pt idx="89816">
                  <c:v>3.07</c:v>
                </c:pt>
                <c:pt idx="89817">
                  <c:v>3.06</c:v>
                </c:pt>
                <c:pt idx="89818">
                  <c:v>3.04</c:v>
                </c:pt>
                <c:pt idx="89819">
                  <c:v>3.03</c:v>
                </c:pt>
                <c:pt idx="89820">
                  <c:v>3.01</c:v>
                </c:pt>
                <c:pt idx="89821">
                  <c:v>3</c:v>
                </c:pt>
                <c:pt idx="89822">
                  <c:v>3</c:v>
                </c:pt>
                <c:pt idx="89823">
                  <c:v>2.97</c:v>
                </c:pt>
                <c:pt idx="89824">
                  <c:v>2.96</c:v>
                </c:pt>
                <c:pt idx="89825">
                  <c:v>2.96</c:v>
                </c:pt>
                <c:pt idx="89826">
                  <c:v>2.95</c:v>
                </c:pt>
                <c:pt idx="89827">
                  <c:v>2.92</c:v>
                </c:pt>
                <c:pt idx="89828">
                  <c:v>2.92</c:v>
                </c:pt>
                <c:pt idx="89829">
                  <c:v>2.91</c:v>
                </c:pt>
                <c:pt idx="89830">
                  <c:v>2.91</c:v>
                </c:pt>
                <c:pt idx="89831">
                  <c:v>2.88</c:v>
                </c:pt>
                <c:pt idx="89832">
                  <c:v>2.87</c:v>
                </c:pt>
                <c:pt idx="89833">
                  <c:v>2.87</c:v>
                </c:pt>
                <c:pt idx="89834">
                  <c:v>2.87</c:v>
                </c:pt>
                <c:pt idx="89835">
                  <c:v>2.86</c:v>
                </c:pt>
                <c:pt idx="89836">
                  <c:v>2.86</c:v>
                </c:pt>
                <c:pt idx="89837">
                  <c:v>2.86</c:v>
                </c:pt>
                <c:pt idx="89838">
                  <c:v>2.86</c:v>
                </c:pt>
                <c:pt idx="89839">
                  <c:v>2.87</c:v>
                </c:pt>
                <c:pt idx="89840">
                  <c:v>2.87</c:v>
                </c:pt>
                <c:pt idx="89841">
                  <c:v>2.89</c:v>
                </c:pt>
                <c:pt idx="89842">
                  <c:v>2.89</c:v>
                </c:pt>
                <c:pt idx="89843">
                  <c:v>2.92</c:v>
                </c:pt>
                <c:pt idx="89844">
                  <c:v>2.92</c:v>
                </c:pt>
                <c:pt idx="89845">
                  <c:v>2.94</c:v>
                </c:pt>
                <c:pt idx="89846">
                  <c:v>2.96</c:v>
                </c:pt>
                <c:pt idx="89847">
                  <c:v>2.99</c:v>
                </c:pt>
                <c:pt idx="89848">
                  <c:v>2.99</c:v>
                </c:pt>
                <c:pt idx="89849">
                  <c:v>3.03</c:v>
                </c:pt>
                <c:pt idx="89850">
                  <c:v>3.05</c:v>
                </c:pt>
                <c:pt idx="89851">
                  <c:v>3.07</c:v>
                </c:pt>
                <c:pt idx="89852">
                  <c:v>3.09</c:v>
                </c:pt>
                <c:pt idx="89853">
                  <c:v>3.1</c:v>
                </c:pt>
                <c:pt idx="89854">
                  <c:v>3.14</c:v>
                </c:pt>
                <c:pt idx="89855">
                  <c:v>3.16</c:v>
                </c:pt>
                <c:pt idx="89856">
                  <c:v>3.18</c:v>
                </c:pt>
                <c:pt idx="89857">
                  <c:v>3.18</c:v>
                </c:pt>
                <c:pt idx="89858">
                  <c:v>3.21</c:v>
                </c:pt>
                <c:pt idx="89859">
                  <c:v>3.23</c:v>
                </c:pt>
                <c:pt idx="89860">
                  <c:v>3.24</c:v>
                </c:pt>
                <c:pt idx="89861">
                  <c:v>3.26</c:v>
                </c:pt>
                <c:pt idx="89862">
                  <c:v>3.28</c:v>
                </c:pt>
                <c:pt idx="89863">
                  <c:v>3.29</c:v>
                </c:pt>
                <c:pt idx="89864">
                  <c:v>3.31</c:v>
                </c:pt>
                <c:pt idx="89865">
                  <c:v>3.32</c:v>
                </c:pt>
                <c:pt idx="89866">
                  <c:v>3.33</c:v>
                </c:pt>
                <c:pt idx="89867">
                  <c:v>3.34</c:v>
                </c:pt>
                <c:pt idx="89868">
                  <c:v>3.35</c:v>
                </c:pt>
                <c:pt idx="89869">
                  <c:v>3.37</c:v>
                </c:pt>
                <c:pt idx="89870">
                  <c:v>3.38</c:v>
                </c:pt>
                <c:pt idx="89871">
                  <c:v>3.39</c:v>
                </c:pt>
                <c:pt idx="89872">
                  <c:v>3.39</c:v>
                </c:pt>
                <c:pt idx="89873">
                  <c:v>3.4</c:v>
                </c:pt>
                <c:pt idx="89874">
                  <c:v>3.41</c:v>
                </c:pt>
                <c:pt idx="89875">
                  <c:v>3.42</c:v>
                </c:pt>
                <c:pt idx="89876">
                  <c:v>3.43</c:v>
                </c:pt>
                <c:pt idx="89877">
                  <c:v>3.44</c:v>
                </c:pt>
                <c:pt idx="89878">
                  <c:v>3.44</c:v>
                </c:pt>
                <c:pt idx="89879">
                  <c:v>3.45</c:v>
                </c:pt>
                <c:pt idx="89880">
                  <c:v>3.46</c:v>
                </c:pt>
                <c:pt idx="89881">
                  <c:v>3.46</c:v>
                </c:pt>
                <c:pt idx="89882">
                  <c:v>3.47</c:v>
                </c:pt>
                <c:pt idx="89883">
                  <c:v>3.47</c:v>
                </c:pt>
                <c:pt idx="89884">
                  <c:v>3.48</c:v>
                </c:pt>
                <c:pt idx="89885">
                  <c:v>3.48</c:v>
                </c:pt>
                <c:pt idx="89886">
                  <c:v>3.48</c:v>
                </c:pt>
                <c:pt idx="89887">
                  <c:v>3.48</c:v>
                </c:pt>
                <c:pt idx="89888">
                  <c:v>3.49</c:v>
                </c:pt>
                <c:pt idx="89889">
                  <c:v>3.5</c:v>
                </c:pt>
                <c:pt idx="89890">
                  <c:v>3.5</c:v>
                </c:pt>
                <c:pt idx="89891">
                  <c:v>3.5</c:v>
                </c:pt>
                <c:pt idx="89892">
                  <c:v>3.51</c:v>
                </c:pt>
                <c:pt idx="89893">
                  <c:v>3.51</c:v>
                </c:pt>
                <c:pt idx="89894">
                  <c:v>3.51</c:v>
                </c:pt>
                <c:pt idx="89895">
                  <c:v>3.51</c:v>
                </c:pt>
                <c:pt idx="89896">
                  <c:v>3.51</c:v>
                </c:pt>
                <c:pt idx="89897">
                  <c:v>3.52</c:v>
                </c:pt>
                <c:pt idx="89898">
                  <c:v>3.52</c:v>
                </c:pt>
                <c:pt idx="89899">
                  <c:v>3.52</c:v>
                </c:pt>
                <c:pt idx="89900">
                  <c:v>3.52</c:v>
                </c:pt>
                <c:pt idx="89901">
                  <c:v>3.52</c:v>
                </c:pt>
                <c:pt idx="89902">
                  <c:v>3.52</c:v>
                </c:pt>
                <c:pt idx="89903">
                  <c:v>3.53</c:v>
                </c:pt>
                <c:pt idx="89904">
                  <c:v>3.53</c:v>
                </c:pt>
                <c:pt idx="89905">
                  <c:v>3.53</c:v>
                </c:pt>
                <c:pt idx="89906">
                  <c:v>3.53</c:v>
                </c:pt>
                <c:pt idx="89907">
                  <c:v>3.54</c:v>
                </c:pt>
                <c:pt idx="89908">
                  <c:v>3.54</c:v>
                </c:pt>
                <c:pt idx="89909">
                  <c:v>3.55</c:v>
                </c:pt>
                <c:pt idx="89910">
                  <c:v>3.56</c:v>
                </c:pt>
                <c:pt idx="89911">
                  <c:v>3.56</c:v>
                </c:pt>
                <c:pt idx="89912">
                  <c:v>3.56</c:v>
                </c:pt>
                <c:pt idx="89913">
                  <c:v>3.57</c:v>
                </c:pt>
                <c:pt idx="89914">
                  <c:v>3.57</c:v>
                </c:pt>
                <c:pt idx="89915">
                  <c:v>3.57</c:v>
                </c:pt>
                <c:pt idx="89916">
                  <c:v>3.57</c:v>
                </c:pt>
                <c:pt idx="89917">
                  <c:v>3.57</c:v>
                </c:pt>
                <c:pt idx="89918">
                  <c:v>3.58</c:v>
                </c:pt>
                <c:pt idx="89919">
                  <c:v>3.59</c:v>
                </c:pt>
                <c:pt idx="89920">
                  <c:v>3.59</c:v>
                </c:pt>
                <c:pt idx="89921">
                  <c:v>3.6</c:v>
                </c:pt>
                <c:pt idx="89922">
                  <c:v>3.59</c:v>
                </c:pt>
                <c:pt idx="89923">
                  <c:v>3.59</c:v>
                </c:pt>
                <c:pt idx="89924">
                  <c:v>3.59</c:v>
                </c:pt>
                <c:pt idx="89925">
                  <c:v>3.59</c:v>
                </c:pt>
                <c:pt idx="89926">
                  <c:v>3.59</c:v>
                </c:pt>
                <c:pt idx="89927">
                  <c:v>3.59</c:v>
                </c:pt>
                <c:pt idx="89928">
                  <c:v>3.59</c:v>
                </c:pt>
                <c:pt idx="89929">
                  <c:v>3.59</c:v>
                </c:pt>
                <c:pt idx="89930">
                  <c:v>3.59</c:v>
                </c:pt>
                <c:pt idx="89931">
                  <c:v>3.59</c:v>
                </c:pt>
                <c:pt idx="89932">
                  <c:v>3.59</c:v>
                </c:pt>
                <c:pt idx="89933">
                  <c:v>3.59</c:v>
                </c:pt>
                <c:pt idx="89934">
                  <c:v>3.6</c:v>
                </c:pt>
                <c:pt idx="89935">
                  <c:v>3.6</c:v>
                </c:pt>
                <c:pt idx="89936">
                  <c:v>3.6</c:v>
                </c:pt>
                <c:pt idx="89937">
                  <c:v>3.6</c:v>
                </c:pt>
                <c:pt idx="89938">
                  <c:v>3.6</c:v>
                </c:pt>
                <c:pt idx="89939">
                  <c:v>3.6</c:v>
                </c:pt>
                <c:pt idx="89940">
                  <c:v>3.6</c:v>
                </c:pt>
                <c:pt idx="89941">
                  <c:v>3.6</c:v>
                </c:pt>
                <c:pt idx="89942">
                  <c:v>3.6</c:v>
                </c:pt>
                <c:pt idx="89943">
                  <c:v>3.6</c:v>
                </c:pt>
                <c:pt idx="89944">
                  <c:v>3.6</c:v>
                </c:pt>
                <c:pt idx="89945">
                  <c:v>3.59</c:v>
                </c:pt>
                <c:pt idx="89946">
                  <c:v>3.59</c:v>
                </c:pt>
                <c:pt idx="89947">
                  <c:v>3.59</c:v>
                </c:pt>
                <c:pt idx="89948">
                  <c:v>3.59</c:v>
                </c:pt>
                <c:pt idx="89949">
                  <c:v>3.59</c:v>
                </c:pt>
                <c:pt idx="89950">
                  <c:v>3.59</c:v>
                </c:pt>
                <c:pt idx="89951">
                  <c:v>3.59</c:v>
                </c:pt>
                <c:pt idx="89952">
                  <c:v>3.58</c:v>
                </c:pt>
                <c:pt idx="89953">
                  <c:v>3.58</c:v>
                </c:pt>
                <c:pt idx="89954">
                  <c:v>3.58</c:v>
                </c:pt>
                <c:pt idx="89955">
                  <c:v>3.58</c:v>
                </c:pt>
                <c:pt idx="89956">
                  <c:v>3.58</c:v>
                </c:pt>
                <c:pt idx="89957">
                  <c:v>3.58</c:v>
                </c:pt>
                <c:pt idx="89958">
                  <c:v>3.59</c:v>
                </c:pt>
                <c:pt idx="89959">
                  <c:v>3.6</c:v>
                </c:pt>
                <c:pt idx="89960">
                  <c:v>3.6</c:v>
                </c:pt>
                <c:pt idx="89961">
                  <c:v>3.6</c:v>
                </c:pt>
                <c:pt idx="89962">
                  <c:v>3.59</c:v>
                </c:pt>
                <c:pt idx="89963">
                  <c:v>3.59</c:v>
                </c:pt>
                <c:pt idx="89964">
                  <c:v>3.61</c:v>
                </c:pt>
                <c:pt idx="89965">
                  <c:v>3.61</c:v>
                </c:pt>
                <c:pt idx="89966">
                  <c:v>3.63</c:v>
                </c:pt>
                <c:pt idx="89967">
                  <c:v>3.62</c:v>
                </c:pt>
                <c:pt idx="89968">
                  <c:v>3.64</c:v>
                </c:pt>
                <c:pt idx="89969">
                  <c:v>3.64</c:v>
                </c:pt>
                <c:pt idx="89970">
                  <c:v>3.65</c:v>
                </c:pt>
                <c:pt idx="89971">
                  <c:v>3.66</c:v>
                </c:pt>
                <c:pt idx="89972">
                  <c:v>3.67</c:v>
                </c:pt>
                <c:pt idx="89973">
                  <c:v>3.69</c:v>
                </c:pt>
                <c:pt idx="89974">
                  <c:v>3.71</c:v>
                </c:pt>
                <c:pt idx="89975">
                  <c:v>3.72</c:v>
                </c:pt>
                <c:pt idx="89976">
                  <c:v>3.74</c:v>
                </c:pt>
                <c:pt idx="89977">
                  <c:v>3.76</c:v>
                </c:pt>
                <c:pt idx="89978">
                  <c:v>3.78</c:v>
                </c:pt>
                <c:pt idx="89979">
                  <c:v>3.8</c:v>
                </c:pt>
                <c:pt idx="89980">
                  <c:v>3.82</c:v>
                </c:pt>
                <c:pt idx="89981">
                  <c:v>3.83</c:v>
                </c:pt>
                <c:pt idx="89982">
                  <c:v>3.85</c:v>
                </c:pt>
                <c:pt idx="89983">
                  <c:v>3.88</c:v>
                </c:pt>
                <c:pt idx="89984">
                  <c:v>3.91</c:v>
                </c:pt>
                <c:pt idx="89985">
                  <c:v>3.93</c:v>
                </c:pt>
                <c:pt idx="89986">
                  <c:v>3.95</c:v>
                </c:pt>
                <c:pt idx="89987">
                  <c:v>3.98</c:v>
                </c:pt>
                <c:pt idx="89988">
                  <c:v>4.01</c:v>
                </c:pt>
                <c:pt idx="89989">
                  <c:v>4.03</c:v>
                </c:pt>
                <c:pt idx="89990">
                  <c:v>4.0599999999999996</c:v>
                </c:pt>
                <c:pt idx="89991">
                  <c:v>4.08</c:v>
                </c:pt>
                <c:pt idx="89992">
                  <c:v>4.1100000000000003</c:v>
                </c:pt>
                <c:pt idx="89993">
                  <c:v>4.13</c:v>
                </c:pt>
                <c:pt idx="89994">
                  <c:v>4.1500000000000004</c:v>
                </c:pt>
                <c:pt idx="89995">
                  <c:v>4.18</c:v>
                </c:pt>
                <c:pt idx="89996">
                  <c:v>4.2</c:v>
                </c:pt>
                <c:pt idx="89997">
                  <c:v>4.24</c:v>
                </c:pt>
                <c:pt idx="89998">
                  <c:v>4.26</c:v>
                </c:pt>
                <c:pt idx="89999">
                  <c:v>4.28</c:v>
                </c:pt>
                <c:pt idx="90000">
                  <c:v>4.3099999999999996</c:v>
                </c:pt>
                <c:pt idx="90001">
                  <c:v>4.33</c:v>
                </c:pt>
                <c:pt idx="90002">
                  <c:v>4.34</c:v>
                </c:pt>
                <c:pt idx="90003">
                  <c:v>4.37</c:v>
                </c:pt>
                <c:pt idx="90004">
                  <c:v>4.3899999999999997</c:v>
                </c:pt>
                <c:pt idx="90005">
                  <c:v>4.41</c:v>
                </c:pt>
                <c:pt idx="90006">
                  <c:v>4.4400000000000004</c:v>
                </c:pt>
                <c:pt idx="90007">
                  <c:v>4.45</c:v>
                </c:pt>
                <c:pt idx="90008">
                  <c:v>4.46</c:v>
                </c:pt>
                <c:pt idx="90009">
                  <c:v>4.4800000000000004</c:v>
                </c:pt>
                <c:pt idx="90010">
                  <c:v>4.51</c:v>
                </c:pt>
                <c:pt idx="90011">
                  <c:v>4.53</c:v>
                </c:pt>
                <c:pt idx="90012">
                  <c:v>4.55</c:v>
                </c:pt>
                <c:pt idx="90013">
                  <c:v>4.57</c:v>
                </c:pt>
                <c:pt idx="90014">
                  <c:v>4.58</c:v>
                </c:pt>
                <c:pt idx="90015">
                  <c:v>4.5999999999999996</c:v>
                </c:pt>
                <c:pt idx="90016">
                  <c:v>4.62</c:v>
                </c:pt>
                <c:pt idx="90017">
                  <c:v>4.63</c:v>
                </c:pt>
                <c:pt idx="90018">
                  <c:v>4.6399999999999997</c:v>
                </c:pt>
                <c:pt idx="90019">
                  <c:v>4.6500000000000004</c:v>
                </c:pt>
                <c:pt idx="90020">
                  <c:v>4.68</c:v>
                </c:pt>
                <c:pt idx="90021">
                  <c:v>4.68</c:v>
                </c:pt>
                <c:pt idx="90022">
                  <c:v>4.7</c:v>
                </c:pt>
                <c:pt idx="90023">
                  <c:v>4.7300000000000004</c:v>
                </c:pt>
                <c:pt idx="90024">
                  <c:v>4.75</c:v>
                </c:pt>
                <c:pt idx="90025">
                  <c:v>4.76</c:v>
                </c:pt>
                <c:pt idx="90026">
                  <c:v>4.79</c:v>
                </c:pt>
                <c:pt idx="90027">
                  <c:v>4.8099999999999996</c:v>
                </c:pt>
                <c:pt idx="90028">
                  <c:v>4.82</c:v>
                </c:pt>
                <c:pt idx="90029">
                  <c:v>4.83</c:v>
                </c:pt>
                <c:pt idx="90030">
                  <c:v>4.84</c:v>
                </c:pt>
                <c:pt idx="90031">
                  <c:v>4.8499999999999996</c:v>
                </c:pt>
                <c:pt idx="90032">
                  <c:v>4.87</c:v>
                </c:pt>
                <c:pt idx="90033">
                  <c:v>4.88</c:v>
                </c:pt>
                <c:pt idx="90034">
                  <c:v>4.88</c:v>
                </c:pt>
                <c:pt idx="90035">
                  <c:v>4.8899999999999997</c:v>
                </c:pt>
                <c:pt idx="90036">
                  <c:v>4.91</c:v>
                </c:pt>
                <c:pt idx="90037">
                  <c:v>4.91</c:v>
                </c:pt>
                <c:pt idx="90038">
                  <c:v>4.92</c:v>
                </c:pt>
                <c:pt idx="90039">
                  <c:v>4.93</c:v>
                </c:pt>
                <c:pt idx="90040">
                  <c:v>4.9400000000000004</c:v>
                </c:pt>
                <c:pt idx="90041">
                  <c:v>4.95</c:v>
                </c:pt>
                <c:pt idx="90042">
                  <c:v>4.96</c:v>
                </c:pt>
                <c:pt idx="90043">
                  <c:v>4.97</c:v>
                </c:pt>
                <c:pt idx="90044">
                  <c:v>4.9800000000000004</c:v>
                </c:pt>
                <c:pt idx="90045">
                  <c:v>4.99</c:v>
                </c:pt>
                <c:pt idx="90046">
                  <c:v>4.99</c:v>
                </c:pt>
                <c:pt idx="90047">
                  <c:v>5</c:v>
                </c:pt>
                <c:pt idx="90048">
                  <c:v>5</c:v>
                </c:pt>
                <c:pt idx="90049">
                  <c:v>5.01</c:v>
                </c:pt>
                <c:pt idx="90050">
                  <c:v>5.01</c:v>
                </c:pt>
                <c:pt idx="90051">
                  <c:v>5.01</c:v>
                </c:pt>
                <c:pt idx="90052">
                  <c:v>5.0199999999999996</c:v>
                </c:pt>
                <c:pt idx="90053">
                  <c:v>5.0199999999999996</c:v>
                </c:pt>
                <c:pt idx="90054">
                  <c:v>5.0199999999999996</c:v>
                </c:pt>
                <c:pt idx="90055">
                  <c:v>5.0199999999999996</c:v>
                </c:pt>
                <c:pt idx="90056">
                  <c:v>5.0199999999999996</c:v>
                </c:pt>
                <c:pt idx="90057">
                  <c:v>5.03</c:v>
                </c:pt>
                <c:pt idx="90058">
                  <c:v>5.03</c:v>
                </c:pt>
                <c:pt idx="90059">
                  <c:v>5.03</c:v>
                </c:pt>
                <c:pt idx="90060">
                  <c:v>5.03</c:v>
                </c:pt>
                <c:pt idx="90061">
                  <c:v>5.04</c:v>
                </c:pt>
                <c:pt idx="90062">
                  <c:v>5.04</c:v>
                </c:pt>
                <c:pt idx="90063">
                  <c:v>5.0199999999999996</c:v>
                </c:pt>
                <c:pt idx="90064">
                  <c:v>5.01</c:v>
                </c:pt>
                <c:pt idx="90065">
                  <c:v>5</c:v>
                </c:pt>
                <c:pt idx="90066">
                  <c:v>4.99</c:v>
                </c:pt>
                <c:pt idx="90067">
                  <c:v>4.9800000000000004</c:v>
                </c:pt>
                <c:pt idx="90068">
                  <c:v>4.97</c:v>
                </c:pt>
                <c:pt idx="90069">
                  <c:v>4.97</c:v>
                </c:pt>
                <c:pt idx="90070">
                  <c:v>4.97</c:v>
                </c:pt>
                <c:pt idx="90071">
                  <c:v>4.96</c:v>
                </c:pt>
                <c:pt idx="90072">
                  <c:v>4.96</c:v>
                </c:pt>
                <c:pt idx="90073">
                  <c:v>4.95</c:v>
                </c:pt>
                <c:pt idx="90074">
                  <c:v>4.9400000000000004</c:v>
                </c:pt>
                <c:pt idx="90075">
                  <c:v>4.93</c:v>
                </c:pt>
                <c:pt idx="90076">
                  <c:v>4.92</c:v>
                </c:pt>
                <c:pt idx="90077">
                  <c:v>4.91</c:v>
                </c:pt>
                <c:pt idx="90078">
                  <c:v>4.9000000000000004</c:v>
                </c:pt>
                <c:pt idx="90079">
                  <c:v>4.9000000000000004</c:v>
                </c:pt>
                <c:pt idx="90080">
                  <c:v>4.8899999999999997</c:v>
                </c:pt>
                <c:pt idx="90081">
                  <c:v>4.88</c:v>
                </c:pt>
                <c:pt idx="90082">
                  <c:v>4.88</c:v>
                </c:pt>
                <c:pt idx="90083">
                  <c:v>4.88</c:v>
                </c:pt>
                <c:pt idx="90084">
                  <c:v>4.87</c:v>
                </c:pt>
                <c:pt idx="90085">
                  <c:v>4.8600000000000003</c:v>
                </c:pt>
                <c:pt idx="90086">
                  <c:v>4.8600000000000003</c:v>
                </c:pt>
                <c:pt idx="90087">
                  <c:v>4.8499999999999996</c:v>
                </c:pt>
                <c:pt idx="90088">
                  <c:v>4.84</c:v>
                </c:pt>
                <c:pt idx="90089">
                  <c:v>4.84</c:v>
                </c:pt>
                <c:pt idx="90090">
                  <c:v>4.84</c:v>
                </c:pt>
                <c:pt idx="90091">
                  <c:v>4.83</c:v>
                </c:pt>
                <c:pt idx="90092">
                  <c:v>4.83</c:v>
                </c:pt>
                <c:pt idx="90093">
                  <c:v>4.82</c:v>
                </c:pt>
                <c:pt idx="90094">
                  <c:v>4.82</c:v>
                </c:pt>
                <c:pt idx="90095">
                  <c:v>4.8099999999999996</c:v>
                </c:pt>
                <c:pt idx="90096">
                  <c:v>4.8099999999999996</c:v>
                </c:pt>
                <c:pt idx="90097">
                  <c:v>4.8</c:v>
                </c:pt>
                <c:pt idx="90098">
                  <c:v>4.8</c:v>
                </c:pt>
                <c:pt idx="90099">
                  <c:v>4.79</c:v>
                </c:pt>
                <c:pt idx="90100">
                  <c:v>4.79</c:v>
                </c:pt>
                <c:pt idx="90101">
                  <c:v>4.78</c:v>
                </c:pt>
                <c:pt idx="90102">
                  <c:v>4.78</c:v>
                </c:pt>
                <c:pt idx="90103">
                  <c:v>4.7699999999999996</c:v>
                </c:pt>
                <c:pt idx="90104">
                  <c:v>4.7699999999999996</c:v>
                </c:pt>
                <c:pt idx="90105">
                  <c:v>4.7699999999999996</c:v>
                </c:pt>
                <c:pt idx="90106">
                  <c:v>4.7699999999999996</c:v>
                </c:pt>
                <c:pt idx="90107">
                  <c:v>4.7699999999999996</c:v>
                </c:pt>
                <c:pt idx="90108">
                  <c:v>4.76</c:v>
                </c:pt>
                <c:pt idx="90109">
                  <c:v>4.76</c:v>
                </c:pt>
                <c:pt idx="90110">
                  <c:v>4.76</c:v>
                </c:pt>
                <c:pt idx="90111">
                  <c:v>4.75</c:v>
                </c:pt>
                <c:pt idx="90112">
                  <c:v>4.75</c:v>
                </c:pt>
                <c:pt idx="90113">
                  <c:v>4.75</c:v>
                </c:pt>
                <c:pt idx="90114">
                  <c:v>4.74</c:v>
                </c:pt>
                <c:pt idx="90115">
                  <c:v>4.74</c:v>
                </c:pt>
                <c:pt idx="90116">
                  <c:v>4.74</c:v>
                </c:pt>
                <c:pt idx="90117">
                  <c:v>4.74</c:v>
                </c:pt>
                <c:pt idx="90118">
                  <c:v>4.74</c:v>
                </c:pt>
                <c:pt idx="90119">
                  <c:v>4.74</c:v>
                </c:pt>
                <c:pt idx="90120">
                  <c:v>4.7300000000000004</c:v>
                </c:pt>
                <c:pt idx="90121">
                  <c:v>4.7300000000000004</c:v>
                </c:pt>
                <c:pt idx="90122">
                  <c:v>4.7300000000000004</c:v>
                </c:pt>
                <c:pt idx="90123">
                  <c:v>4.74</c:v>
                </c:pt>
                <c:pt idx="90124">
                  <c:v>4.74</c:v>
                </c:pt>
                <c:pt idx="90125">
                  <c:v>4.74</c:v>
                </c:pt>
                <c:pt idx="90126">
                  <c:v>4.74</c:v>
                </c:pt>
                <c:pt idx="90127">
                  <c:v>4.74</c:v>
                </c:pt>
                <c:pt idx="90128">
                  <c:v>4.7300000000000004</c:v>
                </c:pt>
                <c:pt idx="90129">
                  <c:v>4.7300000000000004</c:v>
                </c:pt>
                <c:pt idx="90130">
                  <c:v>4.7300000000000004</c:v>
                </c:pt>
                <c:pt idx="90131">
                  <c:v>4.7300000000000004</c:v>
                </c:pt>
                <c:pt idx="90132">
                  <c:v>4.7300000000000004</c:v>
                </c:pt>
                <c:pt idx="90133">
                  <c:v>4.7300000000000004</c:v>
                </c:pt>
                <c:pt idx="90134">
                  <c:v>4.7300000000000004</c:v>
                </c:pt>
                <c:pt idx="90135">
                  <c:v>4.7300000000000004</c:v>
                </c:pt>
                <c:pt idx="90136">
                  <c:v>4.7300000000000004</c:v>
                </c:pt>
                <c:pt idx="90137">
                  <c:v>4.7300000000000004</c:v>
                </c:pt>
                <c:pt idx="90138">
                  <c:v>4.72</c:v>
                </c:pt>
                <c:pt idx="90139">
                  <c:v>4.72</c:v>
                </c:pt>
                <c:pt idx="90140">
                  <c:v>4.72</c:v>
                </c:pt>
                <c:pt idx="90141">
                  <c:v>4.72</c:v>
                </c:pt>
                <c:pt idx="90142">
                  <c:v>4.72</c:v>
                </c:pt>
                <c:pt idx="90143">
                  <c:v>4.72</c:v>
                </c:pt>
                <c:pt idx="90144">
                  <c:v>4.72</c:v>
                </c:pt>
                <c:pt idx="90145">
                  <c:v>4.72</c:v>
                </c:pt>
                <c:pt idx="90146">
                  <c:v>4.72</c:v>
                </c:pt>
                <c:pt idx="90147">
                  <c:v>4.72</c:v>
                </c:pt>
                <c:pt idx="90148">
                  <c:v>4.72</c:v>
                </c:pt>
                <c:pt idx="90149">
                  <c:v>4.72</c:v>
                </c:pt>
                <c:pt idx="90150">
                  <c:v>4.72</c:v>
                </c:pt>
                <c:pt idx="90151">
                  <c:v>4.72</c:v>
                </c:pt>
                <c:pt idx="90152">
                  <c:v>4.72</c:v>
                </c:pt>
                <c:pt idx="90153">
                  <c:v>4.72</c:v>
                </c:pt>
                <c:pt idx="90154">
                  <c:v>4.72</c:v>
                </c:pt>
                <c:pt idx="90155">
                  <c:v>4.72</c:v>
                </c:pt>
                <c:pt idx="90156">
                  <c:v>4.72</c:v>
                </c:pt>
                <c:pt idx="90157">
                  <c:v>4.72</c:v>
                </c:pt>
                <c:pt idx="90158">
                  <c:v>4.72</c:v>
                </c:pt>
                <c:pt idx="90159">
                  <c:v>4.71</c:v>
                </c:pt>
                <c:pt idx="90160">
                  <c:v>4.71</c:v>
                </c:pt>
                <c:pt idx="90161">
                  <c:v>4.71</c:v>
                </c:pt>
                <c:pt idx="90162">
                  <c:v>4.7</c:v>
                </c:pt>
                <c:pt idx="90163">
                  <c:v>4.7</c:v>
                </c:pt>
                <c:pt idx="90164">
                  <c:v>4.7</c:v>
                </c:pt>
                <c:pt idx="90165">
                  <c:v>4.7</c:v>
                </c:pt>
                <c:pt idx="90166">
                  <c:v>4.7</c:v>
                </c:pt>
                <c:pt idx="90167">
                  <c:v>4.6900000000000004</c:v>
                </c:pt>
                <c:pt idx="90168">
                  <c:v>4.6900000000000004</c:v>
                </c:pt>
                <c:pt idx="90169">
                  <c:v>4.68</c:v>
                </c:pt>
                <c:pt idx="90170">
                  <c:v>4.67</c:v>
                </c:pt>
                <c:pt idx="90171">
                  <c:v>4.67</c:v>
                </c:pt>
                <c:pt idx="90172">
                  <c:v>4.66</c:v>
                </c:pt>
                <c:pt idx="90173">
                  <c:v>4.6500000000000004</c:v>
                </c:pt>
                <c:pt idx="90174">
                  <c:v>4.6399999999999997</c:v>
                </c:pt>
                <c:pt idx="90175">
                  <c:v>4.63</c:v>
                </c:pt>
                <c:pt idx="90176">
                  <c:v>4.62</c:v>
                </c:pt>
                <c:pt idx="90177">
                  <c:v>4.5999999999999996</c:v>
                </c:pt>
                <c:pt idx="90178">
                  <c:v>4.5999999999999996</c:v>
                </c:pt>
                <c:pt idx="90179">
                  <c:v>4.5999999999999996</c:v>
                </c:pt>
                <c:pt idx="90180">
                  <c:v>4.59</c:v>
                </c:pt>
                <c:pt idx="90181">
                  <c:v>4.54</c:v>
                </c:pt>
                <c:pt idx="90182">
                  <c:v>4.54</c:v>
                </c:pt>
                <c:pt idx="90183">
                  <c:v>4.53</c:v>
                </c:pt>
                <c:pt idx="90184">
                  <c:v>4.5199999999999996</c:v>
                </c:pt>
                <c:pt idx="90185">
                  <c:v>4.5</c:v>
                </c:pt>
                <c:pt idx="90186">
                  <c:v>4.47</c:v>
                </c:pt>
                <c:pt idx="90187">
                  <c:v>4.42</c:v>
                </c:pt>
                <c:pt idx="90188">
                  <c:v>4.4000000000000004</c:v>
                </c:pt>
                <c:pt idx="90189">
                  <c:v>4.3499999999999996</c:v>
                </c:pt>
                <c:pt idx="90190">
                  <c:v>4.32</c:v>
                </c:pt>
                <c:pt idx="90191">
                  <c:v>4.29</c:v>
                </c:pt>
                <c:pt idx="90192">
                  <c:v>4.26</c:v>
                </c:pt>
                <c:pt idx="90193">
                  <c:v>4.22</c:v>
                </c:pt>
                <c:pt idx="90194">
                  <c:v>4.1900000000000004</c:v>
                </c:pt>
                <c:pt idx="90195">
                  <c:v>4.1500000000000004</c:v>
                </c:pt>
                <c:pt idx="90196">
                  <c:v>4.1100000000000003</c:v>
                </c:pt>
                <c:pt idx="90197">
                  <c:v>4.09</c:v>
                </c:pt>
                <c:pt idx="90198">
                  <c:v>4.05</c:v>
                </c:pt>
                <c:pt idx="90199">
                  <c:v>4.01</c:v>
                </c:pt>
                <c:pt idx="90200">
                  <c:v>3.99</c:v>
                </c:pt>
                <c:pt idx="90201">
                  <c:v>3.96</c:v>
                </c:pt>
                <c:pt idx="90202">
                  <c:v>3.93</c:v>
                </c:pt>
                <c:pt idx="90203">
                  <c:v>3.92</c:v>
                </c:pt>
                <c:pt idx="90204">
                  <c:v>3.9</c:v>
                </c:pt>
                <c:pt idx="90205">
                  <c:v>3.89</c:v>
                </c:pt>
                <c:pt idx="90206">
                  <c:v>3.87</c:v>
                </c:pt>
                <c:pt idx="90207">
                  <c:v>3.86</c:v>
                </c:pt>
                <c:pt idx="90208">
                  <c:v>3.85</c:v>
                </c:pt>
                <c:pt idx="90209">
                  <c:v>3.84</c:v>
                </c:pt>
                <c:pt idx="90210">
                  <c:v>3.83</c:v>
                </c:pt>
                <c:pt idx="90211">
                  <c:v>3.82</c:v>
                </c:pt>
                <c:pt idx="90212">
                  <c:v>3.81</c:v>
                </c:pt>
                <c:pt idx="90213">
                  <c:v>3.82</c:v>
                </c:pt>
                <c:pt idx="90214">
                  <c:v>3.82</c:v>
                </c:pt>
                <c:pt idx="90215">
                  <c:v>3.82</c:v>
                </c:pt>
                <c:pt idx="90216">
                  <c:v>3.85</c:v>
                </c:pt>
                <c:pt idx="90217">
                  <c:v>3.82</c:v>
                </c:pt>
                <c:pt idx="90218">
                  <c:v>3.82</c:v>
                </c:pt>
                <c:pt idx="90219">
                  <c:v>3.83</c:v>
                </c:pt>
                <c:pt idx="90220">
                  <c:v>3.83</c:v>
                </c:pt>
                <c:pt idx="90221">
                  <c:v>3.84</c:v>
                </c:pt>
                <c:pt idx="90222">
                  <c:v>3.85</c:v>
                </c:pt>
                <c:pt idx="90223">
                  <c:v>3.85</c:v>
                </c:pt>
                <c:pt idx="90224">
                  <c:v>3.83</c:v>
                </c:pt>
                <c:pt idx="90225">
                  <c:v>3.85</c:v>
                </c:pt>
                <c:pt idx="90226">
                  <c:v>3.86</c:v>
                </c:pt>
                <c:pt idx="90227">
                  <c:v>3.86</c:v>
                </c:pt>
                <c:pt idx="90228">
                  <c:v>3.87</c:v>
                </c:pt>
                <c:pt idx="90229">
                  <c:v>3.88</c:v>
                </c:pt>
                <c:pt idx="90230">
                  <c:v>3.88</c:v>
                </c:pt>
                <c:pt idx="90231">
                  <c:v>3.87</c:v>
                </c:pt>
                <c:pt idx="90232">
                  <c:v>3.88</c:v>
                </c:pt>
                <c:pt idx="90233">
                  <c:v>3.9</c:v>
                </c:pt>
                <c:pt idx="90234">
                  <c:v>3.88</c:v>
                </c:pt>
                <c:pt idx="90235">
                  <c:v>3.89</c:v>
                </c:pt>
                <c:pt idx="90236">
                  <c:v>3.9</c:v>
                </c:pt>
                <c:pt idx="90237">
                  <c:v>3.9</c:v>
                </c:pt>
                <c:pt idx="90238">
                  <c:v>3.92</c:v>
                </c:pt>
                <c:pt idx="90239">
                  <c:v>3.92</c:v>
                </c:pt>
                <c:pt idx="90240">
                  <c:v>3.92</c:v>
                </c:pt>
                <c:pt idx="90241">
                  <c:v>3.93</c:v>
                </c:pt>
                <c:pt idx="90242">
                  <c:v>3.93</c:v>
                </c:pt>
                <c:pt idx="90243">
                  <c:v>3.93</c:v>
                </c:pt>
                <c:pt idx="90244">
                  <c:v>3.91</c:v>
                </c:pt>
                <c:pt idx="90245">
                  <c:v>3.9</c:v>
                </c:pt>
                <c:pt idx="90246">
                  <c:v>3.95</c:v>
                </c:pt>
                <c:pt idx="90247">
                  <c:v>3.95</c:v>
                </c:pt>
                <c:pt idx="90248">
                  <c:v>3.96</c:v>
                </c:pt>
                <c:pt idx="90249">
                  <c:v>3.96</c:v>
                </c:pt>
                <c:pt idx="90250">
                  <c:v>3.97</c:v>
                </c:pt>
                <c:pt idx="90251">
                  <c:v>3.97</c:v>
                </c:pt>
                <c:pt idx="90252">
                  <c:v>3.96</c:v>
                </c:pt>
                <c:pt idx="90253">
                  <c:v>3.97</c:v>
                </c:pt>
                <c:pt idx="90254">
                  <c:v>3.98</c:v>
                </c:pt>
                <c:pt idx="90255">
                  <c:v>3.98</c:v>
                </c:pt>
                <c:pt idx="90256">
                  <c:v>3.96</c:v>
                </c:pt>
                <c:pt idx="90257">
                  <c:v>3.95</c:v>
                </c:pt>
                <c:pt idx="90258">
                  <c:v>3.95</c:v>
                </c:pt>
                <c:pt idx="90259">
                  <c:v>3.93</c:v>
                </c:pt>
                <c:pt idx="90260">
                  <c:v>3.92</c:v>
                </c:pt>
                <c:pt idx="90261">
                  <c:v>3.89</c:v>
                </c:pt>
                <c:pt idx="90262">
                  <c:v>3.89</c:v>
                </c:pt>
                <c:pt idx="90263">
                  <c:v>3.88</c:v>
                </c:pt>
                <c:pt idx="90264">
                  <c:v>3.86</c:v>
                </c:pt>
                <c:pt idx="90265">
                  <c:v>3.86</c:v>
                </c:pt>
                <c:pt idx="90266">
                  <c:v>3.84</c:v>
                </c:pt>
                <c:pt idx="90267">
                  <c:v>3.83</c:v>
                </c:pt>
                <c:pt idx="90268">
                  <c:v>3.82</c:v>
                </c:pt>
                <c:pt idx="90269">
                  <c:v>3.8</c:v>
                </c:pt>
                <c:pt idx="90270">
                  <c:v>3.78</c:v>
                </c:pt>
                <c:pt idx="90271">
                  <c:v>3.78</c:v>
                </c:pt>
                <c:pt idx="90272">
                  <c:v>3.76</c:v>
                </c:pt>
                <c:pt idx="90273">
                  <c:v>3.75</c:v>
                </c:pt>
                <c:pt idx="90274">
                  <c:v>3.74</c:v>
                </c:pt>
                <c:pt idx="90275">
                  <c:v>3.73</c:v>
                </c:pt>
                <c:pt idx="90276">
                  <c:v>3.73</c:v>
                </c:pt>
                <c:pt idx="90277">
                  <c:v>3.71</c:v>
                </c:pt>
                <c:pt idx="90278">
                  <c:v>3.71</c:v>
                </c:pt>
                <c:pt idx="90279">
                  <c:v>3.69</c:v>
                </c:pt>
                <c:pt idx="90280">
                  <c:v>3.68</c:v>
                </c:pt>
                <c:pt idx="90281">
                  <c:v>3.67</c:v>
                </c:pt>
                <c:pt idx="90282">
                  <c:v>3.66</c:v>
                </c:pt>
                <c:pt idx="90283">
                  <c:v>3.66</c:v>
                </c:pt>
                <c:pt idx="90284">
                  <c:v>3.64</c:v>
                </c:pt>
                <c:pt idx="90285">
                  <c:v>3.64</c:v>
                </c:pt>
                <c:pt idx="90286">
                  <c:v>3.63</c:v>
                </c:pt>
                <c:pt idx="90287">
                  <c:v>3.63</c:v>
                </c:pt>
                <c:pt idx="90288">
                  <c:v>3.63</c:v>
                </c:pt>
                <c:pt idx="90289">
                  <c:v>3.62</c:v>
                </c:pt>
                <c:pt idx="90290">
                  <c:v>3.61</c:v>
                </c:pt>
                <c:pt idx="90291">
                  <c:v>3.63</c:v>
                </c:pt>
                <c:pt idx="90292">
                  <c:v>3.65</c:v>
                </c:pt>
                <c:pt idx="90293">
                  <c:v>3.65</c:v>
                </c:pt>
                <c:pt idx="90294">
                  <c:v>3.65</c:v>
                </c:pt>
                <c:pt idx="90295">
                  <c:v>3.64</c:v>
                </c:pt>
                <c:pt idx="90296">
                  <c:v>3.64</c:v>
                </c:pt>
                <c:pt idx="90297">
                  <c:v>3.63</c:v>
                </c:pt>
                <c:pt idx="90298">
                  <c:v>3.63</c:v>
                </c:pt>
                <c:pt idx="90299">
                  <c:v>3.63</c:v>
                </c:pt>
                <c:pt idx="90300">
                  <c:v>3.63</c:v>
                </c:pt>
                <c:pt idx="90301">
                  <c:v>3.63</c:v>
                </c:pt>
                <c:pt idx="90302">
                  <c:v>3.64</c:v>
                </c:pt>
                <c:pt idx="90303">
                  <c:v>3.64</c:v>
                </c:pt>
                <c:pt idx="90304">
                  <c:v>3.64</c:v>
                </c:pt>
                <c:pt idx="90305">
                  <c:v>3.65</c:v>
                </c:pt>
                <c:pt idx="90306">
                  <c:v>3.66</c:v>
                </c:pt>
                <c:pt idx="90307">
                  <c:v>3.67</c:v>
                </c:pt>
                <c:pt idx="90308">
                  <c:v>3.68</c:v>
                </c:pt>
                <c:pt idx="90309">
                  <c:v>3.68</c:v>
                </c:pt>
                <c:pt idx="90310">
                  <c:v>3.7</c:v>
                </c:pt>
                <c:pt idx="90311">
                  <c:v>3.71</c:v>
                </c:pt>
                <c:pt idx="90312">
                  <c:v>3.73</c:v>
                </c:pt>
                <c:pt idx="90313">
                  <c:v>3.74</c:v>
                </c:pt>
                <c:pt idx="90314">
                  <c:v>3.77</c:v>
                </c:pt>
                <c:pt idx="90315">
                  <c:v>3.79</c:v>
                </c:pt>
                <c:pt idx="90316">
                  <c:v>3.8</c:v>
                </c:pt>
                <c:pt idx="90317">
                  <c:v>3.83</c:v>
                </c:pt>
                <c:pt idx="90318">
                  <c:v>3.85</c:v>
                </c:pt>
                <c:pt idx="90319">
                  <c:v>3.88</c:v>
                </c:pt>
                <c:pt idx="90320">
                  <c:v>3.89</c:v>
                </c:pt>
                <c:pt idx="90321">
                  <c:v>3.91</c:v>
                </c:pt>
                <c:pt idx="90322">
                  <c:v>3.93</c:v>
                </c:pt>
                <c:pt idx="90323">
                  <c:v>3.95</c:v>
                </c:pt>
                <c:pt idx="90324">
                  <c:v>3.96</c:v>
                </c:pt>
                <c:pt idx="90325">
                  <c:v>3.98</c:v>
                </c:pt>
                <c:pt idx="90326">
                  <c:v>4.01</c:v>
                </c:pt>
                <c:pt idx="90327">
                  <c:v>4.0199999999999996</c:v>
                </c:pt>
                <c:pt idx="90328">
                  <c:v>4.04</c:v>
                </c:pt>
                <c:pt idx="90329">
                  <c:v>4.05</c:v>
                </c:pt>
                <c:pt idx="90330">
                  <c:v>4.0999999999999996</c:v>
                </c:pt>
                <c:pt idx="90331">
                  <c:v>4.1100000000000003</c:v>
                </c:pt>
                <c:pt idx="90332">
                  <c:v>4.13</c:v>
                </c:pt>
                <c:pt idx="90333">
                  <c:v>4.1500000000000004</c:v>
                </c:pt>
                <c:pt idx="90334">
                  <c:v>4.16</c:v>
                </c:pt>
                <c:pt idx="90335">
                  <c:v>4.18</c:v>
                </c:pt>
                <c:pt idx="90336">
                  <c:v>4.2</c:v>
                </c:pt>
                <c:pt idx="90337">
                  <c:v>4.22</c:v>
                </c:pt>
                <c:pt idx="90338">
                  <c:v>4.2300000000000004</c:v>
                </c:pt>
                <c:pt idx="90339">
                  <c:v>4.26</c:v>
                </c:pt>
                <c:pt idx="90340">
                  <c:v>4.2699999999999996</c:v>
                </c:pt>
                <c:pt idx="90341">
                  <c:v>4.29</c:v>
                </c:pt>
                <c:pt idx="90342">
                  <c:v>4.3099999999999996</c:v>
                </c:pt>
                <c:pt idx="90343">
                  <c:v>4.33</c:v>
                </c:pt>
                <c:pt idx="90344">
                  <c:v>4.3499999999999996</c:v>
                </c:pt>
                <c:pt idx="90345">
                  <c:v>4.3600000000000003</c:v>
                </c:pt>
                <c:pt idx="90346">
                  <c:v>4.3899999999999997</c:v>
                </c:pt>
                <c:pt idx="90347">
                  <c:v>4.4000000000000004</c:v>
                </c:pt>
                <c:pt idx="90348">
                  <c:v>4.42</c:v>
                </c:pt>
                <c:pt idx="90349">
                  <c:v>4.43</c:v>
                </c:pt>
                <c:pt idx="90350">
                  <c:v>4.45</c:v>
                </c:pt>
                <c:pt idx="90351">
                  <c:v>4.47</c:v>
                </c:pt>
                <c:pt idx="90352">
                  <c:v>4.4800000000000004</c:v>
                </c:pt>
                <c:pt idx="90353">
                  <c:v>4.5</c:v>
                </c:pt>
                <c:pt idx="90354">
                  <c:v>4.5199999999999996</c:v>
                </c:pt>
                <c:pt idx="90355">
                  <c:v>4.55</c:v>
                </c:pt>
                <c:pt idx="90356">
                  <c:v>4.58</c:v>
                </c:pt>
                <c:pt idx="90357">
                  <c:v>4.6100000000000003</c:v>
                </c:pt>
                <c:pt idx="90358">
                  <c:v>4.63</c:v>
                </c:pt>
                <c:pt idx="90359">
                  <c:v>4.6500000000000004</c:v>
                </c:pt>
                <c:pt idx="90360">
                  <c:v>4.66</c:v>
                </c:pt>
                <c:pt idx="90361">
                  <c:v>4.68</c:v>
                </c:pt>
                <c:pt idx="90362">
                  <c:v>4.7</c:v>
                </c:pt>
                <c:pt idx="90363">
                  <c:v>4.72</c:v>
                </c:pt>
                <c:pt idx="90364">
                  <c:v>4.75</c:v>
                </c:pt>
                <c:pt idx="90365">
                  <c:v>4.7699999999999996</c:v>
                </c:pt>
                <c:pt idx="90366">
                  <c:v>4.78</c:v>
                </c:pt>
                <c:pt idx="90367">
                  <c:v>4.8</c:v>
                </c:pt>
                <c:pt idx="90368">
                  <c:v>4.83</c:v>
                </c:pt>
                <c:pt idx="90369">
                  <c:v>4.8499999999999996</c:v>
                </c:pt>
                <c:pt idx="90370">
                  <c:v>4.87</c:v>
                </c:pt>
                <c:pt idx="90371">
                  <c:v>4.8899999999999997</c:v>
                </c:pt>
                <c:pt idx="90372">
                  <c:v>4.91</c:v>
                </c:pt>
                <c:pt idx="90373">
                  <c:v>4.92</c:v>
                </c:pt>
                <c:pt idx="90374">
                  <c:v>4.95</c:v>
                </c:pt>
                <c:pt idx="90375">
                  <c:v>4.96</c:v>
                </c:pt>
                <c:pt idx="90376">
                  <c:v>4.9800000000000004</c:v>
                </c:pt>
                <c:pt idx="90377">
                  <c:v>5</c:v>
                </c:pt>
                <c:pt idx="90378">
                  <c:v>5.03</c:v>
                </c:pt>
                <c:pt idx="90379">
                  <c:v>5.05</c:v>
                </c:pt>
                <c:pt idx="90380">
                  <c:v>5.07</c:v>
                </c:pt>
                <c:pt idx="90381">
                  <c:v>5.09</c:v>
                </c:pt>
                <c:pt idx="90382">
                  <c:v>5.1100000000000003</c:v>
                </c:pt>
                <c:pt idx="90383">
                  <c:v>5.13</c:v>
                </c:pt>
                <c:pt idx="90384">
                  <c:v>5.14</c:v>
                </c:pt>
                <c:pt idx="90385">
                  <c:v>5.16</c:v>
                </c:pt>
                <c:pt idx="90386">
                  <c:v>5.16</c:v>
                </c:pt>
                <c:pt idx="90387">
                  <c:v>5.18</c:v>
                </c:pt>
                <c:pt idx="90388">
                  <c:v>5.2</c:v>
                </c:pt>
                <c:pt idx="90389">
                  <c:v>5.21</c:v>
                </c:pt>
                <c:pt idx="90390">
                  <c:v>5.22</c:v>
                </c:pt>
                <c:pt idx="90391">
                  <c:v>5.24</c:v>
                </c:pt>
                <c:pt idx="90392">
                  <c:v>5.25</c:v>
                </c:pt>
                <c:pt idx="90393">
                  <c:v>5.26</c:v>
                </c:pt>
                <c:pt idx="90394">
                  <c:v>5.28</c:v>
                </c:pt>
                <c:pt idx="90395">
                  <c:v>5.29</c:v>
                </c:pt>
                <c:pt idx="90396">
                  <c:v>5.3</c:v>
                </c:pt>
                <c:pt idx="90397">
                  <c:v>5.31</c:v>
                </c:pt>
                <c:pt idx="90398">
                  <c:v>5.32</c:v>
                </c:pt>
                <c:pt idx="90399">
                  <c:v>5.32</c:v>
                </c:pt>
                <c:pt idx="90400">
                  <c:v>5.33</c:v>
                </c:pt>
                <c:pt idx="90401">
                  <c:v>5.34</c:v>
                </c:pt>
                <c:pt idx="90402">
                  <c:v>5.34</c:v>
                </c:pt>
                <c:pt idx="90403">
                  <c:v>5.36</c:v>
                </c:pt>
                <c:pt idx="90404">
                  <c:v>5.37</c:v>
                </c:pt>
                <c:pt idx="90405">
                  <c:v>5.39</c:v>
                </c:pt>
                <c:pt idx="90406">
                  <c:v>5.4</c:v>
                </c:pt>
                <c:pt idx="90407">
                  <c:v>5.4</c:v>
                </c:pt>
                <c:pt idx="90408">
                  <c:v>5.41</c:v>
                </c:pt>
                <c:pt idx="90409">
                  <c:v>5.47</c:v>
                </c:pt>
                <c:pt idx="90410">
                  <c:v>5.47</c:v>
                </c:pt>
                <c:pt idx="90411">
                  <c:v>5.47</c:v>
                </c:pt>
                <c:pt idx="90412">
                  <c:v>5.47</c:v>
                </c:pt>
                <c:pt idx="90413">
                  <c:v>5.48</c:v>
                </c:pt>
                <c:pt idx="90414">
                  <c:v>5.48</c:v>
                </c:pt>
                <c:pt idx="90415">
                  <c:v>5.49</c:v>
                </c:pt>
                <c:pt idx="90416">
                  <c:v>5.51</c:v>
                </c:pt>
                <c:pt idx="90417">
                  <c:v>5.5</c:v>
                </c:pt>
                <c:pt idx="90418">
                  <c:v>5.5</c:v>
                </c:pt>
                <c:pt idx="90419">
                  <c:v>5.51</c:v>
                </c:pt>
                <c:pt idx="90420">
                  <c:v>5.52</c:v>
                </c:pt>
                <c:pt idx="90421">
                  <c:v>5.52</c:v>
                </c:pt>
                <c:pt idx="90422">
                  <c:v>5.51</c:v>
                </c:pt>
                <c:pt idx="90423">
                  <c:v>5.51</c:v>
                </c:pt>
                <c:pt idx="90424">
                  <c:v>5.51</c:v>
                </c:pt>
                <c:pt idx="90425">
                  <c:v>5.51</c:v>
                </c:pt>
                <c:pt idx="90426">
                  <c:v>5.51</c:v>
                </c:pt>
                <c:pt idx="90427">
                  <c:v>5.51</c:v>
                </c:pt>
                <c:pt idx="90428">
                  <c:v>5.51</c:v>
                </c:pt>
                <c:pt idx="90429">
                  <c:v>5.51</c:v>
                </c:pt>
                <c:pt idx="90430">
                  <c:v>5.51</c:v>
                </c:pt>
                <c:pt idx="90431">
                  <c:v>5.5</c:v>
                </c:pt>
                <c:pt idx="90432">
                  <c:v>5.5</c:v>
                </c:pt>
                <c:pt idx="90433">
                  <c:v>5.49</c:v>
                </c:pt>
                <c:pt idx="90434">
                  <c:v>5.48</c:v>
                </c:pt>
                <c:pt idx="90435">
                  <c:v>5.48</c:v>
                </c:pt>
                <c:pt idx="90436">
                  <c:v>5.48</c:v>
                </c:pt>
                <c:pt idx="90437">
                  <c:v>5.47</c:v>
                </c:pt>
                <c:pt idx="90438">
                  <c:v>5.46</c:v>
                </c:pt>
                <c:pt idx="90439">
                  <c:v>5.45</c:v>
                </c:pt>
                <c:pt idx="90440">
                  <c:v>5.45</c:v>
                </c:pt>
                <c:pt idx="90441">
                  <c:v>5.44</c:v>
                </c:pt>
                <c:pt idx="90442">
                  <c:v>5.43</c:v>
                </c:pt>
                <c:pt idx="90443">
                  <c:v>5.43</c:v>
                </c:pt>
                <c:pt idx="90444">
                  <c:v>5.42</c:v>
                </c:pt>
                <c:pt idx="90445">
                  <c:v>5.41</c:v>
                </c:pt>
                <c:pt idx="90446">
                  <c:v>5.4</c:v>
                </c:pt>
                <c:pt idx="90447">
                  <c:v>5.39</c:v>
                </c:pt>
                <c:pt idx="90448">
                  <c:v>5.38</c:v>
                </c:pt>
                <c:pt idx="90449">
                  <c:v>5.37</c:v>
                </c:pt>
                <c:pt idx="90450">
                  <c:v>5.36</c:v>
                </c:pt>
                <c:pt idx="90451">
                  <c:v>5.35</c:v>
                </c:pt>
                <c:pt idx="90452">
                  <c:v>5.34</c:v>
                </c:pt>
                <c:pt idx="90453">
                  <c:v>5.33</c:v>
                </c:pt>
                <c:pt idx="90454">
                  <c:v>5.33</c:v>
                </c:pt>
                <c:pt idx="90455">
                  <c:v>5.32</c:v>
                </c:pt>
                <c:pt idx="90456">
                  <c:v>5.31</c:v>
                </c:pt>
                <c:pt idx="90457">
                  <c:v>5.3</c:v>
                </c:pt>
                <c:pt idx="90458">
                  <c:v>5.28</c:v>
                </c:pt>
                <c:pt idx="90459">
                  <c:v>5.27</c:v>
                </c:pt>
                <c:pt idx="90460">
                  <c:v>5.26</c:v>
                </c:pt>
                <c:pt idx="90461">
                  <c:v>5.25</c:v>
                </c:pt>
                <c:pt idx="90462">
                  <c:v>5.25</c:v>
                </c:pt>
                <c:pt idx="90463">
                  <c:v>5.24</c:v>
                </c:pt>
                <c:pt idx="90464">
                  <c:v>5.23</c:v>
                </c:pt>
                <c:pt idx="90465">
                  <c:v>5.22</c:v>
                </c:pt>
                <c:pt idx="90466">
                  <c:v>5.21</c:v>
                </c:pt>
                <c:pt idx="90467">
                  <c:v>5.2</c:v>
                </c:pt>
                <c:pt idx="90468">
                  <c:v>5.19</c:v>
                </c:pt>
                <c:pt idx="90469">
                  <c:v>5.18</c:v>
                </c:pt>
                <c:pt idx="90470">
                  <c:v>5.17</c:v>
                </c:pt>
                <c:pt idx="90471">
                  <c:v>5.16</c:v>
                </c:pt>
                <c:pt idx="90472">
                  <c:v>5.16</c:v>
                </c:pt>
                <c:pt idx="90473">
                  <c:v>5.15</c:v>
                </c:pt>
                <c:pt idx="90474">
                  <c:v>5.14</c:v>
                </c:pt>
                <c:pt idx="90475">
                  <c:v>5.13</c:v>
                </c:pt>
                <c:pt idx="90476">
                  <c:v>5.1100000000000003</c:v>
                </c:pt>
                <c:pt idx="90477">
                  <c:v>5.0999999999999996</c:v>
                </c:pt>
                <c:pt idx="90478">
                  <c:v>5.0999999999999996</c:v>
                </c:pt>
                <c:pt idx="90479">
                  <c:v>5.08</c:v>
                </c:pt>
                <c:pt idx="90480">
                  <c:v>5.07</c:v>
                </c:pt>
                <c:pt idx="90481">
                  <c:v>5.07</c:v>
                </c:pt>
                <c:pt idx="90482">
                  <c:v>5.0599999999999996</c:v>
                </c:pt>
                <c:pt idx="90483">
                  <c:v>5.0599999999999996</c:v>
                </c:pt>
                <c:pt idx="90484">
                  <c:v>5.04</c:v>
                </c:pt>
                <c:pt idx="90485">
                  <c:v>5.03</c:v>
                </c:pt>
                <c:pt idx="90486">
                  <c:v>5.03</c:v>
                </c:pt>
                <c:pt idx="90487">
                  <c:v>5.0199999999999996</c:v>
                </c:pt>
                <c:pt idx="90488">
                  <c:v>5.01</c:v>
                </c:pt>
                <c:pt idx="90489">
                  <c:v>5</c:v>
                </c:pt>
                <c:pt idx="90490">
                  <c:v>4.99</c:v>
                </c:pt>
                <c:pt idx="90491">
                  <c:v>4.99</c:v>
                </c:pt>
                <c:pt idx="90492">
                  <c:v>4.9800000000000004</c:v>
                </c:pt>
                <c:pt idx="90493">
                  <c:v>4.9800000000000004</c:v>
                </c:pt>
                <c:pt idx="90494">
                  <c:v>4.97</c:v>
                </c:pt>
                <c:pt idx="90495">
                  <c:v>4.96</c:v>
                </c:pt>
                <c:pt idx="90496">
                  <c:v>4.95</c:v>
                </c:pt>
                <c:pt idx="90497">
                  <c:v>4.9400000000000004</c:v>
                </c:pt>
                <c:pt idx="90498">
                  <c:v>4.93</c:v>
                </c:pt>
                <c:pt idx="90499">
                  <c:v>4.92</c:v>
                </c:pt>
                <c:pt idx="90500">
                  <c:v>4.92</c:v>
                </c:pt>
                <c:pt idx="90501">
                  <c:v>4.91</c:v>
                </c:pt>
                <c:pt idx="90502">
                  <c:v>4.91</c:v>
                </c:pt>
                <c:pt idx="90503">
                  <c:v>4.91</c:v>
                </c:pt>
                <c:pt idx="90504">
                  <c:v>4.9000000000000004</c:v>
                </c:pt>
                <c:pt idx="90505">
                  <c:v>4.8899999999999997</c:v>
                </c:pt>
                <c:pt idx="90506">
                  <c:v>4.8899999999999997</c:v>
                </c:pt>
                <c:pt idx="90507">
                  <c:v>4.8899999999999997</c:v>
                </c:pt>
                <c:pt idx="90508">
                  <c:v>4.88</c:v>
                </c:pt>
                <c:pt idx="90509">
                  <c:v>4.87</c:v>
                </c:pt>
                <c:pt idx="90510">
                  <c:v>4.8600000000000003</c:v>
                </c:pt>
                <c:pt idx="90511">
                  <c:v>4.8600000000000003</c:v>
                </c:pt>
                <c:pt idx="90512">
                  <c:v>4.8499999999999996</c:v>
                </c:pt>
                <c:pt idx="90513">
                  <c:v>4.8499999999999996</c:v>
                </c:pt>
                <c:pt idx="90514">
                  <c:v>4.84</c:v>
                </c:pt>
                <c:pt idx="90515">
                  <c:v>4.84</c:v>
                </c:pt>
                <c:pt idx="90516">
                  <c:v>4.83</c:v>
                </c:pt>
                <c:pt idx="90517">
                  <c:v>4.82</c:v>
                </c:pt>
                <c:pt idx="90518">
                  <c:v>4.82</c:v>
                </c:pt>
                <c:pt idx="90519">
                  <c:v>4.8099999999999996</c:v>
                </c:pt>
                <c:pt idx="90520">
                  <c:v>4.8</c:v>
                </c:pt>
                <c:pt idx="90521">
                  <c:v>4.79</c:v>
                </c:pt>
                <c:pt idx="90522">
                  <c:v>4.79</c:v>
                </c:pt>
                <c:pt idx="90523">
                  <c:v>4.78</c:v>
                </c:pt>
                <c:pt idx="90524">
                  <c:v>4.8099999999999996</c:v>
                </c:pt>
                <c:pt idx="90525">
                  <c:v>4.8</c:v>
                </c:pt>
                <c:pt idx="90526">
                  <c:v>4.79</c:v>
                </c:pt>
                <c:pt idx="90527">
                  <c:v>4.79</c:v>
                </c:pt>
                <c:pt idx="90528">
                  <c:v>4.78</c:v>
                </c:pt>
                <c:pt idx="90529">
                  <c:v>4.76</c:v>
                </c:pt>
                <c:pt idx="90530">
                  <c:v>4.76</c:v>
                </c:pt>
                <c:pt idx="90531">
                  <c:v>4.75</c:v>
                </c:pt>
                <c:pt idx="90532">
                  <c:v>4.74</c:v>
                </c:pt>
                <c:pt idx="90533">
                  <c:v>4.7300000000000004</c:v>
                </c:pt>
                <c:pt idx="90534">
                  <c:v>4.7300000000000004</c:v>
                </c:pt>
                <c:pt idx="90535">
                  <c:v>4.72</c:v>
                </c:pt>
                <c:pt idx="90536">
                  <c:v>4.72</c:v>
                </c:pt>
                <c:pt idx="90537">
                  <c:v>4.71</c:v>
                </c:pt>
                <c:pt idx="90538">
                  <c:v>4.7</c:v>
                </c:pt>
                <c:pt idx="90539">
                  <c:v>4.7</c:v>
                </c:pt>
                <c:pt idx="90540">
                  <c:v>4.6900000000000004</c:v>
                </c:pt>
                <c:pt idx="90541">
                  <c:v>4.68</c:v>
                </c:pt>
                <c:pt idx="90542">
                  <c:v>4.68</c:v>
                </c:pt>
                <c:pt idx="90543">
                  <c:v>4.68</c:v>
                </c:pt>
                <c:pt idx="90544">
                  <c:v>4.67</c:v>
                </c:pt>
                <c:pt idx="90545">
                  <c:v>4.67</c:v>
                </c:pt>
                <c:pt idx="90546">
                  <c:v>4.6500000000000004</c:v>
                </c:pt>
                <c:pt idx="90547">
                  <c:v>4.6500000000000004</c:v>
                </c:pt>
                <c:pt idx="90548">
                  <c:v>4.6399999999999997</c:v>
                </c:pt>
                <c:pt idx="90549">
                  <c:v>4.63</c:v>
                </c:pt>
                <c:pt idx="90550">
                  <c:v>4.62</c:v>
                </c:pt>
                <c:pt idx="90551">
                  <c:v>4.62</c:v>
                </c:pt>
                <c:pt idx="90552">
                  <c:v>4.62</c:v>
                </c:pt>
                <c:pt idx="90553">
                  <c:v>4.6100000000000003</c:v>
                </c:pt>
                <c:pt idx="90554">
                  <c:v>4.6100000000000003</c:v>
                </c:pt>
                <c:pt idx="90555">
                  <c:v>4.5999999999999996</c:v>
                </c:pt>
                <c:pt idx="90556">
                  <c:v>4.5999999999999996</c:v>
                </c:pt>
                <c:pt idx="90557">
                  <c:v>4.59</c:v>
                </c:pt>
                <c:pt idx="90558">
                  <c:v>4.59</c:v>
                </c:pt>
                <c:pt idx="90559">
                  <c:v>4.57</c:v>
                </c:pt>
                <c:pt idx="90560">
                  <c:v>4.57</c:v>
                </c:pt>
                <c:pt idx="90561">
                  <c:v>4.5599999999999996</c:v>
                </c:pt>
                <c:pt idx="90562">
                  <c:v>4.57</c:v>
                </c:pt>
                <c:pt idx="90563">
                  <c:v>4.55</c:v>
                </c:pt>
                <c:pt idx="90564">
                  <c:v>4.55</c:v>
                </c:pt>
                <c:pt idx="90565">
                  <c:v>4.55</c:v>
                </c:pt>
                <c:pt idx="90566">
                  <c:v>4.54</c:v>
                </c:pt>
                <c:pt idx="90567">
                  <c:v>4.53</c:v>
                </c:pt>
                <c:pt idx="90568">
                  <c:v>4.5199999999999996</c:v>
                </c:pt>
                <c:pt idx="90569">
                  <c:v>4.5199999999999996</c:v>
                </c:pt>
                <c:pt idx="90570">
                  <c:v>4.51</c:v>
                </c:pt>
                <c:pt idx="90571">
                  <c:v>4.49</c:v>
                </c:pt>
                <c:pt idx="90572">
                  <c:v>4.49</c:v>
                </c:pt>
                <c:pt idx="90573">
                  <c:v>4.4800000000000004</c:v>
                </c:pt>
                <c:pt idx="90574">
                  <c:v>4.4800000000000004</c:v>
                </c:pt>
                <c:pt idx="90575">
                  <c:v>4.47</c:v>
                </c:pt>
                <c:pt idx="90576">
                  <c:v>4.47</c:v>
                </c:pt>
                <c:pt idx="90577">
                  <c:v>4.46</c:v>
                </c:pt>
                <c:pt idx="90578">
                  <c:v>4.45</c:v>
                </c:pt>
                <c:pt idx="90579">
                  <c:v>4.45</c:v>
                </c:pt>
                <c:pt idx="90580">
                  <c:v>4.4400000000000004</c:v>
                </c:pt>
                <c:pt idx="90581">
                  <c:v>4.43</c:v>
                </c:pt>
                <c:pt idx="90582">
                  <c:v>4.43</c:v>
                </c:pt>
                <c:pt idx="90583">
                  <c:v>4.42</c:v>
                </c:pt>
                <c:pt idx="90584">
                  <c:v>4.41</c:v>
                </c:pt>
                <c:pt idx="90585">
                  <c:v>4.4000000000000004</c:v>
                </c:pt>
                <c:pt idx="90586">
                  <c:v>4.3899999999999997</c:v>
                </c:pt>
                <c:pt idx="90587">
                  <c:v>4.38</c:v>
                </c:pt>
                <c:pt idx="90588">
                  <c:v>4.38</c:v>
                </c:pt>
                <c:pt idx="90589">
                  <c:v>4.37</c:v>
                </c:pt>
                <c:pt idx="90590">
                  <c:v>4.3600000000000003</c:v>
                </c:pt>
                <c:pt idx="90591">
                  <c:v>4.3499999999999996</c:v>
                </c:pt>
                <c:pt idx="90592">
                  <c:v>4.34</c:v>
                </c:pt>
                <c:pt idx="90593">
                  <c:v>4.34</c:v>
                </c:pt>
                <c:pt idx="90594">
                  <c:v>4.33</c:v>
                </c:pt>
                <c:pt idx="90595">
                  <c:v>4.32</c:v>
                </c:pt>
                <c:pt idx="90596">
                  <c:v>4.3099999999999996</c:v>
                </c:pt>
                <c:pt idx="90597">
                  <c:v>4.3099999999999996</c:v>
                </c:pt>
                <c:pt idx="90598">
                  <c:v>4.3</c:v>
                </c:pt>
                <c:pt idx="90599">
                  <c:v>4.29</c:v>
                </c:pt>
                <c:pt idx="90600">
                  <c:v>4.28</c:v>
                </c:pt>
                <c:pt idx="90601">
                  <c:v>4.26</c:v>
                </c:pt>
                <c:pt idx="90602">
                  <c:v>4.25</c:v>
                </c:pt>
                <c:pt idx="90603">
                  <c:v>4.24</c:v>
                </c:pt>
                <c:pt idx="90604">
                  <c:v>4.2300000000000004</c:v>
                </c:pt>
                <c:pt idx="90605">
                  <c:v>4.1900000000000004</c:v>
                </c:pt>
                <c:pt idx="90606">
                  <c:v>4.2</c:v>
                </c:pt>
                <c:pt idx="90607">
                  <c:v>4.1900000000000004</c:v>
                </c:pt>
                <c:pt idx="90608">
                  <c:v>4.17</c:v>
                </c:pt>
                <c:pt idx="90609">
                  <c:v>4.16</c:v>
                </c:pt>
                <c:pt idx="90610">
                  <c:v>4.17</c:v>
                </c:pt>
                <c:pt idx="90611">
                  <c:v>4.16</c:v>
                </c:pt>
                <c:pt idx="90612">
                  <c:v>4.1399999999999997</c:v>
                </c:pt>
                <c:pt idx="90613">
                  <c:v>4.13</c:v>
                </c:pt>
                <c:pt idx="90614">
                  <c:v>4.12</c:v>
                </c:pt>
                <c:pt idx="90615">
                  <c:v>4.12</c:v>
                </c:pt>
                <c:pt idx="90616">
                  <c:v>4.0999999999999996</c:v>
                </c:pt>
                <c:pt idx="90617">
                  <c:v>4.1100000000000003</c:v>
                </c:pt>
                <c:pt idx="90618">
                  <c:v>4.09</c:v>
                </c:pt>
                <c:pt idx="90619">
                  <c:v>4.09</c:v>
                </c:pt>
                <c:pt idx="90620">
                  <c:v>4.0599999999999996</c:v>
                </c:pt>
                <c:pt idx="90621">
                  <c:v>4.0599999999999996</c:v>
                </c:pt>
                <c:pt idx="90622">
                  <c:v>4.0599999999999996</c:v>
                </c:pt>
                <c:pt idx="90623">
                  <c:v>4.05</c:v>
                </c:pt>
                <c:pt idx="90624">
                  <c:v>4.05</c:v>
                </c:pt>
                <c:pt idx="90625">
                  <c:v>4.04</c:v>
                </c:pt>
                <c:pt idx="90626">
                  <c:v>4.03</c:v>
                </c:pt>
                <c:pt idx="90627">
                  <c:v>4.0199999999999996</c:v>
                </c:pt>
                <c:pt idx="90628">
                  <c:v>4.0199999999999996</c:v>
                </c:pt>
                <c:pt idx="90629">
                  <c:v>4.01</c:v>
                </c:pt>
                <c:pt idx="90630">
                  <c:v>4</c:v>
                </c:pt>
                <c:pt idx="90631">
                  <c:v>4</c:v>
                </c:pt>
                <c:pt idx="90632">
                  <c:v>4</c:v>
                </c:pt>
                <c:pt idx="90633">
                  <c:v>3.99</c:v>
                </c:pt>
                <c:pt idx="90634">
                  <c:v>3.98</c:v>
                </c:pt>
                <c:pt idx="90635">
                  <c:v>3.97</c:v>
                </c:pt>
                <c:pt idx="90636">
                  <c:v>3.97</c:v>
                </c:pt>
                <c:pt idx="90637">
                  <c:v>3.97</c:v>
                </c:pt>
                <c:pt idx="90638">
                  <c:v>3.97</c:v>
                </c:pt>
                <c:pt idx="90639">
                  <c:v>3.97</c:v>
                </c:pt>
                <c:pt idx="90640">
                  <c:v>3.96</c:v>
                </c:pt>
                <c:pt idx="90641">
                  <c:v>3.96</c:v>
                </c:pt>
                <c:pt idx="90642">
                  <c:v>3.95</c:v>
                </c:pt>
                <c:pt idx="90643">
                  <c:v>3.95</c:v>
                </c:pt>
                <c:pt idx="90644">
                  <c:v>3.93</c:v>
                </c:pt>
                <c:pt idx="90645">
                  <c:v>3.93</c:v>
                </c:pt>
                <c:pt idx="90646">
                  <c:v>3.95</c:v>
                </c:pt>
                <c:pt idx="90647">
                  <c:v>3.95</c:v>
                </c:pt>
                <c:pt idx="90648">
                  <c:v>3.95</c:v>
                </c:pt>
                <c:pt idx="90649">
                  <c:v>3.94</c:v>
                </c:pt>
                <c:pt idx="90650">
                  <c:v>3.97</c:v>
                </c:pt>
                <c:pt idx="90651">
                  <c:v>3.97</c:v>
                </c:pt>
                <c:pt idx="90652">
                  <c:v>3.97</c:v>
                </c:pt>
                <c:pt idx="90653">
                  <c:v>3.97</c:v>
                </c:pt>
                <c:pt idx="90654">
                  <c:v>3.97</c:v>
                </c:pt>
                <c:pt idx="90655">
                  <c:v>3.97</c:v>
                </c:pt>
                <c:pt idx="90656">
                  <c:v>3.97</c:v>
                </c:pt>
                <c:pt idx="90657">
                  <c:v>3.98</c:v>
                </c:pt>
                <c:pt idx="90658">
                  <c:v>3.99</c:v>
                </c:pt>
                <c:pt idx="90659">
                  <c:v>3.99</c:v>
                </c:pt>
                <c:pt idx="90660">
                  <c:v>3.99</c:v>
                </c:pt>
                <c:pt idx="90661">
                  <c:v>3.99</c:v>
                </c:pt>
                <c:pt idx="90662">
                  <c:v>4</c:v>
                </c:pt>
                <c:pt idx="90663">
                  <c:v>4.01</c:v>
                </c:pt>
                <c:pt idx="90664">
                  <c:v>4.0199999999999996</c:v>
                </c:pt>
                <c:pt idx="90665">
                  <c:v>4.03</c:v>
                </c:pt>
                <c:pt idx="90666">
                  <c:v>4.03</c:v>
                </c:pt>
                <c:pt idx="90667">
                  <c:v>4.0199999999999996</c:v>
                </c:pt>
                <c:pt idx="90668">
                  <c:v>4.0199999999999996</c:v>
                </c:pt>
                <c:pt idx="90669">
                  <c:v>4.01</c:v>
                </c:pt>
                <c:pt idx="90670">
                  <c:v>4.03</c:v>
                </c:pt>
                <c:pt idx="90671">
                  <c:v>4.04</c:v>
                </c:pt>
                <c:pt idx="90672">
                  <c:v>4.05</c:v>
                </c:pt>
                <c:pt idx="90673">
                  <c:v>4.0599999999999996</c:v>
                </c:pt>
                <c:pt idx="90674">
                  <c:v>4.0599999999999996</c:v>
                </c:pt>
                <c:pt idx="90675">
                  <c:v>4.0599999999999996</c:v>
                </c:pt>
                <c:pt idx="90676">
                  <c:v>4.0599999999999996</c:v>
                </c:pt>
                <c:pt idx="90677">
                  <c:v>4.0599999999999996</c:v>
                </c:pt>
                <c:pt idx="90678">
                  <c:v>4.0599999999999996</c:v>
                </c:pt>
                <c:pt idx="90679">
                  <c:v>4.05</c:v>
                </c:pt>
                <c:pt idx="90680">
                  <c:v>4.05</c:v>
                </c:pt>
                <c:pt idx="90681">
                  <c:v>4.05</c:v>
                </c:pt>
                <c:pt idx="90682">
                  <c:v>4.05</c:v>
                </c:pt>
                <c:pt idx="90683">
                  <c:v>4.05</c:v>
                </c:pt>
                <c:pt idx="90684">
                  <c:v>4.07</c:v>
                </c:pt>
                <c:pt idx="90685">
                  <c:v>4.09</c:v>
                </c:pt>
                <c:pt idx="90686">
                  <c:v>4.07</c:v>
                </c:pt>
                <c:pt idx="90687">
                  <c:v>4.0599999999999996</c:v>
                </c:pt>
                <c:pt idx="90688">
                  <c:v>4.0599999999999996</c:v>
                </c:pt>
                <c:pt idx="90689">
                  <c:v>4.05</c:v>
                </c:pt>
                <c:pt idx="90690">
                  <c:v>4.05</c:v>
                </c:pt>
                <c:pt idx="90691">
                  <c:v>4.05</c:v>
                </c:pt>
                <c:pt idx="90692">
                  <c:v>4.04</c:v>
                </c:pt>
                <c:pt idx="90693">
                  <c:v>4.04</c:v>
                </c:pt>
                <c:pt idx="90694">
                  <c:v>4.03</c:v>
                </c:pt>
                <c:pt idx="90695">
                  <c:v>4.04</c:v>
                </c:pt>
                <c:pt idx="90696">
                  <c:v>4.03</c:v>
                </c:pt>
                <c:pt idx="90697">
                  <c:v>4.03</c:v>
                </c:pt>
                <c:pt idx="90698">
                  <c:v>4.0199999999999996</c:v>
                </c:pt>
                <c:pt idx="90699">
                  <c:v>4.0199999999999996</c:v>
                </c:pt>
                <c:pt idx="90700">
                  <c:v>4.01</c:v>
                </c:pt>
                <c:pt idx="90701">
                  <c:v>4.01</c:v>
                </c:pt>
                <c:pt idx="90702">
                  <c:v>4.01</c:v>
                </c:pt>
                <c:pt idx="90703">
                  <c:v>3.99</c:v>
                </c:pt>
                <c:pt idx="90704">
                  <c:v>3.99</c:v>
                </c:pt>
                <c:pt idx="90705">
                  <c:v>3.99</c:v>
                </c:pt>
                <c:pt idx="90706">
                  <c:v>3.99</c:v>
                </c:pt>
                <c:pt idx="90707">
                  <c:v>3.98</c:v>
                </c:pt>
                <c:pt idx="90708">
                  <c:v>3.98</c:v>
                </c:pt>
                <c:pt idx="90709">
                  <c:v>3.97</c:v>
                </c:pt>
                <c:pt idx="90710">
                  <c:v>3.97</c:v>
                </c:pt>
                <c:pt idx="90711">
                  <c:v>3.97</c:v>
                </c:pt>
                <c:pt idx="90712">
                  <c:v>3.97</c:v>
                </c:pt>
                <c:pt idx="90713">
                  <c:v>3.96</c:v>
                </c:pt>
                <c:pt idx="90714">
                  <c:v>3.96</c:v>
                </c:pt>
                <c:pt idx="90715">
                  <c:v>3.96</c:v>
                </c:pt>
                <c:pt idx="90716">
                  <c:v>3.95</c:v>
                </c:pt>
                <c:pt idx="90717">
                  <c:v>3.95</c:v>
                </c:pt>
                <c:pt idx="90718">
                  <c:v>3.95</c:v>
                </c:pt>
                <c:pt idx="90719">
                  <c:v>3.95</c:v>
                </c:pt>
                <c:pt idx="90720">
                  <c:v>3.94</c:v>
                </c:pt>
                <c:pt idx="90721">
                  <c:v>3.94</c:v>
                </c:pt>
                <c:pt idx="90722">
                  <c:v>3.94</c:v>
                </c:pt>
                <c:pt idx="90723">
                  <c:v>3.94</c:v>
                </c:pt>
                <c:pt idx="90724">
                  <c:v>3.93</c:v>
                </c:pt>
                <c:pt idx="90725">
                  <c:v>3.93</c:v>
                </c:pt>
                <c:pt idx="90726">
                  <c:v>3.93</c:v>
                </c:pt>
                <c:pt idx="90727">
                  <c:v>3.93</c:v>
                </c:pt>
                <c:pt idx="90728">
                  <c:v>3.92</c:v>
                </c:pt>
                <c:pt idx="90729">
                  <c:v>3.92</c:v>
                </c:pt>
                <c:pt idx="90730">
                  <c:v>3.91</c:v>
                </c:pt>
                <c:pt idx="90731">
                  <c:v>3.91</c:v>
                </c:pt>
                <c:pt idx="90732">
                  <c:v>3.91</c:v>
                </c:pt>
                <c:pt idx="90733">
                  <c:v>3.9</c:v>
                </c:pt>
                <c:pt idx="90734">
                  <c:v>3.9</c:v>
                </c:pt>
                <c:pt idx="90735">
                  <c:v>3.89</c:v>
                </c:pt>
                <c:pt idx="90736">
                  <c:v>3.88</c:v>
                </c:pt>
                <c:pt idx="90737">
                  <c:v>3.86</c:v>
                </c:pt>
                <c:pt idx="90738">
                  <c:v>3.86</c:v>
                </c:pt>
                <c:pt idx="90739">
                  <c:v>3.85</c:v>
                </c:pt>
                <c:pt idx="90740">
                  <c:v>3.84</c:v>
                </c:pt>
                <c:pt idx="90741">
                  <c:v>3.83</c:v>
                </c:pt>
                <c:pt idx="90742">
                  <c:v>3.81</c:v>
                </c:pt>
                <c:pt idx="90743">
                  <c:v>3.81</c:v>
                </c:pt>
                <c:pt idx="90744">
                  <c:v>3.81</c:v>
                </c:pt>
                <c:pt idx="90745">
                  <c:v>3.8</c:v>
                </c:pt>
                <c:pt idx="90746">
                  <c:v>3.8</c:v>
                </c:pt>
                <c:pt idx="90747">
                  <c:v>3.8</c:v>
                </c:pt>
                <c:pt idx="90748">
                  <c:v>3.78</c:v>
                </c:pt>
                <c:pt idx="90749">
                  <c:v>3.77</c:v>
                </c:pt>
                <c:pt idx="90750">
                  <c:v>3.76</c:v>
                </c:pt>
                <c:pt idx="90751">
                  <c:v>3.75</c:v>
                </c:pt>
                <c:pt idx="90752">
                  <c:v>3.74</c:v>
                </c:pt>
                <c:pt idx="90753">
                  <c:v>3.73</c:v>
                </c:pt>
                <c:pt idx="90754">
                  <c:v>3.72</c:v>
                </c:pt>
                <c:pt idx="90755">
                  <c:v>3.71</c:v>
                </c:pt>
                <c:pt idx="90756">
                  <c:v>3.71</c:v>
                </c:pt>
                <c:pt idx="90757">
                  <c:v>3.7</c:v>
                </c:pt>
                <c:pt idx="90758">
                  <c:v>3.69</c:v>
                </c:pt>
                <c:pt idx="90759">
                  <c:v>3.69</c:v>
                </c:pt>
                <c:pt idx="90760">
                  <c:v>3.68</c:v>
                </c:pt>
                <c:pt idx="90761">
                  <c:v>3.68</c:v>
                </c:pt>
                <c:pt idx="90762">
                  <c:v>3.68</c:v>
                </c:pt>
                <c:pt idx="90763">
                  <c:v>3.68</c:v>
                </c:pt>
                <c:pt idx="90764">
                  <c:v>3.67</c:v>
                </c:pt>
                <c:pt idx="90765">
                  <c:v>3.68</c:v>
                </c:pt>
                <c:pt idx="90766">
                  <c:v>3.68</c:v>
                </c:pt>
                <c:pt idx="90767">
                  <c:v>3.68</c:v>
                </c:pt>
                <c:pt idx="90768">
                  <c:v>3.68</c:v>
                </c:pt>
                <c:pt idx="90769">
                  <c:v>3.68</c:v>
                </c:pt>
                <c:pt idx="90770">
                  <c:v>3.69</c:v>
                </c:pt>
                <c:pt idx="90771">
                  <c:v>3.69</c:v>
                </c:pt>
                <c:pt idx="90772">
                  <c:v>3.69</c:v>
                </c:pt>
                <c:pt idx="90773">
                  <c:v>3.69</c:v>
                </c:pt>
                <c:pt idx="90774">
                  <c:v>3.69</c:v>
                </c:pt>
                <c:pt idx="90775">
                  <c:v>3.69</c:v>
                </c:pt>
                <c:pt idx="90776">
                  <c:v>3.7</c:v>
                </c:pt>
                <c:pt idx="90777">
                  <c:v>3.7</c:v>
                </c:pt>
                <c:pt idx="90778">
                  <c:v>3.71</c:v>
                </c:pt>
                <c:pt idx="90779">
                  <c:v>3.71</c:v>
                </c:pt>
                <c:pt idx="90780">
                  <c:v>3.72</c:v>
                </c:pt>
                <c:pt idx="90781">
                  <c:v>3.72</c:v>
                </c:pt>
                <c:pt idx="90782">
                  <c:v>3.72</c:v>
                </c:pt>
                <c:pt idx="90783">
                  <c:v>3.73</c:v>
                </c:pt>
                <c:pt idx="90784">
                  <c:v>3.73</c:v>
                </c:pt>
                <c:pt idx="90785">
                  <c:v>3.72</c:v>
                </c:pt>
                <c:pt idx="90786">
                  <c:v>3.72</c:v>
                </c:pt>
                <c:pt idx="90787">
                  <c:v>3.74</c:v>
                </c:pt>
                <c:pt idx="90788">
                  <c:v>3.74</c:v>
                </c:pt>
                <c:pt idx="90789">
                  <c:v>3.74</c:v>
                </c:pt>
                <c:pt idx="90790">
                  <c:v>3.74</c:v>
                </c:pt>
                <c:pt idx="90791">
                  <c:v>3.74</c:v>
                </c:pt>
                <c:pt idx="90792">
                  <c:v>3.8</c:v>
                </c:pt>
                <c:pt idx="90793">
                  <c:v>3.8</c:v>
                </c:pt>
                <c:pt idx="90794">
                  <c:v>3.8</c:v>
                </c:pt>
                <c:pt idx="90795">
                  <c:v>3.8</c:v>
                </c:pt>
                <c:pt idx="90796">
                  <c:v>3.82</c:v>
                </c:pt>
                <c:pt idx="90797">
                  <c:v>3.82</c:v>
                </c:pt>
                <c:pt idx="90798">
                  <c:v>3.82</c:v>
                </c:pt>
                <c:pt idx="90799">
                  <c:v>3.82</c:v>
                </c:pt>
                <c:pt idx="90800">
                  <c:v>3.81</c:v>
                </c:pt>
                <c:pt idx="90801">
                  <c:v>3.81</c:v>
                </c:pt>
                <c:pt idx="90802">
                  <c:v>3.81</c:v>
                </c:pt>
                <c:pt idx="90803">
                  <c:v>3.81</c:v>
                </c:pt>
                <c:pt idx="90804">
                  <c:v>3.81</c:v>
                </c:pt>
                <c:pt idx="90805">
                  <c:v>3.81</c:v>
                </c:pt>
                <c:pt idx="90806">
                  <c:v>3.8</c:v>
                </c:pt>
                <c:pt idx="90807">
                  <c:v>3.8</c:v>
                </c:pt>
                <c:pt idx="90808">
                  <c:v>3.8</c:v>
                </c:pt>
                <c:pt idx="90809">
                  <c:v>3.78</c:v>
                </c:pt>
                <c:pt idx="90810">
                  <c:v>3.77</c:v>
                </c:pt>
                <c:pt idx="90811">
                  <c:v>3.75</c:v>
                </c:pt>
                <c:pt idx="90812">
                  <c:v>3.75</c:v>
                </c:pt>
                <c:pt idx="90813">
                  <c:v>3.74</c:v>
                </c:pt>
                <c:pt idx="90814">
                  <c:v>3.72</c:v>
                </c:pt>
                <c:pt idx="90815">
                  <c:v>3.71</c:v>
                </c:pt>
                <c:pt idx="90816">
                  <c:v>3.71</c:v>
                </c:pt>
                <c:pt idx="90817">
                  <c:v>3.69</c:v>
                </c:pt>
                <c:pt idx="90818">
                  <c:v>3.68</c:v>
                </c:pt>
                <c:pt idx="90819">
                  <c:v>3.66</c:v>
                </c:pt>
                <c:pt idx="90820">
                  <c:v>3.64</c:v>
                </c:pt>
                <c:pt idx="90821">
                  <c:v>3.62</c:v>
                </c:pt>
                <c:pt idx="90822">
                  <c:v>3.6</c:v>
                </c:pt>
                <c:pt idx="90823">
                  <c:v>3.59</c:v>
                </c:pt>
                <c:pt idx="90824">
                  <c:v>3.57</c:v>
                </c:pt>
                <c:pt idx="90825">
                  <c:v>3.55</c:v>
                </c:pt>
                <c:pt idx="90826">
                  <c:v>3.54</c:v>
                </c:pt>
                <c:pt idx="90827">
                  <c:v>3.52</c:v>
                </c:pt>
                <c:pt idx="90828">
                  <c:v>3.5</c:v>
                </c:pt>
                <c:pt idx="90829">
                  <c:v>3.49</c:v>
                </c:pt>
                <c:pt idx="90830">
                  <c:v>3.47</c:v>
                </c:pt>
                <c:pt idx="90831">
                  <c:v>3.45</c:v>
                </c:pt>
                <c:pt idx="90832">
                  <c:v>3.44</c:v>
                </c:pt>
                <c:pt idx="90833">
                  <c:v>3.43</c:v>
                </c:pt>
                <c:pt idx="90834">
                  <c:v>3.41</c:v>
                </c:pt>
                <c:pt idx="90835">
                  <c:v>3.39</c:v>
                </c:pt>
                <c:pt idx="90836">
                  <c:v>3.37</c:v>
                </c:pt>
                <c:pt idx="90837">
                  <c:v>3.36</c:v>
                </c:pt>
                <c:pt idx="90838">
                  <c:v>3.35</c:v>
                </c:pt>
                <c:pt idx="90839">
                  <c:v>3.34</c:v>
                </c:pt>
                <c:pt idx="90840">
                  <c:v>3.32</c:v>
                </c:pt>
                <c:pt idx="90841">
                  <c:v>3.3</c:v>
                </c:pt>
                <c:pt idx="90842">
                  <c:v>3.29</c:v>
                </c:pt>
                <c:pt idx="90843">
                  <c:v>3.27</c:v>
                </c:pt>
                <c:pt idx="90844">
                  <c:v>3.26</c:v>
                </c:pt>
                <c:pt idx="90845">
                  <c:v>3.25</c:v>
                </c:pt>
                <c:pt idx="90846">
                  <c:v>3.25</c:v>
                </c:pt>
                <c:pt idx="90847">
                  <c:v>3.3</c:v>
                </c:pt>
                <c:pt idx="90848">
                  <c:v>3.31</c:v>
                </c:pt>
                <c:pt idx="90849">
                  <c:v>3.29</c:v>
                </c:pt>
                <c:pt idx="90850">
                  <c:v>3.29</c:v>
                </c:pt>
                <c:pt idx="90851">
                  <c:v>3.29</c:v>
                </c:pt>
                <c:pt idx="90852">
                  <c:v>3.29</c:v>
                </c:pt>
                <c:pt idx="90853">
                  <c:v>3.3</c:v>
                </c:pt>
                <c:pt idx="90854">
                  <c:v>3.3</c:v>
                </c:pt>
                <c:pt idx="90855">
                  <c:v>3.3</c:v>
                </c:pt>
                <c:pt idx="90856">
                  <c:v>3.31</c:v>
                </c:pt>
                <c:pt idx="90857">
                  <c:v>3.31</c:v>
                </c:pt>
                <c:pt idx="90858">
                  <c:v>3.31</c:v>
                </c:pt>
                <c:pt idx="90859">
                  <c:v>3.32</c:v>
                </c:pt>
                <c:pt idx="90860">
                  <c:v>3.32</c:v>
                </c:pt>
                <c:pt idx="90861">
                  <c:v>3.34</c:v>
                </c:pt>
                <c:pt idx="90862">
                  <c:v>3.34</c:v>
                </c:pt>
                <c:pt idx="90863">
                  <c:v>3.35</c:v>
                </c:pt>
                <c:pt idx="90864">
                  <c:v>3.35</c:v>
                </c:pt>
                <c:pt idx="90865">
                  <c:v>3.35</c:v>
                </c:pt>
                <c:pt idx="90866">
                  <c:v>3.35</c:v>
                </c:pt>
                <c:pt idx="90867">
                  <c:v>3.35</c:v>
                </c:pt>
                <c:pt idx="90868">
                  <c:v>3.37</c:v>
                </c:pt>
                <c:pt idx="90869">
                  <c:v>3.38</c:v>
                </c:pt>
                <c:pt idx="90870">
                  <c:v>3.38</c:v>
                </c:pt>
                <c:pt idx="90871">
                  <c:v>3.38</c:v>
                </c:pt>
                <c:pt idx="90872">
                  <c:v>3.38</c:v>
                </c:pt>
                <c:pt idx="90873">
                  <c:v>3.38</c:v>
                </c:pt>
                <c:pt idx="90874">
                  <c:v>3.38</c:v>
                </c:pt>
                <c:pt idx="90875">
                  <c:v>3.38</c:v>
                </c:pt>
                <c:pt idx="90876">
                  <c:v>3.38</c:v>
                </c:pt>
                <c:pt idx="90877">
                  <c:v>3.38</c:v>
                </c:pt>
                <c:pt idx="90878">
                  <c:v>3.38</c:v>
                </c:pt>
                <c:pt idx="90879">
                  <c:v>3.37</c:v>
                </c:pt>
                <c:pt idx="90880">
                  <c:v>3.37</c:v>
                </c:pt>
                <c:pt idx="90881">
                  <c:v>3.37</c:v>
                </c:pt>
                <c:pt idx="90882">
                  <c:v>3.37</c:v>
                </c:pt>
                <c:pt idx="90883">
                  <c:v>3.36</c:v>
                </c:pt>
                <c:pt idx="90884">
                  <c:v>3.36</c:v>
                </c:pt>
                <c:pt idx="90885">
                  <c:v>3.36</c:v>
                </c:pt>
                <c:pt idx="90886">
                  <c:v>3.36</c:v>
                </c:pt>
                <c:pt idx="90887">
                  <c:v>3.36</c:v>
                </c:pt>
                <c:pt idx="90888">
                  <c:v>3.36</c:v>
                </c:pt>
                <c:pt idx="90889">
                  <c:v>3.37</c:v>
                </c:pt>
                <c:pt idx="90890">
                  <c:v>3.37</c:v>
                </c:pt>
                <c:pt idx="90891">
                  <c:v>3.37</c:v>
                </c:pt>
                <c:pt idx="90892">
                  <c:v>3.38</c:v>
                </c:pt>
                <c:pt idx="90893">
                  <c:v>3.38</c:v>
                </c:pt>
                <c:pt idx="90894">
                  <c:v>3.38</c:v>
                </c:pt>
                <c:pt idx="90895">
                  <c:v>3.39</c:v>
                </c:pt>
                <c:pt idx="90896">
                  <c:v>3.4</c:v>
                </c:pt>
                <c:pt idx="90897">
                  <c:v>3.41</c:v>
                </c:pt>
                <c:pt idx="90898">
                  <c:v>3.42</c:v>
                </c:pt>
                <c:pt idx="90899">
                  <c:v>3.42</c:v>
                </c:pt>
                <c:pt idx="90900">
                  <c:v>3.43</c:v>
                </c:pt>
                <c:pt idx="90901">
                  <c:v>3.43</c:v>
                </c:pt>
                <c:pt idx="90902">
                  <c:v>3.43</c:v>
                </c:pt>
                <c:pt idx="90903">
                  <c:v>3.43</c:v>
                </c:pt>
                <c:pt idx="90904">
                  <c:v>3.43</c:v>
                </c:pt>
                <c:pt idx="90905">
                  <c:v>3.43</c:v>
                </c:pt>
                <c:pt idx="90906">
                  <c:v>3.43</c:v>
                </c:pt>
                <c:pt idx="90907">
                  <c:v>3.41</c:v>
                </c:pt>
                <c:pt idx="90908">
                  <c:v>3.41</c:v>
                </c:pt>
                <c:pt idx="90909">
                  <c:v>3.41</c:v>
                </c:pt>
                <c:pt idx="90910">
                  <c:v>3.41</c:v>
                </c:pt>
                <c:pt idx="90911">
                  <c:v>3.41</c:v>
                </c:pt>
                <c:pt idx="90912">
                  <c:v>3.4</c:v>
                </c:pt>
                <c:pt idx="90913">
                  <c:v>3.39</c:v>
                </c:pt>
                <c:pt idx="90914">
                  <c:v>3.38</c:v>
                </c:pt>
                <c:pt idx="90915">
                  <c:v>3.37</c:v>
                </c:pt>
                <c:pt idx="90916">
                  <c:v>3.36</c:v>
                </c:pt>
                <c:pt idx="90917">
                  <c:v>3.34</c:v>
                </c:pt>
                <c:pt idx="90918">
                  <c:v>3.32</c:v>
                </c:pt>
                <c:pt idx="90919">
                  <c:v>3.31</c:v>
                </c:pt>
                <c:pt idx="90920">
                  <c:v>3.3</c:v>
                </c:pt>
                <c:pt idx="90921">
                  <c:v>3.28</c:v>
                </c:pt>
                <c:pt idx="90922">
                  <c:v>3.26</c:v>
                </c:pt>
                <c:pt idx="90923">
                  <c:v>3.25</c:v>
                </c:pt>
                <c:pt idx="90924">
                  <c:v>3.24</c:v>
                </c:pt>
                <c:pt idx="90925">
                  <c:v>3.22</c:v>
                </c:pt>
                <c:pt idx="90926">
                  <c:v>3.2</c:v>
                </c:pt>
                <c:pt idx="90927">
                  <c:v>3.2</c:v>
                </c:pt>
                <c:pt idx="90928">
                  <c:v>3.18</c:v>
                </c:pt>
                <c:pt idx="90929">
                  <c:v>3.17</c:v>
                </c:pt>
                <c:pt idx="90930">
                  <c:v>3.15</c:v>
                </c:pt>
                <c:pt idx="90931">
                  <c:v>3.14</c:v>
                </c:pt>
                <c:pt idx="90932">
                  <c:v>3.14</c:v>
                </c:pt>
                <c:pt idx="90933">
                  <c:v>3.12</c:v>
                </c:pt>
                <c:pt idx="90934">
                  <c:v>3.12</c:v>
                </c:pt>
                <c:pt idx="90935">
                  <c:v>3.12</c:v>
                </c:pt>
                <c:pt idx="90936">
                  <c:v>3.09</c:v>
                </c:pt>
                <c:pt idx="90937">
                  <c:v>3.1</c:v>
                </c:pt>
                <c:pt idx="90938">
                  <c:v>3.08</c:v>
                </c:pt>
                <c:pt idx="90939">
                  <c:v>3.08</c:v>
                </c:pt>
                <c:pt idx="90940">
                  <c:v>3.07</c:v>
                </c:pt>
                <c:pt idx="90941">
                  <c:v>3.05</c:v>
                </c:pt>
                <c:pt idx="90942">
                  <c:v>3.05</c:v>
                </c:pt>
                <c:pt idx="90943">
                  <c:v>3.05</c:v>
                </c:pt>
                <c:pt idx="90944">
                  <c:v>3.04</c:v>
                </c:pt>
                <c:pt idx="90945">
                  <c:v>3.04</c:v>
                </c:pt>
                <c:pt idx="90946">
                  <c:v>3.04</c:v>
                </c:pt>
                <c:pt idx="90947">
                  <c:v>3.05</c:v>
                </c:pt>
                <c:pt idx="90948">
                  <c:v>3.06</c:v>
                </c:pt>
                <c:pt idx="90949">
                  <c:v>3.07</c:v>
                </c:pt>
                <c:pt idx="90950">
                  <c:v>3.08</c:v>
                </c:pt>
                <c:pt idx="90951">
                  <c:v>3.09</c:v>
                </c:pt>
                <c:pt idx="90952">
                  <c:v>3.09</c:v>
                </c:pt>
                <c:pt idx="90953">
                  <c:v>3.11</c:v>
                </c:pt>
                <c:pt idx="90954">
                  <c:v>3.12</c:v>
                </c:pt>
                <c:pt idx="90955">
                  <c:v>3.13</c:v>
                </c:pt>
                <c:pt idx="90956">
                  <c:v>3.15</c:v>
                </c:pt>
                <c:pt idx="90957">
                  <c:v>3.15</c:v>
                </c:pt>
                <c:pt idx="90958">
                  <c:v>3.18</c:v>
                </c:pt>
                <c:pt idx="90959">
                  <c:v>3.2</c:v>
                </c:pt>
                <c:pt idx="90960">
                  <c:v>3.22</c:v>
                </c:pt>
                <c:pt idx="90961">
                  <c:v>3.22</c:v>
                </c:pt>
                <c:pt idx="90962">
                  <c:v>3.22</c:v>
                </c:pt>
                <c:pt idx="90963">
                  <c:v>3.25</c:v>
                </c:pt>
                <c:pt idx="90964">
                  <c:v>3.26</c:v>
                </c:pt>
                <c:pt idx="90965">
                  <c:v>3.27</c:v>
                </c:pt>
                <c:pt idx="90966">
                  <c:v>3.27</c:v>
                </c:pt>
                <c:pt idx="90967">
                  <c:v>3.28</c:v>
                </c:pt>
                <c:pt idx="90968">
                  <c:v>3.3</c:v>
                </c:pt>
                <c:pt idx="90969">
                  <c:v>3.3</c:v>
                </c:pt>
                <c:pt idx="90970">
                  <c:v>3.32</c:v>
                </c:pt>
                <c:pt idx="90971">
                  <c:v>3.32</c:v>
                </c:pt>
                <c:pt idx="90972">
                  <c:v>3.32</c:v>
                </c:pt>
                <c:pt idx="90973">
                  <c:v>3.34</c:v>
                </c:pt>
                <c:pt idx="90974">
                  <c:v>3.34</c:v>
                </c:pt>
                <c:pt idx="90975">
                  <c:v>3.34</c:v>
                </c:pt>
                <c:pt idx="90976">
                  <c:v>3.34</c:v>
                </c:pt>
                <c:pt idx="90977">
                  <c:v>3.34</c:v>
                </c:pt>
                <c:pt idx="90978">
                  <c:v>3.34</c:v>
                </c:pt>
                <c:pt idx="90979">
                  <c:v>3.34</c:v>
                </c:pt>
                <c:pt idx="90980">
                  <c:v>3.34</c:v>
                </c:pt>
                <c:pt idx="90981">
                  <c:v>3.33</c:v>
                </c:pt>
                <c:pt idx="90982">
                  <c:v>3.33</c:v>
                </c:pt>
                <c:pt idx="90983">
                  <c:v>3.33</c:v>
                </c:pt>
                <c:pt idx="90984">
                  <c:v>3.32</c:v>
                </c:pt>
                <c:pt idx="90985">
                  <c:v>3.31</c:v>
                </c:pt>
                <c:pt idx="90986">
                  <c:v>3.31</c:v>
                </c:pt>
                <c:pt idx="90987">
                  <c:v>3.29</c:v>
                </c:pt>
                <c:pt idx="90988">
                  <c:v>3.29</c:v>
                </c:pt>
                <c:pt idx="90989">
                  <c:v>3.27</c:v>
                </c:pt>
                <c:pt idx="90990">
                  <c:v>3.26</c:v>
                </c:pt>
                <c:pt idx="90991">
                  <c:v>3.23</c:v>
                </c:pt>
                <c:pt idx="90992">
                  <c:v>3.23</c:v>
                </c:pt>
                <c:pt idx="90993">
                  <c:v>3.21</c:v>
                </c:pt>
                <c:pt idx="90994">
                  <c:v>3.2</c:v>
                </c:pt>
                <c:pt idx="90995">
                  <c:v>3.19</c:v>
                </c:pt>
                <c:pt idx="90996">
                  <c:v>3.18</c:v>
                </c:pt>
                <c:pt idx="90997">
                  <c:v>3.16</c:v>
                </c:pt>
                <c:pt idx="90998">
                  <c:v>3.15</c:v>
                </c:pt>
                <c:pt idx="90999">
                  <c:v>3.14</c:v>
                </c:pt>
                <c:pt idx="91000">
                  <c:v>3.14</c:v>
                </c:pt>
                <c:pt idx="91001">
                  <c:v>3.12</c:v>
                </c:pt>
                <c:pt idx="91002">
                  <c:v>3.12</c:v>
                </c:pt>
                <c:pt idx="91003">
                  <c:v>3.11</c:v>
                </c:pt>
                <c:pt idx="91004">
                  <c:v>3.1</c:v>
                </c:pt>
                <c:pt idx="91005">
                  <c:v>3.1</c:v>
                </c:pt>
                <c:pt idx="91006">
                  <c:v>3.08</c:v>
                </c:pt>
                <c:pt idx="91007">
                  <c:v>3.07</c:v>
                </c:pt>
                <c:pt idx="91008">
                  <c:v>3.07</c:v>
                </c:pt>
                <c:pt idx="91009">
                  <c:v>3.04</c:v>
                </c:pt>
                <c:pt idx="91010">
                  <c:v>3.03</c:v>
                </c:pt>
                <c:pt idx="91011">
                  <c:v>3.02</c:v>
                </c:pt>
                <c:pt idx="91012">
                  <c:v>3</c:v>
                </c:pt>
                <c:pt idx="91013">
                  <c:v>2.99</c:v>
                </c:pt>
                <c:pt idx="91014">
                  <c:v>2.97</c:v>
                </c:pt>
                <c:pt idx="91015">
                  <c:v>2.98</c:v>
                </c:pt>
                <c:pt idx="91016">
                  <c:v>2.98</c:v>
                </c:pt>
                <c:pt idx="91017">
                  <c:v>2.97</c:v>
                </c:pt>
                <c:pt idx="91018">
                  <c:v>2.97</c:v>
                </c:pt>
                <c:pt idx="91019">
                  <c:v>2.97</c:v>
                </c:pt>
                <c:pt idx="91020">
                  <c:v>2.97</c:v>
                </c:pt>
                <c:pt idx="91021">
                  <c:v>2.97</c:v>
                </c:pt>
                <c:pt idx="91022">
                  <c:v>2.97</c:v>
                </c:pt>
                <c:pt idx="91023">
                  <c:v>2.98</c:v>
                </c:pt>
                <c:pt idx="91024">
                  <c:v>2.98</c:v>
                </c:pt>
                <c:pt idx="91025">
                  <c:v>3.01</c:v>
                </c:pt>
                <c:pt idx="91026">
                  <c:v>3.02</c:v>
                </c:pt>
                <c:pt idx="91027">
                  <c:v>3.05</c:v>
                </c:pt>
                <c:pt idx="91028">
                  <c:v>3.06</c:v>
                </c:pt>
                <c:pt idx="91029">
                  <c:v>3.08</c:v>
                </c:pt>
                <c:pt idx="91030">
                  <c:v>3.08</c:v>
                </c:pt>
                <c:pt idx="91031">
                  <c:v>3.12</c:v>
                </c:pt>
                <c:pt idx="91032">
                  <c:v>3.12</c:v>
                </c:pt>
                <c:pt idx="91033">
                  <c:v>3.15</c:v>
                </c:pt>
                <c:pt idx="91034">
                  <c:v>3.17</c:v>
                </c:pt>
                <c:pt idx="91035">
                  <c:v>3.18</c:v>
                </c:pt>
                <c:pt idx="91036">
                  <c:v>3.21</c:v>
                </c:pt>
                <c:pt idx="91037">
                  <c:v>3.21</c:v>
                </c:pt>
                <c:pt idx="91038">
                  <c:v>3.23</c:v>
                </c:pt>
                <c:pt idx="91039">
                  <c:v>3.23</c:v>
                </c:pt>
                <c:pt idx="91040">
                  <c:v>3.26</c:v>
                </c:pt>
                <c:pt idx="91041">
                  <c:v>3.27</c:v>
                </c:pt>
                <c:pt idx="91042">
                  <c:v>3.28</c:v>
                </c:pt>
                <c:pt idx="91043">
                  <c:v>3.3</c:v>
                </c:pt>
                <c:pt idx="91044">
                  <c:v>3.32</c:v>
                </c:pt>
                <c:pt idx="91045">
                  <c:v>3.32</c:v>
                </c:pt>
                <c:pt idx="91046">
                  <c:v>3.34</c:v>
                </c:pt>
                <c:pt idx="91047">
                  <c:v>3.35</c:v>
                </c:pt>
                <c:pt idx="91048">
                  <c:v>3.36</c:v>
                </c:pt>
                <c:pt idx="91049">
                  <c:v>3.37</c:v>
                </c:pt>
                <c:pt idx="91050">
                  <c:v>3.39</c:v>
                </c:pt>
                <c:pt idx="91051">
                  <c:v>3.4</c:v>
                </c:pt>
                <c:pt idx="91052">
                  <c:v>3.42</c:v>
                </c:pt>
                <c:pt idx="91053">
                  <c:v>3.42</c:v>
                </c:pt>
                <c:pt idx="91054">
                  <c:v>3.44</c:v>
                </c:pt>
                <c:pt idx="91055">
                  <c:v>3.44</c:v>
                </c:pt>
                <c:pt idx="91056">
                  <c:v>3.47</c:v>
                </c:pt>
                <c:pt idx="91057">
                  <c:v>3.49</c:v>
                </c:pt>
                <c:pt idx="91058">
                  <c:v>3.5</c:v>
                </c:pt>
                <c:pt idx="91059">
                  <c:v>3.5</c:v>
                </c:pt>
                <c:pt idx="91060">
                  <c:v>3.5</c:v>
                </c:pt>
                <c:pt idx="91061">
                  <c:v>3.5</c:v>
                </c:pt>
                <c:pt idx="91062">
                  <c:v>3.51</c:v>
                </c:pt>
                <c:pt idx="91063">
                  <c:v>3.51</c:v>
                </c:pt>
                <c:pt idx="91064">
                  <c:v>3.51</c:v>
                </c:pt>
                <c:pt idx="91065">
                  <c:v>3.53</c:v>
                </c:pt>
                <c:pt idx="91066">
                  <c:v>3.53</c:v>
                </c:pt>
                <c:pt idx="91067">
                  <c:v>3.53</c:v>
                </c:pt>
                <c:pt idx="91068">
                  <c:v>3.53</c:v>
                </c:pt>
                <c:pt idx="91069">
                  <c:v>3.53</c:v>
                </c:pt>
                <c:pt idx="91070">
                  <c:v>3.53</c:v>
                </c:pt>
                <c:pt idx="91071">
                  <c:v>3.53</c:v>
                </c:pt>
                <c:pt idx="91072">
                  <c:v>3.53</c:v>
                </c:pt>
                <c:pt idx="91073">
                  <c:v>3.53</c:v>
                </c:pt>
                <c:pt idx="91074">
                  <c:v>3.53</c:v>
                </c:pt>
                <c:pt idx="91075">
                  <c:v>3.52</c:v>
                </c:pt>
                <c:pt idx="91076">
                  <c:v>3.52</c:v>
                </c:pt>
                <c:pt idx="91077">
                  <c:v>3.52</c:v>
                </c:pt>
                <c:pt idx="91078">
                  <c:v>3.51</c:v>
                </c:pt>
                <c:pt idx="91079">
                  <c:v>3.51</c:v>
                </c:pt>
                <c:pt idx="91080">
                  <c:v>3.5</c:v>
                </c:pt>
                <c:pt idx="91081">
                  <c:v>3.5</c:v>
                </c:pt>
                <c:pt idx="91082">
                  <c:v>3.48</c:v>
                </c:pt>
                <c:pt idx="91083">
                  <c:v>3.47</c:v>
                </c:pt>
                <c:pt idx="91084">
                  <c:v>3.47</c:v>
                </c:pt>
                <c:pt idx="91085">
                  <c:v>3.46</c:v>
                </c:pt>
                <c:pt idx="91086">
                  <c:v>3.44</c:v>
                </c:pt>
                <c:pt idx="91087">
                  <c:v>3.43</c:v>
                </c:pt>
                <c:pt idx="91088">
                  <c:v>3.41</c:v>
                </c:pt>
                <c:pt idx="91089">
                  <c:v>3.4</c:v>
                </c:pt>
                <c:pt idx="91090">
                  <c:v>3.38</c:v>
                </c:pt>
                <c:pt idx="91091">
                  <c:v>3.37</c:v>
                </c:pt>
                <c:pt idx="91092">
                  <c:v>3.35</c:v>
                </c:pt>
                <c:pt idx="91093">
                  <c:v>3.33</c:v>
                </c:pt>
                <c:pt idx="91094">
                  <c:v>3.32</c:v>
                </c:pt>
                <c:pt idx="91095">
                  <c:v>3.31</c:v>
                </c:pt>
                <c:pt idx="91096">
                  <c:v>3.29</c:v>
                </c:pt>
                <c:pt idx="91097">
                  <c:v>3.27</c:v>
                </c:pt>
                <c:pt idx="91098">
                  <c:v>3.25</c:v>
                </c:pt>
                <c:pt idx="91099">
                  <c:v>3.25</c:v>
                </c:pt>
                <c:pt idx="91100">
                  <c:v>3.24</c:v>
                </c:pt>
                <c:pt idx="91101">
                  <c:v>3.23</c:v>
                </c:pt>
                <c:pt idx="91102">
                  <c:v>3.23</c:v>
                </c:pt>
                <c:pt idx="91103">
                  <c:v>3.23</c:v>
                </c:pt>
                <c:pt idx="91104">
                  <c:v>3.21</c:v>
                </c:pt>
                <c:pt idx="91105">
                  <c:v>3.21</c:v>
                </c:pt>
                <c:pt idx="91106">
                  <c:v>3.21</c:v>
                </c:pt>
                <c:pt idx="91107">
                  <c:v>3.21</c:v>
                </c:pt>
                <c:pt idx="91108">
                  <c:v>3.2</c:v>
                </c:pt>
                <c:pt idx="91109">
                  <c:v>3.2</c:v>
                </c:pt>
                <c:pt idx="91110">
                  <c:v>3.2</c:v>
                </c:pt>
                <c:pt idx="91111">
                  <c:v>3.2</c:v>
                </c:pt>
                <c:pt idx="91112">
                  <c:v>3.2</c:v>
                </c:pt>
                <c:pt idx="91113">
                  <c:v>3.2</c:v>
                </c:pt>
                <c:pt idx="91114">
                  <c:v>3.2</c:v>
                </c:pt>
                <c:pt idx="91115">
                  <c:v>3.2</c:v>
                </c:pt>
                <c:pt idx="91116">
                  <c:v>3.21</c:v>
                </c:pt>
                <c:pt idx="91117">
                  <c:v>3.21</c:v>
                </c:pt>
                <c:pt idx="91118">
                  <c:v>3.21</c:v>
                </c:pt>
                <c:pt idx="91119">
                  <c:v>3.22</c:v>
                </c:pt>
                <c:pt idx="91120">
                  <c:v>3.22</c:v>
                </c:pt>
                <c:pt idx="91121">
                  <c:v>3.22</c:v>
                </c:pt>
                <c:pt idx="91122">
                  <c:v>3.22</c:v>
                </c:pt>
                <c:pt idx="91123">
                  <c:v>3.22</c:v>
                </c:pt>
                <c:pt idx="91124">
                  <c:v>3.23</c:v>
                </c:pt>
                <c:pt idx="91125">
                  <c:v>3.25</c:v>
                </c:pt>
                <c:pt idx="91126">
                  <c:v>3.27</c:v>
                </c:pt>
                <c:pt idx="91127">
                  <c:v>3.28</c:v>
                </c:pt>
                <c:pt idx="91128">
                  <c:v>3.28</c:v>
                </c:pt>
                <c:pt idx="91129">
                  <c:v>3.28</c:v>
                </c:pt>
                <c:pt idx="91130">
                  <c:v>3.28</c:v>
                </c:pt>
                <c:pt idx="91131">
                  <c:v>3.28</c:v>
                </c:pt>
                <c:pt idx="91132">
                  <c:v>3.28</c:v>
                </c:pt>
                <c:pt idx="91133">
                  <c:v>3.27</c:v>
                </c:pt>
                <c:pt idx="91134">
                  <c:v>3.27</c:v>
                </c:pt>
                <c:pt idx="91135">
                  <c:v>3.27</c:v>
                </c:pt>
                <c:pt idx="91136">
                  <c:v>3.27</c:v>
                </c:pt>
                <c:pt idx="91137">
                  <c:v>3.27</c:v>
                </c:pt>
                <c:pt idx="91138">
                  <c:v>3.27</c:v>
                </c:pt>
                <c:pt idx="91139">
                  <c:v>3.27</c:v>
                </c:pt>
                <c:pt idx="91140">
                  <c:v>3.27</c:v>
                </c:pt>
                <c:pt idx="91141">
                  <c:v>3.27</c:v>
                </c:pt>
                <c:pt idx="91142">
                  <c:v>3.29</c:v>
                </c:pt>
                <c:pt idx="91143">
                  <c:v>3.3</c:v>
                </c:pt>
                <c:pt idx="91144">
                  <c:v>3.35</c:v>
                </c:pt>
                <c:pt idx="91145">
                  <c:v>3.4</c:v>
                </c:pt>
                <c:pt idx="91146">
                  <c:v>3.43</c:v>
                </c:pt>
                <c:pt idx="91147">
                  <c:v>3.44</c:v>
                </c:pt>
                <c:pt idx="91148">
                  <c:v>3.46</c:v>
                </c:pt>
                <c:pt idx="91149">
                  <c:v>3.47</c:v>
                </c:pt>
                <c:pt idx="91150">
                  <c:v>3.47</c:v>
                </c:pt>
                <c:pt idx="91151">
                  <c:v>3.49</c:v>
                </c:pt>
                <c:pt idx="91152">
                  <c:v>3.49</c:v>
                </c:pt>
                <c:pt idx="91153">
                  <c:v>3.49</c:v>
                </c:pt>
                <c:pt idx="91154">
                  <c:v>3.49</c:v>
                </c:pt>
                <c:pt idx="91155">
                  <c:v>3.49</c:v>
                </c:pt>
                <c:pt idx="91156">
                  <c:v>3.49</c:v>
                </c:pt>
                <c:pt idx="91157">
                  <c:v>3.49</c:v>
                </c:pt>
                <c:pt idx="91158">
                  <c:v>3.49</c:v>
                </c:pt>
                <c:pt idx="91159">
                  <c:v>3.49</c:v>
                </c:pt>
                <c:pt idx="91160">
                  <c:v>3.48</c:v>
                </c:pt>
                <c:pt idx="91161">
                  <c:v>3.48</c:v>
                </c:pt>
                <c:pt idx="91162">
                  <c:v>3.47</c:v>
                </c:pt>
                <c:pt idx="91163">
                  <c:v>3.47</c:v>
                </c:pt>
                <c:pt idx="91164">
                  <c:v>3.45</c:v>
                </c:pt>
                <c:pt idx="91165">
                  <c:v>3.44</c:v>
                </c:pt>
                <c:pt idx="91166">
                  <c:v>3.43</c:v>
                </c:pt>
                <c:pt idx="91167">
                  <c:v>3.4</c:v>
                </c:pt>
                <c:pt idx="91168">
                  <c:v>3.38</c:v>
                </c:pt>
                <c:pt idx="91169">
                  <c:v>3.37</c:v>
                </c:pt>
                <c:pt idx="91170">
                  <c:v>3.35</c:v>
                </c:pt>
                <c:pt idx="91171">
                  <c:v>3.33</c:v>
                </c:pt>
                <c:pt idx="91172">
                  <c:v>3.31</c:v>
                </c:pt>
                <c:pt idx="91173">
                  <c:v>3.29</c:v>
                </c:pt>
                <c:pt idx="91174">
                  <c:v>3.27</c:v>
                </c:pt>
                <c:pt idx="91175">
                  <c:v>3.26</c:v>
                </c:pt>
                <c:pt idx="91176">
                  <c:v>3.24</c:v>
                </c:pt>
                <c:pt idx="91177">
                  <c:v>3.22</c:v>
                </c:pt>
                <c:pt idx="91178">
                  <c:v>3.21</c:v>
                </c:pt>
                <c:pt idx="91179">
                  <c:v>3.18</c:v>
                </c:pt>
                <c:pt idx="91180">
                  <c:v>3.15</c:v>
                </c:pt>
                <c:pt idx="91181">
                  <c:v>3.14</c:v>
                </c:pt>
                <c:pt idx="91182">
                  <c:v>3.13</c:v>
                </c:pt>
                <c:pt idx="91183">
                  <c:v>3.12</c:v>
                </c:pt>
                <c:pt idx="91184">
                  <c:v>3.08</c:v>
                </c:pt>
                <c:pt idx="91185">
                  <c:v>3.08</c:v>
                </c:pt>
                <c:pt idx="91186">
                  <c:v>3.08</c:v>
                </c:pt>
                <c:pt idx="91187">
                  <c:v>3.04</c:v>
                </c:pt>
                <c:pt idx="91188">
                  <c:v>3.02</c:v>
                </c:pt>
                <c:pt idx="91189">
                  <c:v>3</c:v>
                </c:pt>
                <c:pt idx="91190">
                  <c:v>2.99</c:v>
                </c:pt>
                <c:pt idx="91191">
                  <c:v>2.98</c:v>
                </c:pt>
                <c:pt idx="91192">
                  <c:v>2.98</c:v>
                </c:pt>
                <c:pt idx="91193">
                  <c:v>2.96</c:v>
                </c:pt>
                <c:pt idx="91194">
                  <c:v>2.95</c:v>
                </c:pt>
                <c:pt idx="91195">
                  <c:v>2.96</c:v>
                </c:pt>
                <c:pt idx="91196">
                  <c:v>2.99</c:v>
                </c:pt>
                <c:pt idx="91197">
                  <c:v>2.99</c:v>
                </c:pt>
                <c:pt idx="91198">
                  <c:v>3</c:v>
                </c:pt>
                <c:pt idx="91199">
                  <c:v>3</c:v>
                </c:pt>
                <c:pt idx="91200">
                  <c:v>3.01</c:v>
                </c:pt>
                <c:pt idx="91201">
                  <c:v>3.01</c:v>
                </c:pt>
                <c:pt idx="91202">
                  <c:v>3.04</c:v>
                </c:pt>
                <c:pt idx="91203">
                  <c:v>3.07</c:v>
                </c:pt>
                <c:pt idx="91204">
                  <c:v>3.11</c:v>
                </c:pt>
                <c:pt idx="91205">
                  <c:v>3.14</c:v>
                </c:pt>
                <c:pt idx="91206">
                  <c:v>3.18</c:v>
                </c:pt>
                <c:pt idx="91207">
                  <c:v>3.2</c:v>
                </c:pt>
                <c:pt idx="91208">
                  <c:v>3.22</c:v>
                </c:pt>
                <c:pt idx="91209">
                  <c:v>3.23</c:v>
                </c:pt>
                <c:pt idx="91210">
                  <c:v>3.24</c:v>
                </c:pt>
                <c:pt idx="91211">
                  <c:v>3.25</c:v>
                </c:pt>
                <c:pt idx="91212">
                  <c:v>3.27</c:v>
                </c:pt>
                <c:pt idx="91213">
                  <c:v>3.27</c:v>
                </c:pt>
                <c:pt idx="91214">
                  <c:v>3.29</c:v>
                </c:pt>
                <c:pt idx="91215">
                  <c:v>3.29</c:v>
                </c:pt>
                <c:pt idx="91216">
                  <c:v>3.29</c:v>
                </c:pt>
                <c:pt idx="91217">
                  <c:v>3.3</c:v>
                </c:pt>
                <c:pt idx="91218">
                  <c:v>3.3</c:v>
                </c:pt>
                <c:pt idx="91219">
                  <c:v>3.31</c:v>
                </c:pt>
                <c:pt idx="91220">
                  <c:v>3.31</c:v>
                </c:pt>
                <c:pt idx="91221">
                  <c:v>3.34</c:v>
                </c:pt>
                <c:pt idx="91222">
                  <c:v>3.35</c:v>
                </c:pt>
                <c:pt idx="91223">
                  <c:v>3.36</c:v>
                </c:pt>
                <c:pt idx="91224">
                  <c:v>3.38</c:v>
                </c:pt>
                <c:pt idx="91225">
                  <c:v>3.39</c:v>
                </c:pt>
                <c:pt idx="91226">
                  <c:v>3.4</c:v>
                </c:pt>
                <c:pt idx="91227">
                  <c:v>3.41</c:v>
                </c:pt>
                <c:pt idx="91228">
                  <c:v>3.42</c:v>
                </c:pt>
                <c:pt idx="91229">
                  <c:v>3.43</c:v>
                </c:pt>
                <c:pt idx="91230">
                  <c:v>3.44</c:v>
                </c:pt>
                <c:pt idx="91231">
                  <c:v>3.46</c:v>
                </c:pt>
                <c:pt idx="91232">
                  <c:v>3.46</c:v>
                </c:pt>
                <c:pt idx="91233">
                  <c:v>3.48</c:v>
                </c:pt>
                <c:pt idx="91234">
                  <c:v>3.49</c:v>
                </c:pt>
                <c:pt idx="91235">
                  <c:v>3.5</c:v>
                </c:pt>
                <c:pt idx="91236">
                  <c:v>3.51</c:v>
                </c:pt>
                <c:pt idx="91237">
                  <c:v>3.52</c:v>
                </c:pt>
                <c:pt idx="91238">
                  <c:v>3.52</c:v>
                </c:pt>
                <c:pt idx="91239">
                  <c:v>3.53</c:v>
                </c:pt>
                <c:pt idx="91240">
                  <c:v>3.53</c:v>
                </c:pt>
                <c:pt idx="91241">
                  <c:v>3.53</c:v>
                </c:pt>
                <c:pt idx="91242">
                  <c:v>3.53</c:v>
                </c:pt>
                <c:pt idx="91243">
                  <c:v>3.53</c:v>
                </c:pt>
                <c:pt idx="91244">
                  <c:v>3.53</c:v>
                </c:pt>
                <c:pt idx="91245">
                  <c:v>3.53</c:v>
                </c:pt>
                <c:pt idx="91246">
                  <c:v>3.54</c:v>
                </c:pt>
                <c:pt idx="91247">
                  <c:v>3.54</c:v>
                </c:pt>
                <c:pt idx="91248">
                  <c:v>3.53</c:v>
                </c:pt>
                <c:pt idx="91249">
                  <c:v>3.53</c:v>
                </c:pt>
                <c:pt idx="91250">
                  <c:v>3.53</c:v>
                </c:pt>
                <c:pt idx="91251">
                  <c:v>3.52</c:v>
                </c:pt>
                <c:pt idx="91252">
                  <c:v>3.51</c:v>
                </c:pt>
                <c:pt idx="91253">
                  <c:v>3.51</c:v>
                </c:pt>
                <c:pt idx="91254">
                  <c:v>3.48</c:v>
                </c:pt>
                <c:pt idx="91255">
                  <c:v>3.47</c:v>
                </c:pt>
                <c:pt idx="91256">
                  <c:v>3.46</c:v>
                </c:pt>
                <c:pt idx="91257">
                  <c:v>3.45</c:v>
                </c:pt>
                <c:pt idx="91258">
                  <c:v>3.45</c:v>
                </c:pt>
                <c:pt idx="91259">
                  <c:v>3.44</c:v>
                </c:pt>
                <c:pt idx="91260">
                  <c:v>3.44</c:v>
                </c:pt>
                <c:pt idx="91261">
                  <c:v>3.43</c:v>
                </c:pt>
                <c:pt idx="91262">
                  <c:v>3.42</c:v>
                </c:pt>
                <c:pt idx="91263">
                  <c:v>3.41</c:v>
                </c:pt>
                <c:pt idx="91264">
                  <c:v>3.4</c:v>
                </c:pt>
                <c:pt idx="91265">
                  <c:v>3.4</c:v>
                </c:pt>
                <c:pt idx="91266">
                  <c:v>3.38</c:v>
                </c:pt>
                <c:pt idx="91267">
                  <c:v>3.38</c:v>
                </c:pt>
                <c:pt idx="91268">
                  <c:v>3.37</c:v>
                </c:pt>
                <c:pt idx="91269">
                  <c:v>3.36</c:v>
                </c:pt>
                <c:pt idx="91270">
                  <c:v>3.35</c:v>
                </c:pt>
                <c:pt idx="91271">
                  <c:v>3.35</c:v>
                </c:pt>
                <c:pt idx="91272">
                  <c:v>3.34</c:v>
                </c:pt>
                <c:pt idx="91273">
                  <c:v>3.33</c:v>
                </c:pt>
                <c:pt idx="91274">
                  <c:v>3.32</c:v>
                </c:pt>
                <c:pt idx="91275">
                  <c:v>3.32</c:v>
                </c:pt>
                <c:pt idx="91276">
                  <c:v>3.31</c:v>
                </c:pt>
                <c:pt idx="91277">
                  <c:v>3.31</c:v>
                </c:pt>
                <c:pt idx="91278">
                  <c:v>3.3</c:v>
                </c:pt>
                <c:pt idx="91279">
                  <c:v>3.3</c:v>
                </c:pt>
                <c:pt idx="91280">
                  <c:v>3.3</c:v>
                </c:pt>
                <c:pt idx="91281">
                  <c:v>3.3</c:v>
                </c:pt>
                <c:pt idx="91282">
                  <c:v>3.3</c:v>
                </c:pt>
                <c:pt idx="91283">
                  <c:v>3.3</c:v>
                </c:pt>
                <c:pt idx="91284">
                  <c:v>3.3</c:v>
                </c:pt>
                <c:pt idx="91285">
                  <c:v>3.3</c:v>
                </c:pt>
                <c:pt idx="91286">
                  <c:v>3.3</c:v>
                </c:pt>
                <c:pt idx="91287">
                  <c:v>3.3</c:v>
                </c:pt>
                <c:pt idx="91288">
                  <c:v>3.3</c:v>
                </c:pt>
                <c:pt idx="91289">
                  <c:v>3.3</c:v>
                </c:pt>
                <c:pt idx="91290">
                  <c:v>3.3</c:v>
                </c:pt>
                <c:pt idx="91291">
                  <c:v>3.3</c:v>
                </c:pt>
                <c:pt idx="91292">
                  <c:v>3.3</c:v>
                </c:pt>
                <c:pt idx="91293">
                  <c:v>3.31</c:v>
                </c:pt>
                <c:pt idx="91294">
                  <c:v>3.31</c:v>
                </c:pt>
                <c:pt idx="91295">
                  <c:v>3.32</c:v>
                </c:pt>
                <c:pt idx="91296">
                  <c:v>3.32</c:v>
                </c:pt>
                <c:pt idx="91297">
                  <c:v>3.32</c:v>
                </c:pt>
                <c:pt idx="91298">
                  <c:v>3.32</c:v>
                </c:pt>
                <c:pt idx="91299">
                  <c:v>3.32</c:v>
                </c:pt>
                <c:pt idx="91300">
                  <c:v>3.32</c:v>
                </c:pt>
                <c:pt idx="91301">
                  <c:v>3.32</c:v>
                </c:pt>
                <c:pt idx="91302">
                  <c:v>3.31</c:v>
                </c:pt>
                <c:pt idx="91303">
                  <c:v>3.31</c:v>
                </c:pt>
                <c:pt idx="91304">
                  <c:v>3.32</c:v>
                </c:pt>
                <c:pt idx="91305">
                  <c:v>3.32</c:v>
                </c:pt>
                <c:pt idx="91306">
                  <c:v>3.32</c:v>
                </c:pt>
                <c:pt idx="91307">
                  <c:v>3.32</c:v>
                </c:pt>
                <c:pt idx="91308">
                  <c:v>3.32</c:v>
                </c:pt>
                <c:pt idx="91309">
                  <c:v>3.32</c:v>
                </c:pt>
                <c:pt idx="91310">
                  <c:v>3.32</c:v>
                </c:pt>
                <c:pt idx="91311">
                  <c:v>3.32</c:v>
                </c:pt>
                <c:pt idx="91312">
                  <c:v>3.32</c:v>
                </c:pt>
                <c:pt idx="91313">
                  <c:v>3.32</c:v>
                </c:pt>
                <c:pt idx="91314">
                  <c:v>3.31</c:v>
                </c:pt>
                <c:pt idx="91315">
                  <c:v>3.31</c:v>
                </c:pt>
                <c:pt idx="91316">
                  <c:v>3.31</c:v>
                </c:pt>
                <c:pt idx="91317">
                  <c:v>3.31</c:v>
                </c:pt>
                <c:pt idx="91318">
                  <c:v>3.31</c:v>
                </c:pt>
                <c:pt idx="91319">
                  <c:v>3.31</c:v>
                </c:pt>
                <c:pt idx="91320">
                  <c:v>3.31</c:v>
                </c:pt>
                <c:pt idx="91321">
                  <c:v>3.31</c:v>
                </c:pt>
                <c:pt idx="91322">
                  <c:v>3.29</c:v>
                </c:pt>
                <c:pt idx="91323">
                  <c:v>3.29</c:v>
                </c:pt>
                <c:pt idx="91324">
                  <c:v>3.28</c:v>
                </c:pt>
                <c:pt idx="91325">
                  <c:v>3.27</c:v>
                </c:pt>
                <c:pt idx="91326">
                  <c:v>3.26</c:v>
                </c:pt>
                <c:pt idx="91327">
                  <c:v>3.24</c:v>
                </c:pt>
                <c:pt idx="91328">
                  <c:v>3.23</c:v>
                </c:pt>
                <c:pt idx="91329">
                  <c:v>3.22</c:v>
                </c:pt>
                <c:pt idx="91330">
                  <c:v>3.21</c:v>
                </c:pt>
                <c:pt idx="91331">
                  <c:v>3.19</c:v>
                </c:pt>
                <c:pt idx="91332">
                  <c:v>3.16</c:v>
                </c:pt>
                <c:pt idx="91333">
                  <c:v>3.15</c:v>
                </c:pt>
                <c:pt idx="91334">
                  <c:v>3.14</c:v>
                </c:pt>
                <c:pt idx="91335">
                  <c:v>3.11</c:v>
                </c:pt>
                <c:pt idx="91336">
                  <c:v>3.09</c:v>
                </c:pt>
                <c:pt idx="91337">
                  <c:v>3.07</c:v>
                </c:pt>
                <c:pt idx="91338">
                  <c:v>3.06</c:v>
                </c:pt>
                <c:pt idx="91339">
                  <c:v>3.05</c:v>
                </c:pt>
                <c:pt idx="91340">
                  <c:v>3.01</c:v>
                </c:pt>
                <c:pt idx="91341">
                  <c:v>2.98</c:v>
                </c:pt>
                <c:pt idx="91342">
                  <c:v>2.97</c:v>
                </c:pt>
                <c:pt idx="91343">
                  <c:v>2.95</c:v>
                </c:pt>
                <c:pt idx="91344">
                  <c:v>2.93</c:v>
                </c:pt>
                <c:pt idx="91345">
                  <c:v>2.92</c:v>
                </c:pt>
                <c:pt idx="91346">
                  <c:v>2.9</c:v>
                </c:pt>
                <c:pt idx="91347">
                  <c:v>2.89</c:v>
                </c:pt>
                <c:pt idx="91348">
                  <c:v>2.88</c:v>
                </c:pt>
                <c:pt idx="91349">
                  <c:v>2.86</c:v>
                </c:pt>
                <c:pt idx="91350">
                  <c:v>2.85</c:v>
                </c:pt>
                <c:pt idx="91351">
                  <c:v>2.83</c:v>
                </c:pt>
                <c:pt idx="91352">
                  <c:v>2.81</c:v>
                </c:pt>
                <c:pt idx="91353">
                  <c:v>2.81</c:v>
                </c:pt>
                <c:pt idx="91354">
                  <c:v>2.81</c:v>
                </c:pt>
                <c:pt idx="91355">
                  <c:v>2.81</c:v>
                </c:pt>
                <c:pt idx="91356">
                  <c:v>2.81</c:v>
                </c:pt>
                <c:pt idx="91357">
                  <c:v>2.79</c:v>
                </c:pt>
                <c:pt idx="91358">
                  <c:v>2.78</c:v>
                </c:pt>
                <c:pt idx="91359">
                  <c:v>2.77</c:v>
                </c:pt>
                <c:pt idx="91360">
                  <c:v>2.78</c:v>
                </c:pt>
                <c:pt idx="91361">
                  <c:v>2.79</c:v>
                </c:pt>
                <c:pt idx="91362">
                  <c:v>2.81</c:v>
                </c:pt>
                <c:pt idx="91363">
                  <c:v>2.83</c:v>
                </c:pt>
                <c:pt idx="91364">
                  <c:v>2.84</c:v>
                </c:pt>
                <c:pt idx="91365">
                  <c:v>2.85</c:v>
                </c:pt>
                <c:pt idx="91366">
                  <c:v>2.85</c:v>
                </c:pt>
                <c:pt idx="91367">
                  <c:v>2.86</c:v>
                </c:pt>
                <c:pt idx="91368">
                  <c:v>2.88</c:v>
                </c:pt>
                <c:pt idx="91369">
                  <c:v>2.91</c:v>
                </c:pt>
                <c:pt idx="91370">
                  <c:v>2.93</c:v>
                </c:pt>
                <c:pt idx="91371">
                  <c:v>2.95</c:v>
                </c:pt>
                <c:pt idx="91372">
                  <c:v>2.96</c:v>
                </c:pt>
                <c:pt idx="91373">
                  <c:v>2.99</c:v>
                </c:pt>
                <c:pt idx="91374">
                  <c:v>3.02</c:v>
                </c:pt>
                <c:pt idx="91375">
                  <c:v>3.04</c:v>
                </c:pt>
                <c:pt idx="91376">
                  <c:v>3.06</c:v>
                </c:pt>
                <c:pt idx="91377">
                  <c:v>3.08</c:v>
                </c:pt>
                <c:pt idx="91378">
                  <c:v>3.09</c:v>
                </c:pt>
                <c:pt idx="91379">
                  <c:v>3.11</c:v>
                </c:pt>
                <c:pt idx="91380">
                  <c:v>3.12</c:v>
                </c:pt>
                <c:pt idx="91381">
                  <c:v>3.14</c:v>
                </c:pt>
                <c:pt idx="91382">
                  <c:v>3.15</c:v>
                </c:pt>
                <c:pt idx="91383">
                  <c:v>3.17</c:v>
                </c:pt>
                <c:pt idx="91384">
                  <c:v>3.17</c:v>
                </c:pt>
                <c:pt idx="91385">
                  <c:v>3.18</c:v>
                </c:pt>
                <c:pt idx="91386">
                  <c:v>3.18</c:v>
                </c:pt>
                <c:pt idx="91387">
                  <c:v>3.2</c:v>
                </c:pt>
                <c:pt idx="91388">
                  <c:v>3.21</c:v>
                </c:pt>
                <c:pt idx="91389">
                  <c:v>3.21</c:v>
                </c:pt>
                <c:pt idx="91390">
                  <c:v>3.21</c:v>
                </c:pt>
                <c:pt idx="91391">
                  <c:v>3.21</c:v>
                </c:pt>
                <c:pt idx="91392">
                  <c:v>3.21</c:v>
                </c:pt>
                <c:pt idx="91393">
                  <c:v>3.21</c:v>
                </c:pt>
                <c:pt idx="91394">
                  <c:v>3.21</c:v>
                </c:pt>
                <c:pt idx="91395">
                  <c:v>3.22</c:v>
                </c:pt>
                <c:pt idx="91396">
                  <c:v>3.23</c:v>
                </c:pt>
                <c:pt idx="91397">
                  <c:v>3.22</c:v>
                </c:pt>
                <c:pt idx="91398">
                  <c:v>3.21</c:v>
                </c:pt>
                <c:pt idx="91399">
                  <c:v>3.21</c:v>
                </c:pt>
                <c:pt idx="91400">
                  <c:v>3.21</c:v>
                </c:pt>
                <c:pt idx="91401">
                  <c:v>3.22</c:v>
                </c:pt>
                <c:pt idx="91402">
                  <c:v>3.22</c:v>
                </c:pt>
                <c:pt idx="91403">
                  <c:v>3.22</c:v>
                </c:pt>
                <c:pt idx="91404">
                  <c:v>3.22</c:v>
                </c:pt>
                <c:pt idx="91405">
                  <c:v>3.22</c:v>
                </c:pt>
                <c:pt idx="91406">
                  <c:v>3.23</c:v>
                </c:pt>
                <c:pt idx="91407">
                  <c:v>3.22</c:v>
                </c:pt>
                <c:pt idx="91408">
                  <c:v>3.21</c:v>
                </c:pt>
                <c:pt idx="91409">
                  <c:v>3.21</c:v>
                </c:pt>
                <c:pt idx="91410">
                  <c:v>3.2</c:v>
                </c:pt>
                <c:pt idx="91411">
                  <c:v>3.19</c:v>
                </c:pt>
                <c:pt idx="91412">
                  <c:v>3.18</c:v>
                </c:pt>
                <c:pt idx="91413">
                  <c:v>3.17</c:v>
                </c:pt>
                <c:pt idx="91414">
                  <c:v>3.17</c:v>
                </c:pt>
                <c:pt idx="91415">
                  <c:v>3.17</c:v>
                </c:pt>
                <c:pt idx="91416">
                  <c:v>3.17</c:v>
                </c:pt>
                <c:pt idx="91417">
                  <c:v>3.16</c:v>
                </c:pt>
                <c:pt idx="91418">
                  <c:v>3.15</c:v>
                </c:pt>
                <c:pt idx="91419">
                  <c:v>3.16</c:v>
                </c:pt>
                <c:pt idx="91420">
                  <c:v>3.15</c:v>
                </c:pt>
                <c:pt idx="91421">
                  <c:v>3.15</c:v>
                </c:pt>
                <c:pt idx="91422">
                  <c:v>3.15</c:v>
                </c:pt>
                <c:pt idx="91423">
                  <c:v>3.15</c:v>
                </c:pt>
                <c:pt idx="91424">
                  <c:v>3.15</c:v>
                </c:pt>
                <c:pt idx="91425">
                  <c:v>3.15</c:v>
                </c:pt>
                <c:pt idx="91426">
                  <c:v>3.15</c:v>
                </c:pt>
                <c:pt idx="91427">
                  <c:v>3.16</c:v>
                </c:pt>
                <c:pt idx="91428">
                  <c:v>3.18</c:v>
                </c:pt>
                <c:pt idx="91429">
                  <c:v>3.18</c:v>
                </c:pt>
                <c:pt idx="91430">
                  <c:v>3.18</c:v>
                </c:pt>
                <c:pt idx="91431">
                  <c:v>3.21</c:v>
                </c:pt>
                <c:pt idx="91432">
                  <c:v>3.22</c:v>
                </c:pt>
                <c:pt idx="91433">
                  <c:v>3.24</c:v>
                </c:pt>
                <c:pt idx="91434">
                  <c:v>3.26</c:v>
                </c:pt>
                <c:pt idx="91435">
                  <c:v>3.28</c:v>
                </c:pt>
                <c:pt idx="91436">
                  <c:v>3.31</c:v>
                </c:pt>
                <c:pt idx="91437">
                  <c:v>3.33</c:v>
                </c:pt>
                <c:pt idx="91438">
                  <c:v>3.34</c:v>
                </c:pt>
                <c:pt idx="91439">
                  <c:v>3.36</c:v>
                </c:pt>
                <c:pt idx="91440">
                  <c:v>3.39</c:v>
                </c:pt>
                <c:pt idx="91441">
                  <c:v>3.4</c:v>
                </c:pt>
                <c:pt idx="91442">
                  <c:v>3.42</c:v>
                </c:pt>
                <c:pt idx="91443">
                  <c:v>3.43</c:v>
                </c:pt>
                <c:pt idx="91444">
                  <c:v>3.45</c:v>
                </c:pt>
                <c:pt idx="91445">
                  <c:v>3.46</c:v>
                </c:pt>
                <c:pt idx="91446">
                  <c:v>3.48</c:v>
                </c:pt>
                <c:pt idx="91447">
                  <c:v>3.5</c:v>
                </c:pt>
                <c:pt idx="91448">
                  <c:v>3.51</c:v>
                </c:pt>
                <c:pt idx="91449">
                  <c:v>3.52</c:v>
                </c:pt>
                <c:pt idx="91450">
                  <c:v>3.54</c:v>
                </c:pt>
                <c:pt idx="91451">
                  <c:v>3.55</c:v>
                </c:pt>
                <c:pt idx="91452">
                  <c:v>3.57</c:v>
                </c:pt>
                <c:pt idx="91453">
                  <c:v>3.58</c:v>
                </c:pt>
                <c:pt idx="91454">
                  <c:v>3.59</c:v>
                </c:pt>
                <c:pt idx="91455">
                  <c:v>3.6</c:v>
                </c:pt>
                <c:pt idx="91456">
                  <c:v>3.62</c:v>
                </c:pt>
                <c:pt idx="91457">
                  <c:v>3.62</c:v>
                </c:pt>
                <c:pt idx="91458">
                  <c:v>3.63</c:v>
                </c:pt>
                <c:pt idx="91459">
                  <c:v>3.64</c:v>
                </c:pt>
                <c:pt idx="91460">
                  <c:v>3.66</c:v>
                </c:pt>
                <c:pt idx="91461">
                  <c:v>3.66</c:v>
                </c:pt>
                <c:pt idx="91462">
                  <c:v>3.66</c:v>
                </c:pt>
                <c:pt idx="91463">
                  <c:v>3.67</c:v>
                </c:pt>
                <c:pt idx="91464">
                  <c:v>3.68</c:v>
                </c:pt>
                <c:pt idx="91465">
                  <c:v>3.69</c:v>
                </c:pt>
                <c:pt idx="91466">
                  <c:v>3.7</c:v>
                </c:pt>
                <c:pt idx="91467">
                  <c:v>3.7</c:v>
                </c:pt>
                <c:pt idx="91468">
                  <c:v>3.71</c:v>
                </c:pt>
                <c:pt idx="91469">
                  <c:v>3.72</c:v>
                </c:pt>
                <c:pt idx="91470">
                  <c:v>3.73</c:v>
                </c:pt>
                <c:pt idx="91471">
                  <c:v>3.77</c:v>
                </c:pt>
                <c:pt idx="91472">
                  <c:v>3.78</c:v>
                </c:pt>
                <c:pt idx="91473">
                  <c:v>3.8</c:v>
                </c:pt>
                <c:pt idx="91474">
                  <c:v>3.81</c:v>
                </c:pt>
                <c:pt idx="91475">
                  <c:v>3.82</c:v>
                </c:pt>
                <c:pt idx="91476">
                  <c:v>3.83</c:v>
                </c:pt>
                <c:pt idx="91477">
                  <c:v>3.84</c:v>
                </c:pt>
                <c:pt idx="91478">
                  <c:v>3.84</c:v>
                </c:pt>
                <c:pt idx="91479">
                  <c:v>3.86</c:v>
                </c:pt>
                <c:pt idx="91480">
                  <c:v>3.87</c:v>
                </c:pt>
                <c:pt idx="91481">
                  <c:v>3.88</c:v>
                </c:pt>
                <c:pt idx="91482">
                  <c:v>3.89</c:v>
                </c:pt>
                <c:pt idx="91483">
                  <c:v>3.9</c:v>
                </c:pt>
                <c:pt idx="91484">
                  <c:v>3.91</c:v>
                </c:pt>
                <c:pt idx="91485">
                  <c:v>3.92</c:v>
                </c:pt>
                <c:pt idx="91486">
                  <c:v>3.94</c:v>
                </c:pt>
                <c:pt idx="91487">
                  <c:v>3.96</c:v>
                </c:pt>
                <c:pt idx="91488">
                  <c:v>3.97</c:v>
                </c:pt>
                <c:pt idx="91489">
                  <c:v>3.98</c:v>
                </c:pt>
                <c:pt idx="91490">
                  <c:v>3.99</c:v>
                </c:pt>
                <c:pt idx="91491">
                  <c:v>3.99</c:v>
                </c:pt>
                <c:pt idx="91492">
                  <c:v>4.01</c:v>
                </c:pt>
                <c:pt idx="91493">
                  <c:v>4.0199999999999996</c:v>
                </c:pt>
                <c:pt idx="91494">
                  <c:v>4.03</c:v>
                </c:pt>
                <c:pt idx="91495">
                  <c:v>4.04</c:v>
                </c:pt>
                <c:pt idx="91496">
                  <c:v>4.04</c:v>
                </c:pt>
                <c:pt idx="91497">
                  <c:v>4.05</c:v>
                </c:pt>
                <c:pt idx="91498">
                  <c:v>4.0599999999999996</c:v>
                </c:pt>
                <c:pt idx="91499">
                  <c:v>4.07</c:v>
                </c:pt>
                <c:pt idx="91500">
                  <c:v>4.08</c:v>
                </c:pt>
                <c:pt idx="91501">
                  <c:v>4.09</c:v>
                </c:pt>
                <c:pt idx="91502">
                  <c:v>4.0999999999999996</c:v>
                </c:pt>
                <c:pt idx="91503">
                  <c:v>4.1100000000000003</c:v>
                </c:pt>
                <c:pt idx="91504">
                  <c:v>4.12</c:v>
                </c:pt>
                <c:pt idx="91505">
                  <c:v>4.12</c:v>
                </c:pt>
                <c:pt idx="91506">
                  <c:v>4.13</c:v>
                </c:pt>
                <c:pt idx="91507">
                  <c:v>4.1500000000000004</c:v>
                </c:pt>
                <c:pt idx="91508">
                  <c:v>4.2</c:v>
                </c:pt>
                <c:pt idx="91509">
                  <c:v>4.21</c:v>
                </c:pt>
                <c:pt idx="91510">
                  <c:v>4.2</c:v>
                </c:pt>
                <c:pt idx="91511">
                  <c:v>4.21</c:v>
                </c:pt>
                <c:pt idx="91512">
                  <c:v>4.21</c:v>
                </c:pt>
                <c:pt idx="91513">
                  <c:v>4.21</c:v>
                </c:pt>
                <c:pt idx="91514">
                  <c:v>4.21</c:v>
                </c:pt>
                <c:pt idx="91515">
                  <c:v>4.21</c:v>
                </c:pt>
                <c:pt idx="91516">
                  <c:v>4.22</c:v>
                </c:pt>
                <c:pt idx="91517">
                  <c:v>4.22</c:v>
                </c:pt>
                <c:pt idx="91518">
                  <c:v>4.22</c:v>
                </c:pt>
                <c:pt idx="91519">
                  <c:v>4.22</c:v>
                </c:pt>
                <c:pt idx="91520">
                  <c:v>4.22</c:v>
                </c:pt>
                <c:pt idx="91521">
                  <c:v>4.22</c:v>
                </c:pt>
                <c:pt idx="91522">
                  <c:v>4.2300000000000004</c:v>
                </c:pt>
                <c:pt idx="91523">
                  <c:v>4.24</c:v>
                </c:pt>
                <c:pt idx="91524">
                  <c:v>4.25</c:v>
                </c:pt>
                <c:pt idx="91525">
                  <c:v>4.25</c:v>
                </c:pt>
                <c:pt idx="91526">
                  <c:v>4.25</c:v>
                </c:pt>
                <c:pt idx="91527">
                  <c:v>4.25</c:v>
                </c:pt>
                <c:pt idx="91528">
                  <c:v>4.25</c:v>
                </c:pt>
                <c:pt idx="91529">
                  <c:v>4.25</c:v>
                </c:pt>
                <c:pt idx="91530">
                  <c:v>4.25</c:v>
                </c:pt>
                <c:pt idx="91531">
                  <c:v>4.25</c:v>
                </c:pt>
                <c:pt idx="91532">
                  <c:v>4.25</c:v>
                </c:pt>
                <c:pt idx="91533">
                  <c:v>4.25</c:v>
                </c:pt>
                <c:pt idx="91534">
                  <c:v>4.25</c:v>
                </c:pt>
                <c:pt idx="91535">
                  <c:v>4.25</c:v>
                </c:pt>
                <c:pt idx="91536">
                  <c:v>4.25</c:v>
                </c:pt>
                <c:pt idx="91537">
                  <c:v>4.25</c:v>
                </c:pt>
                <c:pt idx="91538">
                  <c:v>4.25</c:v>
                </c:pt>
                <c:pt idx="91539">
                  <c:v>4.24</c:v>
                </c:pt>
                <c:pt idx="91540">
                  <c:v>4.24</c:v>
                </c:pt>
                <c:pt idx="91541">
                  <c:v>4.2300000000000004</c:v>
                </c:pt>
                <c:pt idx="91542">
                  <c:v>4.24</c:v>
                </c:pt>
                <c:pt idx="91543">
                  <c:v>4.22</c:v>
                </c:pt>
                <c:pt idx="91544">
                  <c:v>4.21</c:v>
                </c:pt>
                <c:pt idx="91545">
                  <c:v>4.21</c:v>
                </c:pt>
                <c:pt idx="91546">
                  <c:v>4.2</c:v>
                </c:pt>
                <c:pt idx="91547">
                  <c:v>4.2</c:v>
                </c:pt>
                <c:pt idx="91548">
                  <c:v>4.2</c:v>
                </c:pt>
                <c:pt idx="91549">
                  <c:v>4.2</c:v>
                </c:pt>
                <c:pt idx="91550">
                  <c:v>4.1900000000000004</c:v>
                </c:pt>
                <c:pt idx="91551">
                  <c:v>4.18</c:v>
                </c:pt>
                <c:pt idx="91552">
                  <c:v>4.18</c:v>
                </c:pt>
                <c:pt idx="91553">
                  <c:v>4.18</c:v>
                </c:pt>
                <c:pt idx="91554">
                  <c:v>4.18</c:v>
                </c:pt>
                <c:pt idx="91555">
                  <c:v>4.17</c:v>
                </c:pt>
                <c:pt idx="91556">
                  <c:v>4.16</c:v>
                </c:pt>
                <c:pt idx="91557">
                  <c:v>4.16</c:v>
                </c:pt>
                <c:pt idx="91558">
                  <c:v>4.16</c:v>
                </c:pt>
                <c:pt idx="91559">
                  <c:v>4.16</c:v>
                </c:pt>
                <c:pt idx="91560">
                  <c:v>4.16</c:v>
                </c:pt>
                <c:pt idx="91561">
                  <c:v>4.16</c:v>
                </c:pt>
                <c:pt idx="91562">
                  <c:v>4.1500000000000004</c:v>
                </c:pt>
                <c:pt idx="91563">
                  <c:v>4.1500000000000004</c:v>
                </c:pt>
                <c:pt idx="91564">
                  <c:v>4.1500000000000004</c:v>
                </c:pt>
                <c:pt idx="91565">
                  <c:v>4.1500000000000004</c:v>
                </c:pt>
                <c:pt idx="91566">
                  <c:v>4.1500000000000004</c:v>
                </c:pt>
                <c:pt idx="91567">
                  <c:v>4.1500000000000004</c:v>
                </c:pt>
                <c:pt idx="91568">
                  <c:v>4.1500000000000004</c:v>
                </c:pt>
                <c:pt idx="91569">
                  <c:v>4.1500000000000004</c:v>
                </c:pt>
                <c:pt idx="91570">
                  <c:v>4.1500000000000004</c:v>
                </c:pt>
                <c:pt idx="91571">
                  <c:v>4.1500000000000004</c:v>
                </c:pt>
                <c:pt idx="91572">
                  <c:v>4.1500000000000004</c:v>
                </c:pt>
                <c:pt idx="91573">
                  <c:v>4.1500000000000004</c:v>
                </c:pt>
                <c:pt idx="91574">
                  <c:v>4.13</c:v>
                </c:pt>
                <c:pt idx="91575">
                  <c:v>4.12</c:v>
                </c:pt>
                <c:pt idx="91576">
                  <c:v>4.12</c:v>
                </c:pt>
                <c:pt idx="91577">
                  <c:v>4.0999999999999996</c:v>
                </c:pt>
                <c:pt idx="91578">
                  <c:v>4.0999999999999996</c:v>
                </c:pt>
                <c:pt idx="91579">
                  <c:v>4.09</c:v>
                </c:pt>
                <c:pt idx="91580">
                  <c:v>4.08</c:v>
                </c:pt>
                <c:pt idx="91581">
                  <c:v>4.07</c:v>
                </c:pt>
                <c:pt idx="91582">
                  <c:v>4.05</c:v>
                </c:pt>
                <c:pt idx="91583">
                  <c:v>4.07</c:v>
                </c:pt>
                <c:pt idx="91584">
                  <c:v>4.08</c:v>
                </c:pt>
                <c:pt idx="91585">
                  <c:v>4.07</c:v>
                </c:pt>
                <c:pt idx="91586">
                  <c:v>4.0599999999999996</c:v>
                </c:pt>
                <c:pt idx="91587">
                  <c:v>4.05</c:v>
                </c:pt>
                <c:pt idx="91588">
                  <c:v>4.04</c:v>
                </c:pt>
                <c:pt idx="91589">
                  <c:v>4.04</c:v>
                </c:pt>
                <c:pt idx="91590">
                  <c:v>4.04</c:v>
                </c:pt>
                <c:pt idx="91591">
                  <c:v>4.04</c:v>
                </c:pt>
                <c:pt idx="91592">
                  <c:v>4.0199999999999996</c:v>
                </c:pt>
                <c:pt idx="91593">
                  <c:v>4.0199999999999996</c:v>
                </c:pt>
                <c:pt idx="91594">
                  <c:v>4.0199999999999996</c:v>
                </c:pt>
                <c:pt idx="91595">
                  <c:v>4.01</c:v>
                </c:pt>
                <c:pt idx="91596">
                  <c:v>4.01</c:v>
                </c:pt>
                <c:pt idx="91597">
                  <c:v>4</c:v>
                </c:pt>
                <c:pt idx="91598">
                  <c:v>3.99</c:v>
                </c:pt>
                <c:pt idx="91599">
                  <c:v>3.99</c:v>
                </c:pt>
                <c:pt idx="91600">
                  <c:v>3.99</c:v>
                </c:pt>
                <c:pt idx="91601">
                  <c:v>3.99</c:v>
                </c:pt>
                <c:pt idx="91602">
                  <c:v>3.98</c:v>
                </c:pt>
                <c:pt idx="91603">
                  <c:v>3.97</c:v>
                </c:pt>
                <c:pt idx="91604">
                  <c:v>3.98</c:v>
                </c:pt>
                <c:pt idx="91605">
                  <c:v>3.97</c:v>
                </c:pt>
                <c:pt idx="91606">
                  <c:v>3.97</c:v>
                </c:pt>
                <c:pt idx="91607">
                  <c:v>3.96</c:v>
                </c:pt>
                <c:pt idx="91608">
                  <c:v>3.96</c:v>
                </c:pt>
                <c:pt idx="91609">
                  <c:v>3.96</c:v>
                </c:pt>
                <c:pt idx="91610">
                  <c:v>3.96</c:v>
                </c:pt>
                <c:pt idx="91611">
                  <c:v>3.96</c:v>
                </c:pt>
                <c:pt idx="91612">
                  <c:v>3.96</c:v>
                </c:pt>
                <c:pt idx="91613">
                  <c:v>3.96</c:v>
                </c:pt>
                <c:pt idx="91614">
                  <c:v>3.95</c:v>
                </c:pt>
                <c:pt idx="91615">
                  <c:v>3.95</c:v>
                </c:pt>
                <c:pt idx="91616">
                  <c:v>3.95</c:v>
                </c:pt>
                <c:pt idx="91617">
                  <c:v>3.95</c:v>
                </c:pt>
                <c:pt idx="91618">
                  <c:v>3.95</c:v>
                </c:pt>
                <c:pt idx="91619">
                  <c:v>3.94</c:v>
                </c:pt>
                <c:pt idx="91620">
                  <c:v>3.95</c:v>
                </c:pt>
                <c:pt idx="91621">
                  <c:v>3.95</c:v>
                </c:pt>
                <c:pt idx="91622">
                  <c:v>3.96</c:v>
                </c:pt>
                <c:pt idx="91623">
                  <c:v>3.96</c:v>
                </c:pt>
                <c:pt idx="91624">
                  <c:v>3.98</c:v>
                </c:pt>
                <c:pt idx="91625">
                  <c:v>4</c:v>
                </c:pt>
                <c:pt idx="91626">
                  <c:v>3.99</c:v>
                </c:pt>
                <c:pt idx="91627">
                  <c:v>3.97</c:v>
                </c:pt>
                <c:pt idx="91628">
                  <c:v>3.98</c:v>
                </c:pt>
                <c:pt idx="91629">
                  <c:v>3.98</c:v>
                </c:pt>
                <c:pt idx="91630">
                  <c:v>3.98</c:v>
                </c:pt>
                <c:pt idx="91631">
                  <c:v>3.98</c:v>
                </c:pt>
                <c:pt idx="91632">
                  <c:v>3.98</c:v>
                </c:pt>
                <c:pt idx="91633">
                  <c:v>3.99</c:v>
                </c:pt>
                <c:pt idx="91634">
                  <c:v>3.99</c:v>
                </c:pt>
                <c:pt idx="91635">
                  <c:v>3.99</c:v>
                </c:pt>
                <c:pt idx="91636">
                  <c:v>3.98</c:v>
                </c:pt>
                <c:pt idx="91637">
                  <c:v>3.99</c:v>
                </c:pt>
                <c:pt idx="91638">
                  <c:v>3.99</c:v>
                </c:pt>
                <c:pt idx="91639">
                  <c:v>3.99</c:v>
                </c:pt>
                <c:pt idx="91640">
                  <c:v>4</c:v>
                </c:pt>
                <c:pt idx="91641">
                  <c:v>4</c:v>
                </c:pt>
                <c:pt idx="91642">
                  <c:v>4.01</c:v>
                </c:pt>
                <c:pt idx="91643">
                  <c:v>4.01</c:v>
                </c:pt>
                <c:pt idx="91644">
                  <c:v>4.0199999999999996</c:v>
                </c:pt>
                <c:pt idx="91645">
                  <c:v>4.0199999999999996</c:v>
                </c:pt>
                <c:pt idx="91646">
                  <c:v>4.0199999999999996</c:v>
                </c:pt>
                <c:pt idx="91647">
                  <c:v>4.0199999999999996</c:v>
                </c:pt>
                <c:pt idx="91648">
                  <c:v>4.03</c:v>
                </c:pt>
                <c:pt idx="91649">
                  <c:v>4.03</c:v>
                </c:pt>
                <c:pt idx="91650">
                  <c:v>4.04</c:v>
                </c:pt>
                <c:pt idx="91651">
                  <c:v>4.04</c:v>
                </c:pt>
                <c:pt idx="91652">
                  <c:v>4.05</c:v>
                </c:pt>
                <c:pt idx="91653">
                  <c:v>4.0599999999999996</c:v>
                </c:pt>
                <c:pt idx="91654">
                  <c:v>4.07</c:v>
                </c:pt>
                <c:pt idx="91655">
                  <c:v>4.09</c:v>
                </c:pt>
                <c:pt idx="91656">
                  <c:v>4.0999999999999996</c:v>
                </c:pt>
                <c:pt idx="91657">
                  <c:v>4.1100000000000003</c:v>
                </c:pt>
                <c:pt idx="91658">
                  <c:v>4.12</c:v>
                </c:pt>
                <c:pt idx="91659">
                  <c:v>4.1399999999999997</c:v>
                </c:pt>
                <c:pt idx="91660">
                  <c:v>4.1500000000000004</c:v>
                </c:pt>
                <c:pt idx="91661">
                  <c:v>4.16</c:v>
                </c:pt>
                <c:pt idx="91662">
                  <c:v>4.17</c:v>
                </c:pt>
                <c:pt idx="91663">
                  <c:v>4.1900000000000004</c:v>
                </c:pt>
                <c:pt idx="91664">
                  <c:v>4.2</c:v>
                </c:pt>
                <c:pt idx="91665">
                  <c:v>4.22</c:v>
                </c:pt>
                <c:pt idx="91666">
                  <c:v>4.24</c:v>
                </c:pt>
                <c:pt idx="91667">
                  <c:v>4.2699999999999996</c:v>
                </c:pt>
                <c:pt idx="91668">
                  <c:v>4.29</c:v>
                </c:pt>
                <c:pt idx="91669">
                  <c:v>4.3</c:v>
                </c:pt>
                <c:pt idx="91670">
                  <c:v>4.33</c:v>
                </c:pt>
                <c:pt idx="91671">
                  <c:v>4.33</c:v>
                </c:pt>
                <c:pt idx="91672">
                  <c:v>4.3499999999999996</c:v>
                </c:pt>
                <c:pt idx="91673">
                  <c:v>4.3600000000000003</c:v>
                </c:pt>
                <c:pt idx="91674">
                  <c:v>4.38</c:v>
                </c:pt>
                <c:pt idx="91675">
                  <c:v>4.4000000000000004</c:v>
                </c:pt>
                <c:pt idx="91676">
                  <c:v>4.42</c:v>
                </c:pt>
                <c:pt idx="91677">
                  <c:v>4.4400000000000004</c:v>
                </c:pt>
                <c:pt idx="91678">
                  <c:v>4.47</c:v>
                </c:pt>
                <c:pt idx="91679">
                  <c:v>4.49</c:v>
                </c:pt>
                <c:pt idx="91680">
                  <c:v>4.5199999999999996</c:v>
                </c:pt>
                <c:pt idx="91681">
                  <c:v>4.53</c:v>
                </c:pt>
                <c:pt idx="91682">
                  <c:v>4.55</c:v>
                </c:pt>
                <c:pt idx="91683">
                  <c:v>4.57</c:v>
                </c:pt>
                <c:pt idx="91684">
                  <c:v>4.59</c:v>
                </c:pt>
                <c:pt idx="91685">
                  <c:v>4.5999999999999996</c:v>
                </c:pt>
                <c:pt idx="91686">
                  <c:v>4.6100000000000003</c:v>
                </c:pt>
                <c:pt idx="91687">
                  <c:v>4.62</c:v>
                </c:pt>
                <c:pt idx="91688">
                  <c:v>4.62</c:v>
                </c:pt>
                <c:pt idx="91689">
                  <c:v>4.62</c:v>
                </c:pt>
                <c:pt idx="91690">
                  <c:v>4.63</c:v>
                </c:pt>
                <c:pt idx="91691">
                  <c:v>4.6399999999999997</c:v>
                </c:pt>
                <c:pt idx="91692">
                  <c:v>4.6500000000000004</c:v>
                </c:pt>
                <c:pt idx="91693">
                  <c:v>4.66</c:v>
                </c:pt>
                <c:pt idx="91694">
                  <c:v>4.68</c:v>
                </c:pt>
                <c:pt idx="91695">
                  <c:v>4.6900000000000004</c:v>
                </c:pt>
                <c:pt idx="91696">
                  <c:v>4.7</c:v>
                </c:pt>
                <c:pt idx="91697">
                  <c:v>4.71</c:v>
                </c:pt>
                <c:pt idx="91698">
                  <c:v>4.72</c:v>
                </c:pt>
                <c:pt idx="91699">
                  <c:v>4.72</c:v>
                </c:pt>
                <c:pt idx="91700">
                  <c:v>4.7300000000000004</c:v>
                </c:pt>
                <c:pt idx="91701">
                  <c:v>4.7300000000000004</c:v>
                </c:pt>
                <c:pt idx="91702">
                  <c:v>4.74</c:v>
                </c:pt>
                <c:pt idx="91703">
                  <c:v>4.74</c:v>
                </c:pt>
                <c:pt idx="91704">
                  <c:v>4.74</c:v>
                </c:pt>
                <c:pt idx="91705">
                  <c:v>4.75</c:v>
                </c:pt>
                <c:pt idx="91706">
                  <c:v>4.75</c:v>
                </c:pt>
                <c:pt idx="91707">
                  <c:v>4.76</c:v>
                </c:pt>
                <c:pt idx="91708">
                  <c:v>4.76</c:v>
                </c:pt>
                <c:pt idx="91709">
                  <c:v>4.7699999999999996</c:v>
                </c:pt>
                <c:pt idx="91710">
                  <c:v>4.76</c:v>
                </c:pt>
                <c:pt idx="91711">
                  <c:v>4.76</c:v>
                </c:pt>
                <c:pt idx="91712">
                  <c:v>4.7699999999999996</c:v>
                </c:pt>
                <c:pt idx="91713">
                  <c:v>4.7699999999999996</c:v>
                </c:pt>
                <c:pt idx="91714">
                  <c:v>4.7699999999999996</c:v>
                </c:pt>
                <c:pt idx="91715">
                  <c:v>4.7699999999999996</c:v>
                </c:pt>
                <c:pt idx="91716">
                  <c:v>4.7699999999999996</c:v>
                </c:pt>
                <c:pt idx="91717">
                  <c:v>4.78</c:v>
                </c:pt>
                <c:pt idx="91718">
                  <c:v>4.79</c:v>
                </c:pt>
                <c:pt idx="91719">
                  <c:v>4.79</c:v>
                </c:pt>
                <c:pt idx="91720">
                  <c:v>4.8</c:v>
                </c:pt>
                <c:pt idx="91721">
                  <c:v>4.8099999999999996</c:v>
                </c:pt>
                <c:pt idx="91722">
                  <c:v>4.8099999999999996</c:v>
                </c:pt>
                <c:pt idx="91723">
                  <c:v>4.8099999999999996</c:v>
                </c:pt>
                <c:pt idx="91724">
                  <c:v>4.82</c:v>
                </c:pt>
                <c:pt idx="91725">
                  <c:v>4.82</c:v>
                </c:pt>
                <c:pt idx="91726">
                  <c:v>4.83</c:v>
                </c:pt>
                <c:pt idx="91727">
                  <c:v>4.83</c:v>
                </c:pt>
                <c:pt idx="91728">
                  <c:v>4.84</c:v>
                </c:pt>
                <c:pt idx="91729">
                  <c:v>4.8499999999999996</c:v>
                </c:pt>
                <c:pt idx="91730">
                  <c:v>4.8499999999999996</c:v>
                </c:pt>
                <c:pt idx="91731">
                  <c:v>4.8600000000000003</c:v>
                </c:pt>
                <c:pt idx="91732">
                  <c:v>4.87</c:v>
                </c:pt>
                <c:pt idx="91733">
                  <c:v>4.88</c:v>
                </c:pt>
                <c:pt idx="91734">
                  <c:v>4.8899999999999997</c:v>
                </c:pt>
                <c:pt idx="91735">
                  <c:v>4.8899999999999997</c:v>
                </c:pt>
                <c:pt idx="91736">
                  <c:v>4.8899999999999997</c:v>
                </c:pt>
                <c:pt idx="91737">
                  <c:v>4.91</c:v>
                </c:pt>
                <c:pt idx="91738">
                  <c:v>4.91</c:v>
                </c:pt>
                <c:pt idx="91739">
                  <c:v>4.92</c:v>
                </c:pt>
                <c:pt idx="91740">
                  <c:v>4.92</c:v>
                </c:pt>
                <c:pt idx="91741">
                  <c:v>4.93</c:v>
                </c:pt>
                <c:pt idx="91742">
                  <c:v>4.93</c:v>
                </c:pt>
                <c:pt idx="91743">
                  <c:v>4.9400000000000004</c:v>
                </c:pt>
                <c:pt idx="91744">
                  <c:v>4.95</c:v>
                </c:pt>
                <c:pt idx="91745">
                  <c:v>4.96</c:v>
                </c:pt>
                <c:pt idx="91746">
                  <c:v>4.96</c:v>
                </c:pt>
                <c:pt idx="91747">
                  <c:v>4.96</c:v>
                </c:pt>
                <c:pt idx="91748">
                  <c:v>4.96</c:v>
                </c:pt>
                <c:pt idx="91749">
                  <c:v>4.96</c:v>
                </c:pt>
                <c:pt idx="91750">
                  <c:v>4.97</c:v>
                </c:pt>
                <c:pt idx="91751">
                  <c:v>4.97</c:v>
                </c:pt>
                <c:pt idx="91752">
                  <c:v>4.97</c:v>
                </c:pt>
                <c:pt idx="91753">
                  <c:v>4.97</c:v>
                </c:pt>
                <c:pt idx="91754">
                  <c:v>4.97</c:v>
                </c:pt>
                <c:pt idx="91755">
                  <c:v>4.97</c:v>
                </c:pt>
                <c:pt idx="91756">
                  <c:v>4.97</c:v>
                </c:pt>
                <c:pt idx="91757">
                  <c:v>4.96</c:v>
                </c:pt>
                <c:pt idx="91758">
                  <c:v>4.96</c:v>
                </c:pt>
                <c:pt idx="91759">
                  <c:v>4.95</c:v>
                </c:pt>
                <c:pt idx="91760">
                  <c:v>4.96</c:v>
                </c:pt>
                <c:pt idx="91761">
                  <c:v>4.9400000000000004</c:v>
                </c:pt>
                <c:pt idx="91762">
                  <c:v>4.9400000000000004</c:v>
                </c:pt>
                <c:pt idx="91763">
                  <c:v>4.9400000000000004</c:v>
                </c:pt>
                <c:pt idx="91764">
                  <c:v>4.9400000000000004</c:v>
                </c:pt>
                <c:pt idx="91765">
                  <c:v>4.9400000000000004</c:v>
                </c:pt>
                <c:pt idx="91766">
                  <c:v>4.93</c:v>
                </c:pt>
                <c:pt idx="91767">
                  <c:v>4.92</c:v>
                </c:pt>
                <c:pt idx="91768">
                  <c:v>4.92</c:v>
                </c:pt>
                <c:pt idx="91769">
                  <c:v>4.91</c:v>
                </c:pt>
                <c:pt idx="91770">
                  <c:v>4.91</c:v>
                </c:pt>
                <c:pt idx="91771">
                  <c:v>4.9000000000000004</c:v>
                </c:pt>
                <c:pt idx="91772">
                  <c:v>4.9000000000000004</c:v>
                </c:pt>
                <c:pt idx="91773">
                  <c:v>4.8899999999999997</c:v>
                </c:pt>
                <c:pt idx="91774">
                  <c:v>4.8899999999999997</c:v>
                </c:pt>
                <c:pt idx="91775">
                  <c:v>4.8899999999999997</c:v>
                </c:pt>
                <c:pt idx="91776">
                  <c:v>4.88</c:v>
                </c:pt>
                <c:pt idx="91777">
                  <c:v>4.88</c:v>
                </c:pt>
                <c:pt idx="91778">
                  <c:v>4.87</c:v>
                </c:pt>
                <c:pt idx="91779">
                  <c:v>4.87</c:v>
                </c:pt>
                <c:pt idx="91780">
                  <c:v>4.87</c:v>
                </c:pt>
                <c:pt idx="91781">
                  <c:v>4.8600000000000003</c:v>
                </c:pt>
                <c:pt idx="91782">
                  <c:v>4.8600000000000003</c:v>
                </c:pt>
                <c:pt idx="91783">
                  <c:v>4.8600000000000003</c:v>
                </c:pt>
                <c:pt idx="91784">
                  <c:v>4.8600000000000003</c:v>
                </c:pt>
                <c:pt idx="91785">
                  <c:v>4.8499999999999996</c:v>
                </c:pt>
                <c:pt idx="91786">
                  <c:v>4.8499999999999996</c:v>
                </c:pt>
                <c:pt idx="91787">
                  <c:v>4.8499999999999996</c:v>
                </c:pt>
                <c:pt idx="91788">
                  <c:v>4.8499999999999996</c:v>
                </c:pt>
                <c:pt idx="91789">
                  <c:v>4.8499999999999996</c:v>
                </c:pt>
                <c:pt idx="91790">
                  <c:v>4.8499999999999996</c:v>
                </c:pt>
                <c:pt idx="91791">
                  <c:v>4.8499999999999996</c:v>
                </c:pt>
                <c:pt idx="91792">
                  <c:v>4.8499999999999996</c:v>
                </c:pt>
                <c:pt idx="91793">
                  <c:v>4.82</c:v>
                </c:pt>
                <c:pt idx="91794">
                  <c:v>4.82</c:v>
                </c:pt>
                <c:pt idx="91795">
                  <c:v>4.82</c:v>
                </c:pt>
                <c:pt idx="91796">
                  <c:v>4.82</c:v>
                </c:pt>
                <c:pt idx="91797">
                  <c:v>4.82</c:v>
                </c:pt>
                <c:pt idx="91798">
                  <c:v>4.82</c:v>
                </c:pt>
                <c:pt idx="91799">
                  <c:v>4.82</c:v>
                </c:pt>
                <c:pt idx="91800">
                  <c:v>4.82</c:v>
                </c:pt>
                <c:pt idx="91801">
                  <c:v>4.82</c:v>
                </c:pt>
                <c:pt idx="91802">
                  <c:v>4.8099999999999996</c:v>
                </c:pt>
                <c:pt idx="91803">
                  <c:v>4.8099999999999996</c:v>
                </c:pt>
                <c:pt idx="91804">
                  <c:v>4.8099999999999996</c:v>
                </c:pt>
                <c:pt idx="91805">
                  <c:v>4.8</c:v>
                </c:pt>
                <c:pt idx="91806">
                  <c:v>4.8</c:v>
                </c:pt>
                <c:pt idx="91807">
                  <c:v>4.79</c:v>
                </c:pt>
                <c:pt idx="91808">
                  <c:v>4.78</c:v>
                </c:pt>
                <c:pt idx="91809">
                  <c:v>4.78</c:v>
                </c:pt>
                <c:pt idx="91810">
                  <c:v>4.7699999999999996</c:v>
                </c:pt>
                <c:pt idx="91811">
                  <c:v>4.76</c:v>
                </c:pt>
                <c:pt idx="91812">
                  <c:v>4.75</c:v>
                </c:pt>
                <c:pt idx="91813">
                  <c:v>4.75</c:v>
                </c:pt>
                <c:pt idx="91814">
                  <c:v>4.74</c:v>
                </c:pt>
                <c:pt idx="91815">
                  <c:v>4.74</c:v>
                </c:pt>
                <c:pt idx="91816">
                  <c:v>4.7300000000000004</c:v>
                </c:pt>
                <c:pt idx="91817">
                  <c:v>4.72</c:v>
                </c:pt>
                <c:pt idx="91818">
                  <c:v>4.71</c:v>
                </c:pt>
                <c:pt idx="91819">
                  <c:v>4.71</c:v>
                </c:pt>
                <c:pt idx="91820">
                  <c:v>4.6900000000000004</c:v>
                </c:pt>
                <c:pt idx="91821">
                  <c:v>4.6900000000000004</c:v>
                </c:pt>
                <c:pt idx="91822">
                  <c:v>4.68</c:v>
                </c:pt>
                <c:pt idx="91823">
                  <c:v>4.67</c:v>
                </c:pt>
                <c:pt idx="91824">
                  <c:v>4.66</c:v>
                </c:pt>
                <c:pt idx="91825">
                  <c:v>4.66</c:v>
                </c:pt>
                <c:pt idx="91826">
                  <c:v>4.66</c:v>
                </c:pt>
                <c:pt idx="91827">
                  <c:v>4.66</c:v>
                </c:pt>
                <c:pt idx="91828">
                  <c:v>4.66</c:v>
                </c:pt>
                <c:pt idx="91829">
                  <c:v>4.66</c:v>
                </c:pt>
                <c:pt idx="91830">
                  <c:v>4.6500000000000004</c:v>
                </c:pt>
                <c:pt idx="91831">
                  <c:v>4.6500000000000004</c:v>
                </c:pt>
                <c:pt idx="91832">
                  <c:v>4.66</c:v>
                </c:pt>
                <c:pt idx="91833">
                  <c:v>4.66</c:v>
                </c:pt>
                <c:pt idx="91834">
                  <c:v>4.6500000000000004</c:v>
                </c:pt>
                <c:pt idx="91835">
                  <c:v>4.6500000000000004</c:v>
                </c:pt>
                <c:pt idx="91836">
                  <c:v>4.6500000000000004</c:v>
                </c:pt>
                <c:pt idx="91837">
                  <c:v>4.6500000000000004</c:v>
                </c:pt>
                <c:pt idx="91838">
                  <c:v>4.66</c:v>
                </c:pt>
                <c:pt idx="91839">
                  <c:v>4.66</c:v>
                </c:pt>
                <c:pt idx="91840">
                  <c:v>4.66</c:v>
                </c:pt>
                <c:pt idx="91841">
                  <c:v>4.66</c:v>
                </c:pt>
                <c:pt idx="91842">
                  <c:v>4.68</c:v>
                </c:pt>
                <c:pt idx="91843">
                  <c:v>4.6900000000000004</c:v>
                </c:pt>
                <c:pt idx="91844">
                  <c:v>4.6900000000000004</c:v>
                </c:pt>
                <c:pt idx="91845">
                  <c:v>4.6900000000000004</c:v>
                </c:pt>
                <c:pt idx="91846">
                  <c:v>4.6900000000000004</c:v>
                </c:pt>
                <c:pt idx="91847">
                  <c:v>4.6900000000000004</c:v>
                </c:pt>
                <c:pt idx="91848">
                  <c:v>4.7</c:v>
                </c:pt>
                <c:pt idx="91849">
                  <c:v>4.71</c:v>
                </c:pt>
                <c:pt idx="91850">
                  <c:v>4.71</c:v>
                </c:pt>
                <c:pt idx="91851">
                  <c:v>4.71</c:v>
                </c:pt>
                <c:pt idx="91852">
                  <c:v>4.71</c:v>
                </c:pt>
                <c:pt idx="91853">
                  <c:v>4.71</c:v>
                </c:pt>
                <c:pt idx="91854">
                  <c:v>4.72</c:v>
                </c:pt>
                <c:pt idx="91855">
                  <c:v>4.72</c:v>
                </c:pt>
                <c:pt idx="91856">
                  <c:v>4.7300000000000004</c:v>
                </c:pt>
                <c:pt idx="91857">
                  <c:v>4.74</c:v>
                </c:pt>
                <c:pt idx="91858">
                  <c:v>4.76</c:v>
                </c:pt>
                <c:pt idx="91859">
                  <c:v>4.76</c:v>
                </c:pt>
                <c:pt idx="91860">
                  <c:v>4.7699999999999996</c:v>
                </c:pt>
                <c:pt idx="91861">
                  <c:v>4.78</c:v>
                </c:pt>
                <c:pt idx="91862">
                  <c:v>4.78</c:v>
                </c:pt>
                <c:pt idx="91863">
                  <c:v>4.79</c:v>
                </c:pt>
                <c:pt idx="91864">
                  <c:v>4.8</c:v>
                </c:pt>
                <c:pt idx="91865">
                  <c:v>4.8</c:v>
                </c:pt>
                <c:pt idx="91866">
                  <c:v>4.82</c:v>
                </c:pt>
                <c:pt idx="91867">
                  <c:v>4.83</c:v>
                </c:pt>
                <c:pt idx="91868">
                  <c:v>4.84</c:v>
                </c:pt>
                <c:pt idx="91869">
                  <c:v>4.8499999999999996</c:v>
                </c:pt>
                <c:pt idx="91870">
                  <c:v>4.8600000000000003</c:v>
                </c:pt>
                <c:pt idx="91871">
                  <c:v>4.88</c:v>
                </c:pt>
                <c:pt idx="91872">
                  <c:v>4.9000000000000004</c:v>
                </c:pt>
                <c:pt idx="91873">
                  <c:v>4.9000000000000004</c:v>
                </c:pt>
                <c:pt idx="91874">
                  <c:v>4.91</c:v>
                </c:pt>
                <c:pt idx="91875">
                  <c:v>4.92</c:v>
                </c:pt>
                <c:pt idx="91876">
                  <c:v>4.93</c:v>
                </c:pt>
                <c:pt idx="91877">
                  <c:v>4.95</c:v>
                </c:pt>
                <c:pt idx="91878">
                  <c:v>4.97</c:v>
                </c:pt>
                <c:pt idx="91879">
                  <c:v>4.9800000000000004</c:v>
                </c:pt>
                <c:pt idx="91880">
                  <c:v>5</c:v>
                </c:pt>
                <c:pt idx="91881">
                  <c:v>5.0199999999999996</c:v>
                </c:pt>
                <c:pt idx="91882">
                  <c:v>5.03</c:v>
                </c:pt>
                <c:pt idx="91883">
                  <c:v>5.05</c:v>
                </c:pt>
                <c:pt idx="91884">
                  <c:v>5.0599999999999996</c:v>
                </c:pt>
                <c:pt idx="91885">
                  <c:v>5.0599999999999996</c:v>
                </c:pt>
                <c:pt idx="91886">
                  <c:v>5.08</c:v>
                </c:pt>
                <c:pt idx="91887">
                  <c:v>5.09</c:v>
                </c:pt>
                <c:pt idx="91888">
                  <c:v>5.0999999999999996</c:v>
                </c:pt>
                <c:pt idx="91889">
                  <c:v>5.13</c:v>
                </c:pt>
                <c:pt idx="91890">
                  <c:v>5.14</c:v>
                </c:pt>
                <c:pt idx="91891">
                  <c:v>5.16</c:v>
                </c:pt>
                <c:pt idx="91892">
                  <c:v>5.16</c:v>
                </c:pt>
                <c:pt idx="91893">
                  <c:v>5.18</c:v>
                </c:pt>
                <c:pt idx="91894">
                  <c:v>5.2</c:v>
                </c:pt>
                <c:pt idx="91895">
                  <c:v>5.21</c:v>
                </c:pt>
                <c:pt idx="91896">
                  <c:v>5.22</c:v>
                </c:pt>
                <c:pt idx="91897">
                  <c:v>5.24</c:v>
                </c:pt>
                <c:pt idx="91898">
                  <c:v>5.24</c:v>
                </c:pt>
                <c:pt idx="91899">
                  <c:v>5.26</c:v>
                </c:pt>
                <c:pt idx="91900">
                  <c:v>5.27</c:v>
                </c:pt>
                <c:pt idx="91901">
                  <c:v>5.28</c:v>
                </c:pt>
                <c:pt idx="91902">
                  <c:v>5.31</c:v>
                </c:pt>
                <c:pt idx="91903">
                  <c:v>5.32</c:v>
                </c:pt>
                <c:pt idx="91904">
                  <c:v>5.33</c:v>
                </c:pt>
                <c:pt idx="91905">
                  <c:v>5.35</c:v>
                </c:pt>
                <c:pt idx="91906">
                  <c:v>5.37</c:v>
                </c:pt>
                <c:pt idx="91907">
                  <c:v>5.39</c:v>
                </c:pt>
                <c:pt idx="91908">
                  <c:v>5.4</c:v>
                </c:pt>
                <c:pt idx="91909">
                  <c:v>5.41</c:v>
                </c:pt>
                <c:pt idx="91910">
                  <c:v>5.42</c:v>
                </c:pt>
                <c:pt idx="91911">
                  <c:v>5.44</c:v>
                </c:pt>
                <c:pt idx="91912">
                  <c:v>5.47</c:v>
                </c:pt>
                <c:pt idx="91913">
                  <c:v>5.49</c:v>
                </c:pt>
                <c:pt idx="91914">
                  <c:v>5.49</c:v>
                </c:pt>
                <c:pt idx="91915">
                  <c:v>5.51</c:v>
                </c:pt>
                <c:pt idx="91916">
                  <c:v>5.53</c:v>
                </c:pt>
                <c:pt idx="91917">
                  <c:v>5.55</c:v>
                </c:pt>
                <c:pt idx="91918">
                  <c:v>5.56</c:v>
                </c:pt>
                <c:pt idx="91919">
                  <c:v>5.58</c:v>
                </c:pt>
                <c:pt idx="91920">
                  <c:v>5.61</c:v>
                </c:pt>
                <c:pt idx="91921">
                  <c:v>5.62</c:v>
                </c:pt>
                <c:pt idx="91922">
                  <c:v>5.63</c:v>
                </c:pt>
                <c:pt idx="91923">
                  <c:v>5.64</c:v>
                </c:pt>
                <c:pt idx="91924">
                  <c:v>5.66</c:v>
                </c:pt>
                <c:pt idx="91925">
                  <c:v>5.68</c:v>
                </c:pt>
                <c:pt idx="91926">
                  <c:v>5.71</c:v>
                </c:pt>
                <c:pt idx="91927">
                  <c:v>5.72</c:v>
                </c:pt>
                <c:pt idx="91928">
                  <c:v>5.74</c:v>
                </c:pt>
                <c:pt idx="91929">
                  <c:v>5.75</c:v>
                </c:pt>
                <c:pt idx="91930">
                  <c:v>5.77</c:v>
                </c:pt>
                <c:pt idx="91931">
                  <c:v>5.79</c:v>
                </c:pt>
                <c:pt idx="91932">
                  <c:v>5.79</c:v>
                </c:pt>
                <c:pt idx="91933">
                  <c:v>5.81</c:v>
                </c:pt>
                <c:pt idx="91934">
                  <c:v>5.82</c:v>
                </c:pt>
                <c:pt idx="91935">
                  <c:v>5.83</c:v>
                </c:pt>
                <c:pt idx="91936">
                  <c:v>5.84</c:v>
                </c:pt>
                <c:pt idx="91937">
                  <c:v>5.85</c:v>
                </c:pt>
                <c:pt idx="91938">
                  <c:v>5.86</c:v>
                </c:pt>
                <c:pt idx="91939">
                  <c:v>5.88</c:v>
                </c:pt>
                <c:pt idx="91940">
                  <c:v>5.89</c:v>
                </c:pt>
                <c:pt idx="91941">
                  <c:v>5.9</c:v>
                </c:pt>
                <c:pt idx="91942">
                  <c:v>5.92</c:v>
                </c:pt>
                <c:pt idx="91943">
                  <c:v>5.93</c:v>
                </c:pt>
                <c:pt idx="91944">
                  <c:v>5.94</c:v>
                </c:pt>
                <c:pt idx="91945">
                  <c:v>5.94</c:v>
                </c:pt>
                <c:pt idx="91946">
                  <c:v>5.96</c:v>
                </c:pt>
                <c:pt idx="91947">
                  <c:v>5.97</c:v>
                </c:pt>
                <c:pt idx="91948">
                  <c:v>5.98</c:v>
                </c:pt>
                <c:pt idx="91949">
                  <c:v>5.99</c:v>
                </c:pt>
                <c:pt idx="91950">
                  <c:v>6</c:v>
                </c:pt>
                <c:pt idx="91951">
                  <c:v>6.01</c:v>
                </c:pt>
                <c:pt idx="91952">
                  <c:v>6.02</c:v>
                </c:pt>
                <c:pt idx="91953">
                  <c:v>6.03</c:v>
                </c:pt>
                <c:pt idx="91954">
                  <c:v>6.04</c:v>
                </c:pt>
                <c:pt idx="91955">
                  <c:v>6.04</c:v>
                </c:pt>
                <c:pt idx="91956">
                  <c:v>6.05</c:v>
                </c:pt>
                <c:pt idx="91957">
                  <c:v>6.06</c:v>
                </c:pt>
                <c:pt idx="91958">
                  <c:v>6.06</c:v>
                </c:pt>
                <c:pt idx="91959">
                  <c:v>6.08</c:v>
                </c:pt>
                <c:pt idx="91960">
                  <c:v>6.08</c:v>
                </c:pt>
                <c:pt idx="91961">
                  <c:v>6.09</c:v>
                </c:pt>
                <c:pt idx="91962">
                  <c:v>6.1</c:v>
                </c:pt>
                <c:pt idx="91963">
                  <c:v>6.11</c:v>
                </c:pt>
                <c:pt idx="91964">
                  <c:v>6.11</c:v>
                </c:pt>
                <c:pt idx="91965">
                  <c:v>6.12</c:v>
                </c:pt>
                <c:pt idx="91966">
                  <c:v>6.13</c:v>
                </c:pt>
                <c:pt idx="91967">
                  <c:v>6.13</c:v>
                </c:pt>
                <c:pt idx="91968">
                  <c:v>6.14</c:v>
                </c:pt>
                <c:pt idx="91969">
                  <c:v>6.14</c:v>
                </c:pt>
                <c:pt idx="91970">
                  <c:v>6.14</c:v>
                </c:pt>
                <c:pt idx="91971">
                  <c:v>6.14</c:v>
                </c:pt>
                <c:pt idx="91972">
                  <c:v>6.15</c:v>
                </c:pt>
                <c:pt idx="91973">
                  <c:v>6.15</c:v>
                </c:pt>
                <c:pt idx="91974">
                  <c:v>6.16</c:v>
                </c:pt>
                <c:pt idx="91975">
                  <c:v>6.16</c:v>
                </c:pt>
                <c:pt idx="91976">
                  <c:v>6.16</c:v>
                </c:pt>
                <c:pt idx="91977">
                  <c:v>6.16</c:v>
                </c:pt>
                <c:pt idx="91978">
                  <c:v>6.16</c:v>
                </c:pt>
                <c:pt idx="91979">
                  <c:v>6.16</c:v>
                </c:pt>
                <c:pt idx="91980">
                  <c:v>6.16</c:v>
                </c:pt>
                <c:pt idx="91981">
                  <c:v>6.16</c:v>
                </c:pt>
                <c:pt idx="91982">
                  <c:v>6.16</c:v>
                </c:pt>
                <c:pt idx="91983">
                  <c:v>6.16</c:v>
                </c:pt>
                <c:pt idx="91984">
                  <c:v>6.15</c:v>
                </c:pt>
                <c:pt idx="91985">
                  <c:v>6.15</c:v>
                </c:pt>
                <c:pt idx="91986">
                  <c:v>6.15</c:v>
                </c:pt>
                <c:pt idx="91987">
                  <c:v>6.15</c:v>
                </c:pt>
                <c:pt idx="91988">
                  <c:v>6.15</c:v>
                </c:pt>
                <c:pt idx="91989">
                  <c:v>6.15</c:v>
                </c:pt>
                <c:pt idx="91990">
                  <c:v>6.14</c:v>
                </c:pt>
                <c:pt idx="91991">
                  <c:v>6.14</c:v>
                </c:pt>
                <c:pt idx="91992">
                  <c:v>6.14</c:v>
                </c:pt>
                <c:pt idx="91993">
                  <c:v>6.13</c:v>
                </c:pt>
                <c:pt idx="91994">
                  <c:v>6.12</c:v>
                </c:pt>
                <c:pt idx="91995">
                  <c:v>6.11</c:v>
                </c:pt>
                <c:pt idx="91996">
                  <c:v>6.1</c:v>
                </c:pt>
                <c:pt idx="91997">
                  <c:v>6.1</c:v>
                </c:pt>
                <c:pt idx="91998">
                  <c:v>6.1</c:v>
                </c:pt>
                <c:pt idx="91999">
                  <c:v>6.09</c:v>
                </c:pt>
                <c:pt idx="92000">
                  <c:v>6.08</c:v>
                </c:pt>
                <c:pt idx="92001">
                  <c:v>6.07</c:v>
                </c:pt>
                <c:pt idx="92002">
                  <c:v>6.06</c:v>
                </c:pt>
                <c:pt idx="92003">
                  <c:v>6.05</c:v>
                </c:pt>
                <c:pt idx="92004">
                  <c:v>6.04</c:v>
                </c:pt>
                <c:pt idx="92005">
                  <c:v>6.03</c:v>
                </c:pt>
                <c:pt idx="92006">
                  <c:v>6.02</c:v>
                </c:pt>
                <c:pt idx="92007">
                  <c:v>6.01</c:v>
                </c:pt>
                <c:pt idx="92008">
                  <c:v>6</c:v>
                </c:pt>
                <c:pt idx="92009">
                  <c:v>5.99</c:v>
                </c:pt>
                <c:pt idx="92010">
                  <c:v>5.97</c:v>
                </c:pt>
                <c:pt idx="92011">
                  <c:v>5.96</c:v>
                </c:pt>
                <c:pt idx="92012">
                  <c:v>5.94</c:v>
                </c:pt>
                <c:pt idx="92013">
                  <c:v>5.94</c:v>
                </c:pt>
                <c:pt idx="92014">
                  <c:v>5.92</c:v>
                </c:pt>
                <c:pt idx="92015">
                  <c:v>5.91</c:v>
                </c:pt>
                <c:pt idx="92016">
                  <c:v>5.89</c:v>
                </c:pt>
                <c:pt idx="92017">
                  <c:v>5.88</c:v>
                </c:pt>
                <c:pt idx="92018">
                  <c:v>5.86</c:v>
                </c:pt>
                <c:pt idx="92019">
                  <c:v>5.86</c:v>
                </c:pt>
                <c:pt idx="92020">
                  <c:v>5.83</c:v>
                </c:pt>
                <c:pt idx="92021">
                  <c:v>5.81</c:v>
                </c:pt>
                <c:pt idx="92022">
                  <c:v>5.8</c:v>
                </c:pt>
                <c:pt idx="92023">
                  <c:v>5.78</c:v>
                </c:pt>
                <c:pt idx="92024">
                  <c:v>5.75</c:v>
                </c:pt>
                <c:pt idx="92025">
                  <c:v>5.74</c:v>
                </c:pt>
                <c:pt idx="92026">
                  <c:v>5.72</c:v>
                </c:pt>
                <c:pt idx="92027">
                  <c:v>5.71</c:v>
                </c:pt>
                <c:pt idx="92028">
                  <c:v>5.68</c:v>
                </c:pt>
                <c:pt idx="92029">
                  <c:v>5.67</c:v>
                </c:pt>
                <c:pt idx="92030">
                  <c:v>5.65</c:v>
                </c:pt>
                <c:pt idx="92031">
                  <c:v>5.63</c:v>
                </c:pt>
                <c:pt idx="92032">
                  <c:v>5.61</c:v>
                </c:pt>
                <c:pt idx="92033">
                  <c:v>5.59</c:v>
                </c:pt>
                <c:pt idx="92034">
                  <c:v>5.56</c:v>
                </c:pt>
                <c:pt idx="92035">
                  <c:v>5.54</c:v>
                </c:pt>
                <c:pt idx="92036">
                  <c:v>5.53</c:v>
                </c:pt>
                <c:pt idx="92037">
                  <c:v>5.51</c:v>
                </c:pt>
                <c:pt idx="92038">
                  <c:v>5.49</c:v>
                </c:pt>
                <c:pt idx="92039">
                  <c:v>5.47</c:v>
                </c:pt>
                <c:pt idx="92040">
                  <c:v>5.45</c:v>
                </c:pt>
                <c:pt idx="92041">
                  <c:v>5.43</c:v>
                </c:pt>
                <c:pt idx="92042">
                  <c:v>5.4</c:v>
                </c:pt>
                <c:pt idx="92043">
                  <c:v>5.39</c:v>
                </c:pt>
                <c:pt idx="92044">
                  <c:v>5.36</c:v>
                </c:pt>
                <c:pt idx="92045">
                  <c:v>5.34</c:v>
                </c:pt>
                <c:pt idx="92046">
                  <c:v>5.32</c:v>
                </c:pt>
                <c:pt idx="92047">
                  <c:v>5.29</c:v>
                </c:pt>
                <c:pt idx="92048">
                  <c:v>5.28</c:v>
                </c:pt>
                <c:pt idx="92049">
                  <c:v>5.26</c:v>
                </c:pt>
                <c:pt idx="92050">
                  <c:v>5.24</c:v>
                </c:pt>
                <c:pt idx="92051">
                  <c:v>5.23</c:v>
                </c:pt>
                <c:pt idx="92052">
                  <c:v>5.2</c:v>
                </c:pt>
                <c:pt idx="92053">
                  <c:v>5.18</c:v>
                </c:pt>
                <c:pt idx="92054">
                  <c:v>5.16</c:v>
                </c:pt>
                <c:pt idx="92055">
                  <c:v>5.13</c:v>
                </c:pt>
                <c:pt idx="92056">
                  <c:v>5.1100000000000003</c:v>
                </c:pt>
                <c:pt idx="92057">
                  <c:v>5.0999999999999996</c:v>
                </c:pt>
                <c:pt idx="92058">
                  <c:v>5.08</c:v>
                </c:pt>
                <c:pt idx="92059">
                  <c:v>5.0599999999999996</c:v>
                </c:pt>
                <c:pt idx="92060">
                  <c:v>5.04</c:v>
                </c:pt>
                <c:pt idx="92061">
                  <c:v>5.04</c:v>
                </c:pt>
                <c:pt idx="92062">
                  <c:v>5.04</c:v>
                </c:pt>
                <c:pt idx="92063">
                  <c:v>5.04</c:v>
                </c:pt>
                <c:pt idx="92064">
                  <c:v>5.0199999999999996</c:v>
                </c:pt>
                <c:pt idx="92065">
                  <c:v>5</c:v>
                </c:pt>
                <c:pt idx="92066">
                  <c:v>4.99</c:v>
                </c:pt>
                <c:pt idx="92067">
                  <c:v>4.96</c:v>
                </c:pt>
                <c:pt idx="92068">
                  <c:v>4.9400000000000004</c:v>
                </c:pt>
                <c:pt idx="92069">
                  <c:v>4.92</c:v>
                </c:pt>
                <c:pt idx="92070">
                  <c:v>4.91</c:v>
                </c:pt>
                <c:pt idx="92071">
                  <c:v>4.9000000000000004</c:v>
                </c:pt>
                <c:pt idx="92072">
                  <c:v>4.9000000000000004</c:v>
                </c:pt>
                <c:pt idx="92073">
                  <c:v>4.8899999999999997</c:v>
                </c:pt>
                <c:pt idx="92074">
                  <c:v>4.87</c:v>
                </c:pt>
                <c:pt idx="92075">
                  <c:v>4.8600000000000003</c:v>
                </c:pt>
                <c:pt idx="92076">
                  <c:v>4.8499999999999996</c:v>
                </c:pt>
                <c:pt idx="92077">
                  <c:v>4.84</c:v>
                </c:pt>
                <c:pt idx="92078">
                  <c:v>4.83</c:v>
                </c:pt>
                <c:pt idx="92079">
                  <c:v>4.82</c:v>
                </c:pt>
                <c:pt idx="92080">
                  <c:v>4.8099999999999996</c:v>
                </c:pt>
                <c:pt idx="92081">
                  <c:v>4.8</c:v>
                </c:pt>
                <c:pt idx="92082">
                  <c:v>4.78</c:v>
                </c:pt>
                <c:pt idx="92083">
                  <c:v>4.7699999999999996</c:v>
                </c:pt>
                <c:pt idx="92084">
                  <c:v>4.76</c:v>
                </c:pt>
                <c:pt idx="92085">
                  <c:v>4.75</c:v>
                </c:pt>
                <c:pt idx="92086">
                  <c:v>4.7300000000000004</c:v>
                </c:pt>
                <c:pt idx="92087">
                  <c:v>4.72</c:v>
                </c:pt>
                <c:pt idx="92088">
                  <c:v>4.71</c:v>
                </c:pt>
                <c:pt idx="92089">
                  <c:v>4.6900000000000004</c:v>
                </c:pt>
                <c:pt idx="92090">
                  <c:v>4.68</c:v>
                </c:pt>
                <c:pt idx="92091">
                  <c:v>4.67</c:v>
                </c:pt>
                <c:pt idx="92092">
                  <c:v>4.66</c:v>
                </c:pt>
                <c:pt idx="92093">
                  <c:v>4.6399999999999997</c:v>
                </c:pt>
                <c:pt idx="92094">
                  <c:v>4.63</c:v>
                </c:pt>
                <c:pt idx="92095">
                  <c:v>4.6100000000000003</c:v>
                </c:pt>
                <c:pt idx="92096">
                  <c:v>4.59</c:v>
                </c:pt>
                <c:pt idx="92097">
                  <c:v>4.59</c:v>
                </c:pt>
                <c:pt idx="92098">
                  <c:v>4.58</c:v>
                </c:pt>
                <c:pt idx="92099">
                  <c:v>4.5599999999999996</c:v>
                </c:pt>
                <c:pt idx="92100">
                  <c:v>4.55</c:v>
                </c:pt>
                <c:pt idx="92101">
                  <c:v>4.54</c:v>
                </c:pt>
                <c:pt idx="92102">
                  <c:v>4.54</c:v>
                </c:pt>
                <c:pt idx="92103">
                  <c:v>4.53</c:v>
                </c:pt>
                <c:pt idx="92104">
                  <c:v>4.53</c:v>
                </c:pt>
                <c:pt idx="92105">
                  <c:v>4.5199999999999996</c:v>
                </c:pt>
                <c:pt idx="92106">
                  <c:v>4.5199999999999996</c:v>
                </c:pt>
                <c:pt idx="92107">
                  <c:v>4.51</c:v>
                </c:pt>
                <c:pt idx="92108">
                  <c:v>4.49</c:v>
                </c:pt>
                <c:pt idx="92109">
                  <c:v>4.49</c:v>
                </c:pt>
                <c:pt idx="92110">
                  <c:v>4.4800000000000004</c:v>
                </c:pt>
                <c:pt idx="92111">
                  <c:v>4.4800000000000004</c:v>
                </c:pt>
                <c:pt idx="92112">
                  <c:v>4.47</c:v>
                </c:pt>
                <c:pt idx="92113">
                  <c:v>4.47</c:v>
                </c:pt>
                <c:pt idx="92114">
                  <c:v>4.47</c:v>
                </c:pt>
                <c:pt idx="92115">
                  <c:v>4.47</c:v>
                </c:pt>
                <c:pt idx="92116">
                  <c:v>4.46</c:v>
                </c:pt>
                <c:pt idx="92117">
                  <c:v>4.46</c:v>
                </c:pt>
                <c:pt idx="92118">
                  <c:v>4.45</c:v>
                </c:pt>
                <c:pt idx="92119">
                  <c:v>4.45</c:v>
                </c:pt>
                <c:pt idx="92120">
                  <c:v>4.4400000000000004</c:v>
                </c:pt>
                <c:pt idx="92121">
                  <c:v>4.43</c:v>
                </c:pt>
                <c:pt idx="92122">
                  <c:v>4.43</c:v>
                </c:pt>
                <c:pt idx="92123">
                  <c:v>4.43</c:v>
                </c:pt>
                <c:pt idx="92124">
                  <c:v>4.42</c:v>
                </c:pt>
                <c:pt idx="92125">
                  <c:v>4.42</c:v>
                </c:pt>
                <c:pt idx="92126">
                  <c:v>4.42</c:v>
                </c:pt>
                <c:pt idx="92127">
                  <c:v>4.42</c:v>
                </c:pt>
                <c:pt idx="92128">
                  <c:v>4.42</c:v>
                </c:pt>
                <c:pt idx="92129">
                  <c:v>4.41</c:v>
                </c:pt>
                <c:pt idx="92130">
                  <c:v>4.41</c:v>
                </c:pt>
                <c:pt idx="92131">
                  <c:v>4.4000000000000004</c:v>
                </c:pt>
                <c:pt idx="92132">
                  <c:v>4.3899999999999997</c:v>
                </c:pt>
                <c:pt idx="92133">
                  <c:v>4.38</c:v>
                </c:pt>
                <c:pt idx="92134">
                  <c:v>4.38</c:v>
                </c:pt>
                <c:pt idx="92135">
                  <c:v>4.38</c:v>
                </c:pt>
                <c:pt idx="92136">
                  <c:v>4.37</c:v>
                </c:pt>
                <c:pt idx="92137">
                  <c:v>4.37</c:v>
                </c:pt>
                <c:pt idx="92138">
                  <c:v>4.37</c:v>
                </c:pt>
                <c:pt idx="92139">
                  <c:v>4.37</c:v>
                </c:pt>
                <c:pt idx="92140">
                  <c:v>4.37</c:v>
                </c:pt>
                <c:pt idx="92141">
                  <c:v>4.37</c:v>
                </c:pt>
                <c:pt idx="92142">
                  <c:v>4.3600000000000003</c:v>
                </c:pt>
                <c:pt idx="92143">
                  <c:v>4.3600000000000003</c:v>
                </c:pt>
                <c:pt idx="92144">
                  <c:v>4.3600000000000003</c:v>
                </c:pt>
                <c:pt idx="92145">
                  <c:v>4.3499999999999996</c:v>
                </c:pt>
                <c:pt idx="92146">
                  <c:v>4.33</c:v>
                </c:pt>
                <c:pt idx="92147">
                  <c:v>4.33</c:v>
                </c:pt>
                <c:pt idx="92148">
                  <c:v>4.33</c:v>
                </c:pt>
                <c:pt idx="92149">
                  <c:v>4.33</c:v>
                </c:pt>
                <c:pt idx="92150">
                  <c:v>4.32</c:v>
                </c:pt>
                <c:pt idx="92151">
                  <c:v>4.32</c:v>
                </c:pt>
                <c:pt idx="92152">
                  <c:v>4.32</c:v>
                </c:pt>
                <c:pt idx="92153">
                  <c:v>4.3099999999999996</c:v>
                </c:pt>
                <c:pt idx="92154">
                  <c:v>4.3</c:v>
                </c:pt>
                <c:pt idx="92155">
                  <c:v>4.3</c:v>
                </c:pt>
                <c:pt idx="92156">
                  <c:v>4.29</c:v>
                </c:pt>
                <c:pt idx="92157">
                  <c:v>4.28</c:v>
                </c:pt>
                <c:pt idx="92158">
                  <c:v>4.28</c:v>
                </c:pt>
                <c:pt idx="92159">
                  <c:v>4.28</c:v>
                </c:pt>
                <c:pt idx="92160">
                  <c:v>4.29</c:v>
                </c:pt>
                <c:pt idx="92161">
                  <c:v>4.29</c:v>
                </c:pt>
                <c:pt idx="92162">
                  <c:v>4.29</c:v>
                </c:pt>
                <c:pt idx="92163">
                  <c:v>4.29</c:v>
                </c:pt>
                <c:pt idx="92164">
                  <c:v>4.28</c:v>
                </c:pt>
                <c:pt idx="92165">
                  <c:v>4.26</c:v>
                </c:pt>
                <c:pt idx="92166">
                  <c:v>4.25</c:v>
                </c:pt>
                <c:pt idx="92167">
                  <c:v>4.24</c:v>
                </c:pt>
                <c:pt idx="92168">
                  <c:v>4.2300000000000004</c:v>
                </c:pt>
                <c:pt idx="92169">
                  <c:v>4.21</c:v>
                </c:pt>
                <c:pt idx="92170">
                  <c:v>4.2</c:v>
                </c:pt>
                <c:pt idx="92171">
                  <c:v>4.1900000000000004</c:v>
                </c:pt>
                <c:pt idx="92172">
                  <c:v>4.18</c:v>
                </c:pt>
                <c:pt idx="92173">
                  <c:v>4.16</c:v>
                </c:pt>
                <c:pt idx="92174">
                  <c:v>4.1500000000000004</c:v>
                </c:pt>
                <c:pt idx="92175">
                  <c:v>4.1500000000000004</c:v>
                </c:pt>
                <c:pt idx="92176">
                  <c:v>4.1500000000000004</c:v>
                </c:pt>
                <c:pt idx="92177">
                  <c:v>4.1100000000000003</c:v>
                </c:pt>
                <c:pt idx="92178">
                  <c:v>4.09</c:v>
                </c:pt>
                <c:pt idx="92179">
                  <c:v>4.08</c:v>
                </c:pt>
                <c:pt idx="92180">
                  <c:v>4.07</c:v>
                </c:pt>
                <c:pt idx="92181">
                  <c:v>4.05</c:v>
                </c:pt>
                <c:pt idx="92182">
                  <c:v>4.01</c:v>
                </c:pt>
                <c:pt idx="92183">
                  <c:v>4</c:v>
                </c:pt>
                <c:pt idx="92184">
                  <c:v>3.98</c:v>
                </c:pt>
                <c:pt idx="92185">
                  <c:v>3.96</c:v>
                </c:pt>
                <c:pt idx="92186">
                  <c:v>3.95</c:v>
                </c:pt>
                <c:pt idx="92187">
                  <c:v>3.93</c:v>
                </c:pt>
                <c:pt idx="92188">
                  <c:v>3.91</c:v>
                </c:pt>
                <c:pt idx="92189">
                  <c:v>3.88</c:v>
                </c:pt>
                <c:pt idx="92190">
                  <c:v>3.87</c:v>
                </c:pt>
                <c:pt idx="92191">
                  <c:v>3.84</c:v>
                </c:pt>
                <c:pt idx="92192">
                  <c:v>3.82</c:v>
                </c:pt>
                <c:pt idx="92193">
                  <c:v>3.8</c:v>
                </c:pt>
                <c:pt idx="92194">
                  <c:v>3.78</c:v>
                </c:pt>
                <c:pt idx="92195">
                  <c:v>3.77</c:v>
                </c:pt>
                <c:pt idx="92196">
                  <c:v>3.76</c:v>
                </c:pt>
                <c:pt idx="92197">
                  <c:v>3.75</c:v>
                </c:pt>
                <c:pt idx="92198">
                  <c:v>3.75</c:v>
                </c:pt>
                <c:pt idx="92199">
                  <c:v>3.75</c:v>
                </c:pt>
                <c:pt idx="92200">
                  <c:v>3.75</c:v>
                </c:pt>
                <c:pt idx="92201">
                  <c:v>3.75</c:v>
                </c:pt>
                <c:pt idx="92202">
                  <c:v>3.76</c:v>
                </c:pt>
                <c:pt idx="92203">
                  <c:v>3.76</c:v>
                </c:pt>
                <c:pt idx="92204">
                  <c:v>3.76</c:v>
                </c:pt>
                <c:pt idx="92205">
                  <c:v>3.76</c:v>
                </c:pt>
                <c:pt idx="92206">
                  <c:v>3.75</c:v>
                </c:pt>
                <c:pt idx="92207">
                  <c:v>3.75</c:v>
                </c:pt>
                <c:pt idx="92208">
                  <c:v>3.78</c:v>
                </c:pt>
                <c:pt idx="92209">
                  <c:v>3.79</c:v>
                </c:pt>
                <c:pt idx="92210">
                  <c:v>3.8</c:v>
                </c:pt>
                <c:pt idx="92211">
                  <c:v>3.8</c:v>
                </c:pt>
                <c:pt idx="92212">
                  <c:v>3.81</c:v>
                </c:pt>
                <c:pt idx="92213">
                  <c:v>3.81</c:v>
                </c:pt>
                <c:pt idx="92214">
                  <c:v>3.81</c:v>
                </c:pt>
                <c:pt idx="92215">
                  <c:v>3.81</c:v>
                </c:pt>
                <c:pt idx="92216">
                  <c:v>3.81</c:v>
                </c:pt>
                <c:pt idx="92217">
                  <c:v>3.82</c:v>
                </c:pt>
                <c:pt idx="92218">
                  <c:v>3.83</c:v>
                </c:pt>
                <c:pt idx="92219">
                  <c:v>3.84</c:v>
                </c:pt>
                <c:pt idx="92220">
                  <c:v>3.85</c:v>
                </c:pt>
                <c:pt idx="92221">
                  <c:v>3.87</c:v>
                </c:pt>
                <c:pt idx="92222">
                  <c:v>3.87</c:v>
                </c:pt>
                <c:pt idx="92223">
                  <c:v>3.88</c:v>
                </c:pt>
                <c:pt idx="92224">
                  <c:v>3.88</c:v>
                </c:pt>
                <c:pt idx="92225">
                  <c:v>3.9</c:v>
                </c:pt>
                <c:pt idx="92226">
                  <c:v>3.9</c:v>
                </c:pt>
                <c:pt idx="92227">
                  <c:v>3.91</c:v>
                </c:pt>
                <c:pt idx="92228">
                  <c:v>3.93</c:v>
                </c:pt>
                <c:pt idx="92229">
                  <c:v>3.94</c:v>
                </c:pt>
                <c:pt idx="92230">
                  <c:v>3.96</c:v>
                </c:pt>
                <c:pt idx="92231">
                  <c:v>3.98</c:v>
                </c:pt>
                <c:pt idx="92232">
                  <c:v>3.99</c:v>
                </c:pt>
                <c:pt idx="92233">
                  <c:v>4.01</c:v>
                </c:pt>
                <c:pt idx="92234">
                  <c:v>4.0199999999999996</c:v>
                </c:pt>
                <c:pt idx="92235">
                  <c:v>4.03</c:v>
                </c:pt>
                <c:pt idx="92236">
                  <c:v>4.04</c:v>
                </c:pt>
                <c:pt idx="92237">
                  <c:v>4.04</c:v>
                </c:pt>
                <c:pt idx="92238">
                  <c:v>4.05</c:v>
                </c:pt>
                <c:pt idx="92239">
                  <c:v>4.05</c:v>
                </c:pt>
                <c:pt idx="92240">
                  <c:v>4.0599999999999996</c:v>
                </c:pt>
                <c:pt idx="92241">
                  <c:v>4.0599999999999996</c:v>
                </c:pt>
                <c:pt idx="92242">
                  <c:v>4.07</c:v>
                </c:pt>
                <c:pt idx="92243">
                  <c:v>4.07</c:v>
                </c:pt>
                <c:pt idx="92244">
                  <c:v>4.08</c:v>
                </c:pt>
                <c:pt idx="92245">
                  <c:v>4.08</c:v>
                </c:pt>
                <c:pt idx="92246">
                  <c:v>4.08</c:v>
                </c:pt>
                <c:pt idx="92247">
                  <c:v>4.07</c:v>
                </c:pt>
                <c:pt idx="92248">
                  <c:v>4.07</c:v>
                </c:pt>
                <c:pt idx="92249">
                  <c:v>4.07</c:v>
                </c:pt>
                <c:pt idx="92250">
                  <c:v>4.0599999999999996</c:v>
                </c:pt>
                <c:pt idx="92251">
                  <c:v>4.05</c:v>
                </c:pt>
                <c:pt idx="92252">
                  <c:v>4.04</c:v>
                </c:pt>
                <c:pt idx="92253">
                  <c:v>4.03</c:v>
                </c:pt>
                <c:pt idx="92254">
                  <c:v>4.0199999999999996</c:v>
                </c:pt>
                <c:pt idx="92255">
                  <c:v>4.01</c:v>
                </c:pt>
                <c:pt idx="92256">
                  <c:v>4</c:v>
                </c:pt>
                <c:pt idx="92257">
                  <c:v>3.99</c:v>
                </c:pt>
                <c:pt idx="92258">
                  <c:v>3.97</c:v>
                </c:pt>
                <c:pt idx="92259">
                  <c:v>3.96</c:v>
                </c:pt>
                <c:pt idx="92260">
                  <c:v>3.95</c:v>
                </c:pt>
                <c:pt idx="92261">
                  <c:v>3.93</c:v>
                </c:pt>
                <c:pt idx="92262">
                  <c:v>3.92</c:v>
                </c:pt>
                <c:pt idx="92263">
                  <c:v>3.9</c:v>
                </c:pt>
                <c:pt idx="92264">
                  <c:v>3.89</c:v>
                </c:pt>
                <c:pt idx="92265">
                  <c:v>3.87</c:v>
                </c:pt>
                <c:pt idx="92266">
                  <c:v>3.85</c:v>
                </c:pt>
                <c:pt idx="92267">
                  <c:v>3.83</c:v>
                </c:pt>
                <c:pt idx="92268">
                  <c:v>3.81</c:v>
                </c:pt>
                <c:pt idx="92269">
                  <c:v>3.8</c:v>
                </c:pt>
                <c:pt idx="92270">
                  <c:v>3.78</c:v>
                </c:pt>
                <c:pt idx="92271">
                  <c:v>3.77</c:v>
                </c:pt>
                <c:pt idx="92272">
                  <c:v>3.75</c:v>
                </c:pt>
                <c:pt idx="92273">
                  <c:v>3.74</c:v>
                </c:pt>
                <c:pt idx="92274">
                  <c:v>3.72</c:v>
                </c:pt>
                <c:pt idx="92275">
                  <c:v>3.71</c:v>
                </c:pt>
                <c:pt idx="92276">
                  <c:v>3.68</c:v>
                </c:pt>
                <c:pt idx="92277">
                  <c:v>3.69</c:v>
                </c:pt>
                <c:pt idx="92278">
                  <c:v>3.69</c:v>
                </c:pt>
                <c:pt idx="92279">
                  <c:v>3.69</c:v>
                </c:pt>
                <c:pt idx="92280">
                  <c:v>3.69</c:v>
                </c:pt>
                <c:pt idx="92281">
                  <c:v>3.69</c:v>
                </c:pt>
                <c:pt idx="92282">
                  <c:v>3.7</c:v>
                </c:pt>
                <c:pt idx="92283">
                  <c:v>3.7</c:v>
                </c:pt>
                <c:pt idx="92284">
                  <c:v>3.71</c:v>
                </c:pt>
                <c:pt idx="92285">
                  <c:v>3.72</c:v>
                </c:pt>
                <c:pt idx="92286">
                  <c:v>3.73</c:v>
                </c:pt>
                <c:pt idx="92287">
                  <c:v>3.74</c:v>
                </c:pt>
                <c:pt idx="92288">
                  <c:v>3.75</c:v>
                </c:pt>
                <c:pt idx="92289">
                  <c:v>3.76</c:v>
                </c:pt>
                <c:pt idx="92290">
                  <c:v>3.78</c:v>
                </c:pt>
                <c:pt idx="92291">
                  <c:v>3.8</c:v>
                </c:pt>
                <c:pt idx="92292">
                  <c:v>3.81</c:v>
                </c:pt>
                <c:pt idx="92293">
                  <c:v>3.83</c:v>
                </c:pt>
                <c:pt idx="92294">
                  <c:v>3.84</c:v>
                </c:pt>
                <c:pt idx="92295">
                  <c:v>3.85</c:v>
                </c:pt>
                <c:pt idx="92296">
                  <c:v>3.87</c:v>
                </c:pt>
                <c:pt idx="92297">
                  <c:v>3.88</c:v>
                </c:pt>
                <c:pt idx="92298">
                  <c:v>3.89</c:v>
                </c:pt>
                <c:pt idx="92299">
                  <c:v>3.91</c:v>
                </c:pt>
                <c:pt idx="92300">
                  <c:v>3.92</c:v>
                </c:pt>
                <c:pt idx="92301">
                  <c:v>3.93</c:v>
                </c:pt>
                <c:pt idx="92302">
                  <c:v>3.94</c:v>
                </c:pt>
                <c:pt idx="92303">
                  <c:v>3.95</c:v>
                </c:pt>
                <c:pt idx="92304">
                  <c:v>3.96</c:v>
                </c:pt>
                <c:pt idx="92305">
                  <c:v>3.97</c:v>
                </c:pt>
                <c:pt idx="92306">
                  <c:v>3.98</c:v>
                </c:pt>
                <c:pt idx="92307">
                  <c:v>3.99</c:v>
                </c:pt>
                <c:pt idx="92308">
                  <c:v>3.99</c:v>
                </c:pt>
                <c:pt idx="92309">
                  <c:v>3.99</c:v>
                </c:pt>
                <c:pt idx="92310">
                  <c:v>4</c:v>
                </c:pt>
                <c:pt idx="92311">
                  <c:v>4.01</c:v>
                </c:pt>
                <c:pt idx="92312">
                  <c:v>4.0199999999999996</c:v>
                </c:pt>
                <c:pt idx="92313">
                  <c:v>4.0199999999999996</c:v>
                </c:pt>
                <c:pt idx="92314">
                  <c:v>4.04</c:v>
                </c:pt>
                <c:pt idx="92315">
                  <c:v>4.04</c:v>
                </c:pt>
                <c:pt idx="92316">
                  <c:v>4.05</c:v>
                </c:pt>
                <c:pt idx="92317">
                  <c:v>4.05</c:v>
                </c:pt>
                <c:pt idx="92318">
                  <c:v>4.05</c:v>
                </c:pt>
                <c:pt idx="92319">
                  <c:v>4.05</c:v>
                </c:pt>
                <c:pt idx="92320">
                  <c:v>4.05</c:v>
                </c:pt>
                <c:pt idx="92321">
                  <c:v>4.0599999999999996</c:v>
                </c:pt>
                <c:pt idx="92322">
                  <c:v>4.0599999999999996</c:v>
                </c:pt>
                <c:pt idx="92323">
                  <c:v>4.0599999999999996</c:v>
                </c:pt>
                <c:pt idx="92324">
                  <c:v>4.0599999999999996</c:v>
                </c:pt>
                <c:pt idx="92325">
                  <c:v>4.0599999999999996</c:v>
                </c:pt>
                <c:pt idx="92326">
                  <c:v>4.0599999999999996</c:v>
                </c:pt>
                <c:pt idx="92327">
                  <c:v>4.0599999999999996</c:v>
                </c:pt>
                <c:pt idx="92328">
                  <c:v>4.0599999999999996</c:v>
                </c:pt>
                <c:pt idx="92329">
                  <c:v>4.0599999999999996</c:v>
                </c:pt>
                <c:pt idx="92330">
                  <c:v>4.0599999999999996</c:v>
                </c:pt>
                <c:pt idx="92331">
                  <c:v>4.0599999999999996</c:v>
                </c:pt>
                <c:pt idx="92332">
                  <c:v>4.05</c:v>
                </c:pt>
                <c:pt idx="92333">
                  <c:v>4.05</c:v>
                </c:pt>
                <c:pt idx="92334">
                  <c:v>4.04</c:v>
                </c:pt>
                <c:pt idx="92335">
                  <c:v>4.03</c:v>
                </c:pt>
                <c:pt idx="92336">
                  <c:v>4.0199999999999996</c:v>
                </c:pt>
                <c:pt idx="92337">
                  <c:v>4.01</c:v>
                </c:pt>
                <c:pt idx="92338">
                  <c:v>3.99</c:v>
                </c:pt>
                <c:pt idx="92339">
                  <c:v>3.97</c:v>
                </c:pt>
                <c:pt idx="92340">
                  <c:v>3.95</c:v>
                </c:pt>
                <c:pt idx="92341">
                  <c:v>3.93</c:v>
                </c:pt>
                <c:pt idx="92342">
                  <c:v>3.93</c:v>
                </c:pt>
                <c:pt idx="92343">
                  <c:v>3.91</c:v>
                </c:pt>
                <c:pt idx="92344">
                  <c:v>3.91</c:v>
                </c:pt>
                <c:pt idx="92345">
                  <c:v>3.89</c:v>
                </c:pt>
                <c:pt idx="92346">
                  <c:v>3.88</c:v>
                </c:pt>
                <c:pt idx="92347">
                  <c:v>3.86</c:v>
                </c:pt>
                <c:pt idx="92348">
                  <c:v>3.85</c:v>
                </c:pt>
                <c:pt idx="92349">
                  <c:v>3.83</c:v>
                </c:pt>
                <c:pt idx="92350">
                  <c:v>3.8</c:v>
                </c:pt>
                <c:pt idx="92351">
                  <c:v>3.77</c:v>
                </c:pt>
                <c:pt idx="92352">
                  <c:v>3.75</c:v>
                </c:pt>
                <c:pt idx="92353">
                  <c:v>3.73</c:v>
                </c:pt>
                <c:pt idx="92354">
                  <c:v>3.71</c:v>
                </c:pt>
                <c:pt idx="92355">
                  <c:v>3.69</c:v>
                </c:pt>
                <c:pt idx="92356">
                  <c:v>3.67</c:v>
                </c:pt>
                <c:pt idx="92357">
                  <c:v>3.62</c:v>
                </c:pt>
                <c:pt idx="92358">
                  <c:v>3.61</c:v>
                </c:pt>
                <c:pt idx="92359">
                  <c:v>3.58</c:v>
                </c:pt>
                <c:pt idx="92360">
                  <c:v>3.57</c:v>
                </c:pt>
                <c:pt idx="92361">
                  <c:v>3.55</c:v>
                </c:pt>
                <c:pt idx="92362">
                  <c:v>3.52</c:v>
                </c:pt>
                <c:pt idx="92363">
                  <c:v>3.51</c:v>
                </c:pt>
                <c:pt idx="92364">
                  <c:v>3.49</c:v>
                </c:pt>
                <c:pt idx="92365">
                  <c:v>3.49</c:v>
                </c:pt>
                <c:pt idx="92366">
                  <c:v>3.49</c:v>
                </c:pt>
                <c:pt idx="92367">
                  <c:v>3.48</c:v>
                </c:pt>
                <c:pt idx="92368">
                  <c:v>3.48</c:v>
                </c:pt>
                <c:pt idx="92369">
                  <c:v>3.47</c:v>
                </c:pt>
                <c:pt idx="92370">
                  <c:v>3.47</c:v>
                </c:pt>
                <c:pt idx="92371">
                  <c:v>3.47</c:v>
                </c:pt>
                <c:pt idx="92372">
                  <c:v>3.47</c:v>
                </c:pt>
                <c:pt idx="92373">
                  <c:v>3.47</c:v>
                </c:pt>
                <c:pt idx="92374">
                  <c:v>3.47</c:v>
                </c:pt>
                <c:pt idx="92375">
                  <c:v>3.48</c:v>
                </c:pt>
                <c:pt idx="92376">
                  <c:v>3.48</c:v>
                </c:pt>
                <c:pt idx="92377">
                  <c:v>3.49</c:v>
                </c:pt>
                <c:pt idx="92378">
                  <c:v>3.49</c:v>
                </c:pt>
                <c:pt idx="92379">
                  <c:v>3.5</c:v>
                </c:pt>
                <c:pt idx="92380">
                  <c:v>3.52</c:v>
                </c:pt>
                <c:pt idx="92381">
                  <c:v>3.53</c:v>
                </c:pt>
                <c:pt idx="92382">
                  <c:v>3.54</c:v>
                </c:pt>
                <c:pt idx="92383">
                  <c:v>3.54</c:v>
                </c:pt>
                <c:pt idx="92384">
                  <c:v>3.56</c:v>
                </c:pt>
                <c:pt idx="92385">
                  <c:v>3.56</c:v>
                </c:pt>
                <c:pt idx="92386">
                  <c:v>3.58</c:v>
                </c:pt>
                <c:pt idx="92387">
                  <c:v>3.63</c:v>
                </c:pt>
                <c:pt idx="92388">
                  <c:v>3.66</c:v>
                </c:pt>
                <c:pt idx="92389">
                  <c:v>3.66</c:v>
                </c:pt>
                <c:pt idx="92390">
                  <c:v>3.68</c:v>
                </c:pt>
                <c:pt idx="92391">
                  <c:v>3.69</c:v>
                </c:pt>
                <c:pt idx="92392">
                  <c:v>3.7</c:v>
                </c:pt>
                <c:pt idx="92393">
                  <c:v>3.72</c:v>
                </c:pt>
                <c:pt idx="92394">
                  <c:v>3.74</c:v>
                </c:pt>
                <c:pt idx="92395">
                  <c:v>3.76</c:v>
                </c:pt>
                <c:pt idx="92396">
                  <c:v>3.78</c:v>
                </c:pt>
                <c:pt idx="92397">
                  <c:v>3.79</c:v>
                </c:pt>
                <c:pt idx="92398">
                  <c:v>3.8</c:v>
                </c:pt>
                <c:pt idx="92399">
                  <c:v>3.8</c:v>
                </c:pt>
                <c:pt idx="92400">
                  <c:v>3.81</c:v>
                </c:pt>
                <c:pt idx="92401">
                  <c:v>3.82</c:v>
                </c:pt>
                <c:pt idx="92402">
                  <c:v>3.83</c:v>
                </c:pt>
                <c:pt idx="92403">
                  <c:v>3.84</c:v>
                </c:pt>
                <c:pt idx="92404">
                  <c:v>3.84</c:v>
                </c:pt>
                <c:pt idx="92405">
                  <c:v>3.85</c:v>
                </c:pt>
                <c:pt idx="92406">
                  <c:v>3.85</c:v>
                </c:pt>
                <c:pt idx="92407">
                  <c:v>3.87</c:v>
                </c:pt>
                <c:pt idx="92408">
                  <c:v>3.87</c:v>
                </c:pt>
                <c:pt idx="92409">
                  <c:v>3.87</c:v>
                </c:pt>
                <c:pt idx="92410">
                  <c:v>3.87</c:v>
                </c:pt>
                <c:pt idx="92411">
                  <c:v>3.88</c:v>
                </c:pt>
                <c:pt idx="92412">
                  <c:v>3.89</c:v>
                </c:pt>
                <c:pt idx="92413">
                  <c:v>3.89</c:v>
                </c:pt>
                <c:pt idx="92414">
                  <c:v>3.9</c:v>
                </c:pt>
                <c:pt idx="92415">
                  <c:v>3.9</c:v>
                </c:pt>
                <c:pt idx="92416">
                  <c:v>3.9</c:v>
                </c:pt>
                <c:pt idx="92417">
                  <c:v>3.89</c:v>
                </c:pt>
                <c:pt idx="92418">
                  <c:v>3.89</c:v>
                </c:pt>
                <c:pt idx="92419">
                  <c:v>3.89</c:v>
                </c:pt>
                <c:pt idx="92420">
                  <c:v>3.88</c:v>
                </c:pt>
                <c:pt idx="92421">
                  <c:v>3.87</c:v>
                </c:pt>
                <c:pt idx="92422">
                  <c:v>3.86</c:v>
                </c:pt>
                <c:pt idx="92423">
                  <c:v>3.85</c:v>
                </c:pt>
                <c:pt idx="92424">
                  <c:v>3.84</c:v>
                </c:pt>
                <c:pt idx="92425">
                  <c:v>3.83</c:v>
                </c:pt>
                <c:pt idx="92426">
                  <c:v>3.83</c:v>
                </c:pt>
                <c:pt idx="92427">
                  <c:v>3.82</c:v>
                </c:pt>
                <c:pt idx="92428">
                  <c:v>3.8</c:v>
                </c:pt>
                <c:pt idx="92429">
                  <c:v>3.79</c:v>
                </c:pt>
                <c:pt idx="92430">
                  <c:v>3.78</c:v>
                </c:pt>
                <c:pt idx="92431">
                  <c:v>3.75</c:v>
                </c:pt>
                <c:pt idx="92432">
                  <c:v>3.73</c:v>
                </c:pt>
                <c:pt idx="92433">
                  <c:v>3.71</c:v>
                </c:pt>
                <c:pt idx="92434">
                  <c:v>3.69</c:v>
                </c:pt>
                <c:pt idx="92435">
                  <c:v>3.66</c:v>
                </c:pt>
                <c:pt idx="92436">
                  <c:v>3.65</c:v>
                </c:pt>
                <c:pt idx="92437">
                  <c:v>3.64</c:v>
                </c:pt>
                <c:pt idx="92438">
                  <c:v>3.62</c:v>
                </c:pt>
                <c:pt idx="92439">
                  <c:v>3.6</c:v>
                </c:pt>
                <c:pt idx="92440">
                  <c:v>3.59</c:v>
                </c:pt>
                <c:pt idx="92441">
                  <c:v>3.58</c:v>
                </c:pt>
                <c:pt idx="92442">
                  <c:v>3.57</c:v>
                </c:pt>
                <c:pt idx="92443">
                  <c:v>3.57</c:v>
                </c:pt>
                <c:pt idx="92444">
                  <c:v>3.57</c:v>
                </c:pt>
                <c:pt idx="92445">
                  <c:v>3.56</c:v>
                </c:pt>
                <c:pt idx="92446">
                  <c:v>3.56</c:v>
                </c:pt>
                <c:pt idx="92447">
                  <c:v>3.57</c:v>
                </c:pt>
                <c:pt idx="92448">
                  <c:v>3.58</c:v>
                </c:pt>
                <c:pt idx="92449">
                  <c:v>3.59</c:v>
                </c:pt>
                <c:pt idx="92450">
                  <c:v>3.6</c:v>
                </c:pt>
                <c:pt idx="92451">
                  <c:v>3.62</c:v>
                </c:pt>
                <c:pt idx="92452">
                  <c:v>3.64</c:v>
                </c:pt>
                <c:pt idx="92453">
                  <c:v>3.66</c:v>
                </c:pt>
                <c:pt idx="92454">
                  <c:v>3.67</c:v>
                </c:pt>
                <c:pt idx="92455">
                  <c:v>3.69</c:v>
                </c:pt>
                <c:pt idx="92456">
                  <c:v>3.71</c:v>
                </c:pt>
                <c:pt idx="92457">
                  <c:v>3.71</c:v>
                </c:pt>
                <c:pt idx="92458">
                  <c:v>3.73</c:v>
                </c:pt>
                <c:pt idx="92459">
                  <c:v>3.75</c:v>
                </c:pt>
                <c:pt idx="92460">
                  <c:v>3.76</c:v>
                </c:pt>
                <c:pt idx="92461">
                  <c:v>3.79</c:v>
                </c:pt>
                <c:pt idx="92462">
                  <c:v>3.8</c:v>
                </c:pt>
                <c:pt idx="92463">
                  <c:v>3.81</c:v>
                </c:pt>
                <c:pt idx="92464">
                  <c:v>3.83</c:v>
                </c:pt>
                <c:pt idx="92465">
                  <c:v>3.83</c:v>
                </c:pt>
                <c:pt idx="92466">
                  <c:v>3.85</c:v>
                </c:pt>
                <c:pt idx="92467">
                  <c:v>3.87</c:v>
                </c:pt>
                <c:pt idx="92468">
                  <c:v>3.88</c:v>
                </c:pt>
                <c:pt idx="92469">
                  <c:v>3.89</c:v>
                </c:pt>
                <c:pt idx="92470">
                  <c:v>3.9</c:v>
                </c:pt>
                <c:pt idx="92471">
                  <c:v>3.91</c:v>
                </c:pt>
                <c:pt idx="92472">
                  <c:v>3.92</c:v>
                </c:pt>
                <c:pt idx="92473">
                  <c:v>3.94</c:v>
                </c:pt>
                <c:pt idx="92474">
                  <c:v>3.95</c:v>
                </c:pt>
                <c:pt idx="92475">
                  <c:v>3.96</c:v>
                </c:pt>
                <c:pt idx="92476">
                  <c:v>3.96</c:v>
                </c:pt>
                <c:pt idx="92477">
                  <c:v>3.96</c:v>
                </c:pt>
                <c:pt idx="92478">
                  <c:v>3.96</c:v>
                </c:pt>
                <c:pt idx="92479">
                  <c:v>3.96</c:v>
                </c:pt>
                <c:pt idx="92480">
                  <c:v>3.96</c:v>
                </c:pt>
                <c:pt idx="92481">
                  <c:v>3.96</c:v>
                </c:pt>
                <c:pt idx="92482">
                  <c:v>3.95</c:v>
                </c:pt>
                <c:pt idx="92483">
                  <c:v>3.95</c:v>
                </c:pt>
                <c:pt idx="92484">
                  <c:v>3.94</c:v>
                </c:pt>
                <c:pt idx="92485">
                  <c:v>3.94</c:v>
                </c:pt>
                <c:pt idx="92486">
                  <c:v>3.94</c:v>
                </c:pt>
                <c:pt idx="92487">
                  <c:v>3.94</c:v>
                </c:pt>
                <c:pt idx="92488">
                  <c:v>3.93</c:v>
                </c:pt>
                <c:pt idx="92489">
                  <c:v>3.93</c:v>
                </c:pt>
                <c:pt idx="92490">
                  <c:v>3.92</c:v>
                </c:pt>
                <c:pt idx="92491">
                  <c:v>3.91</c:v>
                </c:pt>
                <c:pt idx="92492">
                  <c:v>3.9</c:v>
                </c:pt>
                <c:pt idx="92493">
                  <c:v>3.89</c:v>
                </c:pt>
                <c:pt idx="92494">
                  <c:v>3.88</c:v>
                </c:pt>
                <c:pt idx="92495">
                  <c:v>3.87</c:v>
                </c:pt>
                <c:pt idx="92496">
                  <c:v>3.86</c:v>
                </c:pt>
                <c:pt idx="92497">
                  <c:v>3.85</c:v>
                </c:pt>
                <c:pt idx="92498">
                  <c:v>3.84</c:v>
                </c:pt>
                <c:pt idx="92499">
                  <c:v>3.84</c:v>
                </c:pt>
                <c:pt idx="92500">
                  <c:v>3.83</c:v>
                </c:pt>
                <c:pt idx="92501">
                  <c:v>3.82</c:v>
                </c:pt>
                <c:pt idx="92502">
                  <c:v>3.81</c:v>
                </c:pt>
                <c:pt idx="92503">
                  <c:v>3.8</c:v>
                </c:pt>
                <c:pt idx="92504">
                  <c:v>3.79</c:v>
                </c:pt>
                <c:pt idx="92505">
                  <c:v>3.78</c:v>
                </c:pt>
                <c:pt idx="92506">
                  <c:v>3.76</c:v>
                </c:pt>
                <c:pt idx="92507">
                  <c:v>3.76</c:v>
                </c:pt>
                <c:pt idx="92508">
                  <c:v>3.74</c:v>
                </c:pt>
                <c:pt idx="92509">
                  <c:v>3.72</c:v>
                </c:pt>
                <c:pt idx="92510">
                  <c:v>3.72</c:v>
                </c:pt>
                <c:pt idx="92511">
                  <c:v>3.71</c:v>
                </c:pt>
                <c:pt idx="92512">
                  <c:v>3.68</c:v>
                </c:pt>
                <c:pt idx="92513">
                  <c:v>3.67</c:v>
                </c:pt>
                <c:pt idx="92514">
                  <c:v>3.66</c:v>
                </c:pt>
                <c:pt idx="92515">
                  <c:v>3.65</c:v>
                </c:pt>
                <c:pt idx="92516">
                  <c:v>3.64</c:v>
                </c:pt>
                <c:pt idx="92517">
                  <c:v>3.63</c:v>
                </c:pt>
                <c:pt idx="92518">
                  <c:v>3.61</c:v>
                </c:pt>
                <c:pt idx="92519">
                  <c:v>3.6</c:v>
                </c:pt>
                <c:pt idx="92520">
                  <c:v>3.6</c:v>
                </c:pt>
                <c:pt idx="92521">
                  <c:v>3.59</c:v>
                </c:pt>
                <c:pt idx="92522">
                  <c:v>3.59</c:v>
                </c:pt>
                <c:pt idx="92523">
                  <c:v>3.58</c:v>
                </c:pt>
                <c:pt idx="92524">
                  <c:v>3.58</c:v>
                </c:pt>
                <c:pt idx="92525">
                  <c:v>3.58</c:v>
                </c:pt>
                <c:pt idx="92526">
                  <c:v>3.58</c:v>
                </c:pt>
                <c:pt idx="92527">
                  <c:v>3.58</c:v>
                </c:pt>
                <c:pt idx="92528">
                  <c:v>3.58</c:v>
                </c:pt>
                <c:pt idx="92529">
                  <c:v>3.58</c:v>
                </c:pt>
                <c:pt idx="92530">
                  <c:v>3.58</c:v>
                </c:pt>
                <c:pt idx="92531">
                  <c:v>3.58</c:v>
                </c:pt>
                <c:pt idx="92532">
                  <c:v>3.59</c:v>
                </c:pt>
                <c:pt idx="92533">
                  <c:v>3.62</c:v>
                </c:pt>
                <c:pt idx="92534">
                  <c:v>3.64</c:v>
                </c:pt>
                <c:pt idx="92535">
                  <c:v>3.66</c:v>
                </c:pt>
                <c:pt idx="92536">
                  <c:v>3.67</c:v>
                </c:pt>
                <c:pt idx="92537">
                  <c:v>3.68</c:v>
                </c:pt>
                <c:pt idx="92538">
                  <c:v>3.69</c:v>
                </c:pt>
                <c:pt idx="92539">
                  <c:v>3.7</c:v>
                </c:pt>
                <c:pt idx="92540">
                  <c:v>3.71</c:v>
                </c:pt>
                <c:pt idx="92541">
                  <c:v>3.72</c:v>
                </c:pt>
                <c:pt idx="92542">
                  <c:v>3.72</c:v>
                </c:pt>
                <c:pt idx="92543">
                  <c:v>3.73</c:v>
                </c:pt>
                <c:pt idx="92544">
                  <c:v>3.74</c:v>
                </c:pt>
                <c:pt idx="92545">
                  <c:v>3.75</c:v>
                </c:pt>
                <c:pt idx="92546">
                  <c:v>3.76</c:v>
                </c:pt>
                <c:pt idx="92547">
                  <c:v>3.77</c:v>
                </c:pt>
                <c:pt idx="92548">
                  <c:v>3.77</c:v>
                </c:pt>
                <c:pt idx="92549">
                  <c:v>3.78</c:v>
                </c:pt>
                <c:pt idx="92550">
                  <c:v>3.79</c:v>
                </c:pt>
                <c:pt idx="92551">
                  <c:v>3.79</c:v>
                </c:pt>
                <c:pt idx="92552">
                  <c:v>3.8</c:v>
                </c:pt>
                <c:pt idx="92553">
                  <c:v>3.8</c:v>
                </c:pt>
                <c:pt idx="92554">
                  <c:v>3.8</c:v>
                </c:pt>
                <c:pt idx="92555">
                  <c:v>3.81</c:v>
                </c:pt>
                <c:pt idx="92556">
                  <c:v>3.82</c:v>
                </c:pt>
                <c:pt idx="92557">
                  <c:v>3.82</c:v>
                </c:pt>
                <c:pt idx="92558">
                  <c:v>3.82</c:v>
                </c:pt>
                <c:pt idx="92559">
                  <c:v>3.83</c:v>
                </c:pt>
                <c:pt idx="92560">
                  <c:v>3.83</c:v>
                </c:pt>
                <c:pt idx="92561">
                  <c:v>3.83</c:v>
                </c:pt>
                <c:pt idx="92562">
                  <c:v>3.83</c:v>
                </c:pt>
                <c:pt idx="92563">
                  <c:v>3.84</c:v>
                </c:pt>
                <c:pt idx="92564">
                  <c:v>3.86</c:v>
                </c:pt>
                <c:pt idx="92565">
                  <c:v>3.88</c:v>
                </c:pt>
                <c:pt idx="92566">
                  <c:v>3.89</c:v>
                </c:pt>
                <c:pt idx="92567">
                  <c:v>3.87</c:v>
                </c:pt>
                <c:pt idx="92568">
                  <c:v>3.86</c:v>
                </c:pt>
                <c:pt idx="92569">
                  <c:v>3.86</c:v>
                </c:pt>
                <c:pt idx="92570">
                  <c:v>3.86</c:v>
                </c:pt>
                <c:pt idx="92571">
                  <c:v>3.85</c:v>
                </c:pt>
                <c:pt idx="92572">
                  <c:v>3.84</c:v>
                </c:pt>
                <c:pt idx="92573">
                  <c:v>3.84</c:v>
                </c:pt>
                <c:pt idx="92574">
                  <c:v>3.83</c:v>
                </c:pt>
                <c:pt idx="92575">
                  <c:v>3.82</c:v>
                </c:pt>
                <c:pt idx="92576">
                  <c:v>3.82</c:v>
                </c:pt>
                <c:pt idx="92577">
                  <c:v>3.81</c:v>
                </c:pt>
                <c:pt idx="92578">
                  <c:v>3.8</c:v>
                </c:pt>
                <c:pt idx="92579">
                  <c:v>3.79</c:v>
                </c:pt>
                <c:pt idx="92580">
                  <c:v>3.78</c:v>
                </c:pt>
                <c:pt idx="92581">
                  <c:v>3.77</c:v>
                </c:pt>
                <c:pt idx="92582">
                  <c:v>3.77</c:v>
                </c:pt>
                <c:pt idx="92583">
                  <c:v>3.76</c:v>
                </c:pt>
                <c:pt idx="92584">
                  <c:v>3.75</c:v>
                </c:pt>
                <c:pt idx="92585">
                  <c:v>3.74</c:v>
                </c:pt>
                <c:pt idx="92586">
                  <c:v>3.72</c:v>
                </c:pt>
                <c:pt idx="92587">
                  <c:v>3.71</c:v>
                </c:pt>
                <c:pt idx="92588">
                  <c:v>3.7</c:v>
                </c:pt>
                <c:pt idx="92589">
                  <c:v>3.7</c:v>
                </c:pt>
                <c:pt idx="92590">
                  <c:v>3.67</c:v>
                </c:pt>
                <c:pt idx="92591">
                  <c:v>3.66</c:v>
                </c:pt>
                <c:pt idx="92592">
                  <c:v>3.64</c:v>
                </c:pt>
                <c:pt idx="92593">
                  <c:v>3.63</c:v>
                </c:pt>
                <c:pt idx="92594">
                  <c:v>3.61</c:v>
                </c:pt>
                <c:pt idx="92595">
                  <c:v>3.6</c:v>
                </c:pt>
                <c:pt idx="92596">
                  <c:v>3.59</c:v>
                </c:pt>
                <c:pt idx="92597">
                  <c:v>3.57</c:v>
                </c:pt>
                <c:pt idx="92598">
                  <c:v>3.56</c:v>
                </c:pt>
                <c:pt idx="92599">
                  <c:v>3.53</c:v>
                </c:pt>
                <c:pt idx="92600">
                  <c:v>3.52</c:v>
                </c:pt>
                <c:pt idx="92601">
                  <c:v>3.49</c:v>
                </c:pt>
                <c:pt idx="92602">
                  <c:v>3.47</c:v>
                </c:pt>
                <c:pt idx="92603">
                  <c:v>3.47</c:v>
                </c:pt>
                <c:pt idx="92604">
                  <c:v>3.46</c:v>
                </c:pt>
                <c:pt idx="92605">
                  <c:v>3.46</c:v>
                </c:pt>
                <c:pt idx="92606">
                  <c:v>3.45</c:v>
                </c:pt>
                <c:pt idx="92607">
                  <c:v>3.42</c:v>
                </c:pt>
                <c:pt idx="92608">
                  <c:v>3.39</c:v>
                </c:pt>
                <c:pt idx="92609">
                  <c:v>3.37</c:v>
                </c:pt>
                <c:pt idx="92610">
                  <c:v>3.36</c:v>
                </c:pt>
                <c:pt idx="92611">
                  <c:v>3.34</c:v>
                </c:pt>
                <c:pt idx="92612">
                  <c:v>3.33</c:v>
                </c:pt>
                <c:pt idx="92613">
                  <c:v>3.32</c:v>
                </c:pt>
                <c:pt idx="92614">
                  <c:v>3.31</c:v>
                </c:pt>
                <c:pt idx="92615">
                  <c:v>3.29</c:v>
                </c:pt>
                <c:pt idx="92616">
                  <c:v>3.28</c:v>
                </c:pt>
                <c:pt idx="92617">
                  <c:v>3.28</c:v>
                </c:pt>
                <c:pt idx="92618">
                  <c:v>3.28</c:v>
                </c:pt>
                <c:pt idx="92619">
                  <c:v>3.26</c:v>
                </c:pt>
                <c:pt idx="92620">
                  <c:v>3.26</c:v>
                </c:pt>
                <c:pt idx="92621">
                  <c:v>3.26</c:v>
                </c:pt>
                <c:pt idx="92622">
                  <c:v>3.26</c:v>
                </c:pt>
                <c:pt idx="92623">
                  <c:v>3.25</c:v>
                </c:pt>
                <c:pt idx="92624">
                  <c:v>3.24</c:v>
                </c:pt>
                <c:pt idx="92625">
                  <c:v>3.24</c:v>
                </c:pt>
                <c:pt idx="92626">
                  <c:v>3.24</c:v>
                </c:pt>
                <c:pt idx="92627">
                  <c:v>3.24</c:v>
                </c:pt>
                <c:pt idx="92628">
                  <c:v>3.25</c:v>
                </c:pt>
                <c:pt idx="92629">
                  <c:v>3.26</c:v>
                </c:pt>
                <c:pt idx="92630">
                  <c:v>3.27</c:v>
                </c:pt>
                <c:pt idx="92631">
                  <c:v>3.28</c:v>
                </c:pt>
                <c:pt idx="92632">
                  <c:v>3.29</c:v>
                </c:pt>
                <c:pt idx="92633">
                  <c:v>3.3</c:v>
                </c:pt>
                <c:pt idx="92634">
                  <c:v>3.33</c:v>
                </c:pt>
                <c:pt idx="92635">
                  <c:v>3.35</c:v>
                </c:pt>
                <c:pt idx="92636">
                  <c:v>3.37</c:v>
                </c:pt>
                <c:pt idx="92637">
                  <c:v>3.38</c:v>
                </c:pt>
                <c:pt idx="92638">
                  <c:v>3.4</c:v>
                </c:pt>
                <c:pt idx="92639">
                  <c:v>3.41</c:v>
                </c:pt>
                <c:pt idx="92640">
                  <c:v>3.43</c:v>
                </c:pt>
                <c:pt idx="92641">
                  <c:v>3.45</c:v>
                </c:pt>
                <c:pt idx="92642">
                  <c:v>3.46</c:v>
                </c:pt>
                <c:pt idx="92643">
                  <c:v>3.48</c:v>
                </c:pt>
                <c:pt idx="92644">
                  <c:v>3.49</c:v>
                </c:pt>
                <c:pt idx="92645">
                  <c:v>3.49</c:v>
                </c:pt>
                <c:pt idx="92646">
                  <c:v>3.49</c:v>
                </c:pt>
                <c:pt idx="92647">
                  <c:v>3.53</c:v>
                </c:pt>
                <c:pt idx="92648">
                  <c:v>3.55</c:v>
                </c:pt>
                <c:pt idx="92649">
                  <c:v>3.56</c:v>
                </c:pt>
                <c:pt idx="92650">
                  <c:v>3.57</c:v>
                </c:pt>
                <c:pt idx="92651">
                  <c:v>3.58</c:v>
                </c:pt>
                <c:pt idx="92652">
                  <c:v>3.59</c:v>
                </c:pt>
                <c:pt idx="92653">
                  <c:v>3.6</c:v>
                </c:pt>
                <c:pt idx="92654">
                  <c:v>3.6</c:v>
                </c:pt>
                <c:pt idx="92655">
                  <c:v>3.62</c:v>
                </c:pt>
                <c:pt idx="92656">
                  <c:v>3.62</c:v>
                </c:pt>
                <c:pt idx="92657">
                  <c:v>3.63</c:v>
                </c:pt>
                <c:pt idx="92658">
                  <c:v>3.63</c:v>
                </c:pt>
                <c:pt idx="92659">
                  <c:v>3.64</c:v>
                </c:pt>
                <c:pt idx="92660">
                  <c:v>3.65</c:v>
                </c:pt>
                <c:pt idx="92661">
                  <c:v>3.65</c:v>
                </c:pt>
                <c:pt idx="92662">
                  <c:v>3.66</c:v>
                </c:pt>
                <c:pt idx="92663">
                  <c:v>3.67</c:v>
                </c:pt>
                <c:pt idx="92664">
                  <c:v>3.69</c:v>
                </c:pt>
                <c:pt idx="92665">
                  <c:v>3.71</c:v>
                </c:pt>
                <c:pt idx="92666">
                  <c:v>3.73</c:v>
                </c:pt>
                <c:pt idx="92667">
                  <c:v>3.73</c:v>
                </c:pt>
                <c:pt idx="92668">
                  <c:v>3.73</c:v>
                </c:pt>
                <c:pt idx="92669">
                  <c:v>3.74</c:v>
                </c:pt>
                <c:pt idx="92670">
                  <c:v>3.75</c:v>
                </c:pt>
                <c:pt idx="92671">
                  <c:v>3.75</c:v>
                </c:pt>
                <c:pt idx="92672">
                  <c:v>3.75</c:v>
                </c:pt>
                <c:pt idx="92673">
                  <c:v>3.74</c:v>
                </c:pt>
                <c:pt idx="92674">
                  <c:v>3.74</c:v>
                </c:pt>
                <c:pt idx="92675">
                  <c:v>3.73</c:v>
                </c:pt>
                <c:pt idx="92676">
                  <c:v>3.73</c:v>
                </c:pt>
                <c:pt idx="92677">
                  <c:v>3.72</c:v>
                </c:pt>
                <c:pt idx="92678">
                  <c:v>3.72</c:v>
                </c:pt>
                <c:pt idx="92679">
                  <c:v>3.72</c:v>
                </c:pt>
                <c:pt idx="92680">
                  <c:v>3.72</c:v>
                </c:pt>
                <c:pt idx="92681">
                  <c:v>3.71</c:v>
                </c:pt>
                <c:pt idx="92682">
                  <c:v>3.7</c:v>
                </c:pt>
                <c:pt idx="92683">
                  <c:v>3.69</c:v>
                </c:pt>
                <c:pt idx="92684">
                  <c:v>3.68</c:v>
                </c:pt>
                <c:pt idx="92685">
                  <c:v>3.68</c:v>
                </c:pt>
                <c:pt idx="92686">
                  <c:v>3.67</c:v>
                </c:pt>
                <c:pt idx="92687">
                  <c:v>3.67</c:v>
                </c:pt>
                <c:pt idx="92688">
                  <c:v>3.66</c:v>
                </c:pt>
                <c:pt idx="92689">
                  <c:v>3.66</c:v>
                </c:pt>
                <c:pt idx="92690">
                  <c:v>3.66</c:v>
                </c:pt>
                <c:pt idx="92691">
                  <c:v>3.65</c:v>
                </c:pt>
                <c:pt idx="92692">
                  <c:v>3.65</c:v>
                </c:pt>
                <c:pt idx="92693">
                  <c:v>3.65</c:v>
                </c:pt>
                <c:pt idx="92694">
                  <c:v>3.64</c:v>
                </c:pt>
                <c:pt idx="92695">
                  <c:v>3.64</c:v>
                </c:pt>
                <c:pt idx="92696">
                  <c:v>3.64</c:v>
                </c:pt>
                <c:pt idx="92697">
                  <c:v>3.64</c:v>
                </c:pt>
                <c:pt idx="92698">
                  <c:v>3.64</c:v>
                </c:pt>
                <c:pt idx="92699">
                  <c:v>3.64</c:v>
                </c:pt>
                <c:pt idx="92700">
                  <c:v>3.64</c:v>
                </c:pt>
                <c:pt idx="92701">
                  <c:v>3.65</c:v>
                </c:pt>
                <c:pt idx="92702">
                  <c:v>3.65</c:v>
                </c:pt>
                <c:pt idx="92703">
                  <c:v>3.66</c:v>
                </c:pt>
                <c:pt idx="92704">
                  <c:v>3.68</c:v>
                </c:pt>
                <c:pt idx="92705">
                  <c:v>3.68</c:v>
                </c:pt>
                <c:pt idx="92706">
                  <c:v>3.69</c:v>
                </c:pt>
                <c:pt idx="92707">
                  <c:v>3.7</c:v>
                </c:pt>
                <c:pt idx="92708">
                  <c:v>3.72</c:v>
                </c:pt>
                <c:pt idx="92709">
                  <c:v>3.72</c:v>
                </c:pt>
                <c:pt idx="92710">
                  <c:v>3.73</c:v>
                </c:pt>
                <c:pt idx="92711">
                  <c:v>3.73</c:v>
                </c:pt>
                <c:pt idx="92712">
                  <c:v>3.75</c:v>
                </c:pt>
                <c:pt idx="92713">
                  <c:v>3.77</c:v>
                </c:pt>
                <c:pt idx="92714">
                  <c:v>3.8</c:v>
                </c:pt>
                <c:pt idx="92715">
                  <c:v>3.81</c:v>
                </c:pt>
                <c:pt idx="92716">
                  <c:v>3.82</c:v>
                </c:pt>
                <c:pt idx="92717">
                  <c:v>3.83</c:v>
                </c:pt>
                <c:pt idx="92718">
                  <c:v>3.84</c:v>
                </c:pt>
                <c:pt idx="92719">
                  <c:v>3.84</c:v>
                </c:pt>
                <c:pt idx="92720">
                  <c:v>3.85</c:v>
                </c:pt>
                <c:pt idx="92721">
                  <c:v>3.86</c:v>
                </c:pt>
                <c:pt idx="92722">
                  <c:v>3.87</c:v>
                </c:pt>
                <c:pt idx="92723">
                  <c:v>3.88</c:v>
                </c:pt>
                <c:pt idx="92724">
                  <c:v>3.89</c:v>
                </c:pt>
                <c:pt idx="92725">
                  <c:v>3.9</c:v>
                </c:pt>
                <c:pt idx="92726">
                  <c:v>3.91</c:v>
                </c:pt>
                <c:pt idx="92727">
                  <c:v>3.91</c:v>
                </c:pt>
                <c:pt idx="92728">
                  <c:v>3.91</c:v>
                </c:pt>
                <c:pt idx="92729">
                  <c:v>3.92</c:v>
                </c:pt>
                <c:pt idx="92730">
                  <c:v>3.92</c:v>
                </c:pt>
                <c:pt idx="92731">
                  <c:v>3.92</c:v>
                </c:pt>
                <c:pt idx="92732">
                  <c:v>3.92</c:v>
                </c:pt>
                <c:pt idx="92733">
                  <c:v>3.92</c:v>
                </c:pt>
                <c:pt idx="92734">
                  <c:v>3.92</c:v>
                </c:pt>
                <c:pt idx="92735">
                  <c:v>3.92</c:v>
                </c:pt>
                <c:pt idx="92736">
                  <c:v>3.91</c:v>
                </c:pt>
                <c:pt idx="92737">
                  <c:v>3.91</c:v>
                </c:pt>
                <c:pt idx="92738">
                  <c:v>3.91</c:v>
                </c:pt>
                <c:pt idx="92739">
                  <c:v>3.9</c:v>
                </c:pt>
                <c:pt idx="92740">
                  <c:v>3.9</c:v>
                </c:pt>
                <c:pt idx="92741">
                  <c:v>3.89</c:v>
                </c:pt>
                <c:pt idx="92742">
                  <c:v>3.88</c:v>
                </c:pt>
                <c:pt idx="92743">
                  <c:v>3.87</c:v>
                </c:pt>
                <c:pt idx="92744">
                  <c:v>3.86</c:v>
                </c:pt>
                <c:pt idx="92745">
                  <c:v>3.86</c:v>
                </c:pt>
                <c:pt idx="92746">
                  <c:v>3.85</c:v>
                </c:pt>
                <c:pt idx="92747">
                  <c:v>3.84</c:v>
                </c:pt>
                <c:pt idx="92748">
                  <c:v>3.83</c:v>
                </c:pt>
                <c:pt idx="92749">
                  <c:v>3.82</c:v>
                </c:pt>
                <c:pt idx="92750">
                  <c:v>3.81</c:v>
                </c:pt>
                <c:pt idx="92751">
                  <c:v>3.8</c:v>
                </c:pt>
                <c:pt idx="92752">
                  <c:v>3.8</c:v>
                </c:pt>
                <c:pt idx="92753">
                  <c:v>3.79</c:v>
                </c:pt>
                <c:pt idx="92754">
                  <c:v>3.78</c:v>
                </c:pt>
                <c:pt idx="92755">
                  <c:v>3.78</c:v>
                </c:pt>
                <c:pt idx="92756">
                  <c:v>3.77</c:v>
                </c:pt>
                <c:pt idx="92757">
                  <c:v>3.75</c:v>
                </c:pt>
                <c:pt idx="92758">
                  <c:v>3.75</c:v>
                </c:pt>
                <c:pt idx="92759">
                  <c:v>3.74</c:v>
                </c:pt>
                <c:pt idx="92760">
                  <c:v>3.73</c:v>
                </c:pt>
                <c:pt idx="92761">
                  <c:v>3.72</c:v>
                </c:pt>
                <c:pt idx="92762">
                  <c:v>3.71</c:v>
                </c:pt>
                <c:pt idx="92763">
                  <c:v>3.69</c:v>
                </c:pt>
                <c:pt idx="92764">
                  <c:v>3.67</c:v>
                </c:pt>
                <c:pt idx="92765">
                  <c:v>3.66</c:v>
                </c:pt>
                <c:pt idx="92766">
                  <c:v>3.65</c:v>
                </c:pt>
                <c:pt idx="92767">
                  <c:v>3.63</c:v>
                </c:pt>
                <c:pt idx="92768">
                  <c:v>3.62</c:v>
                </c:pt>
                <c:pt idx="92769">
                  <c:v>3.6</c:v>
                </c:pt>
                <c:pt idx="92770">
                  <c:v>3.58</c:v>
                </c:pt>
                <c:pt idx="92771">
                  <c:v>3.56</c:v>
                </c:pt>
                <c:pt idx="92772">
                  <c:v>3.54</c:v>
                </c:pt>
                <c:pt idx="92773">
                  <c:v>3.51</c:v>
                </c:pt>
                <c:pt idx="92774">
                  <c:v>3.5</c:v>
                </c:pt>
                <c:pt idx="92775">
                  <c:v>3.49</c:v>
                </c:pt>
                <c:pt idx="92776">
                  <c:v>3.46</c:v>
                </c:pt>
                <c:pt idx="92777">
                  <c:v>3.46</c:v>
                </c:pt>
                <c:pt idx="92778">
                  <c:v>3.43</c:v>
                </c:pt>
                <c:pt idx="92779">
                  <c:v>3.41</c:v>
                </c:pt>
                <c:pt idx="92780">
                  <c:v>3.39</c:v>
                </c:pt>
                <c:pt idx="92781">
                  <c:v>3.38</c:v>
                </c:pt>
                <c:pt idx="92782">
                  <c:v>3.36</c:v>
                </c:pt>
                <c:pt idx="92783">
                  <c:v>3.35</c:v>
                </c:pt>
                <c:pt idx="92784">
                  <c:v>3.35</c:v>
                </c:pt>
                <c:pt idx="92785">
                  <c:v>3.33</c:v>
                </c:pt>
                <c:pt idx="92786">
                  <c:v>3.32</c:v>
                </c:pt>
                <c:pt idx="92787">
                  <c:v>3.31</c:v>
                </c:pt>
                <c:pt idx="92788">
                  <c:v>3.31</c:v>
                </c:pt>
                <c:pt idx="92789">
                  <c:v>3.31</c:v>
                </c:pt>
                <c:pt idx="92790">
                  <c:v>3.31</c:v>
                </c:pt>
                <c:pt idx="92791">
                  <c:v>3.29</c:v>
                </c:pt>
                <c:pt idx="92792">
                  <c:v>3.29</c:v>
                </c:pt>
                <c:pt idx="92793">
                  <c:v>3.29</c:v>
                </c:pt>
                <c:pt idx="92794">
                  <c:v>3.29</c:v>
                </c:pt>
                <c:pt idx="92795">
                  <c:v>3.29</c:v>
                </c:pt>
                <c:pt idx="92796">
                  <c:v>3.29</c:v>
                </c:pt>
                <c:pt idx="92797">
                  <c:v>3.29</c:v>
                </c:pt>
                <c:pt idx="92798">
                  <c:v>3.3</c:v>
                </c:pt>
                <c:pt idx="92799">
                  <c:v>3.3</c:v>
                </c:pt>
                <c:pt idx="92800">
                  <c:v>3.31</c:v>
                </c:pt>
                <c:pt idx="92801">
                  <c:v>3.32</c:v>
                </c:pt>
                <c:pt idx="92802">
                  <c:v>3.33</c:v>
                </c:pt>
                <c:pt idx="92803">
                  <c:v>3.35</c:v>
                </c:pt>
                <c:pt idx="92804">
                  <c:v>3.36</c:v>
                </c:pt>
                <c:pt idx="92805">
                  <c:v>3.38</c:v>
                </c:pt>
                <c:pt idx="92806">
                  <c:v>3.38</c:v>
                </c:pt>
                <c:pt idx="92807">
                  <c:v>3.39</c:v>
                </c:pt>
                <c:pt idx="92808">
                  <c:v>3.4</c:v>
                </c:pt>
                <c:pt idx="92809">
                  <c:v>3.41</c:v>
                </c:pt>
                <c:pt idx="92810">
                  <c:v>3.41</c:v>
                </c:pt>
                <c:pt idx="92811">
                  <c:v>3.43</c:v>
                </c:pt>
                <c:pt idx="92812">
                  <c:v>3.43</c:v>
                </c:pt>
                <c:pt idx="92813">
                  <c:v>3.44</c:v>
                </c:pt>
                <c:pt idx="92814">
                  <c:v>3.45</c:v>
                </c:pt>
                <c:pt idx="92815">
                  <c:v>3.46</c:v>
                </c:pt>
                <c:pt idx="92816">
                  <c:v>3.46</c:v>
                </c:pt>
                <c:pt idx="92817">
                  <c:v>3.46</c:v>
                </c:pt>
                <c:pt idx="92818">
                  <c:v>3.46</c:v>
                </c:pt>
                <c:pt idx="92819">
                  <c:v>3.46</c:v>
                </c:pt>
                <c:pt idx="92820">
                  <c:v>3.46</c:v>
                </c:pt>
                <c:pt idx="92821">
                  <c:v>3.46</c:v>
                </c:pt>
                <c:pt idx="92822">
                  <c:v>3.46</c:v>
                </c:pt>
                <c:pt idx="92823">
                  <c:v>3.46</c:v>
                </c:pt>
                <c:pt idx="92824">
                  <c:v>3.46</c:v>
                </c:pt>
                <c:pt idx="92825">
                  <c:v>3.46</c:v>
                </c:pt>
                <c:pt idx="92826">
                  <c:v>3.46</c:v>
                </c:pt>
                <c:pt idx="92827">
                  <c:v>3.46</c:v>
                </c:pt>
                <c:pt idx="92828">
                  <c:v>3.46</c:v>
                </c:pt>
                <c:pt idx="92829">
                  <c:v>3.46</c:v>
                </c:pt>
                <c:pt idx="92830">
                  <c:v>3.45</c:v>
                </c:pt>
                <c:pt idx="92831">
                  <c:v>3.44</c:v>
                </c:pt>
                <c:pt idx="92832">
                  <c:v>3.44</c:v>
                </c:pt>
                <c:pt idx="92833">
                  <c:v>3.43</c:v>
                </c:pt>
                <c:pt idx="92834">
                  <c:v>3.43</c:v>
                </c:pt>
                <c:pt idx="92835">
                  <c:v>3.41</c:v>
                </c:pt>
                <c:pt idx="92836">
                  <c:v>3.4</c:v>
                </c:pt>
                <c:pt idx="92837">
                  <c:v>3.4</c:v>
                </c:pt>
                <c:pt idx="92838">
                  <c:v>3.39</c:v>
                </c:pt>
                <c:pt idx="92839">
                  <c:v>3.39</c:v>
                </c:pt>
                <c:pt idx="92840">
                  <c:v>3.39</c:v>
                </c:pt>
                <c:pt idx="92841">
                  <c:v>3.38</c:v>
                </c:pt>
                <c:pt idx="92842">
                  <c:v>3.38</c:v>
                </c:pt>
                <c:pt idx="92843">
                  <c:v>3.38</c:v>
                </c:pt>
                <c:pt idx="92844">
                  <c:v>3.39</c:v>
                </c:pt>
                <c:pt idx="92845">
                  <c:v>3.39</c:v>
                </c:pt>
                <c:pt idx="92846">
                  <c:v>3.38</c:v>
                </c:pt>
                <c:pt idx="92847">
                  <c:v>3.38</c:v>
                </c:pt>
                <c:pt idx="92848">
                  <c:v>3.38</c:v>
                </c:pt>
                <c:pt idx="92849">
                  <c:v>3.38</c:v>
                </c:pt>
                <c:pt idx="92850">
                  <c:v>3.37</c:v>
                </c:pt>
                <c:pt idx="92851">
                  <c:v>3.35</c:v>
                </c:pt>
                <c:pt idx="92852">
                  <c:v>3.35</c:v>
                </c:pt>
                <c:pt idx="92853">
                  <c:v>3.34</c:v>
                </c:pt>
                <c:pt idx="92854">
                  <c:v>3.33</c:v>
                </c:pt>
                <c:pt idx="92855">
                  <c:v>3.32</c:v>
                </c:pt>
                <c:pt idx="92856">
                  <c:v>3.3</c:v>
                </c:pt>
                <c:pt idx="92857">
                  <c:v>3.29</c:v>
                </c:pt>
                <c:pt idx="92858">
                  <c:v>3.27</c:v>
                </c:pt>
                <c:pt idx="92859">
                  <c:v>3.26</c:v>
                </c:pt>
                <c:pt idx="92860">
                  <c:v>3.24</c:v>
                </c:pt>
                <c:pt idx="92861">
                  <c:v>3.21</c:v>
                </c:pt>
                <c:pt idx="92862">
                  <c:v>3.2</c:v>
                </c:pt>
                <c:pt idx="92863">
                  <c:v>3.18</c:v>
                </c:pt>
                <c:pt idx="92864">
                  <c:v>3.16</c:v>
                </c:pt>
                <c:pt idx="92865">
                  <c:v>3.16</c:v>
                </c:pt>
                <c:pt idx="92866">
                  <c:v>3.13</c:v>
                </c:pt>
                <c:pt idx="92867">
                  <c:v>3.11</c:v>
                </c:pt>
                <c:pt idx="92868">
                  <c:v>3.09</c:v>
                </c:pt>
                <c:pt idx="92869">
                  <c:v>3.07</c:v>
                </c:pt>
                <c:pt idx="92870">
                  <c:v>3.07</c:v>
                </c:pt>
                <c:pt idx="92871">
                  <c:v>3.06</c:v>
                </c:pt>
                <c:pt idx="92872">
                  <c:v>3.05</c:v>
                </c:pt>
                <c:pt idx="92873">
                  <c:v>3.04</c:v>
                </c:pt>
                <c:pt idx="92874">
                  <c:v>3.04</c:v>
                </c:pt>
                <c:pt idx="92875">
                  <c:v>3.04</c:v>
                </c:pt>
                <c:pt idx="92876">
                  <c:v>3.05</c:v>
                </c:pt>
                <c:pt idx="92877">
                  <c:v>3.05</c:v>
                </c:pt>
                <c:pt idx="92878">
                  <c:v>3.06</c:v>
                </c:pt>
                <c:pt idx="92879">
                  <c:v>3.07</c:v>
                </c:pt>
                <c:pt idx="92880">
                  <c:v>3.07</c:v>
                </c:pt>
                <c:pt idx="92881">
                  <c:v>3.08</c:v>
                </c:pt>
                <c:pt idx="92882">
                  <c:v>3.08</c:v>
                </c:pt>
                <c:pt idx="92883">
                  <c:v>3.1</c:v>
                </c:pt>
                <c:pt idx="92884">
                  <c:v>3.11</c:v>
                </c:pt>
                <c:pt idx="92885">
                  <c:v>3.12</c:v>
                </c:pt>
                <c:pt idx="92886">
                  <c:v>3.13</c:v>
                </c:pt>
                <c:pt idx="92887">
                  <c:v>3.15</c:v>
                </c:pt>
                <c:pt idx="92888">
                  <c:v>3.15</c:v>
                </c:pt>
                <c:pt idx="92889">
                  <c:v>3.16</c:v>
                </c:pt>
                <c:pt idx="92890">
                  <c:v>3.17</c:v>
                </c:pt>
                <c:pt idx="92891">
                  <c:v>3.17</c:v>
                </c:pt>
                <c:pt idx="92892">
                  <c:v>3.18</c:v>
                </c:pt>
                <c:pt idx="92893">
                  <c:v>3.18</c:v>
                </c:pt>
                <c:pt idx="92894">
                  <c:v>3.19</c:v>
                </c:pt>
                <c:pt idx="92895">
                  <c:v>3.19</c:v>
                </c:pt>
                <c:pt idx="92896">
                  <c:v>3.19</c:v>
                </c:pt>
                <c:pt idx="92897">
                  <c:v>3.19</c:v>
                </c:pt>
                <c:pt idx="92898">
                  <c:v>3.19</c:v>
                </c:pt>
                <c:pt idx="92899">
                  <c:v>3.19</c:v>
                </c:pt>
                <c:pt idx="92900">
                  <c:v>3.18</c:v>
                </c:pt>
                <c:pt idx="92901">
                  <c:v>3.18</c:v>
                </c:pt>
                <c:pt idx="92902">
                  <c:v>3.17</c:v>
                </c:pt>
                <c:pt idx="92903">
                  <c:v>3.16</c:v>
                </c:pt>
                <c:pt idx="92904">
                  <c:v>3.14</c:v>
                </c:pt>
                <c:pt idx="92905">
                  <c:v>3.13</c:v>
                </c:pt>
                <c:pt idx="92906">
                  <c:v>3.11</c:v>
                </c:pt>
                <c:pt idx="92907">
                  <c:v>3.11</c:v>
                </c:pt>
                <c:pt idx="92908">
                  <c:v>3.09</c:v>
                </c:pt>
                <c:pt idx="92909">
                  <c:v>3.08</c:v>
                </c:pt>
                <c:pt idx="92910">
                  <c:v>3.07</c:v>
                </c:pt>
                <c:pt idx="92911">
                  <c:v>3.06</c:v>
                </c:pt>
                <c:pt idx="92912">
                  <c:v>3.05</c:v>
                </c:pt>
                <c:pt idx="92913">
                  <c:v>3.05</c:v>
                </c:pt>
                <c:pt idx="92914">
                  <c:v>3.04</c:v>
                </c:pt>
                <c:pt idx="92915">
                  <c:v>3.04</c:v>
                </c:pt>
                <c:pt idx="92916">
                  <c:v>3.04</c:v>
                </c:pt>
                <c:pt idx="92917">
                  <c:v>3.02</c:v>
                </c:pt>
                <c:pt idx="92918">
                  <c:v>3.02</c:v>
                </c:pt>
                <c:pt idx="92919">
                  <c:v>3.01</c:v>
                </c:pt>
                <c:pt idx="92920">
                  <c:v>3.01</c:v>
                </c:pt>
                <c:pt idx="92921">
                  <c:v>3.01</c:v>
                </c:pt>
                <c:pt idx="92922">
                  <c:v>3.01</c:v>
                </c:pt>
                <c:pt idx="92923">
                  <c:v>3.01</c:v>
                </c:pt>
                <c:pt idx="92924">
                  <c:v>2.99</c:v>
                </c:pt>
                <c:pt idx="92925">
                  <c:v>2.99</c:v>
                </c:pt>
                <c:pt idx="92926">
                  <c:v>2.99</c:v>
                </c:pt>
                <c:pt idx="92927">
                  <c:v>2.99</c:v>
                </c:pt>
                <c:pt idx="92928">
                  <c:v>2.99</c:v>
                </c:pt>
                <c:pt idx="92929">
                  <c:v>2.99</c:v>
                </c:pt>
                <c:pt idx="92930">
                  <c:v>2.99</c:v>
                </c:pt>
                <c:pt idx="92931">
                  <c:v>2.99</c:v>
                </c:pt>
                <c:pt idx="92932">
                  <c:v>2.98</c:v>
                </c:pt>
                <c:pt idx="92933">
                  <c:v>2.98</c:v>
                </c:pt>
                <c:pt idx="92934">
                  <c:v>2.98</c:v>
                </c:pt>
                <c:pt idx="92935">
                  <c:v>2.98</c:v>
                </c:pt>
                <c:pt idx="92936">
                  <c:v>2.97</c:v>
                </c:pt>
                <c:pt idx="92937">
                  <c:v>2.97</c:v>
                </c:pt>
                <c:pt idx="92938">
                  <c:v>2.96</c:v>
                </c:pt>
                <c:pt idx="92939">
                  <c:v>2.95</c:v>
                </c:pt>
                <c:pt idx="92940">
                  <c:v>2.94</c:v>
                </c:pt>
                <c:pt idx="92941">
                  <c:v>2.93</c:v>
                </c:pt>
                <c:pt idx="92942">
                  <c:v>2.93</c:v>
                </c:pt>
                <c:pt idx="92943">
                  <c:v>2.92</c:v>
                </c:pt>
                <c:pt idx="92944">
                  <c:v>2.92</c:v>
                </c:pt>
                <c:pt idx="92945">
                  <c:v>2.9</c:v>
                </c:pt>
                <c:pt idx="92946">
                  <c:v>2.89</c:v>
                </c:pt>
                <c:pt idx="92947">
                  <c:v>2.89</c:v>
                </c:pt>
                <c:pt idx="92948">
                  <c:v>2.88</c:v>
                </c:pt>
                <c:pt idx="92949">
                  <c:v>2.88</c:v>
                </c:pt>
                <c:pt idx="92950">
                  <c:v>2.88</c:v>
                </c:pt>
                <c:pt idx="92951">
                  <c:v>2.86</c:v>
                </c:pt>
                <c:pt idx="92952">
                  <c:v>2.85</c:v>
                </c:pt>
                <c:pt idx="92953">
                  <c:v>2.85</c:v>
                </c:pt>
                <c:pt idx="92954">
                  <c:v>2.84</c:v>
                </c:pt>
                <c:pt idx="92955">
                  <c:v>2.84</c:v>
                </c:pt>
                <c:pt idx="92956">
                  <c:v>2.84</c:v>
                </c:pt>
                <c:pt idx="92957">
                  <c:v>2.82</c:v>
                </c:pt>
                <c:pt idx="92958">
                  <c:v>2.82</c:v>
                </c:pt>
                <c:pt idx="92959">
                  <c:v>2.82</c:v>
                </c:pt>
                <c:pt idx="92960">
                  <c:v>2.82</c:v>
                </c:pt>
                <c:pt idx="92961">
                  <c:v>2.82</c:v>
                </c:pt>
                <c:pt idx="92962">
                  <c:v>2.83</c:v>
                </c:pt>
                <c:pt idx="92963">
                  <c:v>2.84</c:v>
                </c:pt>
                <c:pt idx="92964">
                  <c:v>2.84</c:v>
                </c:pt>
                <c:pt idx="92965">
                  <c:v>2.85</c:v>
                </c:pt>
                <c:pt idx="92966">
                  <c:v>2.85</c:v>
                </c:pt>
                <c:pt idx="92967">
                  <c:v>2.86</c:v>
                </c:pt>
                <c:pt idx="92968">
                  <c:v>2.88</c:v>
                </c:pt>
                <c:pt idx="92969">
                  <c:v>2.88</c:v>
                </c:pt>
                <c:pt idx="92970">
                  <c:v>2.91</c:v>
                </c:pt>
                <c:pt idx="92971">
                  <c:v>2.91</c:v>
                </c:pt>
                <c:pt idx="92972">
                  <c:v>2.93</c:v>
                </c:pt>
                <c:pt idx="92973">
                  <c:v>2.94</c:v>
                </c:pt>
                <c:pt idx="92974">
                  <c:v>2.94</c:v>
                </c:pt>
                <c:pt idx="92975">
                  <c:v>2.97</c:v>
                </c:pt>
                <c:pt idx="92976">
                  <c:v>2.98</c:v>
                </c:pt>
                <c:pt idx="92977">
                  <c:v>2.98</c:v>
                </c:pt>
                <c:pt idx="92978">
                  <c:v>2.99</c:v>
                </c:pt>
                <c:pt idx="92979">
                  <c:v>2.99</c:v>
                </c:pt>
                <c:pt idx="92980">
                  <c:v>3.01</c:v>
                </c:pt>
                <c:pt idx="92981">
                  <c:v>3.01</c:v>
                </c:pt>
                <c:pt idx="92982">
                  <c:v>3.03</c:v>
                </c:pt>
                <c:pt idx="92983">
                  <c:v>3.03</c:v>
                </c:pt>
                <c:pt idx="92984">
                  <c:v>3.04</c:v>
                </c:pt>
                <c:pt idx="92985">
                  <c:v>3.04</c:v>
                </c:pt>
                <c:pt idx="92986">
                  <c:v>3.04</c:v>
                </c:pt>
                <c:pt idx="92987">
                  <c:v>3.04</c:v>
                </c:pt>
                <c:pt idx="92988">
                  <c:v>3.04</c:v>
                </c:pt>
                <c:pt idx="92989">
                  <c:v>3.04</c:v>
                </c:pt>
                <c:pt idx="92990">
                  <c:v>3.04</c:v>
                </c:pt>
                <c:pt idx="92991">
                  <c:v>3.04</c:v>
                </c:pt>
                <c:pt idx="92992">
                  <c:v>3.04</c:v>
                </c:pt>
                <c:pt idx="92993">
                  <c:v>3.04</c:v>
                </c:pt>
                <c:pt idx="92994">
                  <c:v>3.04</c:v>
                </c:pt>
                <c:pt idx="92995">
                  <c:v>3.04</c:v>
                </c:pt>
                <c:pt idx="92996">
                  <c:v>3.03</c:v>
                </c:pt>
                <c:pt idx="92997">
                  <c:v>3.03</c:v>
                </c:pt>
                <c:pt idx="92998">
                  <c:v>3.03</c:v>
                </c:pt>
                <c:pt idx="92999">
                  <c:v>3.01</c:v>
                </c:pt>
                <c:pt idx="93000">
                  <c:v>3.01</c:v>
                </c:pt>
                <c:pt idx="93001">
                  <c:v>2.99</c:v>
                </c:pt>
                <c:pt idx="93002">
                  <c:v>2.98</c:v>
                </c:pt>
                <c:pt idx="93003">
                  <c:v>2.97</c:v>
                </c:pt>
                <c:pt idx="93004">
                  <c:v>2.95</c:v>
                </c:pt>
                <c:pt idx="93005">
                  <c:v>2.94</c:v>
                </c:pt>
                <c:pt idx="93006">
                  <c:v>2.94</c:v>
                </c:pt>
                <c:pt idx="93007">
                  <c:v>2.92</c:v>
                </c:pt>
                <c:pt idx="93008">
                  <c:v>2.91</c:v>
                </c:pt>
                <c:pt idx="93009">
                  <c:v>2.89</c:v>
                </c:pt>
                <c:pt idx="93010">
                  <c:v>2.87</c:v>
                </c:pt>
                <c:pt idx="93011">
                  <c:v>2.85</c:v>
                </c:pt>
                <c:pt idx="93012">
                  <c:v>2.85</c:v>
                </c:pt>
                <c:pt idx="93013">
                  <c:v>2.82</c:v>
                </c:pt>
                <c:pt idx="93014">
                  <c:v>2.82</c:v>
                </c:pt>
                <c:pt idx="93015">
                  <c:v>2.81</c:v>
                </c:pt>
                <c:pt idx="93016">
                  <c:v>2.81</c:v>
                </c:pt>
                <c:pt idx="93017">
                  <c:v>2.78</c:v>
                </c:pt>
                <c:pt idx="93018">
                  <c:v>2.76</c:v>
                </c:pt>
                <c:pt idx="93019">
                  <c:v>2.75</c:v>
                </c:pt>
                <c:pt idx="93020">
                  <c:v>2.73</c:v>
                </c:pt>
                <c:pt idx="93021">
                  <c:v>2.72</c:v>
                </c:pt>
                <c:pt idx="93022">
                  <c:v>2.71</c:v>
                </c:pt>
                <c:pt idx="93023">
                  <c:v>2.69</c:v>
                </c:pt>
                <c:pt idx="93024">
                  <c:v>2.69</c:v>
                </c:pt>
                <c:pt idx="93025">
                  <c:v>2.67</c:v>
                </c:pt>
                <c:pt idx="93026">
                  <c:v>2.65</c:v>
                </c:pt>
                <c:pt idx="93027">
                  <c:v>2.65</c:v>
                </c:pt>
                <c:pt idx="93028">
                  <c:v>2.63</c:v>
                </c:pt>
                <c:pt idx="93029">
                  <c:v>2.62</c:v>
                </c:pt>
                <c:pt idx="93030">
                  <c:v>2.61</c:v>
                </c:pt>
                <c:pt idx="93031">
                  <c:v>2.59</c:v>
                </c:pt>
                <c:pt idx="93032">
                  <c:v>2.59</c:v>
                </c:pt>
                <c:pt idx="93033">
                  <c:v>2.57</c:v>
                </c:pt>
                <c:pt idx="93034">
                  <c:v>2.56</c:v>
                </c:pt>
                <c:pt idx="93035">
                  <c:v>2.5499999999999998</c:v>
                </c:pt>
                <c:pt idx="93036">
                  <c:v>2.5499999999999998</c:v>
                </c:pt>
                <c:pt idx="93037">
                  <c:v>2.5499999999999998</c:v>
                </c:pt>
                <c:pt idx="93038">
                  <c:v>2.5499999999999998</c:v>
                </c:pt>
                <c:pt idx="93039">
                  <c:v>2.5499999999999998</c:v>
                </c:pt>
                <c:pt idx="93040">
                  <c:v>2.5499999999999998</c:v>
                </c:pt>
                <c:pt idx="93041">
                  <c:v>2.5499999999999998</c:v>
                </c:pt>
                <c:pt idx="93042">
                  <c:v>2.5299999999999998</c:v>
                </c:pt>
                <c:pt idx="93043">
                  <c:v>2.5299999999999998</c:v>
                </c:pt>
                <c:pt idx="93044">
                  <c:v>2.5299999999999998</c:v>
                </c:pt>
                <c:pt idx="93045">
                  <c:v>2.5299999999999998</c:v>
                </c:pt>
                <c:pt idx="93046">
                  <c:v>2.5499999999999998</c:v>
                </c:pt>
                <c:pt idx="93047">
                  <c:v>2.56</c:v>
                </c:pt>
                <c:pt idx="93048">
                  <c:v>2.56</c:v>
                </c:pt>
                <c:pt idx="93049">
                  <c:v>2.58</c:v>
                </c:pt>
                <c:pt idx="93050">
                  <c:v>2.58</c:v>
                </c:pt>
                <c:pt idx="93051">
                  <c:v>2.6</c:v>
                </c:pt>
                <c:pt idx="93052">
                  <c:v>2.62</c:v>
                </c:pt>
                <c:pt idx="93053">
                  <c:v>2.64</c:v>
                </c:pt>
                <c:pt idx="93054">
                  <c:v>2.67</c:v>
                </c:pt>
                <c:pt idx="93055">
                  <c:v>2.69</c:v>
                </c:pt>
                <c:pt idx="93056">
                  <c:v>2.71</c:v>
                </c:pt>
                <c:pt idx="93057">
                  <c:v>2.72</c:v>
                </c:pt>
                <c:pt idx="93058">
                  <c:v>2.76</c:v>
                </c:pt>
                <c:pt idx="93059">
                  <c:v>2.79</c:v>
                </c:pt>
                <c:pt idx="93060">
                  <c:v>2.81</c:v>
                </c:pt>
                <c:pt idx="93061">
                  <c:v>2.86</c:v>
                </c:pt>
                <c:pt idx="93062">
                  <c:v>2.88</c:v>
                </c:pt>
                <c:pt idx="93063">
                  <c:v>2.9</c:v>
                </c:pt>
                <c:pt idx="93064">
                  <c:v>2.93</c:v>
                </c:pt>
                <c:pt idx="93065">
                  <c:v>2.96</c:v>
                </c:pt>
                <c:pt idx="93066">
                  <c:v>3</c:v>
                </c:pt>
                <c:pt idx="93067">
                  <c:v>3.02</c:v>
                </c:pt>
                <c:pt idx="93068">
                  <c:v>3.06</c:v>
                </c:pt>
                <c:pt idx="93069">
                  <c:v>3.08</c:v>
                </c:pt>
                <c:pt idx="93070">
                  <c:v>3.11</c:v>
                </c:pt>
                <c:pt idx="93071">
                  <c:v>3.14</c:v>
                </c:pt>
                <c:pt idx="93072">
                  <c:v>3.16</c:v>
                </c:pt>
                <c:pt idx="93073">
                  <c:v>3.19</c:v>
                </c:pt>
                <c:pt idx="93074">
                  <c:v>3.21</c:v>
                </c:pt>
                <c:pt idx="93075">
                  <c:v>3.23</c:v>
                </c:pt>
                <c:pt idx="93076">
                  <c:v>3.25</c:v>
                </c:pt>
                <c:pt idx="93077">
                  <c:v>3.28</c:v>
                </c:pt>
                <c:pt idx="93078">
                  <c:v>3.3</c:v>
                </c:pt>
                <c:pt idx="93079">
                  <c:v>3.32</c:v>
                </c:pt>
                <c:pt idx="93080">
                  <c:v>3.34</c:v>
                </c:pt>
                <c:pt idx="93081">
                  <c:v>3.37</c:v>
                </c:pt>
                <c:pt idx="93082">
                  <c:v>3.38</c:v>
                </c:pt>
                <c:pt idx="93083">
                  <c:v>3.41</c:v>
                </c:pt>
                <c:pt idx="93084">
                  <c:v>3.42</c:v>
                </c:pt>
                <c:pt idx="93085">
                  <c:v>3.42</c:v>
                </c:pt>
                <c:pt idx="93086">
                  <c:v>3.44</c:v>
                </c:pt>
                <c:pt idx="93087">
                  <c:v>3.45</c:v>
                </c:pt>
                <c:pt idx="93088">
                  <c:v>3.46</c:v>
                </c:pt>
                <c:pt idx="93089">
                  <c:v>3.47</c:v>
                </c:pt>
                <c:pt idx="93090">
                  <c:v>3.48</c:v>
                </c:pt>
                <c:pt idx="93091">
                  <c:v>3.48</c:v>
                </c:pt>
                <c:pt idx="93092">
                  <c:v>3.48</c:v>
                </c:pt>
                <c:pt idx="93093">
                  <c:v>3.48</c:v>
                </c:pt>
                <c:pt idx="93094">
                  <c:v>3.48</c:v>
                </c:pt>
                <c:pt idx="93095">
                  <c:v>3.48</c:v>
                </c:pt>
                <c:pt idx="93096">
                  <c:v>3.47</c:v>
                </c:pt>
                <c:pt idx="93097">
                  <c:v>3.46</c:v>
                </c:pt>
                <c:pt idx="93098">
                  <c:v>3.46</c:v>
                </c:pt>
                <c:pt idx="93099">
                  <c:v>3.46</c:v>
                </c:pt>
                <c:pt idx="93100">
                  <c:v>3.45</c:v>
                </c:pt>
                <c:pt idx="93101">
                  <c:v>3.45</c:v>
                </c:pt>
                <c:pt idx="93102">
                  <c:v>3.41</c:v>
                </c:pt>
                <c:pt idx="93103">
                  <c:v>3.41</c:v>
                </c:pt>
                <c:pt idx="93104">
                  <c:v>3.39</c:v>
                </c:pt>
                <c:pt idx="93105">
                  <c:v>3.37</c:v>
                </c:pt>
                <c:pt idx="93106">
                  <c:v>3.36</c:v>
                </c:pt>
                <c:pt idx="93107">
                  <c:v>3.34</c:v>
                </c:pt>
                <c:pt idx="93108">
                  <c:v>3.31</c:v>
                </c:pt>
                <c:pt idx="93109">
                  <c:v>3.29</c:v>
                </c:pt>
                <c:pt idx="93110">
                  <c:v>3.28</c:v>
                </c:pt>
                <c:pt idx="93111">
                  <c:v>3.24</c:v>
                </c:pt>
                <c:pt idx="93112">
                  <c:v>3.23</c:v>
                </c:pt>
                <c:pt idx="93113">
                  <c:v>3.2</c:v>
                </c:pt>
                <c:pt idx="93114">
                  <c:v>3.18</c:v>
                </c:pt>
                <c:pt idx="93115">
                  <c:v>3.16</c:v>
                </c:pt>
                <c:pt idx="93116">
                  <c:v>3.13</c:v>
                </c:pt>
                <c:pt idx="93117">
                  <c:v>3.11</c:v>
                </c:pt>
                <c:pt idx="93118">
                  <c:v>3.09</c:v>
                </c:pt>
                <c:pt idx="93119">
                  <c:v>3.07</c:v>
                </c:pt>
                <c:pt idx="93120">
                  <c:v>3.05</c:v>
                </c:pt>
                <c:pt idx="93121">
                  <c:v>3.04</c:v>
                </c:pt>
                <c:pt idx="93122">
                  <c:v>3.01</c:v>
                </c:pt>
                <c:pt idx="93123">
                  <c:v>3</c:v>
                </c:pt>
                <c:pt idx="93124">
                  <c:v>2.99</c:v>
                </c:pt>
                <c:pt idx="93125">
                  <c:v>2.98</c:v>
                </c:pt>
                <c:pt idx="93126">
                  <c:v>2.98</c:v>
                </c:pt>
                <c:pt idx="93127">
                  <c:v>2.98</c:v>
                </c:pt>
                <c:pt idx="93128">
                  <c:v>2.98</c:v>
                </c:pt>
                <c:pt idx="93129">
                  <c:v>2.97</c:v>
                </c:pt>
                <c:pt idx="93130">
                  <c:v>2.97</c:v>
                </c:pt>
                <c:pt idx="93131">
                  <c:v>2.97</c:v>
                </c:pt>
                <c:pt idx="93132">
                  <c:v>2.97</c:v>
                </c:pt>
                <c:pt idx="93133">
                  <c:v>2.96</c:v>
                </c:pt>
                <c:pt idx="93134">
                  <c:v>2.96</c:v>
                </c:pt>
                <c:pt idx="93135">
                  <c:v>2.95</c:v>
                </c:pt>
                <c:pt idx="93136">
                  <c:v>2.94</c:v>
                </c:pt>
                <c:pt idx="93137">
                  <c:v>2.94</c:v>
                </c:pt>
                <c:pt idx="93138">
                  <c:v>2.94</c:v>
                </c:pt>
                <c:pt idx="93139">
                  <c:v>2.94</c:v>
                </c:pt>
                <c:pt idx="93140">
                  <c:v>2.94</c:v>
                </c:pt>
                <c:pt idx="93141">
                  <c:v>2.94</c:v>
                </c:pt>
                <c:pt idx="93142">
                  <c:v>2.94</c:v>
                </c:pt>
                <c:pt idx="93143">
                  <c:v>2.94</c:v>
                </c:pt>
                <c:pt idx="93144">
                  <c:v>2.94</c:v>
                </c:pt>
                <c:pt idx="93145">
                  <c:v>2.93</c:v>
                </c:pt>
                <c:pt idx="93146">
                  <c:v>2.93</c:v>
                </c:pt>
                <c:pt idx="93147">
                  <c:v>2.93</c:v>
                </c:pt>
                <c:pt idx="93148">
                  <c:v>2.93</c:v>
                </c:pt>
                <c:pt idx="93149">
                  <c:v>2.93</c:v>
                </c:pt>
                <c:pt idx="93150">
                  <c:v>2.92</c:v>
                </c:pt>
                <c:pt idx="93151">
                  <c:v>2.92</c:v>
                </c:pt>
                <c:pt idx="93152">
                  <c:v>2.92</c:v>
                </c:pt>
                <c:pt idx="93153">
                  <c:v>2.91</c:v>
                </c:pt>
                <c:pt idx="93154">
                  <c:v>2.91</c:v>
                </c:pt>
                <c:pt idx="93155">
                  <c:v>2.91</c:v>
                </c:pt>
                <c:pt idx="93156">
                  <c:v>2.9</c:v>
                </c:pt>
                <c:pt idx="93157">
                  <c:v>2.9</c:v>
                </c:pt>
                <c:pt idx="93158">
                  <c:v>2.9</c:v>
                </c:pt>
                <c:pt idx="93159">
                  <c:v>2.9</c:v>
                </c:pt>
                <c:pt idx="93160">
                  <c:v>2.9</c:v>
                </c:pt>
                <c:pt idx="93161">
                  <c:v>2.9</c:v>
                </c:pt>
                <c:pt idx="93162">
                  <c:v>2.9</c:v>
                </c:pt>
                <c:pt idx="93163">
                  <c:v>2.9</c:v>
                </c:pt>
                <c:pt idx="93164">
                  <c:v>2.9</c:v>
                </c:pt>
                <c:pt idx="93165">
                  <c:v>2.9</c:v>
                </c:pt>
                <c:pt idx="93166">
                  <c:v>2.9</c:v>
                </c:pt>
                <c:pt idx="93167">
                  <c:v>2.9</c:v>
                </c:pt>
                <c:pt idx="93168">
                  <c:v>2.9</c:v>
                </c:pt>
                <c:pt idx="93169">
                  <c:v>2.9</c:v>
                </c:pt>
                <c:pt idx="93170">
                  <c:v>2.89</c:v>
                </c:pt>
                <c:pt idx="93171">
                  <c:v>2.92</c:v>
                </c:pt>
                <c:pt idx="93172">
                  <c:v>2.99</c:v>
                </c:pt>
                <c:pt idx="93173">
                  <c:v>3.01</c:v>
                </c:pt>
                <c:pt idx="93174">
                  <c:v>3.02</c:v>
                </c:pt>
                <c:pt idx="93175">
                  <c:v>2.99</c:v>
                </c:pt>
                <c:pt idx="93176">
                  <c:v>2.99</c:v>
                </c:pt>
                <c:pt idx="93177">
                  <c:v>2.98</c:v>
                </c:pt>
                <c:pt idx="93178">
                  <c:v>2.98</c:v>
                </c:pt>
                <c:pt idx="93179">
                  <c:v>2.96</c:v>
                </c:pt>
                <c:pt idx="93180">
                  <c:v>2.95</c:v>
                </c:pt>
                <c:pt idx="93181">
                  <c:v>2.93</c:v>
                </c:pt>
                <c:pt idx="93182">
                  <c:v>2.93</c:v>
                </c:pt>
                <c:pt idx="93183">
                  <c:v>2.92</c:v>
                </c:pt>
                <c:pt idx="93184">
                  <c:v>2.9</c:v>
                </c:pt>
                <c:pt idx="93185">
                  <c:v>2.89</c:v>
                </c:pt>
                <c:pt idx="93186">
                  <c:v>2.88</c:v>
                </c:pt>
                <c:pt idx="93187">
                  <c:v>2.87</c:v>
                </c:pt>
                <c:pt idx="93188">
                  <c:v>2.87</c:v>
                </c:pt>
                <c:pt idx="93189">
                  <c:v>2.85</c:v>
                </c:pt>
                <c:pt idx="93190">
                  <c:v>2.84</c:v>
                </c:pt>
                <c:pt idx="93191">
                  <c:v>2.84</c:v>
                </c:pt>
                <c:pt idx="93192">
                  <c:v>2.81</c:v>
                </c:pt>
                <c:pt idx="93193">
                  <c:v>2.8</c:v>
                </c:pt>
                <c:pt idx="93194">
                  <c:v>2.8</c:v>
                </c:pt>
                <c:pt idx="93195">
                  <c:v>2.79</c:v>
                </c:pt>
                <c:pt idx="93196">
                  <c:v>2.75</c:v>
                </c:pt>
                <c:pt idx="93197">
                  <c:v>2.72</c:v>
                </c:pt>
                <c:pt idx="93198">
                  <c:v>2.71</c:v>
                </c:pt>
                <c:pt idx="93199">
                  <c:v>2.69</c:v>
                </c:pt>
                <c:pt idx="93200">
                  <c:v>2.68</c:v>
                </c:pt>
                <c:pt idx="93201">
                  <c:v>2.66</c:v>
                </c:pt>
                <c:pt idx="93202">
                  <c:v>2.65</c:v>
                </c:pt>
                <c:pt idx="93203">
                  <c:v>2.64</c:v>
                </c:pt>
                <c:pt idx="93204">
                  <c:v>2.62</c:v>
                </c:pt>
                <c:pt idx="93205">
                  <c:v>2.59</c:v>
                </c:pt>
                <c:pt idx="93206">
                  <c:v>2.59</c:v>
                </c:pt>
                <c:pt idx="93207">
                  <c:v>2.59</c:v>
                </c:pt>
                <c:pt idx="93208">
                  <c:v>2.59</c:v>
                </c:pt>
                <c:pt idx="93209">
                  <c:v>2.58</c:v>
                </c:pt>
                <c:pt idx="93210">
                  <c:v>2.58</c:v>
                </c:pt>
                <c:pt idx="93211">
                  <c:v>2.58</c:v>
                </c:pt>
                <c:pt idx="93212">
                  <c:v>2.58</c:v>
                </c:pt>
                <c:pt idx="93213">
                  <c:v>2.58</c:v>
                </c:pt>
                <c:pt idx="93214">
                  <c:v>2.58</c:v>
                </c:pt>
                <c:pt idx="93215">
                  <c:v>2.58</c:v>
                </c:pt>
                <c:pt idx="93216">
                  <c:v>2.58</c:v>
                </c:pt>
                <c:pt idx="93217">
                  <c:v>2.59</c:v>
                </c:pt>
                <c:pt idx="93218">
                  <c:v>2.59</c:v>
                </c:pt>
                <c:pt idx="93219">
                  <c:v>2.59</c:v>
                </c:pt>
                <c:pt idx="93220">
                  <c:v>2.61</c:v>
                </c:pt>
                <c:pt idx="93221">
                  <c:v>2.63</c:v>
                </c:pt>
                <c:pt idx="93222">
                  <c:v>2.65</c:v>
                </c:pt>
                <c:pt idx="93223">
                  <c:v>2.66</c:v>
                </c:pt>
                <c:pt idx="93224">
                  <c:v>2.69</c:v>
                </c:pt>
                <c:pt idx="93225">
                  <c:v>2.71</c:v>
                </c:pt>
                <c:pt idx="93226">
                  <c:v>2.71</c:v>
                </c:pt>
                <c:pt idx="93227">
                  <c:v>2.74</c:v>
                </c:pt>
                <c:pt idx="93228">
                  <c:v>2.75</c:v>
                </c:pt>
                <c:pt idx="93229">
                  <c:v>2.77</c:v>
                </c:pt>
                <c:pt idx="93230">
                  <c:v>2.8</c:v>
                </c:pt>
                <c:pt idx="93231">
                  <c:v>2.82</c:v>
                </c:pt>
                <c:pt idx="93232">
                  <c:v>2.84</c:v>
                </c:pt>
                <c:pt idx="93233">
                  <c:v>2.86</c:v>
                </c:pt>
                <c:pt idx="93234">
                  <c:v>2.87</c:v>
                </c:pt>
                <c:pt idx="93235">
                  <c:v>2.88</c:v>
                </c:pt>
                <c:pt idx="93236">
                  <c:v>2.89</c:v>
                </c:pt>
                <c:pt idx="93237">
                  <c:v>2.9</c:v>
                </c:pt>
                <c:pt idx="93238">
                  <c:v>2.91</c:v>
                </c:pt>
                <c:pt idx="93239">
                  <c:v>2.91</c:v>
                </c:pt>
                <c:pt idx="93240">
                  <c:v>2.93</c:v>
                </c:pt>
                <c:pt idx="93241">
                  <c:v>2.93</c:v>
                </c:pt>
                <c:pt idx="93242">
                  <c:v>2.93</c:v>
                </c:pt>
                <c:pt idx="93243">
                  <c:v>2.93</c:v>
                </c:pt>
                <c:pt idx="93244">
                  <c:v>2.93</c:v>
                </c:pt>
                <c:pt idx="93245">
                  <c:v>2.94</c:v>
                </c:pt>
                <c:pt idx="93246">
                  <c:v>2.94</c:v>
                </c:pt>
                <c:pt idx="93247">
                  <c:v>2.94</c:v>
                </c:pt>
                <c:pt idx="93248">
                  <c:v>2.94</c:v>
                </c:pt>
                <c:pt idx="93249">
                  <c:v>2.95</c:v>
                </c:pt>
                <c:pt idx="93250">
                  <c:v>2.96</c:v>
                </c:pt>
                <c:pt idx="93251">
                  <c:v>2.96</c:v>
                </c:pt>
                <c:pt idx="93252">
                  <c:v>2.96</c:v>
                </c:pt>
                <c:pt idx="93253">
                  <c:v>2.96</c:v>
                </c:pt>
                <c:pt idx="93254">
                  <c:v>2.95</c:v>
                </c:pt>
                <c:pt idx="93255">
                  <c:v>2.94</c:v>
                </c:pt>
                <c:pt idx="93256">
                  <c:v>2.93</c:v>
                </c:pt>
                <c:pt idx="93257">
                  <c:v>2.91</c:v>
                </c:pt>
                <c:pt idx="93258">
                  <c:v>2.89</c:v>
                </c:pt>
                <c:pt idx="93259">
                  <c:v>2.89</c:v>
                </c:pt>
                <c:pt idx="93260">
                  <c:v>2.86</c:v>
                </c:pt>
                <c:pt idx="93261">
                  <c:v>2.85</c:v>
                </c:pt>
                <c:pt idx="93262">
                  <c:v>2.85</c:v>
                </c:pt>
                <c:pt idx="93263">
                  <c:v>2.82</c:v>
                </c:pt>
                <c:pt idx="93264">
                  <c:v>2.8</c:v>
                </c:pt>
                <c:pt idx="93265">
                  <c:v>2.77</c:v>
                </c:pt>
                <c:pt idx="93266">
                  <c:v>2.74</c:v>
                </c:pt>
                <c:pt idx="93267">
                  <c:v>2.73</c:v>
                </c:pt>
                <c:pt idx="93268">
                  <c:v>2.71</c:v>
                </c:pt>
                <c:pt idx="93269">
                  <c:v>2.68</c:v>
                </c:pt>
                <c:pt idx="93270">
                  <c:v>2.65</c:v>
                </c:pt>
                <c:pt idx="93271">
                  <c:v>2.65</c:v>
                </c:pt>
                <c:pt idx="93272">
                  <c:v>2.61</c:v>
                </c:pt>
                <c:pt idx="93273">
                  <c:v>2.6</c:v>
                </c:pt>
                <c:pt idx="93274">
                  <c:v>2.58</c:v>
                </c:pt>
                <c:pt idx="93275">
                  <c:v>2.57</c:v>
                </c:pt>
                <c:pt idx="93276">
                  <c:v>2.56</c:v>
                </c:pt>
                <c:pt idx="93277">
                  <c:v>2.54</c:v>
                </c:pt>
                <c:pt idx="93278">
                  <c:v>2.5299999999999998</c:v>
                </c:pt>
                <c:pt idx="93279">
                  <c:v>2.5</c:v>
                </c:pt>
                <c:pt idx="93280">
                  <c:v>2.4900000000000002</c:v>
                </c:pt>
                <c:pt idx="93281">
                  <c:v>2.48</c:v>
                </c:pt>
                <c:pt idx="93282">
                  <c:v>2.4500000000000002</c:v>
                </c:pt>
                <c:pt idx="93283">
                  <c:v>2.4300000000000002</c:v>
                </c:pt>
                <c:pt idx="93284">
                  <c:v>2.42</c:v>
                </c:pt>
                <c:pt idx="93285">
                  <c:v>2.4</c:v>
                </c:pt>
                <c:pt idx="93286">
                  <c:v>2.39</c:v>
                </c:pt>
                <c:pt idx="93287">
                  <c:v>2.37</c:v>
                </c:pt>
                <c:pt idx="93288">
                  <c:v>2.36</c:v>
                </c:pt>
                <c:pt idx="93289">
                  <c:v>2.34</c:v>
                </c:pt>
                <c:pt idx="93290">
                  <c:v>2.33</c:v>
                </c:pt>
                <c:pt idx="93291">
                  <c:v>2.33</c:v>
                </c:pt>
                <c:pt idx="93292">
                  <c:v>2.31</c:v>
                </c:pt>
                <c:pt idx="93293">
                  <c:v>2.29</c:v>
                </c:pt>
                <c:pt idx="93294">
                  <c:v>2.27</c:v>
                </c:pt>
                <c:pt idx="93295">
                  <c:v>2.2599999999999998</c:v>
                </c:pt>
                <c:pt idx="93296">
                  <c:v>2.2400000000000002</c:v>
                </c:pt>
                <c:pt idx="93297">
                  <c:v>2.2400000000000002</c:v>
                </c:pt>
                <c:pt idx="93298">
                  <c:v>2.2200000000000002</c:v>
                </c:pt>
                <c:pt idx="93299">
                  <c:v>2.2200000000000002</c:v>
                </c:pt>
                <c:pt idx="93300">
                  <c:v>2.21</c:v>
                </c:pt>
                <c:pt idx="93301">
                  <c:v>2.2000000000000002</c:v>
                </c:pt>
                <c:pt idx="93302">
                  <c:v>2.19</c:v>
                </c:pt>
                <c:pt idx="93303">
                  <c:v>2.19</c:v>
                </c:pt>
                <c:pt idx="93304">
                  <c:v>2.1800000000000002</c:v>
                </c:pt>
                <c:pt idx="93305">
                  <c:v>2.1800000000000002</c:v>
                </c:pt>
                <c:pt idx="93306">
                  <c:v>2.1800000000000002</c:v>
                </c:pt>
                <c:pt idx="93307">
                  <c:v>2.19</c:v>
                </c:pt>
                <c:pt idx="93308">
                  <c:v>2.19</c:v>
                </c:pt>
                <c:pt idx="93309">
                  <c:v>2.21</c:v>
                </c:pt>
                <c:pt idx="93310">
                  <c:v>2.2200000000000002</c:v>
                </c:pt>
                <c:pt idx="93311">
                  <c:v>2.23</c:v>
                </c:pt>
                <c:pt idx="93312">
                  <c:v>2.25</c:v>
                </c:pt>
                <c:pt idx="93313">
                  <c:v>2.2599999999999998</c:v>
                </c:pt>
                <c:pt idx="93314">
                  <c:v>2.2799999999999998</c:v>
                </c:pt>
                <c:pt idx="93315">
                  <c:v>2.29</c:v>
                </c:pt>
                <c:pt idx="93316">
                  <c:v>2.29</c:v>
                </c:pt>
                <c:pt idx="93317">
                  <c:v>2.31</c:v>
                </c:pt>
                <c:pt idx="93318">
                  <c:v>2.3199999999999998</c:v>
                </c:pt>
                <c:pt idx="93319">
                  <c:v>2.34</c:v>
                </c:pt>
                <c:pt idx="93320">
                  <c:v>2.36</c:v>
                </c:pt>
                <c:pt idx="93321">
                  <c:v>2.37</c:v>
                </c:pt>
                <c:pt idx="93322">
                  <c:v>2.38</c:v>
                </c:pt>
                <c:pt idx="93323">
                  <c:v>2.39</c:v>
                </c:pt>
                <c:pt idx="93324">
                  <c:v>2.4</c:v>
                </c:pt>
                <c:pt idx="93325">
                  <c:v>2.41</c:v>
                </c:pt>
                <c:pt idx="93326">
                  <c:v>2.42</c:v>
                </c:pt>
                <c:pt idx="93327">
                  <c:v>2.42</c:v>
                </c:pt>
                <c:pt idx="93328">
                  <c:v>2.42</c:v>
                </c:pt>
                <c:pt idx="93329">
                  <c:v>2.4300000000000002</c:v>
                </c:pt>
                <c:pt idx="93330">
                  <c:v>2.4300000000000002</c:v>
                </c:pt>
                <c:pt idx="93331">
                  <c:v>2.44</c:v>
                </c:pt>
                <c:pt idx="93332">
                  <c:v>2.44</c:v>
                </c:pt>
                <c:pt idx="93333">
                  <c:v>2.4500000000000002</c:v>
                </c:pt>
                <c:pt idx="93334">
                  <c:v>2.4500000000000002</c:v>
                </c:pt>
                <c:pt idx="93335">
                  <c:v>2.4500000000000002</c:v>
                </c:pt>
                <c:pt idx="93336">
                  <c:v>2.4500000000000002</c:v>
                </c:pt>
                <c:pt idx="93337">
                  <c:v>2.4500000000000002</c:v>
                </c:pt>
                <c:pt idx="93338">
                  <c:v>2.4500000000000002</c:v>
                </c:pt>
                <c:pt idx="93339">
                  <c:v>2.4500000000000002</c:v>
                </c:pt>
                <c:pt idx="93340">
                  <c:v>2.4500000000000002</c:v>
                </c:pt>
                <c:pt idx="93341">
                  <c:v>2.4500000000000002</c:v>
                </c:pt>
                <c:pt idx="93342">
                  <c:v>2.4500000000000002</c:v>
                </c:pt>
                <c:pt idx="93343">
                  <c:v>2.4500000000000002</c:v>
                </c:pt>
                <c:pt idx="93344">
                  <c:v>2.4500000000000002</c:v>
                </c:pt>
                <c:pt idx="93345">
                  <c:v>2.4500000000000002</c:v>
                </c:pt>
                <c:pt idx="93346">
                  <c:v>2.4500000000000002</c:v>
                </c:pt>
                <c:pt idx="93347">
                  <c:v>2.4500000000000002</c:v>
                </c:pt>
                <c:pt idx="93348">
                  <c:v>2.4500000000000002</c:v>
                </c:pt>
                <c:pt idx="93349">
                  <c:v>2.4500000000000002</c:v>
                </c:pt>
                <c:pt idx="93350">
                  <c:v>2.4500000000000002</c:v>
                </c:pt>
                <c:pt idx="93351">
                  <c:v>2.4300000000000002</c:v>
                </c:pt>
                <c:pt idx="93352">
                  <c:v>2.42</c:v>
                </c:pt>
                <c:pt idx="93353">
                  <c:v>2.41</c:v>
                </c:pt>
                <c:pt idx="93354">
                  <c:v>2.41</c:v>
                </c:pt>
                <c:pt idx="93355">
                  <c:v>2.38</c:v>
                </c:pt>
                <c:pt idx="93356">
                  <c:v>2.36</c:v>
                </c:pt>
                <c:pt idx="93357">
                  <c:v>2.34</c:v>
                </c:pt>
                <c:pt idx="93358">
                  <c:v>2.33</c:v>
                </c:pt>
                <c:pt idx="93359">
                  <c:v>2.2999999999999998</c:v>
                </c:pt>
                <c:pt idx="93360">
                  <c:v>2.29</c:v>
                </c:pt>
                <c:pt idx="93361">
                  <c:v>2.27</c:v>
                </c:pt>
                <c:pt idx="93362">
                  <c:v>2.2400000000000002</c:v>
                </c:pt>
                <c:pt idx="93363">
                  <c:v>2.2200000000000002</c:v>
                </c:pt>
                <c:pt idx="93364">
                  <c:v>2.2000000000000002</c:v>
                </c:pt>
                <c:pt idx="93365">
                  <c:v>2.1800000000000002</c:v>
                </c:pt>
                <c:pt idx="93366">
                  <c:v>2.14</c:v>
                </c:pt>
                <c:pt idx="93367">
                  <c:v>2.12</c:v>
                </c:pt>
                <c:pt idx="93368">
                  <c:v>2.11</c:v>
                </c:pt>
                <c:pt idx="93369">
                  <c:v>2.09</c:v>
                </c:pt>
                <c:pt idx="93370">
                  <c:v>2.08</c:v>
                </c:pt>
                <c:pt idx="93371">
                  <c:v>2.0699999999999998</c:v>
                </c:pt>
                <c:pt idx="93372">
                  <c:v>2.0699999999999998</c:v>
                </c:pt>
                <c:pt idx="93373">
                  <c:v>2.06</c:v>
                </c:pt>
                <c:pt idx="93374">
                  <c:v>2.06</c:v>
                </c:pt>
                <c:pt idx="93375">
                  <c:v>2.0499999999999998</c:v>
                </c:pt>
                <c:pt idx="93376">
                  <c:v>2.0499999999999998</c:v>
                </c:pt>
                <c:pt idx="93377">
                  <c:v>2.04</c:v>
                </c:pt>
                <c:pt idx="93378">
                  <c:v>2.04</c:v>
                </c:pt>
                <c:pt idx="93379">
                  <c:v>2.04</c:v>
                </c:pt>
                <c:pt idx="93380">
                  <c:v>2.04</c:v>
                </c:pt>
                <c:pt idx="93381">
                  <c:v>2.0499999999999998</c:v>
                </c:pt>
                <c:pt idx="93382">
                  <c:v>2.06</c:v>
                </c:pt>
                <c:pt idx="93383">
                  <c:v>2.0699999999999998</c:v>
                </c:pt>
                <c:pt idx="93384">
                  <c:v>2.0699999999999998</c:v>
                </c:pt>
                <c:pt idx="93385">
                  <c:v>2.09</c:v>
                </c:pt>
                <c:pt idx="93386">
                  <c:v>2.09</c:v>
                </c:pt>
                <c:pt idx="93387">
                  <c:v>2.09</c:v>
                </c:pt>
                <c:pt idx="93388">
                  <c:v>2.1</c:v>
                </c:pt>
                <c:pt idx="93389">
                  <c:v>2.1</c:v>
                </c:pt>
                <c:pt idx="93390">
                  <c:v>2.11</c:v>
                </c:pt>
                <c:pt idx="93391">
                  <c:v>2.11</c:v>
                </c:pt>
                <c:pt idx="93392">
                  <c:v>2.11</c:v>
                </c:pt>
                <c:pt idx="93393">
                  <c:v>2.12</c:v>
                </c:pt>
                <c:pt idx="93394">
                  <c:v>2.13</c:v>
                </c:pt>
                <c:pt idx="93395">
                  <c:v>2.13</c:v>
                </c:pt>
                <c:pt idx="93396">
                  <c:v>2.14</c:v>
                </c:pt>
                <c:pt idx="93397">
                  <c:v>2.15</c:v>
                </c:pt>
                <c:pt idx="93398">
                  <c:v>2.15</c:v>
                </c:pt>
                <c:pt idx="93399">
                  <c:v>2.16</c:v>
                </c:pt>
                <c:pt idx="93400">
                  <c:v>2.16</c:v>
                </c:pt>
                <c:pt idx="93401">
                  <c:v>2.16</c:v>
                </c:pt>
                <c:pt idx="93402">
                  <c:v>2.1800000000000002</c:v>
                </c:pt>
                <c:pt idx="93403">
                  <c:v>2.1800000000000002</c:v>
                </c:pt>
                <c:pt idx="93404">
                  <c:v>2.1800000000000002</c:v>
                </c:pt>
                <c:pt idx="93405">
                  <c:v>2.2000000000000002</c:v>
                </c:pt>
                <c:pt idx="93406">
                  <c:v>2.21</c:v>
                </c:pt>
                <c:pt idx="93407">
                  <c:v>2.2200000000000002</c:v>
                </c:pt>
                <c:pt idx="93408">
                  <c:v>2.2200000000000002</c:v>
                </c:pt>
                <c:pt idx="93409">
                  <c:v>2.23</c:v>
                </c:pt>
                <c:pt idx="93410">
                  <c:v>2.25</c:v>
                </c:pt>
                <c:pt idx="93411">
                  <c:v>2.25</c:v>
                </c:pt>
                <c:pt idx="93412">
                  <c:v>2.27</c:v>
                </c:pt>
                <c:pt idx="93413">
                  <c:v>2.27</c:v>
                </c:pt>
                <c:pt idx="93414">
                  <c:v>2.29</c:v>
                </c:pt>
                <c:pt idx="93415">
                  <c:v>2.2999999999999998</c:v>
                </c:pt>
                <c:pt idx="93416">
                  <c:v>2.31</c:v>
                </c:pt>
                <c:pt idx="93417">
                  <c:v>2.33</c:v>
                </c:pt>
                <c:pt idx="93418">
                  <c:v>2.34</c:v>
                </c:pt>
                <c:pt idx="93419">
                  <c:v>2.36</c:v>
                </c:pt>
                <c:pt idx="93420">
                  <c:v>2.38</c:v>
                </c:pt>
                <c:pt idx="93421">
                  <c:v>2.39</c:v>
                </c:pt>
                <c:pt idx="93422">
                  <c:v>2.4</c:v>
                </c:pt>
                <c:pt idx="93423">
                  <c:v>2.42</c:v>
                </c:pt>
                <c:pt idx="93424">
                  <c:v>2.4300000000000002</c:v>
                </c:pt>
                <c:pt idx="93425">
                  <c:v>2.44</c:v>
                </c:pt>
                <c:pt idx="93426">
                  <c:v>2.4500000000000002</c:v>
                </c:pt>
                <c:pt idx="93427">
                  <c:v>2.4500000000000002</c:v>
                </c:pt>
                <c:pt idx="93428">
                  <c:v>2.4700000000000002</c:v>
                </c:pt>
                <c:pt idx="93429">
                  <c:v>2.48</c:v>
                </c:pt>
                <c:pt idx="93430">
                  <c:v>2.4900000000000002</c:v>
                </c:pt>
                <c:pt idx="93431">
                  <c:v>2.5</c:v>
                </c:pt>
                <c:pt idx="93432">
                  <c:v>2.5</c:v>
                </c:pt>
                <c:pt idx="93433">
                  <c:v>2.5</c:v>
                </c:pt>
                <c:pt idx="93434">
                  <c:v>2.5</c:v>
                </c:pt>
                <c:pt idx="93435">
                  <c:v>2.5</c:v>
                </c:pt>
                <c:pt idx="93436">
                  <c:v>2.4900000000000002</c:v>
                </c:pt>
                <c:pt idx="93437">
                  <c:v>2.4900000000000002</c:v>
                </c:pt>
                <c:pt idx="93438">
                  <c:v>2.4700000000000002</c:v>
                </c:pt>
                <c:pt idx="93439">
                  <c:v>2.46</c:v>
                </c:pt>
                <c:pt idx="93440">
                  <c:v>2.4500000000000002</c:v>
                </c:pt>
                <c:pt idx="93441">
                  <c:v>2.4300000000000002</c:v>
                </c:pt>
                <c:pt idx="93442">
                  <c:v>2.42</c:v>
                </c:pt>
                <c:pt idx="93443">
                  <c:v>2.4</c:v>
                </c:pt>
                <c:pt idx="93444">
                  <c:v>2.38</c:v>
                </c:pt>
                <c:pt idx="93445">
                  <c:v>2.37</c:v>
                </c:pt>
                <c:pt idx="93446">
                  <c:v>2.35</c:v>
                </c:pt>
                <c:pt idx="93447">
                  <c:v>2.34</c:v>
                </c:pt>
                <c:pt idx="93448">
                  <c:v>2.3199999999999998</c:v>
                </c:pt>
                <c:pt idx="93449">
                  <c:v>2.31</c:v>
                </c:pt>
                <c:pt idx="93450">
                  <c:v>2.29</c:v>
                </c:pt>
                <c:pt idx="93451">
                  <c:v>2.27</c:v>
                </c:pt>
                <c:pt idx="93452">
                  <c:v>2.2599999999999998</c:v>
                </c:pt>
                <c:pt idx="93453">
                  <c:v>2.2599999999999998</c:v>
                </c:pt>
                <c:pt idx="93454">
                  <c:v>2.2400000000000002</c:v>
                </c:pt>
                <c:pt idx="93455">
                  <c:v>2.23</c:v>
                </c:pt>
                <c:pt idx="93456">
                  <c:v>2.21</c:v>
                </c:pt>
                <c:pt idx="93457">
                  <c:v>2.2000000000000002</c:v>
                </c:pt>
                <c:pt idx="93458">
                  <c:v>2.19</c:v>
                </c:pt>
                <c:pt idx="93459">
                  <c:v>2.1800000000000002</c:v>
                </c:pt>
                <c:pt idx="93460">
                  <c:v>2.1800000000000002</c:v>
                </c:pt>
                <c:pt idx="93461">
                  <c:v>2.16</c:v>
                </c:pt>
                <c:pt idx="93462">
                  <c:v>2.15</c:v>
                </c:pt>
                <c:pt idx="93463">
                  <c:v>2.15</c:v>
                </c:pt>
                <c:pt idx="93464">
                  <c:v>2.15</c:v>
                </c:pt>
                <c:pt idx="93465">
                  <c:v>2.15</c:v>
                </c:pt>
                <c:pt idx="93466">
                  <c:v>2.15</c:v>
                </c:pt>
                <c:pt idx="93467">
                  <c:v>2.14</c:v>
                </c:pt>
                <c:pt idx="93468">
                  <c:v>2.14</c:v>
                </c:pt>
                <c:pt idx="93469">
                  <c:v>2.14</c:v>
                </c:pt>
                <c:pt idx="93470">
                  <c:v>2.14</c:v>
                </c:pt>
                <c:pt idx="93471">
                  <c:v>2.15</c:v>
                </c:pt>
                <c:pt idx="93472">
                  <c:v>2.15</c:v>
                </c:pt>
                <c:pt idx="93473">
                  <c:v>2.15</c:v>
                </c:pt>
                <c:pt idx="93474">
                  <c:v>2.15</c:v>
                </c:pt>
                <c:pt idx="93475">
                  <c:v>2.1800000000000002</c:v>
                </c:pt>
                <c:pt idx="93476">
                  <c:v>2.21</c:v>
                </c:pt>
                <c:pt idx="93477">
                  <c:v>2.2200000000000002</c:v>
                </c:pt>
                <c:pt idx="93478">
                  <c:v>2.23</c:v>
                </c:pt>
                <c:pt idx="93479">
                  <c:v>2.25</c:v>
                </c:pt>
                <c:pt idx="93480">
                  <c:v>2.27</c:v>
                </c:pt>
                <c:pt idx="93481">
                  <c:v>2.2799999999999998</c:v>
                </c:pt>
                <c:pt idx="93482">
                  <c:v>2.2999999999999998</c:v>
                </c:pt>
                <c:pt idx="93483">
                  <c:v>2.2999999999999998</c:v>
                </c:pt>
                <c:pt idx="93484">
                  <c:v>2.3199999999999998</c:v>
                </c:pt>
                <c:pt idx="93485">
                  <c:v>2.3199999999999998</c:v>
                </c:pt>
                <c:pt idx="93486">
                  <c:v>2.34</c:v>
                </c:pt>
                <c:pt idx="93487">
                  <c:v>2.35</c:v>
                </c:pt>
                <c:pt idx="93488">
                  <c:v>2.37</c:v>
                </c:pt>
                <c:pt idx="93489">
                  <c:v>2.38</c:v>
                </c:pt>
                <c:pt idx="93490">
                  <c:v>2.39</c:v>
                </c:pt>
                <c:pt idx="93491">
                  <c:v>2.41</c:v>
                </c:pt>
                <c:pt idx="93492">
                  <c:v>2.41</c:v>
                </c:pt>
                <c:pt idx="93493">
                  <c:v>2.4300000000000002</c:v>
                </c:pt>
                <c:pt idx="93494">
                  <c:v>2.4500000000000002</c:v>
                </c:pt>
                <c:pt idx="93495">
                  <c:v>2.46</c:v>
                </c:pt>
                <c:pt idx="93496">
                  <c:v>2.46</c:v>
                </c:pt>
                <c:pt idx="93497">
                  <c:v>2.4900000000000002</c:v>
                </c:pt>
                <c:pt idx="93498">
                  <c:v>2.4900000000000002</c:v>
                </c:pt>
                <c:pt idx="93499">
                  <c:v>2.52</c:v>
                </c:pt>
                <c:pt idx="93500">
                  <c:v>2.54</c:v>
                </c:pt>
                <c:pt idx="93501">
                  <c:v>2.5499999999999998</c:v>
                </c:pt>
                <c:pt idx="93502">
                  <c:v>2.59</c:v>
                </c:pt>
                <c:pt idx="93503">
                  <c:v>2.59</c:v>
                </c:pt>
                <c:pt idx="93504">
                  <c:v>2.61</c:v>
                </c:pt>
                <c:pt idx="93505">
                  <c:v>2.63</c:v>
                </c:pt>
                <c:pt idx="93506">
                  <c:v>2.65</c:v>
                </c:pt>
                <c:pt idx="93507">
                  <c:v>2.66</c:v>
                </c:pt>
                <c:pt idx="93508">
                  <c:v>2.67</c:v>
                </c:pt>
                <c:pt idx="93509">
                  <c:v>2.68</c:v>
                </c:pt>
                <c:pt idx="93510">
                  <c:v>2.68</c:v>
                </c:pt>
                <c:pt idx="93511">
                  <c:v>2.7</c:v>
                </c:pt>
                <c:pt idx="93512">
                  <c:v>2.71</c:v>
                </c:pt>
                <c:pt idx="93513">
                  <c:v>2.71</c:v>
                </c:pt>
                <c:pt idx="93514">
                  <c:v>2.71</c:v>
                </c:pt>
                <c:pt idx="93515">
                  <c:v>2.71</c:v>
                </c:pt>
                <c:pt idx="93516">
                  <c:v>2.71</c:v>
                </c:pt>
                <c:pt idx="93517">
                  <c:v>2.71</c:v>
                </c:pt>
                <c:pt idx="93518">
                  <c:v>2.71</c:v>
                </c:pt>
                <c:pt idx="93519">
                  <c:v>2.71</c:v>
                </c:pt>
                <c:pt idx="93520">
                  <c:v>2.7</c:v>
                </c:pt>
                <c:pt idx="93521">
                  <c:v>2.7</c:v>
                </c:pt>
                <c:pt idx="93522">
                  <c:v>2.67</c:v>
                </c:pt>
                <c:pt idx="93523">
                  <c:v>2.66</c:v>
                </c:pt>
                <c:pt idx="93524">
                  <c:v>2.64</c:v>
                </c:pt>
                <c:pt idx="93525">
                  <c:v>2.63</c:v>
                </c:pt>
                <c:pt idx="93526">
                  <c:v>2.62</c:v>
                </c:pt>
                <c:pt idx="93527">
                  <c:v>2.61</c:v>
                </c:pt>
                <c:pt idx="93528">
                  <c:v>2.58</c:v>
                </c:pt>
                <c:pt idx="93529">
                  <c:v>2.57</c:v>
                </c:pt>
                <c:pt idx="93530">
                  <c:v>2.56</c:v>
                </c:pt>
                <c:pt idx="93531">
                  <c:v>2.5499999999999998</c:v>
                </c:pt>
                <c:pt idx="93532">
                  <c:v>2.54</c:v>
                </c:pt>
                <c:pt idx="93533">
                  <c:v>2.54</c:v>
                </c:pt>
                <c:pt idx="93534">
                  <c:v>2.5099999999999998</c:v>
                </c:pt>
                <c:pt idx="93535">
                  <c:v>2.5</c:v>
                </c:pt>
                <c:pt idx="93536">
                  <c:v>2.5</c:v>
                </c:pt>
                <c:pt idx="93537">
                  <c:v>2.48</c:v>
                </c:pt>
                <c:pt idx="93538">
                  <c:v>2.4700000000000002</c:v>
                </c:pt>
                <c:pt idx="93539">
                  <c:v>2.46</c:v>
                </c:pt>
                <c:pt idx="93540">
                  <c:v>2.4500000000000002</c:v>
                </c:pt>
                <c:pt idx="93541">
                  <c:v>2.4300000000000002</c:v>
                </c:pt>
                <c:pt idx="93542">
                  <c:v>2.42</c:v>
                </c:pt>
                <c:pt idx="93543">
                  <c:v>2.38</c:v>
                </c:pt>
                <c:pt idx="93544">
                  <c:v>2.36</c:v>
                </c:pt>
                <c:pt idx="93545">
                  <c:v>2.33</c:v>
                </c:pt>
                <c:pt idx="93546">
                  <c:v>2.2999999999999998</c:v>
                </c:pt>
                <c:pt idx="93547">
                  <c:v>2.27</c:v>
                </c:pt>
                <c:pt idx="93548">
                  <c:v>2.25</c:v>
                </c:pt>
                <c:pt idx="93549">
                  <c:v>2.23</c:v>
                </c:pt>
                <c:pt idx="93550">
                  <c:v>2.2200000000000002</c:v>
                </c:pt>
                <c:pt idx="93551">
                  <c:v>2.2200000000000002</c:v>
                </c:pt>
                <c:pt idx="93552">
                  <c:v>2.21</c:v>
                </c:pt>
                <c:pt idx="93553">
                  <c:v>2.21</c:v>
                </c:pt>
                <c:pt idx="93554">
                  <c:v>2.2000000000000002</c:v>
                </c:pt>
                <c:pt idx="93555">
                  <c:v>2.2000000000000002</c:v>
                </c:pt>
                <c:pt idx="93556">
                  <c:v>2.21</c:v>
                </c:pt>
                <c:pt idx="93557">
                  <c:v>2.21</c:v>
                </c:pt>
                <c:pt idx="93558">
                  <c:v>2.21</c:v>
                </c:pt>
                <c:pt idx="93559">
                  <c:v>2.2200000000000002</c:v>
                </c:pt>
                <c:pt idx="93560">
                  <c:v>2.2200000000000002</c:v>
                </c:pt>
                <c:pt idx="93561">
                  <c:v>2.2200000000000002</c:v>
                </c:pt>
                <c:pt idx="93562">
                  <c:v>2.25</c:v>
                </c:pt>
                <c:pt idx="93563">
                  <c:v>2.25</c:v>
                </c:pt>
                <c:pt idx="93564">
                  <c:v>2.27</c:v>
                </c:pt>
                <c:pt idx="93565">
                  <c:v>2.2799999999999998</c:v>
                </c:pt>
                <c:pt idx="93566">
                  <c:v>2.2799999999999998</c:v>
                </c:pt>
                <c:pt idx="93567">
                  <c:v>2.2799999999999998</c:v>
                </c:pt>
                <c:pt idx="93568">
                  <c:v>2.31</c:v>
                </c:pt>
                <c:pt idx="93569">
                  <c:v>2.31</c:v>
                </c:pt>
                <c:pt idx="93570">
                  <c:v>2.33</c:v>
                </c:pt>
                <c:pt idx="93571">
                  <c:v>2.33</c:v>
                </c:pt>
                <c:pt idx="93572">
                  <c:v>2.34</c:v>
                </c:pt>
                <c:pt idx="93573">
                  <c:v>2.35</c:v>
                </c:pt>
                <c:pt idx="93574">
                  <c:v>2.36</c:v>
                </c:pt>
                <c:pt idx="93575">
                  <c:v>2.37</c:v>
                </c:pt>
                <c:pt idx="93576">
                  <c:v>2.38</c:v>
                </c:pt>
                <c:pt idx="93577">
                  <c:v>2.38</c:v>
                </c:pt>
                <c:pt idx="93578">
                  <c:v>2.38</c:v>
                </c:pt>
                <c:pt idx="93579">
                  <c:v>2.38</c:v>
                </c:pt>
                <c:pt idx="93580">
                  <c:v>2.38</c:v>
                </c:pt>
                <c:pt idx="93581">
                  <c:v>2.38</c:v>
                </c:pt>
                <c:pt idx="93582">
                  <c:v>2.38</c:v>
                </c:pt>
                <c:pt idx="93583">
                  <c:v>2.38</c:v>
                </c:pt>
                <c:pt idx="93584">
                  <c:v>2.38</c:v>
                </c:pt>
                <c:pt idx="93585">
                  <c:v>2.41</c:v>
                </c:pt>
                <c:pt idx="93586">
                  <c:v>2.41</c:v>
                </c:pt>
                <c:pt idx="93587">
                  <c:v>2.41</c:v>
                </c:pt>
                <c:pt idx="93588">
                  <c:v>2.41</c:v>
                </c:pt>
                <c:pt idx="93589">
                  <c:v>2.41</c:v>
                </c:pt>
                <c:pt idx="93590">
                  <c:v>2.42</c:v>
                </c:pt>
                <c:pt idx="93591">
                  <c:v>2.42</c:v>
                </c:pt>
                <c:pt idx="93592">
                  <c:v>2.4300000000000002</c:v>
                </c:pt>
                <c:pt idx="93593">
                  <c:v>2.4300000000000002</c:v>
                </c:pt>
                <c:pt idx="93594">
                  <c:v>2.44</c:v>
                </c:pt>
                <c:pt idx="93595">
                  <c:v>2.4500000000000002</c:v>
                </c:pt>
                <c:pt idx="93596">
                  <c:v>2.46</c:v>
                </c:pt>
                <c:pt idx="93597">
                  <c:v>2.4700000000000002</c:v>
                </c:pt>
                <c:pt idx="93598">
                  <c:v>2.4700000000000002</c:v>
                </c:pt>
                <c:pt idx="93599">
                  <c:v>2.48</c:v>
                </c:pt>
                <c:pt idx="93600">
                  <c:v>2.4900000000000002</c:v>
                </c:pt>
                <c:pt idx="93601">
                  <c:v>2.4900000000000002</c:v>
                </c:pt>
                <c:pt idx="93602">
                  <c:v>2.4900000000000002</c:v>
                </c:pt>
                <c:pt idx="93603">
                  <c:v>2.5</c:v>
                </c:pt>
                <c:pt idx="93604">
                  <c:v>2.5</c:v>
                </c:pt>
                <c:pt idx="93605">
                  <c:v>2.5</c:v>
                </c:pt>
                <c:pt idx="93606">
                  <c:v>2.5</c:v>
                </c:pt>
                <c:pt idx="93607">
                  <c:v>2.5</c:v>
                </c:pt>
                <c:pt idx="93608">
                  <c:v>2.4900000000000002</c:v>
                </c:pt>
                <c:pt idx="93609">
                  <c:v>2.48</c:v>
                </c:pt>
                <c:pt idx="93610">
                  <c:v>2.48</c:v>
                </c:pt>
                <c:pt idx="93611">
                  <c:v>2.46</c:v>
                </c:pt>
                <c:pt idx="93612">
                  <c:v>2.4500000000000002</c:v>
                </c:pt>
                <c:pt idx="93613">
                  <c:v>2.4500000000000002</c:v>
                </c:pt>
                <c:pt idx="93614">
                  <c:v>2.4300000000000002</c:v>
                </c:pt>
                <c:pt idx="93615">
                  <c:v>2.41</c:v>
                </c:pt>
                <c:pt idx="93616">
                  <c:v>2.39</c:v>
                </c:pt>
                <c:pt idx="93617">
                  <c:v>2.37</c:v>
                </c:pt>
                <c:pt idx="93618">
                  <c:v>2.36</c:v>
                </c:pt>
                <c:pt idx="93619">
                  <c:v>2.34</c:v>
                </c:pt>
                <c:pt idx="93620">
                  <c:v>2.33</c:v>
                </c:pt>
                <c:pt idx="93621">
                  <c:v>2.2999999999999998</c:v>
                </c:pt>
                <c:pt idx="93622">
                  <c:v>2.2799999999999998</c:v>
                </c:pt>
                <c:pt idx="93623">
                  <c:v>2.2599999999999998</c:v>
                </c:pt>
                <c:pt idx="93624">
                  <c:v>2.25</c:v>
                </c:pt>
                <c:pt idx="93625">
                  <c:v>2.2400000000000002</c:v>
                </c:pt>
                <c:pt idx="93626">
                  <c:v>2.21</c:v>
                </c:pt>
                <c:pt idx="93627">
                  <c:v>2.2000000000000002</c:v>
                </c:pt>
                <c:pt idx="93628">
                  <c:v>2.19</c:v>
                </c:pt>
                <c:pt idx="93629">
                  <c:v>2.17</c:v>
                </c:pt>
                <c:pt idx="93630">
                  <c:v>2.16</c:v>
                </c:pt>
                <c:pt idx="93631">
                  <c:v>2.16</c:v>
                </c:pt>
                <c:pt idx="93632">
                  <c:v>2.15</c:v>
                </c:pt>
                <c:pt idx="93633">
                  <c:v>2.15</c:v>
                </c:pt>
                <c:pt idx="93634">
                  <c:v>2.15</c:v>
                </c:pt>
                <c:pt idx="93635">
                  <c:v>2.15</c:v>
                </c:pt>
                <c:pt idx="93636">
                  <c:v>2.14</c:v>
                </c:pt>
                <c:pt idx="93637">
                  <c:v>2.14</c:v>
                </c:pt>
                <c:pt idx="93638">
                  <c:v>2.13</c:v>
                </c:pt>
                <c:pt idx="93639">
                  <c:v>2.13</c:v>
                </c:pt>
                <c:pt idx="93640">
                  <c:v>2.13</c:v>
                </c:pt>
                <c:pt idx="93641">
                  <c:v>2.13</c:v>
                </c:pt>
                <c:pt idx="93642">
                  <c:v>2.13</c:v>
                </c:pt>
                <c:pt idx="93643">
                  <c:v>2.15</c:v>
                </c:pt>
                <c:pt idx="93644">
                  <c:v>2.15</c:v>
                </c:pt>
                <c:pt idx="93645">
                  <c:v>2.1800000000000002</c:v>
                </c:pt>
                <c:pt idx="93646">
                  <c:v>2.1800000000000002</c:v>
                </c:pt>
                <c:pt idx="93647">
                  <c:v>2.2000000000000002</c:v>
                </c:pt>
                <c:pt idx="93648">
                  <c:v>2.2200000000000002</c:v>
                </c:pt>
                <c:pt idx="93649">
                  <c:v>2.2200000000000002</c:v>
                </c:pt>
                <c:pt idx="93650">
                  <c:v>2.2400000000000002</c:v>
                </c:pt>
                <c:pt idx="93651">
                  <c:v>2.25</c:v>
                </c:pt>
                <c:pt idx="93652">
                  <c:v>2.27</c:v>
                </c:pt>
                <c:pt idx="93653">
                  <c:v>2.2799999999999998</c:v>
                </c:pt>
                <c:pt idx="93654">
                  <c:v>2.29</c:v>
                </c:pt>
                <c:pt idx="93655">
                  <c:v>2.29</c:v>
                </c:pt>
                <c:pt idx="93656">
                  <c:v>2.31</c:v>
                </c:pt>
                <c:pt idx="93657">
                  <c:v>2.31</c:v>
                </c:pt>
                <c:pt idx="93658">
                  <c:v>2.31</c:v>
                </c:pt>
                <c:pt idx="93659">
                  <c:v>2.35</c:v>
                </c:pt>
                <c:pt idx="93660">
                  <c:v>2.35</c:v>
                </c:pt>
                <c:pt idx="93661">
                  <c:v>2.35</c:v>
                </c:pt>
                <c:pt idx="93662">
                  <c:v>2.35</c:v>
                </c:pt>
                <c:pt idx="93663">
                  <c:v>2.39</c:v>
                </c:pt>
                <c:pt idx="93664">
                  <c:v>2.4</c:v>
                </c:pt>
                <c:pt idx="93665">
                  <c:v>2.41</c:v>
                </c:pt>
                <c:pt idx="93666">
                  <c:v>2.4300000000000002</c:v>
                </c:pt>
                <c:pt idx="93667">
                  <c:v>2.44</c:v>
                </c:pt>
                <c:pt idx="93668">
                  <c:v>2.46</c:v>
                </c:pt>
                <c:pt idx="93669">
                  <c:v>2.4700000000000002</c:v>
                </c:pt>
                <c:pt idx="93670">
                  <c:v>2.4700000000000002</c:v>
                </c:pt>
                <c:pt idx="93671">
                  <c:v>2.4900000000000002</c:v>
                </c:pt>
                <c:pt idx="93672">
                  <c:v>2.5</c:v>
                </c:pt>
                <c:pt idx="93673">
                  <c:v>2.5099999999999998</c:v>
                </c:pt>
                <c:pt idx="93674">
                  <c:v>2.52</c:v>
                </c:pt>
                <c:pt idx="93675">
                  <c:v>2.52</c:v>
                </c:pt>
                <c:pt idx="93676">
                  <c:v>2.52</c:v>
                </c:pt>
                <c:pt idx="93677">
                  <c:v>2.52</c:v>
                </c:pt>
                <c:pt idx="93678">
                  <c:v>2.52</c:v>
                </c:pt>
                <c:pt idx="93679">
                  <c:v>2.5299999999999998</c:v>
                </c:pt>
                <c:pt idx="93680">
                  <c:v>2.5299999999999998</c:v>
                </c:pt>
                <c:pt idx="93681">
                  <c:v>2.5299999999999998</c:v>
                </c:pt>
                <c:pt idx="93682">
                  <c:v>2.5299999999999998</c:v>
                </c:pt>
                <c:pt idx="93683">
                  <c:v>2.5299999999999998</c:v>
                </c:pt>
                <c:pt idx="93684">
                  <c:v>2.5299999999999998</c:v>
                </c:pt>
                <c:pt idx="93685">
                  <c:v>2.52</c:v>
                </c:pt>
                <c:pt idx="93686">
                  <c:v>2.52</c:v>
                </c:pt>
                <c:pt idx="93687">
                  <c:v>2.5099999999999998</c:v>
                </c:pt>
                <c:pt idx="93688">
                  <c:v>2.5</c:v>
                </c:pt>
                <c:pt idx="93689">
                  <c:v>2.4900000000000002</c:v>
                </c:pt>
                <c:pt idx="93690">
                  <c:v>2.4700000000000002</c:v>
                </c:pt>
                <c:pt idx="93691">
                  <c:v>2.4500000000000002</c:v>
                </c:pt>
                <c:pt idx="93692">
                  <c:v>2.44</c:v>
                </c:pt>
                <c:pt idx="93693">
                  <c:v>2.42</c:v>
                </c:pt>
                <c:pt idx="93694">
                  <c:v>2.41</c:v>
                </c:pt>
                <c:pt idx="93695">
                  <c:v>2.4</c:v>
                </c:pt>
                <c:pt idx="93696">
                  <c:v>2.38</c:v>
                </c:pt>
                <c:pt idx="93697">
                  <c:v>2.37</c:v>
                </c:pt>
                <c:pt idx="93698">
                  <c:v>2.35</c:v>
                </c:pt>
                <c:pt idx="93699">
                  <c:v>2.33</c:v>
                </c:pt>
                <c:pt idx="93700">
                  <c:v>2.31</c:v>
                </c:pt>
                <c:pt idx="93701">
                  <c:v>2.2999999999999998</c:v>
                </c:pt>
                <c:pt idx="93702">
                  <c:v>2.27</c:v>
                </c:pt>
                <c:pt idx="93703">
                  <c:v>2.25</c:v>
                </c:pt>
                <c:pt idx="93704">
                  <c:v>2.23</c:v>
                </c:pt>
                <c:pt idx="93705">
                  <c:v>2.2200000000000002</c:v>
                </c:pt>
                <c:pt idx="93706">
                  <c:v>2.2000000000000002</c:v>
                </c:pt>
                <c:pt idx="93707">
                  <c:v>2.1800000000000002</c:v>
                </c:pt>
                <c:pt idx="93708">
                  <c:v>2.16</c:v>
                </c:pt>
                <c:pt idx="93709">
                  <c:v>2.14</c:v>
                </c:pt>
                <c:pt idx="93710">
                  <c:v>2.14</c:v>
                </c:pt>
                <c:pt idx="93711">
                  <c:v>2.12</c:v>
                </c:pt>
                <c:pt idx="93712">
                  <c:v>2.12</c:v>
                </c:pt>
                <c:pt idx="93713">
                  <c:v>2.11</c:v>
                </c:pt>
                <c:pt idx="93714">
                  <c:v>2.11</c:v>
                </c:pt>
                <c:pt idx="93715">
                  <c:v>2.11</c:v>
                </c:pt>
                <c:pt idx="93716">
                  <c:v>2.12</c:v>
                </c:pt>
                <c:pt idx="93717">
                  <c:v>2.12</c:v>
                </c:pt>
                <c:pt idx="93718">
                  <c:v>2.12</c:v>
                </c:pt>
                <c:pt idx="93719">
                  <c:v>2.13</c:v>
                </c:pt>
                <c:pt idx="93720">
                  <c:v>2.13</c:v>
                </c:pt>
                <c:pt idx="93721">
                  <c:v>2.14</c:v>
                </c:pt>
                <c:pt idx="93722">
                  <c:v>2.14</c:v>
                </c:pt>
                <c:pt idx="93723">
                  <c:v>2.14</c:v>
                </c:pt>
                <c:pt idx="93724">
                  <c:v>2.14</c:v>
                </c:pt>
                <c:pt idx="93725">
                  <c:v>2.15</c:v>
                </c:pt>
                <c:pt idx="93726">
                  <c:v>2.16</c:v>
                </c:pt>
                <c:pt idx="93727">
                  <c:v>2.17</c:v>
                </c:pt>
                <c:pt idx="93728">
                  <c:v>2.1800000000000002</c:v>
                </c:pt>
                <c:pt idx="93729">
                  <c:v>2.19</c:v>
                </c:pt>
                <c:pt idx="93730">
                  <c:v>2.19</c:v>
                </c:pt>
                <c:pt idx="93731">
                  <c:v>2.19</c:v>
                </c:pt>
                <c:pt idx="93732">
                  <c:v>2.21</c:v>
                </c:pt>
                <c:pt idx="93733">
                  <c:v>2.2200000000000002</c:v>
                </c:pt>
                <c:pt idx="93734">
                  <c:v>2.23</c:v>
                </c:pt>
                <c:pt idx="93735">
                  <c:v>2.2400000000000002</c:v>
                </c:pt>
                <c:pt idx="93736">
                  <c:v>2.25</c:v>
                </c:pt>
                <c:pt idx="93737">
                  <c:v>2.2599999999999998</c:v>
                </c:pt>
                <c:pt idx="93738">
                  <c:v>2.27</c:v>
                </c:pt>
                <c:pt idx="93739">
                  <c:v>2.2799999999999998</c:v>
                </c:pt>
                <c:pt idx="93740">
                  <c:v>2.2799999999999998</c:v>
                </c:pt>
                <c:pt idx="93741">
                  <c:v>2.31</c:v>
                </c:pt>
                <c:pt idx="93742">
                  <c:v>2.31</c:v>
                </c:pt>
                <c:pt idx="93743">
                  <c:v>2.31</c:v>
                </c:pt>
                <c:pt idx="93744">
                  <c:v>2.33</c:v>
                </c:pt>
                <c:pt idx="93745">
                  <c:v>2.33</c:v>
                </c:pt>
                <c:pt idx="93746">
                  <c:v>2.35</c:v>
                </c:pt>
                <c:pt idx="93747">
                  <c:v>2.35</c:v>
                </c:pt>
                <c:pt idx="93748">
                  <c:v>2.35</c:v>
                </c:pt>
                <c:pt idx="93749">
                  <c:v>2.37</c:v>
                </c:pt>
                <c:pt idx="93750">
                  <c:v>2.38</c:v>
                </c:pt>
                <c:pt idx="93751">
                  <c:v>2.4</c:v>
                </c:pt>
                <c:pt idx="93752">
                  <c:v>2.4</c:v>
                </c:pt>
                <c:pt idx="93753">
                  <c:v>2.4</c:v>
                </c:pt>
                <c:pt idx="93754">
                  <c:v>2.4300000000000002</c:v>
                </c:pt>
                <c:pt idx="93755">
                  <c:v>2.4300000000000002</c:v>
                </c:pt>
                <c:pt idx="93756">
                  <c:v>2.44</c:v>
                </c:pt>
                <c:pt idx="93757">
                  <c:v>2.44</c:v>
                </c:pt>
                <c:pt idx="93758">
                  <c:v>2.4500000000000002</c:v>
                </c:pt>
                <c:pt idx="93759">
                  <c:v>2.46</c:v>
                </c:pt>
                <c:pt idx="93760">
                  <c:v>2.46</c:v>
                </c:pt>
                <c:pt idx="93761">
                  <c:v>2.4700000000000002</c:v>
                </c:pt>
                <c:pt idx="93762">
                  <c:v>2.4700000000000002</c:v>
                </c:pt>
                <c:pt idx="93763">
                  <c:v>2.4700000000000002</c:v>
                </c:pt>
                <c:pt idx="93764">
                  <c:v>2.4700000000000002</c:v>
                </c:pt>
                <c:pt idx="93765">
                  <c:v>2.4700000000000002</c:v>
                </c:pt>
                <c:pt idx="93766">
                  <c:v>2.4700000000000002</c:v>
                </c:pt>
                <c:pt idx="93767">
                  <c:v>2.48</c:v>
                </c:pt>
                <c:pt idx="93768">
                  <c:v>2.48</c:v>
                </c:pt>
                <c:pt idx="93769">
                  <c:v>2.48</c:v>
                </c:pt>
                <c:pt idx="93770">
                  <c:v>2.4700000000000002</c:v>
                </c:pt>
                <c:pt idx="93771">
                  <c:v>2.46</c:v>
                </c:pt>
                <c:pt idx="93772">
                  <c:v>2.4500000000000002</c:v>
                </c:pt>
                <c:pt idx="93773">
                  <c:v>2.4300000000000002</c:v>
                </c:pt>
                <c:pt idx="93774">
                  <c:v>2.41</c:v>
                </c:pt>
                <c:pt idx="93775">
                  <c:v>2.39</c:v>
                </c:pt>
                <c:pt idx="93776">
                  <c:v>2.36</c:v>
                </c:pt>
                <c:pt idx="93777">
                  <c:v>2.34</c:v>
                </c:pt>
                <c:pt idx="93778">
                  <c:v>2.33</c:v>
                </c:pt>
                <c:pt idx="93779">
                  <c:v>2.2999999999999998</c:v>
                </c:pt>
                <c:pt idx="93780">
                  <c:v>2.27</c:v>
                </c:pt>
                <c:pt idx="93781">
                  <c:v>2.2400000000000002</c:v>
                </c:pt>
                <c:pt idx="93782">
                  <c:v>2.21</c:v>
                </c:pt>
                <c:pt idx="93783">
                  <c:v>2.19</c:v>
                </c:pt>
                <c:pt idx="93784">
                  <c:v>2.15</c:v>
                </c:pt>
                <c:pt idx="93785">
                  <c:v>2.14</c:v>
                </c:pt>
                <c:pt idx="93786">
                  <c:v>2.09</c:v>
                </c:pt>
                <c:pt idx="93787">
                  <c:v>2.06</c:v>
                </c:pt>
                <c:pt idx="93788">
                  <c:v>2.0299999999999998</c:v>
                </c:pt>
                <c:pt idx="93789">
                  <c:v>2</c:v>
                </c:pt>
                <c:pt idx="93790">
                  <c:v>1.98</c:v>
                </c:pt>
                <c:pt idx="93791">
                  <c:v>1.95</c:v>
                </c:pt>
                <c:pt idx="93792">
                  <c:v>1.94</c:v>
                </c:pt>
                <c:pt idx="93793">
                  <c:v>1.91</c:v>
                </c:pt>
                <c:pt idx="93794">
                  <c:v>1.91</c:v>
                </c:pt>
                <c:pt idx="93795">
                  <c:v>1.91</c:v>
                </c:pt>
                <c:pt idx="93796">
                  <c:v>1.91</c:v>
                </c:pt>
                <c:pt idx="93797">
                  <c:v>1.91</c:v>
                </c:pt>
                <c:pt idx="93798">
                  <c:v>1.91</c:v>
                </c:pt>
                <c:pt idx="93799">
                  <c:v>1.91</c:v>
                </c:pt>
                <c:pt idx="93800">
                  <c:v>1.91</c:v>
                </c:pt>
                <c:pt idx="93801">
                  <c:v>1.92</c:v>
                </c:pt>
                <c:pt idx="93802">
                  <c:v>1.95</c:v>
                </c:pt>
                <c:pt idx="93803">
                  <c:v>1.97</c:v>
                </c:pt>
                <c:pt idx="93804">
                  <c:v>1.99</c:v>
                </c:pt>
                <c:pt idx="93805">
                  <c:v>2.0099999999999998</c:v>
                </c:pt>
                <c:pt idx="93806">
                  <c:v>2.0299999999999998</c:v>
                </c:pt>
                <c:pt idx="93807">
                  <c:v>2.06</c:v>
                </c:pt>
                <c:pt idx="93808">
                  <c:v>2.0699999999999998</c:v>
                </c:pt>
                <c:pt idx="93809">
                  <c:v>2.09</c:v>
                </c:pt>
                <c:pt idx="93810">
                  <c:v>2.12</c:v>
                </c:pt>
                <c:pt idx="93811">
                  <c:v>2.14</c:v>
                </c:pt>
                <c:pt idx="93812">
                  <c:v>2.16</c:v>
                </c:pt>
                <c:pt idx="93813">
                  <c:v>2.19</c:v>
                </c:pt>
                <c:pt idx="93814">
                  <c:v>2.2200000000000002</c:v>
                </c:pt>
                <c:pt idx="93815">
                  <c:v>2.2400000000000002</c:v>
                </c:pt>
                <c:pt idx="93816">
                  <c:v>2.2599999999999998</c:v>
                </c:pt>
                <c:pt idx="93817">
                  <c:v>2.2799999999999998</c:v>
                </c:pt>
                <c:pt idx="93818">
                  <c:v>2.2999999999999998</c:v>
                </c:pt>
                <c:pt idx="93819">
                  <c:v>2.3199999999999998</c:v>
                </c:pt>
                <c:pt idx="93820">
                  <c:v>2.35</c:v>
                </c:pt>
                <c:pt idx="93821">
                  <c:v>2.36</c:v>
                </c:pt>
                <c:pt idx="93822">
                  <c:v>2.38</c:v>
                </c:pt>
                <c:pt idx="93823">
                  <c:v>2.4</c:v>
                </c:pt>
                <c:pt idx="93824">
                  <c:v>2.42</c:v>
                </c:pt>
                <c:pt idx="93825">
                  <c:v>2.4300000000000002</c:v>
                </c:pt>
                <c:pt idx="93826">
                  <c:v>2.4500000000000002</c:v>
                </c:pt>
                <c:pt idx="93827">
                  <c:v>2.4500000000000002</c:v>
                </c:pt>
                <c:pt idx="93828">
                  <c:v>2.46</c:v>
                </c:pt>
                <c:pt idx="93829">
                  <c:v>2.48</c:v>
                </c:pt>
                <c:pt idx="93830">
                  <c:v>2.48</c:v>
                </c:pt>
                <c:pt idx="93831">
                  <c:v>2.48</c:v>
                </c:pt>
                <c:pt idx="93832">
                  <c:v>2.4900000000000002</c:v>
                </c:pt>
                <c:pt idx="93833">
                  <c:v>2.5099999999999998</c:v>
                </c:pt>
                <c:pt idx="93834">
                  <c:v>2.5099999999999998</c:v>
                </c:pt>
                <c:pt idx="93835">
                  <c:v>2.52</c:v>
                </c:pt>
                <c:pt idx="93836">
                  <c:v>2.52</c:v>
                </c:pt>
                <c:pt idx="93837">
                  <c:v>2.54</c:v>
                </c:pt>
                <c:pt idx="93838">
                  <c:v>2.5499999999999998</c:v>
                </c:pt>
                <c:pt idx="93839">
                  <c:v>2.5499999999999998</c:v>
                </c:pt>
                <c:pt idx="93840">
                  <c:v>2.56</c:v>
                </c:pt>
                <c:pt idx="93841">
                  <c:v>2.56</c:v>
                </c:pt>
                <c:pt idx="93842">
                  <c:v>2.56</c:v>
                </c:pt>
                <c:pt idx="93843">
                  <c:v>2.56</c:v>
                </c:pt>
                <c:pt idx="93844">
                  <c:v>2.56</c:v>
                </c:pt>
                <c:pt idx="93845">
                  <c:v>2.56</c:v>
                </c:pt>
                <c:pt idx="93846">
                  <c:v>2.56</c:v>
                </c:pt>
                <c:pt idx="93847">
                  <c:v>2.5499999999999998</c:v>
                </c:pt>
                <c:pt idx="93848">
                  <c:v>2.5499999999999998</c:v>
                </c:pt>
                <c:pt idx="93849">
                  <c:v>2.5499999999999998</c:v>
                </c:pt>
                <c:pt idx="93850">
                  <c:v>2.5499999999999998</c:v>
                </c:pt>
                <c:pt idx="93851">
                  <c:v>2.5499999999999998</c:v>
                </c:pt>
                <c:pt idx="93852">
                  <c:v>2.5499999999999998</c:v>
                </c:pt>
                <c:pt idx="93853">
                  <c:v>2.54</c:v>
                </c:pt>
                <c:pt idx="93854">
                  <c:v>2.5099999999999998</c:v>
                </c:pt>
                <c:pt idx="93855">
                  <c:v>2.5</c:v>
                </c:pt>
                <c:pt idx="93856">
                  <c:v>2.48</c:v>
                </c:pt>
                <c:pt idx="93857">
                  <c:v>2.46</c:v>
                </c:pt>
                <c:pt idx="93858">
                  <c:v>2.4500000000000002</c:v>
                </c:pt>
                <c:pt idx="93859">
                  <c:v>2.4300000000000002</c:v>
                </c:pt>
                <c:pt idx="93860">
                  <c:v>2.41</c:v>
                </c:pt>
                <c:pt idx="93861">
                  <c:v>2.4</c:v>
                </c:pt>
                <c:pt idx="93862">
                  <c:v>2.37</c:v>
                </c:pt>
                <c:pt idx="93863">
                  <c:v>2.35</c:v>
                </c:pt>
                <c:pt idx="93864">
                  <c:v>2.33</c:v>
                </c:pt>
                <c:pt idx="93865">
                  <c:v>2.2999999999999998</c:v>
                </c:pt>
                <c:pt idx="93866">
                  <c:v>2.2799999999999998</c:v>
                </c:pt>
                <c:pt idx="93867">
                  <c:v>2.25</c:v>
                </c:pt>
                <c:pt idx="93868">
                  <c:v>2.2200000000000002</c:v>
                </c:pt>
                <c:pt idx="93869">
                  <c:v>2.1800000000000002</c:v>
                </c:pt>
                <c:pt idx="93870">
                  <c:v>2.16</c:v>
                </c:pt>
                <c:pt idx="93871">
                  <c:v>2.14</c:v>
                </c:pt>
                <c:pt idx="93872">
                  <c:v>2.12</c:v>
                </c:pt>
                <c:pt idx="93873">
                  <c:v>2.11</c:v>
                </c:pt>
                <c:pt idx="93874">
                  <c:v>2.09</c:v>
                </c:pt>
                <c:pt idx="93875">
                  <c:v>2.0699999999999998</c:v>
                </c:pt>
                <c:pt idx="93876">
                  <c:v>2.0499999999999998</c:v>
                </c:pt>
                <c:pt idx="93877">
                  <c:v>2.04</c:v>
                </c:pt>
                <c:pt idx="93878">
                  <c:v>2.0299999999999998</c:v>
                </c:pt>
                <c:pt idx="93879">
                  <c:v>2.0099999999999998</c:v>
                </c:pt>
                <c:pt idx="93880">
                  <c:v>2.0099999999999998</c:v>
                </c:pt>
                <c:pt idx="93881">
                  <c:v>1.98</c:v>
                </c:pt>
                <c:pt idx="93882">
                  <c:v>1.98</c:v>
                </c:pt>
                <c:pt idx="93883">
                  <c:v>1.98</c:v>
                </c:pt>
                <c:pt idx="93884">
                  <c:v>1.98</c:v>
                </c:pt>
                <c:pt idx="93885">
                  <c:v>1.98</c:v>
                </c:pt>
                <c:pt idx="93886">
                  <c:v>1.98</c:v>
                </c:pt>
                <c:pt idx="93887">
                  <c:v>1.98</c:v>
                </c:pt>
                <c:pt idx="93888">
                  <c:v>1.98</c:v>
                </c:pt>
                <c:pt idx="93889">
                  <c:v>1.99</c:v>
                </c:pt>
                <c:pt idx="93890">
                  <c:v>1.99</c:v>
                </c:pt>
                <c:pt idx="93891">
                  <c:v>1.99</c:v>
                </c:pt>
                <c:pt idx="93892">
                  <c:v>1.99</c:v>
                </c:pt>
                <c:pt idx="93893">
                  <c:v>2.0299999999999998</c:v>
                </c:pt>
                <c:pt idx="93894">
                  <c:v>2</c:v>
                </c:pt>
                <c:pt idx="93895">
                  <c:v>2</c:v>
                </c:pt>
                <c:pt idx="93896">
                  <c:v>2.02</c:v>
                </c:pt>
                <c:pt idx="93897">
                  <c:v>2.02</c:v>
                </c:pt>
                <c:pt idx="93898">
                  <c:v>2.02</c:v>
                </c:pt>
                <c:pt idx="93899">
                  <c:v>2.02</c:v>
                </c:pt>
                <c:pt idx="93900">
                  <c:v>2.0299999999999998</c:v>
                </c:pt>
                <c:pt idx="93901">
                  <c:v>2.0299999999999998</c:v>
                </c:pt>
                <c:pt idx="93902">
                  <c:v>2.0299999999999998</c:v>
                </c:pt>
                <c:pt idx="93903">
                  <c:v>2.04</c:v>
                </c:pt>
                <c:pt idx="93904">
                  <c:v>2.0299999999999998</c:v>
                </c:pt>
                <c:pt idx="93905">
                  <c:v>2.0299999999999998</c:v>
                </c:pt>
                <c:pt idx="93906">
                  <c:v>2.0299999999999998</c:v>
                </c:pt>
                <c:pt idx="93907">
                  <c:v>2.04</c:v>
                </c:pt>
                <c:pt idx="93908">
                  <c:v>2.06</c:v>
                </c:pt>
                <c:pt idx="93909">
                  <c:v>2.06</c:v>
                </c:pt>
                <c:pt idx="93910">
                  <c:v>2.06</c:v>
                </c:pt>
                <c:pt idx="93911">
                  <c:v>2.0699999999999998</c:v>
                </c:pt>
                <c:pt idx="93912">
                  <c:v>2.0699999999999998</c:v>
                </c:pt>
                <c:pt idx="93913">
                  <c:v>2.08</c:v>
                </c:pt>
                <c:pt idx="93914">
                  <c:v>2.08</c:v>
                </c:pt>
                <c:pt idx="93915">
                  <c:v>2.1</c:v>
                </c:pt>
                <c:pt idx="93916">
                  <c:v>2.1</c:v>
                </c:pt>
                <c:pt idx="93917">
                  <c:v>2.12</c:v>
                </c:pt>
                <c:pt idx="93918">
                  <c:v>2.12</c:v>
                </c:pt>
                <c:pt idx="93919">
                  <c:v>2.14</c:v>
                </c:pt>
                <c:pt idx="93920">
                  <c:v>2.15</c:v>
                </c:pt>
                <c:pt idx="93921">
                  <c:v>2.17</c:v>
                </c:pt>
                <c:pt idx="93922">
                  <c:v>2.19</c:v>
                </c:pt>
                <c:pt idx="93923">
                  <c:v>2.21</c:v>
                </c:pt>
                <c:pt idx="93924">
                  <c:v>2.2200000000000002</c:v>
                </c:pt>
                <c:pt idx="93925">
                  <c:v>2.2200000000000002</c:v>
                </c:pt>
                <c:pt idx="93926">
                  <c:v>2.2400000000000002</c:v>
                </c:pt>
                <c:pt idx="93927">
                  <c:v>2.25</c:v>
                </c:pt>
                <c:pt idx="93928">
                  <c:v>2.2599999999999998</c:v>
                </c:pt>
                <c:pt idx="93929">
                  <c:v>2.27</c:v>
                </c:pt>
                <c:pt idx="93930">
                  <c:v>2.27</c:v>
                </c:pt>
                <c:pt idx="93931">
                  <c:v>2.27</c:v>
                </c:pt>
                <c:pt idx="93932">
                  <c:v>2.27</c:v>
                </c:pt>
                <c:pt idx="93933">
                  <c:v>2.2799999999999998</c:v>
                </c:pt>
                <c:pt idx="93934">
                  <c:v>2.2799999999999998</c:v>
                </c:pt>
                <c:pt idx="93935">
                  <c:v>2.2799999999999998</c:v>
                </c:pt>
                <c:pt idx="93936">
                  <c:v>2.27</c:v>
                </c:pt>
                <c:pt idx="93937">
                  <c:v>2.2599999999999998</c:v>
                </c:pt>
                <c:pt idx="93938">
                  <c:v>2.25</c:v>
                </c:pt>
                <c:pt idx="93939">
                  <c:v>2.2400000000000002</c:v>
                </c:pt>
                <c:pt idx="93940">
                  <c:v>2.2200000000000002</c:v>
                </c:pt>
                <c:pt idx="93941">
                  <c:v>2.19</c:v>
                </c:pt>
                <c:pt idx="93942">
                  <c:v>2.19</c:v>
                </c:pt>
                <c:pt idx="93943">
                  <c:v>2.16</c:v>
                </c:pt>
                <c:pt idx="93944">
                  <c:v>2.14</c:v>
                </c:pt>
                <c:pt idx="93945">
                  <c:v>2.12</c:v>
                </c:pt>
                <c:pt idx="93946">
                  <c:v>2.09</c:v>
                </c:pt>
                <c:pt idx="93947">
                  <c:v>2.0699999999999998</c:v>
                </c:pt>
                <c:pt idx="93948">
                  <c:v>2.0499999999999998</c:v>
                </c:pt>
                <c:pt idx="93949">
                  <c:v>2.02</c:v>
                </c:pt>
                <c:pt idx="93950">
                  <c:v>1.99</c:v>
                </c:pt>
                <c:pt idx="93951">
                  <c:v>1.96</c:v>
                </c:pt>
                <c:pt idx="93952">
                  <c:v>1.94</c:v>
                </c:pt>
                <c:pt idx="93953">
                  <c:v>1.91</c:v>
                </c:pt>
                <c:pt idx="93954">
                  <c:v>1.91</c:v>
                </c:pt>
                <c:pt idx="93955">
                  <c:v>1.9</c:v>
                </c:pt>
                <c:pt idx="93956">
                  <c:v>1.9</c:v>
                </c:pt>
                <c:pt idx="93957">
                  <c:v>1.89</c:v>
                </c:pt>
                <c:pt idx="93958">
                  <c:v>1.87</c:v>
                </c:pt>
                <c:pt idx="93959">
                  <c:v>1.86</c:v>
                </c:pt>
                <c:pt idx="93960">
                  <c:v>1.8</c:v>
                </c:pt>
                <c:pt idx="93961">
                  <c:v>1.64</c:v>
                </c:pt>
                <c:pt idx="93962">
                  <c:v>1.6</c:v>
                </c:pt>
                <c:pt idx="93963">
                  <c:v>1.58</c:v>
                </c:pt>
                <c:pt idx="93964">
                  <c:v>1.61</c:v>
                </c:pt>
                <c:pt idx="93965">
                  <c:v>1.66</c:v>
                </c:pt>
                <c:pt idx="93966">
                  <c:v>1.6</c:v>
                </c:pt>
                <c:pt idx="93967">
                  <c:v>1.57</c:v>
                </c:pt>
                <c:pt idx="93968">
                  <c:v>1.51</c:v>
                </c:pt>
                <c:pt idx="93969">
                  <c:v>1.58</c:v>
                </c:pt>
                <c:pt idx="93970">
                  <c:v>1.62</c:v>
                </c:pt>
                <c:pt idx="93971">
                  <c:v>1.68</c:v>
                </c:pt>
                <c:pt idx="93972">
                  <c:v>1.66</c:v>
                </c:pt>
                <c:pt idx="93973">
                  <c:v>1.55</c:v>
                </c:pt>
                <c:pt idx="93974">
                  <c:v>1.48</c:v>
                </c:pt>
                <c:pt idx="93975">
                  <c:v>1.41</c:v>
                </c:pt>
                <c:pt idx="93976">
                  <c:v>1.4</c:v>
                </c:pt>
                <c:pt idx="93977">
                  <c:v>1.4</c:v>
                </c:pt>
                <c:pt idx="93978">
                  <c:v>1.43</c:v>
                </c:pt>
                <c:pt idx="93979">
                  <c:v>1.48</c:v>
                </c:pt>
                <c:pt idx="93980">
                  <c:v>1.52</c:v>
                </c:pt>
                <c:pt idx="93981">
                  <c:v>1.47</c:v>
                </c:pt>
                <c:pt idx="93982">
                  <c:v>1.45</c:v>
                </c:pt>
                <c:pt idx="93983">
                  <c:v>1.41</c:v>
                </c:pt>
                <c:pt idx="93984">
                  <c:v>1.4</c:v>
                </c:pt>
                <c:pt idx="93985">
                  <c:v>1.57</c:v>
                </c:pt>
                <c:pt idx="93986">
                  <c:v>1.5</c:v>
                </c:pt>
                <c:pt idx="93987">
                  <c:v>1.62</c:v>
                </c:pt>
                <c:pt idx="93988">
                  <c:v>1.62</c:v>
                </c:pt>
                <c:pt idx="93989">
                  <c:v>1.73</c:v>
                </c:pt>
                <c:pt idx="93990">
                  <c:v>1.74</c:v>
                </c:pt>
                <c:pt idx="93991">
                  <c:v>1.76</c:v>
                </c:pt>
                <c:pt idx="93992">
                  <c:v>1.78</c:v>
                </c:pt>
                <c:pt idx="93993">
                  <c:v>1.78</c:v>
                </c:pt>
                <c:pt idx="93994">
                  <c:v>1.79</c:v>
                </c:pt>
                <c:pt idx="93995">
                  <c:v>1.79</c:v>
                </c:pt>
                <c:pt idx="93996">
                  <c:v>1.8</c:v>
                </c:pt>
                <c:pt idx="93997">
                  <c:v>1.8</c:v>
                </c:pt>
                <c:pt idx="93998">
                  <c:v>1.81</c:v>
                </c:pt>
                <c:pt idx="93999">
                  <c:v>1.81</c:v>
                </c:pt>
                <c:pt idx="94000">
                  <c:v>1.82</c:v>
                </c:pt>
                <c:pt idx="94001">
                  <c:v>1.82</c:v>
                </c:pt>
                <c:pt idx="94002">
                  <c:v>1.83</c:v>
                </c:pt>
                <c:pt idx="94003">
                  <c:v>1.84</c:v>
                </c:pt>
                <c:pt idx="94004">
                  <c:v>1.84</c:v>
                </c:pt>
                <c:pt idx="94005">
                  <c:v>1.84</c:v>
                </c:pt>
                <c:pt idx="94006">
                  <c:v>1.86</c:v>
                </c:pt>
                <c:pt idx="94007">
                  <c:v>1.86</c:v>
                </c:pt>
                <c:pt idx="94008">
                  <c:v>1.86</c:v>
                </c:pt>
                <c:pt idx="94009">
                  <c:v>1.85</c:v>
                </c:pt>
                <c:pt idx="94010">
                  <c:v>1.86</c:v>
                </c:pt>
                <c:pt idx="94011">
                  <c:v>1.84</c:v>
                </c:pt>
                <c:pt idx="94012">
                  <c:v>1.85</c:v>
                </c:pt>
                <c:pt idx="94013">
                  <c:v>1.84</c:v>
                </c:pt>
                <c:pt idx="94014">
                  <c:v>1.84</c:v>
                </c:pt>
                <c:pt idx="94015">
                  <c:v>1.82</c:v>
                </c:pt>
                <c:pt idx="94016">
                  <c:v>1.81</c:v>
                </c:pt>
                <c:pt idx="94017">
                  <c:v>1.79</c:v>
                </c:pt>
                <c:pt idx="94018">
                  <c:v>1.78</c:v>
                </c:pt>
                <c:pt idx="94019">
                  <c:v>1.78</c:v>
                </c:pt>
                <c:pt idx="94020">
                  <c:v>1.76</c:v>
                </c:pt>
                <c:pt idx="94021">
                  <c:v>1.73</c:v>
                </c:pt>
                <c:pt idx="94022">
                  <c:v>1.72</c:v>
                </c:pt>
                <c:pt idx="94023">
                  <c:v>1.71</c:v>
                </c:pt>
                <c:pt idx="94024">
                  <c:v>1.69</c:v>
                </c:pt>
                <c:pt idx="94025">
                  <c:v>1.68</c:v>
                </c:pt>
                <c:pt idx="94026">
                  <c:v>1.56</c:v>
                </c:pt>
                <c:pt idx="94027">
                  <c:v>1.54</c:v>
                </c:pt>
                <c:pt idx="94028">
                  <c:v>1.53</c:v>
                </c:pt>
                <c:pt idx="94029">
                  <c:v>1.53</c:v>
                </c:pt>
                <c:pt idx="94030">
                  <c:v>1.53</c:v>
                </c:pt>
                <c:pt idx="94031">
                  <c:v>1.53</c:v>
                </c:pt>
                <c:pt idx="94032">
                  <c:v>1.52</c:v>
                </c:pt>
                <c:pt idx="94033">
                  <c:v>1.51</c:v>
                </c:pt>
                <c:pt idx="94034">
                  <c:v>1.5</c:v>
                </c:pt>
                <c:pt idx="94035">
                  <c:v>1.5</c:v>
                </c:pt>
                <c:pt idx="94036">
                  <c:v>1.5</c:v>
                </c:pt>
                <c:pt idx="94037">
                  <c:v>1.5</c:v>
                </c:pt>
                <c:pt idx="94038">
                  <c:v>1.5</c:v>
                </c:pt>
                <c:pt idx="94039">
                  <c:v>1.5</c:v>
                </c:pt>
                <c:pt idx="94040">
                  <c:v>1.5</c:v>
                </c:pt>
                <c:pt idx="94041">
                  <c:v>1.51</c:v>
                </c:pt>
                <c:pt idx="94042">
                  <c:v>1.52</c:v>
                </c:pt>
                <c:pt idx="94043">
                  <c:v>1.53</c:v>
                </c:pt>
                <c:pt idx="94044">
                  <c:v>1.54</c:v>
                </c:pt>
                <c:pt idx="94045">
                  <c:v>1.55</c:v>
                </c:pt>
                <c:pt idx="94046">
                  <c:v>1.56</c:v>
                </c:pt>
                <c:pt idx="94047">
                  <c:v>1.57</c:v>
                </c:pt>
                <c:pt idx="94048">
                  <c:v>1.59</c:v>
                </c:pt>
                <c:pt idx="94049">
                  <c:v>1.61</c:v>
                </c:pt>
                <c:pt idx="94050">
                  <c:v>1.62</c:v>
                </c:pt>
                <c:pt idx="94051">
                  <c:v>1.62</c:v>
                </c:pt>
                <c:pt idx="94052">
                  <c:v>1.64</c:v>
                </c:pt>
                <c:pt idx="94053">
                  <c:v>1.66</c:v>
                </c:pt>
                <c:pt idx="94054">
                  <c:v>1.67</c:v>
                </c:pt>
                <c:pt idx="94055">
                  <c:v>1.69</c:v>
                </c:pt>
                <c:pt idx="94056">
                  <c:v>1.69</c:v>
                </c:pt>
                <c:pt idx="94057">
                  <c:v>1.7</c:v>
                </c:pt>
                <c:pt idx="94058">
                  <c:v>1.72</c:v>
                </c:pt>
                <c:pt idx="94059">
                  <c:v>1.72</c:v>
                </c:pt>
                <c:pt idx="94060">
                  <c:v>1.73</c:v>
                </c:pt>
                <c:pt idx="94061">
                  <c:v>1.73</c:v>
                </c:pt>
                <c:pt idx="94062">
                  <c:v>1.75</c:v>
                </c:pt>
                <c:pt idx="94063">
                  <c:v>1.76</c:v>
                </c:pt>
                <c:pt idx="94064">
                  <c:v>1.77</c:v>
                </c:pt>
                <c:pt idx="94065">
                  <c:v>1.79</c:v>
                </c:pt>
                <c:pt idx="94066">
                  <c:v>1.79</c:v>
                </c:pt>
                <c:pt idx="94067">
                  <c:v>1.78</c:v>
                </c:pt>
                <c:pt idx="94068">
                  <c:v>1.79</c:v>
                </c:pt>
                <c:pt idx="94069">
                  <c:v>1.79</c:v>
                </c:pt>
                <c:pt idx="94070">
                  <c:v>1.81</c:v>
                </c:pt>
                <c:pt idx="94071">
                  <c:v>1.83</c:v>
                </c:pt>
                <c:pt idx="94072">
                  <c:v>1.81</c:v>
                </c:pt>
                <c:pt idx="94073">
                  <c:v>1.81</c:v>
                </c:pt>
                <c:pt idx="94074">
                  <c:v>1.8</c:v>
                </c:pt>
                <c:pt idx="94075">
                  <c:v>1.8</c:v>
                </c:pt>
                <c:pt idx="94076">
                  <c:v>1.79</c:v>
                </c:pt>
                <c:pt idx="94077">
                  <c:v>1.79</c:v>
                </c:pt>
                <c:pt idx="94078">
                  <c:v>1.78</c:v>
                </c:pt>
                <c:pt idx="94079">
                  <c:v>1.77</c:v>
                </c:pt>
                <c:pt idx="94080">
                  <c:v>1.76</c:v>
                </c:pt>
                <c:pt idx="94081">
                  <c:v>1.74</c:v>
                </c:pt>
                <c:pt idx="94082">
                  <c:v>1.74</c:v>
                </c:pt>
                <c:pt idx="94083">
                  <c:v>1.72</c:v>
                </c:pt>
                <c:pt idx="94084">
                  <c:v>1.69</c:v>
                </c:pt>
                <c:pt idx="94085">
                  <c:v>1.68</c:v>
                </c:pt>
                <c:pt idx="94086">
                  <c:v>1.67</c:v>
                </c:pt>
                <c:pt idx="94087">
                  <c:v>1.65</c:v>
                </c:pt>
                <c:pt idx="94088">
                  <c:v>1.64</c:v>
                </c:pt>
                <c:pt idx="94089">
                  <c:v>1.63</c:v>
                </c:pt>
                <c:pt idx="94090">
                  <c:v>1.61</c:v>
                </c:pt>
                <c:pt idx="94091">
                  <c:v>1.59</c:v>
                </c:pt>
                <c:pt idx="94092">
                  <c:v>1.58</c:v>
                </c:pt>
                <c:pt idx="94093">
                  <c:v>1.56</c:v>
                </c:pt>
                <c:pt idx="94094">
                  <c:v>1.54</c:v>
                </c:pt>
                <c:pt idx="94095">
                  <c:v>1.53</c:v>
                </c:pt>
                <c:pt idx="94096">
                  <c:v>1.52</c:v>
                </c:pt>
                <c:pt idx="94097">
                  <c:v>1.5</c:v>
                </c:pt>
                <c:pt idx="94098">
                  <c:v>1.49</c:v>
                </c:pt>
                <c:pt idx="94099">
                  <c:v>1.49</c:v>
                </c:pt>
                <c:pt idx="94100">
                  <c:v>1.49</c:v>
                </c:pt>
                <c:pt idx="94101">
                  <c:v>1.48</c:v>
                </c:pt>
                <c:pt idx="94102">
                  <c:v>1.47</c:v>
                </c:pt>
                <c:pt idx="94103">
                  <c:v>1.46</c:v>
                </c:pt>
                <c:pt idx="94104">
                  <c:v>1.46</c:v>
                </c:pt>
                <c:pt idx="94105">
                  <c:v>1.46</c:v>
                </c:pt>
                <c:pt idx="94106">
                  <c:v>1.45</c:v>
                </c:pt>
                <c:pt idx="94107">
                  <c:v>1.45</c:v>
                </c:pt>
                <c:pt idx="94108">
                  <c:v>1.44</c:v>
                </c:pt>
                <c:pt idx="94109">
                  <c:v>1.44</c:v>
                </c:pt>
                <c:pt idx="94110">
                  <c:v>1.44</c:v>
                </c:pt>
                <c:pt idx="94111">
                  <c:v>1.44</c:v>
                </c:pt>
                <c:pt idx="94112">
                  <c:v>1.43</c:v>
                </c:pt>
                <c:pt idx="94113">
                  <c:v>1.44</c:v>
                </c:pt>
                <c:pt idx="94114">
                  <c:v>1.44</c:v>
                </c:pt>
                <c:pt idx="94115">
                  <c:v>1.44</c:v>
                </c:pt>
                <c:pt idx="94116">
                  <c:v>1.43</c:v>
                </c:pt>
                <c:pt idx="94117">
                  <c:v>1.43</c:v>
                </c:pt>
                <c:pt idx="94118">
                  <c:v>1.44</c:v>
                </c:pt>
                <c:pt idx="94119">
                  <c:v>1.44</c:v>
                </c:pt>
                <c:pt idx="94120">
                  <c:v>1.44</c:v>
                </c:pt>
                <c:pt idx="94121">
                  <c:v>1.44</c:v>
                </c:pt>
                <c:pt idx="94122">
                  <c:v>1.43</c:v>
                </c:pt>
                <c:pt idx="94123">
                  <c:v>1.43</c:v>
                </c:pt>
                <c:pt idx="94124">
                  <c:v>1.43</c:v>
                </c:pt>
                <c:pt idx="94125">
                  <c:v>1.43</c:v>
                </c:pt>
                <c:pt idx="94126">
                  <c:v>1.43</c:v>
                </c:pt>
                <c:pt idx="94127">
                  <c:v>1.43</c:v>
                </c:pt>
                <c:pt idx="94128">
                  <c:v>1.43</c:v>
                </c:pt>
                <c:pt idx="94129">
                  <c:v>1.43</c:v>
                </c:pt>
                <c:pt idx="94130">
                  <c:v>1.43</c:v>
                </c:pt>
                <c:pt idx="94131">
                  <c:v>1.43</c:v>
                </c:pt>
                <c:pt idx="94132">
                  <c:v>1.43</c:v>
                </c:pt>
                <c:pt idx="94133">
                  <c:v>1.43</c:v>
                </c:pt>
                <c:pt idx="94134">
                  <c:v>1.43</c:v>
                </c:pt>
                <c:pt idx="94135">
                  <c:v>1.44</c:v>
                </c:pt>
                <c:pt idx="94136">
                  <c:v>1.44</c:v>
                </c:pt>
                <c:pt idx="94137">
                  <c:v>1.44</c:v>
                </c:pt>
                <c:pt idx="94138">
                  <c:v>1.44</c:v>
                </c:pt>
                <c:pt idx="94139">
                  <c:v>1.44</c:v>
                </c:pt>
                <c:pt idx="94140">
                  <c:v>1.45</c:v>
                </c:pt>
                <c:pt idx="94141">
                  <c:v>1.46</c:v>
                </c:pt>
                <c:pt idx="94142">
                  <c:v>1.47</c:v>
                </c:pt>
                <c:pt idx="94143">
                  <c:v>1.47</c:v>
                </c:pt>
                <c:pt idx="94144">
                  <c:v>1.47</c:v>
                </c:pt>
                <c:pt idx="94145">
                  <c:v>1.47</c:v>
                </c:pt>
                <c:pt idx="94146">
                  <c:v>1.47</c:v>
                </c:pt>
                <c:pt idx="94147">
                  <c:v>1.47</c:v>
                </c:pt>
                <c:pt idx="94148">
                  <c:v>1.48</c:v>
                </c:pt>
                <c:pt idx="94149">
                  <c:v>1.48</c:v>
                </c:pt>
                <c:pt idx="94150">
                  <c:v>1.48</c:v>
                </c:pt>
                <c:pt idx="94151">
                  <c:v>1.48</c:v>
                </c:pt>
                <c:pt idx="94152">
                  <c:v>1.48</c:v>
                </c:pt>
                <c:pt idx="94153">
                  <c:v>1.48</c:v>
                </c:pt>
                <c:pt idx="94154">
                  <c:v>1.48</c:v>
                </c:pt>
                <c:pt idx="94155">
                  <c:v>1.48</c:v>
                </c:pt>
                <c:pt idx="94156">
                  <c:v>1.48</c:v>
                </c:pt>
                <c:pt idx="94157">
                  <c:v>1.47</c:v>
                </c:pt>
                <c:pt idx="94158">
                  <c:v>1.47</c:v>
                </c:pt>
                <c:pt idx="94159">
                  <c:v>1.47</c:v>
                </c:pt>
                <c:pt idx="94160">
                  <c:v>1.47</c:v>
                </c:pt>
                <c:pt idx="94161">
                  <c:v>1.47</c:v>
                </c:pt>
                <c:pt idx="94162">
                  <c:v>1.47</c:v>
                </c:pt>
                <c:pt idx="94163">
                  <c:v>1.47</c:v>
                </c:pt>
                <c:pt idx="94164">
                  <c:v>1.46</c:v>
                </c:pt>
                <c:pt idx="94165">
                  <c:v>1.46</c:v>
                </c:pt>
                <c:pt idx="94166">
                  <c:v>1.46</c:v>
                </c:pt>
                <c:pt idx="94167">
                  <c:v>1.46</c:v>
                </c:pt>
                <c:pt idx="94168">
                  <c:v>1.46</c:v>
                </c:pt>
                <c:pt idx="94169">
                  <c:v>1.48</c:v>
                </c:pt>
                <c:pt idx="94170">
                  <c:v>1.48</c:v>
                </c:pt>
                <c:pt idx="94171">
                  <c:v>1.48</c:v>
                </c:pt>
                <c:pt idx="94172">
                  <c:v>1.46</c:v>
                </c:pt>
                <c:pt idx="94173">
                  <c:v>1.45</c:v>
                </c:pt>
                <c:pt idx="94174">
                  <c:v>1.44</c:v>
                </c:pt>
                <c:pt idx="94175">
                  <c:v>1.43</c:v>
                </c:pt>
                <c:pt idx="94176">
                  <c:v>1.42</c:v>
                </c:pt>
                <c:pt idx="94177">
                  <c:v>1.42</c:v>
                </c:pt>
                <c:pt idx="94178">
                  <c:v>1.41</c:v>
                </c:pt>
                <c:pt idx="94179">
                  <c:v>1.41</c:v>
                </c:pt>
                <c:pt idx="94180">
                  <c:v>1.41</c:v>
                </c:pt>
                <c:pt idx="94181">
                  <c:v>1.4</c:v>
                </c:pt>
                <c:pt idx="94182">
                  <c:v>1.41</c:v>
                </c:pt>
                <c:pt idx="94183">
                  <c:v>1.42</c:v>
                </c:pt>
                <c:pt idx="94184">
                  <c:v>1.42</c:v>
                </c:pt>
                <c:pt idx="94185">
                  <c:v>1.43</c:v>
                </c:pt>
                <c:pt idx="94186">
                  <c:v>1.43</c:v>
                </c:pt>
                <c:pt idx="94187">
                  <c:v>1.42</c:v>
                </c:pt>
                <c:pt idx="94188">
                  <c:v>1.43</c:v>
                </c:pt>
                <c:pt idx="94189">
                  <c:v>1.43</c:v>
                </c:pt>
                <c:pt idx="94190">
                  <c:v>1.43</c:v>
                </c:pt>
                <c:pt idx="94191">
                  <c:v>1.44</c:v>
                </c:pt>
                <c:pt idx="94192">
                  <c:v>1.44</c:v>
                </c:pt>
                <c:pt idx="94193">
                  <c:v>1.45</c:v>
                </c:pt>
                <c:pt idx="94194">
                  <c:v>1.46</c:v>
                </c:pt>
                <c:pt idx="94195">
                  <c:v>1.46</c:v>
                </c:pt>
                <c:pt idx="94196">
                  <c:v>1.47</c:v>
                </c:pt>
                <c:pt idx="94197">
                  <c:v>1.48</c:v>
                </c:pt>
                <c:pt idx="94198">
                  <c:v>1.49</c:v>
                </c:pt>
                <c:pt idx="94199">
                  <c:v>1.5</c:v>
                </c:pt>
                <c:pt idx="94200">
                  <c:v>1.51</c:v>
                </c:pt>
                <c:pt idx="94201">
                  <c:v>1.53</c:v>
                </c:pt>
                <c:pt idx="94202">
                  <c:v>1.53</c:v>
                </c:pt>
                <c:pt idx="94203">
                  <c:v>1.55</c:v>
                </c:pt>
                <c:pt idx="94204">
                  <c:v>1.56</c:v>
                </c:pt>
                <c:pt idx="94205">
                  <c:v>1.57</c:v>
                </c:pt>
                <c:pt idx="94206">
                  <c:v>1.58</c:v>
                </c:pt>
                <c:pt idx="94207">
                  <c:v>1.61</c:v>
                </c:pt>
                <c:pt idx="94208">
                  <c:v>1.62</c:v>
                </c:pt>
                <c:pt idx="94209">
                  <c:v>1.64</c:v>
                </c:pt>
                <c:pt idx="94210">
                  <c:v>1.65</c:v>
                </c:pt>
                <c:pt idx="94211">
                  <c:v>1.67</c:v>
                </c:pt>
                <c:pt idx="94212">
                  <c:v>1.69</c:v>
                </c:pt>
                <c:pt idx="94213">
                  <c:v>1.71</c:v>
                </c:pt>
                <c:pt idx="94214">
                  <c:v>1.73</c:v>
                </c:pt>
                <c:pt idx="94215">
                  <c:v>1.75</c:v>
                </c:pt>
                <c:pt idx="94216">
                  <c:v>1.77</c:v>
                </c:pt>
                <c:pt idx="94217">
                  <c:v>1.79</c:v>
                </c:pt>
                <c:pt idx="94218">
                  <c:v>1.82</c:v>
                </c:pt>
                <c:pt idx="94219">
                  <c:v>1.84</c:v>
                </c:pt>
                <c:pt idx="94220">
                  <c:v>1.86</c:v>
                </c:pt>
                <c:pt idx="94221">
                  <c:v>1.87</c:v>
                </c:pt>
                <c:pt idx="94222">
                  <c:v>1.89</c:v>
                </c:pt>
                <c:pt idx="94223">
                  <c:v>1.9</c:v>
                </c:pt>
                <c:pt idx="94224">
                  <c:v>1.92</c:v>
                </c:pt>
                <c:pt idx="94225">
                  <c:v>1.94</c:v>
                </c:pt>
                <c:pt idx="94226">
                  <c:v>1.95</c:v>
                </c:pt>
                <c:pt idx="94227">
                  <c:v>1.95</c:v>
                </c:pt>
                <c:pt idx="94228">
                  <c:v>1.97</c:v>
                </c:pt>
                <c:pt idx="94229">
                  <c:v>1.98</c:v>
                </c:pt>
                <c:pt idx="94230">
                  <c:v>2</c:v>
                </c:pt>
                <c:pt idx="94231">
                  <c:v>2.0099999999999998</c:v>
                </c:pt>
                <c:pt idx="94232">
                  <c:v>2.02</c:v>
                </c:pt>
                <c:pt idx="94233">
                  <c:v>2.02</c:v>
                </c:pt>
                <c:pt idx="94234">
                  <c:v>2.02</c:v>
                </c:pt>
                <c:pt idx="94235">
                  <c:v>2.0299999999999998</c:v>
                </c:pt>
                <c:pt idx="94236">
                  <c:v>2.0299999999999998</c:v>
                </c:pt>
                <c:pt idx="94237">
                  <c:v>2.04</c:v>
                </c:pt>
                <c:pt idx="94238">
                  <c:v>2.04</c:v>
                </c:pt>
                <c:pt idx="94239">
                  <c:v>2.04</c:v>
                </c:pt>
                <c:pt idx="94240">
                  <c:v>2.04</c:v>
                </c:pt>
                <c:pt idx="94241">
                  <c:v>2.04</c:v>
                </c:pt>
                <c:pt idx="94242">
                  <c:v>2.04</c:v>
                </c:pt>
                <c:pt idx="94243">
                  <c:v>2.04</c:v>
                </c:pt>
                <c:pt idx="94244">
                  <c:v>2.04</c:v>
                </c:pt>
                <c:pt idx="94245">
                  <c:v>2.04</c:v>
                </c:pt>
                <c:pt idx="94246">
                  <c:v>2.04</c:v>
                </c:pt>
                <c:pt idx="94247">
                  <c:v>2.0299999999999998</c:v>
                </c:pt>
                <c:pt idx="94248">
                  <c:v>2.02</c:v>
                </c:pt>
                <c:pt idx="94249">
                  <c:v>2.0099999999999998</c:v>
                </c:pt>
                <c:pt idx="94250">
                  <c:v>2</c:v>
                </c:pt>
                <c:pt idx="94251">
                  <c:v>1.99</c:v>
                </c:pt>
                <c:pt idx="94252">
                  <c:v>1.96</c:v>
                </c:pt>
                <c:pt idx="94253">
                  <c:v>1.95</c:v>
                </c:pt>
                <c:pt idx="94254">
                  <c:v>1.93</c:v>
                </c:pt>
                <c:pt idx="94255">
                  <c:v>1.92</c:v>
                </c:pt>
                <c:pt idx="94256">
                  <c:v>1.91</c:v>
                </c:pt>
                <c:pt idx="94257">
                  <c:v>1.91</c:v>
                </c:pt>
                <c:pt idx="94258">
                  <c:v>1.89</c:v>
                </c:pt>
                <c:pt idx="94259">
                  <c:v>1.88</c:v>
                </c:pt>
                <c:pt idx="94260">
                  <c:v>1.87</c:v>
                </c:pt>
                <c:pt idx="94261">
                  <c:v>1.86</c:v>
                </c:pt>
                <c:pt idx="94262">
                  <c:v>1.87</c:v>
                </c:pt>
                <c:pt idx="94263">
                  <c:v>1.88</c:v>
                </c:pt>
                <c:pt idx="94264">
                  <c:v>1.89</c:v>
                </c:pt>
                <c:pt idx="94265">
                  <c:v>1.9</c:v>
                </c:pt>
                <c:pt idx="94266">
                  <c:v>1.9</c:v>
                </c:pt>
                <c:pt idx="94267">
                  <c:v>1.92</c:v>
                </c:pt>
                <c:pt idx="94268">
                  <c:v>1.93</c:v>
                </c:pt>
                <c:pt idx="94269">
                  <c:v>1.96</c:v>
                </c:pt>
                <c:pt idx="94270">
                  <c:v>1.99</c:v>
                </c:pt>
                <c:pt idx="94271">
                  <c:v>2.02</c:v>
                </c:pt>
                <c:pt idx="94272">
                  <c:v>2.06</c:v>
                </c:pt>
                <c:pt idx="94273">
                  <c:v>2.1</c:v>
                </c:pt>
                <c:pt idx="94274">
                  <c:v>2.13</c:v>
                </c:pt>
                <c:pt idx="94275">
                  <c:v>2.17</c:v>
                </c:pt>
                <c:pt idx="94276">
                  <c:v>2.19</c:v>
                </c:pt>
                <c:pt idx="94277">
                  <c:v>2.2200000000000002</c:v>
                </c:pt>
                <c:pt idx="94278">
                  <c:v>2.2599999999999998</c:v>
                </c:pt>
                <c:pt idx="94279">
                  <c:v>2.29</c:v>
                </c:pt>
                <c:pt idx="94280">
                  <c:v>2.3199999999999998</c:v>
                </c:pt>
                <c:pt idx="94281">
                  <c:v>2.36</c:v>
                </c:pt>
                <c:pt idx="94282">
                  <c:v>2.4</c:v>
                </c:pt>
                <c:pt idx="94283">
                  <c:v>2.4300000000000002</c:v>
                </c:pt>
                <c:pt idx="94284">
                  <c:v>2.4700000000000002</c:v>
                </c:pt>
                <c:pt idx="94285">
                  <c:v>2.5</c:v>
                </c:pt>
                <c:pt idx="94286">
                  <c:v>2.54</c:v>
                </c:pt>
                <c:pt idx="94287">
                  <c:v>2.57</c:v>
                </c:pt>
                <c:pt idx="94288">
                  <c:v>2.6</c:v>
                </c:pt>
                <c:pt idx="94289">
                  <c:v>2.64</c:v>
                </c:pt>
                <c:pt idx="94290">
                  <c:v>2.68</c:v>
                </c:pt>
                <c:pt idx="94291">
                  <c:v>2.71</c:v>
                </c:pt>
                <c:pt idx="94292">
                  <c:v>2.75</c:v>
                </c:pt>
                <c:pt idx="94293">
                  <c:v>2.78</c:v>
                </c:pt>
                <c:pt idx="94294">
                  <c:v>2.81</c:v>
                </c:pt>
                <c:pt idx="94295">
                  <c:v>2.83</c:v>
                </c:pt>
                <c:pt idx="94296">
                  <c:v>2.87</c:v>
                </c:pt>
                <c:pt idx="94297">
                  <c:v>2.89</c:v>
                </c:pt>
                <c:pt idx="94298">
                  <c:v>2.91</c:v>
                </c:pt>
                <c:pt idx="94299">
                  <c:v>2.93</c:v>
                </c:pt>
                <c:pt idx="94300">
                  <c:v>2.95</c:v>
                </c:pt>
                <c:pt idx="94301">
                  <c:v>2.98</c:v>
                </c:pt>
                <c:pt idx="94302">
                  <c:v>2.99</c:v>
                </c:pt>
                <c:pt idx="94303">
                  <c:v>3.01</c:v>
                </c:pt>
                <c:pt idx="94304">
                  <c:v>3.03</c:v>
                </c:pt>
                <c:pt idx="94305">
                  <c:v>3.05</c:v>
                </c:pt>
                <c:pt idx="94306">
                  <c:v>3.07</c:v>
                </c:pt>
                <c:pt idx="94307">
                  <c:v>3.08</c:v>
                </c:pt>
                <c:pt idx="94308">
                  <c:v>3.1</c:v>
                </c:pt>
                <c:pt idx="94309">
                  <c:v>3.11</c:v>
                </c:pt>
                <c:pt idx="94310">
                  <c:v>3.13</c:v>
                </c:pt>
                <c:pt idx="94311">
                  <c:v>3.13</c:v>
                </c:pt>
                <c:pt idx="94312">
                  <c:v>3.16</c:v>
                </c:pt>
                <c:pt idx="94313">
                  <c:v>3.16</c:v>
                </c:pt>
                <c:pt idx="94314">
                  <c:v>3.17</c:v>
                </c:pt>
                <c:pt idx="94315">
                  <c:v>3.18</c:v>
                </c:pt>
                <c:pt idx="94316">
                  <c:v>3.2</c:v>
                </c:pt>
                <c:pt idx="94317">
                  <c:v>3.21</c:v>
                </c:pt>
                <c:pt idx="94318">
                  <c:v>3.22</c:v>
                </c:pt>
                <c:pt idx="94319">
                  <c:v>3.23</c:v>
                </c:pt>
                <c:pt idx="94320">
                  <c:v>3.24</c:v>
                </c:pt>
                <c:pt idx="94321">
                  <c:v>3.27</c:v>
                </c:pt>
                <c:pt idx="94322">
                  <c:v>3.29</c:v>
                </c:pt>
                <c:pt idx="94323">
                  <c:v>3.3</c:v>
                </c:pt>
                <c:pt idx="94324">
                  <c:v>3.31</c:v>
                </c:pt>
                <c:pt idx="94325">
                  <c:v>3.32</c:v>
                </c:pt>
                <c:pt idx="94326">
                  <c:v>3.33</c:v>
                </c:pt>
                <c:pt idx="94327">
                  <c:v>3.35</c:v>
                </c:pt>
                <c:pt idx="94328">
                  <c:v>3.36</c:v>
                </c:pt>
                <c:pt idx="94329">
                  <c:v>3.36</c:v>
                </c:pt>
                <c:pt idx="94330">
                  <c:v>3.36</c:v>
                </c:pt>
                <c:pt idx="94331">
                  <c:v>3.37</c:v>
                </c:pt>
                <c:pt idx="94332">
                  <c:v>3.36</c:v>
                </c:pt>
                <c:pt idx="94333">
                  <c:v>3.36</c:v>
                </c:pt>
                <c:pt idx="94334">
                  <c:v>3.34</c:v>
                </c:pt>
                <c:pt idx="94335">
                  <c:v>3.35</c:v>
                </c:pt>
                <c:pt idx="94336">
                  <c:v>3.33</c:v>
                </c:pt>
                <c:pt idx="94337">
                  <c:v>3.32</c:v>
                </c:pt>
                <c:pt idx="94338">
                  <c:v>3.33</c:v>
                </c:pt>
                <c:pt idx="94339">
                  <c:v>3.28</c:v>
                </c:pt>
                <c:pt idx="94340">
                  <c:v>3.28</c:v>
                </c:pt>
                <c:pt idx="94341">
                  <c:v>3.27</c:v>
                </c:pt>
                <c:pt idx="94342">
                  <c:v>3.25</c:v>
                </c:pt>
                <c:pt idx="94343">
                  <c:v>3.24</c:v>
                </c:pt>
                <c:pt idx="94344">
                  <c:v>3.23</c:v>
                </c:pt>
                <c:pt idx="94345">
                  <c:v>3.19</c:v>
                </c:pt>
                <c:pt idx="94346">
                  <c:v>3.17</c:v>
                </c:pt>
                <c:pt idx="94347">
                  <c:v>3.14</c:v>
                </c:pt>
                <c:pt idx="94348">
                  <c:v>3.11</c:v>
                </c:pt>
                <c:pt idx="94349">
                  <c:v>3.09</c:v>
                </c:pt>
                <c:pt idx="94350">
                  <c:v>3.06</c:v>
                </c:pt>
                <c:pt idx="94351">
                  <c:v>3.05</c:v>
                </c:pt>
                <c:pt idx="94352">
                  <c:v>3.03</c:v>
                </c:pt>
                <c:pt idx="94353">
                  <c:v>3.01</c:v>
                </c:pt>
                <c:pt idx="94354">
                  <c:v>3</c:v>
                </c:pt>
                <c:pt idx="94355">
                  <c:v>2.98</c:v>
                </c:pt>
                <c:pt idx="94356">
                  <c:v>2.97</c:v>
                </c:pt>
                <c:pt idx="94357">
                  <c:v>2.96</c:v>
                </c:pt>
                <c:pt idx="94358">
                  <c:v>2.95</c:v>
                </c:pt>
                <c:pt idx="94359">
                  <c:v>2.94</c:v>
                </c:pt>
                <c:pt idx="94360">
                  <c:v>2.93</c:v>
                </c:pt>
                <c:pt idx="94361">
                  <c:v>2.93</c:v>
                </c:pt>
                <c:pt idx="94362">
                  <c:v>2.93</c:v>
                </c:pt>
                <c:pt idx="94363">
                  <c:v>2.94</c:v>
                </c:pt>
                <c:pt idx="94364">
                  <c:v>2.95</c:v>
                </c:pt>
                <c:pt idx="94365">
                  <c:v>2.97</c:v>
                </c:pt>
                <c:pt idx="94366">
                  <c:v>2.98</c:v>
                </c:pt>
                <c:pt idx="94367">
                  <c:v>3.01</c:v>
                </c:pt>
                <c:pt idx="94368">
                  <c:v>3.03</c:v>
                </c:pt>
                <c:pt idx="94369">
                  <c:v>3.05</c:v>
                </c:pt>
                <c:pt idx="94370">
                  <c:v>3.09</c:v>
                </c:pt>
                <c:pt idx="94371">
                  <c:v>3.12</c:v>
                </c:pt>
                <c:pt idx="94372">
                  <c:v>3.15</c:v>
                </c:pt>
                <c:pt idx="94373">
                  <c:v>3.18</c:v>
                </c:pt>
                <c:pt idx="94374">
                  <c:v>3.21</c:v>
                </c:pt>
                <c:pt idx="94375">
                  <c:v>3.24</c:v>
                </c:pt>
                <c:pt idx="94376">
                  <c:v>3.27</c:v>
                </c:pt>
                <c:pt idx="94377">
                  <c:v>3.3</c:v>
                </c:pt>
                <c:pt idx="94378">
                  <c:v>3.33</c:v>
                </c:pt>
                <c:pt idx="94379">
                  <c:v>3.37</c:v>
                </c:pt>
                <c:pt idx="94380">
                  <c:v>3.4</c:v>
                </c:pt>
                <c:pt idx="94381">
                  <c:v>3.43</c:v>
                </c:pt>
                <c:pt idx="94382">
                  <c:v>3.46</c:v>
                </c:pt>
                <c:pt idx="94383">
                  <c:v>3.48</c:v>
                </c:pt>
                <c:pt idx="94384">
                  <c:v>3.51</c:v>
                </c:pt>
                <c:pt idx="94385">
                  <c:v>3.54</c:v>
                </c:pt>
                <c:pt idx="94386">
                  <c:v>3.56</c:v>
                </c:pt>
                <c:pt idx="94387">
                  <c:v>3.6</c:v>
                </c:pt>
                <c:pt idx="94388">
                  <c:v>3.63</c:v>
                </c:pt>
                <c:pt idx="94389">
                  <c:v>3.66</c:v>
                </c:pt>
                <c:pt idx="94390">
                  <c:v>3.68</c:v>
                </c:pt>
                <c:pt idx="94391">
                  <c:v>3.71</c:v>
                </c:pt>
                <c:pt idx="94392">
                  <c:v>3.72</c:v>
                </c:pt>
                <c:pt idx="94393">
                  <c:v>3.74</c:v>
                </c:pt>
                <c:pt idx="94394">
                  <c:v>3.76</c:v>
                </c:pt>
                <c:pt idx="94395">
                  <c:v>3.78</c:v>
                </c:pt>
                <c:pt idx="94396">
                  <c:v>3.8</c:v>
                </c:pt>
                <c:pt idx="94397">
                  <c:v>3.81</c:v>
                </c:pt>
                <c:pt idx="94398">
                  <c:v>3.82</c:v>
                </c:pt>
                <c:pt idx="94399">
                  <c:v>3.84</c:v>
                </c:pt>
                <c:pt idx="94400">
                  <c:v>3.85</c:v>
                </c:pt>
                <c:pt idx="94401">
                  <c:v>3.86</c:v>
                </c:pt>
                <c:pt idx="94402">
                  <c:v>3.86</c:v>
                </c:pt>
                <c:pt idx="94403">
                  <c:v>3.87</c:v>
                </c:pt>
                <c:pt idx="94404">
                  <c:v>3.87</c:v>
                </c:pt>
                <c:pt idx="94405">
                  <c:v>3.87</c:v>
                </c:pt>
                <c:pt idx="94406">
                  <c:v>3.87</c:v>
                </c:pt>
                <c:pt idx="94407">
                  <c:v>3.87</c:v>
                </c:pt>
                <c:pt idx="94408">
                  <c:v>3.87</c:v>
                </c:pt>
                <c:pt idx="94409">
                  <c:v>3.86</c:v>
                </c:pt>
                <c:pt idx="94410">
                  <c:v>3.86</c:v>
                </c:pt>
                <c:pt idx="94411">
                  <c:v>3.86</c:v>
                </c:pt>
                <c:pt idx="94412">
                  <c:v>3.85</c:v>
                </c:pt>
                <c:pt idx="94413">
                  <c:v>3.85</c:v>
                </c:pt>
                <c:pt idx="94414">
                  <c:v>3.84</c:v>
                </c:pt>
                <c:pt idx="94415">
                  <c:v>3.84</c:v>
                </c:pt>
                <c:pt idx="94416">
                  <c:v>3.83</c:v>
                </c:pt>
                <c:pt idx="94417">
                  <c:v>3.81</c:v>
                </c:pt>
                <c:pt idx="94418">
                  <c:v>3.8</c:v>
                </c:pt>
                <c:pt idx="94419">
                  <c:v>3.79</c:v>
                </c:pt>
                <c:pt idx="94420">
                  <c:v>3.77</c:v>
                </c:pt>
                <c:pt idx="94421">
                  <c:v>3.77</c:v>
                </c:pt>
                <c:pt idx="94422">
                  <c:v>3.75</c:v>
                </c:pt>
                <c:pt idx="94423">
                  <c:v>3.74</c:v>
                </c:pt>
                <c:pt idx="94424">
                  <c:v>3.72</c:v>
                </c:pt>
                <c:pt idx="94425">
                  <c:v>3.71</c:v>
                </c:pt>
                <c:pt idx="94426">
                  <c:v>3.7</c:v>
                </c:pt>
                <c:pt idx="94427">
                  <c:v>3.67</c:v>
                </c:pt>
                <c:pt idx="94428">
                  <c:v>3.66</c:v>
                </c:pt>
                <c:pt idx="94429">
                  <c:v>3.65</c:v>
                </c:pt>
                <c:pt idx="94430">
                  <c:v>3.64</c:v>
                </c:pt>
                <c:pt idx="94431">
                  <c:v>3.62</c:v>
                </c:pt>
                <c:pt idx="94432">
                  <c:v>3.61</c:v>
                </c:pt>
                <c:pt idx="94433">
                  <c:v>3.6</c:v>
                </c:pt>
                <c:pt idx="94434">
                  <c:v>3.59</c:v>
                </c:pt>
                <c:pt idx="94435">
                  <c:v>3.58</c:v>
                </c:pt>
                <c:pt idx="94436">
                  <c:v>3.58</c:v>
                </c:pt>
                <c:pt idx="94437">
                  <c:v>3.56</c:v>
                </c:pt>
                <c:pt idx="94438">
                  <c:v>3.56</c:v>
                </c:pt>
                <c:pt idx="94439">
                  <c:v>3.55</c:v>
                </c:pt>
                <c:pt idx="94440">
                  <c:v>3.54</c:v>
                </c:pt>
                <c:pt idx="94441">
                  <c:v>3.53</c:v>
                </c:pt>
                <c:pt idx="94442">
                  <c:v>3.51</c:v>
                </c:pt>
                <c:pt idx="94443">
                  <c:v>3.5</c:v>
                </c:pt>
                <c:pt idx="94444">
                  <c:v>3.49</c:v>
                </c:pt>
                <c:pt idx="94445">
                  <c:v>3.47</c:v>
                </c:pt>
                <c:pt idx="94446">
                  <c:v>3.46</c:v>
                </c:pt>
                <c:pt idx="94447">
                  <c:v>3.45</c:v>
                </c:pt>
                <c:pt idx="94448">
                  <c:v>3.44</c:v>
                </c:pt>
                <c:pt idx="94449">
                  <c:v>3.43</c:v>
                </c:pt>
                <c:pt idx="94450">
                  <c:v>3.42</c:v>
                </c:pt>
                <c:pt idx="94451">
                  <c:v>3.4</c:v>
                </c:pt>
                <c:pt idx="94452">
                  <c:v>3.39</c:v>
                </c:pt>
                <c:pt idx="94453">
                  <c:v>3.38</c:v>
                </c:pt>
                <c:pt idx="94454">
                  <c:v>3.36</c:v>
                </c:pt>
                <c:pt idx="94455">
                  <c:v>3.35</c:v>
                </c:pt>
                <c:pt idx="94456">
                  <c:v>3.33</c:v>
                </c:pt>
                <c:pt idx="94457">
                  <c:v>3.33</c:v>
                </c:pt>
                <c:pt idx="94458">
                  <c:v>3.31</c:v>
                </c:pt>
                <c:pt idx="94459">
                  <c:v>3.3</c:v>
                </c:pt>
                <c:pt idx="94460">
                  <c:v>3.3</c:v>
                </c:pt>
                <c:pt idx="94461">
                  <c:v>3.29</c:v>
                </c:pt>
                <c:pt idx="94462">
                  <c:v>3.29</c:v>
                </c:pt>
                <c:pt idx="94463">
                  <c:v>3.27</c:v>
                </c:pt>
                <c:pt idx="94464">
                  <c:v>3.26</c:v>
                </c:pt>
                <c:pt idx="94465">
                  <c:v>3.25</c:v>
                </c:pt>
                <c:pt idx="94466">
                  <c:v>3.24</c:v>
                </c:pt>
                <c:pt idx="94467">
                  <c:v>3.24</c:v>
                </c:pt>
                <c:pt idx="94468">
                  <c:v>3.22</c:v>
                </c:pt>
                <c:pt idx="94469">
                  <c:v>3.21</c:v>
                </c:pt>
                <c:pt idx="94470">
                  <c:v>3.2</c:v>
                </c:pt>
                <c:pt idx="94471">
                  <c:v>3.19</c:v>
                </c:pt>
                <c:pt idx="94472">
                  <c:v>3.18</c:v>
                </c:pt>
                <c:pt idx="94473">
                  <c:v>3.17</c:v>
                </c:pt>
                <c:pt idx="94474">
                  <c:v>3.17</c:v>
                </c:pt>
                <c:pt idx="94475">
                  <c:v>3.15</c:v>
                </c:pt>
                <c:pt idx="94476">
                  <c:v>3.13</c:v>
                </c:pt>
                <c:pt idx="94477">
                  <c:v>3.11</c:v>
                </c:pt>
                <c:pt idx="94478">
                  <c:v>3.1</c:v>
                </c:pt>
                <c:pt idx="94479">
                  <c:v>3.08</c:v>
                </c:pt>
                <c:pt idx="94480">
                  <c:v>3.06</c:v>
                </c:pt>
                <c:pt idx="94481">
                  <c:v>3.04</c:v>
                </c:pt>
                <c:pt idx="94482">
                  <c:v>3.04</c:v>
                </c:pt>
                <c:pt idx="94483">
                  <c:v>3.04</c:v>
                </c:pt>
                <c:pt idx="94484">
                  <c:v>3.03</c:v>
                </c:pt>
                <c:pt idx="94485">
                  <c:v>3.01</c:v>
                </c:pt>
                <c:pt idx="94486">
                  <c:v>2.99</c:v>
                </c:pt>
                <c:pt idx="94487">
                  <c:v>2.98</c:v>
                </c:pt>
                <c:pt idx="94488">
                  <c:v>2.96</c:v>
                </c:pt>
                <c:pt idx="94489">
                  <c:v>2.95</c:v>
                </c:pt>
                <c:pt idx="94490">
                  <c:v>2.93</c:v>
                </c:pt>
                <c:pt idx="94491">
                  <c:v>2.93</c:v>
                </c:pt>
                <c:pt idx="94492">
                  <c:v>2.93</c:v>
                </c:pt>
                <c:pt idx="94493">
                  <c:v>2.89</c:v>
                </c:pt>
                <c:pt idx="94494">
                  <c:v>2.9</c:v>
                </c:pt>
                <c:pt idx="94495">
                  <c:v>2.88</c:v>
                </c:pt>
                <c:pt idx="94496">
                  <c:v>2.86</c:v>
                </c:pt>
                <c:pt idx="94497">
                  <c:v>2.85</c:v>
                </c:pt>
                <c:pt idx="94498">
                  <c:v>2.83</c:v>
                </c:pt>
                <c:pt idx="94499">
                  <c:v>2.82</c:v>
                </c:pt>
                <c:pt idx="94500">
                  <c:v>2.8</c:v>
                </c:pt>
                <c:pt idx="94501">
                  <c:v>2.77</c:v>
                </c:pt>
                <c:pt idx="94502">
                  <c:v>2.76</c:v>
                </c:pt>
                <c:pt idx="94503">
                  <c:v>2.73</c:v>
                </c:pt>
                <c:pt idx="94504">
                  <c:v>2.7</c:v>
                </c:pt>
                <c:pt idx="94505">
                  <c:v>2.67</c:v>
                </c:pt>
                <c:pt idx="94506">
                  <c:v>2.64</c:v>
                </c:pt>
                <c:pt idx="94507">
                  <c:v>2.61</c:v>
                </c:pt>
                <c:pt idx="94508">
                  <c:v>2.59</c:v>
                </c:pt>
                <c:pt idx="94509">
                  <c:v>2.56</c:v>
                </c:pt>
                <c:pt idx="94510">
                  <c:v>2.52</c:v>
                </c:pt>
                <c:pt idx="94511">
                  <c:v>2.4900000000000002</c:v>
                </c:pt>
                <c:pt idx="94512">
                  <c:v>2.4700000000000002</c:v>
                </c:pt>
                <c:pt idx="94513">
                  <c:v>2.4500000000000002</c:v>
                </c:pt>
                <c:pt idx="94514">
                  <c:v>2.4</c:v>
                </c:pt>
                <c:pt idx="94515">
                  <c:v>2.37</c:v>
                </c:pt>
                <c:pt idx="94516">
                  <c:v>2.35</c:v>
                </c:pt>
                <c:pt idx="94517">
                  <c:v>2.33</c:v>
                </c:pt>
                <c:pt idx="94518">
                  <c:v>2.31</c:v>
                </c:pt>
                <c:pt idx="94519">
                  <c:v>2.29</c:v>
                </c:pt>
                <c:pt idx="94520">
                  <c:v>2.2799999999999998</c:v>
                </c:pt>
                <c:pt idx="94521">
                  <c:v>2.27</c:v>
                </c:pt>
                <c:pt idx="94522">
                  <c:v>2.25</c:v>
                </c:pt>
                <c:pt idx="94523">
                  <c:v>2.2400000000000002</c:v>
                </c:pt>
                <c:pt idx="94524">
                  <c:v>2.23</c:v>
                </c:pt>
                <c:pt idx="94525">
                  <c:v>2.2200000000000002</c:v>
                </c:pt>
                <c:pt idx="94526">
                  <c:v>2.2200000000000002</c:v>
                </c:pt>
                <c:pt idx="94527">
                  <c:v>2.2200000000000002</c:v>
                </c:pt>
                <c:pt idx="94528">
                  <c:v>2.21</c:v>
                </c:pt>
                <c:pt idx="94529">
                  <c:v>2.21</c:v>
                </c:pt>
                <c:pt idx="94530">
                  <c:v>2.21</c:v>
                </c:pt>
                <c:pt idx="94531">
                  <c:v>2.2200000000000002</c:v>
                </c:pt>
                <c:pt idx="94532">
                  <c:v>2.2400000000000002</c:v>
                </c:pt>
                <c:pt idx="94533">
                  <c:v>2.25</c:v>
                </c:pt>
                <c:pt idx="94534">
                  <c:v>2.2599999999999998</c:v>
                </c:pt>
                <c:pt idx="94535">
                  <c:v>2.2799999999999998</c:v>
                </c:pt>
                <c:pt idx="94536">
                  <c:v>2.29</c:v>
                </c:pt>
                <c:pt idx="94537">
                  <c:v>2.31</c:v>
                </c:pt>
                <c:pt idx="94538">
                  <c:v>2.3199999999999998</c:v>
                </c:pt>
                <c:pt idx="94539">
                  <c:v>2.3199999999999998</c:v>
                </c:pt>
                <c:pt idx="94540">
                  <c:v>2.34</c:v>
                </c:pt>
                <c:pt idx="94541">
                  <c:v>2.35</c:v>
                </c:pt>
                <c:pt idx="94542">
                  <c:v>2.36</c:v>
                </c:pt>
                <c:pt idx="94543">
                  <c:v>2.38</c:v>
                </c:pt>
                <c:pt idx="94544">
                  <c:v>2.39</c:v>
                </c:pt>
                <c:pt idx="94545">
                  <c:v>2.42</c:v>
                </c:pt>
                <c:pt idx="94546">
                  <c:v>2.4300000000000002</c:v>
                </c:pt>
                <c:pt idx="94547">
                  <c:v>2.44</c:v>
                </c:pt>
                <c:pt idx="94548">
                  <c:v>2.4700000000000002</c:v>
                </c:pt>
                <c:pt idx="94549">
                  <c:v>2.4900000000000002</c:v>
                </c:pt>
                <c:pt idx="94550">
                  <c:v>2.5</c:v>
                </c:pt>
                <c:pt idx="94551">
                  <c:v>2.5299999999999998</c:v>
                </c:pt>
                <c:pt idx="94552">
                  <c:v>2.5499999999999998</c:v>
                </c:pt>
                <c:pt idx="94553">
                  <c:v>2.56</c:v>
                </c:pt>
                <c:pt idx="94554">
                  <c:v>2.58</c:v>
                </c:pt>
                <c:pt idx="94555">
                  <c:v>2.61</c:v>
                </c:pt>
                <c:pt idx="94556">
                  <c:v>2.63</c:v>
                </c:pt>
                <c:pt idx="94557">
                  <c:v>2.65</c:v>
                </c:pt>
                <c:pt idx="94558">
                  <c:v>2.67</c:v>
                </c:pt>
                <c:pt idx="94559">
                  <c:v>2.69</c:v>
                </c:pt>
                <c:pt idx="94560">
                  <c:v>2.72</c:v>
                </c:pt>
                <c:pt idx="94561">
                  <c:v>2.73</c:v>
                </c:pt>
                <c:pt idx="94562">
                  <c:v>2.75</c:v>
                </c:pt>
                <c:pt idx="94563">
                  <c:v>2.76</c:v>
                </c:pt>
                <c:pt idx="94564">
                  <c:v>2.8</c:v>
                </c:pt>
                <c:pt idx="94565">
                  <c:v>2.81</c:v>
                </c:pt>
                <c:pt idx="94566">
                  <c:v>2.83</c:v>
                </c:pt>
                <c:pt idx="94567">
                  <c:v>2.84</c:v>
                </c:pt>
                <c:pt idx="94568">
                  <c:v>2.86</c:v>
                </c:pt>
                <c:pt idx="94569">
                  <c:v>2.86</c:v>
                </c:pt>
                <c:pt idx="94570">
                  <c:v>2.87</c:v>
                </c:pt>
                <c:pt idx="94571">
                  <c:v>2.87</c:v>
                </c:pt>
                <c:pt idx="94572">
                  <c:v>2.87</c:v>
                </c:pt>
                <c:pt idx="94573">
                  <c:v>2.87</c:v>
                </c:pt>
                <c:pt idx="94574">
                  <c:v>2.87</c:v>
                </c:pt>
                <c:pt idx="94575">
                  <c:v>2.86</c:v>
                </c:pt>
                <c:pt idx="94576">
                  <c:v>2.85</c:v>
                </c:pt>
                <c:pt idx="94577">
                  <c:v>2.84</c:v>
                </c:pt>
                <c:pt idx="94578">
                  <c:v>2.84</c:v>
                </c:pt>
                <c:pt idx="94579">
                  <c:v>2.82</c:v>
                </c:pt>
                <c:pt idx="94580">
                  <c:v>2.82</c:v>
                </c:pt>
                <c:pt idx="94581">
                  <c:v>2.8</c:v>
                </c:pt>
                <c:pt idx="94582">
                  <c:v>2.8</c:v>
                </c:pt>
                <c:pt idx="94583">
                  <c:v>2.8</c:v>
                </c:pt>
                <c:pt idx="94584">
                  <c:v>2.8</c:v>
                </c:pt>
                <c:pt idx="94585">
                  <c:v>2.79</c:v>
                </c:pt>
                <c:pt idx="94586">
                  <c:v>2.79</c:v>
                </c:pt>
                <c:pt idx="94587">
                  <c:v>2.77</c:v>
                </c:pt>
                <c:pt idx="94588">
                  <c:v>2.77</c:v>
                </c:pt>
                <c:pt idx="94589">
                  <c:v>2.76</c:v>
                </c:pt>
                <c:pt idx="94590">
                  <c:v>2.73</c:v>
                </c:pt>
                <c:pt idx="94591">
                  <c:v>2.71</c:v>
                </c:pt>
                <c:pt idx="94592">
                  <c:v>2.7</c:v>
                </c:pt>
                <c:pt idx="94593">
                  <c:v>2.67</c:v>
                </c:pt>
                <c:pt idx="94594">
                  <c:v>2.68</c:v>
                </c:pt>
                <c:pt idx="94595">
                  <c:v>2.64</c:v>
                </c:pt>
                <c:pt idx="94596">
                  <c:v>2.63</c:v>
                </c:pt>
                <c:pt idx="94597">
                  <c:v>2.61</c:v>
                </c:pt>
                <c:pt idx="94598">
                  <c:v>2.58</c:v>
                </c:pt>
                <c:pt idx="94599">
                  <c:v>2.57</c:v>
                </c:pt>
                <c:pt idx="94600">
                  <c:v>2.5499999999999998</c:v>
                </c:pt>
                <c:pt idx="94601">
                  <c:v>2.5299999999999998</c:v>
                </c:pt>
                <c:pt idx="94602">
                  <c:v>2.5299999999999998</c:v>
                </c:pt>
                <c:pt idx="94603">
                  <c:v>2.52</c:v>
                </c:pt>
                <c:pt idx="94604">
                  <c:v>2.5099999999999998</c:v>
                </c:pt>
                <c:pt idx="94605">
                  <c:v>2.5</c:v>
                </c:pt>
                <c:pt idx="94606">
                  <c:v>2.4900000000000002</c:v>
                </c:pt>
                <c:pt idx="94607">
                  <c:v>2.4900000000000002</c:v>
                </c:pt>
                <c:pt idx="94608">
                  <c:v>2.4700000000000002</c:v>
                </c:pt>
                <c:pt idx="94609">
                  <c:v>2.46</c:v>
                </c:pt>
                <c:pt idx="94610">
                  <c:v>2.4500000000000002</c:v>
                </c:pt>
                <c:pt idx="94611">
                  <c:v>2.44</c:v>
                </c:pt>
                <c:pt idx="94612">
                  <c:v>2.4300000000000002</c:v>
                </c:pt>
                <c:pt idx="94613">
                  <c:v>2.42</c:v>
                </c:pt>
                <c:pt idx="94614">
                  <c:v>2.41</c:v>
                </c:pt>
                <c:pt idx="94615">
                  <c:v>2.4</c:v>
                </c:pt>
                <c:pt idx="94616">
                  <c:v>2.4</c:v>
                </c:pt>
                <c:pt idx="94617">
                  <c:v>2.4</c:v>
                </c:pt>
                <c:pt idx="94618">
                  <c:v>2.4</c:v>
                </c:pt>
                <c:pt idx="94619">
                  <c:v>2.4</c:v>
                </c:pt>
                <c:pt idx="94620">
                  <c:v>2.4</c:v>
                </c:pt>
                <c:pt idx="94621">
                  <c:v>2.39</c:v>
                </c:pt>
                <c:pt idx="94622">
                  <c:v>2.39</c:v>
                </c:pt>
                <c:pt idx="94623">
                  <c:v>2.39</c:v>
                </c:pt>
                <c:pt idx="94624">
                  <c:v>2.39</c:v>
                </c:pt>
                <c:pt idx="94625">
                  <c:v>2.38</c:v>
                </c:pt>
                <c:pt idx="94626">
                  <c:v>2.38</c:v>
                </c:pt>
                <c:pt idx="94627">
                  <c:v>2.39</c:v>
                </c:pt>
                <c:pt idx="94628">
                  <c:v>2.39</c:v>
                </c:pt>
                <c:pt idx="94629">
                  <c:v>2.39</c:v>
                </c:pt>
                <c:pt idx="94630">
                  <c:v>2.4</c:v>
                </c:pt>
                <c:pt idx="94631">
                  <c:v>2.4</c:v>
                </c:pt>
                <c:pt idx="94632">
                  <c:v>2.4</c:v>
                </c:pt>
                <c:pt idx="94633">
                  <c:v>2.41</c:v>
                </c:pt>
                <c:pt idx="94634">
                  <c:v>2.41</c:v>
                </c:pt>
                <c:pt idx="94635">
                  <c:v>2.41</c:v>
                </c:pt>
                <c:pt idx="94636">
                  <c:v>2.42</c:v>
                </c:pt>
                <c:pt idx="94637">
                  <c:v>2.42</c:v>
                </c:pt>
                <c:pt idx="94638">
                  <c:v>2.4300000000000002</c:v>
                </c:pt>
                <c:pt idx="94639">
                  <c:v>2.4300000000000002</c:v>
                </c:pt>
                <c:pt idx="94640">
                  <c:v>2.42</c:v>
                </c:pt>
                <c:pt idx="94641">
                  <c:v>2.4300000000000002</c:v>
                </c:pt>
                <c:pt idx="94642">
                  <c:v>2.4300000000000002</c:v>
                </c:pt>
                <c:pt idx="94643">
                  <c:v>2.4300000000000002</c:v>
                </c:pt>
                <c:pt idx="94644">
                  <c:v>2.42</c:v>
                </c:pt>
                <c:pt idx="94645">
                  <c:v>2.42</c:v>
                </c:pt>
                <c:pt idx="94646">
                  <c:v>2.42</c:v>
                </c:pt>
                <c:pt idx="94647">
                  <c:v>2.41</c:v>
                </c:pt>
                <c:pt idx="94648">
                  <c:v>2.4</c:v>
                </c:pt>
                <c:pt idx="94649">
                  <c:v>2.39</c:v>
                </c:pt>
                <c:pt idx="94650">
                  <c:v>2.38</c:v>
                </c:pt>
                <c:pt idx="94651">
                  <c:v>2.37</c:v>
                </c:pt>
                <c:pt idx="94652">
                  <c:v>2.36</c:v>
                </c:pt>
                <c:pt idx="94653">
                  <c:v>2.35</c:v>
                </c:pt>
                <c:pt idx="94654">
                  <c:v>2.34</c:v>
                </c:pt>
                <c:pt idx="94655">
                  <c:v>2.3199999999999998</c:v>
                </c:pt>
                <c:pt idx="94656">
                  <c:v>2.2999999999999998</c:v>
                </c:pt>
                <c:pt idx="94657">
                  <c:v>2.27</c:v>
                </c:pt>
                <c:pt idx="94658">
                  <c:v>2.25</c:v>
                </c:pt>
                <c:pt idx="94659">
                  <c:v>2.23</c:v>
                </c:pt>
                <c:pt idx="94660">
                  <c:v>2.2200000000000002</c:v>
                </c:pt>
                <c:pt idx="94661">
                  <c:v>2.2000000000000002</c:v>
                </c:pt>
                <c:pt idx="94662">
                  <c:v>2.1800000000000002</c:v>
                </c:pt>
                <c:pt idx="94663">
                  <c:v>2.17</c:v>
                </c:pt>
                <c:pt idx="94664">
                  <c:v>2.13</c:v>
                </c:pt>
                <c:pt idx="94665">
                  <c:v>2.11</c:v>
                </c:pt>
                <c:pt idx="94666">
                  <c:v>2.09</c:v>
                </c:pt>
                <c:pt idx="94667">
                  <c:v>2.0699999999999998</c:v>
                </c:pt>
                <c:pt idx="94668">
                  <c:v>2.0499999999999998</c:v>
                </c:pt>
                <c:pt idx="94669">
                  <c:v>2.0299999999999998</c:v>
                </c:pt>
                <c:pt idx="94670">
                  <c:v>2.0099999999999998</c:v>
                </c:pt>
                <c:pt idx="94671">
                  <c:v>1.99</c:v>
                </c:pt>
                <c:pt idx="94672">
                  <c:v>1.97</c:v>
                </c:pt>
                <c:pt idx="94673">
                  <c:v>1.96</c:v>
                </c:pt>
                <c:pt idx="94674">
                  <c:v>1.93</c:v>
                </c:pt>
                <c:pt idx="94675">
                  <c:v>1.9</c:v>
                </c:pt>
                <c:pt idx="94676">
                  <c:v>1.89</c:v>
                </c:pt>
                <c:pt idx="94677">
                  <c:v>1.89</c:v>
                </c:pt>
                <c:pt idx="94678">
                  <c:v>1.88</c:v>
                </c:pt>
                <c:pt idx="94679">
                  <c:v>1.88</c:v>
                </c:pt>
                <c:pt idx="94680">
                  <c:v>1.87</c:v>
                </c:pt>
                <c:pt idx="94681">
                  <c:v>1.86</c:v>
                </c:pt>
                <c:pt idx="94682">
                  <c:v>1.85</c:v>
                </c:pt>
                <c:pt idx="94683">
                  <c:v>1.84</c:v>
                </c:pt>
                <c:pt idx="94684">
                  <c:v>1.83</c:v>
                </c:pt>
                <c:pt idx="94685">
                  <c:v>1.83</c:v>
                </c:pt>
                <c:pt idx="94686">
                  <c:v>1.82</c:v>
                </c:pt>
                <c:pt idx="94687">
                  <c:v>1.82</c:v>
                </c:pt>
                <c:pt idx="94688">
                  <c:v>1.81</c:v>
                </c:pt>
                <c:pt idx="94689">
                  <c:v>1.81</c:v>
                </c:pt>
                <c:pt idx="94690">
                  <c:v>1.8</c:v>
                </c:pt>
                <c:pt idx="94691">
                  <c:v>1.8</c:v>
                </c:pt>
                <c:pt idx="94692">
                  <c:v>1.79</c:v>
                </c:pt>
                <c:pt idx="94693">
                  <c:v>1.79</c:v>
                </c:pt>
                <c:pt idx="94694">
                  <c:v>1.8</c:v>
                </c:pt>
                <c:pt idx="94695">
                  <c:v>1.8</c:v>
                </c:pt>
                <c:pt idx="94696">
                  <c:v>1.81</c:v>
                </c:pt>
                <c:pt idx="94697">
                  <c:v>1.81</c:v>
                </c:pt>
                <c:pt idx="94698">
                  <c:v>1.82</c:v>
                </c:pt>
                <c:pt idx="94699">
                  <c:v>1.81</c:v>
                </c:pt>
                <c:pt idx="94700">
                  <c:v>1.82</c:v>
                </c:pt>
                <c:pt idx="94701">
                  <c:v>1.82</c:v>
                </c:pt>
                <c:pt idx="94702">
                  <c:v>1.83</c:v>
                </c:pt>
                <c:pt idx="94703">
                  <c:v>1.84</c:v>
                </c:pt>
                <c:pt idx="94704">
                  <c:v>1.85</c:v>
                </c:pt>
                <c:pt idx="94705">
                  <c:v>1.87</c:v>
                </c:pt>
                <c:pt idx="94706">
                  <c:v>1.89</c:v>
                </c:pt>
                <c:pt idx="94707">
                  <c:v>1.91</c:v>
                </c:pt>
                <c:pt idx="94708">
                  <c:v>1.92</c:v>
                </c:pt>
                <c:pt idx="94709">
                  <c:v>1.93</c:v>
                </c:pt>
                <c:pt idx="94710">
                  <c:v>1.95</c:v>
                </c:pt>
                <c:pt idx="94711">
                  <c:v>1.96</c:v>
                </c:pt>
                <c:pt idx="94712">
                  <c:v>1.97</c:v>
                </c:pt>
                <c:pt idx="94713">
                  <c:v>1.98</c:v>
                </c:pt>
                <c:pt idx="94714">
                  <c:v>1.99</c:v>
                </c:pt>
                <c:pt idx="94715">
                  <c:v>2</c:v>
                </c:pt>
                <c:pt idx="94716">
                  <c:v>2.0099999999999998</c:v>
                </c:pt>
                <c:pt idx="94717">
                  <c:v>2.02</c:v>
                </c:pt>
                <c:pt idx="94718">
                  <c:v>2.02</c:v>
                </c:pt>
                <c:pt idx="94719">
                  <c:v>2.0299999999999998</c:v>
                </c:pt>
                <c:pt idx="94720">
                  <c:v>2.04</c:v>
                </c:pt>
                <c:pt idx="94721">
                  <c:v>2.0499999999999998</c:v>
                </c:pt>
                <c:pt idx="94722">
                  <c:v>2.06</c:v>
                </c:pt>
                <c:pt idx="94723">
                  <c:v>2.0699999999999998</c:v>
                </c:pt>
                <c:pt idx="94724">
                  <c:v>2.09</c:v>
                </c:pt>
                <c:pt idx="94725">
                  <c:v>2.1</c:v>
                </c:pt>
                <c:pt idx="94726">
                  <c:v>2.11</c:v>
                </c:pt>
                <c:pt idx="94727">
                  <c:v>2.12</c:v>
                </c:pt>
                <c:pt idx="94728">
                  <c:v>2.12</c:v>
                </c:pt>
                <c:pt idx="94729">
                  <c:v>2.13</c:v>
                </c:pt>
                <c:pt idx="94730">
                  <c:v>2.13</c:v>
                </c:pt>
                <c:pt idx="94731">
                  <c:v>2.13</c:v>
                </c:pt>
                <c:pt idx="94732">
                  <c:v>2.14</c:v>
                </c:pt>
                <c:pt idx="94733">
                  <c:v>2.14</c:v>
                </c:pt>
                <c:pt idx="94734">
                  <c:v>2.15</c:v>
                </c:pt>
                <c:pt idx="94735">
                  <c:v>2.15</c:v>
                </c:pt>
                <c:pt idx="94736">
                  <c:v>2.16</c:v>
                </c:pt>
                <c:pt idx="94737">
                  <c:v>2.17</c:v>
                </c:pt>
                <c:pt idx="94738">
                  <c:v>2.1800000000000002</c:v>
                </c:pt>
                <c:pt idx="94739">
                  <c:v>2.1800000000000002</c:v>
                </c:pt>
                <c:pt idx="94740">
                  <c:v>2.17</c:v>
                </c:pt>
                <c:pt idx="94741">
                  <c:v>2.17</c:v>
                </c:pt>
                <c:pt idx="94742">
                  <c:v>2.16</c:v>
                </c:pt>
                <c:pt idx="94743">
                  <c:v>2.16</c:v>
                </c:pt>
                <c:pt idx="94744">
                  <c:v>2.15</c:v>
                </c:pt>
                <c:pt idx="94745">
                  <c:v>2.14</c:v>
                </c:pt>
                <c:pt idx="94746">
                  <c:v>2.13</c:v>
                </c:pt>
                <c:pt idx="94747">
                  <c:v>2.12</c:v>
                </c:pt>
                <c:pt idx="94748">
                  <c:v>2.11</c:v>
                </c:pt>
                <c:pt idx="94749">
                  <c:v>2.11</c:v>
                </c:pt>
                <c:pt idx="94750">
                  <c:v>2.1</c:v>
                </c:pt>
                <c:pt idx="94751">
                  <c:v>2.09</c:v>
                </c:pt>
                <c:pt idx="94752">
                  <c:v>2.0699999999999998</c:v>
                </c:pt>
                <c:pt idx="94753">
                  <c:v>2.0499999999999998</c:v>
                </c:pt>
                <c:pt idx="94754">
                  <c:v>2.0099999999999998</c:v>
                </c:pt>
                <c:pt idx="94755">
                  <c:v>1.97</c:v>
                </c:pt>
                <c:pt idx="94756">
                  <c:v>1.95</c:v>
                </c:pt>
                <c:pt idx="94757">
                  <c:v>1.93</c:v>
                </c:pt>
                <c:pt idx="94758">
                  <c:v>1.91</c:v>
                </c:pt>
                <c:pt idx="94759">
                  <c:v>1.9</c:v>
                </c:pt>
                <c:pt idx="94760">
                  <c:v>1.89</c:v>
                </c:pt>
                <c:pt idx="94761">
                  <c:v>1.88</c:v>
                </c:pt>
                <c:pt idx="94762">
                  <c:v>1.87</c:v>
                </c:pt>
                <c:pt idx="94763">
                  <c:v>1.87</c:v>
                </c:pt>
                <c:pt idx="94764">
                  <c:v>1.86</c:v>
                </c:pt>
                <c:pt idx="94765">
                  <c:v>1.85</c:v>
                </c:pt>
                <c:pt idx="94766">
                  <c:v>1.84</c:v>
                </c:pt>
                <c:pt idx="94767">
                  <c:v>1.84</c:v>
                </c:pt>
                <c:pt idx="94768">
                  <c:v>1.84</c:v>
                </c:pt>
                <c:pt idx="94769">
                  <c:v>1.83</c:v>
                </c:pt>
                <c:pt idx="94770">
                  <c:v>1.82</c:v>
                </c:pt>
                <c:pt idx="94771">
                  <c:v>1.82</c:v>
                </c:pt>
                <c:pt idx="94772">
                  <c:v>1.82</c:v>
                </c:pt>
                <c:pt idx="94773">
                  <c:v>1.82</c:v>
                </c:pt>
                <c:pt idx="94774">
                  <c:v>1.82</c:v>
                </c:pt>
                <c:pt idx="94775">
                  <c:v>1.83</c:v>
                </c:pt>
                <c:pt idx="94776">
                  <c:v>1.85</c:v>
                </c:pt>
                <c:pt idx="94777">
                  <c:v>1.87</c:v>
                </c:pt>
                <c:pt idx="94778">
                  <c:v>1.89</c:v>
                </c:pt>
                <c:pt idx="94779">
                  <c:v>1.91</c:v>
                </c:pt>
                <c:pt idx="94780">
                  <c:v>1.93</c:v>
                </c:pt>
                <c:pt idx="94781">
                  <c:v>1.95</c:v>
                </c:pt>
                <c:pt idx="94782">
                  <c:v>1.97</c:v>
                </c:pt>
                <c:pt idx="94783">
                  <c:v>1.98</c:v>
                </c:pt>
                <c:pt idx="94784">
                  <c:v>2</c:v>
                </c:pt>
                <c:pt idx="94785">
                  <c:v>2.0099999999999998</c:v>
                </c:pt>
                <c:pt idx="94786">
                  <c:v>2.02</c:v>
                </c:pt>
                <c:pt idx="94787">
                  <c:v>2.0299999999999998</c:v>
                </c:pt>
                <c:pt idx="94788">
                  <c:v>2.04</c:v>
                </c:pt>
                <c:pt idx="94789">
                  <c:v>2.0499999999999998</c:v>
                </c:pt>
                <c:pt idx="94790">
                  <c:v>2.0499999999999998</c:v>
                </c:pt>
                <c:pt idx="94791">
                  <c:v>2.06</c:v>
                </c:pt>
                <c:pt idx="94792">
                  <c:v>2.06</c:v>
                </c:pt>
                <c:pt idx="94793">
                  <c:v>2.0699999999999998</c:v>
                </c:pt>
                <c:pt idx="94794">
                  <c:v>2.0699999999999998</c:v>
                </c:pt>
                <c:pt idx="94795">
                  <c:v>2.08</c:v>
                </c:pt>
                <c:pt idx="94796">
                  <c:v>2.09</c:v>
                </c:pt>
                <c:pt idx="94797">
                  <c:v>2.1</c:v>
                </c:pt>
                <c:pt idx="94798">
                  <c:v>2.1</c:v>
                </c:pt>
                <c:pt idx="94799">
                  <c:v>2.11</c:v>
                </c:pt>
                <c:pt idx="94800">
                  <c:v>2.12</c:v>
                </c:pt>
                <c:pt idx="94801">
                  <c:v>2.13</c:v>
                </c:pt>
                <c:pt idx="94802">
                  <c:v>2.14</c:v>
                </c:pt>
                <c:pt idx="94803">
                  <c:v>2.15</c:v>
                </c:pt>
                <c:pt idx="94804">
                  <c:v>2.16</c:v>
                </c:pt>
                <c:pt idx="94805">
                  <c:v>2.16</c:v>
                </c:pt>
                <c:pt idx="94806">
                  <c:v>2.17</c:v>
                </c:pt>
                <c:pt idx="94807">
                  <c:v>2.1800000000000002</c:v>
                </c:pt>
                <c:pt idx="94808">
                  <c:v>2.19</c:v>
                </c:pt>
                <c:pt idx="94809">
                  <c:v>2.2000000000000002</c:v>
                </c:pt>
                <c:pt idx="94810">
                  <c:v>2.2000000000000002</c:v>
                </c:pt>
                <c:pt idx="94811">
                  <c:v>2.21</c:v>
                </c:pt>
                <c:pt idx="94812">
                  <c:v>2.21</c:v>
                </c:pt>
                <c:pt idx="94813">
                  <c:v>2.2200000000000002</c:v>
                </c:pt>
                <c:pt idx="94814">
                  <c:v>2.23</c:v>
                </c:pt>
                <c:pt idx="94815">
                  <c:v>2.2400000000000002</c:v>
                </c:pt>
                <c:pt idx="94816">
                  <c:v>2.25</c:v>
                </c:pt>
                <c:pt idx="94817">
                  <c:v>2.25</c:v>
                </c:pt>
                <c:pt idx="94818">
                  <c:v>2.25</c:v>
                </c:pt>
                <c:pt idx="94819">
                  <c:v>2.2400000000000002</c:v>
                </c:pt>
                <c:pt idx="94820">
                  <c:v>2.25</c:v>
                </c:pt>
                <c:pt idx="94821">
                  <c:v>2.25</c:v>
                </c:pt>
                <c:pt idx="94822">
                  <c:v>2.2599999999999998</c:v>
                </c:pt>
                <c:pt idx="94823">
                  <c:v>2.2599999999999998</c:v>
                </c:pt>
                <c:pt idx="94824">
                  <c:v>2.2599999999999998</c:v>
                </c:pt>
                <c:pt idx="94825">
                  <c:v>2.25</c:v>
                </c:pt>
                <c:pt idx="94826">
                  <c:v>2.2400000000000002</c:v>
                </c:pt>
                <c:pt idx="94827">
                  <c:v>2.2400000000000002</c:v>
                </c:pt>
                <c:pt idx="94828">
                  <c:v>2.23</c:v>
                </c:pt>
                <c:pt idx="94829">
                  <c:v>2.23</c:v>
                </c:pt>
                <c:pt idx="94830">
                  <c:v>2.23</c:v>
                </c:pt>
                <c:pt idx="94831">
                  <c:v>2.23</c:v>
                </c:pt>
                <c:pt idx="94832">
                  <c:v>2.23</c:v>
                </c:pt>
                <c:pt idx="94833">
                  <c:v>2.21</c:v>
                </c:pt>
                <c:pt idx="94834">
                  <c:v>2.2000000000000002</c:v>
                </c:pt>
                <c:pt idx="94835">
                  <c:v>2.1800000000000002</c:v>
                </c:pt>
                <c:pt idx="94836">
                  <c:v>2.16</c:v>
                </c:pt>
                <c:pt idx="94837">
                  <c:v>2.13</c:v>
                </c:pt>
                <c:pt idx="94838">
                  <c:v>2.11</c:v>
                </c:pt>
                <c:pt idx="94839">
                  <c:v>2.09</c:v>
                </c:pt>
                <c:pt idx="94840">
                  <c:v>2.08</c:v>
                </c:pt>
                <c:pt idx="94841">
                  <c:v>2.0699999999999998</c:v>
                </c:pt>
                <c:pt idx="94842">
                  <c:v>2.06</c:v>
                </c:pt>
                <c:pt idx="94843">
                  <c:v>2.0499999999999998</c:v>
                </c:pt>
                <c:pt idx="94844">
                  <c:v>2.0499999999999998</c:v>
                </c:pt>
                <c:pt idx="94845">
                  <c:v>2.04</c:v>
                </c:pt>
                <c:pt idx="94846">
                  <c:v>2.0299999999999998</c:v>
                </c:pt>
                <c:pt idx="94847">
                  <c:v>2.0299999999999998</c:v>
                </c:pt>
                <c:pt idx="94848">
                  <c:v>2.02</c:v>
                </c:pt>
                <c:pt idx="94849">
                  <c:v>2.02</c:v>
                </c:pt>
                <c:pt idx="94850">
                  <c:v>2.02</c:v>
                </c:pt>
                <c:pt idx="94851">
                  <c:v>2.0099999999999998</c:v>
                </c:pt>
                <c:pt idx="94852">
                  <c:v>2.0099999999999998</c:v>
                </c:pt>
                <c:pt idx="94853">
                  <c:v>2.0099999999999998</c:v>
                </c:pt>
                <c:pt idx="94854">
                  <c:v>2</c:v>
                </c:pt>
                <c:pt idx="94855">
                  <c:v>2</c:v>
                </c:pt>
                <c:pt idx="94856">
                  <c:v>1.99</c:v>
                </c:pt>
                <c:pt idx="94857">
                  <c:v>1.98</c:v>
                </c:pt>
                <c:pt idx="94858">
                  <c:v>1.98</c:v>
                </c:pt>
                <c:pt idx="94859">
                  <c:v>1.97</c:v>
                </c:pt>
                <c:pt idx="94860">
                  <c:v>1.99</c:v>
                </c:pt>
                <c:pt idx="94861">
                  <c:v>2.0099999999999998</c:v>
                </c:pt>
                <c:pt idx="94862">
                  <c:v>2.02</c:v>
                </c:pt>
                <c:pt idx="94863">
                  <c:v>2.0299999999999998</c:v>
                </c:pt>
                <c:pt idx="94864">
                  <c:v>2.04</c:v>
                </c:pt>
                <c:pt idx="94865">
                  <c:v>2.0499999999999998</c:v>
                </c:pt>
                <c:pt idx="94866">
                  <c:v>2.06</c:v>
                </c:pt>
                <c:pt idx="94867">
                  <c:v>2.06</c:v>
                </c:pt>
                <c:pt idx="94868">
                  <c:v>2.0699999999999998</c:v>
                </c:pt>
                <c:pt idx="94869">
                  <c:v>2.0699999999999998</c:v>
                </c:pt>
                <c:pt idx="94870">
                  <c:v>2.0699999999999998</c:v>
                </c:pt>
                <c:pt idx="94871">
                  <c:v>2.0699999999999998</c:v>
                </c:pt>
                <c:pt idx="94872">
                  <c:v>2.0699999999999998</c:v>
                </c:pt>
                <c:pt idx="94873">
                  <c:v>2.08</c:v>
                </c:pt>
                <c:pt idx="94874">
                  <c:v>2.08</c:v>
                </c:pt>
                <c:pt idx="94875">
                  <c:v>2.09</c:v>
                </c:pt>
                <c:pt idx="94876">
                  <c:v>2.09</c:v>
                </c:pt>
                <c:pt idx="94877">
                  <c:v>2.1</c:v>
                </c:pt>
                <c:pt idx="94878">
                  <c:v>2.1</c:v>
                </c:pt>
                <c:pt idx="94879">
                  <c:v>2.09</c:v>
                </c:pt>
                <c:pt idx="94880">
                  <c:v>2.09</c:v>
                </c:pt>
                <c:pt idx="94881">
                  <c:v>2.09</c:v>
                </c:pt>
                <c:pt idx="94882">
                  <c:v>2.09</c:v>
                </c:pt>
                <c:pt idx="94883">
                  <c:v>2.09</c:v>
                </c:pt>
                <c:pt idx="94884">
                  <c:v>2.1</c:v>
                </c:pt>
                <c:pt idx="94885">
                  <c:v>2.11</c:v>
                </c:pt>
                <c:pt idx="94886">
                  <c:v>2.12</c:v>
                </c:pt>
                <c:pt idx="94887">
                  <c:v>2.13</c:v>
                </c:pt>
                <c:pt idx="94888">
                  <c:v>2.13</c:v>
                </c:pt>
                <c:pt idx="94889">
                  <c:v>2.13</c:v>
                </c:pt>
                <c:pt idx="94890">
                  <c:v>2.14</c:v>
                </c:pt>
                <c:pt idx="94891">
                  <c:v>2.14</c:v>
                </c:pt>
                <c:pt idx="94892">
                  <c:v>2.14</c:v>
                </c:pt>
                <c:pt idx="94893">
                  <c:v>2.16</c:v>
                </c:pt>
                <c:pt idx="94894">
                  <c:v>2.19</c:v>
                </c:pt>
                <c:pt idx="94895">
                  <c:v>2.21</c:v>
                </c:pt>
                <c:pt idx="94896">
                  <c:v>2.23</c:v>
                </c:pt>
                <c:pt idx="94897">
                  <c:v>2.25</c:v>
                </c:pt>
                <c:pt idx="94898">
                  <c:v>2.27</c:v>
                </c:pt>
                <c:pt idx="94899">
                  <c:v>2.2799999999999998</c:v>
                </c:pt>
                <c:pt idx="94900">
                  <c:v>2.29</c:v>
                </c:pt>
                <c:pt idx="94901">
                  <c:v>2.2999999999999998</c:v>
                </c:pt>
                <c:pt idx="94902">
                  <c:v>2.3199999999999998</c:v>
                </c:pt>
                <c:pt idx="94903">
                  <c:v>2.33</c:v>
                </c:pt>
                <c:pt idx="94904">
                  <c:v>2.35</c:v>
                </c:pt>
                <c:pt idx="94905">
                  <c:v>2.35</c:v>
                </c:pt>
                <c:pt idx="94906">
                  <c:v>2.36</c:v>
                </c:pt>
                <c:pt idx="94907">
                  <c:v>2.36</c:v>
                </c:pt>
                <c:pt idx="94908">
                  <c:v>2.37</c:v>
                </c:pt>
                <c:pt idx="94909">
                  <c:v>2.37</c:v>
                </c:pt>
                <c:pt idx="94910">
                  <c:v>2.38</c:v>
                </c:pt>
                <c:pt idx="94911">
                  <c:v>2.38</c:v>
                </c:pt>
                <c:pt idx="94912">
                  <c:v>2.39</c:v>
                </c:pt>
                <c:pt idx="94913">
                  <c:v>2.39</c:v>
                </c:pt>
                <c:pt idx="94914">
                  <c:v>2.39</c:v>
                </c:pt>
                <c:pt idx="94915">
                  <c:v>2.4</c:v>
                </c:pt>
                <c:pt idx="94916">
                  <c:v>2.39</c:v>
                </c:pt>
                <c:pt idx="94917">
                  <c:v>2.39</c:v>
                </c:pt>
                <c:pt idx="94918">
                  <c:v>2.4</c:v>
                </c:pt>
                <c:pt idx="94919">
                  <c:v>2.39</c:v>
                </c:pt>
                <c:pt idx="94920">
                  <c:v>2.38</c:v>
                </c:pt>
                <c:pt idx="94921">
                  <c:v>2.38</c:v>
                </c:pt>
                <c:pt idx="94922">
                  <c:v>2.37</c:v>
                </c:pt>
                <c:pt idx="94923">
                  <c:v>2.35</c:v>
                </c:pt>
                <c:pt idx="94924">
                  <c:v>2.34</c:v>
                </c:pt>
                <c:pt idx="94925">
                  <c:v>2.3199999999999998</c:v>
                </c:pt>
                <c:pt idx="94926">
                  <c:v>2.31</c:v>
                </c:pt>
                <c:pt idx="94927">
                  <c:v>2.2999999999999998</c:v>
                </c:pt>
                <c:pt idx="94928">
                  <c:v>2.27</c:v>
                </c:pt>
                <c:pt idx="94929">
                  <c:v>2.29</c:v>
                </c:pt>
                <c:pt idx="94930">
                  <c:v>2.2799999999999998</c:v>
                </c:pt>
                <c:pt idx="94931">
                  <c:v>2.29</c:v>
                </c:pt>
                <c:pt idx="94932">
                  <c:v>2.2999999999999998</c:v>
                </c:pt>
                <c:pt idx="94933">
                  <c:v>2.3199999999999998</c:v>
                </c:pt>
                <c:pt idx="94934">
                  <c:v>2.35</c:v>
                </c:pt>
                <c:pt idx="94935">
                  <c:v>2.36</c:v>
                </c:pt>
                <c:pt idx="94936">
                  <c:v>2.37</c:v>
                </c:pt>
                <c:pt idx="94937">
                  <c:v>2.38</c:v>
                </c:pt>
                <c:pt idx="94938">
                  <c:v>2.4</c:v>
                </c:pt>
                <c:pt idx="94939">
                  <c:v>2.4</c:v>
                </c:pt>
                <c:pt idx="94940">
                  <c:v>2.42</c:v>
                </c:pt>
                <c:pt idx="94941">
                  <c:v>2.44</c:v>
                </c:pt>
                <c:pt idx="94942">
                  <c:v>2.46</c:v>
                </c:pt>
                <c:pt idx="94943">
                  <c:v>2.4900000000000002</c:v>
                </c:pt>
                <c:pt idx="94944">
                  <c:v>2.5099999999999998</c:v>
                </c:pt>
                <c:pt idx="94945">
                  <c:v>2.54</c:v>
                </c:pt>
                <c:pt idx="94946">
                  <c:v>2.56</c:v>
                </c:pt>
                <c:pt idx="94947">
                  <c:v>2.58</c:v>
                </c:pt>
                <c:pt idx="94948">
                  <c:v>2.6</c:v>
                </c:pt>
                <c:pt idx="94949">
                  <c:v>2.63</c:v>
                </c:pt>
                <c:pt idx="94950">
                  <c:v>2.66</c:v>
                </c:pt>
                <c:pt idx="94951">
                  <c:v>2.68</c:v>
                </c:pt>
                <c:pt idx="94952">
                  <c:v>2.71</c:v>
                </c:pt>
                <c:pt idx="94953">
                  <c:v>2.73</c:v>
                </c:pt>
                <c:pt idx="94954">
                  <c:v>2.75</c:v>
                </c:pt>
                <c:pt idx="94955">
                  <c:v>2.78</c:v>
                </c:pt>
                <c:pt idx="94956">
                  <c:v>2.81</c:v>
                </c:pt>
                <c:pt idx="94957">
                  <c:v>2.83</c:v>
                </c:pt>
                <c:pt idx="94958">
                  <c:v>2.85</c:v>
                </c:pt>
                <c:pt idx="94959">
                  <c:v>2.88</c:v>
                </c:pt>
                <c:pt idx="94960">
                  <c:v>2.92</c:v>
                </c:pt>
                <c:pt idx="94961">
                  <c:v>2.94</c:v>
                </c:pt>
                <c:pt idx="94962">
                  <c:v>2.96</c:v>
                </c:pt>
                <c:pt idx="94963">
                  <c:v>2.98</c:v>
                </c:pt>
                <c:pt idx="94964">
                  <c:v>3.01</c:v>
                </c:pt>
                <c:pt idx="94965">
                  <c:v>3.01</c:v>
                </c:pt>
                <c:pt idx="94966">
                  <c:v>3.03</c:v>
                </c:pt>
                <c:pt idx="94967">
                  <c:v>3.05</c:v>
                </c:pt>
                <c:pt idx="94968">
                  <c:v>3.06</c:v>
                </c:pt>
                <c:pt idx="94969">
                  <c:v>3.07</c:v>
                </c:pt>
                <c:pt idx="94970">
                  <c:v>3.08</c:v>
                </c:pt>
                <c:pt idx="94971">
                  <c:v>3.09</c:v>
                </c:pt>
                <c:pt idx="94972">
                  <c:v>3.1</c:v>
                </c:pt>
                <c:pt idx="94973">
                  <c:v>3.11</c:v>
                </c:pt>
                <c:pt idx="94974">
                  <c:v>3.11</c:v>
                </c:pt>
                <c:pt idx="94975">
                  <c:v>3.12</c:v>
                </c:pt>
                <c:pt idx="94976">
                  <c:v>3.13</c:v>
                </c:pt>
                <c:pt idx="94977">
                  <c:v>3.14</c:v>
                </c:pt>
                <c:pt idx="94978">
                  <c:v>3.15</c:v>
                </c:pt>
                <c:pt idx="94979">
                  <c:v>3.15</c:v>
                </c:pt>
                <c:pt idx="94980">
                  <c:v>3.16</c:v>
                </c:pt>
                <c:pt idx="94981">
                  <c:v>3.17</c:v>
                </c:pt>
                <c:pt idx="94982">
                  <c:v>3.17</c:v>
                </c:pt>
                <c:pt idx="94983">
                  <c:v>3.18</c:v>
                </c:pt>
                <c:pt idx="94984">
                  <c:v>3.18</c:v>
                </c:pt>
                <c:pt idx="94985">
                  <c:v>3.19</c:v>
                </c:pt>
                <c:pt idx="94986">
                  <c:v>3.19</c:v>
                </c:pt>
                <c:pt idx="94987">
                  <c:v>3.19</c:v>
                </c:pt>
                <c:pt idx="94988">
                  <c:v>3.2</c:v>
                </c:pt>
                <c:pt idx="94989">
                  <c:v>3.2</c:v>
                </c:pt>
                <c:pt idx="94990">
                  <c:v>3.2</c:v>
                </c:pt>
                <c:pt idx="94991">
                  <c:v>3.19</c:v>
                </c:pt>
                <c:pt idx="94992">
                  <c:v>3.19</c:v>
                </c:pt>
                <c:pt idx="94993">
                  <c:v>3.18</c:v>
                </c:pt>
                <c:pt idx="94994">
                  <c:v>3.17</c:v>
                </c:pt>
                <c:pt idx="94995">
                  <c:v>3.16</c:v>
                </c:pt>
                <c:pt idx="94996">
                  <c:v>3.15</c:v>
                </c:pt>
                <c:pt idx="94997">
                  <c:v>3.15</c:v>
                </c:pt>
                <c:pt idx="94998">
                  <c:v>3.14</c:v>
                </c:pt>
                <c:pt idx="94999">
                  <c:v>3.14</c:v>
                </c:pt>
                <c:pt idx="95000">
                  <c:v>3.13</c:v>
                </c:pt>
                <c:pt idx="95001">
                  <c:v>3.12</c:v>
                </c:pt>
                <c:pt idx="95002">
                  <c:v>3.11</c:v>
                </c:pt>
                <c:pt idx="95003">
                  <c:v>3.08</c:v>
                </c:pt>
                <c:pt idx="95004">
                  <c:v>3.05</c:v>
                </c:pt>
                <c:pt idx="95005">
                  <c:v>3.03</c:v>
                </c:pt>
                <c:pt idx="95006">
                  <c:v>3</c:v>
                </c:pt>
                <c:pt idx="95007">
                  <c:v>2.98</c:v>
                </c:pt>
                <c:pt idx="95008">
                  <c:v>2.95</c:v>
                </c:pt>
                <c:pt idx="95009">
                  <c:v>2.93</c:v>
                </c:pt>
                <c:pt idx="95010">
                  <c:v>2.91</c:v>
                </c:pt>
                <c:pt idx="95011">
                  <c:v>2.89</c:v>
                </c:pt>
                <c:pt idx="95012">
                  <c:v>2.87</c:v>
                </c:pt>
                <c:pt idx="95013">
                  <c:v>2.85</c:v>
                </c:pt>
                <c:pt idx="95014">
                  <c:v>2.83</c:v>
                </c:pt>
                <c:pt idx="95015">
                  <c:v>2.8</c:v>
                </c:pt>
                <c:pt idx="95016">
                  <c:v>2.77</c:v>
                </c:pt>
                <c:pt idx="95017">
                  <c:v>2.74</c:v>
                </c:pt>
                <c:pt idx="95018">
                  <c:v>2.71</c:v>
                </c:pt>
                <c:pt idx="95019">
                  <c:v>2.68</c:v>
                </c:pt>
                <c:pt idx="95020">
                  <c:v>2.67</c:v>
                </c:pt>
                <c:pt idx="95021">
                  <c:v>2.64</c:v>
                </c:pt>
                <c:pt idx="95022">
                  <c:v>2.63</c:v>
                </c:pt>
                <c:pt idx="95023">
                  <c:v>2.62</c:v>
                </c:pt>
                <c:pt idx="95024">
                  <c:v>2.61</c:v>
                </c:pt>
                <c:pt idx="95025">
                  <c:v>2.6</c:v>
                </c:pt>
                <c:pt idx="95026">
                  <c:v>2.59</c:v>
                </c:pt>
                <c:pt idx="95027">
                  <c:v>2.59</c:v>
                </c:pt>
                <c:pt idx="95028">
                  <c:v>2.58</c:v>
                </c:pt>
                <c:pt idx="95029">
                  <c:v>2.57</c:v>
                </c:pt>
                <c:pt idx="95030">
                  <c:v>2.57</c:v>
                </c:pt>
                <c:pt idx="95031">
                  <c:v>2.58</c:v>
                </c:pt>
                <c:pt idx="95032">
                  <c:v>2.61</c:v>
                </c:pt>
                <c:pt idx="95033">
                  <c:v>2.62</c:v>
                </c:pt>
                <c:pt idx="95034">
                  <c:v>2.62</c:v>
                </c:pt>
                <c:pt idx="95035">
                  <c:v>2.63</c:v>
                </c:pt>
                <c:pt idx="95036">
                  <c:v>2.65</c:v>
                </c:pt>
                <c:pt idx="95037">
                  <c:v>2.66</c:v>
                </c:pt>
                <c:pt idx="95038">
                  <c:v>2.68</c:v>
                </c:pt>
                <c:pt idx="95039">
                  <c:v>2.7</c:v>
                </c:pt>
                <c:pt idx="95040">
                  <c:v>2.72</c:v>
                </c:pt>
                <c:pt idx="95041">
                  <c:v>2.74</c:v>
                </c:pt>
                <c:pt idx="95042">
                  <c:v>2.76</c:v>
                </c:pt>
                <c:pt idx="95043">
                  <c:v>2.79</c:v>
                </c:pt>
                <c:pt idx="95044">
                  <c:v>2.81</c:v>
                </c:pt>
                <c:pt idx="95045">
                  <c:v>2.84</c:v>
                </c:pt>
                <c:pt idx="95046">
                  <c:v>2.86</c:v>
                </c:pt>
                <c:pt idx="95047">
                  <c:v>2.89</c:v>
                </c:pt>
                <c:pt idx="95048">
                  <c:v>2.9</c:v>
                </c:pt>
                <c:pt idx="95049">
                  <c:v>2.91</c:v>
                </c:pt>
                <c:pt idx="95050">
                  <c:v>2.94</c:v>
                </c:pt>
                <c:pt idx="95051">
                  <c:v>2.97</c:v>
                </c:pt>
                <c:pt idx="95052">
                  <c:v>2.99</c:v>
                </c:pt>
                <c:pt idx="95053">
                  <c:v>3.01</c:v>
                </c:pt>
                <c:pt idx="95054">
                  <c:v>3.03</c:v>
                </c:pt>
                <c:pt idx="95055">
                  <c:v>3.06</c:v>
                </c:pt>
                <c:pt idx="95056">
                  <c:v>3.08</c:v>
                </c:pt>
                <c:pt idx="95057">
                  <c:v>3.09</c:v>
                </c:pt>
                <c:pt idx="95058">
                  <c:v>3.09</c:v>
                </c:pt>
                <c:pt idx="95059">
                  <c:v>3.1</c:v>
                </c:pt>
                <c:pt idx="95060">
                  <c:v>3.11</c:v>
                </c:pt>
                <c:pt idx="95061">
                  <c:v>3.12</c:v>
                </c:pt>
                <c:pt idx="95062">
                  <c:v>3.14</c:v>
                </c:pt>
                <c:pt idx="95063">
                  <c:v>3.15</c:v>
                </c:pt>
                <c:pt idx="95064">
                  <c:v>3.15</c:v>
                </c:pt>
                <c:pt idx="95065">
                  <c:v>3.15</c:v>
                </c:pt>
                <c:pt idx="95066">
                  <c:v>3.15</c:v>
                </c:pt>
                <c:pt idx="95067">
                  <c:v>3.14</c:v>
                </c:pt>
                <c:pt idx="95068">
                  <c:v>3.13</c:v>
                </c:pt>
                <c:pt idx="95069">
                  <c:v>3.12</c:v>
                </c:pt>
                <c:pt idx="95070">
                  <c:v>3.11</c:v>
                </c:pt>
                <c:pt idx="95071">
                  <c:v>3.11</c:v>
                </c:pt>
                <c:pt idx="95072">
                  <c:v>3.1</c:v>
                </c:pt>
                <c:pt idx="95073">
                  <c:v>3.09</c:v>
                </c:pt>
                <c:pt idx="95074">
                  <c:v>3.08</c:v>
                </c:pt>
                <c:pt idx="95075">
                  <c:v>3.06</c:v>
                </c:pt>
                <c:pt idx="95076">
                  <c:v>3.04</c:v>
                </c:pt>
                <c:pt idx="95077">
                  <c:v>3.01</c:v>
                </c:pt>
                <c:pt idx="95078">
                  <c:v>2.99</c:v>
                </c:pt>
                <c:pt idx="95079">
                  <c:v>2.96</c:v>
                </c:pt>
                <c:pt idx="95080">
                  <c:v>2.94</c:v>
                </c:pt>
                <c:pt idx="95081">
                  <c:v>2.93</c:v>
                </c:pt>
                <c:pt idx="95082">
                  <c:v>2.91</c:v>
                </c:pt>
                <c:pt idx="95083">
                  <c:v>2.89</c:v>
                </c:pt>
                <c:pt idx="95084">
                  <c:v>2.88</c:v>
                </c:pt>
                <c:pt idx="95085">
                  <c:v>2.85</c:v>
                </c:pt>
                <c:pt idx="95086">
                  <c:v>2.83</c:v>
                </c:pt>
                <c:pt idx="95087">
                  <c:v>2.8</c:v>
                </c:pt>
                <c:pt idx="95088">
                  <c:v>2.78</c:v>
                </c:pt>
                <c:pt idx="95089">
                  <c:v>2.75</c:v>
                </c:pt>
                <c:pt idx="95090">
                  <c:v>2.73</c:v>
                </c:pt>
                <c:pt idx="95091">
                  <c:v>2.7</c:v>
                </c:pt>
                <c:pt idx="95092">
                  <c:v>2.68</c:v>
                </c:pt>
                <c:pt idx="95093">
                  <c:v>2.65</c:v>
                </c:pt>
                <c:pt idx="95094">
                  <c:v>2.63</c:v>
                </c:pt>
                <c:pt idx="95095">
                  <c:v>2.61</c:v>
                </c:pt>
                <c:pt idx="95096">
                  <c:v>2.58</c:v>
                </c:pt>
                <c:pt idx="95097">
                  <c:v>2.5499999999999998</c:v>
                </c:pt>
                <c:pt idx="95098">
                  <c:v>2.5299999999999998</c:v>
                </c:pt>
                <c:pt idx="95099">
                  <c:v>2.5099999999999998</c:v>
                </c:pt>
                <c:pt idx="95100">
                  <c:v>2.5</c:v>
                </c:pt>
                <c:pt idx="95101">
                  <c:v>2.4700000000000002</c:v>
                </c:pt>
                <c:pt idx="95102">
                  <c:v>2.46</c:v>
                </c:pt>
                <c:pt idx="95103">
                  <c:v>2.44</c:v>
                </c:pt>
                <c:pt idx="95104">
                  <c:v>2.4300000000000002</c:v>
                </c:pt>
                <c:pt idx="95105">
                  <c:v>2.4300000000000002</c:v>
                </c:pt>
                <c:pt idx="95106">
                  <c:v>2.4300000000000002</c:v>
                </c:pt>
                <c:pt idx="95107">
                  <c:v>2.42</c:v>
                </c:pt>
                <c:pt idx="95108">
                  <c:v>2.42</c:v>
                </c:pt>
                <c:pt idx="95109">
                  <c:v>2.42</c:v>
                </c:pt>
                <c:pt idx="95110">
                  <c:v>2.41</c:v>
                </c:pt>
                <c:pt idx="95111">
                  <c:v>2.41</c:v>
                </c:pt>
                <c:pt idx="95112">
                  <c:v>2.4</c:v>
                </c:pt>
                <c:pt idx="95113">
                  <c:v>2.41</c:v>
                </c:pt>
                <c:pt idx="95114">
                  <c:v>2.42</c:v>
                </c:pt>
                <c:pt idx="95115">
                  <c:v>2.4300000000000002</c:v>
                </c:pt>
                <c:pt idx="95116">
                  <c:v>2.4500000000000002</c:v>
                </c:pt>
                <c:pt idx="95117">
                  <c:v>2.4700000000000002</c:v>
                </c:pt>
                <c:pt idx="95118">
                  <c:v>2.4900000000000002</c:v>
                </c:pt>
                <c:pt idx="95119">
                  <c:v>2.5099999999999998</c:v>
                </c:pt>
                <c:pt idx="95120">
                  <c:v>2.52</c:v>
                </c:pt>
                <c:pt idx="95121">
                  <c:v>2.54</c:v>
                </c:pt>
                <c:pt idx="95122">
                  <c:v>2.5499999999999998</c:v>
                </c:pt>
                <c:pt idx="95123">
                  <c:v>2.58</c:v>
                </c:pt>
                <c:pt idx="95124">
                  <c:v>2.6</c:v>
                </c:pt>
                <c:pt idx="95125">
                  <c:v>2.62</c:v>
                </c:pt>
                <c:pt idx="95126">
                  <c:v>2.64</c:v>
                </c:pt>
                <c:pt idx="95127">
                  <c:v>2.67</c:v>
                </c:pt>
                <c:pt idx="95128">
                  <c:v>2.7</c:v>
                </c:pt>
                <c:pt idx="95129">
                  <c:v>2.72</c:v>
                </c:pt>
                <c:pt idx="95130">
                  <c:v>2.74</c:v>
                </c:pt>
                <c:pt idx="95131">
                  <c:v>2.76</c:v>
                </c:pt>
                <c:pt idx="95132">
                  <c:v>2.8</c:v>
                </c:pt>
                <c:pt idx="95133">
                  <c:v>2.82</c:v>
                </c:pt>
                <c:pt idx="95134">
                  <c:v>2.83</c:v>
                </c:pt>
                <c:pt idx="95135">
                  <c:v>2.86</c:v>
                </c:pt>
                <c:pt idx="95136">
                  <c:v>2.88</c:v>
                </c:pt>
                <c:pt idx="95137">
                  <c:v>2.91</c:v>
                </c:pt>
                <c:pt idx="95138">
                  <c:v>2.93</c:v>
                </c:pt>
                <c:pt idx="95139">
                  <c:v>2.95</c:v>
                </c:pt>
                <c:pt idx="95140">
                  <c:v>2.98</c:v>
                </c:pt>
                <c:pt idx="95141">
                  <c:v>2.99</c:v>
                </c:pt>
                <c:pt idx="95142">
                  <c:v>3.02</c:v>
                </c:pt>
                <c:pt idx="95143">
                  <c:v>3.03</c:v>
                </c:pt>
                <c:pt idx="95144">
                  <c:v>3.04</c:v>
                </c:pt>
                <c:pt idx="95145">
                  <c:v>3.06</c:v>
                </c:pt>
                <c:pt idx="95146">
                  <c:v>3.06</c:v>
                </c:pt>
                <c:pt idx="95147">
                  <c:v>3.08</c:v>
                </c:pt>
                <c:pt idx="95148">
                  <c:v>3.08</c:v>
                </c:pt>
                <c:pt idx="95149">
                  <c:v>3.08</c:v>
                </c:pt>
                <c:pt idx="95150">
                  <c:v>3.09</c:v>
                </c:pt>
                <c:pt idx="95151">
                  <c:v>3.09</c:v>
                </c:pt>
                <c:pt idx="95152">
                  <c:v>3.1</c:v>
                </c:pt>
                <c:pt idx="95153">
                  <c:v>3.1</c:v>
                </c:pt>
                <c:pt idx="95154">
                  <c:v>3.11</c:v>
                </c:pt>
                <c:pt idx="95155">
                  <c:v>3.11</c:v>
                </c:pt>
                <c:pt idx="95156">
                  <c:v>3.11</c:v>
                </c:pt>
                <c:pt idx="95157">
                  <c:v>3.11</c:v>
                </c:pt>
                <c:pt idx="95158">
                  <c:v>3.11</c:v>
                </c:pt>
                <c:pt idx="95159">
                  <c:v>3.11</c:v>
                </c:pt>
                <c:pt idx="95160">
                  <c:v>3.1</c:v>
                </c:pt>
                <c:pt idx="95161">
                  <c:v>3.1</c:v>
                </c:pt>
                <c:pt idx="95162">
                  <c:v>3.1</c:v>
                </c:pt>
                <c:pt idx="95163">
                  <c:v>3.09</c:v>
                </c:pt>
                <c:pt idx="95164">
                  <c:v>3.09</c:v>
                </c:pt>
                <c:pt idx="95165">
                  <c:v>3.08</c:v>
                </c:pt>
                <c:pt idx="95166">
                  <c:v>3.08</c:v>
                </c:pt>
                <c:pt idx="95167">
                  <c:v>3.07</c:v>
                </c:pt>
                <c:pt idx="95168">
                  <c:v>3.06</c:v>
                </c:pt>
                <c:pt idx="95169">
                  <c:v>3.04</c:v>
                </c:pt>
                <c:pt idx="95170">
                  <c:v>3.02</c:v>
                </c:pt>
                <c:pt idx="95171">
                  <c:v>3</c:v>
                </c:pt>
                <c:pt idx="95172">
                  <c:v>2.97</c:v>
                </c:pt>
                <c:pt idx="95173">
                  <c:v>2.95</c:v>
                </c:pt>
                <c:pt idx="95174">
                  <c:v>2.92</c:v>
                </c:pt>
                <c:pt idx="95175">
                  <c:v>2.89</c:v>
                </c:pt>
                <c:pt idx="95176">
                  <c:v>2.87</c:v>
                </c:pt>
                <c:pt idx="95177">
                  <c:v>2.85</c:v>
                </c:pt>
                <c:pt idx="95178">
                  <c:v>2.83</c:v>
                </c:pt>
                <c:pt idx="95179">
                  <c:v>2.81</c:v>
                </c:pt>
                <c:pt idx="95180">
                  <c:v>2.78</c:v>
                </c:pt>
                <c:pt idx="95181">
                  <c:v>2.75</c:v>
                </c:pt>
                <c:pt idx="95182">
                  <c:v>2.74</c:v>
                </c:pt>
                <c:pt idx="95183">
                  <c:v>2.72</c:v>
                </c:pt>
                <c:pt idx="95184">
                  <c:v>2.7</c:v>
                </c:pt>
                <c:pt idx="95185">
                  <c:v>2.68</c:v>
                </c:pt>
                <c:pt idx="95186">
                  <c:v>2.67</c:v>
                </c:pt>
                <c:pt idx="95187">
                  <c:v>2.66</c:v>
                </c:pt>
                <c:pt idx="95188">
                  <c:v>2.65</c:v>
                </c:pt>
                <c:pt idx="95189">
                  <c:v>2.64</c:v>
                </c:pt>
                <c:pt idx="95190">
                  <c:v>2.64</c:v>
                </c:pt>
                <c:pt idx="95191">
                  <c:v>2.64</c:v>
                </c:pt>
                <c:pt idx="95192">
                  <c:v>2.64</c:v>
                </c:pt>
                <c:pt idx="95193">
                  <c:v>2.63</c:v>
                </c:pt>
                <c:pt idx="95194">
                  <c:v>2.62</c:v>
                </c:pt>
                <c:pt idx="95195">
                  <c:v>2.61</c:v>
                </c:pt>
                <c:pt idx="95196">
                  <c:v>2.61</c:v>
                </c:pt>
                <c:pt idx="95197">
                  <c:v>2.61</c:v>
                </c:pt>
                <c:pt idx="95198">
                  <c:v>2.61</c:v>
                </c:pt>
                <c:pt idx="95199">
                  <c:v>2.61</c:v>
                </c:pt>
                <c:pt idx="95200">
                  <c:v>2.61</c:v>
                </c:pt>
                <c:pt idx="95201">
                  <c:v>2.62</c:v>
                </c:pt>
                <c:pt idx="95202">
                  <c:v>2.62</c:v>
                </c:pt>
                <c:pt idx="95203">
                  <c:v>2.63</c:v>
                </c:pt>
                <c:pt idx="95204">
                  <c:v>2.63</c:v>
                </c:pt>
                <c:pt idx="95205">
                  <c:v>2.63</c:v>
                </c:pt>
                <c:pt idx="95206">
                  <c:v>2.64</c:v>
                </c:pt>
                <c:pt idx="95207">
                  <c:v>2.64</c:v>
                </c:pt>
                <c:pt idx="95208">
                  <c:v>2.64</c:v>
                </c:pt>
                <c:pt idx="95209">
                  <c:v>2.64</c:v>
                </c:pt>
                <c:pt idx="95210">
                  <c:v>2.64</c:v>
                </c:pt>
                <c:pt idx="95211">
                  <c:v>2.64</c:v>
                </c:pt>
                <c:pt idx="95212">
                  <c:v>2.65</c:v>
                </c:pt>
                <c:pt idx="95213">
                  <c:v>2.66</c:v>
                </c:pt>
                <c:pt idx="95214">
                  <c:v>2.67</c:v>
                </c:pt>
                <c:pt idx="95215">
                  <c:v>2.68</c:v>
                </c:pt>
                <c:pt idx="95216">
                  <c:v>2.69</c:v>
                </c:pt>
                <c:pt idx="95217">
                  <c:v>2.7</c:v>
                </c:pt>
                <c:pt idx="95218">
                  <c:v>2.7</c:v>
                </c:pt>
                <c:pt idx="95219">
                  <c:v>2.7</c:v>
                </c:pt>
                <c:pt idx="95220">
                  <c:v>2.71</c:v>
                </c:pt>
                <c:pt idx="95221">
                  <c:v>2.72</c:v>
                </c:pt>
                <c:pt idx="95222">
                  <c:v>2.76</c:v>
                </c:pt>
                <c:pt idx="95223">
                  <c:v>2.74</c:v>
                </c:pt>
                <c:pt idx="95224">
                  <c:v>2.76</c:v>
                </c:pt>
                <c:pt idx="95225">
                  <c:v>2.77</c:v>
                </c:pt>
                <c:pt idx="95226">
                  <c:v>2.78</c:v>
                </c:pt>
                <c:pt idx="95227">
                  <c:v>2.78</c:v>
                </c:pt>
                <c:pt idx="95228">
                  <c:v>2.78</c:v>
                </c:pt>
                <c:pt idx="95229">
                  <c:v>2.78</c:v>
                </c:pt>
                <c:pt idx="95230">
                  <c:v>2.78</c:v>
                </c:pt>
                <c:pt idx="95231">
                  <c:v>2.77</c:v>
                </c:pt>
                <c:pt idx="95232">
                  <c:v>2.77</c:v>
                </c:pt>
                <c:pt idx="95233">
                  <c:v>2.77</c:v>
                </c:pt>
                <c:pt idx="95234">
                  <c:v>2.76</c:v>
                </c:pt>
                <c:pt idx="95235">
                  <c:v>2.75</c:v>
                </c:pt>
                <c:pt idx="95236">
                  <c:v>2.76</c:v>
                </c:pt>
                <c:pt idx="95237">
                  <c:v>2.77</c:v>
                </c:pt>
                <c:pt idx="95238">
                  <c:v>2.77</c:v>
                </c:pt>
                <c:pt idx="95239">
                  <c:v>2.77</c:v>
                </c:pt>
                <c:pt idx="95240">
                  <c:v>2.77</c:v>
                </c:pt>
                <c:pt idx="95241">
                  <c:v>2.77</c:v>
                </c:pt>
                <c:pt idx="95242">
                  <c:v>2.77</c:v>
                </c:pt>
                <c:pt idx="95243">
                  <c:v>2.76</c:v>
                </c:pt>
                <c:pt idx="95244">
                  <c:v>2.75</c:v>
                </c:pt>
                <c:pt idx="95245">
                  <c:v>2.75</c:v>
                </c:pt>
                <c:pt idx="95246">
                  <c:v>2.74</c:v>
                </c:pt>
                <c:pt idx="95247">
                  <c:v>2.73</c:v>
                </c:pt>
                <c:pt idx="95248">
                  <c:v>2.72</c:v>
                </c:pt>
                <c:pt idx="95249">
                  <c:v>2.71</c:v>
                </c:pt>
                <c:pt idx="95250">
                  <c:v>2.7</c:v>
                </c:pt>
                <c:pt idx="95251">
                  <c:v>2.69</c:v>
                </c:pt>
                <c:pt idx="95252">
                  <c:v>2.68</c:v>
                </c:pt>
                <c:pt idx="95253">
                  <c:v>2.66</c:v>
                </c:pt>
                <c:pt idx="95254">
                  <c:v>2.65</c:v>
                </c:pt>
                <c:pt idx="95255">
                  <c:v>2.63</c:v>
                </c:pt>
                <c:pt idx="95256">
                  <c:v>2.61</c:v>
                </c:pt>
                <c:pt idx="95257">
                  <c:v>2.59</c:v>
                </c:pt>
                <c:pt idx="95258">
                  <c:v>2.58</c:v>
                </c:pt>
                <c:pt idx="95259">
                  <c:v>2.56</c:v>
                </c:pt>
                <c:pt idx="95260">
                  <c:v>2.54</c:v>
                </c:pt>
                <c:pt idx="95261">
                  <c:v>2.52</c:v>
                </c:pt>
                <c:pt idx="95262">
                  <c:v>2.5099999999999998</c:v>
                </c:pt>
                <c:pt idx="95263">
                  <c:v>2.4900000000000002</c:v>
                </c:pt>
                <c:pt idx="95264">
                  <c:v>2.4700000000000002</c:v>
                </c:pt>
                <c:pt idx="95265">
                  <c:v>2.44</c:v>
                </c:pt>
                <c:pt idx="95266">
                  <c:v>2.4300000000000002</c:v>
                </c:pt>
                <c:pt idx="95267">
                  <c:v>2.41</c:v>
                </c:pt>
                <c:pt idx="95268">
                  <c:v>2.37</c:v>
                </c:pt>
                <c:pt idx="95269">
                  <c:v>2.35</c:v>
                </c:pt>
                <c:pt idx="95270">
                  <c:v>2.33</c:v>
                </c:pt>
                <c:pt idx="95271">
                  <c:v>2.31</c:v>
                </c:pt>
                <c:pt idx="95272">
                  <c:v>2.29</c:v>
                </c:pt>
                <c:pt idx="95273">
                  <c:v>2.27</c:v>
                </c:pt>
                <c:pt idx="95274">
                  <c:v>2.2599999999999998</c:v>
                </c:pt>
                <c:pt idx="95275">
                  <c:v>2.25</c:v>
                </c:pt>
                <c:pt idx="95276">
                  <c:v>2.2400000000000002</c:v>
                </c:pt>
                <c:pt idx="95277">
                  <c:v>2.23</c:v>
                </c:pt>
                <c:pt idx="95278">
                  <c:v>2.21</c:v>
                </c:pt>
                <c:pt idx="95279">
                  <c:v>2.19</c:v>
                </c:pt>
                <c:pt idx="95280">
                  <c:v>2.17</c:v>
                </c:pt>
                <c:pt idx="95281">
                  <c:v>2.16</c:v>
                </c:pt>
                <c:pt idx="95282">
                  <c:v>2.14</c:v>
                </c:pt>
                <c:pt idx="95283">
                  <c:v>2.13</c:v>
                </c:pt>
                <c:pt idx="95284">
                  <c:v>2.12</c:v>
                </c:pt>
                <c:pt idx="95285">
                  <c:v>2.1</c:v>
                </c:pt>
                <c:pt idx="95286">
                  <c:v>2.09</c:v>
                </c:pt>
                <c:pt idx="95287">
                  <c:v>2.08</c:v>
                </c:pt>
                <c:pt idx="95288">
                  <c:v>2.0699999999999998</c:v>
                </c:pt>
                <c:pt idx="95289">
                  <c:v>2.06</c:v>
                </c:pt>
                <c:pt idx="95290">
                  <c:v>2.0499999999999998</c:v>
                </c:pt>
                <c:pt idx="95291">
                  <c:v>2.0299999999999998</c:v>
                </c:pt>
                <c:pt idx="95292">
                  <c:v>2.0099999999999998</c:v>
                </c:pt>
                <c:pt idx="95293">
                  <c:v>1.99</c:v>
                </c:pt>
                <c:pt idx="95294">
                  <c:v>1.98</c:v>
                </c:pt>
                <c:pt idx="95295">
                  <c:v>1.97</c:v>
                </c:pt>
                <c:pt idx="95296">
                  <c:v>1.97</c:v>
                </c:pt>
                <c:pt idx="95297">
                  <c:v>1.97</c:v>
                </c:pt>
                <c:pt idx="95298">
                  <c:v>1.97</c:v>
                </c:pt>
                <c:pt idx="95299">
                  <c:v>1.98</c:v>
                </c:pt>
                <c:pt idx="95300">
                  <c:v>1.98</c:v>
                </c:pt>
                <c:pt idx="95301">
                  <c:v>1.98</c:v>
                </c:pt>
                <c:pt idx="95302">
                  <c:v>1.98</c:v>
                </c:pt>
                <c:pt idx="95303">
                  <c:v>1.98</c:v>
                </c:pt>
                <c:pt idx="95304">
                  <c:v>1.98</c:v>
                </c:pt>
                <c:pt idx="95305">
                  <c:v>1.97</c:v>
                </c:pt>
                <c:pt idx="95306">
                  <c:v>1.96</c:v>
                </c:pt>
                <c:pt idx="95307">
                  <c:v>1.96</c:v>
                </c:pt>
                <c:pt idx="95308">
                  <c:v>1.95</c:v>
                </c:pt>
                <c:pt idx="95309">
                  <c:v>1.94</c:v>
                </c:pt>
                <c:pt idx="95310">
                  <c:v>1.94</c:v>
                </c:pt>
                <c:pt idx="95311">
                  <c:v>1.94</c:v>
                </c:pt>
                <c:pt idx="95312">
                  <c:v>1.93</c:v>
                </c:pt>
                <c:pt idx="95313">
                  <c:v>1.91</c:v>
                </c:pt>
                <c:pt idx="95314">
                  <c:v>1.89</c:v>
                </c:pt>
                <c:pt idx="95315">
                  <c:v>1.88</c:v>
                </c:pt>
                <c:pt idx="95316">
                  <c:v>1.86</c:v>
                </c:pt>
                <c:pt idx="95317">
                  <c:v>1.86</c:v>
                </c:pt>
                <c:pt idx="95318">
                  <c:v>1.84</c:v>
                </c:pt>
                <c:pt idx="95319">
                  <c:v>1.83</c:v>
                </c:pt>
                <c:pt idx="95320">
                  <c:v>1.81</c:v>
                </c:pt>
                <c:pt idx="95321">
                  <c:v>1.8</c:v>
                </c:pt>
                <c:pt idx="95322">
                  <c:v>1.79</c:v>
                </c:pt>
                <c:pt idx="95323">
                  <c:v>1.78</c:v>
                </c:pt>
                <c:pt idx="95324">
                  <c:v>1.77</c:v>
                </c:pt>
                <c:pt idx="95325">
                  <c:v>1.76</c:v>
                </c:pt>
                <c:pt idx="95326">
                  <c:v>1.75</c:v>
                </c:pt>
                <c:pt idx="95327">
                  <c:v>1.73</c:v>
                </c:pt>
                <c:pt idx="95328">
                  <c:v>1.72</c:v>
                </c:pt>
                <c:pt idx="95329">
                  <c:v>1.71</c:v>
                </c:pt>
                <c:pt idx="95330">
                  <c:v>1.7</c:v>
                </c:pt>
                <c:pt idx="95331">
                  <c:v>1.7</c:v>
                </c:pt>
                <c:pt idx="95332">
                  <c:v>1.69</c:v>
                </c:pt>
                <c:pt idx="95333">
                  <c:v>1.69</c:v>
                </c:pt>
                <c:pt idx="95334">
                  <c:v>1.69</c:v>
                </c:pt>
                <c:pt idx="95335">
                  <c:v>1.68</c:v>
                </c:pt>
                <c:pt idx="95336">
                  <c:v>1.67</c:v>
                </c:pt>
                <c:pt idx="95337">
                  <c:v>1.67</c:v>
                </c:pt>
                <c:pt idx="95338">
                  <c:v>1.66</c:v>
                </c:pt>
                <c:pt idx="95339">
                  <c:v>1.66</c:v>
                </c:pt>
                <c:pt idx="95340">
                  <c:v>1.65</c:v>
                </c:pt>
                <c:pt idx="95341">
                  <c:v>1.64</c:v>
                </c:pt>
                <c:pt idx="95342">
                  <c:v>1.64</c:v>
                </c:pt>
                <c:pt idx="95343">
                  <c:v>1.63</c:v>
                </c:pt>
                <c:pt idx="95344">
                  <c:v>1.63</c:v>
                </c:pt>
                <c:pt idx="95345">
                  <c:v>1.63</c:v>
                </c:pt>
                <c:pt idx="95346">
                  <c:v>1.63</c:v>
                </c:pt>
                <c:pt idx="95347">
                  <c:v>1.63</c:v>
                </c:pt>
                <c:pt idx="95348">
                  <c:v>1.62</c:v>
                </c:pt>
                <c:pt idx="95349">
                  <c:v>1.62</c:v>
                </c:pt>
                <c:pt idx="95350">
                  <c:v>1.62</c:v>
                </c:pt>
                <c:pt idx="95351">
                  <c:v>1.61</c:v>
                </c:pt>
                <c:pt idx="95352">
                  <c:v>1.6</c:v>
                </c:pt>
                <c:pt idx="95353">
                  <c:v>1.59</c:v>
                </c:pt>
                <c:pt idx="95354">
                  <c:v>1.58</c:v>
                </c:pt>
                <c:pt idx="95355">
                  <c:v>1.58</c:v>
                </c:pt>
                <c:pt idx="95356">
                  <c:v>1.58</c:v>
                </c:pt>
                <c:pt idx="95357">
                  <c:v>1.58</c:v>
                </c:pt>
                <c:pt idx="95358">
                  <c:v>1.58</c:v>
                </c:pt>
                <c:pt idx="95359">
                  <c:v>1.58</c:v>
                </c:pt>
                <c:pt idx="95360">
                  <c:v>1.58</c:v>
                </c:pt>
                <c:pt idx="95361">
                  <c:v>1.58</c:v>
                </c:pt>
                <c:pt idx="95362">
                  <c:v>1.58</c:v>
                </c:pt>
                <c:pt idx="95363">
                  <c:v>1.58</c:v>
                </c:pt>
                <c:pt idx="95364">
                  <c:v>1.57</c:v>
                </c:pt>
                <c:pt idx="95365">
                  <c:v>1.56</c:v>
                </c:pt>
                <c:pt idx="95366">
                  <c:v>1.56</c:v>
                </c:pt>
                <c:pt idx="95367">
                  <c:v>1.55</c:v>
                </c:pt>
                <c:pt idx="95368">
                  <c:v>1.55</c:v>
                </c:pt>
                <c:pt idx="95369">
                  <c:v>1.55</c:v>
                </c:pt>
                <c:pt idx="95370">
                  <c:v>1.55</c:v>
                </c:pt>
                <c:pt idx="95371">
                  <c:v>1.55</c:v>
                </c:pt>
                <c:pt idx="95372">
                  <c:v>1.55</c:v>
                </c:pt>
                <c:pt idx="95373">
                  <c:v>1.55</c:v>
                </c:pt>
                <c:pt idx="95374">
                  <c:v>1.55</c:v>
                </c:pt>
                <c:pt idx="95375">
                  <c:v>1.55</c:v>
                </c:pt>
                <c:pt idx="95376">
                  <c:v>1.55</c:v>
                </c:pt>
                <c:pt idx="95377">
                  <c:v>1.55</c:v>
                </c:pt>
                <c:pt idx="95378">
                  <c:v>1.56</c:v>
                </c:pt>
                <c:pt idx="95379">
                  <c:v>1.57</c:v>
                </c:pt>
                <c:pt idx="95380">
                  <c:v>1.59</c:v>
                </c:pt>
                <c:pt idx="95381">
                  <c:v>1.62</c:v>
                </c:pt>
                <c:pt idx="95382">
                  <c:v>1.63</c:v>
                </c:pt>
                <c:pt idx="95383">
                  <c:v>1.66</c:v>
                </c:pt>
                <c:pt idx="95384">
                  <c:v>1.68</c:v>
                </c:pt>
                <c:pt idx="95385">
                  <c:v>1.71</c:v>
                </c:pt>
                <c:pt idx="95386">
                  <c:v>1.72</c:v>
                </c:pt>
                <c:pt idx="95387">
                  <c:v>1.74</c:v>
                </c:pt>
                <c:pt idx="95388">
                  <c:v>1.75</c:v>
                </c:pt>
                <c:pt idx="95389">
                  <c:v>1.76</c:v>
                </c:pt>
                <c:pt idx="95390">
                  <c:v>1.77</c:v>
                </c:pt>
                <c:pt idx="95391">
                  <c:v>1.79</c:v>
                </c:pt>
                <c:pt idx="95392">
                  <c:v>1.81</c:v>
                </c:pt>
                <c:pt idx="95393">
                  <c:v>1.86</c:v>
                </c:pt>
                <c:pt idx="95394">
                  <c:v>1.89</c:v>
                </c:pt>
                <c:pt idx="95395">
                  <c:v>1.92</c:v>
                </c:pt>
                <c:pt idx="95396">
                  <c:v>1.97</c:v>
                </c:pt>
                <c:pt idx="95397">
                  <c:v>2</c:v>
                </c:pt>
                <c:pt idx="95398">
                  <c:v>2.0299999999999998</c:v>
                </c:pt>
                <c:pt idx="95399">
                  <c:v>2.0499999999999998</c:v>
                </c:pt>
                <c:pt idx="95400">
                  <c:v>2.0699999999999998</c:v>
                </c:pt>
                <c:pt idx="95401">
                  <c:v>2.09</c:v>
                </c:pt>
                <c:pt idx="95402">
                  <c:v>2.1</c:v>
                </c:pt>
                <c:pt idx="95403">
                  <c:v>2.12</c:v>
                </c:pt>
                <c:pt idx="95404">
                  <c:v>2.14</c:v>
                </c:pt>
                <c:pt idx="95405">
                  <c:v>2.16</c:v>
                </c:pt>
                <c:pt idx="95406">
                  <c:v>2.17</c:v>
                </c:pt>
                <c:pt idx="95407">
                  <c:v>2.19</c:v>
                </c:pt>
                <c:pt idx="95408">
                  <c:v>2.21</c:v>
                </c:pt>
                <c:pt idx="95409">
                  <c:v>2.2200000000000002</c:v>
                </c:pt>
                <c:pt idx="95410">
                  <c:v>2.25</c:v>
                </c:pt>
                <c:pt idx="95411">
                  <c:v>2.2599999999999998</c:v>
                </c:pt>
                <c:pt idx="95412">
                  <c:v>2.27</c:v>
                </c:pt>
                <c:pt idx="95413">
                  <c:v>2.29</c:v>
                </c:pt>
                <c:pt idx="95414">
                  <c:v>2.29</c:v>
                </c:pt>
                <c:pt idx="95415">
                  <c:v>2.2999999999999998</c:v>
                </c:pt>
                <c:pt idx="95416">
                  <c:v>2.29</c:v>
                </c:pt>
                <c:pt idx="95417">
                  <c:v>2.29</c:v>
                </c:pt>
                <c:pt idx="95418">
                  <c:v>2.29</c:v>
                </c:pt>
                <c:pt idx="95419">
                  <c:v>2.29</c:v>
                </c:pt>
                <c:pt idx="95420">
                  <c:v>2.29</c:v>
                </c:pt>
                <c:pt idx="95421">
                  <c:v>2.2799999999999998</c:v>
                </c:pt>
                <c:pt idx="95422">
                  <c:v>2.27</c:v>
                </c:pt>
                <c:pt idx="95423">
                  <c:v>2.27</c:v>
                </c:pt>
                <c:pt idx="95424">
                  <c:v>2.2599999999999998</c:v>
                </c:pt>
                <c:pt idx="95425">
                  <c:v>2.25</c:v>
                </c:pt>
                <c:pt idx="95426">
                  <c:v>2.25</c:v>
                </c:pt>
                <c:pt idx="95427">
                  <c:v>2.2200000000000002</c:v>
                </c:pt>
                <c:pt idx="95428">
                  <c:v>2.2000000000000002</c:v>
                </c:pt>
                <c:pt idx="95429">
                  <c:v>2.19</c:v>
                </c:pt>
                <c:pt idx="95430">
                  <c:v>2.1800000000000002</c:v>
                </c:pt>
                <c:pt idx="95431">
                  <c:v>2.1800000000000002</c:v>
                </c:pt>
                <c:pt idx="95432">
                  <c:v>2.17</c:v>
                </c:pt>
                <c:pt idx="95433">
                  <c:v>2.15</c:v>
                </c:pt>
                <c:pt idx="95434">
                  <c:v>2.15</c:v>
                </c:pt>
                <c:pt idx="95435">
                  <c:v>2.14</c:v>
                </c:pt>
                <c:pt idx="95436">
                  <c:v>2.12</c:v>
                </c:pt>
                <c:pt idx="95437">
                  <c:v>2.11</c:v>
                </c:pt>
                <c:pt idx="95438">
                  <c:v>2.11</c:v>
                </c:pt>
                <c:pt idx="95439">
                  <c:v>2.11</c:v>
                </c:pt>
                <c:pt idx="95440">
                  <c:v>2.11</c:v>
                </c:pt>
                <c:pt idx="95441">
                  <c:v>2.12</c:v>
                </c:pt>
                <c:pt idx="95442">
                  <c:v>2.13</c:v>
                </c:pt>
                <c:pt idx="95443">
                  <c:v>2.14</c:v>
                </c:pt>
                <c:pt idx="95444">
                  <c:v>2.15</c:v>
                </c:pt>
                <c:pt idx="95445">
                  <c:v>2.16</c:v>
                </c:pt>
                <c:pt idx="95446">
                  <c:v>2.17</c:v>
                </c:pt>
                <c:pt idx="95447">
                  <c:v>2.19</c:v>
                </c:pt>
                <c:pt idx="95448">
                  <c:v>2.2000000000000002</c:v>
                </c:pt>
                <c:pt idx="95449">
                  <c:v>2.21</c:v>
                </c:pt>
                <c:pt idx="95450">
                  <c:v>2.23</c:v>
                </c:pt>
                <c:pt idx="95451">
                  <c:v>2.25</c:v>
                </c:pt>
                <c:pt idx="95452">
                  <c:v>2.2599999999999998</c:v>
                </c:pt>
                <c:pt idx="95453">
                  <c:v>2.2799999999999998</c:v>
                </c:pt>
                <c:pt idx="95454">
                  <c:v>2.29</c:v>
                </c:pt>
                <c:pt idx="95455">
                  <c:v>2.31</c:v>
                </c:pt>
                <c:pt idx="95456">
                  <c:v>2.3199999999999998</c:v>
                </c:pt>
                <c:pt idx="95457">
                  <c:v>2.34</c:v>
                </c:pt>
                <c:pt idx="95458">
                  <c:v>2.36</c:v>
                </c:pt>
                <c:pt idx="95459">
                  <c:v>2.38</c:v>
                </c:pt>
                <c:pt idx="95460">
                  <c:v>2.39</c:v>
                </c:pt>
                <c:pt idx="95461">
                  <c:v>2.4</c:v>
                </c:pt>
                <c:pt idx="95462">
                  <c:v>2.41</c:v>
                </c:pt>
                <c:pt idx="95463">
                  <c:v>2.42</c:v>
                </c:pt>
                <c:pt idx="95464">
                  <c:v>2.44</c:v>
                </c:pt>
                <c:pt idx="95465">
                  <c:v>2.4500000000000002</c:v>
                </c:pt>
                <c:pt idx="95466">
                  <c:v>2.46</c:v>
                </c:pt>
                <c:pt idx="95467">
                  <c:v>2.4700000000000002</c:v>
                </c:pt>
                <c:pt idx="95468">
                  <c:v>2.48</c:v>
                </c:pt>
                <c:pt idx="95469">
                  <c:v>2.4900000000000002</c:v>
                </c:pt>
                <c:pt idx="95470">
                  <c:v>2.5</c:v>
                </c:pt>
                <c:pt idx="95471">
                  <c:v>2.5099999999999998</c:v>
                </c:pt>
                <c:pt idx="95472">
                  <c:v>2.5099999999999998</c:v>
                </c:pt>
                <c:pt idx="95473">
                  <c:v>2.52</c:v>
                </c:pt>
                <c:pt idx="95474">
                  <c:v>2.52</c:v>
                </c:pt>
                <c:pt idx="95475">
                  <c:v>2.52</c:v>
                </c:pt>
                <c:pt idx="95476">
                  <c:v>2.54</c:v>
                </c:pt>
                <c:pt idx="95477">
                  <c:v>2.56</c:v>
                </c:pt>
                <c:pt idx="95478">
                  <c:v>2.57</c:v>
                </c:pt>
                <c:pt idx="95479">
                  <c:v>2.59</c:v>
                </c:pt>
                <c:pt idx="95480">
                  <c:v>2.6</c:v>
                </c:pt>
                <c:pt idx="95481">
                  <c:v>2.62</c:v>
                </c:pt>
                <c:pt idx="95482">
                  <c:v>2.63</c:v>
                </c:pt>
                <c:pt idx="95483">
                  <c:v>2.65</c:v>
                </c:pt>
                <c:pt idx="95484">
                  <c:v>2.66</c:v>
                </c:pt>
                <c:pt idx="95485">
                  <c:v>2.66</c:v>
                </c:pt>
                <c:pt idx="95486">
                  <c:v>2.68</c:v>
                </c:pt>
                <c:pt idx="95487">
                  <c:v>2.69</c:v>
                </c:pt>
                <c:pt idx="95488">
                  <c:v>2.7</c:v>
                </c:pt>
                <c:pt idx="95489">
                  <c:v>2.71</c:v>
                </c:pt>
                <c:pt idx="95490">
                  <c:v>2.73</c:v>
                </c:pt>
                <c:pt idx="95491">
                  <c:v>2.75</c:v>
                </c:pt>
                <c:pt idx="95492">
                  <c:v>2.75</c:v>
                </c:pt>
                <c:pt idx="95493">
                  <c:v>2.76</c:v>
                </c:pt>
                <c:pt idx="95494">
                  <c:v>2.77</c:v>
                </c:pt>
                <c:pt idx="95495">
                  <c:v>2.77</c:v>
                </c:pt>
                <c:pt idx="95496">
                  <c:v>2.79</c:v>
                </c:pt>
                <c:pt idx="95497">
                  <c:v>2.79</c:v>
                </c:pt>
                <c:pt idx="95498">
                  <c:v>2.79</c:v>
                </c:pt>
                <c:pt idx="95499">
                  <c:v>2.79</c:v>
                </c:pt>
                <c:pt idx="95500">
                  <c:v>2.79</c:v>
                </c:pt>
                <c:pt idx="95501">
                  <c:v>2.79</c:v>
                </c:pt>
                <c:pt idx="95502">
                  <c:v>2.79</c:v>
                </c:pt>
                <c:pt idx="95503">
                  <c:v>2.8</c:v>
                </c:pt>
                <c:pt idx="95504">
                  <c:v>2.79</c:v>
                </c:pt>
                <c:pt idx="95505">
                  <c:v>2.78</c:v>
                </c:pt>
                <c:pt idx="95506">
                  <c:v>2.78</c:v>
                </c:pt>
                <c:pt idx="95507">
                  <c:v>2.77</c:v>
                </c:pt>
                <c:pt idx="95508">
                  <c:v>2.76</c:v>
                </c:pt>
                <c:pt idx="95509">
                  <c:v>2.73</c:v>
                </c:pt>
                <c:pt idx="95510">
                  <c:v>2.72</c:v>
                </c:pt>
                <c:pt idx="95511">
                  <c:v>2.71</c:v>
                </c:pt>
                <c:pt idx="95512">
                  <c:v>2.7</c:v>
                </c:pt>
                <c:pt idx="95513">
                  <c:v>2.7</c:v>
                </c:pt>
                <c:pt idx="95514">
                  <c:v>2.68</c:v>
                </c:pt>
                <c:pt idx="95515">
                  <c:v>2.63</c:v>
                </c:pt>
                <c:pt idx="95516">
                  <c:v>2.6</c:v>
                </c:pt>
                <c:pt idx="95517">
                  <c:v>2.59</c:v>
                </c:pt>
                <c:pt idx="95518">
                  <c:v>2.5499999999999998</c:v>
                </c:pt>
                <c:pt idx="95519">
                  <c:v>2.52</c:v>
                </c:pt>
                <c:pt idx="95520">
                  <c:v>2.5</c:v>
                </c:pt>
                <c:pt idx="95521">
                  <c:v>2.48</c:v>
                </c:pt>
                <c:pt idx="95522">
                  <c:v>2.46</c:v>
                </c:pt>
                <c:pt idx="95523">
                  <c:v>2.4300000000000002</c:v>
                </c:pt>
                <c:pt idx="95524">
                  <c:v>2.4</c:v>
                </c:pt>
                <c:pt idx="95525">
                  <c:v>2.37</c:v>
                </c:pt>
                <c:pt idx="95526">
                  <c:v>2.35</c:v>
                </c:pt>
                <c:pt idx="95527">
                  <c:v>2.35</c:v>
                </c:pt>
                <c:pt idx="95528">
                  <c:v>2.34</c:v>
                </c:pt>
                <c:pt idx="95529">
                  <c:v>2.33</c:v>
                </c:pt>
                <c:pt idx="95530">
                  <c:v>2.34</c:v>
                </c:pt>
                <c:pt idx="95531">
                  <c:v>2.33</c:v>
                </c:pt>
                <c:pt idx="95532">
                  <c:v>2.3199999999999998</c:v>
                </c:pt>
                <c:pt idx="95533">
                  <c:v>2.3199999999999998</c:v>
                </c:pt>
                <c:pt idx="95534">
                  <c:v>2.31</c:v>
                </c:pt>
                <c:pt idx="95535">
                  <c:v>2.31</c:v>
                </c:pt>
                <c:pt idx="95536">
                  <c:v>2.31</c:v>
                </c:pt>
                <c:pt idx="95537">
                  <c:v>2.31</c:v>
                </c:pt>
                <c:pt idx="95538">
                  <c:v>2.31</c:v>
                </c:pt>
                <c:pt idx="95539">
                  <c:v>2.31</c:v>
                </c:pt>
                <c:pt idx="95540">
                  <c:v>2.31</c:v>
                </c:pt>
                <c:pt idx="95541">
                  <c:v>2.3199999999999998</c:v>
                </c:pt>
                <c:pt idx="95542">
                  <c:v>2.3199999999999998</c:v>
                </c:pt>
                <c:pt idx="95543">
                  <c:v>2.3199999999999998</c:v>
                </c:pt>
                <c:pt idx="95544">
                  <c:v>2.33</c:v>
                </c:pt>
                <c:pt idx="95545">
                  <c:v>2.33</c:v>
                </c:pt>
                <c:pt idx="95546">
                  <c:v>2.33</c:v>
                </c:pt>
                <c:pt idx="95547">
                  <c:v>2.35</c:v>
                </c:pt>
                <c:pt idx="95548">
                  <c:v>2.36</c:v>
                </c:pt>
                <c:pt idx="95549">
                  <c:v>2.37</c:v>
                </c:pt>
                <c:pt idx="95550">
                  <c:v>2.37</c:v>
                </c:pt>
                <c:pt idx="95551">
                  <c:v>2.39</c:v>
                </c:pt>
                <c:pt idx="95552">
                  <c:v>2.4</c:v>
                </c:pt>
                <c:pt idx="95553">
                  <c:v>2.4</c:v>
                </c:pt>
                <c:pt idx="95554">
                  <c:v>2.42</c:v>
                </c:pt>
                <c:pt idx="95555">
                  <c:v>2.42</c:v>
                </c:pt>
                <c:pt idx="95556">
                  <c:v>2.4300000000000002</c:v>
                </c:pt>
                <c:pt idx="95557">
                  <c:v>2.44</c:v>
                </c:pt>
                <c:pt idx="95558">
                  <c:v>2.44</c:v>
                </c:pt>
                <c:pt idx="95559">
                  <c:v>2.4500000000000002</c:v>
                </c:pt>
                <c:pt idx="95560">
                  <c:v>2.4500000000000002</c:v>
                </c:pt>
                <c:pt idx="95561">
                  <c:v>2.46</c:v>
                </c:pt>
                <c:pt idx="95562">
                  <c:v>2.4700000000000002</c:v>
                </c:pt>
                <c:pt idx="95563">
                  <c:v>2.48</c:v>
                </c:pt>
                <c:pt idx="95564">
                  <c:v>2.4900000000000002</c:v>
                </c:pt>
                <c:pt idx="95565">
                  <c:v>2.5</c:v>
                </c:pt>
                <c:pt idx="95566">
                  <c:v>2.5099999999999998</c:v>
                </c:pt>
                <c:pt idx="95567">
                  <c:v>2.5099999999999998</c:v>
                </c:pt>
                <c:pt idx="95568">
                  <c:v>2.52</c:v>
                </c:pt>
                <c:pt idx="95569">
                  <c:v>2.52</c:v>
                </c:pt>
                <c:pt idx="95570">
                  <c:v>2.52</c:v>
                </c:pt>
                <c:pt idx="95571">
                  <c:v>2.5299999999999998</c:v>
                </c:pt>
                <c:pt idx="95572">
                  <c:v>2.5299999999999998</c:v>
                </c:pt>
                <c:pt idx="95573">
                  <c:v>2.54</c:v>
                </c:pt>
                <c:pt idx="95574">
                  <c:v>2.54</c:v>
                </c:pt>
                <c:pt idx="95575">
                  <c:v>2.54</c:v>
                </c:pt>
                <c:pt idx="95576">
                  <c:v>2.54</c:v>
                </c:pt>
                <c:pt idx="95577">
                  <c:v>2.5499999999999998</c:v>
                </c:pt>
                <c:pt idx="95578">
                  <c:v>2.5499999999999998</c:v>
                </c:pt>
                <c:pt idx="95579">
                  <c:v>2.54</c:v>
                </c:pt>
                <c:pt idx="95580">
                  <c:v>2.5299999999999998</c:v>
                </c:pt>
                <c:pt idx="95581">
                  <c:v>2.5299999999999998</c:v>
                </c:pt>
                <c:pt idx="95582">
                  <c:v>2.5099999999999998</c:v>
                </c:pt>
                <c:pt idx="95583">
                  <c:v>2.5099999999999998</c:v>
                </c:pt>
                <c:pt idx="95584">
                  <c:v>2.5</c:v>
                </c:pt>
                <c:pt idx="95585">
                  <c:v>2.4900000000000002</c:v>
                </c:pt>
                <c:pt idx="95586">
                  <c:v>2.48</c:v>
                </c:pt>
                <c:pt idx="95587">
                  <c:v>2.48</c:v>
                </c:pt>
                <c:pt idx="95588">
                  <c:v>2.4700000000000002</c:v>
                </c:pt>
                <c:pt idx="95589">
                  <c:v>2.4900000000000002</c:v>
                </c:pt>
                <c:pt idx="95590">
                  <c:v>2.4700000000000002</c:v>
                </c:pt>
                <c:pt idx="95591">
                  <c:v>2.46</c:v>
                </c:pt>
                <c:pt idx="95592">
                  <c:v>2.4500000000000002</c:v>
                </c:pt>
                <c:pt idx="95593">
                  <c:v>2.4300000000000002</c:v>
                </c:pt>
                <c:pt idx="95594">
                  <c:v>2.4300000000000002</c:v>
                </c:pt>
                <c:pt idx="95595">
                  <c:v>2.42</c:v>
                </c:pt>
                <c:pt idx="95596">
                  <c:v>2.41</c:v>
                </c:pt>
                <c:pt idx="95597">
                  <c:v>2.39</c:v>
                </c:pt>
                <c:pt idx="95598">
                  <c:v>2.37</c:v>
                </c:pt>
                <c:pt idx="95599">
                  <c:v>2.34</c:v>
                </c:pt>
                <c:pt idx="95600">
                  <c:v>2.3199999999999998</c:v>
                </c:pt>
                <c:pt idx="95601">
                  <c:v>2.29</c:v>
                </c:pt>
                <c:pt idx="95602">
                  <c:v>2.27</c:v>
                </c:pt>
                <c:pt idx="95603">
                  <c:v>2.23</c:v>
                </c:pt>
                <c:pt idx="95604">
                  <c:v>2.2000000000000002</c:v>
                </c:pt>
                <c:pt idx="95605">
                  <c:v>2.1800000000000002</c:v>
                </c:pt>
                <c:pt idx="95606">
                  <c:v>2.15</c:v>
                </c:pt>
                <c:pt idx="95607">
                  <c:v>2.13</c:v>
                </c:pt>
                <c:pt idx="95608">
                  <c:v>2.11</c:v>
                </c:pt>
                <c:pt idx="95609">
                  <c:v>2.09</c:v>
                </c:pt>
                <c:pt idx="95610">
                  <c:v>2.08</c:v>
                </c:pt>
                <c:pt idx="95611">
                  <c:v>2.0699999999999998</c:v>
                </c:pt>
                <c:pt idx="95612">
                  <c:v>2.06</c:v>
                </c:pt>
                <c:pt idx="95613">
                  <c:v>2.0499999999999998</c:v>
                </c:pt>
                <c:pt idx="95614">
                  <c:v>2.04</c:v>
                </c:pt>
                <c:pt idx="95615">
                  <c:v>2.04</c:v>
                </c:pt>
                <c:pt idx="95616">
                  <c:v>2.04</c:v>
                </c:pt>
                <c:pt idx="95617">
                  <c:v>2.04</c:v>
                </c:pt>
                <c:pt idx="95618">
                  <c:v>2.0499999999999998</c:v>
                </c:pt>
                <c:pt idx="95619">
                  <c:v>2.0499999999999998</c:v>
                </c:pt>
                <c:pt idx="95620">
                  <c:v>2.0499999999999998</c:v>
                </c:pt>
                <c:pt idx="95621">
                  <c:v>2.0499999999999998</c:v>
                </c:pt>
                <c:pt idx="95622">
                  <c:v>2.08</c:v>
                </c:pt>
                <c:pt idx="95623">
                  <c:v>2.1</c:v>
                </c:pt>
                <c:pt idx="95624">
                  <c:v>2.11</c:v>
                </c:pt>
                <c:pt idx="95625">
                  <c:v>2.11</c:v>
                </c:pt>
                <c:pt idx="95626">
                  <c:v>2.14</c:v>
                </c:pt>
                <c:pt idx="95627">
                  <c:v>2.14</c:v>
                </c:pt>
                <c:pt idx="95628">
                  <c:v>2.17</c:v>
                </c:pt>
                <c:pt idx="95629">
                  <c:v>2.19</c:v>
                </c:pt>
                <c:pt idx="95630">
                  <c:v>2.2200000000000002</c:v>
                </c:pt>
                <c:pt idx="95631">
                  <c:v>2.2400000000000002</c:v>
                </c:pt>
                <c:pt idx="95632">
                  <c:v>2.25</c:v>
                </c:pt>
                <c:pt idx="95633">
                  <c:v>2.27</c:v>
                </c:pt>
                <c:pt idx="95634">
                  <c:v>2.29</c:v>
                </c:pt>
                <c:pt idx="95635">
                  <c:v>2.3199999999999998</c:v>
                </c:pt>
                <c:pt idx="95636">
                  <c:v>2.34</c:v>
                </c:pt>
                <c:pt idx="95637">
                  <c:v>2.37</c:v>
                </c:pt>
                <c:pt idx="95638">
                  <c:v>2.39</c:v>
                </c:pt>
                <c:pt idx="95639">
                  <c:v>2.41</c:v>
                </c:pt>
                <c:pt idx="95640">
                  <c:v>2.44</c:v>
                </c:pt>
                <c:pt idx="95641">
                  <c:v>2.46</c:v>
                </c:pt>
                <c:pt idx="95642">
                  <c:v>2.48</c:v>
                </c:pt>
                <c:pt idx="95643">
                  <c:v>2.5099999999999998</c:v>
                </c:pt>
                <c:pt idx="95644">
                  <c:v>2.5299999999999998</c:v>
                </c:pt>
                <c:pt idx="95645">
                  <c:v>2.5499999999999998</c:v>
                </c:pt>
                <c:pt idx="95646">
                  <c:v>2.58</c:v>
                </c:pt>
                <c:pt idx="95647">
                  <c:v>2.6</c:v>
                </c:pt>
                <c:pt idx="95648">
                  <c:v>2.62</c:v>
                </c:pt>
                <c:pt idx="95649">
                  <c:v>2.64</c:v>
                </c:pt>
                <c:pt idx="95650">
                  <c:v>2.68</c:v>
                </c:pt>
                <c:pt idx="95651">
                  <c:v>2.71</c:v>
                </c:pt>
                <c:pt idx="95652">
                  <c:v>2.71</c:v>
                </c:pt>
                <c:pt idx="95653">
                  <c:v>2.73</c:v>
                </c:pt>
                <c:pt idx="95654">
                  <c:v>2.75</c:v>
                </c:pt>
                <c:pt idx="95655">
                  <c:v>2.76</c:v>
                </c:pt>
                <c:pt idx="95656">
                  <c:v>2.78</c:v>
                </c:pt>
                <c:pt idx="95657">
                  <c:v>2.79</c:v>
                </c:pt>
                <c:pt idx="95658">
                  <c:v>2.8</c:v>
                </c:pt>
                <c:pt idx="95659">
                  <c:v>2.79</c:v>
                </c:pt>
                <c:pt idx="95660">
                  <c:v>2.79</c:v>
                </c:pt>
                <c:pt idx="95661">
                  <c:v>2.8</c:v>
                </c:pt>
                <c:pt idx="95662">
                  <c:v>2.81</c:v>
                </c:pt>
                <c:pt idx="95663">
                  <c:v>2.82</c:v>
                </c:pt>
                <c:pt idx="95664">
                  <c:v>2.81</c:v>
                </c:pt>
                <c:pt idx="95665">
                  <c:v>2.81</c:v>
                </c:pt>
                <c:pt idx="95666">
                  <c:v>2.81</c:v>
                </c:pt>
                <c:pt idx="95667">
                  <c:v>2.81</c:v>
                </c:pt>
                <c:pt idx="95668">
                  <c:v>2.8</c:v>
                </c:pt>
                <c:pt idx="95669">
                  <c:v>2.8</c:v>
                </c:pt>
                <c:pt idx="95670">
                  <c:v>2.8</c:v>
                </c:pt>
                <c:pt idx="95671">
                  <c:v>2.8</c:v>
                </c:pt>
                <c:pt idx="95672">
                  <c:v>2.8</c:v>
                </c:pt>
                <c:pt idx="95673">
                  <c:v>2.8</c:v>
                </c:pt>
                <c:pt idx="95674">
                  <c:v>2.8</c:v>
                </c:pt>
                <c:pt idx="95675">
                  <c:v>2.8</c:v>
                </c:pt>
                <c:pt idx="95676">
                  <c:v>2.8</c:v>
                </c:pt>
                <c:pt idx="95677">
                  <c:v>2.81</c:v>
                </c:pt>
                <c:pt idx="95678">
                  <c:v>2.82</c:v>
                </c:pt>
                <c:pt idx="95679">
                  <c:v>2.84</c:v>
                </c:pt>
                <c:pt idx="95680">
                  <c:v>2.85</c:v>
                </c:pt>
                <c:pt idx="95681">
                  <c:v>2.87</c:v>
                </c:pt>
                <c:pt idx="95682">
                  <c:v>2.91</c:v>
                </c:pt>
                <c:pt idx="95683">
                  <c:v>2.95</c:v>
                </c:pt>
                <c:pt idx="95684">
                  <c:v>2.98</c:v>
                </c:pt>
                <c:pt idx="95685">
                  <c:v>3.03</c:v>
                </c:pt>
                <c:pt idx="95686">
                  <c:v>3.08</c:v>
                </c:pt>
                <c:pt idx="95687">
                  <c:v>3.14</c:v>
                </c:pt>
                <c:pt idx="95688">
                  <c:v>3.21</c:v>
                </c:pt>
                <c:pt idx="95689">
                  <c:v>3.27</c:v>
                </c:pt>
                <c:pt idx="95690">
                  <c:v>3.33</c:v>
                </c:pt>
                <c:pt idx="95691">
                  <c:v>3.41</c:v>
                </c:pt>
                <c:pt idx="95692">
                  <c:v>3.48</c:v>
                </c:pt>
                <c:pt idx="95693">
                  <c:v>3.55</c:v>
                </c:pt>
                <c:pt idx="95694">
                  <c:v>3.62</c:v>
                </c:pt>
                <c:pt idx="95695">
                  <c:v>3.67</c:v>
                </c:pt>
                <c:pt idx="95696">
                  <c:v>3.73</c:v>
                </c:pt>
                <c:pt idx="95697">
                  <c:v>3.79</c:v>
                </c:pt>
                <c:pt idx="95698">
                  <c:v>3.84</c:v>
                </c:pt>
                <c:pt idx="95699">
                  <c:v>3.9</c:v>
                </c:pt>
                <c:pt idx="95700">
                  <c:v>3.96</c:v>
                </c:pt>
                <c:pt idx="95701">
                  <c:v>4.0199999999999996</c:v>
                </c:pt>
                <c:pt idx="95702">
                  <c:v>4.0599999999999996</c:v>
                </c:pt>
                <c:pt idx="95703">
                  <c:v>4.1100000000000003</c:v>
                </c:pt>
                <c:pt idx="95704">
                  <c:v>4.1500000000000004</c:v>
                </c:pt>
                <c:pt idx="95705">
                  <c:v>4.1900000000000004</c:v>
                </c:pt>
                <c:pt idx="95706">
                  <c:v>4.2300000000000004</c:v>
                </c:pt>
                <c:pt idx="95707">
                  <c:v>4.2699999999999996</c:v>
                </c:pt>
                <c:pt idx="95708">
                  <c:v>4.3</c:v>
                </c:pt>
                <c:pt idx="95709">
                  <c:v>4.33</c:v>
                </c:pt>
                <c:pt idx="95710">
                  <c:v>4.3499999999999996</c:v>
                </c:pt>
                <c:pt idx="95711">
                  <c:v>4.38</c:v>
                </c:pt>
                <c:pt idx="95712">
                  <c:v>4.41</c:v>
                </c:pt>
                <c:pt idx="95713">
                  <c:v>4.43</c:v>
                </c:pt>
                <c:pt idx="95714">
                  <c:v>4.46</c:v>
                </c:pt>
                <c:pt idx="95715">
                  <c:v>4.49</c:v>
                </c:pt>
                <c:pt idx="95716">
                  <c:v>4.51</c:v>
                </c:pt>
                <c:pt idx="95717">
                  <c:v>4.53</c:v>
                </c:pt>
                <c:pt idx="95718">
                  <c:v>4.55</c:v>
                </c:pt>
                <c:pt idx="95719">
                  <c:v>4.57</c:v>
                </c:pt>
                <c:pt idx="95720">
                  <c:v>4.59</c:v>
                </c:pt>
                <c:pt idx="95721">
                  <c:v>4.5999999999999996</c:v>
                </c:pt>
                <c:pt idx="95722">
                  <c:v>4.6100000000000003</c:v>
                </c:pt>
                <c:pt idx="95723">
                  <c:v>4.62</c:v>
                </c:pt>
                <c:pt idx="95724">
                  <c:v>4.63</c:v>
                </c:pt>
                <c:pt idx="95725">
                  <c:v>4.63</c:v>
                </c:pt>
                <c:pt idx="95726">
                  <c:v>4.66</c:v>
                </c:pt>
                <c:pt idx="95727">
                  <c:v>4.67</c:v>
                </c:pt>
                <c:pt idx="95728">
                  <c:v>4.6900000000000004</c:v>
                </c:pt>
                <c:pt idx="95729">
                  <c:v>4.6900000000000004</c:v>
                </c:pt>
                <c:pt idx="95730">
                  <c:v>4.71</c:v>
                </c:pt>
                <c:pt idx="95731">
                  <c:v>4.7300000000000004</c:v>
                </c:pt>
                <c:pt idx="95732">
                  <c:v>4.74</c:v>
                </c:pt>
                <c:pt idx="95733">
                  <c:v>4.75</c:v>
                </c:pt>
                <c:pt idx="95734">
                  <c:v>4.7699999999999996</c:v>
                </c:pt>
                <c:pt idx="95735">
                  <c:v>4.78</c:v>
                </c:pt>
                <c:pt idx="95736">
                  <c:v>4.8</c:v>
                </c:pt>
                <c:pt idx="95737">
                  <c:v>4.82</c:v>
                </c:pt>
                <c:pt idx="95738">
                  <c:v>4.83</c:v>
                </c:pt>
                <c:pt idx="95739">
                  <c:v>4.84</c:v>
                </c:pt>
                <c:pt idx="95740">
                  <c:v>4.8499999999999996</c:v>
                </c:pt>
                <c:pt idx="95741">
                  <c:v>4.87</c:v>
                </c:pt>
                <c:pt idx="95742">
                  <c:v>4.8899999999999997</c:v>
                </c:pt>
                <c:pt idx="95743">
                  <c:v>4.8899999999999997</c:v>
                </c:pt>
                <c:pt idx="95744">
                  <c:v>4.9000000000000004</c:v>
                </c:pt>
                <c:pt idx="95745">
                  <c:v>4.92</c:v>
                </c:pt>
                <c:pt idx="95746">
                  <c:v>4.93</c:v>
                </c:pt>
                <c:pt idx="95747">
                  <c:v>4.9400000000000004</c:v>
                </c:pt>
                <c:pt idx="95748">
                  <c:v>4.96</c:v>
                </c:pt>
                <c:pt idx="95749">
                  <c:v>4.97</c:v>
                </c:pt>
                <c:pt idx="95750">
                  <c:v>4.9800000000000004</c:v>
                </c:pt>
                <c:pt idx="95751">
                  <c:v>5</c:v>
                </c:pt>
                <c:pt idx="95752">
                  <c:v>5.01</c:v>
                </c:pt>
                <c:pt idx="95753">
                  <c:v>5.0199999999999996</c:v>
                </c:pt>
                <c:pt idx="95754">
                  <c:v>5.03</c:v>
                </c:pt>
                <c:pt idx="95755">
                  <c:v>5.04</c:v>
                </c:pt>
                <c:pt idx="95756">
                  <c:v>5.05</c:v>
                </c:pt>
                <c:pt idx="95757">
                  <c:v>5.07</c:v>
                </c:pt>
                <c:pt idx="95758">
                  <c:v>5.08</c:v>
                </c:pt>
                <c:pt idx="95759">
                  <c:v>5.09</c:v>
                </c:pt>
                <c:pt idx="95760">
                  <c:v>5.0999999999999996</c:v>
                </c:pt>
                <c:pt idx="95761">
                  <c:v>5.1100000000000003</c:v>
                </c:pt>
                <c:pt idx="95762">
                  <c:v>5.12</c:v>
                </c:pt>
                <c:pt idx="95763">
                  <c:v>5.13</c:v>
                </c:pt>
                <c:pt idx="95764">
                  <c:v>5.13</c:v>
                </c:pt>
                <c:pt idx="95765">
                  <c:v>5.14</c:v>
                </c:pt>
                <c:pt idx="95766">
                  <c:v>5.15</c:v>
                </c:pt>
                <c:pt idx="95767">
                  <c:v>5.16</c:v>
                </c:pt>
                <c:pt idx="95768">
                  <c:v>5.17</c:v>
                </c:pt>
                <c:pt idx="95769">
                  <c:v>5.18</c:v>
                </c:pt>
                <c:pt idx="95770">
                  <c:v>5.19</c:v>
                </c:pt>
                <c:pt idx="95771">
                  <c:v>5.2</c:v>
                </c:pt>
                <c:pt idx="95772">
                  <c:v>5.21</c:v>
                </c:pt>
                <c:pt idx="95773">
                  <c:v>5.21</c:v>
                </c:pt>
                <c:pt idx="95774">
                  <c:v>5.21</c:v>
                </c:pt>
                <c:pt idx="95775">
                  <c:v>5.21</c:v>
                </c:pt>
                <c:pt idx="95776">
                  <c:v>5.22</c:v>
                </c:pt>
                <c:pt idx="95777">
                  <c:v>5.23</c:v>
                </c:pt>
                <c:pt idx="95778">
                  <c:v>5.23</c:v>
                </c:pt>
                <c:pt idx="95779">
                  <c:v>5.24</c:v>
                </c:pt>
                <c:pt idx="95780">
                  <c:v>5.24</c:v>
                </c:pt>
                <c:pt idx="95781">
                  <c:v>5.25</c:v>
                </c:pt>
                <c:pt idx="95782">
                  <c:v>5.25</c:v>
                </c:pt>
                <c:pt idx="95783">
                  <c:v>5.25</c:v>
                </c:pt>
                <c:pt idx="95784">
                  <c:v>5.25</c:v>
                </c:pt>
                <c:pt idx="95785">
                  <c:v>5.25</c:v>
                </c:pt>
                <c:pt idx="95786">
                  <c:v>5.25</c:v>
                </c:pt>
                <c:pt idx="95787">
                  <c:v>5.25</c:v>
                </c:pt>
                <c:pt idx="95788">
                  <c:v>5.25</c:v>
                </c:pt>
                <c:pt idx="95789">
                  <c:v>5.25</c:v>
                </c:pt>
                <c:pt idx="95790">
                  <c:v>5.25</c:v>
                </c:pt>
                <c:pt idx="95791">
                  <c:v>5.25</c:v>
                </c:pt>
                <c:pt idx="95792">
                  <c:v>5.25</c:v>
                </c:pt>
                <c:pt idx="95793">
                  <c:v>5.25</c:v>
                </c:pt>
                <c:pt idx="95794">
                  <c:v>5.24</c:v>
                </c:pt>
                <c:pt idx="95795">
                  <c:v>5.23</c:v>
                </c:pt>
                <c:pt idx="95796">
                  <c:v>5.22</c:v>
                </c:pt>
                <c:pt idx="95797">
                  <c:v>5.22</c:v>
                </c:pt>
                <c:pt idx="95798">
                  <c:v>5.21</c:v>
                </c:pt>
                <c:pt idx="95799">
                  <c:v>5.2</c:v>
                </c:pt>
                <c:pt idx="95800">
                  <c:v>5.19</c:v>
                </c:pt>
                <c:pt idx="95801">
                  <c:v>5.18</c:v>
                </c:pt>
                <c:pt idx="95802">
                  <c:v>5.17</c:v>
                </c:pt>
                <c:pt idx="95803">
                  <c:v>5.16</c:v>
                </c:pt>
                <c:pt idx="95804">
                  <c:v>5.15</c:v>
                </c:pt>
                <c:pt idx="95805">
                  <c:v>5.14</c:v>
                </c:pt>
                <c:pt idx="95806">
                  <c:v>5.12</c:v>
                </c:pt>
                <c:pt idx="95807">
                  <c:v>5.1100000000000003</c:v>
                </c:pt>
                <c:pt idx="95808">
                  <c:v>5.0999999999999996</c:v>
                </c:pt>
                <c:pt idx="95809">
                  <c:v>5.08</c:v>
                </c:pt>
                <c:pt idx="95810">
                  <c:v>5.07</c:v>
                </c:pt>
                <c:pt idx="95811">
                  <c:v>5.0599999999999996</c:v>
                </c:pt>
                <c:pt idx="95812">
                  <c:v>5.04</c:v>
                </c:pt>
                <c:pt idx="95813">
                  <c:v>5.0199999999999996</c:v>
                </c:pt>
                <c:pt idx="95814">
                  <c:v>5.01</c:v>
                </c:pt>
                <c:pt idx="95815">
                  <c:v>5</c:v>
                </c:pt>
                <c:pt idx="95816">
                  <c:v>4.99</c:v>
                </c:pt>
                <c:pt idx="95817">
                  <c:v>4.97</c:v>
                </c:pt>
                <c:pt idx="95818">
                  <c:v>4.95</c:v>
                </c:pt>
                <c:pt idx="95819">
                  <c:v>4.9400000000000004</c:v>
                </c:pt>
                <c:pt idx="95820">
                  <c:v>4.93</c:v>
                </c:pt>
                <c:pt idx="95821">
                  <c:v>4.92</c:v>
                </c:pt>
                <c:pt idx="95822">
                  <c:v>4.9000000000000004</c:v>
                </c:pt>
                <c:pt idx="95823">
                  <c:v>4.88</c:v>
                </c:pt>
                <c:pt idx="95824">
                  <c:v>4.87</c:v>
                </c:pt>
                <c:pt idx="95825">
                  <c:v>4.8600000000000003</c:v>
                </c:pt>
                <c:pt idx="95826">
                  <c:v>4.8499999999999996</c:v>
                </c:pt>
                <c:pt idx="95827">
                  <c:v>4.84</c:v>
                </c:pt>
                <c:pt idx="95828">
                  <c:v>4.83</c:v>
                </c:pt>
                <c:pt idx="95829">
                  <c:v>4.8099999999999996</c:v>
                </c:pt>
                <c:pt idx="95830">
                  <c:v>4.8</c:v>
                </c:pt>
                <c:pt idx="95831">
                  <c:v>4.79</c:v>
                </c:pt>
                <c:pt idx="95832">
                  <c:v>4.7699999999999996</c:v>
                </c:pt>
                <c:pt idx="95833">
                  <c:v>4.76</c:v>
                </c:pt>
                <c:pt idx="95834">
                  <c:v>4.74</c:v>
                </c:pt>
                <c:pt idx="95835">
                  <c:v>4.72</c:v>
                </c:pt>
                <c:pt idx="95836">
                  <c:v>4.7</c:v>
                </c:pt>
                <c:pt idx="95837">
                  <c:v>4.6900000000000004</c:v>
                </c:pt>
                <c:pt idx="95838">
                  <c:v>4.68</c:v>
                </c:pt>
                <c:pt idx="95839">
                  <c:v>4.67</c:v>
                </c:pt>
                <c:pt idx="95840">
                  <c:v>4.66</c:v>
                </c:pt>
                <c:pt idx="95841">
                  <c:v>4.6399999999999997</c:v>
                </c:pt>
                <c:pt idx="95842">
                  <c:v>4.63</c:v>
                </c:pt>
                <c:pt idx="95843">
                  <c:v>4.6100000000000003</c:v>
                </c:pt>
                <c:pt idx="95844">
                  <c:v>4.59</c:v>
                </c:pt>
                <c:pt idx="95845">
                  <c:v>4.57</c:v>
                </c:pt>
                <c:pt idx="95846">
                  <c:v>4.5599999999999996</c:v>
                </c:pt>
                <c:pt idx="95847">
                  <c:v>4.55</c:v>
                </c:pt>
                <c:pt idx="95848">
                  <c:v>4.54</c:v>
                </c:pt>
                <c:pt idx="95849">
                  <c:v>4.53</c:v>
                </c:pt>
                <c:pt idx="95850">
                  <c:v>4.5199999999999996</c:v>
                </c:pt>
                <c:pt idx="95851">
                  <c:v>4.51</c:v>
                </c:pt>
                <c:pt idx="95852">
                  <c:v>4.5</c:v>
                </c:pt>
                <c:pt idx="95853">
                  <c:v>4.49</c:v>
                </c:pt>
                <c:pt idx="95854">
                  <c:v>4.4800000000000004</c:v>
                </c:pt>
                <c:pt idx="95855">
                  <c:v>4.47</c:v>
                </c:pt>
                <c:pt idx="95856">
                  <c:v>4.46</c:v>
                </c:pt>
                <c:pt idx="95857">
                  <c:v>4.4400000000000004</c:v>
                </c:pt>
                <c:pt idx="95858">
                  <c:v>4.43</c:v>
                </c:pt>
                <c:pt idx="95859">
                  <c:v>4.42</c:v>
                </c:pt>
                <c:pt idx="95860">
                  <c:v>4.41</c:v>
                </c:pt>
                <c:pt idx="95861">
                  <c:v>4.4000000000000004</c:v>
                </c:pt>
                <c:pt idx="95862">
                  <c:v>4.3899999999999997</c:v>
                </c:pt>
                <c:pt idx="95863">
                  <c:v>4.3899999999999997</c:v>
                </c:pt>
                <c:pt idx="95864">
                  <c:v>4.38</c:v>
                </c:pt>
                <c:pt idx="95865">
                  <c:v>4.3600000000000003</c:v>
                </c:pt>
                <c:pt idx="95866">
                  <c:v>4.3600000000000003</c:v>
                </c:pt>
                <c:pt idx="95867">
                  <c:v>4.3499999999999996</c:v>
                </c:pt>
                <c:pt idx="95868">
                  <c:v>4.34</c:v>
                </c:pt>
                <c:pt idx="95869">
                  <c:v>4.33</c:v>
                </c:pt>
                <c:pt idx="95870">
                  <c:v>4.33</c:v>
                </c:pt>
                <c:pt idx="95871">
                  <c:v>4.32</c:v>
                </c:pt>
                <c:pt idx="95872">
                  <c:v>4.3099999999999996</c:v>
                </c:pt>
                <c:pt idx="95873">
                  <c:v>4.3</c:v>
                </c:pt>
                <c:pt idx="95874">
                  <c:v>4.3</c:v>
                </c:pt>
                <c:pt idx="95875">
                  <c:v>4.29</c:v>
                </c:pt>
                <c:pt idx="95876">
                  <c:v>4.28</c:v>
                </c:pt>
                <c:pt idx="95877">
                  <c:v>4.28</c:v>
                </c:pt>
                <c:pt idx="95878">
                  <c:v>4.2699999999999996</c:v>
                </c:pt>
                <c:pt idx="95879">
                  <c:v>4.2699999999999996</c:v>
                </c:pt>
                <c:pt idx="95880">
                  <c:v>4.26</c:v>
                </c:pt>
                <c:pt idx="95881">
                  <c:v>4.26</c:v>
                </c:pt>
                <c:pt idx="95882">
                  <c:v>4.25</c:v>
                </c:pt>
                <c:pt idx="95883">
                  <c:v>4.24</c:v>
                </c:pt>
                <c:pt idx="95884">
                  <c:v>4.24</c:v>
                </c:pt>
                <c:pt idx="95885">
                  <c:v>4.2300000000000004</c:v>
                </c:pt>
                <c:pt idx="95886">
                  <c:v>4.2300000000000004</c:v>
                </c:pt>
                <c:pt idx="95887">
                  <c:v>4.2300000000000004</c:v>
                </c:pt>
                <c:pt idx="95888">
                  <c:v>4.22</c:v>
                </c:pt>
                <c:pt idx="95889">
                  <c:v>4.22</c:v>
                </c:pt>
                <c:pt idx="95890">
                  <c:v>4.21</c:v>
                </c:pt>
                <c:pt idx="95891">
                  <c:v>4.21</c:v>
                </c:pt>
                <c:pt idx="95892">
                  <c:v>4.21</c:v>
                </c:pt>
                <c:pt idx="95893">
                  <c:v>4.2</c:v>
                </c:pt>
                <c:pt idx="95894">
                  <c:v>4.2</c:v>
                </c:pt>
                <c:pt idx="95895">
                  <c:v>4.1900000000000004</c:v>
                </c:pt>
                <c:pt idx="95896">
                  <c:v>4.1900000000000004</c:v>
                </c:pt>
                <c:pt idx="95897">
                  <c:v>4.1900000000000004</c:v>
                </c:pt>
                <c:pt idx="95898">
                  <c:v>4.1900000000000004</c:v>
                </c:pt>
                <c:pt idx="95899">
                  <c:v>4.1900000000000004</c:v>
                </c:pt>
                <c:pt idx="95900">
                  <c:v>4.18</c:v>
                </c:pt>
                <c:pt idx="95901">
                  <c:v>4.18</c:v>
                </c:pt>
                <c:pt idx="95902">
                  <c:v>4.18</c:v>
                </c:pt>
                <c:pt idx="95903">
                  <c:v>4.18</c:v>
                </c:pt>
                <c:pt idx="95904">
                  <c:v>4.18</c:v>
                </c:pt>
                <c:pt idx="95905">
                  <c:v>4.18</c:v>
                </c:pt>
                <c:pt idx="95906">
                  <c:v>4.18</c:v>
                </c:pt>
                <c:pt idx="95907">
                  <c:v>4.18</c:v>
                </c:pt>
                <c:pt idx="95908">
                  <c:v>4.18</c:v>
                </c:pt>
                <c:pt idx="95909">
                  <c:v>4.1900000000000004</c:v>
                </c:pt>
                <c:pt idx="95910">
                  <c:v>4.1900000000000004</c:v>
                </c:pt>
                <c:pt idx="95911">
                  <c:v>4.2</c:v>
                </c:pt>
                <c:pt idx="95912">
                  <c:v>4.2</c:v>
                </c:pt>
                <c:pt idx="95913">
                  <c:v>4.2</c:v>
                </c:pt>
                <c:pt idx="95914">
                  <c:v>4.2</c:v>
                </c:pt>
                <c:pt idx="95915">
                  <c:v>4.21</c:v>
                </c:pt>
                <c:pt idx="95916">
                  <c:v>4.21</c:v>
                </c:pt>
                <c:pt idx="95917">
                  <c:v>4.21</c:v>
                </c:pt>
                <c:pt idx="95918">
                  <c:v>4.21</c:v>
                </c:pt>
                <c:pt idx="95919">
                  <c:v>4.22</c:v>
                </c:pt>
                <c:pt idx="95920">
                  <c:v>4.22</c:v>
                </c:pt>
                <c:pt idx="95921">
                  <c:v>4.22</c:v>
                </c:pt>
                <c:pt idx="95922">
                  <c:v>4.2300000000000004</c:v>
                </c:pt>
                <c:pt idx="95923">
                  <c:v>4.2300000000000004</c:v>
                </c:pt>
                <c:pt idx="95924">
                  <c:v>4.2300000000000004</c:v>
                </c:pt>
                <c:pt idx="95925">
                  <c:v>4.24</c:v>
                </c:pt>
                <c:pt idx="95926">
                  <c:v>4.24</c:v>
                </c:pt>
                <c:pt idx="95927">
                  <c:v>4.24</c:v>
                </c:pt>
                <c:pt idx="95928">
                  <c:v>4.24</c:v>
                </c:pt>
                <c:pt idx="95929">
                  <c:v>4.24</c:v>
                </c:pt>
                <c:pt idx="95930">
                  <c:v>4.24</c:v>
                </c:pt>
                <c:pt idx="95931">
                  <c:v>4.24</c:v>
                </c:pt>
                <c:pt idx="95932">
                  <c:v>4.25</c:v>
                </c:pt>
                <c:pt idx="95933">
                  <c:v>4.25</c:v>
                </c:pt>
                <c:pt idx="95934">
                  <c:v>4.26</c:v>
                </c:pt>
                <c:pt idx="95935">
                  <c:v>4.26</c:v>
                </c:pt>
                <c:pt idx="95936">
                  <c:v>4.26</c:v>
                </c:pt>
                <c:pt idx="95937">
                  <c:v>4.26</c:v>
                </c:pt>
                <c:pt idx="95938">
                  <c:v>4.26</c:v>
                </c:pt>
                <c:pt idx="95939">
                  <c:v>4.2699999999999996</c:v>
                </c:pt>
                <c:pt idx="95940">
                  <c:v>4.2699999999999996</c:v>
                </c:pt>
                <c:pt idx="95941">
                  <c:v>4.2699999999999996</c:v>
                </c:pt>
                <c:pt idx="95942">
                  <c:v>4.2699999999999996</c:v>
                </c:pt>
                <c:pt idx="95943">
                  <c:v>4.2699999999999996</c:v>
                </c:pt>
                <c:pt idx="95944">
                  <c:v>4.28</c:v>
                </c:pt>
                <c:pt idx="95945">
                  <c:v>4.29</c:v>
                </c:pt>
                <c:pt idx="95946">
                  <c:v>4.3</c:v>
                </c:pt>
                <c:pt idx="95947">
                  <c:v>4.3099999999999996</c:v>
                </c:pt>
                <c:pt idx="95948">
                  <c:v>4.32</c:v>
                </c:pt>
                <c:pt idx="95949">
                  <c:v>4.33</c:v>
                </c:pt>
                <c:pt idx="95950">
                  <c:v>4.33</c:v>
                </c:pt>
                <c:pt idx="95951">
                  <c:v>4.34</c:v>
                </c:pt>
                <c:pt idx="95952">
                  <c:v>4.34</c:v>
                </c:pt>
                <c:pt idx="95953">
                  <c:v>4.3499999999999996</c:v>
                </c:pt>
                <c:pt idx="95954">
                  <c:v>4.3600000000000003</c:v>
                </c:pt>
                <c:pt idx="95955">
                  <c:v>4.3600000000000003</c:v>
                </c:pt>
                <c:pt idx="95956">
                  <c:v>4.37</c:v>
                </c:pt>
                <c:pt idx="95957">
                  <c:v>4.37</c:v>
                </c:pt>
                <c:pt idx="95958">
                  <c:v>4.38</c:v>
                </c:pt>
                <c:pt idx="95959">
                  <c:v>4.3899999999999997</c:v>
                </c:pt>
                <c:pt idx="95960">
                  <c:v>4.3899999999999997</c:v>
                </c:pt>
                <c:pt idx="95961">
                  <c:v>4.3899999999999997</c:v>
                </c:pt>
                <c:pt idx="95962">
                  <c:v>4.4000000000000004</c:v>
                </c:pt>
                <c:pt idx="95963">
                  <c:v>4.41</c:v>
                </c:pt>
                <c:pt idx="95964">
                  <c:v>4.41</c:v>
                </c:pt>
                <c:pt idx="95965">
                  <c:v>4.42</c:v>
                </c:pt>
                <c:pt idx="95966">
                  <c:v>4.43</c:v>
                </c:pt>
                <c:pt idx="95967">
                  <c:v>4.43</c:v>
                </c:pt>
                <c:pt idx="95968">
                  <c:v>4.4400000000000004</c:v>
                </c:pt>
                <c:pt idx="95969">
                  <c:v>4.45</c:v>
                </c:pt>
                <c:pt idx="95970">
                  <c:v>4.46</c:v>
                </c:pt>
                <c:pt idx="95971">
                  <c:v>4.46</c:v>
                </c:pt>
                <c:pt idx="95972">
                  <c:v>4.46</c:v>
                </c:pt>
                <c:pt idx="95973">
                  <c:v>4.47</c:v>
                </c:pt>
                <c:pt idx="95974">
                  <c:v>4.4800000000000004</c:v>
                </c:pt>
                <c:pt idx="95975">
                  <c:v>4.4800000000000004</c:v>
                </c:pt>
                <c:pt idx="95976">
                  <c:v>4.4800000000000004</c:v>
                </c:pt>
                <c:pt idx="95977">
                  <c:v>4.4800000000000004</c:v>
                </c:pt>
                <c:pt idx="95978">
                  <c:v>4.4800000000000004</c:v>
                </c:pt>
                <c:pt idx="95979">
                  <c:v>4.4800000000000004</c:v>
                </c:pt>
                <c:pt idx="95980">
                  <c:v>4.49</c:v>
                </c:pt>
                <c:pt idx="95981">
                  <c:v>4.49</c:v>
                </c:pt>
                <c:pt idx="95982">
                  <c:v>4.49</c:v>
                </c:pt>
                <c:pt idx="95983">
                  <c:v>4.49</c:v>
                </c:pt>
                <c:pt idx="95984">
                  <c:v>4.49</c:v>
                </c:pt>
                <c:pt idx="95985">
                  <c:v>4.5</c:v>
                </c:pt>
                <c:pt idx="95986">
                  <c:v>4.5</c:v>
                </c:pt>
                <c:pt idx="95987">
                  <c:v>4.5</c:v>
                </c:pt>
                <c:pt idx="95988">
                  <c:v>4.5</c:v>
                </c:pt>
                <c:pt idx="95989">
                  <c:v>4.49</c:v>
                </c:pt>
                <c:pt idx="95990">
                  <c:v>4.49</c:v>
                </c:pt>
                <c:pt idx="95991">
                  <c:v>4.49</c:v>
                </c:pt>
                <c:pt idx="95992">
                  <c:v>4.49</c:v>
                </c:pt>
                <c:pt idx="95993">
                  <c:v>4.49</c:v>
                </c:pt>
                <c:pt idx="95994">
                  <c:v>4.49</c:v>
                </c:pt>
                <c:pt idx="95995">
                  <c:v>4.49</c:v>
                </c:pt>
                <c:pt idx="95996">
                  <c:v>4.4800000000000004</c:v>
                </c:pt>
                <c:pt idx="95997">
                  <c:v>4.4800000000000004</c:v>
                </c:pt>
                <c:pt idx="95998">
                  <c:v>4.4800000000000004</c:v>
                </c:pt>
                <c:pt idx="95999">
                  <c:v>4.4800000000000004</c:v>
                </c:pt>
                <c:pt idx="96000">
                  <c:v>4.4800000000000004</c:v>
                </c:pt>
                <c:pt idx="96001">
                  <c:v>4.47</c:v>
                </c:pt>
                <c:pt idx="96002">
                  <c:v>4.46</c:v>
                </c:pt>
                <c:pt idx="96003">
                  <c:v>4.46</c:v>
                </c:pt>
                <c:pt idx="96004">
                  <c:v>4.45</c:v>
                </c:pt>
                <c:pt idx="96005">
                  <c:v>4.4400000000000004</c:v>
                </c:pt>
                <c:pt idx="96006">
                  <c:v>4.4400000000000004</c:v>
                </c:pt>
                <c:pt idx="96007">
                  <c:v>4.4400000000000004</c:v>
                </c:pt>
                <c:pt idx="96008">
                  <c:v>4.43</c:v>
                </c:pt>
                <c:pt idx="96009">
                  <c:v>4.43</c:v>
                </c:pt>
                <c:pt idx="96010">
                  <c:v>4.42</c:v>
                </c:pt>
                <c:pt idx="96011">
                  <c:v>4.41</c:v>
                </c:pt>
                <c:pt idx="96012">
                  <c:v>4.4000000000000004</c:v>
                </c:pt>
                <c:pt idx="96013">
                  <c:v>4.3899999999999997</c:v>
                </c:pt>
                <c:pt idx="96014">
                  <c:v>4.38</c:v>
                </c:pt>
                <c:pt idx="96015">
                  <c:v>4.37</c:v>
                </c:pt>
                <c:pt idx="96016">
                  <c:v>4.3600000000000003</c:v>
                </c:pt>
                <c:pt idx="96017">
                  <c:v>4.3499999999999996</c:v>
                </c:pt>
                <c:pt idx="96018">
                  <c:v>4.34</c:v>
                </c:pt>
                <c:pt idx="96019">
                  <c:v>4.33</c:v>
                </c:pt>
                <c:pt idx="96020">
                  <c:v>4.33</c:v>
                </c:pt>
                <c:pt idx="96021">
                  <c:v>4.32</c:v>
                </c:pt>
                <c:pt idx="96022">
                  <c:v>4.3099999999999996</c:v>
                </c:pt>
                <c:pt idx="96023">
                  <c:v>4.3</c:v>
                </c:pt>
                <c:pt idx="96024">
                  <c:v>4.3</c:v>
                </c:pt>
                <c:pt idx="96025">
                  <c:v>4.29</c:v>
                </c:pt>
                <c:pt idx="96026">
                  <c:v>4.28</c:v>
                </c:pt>
                <c:pt idx="96027">
                  <c:v>4.2699999999999996</c:v>
                </c:pt>
                <c:pt idx="96028">
                  <c:v>4.2699999999999996</c:v>
                </c:pt>
                <c:pt idx="96029">
                  <c:v>4.2699999999999996</c:v>
                </c:pt>
                <c:pt idx="96030">
                  <c:v>4.26</c:v>
                </c:pt>
                <c:pt idx="96031">
                  <c:v>4.26</c:v>
                </c:pt>
                <c:pt idx="96032">
                  <c:v>4.26</c:v>
                </c:pt>
                <c:pt idx="96033">
                  <c:v>4.26</c:v>
                </c:pt>
                <c:pt idx="96034">
                  <c:v>4.26</c:v>
                </c:pt>
                <c:pt idx="96035">
                  <c:v>4.25</c:v>
                </c:pt>
                <c:pt idx="96036">
                  <c:v>4.25</c:v>
                </c:pt>
                <c:pt idx="96037">
                  <c:v>4.24</c:v>
                </c:pt>
                <c:pt idx="96038">
                  <c:v>4.24</c:v>
                </c:pt>
                <c:pt idx="96039">
                  <c:v>4.25</c:v>
                </c:pt>
                <c:pt idx="96040">
                  <c:v>4.26</c:v>
                </c:pt>
                <c:pt idx="96041">
                  <c:v>4.26</c:v>
                </c:pt>
                <c:pt idx="96042">
                  <c:v>4.2699999999999996</c:v>
                </c:pt>
                <c:pt idx="96043">
                  <c:v>4.2699999999999996</c:v>
                </c:pt>
                <c:pt idx="96044">
                  <c:v>4.2699999999999996</c:v>
                </c:pt>
                <c:pt idx="96045">
                  <c:v>4.28</c:v>
                </c:pt>
                <c:pt idx="96046">
                  <c:v>4.28</c:v>
                </c:pt>
                <c:pt idx="96047">
                  <c:v>4.28</c:v>
                </c:pt>
                <c:pt idx="96048">
                  <c:v>4.28</c:v>
                </c:pt>
                <c:pt idx="96049">
                  <c:v>4.29</c:v>
                </c:pt>
                <c:pt idx="96050">
                  <c:v>4.3</c:v>
                </c:pt>
                <c:pt idx="96051">
                  <c:v>4.3</c:v>
                </c:pt>
                <c:pt idx="96052">
                  <c:v>4.3</c:v>
                </c:pt>
                <c:pt idx="96053">
                  <c:v>4.3099999999999996</c:v>
                </c:pt>
                <c:pt idx="96054">
                  <c:v>4.32</c:v>
                </c:pt>
                <c:pt idx="96055">
                  <c:v>4.32</c:v>
                </c:pt>
                <c:pt idx="96056">
                  <c:v>4.33</c:v>
                </c:pt>
                <c:pt idx="96057">
                  <c:v>4.34</c:v>
                </c:pt>
                <c:pt idx="96058">
                  <c:v>4.3499999999999996</c:v>
                </c:pt>
                <c:pt idx="96059">
                  <c:v>4.37</c:v>
                </c:pt>
                <c:pt idx="96060">
                  <c:v>4.4400000000000004</c:v>
                </c:pt>
                <c:pt idx="96061">
                  <c:v>4.45</c:v>
                </c:pt>
                <c:pt idx="96062">
                  <c:v>4.46</c:v>
                </c:pt>
                <c:pt idx="96063">
                  <c:v>4.47</c:v>
                </c:pt>
                <c:pt idx="96064">
                  <c:v>4.4800000000000004</c:v>
                </c:pt>
                <c:pt idx="96065">
                  <c:v>4.4800000000000004</c:v>
                </c:pt>
                <c:pt idx="96066">
                  <c:v>4.49</c:v>
                </c:pt>
                <c:pt idx="96067">
                  <c:v>4.5</c:v>
                </c:pt>
                <c:pt idx="96068">
                  <c:v>4.5</c:v>
                </c:pt>
                <c:pt idx="96069">
                  <c:v>4.51</c:v>
                </c:pt>
                <c:pt idx="96070">
                  <c:v>4.51</c:v>
                </c:pt>
                <c:pt idx="96071">
                  <c:v>4.5199999999999996</c:v>
                </c:pt>
                <c:pt idx="96072">
                  <c:v>4.5199999999999996</c:v>
                </c:pt>
                <c:pt idx="96073">
                  <c:v>4.53</c:v>
                </c:pt>
                <c:pt idx="96074">
                  <c:v>4.54</c:v>
                </c:pt>
                <c:pt idx="96075">
                  <c:v>4.55</c:v>
                </c:pt>
                <c:pt idx="96076">
                  <c:v>4.5599999999999996</c:v>
                </c:pt>
                <c:pt idx="96077">
                  <c:v>4.57</c:v>
                </c:pt>
                <c:pt idx="96078">
                  <c:v>4.58</c:v>
                </c:pt>
                <c:pt idx="96079">
                  <c:v>4.59</c:v>
                </c:pt>
                <c:pt idx="96080">
                  <c:v>4.5999999999999996</c:v>
                </c:pt>
                <c:pt idx="96081">
                  <c:v>4.6100000000000003</c:v>
                </c:pt>
                <c:pt idx="96082">
                  <c:v>4.62</c:v>
                </c:pt>
                <c:pt idx="96083">
                  <c:v>4.63</c:v>
                </c:pt>
                <c:pt idx="96084">
                  <c:v>4.6500000000000004</c:v>
                </c:pt>
                <c:pt idx="96085">
                  <c:v>4.66</c:v>
                </c:pt>
                <c:pt idx="96086">
                  <c:v>4.67</c:v>
                </c:pt>
                <c:pt idx="96087">
                  <c:v>4.6900000000000004</c:v>
                </c:pt>
                <c:pt idx="96088">
                  <c:v>4.7</c:v>
                </c:pt>
                <c:pt idx="96089">
                  <c:v>4.72</c:v>
                </c:pt>
                <c:pt idx="96090">
                  <c:v>4.7300000000000004</c:v>
                </c:pt>
                <c:pt idx="96091">
                  <c:v>4.74</c:v>
                </c:pt>
                <c:pt idx="96092">
                  <c:v>4.76</c:v>
                </c:pt>
                <c:pt idx="96093">
                  <c:v>4.7699999999999996</c:v>
                </c:pt>
                <c:pt idx="96094">
                  <c:v>4.78</c:v>
                </c:pt>
                <c:pt idx="96095">
                  <c:v>4.8</c:v>
                </c:pt>
                <c:pt idx="96096">
                  <c:v>4.8099999999999996</c:v>
                </c:pt>
                <c:pt idx="96097">
                  <c:v>4.82</c:v>
                </c:pt>
                <c:pt idx="96098">
                  <c:v>4.83</c:v>
                </c:pt>
                <c:pt idx="96099">
                  <c:v>4.84</c:v>
                </c:pt>
                <c:pt idx="96100">
                  <c:v>4.8600000000000003</c:v>
                </c:pt>
                <c:pt idx="96101">
                  <c:v>4.88</c:v>
                </c:pt>
                <c:pt idx="96102">
                  <c:v>4.8899999999999997</c:v>
                </c:pt>
                <c:pt idx="96103">
                  <c:v>4.9000000000000004</c:v>
                </c:pt>
                <c:pt idx="96104">
                  <c:v>4.9400000000000004</c:v>
                </c:pt>
                <c:pt idx="96105">
                  <c:v>4.92</c:v>
                </c:pt>
                <c:pt idx="96106">
                  <c:v>4.93</c:v>
                </c:pt>
                <c:pt idx="96107">
                  <c:v>4.9400000000000004</c:v>
                </c:pt>
                <c:pt idx="96108">
                  <c:v>4.96</c:v>
                </c:pt>
                <c:pt idx="96109">
                  <c:v>4.96</c:v>
                </c:pt>
                <c:pt idx="96110">
                  <c:v>4.97</c:v>
                </c:pt>
                <c:pt idx="96111">
                  <c:v>4.9800000000000004</c:v>
                </c:pt>
                <c:pt idx="96112">
                  <c:v>5</c:v>
                </c:pt>
                <c:pt idx="96113">
                  <c:v>5.01</c:v>
                </c:pt>
                <c:pt idx="96114">
                  <c:v>5.03</c:v>
                </c:pt>
                <c:pt idx="96115">
                  <c:v>5.04</c:v>
                </c:pt>
                <c:pt idx="96116">
                  <c:v>5.04</c:v>
                </c:pt>
                <c:pt idx="96117">
                  <c:v>5.04</c:v>
                </c:pt>
                <c:pt idx="96118">
                  <c:v>5.04</c:v>
                </c:pt>
                <c:pt idx="96119">
                  <c:v>5.04</c:v>
                </c:pt>
                <c:pt idx="96120">
                  <c:v>5.05</c:v>
                </c:pt>
                <c:pt idx="96121">
                  <c:v>5.05</c:v>
                </c:pt>
                <c:pt idx="96122">
                  <c:v>5.05</c:v>
                </c:pt>
                <c:pt idx="96123">
                  <c:v>5.0599999999999996</c:v>
                </c:pt>
                <c:pt idx="96124">
                  <c:v>5.0599999999999996</c:v>
                </c:pt>
                <c:pt idx="96125">
                  <c:v>5.0599999999999996</c:v>
                </c:pt>
                <c:pt idx="96126">
                  <c:v>5.0599999999999996</c:v>
                </c:pt>
                <c:pt idx="96127">
                  <c:v>5.07</c:v>
                </c:pt>
                <c:pt idx="96128">
                  <c:v>5.07</c:v>
                </c:pt>
                <c:pt idx="96129">
                  <c:v>5.07</c:v>
                </c:pt>
                <c:pt idx="96130">
                  <c:v>5.07</c:v>
                </c:pt>
                <c:pt idx="96131">
                  <c:v>5.07</c:v>
                </c:pt>
                <c:pt idx="96132">
                  <c:v>5.07</c:v>
                </c:pt>
                <c:pt idx="96133">
                  <c:v>5.07</c:v>
                </c:pt>
                <c:pt idx="96134">
                  <c:v>5.07</c:v>
                </c:pt>
                <c:pt idx="96135">
                  <c:v>5.07</c:v>
                </c:pt>
                <c:pt idx="96136">
                  <c:v>5.08</c:v>
                </c:pt>
                <c:pt idx="96137">
                  <c:v>5.08</c:v>
                </c:pt>
                <c:pt idx="96138">
                  <c:v>5.08</c:v>
                </c:pt>
                <c:pt idx="96139">
                  <c:v>5.09</c:v>
                </c:pt>
                <c:pt idx="96140">
                  <c:v>5.09</c:v>
                </c:pt>
                <c:pt idx="96141">
                  <c:v>5.09</c:v>
                </c:pt>
                <c:pt idx="96142">
                  <c:v>5.09</c:v>
                </c:pt>
                <c:pt idx="96143">
                  <c:v>5.09</c:v>
                </c:pt>
                <c:pt idx="96144">
                  <c:v>5.09</c:v>
                </c:pt>
                <c:pt idx="96145">
                  <c:v>5.09</c:v>
                </c:pt>
                <c:pt idx="96146">
                  <c:v>5.09</c:v>
                </c:pt>
                <c:pt idx="96147">
                  <c:v>5.0999999999999996</c:v>
                </c:pt>
                <c:pt idx="96148">
                  <c:v>5.0999999999999996</c:v>
                </c:pt>
                <c:pt idx="96149">
                  <c:v>5.0999999999999996</c:v>
                </c:pt>
                <c:pt idx="96150">
                  <c:v>5.0999999999999996</c:v>
                </c:pt>
                <c:pt idx="96151">
                  <c:v>5.0999999999999996</c:v>
                </c:pt>
                <c:pt idx="96152">
                  <c:v>5.1100000000000003</c:v>
                </c:pt>
                <c:pt idx="96153">
                  <c:v>5.0999999999999996</c:v>
                </c:pt>
                <c:pt idx="96154">
                  <c:v>5.0999999999999996</c:v>
                </c:pt>
                <c:pt idx="96155">
                  <c:v>5.0999999999999996</c:v>
                </c:pt>
                <c:pt idx="96156">
                  <c:v>5.0999999999999996</c:v>
                </c:pt>
                <c:pt idx="96157">
                  <c:v>5.0999999999999996</c:v>
                </c:pt>
                <c:pt idx="96158">
                  <c:v>5.0999999999999996</c:v>
                </c:pt>
                <c:pt idx="96159">
                  <c:v>5.0999999999999996</c:v>
                </c:pt>
                <c:pt idx="96160">
                  <c:v>5.0999999999999996</c:v>
                </c:pt>
                <c:pt idx="96161">
                  <c:v>5.0999999999999996</c:v>
                </c:pt>
                <c:pt idx="96162">
                  <c:v>5.1100000000000003</c:v>
                </c:pt>
                <c:pt idx="96163">
                  <c:v>5.1100000000000003</c:v>
                </c:pt>
                <c:pt idx="96164">
                  <c:v>5.1100000000000003</c:v>
                </c:pt>
                <c:pt idx="96165">
                  <c:v>5.0999999999999996</c:v>
                </c:pt>
                <c:pt idx="96166">
                  <c:v>5.0999999999999996</c:v>
                </c:pt>
                <c:pt idx="96167">
                  <c:v>5.0999999999999996</c:v>
                </c:pt>
                <c:pt idx="96168">
                  <c:v>5.0999999999999996</c:v>
                </c:pt>
                <c:pt idx="96169">
                  <c:v>5.09</c:v>
                </c:pt>
                <c:pt idx="96170">
                  <c:v>5.08</c:v>
                </c:pt>
                <c:pt idx="96171">
                  <c:v>5.08</c:v>
                </c:pt>
                <c:pt idx="96172">
                  <c:v>5.07</c:v>
                </c:pt>
                <c:pt idx="96173">
                  <c:v>5.07</c:v>
                </c:pt>
                <c:pt idx="96174">
                  <c:v>5.07</c:v>
                </c:pt>
                <c:pt idx="96175">
                  <c:v>5.07</c:v>
                </c:pt>
                <c:pt idx="96176">
                  <c:v>5.0599999999999996</c:v>
                </c:pt>
                <c:pt idx="96177">
                  <c:v>5.0599999999999996</c:v>
                </c:pt>
                <c:pt idx="96178">
                  <c:v>5.04</c:v>
                </c:pt>
                <c:pt idx="96179">
                  <c:v>5.04</c:v>
                </c:pt>
                <c:pt idx="96180">
                  <c:v>5.0199999999999996</c:v>
                </c:pt>
                <c:pt idx="96181">
                  <c:v>5.01</c:v>
                </c:pt>
                <c:pt idx="96182">
                  <c:v>5</c:v>
                </c:pt>
                <c:pt idx="96183">
                  <c:v>5</c:v>
                </c:pt>
                <c:pt idx="96184">
                  <c:v>4.99</c:v>
                </c:pt>
                <c:pt idx="96185">
                  <c:v>4.99</c:v>
                </c:pt>
                <c:pt idx="96186">
                  <c:v>4.9800000000000004</c:v>
                </c:pt>
                <c:pt idx="96187">
                  <c:v>4.97</c:v>
                </c:pt>
                <c:pt idx="96188">
                  <c:v>4.97</c:v>
                </c:pt>
                <c:pt idx="96189">
                  <c:v>4.9400000000000004</c:v>
                </c:pt>
                <c:pt idx="96190">
                  <c:v>4.93</c:v>
                </c:pt>
                <c:pt idx="96191">
                  <c:v>4.93</c:v>
                </c:pt>
                <c:pt idx="96192">
                  <c:v>4.9000000000000004</c:v>
                </c:pt>
                <c:pt idx="96193">
                  <c:v>4.88</c:v>
                </c:pt>
                <c:pt idx="96194">
                  <c:v>4.87</c:v>
                </c:pt>
                <c:pt idx="96195">
                  <c:v>4.8600000000000003</c:v>
                </c:pt>
                <c:pt idx="96196">
                  <c:v>4.8499999999999996</c:v>
                </c:pt>
                <c:pt idx="96197">
                  <c:v>4.84</c:v>
                </c:pt>
                <c:pt idx="96198">
                  <c:v>4.82</c:v>
                </c:pt>
                <c:pt idx="96199">
                  <c:v>4.8</c:v>
                </c:pt>
                <c:pt idx="96200">
                  <c:v>4.79</c:v>
                </c:pt>
                <c:pt idx="96201">
                  <c:v>4.7699999999999996</c:v>
                </c:pt>
                <c:pt idx="96202">
                  <c:v>4.7699999999999996</c:v>
                </c:pt>
                <c:pt idx="96203">
                  <c:v>4.75</c:v>
                </c:pt>
                <c:pt idx="96204">
                  <c:v>4.7300000000000004</c:v>
                </c:pt>
                <c:pt idx="96205">
                  <c:v>4.72</c:v>
                </c:pt>
                <c:pt idx="96206">
                  <c:v>4.7</c:v>
                </c:pt>
                <c:pt idx="96207">
                  <c:v>4.6900000000000004</c:v>
                </c:pt>
                <c:pt idx="96208">
                  <c:v>4.68</c:v>
                </c:pt>
                <c:pt idx="96209">
                  <c:v>4.67</c:v>
                </c:pt>
                <c:pt idx="96210">
                  <c:v>4.66</c:v>
                </c:pt>
                <c:pt idx="96211">
                  <c:v>4.6500000000000004</c:v>
                </c:pt>
                <c:pt idx="96212">
                  <c:v>4.6399999999999997</c:v>
                </c:pt>
                <c:pt idx="96213">
                  <c:v>4.62</c:v>
                </c:pt>
                <c:pt idx="96214">
                  <c:v>4.6100000000000003</c:v>
                </c:pt>
                <c:pt idx="96215">
                  <c:v>4.5999999999999996</c:v>
                </c:pt>
                <c:pt idx="96216">
                  <c:v>4.58</c:v>
                </c:pt>
                <c:pt idx="96217">
                  <c:v>4.5599999999999996</c:v>
                </c:pt>
                <c:pt idx="96218">
                  <c:v>4.55</c:v>
                </c:pt>
                <c:pt idx="96219">
                  <c:v>4.54</c:v>
                </c:pt>
                <c:pt idx="96220">
                  <c:v>4.53</c:v>
                </c:pt>
                <c:pt idx="96221">
                  <c:v>4.5199999999999996</c:v>
                </c:pt>
                <c:pt idx="96222">
                  <c:v>4.5199999999999996</c:v>
                </c:pt>
                <c:pt idx="96223">
                  <c:v>4.51</c:v>
                </c:pt>
                <c:pt idx="96224">
                  <c:v>4.4800000000000004</c:v>
                </c:pt>
                <c:pt idx="96225">
                  <c:v>4.47</c:v>
                </c:pt>
                <c:pt idx="96226">
                  <c:v>4.46</c:v>
                </c:pt>
                <c:pt idx="96227">
                  <c:v>4.45</c:v>
                </c:pt>
                <c:pt idx="96228">
                  <c:v>4.43</c:v>
                </c:pt>
                <c:pt idx="96229">
                  <c:v>4.41</c:v>
                </c:pt>
                <c:pt idx="96230">
                  <c:v>4.4000000000000004</c:v>
                </c:pt>
                <c:pt idx="96231">
                  <c:v>4.3899999999999997</c:v>
                </c:pt>
                <c:pt idx="96232">
                  <c:v>4.38</c:v>
                </c:pt>
                <c:pt idx="96233">
                  <c:v>4.37</c:v>
                </c:pt>
                <c:pt idx="96234">
                  <c:v>4.3600000000000003</c:v>
                </c:pt>
                <c:pt idx="96235">
                  <c:v>4.3499999999999996</c:v>
                </c:pt>
                <c:pt idx="96236">
                  <c:v>4.33</c:v>
                </c:pt>
                <c:pt idx="96237">
                  <c:v>4.32</c:v>
                </c:pt>
                <c:pt idx="96238">
                  <c:v>4.3099999999999996</c:v>
                </c:pt>
                <c:pt idx="96239">
                  <c:v>4.29</c:v>
                </c:pt>
                <c:pt idx="96240">
                  <c:v>4.2699999999999996</c:v>
                </c:pt>
                <c:pt idx="96241">
                  <c:v>4.25</c:v>
                </c:pt>
                <c:pt idx="96242">
                  <c:v>4.24</c:v>
                </c:pt>
                <c:pt idx="96243">
                  <c:v>4.2300000000000004</c:v>
                </c:pt>
                <c:pt idx="96244">
                  <c:v>4.22</c:v>
                </c:pt>
                <c:pt idx="96245">
                  <c:v>4.21</c:v>
                </c:pt>
                <c:pt idx="96246">
                  <c:v>4.1900000000000004</c:v>
                </c:pt>
                <c:pt idx="96247">
                  <c:v>4.1900000000000004</c:v>
                </c:pt>
                <c:pt idx="96248">
                  <c:v>4.17</c:v>
                </c:pt>
                <c:pt idx="96249">
                  <c:v>4.1500000000000004</c:v>
                </c:pt>
                <c:pt idx="96250">
                  <c:v>4.13</c:v>
                </c:pt>
                <c:pt idx="96251">
                  <c:v>4.1100000000000003</c:v>
                </c:pt>
                <c:pt idx="96252">
                  <c:v>4.09</c:v>
                </c:pt>
                <c:pt idx="96253">
                  <c:v>4.07</c:v>
                </c:pt>
                <c:pt idx="96254">
                  <c:v>4.03</c:v>
                </c:pt>
                <c:pt idx="96255">
                  <c:v>4.01</c:v>
                </c:pt>
                <c:pt idx="96256">
                  <c:v>3.99</c:v>
                </c:pt>
                <c:pt idx="96257">
                  <c:v>3.97</c:v>
                </c:pt>
                <c:pt idx="96258">
                  <c:v>3.95</c:v>
                </c:pt>
                <c:pt idx="96259">
                  <c:v>3.95</c:v>
                </c:pt>
                <c:pt idx="96260">
                  <c:v>3.93</c:v>
                </c:pt>
                <c:pt idx="96261">
                  <c:v>3.92</c:v>
                </c:pt>
                <c:pt idx="96262">
                  <c:v>3.87</c:v>
                </c:pt>
                <c:pt idx="96263">
                  <c:v>3.87</c:v>
                </c:pt>
                <c:pt idx="96264">
                  <c:v>3.83</c:v>
                </c:pt>
                <c:pt idx="96265">
                  <c:v>3.85</c:v>
                </c:pt>
                <c:pt idx="96266">
                  <c:v>3.82</c:v>
                </c:pt>
                <c:pt idx="96267">
                  <c:v>3.79</c:v>
                </c:pt>
                <c:pt idx="96268">
                  <c:v>3.76</c:v>
                </c:pt>
                <c:pt idx="96269">
                  <c:v>3.74</c:v>
                </c:pt>
                <c:pt idx="96270">
                  <c:v>3.72</c:v>
                </c:pt>
                <c:pt idx="96271">
                  <c:v>3.69</c:v>
                </c:pt>
                <c:pt idx="96272">
                  <c:v>3.66</c:v>
                </c:pt>
                <c:pt idx="96273">
                  <c:v>3.64</c:v>
                </c:pt>
                <c:pt idx="96274">
                  <c:v>3.62</c:v>
                </c:pt>
                <c:pt idx="96275">
                  <c:v>3.6</c:v>
                </c:pt>
                <c:pt idx="96276">
                  <c:v>3.59</c:v>
                </c:pt>
                <c:pt idx="96277">
                  <c:v>3.57</c:v>
                </c:pt>
                <c:pt idx="96278">
                  <c:v>3.55</c:v>
                </c:pt>
                <c:pt idx="96279">
                  <c:v>3.53</c:v>
                </c:pt>
                <c:pt idx="96280">
                  <c:v>3.53</c:v>
                </c:pt>
                <c:pt idx="96281">
                  <c:v>3.53</c:v>
                </c:pt>
                <c:pt idx="96282">
                  <c:v>3.53</c:v>
                </c:pt>
                <c:pt idx="96283">
                  <c:v>3.52</c:v>
                </c:pt>
                <c:pt idx="96284">
                  <c:v>3.52</c:v>
                </c:pt>
                <c:pt idx="96285">
                  <c:v>3.52</c:v>
                </c:pt>
                <c:pt idx="96286">
                  <c:v>3.51</c:v>
                </c:pt>
                <c:pt idx="96287">
                  <c:v>3.51</c:v>
                </c:pt>
                <c:pt idx="96288">
                  <c:v>3.51</c:v>
                </c:pt>
                <c:pt idx="96289">
                  <c:v>3.51</c:v>
                </c:pt>
                <c:pt idx="96290">
                  <c:v>3.51</c:v>
                </c:pt>
                <c:pt idx="96291">
                  <c:v>3.52</c:v>
                </c:pt>
                <c:pt idx="96292">
                  <c:v>3.52</c:v>
                </c:pt>
                <c:pt idx="96293">
                  <c:v>3.52</c:v>
                </c:pt>
                <c:pt idx="96294">
                  <c:v>3.52</c:v>
                </c:pt>
                <c:pt idx="96295">
                  <c:v>3.53</c:v>
                </c:pt>
                <c:pt idx="96296">
                  <c:v>3.54</c:v>
                </c:pt>
                <c:pt idx="96297">
                  <c:v>3.54</c:v>
                </c:pt>
                <c:pt idx="96298">
                  <c:v>3.54</c:v>
                </c:pt>
                <c:pt idx="96299">
                  <c:v>3.54</c:v>
                </c:pt>
                <c:pt idx="96300">
                  <c:v>3.54</c:v>
                </c:pt>
                <c:pt idx="96301">
                  <c:v>3.54</c:v>
                </c:pt>
                <c:pt idx="96302">
                  <c:v>3.54</c:v>
                </c:pt>
                <c:pt idx="96303">
                  <c:v>3.54</c:v>
                </c:pt>
                <c:pt idx="96304">
                  <c:v>3.54</c:v>
                </c:pt>
                <c:pt idx="96305">
                  <c:v>3.54</c:v>
                </c:pt>
                <c:pt idx="96306">
                  <c:v>3.54</c:v>
                </c:pt>
                <c:pt idx="96307">
                  <c:v>3.54</c:v>
                </c:pt>
                <c:pt idx="96308">
                  <c:v>3.54</c:v>
                </c:pt>
                <c:pt idx="96309">
                  <c:v>3.54</c:v>
                </c:pt>
                <c:pt idx="96310">
                  <c:v>3.53</c:v>
                </c:pt>
                <c:pt idx="96311">
                  <c:v>3.52</c:v>
                </c:pt>
                <c:pt idx="96312">
                  <c:v>3.51</c:v>
                </c:pt>
                <c:pt idx="96313">
                  <c:v>3.5</c:v>
                </c:pt>
                <c:pt idx="96314">
                  <c:v>3.5</c:v>
                </c:pt>
                <c:pt idx="96315">
                  <c:v>3.49</c:v>
                </c:pt>
                <c:pt idx="96316">
                  <c:v>3.49</c:v>
                </c:pt>
                <c:pt idx="96317">
                  <c:v>3.49</c:v>
                </c:pt>
                <c:pt idx="96318">
                  <c:v>3.48</c:v>
                </c:pt>
                <c:pt idx="96319">
                  <c:v>3.48</c:v>
                </c:pt>
                <c:pt idx="96320">
                  <c:v>3.49</c:v>
                </c:pt>
                <c:pt idx="96321">
                  <c:v>3.49</c:v>
                </c:pt>
                <c:pt idx="96322">
                  <c:v>3.49</c:v>
                </c:pt>
                <c:pt idx="96323">
                  <c:v>3.5</c:v>
                </c:pt>
                <c:pt idx="96324">
                  <c:v>3.51</c:v>
                </c:pt>
                <c:pt idx="96325">
                  <c:v>3.54</c:v>
                </c:pt>
                <c:pt idx="96326">
                  <c:v>3.55</c:v>
                </c:pt>
                <c:pt idx="96327">
                  <c:v>3.57</c:v>
                </c:pt>
                <c:pt idx="96328">
                  <c:v>3.57</c:v>
                </c:pt>
                <c:pt idx="96329">
                  <c:v>3.57</c:v>
                </c:pt>
                <c:pt idx="96330">
                  <c:v>3.56</c:v>
                </c:pt>
                <c:pt idx="96331">
                  <c:v>3.56</c:v>
                </c:pt>
                <c:pt idx="96332">
                  <c:v>3.56</c:v>
                </c:pt>
                <c:pt idx="96333">
                  <c:v>3.55</c:v>
                </c:pt>
                <c:pt idx="96334">
                  <c:v>3.54</c:v>
                </c:pt>
                <c:pt idx="96335">
                  <c:v>3.53</c:v>
                </c:pt>
                <c:pt idx="96336">
                  <c:v>3.53</c:v>
                </c:pt>
                <c:pt idx="96337">
                  <c:v>3.52</c:v>
                </c:pt>
                <c:pt idx="96338">
                  <c:v>3.5</c:v>
                </c:pt>
                <c:pt idx="96339">
                  <c:v>3.49</c:v>
                </c:pt>
                <c:pt idx="96340">
                  <c:v>3.49</c:v>
                </c:pt>
                <c:pt idx="96341">
                  <c:v>3.47</c:v>
                </c:pt>
                <c:pt idx="96342">
                  <c:v>3.47</c:v>
                </c:pt>
                <c:pt idx="96343">
                  <c:v>3.46</c:v>
                </c:pt>
                <c:pt idx="96344">
                  <c:v>3.45</c:v>
                </c:pt>
                <c:pt idx="96345">
                  <c:v>3.44</c:v>
                </c:pt>
                <c:pt idx="96346">
                  <c:v>3.42</c:v>
                </c:pt>
                <c:pt idx="96347">
                  <c:v>3.41</c:v>
                </c:pt>
                <c:pt idx="96348">
                  <c:v>3.4</c:v>
                </c:pt>
                <c:pt idx="96349">
                  <c:v>3.38</c:v>
                </c:pt>
                <c:pt idx="96350">
                  <c:v>3.38</c:v>
                </c:pt>
                <c:pt idx="96351">
                  <c:v>3.35</c:v>
                </c:pt>
                <c:pt idx="96352">
                  <c:v>3.35</c:v>
                </c:pt>
                <c:pt idx="96353">
                  <c:v>3.33</c:v>
                </c:pt>
                <c:pt idx="96354">
                  <c:v>3.32</c:v>
                </c:pt>
                <c:pt idx="96355">
                  <c:v>3.31</c:v>
                </c:pt>
                <c:pt idx="96356">
                  <c:v>3.29</c:v>
                </c:pt>
                <c:pt idx="96357">
                  <c:v>3.28</c:v>
                </c:pt>
                <c:pt idx="96358">
                  <c:v>3.28</c:v>
                </c:pt>
                <c:pt idx="96359">
                  <c:v>3.33</c:v>
                </c:pt>
                <c:pt idx="96360">
                  <c:v>3.35</c:v>
                </c:pt>
                <c:pt idx="96361">
                  <c:v>3.35</c:v>
                </c:pt>
                <c:pt idx="96362">
                  <c:v>3.35</c:v>
                </c:pt>
                <c:pt idx="96363">
                  <c:v>3.33</c:v>
                </c:pt>
                <c:pt idx="96364">
                  <c:v>3.33</c:v>
                </c:pt>
                <c:pt idx="96365">
                  <c:v>3.33</c:v>
                </c:pt>
                <c:pt idx="96366">
                  <c:v>3.33</c:v>
                </c:pt>
                <c:pt idx="96367">
                  <c:v>3.35</c:v>
                </c:pt>
                <c:pt idx="96368">
                  <c:v>3.36</c:v>
                </c:pt>
                <c:pt idx="96369">
                  <c:v>3.39</c:v>
                </c:pt>
                <c:pt idx="96370">
                  <c:v>3.4</c:v>
                </c:pt>
                <c:pt idx="96371">
                  <c:v>3.41</c:v>
                </c:pt>
                <c:pt idx="96372">
                  <c:v>3.42</c:v>
                </c:pt>
                <c:pt idx="96373">
                  <c:v>3.43</c:v>
                </c:pt>
                <c:pt idx="96374">
                  <c:v>3.44</c:v>
                </c:pt>
                <c:pt idx="96375">
                  <c:v>3.45</c:v>
                </c:pt>
                <c:pt idx="96376">
                  <c:v>3.47</c:v>
                </c:pt>
                <c:pt idx="96377">
                  <c:v>3.5</c:v>
                </c:pt>
                <c:pt idx="96378">
                  <c:v>3.5</c:v>
                </c:pt>
                <c:pt idx="96379">
                  <c:v>3.52</c:v>
                </c:pt>
                <c:pt idx="96380">
                  <c:v>3.53</c:v>
                </c:pt>
                <c:pt idx="96381">
                  <c:v>3.54</c:v>
                </c:pt>
                <c:pt idx="96382">
                  <c:v>3.55</c:v>
                </c:pt>
                <c:pt idx="96383">
                  <c:v>3.56</c:v>
                </c:pt>
                <c:pt idx="96384">
                  <c:v>3.57</c:v>
                </c:pt>
                <c:pt idx="96385">
                  <c:v>3.59</c:v>
                </c:pt>
                <c:pt idx="96386">
                  <c:v>3.59</c:v>
                </c:pt>
                <c:pt idx="96387">
                  <c:v>3.6</c:v>
                </c:pt>
                <c:pt idx="96388">
                  <c:v>3.62</c:v>
                </c:pt>
                <c:pt idx="96389">
                  <c:v>3.64</c:v>
                </c:pt>
                <c:pt idx="96390">
                  <c:v>3.65</c:v>
                </c:pt>
                <c:pt idx="96391">
                  <c:v>3.66</c:v>
                </c:pt>
                <c:pt idx="96392">
                  <c:v>3.67</c:v>
                </c:pt>
                <c:pt idx="96393">
                  <c:v>3.68</c:v>
                </c:pt>
                <c:pt idx="96394">
                  <c:v>3.68</c:v>
                </c:pt>
                <c:pt idx="96395">
                  <c:v>3.69</c:v>
                </c:pt>
                <c:pt idx="96396">
                  <c:v>3.7</c:v>
                </c:pt>
                <c:pt idx="96397">
                  <c:v>3.71</c:v>
                </c:pt>
                <c:pt idx="96398">
                  <c:v>3.72</c:v>
                </c:pt>
                <c:pt idx="96399">
                  <c:v>3.72</c:v>
                </c:pt>
                <c:pt idx="96400">
                  <c:v>3.72</c:v>
                </c:pt>
                <c:pt idx="96401">
                  <c:v>3.74</c:v>
                </c:pt>
                <c:pt idx="96402">
                  <c:v>3.75</c:v>
                </c:pt>
                <c:pt idx="96403">
                  <c:v>3.75</c:v>
                </c:pt>
                <c:pt idx="96404">
                  <c:v>3.75</c:v>
                </c:pt>
                <c:pt idx="96405">
                  <c:v>3.75</c:v>
                </c:pt>
                <c:pt idx="96406">
                  <c:v>3.77</c:v>
                </c:pt>
                <c:pt idx="96407">
                  <c:v>3.76</c:v>
                </c:pt>
                <c:pt idx="96408">
                  <c:v>3.77</c:v>
                </c:pt>
                <c:pt idx="96409">
                  <c:v>3.78</c:v>
                </c:pt>
                <c:pt idx="96410">
                  <c:v>3.78</c:v>
                </c:pt>
                <c:pt idx="96411">
                  <c:v>3.81</c:v>
                </c:pt>
                <c:pt idx="96412">
                  <c:v>3.81</c:v>
                </c:pt>
                <c:pt idx="96413">
                  <c:v>3.83</c:v>
                </c:pt>
                <c:pt idx="96414">
                  <c:v>3.85</c:v>
                </c:pt>
                <c:pt idx="96415">
                  <c:v>3.86</c:v>
                </c:pt>
                <c:pt idx="96416">
                  <c:v>3.88</c:v>
                </c:pt>
                <c:pt idx="96417">
                  <c:v>3.89</c:v>
                </c:pt>
                <c:pt idx="96418">
                  <c:v>3.9</c:v>
                </c:pt>
                <c:pt idx="96419">
                  <c:v>3.92</c:v>
                </c:pt>
                <c:pt idx="96420">
                  <c:v>3.93</c:v>
                </c:pt>
                <c:pt idx="96421">
                  <c:v>3.94</c:v>
                </c:pt>
                <c:pt idx="96422">
                  <c:v>3.95</c:v>
                </c:pt>
                <c:pt idx="96423">
                  <c:v>3.97</c:v>
                </c:pt>
                <c:pt idx="96424">
                  <c:v>3.99</c:v>
                </c:pt>
                <c:pt idx="96425">
                  <c:v>4.0199999999999996</c:v>
                </c:pt>
                <c:pt idx="96426">
                  <c:v>4.0199999999999996</c:v>
                </c:pt>
                <c:pt idx="96427">
                  <c:v>4.05</c:v>
                </c:pt>
                <c:pt idx="96428">
                  <c:v>4.0599999999999996</c:v>
                </c:pt>
                <c:pt idx="96429">
                  <c:v>4.08</c:v>
                </c:pt>
                <c:pt idx="96430">
                  <c:v>4.09</c:v>
                </c:pt>
                <c:pt idx="96431">
                  <c:v>4.0999999999999996</c:v>
                </c:pt>
                <c:pt idx="96432">
                  <c:v>4.12</c:v>
                </c:pt>
                <c:pt idx="96433">
                  <c:v>4.12</c:v>
                </c:pt>
                <c:pt idx="96434">
                  <c:v>4.1399999999999997</c:v>
                </c:pt>
                <c:pt idx="96435">
                  <c:v>4.1399999999999997</c:v>
                </c:pt>
                <c:pt idx="96436">
                  <c:v>4.1500000000000004</c:v>
                </c:pt>
                <c:pt idx="96437">
                  <c:v>4.16</c:v>
                </c:pt>
                <c:pt idx="96438">
                  <c:v>4.17</c:v>
                </c:pt>
                <c:pt idx="96439">
                  <c:v>4.17</c:v>
                </c:pt>
                <c:pt idx="96440">
                  <c:v>4.18</c:v>
                </c:pt>
                <c:pt idx="96441">
                  <c:v>4.1900000000000004</c:v>
                </c:pt>
                <c:pt idx="96442">
                  <c:v>4.1900000000000004</c:v>
                </c:pt>
                <c:pt idx="96443">
                  <c:v>4.1900000000000004</c:v>
                </c:pt>
                <c:pt idx="96444">
                  <c:v>4.2</c:v>
                </c:pt>
                <c:pt idx="96445">
                  <c:v>4.21</c:v>
                </c:pt>
                <c:pt idx="96446">
                  <c:v>4.22</c:v>
                </c:pt>
                <c:pt idx="96447">
                  <c:v>4.22</c:v>
                </c:pt>
                <c:pt idx="96448">
                  <c:v>4.22</c:v>
                </c:pt>
                <c:pt idx="96449">
                  <c:v>4.2300000000000004</c:v>
                </c:pt>
                <c:pt idx="96450">
                  <c:v>4.2300000000000004</c:v>
                </c:pt>
                <c:pt idx="96451">
                  <c:v>4.2300000000000004</c:v>
                </c:pt>
                <c:pt idx="96452">
                  <c:v>4.2300000000000004</c:v>
                </c:pt>
                <c:pt idx="96453">
                  <c:v>4.24</c:v>
                </c:pt>
                <c:pt idx="96454">
                  <c:v>4.25</c:v>
                </c:pt>
                <c:pt idx="96455">
                  <c:v>4.25</c:v>
                </c:pt>
                <c:pt idx="96456">
                  <c:v>4.25</c:v>
                </c:pt>
                <c:pt idx="96457">
                  <c:v>4.26</c:v>
                </c:pt>
                <c:pt idx="96458">
                  <c:v>4.2699999999999996</c:v>
                </c:pt>
                <c:pt idx="96459">
                  <c:v>4.2699999999999996</c:v>
                </c:pt>
                <c:pt idx="96460">
                  <c:v>4.2699999999999996</c:v>
                </c:pt>
                <c:pt idx="96461">
                  <c:v>4.2699999999999996</c:v>
                </c:pt>
                <c:pt idx="96462">
                  <c:v>4.2699999999999996</c:v>
                </c:pt>
                <c:pt idx="96463">
                  <c:v>4.28</c:v>
                </c:pt>
                <c:pt idx="96464">
                  <c:v>4.28</c:v>
                </c:pt>
                <c:pt idx="96465">
                  <c:v>4.28</c:v>
                </c:pt>
                <c:pt idx="96466">
                  <c:v>4.29</c:v>
                </c:pt>
                <c:pt idx="96467">
                  <c:v>4.29</c:v>
                </c:pt>
                <c:pt idx="96468">
                  <c:v>4.29</c:v>
                </c:pt>
                <c:pt idx="96469">
                  <c:v>4.29</c:v>
                </c:pt>
                <c:pt idx="96470">
                  <c:v>4.29</c:v>
                </c:pt>
                <c:pt idx="96471">
                  <c:v>4.29</c:v>
                </c:pt>
                <c:pt idx="96472">
                  <c:v>4.29</c:v>
                </c:pt>
                <c:pt idx="96473">
                  <c:v>4.3</c:v>
                </c:pt>
                <c:pt idx="96474">
                  <c:v>4.3</c:v>
                </c:pt>
                <c:pt idx="96475">
                  <c:v>4.3</c:v>
                </c:pt>
                <c:pt idx="96476">
                  <c:v>4.3</c:v>
                </c:pt>
                <c:pt idx="96477">
                  <c:v>4.3099999999999996</c:v>
                </c:pt>
                <c:pt idx="96478">
                  <c:v>4.3099999999999996</c:v>
                </c:pt>
                <c:pt idx="96479">
                  <c:v>4.3099999999999996</c:v>
                </c:pt>
                <c:pt idx="96480">
                  <c:v>4.3099999999999996</c:v>
                </c:pt>
                <c:pt idx="96481">
                  <c:v>4.3099999999999996</c:v>
                </c:pt>
                <c:pt idx="96482">
                  <c:v>4.32</c:v>
                </c:pt>
                <c:pt idx="96483">
                  <c:v>4.32</c:v>
                </c:pt>
                <c:pt idx="96484">
                  <c:v>4.32</c:v>
                </c:pt>
                <c:pt idx="96485">
                  <c:v>4.32</c:v>
                </c:pt>
                <c:pt idx="96486">
                  <c:v>4.3099999999999996</c:v>
                </c:pt>
                <c:pt idx="96487">
                  <c:v>4.3099999999999996</c:v>
                </c:pt>
                <c:pt idx="96488">
                  <c:v>4.3099999999999996</c:v>
                </c:pt>
                <c:pt idx="96489">
                  <c:v>4.3</c:v>
                </c:pt>
                <c:pt idx="96490">
                  <c:v>4.29</c:v>
                </c:pt>
                <c:pt idx="96491">
                  <c:v>4.29</c:v>
                </c:pt>
                <c:pt idx="96492">
                  <c:v>4.28</c:v>
                </c:pt>
                <c:pt idx="96493">
                  <c:v>4.26</c:v>
                </c:pt>
                <c:pt idx="96494">
                  <c:v>4.25</c:v>
                </c:pt>
                <c:pt idx="96495">
                  <c:v>4.24</c:v>
                </c:pt>
                <c:pt idx="96496">
                  <c:v>4.2300000000000004</c:v>
                </c:pt>
                <c:pt idx="96497">
                  <c:v>4.22</c:v>
                </c:pt>
                <c:pt idx="96498">
                  <c:v>4.21</c:v>
                </c:pt>
                <c:pt idx="96499">
                  <c:v>4.1900000000000004</c:v>
                </c:pt>
                <c:pt idx="96500">
                  <c:v>4.17</c:v>
                </c:pt>
                <c:pt idx="96501">
                  <c:v>4.16</c:v>
                </c:pt>
                <c:pt idx="96502">
                  <c:v>4.1399999999999997</c:v>
                </c:pt>
                <c:pt idx="96503">
                  <c:v>4.12</c:v>
                </c:pt>
                <c:pt idx="96504">
                  <c:v>4.0999999999999996</c:v>
                </c:pt>
                <c:pt idx="96505">
                  <c:v>4.07</c:v>
                </c:pt>
                <c:pt idx="96506">
                  <c:v>4.04</c:v>
                </c:pt>
                <c:pt idx="96507">
                  <c:v>4.0199999999999996</c:v>
                </c:pt>
                <c:pt idx="96508">
                  <c:v>3.99</c:v>
                </c:pt>
                <c:pt idx="96509">
                  <c:v>3.98</c:v>
                </c:pt>
                <c:pt idx="96510">
                  <c:v>3.96</c:v>
                </c:pt>
                <c:pt idx="96511">
                  <c:v>3.93</c:v>
                </c:pt>
                <c:pt idx="96512">
                  <c:v>3.91</c:v>
                </c:pt>
                <c:pt idx="96513">
                  <c:v>3.89</c:v>
                </c:pt>
                <c:pt idx="96514">
                  <c:v>3.87</c:v>
                </c:pt>
                <c:pt idx="96515">
                  <c:v>3.87</c:v>
                </c:pt>
                <c:pt idx="96516">
                  <c:v>3.87</c:v>
                </c:pt>
                <c:pt idx="96517">
                  <c:v>3.87</c:v>
                </c:pt>
                <c:pt idx="96518">
                  <c:v>3.85</c:v>
                </c:pt>
                <c:pt idx="96519">
                  <c:v>3.83</c:v>
                </c:pt>
                <c:pt idx="96520">
                  <c:v>3.83</c:v>
                </c:pt>
                <c:pt idx="96521">
                  <c:v>3.81</c:v>
                </c:pt>
                <c:pt idx="96522">
                  <c:v>3.79</c:v>
                </c:pt>
                <c:pt idx="96523">
                  <c:v>3.78</c:v>
                </c:pt>
                <c:pt idx="96524">
                  <c:v>3.77</c:v>
                </c:pt>
                <c:pt idx="96525">
                  <c:v>3.75</c:v>
                </c:pt>
                <c:pt idx="96526">
                  <c:v>3.73</c:v>
                </c:pt>
                <c:pt idx="96527">
                  <c:v>3.72</c:v>
                </c:pt>
                <c:pt idx="96528">
                  <c:v>3.7</c:v>
                </c:pt>
                <c:pt idx="96529">
                  <c:v>3.7</c:v>
                </c:pt>
                <c:pt idx="96530">
                  <c:v>3.68</c:v>
                </c:pt>
                <c:pt idx="96531">
                  <c:v>3.67</c:v>
                </c:pt>
                <c:pt idx="96532">
                  <c:v>3.67</c:v>
                </c:pt>
                <c:pt idx="96533">
                  <c:v>3.67</c:v>
                </c:pt>
                <c:pt idx="96534">
                  <c:v>3.67</c:v>
                </c:pt>
                <c:pt idx="96535">
                  <c:v>3.67</c:v>
                </c:pt>
                <c:pt idx="96536">
                  <c:v>3.67</c:v>
                </c:pt>
                <c:pt idx="96537">
                  <c:v>3.68</c:v>
                </c:pt>
                <c:pt idx="96538">
                  <c:v>3.68</c:v>
                </c:pt>
                <c:pt idx="96539">
                  <c:v>3.69</c:v>
                </c:pt>
                <c:pt idx="96540">
                  <c:v>3.7</c:v>
                </c:pt>
                <c:pt idx="96541">
                  <c:v>3.74</c:v>
                </c:pt>
                <c:pt idx="96542">
                  <c:v>3.74</c:v>
                </c:pt>
                <c:pt idx="96543">
                  <c:v>3.73</c:v>
                </c:pt>
                <c:pt idx="96544">
                  <c:v>3.73</c:v>
                </c:pt>
                <c:pt idx="96545">
                  <c:v>3.73</c:v>
                </c:pt>
                <c:pt idx="96546">
                  <c:v>3.73</c:v>
                </c:pt>
                <c:pt idx="96547">
                  <c:v>3.73</c:v>
                </c:pt>
                <c:pt idx="96548">
                  <c:v>3.73</c:v>
                </c:pt>
                <c:pt idx="96549">
                  <c:v>3.72</c:v>
                </c:pt>
                <c:pt idx="96550">
                  <c:v>3.71</c:v>
                </c:pt>
                <c:pt idx="96551">
                  <c:v>3.7</c:v>
                </c:pt>
                <c:pt idx="96552">
                  <c:v>3.7</c:v>
                </c:pt>
                <c:pt idx="96553">
                  <c:v>3.69</c:v>
                </c:pt>
                <c:pt idx="96554">
                  <c:v>3.68</c:v>
                </c:pt>
                <c:pt idx="96555">
                  <c:v>3.68</c:v>
                </c:pt>
                <c:pt idx="96556">
                  <c:v>3.68</c:v>
                </c:pt>
                <c:pt idx="96557">
                  <c:v>3.69</c:v>
                </c:pt>
                <c:pt idx="96558">
                  <c:v>3.7</c:v>
                </c:pt>
                <c:pt idx="96559">
                  <c:v>3.7</c:v>
                </c:pt>
                <c:pt idx="96560">
                  <c:v>3.71</c:v>
                </c:pt>
                <c:pt idx="96561">
                  <c:v>3.72</c:v>
                </c:pt>
                <c:pt idx="96562">
                  <c:v>3.73</c:v>
                </c:pt>
                <c:pt idx="96563">
                  <c:v>3.74</c:v>
                </c:pt>
                <c:pt idx="96564">
                  <c:v>3.75</c:v>
                </c:pt>
                <c:pt idx="96565">
                  <c:v>3.76</c:v>
                </c:pt>
                <c:pt idx="96566">
                  <c:v>3.78</c:v>
                </c:pt>
                <c:pt idx="96567">
                  <c:v>3.78</c:v>
                </c:pt>
                <c:pt idx="96568">
                  <c:v>3.8</c:v>
                </c:pt>
                <c:pt idx="96569">
                  <c:v>3.81</c:v>
                </c:pt>
                <c:pt idx="96570">
                  <c:v>3.83</c:v>
                </c:pt>
                <c:pt idx="96571">
                  <c:v>3.83</c:v>
                </c:pt>
                <c:pt idx="96572">
                  <c:v>3.84</c:v>
                </c:pt>
                <c:pt idx="96573">
                  <c:v>3.84</c:v>
                </c:pt>
                <c:pt idx="96574">
                  <c:v>3.85</c:v>
                </c:pt>
                <c:pt idx="96575">
                  <c:v>3.85</c:v>
                </c:pt>
                <c:pt idx="96576">
                  <c:v>3.86</c:v>
                </c:pt>
                <c:pt idx="96577">
                  <c:v>3.86</c:v>
                </c:pt>
                <c:pt idx="96578">
                  <c:v>3.86</c:v>
                </c:pt>
                <c:pt idx="96579">
                  <c:v>3.86</c:v>
                </c:pt>
                <c:pt idx="96580">
                  <c:v>3.86</c:v>
                </c:pt>
                <c:pt idx="96581">
                  <c:v>3.86</c:v>
                </c:pt>
                <c:pt idx="96582">
                  <c:v>3.86</c:v>
                </c:pt>
                <c:pt idx="96583">
                  <c:v>3.86</c:v>
                </c:pt>
                <c:pt idx="96584">
                  <c:v>3.86</c:v>
                </c:pt>
                <c:pt idx="96585">
                  <c:v>3.85</c:v>
                </c:pt>
                <c:pt idx="96586">
                  <c:v>3.84</c:v>
                </c:pt>
                <c:pt idx="96587">
                  <c:v>3.84</c:v>
                </c:pt>
                <c:pt idx="96588">
                  <c:v>3.83</c:v>
                </c:pt>
                <c:pt idx="96589">
                  <c:v>3.82</c:v>
                </c:pt>
                <c:pt idx="96590">
                  <c:v>3.81</c:v>
                </c:pt>
                <c:pt idx="96591">
                  <c:v>3.8</c:v>
                </c:pt>
                <c:pt idx="96592">
                  <c:v>3.79</c:v>
                </c:pt>
                <c:pt idx="96593">
                  <c:v>3.77</c:v>
                </c:pt>
                <c:pt idx="96594">
                  <c:v>3.76</c:v>
                </c:pt>
                <c:pt idx="96595">
                  <c:v>3.75</c:v>
                </c:pt>
                <c:pt idx="96596">
                  <c:v>3.74</c:v>
                </c:pt>
                <c:pt idx="96597">
                  <c:v>3.73</c:v>
                </c:pt>
                <c:pt idx="96598">
                  <c:v>3.72</c:v>
                </c:pt>
                <c:pt idx="96599">
                  <c:v>3.7</c:v>
                </c:pt>
                <c:pt idx="96600">
                  <c:v>3.69</c:v>
                </c:pt>
                <c:pt idx="96601">
                  <c:v>3.66</c:v>
                </c:pt>
                <c:pt idx="96602">
                  <c:v>3.64</c:v>
                </c:pt>
                <c:pt idx="96603">
                  <c:v>3.62</c:v>
                </c:pt>
                <c:pt idx="96604">
                  <c:v>3.61</c:v>
                </c:pt>
                <c:pt idx="96605">
                  <c:v>3.6</c:v>
                </c:pt>
                <c:pt idx="96606">
                  <c:v>3.58</c:v>
                </c:pt>
                <c:pt idx="96607">
                  <c:v>3.56</c:v>
                </c:pt>
                <c:pt idx="96608">
                  <c:v>3.54</c:v>
                </c:pt>
                <c:pt idx="96609">
                  <c:v>3.53</c:v>
                </c:pt>
                <c:pt idx="96610">
                  <c:v>3.52</c:v>
                </c:pt>
                <c:pt idx="96611">
                  <c:v>3.5</c:v>
                </c:pt>
                <c:pt idx="96612">
                  <c:v>3.48</c:v>
                </c:pt>
                <c:pt idx="96613">
                  <c:v>3.47</c:v>
                </c:pt>
                <c:pt idx="96614">
                  <c:v>3.45</c:v>
                </c:pt>
                <c:pt idx="96615">
                  <c:v>3.45</c:v>
                </c:pt>
                <c:pt idx="96616">
                  <c:v>3.44</c:v>
                </c:pt>
                <c:pt idx="96617">
                  <c:v>3.43</c:v>
                </c:pt>
                <c:pt idx="96618">
                  <c:v>3.42</c:v>
                </c:pt>
                <c:pt idx="96619">
                  <c:v>3.41</c:v>
                </c:pt>
                <c:pt idx="96620">
                  <c:v>3.42</c:v>
                </c:pt>
                <c:pt idx="96621">
                  <c:v>3.42</c:v>
                </c:pt>
                <c:pt idx="96622">
                  <c:v>3.42</c:v>
                </c:pt>
                <c:pt idx="96623">
                  <c:v>3.42</c:v>
                </c:pt>
                <c:pt idx="96624">
                  <c:v>3.41</c:v>
                </c:pt>
                <c:pt idx="96625">
                  <c:v>3.42</c:v>
                </c:pt>
                <c:pt idx="96626">
                  <c:v>3.43</c:v>
                </c:pt>
                <c:pt idx="96627">
                  <c:v>3.44</c:v>
                </c:pt>
                <c:pt idx="96628">
                  <c:v>3.45</c:v>
                </c:pt>
                <c:pt idx="96629">
                  <c:v>3.46</c:v>
                </c:pt>
                <c:pt idx="96630">
                  <c:v>3.48</c:v>
                </c:pt>
                <c:pt idx="96631">
                  <c:v>3.49</c:v>
                </c:pt>
                <c:pt idx="96632">
                  <c:v>3.5</c:v>
                </c:pt>
                <c:pt idx="96633">
                  <c:v>3.52</c:v>
                </c:pt>
                <c:pt idx="96634">
                  <c:v>3.52</c:v>
                </c:pt>
                <c:pt idx="96635">
                  <c:v>3.54</c:v>
                </c:pt>
                <c:pt idx="96636">
                  <c:v>3.54</c:v>
                </c:pt>
                <c:pt idx="96637">
                  <c:v>3.55</c:v>
                </c:pt>
                <c:pt idx="96638">
                  <c:v>3.56</c:v>
                </c:pt>
                <c:pt idx="96639">
                  <c:v>3.56</c:v>
                </c:pt>
                <c:pt idx="96640">
                  <c:v>3.57</c:v>
                </c:pt>
                <c:pt idx="96641">
                  <c:v>3.59</c:v>
                </c:pt>
                <c:pt idx="96642">
                  <c:v>3.59</c:v>
                </c:pt>
                <c:pt idx="96643">
                  <c:v>3.59</c:v>
                </c:pt>
                <c:pt idx="96644">
                  <c:v>3.61</c:v>
                </c:pt>
                <c:pt idx="96645">
                  <c:v>3.61</c:v>
                </c:pt>
                <c:pt idx="96646">
                  <c:v>3.62</c:v>
                </c:pt>
                <c:pt idx="96647">
                  <c:v>3.62</c:v>
                </c:pt>
                <c:pt idx="96648">
                  <c:v>3.63</c:v>
                </c:pt>
                <c:pt idx="96649">
                  <c:v>3.64</c:v>
                </c:pt>
                <c:pt idx="96650">
                  <c:v>3.65</c:v>
                </c:pt>
                <c:pt idx="96651">
                  <c:v>3.65</c:v>
                </c:pt>
                <c:pt idx="96652">
                  <c:v>3.66</c:v>
                </c:pt>
                <c:pt idx="96653">
                  <c:v>3.67</c:v>
                </c:pt>
                <c:pt idx="96654">
                  <c:v>3.68</c:v>
                </c:pt>
                <c:pt idx="96655">
                  <c:v>3.69</c:v>
                </c:pt>
                <c:pt idx="96656">
                  <c:v>3.71</c:v>
                </c:pt>
                <c:pt idx="96657">
                  <c:v>3.71</c:v>
                </c:pt>
                <c:pt idx="96658">
                  <c:v>3.73</c:v>
                </c:pt>
                <c:pt idx="96659">
                  <c:v>3.74</c:v>
                </c:pt>
                <c:pt idx="96660">
                  <c:v>3.75</c:v>
                </c:pt>
                <c:pt idx="96661">
                  <c:v>3.77</c:v>
                </c:pt>
                <c:pt idx="96662">
                  <c:v>3.78</c:v>
                </c:pt>
                <c:pt idx="96663">
                  <c:v>3.79</c:v>
                </c:pt>
                <c:pt idx="96664">
                  <c:v>3.79</c:v>
                </c:pt>
                <c:pt idx="96665">
                  <c:v>3.79</c:v>
                </c:pt>
                <c:pt idx="96666">
                  <c:v>3.8</c:v>
                </c:pt>
                <c:pt idx="96667">
                  <c:v>3.8</c:v>
                </c:pt>
                <c:pt idx="96668">
                  <c:v>3.8</c:v>
                </c:pt>
                <c:pt idx="96669">
                  <c:v>3.8</c:v>
                </c:pt>
                <c:pt idx="96670">
                  <c:v>3.8</c:v>
                </c:pt>
                <c:pt idx="96671">
                  <c:v>3.79</c:v>
                </c:pt>
                <c:pt idx="96672">
                  <c:v>3.78</c:v>
                </c:pt>
                <c:pt idx="96673">
                  <c:v>3.77</c:v>
                </c:pt>
                <c:pt idx="96674">
                  <c:v>3.76</c:v>
                </c:pt>
                <c:pt idx="96675">
                  <c:v>3.75</c:v>
                </c:pt>
                <c:pt idx="96676">
                  <c:v>3.74</c:v>
                </c:pt>
                <c:pt idx="96677">
                  <c:v>3.73</c:v>
                </c:pt>
                <c:pt idx="96678">
                  <c:v>3.71</c:v>
                </c:pt>
                <c:pt idx="96679">
                  <c:v>3.7</c:v>
                </c:pt>
                <c:pt idx="96680">
                  <c:v>3.68</c:v>
                </c:pt>
                <c:pt idx="96681">
                  <c:v>3.67</c:v>
                </c:pt>
                <c:pt idx="96682">
                  <c:v>3.64</c:v>
                </c:pt>
                <c:pt idx="96683">
                  <c:v>3.62</c:v>
                </c:pt>
                <c:pt idx="96684">
                  <c:v>3.6</c:v>
                </c:pt>
                <c:pt idx="96685">
                  <c:v>3.58</c:v>
                </c:pt>
                <c:pt idx="96686">
                  <c:v>3.56</c:v>
                </c:pt>
                <c:pt idx="96687">
                  <c:v>3.53</c:v>
                </c:pt>
                <c:pt idx="96688">
                  <c:v>3.51</c:v>
                </c:pt>
                <c:pt idx="96689">
                  <c:v>3.49</c:v>
                </c:pt>
                <c:pt idx="96690">
                  <c:v>3.48</c:v>
                </c:pt>
                <c:pt idx="96691">
                  <c:v>3.46</c:v>
                </c:pt>
                <c:pt idx="96692">
                  <c:v>3.45</c:v>
                </c:pt>
                <c:pt idx="96693">
                  <c:v>3.42</c:v>
                </c:pt>
                <c:pt idx="96694">
                  <c:v>3.4</c:v>
                </c:pt>
                <c:pt idx="96695">
                  <c:v>3.37</c:v>
                </c:pt>
                <c:pt idx="96696">
                  <c:v>3.37</c:v>
                </c:pt>
                <c:pt idx="96697">
                  <c:v>3.37</c:v>
                </c:pt>
                <c:pt idx="96698">
                  <c:v>3.33</c:v>
                </c:pt>
                <c:pt idx="96699">
                  <c:v>3.33</c:v>
                </c:pt>
                <c:pt idx="96700">
                  <c:v>3.32</c:v>
                </c:pt>
                <c:pt idx="96701">
                  <c:v>3.31</c:v>
                </c:pt>
                <c:pt idx="96702">
                  <c:v>3.31</c:v>
                </c:pt>
                <c:pt idx="96703">
                  <c:v>3.3</c:v>
                </c:pt>
                <c:pt idx="96704">
                  <c:v>3.3</c:v>
                </c:pt>
                <c:pt idx="96705">
                  <c:v>3.3</c:v>
                </c:pt>
                <c:pt idx="96706">
                  <c:v>3.31</c:v>
                </c:pt>
                <c:pt idx="96707">
                  <c:v>3.31</c:v>
                </c:pt>
                <c:pt idx="96708">
                  <c:v>3.31</c:v>
                </c:pt>
                <c:pt idx="96709">
                  <c:v>3.32</c:v>
                </c:pt>
                <c:pt idx="96710">
                  <c:v>3.32</c:v>
                </c:pt>
                <c:pt idx="96711">
                  <c:v>3.33</c:v>
                </c:pt>
                <c:pt idx="96712">
                  <c:v>3.34</c:v>
                </c:pt>
                <c:pt idx="96713">
                  <c:v>3.35</c:v>
                </c:pt>
                <c:pt idx="96714">
                  <c:v>3.36</c:v>
                </c:pt>
                <c:pt idx="96715">
                  <c:v>3.36</c:v>
                </c:pt>
                <c:pt idx="96716">
                  <c:v>3.37</c:v>
                </c:pt>
                <c:pt idx="96717">
                  <c:v>3.38</c:v>
                </c:pt>
                <c:pt idx="96718">
                  <c:v>3.4</c:v>
                </c:pt>
                <c:pt idx="96719">
                  <c:v>3.4</c:v>
                </c:pt>
                <c:pt idx="96720">
                  <c:v>3.41</c:v>
                </c:pt>
                <c:pt idx="96721">
                  <c:v>3.42</c:v>
                </c:pt>
                <c:pt idx="96722">
                  <c:v>3.43</c:v>
                </c:pt>
                <c:pt idx="96723">
                  <c:v>3.44</c:v>
                </c:pt>
                <c:pt idx="96724">
                  <c:v>3.44</c:v>
                </c:pt>
                <c:pt idx="96725">
                  <c:v>3.46</c:v>
                </c:pt>
                <c:pt idx="96726">
                  <c:v>3.47</c:v>
                </c:pt>
                <c:pt idx="96727">
                  <c:v>3.47</c:v>
                </c:pt>
                <c:pt idx="96728">
                  <c:v>3.49</c:v>
                </c:pt>
                <c:pt idx="96729">
                  <c:v>3.49</c:v>
                </c:pt>
                <c:pt idx="96730">
                  <c:v>3.51</c:v>
                </c:pt>
                <c:pt idx="96731">
                  <c:v>3.51</c:v>
                </c:pt>
                <c:pt idx="96732">
                  <c:v>3.53</c:v>
                </c:pt>
                <c:pt idx="96733">
                  <c:v>3.53</c:v>
                </c:pt>
                <c:pt idx="96734">
                  <c:v>3.55</c:v>
                </c:pt>
                <c:pt idx="96735">
                  <c:v>3.56</c:v>
                </c:pt>
                <c:pt idx="96736">
                  <c:v>3.57</c:v>
                </c:pt>
                <c:pt idx="96737">
                  <c:v>3.59</c:v>
                </c:pt>
                <c:pt idx="96738">
                  <c:v>3.6</c:v>
                </c:pt>
                <c:pt idx="96739">
                  <c:v>3.61</c:v>
                </c:pt>
                <c:pt idx="96740">
                  <c:v>3.63</c:v>
                </c:pt>
                <c:pt idx="96741">
                  <c:v>3.64</c:v>
                </c:pt>
                <c:pt idx="96742">
                  <c:v>3.65</c:v>
                </c:pt>
                <c:pt idx="96743">
                  <c:v>3.65</c:v>
                </c:pt>
                <c:pt idx="96744">
                  <c:v>3.66</c:v>
                </c:pt>
                <c:pt idx="96745">
                  <c:v>3.66</c:v>
                </c:pt>
                <c:pt idx="96746">
                  <c:v>3.68</c:v>
                </c:pt>
                <c:pt idx="96747">
                  <c:v>3.69</c:v>
                </c:pt>
                <c:pt idx="96748">
                  <c:v>3.7</c:v>
                </c:pt>
                <c:pt idx="96749">
                  <c:v>3.7</c:v>
                </c:pt>
                <c:pt idx="96750">
                  <c:v>3.7</c:v>
                </c:pt>
                <c:pt idx="96751">
                  <c:v>3.71</c:v>
                </c:pt>
                <c:pt idx="96752">
                  <c:v>3.71</c:v>
                </c:pt>
                <c:pt idx="96753">
                  <c:v>3.71</c:v>
                </c:pt>
                <c:pt idx="96754">
                  <c:v>3.7</c:v>
                </c:pt>
                <c:pt idx="96755">
                  <c:v>3.7</c:v>
                </c:pt>
                <c:pt idx="96756">
                  <c:v>3.69</c:v>
                </c:pt>
                <c:pt idx="96757">
                  <c:v>3.68</c:v>
                </c:pt>
                <c:pt idx="96758">
                  <c:v>3.67</c:v>
                </c:pt>
                <c:pt idx="96759">
                  <c:v>3.66</c:v>
                </c:pt>
                <c:pt idx="96760">
                  <c:v>3.65</c:v>
                </c:pt>
                <c:pt idx="96761">
                  <c:v>3.65</c:v>
                </c:pt>
                <c:pt idx="96762">
                  <c:v>3.64</c:v>
                </c:pt>
                <c:pt idx="96763">
                  <c:v>3.63</c:v>
                </c:pt>
                <c:pt idx="96764">
                  <c:v>3.62</c:v>
                </c:pt>
                <c:pt idx="96765">
                  <c:v>3.6</c:v>
                </c:pt>
                <c:pt idx="96766">
                  <c:v>3.63</c:v>
                </c:pt>
                <c:pt idx="96767">
                  <c:v>3.63</c:v>
                </c:pt>
                <c:pt idx="96768">
                  <c:v>3.64</c:v>
                </c:pt>
                <c:pt idx="96769">
                  <c:v>3.64</c:v>
                </c:pt>
                <c:pt idx="96770">
                  <c:v>3.61</c:v>
                </c:pt>
                <c:pt idx="96771">
                  <c:v>3.6</c:v>
                </c:pt>
                <c:pt idx="96772">
                  <c:v>3.59</c:v>
                </c:pt>
                <c:pt idx="96773">
                  <c:v>3.56</c:v>
                </c:pt>
                <c:pt idx="96774">
                  <c:v>3.54</c:v>
                </c:pt>
                <c:pt idx="96775">
                  <c:v>3.52</c:v>
                </c:pt>
                <c:pt idx="96776">
                  <c:v>3.5</c:v>
                </c:pt>
                <c:pt idx="96777">
                  <c:v>3.49</c:v>
                </c:pt>
                <c:pt idx="96778">
                  <c:v>3.49</c:v>
                </c:pt>
                <c:pt idx="96779">
                  <c:v>3.47</c:v>
                </c:pt>
                <c:pt idx="96780">
                  <c:v>3.45</c:v>
                </c:pt>
                <c:pt idx="96781">
                  <c:v>3.45</c:v>
                </c:pt>
                <c:pt idx="96782">
                  <c:v>3.43</c:v>
                </c:pt>
                <c:pt idx="96783">
                  <c:v>3.42</c:v>
                </c:pt>
                <c:pt idx="96784">
                  <c:v>3.42</c:v>
                </c:pt>
                <c:pt idx="96785">
                  <c:v>3.41</c:v>
                </c:pt>
                <c:pt idx="96786">
                  <c:v>3.41</c:v>
                </c:pt>
                <c:pt idx="96787">
                  <c:v>3.4</c:v>
                </c:pt>
                <c:pt idx="96788">
                  <c:v>3.4</c:v>
                </c:pt>
                <c:pt idx="96789">
                  <c:v>3.4</c:v>
                </c:pt>
                <c:pt idx="96790">
                  <c:v>3.4</c:v>
                </c:pt>
                <c:pt idx="96791">
                  <c:v>3.39</c:v>
                </c:pt>
                <c:pt idx="96792">
                  <c:v>3.39</c:v>
                </c:pt>
                <c:pt idx="96793">
                  <c:v>3.39</c:v>
                </c:pt>
                <c:pt idx="96794">
                  <c:v>3.4</c:v>
                </c:pt>
                <c:pt idx="96795">
                  <c:v>3.4</c:v>
                </c:pt>
                <c:pt idx="96796">
                  <c:v>3.41</c:v>
                </c:pt>
                <c:pt idx="96797">
                  <c:v>3.41</c:v>
                </c:pt>
                <c:pt idx="96798">
                  <c:v>3.42</c:v>
                </c:pt>
                <c:pt idx="96799">
                  <c:v>3.43</c:v>
                </c:pt>
                <c:pt idx="96800">
                  <c:v>3.44</c:v>
                </c:pt>
                <c:pt idx="96801">
                  <c:v>3.44</c:v>
                </c:pt>
                <c:pt idx="96802">
                  <c:v>3.45</c:v>
                </c:pt>
                <c:pt idx="96803">
                  <c:v>3.45</c:v>
                </c:pt>
                <c:pt idx="96804">
                  <c:v>3.45</c:v>
                </c:pt>
                <c:pt idx="96805">
                  <c:v>3.45</c:v>
                </c:pt>
                <c:pt idx="96806">
                  <c:v>3.45</c:v>
                </c:pt>
                <c:pt idx="96807">
                  <c:v>3.44</c:v>
                </c:pt>
                <c:pt idx="96808">
                  <c:v>3.44</c:v>
                </c:pt>
                <c:pt idx="96809">
                  <c:v>3.43</c:v>
                </c:pt>
                <c:pt idx="96810">
                  <c:v>3.42</c:v>
                </c:pt>
                <c:pt idx="96811">
                  <c:v>3.42</c:v>
                </c:pt>
                <c:pt idx="96812">
                  <c:v>3.41</c:v>
                </c:pt>
                <c:pt idx="96813">
                  <c:v>3.41</c:v>
                </c:pt>
                <c:pt idx="96814">
                  <c:v>3.4</c:v>
                </c:pt>
                <c:pt idx="96815">
                  <c:v>3.39</c:v>
                </c:pt>
                <c:pt idx="96816">
                  <c:v>3.39</c:v>
                </c:pt>
                <c:pt idx="96817">
                  <c:v>3.39</c:v>
                </c:pt>
                <c:pt idx="96818">
                  <c:v>3.37</c:v>
                </c:pt>
                <c:pt idx="96819">
                  <c:v>3.37</c:v>
                </c:pt>
                <c:pt idx="96820">
                  <c:v>3.38</c:v>
                </c:pt>
                <c:pt idx="96821">
                  <c:v>3.38</c:v>
                </c:pt>
                <c:pt idx="96822">
                  <c:v>3.38</c:v>
                </c:pt>
                <c:pt idx="96823">
                  <c:v>3.39</c:v>
                </c:pt>
                <c:pt idx="96824">
                  <c:v>3.39</c:v>
                </c:pt>
                <c:pt idx="96825">
                  <c:v>3.39</c:v>
                </c:pt>
                <c:pt idx="96826">
                  <c:v>3.39</c:v>
                </c:pt>
                <c:pt idx="96827">
                  <c:v>3.39</c:v>
                </c:pt>
                <c:pt idx="96828">
                  <c:v>3.39</c:v>
                </c:pt>
                <c:pt idx="96829">
                  <c:v>3.4</c:v>
                </c:pt>
                <c:pt idx="96830">
                  <c:v>3.4</c:v>
                </c:pt>
                <c:pt idx="96831">
                  <c:v>3.4</c:v>
                </c:pt>
                <c:pt idx="96832">
                  <c:v>3.41</c:v>
                </c:pt>
                <c:pt idx="96833">
                  <c:v>3.42</c:v>
                </c:pt>
                <c:pt idx="96834">
                  <c:v>3.42</c:v>
                </c:pt>
                <c:pt idx="96835">
                  <c:v>3.43</c:v>
                </c:pt>
                <c:pt idx="96836">
                  <c:v>3.44</c:v>
                </c:pt>
                <c:pt idx="96837">
                  <c:v>3.46</c:v>
                </c:pt>
                <c:pt idx="96838">
                  <c:v>3.48</c:v>
                </c:pt>
                <c:pt idx="96839">
                  <c:v>3.5</c:v>
                </c:pt>
                <c:pt idx="96840">
                  <c:v>3.51</c:v>
                </c:pt>
                <c:pt idx="96841">
                  <c:v>3.52</c:v>
                </c:pt>
                <c:pt idx="96842">
                  <c:v>3.53</c:v>
                </c:pt>
                <c:pt idx="96843">
                  <c:v>3.54</c:v>
                </c:pt>
                <c:pt idx="96844">
                  <c:v>3.55</c:v>
                </c:pt>
                <c:pt idx="96845">
                  <c:v>3.55</c:v>
                </c:pt>
                <c:pt idx="96846">
                  <c:v>3.55</c:v>
                </c:pt>
                <c:pt idx="96847">
                  <c:v>3.56</c:v>
                </c:pt>
                <c:pt idx="96848">
                  <c:v>3.56</c:v>
                </c:pt>
                <c:pt idx="96849">
                  <c:v>3.56</c:v>
                </c:pt>
                <c:pt idx="96850">
                  <c:v>3.56</c:v>
                </c:pt>
                <c:pt idx="96851">
                  <c:v>3.56</c:v>
                </c:pt>
                <c:pt idx="96852">
                  <c:v>3.56</c:v>
                </c:pt>
                <c:pt idx="96853">
                  <c:v>3.55</c:v>
                </c:pt>
                <c:pt idx="96854">
                  <c:v>3.54</c:v>
                </c:pt>
                <c:pt idx="96855">
                  <c:v>3.54</c:v>
                </c:pt>
                <c:pt idx="96856">
                  <c:v>3.53</c:v>
                </c:pt>
                <c:pt idx="96857">
                  <c:v>3.52</c:v>
                </c:pt>
                <c:pt idx="96858">
                  <c:v>3.5</c:v>
                </c:pt>
                <c:pt idx="96859">
                  <c:v>3.5</c:v>
                </c:pt>
                <c:pt idx="96860">
                  <c:v>3.48</c:v>
                </c:pt>
                <c:pt idx="96861">
                  <c:v>3.47</c:v>
                </c:pt>
                <c:pt idx="96862">
                  <c:v>3.47</c:v>
                </c:pt>
                <c:pt idx="96863">
                  <c:v>3.46</c:v>
                </c:pt>
                <c:pt idx="96864">
                  <c:v>3.46</c:v>
                </c:pt>
                <c:pt idx="96865">
                  <c:v>3.46</c:v>
                </c:pt>
                <c:pt idx="96866">
                  <c:v>3.46</c:v>
                </c:pt>
                <c:pt idx="96867">
                  <c:v>3.45</c:v>
                </c:pt>
                <c:pt idx="96868">
                  <c:v>3.45</c:v>
                </c:pt>
                <c:pt idx="96869">
                  <c:v>3.46</c:v>
                </c:pt>
                <c:pt idx="96870">
                  <c:v>3.46</c:v>
                </c:pt>
                <c:pt idx="96871">
                  <c:v>3.47</c:v>
                </c:pt>
                <c:pt idx="96872">
                  <c:v>3.48</c:v>
                </c:pt>
                <c:pt idx="96873">
                  <c:v>3.48</c:v>
                </c:pt>
                <c:pt idx="96874">
                  <c:v>3.49</c:v>
                </c:pt>
                <c:pt idx="96875">
                  <c:v>3.5</c:v>
                </c:pt>
                <c:pt idx="96876">
                  <c:v>3.51</c:v>
                </c:pt>
                <c:pt idx="96877">
                  <c:v>3.52</c:v>
                </c:pt>
                <c:pt idx="96878">
                  <c:v>3.54</c:v>
                </c:pt>
                <c:pt idx="96879">
                  <c:v>3.55</c:v>
                </c:pt>
                <c:pt idx="96880">
                  <c:v>3.56</c:v>
                </c:pt>
                <c:pt idx="96881">
                  <c:v>3.57</c:v>
                </c:pt>
                <c:pt idx="96882">
                  <c:v>3.58</c:v>
                </c:pt>
                <c:pt idx="96883">
                  <c:v>3.6</c:v>
                </c:pt>
                <c:pt idx="96884">
                  <c:v>3.6</c:v>
                </c:pt>
                <c:pt idx="96885">
                  <c:v>3.62</c:v>
                </c:pt>
                <c:pt idx="96886">
                  <c:v>3.63</c:v>
                </c:pt>
                <c:pt idx="96887">
                  <c:v>3.64</c:v>
                </c:pt>
                <c:pt idx="96888">
                  <c:v>3.65</c:v>
                </c:pt>
                <c:pt idx="96889">
                  <c:v>3.66</c:v>
                </c:pt>
                <c:pt idx="96890">
                  <c:v>3.67</c:v>
                </c:pt>
                <c:pt idx="96891">
                  <c:v>3.68</c:v>
                </c:pt>
                <c:pt idx="96892">
                  <c:v>3.69</c:v>
                </c:pt>
                <c:pt idx="96893">
                  <c:v>3.7</c:v>
                </c:pt>
                <c:pt idx="96894">
                  <c:v>3.71</c:v>
                </c:pt>
                <c:pt idx="96895">
                  <c:v>3.72</c:v>
                </c:pt>
                <c:pt idx="96896">
                  <c:v>3.72</c:v>
                </c:pt>
                <c:pt idx="96897">
                  <c:v>3.73</c:v>
                </c:pt>
                <c:pt idx="96898">
                  <c:v>3.73</c:v>
                </c:pt>
                <c:pt idx="96899">
                  <c:v>3.73</c:v>
                </c:pt>
                <c:pt idx="96900">
                  <c:v>3.74</c:v>
                </c:pt>
                <c:pt idx="96901">
                  <c:v>3.74</c:v>
                </c:pt>
                <c:pt idx="96902">
                  <c:v>3.74</c:v>
                </c:pt>
                <c:pt idx="96903">
                  <c:v>3.74</c:v>
                </c:pt>
                <c:pt idx="96904">
                  <c:v>3.75</c:v>
                </c:pt>
                <c:pt idx="96905">
                  <c:v>3.76</c:v>
                </c:pt>
                <c:pt idx="96906">
                  <c:v>3.77</c:v>
                </c:pt>
                <c:pt idx="96907">
                  <c:v>3.77</c:v>
                </c:pt>
                <c:pt idx="96908">
                  <c:v>3.78</c:v>
                </c:pt>
                <c:pt idx="96909">
                  <c:v>3.78</c:v>
                </c:pt>
                <c:pt idx="96910">
                  <c:v>3.79</c:v>
                </c:pt>
                <c:pt idx="96911">
                  <c:v>3.79</c:v>
                </c:pt>
                <c:pt idx="96912">
                  <c:v>3.8</c:v>
                </c:pt>
                <c:pt idx="96913">
                  <c:v>3.81</c:v>
                </c:pt>
                <c:pt idx="96914">
                  <c:v>3.81</c:v>
                </c:pt>
                <c:pt idx="96915">
                  <c:v>3.81</c:v>
                </c:pt>
                <c:pt idx="96916">
                  <c:v>3.82</c:v>
                </c:pt>
                <c:pt idx="96917">
                  <c:v>3.83</c:v>
                </c:pt>
                <c:pt idx="96918">
                  <c:v>3.83</c:v>
                </c:pt>
                <c:pt idx="96919">
                  <c:v>3.83</c:v>
                </c:pt>
                <c:pt idx="96920">
                  <c:v>3.84</c:v>
                </c:pt>
                <c:pt idx="96921">
                  <c:v>3.84</c:v>
                </c:pt>
                <c:pt idx="96922">
                  <c:v>3.84</c:v>
                </c:pt>
                <c:pt idx="96923">
                  <c:v>3.84</c:v>
                </c:pt>
                <c:pt idx="96924">
                  <c:v>3.83</c:v>
                </c:pt>
                <c:pt idx="96925">
                  <c:v>3.83</c:v>
                </c:pt>
                <c:pt idx="96926">
                  <c:v>3.82</c:v>
                </c:pt>
                <c:pt idx="96927">
                  <c:v>3.82</c:v>
                </c:pt>
                <c:pt idx="96928">
                  <c:v>3.81</c:v>
                </c:pt>
                <c:pt idx="96929">
                  <c:v>3.81</c:v>
                </c:pt>
                <c:pt idx="96930">
                  <c:v>3.81</c:v>
                </c:pt>
                <c:pt idx="96931">
                  <c:v>3.81</c:v>
                </c:pt>
                <c:pt idx="96932">
                  <c:v>3.81</c:v>
                </c:pt>
                <c:pt idx="96933">
                  <c:v>3.8</c:v>
                </c:pt>
                <c:pt idx="96934">
                  <c:v>3.79</c:v>
                </c:pt>
                <c:pt idx="96935">
                  <c:v>3.78</c:v>
                </c:pt>
                <c:pt idx="96936">
                  <c:v>3.77</c:v>
                </c:pt>
                <c:pt idx="96937">
                  <c:v>3.76</c:v>
                </c:pt>
                <c:pt idx="96938">
                  <c:v>3.75</c:v>
                </c:pt>
                <c:pt idx="96939">
                  <c:v>3.74</c:v>
                </c:pt>
                <c:pt idx="96940">
                  <c:v>3.73</c:v>
                </c:pt>
                <c:pt idx="96941">
                  <c:v>3.72</c:v>
                </c:pt>
                <c:pt idx="96942">
                  <c:v>3.71</c:v>
                </c:pt>
                <c:pt idx="96943">
                  <c:v>3.7</c:v>
                </c:pt>
                <c:pt idx="96944">
                  <c:v>3.68</c:v>
                </c:pt>
                <c:pt idx="96945">
                  <c:v>3.67</c:v>
                </c:pt>
                <c:pt idx="96946">
                  <c:v>3.66</c:v>
                </c:pt>
                <c:pt idx="96947">
                  <c:v>3.65</c:v>
                </c:pt>
                <c:pt idx="96948">
                  <c:v>3.64</c:v>
                </c:pt>
                <c:pt idx="96949">
                  <c:v>3.63</c:v>
                </c:pt>
                <c:pt idx="96950">
                  <c:v>3.61</c:v>
                </c:pt>
                <c:pt idx="96951">
                  <c:v>3.6</c:v>
                </c:pt>
                <c:pt idx="96952">
                  <c:v>3.61</c:v>
                </c:pt>
                <c:pt idx="96953">
                  <c:v>3.61</c:v>
                </c:pt>
                <c:pt idx="96954">
                  <c:v>3.61</c:v>
                </c:pt>
                <c:pt idx="96955">
                  <c:v>3.6</c:v>
                </c:pt>
                <c:pt idx="96956">
                  <c:v>3.6</c:v>
                </c:pt>
                <c:pt idx="96957">
                  <c:v>3.6</c:v>
                </c:pt>
                <c:pt idx="96958">
                  <c:v>3.6</c:v>
                </c:pt>
                <c:pt idx="96959">
                  <c:v>3.6</c:v>
                </c:pt>
                <c:pt idx="96960">
                  <c:v>3.6</c:v>
                </c:pt>
                <c:pt idx="96961">
                  <c:v>3.6</c:v>
                </c:pt>
                <c:pt idx="96962">
                  <c:v>3.6</c:v>
                </c:pt>
                <c:pt idx="96963">
                  <c:v>3.6</c:v>
                </c:pt>
                <c:pt idx="96964">
                  <c:v>3.6</c:v>
                </c:pt>
                <c:pt idx="96965">
                  <c:v>3.61</c:v>
                </c:pt>
                <c:pt idx="96966">
                  <c:v>3.62</c:v>
                </c:pt>
                <c:pt idx="96967">
                  <c:v>3.63</c:v>
                </c:pt>
                <c:pt idx="96968">
                  <c:v>3.63</c:v>
                </c:pt>
                <c:pt idx="96969">
                  <c:v>3.63</c:v>
                </c:pt>
                <c:pt idx="96970">
                  <c:v>3.63</c:v>
                </c:pt>
                <c:pt idx="96971">
                  <c:v>3.63</c:v>
                </c:pt>
                <c:pt idx="96972">
                  <c:v>3.63</c:v>
                </c:pt>
                <c:pt idx="96973">
                  <c:v>3.62</c:v>
                </c:pt>
                <c:pt idx="96974">
                  <c:v>3.61</c:v>
                </c:pt>
                <c:pt idx="96975">
                  <c:v>3.61</c:v>
                </c:pt>
                <c:pt idx="96976">
                  <c:v>3.61</c:v>
                </c:pt>
                <c:pt idx="96977">
                  <c:v>3.61</c:v>
                </c:pt>
                <c:pt idx="96978">
                  <c:v>3.61</c:v>
                </c:pt>
                <c:pt idx="96979">
                  <c:v>3.6</c:v>
                </c:pt>
                <c:pt idx="96980">
                  <c:v>3.6</c:v>
                </c:pt>
                <c:pt idx="96981">
                  <c:v>3.6</c:v>
                </c:pt>
                <c:pt idx="96982">
                  <c:v>3.59</c:v>
                </c:pt>
                <c:pt idx="96983">
                  <c:v>3.59</c:v>
                </c:pt>
                <c:pt idx="96984">
                  <c:v>3.58</c:v>
                </c:pt>
                <c:pt idx="96985">
                  <c:v>3.57</c:v>
                </c:pt>
                <c:pt idx="96986">
                  <c:v>3.57</c:v>
                </c:pt>
                <c:pt idx="96987">
                  <c:v>3.56</c:v>
                </c:pt>
                <c:pt idx="96988">
                  <c:v>3.56</c:v>
                </c:pt>
                <c:pt idx="96989">
                  <c:v>3.56</c:v>
                </c:pt>
                <c:pt idx="96990">
                  <c:v>3.55</c:v>
                </c:pt>
                <c:pt idx="96991">
                  <c:v>3.55</c:v>
                </c:pt>
                <c:pt idx="96992">
                  <c:v>3.55</c:v>
                </c:pt>
                <c:pt idx="96993">
                  <c:v>3.55</c:v>
                </c:pt>
                <c:pt idx="96994">
                  <c:v>3.55</c:v>
                </c:pt>
                <c:pt idx="96995">
                  <c:v>3.55</c:v>
                </c:pt>
                <c:pt idx="96996">
                  <c:v>3.55</c:v>
                </c:pt>
                <c:pt idx="96997">
                  <c:v>3.55</c:v>
                </c:pt>
                <c:pt idx="96998">
                  <c:v>3.55</c:v>
                </c:pt>
                <c:pt idx="96999">
                  <c:v>3.54</c:v>
                </c:pt>
                <c:pt idx="97000">
                  <c:v>3.54</c:v>
                </c:pt>
                <c:pt idx="97001">
                  <c:v>3.55</c:v>
                </c:pt>
                <c:pt idx="97002">
                  <c:v>3.56</c:v>
                </c:pt>
                <c:pt idx="97003">
                  <c:v>3.57</c:v>
                </c:pt>
                <c:pt idx="97004">
                  <c:v>3.58</c:v>
                </c:pt>
                <c:pt idx="97005">
                  <c:v>3.59</c:v>
                </c:pt>
                <c:pt idx="97006">
                  <c:v>3.6</c:v>
                </c:pt>
                <c:pt idx="97007">
                  <c:v>3.6</c:v>
                </c:pt>
                <c:pt idx="97008">
                  <c:v>3.6</c:v>
                </c:pt>
                <c:pt idx="97009">
                  <c:v>3.6</c:v>
                </c:pt>
                <c:pt idx="97010">
                  <c:v>3.61</c:v>
                </c:pt>
                <c:pt idx="97011">
                  <c:v>3.61</c:v>
                </c:pt>
                <c:pt idx="97012">
                  <c:v>3.61</c:v>
                </c:pt>
                <c:pt idx="97013">
                  <c:v>3.61</c:v>
                </c:pt>
                <c:pt idx="97014">
                  <c:v>3.61</c:v>
                </c:pt>
                <c:pt idx="97015">
                  <c:v>3.61</c:v>
                </c:pt>
                <c:pt idx="97016">
                  <c:v>3.62</c:v>
                </c:pt>
                <c:pt idx="97017">
                  <c:v>3.62</c:v>
                </c:pt>
                <c:pt idx="97018">
                  <c:v>3.62</c:v>
                </c:pt>
                <c:pt idx="97019">
                  <c:v>3.62</c:v>
                </c:pt>
                <c:pt idx="97020">
                  <c:v>3.63</c:v>
                </c:pt>
                <c:pt idx="97021">
                  <c:v>3.64</c:v>
                </c:pt>
                <c:pt idx="97022">
                  <c:v>3.65</c:v>
                </c:pt>
                <c:pt idx="97023">
                  <c:v>3.65</c:v>
                </c:pt>
                <c:pt idx="97024">
                  <c:v>3.66</c:v>
                </c:pt>
                <c:pt idx="97025">
                  <c:v>3.67</c:v>
                </c:pt>
                <c:pt idx="97026">
                  <c:v>3.68</c:v>
                </c:pt>
                <c:pt idx="97027">
                  <c:v>3.7</c:v>
                </c:pt>
                <c:pt idx="97028">
                  <c:v>3.71</c:v>
                </c:pt>
                <c:pt idx="97029">
                  <c:v>3.72</c:v>
                </c:pt>
                <c:pt idx="97030">
                  <c:v>3.73</c:v>
                </c:pt>
                <c:pt idx="97031">
                  <c:v>3.75</c:v>
                </c:pt>
                <c:pt idx="97032">
                  <c:v>3.77</c:v>
                </c:pt>
                <c:pt idx="97033">
                  <c:v>3.79</c:v>
                </c:pt>
                <c:pt idx="97034">
                  <c:v>3.82</c:v>
                </c:pt>
                <c:pt idx="97035">
                  <c:v>3.84</c:v>
                </c:pt>
                <c:pt idx="97036">
                  <c:v>3.85</c:v>
                </c:pt>
                <c:pt idx="97037">
                  <c:v>3.87</c:v>
                </c:pt>
                <c:pt idx="97038">
                  <c:v>3.9</c:v>
                </c:pt>
                <c:pt idx="97039">
                  <c:v>3.92</c:v>
                </c:pt>
                <c:pt idx="97040">
                  <c:v>3.95</c:v>
                </c:pt>
                <c:pt idx="97041">
                  <c:v>3.98</c:v>
                </c:pt>
                <c:pt idx="97042">
                  <c:v>4.01</c:v>
                </c:pt>
                <c:pt idx="97043">
                  <c:v>4.04</c:v>
                </c:pt>
                <c:pt idx="97044">
                  <c:v>4.08</c:v>
                </c:pt>
                <c:pt idx="97045">
                  <c:v>4.1100000000000003</c:v>
                </c:pt>
                <c:pt idx="97046">
                  <c:v>4.1399999999999997</c:v>
                </c:pt>
                <c:pt idx="97047">
                  <c:v>4.17</c:v>
                </c:pt>
                <c:pt idx="97048">
                  <c:v>4.2</c:v>
                </c:pt>
                <c:pt idx="97049">
                  <c:v>4.2300000000000004</c:v>
                </c:pt>
                <c:pt idx="97050">
                  <c:v>4.26</c:v>
                </c:pt>
                <c:pt idx="97051">
                  <c:v>4.3</c:v>
                </c:pt>
                <c:pt idx="97052">
                  <c:v>4.34</c:v>
                </c:pt>
                <c:pt idx="97053">
                  <c:v>4.37</c:v>
                </c:pt>
                <c:pt idx="97054">
                  <c:v>4.4000000000000004</c:v>
                </c:pt>
                <c:pt idx="97055">
                  <c:v>4.4400000000000004</c:v>
                </c:pt>
                <c:pt idx="97056">
                  <c:v>4.47</c:v>
                </c:pt>
                <c:pt idx="97057">
                  <c:v>4.5</c:v>
                </c:pt>
                <c:pt idx="97058">
                  <c:v>4.5199999999999996</c:v>
                </c:pt>
                <c:pt idx="97059">
                  <c:v>4.57</c:v>
                </c:pt>
                <c:pt idx="97060">
                  <c:v>4.5999999999999996</c:v>
                </c:pt>
                <c:pt idx="97061">
                  <c:v>4.62</c:v>
                </c:pt>
                <c:pt idx="97062">
                  <c:v>4.6500000000000004</c:v>
                </c:pt>
                <c:pt idx="97063">
                  <c:v>4.68</c:v>
                </c:pt>
                <c:pt idx="97064">
                  <c:v>4.71</c:v>
                </c:pt>
                <c:pt idx="97065">
                  <c:v>4.74</c:v>
                </c:pt>
                <c:pt idx="97066">
                  <c:v>4.7699999999999996</c:v>
                </c:pt>
                <c:pt idx="97067">
                  <c:v>4.79</c:v>
                </c:pt>
                <c:pt idx="97068">
                  <c:v>4.82</c:v>
                </c:pt>
                <c:pt idx="97069">
                  <c:v>4.8499999999999996</c:v>
                </c:pt>
                <c:pt idx="97070">
                  <c:v>4.87</c:v>
                </c:pt>
                <c:pt idx="97071">
                  <c:v>4.9000000000000004</c:v>
                </c:pt>
                <c:pt idx="97072">
                  <c:v>4.92</c:v>
                </c:pt>
                <c:pt idx="97073">
                  <c:v>4.9400000000000004</c:v>
                </c:pt>
                <c:pt idx="97074">
                  <c:v>4.96</c:v>
                </c:pt>
                <c:pt idx="97075">
                  <c:v>4.99</c:v>
                </c:pt>
                <c:pt idx="97076">
                  <c:v>5.0199999999999996</c:v>
                </c:pt>
                <c:pt idx="97077">
                  <c:v>5.03</c:v>
                </c:pt>
                <c:pt idx="97078">
                  <c:v>5.0599999999999996</c:v>
                </c:pt>
                <c:pt idx="97079">
                  <c:v>5.08</c:v>
                </c:pt>
                <c:pt idx="97080">
                  <c:v>5.1100000000000003</c:v>
                </c:pt>
                <c:pt idx="97081">
                  <c:v>5.12</c:v>
                </c:pt>
                <c:pt idx="97082">
                  <c:v>5.14</c:v>
                </c:pt>
                <c:pt idx="97083">
                  <c:v>5.17</c:v>
                </c:pt>
                <c:pt idx="97084">
                  <c:v>5.18</c:v>
                </c:pt>
                <c:pt idx="97085">
                  <c:v>5.2</c:v>
                </c:pt>
                <c:pt idx="97086">
                  <c:v>5.22</c:v>
                </c:pt>
                <c:pt idx="97087">
                  <c:v>5.24</c:v>
                </c:pt>
                <c:pt idx="97088">
                  <c:v>5.26</c:v>
                </c:pt>
                <c:pt idx="97089">
                  <c:v>5.27</c:v>
                </c:pt>
                <c:pt idx="97090">
                  <c:v>5.29</c:v>
                </c:pt>
                <c:pt idx="97091">
                  <c:v>5.3</c:v>
                </c:pt>
                <c:pt idx="97092">
                  <c:v>5.31</c:v>
                </c:pt>
                <c:pt idx="97093">
                  <c:v>5.32</c:v>
                </c:pt>
                <c:pt idx="97094">
                  <c:v>5.34</c:v>
                </c:pt>
                <c:pt idx="97095">
                  <c:v>5.35</c:v>
                </c:pt>
                <c:pt idx="97096">
                  <c:v>5.36</c:v>
                </c:pt>
                <c:pt idx="97097">
                  <c:v>5.38</c:v>
                </c:pt>
                <c:pt idx="97098">
                  <c:v>5.39</c:v>
                </c:pt>
                <c:pt idx="97099">
                  <c:v>5.41</c:v>
                </c:pt>
                <c:pt idx="97100">
                  <c:v>5.42</c:v>
                </c:pt>
                <c:pt idx="97101">
                  <c:v>5.43</c:v>
                </c:pt>
                <c:pt idx="97102">
                  <c:v>5.44</c:v>
                </c:pt>
                <c:pt idx="97103">
                  <c:v>5.45</c:v>
                </c:pt>
                <c:pt idx="97104">
                  <c:v>5.46</c:v>
                </c:pt>
                <c:pt idx="97105">
                  <c:v>5.46</c:v>
                </c:pt>
                <c:pt idx="97106">
                  <c:v>5.48</c:v>
                </c:pt>
                <c:pt idx="97107">
                  <c:v>5.49</c:v>
                </c:pt>
                <c:pt idx="97108">
                  <c:v>5.5</c:v>
                </c:pt>
                <c:pt idx="97109">
                  <c:v>5.51</c:v>
                </c:pt>
                <c:pt idx="97110">
                  <c:v>5.52</c:v>
                </c:pt>
                <c:pt idx="97111">
                  <c:v>5.53</c:v>
                </c:pt>
                <c:pt idx="97112">
                  <c:v>5.54</c:v>
                </c:pt>
                <c:pt idx="97113">
                  <c:v>5.54</c:v>
                </c:pt>
                <c:pt idx="97114">
                  <c:v>5.55</c:v>
                </c:pt>
                <c:pt idx="97115">
                  <c:v>5.55</c:v>
                </c:pt>
                <c:pt idx="97116">
                  <c:v>5.57</c:v>
                </c:pt>
                <c:pt idx="97117">
                  <c:v>5.57</c:v>
                </c:pt>
                <c:pt idx="97118">
                  <c:v>5.58</c:v>
                </c:pt>
                <c:pt idx="97119">
                  <c:v>5.58</c:v>
                </c:pt>
                <c:pt idx="97120">
                  <c:v>5.59</c:v>
                </c:pt>
                <c:pt idx="97121">
                  <c:v>5.6</c:v>
                </c:pt>
                <c:pt idx="97122">
                  <c:v>5.61</c:v>
                </c:pt>
                <c:pt idx="97123">
                  <c:v>5.63</c:v>
                </c:pt>
                <c:pt idx="97124">
                  <c:v>5.64</c:v>
                </c:pt>
                <c:pt idx="97125">
                  <c:v>5.64</c:v>
                </c:pt>
                <c:pt idx="97126">
                  <c:v>5.64</c:v>
                </c:pt>
                <c:pt idx="97127">
                  <c:v>5.65</c:v>
                </c:pt>
                <c:pt idx="97128">
                  <c:v>5.65</c:v>
                </c:pt>
                <c:pt idx="97129">
                  <c:v>5.65</c:v>
                </c:pt>
                <c:pt idx="97130">
                  <c:v>5.66</c:v>
                </c:pt>
                <c:pt idx="97131">
                  <c:v>5.65</c:v>
                </c:pt>
                <c:pt idx="97132">
                  <c:v>5.64</c:v>
                </c:pt>
                <c:pt idx="97133">
                  <c:v>5.64</c:v>
                </c:pt>
                <c:pt idx="97134">
                  <c:v>5.64</c:v>
                </c:pt>
                <c:pt idx="97135">
                  <c:v>5.64</c:v>
                </c:pt>
                <c:pt idx="97136">
                  <c:v>5.63</c:v>
                </c:pt>
                <c:pt idx="97137">
                  <c:v>5.62</c:v>
                </c:pt>
                <c:pt idx="97138">
                  <c:v>5.62</c:v>
                </c:pt>
                <c:pt idx="97139">
                  <c:v>5.62</c:v>
                </c:pt>
                <c:pt idx="97140">
                  <c:v>5.61</c:v>
                </c:pt>
                <c:pt idx="97141">
                  <c:v>5.61</c:v>
                </c:pt>
                <c:pt idx="97142">
                  <c:v>5.6</c:v>
                </c:pt>
                <c:pt idx="97143">
                  <c:v>5.59</c:v>
                </c:pt>
                <c:pt idx="97144">
                  <c:v>5.58</c:v>
                </c:pt>
                <c:pt idx="97145">
                  <c:v>5.57</c:v>
                </c:pt>
                <c:pt idx="97146">
                  <c:v>5.55</c:v>
                </c:pt>
                <c:pt idx="97147">
                  <c:v>5.54</c:v>
                </c:pt>
                <c:pt idx="97148">
                  <c:v>5.52</c:v>
                </c:pt>
                <c:pt idx="97149">
                  <c:v>5.51</c:v>
                </c:pt>
                <c:pt idx="97150">
                  <c:v>5.49</c:v>
                </c:pt>
                <c:pt idx="97151">
                  <c:v>5.48</c:v>
                </c:pt>
                <c:pt idx="97152">
                  <c:v>5.46</c:v>
                </c:pt>
                <c:pt idx="97153">
                  <c:v>5.44</c:v>
                </c:pt>
                <c:pt idx="97154">
                  <c:v>5.43</c:v>
                </c:pt>
                <c:pt idx="97155">
                  <c:v>5.41</c:v>
                </c:pt>
                <c:pt idx="97156">
                  <c:v>5.39</c:v>
                </c:pt>
                <c:pt idx="97157">
                  <c:v>5.37</c:v>
                </c:pt>
                <c:pt idx="97158">
                  <c:v>5.36</c:v>
                </c:pt>
                <c:pt idx="97159">
                  <c:v>5.34</c:v>
                </c:pt>
                <c:pt idx="97160">
                  <c:v>5.32</c:v>
                </c:pt>
                <c:pt idx="97161">
                  <c:v>5.31</c:v>
                </c:pt>
                <c:pt idx="97162">
                  <c:v>5.29</c:v>
                </c:pt>
                <c:pt idx="97163">
                  <c:v>5.27</c:v>
                </c:pt>
                <c:pt idx="97164">
                  <c:v>5.25</c:v>
                </c:pt>
                <c:pt idx="97165">
                  <c:v>5.23</c:v>
                </c:pt>
                <c:pt idx="97166">
                  <c:v>5.2</c:v>
                </c:pt>
                <c:pt idx="97167">
                  <c:v>5.18</c:v>
                </c:pt>
                <c:pt idx="97168">
                  <c:v>5.16</c:v>
                </c:pt>
                <c:pt idx="97169">
                  <c:v>5.14</c:v>
                </c:pt>
                <c:pt idx="97170">
                  <c:v>5.12</c:v>
                </c:pt>
                <c:pt idx="97171">
                  <c:v>5.1100000000000003</c:v>
                </c:pt>
                <c:pt idx="97172">
                  <c:v>5.08</c:v>
                </c:pt>
                <c:pt idx="97173">
                  <c:v>5.0599999999999996</c:v>
                </c:pt>
                <c:pt idx="97174">
                  <c:v>5.03</c:v>
                </c:pt>
                <c:pt idx="97175">
                  <c:v>5</c:v>
                </c:pt>
                <c:pt idx="97176">
                  <c:v>4.9800000000000004</c:v>
                </c:pt>
                <c:pt idx="97177">
                  <c:v>4.95</c:v>
                </c:pt>
                <c:pt idx="97178">
                  <c:v>4.92</c:v>
                </c:pt>
                <c:pt idx="97179">
                  <c:v>4.8899999999999997</c:v>
                </c:pt>
                <c:pt idx="97180">
                  <c:v>4.87</c:v>
                </c:pt>
                <c:pt idx="97181">
                  <c:v>4.8499999999999996</c:v>
                </c:pt>
                <c:pt idx="97182">
                  <c:v>4.82</c:v>
                </c:pt>
                <c:pt idx="97183">
                  <c:v>4.8</c:v>
                </c:pt>
                <c:pt idx="97184">
                  <c:v>4.7699999999999996</c:v>
                </c:pt>
                <c:pt idx="97185">
                  <c:v>4.75</c:v>
                </c:pt>
                <c:pt idx="97186">
                  <c:v>4.72</c:v>
                </c:pt>
                <c:pt idx="97187">
                  <c:v>4.6900000000000004</c:v>
                </c:pt>
                <c:pt idx="97188">
                  <c:v>4.67</c:v>
                </c:pt>
                <c:pt idx="97189">
                  <c:v>4.62</c:v>
                </c:pt>
                <c:pt idx="97190">
                  <c:v>4.5999999999999996</c:v>
                </c:pt>
                <c:pt idx="97191">
                  <c:v>4.57</c:v>
                </c:pt>
                <c:pt idx="97192">
                  <c:v>4.54</c:v>
                </c:pt>
                <c:pt idx="97193">
                  <c:v>4.53</c:v>
                </c:pt>
                <c:pt idx="97194">
                  <c:v>4.5</c:v>
                </c:pt>
                <c:pt idx="97195">
                  <c:v>4.4800000000000004</c:v>
                </c:pt>
                <c:pt idx="97196">
                  <c:v>4.45</c:v>
                </c:pt>
                <c:pt idx="97197">
                  <c:v>4.42</c:v>
                </c:pt>
                <c:pt idx="97198">
                  <c:v>4.4000000000000004</c:v>
                </c:pt>
                <c:pt idx="97199">
                  <c:v>4.3899999999999997</c:v>
                </c:pt>
                <c:pt idx="97200">
                  <c:v>4.3600000000000003</c:v>
                </c:pt>
                <c:pt idx="97201">
                  <c:v>4.32</c:v>
                </c:pt>
                <c:pt idx="97202">
                  <c:v>4.3099999999999996</c:v>
                </c:pt>
                <c:pt idx="97203">
                  <c:v>4.28</c:v>
                </c:pt>
                <c:pt idx="97204">
                  <c:v>4.25</c:v>
                </c:pt>
                <c:pt idx="97205">
                  <c:v>4.24</c:v>
                </c:pt>
                <c:pt idx="97206">
                  <c:v>4.2300000000000004</c:v>
                </c:pt>
                <c:pt idx="97207">
                  <c:v>4.22</c:v>
                </c:pt>
                <c:pt idx="97208">
                  <c:v>4.2</c:v>
                </c:pt>
                <c:pt idx="97209">
                  <c:v>4.1900000000000004</c:v>
                </c:pt>
                <c:pt idx="97210">
                  <c:v>4.16</c:v>
                </c:pt>
                <c:pt idx="97211">
                  <c:v>4.1399999999999997</c:v>
                </c:pt>
                <c:pt idx="97212">
                  <c:v>4.13</c:v>
                </c:pt>
                <c:pt idx="97213">
                  <c:v>4.13</c:v>
                </c:pt>
                <c:pt idx="97214">
                  <c:v>4.0999999999999996</c:v>
                </c:pt>
                <c:pt idx="97215">
                  <c:v>4.0999999999999996</c:v>
                </c:pt>
                <c:pt idx="97216">
                  <c:v>4.08</c:v>
                </c:pt>
                <c:pt idx="97217">
                  <c:v>4.08</c:v>
                </c:pt>
                <c:pt idx="97218">
                  <c:v>4.07</c:v>
                </c:pt>
                <c:pt idx="97219">
                  <c:v>4.0599999999999996</c:v>
                </c:pt>
                <c:pt idx="97220">
                  <c:v>4.0599999999999996</c:v>
                </c:pt>
                <c:pt idx="97221">
                  <c:v>4.0599999999999996</c:v>
                </c:pt>
                <c:pt idx="97222">
                  <c:v>4.0599999999999996</c:v>
                </c:pt>
                <c:pt idx="97223">
                  <c:v>4.0599999999999996</c:v>
                </c:pt>
                <c:pt idx="97224">
                  <c:v>4.04</c:v>
                </c:pt>
                <c:pt idx="97225">
                  <c:v>4.04</c:v>
                </c:pt>
                <c:pt idx="97226">
                  <c:v>4.03</c:v>
                </c:pt>
                <c:pt idx="97227">
                  <c:v>4.03</c:v>
                </c:pt>
                <c:pt idx="97228">
                  <c:v>4.0199999999999996</c:v>
                </c:pt>
                <c:pt idx="97229">
                  <c:v>4.01</c:v>
                </c:pt>
                <c:pt idx="97230">
                  <c:v>4.01</c:v>
                </c:pt>
                <c:pt idx="97231">
                  <c:v>4.01</c:v>
                </c:pt>
                <c:pt idx="97232">
                  <c:v>4</c:v>
                </c:pt>
                <c:pt idx="97233">
                  <c:v>3.99</c:v>
                </c:pt>
                <c:pt idx="97234">
                  <c:v>3.99</c:v>
                </c:pt>
                <c:pt idx="97235">
                  <c:v>3.98</c:v>
                </c:pt>
                <c:pt idx="97236">
                  <c:v>3.97</c:v>
                </c:pt>
                <c:pt idx="97237">
                  <c:v>3.97</c:v>
                </c:pt>
                <c:pt idx="97238">
                  <c:v>3.96</c:v>
                </c:pt>
                <c:pt idx="97239">
                  <c:v>3.96</c:v>
                </c:pt>
                <c:pt idx="97240">
                  <c:v>3.96</c:v>
                </c:pt>
                <c:pt idx="97241">
                  <c:v>3.96</c:v>
                </c:pt>
                <c:pt idx="97242">
                  <c:v>3.96</c:v>
                </c:pt>
                <c:pt idx="97243">
                  <c:v>3.96</c:v>
                </c:pt>
                <c:pt idx="97244">
                  <c:v>3.96</c:v>
                </c:pt>
                <c:pt idx="97245">
                  <c:v>3.96</c:v>
                </c:pt>
                <c:pt idx="97246">
                  <c:v>3.96</c:v>
                </c:pt>
                <c:pt idx="97247">
                  <c:v>3.96</c:v>
                </c:pt>
                <c:pt idx="97248">
                  <c:v>3.95</c:v>
                </c:pt>
                <c:pt idx="97249">
                  <c:v>3.94</c:v>
                </c:pt>
                <c:pt idx="97250">
                  <c:v>3.93</c:v>
                </c:pt>
                <c:pt idx="97251">
                  <c:v>3.92</c:v>
                </c:pt>
                <c:pt idx="97252">
                  <c:v>3.91</c:v>
                </c:pt>
                <c:pt idx="97253">
                  <c:v>3.9</c:v>
                </c:pt>
                <c:pt idx="97254">
                  <c:v>3.9</c:v>
                </c:pt>
                <c:pt idx="97255">
                  <c:v>3.89</c:v>
                </c:pt>
                <c:pt idx="97256">
                  <c:v>3.88</c:v>
                </c:pt>
                <c:pt idx="97257">
                  <c:v>3.88</c:v>
                </c:pt>
                <c:pt idx="97258">
                  <c:v>3.87</c:v>
                </c:pt>
                <c:pt idx="97259">
                  <c:v>3.86</c:v>
                </c:pt>
                <c:pt idx="97260">
                  <c:v>3.85</c:v>
                </c:pt>
                <c:pt idx="97261">
                  <c:v>3.85</c:v>
                </c:pt>
                <c:pt idx="97262">
                  <c:v>3.85</c:v>
                </c:pt>
                <c:pt idx="97263">
                  <c:v>3.85</c:v>
                </c:pt>
                <c:pt idx="97264">
                  <c:v>3.84</c:v>
                </c:pt>
                <c:pt idx="97265">
                  <c:v>3.84</c:v>
                </c:pt>
                <c:pt idx="97266">
                  <c:v>3.84</c:v>
                </c:pt>
                <c:pt idx="97267">
                  <c:v>3.84</c:v>
                </c:pt>
                <c:pt idx="97268">
                  <c:v>3.84</c:v>
                </c:pt>
                <c:pt idx="97269">
                  <c:v>3.83</c:v>
                </c:pt>
                <c:pt idx="97270">
                  <c:v>3.83</c:v>
                </c:pt>
                <c:pt idx="97271">
                  <c:v>3.81</c:v>
                </c:pt>
                <c:pt idx="97272">
                  <c:v>3.8</c:v>
                </c:pt>
                <c:pt idx="97273">
                  <c:v>3.77</c:v>
                </c:pt>
                <c:pt idx="97274">
                  <c:v>3.77</c:v>
                </c:pt>
                <c:pt idx="97275">
                  <c:v>3.74</c:v>
                </c:pt>
                <c:pt idx="97276">
                  <c:v>3.73</c:v>
                </c:pt>
                <c:pt idx="97277">
                  <c:v>3.71</c:v>
                </c:pt>
                <c:pt idx="97278">
                  <c:v>3.7</c:v>
                </c:pt>
                <c:pt idx="97279">
                  <c:v>3.69</c:v>
                </c:pt>
                <c:pt idx="97280">
                  <c:v>3.67</c:v>
                </c:pt>
                <c:pt idx="97281">
                  <c:v>3.66</c:v>
                </c:pt>
                <c:pt idx="97282">
                  <c:v>3.65</c:v>
                </c:pt>
                <c:pt idx="97283">
                  <c:v>3.64</c:v>
                </c:pt>
                <c:pt idx="97284">
                  <c:v>3.63</c:v>
                </c:pt>
                <c:pt idx="97285">
                  <c:v>3.63</c:v>
                </c:pt>
                <c:pt idx="97286">
                  <c:v>3.62</c:v>
                </c:pt>
                <c:pt idx="97287">
                  <c:v>3.62</c:v>
                </c:pt>
                <c:pt idx="97288">
                  <c:v>3.63</c:v>
                </c:pt>
                <c:pt idx="97289">
                  <c:v>3.64</c:v>
                </c:pt>
                <c:pt idx="97290">
                  <c:v>3.65</c:v>
                </c:pt>
                <c:pt idx="97291">
                  <c:v>3.66</c:v>
                </c:pt>
                <c:pt idx="97292">
                  <c:v>3.69</c:v>
                </c:pt>
                <c:pt idx="97293">
                  <c:v>3.71</c:v>
                </c:pt>
                <c:pt idx="97294">
                  <c:v>3.73</c:v>
                </c:pt>
                <c:pt idx="97295">
                  <c:v>3.75</c:v>
                </c:pt>
                <c:pt idx="97296">
                  <c:v>3.77</c:v>
                </c:pt>
                <c:pt idx="97297">
                  <c:v>3.8</c:v>
                </c:pt>
                <c:pt idx="97298">
                  <c:v>3.82</c:v>
                </c:pt>
                <c:pt idx="97299">
                  <c:v>3.84</c:v>
                </c:pt>
                <c:pt idx="97300">
                  <c:v>3.87</c:v>
                </c:pt>
                <c:pt idx="97301">
                  <c:v>3.89</c:v>
                </c:pt>
                <c:pt idx="97302">
                  <c:v>3.92</c:v>
                </c:pt>
                <c:pt idx="97303">
                  <c:v>3.94</c:v>
                </c:pt>
                <c:pt idx="97304">
                  <c:v>3.96</c:v>
                </c:pt>
                <c:pt idx="97305">
                  <c:v>3.98</c:v>
                </c:pt>
                <c:pt idx="97306">
                  <c:v>4.01</c:v>
                </c:pt>
                <c:pt idx="97307">
                  <c:v>4.03</c:v>
                </c:pt>
                <c:pt idx="97308">
                  <c:v>4.05</c:v>
                </c:pt>
                <c:pt idx="97309">
                  <c:v>4.07</c:v>
                </c:pt>
                <c:pt idx="97310">
                  <c:v>4.09</c:v>
                </c:pt>
                <c:pt idx="97311">
                  <c:v>4.0999999999999996</c:v>
                </c:pt>
                <c:pt idx="97312">
                  <c:v>4.12</c:v>
                </c:pt>
                <c:pt idx="97313">
                  <c:v>4.13</c:v>
                </c:pt>
                <c:pt idx="97314">
                  <c:v>4.1399999999999997</c:v>
                </c:pt>
                <c:pt idx="97315">
                  <c:v>4.16</c:v>
                </c:pt>
                <c:pt idx="97316">
                  <c:v>4.18</c:v>
                </c:pt>
                <c:pt idx="97317">
                  <c:v>4.1900000000000004</c:v>
                </c:pt>
                <c:pt idx="97318">
                  <c:v>4.2</c:v>
                </c:pt>
                <c:pt idx="97319">
                  <c:v>4.21</c:v>
                </c:pt>
                <c:pt idx="97320">
                  <c:v>4.22</c:v>
                </c:pt>
                <c:pt idx="97321">
                  <c:v>4.2300000000000004</c:v>
                </c:pt>
                <c:pt idx="97322">
                  <c:v>4.24</c:v>
                </c:pt>
                <c:pt idx="97323">
                  <c:v>4.25</c:v>
                </c:pt>
                <c:pt idx="97324">
                  <c:v>4.26</c:v>
                </c:pt>
                <c:pt idx="97325">
                  <c:v>4.26</c:v>
                </c:pt>
                <c:pt idx="97326">
                  <c:v>4.2699999999999996</c:v>
                </c:pt>
                <c:pt idx="97327">
                  <c:v>4.2699999999999996</c:v>
                </c:pt>
                <c:pt idx="97328">
                  <c:v>4.2699999999999996</c:v>
                </c:pt>
                <c:pt idx="97329">
                  <c:v>4.2699999999999996</c:v>
                </c:pt>
                <c:pt idx="97330">
                  <c:v>4.2699999999999996</c:v>
                </c:pt>
                <c:pt idx="97331">
                  <c:v>4.26</c:v>
                </c:pt>
                <c:pt idx="97332">
                  <c:v>4.26</c:v>
                </c:pt>
                <c:pt idx="97333">
                  <c:v>4.25</c:v>
                </c:pt>
                <c:pt idx="97334">
                  <c:v>4.25</c:v>
                </c:pt>
                <c:pt idx="97335">
                  <c:v>4.24</c:v>
                </c:pt>
                <c:pt idx="97336">
                  <c:v>4.2300000000000004</c:v>
                </c:pt>
                <c:pt idx="97337">
                  <c:v>4.22</c:v>
                </c:pt>
                <c:pt idx="97338">
                  <c:v>4.21</c:v>
                </c:pt>
                <c:pt idx="97339">
                  <c:v>4.2</c:v>
                </c:pt>
                <c:pt idx="97340">
                  <c:v>4.1900000000000004</c:v>
                </c:pt>
                <c:pt idx="97341">
                  <c:v>4.17</c:v>
                </c:pt>
                <c:pt idx="97342">
                  <c:v>4.16</c:v>
                </c:pt>
                <c:pt idx="97343">
                  <c:v>4.1500000000000004</c:v>
                </c:pt>
                <c:pt idx="97344">
                  <c:v>4.1399999999999997</c:v>
                </c:pt>
                <c:pt idx="97345">
                  <c:v>4.13</c:v>
                </c:pt>
                <c:pt idx="97346">
                  <c:v>4.12</c:v>
                </c:pt>
                <c:pt idx="97347">
                  <c:v>4.0999999999999996</c:v>
                </c:pt>
                <c:pt idx="97348">
                  <c:v>4.09</c:v>
                </c:pt>
                <c:pt idx="97349">
                  <c:v>4.08</c:v>
                </c:pt>
                <c:pt idx="97350">
                  <c:v>4.0599999999999996</c:v>
                </c:pt>
                <c:pt idx="97351">
                  <c:v>4.0599999999999996</c:v>
                </c:pt>
                <c:pt idx="97352">
                  <c:v>4.03</c:v>
                </c:pt>
                <c:pt idx="97353">
                  <c:v>4.01</c:v>
                </c:pt>
                <c:pt idx="97354">
                  <c:v>3.99</c:v>
                </c:pt>
                <c:pt idx="97355">
                  <c:v>3.98</c:v>
                </c:pt>
                <c:pt idx="97356">
                  <c:v>3.96</c:v>
                </c:pt>
                <c:pt idx="97357">
                  <c:v>3.94</c:v>
                </c:pt>
                <c:pt idx="97358">
                  <c:v>3.92</c:v>
                </c:pt>
                <c:pt idx="97359">
                  <c:v>3.91</c:v>
                </c:pt>
                <c:pt idx="97360">
                  <c:v>3.9</c:v>
                </c:pt>
                <c:pt idx="97361">
                  <c:v>3.89</c:v>
                </c:pt>
                <c:pt idx="97362">
                  <c:v>3.87</c:v>
                </c:pt>
                <c:pt idx="97363">
                  <c:v>3.85</c:v>
                </c:pt>
                <c:pt idx="97364">
                  <c:v>3.83</c:v>
                </c:pt>
                <c:pt idx="97365">
                  <c:v>3.82</c:v>
                </c:pt>
                <c:pt idx="97366">
                  <c:v>3.8</c:v>
                </c:pt>
                <c:pt idx="97367">
                  <c:v>3.79</c:v>
                </c:pt>
                <c:pt idx="97368">
                  <c:v>3.79</c:v>
                </c:pt>
                <c:pt idx="97369">
                  <c:v>3.78</c:v>
                </c:pt>
                <c:pt idx="97370">
                  <c:v>3.77</c:v>
                </c:pt>
                <c:pt idx="97371">
                  <c:v>3.76</c:v>
                </c:pt>
                <c:pt idx="97372">
                  <c:v>3.75</c:v>
                </c:pt>
                <c:pt idx="97373">
                  <c:v>3.74</c:v>
                </c:pt>
                <c:pt idx="97374">
                  <c:v>3.74</c:v>
                </c:pt>
                <c:pt idx="97375">
                  <c:v>3.73</c:v>
                </c:pt>
                <c:pt idx="97376">
                  <c:v>3.73</c:v>
                </c:pt>
                <c:pt idx="97377">
                  <c:v>3.72</c:v>
                </c:pt>
                <c:pt idx="97378">
                  <c:v>3.72</c:v>
                </c:pt>
                <c:pt idx="97379">
                  <c:v>3.71</c:v>
                </c:pt>
                <c:pt idx="97380">
                  <c:v>3.71</c:v>
                </c:pt>
                <c:pt idx="97381">
                  <c:v>3.7</c:v>
                </c:pt>
                <c:pt idx="97382">
                  <c:v>3.7</c:v>
                </c:pt>
                <c:pt idx="97383">
                  <c:v>3.69</c:v>
                </c:pt>
                <c:pt idx="97384">
                  <c:v>3.69</c:v>
                </c:pt>
                <c:pt idx="97385">
                  <c:v>3.69</c:v>
                </c:pt>
                <c:pt idx="97386">
                  <c:v>3.69</c:v>
                </c:pt>
                <c:pt idx="97387">
                  <c:v>3.68</c:v>
                </c:pt>
                <c:pt idx="97388">
                  <c:v>3.67</c:v>
                </c:pt>
                <c:pt idx="97389">
                  <c:v>3.66</c:v>
                </c:pt>
                <c:pt idx="97390">
                  <c:v>3.65</c:v>
                </c:pt>
                <c:pt idx="97391">
                  <c:v>3.64</c:v>
                </c:pt>
                <c:pt idx="97392">
                  <c:v>3.63</c:v>
                </c:pt>
                <c:pt idx="97393">
                  <c:v>3.62</c:v>
                </c:pt>
                <c:pt idx="97394">
                  <c:v>3.61</c:v>
                </c:pt>
                <c:pt idx="97395">
                  <c:v>3.61</c:v>
                </c:pt>
                <c:pt idx="97396">
                  <c:v>3.6</c:v>
                </c:pt>
                <c:pt idx="97397">
                  <c:v>3.59</c:v>
                </c:pt>
                <c:pt idx="97398">
                  <c:v>3.59</c:v>
                </c:pt>
                <c:pt idx="97399">
                  <c:v>3.58</c:v>
                </c:pt>
                <c:pt idx="97400">
                  <c:v>3.57</c:v>
                </c:pt>
                <c:pt idx="97401">
                  <c:v>3.56</c:v>
                </c:pt>
                <c:pt idx="97402">
                  <c:v>3.56</c:v>
                </c:pt>
                <c:pt idx="97403">
                  <c:v>3.56</c:v>
                </c:pt>
                <c:pt idx="97404">
                  <c:v>3.54</c:v>
                </c:pt>
                <c:pt idx="97405">
                  <c:v>3.55</c:v>
                </c:pt>
                <c:pt idx="97406">
                  <c:v>3.55</c:v>
                </c:pt>
                <c:pt idx="97407">
                  <c:v>3.56</c:v>
                </c:pt>
                <c:pt idx="97408">
                  <c:v>3.55</c:v>
                </c:pt>
                <c:pt idx="97409">
                  <c:v>3.56</c:v>
                </c:pt>
                <c:pt idx="97410">
                  <c:v>3.56</c:v>
                </c:pt>
                <c:pt idx="97411">
                  <c:v>3.57</c:v>
                </c:pt>
                <c:pt idx="97412">
                  <c:v>3.57</c:v>
                </c:pt>
                <c:pt idx="97413">
                  <c:v>3.58</c:v>
                </c:pt>
                <c:pt idx="97414">
                  <c:v>3.59</c:v>
                </c:pt>
                <c:pt idx="97415">
                  <c:v>3.59</c:v>
                </c:pt>
                <c:pt idx="97416">
                  <c:v>3.59</c:v>
                </c:pt>
                <c:pt idx="97417">
                  <c:v>3.6</c:v>
                </c:pt>
                <c:pt idx="97418">
                  <c:v>3.61</c:v>
                </c:pt>
                <c:pt idx="97419">
                  <c:v>3.62</c:v>
                </c:pt>
                <c:pt idx="97420">
                  <c:v>3.63</c:v>
                </c:pt>
                <c:pt idx="97421">
                  <c:v>3.64</c:v>
                </c:pt>
                <c:pt idx="97422">
                  <c:v>3.64</c:v>
                </c:pt>
                <c:pt idx="97423">
                  <c:v>3.65</c:v>
                </c:pt>
                <c:pt idx="97424">
                  <c:v>3.66</c:v>
                </c:pt>
                <c:pt idx="97425">
                  <c:v>3.67</c:v>
                </c:pt>
                <c:pt idx="97426">
                  <c:v>3.67</c:v>
                </c:pt>
                <c:pt idx="97427">
                  <c:v>3.67</c:v>
                </c:pt>
                <c:pt idx="97428">
                  <c:v>3.69</c:v>
                </c:pt>
                <c:pt idx="97429">
                  <c:v>3.68</c:v>
                </c:pt>
                <c:pt idx="97430">
                  <c:v>3.69</c:v>
                </c:pt>
                <c:pt idx="97431">
                  <c:v>3.7</c:v>
                </c:pt>
                <c:pt idx="97432">
                  <c:v>3.7</c:v>
                </c:pt>
                <c:pt idx="97433">
                  <c:v>3.71</c:v>
                </c:pt>
                <c:pt idx="97434">
                  <c:v>3.71</c:v>
                </c:pt>
                <c:pt idx="97435">
                  <c:v>3.71</c:v>
                </c:pt>
                <c:pt idx="97436">
                  <c:v>3.72</c:v>
                </c:pt>
                <c:pt idx="97437">
                  <c:v>3.72</c:v>
                </c:pt>
                <c:pt idx="97438">
                  <c:v>3.72</c:v>
                </c:pt>
                <c:pt idx="97439">
                  <c:v>3.73</c:v>
                </c:pt>
                <c:pt idx="97440">
                  <c:v>3.73</c:v>
                </c:pt>
                <c:pt idx="97441">
                  <c:v>3.73</c:v>
                </c:pt>
                <c:pt idx="97442">
                  <c:v>3.74</c:v>
                </c:pt>
                <c:pt idx="97443">
                  <c:v>3.74</c:v>
                </c:pt>
                <c:pt idx="97444">
                  <c:v>3.74</c:v>
                </c:pt>
                <c:pt idx="97445">
                  <c:v>3.73</c:v>
                </c:pt>
                <c:pt idx="97446">
                  <c:v>3.73</c:v>
                </c:pt>
                <c:pt idx="97447">
                  <c:v>3.72</c:v>
                </c:pt>
                <c:pt idx="97448">
                  <c:v>3.71</c:v>
                </c:pt>
                <c:pt idx="97449">
                  <c:v>3.71</c:v>
                </c:pt>
                <c:pt idx="97450">
                  <c:v>3.7</c:v>
                </c:pt>
                <c:pt idx="97451">
                  <c:v>3.69</c:v>
                </c:pt>
                <c:pt idx="97452">
                  <c:v>3.69</c:v>
                </c:pt>
                <c:pt idx="97453">
                  <c:v>3.67</c:v>
                </c:pt>
                <c:pt idx="97454">
                  <c:v>3.67</c:v>
                </c:pt>
                <c:pt idx="97455">
                  <c:v>3.65</c:v>
                </c:pt>
                <c:pt idx="97456">
                  <c:v>3.64</c:v>
                </c:pt>
                <c:pt idx="97457">
                  <c:v>3.63</c:v>
                </c:pt>
                <c:pt idx="97458">
                  <c:v>3.62</c:v>
                </c:pt>
                <c:pt idx="97459">
                  <c:v>3.62</c:v>
                </c:pt>
                <c:pt idx="97460">
                  <c:v>3.61</c:v>
                </c:pt>
                <c:pt idx="97461">
                  <c:v>3.6</c:v>
                </c:pt>
                <c:pt idx="97462">
                  <c:v>3.59</c:v>
                </c:pt>
                <c:pt idx="97463">
                  <c:v>3.59</c:v>
                </c:pt>
                <c:pt idx="97464">
                  <c:v>3.58</c:v>
                </c:pt>
                <c:pt idx="97465">
                  <c:v>3.57</c:v>
                </c:pt>
                <c:pt idx="97466">
                  <c:v>3.57</c:v>
                </c:pt>
                <c:pt idx="97467">
                  <c:v>3.56</c:v>
                </c:pt>
                <c:pt idx="97468">
                  <c:v>3.55</c:v>
                </c:pt>
                <c:pt idx="97469">
                  <c:v>3.54</c:v>
                </c:pt>
                <c:pt idx="97470">
                  <c:v>3.54</c:v>
                </c:pt>
                <c:pt idx="97471">
                  <c:v>3.53</c:v>
                </c:pt>
                <c:pt idx="97472">
                  <c:v>3.53</c:v>
                </c:pt>
                <c:pt idx="97473">
                  <c:v>3.51</c:v>
                </c:pt>
                <c:pt idx="97474">
                  <c:v>3.51</c:v>
                </c:pt>
                <c:pt idx="97475">
                  <c:v>3.49</c:v>
                </c:pt>
                <c:pt idx="97476">
                  <c:v>3.49</c:v>
                </c:pt>
                <c:pt idx="97477">
                  <c:v>3.47</c:v>
                </c:pt>
                <c:pt idx="97478">
                  <c:v>3.47</c:v>
                </c:pt>
                <c:pt idx="97479">
                  <c:v>3.46</c:v>
                </c:pt>
                <c:pt idx="97480">
                  <c:v>3.46</c:v>
                </c:pt>
                <c:pt idx="97481">
                  <c:v>3.46</c:v>
                </c:pt>
                <c:pt idx="97482">
                  <c:v>3.45</c:v>
                </c:pt>
                <c:pt idx="97483">
                  <c:v>3.45</c:v>
                </c:pt>
                <c:pt idx="97484">
                  <c:v>3.44</c:v>
                </c:pt>
                <c:pt idx="97485">
                  <c:v>3.44</c:v>
                </c:pt>
                <c:pt idx="97486">
                  <c:v>3.43</c:v>
                </c:pt>
                <c:pt idx="97487">
                  <c:v>3.42</c:v>
                </c:pt>
                <c:pt idx="97488">
                  <c:v>3.42</c:v>
                </c:pt>
                <c:pt idx="97489">
                  <c:v>3.41</c:v>
                </c:pt>
                <c:pt idx="97490">
                  <c:v>3.41</c:v>
                </c:pt>
                <c:pt idx="97491">
                  <c:v>3.4</c:v>
                </c:pt>
                <c:pt idx="97492">
                  <c:v>3.4</c:v>
                </c:pt>
                <c:pt idx="97493">
                  <c:v>3.4</c:v>
                </c:pt>
                <c:pt idx="97494">
                  <c:v>3.4</c:v>
                </c:pt>
                <c:pt idx="97495">
                  <c:v>3.4</c:v>
                </c:pt>
                <c:pt idx="97496">
                  <c:v>3.4</c:v>
                </c:pt>
                <c:pt idx="97497">
                  <c:v>3.4</c:v>
                </c:pt>
                <c:pt idx="97498">
                  <c:v>3.4</c:v>
                </c:pt>
                <c:pt idx="97499">
                  <c:v>3.4</c:v>
                </c:pt>
                <c:pt idx="97500">
                  <c:v>3.4</c:v>
                </c:pt>
                <c:pt idx="97501">
                  <c:v>3.4</c:v>
                </c:pt>
                <c:pt idx="97502">
                  <c:v>3.4</c:v>
                </c:pt>
                <c:pt idx="97503">
                  <c:v>3.41</c:v>
                </c:pt>
                <c:pt idx="97504">
                  <c:v>3.41</c:v>
                </c:pt>
                <c:pt idx="97505">
                  <c:v>3.42</c:v>
                </c:pt>
                <c:pt idx="97506">
                  <c:v>3.42</c:v>
                </c:pt>
                <c:pt idx="97507">
                  <c:v>3.43</c:v>
                </c:pt>
                <c:pt idx="97508">
                  <c:v>3.43</c:v>
                </c:pt>
                <c:pt idx="97509">
                  <c:v>3.43</c:v>
                </c:pt>
                <c:pt idx="97510">
                  <c:v>3.44</c:v>
                </c:pt>
                <c:pt idx="97511">
                  <c:v>3.44</c:v>
                </c:pt>
                <c:pt idx="97512">
                  <c:v>3.45</c:v>
                </c:pt>
                <c:pt idx="97513">
                  <c:v>3.44</c:v>
                </c:pt>
                <c:pt idx="97514">
                  <c:v>3.44</c:v>
                </c:pt>
                <c:pt idx="97515">
                  <c:v>3.44</c:v>
                </c:pt>
                <c:pt idx="97516">
                  <c:v>3.44</c:v>
                </c:pt>
                <c:pt idx="97517">
                  <c:v>3.44</c:v>
                </c:pt>
                <c:pt idx="97518">
                  <c:v>3.44</c:v>
                </c:pt>
                <c:pt idx="97519">
                  <c:v>3.43</c:v>
                </c:pt>
                <c:pt idx="97520">
                  <c:v>3.42</c:v>
                </c:pt>
                <c:pt idx="97521">
                  <c:v>3.42</c:v>
                </c:pt>
                <c:pt idx="97522">
                  <c:v>3.41</c:v>
                </c:pt>
                <c:pt idx="97523">
                  <c:v>3.39</c:v>
                </c:pt>
                <c:pt idx="97524">
                  <c:v>3.38</c:v>
                </c:pt>
                <c:pt idx="97525">
                  <c:v>3.37</c:v>
                </c:pt>
                <c:pt idx="97526">
                  <c:v>3.35</c:v>
                </c:pt>
                <c:pt idx="97527">
                  <c:v>3.34</c:v>
                </c:pt>
                <c:pt idx="97528">
                  <c:v>3.34</c:v>
                </c:pt>
                <c:pt idx="97529">
                  <c:v>3.33</c:v>
                </c:pt>
                <c:pt idx="97530">
                  <c:v>3.32</c:v>
                </c:pt>
                <c:pt idx="97531">
                  <c:v>3.3</c:v>
                </c:pt>
                <c:pt idx="97532">
                  <c:v>3.29</c:v>
                </c:pt>
                <c:pt idx="97533">
                  <c:v>3.27</c:v>
                </c:pt>
                <c:pt idx="97534">
                  <c:v>3.27</c:v>
                </c:pt>
                <c:pt idx="97535">
                  <c:v>3.27</c:v>
                </c:pt>
                <c:pt idx="97536">
                  <c:v>3.26</c:v>
                </c:pt>
                <c:pt idx="97537">
                  <c:v>3.26</c:v>
                </c:pt>
                <c:pt idx="97538">
                  <c:v>3.26</c:v>
                </c:pt>
                <c:pt idx="97539">
                  <c:v>3.26</c:v>
                </c:pt>
                <c:pt idx="97540">
                  <c:v>3.26</c:v>
                </c:pt>
                <c:pt idx="97541">
                  <c:v>3.27</c:v>
                </c:pt>
                <c:pt idx="97542">
                  <c:v>3.27</c:v>
                </c:pt>
                <c:pt idx="97543">
                  <c:v>3.28</c:v>
                </c:pt>
                <c:pt idx="97544">
                  <c:v>3.3</c:v>
                </c:pt>
                <c:pt idx="97545">
                  <c:v>3.3</c:v>
                </c:pt>
                <c:pt idx="97546">
                  <c:v>3.31</c:v>
                </c:pt>
                <c:pt idx="97547">
                  <c:v>3.32</c:v>
                </c:pt>
                <c:pt idx="97548">
                  <c:v>3.33</c:v>
                </c:pt>
                <c:pt idx="97549">
                  <c:v>3.34</c:v>
                </c:pt>
                <c:pt idx="97550">
                  <c:v>3.35</c:v>
                </c:pt>
                <c:pt idx="97551">
                  <c:v>3.36</c:v>
                </c:pt>
                <c:pt idx="97552">
                  <c:v>3.37</c:v>
                </c:pt>
                <c:pt idx="97553">
                  <c:v>3.38</c:v>
                </c:pt>
                <c:pt idx="97554">
                  <c:v>3.38</c:v>
                </c:pt>
                <c:pt idx="97555">
                  <c:v>3.39</c:v>
                </c:pt>
                <c:pt idx="97556">
                  <c:v>3.39</c:v>
                </c:pt>
                <c:pt idx="97557">
                  <c:v>3.38</c:v>
                </c:pt>
                <c:pt idx="97558">
                  <c:v>3.38</c:v>
                </c:pt>
                <c:pt idx="97559">
                  <c:v>3.38</c:v>
                </c:pt>
                <c:pt idx="97560">
                  <c:v>3.37</c:v>
                </c:pt>
                <c:pt idx="97561">
                  <c:v>3.36</c:v>
                </c:pt>
                <c:pt idx="97562">
                  <c:v>3.35</c:v>
                </c:pt>
                <c:pt idx="97563">
                  <c:v>3.35</c:v>
                </c:pt>
                <c:pt idx="97564">
                  <c:v>3.35</c:v>
                </c:pt>
                <c:pt idx="97565">
                  <c:v>3.34</c:v>
                </c:pt>
                <c:pt idx="97566">
                  <c:v>3.34</c:v>
                </c:pt>
                <c:pt idx="97567">
                  <c:v>3.33</c:v>
                </c:pt>
                <c:pt idx="97568">
                  <c:v>3.33</c:v>
                </c:pt>
                <c:pt idx="97569">
                  <c:v>3.32</c:v>
                </c:pt>
                <c:pt idx="97570">
                  <c:v>3.31</c:v>
                </c:pt>
                <c:pt idx="97571">
                  <c:v>3.31</c:v>
                </c:pt>
                <c:pt idx="97572">
                  <c:v>3.3</c:v>
                </c:pt>
                <c:pt idx="97573">
                  <c:v>3.3</c:v>
                </c:pt>
                <c:pt idx="97574">
                  <c:v>3.29</c:v>
                </c:pt>
                <c:pt idx="97575">
                  <c:v>3.28</c:v>
                </c:pt>
                <c:pt idx="97576">
                  <c:v>3.27</c:v>
                </c:pt>
                <c:pt idx="97577">
                  <c:v>3.26</c:v>
                </c:pt>
                <c:pt idx="97578">
                  <c:v>3.25</c:v>
                </c:pt>
                <c:pt idx="97579">
                  <c:v>3.24</c:v>
                </c:pt>
                <c:pt idx="97580">
                  <c:v>3.24</c:v>
                </c:pt>
                <c:pt idx="97581">
                  <c:v>3.23</c:v>
                </c:pt>
                <c:pt idx="97582">
                  <c:v>3.23</c:v>
                </c:pt>
                <c:pt idx="97583">
                  <c:v>3.23</c:v>
                </c:pt>
                <c:pt idx="97584">
                  <c:v>3.22</c:v>
                </c:pt>
                <c:pt idx="97585">
                  <c:v>3.2</c:v>
                </c:pt>
                <c:pt idx="97586">
                  <c:v>3.19</c:v>
                </c:pt>
                <c:pt idx="97587">
                  <c:v>3.18</c:v>
                </c:pt>
                <c:pt idx="97588">
                  <c:v>3.17</c:v>
                </c:pt>
                <c:pt idx="97589">
                  <c:v>3.15</c:v>
                </c:pt>
                <c:pt idx="97590">
                  <c:v>3.14</c:v>
                </c:pt>
                <c:pt idx="97591">
                  <c:v>3.13</c:v>
                </c:pt>
                <c:pt idx="97592">
                  <c:v>3.12</c:v>
                </c:pt>
                <c:pt idx="97593">
                  <c:v>3.11</c:v>
                </c:pt>
                <c:pt idx="97594">
                  <c:v>3.11</c:v>
                </c:pt>
                <c:pt idx="97595">
                  <c:v>3.1</c:v>
                </c:pt>
                <c:pt idx="97596">
                  <c:v>3.09</c:v>
                </c:pt>
                <c:pt idx="97597">
                  <c:v>3.09</c:v>
                </c:pt>
                <c:pt idx="97598">
                  <c:v>3.09</c:v>
                </c:pt>
                <c:pt idx="97599">
                  <c:v>3.09</c:v>
                </c:pt>
                <c:pt idx="97600">
                  <c:v>3.1</c:v>
                </c:pt>
                <c:pt idx="97601">
                  <c:v>3.11</c:v>
                </c:pt>
                <c:pt idx="97602">
                  <c:v>3.11</c:v>
                </c:pt>
                <c:pt idx="97603">
                  <c:v>3.12</c:v>
                </c:pt>
                <c:pt idx="97604">
                  <c:v>3.13</c:v>
                </c:pt>
                <c:pt idx="97605">
                  <c:v>3.13</c:v>
                </c:pt>
                <c:pt idx="97606">
                  <c:v>3.14</c:v>
                </c:pt>
                <c:pt idx="97607">
                  <c:v>3.15</c:v>
                </c:pt>
                <c:pt idx="97608">
                  <c:v>3.15</c:v>
                </c:pt>
                <c:pt idx="97609">
                  <c:v>3.15</c:v>
                </c:pt>
                <c:pt idx="97610">
                  <c:v>3.16</c:v>
                </c:pt>
                <c:pt idx="97611">
                  <c:v>3.16</c:v>
                </c:pt>
                <c:pt idx="97612">
                  <c:v>3.16</c:v>
                </c:pt>
                <c:pt idx="97613">
                  <c:v>3.17</c:v>
                </c:pt>
                <c:pt idx="97614">
                  <c:v>3.17</c:v>
                </c:pt>
                <c:pt idx="97615">
                  <c:v>3.16</c:v>
                </c:pt>
                <c:pt idx="97616">
                  <c:v>3.16</c:v>
                </c:pt>
                <c:pt idx="97617">
                  <c:v>3.15</c:v>
                </c:pt>
                <c:pt idx="97618">
                  <c:v>3.15</c:v>
                </c:pt>
                <c:pt idx="97619">
                  <c:v>3.14</c:v>
                </c:pt>
                <c:pt idx="97620">
                  <c:v>3.12</c:v>
                </c:pt>
                <c:pt idx="97621">
                  <c:v>3.12</c:v>
                </c:pt>
                <c:pt idx="97622">
                  <c:v>3.11</c:v>
                </c:pt>
                <c:pt idx="97623">
                  <c:v>3.1</c:v>
                </c:pt>
                <c:pt idx="97624">
                  <c:v>3.08</c:v>
                </c:pt>
                <c:pt idx="97625">
                  <c:v>3.07</c:v>
                </c:pt>
                <c:pt idx="97626">
                  <c:v>3.06</c:v>
                </c:pt>
                <c:pt idx="97627">
                  <c:v>3.06</c:v>
                </c:pt>
                <c:pt idx="97628">
                  <c:v>3.04</c:v>
                </c:pt>
                <c:pt idx="97629">
                  <c:v>3.04</c:v>
                </c:pt>
                <c:pt idx="97630">
                  <c:v>3.04</c:v>
                </c:pt>
                <c:pt idx="97631">
                  <c:v>3.03</c:v>
                </c:pt>
                <c:pt idx="97632">
                  <c:v>3.02</c:v>
                </c:pt>
                <c:pt idx="97633">
                  <c:v>3.02</c:v>
                </c:pt>
                <c:pt idx="97634">
                  <c:v>3.01</c:v>
                </c:pt>
                <c:pt idx="97635">
                  <c:v>3.01</c:v>
                </c:pt>
                <c:pt idx="97636">
                  <c:v>3.01</c:v>
                </c:pt>
                <c:pt idx="97637">
                  <c:v>3</c:v>
                </c:pt>
                <c:pt idx="97638">
                  <c:v>3</c:v>
                </c:pt>
                <c:pt idx="97639">
                  <c:v>3</c:v>
                </c:pt>
                <c:pt idx="97640">
                  <c:v>3</c:v>
                </c:pt>
                <c:pt idx="97641">
                  <c:v>3</c:v>
                </c:pt>
                <c:pt idx="97642">
                  <c:v>3</c:v>
                </c:pt>
                <c:pt idx="97643">
                  <c:v>3</c:v>
                </c:pt>
                <c:pt idx="97644">
                  <c:v>3</c:v>
                </c:pt>
                <c:pt idx="97645">
                  <c:v>3.01</c:v>
                </c:pt>
                <c:pt idx="97646">
                  <c:v>3.01</c:v>
                </c:pt>
                <c:pt idx="97647">
                  <c:v>3.01</c:v>
                </c:pt>
                <c:pt idx="97648">
                  <c:v>3.01</c:v>
                </c:pt>
                <c:pt idx="97649">
                  <c:v>3.01</c:v>
                </c:pt>
                <c:pt idx="97650">
                  <c:v>3.01</c:v>
                </c:pt>
                <c:pt idx="97651">
                  <c:v>3.02</c:v>
                </c:pt>
                <c:pt idx="97652">
                  <c:v>3.02</c:v>
                </c:pt>
                <c:pt idx="97653">
                  <c:v>3.02</c:v>
                </c:pt>
                <c:pt idx="97654">
                  <c:v>3.02</c:v>
                </c:pt>
                <c:pt idx="97655">
                  <c:v>3.02</c:v>
                </c:pt>
                <c:pt idx="97656">
                  <c:v>3.01</c:v>
                </c:pt>
                <c:pt idx="97657">
                  <c:v>3</c:v>
                </c:pt>
                <c:pt idx="97658">
                  <c:v>2.99</c:v>
                </c:pt>
                <c:pt idx="97659">
                  <c:v>2.98</c:v>
                </c:pt>
                <c:pt idx="97660">
                  <c:v>2.96</c:v>
                </c:pt>
                <c:pt idx="97661">
                  <c:v>2.95</c:v>
                </c:pt>
                <c:pt idx="97662">
                  <c:v>2.94</c:v>
                </c:pt>
                <c:pt idx="97663">
                  <c:v>2.94</c:v>
                </c:pt>
                <c:pt idx="97664">
                  <c:v>2.93</c:v>
                </c:pt>
                <c:pt idx="97665">
                  <c:v>2.91</c:v>
                </c:pt>
                <c:pt idx="97666">
                  <c:v>2.91</c:v>
                </c:pt>
                <c:pt idx="97667">
                  <c:v>2.89</c:v>
                </c:pt>
                <c:pt idx="97668">
                  <c:v>2.87</c:v>
                </c:pt>
                <c:pt idx="97669">
                  <c:v>2.86</c:v>
                </c:pt>
                <c:pt idx="97670">
                  <c:v>2.85</c:v>
                </c:pt>
                <c:pt idx="97671">
                  <c:v>2.83</c:v>
                </c:pt>
                <c:pt idx="97672">
                  <c:v>2.82</c:v>
                </c:pt>
                <c:pt idx="97673">
                  <c:v>2.8</c:v>
                </c:pt>
                <c:pt idx="97674">
                  <c:v>2.79</c:v>
                </c:pt>
                <c:pt idx="97675">
                  <c:v>2.77</c:v>
                </c:pt>
                <c:pt idx="97676">
                  <c:v>2.76</c:v>
                </c:pt>
                <c:pt idx="97677">
                  <c:v>2.76</c:v>
                </c:pt>
                <c:pt idx="97678">
                  <c:v>2.74</c:v>
                </c:pt>
                <c:pt idx="97679">
                  <c:v>2.74</c:v>
                </c:pt>
                <c:pt idx="97680">
                  <c:v>2.73</c:v>
                </c:pt>
                <c:pt idx="97681">
                  <c:v>2.71</c:v>
                </c:pt>
                <c:pt idx="97682">
                  <c:v>2.7</c:v>
                </c:pt>
                <c:pt idx="97683">
                  <c:v>2.7</c:v>
                </c:pt>
                <c:pt idx="97684">
                  <c:v>2.69</c:v>
                </c:pt>
                <c:pt idx="97685">
                  <c:v>2.69</c:v>
                </c:pt>
                <c:pt idx="97686">
                  <c:v>2.69</c:v>
                </c:pt>
                <c:pt idx="97687">
                  <c:v>2.68</c:v>
                </c:pt>
                <c:pt idx="97688">
                  <c:v>2.67</c:v>
                </c:pt>
                <c:pt idx="97689">
                  <c:v>2.67</c:v>
                </c:pt>
                <c:pt idx="97690">
                  <c:v>2.66</c:v>
                </c:pt>
                <c:pt idx="97691">
                  <c:v>2.66</c:v>
                </c:pt>
                <c:pt idx="97692">
                  <c:v>2.64</c:v>
                </c:pt>
                <c:pt idx="97693">
                  <c:v>2.63</c:v>
                </c:pt>
                <c:pt idx="97694">
                  <c:v>2.62</c:v>
                </c:pt>
                <c:pt idx="97695">
                  <c:v>2.6</c:v>
                </c:pt>
                <c:pt idx="97696">
                  <c:v>2.59</c:v>
                </c:pt>
                <c:pt idx="97697">
                  <c:v>2.58</c:v>
                </c:pt>
                <c:pt idx="97698">
                  <c:v>2.57</c:v>
                </c:pt>
                <c:pt idx="97699">
                  <c:v>2.56</c:v>
                </c:pt>
                <c:pt idx="97700">
                  <c:v>2.5499999999999998</c:v>
                </c:pt>
                <c:pt idx="97701">
                  <c:v>2.54</c:v>
                </c:pt>
                <c:pt idx="97702">
                  <c:v>2.5299999999999998</c:v>
                </c:pt>
                <c:pt idx="97703">
                  <c:v>2.52</c:v>
                </c:pt>
                <c:pt idx="97704">
                  <c:v>2.5</c:v>
                </c:pt>
                <c:pt idx="97705">
                  <c:v>2.4900000000000002</c:v>
                </c:pt>
                <c:pt idx="97706">
                  <c:v>2.48</c:v>
                </c:pt>
                <c:pt idx="97707">
                  <c:v>2.4700000000000002</c:v>
                </c:pt>
                <c:pt idx="97708">
                  <c:v>2.46</c:v>
                </c:pt>
                <c:pt idx="97709">
                  <c:v>2.46</c:v>
                </c:pt>
                <c:pt idx="97710">
                  <c:v>2.4500000000000002</c:v>
                </c:pt>
                <c:pt idx="97711">
                  <c:v>2.4500000000000002</c:v>
                </c:pt>
                <c:pt idx="97712">
                  <c:v>2.4500000000000002</c:v>
                </c:pt>
                <c:pt idx="97713">
                  <c:v>2.4500000000000002</c:v>
                </c:pt>
                <c:pt idx="97714">
                  <c:v>2.4500000000000002</c:v>
                </c:pt>
                <c:pt idx="97715">
                  <c:v>2.46</c:v>
                </c:pt>
                <c:pt idx="97716">
                  <c:v>2.4700000000000002</c:v>
                </c:pt>
                <c:pt idx="97717">
                  <c:v>2.48</c:v>
                </c:pt>
                <c:pt idx="97718">
                  <c:v>2.4900000000000002</c:v>
                </c:pt>
                <c:pt idx="97719">
                  <c:v>2.5</c:v>
                </c:pt>
                <c:pt idx="97720">
                  <c:v>2.52</c:v>
                </c:pt>
                <c:pt idx="97721">
                  <c:v>2.5299999999999998</c:v>
                </c:pt>
                <c:pt idx="97722">
                  <c:v>2.56</c:v>
                </c:pt>
                <c:pt idx="97723">
                  <c:v>2.57</c:v>
                </c:pt>
                <c:pt idx="97724">
                  <c:v>2.6</c:v>
                </c:pt>
                <c:pt idx="97725">
                  <c:v>2.62</c:v>
                </c:pt>
                <c:pt idx="97726">
                  <c:v>2.65</c:v>
                </c:pt>
                <c:pt idx="97727">
                  <c:v>2.67</c:v>
                </c:pt>
                <c:pt idx="97728">
                  <c:v>2.69</c:v>
                </c:pt>
                <c:pt idx="97729">
                  <c:v>2.71</c:v>
                </c:pt>
                <c:pt idx="97730">
                  <c:v>2.73</c:v>
                </c:pt>
                <c:pt idx="97731">
                  <c:v>2.74</c:v>
                </c:pt>
                <c:pt idx="97732">
                  <c:v>2.76</c:v>
                </c:pt>
                <c:pt idx="97733">
                  <c:v>2.78</c:v>
                </c:pt>
                <c:pt idx="97734">
                  <c:v>2.8</c:v>
                </c:pt>
                <c:pt idx="97735">
                  <c:v>2.82</c:v>
                </c:pt>
                <c:pt idx="97736">
                  <c:v>2.83</c:v>
                </c:pt>
                <c:pt idx="97737">
                  <c:v>2.83</c:v>
                </c:pt>
                <c:pt idx="97738">
                  <c:v>2.85</c:v>
                </c:pt>
                <c:pt idx="97739">
                  <c:v>2.87</c:v>
                </c:pt>
                <c:pt idx="97740">
                  <c:v>2.87</c:v>
                </c:pt>
                <c:pt idx="97741">
                  <c:v>2.88</c:v>
                </c:pt>
                <c:pt idx="97742">
                  <c:v>2.88</c:v>
                </c:pt>
                <c:pt idx="97743">
                  <c:v>2.89</c:v>
                </c:pt>
                <c:pt idx="97744">
                  <c:v>2.9</c:v>
                </c:pt>
                <c:pt idx="97745">
                  <c:v>2.9</c:v>
                </c:pt>
                <c:pt idx="97746">
                  <c:v>2.9</c:v>
                </c:pt>
                <c:pt idx="97747">
                  <c:v>2.9</c:v>
                </c:pt>
                <c:pt idx="97748">
                  <c:v>2.9</c:v>
                </c:pt>
                <c:pt idx="97749">
                  <c:v>2.91</c:v>
                </c:pt>
                <c:pt idx="97750">
                  <c:v>2.91</c:v>
                </c:pt>
                <c:pt idx="97751">
                  <c:v>2.92</c:v>
                </c:pt>
                <c:pt idx="97752">
                  <c:v>2.93</c:v>
                </c:pt>
                <c:pt idx="97753">
                  <c:v>2.93</c:v>
                </c:pt>
                <c:pt idx="97754">
                  <c:v>2.94</c:v>
                </c:pt>
                <c:pt idx="97755">
                  <c:v>2.94</c:v>
                </c:pt>
                <c:pt idx="97756">
                  <c:v>2.94</c:v>
                </c:pt>
                <c:pt idx="97757">
                  <c:v>2.94</c:v>
                </c:pt>
                <c:pt idx="97758">
                  <c:v>2.94</c:v>
                </c:pt>
                <c:pt idx="97759">
                  <c:v>2.94</c:v>
                </c:pt>
                <c:pt idx="97760">
                  <c:v>2.94</c:v>
                </c:pt>
                <c:pt idx="97761">
                  <c:v>2.94</c:v>
                </c:pt>
                <c:pt idx="97762">
                  <c:v>2.94</c:v>
                </c:pt>
                <c:pt idx="97763">
                  <c:v>2.94</c:v>
                </c:pt>
                <c:pt idx="97764">
                  <c:v>2.93</c:v>
                </c:pt>
                <c:pt idx="97765">
                  <c:v>2.92</c:v>
                </c:pt>
                <c:pt idx="97766">
                  <c:v>2.92</c:v>
                </c:pt>
                <c:pt idx="97767">
                  <c:v>2.91</c:v>
                </c:pt>
                <c:pt idx="97768">
                  <c:v>2.91</c:v>
                </c:pt>
                <c:pt idx="97769">
                  <c:v>2.91</c:v>
                </c:pt>
                <c:pt idx="97770">
                  <c:v>2.91</c:v>
                </c:pt>
                <c:pt idx="97771">
                  <c:v>2.91</c:v>
                </c:pt>
                <c:pt idx="97772">
                  <c:v>2.91</c:v>
                </c:pt>
                <c:pt idx="97773">
                  <c:v>2.89</c:v>
                </c:pt>
                <c:pt idx="97774">
                  <c:v>2.88</c:v>
                </c:pt>
                <c:pt idx="97775">
                  <c:v>2.87</c:v>
                </c:pt>
                <c:pt idx="97776">
                  <c:v>2.86</c:v>
                </c:pt>
                <c:pt idx="97777">
                  <c:v>2.84</c:v>
                </c:pt>
                <c:pt idx="97778">
                  <c:v>2.83</c:v>
                </c:pt>
                <c:pt idx="97779">
                  <c:v>2.81</c:v>
                </c:pt>
                <c:pt idx="97780">
                  <c:v>2.8</c:v>
                </c:pt>
                <c:pt idx="97781">
                  <c:v>2.79</c:v>
                </c:pt>
                <c:pt idx="97782">
                  <c:v>2.78</c:v>
                </c:pt>
                <c:pt idx="97783">
                  <c:v>2.77</c:v>
                </c:pt>
                <c:pt idx="97784">
                  <c:v>2.76</c:v>
                </c:pt>
                <c:pt idx="97785">
                  <c:v>2.75</c:v>
                </c:pt>
                <c:pt idx="97786">
                  <c:v>2.74</c:v>
                </c:pt>
                <c:pt idx="97787">
                  <c:v>2.73</c:v>
                </c:pt>
                <c:pt idx="97788">
                  <c:v>2.73</c:v>
                </c:pt>
                <c:pt idx="97789">
                  <c:v>2.71</c:v>
                </c:pt>
                <c:pt idx="97790">
                  <c:v>2.7</c:v>
                </c:pt>
                <c:pt idx="97791">
                  <c:v>2.69</c:v>
                </c:pt>
                <c:pt idx="97792">
                  <c:v>2.69</c:v>
                </c:pt>
                <c:pt idx="97793">
                  <c:v>2.68</c:v>
                </c:pt>
                <c:pt idx="97794">
                  <c:v>2.68</c:v>
                </c:pt>
                <c:pt idx="97795">
                  <c:v>2.67</c:v>
                </c:pt>
                <c:pt idx="97796">
                  <c:v>2.67</c:v>
                </c:pt>
                <c:pt idx="97797">
                  <c:v>2.67</c:v>
                </c:pt>
                <c:pt idx="97798">
                  <c:v>2.67</c:v>
                </c:pt>
                <c:pt idx="97799">
                  <c:v>2.67</c:v>
                </c:pt>
                <c:pt idx="97800">
                  <c:v>2.67</c:v>
                </c:pt>
                <c:pt idx="97801">
                  <c:v>2.67</c:v>
                </c:pt>
                <c:pt idx="97802">
                  <c:v>2.67</c:v>
                </c:pt>
                <c:pt idx="97803">
                  <c:v>2.68</c:v>
                </c:pt>
                <c:pt idx="97804">
                  <c:v>2.69</c:v>
                </c:pt>
                <c:pt idx="97805">
                  <c:v>2.7</c:v>
                </c:pt>
                <c:pt idx="97806">
                  <c:v>2.71</c:v>
                </c:pt>
                <c:pt idx="97807">
                  <c:v>2.73</c:v>
                </c:pt>
                <c:pt idx="97808">
                  <c:v>2.76</c:v>
                </c:pt>
                <c:pt idx="97809">
                  <c:v>2.78</c:v>
                </c:pt>
                <c:pt idx="97810">
                  <c:v>2.79</c:v>
                </c:pt>
                <c:pt idx="97811">
                  <c:v>2.8</c:v>
                </c:pt>
                <c:pt idx="97812">
                  <c:v>2.8</c:v>
                </c:pt>
                <c:pt idx="97813">
                  <c:v>2.81</c:v>
                </c:pt>
                <c:pt idx="97814">
                  <c:v>2.81</c:v>
                </c:pt>
                <c:pt idx="97815">
                  <c:v>2.81</c:v>
                </c:pt>
                <c:pt idx="97816">
                  <c:v>2.81</c:v>
                </c:pt>
                <c:pt idx="97817">
                  <c:v>2.82</c:v>
                </c:pt>
                <c:pt idx="97818">
                  <c:v>2.82</c:v>
                </c:pt>
                <c:pt idx="97819">
                  <c:v>2.81</c:v>
                </c:pt>
                <c:pt idx="97820">
                  <c:v>2.81</c:v>
                </c:pt>
                <c:pt idx="97821">
                  <c:v>2.82</c:v>
                </c:pt>
                <c:pt idx="97822">
                  <c:v>2.83</c:v>
                </c:pt>
                <c:pt idx="97823">
                  <c:v>2.83</c:v>
                </c:pt>
                <c:pt idx="97824">
                  <c:v>2.83</c:v>
                </c:pt>
                <c:pt idx="97825">
                  <c:v>2.83</c:v>
                </c:pt>
                <c:pt idx="97826">
                  <c:v>2.83</c:v>
                </c:pt>
                <c:pt idx="97827">
                  <c:v>2.83</c:v>
                </c:pt>
                <c:pt idx="97828">
                  <c:v>2.84</c:v>
                </c:pt>
                <c:pt idx="97829">
                  <c:v>2.84</c:v>
                </c:pt>
                <c:pt idx="97830">
                  <c:v>2.86</c:v>
                </c:pt>
                <c:pt idx="97831">
                  <c:v>2.87</c:v>
                </c:pt>
                <c:pt idx="97832">
                  <c:v>2.88</c:v>
                </c:pt>
                <c:pt idx="97833">
                  <c:v>2.89</c:v>
                </c:pt>
                <c:pt idx="97834">
                  <c:v>2.9</c:v>
                </c:pt>
                <c:pt idx="97835">
                  <c:v>2.91</c:v>
                </c:pt>
                <c:pt idx="97836">
                  <c:v>2.92</c:v>
                </c:pt>
                <c:pt idx="97837">
                  <c:v>2.92</c:v>
                </c:pt>
                <c:pt idx="97838">
                  <c:v>2.93</c:v>
                </c:pt>
                <c:pt idx="97839">
                  <c:v>2.94</c:v>
                </c:pt>
                <c:pt idx="97840">
                  <c:v>2.95</c:v>
                </c:pt>
                <c:pt idx="97841">
                  <c:v>2.96</c:v>
                </c:pt>
                <c:pt idx="97842">
                  <c:v>2.97</c:v>
                </c:pt>
                <c:pt idx="97843">
                  <c:v>2.98</c:v>
                </c:pt>
                <c:pt idx="97844">
                  <c:v>2.98</c:v>
                </c:pt>
                <c:pt idx="97845">
                  <c:v>2.99</c:v>
                </c:pt>
                <c:pt idx="97846">
                  <c:v>3</c:v>
                </c:pt>
                <c:pt idx="97847">
                  <c:v>3.01</c:v>
                </c:pt>
                <c:pt idx="97848">
                  <c:v>3.02</c:v>
                </c:pt>
                <c:pt idx="97849">
                  <c:v>3.04</c:v>
                </c:pt>
                <c:pt idx="97850">
                  <c:v>3.04</c:v>
                </c:pt>
                <c:pt idx="97851">
                  <c:v>3.05</c:v>
                </c:pt>
                <c:pt idx="97852">
                  <c:v>3.05</c:v>
                </c:pt>
                <c:pt idx="97853">
                  <c:v>3.06</c:v>
                </c:pt>
                <c:pt idx="97854">
                  <c:v>3.06</c:v>
                </c:pt>
                <c:pt idx="97855">
                  <c:v>3.06</c:v>
                </c:pt>
                <c:pt idx="97856">
                  <c:v>3.06</c:v>
                </c:pt>
                <c:pt idx="97857">
                  <c:v>3.06</c:v>
                </c:pt>
                <c:pt idx="97858">
                  <c:v>3.06</c:v>
                </c:pt>
                <c:pt idx="97859">
                  <c:v>3.05</c:v>
                </c:pt>
                <c:pt idx="97860">
                  <c:v>3.04</c:v>
                </c:pt>
                <c:pt idx="97861">
                  <c:v>3.04</c:v>
                </c:pt>
                <c:pt idx="97862">
                  <c:v>3.02</c:v>
                </c:pt>
                <c:pt idx="97863">
                  <c:v>3.01</c:v>
                </c:pt>
                <c:pt idx="97864">
                  <c:v>2.99</c:v>
                </c:pt>
                <c:pt idx="97865">
                  <c:v>2.98</c:v>
                </c:pt>
                <c:pt idx="97866">
                  <c:v>2.97</c:v>
                </c:pt>
                <c:pt idx="97867">
                  <c:v>2.96</c:v>
                </c:pt>
                <c:pt idx="97868">
                  <c:v>2.94</c:v>
                </c:pt>
                <c:pt idx="97869">
                  <c:v>2.92</c:v>
                </c:pt>
                <c:pt idx="97870">
                  <c:v>2.92</c:v>
                </c:pt>
                <c:pt idx="97871">
                  <c:v>2.89</c:v>
                </c:pt>
                <c:pt idx="97872">
                  <c:v>2.88</c:v>
                </c:pt>
                <c:pt idx="97873">
                  <c:v>2.85</c:v>
                </c:pt>
                <c:pt idx="97874">
                  <c:v>2.84</c:v>
                </c:pt>
                <c:pt idx="97875">
                  <c:v>2.81</c:v>
                </c:pt>
                <c:pt idx="97876">
                  <c:v>2.8</c:v>
                </c:pt>
                <c:pt idx="97877">
                  <c:v>2.8</c:v>
                </c:pt>
                <c:pt idx="97878">
                  <c:v>2.79</c:v>
                </c:pt>
                <c:pt idx="97879">
                  <c:v>2.79</c:v>
                </c:pt>
                <c:pt idx="97880">
                  <c:v>2.78</c:v>
                </c:pt>
                <c:pt idx="97881">
                  <c:v>2.77</c:v>
                </c:pt>
                <c:pt idx="97882">
                  <c:v>2.76</c:v>
                </c:pt>
                <c:pt idx="97883">
                  <c:v>2.76</c:v>
                </c:pt>
                <c:pt idx="97884">
                  <c:v>2.74</c:v>
                </c:pt>
                <c:pt idx="97885">
                  <c:v>2.74</c:v>
                </c:pt>
                <c:pt idx="97886">
                  <c:v>2.74</c:v>
                </c:pt>
                <c:pt idx="97887">
                  <c:v>2.74</c:v>
                </c:pt>
                <c:pt idx="97888">
                  <c:v>2.75</c:v>
                </c:pt>
                <c:pt idx="97889">
                  <c:v>2.75</c:v>
                </c:pt>
                <c:pt idx="97890">
                  <c:v>2.75</c:v>
                </c:pt>
                <c:pt idx="97891">
                  <c:v>2.76</c:v>
                </c:pt>
                <c:pt idx="97892">
                  <c:v>2.77</c:v>
                </c:pt>
                <c:pt idx="97893">
                  <c:v>2.78</c:v>
                </c:pt>
                <c:pt idx="97894">
                  <c:v>2.78</c:v>
                </c:pt>
                <c:pt idx="97895">
                  <c:v>2.79</c:v>
                </c:pt>
                <c:pt idx="97896">
                  <c:v>2.8</c:v>
                </c:pt>
                <c:pt idx="97897">
                  <c:v>2.8</c:v>
                </c:pt>
                <c:pt idx="97898">
                  <c:v>2.81</c:v>
                </c:pt>
                <c:pt idx="97899">
                  <c:v>2.83</c:v>
                </c:pt>
                <c:pt idx="97900">
                  <c:v>2.84</c:v>
                </c:pt>
                <c:pt idx="97901">
                  <c:v>2.84</c:v>
                </c:pt>
                <c:pt idx="97902">
                  <c:v>2.87</c:v>
                </c:pt>
                <c:pt idx="97903">
                  <c:v>2.89</c:v>
                </c:pt>
                <c:pt idx="97904">
                  <c:v>2.91</c:v>
                </c:pt>
                <c:pt idx="97905">
                  <c:v>2.93</c:v>
                </c:pt>
                <c:pt idx="97906">
                  <c:v>2.95</c:v>
                </c:pt>
                <c:pt idx="97907">
                  <c:v>2.98</c:v>
                </c:pt>
                <c:pt idx="97908">
                  <c:v>3</c:v>
                </c:pt>
                <c:pt idx="97909">
                  <c:v>3.02</c:v>
                </c:pt>
                <c:pt idx="97910">
                  <c:v>3.05</c:v>
                </c:pt>
                <c:pt idx="97911">
                  <c:v>3.07</c:v>
                </c:pt>
                <c:pt idx="97912">
                  <c:v>3.09</c:v>
                </c:pt>
                <c:pt idx="97913">
                  <c:v>3.1</c:v>
                </c:pt>
                <c:pt idx="97914">
                  <c:v>3.12</c:v>
                </c:pt>
                <c:pt idx="97915">
                  <c:v>3.13</c:v>
                </c:pt>
                <c:pt idx="97916">
                  <c:v>3.15</c:v>
                </c:pt>
                <c:pt idx="97917">
                  <c:v>3.17</c:v>
                </c:pt>
                <c:pt idx="97918">
                  <c:v>3.17</c:v>
                </c:pt>
                <c:pt idx="97919">
                  <c:v>3.18</c:v>
                </c:pt>
                <c:pt idx="97920">
                  <c:v>3.18</c:v>
                </c:pt>
                <c:pt idx="97921">
                  <c:v>3.19</c:v>
                </c:pt>
                <c:pt idx="97922">
                  <c:v>3.19</c:v>
                </c:pt>
                <c:pt idx="97923">
                  <c:v>3.19</c:v>
                </c:pt>
                <c:pt idx="97924">
                  <c:v>3.18</c:v>
                </c:pt>
                <c:pt idx="97925">
                  <c:v>3.18</c:v>
                </c:pt>
                <c:pt idx="97926">
                  <c:v>3.18</c:v>
                </c:pt>
                <c:pt idx="97927">
                  <c:v>3.18</c:v>
                </c:pt>
                <c:pt idx="97928">
                  <c:v>3.18</c:v>
                </c:pt>
                <c:pt idx="97929">
                  <c:v>3.17</c:v>
                </c:pt>
                <c:pt idx="97930">
                  <c:v>3.17</c:v>
                </c:pt>
                <c:pt idx="97931">
                  <c:v>3.16</c:v>
                </c:pt>
                <c:pt idx="97932">
                  <c:v>3.14</c:v>
                </c:pt>
                <c:pt idx="97933">
                  <c:v>3.13</c:v>
                </c:pt>
                <c:pt idx="97934">
                  <c:v>3.12</c:v>
                </c:pt>
                <c:pt idx="97935">
                  <c:v>3.1</c:v>
                </c:pt>
                <c:pt idx="97936">
                  <c:v>3.09</c:v>
                </c:pt>
                <c:pt idx="97937">
                  <c:v>3.08</c:v>
                </c:pt>
                <c:pt idx="97938">
                  <c:v>3.07</c:v>
                </c:pt>
                <c:pt idx="97939">
                  <c:v>3.06</c:v>
                </c:pt>
                <c:pt idx="97940">
                  <c:v>3.05</c:v>
                </c:pt>
                <c:pt idx="97941">
                  <c:v>3.03</c:v>
                </c:pt>
                <c:pt idx="97942">
                  <c:v>3.02</c:v>
                </c:pt>
                <c:pt idx="97943">
                  <c:v>3.01</c:v>
                </c:pt>
                <c:pt idx="97944">
                  <c:v>3</c:v>
                </c:pt>
                <c:pt idx="97945">
                  <c:v>2.98</c:v>
                </c:pt>
                <c:pt idx="97946">
                  <c:v>2.96</c:v>
                </c:pt>
                <c:pt idx="97947">
                  <c:v>2.95</c:v>
                </c:pt>
                <c:pt idx="97948">
                  <c:v>2.93</c:v>
                </c:pt>
                <c:pt idx="97949">
                  <c:v>2.92</c:v>
                </c:pt>
                <c:pt idx="97950">
                  <c:v>2.91</c:v>
                </c:pt>
                <c:pt idx="97951">
                  <c:v>2.9</c:v>
                </c:pt>
                <c:pt idx="97952">
                  <c:v>2.88</c:v>
                </c:pt>
                <c:pt idx="97953">
                  <c:v>2.87</c:v>
                </c:pt>
                <c:pt idx="97954">
                  <c:v>2.86</c:v>
                </c:pt>
                <c:pt idx="97955">
                  <c:v>2.85</c:v>
                </c:pt>
                <c:pt idx="97956">
                  <c:v>2.84</c:v>
                </c:pt>
                <c:pt idx="97957">
                  <c:v>2.82</c:v>
                </c:pt>
                <c:pt idx="97958">
                  <c:v>2.82</c:v>
                </c:pt>
                <c:pt idx="97959">
                  <c:v>2.82</c:v>
                </c:pt>
                <c:pt idx="97960">
                  <c:v>2.82</c:v>
                </c:pt>
                <c:pt idx="97961">
                  <c:v>2.82</c:v>
                </c:pt>
                <c:pt idx="97962">
                  <c:v>2.83</c:v>
                </c:pt>
                <c:pt idx="97963">
                  <c:v>2.83</c:v>
                </c:pt>
                <c:pt idx="97964">
                  <c:v>2.84</c:v>
                </c:pt>
                <c:pt idx="97965">
                  <c:v>2.86</c:v>
                </c:pt>
                <c:pt idx="97966">
                  <c:v>2.87</c:v>
                </c:pt>
                <c:pt idx="97967">
                  <c:v>2.88</c:v>
                </c:pt>
                <c:pt idx="97968">
                  <c:v>2.89</c:v>
                </c:pt>
                <c:pt idx="97969">
                  <c:v>2.89</c:v>
                </c:pt>
                <c:pt idx="97970">
                  <c:v>2.9</c:v>
                </c:pt>
                <c:pt idx="97971">
                  <c:v>2.9</c:v>
                </c:pt>
                <c:pt idx="97972">
                  <c:v>2.91</c:v>
                </c:pt>
                <c:pt idx="97973">
                  <c:v>2.92</c:v>
                </c:pt>
                <c:pt idx="97974">
                  <c:v>2.93</c:v>
                </c:pt>
                <c:pt idx="97975">
                  <c:v>2.94</c:v>
                </c:pt>
                <c:pt idx="97976">
                  <c:v>2.95</c:v>
                </c:pt>
                <c:pt idx="97977">
                  <c:v>2.95</c:v>
                </c:pt>
                <c:pt idx="97978">
                  <c:v>2.96</c:v>
                </c:pt>
                <c:pt idx="97979">
                  <c:v>2.96</c:v>
                </c:pt>
                <c:pt idx="97980">
                  <c:v>2.97</c:v>
                </c:pt>
                <c:pt idx="97981">
                  <c:v>2.98</c:v>
                </c:pt>
                <c:pt idx="97982">
                  <c:v>2.98</c:v>
                </c:pt>
                <c:pt idx="97983">
                  <c:v>2.98</c:v>
                </c:pt>
                <c:pt idx="97984">
                  <c:v>2.99</c:v>
                </c:pt>
                <c:pt idx="97985">
                  <c:v>2.99</c:v>
                </c:pt>
                <c:pt idx="97986">
                  <c:v>3</c:v>
                </c:pt>
                <c:pt idx="97987">
                  <c:v>3.01</c:v>
                </c:pt>
                <c:pt idx="97988">
                  <c:v>3.01</c:v>
                </c:pt>
                <c:pt idx="97989">
                  <c:v>3.01</c:v>
                </c:pt>
                <c:pt idx="97990">
                  <c:v>3.01</c:v>
                </c:pt>
                <c:pt idx="97991">
                  <c:v>3.02</c:v>
                </c:pt>
                <c:pt idx="97992">
                  <c:v>3.02</c:v>
                </c:pt>
                <c:pt idx="97993">
                  <c:v>3.02</c:v>
                </c:pt>
                <c:pt idx="97994">
                  <c:v>3.01</c:v>
                </c:pt>
                <c:pt idx="97995">
                  <c:v>3</c:v>
                </c:pt>
                <c:pt idx="97996">
                  <c:v>3</c:v>
                </c:pt>
                <c:pt idx="97997">
                  <c:v>3</c:v>
                </c:pt>
                <c:pt idx="97998">
                  <c:v>2.99</c:v>
                </c:pt>
                <c:pt idx="97999">
                  <c:v>2.99</c:v>
                </c:pt>
                <c:pt idx="98000">
                  <c:v>2.98</c:v>
                </c:pt>
                <c:pt idx="98001">
                  <c:v>2.97</c:v>
                </c:pt>
                <c:pt idx="98002">
                  <c:v>2.97</c:v>
                </c:pt>
                <c:pt idx="98003">
                  <c:v>2.97</c:v>
                </c:pt>
                <c:pt idx="98004">
                  <c:v>2.95</c:v>
                </c:pt>
                <c:pt idx="98005">
                  <c:v>2.94</c:v>
                </c:pt>
                <c:pt idx="98006">
                  <c:v>2.94</c:v>
                </c:pt>
                <c:pt idx="98007">
                  <c:v>2.93</c:v>
                </c:pt>
                <c:pt idx="98008">
                  <c:v>2.92</c:v>
                </c:pt>
                <c:pt idx="98009">
                  <c:v>2.92</c:v>
                </c:pt>
                <c:pt idx="98010">
                  <c:v>2.92</c:v>
                </c:pt>
                <c:pt idx="98011">
                  <c:v>2.91</c:v>
                </c:pt>
                <c:pt idx="98012">
                  <c:v>2.91</c:v>
                </c:pt>
                <c:pt idx="98013">
                  <c:v>2.91</c:v>
                </c:pt>
                <c:pt idx="98014">
                  <c:v>2.91</c:v>
                </c:pt>
                <c:pt idx="98015">
                  <c:v>2.91</c:v>
                </c:pt>
                <c:pt idx="98016">
                  <c:v>2.9</c:v>
                </c:pt>
                <c:pt idx="98017">
                  <c:v>2.89</c:v>
                </c:pt>
                <c:pt idx="98018">
                  <c:v>2.88</c:v>
                </c:pt>
                <c:pt idx="98019">
                  <c:v>2.87</c:v>
                </c:pt>
                <c:pt idx="98020">
                  <c:v>2.87</c:v>
                </c:pt>
                <c:pt idx="98021">
                  <c:v>2.86</c:v>
                </c:pt>
                <c:pt idx="98022">
                  <c:v>2.84</c:v>
                </c:pt>
                <c:pt idx="98023">
                  <c:v>2.84</c:v>
                </c:pt>
                <c:pt idx="98024">
                  <c:v>2.84</c:v>
                </c:pt>
                <c:pt idx="98025">
                  <c:v>2.83</c:v>
                </c:pt>
                <c:pt idx="98026">
                  <c:v>2.81</c:v>
                </c:pt>
                <c:pt idx="98027">
                  <c:v>2.81</c:v>
                </c:pt>
                <c:pt idx="98028">
                  <c:v>2.78</c:v>
                </c:pt>
                <c:pt idx="98029">
                  <c:v>2.76</c:v>
                </c:pt>
                <c:pt idx="98030">
                  <c:v>2.74</c:v>
                </c:pt>
                <c:pt idx="98031">
                  <c:v>2.72</c:v>
                </c:pt>
                <c:pt idx="98032">
                  <c:v>2.71</c:v>
                </c:pt>
                <c:pt idx="98033">
                  <c:v>2.69</c:v>
                </c:pt>
                <c:pt idx="98034">
                  <c:v>2.67</c:v>
                </c:pt>
                <c:pt idx="98035">
                  <c:v>2.66</c:v>
                </c:pt>
                <c:pt idx="98036">
                  <c:v>2.65</c:v>
                </c:pt>
                <c:pt idx="98037">
                  <c:v>2.64</c:v>
                </c:pt>
                <c:pt idx="98038">
                  <c:v>2.63</c:v>
                </c:pt>
                <c:pt idx="98039">
                  <c:v>2.63</c:v>
                </c:pt>
                <c:pt idx="98040">
                  <c:v>2.62</c:v>
                </c:pt>
                <c:pt idx="98041">
                  <c:v>2.62</c:v>
                </c:pt>
                <c:pt idx="98042">
                  <c:v>2.63</c:v>
                </c:pt>
                <c:pt idx="98043">
                  <c:v>2.63</c:v>
                </c:pt>
                <c:pt idx="98044">
                  <c:v>2.64</c:v>
                </c:pt>
                <c:pt idx="98045">
                  <c:v>2.67</c:v>
                </c:pt>
                <c:pt idx="98046">
                  <c:v>2.69</c:v>
                </c:pt>
                <c:pt idx="98047">
                  <c:v>2.71</c:v>
                </c:pt>
                <c:pt idx="98048">
                  <c:v>2.73</c:v>
                </c:pt>
                <c:pt idx="98049">
                  <c:v>2.76</c:v>
                </c:pt>
                <c:pt idx="98050">
                  <c:v>2.78</c:v>
                </c:pt>
                <c:pt idx="98051">
                  <c:v>2.81</c:v>
                </c:pt>
                <c:pt idx="98052">
                  <c:v>2.83</c:v>
                </c:pt>
                <c:pt idx="98053">
                  <c:v>2.84</c:v>
                </c:pt>
                <c:pt idx="98054">
                  <c:v>2.86</c:v>
                </c:pt>
                <c:pt idx="98055">
                  <c:v>2.88</c:v>
                </c:pt>
                <c:pt idx="98056">
                  <c:v>2.9</c:v>
                </c:pt>
                <c:pt idx="98057">
                  <c:v>2.91</c:v>
                </c:pt>
                <c:pt idx="98058">
                  <c:v>2.92</c:v>
                </c:pt>
                <c:pt idx="98059">
                  <c:v>2.93</c:v>
                </c:pt>
                <c:pt idx="98060">
                  <c:v>2.94</c:v>
                </c:pt>
                <c:pt idx="98061">
                  <c:v>2.95</c:v>
                </c:pt>
                <c:pt idx="98062">
                  <c:v>2.96</c:v>
                </c:pt>
                <c:pt idx="98063">
                  <c:v>2.96</c:v>
                </c:pt>
                <c:pt idx="98064">
                  <c:v>2.96</c:v>
                </c:pt>
                <c:pt idx="98065">
                  <c:v>2.97</c:v>
                </c:pt>
                <c:pt idx="98066">
                  <c:v>2.97</c:v>
                </c:pt>
                <c:pt idx="98067">
                  <c:v>2.97</c:v>
                </c:pt>
                <c:pt idx="98068">
                  <c:v>2.97</c:v>
                </c:pt>
                <c:pt idx="98069">
                  <c:v>2.97</c:v>
                </c:pt>
                <c:pt idx="98070">
                  <c:v>2.97</c:v>
                </c:pt>
                <c:pt idx="98071">
                  <c:v>2.98</c:v>
                </c:pt>
                <c:pt idx="98072">
                  <c:v>2.98</c:v>
                </c:pt>
                <c:pt idx="98073">
                  <c:v>2.98</c:v>
                </c:pt>
                <c:pt idx="98074">
                  <c:v>2.98</c:v>
                </c:pt>
                <c:pt idx="98075">
                  <c:v>2.98</c:v>
                </c:pt>
                <c:pt idx="98076">
                  <c:v>2.98</c:v>
                </c:pt>
                <c:pt idx="98077">
                  <c:v>2.99</c:v>
                </c:pt>
                <c:pt idx="98078">
                  <c:v>2.99</c:v>
                </c:pt>
                <c:pt idx="98079">
                  <c:v>3</c:v>
                </c:pt>
                <c:pt idx="98080">
                  <c:v>3</c:v>
                </c:pt>
                <c:pt idx="98081">
                  <c:v>3.01</c:v>
                </c:pt>
                <c:pt idx="98082">
                  <c:v>3.02</c:v>
                </c:pt>
                <c:pt idx="98083">
                  <c:v>3.02</c:v>
                </c:pt>
                <c:pt idx="98084">
                  <c:v>3.03</c:v>
                </c:pt>
                <c:pt idx="98085">
                  <c:v>3.03</c:v>
                </c:pt>
                <c:pt idx="98086">
                  <c:v>3.03</c:v>
                </c:pt>
                <c:pt idx="98087">
                  <c:v>3.03</c:v>
                </c:pt>
                <c:pt idx="98088">
                  <c:v>3.03</c:v>
                </c:pt>
                <c:pt idx="98089">
                  <c:v>3.03</c:v>
                </c:pt>
                <c:pt idx="98090">
                  <c:v>3.02</c:v>
                </c:pt>
                <c:pt idx="98091">
                  <c:v>3.01</c:v>
                </c:pt>
                <c:pt idx="98092">
                  <c:v>3.01</c:v>
                </c:pt>
                <c:pt idx="98093">
                  <c:v>2.99</c:v>
                </c:pt>
                <c:pt idx="98094">
                  <c:v>2.98</c:v>
                </c:pt>
                <c:pt idx="98095">
                  <c:v>2.96</c:v>
                </c:pt>
                <c:pt idx="98096">
                  <c:v>2.95</c:v>
                </c:pt>
                <c:pt idx="98097">
                  <c:v>2.93</c:v>
                </c:pt>
                <c:pt idx="98098">
                  <c:v>2.91</c:v>
                </c:pt>
                <c:pt idx="98099">
                  <c:v>2.89</c:v>
                </c:pt>
                <c:pt idx="98100">
                  <c:v>2.86</c:v>
                </c:pt>
                <c:pt idx="98101">
                  <c:v>2.84</c:v>
                </c:pt>
                <c:pt idx="98102">
                  <c:v>2.82</c:v>
                </c:pt>
                <c:pt idx="98103">
                  <c:v>2.78</c:v>
                </c:pt>
                <c:pt idx="98104">
                  <c:v>2.76</c:v>
                </c:pt>
                <c:pt idx="98105">
                  <c:v>2.74</c:v>
                </c:pt>
                <c:pt idx="98106">
                  <c:v>2.72</c:v>
                </c:pt>
                <c:pt idx="98107">
                  <c:v>2.7</c:v>
                </c:pt>
                <c:pt idx="98108">
                  <c:v>2.67</c:v>
                </c:pt>
                <c:pt idx="98109">
                  <c:v>2.65</c:v>
                </c:pt>
                <c:pt idx="98110">
                  <c:v>2.63</c:v>
                </c:pt>
                <c:pt idx="98111">
                  <c:v>2.62</c:v>
                </c:pt>
                <c:pt idx="98112">
                  <c:v>2.6</c:v>
                </c:pt>
                <c:pt idx="98113">
                  <c:v>2.58</c:v>
                </c:pt>
                <c:pt idx="98114">
                  <c:v>2.56</c:v>
                </c:pt>
                <c:pt idx="98115">
                  <c:v>2.5499999999999998</c:v>
                </c:pt>
                <c:pt idx="98116">
                  <c:v>2.54</c:v>
                </c:pt>
                <c:pt idx="98117">
                  <c:v>2.54</c:v>
                </c:pt>
                <c:pt idx="98118">
                  <c:v>2.54</c:v>
                </c:pt>
                <c:pt idx="98119">
                  <c:v>2.54</c:v>
                </c:pt>
                <c:pt idx="98120">
                  <c:v>2.5299999999999998</c:v>
                </c:pt>
                <c:pt idx="98121">
                  <c:v>2.5299999999999998</c:v>
                </c:pt>
                <c:pt idx="98122">
                  <c:v>2.5299999999999998</c:v>
                </c:pt>
                <c:pt idx="98123">
                  <c:v>2.56</c:v>
                </c:pt>
                <c:pt idx="98124">
                  <c:v>2.57</c:v>
                </c:pt>
                <c:pt idx="98125">
                  <c:v>2.57</c:v>
                </c:pt>
                <c:pt idx="98126">
                  <c:v>2.57</c:v>
                </c:pt>
                <c:pt idx="98127">
                  <c:v>2.57</c:v>
                </c:pt>
                <c:pt idx="98128">
                  <c:v>2.59</c:v>
                </c:pt>
                <c:pt idx="98129">
                  <c:v>2.59</c:v>
                </c:pt>
                <c:pt idx="98130">
                  <c:v>2.59</c:v>
                </c:pt>
                <c:pt idx="98131">
                  <c:v>2.6</c:v>
                </c:pt>
                <c:pt idx="98132">
                  <c:v>2.6</c:v>
                </c:pt>
                <c:pt idx="98133">
                  <c:v>2.62</c:v>
                </c:pt>
                <c:pt idx="98134">
                  <c:v>2.63</c:v>
                </c:pt>
                <c:pt idx="98135">
                  <c:v>2.65</c:v>
                </c:pt>
                <c:pt idx="98136">
                  <c:v>2.68</c:v>
                </c:pt>
                <c:pt idx="98137">
                  <c:v>2.7</c:v>
                </c:pt>
                <c:pt idx="98138">
                  <c:v>2.72</c:v>
                </c:pt>
                <c:pt idx="98139">
                  <c:v>2.74</c:v>
                </c:pt>
                <c:pt idx="98140">
                  <c:v>2.76</c:v>
                </c:pt>
                <c:pt idx="98141">
                  <c:v>2.78</c:v>
                </c:pt>
                <c:pt idx="98142">
                  <c:v>2.81</c:v>
                </c:pt>
                <c:pt idx="98143">
                  <c:v>2.83</c:v>
                </c:pt>
                <c:pt idx="98144">
                  <c:v>2.85</c:v>
                </c:pt>
                <c:pt idx="98145">
                  <c:v>2.87</c:v>
                </c:pt>
                <c:pt idx="98146">
                  <c:v>2.89</c:v>
                </c:pt>
                <c:pt idx="98147">
                  <c:v>2.91</c:v>
                </c:pt>
                <c:pt idx="98148">
                  <c:v>2.93</c:v>
                </c:pt>
                <c:pt idx="98149">
                  <c:v>2.95</c:v>
                </c:pt>
                <c:pt idx="98150">
                  <c:v>2.96</c:v>
                </c:pt>
                <c:pt idx="98151">
                  <c:v>2.98</c:v>
                </c:pt>
                <c:pt idx="98152">
                  <c:v>3</c:v>
                </c:pt>
                <c:pt idx="98153">
                  <c:v>3.02</c:v>
                </c:pt>
                <c:pt idx="98154">
                  <c:v>3.03</c:v>
                </c:pt>
                <c:pt idx="98155">
                  <c:v>3.06</c:v>
                </c:pt>
                <c:pt idx="98156">
                  <c:v>3.08</c:v>
                </c:pt>
                <c:pt idx="98157">
                  <c:v>3.1</c:v>
                </c:pt>
                <c:pt idx="98158">
                  <c:v>3.13</c:v>
                </c:pt>
                <c:pt idx="98159">
                  <c:v>3.15</c:v>
                </c:pt>
                <c:pt idx="98160">
                  <c:v>3.17</c:v>
                </c:pt>
                <c:pt idx="98161">
                  <c:v>3.2</c:v>
                </c:pt>
                <c:pt idx="98162">
                  <c:v>3.23</c:v>
                </c:pt>
                <c:pt idx="98163">
                  <c:v>3.24</c:v>
                </c:pt>
                <c:pt idx="98164">
                  <c:v>3.27</c:v>
                </c:pt>
                <c:pt idx="98165">
                  <c:v>3.3</c:v>
                </c:pt>
                <c:pt idx="98166">
                  <c:v>3.33</c:v>
                </c:pt>
                <c:pt idx="98167">
                  <c:v>3.35</c:v>
                </c:pt>
                <c:pt idx="98168">
                  <c:v>3.37</c:v>
                </c:pt>
                <c:pt idx="98169">
                  <c:v>3.39</c:v>
                </c:pt>
                <c:pt idx="98170">
                  <c:v>3.42</c:v>
                </c:pt>
                <c:pt idx="98171">
                  <c:v>3.44</c:v>
                </c:pt>
                <c:pt idx="98172">
                  <c:v>3.46</c:v>
                </c:pt>
                <c:pt idx="98173">
                  <c:v>3.48</c:v>
                </c:pt>
                <c:pt idx="98174">
                  <c:v>3.49</c:v>
                </c:pt>
                <c:pt idx="98175">
                  <c:v>3.51</c:v>
                </c:pt>
                <c:pt idx="98176">
                  <c:v>3.53</c:v>
                </c:pt>
                <c:pt idx="98177">
                  <c:v>3.54</c:v>
                </c:pt>
                <c:pt idx="98178">
                  <c:v>3.56</c:v>
                </c:pt>
                <c:pt idx="98179">
                  <c:v>3.58</c:v>
                </c:pt>
                <c:pt idx="98180">
                  <c:v>3.59</c:v>
                </c:pt>
                <c:pt idx="98181">
                  <c:v>3.59</c:v>
                </c:pt>
                <c:pt idx="98182">
                  <c:v>3.61</c:v>
                </c:pt>
                <c:pt idx="98183">
                  <c:v>3.62</c:v>
                </c:pt>
                <c:pt idx="98184">
                  <c:v>3.63</c:v>
                </c:pt>
                <c:pt idx="98185">
                  <c:v>3.64</c:v>
                </c:pt>
                <c:pt idx="98186">
                  <c:v>3.65</c:v>
                </c:pt>
                <c:pt idx="98187">
                  <c:v>3.65</c:v>
                </c:pt>
                <c:pt idx="98188">
                  <c:v>3.66</c:v>
                </c:pt>
                <c:pt idx="98189">
                  <c:v>3.67</c:v>
                </c:pt>
                <c:pt idx="98190">
                  <c:v>3.68</c:v>
                </c:pt>
                <c:pt idx="98191">
                  <c:v>3.68</c:v>
                </c:pt>
                <c:pt idx="98192">
                  <c:v>3.68</c:v>
                </c:pt>
                <c:pt idx="98193">
                  <c:v>3.67</c:v>
                </c:pt>
                <c:pt idx="98194">
                  <c:v>3.67</c:v>
                </c:pt>
                <c:pt idx="98195">
                  <c:v>3.66</c:v>
                </c:pt>
                <c:pt idx="98196">
                  <c:v>3.66</c:v>
                </c:pt>
                <c:pt idx="98197">
                  <c:v>3.65</c:v>
                </c:pt>
                <c:pt idx="98198">
                  <c:v>3.63</c:v>
                </c:pt>
                <c:pt idx="98199">
                  <c:v>3.62</c:v>
                </c:pt>
                <c:pt idx="98200">
                  <c:v>3.61</c:v>
                </c:pt>
                <c:pt idx="98201">
                  <c:v>3.6</c:v>
                </c:pt>
                <c:pt idx="98202">
                  <c:v>3.59</c:v>
                </c:pt>
                <c:pt idx="98203">
                  <c:v>3.57</c:v>
                </c:pt>
                <c:pt idx="98204">
                  <c:v>3.55</c:v>
                </c:pt>
                <c:pt idx="98205">
                  <c:v>3.52</c:v>
                </c:pt>
                <c:pt idx="98206">
                  <c:v>3.5</c:v>
                </c:pt>
                <c:pt idx="98207">
                  <c:v>3.48</c:v>
                </c:pt>
                <c:pt idx="98208">
                  <c:v>3.46</c:v>
                </c:pt>
                <c:pt idx="98209">
                  <c:v>3.43</c:v>
                </c:pt>
                <c:pt idx="98210">
                  <c:v>3.42</c:v>
                </c:pt>
                <c:pt idx="98211">
                  <c:v>3.38</c:v>
                </c:pt>
                <c:pt idx="98212">
                  <c:v>3.36</c:v>
                </c:pt>
                <c:pt idx="98213">
                  <c:v>3.34</c:v>
                </c:pt>
                <c:pt idx="98214">
                  <c:v>3.33</c:v>
                </c:pt>
                <c:pt idx="98215">
                  <c:v>3.31</c:v>
                </c:pt>
                <c:pt idx="98216">
                  <c:v>3.28</c:v>
                </c:pt>
                <c:pt idx="98217">
                  <c:v>3.26</c:v>
                </c:pt>
                <c:pt idx="98218">
                  <c:v>3.24</c:v>
                </c:pt>
                <c:pt idx="98219">
                  <c:v>3.21</c:v>
                </c:pt>
                <c:pt idx="98220">
                  <c:v>3.19</c:v>
                </c:pt>
                <c:pt idx="98221">
                  <c:v>3.17</c:v>
                </c:pt>
                <c:pt idx="98222">
                  <c:v>3.14</c:v>
                </c:pt>
                <c:pt idx="98223">
                  <c:v>3.12</c:v>
                </c:pt>
                <c:pt idx="98224">
                  <c:v>3.09</c:v>
                </c:pt>
                <c:pt idx="98225">
                  <c:v>3.08</c:v>
                </c:pt>
                <c:pt idx="98226">
                  <c:v>3.06</c:v>
                </c:pt>
                <c:pt idx="98227">
                  <c:v>3.05</c:v>
                </c:pt>
                <c:pt idx="98228">
                  <c:v>3.03</c:v>
                </c:pt>
                <c:pt idx="98229">
                  <c:v>3.03</c:v>
                </c:pt>
                <c:pt idx="98230">
                  <c:v>3</c:v>
                </c:pt>
                <c:pt idx="98231">
                  <c:v>2.96</c:v>
                </c:pt>
                <c:pt idx="98232">
                  <c:v>2.94</c:v>
                </c:pt>
                <c:pt idx="98233">
                  <c:v>2.93</c:v>
                </c:pt>
                <c:pt idx="98234">
                  <c:v>2.91</c:v>
                </c:pt>
                <c:pt idx="98235">
                  <c:v>2.89</c:v>
                </c:pt>
                <c:pt idx="98236">
                  <c:v>2.88</c:v>
                </c:pt>
                <c:pt idx="98237">
                  <c:v>2.88</c:v>
                </c:pt>
                <c:pt idx="98238">
                  <c:v>2.87</c:v>
                </c:pt>
                <c:pt idx="98239">
                  <c:v>2.86</c:v>
                </c:pt>
                <c:pt idx="98240">
                  <c:v>2.86</c:v>
                </c:pt>
                <c:pt idx="98241">
                  <c:v>2.85</c:v>
                </c:pt>
                <c:pt idx="98242">
                  <c:v>2.85</c:v>
                </c:pt>
                <c:pt idx="98243">
                  <c:v>2.84</c:v>
                </c:pt>
                <c:pt idx="98244">
                  <c:v>2.85</c:v>
                </c:pt>
                <c:pt idx="98245">
                  <c:v>2.84</c:v>
                </c:pt>
                <c:pt idx="98246">
                  <c:v>2.83</c:v>
                </c:pt>
                <c:pt idx="98247">
                  <c:v>2.83</c:v>
                </c:pt>
                <c:pt idx="98248">
                  <c:v>2.83</c:v>
                </c:pt>
                <c:pt idx="98249">
                  <c:v>2.84</c:v>
                </c:pt>
                <c:pt idx="98250">
                  <c:v>2.84</c:v>
                </c:pt>
                <c:pt idx="98251">
                  <c:v>2.84</c:v>
                </c:pt>
                <c:pt idx="98252">
                  <c:v>2.86</c:v>
                </c:pt>
                <c:pt idx="98253">
                  <c:v>2.87</c:v>
                </c:pt>
                <c:pt idx="98254">
                  <c:v>2.87</c:v>
                </c:pt>
                <c:pt idx="98255">
                  <c:v>2.87</c:v>
                </c:pt>
                <c:pt idx="98256">
                  <c:v>2.87</c:v>
                </c:pt>
                <c:pt idx="98257">
                  <c:v>2.87</c:v>
                </c:pt>
                <c:pt idx="98258">
                  <c:v>2.87</c:v>
                </c:pt>
                <c:pt idx="98259">
                  <c:v>2.86</c:v>
                </c:pt>
                <c:pt idx="98260">
                  <c:v>2.86</c:v>
                </c:pt>
                <c:pt idx="98261">
                  <c:v>2.86</c:v>
                </c:pt>
                <c:pt idx="98262">
                  <c:v>2.86</c:v>
                </c:pt>
                <c:pt idx="98263">
                  <c:v>2.86</c:v>
                </c:pt>
                <c:pt idx="98264">
                  <c:v>2.85</c:v>
                </c:pt>
                <c:pt idx="98265">
                  <c:v>2.84</c:v>
                </c:pt>
                <c:pt idx="98266">
                  <c:v>2.83</c:v>
                </c:pt>
                <c:pt idx="98267">
                  <c:v>2.82</c:v>
                </c:pt>
                <c:pt idx="98268">
                  <c:v>2.81</c:v>
                </c:pt>
                <c:pt idx="98269">
                  <c:v>2.81</c:v>
                </c:pt>
                <c:pt idx="98270">
                  <c:v>2.78</c:v>
                </c:pt>
                <c:pt idx="98271">
                  <c:v>2.77</c:v>
                </c:pt>
                <c:pt idx="98272">
                  <c:v>2.77</c:v>
                </c:pt>
                <c:pt idx="98273">
                  <c:v>2.76</c:v>
                </c:pt>
                <c:pt idx="98274">
                  <c:v>2.75</c:v>
                </c:pt>
                <c:pt idx="98275">
                  <c:v>2.74</c:v>
                </c:pt>
                <c:pt idx="98276">
                  <c:v>2.73</c:v>
                </c:pt>
                <c:pt idx="98277">
                  <c:v>2.72</c:v>
                </c:pt>
                <c:pt idx="98278">
                  <c:v>2.71</c:v>
                </c:pt>
                <c:pt idx="98279">
                  <c:v>2.71</c:v>
                </c:pt>
                <c:pt idx="98280">
                  <c:v>2.7</c:v>
                </c:pt>
                <c:pt idx="98281">
                  <c:v>2.68</c:v>
                </c:pt>
                <c:pt idx="98282">
                  <c:v>2.67</c:v>
                </c:pt>
                <c:pt idx="98283">
                  <c:v>2.67</c:v>
                </c:pt>
                <c:pt idx="98284">
                  <c:v>2.66</c:v>
                </c:pt>
                <c:pt idx="98285">
                  <c:v>2.65</c:v>
                </c:pt>
                <c:pt idx="98286">
                  <c:v>2.64</c:v>
                </c:pt>
                <c:pt idx="98287">
                  <c:v>2.64</c:v>
                </c:pt>
                <c:pt idx="98288">
                  <c:v>2.63</c:v>
                </c:pt>
                <c:pt idx="98289">
                  <c:v>2.63</c:v>
                </c:pt>
                <c:pt idx="98290">
                  <c:v>2.63</c:v>
                </c:pt>
                <c:pt idx="98291">
                  <c:v>2.63</c:v>
                </c:pt>
                <c:pt idx="98292">
                  <c:v>2.62</c:v>
                </c:pt>
                <c:pt idx="98293">
                  <c:v>2.61</c:v>
                </c:pt>
                <c:pt idx="98294">
                  <c:v>2.61</c:v>
                </c:pt>
                <c:pt idx="98295">
                  <c:v>2.62</c:v>
                </c:pt>
                <c:pt idx="98296">
                  <c:v>2.62</c:v>
                </c:pt>
                <c:pt idx="98297">
                  <c:v>2.62</c:v>
                </c:pt>
                <c:pt idx="98298">
                  <c:v>2.62</c:v>
                </c:pt>
                <c:pt idx="98299">
                  <c:v>2.62</c:v>
                </c:pt>
                <c:pt idx="98300">
                  <c:v>2.62</c:v>
                </c:pt>
                <c:pt idx="98301">
                  <c:v>2.63</c:v>
                </c:pt>
                <c:pt idx="98302">
                  <c:v>2.63</c:v>
                </c:pt>
                <c:pt idx="98303">
                  <c:v>2.62</c:v>
                </c:pt>
                <c:pt idx="98304">
                  <c:v>2.62</c:v>
                </c:pt>
                <c:pt idx="98305">
                  <c:v>2.62</c:v>
                </c:pt>
                <c:pt idx="98306">
                  <c:v>2.61</c:v>
                </c:pt>
                <c:pt idx="98307">
                  <c:v>2.61</c:v>
                </c:pt>
                <c:pt idx="98308">
                  <c:v>2.6</c:v>
                </c:pt>
                <c:pt idx="98309">
                  <c:v>2.59</c:v>
                </c:pt>
                <c:pt idx="98310">
                  <c:v>2.58</c:v>
                </c:pt>
                <c:pt idx="98311">
                  <c:v>2.57</c:v>
                </c:pt>
                <c:pt idx="98312">
                  <c:v>2.56</c:v>
                </c:pt>
                <c:pt idx="98313">
                  <c:v>2.56</c:v>
                </c:pt>
                <c:pt idx="98314">
                  <c:v>2.5299999999999998</c:v>
                </c:pt>
                <c:pt idx="98315">
                  <c:v>2.52</c:v>
                </c:pt>
                <c:pt idx="98316">
                  <c:v>2.5099999999999998</c:v>
                </c:pt>
                <c:pt idx="98317">
                  <c:v>2.5</c:v>
                </c:pt>
                <c:pt idx="98318">
                  <c:v>2.4900000000000002</c:v>
                </c:pt>
                <c:pt idx="98319">
                  <c:v>2.4700000000000002</c:v>
                </c:pt>
                <c:pt idx="98320">
                  <c:v>2.46</c:v>
                </c:pt>
                <c:pt idx="98321">
                  <c:v>2.4500000000000002</c:v>
                </c:pt>
                <c:pt idx="98322">
                  <c:v>2.44</c:v>
                </c:pt>
                <c:pt idx="98323">
                  <c:v>2.4300000000000002</c:v>
                </c:pt>
                <c:pt idx="98324">
                  <c:v>2.4300000000000002</c:v>
                </c:pt>
                <c:pt idx="98325">
                  <c:v>2.41</c:v>
                </c:pt>
                <c:pt idx="98326">
                  <c:v>2.41</c:v>
                </c:pt>
                <c:pt idx="98327">
                  <c:v>2.4</c:v>
                </c:pt>
                <c:pt idx="98328">
                  <c:v>2.39</c:v>
                </c:pt>
                <c:pt idx="98329">
                  <c:v>2.4</c:v>
                </c:pt>
                <c:pt idx="98330">
                  <c:v>2.4</c:v>
                </c:pt>
                <c:pt idx="98331">
                  <c:v>2.4</c:v>
                </c:pt>
                <c:pt idx="98332">
                  <c:v>2.4</c:v>
                </c:pt>
                <c:pt idx="98333">
                  <c:v>2.39</c:v>
                </c:pt>
                <c:pt idx="98334">
                  <c:v>2.39</c:v>
                </c:pt>
                <c:pt idx="98335">
                  <c:v>2.4</c:v>
                </c:pt>
                <c:pt idx="98336">
                  <c:v>2.4</c:v>
                </c:pt>
                <c:pt idx="98337">
                  <c:v>2.38</c:v>
                </c:pt>
                <c:pt idx="98338">
                  <c:v>2.38</c:v>
                </c:pt>
                <c:pt idx="98339">
                  <c:v>2.38</c:v>
                </c:pt>
                <c:pt idx="98340">
                  <c:v>2.38</c:v>
                </c:pt>
                <c:pt idx="98341">
                  <c:v>2.38</c:v>
                </c:pt>
                <c:pt idx="98342">
                  <c:v>2.39</c:v>
                </c:pt>
                <c:pt idx="98343">
                  <c:v>2.39</c:v>
                </c:pt>
                <c:pt idx="98344">
                  <c:v>2.39</c:v>
                </c:pt>
                <c:pt idx="98345">
                  <c:v>2.38</c:v>
                </c:pt>
                <c:pt idx="98346">
                  <c:v>2.38</c:v>
                </c:pt>
                <c:pt idx="98347">
                  <c:v>2.38</c:v>
                </c:pt>
                <c:pt idx="98348">
                  <c:v>2.38</c:v>
                </c:pt>
                <c:pt idx="98349">
                  <c:v>2.38</c:v>
                </c:pt>
                <c:pt idx="98350">
                  <c:v>2.37</c:v>
                </c:pt>
                <c:pt idx="98351">
                  <c:v>2.37</c:v>
                </c:pt>
                <c:pt idx="98352">
                  <c:v>2.37</c:v>
                </c:pt>
                <c:pt idx="98353">
                  <c:v>2.36</c:v>
                </c:pt>
                <c:pt idx="98354">
                  <c:v>2.36</c:v>
                </c:pt>
                <c:pt idx="98355">
                  <c:v>2.35</c:v>
                </c:pt>
                <c:pt idx="98356">
                  <c:v>2.33</c:v>
                </c:pt>
                <c:pt idx="98357">
                  <c:v>2.3199999999999998</c:v>
                </c:pt>
                <c:pt idx="98358">
                  <c:v>2.3199999999999998</c:v>
                </c:pt>
                <c:pt idx="98359">
                  <c:v>2.31</c:v>
                </c:pt>
                <c:pt idx="98360">
                  <c:v>2.2999999999999998</c:v>
                </c:pt>
                <c:pt idx="98361">
                  <c:v>2.29</c:v>
                </c:pt>
                <c:pt idx="98362">
                  <c:v>2.29</c:v>
                </c:pt>
                <c:pt idx="98363">
                  <c:v>2.27</c:v>
                </c:pt>
                <c:pt idx="98364">
                  <c:v>2.2599999999999998</c:v>
                </c:pt>
                <c:pt idx="98365">
                  <c:v>2.25</c:v>
                </c:pt>
                <c:pt idx="98366">
                  <c:v>2.2400000000000002</c:v>
                </c:pt>
                <c:pt idx="98367">
                  <c:v>2.23</c:v>
                </c:pt>
                <c:pt idx="98368">
                  <c:v>2.2200000000000002</c:v>
                </c:pt>
                <c:pt idx="98369">
                  <c:v>2.21</c:v>
                </c:pt>
                <c:pt idx="98370">
                  <c:v>2.2000000000000002</c:v>
                </c:pt>
                <c:pt idx="98371">
                  <c:v>2.2000000000000002</c:v>
                </c:pt>
                <c:pt idx="98372">
                  <c:v>2.19</c:v>
                </c:pt>
                <c:pt idx="98373">
                  <c:v>2.19</c:v>
                </c:pt>
                <c:pt idx="98374">
                  <c:v>2.19</c:v>
                </c:pt>
                <c:pt idx="98375">
                  <c:v>2.19</c:v>
                </c:pt>
                <c:pt idx="98376">
                  <c:v>2.19</c:v>
                </c:pt>
                <c:pt idx="98377">
                  <c:v>2.19</c:v>
                </c:pt>
                <c:pt idx="98378">
                  <c:v>2.1800000000000002</c:v>
                </c:pt>
                <c:pt idx="98379">
                  <c:v>2.1800000000000002</c:v>
                </c:pt>
                <c:pt idx="98380">
                  <c:v>2.19</c:v>
                </c:pt>
                <c:pt idx="98381">
                  <c:v>2.19</c:v>
                </c:pt>
                <c:pt idx="98382">
                  <c:v>2.2000000000000002</c:v>
                </c:pt>
                <c:pt idx="98383">
                  <c:v>2.21</c:v>
                </c:pt>
                <c:pt idx="98384">
                  <c:v>2.2200000000000002</c:v>
                </c:pt>
                <c:pt idx="98385">
                  <c:v>2.2200000000000002</c:v>
                </c:pt>
                <c:pt idx="98386">
                  <c:v>2.23</c:v>
                </c:pt>
                <c:pt idx="98387">
                  <c:v>2.2400000000000002</c:v>
                </c:pt>
                <c:pt idx="98388">
                  <c:v>2.25</c:v>
                </c:pt>
                <c:pt idx="98389">
                  <c:v>2.2599999999999998</c:v>
                </c:pt>
                <c:pt idx="98390">
                  <c:v>2.27</c:v>
                </c:pt>
                <c:pt idx="98391">
                  <c:v>2.27</c:v>
                </c:pt>
                <c:pt idx="98392">
                  <c:v>2.29</c:v>
                </c:pt>
                <c:pt idx="98393">
                  <c:v>2.2999999999999998</c:v>
                </c:pt>
                <c:pt idx="98394">
                  <c:v>2.3199999999999998</c:v>
                </c:pt>
                <c:pt idx="98395">
                  <c:v>2.33</c:v>
                </c:pt>
                <c:pt idx="98396">
                  <c:v>2.35</c:v>
                </c:pt>
                <c:pt idx="98397">
                  <c:v>2.36</c:v>
                </c:pt>
                <c:pt idx="98398">
                  <c:v>2.38</c:v>
                </c:pt>
                <c:pt idx="98399">
                  <c:v>2.39</c:v>
                </c:pt>
                <c:pt idx="98400">
                  <c:v>2.41</c:v>
                </c:pt>
                <c:pt idx="98401">
                  <c:v>2.41</c:v>
                </c:pt>
                <c:pt idx="98402">
                  <c:v>2.4300000000000002</c:v>
                </c:pt>
                <c:pt idx="98403">
                  <c:v>2.4300000000000002</c:v>
                </c:pt>
                <c:pt idx="98404">
                  <c:v>2.44</c:v>
                </c:pt>
                <c:pt idx="98405">
                  <c:v>2.46</c:v>
                </c:pt>
                <c:pt idx="98406">
                  <c:v>2.48</c:v>
                </c:pt>
                <c:pt idx="98407">
                  <c:v>2.4900000000000002</c:v>
                </c:pt>
                <c:pt idx="98408">
                  <c:v>2.5</c:v>
                </c:pt>
                <c:pt idx="98409">
                  <c:v>2.52</c:v>
                </c:pt>
                <c:pt idx="98410">
                  <c:v>2.5299999999999998</c:v>
                </c:pt>
                <c:pt idx="98411">
                  <c:v>2.5499999999999998</c:v>
                </c:pt>
                <c:pt idx="98412">
                  <c:v>2.56</c:v>
                </c:pt>
                <c:pt idx="98413">
                  <c:v>2.57</c:v>
                </c:pt>
                <c:pt idx="98414">
                  <c:v>2.59</c:v>
                </c:pt>
                <c:pt idx="98415">
                  <c:v>2.59</c:v>
                </c:pt>
                <c:pt idx="98416">
                  <c:v>2.6</c:v>
                </c:pt>
                <c:pt idx="98417">
                  <c:v>2.61</c:v>
                </c:pt>
                <c:pt idx="98418">
                  <c:v>2.62</c:v>
                </c:pt>
                <c:pt idx="98419">
                  <c:v>2.63</c:v>
                </c:pt>
                <c:pt idx="98420">
                  <c:v>2.64</c:v>
                </c:pt>
                <c:pt idx="98421">
                  <c:v>2.64</c:v>
                </c:pt>
                <c:pt idx="98422">
                  <c:v>2.65</c:v>
                </c:pt>
                <c:pt idx="98423">
                  <c:v>2.66</c:v>
                </c:pt>
                <c:pt idx="98424">
                  <c:v>2.66</c:v>
                </c:pt>
                <c:pt idx="98425">
                  <c:v>2.66</c:v>
                </c:pt>
                <c:pt idx="98426">
                  <c:v>2.67</c:v>
                </c:pt>
                <c:pt idx="98427">
                  <c:v>2.67</c:v>
                </c:pt>
                <c:pt idx="98428">
                  <c:v>2.68</c:v>
                </c:pt>
                <c:pt idx="98429">
                  <c:v>2.68</c:v>
                </c:pt>
                <c:pt idx="98430">
                  <c:v>2.68</c:v>
                </c:pt>
                <c:pt idx="98431">
                  <c:v>2.69</c:v>
                </c:pt>
                <c:pt idx="98432">
                  <c:v>2.69</c:v>
                </c:pt>
                <c:pt idx="98433">
                  <c:v>2.69</c:v>
                </c:pt>
                <c:pt idx="98434">
                  <c:v>2.7</c:v>
                </c:pt>
                <c:pt idx="98435">
                  <c:v>2.7</c:v>
                </c:pt>
                <c:pt idx="98436">
                  <c:v>2.7</c:v>
                </c:pt>
                <c:pt idx="98437">
                  <c:v>2.69</c:v>
                </c:pt>
                <c:pt idx="98438">
                  <c:v>2.69</c:v>
                </c:pt>
                <c:pt idx="98439">
                  <c:v>2.68</c:v>
                </c:pt>
                <c:pt idx="98440">
                  <c:v>2.68</c:v>
                </c:pt>
                <c:pt idx="98441">
                  <c:v>2.67</c:v>
                </c:pt>
                <c:pt idx="98442">
                  <c:v>2.66</c:v>
                </c:pt>
                <c:pt idx="98443">
                  <c:v>2.65</c:v>
                </c:pt>
                <c:pt idx="98444">
                  <c:v>2.65</c:v>
                </c:pt>
                <c:pt idx="98445">
                  <c:v>2.64</c:v>
                </c:pt>
                <c:pt idx="98446">
                  <c:v>2.63</c:v>
                </c:pt>
                <c:pt idx="98447">
                  <c:v>2.62</c:v>
                </c:pt>
                <c:pt idx="98448">
                  <c:v>2.6</c:v>
                </c:pt>
                <c:pt idx="98449">
                  <c:v>2.59</c:v>
                </c:pt>
                <c:pt idx="98450">
                  <c:v>2.57</c:v>
                </c:pt>
                <c:pt idx="98451">
                  <c:v>2.5499999999999998</c:v>
                </c:pt>
                <c:pt idx="98452">
                  <c:v>2.54</c:v>
                </c:pt>
                <c:pt idx="98453">
                  <c:v>2.5299999999999998</c:v>
                </c:pt>
                <c:pt idx="98454">
                  <c:v>2.52</c:v>
                </c:pt>
                <c:pt idx="98455">
                  <c:v>2.5099999999999998</c:v>
                </c:pt>
                <c:pt idx="98456">
                  <c:v>2.5</c:v>
                </c:pt>
                <c:pt idx="98457">
                  <c:v>2.4900000000000002</c:v>
                </c:pt>
                <c:pt idx="98458">
                  <c:v>2.4900000000000002</c:v>
                </c:pt>
                <c:pt idx="98459">
                  <c:v>2.48</c:v>
                </c:pt>
                <c:pt idx="98460">
                  <c:v>2.48</c:v>
                </c:pt>
                <c:pt idx="98461">
                  <c:v>2.48</c:v>
                </c:pt>
                <c:pt idx="98462">
                  <c:v>2.4700000000000002</c:v>
                </c:pt>
                <c:pt idx="98463">
                  <c:v>2.4700000000000002</c:v>
                </c:pt>
                <c:pt idx="98464">
                  <c:v>2.4700000000000002</c:v>
                </c:pt>
                <c:pt idx="98465">
                  <c:v>2.48</c:v>
                </c:pt>
                <c:pt idx="98466">
                  <c:v>2.5</c:v>
                </c:pt>
                <c:pt idx="98467">
                  <c:v>2.5099999999999998</c:v>
                </c:pt>
                <c:pt idx="98468">
                  <c:v>2.5099999999999998</c:v>
                </c:pt>
                <c:pt idx="98469">
                  <c:v>2.52</c:v>
                </c:pt>
                <c:pt idx="98470">
                  <c:v>2.56</c:v>
                </c:pt>
                <c:pt idx="98471">
                  <c:v>2.57</c:v>
                </c:pt>
                <c:pt idx="98472">
                  <c:v>2.6</c:v>
                </c:pt>
                <c:pt idx="98473">
                  <c:v>2.6</c:v>
                </c:pt>
                <c:pt idx="98474">
                  <c:v>2.61</c:v>
                </c:pt>
                <c:pt idx="98475">
                  <c:v>2.63</c:v>
                </c:pt>
                <c:pt idx="98476">
                  <c:v>2.64</c:v>
                </c:pt>
                <c:pt idx="98477">
                  <c:v>2.66</c:v>
                </c:pt>
                <c:pt idx="98478">
                  <c:v>2.67</c:v>
                </c:pt>
                <c:pt idx="98479">
                  <c:v>2.7</c:v>
                </c:pt>
                <c:pt idx="98480">
                  <c:v>2.72</c:v>
                </c:pt>
                <c:pt idx="98481">
                  <c:v>2.75</c:v>
                </c:pt>
                <c:pt idx="98482">
                  <c:v>2.77</c:v>
                </c:pt>
                <c:pt idx="98483">
                  <c:v>2.8</c:v>
                </c:pt>
                <c:pt idx="98484">
                  <c:v>2.85</c:v>
                </c:pt>
                <c:pt idx="98485">
                  <c:v>2.89</c:v>
                </c:pt>
                <c:pt idx="98486">
                  <c:v>2.93</c:v>
                </c:pt>
                <c:pt idx="98487">
                  <c:v>2.95</c:v>
                </c:pt>
                <c:pt idx="98488">
                  <c:v>2.98</c:v>
                </c:pt>
                <c:pt idx="98489">
                  <c:v>3.03</c:v>
                </c:pt>
                <c:pt idx="98490">
                  <c:v>3.06</c:v>
                </c:pt>
                <c:pt idx="98491">
                  <c:v>3.11</c:v>
                </c:pt>
                <c:pt idx="98492">
                  <c:v>3.14</c:v>
                </c:pt>
                <c:pt idx="98493">
                  <c:v>3.17</c:v>
                </c:pt>
                <c:pt idx="98494">
                  <c:v>3.21</c:v>
                </c:pt>
                <c:pt idx="98495">
                  <c:v>3.23</c:v>
                </c:pt>
                <c:pt idx="98496">
                  <c:v>3.26</c:v>
                </c:pt>
                <c:pt idx="98497">
                  <c:v>3.28</c:v>
                </c:pt>
                <c:pt idx="98498">
                  <c:v>3.31</c:v>
                </c:pt>
                <c:pt idx="98499">
                  <c:v>3.33</c:v>
                </c:pt>
                <c:pt idx="98500">
                  <c:v>3.36</c:v>
                </c:pt>
                <c:pt idx="98501">
                  <c:v>3.39</c:v>
                </c:pt>
                <c:pt idx="98502">
                  <c:v>3.41</c:v>
                </c:pt>
                <c:pt idx="98503">
                  <c:v>3.42</c:v>
                </c:pt>
                <c:pt idx="98504">
                  <c:v>3.44</c:v>
                </c:pt>
                <c:pt idx="98505">
                  <c:v>3.46</c:v>
                </c:pt>
                <c:pt idx="98506">
                  <c:v>3.48</c:v>
                </c:pt>
                <c:pt idx="98507">
                  <c:v>3.5</c:v>
                </c:pt>
                <c:pt idx="98508">
                  <c:v>3.5</c:v>
                </c:pt>
                <c:pt idx="98509">
                  <c:v>3.52</c:v>
                </c:pt>
                <c:pt idx="98510">
                  <c:v>3.53</c:v>
                </c:pt>
                <c:pt idx="98511">
                  <c:v>3.55</c:v>
                </c:pt>
                <c:pt idx="98512">
                  <c:v>3.56</c:v>
                </c:pt>
                <c:pt idx="98513">
                  <c:v>3.57</c:v>
                </c:pt>
                <c:pt idx="98514">
                  <c:v>3.58</c:v>
                </c:pt>
                <c:pt idx="98515">
                  <c:v>3.59</c:v>
                </c:pt>
                <c:pt idx="98516">
                  <c:v>3.59</c:v>
                </c:pt>
                <c:pt idx="98517">
                  <c:v>3.6</c:v>
                </c:pt>
                <c:pt idx="98518">
                  <c:v>3.61</c:v>
                </c:pt>
                <c:pt idx="98519">
                  <c:v>3.61</c:v>
                </c:pt>
                <c:pt idx="98520">
                  <c:v>3.63</c:v>
                </c:pt>
                <c:pt idx="98521">
                  <c:v>3.64</c:v>
                </c:pt>
                <c:pt idx="98522">
                  <c:v>3.64</c:v>
                </c:pt>
                <c:pt idx="98523">
                  <c:v>3.65</c:v>
                </c:pt>
                <c:pt idx="98524">
                  <c:v>3.65</c:v>
                </c:pt>
                <c:pt idx="98525">
                  <c:v>3.66</c:v>
                </c:pt>
                <c:pt idx="98526">
                  <c:v>3.66</c:v>
                </c:pt>
                <c:pt idx="98527">
                  <c:v>3.67</c:v>
                </c:pt>
                <c:pt idx="98528">
                  <c:v>3.67</c:v>
                </c:pt>
                <c:pt idx="98529">
                  <c:v>3.67</c:v>
                </c:pt>
                <c:pt idx="98530">
                  <c:v>3.67</c:v>
                </c:pt>
                <c:pt idx="98531">
                  <c:v>3.68</c:v>
                </c:pt>
                <c:pt idx="98532">
                  <c:v>3.69</c:v>
                </c:pt>
                <c:pt idx="98533">
                  <c:v>3.69</c:v>
                </c:pt>
                <c:pt idx="98534">
                  <c:v>3.69</c:v>
                </c:pt>
                <c:pt idx="98535">
                  <c:v>3.69</c:v>
                </c:pt>
                <c:pt idx="98536">
                  <c:v>3.69</c:v>
                </c:pt>
                <c:pt idx="98537">
                  <c:v>3.69</c:v>
                </c:pt>
                <c:pt idx="98538">
                  <c:v>3.69</c:v>
                </c:pt>
                <c:pt idx="98539">
                  <c:v>3.69</c:v>
                </c:pt>
                <c:pt idx="98540">
                  <c:v>3.69</c:v>
                </c:pt>
                <c:pt idx="98541">
                  <c:v>3.69</c:v>
                </c:pt>
                <c:pt idx="98542">
                  <c:v>3.69</c:v>
                </c:pt>
                <c:pt idx="98543">
                  <c:v>3.69</c:v>
                </c:pt>
                <c:pt idx="98544">
                  <c:v>3.7</c:v>
                </c:pt>
                <c:pt idx="98545">
                  <c:v>3.7</c:v>
                </c:pt>
                <c:pt idx="98546">
                  <c:v>3.7</c:v>
                </c:pt>
                <c:pt idx="98547">
                  <c:v>3.7</c:v>
                </c:pt>
                <c:pt idx="98548">
                  <c:v>3.7</c:v>
                </c:pt>
                <c:pt idx="98549">
                  <c:v>3.69</c:v>
                </c:pt>
                <c:pt idx="98550">
                  <c:v>3.69</c:v>
                </c:pt>
                <c:pt idx="98551">
                  <c:v>3.69</c:v>
                </c:pt>
                <c:pt idx="98552">
                  <c:v>3.68</c:v>
                </c:pt>
                <c:pt idx="98553">
                  <c:v>3.67</c:v>
                </c:pt>
                <c:pt idx="98554">
                  <c:v>3.67</c:v>
                </c:pt>
                <c:pt idx="98555">
                  <c:v>3.66</c:v>
                </c:pt>
                <c:pt idx="98556">
                  <c:v>3.65</c:v>
                </c:pt>
                <c:pt idx="98557">
                  <c:v>3.64</c:v>
                </c:pt>
                <c:pt idx="98558">
                  <c:v>3.64</c:v>
                </c:pt>
                <c:pt idx="98559">
                  <c:v>3.62</c:v>
                </c:pt>
                <c:pt idx="98560">
                  <c:v>3.62</c:v>
                </c:pt>
                <c:pt idx="98561">
                  <c:v>3.61</c:v>
                </c:pt>
                <c:pt idx="98562">
                  <c:v>3.59</c:v>
                </c:pt>
                <c:pt idx="98563">
                  <c:v>3.59</c:v>
                </c:pt>
                <c:pt idx="98564">
                  <c:v>3.58</c:v>
                </c:pt>
                <c:pt idx="98565">
                  <c:v>3.56</c:v>
                </c:pt>
                <c:pt idx="98566">
                  <c:v>3.54</c:v>
                </c:pt>
                <c:pt idx="98567">
                  <c:v>3.53</c:v>
                </c:pt>
                <c:pt idx="98568">
                  <c:v>3.51</c:v>
                </c:pt>
                <c:pt idx="98569">
                  <c:v>3.5</c:v>
                </c:pt>
                <c:pt idx="98570">
                  <c:v>3.47</c:v>
                </c:pt>
                <c:pt idx="98571">
                  <c:v>3.45</c:v>
                </c:pt>
                <c:pt idx="98572">
                  <c:v>3.44</c:v>
                </c:pt>
                <c:pt idx="98573">
                  <c:v>3.43</c:v>
                </c:pt>
                <c:pt idx="98574">
                  <c:v>3.42</c:v>
                </c:pt>
                <c:pt idx="98575">
                  <c:v>3.41</c:v>
                </c:pt>
                <c:pt idx="98576">
                  <c:v>3.39</c:v>
                </c:pt>
                <c:pt idx="98577">
                  <c:v>3.38</c:v>
                </c:pt>
                <c:pt idx="98578">
                  <c:v>3.37</c:v>
                </c:pt>
                <c:pt idx="98579">
                  <c:v>3.36</c:v>
                </c:pt>
                <c:pt idx="98580">
                  <c:v>3.34</c:v>
                </c:pt>
                <c:pt idx="98581">
                  <c:v>3.34</c:v>
                </c:pt>
                <c:pt idx="98582">
                  <c:v>3.32</c:v>
                </c:pt>
                <c:pt idx="98583">
                  <c:v>3.31</c:v>
                </c:pt>
                <c:pt idx="98584">
                  <c:v>3.31</c:v>
                </c:pt>
                <c:pt idx="98585">
                  <c:v>3.31</c:v>
                </c:pt>
                <c:pt idx="98586">
                  <c:v>3.31</c:v>
                </c:pt>
                <c:pt idx="98587">
                  <c:v>3.29</c:v>
                </c:pt>
                <c:pt idx="98588">
                  <c:v>3.29</c:v>
                </c:pt>
                <c:pt idx="98589">
                  <c:v>3.28</c:v>
                </c:pt>
                <c:pt idx="98590">
                  <c:v>3.28</c:v>
                </c:pt>
                <c:pt idx="98591">
                  <c:v>3.27</c:v>
                </c:pt>
                <c:pt idx="98592">
                  <c:v>3.27</c:v>
                </c:pt>
                <c:pt idx="98593">
                  <c:v>3.26</c:v>
                </c:pt>
                <c:pt idx="98594">
                  <c:v>3.25</c:v>
                </c:pt>
                <c:pt idx="98595">
                  <c:v>3.24</c:v>
                </c:pt>
                <c:pt idx="98596">
                  <c:v>3.24</c:v>
                </c:pt>
                <c:pt idx="98597">
                  <c:v>3.24</c:v>
                </c:pt>
                <c:pt idx="98598">
                  <c:v>3.25</c:v>
                </c:pt>
                <c:pt idx="98599">
                  <c:v>3.25</c:v>
                </c:pt>
                <c:pt idx="98600">
                  <c:v>3.25</c:v>
                </c:pt>
                <c:pt idx="98601">
                  <c:v>3.25</c:v>
                </c:pt>
                <c:pt idx="98602">
                  <c:v>3.25</c:v>
                </c:pt>
                <c:pt idx="98603">
                  <c:v>3.25</c:v>
                </c:pt>
                <c:pt idx="98604">
                  <c:v>3.25</c:v>
                </c:pt>
                <c:pt idx="98605">
                  <c:v>3.25</c:v>
                </c:pt>
                <c:pt idx="98606">
                  <c:v>3.25</c:v>
                </c:pt>
                <c:pt idx="98607">
                  <c:v>3.24</c:v>
                </c:pt>
                <c:pt idx="98608">
                  <c:v>3.24</c:v>
                </c:pt>
                <c:pt idx="98609">
                  <c:v>3.24</c:v>
                </c:pt>
                <c:pt idx="98610">
                  <c:v>3.24</c:v>
                </c:pt>
                <c:pt idx="98611">
                  <c:v>3.23</c:v>
                </c:pt>
                <c:pt idx="98612">
                  <c:v>3.22</c:v>
                </c:pt>
                <c:pt idx="98613">
                  <c:v>3.22</c:v>
                </c:pt>
                <c:pt idx="98614">
                  <c:v>3.2</c:v>
                </c:pt>
                <c:pt idx="98615">
                  <c:v>3.2</c:v>
                </c:pt>
                <c:pt idx="98616">
                  <c:v>3.17</c:v>
                </c:pt>
                <c:pt idx="98617">
                  <c:v>3.16</c:v>
                </c:pt>
                <c:pt idx="98618">
                  <c:v>3.16</c:v>
                </c:pt>
                <c:pt idx="98619">
                  <c:v>3.13</c:v>
                </c:pt>
                <c:pt idx="98620">
                  <c:v>3.1</c:v>
                </c:pt>
                <c:pt idx="98621">
                  <c:v>3.08</c:v>
                </c:pt>
                <c:pt idx="98622">
                  <c:v>3.06</c:v>
                </c:pt>
                <c:pt idx="98623">
                  <c:v>3.03</c:v>
                </c:pt>
                <c:pt idx="98624">
                  <c:v>3.02</c:v>
                </c:pt>
                <c:pt idx="98625">
                  <c:v>2.99</c:v>
                </c:pt>
                <c:pt idx="98626">
                  <c:v>2.97</c:v>
                </c:pt>
                <c:pt idx="98627">
                  <c:v>2.95</c:v>
                </c:pt>
                <c:pt idx="98628">
                  <c:v>2.93</c:v>
                </c:pt>
                <c:pt idx="98629">
                  <c:v>2.91</c:v>
                </c:pt>
                <c:pt idx="98630">
                  <c:v>2.9</c:v>
                </c:pt>
                <c:pt idx="98631">
                  <c:v>2.88</c:v>
                </c:pt>
                <c:pt idx="98632">
                  <c:v>2.88</c:v>
                </c:pt>
                <c:pt idx="98633">
                  <c:v>2.86</c:v>
                </c:pt>
                <c:pt idx="98634">
                  <c:v>2.85</c:v>
                </c:pt>
                <c:pt idx="98635">
                  <c:v>2.85</c:v>
                </c:pt>
                <c:pt idx="98636">
                  <c:v>2.84</c:v>
                </c:pt>
                <c:pt idx="98637">
                  <c:v>2.84</c:v>
                </c:pt>
                <c:pt idx="98638">
                  <c:v>2.84</c:v>
                </c:pt>
                <c:pt idx="98639">
                  <c:v>2.83</c:v>
                </c:pt>
                <c:pt idx="98640">
                  <c:v>2.83</c:v>
                </c:pt>
                <c:pt idx="98641">
                  <c:v>2.81</c:v>
                </c:pt>
                <c:pt idx="98642">
                  <c:v>2.81</c:v>
                </c:pt>
                <c:pt idx="98643">
                  <c:v>2.81</c:v>
                </c:pt>
                <c:pt idx="98644">
                  <c:v>2.81</c:v>
                </c:pt>
                <c:pt idx="98645">
                  <c:v>2.81</c:v>
                </c:pt>
                <c:pt idx="98646">
                  <c:v>2.81</c:v>
                </c:pt>
                <c:pt idx="98647">
                  <c:v>2.83</c:v>
                </c:pt>
                <c:pt idx="98648">
                  <c:v>2.85</c:v>
                </c:pt>
                <c:pt idx="98649">
                  <c:v>2.86</c:v>
                </c:pt>
                <c:pt idx="98650">
                  <c:v>2.86</c:v>
                </c:pt>
                <c:pt idx="98651">
                  <c:v>2.9</c:v>
                </c:pt>
                <c:pt idx="98652">
                  <c:v>2.9</c:v>
                </c:pt>
                <c:pt idx="98653">
                  <c:v>2.93</c:v>
                </c:pt>
                <c:pt idx="98654">
                  <c:v>2.94</c:v>
                </c:pt>
                <c:pt idx="98655">
                  <c:v>2.96</c:v>
                </c:pt>
                <c:pt idx="98656">
                  <c:v>2.98</c:v>
                </c:pt>
                <c:pt idx="98657">
                  <c:v>3.01</c:v>
                </c:pt>
                <c:pt idx="98658">
                  <c:v>3.02</c:v>
                </c:pt>
                <c:pt idx="98659">
                  <c:v>3.07</c:v>
                </c:pt>
                <c:pt idx="98660">
                  <c:v>3.09</c:v>
                </c:pt>
                <c:pt idx="98661">
                  <c:v>3.12</c:v>
                </c:pt>
                <c:pt idx="98662">
                  <c:v>3.15</c:v>
                </c:pt>
                <c:pt idx="98663">
                  <c:v>3.18</c:v>
                </c:pt>
                <c:pt idx="98664">
                  <c:v>3.2</c:v>
                </c:pt>
                <c:pt idx="98665">
                  <c:v>3.23</c:v>
                </c:pt>
                <c:pt idx="98666">
                  <c:v>3.24</c:v>
                </c:pt>
                <c:pt idx="98667">
                  <c:v>3.27</c:v>
                </c:pt>
                <c:pt idx="98668">
                  <c:v>3.29</c:v>
                </c:pt>
                <c:pt idx="98669">
                  <c:v>3.31</c:v>
                </c:pt>
                <c:pt idx="98670">
                  <c:v>3.34</c:v>
                </c:pt>
                <c:pt idx="98671">
                  <c:v>3.35</c:v>
                </c:pt>
                <c:pt idx="98672">
                  <c:v>3.37</c:v>
                </c:pt>
                <c:pt idx="98673">
                  <c:v>3.38</c:v>
                </c:pt>
                <c:pt idx="98674">
                  <c:v>3.39</c:v>
                </c:pt>
                <c:pt idx="98675">
                  <c:v>3.4</c:v>
                </c:pt>
                <c:pt idx="98676">
                  <c:v>3.4</c:v>
                </c:pt>
                <c:pt idx="98677">
                  <c:v>3.41</c:v>
                </c:pt>
                <c:pt idx="98678">
                  <c:v>3.42</c:v>
                </c:pt>
                <c:pt idx="98679">
                  <c:v>3.42</c:v>
                </c:pt>
                <c:pt idx="98680">
                  <c:v>3.42</c:v>
                </c:pt>
                <c:pt idx="98681">
                  <c:v>3.42</c:v>
                </c:pt>
                <c:pt idx="98682">
                  <c:v>3.41</c:v>
                </c:pt>
                <c:pt idx="98683">
                  <c:v>3.41</c:v>
                </c:pt>
                <c:pt idx="98684">
                  <c:v>3.4</c:v>
                </c:pt>
                <c:pt idx="98685">
                  <c:v>3.4</c:v>
                </c:pt>
                <c:pt idx="98686">
                  <c:v>3.39</c:v>
                </c:pt>
                <c:pt idx="98687">
                  <c:v>3.38</c:v>
                </c:pt>
                <c:pt idx="98688">
                  <c:v>3.37</c:v>
                </c:pt>
                <c:pt idx="98689">
                  <c:v>3.36</c:v>
                </c:pt>
                <c:pt idx="98690">
                  <c:v>3.35</c:v>
                </c:pt>
                <c:pt idx="98691">
                  <c:v>3.34</c:v>
                </c:pt>
                <c:pt idx="98692">
                  <c:v>3.33</c:v>
                </c:pt>
                <c:pt idx="98693">
                  <c:v>3.32</c:v>
                </c:pt>
                <c:pt idx="98694">
                  <c:v>3.32</c:v>
                </c:pt>
                <c:pt idx="98695">
                  <c:v>3.32</c:v>
                </c:pt>
                <c:pt idx="98696">
                  <c:v>3.31</c:v>
                </c:pt>
                <c:pt idx="98697">
                  <c:v>3.31</c:v>
                </c:pt>
                <c:pt idx="98698">
                  <c:v>3.31</c:v>
                </c:pt>
                <c:pt idx="98699">
                  <c:v>3.31</c:v>
                </c:pt>
                <c:pt idx="98700">
                  <c:v>3.31</c:v>
                </c:pt>
                <c:pt idx="98701">
                  <c:v>3.31</c:v>
                </c:pt>
                <c:pt idx="98702">
                  <c:v>3.32</c:v>
                </c:pt>
                <c:pt idx="98703">
                  <c:v>3.33</c:v>
                </c:pt>
                <c:pt idx="98704">
                  <c:v>3.34</c:v>
                </c:pt>
                <c:pt idx="98705">
                  <c:v>3.35</c:v>
                </c:pt>
                <c:pt idx="98706">
                  <c:v>3.37</c:v>
                </c:pt>
                <c:pt idx="98707">
                  <c:v>3.39</c:v>
                </c:pt>
                <c:pt idx="98708">
                  <c:v>3.4</c:v>
                </c:pt>
                <c:pt idx="98709">
                  <c:v>3.41</c:v>
                </c:pt>
                <c:pt idx="98710">
                  <c:v>3.42</c:v>
                </c:pt>
                <c:pt idx="98711">
                  <c:v>3.43</c:v>
                </c:pt>
                <c:pt idx="98712">
                  <c:v>3.45</c:v>
                </c:pt>
                <c:pt idx="98713">
                  <c:v>3.46</c:v>
                </c:pt>
                <c:pt idx="98714">
                  <c:v>3.48</c:v>
                </c:pt>
                <c:pt idx="98715">
                  <c:v>3.49</c:v>
                </c:pt>
                <c:pt idx="98716">
                  <c:v>3.5</c:v>
                </c:pt>
                <c:pt idx="98717">
                  <c:v>3.52</c:v>
                </c:pt>
                <c:pt idx="98718">
                  <c:v>3.54</c:v>
                </c:pt>
                <c:pt idx="98719">
                  <c:v>3.54</c:v>
                </c:pt>
                <c:pt idx="98720">
                  <c:v>3.53</c:v>
                </c:pt>
                <c:pt idx="98721">
                  <c:v>3.54</c:v>
                </c:pt>
                <c:pt idx="98722">
                  <c:v>3.55</c:v>
                </c:pt>
                <c:pt idx="98723">
                  <c:v>3.55</c:v>
                </c:pt>
                <c:pt idx="98724">
                  <c:v>3.56</c:v>
                </c:pt>
                <c:pt idx="98725">
                  <c:v>3.56</c:v>
                </c:pt>
                <c:pt idx="98726">
                  <c:v>3.57</c:v>
                </c:pt>
                <c:pt idx="98727">
                  <c:v>3.57</c:v>
                </c:pt>
                <c:pt idx="98728">
                  <c:v>3.57</c:v>
                </c:pt>
                <c:pt idx="98729">
                  <c:v>3.57</c:v>
                </c:pt>
                <c:pt idx="98730">
                  <c:v>3.58</c:v>
                </c:pt>
                <c:pt idx="98731">
                  <c:v>3.58</c:v>
                </c:pt>
                <c:pt idx="98732">
                  <c:v>3.58</c:v>
                </c:pt>
                <c:pt idx="98733">
                  <c:v>3.58</c:v>
                </c:pt>
                <c:pt idx="98734">
                  <c:v>3.58</c:v>
                </c:pt>
                <c:pt idx="98735">
                  <c:v>3.58</c:v>
                </c:pt>
                <c:pt idx="98736">
                  <c:v>3.59</c:v>
                </c:pt>
                <c:pt idx="98737">
                  <c:v>3.62</c:v>
                </c:pt>
                <c:pt idx="98738">
                  <c:v>3.62</c:v>
                </c:pt>
                <c:pt idx="98739">
                  <c:v>3.63</c:v>
                </c:pt>
                <c:pt idx="98740">
                  <c:v>3.63</c:v>
                </c:pt>
                <c:pt idx="98741">
                  <c:v>3.62</c:v>
                </c:pt>
                <c:pt idx="98742">
                  <c:v>3.62</c:v>
                </c:pt>
                <c:pt idx="98743">
                  <c:v>3.62</c:v>
                </c:pt>
                <c:pt idx="98744">
                  <c:v>3.62</c:v>
                </c:pt>
                <c:pt idx="98745">
                  <c:v>3.62</c:v>
                </c:pt>
                <c:pt idx="98746">
                  <c:v>3.61</c:v>
                </c:pt>
                <c:pt idx="98747">
                  <c:v>3.61</c:v>
                </c:pt>
                <c:pt idx="98748">
                  <c:v>3.61</c:v>
                </c:pt>
                <c:pt idx="98749">
                  <c:v>3.6</c:v>
                </c:pt>
                <c:pt idx="98750">
                  <c:v>3.6</c:v>
                </c:pt>
                <c:pt idx="98751">
                  <c:v>3.6</c:v>
                </c:pt>
                <c:pt idx="98752">
                  <c:v>3.6</c:v>
                </c:pt>
                <c:pt idx="98753">
                  <c:v>3.6</c:v>
                </c:pt>
                <c:pt idx="98754">
                  <c:v>3.6</c:v>
                </c:pt>
                <c:pt idx="98755">
                  <c:v>3.6</c:v>
                </c:pt>
                <c:pt idx="98756">
                  <c:v>3.59</c:v>
                </c:pt>
                <c:pt idx="98757">
                  <c:v>3.59</c:v>
                </c:pt>
                <c:pt idx="98758">
                  <c:v>3.59</c:v>
                </c:pt>
                <c:pt idx="98759">
                  <c:v>3.59</c:v>
                </c:pt>
                <c:pt idx="98760">
                  <c:v>3.59</c:v>
                </c:pt>
                <c:pt idx="98761">
                  <c:v>3.59</c:v>
                </c:pt>
                <c:pt idx="98762">
                  <c:v>3.59</c:v>
                </c:pt>
                <c:pt idx="98763">
                  <c:v>3.59</c:v>
                </c:pt>
                <c:pt idx="98764">
                  <c:v>3.59</c:v>
                </c:pt>
                <c:pt idx="98765">
                  <c:v>3.6</c:v>
                </c:pt>
                <c:pt idx="98766">
                  <c:v>3.6</c:v>
                </c:pt>
                <c:pt idx="98767">
                  <c:v>3.6</c:v>
                </c:pt>
                <c:pt idx="98768">
                  <c:v>3.6</c:v>
                </c:pt>
                <c:pt idx="98769">
                  <c:v>3.6</c:v>
                </c:pt>
                <c:pt idx="98770">
                  <c:v>3.6</c:v>
                </c:pt>
                <c:pt idx="98771">
                  <c:v>3.6</c:v>
                </c:pt>
                <c:pt idx="98772">
                  <c:v>3.6</c:v>
                </c:pt>
                <c:pt idx="98773">
                  <c:v>3.6</c:v>
                </c:pt>
                <c:pt idx="98774">
                  <c:v>3.6</c:v>
                </c:pt>
                <c:pt idx="98775">
                  <c:v>3.6</c:v>
                </c:pt>
                <c:pt idx="98776">
                  <c:v>3.6</c:v>
                </c:pt>
                <c:pt idx="98777">
                  <c:v>3.6</c:v>
                </c:pt>
                <c:pt idx="98778">
                  <c:v>3.6</c:v>
                </c:pt>
                <c:pt idx="98779">
                  <c:v>3.61</c:v>
                </c:pt>
                <c:pt idx="98780">
                  <c:v>3.61</c:v>
                </c:pt>
                <c:pt idx="98781">
                  <c:v>3.61</c:v>
                </c:pt>
                <c:pt idx="98782">
                  <c:v>3.61</c:v>
                </c:pt>
                <c:pt idx="98783">
                  <c:v>3.61</c:v>
                </c:pt>
                <c:pt idx="98784">
                  <c:v>3.61</c:v>
                </c:pt>
                <c:pt idx="98785">
                  <c:v>3.61</c:v>
                </c:pt>
                <c:pt idx="98786">
                  <c:v>3.61</c:v>
                </c:pt>
                <c:pt idx="98787">
                  <c:v>3.61</c:v>
                </c:pt>
                <c:pt idx="98788">
                  <c:v>3.61</c:v>
                </c:pt>
                <c:pt idx="98789">
                  <c:v>3.62</c:v>
                </c:pt>
                <c:pt idx="98790">
                  <c:v>3.62</c:v>
                </c:pt>
                <c:pt idx="98791">
                  <c:v>3.62</c:v>
                </c:pt>
                <c:pt idx="98792">
                  <c:v>3.62</c:v>
                </c:pt>
                <c:pt idx="98793">
                  <c:v>3.62</c:v>
                </c:pt>
                <c:pt idx="98794">
                  <c:v>3.61</c:v>
                </c:pt>
                <c:pt idx="98795">
                  <c:v>3.61</c:v>
                </c:pt>
                <c:pt idx="98796">
                  <c:v>3.61</c:v>
                </c:pt>
                <c:pt idx="98797">
                  <c:v>3.61</c:v>
                </c:pt>
                <c:pt idx="98798">
                  <c:v>3.6</c:v>
                </c:pt>
                <c:pt idx="98799">
                  <c:v>3.59</c:v>
                </c:pt>
                <c:pt idx="98800">
                  <c:v>3.59</c:v>
                </c:pt>
                <c:pt idx="98801">
                  <c:v>3.59</c:v>
                </c:pt>
                <c:pt idx="98802">
                  <c:v>3.59</c:v>
                </c:pt>
                <c:pt idx="98803">
                  <c:v>3.59</c:v>
                </c:pt>
                <c:pt idx="98804">
                  <c:v>3.58</c:v>
                </c:pt>
                <c:pt idx="98805">
                  <c:v>3.58</c:v>
                </c:pt>
                <c:pt idx="98806">
                  <c:v>3.58</c:v>
                </c:pt>
                <c:pt idx="98807">
                  <c:v>3.57</c:v>
                </c:pt>
                <c:pt idx="98808">
                  <c:v>3.58</c:v>
                </c:pt>
                <c:pt idx="98809">
                  <c:v>3.6</c:v>
                </c:pt>
                <c:pt idx="98810">
                  <c:v>3.61</c:v>
                </c:pt>
                <c:pt idx="98811">
                  <c:v>3.62</c:v>
                </c:pt>
                <c:pt idx="98812">
                  <c:v>3.62</c:v>
                </c:pt>
                <c:pt idx="98813">
                  <c:v>3.62</c:v>
                </c:pt>
                <c:pt idx="98814">
                  <c:v>3.62</c:v>
                </c:pt>
                <c:pt idx="98815">
                  <c:v>3.62</c:v>
                </c:pt>
                <c:pt idx="98816">
                  <c:v>3.62</c:v>
                </c:pt>
                <c:pt idx="98817">
                  <c:v>3.62</c:v>
                </c:pt>
                <c:pt idx="98818">
                  <c:v>3.62</c:v>
                </c:pt>
                <c:pt idx="98819">
                  <c:v>3.62</c:v>
                </c:pt>
                <c:pt idx="98820">
                  <c:v>3.62</c:v>
                </c:pt>
                <c:pt idx="98821">
                  <c:v>3.63</c:v>
                </c:pt>
                <c:pt idx="98822">
                  <c:v>3.63</c:v>
                </c:pt>
                <c:pt idx="98823">
                  <c:v>3.63</c:v>
                </c:pt>
                <c:pt idx="98824">
                  <c:v>3.63</c:v>
                </c:pt>
                <c:pt idx="98825">
                  <c:v>3.63</c:v>
                </c:pt>
                <c:pt idx="98826">
                  <c:v>3.63</c:v>
                </c:pt>
                <c:pt idx="98827">
                  <c:v>3.63</c:v>
                </c:pt>
                <c:pt idx="98828">
                  <c:v>3.62</c:v>
                </c:pt>
                <c:pt idx="98829">
                  <c:v>3.61</c:v>
                </c:pt>
                <c:pt idx="98830">
                  <c:v>3.6</c:v>
                </c:pt>
                <c:pt idx="98831">
                  <c:v>3.59</c:v>
                </c:pt>
                <c:pt idx="98832">
                  <c:v>3.58</c:v>
                </c:pt>
                <c:pt idx="98833">
                  <c:v>3.56</c:v>
                </c:pt>
                <c:pt idx="98834">
                  <c:v>3.55</c:v>
                </c:pt>
                <c:pt idx="98835">
                  <c:v>3.54</c:v>
                </c:pt>
                <c:pt idx="98836">
                  <c:v>3.52</c:v>
                </c:pt>
                <c:pt idx="98837">
                  <c:v>3.51</c:v>
                </c:pt>
                <c:pt idx="98838">
                  <c:v>3.48</c:v>
                </c:pt>
                <c:pt idx="98839">
                  <c:v>3.47</c:v>
                </c:pt>
                <c:pt idx="98840">
                  <c:v>3.45</c:v>
                </c:pt>
                <c:pt idx="98841">
                  <c:v>3.44</c:v>
                </c:pt>
                <c:pt idx="98842">
                  <c:v>3.41</c:v>
                </c:pt>
                <c:pt idx="98843">
                  <c:v>3.39</c:v>
                </c:pt>
                <c:pt idx="98844">
                  <c:v>3.39</c:v>
                </c:pt>
                <c:pt idx="98845">
                  <c:v>3.37</c:v>
                </c:pt>
                <c:pt idx="98846">
                  <c:v>3.35</c:v>
                </c:pt>
                <c:pt idx="98847">
                  <c:v>3.33</c:v>
                </c:pt>
                <c:pt idx="98848">
                  <c:v>3.31</c:v>
                </c:pt>
                <c:pt idx="98849">
                  <c:v>3.29</c:v>
                </c:pt>
                <c:pt idx="98850">
                  <c:v>3.27</c:v>
                </c:pt>
                <c:pt idx="98851">
                  <c:v>3.26</c:v>
                </c:pt>
                <c:pt idx="98852">
                  <c:v>3.25</c:v>
                </c:pt>
                <c:pt idx="98853">
                  <c:v>3.23</c:v>
                </c:pt>
                <c:pt idx="98854">
                  <c:v>3.21</c:v>
                </c:pt>
                <c:pt idx="98855">
                  <c:v>3.19</c:v>
                </c:pt>
                <c:pt idx="98856">
                  <c:v>3.18</c:v>
                </c:pt>
                <c:pt idx="98857">
                  <c:v>3.15</c:v>
                </c:pt>
                <c:pt idx="98858">
                  <c:v>3.14</c:v>
                </c:pt>
                <c:pt idx="98859">
                  <c:v>3.12</c:v>
                </c:pt>
                <c:pt idx="98860">
                  <c:v>3.11</c:v>
                </c:pt>
                <c:pt idx="98861">
                  <c:v>3.1</c:v>
                </c:pt>
                <c:pt idx="98862">
                  <c:v>3.1</c:v>
                </c:pt>
                <c:pt idx="98863">
                  <c:v>3.08</c:v>
                </c:pt>
                <c:pt idx="98864">
                  <c:v>3.07</c:v>
                </c:pt>
                <c:pt idx="98865">
                  <c:v>3.07</c:v>
                </c:pt>
                <c:pt idx="98866">
                  <c:v>3.06</c:v>
                </c:pt>
                <c:pt idx="98867">
                  <c:v>3.06</c:v>
                </c:pt>
                <c:pt idx="98868">
                  <c:v>3.04</c:v>
                </c:pt>
                <c:pt idx="98869">
                  <c:v>3.03</c:v>
                </c:pt>
                <c:pt idx="98870">
                  <c:v>3.03</c:v>
                </c:pt>
                <c:pt idx="98871">
                  <c:v>3.01</c:v>
                </c:pt>
                <c:pt idx="98872">
                  <c:v>3.01</c:v>
                </c:pt>
                <c:pt idx="98873">
                  <c:v>3.01</c:v>
                </c:pt>
                <c:pt idx="98874">
                  <c:v>3</c:v>
                </c:pt>
                <c:pt idx="98875">
                  <c:v>3</c:v>
                </c:pt>
                <c:pt idx="98876">
                  <c:v>2.99</c:v>
                </c:pt>
                <c:pt idx="98877">
                  <c:v>2.99</c:v>
                </c:pt>
                <c:pt idx="98878">
                  <c:v>2.98</c:v>
                </c:pt>
                <c:pt idx="98879">
                  <c:v>2.98</c:v>
                </c:pt>
                <c:pt idx="98880">
                  <c:v>2.98</c:v>
                </c:pt>
                <c:pt idx="98881">
                  <c:v>2.98</c:v>
                </c:pt>
                <c:pt idx="98882">
                  <c:v>2.98</c:v>
                </c:pt>
                <c:pt idx="98883">
                  <c:v>2.98</c:v>
                </c:pt>
                <c:pt idx="98884">
                  <c:v>2.99</c:v>
                </c:pt>
                <c:pt idx="98885">
                  <c:v>2.99</c:v>
                </c:pt>
                <c:pt idx="98886">
                  <c:v>3</c:v>
                </c:pt>
                <c:pt idx="98887">
                  <c:v>3</c:v>
                </c:pt>
                <c:pt idx="98888">
                  <c:v>3</c:v>
                </c:pt>
                <c:pt idx="98889">
                  <c:v>3</c:v>
                </c:pt>
                <c:pt idx="98890">
                  <c:v>3.01</c:v>
                </c:pt>
                <c:pt idx="98891">
                  <c:v>3.01</c:v>
                </c:pt>
                <c:pt idx="98892">
                  <c:v>3.02</c:v>
                </c:pt>
                <c:pt idx="98893">
                  <c:v>3.02</c:v>
                </c:pt>
                <c:pt idx="98894">
                  <c:v>3.03</c:v>
                </c:pt>
                <c:pt idx="98895">
                  <c:v>3.04</c:v>
                </c:pt>
                <c:pt idx="98896">
                  <c:v>3.04</c:v>
                </c:pt>
                <c:pt idx="98897">
                  <c:v>3.06</c:v>
                </c:pt>
                <c:pt idx="98898">
                  <c:v>3.06</c:v>
                </c:pt>
                <c:pt idx="98899">
                  <c:v>3.07</c:v>
                </c:pt>
                <c:pt idx="98900">
                  <c:v>3.08</c:v>
                </c:pt>
                <c:pt idx="98901">
                  <c:v>3.11</c:v>
                </c:pt>
                <c:pt idx="98902">
                  <c:v>3.12</c:v>
                </c:pt>
                <c:pt idx="98903">
                  <c:v>3.13</c:v>
                </c:pt>
                <c:pt idx="98904">
                  <c:v>3.15</c:v>
                </c:pt>
                <c:pt idx="98905">
                  <c:v>3.16</c:v>
                </c:pt>
                <c:pt idx="98906">
                  <c:v>3.17</c:v>
                </c:pt>
                <c:pt idx="98907">
                  <c:v>3.19</c:v>
                </c:pt>
                <c:pt idx="98908">
                  <c:v>3.22</c:v>
                </c:pt>
                <c:pt idx="98909">
                  <c:v>3.23</c:v>
                </c:pt>
                <c:pt idx="98910">
                  <c:v>3.25</c:v>
                </c:pt>
                <c:pt idx="98911">
                  <c:v>3.27</c:v>
                </c:pt>
                <c:pt idx="98912">
                  <c:v>3.29</c:v>
                </c:pt>
                <c:pt idx="98913">
                  <c:v>3.3</c:v>
                </c:pt>
                <c:pt idx="98914">
                  <c:v>3.32</c:v>
                </c:pt>
                <c:pt idx="98915">
                  <c:v>3.33</c:v>
                </c:pt>
                <c:pt idx="98916">
                  <c:v>3.36</c:v>
                </c:pt>
                <c:pt idx="98917">
                  <c:v>3.37</c:v>
                </c:pt>
                <c:pt idx="98918">
                  <c:v>3.39</c:v>
                </c:pt>
                <c:pt idx="98919">
                  <c:v>3.41</c:v>
                </c:pt>
                <c:pt idx="98920">
                  <c:v>3.43</c:v>
                </c:pt>
                <c:pt idx="98921">
                  <c:v>3.44</c:v>
                </c:pt>
                <c:pt idx="98922">
                  <c:v>3.46</c:v>
                </c:pt>
                <c:pt idx="98923">
                  <c:v>3.46</c:v>
                </c:pt>
                <c:pt idx="98924">
                  <c:v>3.48</c:v>
                </c:pt>
                <c:pt idx="98925">
                  <c:v>3.49</c:v>
                </c:pt>
                <c:pt idx="98926">
                  <c:v>3.51</c:v>
                </c:pt>
                <c:pt idx="98927">
                  <c:v>3.51</c:v>
                </c:pt>
                <c:pt idx="98928">
                  <c:v>3.53</c:v>
                </c:pt>
                <c:pt idx="98929">
                  <c:v>3.53</c:v>
                </c:pt>
                <c:pt idx="98930">
                  <c:v>3.53</c:v>
                </c:pt>
                <c:pt idx="98931">
                  <c:v>3.56</c:v>
                </c:pt>
                <c:pt idx="98932">
                  <c:v>3.57</c:v>
                </c:pt>
                <c:pt idx="98933">
                  <c:v>3.59</c:v>
                </c:pt>
                <c:pt idx="98934">
                  <c:v>3.6</c:v>
                </c:pt>
                <c:pt idx="98935">
                  <c:v>3.61</c:v>
                </c:pt>
                <c:pt idx="98936">
                  <c:v>3.62</c:v>
                </c:pt>
                <c:pt idx="98937">
                  <c:v>3.63</c:v>
                </c:pt>
                <c:pt idx="98938">
                  <c:v>3.64</c:v>
                </c:pt>
                <c:pt idx="98939">
                  <c:v>3.65</c:v>
                </c:pt>
                <c:pt idx="98940">
                  <c:v>3.66</c:v>
                </c:pt>
                <c:pt idx="98941">
                  <c:v>3.67</c:v>
                </c:pt>
                <c:pt idx="98942">
                  <c:v>3.67</c:v>
                </c:pt>
                <c:pt idx="98943">
                  <c:v>3.68</c:v>
                </c:pt>
                <c:pt idx="98944">
                  <c:v>3.69</c:v>
                </c:pt>
                <c:pt idx="98945">
                  <c:v>3.69</c:v>
                </c:pt>
                <c:pt idx="98946">
                  <c:v>3.7</c:v>
                </c:pt>
                <c:pt idx="98947">
                  <c:v>3.7</c:v>
                </c:pt>
                <c:pt idx="98948">
                  <c:v>3.7</c:v>
                </c:pt>
                <c:pt idx="98949">
                  <c:v>3.71</c:v>
                </c:pt>
                <c:pt idx="98950">
                  <c:v>3.71</c:v>
                </c:pt>
                <c:pt idx="98951">
                  <c:v>3.72</c:v>
                </c:pt>
                <c:pt idx="98952">
                  <c:v>3.72</c:v>
                </c:pt>
                <c:pt idx="98953">
                  <c:v>3.72</c:v>
                </c:pt>
                <c:pt idx="98954">
                  <c:v>3.73</c:v>
                </c:pt>
                <c:pt idx="98955">
                  <c:v>3.73</c:v>
                </c:pt>
                <c:pt idx="98956">
                  <c:v>3.73</c:v>
                </c:pt>
                <c:pt idx="98957">
                  <c:v>3.74</c:v>
                </c:pt>
                <c:pt idx="98958">
                  <c:v>3.74</c:v>
                </c:pt>
                <c:pt idx="98959">
                  <c:v>3.75</c:v>
                </c:pt>
                <c:pt idx="98960">
                  <c:v>3.75</c:v>
                </c:pt>
                <c:pt idx="98961">
                  <c:v>3.75</c:v>
                </c:pt>
                <c:pt idx="98962">
                  <c:v>3.75</c:v>
                </c:pt>
                <c:pt idx="98963">
                  <c:v>3.76</c:v>
                </c:pt>
                <c:pt idx="98964">
                  <c:v>3.77</c:v>
                </c:pt>
                <c:pt idx="98965">
                  <c:v>3.78</c:v>
                </c:pt>
                <c:pt idx="98966">
                  <c:v>3.79</c:v>
                </c:pt>
                <c:pt idx="98967">
                  <c:v>3.79</c:v>
                </c:pt>
                <c:pt idx="98968">
                  <c:v>3.79</c:v>
                </c:pt>
                <c:pt idx="98969">
                  <c:v>3.8</c:v>
                </c:pt>
                <c:pt idx="98970">
                  <c:v>3.8</c:v>
                </c:pt>
                <c:pt idx="98971">
                  <c:v>3.8</c:v>
                </c:pt>
                <c:pt idx="98972">
                  <c:v>3.8</c:v>
                </c:pt>
                <c:pt idx="98973">
                  <c:v>3.8</c:v>
                </c:pt>
                <c:pt idx="98974">
                  <c:v>3.8</c:v>
                </c:pt>
                <c:pt idx="98975">
                  <c:v>3.8</c:v>
                </c:pt>
                <c:pt idx="98976">
                  <c:v>3.8</c:v>
                </c:pt>
                <c:pt idx="98977">
                  <c:v>3.8</c:v>
                </c:pt>
                <c:pt idx="98978">
                  <c:v>3.8</c:v>
                </c:pt>
                <c:pt idx="98979">
                  <c:v>3.79</c:v>
                </c:pt>
                <c:pt idx="98980">
                  <c:v>3.79</c:v>
                </c:pt>
                <c:pt idx="98981">
                  <c:v>3.79</c:v>
                </c:pt>
                <c:pt idx="98982">
                  <c:v>3.78</c:v>
                </c:pt>
                <c:pt idx="98983">
                  <c:v>3.77</c:v>
                </c:pt>
                <c:pt idx="98984">
                  <c:v>3.77</c:v>
                </c:pt>
                <c:pt idx="98985">
                  <c:v>3.77</c:v>
                </c:pt>
                <c:pt idx="98986">
                  <c:v>3.77</c:v>
                </c:pt>
                <c:pt idx="98987">
                  <c:v>3.76</c:v>
                </c:pt>
                <c:pt idx="98988">
                  <c:v>3.76</c:v>
                </c:pt>
                <c:pt idx="98989">
                  <c:v>3.76</c:v>
                </c:pt>
                <c:pt idx="98990">
                  <c:v>3.76</c:v>
                </c:pt>
                <c:pt idx="98991">
                  <c:v>3.76</c:v>
                </c:pt>
                <c:pt idx="98992">
                  <c:v>3.76</c:v>
                </c:pt>
                <c:pt idx="98993">
                  <c:v>3.75</c:v>
                </c:pt>
                <c:pt idx="98994">
                  <c:v>3.75</c:v>
                </c:pt>
                <c:pt idx="98995">
                  <c:v>3.75</c:v>
                </c:pt>
                <c:pt idx="98996">
                  <c:v>3.75</c:v>
                </c:pt>
                <c:pt idx="98997">
                  <c:v>3.74</c:v>
                </c:pt>
                <c:pt idx="98998">
                  <c:v>3.74</c:v>
                </c:pt>
                <c:pt idx="98999">
                  <c:v>3.74</c:v>
                </c:pt>
                <c:pt idx="99000">
                  <c:v>3.73</c:v>
                </c:pt>
                <c:pt idx="99001">
                  <c:v>3.73</c:v>
                </c:pt>
                <c:pt idx="99002">
                  <c:v>3.73</c:v>
                </c:pt>
                <c:pt idx="99003">
                  <c:v>3.73</c:v>
                </c:pt>
                <c:pt idx="99004">
                  <c:v>3.73</c:v>
                </c:pt>
                <c:pt idx="99005">
                  <c:v>3.73</c:v>
                </c:pt>
                <c:pt idx="99006">
                  <c:v>3.73</c:v>
                </c:pt>
                <c:pt idx="99007">
                  <c:v>3.73</c:v>
                </c:pt>
                <c:pt idx="99008">
                  <c:v>3.73</c:v>
                </c:pt>
                <c:pt idx="99009">
                  <c:v>3.72</c:v>
                </c:pt>
                <c:pt idx="99010">
                  <c:v>3.72</c:v>
                </c:pt>
                <c:pt idx="99011">
                  <c:v>3.72</c:v>
                </c:pt>
                <c:pt idx="99012">
                  <c:v>3.71</c:v>
                </c:pt>
                <c:pt idx="99013">
                  <c:v>3.71</c:v>
                </c:pt>
                <c:pt idx="99014">
                  <c:v>3.7</c:v>
                </c:pt>
                <c:pt idx="99015">
                  <c:v>3.7</c:v>
                </c:pt>
                <c:pt idx="99016">
                  <c:v>3.7</c:v>
                </c:pt>
                <c:pt idx="99017">
                  <c:v>3.69</c:v>
                </c:pt>
                <c:pt idx="99018">
                  <c:v>3.69</c:v>
                </c:pt>
                <c:pt idx="99019">
                  <c:v>3.69</c:v>
                </c:pt>
                <c:pt idx="99020">
                  <c:v>3.68</c:v>
                </c:pt>
                <c:pt idx="99021">
                  <c:v>3.67</c:v>
                </c:pt>
                <c:pt idx="99022">
                  <c:v>3.67</c:v>
                </c:pt>
                <c:pt idx="99023">
                  <c:v>3.66</c:v>
                </c:pt>
                <c:pt idx="99024">
                  <c:v>3.65</c:v>
                </c:pt>
                <c:pt idx="99025">
                  <c:v>3.64</c:v>
                </c:pt>
                <c:pt idx="99026">
                  <c:v>3.63</c:v>
                </c:pt>
                <c:pt idx="99027">
                  <c:v>3.62</c:v>
                </c:pt>
                <c:pt idx="99028">
                  <c:v>3.62</c:v>
                </c:pt>
                <c:pt idx="99029">
                  <c:v>3.62</c:v>
                </c:pt>
                <c:pt idx="99030">
                  <c:v>3.62</c:v>
                </c:pt>
                <c:pt idx="99031">
                  <c:v>3.62</c:v>
                </c:pt>
                <c:pt idx="99032">
                  <c:v>3.6</c:v>
                </c:pt>
                <c:pt idx="99033">
                  <c:v>3.59</c:v>
                </c:pt>
                <c:pt idx="99034">
                  <c:v>3.58</c:v>
                </c:pt>
                <c:pt idx="99035">
                  <c:v>3.56</c:v>
                </c:pt>
                <c:pt idx="99036">
                  <c:v>3.55</c:v>
                </c:pt>
                <c:pt idx="99037">
                  <c:v>3.54</c:v>
                </c:pt>
                <c:pt idx="99038">
                  <c:v>3.53</c:v>
                </c:pt>
                <c:pt idx="99039">
                  <c:v>3.51</c:v>
                </c:pt>
                <c:pt idx="99040">
                  <c:v>3.49</c:v>
                </c:pt>
                <c:pt idx="99041">
                  <c:v>3.48</c:v>
                </c:pt>
                <c:pt idx="99042">
                  <c:v>3.45</c:v>
                </c:pt>
                <c:pt idx="99043">
                  <c:v>3.44</c:v>
                </c:pt>
                <c:pt idx="99044">
                  <c:v>3.42</c:v>
                </c:pt>
                <c:pt idx="99045">
                  <c:v>3.4</c:v>
                </c:pt>
                <c:pt idx="99046">
                  <c:v>3.38</c:v>
                </c:pt>
                <c:pt idx="99047">
                  <c:v>3.36</c:v>
                </c:pt>
                <c:pt idx="99048">
                  <c:v>3.35</c:v>
                </c:pt>
                <c:pt idx="99049">
                  <c:v>3.33</c:v>
                </c:pt>
                <c:pt idx="99050">
                  <c:v>3.32</c:v>
                </c:pt>
                <c:pt idx="99051">
                  <c:v>3.31</c:v>
                </c:pt>
                <c:pt idx="99052">
                  <c:v>3.3</c:v>
                </c:pt>
                <c:pt idx="99053">
                  <c:v>3.29</c:v>
                </c:pt>
                <c:pt idx="99054">
                  <c:v>3.29</c:v>
                </c:pt>
                <c:pt idx="99055">
                  <c:v>3.29</c:v>
                </c:pt>
                <c:pt idx="99056">
                  <c:v>3.28</c:v>
                </c:pt>
                <c:pt idx="99057">
                  <c:v>3.28</c:v>
                </c:pt>
                <c:pt idx="99058">
                  <c:v>3.28</c:v>
                </c:pt>
                <c:pt idx="99059">
                  <c:v>3.28</c:v>
                </c:pt>
                <c:pt idx="99060">
                  <c:v>3.28</c:v>
                </c:pt>
                <c:pt idx="99061">
                  <c:v>3.29</c:v>
                </c:pt>
                <c:pt idx="99062">
                  <c:v>3.29</c:v>
                </c:pt>
                <c:pt idx="99063">
                  <c:v>3.29</c:v>
                </c:pt>
                <c:pt idx="99064">
                  <c:v>3.3</c:v>
                </c:pt>
                <c:pt idx="99065">
                  <c:v>3.31</c:v>
                </c:pt>
                <c:pt idx="99066">
                  <c:v>3.31</c:v>
                </c:pt>
                <c:pt idx="99067">
                  <c:v>3.32</c:v>
                </c:pt>
                <c:pt idx="99068">
                  <c:v>3.32</c:v>
                </c:pt>
                <c:pt idx="99069">
                  <c:v>3.33</c:v>
                </c:pt>
                <c:pt idx="99070">
                  <c:v>3.33</c:v>
                </c:pt>
                <c:pt idx="99071">
                  <c:v>3.34</c:v>
                </c:pt>
                <c:pt idx="99072">
                  <c:v>3.34</c:v>
                </c:pt>
                <c:pt idx="99073">
                  <c:v>3.35</c:v>
                </c:pt>
                <c:pt idx="99074">
                  <c:v>3.35</c:v>
                </c:pt>
                <c:pt idx="99075">
                  <c:v>3.36</c:v>
                </c:pt>
                <c:pt idx="99076">
                  <c:v>3.36</c:v>
                </c:pt>
                <c:pt idx="99077">
                  <c:v>3.36</c:v>
                </c:pt>
                <c:pt idx="99078">
                  <c:v>3.37</c:v>
                </c:pt>
                <c:pt idx="99079">
                  <c:v>3.37</c:v>
                </c:pt>
                <c:pt idx="99080">
                  <c:v>3.38</c:v>
                </c:pt>
                <c:pt idx="99081">
                  <c:v>3.38</c:v>
                </c:pt>
                <c:pt idx="99082">
                  <c:v>3.39</c:v>
                </c:pt>
                <c:pt idx="99083">
                  <c:v>3.4</c:v>
                </c:pt>
                <c:pt idx="99084">
                  <c:v>3.4</c:v>
                </c:pt>
                <c:pt idx="99085">
                  <c:v>3.4</c:v>
                </c:pt>
                <c:pt idx="99086">
                  <c:v>3.4</c:v>
                </c:pt>
                <c:pt idx="99087">
                  <c:v>3.4</c:v>
                </c:pt>
                <c:pt idx="99088">
                  <c:v>3.4</c:v>
                </c:pt>
                <c:pt idx="99089">
                  <c:v>3.41</c:v>
                </c:pt>
                <c:pt idx="99090">
                  <c:v>3.42</c:v>
                </c:pt>
                <c:pt idx="99091">
                  <c:v>3.42</c:v>
                </c:pt>
                <c:pt idx="99092">
                  <c:v>3.43</c:v>
                </c:pt>
                <c:pt idx="99093">
                  <c:v>3.43</c:v>
                </c:pt>
                <c:pt idx="99094">
                  <c:v>3.44</c:v>
                </c:pt>
                <c:pt idx="99095">
                  <c:v>3.44</c:v>
                </c:pt>
                <c:pt idx="99096">
                  <c:v>3.44</c:v>
                </c:pt>
                <c:pt idx="99097">
                  <c:v>3.44</c:v>
                </c:pt>
                <c:pt idx="99098">
                  <c:v>3.45</c:v>
                </c:pt>
                <c:pt idx="99099">
                  <c:v>3.45</c:v>
                </c:pt>
                <c:pt idx="99100">
                  <c:v>3.46</c:v>
                </c:pt>
                <c:pt idx="99101">
                  <c:v>3.46</c:v>
                </c:pt>
                <c:pt idx="99102">
                  <c:v>3.46</c:v>
                </c:pt>
                <c:pt idx="99103">
                  <c:v>3.46</c:v>
                </c:pt>
                <c:pt idx="99104">
                  <c:v>3.47</c:v>
                </c:pt>
                <c:pt idx="99105">
                  <c:v>3.48</c:v>
                </c:pt>
                <c:pt idx="99106">
                  <c:v>3.47</c:v>
                </c:pt>
                <c:pt idx="99107">
                  <c:v>3.46</c:v>
                </c:pt>
                <c:pt idx="99108">
                  <c:v>3.45</c:v>
                </c:pt>
                <c:pt idx="99109">
                  <c:v>3.44</c:v>
                </c:pt>
                <c:pt idx="99110">
                  <c:v>3.43</c:v>
                </c:pt>
                <c:pt idx="99111">
                  <c:v>3.43</c:v>
                </c:pt>
                <c:pt idx="99112">
                  <c:v>3.42</c:v>
                </c:pt>
                <c:pt idx="99113">
                  <c:v>3.41</c:v>
                </c:pt>
                <c:pt idx="99114">
                  <c:v>3.39</c:v>
                </c:pt>
                <c:pt idx="99115">
                  <c:v>3.39</c:v>
                </c:pt>
                <c:pt idx="99116">
                  <c:v>3.38</c:v>
                </c:pt>
                <c:pt idx="99117">
                  <c:v>3.35</c:v>
                </c:pt>
                <c:pt idx="99118">
                  <c:v>3.34</c:v>
                </c:pt>
                <c:pt idx="99119">
                  <c:v>3.32</c:v>
                </c:pt>
                <c:pt idx="99120">
                  <c:v>3.29</c:v>
                </c:pt>
                <c:pt idx="99121">
                  <c:v>3.27</c:v>
                </c:pt>
                <c:pt idx="99122">
                  <c:v>3.25</c:v>
                </c:pt>
                <c:pt idx="99123">
                  <c:v>3.23</c:v>
                </c:pt>
                <c:pt idx="99124">
                  <c:v>3.2</c:v>
                </c:pt>
                <c:pt idx="99125">
                  <c:v>3.18</c:v>
                </c:pt>
                <c:pt idx="99126">
                  <c:v>3.17</c:v>
                </c:pt>
                <c:pt idx="99127">
                  <c:v>3.15</c:v>
                </c:pt>
                <c:pt idx="99128">
                  <c:v>3.13</c:v>
                </c:pt>
                <c:pt idx="99129">
                  <c:v>3.11</c:v>
                </c:pt>
                <c:pt idx="99130">
                  <c:v>3.11</c:v>
                </c:pt>
                <c:pt idx="99131">
                  <c:v>3.08</c:v>
                </c:pt>
                <c:pt idx="99132">
                  <c:v>3.06</c:v>
                </c:pt>
                <c:pt idx="99133">
                  <c:v>3.06</c:v>
                </c:pt>
                <c:pt idx="99134">
                  <c:v>3.05</c:v>
                </c:pt>
                <c:pt idx="99135">
                  <c:v>3.05</c:v>
                </c:pt>
                <c:pt idx="99136">
                  <c:v>3.05</c:v>
                </c:pt>
                <c:pt idx="99137">
                  <c:v>3.05</c:v>
                </c:pt>
                <c:pt idx="99138">
                  <c:v>3.05</c:v>
                </c:pt>
                <c:pt idx="99139">
                  <c:v>3.05</c:v>
                </c:pt>
                <c:pt idx="99140">
                  <c:v>3.06</c:v>
                </c:pt>
                <c:pt idx="99141">
                  <c:v>3.06</c:v>
                </c:pt>
                <c:pt idx="99142">
                  <c:v>3.07</c:v>
                </c:pt>
                <c:pt idx="99143">
                  <c:v>3.09</c:v>
                </c:pt>
                <c:pt idx="99144">
                  <c:v>3.1</c:v>
                </c:pt>
                <c:pt idx="99145">
                  <c:v>3.11</c:v>
                </c:pt>
                <c:pt idx="99146">
                  <c:v>3.12</c:v>
                </c:pt>
                <c:pt idx="99147">
                  <c:v>3.13</c:v>
                </c:pt>
                <c:pt idx="99148">
                  <c:v>3.15</c:v>
                </c:pt>
                <c:pt idx="99149">
                  <c:v>3.17</c:v>
                </c:pt>
                <c:pt idx="99150">
                  <c:v>3.18</c:v>
                </c:pt>
                <c:pt idx="99151">
                  <c:v>3.2</c:v>
                </c:pt>
                <c:pt idx="99152">
                  <c:v>3.21</c:v>
                </c:pt>
                <c:pt idx="99153">
                  <c:v>3.23</c:v>
                </c:pt>
                <c:pt idx="99154">
                  <c:v>3.24</c:v>
                </c:pt>
                <c:pt idx="99155">
                  <c:v>3.24</c:v>
                </c:pt>
                <c:pt idx="99156">
                  <c:v>3.26</c:v>
                </c:pt>
                <c:pt idx="99157">
                  <c:v>3.27</c:v>
                </c:pt>
                <c:pt idx="99158">
                  <c:v>3.28</c:v>
                </c:pt>
                <c:pt idx="99159">
                  <c:v>3.3</c:v>
                </c:pt>
                <c:pt idx="99160">
                  <c:v>3.31</c:v>
                </c:pt>
                <c:pt idx="99161">
                  <c:v>3.31</c:v>
                </c:pt>
                <c:pt idx="99162">
                  <c:v>3.32</c:v>
                </c:pt>
                <c:pt idx="99163">
                  <c:v>3.32</c:v>
                </c:pt>
                <c:pt idx="99164">
                  <c:v>3.33</c:v>
                </c:pt>
                <c:pt idx="99165">
                  <c:v>3.34</c:v>
                </c:pt>
                <c:pt idx="99166">
                  <c:v>3.35</c:v>
                </c:pt>
                <c:pt idx="99167">
                  <c:v>3.35</c:v>
                </c:pt>
                <c:pt idx="99168">
                  <c:v>3.36</c:v>
                </c:pt>
                <c:pt idx="99169">
                  <c:v>3.36</c:v>
                </c:pt>
                <c:pt idx="99170">
                  <c:v>3.36</c:v>
                </c:pt>
                <c:pt idx="99171">
                  <c:v>3.36</c:v>
                </c:pt>
                <c:pt idx="99172">
                  <c:v>3.37</c:v>
                </c:pt>
                <c:pt idx="99173">
                  <c:v>3.37</c:v>
                </c:pt>
                <c:pt idx="99174">
                  <c:v>3.37</c:v>
                </c:pt>
                <c:pt idx="99175">
                  <c:v>3.37</c:v>
                </c:pt>
                <c:pt idx="99176">
                  <c:v>3.38</c:v>
                </c:pt>
                <c:pt idx="99177">
                  <c:v>3.39</c:v>
                </c:pt>
                <c:pt idx="99178">
                  <c:v>3.39</c:v>
                </c:pt>
                <c:pt idx="99179">
                  <c:v>3.39</c:v>
                </c:pt>
                <c:pt idx="99180">
                  <c:v>3.39</c:v>
                </c:pt>
                <c:pt idx="99181">
                  <c:v>3.39</c:v>
                </c:pt>
                <c:pt idx="99182">
                  <c:v>3.4</c:v>
                </c:pt>
                <c:pt idx="99183">
                  <c:v>3.41</c:v>
                </c:pt>
                <c:pt idx="99184">
                  <c:v>3.41</c:v>
                </c:pt>
                <c:pt idx="99185">
                  <c:v>3.41</c:v>
                </c:pt>
                <c:pt idx="99186">
                  <c:v>3.42</c:v>
                </c:pt>
                <c:pt idx="99187">
                  <c:v>3.42</c:v>
                </c:pt>
                <c:pt idx="99188">
                  <c:v>3.42</c:v>
                </c:pt>
                <c:pt idx="99189">
                  <c:v>3.43</c:v>
                </c:pt>
                <c:pt idx="99190">
                  <c:v>3.43</c:v>
                </c:pt>
                <c:pt idx="99191">
                  <c:v>3.43</c:v>
                </c:pt>
                <c:pt idx="99192">
                  <c:v>3.44</c:v>
                </c:pt>
                <c:pt idx="99193">
                  <c:v>3.44</c:v>
                </c:pt>
                <c:pt idx="99194">
                  <c:v>3.46</c:v>
                </c:pt>
                <c:pt idx="99195">
                  <c:v>3.46</c:v>
                </c:pt>
                <c:pt idx="99196">
                  <c:v>3.46</c:v>
                </c:pt>
                <c:pt idx="99197">
                  <c:v>3.46</c:v>
                </c:pt>
                <c:pt idx="99198">
                  <c:v>3.46</c:v>
                </c:pt>
                <c:pt idx="99199">
                  <c:v>3.46</c:v>
                </c:pt>
                <c:pt idx="99200">
                  <c:v>3.46</c:v>
                </c:pt>
                <c:pt idx="99201">
                  <c:v>3.46</c:v>
                </c:pt>
                <c:pt idx="99202">
                  <c:v>3.47</c:v>
                </c:pt>
                <c:pt idx="99203">
                  <c:v>3.47</c:v>
                </c:pt>
                <c:pt idx="99204">
                  <c:v>3.47</c:v>
                </c:pt>
                <c:pt idx="99205">
                  <c:v>3.47</c:v>
                </c:pt>
                <c:pt idx="99206">
                  <c:v>3.47</c:v>
                </c:pt>
                <c:pt idx="99207">
                  <c:v>3.47</c:v>
                </c:pt>
                <c:pt idx="99208">
                  <c:v>3.47</c:v>
                </c:pt>
                <c:pt idx="99209">
                  <c:v>3.47</c:v>
                </c:pt>
                <c:pt idx="99210">
                  <c:v>3.47</c:v>
                </c:pt>
                <c:pt idx="99211">
                  <c:v>3.47</c:v>
                </c:pt>
                <c:pt idx="99212">
                  <c:v>3.47</c:v>
                </c:pt>
                <c:pt idx="99213">
                  <c:v>3.47</c:v>
                </c:pt>
                <c:pt idx="99214">
                  <c:v>3.47</c:v>
                </c:pt>
                <c:pt idx="99215">
                  <c:v>3.47</c:v>
                </c:pt>
                <c:pt idx="99216">
                  <c:v>3.47</c:v>
                </c:pt>
                <c:pt idx="99217">
                  <c:v>3.47</c:v>
                </c:pt>
                <c:pt idx="99218">
                  <c:v>3.46</c:v>
                </c:pt>
                <c:pt idx="99219">
                  <c:v>3.46</c:v>
                </c:pt>
                <c:pt idx="99220">
                  <c:v>3.47</c:v>
                </c:pt>
                <c:pt idx="99221">
                  <c:v>3.47</c:v>
                </c:pt>
                <c:pt idx="99222">
                  <c:v>3.47</c:v>
                </c:pt>
                <c:pt idx="99223">
                  <c:v>3.47</c:v>
                </c:pt>
                <c:pt idx="99224">
                  <c:v>3.47</c:v>
                </c:pt>
                <c:pt idx="99225">
                  <c:v>3.47</c:v>
                </c:pt>
                <c:pt idx="99226">
                  <c:v>3.47</c:v>
                </c:pt>
                <c:pt idx="99227">
                  <c:v>3.47</c:v>
                </c:pt>
                <c:pt idx="99228">
                  <c:v>3.46</c:v>
                </c:pt>
                <c:pt idx="99229">
                  <c:v>3.46</c:v>
                </c:pt>
                <c:pt idx="99230">
                  <c:v>3.5</c:v>
                </c:pt>
                <c:pt idx="99231">
                  <c:v>3.5</c:v>
                </c:pt>
                <c:pt idx="99232">
                  <c:v>3.49</c:v>
                </c:pt>
                <c:pt idx="99233">
                  <c:v>3.49</c:v>
                </c:pt>
                <c:pt idx="99234">
                  <c:v>3.48</c:v>
                </c:pt>
                <c:pt idx="99235">
                  <c:v>3.48</c:v>
                </c:pt>
                <c:pt idx="99236">
                  <c:v>3.48</c:v>
                </c:pt>
                <c:pt idx="99237">
                  <c:v>3.49</c:v>
                </c:pt>
                <c:pt idx="99238">
                  <c:v>3.51</c:v>
                </c:pt>
                <c:pt idx="99239">
                  <c:v>3.52</c:v>
                </c:pt>
                <c:pt idx="99240">
                  <c:v>3.51</c:v>
                </c:pt>
                <c:pt idx="99241">
                  <c:v>3.51</c:v>
                </c:pt>
                <c:pt idx="99242">
                  <c:v>3.5</c:v>
                </c:pt>
                <c:pt idx="99243">
                  <c:v>3.5</c:v>
                </c:pt>
                <c:pt idx="99244">
                  <c:v>3.5</c:v>
                </c:pt>
                <c:pt idx="99245">
                  <c:v>3.5</c:v>
                </c:pt>
                <c:pt idx="99246">
                  <c:v>3.5</c:v>
                </c:pt>
                <c:pt idx="99247">
                  <c:v>3.49</c:v>
                </c:pt>
                <c:pt idx="99248">
                  <c:v>3.49</c:v>
                </c:pt>
                <c:pt idx="99249">
                  <c:v>3.5</c:v>
                </c:pt>
                <c:pt idx="99250">
                  <c:v>3.49</c:v>
                </c:pt>
                <c:pt idx="99251">
                  <c:v>3.49</c:v>
                </c:pt>
                <c:pt idx="99252">
                  <c:v>3.49</c:v>
                </c:pt>
                <c:pt idx="99253">
                  <c:v>3.49</c:v>
                </c:pt>
                <c:pt idx="99254">
                  <c:v>3.49</c:v>
                </c:pt>
                <c:pt idx="99255">
                  <c:v>3.49</c:v>
                </c:pt>
                <c:pt idx="99256">
                  <c:v>3.48</c:v>
                </c:pt>
                <c:pt idx="99257">
                  <c:v>3.48</c:v>
                </c:pt>
                <c:pt idx="99258">
                  <c:v>3.48</c:v>
                </c:pt>
                <c:pt idx="99259">
                  <c:v>3.48</c:v>
                </c:pt>
                <c:pt idx="99260">
                  <c:v>3.48</c:v>
                </c:pt>
                <c:pt idx="99261">
                  <c:v>3.48</c:v>
                </c:pt>
                <c:pt idx="99262">
                  <c:v>3.48</c:v>
                </c:pt>
                <c:pt idx="99263">
                  <c:v>3.48</c:v>
                </c:pt>
                <c:pt idx="99264">
                  <c:v>3.48</c:v>
                </c:pt>
                <c:pt idx="99265">
                  <c:v>3.47</c:v>
                </c:pt>
                <c:pt idx="99266">
                  <c:v>3.47</c:v>
                </c:pt>
                <c:pt idx="99267">
                  <c:v>3.47</c:v>
                </c:pt>
                <c:pt idx="99268">
                  <c:v>3.47</c:v>
                </c:pt>
                <c:pt idx="99269">
                  <c:v>3.48</c:v>
                </c:pt>
                <c:pt idx="99270">
                  <c:v>3.48</c:v>
                </c:pt>
                <c:pt idx="99271">
                  <c:v>3.48</c:v>
                </c:pt>
                <c:pt idx="99272">
                  <c:v>3.48</c:v>
                </c:pt>
                <c:pt idx="99273">
                  <c:v>3.48</c:v>
                </c:pt>
                <c:pt idx="99274">
                  <c:v>3.48</c:v>
                </c:pt>
                <c:pt idx="99275">
                  <c:v>3.47</c:v>
                </c:pt>
                <c:pt idx="99276">
                  <c:v>3.46</c:v>
                </c:pt>
                <c:pt idx="99277">
                  <c:v>3.46</c:v>
                </c:pt>
                <c:pt idx="99278">
                  <c:v>3.45</c:v>
                </c:pt>
                <c:pt idx="99279">
                  <c:v>3.43</c:v>
                </c:pt>
                <c:pt idx="99280">
                  <c:v>3.43</c:v>
                </c:pt>
                <c:pt idx="99281">
                  <c:v>3.43</c:v>
                </c:pt>
                <c:pt idx="99282">
                  <c:v>3.43</c:v>
                </c:pt>
                <c:pt idx="99283">
                  <c:v>3.42</c:v>
                </c:pt>
                <c:pt idx="99284">
                  <c:v>3.42</c:v>
                </c:pt>
                <c:pt idx="99285">
                  <c:v>3.41</c:v>
                </c:pt>
                <c:pt idx="99286">
                  <c:v>3.41</c:v>
                </c:pt>
                <c:pt idx="99287">
                  <c:v>3.4</c:v>
                </c:pt>
                <c:pt idx="99288">
                  <c:v>3.44</c:v>
                </c:pt>
                <c:pt idx="99289">
                  <c:v>3.44</c:v>
                </c:pt>
                <c:pt idx="99290">
                  <c:v>3.43</c:v>
                </c:pt>
                <c:pt idx="99291">
                  <c:v>3.42</c:v>
                </c:pt>
                <c:pt idx="99292">
                  <c:v>3.41</c:v>
                </c:pt>
                <c:pt idx="99293">
                  <c:v>3.39</c:v>
                </c:pt>
                <c:pt idx="99294">
                  <c:v>3.38</c:v>
                </c:pt>
                <c:pt idx="99295">
                  <c:v>3.37</c:v>
                </c:pt>
                <c:pt idx="99296">
                  <c:v>3.35</c:v>
                </c:pt>
                <c:pt idx="99297">
                  <c:v>3.34</c:v>
                </c:pt>
                <c:pt idx="99298">
                  <c:v>3.31</c:v>
                </c:pt>
                <c:pt idx="99299">
                  <c:v>3.3</c:v>
                </c:pt>
                <c:pt idx="99300">
                  <c:v>3.27</c:v>
                </c:pt>
                <c:pt idx="99301">
                  <c:v>3.26</c:v>
                </c:pt>
                <c:pt idx="99302">
                  <c:v>3.21</c:v>
                </c:pt>
                <c:pt idx="99303">
                  <c:v>3.2</c:v>
                </c:pt>
                <c:pt idx="99304">
                  <c:v>3.19</c:v>
                </c:pt>
                <c:pt idx="99305">
                  <c:v>3.18</c:v>
                </c:pt>
                <c:pt idx="99306">
                  <c:v>3.16</c:v>
                </c:pt>
                <c:pt idx="99307">
                  <c:v>3.15</c:v>
                </c:pt>
                <c:pt idx="99308">
                  <c:v>3.14</c:v>
                </c:pt>
                <c:pt idx="99309">
                  <c:v>3.13</c:v>
                </c:pt>
                <c:pt idx="99310">
                  <c:v>3.12</c:v>
                </c:pt>
                <c:pt idx="99311">
                  <c:v>3.11</c:v>
                </c:pt>
                <c:pt idx="99312">
                  <c:v>3.1</c:v>
                </c:pt>
                <c:pt idx="99313">
                  <c:v>3.09</c:v>
                </c:pt>
                <c:pt idx="99314">
                  <c:v>3.09</c:v>
                </c:pt>
                <c:pt idx="99315">
                  <c:v>3.09</c:v>
                </c:pt>
                <c:pt idx="99316">
                  <c:v>3.09</c:v>
                </c:pt>
                <c:pt idx="99317">
                  <c:v>3.09</c:v>
                </c:pt>
                <c:pt idx="99318">
                  <c:v>3.09</c:v>
                </c:pt>
                <c:pt idx="99319">
                  <c:v>3.09</c:v>
                </c:pt>
                <c:pt idx="99320">
                  <c:v>3.1</c:v>
                </c:pt>
                <c:pt idx="99321">
                  <c:v>3.11</c:v>
                </c:pt>
                <c:pt idx="99322">
                  <c:v>3.12</c:v>
                </c:pt>
                <c:pt idx="99323">
                  <c:v>3.15</c:v>
                </c:pt>
                <c:pt idx="99324">
                  <c:v>3.17</c:v>
                </c:pt>
                <c:pt idx="99325">
                  <c:v>3.2</c:v>
                </c:pt>
                <c:pt idx="99326">
                  <c:v>3.22</c:v>
                </c:pt>
                <c:pt idx="99327">
                  <c:v>3.22</c:v>
                </c:pt>
                <c:pt idx="99328">
                  <c:v>3.23</c:v>
                </c:pt>
                <c:pt idx="99329">
                  <c:v>3.26</c:v>
                </c:pt>
                <c:pt idx="99330">
                  <c:v>3.27</c:v>
                </c:pt>
                <c:pt idx="99331">
                  <c:v>3.29</c:v>
                </c:pt>
                <c:pt idx="99332">
                  <c:v>3.3</c:v>
                </c:pt>
                <c:pt idx="99333">
                  <c:v>3.3</c:v>
                </c:pt>
                <c:pt idx="99334">
                  <c:v>3.3</c:v>
                </c:pt>
                <c:pt idx="99335">
                  <c:v>3.32</c:v>
                </c:pt>
                <c:pt idx="99336">
                  <c:v>3.32</c:v>
                </c:pt>
                <c:pt idx="99337">
                  <c:v>3.33</c:v>
                </c:pt>
                <c:pt idx="99338">
                  <c:v>3.33</c:v>
                </c:pt>
                <c:pt idx="99339">
                  <c:v>3.34</c:v>
                </c:pt>
                <c:pt idx="99340">
                  <c:v>3.34</c:v>
                </c:pt>
                <c:pt idx="99341">
                  <c:v>3.34</c:v>
                </c:pt>
                <c:pt idx="99342">
                  <c:v>3.35</c:v>
                </c:pt>
                <c:pt idx="99343">
                  <c:v>3.35</c:v>
                </c:pt>
                <c:pt idx="99344">
                  <c:v>3.35</c:v>
                </c:pt>
                <c:pt idx="99345">
                  <c:v>3.35</c:v>
                </c:pt>
                <c:pt idx="99346">
                  <c:v>3.35</c:v>
                </c:pt>
                <c:pt idx="99347">
                  <c:v>3.36</c:v>
                </c:pt>
                <c:pt idx="99348">
                  <c:v>3.37</c:v>
                </c:pt>
                <c:pt idx="99349">
                  <c:v>3.37</c:v>
                </c:pt>
                <c:pt idx="99350">
                  <c:v>3.37</c:v>
                </c:pt>
                <c:pt idx="99351">
                  <c:v>3.37</c:v>
                </c:pt>
                <c:pt idx="99352">
                  <c:v>3.39</c:v>
                </c:pt>
                <c:pt idx="99353">
                  <c:v>3.39</c:v>
                </c:pt>
                <c:pt idx="99354">
                  <c:v>3.41</c:v>
                </c:pt>
                <c:pt idx="99355">
                  <c:v>3.41</c:v>
                </c:pt>
                <c:pt idx="99356">
                  <c:v>3.43</c:v>
                </c:pt>
                <c:pt idx="99357">
                  <c:v>3.43</c:v>
                </c:pt>
                <c:pt idx="99358">
                  <c:v>3.44</c:v>
                </c:pt>
                <c:pt idx="99359">
                  <c:v>3.45</c:v>
                </c:pt>
                <c:pt idx="99360">
                  <c:v>3.48</c:v>
                </c:pt>
                <c:pt idx="99361">
                  <c:v>3.51</c:v>
                </c:pt>
                <c:pt idx="99362">
                  <c:v>3.51</c:v>
                </c:pt>
                <c:pt idx="99363">
                  <c:v>3.51</c:v>
                </c:pt>
                <c:pt idx="99364">
                  <c:v>3.51</c:v>
                </c:pt>
                <c:pt idx="99365">
                  <c:v>3.51</c:v>
                </c:pt>
                <c:pt idx="99366">
                  <c:v>3.54</c:v>
                </c:pt>
                <c:pt idx="99367">
                  <c:v>3.55</c:v>
                </c:pt>
                <c:pt idx="99368">
                  <c:v>3.55</c:v>
                </c:pt>
                <c:pt idx="99369">
                  <c:v>3.57</c:v>
                </c:pt>
                <c:pt idx="99370">
                  <c:v>3.58</c:v>
                </c:pt>
                <c:pt idx="99371">
                  <c:v>3.59</c:v>
                </c:pt>
                <c:pt idx="99372">
                  <c:v>3.6</c:v>
                </c:pt>
                <c:pt idx="99373">
                  <c:v>3.6</c:v>
                </c:pt>
                <c:pt idx="99374">
                  <c:v>3.62</c:v>
                </c:pt>
                <c:pt idx="99375">
                  <c:v>3.63</c:v>
                </c:pt>
                <c:pt idx="99376">
                  <c:v>3.65</c:v>
                </c:pt>
                <c:pt idx="99377">
                  <c:v>3.67</c:v>
                </c:pt>
                <c:pt idx="99378">
                  <c:v>3.68</c:v>
                </c:pt>
                <c:pt idx="99379">
                  <c:v>3.7</c:v>
                </c:pt>
                <c:pt idx="99380">
                  <c:v>3.72</c:v>
                </c:pt>
                <c:pt idx="99381">
                  <c:v>3.74</c:v>
                </c:pt>
                <c:pt idx="99382">
                  <c:v>3.76</c:v>
                </c:pt>
                <c:pt idx="99383">
                  <c:v>3.78</c:v>
                </c:pt>
                <c:pt idx="99384">
                  <c:v>3.8</c:v>
                </c:pt>
                <c:pt idx="99385">
                  <c:v>3.84</c:v>
                </c:pt>
                <c:pt idx="99386">
                  <c:v>3.86</c:v>
                </c:pt>
                <c:pt idx="99387">
                  <c:v>3.89</c:v>
                </c:pt>
                <c:pt idx="99388">
                  <c:v>3.92</c:v>
                </c:pt>
                <c:pt idx="99389">
                  <c:v>3.96</c:v>
                </c:pt>
                <c:pt idx="99390">
                  <c:v>3.99</c:v>
                </c:pt>
                <c:pt idx="99391">
                  <c:v>4.0199999999999996</c:v>
                </c:pt>
                <c:pt idx="99392">
                  <c:v>4.0599999999999996</c:v>
                </c:pt>
                <c:pt idx="99393">
                  <c:v>4.09</c:v>
                </c:pt>
                <c:pt idx="99394">
                  <c:v>4.13</c:v>
                </c:pt>
                <c:pt idx="99395">
                  <c:v>4.1500000000000004</c:v>
                </c:pt>
                <c:pt idx="99396">
                  <c:v>4.1900000000000004</c:v>
                </c:pt>
                <c:pt idx="99397">
                  <c:v>4.22</c:v>
                </c:pt>
                <c:pt idx="99398">
                  <c:v>4.25</c:v>
                </c:pt>
                <c:pt idx="99399">
                  <c:v>4.2699999999999996</c:v>
                </c:pt>
                <c:pt idx="99400">
                  <c:v>4.3</c:v>
                </c:pt>
                <c:pt idx="99401">
                  <c:v>4.34</c:v>
                </c:pt>
                <c:pt idx="99402">
                  <c:v>4.38</c:v>
                </c:pt>
                <c:pt idx="99403">
                  <c:v>4.3899999999999997</c:v>
                </c:pt>
                <c:pt idx="99404">
                  <c:v>4.41</c:v>
                </c:pt>
                <c:pt idx="99405">
                  <c:v>4.4400000000000004</c:v>
                </c:pt>
                <c:pt idx="99406">
                  <c:v>4.47</c:v>
                </c:pt>
                <c:pt idx="99407">
                  <c:v>4.49</c:v>
                </c:pt>
                <c:pt idx="99408">
                  <c:v>4.51</c:v>
                </c:pt>
                <c:pt idx="99409">
                  <c:v>4.5199999999999996</c:v>
                </c:pt>
                <c:pt idx="99410">
                  <c:v>4.54</c:v>
                </c:pt>
                <c:pt idx="99411">
                  <c:v>4.5599999999999996</c:v>
                </c:pt>
                <c:pt idx="99412">
                  <c:v>4.58</c:v>
                </c:pt>
                <c:pt idx="99413">
                  <c:v>4.5999999999999996</c:v>
                </c:pt>
                <c:pt idx="99414">
                  <c:v>4.62</c:v>
                </c:pt>
                <c:pt idx="99415">
                  <c:v>4.6399999999999997</c:v>
                </c:pt>
                <c:pt idx="99416">
                  <c:v>4.66</c:v>
                </c:pt>
                <c:pt idx="99417">
                  <c:v>4.67</c:v>
                </c:pt>
                <c:pt idx="99418">
                  <c:v>4.68</c:v>
                </c:pt>
                <c:pt idx="99419">
                  <c:v>4.7</c:v>
                </c:pt>
                <c:pt idx="99420">
                  <c:v>4.7300000000000004</c:v>
                </c:pt>
                <c:pt idx="99421">
                  <c:v>4.74</c:v>
                </c:pt>
                <c:pt idx="99422">
                  <c:v>4.7699999999999996</c:v>
                </c:pt>
                <c:pt idx="99423">
                  <c:v>4.79</c:v>
                </c:pt>
                <c:pt idx="99424">
                  <c:v>4.8099999999999996</c:v>
                </c:pt>
                <c:pt idx="99425">
                  <c:v>4.82</c:v>
                </c:pt>
                <c:pt idx="99426">
                  <c:v>4.83</c:v>
                </c:pt>
                <c:pt idx="99427">
                  <c:v>4.84</c:v>
                </c:pt>
                <c:pt idx="99428">
                  <c:v>4.8499999999999996</c:v>
                </c:pt>
                <c:pt idx="99429">
                  <c:v>4.8600000000000003</c:v>
                </c:pt>
                <c:pt idx="99430">
                  <c:v>4.87</c:v>
                </c:pt>
                <c:pt idx="99431">
                  <c:v>4.88</c:v>
                </c:pt>
                <c:pt idx="99432">
                  <c:v>4.8899999999999997</c:v>
                </c:pt>
                <c:pt idx="99433">
                  <c:v>4.8899999999999997</c:v>
                </c:pt>
                <c:pt idx="99434">
                  <c:v>4.9000000000000004</c:v>
                </c:pt>
                <c:pt idx="99435">
                  <c:v>4.9000000000000004</c:v>
                </c:pt>
                <c:pt idx="99436">
                  <c:v>4.92</c:v>
                </c:pt>
                <c:pt idx="99437">
                  <c:v>4.93</c:v>
                </c:pt>
                <c:pt idx="99438">
                  <c:v>4.9400000000000004</c:v>
                </c:pt>
                <c:pt idx="99439">
                  <c:v>4.96</c:v>
                </c:pt>
                <c:pt idx="99440">
                  <c:v>4.97</c:v>
                </c:pt>
                <c:pt idx="99441">
                  <c:v>4.9800000000000004</c:v>
                </c:pt>
                <c:pt idx="99442">
                  <c:v>4.9800000000000004</c:v>
                </c:pt>
                <c:pt idx="99443">
                  <c:v>4.99</c:v>
                </c:pt>
                <c:pt idx="99444">
                  <c:v>5</c:v>
                </c:pt>
                <c:pt idx="99445">
                  <c:v>5.01</c:v>
                </c:pt>
                <c:pt idx="99446">
                  <c:v>5.0199999999999996</c:v>
                </c:pt>
                <c:pt idx="99447">
                  <c:v>5.03</c:v>
                </c:pt>
                <c:pt idx="99448">
                  <c:v>5.03</c:v>
                </c:pt>
                <c:pt idx="99449">
                  <c:v>5.04</c:v>
                </c:pt>
                <c:pt idx="99450">
                  <c:v>5.04</c:v>
                </c:pt>
                <c:pt idx="99451">
                  <c:v>5.05</c:v>
                </c:pt>
                <c:pt idx="99452">
                  <c:v>5.05</c:v>
                </c:pt>
                <c:pt idx="99453">
                  <c:v>5.0599999999999996</c:v>
                </c:pt>
                <c:pt idx="99454">
                  <c:v>5.07</c:v>
                </c:pt>
                <c:pt idx="99455">
                  <c:v>5.08</c:v>
                </c:pt>
                <c:pt idx="99456">
                  <c:v>5.09</c:v>
                </c:pt>
                <c:pt idx="99457">
                  <c:v>5.09</c:v>
                </c:pt>
                <c:pt idx="99458">
                  <c:v>5.0999999999999996</c:v>
                </c:pt>
                <c:pt idx="99459">
                  <c:v>5.1100000000000003</c:v>
                </c:pt>
                <c:pt idx="99460">
                  <c:v>5.1100000000000003</c:v>
                </c:pt>
                <c:pt idx="99461">
                  <c:v>5.12</c:v>
                </c:pt>
                <c:pt idx="99462">
                  <c:v>5.12</c:v>
                </c:pt>
                <c:pt idx="99463">
                  <c:v>5.12</c:v>
                </c:pt>
                <c:pt idx="99464">
                  <c:v>5.12</c:v>
                </c:pt>
                <c:pt idx="99465">
                  <c:v>5.13</c:v>
                </c:pt>
                <c:pt idx="99466">
                  <c:v>5.14</c:v>
                </c:pt>
                <c:pt idx="99467">
                  <c:v>5.15</c:v>
                </c:pt>
                <c:pt idx="99468">
                  <c:v>5.15</c:v>
                </c:pt>
                <c:pt idx="99469">
                  <c:v>5.16</c:v>
                </c:pt>
                <c:pt idx="99470">
                  <c:v>5.18</c:v>
                </c:pt>
                <c:pt idx="99471">
                  <c:v>5.18</c:v>
                </c:pt>
                <c:pt idx="99472">
                  <c:v>5.19</c:v>
                </c:pt>
                <c:pt idx="99473">
                  <c:v>5.2</c:v>
                </c:pt>
                <c:pt idx="99474">
                  <c:v>5.21</c:v>
                </c:pt>
                <c:pt idx="99475">
                  <c:v>5.21</c:v>
                </c:pt>
                <c:pt idx="99476">
                  <c:v>5.22</c:v>
                </c:pt>
                <c:pt idx="99477">
                  <c:v>5.22</c:v>
                </c:pt>
                <c:pt idx="99478">
                  <c:v>5.22</c:v>
                </c:pt>
                <c:pt idx="99479">
                  <c:v>5.23</c:v>
                </c:pt>
                <c:pt idx="99480">
                  <c:v>5.24</c:v>
                </c:pt>
                <c:pt idx="99481">
                  <c:v>5.24</c:v>
                </c:pt>
                <c:pt idx="99482">
                  <c:v>5.25</c:v>
                </c:pt>
                <c:pt idx="99483">
                  <c:v>5.25</c:v>
                </c:pt>
                <c:pt idx="99484">
                  <c:v>5.25</c:v>
                </c:pt>
                <c:pt idx="99485">
                  <c:v>5.26</c:v>
                </c:pt>
                <c:pt idx="99486">
                  <c:v>5.26</c:v>
                </c:pt>
                <c:pt idx="99487">
                  <c:v>5.27</c:v>
                </c:pt>
                <c:pt idx="99488">
                  <c:v>5.27</c:v>
                </c:pt>
                <c:pt idx="99489">
                  <c:v>5.27</c:v>
                </c:pt>
                <c:pt idx="99490">
                  <c:v>5.27</c:v>
                </c:pt>
                <c:pt idx="99491">
                  <c:v>5.27</c:v>
                </c:pt>
                <c:pt idx="99492">
                  <c:v>5.28</c:v>
                </c:pt>
                <c:pt idx="99493">
                  <c:v>5.28</c:v>
                </c:pt>
                <c:pt idx="99494">
                  <c:v>5.28</c:v>
                </c:pt>
                <c:pt idx="99495">
                  <c:v>5.28</c:v>
                </c:pt>
                <c:pt idx="99496">
                  <c:v>5.29</c:v>
                </c:pt>
                <c:pt idx="99497">
                  <c:v>5.29</c:v>
                </c:pt>
                <c:pt idx="99498">
                  <c:v>5.3</c:v>
                </c:pt>
                <c:pt idx="99499">
                  <c:v>5.3</c:v>
                </c:pt>
                <c:pt idx="99500">
                  <c:v>5.3</c:v>
                </c:pt>
                <c:pt idx="99501">
                  <c:v>5.31</c:v>
                </c:pt>
                <c:pt idx="99502">
                  <c:v>5.31</c:v>
                </c:pt>
                <c:pt idx="99503">
                  <c:v>5.31</c:v>
                </c:pt>
                <c:pt idx="99504">
                  <c:v>5.31</c:v>
                </c:pt>
                <c:pt idx="99505">
                  <c:v>5.31</c:v>
                </c:pt>
                <c:pt idx="99506">
                  <c:v>5.31</c:v>
                </c:pt>
                <c:pt idx="99507">
                  <c:v>5.31</c:v>
                </c:pt>
                <c:pt idx="99508">
                  <c:v>5.31</c:v>
                </c:pt>
                <c:pt idx="99509">
                  <c:v>5.32</c:v>
                </c:pt>
                <c:pt idx="99510">
                  <c:v>5.32</c:v>
                </c:pt>
                <c:pt idx="99511">
                  <c:v>5.32</c:v>
                </c:pt>
                <c:pt idx="99512">
                  <c:v>5.32</c:v>
                </c:pt>
                <c:pt idx="99513">
                  <c:v>5.32</c:v>
                </c:pt>
                <c:pt idx="99514">
                  <c:v>5.31</c:v>
                </c:pt>
                <c:pt idx="99515">
                  <c:v>5.31</c:v>
                </c:pt>
                <c:pt idx="99516">
                  <c:v>5.31</c:v>
                </c:pt>
                <c:pt idx="99517">
                  <c:v>5.31</c:v>
                </c:pt>
                <c:pt idx="99518">
                  <c:v>5.3</c:v>
                </c:pt>
                <c:pt idx="99519">
                  <c:v>5.3</c:v>
                </c:pt>
                <c:pt idx="99520">
                  <c:v>5.29</c:v>
                </c:pt>
                <c:pt idx="99521">
                  <c:v>5.29</c:v>
                </c:pt>
                <c:pt idx="99522">
                  <c:v>5.29</c:v>
                </c:pt>
                <c:pt idx="99523">
                  <c:v>5.29</c:v>
                </c:pt>
                <c:pt idx="99524">
                  <c:v>5.29</c:v>
                </c:pt>
                <c:pt idx="99525">
                  <c:v>5.28</c:v>
                </c:pt>
                <c:pt idx="99526">
                  <c:v>5.28</c:v>
                </c:pt>
                <c:pt idx="99527">
                  <c:v>5.27</c:v>
                </c:pt>
                <c:pt idx="99528">
                  <c:v>5.27</c:v>
                </c:pt>
                <c:pt idx="99529">
                  <c:v>5.26</c:v>
                </c:pt>
                <c:pt idx="99530">
                  <c:v>5.26</c:v>
                </c:pt>
                <c:pt idx="99531">
                  <c:v>5.24</c:v>
                </c:pt>
                <c:pt idx="99532">
                  <c:v>5.23</c:v>
                </c:pt>
                <c:pt idx="99533">
                  <c:v>5.22</c:v>
                </c:pt>
                <c:pt idx="99534">
                  <c:v>5.22</c:v>
                </c:pt>
                <c:pt idx="99535">
                  <c:v>5.21</c:v>
                </c:pt>
                <c:pt idx="99536">
                  <c:v>5.19</c:v>
                </c:pt>
                <c:pt idx="99537">
                  <c:v>5.19</c:v>
                </c:pt>
                <c:pt idx="99538">
                  <c:v>5.17</c:v>
                </c:pt>
                <c:pt idx="99539">
                  <c:v>5.15</c:v>
                </c:pt>
                <c:pt idx="99540">
                  <c:v>5.14</c:v>
                </c:pt>
                <c:pt idx="99541">
                  <c:v>5.12</c:v>
                </c:pt>
                <c:pt idx="99542">
                  <c:v>5.0999999999999996</c:v>
                </c:pt>
                <c:pt idx="99543">
                  <c:v>5.09</c:v>
                </c:pt>
                <c:pt idx="99544">
                  <c:v>5.07</c:v>
                </c:pt>
                <c:pt idx="99545">
                  <c:v>5.05</c:v>
                </c:pt>
                <c:pt idx="99546">
                  <c:v>5.03</c:v>
                </c:pt>
                <c:pt idx="99547">
                  <c:v>5.01</c:v>
                </c:pt>
                <c:pt idx="99548">
                  <c:v>5</c:v>
                </c:pt>
                <c:pt idx="99549">
                  <c:v>4.9800000000000004</c:v>
                </c:pt>
                <c:pt idx="99550">
                  <c:v>4.96</c:v>
                </c:pt>
                <c:pt idx="99551">
                  <c:v>4.95</c:v>
                </c:pt>
                <c:pt idx="99552">
                  <c:v>4.92</c:v>
                </c:pt>
                <c:pt idx="99553">
                  <c:v>4.9000000000000004</c:v>
                </c:pt>
                <c:pt idx="99554">
                  <c:v>4.87</c:v>
                </c:pt>
                <c:pt idx="99555">
                  <c:v>4.8499999999999996</c:v>
                </c:pt>
                <c:pt idx="99556">
                  <c:v>4.84</c:v>
                </c:pt>
                <c:pt idx="99557">
                  <c:v>4.82</c:v>
                </c:pt>
                <c:pt idx="99558">
                  <c:v>4.8</c:v>
                </c:pt>
                <c:pt idx="99559">
                  <c:v>4.8</c:v>
                </c:pt>
                <c:pt idx="99560">
                  <c:v>4.7699999999999996</c:v>
                </c:pt>
                <c:pt idx="99561">
                  <c:v>4.75</c:v>
                </c:pt>
                <c:pt idx="99562">
                  <c:v>4.74</c:v>
                </c:pt>
                <c:pt idx="99563">
                  <c:v>4.72</c:v>
                </c:pt>
                <c:pt idx="99564">
                  <c:v>4.7</c:v>
                </c:pt>
                <c:pt idx="99565">
                  <c:v>4.68</c:v>
                </c:pt>
                <c:pt idx="99566">
                  <c:v>4.66</c:v>
                </c:pt>
                <c:pt idx="99567">
                  <c:v>4.6399999999999997</c:v>
                </c:pt>
                <c:pt idx="99568">
                  <c:v>4.63</c:v>
                </c:pt>
                <c:pt idx="99569">
                  <c:v>4.6100000000000003</c:v>
                </c:pt>
                <c:pt idx="99570">
                  <c:v>4.5999999999999996</c:v>
                </c:pt>
                <c:pt idx="99571">
                  <c:v>4.58</c:v>
                </c:pt>
                <c:pt idx="99572">
                  <c:v>4.58</c:v>
                </c:pt>
                <c:pt idx="99573">
                  <c:v>4.5599999999999996</c:v>
                </c:pt>
                <c:pt idx="99574">
                  <c:v>4.54</c:v>
                </c:pt>
                <c:pt idx="99575">
                  <c:v>4.53</c:v>
                </c:pt>
                <c:pt idx="99576">
                  <c:v>4.51</c:v>
                </c:pt>
                <c:pt idx="99577">
                  <c:v>4.49</c:v>
                </c:pt>
                <c:pt idx="99578">
                  <c:v>4.4800000000000004</c:v>
                </c:pt>
                <c:pt idx="99579">
                  <c:v>4.47</c:v>
                </c:pt>
                <c:pt idx="99580">
                  <c:v>4.47</c:v>
                </c:pt>
                <c:pt idx="99581">
                  <c:v>4.47</c:v>
                </c:pt>
                <c:pt idx="99582">
                  <c:v>4.46</c:v>
                </c:pt>
                <c:pt idx="99583">
                  <c:v>4.4400000000000004</c:v>
                </c:pt>
                <c:pt idx="99584">
                  <c:v>4.43</c:v>
                </c:pt>
                <c:pt idx="99585">
                  <c:v>4.42</c:v>
                </c:pt>
                <c:pt idx="99586">
                  <c:v>4.4000000000000004</c:v>
                </c:pt>
                <c:pt idx="99587">
                  <c:v>4.3899999999999997</c:v>
                </c:pt>
                <c:pt idx="99588">
                  <c:v>4.38</c:v>
                </c:pt>
                <c:pt idx="99589">
                  <c:v>4.37</c:v>
                </c:pt>
                <c:pt idx="99590">
                  <c:v>4.3600000000000003</c:v>
                </c:pt>
                <c:pt idx="99591">
                  <c:v>4.33</c:v>
                </c:pt>
                <c:pt idx="99592">
                  <c:v>4.3099999999999996</c:v>
                </c:pt>
                <c:pt idx="99593">
                  <c:v>4.28</c:v>
                </c:pt>
                <c:pt idx="99594">
                  <c:v>4.25</c:v>
                </c:pt>
                <c:pt idx="99595">
                  <c:v>4.22</c:v>
                </c:pt>
                <c:pt idx="99596">
                  <c:v>4.1900000000000004</c:v>
                </c:pt>
                <c:pt idx="99597">
                  <c:v>4.1500000000000004</c:v>
                </c:pt>
                <c:pt idx="99598">
                  <c:v>4.13</c:v>
                </c:pt>
                <c:pt idx="99599">
                  <c:v>4.0999999999999996</c:v>
                </c:pt>
                <c:pt idx="99600">
                  <c:v>4.05</c:v>
                </c:pt>
                <c:pt idx="99601">
                  <c:v>4.01</c:v>
                </c:pt>
                <c:pt idx="99602">
                  <c:v>3.96</c:v>
                </c:pt>
                <c:pt idx="99603">
                  <c:v>3.92</c:v>
                </c:pt>
                <c:pt idx="99604">
                  <c:v>3.89</c:v>
                </c:pt>
                <c:pt idx="99605">
                  <c:v>3.86</c:v>
                </c:pt>
                <c:pt idx="99606">
                  <c:v>3.82</c:v>
                </c:pt>
                <c:pt idx="99607">
                  <c:v>3.8</c:v>
                </c:pt>
                <c:pt idx="99608">
                  <c:v>3.77</c:v>
                </c:pt>
                <c:pt idx="99609">
                  <c:v>3.74</c:v>
                </c:pt>
                <c:pt idx="99610">
                  <c:v>3.72</c:v>
                </c:pt>
                <c:pt idx="99611">
                  <c:v>3.7</c:v>
                </c:pt>
                <c:pt idx="99612">
                  <c:v>3.68</c:v>
                </c:pt>
                <c:pt idx="99613">
                  <c:v>3.66</c:v>
                </c:pt>
                <c:pt idx="99614">
                  <c:v>3.65</c:v>
                </c:pt>
                <c:pt idx="99615">
                  <c:v>3.64</c:v>
                </c:pt>
                <c:pt idx="99616">
                  <c:v>3.64</c:v>
                </c:pt>
                <c:pt idx="99617">
                  <c:v>3.64</c:v>
                </c:pt>
                <c:pt idx="99618">
                  <c:v>3.64</c:v>
                </c:pt>
                <c:pt idx="99619">
                  <c:v>3.65</c:v>
                </c:pt>
                <c:pt idx="99620">
                  <c:v>3.66</c:v>
                </c:pt>
                <c:pt idx="99621">
                  <c:v>3.67</c:v>
                </c:pt>
                <c:pt idx="99622">
                  <c:v>3.68</c:v>
                </c:pt>
                <c:pt idx="99623">
                  <c:v>3.7</c:v>
                </c:pt>
                <c:pt idx="99624">
                  <c:v>3.72</c:v>
                </c:pt>
                <c:pt idx="99625">
                  <c:v>3.74</c:v>
                </c:pt>
                <c:pt idx="99626">
                  <c:v>3.77</c:v>
                </c:pt>
                <c:pt idx="99627">
                  <c:v>3.8</c:v>
                </c:pt>
                <c:pt idx="99628">
                  <c:v>3.82</c:v>
                </c:pt>
                <c:pt idx="99629">
                  <c:v>3.84</c:v>
                </c:pt>
                <c:pt idx="99630">
                  <c:v>3.85</c:v>
                </c:pt>
                <c:pt idx="99631">
                  <c:v>3.86</c:v>
                </c:pt>
                <c:pt idx="99632">
                  <c:v>3.87</c:v>
                </c:pt>
                <c:pt idx="99633">
                  <c:v>3.88</c:v>
                </c:pt>
                <c:pt idx="99634">
                  <c:v>3.9</c:v>
                </c:pt>
                <c:pt idx="99635">
                  <c:v>3.9</c:v>
                </c:pt>
                <c:pt idx="99636">
                  <c:v>3.92</c:v>
                </c:pt>
                <c:pt idx="99637">
                  <c:v>3.92</c:v>
                </c:pt>
                <c:pt idx="99638">
                  <c:v>3.94</c:v>
                </c:pt>
                <c:pt idx="99639">
                  <c:v>3.95</c:v>
                </c:pt>
                <c:pt idx="99640">
                  <c:v>3.96</c:v>
                </c:pt>
                <c:pt idx="99641">
                  <c:v>3.97</c:v>
                </c:pt>
                <c:pt idx="99642">
                  <c:v>3.98</c:v>
                </c:pt>
                <c:pt idx="99643">
                  <c:v>3.99</c:v>
                </c:pt>
                <c:pt idx="99644">
                  <c:v>3.99</c:v>
                </c:pt>
                <c:pt idx="99645">
                  <c:v>4</c:v>
                </c:pt>
                <c:pt idx="99646">
                  <c:v>4</c:v>
                </c:pt>
                <c:pt idx="99647">
                  <c:v>4</c:v>
                </c:pt>
                <c:pt idx="99648">
                  <c:v>4.0199999999999996</c:v>
                </c:pt>
                <c:pt idx="99649">
                  <c:v>4.0199999999999996</c:v>
                </c:pt>
                <c:pt idx="99650">
                  <c:v>4.03</c:v>
                </c:pt>
                <c:pt idx="99651">
                  <c:v>4.03</c:v>
                </c:pt>
                <c:pt idx="99652">
                  <c:v>4.04</c:v>
                </c:pt>
                <c:pt idx="99653">
                  <c:v>4.04</c:v>
                </c:pt>
                <c:pt idx="99654">
                  <c:v>4.05</c:v>
                </c:pt>
                <c:pt idx="99655">
                  <c:v>4.05</c:v>
                </c:pt>
                <c:pt idx="99656">
                  <c:v>4.0599999999999996</c:v>
                </c:pt>
                <c:pt idx="99657">
                  <c:v>4.0599999999999996</c:v>
                </c:pt>
                <c:pt idx="99658">
                  <c:v>4.0599999999999996</c:v>
                </c:pt>
                <c:pt idx="99659">
                  <c:v>4.0599999999999996</c:v>
                </c:pt>
                <c:pt idx="99660">
                  <c:v>4.0599999999999996</c:v>
                </c:pt>
                <c:pt idx="99661">
                  <c:v>4.0599999999999996</c:v>
                </c:pt>
                <c:pt idx="99662">
                  <c:v>4.05</c:v>
                </c:pt>
                <c:pt idx="99663">
                  <c:v>4.04</c:v>
                </c:pt>
                <c:pt idx="99664">
                  <c:v>4.03</c:v>
                </c:pt>
                <c:pt idx="99665">
                  <c:v>4.0199999999999996</c:v>
                </c:pt>
                <c:pt idx="99666">
                  <c:v>4.01</c:v>
                </c:pt>
                <c:pt idx="99667">
                  <c:v>4.01</c:v>
                </c:pt>
                <c:pt idx="99668">
                  <c:v>4</c:v>
                </c:pt>
                <c:pt idx="99669">
                  <c:v>3.98</c:v>
                </c:pt>
                <c:pt idx="99670">
                  <c:v>3.97</c:v>
                </c:pt>
                <c:pt idx="99671">
                  <c:v>3.96</c:v>
                </c:pt>
                <c:pt idx="99672">
                  <c:v>3.94</c:v>
                </c:pt>
                <c:pt idx="99673">
                  <c:v>3.93</c:v>
                </c:pt>
                <c:pt idx="99674">
                  <c:v>3.93</c:v>
                </c:pt>
                <c:pt idx="99675">
                  <c:v>3.92</c:v>
                </c:pt>
                <c:pt idx="99676">
                  <c:v>3.92</c:v>
                </c:pt>
                <c:pt idx="99677">
                  <c:v>3.91</c:v>
                </c:pt>
                <c:pt idx="99678">
                  <c:v>3.91</c:v>
                </c:pt>
                <c:pt idx="99679">
                  <c:v>3.91</c:v>
                </c:pt>
                <c:pt idx="99680">
                  <c:v>3.91</c:v>
                </c:pt>
                <c:pt idx="99681">
                  <c:v>3.91</c:v>
                </c:pt>
                <c:pt idx="99682">
                  <c:v>3.91</c:v>
                </c:pt>
                <c:pt idx="99683">
                  <c:v>3.91</c:v>
                </c:pt>
                <c:pt idx="99684">
                  <c:v>3.92</c:v>
                </c:pt>
                <c:pt idx="99685">
                  <c:v>3.9</c:v>
                </c:pt>
                <c:pt idx="99686">
                  <c:v>3.9</c:v>
                </c:pt>
                <c:pt idx="99687">
                  <c:v>3.91</c:v>
                </c:pt>
                <c:pt idx="99688">
                  <c:v>3.91</c:v>
                </c:pt>
                <c:pt idx="99689">
                  <c:v>3.91</c:v>
                </c:pt>
                <c:pt idx="99690">
                  <c:v>3.97</c:v>
                </c:pt>
                <c:pt idx="99691">
                  <c:v>3.95</c:v>
                </c:pt>
                <c:pt idx="99692">
                  <c:v>3.95</c:v>
                </c:pt>
                <c:pt idx="99693">
                  <c:v>3.94</c:v>
                </c:pt>
                <c:pt idx="99694">
                  <c:v>3.93</c:v>
                </c:pt>
                <c:pt idx="99695">
                  <c:v>3.93</c:v>
                </c:pt>
                <c:pt idx="99696">
                  <c:v>3.94</c:v>
                </c:pt>
                <c:pt idx="99697">
                  <c:v>3.95</c:v>
                </c:pt>
                <c:pt idx="99698">
                  <c:v>3.94</c:v>
                </c:pt>
                <c:pt idx="99699">
                  <c:v>3.95</c:v>
                </c:pt>
                <c:pt idx="99700">
                  <c:v>3.95</c:v>
                </c:pt>
                <c:pt idx="99701">
                  <c:v>3.96</c:v>
                </c:pt>
                <c:pt idx="99702">
                  <c:v>3.97</c:v>
                </c:pt>
                <c:pt idx="99703">
                  <c:v>3.98</c:v>
                </c:pt>
                <c:pt idx="99704">
                  <c:v>3.98</c:v>
                </c:pt>
                <c:pt idx="99705">
                  <c:v>3.98</c:v>
                </c:pt>
                <c:pt idx="99706">
                  <c:v>3.98</c:v>
                </c:pt>
                <c:pt idx="99707">
                  <c:v>3.99</c:v>
                </c:pt>
                <c:pt idx="99708">
                  <c:v>3.99</c:v>
                </c:pt>
                <c:pt idx="99709">
                  <c:v>4</c:v>
                </c:pt>
                <c:pt idx="99710">
                  <c:v>4.01</c:v>
                </c:pt>
                <c:pt idx="99711">
                  <c:v>4.01</c:v>
                </c:pt>
                <c:pt idx="99712">
                  <c:v>4.01</c:v>
                </c:pt>
                <c:pt idx="99713">
                  <c:v>4.01</c:v>
                </c:pt>
                <c:pt idx="99714">
                  <c:v>4.0199999999999996</c:v>
                </c:pt>
                <c:pt idx="99715">
                  <c:v>4.01</c:v>
                </c:pt>
                <c:pt idx="99716">
                  <c:v>4.01</c:v>
                </c:pt>
                <c:pt idx="99717">
                  <c:v>4.01</c:v>
                </c:pt>
                <c:pt idx="99718">
                  <c:v>4.01</c:v>
                </c:pt>
                <c:pt idx="99719">
                  <c:v>4.01</c:v>
                </c:pt>
                <c:pt idx="99720">
                  <c:v>4.01</c:v>
                </c:pt>
                <c:pt idx="99721">
                  <c:v>4.01</c:v>
                </c:pt>
                <c:pt idx="99722">
                  <c:v>4.01</c:v>
                </c:pt>
                <c:pt idx="99723">
                  <c:v>4.01</c:v>
                </c:pt>
                <c:pt idx="99724">
                  <c:v>4.01</c:v>
                </c:pt>
                <c:pt idx="99725">
                  <c:v>4.01</c:v>
                </c:pt>
                <c:pt idx="99726">
                  <c:v>4.01</c:v>
                </c:pt>
                <c:pt idx="99727">
                  <c:v>4</c:v>
                </c:pt>
                <c:pt idx="99728">
                  <c:v>4</c:v>
                </c:pt>
                <c:pt idx="99729">
                  <c:v>3.99</c:v>
                </c:pt>
                <c:pt idx="99730">
                  <c:v>3.98</c:v>
                </c:pt>
                <c:pt idx="99731">
                  <c:v>3.97</c:v>
                </c:pt>
                <c:pt idx="99732">
                  <c:v>3.96</c:v>
                </c:pt>
                <c:pt idx="99733">
                  <c:v>3.94</c:v>
                </c:pt>
                <c:pt idx="99734">
                  <c:v>3.93</c:v>
                </c:pt>
                <c:pt idx="99735">
                  <c:v>3.9</c:v>
                </c:pt>
                <c:pt idx="99736">
                  <c:v>3.89</c:v>
                </c:pt>
                <c:pt idx="99737">
                  <c:v>3.88</c:v>
                </c:pt>
                <c:pt idx="99738">
                  <c:v>3.87</c:v>
                </c:pt>
                <c:pt idx="99739">
                  <c:v>3.86</c:v>
                </c:pt>
                <c:pt idx="99740">
                  <c:v>3.84</c:v>
                </c:pt>
                <c:pt idx="99741">
                  <c:v>3.83</c:v>
                </c:pt>
                <c:pt idx="99742">
                  <c:v>3.82</c:v>
                </c:pt>
                <c:pt idx="99743">
                  <c:v>3.8</c:v>
                </c:pt>
                <c:pt idx="99744">
                  <c:v>3.78</c:v>
                </c:pt>
                <c:pt idx="99745">
                  <c:v>3.76</c:v>
                </c:pt>
                <c:pt idx="99746">
                  <c:v>3.75</c:v>
                </c:pt>
                <c:pt idx="99747">
                  <c:v>3.73</c:v>
                </c:pt>
                <c:pt idx="99748">
                  <c:v>3.7</c:v>
                </c:pt>
                <c:pt idx="99749">
                  <c:v>3.68</c:v>
                </c:pt>
                <c:pt idx="99750">
                  <c:v>3.66</c:v>
                </c:pt>
                <c:pt idx="99751">
                  <c:v>3.64</c:v>
                </c:pt>
                <c:pt idx="99752">
                  <c:v>3.6</c:v>
                </c:pt>
                <c:pt idx="99753">
                  <c:v>3.57</c:v>
                </c:pt>
                <c:pt idx="99754">
                  <c:v>3.54</c:v>
                </c:pt>
                <c:pt idx="99755">
                  <c:v>3.51</c:v>
                </c:pt>
                <c:pt idx="99756">
                  <c:v>3.48</c:v>
                </c:pt>
                <c:pt idx="99757">
                  <c:v>3.46</c:v>
                </c:pt>
                <c:pt idx="99758">
                  <c:v>3.44</c:v>
                </c:pt>
                <c:pt idx="99759">
                  <c:v>3.43</c:v>
                </c:pt>
                <c:pt idx="99760">
                  <c:v>3.42</c:v>
                </c:pt>
                <c:pt idx="99761">
                  <c:v>3.4</c:v>
                </c:pt>
                <c:pt idx="99762">
                  <c:v>3.38</c:v>
                </c:pt>
                <c:pt idx="99763">
                  <c:v>3.36</c:v>
                </c:pt>
                <c:pt idx="99764">
                  <c:v>3.33</c:v>
                </c:pt>
                <c:pt idx="99765">
                  <c:v>3.31</c:v>
                </c:pt>
                <c:pt idx="99766">
                  <c:v>3.29</c:v>
                </c:pt>
                <c:pt idx="99767">
                  <c:v>3.28</c:v>
                </c:pt>
                <c:pt idx="99768">
                  <c:v>3.26</c:v>
                </c:pt>
                <c:pt idx="99769">
                  <c:v>3.25</c:v>
                </c:pt>
                <c:pt idx="99770">
                  <c:v>3.22</c:v>
                </c:pt>
                <c:pt idx="99771">
                  <c:v>3.22</c:v>
                </c:pt>
                <c:pt idx="99772">
                  <c:v>3.18</c:v>
                </c:pt>
                <c:pt idx="99773">
                  <c:v>3.17</c:v>
                </c:pt>
                <c:pt idx="99774">
                  <c:v>3.16</c:v>
                </c:pt>
                <c:pt idx="99775">
                  <c:v>3.16</c:v>
                </c:pt>
                <c:pt idx="99776">
                  <c:v>3.16</c:v>
                </c:pt>
                <c:pt idx="99777">
                  <c:v>3.13</c:v>
                </c:pt>
                <c:pt idx="99778">
                  <c:v>3.13</c:v>
                </c:pt>
                <c:pt idx="99779">
                  <c:v>3.11</c:v>
                </c:pt>
                <c:pt idx="99780">
                  <c:v>3.1</c:v>
                </c:pt>
                <c:pt idx="99781">
                  <c:v>3.08</c:v>
                </c:pt>
                <c:pt idx="99782">
                  <c:v>3.07</c:v>
                </c:pt>
                <c:pt idx="99783">
                  <c:v>3.05</c:v>
                </c:pt>
                <c:pt idx="99784">
                  <c:v>3.04</c:v>
                </c:pt>
                <c:pt idx="99785">
                  <c:v>3.04</c:v>
                </c:pt>
                <c:pt idx="99786">
                  <c:v>3.03</c:v>
                </c:pt>
                <c:pt idx="99787">
                  <c:v>3.02</c:v>
                </c:pt>
                <c:pt idx="99788">
                  <c:v>2.99</c:v>
                </c:pt>
                <c:pt idx="99789">
                  <c:v>2.99</c:v>
                </c:pt>
                <c:pt idx="99790">
                  <c:v>2.99</c:v>
                </c:pt>
                <c:pt idx="99791">
                  <c:v>2.98</c:v>
                </c:pt>
                <c:pt idx="99792">
                  <c:v>2.96</c:v>
                </c:pt>
                <c:pt idx="99793">
                  <c:v>2.94</c:v>
                </c:pt>
                <c:pt idx="99794">
                  <c:v>2.92</c:v>
                </c:pt>
                <c:pt idx="99795">
                  <c:v>2.9</c:v>
                </c:pt>
                <c:pt idx="99796">
                  <c:v>2.87</c:v>
                </c:pt>
                <c:pt idx="99797">
                  <c:v>2.86</c:v>
                </c:pt>
                <c:pt idx="99798">
                  <c:v>2.83</c:v>
                </c:pt>
                <c:pt idx="99799">
                  <c:v>2.82</c:v>
                </c:pt>
                <c:pt idx="99800">
                  <c:v>2.81</c:v>
                </c:pt>
                <c:pt idx="99801">
                  <c:v>2.78</c:v>
                </c:pt>
                <c:pt idx="99802">
                  <c:v>2.76</c:v>
                </c:pt>
                <c:pt idx="99803">
                  <c:v>2.75</c:v>
                </c:pt>
                <c:pt idx="99804">
                  <c:v>2.74</c:v>
                </c:pt>
                <c:pt idx="99805">
                  <c:v>2.72</c:v>
                </c:pt>
                <c:pt idx="99806">
                  <c:v>2.71</c:v>
                </c:pt>
                <c:pt idx="99807">
                  <c:v>2.7</c:v>
                </c:pt>
                <c:pt idx="99808">
                  <c:v>2.7</c:v>
                </c:pt>
                <c:pt idx="99809">
                  <c:v>2.7</c:v>
                </c:pt>
                <c:pt idx="99810">
                  <c:v>2.7</c:v>
                </c:pt>
                <c:pt idx="99811">
                  <c:v>2.7</c:v>
                </c:pt>
                <c:pt idx="99812">
                  <c:v>2.71</c:v>
                </c:pt>
                <c:pt idx="99813">
                  <c:v>2.71</c:v>
                </c:pt>
                <c:pt idx="99814">
                  <c:v>2.71</c:v>
                </c:pt>
                <c:pt idx="99815">
                  <c:v>2.72</c:v>
                </c:pt>
                <c:pt idx="99816">
                  <c:v>2.73</c:v>
                </c:pt>
                <c:pt idx="99817">
                  <c:v>2.73</c:v>
                </c:pt>
                <c:pt idx="99818">
                  <c:v>2.73</c:v>
                </c:pt>
                <c:pt idx="99819">
                  <c:v>2.74</c:v>
                </c:pt>
                <c:pt idx="99820">
                  <c:v>2.75</c:v>
                </c:pt>
                <c:pt idx="99821">
                  <c:v>2.76</c:v>
                </c:pt>
                <c:pt idx="99822">
                  <c:v>2.77</c:v>
                </c:pt>
                <c:pt idx="99823">
                  <c:v>2.78</c:v>
                </c:pt>
                <c:pt idx="99824">
                  <c:v>2.8</c:v>
                </c:pt>
                <c:pt idx="99825">
                  <c:v>2.81</c:v>
                </c:pt>
                <c:pt idx="99826">
                  <c:v>2.82</c:v>
                </c:pt>
                <c:pt idx="99827">
                  <c:v>2.82</c:v>
                </c:pt>
                <c:pt idx="99828">
                  <c:v>2.83</c:v>
                </c:pt>
                <c:pt idx="99829">
                  <c:v>2.83</c:v>
                </c:pt>
                <c:pt idx="99830">
                  <c:v>2.83</c:v>
                </c:pt>
                <c:pt idx="99831">
                  <c:v>2.84</c:v>
                </c:pt>
                <c:pt idx="99832">
                  <c:v>2.85</c:v>
                </c:pt>
                <c:pt idx="99833">
                  <c:v>2.86</c:v>
                </c:pt>
                <c:pt idx="99834">
                  <c:v>2.87</c:v>
                </c:pt>
                <c:pt idx="99835">
                  <c:v>2.88</c:v>
                </c:pt>
                <c:pt idx="99836">
                  <c:v>2.89</c:v>
                </c:pt>
                <c:pt idx="99837">
                  <c:v>2.9</c:v>
                </c:pt>
                <c:pt idx="99838">
                  <c:v>2.91</c:v>
                </c:pt>
                <c:pt idx="99839">
                  <c:v>2.91</c:v>
                </c:pt>
                <c:pt idx="99840">
                  <c:v>2.92</c:v>
                </c:pt>
                <c:pt idx="99841">
                  <c:v>2.93</c:v>
                </c:pt>
                <c:pt idx="99842">
                  <c:v>2.95</c:v>
                </c:pt>
                <c:pt idx="99843">
                  <c:v>2.95</c:v>
                </c:pt>
                <c:pt idx="99844">
                  <c:v>2.96</c:v>
                </c:pt>
                <c:pt idx="99845">
                  <c:v>2.96</c:v>
                </c:pt>
                <c:pt idx="99846">
                  <c:v>2.97</c:v>
                </c:pt>
                <c:pt idx="99847">
                  <c:v>2.99</c:v>
                </c:pt>
                <c:pt idx="99848">
                  <c:v>3</c:v>
                </c:pt>
                <c:pt idx="99849">
                  <c:v>3.02</c:v>
                </c:pt>
                <c:pt idx="99850">
                  <c:v>3.04</c:v>
                </c:pt>
                <c:pt idx="99851">
                  <c:v>3.04</c:v>
                </c:pt>
                <c:pt idx="99852">
                  <c:v>3.04</c:v>
                </c:pt>
                <c:pt idx="99853">
                  <c:v>3.04</c:v>
                </c:pt>
                <c:pt idx="99854">
                  <c:v>3.08</c:v>
                </c:pt>
                <c:pt idx="99855">
                  <c:v>3.08</c:v>
                </c:pt>
                <c:pt idx="99856">
                  <c:v>3.1</c:v>
                </c:pt>
                <c:pt idx="99857">
                  <c:v>3.1</c:v>
                </c:pt>
                <c:pt idx="99858">
                  <c:v>3.12</c:v>
                </c:pt>
                <c:pt idx="99859">
                  <c:v>3.13</c:v>
                </c:pt>
                <c:pt idx="99860">
                  <c:v>3.13</c:v>
                </c:pt>
                <c:pt idx="99861">
                  <c:v>3.14</c:v>
                </c:pt>
                <c:pt idx="99862">
                  <c:v>3.15</c:v>
                </c:pt>
                <c:pt idx="99863">
                  <c:v>3.15</c:v>
                </c:pt>
                <c:pt idx="99864">
                  <c:v>3.16</c:v>
                </c:pt>
                <c:pt idx="99865">
                  <c:v>3.16</c:v>
                </c:pt>
                <c:pt idx="99866">
                  <c:v>3.16</c:v>
                </c:pt>
                <c:pt idx="99867">
                  <c:v>3.16</c:v>
                </c:pt>
                <c:pt idx="99868">
                  <c:v>3.16</c:v>
                </c:pt>
                <c:pt idx="99869">
                  <c:v>3.16</c:v>
                </c:pt>
                <c:pt idx="99870">
                  <c:v>3.16</c:v>
                </c:pt>
                <c:pt idx="99871">
                  <c:v>3.16</c:v>
                </c:pt>
                <c:pt idx="99872">
                  <c:v>3.16</c:v>
                </c:pt>
                <c:pt idx="99873">
                  <c:v>3.15</c:v>
                </c:pt>
                <c:pt idx="99874">
                  <c:v>3.15</c:v>
                </c:pt>
                <c:pt idx="99875">
                  <c:v>3.15</c:v>
                </c:pt>
                <c:pt idx="99876">
                  <c:v>3.14</c:v>
                </c:pt>
                <c:pt idx="99877">
                  <c:v>3.13</c:v>
                </c:pt>
                <c:pt idx="99878">
                  <c:v>3.12</c:v>
                </c:pt>
                <c:pt idx="99879">
                  <c:v>3.12</c:v>
                </c:pt>
                <c:pt idx="99880">
                  <c:v>3.11</c:v>
                </c:pt>
                <c:pt idx="99881">
                  <c:v>3.1</c:v>
                </c:pt>
                <c:pt idx="99882">
                  <c:v>3.1</c:v>
                </c:pt>
                <c:pt idx="99883">
                  <c:v>3.1</c:v>
                </c:pt>
                <c:pt idx="99884">
                  <c:v>3.1</c:v>
                </c:pt>
                <c:pt idx="99885">
                  <c:v>3.1</c:v>
                </c:pt>
                <c:pt idx="99886">
                  <c:v>3.1</c:v>
                </c:pt>
                <c:pt idx="99887">
                  <c:v>3.1</c:v>
                </c:pt>
                <c:pt idx="99888">
                  <c:v>3.1</c:v>
                </c:pt>
                <c:pt idx="99889">
                  <c:v>3.09</c:v>
                </c:pt>
                <c:pt idx="99890">
                  <c:v>3.09</c:v>
                </c:pt>
                <c:pt idx="99891">
                  <c:v>3.09</c:v>
                </c:pt>
                <c:pt idx="99892">
                  <c:v>3.11</c:v>
                </c:pt>
                <c:pt idx="99893">
                  <c:v>3.12</c:v>
                </c:pt>
                <c:pt idx="99894">
                  <c:v>3.13</c:v>
                </c:pt>
                <c:pt idx="99895">
                  <c:v>3.13</c:v>
                </c:pt>
                <c:pt idx="99896">
                  <c:v>3.15</c:v>
                </c:pt>
                <c:pt idx="99897">
                  <c:v>3.16</c:v>
                </c:pt>
                <c:pt idx="99898">
                  <c:v>3.18</c:v>
                </c:pt>
                <c:pt idx="99899">
                  <c:v>3.18</c:v>
                </c:pt>
                <c:pt idx="99900">
                  <c:v>3.18</c:v>
                </c:pt>
                <c:pt idx="99901">
                  <c:v>3.2</c:v>
                </c:pt>
                <c:pt idx="99902">
                  <c:v>3.21</c:v>
                </c:pt>
                <c:pt idx="99903">
                  <c:v>3.22</c:v>
                </c:pt>
                <c:pt idx="99904">
                  <c:v>3.22</c:v>
                </c:pt>
                <c:pt idx="99905">
                  <c:v>3.24</c:v>
                </c:pt>
                <c:pt idx="99906">
                  <c:v>3.25</c:v>
                </c:pt>
                <c:pt idx="99907">
                  <c:v>3.26</c:v>
                </c:pt>
                <c:pt idx="99908">
                  <c:v>3.27</c:v>
                </c:pt>
                <c:pt idx="99909">
                  <c:v>3.27</c:v>
                </c:pt>
                <c:pt idx="99910">
                  <c:v>3.29</c:v>
                </c:pt>
                <c:pt idx="99911">
                  <c:v>3.29</c:v>
                </c:pt>
                <c:pt idx="99912">
                  <c:v>3.3</c:v>
                </c:pt>
                <c:pt idx="99913">
                  <c:v>3.3</c:v>
                </c:pt>
                <c:pt idx="99914">
                  <c:v>3.3</c:v>
                </c:pt>
                <c:pt idx="99915">
                  <c:v>3.3</c:v>
                </c:pt>
                <c:pt idx="99916">
                  <c:v>3.31</c:v>
                </c:pt>
                <c:pt idx="99917">
                  <c:v>3.31</c:v>
                </c:pt>
                <c:pt idx="99918">
                  <c:v>3.32</c:v>
                </c:pt>
                <c:pt idx="99919">
                  <c:v>3.32</c:v>
                </c:pt>
                <c:pt idx="99920">
                  <c:v>3.32</c:v>
                </c:pt>
                <c:pt idx="99921">
                  <c:v>3.32</c:v>
                </c:pt>
                <c:pt idx="99922">
                  <c:v>3.32</c:v>
                </c:pt>
                <c:pt idx="99923">
                  <c:v>3.32</c:v>
                </c:pt>
                <c:pt idx="99924">
                  <c:v>3.31</c:v>
                </c:pt>
                <c:pt idx="99925">
                  <c:v>3.29</c:v>
                </c:pt>
                <c:pt idx="99926">
                  <c:v>3.29</c:v>
                </c:pt>
                <c:pt idx="99927">
                  <c:v>3.28</c:v>
                </c:pt>
                <c:pt idx="99928">
                  <c:v>3.28</c:v>
                </c:pt>
                <c:pt idx="99929">
                  <c:v>3.27</c:v>
                </c:pt>
                <c:pt idx="99930">
                  <c:v>3.27</c:v>
                </c:pt>
                <c:pt idx="99931">
                  <c:v>3.27</c:v>
                </c:pt>
                <c:pt idx="99932">
                  <c:v>3.27</c:v>
                </c:pt>
                <c:pt idx="99933">
                  <c:v>3.25</c:v>
                </c:pt>
                <c:pt idx="99934">
                  <c:v>3.25</c:v>
                </c:pt>
                <c:pt idx="99935">
                  <c:v>3.24</c:v>
                </c:pt>
                <c:pt idx="99936">
                  <c:v>3.24</c:v>
                </c:pt>
                <c:pt idx="99937">
                  <c:v>3.23</c:v>
                </c:pt>
                <c:pt idx="99938">
                  <c:v>3.22</c:v>
                </c:pt>
                <c:pt idx="99939">
                  <c:v>3.21</c:v>
                </c:pt>
                <c:pt idx="99940">
                  <c:v>3.21</c:v>
                </c:pt>
                <c:pt idx="99941">
                  <c:v>3.21</c:v>
                </c:pt>
                <c:pt idx="99942">
                  <c:v>3.2</c:v>
                </c:pt>
                <c:pt idx="99943">
                  <c:v>3.2</c:v>
                </c:pt>
                <c:pt idx="99944">
                  <c:v>3.2</c:v>
                </c:pt>
                <c:pt idx="99945">
                  <c:v>3.2</c:v>
                </c:pt>
                <c:pt idx="99946">
                  <c:v>3.19</c:v>
                </c:pt>
                <c:pt idx="99947">
                  <c:v>3.17</c:v>
                </c:pt>
                <c:pt idx="99948">
                  <c:v>3.17</c:v>
                </c:pt>
                <c:pt idx="99949">
                  <c:v>3.15</c:v>
                </c:pt>
                <c:pt idx="99950">
                  <c:v>3.13</c:v>
                </c:pt>
                <c:pt idx="99951">
                  <c:v>3.13</c:v>
                </c:pt>
                <c:pt idx="99952">
                  <c:v>3.11</c:v>
                </c:pt>
                <c:pt idx="99953">
                  <c:v>3.09</c:v>
                </c:pt>
                <c:pt idx="99954">
                  <c:v>3.08</c:v>
                </c:pt>
                <c:pt idx="99955">
                  <c:v>3.07</c:v>
                </c:pt>
                <c:pt idx="99956">
                  <c:v>3.06</c:v>
                </c:pt>
                <c:pt idx="99957">
                  <c:v>3.04</c:v>
                </c:pt>
                <c:pt idx="99958">
                  <c:v>3.03</c:v>
                </c:pt>
                <c:pt idx="99959">
                  <c:v>3.02</c:v>
                </c:pt>
                <c:pt idx="99960">
                  <c:v>2.99</c:v>
                </c:pt>
                <c:pt idx="99961">
                  <c:v>2.97</c:v>
                </c:pt>
                <c:pt idx="99962">
                  <c:v>2.96</c:v>
                </c:pt>
                <c:pt idx="99963">
                  <c:v>2.96</c:v>
                </c:pt>
                <c:pt idx="99964">
                  <c:v>2.96</c:v>
                </c:pt>
                <c:pt idx="99965">
                  <c:v>2.95</c:v>
                </c:pt>
                <c:pt idx="99966">
                  <c:v>2.93</c:v>
                </c:pt>
                <c:pt idx="99967">
                  <c:v>2.91</c:v>
                </c:pt>
                <c:pt idx="99968">
                  <c:v>2.9</c:v>
                </c:pt>
                <c:pt idx="99969">
                  <c:v>2.87</c:v>
                </c:pt>
                <c:pt idx="99970">
                  <c:v>2.86</c:v>
                </c:pt>
                <c:pt idx="99971">
                  <c:v>2.85</c:v>
                </c:pt>
                <c:pt idx="99972">
                  <c:v>2.85</c:v>
                </c:pt>
                <c:pt idx="99973">
                  <c:v>2.82</c:v>
                </c:pt>
                <c:pt idx="99974">
                  <c:v>2.81</c:v>
                </c:pt>
                <c:pt idx="99975">
                  <c:v>2.81</c:v>
                </c:pt>
                <c:pt idx="99976">
                  <c:v>2.81</c:v>
                </c:pt>
                <c:pt idx="99977">
                  <c:v>2.81</c:v>
                </c:pt>
                <c:pt idx="99978">
                  <c:v>2.82</c:v>
                </c:pt>
                <c:pt idx="99979">
                  <c:v>2.83</c:v>
                </c:pt>
                <c:pt idx="99980">
                  <c:v>2.84</c:v>
                </c:pt>
                <c:pt idx="99981">
                  <c:v>2.84</c:v>
                </c:pt>
                <c:pt idx="99982">
                  <c:v>2.85</c:v>
                </c:pt>
                <c:pt idx="99983">
                  <c:v>2.86</c:v>
                </c:pt>
                <c:pt idx="99984">
                  <c:v>2.87</c:v>
                </c:pt>
                <c:pt idx="99985">
                  <c:v>2.88</c:v>
                </c:pt>
                <c:pt idx="99986">
                  <c:v>2.89</c:v>
                </c:pt>
                <c:pt idx="99987">
                  <c:v>2.9</c:v>
                </c:pt>
                <c:pt idx="99988">
                  <c:v>2.91</c:v>
                </c:pt>
                <c:pt idx="99989">
                  <c:v>2.95</c:v>
                </c:pt>
                <c:pt idx="99990">
                  <c:v>2.99</c:v>
                </c:pt>
                <c:pt idx="99991">
                  <c:v>3.01</c:v>
                </c:pt>
                <c:pt idx="99992">
                  <c:v>3.04</c:v>
                </c:pt>
                <c:pt idx="99993">
                  <c:v>3.07</c:v>
                </c:pt>
                <c:pt idx="99994">
                  <c:v>3.1</c:v>
                </c:pt>
                <c:pt idx="99995">
                  <c:v>3.13</c:v>
                </c:pt>
                <c:pt idx="99996">
                  <c:v>3.16</c:v>
                </c:pt>
                <c:pt idx="99997">
                  <c:v>3.19</c:v>
                </c:pt>
                <c:pt idx="99998">
                  <c:v>3.23</c:v>
                </c:pt>
                <c:pt idx="99999">
                  <c:v>3.25</c:v>
                </c:pt>
                <c:pt idx="100000">
                  <c:v>3.28</c:v>
                </c:pt>
                <c:pt idx="100001">
                  <c:v>3.31</c:v>
                </c:pt>
                <c:pt idx="100002">
                  <c:v>3.34</c:v>
                </c:pt>
                <c:pt idx="100003">
                  <c:v>3.37</c:v>
                </c:pt>
                <c:pt idx="100004">
                  <c:v>3.4</c:v>
                </c:pt>
                <c:pt idx="100005">
                  <c:v>3.42</c:v>
                </c:pt>
                <c:pt idx="100006">
                  <c:v>3.44</c:v>
                </c:pt>
                <c:pt idx="100007">
                  <c:v>3.46</c:v>
                </c:pt>
                <c:pt idx="100008">
                  <c:v>3.47</c:v>
                </c:pt>
                <c:pt idx="100009">
                  <c:v>3.5</c:v>
                </c:pt>
                <c:pt idx="100010">
                  <c:v>3.52</c:v>
                </c:pt>
                <c:pt idx="100011">
                  <c:v>3.53</c:v>
                </c:pt>
                <c:pt idx="100012">
                  <c:v>3.56</c:v>
                </c:pt>
                <c:pt idx="100013">
                  <c:v>3.57</c:v>
                </c:pt>
                <c:pt idx="100014">
                  <c:v>3.59</c:v>
                </c:pt>
                <c:pt idx="100015">
                  <c:v>3.6</c:v>
                </c:pt>
                <c:pt idx="100016">
                  <c:v>3.61</c:v>
                </c:pt>
                <c:pt idx="100017">
                  <c:v>3.63</c:v>
                </c:pt>
                <c:pt idx="100018">
                  <c:v>3.64</c:v>
                </c:pt>
                <c:pt idx="100019">
                  <c:v>3.65</c:v>
                </c:pt>
                <c:pt idx="100020">
                  <c:v>3.67</c:v>
                </c:pt>
                <c:pt idx="100021">
                  <c:v>3.67</c:v>
                </c:pt>
                <c:pt idx="100022">
                  <c:v>3.68</c:v>
                </c:pt>
                <c:pt idx="100023">
                  <c:v>3.69</c:v>
                </c:pt>
                <c:pt idx="100024">
                  <c:v>3.7</c:v>
                </c:pt>
                <c:pt idx="100025">
                  <c:v>3.71</c:v>
                </c:pt>
                <c:pt idx="100026">
                  <c:v>3.72</c:v>
                </c:pt>
                <c:pt idx="100027">
                  <c:v>3.72</c:v>
                </c:pt>
                <c:pt idx="100028">
                  <c:v>3.73</c:v>
                </c:pt>
                <c:pt idx="100029">
                  <c:v>3.73</c:v>
                </c:pt>
                <c:pt idx="100030">
                  <c:v>3.73</c:v>
                </c:pt>
                <c:pt idx="100031">
                  <c:v>3.73</c:v>
                </c:pt>
                <c:pt idx="100032">
                  <c:v>3.72</c:v>
                </c:pt>
                <c:pt idx="100033">
                  <c:v>3.72</c:v>
                </c:pt>
                <c:pt idx="100034">
                  <c:v>3.71</c:v>
                </c:pt>
                <c:pt idx="100035">
                  <c:v>3.71</c:v>
                </c:pt>
                <c:pt idx="100036">
                  <c:v>3.7</c:v>
                </c:pt>
                <c:pt idx="100037">
                  <c:v>3.7</c:v>
                </c:pt>
                <c:pt idx="100038">
                  <c:v>3.7</c:v>
                </c:pt>
                <c:pt idx="100039">
                  <c:v>3.7</c:v>
                </c:pt>
                <c:pt idx="100040">
                  <c:v>3.69</c:v>
                </c:pt>
                <c:pt idx="100041">
                  <c:v>3.69</c:v>
                </c:pt>
                <c:pt idx="100042">
                  <c:v>3.69</c:v>
                </c:pt>
                <c:pt idx="100043">
                  <c:v>3.68</c:v>
                </c:pt>
                <c:pt idx="100044">
                  <c:v>3.67</c:v>
                </c:pt>
                <c:pt idx="100045">
                  <c:v>3.65</c:v>
                </c:pt>
                <c:pt idx="100046">
                  <c:v>3.64</c:v>
                </c:pt>
                <c:pt idx="100047">
                  <c:v>3.64</c:v>
                </c:pt>
                <c:pt idx="100048">
                  <c:v>3.62</c:v>
                </c:pt>
                <c:pt idx="100049">
                  <c:v>3.61</c:v>
                </c:pt>
                <c:pt idx="100050">
                  <c:v>3.61</c:v>
                </c:pt>
                <c:pt idx="100051">
                  <c:v>3.6</c:v>
                </c:pt>
                <c:pt idx="100052">
                  <c:v>3.59</c:v>
                </c:pt>
                <c:pt idx="100053">
                  <c:v>3.58</c:v>
                </c:pt>
                <c:pt idx="100054">
                  <c:v>3.56</c:v>
                </c:pt>
                <c:pt idx="100055">
                  <c:v>3.55</c:v>
                </c:pt>
                <c:pt idx="100056">
                  <c:v>3.53</c:v>
                </c:pt>
                <c:pt idx="100057">
                  <c:v>3.52</c:v>
                </c:pt>
                <c:pt idx="100058">
                  <c:v>3.51</c:v>
                </c:pt>
                <c:pt idx="100059">
                  <c:v>3.5</c:v>
                </c:pt>
                <c:pt idx="100060">
                  <c:v>3.49</c:v>
                </c:pt>
                <c:pt idx="100061">
                  <c:v>3.49</c:v>
                </c:pt>
                <c:pt idx="100062">
                  <c:v>3.49</c:v>
                </c:pt>
                <c:pt idx="100063">
                  <c:v>3.49</c:v>
                </c:pt>
                <c:pt idx="100064">
                  <c:v>3.49</c:v>
                </c:pt>
                <c:pt idx="100065">
                  <c:v>3.5</c:v>
                </c:pt>
                <c:pt idx="100066">
                  <c:v>3.5</c:v>
                </c:pt>
                <c:pt idx="100067">
                  <c:v>3.51</c:v>
                </c:pt>
                <c:pt idx="100068">
                  <c:v>3.52</c:v>
                </c:pt>
                <c:pt idx="100069">
                  <c:v>3.52</c:v>
                </c:pt>
                <c:pt idx="100070">
                  <c:v>3.53</c:v>
                </c:pt>
                <c:pt idx="100071">
                  <c:v>3.56</c:v>
                </c:pt>
                <c:pt idx="100072">
                  <c:v>3.58</c:v>
                </c:pt>
                <c:pt idx="100073">
                  <c:v>3.61</c:v>
                </c:pt>
                <c:pt idx="100074">
                  <c:v>3.62</c:v>
                </c:pt>
                <c:pt idx="100075">
                  <c:v>3.62</c:v>
                </c:pt>
                <c:pt idx="100076">
                  <c:v>3.63</c:v>
                </c:pt>
                <c:pt idx="100077">
                  <c:v>3.64</c:v>
                </c:pt>
                <c:pt idx="100078">
                  <c:v>3.66</c:v>
                </c:pt>
                <c:pt idx="100079">
                  <c:v>3.68</c:v>
                </c:pt>
                <c:pt idx="100080">
                  <c:v>3.68</c:v>
                </c:pt>
                <c:pt idx="100081">
                  <c:v>3.68</c:v>
                </c:pt>
                <c:pt idx="100082">
                  <c:v>3.69</c:v>
                </c:pt>
                <c:pt idx="100083">
                  <c:v>3.7</c:v>
                </c:pt>
                <c:pt idx="100084">
                  <c:v>3.71</c:v>
                </c:pt>
                <c:pt idx="100085">
                  <c:v>3.72</c:v>
                </c:pt>
                <c:pt idx="100086">
                  <c:v>3.74</c:v>
                </c:pt>
                <c:pt idx="100087">
                  <c:v>3.74</c:v>
                </c:pt>
                <c:pt idx="100088">
                  <c:v>3.75</c:v>
                </c:pt>
                <c:pt idx="100089">
                  <c:v>3.76</c:v>
                </c:pt>
                <c:pt idx="100090">
                  <c:v>3.77</c:v>
                </c:pt>
                <c:pt idx="100091">
                  <c:v>3.78</c:v>
                </c:pt>
                <c:pt idx="100092">
                  <c:v>3.78</c:v>
                </c:pt>
                <c:pt idx="100093">
                  <c:v>3.79</c:v>
                </c:pt>
                <c:pt idx="100094">
                  <c:v>3.8</c:v>
                </c:pt>
                <c:pt idx="100095">
                  <c:v>3.8</c:v>
                </c:pt>
                <c:pt idx="100096">
                  <c:v>3.81</c:v>
                </c:pt>
                <c:pt idx="100097">
                  <c:v>3.81</c:v>
                </c:pt>
                <c:pt idx="100098">
                  <c:v>3.83</c:v>
                </c:pt>
                <c:pt idx="100099">
                  <c:v>3.83</c:v>
                </c:pt>
                <c:pt idx="100100">
                  <c:v>3.84</c:v>
                </c:pt>
                <c:pt idx="100101">
                  <c:v>3.85</c:v>
                </c:pt>
                <c:pt idx="100102">
                  <c:v>3.85</c:v>
                </c:pt>
                <c:pt idx="100103">
                  <c:v>3.85</c:v>
                </c:pt>
                <c:pt idx="100104">
                  <c:v>3.85</c:v>
                </c:pt>
                <c:pt idx="100105">
                  <c:v>3.86</c:v>
                </c:pt>
                <c:pt idx="100106">
                  <c:v>3.87</c:v>
                </c:pt>
                <c:pt idx="100107">
                  <c:v>3.87</c:v>
                </c:pt>
                <c:pt idx="100108">
                  <c:v>3.87</c:v>
                </c:pt>
                <c:pt idx="100109">
                  <c:v>3.87</c:v>
                </c:pt>
                <c:pt idx="100110">
                  <c:v>3.89</c:v>
                </c:pt>
                <c:pt idx="100111">
                  <c:v>3.89</c:v>
                </c:pt>
                <c:pt idx="100112">
                  <c:v>3.9</c:v>
                </c:pt>
                <c:pt idx="100113">
                  <c:v>3.89</c:v>
                </c:pt>
                <c:pt idx="100114">
                  <c:v>3.89</c:v>
                </c:pt>
                <c:pt idx="100115">
                  <c:v>3.89</c:v>
                </c:pt>
                <c:pt idx="100116">
                  <c:v>3.89</c:v>
                </c:pt>
                <c:pt idx="100117">
                  <c:v>3.89</c:v>
                </c:pt>
                <c:pt idx="100118">
                  <c:v>3.88</c:v>
                </c:pt>
                <c:pt idx="100119">
                  <c:v>3.89</c:v>
                </c:pt>
                <c:pt idx="100120">
                  <c:v>3.89</c:v>
                </c:pt>
                <c:pt idx="100121">
                  <c:v>3.92</c:v>
                </c:pt>
                <c:pt idx="100122">
                  <c:v>3.92</c:v>
                </c:pt>
                <c:pt idx="100123">
                  <c:v>3.92</c:v>
                </c:pt>
                <c:pt idx="100124">
                  <c:v>3.92</c:v>
                </c:pt>
                <c:pt idx="100125">
                  <c:v>3.92</c:v>
                </c:pt>
                <c:pt idx="100126">
                  <c:v>3.92</c:v>
                </c:pt>
                <c:pt idx="100127">
                  <c:v>3.92</c:v>
                </c:pt>
                <c:pt idx="100128">
                  <c:v>3.92</c:v>
                </c:pt>
                <c:pt idx="100129">
                  <c:v>3.92</c:v>
                </c:pt>
                <c:pt idx="100130">
                  <c:v>3.92</c:v>
                </c:pt>
                <c:pt idx="100131">
                  <c:v>3.93</c:v>
                </c:pt>
                <c:pt idx="100132">
                  <c:v>3.93</c:v>
                </c:pt>
                <c:pt idx="100133">
                  <c:v>3.93</c:v>
                </c:pt>
                <c:pt idx="100134">
                  <c:v>3.93</c:v>
                </c:pt>
                <c:pt idx="100135">
                  <c:v>3.94</c:v>
                </c:pt>
                <c:pt idx="100136">
                  <c:v>3.94</c:v>
                </c:pt>
                <c:pt idx="100137">
                  <c:v>3.94</c:v>
                </c:pt>
                <c:pt idx="100138">
                  <c:v>3.95</c:v>
                </c:pt>
                <c:pt idx="100139">
                  <c:v>3.95</c:v>
                </c:pt>
                <c:pt idx="100140">
                  <c:v>3.94</c:v>
                </c:pt>
                <c:pt idx="100141">
                  <c:v>3.94</c:v>
                </c:pt>
                <c:pt idx="100142">
                  <c:v>3.93</c:v>
                </c:pt>
                <c:pt idx="100143">
                  <c:v>3.93</c:v>
                </c:pt>
                <c:pt idx="100144">
                  <c:v>3.95</c:v>
                </c:pt>
                <c:pt idx="100145">
                  <c:v>3.95</c:v>
                </c:pt>
                <c:pt idx="100146">
                  <c:v>3.96</c:v>
                </c:pt>
                <c:pt idx="100147">
                  <c:v>3.96</c:v>
                </c:pt>
                <c:pt idx="100148">
                  <c:v>3.97</c:v>
                </c:pt>
                <c:pt idx="100149">
                  <c:v>3.98</c:v>
                </c:pt>
                <c:pt idx="100150">
                  <c:v>3.98</c:v>
                </c:pt>
                <c:pt idx="100151">
                  <c:v>3.98</c:v>
                </c:pt>
                <c:pt idx="100152">
                  <c:v>3.98</c:v>
                </c:pt>
                <c:pt idx="100153">
                  <c:v>3.99</c:v>
                </c:pt>
                <c:pt idx="100154">
                  <c:v>3.99</c:v>
                </c:pt>
                <c:pt idx="100155">
                  <c:v>3.99</c:v>
                </c:pt>
                <c:pt idx="100156">
                  <c:v>4.01</c:v>
                </c:pt>
                <c:pt idx="100157">
                  <c:v>4.0199999999999996</c:v>
                </c:pt>
                <c:pt idx="100158">
                  <c:v>4.03</c:v>
                </c:pt>
                <c:pt idx="100159">
                  <c:v>4.03</c:v>
                </c:pt>
                <c:pt idx="100160">
                  <c:v>4.03</c:v>
                </c:pt>
                <c:pt idx="100161">
                  <c:v>4.03</c:v>
                </c:pt>
                <c:pt idx="100162">
                  <c:v>4.04</c:v>
                </c:pt>
                <c:pt idx="100163">
                  <c:v>4.04</c:v>
                </c:pt>
                <c:pt idx="100164">
                  <c:v>4.0599999999999996</c:v>
                </c:pt>
                <c:pt idx="100165">
                  <c:v>4.0599999999999996</c:v>
                </c:pt>
                <c:pt idx="100166">
                  <c:v>4.0599999999999996</c:v>
                </c:pt>
                <c:pt idx="100167">
                  <c:v>4.0599999999999996</c:v>
                </c:pt>
                <c:pt idx="100168">
                  <c:v>4.07</c:v>
                </c:pt>
                <c:pt idx="100169">
                  <c:v>4.07</c:v>
                </c:pt>
                <c:pt idx="100170">
                  <c:v>4.08</c:v>
                </c:pt>
                <c:pt idx="100171">
                  <c:v>4.09</c:v>
                </c:pt>
                <c:pt idx="100172">
                  <c:v>4.0999999999999996</c:v>
                </c:pt>
                <c:pt idx="100173">
                  <c:v>4.0999999999999996</c:v>
                </c:pt>
                <c:pt idx="100174">
                  <c:v>4.0999999999999996</c:v>
                </c:pt>
                <c:pt idx="100175">
                  <c:v>4.0999999999999996</c:v>
                </c:pt>
                <c:pt idx="100176">
                  <c:v>4.1100000000000003</c:v>
                </c:pt>
                <c:pt idx="100177">
                  <c:v>4.1100000000000003</c:v>
                </c:pt>
                <c:pt idx="100178">
                  <c:v>4.1399999999999997</c:v>
                </c:pt>
                <c:pt idx="100179">
                  <c:v>4.1399999999999997</c:v>
                </c:pt>
                <c:pt idx="100180">
                  <c:v>4.1399999999999997</c:v>
                </c:pt>
                <c:pt idx="100181">
                  <c:v>4.1399999999999997</c:v>
                </c:pt>
                <c:pt idx="100182">
                  <c:v>4.1399999999999997</c:v>
                </c:pt>
                <c:pt idx="100183">
                  <c:v>4.1399999999999997</c:v>
                </c:pt>
                <c:pt idx="100184">
                  <c:v>4.1500000000000004</c:v>
                </c:pt>
                <c:pt idx="100185">
                  <c:v>4.2</c:v>
                </c:pt>
                <c:pt idx="100186">
                  <c:v>4.25</c:v>
                </c:pt>
                <c:pt idx="100187">
                  <c:v>4.24</c:v>
                </c:pt>
                <c:pt idx="100188">
                  <c:v>4.2300000000000004</c:v>
                </c:pt>
                <c:pt idx="100189">
                  <c:v>4.2300000000000004</c:v>
                </c:pt>
                <c:pt idx="100190">
                  <c:v>4.22</c:v>
                </c:pt>
                <c:pt idx="100191">
                  <c:v>4.22</c:v>
                </c:pt>
                <c:pt idx="100192">
                  <c:v>4.21</c:v>
                </c:pt>
                <c:pt idx="100193">
                  <c:v>4.21</c:v>
                </c:pt>
                <c:pt idx="100194">
                  <c:v>4.2</c:v>
                </c:pt>
                <c:pt idx="100195">
                  <c:v>4.2</c:v>
                </c:pt>
                <c:pt idx="100196">
                  <c:v>4.2</c:v>
                </c:pt>
                <c:pt idx="100197">
                  <c:v>4.2</c:v>
                </c:pt>
                <c:pt idx="100198">
                  <c:v>4.2</c:v>
                </c:pt>
                <c:pt idx="100199">
                  <c:v>4.2</c:v>
                </c:pt>
                <c:pt idx="100200">
                  <c:v>4.22</c:v>
                </c:pt>
                <c:pt idx="100201">
                  <c:v>4.22</c:v>
                </c:pt>
                <c:pt idx="100202">
                  <c:v>4.22</c:v>
                </c:pt>
                <c:pt idx="100203">
                  <c:v>4.22</c:v>
                </c:pt>
                <c:pt idx="100204">
                  <c:v>4.22</c:v>
                </c:pt>
                <c:pt idx="100205">
                  <c:v>4.2300000000000004</c:v>
                </c:pt>
                <c:pt idx="100206">
                  <c:v>4.2300000000000004</c:v>
                </c:pt>
                <c:pt idx="100207">
                  <c:v>4.2300000000000004</c:v>
                </c:pt>
                <c:pt idx="100208">
                  <c:v>4.2300000000000004</c:v>
                </c:pt>
                <c:pt idx="100209">
                  <c:v>4.2300000000000004</c:v>
                </c:pt>
                <c:pt idx="100210">
                  <c:v>4.2300000000000004</c:v>
                </c:pt>
                <c:pt idx="100211">
                  <c:v>4.2300000000000004</c:v>
                </c:pt>
                <c:pt idx="100212">
                  <c:v>4.2300000000000004</c:v>
                </c:pt>
                <c:pt idx="100213">
                  <c:v>4.2300000000000004</c:v>
                </c:pt>
                <c:pt idx="100214">
                  <c:v>4.2300000000000004</c:v>
                </c:pt>
                <c:pt idx="100215">
                  <c:v>4.2300000000000004</c:v>
                </c:pt>
                <c:pt idx="100216">
                  <c:v>4.26</c:v>
                </c:pt>
                <c:pt idx="100217">
                  <c:v>4.2699999999999996</c:v>
                </c:pt>
                <c:pt idx="100218">
                  <c:v>4.2699999999999996</c:v>
                </c:pt>
                <c:pt idx="100219">
                  <c:v>4.2699999999999996</c:v>
                </c:pt>
                <c:pt idx="100220">
                  <c:v>4.2699999999999996</c:v>
                </c:pt>
                <c:pt idx="100221">
                  <c:v>4.2699999999999996</c:v>
                </c:pt>
                <c:pt idx="100222">
                  <c:v>4.2699999999999996</c:v>
                </c:pt>
                <c:pt idx="100223">
                  <c:v>4.2699999999999996</c:v>
                </c:pt>
                <c:pt idx="100224">
                  <c:v>4.2699999999999996</c:v>
                </c:pt>
                <c:pt idx="100225">
                  <c:v>4.2699999999999996</c:v>
                </c:pt>
                <c:pt idx="100226">
                  <c:v>4.2699999999999996</c:v>
                </c:pt>
                <c:pt idx="100227">
                  <c:v>4.2699999999999996</c:v>
                </c:pt>
                <c:pt idx="100228">
                  <c:v>4.2699999999999996</c:v>
                </c:pt>
                <c:pt idx="100229">
                  <c:v>4.28</c:v>
                </c:pt>
                <c:pt idx="100230">
                  <c:v>4.28</c:v>
                </c:pt>
                <c:pt idx="100231">
                  <c:v>4.28</c:v>
                </c:pt>
                <c:pt idx="100232">
                  <c:v>4.28</c:v>
                </c:pt>
                <c:pt idx="100233">
                  <c:v>4.28</c:v>
                </c:pt>
                <c:pt idx="100234">
                  <c:v>4.28</c:v>
                </c:pt>
                <c:pt idx="100235">
                  <c:v>4.28</c:v>
                </c:pt>
                <c:pt idx="100236">
                  <c:v>4.2699999999999996</c:v>
                </c:pt>
                <c:pt idx="100237">
                  <c:v>4.2699999999999996</c:v>
                </c:pt>
                <c:pt idx="100238">
                  <c:v>4.2699999999999996</c:v>
                </c:pt>
                <c:pt idx="100239">
                  <c:v>4.2699999999999996</c:v>
                </c:pt>
                <c:pt idx="100240">
                  <c:v>4.2699999999999996</c:v>
                </c:pt>
                <c:pt idx="100241">
                  <c:v>4.2699999999999996</c:v>
                </c:pt>
                <c:pt idx="100242">
                  <c:v>4.2699999999999996</c:v>
                </c:pt>
                <c:pt idx="100243">
                  <c:v>4.2699999999999996</c:v>
                </c:pt>
                <c:pt idx="100244">
                  <c:v>4.2699999999999996</c:v>
                </c:pt>
                <c:pt idx="100245">
                  <c:v>4.2699999999999996</c:v>
                </c:pt>
                <c:pt idx="100246">
                  <c:v>4.2699999999999996</c:v>
                </c:pt>
                <c:pt idx="100247">
                  <c:v>4.26</c:v>
                </c:pt>
                <c:pt idx="100248">
                  <c:v>4.26</c:v>
                </c:pt>
                <c:pt idx="100249">
                  <c:v>4.26</c:v>
                </c:pt>
                <c:pt idx="100250">
                  <c:v>4.25</c:v>
                </c:pt>
                <c:pt idx="100251">
                  <c:v>4.25</c:v>
                </c:pt>
                <c:pt idx="100252">
                  <c:v>4.24</c:v>
                </c:pt>
                <c:pt idx="100253">
                  <c:v>4.24</c:v>
                </c:pt>
                <c:pt idx="100254">
                  <c:v>4.24</c:v>
                </c:pt>
                <c:pt idx="100255">
                  <c:v>4.24</c:v>
                </c:pt>
                <c:pt idx="100256">
                  <c:v>4.2300000000000004</c:v>
                </c:pt>
                <c:pt idx="100257">
                  <c:v>4.2300000000000004</c:v>
                </c:pt>
                <c:pt idx="100258">
                  <c:v>4.2300000000000004</c:v>
                </c:pt>
                <c:pt idx="100259">
                  <c:v>4.22</c:v>
                </c:pt>
                <c:pt idx="100260">
                  <c:v>4.21</c:v>
                </c:pt>
                <c:pt idx="100261">
                  <c:v>4.21</c:v>
                </c:pt>
                <c:pt idx="100262">
                  <c:v>4.2</c:v>
                </c:pt>
                <c:pt idx="100263">
                  <c:v>4.2</c:v>
                </c:pt>
                <c:pt idx="100264">
                  <c:v>4.1900000000000004</c:v>
                </c:pt>
                <c:pt idx="100265">
                  <c:v>4.1900000000000004</c:v>
                </c:pt>
                <c:pt idx="100266">
                  <c:v>4.1900000000000004</c:v>
                </c:pt>
                <c:pt idx="100267">
                  <c:v>4.1900000000000004</c:v>
                </c:pt>
                <c:pt idx="100268">
                  <c:v>4.1900000000000004</c:v>
                </c:pt>
                <c:pt idx="100269">
                  <c:v>4.1900000000000004</c:v>
                </c:pt>
                <c:pt idx="100270">
                  <c:v>4.18</c:v>
                </c:pt>
                <c:pt idx="100271">
                  <c:v>4.18</c:v>
                </c:pt>
                <c:pt idx="100272">
                  <c:v>4.18</c:v>
                </c:pt>
                <c:pt idx="100273">
                  <c:v>4.17</c:v>
                </c:pt>
                <c:pt idx="100274">
                  <c:v>4.17</c:v>
                </c:pt>
                <c:pt idx="100275">
                  <c:v>4.17</c:v>
                </c:pt>
                <c:pt idx="100276">
                  <c:v>4.17</c:v>
                </c:pt>
                <c:pt idx="100277">
                  <c:v>4.17</c:v>
                </c:pt>
                <c:pt idx="100278">
                  <c:v>4.18</c:v>
                </c:pt>
                <c:pt idx="100279">
                  <c:v>4.18</c:v>
                </c:pt>
                <c:pt idx="100280">
                  <c:v>4.18</c:v>
                </c:pt>
                <c:pt idx="100281">
                  <c:v>4.2</c:v>
                </c:pt>
                <c:pt idx="100282">
                  <c:v>4.21</c:v>
                </c:pt>
                <c:pt idx="100283">
                  <c:v>4.22</c:v>
                </c:pt>
                <c:pt idx="100284">
                  <c:v>4.2300000000000004</c:v>
                </c:pt>
                <c:pt idx="100285">
                  <c:v>4.2300000000000004</c:v>
                </c:pt>
                <c:pt idx="100286">
                  <c:v>4.24</c:v>
                </c:pt>
                <c:pt idx="100287">
                  <c:v>4.24</c:v>
                </c:pt>
                <c:pt idx="100288">
                  <c:v>4.24</c:v>
                </c:pt>
                <c:pt idx="100289">
                  <c:v>4.24</c:v>
                </c:pt>
                <c:pt idx="100290">
                  <c:v>4.24</c:v>
                </c:pt>
                <c:pt idx="100291">
                  <c:v>4.25</c:v>
                </c:pt>
                <c:pt idx="100292">
                  <c:v>4.25</c:v>
                </c:pt>
                <c:pt idx="100293">
                  <c:v>4.25</c:v>
                </c:pt>
                <c:pt idx="100294">
                  <c:v>4.25</c:v>
                </c:pt>
                <c:pt idx="100295">
                  <c:v>4.25</c:v>
                </c:pt>
                <c:pt idx="100296">
                  <c:v>4.25</c:v>
                </c:pt>
                <c:pt idx="100297">
                  <c:v>4.25</c:v>
                </c:pt>
                <c:pt idx="100298">
                  <c:v>4.26</c:v>
                </c:pt>
                <c:pt idx="100299">
                  <c:v>4.2699999999999996</c:v>
                </c:pt>
                <c:pt idx="100300">
                  <c:v>4.28</c:v>
                </c:pt>
                <c:pt idx="100301">
                  <c:v>4.28</c:v>
                </c:pt>
                <c:pt idx="100302">
                  <c:v>4.3</c:v>
                </c:pt>
                <c:pt idx="100303">
                  <c:v>4.3099999999999996</c:v>
                </c:pt>
                <c:pt idx="100304">
                  <c:v>4.32</c:v>
                </c:pt>
                <c:pt idx="100305">
                  <c:v>4.33</c:v>
                </c:pt>
                <c:pt idx="100306">
                  <c:v>4.34</c:v>
                </c:pt>
                <c:pt idx="100307">
                  <c:v>4.3499999999999996</c:v>
                </c:pt>
                <c:pt idx="100308">
                  <c:v>4.3499999999999996</c:v>
                </c:pt>
                <c:pt idx="100309">
                  <c:v>4.3600000000000003</c:v>
                </c:pt>
                <c:pt idx="100310">
                  <c:v>4.37</c:v>
                </c:pt>
                <c:pt idx="100311">
                  <c:v>4.38</c:v>
                </c:pt>
                <c:pt idx="100312">
                  <c:v>4.4000000000000004</c:v>
                </c:pt>
                <c:pt idx="100313">
                  <c:v>4.41</c:v>
                </c:pt>
                <c:pt idx="100314">
                  <c:v>4.42</c:v>
                </c:pt>
                <c:pt idx="100315">
                  <c:v>4.43</c:v>
                </c:pt>
                <c:pt idx="100316">
                  <c:v>4.4400000000000004</c:v>
                </c:pt>
                <c:pt idx="100317">
                  <c:v>4.45</c:v>
                </c:pt>
                <c:pt idx="100318">
                  <c:v>4.45</c:v>
                </c:pt>
                <c:pt idx="100319">
                  <c:v>4.46</c:v>
                </c:pt>
                <c:pt idx="100320">
                  <c:v>4.47</c:v>
                </c:pt>
                <c:pt idx="100321">
                  <c:v>4.47</c:v>
                </c:pt>
                <c:pt idx="100322">
                  <c:v>4.47</c:v>
                </c:pt>
                <c:pt idx="100323">
                  <c:v>4.4800000000000004</c:v>
                </c:pt>
                <c:pt idx="100324">
                  <c:v>4.4800000000000004</c:v>
                </c:pt>
                <c:pt idx="100325">
                  <c:v>4.49</c:v>
                </c:pt>
                <c:pt idx="100326">
                  <c:v>4.5</c:v>
                </c:pt>
                <c:pt idx="100327">
                  <c:v>4.51</c:v>
                </c:pt>
                <c:pt idx="100328">
                  <c:v>4.5199999999999996</c:v>
                </c:pt>
                <c:pt idx="100329">
                  <c:v>4.53</c:v>
                </c:pt>
                <c:pt idx="100330">
                  <c:v>4.55</c:v>
                </c:pt>
                <c:pt idx="100331">
                  <c:v>4.55</c:v>
                </c:pt>
                <c:pt idx="100332">
                  <c:v>4.55</c:v>
                </c:pt>
                <c:pt idx="100333">
                  <c:v>4.55</c:v>
                </c:pt>
                <c:pt idx="100334">
                  <c:v>4.55</c:v>
                </c:pt>
                <c:pt idx="100335">
                  <c:v>4.55</c:v>
                </c:pt>
                <c:pt idx="100336">
                  <c:v>4.55</c:v>
                </c:pt>
                <c:pt idx="100337">
                  <c:v>4.55</c:v>
                </c:pt>
                <c:pt idx="100338">
                  <c:v>4.55</c:v>
                </c:pt>
                <c:pt idx="100339">
                  <c:v>4.54</c:v>
                </c:pt>
                <c:pt idx="100340">
                  <c:v>4.54</c:v>
                </c:pt>
                <c:pt idx="100341">
                  <c:v>4.54</c:v>
                </c:pt>
                <c:pt idx="100342">
                  <c:v>4.54</c:v>
                </c:pt>
                <c:pt idx="100343">
                  <c:v>4.54</c:v>
                </c:pt>
                <c:pt idx="100344">
                  <c:v>4.54</c:v>
                </c:pt>
                <c:pt idx="100345">
                  <c:v>4.54</c:v>
                </c:pt>
                <c:pt idx="100346">
                  <c:v>4.54</c:v>
                </c:pt>
                <c:pt idx="100347">
                  <c:v>4.54</c:v>
                </c:pt>
                <c:pt idx="100348">
                  <c:v>4.53</c:v>
                </c:pt>
                <c:pt idx="100349">
                  <c:v>4.53</c:v>
                </c:pt>
                <c:pt idx="100350">
                  <c:v>4.53</c:v>
                </c:pt>
                <c:pt idx="100351">
                  <c:v>4.54</c:v>
                </c:pt>
                <c:pt idx="100352">
                  <c:v>4.54</c:v>
                </c:pt>
                <c:pt idx="100353">
                  <c:v>4.54</c:v>
                </c:pt>
                <c:pt idx="100354">
                  <c:v>4.54</c:v>
                </c:pt>
                <c:pt idx="100355">
                  <c:v>4.54</c:v>
                </c:pt>
                <c:pt idx="100356">
                  <c:v>4.54</c:v>
                </c:pt>
                <c:pt idx="100357">
                  <c:v>4.55</c:v>
                </c:pt>
                <c:pt idx="100358">
                  <c:v>4.55</c:v>
                </c:pt>
                <c:pt idx="100359">
                  <c:v>4.55</c:v>
                </c:pt>
                <c:pt idx="100360">
                  <c:v>4.55</c:v>
                </c:pt>
                <c:pt idx="100361">
                  <c:v>4.5599999999999996</c:v>
                </c:pt>
                <c:pt idx="100362">
                  <c:v>4.5599999999999996</c:v>
                </c:pt>
                <c:pt idx="100363">
                  <c:v>4.57</c:v>
                </c:pt>
                <c:pt idx="100364">
                  <c:v>4.57</c:v>
                </c:pt>
                <c:pt idx="100365">
                  <c:v>4.58</c:v>
                </c:pt>
                <c:pt idx="100366">
                  <c:v>4.58</c:v>
                </c:pt>
                <c:pt idx="100367">
                  <c:v>4.59</c:v>
                </c:pt>
                <c:pt idx="100368">
                  <c:v>4.59</c:v>
                </c:pt>
                <c:pt idx="100369">
                  <c:v>4.5999999999999996</c:v>
                </c:pt>
                <c:pt idx="100370">
                  <c:v>4.5999999999999996</c:v>
                </c:pt>
                <c:pt idx="100371">
                  <c:v>4.6100000000000003</c:v>
                </c:pt>
                <c:pt idx="100372">
                  <c:v>4.62</c:v>
                </c:pt>
                <c:pt idx="100373">
                  <c:v>4.63</c:v>
                </c:pt>
                <c:pt idx="100374">
                  <c:v>4.6399999999999997</c:v>
                </c:pt>
                <c:pt idx="100375">
                  <c:v>4.6500000000000004</c:v>
                </c:pt>
                <c:pt idx="100376">
                  <c:v>4.6500000000000004</c:v>
                </c:pt>
                <c:pt idx="100377">
                  <c:v>4.66</c:v>
                </c:pt>
                <c:pt idx="100378">
                  <c:v>4.67</c:v>
                </c:pt>
                <c:pt idx="100379">
                  <c:v>4.67</c:v>
                </c:pt>
                <c:pt idx="100380">
                  <c:v>4.68</c:v>
                </c:pt>
                <c:pt idx="100381">
                  <c:v>4.6900000000000004</c:v>
                </c:pt>
                <c:pt idx="100382">
                  <c:v>4.6900000000000004</c:v>
                </c:pt>
                <c:pt idx="100383">
                  <c:v>4.7</c:v>
                </c:pt>
                <c:pt idx="100384">
                  <c:v>4.71</c:v>
                </c:pt>
                <c:pt idx="100385">
                  <c:v>4.72</c:v>
                </c:pt>
                <c:pt idx="100386">
                  <c:v>4.72</c:v>
                </c:pt>
                <c:pt idx="100387">
                  <c:v>4.7300000000000004</c:v>
                </c:pt>
                <c:pt idx="100388">
                  <c:v>4.7300000000000004</c:v>
                </c:pt>
                <c:pt idx="100389">
                  <c:v>4.75</c:v>
                </c:pt>
                <c:pt idx="100390">
                  <c:v>4.75</c:v>
                </c:pt>
                <c:pt idx="100391">
                  <c:v>4.75</c:v>
                </c:pt>
                <c:pt idx="100392">
                  <c:v>4.76</c:v>
                </c:pt>
                <c:pt idx="100393">
                  <c:v>4.76</c:v>
                </c:pt>
                <c:pt idx="100394">
                  <c:v>4.7699999999999996</c:v>
                </c:pt>
                <c:pt idx="100395">
                  <c:v>4.78</c:v>
                </c:pt>
                <c:pt idx="100396">
                  <c:v>4.78</c:v>
                </c:pt>
                <c:pt idx="100397">
                  <c:v>4.79</c:v>
                </c:pt>
                <c:pt idx="100398">
                  <c:v>4.79</c:v>
                </c:pt>
                <c:pt idx="100399">
                  <c:v>4.8</c:v>
                </c:pt>
                <c:pt idx="100400">
                  <c:v>4.8099999999999996</c:v>
                </c:pt>
                <c:pt idx="100401">
                  <c:v>4.8099999999999996</c:v>
                </c:pt>
                <c:pt idx="100402">
                  <c:v>4.82</c:v>
                </c:pt>
                <c:pt idx="100403">
                  <c:v>4.83</c:v>
                </c:pt>
                <c:pt idx="100404">
                  <c:v>4.84</c:v>
                </c:pt>
                <c:pt idx="100405">
                  <c:v>4.84</c:v>
                </c:pt>
                <c:pt idx="100406">
                  <c:v>4.8499999999999996</c:v>
                </c:pt>
                <c:pt idx="100407">
                  <c:v>4.87</c:v>
                </c:pt>
                <c:pt idx="100408">
                  <c:v>4.87</c:v>
                </c:pt>
                <c:pt idx="100409">
                  <c:v>4.88</c:v>
                </c:pt>
                <c:pt idx="100410">
                  <c:v>4.8899999999999997</c:v>
                </c:pt>
                <c:pt idx="100411">
                  <c:v>4.9000000000000004</c:v>
                </c:pt>
                <c:pt idx="100412">
                  <c:v>4.91</c:v>
                </c:pt>
                <c:pt idx="100413">
                  <c:v>4.92</c:v>
                </c:pt>
                <c:pt idx="100414">
                  <c:v>4.9400000000000004</c:v>
                </c:pt>
                <c:pt idx="100415">
                  <c:v>4.95</c:v>
                </c:pt>
                <c:pt idx="100416">
                  <c:v>4.95</c:v>
                </c:pt>
                <c:pt idx="100417">
                  <c:v>4.96</c:v>
                </c:pt>
                <c:pt idx="100418">
                  <c:v>4.97</c:v>
                </c:pt>
                <c:pt idx="100419">
                  <c:v>4.9800000000000004</c:v>
                </c:pt>
                <c:pt idx="100420">
                  <c:v>4.99</c:v>
                </c:pt>
                <c:pt idx="100421">
                  <c:v>5</c:v>
                </c:pt>
                <c:pt idx="100422">
                  <c:v>5.0199999999999996</c:v>
                </c:pt>
                <c:pt idx="100423">
                  <c:v>5.03</c:v>
                </c:pt>
                <c:pt idx="100424">
                  <c:v>5.03</c:v>
                </c:pt>
                <c:pt idx="100425">
                  <c:v>5.05</c:v>
                </c:pt>
                <c:pt idx="100426">
                  <c:v>5.05</c:v>
                </c:pt>
                <c:pt idx="100427">
                  <c:v>5.07</c:v>
                </c:pt>
                <c:pt idx="100428">
                  <c:v>5.08</c:v>
                </c:pt>
                <c:pt idx="100429">
                  <c:v>5.09</c:v>
                </c:pt>
                <c:pt idx="100430">
                  <c:v>5.0999999999999996</c:v>
                </c:pt>
                <c:pt idx="100431">
                  <c:v>5.1100000000000003</c:v>
                </c:pt>
                <c:pt idx="100432">
                  <c:v>5.12</c:v>
                </c:pt>
                <c:pt idx="100433">
                  <c:v>5.14</c:v>
                </c:pt>
                <c:pt idx="100434">
                  <c:v>5.15</c:v>
                </c:pt>
                <c:pt idx="100435">
                  <c:v>5.15</c:v>
                </c:pt>
                <c:pt idx="100436">
                  <c:v>5.18</c:v>
                </c:pt>
                <c:pt idx="100437">
                  <c:v>5.19</c:v>
                </c:pt>
                <c:pt idx="100438">
                  <c:v>5.19</c:v>
                </c:pt>
                <c:pt idx="100439">
                  <c:v>5.21</c:v>
                </c:pt>
                <c:pt idx="100440">
                  <c:v>5.22</c:v>
                </c:pt>
                <c:pt idx="100441">
                  <c:v>5.23</c:v>
                </c:pt>
                <c:pt idx="100442">
                  <c:v>5.26</c:v>
                </c:pt>
                <c:pt idx="100443">
                  <c:v>5.27</c:v>
                </c:pt>
                <c:pt idx="100444">
                  <c:v>5.27</c:v>
                </c:pt>
                <c:pt idx="100445">
                  <c:v>5.29</c:v>
                </c:pt>
                <c:pt idx="100446">
                  <c:v>5.29</c:v>
                </c:pt>
                <c:pt idx="100447">
                  <c:v>5.3</c:v>
                </c:pt>
                <c:pt idx="100448">
                  <c:v>5.3</c:v>
                </c:pt>
                <c:pt idx="100449">
                  <c:v>5.31</c:v>
                </c:pt>
                <c:pt idx="100450">
                  <c:v>5.32</c:v>
                </c:pt>
                <c:pt idx="100451">
                  <c:v>5.32</c:v>
                </c:pt>
                <c:pt idx="100452">
                  <c:v>5.33</c:v>
                </c:pt>
                <c:pt idx="100453">
                  <c:v>5.33</c:v>
                </c:pt>
                <c:pt idx="100454">
                  <c:v>5.34</c:v>
                </c:pt>
                <c:pt idx="100455">
                  <c:v>5.35</c:v>
                </c:pt>
                <c:pt idx="100456">
                  <c:v>5.37</c:v>
                </c:pt>
                <c:pt idx="100457">
                  <c:v>5.38</c:v>
                </c:pt>
                <c:pt idx="100458">
                  <c:v>5.38</c:v>
                </c:pt>
                <c:pt idx="100459">
                  <c:v>5.39</c:v>
                </c:pt>
                <c:pt idx="100460">
                  <c:v>5.39</c:v>
                </c:pt>
                <c:pt idx="100461">
                  <c:v>5.39</c:v>
                </c:pt>
                <c:pt idx="100462">
                  <c:v>5.39</c:v>
                </c:pt>
                <c:pt idx="100463">
                  <c:v>5.39</c:v>
                </c:pt>
                <c:pt idx="100464">
                  <c:v>5.4</c:v>
                </c:pt>
                <c:pt idx="100465">
                  <c:v>5.4</c:v>
                </c:pt>
                <c:pt idx="100466">
                  <c:v>5.39</c:v>
                </c:pt>
                <c:pt idx="100467">
                  <c:v>5.39</c:v>
                </c:pt>
                <c:pt idx="100468">
                  <c:v>5.39</c:v>
                </c:pt>
                <c:pt idx="100469">
                  <c:v>5.39</c:v>
                </c:pt>
                <c:pt idx="100470">
                  <c:v>5.4</c:v>
                </c:pt>
                <c:pt idx="100471">
                  <c:v>5.4</c:v>
                </c:pt>
                <c:pt idx="100472">
                  <c:v>5.4</c:v>
                </c:pt>
                <c:pt idx="100473">
                  <c:v>5.41</c:v>
                </c:pt>
                <c:pt idx="100474">
                  <c:v>5.41</c:v>
                </c:pt>
                <c:pt idx="100475">
                  <c:v>5.41</c:v>
                </c:pt>
                <c:pt idx="100476">
                  <c:v>5.41</c:v>
                </c:pt>
                <c:pt idx="100477">
                  <c:v>5.4</c:v>
                </c:pt>
                <c:pt idx="100478">
                  <c:v>5.4</c:v>
                </c:pt>
                <c:pt idx="100479">
                  <c:v>5.4</c:v>
                </c:pt>
                <c:pt idx="100480">
                  <c:v>5.4</c:v>
                </c:pt>
                <c:pt idx="100481">
                  <c:v>5.4</c:v>
                </c:pt>
                <c:pt idx="100482">
                  <c:v>5.4</c:v>
                </c:pt>
                <c:pt idx="100483">
                  <c:v>5.4</c:v>
                </c:pt>
                <c:pt idx="100484">
                  <c:v>5.4</c:v>
                </c:pt>
                <c:pt idx="100485">
                  <c:v>5.4</c:v>
                </c:pt>
                <c:pt idx="100486">
                  <c:v>5.4</c:v>
                </c:pt>
                <c:pt idx="100487">
                  <c:v>5.4</c:v>
                </c:pt>
                <c:pt idx="100488">
                  <c:v>5.39</c:v>
                </c:pt>
                <c:pt idx="100489">
                  <c:v>5.39</c:v>
                </c:pt>
                <c:pt idx="100490">
                  <c:v>5.39</c:v>
                </c:pt>
                <c:pt idx="100491">
                  <c:v>5.38</c:v>
                </c:pt>
                <c:pt idx="100492">
                  <c:v>5.38</c:v>
                </c:pt>
                <c:pt idx="100493">
                  <c:v>5.37</c:v>
                </c:pt>
                <c:pt idx="100494">
                  <c:v>5.37</c:v>
                </c:pt>
                <c:pt idx="100495">
                  <c:v>5.36</c:v>
                </c:pt>
                <c:pt idx="100496">
                  <c:v>5.35</c:v>
                </c:pt>
                <c:pt idx="100497">
                  <c:v>5.35</c:v>
                </c:pt>
                <c:pt idx="100498">
                  <c:v>5.33</c:v>
                </c:pt>
                <c:pt idx="100499">
                  <c:v>5.32</c:v>
                </c:pt>
                <c:pt idx="100500">
                  <c:v>5.31</c:v>
                </c:pt>
                <c:pt idx="100501">
                  <c:v>5.31</c:v>
                </c:pt>
                <c:pt idx="100502">
                  <c:v>5.31</c:v>
                </c:pt>
                <c:pt idx="100503">
                  <c:v>5.31</c:v>
                </c:pt>
                <c:pt idx="100504">
                  <c:v>5.3</c:v>
                </c:pt>
                <c:pt idx="100505">
                  <c:v>5.28</c:v>
                </c:pt>
                <c:pt idx="100506">
                  <c:v>5.27</c:v>
                </c:pt>
                <c:pt idx="100507">
                  <c:v>5.26</c:v>
                </c:pt>
                <c:pt idx="100508">
                  <c:v>5.24</c:v>
                </c:pt>
                <c:pt idx="100509">
                  <c:v>5.22</c:v>
                </c:pt>
                <c:pt idx="100510">
                  <c:v>5.21</c:v>
                </c:pt>
                <c:pt idx="100511">
                  <c:v>5.18</c:v>
                </c:pt>
                <c:pt idx="100512">
                  <c:v>5.16</c:v>
                </c:pt>
                <c:pt idx="100513">
                  <c:v>5.14</c:v>
                </c:pt>
                <c:pt idx="100514">
                  <c:v>5.13</c:v>
                </c:pt>
                <c:pt idx="100515">
                  <c:v>5.1100000000000003</c:v>
                </c:pt>
                <c:pt idx="100516">
                  <c:v>5.09</c:v>
                </c:pt>
                <c:pt idx="100517">
                  <c:v>5.07</c:v>
                </c:pt>
                <c:pt idx="100518">
                  <c:v>5.0599999999999996</c:v>
                </c:pt>
                <c:pt idx="100519">
                  <c:v>5.04</c:v>
                </c:pt>
                <c:pt idx="100520">
                  <c:v>5.0199999999999996</c:v>
                </c:pt>
                <c:pt idx="100521">
                  <c:v>5</c:v>
                </c:pt>
                <c:pt idx="100522">
                  <c:v>4.9800000000000004</c:v>
                </c:pt>
                <c:pt idx="100523">
                  <c:v>4.96</c:v>
                </c:pt>
                <c:pt idx="100524">
                  <c:v>4.93</c:v>
                </c:pt>
                <c:pt idx="100525">
                  <c:v>4.92</c:v>
                </c:pt>
                <c:pt idx="100526">
                  <c:v>4.9000000000000004</c:v>
                </c:pt>
                <c:pt idx="100527">
                  <c:v>4.87</c:v>
                </c:pt>
                <c:pt idx="100528">
                  <c:v>4.8499999999999996</c:v>
                </c:pt>
                <c:pt idx="100529">
                  <c:v>4.84</c:v>
                </c:pt>
                <c:pt idx="100530">
                  <c:v>4.82</c:v>
                </c:pt>
                <c:pt idx="100531">
                  <c:v>4.8099999999999996</c:v>
                </c:pt>
                <c:pt idx="100532">
                  <c:v>4.79</c:v>
                </c:pt>
                <c:pt idx="100533">
                  <c:v>4.7699999999999996</c:v>
                </c:pt>
                <c:pt idx="100534">
                  <c:v>4.7699999999999996</c:v>
                </c:pt>
                <c:pt idx="100535">
                  <c:v>4.74</c:v>
                </c:pt>
                <c:pt idx="100536">
                  <c:v>4.72</c:v>
                </c:pt>
                <c:pt idx="100537">
                  <c:v>4.7</c:v>
                </c:pt>
                <c:pt idx="100538">
                  <c:v>4.6900000000000004</c:v>
                </c:pt>
                <c:pt idx="100539">
                  <c:v>4.6900000000000004</c:v>
                </c:pt>
                <c:pt idx="100540">
                  <c:v>4.6900000000000004</c:v>
                </c:pt>
                <c:pt idx="100541">
                  <c:v>4.68</c:v>
                </c:pt>
                <c:pt idx="100542">
                  <c:v>4.66</c:v>
                </c:pt>
                <c:pt idx="100543">
                  <c:v>4.66</c:v>
                </c:pt>
                <c:pt idx="100544">
                  <c:v>4.6399999999999997</c:v>
                </c:pt>
                <c:pt idx="100545">
                  <c:v>4.63</c:v>
                </c:pt>
                <c:pt idx="100546">
                  <c:v>4.62</c:v>
                </c:pt>
                <c:pt idx="100547">
                  <c:v>4.6100000000000003</c:v>
                </c:pt>
                <c:pt idx="100548">
                  <c:v>4.59</c:v>
                </c:pt>
                <c:pt idx="100549">
                  <c:v>4.57</c:v>
                </c:pt>
                <c:pt idx="100550">
                  <c:v>4.5599999999999996</c:v>
                </c:pt>
                <c:pt idx="100551">
                  <c:v>4.5599999999999996</c:v>
                </c:pt>
                <c:pt idx="100552">
                  <c:v>4.54</c:v>
                </c:pt>
                <c:pt idx="100553">
                  <c:v>4.53</c:v>
                </c:pt>
                <c:pt idx="100554">
                  <c:v>4.5199999999999996</c:v>
                </c:pt>
                <c:pt idx="100555">
                  <c:v>4.51</c:v>
                </c:pt>
                <c:pt idx="100556">
                  <c:v>4.5</c:v>
                </c:pt>
                <c:pt idx="100557">
                  <c:v>4.49</c:v>
                </c:pt>
                <c:pt idx="100558">
                  <c:v>4.49</c:v>
                </c:pt>
                <c:pt idx="100559">
                  <c:v>4.4800000000000004</c:v>
                </c:pt>
                <c:pt idx="100560">
                  <c:v>4.47</c:v>
                </c:pt>
                <c:pt idx="100561">
                  <c:v>4.46</c:v>
                </c:pt>
                <c:pt idx="100562">
                  <c:v>4.4400000000000004</c:v>
                </c:pt>
                <c:pt idx="100563">
                  <c:v>4.4400000000000004</c:v>
                </c:pt>
                <c:pt idx="100564">
                  <c:v>4.43</c:v>
                </c:pt>
                <c:pt idx="100565">
                  <c:v>4.42</c:v>
                </c:pt>
                <c:pt idx="100566">
                  <c:v>4.42</c:v>
                </c:pt>
                <c:pt idx="100567">
                  <c:v>4.4000000000000004</c:v>
                </c:pt>
                <c:pt idx="100568">
                  <c:v>4.4000000000000004</c:v>
                </c:pt>
                <c:pt idx="100569">
                  <c:v>4.38</c:v>
                </c:pt>
                <c:pt idx="100570">
                  <c:v>4.37</c:v>
                </c:pt>
                <c:pt idx="100571">
                  <c:v>4.3600000000000003</c:v>
                </c:pt>
                <c:pt idx="100572">
                  <c:v>4.34</c:v>
                </c:pt>
                <c:pt idx="100573">
                  <c:v>4.33</c:v>
                </c:pt>
                <c:pt idx="100574">
                  <c:v>4.32</c:v>
                </c:pt>
                <c:pt idx="100575">
                  <c:v>4.3099999999999996</c:v>
                </c:pt>
                <c:pt idx="100576">
                  <c:v>4.3</c:v>
                </c:pt>
                <c:pt idx="100577">
                  <c:v>4.29</c:v>
                </c:pt>
                <c:pt idx="100578">
                  <c:v>4.28</c:v>
                </c:pt>
                <c:pt idx="100579">
                  <c:v>4.2699999999999996</c:v>
                </c:pt>
                <c:pt idx="100580">
                  <c:v>4.26</c:v>
                </c:pt>
                <c:pt idx="100581">
                  <c:v>4.26</c:v>
                </c:pt>
                <c:pt idx="100582">
                  <c:v>4.25</c:v>
                </c:pt>
                <c:pt idx="100583">
                  <c:v>4.24</c:v>
                </c:pt>
                <c:pt idx="100584">
                  <c:v>4.22</c:v>
                </c:pt>
                <c:pt idx="100585">
                  <c:v>4.22</c:v>
                </c:pt>
                <c:pt idx="100586">
                  <c:v>4.21</c:v>
                </c:pt>
                <c:pt idx="100587">
                  <c:v>4.2</c:v>
                </c:pt>
                <c:pt idx="100588">
                  <c:v>4.1900000000000004</c:v>
                </c:pt>
                <c:pt idx="100589">
                  <c:v>4.1900000000000004</c:v>
                </c:pt>
                <c:pt idx="100590">
                  <c:v>4.1900000000000004</c:v>
                </c:pt>
                <c:pt idx="100591">
                  <c:v>4.1900000000000004</c:v>
                </c:pt>
                <c:pt idx="100592">
                  <c:v>4.1900000000000004</c:v>
                </c:pt>
                <c:pt idx="100593">
                  <c:v>4.1900000000000004</c:v>
                </c:pt>
                <c:pt idx="100594">
                  <c:v>4.1900000000000004</c:v>
                </c:pt>
                <c:pt idx="100595">
                  <c:v>4.1900000000000004</c:v>
                </c:pt>
                <c:pt idx="100596">
                  <c:v>4.18</c:v>
                </c:pt>
                <c:pt idx="100597">
                  <c:v>4.18</c:v>
                </c:pt>
                <c:pt idx="100598">
                  <c:v>4.18</c:v>
                </c:pt>
                <c:pt idx="100599">
                  <c:v>4.18</c:v>
                </c:pt>
                <c:pt idx="100600">
                  <c:v>4.18</c:v>
                </c:pt>
                <c:pt idx="100601">
                  <c:v>4.18</c:v>
                </c:pt>
                <c:pt idx="100602">
                  <c:v>4.1900000000000004</c:v>
                </c:pt>
                <c:pt idx="100603">
                  <c:v>4.1900000000000004</c:v>
                </c:pt>
                <c:pt idx="100604">
                  <c:v>4.1900000000000004</c:v>
                </c:pt>
                <c:pt idx="100605">
                  <c:v>4.1900000000000004</c:v>
                </c:pt>
                <c:pt idx="100606">
                  <c:v>4.2</c:v>
                </c:pt>
                <c:pt idx="100607">
                  <c:v>4.2</c:v>
                </c:pt>
                <c:pt idx="100608">
                  <c:v>4.2</c:v>
                </c:pt>
                <c:pt idx="100609">
                  <c:v>4.21</c:v>
                </c:pt>
                <c:pt idx="100610">
                  <c:v>4.24</c:v>
                </c:pt>
                <c:pt idx="100611">
                  <c:v>4.26</c:v>
                </c:pt>
                <c:pt idx="100612">
                  <c:v>4.28</c:v>
                </c:pt>
                <c:pt idx="100613">
                  <c:v>4.28</c:v>
                </c:pt>
                <c:pt idx="100614">
                  <c:v>4.28</c:v>
                </c:pt>
                <c:pt idx="100615">
                  <c:v>4.28</c:v>
                </c:pt>
                <c:pt idx="100616">
                  <c:v>4.29</c:v>
                </c:pt>
                <c:pt idx="100617">
                  <c:v>4.29</c:v>
                </c:pt>
                <c:pt idx="100618">
                  <c:v>4.29</c:v>
                </c:pt>
                <c:pt idx="100619">
                  <c:v>4.3</c:v>
                </c:pt>
                <c:pt idx="100620">
                  <c:v>4.3099999999999996</c:v>
                </c:pt>
                <c:pt idx="100621">
                  <c:v>4.3099999999999996</c:v>
                </c:pt>
                <c:pt idx="100622">
                  <c:v>4.32</c:v>
                </c:pt>
                <c:pt idx="100623">
                  <c:v>4.32</c:v>
                </c:pt>
                <c:pt idx="100624">
                  <c:v>4.32</c:v>
                </c:pt>
                <c:pt idx="100625">
                  <c:v>4.33</c:v>
                </c:pt>
                <c:pt idx="100626">
                  <c:v>4.33</c:v>
                </c:pt>
                <c:pt idx="100627">
                  <c:v>4.34</c:v>
                </c:pt>
                <c:pt idx="100628">
                  <c:v>4.34</c:v>
                </c:pt>
                <c:pt idx="100629">
                  <c:v>4.3499999999999996</c:v>
                </c:pt>
                <c:pt idx="100630">
                  <c:v>4.3600000000000003</c:v>
                </c:pt>
                <c:pt idx="100631">
                  <c:v>4.3600000000000003</c:v>
                </c:pt>
                <c:pt idx="100632">
                  <c:v>4.37</c:v>
                </c:pt>
                <c:pt idx="100633">
                  <c:v>4.38</c:v>
                </c:pt>
                <c:pt idx="100634">
                  <c:v>4.3899999999999997</c:v>
                </c:pt>
                <c:pt idx="100635">
                  <c:v>4.4000000000000004</c:v>
                </c:pt>
                <c:pt idx="100636">
                  <c:v>4.41</c:v>
                </c:pt>
                <c:pt idx="100637">
                  <c:v>4.42</c:v>
                </c:pt>
                <c:pt idx="100638">
                  <c:v>4.43</c:v>
                </c:pt>
                <c:pt idx="100639">
                  <c:v>4.43</c:v>
                </c:pt>
                <c:pt idx="100640">
                  <c:v>4.4400000000000004</c:v>
                </c:pt>
                <c:pt idx="100641">
                  <c:v>4.4400000000000004</c:v>
                </c:pt>
                <c:pt idx="100642">
                  <c:v>4.46</c:v>
                </c:pt>
                <c:pt idx="100643">
                  <c:v>4.47</c:v>
                </c:pt>
                <c:pt idx="100644">
                  <c:v>4.4800000000000004</c:v>
                </c:pt>
                <c:pt idx="100645">
                  <c:v>4.4800000000000004</c:v>
                </c:pt>
                <c:pt idx="100646">
                  <c:v>4.49</c:v>
                </c:pt>
                <c:pt idx="100647">
                  <c:v>4.5</c:v>
                </c:pt>
                <c:pt idx="100648">
                  <c:v>4.5199999999999996</c:v>
                </c:pt>
                <c:pt idx="100649">
                  <c:v>4.5199999999999996</c:v>
                </c:pt>
                <c:pt idx="100650">
                  <c:v>4.54</c:v>
                </c:pt>
                <c:pt idx="100651">
                  <c:v>4.54</c:v>
                </c:pt>
                <c:pt idx="100652">
                  <c:v>4.5599999999999996</c:v>
                </c:pt>
                <c:pt idx="100653">
                  <c:v>4.5599999999999996</c:v>
                </c:pt>
                <c:pt idx="100654">
                  <c:v>4.57</c:v>
                </c:pt>
                <c:pt idx="100655">
                  <c:v>4.58</c:v>
                </c:pt>
                <c:pt idx="100656">
                  <c:v>4.59</c:v>
                </c:pt>
                <c:pt idx="100657">
                  <c:v>4.59</c:v>
                </c:pt>
                <c:pt idx="100658">
                  <c:v>4.5999999999999996</c:v>
                </c:pt>
                <c:pt idx="100659">
                  <c:v>4.5999999999999996</c:v>
                </c:pt>
                <c:pt idx="100660">
                  <c:v>4.6100000000000003</c:v>
                </c:pt>
                <c:pt idx="100661">
                  <c:v>4.63</c:v>
                </c:pt>
                <c:pt idx="100662">
                  <c:v>4.63</c:v>
                </c:pt>
                <c:pt idx="100663">
                  <c:v>4.6399999999999997</c:v>
                </c:pt>
                <c:pt idx="100664">
                  <c:v>4.6500000000000004</c:v>
                </c:pt>
                <c:pt idx="100665">
                  <c:v>4.6500000000000004</c:v>
                </c:pt>
                <c:pt idx="100666">
                  <c:v>4.6500000000000004</c:v>
                </c:pt>
                <c:pt idx="100667">
                  <c:v>4.66</c:v>
                </c:pt>
                <c:pt idx="100668">
                  <c:v>4.67</c:v>
                </c:pt>
                <c:pt idx="100669">
                  <c:v>4.67</c:v>
                </c:pt>
                <c:pt idx="100670">
                  <c:v>4.67</c:v>
                </c:pt>
                <c:pt idx="100671">
                  <c:v>4.6900000000000004</c:v>
                </c:pt>
                <c:pt idx="100672">
                  <c:v>4.7</c:v>
                </c:pt>
                <c:pt idx="100673">
                  <c:v>4.71</c:v>
                </c:pt>
                <c:pt idx="100674">
                  <c:v>4.71</c:v>
                </c:pt>
                <c:pt idx="100675">
                  <c:v>4.71</c:v>
                </c:pt>
                <c:pt idx="100676">
                  <c:v>4.72</c:v>
                </c:pt>
                <c:pt idx="100677">
                  <c:v>4.7300000000000004</c:v>
                </c:pt>
                <c:pt idx="100678">
                  <c:v>4.74</c:v>
                </c:pt>
                <c:pt idx="100679">
                  <c:v>4.7300000000000004</c:v>
                </c:pt>
                <c:pt idx="100680">
                  <c:v>4.74</c:v>
                </c:pt>
                <c:pt idx="100681">
                  <c:v>4.74</c:v>
                </c:pt>
                <c:pt idx="100682">
                  <c:v>4.74</c:v>
                </c:pt>
                <c:pt idx="100683">
                  <c:v>4.74</c:v>
                </c:pt>
                <c:pt idx="100684">
                  <c:v>4.74</c:v>
                </c:pt>
                <c:pt idx="100685">
                  <c:v>4.74</c:v>
                </c:pt>
                <c:pt idx="100686">
                  <c:v>4.74</c:v>
                </c:pt>
                <c:pt idx="100687">
                  <c:v>4.74</c:v>
                </c:pt>
                <c:pt idx="100688">
                  <c:v>4.74</c:v>
                </c:pt>
                <c:pt idx="100689">
                  <c:v>4.74</c:v>
                </c:pt>
                <c:pt idx="100690">
                  <c:v>4.74</c:v>
                </c:pt>
                <c:pt idx="100691">
                  <c:v>4.74</c:v>
                </c:pt>
                <c:pt idx="100692">
                  <c:v>4.75</c:v>
                </c:pt>
                <c:pt idx="100693">
                  <c:v>4.75</c:v>
                </c:pt>
                <c:pt idx="100694">
                  <c:v>4.75</c:v>
                </c:pt>
                <c:pt idx="100695">
                  <c:v>4.75</c:v>
                </c:pt>
                <c:pt idx="100696">
                  <c:v>4.75</c:v>
                </c:pt>
                <c:pt idx="100697">
                  <c:v>4.75</c:v>
                </c:pt>
                <c:pt idx="100698">
                  <c:v>4.76</c:v>
                </c:pt>
                <c:pt idx="100699">
                  <c:v>4.76</c:v>
                </c:pt>
                <c:pt idx="100700">
                  <c:v>4.76</c:v>
                </c:pt>
                <c:pt idx="100701">
                  <c:v>4.7699999999999996</c:v>
                </c:pt>
                <c:pt idx="100702">
                  <c:v>4.78</c:v>
                </c:pt>
                <c:pt idx="100703">
                  <c:v>4.79</c:v>
                </c:pt>
                <c:pt idx="100704">
                  <c:v>4.8</c:v>
                </c:pt>
                <c:pt idx="100705">
                  <c:v>4.8</c:v>
                </c:pt>
                <c:pt idx="100706">
                  <c:v>4.8099999999999996</c:v>
                </c:pt>
                <c:pt idx="100707">
                  <c:v>4.82</c:v>
                </c:pt>
                <c:pt idx="100708">
                  <c:v>4.82</c:v>
                </c:pt>
                <c:pt idx="100709">
                  <c:v>4.83</c:v>
                </c:pt>
                <c:pt idx="100710">
                  <c:v>4.84</c:v>
                </c:pt>
                <c:pt idx="100711">
                  <c:v>4.8499999999999996</c:v>
                </c:pt>
                <c:pt idx="100712">
                  <c:v>4.8600000000000003</c:v>
                </c:pt>
                <c:pt idx="100713">
                  <c:v>4.87</c:v>
                </c:pt>
                <c:pt idx="100714">
                  <c:v>4.87</c:v>
                </c:pt>
                <c:pt idx="100715">
                  <c:v>4.88</c:v>
                </c:pt>
                <c:pt idx="100716">
                  <c:v>4.8899999999999997</c:v>
                </c:pt>
                <c:pt idx="100717">
                  <c:v>4.8899999999999997</c:v>
                </c:pt>
                <c:pt idx="100718">
                  <c:v>4.9000000000000004</c:v>
                </c:pt>
                <c:pt idx="100719">
                  <c:v>4.9000000000000004</c:v>
                </c:pt>
                <c:pt idx="100720">
                  <c:v>4.91</c:v>
                </c:pt>
                <c:pt idx="100721">
                  <c:v>4.92</c:v>
                </c:pt>
                <c:pt idx="100722">
                  <c:v>4.93</c:v>
                </c:pt>
                <c:pt idx="100723">
                  <c:v>4.93</c:v>
                </c:pt>
                <c:pt idx="100724">
                  <c:v>4.9400000000000004</c:v>
                </c:pt>
                <c:pt idx="100725">
                  <c:v>4.9400000000000004</c:v>
                </c:pt>
                <c:pt idx="100726">
                  <c:v>4.9400000000000004</c:v>
                </c:pt>
                <c:pt idx="100727">
                  <c:v>4.9400000000000004</c:v>
                </c:pt>
                <c:pt idx="100728">
                  <c:v>4.9400000000000004</c:v>
                </c:pt>
                <c:pt idx="100729">
                  <c:v>4.9400000000000004</c:v>
                </c:pt>
                <c:pt idx="100730">
                  <c:v>4.9400000000000004</c:v>
                </c:pt>
                <c:pt idx="100731">
                  <c:v>4.9400000000000004</c:v>
                </c:pt>
                <c:pt idx="100732">
                  <c:v>4.9400000000000004</c:v>
                </c:pt>
                <c:pt idx="100733">
                  <c:v>4.93</c:v>
                </c:pt>
                <c:pt idx="100734">
                  <c:v>4.93</c:v>
                </c:pt>
                <c:pt idx="100735">
                  <c:v>4.93</c:v>
                </c:pt>
                <c:pt idx="100736">
                  <c:v>4.92</c:v>
                </c:pt>
                <c:pt idx="100737">
                  <c:v>4.91</c:v>
                </c:pt>
                <c:pt idx="100738">
                  <c:v>4.9000000000000004</c:v>
                </c:pt>
                <c:pt idx="100739">
                  <c:v>4.8899999999999997</c:v>
                </c:pt>
                <c:pt idx="100740">
                  <c:v>4.88</c:v>
                </c:pt>
                <c:pt idx="100741">
                  <c:v>4.8600000000000003</c:v>
                </c:pt>
                <c:pt idx="100742">
                  <c:v>4.84</c:v>
                </c:pt>
                <c:pt idx="100743">
                  <c:v>4.82</c:v>
                </c:pt>
                <c:pt idx="100744">
                  <c:v>4.8</c:v>
                </c:pt>
                <c:pt idx="100745">
                  <c:v>4.79</c:v>
                </c:pt>
                <c:pt idx="100746">
                  <c:v>4.76</c:v>
                </c:pt>
                <c:pt idx="100747">
                  <c:v>4.74</c:v>
                </c:pt>
                <c:pt idx="100748">
                  <c:v>4.7300000000000004</c:v>
                </c:pt>
                <c:pt idx="100749">
                  <c:v>4.72</c:v>
                </c:pt>
                <c:pt idx="100750">
                  <c:v>4.7</c:v>
                </c:pt>
                <c:pt idx="100751">
                  <c:v>4.67</c:v>
                </c:pt>
                <c:pt idx="100752">
                  <c:v>4.6500000000000004</c:v>
                </c:pt>
                <c:pt idx="100753">
                  <c:v>4.63</c:v>
                </c:pt>
                <c:pt idx="100754">
                  <c:v>4.6100000000000003</c:v>
                </c:pt>
                <c:pt idx="100755">
                  <c:v>4.5999999999999996</c:v>
                </c:pt>
                <c:pt idx="100756">
                  <c:v>4.59</c:v>
                </c:pt>
                <c:pt idx="100757">
                  <c:v>4.57</c:v>
                </c:pt>
                <c:pt idx="100758">
                  <c:v>4.5599999999999996</c:v>
                </c:pt>
                <c:pt idx="100759">
                  <c:v>4.55</c:v>
                </c:pt>
                <c:pt idx="100760">
                  <c:v>4.54</c:v>
                </c:pt>
                <c:pt idx="100761">
                  <c:v>4.53</c:v>
                </c:pt>
                <c:pt idx="100762">
                  <c:v>4.5199999999999996</c:v>
                </c:pt>
                <c:pt idx="100763">
                  <c:v>4.51</c:v>
                </c:pt>
                <c:pt idx="100764">
                  <c:v>4.5</c:v>
                </c:pt>
                <c:pt idx="100765">
                  <c:v>4.4800000000000004</c:v>
                </c:pt>
                <c:pt idx="100766">
                  <c:v>4.47</c:v>
                </c:pt>
                <c:pt idx="100767">
                  <c:v>4.47</c:v>
                </c:pt>
                <c:pt idx="100768">
                  <c:v>4.46</c:v>
                </c:pt>
                <c:pt idx="100769">
                  <c:v>4.46</c:v>
                </c:pt>
                <c:pt idx="100770">
                  <c:v>4.45</c:v>
                </c:pt>
                <c:pt idx="100771">
                  <c:v>4.4400000000000004</c:v>
                </c:pt>
                <c:pt idx="100772">
                  <c:v>4.43</c:v>
                </c:pt>
                <c:pt idx="100773">
                  <c:v>4.42</c:v>
                </c:pt>
                <c:pt idx="100774">
                  <c:v>4.42</c:v>
                </c:pt>
                <c:pt idx="100775">
                  <c:v>4.42</c:v>
                </c:pt>
                <c:pt idx="100776">
                  <c:v>4.41</c:v>
                </c:pt>
                <c:pt idx="100777">
                  <c:v>4.4000000000000004</c:v>
                </c:pt>
                <c:pt idx="100778">
                  <c:v>4.3899999999999997</c:v>
                </c:pt>
                <c:pt idx="100779">
                  <c:v>4.3899999999999997</c:v>
                </c:pt>
                <c:pt idx="100780">
                  <c:v>4.38</c:v>
                </c:pt>
                <c:pt idx="100781">
                  <c:v>4.38</c:v>
                </c:pt>
                <c:pt idx="100782">
                  <c:v>4.38</c:v>
                </c:pt>
                <c:pt idx="100783">
                  <c:v>4.37</c:v>
                </c:pt>
                <c:pt idx="100784">
                  <c:v>4.37</c:v>
                </c:pt>
                <c:pt idx="100785">
                  <c:v>4.3600000000000003</c:v>
                </c:pt>
                <c:pt idx="100786">
                  <c:v>4.3600000000000003</c:v>
                </c:pt>
                <c:pt idx="100787">
                  <c:v>4.3499999999999996</c:v>
                </c:pt>
                <c:pt idx="100788">
                  <c:v>4.34</c:v>
                </c:pt>
                <c:pt idx="100789">
                  <c:v>4.33</c:v>
                </c:pt>
                <c:pt idx="100790">
                  <c:v>4.32</c:v>
                </c:pt>
                <c:pt idx="100791">
                  <c:v>4.3099999999999996</c:v>
                </c:pt>
                <c:pt idx="100792">
                  <c:v>4.3</c:v>
                </c:pt>
                <c:pt idx="100793">
                  <c:v>4.29</c:v>
                </c:pt>
                <c:pt idx="100794">
                  <c:v>4.28</c:v>
                </c:pt>
                <c:pt idx="100795">
                  <c:v>4.2699999999999996</c:v>
                </c:pt>
                <c:pt idx="100796">
                  <c:v>4.2699999999999996</c:v>
                </c:pt>
                <c:pt idx="100797">
                  <c:v>4.25</c:v>
                </c:pt>
                <c:pt idx="100798">
                  <c:v>4.2300000000000004</c:v>
                </c:pt>
                <c:pt idx="100799">
                  <c:v>4.21</c:v>
                </c:pt>
                <c:pt idx="100800">
                  <c:v>4.1900000000000004</c:v>
                </c:pt>
                <c:pt idx="100801">
                  <c:v>4.17</c:v>
                </c:pt>
                <c:pt idx="100802">
                  <c:v>4.16</c:v>
                </c:pt>
                <c:pt idx="100803">
                  <c:v>4.1399999999999997</c:v>
                </c:pt>
                <c:pt idx="100804">
                  <c:v>4.1100000000000003</c:v>
                </c:pt>
                <c:pt idx="100805">
                  <c:v>4.09</c:v>
                </c:pt>
                <c:pt idx="100806">
                  <c:v>4.07</c:v>
                </c:pt>
                <c:pt idx="100807">
                  <c:v>4.05</c:v>
                </c:pt>
                <c:pt idx="100808">
                  <c:v>4.0199999999999996</c:v>
                </c:pt>
                <c:pt idx="100809">
                  <c:v>3.99</c:v>
                </c:pt>
                <c:pt idx="100810">
                  <c:v>3.96</c:v>
                </c:pt>
                <c:pt idx="100811">
                  <c:v>3.94</c:v>
                </c:pt>
                <c:pt idx="100812">
                  <c:v>3.92</c:v>
                </c:pt>
                <c:pt idx="100813">
                  <c:v>3.89</c:v>
                </c:pt>
                <c:pt idx="100814">
                  <c:v>3.87</c:v>
                </c:pt>
                <c:pt idx="100815">
                  <c:v>3.86</c:v>
                </c:pt>
                <c:pt idx="100816">
                  <c:v>3.84</c:v>
                </c:pt>
                <c:pt idx="100817">
                  <c:v>3.83</c:v>
                </c:pt>
                <c:pt idx="100818">
                  <c:v>3.82</c:v>
                </c:pt>
                <c:pt idx="100819">
                  <c:v>3.81</c:v>
                </c:pt>
                <c:pt idx="100820">
                  <c:v>3.8</c:v>
                </c:pt>
                <c:pt idx="100821">
                  <c:v>3.79</c:v>
                </c:pt>
                <c:pt idx="100822">
                  <c:v>3.79</c:v>
                </c:pt>
                <c:pt idx="100823">
                  <c:v>3.79</c:v>
                </c:pt>
                <c:pt idx="100824">
                  <c:v>3.79</c:v>
                </c:pt>
                <c:pt idx="100825">
                  <c:v>3.77</c:v>
                </c:pt>
                <c:pt idx="100826">
                  <c:v>3.77</c:v>
                </c:pt>
                <c:pt idx="100827">
                  <c:v>3.77</c:v>
                </c:pt>
                <c:pt idx="100828">
                  <c:v>3.77</c:v>
                </c:pt>
                <c:pt idx="100829">
                  <c:v>3.77</c:v>
                </c:pt>
                <c:pt idx="100830">
                  <c:v>3.78</c:v>
                </c:pt>
                <c:pt idx="100831">
                  <c:v>3.78</c:v>
                </c:pt>
                <c:pt idx="100832">
                  <c:v>3.78</c:v>
                </c:pt>
                <c:pt idx="100833">
                  <c:v>3.77</c:v>
                </c:pt>
                <c:pt idx="100834">
                  <c:v>3.77</c:v>
                </c:pt>
                <c:pt idx="100835">
                  <c:v>3.77</c:v>
                </c:pt>
                <c:pt idx="100836">
                  <c:v>3.77</c:v>
                </c:pt>
                <c:pt idx="100837">
                  <c:v>3.77</c:v>
                </c:pt>
                <c:pt idx="100838">
                  <c:v>3.77</c:v>
                </c:pt>
                <c:pt idx="100839">
                  <c:v>3.77</c:v>
                </c:pt>
                <c:pt idx="100840">
                  <c:v>3.77</c:v>
                </c:pt>
                <c:pt idx="100841">
                  <c:v>3.78</c:v>
                </c:pt>
                <c:pt idx="100842">
                  <c:v>3.78</c:v>
                </c:pt>
                <c:pt idx="100843">
                  <c:v>3.78</c:v>
                </c:pt>
                <c:pt idx="100844">
                  <c:v>3.78</c:v>
                </c:pt>
                <c:pt idx="100845">
                  <c:v>3.77</c:v>
                </c:pt>
                <c:pt idx="100846">
                  <c:v>3.76</c:v>
                </c:pt>
                <c:pt idx="100847">
                  <c:v>3.75</c:v>
                </c:pt>
                <c:pt idx="100848">
                  <c:v>3.74</c:v>
                </c:pt>
                <c:pt idx="100849">
                  <c:v>3.74</c:v>
                </c:pt>
                <c:pt idx="100850">
                  <c:v>3.74</c:v>
                </c:pt>
                <c:pt idx="100851">
                  <c:v>3.74</c:v>
                </c:pt>
                <c:pt idx="100852">
                  <c:v>3.74</c:v>
                </c:pt>
                <c:pt idx="100853">
                  <c:v>3.73</c:v>
                </c:pt>
                <c:pt idx="100854">
                  <c:v>3.72</c:v>
                </c:pt>
                <c:pt idx="100855">
                  <c:v>3.72</c:v>
                </c:pt>
                <c:pt idx="100856">
                  <c:v>3.71</c:v>
                </c:pt>
                <c:pt idx="100857">
                  <c:v>3.7</c:v>
                </c:pt>
                <c:pt idx="100858">
                  <c:v>3.69</c:v>
                </c:pt>
                <c:pt idx="100859">
                  <c:v>3.69</c:v>
                </c:pt>
                <c:pt idx="100860">
                  <c:v>3.7</c:v>
                </c:pt>
                <c:pt idx="100861">
                  <c:v>3.7</c:v>
                </c:pt>
                <c:pt idx="100862">
                  <c:v>3.7</c:v>
                </c:pt>
                <c:pt idx="100863">
                  <c:v>3.71</c:v>
                </c:pt>
                <c:pt idx="100864">
                  <c:v>3.71</c:v>
                </c:pt>
                <c:pt idx="100865">
                  <c:v>3.71</c:v>
                </c:pt>
                <c:pt idx="100866">
                  <c:v>3.71</c:v>
                </c:pt>
                <c:pt idx="100867">
                  <c:v>3.71</c:v>
                </c:pt>
                <c:pt idx="100868">
                  <c:v>3.71</c:v>
                </c:pt>
                <c:pt idx="100869">
                  <c:v>3.71</c:v>
                </c:pt>
                <c:pt idx="100870">
                  <c:v>3.71</c:v>
                </c:pt>
                <c:pt idx="100871">
                  <c:v>3.7</c:v>
                </c:pt>
                <c:pt idx="100872">
                  <c:v>3.7</c:v>
                </c:pt>
                <c:pt idx="100873">
                  <c:v>3.69</c:v>
                </c:pt>
                <c:pt idx="100874">
                  <c:v>3.69</c:v>
                </c:pt>
                <c:pt idx="100875">
                  <c:v>3.69</c:v>
                </c:pt>
                <c:pt idx="100876">
                  <c:v>3.69</c:v>
                </c:pt>
                <c:pt idx="100877">
                  <c:v>3.68</c:v>
                </c:pt>
                <c:pt idx="100878">
                  <c:v>3.68</c:v>
                </c:pt>
                <c:pt idx="100879">
                  <c:v>3.67</c:v>
                </c:pt>
                <c:pt idx="100880">
                  <c:v>3.67</c:v>
                </c:pt>
                <c:pt idx="100881">
                  <c:v>3.66</c:v>
                </c:pt>
                <c:pt idx="100882">
                  <c:v>3.66</c:v>
                </c:pt>
                <c:pt idx="100883">
                  <c:v>3.65</c:v>
                </c:pt>
                <c:pt idx="100884">
                  <c:v>3.64</c:v>
                </c:pt>
                <c:pt idx="100885">
                  <c:v>3.63</c:v>
                </c:pt>
                <c:pt idx="100886">
                  <c:v>3.62</c:v>
                </c:pt>
                <c:pt idx="100887">
                  <c:v>3.61</c:v>
                </c:pt>
                <c:pt idx="100888">
                  <c:v>3.61</c:v>
                </c:pt>
                <c:pt idx="100889">
                  <c:v>3.6</c:v>
                </c:pt>
                <c:pt idx="100890">
                  <c:v>3.6</c:v>
                </c:pt>
                <c:pt idx="100891">
                  <c:v>3.59</c:v>
                </c:pt>
                <c:pt idx="100892">
                  <c:v>3.57</c:v>
                </c:pt>
                <c:pt idx="100893">
                  <c:v>3.56</c:v>
                </c:pt>
                <c:pt idx="100894">
                  <c:v>3.55</c:v>
                </c:pt>
                <c:pt idx="100895">
                  <c:v>3.54</c:v>
                </c:pt>
                <c:pt idx="100896">
                  <c:v>3.53</c:v>
                </c:pt>
                <c:pt idx="100897">
                  <c:v>3.52</c:v>
                </c:pt>
                <c:pt idx="100898">
                  <c:v>3.5</c:v>
                </c:pt>
                <c:pt idx="100899">
                  <c:v>3.5</c:v>
                </c:pt>
                <c:pt idx="100900">
                  <c:v>3.49</c:v>
                </c:pt>
                <c:pt idx="100901">
                  <c:v>3.49</c:v>
                </c:pt>
                <c:pt idx="100902">
                  <c:v>3.48</c:v>
                </c:pt>
                <c:pt idx="100903">
                  <c:v>3.47</c:v>
                </c:pt>
                <c:pt idx="100904">
                  <c:v>3.46</c:v>
                </c:pt>
                <c:pt idx="100905">
                  <c:v>3.46</c:v>
                </c:pt>
                <c:pt idx="100906">
                  <c:v>3.46</c:v>
                </c:pt>
                <c:pt idx="100907">
                  <c:v>3.46</c:v>
                </c:pt>
                <c:pt idx="100908">
                  <c:v>3.45</c:v>
                </c:pt>
                <c:pt idx="100909">
                  <c:v>3.44</c:v>
                </c:pt>
                <c:pt idx="100910">
                  <c:v>3.44</c:v>
                </c:pt>
                <c:pt idx="100911">
                  <c:v>3.44</c:v>
                </c:pt>
                <c:pt idx="100912">
                  <c:v>3.44</c:v>
                </c:pt>
                <c:pt idx="100913">
                  <c:v>3.44</c:v>
                </c:pt>
                <c:pt idx="100914">
                  <c:v>3.44</c:v>
                </c:pt>
                <c:pt idx="100915">
                  <c:v>3.44</c:v>
                </c:pt>
                <c:pt idx="100916">
                  <c:v>3.43</c:v>
                </c:pt>
                <c:pt idx="100917">
                  <c:v>3.43</c:v>
                </c:pt>
                <c:pt idx="100918">
                  <c:v>3.43</c:v>
                </c:pt>
                <c:pt idx="100919">
                  <c:v>3.44</c:v>
                </c:pt>
                <c:pt idx="100920">
                  <c:v>3.45</c:v>
                </c:pt>
                <c:pt idx="100921">
                  <c:v>3.45</c:v>
                </c:pt>
                <c:pt idx="100922">
                  <c:v>3.45</c:v>
                </c:pt>
                <c:pt idx="100923">
                  <c:v>3.45</c:v>
                </c:pt>
                <c:pt idx="100924">
                  <c:v>3.45</c:v>
                </c:pt>
                <c:pt idx="100925">
                  <c:v>3.45</c:v>
                </c:pt>
                <c:pt idx="100926">
                  <c:v>3.46</c:v>
                </c:pt>
                <c:pt idx="100927">
                  <c:v>3.46</c:v>
                </c:pt>
                <c:pt idx="100928">
                  <c:v>3.46</c:v>
                </c:pt>
                <c:pt idx="100929">
                  <c:v>3.46</c:v>
                </c:pt>
                <c:pt idx="100930">
                  <c:v>3.46</c:v>
                </c:pt>
                <c:pt idx="100931">
                  <c:v>3.46</c:v>
                </c:pt>
                <c:pt idx="100932">
                  <c:v>3.46</c:v>
                </c:pt>
                <c:pt idx="100933">
                  <c:v>3.45</c:v>
                </c:pt>
                <c:pt idx="100934">
                  <c:v>3.45</c:v>
                </c:pt>
                <c:pt idx="100935">
                  <c:v>3.44</c:v>
                </c:pt>
                <c:pt idx="100936">
                  <c:v>3.44</c:v>
                </c:pt>
                <c:pt idx="100937">
                  <c:v>3.44</c:v>
                </c:pt>
                <c:pt idx="100938">
                  <c:v>3.44</c:v>
                </c:pt>
                <c:pt idx="100939">
                  <c:v>3.44</c:v>
                </c:pt>
                <c:pt idx="100940">
                  <c:v>3.44</c:v>
                </c:pt>
                <c:pt idx="100941">
                  <c:v>3.43</c:v>
                </c:pt>
                <c:pt idx="100942">
                  <c:v>3.43</c:v>
                </c:pt>
                <c:pt idx="100943">
                  <c:v>3.42</c:v>
                </c:pt>
                <c:pt idx="100944">
                  <c:v>3.41</c:v>
                </c:pt>
                <c:pt idx="100945">
                  <c:v>3.41</c:v>
                </c:pt>
                <c:pt idx="100946">
                  <c:v>3.41</c:v>
                </c:pt>
                <c:pt idx="100947">
                  <c:v>3.41</c:v>
                </c:pt>
                <c:pt idx="100948">
                  <c:v>3.41</c:v>
                </c:pt>
                <c:pt idx="100949">
                  <c:v>3.4</c:v>
                </c:pt>
                <c:pt idx="100950">
                  <c:v>3.4</c:v>
                </c:pt>
                <c:pt idx="100951">
                  <c:v>3.4</c:v>
                </c:pt>
                <c:pt idx="100952">
                  <c:v>3.41</c:v>
                </c:pt>
                <c:pt idx="100953">
                  <c:v>3.41</c:v>
                </c:pt>
                <c:pt idx="100954">
                  <c:v>3.4</c:v>
                </c:pt>
                <c:pt idx="100955">
                  <c:v>3.4</c:v>
                </c:pt>
                <c:pt idx="100956">
                  <c:v>3.4</c:v>
                </c:pt>
                <c:pt idx="100957">
                  <c:v>3.39</c:v>
                </c:pt>
                <c:pt idx="100958">
                  <c:v>3.38</c:v>
                </c:pt>
                <c:pt idx="100959">
                  <c:v>3.37</c:v>
                </c:pt>
                <c:pt idx="100960">
                  <c:v>3.37</c:v>
                </c:pt>
                <c:pt idx="100961">
                  <c:v>3.37</c:v>
                </c:pt>
                <c:pt idx="100962">
                  <c:v>3.36</c:v>
                </c:pt>
                <c:pt idx="100963">
                  <c:v>3.36</c:v>
                </c:pt>
                <c:pt idx="100964">
                  <c:v>3.36</c:v>
                </c:pt>
                <c:pt idx="100965">
                  <c:v>3.35</c:v>
                </c:pt>
                <c:pt idx="100966">
                  <c:v>3.34</c:v>
                </c:pt>
                <c:pt idx="100967">
                  <c:v>3.33</c:v>
                </c:pt>
                <c:pt idx="100968">
                  <c:v>3.32</c:v>
                </c:pt>
                <c:pt idx="100969">
                  <c:v>3.32</c:v>
                </c:pt>
                <c:pt idx="100970">
                  <c:v>3.31</c:v>
                </c:pt>
                <c:pt idx="100971">
                  <c:v>3.3</c:v>
                </c:pt>
                <c:pt idx="100972">
                  <c:v>3.29</c:v>
                </c:pt>
                <c:pt idx="100973">
                  <c:v>3.28</c:v>
                </c:pt>
                <c:pt idx="100974">
                  <c:v>3.27</c:v>
                </c:pt>
                <c:pt idx="100975">
                  <c:v>3.26</c:v>
                </c:pt>
                <c:pt idx="100976">
                  <c:v>3.25</c:v>
                </c:pt>
                <c:pt idx="100977">
                  <c:v>3.25</c:v>
                </c:pt>
                <c:pt idx="100978">
                  <c:v>3.24</c:v>
                </c:pt>
                <c:pt idx="100979">
                  <c:v>3.23</c:v>
                </c:pt>
                <c:pt idx="100980">
                  <c:v>3.22</c:v>
                </c:pt>
                <c:pt idx="100981">
                  <c:v>3.21</c:v>
                </c:pt>
                <c:pt idx="100982">
                  <c:v>3.21</c:v>
                </c:pt>
                <c:pt idx="100983">
                  <c:v>3.21</c:v>
                </c:pt>
                <c:pt idx="100984">
                  <c:v>3.21</c:v>
                </c:pt>
                <c:pt idx="100985">
                  <c:v>3.21</c:v>
                </c:pt>
                <c:pt idx="100986">
                  <c:v>3.22</c:v>
                </c:pt>
                <c:pt idx="100987">
                  <c:v>3.22</c:v>
                </c:pt>
                <c:pt idx="100988">
                  <c:v>3.23</c:v>
                </c:pt>
                <c:pt idx="100989">
                  <c:v>3.24</c:v>
                </c:pt>
                <c:pt idx="100990">
                  <c:v>3.25</c:v>
                </c:pt>
                <c:pt idx="100991">
                  <c:v>3.26</c:v>
                </c:pt>
                <c:pt idx="100992">
                  <c:v>3.27</c:v>
                </c:pt>
                <c:pt idx="100993">
                  <c:v>3.28</c:v>
                </c:pt>
                <c:pt idx="100994">
                  <c:v>3.3</c:v>
                </c:pt>
                <c:pt idx="100995">
                  <c:v>3.31</c:v>
                </c:pt>
                <c:pt idx="100996">
                  <c:v>3.33</c:v>
                </c:pt>
                <c:pt idx="100997">
                  <c:v>3.36</c:v>
                </c:pt>
                <c:pt idx="100998">
                  <c:v>3.38</c:v>
                </c:pt>
                <c:pt idx="100999">
                  <c:v>3.38</c:v>
                </c:pt>
                <c:pt idx="101000">
                  <c:v>3.4</c:v>
                </c:pt>
                <c:pt idx="101001">
                  <c:v>3.42</c:v>
                </c:pt>
                <c:pt idx="101002">
                  <c:v>3.43</c:v>
                </c:pt>
                <c:pt idx="101003">
                  <c:v>3.44</c:v>
                </c:pt>
                <c:pt idx="101004">
                  <c:v>3.44</c:v>
                </c:pt>
                <c:pt idx="101005">
                  <c:v>3.44</c:v>
                </c:pt>
                <c:pt idx="101006">
                  <c:v>3.45</c:v>
                </c:pt>
                <c:pt idx="101007">
                  <c:v>3.45</c:v>
                </c:pt>
                <c:pt idx="101008">
                  <c:v>3.46</c:v>
                </c:pt>
                <c:pt idx="101009">
                  <c:v>3.48</c:v>
                </c:pt>
                <c:pt idx="101010">
                  <c:v>3.5</c:v>
                </c:pt>
                <c:pt idx="101011">
                  <c:v>3.52</c:v>
                </c:pt>
                <c:pt idx="101012">
                  <c:v>3.54</c:v>
                </c:pt>
                <c:pt idx="101013">
                  <c:v>3.55</c:v>
                </c:pt>
                <c:pt idx="101014">
                  <c:v>3.56</c:v>
                </c:pt>
                <c:pt idx="101015">
                  <c:v>3.57</c:v>
                </c:pt>
                <c:pt idx="101016">
                  <c:v>3.58</c:v>
                </c:pt>
                <c:pt idx="101017">
                  <c:v>3.58</c:v>
                </c:pt>
                <c:pt idx="101018">
                  <c:v>3.58</c:v>
                </c:pt>
                <c:pt idx="101019">
                  <c:v>3.57</c:v>
                </c:pt>
                <c:pt idx="101020">
                  <c:v>3.56</c:v>
                </c:pt>
                <c:pt idx="101021">
                  <c:v>3.56</c:v>
                </c:pt>
                <c:pt idx="101022">
                  <c:v>3.57</c:v>
                </c:pt>
                <c:pt idx="101023">
                  <c:v>3.57</c:v>
                </c:pt>
                <c:pt idx="101024">
                  <c:v>3.58</c:v>
                </c:pt>
                <c:pt idx="101025">
                  <c:v>3.58</c:v>
                </c:pt>
                <c:pt idx="101026">
                  <c:v>3.58</c:v>
                </c:pt>
                <c:pt idx="101027">
                  <c:v>3.58</c:v>
                </c:pt>
                <c:pt idx="101028">
                  <c:v>3.57</c:v>
                </c:pt>
                <c:pt idx="101029">
                  <c:v>3.56</c:v>
                </c:pt>
                <c:pt idx="101030">
                  <c:v>3.56</c:v>
                </c:pt>
                <c:pt idx="101031">
                  <c:v>3.56</c:v>
                </c:pt>
                <c:pt idx="101032">
                  <c:v>3.55</c:v>
                </c:pt>
                <c:pt idx="101033">
                  <c:v>3.55</c:v>
                </c:pt>
                <c:pt idx="101034">
                  <c:v>3.54</c:v>
                </c:pt>
                <c:pt idx="101035">
                  <c:v>3.54</c:v>
                </c:pt>
                <c:pt idx="101036">
                  <c:v>3.53</c:v>
                </c:pt>
                <c:pt idx="101037">
                  <c:v>3.52</c:v>
                </c:pt>
                <c:pt idx="101038">
                  <c:v>3.51</c:v>
                </c:pt>
                <c:pt idx="101039">
                  <c:v>3.49</c:v>
                </c:pt>
                <c:pt idx="101040">
                  <c:v>3.47</c:v>
                </c:pt>
                <c:pt idx="101041">
                  <c:v>3.46</c:v>
                </c:pt>
                <c:pt idx="101042">
                  <c:v>3.45</c:v>
                </c:pt>
                <c:pt idx="101043">
                  <c:v>3.44</c:v>
                </c:pt>
                <c:pt idx="101044">
                  <c:v>3.43</c:v>
                </c:pt>
                <c:pt idx="101045">
                  <c:v>3.43</c:v>
                </c:pt>
                <c:pt idx="101046">
                  <c:v>3.43</c:v>
                </c:pt>
                <c:pt idx="101047">
                  <c:v>3.44</c:v>
                </c:pt>
                <c:pt idx="101048">
                  <c:v>3.44</c:v>
                </c:pt>
                <c:pt idx="101049">
                  <c:v>3.44</c:v>
                </c:pt>
                <c:pt idx="101050">
                  <c:v>3.44</c:v>
                </c:pt>
                <c:pt idx="101051">
                  <c:v>3.45</c:v>
                </c:pt>
                <c:pt idx="101052">
                  <c:v>3.45</c:v>
                </c:pt>
                <c:pt idx="101053">
                  <c:v>3.45</c:v>
                </c:pt>
                <c:pt idx="101054">
                  <c:v>3.46</c:v>
                </c:pt>
                <c:pt idx="101055">
                  <c:v>3.46</c:v>
                </c:pt>
                <c:pt idx="101056">
                  <c:v>3.47</c:v>
                </c:pt>
                <c:pt idx="101057">
                  <c:v>3.48</c:v>
                </c:pt>
                <c:pt idx="101058">
                  <c:v>3.48</c:v>
                </c:pt>
                <c:pt idx="101059">
                  <c:v>3.48</c:v>
                </c:pt>
                <c:pt idx="101060">
                  <c:v>3.49</c:v>
                </c:pt>
                <c:pt idx="101061">
                  <c:v>3.49</c:v>
                </c:pt>
                <c:pt idx="101062">
                  <c:v>3.5</c:v>
                </c:pt>
                <c:pt idx="101063">
                  <c:v>3.5</c:v>
                </c:pt>
                <c:pt idx="101064">
                  <c:v>3.51</c:v>
                </c:pt>
                <c:pt idx="101065">
                  <c:v>3.51</c:v>
                </c:pt>
                <c:pt idx="101066">
                  <c:v>3.52</c:v>
                </c:pt>
                <c:pt idx="101067">
                  <c:v>3.52</c:v>
                </c:pt>
                <c:pt idx="101068">
                  <c:v>3.53</c:v>
                </c:pt>
                <c:pt idx="101069">
                  <c:v>3.54</c:v>
                </c:pt>
                <c:pt idx="101070">
                  <c:v>3.55</c:v>
                </c:pt>
                <c:pt idx="101071">
                  <c:v>3.56</c:v>
                </c:pt>
                <c:pt idx="101072">
                  <c:v>3.57</c:v>
                </c:pt>
                <c:pt idx="101073">
                  <c:v>3.58</c:v>
                </c:pt>
                <c:pt idx="101074">
                  <c:v>3.58</c:v>
                </c:pt>
                <c:pt idx="101075">
                  <c:v>3.59</c:v>
                </c:pt>
                <c:pt idx="101076">
                  <c:v>3.6</c:v>
                </c:pt>
                <c:pt idx="101077">
                  <c:v>3.61</c:v>
                </c:pt>
                <c:pt idx="101078">
                  <c:v>3.61</c:v>
                </c:pt>
                <c:pt idx="101079">
                  <c:v>3.62</c:v>
                </c:pt>
                <c:pt idx="101080">
                  <c:v>3.63</c:v>
                </c:pt>
                <c:pt idx="101081">
                  <c:v>3.64</c:v>
                </c:pt>
                <c:pt idx="101082">
                  <c:v>3.64</c:v>
                </c:pt>
                <c:pt idx="101083">
                  <c:v>3.65</c:v>
                </c:pt>
                <c:pt idx="101084">
                  <c:v>3.67</c:v>
                </c:pt>
                <c:pt idx="101085">
                  <c:v>3.67</c:v>
                </c:pt>
                <c:pt idx="101086">
                  <c:v>3.68</c:v>
                </c:pt>
                <c:pt idx="101087">
                  <c:v>3.69</c:v>
                </c:pt>
                <c:pt idx="101088">
                  <c:v>3.69</c:v>
                </c:pt>
                <c:pt idx="101089">
                  <c:v>3.69</c:v>
                </c:pt>
                <c:pt idx="101090">
                  <c:v>3.69</c:v>
                </c:pt>
                <c:pt idx="101091">
                  <c:v>3.7</c:v>
                </c:pt>
                <c:pt idx="101092">
                  <c:v>3.71</c:v>
                </c:pt>
                <c:pt idx="101093">
                  <c:v>3.71</c:v>
                </c:pt>
                <c:pt idx="101094">
                  <c:v>3.72</c:v>
                </c:pt>
                <c:pt idx="101095">
                  <c:v>3.72</c:v>
                </c:pt>
                <c:pt idx="101096">
                  <c:v>3.73</c:v>
                </c:pt>
                <c:pt idx="101097">
                  <c:v>3.73</c:v>
                </c:pt>
                <c:pt idx="101098">
                  <c:v>3.73</c:v>
                </c:pt>
                <c:pt idx="101099">
                  <c:v>3.73</c:v>
                </c:pt>
                <c:pt idx="101100">
                  <c:v>3.73</c:v>
                </c:pt>
                <c:pt idx="101101">
                  <c:v>3.73</c:v>
                </c:pt>
                <c:pt idx="101102">
                  <c:v>3.73</c:v>
                </c:pt>
                <c:pt idx="101103">
                  <c:v>3.74</c:v>
                </c:pt>
                <c:pt idx="101104">
                  <c:v>3.74</c:v>
                </c:pt>
                <c:pt idx="101105">
                  <c:v>3.75</c:v>
                </c:pt>
                <c:pt idx="101106">
                  <c:v>3.75</c:v>
                </c:pt>
                <c:pt idx="101107">
                  <c:v>3.76</c:v>
                </c:pt>
                <c:pt idx="101108">
                  <c:v>3.76</c:v>
                </c:pt>
                <c:pt idx="101109">
                  <c:v>3.76</c:v>
                </c:pt>
                <c:pt idx="101110">
                  <c:v>3.76</c:v>
                </c:pt>
                <c:pt idx="101111">
                  <c:v>3.76</c:v>
                </c:pt>
                <c:pt idx="101112">
                  <c:v>3.76</c:v>
                </c:pt>
                <c:pt idx="101113">
                  <c:v>3.76</c:v>
                </c:pt>
                <c:pt idx="101114">
                  <c:v>3.76</c:v>
                </c:pt>
                <c:pt idx="101115">
                  <c:v>3.77</c:v>
                </c:pt>
                <c:pt idx="101116">
                  <c:v>3.77</c:v>
                </c:pt>
                <c:pt idx="101117">
                  <c:v>3.77</c:v>
                </c:pt>
                <c:pt idx="101118">
                  <c:v>3.77</c:v>
                </c:pt>
                <c:pt idx="101119">
                  <c:v>3.78</c:v>
                </c:pt>
                <c:pt idx="101120">
                  <c:v>3.78</c:v>
                </c:pt>
                <c:pt idx="101121">
                  <c:v>3.77</c:v>
                </c:pt>
                <c:pt idx="101122">
                  <c:v>3.77</c:v>
                </c:pt>
                <c:pt idx="101123">
                  <c:v>3.77</c:v>
                </c:pt>
                <c:pt idx="101124">
                  <c:v>3.77</c:v>
                </c:pt>
                <c:pt idx="101125">
                  <c:v>3.77</c:v>
                </c:pt>
                <c:pt idx="101126">
                  <c:v>3.77</c:v>
                </c:pt>
                <c:pt idx="101127">
                  <c:v>3.78</c:v>
                </c:pt>
                <c:pt idx="101128">
                  <c:v>3.78</c:v>
                </c:pt>
                <c:pt idx="101129">
                  <c:v>3.79</c:v>
                </c:pt>
                <c:pt idx="101130">
                  <c:v>3.79</c:v>
                </c:pt>
                <c:pt idx="101131">
                  <c:v>3.79</c:v>
                </c:pt>
                <c:pt idx="101132">
                  <c:v>3.79</c:v>
                </c:pt>
                <c:pt idx="101133">
                  <c:v>3.78</c:v>
                </c:pt>
                <c:pt idx="101134">
                  <c:v>3.78</c:v>
                </c:pt>
                <c:pt idx="101135">
                  <c:v>3.77</c:v>
                </c:pt>
                <c:pt idx="101136">
                  <c:v>3.76</c:v>
                </c:pt>
                <c:pt idx="101137">
                  <c:v>3.75</c:v>
                </c:pt>
                <c:pt idx="101138">
                  <c:v>3.74</c:v>
                </c:pt>
                <c:pt idx="101139">
                  <c:v>3.71</c:v>
                </c:pt>
                <c:pt idx="101140">
                  <c:v>3.68</c:v>
                </c:pt>
                <c:pt idx="101141">
                  <c:v>3.64</c:v>
                </c:pt>
                <c:pt idx="101142">
                  <c:v>3.62</c:v>
                </c:pt>
                <c:pt idx="101143">
                  <c:v>3.6</c:v>
                </c:pt>
                <c:pt idx="101144">
                  <c:v>3.58</c:v>
                </c:pt>
                <c:pt idx="101145">
                  <c:v>3.56</c:v>
                </c:pt>
                <c:pt idx="101146">
                  <c:v>3.52</c:v>
                </c:pt>
                <c:pt idx="101147">
                  <c:v>3.5</c:v>
                </c:pt>
                <c:pt idx="101148">
                  <c:v>3.48</c:v>
                </c:pt>
                <c:pt idx="101149">
                  <c:v>3.46</c:v>
                </c:pt>
                <c:pt idx="101150">
                  <c:v>3.44</c:v>
                </c:pt>
                <c:pt idx="101151">
                  <c:v>3.43</c:v>
                </c:pt>
                <c:pt idx="101152">
                  <c:v>3.42</c:v>
                </c:pt>
                <c:pt idx="101153">
                  <c:v>3.42</c:v>
                </c:pt>
                <c:pt idx="101154">
                  <c:v>3.42</c:v>
                </c:pt>
                <c:pt idx="101155">
                  <c:v>3.42</c:v>
                </c:pt>
                <c:pt idx="101156">
                  <c:v>3.42</c:v>
                </c:pt>
                <c:pt idx="101157">
                  <c:v>3.43</c:v>
                </c:pt>
                <c:pt idx="101158">
                  <c:v>3.43</c:v>
                </c:pt>
                <c:pt idx="101159">
                  <c:v>3.44</c:v>
                </c:pt>
                <c:pt idx="101160">
                  <c:v>3.45</c:v>
                </c:pt>
                <c:pt idx="101161">
                  <c:v>3.45</c:v>
                </c:pt>
                <c:pt idx="101162">
                  <c:v>3.46</c:v>
                </c:pt>
                <c:pt idx="101163">
                  <c:v>3.47</c:v>
                </c:pt>
                <c:pt idx="101164">
                  <c:v>3.48</c:v>
                </c:pt>
                <c:pt idx="101165">
                  <c:v>3.49</c:v>
                </c:pt>
                <c:pt idx="101166">
                  <c:v>3.5</c:v>
                </c:pt>
                <c:pt idx="101167">
                  <c:v>3.52</c:v>
                </c:pt>
                <c:pt idx="101168">
                  <c:v>3.53</c:v>
                </c:pt>
                <c:pt idx="101169">
                  <c:v>3.54</c:v>
                </c:pt>
                <c:pt idx="101170">
                  <c:v>3.56</c:v>
                </c:pt>
                <c:pt idx="101171">
                  <c:v>3.57</c:v>
                </c:pt>
                <c:pt idx="101172">
                  <c:v>3.58</c:v>
                </c:pt>
                <c:pt idx="101173">
                  <c:v>3.59</c:v>
                </c:pt>
                <c:pt idx="101174">
                  <c:v>3.6</c:v>
                </c:pt>
                <c:pt idx="101175">
                  <c:v>3.61</c:v>
                </c:pt>
                <c:pt idx="101176">
                  <c:v>3.62</c:v>
                </c:pt>
                <c:pt idx="101177">
                  <c:v>3.62</c:v>
                </c:pt>
                <c:pt idx="101178">
                  <c:v>3.63</c:v>
                </c:pt>
                <c:pt idx="101179">
                  <c:v>3.63</c:v>
                </c:pt>
                <c:pt idx="101180">
                  <c:v>3.65</c:v>
                </c:pt>
                <c:pt idx="101181">
                  <c:v>3.66</c:v>
                </c:pt>
                <c:pt idx="101182">
                  <c:v>3.66</c:v>
                </c:pt>
                <c:pt idx="101183">
                  <c:v>3.67</c:v>
                </c:pt>
                <c:pt idx="101184">
                  <c:v>3.67</c:v>
                </c:pt>
                <c:pt idx="101185">
                  <c:v>3.69</c:v>
                </c:pt>
                <c:pt idx="101186">
                  <c:v>3.69</c:v>
                </c:pt>
                <c:pt idx="101187">
                  <c:v>3.69</c:v>
                </c:pt>
                <c:pt idx="101188">
                  <c:v>3.7</c:v>
                </c:pt>
                <c:pt idx="101189">
                  <c:v>3.7</c:v>
                </c:pt>
                <c:pt idx="101190">
                  <c:v>3.71</c:v>
                </c:pt>
                <c:pt idx="101191">
                  <c:v>3.72</c:v>
                </c:pt>
                <c:pt idx="101192">
                  <c:v>3.72</c:v>
                </c:pt>
                <c:pt idx="101193">
                  <c:v>3.72</c:v>
                </c:pt>
                <c:pt idx="101194">
                  <c:v>3.72</c:v>
                </c:pt>
                <c:pt idx="101195">
                  <c:v>3.72</c:v>
                </c:pt>
                <c:pt idx="101196">
                  <c:v>3.72</c:v>
                </c:pt>
                <c:pt idx="101197">
                  <c:v>3.72</c:v>
                </c:pt>
                <c:pt idx="101198">
                  <c:v>3.72</c:v>
                </c:pt>
                <c:pt idx="101199">
                  <c:v>3.73</c:v>
                </c:pt>
                <c:pt idx="101200">
                  <c:v>3.73</c:v>
                </c:pt>
                <c:pt idx="101201">
                  <c:v>3.73</c:v>
                </c:pt>
                <c:pt idx="101202">
                  <c:v>3.73</c:v>
                </c:pt>
                <c:pt idx="101203">
                  <c:v>3.73</c:v>
                </c:pt>
                <c:pt idx="101204">
                  <c:v>3.73</c:v>
                </c:pt>
                <c:pt idx="101205">
                  <c:v>3.73</c:v>
                </c:pt>
                <c:pt idx="101206">
                  <c:v>3.72</c:v>
                </c:pt>
                <c:pt idx="101207">
                  <c:v>3.72</c:v>
                </c:pt>
                <c:pt idx="101208">
                  <c:v>3.72</c:v>
                </c:pt>
                <c:pt idx="101209">
                  <c:v>3.71</c:v>
                </c:pt>
                <c:pt idx="101210">
                  <c:v>3.7</c:v>
                </c:pt>
                <c:pt idx="101211">
                  <c:v>3.69</c:v>
                </c:pt>
                <c:pt idx="101212">
                  <c:v>3.69</c:v>
                </c:pt>
                <c:pt idx="101213">
                  <c:v>3.68</c:v>
                </c:pt>
                <c:pt idx="101214">
                  <c:v>3.67</c:v>
                </c:pt>
                <c:pt idx="101215">
                  <c:v>3.67</c:v>
                </c:pt>
                <c:pt idx="101216">
                  <c:v>3.67</c:v>
                </c:pt>
                <c:pt idx="101217">
                  <c:v>3.66</c:v>
                </c:pt>
                <c:pt idx="101218">
                  <c:v>3.66</c:v>
                </c:pt>
                <c:pt idx="101219">
                  <c:v>3.65</c:v>
                </c:pt>
                <c:pt idx="101220">
                  <c:v>3.64</c:v>
                </c:pt>
                <c:pt idx="101221">
                  <c:v>3.62</c:v>
                </c:pt>
                <c:pt idx="101222">
                  <c:v>3.61</c:v>
                </c:pt>
                <c:pt idx="101223">
                  <c:v>3.6</c:v>
                </c:pt>
                <c:pt idx="101224">
                  <c:v>3.59</c:v>
                </c:pt>
                <c:pt idx="101225">
                  <c:v>3.58</c:v>
                </c:pt>
                <c:pt idx="101226">
                  <c:v>3.57</c:v>
                </c:pt>
                <c:pt idx="101227">
                  <c:v>3.55</c:v>
                </c:pt>
                <c:pt idx="101228">
                  <c:v>3.54</c:v>
                </c:pt>
                <c:pt idx="101229">
                  <c:v>3.53</c:v>
                </c:pt>
                <c:pt idx="101230">
                  <c:v>3.52</c:v>
                </c:pt>
                <c:pt idx="101231">
                  <c:v>3.5</c:v>
                </c:pt>
                <c:pt idx="101232">
                  <c:v>3.49</c:v>
                </c:pt>
                <c:pt idx="101233">
                  <c:v>3.48</c:v>
                </c:pt>
                <c:pt idx="101234">
                  <c:v>3.47</c:v>
                </c:pt>
                <c:pt idx="101235">
                  <c:v>3.46</c:v>
                </c:pt>
                <c:pt idx="101236">
                  <c:v>3.46</c:v>
                </c:pt>
                <c:pt idx="101237">
                  <c:v>3.45</c:v>
                </c:pt>
                <c:pt idx="101238">
                  <c:v>3.45</c:v>
                </c:pt>
                <c:pt idx="101239">
                  <c:v>3.44</c:v>
                </c:pt>
                <c:pt idx="101240">
                  <c:v>3.44</c:v>
                </c:pt>
                <c:pt idx="101241">
                  <c:v>3.43</c:v>
                </c:pt>
                <c:pt idx="101242">
                  <c:v>3.42</c:v>
                </c:pt>
                <c:pt idx="101243">
                  <c:v>3.42</c:v>
                </c:pt>
                <c:pt idx="101244">
                  <c:v>3.42</c:v>
                </c:pt>
                <c:pt idx="101245">
                  <c:v>3.41</c:v>
                </c:pt>
                <c:pt idx="101246">
                  <c:v>3.41</c:v>
                </c:pt>
                <c:pt idx="101247">
                  <c:v>3.41</c:v>
                </c:pt>
                <c:pt idx="101248">
                  <c:v>3.41</c:v>
                </c:pt>
                <c:pt idx="101249">
                  <c:v>3.41</c:v>
                </c:pt>
                <c:pt idx="101250">
                  <c:v>3.41</c:v>
                </c:pt>
                <c:pt idx="101251">
                  <c:v>3.4</c:v>
                </c:pt>
                <c:pt idx="101252">
                  <c:v>3.4</c:v>
                </c:pt>
                <c:pt idx="101253">
                  <c:v>3.39</c:v>
                </c:pt>
                <c:pt idx="101254">
                  <c:v>3.38</c:v>
                </c:pt>
                <c:pt idx="101255">
                  <c:v>3.37</c:v>
                </c:pt>
                <c:pt idx="101256">
                  <c:v>3.36</c:v>
                </c:pt>
                <c:pt idx="101257">
                  <c:v>3.35</c:v>
                </c:pt>
                <c:pt idx="101258">
                  <c:v>3.34</c:v>
                </c:pt>
                <c:pt idx="101259">
                  <c:v>3.33</c:v>
                </c:pt>
                <c:pt idx="101260">
                  <c:v>3.32</c:v>
                </c:pt>
                <c:pt idx="101261">
                  <c:v>3.31</c:v>
                </c:pt>
                <c:pt idx="101262">
                  <c:v>3.3</c:v>
                </c:pt>
                <c:pt idx="101263">
                  <c:v>3.29</c:v>
                </c:pt>
                <c:pt idx="101264">
                  <c:v>3.28</c:v>
                </c:pt>
                <c:pt idx="101265">
                  <c:v>3.27</c:v>
                </c:pt>
                <c:pt idx="101266">
                  <c:v>3.26</c:v>
                </c:pt>
                <c:pt idx="101267">
                  <c:v>3.25</c:v>
                </c:pt>
                <c:pt idx="101268">
                  <c:v>3.24</c:v>
                </c:pt>
                <c:pt idx="101269">
                  <c:v>3.23</c:v>
                </c:pt>
                <c:pt idx="101270">
                  <c:v>3.22</c:v>
                </c:pt>
                <c:pt idx="101271">
                  <c:v>3.21</c:v>
                </c:pt>
                <c:pt idx="101272">
                  <c:v>3.2</c:v>
                </c:pt>
                <c:pt idx="101273">
                  <c:v>3.18</c:v>
                </c:pt>
                <c:pt idx="101274">
                  <c:v>3.17</c:v>
                </c:pt>
                <c:pt idx="101275">
                  <c:v>3.16</c:v>
                </c:pt>
                <c:pt idx="101276">
                  <c:v>3.15</c:v>
                </c:pt>
                <c:pt idx="101277">
                  <c:v>3.14</c:v>
                </c:pt>
                <c:pt idx="101278">
                  <c:v>3.13</c:v>
                </c:pt>
                <c:pt idx="101279">
                  <c:v>3.12</c:v>
                </c:pt>
                <c:pt idx="101280">
                  <c:v>3.11</c:v>
                </c:pt>
                <c:pt idx="101281">
                  <c:v>3.1</c:v>
                </c:pt>
                <c:pt idx="101282">
                  <c:v>3.08</c:v>
                </c:pt>
                <c:pt idx="101283">
                  <c:v>3.05</c:v>
                </c:pt>
                <c:pt idx="101284">
                  <c:v>3.04</c:v>
                </c:pt>
                <c:pt idx="101285">
                  <c:v>3.03</c:v>
                </c:pt>
                <c:pt idx="101286">
                  <c:v>3.03</c:v>
                </c:pt>
                <c:pt idx="101287">
                  <c:v>3.02</c:v>
                </c:pt>
                <c:pt idx="101288">
                  <c:v>3.01</c:v>
                </c:pt>
                <c:pt idx="101289">
                  <c:v>3.01</c:v>
                </c:pt>
                <c:pt idx="101290">
                  <c:v>3</c:v>
                </c:pt>
                <c:pt idx="101291">
                  <c:v>2.98</c:v>
                </c:pt>
                <c:pt idx="101292">
                  <c:v>2.97</c:v>
                </c:pt>
                <c:pt idx="101293">
                  <c:v>2.96</c:v>
                </c:pt>
                <c:pt idx="101294">
                  <c:v>2.95</c:v>
                </c:pt>
                <c:pt idx="101295">
                  <c:v>2.94</c:v>
                </c:pt>
                <c:pt idx="101296">
                  <c:v>2.93</c:v>
                </c:pt>
                <c:pt idx="101297">
                  <c:v>2.92</c:v>
                </c:pt>
                <c:pt idx="101298">
                  <c:v>2.9</c:v>
                </c:pt>
                <c:pt idx="101299">
                  <c:v>2.89</c:v>
                </c:pt>
                <c:pt idx="101300">
                  <c:v>2.88</c:v>
                </c:pt>
                <c:pt idx="101301">
                  <c:v>2.87</c:v>
                </c:pt>
                <c:pt idx="101302">
                  <c:v>2.86</c:v>
                </c:pt>
                <c:pt idx="101303">
                  <c:v>2.85</c:v>
                </c:pt>
                <c:pt idx="101304">
                  <c:v>2.83</c:v>
                </c:pt>
                <c:pt idx="101305">
                  <c:v>2.81</c:v>
                </c:pt>
                <c:pt idx="101306">
                  <c:v>2.79</c:v>
                </c:pt>
                <c:pt idx="101307">
                  <c:v>2.77</c:v>
                </c:pt>
                <c:pt idx="101308">
                  <c:v>2.75</c:v>
                </c:pt>
                <c:pt idx="101309">
                  <c:v>2.74</c:v>
                </c:pt>
                <c:pt idx="101310">
                  <c:v>2.73</c:v>
                </c:pt>
                <c:pt idx="101311">
                  <c:v>2.72</c:v>
                </c:pt>
                <c:pt idx="101312">
                  <c:v>2.7</c:v>
                </c:pt>
                <c:pt idx="101313">
                  <c:v>2.69</c:v>
                </c:pt>
                <c:pt idx="101314">
                  <c:v>2.68</c:v>
                </c:pt>
                <c:pt idx="101315">
                  <c:v>2.67</c:v>
                </c:pt>
                <c:pt idx="101316">
                  <c:v>2.66</c:v>
                </c:pt>
                <c:pt idx="101317">
                  <c:v>2.65</c:v>
                </c:pt>
                <c:pt idx="101318">
                  <c:v>2.64</c:v>
                </c:pt>
                <c:pt idx="101319">
                  <c:v>2.65</c:v>
                </c:pt>
                <c:pt idx="101320">
                  <c:v>2.66</c:v>
                </c:pt>
                <c:pt idx="101321">
                  <c:v>2.66</c:v>
                </c:pt>
                <c:pt idx="101322">
                  <c:v>2.67</c:v>
                </c:pt>
                <c:pt idx="101323">
                  <c:v>2.67</c:v>
                </c:pt>
                <c:pt idx="101324">
                  <c:v>2.68</c:v>
                </c:pt>
                <c:pt idx="101325">
                  <c:v>2.69</c:v>
                </c:pt>
                <c:pt idx="101326">
                  <c:v>2.69</c:v>
                </c:pt>
                <c:pt idx="101327">
                  <c:v>2.69</c:v>
                </c:pt>
                <c:pt idx="101328">
                  <c:v>2.7</c:v>
                </c:pt>
                <c:pt idx="101329">
                  <c:v>2.71</c:v>
                </c:pt>
                <c:pt idx="101330">
                  <c:v>2.71</c:v>
                </c:pt>
                <c:pt idx="101331">
                  <c:v>2.72</c:v>
                </c:pt>
                <c:pt idx="101332">
                  <c:v>2.72</c:v>
                </c:pt>
                <c:pt idx="101333">
                  <c:v>2.73</c:v>
                </c:pt>
                <c:pt idx="101334">
                  <c:v>2.74</c:v>
                </c:pt>
                <c:pt idx="101335">
                  <c:v>2.76</c:v>
                </c:pt>
                <c:pt idx="101336">
                  <c:v>2.77</c:v>
                </c:pt>
                <c:pt idx="101337">
                  <c:v>2.78</c:v>
                </c:pt>
                <c:pt idx="101338">
                  <c:v>2.79</c:v>
                </c:pt>
                <c:pt idx="101339">
                  <c:v>2.81</c:v>
                </c:pt>
                <c:pt idx="101340">
                  <c:v>2.81</c:v>
                </c:pt>
                <c:pt idx="101341">
                  <c:v>2.82</c:v>
                </c:pt>
                <c:pt idx="101342">
                  <c:v>2.82</c:v>
                </c:pt>
                <c:pt idx="101343">
                  <c:v>2.83</c:v>
                </c:pt>
                <c:pt idx="101344">
                  <c:v>2.83</c:v>
                </c:pt>
                <c:pt idx="101345">
                  <c:v>2.85</c:v>
                </c:pt>
                <c:pt idx="101346">
                  <c:v>2.86</c:v>
                </c:pt>
                <c:pt idx="101347">
                  <c:v>2.87</c:v>
                </c:pt>
                <c:pt idx="101348">
                  <c:v>2.87</c:v>
                </c:pt>
                <c:pt idx="101349">
                  <c:v>2.87</c:v>
                </c:pt>
                <c:pt idx="101350">
                  <c:v>2.88</c:v>
                </c:pt>
                <c:pt idx="101351">
                  <c:v>2.89</c:v>
                </c:pt>
                <c:pt idx="101352">
                  <c:v>2.89</c:v>
                </c:pt>
                <c:pt idx="101353">
                  <c:v>2.89</c:v>
                </c:pt>
                <c:pt idx="101354">
                  <c:v>2.89</c:v>
                </c:pt>
                <c:pt idx="101355">
                  <c:v>2.89</c:v>
                </c:pt>
                <c:pt idx="101356">
                  <c:v>2.89</c:v>
                </c:pt>
                <c:pt idx="101357">
                  <c:v>2.89</c:v>
                </c:pt>
                <c:pt idx="101358">
                  <c:v>2.91</c:v>
                </c:pt>
                <c:pt idx="101359">
                  <c:v>2.91</c:v>
                </c:pt>
                <c:pt idx="101360">
                  <c:v>2.9</c:v>
                </c:pt>
                <c:pt idx="101361">
                  <c:v>2.89</c:v>
                </c:pt>
                <c:pt idx="101362">
                  <c:v>2.89</c:v>
                </c:pt>
                <c:pt idx="101363">
                  <c:v>2.88</c:v>
                </c:pt>
                <c:pt idx="101364">
                  <c:v>2.87</c:v>
                </c:pt>
                <c:pt idx="101365">
                  <c:v>2.86</c:v>
                </c:pt>
                <c:pt idx="101366">
                  <c:v>2.85</c:v>
                </c:pt>
                <c:pt idx="101367">
                  <c:v>2.83</c:v>
                </c:pt>
                <c:pt idx="101368">
                  <c:v>2.83</c:v>
                </c:pt>
                <c:pt idx="101369">
                  <c:v>2.83</c:v>
                </c:pt>
                <c:pt idx="101370">
                  <c:v>2.83</c:v>
                </c:pt>
                <c:pt idx="101371">
                  <c:v>2.82</c:v>
                </c:pt>
                <c:pt idx="101372">
                  <c:v>2.81</c:v>
                </c:pt>
                <c:pt idx="101373">
                  <c:v>2.82</c:v>
                </c:pt>
                <c:pt idx="101374">
                  <c:v>2.82</c:v>
                </c:pt>
                <c:pt idx="101375">
                  <c:v>2.82</c:v>
                </c:pt>
                <c:pt idx="101376">
                  <c:v>2.81</c:v>
                </c:pt>
                <c:pt idx="101377">
                  <c:v>2.81</c:v>
                </c:pt>
                <c:pt idx="101378">
                  <c:v>2.8</c:v>
                </c:pt>
                <c:pt idx="101379">
                  <c:v>2.79</c:v>
                </c:pt>
                <c:pt idx="101380">
                  <c:v>2.77</c:v>
                </c:pt>
                <c:pt idx="101381">
                  <c:v>2.76</c:v>
                </c:pt>
                <c:pt idx="101382">
                  <c:v>2.74</c:v>
                </c:pt>
                <c:pt idx="101383">
                  <c:v>2.74</c:v>
                </c:pt>
                <c:pt idx="101384">
                  <c:v>2.73</c:v>
                </c:pt>
                <c:pt idx="101385">
                  <c:v>2.71</c:v>
                </c:pt>
                <c:pt idx="101386">
                  <c:v>2.72</c:v>
                </c:pt>
                <c:pt idx="101387">
                  <c:v>2.7</c:v>
                </c:pt>
                <c:pt idx="101388">
                  <c:v>2.69</c:v>
                </c:pt>
                <c:pt idx="101389">
                  <c:v>2.67</c:v>
                </c:pt>
                <c:pt idx="101390">
                  <c:v>2.65</c:v>
                </c:pt>
                <c:pt idx="101391">
                  <c:v>2.64</c:v>
                </c:pt>
                <c:pt idx="101392">
                  <c:v>2.64</c:v>
                </c:pt>
                <c:pt idx="101393">
                  <c:v>2.62</c:v>
                </c:pt>
                <c:pt idx="101394">
                  <c:v>2.61</c:v>
                </c:pt>
                <c:pt idx="101395">
                  <c:v>2.6</c:v>
                </c:pt>
                <c:pt idx="101396">
                  <c:v>2.59</c:v>
                </c:pt>
                <c:pt idx="101397">
                  <c:v>2.58</c:v>
                </c:pt>
                <c:pt idx="101398">
                  <c:v>2.57</c:v>
                </c:pt>
                <c:pt idx="101399">
                  <c:v>2.57</c:v>
                </c:pt>
                <c:pt idx="101400">
                  <c:v>2.56</c:v>
                </c:pt>
                <c:pt idx="101401">
                  <c:v>2.5499999999999998</c:v>
                </c:pt>
                <c:pt idx="101402">
                  <c:v>2.54</c:v>
                </c:pt>
                <c:pt idx="101403">
                  <c:v>2.54</c:v>
                </c:pt>
                <c:pt idx="101404">
                  <c:v>2.5299999999999998</c:v>
                </c:pt>
                <c:pt idx="101405">
                  <c:v>2.5299999999999998</c:v>
                </c:pt>
                <c:pt idx="101406">
                  <c:v>2.5299999999999998</c:v>
                </c:pt>
                <c:pt idx="101407">
                  <c:v>2.5299999999999998</c:v>
                </c:pt>
                <c:pt idx="101408">
                  <c:v>2.5299999999999998</c:v>
                </c:pt>
                <c:pt idx="101409">
                  <c:v>2.5299999999999998</c:v>
                </c:pt>
                <c:pt idx="101410">
                  <c:v>2.54</c:v>
                </c:pt>
                <c:pt idx="101411">
                  <c:v>2.5499999999999998</c:v>
                </c:pt>
                <c:pt idx="101412">
                  <c:v>2.5499999999999998</c:v>
                </c:pt>
                <c:pt idx="101413">
                  <c:v>2.5499999999999998</c:v>
                </c:pt>
                <c:pt idx="101414">
                  <c:v>2.5499999999999998</c:v>
                </c:pt>
                <c:pt idx="101415">
                  <c:v>2.5499999999999998</c:v>
                </c:pt>
                <c:pt idx="101416">
                  <c:v>2.5499999999999998</c:v>
                </c:pt>
                <c:pt idx="101417">
                  <c:v>2.5499999999999998</c:v>
                </c:pt>
                <c:pt idx="101418">
                  <c:v>2.5499999999999998</c:v>
                </c:pt>
                <c:pt idx="101419">
                  <c:v>2.5499999999999998</c:v>
                </c:pt>
                <c:pt idx="101420">
                  <c:v>2.5499999999999998</c:v>
                </c:pt>
                <c:pt idx="101421">
                  <c:v>2.5499999999999998</c:v>
                </c:pt>
                <c:pt idx="101422">
                  <c:v>2.54</c:v>
                </c:pt>
                <c:pt idx="101423">
                  <c:v>2.54</c:v>
                </c:pt>
                <c:pt idx="101424">
                  <c:v>2.54</c:v>
                </c:pt>
                <c:pt idx="101425">
                  <c:v>2.5299999999999998</c:v>
                </c:pt>
                <c:pt idx="101426">
                  <c:v>2.52</c:v>
                </c:pt>
                <c:pt idx="101427">
                  <c:v>2.52</c:v>
                </c:pt>
                <c:pt idx="101428">
                  <c:v>2.52</c:v>
                </c:pt>
                <c:pt idx="101429">
                  <c:v>2.52</c:v>
                </c:pt>
                <c:pt idx="101430">
                  <c:v>2.52</c:v>
                </c:pt>
                <c:pt idx="101431">
                  <c:v>2.52</c:v>
                </c:pt>
                <c:pt idx="101432">
                  <c:v>2.5099999999999998</c:v>
                </c:pt>
                <c:pt idx="101433">
                  <c:v>2.5099999999999998</c:v>
                </c:pt>
                <c:pt idx="101434">
                  <c:v>2.5099999999999998</c:v>
                </c:pt>
                <c:pt idx="101435">
                  <c:v>2.5</c:v>
                </c:pt>
                <c:pt idx="101436">
                  <c:v>2.5</c:v>
                </c:pt>
                <c:pt idx="101437">
                  <c:v>2.5</c:v>
                </c:pt>
                <c:pt idx="101438">
                  <c:v>2.5</c:v>
                </c:pt>
                <c:pt idx="101439">
                  <c:v>2.5</c:v>
                </c:pt>
                <c:pt idx="101440">
                  <c:v>2.5</c:v>
                </c:pt>
                <c:pt idx="101441">
                  <c:v>2.5</c:v>
                </c:pt>
                <c:pt idx="101442">
                  <c:v>2.5</c:v>
                </c:pt>
                <c:pt idx="101443">
                  <c:v>2.5099999999999998</c:v>
                </c:pt>
                <c:pt idx="101444">
                  <c:v>2.5099999999999998</c:v>
                </c:pt>
                <c:pt idx="101445">
                  <c:v>2.5099999999999998</c:v>
                </c:pt>
                <c:pt idx="101446">
                  <c:v>2.5</c:v>
                </c:pt>
                <c:pt idx="101447">
                  <c:v>2.4900000000000002</c:v>
                </c:pt>
                <c:pt idx="101448">
                  <c:v>2.4900000000000002</c:v>
                </c:pt>
                <c:pt idx="101449">
                  <c:v>2.4900000000000002</c:v>
                </c:pt>
                <c:pt idx="101450">
                  <c:v>2.4900000000000002</c:v>
                </c:pt>
                <c:pt idx="101451">
                  <c:v>2.48</c:v>
                </c:pt>
                <c:pt idx="101452">
                  <c:v>2.48</c:v>
                </c:pt>
                <c:pt idx="101453">
                  <c:v>2.48</c:v>
                </c:pt>
                <c:pt idx="101454">
                  <c:v>2.48</c:v>
                </c:pt>
                <c:pt idx="101455">
                  <c:v>2.48</c:v>
                </c:pt>
                <c:pt idx="101456">
                  <c:v>2.4900000000000002</c:v>
                </c:pt>
                <c:pt idx="101457">
                  <c:v>2.48</c:v>
                </c:pt>
                <c:pt idx="101458">
                  <c:v>2.48</c:v>
                </c:pt>
                <c:pt idx="101459">
                  <c:v>2.46</c:v>
                </c:pt>
                <c:pt idx="101460">
                  <c:v>2.4500000000000002</c:v>
                </c:pt>
                <c:pt idx="101461">
                  <c:v>2.4300000000000002</c:v>
                </c:pt>
                <c:pt idx="101462">
                  <c:v>2.42</c:v>
                </c:pt>
                <c:pt idx="101463">
                  <c:v>2.41</c:v>
                </c:pt>
                <c:pt idx="101464">
                  <c:v>2.4</c:v>
                </c:pt>
                <c:pt idx="101465">
                  <c:v>2.39</c:v>
                </c:pt>
                <c:pt idx="101466">
                  <c:v>2.37</c:v>
                </c:pt>
                <c:pt idx="101467">
                  <c:v>2.35</c:v>
                </c:pt>
                <c:pt idx="101468">
                  <c:v>2.33</c:v>
                </c:pt>
                <c:pt idx="101469">
                  <c:v>2.3199999999999998</c:v>
                </c:pt>
                <c:pt idx="101470">
                  <c:v>2.31</c:v>
                </c:pt>
                <c:pt idx="101471">
                  <c:v>2.29</c:v>
                </c:pt>
                <c:pt idx="101472">
                  <c:v>2.2799999999999998</c:v>
                </c:pt>
                <c:pt idx="101473">
                  <c:v>2.27</c:v>
                </c:pt>
                <c:pt idx="101474">
                  <c:v>2.25</c:v>
                </c:pt>
                <c:pt idx="101475">
                  <c:v>2.23</c:v>
                </c:pt>
                <c:pt idx="101476">
                  <c:v>2.2200000000000002</c:v>
                </c:pt>
                <c:pt idx="101477">
                  <c:v>2.21</c:v>
                </c:pt>
                <c:pt idx="101478">
                  <c:v>2.2000000000000002</c:v>
                </c:pt>
                <c:pt idx="101479">
                  <c:v>2.19</c:v>
                </c:pt>
                <c:pt idx="101480">
                  <c:v>2.19</c:v>
                </c:pt>
                <c:pt idx="101481">
                  <c:v>2.19</c:v>
                </c:pt>
                <c:pt idx="101482">
                  <c:v>2.1800000000000002</c:v>
                </c:pt>
                <c:pt idx="101483">
                  <c:v>2.17</c:v>
                </c:pt>
                <c:pt idx="101484">
                  <c:v>2.17</c:v>
                </c:pt>
                <c:pt idx="101485">
                  <c:v>2.16</c:v>
                </c:pt>
                <c:pt idx="101486">
                  <c:v>2.16</c:v>
                </c:pt>
                <c:pt idx="101487">
                  <c:v>2.15</c:v>
                </c:pt>
                <c:pt idx="101488">
                  <c:v>2.15</c:v>
                </c:pt>
                <c:pt idx="101489">
                  <c:v>2.16</c:v>
                </c:pt>
                <c:pt idx="101490">
                  <c:v>2.17</c:v>
                </c:pt>
                <c:pt idx="101491">
                  <c:v>2.17</c:v>
                </c:pt>
                <c:pt idx="101492">
                  <c:v>2.19</c:v>
                </c:pt>
                <c:pt idx="101493">
                  <c:v>2.19</c:v>
                </c:pt>
                <c:pt idx="101494">
                  <c:v>2.21</c:v>
                </c:pt>
                <c:pt idx="101495">
                  <c:v>2.2200000000000002</c:v>
                </c:pt>
                <c:pt idx="101496">
                  <c:v>2.23</c:v>
                </c:pt>
                <c:pt idx="101497">
                  <c:v>2.2400000000000002</c:v>
                </c:pt>
                <c:pt idx="101498">
                  <c:v>2.25</c:v>
                </c:pt>
                <c:pt idx="101499">
                  <c:v>2.2599999999999998</c:v>
                </c:pt>
                <c:pt idx="101500">
                  <c:v>2.2799999999999998</c:v>
                </c:pt>
                <c:pt idx="101501">
                  <c:v>2.2999999999999998</c:v>
                </c:pt>
                <c:pt idx="101502">
                  <c:v>2.31</c:v>
                </c:pt>
                <c:pt idx="101503">
                  <c:v>2.33</c:v>
                </c:pt>
                <c:pt idx="101504">
                  <c:v>2.34</c:v>
                </c:pt>
                <c:pt idx="101505">
                  <c:v>2.36</c:v>
                </c:pt>
                <c:pt idx="101506">
                  <c:v>2.38</c:v>
                </c:pt>
                <c:pt idx="101507">
                  <c:v>2.4</c:v>
                </c:pt>
                <c:pt idx="101508">
                  <c:v>2.41</c:v>
                </c:pt>
                <c:pt idx="101509">
                  <c:v>2.42</c:v>
                </c:pt>
                <c:pt idx="101510">
                  <c:v>2.4300000000000002</c:v>
                </c:pt>
                <c:pt idx="101511">
                  <c:v>2.44</c:v>
                </c:pt>
                <c:pt idx="101512">
                  <c:v>2.44</c:v>
                </c:pt>
                <c:pt idx="101513">
                  <c:v>2.46</c:v>
                </c:pt>
                <c:pt idx="101514">
                  <c:v>2.46</c:v>
                </c:pt>
                <c:pt idx="101515">
                  <c:v>2.46</c:v>
                </c:pt>
                <c:pt idx="101516">
                  <c:v>2.4700000000000002</c:v>
                </c:pt>
                <c:pt idx="101517">
                  <c:v>2.48</c:v>
                </c:pt>
                <c:pt idx="101518">
                  <c:v>2.48</c:v>
                </c:pt>
                <c:pt idx="101519">
                  <c:v>2.4900000000000002</c:v>
                </c:pt>
                <c:pt idx="101520">
                  <c:v>2.4900000000000002</c:v>
                </c:pt>
                <c:pt idx="101521">
                  <c:v>2.4900000000000002</c:v>
                </c:pt>
                <c:pt idx="101522">
                  <c:v>2.4900000000000002</c:v>
                </c:pt>
                <c:pt idx="101523">
                  <c:v>2.5</c:v>
                </c:pt>
                <c:pt idx="101524">
                  <c:v>2.5099999999999998</c:v>
                </c:pt>
                <c:pt idx="101525">
                  <c:v>2.52</c:v>
                </c:pt>
                <c:pt idx="101526">
                  <c:v>2.52</c:v>
                </c:pt>
                <c:pt idx="101527">
                  <c:v>2.5299999999999998</c:v>
                </c:pt>
                <c:pt idx="101528">
                  <c:v>2.54</c:v>
                </c:pt>
                <c:pt idx="101529">
                  <c:v>2.5499999999999998</c:v>
                </c:pt>
                <c:pt idx="101530">
                  <c:v>2.5499999999999998</c:v>
                </c:pt>
                <c:pt idx="101531">
                  <c:v>2.56</c:v>
                </c:pt>
                <c:pt idx="101532">
                  <c:v>2.56</c:v>
                </c:pt>
                <c:pt idx="101533">
                  <c:v>2.57</c:v>
                </c:pt>
                <c:pt idx="101534">
                  <c:v>2.58</c:v>
                </c:pt>
                <c:pt idx="101535">
                  <c:v>2.58</c:v>
                </c:pt>
                <c:pt idx="101536">
                  <c:v>2.59</c:v>
                </c:pt>
                <c:pt idx="101537">
                  <c:v>2.59</c:v>
                </c:pt>
                <c:pt idx="101538">
                  <c:v>2.6</c:v>
                </c:pt>
                <c:pt idx="101539">
                  <c:v>2.61</c:v>
                </c:pt>
                <c:pt idx="101540">
                  <c:v>2.61</c:v>
                </c:pt>
                <c:pt idx="101541">
                  <c:v>2.61</c:v>
                </c:pt>
                <c:pt idx="101542">
                  <c:v>2.61</c:v>
                </c:pt>
                <c:pt idx="101543">
                  <c:v>2.61</c:v>
                </c:pt>
                <c:pt idx="101544">
                  <c:v>2.61</c:v>
                </c:pt>
                <c:pt idx="101545">
                  <c:v>2.61</c:v>
                </c:pt>
                <c:pt idx="101546">
                  <c:v>2.6</c:v>
                </c:pt>
                <c:pt idx="101547">
                  <c:v>2.6</c:v>
                </c:pt>
                <c:pt idx="101548">
                  <c:v>2.59</c:v>
                </c:pt>
                <c:pt idx="101549">
                  <c:v>2.59</c:v>
                </c:pt>
                <c:pt idx="101550">
                  <c:v>2.58</c:v>
                </c:pt>
                <c:pt idx="101551">
                  <c:v>2.58</c:v>
                </c:pt>
                <c:pt idx="101552">
                  <c:v>2.58</c:v>
                </c:pt>
                <c:pt idx="101553">
                  <c:v>2.57</c:v>
                </c:pt>
                <c:pt idx="101554">
                  <c:v>2.57</c:v>
                </c:pt>
                <c:pt idx="101555">
                  <c:v>2.56</c:v>
                </c:pt>
                <c:pt idx="101556">
                  <c:v>2.5499999999999998</c:v>
                </c:pt>
                <c:pt idx="101557">
                  <c:v>2.54</c:v>
                </c:pt>
                <c:pt idx="101558">
                  <c:v>2.5299999999999998</c:v>
                </c:pt>
                <c:pt idx="101559">
                  <c:v>2.5299999999999998</c:v>
                </c:pt>
                <c:pt idx="101560">
                  <c:v>2.52</c:v>
                </c:pt>
                <c:pt idx="101561">
                  <c:v>2.52</c:v>
                </c:pt>
                <c:pt idx="101562">
                  <c:v>2.5099999999999998</c:v>
                </c:pt>
                <c:pt idx="101563">
                  <c:v>2.5</c:v>
                </c:pt>
                <c:pt idx="101564">
                  <c:v>2.4900000000000002</c:v>
                </c:pt>
                <c:pt idx="101565">
                  <c:v>2.56</c:v>
                </c:pt>
                <c:pt idx="101566">
                  <c:v>2.57</c:v>
                </c:pt>
                <c:pt idx="101567">
                  <c:v>2.58</c:v>
                </c:pt>
                <c:pt idx="101568">
                  <c:v>2.59</c:v>
                </c:pt>
                <c:pt idx="101569">
                  <c:v>2.6</c:v>
                </c:pt>
                <c:pt idx="101570">
                  <c:v>2.56</c:v>
                </c:pt>
                <c:pt idx="101571">
                  <c:v>2.5299999999999998</c:v>
                </c:pt>
                <c:pt idx="101572">
                  <c:v>2.5299999999999998</c:v>
                </c:pt>
                <c:pt idx="101573">
                  <c:v>2.5299999999999998</c:v>
                </c:pt>
                <c:pt idx="101574">
                  <c:v>2.5299999999999998</c:v>
                </c:pt>
                <c:pt idx="101575">
                  <c:v>2.5499999999999998</c:v>
                </c:pt>
                <c:pt idx="101576">
                  <c:v>2.57</c:v>
                </c:pt>
                <c:pt idx="101577">
                  <c:v>2.58</c:v>
                </c:pt>
                <c:pt idx="101578">
                  <c:v>2.58</c:v>
                </c:pt>
                <c:pt idx="101579">
                  <c:v>2.59</c:v>
                </c:pt>
                <c:pt idx="101580">
                  <c:v>2.59</c:v>
                </c:pt>
                <c:pt idx="101581">
                  <c:v>2.6</c:v>
                </c:pt>
                <c:pt idx="101582">
                  <c:v>2.6</c:v>
                </c:pt>
                <c:pt idx="101583">
                  <c:v>2.62</c:v>
                </c:pt>
                <c:pt idx="101584">
                  <c:v>2.63</c:v>
                </c:pt>
                <c:pt idx="101585">
                  <c:v>2.64</c:v>
                </c:pt>
                <c:pt idx="101586">
                  <c:v>2.65</c:v>
                </c:pt>
                <c:pt idx="101587">
                  <c:v>2.66</c:v>
                </c:pt>
                <c:pt idx="101588">
                  <c:v>2.66</c:v>
                </c:pt>
                <c:pt idx="101589">
                  <c:v>2.67</c:v>
                </c:pt>
                <c:pt idx="101590">
                  <c:v>2.68</c:v>
                </c:pt>
                <c:pt idx="101591">
                  <c:v>2.69</c:v>
                </c:pt>
                <c:pt idx="101592">
                  <c:v>2.7</c:v>
                </c:pt>
                <c:pt idx="101593">
                  <c:v>2.7</c:v>
                </c:pt>
                <c:pt idx="101594">
                  <c:v>2.72</c:v>
                </c:pt>
                <c:pt idx="101595">
                  <c:v>2.72</c:v>
                </c:pt>
                <c:pt idx="101596">
                  <c:v>2.73</c:v>
                </c:pt>
                <c:pt idx="101597">
                  <c:v>2.74</c:v>
                </c:pt>
                <c:pt idx="101598">
                  <c:v>2.75</c:v>
                </c:pt>
                <c:pt idx="101599">
                  <c:v>2.76</c:v>
                </c:pt>
                <c:pt idx="101600">
                  <c:v>2.76</c:v>
                </c:pt>
                <c:pt idx="101601">
                  <c:v>2.77</c:v>
                </c:pt>
                <c:pt idx="101602">
                  <c:v>2.77</c:v>
                </c:pt>
                <c:pt idx="101603">
                  <c:v>2.78</c:v>
                </c:pt>
                <c:pt idx="101604">
                  <c:v>2.78</c:v>
                </c:pt>
                <c:pt idx="101605">
                  <c:v>2.79</c:v>
                </c:pt>
                <c:pt idx="101606">
                  <c:v>2.79</c:v>
                </c:pt>
                <c:pt idx="101607">
                  <c:v>2.8</c:v>
                </c:pt>
                <c:pt idx="101608">
                  <c:v>2.79</c:v>
                </c:pt>
                <c:pt idx="101609">
                  <c:v>2.79</c:v>
                </c:pt>
                <c:pt idx="101610">
                  <c:v>2.78</c:v>
                </c:pt>
                <c:pt idx="101611">
                  <c:v>2.78</c:v>
                </c:pt>
                <c:pt idx="101612">
                  <c:v>2.78</c:v>
                </c:pt>
                <c:pt idx="101613">
                  <c:v>2.78</c:v>
                </c:pt>
                <c:pt idx="101614">
                  <c:v>2.78</c:v>
                </c:pt>
                <c:pt idx="101615">
                  <c:v>2.77</c:v>
                </c:pt>
                <c:pt idx="101616">
                  <c:v>2.77</c:v>
                </c:pt>
                <c:pt idx="101617">
                  <c:v>2.75</c:v>
                </c:pt>
                <c:pt idx="101618">
                  <c:v>2.74</c:v>
                </c:pt>
                <c:pt idx="101619">
                  <c:v>2.73</c:v>
                </c:pt>
                <c:pt idx="101620">
                  <c:v>2.73</c:v>
                </c:pt>
                <c:pt idx="101621">
                  <c:v>2.73</c:v>
                </c:pt>
                <c:pt idx="101622">
                  <c:v>2.73</c:v>
                </c:pt>
                <c:pt idx="101623">
                  <c:v>2.73</c:v>
                </c:pt>
                <c:pt idx="101624">
                  <c:v>2.73</c:v>
                </c:pt>
                <c:pt idx="101625">
                  <c:v>2.73</c:v>
                </c:pt>
                <c:pt idx="101626">
                  <c:v>2.74</c:v>
                </c:pt>
                <c:pt idx="101627">
                  <c:v>2.74</c:v>
                </c:pt>
                <c:pt idx="101628">
                  <c:v>2.74</c:v>
                </c:pt>
                <c:pt idx="101629">
                  <c:v>2.74</c:v>
                </c:pt>
                <c:pt idx="101630">
                  <c:v>2.74</c:v>
                </c:pt>
                <c:pt idx="101631">
                  <c:v>2.74</c:v>
                </c:pt>
                <c:pt idx="101632">
                  <c:v>2.74</c:v>
                </c:pt>
                <c:pt idx="101633">
                  <c:v>2.74</c:v>
                </c:pt>
                <c:pt idx="101634">
                  <c:v>2.74</c:v>
                </c:pt>
                <c:pt idx="101635">
                  <c:v>2.73</c:v>
                </c:pt>
                <c:pt idx="101636">
                  <c:v>2.73</c:v>
                </c:pt>
                <c:pt idx="101637">
                  <c:v>2.72</c:v>
                </c:pt>
                <c:pt idx="101638">
                  <c:v>2.71</c:v>
                </c:pt>
                <c:pt idx="101639">
                  <c:v>2.69</c:v>
                </c:pt>
                <c:pt idx="101640">
                  <c:v>2.68</c:v>
                </c:pt>
                <c:pt idx="101641">
                  <c:v>2.66</c:v>
                </c:pt>
                <c:pt idx="101642">
                  <c:v>2.65</c:v>
                </c:pt>
                <c:pt idx="101643">
                  <c:v>2.63</c:v>
                </c:pt>
                <c:pt idx="101644">
                  <c:v>2.61</c:v>
                </c:pt>
                <c:pt idx="101645">
                  <c:v>2.59</c:v>
                </c:pt>
                <c:pt idx="101646">
                  <c:v>2.57</c:v>
                </c:pt>
                <c:pt idx="101647">
                  <c:v>2.56</c:v>
                </c:pt>
                <c:pt idx="101648">
                  <c:v>2.54</c:v>
                </c:pt>
                <c:pt idx="101649">
                  <c:v>2.5299999999999998</c:v>
                </c:pt>
                <c:pt idx="101650">
                  <c:v>2.5099999999999998</c:v>
                </c:pt>
                <c:pt idx="101651">
                  <c:v>2.4900000000000002</c:v>
                </c:pt>
                <c:pt idx="101652">
                  <c:v>2.4700000000000002</c:v>
                </c:pt>
                <c:pt idx="101653">
                  <c:v>2.4500000000000002</c:v>
                </c:pt>
                <c:pt idx="101654">
                  <c:v>2.4500000000000002</c:v>
                </c:pt>
                <c:pt idx="101655">
                  <c:v>2.4300000000000002</c:v>
                </c:pt>
                <c:pt idx="101656">
                  <c:v>2.41</c:v>
                </c:pt>
                <c:pt idx="101657">
                  <c:v>2.4</c:v>
                </c:pt>
                <c:pt idx="101658">
                  <c:v>2.39</c:v>
                </c:pt>
                <c:pt idx="101659">
                  <c:v>2.38</c:v>
                </c:pt>
                <c:pt idx="101660">
                  <c:v>2.38</c:v>
                </c:pt>
                <c:pt idx="101661">
                  <c:v>2.37</c:v>
                </c:pt>
                <c:pt idx="101662">
                  <c:v>2.37</c:v>
                </c:pt>
                <c:pt idx="101663">
                  <c:v>2.37</c:v>
                </c:pt>
                <c:pt idx="101664">
                  <c:v>2.37</c:v>
                </c:pt>
                <c:pt idx="101665">
                  <c:v>2.37</c:v>
                </c:pt>
                <c:pt idx="101666">
                  <c:v>2.38</c:v>
                </c:pt>
                <c:pt idx="101667">
                  <c:v>2.38</c:v>
                </c:pt>
                <c:pt idx="101668">
                  <c:v>2.39</c:v>
                </c:pt>
                <c:pt idx="101669">
                  <c:v>2.4</c:v>
                </c:pt>
                <c:pt idx="101670">
                  <c:v>2.4</c:v>
                </c:pt>
                <c:pt idx="101671">
                  <c:v>2.41</c:v>
                </c:pt>
                <c:pt idx="101672">
                  <c:v>2.41</c:v>
                </c:pt>
                <c:pt idx="101673">
                  <c:v>2.42</c:v>
                </c:pt>
                <c:pt idx="101674">
                  <c:v>2.4300000000000002</c:v>
                </c:pt>
                <c:pt idx="101675">
                  <c:v>2.4300000000000002</c:v>
                </c:pt>
                <c:pt idx="101676">
                  <c:v>2.44</c:v>
                </c:pt>
                <c:pt idx="101677">
                  <c:v>2.4500000000000002</c:v>
                </c:pt>
                <c:pt idx="101678">
                  <c:v>2.46</c:v>
                </c:pt>
                <c:pt idx="101679">
                  <c:v>2.4700000000000002</c:v>
                </c:pt>
                <c:pt idx="101680">
                  <c:v>2.4900000000000002</c:v>
                </c:pt>
                <c:pt idx="101681">
                  <c:v>2.5099999999999998</c:v>
                </c:pt>
                <c:pt idx="101682">
                  <c:v>2.5299999999999998</c:v>
                </c:pt>
                <c:pt idx="101683">
                  <c:v>2.5499999999999998</c:v>
                </c:pt>
                <c:pt idx="101684">
                  <c:v>2.57</c:v>
                </c:pt>
                <c:pt idx="101685">
                  <c:v>2.59</c:v>
                </c:pt>
                <c:pt idx="101686">
                  <c:v>2.62</c:v>
                </c:pt>
                <c:pt idx="101687">
                  <c:v>2.65</c:v>
                </c:pt>
                <c:pt idx="101688">
                  <c:v>2.69</c:v>
                </c:pt>
                <c:pt idx="101689">
                  <c:v>2.7</c:v>
                </c:pt>
                <c:pt idx="101690">
                  <c:v>2.72</c:v>
                </c:pt>
                <c:pt idx="101691">
                  <c:v>2.74</c:v>
                </c:pt>
                <c:pt idx="101692">
                  <c:v>2.74</c:v>
                </c:pt>
                <c:pt idx="101693">
                  <c:v>2.8</c:v>
                </c:pt>
                <c:pt idx="101694">
                  <c:v>2.82</c:v>
                </c:pt>
                <c:pt idx="101695">
                  <c:v>2.85</c:v>
                </c:pt>
                <c:pt idx="101696">
                  <c:v>2.87</c:v>
                </c:pt>
                <c:pt idx="101697">
                  <c:v>2.9</c:v>
                </c:pt>
                <c:pt idx="101698">
                  <c:v>2.92</c:v>
                </c:pt>
                <c:pt idx="101699">
                  <c:v>2.93</c:v>
                </c:pt>
                <c:pt idx="101700">
                  <c:v>2.95</c:v>
                </c:pt>
                <c:pt idx="101701">
                  <c:v>2.97</c:v>
                </c:pt>
                <c:pt idx="101702">
                  <c:v>2.98</c:v>
                </c:pt>
                <c:pt idx="101703">
                  <c:v>2.99</c:v>
                </c:pt>
                <c:pt idx="101704">
                  <c:v>3.01</c:v>
                </c:pt>
                <c:pt idx="101705">
                  <c:v>3.02</c:v>
                </c:pt>
                <c:pt idx="101706">
                  <c:v>3.04</c:v>
                </c:pt>
                <c:pt idx="101707">
                  <c:v>3.06</c:v>
                </c:pt>
                <c:pt idx="101708">
                  <c:v>3.07</c:v>
                </c:pt>
                <c:pt idx="101709">
                  <c:v>3.08</c:v>
                </c:pt>
                <c:pt idx="101710">
                  <c:v>3.08</c:v>
                </c:pt>
                <c:pt idx="101711">
                  <c:v>3.09</c:v>
                </c:pt>
                <c:pt idx="101712">
                  <c:v>3.1</c:v>
                </c:pt>
                <c:pt idx="101713">
                  <c:v>3.1</c:v>
                </c:pt>
                <c:pt idx="101714">
                  <c:v>3.1</c:v>
                </c:pt>
                <c:pt idx="101715">
                  <c:v>3.1</c:v>
                </c:pt>
                <c:pt idx="101716">
                  <c:v>3.1</c:v>
                </c:pt>
                <c:pt idx="101717">
                  <c:v>3.1</c:v>
                </c:pt>
                <c:pt idx="101718">
                  <c:v>3.11</c:v>
                </c:pt>
                <c:pt idx="101719">
                  <c:v>3.1</c:v>
                </c:pt>
                <c:pt idx="101720">
                  <c:v>3.1</c:v>
                </c:pt>
                <c:pt idx="101721">
                  <c:v>3.09</c:v>
                </c:pt>
                <c:pt idx="101722">
                  <c:v>3.09</c:v>
                </c:pt>
                <c:pt idx="101723">
                  <c:v>3.09</c:v>
                </c:pt>
                <c:pt idx="101724">
                  <c:v>3.07</c:v>
                </c:pt>
                <c:pt idx="101725">
                  <c:v>3.06</c:v>
                </c:pt>
                <c:pt idx="101726">
                  <c:v>3.03</c:v>
                </c:pt>
                <c:pt idx="101727">
                  <c:v>3.02</c:v>
                </c:pt>
                <c:pt idx="101728">
                  <c:v>3.01</c:v>
                </c:pt>
                <c:pt idx="101729">
                  <c:v>2.99</c:v>
                </c:pt>
                <c:pt idx="101730">
                  <c:v>2.97</c:v>
                </c:pt>
                <c:pt idx="101731">
                  <c:v>2.95</c:v>
                </c:pt>
                <c:pt idx="101732">
                  <c:v>2.94</c:v>
                </c:pt>
                <c:pt idx="101733">
                  <c:v>2.92</c:v>
                </c:pt>
                <c:pt idx="101734">
                  <c:v>2.9</c:v>
                </c:pt>
                <c:pt idx="101735">
                  <c:v>2.88</c:v>
                </c:pt>
                <c:pt idx="101736">
                  <c:v>2.85</c:v>
                </c:pt>
                <c:pt idx="101737">
                  <c:v>2.84</c:v>
                </c:pt>
                <c:pt idx="101738">
                  <c:v>2.81</c:v>
                </c:pt>
                <c:pt idx="101739">
                  <c:v>2.79</c:v>
                </c:pt>
                <c:pt idx="101740">
                  <c:v>2.78</c:v>
                </c:pt>
                <c:pt idx="101741">
                  <c:v>2.76</c:v>
                </c:pt>
                <c:pt idx="101742">
                  <c:v>2.75</c:v>
                </c:pt>
                <c:pt idx="101743">
                  <c:v>2.73</c:v>
                </c:pt>
                <c:pt idx="101744">
                  <c:v>2.71</c:v>
                </c:pt>
                <c:pt idx="101745">
                  <c:v>2.7</c:v>
                </c:pt>
                <c:pt idx="101746">
                  <c:v>2.68</c:v>
                </c:pt>
                <c:pt idx="101747">
                  <c:v>2.67</c:v>
                </c:pt>
                <c:pt idx="101748">
                  <c:v>2.65</c:v>
                </c:pt>
                <c:pt idx="101749">
                  <c:v>2.65</c:v>
                </c:pt>
                <c:pt idx="101750">
                  <c:v>2.63</c:v>
                </c:pt>
                <c:pt idx="101751">
                  <c:v>2.63</c:v>
                </c:pt>
                <c:pt idx="101752">
                  <c:v>2.62</c:v>
                </c:pt>
                <c:pt idx="101753">
                  <c:v>2.62</c:v>
                </c:pt>
                <c:pt idx="101754">
                  <c:v>2.62</c:v>
                </c:pt>
                <c:pt idx="101755">
                  <c:v>2.62</c:v>
                </c:pt>
                <c:pt idx="101756">
                  <c:v>2.63</c:v>
                </c:pt>
                <c:pt idx="101757">
                  <c:v>2.64</c:v>
                </c:pt>
                <c:pt idx="101758">
                  <c:v>2.65</c:v>
                </c:pt>
                <c:pt idx="101759">
                  <c:v>2.65</c:v>
                </c:pt>
                <c:pt idx="101760">
                  <c:v>2.67</c:v>
                </c:pt>
                <c:pt idx="101761">
                  <c:v>2.69</c:v>
                </c:pt>
                <c:pt idx="101762">
                  <c:v>2.7</c:v>
                </c:pt>
                <c:pt idx="101763">
                  <c:v>2.72</c:v>
                </c:pt>
                <c:pt idx="101764">
                  <c:v>2.74</c:v>
                </c:pt>
                <c:pt idx="101765">
                  <c:v>2.76</c:v>
                </c:pt>
                <c:pt idx="101766">
                  <c:v>2.78</c:v>
                </c:pt>
                <c:pt idx="101767">
                  <c:v>2.8</c:v>
                </c:pt>
                <c:pt idx="101768">
                  <c:v>2.82</c:v>
                </c:pt>
                <c:pt idx="101769">
                  <c:v>2.84</c:v>
                </c:pt>
                <c:pt idx="101770">
                  <c:v>2.86</c:v>
                </c:pt>
                <c:pt idx="101771">
                  <c:v>2.88</c:v>
                </c:pt>
                <c:pt idx="101772">
                  <c:v>2.9</c:v>
                </c:pt>
                <c:pt idx="101773">
                  <c:v>2.91</c:v>
                </c:pt>
                <c:pt idx="101774">
                  <c:v>2.93</c:v>
                </c:pt>
                <c:pt idx="101775">
                  <c:v>2.95</c:v>
                </c:pt>
                <c:pt idx="101776">
                  <c:v>2.96</c:v>
                </c:pt>
                <c:pt idx="101777">
                  <c:v>2.98</c:v>
                </c:pt>
                <c:pt idx="101778">
                  <c:v>2.99</c:v>
                </c:pt>
                <c:pt idx="101779">
                  <c:v>3.01</c:v>
                </c:pt>
                <c:pt idx="101780">
                  <c:v>3.03</c:v>
                </c:pt>
                <c:pt idx="101781">
                  <c:v>3.04</c:v>
                </c:pt>
                <c:pt idx="101782">
                  <c:v>3.05</c:v>
                </c:pt>
                <c:pt idx="101783">
                  <c:v>3.06</c:v>
                </c:pt>
                <c:pt idx="101784">
                  <c:v>3.07</c:v>
                </c:pt>
                <c:pt idx="101785">
                  <c:v>3.08</c:v>
                </c:pt>
                <c:pt idx="101786">
                  <c:v>3.08</c:v>
                </c:pt>
                <c:pt idx="101787">
                  <c:v>3.09</c:v>
                </c:pt>
                <c:pt idx="101788">
                  <c:v>3.1</c:v>
                </c:pt>
                <c:pt idx="101789">
                  <c:v>3.12</c:v>
                </c:pt>
                <c:pt idx="101790">
                  <c:v>3.13</c:v>
                </c:pt>
                <c:pt idx="101791">
                  <c:v>3.14</c:v>
                </c:pt>
                <c:pt idx="101792">
                  <c:v>3.15</c:v>
                </c:pt>
                <c:pt idx="101793">
                  <c:v>3.15</c:v>
                </c:pt>
                <c:pt idx="101794">
                  <c:v>3.15</c:v>
                </c:pt>
                <c:pt idx="101795">
                  <c:v>3.16</c:v>
                </c:pt>
                <c:pt idx="101796">
                  <c:v>3.16</c:v>
                </c:pt>
                <c:pt idx="101797">
                  <c:v>3.16</c:v>
                </c:pt>
                <c:pt idx="101798">
                  <c:v>3.15</c:v>
                </c:pt>
                <c:pt idx="101799">
                  <c:v>3.15</c:v>
                </c:pt>
                <c:pt idx="101800">
                  <c:v>3.14</c:v>
                </c:pt>
                <c:pt idx="101801">
                  <c:v>3.14</c:v>
                </c:pt>
                <c:pt idx="101802">
                  <c:v>3.14</c:v>
                </c:pt>
                <c:pt idx="101803">
                  <c:v>3.13</c:v>
                </c:pt>
                <c:pt idx="101804">
                  <c:v>3.13</c:v>
                </c:pt>
                <c:pt idx="101805">
                  <c:v>3.13</c:v>
                </c:pt>
                <c:pt idx="101806">
                  <c:v>3.11</c:v>
                </c:pt>
                <c:pt idx="101807">
                  <c:v>3.1</c:v>
                </c:pt>
                <c:pt idx="101808">
                  <c:v>3.09</c:v>
                </c:pt>
                <c:pt idx="101809">
                  <c:v>3.07</c:v>
                </c:pt>
                <c:pt idx="101810">
                  <c:v>3.06</c:v>
                </c:pt>
                <c:pt idx="101811">
                  <c:v>3.06</c:v>
                </c:pt>
                <c:pt idx="101812">
                  <c:v>3.04</c:v>
                </c:pt>
                <c:pt idx="101813">
                  <c:v>3.02</c:v>
                </c:pt>
                <c:pt idx="101814">
                  <c:v>3.01</c:v>
                </c:pt>
                <c:pt idx="101815">
                  <c:v>3.01</c:v>
                </c:pt>
                <c:pt idx="101816">
                  <c:v>3</c:v>
                </c:pt>
                <c:pt idx="101817">
                  <c:v>2.99</c:v>
                </c:pt>
                <c:pt idx="101818">
                  <c:v>2.98</c:v>
                </c:pt>
                <c:pt idx="101819">
                  <c:v>2.96</c:v>
                </c:pt>
                <c:pt idx="101820">
                  <c:v>2.95</c:v>
                </c:pt>
                <c:pt idx="101821">
                  <c:v>2.94</c:v>
                </c:pt>
                <c:pt idx="101822">
                  <c:v>2.93</c:v>
                </c:pt>
                <c:pt idx="101823">
                  <c:v>2.92</c:v>
                </c:pt>
                <c:pt idx="101824">
                  <c:v>2.92</c:v>
                </c:pt>
                <c:pt idx="101825">
                  <c:v>2.91</c:v>
                </c:pt>
                <c:pt idx="101826">
                  <c:v>2.91</c:v>
                </c:pt>
                <c:pt idx="101827">
                  <c:v>2.91</c:v>
                </c:pt>
                <c:pt idx="101828">
                  <c:v>2.9</c:v>
                </c:pt>
                <c:pt idx="101829">
                  <c:v>2.9</c:v>
                </c:pt>
                <c:pt idx="101830">
                  <c:v>2.89</c:v>
                </c:pt>
                <c:pt idx="101831">
                  <c:v>2.88</c:v>
                </c:pt>
                <c:pt idx="101832">
                  <c:v>2.87</c:v>
                </c:pt>
                <c:pt idx="101833">
                  <c:v>2.86</c:v>
                </c:pt>
                <c:pt idx="101834">
                  <c:v>2.85</c:v>
                </c:pt>
                <c:pt idx="101835">
                  <c:v>2.84</c:v>
                </c:pt>
                <c:pt idx="101836">
                  <c:v>2.83</c:v>
                </c:pt>
                <c:pt idx="101837">
                  <c:v>2.83</c:v>
                </c:pt>
                <c:pt idx="101838">
                  <c:v>2.82</c:v>
                </c:pt>
                <c:pt idx="101839">
                  <c:v>2.81</c:v>
                </c:pt>
                <c:pt idx="101840">
                  <c:v>2.8</c:v>
                </c:pt>
                <c:pt idx="101841">
                  <c:v>2.8</c:v>
                </c:pt>
                <c:pt idx="101842">
                  <c:v>2.79</c:v>
                </c:pt>
                <c:pt idx="101843">
                  <c:v>2.78</c:v>
                </c:pt>
                <c:pt idx="101844">
                  <c:v>2.78</c:v>
                </c:pt>
                <c:pt idx="101845">
                  <c:v>2.78</c:v>
                </c:pt>
                <c:pt idx="101846">
                  <c:v>2.78</c:v>
                </c:pt>
                <c:pt idx="101847">
                  <c:v>2.78</c:v>
                </c:pt>
                <c:pt idx="101848">
                  <c:v>2.78</c:v>
                </c:pt>
                <c:pt idx="101849">
                  <c:v>2.78</c:v>
                </c:pt>
                <c:pt idx="101850">
                  <c:v>2.78</c:v>
                </c:pt>
                <c:pt idx="101851">
                  <c:v>2.79</c:v>
                </c:pt>
                <c:pt idx="101852">
                  <c:v>2.79</c:v>
                </c:pt>
                <c:pt idx="101853">
                  <c:v>2.79</c:v>
                </c:pt>
                <c:pt idx="101854">
                  <c:v>2.8</c:v>
                </c:pt>
                <c:pt idx="101855">
                  <c:v>2.8</c:v>
                </c:pt>
                <c:pt idx="101856">
                  <c:v>2.8</c:v>
                </c:pt>
                <c:pt idx="101857">
                  <c:v>2.8</c:v>
                </c:pt>
                <c:pt idx="101858">
                  <c:v>2.79</c:v>
                </c:pt>
                <c:pt idx="101859">
                  <c:v>2.78</c:v>
                </c:pt>
                <c:pt idx="101860">
                  <c:v>2.78</c:v>
                </c:pt>
                <c:pt idx="101861">
                  <c:v>2.78</c:v>
                </c:pt>
                <c:pt idx="101862">
                  <c:v>2.78</c:v>
                </c:pt>
                <c:pt idx="101863">
                  <c:v>2.78</c:v>
                </c:pt>
                <c:pt idx="101864">
                  <c:v>2.77</c:v>
                </c:pt>
                <c:pt idx="101865">
                  <c:v>2.77</c:v>
                </c:pt>
                <c:pt idx="101866">
                  <c:v>2.76</c:v>
                </c:pt>
                <c:pt idx="101867">
                  <c:v>2.75</c:v>
                </c:pt>
                <c:pt idx="101868">
                  <c:v>2.74</c:v>
                </c:pt>
                <c:pt idx="101869">
                  <c:v>2.74</c:v>
                </c:pt>
                <c:pt idx="101870">
                  <c:v>2.74</c:v>
                </c:pt>
                <c:pt idx="101871">
                  <c:v>2.73</c:v>
                </c:pt>
                <c:pt idx="101872">
                  <c:v>2.72</c:v>
                </c:pt>
                <c:pt idx="101873">
                  <c:v>2.72</c:v>
                </c:pt>
                <c:pt idx="101874">
                  <c:v>2.72</c:v>
                </c:pt>
                <c:pt idx="101875">
                  <c:v>2.72</c:v>
                </c:pt>
                <c:pt idx="101876">
                  <c:v>2.73</c:v>
                </c:pt>
                <c:pt idx="101877">
                  <c:v>2.74</c:v>
                </c:pt>
                <c:pt idx="101878">
                  <c:v>2.74</c:v>
                </c:pt>
                <c:pt idx="101879">
                  <c:v>2.74</c:v>
                </c:pt>
                <c:pt idx="101880">
                  <c:v>2.73</c:v>
                </c:pt>
                <c:pt idx="101881">
                  <c:v>2.73</c:v>
                </c:pt>
                <c:pt idx="101882">
                  <c:v>2.72</c:v>
                </c:pt>
                <c:pt idx="101883">
                  <c:v>2.71</c:v>
                </c:pt>
                <c:pt idx="101884">
                  <c:v>2.71</c:v>
                </c:pt>
                <c:pt idx="101885">
                  <c:v>2.69</c:v>
                </c:pt>
                <c:pt idx="101886">
                  <c:v>2.69</c:v>
                </c:pt>
                <c:pt idx="101887">
                  <c:v>2.7</c:v>
                </c:pt>
                <c:pt idx="101888">
                  <c:v>2.69</c:v>
                </c:pt>
                <c:pt idx="101889">
                  <c:v>2.69</c:v>
                </c:pt>
                <c:pt idx="101890">
                  <c:v>2.68</c:v>
                </c:pt>
                <c:pt idx="101891">
                  <c:v>2.67</c:v>
                </c:pt>
                <c:pt idx="101892">
                  <c:v>2.66</c:v>
                </c:pt>
                <c:pt idx="101893">
                  <c:v>2.65</c:v>
                </c:pt>
                <c:pt idx="101894">
                  <c:v>2.65</c:v>
                </c:pt>
                <c:pt idx="101895">
                  <c:v>2.64</c:v>
                </c:pt>
                <c:pt idx="101896">
                  <c:v>2.63</c:v>
                </c:pt>
                <c:pt idx="101897">
                  <c:v>2.63</c:v>
                </c:pt>
                <c:pt idx="101898">
                  <c:v>2.63</c:v>
                </c:pt>
                <c:pt idx="101899">
                  <c:v>2.62</c:v>
                </c:pt>
                <c:pt idx="101900">
                  <c:v>2.61</c:v>
                </c:pt>
                <c:pt idx="101901">
                  <c:v>2.6</c:v>
                </c:pt>
                <c:pt idx="101902">
                  <c:v>2.6</c:v>
                </c:pt>
                <c:pt idx="101903">
                  <c:v>2.59</c:v>
                </c:pt>
                <c:pt idx="101904">
                  <c:v>2.58</c:v>
                </c:pt>
                <c:pt idx="101905">
                  <c:v>2.56</c:v>
                </c:pt>
                <c:pt idx="101906">
                  <c:v>2.5</c:v>
                </c:pt>
                <c:pt idx="101907">
                  <c:v>2.4900000000000002</c:v>
                </c:pt>
                <c:pt idx="101908">
                  <c:v>2.4900000000000002</c:v>
                </c:pt>
                <c:pt idx="101909">
                  <c:v>2.4900000000000002</c:v>
                </c:pt>
                <c:pt idx="101910">
                  <c:v>2.4900000000000002</c:v>
                </c:pt>
                <c:pt idx="101911">
                  <c:v>2.5</c:v>
                </c:pt>
                <c:pt idx="101912">
                  <c:v>2.5</c:v>
                </c:pt>
                <c:pt idx="101913">
                  <c:v>2.5</c:v>
                </c:pt>
                <c:pt idx="101914">
                  <c:v>2.5099999999999998</c:v>
                </c:pt>
                <c:pt idx="101915">
                  <c:v>2.5099999999999998</c:v>
                </c:pt>
                <c:pt idx="101916">
                  <c:v>2.5099999999999998</c:v>
                </c:pt>
                <c:pt idx="101917">
                  <c:v>2.52</c:v>
                </c:pt>
                <c:pt idx="101918">
                  <c:v>2.52</c:v>
                </c:pt>
                <c:pt idx="101919">
                  <c:v>2.5099999999999998</c:v>
                </c:pt>
                <c:pt idx="101920">
                  <c:v>2.5099999999999998</c:v>
                </c:pt>
                <c:pt idx="101921">
                  <c:v>2.5099999999999998</c:v>
                </c:pt>
                <c:pt idx="101922">
                  <c:v>2.5</c:v>
                </c:pt>
                <c:pt idx="101923">
                  <c:v>2.5</c:v>
                </c:pt>
                <c:pt idx="101924">
                  <c:v>2.5</c:v>
                </c:pt>
                <c:pt idx="101925">
                  <c:v>2.5</c:v>
                </c:pt>
                <c:pt idx="101926">
                  <c:v>2.48</c:v>
                </c:pt>
                <c:pt idx="101927">
                  <c:v>2.4900000000000002</c:v>
                </c:pt>
                <c:pt idx="101928">
                  <c:v>2.4900000000000002</c:v>
                </c:pt>
                <c:pt idx="101929">
                  <c:v>2.4900000000000002</c:v>
                </c:pt>
                <c:pt idx="101930">
                  <c:v>2.4700000000000002</c:v>
                </c:pt>
                <c:pt idx="101931">
                  <c:v>2.4700000000000002</c:v>
                </c:pt>
                <c:pt idx="101932">
                  <c:v>2.46</c:v>
                </c:pt>
                <c:pt idx="101933">
                  <c:v>2.46</c:v>
                </c:pt>
                <c:pt idx="101934">
                  <c:v>2.46</c:v>
                </c:pt>
                <c:pt idx="101935">
                  <c:v>2.46</c:v>
                </c:pt>
                <c:pt idx="101936">
                  <c:v>2.4700000000000002</c:v>
                </c:pt>
                <c:pt idx="101937">
                  <c:v>2.4700000000000002</c:v>
                </c:pt>
                <c:pt idx="101938">
                  <c:v>2.46</c:v>
                </c:pt>
                <c:pt idx="101939">
                  <c:v>2.46</c:v>
                </c:pt>
                <c:pt idx="101940">
                  <c:v>2.46</c:v>
                </c:pt>
                <c:pt idx="101941">
                  <c:v>2.46</c:v>
                </c:pt>
                <c:pt idx="101942">
                  <c:v>2.46</c:v>
                </c:pt>
                <c:pt idx="101943">
                  <c:v>2.46</c:v>
                </c:pt>
                <c:pt idx="101944">
                  <c:v>2.46</c:v>
                </c:pt>
                <c:pt idx="101945">
                  <c:v>2.46</c:v>
                </c:pt>
                <c:pt idx="101946">
                  <c:v>2.46</c:v>
                </c:pt>
                <c:pt idx="101947">
                  <c:v>2.46</c:v>
                </c:pt>
                <c:pt idx="101948">
                  <c:v>2.46</c:v>
                </c:pt>
                <c:pt idx="101949">
                  <c:v>2.46</c:v>
                </c:pt>
                <c:pt idx="101950">
                  <c:v>2.46</c:v>
                </c:pt>
                <c:pt idx="101951">
                  <c:v>2.4500000000000002</c:v>
                </c:pt>
                <c:pt idx="101952">
                  <c:v>2.44</c:v>
                </c:pt>
                <c:pt idx="101953">
                  <c:v>2.42</c:v>
                </c:pt>
                <c:pt idx="101954">
                  <c:v>2.42</c:v>
                </c:pt>
                <c:pt idx="101955">
                  <c:v>2.42</c:v>
                </c:pt>
                <c:pt idx="101956">
                  <c:v>2.42</c:v>
                </c:pt>
                <c:pt idx="101957">
                  <c:v>2.42</c:v>
                </c:pt>
                <c:pt idx="101958">
                  <c:v>2.42</c:v>
                </c:pt>
                <c:pt idx="101959">
                  <c:v>2.4</c:v>
                </c:pt>
                <c:pt idx="101960">
                  <c:v>2.4</c:v>
                </c:pt>
                <c:pt idx="101961">
                  <c:v>2.39</c:v>
                </c:pt>
                <c:pt idx="101962">
                  <c:v>2.38</c:v>
                </c:pt>
                <c:pt idx="101963">
                  <c:v>2.38</c:v>
                </c:pt>
                <c:pt idx="101964">
                  <c:v>2.37</c:v>
                </c:pt>
                <c:pt idx="101965">
                  <c:v>2.37</c:v>
                </c:pt>
                <c:pt idx="101966">
                  <c:v>2.36</c:v>
                </c:pt>
                <c:pt idx="101967">
                  <c:v>2.35</c:v>
                </c:pt>
                <c:pt idx="101968">
                  <c:v>2.34</c:v>
                </c:pt>
                <c:pt idx="101969">
                  <c:v>2.33</c:v>
                </c:pt>
                <c:pt idx="101970">
                  <c:v>2.3199999999999998</c:v>
                </c:pt>
                <c:pt idx="101971">
                  <c:v>2.3199999999999998</c:v>
                </c:pt>
                <c:pt idx="101972">
                  <c:v>2.31</c:v>
                </c:pt>
                <c:pt idx="101973">
                  <c:v>2.2999999999999998</c:v>
                </c:pt>
                <c:pt idx="101974">
                  <c:v>2.2999999999999998</c:v>
                </c:pt>
                <c:pt idx="101975">
                  <c:v>2.2799999999999998</c:v>
                </c:pt>
                <c:pt idx="101976">
                  <c:v>2.27</c:v>
                </c:pt>
                <c:pt idx="101977">
                  <c:v>2.27</c:v>
                </c:pt>
                <c:pt idx="101978">
                  <c:v>2.2599999999999998</c:v>
                </c:pt>
                <c:pt idx="101979">
                  <c:v>2.2599999999999998</c:v>
                </c:pt>
                <c:pt idx="101980">
                  <c:v>2.25</c:v>
                </c:pt>
                <c:pt idx="101981">
                  <c:v>2.25</c:v>
                </c:pt>
                <c:pt idx="101982">
                  <c:v>2.25</c:v>
                </c:pt>
                <c:pt idx="101983">
                  <c:v>2.2599999999999998</c:v>
                </c:pt>
                <c:pt idx="101984">
                  <c:v>2.2599999999999998</c:v>
                </c:pt>
                <c:pt idx="101985">
                  <c:v>2.2599999999999998</c:v>
                </c:pt>
                <c:pt idx="101986">
                  <c:v>2.25</c:v>
                </c:pt>
                <c:pt idx="101987">
                  <c:v>2.23</c:v>
                </c:pt>
                <c:pt idx="101988">
                  <c:v>2.34</c:v>
                </c:pt>
                <c:pt idx="101989">
                  <c:v>2.34</c:v>
                </c:pt>
                <c:pt idx="101990">
                  <c:v>2.2999999999999998</c:v>
                </c:pt>
                <c:pt idx="101991">
                  <c:v>2.2999999999999998</c:v>
                </c:pt>
                <c:pt idx="101992">
                  <c:v>2.2999999999999998</c:v>
                </c:pt>
                <c:pt idx="101993">
                  <c:v>2.2999999999999998</c:v>
                </c:pt>
                <c:pt idx="101994">
                  <c:v>2.2999999999999998</c:v>
                </c:pt>
                <c:pt idx="101995">
                  <c:v>2.34</c:v>
                </c:pt>
                <c:pt idx="101996">
                  <c:v>2.33</c:v>
                </c:pt>
                <c:pt idx="101997">
                  <c:v>2.33</c:v>
                </c:pt>
                <c:pt idx="101998">
                  <c:v>2.34</c:v>
                </c:pt>
                <c:pt idx="101999">
                  <c:v>2.36</c:v>
                </c:pt>
                <c:pt idx="102000">
                  <c:v>2.37</c:v>
                </c:pt>
                <c:pt idx="102001">
                  <c:v>2.37</c:v>
                </c:pt>
                <c:pt idx="102002">
                  <c:v>2.38</c:v>
                </c:pt>
                <c:pt idx="102003">
                  <c:v>2.39</c:v>
                </c:pt>
                <c:pt idx="102004">
                  <c:v>2.4</c:v>
                </c:pt>
                <c:pt idx="102005">
                  <c:v>2.42</c:v>
                </c:pt>
                <c:pt idx="102006">
                  <c:v>2.41</c:v>
                </c:pt>
                <c:pt idx="102007">
                  <c:v>2.41</c:v>
                </c:pt>
                <c:pt idx="102008">
                  <c:v>2.42</c:v>
                </c:pt>
                <c:pt idx="102009">
                  <c:v>2.4300000000000002</c:v>
                </c:pt>
                <c:pt idx="102010">
                  <c:v>2.4300000000000002</c:v>
                </c:pt>
                <c:pt idx="102011">
                  <c:v>2.44</c:v>
                </c:pt>
                <c:pt idx="102012">
                  <c:v>2.46</c:v>
                </c:pt>
                <c:pt idx="102013">
                  <c:v>2.4700000000000002</c:v>
                </c:pt>
                <c:pt idx="102014">
                  <c:v>2.4700000000000002</c:v>
                </c:pt>
                <c:pt idx="102015">
                  <c:v>2.48</c:v>
                </c:pt>
                <c:pt idx="102016">
                  <c:v>2.4900000000000002</c:v>
                </c:pt>
                <c:pt idx="102017">
                  <c:v>2.4900000000000002</c:v>
                </c:pt>
                <c:pt idx="102018">
                  <c:v>2.4900000000000002</c:v>
                </c:pt>
                <c:pt idx="102019">
                  <c:v>2.52</c:v>
                </c:pt>
                <c:pt idx="102020">
                  <c:v>2.52</c:v>
                </c:pt>
                <c:pt idx="102021">
                  <c:v>2.5299999999999998</c:v>
                </c:pt>
                <c:pt idx="102022">
                  <c:v>2.54</c:v>
                </c:pt>
                <c:pt idx="102023">
                  <c:v>2.5499999999999998</c:v>
                </c:pt>
                <c:pt idx="102024">
                  <c:v>2.56</c:v>
                </c:pt>
                <c:pt idx="102025">
                  <c:v>2.57</c:v>
                </c:pt>
                <c:pt idx="102026">
                  <c:v>2.58</c:v>
                </c:pt>
                <c:pt idx="102027">
                  <c:v>2.58</c:v>
                </c:pt>
                <c:pt idx="102028">
                  <c:v>2.58</c:v>
                </c:pt>
                <c:pt idx="102029">
                  <c:v>2.59</c:v>
                </c:pt>
                <c:pt idx="102030">
                  <c:v>2.59</c:v>
                </c:pt>
                <c:pt idx="102031">
                  <c:v>2.6</c:v>
                </c:pt>
                <c:pt idx="102032">
                  <c:v>2.61</c:v>
                </c:pt>
                <c:pt idx="102033">
                  <c:v>2.61</c:v>
                </c:pt>
                <c:pt idx="102034">
                  <c:v>2.62</c:v>
                </c:pt>
                <c:pt idx="102035">
                  <c:v>2.62</c:v>
                </c:pt>
                <c:pt idx="102036">
                  <c:v>2.63</c:v>
                </c:pt>
                <c:pt idx="102037">
                  <c:v>2.63</c:v>
                </c:pt>
                <c:pt idx="102038">
                  <c:v>2.63</c:v>
                </c:pt>
                <c:pt idx="102039">
                  <c:v>2.63</c:v>
                </c:pt>
                <c:pt idx="102040">
                  <c:v>2.63</c:v>
                </c:pt>
                <c:pt idx="102041">
                  <c:v>2.63</c:v>
                </c:pt>
                <c:pt idx="102042">
                  <c:v>2.62</c:v>
                </c:pt>
                <c:pt idx="102043">
                  <c:v>2.62</c:v>
                </c:pt>
                <c:pt idx="102044">
                  <c:v>2.62</c:v>
                </c:pt>
                <c:pt idx="102045">
                  <c:v>2.63</c:v>
                </c:pt>
                <c:pt idx="102046">
                  <c:v>2.63</c:v>
                </c:pt>
                <c:pt idx="102047">
                  <c:v>2.63</c:v>
                </c:pt>
                <c:pt idx="102048">
                  <c:v>2.62</c:v>
                </c:pt>
                <c:pt idx="102049">
                  <c:v>2.61</c:v>
                </c:pt>
                <c:pt idx="102050">
                  <c:v>2.61</c:v>
                </c:pt>
                <c:pt idx="102051">
                  <c:v>2.61</c:v>
                </c:pt>
                <c:pt idx="102052">
                  <c:v>2.61</c:v>
                </c:pt>
                <c:pt idx="102053">
                  <c:v>2.6</c:v>
                </c:pt>
                <c:pt idx="102054">
                  <c:v>2.59</c:v>
                </c:pt>
                <c:pt idx="102055">
                  <c:v>2.59</c:v>
                </c:pt>
                <c:pt idx="102056">
                  <c:v>2.59</c:v>
                </c:pt>
                <c:pt idx="102057">
                  <c:v>2.58</c:v>
                </c:pt>
                <c:pt idx="102058">
                  <c:v>2.58</c:v>
                </c:pt>
                <c:pt idx="102059">
                  <c:v>2.58</c:v>
                </c:pt>
                <c:pt idx="102060">
                  <c:v>2.58</c:v>
                </c:pt>
                <c:pt idx="102061">
                  <c:v>2.58</c:v>
                </c:pt>
                <c:pt idx="102062">
                  <c:v>2.56</c:v>
                </c:pt>
                <c:pt idx="102063">
                  <c:v>2.54</c:v>
                </c:pt>
                <c:pt idx="102064">
                  <c:v>2.63</c:v>
                </c:pt>
                <c:pt idx="102065">
                  <c:v>2.65</c:v>
                </c:pt>
                <c:pt idx="102066">
                  <c:v>2.61</c:v>
                </c:pt>
                <c:pt idx="102067">
                  <c:v>2.59</c:v>
                </c:pt>
                <c:pt idx="102068">
                  <c:v>2.57</c:v>
                </c:pt>
                <c:pt idx="102069">
                  <c:v>2.59</c:v>
                </c:pt>
                <c:pt idx="102070">
                  <c:v>2.6</c:v>
                </c:pt>
                <c:pt idx="102071">
                  <c:v>2.6</c:v>
                </c:pt>
                <c:pt idx="102072">
                  <c:v>2.6</c:v>
                </c:pt>
                <c:pt idx="102073">
                  <c:v>2.6</c:v>
                </c:pt>
                <c:pt idx="102074">
                  <c:v>2.6</c:v>
                </c:pt>
                <c:pt idx="102075">
                  <c:v>2.6</c:v>
                </c:pt>
                <c:pt idx="102076">
                  <c:v>2.6</c:v>
                </c:pt>
                <c:pt idx="102077">
                  <c:v>2.6</c:v>
                </c:pt>
                <c:pt idx="102078">
                  <c:v>2.57</c:v>
                </c:pt>
                <c:pt idx="102079">
                  <c:v>2.57</c:v>
                </c:pt>
                <c:pt idx="102080">
                  <c:v>2.56</c:v>
                </c:pt>
                <c:pt idx="102081">
                  <c:v>2.56</c:v>
                </c:pt>
                <c:pt idx="102082">
                  <c:v>2.5499999999999998</c:v>
                </c:pt>
                <c:pt idx="102083">
                  <c:v>2.5499999999999998</c:v>
                </c:pt>
                <c:pt idx="102084">
                  <c:v>2.54</c:v>
                </c:pt>
                <c:pt idx="102085">
                  <c:v>2.5299999999999998</c:v>
                </c:pt>
                <c:pt idx="102086">
                  <c:v>2.5299999999999998</c:v>
                </c:pt>
                <c:pt idx="102087">
                  <c:v>2.5299999999999998</c:v>
                </c:pt>
                <c:pt idx="102088">
                  <c:v>2.52</c:v>
                </c:pt>
                <c:pt idx="102089">
                  <c:v>2.52</c:v>
                </c:pt>
                <c:pt idx="102090">
                  <c:v>2.5099999999999998</c:v>
                </c:pt>
                <c:pt idx="102091">
                  <c:v>2.5099999999999998</c:v>
                </c:pt>
                <c:pt idx="102092">
                  <c:v>2.5099999999999998</c:v>
                </c:pt>
                <c:pt idx="102093">
                  <c:v>2.5099999999999998</c:v>
                </c:pt>
                <c:pt idx="102094">
                  <c:v>2.5</c:v>
                </c:pt>
                <c:pt idx="102095">
                  <c:v>2.5</c:v>
                </c:pt>
                <c:pt idx="102096">
                  <c:v>2.5</c:v>
                </c:pt>
                <c:pt idx="102097">
                  <c:v>2.5</c:v>
                </c:pt>
                <c:pt idx="102098">
                  <c:v>2.5</c:v>
                </c:pt>
                <c:pt idx="102099">
                  <c:v>2.4900000000000002</c:v>
                </c:pt>
                <c:pt idx="102100">
                  <c:v>2.4900000000000002</c:v>
                </c:pt>
                <c:pt idx="102101">
                  <c:v>2.4900000000000002</c:v>
                </c:pt>
                <c:pt idx="102102">
                  <c:v>2.4900000000000002</c:v>
                </c:pt>
                <c:pt idx="102103">
                  <c:v>2.4900000000000002</c:v>
                </c:pt>
                <c:pt idx="102104">
                  <c:v>2.4900000000000002</c:v>
                </c:pt>
                <c:pt idx="102105">
                  <c:v>2.4900000000000002</c:v>
                </c:pt>
                <c:pt idx="102106">
                  <c:v>2.4900000000000002</c:v>
                </c:pt>
                <c:pt idx="102107">
                  <c:v>2.5</c:v>
                </c:pt>
                <c:pt idx="102108">
                  <c:v>2.5</c:v>
                </c:pt>
                <c:pt idx="102109">
                  <c:v>2.5</c:v>
                </c:pt>
                <c:pt idx="102110">
                  <c:v>2.5</c:v>
                </c:pt>
                <c:pt idx="102111">
                  <c:v>2.5</c:v>
                </c:pt>
                <c:pt idx="102112">
                  <c:v>2.5</c:v>
                </c:pt>
                <c:pt idx="102113">
                  <c:v>2.5099999999999998</c:v>
                </c:pt>
                <c:pt idx="102114">
                  <c:v>2.52</c:v>
                </c:pt>
                <c:pt idx="102115">
                  <c:v>2.52</c:v>
                </c:pt>
                <c:pt idx="102116">
                  <c:v>2.5299999999999998</c:v>
                </c:pt>
                <c:pt idx="102117">
                  <c:v>2.5299999999999998</c:v>
                </c:pt>
                <c:pt idx="102118">
                  <c:v>2.54</c:v>
                </c:pt>
                <c:pt idx="102119">
                  <c:v>2.5499999999999998</c:v>
                </c:pt>
                <c:pt idx="102120">
                  <c:v>2.56</c:v>
                </c:pt>
                <c:pt idx="102121">
                  <c:v>2.58</c:v>
                </c:pt>
                <c:pt idx="102122">
                  <c:v>2.57</c:v>
                </c:pt>
                <c:pt idx="102123">
                  <c:v>2.57</c:v>
                </c:pt>
                <c:pt idx="102124">
                  <c:v>2.58</c:v>
                </c:pt>
                <c:pt idx="102125">
                  <c:v>2.59</c:v>
                </c:pt>
                <c:pt idx="102126">
                  <c:v>2.59</c:v>
                </c:pt>
                <c:pt idx="102127">
                  <c:v>2.59</c:v>
                </c:pt>
                <c:pt idx="102128">
                  <c:v>2.6</c:v>
                </c:pt>
                <c:pt idx="102129">
                  <c:v>2.62</c:v>
                </c:pt>
                <c:pt idx="102130">
                  <c:v>2.61</c:v>
                </c:pt>
                <c:pt idx="102131">
                  <c:v>2.61</c:v>
                </c:pt>
                <c:pt idx="102132">
                  <c:v>2.6</c:v>
                </c:pt>
                <c:pt idx="102133">
                  <c:v>2.61</c:v>
                </c:pt>
                <c:pt idx="102134">
                  <c:v>2.58</c:v>
                </c:pt>
                <c:pt idx="102135">
                  <c:v>2.5499999999999998</c:v>
                </c:pt>
                <c:pt idx="102136">
                  <c:v>2.5499999999999998</c:v>
                </c:pt>
                <c:pt idx="102137">
                  <c:v>2.5099999999999998</c:v>
                </c:pt>
                <c:pt idx="102138">
                  <c:v>2.5099999999999998</c:v>
                </c:pt>
                <c:pt idx="102139">
                  <c:v>2.48</c:v>
                </c:pt>
                <c:pt idx="102140">
                  <c:v>2.46</c:v>
                </c:pt>
                <c:pt idx="102141">
                  <c:v>2.4500000000000002</c:v>
                </c:pt>
                <c:pt idx="102142">
                  <c:v>2.44</c:v>
                </c:pt>
                <c:pt idx="102143">
                  <c:v>2.4</c:v>
                </c:pt>
                <c:pt idx="102144">
                  <c:v>2.38</c:v>
                </c:pt>
                <c:pt idx="102145">
                  <c:v>2.38</c:v>
                </c:pt>
                <c:pt idx="102146">
                  <c:v>2.37</c:v>
                </c:pt>
                <c:pt idx="102147">
                  <c:v>2.34</c:v>
                </c:pt>
                <c:pt idx="102148">
                  <c:v>2.33</c:v>
                </c:pt>
                <c:pt idx="102149">
                  <c:v>2.33</c:v>
                </c:pt>
                <c:pt idx="102150">
                  <c:v>2.3199999999999998</c:v>
                </c:pt>
                <c:pt idx="102151">
                  <c:v>2.3199999999999998</c:v>
                </c:pt>
                <c:pt idx="102152">
                  <c:v>2.3199999999999998</c:v>
                </c:pt>
                <c:pt idx="102153">
                  <c:v>2.3199999999999998</c:v>
                </c:pt>
                <c:pt idx="102154">
                  <c:v>2.33</c:v>
                </c:pt>
                <c:pt idx="102155">
                  <c:v>2.33</c:v>
                </c:pt>
                <c:pt idx="102156">
                  <c:v>2.34</c:v>
                </c:pt>
                <c:pt idx="102157">
                  <c:v>2.34</c:v>
                </c:pt>
                <c:pt idx="102158">
                  <c:v>2.34</c:v>
                </c:pt>
                <c:pt idx="102159">
                  <c:v>2.35</c:v>
                </c:pt>
                <c:pt idx="102160">
                  <c:v>2.37</c:v>
                </c:pt>
                <c:pt idx="102161">
                  <c:v>2.37</c:v>
                </c:pt>
                <c:pt idx="102162">
                  <c:v>2.4</c:v>
                </c:pt>
                <c:pt idx="102163">
                  <c:v>2.4</c:v>
                </c:pt>
                <c:pt idx="102164">
                  <c:v>2.42</c:v>
                </c:pt>
                <c:pt idx="102165">
                  <c:v>2.4300000000000002</c:v>
                </c:pt>
                <c:pt idx="102166">
                  <c:v>2.44</c:v>
                </c:pt>
                <c:pt idx="102167">
                  <c:v>2.4500000000000002</c:v>
                </c:pt>
                <c:pt idx="102168">
                  <c:v>2.46</c:v>
                </c:pt>
                <c:pt idx="102169">
                  <c:v>2.4700000000000002</c:v>
                </c:pt>
                <c:pt idx="102170">
                  <c:v>2.4900000000000002</c:v>
                </c:pt>
                <c:pt idx="102171">
                  <c:v>2.5099999999999998</c:v>
                </c:pt>
                <c:pt idx="102172">
                  <c:v>2.5099999999999998</c:v>
                </c:pt>
                <c:pt idx="102173">
                  <c:v>2.52</c:v>
                </c:pt>
                <c:pt idx="102174">
                  <c:v>2.5499999999999998</c:v>
                </c:pt>
                <c:pt idx="102175">
                  <c:v>2.56</c:v>
                </c:pt>
                <c:pt idx="102176">
                  <c:v>2.59</c:v>
                </c:pt>
                <c:pt idx="102177">
                  <c:v>2.59</c:v>
                </c:pt>
                <c:pt idx="102178">
                  <c:v>2.6</c:v>
                </c:pt>
                <c:pt idx="102179">
                  <c:v>2.62</c:v>
                </c:pt>
                <c:pt idx="102180">
                  <c:v>2.64</c:v>
                </c:pt>
                <c:pt idx="102181">
                  <c:v>2.64</c:v>
                </c:pt>
                <c:pt idx="102182">
                  <c:v>2.64</c:v>
                </c:pt>
                <c:pt idx="102183">
                  <c:v>2.65</c:v>
                </c:pt>
                <c:pt idx="102184">
                  <c:v>2.64</c:v>
                </c:pt>
                <c:pt idx="102185">
                  <c:v>2.63</c:v>
                </c:pt>
                <c:pt idx="102186">
                  <c:v>2.63</c:v>
                </c:pt>
                <c:pt idx="102187">
                  <c:v>2.63</c:v>
                </c:pt>
                <c:pt idx="102188">
                  <c:v>2.65</c:v>
                </c:pt>
                <c:pt idx="102189">
                  <c:v>2.65</c:v>
                </c:pt>
                <c:pt idx="102190">
                  <c:v>2.65</c:v>
                </c:pt>
                <c:pt idx="102191">
                  <c:v>2.64</c:v>
                </c:pt>
                <c:pt idx="102192">
                  <c:v>2.64</c:v>
                </c:pt>
                <c:pt idx="102193">
                  <c:v>2.63</c:v>
                </c:pt>
                <c:pt idx="102194">
                  <c:v>2.63</c:v>
                </c:pt>
                <c:pt idx="102195">
                  <c:v>2.62</c:v>
                </c:pt>
                <c:pt idx="102196">
                  <c:v>2.61</c:v>
                </c:pt>
                <c:pt idx="102197">
                  <c:v>2.6</c:v>
                </c:pt>
                <c:pt idx="102198">
                  <c:v>2.6</c:v>
                </c:pt>
                <c:pt idx="102199">
                  <c:v>2.59</c:v>
                </c:pt>
                <c:pt idx="102200">
                  <c:v>2.59</c:v>
                </c:pt>
                <c:pt idx="102201">
                  <c:v>2.58</c:v>
                </c:pt>
                <c:pt idx="102202">
                  <c:v>2.57</c:v>
                </c:pt>
                <c:pt idx="102203">
                  <c:v>2.57</c:v>
                </c:pt>
                <c:pt idx="102204">
                  <c:v>2.5499999999999998</c:v>
                </c:pt>
                <c:pt idx="102205">
                  <c:v>2.5499999999999998</c:v>
                </c:pt>
                <c:pt idx="102206">
                  <c:v>2.5499999999999998</c:v>
                </c:pt>
                <c:pt idx="102207">
                  <c:v>2.54</c:v>
                </c:pt>
                <c:pt idx="102208">
                  <c:v>2.54</c:v>
                </c:pt>
                <c:pt idx="102209">
                  <c:v>2.52</c:v>
                </c:pt>
                <c:pt idx="102210">
                  <c:v>2.52</c:v>
                </c:pt>
                <c:pt idx="102211">
                  <c:v>2.52</c:v>
                </c:pt>
                <c:pt idx="102212">
                  <c:v>2.52</c:v>
                </c:pt>
                <c:pt idx="102213">
                  <c:v>2.5099999999999998</c:v>
                </c:pt>
                <c:pt idx="102214">
                  <c:v>2.5099999999999998</c:v>
                </c:pt>
                <c:pt idx="102215">
                  <c:v>2.5</c:v>
                </c:pt>
                <c:pt idx="102216">
                  <c:v>2.5</c:v>
                </c:pt>
                <c:pt idx="102217">
                  <c:v>2.5</c:v>
                </c:pt>
                <c:pt idx="102218">
                  <c:v>2.4900000000000002</c:v>
                </c:pt>
                <c:pt idx="102219">
                  <c:v>2.4900000000000002</c:v>
                </c:pt>
                <c:pt idx="102220">
                  <c:v>2.4900000000000002</c:v>
                </c:pt>
                <c:pt idx="102221">
                  <c:v>2.4900000000000002</c:v>
                </c:pt>
                <c:pt idx="102222">
                  <c:v>2.48</c:v>
                </c:pt>
                <c:pt idx="102223">
                  <c:v>2.48</c:v>
                </c:pt>
                <c:pt idx="102224">
                  <c:v>2.48</c:v>
                </c:pt>
                <c:pt idx="102225">
                  <c:v>2.48</c:v>
                </c:pt>
                <c:pt idx="102226">
                  <c:v>2.48</c:v>
                </c:pt>
                <c:pt idx="102227">
                  <c:v>2.4700000000000002</c:v>
                </c:pt>
                <c:pt idx="102228">
                  <c:v>2.4700000000000002</c:v>
                </c:pt>
                <c:pt idx="102229">
                  <c:v>2.46</c:v>
                </c:pt>
                <c:pt idx="102230">
                  <c:v>2.46</c:v>
                </c:pt>
                <c:pt idx="102231">
                  <c:v>2.46</c:v>
                </c:pt>
                <c:pt idx="102232">
                  <c:v>2.4500000000000002</c:v>
                </c:pt>
                <c:pt idx="102233">
                  <c:v>2.4500000000000002</c:v>
                </c:pt>
                <c:pt idx="102234">
                  <c:v>2.4500000000000002</c:v>
                </c:pt>
                <c:pt idx="102235">
                  <c:v>2.44</c:v>
                </c:pt>
                <c:pt idx="102236">
                  <c:v>2.44</c:v>
                </c:pt>
                <c:pt idx="102237">
                  <c:v>2.4300000000000002</c:v>
                </c:pt>
                <c:pt idx="102238">
                  <c:v>2.4300000000000002</c:v>
                </c:pt>
                <c:pt idx="102239">
                  <c:v>2.4300000000000002</c:v>
                </c:pt>
                <c:pt idx="102240">
                  <c:v>2.42</c:v>
                </c:pt>
                <c:pt idx="102241">
                  <c:v>2.41</c:v>
                </c:pt>
                <c:pt idx="102242">
                  <c:v>2.4</c:v>
                </c:pt>
                <c:pt idx="102243">
                  <c:v>2.4</c:v>
                </c:pt>
                <c:pt idx="102244">
                  <c:v>2.38</c:v>
                </c:pt>
                <c:pt idx="102245">
                  <c:v>2.38</c:v>
                </c:pt>
                <c:pt idx="102246">
                  <c:v>2.37</c:v>
                </c:pt>
                <c:pt idx="102247">
                  <c:v>2.36</c:v>
                </c:pt>
                <c:pt idx="102248">
                  <c:v>2.35</c:v>
                </c:pt>
                <c:pt idx="102249">
                  <c:v>2.35</c:v>
                </c:pt>
                <c:pt idx="102250">
                  <c:v>2.35</c:v>
                </c:pt>
                <c:pt idx="102251">
                  <c:v>2.35</c:v>
                </c:pt>
                <c:pt idx="102252">
                  <c:v>2.35</c:v>
                </c:pt>
                <c:pt idx="102253">
                  <c:v>2.35</c:v>
                </c:pt>
                <c:pt idx="102254">
                  <c:v>2.35</c:v>
                </c:pt>
                <c:pt idx="102255">
                  <c:v>2.35</c:v>
                </c:pt>
                <c:pt idx="102256">
                  <c:v>2.34</c:v>
                </c:pt>
                <c:pt idx="102257">
                  <c:v>2.34</c:v>
                </c:pt>
                <c:pt idx="102258">
                  <c:v>2.34</c:v>
                </c:pt>
                <c:pt idx="102259">
                  <c:v>2.34</c:v>
                </c:pt>
                <c:pt idx="102260">
                  <c:v>2.34</c:v>
                </c:pt>
                <c:pt idx="102261">
                  <c:v>2.33</c:v>
                </c:pt>
                <c:pt idx="102262">
                  <c:v>2.33</c:v>
                </c:pt>
                <c:pt idx="102263">
                  <c:v>2.33</c:v>
                </c:pt>
                <c:pt idx="102264">
                  <c:v>2.33</c:v>
                </c:pt>
                <c:pt idx="102265">
                  <c:v>2.33</c:v>
                </c:pt>
                <c:pt idx="102266">
                  <c:v>2.33</c:v>
                </c:pt>
                <c:pt idx="102267">
                  <c:v>2.34</c:v>
                </c:pt>
                <c:pt idx="102268">
                  <c:v>2.34</c:v>
                </c:pt>
                <c:pt idx="102269">
                  <c:v>2.34</c:v>
                </c:pt>
                <c:pt idx="102270">
                  <c:v>2.35</c:v>
                </c:pt>
                <c:pt idx="102271">
                  <c:v>2.35</c:v>
                </c:pt>
                <c:pt idx="102272">
                  <c:v>2.35</c:v>
                </c:pt>
                <c:pt idx="102273">
                  <c:v>2.35</c:v>
                </c:pt>
                <c:pt idx="102274">
                  <c:v>2.35</c:v>
                </c:pt>
                <c:pt idx="102275">
                  <c:v>2.35</c:v>
                </c:pt>
                <c:pt idx="102276">
                  <c:v>2.35</c:v>
                </c:pt>
                <c:pt idx="102277">
                  <c:v>2.35</c:v>
                </c:pt>
                <c:pt idx="102278">
                  <c:v>2.34</c:v>
                </c:pt>
                <c:pt idx="102279">
                  <c:v>2.34</c:v>
                </c:pt>
                <c:pt idx="102280">
                  <c:v>2.34</c:v>
                </c:pt>
                <c:pt idx="102281">
                  <c:v>2.34</c:v>
                </c:pt>
                <c:pt idx="102282">
                  <c:v>2.34</c:v>
                </c:pt>
                <c:pt idx="102283">
                  <c:v>2.34</c:v>
                </c:pt>
                <c:pt idx="102284">
                  <c:v>2.34</c:v>
                </c:pt>
                <c:pt idx="102285">
                  <c:v>2.34</c:v>
                </c:pt>
                <c:pt idx="102286">
                  <c:v>2.34</c:v>
                </c:pt>
                <c:pt idx="102287">
                  <c:v>2.33</c:v>
                </c:pt>
                <c:pt idx="102288">
                  <c:v>2.33</c:v>
                </c:pt>
                <c:pt idx="102289">
                  <c:v>2.3199999999999998</c:v>
                </c:pt>
                <c:pt idx="102290">
                  <c:v>2.3199999999999998</c:v>
                </c:pt>
                <c:pt idx="102291">
                  <c:v>2.3199999999999998</c:v>
                </c:pt>
                <c:pt idx="102292">
                  <c:v>2.31</c:v>
                </c:pt>
                <c:pt idx="102293">
                  <c:v>2.31</c:v>
                </c:pt>
                <c:pt idx="102294">
                  <c:v>2.2999999999999998</c:v>
                </c:pt>
                <c:pt idx="102295">
                  <c:v>2.29</c:v>
                </c:pt>
                <c:pt idx="102296">
                  <c:v>2.2799999999999998</c:v>
                </c:pt>
                <c:pt idx="102297">
                  <c:v>2.2799999999999998</c:v>
                </c:pt>
                <c:pt idx="102298">
                  <c:v>2.27</c:v>
                </c:pt>
                <c:pt idx="102299">
                  <c:v>2.27</c:v>
                </c:pt>
                <c:pt idx="102300">
                  <c:v>2.25</c:v>
                </c:pt>
                <c:pt idx="102301">
                  <c:v>2.25</c:v>
                </c:pt>
                <c:pt idx="102302">
                  <c:v>2.23</c:v>
                </c:pt>
                <c:pt idx="102303">
                  <c:v>2.2200000000000002</c:v>
                </c:pt>
                <c:pt idx="102304">
                  <c:v>2.21</c:v>
                </c:pt>
                <c:pt idx="102305">
                  <c:v>2.21</c:v>
                </c:pt>
                <c:pt idx="102306">
                  <c:v>2.21</c:v>
                </c:pt>
                <c:pt idx="102307">
                  <c:v>2.21</c:v>
                </c:pt>
                <c:pt idx="102308">
                  <c:v>2.21</c:v>
                </c:pt>
                <c:pt idx="102309">
                  <c:v>2.21</c:v>
                </c:pt>
                <c:pt idx="102310">
                  <c:v>2.2200000000000002</c:v>
                </c:pt>
                <c:pt idx="102311">
                  <c:v>2.23</c:v>
                </c:pt>
                <c:pt idx="102312">
                  <c:v>2.2400000000000002</c:v>
                </c:pt>
                <c:pt idx="102313">
                  <c:v>2.2400000000000002</c:v>
                </c:pt>
                <c:pt idx="102314">
                  <c:v>2.2200000000000002</c:v>
                </c:pt>
                <c:pt idx="102315">
                  <c:v>2.2200000000000002</c:v>
                </c:pt>
                <c:pt idx="102316">
                  <c:v>2.2200000000000002</c:v>
                </c:pt>
                <c:pt idx="102317">
                  <c:v>2.21</c:v>
                </c:pt>
                <c:pt idx="102318">
                  <c:v>2.2000000000000002</c:v>
                </c:pt>
                <c:pt idx="102319">
                  <c:v>2.2000000000000002</c:v>
                </c:pt>
                <c:pt idx="102320">
                  <c:v>2.21</c:v>
                </c:pt>
                <c:pt idx="102321">
                  <c:v>2.21</c:v>
                </c:pt>
                <c:pt idx="102322">
                  <c:v>2.21</c:v>
                </c:pt>
                <c:pt idx="102323">
                  <c:v>2.2000000000000002</c:v>
                </c:pt>
                <c:pt idx="102324">
                  <c:v>2.19</c:v>
                </c:pt>
                <c:pt idx="102325">
                  <c:v>2.19</c:v>
                </c:pt>
                <c:pt idx="102326">
                  <c:v>2.19</c:v>
                </c:pt>
                <c:pt idx="102327">
                  <c:v>2.19</c:v>
                </c:pt>
                <c:pt idx="102328">
                  <c:v>2.19</c:v>
                </c:pt>
                <c:pt idx="102329">
                  <c:v>2.19</c:v>
                </c:pt>
                <c:pt idx="102330">
                  <c:v>2.19</c:v>
                </c:pt>
                <c:pt idx="102331">
                  <c:v>2.1800000000000002</c:v>
                </c:pt>
                <c:pt idx="102332">
                  <c:v>2.19</c:v>
                </c:pt>
                <c:pt idx="102333">
                  <c:v>2.19</c:v>
                </c:pt>
                <c:pt idx="102334">
                  <c:v>2.19</c:v>
                </c:pt>
                <c:pt idx="102335">
                  <c:v>2.2000000000000002</c:v>
                </c:pt>
                <c:pt idx="102336">
                  <c:v>2.2000000000000002</c:v>
                </c:pt>
                <c:pt idx="102337">
                  <c:v>2.21</c:v>
                </c:pt>
                <c:pt idx="102338">
                  <c:v>2.21</c:v>
                </c:pt>
                <c:pt idx="102339">
                  <c:v>2.2200000000000002</c:v>
                </c:pt>
                <c:pt idx="102340">
                  <c:v>2.2200000000000002</c:v>
                </c:pt>
                <c:pt idx="102341">
                  <c:v>2.23</c:v>
                </c:pt>
                <c:pt idx="102342">
                  <c:v>2.2400000000000002</c:v>
                </c:pt>
                <c:pt idx="102343">
                  <c:v>2.25</c:v>
                </c:pt>
                <c:pt idx="102344">
                  <c:v>2.25</c:v>
                </c:pt>
                <c:pt idx="102345">
                  <c:v>2.2599999999999998</c:v>
                </c:pt>
                <c:pt idx="102346">
                  <c:v>2.27</c:v>
                </c:pt>
                <c:pt idx="102347">
                  <c:v>2.2799999999999998</c:v>
                </c:pt>
                <c:pt idx="102348">
                  <c:v>2.2799999999999998</c:v>
                </c:pt>
                <c:pt idx="102349">
                  <c:v>2.29</c:v>
                </c:pt>
                <c:pt idx="102350">
                  <c:v>2.29</c:v>
                </c:pt>
                <c:pt idx="102351">
                  <c:v>2.29</c:v>
                </c:pt>
                <c:pt idx="102352">
                  <c:v>2.29</c:v>
                </c:pt>
                <c:pt idx="102353">
                  <c:v>2.29</c:v>
                </c:pt>
                <c:pt idx="102354">
                  <c:v>2.29</c:v>
                </c:pt>
                <c:pt idx="102355">
                  <c:v>2.2999999999999998</c:v>
                </c:pt>
                <c:pt idx="102356">
                  <c:v>2.2999999999999998</c:v>
                </c:pt>
                <c:pt idx="102357">
                  <c:v>2.3199999999999998</c:v>
                </c:pt>
                <c:pt idx="102358">
                  <c:v>2.33</c:v>
                </c:pt>
                <c:pt idx="102359">
                  <c:v>2.33</c:v>
                </c:pt>
                <c:pt idx="102360">
                  <c:v>2.3199999999999998</c:v>
                </c:pt>
                <c:pt idx="102361">
                  <c:v>2.3199999999999998</c:v>
                </c:pt>
                <c:pt idx="102362">
                  <c:v>2.33</c:v>
                </c:pt>
                <c:pt idx="102363">
                  <c:v>2.34</c:v>
                </c:pt>
                <c:pt idx="102364">
                  <c:v>2.34</c:v>
                </c:pt>
                <c:pt idx="102365">
                  <c:v>2.34</c:v>
                </c:pt>
                <c:pt idx="102366">
                  <c:v>2.35</c:v>
                </c:pt>
                <c:pt idx="102367">
                  <c:v>2.35</c:v>
                </c:pt>
                <c:pt idx="102368">
                  <c:v>2.36</c:v>
                </c:pt>
                <c:pt idx="102369">
                  <c:v>2.36</c:v>
                </c:pt>
                <c:pt idx="102370">
                  <c:v>2.37</c:v>
                </c:pt>
                <c:pt idx="102371">
                  <c:v>2.39</c:v>
                </c:pt>
                <c:pt idx="102372">
                  <c:v>2.4</c:v>
                </c:pt>
                <c:pt idx="102373">
                  <c:v>2.41</c:v>
                </c:pt>
                <c:pt idx="102374">
                  <c:v>2.41</c:v>
                </c:pt>
                <c:pt idx="102375">
                  <c:v>2.42</c:v>
                </c:pt>
                <c:pt idx="102376">
                  <c:v>2.42</c:v>
                </c:pt>
                <c:pt idx="102377">
                  <c:v>2.4300000000000002</c:v>
                </c:pt>
                <c:pt idx="102378">
                  <c:v>2.44</c:v>
                </c:pt>
                <c:pt idx="102379">
                  <c:v>2.4500000000000002</c:v>
                </c:pt>
                <c:pt idx="102380">
                  <c:v>2.4500000000000002</c:v>
                </c:pt>
                <c:pt idx="102381">
                  <c:v>2.4700000000000002</c:v>
                </c:pt>
                <c:pt idx="102382">
                  <c:v>2.48</c:v>
                </c:pt>
                <c:pt idx="102383">
                  <c:v>2.4900000000000002</c:v>
                </c:pt>
                <c:pt idx="102384">
                  <c:v>2.4900000000000002</c:v>
                </c:pt>
                <c:pt idx="102385">
                  <c:v>2.5099999999999998</c:v>
                </c:pt>
                <c:pt idx="102386">
                  <c:v>2.5099999999999998</c:v>
                </c:pt>
                <c:pt idx="102387">
                  <c:v>2.52</c:v>
                </c:pt>
                <c:pt idx="102388">
                  <c:v>2.5299999999999998</c:v>
                </c:pt>
                <c:pt idx="102389">
                  <c:v>2.54</c:v>
                </c:pt>
                <c:pt idx="102390">
                  <c:v>2.5299999999999998</c:v>
                </c:pt>
                <c:pt idx="102391">
                  <c:v>2.5299999999999998</c:v>
                </c:pt>
                <c:pt idx="102392">
                  <c:v>2.5299999999999998</c:v>
                </c:pt>
                <c:pt idx="102393">
                  <c:v>2.5299999999999998</c:v>
                </c:pt>
                <c:pt idx="102394">
                  <c:v>2.5299999999999998</c:v>
                </c:pt>
                <c:pt idx="102395">
                  <c:v>2.52</c:v>
                </c:pt>
                <c:pt idx="102396">
                  <c:v>2.52</c:v>
                </c:pt>
                <c:pt idx="102397">
                  <c:v>2.52</c:v>
                </c:pt>
                <c:pt idx="102398">
                  <c:v>2.5099999999999998</c:v>
                </c:pt>
                <c:pt idx="102399">
                  <c:v>2.5099999999999998</c:v>
                </c:pt>
                <c:pt idx="102400">
                  <c:v>2.5099999999999998</c:v>
                </c:pt>
                <c:pt idx="102401">
                  <c:v>2.5099999999999998</c:v>
                </c:pt>
                <c:pt idx="102402">
                  <c:v>2.5099999999999998</c:v>
                </c:pt>
                <c:pt idx="102403">
                  <c:v>2.5099999999999998</c:v>
                </c:pt>
                <c:pt idx="102404">
                  <c:v>2.52</c:v>
                </c:pt>
                <c:pt idx="102405">
                  <c:v>2.52</c:v>
                </c:pt>
                <c:pt idx="102406">
                  <c:v>2.52</c:v>
                </c:pt>
                <c:pt idx="102407">
                  <c:v>2.52</c:v>
                </c:pt>
                <c:pt idx="102408">
                  <c:v>2.52</c:v>
                </c:pt>
                <c:pt idx="102409">
                  <c:v>2.52</c:v>
                </c:pt>
                <c:pt idx="102410">
                  <c:v>2.52</c:v>
                </c:pt>
                <c:pt idx="102411">
                  <c:v>2.52</c:v>
                </c:pt>
                <c:pt idx="102412">
                  <c:v>2.5099999999999998</c:v>
                </c:pt>
                <c:pt idx="102413">
                  <c:v>2.5099999999999998</c:v>
                </c:pt>
                <c:pt idx="102414">
                  <c:v>2.5099999999999998</c:v>
                </c:pt>
                <c:pt idx="102415">
                  <c:v>2.5099999999999998</c:v>
                </c:pt>
                <c:pt idx="102416">
                  <c:v>2.52</c:v>
                </c:pt>
                <c:pt idx="102417">
                  <c:v>2.52</c:v>
                </c:pt>
                <c:pt idx="102418">
                  <c:v>2.52</c:v>
                </c:pt>
                <c:pt idx="102419">
                  <c:v>2.5299999999999998</c:v>
                </c:pt>
                <c:pt idx="102420">
                  <c:v>2.5299999999999998</c:v>
                </c:pt>
                <c:pt idx="102421">
                  <c:v>2.5299999999999998</c:v>
                </c:pt>
                <c:pt idx="102422">
                  <c:v>2.5299999999999998</c:v>
                </c:pt>
                <c:pt idx="102423">
                  <c:v>2.54</c:v>
                </c:pt>
                <c:pt idx="102424">
                  <c:v>2.5299999999999998</c:v>
                </c:pt>
                <c:pt idx="102425">
                  <c:v>2.5299999999999998</c:v>
                </c:pt>
                <c:pt idx="102426">
                  <c:v>2.52</c:v>
                </c:pt>
                <c:pt idx="102427">
                  <c:v>2.5099999999999998</c:v>
                </c:pt>
                <c:pt idx="102428">
                  <c:v>2.52</c:v>
                </c:pt>
                <c:pt idx="102429">
                  <c:v>2.52</c:v>
                </c:pt>
                <c:pt idx="102430">
                  <c:v>2.5099999999999998</c:v>
                </c:pt>
                <c:pt idx="102431">
                  <c:v>2.5099999999999998</c:v>
                </c:pt>
                <c:pt idx="102432">
                  <c:v>2.5099999999999998</c:v>
                </c:pt>
                <c:pt idx="102433">
                  <c:v>2.5</c:v>
                </c:pt>
                <c:pt idx="102434">
                  <c:v>2.4900000000000002</c:v>
                </c:pt>
                <c:pt idx="102435">
                  <c:v>2.48</c:v>
                </c:pt>
                <c:pt idx="102436">
                  <c:v>2.4700000000000002</c:v>
                </c:pt>
                <c:pt idx="102437">
                  <c:v>2.46</c:v>
                </c:pt>
                <c:pt idx="102438">
                  <c:v>2.46</c:v>
                </c:pt>
                <c:pt idx="102439">
                  <c:v>2.46</c:v>
                </c:pt>
                <c:pt idx="102440">
                  <c:v>2.46</c:v>
                </c:pt>
                <c:pt idx="102441">
                  <c:v>2.46</c:v>
                </c:pt>
                <c:pt idx="102442">
                  <c:v>2.4500000000000002</c:v>
                </c:pt>
                <c:pt idx="102443">
                  <c:v>2.44</c:v>
                </c:pt>
                <c:pt idx="102444">
                  <c:v>2.44</c:v>
                </c:pt>
                <c:pt idx="102445">
                  <c:v>2.4300000000000002</c:v>
                </c:pt>
                <c:pt idx="102446">
                  <c:v>2.4300000000000002</c:v>
                </c:pt>
                <c:pt idx="102447">
                  <c:v>2.4300000000000002</c:v>
                </c:pt>
                <c:pt idx="102448">
                  <c:v>2.42</c:v>
                </c:pt>
                <c:pt idx="102449">
                  <c:v>2.4300000000000002</c:v>
                </c:pt>
                <c:pt idx="102450">
                  <c:v>2.44</c:v>
                </c:pt>
                <c:pt idx="102451">
                  <c:v>2.4500000000000002</c:v>
                </c:pt>
                <c:pt idx="102452">
                  <c:v>2.4500000000000002</c:v>
                </c:pt>
                <c:pt idx="102453">
                  <c:v>2.46</c:v>
                </c:pt>
                <c:pt idx="102454">
                  <c:v>2.46</c:v>
                </c:pt>
                <c:pt idx="102455">
                  <c:v>2.46</c:v>
                </c:pt>
                <c:pt idx="102456">
                  <c:v>2.4700000000000002</c:v>
                </c:pt>
                <c:pt idx="102457">
                  <c:v>2.48</c:v>
                </c:pt>
                <c:pt idx="102458">
                  <c:v>2.48</c:v>
                </c:pt>
                <c:pt idx="102459">
                  <c:v>2.48</c:v>
                </c:pt>
                <c:pt idx="102460">
                  <c:v>2.48</c:v>
                </c:pt>
                <c:pt idx="102461">
                  <c:v>2.48</c:v>
                </c:pt>
                <c:pt idx="102462">
                  <c:v>2.48</c:v>
                </c:pt>
                <c:pt idx="102463">
                  <c:v>2.48</c:v>
                </c:pt>
                <c:pt idx="102464">
                  <c:v>2.48</c:v>
                </c:pt>
                <c:pt idx="102465">
                  <c:v>2.4700000000000002</c:v>
                </c:pt>
                <c:pt idx="102466">
                  <c:v>2.4700000000000002</c:v>
                </c:pt>
                <c:pt idx="102467">
                  <c:v>2.46</c:v>
                </c:pt>
                <c:pt idx="102468">
                  <c:v>2.46</c:v>
                </c:pt>
                <c:pt idx="102469">
                  <c:v>2.46</c:v>
                </c:pt>
                <c:pt idx="102470">
                  <c:v>2.44</c:v>
                </c:pt>
                <c:pt idx="102471">
                  <c:v>2.42</c:v>
                </c:pt>
                <c:pt idx="102472">
                  <c:v>2.4</c:v>
                </c:pt>
                <c:pt idx="102473">
                  <c:v>2.39</c:v>
                </c:pt>
                <c:pt idx="102474">
                  <c:v>2.37</c:v>
                </c:pt>
                <c:pt idx="102475">
                  <c:v>2.35</c:v>
                </c:pt>
                <c:pt idx="102476">
                  <c:v>2.33</c:v>
                </c:pt>
                <c:pt idx="102477">
                  <c:v>2.31</c:v>
                </c:pt>
                <c:pt idx="102478">
                  <c:v>2.29</c:v>
                </c:pt>
                <c:pt idx="102479">
                  <c:v>2.27</c:v>
                </c:pt>
                <c:pt idx="102480">
                  <c:v>2.25</c:v>
                </c:pt>
                <c:pt idx="102481">
                  <c:v>2.23</c:v>
                </c:pt>
                <c:pt idx="102482">
                  <c:v>2.21</c:v>
                </c:pt>
                <c:pt idx="102483">
                  <c:v>2.19</c:v>
                </c:pt>
                <c:pt idx="102484">
                  <c:v>2.17</c:v>
                </c:pt>
                <c:pt idx="102485">
                  <c:v>2.16</c:v>
                </c:pt>
                <c:pt idx="102486">
                  <c:v>2.16</c:v>
                </c:pt>
                <c:pt idx="102487">
                  <c:v>2.14</c:v>
                </c:pt>
                <c:pt idx="102488">
                  <c:v>2.14</c:v>
                </c:pt>
                <c:pt idx="102489">
                  <c:v>2.14</c:v>
                </c:pt>
                <c:pt idx="102490">
                  <c:v>2.13</c:v>
                </c:pt>
                <c:pt idx="102491">
                  <c:v>2.12</c:v>
                </c:pt>
                <c:pt idx="102492">
                  <c:v>2.12</c:v>
                </c:pt>
                <c:pt idx="102493">
                  <c:v>2.11</c:v>
                </c:pt>
                <c:pt idx="102494">
                  <c:v>2.11</c:v>
                </c:pt>
                <c:pt idx="102495">
                  <c:v>2.11</c:v>
                </c:pt>
                <c:pt idx="102496">
                  <c:v>2.11</c:v>
                </c:pt>
                <c:pt idx="102497">
                  <c:v>2.11</c:v>
                </c:pt>
                <c:pt idx="102498">
                  <c:v>2.11</c:v>
                </c:pt>
                <c:pt idx="102499">
                  <c:v>2.12</c:v>
                </c:pt>
                <c:pt idx="102500">
                  <c:v>2.13</c:v>
                </c:pt>
                <c:pt idx="102501">
                  <c:v>2.14</c:v>
                </c:pt>
                <c:pt idx="102502">
                  <c:v>2.15</c:v>
                </c:pt>
                <c:pt idx="102503">
                  <c:v>2.16</c:v>
                </c:pt>
                <c:pt idx="102504">
                  <c:v>2.17</c:v>
                </c:pt>
                <c:pt idx="102505">
                  <c:v>2.1800000000000002</c:v>
                </c:pt>
                <c:pt idx="102506">
                  <c:v>2.19</c:v>
                </c:pt>
                <c:pt idx="102507">
                  <c:v>2.2000000000000002</c:v>
                </c:pt>
                <c:pt idx="102508">
                  <c:v>2.2000000000000002</c:v>
                </c:pt>
                <c:pt idx="102509">
                  <c:v>2.21</c:v>
                </c:pt>
                <c:pt idx="102510">
                  <c:v>2.23</c:v>
                </c:pt>
                <c:pt idx="102511">
                  <c:v>2.25</c:v>
                </c:pt>
                <c:pt idx="102512">
                  <c:v>2.2599999999999998</c:v>
                </c:pt>
                <c:pt idx="102513">
                  <c:v>2.27</c:v>
                </c:pt>
                <c:pt idx="102514">
                  <c:v>2.29</c:v>
                </c:pt>
                <c:pt idx="102515">
                  <c:v>2.29</c:v>
                </c:pt>
                <c:pt idx="102516">
                  <c:v>2.31</c:v>
                </c:pt>
                <c:pt idx="102517">
                  <c:v>2.31</c:v>
                </c:pt>
                <c:pt idx="102518">
                  <c:v>2.31</c:v>
                </c:pt>
                <c:pt idx="102519">
                  <c:v>2.3199999999999998</c:v>
                </c:pt>
                <c:pt idx="102520">
                  <c:v>2.3199999999999998</c:v>
                </c:pt>
                <c:pt idx="102521">
                  <c:v>2.35</c:v>
                </c:pt>
                <c:pt idx="102522">
                  <c:v>2.36</c:v>
                </c:pt>
                <c:pt idx="102523">
                  <c:v>2.36</c:v>
                </c:pt>
                <c:pt idx="102524">
                  <c:v>2.36</c:v>
                </c:pt>
                <c:pt idx="102525">
                  <c:v>2.36</c:v>
                </c:pt>
                <c:pt idx="102526">
                  <c:v>2.36</c:v>
                </c:pt>
                <c:pt idx="102527">
                  <c:v>2.37</c:v>
                </c:pt>
                <c:pt idx="102528">
                  <c:v>2.37</c:v>
                </c:pt>
                <c:pt idx="102529">
                  <c:v>2.37</c:v>
                </c:pt>
                <c:pt idx="102530">
                  <c:v>2.37</c:v>
                </c:pt>
                <c:pt idx="102531">
                  <c:v>2.37</c:v>
                </c:pt>
                <c:pt idx="102532">
                  <c:v>2.38</c:v>
                </c:pt>
                <c:pt idx="102533">
                  <c:v>2.38</c:v>
                </c:pt>
                <c:pt idx="102534">
                  <c:v>2.39</c:v>
                </c:pt>
                <c:pt idx="102535">
                  <c:v>2.4</c:v>
                </c:pt>
                <c:pt idx="102536">
                  <c:v>2.42</c:v>
                </c:pt>
                <c:pt idx="102537">
                  <c:v>2.4500000000000002</c:v>
                </c:pt>
                <c:pt idx="102538">
                  <c:v>2.4500000000000002</c:v>
                </c:pt>
                <c:pt idx="102539">
                  <c:v>2.46</c:v>
                </c:pt>
                <c:pt idx="102540">
                  <c:v>2.46</c:v>
                </c:pt>
                <c:pt idx="102541">
                  <c:v>2.46</c:v>
                </c:pt>
                <c:pt idx="102542">
                  <c:v>2.4500000000000002</c:v>
                </c:pt>
                <c:pt idx="102543">
                  <c:v>2.44</c:v>
                </c:pt>
                <c:pt idx="102544">
                  <c:v>2.4500000000000002</c:v>
                </c:pt>
                <c:pt idx="102545">
                  <c:v>2.46</c:v>
                </c:pt>
                <c:pt idx="102546">
                  <c:v>2.48</c:v>
                </c:pt>
                <c:pt idx="102547">
                  <c:v>2.48</c:v>
                </c:pt>
                <c:pt idx="102548">
                  <c:v>2.4900000000000002</c:v>
                </c:pt>
                <c:pt idx="102549">
                  <c:v>2.5</c:v>
                </c:pt>
                <c:pt idx="102550">
                  <c:v>2.5099999999999998</c:v>
                </c:pt>
                <c:pt idx="102551">
                  <c:v>2.52</c:v>
                </c:pt>
                <c:pt idx="102552">
                  <c:v>2.52</c:v>
                </c:pt>
                <c:pt idx="102553">
                  <c:v>2.5299999999999998</c:v>
                </c:pt>
                <c:pt idx="102554">
                  <c:v>2.5299999999999998</c:v>
                </c:pt>
                <c:pt idx="102555">
                  <c:v>2.5299999999999998</c:v>
                </c:pt>
                <c:pt idx="102556">
                  <c:v>2.52</c:v>
                </c:pt>
                <c:pt idx="102557">
                  <c:v>2.52</c:v>
                </c:pt>
                <c:pt idx="102558">
                  <c:v>2.52</c:v>
                </c:pt>
                <c:pt idx="102559">
                  <c:v>2.5099999999999998</c:v>
                </c:pt>
                <c:pt idx="102560">
                  <c:v>2.5</c:v>
                </c:pt>
                <c:pt idx="102561">
                  <c:v>2.4900000000000002</c:v>
                </c:pt>
                <c:pt idx="102562">
                  <c:v>2.4700000000000002</c:v>
                </c:pt>
                <c:pt idx="102563">
                  <c:v>2.46</c:v>
                </c:pt>
                <c:pt idx="102564">
                  <c:v>2.4500000000000002</c:v>
                </c:pt>
                <c:pt idx="102565">
                  <c:v>2.44</c:v>
                </c:pt>
                <c:pt idx="102566">
                  <c:v>2.4300000000000002</c:v>
                </c:pt>
                <c:pt idx="102567">
                  <c:v>2.4300000000000002</c:v>
                </c:pt>
                <c:pt idx="102568">
                  <c:v>2.4300000000000002</c:v>
                </c:pt>
                <c:pt idx="102569">
                  <c:v>2.41</c:v>
                </c:pt>
                <c:pt idx="102570">
                  <c:v>2.41</c:v>
                </c:pt>
                <c:pt idx="102571">
                  <c:v>2.41</c:v>
                </c:pt>
                <c:pt idx="102572">
                  <c:v>2.4</c:v>
                </c:pt>
                <c:pt idx="102573">
                  <c:v>2.4</c:v>
                </c:pt>
                <c:pt idx="102574">
                  <c:v>2.4</c:v>
                </c:pt>
                <c:pt idx="102575">
                  <c:v>2.4</c:v>
                </c:pt>
                <c:pt idx="102576">
                  <c:v>2.4</c:v>
                </c:pt>
                <c:pt idx="102577">
                  <c:v>2.4</c:v>
                </c:pt>
                <c:pt idx="102578">
                  <c:v>2.4</c:v>
                </c:pt>
                <c:pt idx="102579">
                  <c:v>2.4</c:v>
                </c:pt>
                <c:pt idx="102580">
                  <c:v>2.4</c:v>
                </c:pt>
                <c:pt idx="102581">
                  <c:v>2.4</c:v>
                </c:pt>
                <c:pt idx="102582">
                  <c:v>2.41</c:v>
                </c:pt>
                <c:pt idx="102583">
                  <c:v>2.42</c:v>
                </c:pt>
                <c:pt idx="102584">
                  <c:v>2.44</c:v>
                </c:pt>
                <c:pt idx="102585">
                  <c:v>2.46</c:v>
                </c:pt>
                <c:pt idx="102586">
                  <c:v>2.4700000000000002</c:v>
                </c:pt>
                <c:pt idx="102587">
                  <c:v>2.48</c:v>
                </c:pt>
                <c:pt idx="102588">
                  <c:v>2.5</c:v>
                </c:pt>
                <c:pt idx="102589">
                  <c:v>2.5</c:v>
                </c:pt>
                <c:pt idx="102590">
                  <c:v>2.52</c:v>
                </c:pt>
                <c:pt idx="102591">
                  <c:v>2.54</c:v>
                </c:pt>
                <c:pt idx="102592">
                  <c:v>2.56</c:v>
                </c:pt>
                <c:pt idx="102593">
                  <c:v>2.59</c:v>
                </c:pt>
                <c:pt idx="102594">
                  <c:v>2.6</c:v>
                </c:pt>
                <c:pt idx="102595">
                  <c:v>2.61</c:v>
                </c:pt>
                <c:pt idx="102596">
                  <c:v>2.62</c:v>
                </c:pt>
                <c:pt idx="102597">
                  <c:v>2.63</c:v>
                </c:pt>
                <c:pt idx="102598">
                  <c:v>2.64</c:v>
                </c:pt>
                <c:pt idx="102599">
                  <c:v>2.67</c:v>
                </c:pt>
                <c:pt idx="102600">
                  <c:v>2.69</c:v>
                </c:pt>
                <c:pt idx="102601">
                  <c:v>2.69</c:v>
                </c:pt>
                <c:pt idx="102602">
                  <c:v>2.71</c:v>
                </c:pt>
                <c:pt idx="102603">
                  <c:v>2.72</c:v>
                </c:pt>
                <c:pt idx="102604">
                  <c:v>2.73</c:v>
                </c:pt>
                <c:pt idx="102605">
                  <c:v>2.74</c:v>
                </c:pt>
                <c:pt idx="102606">
                  <c:v>2.74</c:v>
                </c:pt>
                <c:pt idx="102607">
                  <c:v>2.74</c:v>
                </c:pt>
                <c:pt idx="102608">
                  <c:v>2.74</c:v>
                </c:pt>
                <c:pt idx="102609">
                  <c:v>2.75</c:v>
                </c:pt>
                <c:pt idx="102610">
                  <c:v>2.75</c:v>
                </c:pt>
                <c:pt idx="102611">
                  <c:v>2.75</c:v>
                </c:pt>
                <c:pt idx="102612">
                  <c:v>2.74</c:v>
                </c:pt>
                <c:pt idx="102613">
                  <c:v>2.73</c:v>
                </c:pt>
                <c:pt idx="102614">
                  <c:v>2.73</c:v>
                </c:pt>
                <c:pt idx="102615">
                  <c:v>2.72</c:v>
                </c:pt>
                <c:pt idx="102616">
                  <c:v>2.71</c:v>
                </c:pt>
                <c:pt idx="102617">
                  <c:v>2.71</c:v>
                </c:pt>
                <c:pt idx="102618">
                  <c:v>2.7</c:v>
                </c:pt>
                <c:pt idx="102619">
                  <c:v>2.69</c:v>
                </c:pt>
                <c:pt idx="102620">
                  <c:v>2.69</c:v>
                </c:pt>
                <c:pt idx="102621">
                  <c:v>2.68</c:v>
                </c:pt>
                <c:pt idx="102622">
                  <c:v>2.67</c:v>
                </c:pt>
                <c:pt idx="102623">
                  <c:v>2.67</c:v>
                </c:pt>
                <c:pt idx="102624">
                  <c:v>2.67</c:v>
                </c:pt>
                <c:pt idx="102625">
                  <c:v>2.67</c:v>
                </c:pt>
                <c:pt idx="102626">
                  <c:v>2.67</c:v>
                </c:pt>
                <c:pt idx="102627">
                  <c:v>2.66</c:v>
                </c:pt>
                <c:pt idx="102628">
                  <c:v>2.65</c:v>
                </c:pt>
                <c:pt idx="102629">
                  <c:v>2.64</c:v>
                </c:pt>
                <c:pt idx="102630">
                  <c:v>2.64</c:v>
                </c:pt>
                <c:pt idx="102631">
                  <c:v>2.63</c:v>
                </c:pt>
                <c:pt idx="102632">
                  <c:v>2.63</c:v>
                </c:pt>
                <c:pt idx="102633">
                  <c:v>2.62</c:v>
                </c:pt>
                <c:pt idx="102634">
                  <c:v>2.61</c:v>
                </c:pt>
                <c:pt idx="102635">
                  <c:v>2.61</c:v>
                </c:pt>
                <c:pt idx="102636">
                  <c:v>2.6</c:v>
                </c:pt>
                <c:pt idx="102637">
                  <c:v>2.59</c:v>
                </c:pt>
                <c:pt idx="102638">
                  <c:v>2.59</c:v>
                </c:pt>
                <c:pt idx="102639">
                  <c:v>2.58</c:v>
                </c:pt>
                <c:pt idx="102640">
                  <c:v>2.5499999999999998</c:v>
                </c:pt>
                <c:pt idx="102641">
                  <c:v>2.5299999999999998</c:v>
                </c:pt>
                <c:pt idx="102642">
                  <c:v>2.52</c:v>
                </c:pt>
                <c:pt idx="102643">
                  <c:v>2.5</c:v>
                </c:pt>
                <c:pt idx="102644">
                  <c:v>2.4700000000000002</c:v>
                </c:pt>
                <c:pt idx="102645">
                  <c:v>2.4500000000000002</c:v>
                </c:pt>
                <c:pt idx="102646">
                  <c:v>2.4300000000000002</c:v>
                </c:pt>
                <c:pt idx="102647">
                  <c:v>2.41</c:v>
                </c:pt>
                <c:pt idx="102648">
                  <c:v>2.4</c:v>
                </c:pt>
                <c:pt idx="102649">
                  <c:v>2.39</c:v>
                </c:pt>
                <c:pt idx="102650">
                  <c:v>2.36</c:v>
                </c:pt>
                <c:pt idx="102651">
                  <c:v>2.34</c:v>
                </c:pt>
                <c:pt idx="102652">
                  <c:v>2.33</c:v>
                </c:pt>
                <c:pt idx="102653">
                  <c:v>2.3199999999999998</c:v>
                </c:pt>
                <c:pt idx="102654">
                  <c:v>2.31</c:v>
                </c:pt>
                <c:pt idx="102655">
                  <c:v>2.2999999999999998</c:v>
                </c:pt>
                <c:pt idx="102656">
                  <c:v>2.29</c:v>
                </c:pt>
                <c:pt idx="102657">
                  <c:v>2.2799999999999998</c:v>
                </c:pt>
                <c:pt idx="102658">
                  <c:v>2.27</c:v>
                </c:pt>
                <c:pt idx="102659">
                  <c:v>2.2599999999999998</c:v>
                </c:pt>
                <c:pt idx="102660">
                  <c:v>2.25</c:v>
                </c:pt>
                <c:pt idx="102661">
                  <c:v>2.23</c:v>
                </c:pt>
                <c:pt idx="102662">
                  <c:v>2.2200000000000002</c:v>
                </c:pt>
                <c:pt idx="102663">
                  <c:v>2.21</c:v>
                </c:pt>
                <c:pt idx="102664">
                  <c:v>2.19</c:v>
                </c:pt>
                <c:pt idx="102665">
                  <c:v>2.1800000000000002</c:v>
                </c:pt>
                <c:pt idx="102666">
                  <c:v>2.1800000000000002</c:v>
                </c:pt>
                <c:pt idx="102667">
                  <c:v>2.1800000000000002</c:v>
                </c:pt>
                <c:pt idx="102668">
                  <c:v>2.17</c:v>
                </c:pt>
                <c:pt idx="102669">
                  <c:v>2.17</c:v>
                </c:pt>
                <c:pt idx="102670">
                  <c:v>2.17</c:v>
                </c:pt>
                <c:pt idx="102671">
                  <c:v>2.17</c:v>
                </c:pt>
                <c:pt idx="102672">
                  <c:v>2.17</c:v>
                </c:pt>
                <c:pt idx="102673">
                  <c:v>2.17</c:v>
                </c:pt>
                <c:pt idx="102674">
                  <c:v>2.16</c:v>
                </c:pt>
                <c:pt idx="102675">
                  <c:v>2.16</c:v>
                </c:pt>
                <c:pt idx="102676">
                  <c:v>2.16</c:v>
                </c:pt>
                <c:pt idx="102677">
                  <c:v>2.16</c:v>
                </c:pt>
                <c:pt idx="102678">
                  <c:v>2.16</c:v>
                </c:pt>
                <c:pt idx="102679">
                  <c:v>2.1800000000000002</c:v>
                </c:pt>
                <c:pt idx="102680">
                  <c:v>2.1800000000000002</c:v>
                </c:pt>
                <c:pt idx="102681">
                  <c:v>2.19</c:v>
                </c:pt>
                <c:pt idx="102682">
                  <c:v>2.19</c:v>
                </c:pt>
                <c:pt idx="102683">
                  <c:v>2.2000000000000002</c:v>
                </c:pt>
                <c:pt idx="102684">
                  <c:v>2.21</c:v>
                </c:pt>
                <c:pt idx="102685">
                  <c:v>2.2200000000000002</c:v>
                </c:pt>
                <c:pt idx="102686">
                  <c:v>2.23</c:v>
                </c:pt>
                <c:pt idx="102687">
                  <c:v>2.2400000000000002</c:v>
                </c:pt>
                <c:pt idx="102688">
                  <c:v>2.2400000000000002</c:v>
                </c:pt>
                <c:pt idx="102689">
                  <c:v>2.2799999999999998</c:v>
                </c:pt>
                <c:pt idx="102690">
                  <c:v>2.29</c:v>
                </c:pt>
                <c:pt idx="102691">
                  <c:v>2.31</c:v>
                </c:pt>
                <c:pt idx="102692">
                  <c:v>2.33</c:v>
                </c:pt>
                <c:pt idx="102693">
                  <c:v>2.35</c:v>
                </c:pt>
                <c:pt idx="102694">
                  <c:v>2.37</c:v>
                </c:pt>
                <c:pt idx="102695">
                  <c:v>2.39</c:v>
                </c:pt>
                <c:pt idx="102696">
                  <c:v>2.41</c:v>
                </c:pt>
                <c:pt idx="102697">
                  <c:v>2.44</c:v>
                </c:pt>
                <c:pt idx="102698">
                  <c:v>2.4500000000000002</c:v>
                </c:pt>
                <c:pt idx="102699">
                  <c:v>2.46</c:v>
                </c:pt>
                <c:pt idx="102700">
                  <c:v>2.48</c:v>
                </c:pt>
                <c:pt idx="102701">
                  <c:v>2.5</c:v>
                </c:pt>
                <c:pt idx="102702">
                  <c:v>2.5099999999999998</c:v>
                </c:pt>
                <c:pt idx="102703">
                  <c:v>2.52</c:v>
                </c:pt>
                <c:pt idx="102704">
                  <c:v>2.5299999999999998</c:v>
                </c:pt>
                <c:pt idx="102705">
                  <c:v>2.5499999999999998</c:v>
                </c:pt>
                <c:pt idx="102706">
                  <c:v>2.5499999999999998</c:v>
                </c:pt>
                <c:pt idx="102707">
                  <c:v>2.5499999999999998</c:v>
                </c:pt>
                <c:pt idx="102708">
                  <c:v>2.5499999999999998</c:v>
                </c:pt>
                <c:pt idx="102709">
                  <c:v>2.5499999999999998</c:v>
                </c:pt>
                <c:pt idx="102710">
                  <c:v>2.54</c:v>
                </c:pt>
                <c:pt idx="102711">
                  <c:v>2.5299999999999998</c:v>
                </c:pt>
                <c:pt idx="102712">
                  <c:v>2.52</c:v>
                </c:pt>
                <c:pt idx="102713">
                  <c:v>2.52</c:v>
                </c:pt>
                <c:pt idx="102714">
                  <c:v>2.52</c:v>
                </c:pt>
                <c:pt idx="102715">
                  <c:v>2.5099999999999998</c:v>
                </c:pt>
                <c:pt idx="102716">
                  <c:v>2.5</c:v>
                </c:pt>
                <c:pt idx="102717">
                  <c:v>2.5</c:v>
                </c:pt>
                <c:pt idx="102718">
                  <c:v>2.5</c:v>
                </c:pt>
                <c:pt idx="102719">
                  <c:v>2.46</c:v>
                </c:pt>
                <c:pt idx="102720">
                  <c:v>2.42</c:v>
                </c:pt>
                <c:pt idx="102721">
                  <c:v>2.42</c:v>
                </c:pt>
                <c:pt idx="102722">
                  <c:v>2.44</c:v>
                </c:pt>
                <c:pt idx="102723">
                  <c:v>2.4500000000000002</c:v>
                </c:pt>
                <c:pt idx="102724">
                  <c:v>2.4500000000000002</c:v>
                </c:pt>
                <c:pt idx="102725">
                  <c:v>2.4500000000000002</c:v>
                </c:pt>
                <c:pt idx="102726">
                  <c:v>2.4500000000000002</c:v>
                </c:pt>
                <c:pt idx="102727">
                  <c:v>2.44</c:v>
                </c:pt>
                <c:pt idx="102728">
                  <c:v>2.4300000000000002</c:v>
                </c:pt>
                <c:pt idx="102729">
                  <c:v>2.42</c:v>
                </c:pt>
                <c:pt idx="102730">
                  <c:v>2.42</c:v>
                </c:pt>
                <c:pt idx="102731">
                  <c:v>2.4</c:v>
                </c:pt>
                <c:pt idx="102732">
                  <c:v>2.39</c:v>
                </c:pt>
                <c:pt idx="102733">
                  <c:v>2.37</c:v>
                </c:pt>
                <c:pt idx="102734">
                  <c:v>2.37</c:v>
                </c:pt>
                <c:pt idx="102735">
                  <c:v>2.36</c:v>
                </c:pt>
                <c:pt idx="102736">
                  <c:v>2.33</c:v>
                </c:pt>
                <c:pt idx="102737">
                  <c:v>2.2999999999999998</c:v>
                </c:pt>
                <c:pt idx="102738">
                  <c:v>2.2799999999999998</c:v>
                </c:pt>
                <c:pt idx="102739">
                  <c:v>2.27</c:v>
                </c:pt>
                <c:pt idx="102740">
                  <c:v>2.2599999999999998</c:v>
                </c:pt>
                <c:pt idx="102741">
                  <c:v>2.2599999999999998</c:v>
                </c:pt>
                <c:pt idx="102742">
                  <c:v>2.25</c:v>
                </c:pt>
                <c:pt idx="102743">
                  <c:v>2.25</c:v>
                </c:pt>
                <c:pt idx="102744">
                  <c:v>2.25</c:v>
                </c:pt>
                <c:pt idx="102745">
                  <c:v>2.25</c:v>
                </c:pt>
                <c:pt idx="102746">
                  <c:v>2.25</c:v>
                </c:pt>
                <c:pt idx="102747">
                  <c:v>2.2400000000000002</c:v>
                </c:pt>
                <c:pt idx="102748">
                  <c:v>2.2599999999999998</c:v>
                </c:pt>
                <c:pt idx="102749">
                  <c:v>2.2599999999999998</c:v>
                </c:pt>
                <c:pt idx="102750">
                  <c:v>2.27</c:v>
                </c:pt>
                <c:pt idx="102751">
                  <c:v>2.2799999999999998</c:v>
                </c:pt>
                <c:pt idx="102752">
                  <c:v>2.29</c:v>
                </c:pt>
                <c:pt idx="102753">
                  <c:v>2.2999999999999998</c:v>
                </c:pt>
                <c:pt idx="102754">
                  <c:v>2.3199999999999998</c:v>
                </c:pt>
                <c:pt idx="102755">
                  <c:v>2.34</c:v>
                </c:pt>
                <c:pt idx="102756">
                  <c:v>2.35</c:v>
                </c:pt>
                <c:pt idx="102757">
                  <c:v>2.37</c:v>
                </c:pt>
                <c:pt idx="102758">
                  <c:v>2.38</c:v>
                </c:pt>
                <c:pt idx="102759">
                  <c:v>2.4</c:v>
                </c:pt>
                <c:pt idx="102760">
                  <c:v>2.42</c:v>
                </c:pt>
                <c:pt idx="102761">
                  <c:v>2.4300000000000002</c:v>
                </c:pt>
                <c:pt idx="102762">
                  <c:v>2.46</c:v>
                </c:pt>
                <c:pt idx="102763">
                  <c:v>2.4700000000000002</c:v>
                </c:pt>
                <c:pt idx="102764">
                  <c:v>2.4900000000000002</c:v>
                </c:pt>
                <c:pt idx="102765">
                  <c:v>2.5099999999999998</c:v>
                </c:pt>
                <c:pt idx="102766">
                  <c:v>2.52</c:v>
                </c:pt>
                <c:pt idx="102767">
                  <c:v>2.54</c:v>
                </c:pt>
                <c:pt idx="102768">
                  <c:v>2.56</c:v>
                </c:pt>
                <c:pt idx="102769">
                  <c:v>2.57</c:v>
                </c:pt>
                <c:pt idx="102770">
                  <c:v>2.59</c:v>
                </c:pt>
                <c:pt idx="102771">
                  <c:v>2.6</c:v>
                </c:pt>
                <c:pt idx="102772">
                  <c:v>2.61</c:v>
                </c:pt>
                <c:pt idx="102773">
                  <c:v>2.63</c:v>
                </c:pt>
                <c:pt idx="102774">
                  <c:v>2.63</c:v>
                </c:pt>
                <c:pt idx="102775">
                  <c:v>2.65</c:v>
                </c:pt>
                <c:pt idx="102776">
                  <c:v>2.66</c:v>
                </c:pt>
                <c:pt idx="102777">
                  <c:v>2.67</c:v>
                </c:pt>
                <c:pt idx="102778">
                  <c:v>2.68</c:v>
                </c:pt>
                <c:pt idx="102779">
                  <c:v>2.69</c:v>
                </c:pt>
                <c:pt idx="102780">
                  <c:v>2.7</c:v>
                </c:pt>
                <c:pt idx="102781">
                  <c:v>2.71</c:v>
                </c:pt>
                <c:pt idx="102782">
                  <c:v>2.72</c:v>
                </c:pt>
                <c:pt idx="102783">
                  <c:v>2.73</c:v>
                </c:pt>
                <c:pt idx="102784">
                  <c:v>2.74</c:v>
                </c:pt>
                <c:pt idx="102785">
                  <c:v>2.76</c:v>
                </c:pt>
                <c:pt idx="102786">
                  <c:v>2.76</c:v>
                </c:pt>
                <c:pt idx="102787">
                  <c:v>2.76</c:v>
                </c:pt>
                <c:pt idx="102788">
                  <c:v>2.75</c:v>
                </c:pt>
                <c:pt idx="102789">
                  <c:v>2.75</c:v>
                </c:pt>
                <c:pt idx="102790">
                  <c:v>2.74</c:v>
                </c:pt>
                <c:pt idx="102791">
                  <c:v>2.74</c:v>
                </c:pt>
                <c:pt idx="102792">
                  <c:v>2.74</c:v>
                </c:pt>
                <c:pt idx="102793">
                  <c:v>2.74</c:v>
                </c:pt>
                <c:pt idx="102794">
                  <c:v>2.73</c:v>
                </c:pt>
                <c:pt idx="102795">
                  <c:v>2.72</c:v>
                </c:pt>
                <c:pt idx="102796">
                  <c:v>2.7</c:v>
                </c:pt>
                <c:pt idx="102797">
                  <c:v>2.69</c:v>
                </c:pt>
                <c:pt idx="102798">
                  <c:v>2.67</c:v>
                </c:pt>
                <c:pt idx="102799">
                  <c:v>2.67</c:v>
                </c:pt>
                <c:pt idx="102800">
                  <c:v>2.65</c:v>
                </c:pt>
                <c:pt idx="102801">
                  <c:v>2.64</c:v>
                </c:pt>
                <c:pt idx="102802">
                  <c:v>2.62</c:v>
                </c:pt>
                <c:pt idx="102803">
                  <c:v>2.6</c:v>
                </c:pt>
                <c:pt idx="102804">
                  <c:v>2.58</c:v>
                </c:pt>
                <c:pt idx="102805">
                  <c:v>2.57</c:v>
                </c:pt>
                <c:pt idx="102806">
                  <c:v>2.5499999999999998</c:v>
                </c:pt>
                <c:pt idx="102807">
                  <c:v>2.5299999999999998</c:v>
                </c:pt>
                <c:pt idx="102808">
                  <c:v>2.5099999999999998</c:v>
                </c:pt>
                <c:pt idx="102809">
                  <c:v>2.5</c:v>
                </c:pt>
                <c:pt idx="102810">
                  <c:v>2.48</c:v>
                </c:pt>
                <c:pt idx="102811">
                  <c:v>2.4700000000000002</c:v>
                </c:pt>
                <c:pt idx="102812">
                  <c:v>2.4500000000000002</c:v>
                </c:pt>
                <c:pt idx="102813">
                  <c:v>2.44</c:v>
                </c:pt>
                <c:pt idx="102814">
                  <c:v>2.42</c:v>
                </c:pt>
                <c:pt idx="102815">
                  <c:v>2.42</c:v>
                </c:pt>
                <c:pt idx="102816">
                  <c:v>2.41</c:v>
                </c:pt>
                <c:pt idx="102817">
                  <c:v>2.39</c:v>
                </c:pt>
                <c:pt idx="102818">
                  <c:v>2.38</c:v>
                </c:pt>
                <c:pt idx="102819">
                  <c:v>2.38</c:v>
                </c:pt>
                <c:pt idx="102820">
                  <c:v>2.38</c:v>
                </c:pt>
                <c:pt idx="102821">
                  <c:v>2.38</c:v>
                </c:pt>
                <c:pt idx="102822">
                  <c:v>2.38</c:v>
                </c:pt>
                <c:pt idx="102823">
                  <c:v>2.39</c:v>
                </c:pt>
                <c:pt idx="102824">
                  <c:v>2.39</c:v>
                </c:pt>
                <c:pt idx="102825">
                  <c:v>2.4</c:v>
                </c:pt>
                <c:pt idx="102826">
                  <c:v>2.42</c:v>
                </c:pt>
                <c:pt idx="102827">
                  <c:v>2.42</c:v>
                </c:pt>
                <c:pt idx="102828">
                  <c:v>2.44</c:v>
                </c:pt>
                <c:pt idx="102829">
                  <c:v>2.4500000000000002</c:v>
                </c:pt>
                <c:pt idx="102830">
                  <c:v>2.46</c:v>
                </c:pt>
                <c:pt idx="102831">
                  <c:v>2.48</c:v>
                </c:pt>
                <c:pt idx="102832">
                  <c:v>2.4900000000000002</c:v>
                </c:pt>
                <c:pt idx="102833">
                  <c:v>2.52</c:v>
                </c:pt>
                <c:pt idx="102834">
                  <c:v>2.52</c:v>
                </c:pt>
                <c:pt idx="102835">
                  <c:v>2.54</c:v>
                </c:pt>
                <c:pt idx="102836">
                  <c:v>2.56</c:v>
                </c:pt>
                <c:pt idx="102837">
                  <c:v>2.58</c:v>
                </c:pt>
                <c:pt idx="102838">
                  <c:v>2.59</c:v>
                </c:pt>
                <c:pt idx="102839">
                  <c:v>2.61</c:v>
                </c:pt>
                <c:pt idx="102840">
                  <c:v>2.62</c:v>
                </c:pt>
                <c:pt idx="102841">
                  <c:v>2.63</c:v>
                </c:pt>
                <c:pt idx="102842">
                  <c:v>2.64</c:v>
                </c:pt>
                <c:pt idx="102843">
                  <c:v>2.65</c:v>
                </c:pt>
                <c:pt idx="102844">
                  <c:v>2.65</c:v>
                </c:pt>
                <c:pt idx="102845">
                  <c:v>2.65</c:v>
                </c:pt>
                <c:pt idx="102846">
                  <c:v>2.68</c:v>
                </c:pt>
                <c:pt idx="102847">
                  <c:v>2.68</c:v>
                </c:pt>
                <c:pt idx="102848">
                  <c:v>2.69</c:v>
                </c:pt>
                <c:pt idx="102849">
                  <c:v>2.7</c:v>
                </c:pt>
                <c:pt idx="102850">
                  <c:v>2.71</c:v>
                </c:pt>
                <c:pt idx="102851">
                  <c:v>2.71</c:v>
                </c:pt>
                <c:pt idx="102852">
                  <c:v>2.72</c:v>
                </c:pt>
                <c:pt idx="102853">
                  <c:v>2.72</c:v>
                </c:pt>
                <c:pt idx="102854">
                  <c:v>2.72</c:v>
                </c:pt>
                <c:pt idx="102855">
                  <c:v>2.72</c:v>
                </c:pt>
                <c:pt idx="102856">
                  <c:v>2.72</c:v>
                </c:pt>
                <c:pt idx="102857">
                  <c:v>2.72</c:v>
                </c:pt>
                <c:pt idx="102858">
                  <c:v>2.72</c:v>
                </c:pt>
                <c:pt idx="102859">
                  <c:v>2.72</c:v>
                </c:pt>
                <c:pt idx="102860">
                  <c:v>2.72</c:v>
                </c:pt>
                <c:pt idx="102861">
                  <c:v>2.72</c:v>
                </c:pt>
                <c:pt idx="102862">
                  <c:v>2.74</c:v>
                </c:pt>
                <c:pt idx="102863">
                  <c:v>2.74</c:v>
                </c:pt>
                <c:pt idx="102864">
                  <c:v>2.74</c:v>
                </c:pt>
                <c:pt idx="102865">
                  <c:v>2.74</c:v>
                </c:pt>
                <c:pt idx="102866">
                  <c:v>2.74</c:v>
                </c:pt>
                <c:pt idx="102867">
                  <c:v>2.74</c:v>
                </c:pt>
                <c:pt idx="102868">
                  <c:v>2.73</c:v>
                </c:pt>
                <c:pt idx="102869">
                  <c:v>2.73</c:v>
                </c:pt>
                <c:pt idx="102870">
                  <c:v>2.73</c:v>
                </c:pt>
                <c:pt idx="102871">
                  <c:v>2.74</c:v>
                </c:pt>
                <c:pt idx="102872">
                  <c:v>2.74</c:v>
                </c:pt>
                <c:pt idx="102873">
                  <c:v>2.74</c:v>
                </c:pt>
                <c:pt idx="102874">
                  <c:v>2.74</c:v>
                </c:pt>
                <c:pt idx="102875">
                  <c:v>2.74</c:v>
                </c:pt>
                <c:pt idx="102876">
                  <c:v>2.74</c:v>
                </c:pt>
                <c:pt idx="102877">
                  <c:v>2.74</c:v>
                </c:pt>
                <c:pt idx="102878">
                  <c:v>2.74</c:v>
                </c:pt>
                <c:pt idx="102879">
                  <c:v>2.74</c:v>
                </c:pt>
                <c:pt idx="102880">
                  <c:v>2.73</c:v>
                </c:pt>
                <c:pt idx="102881">
                  <c:v>2.73</c:v>
                </c:pt>
                <c:pt idx="102882">
                  <c:v>2.73</c:v>
                </c:pt>
                <c:pt idx="102883">
                  <c:v>2.72</c:v>
                </c:pt>
                <c:pt idx="102884">
                  <c:v>2.72</c:v>
                </c:pt>
                <c:pt idx="102885">
                  <c:v>2.71</c:v>
                </c:pt>
                <c:pt idx="102886">
                  <c:v>2.7</c:v>
                </c:pt>
                <c:pt idx="102887">
                  <c:v>2.7</c:v>
                </c:pt>
                <c:pt idx="102888">
                  <c:v>2.69</c:v>
                </c:pt>
                <c:pt idx="102889">
                  <c:v>2.68</c:v>
                </c:pt>
                <c:pt idx="102890">
                  <c:v>2.67</c:v>
                </c:pt>
                <c:pt idx="102891">
                  <c:v>2.64</c:v>
                </c:pt>
                <c:pt idx="102892">
                  <c:v>2.63</c:v>
                </c:pt>
                <c:pt idx="102893">
                  <c:v>2.63</c:v>
                </c:pt>
                <c:pt idx="102894">
                  <c:v>2.6</c:v>
                </c:pt>
                <c:pt idx="102895">
                  <c:v>2.58</c:v>
                </c:pt>
                <c:pt idx="102896">
                  <c:v>2.56</c:v>
                </c:pt>
                <c:pt idx="102897">
                  <c:v>2.5499999999999998</c:v>
                </c:pt>
                <c:pt idx="102898">
                  <c:v>2.5299999999999998</c:v>
                </c:pt>
                <c:pt idx="102899">
                  <c:v>2.5099999999999998</c:v>
                </c:pt>
                <c:pt idx="102900">
                  <c:v>2.5</c:v>
                </c:pt>
                <c:pt idx="102901">
                  <c:v>2.4900000000000002</c:v>
                </c:pt>
                <c:pt idx="102902">
                  <c:v>2.4700000000000002</c:v>
                </c:pt>
                <c:pt idx="102903">
                  <c:v>2.4700000000000002</c:v>
                </c:pt>
                <c:pt idx="102904">
                  <c:v>2.46</c:v>
                </c:pt>
                <c:pt idx="102905">
                  <c:v>2.46</c:v>
                </c:pt>
                <c:pt idx="102906">
                  <c:v>2.4500000000000002</c:v>
                </c:pt>
                <c:pt idx="102907">
                  <c:v>2.4500000000000002</c:v>
                </c:pt>
                <c:pt idx="102908">
                  <c:v>2.4500000000000002</c:v>
                </c:pt>
                <c:pt idx="102909">
                  <c:v>2.4300000000000002</c:v>
                </c:pt>
                <c:pt idx="102910">
                  <c:v>2.42</c:v>
                </c:pt>
                <c:pt idx="102911">
                  <c:v>2.4300000000000002</c:v>
                </c:pt>
                <c:pt idx="102912">
                  <c:v>2.44</c:v>
                </c:pt>
                <c:pt idx="102913">
                  <c:v>2.46</c:v>
                </c:pt>
                <c:pt idx="102914">
                  <c:v>2.48</c:v>
                </c:pt>
                <c:pt idx="102915">
                  <c:v>2.48</c:v>
                </c:pt>
                <c:pt idx="102916">
                  <c:v>2.4900000000000002</c:v>
                </c:pt>
                <c:pt idx="102917">
                  <c:v>2.5099999999999998</c:v>
                </c:pt>
                <c:pt idx="102918">
                  <c:v>2.5099999999999998</c:v>
                </c:pt>
                <c:pt idx="102919">
                  <c:v>2.52</c:v>
                </c:pt>
                <c:pt idx="102920">
                  <c:v>2.54</c:v>
                </c:pt>
                <c:pt idx="102921">
                  <c:v>2.5499999999999998</c:v>
                </c:pt>
                <c:pt idx="102922">
                  <c:v>2.56</c:v>
                </c:pt>
                <c:pt idx="102923">
                  <c:v>2.57</c:v>
                </c:pt>
                <c:pt idx="102924">
                  <c:v>2.58</c:v>
                </c:pt>
                <c:pt idx="102925">
                  <c:v>2.59</c:v>
                </c:pt>
                <c:pt idx="102926">
                  <c:v>2.61</c:v>
                </c:pt>
                <c:pt idx="102927">
                  <c:v>2.61</c:v>
                </c:pt>
                <c:pt idx="102928">
                  <c:v>2.62</c:v>
                </c:pt>
                <c:pt idx="102929">
                  <c:v>2.63</c:v>
                </c:pt>
                <c:pt idx="102930">
                  <c:v>2.64</c:v>
                </c:pt>
                <c:pt idx="102931">
                  <c:v>2.65</c:v>
                </c:pt>
                <c:pt idx="102932">
                  <c:v>2.66</c:v>
                </c:pt>
                <c:pt idx="102933">
                  <c:v>2.68</c:v>
                </c:pt>
                <c:pt idx="102934">
                  <c:v>2.7</c:v>
                </c:pt>
                <c:pt idx="102935">
                  <c:v>2.7</c:v>
                </c:pt>
                <c:pt idx="102936">
                  <c:v>2.71</c:v>
                </c:pt>
                <c:pt idx="102937">
                  <c:v>2.73</c:v>
                </c:pt>
                <c:pt idx="102938">
                  <c:v>2.73</c:v>
                </c:pt>
                <c:pt idx="102939">
                  <c:v>2.73</c:v>
                </c:pt>
                <c:pt idx="102940">
                  <c:v>2.73</c:v>
                </c:pt>
                <c:pt idx="102941">
                  <c:v>2.73</c:v>
                </c:pt>
                <c:pt idx="102942">
                  <c:v>2.75</c:v>
                </c:pt>
                <c:pt idx="102943">
                  <c:v>2.78</c:v>
                </c:pt>
                <c:pt idx="102944">
                  <c:v>2.82</c:v>
                </c:pt>
                <c:pt idx="102945">
                  <c:v>2.82</c:v>
                </c:pt>
                <c:pt idx="102946">
                  <c:v>2.82</c:v>
                </c:pt>
                <c:pt idx="102947">
                  <c:v>2.82</c:v>
                </c:pt>
                <c:pt idx="102948">
                  <c:v>2.82</c:v>
                </c:pt>
                <c:pt idx="102949">
                  <c:v>2.84</c:v>
                </c:pt>
                <c:pt idx="102950">
                  <c:v>2.85</c:v>
                </c:pt>
                <c:pt idx="102951">
                  <c:v>2.86</c:v>
                </c:pt>
                <c:pt idx="102952">
                  <c:v>2.87</c:v>
                </c:pt>
                <c:pt idx="102953">
                  <c:v>2.87</c:v>
                </c:pt>
                <c:pt idx="102954">
                  <c:v>2.88</c:v>
                </c:pt>
                <c:pt idx="102955">
                  <c:v>2.88</c:v>
                </c:pt>
                <c:pt idx="102956">
                  <c:v>2.91</c:v>
                </c:pt>
                <c:pt idx="102957">
                  <c:v>2.92</c:v>
                </c:pt>
                <c:pt idx="102958">
                  <c:v>2.93</c:v>
                </c:pt>
                <c:pt idx="102959">
                  <c:v>2.94</c:v>
                </c:pt>
                <c:pt idx="102960">
                  <c:v>2.95</c:v>
                </c:pt>
                <c:pt idx="102961">
                  <c:v>2.97</c:v>
                </c:pt>
                <c:pt idx="102962">
                  <c:v>2.97</c:v>
                </c:pt>
                <c:pt idx="102963">
                  <c:v>2.98</c:v>
                </c:pt>
                <c:pt idx="102964">
                  <c:v>2.98</c:v>
                </c:pt>
                <c:pt idx="102965">
                  <c:v>2.97</c:v>
                </c:pt>
                <c:pt idx="102966">
                  <c:v>2.96</c:v>
                </c:pt>
                <c:pt idx="102967">
                  <c:v>2.95</c:v>
                </c:pt>
                <c:pt idx="102968">
                  <c:v>2.93</c:v>
                </c:pt>
                <c:pt idx="102969">
                  <c:v>2.92</c:v>
                </c:pt>
                <c:pt idx="102970">
                  <c:v>2.91</c:v>
                </c:pt>
                <c:pt idx="102971">
                  <c:v>2.91</c:v>
                </c:pt>
                <c:pt idx="102972">
                  <c:v>2.89</c:v>
                </c:pt>
                <c:pt idx="102973">
                  <c:v>2.88</c:v>
                </c:pt>
                <c:pt idx="102974">
                  <c:v>2.87</c:v>
                </c:pt>
                <c:pt idx="102975">
                  <c:v>2.86</c:v>
                </c:pt>
                <c:pt idx="102976">
                  <c:v>2.84</c:v>
                </c:pt>
                <c:pt idx="102977">
                  <c:v>2.82</c:v>
                </c:pt>
                <c:pt idx="102978">
                  <c:v>2.81</c:v>
                </c:pt>
                <c:pt idx="102979">
                  <c:v>2.8</c:v>
                </c:pt>
                <c:pt idx="102980">
                  <c:v>2.77</c:v>
                </c:pt>
                <c:pt idx="102981">
                  <c:v>2.76</c:v>
                </c:pt>
                <c:pt idx="102982">
                  <c:v>2.74</c:v>
                </c:pt>
                <c:pt idx="102983">
                  <c:v>2.73</c:v>
                </c:pt>
                <c:pt idx="102984">
                  <c:v>2.71</c:v>
                </c:pt>
                <c:pt idx="102985">
                  <c:v>2.7</c:v>
                </c:pt>
                <c:pt idx="102986">
                  <c:v>2.69</c:v>
                </c:pt>
                <c:pt idx="102987">
                  <c:v>2.66</c:v>
                </c:pt>
                <c:pt idx="102988">
                  <c:v>2.65</c:v>
                </c:pt>
                <c:pt idx="102989">
                  <c:v>2.63</c:v>
                </c:pt>
                <c:pt idx="102990">
                  <c:v>2.61</c:v>
                </c:pt>
                <c:pt idx="102991">
                  <c:v>2.61</c:v>
                </c:pt>
                <c:pt idx="102992">
                  <c:v>2.6</c:v>
                </c:pt>
                <c:pt idx="102993">
                  <c:v>2.6</c:v>
                </c:pt>
                <c:pt idx="102994">
                  <c:v>2.59</c:v>
                </c:pt>
                <c:pt idx="102995">
                  <c:v>2.58</c:v>
                </c:pt>
                <c:pt idx="102996">
                  <c:v>2.57</c:v>
                </c:pt>
                <c:pt idx="102997">
                  <c:v>2.56</c:v>
                </c:pt>
                <c:pt idx="102998">
                  <c:v>2.56</c:v>
                </c:pt>
                <c:pt idx="102999">
                  <c:v>2.56</c:v>
                </c:pt>
                <c:pt idx="103000">
                  <c:v>2.56</c:v>
                </c:pt>
                <c:pt idx="103001">
                  <c:v>2.56</c:v>
                </c:pt>
                <c:pt idx="103002">
                  <c:v>2.56</c:v>
                </c:pt>
                <c:pt idx="103003">
                  <c:v>2.56</c:v>
                </c:pt>
                <c:pt idx="103004">
                  <c:v>2.56</c:v>
                </c:pt>
                <c:pt idx="103005">
                  <c:v>2.56</c:v>
                </c:pt>
                <c:pt idx="103006">
                  <c:v>2.56</c:v>
                </c:pt>
                <c:pt idx="103007">
                  <c:v>2.56</c:v>
                </c:pt>
                <c:pt idx="103008">
                  <c:v>2.56</c:v>
                </c:pt>
                <c:pt idx="103009">
                  <c:v>2.57</c:v>
                </c:pt>
                <c:pt idx="103010">
                  <c:v>2.57</c:v>
                </c:pt>
                <c:pt idx="103011">
                  <c:v>2.58</c:v>
                </c:pt>
                <c:pt idx="103012">
                  <c:v>2.59</c:v>
                </c:pt>
                <c:pt idx="103013">
                  <c:v>2.59</c:v>
                </c:pt>
                <c:pt idx="103014">
                  <c:v>2.59</c:v>
                </c:pt>
                <c:pt idx="103015">
                  <c:v>2.6</c:v>
                </c:pt>
                <c:pt idx="103016">
                  <c:v>2.6</c:v>
                </c:pt>
                <c:pt idx="103017">
                  <c:v>2.62</c:v>
                </c:pt>
                <c:pt idx="103018">
                  <c:v>2.62</c:v>
                </c:pt>
                <c:pt idx="103019">
                  <c:v>2.62</c:v>
                </c:pt>
                <c:pt idx="103020">
                  <c:v>2.63</c:v>
                </c:pt>
                <c:pt idx="103021">
                  <c:v>2.63</c:v>
                </c:pt>
                <c:pt idx="103022">
                  <c:v>2.64</c:v>
                </c:pt>
                <c:pt idx="103023">
                  <c:v>2.64</c:v>
                </c:pt>
                <c:pt idx="103024">
                  <c:v>2.65</c:v>
                </c:pt>
                <c:pt idx="103025">
                  <c:v>2.66</c:v>
                </c:pt>
                <c:pt idx="103026">
                  <c:v>2.67</c:v>
                </c:pt>
                <c:pt idx="103027">
                  <c:v>2.67</c:v>
                </c:pt>
                <c:pt idx="103028">
                  <c:v>2.68</c:v>
                </c:pt>
                <c:pt idx="103029">
                  <c:v>2.69</c:v>
                </c:pt>
                <c:pt idx="103030">
                  <c:v>2.69</c:v>
                </c:pt>
                <c:pt idx="103031">
                  <c:v>2.69</c:v>
                </c:pt>
                <c:pt idx="103032">
                  <c:v>2.69</c:v>
                </c:pt>
                <c:pt idx="103033">
                  <c:v>2.69</c:v>
                </c:pt>
                <c:pt idx="103034">
                  <c:v>2.7</c:v>
                </c:pt>
                <c:pt idx="103035">
                  <c:v>2.7</c:v>
                </c:pt>
                <c:pt idx="103036">
                  <c:v>2.71</c:v>
                </c:pt>
                <c:pt idx="103037">
                  <c:v>2.71</c:v>
                </c:pt>
                <c:pt idx="103038">
                  <c:v>2.72</c:v>
                </c:pt>
                <c:pt idx="103039">
                  <c:v>2.73</c:v>
                </c:pt>
                <c:pt idx="103040">
                  <c:v>2.74</c:v>
                </c:pt>
                <c:pt idx="103041">
                  <c:v>2.75</c:v>
                </c:pt>
                <c:pt idx="103042">
                  <c:v>2.76</c:v>
                </c:pt>
                <c:pt idx="103043">
                  <c:v>2.77</c:v>
                </c:pt>
                <c:pt idx="103044">
                  <c:v>2.78</c:v>
                </c:pt>
                <c:pt idx="103045">
                  <c:v>2.81</c:v>
                </c:pt>
                <c:pt idx="103046">
                  <c:v>2.81</c:v>
                </c:pt>
                <c:pt idx="103047">
                  <c:v>2.82</c:v>
                </c:pt>
                <c:pt idx="103048">
                  <c:v>2.83</c:v>
                </c:pt>
                <c:pt idx="103049">
                  <c:v>2.85</c:v>
                </c:pt>
                <c:pt idx="103050">
                  <c:v>2.86</c:v>
                </c:pt>
                <c:pt idx="103051">
                  <c:v>2.86</c:v>
                </c:pt>
                <c:pt idx="103052">
                  <c:v>2.87</c:v>
                </c:pt>
                <c:pt idx="103053">
                  <c:v>2.9</c:v>
                </c:pt>
                <c:pt idx="103054">
                  <c:v>2.9</c:v>
                </c:pt>
                <c:pt idx="103055">
                  <c:v>2.9</c:v>
                </c:pt>
                <c:pt idx="103056">
                  <c:v>2.9</c:v>
                </c:pt>
                <c:pt idx="103057">
                  <c:v>2.9</c:v>
                </c:pt>
                <c:pt idx="103058">
                  <c:v>2.9</c:v>
                </c:pt>
                <c:pt idx="103059">
                  <c:v>2.91</c:v>
                </c:pt>
                <c:pt idx="103060">
                  <c:v>2.91</c:v>
                </c:pt>
                <c:pt idx="103061">
                  <c:v>2.91</c:v>
                </c:pt>
                <c:pt idx="103062">
                  <c:v>2.91</c:v>
                </c:pt>
                <c:pt idx="103063">
                  <c:v>2.92</c:v>
                </c:pt>
                <c:pt idx="103064">
                  <c:v>2.92</c:v>
                </c:pt>
                <c:pt idx="103065">
                  <c:v>2.93</c:v>
                </c:pt>
                <c:pt idx="103066">
                  <c:v>2.93</c:v>
                </c:pt>
                <c:pt idx="103067">
                  <c:v>2.94</c:v>
                </c:pt>
                <c:pt idx="103068">
                  <c:v>2.94</c:v>
                </c:pt>
                <c:pt idx="103069">
                  <c:v>2.94</c:v>
                </c:pt>
                <c:pt idx="103070">
                  <c:v>2.94</c:v>
                </c:pt>
                <c:pt idx="103071">
                  <c:v>2.93</c:v>
                </c:pt>
                <c:pt idx="103072">
                  <c:v>2.93</c:v>
                </c:pt>
                <c:pt idx="103073">
                  <c:v>2.93</c:v>
                </c:pt>
                <c:pt idx="103074">
                  <c:v>2.94</c:v>
                </c:pt>
                <c:pt idx="103075">
                  <c:v>2.95</c:v>
                </c:pt>
                <c:pt idx="103076">
                  <c:v>2.95</c:v>
                </c:pt>
                <c:pt idx="103077">
                  <c:v>2.95</c:v>
                </c:pt>
                <c:pt idx="103078">
                  <c:v>2.95</c:v>
                </c:pt>
                <c:pt idx="103079">
                  <c:v>2.95</c:v>
                </c:pt>
                <c:pt idx="103080">
                  <c:v>2.95</c:v>
                </c:pt>
                <c:pt idx="103081">
                  <c:v>2.95</c:v>
                </c:pt>
                <c:pt idx="103082">
                  <c:v>2.95</c:v>
                </c:pt>
                <c:pt idx="103083">
                  <c:v>2.95</c:v>
                </c:pt>
                <c:pt idx="103084">
                  <c:v>2.95</c:v>
                </c:pt>
                <c:pt idx="103085">
                  <c:v>2.95</c:v>
                </c:pt>
                <c:pt idx="103086">
                  <c:v>2.95</c:v>
                </c:pt>
                <c:pt idx="103087">
                  <c:v>2.97</c:v>
                </c:pt>
                <c:pt idx="103088">
                  <c:v>2.99</c:v>
                </c:pt>
                <c:pt idx="103089">
                  <c:v>3</c:v>
                </c:pt>
                <c:pt idx="103090">
                  <c:v>3.01</c:v>
                </c:pt>
                <c:pt idx="103091">
                  <c:v>3.02</c:v>
                </c:pt>
                <c:pt idx="103092">
                  <c:v>3.02</c:v>
                </c:pt>
                <c:pt idx="103093">
                  <c:v>3.02</c:v>
                </c:pt>
                <c:pt idx="103094">
                  <c:v>3.03</c:v>
                </c:pt>
                <c:pt idx="103095">
                  <c:v>3.03</c:v>
                </c:pt>
                <c:pt idx="103096">
                  <c:v>3.02</c:v>
                </c:pt>
                <c:pt idx="103097">
                  <c:v>3.02</c:v>
                </c:pt>
                <c:pt idx="103098">
                  <c:v>3.02</c:v>
                </c:pt>
                <c:pt idx="103099">
                  <c:v>3.02</c:v>
                </c:pt>
                <c:pt idx="103100">
                  <c:v>3.02</c:v>
                </c:pt>
                <c:pt idx="103101">
                  <c:v>3.02</c:v>
                </c:pt>
                <c:pt idx="103102">
                  <c:v>3.02</c:v>
                </c:pt>
                <c:pt idx="103103">
                  <c:v>3.03</c:v>
                </c:pt>
                <c:pt idx="103104">
                  <c:v>3.03</c:v>
                </c:pt>
                <c:pt idx="103105">
                  <c:v>3.03</c:v>
                </c:pt>
                <c:pt idx="103106">
                  <c:v>3.03</c:v>
                </c:pt>
                <c:pt idx="103107">
                  <c:v>3.03</c:v>
                </c:pt>
                <c:pt idx="103108">
                  <c:v>3.04</c:v>
                </c:pt>
                <c:pt idx="103109">
                  <c:v>3.05</c:v>
                </c:pt>
                <c:pt idx="103110">
                  <c:v>3.04</c:v>
                </c:pt>
                <c:pt idx="103111">
                  <c:v>3.03</c:v>
                </c:pt>
                <c:pt idx="103112">
                  <c:v>3.03</c:v>
                </c:pt>
                <c:pt idx="103113">
                  <c:v>3.02</c:v>
                </c:pt>
                <c:pt idx="103114">
                  <c:v>3.02</c:v>
                </c:pt>
                <c:pt idx="103115">
                  <c:v>3.02</c:v>
                </c:pt>
                <c:pt idx="103116">
                  <c:v>3.03</c:v>
                </c:pt>
                <c:pt idx="103117">
                  <c:v>3.04</c:v>
                </c:pt>
                <c:pt idx="103118">
                  <c:v>3.04</c:v>
                </c:pt>
                <c:pt idx="103119">
                  <c:v>3.05</c:v>
                </c:pt>
                <c:pt idx="103120">
                  <c:v>3.06</c:v>
                </c:pt>
                <c:pt idx="103121">
                  <c:v>3.07</c:v>
                </c:pt>
                <c:pt idx="103122">
                  <c:v>3.08</c:v>
                </c:pt>
                <c:pt idx="103123">
                  <c:v>3.09</c:v>
                </c:pt>
                <c:pt idx="103124">
                  <c:v>3.1</c:v>
                </c:pt>
                <c:pt idx="103125">
                  <c:v>3.11</c:v>
                </c:pt>
                <c:pt idx="103126">
                  <c:v>3.12</c:v>
                </c:pt>
                <c:pt idx="103127">
                  <c:v>3.13</c:v>
                </c:pt>
                <c:pt idx="103128">
                  <c:v>3.15</c:v>
                </c:pt>
                <c:pt idx="103129">
                  <c:v>3.16</c:v>
                </c:pt>
                <c:pt idx="103130">
                  <c:v>3.18</c:v>
                </c:pt>
                <c:pt idx="103131">
                  <c:v>3.19</c:v>
                </c:pt>
                <c:pt idx="103132">
                  <c:v>3.2</c:v>
                </c:pt>
                <c:pt idx="103133">
                  <c:v>3.21</c:v>
                </c:pt>
                <c:pt idx="103134">
                  <c:v>3.22</c:v>
                </c:pt>
                <c:pt idx="103135">
                  <c:v>3.23</c:v>
                </c:pt>
                <c:pt idx="103136">
                  <c:v>3.24</c:v>
                </c:pt>
                <c:pt idx="103137">
                  <c:v>3.24</c:v>
                </c:pt>
                <c:pt idx="103138">
                  <c:v>3.24</c:v>
                </c:pt>
                <c:pt idx="103139">
                  <c:v>3.25</c:v>
                </c:pt>
                <c:pt idx="103140">
                  <c:v>3.25</c:v>
                </c:pt>
                <c:pt idx="103141">
                  <c:v>3.24</c:v>
                </c:pt>
                <c:pt idx="103142">
                  <c:v>3.23</c:v>
                </c:pt>
                <c:pt idx="103143">
                  <c:v>3.22</c:v>
                </c:pt>
                <c:pt idx="103144">
                  <c:v>3.22</c:v>
                </c:pt>
                <c:pt idx="103145">
                  <c:v>3.21</c:v>
                </c:pt>
                <c:pt idx="103146">
                  <c:v>3.2</c:v>
                </c:pt>
                <c:pt idx="103147">
                  <c:v>3.19</c:v>
                </c:pt>
                <c:pt idx="103148">
                  <c:v>3.18</c:v>
                </c:pt>
                <c:pt idx="103149">
                  <c:v>3.16</c:v>
                </c:pt>
                <c:pt idx="103150">
                  <c:v>3.16</c:v>
                </c:pt>
                <c:pt idx="103151">
                  <c:v>3.14</c:v>
                </c:pt>
                <c:pt idx="103152">
                  <c:v>3.13</c:v>
                </c:pt>
                <c:pt idx="103153">
                  <c:v>3.11</c:v>
                </c:pt>
                <c:pt idx="103154">
                  <c:v>3.1</c:v>
                </c:pt>
                <c:pt idx="103155">
                  <c:v>3.08</c:v>
                </c:pt>
                <c:pt idx="103156">
                  <c:v>3.07</c:v>
                </c:pt>
                <c:pt idx="103157">
                  <c:v>3.07</c:v>
                </c:pt>
                <c:pt idx="103158">
                  <c:v>3.05</c:v>
                </c:pt>
                <c:pt idx="103159">
                  <c:v>3.05</c:v>
                </c:pt>
                <c:pt idx="103160">
                  <c:v>3.04</c:v>
                </c:pt>
                <c:pt idx="103161">
                  <c:v>3.03</c:v>
                </c:pt>
                <c:pt idx="103162">
                  <c:v>3.03</c:v>
                </c:pt>
                <c:pt idx="103163">
                  <c:v>3.01</c:v>
                </c:pt>
                <c:pt idx="103164">
                  <c:v>3.01</c:v>
                </c:pt>
                <c:pt idx="103165">
                  <c:v>3</c:v>
                </c:pt>
                <c:pt idx="103166">
                  <c:v>2.98</c:v>
                </c:pt>
                <c:pt idx="103167">
                  <c:v>2.97</c:v>
                </c:pt>
                <c:pt idx="103168">
                  <c:v>2.96</c:v>
                </c:pt>
                <c:pt idx="103169">
                  <c:v>2.95</c:v>
                </c:pt>
                <c:pt idx="103170">
                  <c:v>2.95</c:v>
                </c:pt>
                <c:pt idx="103171">
                  <c:v>2.94</c:v>
                </c:pt>
                <c:pt idx="103172">
                  <c:v>2.94</c:v>
                </c:pt>
                <c:pt idx="103173">
                  <c:v>2.93</c:v>
                </c:pt>
                <c:pt idx="103174">
                  <c:v>2.92</c:v>
                </c:pt>
                <c:pt idx="103175">
                  <c:v>2.92</c:v>
                </c:pt>
                <c:pt idx="103176">
                  <c:v>2.91</c:v>
                </c:pt>
                <c:pt idx="103177">
                  <c:v>2.9</c:v>
                </c:pt>
                <c:pt idx="103178">
                  <c:v>2.89</c:v>
                </c:pt>
                <c:pt idx="103179">
                  <c:v>2.88</c:v>
                </c:pt>
                <c:pt idx="103180">
                  <c:v>2.88</c:v>
                </c:pt>
                <c:pt idx="103181">
                  <c:v>2.87</c:v>
                </c:pt>
                <c:pt idx="103182">
                  <c:v>2.87</c:v>
                </c:pt>
                <c:pt idx="103183">
                  <c:v>2.88</c:v>
                </c:pt>
                <c:pt idx="103184">
                  <c:v>2.88</c:v>
                </c:pt>
                <c:pt idx="103185">
                  <c:v>2.88</c:v>
                </c:pt>
                <c:pt idx="103186">
                  <c:v>2.89</c:v>
                </c:pt>
                <c:pt idx="103187">
                  <c:v>2.89</c:v>
                </c:pt>
                <c:pt idx="103188">
                  <c:v>2.9</c:v>
                </c:pt>
                <c:pt idx="103189">
                  <c:v>2.9</c:v>
                </c:pt>
                <c:pt idx="103190">
                  <c:v>2.9</c:v>
                </c:pt>
                <c:pt idx="103191">
                  <c:v>2.9</c:v>
                </c:pt>
                <c:pt idx="103192">
                  <c:v>2.91</c:v>
                </c:pt>
                <c:pt idx="103193">
                  <c:v>2.91</c:v>
                </c:pt>
                <c:pt idx="103194">
                  <c:v>2.92</c:v>
                </c:pt>
                <c:pt idx="103195">
                  <c:v>2.92</c:v>
                </c:pt>
                <c:pt idx="103196">
                  <c:v>2.93</c:v>
                </c:pt>
                <c:pt idx="103197">
                  <c:v>2.94</c:v>
                </c:pt>
                <c:pt idx="103198">
                  <c:v>2.94</c:v>
                </c:pt>
                <c:pt idx="103199">
                  <c:v>2.94</c:v>
                </c:pt>
                <c:pt idx="103200">
                  <c:v>2.95</c:v>
                </c:pt>
                <c:pt idx="103201">
                  <c:v>2.95</c:v>
                </c:pt>
                <c:pt idx="103202">
                  <c:v>2.95</c:v>
                </c:pt>
                <c:pt idx="103203">
                  <c:v>2.95</c:v>
                </c:pt>
                <c:pt idx="103204">
                  <c:v>2.95</c:v>
                </c:pt>
                <c:pt idx="103205">
                  <c:v>2.95</c:v>
                </c:pt>
                <c:pt idx="103206">
                  <c:v>2.95</c:v>
                </c:pt>
                <c:pt idx="103207">
                  <c:v>2.96</c:v>
                </c:pt>
                <c:pt idx="103208">
                  <c:v>2.96</c:v>
                </c:pt>
                <c:pt idx="103209">
                  <c:v>2.96</c:v>
                </c:pt>
                <c:pt idx="103210">
                  <c:v>2.97</c:v>
                </c:pt>
                <c:pt idx="103211">
                  <c:v>2.97</c:v>
                </c:pt>
                <c:pt idx="103212">
                  <c:v>3</c:v>
                </c:pt>
                <c:pt idx="103213">
                  <c:v>3.01</c:v>
                </c:pt>
                <c:pt idx="103214">
                  <c:v>3.02</c:v>
                </c:pt>
                <c:pt idx="103215">
                  <c:v>3.01</c:v>
                </c:pt>
                <c:pt idx="103216">
                  <c:v>3</c:v>
                </c:pt>
                <c:pt idx="103217">
                  <c:v>3</c:v>
                </c:pt>
                <c:pt idx="103218">
                  <c:v>3</c:v>
                </c:pt>
                <c:pt idx="103219">
                  <c:v>2.98</c:v>
                </c:pt>
                <c:pt idx="103220">
                  <c:v>2.97</c:v>
                </c:pt>
                <c:pt idx="103221">
                  <c:v>2.96</c:v>
                </c:pt>
                <c:pt idx="103222">
                  <c:v>2.96</c:v>
                </c:pt>
                <c:pt idx="103223">
                  <c:v>2.94</c:v>
                </c:pt>
                <c:pt idx="103224">
                  <c:v>2.93</c:v>
                </c:pt>
                <c:pt idx="103225">
                  <c:v>2.9</c:v>
                </c:pt>
                <c:pt idx="103226">
                  <c:v>2.89</c:v>
                </c:pt>
                <c:pt idx="103227">
                  <c:v>2.88</c:v>
                </c:pt>
                <c:pt idx="103228">
                  <c:v>2.86</c:v>
                </c:pt>
                <c:pt idx="103229">
                  <c:v>2.83</c:v>
                </c:pt>
                <c:pt idx="103230">
                  <c:v>2.83</c:v>
                </c:pt>
                <c:pt idx="103231">
                  <c:v>2.81</c:v>
                </c:pt>
                <c:pt idx="103232">
                  <c:v>2.81</c:v>
                </c:pt>
                <c:pt idx="103233">
                  <c:v>2.78</c:v>
                </c:pt>
                <c:pt idx="103234">
                  <c:v>2.77</c:v>
                </c:pt>
                <c:pt idx="103235">
                  <c:v>2.77</c:v>
                </c:pt>
                <c:pt idx="103236">
                  <c:v>2.76</c:v>
                </c:pt>
                <c:pt idx="103237">
                  <c:v>2.76</c:v>
                </c:pt>
                <c:pt idx="103238">
                  <c:v>2.74</c:v>
                </c:pt>
                <c:pt idx="103239">
                  <c:v>2.73</c:v>
                </c:pt>
                <c:pt idx="103240">
                  <c:v>2.73</c:v>
                </c:pt>
                <c:pt idx="103241">
                  <c:v>2.72</c:v>
                </c:pt>
                <c:pt idx="103242">
                  <c:v>2.72</c:v>
                </c:pt>
                <c:pt idx="103243">
                  <c:v>2.72</c:v>
                </c:pt>
                <c:pt idx="103244">
                  <c:v>2.72</c:v>
                </c:pt>
                <c:pt idx="103245">
                  <c:v>2.72</c:v>
                </c:pt>
                <c:pt idx="103246">
                  <c:v>2.72</c:v>
                </c:pt>
                <c:pt idx="103247">
                  <c:v>2.73</c:v>
                </c:pt>
                <c:pt idx="103248">
                  <c:v>2.73</c:v>
                </c:pt>
                <c:pt idx="103249">
                  <c:v>2.74</c:v>
                </c:pt>
                <c:pt idx="103250">
                  <c:v>2.75</c:v>
                </c:pt>
                <c:pt idx="103251">
                  <c:v>2.75</c:v>
                </c:pt>
                <c:pt idx="103252">
                  <c:v>2.76</c:v>
                </c:pt>
                <c:pt idx="103253">
                  <c:v>2.77</c:v>
                </c:pt>
                <c:pt idx="103254">
                  <c:v>2.78</c:v>
                </c:pt>
                <c:pt idx="103255">
                  <c:v>2.79</c:v>
                </c:pt>
                <c:pt idx="103256">
                  <c:v>2.8</c:v>
                </c:pt>
                <c:pt idx="103257">
                  <c:v>2.8</c:v>
                </c:pt>
                <c:pt idx="103258">
                  <c:v>2.82</c:v>
                </c:pt>
                <c:pt idx="103259">
                  <c:v>2.83</c:v>
                </c:pt>
                <c:pt idx="103260">
                  <c:v>2.84</c:v>
                </c:pt>
                <c:pt idx="103261">
                  <c:v>2.85</c:v>
                </c:pt>
                <c:pt idx="103262">
                  <c:v>2.85</c:v>
                </c:pt>
                <c:pt idx="103263">
                  <c:v>2.86</c:v>
                </c:pt>
                <c:pt idx="103264">
                  <c:v>2.86</c:v>
                </c:pt>
                <c:pt idx="103265">
                  <c:v>2.87</c:v>
                </c:pt>
                <c:pt idx="103266">
                  <c:v>2.87</c:v>
                </c:pt>
                <c:pt idx="103267">
                  <c:v>2.88</c:v>
                </c:pt>
                <c:pt idx="103268">
                  <c:v>2.89</c:v>
                </c:pt>
                <c:pt idx="103269">
                  <c:v>2.9</c:v>
                </c:pt>
                <c:pt idx="103270">
                  <c:v>2.9</c:v>
                </c:pt>
                <c:pt idx="103271">
                  <c:v>2.91</c:v>
                </c:pt>
                <c:pt idx="103272">
                  <c:v>2.91</c:v>
                </c:pt>
                <c:pt idx="103273">
                  <c:v>2.91</c:v>
                </c:pt>
                <c:pt idx="103274">
                  <c:v>2.91</c:v>
                </c:pt>
                <c:pt idx="103275">
                  <c:v>2.91</c:v>
                </c:pt>
                <c:pt idx="103276">
                  <c:v>2.92</c:v>
                </c:pt>
                <c:pt idx="103277">
                  <c:v>2.92</c:v>
                </c:pt>
                <c:pt idx="103278">
                  <c:v>2.93</c:v>
                </c:pt>
                <c:pt idx="103279">
                  <c:v>2.94</c:v>
                </c:pt>
                <c:pt idx="103280">
                  <c:v>2.95</c:v>
                </c:pt>
                <c:pt idx="103281">
                  <c:v>2.95</c:v>
                </c:pt>
                <c:pt idx="103282">
                  <c:v>2.97</c:v>
                </c:pt>
                <c:pt idx="103283">
                  <c:v>2.98</c:v>
                </c:pt>
                <c:pt idx="103284">
                  <c:v>2.98</c:v>
                </c:pt>
                <c:pt idx="103285">
                  <c:v>3</c:v>
                </c:pt>
                <c:pt idx="103286">
                  <c:v>3</c:v>
                </c:pt>
                <c:pt idx="103287">
                  <c:v>3.01</c:v>
                </c:pt>
                <c:pt idx="103288">
                  <c:v>3.01</c:v>
                </c:pt>
                <c:pt idx="103289">
                  <c:v>3.03</c:v>
                </c:pt>
                <c:pt idx="103290">
                  <c:v>3.04</c:v>
                </c:pt>
                <c:pt idx="103291">
                  <c:v>3.05</c:v>
                </c:pt>
                <c:pt idx="103292">
                  <c:v>3.09</c:v>
                </c:pt>
                <c:pt idx="103293">
                  <c:v>3.09</c:v>
                </c:pt>
                <c:pt idx="103294">
                  <c:v>3.1</c:v>
                </c:pt>
                <c:pt idx="103295">
                  <c:v>3.11</c:v>
                </c:pt>
                <c:pt idx="103296">
                  <c:v>3.11</c:v>
                </c:pt>
                <c:pt idx="103297">
                  <c:v>3.11</c:v>
                </c:pt>
                <c:pt idx="103298">
                  <c:v>3.12</c:v>
                </c:pt>
                <c:pt idx="103299">
                  <c:v>3.13</c:v>
                </c:pt>
                <c:pt idx="103300">
                  <c:v>3.14</c:v>
                </c:pt>
                <c:pt idx="103301">
                  <c:v>3.16</c:v>
                </c:pt>
                <c:pt idx="103302">
                  <c:v>3.18</c:v>
                </c:pt>
                <c:pt idx="103303">
                  <c:v>3.18</c:v>
                </c:pt>
                <c:pt idx="103304">
                  <c:v>3.18</c:v>
                </c:pt>
                <c:pt idx="103305">
                  <c:v>3.19</c:v>
                </c:pt>
                <c:pt idx="103306">
                  <c:v>3.2</c:v>
                </c:pt>
                <c:pt idx="103307">
                  <c:v>3.2</c:v>
                </c:pt>
                <c:pt idx="103308">
                  <c:v>3.21</c:v>
                </c:pt>
                <c:pt idx="103309">
                  <c:v>3.22</c:v>
                </c:pt>
                <c:pt idx="103310">
                  <c:v>3.22</c:v>
                </c:pt>
                <c:pt idx="103311">
                  <c:v>3.22</c:v>
                </c:pt>
                <c:pt idx="103312">
                  <c:v>3.23</c:v>
                </c:pt>
                <c:pt idx="103313">
                  <c:v>3.23</c:v>
                </c:pt>
                <c:pt idx="103314">
                  <c:v>3.23</c:v>
                </c:pt>
                <c:pt idx="103315">
                  <c:v>3.22</c:v>
                </c:pt>
                <c:pt idx="103316">
                  <c:v>3.22</c:v>
                </c:pt>
                <c:pt idx="103317">
                  <c:v>3.22</c:v>
                </c:pt>
                <c:pt idx="103318">
                  <c:v>3.21</c:v>
                </c:pt>
                <c:pt idx="103319">
                  <c:v>3.21</c:v>
                </c:pt>
                <c:pt idx="103320">
                  <c:v>3.2</c:v>
                </c:pt>
                <c:pt idx="103321">
                  <c:v>3.2</c:v>
                </c:pt>
                <c:pt idx="103322">
                  <c:v>3.19</c:v>
                </c:pt>
                <c:pt idx="103323">
                  <c:v>3.19</c:v>
                </c:pt>
                <c:pt idx="103324">
                  <c:v>3.19</c:v>
                </c:pt>
                <c:pt idx="103325">
                  <c:v>3.19</c:v>
                </c:pt>
                <c:pt idx="103326">
                  <c:v>3.19</c:v>
                </c:pt>
                <c:pt idx="103327">
                  <c:v>3.19</c:v>
                </c:pt>
                <c:pt idx="103328">
                  <c:v>3.19</c:v>
                </c:pt>
                <c:pt idx="103329">
                  <c:v>3.19</c:v>
                </c:pt>
                <c:pt idx="103330">
                  <c:v>3.19</c:v>
                </c:pt>
                <c:pt idx="103331">
                  <c:v>3.19</c:v>
                </c:pt>
                <c:pt idx="103332">
                  <c:v>3.2</c:v>
                </c:pt>
                <c:pt idx="103333">
                  <c:v>3.21</c:v>
                </c:pt>
                <c:pt idx="103334">
                  <c:v>3.22</c:v>
                </c:pt>
                <c:pt idx="103335">
                  <c:v>3.22</c:v>
                </c:pt>
                <c:pt idx="103336">
                  <c:v>3.22</c:v>
                </c:pt>
                <c:pt idx="103337">
                  <c:v>3.22</c:v>
                </c:pt>
                <c:pt idx="103338">
                  <c:v>3.22</c:v>
                </c:pt>
                <c:pt idx="103339">
                  <c:v>3.22</c:v>
                </c:pt>
                <c:pt idx="103340">
                  <c:v>3.24</c:v>
                </c:pt>
                <c:pt idx="103341">
                  <c:v>3.25</c:v>
                </c:pt>
                <c:pt idx="103342">
                  <c:v>3.25</c:v>
                </c:pt>
                <c:pt idx="103343">
                  <c:v>3.26</c:v>
                </c:pt>
                <c:pt idx="103344">
                  <c:v>3.27</c:v>
                </c:pt>
                <c:pt idx="103345">
                  <c:v>3.27</c:v>
                </c:pt>
                <c:pt idx="103346">
                  <c:v>3.29</c:v>
                </c:pt>
                <c:pt idx="103347">
                  <c:v>3.29</c:v>
                </c:pt>
                <c:pt idx="103348">
                  <c:v>3.3</c:v>
                </c:pt>
                <c:pt idx="103349">
                  <c:v>3.31</c:v>
                </c:pt>
                <c:pt idx="103350">
                  <c:v>3.31</c:v>
                </c:pt>
                <c:pt idx="103351">
                  <c:v>3.32</c:v>
                </c:pt>
                <c:pt idx="103352">
                  <c:v>3.33</c:v>
                </c:pt>
                <c:pt idx="103353">
                  <c:v>3.33</c:v>
                </c:pt>
                <c:pt idx="103354">
                  <c:v>3.34</c:v>
                </c:pt>
                <c:pt idx="103355">
                  <c:v>3.34</c:v>
                </c:pt>
                <c:pt idx="103356">
                  <c:v>3.34</c:v>
                </c:pt>
                <c:pt idx="103357">
                  <c:v>3.34</c:v>
                </c:pt>
                <c:pt idx="103358">
                  <c:v>3.34</c:v>
                </c:pt>
                <c:pt idx="103359">
                  <c:v>3.35</c:v>
                </c:pt>
                <c:pt idx="103360">
                  <c:v>3.36</c:v>
                </c:pt>
                <c:pt idx="103361">
                  <c:v>3.37</c:v>
                </c:pt>
                <c:pt idx="103362">
                  <c:v>3.37</c:v>
                </c:pt>
                <c:pt idx="103363">
                  <c:v>3.37</c:v>
                </c:pt>
                <c:pt idx="103364">
                  <c:v>3.37</c:v>
                </c:pt>
                <c:pt idx="103365">
                  <c:v>3.36</c:v>
                </c:pt>
                <c:pt idx="103366">
                  <c:v>3.36</c:v>
                </c:pt>
                <c:pt idx="103367">
                  <c:v>3.36</c:v>
                </c:pt>
                <c:pt idx="103368">
                  <c:v>3.34</c:v>
                </c:pt>
                <c:pt idx="103369">
                  <c:v>3.34</c:v>
                </c:pt>
                <c:pt idx="103370">
                  <c:v>3.32</c:v>
                </c:pt>
                <c:pt idx="103371">
                  <c:v>3.31</c:v>
                </c:pt>
                <c:pt idx="103372">
                  <c:v>3.3</c:v>
                </c:pt>
                <c:pt idx="103373">
                  <c:v>3.3</c:v>
                </c:pt>
                <c:pt idx="103374">
                  <c:v>3.29</c:v>
                </c:pt>
                <c:pt idx="103375">
                  <c:v>3.28</c:v>
                </c:pt>
                <c:pt idx="103376">
                  <c:v>3.26</c:v>
                </c:pt>
                <c:pt idx="103377">
                  <c:v>3.24</c:v>
                </c:pt>
                <c:pt idx="103378">
                  <c:v>3.24</c:v>
                </c:pt>
                <c:pt idx="103379">
                  <c:v>3.22</c:v>
                </c:pt>
                <c:pt idx="103380">
                  <c:v>3.21</c:v>
                </c:pt>
                <c:pt idx="103381">
                  <c:v>3.19</c:v>
                </c:pt>
                <c:pt idx="103382">
                  <c:v>3.18</c:v>
                </c:pt>
                <c:pt idx="103383">
                  <c:v>3.15</c:v>
                </c:pt>
                <c:pt idx="103384">
                  <c:v>3.14</c:v>
                </c:pt>
                <c:pt idx="103385">
                  <c:v>3.12</c:v>
                </c:pt>
                <c:pt idx="103386">
                  <c:v>3.11</c:v>
                </c:pt>
                <c:pt idx="103387">
                  <c:v>3.1</c:v>
                </c:pt>
                <c:pt idx="103388">
                  <c:v>3.08</c:v>
                </c:pt>
                <c:pt idx="103389">
                  <c:v>3.07</c:v>
                </c:pt>
                <c:pt idx="103390">
                  <c:v>3.06</c:v>
                </c:pt>
                <c:pt idx="103391">
                  <c:v>3.05</c:v>
                </c:pt>
                <c:pt idx="103392">
                  <c:v>3.03</c:v>
                </c:pt>
                <c:pt idx="103393">
                  <c:v>3.02</c:v>
                </c:pt>
                <c:pt idx="103394">
                  <c:v>3</c:v>
                </c:pt>
                <c:pt idx="103395">
                  <c:v>2.99</c:v>
                </c:pt>
                <c:pt idx="103396">
                  <c:v>2.98</c:v>
                </c:pt>
                <c:pt idx="103397">
                  <c:v>2.95</c:v>
                </c:pt>
                <c:pt idx="103398">
                  <c:v>2.94</c:v>
                </c:pt>
                <c:pt idx="103399">
                  <c:v>2.93</c:v>
                </c:pt>
                <c:pt idx="103400">
                  <c:v>2.91</c:v>
                </c:pt>
                <c:pt idx="103401">
                  <c:v>2.89</c:v>
                </c:pt>
                <c:pt idx="103402">
                  <c:v>2.88</c:v>
                </c:pt>
                <c:pt idx="103403">
                  <c:v>2.87</c:v>
                </c:pt>
                <c:pt idx="103404">
                  <c:v>2.84</c:v>
                </c:pt>
                <c:pt idx="103405">
                  <c:v>2.83</c:v>
                </c:pt>
                <c:pt idx="103406">
                  <c:v>2.82</c:v>
                </c:pt>
                <c:pt idx="103407">
                  <c:v>2.81</c:v>
                </c:pt>
                <c:pt idx="103408">
                  <c:v>2.8</c:v>
                </c:pt>
                <c:pt idx="103409">
                  <c:v>2.79</c:v>
                </c:pt>
                <c:pt idx="103410">
                  <c:v>2.79</c:v>
                </c:pt>
                <c:pt idx="103411">
                  <c:v>2.8</c:v>
                </c:pt>
                <c:pt idx="103412">
                  <c:v>2.8</c:v>
                </c:pt>
                <c:pt idx="103413">
                  <c:v>2.81</c:v>
                </c:pt>
                <c:pt idx="103414">
                  <c:v>2.82</c:v>
                </c:pt>
                <c:pt idx="103415">
                  <c:v>2.82</c:v>
                </c:pt>
                <c:pt idx="103416">
                  <c:v>2.83</c:v>
                </c:pt>
                <c:pt idx="103417">
                  <c:v>2.84</c:v>
                </c:pt>
                <c:pt idx="103418">
                  <c:v>2.85</c:v>
                </c:pt>
                <c:pt idx="103419">
                  <c:v>2.86</c:v>
                </c:pt>
                <c:pt idx="103420">
                  <c:v>2.87</c:v>
                </c:pt>
                <c:pt idx="103421">
                  <c:v>2.88</c:v>
                </c:pt>
                <c:pt idx="103422">
                  <c:v>2.88</c:v>
                </c:pt>
                <c:pt idx="103423">
                  <c:v>2.9</c:v>
                </c:pt>
                <c:pt idx="103424">
                  <c:v>2.91</c:v>
                </c:pt>
                <c:pt idx="103425">
                  <c:v>2.92</c:v>
                </c:pt>
                <c:pt idx="103426">
                  <c:v>2.94</c:v>
                </c:pt>
                <c:pt idx="103427">
                  <c:v>2.95</c:v>
                </c:pt>
                <c:pt idx="103428">
                  <c:v>2.96</c:v>
                </c:pt>
                <c:pt idx="103429">
                  <c:v>2.96</c:v>
                </c:pt>
                <c:pt idx="103430">
                  <c:v>2.98</c:v>
                </c:pt>
                <c:pt idx="103431">
                  <c:v>2.98</c:v>
                </c:pt>
                <c:pt idx="103432">
                  <c:v>2.98</c:v>
                </c:pt>
                <c:pt idx="103433">
                  <c:v>2.98</c:v>
                </c:pt>
                <c:pt idx="103434">
                  <c:v>2.98</c:v>
                </c:pt>
                <c:pt idx="103435">
                  <c:v>2.98</c:v>
                </c:pt>
                <c:pt idx="103436">
                  <c:v>2.98</c:v>
                </c:pt>
                <c:pt idx="103437">
                  <c:v>2.98</c:v>
                </c:pt>
                <c:pt idx="103438">
                  <c:v>2.98</c:v>
                </c:pt>
                <c:pt idx="103439">
                  <c:v>2.98</c:v>
                </c:pt>
                <c:pt idx="103440">
                  <c:v>2.97</c:v>
                </c:pt>
                <c:pt idx="103441">
                  <c:v>2.96</c:v>
                </c:pt>
                <c:pt idx="103442">
                  <c:v>2.96</c:v>
                </c:pt>
                <c:pt idx="103443">
                  <c:v>2.95</c:v>
                </c:pt>
                <c:pt idx="103444">
                  <c:v>2.94</c:v>
                </c:pt>
                <c:pt idx="103445">
                  <c:v>2.94</c:v>
                </c:pt>
                <c:pt idx="103446">
                  <c:v>2.94</c:v>
                </c:pt>
                <c:pt idx="103447">
                  <c:v>2.93</c:v>
                </c:pt>
                <c:pt idx="103448">
                  <c:v>2.93</c:v>
                </c:pt>
                <c:pt idx="103449">
                  <c:v>2.93</c:v>
                </c:pt>
                <c:pt idx="103450">
                  <c:v>2.92</c:v>
                </c:pt>
                <c:pt idx="103451">
                  <c:v>2.92</c:v>
                </c:pt>
                <c:pt idx="103452">
                  <c:v>2.92</c:v>
                </c:pt>
                <c:pt idx="103453">
                  <c:v>2.92</c:v>
                </c:pt>
                <c:pt idx="103454">
                  <c:v>2.91</c:v>
                </c:pt>
                <c:pt idx="103455">
                  <c:v>2.9</c:v>
                </c:pt>
                <c:pt idx="103456">
                  <c:v>2.9</c:v>
                </c:pt>
                <c:pt idx="103457">
                  <c:v>2.9</c:v>
                </c:pt>
                <c:pt idx="103458">
                  <c:v>2.91</c:v>
                </c:pt>
                <c:pt idx="103459">
                  <c:v>2.92</c:v>
                </c:pt>
                <c:pt idx="103460">
                  <c:v>2.92</c:v>
                </c:pt>
                <c:pt idx="103461">
                  <c:v>2.93</c:v>
                </c:pt>
                <c:pt idx="103462">
                  <c:v>2.94</c:v>
                </c:pt>
                <c:pt idx="103463">
                  <c:v>2.94</c:v>
                </c:pt>
                <c:pt idx="103464">
                  <c:v>2.98</c:v>
                </c:pt>
                <c:pt idx="103465">
                  <c:v>2.99</c:v>
                </c:pt>
                <c:pt idx="103466">
                  <c:v>3.01</c:v>
                </c:pt>
                <c:pt idx="103467">
                  <c:v>3.01</c:v>
                </c:pt>
                <c:pt idx="103468">
                  <c:v>3.02</c:v>
                </c:pt>
                <c:pt idx="103469">
                  <c:v>3.02</c:v>
                </c:pt>
                <c:pt idx="103470">
                  <c:v>3.02</c:v>
                </c:pt>
                <c:pt idx="103471">
                  <c:v>3.01</c:v>
                </c:pt>
                <c:pt idx="103472">
                  <c:v>3</c:v>
                </c:pt>
                <c:pt idx="103473">
                  <c:v>3</c:v>
                </c:pt>
                <c:pt idx="103474">
                  <c:v>2.99</c:v>
                </c:pt>
                <c:pt idx="103475">
                  <c:v>2.99</c:v>
                </c:pt>
                <c:pt idx="103476">
                  <c:v>2.98</c:v>
                </c:pt>
                <c:pt idx="103477">
                  <c:v>2.97</c:v>
                </c:pt>
                <c:pt idx="103478">
                  <c:v>2.95</c:v>
                </c:pt>
                <c:pt idx="103479">
                  <c:v>2.95</c:v>
                </c:pt>
                <c:pt idx="103480">
                  <c:v>2.93</c:v>
                </c:pt>
                <c:pt idx="103481">
                  <c:v>2.91</c:v>
                </c:pt>
                <c:pt idx="103482">
                  <c:v>2.9</c:v>
                </c:pt>
                <c:pt idx="103483">
                  <c:v>2.88</c:v>
                </c:pt>
                <c:pt idx="103484">
                  <c:v>2.86</c:v>
                </c:pt>
                <c:pt idx="103485">
                  <c:v>2.85</c:v>
                </c:pt>
                <c:pt idx="103486">
                  <c:v>2.83</c:v>
                </c:pt>
                <c:pt idx="103487">
                  <c:v>2.82</c:v>
                </c:pt>
                <c:pt idx="103488">
                  <c:v>2.79</c:v>
                </c:pt>
                <c:pt idx="103489">
                  <c:v>2.79</c:v>
                </c:pt>
                <c:pt idx="103490">
                  <c:v>2.77</c:v>
                </c:pt>
                <c:pt idx="103491">
                  <c:v>2.76</c:v>
                </c:pt>
                <c:pt idx="103492">
                  <c:v>2.75</c:v>
                </c:pt>
                <c:pt idx="103493">
                  <c:v>2.73</c:v>
                </c:pt>
                <c:pt idx="103494">
                  <c:v>2.72</c:v>
                </c:pt>
                <c:pt idx="103495">
                  <c:v>2.72</c:v>
                </c:pt>
                <c:pt idx="103496">
                  <c:v>2.71</c:v>
                </c:pt>
                <c:pt idx="103497">
                  <c:v>2.71</c:v>
                </c:pt>
                <c:pt idx="103498">
                  <c:v>2.7</c:v>
                </c:pt>
                <c:pt idx="103499">
                  <c:v>2.7</c:v>
                </c:pt>
                <c:pt idx="103500">
                  <c:v>2.7</c:v>
                </c:pt>
                <c:pt idx="103501">
                  <c:v>2.7</c:v>
                </c:pt>
                <c:pt idx="103502">
                  <c:v>2.7</c:v>
                </c:pt>
                <c:pt idx="103503">
                  <c:v>2.68</c:v>
                </c:pt>
                <c:pt idx="103504">
                  <c:v>2.68</c:v>
                </c:pt>
                <c:pt idx="103505">
                  <c:v>2.66</c:v>
                </c:pt>
                <c:pt idx="103506">
                  <c:v>2.64</c:v>
                </c:pt>
                <c:pt idx="103507">
                  <c:v>2.62</c:v>
                </c:pt>
                <c:pt idx="103508">
                  <c:v>2.62</c:v>
                </c:pt>
                <c:pt idx="103509">
                  <c:v>2.62</c:v>
                </c:pt>
                <c:pt idx="103510">
                  <c:v>2.62</c:v>
                </c:pt>
                <c:pt idx="103511">
                  <c:v>2.62</c:v>
                </c:pt>
                <c:pt idx="103512">
                  <c:v>2.62</c:v>
                </c:pt>
                <c:pt idx="103513">
                  <c:v>2.64</c:v>
                </c:pt>
                <c:pt idx="103514">
                  <c:v>2.64</c:v>
                </c:pt>
                <c:pt idx="103515">
                  <c:v>2.65</c:v>
                </c:pt>
                <c:pt idx="103516">
                  <c:v>2.65</c:v>
                </c:pt>
                <c:pt idx="103517">
                  <c:v>2.65</c:v>
                </c:pt>
                <c:pt idx="103518">
                  <c:v>2.65</c:v>
                </c:pt>
                <c:pt idx="103519">
                  <c:v>2.65</c:v>
                </c:pt>
                <c:pt idx="103520">
                  <c:v>2.65</c:v>
                </c:pt>
                <c:pt idx="103521">
                  <c:v>2.65</c:v>
                </c:pt>
                <c:pt idx="103522">
                  <c:v>2.65</c:v>
                </c:pt>
                <c:pt idx="103523">
                  <c:v>2.65</c:v>
                </c:pt>
                <c:pt idx="103524">
                  <c:v>2.65</c:v>
                </c:pt>
                <c:pt idx="103525">
                  <c:v>2.65</c:v>
                </c:pt>
                <c:pt idx="103526">
                  <c:v>2.65</c:v>
                </c:pt>
                <c:pt idx="103527">
                  <c:v>2.64</c:v>
                </c:pt>
                <c:pt idx="103528">
                  <c:v>2.64</c:v>
                </c:pt>
                <c:pt idx="103529">
                  <c:v>2.64</c:v>
                </c:pt>
                <c:pt idx="103530">
                  <c:v>2.64</c:v>
                </c:pt>
                <c:pt idx="103531">
                  <c:v>2.64</c:v>
                </c:pt>
                <c:pt idx="103532">
                  <c:v>2.64</c:v>
                </c:pt>
                <c:pt idx="103533">
                  <c:v>2.64</c:v>
                </c:pt>
                <c:pt idx="103534">
                  <c:v>2.64</c:v>
                </c:pt>
                <c:pt idx="103535">
                  <c:v>2.65</c:v>
                </c:pt>
                <c:pt idx="103536">
                  <c:v>2.65</c:v>
                </c:pt>
                <c:pt idx="103537">
                  <c:v>2.65</c:v>
                </c:pt>
                <c:pt idx="103538">
                  <c:v>2.66</c:v>
                </c:pt>
                <c:pt idx="103539">
                  <c:v>2.66</c:v>
                </c:pt>
                <c:pt idx="103540">
                  <c:v>2.66</c:v>
                </c:pt>
                <c:pt idx="103541">
                  <c:v>2.66</c:v>
                </c:pt>
                <c:pt idx="103542">
                  <c:v>2.67</c:v>
                </c:pt>
                <c:pt idx="103543">
                  <c:v>2.67</c:v>
                </c:pt>
                <c:pt idx="103544">
                  <c:v>2.67</c:v>
                </c:pt>
                <c:pt idx="103545">
                  <c:v>2.67</c:v>
                </c:pt>
                <c:pt idx="103546">
                  <c:v>2.67</c:v>
                </c:pt>
                <c:pt idx="103547">
                  <c:v>2.68</c:v>
                </c:pt>
                <c:pt idx="103548">
                  <c:v>2.68</c:v>
                </c:pt>
                <c:pt idx="103549">
                  <c:v>2.69</c:v>
                </c:pt>
                <c:pt idx="103550">
                  <c:v>2.69</c:v>
                </c:pt>
                <c:pt idx="103551">
                  <c:v>2.69</c:v>
                </c:pt>
                <c:pt idx="103552">
                  <c:v>2.69</c:v>
                </c:pt>
                <c:pt idx="103553">
                  <c:v>2.68</c:v>
                </c:pt>
                <c:pt idx="103554">
                  <c:v>2.68</c:v>
                </c:pt>
                <c:pt idx="103555">
                  <c:v>2.71</c:v>
                </c:pt>
                <c:pt idx="103556">
                  <c:v>2.73</c:v>
                </c:pt>
                <c:pt idx="103557">
                  <c:v>2.7</c:v>
                </c:pt>
                <c:pt idx="103558">
                  <c:v>2.69</c:v>
                </c:pt>
                <c:pt idx="103559">
                  <c:v>2.67</c:v>
                </c:pt>
                <c:pt idx="103560">
                  <c:v>2.66</c:v>
                </c:pt>
                <c:pt idx="103561">
                  <c:v>2.64</c:v>
                </c:pt>
                <c:pt idx="103562">
                  <c:v>2.64</c:v>
                </c:pt>
                <c:pt idx="103563">
                  <c:v>2.61</c:v>
                </c:pt>
                <c:pt idx="103564">
                  <c:v>2.6</c:v>
                </c:pt>
                <c:pt idx="103565">
                  <c:v>2.58</c:v>
                </c:pt>
                <c:pt idx="103566">
                  <c:v>2.57</c:v>
                </c:pt>
                <c:pt idx="103567">
                  <c:v>2.56</c:v>
                </c:pt>
                <c:pt idx="103568">
                  <c:v>2.5499999999999998</c:v>
                </c:pt>
                <c:pt idx="103569">
                  <c:v>2.5499999999999998</c:v>
                </c:pt>
                <c:pt idx="103570">
                  <c:v>2.5499999999999998</c:v>
                </c:pt>
                <c:pt idx="103571">
                  <c:v>2.5299999999999998</c:v>
                </c:pt>
                <c:pt idx="103572">
                  <c:v>2.5299999999999998</c:v>
                </c:pt>
                <c:pt idx="103573">
                  <c:v>2.52</c:v>
                </c:pt>
                <c:pt idx="103574">
                  <c:v>2.5099999999999998</c:v>
                </c:pt>
                <c:pt idx="103575">
                  <c:v>2.5</c:v>
                </c:pt>
                <c:pt idx="103576">
                  <c:v>2.48</c:v>
                </c:pt>
                <c:pt idx="103577">
                  <c:v>2.46</c:v>
                </c:pt>
                <c:pt idx="103578">
                  <c:v>2.4700000000000002</c:v>
                </c:pt>
                <c:pt idx="103579">
                  <c:v>2.48</c:v>
                </c:pt>
                <c:pt idx="103580">
                  <c:v>2.5</c:v>
                </c:pt>
                <c:pt idx="103581">
                  <c:v>2.5299999999999998</c:v>
                </c:pt>
                <c:pt idx="103582">
                  <c:v>2.54</c:v>
                </c:pt>
                <c:pt idx="103583">
                  <c:v>2.5499999999999998</c:v>
                </c:pt>
                <c:pt idx="103584">
                  <c:v>2.56</c:v>
                </c:pt>
                <c:pt idx="103585">
                  <c:v>2.57</c:v>
                </c:pt>
                <c:pt idx="103586">
                  <c:v>2.58</c:v>
                </c:pt>
                <c:pt idx="103587">
                  <c:v>2.58</c:v>
                </c:pt>
                <c:pt idx="103588">
                  <c:v>2.58</c:v>
                </c:pt>
                <c:pt idx="103589">
                  <c:v>2.59</c:v>
                </c:pt>
                <c:pt idx="103590">
                  <c:v>2.6</c:v>
                </c:pt>
                <c:pt idx="103591">
                  <c:v>2.62</c:v>
                </c:pt>
                <c:pt idx="103592">
                  <c:v>2.64</c:v>
                </c:pt>
                <c:pt idx="103593">
                  <c:v>2.65</c:v>
                </c:pt>
                <c:pt idx="103594">
                  <c:v>2.65</c:v>
                </c:pt>
                <c:pt idx="103595">
                  <c:v>2.66</c:v>
                </c:pt>
                <c:pt idx="103596">
                  <c:v>2.67</c:v>
                </c:pt>
                <c:pt idx="103597">
                  <c:v>2.68</c:v>
                </c:pt>
                <c:pt idx="103598">
                  <c:v>2.73</c:v>
                </c:pt>
                <c:pt idx="103599">
                  <c:v>2.75</c:v>
                </c:pt>
                <c:pt idx="103600">
                  <c:v>2.7</c:v>
                </c:pt>
                <c:pt idx="103601">
                  <c:v>2.72</c:v>
                </c:pt>
                <c:pt idx="103602">
                  <c:v>2.72</c:v>
                </c:pt>
                <c:pt idx="103603">
                  <c:v>2.73</c:v>
                </c:pt>
                <c:pt idx="103604">
                  <c:v>2.73</c:v>
                </c:pt>
                <c:pt idx="103605">
                  <c:v>2.74</c:v>
                </c:pt>
                <c:pt idx="103606">
                  <c:v>2.74</c:v>
                </c:pt>
                <c:pt idx="103607">
                  <c:v>2.75</c:v>
                </c:pt>
                <c:pt idx="103608">
                  <c:v>2.76</c:v>
                </c:pt>
                <c:pt idx="103609">
                  <c:v>2.76</c:v>
                </c:pt>
                <c:pt idx="103610">
                  <c:v>2.76</c:v>
                </c:pt>
                <c:pt idx="103611">
                  <c:v>2.76</c:v>
                </c:pt>
                <c:pt idx="103612">
                  <c:v>2.76</c:v>
                </c:pt>
                <c:pt idx="103613">
                  <c:v>2.76</c:v>
                </c:pt>
                <c:pt idx="103614">
                  <c:v>2.75</c:v>
                </c:pt>
                <c:pt idx="103615">
                  <c:v>2.75</c:v>
                </c:pt>
                <c:pt idx="103616">
                  <c:v>2.75</c:v>
                </c:pt>
                <c:pt idx="103617">
                  <c:v>2.75</c:v>
                </c:pt>
                <c:pt idx="103618">
                  <c:v>2.75</c:v>
                </c:pt>
                <c:pt idx="103619">
                  <c:v>2.75</c:v>
                </c:pt>
                <c:pt idx="103620">
                  <c:v>2.75</c:v>
                </c:pt>
                <c:pt idx="103621">
                  <c:v>2.75</c:v>
                </c:pt>
                <c:pt idx="103622">
                  <c:v>2.74</c:v>
                </c:pt>
                <c:pt idx="103623">
                  <c:v>2.74</c:v>
                </c:pt>
                <c:pt idx="103624">
                  <c:v>2.74</c:v>
                </c:pt>
                <c:pt idx="103625">
                  <c:v>2.74</c:v>
                </c:pt>
                <c:pt idx="103626">
                  <c:v>2.75</c:v>
                </c:pt>
                <c:pt idx="103627">
                  <c:v>2.76</c:v>
                </c:pt>
                <c:pt idx="103628">
                  <c:v>2.76</c:v>
                </c:pt>
                <c:pt idx="103629">
                  <c:v>2.76</c:v>
                </c:pt>
                <c:pt idx="103630">
                  <c:v>2.77</c:v>
                </c:pt>
                <c:pt idx="103631">
                  <c:v>2.78</c:v>
                </c:pt>
                <c:pt idx="103632">
                  <c:v>2.79</c:v>
                </c:pt>
                <c:pt idx="103633">
                  <c:v>2.8</c:v>
                </c:pt>
                <c:pt idx="103634">
                  <c:v>2.81</c:v>
                </c:pt>
                <c:pt idx="103635">
                  <c:v>2.8</c:v>
                </c:pt>
                <c:pt idx="103636">
                  <c:v>2.82</c:v>
                </c:pt>
                <c:pt idx="103637">
                  <c:v>2.83</c:v>
                </c:pt>
                <c:pt idx="103638">
                  <c:v>2.86</c:v>
                </c:pt>
                <c:pt idx="103639">
                  <c:v>2.85</c:v>
                </c:pt>
                <c:pt idx="103640">
                  <c:v>2.87</c:v>
                </c:pt>
                <c:pt idx="103641">
                  <c:v>2.88</c:v>
                </c:pt>
                <c:pt idx="103642">
                  <c:v>2.88</c:v>
                </c:pt>
                <c:pt idx="103643">
                  <c:v>2.89</c:v>
                </c:pt>
                <c:pt idx="103644">
                  <c:v>2.9</c:v>
                </c:pt>
                <c:pt idx="103645">
                  <c:v>2.91</c:v>
                </c:pt>
                <c:pt idx="103646">
                  <c:v>2.95</c:v>
                </c:pt>
                <c:pt idx="103647">
                  <c:v>3.02</c:v>
                </c:pt>
                <c:pt idx="103648">
                  <c:v>3.02</c:v>
                </c:pt>
                <c:pt idx="103649">
                  <c:v>3.02</c:v>
                </c:pt>
                <c:pt idx="103650">
                  <c:v>3.02</c:v>
                </c:pt>
                <c:pt idx="103651">
                  <c:v>3.03</c:v>
                </c:pt>
                <c:pt idx="103652">
                  <c:v>3.04</c:v>
                </c:pt>
                <c:pt idx="103653">
                  <c:v>3.04</c:v>
                </c:pt>
                <c:pt idx="103654">
                  <c:v>3.05</c:v>
                </c:pt>
                <c:pt idx="103655">
                  <c:v>3.05</c:v>
                </c:pt>
                <c:pt idx="103656">
                  <c:v>3.05</c:v>
                </c:pt>
                <c:pt idx="103657">
                  <c:v>3.05</c:v>
                </c:pt>
                <c:pt idx="103658">
                  <c:v>3.07</c:v>
                </c:pt>
                <c:pt idx="103659">
                  <c:v>3.09</c:v>
                </c:pt>
                <c:pt idx="103660">
                  <c:v>3.1</c:v>
                </c:pt>
                <c:pt idx="103661">
                  <c:v>3.1</c:v>
                </c:pt>
                <c:pt idx="103662">
                  <c:v>3.1</c:v>
                </c:pt>
                <c:pt idx="103663">
                  <c:v>3.1</c:v>
                </c:pt>
                <c:pt idx="103664">
                  <c:v>3.1</c:v>
                </c:pt>
                <c:pt idx="103665">
                  <c:v>3.1</c:v>
                </c:pt>
                <c:pt idx="103666">
                  <c:v>3.11</c:v>
                </c:pt>
                <c:pt idx="103667">
                  <c:v>3.11</c:v>
                </c:pt>
                <c:pt idx="103668">
                  <c:v>3.12</c:v>
                </c:pt>
                <c:pt idx="103669">
                  <c:v>3.12</c:v>
                </c:pt>
                <c:pt idx="103670">
                  <c:v>3.12</c:v>
                </c:pt>
                <c:pt idx="103671">
                  <c:v>3.13</c:v>
                </c:pt>
                <c:pt idx="103672">
                  <c:v>3.14</c:v>
                </c:pt>
                <c:pt idx="103673">
                  <c:v>3.15</c:v>
                </c:pt>
                <c:pt idx="103674">
                  <c:v>3.17</c:v>
                </c:pt>
                <c:pt idx="103675">
                  <c:v>3.2</c:v>
                </c:pt>
                <c:pt idx="103676">
                  <c:v>3.21</c:v>
                </c:pt>
                <c:pt idx="103677">
                  <c:v>3.24</c:v>
                </c:pt>
                <c:pt idx="103678">
                  <c:v>3.26</c:v>
                </c:pt>
                <c:pt idx="103679">
                  <c:v>3.27</c:v>
                </c:pt>
                <c:pt idx="103680">
                  <c:v>3.29</c:v>
                </c:pt>
                <c:pt idx="103681">
                  <c:v>3.3</c:v>
                </c:pt>
                <c:pt idx="103682">
                  <c:v>3.3</c:v>
                </c:pt>
                <c:pt idx="103683">
                  <c:v>3.32</c:v>
                </c:pt>
                <c:pt idx="103684">
                  <c:v>3.34</c:v>
                </c:pt>
                <c:pt idx="103685">
                  <c:v>3.36</c:v>
                </c:pt>
                <c:pt idx="103686">
                  <c:v>3.37</c:v>
                </c:pt>
                <c:pt idx="103687">
                  <c:v>3.38</c:v>
                </c:pt>
                <c:pt idx="103688">
                  <c:v>3.39</c:v>
                </c:pt>
                <c:pt idx="103689">
                  <c:v>3.4</c:v>
                </c:pt>
                <c:pt idx="103690">
                  <c:v>3.41</c:v>
                </c:pt>
                <c:pt idx="103691">
                  <c:v>3.42</c:v>
                </c:pt>
                <c:pt idx="103692">
                  <c:v>3.42</c:v>
                </c:pt>
                <c:pt idx="103693">
                  <c:v>3.43</c:v>
                </c:pt>
                <c:pt idx="103694">
                  <c:v>3.43</c:v>
                </c:pt>
                <c:pt idx="103695">
                  <c:v>3.44</c:v>
                </c:pt>
                <c:pt idx="103696">
                  <c:v>3.44</c:v>
                </c:pt>
                <c:pt idx="103697">
                  <c:v>3.45</c:v>
                </c:pt>
                <c:pt idx="103698">
                  <c:v>3.46</c:v>
                </c:pt>
                <c:pt idx="103699">
                  <c:v>3.46</c:v>
                </c:pt>
                <c:pt idx="103700">
                  <c:v>3.46</c:v>
                </c:pt>
                <c:pt idx="103701">
                  <c:v>3.47</c:v>
                </c:pt>
                <c:pt idx="103702">
                  <c:v>3.47</c:v>
                </c:pt>
                <c:pt idx="103703">
                  <c:v>3.48</c:v>
                </c:pt>
                <c:pt idx="103704">
                  <c:v>3.48</c:v>
                </c:pt>
                <c:pt idx="103705">
                  <c:v>3.48</c:v>
                </c:pt>
                <c:pt idx="103706">
                  <c:v>3.48</c:v>
                </c:pt>
                <c:pt idx="103707">
                  <c:v>3.48</c:v>
                </c:pt>
                <c:pt idx="103708">
                  <c:v>3.48</c:v>
                </c:pt>
                <c:pt idx="103709">
                  <c:v>3.48</c:v>
                </c:pt>
                <c:pt idx="103710">
                  <c:v>3.48</c:v>
                </c:pt>
                <c:pt idx="103711">
                  <c:v>3.48</c:v>
                </c:pt>
                <c:pt idx="103712">
                  <c:v>3.49</c:v>
                </c:pt>
                <c:pt idx="103713">
                  <c:v>3.49</c:v>
                </c:pt>
                <c:pt idx="103714">
                  <c:v>3.48</c:v>
                </c:pt>
                <c:pt idx="103715">
                  <c:v>3.48</c:v>
                </c:pt>
                <c:pt idx="103716">
                  <c:v>3.47</c:v>
                </c:pt>
                <c:pt idx="103717">
                  <c:v>3.46</c:v>
                </c:pt>
                <c:pt idx="103718">
                  <c:v>3.45</c:v>
                </c:pt>
                <c:pt idx="103719">
                  <c:v>3.45</c:v>
                </c:pt>
                <c:pt idx="103720">
                  <c:v>3.45</c:v>
                </c:pt>
                <c:pt idx="103721">
                  <c:v>3.45</c:v>
                </c:pt>
                <c:pt idx="103722">
                  <c:v>3.44</c:v>
                </c:pt>
                <c:pt idx="103723">
                  <c:v>3.43</c:v>
                </c:pt>
                <c:pt idx="103724">
                  <c:v>3.42</c:v>
                </c:pt>
                <c:pt idx="103725">
                  <c:v>3.41</c:v>
                </c:pt>
                <c:pt idx="103726">
                  <c:v>3.41</c:v>
                </c:pt>
                <c:pt idx="103727">
                  <c:v>3.4</c:v>
                </c:pt>
                <c:pt idx="103728">
                  <c:v>3.39</c:v>
                </c:pt>
                <c:pt idx="103729">
                  <c:v>3.37</c:v>
                </c:pt>
                <c:pt idx="103730">
                  <c:v>3.37</c:v>
                </c:pt>
                <c:pt idx="103731">
                  <c:v>3.35</c:v>
                </c:pt>
                <c:pt idx="103732">
                  <c:v>3.33</c:v>
                </c:pt>
                <c:pt idx="103733">
                  <c:v>3.31</c:v>
                </c:pt>
                <c:pt idx="103734">
                  <c:v>3.29</c:v>
                </c:pt>
                <c:pt idx="103735">
                  <c:v>3.27</c:v>
                </c:pt>
                <c:pt idx="103736">
                  <c:v>3.26</c:v>
                </c:pt>
                <c:pt idx="103737">
                  <c:v>3.24</c:v>
                </c:pt>
                <c:pt idx="103738">
                  <c:v>3.21</c:v>
                </c:pt>
                <c:pt idx="103739">
                  <c:v>3.2</c:v>
                </c:pt>
                <c:pt idx="103740">
                  <c:v>3.17</c:v>
                </c:pt>
                <c:pt idx="103741">
                  <c:v>3.15</c:v>
                </c:pt>
                <c:pt idx="103742">
                  <c:v>3.13</c:v>
                </c:pt>
                <c:pt idx="103743">
                  <c:v>3.11</c:v>
                </c:pt>
                <c:pt idx="103744">
                  <c:v>3.1</c:v>
                </c:pt>
                <c:pt idx="103745">
                  <c:v>3.08</c:v>
                </c:pt>
                <c:pt idx="103746">
                  <c:v>3.07</c:v>
                </c:pt>
                <c:pt idx="103747">
                  <c:v>3.07</c:v>
                </c:pt>
                <c:pt idx="103748">
                  <c:v>3.07</c:v>
                </c:pt>
                <c:pt idx="103749">
                  <c:v>3.07</c:v>
                </c:pt>
                <c:pt idx="103750">
                  <c:v>3.06</c:v>
                </c:pt>
                <c:pt idx="103751">
                  <c:v>3.06</c:v>
                </c:pt>
                <c:pt idx="103752">
                  <c:v>3.06</c:v>
                </c:pt>
                <c:pt idx="103753">
                  <c:v>3.07</c:v>
                </c:pt>
                <c:pt idx="103754">
                  <c:v>3.07</c:v>
                </c:pt>
                <c:pt idx="103755">
                  <c:v>3.08</c:v>
                </c:pt>
                <c:pt idx="103756">
                  <c:v>3.08</c:v>
                </c:pt>
                <c:pt idx="103757">
                  <c:v>3.09</c:v>
                </c:pt>
                <c:pt idx="103758">
                  <c:v>3.1</c:v>
                </c:pt>
                <c:pt idx="103759">
                  <c:v>3.1</c:v>
                </c:pt>
                <c:pt idx="103760">
                  <c:v>3.1</c:v>
                </c:pt>
                <c:pt idx="103761">
                  <c:v>3.11</c:v>
                </c:pt>
                <c:pt idx="103762">
                  <c:v>3.11</c:v>
                </c:pt>
                <c:pt idx="103763">
                  <c:v>3.11</c:v>
                </c:pt>
                <c:pt idx="103764">
                  <c:v>3.13</c:v>
                </c:pt>
                <c:pt idx="103765">
                  <c:v>3.13</c:v>
                </c:pt>
                <c:pt idx="103766">
                  <c:v>3.14</c:v>
                </c:pt>
                <c:pt idx="103767">
                  <c:v>3.14</c:v>
                </c:pt>
                <c:pt idx="103768">
                  <c:v>3.15</c:v>
                </c:pt>
                <c:pt idx="103769">
                  <c:v>3.15</c:v>
                </c:pt>
                <c:pt idx="103770">
                  <c:v>3.16</c:v>
                </c:pt>
                <c:pt idx="103771">
                  <c:v>3.17</c:v>
                </c:pt>
                <c:pt idx="103772">
                  <c:v>3.17</c:v>
                </c:pt>
                <c:pt idx="103773">
                  <c:v>3.2</c:v>
                </c:pt>
                <c:pt idx="103774">
                  <c:v>3.2</c:v>
                </c:pt>
                <c:pt idx="103775">
                  <c:v>3.21</c:v>
                </c:pt>
                <c:pt idx="103776">
                  <c:v>3.21</c:v>
                </c:pt>
                <c:pt idx="103777">
                  <c:v>3.22</c:v>
                </c:pt>
                <c:pt idx="103778">
                  <c:v>3.24</c:v>
                </c:pt>
                <c:pt idx="103779">
                  <c:v>3.24</c:v>
                </c:pt>
                <c:pt idx="103780">
                  <c:v>3.24</c:v>
                </c:pt>
                <c:pt idx="103781">
                  <c:v>3.25</c:v>
                </c:pt>
                <c:pt idx="103782">
                  <c:v>3.25</c:v>
                </c:pt>
                <c:pt idx="103783">
                  <c:v>3.26</c:v>
                </c:pt>
                <c:pt idx="103784">
                  <c:v>3.26</c:v>
                </c:pt>
                <c:pt idx="103785">
                  <c:v>3.27</c:v>
                </c:pt>
                <c:pt idx="103786">
                  <c:v>3.28</c:v>
                </c:pt>
                <c:pt idx="103787">
                  <c:v>3.29</c:v>
                </c:pt>
                <c:pt idx="103788">
                  <c:v>3.29</c:v>
                </c:pt>
                <c:pt idx="103789">
                  <c:v>3.3</c:v>
                </c:pt>
                <c:pt idx="103790">
                  <c:v>3.3</c:v>
                </c:pt>
                <c:pt idx="103791">
                  <c:v>3.3</c:v>
                </c:pt>
                <c:pt idx="103792">
                  <c:v>3.3</c:v>
                </c:pt>
                <c:pt idx="103793">
                  <c:v>3.31</c:v>
                </c:pt>
                <c:pt idx="103794">
                  <c:v>3.31</c:v>
                </c:pt>
                <c:pt idx="103795">
                  <c:v>3.31</c:v>
                </c:pt>
                <c:pt idx="103796">
                  <c:v>3.31</c:v>
                </c:pt>
                <c:pt idx="103797">
                  <c:v>3.32</c:v>
                </c:pt>
                <c:pt idx="103798">
                  <c:v>3.32</c:v>
                </c:pt>
                <c:pt idx="103799">
                  <c:v>3.31</c:v>
                </c:pt>
                <c:pt idx="103800">
                  <c:v>3.3</c:v>
                </c:pt>
                <c:pt idx="103801">
                  <c:v>3.3</c:v>
                </c:pt>
                <c:pt idx="103802">
                  <c:v>3.29</c:v>
                </c:pt>
                <c:pt idx="103803">
                  <c:v>3.28</c:v>
                </c:pt>
                <c:pt idx="103804">
                  <c:v>3.27</c:v>
                </c:pt>
                <c:pt idx="103805">
                  <c:v>3.26</c:v>
                </c:pt>
                <c:pt idx="103806">
                  <c:v>3.25</c:v>
                </c:pt>
                <c:pt idx="103807">
                  <c:v>3.25</c:v>
                </c:pt>
                <c:pt idx="103808">
                  <c:v>3.24</c:v>
                </c:pt>
                <c:pt idx="103809">
                  <c:v>3.24</c:v>
                </c:pt>
                <c:pt idx="103810">
                  <c:v>3.24</c:v>
                </c:pt>
                <c:pt idx="103811">
                  <c:v>3.23</c:v>
                </c:pt>
                <c:pt idx="103812">
                  <c:v>3.23</c:v>
                </c:pt>
                <c:pt idx="103813">
                  <c:v>3.22</c:v>
                </c:pt>
                <c:pt idx="103814">
                  <c:v>3.2</c:v>
                </c:pt>
                <c:pt idx="103815">
                  <c:v>3.19</c:v>
                </c:pt>
                <c:pt idx="103816">
                  <c:v>3.18</c:v>
                </c:pt>
                <c:pt idx="103817">
                  <c:v>3.16</c:v>
                </c:pt>
                <c:pt idx="103818">
                  <c:v>3.17</c:v>
                </c:pt>
                <c:pt idx="103819">
                  <c:v>3.15</c:v>
                </c:pt>
                <c:pt idx="103820">
                  <c:v>3.14</c:v>
                </c:pt>
                <c:pt idx="103821">
                  <c:v>3.16</c:v>
                </c:pt>
                <c:pt idx="103822">
                  <c:v>3.14</c:v>
                </c:pt>
                <c:pt idx="103823">
                  <c:v>3.12</c:v>
                </c:pt>
                <c:pt idx="103824">
                  <c:v>3.11</c:v>
                </c:pt>
                <c:pt idx="103825">
                  <c:v>3.09</c:v>
                </c:pt>
                <c:pt idx="103826">
                  <c:v>3.07</c:v>
                </c:pt>
                <c:pt idx="103827">
                  <c:v>3.06</c:v>
                </c:pt>
                <c:pt idx="103828">
                  <c:v>3.05</c:v>
                </c:pt>
                <c:pt idx="103829">
                  <c:v>3.03</c:v>
                </c:pt>
                <c:pt idx="103830">
                  <c:v>3.01</c:v>
                </c:pt>
                <c:pt idx="103831">
                  <c:v>3</c:v>
                </c:pt>
                <c:pt idx="103832">
                  <c:v>2.99</c:v>
                </c:pt>
                <c:pt idx="103833">
                  <c:v>2.99</c:v>
                </c:pt>
                <c:pt idx="103834">
                  <c:v>2.97</c:v>
                </c:pt>
                <c:pt idx="103835">
                  <c:v>2.96</c:v>
                </c:pt>
                <c:pt idx="103836">
                  <c:v>2.96</c:v>
                </c:pt>
                <c:pt idx="103837">
                  <c:v>2.99</c:v>
                </c:pt>
                <c:pt idx="103838">
                  <c:v>2.94</c:v>
                </c:pt>
                <c:pt idx="103839">
                  <c:v>2.94</c:v>
                </c:pt>
                <c:pt idx="103840">
                  <c:v>2.93</c:v>
                </c:pt>
                <c:pt idx="103841">
                  <c:v>2.93</c:v>
                </c:pt>
                <c:pt idx="103842">
                  <c:v>2.93</c:v>
                </c:pt>
                <c:pt idx="103843">
                  <c:v>2.93</c:v>
                </c:pt>
                <c:pt idx="103844">
                  <c:v>2.94</c:v>
                </c:pt>
                <c:pt idx="103845">
                  <c:v>2.94</c:v>
                </c:pt>
                <c:pt idx="103846">
                  <c:v>2.94</c:v>
                </c:pt>
                <c:pt idx="103847">
                  <c:v>2.96</c:v>
                </c:pt>
                <c:pt idx="103848">
                  <c:v>2.97</c:v>
                </c:pt>
                <c:pt idx="103849">
                  <c:v>2.97</c:v>
                </c:pt>
                <c:pt idx="103850">
                  <c:v>2.98</c:v>
                </c:pt>
                <c:pt idx="103851">
                  <c:v>2.99</c:v>
                </c:pt>
                <c:pt idx="103852">
                  <c:v>2.99</c:v>
                </c:pt>
                <c:pt idx="103853">
                  <c:v>3.01</c:v>
                </c:pt>
                <c:pt idx="103854">
                  <c:v>3.04</c:v>
                </c:pt>
                <c:pt idx="103855">
                  <c:v>3.07</c:v>
                </c:pt>
                <c:pt idx="103856">
                  <c:v>3.08</c:v>
                </c:pt>
                <c:pt idx="103857">
                  <c:v>3.09</c:v>
                </c:pt>
                <c:pt idx="103858">
                  <c:v>3.1</c:v>
                </c:pt>
                <c:pt idx="103859">
                  <c:v>3.12</c:v>
                </c:pt>
                <c:pt idx="103860">
                  <c:v>3.14</c:v>
                </c:pt>
                <c:pt idx="103861">
                  <c:v>3.16</c:v>
                </c:pt>
                <c:pt idx="103862">
                  <c:v>3.17</c:v>
                </c:pt>
                <c:pt idx="103863">
                  <c:v>3.19</c:v>
                </c:pt>
                <c:pt idx="103864">
                  <c:v>3.19</c:v>
                </c:pt>
                <c:pt idx="103865">
                  <c:v>3.21</c:v>
                </c:pt>
                <c:pt idx="103866">
                  <c:v>3.22</c:v>
                </c:pt>
                <c:pt idx="103867">
                  <c:v>3.24</c:v>
                </c:pt>
                <c:pt idx="103868">
                  <c:v>3.25</c:v>
                </c:pt>
                <c:pt idx="103869">
                  <c:v>3.27</c:v>
                </c:pt>
                <c:pt idx="103870">
                  <c:v>3.28</c:v>
                </c:pt>
                <c:pt idx="103871">
                  <c:v>3.3</c:v>
                </c:pt>
                <c:pt idx="103872">
                  <c:v>3.33</c:v>
                </c:pt>
                <c:pt idx="103873">
                  <c:v>3.36</c:v>
                </c:pt>
                <c:pt idx="103874">
                  <c:v>3.39</c:v>
                </c:pt>
                <c:pt idx="103875">
                  <c:v>3.42</c:v>
                </c:pt>
                <c:pt idx="103876">
                  <c:v>3.45</c:v>
                </c:pt>
                <c:pt idx="103877">
                  <c:v>3.47</c:v>
                </c:pt>
                <c:pt idx="103878">
                  <c:v>3.49</c:v>
                </c:pt>
                <c:pt idx="103879">
                  <c:v>3.51</c:v>
                </c:pt>
                <c:pt idx="103880">
                  <c:v>3.52</c:v>
                </c:pt>
                <c:pt idx="103881">
                  <c:v>3.52</c:v>
                </c:pt>
                <c:pt idx="103882">
                  <c:v>3.54</c:v>
                </c:pt>
                <c:pt idx="103883">
                  <c:v>3.55</c:v>
                </c:pt>
                <c:pt idx="103884">
                  <c:v>3.56</c:v>
                </c:pt>
                <c:pt idx="103885">
                  <c:v>3.57</c:v>
                </c:pt>
                <c:pt idx="103886">
                  <c:v>3.59</c:v>
                </c:pt>
                <c:pt idx="103887">
                  <c:v>3.6</c:v>
                </c:pt>
                <c:pt idx="103888">
                  <c:v>3.61</c:v>
                </c:pt>
                <c:pt idx="103889">
                  <c:v>3.63</c:v>
                </c:pt>
                <c:pt idx="103890">
                  <c:v>3.66</c:v>
                </c:pt>
                <c:pt idx="103891">
                  <c:v>3.68</c:v>
                </c:pt>
                <c:pt idx="103892">
                  <c:v>3.69</c:v>
                </c:pt>
                <c:pt idx="103893">
                  <c:v>3.71</c:v>
                </c:pt>
                <c:pt idx="103894">
                  <c:v>3.72</c:v>
                </c:pt>
                <c:pt idx="103895">
                  <c:v>3.73</c:v>
                </c:pt>
                <c:pt idx="103896">
                  <c:v>3.75</c:v>
                </c:pt>
                <c:pt idx="103897">
                  <c:v>3.76</c:v>
                </c:pt>
                <c:pt idx="103898">
                  <c:v>3.8</c:v>
                </c:pt>
                <c:pt idx="103899">
                  <c:v>3.8</c:v>
                </c:pt>
                <c:pt idx="103900">
                  <c:v>3.81</c:v>
                </c:pt>
                <c:pt idx="103901">
                  <c:v>3.83</c:v>
                </c:pt>
                <c:pt idx="103902">
                  <c:v>3.84</c:v>
                </c:pt>
                <c:pt idx="103903">
                  <c:v>3.85</c:v>
                </c:pt>
                <c:pt idx="103904">
                  <c:v>3.86</c:v>
                </c:pt>
                <c:pt idx="103905">
                  <c:v>3.86</c:v>
                </c:pt>
                <c:pt idx="103906">
                  <c:v>3.87</c:v>
                </c:pt>
                <c:pt idx="103907">
                  <c:v>3.88</c:v>
                </c:pt>
                <c:pt idx="103908">
                  <c:v>3.89</c:v>
                </c:pt>
                <c:pt idx="103909">
                  <c:v>3.91</c:v>
                </c:pt>
                <c:pt idx="103910">
                  <c:v>3.9</c:v>
                </c:pt>
                <c:pt idx="103911">
                  <c:v>3.92</c:v>
                </c:pt>
                <c:pt idx="103912">
                  <c:v>3.93</c:v>
                </c:pt>
                <c:pt idx="103913">
                  <c:v>3.92</c:v>
                </c:pt>
                <c:pt idx="103914">
                  <c:v>3.94</c:v>
                </c:pt>
                <c:pt idx="103915">
                  <c:v>3.96</c:v>
                </c:pt>
                <c:pt idx="103916">
                  <c:v>3.97</c:v>
                </c:pt>
                <c:pt idx="103917">
                  <c:v>3.99</c:v>
                </c:pt>
                <c:pt idx="103918">
                  <c:v>4.0199999999999996</c:v>
                </c:pt>
                <c:pt idx="103919">
                  <c:v>4.04</c:v>
                </c:pt>
                <c:pt idx="103920">
                  <c:v>4.0599999999999996</c:v>
                </c:pt>
                <c:pt idx="103921">
                  <c:v>4.09</c:v>
                </c:pt>
                <c:pt idx="103922">
                  <c:v>4.13</c:v>
                </c:pt>
                <c:pt idx="103923">
                  <c:v>4.16</c:v>
                </c:pt>
                <c:pt idx="103924">
                  <c:v>4.1900000000000004</c:v>
                </c:pt>
                <c:pt idx="103925">
                  <c:v>4.22</c:v>
                </c:pt>
                <c:pt idx="103926">
                  <c:v>4.25</c:v>
                </c:pt>
                <c:pt idx="103927">
                  <c:v>4.28</c:v>
                </c:pt>
                <c:pt idx="103928">
                  <c:v>4.3099999999999996</c:v>
                </c:pt>
                <c:pt idx="103929">
                  <c:v>4.34</c:v>
                </c:pt>
                <c:pt idx="103930">
                  <c:v>4.3899999999999997</c:v>
                </c:pt>
                <c:pt idx="103931">
                  <c:v>4.42</c:v>
                </c:pt>
                <c:pt idx="103932">
                  <c:v>4.4400000000000004</c:v>
                </c:pt>
                <c:pt idx="103933">
                  <c:v>4.4800000000000004</c:v>
                </c:pt>
                <c:pt idx="103934">
                  <c:v>4.51</c:v>
                </c:pt>
                <c:pt idx="103935">
                  <c:v>4.54</c:v>
                </c:pt>
                <c:pt idx="103936">
                  <c:v>4.57</c:v>
                </c:pt>
                <c:pt idx="103937">
                  <c:v>4.5999999999999996</c:v>
                </c:pt>
                <c:pt idx="103938">
                  <c:v>4.63</c:v>
                </c:pt>
                <c:pt idx="103939">
                  <c:v>4.66</c:v>
                </c:pt>
                <c:pt idx="103940">
                  <c:v>4.6900000000000004</c:v>
                </c:pt>
                <c:pt idx="103941">
                  <c:v>4.71</c:v>
                </c:pt>
                <c:pt idx="103942">
                  <c:v>4.75</c:v>
                </c:pt>
                <c:pt idx="103943">
                  <c:v>4.7699999999999996</c:v>
                </c:pt>
                <c:pt idx="103944">
                  <c:v>4.79</c:v>
                </c:pt>
                <c:pt idx="103945">
                  <c:v>4.82</c:v>
                </c:pt>
                <c:pt idx="103946">
                  <c:v>4.84</c:v>
                </c:pt>
                <c:pt idx="103947">
                  <c:v>4.8600000000000003</c:v>
                </c:pt>
                <c:pt idx="103948">
                  <c:v>4.8899999999999997</c:v>
                </c:pt>
                <c:pt idx="103949">
                  <c:v>4.91</c:v>
                </c:pt>
                <c:pt idx="103950">
                  <c:v>4.93</c:v>
                </c:pt>
                <c:pt idx="103951">
                  <c:v>4.96</c:v>
                </c:pt>
                <c:pt idx="103952">
                  <c:v>4.9800000000000004</c:v>
                </c:pt>
                <c:pt idx="103953">
                  <c:v>5.01</c:v>
                </c:pt>
                <c:pt idx="103954">
                  <c:v>5.03</c:v>
                </c:pt>
                <c:pt idx="103955">
                  <c:v>5.05</c:v>
                </c:pt>
                <c:pt idx="103956">
                  <c:v>5.0599999999999996</c:v>
                </c:pt>
                <c:pt idx="103957">
                  <c:v>5.13</c:v>
                </c:pt>
                <c:pt idx="103958">
                  <c:v>5.17</c:v>
                </c:pt>
                <c:pt idx="103959">
                  <c:v>5.2</c:v>
                </c:pt>
                <c:pt idx="103960">
                  <c:v>5.23</c:v>
                </c:pt>
                <c:pt idx="103961">
                  <c:v>5.26</c:v>
                </c:pt>
                <c:pt idx="103962">
                  <c:v>5.28</c:v>
                </c:pt>
                <c:pt idx="103963">
                  <c:v>5.29</c:v>
                </c:pt>
                <c:pt idx="103964">
                  <c:v>5.3</c:v>
                </c:pt>
                <c:pt idx="103965">
                  <c:v>5.32</c:v>
                </c:pt>
                <c:pt idx="103966">
                  <c:v>5.32</c:v>
                </c:pt>
                <c:pt idx="103967">
                  <c:v>5.33</c:v>
                </c:pt>
                <c:pt idx="103968">
                  <c:v>5.34</c:v>
                </c:pt>
                <c:pt idx="103969">
                  <c:v>5.35</c:v>
                </c:pt>
                <c:pt idx="103970">
                  <c:v>5.36</c:v>
                </c:pt>
                <c:pt idx="103971">
                  <c:v>5.37</c:v>
                </c:pt>
                <c:pt idx="103972">
                  <c:v>5.38</c:v>
                </c:pt>
                <c:pt idx="103973">
                  <c:v>5.38</c:v>
                </c:pt>
                <c:pt idx="103974">
                  <c:v>5.39</c:v>
                </c:pt>
                <c:pt idx="103975">
                  <c:v>5.4</c:v>
                </c:pt>
                <c:pt idx="103976">
                  <c:v>5.42</c:v>
                </c:pt>
                <c:pt idx="103977">
                  <c:v>5.43</c:v>
                </c:pt>
                <c:pt idx="103978">
                  <c:v>5.44</c:v>
                </c:pt>
                <c:pt idx="103979">
                  <c:v>5.45</c:v>
                </c:pt>
                <c:pt idx="103980">
                  <c:v>5.46</c:v>
                </c:pt>
                <c:pt idx="103981">
                  <c:v>5.47</c:v>
                </c:pt>
                <c:pt idx="103982">
                  <c:v>5.47</c:v>
                </c:pt>
                <c:pt idx="103983">
                  <c:v>5.47</c:v>
                </c:pt>
                <c:pt idx="103984">
                  <c:v>5.46</c:v>
                </c:pt>
                <c:pt idx="103985">
                  <c:v>5.46</c:v>
                </c:pt>
                <c:pt idx="103986">
                  <c:v>5.46</c:v>
                </c:pt>
                <c:pt idx="103987">
                  <c:v>5.46</c:v>
                </c:pt>
                <c:pt idx="103988">
                  <c:v>5.45</c:v>
                </c:pt>
                <c:pt idx="103989">
                  <c:v>5.45</c:v>
                </c:pt>
                <c:pt idx="103990">
                  <c:v>5.45</c:v>
                </c:pt>
                <c:pt idx="103991">
                  <c:v>5.44</c:v>
                </c:pt>
                <c:pt idx="103992">
                  <c:v>5.43</c:v>
                </c:pt>
                <c:pt idx="103993">
                  <c:v>5.43</c:v>
                </c:pt>
                <c:pt idx="103994">
                  <c:v>5.42</c:v>
                </c:pt>
                <c:pt idx="103995">
                  <c:v>5.42</c:v>
                </c:pt>
                <c:pt idx="103996">
                  <c:v>5.4</c:v>
                </c:pt>
                <c:pt idx="103997">
                  <c:v>5.39</c:v>
                </c:pt>
                <c:pt idx="103998">
                  <c:v>5.38</c:v>
                </c:pt>
                <c:pt idx="103999">
                  <c:v>5.37</c:v>
                </c:pt>
                <c:pt idx="104000">
                  <c:v>5.36</c:v>
                </c:pt>
                <c:pt idx="104001">
                  <c:v>5.35</c:v>
                </c:pt>
                <c:pt idx="104002">
                  <c:v>5.34</c:v>
                </c:pt>
                <c:pt idx="104003">
                  <c:v>5.33</c:v>
                </c:pt>
                <c:pt idx="104004">
                  <c:v>5.32</c:v>
                </c:pt>
                <c:pt idx="104005">
                  <c:v>5.31</c:v>
                </c:pt>
                <c:pt idx="104006">
                  <c:v>5.29</c:v>
                </c:pt>
                <c:pt idx="104007">
                  <c:v>5.29</c:v>
                </c:pt>
                <c:pt idx="104008">
                  <c:v>5.27</c:v>
                </c:pt>
                <c:pt idx="104009">
                  <c:v>5.26</c:v>
                </c:pt>
                <c:pt idx="104010">
                  <c:v>5.25</c:v>
                </c:pt>
                <c:pt idx="104011">
                  <c:v>5.25</c:v>
                </c:pt>
                <c:pt idx="104012">
                  <c:v>5.24</c:v>
                </c:pt>
                <c:pt idx="104013">
                  <c:v>5.24</c:v>
                </c:pt>
                <c:pt idx="104014">
                  <c:v>5.23</c:v>
                </c:pt>
                <c:pt idx="104015">
                  <c:v>5.22</c:v>
                </c:pt>
                <c:pt idx="104016">
                  <c:v>5.22</c:v>
                </c:pt>
                <c:pt idx="104017">
                  <c:v>5.21</c:v>
                </c:pt>
                <c:pt idx="104018">
                  <c:v>5.21</c:v>
                </c:pt>
                <c:pt idx="104019">
                  <c:v>5.2</c:v>
                </c:pt>
                <c:pt idx="104020">
                  <c:v>5.2</c:v>
                </c:pt>
                <c:pt idx="104021">
                  <c:v>5.2</c:v>
                </c:pt>
                <c:pt idx="104022">
                  <c:v>5.2</c:v>
                </c:pt>
                <c:pt idx="104023">
                  <c:v>5.19</c:v>
                </c:pt>
                <c:pt idx="104024">
                  <c:v>5.19</c:v>
                </c:pt>
                <c:pt idx="104025">
                  <c:v>5.18</c:v>
                </c:pt>
                <c:pt idx="104026">
                  <c:v>5.18</c:v>
                </c:pt>
                <c:pt idx="104027">
                  <c:v>5.18</c:v>
                </c:pt>
                <c:pt idx="104028">
                  <c:v>5.18</c:v>
                </c:pt>
                <c:pt idx="104029">
                  <c:v>5.17</c:v>
                </c:pt>
                <c:pt idx="104030">
                  <c:v>5.17</c:v>
                </c:pt>
                <c:pt idx="104031">
                  <c:v>5.17</c:v>
                </c:pt>
                <c:pt idx="104032">
                  <c:v>5.17</c:v>
                </c:pt>
                <c:pt idx="104033">
                  <c:v>5.17</c:v>
                </c:pt>
                <c:pt idx="104034">
                  <c:v>5.16</c:v>
                </c:pt>
                <c:pt idx="104035">
                  <c:v>5.16</c:v>
                </c:pt>
                <c:pt idx="104036">
                  <c:v>5.17</c:v>
                </c:pt>
                <c:pt idx="104037">
                  <c:v>5.17</c:v>
                </c:pt>
                <c:pt idx="104038">
                  <c:v>5.17</c:v>
                </c:pt>
                <c:pt idx="104039">
                  <c:v>5.17</c:v>
                </c:pt>
                <c:pt idx="104040">
                  <c:v>5.17</c:v>
                </c:pt>
                <c:pt idx="104041">
                  <c:v>5.17</c:v>
                </c:pt>
                <c:pt idx="104042">
                  <c:v>5.17</c:v>
                </c:pt>
                <c:pt idx="104043">
                  <c:v>5.16</c:v>
                </c:pt>
                <c:pt idx="104044">
                  <c:v>5.16</c:v>
                </c:pt>
                <c:pt idx="104045">
                  <c:v>5.16</c:v>
                </c:pt>
                <c:pt idx="104046">
                  <c:v>5.16</c:v>
                </c:pt>
                <c:pt idx="104047">
                  <c:v>5.17</c:v>
                </c:pt>
                <c:pt idx="104048">
                  <c:v>5.17</c:v>
                </c:pt>
                <c:pt idx="104049">
                  <c:v>5.17</c:v>
                </c:pt>
                <c:pt idx="104050">
                  <c:v>5.17</c:v>
                </c:pt>
                <c:pt idx="104051">
                  <c:v>5.17</c:v>
                </c:pt>
                <c:pt idx="104052">
                  <c:v>5.16</c:v>
                </c:pt>
                <c:pt idx="104053">
                  <c:v>5.15</c:v>
                </c:pt>
                <c:pt idx="104054">
                  <c:v>5.15</c:v>
                </c:pt>
                <c:pt idx="104055">
                  <c:v>5.14</c:v>
                </c:pt>
                <c:pt idx="104056">
                  <c:v>5.12</c:v>
                </c:pt>
                <c:pt idx="104057">
                  <c:v>5.12</c:v>
                </c:pt>
                <c:pt idx="104058">
                  <c:v>5.1100000000000003</c:v>
                </c:pt>
                <c:pt idx="104059">
                  <c:v>5.0999999999999996</c:v>
                </c:pt>
                <c:pt idx="104060">
                  <c:v>5.09</c:v>
                </c:pt>
                <c:pt idx="104061">
                  <c:v>5.09</c:v>
                </c:pt>
                <c:pt idx="104062">
                  <c:v>5.07</c:v>
                </c:pt>
                <c:pt idx="104063">
                  <c:v>5.07</c:v>
                </c:pt>
                <c:pt idx="104064">
                  <c:v>5.0599999999999996</c:v>
                </c:pt>
                <c:pt idx="104065">
                  <c:v>5.04</c:v>
                </c:pt>
                <c:pt idx="104066">
                  <c:v>5.0199999999999996</c:v>
                </c:pt>
                <c:pt idx="104067">
                  <c:v>5.01</c:v>
                </c:pt>
                <c:pt idx="104068">
                  <c:v>4.99</c:v>
                </c:pt>
                <c:pt idx="104069">
                  <c:v>4.9800000000000004</c:v>
                </c:pt>
                <c:pt idx="104070">
                  <c:v>4.96</c:v>
                </c:pt>
                <c:pt idx="104071">
                  <c:v>4.93</c:v>
                </c:pt>
                <c:pt idx="104072">
                  <c:v>4.93</c:v>
                </c:pt>
                <c:pt idx="104073">
                  <c:v>4.92</c:v>
                </c:pt>
                <c:pt idx="104074">
                  <c:v>4.91</c:v>
                </c:pt>
                <c:pt idx="104075">
                  <c:v>4.8899999999999997</c:v>
                </c:pt>
                <c:pt idx="104076">
                  <c:v>4.88</c:v>
                </c:pt>
                <c:pt idx="104077">
                  <c:v>4.87</c:v>
                </c:pt>
                <c:pt idx="104078">
                  <c:v>4.8499999999999996</c:v>
                </c:pt>
                <c:pt idx="104079">
                  <c:v>4.84</c:v>
                </c:pt>
                <c:pt idx="104080">
                  <c:v>4.8099999999999996</c:v>
                </c:pt>
                <c:pt idx="104081">
                  <c:v>4.8</c:v>
                </c:pt>
                <c:pt idx="104082">
                  <c:v>4.78</c:v>
                </c:pt>
                <c:pt idx="104083">
                  <c:v>4.7699999999999996</c:v>
                </c:pt>
                <c:pt idx="104084">
                  <c:v>4.7699999999999996</c:v>
                </c:pt>
                <c:pt idx="104085">
                  <c:v>4.76</c:v>
                </c:pt>
                <c:pt idx="104086">
                  <c:v>4.74</c:v>
                </c:pt>
                <c:pt idx="104087">
                  <c:v>4.74</c:v>
                </c:pt>
                <c:pt idx="104088">
                  <c:v>4.7300000000000004</c:v>
                </c:pt>
                <c:pt idx="104089">
                  <c:v>4.71</c:v>
                </c:pt>
                <c:pt idx="104090">
                  <c:v>4.6900000000000004</c:v>
                </c:pt>
                <c:pt idx="104091">
                  <c:v>4.68</c:v>
                </c:pt>
                <c:pt idx="104092">
                  <c:v>4.68</c:v>
                </c:pt>
                <c:pt idx="104093">
                  <c:v>4.67</c:v>
                </c:pt>
                <c:pt idx="104094">
                  <c:v>4.6500000000000004</c:v>
                </c:pt>
                <c:pt idx="104095">
                  <c:v>4.6399999999999997</c:v>
                </c:pt>
                <c:pt idx="104096">
                  <c:v>4.63</c:v>
                </c:pt>
                <c:pt idx="104097">
                  <c:v>4.62</c:v>
                </c:pt>
                <c:pt idx="104098">
                  <c:v>4.6100000000000003</c:v>
                </c:pt>
                <c:pt idx="104099">
                  <c:v>4.5999999999999996</c:v>
                </c:pt>
                <c:pt idx="104100">
                  <c:v>4.59</c:v>
                </c:pt>
                <c:pt idx="104101">
                  <c:v>4.57</c:v>
                </c:pt>
                <c:pt idx="104102">
                  <c:v>4.5599999999999996</c:v>
                </c:pt>
                <c:pt idx="104103">
                  <c:v>4.55</c:v>
                </c:pt>
                <c:pt idx="104104">
                  <c:v>4.54</c:v>
                </c:pt>
                <c:pt idx="104105">
                  <c:v>4.53</c:v>
                </c:pt>
                <c:pt idx="104106">
                  <c:v>4.51</c:v>
                </c:pt>
                <c:pt idx="104107">
                  <c:v>4.5</c:v>
                </c:pt>
                <c:pt idx="104108">
                  <c:v>4.49</c:v>
                </c:pt>
                <c:pt idx="104109">
                  <c:v>4.4800000000000004</c:v>
                </c:pt>
                <c:pt idx="104110">
                  <c:v>4.4800000000000004</c:v>
                </c:pt>
                <c:pt idx="104111">
                  <c:v>4.45</c:v>
                </c:pt>
                <c:pt idx="104112">
                  <c:v>4.43</c:v>
                </c:pt>
                <c:pt idx="104113">
                  <c:v>4.41</c:v>
                </c:pt>
                <c:pt idx="104114">
                  <c:v>4.3899999999999997</c:v>
                </c:pt>
                <c:pt idx="104115">
                  <c:v>4.3899999999999997</c:v>
                </c:pt>
                <c:pt idx="104116">
                  <c:v>4.3600000000000003</c:v>
                </c:pt>
                <c:pt idx="104117">
                  <c:v>4.34</c:v>
                </c:pt>
                <c:pt idx="104118">
                  <c:v>4.32</c:v>
                </c:pt>
                <c:pt idx="104119">
                  <c:v>4.3</c:v>
                </c:pt>
                <c:pt idx="104120">
                  <c:v>4.29</c:v>
                </c:pt>
                <c:pt idx="104121">
                  <c:v>4.2699999999999996</c:v>
                </c:pt>
                <c:pt idx="104122">
                  <c:v>4.26</c:v>
                </c:pt>
                <c:pt idx="104123">
                  <c:v>4.24</c:v>
                </c:pt>
                <c:pt idx="104124">
                  <c:v>4.22</c:v>
                </c:pt>
                <c:pt idx="104125">
                  <c:v>4.21</c:v>
                </c:pt>
                <c:pt idx="104126">
                  <c:v>4.1900000000000004</c:v>
                </c:pt>
                <c:pt idx="104127">
                  <c:v>4.18</c:v>
                </c:pt>
                <c:pt idx="104128">
                  <c:v>4.18</c:v>
                </c:pt>
                <c:pt idx="104129">
                  <c:v>4.17</c:v>
                </c:pt>
                <c:pt idx="104130">
                  <c:v>4.17</c:v>
                </c:pt>
                <c:pt idx="104131">
                  <c:v>4.16</c:v>
                </c:pt>
                <c:pt idx="104132">
                  <c:v>4.16</c:v>
                </c:pt>
                <c:pt idx="104133">
                  <c:v>4.16</c:v>
                </c:pt>
                <c:pt idx="104134">
                  <c:v>4.16</c:v>
                </c:pt>
                <c:pt idx="104135">
                  <c:v>4.16</c:v>
                </c:pt>
                <c:pt idx="104136">
                  <c:v>4.1500000000000004</c:v>
                </c:pt>
                <c:pt idx="104137">
                  <c:v>4.1399999999999997</c:v>
                </c:pt>
                <c:pt idx="104138">
                  <c:v>4.1399999999999997</c:v>
                </c:pt>
                <c:pt idx="104139">
                  <c:v>4.13</c:v>
                </c:pt>
                <c:pt idx="104140">
                  <c:v>4.13</c:v>
                </c:pt>
                <c:pt idx="104141">
                  <c:v>4.12</c:v>
                </c:pt>
                <c:pt idx="104142">
                  <c:v>4.12</c:v>
                </c:pt>
                <c:pt idx="104143">
                  <c:v>4.12</c:v>
                </c:pt>
                <c:pt idx="104144">
                  <c:v>4.1100000000000003</c:v>
                </c:pt>
                <c:pt idx="104145">
                  <c:v>4.1100000000000003</c:v>
                </c:pt>
                <c:pt idx="104146">
                  <c:v>4.0999999999999996</c:v>
                </c:pt>
                <c:pt idx="104147">
                  <c:v>4.0999999999999996</c:v>
                </c:pt>
                <c:pt idx="104148">
                  <c:v>4.09</c:v>
                </c:pt>
                <c:pt idx="104149">
                  <c:v>4.09</c:v>
                </c:pt>
                <c:pt idx="104150">
                  <c:v>4.09</c:v>
                </c:pt>
                <c:pt idx="104151">
                  <c:v>4.09</c:v>
                </c:pt>
                <c:pt idx="104152">
                  <c:v>4.0999999999999996</c:v>
                </c:pt>
                <c:pt idx="104153">
                  <c:v>4.0999999999999996</c:v>
                </c:pt>
                <c:pt idx="104154">
                  <c:v>4.1100000000000003</c:v>
                </c:pt>
                <c:pt idx="104155">
                  <c:v>4.12</c:v>
                </c:pt>
                <c:pt idx="104156">
                  <c:v>4.13</c:v>
                </c:pt>
                <c:pt idx="104157">
                  <c:v>4.1399999999999997</c:v>
                </c:pt>
                <c:pt idx="104158">
                  <c:v>4.1500000000000004</c:v>
                </c:pt>
                <c:pt idx="104159">
                  <c:v>4.1500000000000004</c:v>
                </c:pt>
                <c:pt idx="104160">
                  <c:v>4.16</c:v>
                </c:pt>
                <c:pt idx="104161">
                  <c:v>4.17</c:v>
                </c:pt>
                <c:pt idx="104162">
                  <c:v>4.17</c:v>
                </c:pt>
                <c:pt idx="104163">
                  <c:v>4.17</c:v>
                </c:pt>
                <c:pt idx="104164">
                  <c:v>4.18</c:v>
                </c:pt>
                <c:pt idx="104165">
                  <c:v>4.18</c:v>
                </c:pt>
                <c:pt idx="104166">
                  <c:v>4.18</c:v>
                </c:pt>
                <c:pt idx="104167">
                  <c:v>4.1900000000000004</c:v>
                </c:pt>
                <c:pt idx="104168">
                  <c:v>4.1900000000000004</c:v>
                </c:pt>
                <c:pt idx="104169">
                  <c:v>4.1900000000000004</c:v>
                </c:pt>
                <c:pt idx="104170">
                  <c:v>4.2</c:v>
                </c:pt>
                <c:pt idx="104171">
                  <c:v>4.2</c:v>
                </c:pt>
                <c:pt idx="104172">
                  <c:v>4.2</c:v>
                </c:pt>
                <c:pt idx="104173">
                  <c:v>4.2</c:v>
                </c:pt>
                <c:pt idx="104174">
                  <c:v>4.2</c:v>
                </c:pt>
                <c:pt idx="104175">
                  <c:v>4.2</c:v>
                </c:pt>
                <c:pt idx="104176">
                  <c:v>4.2</c:v>
                </c:pt>
                <c:pt idx="104177">
                  <c:v>4.2</c:v>
                </c:pt>
                <c:pt idx="104178">
                  <c:v>4.21</c:v>
                </c:pt>
                <c:pt idx="104179">
                  <c:v>4.21</c:v>
                </c:pt>
                <c:pt idx="104180">
                  <c:v>4.21</c:v>
                </c:pt>
                <c:pt idx="104181">
                  <c:v>4.21</c:v>
                </c:pt>
                <c:pt idx="104182">
                  <c:v>4.22</c:v>
                </c:pt>
                <c:pt idx="104183">
                  <c:v>4.2300000000000004</c:v>
                </c:pt>
                <c:pt idx="104184">
                  <c:v>4.2300000000000004</c:v>
                </c:pt>
                <c:pt idx="104185">
                  <c:v>4.2300000000000004</c:v>
                </c:pt>
                <c:pt idx="104186">
                  <c:v>4.2300000000000004</c:v>
                </c:pt>
                <c:pt idx="104187">
                  <c:v>4.2300000000000004</c:v>
                </c:pt>
                <c:pt idx="104188">
                  <c:v>4.2300000000000004</c:v>
                </c:pt>
                <c:pt idx="104189">
                  <c:v>4.24</c:v>
                </c:pt>
                <c:pt idx="104190">
                  <c:v>4.24</c:v>
                </c:pt>
                <c:pt idx="104191">
                  <c:v>4.25</c:v>
                </c:pt>
                <c:pt idx="104192">
                  <c:v>4.26</c:v>
                </c:pt>
                <c:pt idx="104193">
                  <c:v>4.26</c:v>
                </c:pt>
                <c:pt idx="104194">
                  <c:v>4.2699999999999996</c:v>
                </c:pt>
                <c:pt idx="104195">
                  <c:v>4.28</c:v>
                </c:pt>
                <c:pt idx="104196">
                  <c:v>4.29</c:v>
                </c:pt>
                <c:pt idx="104197">
                  <c:v>4.3</c:v>
                </c:pt>
                <c:pt idx="104198">
                  <c:v>4.3</c:v>
                </c:pt>
                <c:pt idx="104199">
                  <c:v>4.3099999999999996</c:v>
                </c:pt>
                <c:pt idx="104200">
                  <c:v>4.3099999999999996</c:v>
                </c:pt>
                <c:pt idx="104201">
                  <c:v>4.32</c:v>
                </c:pt>
                <c:pt idx="104202">
                  <c:v>4.32</c:v>
                </c:pt>
                <c:pt idx="104203">
                  <c:v>4.32</c:v>
                </c:pt>
                <c:pt idx="104204">
                  <c:v>4.32</c:v>
                </c:pt>
                <c:pt idx="104205">
                  <c:v>4.32</c:v>
                </c:pt>
                <c:pt idx="104206">
                  <c:v>4.33</c:v>
                </c:pt>
                <c:pt idx="104207">
                  <c:v>4.33</c:v>
                </c:pt>
                <c:pt idx="104208">
                  <c:v>4.34</c:v>
                </c:pt>
                <c:pt idx="104209">
                  <c:v>4.34</c:v>
                </c:pt>
                <c:pt idx="104210">
                  <c:v>4.3499999999999996</c:v>
                </c:pt>
                <c:pt idx="104211">
                  <c:v>4.3499999999999996</c:v>
                </c:pt>
                <c:pt idx="104212">
                  <c:v>4.3600000000000003</c:v>
                </c:pt>
                <c:pt idx="104213">
                  <c:v>4.3600000000000003</c:v>
                </c:pt>
                <c:pt idx="104214">
                  <c:v>4.3600000000000003</c:v>
                </c:pt>
                <c:pt idx="104215">
                  <c:v>4.37</c:v>
                </c:pt>
                <c:pt idx="104216">
                  <c:v>4.37</c:v>
                </c:pt>
                <c:pt idx="104217">
                  <c:v>4.38</c:v>
                </c:pt>
                <c:pt idx="104218">
                  <c:v>4.3899999999999997</c:v>
                </c:pt>
                <c:pt idx="104219">
                  <c:v>4.3899999999999997</c:v>
                </c:pt>
                <c:pt idx="104220">
                  <c:v>4.3899999999999997</c:v>
                </c:pt>
                <c:pt idx="104221">
                  <c:v>4.4000000000000004</c:v>
                </c:pt>
                <c:pt idx="104222">
                  <c:v>4.4000000000000004</c:v>
                </c:pt>
                <c:pt idx="104223">
                  <c:v>4.41</c:v>
                </c:pt>
                <c:pt idx="104224">
                  <c:v>4.41</c:v>
                </c:pt>
                <c:pt idx="104225">
                  <c:v>4.41</c:v>
                </c:pt>
                <c:pt idx="104226">
                  <c:v>4.4000000000000004</c:v>
                </c:pt>
                <c:pt idx="104227">
                  <c:v>4.4000000000000004</c:v>
                </c:pt>
                <c:pt idx="104228">
                  <c:v>4.4000000000000004</c:v>
                </c:pt>
                <c:pt idx="104229">
                  <c:v>4.4000000000000004</c:v>
                </c:pt>
                <c:pt idx="104230">
                  <c:v>4.3899999999999997</c:v>
                </c:pt>
                <c:pt idx="104231">
                  <c:v>4.38</c:v>
                </c:pt>
                <c:pt idx="104232">
                  <c:v>4.3899999999999997</c:v>
                </c:pt>
                <c:pt idx="104233">
                  <c:v>4.38</c:v>
                </c:pt>
                <c:pt idx="104234">
                  <c:v>4.37</c:v>
                </c:pt>
                <c:pt idx="104235">
                  <c:v>4.3600000000000003</c:v>
                </c:pt>
                <c:pt idx="104236">
                  <c:v>4.3600000000000003</c:v>
                </c:pt>
                <c:pt idx="104237">
                  <c:v>4.3499999999999996</c:v>
                </c:pt>
                <c:pt idx="104238">
                  <c:v>4.33</c:v>
                </c:pt>
                <c:pt idx="104239">
                  <c:v>4.32</c:v>
                </c:pt>
                <c:pt idx="104240">
                  <c:v>4.3</c:v>
                </c:pt>
                <c:pt idx="104241">
                  <c:v>4.29</c:v>
                </c:pt>
                <c:pt idx="104242">
                  <c:v>4.28</c:v>
                </c:pt>
                <c:pt idx="104243">
                  <c:v>4.26</c:v>
                </c:pt>
                <c:pt idx="104244">
                  <c:v>4.25</c:v>
                </c:pt>
                <c:pt idx="104245">
                  <c:v>4.2300000000000004</c:v>
                </c:pt>
                <c:pt idx="104246">
                  <c:v>4.22</c:v>
                </c:pt>
                <c:pt idx="104247">
                  <c:v>4.2</c:v>
                </c:pt>
                <c:pt idx="104248">
                  <c:v>4.18</c:v>
                </c:pt>
                <c:pt idx="104249">
                  <c:v>4.17</c:v>
                </c:pt>
                <c:pt idx="104250">
                  <c:v>4.1399999999999997</c:v>
                </c:pt>
                <c:pt idx="104251">
                  <c:v>4.13</c:v>
                </c:pt>
                <c:pt idx="104252">
                  <c:v>4.1100000000000003</c:v>
                </c:pt>
                <c:pt idx="104253">
                  <c:v>4.0999999999999996</c:v>
                </c:pt>
                <c:pt idx="104254">
                  <c:v>4.08</c:v>
                </c:pt>
                <c:pt idx="104255">
                  <c:v>4.07</c:v>
                </c:pt>
                <c:pt idx="104256">
                  <c:v>4.0599999999999996</c:v>
                </c:pt>
                <c:pt idx="104257">
                  <c:v>4.05</c:v>
                </c:pt>
                <c:pt idx="104258">
                  <c:v>4.04</c:v>
                </c:pt>
                <c:pt idx="104259">
                  <c:v>4.0199999999999996</c:v>
                </c:pt>
                <c:pt idx="104260">
                  <c:v>4.01</c:v>
                </c:pt>
                <c:pt idx="104261">
                  <c:v>3.99</c:v>
                </c:pt>
                <c:pt idx="104262">
                  <c:v>3.98</c:v>
                </c:pt>
                <c:pt idx="104263">
                  <c:v>3.97</c:v>
                </c:pt>
                <c:pt idx="104264">
                  <c:v>3.96</c:v>
                </c:pt>
                <c:pt idx="104265">
                  <c:v>3.96</c:v>
                </c:pt>
                <c:pt idx="104266">
                  <c:v>3.94</c:v>
                </c:pt>
                <c:pt idx="104267">
                  <c:v>3.93</c:v>
                </c:pt>
                <c:pt idx="104268">
                  <c:v>3.93</c:v>
                </c:pt>
                <c:pt idx="104269">
                  <c:v>3.92</c:v>
                </c:pt>
                <c:pt idx="104270">
                  <c:v>3.91</c:v>
                </c:pt>
                <c:pt idx="104271">
                  <c:v>3.9</c:v>
                </c:pt>
                <c:pt idx="104272">
                  <c:v>3.89</c:v>
                </c:pt>
                <c:pt idx="104273">
                  <c:v>3.88</c:v>
                </c:pt>
                <c:pt idx="104274">
                  <c:v>3.87</c:v>
                </c:pt>
                <c:pt idx="104275">
                  <c:v>3.87</c:v>
                </c:pt>
                <c:pt idx="104276">
                  <c:v>3.86</c:v>
                </c:pt>
                <c:pt idx="104277">
                  <c:v>3.86</c:v>
                </c:pt>
                <c:pt idx="104278">
                  <c:v>3.86</c:v>
                </c:pt>
                <c:pt idx="104279">
                  <c:v>3.86</c:v>
                </c:pt>
                <c:pt idx="104280">
                  <c:v>3.87</c:v>
                </c:pt>
                <c:pt idx="104281">
                  <c:v>3.87</c:v>
                </c:pt>
                <c:pt idx="104282">
                  <c:v>3.87</c:v>
                </c:pt>
                <c:pt idx="104283">
                  <c:v>3.86</c:v>
                </c:pt>
                <c:pt idx="104284">
                  <c:v>3.86</c:v>
                </c:pt>
                <c:pt idx="104285">
                  <c:v>3.85</c:v>
                </c:pt>
                <c:pt idx="104286">
                  <c:v>3.85</c:v>
                </c:pt>
                <c:pt idx="104287">
                  <c:v>3.84</c:v>
                </c:pt>
                <c:pt idx="104288">
                  <c:v>3.84</c:v>
                </c:pt>
                <c:pt idx="104289">
                  <c:v>3.84</c:v>
                </c:pt>
                <c:pt idx="104290">
                  <c:v>3.83</c:v>
                </c:pt>
                <c:pt idx="104291">
                  <c:v>3.83</c:v>
                </c:pt>
                <c:pt idx="104292">
                  <c:v>3.83</c:v>
                </c:pt>
                <c:pt idx="104293">
                  <c:v>3.82</c:v>
                </c:pt>
                <c:pt idx="104294">
                  <c:v>3.82</c:v>
                </c:pt>
                <c:pt idx="104295">
                  <c:v>3.81</c:v>
                </c:pt>
                <c:pt idx="104296">
                  <c:v>3.81</c:v>
                </c:pt>
                <c:pt idx="104297">
                  <c:v>3.8</c:v>
                </c:pt>
                <c:pt idx="104298">
                  <c:v>3.8</c:v>
                </c:pt>
                <c:pt idx="104299">
                  <c:v>3.79</c:v>
                </c:pt>
                <c:pt idx="104300">
                  <c:v>3.79</c:v>
                </c:pt>
                <c:pt idx="104301">
                  <c:v>3.79</c:v>
                </c:pt>
                <c:pt idx="104302">
                  <c:v>3.79</c:v>
                </c:pt>
                <c:pt idx="104303">
                  <c:v>3.79</c:v>
                </c:pt>
                <c:pt idx="104304">
                  <c:v>3.8</c:v>
                </c:pt>
                <c:pt idx="104305">
                  <c:v>3.8</c:v>
                </c:pt>
                <c:pt idx="104306">
                  <c:v>3.8</c:v>
                </c:pt>
                <c:pt idx="104307">
                  <c:v>3.8</c:v>
                </c:pt>
                <c:pt idx="104308">
                  <c:v>3.8</c:v>
                </c:pt>
                <c:pt idx="104309">
                  <c:v>3.8</c:v>
                </c:pt>
                <c:pt idx="104310">
                  <c:v>3.8</c:v>
                </c:pt>
                <c:pt idx="104311">
                  <c:v>3.79</c:v>
                </c:pt>
                <c:pt idx="104312">
                  <c:v>3.79</c:v>
                </c:pt>
                <c:pt idx="104313">
                  <c:v>3.78</c:v>
                </c:pt>
                <c:pt idx="104314">
                  <c:v>3.78</c:v>
                </c:pt>
                <c:pt idx="104315">
                  <c:v>3.77</c:v>
                </c:pt>
                <c:pt idx="104316">
                  <c:v>3.78</c:v>
                </c:pt>
                <c:pt idx="104317">
                  <c:v>3.78</c:v>
                </c:pt>
                <c:pt idx="104318">
                  <c:v>3.77</c:v>
                </c:pt>
                <c:pt idx="104319">
                  <c:v>3.76</c:v>
                </c:pt>
                <c:pt idx="104320">
                  <c:v>3.76</c:v>
                </c:pt>
                <c:pt idx="104321">
                  <c:v>3.75</c:v>
                </c:pt>
                <c:pt idx="104322">
                  <c:v>3.73</c:v>
                </c:pt>
                <c:pt idx="104323">
                  <c:v>3.72</c:v>
                </c:pt>
                <c:pt idx="104324">
                  <c:v>3.71</c:v>
                </c:pt>
                <c:pt idx="104325">
                  <c:v>3.69</c:v>
                </c:pt>
                <c:pt idx="104326">
                  <c:v>3.68</c:v>
                </c:pt>
                <c:pt idx="104327">
                  <c:v>3.68</c:v>
                </c:pt>
                <c:pt idx="104328">
                  <c:v>3.66</c:v>
                </c:pt>
                <c:pt idx="104329">
                  <c:v>3.65</c:v>
                </c:pt>
                <c:pt idx="104330">
                  <c:v>3.63</c:v>
                </c:pt>
                <c:pt idx="104331">
                  <c:v>3.62</c:v>
                </c:pt>
                <c:pt idx="104332">
                  <c:v>3.6</c:v>
                </c:pt>
                <c:pt idx="104333">
                  <c:v>3.59</c:v>
                </c:pt>
                <c:pt idx="104334">
                  <c:v>3.57</c:v>
                </c:pt>
                <c:pt idx="104335">
                  <c:v>3.55</c:v>
                </c:pt>
                <c:pt idx="104336">
                  <c:v>3.55</c:v>
                </c:pt>
                <c:pt idx="104337">
                  <c:v>3.53</c:v>
                </c:pt>
                <c:pt idx="104338">
                  <c:v>3.53</c:v>
                </c:pt>
                <c:pt idx="104339">
                  <c:v>3.53</c:v>
                </c:pt>
                <c:pt idx="104340">
                  <c:v>3.52</c:v>
                </c:pt>
                <c:pt idx="104341">
                  <c:v>3.52</c:v>
                </c:pt>
                <c:pt idx="104342">
                  <c:v>3.52</c:v>
                </c:pt>
                <c:pt idx="104343">
                  <c:v>3.52</c:v>
                </c:pt>
                <c:pt idx="104344">
                  <c:v>3.52</c:v>
                </c:pt>
                <c:pt idx="104345">
                  <c:v>3.51</c:v>
                </c:pt>
                <c:pt idx="104346">
                  <c:v>3.5</c:v>
                </c:pt>
                <c:pt idx="104347">
                  <c:v>3.5</c:v>
                </c:pt>
                <c:pt idx="104348">
                  <c:v>3.51</c:v>
                </c:pt>
                <c:pt idx="104349">
                  <c:v>3.51</c:v>
                </c:pt>
                <c:pt idx="104350">
                  <c:v>3.52</c:v>
                </c:pt>
                <c:pt idx="104351">
                  <c:v>3.53</c:v>
                </c:pt>
                <c:pt idx="104352">
                  <c:v>3.54</c:v>
                </c:pt>
                <c:pt idx="104353">
                  <c:v>3.55</c:v>
                </c:pt>
                <c:pt idx="104354">
                  <c:v>3.56</c:v>
                </c:pt>
                <c:pt idx="104355">
                  <c:v>3.57</c:v>
                </c:pt>
                <c:pt idx="104356">
                  <c:v>3.58</c:v>
                </c:pt>
                <c:pt idx="104357">
                  <c:v>3.59</c:v>
                </c:pt>
                <c:pt idx="104358">
                  <c:v>3.6</c:v>
                </c:pt>
                <c:pt idx="104359">
                  <c:v>3.61</c:v>
                </c:pt>
                <c:pt idx="104360">
                  <c:v>3.62</c:v>
                </c:pt>
                <c:pt idx="104361">
                  <c:v>3.63</c:v>
                </c:pt>
                <c:pt idx="104362">
                  <c:v>3.64</c:v>
                </c:pt>
                <c:pt idx="104363">
                  <c:v>3.65</c:v>
                </c:pt>
                <c:pt idx="104364">
                  <c:v>3.66</c:v>
                </c:pt>
                <c:pt idx="104365">
                  <c:v>3.66</c:v>
                </c:pt>
                <c:pt idx="104366">
                  <c:v>3.66</c:v>
                </c:pt>
                <c:pt idx="104367">
                  <c:v>3.66</c:v>
                </c:pt>
                <c:pt idx="104368">
                  <c:v>3.66</c:v>
                </c:pt>
                <c:pt idx="104369">
                  <c:v>3.66</c:v>
                </c:pt>
                <c:pt idx="104370">
                  <c:v>3.66</c:v>
                </c:pt>
                <c:pt idx="104371">
                  <c:v>3.66</c:v>
                </c:pt>
                <c:pt idx="104372">
                  <c:v>3.65</c:v>
                </c:pt>
                <c:pt idx="104373">
                  <c:v>3.65</c:v>
                </c:pt>
                <c:pt idx="104374">
                  <c:v>3.65</c:v>
                </c:pt>
                <c:pt idx="104375">
                  <c:v>3.65</c:v>
                </c:pt>
                <c:pt idx="104376">
                  <c:v>3.66</c:v>
                </c:pt>
                <c:pt idx="104377">
                  <c:v>3.66</c:v>
                </c:pt>
                <c:pt idx="104378">
                  <c:v>3.66</c:v>
                </c:pt>
                <c:pt idx="104379">
                  <c:v>3.66</c:v>
                </c:pt>
                <c:pt idx="104380">
                  <c:v>3.65</c:v>
                </c:pt>
                <c:pt idx="104381">
                  <c:v>3.65</c:v>
                </c:pt>
                <c:pt idx="104382">
                  <c:v>3.64</c:v>
                </c:pt>
                <c:pt idx="104383">
                  <c:v>3.63</c:v>
                </c:pt>
                <c:pt idx="104384">
                  <c:v>3.63</c:v>
                </c:pt>
                <c:pt idx="104385">
                  <c:v>3.62</c:v>
                </c:pt>
                <c:pt idx="104386">
                  <c:v>3.62</c:v>
                </c:pt>
                <c:pt idx="104387">
                  <c:v>3.63</c:v>
                </c:pt>
                <c:pt idx="104388">
                  <c:v>3.63</c:v>
                </c:pt>
                <c:pt idx="104389">
                  <c:v>3.63</c:v>
                </c:pt>
                <c:pt idx="104390">
                  <c:v>3.63</c:v>
                </c:pt>
                <c:pt idx="104391">
                  <c:v>3.63</c:v>
                </c:pt>
                <c:pt idx="104392">
                  <c:v>3.63</c:v>
                </c:pt>
                <c:pt idx="104393">
                  <c:v>3.63</c:v>
                </c:pt>
                <c:pt idx="104394">
                  <c:v>3.61</c:v>
                </c:pt>
                <c:pt idx="104395">
                  <c:v>3.61</c:v>
                </c:pt>
                <c:pt idx="104396">
                  <c:v>3.6</c:v>
                </c:pt>
                <c:pt idx="104397">
                  <c:v>3.59</c:v>
                </c:pt>
                <c:pt idx="104398">
                  <c:v>3.57</c:v>
                </c:pt>
                <c:pt idx="104399">
                  <c:v>3.57</c:v>
                </c:pt>
                <c:pt idx="104400">
                  <c:v>3.57</c:v>
                </c:pt>
                <c:pt idx="104401">
                  <c:v>3.56</c:v>
                </c:pt>
                <c:pt idx="104402">
                  <c:v>3.55</c:v>
                </c:pt>
                <c:pt idx="104403">
                  <c:v>3.54</c:v>
                </c:pt>
                <c:pt idx="104404">
                  <c:v>3.53</c:v>
                </c:pt>
                <c:pt idx="104405">
                  <c:v>3.51</c:v>
                </c:pt>
                <c:pt idx="104406">
                  <c:v>3.49</c:v>
                </c:pt>
                <c:pt idx="104407">
                  <c:v>3.48</c:v>
                </c:pt>
                <c:pt idx="104408">
                  <c:v>3.46</c:v>
                </c:pt>
                <c:pt idx="104409">
                  <c:v>3.44</c:v>
                </c:pt>
                <c:pt idx="104410">
                  <c:v>3.43</c:v>
                </c:pt>
                <c:pt idx="104411">
                  <c:v>3.41</c:v>
                </c:pt>
                <c:pt idx="104412">
                  <c:v>3.39</c:v>
                </c:pt>
                <c:pt idx="104413">
                  <c:v>3.38</c:v>
                </c:pt>
                <c:pt idx="104414">
                  <c:v>3.36</c:v>
                </c:pt>
                <c:pt idx="104415">
                  <c:v>3.34</c:v>
                </c:pt>
                <c:pt idx="104416">
                  <c:v>3.33</c:v>
                </c:pt>
                <c:pt idx="104417">
                  <c:v>3.31</c:v>
                </c:pt>
                <c:pt idx="104418">
                  <c:v>3.3</c:v>
                </c:pt>
                <c:pt idx="104419">
                  <c:v>3.28</c:v>
                </c:pt>
                <c:pt idx="104420">
                  <c:v>3.28</c:v>
                </c:pt>
                <c:pt idx="104421">
                  <c:v>3.27</c:v>
                </c:pt>
                <c:pt idx="104422">
                  <c:v>3.26</c:v>
                </c:pt>
                <c:pt idx="104423">
                  <c:v>3.26</c:v>
                </c:pt>
                <c:pt idx="104424">
                  <c:v>3.26</c:v>
                </c:pt>
                <c:pt idx="104425">
                  <c:v>3.26</c:v>
                </c:pt>
                <c:pt idx="104426">
                  <c:v>3.26</c:v>
                </c:pt>
                <c:pt idx="104427">
                  <c:v>3.25</c:v>
                </c:pt>
                <c:pt idx="104428">
                  <c:v>3.25</c:v>
                </c:pt>
                <c:pt idx="104429">
                  <c:v>3.24</c:v>
                </c:pt>
                <c:pt idx="104430">
                  <c:v>3.23</c:v>
                </c:pt>
                <c:pt idx="104431">
                  <c:v>3.22</c:v>
                </c:pt>
                <c:pt idx="104432">
                  <c:v>3.22</c:v>
                </c:pt>
                <c:pt idx="104433">
                  <c:v>3.22</c:v>
                </c:pt>
                <c:pt idx="104434">
                  <c:v>3.23</c:v>
                </c:pt>
                <c:pt idx="104435">
                  <c:v>3.23</c:v>
                </c:pt>
                <c:pt idx="104436">
                  <c:v>3.24</c:v>
                </c:pt>
                <c:pt idx="104437">
                  <c:v>3.24</c:v>
                </c:pt>
                <c:pt idx="104438">
                  <c:v>3.24</c:v>
                </c:pt>
                <c:pt idx="104439">
                  <c:v>3.24</c:v>
                </c:pt>
                <c:pt idx="104440">
                  <c:v>3.24</c:v>
                </c:pt>
                <c:pt idx="104441">
                  <c:v>3.23</c:v>
                </c:pt>
                <c:pt idx="104442">
                  <c:v>3.23</c:v>
                </c:pt>
                <c:pt idx="104443">
                  <c:v>3.23</c:v>
                </c:pt>
                <c:pt idx="104444">
                  <c:v>3.22</c:v>
                </c:pt>
                <c:pt idx="104445">
                  <c:v>3.22</c:v>
                </c:pt>
                <c:pt idx="104446">
                  <c:v>3.22</c:v>
                </c:pt>
                <c:pt idx="104447">
                  <c:v>3.22</c:v>
                </c:pt>
                <c:pt idx="104448">
                  <c:v>3.22</c:v>
                </c:pt>
                <c:pt idx="104449">
                  <c:v>3.22</c:v>
                </c:pt>
                <c:pt idx="104450">
                  <c:v>3.22</c:v>
                </c:pt>
                <c:pt idx="104451">
                  <c:v>3.21</c:v>
                </c:pt>
                <c:pt idx="104452">
                  <c:v>3.21</c:v>
                </c:pt>
                <c:pt idx="104453">
                  <c:v>3.2</c:v>
                </c:pt>
                <c:pt idx="104454">
                  <c:v>3.19</c:v>
                </c:pt>
                <c:pt idx="104455">
                  <c:v>3.18</c:v>
                </c:pt>
                <c:pt idx="104456">
                  <c:v>3.18</c:v>
                </c:pt>
                <c:pt idx="104457">
                  <c:v>3.18</c:v>
                </c:pt>
                <c:pt idx="104458">
                  <c:v>3.18</c:v>
                </c:pt>
                <c:pt idx="104459">
                  <c:v>3.18</c:v>
                </c:pt>
                <c:pt idx="104460">
                  <c:v>3.19</c:v>
                </c:pt>
                <c:pt idx="104461">
                  <c:v>3.19</c:v>
                </c:pt>
                <c:pt idx="104462">
                  <c:v>3.19</c:v>
                </c:pt>
                <c:pt idx="104463">
                  <c:v>3.2</c:v>
                </c:pt>
                <c:pt idx="104464">
                  <c:v>3.21</c:v>
                </c:pt>
                <c:pt idx="104465">
                  <c:v>3.21</c:v>
                </c:pt>
                <c:pt idx="104466">
                  <c:v>3.22</c:v>
                </c:pt>
                <c:pt idx="104467">
                  <c:v>3.23</c:v>
                </c:pt>
                <c:pt idx="104468">
                  <c:v>3.24</c:v>
                </c:pt>
                <c:pt idx="104469">
                  <c:v>3.26</c:v>
                </c:pt>
                <c:pt idx="104470">
                  <c:v>3.27</c:v>
                </c:pt>
                <c:pt idx="104471">
                  <c:v>3.29</c:v>
                </c:pt>
                <c:pt idx="104472">
                  <c:v>3.31</c:v>
                </c:pt>
                <c:pt idx="104473">
                  <c:v>3.33</c:v>
                </c:pt>
                <c:pt idx="104474">
                  <c:v>3.35</c:v>
                </c:pt>
                <c:pt idx="104475">
                  <c:v>3.36</c:v>
                </c:pt>
                <c:pt idx="104476">
                  <c:v>3.37</c:v>
                </c:pt>
                <c:pt idx="104477">
                  <c:v>3.38</c:v>
                </c:pt>
                <c:pt idx="104478">
                  <c:v>3.39</c:v>
                </c:pt>
                <c:pt idx="104479">
                  <c:v>3.37</c:v>
                </c:pt>
                <c:pt idx="104480">
                  <c:v>3.36</c:v>
                </c:pt>
                <c:pt idx="104481">
                  <c:v>3.35</c:v>
                </c:pt>
                <c:pt idx="104482">
                  <c:v>3.32</c:v>
                </c:pt>
                <c:pt idx="104483">
                  <c:v>3.31</c:v>
                </c:pt>
                <c:pt idx="104484">
                  <c:v>3.29</c:v>
                </c:pt>
                <c:pt idx="104485">
                  <c:v>3.27</c:v>
                </c:pt>
                <c:pt idx="104486">
                  <c:v>3.24</c:v>
                </c:pt>
                <c:pt idx="104487">
                  <c:v>3.21</c:v>
                </c:pt>
                <c:pt idx="104488">
                  <c:v>3.19</c:v>
                </c:pt>
                <c:pt idx="104489">
                  <c:v>3.14</c:v>
                </c:pt>
                <c:pt idx="104490">
                  <c:v>3.12</c:v>
                </c:pt>
                <c:pt idx="104491">
                  <c:v>3.09</c:v>
                </c:pt>
                <c:pt idx="104492">
                  <c:v>3.05</c:v>
                </c:pt>
                <c:pt idx="104493">
                  <c:v>3.01</c:v>
                </c:pt>
                <c:pt idx="104494">
                  <c:v>2.98</c:v>
                </c:pt>
                <c:pt idx="104495">
                  <c:v>2.94</c:v>
                </c:pt>
                <c:pt idx="104496">
                  <c:v>2.92</c:v>
                </c:pt>
                <c:pt idx="104497">
                  <c:v>2.88</c:v>
                </c:pt>
                <c:pt idx="104498">
                  <c:v>2.85</c:v>
                </c:pt>
                <c:pt idx="104499">
                  <c:v>2.82</c:v>
                </c:pt>
                <c:pt idx="104500">
                  <c:v>2.79</c:v>
                </c:pt>
                <c:pt idx="104501">
                  <c:v>2.75</c:v>
                </c:pt>
                <c:pt idx="104502">
                  <c:v>2.71</c:v>
                </c:pt>
                <c:pt idx="104503">
                  <c:v>2.69</c:v>
                </c:pt>
                <c:pt idx="104504">
                  <c:v>2.67</c:v>
                </c:pt>
                <c:pt idx="104505">
                  <c:v>2.65</c:v>
                </c:pt>
                <c:pt idx="104506">
                  <c:v>2.62</c:v>
                </c:pt>
                <c:pt idx="104507">
                  <c:v>2.61</c:v>
                </c:pt>
                <c:pt idx="104508">
                  <c:v>2.61</c:v>
                </c:pt>
                <c:pt idx="104509">
                  <c:v>2.57</c:v>
                </c:pt>
                <c:pt idx="104510">
                  <c:v>2.5499999999999998</c:v>
                </c:pt>
                <c:pt idx="104511">
                  <c:v>2.5299999999999998</c:v>
                </c:pt>
                <c:pt idx="104512">
                  <c:v>2.5</c:v>
                </c:pt>
                <c:pt idx="104513">
                  <c:v>2.4900000000000002</c:v>
                </c:pt>
                <c:pt idx="104514">
                  <c:v>2.46</c:v>
                </c:pt>
                <c:pt idx="104515">
                  <c:v>2.46</c:v>
                </c:pt>
                <c:pt idx="104516">
                  <c:v>2.46</c:v>
                </c:pt>
                <c:pt idx="104517">
                  <c:v>2.46</c:v>
                </c:pt>
                <c:pt idx="104518">
                  <c:v>2.4500000000000002</c:v>
                </c:pt>
                <c:pt idx="104519">
                  <c:v>2.44</c:v>
                </c:pt>
                <c:pt idx="104520">
                  <c:v>2.4300000000000002</c:v>
                </c:pt>
                <c:pt idx="104521">
                  <c:v>2.4300000000000002</c:v>
                </c:pt>
                <c:pt idx="104522">
                  <c:v>2.4300000000000002</c:v>
                </c:pt>
                <c:pt idx="104523">
                  <c:v>2.42</c:v>
                </c:pt>
                <c:pt idx="104524">
                  <c:v>2.4500000000000002</c:v>
                </c:pt>
                <c:pt idx="104525">
                  <c:v>2.46</c:v>
                </c:pt>
                <c:pt idx="104526">
                  <c:v>2.4500000000000002</c:v>
                </c:pt>
                <c:pt idx="104527">
                  <c:v>2.46</c:v>
                </c:pt>
                <c:pt idx="104528">
                  <c:v>2.48</c:v>
                </c:pt>
                <c:pt idx="104529">
                  <c:v>2.4700000000000002</c:v>
                </c:pt>
                <c:pt idx="104530">
                  <c:v>2.5</c:v>
                </c:pt>
                <c:pt idx="104531">
                  <c:v>2.5</c:v>
                </c:pt>
                <c:pt idx="104532">
                  <c:v>2.5</c:v>
                </c:pt>
                <c:pt idx="104533">
                  <c:v>2.5099999999999998</c:v>
                </c:pt>
                <c:pt idx="104534">
                  <c:v>2.52</c:v>
                </c:pt>
                <c:pt idx="104535">
                  <c:v>2.5499999999999998</c:v>
                </c:pt>
                <c:pt idx="104536">
                  <c:v>2.5499999999999998</c:v>
                </c:pt>
                <c:pt idx="104537">
                  <c:v>2.56</c:v>
                </c:pt>
                <c:pt idx="104538">
                  <c:v>2.56</c:v>
                </c:pt>
                <c:pt idx="104539">
                  <c:v>2.58</c:v>
                </c:pt>
                <c:pt idx="104540">
                  <c:v>2.58</c:v>
                </c:pt>
                <c:pt idx="104541">
                  <c:v>2.58</c:v>
                </c:pt>
                <c:pt idx="104542">
                  <c:v>2.58</c:v>
                </c:pt>
                <c:pt idx="104543">
                  <c:v>2.59</c:v>
                </c:pt>
                <c:pt idx="104544">
                  <c:v>2.59</c:v>
                </c:pt>
                <c:pt idx="104545">
                  <c:v>2.61</c:v>
                </c:pt>
                <c:pt idx="104546">
                  <c:v>2.61</c:v>
                </c:pt>
                <c:pt idx="104547">
                  <c:v>2.62</c:v>
                </c:pt>
                <c:pt idx="104548">
                  <c:v>2.62</c:v>
                </c:pt>
                <c:pt idx="104549">
                  <c:v>2.63</c:v>
                </c:pt>
                <c:pt idx="104550">
                  <c:v>2.63</c:v>
                </c:pt>
                <c:pt idx="104551">
                  <c:v>2.64</c:v>
                </c:pt>
                <c:pt idx="104552">
                  <c:v>2.64</c:v>
                </c:pt>
                <c:pt idx="104553">
                  <c:v>2.66</c:v>
                </c:pt>
                <c:pt idx="104554">
                  <c:v>2.67</c:v>
                </c:pt>
                <c:pt idx="104555">
                  <c:v>2.69</c:v>
                </c:pt>
                <c:pt idx="104556">
                  <c:v>2.7</c:v>
                </c:pt>
                <c:pt idx="104557">
                  <c:v>2.71</c:v>
                </c:pt>
                <c:pt idx="104558">
                  <c:v>2.72</c:v>
                </c:pt>
                <c:pt idx="104559">
                  <c:v>2.73</c:v>
                </c:pt>
                <c:pt idx="104560">
                  <c:v>2.74</c:v>
                </c:pt>
                <c:pt idx="104561">
                  <c:v>2.75</c:v>
                </c:pt>
                <c:pt idx="104562">
                  <c:v>2.76</c:v>
                </c:pt>
                <c:pt idx="104563">
                  <c:v>2.76</c:v>
                </c:pt>
                <c:pt idx="104564">
                  <c:v>2.76</c:v>
                </c:pt>
                <c:pt idx="104565">
                  <c:v>2.77</c:v>
                </c:pt>
                <c:pt idx="104566">
                  <c:v>2.78</c:v>
                </c:pt>
                <c:pt idx="104567">
                  <c:v>2.79</c:v>
                </c:pt>
                <c:pt idx="104568">
                  <c:v>2.78</c:v>
                </c:pt>
                <c:pt idx="104569">
                  <c:v>2.78</c:v>
                </c:pt>
                <c:pt idx="104570">
                  <c:v>2.78</c:v>
                </c:pt>
                <c:pt idx="104571">
                  <c:v>2.78</c:v>
                </c:pt>
                <c:pt idx="104572">
                  <c:v>2.78</c:v>
                </c:pt>
                <c:pt idx="104573">
                  <c:v>2.77</c:v>
                </c:pt>
                <c:pt idx="104574">
                  <c:v>2.77</c:v>
                </c:pt>
                <c:pt idx="104575">
                  <c:v>2.77</c:v>
                </c:pt>
                <c:pt idx="104576">
                  <c:v>2.77</c:v>
                </c:pt>
                <c:pt idx="104577">
                  <c:v>2.77</c:v>
                </c:pt>
                <c:pt idx="104578">
                  <c:v>2.76</c:v>
                </c:pt>
                <c:pt idx="104579">
                  <c:v>2.76</c:v>
                </c:pt>
                <c:pt idx="104580">
                  <c:v>2.75</c:v>
                </c:pt>
                <c:pt idx="104581">
                  <c:v>2.75</c:v>
                </c:pt>
                <c:pt idx="104582">
                  <c:v>2.75</c:v>
                </c:pt>
                <c:pt idx="104583">
                  <c:v>2.73</c:v>
                </c:pt>
                <c:pt idx="104584">
                  <c:v>2.72</c:v>
                </c:pt>
                <c:pt idx="104585">
                  <c:v>2.72</c:v>
                </c:pt>
                <c:pt idx="104586">
                  <c:v>2.72</c:v>
                </c:pt>
                <c:pt idx="104587">
                  <c:v>2.72</c:v>
                </c:pt>
                <c:pt idx="104588">
                  <c:v>2.72</c:v>
                </c:pt>
                <c:pt idx="104589">
                  <c:v>2.71</c:v>
                </c:pt>
                <c:pt idx="104590">
                  <c:v>2.71</c:v>
                </c:pt>
                <c:pt idx="104591">
                  <c:v>2.7</c:v>
                </c:pt>
                <c:pt idx="104592">
                  <c:v>2.7</c:v>
                </c:pt>
                <c:pt idx="104593">
                  <c:v>2.72</c:v>
                </c:pt>
                <c:pt idx="104594">
                  <c:v>2.72</c:v>
                </c:pt>
                <c:pt idx="104595">
                  <c:v>2.72</c:v>
                </c:pt>
                <c:pt idx="104596">
                  <c:v>2.72</c:v>
                </c:pt>
                <c:pt idx="104597">
                  <c:v>2.72</c:v>
                </c:pt>
                <c:pt idx="104598">
                  <c:v>2.73</c:v>
                </c:pt>
                <c:pt idx="104599">
                  <c:v>2.74</c:v>
                </c:pt>
                <c:pt idx="104600">
                  <c:v>2.75</c:v>
                </c:pt>
                <c:pt idx="104601">
                  <c:v>2.75</c:v>
                </c:pt>
                <c:pt idx="104602">
                  <c:v>2.76</c:v>
                </c:pt>
                <c:pt idx="104603">
                  <c:v>2.81</c:v>
                </c:pt>
                <c:pt idx="104604">
                  <c:v>2.81</c:v>
                </c:pt>
                <c:pt idx="104605">
                  <c:v>2.81</c:v>
                </c:pt>
                <c:pt idx="104606">
                  <c:v>2.81</c:v>
                </c:pt>
                <c:pt idx="104607">
                  <c:v>2.81</c:v>
                </c:pt>
                <c:pt idx="104608">
                  <c:v>2.81</c:v>
                </c:pt>
                <c:pt idx="104609">
                  <c:v>2.81</c:v>
                </c:pt>
                <c:pt idx="104610">
                  <c:v>2.82</c:v>
                </c:pt>
                <c:pt idx="104611">
                  <c:v>2.83</c:v>
                </c:pt>
                <c:pt idx="104612">
                  <c:v>2.83</c:v>
                </c:pt>
                <c:pt idx="104613">
                  <c:v>2.83</c:v>
                </c:pt>
                <c:pt idx="104614">
                  <c:v>2.84</c:v>
                </c:pt>
                <c:pt idx="104615">
                  <c:v>2.84</c:v>
                </c:pt>
                <c:pt idx="104616">
                  <c:v>2.84</c:v>
                </c:pt>
                <c:pt idx="104617">
                  <c:v>2.83</c:v>
                </c:pt>
                <c:pt idx="104618">
                  <c:v>2.82</c:v>
                </c:pt>
                <c:pt idx="104619">
                  <c:v>2.82</c:v>
                </c:pt>
                <c:pt idx="104620">
                  <c:v>2.82</c:v>
                </c:pt>
                <c:pt idx="104621">
                  <c:v>2.82</c:v>
                </c:pt>
                <c:pt idx="104622">
                  <c:v>2.82</c:v>
                </c:pt>
                <c:pt idx="104623">
                  <c:v>2.81</c:v>
                </c:pt>
                <c:pt idx="104624">
                  <c:v>2.8</c:v>
                </c:pt>
                <c:pt idx="104625">
                  <c:v>2.8</c:v>
                </c:pt>
                <c:pt idx="104626">
                  <c:v>2.79</c:v>
                </c:pt>
                <c:pt idx="104627">
                  <c:v>2.78</c:v>
                </c:pt>
                <c:pt idx="104628">
                  <c:v>2.78</c:v>
                </c:pt>
                <c:pt idx="104629">
                  <c:v>2.78</c:v>
                </c:pt>
                <c:pt idx="104630">
                  <c:v>2.8</c:v>
                </c:pt>
                <c:pt idx="104631">
                  <c:v>2.8</c:v>
                </c:pt>
                <c:pt idx="104632">
                  <c:v>2.8</c:v>
                </c:pt>
                <c:pt idx="104633">
                  <c:v>2.8</c:v>
                </c:pt>
                <c:pt idx="104634">
                  <c:v>2.8</c:v>
                </c:pt>
                <c:pt idx="104635">
                  <c:v>2.8</c:v>
                </c:pt>
                <c:pt idx="104636">
                  <c:v>2.8</c:v>
                </c:pt>
                <c:pt idx="104637">
                  <c:v>2.8</c:v>
                </c:pt>
                <c:pt idx="104638">
                  <c:v>2.8</c:v>
                </c:pt>
                <c:pt idx="104639">
                  <c:v>2.79</c:v>
                </c:pt>
                <c:pt idx="104640">
                  <c:v>2.79</c:v>
                </c:pt>
                <c:pt idx="104641">
                  <c:v>2.78</c:v>
                </c:pt>
                <c:pt idx="104642">
                  <c:v>2.79</c:v>
                </c:pt>
                <c:pt idx="104643">
                  <c:v>2.8</c:v>
                </c:pt>
                <c:pt idx="104644">
                  <c:v>2.8</c:v>
                </c:pt>
                <c:pt idx="104645">
                  <c:v>2.79</c:v>
                </c:pt>
                <c:pt idx="104646">
                  <c:v>2.78</c:v>
                </c:pt>
                <c:pt idx="104647">
                  <c:v>2.78</c:v>
                </c:pt>
                <c:pt idx="104648">
                  <c:v>2.77</c:v>
                </c:pt>
                <c:pt idx="104649">
                  <c:v>2.77</c:v>
                </c:pt>
                <c:pt idx="104650">
                  <c:v>2.76</c:v>
                </c:pt>
                <c:pt idx="104651">
                  <c:v>2.75</c:v>
                </c:pt>
                <c:pt idx="104652">
                  <c:v>2.74</c:v>
                </c:pt>
                <c:pt idx="104653">
                  <c:v>2.73</c:v>
                </c:pt>
                <c:pt idx="104654">
                  <c:v>2.72</c:v>
                </c:pt>
                <c:pt idx="104655">
                  <c:v>2.72</c:v>
                </c:pt>
                <c:pt idx="104656">
                  <c:v>2.71</c:v>
                </c:pt>
                <c:pt idx="104657">
                  <c:v>2.7</c:v>
                </c:pt>
                <c:pt idx="104658">
                  <c:v>2.69</c:v>
                </c:pt>
                <c:pt idx="104659">
                  <c:v>2.69</c:v>
                </c:pt>
                <c:pt idx="104660">
                  <c:v>2.68</c:v>
                </c:pt>
                <c:pt idx="104661">
                  <c:v>2.66</c:v>
                </c:pt>
                <c:pt idx="104662">
                  <c:v>2.64</c:v>
                </c:pt>
                <c:pt idx="104663">
                  <c:v>2.62</c:v>
                </c:pt>
                <c:pt idx="104664">
                  <c:v>2.61</c:v>
                </c:pt>
                <c:pt idx="104665">
                  <c:v>2.6</c:v>
                </c:pt>
                <c:pt idx="104666">
                  <c:v>2.58</c:v>
                </c:pt>
                <c:pt idx="104667">
                  <c:v>2.57</c:v>
                </c:pt>
                <c:pt idx="104668">
                  <c:v>2.56</c:v>
                </c:pt>
                <c:pt idx="104669">
                  <c:v>2.5499999999999998</c:v>
                </c:pt>
                <c:pt idx="104670">
                  <c:v>2.54</c:v>
                </c:pt>
                <c:pt idx="104671">
                  <c:v>2.54</c:v>
                </c:pt>
                <c:pt idx="104672">
                  <c:v>2.52</c:v>
                </c:pt>
                <c:pt idx="104673">
                  <c:v>2.5</c:v>
                </c:pt>
                <c:pt idx="104674">
                  <c:v>2.4900000000000002</c:v>
                </c:pt>
                <c:pt idx="104675">
                  <c:v>2.4900000000000002</c:v>
                </c:pt>
                <c:pt idx="104676">
                  <c:v>2.4900000000000002</c:v>
                </c:pt>
                <c:pt idx="104677">
                  <c:v>2.4900000000000002</c:v>
                </c:pt>
                <c:pt idx="104678">
                  <c:v>2.48</c:v>
                </c:pt>
                <c:pt idx="104679">
                  <c:v>2.48</c:v>
                </c:pt>
                <c:pt idx="104680">
                  <c:v>2.4700000000000002</c:v>
                </c:pt>
                <c:pt idx="104681">
                  <c:v>2.4700000000000002</c:v>
                </c:pt>
                <c:pt idx="104682">
                  <c:v>2.46</c:v>
                </c:pt>
                <c:pt idx="104683">
                  <c:v>2.46</c:v>
                </c:pt>
                <c:pt idx="104684">
                  <c:v>2.46</c:v>
                </c:pt>
                <c:pt idx="104685">
                  <c:v>2.4500000000000002</c:v>
                </c:pt>
                <c:pt idx="104686">
                  <c:v>2.4500000000000002</c:v>
                </c:pt>
                <c:pt idx="104687">
                  <c:v>2.4500000000000002</c:v>
                </c:pt>
                <c:pt idx="104688">
                  <c:v>2.44</c:v>
                </c:pt>
                <c:pt idx="104689">
                  <c:v>2.4500000000000002</c:v>
                </c:pt>
                <c:pt idx="104690">
                  <c:v>2.4700000000000002</c:v>
                </c:pt>
                <c:pt idx="104691">
                  <c:v>2.4900000000000002</c:v>
                </c:pt>
                <c:pt idx="104692">
                  <c:v>2.4900000000000002</c:v>
                </c:pt>
                <c:pt idx="104693">
                  <c:v>2.4700000000000002</c:v>
                </c:pt>
                <c:pt idx="104694">
                  <c:v>2.46</c:v>
                </c:pt>
                <c:pt idx="104695">
                  <c:v>2.46</c:v>
                </c:pt>
                <c:pt idx="104696">
                  <c:v>2.46</c:v>
                </c:pt>
                <c:pt idx="104697">
                  <c:v>2.46</c:v>
                </c:pt>
                <c:pt idx="104698">
                  <c:v>2.46</c:v>
                </c:pt>
                <c:pt idx="104699">
                  <c:v>2.4700000000000002</c:v>
                </c:pt>
                <c:pt idx="104700">
                  <c:v>2.48</c:v>
                </c:pt>
                <c:pt idx="104701">
                  <c:v>2.48</c:v>
                </c:pt>
                <c:pt idx="104702">
                  <c:v>2.48</c:v>
                </c:pt>
                <c:pt idx="104703">
                  <c:v>2.5099999999999998</c:v>
                </c:pt>
                <c:pt idx="104704">
                  <c:v>2.5099999999999998</c:v>
                </c:pt>
                <c:pt idx="104705">
                  <c:v>2.5099999999999998</c:v>
                </c:pt>
                <c:pt idx="104706">
                  <c:v>2.5099999999999998</c:v>
                </c:pt>
                <c:pt idx="104707">
                  <c:v>2.52</c:v>
                </c:pt>
                <c:pt idx="104708">
                  <c:v>2.52</c:v>
                </c:pt>
                <c:pt idx="104709">
                  <c:v>2.5299999999999998</c:v>
                </c:pt>
                <c:pt idx="104710">
                  <c:v>2.5299999999999998</c:v>
                </c:pt>
                <c:pt idx="104711">
                  <c:v>2.5299999999999998</c:v>
                </c:pt>
                <c:pt idx="104712">
                  <c:v>2.5299999999999998</c:v>
                </c:pt>
                <c:pt idx="104713">
                  <c:v>2.5299999999999998</c:v>
                </c:pt>
                <c:pt idx="104714">
                  <c:v>2.54</c:v>
                </c:pt>
                <c:pt idx="104715">
                  <c:v>2.5499999999999998</c:v>
                </c:pt>
                <c:pt idx="104716">
                  <c:v>2.5499999999999998</c:v>
                </c:pt>
                <c:pt idx="104717">
                  <c:v>2.56</c:v>
                </c:pt>
                <c:pt idx="104718">
                  <c:v>2.56</c:v>
                </c:pt>
                <c:pt idx="104719">
                  <c:v>2.56</c:v>
                </c:pt>
                <c:pt idx="104720">
                  <c:v>2.56</c:v>
                </c:pt>
                <c:pt idx="104721">
                  <c:v>2.56</c:v>
                </c:pt>
                <c:pt idx="104722">
                  <c:v>2.56</c:v>
                </c:pt>
                <c:pt idx="104723">
                  <c:v>2.56</c:v>
                </c:pt>
                <c:pt idx="104724">
                  <c:v>2.5499999999999998</c:v>
                </c:pt>
                <c:pt idx="104725">
                  <c:v>2.5499999999999998</c:v>
                </c:pt>
                <c:pt idx="104726">
                  <c:v>2.5499999999999998</c:v>
                </c:pt>
                <c:pt idx="104727">
                  <c:v>2.5499999999999998</c:v>
                </c:pt>
                <c:pt idx="104728">
                  <c:v>2.5499999999999998</c:v>
                </c:pt>
                <c:pt idx="104729">
                  <c:v>2.5499999999999998</c:v>
                </c:pt>
                <c:pt idx="104730">
                  <c:v>2.5499999999999998</c:v>
                </c:pt>
                <c:pt idx="104731">
                  <c:v>2.5499999999999998</c:v>
                </c:pt>
                <c:pt idx="104732">
                  <c:v>2.5499999999999998</c:v>
                </c:pt>
                <c:pt idx="104733">
                  <c:v>2.54</c:v>
                </c:pt>
                <c:pt idx="104734">
                  <c:v>2.54</c:v>
                </c:pt>
                <c:pt idx="104735">
                  <c:v>2.54</c:v>
                </c:pt>
                <c:pt idx="104736">
                  <c:v>2.5499999999999998</c:v>
                </c:pt>
                <c:pt idx="104737">
                  <c:v>2.5499999999999998</c:v>
                </c:pt>
                <c:pt idx="104738">
                  <c:v>2.5499999999999998</c:v>
                </c:pt>
                <c:pt idx="104739">
                  <c:v>2.5499999999999998</c:v>
                </c:pt>
                <c:pt idx="104740">
                  <c:v>2.5499999999999998</c:v>
                </c:pt>
                <c:pt idx="104741">
                  <c:v>2.5499999999999998</c:v>
                </c:pt>
                <c:pt idx="104742">
                  <c:v>2.5499999999999998</c:v>
                </c:pt>
                <c:pt idx="104743">
                  <c:v>2.5499999999999998</c:v>
                </c:pt>
                <c:pt idx="104744">
                  <c:v>2.54</c:v>
                </c:pt>
                <c:pt idx="104745">
                  <c:v>2.54</c:v>
                </c:pt>
                <c:pt idx="104746">
                  <c:v>2.54</c:v>
                </c:pt>
                <c:pt idx="104747">
                  <c:v>2.5299999999999998</c:v>
                </c:pt>
                <c:pt idx="104748">
                  <c:v>2.5299999999999998</c:v>
                </c:pt>
                <c:pt idx="104749">
                  <c:v>2.52</c:v>
                </c:pt>
                <c:pt idx="104750">
                  <c:v>2.5099999999999998</c:v>
                </c:pt>
                <c:pt idx="104751">
                  <c:v>2.5099999999999998</c:v>
                </c:pt>
                <c:pt idx="104752">
                  <c:v>2.4900000000000002</c:v>
                </c:pt>
                <c:pt idx="104753">
                  <c:v>2.4900000000000002</c:v>
                </c:pt>
                <c:pt idx="104754">
                  <c:v>2.48</c:v>
                </c:pt>
                <c:pt idx="104755">
                  <c:v>2.4700000000000002</c:v>
                </c:pt>
                <c:pt idx="104756">
                  <c:v>2.46</c:v>
                </c:pt>
                <c:pt idx="104757">
                  <c:v>2.46</c:v>
                </c:pt>
                <c:pt idx="104758">
                  <c:v>2.46</c:v>
                </c:pt>
                <c:pt idx="104759">
                  <c:v>2.46</c:v>
                </c:pt>
                <c:pt idx="104760">
                  <c:v>2.46</c:v>
                </c:pt>
                <c:pt idx="104761">
                  <c:v>2.46</c:v>
                </c:pt>
                <c:pt idx="104762">
                  <c:v>2.46</c:v>
                </c:pt>
                <c:pt idx="104763">
                  <c:v>2.4700000000000002</c:v>
                </c:pt>
                <c:pt idx="104764">
                  <c:v>2.48</c:v>
                </c:pt>
                <c:pt idx="104765">
                  <c:v>2.4900000000000002</c:v>
                </c:pt>
                <c:pt idx="104766">
                  <c:v>2.4900000000000002</c:v>
                </c:pt>
                <c:pt idx="104767">
                  <c:v>2.4900000000000002</c:v>
                </c:pt>
                <c:pt idx="104768">
                  <c:v>2.5</c:v>
                </c:pt>
                <c:pt idx="104769">
                  <c:v>2.5</c:v>
                </c:pt>
                <c:pt idx="104770">
                  <c:v>2.5099999999999998</c:v>
                </c:pt>
                <c:pt idx="104771">
                  <c:v>2.52</c:v>
                </c:pt>
                <c:pt idx="104772">
                  <c:v>2.54</c:v>
                </c:pt>
                <c:pt idx="104773">
                  <c:v>2.54</c:v>
                </c:pt>
                <c:pt idx="104774">
                  <c:v>2.5499999999999998</c:v>
                </c:pt>
                <c:pt idx="104775">
                  <c:v>2.56</c:v>
                </c:pt>
                <c:pt idx="104776">
                  <c:v>2.57</c:v>
                </c:pt>
                <c:pt idx="104777">
                  <c:v>2.58</c:v>
                </c:pt>
                <c:pt idx="104778">
                  <c:v>2.59</c:v>
                </c:pt>
                <c:pt idx="104779">
                  <c:v>2.6</c:v>
                </c:pt>
                <c:pt idx="104780">
                  <c:v>2.61</c:v>
                </c:pt>
                <c:pt idx="104781">
                  <c:v>2.61</c:v>
                </c:pt>
                <c:pt idx="104782">
                  <c:v>2.62</c:v>
                </c:pt>
                <c:pt idx="104783">
                  <c:v>2.62</c:v>
                </c:pt>
                <c:pt idx="104784">
                  <c:v>2.63</c:v>
                </c:pt>
                <c:pt idx="104785">
                  <c:v>2.65</c:v>
                </c:pt>
                <c:pt idx="104786">
                  <c:v>2.65</c:v>
                </c:pt>
                <c:pt idx="104787">
                  <c:v>2.66</c:v>
                </c:pt>
                <c:pt idx="104788">
                  <c:v>2.67</c:v>
                </c:pt>
                <c:pt idx="104789">
                  <c:v>2.68</c:v>
                </c:pt>
                <c:pt idx="104790">
                  <c:v>2.68</c:v>
                </c:pt>
                <c:pt idx="104791">
                  <c:v>2.69</c:v>
                </c:pt>
                <c:pt idx="104792">
                  <c:v>2.69</c:v>
                </c:pt>
                <c:pt idx="104793">
                  <c:v>2.69</c:v>
                </c:pt>
                <c:pt idx="104794">
                  <c:v>2.69</c:v>
                </c:pt>
                <c:pt idx="104795">
                  <c:v>2.69</c:v>
                </c:pt>
                <c:pt idx="104796">
                  <c:v>2.69</c:v>
                </c:pt>
                <c:pt idx="104797">
                  <c:v>2.7</c:v>
                </c:pt>
                <c:pt idx="104798">
                  <c:v>2.7</c:v>
                </c:pt>
                <c:pt idx="104799">
                  <c:v>2.7</c:v>
                </c:pt>
                <c:pt idx="104800">
                  <c:v>2.71</c:v>
                </c:pt>
                <c:pt idx="104801">
                  <c:v>2.71</c:v>
                </c:pt>
                <c:pt idx="104802">
                  <c:v>2.71</c:v>
                </c:pt>
                <c:pt idx="104803">
                  <c:v>2.71</c:v>
                </c:pt>
                <c:pt idx="104804">
                  <c:v>2.71</c:v>
                </c:pt>
                <c:pt idx="104805">
                  <c:v>2.7</c:v>
                </c:pt>
                <c:pt idx="104806">
                  <c:v>2.7</c:v>
                </c:pt>
                <c:pt idx="104807">
                  <c:v>2.7</c:v>
                </c:pt>
                <c:pt idx="104808">
                  <c:v>2.7</c:v>
                </c:pt>
                <c:pt idx="104809">
                  <c:v>2.69</c:v>
                </c:pt>
                <c:pt idx="104810">
                  <c:v>2.68</c:v>
                </c:pt>
                <c:pt idx="104811">
                  <c:v>2.67</c:v>
                </c:pt>
                <c:pt idx="104812">
                  <c:v>2.66</c:v>
                </c:pt>
                <c:pt idx="104813">
                  <c:v>2.64</c:v>
                </c:pt>
                <c:pt idx="104814">
                  <c:v>2.63</c:v>
                </c:pt>
                <c:pt idx="104815">
                  <c:v>2.62</c:v>
                </c:pt>
                <c:pt idx="104816">
                  <c:v>2.6</c:v>
                </c:pt>
                <c:pt idx="104817">
                  <c:v>2.57</c:v>
                </c:pt>
                <c:pt idx="104818">
                  <c:v>2.54</c:v>
                </c:pt>
                <c:pt idx="104819">
                  <c:v>2.5299999999999998</c:v>
                </c:pt>
                <c:pt idx="104820">
                  <c:v>2.52</c:v>
                </c:pt>
                <c:pt idx="104821">
                  <c:v>2.5</c:v>
                </c:pt>
                <c:pt idx="104822">
                  <c:v>2.4700000000000002</c:v>
                </c:pt>
                <c:pt idx="104823">
                  <c:v>2.4500000000000002</c:v>
                </c:pt>
                <c:pt idx="104824">
                  <c:v>2.42</c:v>
                </c:pt>
                <c:pt idx="104825">
                  <c:v>2.39</c:v>
                </c:pt>
                <c:pt idx="104826">
                  <c:v>2.36</c:v>
                </c:pt>
                <c:pt idx="104827">
                  <c:v>2.34</c:v>
                </c:pt>
                <c:pt idx="104828">
                  <c:v>2.3199999999999998</c:v>
                </c:pt>
                <c:pt idx="104829">
                  <c:v>2.29</c:v>
                </c:pt>
                <c:pt idx="104830">
                  <c:v>2.2599999999999998</c:v>
                </c:pt>
                <c:pt idx="104831">
                  <c:v>2.23</c:v>
                </c:pt>
                <c:pt idx="104832">
                  <c:v>2.21</c:v>
                </c:pt>
                <c:pt idx="104833">
                  <c:v>2.19</c:v>
                </c:pt>
                <c:pt idx="104834">
                  <c:v>2.17</c:v>
                </c:pt>
                <c:pt idx="104835">
                  <c:v>2.15</c:v>
                </c:pt>
                <c:pt idx="104836">
                  <c:v>2.13</c:v>
                </c:pt>
                <c:pt idx="104837">
                  <c:v>2.11</c:v>
                </c:pt>
                <c:pt idx="104838">
                  <c:v>2.09</c:v>
                </c:pt>
                <c:pt idx="104839">
                  <c:v>2.0699999999999998</c:v>
                </c:pt>
                <c:pt idx="104840">
                  <c:v>2.0499999999999998</c:v>
                </c:pt>
                <c:pt idx="104841">
                  <c:v>2.0299999999999998</c:v>
                </c:pt>
                <c:pt idx="104842">
                  <c:v>2.0099999999999998</c:v>
                </c:pt>
                <c:pt idx="104843">
                  <c:v>2.0099999999999998</c:v>
                </c:pt>
                <c:pt idx="104844">
                  <c:v>2.0099999999999998</c:v>
                </c:pt>
                <c:pt idx="104845">
                  <c:v>2.02</c:v>
                </c:pt>
                <c:pt idx="104846">
                  <c:v>2.02</c:v>
                </c:pt>
                <c:pt idx="104847">
                  <c:v>1.99</c:v>
                </c:pt>
                <c:pt idx="104848">
                  <c:v>1.99</c:v>
                </c:pt>
                <c:pt idx="104849">
                  <c:v>1.97</c:v>
                </c:pt>
                <c:pt idx="104850">
                  <c:v>1.97</c:v>
                </c:pt>
                <c:pt idx="104851">
                  <c:v>1.97</c:v>
                </c:pt>
                <c:pt idx="104852">
                  <c:v>1.96</c:v>
                </c:pt>
                <c:pt idx="104853">
                  <c:v>1.96</c:v>
                </c:pt>
                <c:pt idx="104854">
                  <c:v>1.96</c:v>
                </c:pt>
                <c:pt idx="104855">
                  <c:v>1.95</c:v>
                </c:pt>
                <c:pt idx="104856">
                  <c:v>1.95</c:v>
                </c:pt>
                <c:pt idx="104857">
                  <c:v>1.95</c:v>
                </c:pt>
                <c:pt idx="104858">
                  <c:v>1.95</c:v>
                </c:pt>
                <c:pt idx="104859">
                  <c:v>1.96</c:v>
                </c:pt>
                <c:pt idx="104860">
                  <c:v>1.98</c:v>
                </c:pt>
                <c:pt idx="104861">
                  <c:v>1.98</c:v>
                </c:pt>
                <c:pt idx="104862">
                  <c:v>2</c:v>
                </c:pt>
                <c:pt idx="104863">
                  <c:v>2.0099999999999998</c:v>
                </c:pt>
                <c:pt idx="104864">
                  <c:v>2.02</c:v>
                </c:pt>
                <c:pt idx="104865">
                  <c:v>2.0299999999999998</c:v>
                </c:pt>
                <c:pt idx="104866">
                  <c:v>2.04</c:v>
                </c:pt>
                <c:pt idx="104867">
                  <c:v>2.04</c:v>
                </c:pt>
                <c:pt idx="104868">
                  <c:v>2.0499999999999998</c:v>
                </c:pt>
                <c:pt idx="104869">
                  <c:v>2.06</c:v>
                </c:pt>
                <c:pt idx="104870">
                  <c:v>2.0699999999999998</c:v>
                </c:pt>
                <c:pt idx="104871">
                  <c:v>2.08</c:v>
                </c:pt>
                <c:pt idx="104872">
                  <c:v>2.09</c:v>
                </c:pt>
                <c:pt idx="104873">
                  <c:v>2.1</c:v>
                </c:pt>
                <c:pt idx="104874">
                  <c:v>2.11</c:v>
                </c:pt>
                <c:pt idx="104875">
                  <c:v>2.12</c:v>
                </c:pt>
                <c:pt idx="104876">
                  <c:v>2.13</c:v>
                </c:pt>
                <c:pt idx="104877">
                  <c:v>2.14</c:v>
                </c:pt>
                <c:pt idx="104878">
                  <c:v>2.15</c:v>
                </c:pt>
                <c:pt idx="104879">
                  <c:v>2.27</c:v>
                </c:pt>
                <c:pt idx="104880">
                  <c:v>2.41</c:v>
                </c:pt>
                <c:pt idx="104881">
                  <c:v>2.4</c:v>
                </c:pt>
                <c:pt idx="104882">
                  <c:v>2.2799999999999998</c:v>
                </c:pt>
                <c:pt idx="104883">
                  <c:v>2.2599999999999998</c:v>
                </c:pt>
                <c:pt idx="104884">
                  <c:v>2.2599999999999998</c:v>
                </c:pt>
                <c:pt idx="104885">
                  <c:v>2.3199999999999998</c:v>
                </c:pt>
                <c:pt idx="104886">
                  <c:v>2.4</c:v>
                </c:pt>
                <c:pt idx="104887">
                  <c:v>2.5099999999999998</c:v>
                </c:pt>
                <c:pt idx="104888">
                  <c:v>2.76</c:v>
                </c:pt>
                <c:pt idx="104889">
                  <c:v>2.86</c:v>
                </c:pt>
                <c:pt idx="104890">
                  <c:v>2.84</c:v>
                </c:pt>
                <c:pt idx="104891">
                  <c:v>2.84</c:v>
                </c:pt>
                <c:pt idx="104892">
                  <c:v>2.86</c:v>
                </c:pt>
                <c:pt idx="104893">
                  <c:v>2.82</c:v>
                </c:pt>
                <c:pt idx="104894">
                  <c:v>2.8</c:v>
                </c:pt>
                <c:pt idx="104895">
                  <c:v>2.78</c:v>
                </c:pt>
                <c:pt idx="104896">
                  <c:v>2.74</c:v>
                </c:pt>
                <c:pt idx="104897">
                  <c:v>2.72</c:v>
                </c:pt>
                <c:pt idx="104898">
                  <c:v>2.6</c:v>
                </c:pt>
                <c:pt idx="104899">
                  <c:v>2.5</c:v>
                </c:pt>
                <c:pt idx="104900">
                  <c:v>2.6</c:v>
                </c:pt>
                <c:pt idx="104901">
                  <c:v>2.72</c:v>
                </c:pt>
                <c:pt idx="104902">
                  <c:v>2.82</c:v>
                </c:pt>
                <c:pt idx="104903">
                  <c:v>2.9</c:v>
                </c:pt>
                <c:pt idx="104904">
                  <c:v>2.84</c:v>
                </c:pt>
                <c:pt idx="104905">
                  <c:v>2.64</c:v>
                </c:pt>
                <c:pt idx="104906">
                  <c:v>2.5</c:v>
                </c:pt>
                <c:pt idx="104907">
                  <c:v>2.48</c:v>
                </c:pt>
                <c:pt idx="104908">
                  <c:v>2.62</c:v>
                </c:pt>
                <c:pt idx="104909">
                  <c:v>2.6</c:v>
                </c:pt>
                <c:pt idx="104910">
                  <c:v>2.56</c:v>
                </c:pt>
                <c:pt idx="104911">
                  <c:v>2.65</c:v>
                </c:pt>
                <c:pt idx="104912">
                  <c:v>2.68</c:v>
                </c:pt>
                <c:pt idx="104913">
                  <c:v>2.56</c:v>
                </c:pt>
                <c:pt idx="104914">
                  <c:v>2.5499999999999998</c:v>
                </c:pt>
                <c:pt idx="104915">
                  <c:v>2.59</c:v>
                </c:pt>
                <c:pt idx="104916">
                  <c:v>2.5499999999999998</c:v>
                </c:pt>
                <c:pt idx="104917">
                  <c:v>2.4300000000000002</c:v>
                </c:pt>
                <c:pt idx="104918">
                  <c:v>2.2599999999999998</c:v>
                </c:pt>
                <c:pt idx="104919">
                  <c:v>2.1</c:v>
                </c:pt>
                <c:pt idx="104920">
                  <c:v>2.0299999999999998</c:v>
                </c:pt>
                <c:pt idx="104921">
                  <c:v>2.09</c:v>
                </c:pt>
                <c:pt idx="104922">
                  <c:v>2.09</c:v>
                </c:pt>
                <c:pt idx="104923">
                  <c:v>2.09</c:v>
                </c:pt>
                <c:pt idx="104924">
                  <c:v>2.09</c:v>
                </c:pt>
                <c:pt idx="104925">
                  <c:v>2.1</c:v>
                </c:pt>
                <c:pt idx="104926">
                  <c:v>2.1</c:v>
                </c:pt>
                <c:pt idx="104927">
                  <c:v>2.11</c:v>
                </c:pt>
                <c:pt idx="104928">
                  <c:v>2.11</c:v>
                </c:pt>
                <c:pt idx="104929">
                  <c:v>2.12</c:v>
                </c:pt>
                <c:pt idx="104930">
                  <c:v>2.13</c:v>
                </c:pt>
                <c:pt idx="104931">
                  <c:v>2.13</c:v>
                </c:pt>
                <c:pt idx="104932">
                  <c:v>2.13</c:v>
                </c:pt>
                <c:pt idx="104933">
                  <c:v>2.13</c:v>
                </c:pt>
                <c:pt idx="104934">
                  <c:v>2.12</c:v>
                </c:pt>
                <c:pt idx="104935">
                  <c:v>2.12</c:v>
                </c:pt>
                <c:pt idx="104936">
                  <c:v>2.12</c:v>
                </c:pt>
                <c:pt idx="104937">
                  <c:v>2.11</c:v>
                </c:pt>
                <c:pt idx="104938">
                  <c:v>2.11</c:v>
                </c:pt>
                <c:pt idx="104939">
                  <c:v>2.11</c:v>
                </c:pt>
                <c:pt idx="104940">
                  <c:v>2.11</c:v>
                </c:pt>
                <c:pt idx="104941">
                  <c:v>2.12</c:v>
                </c:pt>
                <c:pt idx="104942">
                  <c:v>2.12</c:v>
                </c:pt>
                <c:pt idx="104943">
                  <c:v>2.12</c:v>
                </c:pt>
                <c:pt idx="104944">
                  <c:v>2.11</c:v>
                </c:pt>
                <c:pt idx="104945">
                  <c:v>2.11</c:v>
                </c:pt>
                <c:pt idx="104946">
                  <c:v>2.11</c:v>
                </c:pt>
                <c:pt idx="104947">
                  <c:v>2.11</c:v>
                </c:pt>
                <c:pt idx="104948">
                  <c:v>2.11</c:v>
                </c:pt>
                <c:pt idx="104949">
                  <c:v>2.13</c:v>
                </c:pt>
                <c:pt idx="104950">
                  <c:v>2.15</c:v>
                </c:pt>
                <c:pt idx="104951">
                  <c:v>2.17</c:v>
                </c:pt>
                <c:pt idx="104952">
                  <c:v>2.15</c:v>
                </c:pt>
                <c:pt idx="104953">
                  <c:v>2.13</c:v>
                </c:pt>
                <c:pt idx="104954">
                  <c:v>2.15</c:v>
                </c:pt>
                <c:pt idx="104955">
                  <c:v>2.1800000000000002</c:v>
                </c:pt>
                <c:pt idx="104956">
                  <c:v>2.1800000000000002</c:v>
                </c:pt>
                <c:pt idx="104957">
                  <c:v>2.19</c:v>
                </c:pt>
                <c:pt idx="104958">
                  <c:v>2.23</c:v>
                </c:pt>
                <c:pt idx="104959">
                  <c:v>2.23</c:v>
                </c:pt>
                <c:pt idx="104960">
                  <c:v>2.2400000000000002</c:v>
                </c:pt>
                <c:pt idx="104961">
                  <c:v>2.25</c:v>
                </c:pt>
                <c:pt idx="104962">
                  <c:v>2.27</c:v>
                </c:pt>
                <c:pt idx="104963">
                  <c:v>2.27</c:v>
                </c:pt>
                <c:pt idx="104964">
                  <c:v>2.2799999999999998</c:v>
                </c:pt>
                <c:pt idx="104965">
                  <c:v>2.29</c:v>
                </c:pt>
                <c:pt idx="104966">
                  <c:v>2.2999999999999998</c:v>
                </c:pt>
                <c:pt idx="104967">
                  <c:v>2.31</c:v>
                </c:pt>
                <c:pt idx="104968">
                  <c:v>2.3199999999999998</c:v>
                </c:pt>
                <c:pt idx="104969">
                  <c:v>2.33</c:v>
                </c:pt>
                <c:pt idx="104970">
                  <c:v>2.34</c:v>
                </c:pt>
                <c:pt idx="104971">
                  <c:v>2.34</c:v>
                </c:pt>
                <c:pt idx="104972">
                  <c:v>2.34</c:v>
                </c:pt>
                <c:pt idx="104973">
                  <c:v>2.35</c:v>
                </c:pt>
                <c:pt idx="104974">
                  <c:v>2.36</c:v>
                </c:pt>
                <c:pt idx="104975">
                  <c:v>2.36</c:v>
                </c:pt>
                <c:pt idx="104976">
                  <c:v>2.36</c:v>
                </c:pt>
                <c:pt idx="104977">
                  <c:v>2.36</c:v>
                </c:pt>
                <c:pt idx="104978">
                  <c:v>2.36</c:v>
                </c:pt>
                <c:pt idx="104979">
                  <c:v>2.36</c:v>
                </c:pt>
                <c:pt idx="104980">
                  <c:v>2.35</c:v>
                </c:pt>
                <c:pt idx="104981">
                  <c:v>2.34</c:v>
                </c:pt>
                <c:pt idx="104982">
                  <c:v>2.35</c:v>
                </c:pt>
                <c:pt idx="104983">
                  <c:v>2.35</c:v>
                </c:pt>
                <c:pt idx="104984">
                  <c:v>2.35</c:v>
                </c:pt>
                <c:pt idx="104985">
                  <c:v>2.34</c:v>
                </c:pt>
                <c:pt idx="104986">
                  <c:v>2.34</c:v>
                </c:pt>
                <c:pt idx="104987">
                  <c:v>2.33</c:v>
                </c:pt>
                <c:pt idx="104988">
                  <c:v>2.3199999999999998</c:v>
                </c:pt>
                <c:pt idx="104989">
                  <c:v>2.31</c:v>
                </c:pt>
                <c:pt idx="104990">
                  <c:v>2.31</c:v>
                </c:pt>
                <c:pt idx="104991">
                  <c:v>2.2999999999999998</c:v>
                </c:pt>
                <c:pt idx="104992">
                  <c:v>2.29</c:v>
                </c:pt>
                <c:pt idx="104993">
                  <c:v>2.2799999999999998</c:v>
                </c:pt>
                <c:pt idx="104994">
                  <c:v>2.27</c:v>
                </c:pt>
                <c:pt idx="104995">
                  <c:v>2.27</c:v>
                </c:pt>
                <c:pt idx="104996">
                  <c:v>2.27</c:v>
                </c:pt>
                <c:pt idx="104997">
                  <c:v>2.2599999999999998</c:v>
                </c:pt>
                <c:pt idx="104998">
                  <c:v>2.2599999999999998</c:v>
                </c:pt>
                <c:pt idx="104999">
                  <c:v>2.2400000000000002</c:v>
                </c:pt>
                <c:pt idx="105000">
                  <c:v>2.23</c:v>
                </c:pt>
                <c:pt idx="105001">
                  <c:v>2.23</c:v>
                </c:pt>
                <c:pt idx="105002">
                  <c:v>2.2200000000000002</c:v>
                </c:pt>
                <c:pt idx="105003">
                  <c:v>2.2200000000000002</c:v>
                </c:pt>
                <c:pt idx="105004">
                  <c:v>2.23</c:v>
                </c:pt>
                <c:pt idx="105005">
                  <c:v>2.23</c:v>
                </c:pt>
                <c:pt idx="105006">
                  <c:v>2.23</c:v>
                </c:pt>
                <c:pt idx="105007">
                  <c:v>2.23</c:v>
                </c:pt>
                <c:pt idx="105008">
                  <c:v>2.2400000000000002</c:v>
                </c:pt>
                <c:pt idx="105009">
                  <c:v>2.25</c:v>
                </c:pt>
                <c:pt idx="105010">
                  <c:v>2.25</c:v>
                </c:pt>
                <c:pt idx="105011">
                  <c:v>2.2599999999999998</c:v>
                </c:pt>
                <c:pt idx="105012">
                  <c:v>2.2799999999999998</c:v>
                </c:pt>
                <c:pt idx="105013">
                  <c:v>2.29</c:v>
                </c:pt>
                <c:pt idx="105014">
                  <c:v>2.31</c:v>
                </c:pt>
                <c:pt idx="105015">
                  <c:v>2.3199999999999998</c:v>
                </c:pt>
                <c:pt idx="105016">
                  <c:v>2.35</c:v>
                </c:pt>
                <c:pt idx="105017">
                  <c:v>2.37</c:v>
                </c:pt>
                <c:pt idx="105018">
                  <c:v>2.38</c:v>
                </c:pt>
                <c:pt idx="105019">
                  <c:v>2.4</c:v>
                </c:pt>
                <c:pt idx="105020">
                  <c:v>2.38</c:v>
                </c:pt>
                <c:pt idx="105021">
                  <c:v>2.42</c:v>
                </c:pt>
                <c:pt idx="105022">
                  <c:v>2.5</c:v>
                </c:pt>
                <c:pt idx="105023">
                  <c:v>2.5</c:v>
                </c:pt>
                <c:pt idx="105024">
                  <c:v>2.52</c:v>
                </c:pt>
                <c:pt idx="105025">
                  <c:v>2.5499999999999998</c:v>
                </c:pt>
                <c:pt idx="105026">
                  <c:v>2.59</c:v>
                </c:pt>
                <c:pt idx="105027">
                  <c:v>2.59</c:v>
                </c:pt>
                <c:pt idx="105028">
                  <c:v>2.64</c:v>
                </c:pt>
                <c:pt idx="105029">
                  <c:v>2.67</c:v>
                </c:pt>
                <c:pt idx="105030">
                  <c:v>2.68</c:v>
                </c:pt>
                <c:pt idx="105031">
                  <c:v>2.7</c:v>
                </c:pt>
                <c:pt idx="105032">
                  <c:v>2.73</c:v>
                </c:pt>
                <c:pt idx="105033">
                  <c:v>2.76</c:v>
                </c:pt>
                <c:pt idx="105034">
                  <c:v>2.81</c:v>
                </c:pt>
                <c:pt idx="105035">
                  <c:v>2.85</c:v>
                </c:pt>
                <c:pt idx="105036">
                  <c:v>2.85</c:v>
                </c:pt>
                <c:pt idx="105037">
                  <c:v>2.85</c:v>
                </c:pt>
                <c:pt idx="105038">
                  <c:v>2.87</c:v>
                </c:pt>
                <c:pt idx="105039">
                  <c:v>2.93</c:v>
                </c:pt>
                <c:pt idx="105040">
                  <c:v>2.94</c:v>
                </c:pt>
                <c:pt idx="105041">
                  <c:v>2.94</c:v>
                </c:pt>
                <c:pt idx="105042">
                  <c:v>2.97</c:v>
                </c:pt>
                <c:pt idx="105043">
                  <c:v>2.99</c:v>
                </c:pt>
                <c:pt idx="105044">
                  <c:v>3.02</c:v>
                </c:pt>
                <c:pt idx="105045">
                  <c:v>3.03</c:v>
                </c:pt>
                <c:pt idx="105046">
                  <c:v>3.05</c:v>
                </c:pt>
                <c:pt idx="105047">
                  <c:v>3.06</c:v>
                </c:pt>
                <c:pt idx="105048">
                  <c:v>3.08</c:v>
                </c:pt>
                <c:pt idx="105049">
                  <c:v>3.1</c:v>
                </c:pt>
                <c:pt idx="105050">
                  <c:v>3.12</c:v>
                </c:pt>
                <c:pt idx="105051">
                  <c:v>3.12</c:v>
                </c:pt>
                <c:pt idx="105052">
                  <c:v>3.13</c:v>
                </c:pt>
                <c:pt idx="105053">
                  <c:v>3.14</c:v>
                </c:pt>
                <c:pt idx="105054">
                  <c:v>3.16</c:v>
                </c:pt>
                <c:pt idx="105055">
                  <c:v>3.17</c:v>
                </c:pt>
                <c:pt idx="105056">
                  <c:v>3.17</c:v>
                </c:pt>
                <c:pt idx="105057">
                  <c:v>3.18</c:v>
                </c:pt>
                <c:pt idx="105058">
                  <c:v>3.18</c:v>
                </c:pt>
                <c:pt idx="105059">
                  <c:v>3.2</c:v>
                </c:pt>
                <c:pt idx="105060">
                  <c:v>3.2</c:v>
                </c:pt>
                <c:pt idx="105061">
                  <c:v>3.21</c:v>
                </c:pt>
                <c:pt idx="105062">
                  <c:v>3.21</c:v>
                </c:pt>
                <c:pt idx="105063">
                  <c:v>3.21</c:v>
                </c:pt>
                <c:pt idx="105064">
                  <c:v>3.22</c:v>
                </c:pt>
                <c:pt idx="105065">
                  <c:v>3.22</c:v>
                </c:pt>
                <c:pt idx="105066">
                  <c:v>3.22</c:v>
                </c:pt>
                <c:pt idx="105067">
                  <c:v>3.22</c:v>
                </c:pt>
                <c:pt idx="105068">
                  <c:v>3.22</c:v>
                </c:pt>
                <c:pt idx="105069">
                  <c:v>3.22</c:v>
                </c:pt>
                <c:pt idx="105070">
                  <c:v>3.22</c:v>
                </c:pt>
                <c:pt idx="105071">
                  <c:v>3.22</c:v>
                </c:pt>
                <c:pt idx="105072">
                  <c:v>3.22</c:v>
                </c:pt>
                <c:pt idx="105073">
                  <c:v>3.21</c:v>
                </c:pt>
                <c:pt idx="105074">
                  <c:v>3.21</c:v>
                </c:pt>
                <c:pt idx="105075">
                  <c:v>3.21</c:v>
                </c:pt>
                <c:pt idx="105076">
                  <c:v>3.21</c:v>
                </c:pt>
                <c:pt idx="105077">
                  <c:v>3.2</c:v>
                </c:pt>
                <c:pt idx="105078">
                  <c:v>3.2</c:v>
                </c:pt>
                <c:pt idx="105079">
                  <c:v>3.19</c:v>
                </c:pt>
                <c:pt idx="105080">
                  <c:v>3.19</c:v>
                </c:pt>
                <c:pt idx="105081">
                  <c:v>3.19</c:v>
                </c:pt>
                <c:pt idx="105082">
                  <c:v>3.19</c:v>
                </c:pt>
                <c:pt idx="105083">
                  <c:v>3.19</c:v>
                </c:pt>
                <c:pt idx="105084">
                  <c:v>3.19</c:v>
                </c:pt>
                <c:pt idx="105085">
                  <c:v>3.19</c:v>
                </c:pt>
                <c:pt idx="105086">
                  <c:v>3.2</c:v>
                </c:pt>
                <c:pt idx="105087">
                  <c:v>3.2</c:v>
                </c:pt>
                <c:pt idx="105088">
                  <c:v>3.2</c:v>
                </c:pt>
                <c:pt idx="105089">
                  <c:v>3.21</c:v>
                </c:pt>
                <c:pt idx="105090">
                  <c:v>3.21</c:v>
                </c:pt>
                <c:pt idx="105091">
                  <c:v>3.22</c:v>
                </c:pt>
                <c:pt idx="105092">
                  <c:v>3.22</c:v>
                </c:pt>
                <c:pt idx="105093">
                  <c:v>3.23</c:v>
                </c:pt>
                <c:pt idx="105094">
                  <c:v>3.23</c:v>
                </c:pt>
                <c:pt idx="105095">
                  <c:v>3.24</c:v>
                </c:pt>
                <c:pt idx="105096">
                  <c:v>3.24</c:v>
                </c:pt>
                <c:pt idx="105097">
                  <c:v>3.25</c:v>
                </c:pt>
                <c:pt idx="105098">
                  <c:v>3.26</c:v>
                </c:pt>
                <c:pt idx="105099">
                  <c:v>3.27</c:v>
                </c:pt>
                <c:pt idx="105100">
                  <c:v>3.27</c:v>
                </c:pt>
                <c:pt idx="105101">
                  <c:v>3.28</c:v>
                </c:pt>
                <c:pt idx="105102">
                  <c:v>3.28</c:v>
                </c:pt>
                <c:pt idx="105103">
                  <c:v>3.29</c:v>
                </c:pt>
                <c:pt idx="105104">
                  <c:v>3.3</c:v>
                </c:pt>
                <c:pt idx="105105">
                  <c:v>3.29</c:v>
                </c:pt>
                <c:pt idx="105106">
                  <c:v>3.29</c:v>
                </c:pt>
                <c:pt idx="105107">
                  <c:v>3.3</c:v>
                </c:pt>
                <c:pt idx="105108">
                  <c:v>3.3</c:v>
                </c:pt>
                <c:pt idx="105109">
                  <c:v>3.31</c:v>
                </c:pt>
                <c:pt idx="105110">
                  <c:v>3.32</c:v>
                </c:pt>
                <c:pt idx="105111">
                  <c:v>3.32</c:v>
                </c:pt>
                <c:pt idx="105112">
                  <c:v>3.32</c:v>
                </c:pt>
                <c:pt idx="105113">
                  <c:v>3.33</c:v>
                </c:pt>
                <c:pt idx="105114">
                  <c:v>3.32</c:v>
                </c:pt>
                <c:pt idx="105115">
                  <c:v>3.32</c:v>
                </c:pt>
                <c:pt idx="105116">
                  <c:v>3.32</c:v>
                </c:pt>
                <c:pt idx="105117">
                  <c:v>3.31</c:v>
                </c:pt>
                <c:pt idx="105118">
                  <c:v>3.3</c:v>
                </c:pt>
                <c:pt idx="105119">
                  <c:v>3.29</c:v>
                </c:pt>
                <c:pt idx="105120">
                  <c:v>3.27</c:v>
                </c:pt>
                <c:pt idx="105121">
                  <c:v>3.27</c:v>
                </c:pt>
                <c:pt idx="105122">
                  <c:v>3.27</c:v>
                </c:pt>
                <c:pt idx="105123">
                  <c:v>3.26</c:v>
                </c:pt>
                <c:pt idx="105124">
                  <c:v>3.25</c:v>
                </c:pt>
                <c:pt idx="105125">
                  <c:v>3.24</c:v>
                </c:pt>
                <c:pt idx="105126">
                  <c:v>3.22</c:v>
                </c:pt>
                <c:pt idx="105127">
                  <c:v>3.21</c:v>
                </c:pt>
                <c:pt idx="105128">
                  <c:v>3.18</c:v>
                </c:pt>
                <c:pt idx="105129">
                  <c:v>3.18</c:v>
                </c:pt>
                <c:pt idx="105130">
                  <c:v>3.14</c:v>
                </c:pt>
                <c:pt idx="105131">
                  <c:v>3.13</c:v>
                </c:pt>
                <c:pt idx="105132">
                  <c:v>3.11</c:v>
                </c:pt>
                <c:pt idx="105133">
                  <c:v>3.08</c:v>
                </c:pt>
                <c:pt idx="105134">
                  <c:v>3.06</c:v>
                </c:pt>
                <c:pt idx="105135">
                  <c:v>3.04</c:v>
                </c:pt>
                <c:pt idx="105136">
                  <c:v>3.01</c:v>
                </c:pt>
                <c:pt idx="105137">
                  <c:v>2.99</c:v>
                </c:pt>
                <c:pt idx="105138">
                  <c:v>2.97</c:v>
                </c:pt>
                <c:pt idx="105139">
                  <c:v>2.95</c:v>
                </c:pt>
                <c:pt idx="105140">
                  <c:v>2.92</c:v>
                </c:pt>
                <c:pt idx="105141">
                  <c:v>2.89</c:v>
                </c:pt>
                <c:pt idx="105142">
                  <c:v>2.86</c:v>
                </c:pt>
                <c:pt idx="105143">
                  <c:v>2.84</c:v>
                </c:pt>
                <c:pt idx="105144">
                  <c:v>2.82</c:v>
                </c:pt>
                <c:pt idx="105145">
                  <c:v>2.79</c:v>
                </c:pt>
                <c:pt idx="105146">
                  <c:v>2.76</c:v>
                </c:pt>
                <c:pt idx="105147">
                  <c:v>2.73</c:v>
                </c:pt>
                <c:pt idx="105148">
                  <c:v>2.72</c:v>
                </c:pt>
                <c:pt idx="105149">
                  <c:v>2.7</c:v>
                </c:pt>
                <c:pt idx="105150">
                  <c:v>2.67</c:v>
                </c:pt>
                <c:pt idx="105151">
                  <c:v>2.65</c:v>
                </c:pt>
                <c:pt idx="105152">
                  <c:v>2.61</c:v>
                </c:pt>
                <c:pt idx="105153">
                  <c:v>2.58</c:v>
                </c:pt>
                <c:pt idx="105154">
                  <c:v>2.5499999999999998</c:v>
                </c:pt>
                <c:pt idx="105155">
                  <c:v>2.54</c:v>
                </c:pt>
                <c:pt idx="105156">
                  <c:v>2.5299999999999998</c:v>
                </c:pt>
                <c:pt idx="105157">
                  <c:v>2.5299999999999998</c:v>
                </c:pt>
                <c:pt idx="105158">
                  <c:v>2.52</c:v>
                </c:pt>
                <c:pt idx="105159">
                  <c:v>2.5</c:v>
                </c:pt>
                <c:pt idx="105160">
                  <c:v>2.48</c:v>
                </c:pt>
                <c:pt idx="105161">
                  <c:v>2.4500000000000002</c:v>
                </c:pt>
                <c:pt idx="105162">
                  <c:v>2.4300000000000002</c:v>
                </c:pt>
                <c:pt idx="105163">
                  <c:v>2.4</c:v>
                </c:pt>
                <c:pt idx="105164">
                  <c:v>2.4</c:v>
                </c:pt>
                <c:pt idx="105165">
                  <c:v>2.37</c:v>
                </c:pt>
                <c:pt idx="105166">
                  <c:v>2.36</c:v>
                </c:pt>
                <c:pt idx="105167">
                  <c:v>2.36</c:v>
                </c:pt>
                <c:pt idx="105168">
                  <c:v>2.34</c:v>
                </c:pt>
                <c:pt idx="105169">
                  <c:v>2.34</c:v>
                </c:pt>
                <c:pt idx="105170">
                  <c:v>2.33</c:v>
                </c:pt>
                <c:pt idx="105171">
                  <c:v>2.36</c:v>
                </c:pt>
                <c:pt idx="105172">
                  <c:v>2.37</c:v>
                </c:pt>
                <c:pt idx="105173">
                  <c:v>2.39</c:v>
                </c:pt>
                <c:pt idx="105174">
                  <c:v>2.39</c:v>
                </c:pt>
                <c:pt idx="105175">
                  <c:v>2.41</c:v>
                </c:pt>
                <c:pt idx="105176">
                  <c:v>2.4300000000000002</c:v>
                </c:pt>
                <c:pt idx="105177">
                  <c:v>2.4500000000000002</c:v>
                </c:pt>
                <c:pt idx="105178">
                  <c:v>2.4900000000000002</c:v>
                </c:pt>
                <c:pt idx="105179">
                  <c:v>2.5099999999999998</c:v>
                </c:pt>
                <c:pt idx="105180">
                  <c:v>2.5299999999999998</c:v>
                </c:pt>
                <c:pt idx="105181">
                  <c:v>2.56</c:v>
                </c:pt>
                <c:pt idx="105182">
                  <c:v>2.57</c:v>
                </c:pt>
                <c:pt idx="105183">
                  <c:v>2.61</c:v>
                </c:pt>
                <c:pt idx="105184">
                  <c:v>2.62</c:v>
                </c:pt>
                <c:pt idx="105185">
                  <c:v>2.65</c:v>
                </c:pt>
                <c:pt idx="105186">
                  <c:v>2.69</c:v>
                </c:pt>
                <c:pt idx="105187">
                  <c:v>2.7</c:v>
                </c:pt>
                <c:pt idx="105188">
                  <c:v>2.75</c:v>
                </c:pt>
                <c:pt idx="105189">
                  <c:v>2.75</c:v>
                </c:pt>
                <c:pt idx="105190">
                  <c:v>2.77</c:v>
                </c:pt>
                <c:pt idx="105191">
                  <c:v>2.8</c:v>
                </c:pt>
                <c:pt idx="105192">
                  <c:v>2.84</c:v>
                </c:pt>
                <c:pt idx="105193">
                  <c:v>2.86</c:v>
                </c:pt>
                <c:pt idx="105194">
                  <c:v>2.88</c:v>
                </c:pt>
                <c:pt idx="105195">
                  <c:v>2.9</c:v>
                </c:pt>
                <c:pt idx="105196">
                  <c:v>2.92</c:v>
                </c:pt>
                <c:pt idx="105197">
                  <c:v>2.94</c:v>
                </c:pt>
                <c:pt idx="105198">
                  <c:v>2.96</c:v>
                </c:pt>
                <c:pt idx="105199">
                  <c:v>2.98</c:v>
                </c:pt>
                <c:pt idx="105200">
                  <c:v>2.99</c:v>
                </c:pt>
                <c:pt idx="105201">
                  <c:v>2.99</c:v>
                </c:pt>
                <c:pt idx="105202">
                  <c:v>3</c:v>
                </c:pt>
                <c:pt idx="105203">
                  <c:v>3</c:v>
                </c:pt>
                <c:pt idx="105204">
                  <c:v>3.01</c:v>
                </c:pt>
                <c:pt idx="105205">
                  <c:v>3.03</c:v>
                </c:pt>
                <c:pt idx="105206">
                  <c:v>3.04</c:v>
                </c:pt>
                <c:pt idx="105207">
                  <c:v>3.06</c:v>
                </c:pt>
                <c:pt idx="105208">
                  <c:v>3.06</c:v>
                </c:pt>
                <c:pt idx="105209">
                  <c:v>3.07</c:v>
                </c:pt>
                <c:pt idx="105210">
                  <c:v>3.08</c:v>
                </c:pt>
                <c:pt idx="105211">
                  <c:v>3.09</c:v>
                </c:pt>
                <c:pt idx="105212">
                  <c:v>3.1</c:v>
                </c:pt>
                <c:pt idx="105213">
                  <c:v>3.11</c:v>
                </c:pt>
                <c:pt idx="105214">
                  <c:v>3.12</c:v>
                </c:pt>
                <c:pt idx="105215">
                  <c:v>3.13</c:v>
                </c:pt>
                <c:pt idx="105216">
                  <c:v>3.15</c:v>
                </c:pt>
                <c:pt idx="105217">
                  <c:v>3.16</c:v>
                </c:pt>
                <c:pt idx="105218">
                  <c:v>3.17</c:v>
                </c:pt>
                <c:pt idx="105219">
                  <c:v>3.18</c:v>
                </c:pt>
                <c:pt idx="105220">
                  <c:v>3.19</c:v>
                </c:pt>
                <c:pt idx="105221">
                  <c:v>3.2</c:v>
                </c:pt>
                <c:pt idx="105222">
                  <c:v>3.21</c:v>
                </c:pt>
                <c:pt idx="105223">
                  <c:v>3.21</c:v>
                </c:pt>
                <c:pt idx="105224">
                  <c:v>3.22</c:v>
                </c:pt>
                <c:pt idx="105225">
                  <c:v>3.23</c:v>
                </c:pt>
                <c:pt idx="105226">
                  <c:v>3.24</c:v>
                </c:pt>
                <c:pt idx="105227">
                  <c:v>3.25</c:v>
                </c:pt>
                <c:pt idx="105228">
                  <c:v>3.25</c:v>
                </c:pt>
                <c:pt idx="105229">
                  <c:v>3.26</c:v>
                </c:pt>
                <c:pt idx="105230">
                  <c:v>3.27</c:v>
                </c:pt>
                <c:pt idx="105231">
                  <c:v>3.28</c:v>
                </c:pt>
                <c:pt idx="105232">
                  <c:v>3.29</c:v>
                </c:pt>
                <c:pt idx="105233">
                  <c:v>3.29</c:v>
                </c:pt>
                <c:pt idx="105234">
                  <c:v>3.3</c:v>
                </c:pt>
                <c:pt idx="105235">
                  <c:v>3.3</c:v>
                </c:pt>
                <c:pt idx="105236">
                  <c:v>3.3</c:v>
                </c:pt>
                <c:pt idx="105237">
                  <c:v>3.3</c:v>
                </c:pt>
                <c:pt idx="105238">
                  <c:v>3.3</c:v>
                </c:pt>
                <c:pt idx="105239">
                  <c:v>3.29</c:v>
                </c:pt>
                <c:pt idx="105240">
                  <c:v>3.28</c:v>
                </c:pt>
                <c:pt idx="105241">
                  <c:v>3.27</c:v>
                </c:pt>
                <c:pt idx="105242">
                  <c:v>3.25</c:v>
                </c:pt>
                <c:pt idx="105243">
                  <c:v>3.24</c:v>
                </c:pt>
                <c:pt idx="105244">
                  <c:v>3.22</c:v>
                </c:pt>
                <c:pt idx="105245">
                  <c:v>3.21</c:v>
                </c:pt>
                <c:pt idx="105246">
                  <c:v>3.19</c:v>
                </c:pt>
                <c:pt idx="105247">
                  <c:v>3.17</c:v>
                </c:pt>
                <c:pt idx="105248">
                  <c:v>3.15</c:v>
                </c:pt>
                <c:pt idx="105249">
                  <c:v>3.12</c:v>
                </c:pt>
                <c:pt idx="105250">
                  <c:v>3.1</c:v>
                </c:pt>
                <c:pt idx="105251">
                  <c:v>3.08</c:v>
                </c:pt>
                <c:pt idx="105252">
                  <c:v>3.05</c:v>
                </c:pt>
                <c:pt idx="105253">
                  <c:v>3.03</c:v>
                </c:pt>
                <c:pt idx="105254">
                  <c:v>3.02</c:v>
                </c:pt>
                <c:pt idx="105255">
                  <c:v>2.99</c:v>
                </c:pt>
                <c:pt idx="105256">
                  <c:v>2.98</c:v>
                </c:pt>
                <c:pt idx="105257">
                  <c:v>2.96</c:v>
                </c:pt>
                <c:pt idx="105258">
                  <c:v>2.95</c:v>
                </c:pt>
                <c:pt idx="105259">
                  <c:v>2.94</c:v>
                </c:pt>
                <c:pt idx="105260">
                  <c:v>2.93</c:v>
                </c:pt>
                <c:pt idx="105261">
                  <c:v>2.93</c:v>
                </c:pt>
                <c:pt idx="105262">
                  <c:v>2.92</c:v>
                </c:pt>
                <c:pt idx="105263">
                  <c:v>2.91</c:v>
                </c:pt>
                <c:pt idx="105264">
                  <c:v>2.9</c:v>
                </c:pt>
                <c:pt idx="105265">
                  <c:v>2.89</c:v>
                </c:pt>
                <c:pt idx="105266">
                  <c:v>2.88</c:v>
                </c:pt>
                <c:pt idx="105267">
                  <c:v>2.88</c:v>
                </c:pt>
                <c:pt idx="105268">
                  <c:v>2.86</c:v>
                </c:pt>
                <c:pt idx="105269">
                  <c:v>2.85</c:v>
                </c:pt>
                <c:pt idx="105270">
                  <c:v>2.85</c:v>
                </c:pt>
                <c:pt idx="105271">
                  <c:v>2.84</c:v>
                </c:pt>
                <c:pt idx="105272">
                  <c:v>2.82</c:v>
                </c:pt>
                <c:pt idx="105273">
                  <c:v>2.82</c:v>
                </c:pt>
                <c:pt idx="105274">
                  <c:v>2.81</c:v>
                </c:pt>
                <c:pt idx="105275">
                  <c:v>2.8</c:v>
                </c:pt>
                <c:pt idx="105276">
                  <c:v>2.79</c:v>
                </c:pt>
                <c:pt idx="105277">
                  <c:v>2.78</c:v>
                </c:pt>
                <c:pt idx="105278">
                  <c:v>2.76</c:v>
                </c:pt>
                <c:pt idx="105279">
                  <c:v>2.75</c:v>
                </c:pt>
                <c:pt idx="105280">
                  <c:v>2.75</c:v>
                </c:pt>
                <c:pt idx="105281">
                  <c:v>2.76</c:v>
                </c:pt>
                <c:pt idx="105282">
                  <c:v>2.77</c:v>
                </c:pt>
                <c:pt idx="105283">
                  <c:v>2.78</c:v>
                </c:pt>
                <c:pt idx="105284">
                  <c:v>2.78</c:v>
                </c:pt>
                <c:pt idx="105285">
                  <c:v>2.79</c:v>
                </c:pt>
                <c:pt idx="105286">
                  <c:v>2.79</c:v>
                </c:pt>
                <c:pt idx="105287">
                  <c:v>2.8</c:v>
                </c:pt>
                <c:pt idx="105288">
                  <c:v>2.8</c:v>
                </c:pt>
                <c:pt idx="105289">
                  <c:v>2.81</c:v>
                </c:pt>
                <c:pt idx="105290">
                  <c:v>2.81</c:v>
                </c:pt>
                <c:pt idx="105291">
                  <c:v>2.82</c:v>
                </c:pt>
                <c:pt idx="105292">
                  <c:v>2.82</c:v>
                </c:pt>
                <c:pt idx="105293">
                  <c:v>2.83</c:v>
                </c:pt>
                <c:pt idx="105294">
                  <c:v>2.83</c:v>
                </c:pt>
                <c:pt idx="105295">
                  <c:v>2.83</c:v>
                </c:pt>
                <c:pt idx="105296">
                  <c:v>2.84</c:v>
                </c:pt>
                <c:pt idx="105297">
                  <c:v>2.84</c:v>
                </c:pt>
                <c:pt idx="105298">
                  <c:v>2.85</c:v>
                </c:pt>
                <c:pt idx="105299">
                  <c:v>2.87</c:v>
                </c:pt>
                <c:pt idx="105300">
                  <c:v>2.89</c:v>
                </c:pt>
                <c:pt idx="105301">
                  <c:v>2.91</c:v>
                </c:pt>
                <c:pt idx="105302">
                  <c:v>2.93</c:v>
                </c:pt>
                <c:pt idx="105303">
                  <c:v>2.94</c:v>
                </c:pt>
                <c:pt idx="105304">
                  <c:v>2.96</c:v>
                </c:pt>
                <c:pt idx="105305">
                  <c:v>2.98</c:v>
                </c:pt>
                <c:pt idx="105306">
                  <c:v>3</c:v>
                </c:pt>
                <c:pt idx="105307">
                  <c:v>3.02</c:v>
                </c:pt>
                <c:pt idx="105308">
                  <c:v>3.04</c:v>
                </c:pt>
                <c:pt idx="105309">
                  <c:v>3.05</c:v>
                </c:pt>
                <c:pt idx="105310">
                  <c:v>3.07</c:v>
                </c:pt>
                <c:pt idx="105311">
                  <c:v>3.09</c:v>
                </c:pt>
                <c:pt idx="105312">
                  <c:v>3.11</c:v>
                </c:pt>
                <c:pt idx="105313">
                  <c:v>3.12</c:v>
                </c:pt>
                <c:pt idx="105314">
                  <c:v>3.14</c:v>
                </c:pt>
                <c:pt idx="105315">
                  <c:v>3.15</c:v>
                </c:pt>
                <c:pt idx="105316">
                  <c:v>3.16</c:v>
                </c:pt>
                <c:pt idx="105317">
                  <c:v>3.18</c:v>
                </c:pt>
                <c:pt idx="105318">
                  <c:v>3.19</c:v>
                </c:pt>
                <c:pt idx="105319">
                  <c:v>3.2</c:v>
                </c:pt>
                <c:pt idx="105320">
                  <c:v>3.21</c:v>
                </c:pt>
                <c:pt idx="105321">
                  <c:v>3.23</c:v>
                </c:pt>
                <c:pt idx="105322">
                  <c:v>3.24</c:v>
                </c:pt>
                <c:pt idx="105323">
                  <c:v>3.26</c:v>
                </c:pt>
                <c:pt idx="105324">
                  <c:v>3.26</c:v>
                </c:pt>
                <c:pt idx="105325">
                  <c:v>3.26</c:v>
                </c:pt>
                <c:pt idx="105326">
                  <c:v>3.27</c:v>
                </c:pt>
                <c:pt idx="105327">
                  <c:v>3.29</c:v>
                </c:pt>
                <c:pt idx="105328">
                  <c:v>3.29</c:v>
                </c:pt>
                <c:pt idx="105329">
                  <c:v>3.31</c:v>
                </c:pt>
                <c:pt idx="105330">
                  <c:v>3.32</c:v>
                </c:pt>
                <c:pt idx="105331">
                  <c:v>3.33</c:v>
                </c:pt>
                <c:pt idx="105332">
                  <c:v>3.34</c:v>
                </c:pt>
                <c:pt idx="105333">
                  <c:v>3.36</c:v>
                </c:pt>
                <c:pt idx="105334">
                  <c:v>3.36</c:v>
                </c:pt>
                <c:pt idx="105335">
                  <c:v>3.38</c:v>
                </c:pt>
                <c:pt idx="105336">
                  <c:v>3.39</c:v>
                </c:pt>
                <c:pt idx="105337">
                  <c:v>3.4</c:v>
                </c:pt>
                <c:pt idx="105338">
                  <c:v>3.41</c:v>
                </c:pt>
                <c:pt idx="105339">
                  <c:v>3.42</c:v>
                </c:pt>
                <c:pt idx="105340">
                  <c:v>3.42</c:v>
                </c:pt>
                <c:pt idx="105341">
                  <c:v>3.44</c:v>
                </c:pt>
                <c:pt idx="105342">
                  <c:v>3.45</c:v>
                </c:pt>
                <c:pt idx="105343">
                  <c:v>3.46</c:v>
                </c:pt>
                <c:pt idx="105344">
                  <c:v>3.47</c:v>
                </c:pt>
                <c:pt idx="105345">
                  <c:v>3.48</c:v>
                </c:pt>
                <c:pt idx="105346">
                  <c:v>3.49</c:v>
                </c:pt>
                <c:pt idx="105347">
                  <c:v>3.5</c:v>
                </c:pt>
                <c:pt idx="105348">
                  <c:v>3.51</c:v>
                </c:pt>
                <c:pt idx="105349">
                  <c:v>3.51</c:v>
                </c:pt>
                <c:pt idx="105350">
                  <c:v>3.52</c:v>
                </c:pt>
                <c:pt idx="105351">
                  <c:v>3.52</c:v>
                </c:pt>
                <c:pt idx="105352">
                  <c:v>3.53</c:v>
                </c:pt>
                <c:pt idx="105353">
                  <c:v>3.53</c:v>
                </c:pt>
                <c:pt idx="105354">
                  <c:v>3.53</c:v>
                </c:pt>
                <c:pt idx="105355">
                  <c:v>3.54</c:v>
                </c:pt>
                <c:pt idx="105356">
                  <c:v>3.55</c:v>
                </c:pt>
                <c:pt idx="105357">
                  <c:v>3.55</c:v>
                </c:pt>
                <c:pt idx="105358">
                  <c:v>3.55</c:v>
                </c:pt>
                <c:pt idx="105359">
                  <c:v>3.56</c:v>
                </c:pt>
                <c:pt idx="105360">
                  <c:v>3.56</c:v>
                </c:pt>
                <c:pt idx="105361">
                  <c:v>3.56</c:v>
                </c:pt>
                <c:pt idx="105362">
                  <c:v>3.56</c:v>
                </c:pt>
                <c:pt idx="105363">
                  <c:v>3.56</c:v>
                </c:pt>
                <c:pt idx="105364">
                  <c:v>3.56</c:v>
                </c:pt>
                <c:pt idx="105365">
                  <c:v>3.56</c:v>
                </c:pt>
                <c:pt idx="105366">
                  <c:v>3.56</c:v>
                </c:pt>
                <c:pt idx="105367">
                  <c:v>3.56</c:v>
                </c:pt>
                <c:pt idx="105368">
                  <c:v>3.56</c:v>
                </c:pt>
                <c:pt idx="105369">
                  <c:v>3.55</c:v>
                </c:pt>
                <c:pt idx="105370">
                  <c:v>3.54</c:v>
                </c:pt>
                <c:pt idx="105371">
                  <c:v>3.54</c:v>
                </c:pt>
                <c:pt idx="105372">
                  <c:v>3.54</c:v>
                </c:pt>
                <c:pt idx="105373">
                  <c:v>3.53</c:v>
                </c:pt>
                <c:pt idx="105374">
                  <c:v>3.53</c:v>
                </c:pt>
                <c:pt idx="105375">
                  <c:v>3.52</c:v>
                </c:pt>
                <c:pt idx="105376">
                  <c:v>3.52</c:v>
                </c:pt>
                <c:pt idx="105377">
                  <c:v>3.52</c:v>
                </c:pt>
                <c:pt idx="105378">
                  <c:v>3.52</c:v>
                </c:pt>
                <c:pt idx="105379">
                  <c:v>3.51</c:v>
                </c:pt>
                <c:pt idx="105380">
                  <c:v>3.51</c:v>
                </c:pt>
                <c:pt idx="105381">
                  <c:v>3.51</c:v>
                </c:pt>
                <c:pt idx="105382">
                  <c:v>3.5</c:v>
                </c:pt>
                <c:pt idx="105383">
                  <c:v>3.5</c:v>
                </c:pt>
                <c:pt idx="105384">
                  <c:v>3.49</c:v>
                </c:pt>
                <c:pt idx="105385">
                  <c:v>3.49</c:v>
                </c:pt>
                <c:pt idx="105386">
                  <c:v>3.49</c:v>
                </c:pt>
                <c:pt idx="105387">
                  <c:v>3.49</c:v>
                </c:pt>
                <c:pt idx="105388">
                  <c:v>3.49</c:v>
                </c:pt>
                <c:pt idx="105389">
                  <c:v>3.49</c:v>
                </c:pt>
                <c:pt idx="105390">
                  <c:v>3.49</c:v>
                </c:pt>
                <c:pt idx="105391">
                  <c:v>3.48</c:v>
                </c:pt>
                <c:pt idx="105392">
                  <c:v>3.47</c:v>
                </c:pt>
                <c:pt idx="105393">
                  <c:v>3.47</c:v>
                </c:pt>
                <c:pt idx="105394">
                  <c:v>3.47</c:v>
                </c:pt>
                <c:pt idx="105395">
                  <c:v>3.47</c:v>
                </c:pt>
                <c:pt idx="105396">
                  <c:v>3.47</c:v>
                </c:pt>
                <c:pt idx="105397">
                  <c:v>3.46</c:v>
                </c:pt>
                <c:pt idx="105398">
                  <c:v>3.45</c:v>
                </c:pt>
                <c:pt idx="105399">
                  <c:v>3.45</c:v>
                </c:pt>
                <c:pt idx="105400">
                  <c:v>3.45</c:v>
                </c:pt>
                <c:pt idx="105401">
                  <c:v>3.45</c:v>
                </c:pt>
                <c:pt idx="105402">
                  <c:v>3.45</c:v>
                </c:pt>
                <c:pt idx="105403">
                  <c:v>3.44</c:v>
                </c:pt>
                <c:pt idx="105404">
                  <c:v>3.44</c:v>
                </c:pt>
                <c:pt idx="105405">
                  <c:v>3.43</c:v>
                </c:pt>
                <c:pt idx="105406">
                  <c:v>3.42</c:v>
                </c:pt>
                <c:pt idx="105407">
                  <c:v>3.42</c:v>
                </c:pt>
                <c:pt idx="105408">
                  <c:v>3.41</c:v>
                </c:pt>
                <c:pt idx="105409">
                  <c:v>3.4</c:v>
                </c:pt>
                <c:pt idx="105410">
                  <c:v>3.39</c:v>
                </c:pt>
                <c:pt idx="105411">
                  <c:v>3.38</c:v>
                </c:pt>
                <c:pt idx="105412">
                  <c:v>3.38</c:v>
                </c:pt>
                <c:pt idx="105413">
                  <c:v>3.38</c:v>
                </c:pt>
                <c:pt idx="105414">
                  <c:v>3.37</c:v>
                </c:pt>
                <c:pt idx="105415">
                  <c:v>3.37</c:v>
                </c:pt>
                <c:pt idx="105416">
                  <c:v>3.35</c:v>
                </c:pt>
                <c:pt idx="105417">
                  <c:v>3.35</c:v>
                </c:pt>
                <c:pt idx="105418">
                  <c:v>3.33</c:v>
                </c:pt>
                <c:pt idx="105419">
                  <c:v>3.32</c:v>
                </c:pt>
                <c:pt idx="105420">
                  <c:v>3.32</c:v>
                </c:pt>
                <c:pt idx="105421">
                  <c:v>3.3</c:v>
                </c:pt>
                <c:pt idx="105422">
                  <c:v>3.3</c:v>
                </c:pt>
                <c:pt idx="105423">
                  <c:v>3.29</c:v>
                </c:pt>
                <c:pt idx="105424">
                  <c:v>3.28</c:v>
                </c:pt>
                <c:pt idx="105425">
                  <c:v>3.27</c:v>
                </c:pt>
                <c:pt idx="105426">
                  <c:v>3.27</c:v>
                </c:pt>
                <c:pt idx="105427">
                  <c:v>3.26</c:v>
                </c:pt>
                <c:pt idx="105428">
                  <c:v>3.26</c:v>
                </c:pt>
                <c:pt idx="105429">
                  <c:v>3.26</c:v>
                </c:pt>
                <c:pt idx="105430">
                  <c:v>3.24</c:v>
                </c:pt>
                <c:pt idx="105431">
                  <c:v>3.24</c:v>
                </c:pt>
                <c:pt idx="105432">
                  <c:v>3.24</c:v>
                </c:pt>
                <c:pt idx="105433">
                  <c:v>3.23</c:v>
                </c:pt>
                <c:pt idx="105434">
                  <c:v>3.23</c:v>
                </c:pt>
                <c:pt idx="105435">
                  <c:v>3.23</c:v>
                </c:pt>
                <c:pt idx="105436">
                  <c:v>3.23</c:v>
                </c:pt>
                <c:pt idx="105437">
                  <c:v>3.23</c:v>
                </c:pt>
                <c:pt idx="105438">
                  <c:v>3.23</c:v>
                </c:pt>
                <c:pt idx="105439">
                  <c:v>3.23</c:v>
                </c:pt>
                <c:pt idx="105440">
                  <c:v>3.23</c:v>
                </c:pt>
                <c:pt idx="105441">
                  <c:v>3.24</c:v>
                </c:pt>
                <c:pt idx="105442">
                  <c:v>3.24</c:v>
                </c:pt>
                <c:pt idx="105443">
                  <c:v>3.25</c:v>
                </c:pt>
                <c:pt idx="105444">
                  <c:v>3.26</c:v>
                </c:pt>
                <c:pt idx="105445">
                  <c:v>3.26</c:v>
                </c:pt>
                <c:pt idx="105446">
                  <c:v>3.27</c:v>
                </c:pt>
                <c:pt idx="105447">
                  <c:v>3.28</c:v>
                </c:pt>
                <c:pt idx="105448">
                  <c:v>3.29</c:v>
                </c:pt>
                <c:pt idx="105449">
                  <c:v>3.3</c:v>
                </c:pt>
                <c:pt idx="105450">
                  <c:v>3.31</c:v>
                </c:pt>
                <c:pt idx="105451">
                  <c:v>3.32</c:v>
                </c:pt>
                <c:pt idx="105452">
                  <c:v>3.33</c:v>
                </c:pt>
                <c:pt idx="105453">
                  <c:v>3.34</c:v>
                </c:pt>
                <c:pt idx="105454">
                  <c:v>3.35</c:v>
                </c:pt>
                <c:pt idx="105455">
                  <c:v>3.37</c:v>
                </c:pt>
                <c:pt idx="105456">
                  <c:v>3.38</c:v>
                </c:pt>
                <c:pt idx="105457">
                  <c:v>3.39</c:v>
                </c:pt>
                <c:pt idx="105458">
                  <c:v>3.41</c:v>
                </c:pt>
                <c:pt idx="105459">
                  <c:v>3.42</c:v>
                </c:pt>
                <c:pt idx="105460">
                  <c:v>3.43</c:v>
                </c:pt>
                <c:pt idx="105461">
                  <c:v>3.44</c:v>
                </c:pt>
                <c:pt idx="105462">
                  <c:v>3.45</c:v>
                </c:pt>
                <c:pt idx="105463">
                  <c:v>3.46</c:v>
                </c:pt>
                <c:pt idx="105464">
                  <c:v>3.47</c:v>
                </c:pt>
                <c:pt idx="105465">
                  <c:v>3.48</c:v>
                </c:pt>
                <c:pt idx="105466">
                  <c:v>3.49</c:v>
                </c:pt>
                <c:pt idx="105467">
                  <c:v>3.5</c:v>
                </c:pt>
                <c:pt idx="105468">
                  <c:v>3.51</c:v>
                </c:pt>
                <c:pt idx="105469">
                  <c:v>3.53</c:v>
                </c:pt>
                <c:pt idx="105470">
                  <c:v>3.54</c:v>
                </c:pt>
                <c:pt idx="105471">
                  <c:v>3.55</c:v>
                </c:pt>
                <c:pt idx="105472">
                  <c:v>3.57</c:v>
                </c:pt>
                <c:pt idx="105473">
                  <c:v>3.59</c:v>
                </c:pt>
                <c:pt idx="105474">
                  <c:v>3.61</c:v>
                </c:pt>
                <c:pt idx="105475">
                  <c:v>3.64</c:v>
                </c:pt>
                <c:pt idx="105476">
                  <c:v>3.66</c:v>
                </c:pt>
                <c:pt idx="105477">
                  <c:v>3.68</c:v>
                </c:pt>
                <c:pt idx="105478">
                  <c:v>3.71</c:v>
                </c:pt>
                <c:pt idx="105479">
                  <c:v>3.74</c:v>
                </c:pt>
                <c:pt idx="105480">
                  <c:v>3.76</c:v>
                </c:pt>
                <c:pt idx="105481">
                  <c:v>3.8</c:v>
                </c:pt>
                <c:pt idx="105482">
                  <c:v>3.83</c:v>
                </c:pt>
                <c:pt idx="105483">
                  <c:v>3.86</c:v>
                </c:pt>
                <c:pt idx="105484">
                  <c:v>3.89</c:v>
                </c:pt>
                <c:pt idx="105485">
                  <c:v>3.93</c:v>
                </c:pt>
                <c:pt idx="105486">
                  <c:v>3.95</c:v>
                </c:pt>
                <c:pt idx="105487">
                  <c:v>3.98</c:v>
                </c:pt>
                <c:pt idx="105488">
                  <c:v>4.01</c:v>
                </c:pt>
                <c:pt idx="105489">
                  <c:v>4.04</c:v>
                </c:pt>
                <c:pt idx="105490">
                  <c:v>4.07</c:v>
                </c:pt>
                <c:pt idx="105491">
                  <c:v>4.0999999999999996</c:v>
                </c:pt>
                <c:pt idx="105492">
                  <c:v>4.13</c:v>
                </c:pt>
                <c:pt idx="105493">
                  <c:v>4.1500000000000004</c:v>
                </c:pt>
                <c:pt idx="105494">
                  <c:v>4.17</c:v>
                </c:pt>
                <c:pt idx="105495">
                  <c:v>4.1900000000000004</c:v>
                </c:pt>
                <c:pt idx="105496">
                  <c:v>4.22</c:v>
                </c:pt>
                <c:pt idx="105497">
                  <c:v>4.24</c:v>
                </c:pt>
                <c:pt idx="105498">
                  <c:v>4.2699999999999996</c:v>
                </c:pt>
                <c:pt idx="105499">
                  <c:v>4.2699999999999996</c:v>
                </c:pt>
                <c:pt idx="105500">
                  <c:v>4.28</c:v>
                </c:pt>
                <c:pt idx="105501">
                  <c:v>4.29</c:v>
                </c:pt>
                <c:pt idx="105502">
                  <c:v>4.3</c:v>
                </c:pt>
                <c:pt idx="105503">
                  <c:v>4.3099999999999996</c:v>
                </c:pt>
                <c:pt idx="105504">
                  <c:v>4.3099999999999996</c:v>
                </c:pt>
                <c:pt idx="105505">
                  <c:v>4.32</c:v>
                </c:pt>
                <c:pt idx="105506">
                  <c:v>4.32</c:v>
                </c:pt>
                <c:pt idx="105507">
                  <c:v>4.34</c:v>
                </c:pt>
                <c:pt idx="105508">
                  <c:v>4.3499999999999996</c:v>
                </c:pt>
                <c:pt idx="105509">
                  <c:v>4.3600000000000003</c:v>
                </c:pt>
                <c:pt idx="105510">
                  <c:v>4.38</c:v>
                </c:pt>
                <c:pt idx="105511">
                  <c:v>4.3899999999999997</c:v>
                </c:pt>
                <c:pt idx="105512">
                  <c:v>4.4000000000000004</c:v>
                </c:pt>
                <c:pt idx="105513">
                  <c:v>4.4000000000000004</c:v>
                </c:pt>
                <c:pt idx="105514">
                  <c:v>4.42</c:v>
                </c:pt>
                <c:pt idx="105515">
                  <c:v>4.43</c:v>
                </c:pt>
                <c:pt idx="105516">
                  <c:v>4.4400000000000004</c:v>
                </c:pt>
                <c:pt idx="105517">
                  <c:v>4.46</c:v>
                </c:pt>
                <c:pt idx="105518">
                  <c:v>4.47</c:v>
                </c:pt>
                <c:pt idx="105519">
                  <c:v>4.47</c:v>
                </c:pt>
                <c:pt idx="105520">
                  <c:v>4.4800000000000004</c:v>
                </c:pt>
                <c:pt idx="105521">
                  <c:v>4.4800000000000004</c:v>
                </c:pt>
                <c:pt idx="105522">
                  <c:v>4.5</c:v>
                </c:pt>
                <c:pt idx="105523">
                  <c:v>4.5</c:v>
                </c:pt>
                <c:pt idx="105524">
                  <c:v>4.51</c:v>
                </c:pt>
                <c:pt idx="105525">
                  <c:v>4.5199999999999996</c:v>
                </c:pt>
                <c:pt idx="105526">
                  <c:v>4.53</c:v>
                </c:pt>
                <c:pt idx="105527">
                  <c:v>4.54</c:v>
                </c:pt>
                <c:pt idx="105528">
                  <c:v>4.54</c:v>
                </c:pt>
                <c:pt idx="105529">
                  <c:v>4.55</c:v>
                </c:pt>
                <c:pt idx="105530">
                  <c:v>4.5599999999999996</c:v>
                </c:pt>
                <c:pt idx="105531">
                  <c:v>4.57</c:v>
                </c:pt>
                <c:pt idx="105532">
                  <c:v>4.58</c:v>
                </c:pt>
                <c:pt idx="105533">
                  <c:v>4.5999999999999996</c:v>
                </c:pt>
                <c:pt idx="105534">
                  <c:v>4.5999999999999996</c:v>
                </c:pt>
                <c:pt idx="105535">
                  <c:v>4.6100000000000003</c:v>
                </c:pt>
                <c:pt idx="105536">
                  <c:v>4.62</c:v>
                </c:pt>
                <c:pt idx="105537">
                  <c:v>4.63</c:v>
                </c:pt>
                <c:pt idx="105538">
                  <c:v>4.63</c:v>
                </c:pt>
                <c:pt idx="105539">
                  <c:v>4.6399999999999997</c:v>
                </c:pt>
                <c:pt idx="105540">
                  <c:v>4.6399999999999997</c:v>
                </c:pt>
                <c:pt idx="105541">
                  <c:v>4.6500000000000004</c:v>
                </c:pt>
                <c:pt idx="105542">
                  <c:v>4.6500000000000004</c:v>
                </c:pt>
                <c:pt idx="105543">
                  <c:v>4.66</c:v>
                </c:pt>
                <c:pt idx="105544">
                  <c:v>4.66</c:v>
                </c:pt>
                <c:pt idx="105545">
                  <c:v>4.66</c:v>
                </c:pt>
                <c:pt idx="105546">
                  <c:v>4.66</c:v>
                </c:pt>
                <c:pt idx="105547">
                  <c:v>4.66</c:v>
                </c:pt>
                <c:pt idx="105548">
                  <c:v>4.67</c:v>
                </c:pt>
                <c:pt idx="105549">
                  <c:v>4.67</c:v>
                </c:pt>
                <c:pt idx="105550">
                  <c:v>4.67</c:v>
                </c:pt>
                <c:pt idx="105551">
                  <c:v>4.67</c:v>
                </c:pt>
                <c:pt idx="105552">
                  <c:v>4.67</c:v>
                </c:pt>
                <c:pt idx="105553">
                  <c:v>4.67</c:v>
                </c:pt>
                <c:pt idx="105554">
                  <c:v>4.67</c:v>
                </c:pt>
                <c:pt idx="105555">
                  <c:v>4.67</c:v>
                </c:pt>
                <c:pt idx="105556">
                  <c:v>4.67</c:v>
                </c:pt>
                <c:pt idx="105557">
                  <c:v>4.67</c:v>
                </c:pt>
                <c:pt idx="105558">
                  <c:v>4.67</c:v>
                </c:pt>
                <c:pt idx="105559">
                  <c:v>4.67</c:v>
                </c:pt>
                <c:pt idx="105560">
                  <c:v>4.66</c:v>
                </c:pt>
                <c:pt idx="105561">
                  <c:v>4.66</c:v>
                </c:pt>
                <c:pt idx="105562">
                  <c:v>4.66</c:v>
                </c:pt>
                <c:pt idx="105563">
                  <c:v>4.66</c:v>
                </c:pt>
                <c:pt idx="105564">
                  <c:v>4.66</c:v>
                </c:pt>
                <c:pt idx="105565">
                  <c:v>4.6399999999999997</c:v>
                </c:pt>
                <c:pt idx="105566">
                  <c:v>4.6399999999999997</c:v>
                </c:pt>
                <c:pt idx="105567">
                  <c:v>4.6399999999999997</c:v>
                </c:pt>
                <c:pt idx="105568">
                  <c:v>4.63</c:v>
                </c:pt>
                <c:pt idx="105569">
                  <c:v>4.63</c:v>
                </c:pt>
                <c:pt idx="105570">
                  <c:v>4.62</c:v>
                </c:pt>
                <c:pt idx="105571">
                  <c:v>4.6100000000000003</c:v>
                </c:pt>
                <c:pt idx="105572">
                  <c:v>4.6100000000000003</c:v>
                </c:pt>
                <c:pt idx="105573">
                  <c:v>4.59</c:v>
                </c:pt>
                <c:pt idx="105574">
                  <c:v>4.59</c:v>
                </c:pt>
                <c:pt idx="105575">
                  <c:v>4.58</c:v>
                </c:pt>
                <c:pt idx="105576">
                  <c:v>4.57</c:v>
                </c:pt>
                <c:pt idx="105577">
                  <c:v>4.5599999999999996</c:v>
                </c:pt>
                <c:pt idx="105578">
                  <c:v>4.55</c:v>
                </c:pt>
                <c:pt idx="105579">
                  <c:v>4.55</c:v>
                </c:pt>
                <c:pt idx="105580">
                  <c:v>4.54</c:v>
                </c:pt>
                <c:pt idx="105581">
                  <c:v>4.5199999999999996</c:v>
                </c:pt>
                <c:pt idx="105582">
                  <c:v>4.5199999999999996</c:v>
                </c:pt>
                <c:pt idx="105583">
                  <c:v>4.51</c:v>
                </c:pt>
                <c:pt idx="105584">
                  <c:v>4.5</c:v>
                </c:pt>
                <c:pt idx="105585">
                  <c:v>4.49</c:v>
                </c:pt>
                <c:pt idx="105586">
                  <c:v>4.4800000000000004</c:v>
                </c:pt>
                <c:pt idx="105587">
                  <c:v>4.46</c:v>
                </c:pt>
                <c:pt idx="105588">
                  <c:v>4.46</c:v>
                </c:pt>
                <c:pt idx="105589">
                  <c:v>4.4400000000000004</c:v>
                </c:pt>
                <c:pt idx="105590">
                  <c:v>4.4400000000000004</c:v>
                </c:pt>
                <c:pt idx="105591">
                  <c:v>4.43</c:v>
                </c:pt>
                <c:pt idx="105592">
                  <c:v>4.41</c:v>
                </c:pt>
                <c:pt idx="105593">
                  <c:v>4.4000000000000004</c:v>
                </c:pt>
                <c:pt idx="105594">
                  <c:v>4.4000000000000004</c:v>
                </c:pt>
                <c:pt idx="105595">
                  <c:v>4.3899999999999997</c:v>
                </c:pt>
                <c:pt idx="105596">
                  <c:v>4.3899999999999997</c:v>
                </c:pt>
                <c:pt idx="105597">
                  <c:v>4.38</c:v>
                </c:pt>
                <c:pt idx="105598">
                  <c:v>4.38</c:v>
                </c:pt>
                <c:pt idx="105599">
                  <c:v>4.37</c:v>
                </c:pt>
                <c:pt idx="105600">
                  <c:v>4.37</c:v>
                </c:pt>
                <c:pt idx="105601">
                  <c:v>4.3499999999999996</c:v>
                </c:pt>
                <c:pt idx="105602">
                  <c:v>4.33</c:v>
                </c:pt>
                <c:pt idx="105603">
                  <c:v>4.32</c:v>
                </c:pt>
                <c:pt idx="105604">
                  <c:v>4.3099999999999996</c:v>
                </c:pt>
                <c:pt idx="105605">
                  <c:v>4.3</c:v>
                </c:pt>
                <c:pt idx="105606">
                  <c:v>4.28</c:v>
                </c:pt>
                <c:pt idx="105607">
                  <c:v>4.2699999999999996</c:v>
                </c:pt>
                <c:pt idx="105608">
                  <c:v>4.26</c:v>
                </c:pt>
                <c:pt idx="105609">
                  <c:v>4.25</c:v>
                </c:pt>
                <c:pt idx="105610">
                  <c:v>4.24</c:v>
                </c:pt>
                <c:pt idx="105611">
                  <c:v>4.2300000000000004</c:v>
                </c:pt>
                <c:pt idx="105612">
                  <c:v>4.22</c:v>
                </c:pt>
                <c:pt idx="105613">
                  <c:v>4.21</c:v>
                </c:pt>
                <c:pt idx="105614">
                  <c:v>4.2</c:v>
                </c:pt>
                <c:pt idx="105615">
                  <c:v>4.1900000000000004</c:v>
                </c:pt>
                <c:pt idx="105616">
                  <c:v>4.18</c:v>
                </c:pt>
                <c:pt idx="105617">
                  <c:v>4.18</c:v>
                </c:pt>
                <c:pt idx="105618">
                  <c:v>4.17</c:v>
                </c:pt>
                <c:pt idx="105619">
                  <c:v>4.17</c:v>
                </c:pt>
                <c:pt idx="105620">
                  <c:v>4.1500000000000004</c:v>
                </c:pt>
                <c:pt idx="105621">
                  <c:v>4.1500000000000004</c:v>
                </c:pt>
                <c:pt idx="105622">
                  <c:v>4.1399999999999997</c:v>
                </c:pt>
                <c:pt idx="105623">
                  <c:v>4.12</c:v>
                </c:pt>
                <c:pt idx="105624">
                  <c:v>4.1100000000000003</c:v>
                </c:pt>
                <c:pt idx="105625">
                  <c:v>4.0999999999999996</c:v>
                </c:pt>
                <c:pt idx="105626">
                  <c:v>4.08</c:v>
                </c:pt>
                <c:pt idx="105627">
                  <c:v>4.0599999999999996</c:v>
                </c:pt>
                <c:pt idx="105628">
                  <c:v>4.04</c:v>
                </c:pt>
                <c:pt idx="105629">
                  <c:v>4.0199999999999996</c:v>
                </c:pt>
                <c:pt idx="105630">
                  <c:v>4</c:v>
                </c:pt>
                <c:pt idx="105631">
                  <c:v>3.98</c:v>
                </c:pt>
                <c:pt idx="105632">
                  <c:v>3.96</c:v>
                </c:pt>
                <c:pt idx="105633">
                  <c:v>3.95</c:v>
                </c:pt>
                <c:pt idx="105634">
                  <c:v>3.93</c:v>
                </c:pt>
                <c:pt idx="105635">
                  <c:v>3.91</c:v>
                </c:pt>
                <c:pt idx="105636">
                  <c:v>3.89</c:v>
                </c:pt>
                <c:pt idx="105637">
                  <c:v>3.88</c:v>
                </c:pt>
                <c:pt idx="105638">
                  <c:v>3.87</c:v>
                </c:pt>
                <c:pt idx="105639">
                  <c:v>3.86</c:v>
                </c:pt>
                <c:pt idx="105640">
                  <c:v>3.85</c:v>
                </c:pt>
                <c:pt idx="105641">
                  <c:v>3.83</c:v>
                </c:pt>
                <c:pt idx="105642">
                  <c:v>3.82</c:v>
                </c:pt>
                <c:pt idx="105643">
                  <c:v>3.81</c:v>
                </c:pt>
                <c:pt idx="105644">
                  <c:v>3.8</c:v>
                </c:pt>
                <c:pt idx="105645">
                  <c:v>3.79</c:v>
                </c:pt>
                <c:pt idx="105646">
                  <c:v>3.79</c:v>
                </c:pt>
                <c:pt idx="105647">
                  <c:v>3.78</c:v>
                </c:pt>
                <c:pt idx="105648">
                  <c:v>3.78</c:v>
                </c:pt>
                <c:pt idx="105649">
                  <c:v>3.77</c:v>
                </c:pt>
                <c:pt idx="105650">
                  <c:v>3.77</c:v>
                </c:pt>
                <c:pt idx="105651">
                  <c:v>3.75</c:v>
                </c:pt>
                <c:pt idx="105652">
                  <c:v>3.75</c:v>
                </c:pt>
                <c:pt idx="105653">
                  <c:v>3.74</c:v>
                </c:pt>
                <c:pt idx="105654">
                  <c:v>3.73</c:v>
                </c:pt>
                <c:pt idx="105655">
                  <c:v>3.73</c:v>
                </c:pt>
                <c:pt idx="105656">
                  <c:v>3.72</c:v>
                </c:pt>
                <c:pt idx="105657">
                  <c:v>3.71</c:v>
                </c:pt>
                <c:pt idx="105658">
                  <c:v>3.71</c:v>
                </c:pt>
                <c:pt idx="105659">
                  <c:v>3.71</c:v>
                </c:pt>
                <c:pt idx="105660">
                  <c:v>3.7</c:v>
                </c:pt>
                <c:pt idx="105661">
                  <c:v>3.7</c:v>
                </c:pt>
                <c:pt idx="105662">
                  <c:v>3.69</c:v>
                </c:pt>
                <c:pt idx="105663">
                  <c:v>3.68</c:v>
                </c:pt>
                <c:pt idx="105664">
                  <c:v>3.67</c:v>
                </c:pt>
                <c:pt idx="105665">
                  <c:v>3.66</c:v>
                </c:pt>
                <c:pt idx="105666">
                  <c:v>3.65</c:v>
                </c:pt>
                <c:pt idx="105667">
                  <c:v>3.64</c:v>
                </c:pt>
                <c:pt idx="105668">
                  <c:v>3.62</c:v>
                </c:pt>
                <c:pt idx="105669">
                  <c:v>3.61</c:v>
                </c:pt>
                <c:pt idx="105670">
                  <c:v>3.59</c:v>
                </c:pt>
                <c:pt idx="105671">
                  <c:v>3.58</c:v>
                </c:pt>
                <c:pt idx="105672">
                  <c:v>3.56</c:v>
                </c:pt>
                <c:pt idx="105673">
                  <c:v>3.55</c:v>
                </c:pt>
                <c:pt idx="105674">
                  <c:v>3.53</c:v>
                </c:pt>
                <c:pt idx="105675">
                  <c:v>3.52</c:v>
                </c:pt>
                <c:pt idx="105676">
                  <c:v>3.51</c:v>
                </c:pt>
                <c:pt idx="105677">
                  <c:v>3.49</c:v>
                </c:pt>
                <c:pt idx="105678">
                  <c:v>3.48</c:v>
                </c:pt>
                <c:pt idx="105679">
                  <c:v>3.47</c:v>
                </c:pt>
                <c:pt idx="105680">
                  <c:v>3.46</c:v>
                </c:pt>
                <c:pt idx="105681">
                  <c:v>3.46</c:v>
                </c:pt>
                <c:pt idx="105682">
                  <c:v>3.45</c:v>
                </c:pt>
                <c:pt idx="105683">
                  <c:v>3.45</c:v>
                </c:pt>
                <c:pt idx="105684">
                  <c:v>3.45</c:v>
                </c:pt>
                <c:pt idx="105685">
                  <c:v>3.45</c:v>
                </c:pt>
                <c:pt idx="105686">
                  <c:v>3.45</c:v>
                </c:pt>
                <c:pt idx="105687">
                  <c:v>3.45</c:v>
                </c:pt>
                <c:pt idx="105688">
                  <c:v>3.45</c:v>
                </c:pt>
                <c:pt idx="105689">
                  <c:v>3.45</c:v>
                </c:pt>
                <c:pt idx="105690">
                  <c:v>3.44</c:v>
                </c:pt>
                <c:pt idx="105691">
                  <c:v>3.44</c:v>
                </c:pt>
                <c:pt idx="105692">
                  <c:v>3.44</c:v>
                </c:pt>
                <c:pt idx="105693">
                  <c:v>3.44</c:v>
                </c:pt>
                <c:pt idx="105694">
                  <c:v>3.45</c:v>
                </c:pt>
                <c:pt idx="105695">
                  <c:v>3.45</c:v>
                </c:pt>
                <c:pt idx="105696">
                  <c:v>3.45</c:v>
                </c:pt>
                <c:pt idx="105697">
                  <c:v>3.46</c:v>
                </c:pt>
                <c:pt idx="105698">
                  <c:v>3.46</c:v>
                </c:pt>
                <c:pt idx="105699">
                  <c:v>3.46</c:v>
                </c:pt>
                <c:pt idx="105700">
                  <c:v>3.46</c:v>
                </c:pt>
                <c:pt idx="105701">
                  <c:v>3.47</c:v>
                </c:pt>
                <c:pt idx="105702">
                  <c:v>3.47</c:v>
                </c:pt>
                <c:pt idx="105703">
                  <c:v>3.47</c:v>
                </c:pt>
                <c:pt idx="105704">
                  <c:v>3.48</c:v>
                </c:pt>
                <c:pt idx="105705">
                  <c:v>3.48</c:v>
                </c:pt>
                <c:pt idx="105706">
                  <c:v>3.5</c:v>
                </c:pt>
                <c:pt idx="105707">
                  <c:v>3.5</c:v>
                </c:pt>
                <c:pt idx="105708">
                  <c:v>3.5</c:v>
                </c:pt>
                <c:pt idx="105709">
                  <c:v>3.51</c:v>
                </c:pt>
                <c:pt idx="105710">
                  <c:v>3.52</c:v>
                </c:pt>
                <c:pt idx="105711">
                  <c:v>3.53</c:v>
                </c:pt>
                <c:pt idx="105712">
                  <c:v>3.54</c:v>
                </c:pt>
                <c:pt idx="105713">
                  <c:v>3.55</c:v>
                </c:pt>
                <c:pt idx="105714">
                  <c:v>3.55</c:v>
                </c:pt>
                <c:pt idx="105715">
                  <c:v>3.56</c:v>
                </c:pt>
                <c:pt idx="105716">
                  <c:v>3.56</c:v>
                </c:pt>
                <c:pt idx="105717">
                  <c:v>3.56</c:v>
                </c:pt>
                <c:pt idx="105718">
                  <c:v>3.57</c:v>
                </c:pt>
                <c:pt idx="105719">
                  <c:v>3.58</c:v>
                </c:pt>
                <c:pt idx="105720">
                  <c:v>3.59</c:v>
                </c:pt>
                <c:pt idx="105721">
                  <c:v>3.59</c:v>
                </c:pt>
                <c:pt idx="105722">
                  <c:v>3.59</c:v>
                </c:pt>
                <c:pt idx="105723">
                  <c:v>3.6</c:v>
                </c:pt>
                <c:pt idx="105724">
                  <c:v>3.62</c:v>
                </c:pt>
                <c:pt idx="105725">
                  <c:v>3.62</c:v>
                </c:pt>
                <c:pt idx="105726">
                  <c:v>3.62</c:v>
                </c:pt>
                <c:pt idx="105727">
                  <c:v>3.63</c:v>
                </c:pt>
                <c:pt idx="105728">
                  <c:v>3.64</c:v>
                </c:pt>
                <c:pt idx="105729">
                  <c:v>3.64</c:v>
                </c:pt>
                <c:pt idx="105730">
                  <c:v>3.66</c:v>
                </c:pt>
                <c:pt idx="105731">
                  <c:v>3.66</c:v>
                </c:pt>
                <c:pt idx="105732">
                  <c:v>3.66</c:v>
                </c:pt>
                <c:pt idx="105733">
                  <c:v>3.67</c:v>
                </c:pt>
                <c:pt idx="105734">
                  <c:v>3.67</c:v>
                </c:pt>
                <c:pt idx="105735">
                  <c:v>3.68</c:v>
                </c:pt>
                <c:pt idx="105736">
                  <c:v>3.68</c:v>
                </c:pt>
                <c:pt idx="105737">
                  <c:v>3.69</c:v>
                </c:pt>
                <c:pt idx="105738">
                  <c:v>3.69</c:v>
                </c:pt>
                <c:pt idx="105739">
                  <c:v>3.69</c:v>
                </c:pt>
                <c:pt idx="105740">
                  <c:v>3.69</c:v>
                </c:pt>
                <c:pt idx="105741">
                  <c:v>3.71</c:v>
                </c:pt>
                <c:pt idx="105742">
                  <c:v>3.71</c:v>
                </c:pt>
                <c:pt idx="105743">
                  <c:v>3.71</c:v>
                </c:pt>
                <c:pt idx="105744">
                  <c:v>3.71</c:v>
                </c:pt>
                <c:pt idx="105745">
                  <c:v>3.71</c:v>
                </c:pt>
                <c:pt idx="105746">
                  <c:v>3.71</c:v>
                </c:pt>
                <c:pt idx="105747">
                  <c:v>3.71</c:v>
                </c:pt>
                <c:pt idx="105748">
                  <c:v>3.7</c:v>
                </c:pt>
                <c:pt idx="105749">
                  <c:v>3.7</c:v>
                </c:pt>
                <c:pt idx="105750">
                  <c:v>3.7</c:v>
                </c:pt>
                <c:pt idx="105751">
                  <c:v>3.69</c:v>
                </c:pt>
                <c:pt idx="105752">
                  <c:v>3.68</c:v>
                </c:pt>
                <c:pt idx="105753">
                  <c:v>3.67</c:v>
                </c:pt>
                <c:pt idx="105754">
                  <c:v>3.65</c:v>
                </c:pt>
                <c:pt idx="105755">
                  <c:v>3.63</c:v>
                </c:pt>
                <c:pt idx="105756">
                  <c:v>3.62</c:v>
                </c:pt>
                <c:pt idx="105757">
                  <c:v>3.61</c:v>
                </c:pt>
                <c:pt idx="105758">
                  <c:v>3.59</c:v>
                </c:pt>
                <c:pt idx="105759">
                  <c:v>3.57</c:v>
                </c:pt>
                <c:pt idx="105760">
                  <c:v>3.55</c:v>
                </c:pt>
                <c:pt idx="105761">
                  <c:v>3.53</c:v>
                </c:pt>
                <c:pt idx="105762">
                  <c:v>3.52</c:v>
                </c:pt>
                <c:pt idx="105763">
                  <c:v>3.5</c:v>
                </c:pt>
                <c:pt idx="105764">
                  <c:v>3.49</c:v>
                </c:pt>
                <c:pt idx="105765">
                  <c:v>3.47</c:v>
                </c:pt>
                <c:pt idx="105766">
                  <c:v>3.46</c:v>
                </c:pt>
                <c:pt idx="105767">
                  <c:v>3.44</c:v>
                </c:pt>
                <c:pt idx="105768">
                  <c:v>3.43</c:v>
                </c:pt>
                <c:pt idx="105769">
                  <c:v>3.42</c:v>
                </c:pt>
                <c:pt idx="105770">
                  <c:v>3.4</c:v>
                </c:pt>
                <c:pt idx="105771">
                  <c:v>3.38</c:v>
                </c:pt>
                <c:pt idx="105772">
                  <c:v>3.36</c:v>
                </c:pt>
                <c:pt idx="105773">
                  <c:v>3.35</c:v>
                </c:pt>
                <c:pt idx="105774">
                  <c:v>3.34</c:v>
                </c:pt>
                <c:pt idx="105775">
                  <c:v>3.34</c:v>
                </c:pt>
                <c:pt idx="105776">
                  <c:v>3.34</c:v>
                </c:pt>
                <c:pt idx="105777">
                  <c:v>3.36</c:v>
                </c:pt>
                <c:pt idx="105778">
                  <c:v>3.36</c:v>
                </c:pt>
                <c:pt idx="105779">
                  <c:v>3.35</c:v>
                </c:pt>
                <c:pt idx="105780">
                  <c:v>3.35</c:v>
                </c:pt>
                <c:pt idx="105781">
                  <c:v>3.35</c:v>
                </c:pt>
                <c:pt idx="105782">
                  <c:v>3.35</c:v>
                </c:pt>
                <c:pt idx="105783">
                  <c:v>3.35</c:v>
                </c:pt>
                <c:pt idx="105784">
                  <c:v>3.36</c:v>
                </c:pt>
                <c:pt idx="105785">
                  <c:v>3.37</c:v>
                </c:pt>
                <c:pt idx="105786">
                  <c:v>3.38</c:v>
                </c:pt>
                <c:pt idx="105787">
                  <c:v>3.4</c:v>
                </c:pt>
                <c:pt idx="105788">
                  <c:v>3.4</c:v>
                </c:pt>
                <c:pt idx="105789">
                  <c:v>3.4</c:v>
                </c:pt>
                <c:pt idx="105790">
                  <c:v>3.4</c:v>
                </c:pt>
                <c:pt idx="105791">
                  <c:v>3.41</c:v>
                </c:pt>
                <c:pt idx="105792">
                  <c:v>3.41</c:v>
                </c:pt>
                <c:pt idx="105793">
                  <c:v>3.43</c:v>
                </c:pt>
                <c:pt idx="105794">
                  <c:v>3.44</c:v>
                </c:pt>
                <c:pt idx="105795">
                  <c:v>3.44</c:v>
                </c:pt>
                <c:pt idx="105796">
                  <c:v>3.46</c:v>
                </c:pt>
                <c:pt idx="105797">
                  <c:v>3.47</c:v>
                </c:pt>
                <c:pt idx="105798">
                  <c:v>3.49</c:v>
                </c:pt>
                <c:pt idx="105799">
                  <c:v>3.5</c:v>
                </c:pt>
                <c:pt idx="105800">
                  <c:v>3.51</c:v>
                </c:pt>
                <c:pt idx="105801">
                  <c:v>3.52</c:v>
                </c:pt>
                <c:pt idx="105802">
                  <c:v>3.53</c:v>
                </c:pt>
                <c:pt idx="105803">
                  <c:v>3.54</c:v>
                </c:pt>
                <c:pt idx="105804">
                  <c:v>3.56</c:v>
                </c:pt>
                <c:pt idx="105805">
                  <c:v>3.56</c:v>
                </c:pt>
                <c:pt idx="105806">
                  <c:v>3.57</c:v>
                </c:pt>
                <c:pt idx="105807">
                  <c:v>3.58</c:v>
                </c:pt>
                <c:pt idx="105808">
                  <c:v>3.58</c:v>
                </c:pt>
                <c:pt idx="105809">
                  <c:v>3.59</c:v>
                </c:pt>
                <c:pt idx="105810">
                  <c:v>3.59</c:v>
                </c:pt>
                <c:pt idx="105811">
                  <c:v>3.6</c:v>
                </c:pt>
                <c:pt idx="105812">
                  <c:v>3.6</c:v>
                </c:pt>
                <c:pt idx="105813">
                  <c:v>3.6</c:v>
                </c:pt>
                <c:pt idx="105814">
                  <c:v>3.6</c:v>
                </c:pt>
                <c:pt idx="105815">
                  <c:v>3.6</c:v>
                </c:pt>
                <c:pt idx="105816">
                  <c:v>3.59</c:v>
                </c:pt>
                <c:pt idx="105817">
                  <c:v>3.59</c:v>
                </c:pt>
                <c:pt idx="105818">
                  <c:v>3.59</c:v>
                </c:pt>
                <c:pt idx="105819">
                  <c:v>3.59</c:v>
                </c:pt>
                <c:pt idx="105820">
                  <c:v>3.59</c:v>
                </c:pt>
                <c:pt idx="105821">
                  <c:v>3.58</c:v>
                </c:pt>
                <c:pt idx="105822">
                  <c:v>3.57</c:v>
                </c:pt>
                <c:pt idx="105823">
                  <c:v>3.56</c:v>
                </c:pt>
                <c:pt idx="105824">
                  <c:v>3.55</c:v>
                </c:pt>
                <c:pt idx="105825">
                  <c:v>3.55</c:v>
                </c:pt>
                <c:pt idx="105826">
                  <c:v>3.54</c:v>
                </c:pt>
                <c:pt idx="105827">
                  <c:v>3.53</c:v>
                </c:pt>
                <c:pt idx="105828">
                  <c:v>3.52</c:v>
                </c:pt>
                <c:pt idx="105829">
                  <c:v>3.51</c:v>
                </c:pt>
                <c:pt idx="105830">
                  <c:v>3.5</c:v>
                </c:pt>
                <c:pt idx="105831">
                  <c:v>3.49</c:v>
                </c:pt>
                <c:pt idx="105832">
                  <c:v>3.48</c:v>
                </c:pt>
                <c:pt idx="105833">
                  <c:v>3.47</c:v>
                </c:pt>
                <c:pt idx="105834">
                  <c:v>3.46</c:v>
                </c:pt>
                <c:pt idx="105835">
                  <c:v>3.45</c:v>
                </c:pt>
                <c:pt idx="105836">
                  <c:v>3.44</c:v>
                </c:pt>
                <c:pt idx="105837">
                  <c:v>3.43</c:v>
                </c:pt>
                <c:pt idx="105838">
                  <c:v>3.41</c:v>
                </c:pt>
                <c:pt idx="105839">
                  <c:v>3.41</c:v>
                </c:pt>
                <c:pt idx="105840">
                  <c:v>3.4</c:v>
                </c:pt>
                <c:pt idx="105841">
                  <c:v>3.38</c:v>
                </c:pt>
                <c:pt idx="105842">
                  <c:v>3.36</c:v>
                </c:pt>
                <c:pt idx="105843">
                  <c:v>3.35</c:v>
                </c:pt>
                <c:pt idx="105844">
                  <c:v>3.33</c:v>
                </c:pt>
                <c:pt idx="105845">
                  <c:v>3.31</c:v>
                </c:pt>
                <c:pt idx="105846">
                  <c:v>3.3</c:v>
                </c:pt>
                <c:pt idx="105847">
                  <c:v>3.29</c:v>
                </c:pt>
                <c:pt idx="105848">
                  <c:v>3.27</c:v>
                </c:pt>
                <c:pt idx="105849">
                  <c:v>3.26</c:v>
                </c:pt>
                <c:pt idx="105850">
                  <c:v>3.24</c:v>
                </c:pt>
                <c:pt idx="105851">
                  <c:v>3.23</c:v>
                </c:pt>
                <c:pt idx="105852">
                  <c:v>3.23</c:v>
                </c:pt>
                <c:pt idx="105853">
                  <c:v>3.22</c:v>
                </c:pt>
                <c:pt idx="105854">
                  <c:v>3.22</c:v>
                </c:pt>
                <c:pt idx="105855">
                  <c:v>3.21</c:v>
                </c:pt>
                <c:pt idx="105856">
                  <c:v>3.21</c:v>
                </c:pt>
                <c:pt idx="105857">
                  <c:v>3.19</c:v>
                </c:pt>
                <c:pt idx="105858">
                  <c:v>3.19</c:v>
                </c:pt>
                <c:pt idx="105859">
                  <c:v>3.18</c:v>
                </c:pt>
                <c:pt idx="105860">
                  <c:v>3.18</c:v>
                </c:pt>
                <c:pt idx="105861">
                  <c:v>3.18</c:v>
                </c:pt>
                <c:pt idx="105862">
                  <c:v>3.18</c:v>
                </c:pt>
                <c:pt idx="105863">
                  <c:v>3.18</c:v>
                </c:pt>
                <c:pt idx="105864">
                  <c:v>3.18</c:v>
                </c:pt>
                <c:pt idx="105865">
                  <c:v>3.18</c:v>
                </c:pt>
                <c:pt idx="105866">
                  <c:v>3.18</c:v>
                </c:pt>
                <c:pt idx="105867">
                  <c:v>3.17</c:v>
                </c:pt>
                <c:pt idx="105868">
                  <c:v>3.17</c:v>
                </c:pt>
                <c:pt idx="105869">
                  <c:v>3.17</c:v>
                </c:pt>
                <c:pt idx="105870">
                  <c:v>3.16</c:v>
                </c:pt>
                <c:pt idx="105871">
                  <c:v>3.16</c:v>
                </c:pt>
                <c:pt idx="105872">
                  <c:v>3.16</c:v>
                </c:pt>
                <c:pt idx="105873">
                  <c:v>3.15</c:v>
                </c:pt>
                <c:pt idx="105874">
                  <c:v>3.15</c:v>
                </c:pt>
                <c:pt idx="105875">
                  <c:v>3.14</c:v>
                </c:pt>
                <c:pt idx="105876">
                  <c:v>3.13</c:v>
                </c:pt>
                <c:pt idx="105877">
                  <c:v>3.13</c:v>
                </c:pt>
                <c:pt idx="105878">
                  <c:v>3.12</c:v>
                </c:pt>
                <c:pt idx="105879">
                  <c:v>3.12</c:v>
                </c:pt>
                <c:pt idx="105880">
                  <c:v>3.12</c:v>
                </c:pt>
                <c:pt idx="105881">
                  <c:v>3.11</c:v>
                </c:pt>
                <c:pt idx="105882">
                  <c:v>3.09</c:v>
                </c:pt>
                <c:pt idx="105883">
                  <c:v>3.09</c:v>
                </c:pt>
                <c:pt idx="105884">
                  <c:v>3.08</c:v>
                </c:pt>
                <c:pt idx="105885">
                  <c:v>3.07</c:v>
                </c:pt>
                <c:pt idx="105886">
                  <c:v>3.07</c:v>
                </c:pt>
                <c:pt idx="105887">
                  <c:v>3.07</c:v>
                </c:pt>
                <c:pt idx="105888">
                  <c:v>3.07</c:v>
                </c:pt>
                <c:pt idx="105889">
                  <c:v>3.08</c:v>
                </c:pt>
                <c:pt idx="105890">
                  <c:v>3.08</c:v>
                </c:pt>
                <c:pt idx="105891">
                  <c:v>3.07</c:v>
                </c:pt>
                <c:pt idx="105892">
                  <c:v>3.07</c:v>
                </c:pt>
                <c:pt idx="105893">
                  <c:v>3.07</c:v>
                </c:pt>
                <c:pt idx="105894">
                  <c:v>3.08</c:v>
                </c:pt>
                <c:pt idx="105895">
                  <c:v>3.08</c:v>
                </c:pt>
                <c:pt idx="105896">
                  <c:v>3.08</c:v>
                </c:pt>
                <c:pt idx="105897">
                  <c:v>3.08</c:v>
                </c:pt>
                <c:pt idx="105898">
                  <c:v>3.09</c:v>
                </c:pt>
                <c:pt idx="105899">
                  <c:v>3.08</c:v>
                </c:pt>
                <c:pt idx="105900">
                  <c:v>3.07</c:v>
                </c:pt>
                <c:pt idx="105901">
                  <c:v>3.07</c:v>
                </c:pt>
                <c:pt idx="105902">
                  <c:v>3.07</c:v>
                </c:pt>
                <c:pt idx="105903">
                  <c:v>3.06</c:v>
                </c:pt>
                <c:pt idx="105904">
                  <c:v>3.05</c:v>
                </c:pt>
                <c:pt idx="105905">
                  <c:v>3.05</c:v>
                </c:pt>
                <c:pt idx="105906">
                  <c:v>3.04</c:v>
                </c:pt>
                <c:pt idx="105907">
                  <c:v>3.03</c:v>
                </c:pt>
                <c:pt idx="105908">
                  <c:v>3.02</c:v>
                </c:pt>
                <c:pt idx="105909">
                  <c:v>3.01</c:v>
                </c:pt>
                <c:pt idx="105910">
                  <c:v>3</c:v>
                </c:pt>
                <c:pt idx="105911">
                  <c:v>3</c:v>
                </c:pt>
                <c:pt idx="105912">
                  <c:v>2.98</c:v>
                </c:pt>
                <c:pt idx="105913">
                  <c:v>2.98</c:v>
                </c:pt>
                <c:pt idx="105914">
                  <c:v>2.97</c:v>
                </c:pt>
                <c:pt idx="105915">
                  <c:v>2.97</c:v>
                </c:pt>
                <c:pt idx="105916">
                  <c:v>2.96</c:v>
                </c:pt>
                <c:pt idx="105917">
                  <c:v>2.96</c:v>
                </c:pt>
                <c:pt idx="105918">
                  <c:v>2.96</c:v>
                </c:pt>
                <c:pt idx="105919">
                  <c:v>2.95</c:v>
                </c:pt>
                <c:pt idx="105920">
                  <c:v>2.94</c:v>
                </c:pt>
                <c:pt idx="105921">
                  <c:v>2.94</c:v>
                </c:pt>
                <c:pt idx="105922">
                  <c:v>2.93</c:v>
                </c:pt>
                <c:pt idx="105923">
                  <c:v>2.92</c:v>
                </c:pt>
                <c:pt idx="105924">
                  <c:v>2.91</c:v>
                </c:pt>
                <c:pt idx="105925">
                  <c:v>2.91</c:v>
                </c:pt>
                <c:pt idx="105926">
                  <c:v>2.91</c:v>
                </c:pt>
                <c:pt idx="105927">
                  <c:v>2.9</c:v>
                </c:pt>
                <c:pt idx="105928">
                  <c:v>2.9</c:v>
                </c:pt>
                <c:pt idx="105929">
                  <c:v>2.89</c:v>
                </c:pt>
                <c:pt idx="105930">
                  <c:v>2.89</c:v>
                </c:pt>
                <c:pt idx="105931">
                  <c:v>2.88</c:v>
                </c:pt>
                <c:pt idx="105932">
                  <c:v>2.88</c:v>
                </c:pt>
                <c:pt idx="105933">
                  <c:v>2.88</c:v>
                </c:pt>
                <c:pt idx="105934">
                  <c:v>2.88</c:v>
                </c:pt>
                <c:pt idx="105935">
                  <c:v>2.88</c:v>
                </c:pt>
                <c:pt idx="105936">
                  <c:v>2.89</c:v>
                </c:pt>
                <c:pt idx="105937">
                  <c:v>2.89</c:v>
                </c:pt>
                <c:pt idx="105938">
                  <c:v>2.9</c:v>
                </c:pt>
                <c:pt idx="105939">
                  <c:v>2.91</c:v>
                </c:pt>
                <c:pt idx="105940">
                  <c:v>2.91</c:v>
                </c:pt>
                <c:pt idx="105941">
                  <c:v>2.91</c:v>
                </c:pt>
                <c:pt idx="105942">
                  <c:v>2.93</c:v>
                </c:pt>
                <c:pt idx="105943">
                  <c:v>2.94</c:v>
                </c:pt>
                <c:pt idx="105944">
                  <c:v>2.95</c:v>
                </c:pt>
                <c:pt idx="105945">
                  <c:v>2.95</c:v>
                </c:pt>
                <c:pt idx="105946">
                  <c:v>2.96</c:v>
                </c:pt>
                <c:pt idx="105947">
                  <c:v>2.97</c:v>
                </c:pt>
                <c:pt idx="105948">
                  <c:v>2.99</c:v>
                </c:pt>
                <c:pt idx="105949">
                  <c:v>3.01</c:v>
                </c:pt>
                <c:pt idx="105950">
                  <c:v>3.05</c:v>
                </c:pt>
                <c:pt idx="105951">
                  <c:v>3.05</c:v>
                </c:pt>
                <c:pt idx="105952">
                  <c:v>3.07</c:v>
                </c:pt>
                <c:pt idx="105953">
                  <c:v>3.08</c:v>
                </c:pt>
                <c:pt idx="105954">
                  <c:v>3.09</c:v>
                </c:pt>
                <c:pt idx="105955">
                  <c:v>3.1</c:v>
                </c:pt>
                <c:pt idx="105956">
                  <c:v>3.1</c:v>
                </c:pt>
                <c:pt idx="105957">
                  <c:v>3.11</c:v>
                </c:pt>
                <c:pt idx="105958">
                  <c:v>3.12</c:v>
                </c:pt>
                <c:pt idx="105959">
                  <c:v>3.12</c:v>
                </c:pt>
                <c:pt idx="105960">
                  <c:v>3.14</c:v>
                </c:pt>
                <c:pt idx="105961">
                  <c:v>3.15</c:v>
                </c:pt>
                <c:pt idx="105962">
                  <c:v>3.17</c:v>
                </c:pt>
                <c:pt idx="105963">
                  <c:v>3.18</c:v>
                </c:pt>
                <c:pt idx="105964">
                  <c:v>3.19</c:v>
                </c:pt>
                <c:pt idx="105965">
                  <c:v>3.21</c:v>
                </c:pt>
                <c:pt idx="105966">
                  <c:v>3.24</c:v>
                </c:pt>
                <c:pt idx="105967">
                  <c:v>3.26</c:v>
                </c:pt>
                <c:pt idx="105968">
                  <c:v>3.28</c:v>
                </c:pt>
                <c:pt idx="105969">
                  <c:v>3.3</c:v>
                </c:pt>
                <c:pt idx="105970">
                  <c:v>3.32</c:v>
                </c:pt>
                <c:pt idx="105971">
                  <c:v>3.35</c:v>
                </c:pt>
                <c:pt idx="105972">
                  <c:v>3.37</c:v>
                </c:pt>
                <c:pt idx="105973">
                  <c:v>3.39</c:v>
                </c:pt>
                <c:pt idx="105974">
                  <c:v>3.42</c:v>
                </c:pt>
                <c:pt idx="105975">
                  <c:v>3.45</c:v>
                </c:pt>
                <c:pt idx="105976">
                  <c:v>3.47</c:v>
                </c:pt>
                <c:pt idx="105977">
                  <c:v>3.49</c:v>
                </c:pt>
                <c:pt idx="105978">
                  <c:v>3.52</c:v>
                </c:pt>
                <c:pt idx="105979">
                  <c:v>3.55</c:v>
                </c:pt>
                <c:pt idx="105980">
                  <c:v>3.57</c:v>
                </c:pt>
                <c:pt idx="105981">
                  <c:v>3.58</c:v>
                </c:pt>
                <c:pt idx="105982">
                  <c:v>3.61</c:v>
                </c:pt>
                <c:pt idx="105983">
                  <c:v>3.62</c:v>
                </c:pt>
                <c:pt idx="105984">
                  <c:v>3.65</c:v>
                </c:pt>
                <c:pt idx="105985">
                  <c:v>3.66</c:v>
                </c:pt>
                <c:pt idx="105986">
                  <c:v>3.68</c:v>
                </c:pt>
                <c:pt idx="105987">
                  <c:v>3.69</c:v>
                </c:pt>
                <c:pt idx="105988">
                  <c:v>3.72</c:v>
                </c:pt>
                <c:pt idx="105989">
                  <c:v>3.73</c:v>
                </c:pt>
                <c:pt idx="105990">
                  <c:v>3.74</c:v>
                </c:pt>
                <c:pt idx="105991">
                  <c:v>3.76</c:v>
                </c:pt>
                <c:pt idx="105992">
                  <c:v>3.77</c:v>
                </c:pt>
                <c:pt idx="105993">
                  <c:v>3.78</c:v>
                </c:pt>
                <c:pt idx="105994">
                  <c:v>3.79</c:v>
                </c:pt>
                <c:pt idx="105995">
                  <c:v>3.8</c:v>
                </c:pt>
                <c:pt idx="105996">
                  <c:v>3.81</c:v>
                </c:pt>
                <c:pt idx="105997">
                  <c:v>3.82</c:v>
                </c:pt>
                <c:pt idx="105998">
                  <c:v>3.82</c:v>
                </c:pt>
                <c:pt idx="105999">
                  <c:v>3.83</c:v>
                </c:pt>
                <c:pt idx="106000">
                  <c:v>3.83</c:v>
                </c:pt>
                <c:pt idx="106001">
                  <c:v>3.84</c:v>
                </c:pt>
                <c:pt idx="106002">
                  <c:v>3.84</c:v>
                </c:pt>
                <c:pt idx="106003">
                  <c:v>3.83</c:v>
                </c:pt>
                <c:pt idx="106004">
                  <c:v>3.83</c:v>
                </c:pt>
                <c:pt idx="106005">
                  <c:v>3.83</c:v>
                </c:pt>
                <c:pt idx="106006">
                  <c:v>3.83</c:v>
                </c:pt>
                <c:pt idx="106007">
                  <c:v>3.82</c:v>
                </c:pt>
                <c:pt idx="106008">
                  <c:v>3.82</c:v>
                </c:pt>
                <c:pt idx="106009">
                  <c:v>3.82</c:v>
                </c:pt>
                <c:pt idx="106010">
                  <c:v>3.81</c:v>
                </c:pt>
                <c:pt idx="106011">
                  <c:v>3.8</c:v>
                </c:pt>
                <c:pt idx="106012">
                  <c:v>3.8</c:v>
                </c:pt>
                <c:pt idx="106013">
                  <c:v>3.8</c:v>
                </c:pt>
                <c:pt idx="106014">
                  <c:v>3.79</c:v>
                </c:pt>
                <c:pt idx="106015">
                  <c:v>3.78</c:v>
                </c:pt>
                <c:pt idx="106016">
                  <c:v>3.77</c:v>
                </c:pt>
                <c:pt idx="106017">
                  <c:v>3.76</c:v>
                </c:pt>
                <c:pt idx="106018">
                  <c:v>3.76</c:v>
                </c:pt>
                <c:pt idx="106019">
                  <c:v>3.76</c:v>
                </c:pt>
                <c:pt idx="106020">
                  <c:v>3.75</c:v>
                </c:pt>
                <c:pt idx="106021">
                  <c:v>3.74</c:v>
                </c:pt>
                <c:pt idx="106022">
                  <c:v>3.74</c:v>
                </c:pt>
                <c:pt idx="106023">
                  <c:v>3.73</c:v>
                </c:pt>
                <c:pt idx="106024">
                  <c:v>3.72</c:v>
                </c:pt>
                <c:pt idx="106025">
                  <c:v>3.72</c:v>
                </c:pt>
                <c:pt idx="106026">
                  <c:v>3.71</c:v>
                </c:pt>
                <c:pt idx="106027">
                  <c:v>3.7</c:v>
                </c:pt>
                <c:pt idx="106028">
                  <c:v>3.69</c:v>
                </c:pt>
                <c:pt idx="106029">
                  <c:v>3.68</c:v>
                </c:pt>
                <c:pt idx="106030">
                  <c:v>3.67</c:v>
                </c:pt>
                <c:pt idx="106031">
                  <c:v>3.66</c:v>
                </c:pt>
                <c:pt idx="106032">
                  <c:v>3.65</c:v>
                </c:pt>
                <c:pt idx="106033">
                  <c:v>3.65</c:v>
                </c:pt>
                <c:pt idx="106034">
                  <c:v>3.64</c:v>
                </c:pt>
                <c:pt idx="106035">
                  <c:v>3.63</c:v>
                </c:pt>
                <c:pt idx="106036">
                  <c:v>3.63</c:v>
                </c:pt>
                <c:pt idx="106037">
                  <c:v>3.62</c:v>
                </c:pt>
                <c:pt idx="106038">
                  <c:v>3.62</c:v>
                </c:pt>
                <c:pt idx="106039">
                  <c:v>3.6</c:v>
                </c:pt>
                <c:pt idx="106040">
                  <c:v>3.6</c:v>
                </c:pt>
                <c:pt idx="106041">
                  <c:v>3.59</c:v>
                </c:pt>
                <c:pt idx="106042">
                  <c:v>3.58</c:v>
                </c:pt>
                <c:pt idx="106043">
                  <c:v>3.58</c:v>
                </c:pt>
                <c:pt idx="106044">
                  <c:v>3.56</c:v>
                </c:pt>
                <c:pt idx="106045">
                  <c:v>3.56</c:v>
                </c:pt>
                <c:pt idx="106046">
                  <c:v>3.55</c:v>
                </c:pt>
                <c:pt idx="106047">
                  <c:v>3.54</c:v>
                </c:pt>
                <c:pt idx="106048">
                  <c:v>3.54</c:v>
                </c:pt>
                <c:pt idx="106049">
                  <c:v>3.53</c:v>
                </c:pt>
                <c:pt idx="106050">
                  <c:v>3.53</c:v>
                </c:pt>
                <c:pt idx="106051">
                  <c:v>3.52</c:v>
                </c:pt>
                <c:pt idx="106052">
                  <c:v>3.52</c:v>
                </c:pt>
                <c:pt idx="106053">
                  <c:v>3.5</c:v>
                </c:pt>
                <c:pt idx="106054">
                  <c:v>3.49</c:v>
                </c:pt>
                <c:pt idx="106055">
                  <c:v>3.49</c:v>
                </c:pt>
                <c:pt idx="106056">
                  <c:v>3.48</c:v>
                </c:pt>
                <c:pt idx="106057">
                  <c:v>3.48</c:v>
                </c:pt>
                <c:pt idx="106058">
                  <c:v>3.47</c:v>
                </c:pt>
                <c:pt idx="106059">
                  <c:v>3.47</c:v>
                </c:pt>
                <c:pt idx="106060">
                  <c:v>3.46</c:v>
                </c:pt>
                <c:pt idx="106061">
                  <c:v>3.46</c:v>
                </c:pt>
                <c:pt idx="106062">
                  <c:v>3.46</c:v>
                </c:pt>
                <c:pt idx="106063">
                  <c:v>3.46</c:v>
                </c:pt>
                <c:pt idx="106064">
                  <c:v>3.45</c:v>
                </c:pt>
                <c:pt idx="106065">
                  <c:v>3.44</c:v>
                </c:pt>
                <c:pt idx="106066">
                  <c:v>3.44</c:v>
                </c:pt>
                <c:pt idx="106067">
                  <c:v>3.44</c:v>
                </c:pt>
                <c:pt idx="106068">
                  <c:v>3.44</c:v>
                </c:pt>
                <c:pt idx="106069">
                  <c:v>3.45</c:v>
                </c:pt>
                <c:pt idx="106070">
                  <c:v>3.45</c:v>
                </c:pt>
                <c:pt idx="106071">
                  <c:v>3.45</c:v>
                </c:pt>
                <c:pt idx="106072">
                  <c:v>3.45</c:v>
                </c:pt>
                <c:pt idx="106073">
                  <c:v>3.46</c:v>
                </c:pt>
                <c:pt idx="106074">
                  <c:v>3.47</c:v>
                </c:pt>
                <c:pt idx="106075">
                  <c:v>3.47</c:v>
                </c:pt>
                <c:pt idx="106076">
                  <c:v>3.49</c:v>
                </c:pt>
                <c:pt idx="106077">
                  <c:v>3.49</c:v>
                </c:pt>
                <c:pt idx="106078">
                  <c:v>3.5</c:v>
                </c:pt>
                <c:pt idx="106079">
                  <c:v>3.52</c:v>
                </c:pt>
                <c:pt idx="106080">
                  <c:v>3.54</c:v>
                </c:pt>
                <c:pt idx="106081">
                  <c:v>3.55</c:v>
                </c:pt>
                <c:pt idx="106082">
                  <c:v>3.57</c:v>
                </c:pt>
                <c:pt idx="106083">
                  <c:v>3.59</c:v>
                </c:pt>
                <c:pt idx="106084">
                  <c:v>3.61</c:v>
                </c:pt>
                <c:pt idx="106085">
                  <c:v>3.62</c:v>
                </c:pt>
                <c:pt idx="106086">
                  <c:v>3.64</c:v>
                </c:pt>
                <c:pt idx="106087">
                  <c:v>3.65</c:v>
                </c:pt>
                <c:pt idx="106088">
                  <c:v>3.66</c:v>
                </c:pt>
                <c:pt idx="106089">
                  <c:v>3.67</c:v>
                </c:pt>
                <c:pt idx="106090">
                  <c:v>3.69</c:v>
                </c:pt>
                <c:pt idx="106091">
                  <c:v>3.69</c:v>
                </c:pt>
                <c:pt idx="106092">
                  <c:v>3.7</c:v>
                </c:pt>
                <c:pt idx="106093">
                  <c:v>3.71</c:v>
                </c:pt>
                <c:pt idx="106094">
                  <c:v>3.71</c:v>
                </c:pt>
                <c:pt idx="106095">
                  <c:v>3.72</c:v>
                </c:pt>
                <c:pt idx="106096">
                  <c:v>3.73</c:v>
                </c:pt>
                <c:pt idx="106097">
                  <c:v>3.74</c:v>
                </c:pt>
                <c:pt idx="106098">
                  <c:v>3.75</c:v>
                </c:pt>
                <c:pt idx="106099">
                  <c:v>3.76</c:v>
                </c:pt>
                <c:pt idx="106100">
                  <c:v>3.77</c:v>
                </c:pt>
                <c:pt idx="106101">
                  <c:v>3.78</c:v>
                </c:pt>
                <c:pt idx="106102">
                  <c:v>3.79</c:v>
                </c:pt>
                <c:pt idx="106103">
                  <c:v>3.8</c:v>
                </c:pt>
                <c:pt idx="106104">
                  <c:v>3.82</c:v>
                </c:pt>
                <c:pt idx="106105">
                  <c:v>3.82</c:v>
                </c:pt>
                <c:pt idx="106106">
                  <c:v>3.84</c:v>
                </c:pt>
                <c:pt idx="106107">
                  <c:v>3.84</c:v>
                </c:pt>
                <c:pt idx="106108">
                  <c:v>3.86</c:v>
                </c:pt>
                <c:pt idx="106109">
                  <c:v>3.88</c:v>
                </c:pt>
                <c:pt idx="106110">
                  <c:v>3.89</c:v>
                </c:pt>
                <c:pt idx="106111">
                  <c:v>3.91</c:v>
                </c:pt>
                <c:pt idx="106112">
                  <c:v>3.92</c:v>
                </c:pt>
                <c:pt idx="106113">
                  <c:v>3.94</c:v>
                </c:pt>
                <c:pt idx="106114">
                  <c:v>3.96</c:v>
                </c:pt>
                <c:pt idx="106115">
                  <c:v>3.98</c:v>
                </c:pt>
                <c:pt idx="106116">
                  <c:v>4.01</c:v>
                </c:pt>
                <c:pt idx="106117">
                  <c:v>4.0199999999999996</c:v>
                </c:pt>
                <c:pt idx="106118">
                  <c:v>4.03</c:v>
                </c:pt>
                <c:pt idx="106119">
                  <c:v>4.05</c:v>
                </c:pt>
                <c:pt idx="106120">
                  <c:v>4.0599999999999996</c:v>
                </c:pt>
                <c:pt idx="106121">
                  <c:v>4.09</c:v>
                </c:pt>
                <c:pt idx="106122">
                  <c:v>4.0999999999999996</c:v>
                </c:pt>
                <c:pt idx="106123">
                  <c:v>4.12</c:v>
                </c:pt>
                <c:pt idx="106124">
                  <c:v>4.1399999999999997</c:v>
                </c:pt>
                <c:pt idx="106125">
                  <c:v>4.16</c:v>
                </c:pt>
                <c:pt idx="106126">
                  <c:v>4.17</c:v>
                </c:pt>
                <c:pt idx="106127">
                  <c:v>4.18</c:v>
                </c:pt>
                <c:pt idx="106128">
                  <c:v>4.2</c:v>
                </c:pt>
                <c:pt idx="106129">
                  <c:v>4.21</c:v>
                </c:pt>
                <c:pt idx="106130">
                  <c:v>4.2300000000000004</c:v>
                </c:pt>
                <c:pt idx="106131">
                  <c:v>4.24</c:v>
                </c:pt>
                <c:pt idx="106132">
                  <c:v>4.25</c:v>
                </c:pt>
                <c:pt idx="106133">
                  <c:v>4.2699999999999996</c:v>
                </c:pt>
                <c:pt idx="106134">
                  <c:v>4.28</c:v>
                </c:pt>
                <c:pt idx="106135">
                  <c:v>4.29</c:v>
                </c:pt>
                <c:pt idx="106136">
                  <c:v>4.3</c:v>
                </c:pt>
                <c:pt idx="106137">
                  <c:v>4.3099999999999996</c:v>
                </c:pt>
                <c:pt idx="106138">
                  <c:v>4.32</c:v>
                </c:pt>
                <c:pt idx="106139">
                  <c:v>4.34</c:v>
                </c:pt>
                <c:pt idx="106140">
                  <c:v>4.3499999999999996</c:v>
                </c:pt>
                <c:pt idx="106141">
                  <c:v>4.3600000000000003</c:v>
                </c:pt>
                <c:pt idx="106142">
                  <c:v>4.37</c:v>
                </c:pt>
                <c:pt idx="106143">
                  <c:v>4.38</c:v>
                </c:pt>
                <c:pt idx="106144">
                  <c:v>4.3899999999999997</c:v>
                </c:pt>
                <c:pt idx="106145">
                  <c:v>4.41</c:v>
                </c:pt>
                <c:pt idx="106146">
                  <c:v>4.42</c:v>
                </c:pt>
                <c:pt idx="106147">
                  <c:v>4.43</c:v>
                </c:pt>
                <c:pt idx="106148">
                  <c:v>4.4400000000000004</c:v>
                </c:pt>
                <c:pt idx="106149">
                  <c:v>4.45</c:v>
                </c:pt>
                <c:pt idx="106150">
                  <c:v>4.46</c:v>
                </c:pt>
                <c:pt idx="106151">
                  <c:v>4.47</c:v>
                </c:pt>
                <c:pt idx="106152">
                  <c:v>4.4800000000000004</c:v>
                </c:pt>
                <c:pt idx="106153">
                  <c:v>4.49</c:v>
                </c:pt>
                <c:pt idx="106154">
                  <c:v>4.5</c:v>
                </c:pt>
                <c:pt idx="106155">
                  <c:v>4.51</c:v>
                </c:pt>
                <c:pt idx="106156">
                  <c:v>4.5199999999999996</c:v>
                </c:pt>
                <c:pt idx="106157">
                  <c:v>4.53</c:v>
                </c:pt>
                <c:pt idx="106158">
                  <c:v>4.54</c:v>
                </c:pt>
                <c:pt idx="106159">
                  <c:v>4.55</c:v>
                </c:pt>
                <c:pt idx="106160">
                  <c:v>4.55</c:v>
                </c:pt>
                <c:pt idx="106161">
                  <c:v>4.5599999999999996</c:v>
                </c:pt>
                <c:pt idx="106162">
                  <c:v>4.5599999999999996</c:v>
                </c:pt>
                <c:pt idx="106163">
                  <c:v>4.5599999999999996</c:v>
                </c:pt>
                <c:pt idx="106164">
                  <c:v>4.57</c:v>
                </c:pt>
                <c:pt idx="106165">
                  <c:v>4.57</c:v>
                </c:pt>
                <c:pt idx="106166">
                  <c:v>4.57</c:v>
                </c:pt>
                <c:pt idx="106167">
                  <c:v>4.57</c:v>
                </c:pt>
                <c:pt idx="106168">
                  <c:v>4.57</c:v>
                </c:pt>
                <c:pt idx="106169">
                  <c:v>4.57</c:v>
                </c:pt>
                <c:pt idx="106170">
                  <c:v>4.57</c:v>
                </c:pt>
                <c:pt idx="106171">
                  <c:v>4.57</c:v>
                </c:pt>
                <c:pt idx="106172">
                  <c:v>4.57</c:v>
                </c:pt>
                <c:pt idx="106173">
                  <c:v>4.57</c:v>
                </c:pt>
                <c:pt idx="106174">
                  <c:v>4.57</c:v>
                </c:pt>
                <c:pt idx="106175">
                  <c:v>4.57</c:v>
                </c:pt>
                <c:pt idx="106176">
                  <c:v>4.57</c:v>
                </c:pt>
                <c:pt idx="106177">
                  <c:v>4.57</c:v>
                </c:pt>
                <c:pt idx="106178">
                  <c:v>4.57</c:v>
                </c:pt>
                <c:pt idx="106179">
                  <c:v>4.57</c:v>
                </c:pt>
                <c:pt idx="106180">
                  <c:v>4.57</c:v>
                </c:pt>
                <c:pt idx="106181">
                  <c:v>4.57</c:v>
                </c:pt>
                <c:pt idx="106182">
                  <c:v>4.57</c:v>
                </c:pt>
                <c:pt idx="106183">
                  <c:v>4.57</c:v>
                </c:pt>
                <c:pt idx="106184">
                  <c:v>4.57</c:v>
                </c:pt>
                <c:pt idx="106185">
                  <c:v>4.5599999999999996</c:v>
                </c:pt>
                <c:pt idx="106186">
                  <c:v>4.5599999999999996</c:v>
                </c:pt>
                <c:pt idx="106187">
                  <c:v>4.55</c:v>
                </c:pt>
                <c:pt idx="106188">
                  <c:v>4.55</c:v>
                </c:pt>
                <c:pt idx="106189">
                  <c:v>4.55</c:v>
                </c:pt>
                <c:pt idx="106190">
                  <c:v>4.55</c:v>
                </c:pt>
                <c:pt idx="106191">
                  <c:v>4.55</c:v>
                </c:pt>
                <c:pt idx="106192">
                  <c:v>4.54</c:v>
                </c:pt>
                <c:pt idx="106193">
                  <c:v>4.54</c:v>
                </c:pt>
                <c:pt idx="106194">
                  <c:v>4.53</c:v>
                </c:pt>
                <c:pt idx="106195">
                  <c:v>4.53</c:v>
                </c:pt>
                <c:pt idx="106196">
                  <c:v>4.53</c:v>
                </c:pt>
                <c:pt idx="106197">
                  <c:v>4.5199999999999996</c:v>
                </c:pt>
                <c:pt idx="106198">
                  <c:v>4.51</c:v>
                </c:pt>
                <c:pt idx="106199">
                  <c:v>4.51</c:v>
                </c:pt>
                <c:pt idx="106200">
                  <c:v>4.51</c:v>
                </c:pt>
                <c:pt idx="106201">
                  <c:v>4.5</c:v>
                </c:pt>
                <c:pt idx="106202">
                  <c:v>4.5</c:v>
                </c:pt>
                <c:pt idx="106203">
                  <c:v>4.49</c:v>
                </c:pt>
                <c:pt idx="106204">
                  <c:v>4.4800000000000004</c:v>
                </c:pt>
                <c:pt idx="106205">
                  <c:v>4.4800000000000004</c:v>
                </c:pt>
                <c:pt idx="106206">
                  <c:v>4.4800000000000004</c:v>
                </c:pt>
                <c:pt idx="106207">
                  <c:v>4.47</c:v>
                </c:pt>
                <c:pt idx="106208">
                  <c:v>4.47</c:v>
                </c:pt>
                <c:pt idx="106209">
                  <c:v>4.47</c:v>
                </c:pt>
                <c:pt idx="106210">
                  <c:v>4.47</c:v>
                </c:pt>
                <c:pt idx="106211">
                  <c:v>4.47</c:v>
                </c:pt>
                <c:pt idx="106212">
                  <c:v>4.47</c:v>
                </c:pt>
                <c:pt idx="106213">
                  <c:v>4.47</c:v>
                </c:pt>
                <c:pt idx="106214">
                  <c:v>4.46</c:v>
                </c:pt>
                <c:pt idx="106215">
                  <c:v>4.46</c:v>
                </c:pt>
                <c:pt idx="106216">
                  <c:v>4.45</c:v>
                </c:pt>
                <c:pt idx="106217">
                  <c:v>4.4400000000000004</c:v>
                </c:pt>
                <c:pt idx="106218">
                  <c:v>4.4400000000000004</c:v>
                </c:pt>
                <c:pt idx="106219">
                  <c:v>4.43</c:v>
                </c:pt>
                <c:pt idx="106220">
                  <c:v>4.42</c:v>
                </c:pt>
                <c:pt idx="106221">
                  <c:v>4.41</c:v>
                </c:pt>
                <c:pt idx="106222">
                  <c:v>4.4000000000000004</c:v>
                </c:pt>
                <c:pt idx="106223">
                  <c:v>4.3899999999999997</c:v>
                </c:pt>
                <c:pt idx="106224">
                  <c:v>4.3899999999999997</c:v>
                </c:pt>
                <c:pt idx="106225">
                  <c:v>4.38</c:v>
                </c:pt>
                <c:pt idx="106226">
                  <c:v>4.3600000000000003</c:v>
                </c:pt>
                <c:pt idx="106227">
                  <c:v>4.3499999999999996</c:v>
                </c:pt>
                <c:pt idx="106228">
                  <c:v>4.34</c:v>
                </c:pt>
                <c:pt idx="106229">
                  <c:v>4.33</c:v>
                </c:pt>
                <c:pt idx="106230">
                  <c:v>4.32</c:v>
                </c:pt>
                <c:pt idx="106231">
                  <c:v>4.3</c:v>
                </c:pt>
                <c:pt idx="106232">
                  <c:v>4.29</c:v>
                </c:pt>
                <c:pt idx="106233">
                  <c:v>4.2699999999999996</c:v>
                </c:pt>
                <c:pt idx="106234">
                  <c:v>4.25</c:v>
                </c:pt>
                <c:pt idx="106235">
                  <c:v>4.24</c:v>
                </c:pt>
                <c:pt idx="106236">
                  <c:v>4.22</c:v>
                </c:pt>
                <c:pt idx="106237">
                  <c:v>4.2</c:v>
                </c:pt>
                <c:pt idx="106238">
                  <c:v>4.2</c:v>
                </c:pt>
                <c:pt idx="106239">
                  <c:v>4.17</c:v>
                </c:pt>
                <c:pt idx="106240">
                  <c:v>4.16</c:v>
                </c:pt>
                <c:pt idx="106241">
                  <c:v>4.1399999999999997</c:v>
                </c:pt>
                <c:pt idx="106242">
                  <c:v>4.12</c:v>
                </c:pt>
                <c:pt idx="106243">
                  <c:v>4.1100000000000003</c:v>
                </c:pt>
                <c:pt idx="106244">
                  <c:v>4.09</c:v>
                </c:pt>
                <c:pt idx="106245">
                  <c:v>4.07</c:v>
                </c:pt>
                <c:pt idx="106246">
                  <c:v>4.05</c:v>
                </c:pt>
                <c:pt idx="106247">
                  <c:v>4.0199999999999996</c:v>
                </c:pt>
                <c:pt idx="106248">
                  <c:v>4.01</c:v>
                </c:pt>
                <c:pt idx="106249">
                  <c:v>3.99</c:v>
                </c:pt>
                <c:pt idx="106250">
                  <c:v>3.97</c:v>
                </c:pt>
                <c:pt idx="106251">
                  <c:v>3.96</c:v>
                </c:pt>
                <c:pt idx="106252">
                  <c:v>3.94</c:v>
                </c:pt>
                <c:pt idx="106253">
                  <c:v>3.93</c:v>
                </c:pt>
                <c:pt idx="106254">
                  <c:v>3.91</c:v>
                </c:pt>
                <c:pt idx="106255">
                  <c:v>3.9</c:v>
                </c:pt>
                <c:pt idx="106256">
                  <c:v>3.89</c:v>
                </c:pt>
                <c:pt idx="106257">
                  <c:v>3.88</c:v>
                </c:pt>
                <c:pt idx="106258">
                  <c:v>3.87</c:v>
                </c:pt>
                <c:pt idx="106259">
                  <c:v>3.86</c:v>
                </c:pt>
                <c:pt idx="106260">
                  <c:v>3.86</c:v>
                </c:pt>
                <c:pt idx="106261">
                  <c:v>3.84</c:v>
                </c:pt>
                <c:pt idx="106262">
                  <c:v>3.83</c:v>
                </c:pt>
                <c:pt idx="106263">
                  <c:v>3.83</c:v>
                </c:pt>
                <c:pt idx="106264">
                  <c:v>3.82</c:v>
                </c:pt>
                <c:pt idx="106265">
                  <c:v>3.81</c:v>
                </c:pt>
                <c:pt idx="106266">
                  <c:v>3.79</c:v>
                </c:pt>
                <c:pt idx="106267">
                  <c:v>3.78</c:v>
                </c:pt>
                <c:pt idx="106268">
                  <c:v>3.76</c:v>
                </c:pt>
                <c:pt idx="106269">
                  <c:v>3.75</c:v>
                </c:pt>
                <c:pt idx="106270">
                  <c:v>3.74</c:v>
                </c:pt>
                <c:pt idx="106271">
                  <c:v>3.73</c:v>
                </c:pt>
                <c:pt idx="106272">
                  <c:v>3.72</c:v>
                </c:pt>
                <c:pt idx="106273">
                  <c:v>3.71</c:v>
                </c:pt>
                <c:pt idx="106274">
                  <c:v>3.69</c:v>
                </c:pt>
                <c:pt idx="106275">
                  <c:v>3.7</c:v>
                </c:pt>
                <c:pt idx="106276">
                  <c:v>3.71</c:v>
                </c:pt>
                <c:pt idx="106277">
                  <c:v>3.71</c:v>
                </c:pt>
                <c:pt idx="106278">
                  <c:v>3.71</c:v>
                </c:pt>
                <c:pt idx="106279">
                  <c:v>3.72</c:v>
                </c:pt>
                <c:pt idx="106280">
                  <c:v>3.72</c:v>
                </c:pt>
                <c:pt idx="106281">
                  <c:v>3.73</c:v>
                </c:pt>
                <c:pt idx="106282">
                  <c:v>3.74</c:v>
                </c:pt>
                <c:pt idx="106283">
                  <c:v>3.75</c:v>
                </c:pt>
                <c:pt idx="106284">
                  <c:v>3.75</c:v>
                </c:pt>
                <c:pt idx="106285">
                  <c:v>3.76</c:v>
                </c:pt>
                <c:pt idx="106286">
                  <c:v>3.77</c:v>
                </c:pt>
                <c:pt idx="106287">
                  <c:v>3.78</c:v>
                </c:pt>
                <c:pt idx="106288">
                  <c:v>3.79</c:v>
                </c:pt>
                <c:pt idx="106289">
                  <c:v>3.8</c:v>
                </c:pt>
                <c:pt idx="106290">
                  <c:v>3.81</c:v>
                </c:pt>
                <c:pt idx="106291">
                  <c:v>3.82</c:v>
                </c:pt>
                <c:pt idx="106292">
                  <c:v>3.83</c:v>
                </c:pt>
                <c:pt idx="106293">
                  <c:v>3.83</c:v>
                </c:pt>
                <c:pt idx="106294">
                  <c:v>3.85</c:v>
                </c:pt>
                <c:pt idx="106295">
                  <c:v>3.85</c:v>
                </c:pt>
                <c:pt idx="106296">
                  <c:v>3.85</c:v>
                </c:pt>
                <c:pt idx="106297">
                  <c:v>3.85</c:v>
                </c:pt>
                <c:pt idx="106298">
                  <c:v>3.85</c:v>
                </c:pt>
                <c:pt idx="106299">
                  <c:v>3.86</c:v>
                </c:pt>
                <c:pt idx="106300">
                  <c:v>3.88</c:v>
                </c:pt>
                <c:pt idx="106301">
                  <c:v>3.87</c:v>
                </c:pt>
                <c:pt idx="106302">
                  <c:v>3.88</c:v>
                </c:pt>
                <c:pt idx="106303">
                  <c:v>3.88</c:v>
                </c:pt>
                <c:pt idx="106304">
                  <c:v>3.88</c:v>
                </c:pt>
                <c:pt idx="106305">
                  <c:v>3.88</c:v>
                </c:pt>
                <c:pt idx="106306">
                  <c:v>3.88</c:v>
                </c:pt>
                <c:pt idx="106307">
                  <c:v>3.88</c:v>
                </c:pt>
                <c:pt idx="106308">
                  <c:v>3.88</c:v>
                </c:pt>
                <c:pt idx="106309">
                  <c:v>3.88</c:v>
                </c:pt>
                <c:pt idx="106310">
                  <c:v>3.89</c:v>
                </c:pt>
                <c:pt idx="106311">
                  <c:v>3.89</c:v>
                </c:pt>
                <c:pt idx="106312">
                  <c:v>3.87</c:v>
                </c:pt>
                <c:pt idx="106313">
                  <c:v>3.87</c:v>
                </c:pt>
                <c:pt idx="106314">
                  <c:v>3.86</c:v>
                </c:pt>
                <c:pt idx="106315">
                  <c:v>3.86</c:v>
                </c:pt>
                <c:pt idx="106316">
                  <c:v>3.86</c:v>
                </c:pt>
                <c:pt idx="106317">
                  <c:v>3.85</c:v>
                </c:pt>
                <c:pt idx="106318">
                  <c:v>3.85</c:v>
                </c:pt>
                <c:pt idx="106319">
                  <c:v>3.85</c:v>
                </c:pt>
                <c:pt idx="106320">
                  <c:v>3.84</c:v>
                </c:pt>
                <c:pt idx="106321">
                  <c:v>3.83</c:v>
                </c:pt>
                <c:pt idx="106322">
                  <c:v>3.82</c:v>
                </c:pt>
                <c:pt idx="106323">
                  <c:v>3.82</c:v>
                </c:pt>
                <c:pt idx="106324">
                  <c:v>3.82</c:v>
                </c:pt>
                <c:pt idx="106325">
                  <c:v>3.81</c:v>
                </c:pt>
                <c:pt idx="106326">
                  <c:v>3.79</c:v>
                </c:pt>
                <c:pt idx="106327">
                  <c:v>3.78</c:v>
                </c:pt>
                <c:pt idx="106328">
                  <c:v>3.77</c:v>
                </c:pt>
                <c:pt idx="106329">
                  <c:v>3.76</c:v>
                </c:pt>
                <c:pt idx="106330">
                  <c:v>3.75</c:v>
                </c:pt>
                <c:pt idx="106331">
                  <c:v>3.74</c:v>
                </c:pt>
                <c:pt idx="106332">
                  <c:v>3.73</c:v>
                </c:pt>
                <c:pt idx="106333">
                  <c:v>3.72</c:v>
                </c:pt>
                <c:pt idx="106334">
                  <c:v>3.71</c:v>
                </c:pt>
                <c:pt idx="106335">
                  <c:v>3.7</c:v>
                </c:pt>
                <c:pt idx="106336">
                  <c:v>3.69</c:v>
                </c:pt>
                <c:pt idx="106337">
                  <c:v>3.67</c:v>
                </c:pt>
                <c:pt idx="106338">
                  <c:v>3.66</c:v>
                </c:pt>
                <c:pt idx="106339">
                  <c:v>3.65</c:v>
                </c:pt>
                <c:pt idx="106340">
                  <c:v>3.63</c:v>
                </c:pt>
                <c:pt idx="106341">
                  <c:v>3.61</c:v>
                </c:pt>
                <c:pt idx="106342">
                  <c:v>3.6</c:v>
                </c:pt>
                <c:pt idx="106343">
                  <c:v>3.58</c:v>
                </c:pt>
                <c:pt idx="106344">
                  <c:v>3.56</c:v>
                </c:pt>
                <c:pt idx="106345">
                  <c:v>3.54</c:v>
                </c:pt>
                <c:pt idx="106346">
                  <c:v>3.52</c:v>
                </c:pt>
                <c:pt idx="106347">
                  <c:v>3.51</c:v>
                </c:pt>
                <c:pt idx="106348">
                  <c:v>3.49</c:v>
                </c:pt>
                <c:pt idx="106349">
                  <c:v>3.47</c:v>
                </c:pt>
                <c:pt idx="106350">
                  <c:v>3.45</c:v>
                </c:pt>
                <c:pt idx="106351">
                  <c:v>3.43</c:v>
                </c:pt>
                <c:pt idx="106352">
                  <c:v>3.41</c:v>
                </c:pt>
                <c:pt idx="106353">
                  <c:v>3.4</c:v>
                </c:pt>
                <c:pt idx="106354">
                  <c:v>3.39</c:v>
                </c:pt>
                <c:pt idx="106355">
                  <c:v>3.36</c:v>
                </c:pt>
                <c:pt idx="106356">
                  <c:v>3.36</c:v>
                </c:pt>
                <c:pt idx="106357">
                  <c:v>3.35</c:v>
                </c:pt>
                <c:pt idx="106358">
                  <c:v>3.33</c:v>
                </c:pt>
                <c:pt idx="106359">
                  <c:v>3.32</c:v>
                </c:pt>
                <c:pt idx="106360">
                  <c:v>3.32</c:v>
                </c:pt>
                <c:pt idx="106361">
                  <c:v>3.31</c:v>
                </c:pt>
                <c:pt idx="106362">
                  <c:v>3.31</c:v>
                </c:pt>
                <c:pt idx="106363">
                  <c:v>3.31</c:v>
                </c:pt>
                <c:pt idx="106364">
                  <c:v>3.31</c:v>
                </c:pt>
                <c:pt idx="106365">
                  <c:v>3.31</c:v>
                </c:pt>
                <c:pt idx="106366">
                  <c:v>3.31</c:v>
                </c:pt>
                <c:pt idx="106367">
                  <c:v>3.32</c:v>
                </c:pt>
                <c:pt idx="106368">
                  <c:v>3.32</c:v>
                </c:pt>
                <c:pt idx="106369">
                  <c:v>3.32</c:v>
                </c:pt>
                <c:pt idx="106370">
                  <c:v>3.33</c:v>
                </c:pt>
                <c:pt idx="106371">
                  <c:v>3.34</c:v>
                </c:pt>
                <c:pt idx="106372">
                  <c:v>3.34</c:v>
                </c:pt>
                <c:pt idx="106373">
                  <c:v>3.35</c:v>
                </c:pt>
                <c:pt idx="106374">
                  <c:v>3.36</c:v>
                </c:pt>
                <c:pt idx="106375">
                  <c:v>3.37</c:v>
                </c:pt>
                <c:pt idx="106376">
                  <c:v>3.38</c:v>
                </c:pt>
                <c:pt idx="106377">
                  <c:v>3.38</c:v>
                </c:pt>
                <c:pt idx="106378">
                  <c:v>3.41</c:v>
                </c:pt>
                <c:pt idx="106379">
                  <c:v>3.41</c:v>
                </c:pt>
                <c:pt idx="106380">
                  <c:v>3.41</c:v>
                </c:pt>
                <c:pt idx="106381">
                  <c:v>3.42</c:v>
                </c:pt>
                <c:pt idx="106382">
                  <c:v>3.43</c:v>
                </c:pt>
                <c:pt idx="106383">
                  <c:v>3.43</c:v>
                </c:pt>
                <c:pt idx="106384">
                  <c:v>3.45</c:v>
                </c:pt>
                <c:pt idx="106385">
                  <c:v>3.45</c:v>
                </c:pt>
                <c:pt idx="106386">
                  <c:v>3.46</c:v>
                </c:pt>
                <c:pt idx="106387">
                  <c:v>3.46</c:v>
                </c:pt>
                <c:pt idx="106388">
                  <c:v>3.47</c:v>
                </c:pt>
                <c:pt idx="106389">
                  <c:v>3.47</c:v>
                </c:pt>
                <c:pt idx="106390">
                  <c:v>3.48</c:v>
                </c:pt>
                <c:pt idx="106391">
                  <c:v>3.48</c:v>
                </c:pt>
                <c:pt idx="106392">
                  <c:v>3.48</c:v>
                </c:pt>
                <c:pt idx="106393">
                  <c:v>3.49</c:v>
                </c:pt>
                <c:pt idx="106394">
                  <c:v>3.49</c:v>
                </c:pt>
                <c:pt idx="106395">
                  <c:v>3.5</c:v>
                </c:pt>
                <c:pt idx="106396">
                  <c:v>3.5</c:v>
                </c:pt>
                <c:pt idx="106397">
                  <c:v>3.5</c:v>
                </c:pt>
                <c:pt idx="106398">
                  <c:v>3.5</c:v>
                </c:pt>
                <c:pt idx="106399">
                  <c:v>3.5</c:v>
                </c:pt>
                <c:pt idx="106400">
                  <c:v>3.5</c:v>
                </c:pt>
                <c:pt idx="106401">
                  <c:v>3.5</c:v>
                </c:pt>
                <c:pt idx="106402">
                  <c:v>3.5</c:v>
                </c:pt>
                <c:pt idx="106403">
                  <c:v>3.5</c:v>
                </c:pt>
                <c:pt idx="106404">
                  <c:v>3.5</c:v>
                </c:pt>
                <c:pt idx="106405">
                  <c:v>3.49</c:v>
                </c:pt>
                <c:pt idx="106406">
                  <c:v>3.49</c:v>
                </c:pt>
                <c:pt idx="106407">
                  <c:v>3.49</c:v>
                </c:pt>
                <c:pt idx="106408">
                  <c:v>3.49</c:v>
                </c:pt>
                <c:pt idx="106409">
                  <c:v>3.48</c:v>
                </c:pt>
                <c:pt idx="106410">
                  <c:v>3.48</c:v>
                </c:pt>
                <c:pt idx="106411">
                  <c:v>3.47</c:v>
                </c:pt>
                <c:pt idx="106412">
                  <c:v>3.46</c:v>
                </c:pt>
                <c:pt idx="106413">
                  <c:v>3.45</c:v>
                </c:pt>
                <c:pt idx="106414">
                  <c:v>3.44</c:v>
                </c:pt>
                <c:pt idx="106415">
                  <c:v>3.44</c:v>
                </c:pt>
                <c:pt idx="106416">
                  <c:v>3.42</c:v>
                </c:pt>
                <c:pt idx="106417">
                  <c:v>3.4</c:v>
                </c:pt>
                <c:pt idx="106418">
                  <c:v>3.4</c:v>
                </c:pt>
                <c:pt idx="106419">
                  <c:v>3.38</c:v>
                </c:pt>
                <c:pt idx="106420">
                  <c:v>3.37</c:v>
                </c:pt>
                <c:pt idx="106421">
                  <c:v>3.35</c:v>
                </c:pt>
                <c:pt idx="106422">
                  <c:v>3.33</c:v>
                </c:pt>
                <c:pt idx="106423">
                  <c:v>3.31</c:v>
                </c:pt>
                <c:pt idx="106424">
                  <c:v>3.3</c:v>
                </c:pt>
                <c:pt idx="106425">
                  <c:v>3.27</c:v>
                </c:pt>
                <c:pt idx="106426">
                  <c:v>3.25</c:v>
                </c:pt>
                <c:pt idx="106427">
                  <c:v>3.23</c:v>
                </c:pt>
                <c:pt idx="106428">
                  <c:v>3.21</c:v>
                </c:pt>
                <c:pt idx="106429">
                  <c:v>3.19</c:v>
                </c:pt>
                <c:pt idx="106430">
                  <c:v>3.16</c:v>
                </c:pt>
                <c:pt idx="106431">
                  <c:v>3.15</c:v>
                </c:pt>
                <c:pt idx="106432">
                  <c:v>3.12</c:v>
                </c:pt>
                <c:pt idx="106433">
                  <c:v>3.1</c:v>
                </c:pt>
                <c:pt idx="106434">
                  <c:v>3.08</c:v>
                </c:pt>
                <c:pt idx="106435">
                  <c:v>3.05</c:v>
                </c:pt>
                <c:pt idx="106436">
                  <c:v>3.04</c:v>
                </c:pt>
                <c:pt idx="106437">
                  <c:v>3</c:v>
                </c:pt>
                <c:pt idx="106438">
                  <c:v>2.99</c:v>
                </c:pt>
                <c:pt idx="106439">
                  <c:v>2.98</c:v>
                </c:pt>
                <c:pt idx="106440">
                  <c:v>2.96</c:v>
                </c:pt>
                <c:pt idx="106441">
                  <c:v>2.94</c:v>
                </c:pt>
                <c:pt idx="106442">
                  <c:v>2.95</c:v>
                </c:pt>
                <c:pt idx="106443">
                  <c:v>2.92</c:v>
                </c:pt>
                <c:pt idx="106444">
                  <c:v>2.92</c:v>
                </c:pt>
                <c:pt idx="106445">
                  <c:v>2.92</c:v>
                </c:pt>
                <c:pt idx="106446">
                  <c:v>2.92</c:v>
                </c:pt>
                <c:pt idx="106447">
                  <c:v>2.92</c:v>
                </c:pt>
                <c:pt idx="106448">
                  <c:v>2.92</c:v>
                </c:pt>
                <c:pt idx="106449">
                  <c:v>2.9</c:v>
                </c:pt>
                <c:pt idx="106450">
                  <c:v>2.89</c:v>
                </c:pt>
                <c:pt idx="106451">
                  <c:v>2.89</c:v>
                </c:pt>
                <c:pt idx="106452">
                  <c:v>2.89</c:v>
                </c:pt>
                <c:pt idx="106453">
                  <c:v>2.9</c:v>
                </c:pt>
                <c:pt idx="106454">
                  <c:v>2.91</c:v>
                </c:pt>
                <c:pt idx="106455">
                  <c:v>2.91</c:v>
                </c:pt>
                <c:pt idx="106456">
                  <c:v>2.91</c:v>
                </c:pt>
                <c:pt idx="106457">
                  <c:v>2.93</c:v>
                </c:pt>
                <c:pt idx="106458">
                  <c:v>2.93</c:v>
                </c:pt>
                <c:pt idx="106459">
                  <c:v>2.94</c:v>
                </c:pt>
                <c:pt idx="106460">
                  <c:v>2.95</c:v>
                </c:pt>
                <c:pt idx="106461">
                  <c:v>2.95</c:v>
                </c:pt>
                <c:pt idx="106462">
                  <c:v>2.96</c:v>
                </c:pt>
                <c:pt idx="106463">
                  <c:v>2.97</c:v>
                </c:pt>
                <c:pt idx="106464">
                  <c:v>2.98</c:v>
                </c:pt>
                <c:pt idx="106465">
                  <c:v>2.99</c:v>
                </c:pt>
                <c:pt idx="106466">
                  <c:v>3</c:v>
                </c:pt>
                <c:pt idx="106467">
                  <c:v>3.02</c:v>
                </c:pt>
                <c:pt idx="106468">
                  <c:v>3.02</c:v>
                </c:pt>
                <c:pt idx="106469">
                  <c:v>3.03</c:v>
                </c:pt>
                <c:pt idx="106470">
                  <c:v>3.04</c:v>
                </c:pt>
                <c:pt idx="106471">
                  <c:v>3.05</c:v>
                </c:pt>
                <c:pt idx="106472">
                  <c:v>3.06</c:v>
                </c:pt>
                <c:pt idx="106473">
                  <c:v>3.06</c:v>
                </c:pt>
                <c:pt idx="106474">
                  <c:v>3.07</c:v>
                </c:pt>
                <c:pt idx="106475">
                  <c:v>3.07</c:v>
                </c:pt>
                <c:pt idx="106476">
                  <c:v>3.08</c:v>
                </c:pt>
                <c:pt idx="106477">
                  <c:v>3.09</c:v>
                </c:pt>
                <c:pt idx="106478">
                  <c:v>3.1</c:v>
                </c:pt>
                <c:pt idx="106479">
                  <c:v>3.11</c:v>
                </c:pt>
                <c:pt idx="106480">
                  <c:v>3.12</c:v>
                </c:pt>
                <c:pt idx="106481">
                  <c:v>3.12</c:v>
                </c:pt>
                <c:pt idx="106482">
                  <c:v>3.13</c:v>
                </c:pt>
                <c:pt idx="106483">
                  <c:v>3.14</c:v>
                </c:pt>
                <c:pt idx="106484">
                  <c:v>3.14</c:v>
                </c:pt>
                <c:pt idx="106485">
                  <c:v>3.15</c:v>
                </c:pt>
                <c:pt idx="106486">
                  <c:v>3.15</c:v>
                </c:pt>
                <c:pt idx="106487">
                  <c:v>3.15</c:v>
                </c:pt>
                <c:pt idx="106488">
                  <c:v>3.16</c:v>
                </c:pt>
                <c:pt idx="106489">
                  <c:v>3.16</c:v>
                </c:pt>
                <c:pt idx="106490">
                  <c:v>3.17</c:v>
                </c:pt>
                <c:pt idx="106491">
                  <c:v>3.17</c:v>
                </c:pt>
                <c:pt idx="106492">
                  <c:v>3.18</c:v>
                </c:pt>
                <c:pt idx="106493">
                  <c:v>3.18</c:v>
                </c:pt>
                <c:pt idx="106494">
                  <c:v>3.18</c:v>
                </c:pt>
                <c:pt idx="106495">
                  <c:v>3.19</c:v>
                </c:pt>
                <c:pt idx="106496">
                  <c:v>3.18</c:v>
                </c:pt>
                <c:pt idx="106497">
                  <c:v>3.18</c:v>
                </c:pt>
                <c:pt idx="106498">
                  <c:v>3.18</c:v>
                </c:pt>
                <c:pt idx="106499">
                  <c:v>3.17</c:v>
                </c:pt>
                <c:pt idx="106500">
                  <c:v>3.17</c:v>
                </c:pt>
                <c:pt idx="106501">
                  <c:v>3.16</c:v>
                </c:pt>
                <c:pt idx="106502">
                  <c:v>3.15</c:v>
                </c:pt>
                <c:pt idx="106503">
                  <c:v>3.15</c:v>
                </c:pt>
                <c:pt idx="106504">
                  <c:v>3.14</c:v>
                </c:pt>
                <c:pt idx="106505">
                  <c:v>3.14</c:v>
                </c:pt>
                <c:pt idx="106506">
                  <c:v>3.13</c:v>
                </c:pt>
                <c:pt idx="106507">
                  <c:v>3.12</c:v>
                </c:pt>
                <c:pt idx="106508">
                  <c:v>3.11</c:v>
                </c:pt>
                <c:pt idx="106509">
                  <c:v>3.1</c:v>
                </c:pt>
                <c:pt idx="106510">
                  <c:v>3.09</c:v>
                </c:pt>
                <c:pt idx="106511">
                  <c:v>3.08</c:v>
                </c:pt>
                <c:pt idx="106512">
                  <c:v>3.07</c:v>
                </c:pt>
                <c:pt idx="106513">
                  <c:v>3.06</c:v>
                </c:pt>
                <c:pt idx="106514">
                  <c:v>3.05</c:v>
                </c:pt>
                <c:pt idx="106515">
                  <c:v>3.04</c:v>
                </c:pt>
                <c:pt idx="106516">
                  <c:v>3.03</c:v>
                </c:pt>
                <c:pt idx="106517">
                  <c:v>3.01</c:v>
                </c:pt>
                <c:pt idx="106518">
                  <c:v>3</c:v>
                </c:pt>
                <c:pt idx="106519">
                  <c:v>2.99</c:v>
                </c:pt>
                <c:pt idx="106520">
                  <c:v>2.98</c:v>
                </c:pt>
                <c:pt idx="106521">
                  <c:v>2.97</c:v>
                </c:pt>
                <c:pt idx="106522">
                  <c:v>2.96</c:v>
                </c:pt>
                <c:pt idx="106523">
                  <c:v>2.94</c:v>
                </c:pt>
                <c:pt idx="106524">
                  <c:v>2.94</c:v>
                </c:pt>
                <c:pt idx="106525">
                  <c:v>2.93</c:v>
                </c:pt>
                <c:pt idx="106526">
                  <c:v>2.92</c:v>
                </c:pt>
                <c:pt idx="106527">
                  <c:v>2.92</c:v>
                </c:pt>
                <c:pt idx="106528">
                  <c:v>2.92</c:v>
                </c:pt>
                <c:pt idx="106529">
                  <c:v>2.92</c:v>
                </c:pt>
                <c:pt idx="106530">
                  <c:v>2.92</c:v>
                </c:pt>
                <c:pt idx="106531">
                  <c:v>2.92</c:v>
                </c:pt>
                <c:pt idx="106532">
                  <c:v>2.92</c:v>
                </c:pt>
                <c:pt idx="106533">
                  <c:v>2.91</c:v>
                </c:pt>
                <c:pt idx="106534">
                  <c:v>2.91</c:v>
                </c:pt>
                <c:pt idx="106535">
                  <c:v>2.9</c:v>
                </c:pt>
                <c:pt idx="106536">
                  <c:v>2.9</c:v>
                </c:pt>
                <c:pt idx="106537">
                  <c:v>2.9</c:v>
                </c:pt>
                <c:pt idx="106538">
                  <c:v>2.9</c:v>
                </c:pt>
                <c:pt idx="106539">
                  <c:v>2.89</c:v>
                </c:pt>
                <c:pt idx="106540">
                  <c:v>2.88</c:v>
                </c:pt>
                <c:pt idx="106541">
                  <c:v>2.88</c:v>
                </c:pt>
                <c:pt idx="106542">
                  <c:v>2.87</c:v>
                </c:pt>
                <c:pt idx="106543">
                  <c:v>2.86</c:v>
                </c:pt>
                <c:pt idx="106544">
                  <c:v>2.85</c:v>
                </c:pt>
                <c:pt idx="106545">
                  <c:v>2.84</c:v>
                </c:pt>
                <c:pt idx="106546">
                  <c:v>2.83</c:v>
                </c:pt>
                <c:pt idx="106547">
                  <c:v>2.82</c:v>
                </c:pt>
                <c:pt idx="106548">
                  <c:v>2.81</c:v>
                </c:pt>
                <c:pt idx="106549">
                  <c:v>2.8</c:v>
                </c:pt>
                <c:pt idx="106550">
                  <c:v>2.78</c:v>
                </c:pt>
                <c:pt idx="106551">
                  <c:v>2.76</c:v>
                </c:pt>
                <c:pt idx="106552">
                  <c:v>2.76</c:v>
                </c:pt>
                <c:pt idx="106553">
                  <c:v>2.76</c:v>
                </c:pt>
                <c:pt idx="106554">
                  <c:v>2.74</c:v>
                </c:pt>
                <c:pt idx="106555">
                  <c:v>2.72</c:v>
                </c:pt>
                <c:pt idx="106556">
                  <c:v>2.72</c:v>
                </c:pt>
                <c:pt idx="106557">
                  <c:v>2.7</c:v>
                </c:pt>
                <c:pt idx="106558">
                  <c:v>2.69</c:v>
                </c:pt>
                <c:pt idx="106559">
                  <c:v>2.68</c:v>
                </c:pt>
                <c:pt idx="106560">
                  <c:v>2.67</c:v>
                </c:pt>
                <c:pt idx="106561">
                  <c:v>2.66</c:v>
                </c:pt>
                <c:pt idx="106562">
                  <c:v>2.65</c:v>
                </c:pt>
                <c:pt idx="106563">
                  <c:v>2.64</c:v>
                </c:pt>
                <c:pt idx="106564">
                  <c:v>2.63</c:v>
                </c:pt>
                <c:pt idx="106565">
                  <c:v>2.63</c:v>
                </c:pt>
                <c:pt idx="106566">
                  <c:v>2.63</c:v>
                </c:pt>
                <c:pt idx="106567">
                  <c:v>2.62</c:v>
                </c:pt>
                <c:pt idx="106568">
                  <c:v>2.62</c:v>
                </c:pt>
                <c:pt idx="106569">
                  <c:v>2.62</c:v>
                </c:pt>
                <c:pt idx="106570">
                  <c:v>2.62</c:v>
                </c:pt>
                <c:pt idx="106571">
                  <c:v>2.62</c:v>
                </c:pt>
                <c:pt idx="106572">
                  <c:v>2.62</c:v>
                </c:pt>
                <c:pt idx="106573">
                  <c:v>2.62</c:v>
                </c:pt>
                <c:pt idx="106574">
                  <c:v>2.62</c:v>
                </c:pt>
                <c:pt idx="106575">
                  <c:v>2.62</c:v>
                </c:pt>
                <c:pt idx="106576">
                  <c:v>2.62</c:v>
                </c:pt>
                <c:pt idx="106577">
                  <c:v>2.62</c:v>
                </c:pt>
                <c:pt idx="106578">
                  <c:v>2.62</c:v>
                </c:pt>
                <c:pt idx="106579">
                  <c:v>2.62</c:v>
                </c:pt>
                <c:pt idx="106580">
                  <c:v>2.62</c:v>
                </c:pt>
                <c:pt idx="106581">
                  <c:v>2.62</c:v>
                </c:pt>
                <c:pt idx="106582">
                  <c:v>2.61</c:v>
                </c:pt>
                <c:pt idx="106583">
                  <c:v>2.6</c:v>
                </c:pt>
                <c:pt idx="106584">
                  <c:v>2.6</c:v>
                </c:pt>
                <c:pt idx="106585">
                  <c:v>2.59</c:v>
                </c:pt>
                <c:pt idx="106586">
                  <c:v>2.57</c:v>
                </c:pt>
                <c:pt idx="106587">
                  <c:v>2.56</c:v>
                </c:pt>
                <c:pt idx="106588">
                  <c:v>2.5499999999999998</c:v>
                </c:pt>
                <c:pt idx="106589">
                  <c:v>2.54</c:v>
                </c:pt>
                <c:pt idx="106590">
                  <c:v>2.5299999999999998</c:v>
                </c:pt>
                <c:pt idx="106591">
                  <c:v>2.52</c:v>
                </c:pt>
                <c:pt idx="106592">
                  <c:v>2.52</c:v>
                </c:pt>
                <c:pt idx="106593">
                  <c:v>2.5</c:v>
                </c:pt>
                <c:pt idx="106594">
                  <c:v>2.5</c:v>
                </c:pt>
                <c:pt idx="106595">
                  <c:v>2.4900000000000002</c:v>
                </c:pt>
                <c:pt idx="106596">
                  <c:v>2.48</c:v>
                </c:pt>
                <c:pt idx="106597">
                  <c:v>2.4700000000000002</c:v>
                </c:pt>
                <c:pt idx="106598">
                  <c:v>2.4500000000000002</c:v>
                </c:pt>
                <c:pt idx="106599">
                  <c:v>2.44</c:v>
                </c:pt>
                <c:pt idx="106600">
                  <c:v>2.4300000000000002</c:v>
                </c:pt>
                <c:pt idx="106601">
                  <c:v>2.42</c:v>
                </c:pt>
                <c:pt idx="106602">
                  <c:v>2.42</c:v>
                </c:pt>
                <c:pt idx="106603">
                  <c:v>2.41</c:v>
                </c:pt>
                <c:pt idx="106604">
                  <c:v>2.4</c:v>
                </c:pt>
                <c:pt idx="106605">
                  <c:v>2.39</c:v>
                </c:pt>
                <c:pt idx="106606">
                  <c:v>2.39</c:v>
                </c:pt>
                <c:pt idx="106607">
                  <c:v>2.38</c:v>
                </c:pt>
                <c:pt idx="106608">
                  <c:v>2.37</c:v>
                </c:pt>
                <c:pt idx="106609">
                  <c:v>2.36</c:v>
                </c:pt>
                <c:pt idx="106610">
                  <c:v>2.36</c:v>
                </c:pt>
                <c:pt idx="106611">
                  <c:v>2.36</c:v>
                </c:pt>
                <c:pt idx="106612">
                  <c:v>2.36</c:v>
                </c:pt>
                <c:pt idx="106613">
                  <c:v>2.36</c:v>
                </c:pt>
                <c:pt idx="106614">
                  <c:v>2.35</c:v>
                </c:pt>
                <c:pt idx="106615">
                  <c:v>2.36</c:v>
                </c:pt>
                <c:pt idx="106616">
                  <c:v>2.37</c:v>
                </c:pt>
                <c:pt idx="106617">
                  <c:v>2.37</c:v>
                </c:pt>
                <c:pt idx="106618">
                  <c:v>2.37</c:v>
                </c:pt>
                <c:pt idx="106619">
                  <c:v>2.38</c:v>
                </c:pt>
                <c:pt idx="106620">
                  <c:v>2.39</c:v>
                </c:pt>
                <c:pt idx="106621">
                  <c:v>2.4</c:v>
                </c:pt>
                <c:pt idx="106622">
                  <c:v>2.41</c:v>
                </c:pt>
                <c:pt idx="106623">
                  <c:v>2.42</c:v>
                </c:pt>
                <c:pt idx="106624">
                  <c:v>2.4300000000000002</c:v>
                </c:pt>
                <c:pt idx="106625">
                  <c:v>2.44</c:v>
                </c:pt>
                <c:pt idx="106626">
                  <c:v>2.4500000000000002</c:v>
                </c:pt>
                <c:pt idx="106627">
                  <c:v>2.48</c:v>
                </c:pt>
                <c:pt idx="106628">
                  <c:v>2.4900000000000002</c:v>
                </c:pt>
                <c:pt idx="106629">
                  <c:v>2.5099999999999998</c:v>
                </c:pt>
                <c:pt idx="106630">
                  <c:v>2.52</c:v>
                </c:pt>
                <c:pt idx="106631">
                  <c:v>2.5299999999999998</c:v>
                </c:pt>
                <c:pt idx="106632">
                  <c:v>2.5499999999999998</c:v>
                </c:pt>
                <c:pt idx="106633">
                  <c:v>2.57</c:v>
                </c:pt>
                <c:pt idx="106634">
                  <c:v>2.57</c:v>
                </c:pt>
                <c:pt idx="106635">
                  <c:v>2.59</c:v>
                </c:pt>
                <c:pt idx="106636">
                  <c:v>2.61</c:v>
                </c:pt>
                <c:pt idx="106637">
                  <c:v>2.62</c:v>
                </c:pt>
                <c:pt idx="106638">
                  <c:v>2.64</c:v>
                </c:pt>
                <c:pt idx="106639">
                  <c:v>2.66</c:v>
                </c:pt>
                <c:pt idx="106640">
                  <c:v>2.67</c:v>
                </c:pt>
                <c:pt idx="106641">
                  <c:v>2.69</c:v>
                </c:pt>
                <c:pt idx="106642">
                  <c:v>2.71</c:v>
                </c:pt>
                <c:pt idx="106643">
                  <c:v>2.72</c:v>
                </c:pt>
                <c:pt idx="106644">
                  <c:v>2.73</c:v>
                </c:pt>
                <c:pt idx="106645">
                  <c:v>2.74</c:v>
                </c:pt>
                <c:pt idx="106646">
                  <c:v>2.75</c:v>
                </c:pt>
                <c:pt idx="106647">
                  <c:v>2.76</c:v>
                </c:pt>
                <c:pt idx="106648">
                  <c:v>2.77</c:v>
                </c:pt>
                <c:pt idx="106649">
                  <c:v>2.78</c:v>
                </c:pt>
                <c:pt idx="106650">
                  <c:v>2.79</c:v>
                </c:pt>
                <c:pt idx="106651">
                  <c:v>2.79</c:v>
                </c:pt>
                <c:pt idx="106652">
                  <c:v>2.81</c:v>
                </c:pt>
                <c:pt idx="106653">
                  <c:v>2.81</c:v>
                </c:pt>
                <c:pt idx="106654">
                  <c:v>2.81</c:v>
                </c:pt>
                <c:pt idx="106655">
                  <c:v>2.81</c:v>
                </c:pt>
                <c:pt idx="106656">
                  <c:v>2.81</c:v>
                </c:pt>
                <c:pt idx="106657">
                  <c:v>2.81</c:v>
                </c:pt>
                <c:pt idx="106658">
                  <c:v>2.8</c:v>
                </c:pt>
                <c:pt idx="106659">
                  <c:v>2.79</c:v>
                </c:pt>
                <c:pt idx="106660">
                  <c:v>2.79</c:v>
                </c:pt>
                <c:pt idx="106661">
                  <c:v>2.78</c:v>
                </c:pt>
                <c:pt idx="106662">
                  <c:v>2.78</c:v>
                </c:pt>
                <c:pt idx="106663">
                  <c:v>2.78</c:v>
                </c:pt>
                <c:pt idx="106664">
                  <c:v>2.78</c:v>
                </c:pt>
                <c:pt idx="106665">
                  <c:v>2.78</c:v>
                </c:pt>
                <c:pt idx="106666">
                  <c:v>2.78</c:v>
                </c:pt>
                <c:pt idx="106667">
                  <c:v>2.77</c:v>
                </c:pt>
                <c:pt idx="106668">
                  <c:v>2.77</c:v>
                </c:pt>
                <c:pt idx="106669">
                  <c:v>2.77</c:v>
                </c:pt>
                <c:pt idx="106670">
                  <c:v>2.77</c:v>
                </c:pt>
                <c:pt idx="106671">
                  <c:v>2.77</c:v>
                </c:pt>
                <c:pt idx="106672">
                  <c:v>2.77</c:v>
                </c:pt>
                <c:pt idx="106673">
                  <c:v>2.77</c:v>
                </c:pt>
                <c:pt idx="106674">
                  <c:v>2.77</c:v>
                </c:pt>
                <c:pt idx="106675">
                  <c:v>2.77</c:v>
                </c:pt>
                <c:pt idx="106676">
                  <c:v>2.77</c:v>
                </c:pt>
                <c:pt idx="106677">
                  <c:v>2.76</c:v>
                </c:pt>
                <c:pt idx="106678">
                  <c:v>2.76</c:v>
                </c:pt>
                <c:pt idx="106679">
                  <c:v>2.75</c:v>
                </c:pt>
                <c:pt idx="106680">
                  <c:v>2.75</c:v>
                </c:pt>
                <c:pt idx="106681">
                  <c:v>2.74</c:v>
                </c:pt>
                <c:pt idx="106682">
                  <c:v>2.73</c:v>
                </c:pt>
                <c:pt idx="106683">
                  <c:v>2.71</c:v>
                </c:pt>
                <c:pt idx="106684">
                  <c:v>2.69</c:v>
                </c:pt>
                <c:pt idx="106685">
                  <c:v>2.69</c:v>
                </c:pt>
                <c:pt idx="106686">
                  <c:v>2.67</c:v>
                </c:pt>
                <c:pt idx="106687">
                  <c:v>2.65</c:v>
                </c:pt>
                <c:pt idx="106688">
                  <c:v>2.63</c:v>
                </c:pt>
                <c:pt idx="106689">
                  <c:v>2.62</c:v>
                </c:pt>
                <c:pt idx="106690">
                  <c:v>2.59</c:v>
                </c:pt>
                <c:pt idx="106691">
                  <c:v>2.58</c:v>
                </c:pt>
                <c:pt idx="106692">
                  <c:v>2.57</c:v>
                </c:pt>
                <c:pt idx="106693">
                  <c:v>2.54</c:v>
                </c:pt>
                <c:pt idx="106694">
                  <c:v>2.5299999999999998</c:v>
                </c:pt>
                <c:pt idx="106695">
                  <c:v>2.4900000000000002</c:v>
                </c:pt>
                <c:pt idx="106696">
                  <c:v>2.48</c:v>
                </c:pt>
                <c:pt idx="106697">
                  <c:v>2.4700000000000002</c:v>
                </c:pt>
                <c:pt idx="106698">
                  <c:v>2.46</c:v>
                </c:pt>
                <c:pt idx="106699">
                  <c:v>2.4500000000000002</c:v>
                </c:pt>
                <c:pt idx="106700">
                  <c:v>2.4500000000000002</c:v>
                </c:pt>
                <c:pt idx="106701">
                  <c:v>2.44</c:v>
                </c:pt>
                <c:pt idx="106702">
                  <c:v>2.4300000000000002</c:v>
                </c:pt>
                <c:pt idx="106703">
                  <c:v>2.42</c:v>
                </c:pt>
                <c:pt idx="106704">
                  <c:v>2.41</c:v>
                </c:pt>
                <c:pt idx="106705">
                  <c:v>2.4</c:v>
                </c:pt>
                <c:pt idx="106706">
                  <c:v>2.39</c:v>
                </c:pt>
                <c:pt idx="106707">
                  <c:v>2.38</c:v>
                </c:pt>
                <c:pt idx="106708">
                  <c:v>2.36</c:v>
                </c:pt>
                <c:pt idx="106709">
                  <c:v>2.35</c:v>
                </c:pt>
                <c:pt idx="106710">
                  <c:v>2.35</c:v>
                </c:pt>
                <c:pt idx="106711">
                  <c:v>2.35</c:v>
                </c:pt>
                <c:pt idx="106712">
                  <c:v>2.34</c:v>
                </c:pt>
                <c:pt idx="106713">
                  <c:v>2.34</c:v>
                </c:pt>
                <c:pt idx="106714">
                  <c:v>2.34</c:v>
                </c:pt>
                <c:pt idx="106715">
                  <c:v>2.34</c:v>
                </c:pt>
                <c:pt idx="106716">
                  <c:v>2.34</c:v>
                </c:pt>
                <c:pt idx="106717">
                  <c:v>2.33</c:v>
                </c:pt>
                <c:pt idx="106718">
                  <c:v>2.33</c:v>
                </c:pt>
                <c:pt idx="106719">
                  <c:v>2.33</c:v>
                </c:pt>
                <c:pt idx="106720">
                  <c:v>2.33</c:v>
                </c:pt>
                <c:pt idx="106721">
                  <c:v>2.33</c:v>
                </c:pt>
                <c:pt idx="106722">
                  <c:v>2.33</c:v>
                </c:pt>
                <c:pt idx="106723">
                  <c:v>2.34</c:v>
                </c:pt>
                <c:pt idx="106724">
                  <c:v>2.34</c:v>
                </c:pt>
                <c:pt idx="106725">
                  <c:v>2.34</c:v>
                </c:pt>
                <c:pt idx="106726">
                  <c:v>2.34</c:v>
                </c:pt>
                <c:pt idx="106727">
                  <c:v>2.34</c:v>
                </c:pt>
                <c:pt idx="106728">
                  <c:v>2.34</c:v>
                </c:pt>
                <c:pt idx="106729">
                  <c:v>2.34</c:v>
                </c:pt>
                <c:pt idx="106730">
                  <c:v>2.34</c:v>
                </c:pt>
                <c:pt idx="106731">
                  <c:v>2.34</c:v>
                </c:pt>
                <c:pt idx="106732">
                  <c:v>2.34</c:v>
                </c:pt>
                <c:pt idx="106733">
                  <c:v>2.34</c:v>
                </c:pt>
                <c:pt idx="106734">
                  <c:v>2.34</c:v>
                </c:pt>
                <c:pt idx="106735">
                  <c:v>2.34</c:v>
                </c:pt>
                <c:pt idx="106736">
                  <c:v>2.34</c:v>
                </c:pt>
                <c:pt idx="106737">
                  <c:v>2.33</c:v>
                </c:pt>
                <c:pt idx="106738">
                  <c:v>2.33</c:v>
                </c:pt>
                <c:pt idx="106739">
                  <c:v>2.33</c:v>
                </c:pt>
                <c:pt idx="106740">
                  <c:v>2.3199999999999998</c:v>
                </c:pt>
                <c:pt idx="106741">
                  <c:v>2.3199999999999998</c:v>
                </c:pt>
                <c:pt idx="106742">
                  <c:v>2.33</c:v>
                </c:pt>
                <c:pt idx="106743">
                  <c:v>2.34</c:v>
                </c:pt>
                <c:pt idx="106744">
                  <c:v>2.35</c:v>
                </c:pt>
                <c:pt idx="106745">
                  <c:v>2.35</c:v>
                </c:pt>
                <c:pt idx="106746">
                  <c:v>2.35</c:v>
                </c:pt>
                <c:pt idx="106747">
                  <c:v>2.35</c:v>
                </c:pt>
                <c:pt idx="106748">
                  <c:v>2.34</c:v>
                </c:pt>
                <c:pt idx="106749">
                  <c:v>2.33</c:v>
                </c:pt>
                <c:pt idx="106750">
                  <c:v>2.3199999999999998</c:v>
                </c:pt>
                <c:pt idx="106751">
                  <c:v>2.3199999999999998</c:v>
                </c:pt>
                <c:pt idx="106752">
                  <c:v>2.31</c:v>
                </c:pt>
                <c:pt idx="106753">
                  <c:v>2.31</c:v>
                </c:pt>
                <c:pt idx="106754">
                  <c:v>2.31</c:v>
                </c:pt>
                <c:pt idx="106755">
                  <c:v>2.2999999999999998</c:v>
                </c:pt>
                <c:pt idx="106756">
                  <c:v>2.2999999999999998</c:v>
                </c:pt>
                <c:pt idx="106757">
                  <c:v>2.29</c:v>
                </c:pt>
                <c:pt idx="106758">
                  <c:v>2.29</c:v>
                </c:pt>
                <c:pt idx="106759">
                  <c:v>2.29</c:v>
                </c:pt>
                <c:pt idx="106760">
                  <c:v>2.29</c:v>
                </c:pt>
                <c:pt idx="106761">
                  <c:v>2.27</c:v>
                </c:pt>
                <c:pt idx="106762">
                  <c:v>2.27</c:v>
                </c:pt>
                <c:pt idx="106763">
                  <c:v>2.2599999999999998</c:v>
                </c:pt>
                <c:pt idx="106764">
                  <c:v>2.2599999999999998</c:v>
                </c:pt>
                <c:pt idx="106765">
                  <c:v>2.25</c:v>
                </c:pt>
                <c:pt idx="106766">
                  <c:v>2.2400000000000002</c:v>
                </c:pt>
                <c:pt idx="106767">
                  <c:v>2.2400000000000002</c:v>
                </c:pt>
                <c:pt idx="106768">
                  <c:v>2.2400000000000002</c:v>
                </c:pt>
                <c:pt idx="106769">
                  <c:v>2.2200000000000002</c:v>
                </c:pt>
                <c:pt idx="106770">
                  <c:v>2.21</c:v>
                </c:pt>
                <c:pt idx="106771">
                  <c:v>2.2000000000000002</c:v>
                </c:pt>
                <c:pt idx="106772">
                  <c:v>2.19</c:v>
                </c:pt>
                <c:pt idx="106773">
                  <c:v>2.1800000000000002</c:v>
                </c:pt>
                <c:pt idx="106774">
                  <c:v>2.1800000000000002</c:v>
                </c:pt>
                <c:pt idx="106775">
                  <c:v>2.17</c:v>
                </c:pt>
                <c:pt idx="106776">
                  <c:v>2.17</c:v>
                </c:pt>
                <c:pt idx="106777">
                  <c:v>2.16</c:v>
                </c:pt>
                <c:pt idx="106778">
                  <c:v>2.16</c:v>
                </c:pt>
                <c:pt idx="106779">
                  <c:v>2.16</c:v>
                </c:pt>
                <c:pt idx="106780">
                  <c:v>2.16</c:v>
                </c:pt>
                <c:pt idx="106781">
                  <c:v>2.16</c:v>
                </c:pt>
                <c:pt idx="106782">
                  <c:v>2.16</c:v>
                </c:pt>
                <c:pt idx="106783">
                  <c:v>2.17</c:v>
                </c:pt>
                <c:pt idx="106784">
                  <c:v>2.17</c:v>
                </c:pt>
                <c:pt idx="106785">
                  <c:v>2.1800000000000002</c:v>
                </c:pt>
                <c:pt idx="106786">
                  <c:v>2.19</c:v>
                </c:pt>
                <c:pt idx="106787">
                  <c:v>2.2000000000000002</c:v>
                </c:pt>
                <c:pt idx="106788">
                  <c:v>2.2000000000000002</c:v>
                </c:pt>
                <c:pt idx="106789">
                  <c:v>2.2200000000000002</c:v>
                </c:pt>
                <c:pt idx="106790">
                  <c:v>2.23</c:v>
                </c:pt>
                <c:pt idx="106791">
                  <c:v>2.2599999999999998</c:v>
                </c:pt>
                <c:pt idx="106792">
                  <c:v>2.29</c:v>
                </c:pt>
                <c:pt idx="106793">
                  <c:v>2.2999999999999998</c:v>
                </c:pt>
                <c:pt idx="106794">
                  <c:v>2.31</c:v>
                </c:pt>
                <c:pt idx="106795">
                  <c:v>2.33</c:v>
                </c:pt>
                <c:pt idx="106796">
                  <c:v>2.36</c:v>
                </c:pt>
                <c:pt idx="106797">
                  <c:v>2.38</c:v>
                </c:pt>
                <c:pt idx="106798">
                  <c:v>2.4</c:v>
                </c:pt>
                <c:pt idx="106799">
                  <c:v>2.42</c:v>
                </c:pt>
                <c:pt idx="106800">
                  <c:v>2.44</c:v>
                </c:pt>
                <c:pt idx="106801">
                  <c:v>2.4500000000000002</c:v>
                </c:pt>
                <c:pt idx="106802">
                  <c:v>2.4700000000000002</c:v>
                </c:pt>
                <c:pt idx="106803">
                  <c:v>2.4900000000000002</c:v>
                </c:pt>
                <c:pt idx="106804">
                  <c:v>2.4900000000000002</c:v>
                </c:pt>
                <c:pt idx="106805">
                  <c:v>2.52</c:v>
                </c:pt>
                <c:pt idx="106806">
                  <c:v>2.54</c:v>
                </c:pt>
                <c:pt idx="106807">
                  <c:v>2.5499999999999998</c:v>
                </c:pt>
                <c:pt idx="106808">
                  <c:v>2.57</c:v>
                </c:pt>
                <c:pt idx="106809">
                  <c:v>2.58</c:v>
                </c:pt>
                <c:pt idx="106810">
                  <c:v>2.6</c:v>
                </c:pt>
                <c:pt idx="106811">
                  <c:v>2.61</c:v>
                </c:pt>
                <c:pt idx="106812">
                  <c:v>2.62</c:v>
                </c:pt>
                <c:pt idx="106813">
                  <c:v>2.63</c:v>
                </c:pt>
                <c:pt idx="106814">
                  <c:v>2.63</c:v>
                </c:pt>
                <c:pt idx="106815">
                  <c:v>2.64</c:v>
                </c:pt>
                <c:pt idx="106816">
                  <c:v>2.66</c:v>
                </c:pt>
                <c:pt idx="106817">
                  <c:v>2.66</c:v>
                </c:pt>
                <c:pt idx="106818">
                  <c:v>2.67</c:v>
                </c:pt>
                <c:pt idx="106819">
                  <c:v>2.7</c:v>
                </c:pt>
                <c:pt idx="106820">
                  <c:v>2.7</c:v>
                </c:pt>
                <c:pt idx="106821">
                  <c:v>2.7</c:v>
                </c:pt>
                <c:pt idx="106822">
                  <c:v>2.7</c:v>
                </c:pt>
                <c:pt idx="106823">
                  <c:v>2.7</c:v>
                </c:pt>
                <c:pt idx="106824">
                  <c:v>2.71</c:v>
                </c:pt>
                <c:pt idx="106825">
                  <c:v>2.71</c:v>
                </c:pt>
                <c:pt idx="106826">
                  <c:v>2.71</c:v>
                </c:pt>
                <c:pt idx="106827">
                  <c:v>2.72</c:v>
                </c:pt>
                <c:pt idx="106828">
                  <c:v>2.72</c:v>
                </c:pt>
                <c:pt idx="106829">
                  <c:v>2.73</c:v>
                </c:pt>
                <c:pt idx="106830">
                  <c:v>2.73</c:v>
                </c:pt>
                <c:pt idx="106831">
                  <c:v>2.74</c:v>
                </c:pt>
                <c:pt idx="106832">
                  <c:v>2.75</c:v>
                </c:pt>
                <c:pt idx="106833">
                  <c:v>2.75</c:v>
                </c:pt>
                <c:pt idx="106834">
                  <c:v>2.76</c:v>
                </c:pt>
                <c:pt idx="106835">
                  <c:v>2.76</c:v>
                </c:pt>
                <c:pt idx="106836">
                  <c:v>2.76</c:v>
                </c:pt>
                <c:pt idx="106837">
                  <c:v>2.76</c:v>
                </c:pt>
                <c:pt idx="106838">
                  <c:v>2.76</c:v>
                </c:pt>
                <c:pt idx="106839">
                  <c:v>2.76</c:v>
                </c:pt>
                <c:pt idx="106840">
                  <c:v>2.77</c:v>
                </c:pt>
                <c:pt idx="106841">
                  <c:v>2.77</c:v>
                </c:pt>
                <c:pt idx="106842">
                  <c:v>2.77</c:v>
                </c:pt>
                <c:pt idx="106843">
                  <c:v>2.77</c:v>
                </c:pt>
                <c:pt idx="106844">
                  <c:v>2.77</c:v>
                </c:pt>
                <c:pt idx="106845">
                  <c:v>2.77</c:v>
                </c:pt>
                <c:pt idx="106846">
                  <c:v>2.79</c:v>
                </c:pt>
                <c:pt idx="106847">
                  <c:v>2.81</c:v>
                </c:pt>
                <c:pt idx="106848">
                  <c:v>2.8</c:v>
                </c:pt>
                <c:pt idx="106849">
                  <c:v>2.78</c:v>
                </c:pt>
                <c:pt idx="106850">
                  <c:v>2.75</c:v>
                </c:pt>
                <c:pt idx="106851">
                  <c:v>2.72</c:v>
                </c:pt>
                <c:pt idx="106852">
                  <c:v>2.68</c:v>
                </c:pt>
                <c:pt idx="106853">
                  <c:v>2.66</c:v>
                </c:pt>
                <c:pt idx="106854">
                  <c:v>2.64</c:v>
                </c:pt>
                <c:pt idx="106855">
                  <c:v>2.6</c:v>
                </c:pt>
                <c:pt idx="106856">
                  <c:v>2.59</c:v>
                </c:pt>
                <c:pt idx="106857">
                  <c:v>2.56</c:v>
                </c:pt>
                <c:pt idx="106858">
                  <c:v>2.54</c:v>
                </c:pt>
                <c:pt idx="106859">
                  <c:v>2.5299999999999998</c:v>
                </c:pt>
                <c:pt idx="106860">
                  <c:v>2.5099999999999998</c:v>
                </c:pt>
                <c:pt idx="106861">
                  <c:v>2.4900000000000002</c:v>
                </c:pt>
                <c:pt idx="106862">
                  <c:v>2.46</c:v>
                </c:pt>
                <c:pt idx="106863">
                  <c:v>2.4500000000000002</c:v>
                </c:pt>
                <c:pt idx="106864">
                  <c:v>2.44</c:v>
                </c:pt>
                <c:pt idx="106865">
                  <c:v>2.4300000000000002</c:v>
                </c:pt>
                <c:pt idx="106866">
                  <c:v>2.42</c:v>
                </c:pt>
                <c:pt idx="106867">
                  <c:v>2.41</c:v>
                </c:pt>
                <c:pt idx="106868">
                  <c:v>2.39</c:v>
                </c:pt>
                <c:pt idx="106869">
                  <c:v>2.39</c:v>
                </c:pt>
                <c:pt idx="106870">
                  <c:v>2.39</c:v>
                </c:pt>
                <c:pt idx="106871">
                  <c:v>2.39</c:v>
                </c:pt>
                <c:pt idx="106872">
                  <c:v>2.38</c:v>
                </c:pt>
                <c:pt idx="106873">
                  <c:v>2.38</c:v>
                </c:pt>
                <c:pt idx="106874">
                  <c:v>2.38</c:v>
                </c:pt>
                <c:pt idx="106875">
                  <c:v>2.37</c:v>
                </c:pt>
                <c:pt idx="106876">
                  <c:v>2.36</c:v>
                </c:pt>
                <c:pt idx="106877">
                  <c:v>2.36</c:v>
                </c:pt>
                <c:pt idx="106878">
                  <c:v>2.35</c:v>
                </c:pt>
                <c:pt idx="106879">
                  <c:v>2.35</c:v>
                </c:pt>
                <c:pt idx="106880">
                  <c:v>2.35</c:v>
                </c:pt>
                <c:pt idx="106881">
                  <c:v>2.35</c:v>
                </c:pt>
                <c:pt idx="106882">
                  <c:v>2.35</c:v>
                </c:pt>
                <c:pt idx="106883">
                  <c:v>2.35</c:v>
                </c:pt>
                <c:pt idx="106884">
                  <c:v>2.35</c:v>
                </c:pt>
                <c:pt idx="106885">
                  <c:v>2.35</c:v>
                </c:pt>
                <c:pt idx="106886">
                  <c:v>2.37</c:v>
                </c:pt>
                <c:pt idx="106887">
                  <c:v>2.37</c:v>
                </c:pt>
                <c:pt idx="106888">
                  <c:v>2.35</c:v>
                </c:pt>
                <c:pt idx="106889">
                  <c:v>2.35</c:v>
                </c:pt>
                <c:pt idx="106890">
                  <c:v>2.35</c:v>
                </c:pt>
                <c:pt idx="106891">
                  <c:v>2.35</c:v>
                </c:pt>
                <c:pt idx="106892">
                  <c:v>2.35</c:v>
                </c:pt>
                <c:pt idx="106893">
                  <c:v>2.35</c:v>
                </c:pt>
                <c:pt idx="106894">
                  <c:v>2.35</c:v>
                </c:pt>
                <c:pt idx="106895">
                  <c:v>2.35</c:v>
                </c:pt>
                <c:pt idx="106896">
                  <c:v>2.35</c:v>
                </c:pt>
                <c:pt idx="106897">
                  <c:v>2.35</c:v>
                </c:pt>
                <c:pt idx="106898">
                  <c:v>2.35</c:v>
                </c:pt>
                <c:pt idx="106899">
                  <c:v>2.35</c:v>
                </c:pt>
                <c:pt idx="106900">
                  <c:v>2.35</c:v>
                </c:pt>
                <c:pt idx="106901">
                  <c:v>2.35</c:v>
                </c:pt>
                <c:pt idx="106902">
                  <c:v>2.36</c:v>
                </c:pt>
                <c:pt idx="106903">
                  <c:v>2.36</c:v>
                </c:pt>
                <c:pt idx="106904">
                  <c:v>2.37</c:v>
                </c:pt>
                <c:pt idx="106905">
                  <c:v>2.37</c:v>
                </c:pt>
                <c:pt idx="106906">
                  <c:v>2.37</c:v>
                </c:pt>
                <c:pt idx="106907">
                  <c:v>2.37</c:v>
                </c:pt>
                <c:pt idx="106908">
                  <c:v>2.38</c:v>
                </c:pt>
                <c:pt idx="106909">
                  <c:v>2.38</c:v>
                </c:pt>
                <c:pt idx="106910">
                  <c:v>2.39</c:v>
                </c:pt>
                <c:pt idx="106911">
                  <c:v>2.39</c:v>
                </c:pt>
                <c:pt idx="106912">
                  <c:v>2.39</c:v>
                </c:pt>
                <c:pt idx="106913">
                  <c:v>2.39</c:v>
                </c:pt>
                <c:pt idx="106914">
                  <c:v>2.39</c:v>
                </c:pt>
                <c:pt idx="106915">
                  <c:v>2.39</c:v>
                </c:pt>
                <c:pt idx="106916">
                  <c:v>2.39</c:v>
                </c:pt>
                <c:pt idx="106917">
                  <c:v>2.39</c:v>
                </c:pt>
                <c:pt idx="106918">
                  <c:v>2.39</c:v>
                </c:pt>
                <c:pt idx="106919">
                  <c:v>2.39</c:v>
                </c:pt>
                <c:pt idx="106920">
                  <c:v>2.39</c:v>
                </c:pt>
                <c:pt idx="106921">
                  <c:v>2.38</c:v>
                </c:pt>
                <c:pt idx="106922">
                  <c:v>2.38</c:v>
                </c:pt>
                <c:pt idx="106923">
                  <c:v>2.38</c:v>
                </c:pt>
                <c:pt idx="106924">
                  <c:v>2.38</c:v>
                </c:pt>
                <c:pt idx="106925">
                  <c:v>2.38</c:v>
                </c:pt>
                <c:pt idx="106926">
                  <c:v>2.38</c:v>
                </c:pt>
                <c:pt idx="106927">
                  <c:v>2.37</c:v>
                </c:pt>
                <c:pt idx="106928">
                  <c:v>2.37</c:v>
                </c:pt>
                <c:pt idx="106929">
                  <c:v>2.37</c:v>
                </c:pt>
                <c:pt idx="106930">
                  <c:v>2.37</c:v>
                </c:pt>
                <c:pt idx="106931">
                  <c:v>2.37</c:v>
                </c:pt>
                <c:pt idx="106932">
                  <c:v>2.37</c:v>
                </c:pt>
                <c:pt idx="106933">
                  <c:v>2.37</c:v>
                </c:pt>
                <c:pt idx="106934">
                  <c:v>2.37</c:v>
                </c:pt>
                <c:pt idx="106935">
                  <c:v>2.37</c:v>
                </c:pt>
                <c:pt idx="106936">
                  <c:v>2.37</c:v>
                </c:pt>
                <c:pt idx="106937">
                  <c:v>2.37</c:v>
                </c:pt>
                <c:pt idx="106938">
                  <c:v>2.37</c:v>
                </c:pt>
                <c:pt idx="106939">
                  <c:v>2.37</c:v>
                </c:pt>
                <c:pt idx="106940">
                  <c:v>2.37</c:v>
                </c:pt>
                <c:pt idx="106941">
                  <c:v>2.36</c:v>
                </c:pt>
                <c:pt idx="106942">
                  <c:v>2.35</c:v>
                </c:pt>
                <c:pt idx="106943">
                  <c:v>2.34</c:v>
                </c:pt>
                <c:pt idx="106944">
                  <c:v>2.34</c:v>
                </c:pt>
                <c:pt idx="106945">
                  <c:v>2.34</c:v>
                </c:pt>
                <c:pt idx="106946">
                  <c:v>2.35</c:v>
                </c:pt>
                <c:pt idx="106947">
                  <c:v>2.36</c:v>
                </c:pt>
                <c:pt idx="106948">
                  <c:v>2.37</c:v>
                </c:pt>
                <c:pt idx="106949">
                  <c:v>2.38</c:v>
                </c:pt>
                <c:pt idx="106950">
                  <c:v>2.38</c:v>
                </c:pt>
                <c:pt idx="106951">
                  <c:v>2.39</c:v>
                </c:pt>
                <c:pt idx="106952">
                  <c:v>2.4</c:v>
                </c:pt>
                <c:pt idx="106953">
                  <c:v>2.4</c:v>
                </c:pt>
                <c:pt idx="106954">
                  <c:v>2.41</c:v>
                </c:pt>
                <c:pt idx="106955">
                  <c:v>2.41</c:v>
                </c:pt>
                <c:pt idx="106956">
                  <c:v>2.41</c:v>
                </c:pt>
                <c:pt idx="106957">
                  <c:v>2.41</c:v>
                </c:pt>
                <c:pt idx="106958">
                  <c:v>2.41</c:v>
                </c:pt>
                <c:pt idx="106959">
                  <c:v>2.42</c:v>
                </c:pt>
                <c:pt idx="106960">
                  <c:v>2.42</c:v>
                </c:pt>
                <c:pt idx="106961">
                  <c:v>2.42</c:v>
                </c:pt>
                <c:pt idx="106962">
                  <c:v>2.4300000000000002</c:v>
                </c:pt>
                <c:pt idx="106963">
                  <c:v>2.4300000000000002</c:v>
                </c:pt>
                <c:pt idx="106964">
                  <c:v>2.4300000000000002</c:v>
                </c:pt>
                <c:pt idx="106965">
                  <c:v>2.4300000000000002</c:v>
                </c:pt>
                <c:pt idx="106966">
                  <c:v>2.44</c:v>
                </c:pt>
                <c:pt idx="106967">
                  <c:v>2.44</c:v>
                </c:pt>
                <c:pt idx="106968">
                  <c:v>2.4500000000000002</c:v>
                </c:pt>
                <c:pt idx="106969">
                  <c:v>2.4500000000000002</c:v>
                </c:pt>
                <c:pt idx="106970">
                  <c:v>2.4500000000000002</c:v>
                </c:pt>
                <c:pt idx="106971">
                  <c:v>2.4500000000000002</c:v>
                </c:pt>
                <c:pt idx="106972">
                  <c:v>2.4500000000000002</c:v>
                </c:pt>
                <c:pt idx="106973">
                  <c:v>2.44</c:v>
                </c:pt>
                <c:pt idx="106974">
                  <c:v>2.44</c:v>
                </c:pt>
                <c:pt idx="106975">
                  <c:v>2.44</c:v>
                </c:pt>
                <c:pt idx="106976">
                  <c:v>2.44</c:v>
                </c:pt>
                <c:pt idx="106977">
                  <c:v>2.44</c:v>
                </c:pt>
                <c:pt idx="106978">
                  <c:v>2.44</c:v>
                </c:pt>
                <c:pt idx="106979">
                  <c:v>2.44</c:v>
                </c:pt>
                <c:pt idx="106980">
                  <c:v>2.44</c:v>
                </c:pt>
                <c:pt idx="106981">
                  <c:v>2.4300000000000002</c:v>
                </c:pt>
                <c:pt idx="106982">
                  <c:v>2.4300000000000002</c:v>
                </c:pt>
                <c:pt idx="106983">
                  <c:v>2.4300000000000002</c:v>
                </c:pt>
                <c:pt idx="106984">
                  <c:v>2.4300000000000002</c:v>
                </c:pt>
                <c:pt idx="106985">
                  <c:v>2.4300000000000002</c:v>
                </c:pt>
                <c:pt idx="106986">
                  <c:v>2.42</c:v>
                </c:pt>
                <c:pt idx="106987">
                  <c:v>2.42</c:v>
                </c:pt>
                <c:pt idx="106988">
                  <c:v>2.42</c:v>
                </c:pt>
                <c:pt idx="106989">
                  <c:v>2.42</c:v>
                </c:pt>
                <c:pt idx="106990">
                  <c:v>2.42</c:v>
                </c:pt>
                <c:pt idx="106991">
                  <c:v>2.42</c:v>
                </c:pt>
                <c:pt idx="106992">
                  <c:v>2.4300000000000002</c:v>
                </c:pt>
                <c:pt idx="106993">
                  <c:v>2.4300000000000002</c:v>
                </c:pt>
                <c:pt idx="106994">
                  <c:v>2.4300000000000002</c:v>
                </c:pt>
                <c:pt idx="106995">
                  <c:v>2.4300000000000002</c:v>
                </c:pt>
                <c:pt idx="106996">
                  <c:v>2.4300000000000002</c:v>
                </c:pt>
                <c:pt idx="106997">
                  <c:v>2.4300000000000002</c:v>
                </c:pt>
                <c:pt idx="106998">
                  <c:v>2.4300000000000002</c:v>
                </c:pt>
                <c:pt idx="106999">
                  <c:v>2.44</c:v>
                </c:pt>
                <c:pt idx="107000">
                  <c:v>2.44</c:v>
                </c:pt>
                <c:pt idx="107001">
                  <c:v>2.4500000000000002</c:v>
                </c:pt>
                <c:pt idx="107002">
                  <c:v>2.4500000000000002</c:v>
                </c:pt>
                <c:pt idx="107003">
                  <c:v>2.4500000000000002</c:v>
                </c:pt>
                <c:pt idx="107004">
                  <c:v>2.4500000000000002</c:v>
                </c:pt>
                <c:pt idx="107005">
                  <c:v>2.46</c:v>
                </c:pt>
                <c:pt idx="107006">
                  <c:v>2.46</c:v>
                </c:pt>
                <c:pt idx="107007">
                  <c:v>2.46</c:v>
                </c:pt>
                <c:pt idx="107008">
                  <c:v>2.4500000000000002</c:v>
                </c:pt>
                <c:pt idx="107009">
                  <c:v>2.4500000000000002</c:v>
                </c:pt>
                <c:pt idx="107010">
                  <c:v>2.44</c:v>
                </c:pt>
                <c:pt idx="107011">
                  <c:v>2.44</c:v>
                </c:pt>
                <c:pt idx="107012">
                  <c:v>2.44</c:v>
                </c:pt>
                <c:pt idx="107013">
                  <c:v>2.44</c:v>
                </c:pt>
                <c:pt idx="107014">
                  <c:v>2.4300000000000002</c:v>
                </c:pt>
                <c:pt idx="107015">
                  <c:v>2.42</c:v>
                </c:pt>
                <c:pt idx="107016">
                  <c:v>2.41</c:v>
                </c:pt>
                <c:pt idx="107017">
                  <c:v>2.41</c:v>
                </c:pt>
                <c:pt idx="107018">
                  <c:v>2.4</c:v>
                </c:pt>
                <c:pt idx="107019">
                  <c:v>2.38</c:v>
                </c:pt>
                <c:pt idx="107020">
                  <c:v>2.38</c:v>
                </c:pt>
                <c:pt idx="107021">
                  <c:v>2.35</c:v>
                </c:pt>
                <c:pt idx="107022">
                  <c:v>2.35</c:v>
                </c:pt>
                <c:pt idx="107023">
                  <c:v>2.34</c:v>
                </c:pt>
                <c:pt idx="107024">
                  <c:v>2.3199999999999998</c:v>
                </c:pt>
                <c:pt idx="107025">
                  <c:v>2.31</c:v>
                </c:pt>
                <c:pt idx="107026">
                  <c:v>2.29</c:v>
                </c:pt>
                <c:pt idx="107027">
                  <c:v>2.27</c:v>
                </c:pt>
                <c:pt idx="107028">
                  <c:v>2.2599999999999998</c:v>
                </c:pt>
                <c:pt idx="107029">
                  <c:v>2.25</c:v>
                </c:pt>
                <c:pt idx="107030">
                  <c:v>2.23</c:v>
                </c:pt>
                <c:pt idx="107031">
                  <c:v>2.21</c:v>
                </c:pt>
                <c:pt idx="107032">
                  <c:v>2.21</c:v>
                </c:pt>
                <c:pt idx="107033">
                  <c:v>2.2000000000000002</c:v>
                </c:pt>
                <c:pt idx="107034">
                  <c:v>2.1800000000000002</c:v>
                </c:pt>
                <c:pt idx="107035">
                  <c:v>2.1800000000000002</c:v>
                </c:pt>
                <c:pt idx="107036">
                  <c:v>2.1800000000000002</c:v>
                </c:pt>
                <c:pt idx="107037">
                  <c:v>2.17</c:v>
                </c:pt>
                <c:pt idx="107038">
                  <c:v>2.17</c:v>
                </c:pt>
                <c:pt idx="107039">
                  <c:v>2.17</c:v>
                </c:pt>
                <c:pt idx="107040">
                  <c:v>2.17</c:v>
                </c:pt>
                <c:pt idx="107041">
                  <c:v>2.17</c:v>
                </c:pt>
                <c:pt idx="107042">
                  <c:v>2.17</c:v>
                </c:pt>
                <c:pt idx="107043">
                  <c:v>2.17</c:v>
                </c:pt>
                <c:pt idx="107044">
                  <c:v>2.17</c:v>
                </c:pt>
                <c:pt idx="107045">
                  <c:v>2.17</c:v>
                </c:pt>
                <c:pt idx="107046">
                  <c:v>2.17</c:v>
                </c:pt>
                <c:pt idx="107047">
                  <c:v>2.17</c:v>
                </c:pt>
                <c:pt idx="107048">
                  <c:v>2.17</c:v>
                </c:pt>
                <c:pt idx="107049">
                  <c:v>2.17</c:v>
                </c:pt>
                <c:pt idx="107050">
                  <c:v>2.1800000000000002</c:v>
                </c:pt>
                <c:pt idx="107051">
                  <c:v>2.1800000000000002</c:v>
                </c:pt>
                <c:pt idx="107052">
                  <c:v>2.1800000000000002</c:v>
                </c:pt>
                <c:pt idx="107053">
                  <c:v>2.1800000000000002</c:v>
                </c:pt>
                <c:pt idx="107054">
                  <c:v>2.1800000000000002</c:v>
                </c:pt>
                <c:pt idx="107055">
                  <c:v>2.1800000000000002</c:v>
                </c:pt>
                <c:pt idx="107056">
                  <c:v>2.17</c:v>
                </c:pt>
                <c:pt idx="107057">
                  <c:v>2.17</c:v>
                </c:pt>
                <c:pt idx="107058">
                  <c:v>2.16</c:v>
                </c:pt>
                <c:pt idx="107059">
                  <c:v>2.16</c:v>
                </c:pt>
                <c:pt idx="107060">
                  <c:v>2.16</c:v>
                </c:pt>
                <c:pt idx="107061">
                  <c:v>2.16</c:v>
                </c:pt>
                <c:pt idx="107062">
                  <c:v>2.16</c:v>
                </c:pt>
                <c:pt idx="107063">
                  <c:v>2.16</c:v>
                </c:pt>
                <c:pt idx="107064">
                  <c:v>2.15</c:v>
                </c:pt>
                <c:pt idx="107065">
                  <c:v>2.15</c:v>
                </c:pt>
                <c:pt idx="107066">
                  <c:v>2.15</c:v>
                </c:pt>
                <c:pt idx="107067">
                  <c:v>2.15</c:v>
                </c:pt>
                <c:pt idx="107068">
                  <c:v>2.14</c:v>
                </c:pt>
                <c:pt idx="107069">
                  <c:v>2.14</c:v>
                </c:pt>
                <c:pt idx="107070">
                  <c:v>2.14</c:v>
                </c:pt>
                <c:pt idx="107071">
                  <c:v>2.14</c:v>
                </c:pt>
                <c:pt idx="107072">
                  <c:v>2.14</c:v>
                </c:pt>
                <c:pt idx="107073">
                  <c:v>2.14</c:v>
                </c:pt>
                <c:pt idx="107074">
                  <c:v>2.14</c:v>
                </c:pt>
                <c:pt idx="107075">
                  <c:v>2.14</c:v>
                </c:pt>
                <c:pt idx="107076">
                  <c:v>2.14</c:v>
                </c:pt>
                <c:pt idx="107077">
                  <c:v>2.14</c:v>
                </c:pt>
                <c:pt idx="107078">
                  <c:v>2.14</c:v>
                </c:pt>
                <c:pt idx="107079">
                  <c:v>2.14</c:v>
                </c:pt>
                <c:pt idx="107080">
                  <c:v>2.15</c:v>
                </c:pt>
                <c:pt idx="107081">
                  <c:v>2.15</c:v>
                </c:pt>
                <c:pt idx="107082">
                  <c:v>2.16</c:v>
                </c:pt>
                <c:pt idx="107083">
                  <c:v>2.16</c:v>
                </c:pt>
                <c:pt idx="107084">
                  <c:v>2.16</c:v>
                </c:pt>
                <c:pt idx="107085">
                  <c:v>2.16</c:v>
                </c:pt>
                <c:pt idx="107086">
                  <c:v>2.17</c:v>
                </c:pt>
                <c:pt idx="107087">
                  <c:v>2.17</c:v>
                </c:pt>
                <c:pt idx="107088">
                  <c:v>2.17</c:v>
                </c:pt>
                <c:pt idx="107089">
                  <c:v>2.17</c:v>
                </c:pt>
                <c:pt idx="107090">
                  <c:v>2.17</c:v>
                </c:pt>
                <c:pt idx="107091">
                  <c:v>2.17</c:v>
                </c:pt>
                <c:pt idx="107092">
                  <c:v>2.17</c:v>
                </c:pt>
                <c:pt idx="107093">
                  <c:v>2.17</c:v>
                </c:pt>
                <c:pt idx="107094">
                  <c:v>2.17</c:v>
                </c:pt>
                <c:pt idx="107095">
                  <c:v>2.1800000000000002</c:v>
                </c:pt>
                <c:pt idx="107096">
                  <c:v>2.19</c:v>
                </c:pt>
                <c:pt idx="107097">
                  <c:v>2.19</c:v>
                </c:pt>
                <c:pt idx="107098">
                  <c:v>2.2000000000000002</c:v>
                </c:pt>
                <c:pt idx="107099">
                  <c:v>2.2000000000000002</c:v>
                </c:pt>
                <c:pt idx="107100">
                  <c:v>2.21</c:v>
                </c:pt>
                <c:pt idx="107101">
                  <c:v>2.21</c:v>
                </c:pt>
                <c:pt idx="107102">
                  <c:v>2.21</c:v>
                </c:pt>
                <c:pt idx="107103">
                  <c:v>2.21</c:v>
                </c:pt>
                <c:pt idx="107104">
                  <c:v>2.21</c:v>
                </c:pt>
                <c:pt idx="107105">
                  <c:v>2.21</c:v>
                </c:pt>
                <c:pt idx="107106">
                  <c:v>2.2000000000000002</c:v>
                </c:pt>
                <c:pt idx="107107">
                  <c:v>2.19</c:v>
                </c:pt>
                <c:pt idx="107108">
                  <c:v>2.1800000000000002</c:v>
                </c:pt>
                <c:pt idx="107109">
                  <c:v>2.17</c:v>
                </c:pt>
                <c:pt idx="107110">
                  <c:v>2.16</c:v>
                </c:pt>
                <c:pt idx="107111">
                  <c:v>2.15</c:v>
                </c:pt>
                <c:pt idx="107112">
                  <c:v>2.14</c:v>
                </c:pt>
                <c:pt idx="107113">
                  <c:v>2.13</c:v>
                </c:pt>
                <c:pt idx="107114">
                  <c:v>2.13</c:v>
                </c:pt>
                <c:pt idx="107115">
                  <c:v>2.13</c:v>
                </c:pt>
                <c:pt idx="107116">
                  <c:v>2.12</c:v>
                </c:pt>
                <c:pt idx="107117">
                  <c:v>2.14</c:v>
                </c:pt>
                <c:pt idx="107118">
                  <c:v>2.14</c:v>
                </c:pt>
                <c:pt idx="107119">
                  <c:v>2.15</c:v>
                </c:pt>
                <c:pt idx="107120">
                  <c:v>2.15</c:v>
                </c:pt>
                <c:pt idx="107121">
                  <c:v>2.16</c:v>
                </c:pt>
                <c:pt idx="107122">
                  <c:v>2.16</c:v>
                </c:pt>
                <c:pt idx="107123">
                  <c:v>2.1800000000000002</c:v>
                </c:pt>
                <c:pt idx="107124">
                  <c:v>2.21</c:v>
                </c:pt>
                <c:pt idx="107125">
                  <c:v>2.21</c:v>
                </c:pt>
                <c:pt idx="107126">
                  <c:v>2.21</c:v>
                </c:pt>
                <c:pt idx="107127">
                  <c:v>2.2200000000000002</c:v>
                </c:pt>
                <c:pt idx="107128">
                  <c:v>2.23</c:v>
                </c:pt>
                <c:pt idx="107129">
                  <c:v>2.2400000000000002</c:v>
                </c:pt>
                <c:pt idx="107130">
                  <c:v>2.27</c:v>
                </c:pt>
                <c:pt idx="107131">
                  <c:v>2.2799999999999998</c:v>
                </c:pt>
                <c:pt idx="107132">
                  <c:v>2.29</c:v>
                </c:pt>
                <c:pt idx="107133">
                  <c:v>2.2999999999999998</c:v>
                </c:pt>
                <c:pt idx="107134">
                  <c:v>2.3199999999999998</c:v>
                </c:pt>
                <c:pt idx="107135">
                  <c:v>2.35</c:v>
                </c:pt>
                <c:pt idx="107136">
                  <c:v>2.36</c:v>
                </c:pt>
                <c:pt idx="107137">
                  <c:v>2.37</c:v>
                </c:pt>
                <c:pt idx="107138">
                  <c:v>2.39</c:v>
                </c:pt>
                <c:pt idx="107139">
                  <c:v>2.41</c:v>
                </c:pt>
                <c:pt idx="107140">
                  <c:v>2.41</c:v>
                </c:pt>
                <c:pt idx="107141">
                  <c:v>2.4300000000000002</c:v>
                </c:pt>
                <c:pt idx="107142">
                  <c:v>2.44</c:v>
                </c:pt>
                <c:pt idx="107143">
                  <c:v>2.4500000000000002</c:v>
                </c:pt>
                <c:pt idx="107144">
                  <c:v>2.4500000000000002</c:v>
                </c:pt>
                <c:pt idx="107145">
                  <c:v>2.46</c:v>
                </c:pt>
                <c:pt idx="107146">
                  <c:v>2.46</c:v>
                </c:pt>
                <c:pt idx="107147">
                  <c:v>2.48</c:v>
                </c:pt>
                <c:pt idx="107148">
                  <c:v>2.48</c:v>
                </c:pt>
                <c:pt idx="107149">
                  <c:v>2.48</c:v>
                </c:pt>
                <c:pt idx="107150">
                  <c:v>2.4900000000000002</c:v>
                </c:pt>
                <c:pt idx="107151">
                  <c:v>2.4900000000000002</c:v>
                </c:pt>
                <c:pt idx="107152">
                  <c:v>2.4900000000000002</c:v>
                </c:pt>
                <c:pt idx="107153">
                  <c:v>2.5</c:v>
                </c:pt>
                <c:pt idx="107154">
                  <c:v>2.5</c:v>
                </c:pt>
                <c:pt idx="107155">
                  <c:v>2.5099999999999998</c:v>
                </c:pt>
                <c:pt idx="107156">
                  <c:v>2.5099999999999998</c:v>
                </c:pt>
                <c:pt idx="107157">
                  <c:v>2.5099999999999998</c:v>
                </c:pt>
                <c:pt idx="107158">
                  <c:v>2.52</c:v>
                </c:pt>
                <c:pt idx="107159">
                  <c:v>2.52</c:v>
                </c:pt>
                <c:pt idx="107160">
                  <c:v>2.52</c:v>
                </c:pt>
                <c:pt idx="107161">
                  <c:v>2.52</c:v>
                </c:pt>
                <c:pt idx="107162">
                  <c:v>2.52</c:v>
                </c:pt>
                <c:pt idx="107163">
                  <c:v>2.52</c:v>
                </c:pt>
                <c:pt idx="107164">
                  <c:v>2.52</c:v>
                </c:pt>
                <c:pt idx="107165">
                  <c:v>2.5299999999999998</c:v>
                </c:pt>
                <c:pt idx="107166">
                  <c:v>2.5299999999999998</c:v>
                </c:pt>
                <c:pt idx="107167">
                  <c:v>2.5299999999999998</c:v>
                </c:pt>
                <c:pt idx="107168">
                  <c:v>2.5299999999999998</c:v>
                </c:pt>
                <c:pt idx="107169">
                  <c:v>2.5299999999999998</c:v>
                </c:pt>
                <c:pt idx="107170">
                  <c:v>2.54</c:v>
                </c:pt>
                <c:pt idx="107171">
                  <c:v>2.54</c:v>
                </c:pt>
                <c:pt idx="107172">
                  <c:v>2.5499999999999998</c:v>
                </c:pt>
                <c:pt idx="107173">
                  <c:v>2.5499999999999998</c:v>
                </c:pt>
                <c:pt idx="107174">
                  <c:v>2.54</c:v>
                </c:pt>
                <c:pt idx="107175">
                  <c:v>2.5299999999999998</c:v>
                </c:pt>
                <c:pt idx="107176">
                  <c:v>2.52</c:v>
                </c:pt>
                <c:pt idx="107177">
                  <c:v>2.52</c:v>
                </c:pt>
                <c:pt idx="107178">
                  <c:v>2.52</c:v>
                </c:pt>
                <c:pt idx="107179">
                  <c:v>2.5099999999999998</c:v>
                </c:pt>
                <c:pt idx="107180">
                  <c:v>2.5099999999999998</c:v>
                </c:pt>
                <c:pt idx="107181">
                  <c:v>2.5099999999999998</c:v>
                </c:pt>
                <c:pt idx="107182">
                  <c:v>2.5</c:v>
                </c:pt>
                <c:pt idx="107183">
                  <c:v>2.4900000000000002</c:v>
                </c:pt>
                <c:pt idx="107184">
                  <c:v>2.4900000000000002</c:v>
                </c:pt>
                <c:pt idx="107185">
                  <c:v>2.48</c:v>
                </c:pt>
                <c:pt idx="107186">
                  <c:v>2.4700000000000002</c:v>
                </c:pt>
                <c:pt idx="107187">
                  <c:v>2.46</c:v>
                </c:pt>
                <c:pt idx="107188">
                  <c:v>2.4500000000000002</c:v>
                </c:pt>
                <c:pt idx="107189">
                  <c:v>2.4300000000000002</c:v>
                </c:pt>
                <c:pt idx="107190">
                  <c:v>2.42</c:v>
                </c:pt>
                <c:pt idx="107191">
                  <c:v>2.41</c:v>
                </c:pt>
                <c:pt idx="107192">
                  <c:v>2.41</c:v>
                </c:pt>
                <c:pt idx="107193">
                  <c:v>2.4</c:v>
                </c:pt>
                <c:pt idx="107194">
                  <c:v>2.4</c:v>
                </c:pt>
                <c:pt idx="107195">
                  <c:v>2.38</c:v>
                </c:pt>
                <c:pt idx="107196">
                  <c:v>2.36</c:v>
                </c:pt>
                <c:pt idx="107197">
                  <c:v>2.35</c:v>
                </c:pt>
                <c:pt idx="107198">
                  <c:v>2.34</c:v>
                </c:pt>
                <c:pt idx="107199">
                  <c:v>2.34</c:v>
                </c:pt>
                <c:pt idx="107200">
                  <c:v>2.33</c:v>
                </c:pt>
                <c:pt idx="107201">
                  <c:v>2.33</c:v>
                </c:pt>
                <c:pt idx="107202">
                  <c:v>2.3199999999999998</c:v>
                </c:pt>
                <c:pt idx="107203">
                  <c:v>2.3199999999999998</c:v>
                </c:pt>
                <c:pt idx="107204">
                  <c:v>2.3199999999999998</c:v>
                </c:pt>
                <c:pt idx="107205">
                  <c:v>2.3199999999999998</c:v>
                </c:pt>
                <c:pt idx="107206">
                  <c:v>2.33</c:v>
                </c:pt>
                <c:pt idx="107207">
                  <c:v>2.34</c:v>
                </c:pt>
                <c:pt idx="107208">
                  <c:v>2.34</c:v>
                </c:pt>
                <c:pt idx="107209">
                  <c:v>2.36</c:v>
                </c:pt>
                <c:pt idx="107210">
                  <c:v>2.38</c:v>
                </c:pt>
                <c:pt idx="107211">
                  <c:v>2.4</c:v>
                </c:pt>
                <c:pt idx="107212">
                  <c:v>2.41</c:v>
                </c:pt>
                <c:pt idx="107213">
                  <c:v>2.4300000000000002</c:v>
                </c:pt>
                <c:pt idx="107214">
                  <c:v>2.4500000000000002</c:v>
                </c:pt>
                <c:pt idx="107215">
                  <c:v>2.4700000000000002</c:v>
                </c:pt>
                <c:pt idx="107216">
                  <c:v>2.5</c:v>
                </c:pt>
                <c:pt idx="107217">
                  <c:v>2.52</c:v>
                </c:pt>
                <c:pt idx="107218">
                  <c:v>2.5499999999999998</c:v>
                </c:pt>
                <c:pt idx="107219">
                  <c:v>2.58</c:v>
                </c:pt>
                <c:pt idx="107220">
                  <c:v>2.6</c:v>
                </c:pt>
                <c:pt idx="107221">
                  <c:v>2.63</c:v>
                </c:pt>
                <c:pt idx="107222">
                  <c:v>2.65</c:v>
                </c:pt>
                <c:pt idx="107223">
                  <c:v>2.67</c:v>
                </c:pt>
                <c:pt idx="107224">
                  <c:v>2.69</c:v>
                </c:pt>
                <c:pt idx="107225">
                  <c:v>2.72</c:v>
                </c:pt>
                <c:pt idx="107226">
                  <c:v>2.73</c:v>
                </c:pt>
                <c:pt idx="107227">
                  <c:v>2.76</c:v>
                </c:pt>
                <c:pt idx="107228">
                  <c:v>2.78</c:v>
                </c:pt>
                <c:pt idx="107229">
                  <c:v>2.8</c:v>
                </c:pt>
                <c:pt idx="107230">
                  <c:v>2.82</c:v>
                </c:pt>
                <c:pt idx="107231">
                  <c:v>2.84</c:v>
                </c:pt>
                <c:pt idx="107232">
                  <c:v>2.86</c:v>
                </c:pt>
                <c:pt idx="107233">
                  <c:v>2.87</c:v>
                </c:pt>
                <c:pt idx="107234">
                  <c:v>2.89</c:v>
                </c:pt>
                <c:pt idx="107235">
                  <c:v>2.9</c:v>
                </c:pt>
                <c:pt idx="107236">
                  <c:v>2.91</c:v>
                </c:pt>
                <c:pt idx="107237">
                  <c:v>2.91</c:v>
                </c:pt>
                <c:pt idx="107238">
                  <c:v>2.91</c:v>
                </c:pt>
                <c:pt idx="107239">
                  <c:v>2.91</c:v>
                </c:pt>
                <c:pt idx="107240">
                  <c:v>2.92</c:v>
                </c:pt>
                <c:pt idx="107241">
                  <c:v>2.93</c:v>
                </c:pt>
                <c:pt idx="107242">
                  <c:v>2.95</c:v>
                </c:pt>
                <c:pt idx="107243">
                  <c:v>2.96</c:v>
                </c:pt>
                <c:pt idx="107244">
                  <c:v>2.97</c:v>
                </c:pt>
                <c:pt idx="107245">
                  <c:v>2.99</c:v>
                </c:pt>
                <c:pt idx="107246">
                  <c:v>3.01</c:v>
                </c:pt>
                <c:pt idx="107247">
                  <c:v>3.07</c:v>
                </c:pt>
                <c:pt idx="107248">
                  <c:v>3.08</c:v>
                </c:pt>
                <c:pt idx="107249">
                  <c:v>3.08</c:v>
                </c:pt>
                <c:pt idx="107250">
                  <c:v>3.12</c:v>
                </c:pt>
                <c:pt idx="107251">
                  <c:v>3.14</c:v>
                </c:pt>
                <c:pt idx="107252">
                  <c:v>3.16</c:v>
                </c:pt>
                <c:pt idx="107253">
                  <c:v>3.2</c:v>
                </c:pt>
                <c:pt idx="107254">
                  <c:v>3.22</c:v>
                </c:pt>
                <c:pt idx="107255">
                  <c:v>3.24</c:v>
                </c:pt>
                <c:pt idx="107256">
                  <c:v>3.25</c:v>
                </c:pt>
                <c:pt idx="107257">
                  <c:v>3.27</c:v>
                </c:pt>
                <c:pt idx="107258">
                  <c:v>3.29</c:v>
                </c:pt>
                <c:pt idx="107259">
                  <c:v>3.3</c:v>
                </c:pt>
                <c:pt idx="107260">
                  <c:v>3.33</c:v>
                </c:pt>
                <c:pt idx="107261">
                  <c:v>3.34</c:v>
                </c:pt>
                <c:pt idx="107262">
                  <c:v>3.37</c:v>
                </c:pt>
                <c:pt idx="107263">
                  <c:v>3.4</c:v>
                </c:pt>
                <c:pt idx="107264">
                  <c:v>3.42</c:v>
                </c:pt>
                <c:pt idx="107265">
                  <c:v>3.44</c:v>
                </c:pt>
                <c:pt idx="107266">
                  <c:v>3.48</c:v>
                </c:pt>
                <c:pt idx="107267">
                  <c:v>3.52</c:v>
                </c:pt>
                <c:pt idx="107268">
                  <c:v>3.54</c:v>
                </c:pt>
                <c:pt idx="107269">
                  <c:v>3.57</c:v>
                </c:pt>
                <c:pt idx="107270">
                  <c:v>3.6</c:v>
                </c:pt>
                <c:pt idx="107271">
                  <c:v>3.63</c:v>
                </c:pt>
                <c:pt idx="107272">
                  <c:v>3.66</c:v>
                </c:pt>
                <c:pt idx="107273">
                  <c:v>3.69</c:v>
                </c:pt>
                <c:pt idx="107274">
                  <c:v>3.72</c:v>
                </c:pt>
                <c:pt idx="107275">
                  <c:v>3.76</c:v>
                </c:pt>
                <c:pt idx="107276">
                  <c:v>3.8</c:v>
                </c:pt>
                <c:pt idx="107277">
                  <c:v>3.83</c:v>
                </c:pt>
                <c:pt idx="107278">
                  <c:v>3.86</c:v>
                </c:pt>
                <c:pt idx="107279">
                  <c:v>3.9</c:v>
                </c:pt>
                <c:pt idx="107280">
                  <c:v>3.93</c:v>
                </c:pt>
                <c:pt idx="107281">
                  <c:v>3.95</c:v>
                </c:pt>
                <c:pt idx="107282">
                  <c:v>3.99</c:v>
                </c:pt>
                <c:pt idx="107283">
                  <c:v>4.0199999999999996</c:v>
                </c:pt>
                <c:pt idx="107284">
                  <c:v>4.05</c:v>
                </c:pt>
                <c:pt idx="107285">
                  <c:v>4.07</c:v>
                </c:pt>
                <c:pt idx="107286">
                  <c:v>4.09</c:v>
                </c:pt>
                <c:pt idx="107287">
                  <c:v>4.12</c:v>
                </c:pt>
                <c:pt idx="107288">
                  <c:v>4.1399999999999997</c:v>
                </c:pt>
                <c:pt idx="107289">
                  <c:v>4.16</c:v>
                </c:pt>
                <c:pt idx="107290">
                  <c:v>4.18</c:v>
                </c:pt>
                <c:pt idx="107291">
                  <c:v>4.2</c:v>
                </c:pt>
                <c:pt idx="107292">
                  <c:v>4.25</c:v>
                </c:pt>
                <c:pt idx="107293">
                  <c:v>4.25</c:v>
                </c:pt>
                <c:pt idx="107294">
                  <c:v>4.25</c:v>
                </c:pt>
                <c:pt idx="107295">
                  <c:v>4.26</c:v>
                </c:pt>
                <c:pt idx="107296">
                  <c:v>4.2699999999999996</c:v>
                </c:pt>
                <c:pt idx="107297">
                  <c:v>4.28</c:v>
                </c:pt>
                <c:pt idx="107298">
                  <c:v>4.28</c:v>
                </c:pt>
                <c:pt idx="107299">
                  <c:v>4.28</c:v>
                </c:pt>
                <c:pt idx="107300">
                  <c:v>4.29</c:v>
                </c:pt>
                <c:pt idx="107301">
                  <c:v>4.29</c:v>
                </c:pt>
                <c:pt idx="107302">
                  <c:v>4.3</c:v>
                </c:pt>
                <c:pt idx="107303">
                  <c:v>4.3</c:v>
                </c:pt>
                <c:pt idx="107304">
                  <c:v>4.3099999999999996</c:v>
                </c:pt>
                <c:pt idx="107305">
                  <c:v>4.3099999999999996</c:v>
                </c:pt>
                <c:pt idx="107306">
                  <c:v>4.3099999999999996</c:v>
                </c:pt>
                <c:pt idx="107307">
                  <c:v>4.32</c:v>
                </c:pt>
                <c:pt idx="107308">
                  <c:v>4.32</c:v>
                </c:pt>
                <c:pt idx="107309">
                  <c:v>4.32</c:v>
                </c:pt>
                <c:pt idx="107310">
                  <c:v>4.33</c:v>
                </c:pt>
                <c:pt idx="107311">
                  <c:v>4.33</c:v>
                </c:pt>
                <c:pt idx="107312">
                  <c:v>4.33</c:v>
                </c:pt>
                <c:pt idx="107313">
                  <c:v>4.33</c:v>
                </c:pt>
                <c:pt idx="107314">
                  <c:v>4.33</c:v>
                </c:pt>
                <c:pt idx="107315">
                  <c:v>4.34</c:v>
                </c:pt>
                <c:pt idx="107316">
                  <c:v>4.34</c:v>
                </c:pt>
                <c:pt idx="107317">
                  <c:v>4.34</c:v>
                </c:pt>
                <c:pt idx="107318">
                  <c:v>4.3499999999999996</c:v>
                </c:pt>
                <c:pt idx="107319">
                  <c:v>4.3499999999999996</c:v>
                </c:pt>
                <c:pt idx="107320">
                  <c:v>4.3499999999999996</c:v>
                </c:pt>
                <c:pt idx="107321">
                  <c:v>4.3499999999999996</c:v>
                </c:pt>
                <c:pt idx="107322">
                  <c:v>4.3499999999999996</c:v>
                </c:pt>
                <c:pt idx="107323">
                  <c:v>4.3499999999999996</c:v>
                </c:pt>
                <c:pt idx="107324">
                  <c:v>4.3499999999999996</c:v>
                </c:pt>
                <c:pt idx="107325">
                  <c:v>4.3499999999999996</c:v>
                </c:pt>
                <c:pt idx="107326">
                  <c:v>4.3600000000000003</c:v>
                </c:pt>
                <c:pt idx="107327">
                  <c:v>4.3600000000000003</c:v>
                </c:pt>
                <c:pt idx="107328">
                  <c:v>4.3600000000000003</c:v>
                </c:pt>
                <c:pt idx="107329">
                  <c:v>4.37</c:v>
                </c:pt>
                <c:pt idx="107330">
                  <c:v>4.37</c:v>
                </c:pt>
                <c:pt idx="107331">
                  <c:v>4.37</c:v>
                </c:pt>
                <c:pt idx="107332">
                  <c:v>4.37</c:v>
                </c:pt>
                <c:pt idx="107333">
                  <c:v>4.38</c:v>
                </c:pt>
                <c:pt idx="107334">
                  <c:v>4.38</c:v>
                </c:pt>
                <c:pt idx="107335">
                  <c:v>4.3899999999999997</c:v>
                </c:pt>
                <c:pt idx="107336">
                  <c:v>4.4000000000000004</c:v>
                </c:pt>
                <c:pt idx="107337">
                  <c:v>4.42</c:v>
                </c:pt>
                <c:pt idx="107338">
                  <c:v>4.4400000000000004</c:v>
                </c:pt>
                <c:pt idx="107339">
                  <c:v>4.45</c:v>
                </c:pt>
                <c:pt idx="107340">
                  <c:v>4.45</c:v>
                </c:pt>
                <c:pt idx="107341">
                  <c:v>4.46</c:v>
                </c:pt>
                <c:pt idx="107342">
                  <c:v>4.46</c:v>
                </c:pt>
                <c:pt idx="107343">
                  <c:v>4.46</c:v>
                </c:pt>
                <c:pt idx="107344">
                  <c:v>4.46</c:v>
                </c:pt>
                <c:pt idx="107345">
                  <c:v>4.46</c:v>
                </c:pt>
                <c:pt idx="107346">
                  <c:v>4.46</c:v>
                </c:pt>
                <c:pt idx="107347">
                  <c:v>4.47</c:v>
                </c:pt>
                <c:pt idx="107348">
                  <c:v>4.47</c:v>
                </c:pt>
                <c:pt idx="107349">
                  <c:v>4.47</c:v>
                </c:pt>
                <c:pt idx="107350">
                  <c:v>4.47</c:v>
                </c:pt>
                <c:pt idx="107351">
                  <c:v>4.4800000000000004</c:v>
                </c:pt>
                <c:pt idx="107352">
                  <c:v>4.4800000000000004</c:v>
                </c:pt>
                <c:pt idx="107353">
                  <c:v>4.4800000000000004</c:v>
                </c:pt>
                <c:pt idx="107354">
                  <c:v>4.4800000000000004</c:v>
                </c:pt>
                <c:pt idx="107355">
                  <c:v>4.4800000000000004</c:v>
                </c:pt>
                <c:pt idx="107356">
                  <c:v>4.4800000000000004</c:v>
                </c:pt>
                <c:pt idx="107357">
                  <c:v>4.49</c:v>
                </c:pt>
                <c:pt idx="107358">
                  <c:v>4.49</c:v>
                </c:pt>
                <c:pt idx="107359">
                  <c:v>4.49</c:v>
                </c:pt>
                <c:pt idx="107360">
                  <c:v>4.49</c:v>
                </c:pt>
                <c:pt idx="107361">
                  <c:v>4.5</c:v>
                </c:pt>
                <c:pt idx="107362">
                  <c:v>4.5</c:v>
                </c:pt>
                <c:pt idx="107363">
                  <c:v>4.5</c:v>
                </c:pt>
                <c:pt idx="107364">
                  <c:v>4.51</c:v>
                </c:pt>
                <c:pt idx="107365">
                  <c:v>4.51</c:v>
                </c:pt>
                <c:pt idx="107366">
                  <c:v>4.51</c:v>
                </c:pt>
                <c:pt idx="107367">
                  <c:v>4.51</c:v>
                </c:pt>
                <c:pt idx="107368">
                  <c:v>4.51</c:v>
                </c:pt>
                <c:pt idx="107369">
                  <c:v>4.51</c:v>
                </c:pt>
                <c:pt idx="107370">
                  <c:v>4.51</c:v>
                </c:pt>
                <c:pt idx="107371">
                  <c:v>4.51</c:v>
                </c:pt>
                <c:pt idx="107372">
                  <c:v>4.51</c:v>
                </c:pt>
                <c:pt idx="107373">
                  <c:v>4.5199999999999996</c:v>
                </c:pt>
                <c:pt idx="107374">
                  <c:v>4.5199999999999996</c:v>
                </c:pt>
                <c:pt idx="107375">
                  <c:v>4.5199999999999996</c:v>
                </c:pt>
                <c:pt idx="107376">
                  <c:v>4.5199999999999996</c:v>
                </c:pt>
                <c:pt idx="107377">
                  <c:v>4.53</c:v>
                </c:pt>
                <c:pt idx="107378">
                  <c:v>4.53</c:v>
                </c:pt>
                <c:pt idx="107379">
                  <c:v>4.53</c:v>
                </c:pt>
                <c:pt idx="107380">
                  <c:v>4.53</c:v>
                </c:pt>
                <c:pt idx="107381">
                  <c:v>4.53</c:v>
                </c:pt>
                <c:pt idx="107382">
                  <c:v>4.53</c:v>
                </c:pt>
                <c:pt idx="107383">
                  <c:v>4.53</c:v>
                </c:pt>
                <c:pt idx="107384">
                  <c:v>4.5599999999999996</c:v>
                </c:pt>
                <c:pt idx="107385">
                  <c:v>4.57</c:v>
                </c:pt>
                <c:pt idx="107386">
                  <c:v>4.57</c:v>
                </c:pt>
                <c:pt idx="107387">
                  <c:v>4.5599999999999996</c:v>
                </c:pt>
                <c:pt idx="107388">
                  <c:v>4.5599999999999996</c:v>
                </c:pt>
                <c:pt idx="107389">
                  <c:v>4.5599999999999996</c:v>
                </c:pt>
                <c:pt idx="107390">
                  <c:v>4.5599999999999996</c:v>
                </c:pt>
                <c:pt idx="107391">
                  <c:v>4.57</c:v>
                </c:pt>
                <c:pt idx="107392">
                  <c:v>4.58</c:v>
                </c:pt>
                <c:pt idx="107393">
                  <c:v>4.5999999999999996</c:v>
                </c:pt>
                <c:pt idx="107394">
                  <c:v>4.6100000000000003</c:v>
                </c:pt>
                <c:pt idx="107395">
                  <c:v>4.63</c:v>
                </c:pt>
                <c:pt idx="107396">
                  <c:v>4.6399999999999997</c:v>
                </c:pt>
                <c:pt idx="107397">
                  <c:v>4.6399999999999997</c:v>
                </c:pt>
                <c:pt idx="107398">
                  <c:v>4.6399999999999997</c:v>
                </c:pt>
                <c:pt idx="107399">
                  <c:v>4.6500000000000004</c:v>
                </c:pt>
                <c:pt idx="107400">
                  <c:v>4.6500000000000004</c:v>
                </c:pt>
                <c:pt idx="107401">
                  <c:v>4.66</c:v>
                </c:pt>
                <c:pt idx="107402">
                  <c:v>4.74</c:v>
                </c:pt>
                <c:pt idx="107403">
                  <c:v>4.75</c:v>
                </c:pt>
                <c:pt idx="107404">
                  <c:v>4.76</c:v>
                </c:pt>
                <c:pt idx="107405">
                  <c:v>4.76</c:v>
                </c:pt>
                <c:pt idx="107406">
                  <c:v>4.76</c:v>
                </c:pt>
                <c:pt idx="107407">
                  <c:v>4.7699999999999996</c:v>
                </c:pt>
                <c:pt idx="107408">
                  <c:v>4.79</c:v>
                </c:pt>
                <c:pt idx="107409">
                  <c:v>4.8</c:v>
                </c:pt>
                <c:pt idx="107410">
                  <c:v>4.82</c:v>
                </c:pt>
                <c:pt idx="107411">
                  <c:v>4.83</c:v>
                </c:pt>
                <c:pt idx="107412">
                  <c:v>4.84</c:v>
                </c:pt>
                <c:pt idx="107413">
                  <c:v>4.8499999999999996</c:v>
                </c:pt>
                <c:pt idx="107414">
                  <c:v>4.87</c:v>
                </c:pt>
                <c:pt idx="107415">
                  <c:v>4.87</c:v>
                </c:pt>
                <c:pt idx="107416">
                  <c:v>4.87</c:v>
                </c:pt>
                <c:pt idx="107417">
                  <c:v>4.88</c:v>
                </c:pt>
                <c:pt idx="107418">
                  <c:v>4.88</c:v>
                </c:pt>
                <c:pt idx="107419">
                  <c:v>4.8899999999999997</c:v>
                </c:pt>
                <c:pt idx="107420">
                  <c:v>4.8899999999999997</c:v>
                </c:pt>
                <c:pt idx="107421">
                  <c:v>4.9000000000000004</c:v>
                </c:pt>
                <c:pt idx="107422">
                  <c:v>4.9000000000000004</c:v>
                </c:pt>
                <c:pt idx="107423">
                  <c:v>4.9000000000000004</c:v>
                </c:pt>
                <c:pt idx="107424">
                  <c:v>4.91</c:v>
                </c:pt>
                <c:pt idx="107425">
                  <c:v>4.91</c:v>
                </c:pt>
                <c:pt idx="107426">
                  <c:v>4.92</c:v>
                </c:pt>
                <c:pt idx="107427">
                  <c:v>4.92</c:v>
                </c:pt>
                <c:pt idx="107428">
                  <c:v>4.93</c:v>
                </c:pt>
                <c:pt idx="107429">
                  <c:v>4.93</c:v>
                </c:pt>
                <c:pt idx="107430">
                  <c:v>4.9400000000000004</c:v>
                </c:pt>
                <c:pt idx="107431">
                  <c:v>4.9400000000000004</c:v>
                </c:pt>
                <c:pt idx="107432">
                  <c:v>4.9400000000000004</c:v>
                </c:pt>
                <c:pt idx="107433">
                  <c:v>4.95</c:v>
                </c:pt>
                <c:pt idx="107434">
                  <c:v>4.95</c:v>
                </c:pt>
                <c:pt idx="107435">
                  <c:v>4.95</c:v>
                </c:pt>
                <c:pt idx="107436">
                  <c:v>4.95</c:v>
                </c:pt>
                <c:pt idx="107437">
                  <c:v>4.95</c:v>
                </c:pt>
                <c:pt idx="107438">
                  <c:v>4.96</c:v>
                </c:pt>
                <c:pt idx="107439">
                  <c:v>4.96</c:v>
                </c:pt>
                <c:pt idx="107440">
                  <c:v>4.97</c:v>
                </c:pt>
                <c:pt idx="107441">
                  <c:v>4.9800000000000004</c:v>
                </c:pt>
                <c:pt idx="107442">
                  <c:v>4.9800000000000004</c:v>
                </c:pt>
                <c:pt idx="107443">
                  <c:v>4.99</c:v>
                </c:pt>
                <c:pt idx="107444">
                  <c:v>4.99</c:v>
                </c:pt>
                <c:pt idx="107445">
                  <c:v>5</c:v>
                </c:pt>
                <c:pt idx="107446">
                  <c:v>5.01</c:v>
                </c:pt>
                <c:pt idx="107447">
                  <c:v>5.0199999999999996</c:v>
                </c:pt>
                <c:pt idx="107448">
                  <c:v>5.03</c:v>
                </c:pt>
                <c:pt idx="107449">
                  <c:v>5.03</c:v>
                </c:pt>
                <c:pt idx="107450">
                  <c:v>5.04</c:v>
                </c:pt>
                <c:pt idx="107451">
                  <c:v>5.04</c:v>
                </c:pt>
                <c:pt idx="107452">
                  <c:v>5.05</c:v>
                </c:pt>
                <c:pt idx="107453">
                  <c:v>5.0599999999999996</c:v>
                </c:pt>
                <c:pt idx="107454">
                  <c:v>5.0599999999999996</c:v>
                </c:pt>
                <c:pt idx="107455">
                  <c:v>5.08</c:v>
                </c:pt>
                <c:pt idx="107456">
                  <c:v>5.08</c:v>
                </c:pt>
                <c:pt idx="107457">
                  <c:v>5.09</c:v>
                </c:pt>
                <c:pt idx="107458">
                  <c:v>5.0999999999999996</c:v>
                </c:pt>
                <c:pt idx="107459">
                  <c:v>5.0999999999999996</c:v>
                </c:pt>
                <c:pt idx="107460">
                  <c:v>5.1100000000000003</c:v>
                </c:pt>
                <c:pt idx="107461">
                  <c:v>5.1100000000000003</c:v>
                </c:pt>
                <c:pt idx="107462">
                  <c:v>5.12</c:v>
                </c:pt>
                <c:pt idx="107463">
                  <c:v>5.12</c:v>
                </c:pt>
                <c:pt idx="107464">
                  <c:v>5.13</c:v>
                </c:pt>
                <c:pt idx="107465">
                  <c:v>5.14</c:v>
                </c:pt>
                <c:pt idx="107466">
                  <c:v>5.15</c:v>
                </c:pt>
                <c:pt idx="107467">
                  <c:v>5.16</c:v>
                </c:pt>
                <c:pt idx="107468">
                  <c:v>5.16</c:v>
                </c:pt>
                <c:pt idx="107469">
                  <c:v>5.17</c:v>
                </c:pt>
                <c:pt idx="107470">
                  <c:v>5.18</c:v>
                </c:pt>
                <c:pt idx="107471">
                  <c:v>5.19</c:v>
                </c:pt>
                <c:pt idx="107472">
                  <c:v>5.2</c:v>
                </c:pt>
                <c:pt idx="107473">
                  <c:v>5.2</c:v>
                </c:pt>
                <c:pt idx="107474">
                  <c:v>5.21</c:v>
                </c:pt>
                <c:pt idx="107475">
                  <c:v>5.21</c:v>
                </c:pt>
                <c:pt idx="107476">
                  <c:v>5.22</c:v>
                </c:pt>
                <c:pt idx="107477">
                  <c:v>5.23</c:v>
                </c:pt>
                <c:pt idx="107478">
                  <c:v>5.24</c:v>
                </c:pt>
                <c:pt idx="107479">
                  <c:v>5.24</c:v>
                </c:pt>
                <c:pt idx="107480">
                  <c:v>5.26</c:v>
                </c:pt>
                <c:pt idx="107481">
                  <c:v>5.26</c:v>
                </c:pt>
                <c:pt idx="107482">
                  <c:v>5.27</c:v>
                </c:pt>
                <c:pt idx="107483">
                  <c:v>5.27</c:v>
                </c:pt>
                <c:pt idx="107484">
                  <c:v>5.27</c:v>
                </c:pt>
                <c:pt idx="107485">
                  <c:v>5.29</c:v>
                </c:pt>
                <c:pt idx="107486">
                  <c:v>5.29</c:v>
                </c:pt>
                <c:pt idx="107487">
                  <c:v>5.29</c:v>
                </c:pt>
                <c:pt idx="107488">
                  <c:v>5.3</c:v>
                </c:pt>
                <c:pt idx="107489">
                  <c:v>5.31</c:v>
                </c:pt>
                <c:pt idx="107490">
                  <c:v>5.31</c:v>
                </c:pt>
                <c:pt idx="107491">
                  <c:v>5.31</c:v>
                </c:pt>
                <c:pt idx="107492">
                  <c:v>5.31</c:v>
                </c:pt>
                <c:pt idx="107493">
                  <c:v>5.32</c:v>
                </c:pt>
                <c:pt idx="107494">
                  <c:v>5.32</c:v>
                </c:pt>
                <c:pt idx="107495">
                  <c:v>5.32</c:v>
                </c:pt>
                <c:pt idx="107496">
                  <c:v>5.32</c:v>
                </c:pt>
                <c:pt idx="107497">
                  <c:v>5.32</c:v>
                </c:pt>
                <c:pt idx="107498">
                  <c:v>5.31</c:v>
                </c:pt>
                <c:pt idx="107499">
                  <c:v>5.31</c:v>
                </c:pt>
                <c:pt idx="107500">
                  <c:v>5.31</c:v>
                </c:pt>
                <c:pt idx="107501">
                  <c:v>5.31</c:v>
                </c:pt>
                <c:pt idx="107502">
                  <c:v>5.31</c:v>
                </c:pt>
                <c:pt idx="107503">
                  <c:v>5.3</c:v>
                </c:pt>
                <c:pt idx="107504">
                  <c:v>5.3</c:v>
                </c:pt>
                <c:pt idx="107505">
                  <c:v>5.3</c:v>
                </c:pt>
                <c:pt idx="107506">
                  <c:v>5.3</c:v>
                </c:pt>
                <c:pt idx="107507">
                  <c:v>5.29</c:v>
                </c:pt>
                <c:pt idx="107508">
                  <c:v>5.29</c:v>
                </c:pt>
                <c:pt idx="107509">
                  <c:v>5.29</c:v>
                </c:pt>
                <c:pt idx="107510">
                  <c:v>5.28</c:v>
                </c:pt>
                <c:pt idx="107511">
                  <c:v>5.28</c:v>
                </c:pt>
                <c:pt idx="107512">
                  <c:v>5.28</c:v>
                </c:pt>
                <c:pt idx="107513">
                  <c:v>5.28</c:v>
                </c:pt>
                <c:pt idx="107514">
                  <c:v>5.27</c:v>
                </c:pt>
                <c:pt idx="107515">
                  <c:v>5.27</c:v>
                </c:pt>
                <c:pt idx="107516">
                  <c:v>5.27</c:v>
                </c:pt>
                <c:pt idx="107517">
                  <c:v>5.27</c:v>
                </c:pt>
                <c:pt idx="107518">
                  <c:v>5.27</c:v>
                </c:pt>
                <c:pt idx="107519">
                  <c:v>5.27</c:v>
                </c:pt>
                <c:pt idx="107520">
                  <c:v>5.26</c:v>
                </c:pt>
                <c:pt idx="107521">
                  <c:v>5.26</c:v>
                </c:pt>
                <c:pt idx="107522">
                  <c:v>5.25</c:v>
                </c:pt>
                <c:pt idx="107523">
                  <c:v>5.25</c:v>
                </c:pt>
                <c:pt idx="107524">
                  <c:v>5.25</c:v>
                </c:pt>
                <c:pt idx="107525">
                  <c:v>5.25</c:v>
                </c:pt>
                <c:pt idx="107526">
                  <c:v>5.25</c:v>
                </c:pt>
                <c:pt idx="107527">
                  <c:v>5.24</c:v>
                </c:pt>
                <c:pt idx="107528">
                  <c:v>5.24</c:v>
                </c:pt>
                <c:pt idx="107529">
                  <c:v>5.24</c:v>
                </c:pt>
                <c:pt idx="107530">
                  <c:v>5.24</c:v>
                </c:pt>
                <c:pt idx="107531">
                  <c:v>5.23</c:v>
                </c:pt>
                <c:pt idx="107532">
                  <c:v>5.23</c:v>
                </c:pt>
                <c:pt idx="107533">
                  <c:v>5.22</c:v>
                </c:pt>
                <c:pt idx="107534">
                  <c:v>5.22</c:v>
                </c:pt>
                <c:pt idx="107535">
                  <c:v>5.22</c:v>
                </c:pt>
                <c:pt idx="107536">
                  <c:v>5.22</c:v>
                </c:pt>
                <c:pt idx="107537">
                  <c:v>5.22</c:v>
                </c:pt>
                <c:pt idx="107538">
                  <c:v>5.22</c:v>
                </c:pt>
                <c:pt idx="107539">
                  <c:v>5.22</c:v>
                </c:pt>
                <c:pt idx="107540">
                  <c:v>5.22</c:v>
                </c:pt>
                <c:pt idx="107541">
                  <c:v>5.22</c:v>
                </c:pt>
                <c:pt idx="107542">
                  <c:v>5.22</c:v>
                </c:pt>
                <c:pt idx="107543">
                  <c:v>5.22</c:v>
                </c:pt>
                <c:pt idx="107544">
                  <c:v>5.21</c:v>
                </c:pt>
                <c:pt idx="107545">
                  <c:v>5.21</c:v>
                </c:pt>
                <c:pt idx="107546">
                  <c:v>5.2</c:v>
                </c:pt>
                <c:pt idx="107547">
                  <c:v>5.2</c:v>
                </c:pt>
                <c:pt idx="107548">
                  <c:v>5.2</c:v>
                </c:pt>
                <c:pt idx="107549">
                  <c:v>5.2</c:v>
                </c:pt>
                <c:pt idx="107550">
                  <c:v>5.2</c:v>
                </c:pt>
                <c:pt idx="107551">
                  <c:v>5.2</c:v>
                </c:pt>
                <c:pt idx="107552">
                  <c:v>5.2</c:v>
                </c:pt>
                <c:pt idx="107553">
                  <c:v>5.2</c:v>
                </c:pt>
                <c:pt idx="107554">
                  <c:v>5.2</c:v>
                </c:pt>
                <c:pt idx="107555">
                  <c:v>5.2</c:v>
                </c:pt>
                <c:pt idx="107556">
                  <c:v>5.2</c:v>
                </c:pt>
                <c:pt idx="107557">
                  <c:v>5.2</c:v>
                </c:pt>
                <c:pt idx="107558">
                  <c:v>5.2</c:v>
                </c:pt>
                <c:pt idx="107559">
                  <c:v>5.2</c:v>
                </c:pt>
                <c:pt idx="107560">
                  <c:v>5.2</c:v>
                </c:pt>
                <c:pt idx="107561">
                  <c:v>5.2</c:v>
                </c:pt>
                <c:pt idx="107562">
                  <c:v>5.2</c:v>
                </c:pt>
                <c:pt idx="107563">
                  <c:v>5.2</c:v>
                </c:pt>
                <c:pt idx="107564">
                  <c:v>5.2</c:v>
                </c:pt>
                <c:pt idx="107565">
                  <c:v>5.2</c:v>
                </c:pt>
                <c:pt idx="107566">
                  <c:v>5.19</c:v>
                </c:pt>
                <c:pt idx="107567">
                  <c:v>5.19</c:v>
                </c:pt>
                <c:pt idx="107568">
                  <c:v>5.19</c:v>
                </c:pt>
                <c:pt idx="107569">
                  <c:v>5.18</c:v>
                </c:pt>
                <c:pt idx="107570">
                  <c:v>5.17</c:v>
                </c:pt>
                <c:pt idx="107571">
                  <c:v>5.17</c:v>
                </c:pt>
                <c:pt idx="107572">
                  <c:v>5.17</c:v>
                </c:pt>
                <c:pt idx="107573">
                  <c:v>5.17</c:v>
                </c:pt>
                <c:pt idx="107574">
                  <c:v>5.16</c:v>
                </c:pt>
                <c:pt idx="107575">
                  <c:v>5.16</c:v>
                </c:pt>
                <c:pt idx="107576">
                  <c:v>5.16</c:v>
                </c:pt>
                <c:pt idx="107577">
                  <c:v>5.16</c:v>
                </c:pt>
                <c:pt idx="107578">
                  <c:v>5.16</c:v>
                </c:pt>
                <c:pt idx="107579">
                  <c:v>5.16</c:v>
                </c:pt>
                <c:pt idx="107580">
                  <c:v>5.16</c:v>
                </c:pt>
                <c:pt idx="107581">
                  <c:v>5.15</c:v>
                </c:pt>
                <c:pt idx="107582">
                  <c:v>5.15</c:v>
                </c:pt>
                <c:pt idx="107583">
                  <c:v>5.15</c:v>
                </c:pt>
                <c:pt idx="107584">
                  <c:v>5.15</c:v>
                </c:pt>
                <c:pt idx="107585">
                  <c:v>5.14</c:v>
                </c:pt>
                <c:pt idx="107586">
                  <c:v>5.14</c:v>
                </c:pt>
                <c:pt idx="107587">
                  <c:v>5.13</c:v>
                </c:pt>
                <c:pt idx="107588">
                  <c:v>5.13</c:v>
                </c:pt>
                <c:pt idx="107589">
                  <c:v>5.13</c:v>
                </c:pt>
                <c:pt idx="107590">
                  <c:v>5.12</c:v>
                </c:pt>
                <c:pt idx="107591">
                  <c:v>5.12</c:v>
                </c:pt>
                <c:pt idx="107592">
                  <c:v>5.12</c:v>
                </c:pt>
                <c:pt idx="107593">
                  <c:v>5.1100000000000003</c:v>
                </c:pt>
                <c:pt idx="107594">
                  <c:v>5.1100000000000003</c:v>
                </c:pt>
                <c:pt idx="107595">
                  <c:v>5.0999999999999996</c:v>
                </c:pt>
                <c:pt idx="107596">
                  <c:v>5.09</c:v>
                </c:pt>
                <c:pt idx="107597">
                  <c:v>5.08</c:v>
                </c:pt>
                <c:pt idx="107598">
                  <c:v>5.08</c:v>
                </c:pt>
                <c:pt idx="107599">
                  <c:v>5.07</c:v>
                </c:pt>
                <c:pt idx="107600">
                  <c:v>5.0599999999999996</c:v>
                </c:pt>
                <c:pt idx="107601">
                  <c:v>5.05</c:v>
                </c:pt>
                <c:pt idx="107602">
                  <c:v>5.04</c:v>
                </c:pt>
                <c:pt idx="107603">
                  <c:v>5.03</c:v>
                </c:pt>
                <c:pt idx="107604">
                  <c:v>5.0199999999999996</c:v>
                </c:pt>
                <c:pt idx="107605">
                  <c:v>5.01</c:v>
                </c:pt>
                <c:pt idx="107606">
                  <c:v>4.99</c:v>
                </c:pt>
                <c:pt idx="107607">
                  <c:v>4.99</c:v>
                </c:pt>
                <c:pt idx="107608">
                  <c:v>4.97</c:v>
                </c:pt>
                <c:pt idx="107609">
                  <c:v>4.96</c:v>
                </c:pt>
                <c:pt idx="107610">
                  <c:v>4.95</c:v>
                </c:pt>
                <c:pt idx="107611">
                  <c:v>4.92</c:v>
                </c:pt>
                <c:pt idx="107612">
                  <c:v>4.91</c:v>
                </c:pt>
                <c:pt idx="107613">
                  <c:v>4.8899999999999997</c:v>
                </c:pt>
                <c:pt idx="107614">
                  <c:v>4.88</c:v>
                </c:pt>
                <c:pt idx="107615">
                  <c:v>4.88</c:v>
                </c:pt>
                <c:pt idx="107616">
                  <c:v>4.8600000000000003</c:v>
                </c:pt>
                <c:pt idx="107617">
                  <c:v>4.84</c:v>
                </c:pt>
                <c:pt idx="107618">
                  <c:v>4.82</c:v>
                </c:pt>
                <c:pt idx="107619">
                  <c:v>4.82</c:v>
                </c:pt>
                <c:pt idx="107620">
                  <c:v>4.79</c:v>
                </c:pt>
                <c:pt idx="107621">
                  <c:v>4.79</c:v>
                </c:pt>
                <c:pt idx="107622">
                  <c:v>4.75</c:v>
                </c:pt>
                <c:pt idx="107623">
                  <c:v>4.74</c:v>
                </c:pt>
                <c:pt idx="107624">
                  <c:v>4.7300000000000004</c:v>
                </c:pt>
                <c:pt idx="107625">
                  <c:v>4.71</c:v>
                </c:pt>
                <c:pt idx="107626">
                  <c:v>4.6900000000000004</c:v>
                </c:pt>
                <c:pt idx="107627">
                  <c:v>4.68</c:v>
                </c:pt>
                <c:pt idx="107628">
                  <c:v>4.67</c:v>
                </c:pt>
                <c:pt idx="107629">
                  <c:v>4.67</c:v>
                </c:pt>
                <c:pt idx="107630">
                  <c:v>4.6500000000000004</c:v>
                </c:pt>
                <c:pt idx="107631">
                  <c:v>4.6399999999999997</c:v>
                </c:pt>
                <c:pt idx="107632">
                  <c:v>4.6399999999999997</c:v>
                </c:pt>
                <c:pt idx="107633">
                  <c:v>4.6399999999999997</c:v>
                </c:pt>
                <c:pt idx="107634">
                  <c:v>4.6399999999999997</c:v>
                </c:pt>
                <c:pt idx="107635">
                  <c:v>4.6399999999999997</c:v>
                </c:pt>
                <c:pt idx="107636">
                  <c:v>4.63</c:v>
                </c:pt>
                <c:pt idx="107637">
                  <c:v>4.62</c:v>
                </c:pt>
                <c:pt idx="107638">
                  <c:v>4.62</c:v>
                </c:pt>
                <c:pt idx="107639">
                  <c:v>4.62</c:v>
                </c:pt>
                <c:pt idx="107640">
                  <c:v>4.62</c:v>
                </c:pt>
                <c:pt idx="107641">
                  <c:v>4.62</c:v>
                </c:pt>
                <c:pt idx="107642">
                  <c:v>4.62</c:v>
                </c:pt>
                <c:pt idx="107643">
                  <c:v>4.63</c:v>
                </c:pt>
                <c:pt idx="107644">
                  <c:v>4.6399999999999997</c:v>
                </c:pt>
                <c:pt idx="107645">
                  <c:v>4.66</c:v>
                </c:pt>
                <c:pt idx="107646">
                  <c:v>4.68</c:v>
                </c:pt>
                <c:pt idx="107647">
                  <c:v>4.7</c:v>
                </c:pt>
                <c:pt idx="107648">
                  <c:v>4.7</c:v>
                </c:pt>
                <c:pt idx="107649">
                  <c:v>4.71</c:v>
                </c:pt>
                <c:pt idx="107650">
                  <c:v>4.72</c:v>
                </c:pt>
                <c:pt idx="107651">
                  <c:v>4.72</c:v>
                </c:pt>
                <c:pt idx="107652">
                  <c:v>4.7300000000000004</c:v>
                </c:pt>
                <c:pt idx="107653">
                  <c:v>4.74</c:v>
                </c:pt>
                <c:pt idx="107654">
                  <c:v>4.74</c:v>
                </c:pt>
                <c:pt idx="107655">
                  <c:v>4.74</c:v>
                </c:pt>
                <c:pt idx="107656">
                  <c:v>4.76</c:v>
                </c:pt>
                <c:pt idx="107657">
                  <c:v>4.76</c:v>
                </c:pt>
                <c:pt idx="107658">
                  <c:v>4.76</c:v>
                </c:pt>
                <c:pt idx="107659">
                  <c:v>4.7699999999999996</c:v>
                </c:pt>
                <c:pt idx="107660">
                  <c:v>4.7699999999999996</c:v>
                </c:pt>
                <c:pt idx="107661">
                  <c:v>4.7699999999999996</c:v>
                </c:pt>
                <c:pt idx="107662">
                  <c:v>4.78</c:v>
                </c:pt>
                <c:pt idx="107663">
                  <c:v>4.79</c:v>
                </c:pt>
                <c:pt idx="107664">
                  <c:v>4.8</c:v>
                </c:pt>
                <c:pt idx="107665">
                  <c:v>4.82</c:v>
                </c:pt>
                <c:pt idx="107666">
                  <c:v>4.82</c:v>
                </c:pt>
                <c:pt idx="107667">
                  <c:v>4.82</c:v>
                </c:pt>
                <c:pt idx="107668">
                  <c:v>4.82</c:v>
                </c:pt>
                <c:pt idx="107669">
                  <c:v>4.83</c:v>
                </c:pt>
                <c:pt idx="107670">
                  <c:v>4.83</c:v>
                </c:pt>
                <c:pt idx="107671">
                  <c:v>4.83</c:v>
                </c:pt>
                <c:pt idx="107672">
                  <c:v>4.84</c:v>
                </c:pt>
                <c:pt idx="107673">
                  <c:v>4.84</c:v>
                </c:pt>
                <c:pt idx="107674">
                  <c:v>4.84</c:v>
                </c:pt>
                <c:pt idx="107675">
                  <c:v>4.8499999999999996</c:v>
                </c:pt>
                <c:pt idx="107676">
                  <c:v>4.8600000000000003</c:v>
                </c:pt>
                <c:pt idx="107677">
                  <c:v>4.8600000000000003</c:v>
                </c:pt>
                <c:pt idx="107678">
                  <c:v>4.8600000000000003</c:v>
                </c:pt>
                <c:pt idx="107679">
                  <c:v>4.8600000000000003</c:v>
                </c:pt>
                <c:pt idx="107680">
                  <c:v>4.8600000000000003</c:v>
                </c:pt>
                <c:pt idx="107681">
                  <c:v>4.8600000000000003</c:v>
                </c:pt>
                <c:pt idx="107682">
                  <c:v>4.8499999999999996</c:v>
                </c:pt>
                <c:pt idx="107683">
                  <c:v>4.8499999999999996</c:v>
                </c:pt>
                <c:pt idx="107684">
                  <c:v>4.8499999999999996</c:v>
                </c:pt>
                <c:pt idx="107685">
                  <c:v>4.8499999999999996</c:v>
                </c:pt>
                <c:pt idx="107686">
                  <c:v>4.84</c:v>
                </c:pt>
                <c:pt idx="107687">
                  <c:v>4.84</c:v>
                </c:pt>
                <c:pt idx="107688">
                  <c:v>4.84</c:v>
                </c:pt>
                <c:pt idx="107689">
                  <c:v>4.84</c:v>
                </c:pt>
                <c:pt idx="107690">
                  <c:v>4.83</c:v>
                </c:pt>
                <c:pt idx="107691">
                  <c:v>4.82</c:v>
                </c:pt>
                <c:pt idx="107692">
                  <c:v>4.82</c:v>
                </c:pt>
                <c:pt idx="107693">
                  <c:v>4.82</c:v>
                </c:pt>
                <c:pt idx="107694">
                  <c:v>4.8099999999999996</c:v>
                </c:pt>
                <c:pt idx="107695">
                  <c:v>4.8099999999999996</c:v>
                </c:pt>
                <c:pt idx="107696">
                  <c:v>4.8099999999999996</c:v>
                </c:pt>
                <c:pt idx="107697">
                  <c:v>4.79</c:v>
                </c:pt>
                <c:pt idx="107698">
                  <c:v>4.78</c:v>
                </c:pt>
                <c:pt idx="107699">
                  <c:v>4.78</c:v>
                </c:pt>
                <c:pt idx="107700">
                  <c:v>4.7699999999999996</c:v>
                </c:pt>
                <c:pt idx="107701">
                  <c:v>4.7699999999999996</c:v>
                </c:pt>
                <c:pt idx="107702">
                  <c:v>4.76</c:v>
                </c:pt>
                <c:pt idx="107703">
                  <c:v>4.74</c:v>
                </c:pt>
                <c:pt idx="107704">
                  <c:v>4.74</c:v>
                </c:pt>
                <c:pt idx="107705">
                  <c:v>4.72</c:v>
                </c:pt>
                <c:pt idx="107706">
                  <c:v>4.71</c:v>
                </c:pt>
                <c:pt idx="107707">
                  <c:v>4.6900000000000004</c:v>
                </c:pt>
                <c:pt idx="107708">
                  <c:v>4.68</c:v>
                </c:pt>
                <c:pt idx="107709">
                  <c:v>4.66</c:v>
                </c:pt>
                <c:pt idx="107710">
                  <c:v>4.66</c:v>
                </c:pt>
                <c:pt idx="107711">
                  <c:v>4.6500000000000004</c:v>
                </c:pt>
                <c:pt idx="107712">
                  <c:v>4.6399999999999997</c:v>
                </c:pt>
                <c:pt idx="107713">
                  <c:v>4.63</c:v>
                </c:pt>
                <c:pt idx="107714">
                  <c:v>4.62</c:v>
                </c:pt>
                <c:pt idx="107715">
                  <c:v>4.6100000000000003</c:v>
                </c:pt>
                <c:pt idx="107716">
                  <c:v>4.5999999999999996</c:v>
                </c:pt>
                <c:pt idx="107717">
                  <c:v>4.5999999999999996</c:v>
                </c:pt>
                <c:pt idx="107718">
                  <c:v>4.58</c:v>
                </c:pt>
                <c:pt idx="107719">
                  <c:v>4.5599999999999996</c:v>
                </c:pt>
                <c:pt idx="107720">
                  <c:v>4.5599999999999996</c:v>
                </c:pt>
                <c:pt idx="107721">
                  <c:v>4.5599999999999996</c:v>
                </c:pt>
                <c:pt idx="107722">
                  <c:v>4.5599999999999996</c:v>
                </c:pt>
                <c:pt idx="107723">
                  <c:v>4.5599999999999996</c:v>
                </c:pt>
                <c:pt idx="107724">
                  <c:v>4.5599999999999996</c:v>
                </c:pt>
                <c:pt idx="107725">
                  <c:v>4.5599999999999996</c:v>
                </c:pt>
                <c:pt idx="107726">
                  <c:v>4.55</c:v>
                </c:pt>
                <c:pt idx="107727">
                  <c:v>4.55</c:v>
                </c:pt>
                <c:pt idx="107728">
                  <c:v>4.55</c:v>
                </c:pt>
                <c:pt idx="107729">
                  <c:v>4.55</c:v>
                </c:pt>
                <c:pt idx="107730">
                  <c:v>4.55</c:v>
                </c:pt>
                <c:pt idx="107731">
                  <c:v>4.5599999999999996</c:v>
                </c:pt>
                <c:pt idx="107732">
                  <c:v>4.5599999999999996</c:v>
                </c:pt>
                <c:pt idx="107733">
                  <c:v>4.57</c:v>
                </c:pt>
                <c:pt idx="107734">
                  <c:v>4.58</c:v>
                </c:pt>
                <c:pt idx="107735">
                  <c:v>4.58</c:v>
                </c:pt>
                <c:pt idx="107736">
                  <c:v>4.59</c:v>
                </c:pt>
                <c:pt idx="107737">
                  <c:v>4.6100000000000003</c:v>
                </c:pt>
                <c:pt idx="107738">
                  <c:v>4.62</c:v>
                </c:pt>
                <c:pt idx="107739">
                  <c:v>4.63</c:v>
                </c:pt>
                <c:pt idx="107740">
                  <c:v>4.6399999999999997</c:v>
                </c:pt>
                <c:pt idx="107741">
                  <c:v>4.6399999999999997</c:v>
                </c:pt>
                <c:pt idx="107742">
                  <c:v>4.6500000000000004</c:v>
                </c:pt>
                <c:pt idx="107743">
                  <c:v>4.6500000000000004</c:v>
                </c:pt>
                <c:pt idx="107744">
                  <c:v>4.66</c:v>
                </c:pt>
                <c:pt idx="107745">
                  <c:v>4.66</c:v>
                </c:pt>
                <c:pt idx="107746">
                  <c:v>4.67</c:v>
                </c:pt>
                <c:pt idx="107747">
                  <c:v>4.68</c:v>
                </c:pt>
                <c:pt idx="107748">
                  <c:v>4.7</c:v>
                </c:pt>
                <c:pt idx="107749">
                  <c:v>4.71</c:v>
                </c:pt>
                <c:pt idx="107750">
                  <c:v>4.7300000000000004</c:v>
                </c:pt>
                <c:pt idx="107751">
                  <c:v>4.7300000000000004</c:v>
                </c:pt>
                <c:pt idx="107752">
                  <c:v>4.75</c:v>
                </c:pt>
                <c:pt idx="107753">
                  <c:v>4.75</c:v>
                </c:pt>
                <c:pt idx="107754">
                  <c:v>4.76</c:v>
                </c:pt>
                <c:pt idx="107755">
                  <c:v>4.76</c:v>
                </c:pt>
                <c:pt idx="107756">
                  <c:v>4.76</c:v>
                </c:pt>
                <c:pt idx="107757">
                  <c:v>4.76</c:v>
                </c:pt>
                <c:pt idx="107758">
                  <c:v>4.76</c:v>
                </c:pt>
                <c:pt idx="107759">
                  <c:v>4.76</c:v>
                </c:pt>
                <c:pt idx="107760">
                  <c:v>4.76</c:v>
                </c:pt>
                <c:pt idx="107761">
                  <c:v>4.76</c:v>
                </c:pt>
                <c:pt idx="107762">
                  <c:v>4.76</c:v>
                </c:pt>
                <c:pt idx="107763">
                  <c:v>4.76</c:v>
                </c:pt>
                <c:pt idx="107764">
                  <c:v>4.76</c:v>
                </c:pt>
                <c:pt idx="107765">
                  <c:v>4.76</c:v>
                </c:pt>
                <c:pt idx="107766">
                  <c:v>4.76</c:v>
                </c:pt>
                <c:pt idx="107767">
                  <c:v>4.76</c:v>
                </c:pt>
                <c:pt idx="107768">
                  <c:v>4.76</c:v>
                </c:pt>
                <c:pt idx="107769">
                  <c:v>4.76</c:v>
                </c:pt>
                <c:pt idx="107770">
                  <c:v>4.7699999999999996</c:v>
                </c:pt>
                <c:pt idx="107771">
                  <c:v>4.7699999999999996</c:v>
                </c:pt>
                <c:pt idx="107772">
                  <c:v>4.7699999999999996</c:v>
                </c:pt>
                <c:pt idx="107773">
                  <c:v>4.78</c:v>
                </c:pt>
                <c:pt idx="107774">
                  <c:v>4.78</c:v>
                </c:pt>
                <c:pt idx="107775">
                  <c:v>4.78</c:v>
                </c:pt>
                <c:pt idx="107776">
                  <c:v>4.79</c:v>
                </c:pt>
                <c:pt idx="107777">
                  <c:v>4.8</c:v>
                </c:pt>
                <c:pt idx="107778">
                  <c:v>4.82</c:v>
                </c:pt>
                <c:pt idx="107779">
                  <c:v>4.82</c:v>
                </c:pt>
                <c:pt idx="107780">
                  <c:v>4.82</c:v>
                </c:pt>
                <c:pt idx="107781">
                  <c:v>4.82</c:v>
                </c:pt>
                <c:pt idx="107782">
                  <c:v>4.82</c:v>
                </c:pt>
                <c:pt idx="107783">
                  <c:v>4.83</c:v>
                </c:pt>
                <c:pt idx="107784">
                  <c:v>4.83</c:v>
                </c:pt>
                <c:pt idx="107785">
                  <c:v>4.83</c:v>
                </c:pt>
                <c:pt idx="107786">
                  <c:v>4.83</c:v>
                </c:pt>
                <c:pt idx="107787">
                  <c:v>4.83</c:v>
                </c:pt>
                <c:pt idx="107788">
                  <c:v>4.83</c:v>
                </c:pt>
                <c:pt idx="107789">
                  <c:v>4.83</c:v>
                </c:pt>
                <c:pt idx="107790">
                  <c:v>4.84</c:v>
                </c:pt>
                <c:pt idx="107791">
                  <c:v>4.8499999999999996</c:v>
                </c:pt>
                <c:pt idx="107792">
                  <c:v>4.8600000000000003</c:v>
                </c:pt>
                <c:pt idx="107793">
                  <c:v>4.8600000000000003</c:v>
                </c:pt>
                <c:pt idx="107794">
                  <c:v>4.8600000000000003</c:v>
                </c:pt>
                <c:pt idx="107795">
                  <c:v>4.8600000000000003</c:v>
                </c:pt>
                <c:pt idx="107796">
                  <c:v>4.8600000000000003</c:v>
                </c:pt>
                <c:pt idx="107797">
                  <c:v>4.8600000000000003</c:v>
                </c:pt>
                <c:pt idx="107798">
                  <c:v>4.8499999999999996</c:v>
                </c:pt>
                <c:pt idx="107799">
                  <c:v>4.8499999999999996</c:v>
                </c:pt>
                <c:pt idx="107800">
                  <c:v>4.84</c:v>
                </c:pt>
                <c:pt idx="107801">
                  <c:v>4.84</c:v>
                </c:pt>
                <c:pt idx="107802">
                  <c:v>4.8099999999999996</c:v>
                </c:pt>
                <c:pt idx="107803">
                  <c:v>4.8</c:v>
                </c:pt>
                <c:pt idx="107804">
                  <c:v>4.8</c:v>
                </c:pt>
                <c:pt idx="107805">
                  <c:v>4.8</c:v>
                </c:pt>
                <c:pt idx="107806">
                  <c:v>4.8</c:v>
                </c:pt>
                <c:pt idx="107807">
                  <c:v>4.78</c:v>
                </c:pt>
                <c:pt idx="107808">
                  <c:v>4.78</c:v>
                </c:pt>
                <c:pt idx="107809">
                  <c:v>4.76</c:v>
                </c:pt>
                <c:pt idx="107810">
                  <c:v>4.76</c:v>
                </c:pt>
                <c:pt idx="107811">
                  <c:v>4.75</c:v>
                </c:pt>
                <c:pt idx="107812">
                  <c:v>4.7300000000000004</c:v>
                </c:pt>
                <c:pt idx="107813">
                  <c:v>4.72</c:v>
                </c:pt>
                <c:pt idx="107814">
                  <c:v>4.71</c:v>
                </c:pt>
                <c:pt idx="107815">
                  <c:v>4.7</c:v>
                </c:pt>
                <c:pt idx="107816">
                  <c:v>4.6900000000000004</c:v>
                </c:pt>
                <c:pt idx="107817">
                  <c:v>4.6900000000000004</c:v>
                </c:pt>
                <c:pt idx="107818">
                  <c:v>4.67</c:v>
                </c:pt>
                <c:pt idx="107819">
                  <c:v>4.67</c:v>
                </c:pt>
                <c:pt idx="107820">
                  <c:v>4.67</c:v>
                </c:pt>
                <c:pt idx="107821">
                  <c:v>4.6500000000000004</c:v>
                </c:pt>
                <c:pt idx="107822">
                  <c:v>4.6500000000000004</c:v>
                </c:pt>
                <c:pt idx="107823">
                  <c:v>4.63</c:v>
                </c:pt>
                <c:pt idx="107824">
                  <c:v>4.63</c:v>
                </c:pt>
                <c:pt idx="107825">
                  <c:v>4.63</c:v>
                </c:pt>
                <c:pt idx="107826">
                  <c:v>4.6100000000000003</c:v>
                </c:pt>
                <c:pt idx="107827">
                  <c:v>4.5999999999999996</c:v>
                </c:pt>
                <c:pt idx="107828">
                  <c:v>4.59</c:v>
                </c:pt>
                <c:pt idx="107829">
                  <c:v>4.59</c:v>
                </c:pt>
                <c:pt idx="107830">
                  <c:v>4.59</c:v>
                </c:pt>
                <c:pt idx="107831">
                  <c:v>4.58</c:v>
                </c:pt>
                <c:pt idx="107832">
                  <c:v>4.58</c:v>
                </c:pt>
                <c:pt idx="107833">
                  <c:v>4.58</c:v>
                </c:pt>
                <c:pt idx="107834">
                  <c:v>4.58</c:v>
                </c:pt>
                <c:pt idx="107835">
                  <c:v>4.58</c:v>
                </c:pt>
                <c:pt idx="107836">
                  <c:v>4.58</c:v>
                </c:pt>
                <c:pt idx="107837">
                  <c:v>4.58</c:v>
                </c:pt>
                <c:pt idx="107838">
                  <c:v>4.58</c:v>
                </c:pt>
                <c:pt idx="107839">
                  <c:v>4.58</c:v>
                </c:pt>
                <c:pt idx="107840">
                  <c:v>4.58</c:v>
                </c:pt>
                <c:pt idx="107841">
                  <c:v>4.59</c:v>
                </c:pt>
                <c:pt idx="107842">
                  <c:v>4.59</c:v>
                </c:pt>
                <c:pt idx="107843">
                  <c:v>4.59</c:v>
                </c:pt>
                <c:pt idx="107844">
                  <c:v>4.59</c:v>
                </c:pt>
                <c:pt idx="107845">
                  <c:v>4.5999999999999996</c:v>
                </c:pt>
                <c:pt idx="107846">
                  <c:v>4.5999999999999996</c:v>
                </c:pt>
                <c:pt idx="107847">
                  <c:v>4.6100000000000003</c:v>
                </c:pt>
                <c:pt idx="107848">
                  <c:v>4.6100000000000003</c:v>
                </c:pt>
                <c:pt idx="107849">
                  <c:v>4.62</c:v>
                </c:pt>
                <c:pt idx="107850">
                  <c:v>4.62</c:v>
                </c:pt>
                <c:pt idx="107851">
                  <c:v>4.62</c:v>
                </c:pt>
                <c:pt idx="107852">
                  <c:v>4.63</c:v>
                </c:pt>
                <c:pt idx="107853">
                  <c:v>4.63</c:v>
                </c:pt>
                <c:pt idx="107854">
                  <c:v>4.6399999999999997</c:v>
                </c:pt>
                <c:pt idx="107855">
                  <c:v>4.6399999999999997</c:v>
                </c:pt>
                <c:pt idx="107856">
                  <c:v>4.6399999999999997</c:v>
                </c:pt>
                <c:pt idx="107857">
                  <c:v>4.6500000000000004</c:v>
                </c:pt>
                <c:pt idx="107858">
                  <c:v>4.6500000000000004</c:v>
                </c:pt>
                <c:pt idx="107859">
                  <c:v>4.6500000000000004</c:v>
                </c:pt>
                <c:pt idx="107860">
                  <c:v>4.6399999999999997</c:v>
                </c:pt>
                <c:pt idx="107861">
                  <c:v>4.6399999999999997</c:v>
                </c:pt>
                <c:pt idx="107862">
                  <c:v>4.63</c:v>
                </c:pt>
                <c:pt idx="107863">
                  <c:v>4.63</c:v>
                </c:pt>
                <c:pt idx="107864">
                  <c:v>4.62</c:v>
                </c:pt>
                <c:pt idx="107865">
                  <c:v>4.6100000000000003</c:v>
                </c:pt>
                <c:pt idx="107866">
                  <c:v>4.5999999999999996</c:v>
                </c:pt>
                <c:pt idx="107867">
                  <c:v>4.5999999999999996</c:v>
                </c:pt>
                <c:pt idx="107868">
                  <c:v>4.58</c:v>
                </c:pt>
                <c:pt idx="107869">
                  <c:v>4.58</c:v>
                </c:pt>
                <c:pt idx="107870">
                  <c:v>4.5599999999999996</c:v>
                </c:pt>
                <c:pt idx="107871">
                  <c:v>4.54</c:v>
                </c:pt>
                <c:pt idx="107872">
                  <c:v>4.54</c:v>
                </c:pt>
                <c:pt idx="107873">
                  <c:v>4.53</c:v>
                </c:pt>
                <c:pt idx="107874">
                  <c:v>4.51</c:v>
                </c:pt>
                <c:pt idx="107875">
                  <c:v>4.49</c:v>
                </c:pt>
                <c:pt idx="107876">
                  <c:v>4.4800000000000004</c:v>
                </c:pt>
                <c:pt idx="107877">
                  <c:v>4.46</c:v>
                </c:pt>
                <c:pt idx="107878">
                  <c:v>4.46</c:v>
                </c:pt>
                <c:pt idx="107879">
                  <c:v>4.45</c:v>
                </c:pt>
                <c:pt idx="107880">
                  <c:v>4.45</c:v>
                </c:pt>
                <c:pt idx="107881">
                  <c:v>4.4400000000000004</c:v>
                </c:pt>
                <c:pt idx="107882">
                  <c:v>4.43</c:v>
                </c:pt>
                <c:pt idx="107883">
                  <c:v>4.43</c:v>
                </c:pt>
                <c:pt idx="107884">
                  <c:v>4.41</c:v>
                </c:pt>
                <c:pt idx="107885">
                  <c:v>4.41</c:v>
                </c:pt>
                <c:pt idx="107886">
                  <c:v>4.4000000000000004</c:v>
                </c:pt>
                <c:pt idx="107887">
                  <c:v>4.4000000000000004</c:v>
                </c:pt>
                <c:pt idx="107888">
                  <c:v>4.4000000000000004</c:v>
                </c:pt>
                <c:pt idx="107889">
                  <c:v>4.4000000000000004</c:v>
                </c:pt>
                <c:pt idx="107890">
                  <c:v>4.4000000000000004</c:v>
                </c:pt>
                <c:pt idx="107891">
                  <c:v>4.4000000000000004</c:v>
                </c:pt>
                <c:pt idx="107892">
                  <c:v>4.3899999999999997</c:v>
                </c:pt>
                <c:pt idx="107893">
                  <c:v>4.3899999999999997</c:v>
                </c:pt>
                <c:pt idx="107894">
                  <c:v>4.3899999999999997</c:v>
                </c:pt>
                <c:pt idx="107895">
                  <c:v>4.3899999999999997</c:v>
                </c:pt>
                <c:pt idx="107896">
                  <c:v>4.3899999999999997</c:v>
                </c:pt>
                <c:pt idx="107897">
                  <c:v>4.3899999999999997</c:v>
                </c:pt>
                <c:pt idx="107898">
                  <c:v>4.3899999999999997</c:v>
                </c:pt>
                <c:pt idx="107899">
                  <c:v>4.3899999999999997</c:v>
                </c:pt>
                <c:pt idx="107900">
                  <c:v>4.3899999999999997</c:v>
                </c:pt>
                <c:pt idx="107901">
                  <c:v>4.3899999999999997</c:v>
                </c:pt>
                <c:pt idx="107902">
                  <c:v>4.3899999999999997</c:v>
                </c:pt>
                <c:pt idx="107903">
                  <c:v>4.3899999999999997</c:v>
                </c:pt>
                <c:pt idx="107904">
                  <c:v>4.38</c:v>
                </c:pt>
                <c:pt idx="107905">
                  <c:v>4.38</c:v>
                </c:pt>
                <c:pt idx="107906">
                  <c:v>4.38</c:v>
                </c:pt>
                <c:pt idx="107907">
                  <c:v>4.38</c:v>
                </c:pt>
                <c:pt idx="107908">
                  <c:v>4.38</c:v>
                </c:pt>
                <c:pt idx="107909">
                  <c:v>4.38</c:v>
                </c:pt>
                <c:pt idx="107910">
                  <c:v>4.37</c:v>
                </c:pt>
                <c:pt idx="107911">
                  <c:v>4.37</c:v>
                </c:pt>
                <c:pt idx="107912">
                  <c:v>4.37</c:v>
                </c:pt>
                <c:pt idx="107913">
                  <c:v>4.37</c:v>
                </c:pt>
                <c:pt idx="107914">
                  <c:v>4.37</c:v>
                </c:pt>
                <c:pt idx="107915">
                  <c:v>4.37</c:v>
                </c:pt>
                <c:pt idx="107916">
                  <c:v>4.37</c:v>
                </c:pt>
                <c:pt idx="107917">
                  <c:v>4.37</c:v>
                </c:pt>
                <c:pt idx="107918">
                  <c:v>4.37</c:v>
                </c:pt>
                <c:pt idx="107919">
                  <c:v>4.37</c:v>
                </c:pt>
                <c:pt idx="107920">
                  <c:v>4.37</c:v>
                </c:pt>
                <c:pt idx="107921">
                  <c:v>4.37</c:v>
                </c:pt>
                <c:pt idx="107922">
                  <c:v>4.37</c:v>
                </c:pt>
                <c:pt idx="107923">
                  <c:v>4.3600000000000003</c:v>
                </c:pt>
                <c:pt idx="107924">
                  <c:v>4.3600000000000003</c:v>
                </c:pt>
                <c:pt idx="107925">
                  <c:v>4.3600000000000003</c:v>
                </c:pt>
                <c:pt idx="107926">
                  <c:v>4.3600000000000003</c:v>
                </c:pt>
                <c:pt idx="107927">
                  <c:v>4.3600000000000003</c:v>
                </c:pt>
                <c:pt idx="107928">
                  <c:v>4.3600000000000003</c:v>
                </c:pt>
                <c:pt idx="107929">
                  <c:v>4.3600000000000003</c:v>
                </c:pt>
                <c:pt idx="107930">
                  <c:v>4.3600000000000003</c:v>
                </c:pt>
                <c:pt idx="107931">
                  <c:v>4.3600000000000003</c:v>
                </c:pt>
                <c:pt idx="107932">
                  <c:v>4.3600000000000003</c:v>
                </c:pt>
                <c:pt idx="107933">
                  <c:v>4.3600000000000003</c:v>
                </c:pt>
                <c:pt idx="107934">
                  <c:v>4.3600000000000003</c:v>
                </c:pt>
                <c:pt idx="107935">
                  <c:v>4.37</c:v>
                </c:pt>
                <c:pt idx="107936">
                  <c:v>4.38</c:v>
                </c:pt>
                <c:pt idx="107937">
                  <c:v>4.38</c:v>
                </c:pt>
                <c:pt idx="107938">
                  <c:v>4.38</c:v>
                </c:pt>
                <c:pt idx="107939">
                  <c:v>4.38</c:v>
                </c:pt>
                <c:pt idx="107940">
                  <c:v>4.38</c:v>
                </c:pt>
                <c:pt idx="107941">
                  <c:v>4.38</c:v>
                </c:pt>
                <c:pt idx="107942">
                  <c:v>4.38</c:v>
                </c:pt>
                <c:pt idx="107943">
                  <c:v>4.38</c:v>
                </c:pt>
                <c:pt idx="107944">
                  <c:v>4.37</c:v>
                </c:pt>
                <c:pt idx="107945">
                  <c:v>4.37</c:v>
                </c:pt>
                <c:pt idx="107946">
                  <c:v>4.3600000000000003</c:v>
                </c:pt>
                <c:pt idx="107947">
                  <c:v>4.3600000000000003</c:v>
                </c:pt>
                <c:pt idx="107948">
                  <c:v>4.3499999999999996</c:v>
                </c:pt>
                <c:pt idx="107949">
                  <c:v>4.3499999999999996</c:v>
                </c:pt>
                <c:pt idx="107950">
                  <c:v>4.3499999999999996</c:v>
                </c:pt>
                <c:pt idx="107951">
                  <c:v>4.3499999999999996</c:v>
                </c:pt>
                <c:pt idx="107952">
                  <c:v>4.3499999999999996</c:v>
                </c:pt>
                <c:pt idx="107953">
                  <c:v>4.34</c:v>
                </c:pt>
                <c:pt idx="107954">
                  <c:v>4.33</c:v>
                </c:pt>
                <c:pt idx="107955">
                  <c:v>4.33</c:v>
                </c:pt>
                <c:pt idx="107956">
                  <c:v>4.33</c:v>
                </c:pt>
                <c:pt idx="107957">
                  <c:v>4.32</c:v>
                </c:pt>
                <c:pt idx="107958">
                  <c:v>4.32</c:v>
                </c:pt>
                <c:pt idx="107959">
                  <c:v>4.3099999999999996</c:v>
                </c:pt>
                <c:pt idx="107960">
                  <c:v>4.3099999999999996</c:v>
                </c:pt>
                <c:pt idx="107961">
                  <c:v>4.3099999999999996</c:v>
                </c:pt>
                <c:pt idx="107962">
                  <c:v>4.3099999999999996</c:v>
                </c:pt>
                <c:pt idx="107963">
                  <c:v>4.3099999999999996</c:v>
                </c:pt>
                <c:pt idx="107964">
                  <c:v>4.3099999999999996</c:v>
                </c:pt>
                <c:pt idx="107965">
                  <c:v>4.32</c:v>
                </c:pt>
                <c:pt idx="107966">
                  <c:v>4.32</c:v>
                </c:pt>
                <c:pt idx="107967">
                  <c:v>4.32</c:v>
                </c:pt>
                <c:pt idx="107968">
                  <c:v>4.32</c:v>
                </c:pt>
                <c:pt idx="107969">
                  <c:v>4.32</c:v>
                </c:pt>
                <c:pt idx="107970">
                  <c:v>4.32</c:v>
                </c:pt>
                <c:pt idx="107971">
                  <c:v>4.3099999999999996</c:v>
                </c:pt>
                <c:pt idx="107972">
                  <c:v>4.3099999999999996</c:v>
                </c:pt>
                <c:pt idx="107973">
                  <c:v>4.32</c:v>
                </c:pt>
                <c:pt idx="107974">
                  <c:v>4.32</c:v>
                </c:pt>
                <c:pt idx="107975">
                  <c:v>4.33</c:v>
                </c:pt>
                <c:pt idx="107976">
                  <c:v>4.33</c:v>
                </c:pt>
                <c:pt idx="107977">
                  <c:v>4.33</c:v>
                </c:pt>
                <c:pt idx="107978">
                  <c:v>4.33</c:v>
                </c:pt>
                <c:pt idx="107979">
                  <c:v>4.34</c:v>
                </c:pt>
                <c:pt idx="107980">
                  <c:v>4.34</c:v>
                </c:pt>
                <c:pt idx="107981">
                  <c:v>4.3499999999999996</c:v>
                </c:pt>
                <c:pt idx="107982">
                  <c:v>4.3499999999999996</c:v>
                </c:pt>
                <c:pt idx="107983">
                  <c:v>4.3499999999999996</c:v>
                </c:pt>
                <c:pt idx="107984">
                  <c:v>4.3600000000000003</c:v>
                </c:pt>
                <c:pt idx="107985">
                  <c:v>4.37</c:v>
                </c:pt>
                <c:pt idx="107986">
                  <c:v>4.38</c:v>
                </c:pt>
                <c:pt idx="107987">
                  <c:v>4.38</c:v>
                </c:pt>
                <c:pt idx="107988">
                  <c:v>4.38</c:v>
                </c:pt>
                <c:pt idx="107989">
                  <c:v>4.3899999999999997</c:v>
                </c:pt>
                <c:pt idx="107990">
                  <c:v>4.3899999999999997</c:v>
                </c:pt>
                <c:pt idx="107991">
                  <c:v>4.4000000000000004</c:v>
                </c:pt>
                <c:pt idx="107992">
                  <c:v>4.4000000000000004</c:v>
                </c:pt>
                <c:pt idx="107993">
                  <c:v>4.4000000000000004</c:v>
                </c:pt>
                <c:pt idx="107994">
                  <c:v>4.3899999999999997</c:v>
                </c:pt>
                <c:pt idx="107995">
                  <c:v>4.3899999999999997</c:v>
                </c:pt>
                <c:pt idx="107996">
                  <c:v>4.3899999999999997</c:v>
                </c:pt>
                <c:pt idx="107997">
                  <c:v>4.3899999999999997</c:v>
                </c:pt>
                <c:pt idx="107998">
                  <c:v>4.3899999999999997</c:v>
                </c:pt>
                <c:pt idx="107999">
                  <c:v>4.3899999999999997</c:v>
                </c:pt>
                <c:pt idx="108000">
                  <c:v>4.3899999999999997</c:v>
                </c:pt>
                <c:pt idx="108001">
                  <c:v>4.4000000000000004</c:v>
                </c:pt>
                <c:pt idx="108002">
                  <c:v>4.4000000000000004</c:v>
                </c:pt>
                <c:pt idx="108003">
                  <c:v>4.4000000000000004</c:v>
                </c:pt>
                <c:pt idx="108004">
                  <c:v>4.4000000000000004</c:v>
                </c:pt>
                <c:pt idx="108005">
                  <c:v>4.3899999999999997</c:v>
                </c:pt>
                <c:pt idx="108006">
                  <c:v>4.3899999999999997</c:v>
                </c:pt>
                <c:pt idx="108007">
                  <c:v>4.38</c:v>
                </c:pt>
                <c:pt idx="108008">
                  <c:v>4.37</c:v>
                </c:pt>
                <c:pt idx="108009">
                  <c:v>4.3600000000000003</c:v>
                </c:pt>
                <c:pt idx="108010">
                  <c:v>4.3499999999999996</c:v>
                </c:pt>
                <c:pt idx="108011">
                  <c:v>4.3499999999999996</c:v>
                </c:pt>
                <c:pt idx="108012">
                  <c:v>4.3499999999999996</c:v>
                </c:pt>
                <c:pt idx="108013">
                  <c:v>4.33</c:v>
                </c:pt>
                <c:pt idx="108014">
                  <c:v>4.32</c:v>
                </c:pt>
                <c:pt idx="108015">
                  <c:v>4.3099999999999996</c:v>
                </c:pt>
                <c:pt idx="108016">
                  <c:v>4.29</c:v>
                </c:pt>
                <c:pt idx="108017">
                  <c:v>4.28</c:v>
                </c:pt>
                <c:pt idx="108018">
                  <c:v>4.26</c:v>
                </c:pt>
                <c:pt idx="108019">
                  <c:v>4.24</c:v>
                </c:pt>
                <c:pt idx="108020">
                  <c:v>4.21</c:v>
                </c:pt>
                <c:pt idx="108021">
                  <c:v>4.1900000000000004</c:v>
                </c:pt>
                <c:pt idx="108022">
                  <c:v>4.17</c:v>
                </c:pt>
                <c:pt idx="108023">
                  <c:v>4.16</c:v>
                </c:pt>
                <c:pt idx="108024">
                  <c:v>4.1500000000000004</c:v>
                </c:pt>
                <c:pt idx="108025">
                  <c:v>4.13</c:v>
                </c:pt>
                <c:pt idx="108026">
                  <c:v>4.1100000000000003</c:v>
                </c:pt>
                <c:pt idx="108027">
                  <c:v>4.09</c:v>
                </c:pt>
                <c:pt idx="108028">
                  <c:v>4.0599999999999996</c:v>
                </c:pt>
                <c:pt idx="108029">
                  <c:v>4.04</c:v>
                </c:pt>
                <c:pt idx="108030">
                  <c:v>4.0199999999999996</c:v>
                </c:pt>
                <c:pt idx="108031">
                  <c:v>3.99</c:v>
                </c:pt>
                <c:pt idx="108032">
                  <c:v>3.95</c:v>
                </c:pt>
                <c:pt idx="108033">
                  <c:v>3.93</c:v>
                </c:pt>
                <c:pt idx="108034">
                  <c:v>3.92</c:v>
                </c:pt>
                <c:pt idx="108035">
                  <c:v>3.9</c:v>
                </c:pt>
                <c:pt idx="108036">
                  <c:v>3.89</c:v>
                </c:pt>
                <c:pt idx="108037">
                  <c:v>3.87</c:v>
                </c:pt>
                <c:pt idx="108038">
                  <c:v>3.86</c:v>
                </c:pt>
                <c:pt idx="108039">
                  <c:v>3.84</c:v>
                </c:pt>
                <c:pt idx="108040">
                  <c:v>3.83</c:v>
                </c:pt>
                <c:pt idx="108041">
                  <c:v>3.82</c:v>
                </c:pt>
                <c:pt idx="108042">
                  <c:v>3.81</c:v>
                </c:pt>
                <c:pt idx="108043">
                  <c:v>3.81</c:v>
                </c:pt>
                <c:pt idx="108044">
                  <c:v>3.79</c:v>
                </c:pt>
                <c:pt idx="108045">
                  <c:v>3.79</c:v>
                </c:pt>
                <c:pt idx="108046">
                  <c:v>3.79</c:v>
                </c:pt>
                <c:pt idx="108047">
                  <c:v>3.79</c:v>
                </c:pt>
                <c:pt idx="108048">
                  <c:v>3.79</c:v>
                </c:pt>
                <c:pt idx="108049">
                  <c:v>3.8</c:v>
                </c:pt>
                <c:pt idx="108050">
                  <c:v>3.81</c:v>
                </c:pt>
                <c:pt idx="108051">
                  <c:v>3.82</c:v>
                </c:pt>
                <c:pt idx="108052">
                  <c:v>3.82</c:v>
                </c:pt>
                <c:pt idx="108053">
                  <c:v>3.83</c:v>
                </c:pt>
                <c:pt idx="108054">
                  <c:v>3.84</c:v>
                </c:pt>
                <c:pt idx="108055">
                  <c:v>3.84</c:v>
                </c:pt>
                <c:pt idx="108056">
                  <c:v>3.86</c:v>
                </c:pt>
                <c:pt idx="108057">
                  <c:v>3.86</c:v>
                </c:pt>
                <c:pt idx="108058">
                  <c:v>3.86</c:v>
                </c:pt>
                <c:pt idx="108059">
                  <c:v>3.88</c:v>
                </c:pt>
                <c:pt idx="108060">
                  <c:v>3.89</c:v>
                </c:pt>
                <c:pt idx="108061">
                  <c:v>3.89</c:v>
                </c:pt>
                <c:pt idx="108062">
                  <c:v>3.9</c:v>
                </c:pt>
                <c:pt idx="108063">
                  <c:v>3.9</c:v>
                </c:pt>
                <c:pt idx="108064">
                  <c:v>3.91</c:v>
                </c:pt>
                <c:pt idx="108065">
                  <c:v>3.91</c:v>
                </c:pt>
                <c:pt idx="108066">
                  <c:v>3.91</c:v>
                </c:pt>
                <c:pt idx="108067">
                  <c:v>3.9</c:v>
                </c:pt>
                <c:pt idx="108068">
                  <c:v>3.9</c:v>
                </c:pt>
                <c:pt idx="108069">
                  <c:v>3.9</c:v>
                </c:pt>
                <c:pt idx="108070">
                  <c:v>3.91</c:v>
                </c:pt>
                <c:pt idx="108071">
                  <c:v>3.91</c:v>
                </c:pt>
                <c:pt idx="108072">
                  <c:v>3.91</c:v>
                </c:pt>
                <c:pt idx="108073">
                  <c:v>3.92</c:v>
                </c:pt>
                <c:pt idx="108074">
                  <c:v>3.92</c:v>
                </c:pt>
                <c:pt idx="108075">
                  <c:v>3.92</c:v>
                </c:pt>
                <c:pt idx="108076">
                  <c:v>3.92</c:v>
                </c:pt>
                <c:pt idx="108077">
                  <c:v>3.92</c:v>
                </c:pt>
                <c:pt idx="108078">
                  <c:v>3.91</c:v>
                </c:pt>
                <c:pt idx="108079">
                  <c:v>3.91</c:v>
                </c:pt>
                <c:pt idx="108080">
                  <c:v>3.91</c:v>
                </c:pt>
                <c:pt idx="108081">
                  <c:v>3.91</c:v>
                </c:pt>
                <c:pt idx="108082">
                  <c:v>3.91</c:v>
                </c:pt>
                <c:pt idx="108083">
                  <c:v>3.92</c:v>
                </c:pt>
                <c:pt idx="108084">
                  <c:v>3.92</c:v>
                </c:pt>
                <c:pt idx="108085">
                  <c:v>3.92</c:v>
                </c:pt>
                <c:pt idx="108086">
                  <c:v>3.93</c:v>
                </c:pt>
                <c:pt idx="108087">
                  <c:v>3.94</c:v>
                </c:pt>
                <c:pt idx="108088">
                  <c:v>3.95</c:v>
                </c:pt>
                <c:pt idx="108089">
                  <c:v>3.95</c:v>
                </c:pt>
                <c:pt idx="108090">
                  <c:v>3.95</c:v>
                </c:pt>
                <c:pt idx="108091">
                  <c:v>3.96</c:v>
                </c:pt>
                <c:pt idx="108092">
                  <c:v>3.97</c:v>
                </c:pt>
                <c:pt idx="108093">
                  <c:v>3.97</c:v>
                </c:pt>
                <c:pt idx="108094">
                  <c:v>3.99</c:v>
                </c:pt>
                <c:pt idx="108095">
                  <c:v>4.01</c:v>
                </c:pt>
                <c:pt idx="108096">
                  <c:v>4.01</c:v>
                </c:pt>
                <c:pt idx="108097">
                  <c:v>4.0199999999999996</c:v>
                </c:pt>
                <c:pt idx="108098">
                  <c:v>4.03</c:v>
                </c:pt>
                <c:pt idx="108099">
                  <c:v>4.03</c:v>
                </c:pt>
                <c:pt idx="108100">
                  <c:v>4.03</c:v>
                </c:pt>
                <c:pt idx="108101">
                  <c:v>4.03</c:v>
                </c:pt>
                <c:pt idx="108102">
                  <c:v>4.03</c:v>
                </c:pt>
                <c:pt idx="108103">
                  <c:v>4.0199999999999996</c:v>
                </c:pt>
                <c:pt idx="108104">
                  <c:v>4.0199999999999996</c:v>
                </c:pt>
                <c:pt idx="108105">
                  <c:v>4</c:v>
                </c:pt>
                <c:pt idx="108106">
                  <c:v>3.99</c:v>
                </c:pt>
                <c:pt idx="108107">
                  <c:v>3.98</c:v>
                </c:pt>
                <c:pt idx="108108">
                  <c:v>3.98</c:v>
                </c:pt>
                <c:pt idx="108109">
                  <c:v>3.97</c:v>
                </c:pt>
                <c:pt idx="108110">
                  <c:v>3.95</c:v>
                </c:pt>
                <c:pt idx="108111">
                  <c:v>3.94</c:v>
                </c:pt>
                <c:pt idx="108112">
                  <c:v>3.94</c:v>
                </c:pt>
                <c:pt idx="108113">
                  <c:v>3.91</c:v>
                </c:pt>
                <c:pt idx="108114">
                  <c:v>3.89</c:v>
                </c:pt>
                <c:pt idx="108115">
                  <c:v>3.88</c:v>
                </c:pt>
                <c:pt idx="108116">
                  <c:v>3.87</c:v>
                </c:pt>
                <c:pt idx="108117">
                  <c:v>3.86</c:v>
                </c:pt>
                <c:pt idx="108118">
                  <c:v>3.85</c:v>
                </c:pt>
                <c:pt idx="108119">
                  <c:v>3.85</c:v>
                </c:pt>
                <c:pt idx="108120">
                  <c:v>3.85</c:v>
                </c:pt>
                <c:pt idx="108121">
                  <c:v>3.84</c:v>
                </c:pt>
                <c:pt idx="108122">
                  <c:v>3.84</c:v>
                </c:pt>
                <c:pt idx="108123">
                  <c:v>3.83</c:v>
                </c:pt>
                <c:pt idx="108124">
                  <c:v>3.83</c:v>
                </c:pt>
                <c:pt idx="108125">
                  <c:v>3.83</c:v>
                </c:pt>
                <c:pt idx="108126">
                  <c:v>3.83</c:v>
                </c:pt>
                <c:pt idx="108127">
                  <c:v>3.83</c:v>
                </c:pt>
                <c:pt idx="108128">
                  <c:v>3.83</c:v>
                </c:pt>
                <c:pt idx="108129">
                  <c:v>3.81</c:v>
                </c:pt>
                <c:pt idx="108130">
                  <c:v>3.8</c:v>
                </c:pt>
                <c:pt idx="108131">
                  <c:v>3.78</c:v>
                </c:pt>
                <c:pt idx="108132">
                  <c:v>3.76</c:v>
                </c:pt>
                <c:pt idx="108133">
                  <c:v>3.76</c:v>
                </c:pt>
                <c:pt idx="108134">
                  <c:v>3.76</c:v>
                </c:pt>
                <c:pt idx="108135">
                  <c:v>3.76</c:v>
                </c:pt>
                <c:pt idx="108136">
                  <c:v>3.77</c:v>
                </c:pt>
                <c:pt idx="108137">
                  <c:v>3.78</c:v>
                </c:pt>
                <c:pt idx="108138">
                  <c:v>3.78</c:v>
                </c:pt>
                <c:pt idx="108139">
                  <c:v>3.78</c:v>
                </c:pt>
                <c:pt idx="108140">
                  <c:v>3.79</c:v>
                </c:pt>
                <c:pt idx="108141">
                  <c:v>3.79</c:v>
                </c:pt>
                <c:pt idx="108142">
                  <c:v>3.81</c:v>
                </c:pt>
                <c:pt idx="108143">
                  <c:v>3.82</c:v>
                </c:pt>
                <c:pt idx="108144">
                  <c:v>3.83</c:v>
                </c:pt>
                <c:pt idx="108145">
                  <c:v>3.83</c:v>
                </c:pt>
                <c:pt idx="108146">
                  <c:v>3.84</c:v>
                </c:pt>
                <c:pt idx="108147">
                  <c:v>3.84</c:v>
                </c:pt>
                <c:pt idx="108148">
                  <c:v>3.86</c:v>
                </c:pt>
                <c:pt idx="108149">
                  <c:v>3.87</c:v>
                </c:pt>
                <c:pt idx="108150">
                  <c:v>3.87</c:v>
                </c:pt>
                <c:pt idx="108151">
                  <c:v>3.87</c:v>
                </c:pt>
                <c:pt idx="108152">
                  <c:v>3.88</c:v>
                </c:pt>
                <c:pt idx="108153">
                  <c:v>3.88</c:v>
                </c:pt>
                <c:pt idx="108154">
                  <c:v>3.88</c:v>
                </c:pt>
                <c:pt idx="108155">
                  <c:v>3.89</c:v>
                </c:pt>
                <c:pt idx="108156">
                  <c:v>3.89</c:v>
                </c:pt>
                <c:pt idx="108157">
                  <c:v>3.89</c:v>
                </c:pt>
                <c:pt idx="108158">
                  <c:v>3.89</c:v>
                </c:pt>
                <c:pt idx="108159">
                  <c:v>3.89</c:v>
                </c:pt>
                <c:pt idx="108160">
                  <c:v>3.89</c:v>
                </c:pt>
                <c:pt idx="108161">
                  <c:v>3.89</c:v>
                </c:pt>
                <c:pt idx="108162">
                  <c:v>3.88</c:v>
                </c:pt>
                <c:pt idx="108163">
                  <c:v>3.87</c:v>
                </c:pt>
                <c:pt idx="108164">
                  <c:v>3.87</c:v>
                </c:pt>
                <c:pt idx="108165">
                  <c:v>3.86</c:v>
                </c:pt>
                <c:pt idx="108166">
                  <c:v>3.86</c:v>
                </c:pt>
                <c:pt idx="108167">
                  <c:v>3.86</c:v>
                </c:pt>
                <c:pt idx="108168">
                  <c:v>3.85</c:v>
                </c:pt>
                <c:pt idx="108169">
                  <c:v>3.85</c:v>
                </c:pt>
                <c:pt idx="108170">
                  <c:v>3.85</c:v>
                </c:pt>
                <c:pt idx="108171">
                  <c:v>3.84</c:v>
                </c:pt>
                <c:pt idx="108172">
                  <c:v>3.84</c:v>
                </c:pt>
                <c:pt idx="108173">
                  <c:v>3.83</c:v>
                </c:pt>
                <c:pt idx="108174">
                  <c:v>3.83</c:v>
                </c:pt>
                <c:pt idx="108175">
                  <c:v>3.82</c:v>
                </c:pt>
                <c:pt idx="108176">
                  <c:v>3.82</c:v>
                </c:pt>
                <c:pt idx="108177">
                  <c:v>3.82</c:v>
                </c:pt>
                <c:pt idx="108178">
                  <c:v>3.82</c:v>
                </c:pt>
                <c:pt idx="108179">
                  <c:v>3.81</c:v>
                </c:pt>
                <c:pt idx="108180">
                  <c:v>3.81</c:v>
                </c:pt>
                <c:pt idx="108181">
                  <c:v>3.81</c:v>
                </c:pt>
                <c:pt idx="108182">
                  <c:v>3.81</c:v>
                </c:pt>
                <c:pt idx="108183">
                  <c:v>3.81</c:v>
                </c:pt>
                <c:pt idx="108184">
                  <c:v>3.81</c:v>
                </c:pt>
                <c:pt idx="108185">
                  <c:v>3.81</c:v>
                </c:pt>
                <c:pt idx="108186">
                  <c:v>3.8</c:v>
                </c:pt>
                <c:pt idx="108187">
                  <c:v>3.79</c:v>
                </c:pt>
                <c:pt idx="108188">
                  <c:v>3.78</c:v>
                </c:pt>
                <c:pt idx="108189">
                  <c:v>3.77</c:v>
                </c:pt>
                <c:pt idx="108190">
                  <c:v>3.79</c:v>
                </c:pt>
                <c:pt idx="108191">
                  <c:v>3.79</c:v>
                </c:pt>
                <c:pt idx="108192">
                  <c:v>3.77</c:v>
                </c:pt>
                <c:pt idx="108193">
                  <c:v>3.76</c:v>
                </c:pt>
                <c:pt idx="108194">
                  <c:v>3.75</c:v>
                </c:pt>
                <c:pt idx="108195">
                  <c:v>3.75</c:v>
                </c:pt>
                <c:pt idx="108196">
                  <c:v>3.74</c:v>
                </c:pt>
                <c:pt idx="108197">
                  <c:v>3.73</c:v>
                </c:pt>
                <c:pt idx="108198">
                  <c:v>3.72</c:v>
                </c:pt>
                <c:pt idx="108199">
                  <c:v>3.71</c:v>
                </c:pt>
                <c:pt idx="108200">
                  <c:v>3.69</c:v>
                </c:pt>
                <c:pt idx="108201">
                  <c:v>3.68</c:v>
                </c:pt>
                <c:pt idx="108202">
                  <c:v>3.67</c:v>
                </c:pt>
                <c:pt idx="108203">
                  <c:v>3.66</c:v>
                </c:pt>
                <c:pt idx="108204">
                  <c:v>3.65</c:v>
                </c:pt>
                <c:pt idx="108205">
                  <c:v>3.63</c:v>
                </c:pt>
                <c:pt idx="108206">
                  <c:v>3.62</c:v>
                </c:pt>
                <c:pt idx="108207">
                  <c:v>3.61</c:v>
                </c:pt>
                <c:pt idx="108208">
                  <c:v>3.6</c:v>
                </c:pt>
                <c:pt idx="108209">
                  <c:v>3.58</c:v>
                </c:pt>
                <c:pt idx="108210">
                  <c:v>3.56</c:v>
                </c:pt>
                <c:pt idx="108211">
                  <c:v>3.55</c:v>
                </c:pt>
                <c:pt idx="108212">
                  <c:v>3.53</c:v>
                </c:pt>
                <c:pt idx="108213">
                  <c:v>3.53</c:v>
                </c:pt>
                <c:pt idx="108214">
                  <c:v>3.52</c:v>
                </c:pt>
                <c:pt idx="108215">
                  <c:v>3.51</c:v>
                </c:pt>
                <c:pt idx="108216">
                  <c:v>3.5</c:v>
                </c:pt>
                <c:pt idx="108217">
                  <c:v>3.5</c:v>
                </c:pt>
                <c:pt idx="108218">
                  <c:v>3.49</c:v>
                </c:pt>
                <c:pt idx="108219">
                  <c:v>3.49</c:v>
                </c:pt>
                <c:pt idx="108220">
                  <c:v>3.49</c:v>
                </c:pt>
                <c:pt idx="108221">
                  <c:v>3.49</c:v>
                </c:pt>
                <c:pt idx="108222">
                  <c:v>3.49</c:v>
                </c:pt>
                <c:pt idx="108223">
                  <c:v>3.48</c:v>
                </c:pt>
                <c:pt idx="108224">
                  <c:v>3.48</c:v>
                </c:pt>
                <c:pt idx="108225">
                  <c:v>3.48</c:v>
                </c:pt>
                <c:pt idx="108226">
                  <c:v>3.49</c:v>
                </c:pt>
                <c:pt idx="108227">
                  <c:v>3.5</c:v>
                </c:pt>
                <c:pt idx="108228">
                  <c:v>3.51</c:v>
                </c:pt>
                <c:pt idx="108229">
                  <c:v>3.53</c:v>
                </c:pt>
                <c:pt idx="108230">
                  <c:v>3.54</c:v>
                </c:pt>
                <c:pt idx="108231">
                  <c:v>3.55</c:v>
                </c:pt>
                <c:pt idx="108232">
                  <c:v>3.57</c:v>
                </c:pt>
                <c:pt idx="108233">
                  <c:v>3.59</c:v>
                </c:pt>
                <c:pt idx="108234">
                  <c:v>3.6</c:v>
                </c:pt>
                <c:pt idx="108235">
                  <c:v>3.62</c:v>
                </c:pt>
                <c:pt idx="108236">
                  <c:v>3.63</c:v>
                </c:pt>
                <c:pt idx="108237">
                  <c:v>3.66</c:v>
                </c:pt>
                <c:pt idx="108238">
                  <c:v>3.68</c:v>
                </c:pt>
                <c:pt idx="108239">
                  <c:v>3.7</c:v>
                </c:pt>
                <c:pt idx="108240">
                  <c:v>3.71</c:v>
                </c:pt>
                <c:pt idx="108241">
                  <c:v>3.72</c:v>
                </c:pt>
                <c:pt idx="108242">
                  <c:v>3.74</c:v>
                </c:pt>
                <c:pt idx="108243">
                  <c:v>3.75</c:v>
                </c:pt>
                <c:pt idx="108244">
                  <c:v>3.76</c:v>
                </c:pt>
                <c:pt idx="108245">
                  <c:v>3.78</c:v>
                </c:pt>
                <c:pt idx="108246">
                  <c:v>3.78</c:v>
                </c:pt>
                <c:pt idx="108247">
                  <c:v>3.78</c:v>
                </c:pt>
                <c:pt idx="108248">
                  <c:v>3.78</c:v>
                </c:pt>
                <c:pt idx="108249">
                  <c:v>3.8</c:v>
                </c:pt>
                <c:pt idx="108250">
                  <c:v>3.8</c:v>
                </c:pt>
                <c:pt idx="108251">
                  <c:v>3.8</c:v>
                </c:pt>
                <c:pt idx="108252">
                  <c:v>3.8</c:v>
                </c:pt>
                <c:pt idx="108253">
                  <c:v>3.81</c:v>
                </c:pt>
                <c:pt idx="108254">
                  <c:v>3.81</c:v>
                </c:pt>
                <c:pt idx="108255">
                  <c:v>3.81</c:v>
                </c:pt>
                <c:pt idx="108256">
                  <c:v>3.81</c:v>
                </c:pt>
                <c:pt idx="108257">
                  <c:v>3.89</c:v>
                </c:pt>
                <c:pt idx="108258">
                  <c:v>3.89</c:v>
                </c:pt>
                <c:pt idx="108259">
                  <c:v>3.9</c:v>
                </c:pt>
                <c:pt idx="108260">
                  <c:v>3.91</c:v>
                </c:pt>
                <c:pt idx="108261">
                  <c:v>3.92</c:v>
                </c:pt>
                <c:pt idx="108262">
                  <c:v>3.92</c:v>
                </c:pt>
                <c:pt idx="108263">
                  <c:v>3.92</c:v>
                </c:pt>
                <c:pt idx="108264">
                  <c:v>3.92</c:v>
                </c:pt>
                <c:pt idx="108265">
                  <c:v>3.92</c:v>
                </c:pt>
                <c:pt idx="108266">
                  <c:v>3.93</c:v>
                </c:pt>
                <c:pt idx="108267">
                  <c:v>3.93</c:v>
                </c:pt>
                <c:pt idx="108268">
                  <c:v>3.94</c:v>
                </c:pt>
                <c:pt idx="108269">
                  <c:v>3.95</c:v>
                </c:pt>
                <c:pt idx="108270">
                  <c:v>3.95</c:v>
                </c:pt>
                <c:pt idx="108271">
                  <c:v>3.95</c:v>
                </c:pt>
                <c:pt idx="108272">
                  <c:v>3.95</c:v>
                </c:pt>
                <c:pt idx="108273">
                  <c:v>3.96</c:v>
                </c:pt>
                <c:pt idx="108274">
                  <c:v>3.96</c:v>
                </c:pt>
                <c:pt idx="108275">
                  <c:v>3.96</c:v>
                </c:pt>
                <c:pt idx="108276">
                  <c:v>3.96</c:v>
                </c:pt>
                <c:pt idx="108277">
                  <c:v>3.97</c:v>
                </c:pt>
                <c:pt idx="108278">
                  <c:v>3.96</c:v>
                </c:pt>
                <c:pt idx="108279">
                  <c:v>3.96</c:v>
                </c:pt>
                <c:pt idx="108280">
                  <c:v>3.96</c:v>
                </c:pt>
                <c:pt idx="108281">
                  <c:v>3.96</c:v>
                </c:pt>
                <c:pt idx="108282">
                  <c:v>3.97</c:v>
                </c:pt>
                <c:pt idx="108283">
                  <c:v>3.97</c:v>
                </c:pt>
                <c:pt idx="108284">
                  <c:v>3.97</c:v>
                </c:pt>
                <c:pt idx="108285">
                  <c:v>3.98</c:v>
                </c:pt>
                <c:pt idx="108286">
                  <c:v>3.98</c:v>
                </c:pt>
                <c:pt idx="108287">
                  <c:v>3.98</c:v>
                </c:pt>
                <c:pt idx="108288">
                  <c:v>3.98</c:v>
                </c:pt>
                <c:pt idx="108289">
                  <c:v>3.98</c:v>
                </c:pt>
                <c:pt idx="108290">
                  <c:v>3.98</c:v>
                </c:pt>
                <c:pt idx="108291">
                  <c:v>3.99</c:v>
                </c:pt>
                <c:pt idx="108292">
                  <c:v>3.99</c:v>
                </c:pt>
                <c:pt idx="108293">
                  <c:v>3.99</c:v>
                </c:pt>
                <c:pt idx="108294">
                  <c:v>3.99</c:v>
                </c:pt>
                <c:pt idx="108295">
                  <c:v>3.99</c:v>
                </c:pt>
                <c:pt idx="108296">
                  <c:v>3.99</c:v>
                </c:pt>
                <c:pt idx="108297">
                  <c:v>4</c:v>
                </c:pt>
                <c:pt idx="108298">
                  <c:v>4</c:v>
                </c:pt>
                <c:pt idx="108299">
                  <c:v>4.01</c:v>
                </c:pt>
                <c:pt idx="108300">
                  <c:v>4.01</c:v>
                </c:pt>
                <c:pt idx="108301">
                  <c:v>4.01</c:v>
                </c:pt>
                <c:pt idx="108302">
                  <c:v>4.0199999999999996</c:v>
                </c:pt>
                <c:pt idx="108303">
                  <c:v>4.0199999999999996</c:v>
                </c:pt>
                <c:pt idx="108304">
                  <c:v>4.03</c:v>
                </c:pt>
                <c:pt idx="108305">
                  <c:v>4.03</c:v>
                </c:pt>
                <c:pt idx="108306">
                  <c:v>4.03</c:v>
                </c:pt>
                <c:pt idx="108307">
                  <c:v>4.04</c:v>
                </c:pt>
                <c:pt idx="108308">
                  <c:v>4.04</c:v>
                </c:pt>
                <c:pt idx="108309">
                  <c:v>4.05</c:v>
                </c:pt>
                <c:pt idx="108310">
                  <c:v>4.0599999999999996</c:v>
                </c:pt>
                <c:pt idx="108311">
                  <c:v>4.07</c:v>
                </c:pt>
                <c:pt idx="108312">
                  <c:v>4.08</c:v>
                </c:pt>
                <c:pt idx="108313">
                  <c:v>4.08</c:v>
                </c:pt>
                <c:pt idx="108314">
                  <c:v>4.09</c:v>
                </c:pt>
                <c:pt idx="108315">
                  <c:v>4.0999999999999996</c:v>
                </c:pt>
                <c:pt idx="108316">
                  <c:v>4.1100000000000003</c:v>
                </c:pt>
                <c:pt idx="108317">
                  <c:v>4.12</c:v>
                </c:pt>
                <c:pt idx="108318">
                  <c:v>4.12</c:v>
                </c:pt>
                <c:pt idx="108319">
                  <c:v>4.13</c:v>
                </c:pt>
                <c:pt idx="108320">
                  <c:v>4.13</c:v>
                </c:pt>
                <c:pt idx="108321">
                  <c:v>4.1399999999999997</c:v>
                </c:pt>
                <c:pt idx="108322">
                  <c:v>4.1399999999999997</c:v>
                </c:pt>
                <c:pt idx="108323">
                  <c:v>4.1500000000000004</c:v>
                </c:pt>
                <c:pt idx="108324">
                  <c:v>4.1500000000000004</c:v>
                </c:pt>
                <c:pt idx="108325">
                  <c:v>4.16</c:v>
                </c:pt>
                <c:pt idx="108326">
                  <c:v>4.17</c:v>
                </c:pt>
                <c:pt idx="108327">
                  <c:v>4.17</c:v>
                </c:pt>
                <c:pt idx="108328">
                  <c:v>4.18</c:v>
                </c:pt>
                <c:pt idx="108329">
                  <c:v>4.18</c:v>
                </c:pt>
                <c:pt idx="108330">
                  <c:v>4.1900000000000004</c:v>
                </c:pt>
                <c:pt idx="108331">
                  <c:v>4.18</c:v>
                </c:pt>
                <c:pt idx="108332">
                  <c:v>4.18</c:v>
                </c:pt>
                <c:pt idx="108333">
                  <c:v>4.18</c:v>
                </c:pt>
                <c:pt idx="108334">
                  <c:v>4.1900000000000004</c:v>
                </c:pt>
                <c:pt idx="108335">
                  <c:v>4.1900000000000004</c:v>
                </c:pt>
                <c:pt idx="108336">
                  <c:v>4.2</c:v>
                </c:pt>
                <c:pt idx="108337">
                  <c:v>4.2</c:v>
                </c:pt>
                <c:pt idx="108338">
                  <c:v>4.21</c:v>
                </c:pt>
                <c:pt idx="108339">
                  <c:v>4.21</c:v>
                </c:pt>
                <c:pt idx="108340">
                  <c:v>4.21</c:v>
                </c:pt>
                <c:pt idx="108341">
                  <c:v>4.21</c:v>
                </c:pt>
                <c:pt idx="108342">
                  <c:v>4.22</c:v>
                </c:pt>
                <c:pt idx="108343">
                  <c:v>4.22</c:v>
                </c:pt>
                <c:pt idx="108344">
                  <c:v>4.22</c:v>
                </c:pt>
                <c:pt idx="108345">
                  <c:v>4.2300000000000004</c:v>
                </c:pt>
                <c:pt idx="108346">
                  <c:v>4.24</c:v>
                </c:pt>
                <c:pt idx="108347">
                  <c:v>4.25</c:v>
                </c:pt>
                <c:pt idx="108348">
                  <c:v>4.26</c:v>
                </c:pt>
                <c:pt idx="108349">
                  <c:v>4.26</c:v>
                </c:pt>
                <c:pt idx="108350">
                  <c:v>4.2699999999999996</c:v>
                </c:pt>
                <c:pt idx="108351">
                  <c:v>4.28</c:v>
                </c:pt>
                <c:pt idx="108352">
                  <c:v>4.29</c:v>
                </c:pt>
                <c:pt idx="108353">
                  <c:v>4.3</c:v>
                </c:pt>
                <c:pt idx="108354">
                  <c:v>4.3</c:v>
                </c:pt>
                <c:pt idx="108355">
                  <c:v>4.3</c:v>
                </c:pt>
                <c:pt idx="108356">
                  <c:v>4.3099999999999996</c:v>
                </c:pt>
                <c:pt idx="108357">
                  <c:v>4.3099999999999996</c:v>
                </c:pt>
                <c:pt idx="108358">
                  <c:v>4.33</c:v>
                </c:pt>
                <c:pt idx="108359">
                  <c:v>4.33</c:v>
                </c:pt>
                <c:pt idx="108360">
                  <c:v>4.34</c:v>
                </c:pt>
                <c:pt idx="108361">
                  <c:v>4.3499999999999996</c:v>
                </c:pt>
                <c:pt idx="108362">
                  <c:v>4.3600000000000003</c:v>
                </c:pt>
                <c:pt idx="108363">
                  <c:v>4.3600000000000003</c:v>
                </c:pt>
                <c:pt idx="108364">
                  <c:v>4.37</c:v>
                </c:pt>
                <c:pt idx="108365">
                  <c:v>4.37</c:v>
                </c:pt>
                <c:pt idx="108366">
                  <c:v>4.38</c:v>
                </c:pt>
                <c:pt idx="108367">
                  <c:v>4.38</c:v>
                </c:pt>
                <c:pt idx="108368">
                  <c:v>4.3899999999999997</c:v>
                </c:pt>
                <c:pt idx="108369">
                  <c:v>4.3899999999999997</c:v>
                </c:pt>
                <c:pt idx="108370">
                  <c:v>4.3899999999999997</c:v>
                </c:pt>
                <c:pt idx="108371">
                  <c:v>4.41</c:v>
                </c:pt>
                <c:pt idx="108372">
                  <c:v>4.41</c:v>
                </c:pt>
                <c:pt idx="108373">
                  <c:v>4.42</c:v>
                </c:pt>
                <c:pt idx="108374">
                  <c:v>4.43</c:v>
                </c:pt>
                <c:pt idx="108375">
                  <c:v>4.4400000000000004</c:v>
                </c:pt>
                <c:pt idx="108376">
                  <c:v>4.45</c:v>
                </c:pt>
                <c:pt idx="108377">
                  <c:v>4.45</c:v>
                </c:pt>
                <c:pt idx="108378">
                  <c:v>4.46</c:v>
                </c:pt>
                <c:pt idx="108379">
                  <c:v>4.47</c:v>
                </c:pt>
                <c:pt idx="108380">
                  <c:v>4.4800000000000004</c:v>
                </c:pt>
                <c:pt idx="108381">
                  <c:v>4.4800000000000004</c:v>
                </c:pt>
                <c:pt idx="108382">
                  <c:v>4.49</c:v>
                </c:pt>
                <c:pt idx="108383">
                  <c:v>4.5</c:v>
                </c:pt>
                <c:pt idx="108384">
                  <c:v>4.51</c:v>
                </c:pt>
                <c:pt idx="108385">
                  <c:v>4.51</c:v>
                </c:pt>
                <c:pt idx="108386">
                  <c:v>4.5199999999999996</c:v>
                </c:pt>
                <c:pt idx="108387">
                  <c:v>4.53</c:v>
                </c:pt>
                <c:pt idx="108388">
                  <c:v>4.53</c:v>
                </c:pt>
                <c:pt idx="108389">
                  <c:v>4.54</c:v>
                </c:pt>
                <c:pt idx="108390">
                  <c:v>4.54</c:v>
                </c:pt>
                <c:pt idx="108391">
                  <c:v>4.55</c:v>
                </c:pt>
                <c:pt idx="108392">
                  <c:v>4.55</c:v>
                </c:pt>
                <c:pt idx="108393">
                  <c:v>4.5599999999999996</c:v>
                </c:pt>
                <c:pt idx="108394">
                  <c:v>4.5599999999999996</c:v>
                </c:pt>
                <c:pt idx="108395">
                  <c:v>4.57</c:v>
                </c:pt>
                <c:pt idx="108396">
                  <c:v>4.57</c:v>
                </c:pt>
                <c:pt idx="108397">
                  <c:v>4.58</c:v>
                </c:pt>
                <c:pt idx="108398">
                  <c:v>4.59</c:v>
                </c:pt>
                <c:pt idx="108399">
                  <c:v>4.59</c:v>
                </c:pt>
                <c:pt idx="108400">
                  <c:v>4.5999999999999996</c:v>
                </c:pt>
                <c:pt idx="108401">
                  <c:v>4.5999999999999996</c:v>
                </c:pt>
                <c:pt idx="108402">
                  <c:v>4.6100000000000003</c:v>
                </c:pt>
                <c:pt idx="108403">
                  <c:v>4.62</c:v>
                </c:pt>
                <c:pt idx="108404">
                  <c:v>4.62</c:v>
                </c:pt>
                <c:pt idx="108405">
                  <c:v>4.62</c:v>
                </c:pt>
                <c:pt idx="108406">
                  <c:v>4.63</c:v>
                </c:pt>
                <c:pt idx="108407">
                  <c:v>4.6399999999999997</c:v>
                </c:pt>
                <c:pt idx="108408">
                  <c:v>4.6500000000000004</c:v>
                </c:pt>
                <c:pt idx="108409">
                  <c:v>4.66</c:v>
                </c:pt>
                <c:pt idx="108410">
                  <c:v>4.67</c:v>
                </c:pt>
                <c:pt idx="108411">
                  <c:v>4.68</c:v>
                </c:pt>
                <c:pt idx="108412">
                  <c:v>4.68</c:v>
                </c:pt>
                <c:pt idx="108413">
                  <c:v>4.6900000000000004</c:v>
                </c:pt>
                <c:pt idx="108414">
                  <c:v>4.7</c:v>
                </c:pt>
                <c:pt idx="108415">
                  <c:v>4.71</c:v>
                </c:pt>
                <c:pt idx="108416">
                  <c:v>4.71</c:v>
                </c:pt>
                <c:pt idx="108417">
                  <c:v>4.72</c:v>
                </c:pt>
                <c:pt idx="108418">
                  <c:v>4.74</c:v>
                </c:pt>
                <c:pt idx="108419">
                  <c:v>4.74</c:v>
                </c:pt>
                <c:pt idx="108420">
                  <c:v>4.75</c:v>
                </c:pt>
                <c:pt idx="108421">
                  <c:v>4.76</c:v>
                </c:pt>
                <c:pt idx="108422">
                  <c:v>4.78</c:v>
                </c:pt>
                <c:pt idx="108423">
                  <c:v>4.79</c:v>
                </c:pt>
                <c:pt idx="108424">
                  <c:v>4.79</c:v>
                </c:pt>
                <c:pt idx="108425">
                  <c:v>4.8</c:v>
                </c:pt>
                <c:pt idx="108426">
                  <c:v>4.82</c:v>
                </c:pt>
                <c:pt idx="108427">
                  <c:v>4.83</c:v>
                </c:pt>
                <c:pt idx="108428">
                  <c:v>4.83</c:v>
                </c:pt>
                <c:pt idx="108429">
                  <c:v>4.8499999999999996</c:v>
                </c:pt>
                <c:pt idx="108430">
                  <c:v>4.8600000000000003</c:v>
                </c:pt>
                <c:pt idx="108431">
                  <c:v>4.87</c:v>
                </c:pt>
                <c:pt idx="108432">
                  <c:v>4.88</c:v>
                </c:pt>
                <c:pt idx="108433">
                  <c:v>4.9000000000000004</c:v>
                </c:pt>
                <c:pt idx="108434">
                  <c:v>4.9000000000000004</c:v>
                </c:pt>
                <c:pt idx="108435">
                  <c:v>4.92</c:v>
                </c:pt>
                <c:pt idx="108436">
                  <c:v>4.93</c:v>
                </c:pt>
                <c:pt idx="108437">
                  <c:v>4.93</c:v>
                </c:pt>
                <c:pt idx="108438">
                  <c:v>4.95</c:v>
                </c:pt>
                <c:pt idx="108439">
                  <c:v>4.96</c:v>
                </c:pt>
                <c:pt idx="108440">
                  <c:v>4.97</c:v>
                </c:pt>
                <c:pt idx="108441">
                  <c:v>4.9800000000000004</c:v>
                </c:pt>
                <c:pt idx="108442">
                  <c:v>4.99</c:v>
                </c:pt>
                <c:pt idx="108443">
                  <c:v>5.01</c:v>
                </c:pt>
                <c:pt idx="108444">
                  <c:v>5.0199999999999996</c:v>
                </c:pt>
                <c:pt idx="108445">
                  <c:v>5.03</c:v>
                </c:pt>
                <c:pt idx="108446">
                  <c:v>5.04</c:v>
                </c:pt>
                <c:pt idx="108447">
                  <c:v>5.05</c:v>
                </c:pt>
                <c:pt idx="108448">
                  <c:v>5.0599999999999996</c:v>
                </c:pt>
                <c:pt idx="108449">
                  <c:v>5.07</c:v>
                </c:pt>
                <c:pt idx="108450">
                  <c:v>5.08</c:v>
                </c:pt>
                <c:pt idx="108451">
                  <c:v>5.09</c:v>
                </c:pt>
                <c:pt idx="108452">
                  <c:v>5.0999999999999996</c:v>
                </c:pt>
                <c:pt idx="108453">
                  <c:v>5.1100000000000003</c:v>
                </c:pt>
                <c:pt idx="108454">
                  <c:v>5.12</c:v>
                </c:pt>
                <c:pt idx="108455">
                  <c:v>5.14</c:v>
                </c:pt>
                <c:pt idx="108456">
                  <c:v>5.14</c:v>
                </c:pt>
                <c:pt idx="108457">
                  <c:v>5.18</c:v>
                </c:pt>
                <c:pt idx="108458">
                  <c:v>5.19</c:v>
                </c:pt>
                <c:pt idx="108459">
                  <c:v>5.21</c:v>
                </c:pt>
                <c:pt idx="108460">
                  <c:v>5.21</c:v>
                </c:pt>
                <c:pt idx="108461">
                  <c:v>5.22</c:v>
                </c:pt>
                <c:pt idx="108462">
                  <c:v>5.23</c:v>
                </c:pt>
                <c:pt idx="108463">
                  <c:v>5.25</c:v>
                </c:pt>
                <c:pt idx="108464">
                  <c:v>5.26</c:v>
                </c:pt>
                <c:pt idx="108465">
                  <c:v>5.27</c:v>
                </c:pt>
                <c:pt idx="108466">
                  <c:v>5.28</c:v>
                </c:pt>
                <c:pt idx="108467">
                  <c:v>5.29</c:v>
                </c:pt>
                <c:pt idx="108468">
                  <c:v>5.29</c:v>
                </c:pt>
                <c:pt idx="108469">
                  <c:v>5.31</c:v>
                </c:pt>
                <c:pt idx="108470">
                  <c:v>5.32</c:v>
                </c:pt>
                <c:pt idx="108471">
                  <c:v>5.33</c:v>
                </c:pt>
                <c:pt idx="108472">
                  <c:v>5.34</c:v>
                </c:pt>
                <c:pt idx="108473">
                  <c:v>5.35</c:v>
                </c:pt>
                <c:pt idx="108474">
                  <c:v>5.35</c:v>
                </c:pt>
                <c:pt idx="108475">
                  <c:v>5.37</c:v>
                </c:pt>
                <c:pt idx="108476">
                  <c:v>5.37</c:v>
                </c:pt>
                <c:pt idx="108477">
                  <c:v>5.38</c:v>
                </c:pt>
                <c:pt idx="108478">
                  <c:v>5.38</c:v>
                </c:pt>
                <c:pt idx="108479">
                  <c:v>5.39</c:v>
                </c:pt>
                <c:pt idx="108480">
                  <c:v>5.4</c:v>
                </c:pt>
                <c:pt idx="108481">
                  <c:v>5.41</c:v>
                </c:pt>
                <c:pt idx="108482">
                  <c:v>5.41</c:v>
                </c:pt>
                <c:pt idx="108483">
                  <c:v>5.41</c:v>
                </c:pt>
                <c:pt idx="108484">
                  <c:v>5.42</c:v>
                </c:pt>
                <c:pt idx="108485">
                  <c:v>5.43</c:v>
                </c:pt>
                <c:pt idx="108486">
                  <c:v>5.44</c:v>
                </c:pt>
                <c:pt idx="108487">
                  <c:v>5.44</c:v>
                </c:pt>
                <c:pt idx="108488">
                  <c:v>5.45</c:v>
                </c:pt>
                <c:pt idx="108489">
                  <c:v>5.46</c:v>
                </c:pt>
                <c:pt idx="108490">
                  <c:v>5.47</c:v>
                </c:pt>
                <c:pt idx="108491">
                  <c:v>5.47</c:v>
                </c:pt>
                <c:pt idx="108492">
                  <c:v>5.47</c:v>
                </c:pt>
                <c:pt idx="108493">
                  <c:v>5.47</c:v>
                </c:pt>
                <c:pt idx="108494">
                  <c:v>5.49</c:v>
                </c:pt>
                <c:pt idx="108495">
                  <c:v>5.49</c:v>
                </c:pt>
                <c:pt idx="108496">
                  <c:v>5.5</c:v>
                </c:pt>
                <c:pt idx="108497">
                  <c:v>5.5</c:v>
                </c:pt>
                <c:pt idx="108498">
                  <c:v>5.52</c:v>
                </c:pt>
                <c:pt idx="108499">
                  <c:v>5.52</c:v>
                </c:pt>
                <c:pt idx="108500">
                  <c:v>5.52</c:v>
                </c:pt>
                <c:pt idx="108501">
                  <c:v>5.53</c:v>
                </c:pt>
                <c:pt idx="108502">
                  <c:v>5.53</c:v>
                </c:pt>
                <c:pt idx="108503">
                  <c:v>5.53</c:v>
                </c:pt>
                <c:pt idx="108504">
                  <c:v>5.54</c:v>
                </c:pt>
                <c:pt idx="108505">
                  <c:v>5.56</c:v>
                </c:pt>
                <c:pt idx="108506">
                  <c:v>5.56</c:v>
                </c:pt>
                <c:pt idx="108507">
                  <c:v>5.56</c:v>
                </c:pt>
                <c:pt idx="108508">
                  <c:v>5.56</c:v>
                </c:pt>
                <c:pt idx="108509">
                  <c:v>5.56</c:v>
                </c:pt>
                <c:pt idx="108510">
                  <c:v>5.58</c:v>
                </c:pt>
                <c:pt idx="108511">
                  <c:v>5.58</c:v>
                </c:pt>
                <c:pt idx="108512">
                  <c:v>5.58</c:v>
                </c:pt>
                <c:pt idx="108513">
                  <c:v>5.58</c:v>
                </c:pt>
                <c:pt idx="108514">
                  <c:v>5.59</c:v>
                </c:pt>
                <c:pt idx="108515">
                  <c:v>5.59</c:v>
                </c:pt>
                <c:pt idx="108516">
                  <c:v>5.6</c:v>
                </c:pt>
                <c:pt idx="108517">
                  <c:v>5.6</c:v>
                </c:pt>
                <c:pt idx="108518">
                  <c:v>5.61</c:v>
                </c:pt>
                <c:pt idx="108519">
                  <c:v>5.62</c:v>
                </c:pt>
                <c:pt idx="108520">
                  <c:v>5.62</c:v>
                </c:pt>
                <c:pt idx="108521">
                  <c:v>5.62</c:v>
                </c:pt>
                <c:pt idx="108522">
                  <c:v>5.62</c:v>
                </c:pt>
                <c:pt idx="108523">
                  <c:v>5.62</c:v>
                </c:pt>
                <c:pt idx="108524">
                  <c:v>5.63</c:v>
                </c:pt>
                <c:pt idx="108525">
                  <c:v>5.64</c:v>
                </c:pt>
                <c:pt idx="108526">
                  <c:v>5.64</c:v>
                </c:pt>
                <c:pt idx="108527">
                  <c:v>5.64</c:v>
                </c:pt>
                <c:pt idx="108528">
                  <c:v>5.65</c:v>
                </c:pt>
                <c:pt idx="108529">
                  <c:v>5.65</c:v>
                </c:pt>
                <c:pt idx="108530">
                  <c:v>5.67</c:v>
                </c:pt>
                <c:pt idx="108531">
                  <c:v>5.67</c:v>
                </c:pt>
                <c:pt idx="108532">
                  <c:v>5.67</c:v>
                </c:pt>
                <c:pt idx="108533">
                  <c:v>5.67</c:v>
                </c:pt>
                <c:pt idx="108534">
                  <c:v>5.67</c:v>
                </c:pt>
                <c:pt idx="108535">
                  <c:v>5.68</c:v>
                </c:pt>
                <c:pt idx="108536">
                  <c:v>5.68</c:v>
                </c:pt>
                <c:pt idx="108537">
                  <c:v>5.69</c:v>
                </c:pt>
                <c:pt idx="108538">
                  <c:v>5.69</c:v>
                </c:pt>
                <c:pt idx="108539">
                  <c:v>5.69</c:v>
                </c:pt>
                <c:pt idx="108540">
                  <c:v>5.7</c:v>
                </c:pt>
                <c:pt idx="108541">
                  <c:v>5.7</c:v>
                </c:pt>
                <c:pt idx="108542">
                  <c:v>5.71</c:v>
                </c:pt>
                <c:pt idx="108543">
                  <c:v>5.71</c:v>
                </c:pt>
                <c:pt idx="108544">
                  <c:v>5.71</c:v>
                </c:pt>
                <c:pt idx="108545">
                  <c:v>5.71</c:v>
                </c:pt>
                <c:pt idx="108546">
                  <c:v>5.71</c:v>
                </c:pt>
                <c:pt idx="108547">
                  <c:v>5.71</c:v>
                </c:pt>
                <c:pt idx="108548">
                  <c:v>5.71</c:v>
                </c:pt>
                <c:pt idx="108549">
                  <c:v>5.72</c:v>
                </c:pt>
                <c:pt idx="108550">
                  <c:v>5.73</c:v>
                </c:pt>
                <c:pt idx="108551">
                  <c:v>5.74</c:v>
                </c:pt>
                <c:pt idx="108552">
                  <c:v>5.74</c:v>
                </c:pt>
                <c:pt idx="108553">
                  <c:v>5.74</c:v>
                </c:pt>
                <c:pt idx="108554">
                  <c:v>5.74</c:v>
                </c:pt>
                <c:pt idx="108555">
                  <c:v>5.74</c:v>
                </c:pt>
                <c:pt idx="108556">
                  <c:v>5.74</c:v>
                </c:pt>
                <c:pt idx="108557">
                  <c:v>5.74</c:v>
                </c:pt>
                <c:pt idx="108558">
                  <c:v>5.75</c:v>
                </c:pt>
                <c:pt idx="108559">
                  <c:v>5.75</c:v>
                </c:pt>
                <c:pt idx="108560">
                  <c:v>5.75</c:v>
                </c:pt>
                <c:pt idx="108561">
                  <c:v>5.75</c:v>
                </c:pt>
                <c:pt idx="108562">
                  <c:v>5.76</c:v>
                </c:pt>
                <c:pt idx="108563">
                  <c:v>5.76</c:v>
                </c:pt>
                <c:pt idx="108564">
                  <c:v>5.76</c:v>
                </c:pt>
                <c:pt idx="108565">
                  <c:v>5.76</c:v>
                </c:pt>
                <c:pt idx="108566">
                  <c:v>5.76</c:v>
                </c:pt>
                <c:pt idx="108567">
                  <c:v>5.77</c:v>
                </c:pt>
                <c:pt idx="108568">
                  <c:v>5.77</c:v>
                </c:pt>
                <c:pt idx="108569">
                  <c:v>5.77</c:v>
                </c:pt>
                <c:pt idx="108570">
                  <c:v>5.77</c:v>
                </c:pt>
                <c:pt idx="108571">
                  <c:v>5.77</c:v>
                </c:pt>
                <c:pt idx="108572">
                  <c:v>5.77</c:v>
                </c:pt>
                <c:pt idx="108573">
                  <c:v>5.77</c:v>
                </c:pt>
                <c:pt idx="108574">
                  <c:v>5.77</c:v>
                </c:pt>
                <c:pt idx="108575">
                  <c:v>5.78</c:v>
                </c:pt>
                <c:pt idx="108576">
                  <c:v>5.78</c:v>
                </c:pt>
                <c:pt idx="108577">
                  <c:v>5.78</c:v>
                </c:pt>
                <c:pt idx="108578">
                  <c:v>5.8</c:v>
                </c:pt>
                <c:pt idx="108579">
                  <c:v>5.8</c:v>
                </c:pt>
                <c:pt idx="108580">
                  <c:v>5.8</c:v>
                </c:pt>
                <c:pt idx="108581">
                  <c:v>5.8</c:v>
                </c:pt>
                <c:pt idx="108582">
                  <c:v>5.8</c:v>
                </c:pt>
                <c:pt idx="108583">
                  <c:v>5.8</c:v>
                </c:pt>
                <c:pt idx="108584">
                  <c:v>5.8</c:v>
                </c:pt>
                <c:pt idx="108585">
                  <c:v>5.8</c:v>
                </c:pt>
                <c:pt idx="108586">
                  <c:v>5.8</c:v>
                </c:pt>
                <c:pt idx="108587">
                  <c:v>5.8</c:v>
                </c:pt>
                <c:pt idx="108588">
                  <c:v>5.8</c:v>
                </c:pt>
                <c:pt idx="108589">
                  <c:v>5.8</c:v>
                </c:pt>
                <c:pt idx="108590">
                  <c:v>5.8</c:v>
                </c:pt>
                <c:pt idx="108591">
                  <c:v>5.8</c:v>
                </c:pt>
                <c:pt idx="108592">
                  <c:v>5.8</c:v>
                </c:pt>
                <c:pt idx="108593">
                  <c:v>5.8</c:v>
                </c:pt>
                <c:pt idx="108594">
                  <c:v>5.8</c:v>
                </c:pt>
                <c:pt idx="108595">
                  <c:v>5.8</c:v>
                </c:pt>
                <c:pt idx="108596">
                  <c:v>5.8</c:v>
                </c:pt>
                <c:pt idx="108597">
                  <c:v>5.8</c:v>
                </c:pt>
                <c:pt idx="108598">
                  <c:v>5.8</c:v>
                </c:pt>
                <c:pt idx="108599">
                  <c:v>5.8</c:v>
                </c:pt>
                <c:pt idx="108600">
                  <c:v>5.8</c:v>
                </c:pt>
                <c:pt idx="108601">
                  <c:v>5.8</c:v>
                </c:pt>
                <c:pt idx="108602">
                  <c:v>5.8</c:v>
                </c:pt>
                <c:pt idx="108603">
                  <c:v>5.79</c:v>
                </c:pt>
                <c:pt idx="108604">
                  <c:v>5.79</c:v>
                </c:pt>
                <c:pt idx="108605">
                  <c:v>5.78</c:v>
                </c:pt>
                <c:pt idx="108606">
                  <c:v>5.78</c:v>
                </c:pt>
                <c:pt idx="108607">
                  <c:v>5.77</c:v>
                </c:pt>
                <c:pt idx="108608">
                  <c:v>5.76</c:v>
                </c:pt>
                <c:pt idx="108609">
                  <c:v>5.76</c:v>
                </c:pt>
                <c:pt idx="108610">
                  <c:v>5.75</c:v>
                </c:pt>
                <c:pt idx="108611">
                  <c:v>5.75</c:v>
                </c:pt>
                <c:pt idx="108612">
                  <c:v>5.75</c:v>
                </c:pt>
                <c:pt idx="108613">
                  <c:v>5.75</c:v>
                </c:pt>
                <c:pt idx="108614">
                  <c:v>5.74</c:v>
                </c:pt>
                <c:pt idx="108615">
                  <c:v>5.74</c:v>
                </c:pt>
                <c:pt idx="108616">
                  <c:v>5.73</c:v>
                </c:pt>
                <c:pt idx="108617">
                  <c:v>5.73</c:v>
                </c:pt>
                <c:pt idx="108618">
                  <c:v>5.73</c:v>
                </c:pt>
                <c:pt idx="108619">
                  <c:v>5.7</c:v>
                </c:pt>
                <c:pt idx="108620">
                  <c:v>5.7</c:v>
                </c:pt>
                <c:pt idx="108621">
                  <c:v>5.69</c:v>
                </c:pt>
                <c:pt idx="108622">
                  <c:v>5.68</c:v>
                </c:pt>
                <c:pt idx="108623">
                  <c:v>5.68</c:v>
                </c:pt>
                <c:pt idx="108624">
                  <c:v>5.68</c:v>
                </c:pt>
                <c:pt idx="108625">
                  <c:v>5.67</c:v>
                </c:pt>
                <c:pt idx="108626">
                  <c:v>5.66</c:v>
                </c:pt>
                <c:pt idx="108627">
                  <c:v>5.66</c:v>
                </c:pt>
                <c:pt idx="108628">
                  <c:v>5.65</c:v>
                </c:pt>
                <c:pt idx="108629">
                  <c:v>5.63</c:v>
                </c:pt>
                <c:pt idx="108630">
                  <c:v>5.62</c:v>
                </c:pt>
                <c:pt idx="108631">
                  <c:v>5.62</c:v>
                </c:pt>
                <c:pt idx="108632">
                  <c:v>5.61</c:v>
                </c:pt>
                <c:pt idx="108633">
                  <c:v>5.6</c:v>
                </c:pt>
                <c:pt idx="108634">
                  <c:v>5.59</c:v>
                </c:pt>
                <c:pt idx="108635">
                  <c:v>5.58</c:v>
                </c:pt>
                <c:pt idx="108636">
                  <c:v>5.58</c:v>
                </c:pt>
                <c:pt idx="108637">
                  <c:v>5.57</c:v>
                </c:pt>
                <c:pt idx="108638">
                  <c:v>5.56</c:v>
                </c:pt>
                <c:pt idx="108639">
                  <c:v>5.55</c:v>
                </c:pt>
                <c:pt idx="108640">
                  <c:v>5.54</c:v>
                </c:pt>
                <c:pt idx="108641">
                  <c:v>5.53</c:v>
                </c:pt>
                <c:pt idx="108642">
                  <c:v>5.51</c:v>
                </c:pt>
                <c:pt idx="108643">
                  <c:v>5.5</c:v>
                </c:pt>
                <c:pt idx="108644">
                  <c:v>5.49</c:v>
                </c:pt>
                <c:pt idx="108645">
                  <c:v>5.49</c:v>
                </c:pt>
                <c:pt idx="108646">
                  <c:v>5.48</c:v>
                </c:pt>
                <c:pt idx="108647">
                  <c:v>5.47</c:v>
                </c:pt>
                <c:pt idx="108648">
                  <c:v>5.47</c:v>
                </c:pt>
                <c:pt idx="108649">
                  <c:v>5.44</c:v>
                </c:pt>
                <c:pt idx="108650">
                  <c:v>5.44</c:v>
                </c:pt>
                <c:pt idx="108651">
                  <c:v>5.43</c:v>
                </c:pt>
                <c:pt idx="108652">
                  <c:v>5.42</c:v>
                </c:pt>
                <c:pt idx="108653">
                  <c:v>5.41</c:v>
                </c:pt>
                <c:pt idx="108654">
                  <c:v>5.39</c:v>
                </c:pt>
                <c:pt idx="108655">
                  <c:v>5.37</c:v>
                </c:pt>
                <c:pt idx="108656">
                  <c:v>5.36</c:v>
                </c:pt>
                <c:pt idx="108657">
                  <c:v>5.36</c:v>
                </c:pt>
                <c:pt idx="108658">
                  <c:v>5.32</c:v>
                </c:pt>
                <c:pt idx="108659">
                  <c:v>5.32</c:v>
                </c:pt>
                <c:pt idx="108660">
                  <c:v>5.29</c:v>
                </c:pt>
                <c:pt idx="108661">
                  <c:v>5.28</c:v>
                </c:pt>
                <c:pt idx="108662">
                  <c:v>5.27</c:v>
                </c:pt>
                <c:pt idx="108663">
                  <c:v>5.26</c:v>
                </c:pt>
                <c:pt idx="108664">
                  <c:v>5.25</c:v>
                </c:pt>
                <c:pt idx="108665">
                  <c:v>5.22</c:v>
                </c:pt>
                <c:pt idx="108666">
                  <c:v>5.2</c:v>
                </c:pt>
                <c:pt idx="108667">
                  <c:v>5.18</c:v>
                </c:pt>
                <c:pt idx="108668">
                  <c:v>5.17</c:v>
                </c:pt>
                <c:pt idx="108669">
                  <c:v>5.15</c:v>
                </c:pt>
                <c:pt idx="108670">
                  <c:v>5.13</c:v>
                </c:pt>
                <c:pt idx="108671">
                  <c:v>5.1100000000000003</c:v>
                </c:pt>
                <c:pt idx="108672">
                  <c:v>5.08</c:v>
                </c:pt>
                <c:pt idx="108673">
                  <c:v>5.05</c:v>
                </c:pt>
                <c:pt idx="108674">
                  <c:v>5.04</c:v>
                </c:pt>
                <c:pt idx="108675">
                  <c:v>5.03</c:v>
                </c:pt>
                <c:pt idx="108676">
                  <c:v>5</c:v>
                </c:pt>
                <c:pt idx="108677">
                  <c:v>4.97</c:v>
                </c:pt>
                <c:pt idx="108678">
                  <c:v>4.9400000000000004</c:v>
                </c:pt>
                <c:pt idx="108679">
                  <c:v>4.92</c:v>
                </c:pt>
                <c:pt idx="108680">
                  <c:v>4.8899999999999997</c:v>
                </c:pt>
                <c:pt idx="108681">
                  <c:v>4.8600000000000003</c:v>
                </c:pt>
                <c:pt idx="108682">
                  <c:v>4.84</c:v>
                </c:pt>
                <c:pt idx="108683">
                  <c:v>4.82</c:v>
                </c:pt>
                <c:pt idx="108684">
                  <c:v>4.79</c:v>
                </c:pt>
                <c:pt idx="108685">
                  <c:v>4.76</c:v>
                </c:pt>
                <c:pt idx="108686">
                  <c:v>4.74</c:v>
                </c:pt>
                <c:pt idx="108687">
                  <c:v>4.72</c:v>
                </c:pt>
                <c:pt idx="108688">
                  <c:v>4.7</c:v>
                </c:pt>
                <c:pt idx="108689">
                  <c:v>4.67</c:v>
                </c:pt>
                <c:pt idx="108690">
                  <c:v>4.6399999999999997</c:v>
                </c:pt>
                <c:pt idx="108691">
                  <c:v>4.6100000000000003</c:v>
                </c:pt>
                <c:pt idx="108692">
                  <c:v>4.59</c:v>
                </c:pt>
                <c:pt idx="108693">
                  <c:v>4.54</c:v>
                </c:pt>
                <c:pt idx="108694">
                  <c:v>4.5199999999999996</c:v>
                </c:pt>
                <c:pt idx="108695">
                  <c:v>4.4800000000000004</c:v>
                </c:pt>
                <c:pt idx="108696">
                  <c:v>4.45</c:v>
                </c:pt>
                <c:pt idx="108697">
                  <c:v>4.4400000000000004</c:v>
                </c:pt>
                <c:pt idx="108698">
                  <c:v>4.42</c:v>
                </c:pt>
                <c:pt idx="108699">
                  <c:v>4.3899999999999997</c:v>
                </c:pt>
                <c:pt idx="108700">
                  <c:v>4.3499999999999996</c:v>
                </c:pt>
                <c:pt idx="108701">
                  <c:v>4.32</c:v>
                </c:pt>
                <c:pt idx="108702">
                  <c:v>4.3</c:v>
                </c:pt>
                <c:pt idx="108703">
                  <c:v>4.2699999999999996</c:v>
                </c:pt>
                <c:pt idx="108704">
                  <c:v>4.24</c:v>
                </c:pt>
                <c:pt idx="108705">
                  <c:v>4.2</c:v>
                </c:pt>
                <c:pt idx="108706">
                  <c:v>4.16</c:v>
                </c:pt>
                <c:pt idx="108707">
                  <c:v>4.1399999999999997</c:v>
                </c:pt>
                <c:pt idx="108708">
                  <c:v>4.1100000000000003</c:v>
                </c:pt>
                <c:pt idx="108709">
                  <c:v>4.07</c:v>
                </c:pt>
                <c:pt idx="108710">
                  <c:v>4.05</c:v>
                </c:pt>
                <c:pt idx="108711">
                  <c:v>4.03</c:v>
                </c:pt>
                <c:pt idx="108712">
                  <c:v>4</c:v>
                </c:pt>
                <c:pt idx="108713">
                  <c:v>3.97</c:v>
                </c:pt>
                <c:pt idx="108714">
                  <c:v>3.94</c:v>
                </c:pt>
                <c:pt idx="108715">
                  <c:v>3.92</c:v>
                </c:pt>
                <c:pt idx="108716">
                  <c:v>3.89</c:v>
                </c:pt>
                <c:pt idx="108717">
                  <c:v>3.86</c:v>
                </c:pt>
                <c:pt idx="108718">
                  <c:v>3.83</c:v>
                </c:pt>
                <c:pt idx="108719">
                  <c:v>3.82</c:v>
                </c:pt>
                <c:pt idx="108720">
                  <c:v>3.8</c:v>
                </c:pt>
                <c:pt idx="108721">
                  <c:v>3.78</c:v>
                </c:pt>
                <c:pt idx="108722">
                  <c:v>3.77</c:v>
                </c:pt>
                <c:pt idx="108723">
                  <c:v>3.76</c:v>
                </c:pt>
                <c:pt idx="108724">
                  <c:v>3.75</c:v>
                </c:pt>
                <c:pt idx="108725">
                  <c:v>3.74</c:v>
                </c:pt>
                <c:pt idx="108726">
                  <c:v>3.73</c:v>
                </c:pt>
                <c:pt idx="108727">
                  <c:v>3.72</c:v>
                </c:pt>
                <c:pt idx="108728">
                  <c:v>3.71</c:v>
                </c:pt>
                <c:pt idx="108729">
                  <c:v>3.7</c:v>
                </c:pt>
                <c:pt idx="108730">
                  <c:v>3.69</c:v>
                </c:pt>
                <c:pt idx="108731">
                  <c:v>3.67</c:v>
                </c:pt>
                <c:pt idx="108732">
                  <c:v>3.66</c:v>
                </c:pt>
                <c:pt idx="108733">
                  <c:v>3.66</c:v>
                </c:pt>
                <c:pt idx="108734">
                  <c:v>3.65</c:v>
                </c:pt>
                <c:pt idx="108735">
                  <c:v>3.65</c:v>
                </c:pt>
                <c:pt idx="108736">
                  <c:v>3.64</c:v>
                </c:pt>
                <c:pt idx="108737">
                  <c:v>3.64</c:v>
                </c:pt>
                <c:pt idx="108738">
                  <c:v>3.62</c:v>
                </c:pt>
                <c:pt idx="108739">
                  <c:v>3.62</c:v>
                </c:pt>
                <c:pt idx="108740">
                  <c:v>3.6</c:v>
                </c:pt>
                <c:pt idx="108741">
                  <c:v>3.59</c:v>
                </c:pt>
                <c:pt idx="108742">
                  <c:v>3.58</c:v>
                </c:pt>
                <c:pt idx="108743">
                  <c:v>3.58</c:v>
                </c:pt>
                <c:pt idx="108744">
                  <c:v>3.58</c:v>
                </c:pt>
                <c:pt idx="108745">
                  <c:v>3.58</c:v>
                </c:pt>
                <c:pt idx="108746">
                  <c:v>3.58</c:v>
                </c:pt>
                <c:pt idx="108747">
                  <c:v>3.58</c:v>
                </c:pt>
                <c:pt idx="108748">
                  <c:v>3.57</c:v>
                </c:pt>
                <c:pt idx="108749">
                  <c:v>3.56</c:v>
                </c:pt>
                <c:pt idx="108750">
                  <c:v>3.56</c:v>
                </c:pt>
                <c:pt idx="108751">
                  <c:v>3.56</c:v>
                </c:pt>
                <c:pt idx="108752">
                  <c:v>3.55</c:v>
                </c:pt>
                <c:pt idx="108753">
                  <c:v>3.54</c:v>
                </c:pt>
                <c:pt idx="108754">
                  <c:v>3.53</c:v>
                </c:pt>
                <c:pt idx="108755">
                  <c:v>3.52</c:v>
                </c:pt>
                <c:pt idx="108756">
                  <c:v>3.51</c:v>
                </c:pt>
                <c:pt idx="108757">
                  <c:v>3.51</c:v>
                </c:pt>
                <c:pt idx="108758">
                  <c:v>3.51</c:v>
                </c:pt>
                <c:pt idx="108759">
                  <c:v>3.51</c:v>
                </c:pt>
                <c:pt idx="108760">
                  <c:v>3.5</c:v>
                </c:pt>
                <c:pt idx="108761">
                  <c:v>3.5</c:v>
                </c:pt>
                <c:pt idx="108762">
                  <c:v>3.48</c:v>
                </c:pt>
                <c:pt idx="108763">
                  <c:v>3.48</c:v>
                </c:pt>
                <c:pt idx="108764">
                  <c:v>3.46</c:v>
                </c:pt>
                <c:pt idx="108765">
                  <c:v>3.45</c:v>
                </c:pt>
                <c:pt idx="108766">
                  <c:v>3.44</c:v>
                </c:pt>
                <c:pt idx="108767">
                  <c:v>3.42</c:v>
                </c:pt>
                <c:pt idx="108768">
                  <c:v>3.41</c:v>
                </c:pt>
                <c:pt idx="108769">
                  <c:v>3.4</c:v>
                </c:pt>
                <c:pt idx="108770">
                  <c:v>3.39</c:v>
                </c:pt>
                <c:pt idx="108771">
                  <c:v>3.39</c:v>
                </c:pt>
                <c:pt idx="108772">
                  <c:v>3.39</c:v>
                </c:pt>
                <c:pt idx="108773">
                  <c:v>3.38</c:v>
                </c:pt>
                <c:pt idx="108774">
                  <c:v>3.38</c:v>
                </c:pt>
                <c:pt idx="108775">
                  <c:v>3.37</c:v>
                </c:pt>
                <c:pt idx="108776">
                  <c:v>3.36</c:v>
                </c:pt>
                <c:pt idx="108777">
                  <c:v>3.36</c:v>
                </c:pt>
                <c:pt idx="108778">
                  <c:v>3.35</c:v>
                </c:pt>
                <c:pt idx="108779">
                  <c:v>3.35</c:v>
                </c:pt>
                <c:pt idx="108780">
                  <c:v>3.35</c:v>
                </c:pt>
                <c:pt idx="108781">
                  <c:v>3.35</c:v>
                </c:pt>
                <c:pt idx="108782">
                  <c:v>3.35</c:v>
                </c:pt>
                <c:pt idx="108783">
                  <c:v>3.35</c:v>
                </c:pt>
                <c:pt idx="108784">
                  <c:v>3.35</c:v>
                </c:pt>
                <c:pt idx="108785">
                  <c:v>3.35</c:v>
                </c:pt>
                <c:pt idx="108786">
                  <c:v>3.35</c:v>
                </c:pt>
                <c:pt idx="108787">
                  <c:v>3.34</c:v>
                </c:pt>
                <c:pt idx="108788">
                  <c:v>3.33</c:v>
                </c:pt>
                <c:pt idx="108789">
                  <c:v>3.33</c:v>
                </c:pt>
                <c:pt idx="108790">
                  <c:v>3.32</c:v>
                </c:pt>
                <c:pt idx="108791">
                  <c:v>3.29</c:v>
                </c:pt>
                <c:pt idx="108792">
                  <c:v>3.27</c:v>
                </c:pt>
                <c:pt idx="108793">
                  <c:v>3.26</c:v>
                </c:pt>
                <c:pt idx="108794">
                  <c:v>3.24</c:v>
                </c:pt>
                <c:pt idx="108795">
                  <c:v>3.22</c:v>
                </c:pt>
                <c:pt idx="108796">
                  <c:v>3.22</c:v>
                </c:pt>
                <c:pt idx="108797">
                  <c:v>3.19</c:v>
                </c:pt>
                <c:pt idx="108798">
                  <c:v>3.17</c:v>
                </c:pt>
                <c:pt idx="108799">
                  <c:v>3.16</c:v>
                </c:pt>
                <c:pt idx="108800">
                  <c:v>3.14</c:v>
                </c:pt>
                <c:pt idx="108801">
                  <c:v>3.11</c:v>
                </c:pt>
                <c:pt idx="108802">
                  <c:v>3.09</c:v>
                </c:pt>
                <c:pt idx="108803">
                  <c:v>3.07</c:v>
                </c:pt>
                <c:pt idx="108804">
                  <c:v>3.05</c:v>
                </c:pt>
                <c:pt idx="108805">
                  <c:v>3.04</c:v>
                </c:pt>
                <c:pt idx="108806">
                  <c:v>3.02</c:v>
                </c:pt>
                <c:pt idx="108807">
                  <c:v>3.01</c:v>
                </c:pt>
                <c:pt idx="108808">
                  <c:v>2.99</c:v>
                </c:pt>
                <c:pt idx="108809">
                  <c:v>2.97</c:v>
                </c:pt>
                <c:pt idx="108810">
                  <c:v>2.96</c:v>
                </c:pt>
                <c:pt idx="108811">
                  <c:v>2.94</c:v>
                </c:pt>
                <c:pt idx="108812">
                  <c:v>2.93</c:v>
                </c:pt>
                <c:pt idx="108813">
                  <c:v>2.9</c:v>
                </c:pt>
                <c:pt idx="108814">
                  <c:v>2.89</c:v>
                </c:pt>
                <c:pt idx="108815">
                  <c:v>2.87</c:v>
                </c:pt>
                <c:pt idx="108816">
                  <c:v>2.86</c:v>
                </c:pt>
                <c:pt idx="108817">
                  <c:v>2.84</c:v>
                </c:pt>
                <c:pt idx="108818">
                  <c:v>2.84</c:v>
                </c:pt>
                <c:pt idx="108819">
                  <c:v>2.82</c:v>
                </c:pt>
                <c:pt idx="108820">
                  <c:v>2.82</c:v>
                </c:pt>
                <c:pt idx="108821">
                  <c:v>2.81</c:v>
                </c:pt>
                <c:pt idx="108822">
                  <c:v>2.81</c:v>
                </c:pt>
                <c:pt idx="108823">
                  <c:v>2.8</c:v>
                </c:pt>
                <c:pt idx="108824">
                  <c:v>2.79</c:v>
                </c:pt>
                <c:pt idx="108825">
                  <c:v>2.78</c:v>
                </c:pt>
                <c:pt idx="108826">
                  <c:v>2.77</c:v>
                </c:pt>
                <c:pt idx="108827">
                  <c:v>2.76</c:v>
                </c:pt>
                <c:pt idx="108828">
                  <c:v>2.76</c:v>
                </c:pt>
                <c:pt idx="108829">
                  <c:v>2.75</c:v>
                </c:pt>
                <c:pt idx="108830">
                  <c:v>2.75</c:v>
                </c:pt>
                <c:pt idx="108831">
                  <c:v>2.74</c:v>
                </c:pt>
                <c:pt idx="108832">
                  <c:v>2.74</c:v>
                </c:pt>
                <c:pt idx="108833">
                  <c:v>2.74</c:v>
                </c:pt>
                <c:pt idx="108834">
                  <c:v>2.73</c:v>
                </c:pt>
                <c:pt idx="108835">
                  <c:v>2.73</c:v>
                </c:pt>
                <c:pt idx="108836">
                  <c:v>2.73</c:v>
                </c:pt>
                <c:pt idx="108837">
                  <c:v>2.73</c:v>
                </c:pt>
                <c:pt idx="108838">
                  <c:v>2.72</c:v>
                </c:pt>
                <c:pt idx="108839">
                  <c:v>2.72</c:v>
                </c:pt>
                <c:pt idx="108840">
                  <c:v>2.73</c:v>
                </c:pt>
                <c:pt idx="108841">
                  <c:v>2.75</c:v>
                </c:pt>
                <c:pt idx="108842">
                  <c:v>2.75</c:v>
                </c:pt>
                <c:pt idx="108843">
                  <c:v>2.76</c:v>
                </c:pt>
                <c:pt idx="108844">
                  <c:v>2.76</c:v>
                </c:pt>
                <c:pt idx="108845">
                  <c:v>2.78</c:v>
                </c:pt>
                <c:pt idx="108846">
                  <c:v>2.79</c:v>
                </c:pt>
                <c:pt idx="108847">
                  <c:v>2.79</c:v>
                </c:pt>
                <c:pt idx="108848">
                  <c:v>2.81</c:v>
                </c:pt>
                <c:pt idx="108849">
                  <c:v>2.81</c:v>
                </c:pt>
                <c:pt idx="108850">
                  <c:v>2.82</c:v>
                </c:pt>
                <c:pt idx="108851">
                  <c:v>2.83</c:v>
                </c:pt>
                <c:pt idx="108852">
                  <c:v>2.83</c:v>
                </c:pt>
                <c:pt idx="108853">
                  <c:v>2.85</c:v>
                </c:pt>
                <c:pt idx="108854">
                  <c:v>2.86</c:v>
                </c:pt>
                <c:pt idx="108855">
                  <c:v>2.87</c:v>
                </c:pt>
                <c:pt idx="108856">
                  <c:v>2.88</c:v>
                </c:pt>
                <c:pt idx="108857">
                  <c:v>2.89</c:v>
                </c:pt>
                <c:pt idx="108858">
                  <c:v>2.9</c:v>
                </c:pt>
                <c:pt idx="108859">
                  <c:v>2.91</c:v>
                </c:pt>
                <c:pt idx="108860">
                  <c:v>2.92</c:v>
                </c:pt>
                <c:pt idx="108861">
                  <c:v>2.93</c:v>
                </c:pt>
                <c:pt idx="108862">
                  <c:v>2.93</c:v>
                </c:pt>
                <c:pt idx="108863">
                  <c:v>2.93</c:v>
                </c:pt>
                <c:pt idx="108864">
                  <c:v>2.94</c:v>
                </c:pt>
                <c:pt idx="108865">
                  <c:v>2.95</c:v>
                </c:pt>
                <c:pt idx="108866">
                  <c:v>2.95</c:v>
                </c:pt>
                <c:pt idx="108867">
                  <c:v>2.95</c:v>
                </c:pt>
                <c:pt idx="108868">
                  <c:v>2.96</c:v>
                </c:pt>
                <c:pt idx="108869">
                  <c:v>2.96</c:v>
                </c:pt>
                <c:pt idx="108870">
                  <c:v>2.96</c:v>
                </c:pt>
                <c:pt idx="108871">
                  <c:v>2.96</c:v>
                </c:pt>
                <c:pt idx="108872">
                  <c:v>2.96</c:v>
                </c:pt>
                <c:pt idx="108873">
                  <c:v>2.95</c:v>
                </c:pt>
                <c:pt idx="108874">
                  <c:v>2.95</c:v>
                </c:pt>
                <c:pt idx="108875">
                  <c:v>2.95</c:v>
                </c:pt>
                <c:pt idx="108876">
                  <c:v>2.95</c:v>
                </c:pt>
                <c:pt idx="108877">
                  <c:v>2.95</c:v>
                </c:pt>
                <c:pt idx="108878">
                  <c:v>2.95</c:v>
                </c:pt>
                <c:pt idx="108879">
                  <c:v>2.94</c:v>
                </c:pt>
                <c:pt idx="108880">
                  <c:v>2.94</c:v>
                </c:pt>
                <c:pt idx="108881">
                  <c:v>2.94</c:v>
                </c:pt>
                <c:pt idx="108882">
                  <c:v>2.93</c:v>
                </c:pt>
                <c:pt idx="108883">
                  <c:v>2.93</c:v>
                </c:pt>
                <c:pt idx="108884">
                  <c:v>2.93</c:v>
                </c:pt>
                <c:pt idx="108885">
                  <c:v>2.93</c:v>
                </c:pt>
                <c:pt idx="108886">
                  <c:v>2.88</c:v>
                </c:pt>
                <c:pt idx="108887">
                  <c:v>2.6</c:v>
                </c:pt>
                <c:pt idx="108888">
                  <c:v>2.44</c:v>
                </c:pt>
                <c:pt idx="108889">
                  <c:v>2.54</c:v>
                </c:pt>
                <c:pt idx="108890">
                  <c:v>2.8</c:v>
                </c:pt>
                <c:pt idx="108891">
                  <c:v>2.8</c:v>
                </c:pt>
                <c:pt idx="108892">
                  <c:v>2.68</c:v>
                </c:pt>
                <c:pt idx="108893">
                  <c:v>2.74</c:v>
                </c:pt>
                <c:pt idx="108894">
                  <c:v>2.78</c:v>
                </c:pt>
                <c:pt idx="108895">
                  <c:v>3</c:v>
                </c:pt>
                <c:pt idx="108896">
                  <c:v>3.14</c:v>
                </c:pt>
                <c:pt idx="108897">
                  <c:v>3.17</c:v>
                </c:pt>
                <c:pt idx="108898">
                  <c:v>2.9</c:v>
                </c:pt>
                <c:pt idx="108899">
                  <c:v>2.73</c:v>
                </c:pt>
                <c:pt idx="108900">
                  <c:v>2.6</c:v>
                </c:pt>
                <c:pt idx="108901">
                  <c:v>2.64</c:v>
                </c:pt>
                <c:pt idx="108902">
                  <c:v>2.76</c:v>
                </c:pt>
                <c:pt idx="108903">
                  <c:v>2.76</c:v>
                </c:pt>
                <c:pt idx="108904">
                  <c:v>2.64</c:v>
                </c:pt>
                <c:pt idx="108905">
                  <c:v>2.56</c:v>
                </c:pt>
                <c:pt idx="108906">
                  <c:v>2.5</c:v>
                </c:pt>
                <c:pt idx="108907">
                  <c:v>2.48</c:v>
                </c:pt>
                <c:pt idx="108908">
                  <c:v>2.44</c:v>
                </c:pt>
                <c:pt idx="108909">
                  <c:v>2.54</c:v>
                </c:pt>
                <c:pt idx="108910">
                  <c:v>2.86</c:v>
                </c:pt>
                <c:pt idx="108911">
                  <c:v>2.74</c:v>
                </c:pt>
                <c:pt idx="108912">
                  <c:v>2.73</c:v>
                </c:pt>
                <c:pt idx="108913">
                  <c:v>2.7</c:v>
                </c:pt>
                <c:pt idx="108914">
                  <c:v>2.68</c:v>
                </c:pt>
                <c:pt idx="108915">
                  <c:v>2.66</c:v>
                </c:pt>
                <c:pt idx="108916">
                  <c:v>2.64</c:v>
                </c:pt>
                <c:pt idx="108917">
                  <c:v>2.63</c:v>
                </c:pt>
                <c:pt idx="108918">
                  <c:v>2.6</c:v>
                </c:pt>
                <c:pt idx="108919">
                  <c:v>2.58</c:v>
                </c:pt>
                <c:pt idx="108920">
                  <c:v>2.56</c:v>
                </c:pt>
                <c:pt idx="108921">
                  <c:v>2.5499999999999998</c:v>
                </c:pt>
                <c:pt idx="108922">
                  <c:v>2.5299999999999998</c:v>
                </c:pt>
                <c:pt idx="108923">
                  <c:v>2.5099999999999998</c:v>
                </c:pt>
                <c:pt idx="108924">
                  <c:v>2.5</c:v>
                </c:pt>
                <c:pt idx="108925">
                  <c:v>2.4900000000000002</c:v>
                </c:pt>
                <c:pt idx="108926">
                  <c:v>2.48</c:v>
                </c:pt>
                <c:pt idx="108927">
                  <c:v>2.48</c:v>
                </c:pt>
                <c:pt idx="108928">
                  <c:v>2.48</c:v>
                </c:pt>
                <c:pt idx="108929">
                  <c:v>2.48</c:v>
                </c:pt>
                <c:pt idx="108930">
                  <c:v>2.4900000000000002</c:v>
                </c:pt>
                <c:pt idx="108931">
                  <c:v>2.5</c:v>
                </c:pt>
                <c:pt idx="108932">
                  <c:v>2.5099999999999998</c:v>
                </c:pt>
                <c:pt idx="108933">
                  <c:v>2.5299999999999998</c:v>
                </c:pt>
                <c:pt idx="108934">
                  <c:v>2.5499999999999998</c:v>
                </c:pt>
                <c:pt idx="108935">
                  <c:v>2.56</c:v>
                </c:pt>
                <c:pt idx="108936">
                  <c:v>2.58</c:v>
                </c:pt>
                <c:pt idx="108937">
                  <c:v>2.6</c:v>
                </c:pt>
                <c:pt idx="108938">
                  <c:v>2.62</c:v>
                </c:pt>
                <c:pt idx="108939">
                  <c:v>2.65</c:v>
                </c:pt>
                <c:pt idx="108940">
                  <c:v>2.68</c:v>
                </c:pt>
                <c:pt idx="108941">
                  <c:v>2.74</c:v>
                </c:pt>
                <c:pt idx="108942">
                  <c:v>2.74</c:v>
                </c:pt>
                <c:pt idx="108943">
                  <c:v>2.77</c:v>
                </c:pt>
                <c:pt idx="108944">
                  <c:v>2.81</c:v>
                </c:pt>
                <c:pt idx="108945">
                  <c:v>2.85</c:v>
                </c:pt>
                <c:pt idx="108946">
                  <c:v>2.89</c:v>
                </c:pt>
                <c:pt idx="108947">
                  <c:v>2.93</c:v>
                </c:pt>
                <c:pt idx="108948">
                  <c:v>2.96</c:v>
                </c:pt>
                <c:pt idx="108949">
                  <c:v>2.99</c:v>
                </c:pt>
                <c:pt idx="108950">
                  <c:v>3.03</c:v>
                </c:pt>
                <c:pt idx="108951">
                  <c:v>3.07</c:v>
                </c:pt>
                <c:pt idx="108952">
                  <c:v>3.1</c:v>
                </c:pt>
                <c:pt idx="108953">
                  <c:v>3.13</c:v>
                </c:pt>
                <c:pt idx="108954">
                  <c:v>3.17</c:v>
                </c:pt>
                <c:pt idx="108955">
                  <c:v>3.2</c:v>
                </c:pt>
                <c:pt idx="108956">
                  <c:v>3.24</c:v>
                </c:pt>
                <c:pt idx="108957">
                  <c:v>3.27</c:v>
                </c:pt>
                <c:pt idx="108958">
                  <c:v>3.3</c:v>
                </c:pt>
                <c:pt idx="108959">
                  <c:v>3.33</c:v>
                </c:pt>
                <c:pt idx="108960">
                  <c:v>3.34</c:v>
                </c:pt>
                <c:pt idx="108961">
                  <c:v>3.36</c:v>
                </c:pt>
                <c:pt idx="108962">
                  <c:v>3.39</c:v>
                </c:pt>
                <c:pt idx="108963">
                  <c:v>3.4</c:v>
                </c:pt>
                <c:pt idx="108964">
                  <c:v>3.42</c:v>
                </c:pt>
                <c:pt idx="108965">
                  <c:v>3.44</c:v>
                </c:pt>
                <c:pt idx="108966">
                  <c:v>3.45</c:v>
                </c:pt>
                <c:pt idx="108967">
                  <c:v>3.46</c:v>
                </c:pt>
                <c:pt idx="108968">
                  <c:v>3.47</c:v>
                </c:pt>
                <c:pt idx="108969">
                  <c:v>3.49</c:v>
                </c:pt>
                <c:pt idx="108970">
                  <c:v>3.53</c:v>
                </c:pt>
                <c:pt idx="108971">
                  <c:v>3.54</c:v>
                </c:pt>
                <c:pt idx="108972">
                  <c:v>3.55</c:v>
                </c:pt>
                <c:pt idx="108973">
                  <c:v>3.55</c:v>
                </c:pt>
                <c:pt idx="108974">
                  <c:v>3.55</c:v>
                </c:pt>
                <c:pt idx="108975">
                  <c:v>3.56</c:v>
                </c:pt>
                <c:pt idx="108976">
                  <c:v>3.56</c:v>
                </c:pt>
                <c:pt idx="108977">
                  <c:v>3.57</c:v>
                </c:pt>
                <c:pt idx="108978">
                  <c:v>3.57</c:v>
                </c:pt>
                <c:pt idx="108979">
                  <c:v>3.58</c:v>
                </c:pt>
                <c:pt idx="108980">
                  <c:v>3.58</c:v>
                </c:pt>
                <c:pt idx="108981">
                  <c:v>3.58</c:v>
                </c:pt>
                <c:pt idx="108982">
                  <c:v>3.59</c:v>
                </c:pt>
                <c:pt idx="108983">
                  <c:v>3.59</c:v>
                </c:pt>
                <c:pt idx="108984">
                  <c:v>3.59</c:v>
                </c:pt>
                <c:pt idx="108985">
                  <c:v>3.58</c:v>
                </c:pt>
                <c:pt idx="108986">
                  <c:v>3.58</c:v>
                </c:pt>
                <c:pt idx="108987">
                  <c:v>3.59</c:v>
                </c:pt>
                <c:pt idx="108988">
                  <c:v>3.6</c:v>
                </c:pt>
                <c:pt idx="108989">
                  <c:v>3.6</c:v>
                </c:pt>
                <c:pt idx="108990">
                  <c:v>3.6</c:v>
                </c:pt>
                <c:pt idx="108991">
                  <c:v>3.6</c:v>
                </c:pt>
                <c:pt idx="108992">
                  <c:v>3.61</c:v>
                </c:pt>
                <c:pt idx="108993">
                  <c:v>3.61</c:v>
                </c:pt>
                <c:pt idx="108994">
                  <c:v>3.61</c:v>
                </c:pt>
                <c:pt idx="108995">
                  <c:v>3.62</c:v>
                </c:pt>
                <c:pt idx="108996">
                  <c:v>3.62</c:v>
                </c:pt>
                <c:pt idx="108997">
                  <c:v>3.62</c:v>
                </c:pt>
                <c:pt idx="108998">
                  <c:v>3.62</c:v>
                </c:pt>
                <c:pt idx="108999">
                  <c:v>3.62</c:v>
                </c:pt>
                <c:pt idx="109000">
                  <c:v>3.62</c:v>
                </c:pt>
                <c:pt idx="109001">
                  <c:v>3.63</c:v>
                </c:pt>
                <c:pt idx="109002">
                  <c:v>3.64</c:v>
                </c:pt>
                <c:pt idx="109003">
                  <c:v>3.64</c:v>
                </c:pt>
                <c:pt idx="109004">
                  <c:v>3.67</c:v>
                </c:pt>
                <c:pt idx="109005">
                  <c:v>3.69</c:v>
                </c:pt>
                <c:pt idx="109006">
                  <c:v>3.69</c:v>
                </c:pt>
                <c:pt idx="109007">
                  <c:v>3.7</c:v>
                </c:pt>
                <c:pt idx="109008">
                  <c:v>3.74</c:v>
                </c:pt>
                <c:pt idx="109009">
                  <c:v>3.74</c:v>
                </c:pt>
                <c:pt idx="109010">
                  <c:v>3.74</c:v>
                </c:pt>
                <c:pt idx="109011">
                  <c:v>3.74</c:v>
                </c:pt>
                <c:pt idx="109012">
                  <c:v>3.75</c:v>
                </c:pt>
                <c:pt idx="109013">
                  <c:v>3.75</c:v>
                </c:pt>
                <c:pt idx="109014">
                  <c:v>3.75</c:v>
                </c:pt>
                <c:pt idx="109015">
                  <c:v>3.76</c:v>
                </c:pt>
                <c:pt idx="109016">
                  <c:v>3.77</c:v>
                </c:pt>
                <c:pt idx="109017">
                  <c:v>3.77</c:v>
                </c:pt>
                <c:pt idx="109018">
                  <c:v>3.77</c:v>
                </c:pt>
                <c:pt idx="109019">
                  <c:v>3.77</c:v>
                </c:pt>
                <c:pt idx="109020">
                  <c:v>3.77</c:v>
                </c:pt>
                <c:pt idx="109021">
                  <c:v>3.77</c:v>
                </c:pt>
                <c:pt idx="109022">
                  <c:v>3.76</c:v>
                </c:pt>
                <c:pt idx="109023">
                  <c:v>3.76</c:v>
                </c:pt>
                <c:pt idx="109024">
                  <c:v>3.75</c:v>
                </c:pt>
                <c:pt idx="109025">
                  <c:v>3.74</c:v>
                </c:pt>
                <c:pt idx="109026">
                  <c:v>3.74</c:v>
                </c:pt>
                <c:pt idx="109027">
                  <c:v>3.73</c:v>
                </c:pt>
                <c:pt idx="109028">
                  <c:v>3.72</c:v>
                </c:pt>
                <c:pt idx="109029">
                  <c:v>3.71</c:v>
                </c:pt>
                <c:pt idx="109030">
                  <c:v>3.71</c:v>
                </c:pt>
                <c:pt idx="109031">
                  <c:v>3.7</c:v>
                </c:pt>
                <c:pt idx="109032">
                  <c:v>3.68</c:v>
                </c:pt>
                <c:pt idx="109033">
                  <c:v>3.68</c:v>
                </c:pt>
                <c:pt idx="109034">
                  <c:v>3.68</c:v>
                </c:pt>
                <c:pt idx="109035">
                  <c:v>3.68</c:v>
                </c:pt>
                <c:pt idx="109036">
                  <c:v>3.68</c:v>
                </c:pt>
                <c:pt idx="109037">
                  <c:v>3.68</c:v>
                </c:pt>
                <c:pt idx="109038">
                  <c:v>3.68</c:v>
                </c:pt>
                <c:pt idx="109039">
                  <c:v>3.68</c:v>
                </c:pt>
                <c:pt idx="109040">
                  <c:v>3.68</c:v>
                </c:pt>
                <c:pt idx="109041">
                  <c:v>3.69</c:v>
                </c:pt>
                <c:pt idx="109042">
                  <c:v>3.69</c:v>
                </c:pt>
                <c:pt idx="109043">
                  <c:v>3.7</c:v>
                </c:pt>
                <c:pt idx="109044">
                  <c:v>3.7</c:v>
                </c:pt>
                <c:pt idx="109045">
                  <c:v>3.7</c:v>
                </c:pt>
                <c:pt idx="109046">
                  <c:v>3.71</c:v>
                </c:pt>
                <c:pt idx="109047">
                  <c:v>3.72</c:v>
                </c:pt>
                <c:pt idx="109048">
                  <c:v>3.73</c:v>
                </c:pt>
                <c:pt idx="109049">
                  <c:v>3.73</c:v>
                </c:pt>
                <c:pt idx="109050">
                  <c:v>3.73</c:v>
                </c:pt>
                <c:pt idx="109051">
                  <c:v>3.74</c:v>
                </c:pt>
                <c:pt idx="109052">
                  <c:v>3.74</c:v>
                </c:pt>
                <c:pt idx="109053">
                  <c:v>3.74</c:v>
                </c:pt>
                <c:pt idx="109054">
                  <c:v>3.73</c:v>
                </c:pt>
                <c:pt idx="109055">
                  <c:v>3.73</c:v>
                </c:pt>
                <c:pt idx="109056">
                  <c:v>3.73</c:v>
                </c:pt>
                <c:pt idx="109057">
                  <c:v>3.73</c:v>
                </c:pt>
                <c:pt idx="109058">
                  <c:v>3.73</c:v>
                </c:pt>
                <c:pt idx="109059">
                  <c:v>3.73</c:v>
                </c:pt>
                <c:pt idx="109060">
                  <c:v>3.73</c:v>
                </c:pt>
                <c:pt idx="109061">
                  <c:v>3.72</c:v>
                </c:pt>
                <c:pt idx="109062">
                  <c:v>3.72</c:v>
                </c:pt>
                <c:pt idx="109063">
                  <c:v>3.72</c:v>
                </c:pt>
                <c:pt idx="109064">
                  <c:v>3.71</c:v>
                </c:pt>
                <c:pt idx="109065">
                  <c:v>3.71</c:v>
                </c:pt>
                <c:pt idx="109066">
                  <c:v>3.7</c:v>
                </c:pt>
                <c:pt idx="109067">
                  <c:v>3.68</c:v>
                </c:pt>
                <c:pt idx="109068">
                  <c:v>3.67</c:v>
                </c:pt>
                <c:pt idx="109069">
                  <c:v>3.66</c:v>
                </c:pt>
                <c:pt idx="109070">
                  <c:v>3.64</c:v>
                </c:pt>
                <c:pt idx="109071">
                  <c:v>3.62</c:v>
                </c:pt>
                <c:pt idx="109072">
                  <c:v>3.61</c:v>
                </c:pt>
                <c:pt idx="109073">
                  <c:v>3.59</c:v>
                </c:pt>
                <c:pt idx="109074">
                  <c:v>3.58</c:v>
                </c:pt>
                <c:pt idx="109075">
                  <c:v>3.56</c:v>
                </c:pt>
                <c:pt idx="109076">
                  <c:v>3.55</c:v>
                </c:pt>
                <c:pt idx="109077">
                  <c:v>3.52</c:v>
                </c:pt>
                <c:pt idx="109078">
                  <c:v>3.51</c:v>
                </c:pt>
                <c:pt idx="109079">
                  <c:v>3.48</c:v>
                </c:pt>
                <c:pt idx="109080">
                  <c:v>3.46</c:v>
                </c:pt>
                <c:pt idx="109081">
                  <c:v>3.43</c:v>
                </c:pt>
                <c:pt idx="109082">
                  <c:v>3.42</c:v>
                </c:pt>
                <c:pt idx="109083">
                  <c:v>3.39</c:v>
                </c:pt>
                <c:pt idx="109084">
                  <c:v>3.36</c:v>
                </c:pt>
                <c:pt idx="109085">
                  <c:v>3.34</c:v>
                </c:pt>
                <c:pt idx="109086">
                  <c:v>3.31</c:v>
                </c:pt>
                <c:pt idx="109087">
                  <c:v>3.29</c:v>
                </c:pt>
                <c:pt idx="109088">
                  <c:v>3.27</c:v>
                </c:pt>
                <c:pt idx="109089">
                  <c:v>3.24</c:v>
                </c:pt>
                <c:pt idx="109090">
                  <c:v>3.21</c:v>
                </c:pt>
                <c:pt idx="109091">
                  <c:v>3.17</c:v>
                </c:pt>
                <c:pt idx="109092">
                  <c:v>3.15</c:v>
                </c:pt>
                <c:pt idx="109093">
                  <c:v>3.13</c:v>
                </c:pt>
                <c:pt idx="109094">
                  <c:v>3.11</c:v>
                </c:pt>
                <c:pt idx="109095">
                  <c:v>3.09</c:v>
                </c:pt>
                <c:pt idx="109096">
                  <c:v>3.07</c:v>
                </c:pt>
                <c:pt idx="109097">
                  <c:v>3.06</c:v>
                </c:pt>
                <c:pt idx="109098">
                  <c:v>3.05</c:v>
                </c:pt>
                <c:pt idx="109099">
                  <c:v>3.05</c:v>
                </c:pt>
                <c:pt idx="109100">
                  <c:v>3.02</c:v>
                </c:pt>
                <c:pt idx="109101">
                  <c:v>3.01</c:v>
                </c:pt>
                <c:pt idx="109102">
                  <c:v>3</c:v>
                </c:pt>
                <c:pt idx="109103">
                  <c:v>2.99</c:v>
                </c:pt>
                <c:pt idx="109104">
                  <c:v>2.97</c:v>
                </c:pt>
                <c:pt idx="109105">
                  <c:v>2.96</c:v>
                </c:pt>
                <c:pt idx="109106">
                  <c:v>2.96</c:v>
                </c:pt>
                <c:pt idx="109107">
                  <c:v>2.96</c:v>
                </c:pt>
                <c:pt idx="109108">
                  <c:v>2.96</c:v>
                </c:pt>
                <c:pt idx="109109">
                  <c:v>2.96</c:v>
                </c:pt>
                <c:pt idx="109110">
                  <c:v>2.97</c:v>
                </c:pt>
                <c:pt idx="109111">
                  <c:v>2.97</c:v>
                </c:pt>
                <c:pt idx="109112">
                  <c:v>2.98</c:v>
                </c:pt>
                <c:pt idx="109113">
                  <c:v>2.98</c:v>
                </c:pt>
                <c:pt idx="109114">
                  <c:v>2.99</c:v>
                </c:pt>
                <c:pt idx="109115">
                  <c:v>3.01</c:v>
                </c:pt>
                <c:pt idx="109116">
                  <c:v>3.01</c:v>
                </c:pt>
                <c:pt idx="109117">
                  <c:v>3.02</c:v>
                </c:pt>
                <c:pt idx="109118">
                  <c:v>3.04</c:v>
                </c:pt>
                <c:pt idx="109119">
                  <c:v>3.05</c:v>
                </c:pt>
                <c:pt idx="109120">
                  <c:v>3.07</c:v>
                </c:pt>
                <c:pt idx="109121">
                  <c:v>3.08</c:v>
                </c:pt>
                <c:pt idx="109122">
                  <c:v>3.11</c:v>
                </c:pt>
                <c:pt idx="109123">
                  <c:v>3.12</c:v>
                </c:pt>
                <c:pt idx="109124">
                  <c:v>3.13</c:v>
                </c:pt>
                <c:pt idx="109125">
                  <c:v>3.15</c:v>
                </c:pt>
                <c:pt idx="109126">
                  <c:v>3.16</c:v>
                </c:pt>
                <c:pt idx="109127">
                  <c:v>3.18</c:v>
                </c:pt>
                <c:pt idx="109128">
                  <c:v>3.18</c:v>
                </c:pt>
                <c:pt idx="109129">
                  <c:v>3.19</c:v>
                </c:pt>
                <c:pt idx="109130">
                  <c:v>3.21</c:v>
                </c:pt>
                <c:pt idx="109131">
                  <c:v>3.22</c:v>
                </c:pt>
                <c:pt idx="109132">
                  <c:v>3.23</c:v>
                </c:pt>
                <c:pt idx="109133">
                  <c:v>3.24</c:v>
                </c:pt>
                <c:pt idx="109134">
                  <c:v>3.26</c:v>
                </c:pt>
                <c:pt idx="109135">
                  <c:v>3.27</c:v>
                </c:pt>
                <c:pt idx="109136">
                  <c:v>3.28</c:v>
                </c:pt>
                <c:pt idx="109137">
                  <c:v>3.29</c:v>
                </c:pt>
                <c:pt idx="109138">
                  <c:v>3.29</c:v>
                </c:pt>
                <c:pt idx="109139">
                  <c:v>3.3</c:v>
                </c:pt>
                <c:pt idx="109140">
                  <c:v>3.3</c:v>
                </c:pt>
                <c:pt idx="109141">
                  <c:v>3.31</c:v>
                </c:pt>
                <c:pt idx="109142">
                  <c:v>3.31</c:v>
                </c:pt>
                <c:pt idx="109143">
                  <c:v>3.32</c:v>
                </c:pt>
                <c:pt idx="109144">
                  <c:v>3.32</c:v>
                </c:pt>
                <c:pt idx="109145">
                  <c:v>3.32</c:v>
                </c:pt>
                <c:pt idx="109146">
                  <c:v>3.33</c:v>
                </c:pt>
                <c:pt idx="109147">
                  <c:v>3.34</c:v>
                </c:pt>
                <c:pt idx="109148">
                  <c:v>3.34</c:v>
                </c:pt>
                <c:pt idx="109149">
                  <c:v>3.34</c:v>
                </c:pt>
                <c:pt idx="109150">
                  <c:v>3.34</c:v>
                </c:pt>
                <c:pt idx="109151">
                  <c:v>3.34</c:v>
                </c:pt>
                <c:pt idx="109152">
                  <c:v>3.34</c:v>
                </c:pt>
                <c:pt idx="109153">
                  <c:v>3.35</c:v>
                </c:pt>
                <c:pt idx="109154">
                  <c:v>3.37</c:v>
                </c:pt>
                <c:pt idx="109155">
                  <c:v>3.37</c:v>
                </c:pt>
                <c:pt idx="109156">
                  <c:v>3.37</c:v>
                </c:pt>
                <c:pt idx="109157">
                  <c:v>3.38</c:v>
                </c:pt>
                <c:pt idx="109158">
                  <c:v>3.38</c:v>
                </c:pt>
                <c:pt idx="109159">
                  <c:v>3.38</c:v>
                </c:pt>
                <c:pt idx="109160">
                  <c:v>3.38</c:v>
                </c:pt>
                <c:pt idx="109161">
                  <c:v>3.35</c:v>
                </c:pt>
                <c:pt idx="109162">
                  <c:v>3.34</c:v>
                </c:pt>
                <c:pt idx="109163">
                  <c:v>3.33</c:v>
                </c:pt>
                <c:pt idx="109164">
                  <c:v>3.3</c:v>
                </c:pt>
                <c:pt idx="109165">
                  <c:v>3.28</c:v>
                </c:pt>
                <c:pt idx="109166">
                  <c:v>3.25</c:v>
                </c:pt>
                <c:pt idx="109167">
                  <c:v>3.22</c:v>
                </c:pt>
                <c:pt idx="109168">
                  <c:v>3.19</c:v>
                </c:pt>
                <c:pt idx="109169">
                  <c:v>3.15</c:v>
                </c:pt>
                <c:pt idx="109170">
                  <c:v>3.13</c:v>
                </c:pt>
                <c:pt idx="109171">
                  <c:v>3.1</c:v>
                </c:pt>
                <c:pt idx="109172">
                  <c:v>3.08</c:v>
                </c:pt>
                <c:pt idx="109173">
                  <c:v>3.05</c:v>
                </c:pt>
                <c:pt idx="109174">
                  <c:v>3.04</c:v>
                </c:pt>
                <c:pt idx="109175">
                  <c:v>3.03</c:v>
                </c:pt>
                <c:pt idx="109176">
                  <c:v>3.01</c:v>
                </c:pt>
                <c:pt idx="109177">
                  <c:v>2.99</c:v>
                </c:pt>
                <c:pt idx="109178">
                  <c:v>2.99</c:v>
                </c:pt>
                <c:pt idx="109179">
                  <c:v>2.97</c:v>
                </c:pt>
                <c:pt idx="109180">
                  <c:v>2.96</c:v>
                </c:pt>
                <c:pt idx="109181">
                  <c:v>2.96</c:v>
                </c:pt>
                <c:pt idx="109182">
                  <c:v>2.96</c:v>
                </c:pt>
                <c:pt idx="109183">
                  <c:v>2.96</c:v>
                </c:pt>
                <c:pt idx="109184">
                  <c:v>2.97</c:v>
                </c:pt>
                <c:pt idx="109185">
                  <c:v>2.97</c:v>
                </c:pt>
                <c:pt idx="109186">
                  <c:v>2.98</c:v>
                </c:pt>
                <c:pt idx="109187">
                  <c:v>2.99</c:v>
                </c:pt>
                <c:pt idx="109188">
                  <c:v>2.99</c:v>
                </c:pt>
                <c:pt idx="109189">
                  <c:v>2.99</c:v>
                </c:pt>
                <c:pt idx="109190">
                  <c:v>3</c:v>
                </c:pt>
                <c:pt idx="109191">
                  <c:v>3.02</c:v>
                </c:pt>
                <c:pt idx="109192">
                  <c:v>3.02</c:v>
                </c:pt>
                <c:pt idx="109193">
                  <c:v>3.03</c:v>
                </c:pt>
                <c:pt idx="109194">
                  <c:v>3.05</c:v>
                </c:pt>
                <c:pt idx="109195">
                  <c:v>3.06</c:v>
                </c:pt>
                <c:pt idx="109196">
                  <c:v>3.07</c:v>
                </c:pt>
                <c:pt idx="109197">
                  <c:v>3.08</c:v>
                </c:pt>
                <c:pt idx="109198">
                  <c:v>3.08</c:v>
                </c:pt>
                <c:pt idx="109199">
                  <c:v>3.09</c:v>
                </c:pt>
                <c:pt idx="109200">
                  <c:v>3.1</c:v>
                </c:pt>
                <c:pt idx="109201">
                  <c:v>3.11</c:v>
                </c:pt>
                <c:pt idx="109202">
                  <c:v>3.12</c:v>
                </c:pt>
                <c:pt idx="109203">
                  <c:v>3.13</c:v>
                </c:pt>
                <c:pt idx="109204">
                  <c:v>3.13</c:v>
                </c:pt>
                <c:pt idx="109205">
                  <c:v>3.14</c:v>
                </c:pt>
                <c:pt idx="109206">
                  <c:v>3.14</c:v>
                </c:pt>
                <c:pt idx="109207">
                  <c:v>3.15</c:v>
                </c:pt>
                <c:pt idx="109208">
                  <c:v>3.15</c:v>
                </c:pt>
                <c:pt idx="109209">
                  <c:v>3.15</c:v>
                </c:pt>
                <c:pt idx="109210">
                  <c:v>3.16</c:v>
                </c:pt>
                <c:pt idx="109211">
                  <c:v>3.16</c:v>
                </c:pt>
                <c:pt idx="109212">
                  <c:v>3.18</c:v>
                </c:pt>
                <c:pt idx="109213">
                  <c:v>3.18</c:v>
                </c:pt>
                <c:pt idx="109214">
                  <c:v>3.19</c:v>
                </c:pt>
                <c:pt idx="109215">
                  <c:v>3.19</c:v>
                </c:pt>
                <c:pt idx="109216">
                  <c:v>3.19</c:v>
                </c:pt>
                <c:pt idx="109217">
                  <c:v>3.19</c:v>
                </c:pt>
                <c:pt idx="109218">
                  <c:v>3.19</c:v>
                </c:pt>
                <c:pt idx="109219">
                  <c:v>3.19</c:v>
                </c:pt>
                <c:pt idx="109220">
                  <c:v>3.19</c:v>
                </c:pt>
                <c:pt idx="109221">
                  <c:v>3.19</c:v>
                </c:pt>
                <c:pt idx="109222">
                  <c:v>3.18</c:v>
                </c:pt>
                <c:pt idx="109223">
                  <c:v>3.18</c:v>
                </c:pt>
                <c:pt idx="109224">
                  <c:v>3.17</c:v>
                </c:pt>
                <c:pt idx="109225">
                  <c:v>3.17</c:v>
                </c:pt>
                <c:pt idx="109226">
                  <c:v>3.17</c:v>
                </c:pt>
                <c:pt idx="109227">
                  <c:v>3.17</c:v>
                </c:pt>
                <c:pt idx="109228">
                  <c:v>3.17</c:v>
                </c:pt>
                <c:pt idx="109229">
                  <c:v>3.16</c:v>
                </c:pt>
                <c:pt idx="109230">
                  <c:v>3.15</c:v>
                </c:pt>
                <c:pt idx="109231">
                  <c:v>3.15</c:v>
                </c:pt>
                <c:pt idx="109232">
                  <c:v>3.13</c:v>
                </c:pt>
                <c:pt idx="109233">
                  <c:v>3.13</c:v>
                </c:pt>
                <c:pt idx="109234">
                  <c:v>3.11</c:v>
                </c:pt>
                <c:pt idx="109235">
                  <c:v>3.09</c:v>
                </c:pt>
                <c:pt idx="109236">
                  <c:v>3.08</c:v>
                </c:pt>
                <c:pt idx="109237">
                  <c:v>3.06</c:v>
                </c:pt>
                <c:pt idx="109238">
                  <c:v>3.05</c:v>
                </c:pt>
                <c:pt idx="109239">
                  <c:v>3.03</c:v>
                </c:pt>
                <c:pt idx="109240">
                  <c:v>3.02</c:v>
                </c:pt>
                <c:pt idx="109241">
                  <c:v>3.01</c:v>
                </c:pt>
                <c:pt idx="109242">
                  <c:v>2.98</c:v>
                </c:pt>
                <c:pt idx="109243">
                  <c:v>2.97</c:v>
                </c:pt>
                <c:pt idx="109244">
                  <c:v>2.95</c:v>
                </c:pt>
                <c:pt idx="109245">
                  <c:v>2.93</c:v>
                </c:pt>
                <c:pt idx="109246">
                  <c:v>2.92</c:v>
                </c:pt>
                <c:pt idx="109247">
                  <c:v>2.89</c:v>
                </c:pt>
                <c:pt idx="109248">
                  <c:v>2.87</c:v>
                </c:pt>
                <c:pt idx="109249">
                  <c:v>2.84</c:v>
                </c:pt>
                <c:pt idx="109250">
                  <c:v>2.82</c:v>
                </c:pt>
                <c:pt idx="109251">
                  <c:v>2.81</c:v>
                </c:pt>
                <c:pt idx="109252">
                  <c:v>2.79</c:v>
                </c:pt>
                <c:pt idx="109253">
                  <c:v>2.77</c:v>
                </c:pt>
                <c:pt idx="109254">
                  <c:v>2.75</c:v>
                </c:pt>
                <c:pt idx="109255">
                  <c:v>2.73</c:v>
                </c:pt>
                <c:pt idx="109256">
                  <c:v>2.71</c:v>
                </c:pt>
                <c:pt idx="109257">
                  <c:v>2.69</c:v>
                </c:pt>
                <c:pt idx="109258">
                  <c:v>2.66</c:v>
                </c:pt>
                <c:pt idx="109259">
                  <c:v>2.66</c:v>
                </c:pt>
                <c:pt idx="109260">
                  <c:v>2.64</c:v>
                </c:pt>
                <c:pt idx="109261">
                  <c:v>2.63</c:v>
                </c:pt>
                <c:pt idx="109262">
                  <c:v>2.61</c:v>
                </c:pt>
                <c:pt idx="109263">
                  <c:v>2.61</c:v>
                </c:pt>
                <c:pt idx="109264">
                  <c:v>2.6</c:v>
                </c:pt>
                <c:pt idx="109265">
                  <c:v>2.6</c:v>
                </c:pt>
                <c:pt idx="109266">
                  <c:v>2.6</c:v>
                </c:pt>
                <c:pt idx="109267">
                  <c:v>2.6</c:v>
                </c:pt>
                <c:pt idx="109268">
                  <c:v>2.6</c:v>
                </c:pt>
                <c:pt idx="109269">
                  <c:v>2.6</c:v>
                </c:pt>
                <c:pt idx="109270">
                  <c:v>2.6</c:v>
                </c:pt>
                <c:pt idx="109271">
                  <c:v>2.61</c:v>
                </c:pt>
                <c:pt idx="109272">
                  <c:v>2.61</c:v>
                </c:pt>
                <c:pt idx="109273">
                  <c:v>2.61</c:v>
                </c:pt>
                <c:pt idx="109274">
                  <c:v>2.63</c:v>
                </c:pt>
                <c:pt idx="109275">
                  <c:v>2.64</c:v>
                </c:pt>
                <c:pt idx="109276">
                  <c:v>2.65</c:v>
                </c:pt>
                <c:pt idx="109277">
                  <c:v>2.66</c:v>
                </c:pt>
                <c:pt idx="109278">
                  <c:v>2.68</c:v>
                </c:pt>
                <c:pt idx="109279">
                  <c:v>2.7</c:v>
                </c:pt>
                <c:pt idx="109280">
                  <c:v>2.71</c:v>
                </c:pt>
                <c:pt idx="109281">
                  <c:v>2.72</c:v>
                </c:pt>
                <c:pt idx="109282">
                  <c:v>2.72</c:v>
                </c:pt>
                <c:pt idx="109283">
                  <c:v>2.72</c:v>
                </c:pt>
                <c:pt idx="109284">
                  <c:v>2.75</c:v>
                </c:pt>
                <c:pt idx="109285">
                  <c:v>2.75</c:v>
                </c:pt>
                <c:pt idx="109286">
                  <c:v>2.75</c:v>
                </c:pt>
                <c:pt idx="109287">
                  <c:v>2.75</c:v>
                </c:pt>
                <c:pt idx="109288">
                  <c:v>2.76</c:v>
                </c:pt>
                <c:pt idx="109289">
                  <c:v>2.77</c:v>
                </c:pt>
                <c:pt idx="109290">
                  <c:v>2.78</c:v>
                </c:pt>
                <c:pt idx="109291">
                  <c:v>2.79</c:v>
                </c:pt>
                <c:pt idx="109292">
                  <c:v>2.79</c:v>
                </c:pt>
                <c:pt idx="109293">
                  <c:v>2.81</c:v>
                </c:pt>
                <c:pt idx="109294">
                  <c:v>2.81</c:v>
                </c:pt>
                <c:pt idx="109295">
                  <c:v>2.83</c:v>
                </c:pt>
                <c:pt idx="109296">
                  <c:v>2.83</c:v>
                </c:pt>
                <c:pt idx="109297">
                  <c:v>2.83</c:v>
                </c:pt>
                <c:pt idx="109298">
                  <c:v>2.82</c:v>
                </c:pt>
                <c:pt idx="109299">
                  <c:v>2.82</c:v>
                </c:pt>
                <c:pt idx="109300">
                  <c:v>2.82</c:v>
                </c:pt>
                <c:pt idx="109301">
                  <c:v>2.82</c:v>
                </c:pt>
                <c:pt idx="109302">
                  <c:v>2.82</c:v>
                </c:pt>
                <c:pt idx="109303">
                  <c:v>2.82</c:v>
                </c:pt>
                <c:pt idx="109304">
                  <c:v>2.83</c:v>
                </c:pt>
                <c:pt idx="109305">
                  <c:v>2.83</c:v>
                </c:pt>
                <c:pt idx="109306">
                  <c:v>2.83</c:v>
                </c:pt>
                <c:pt idx="109307">
                  <c:v>2.83</c:v>
                </c:pt>
                <c:pt idx="109308">
                  <c:v>2.83</c:v>
                </c:pt>
                <c:pt idx="109309">
                  <c:v>2.81</c:v>
                </c:pt>
                <c:pt idx="109310">
                  <c:v>2.8</c:v>
                </c:pt>
                <c:pt idx="109311">
                  <c:v>2.8</c:v>
                </c:pt>
                <c:pt idx="109312">
                  <c:v>2.8</c:v>
                </c:pt>
                <c:pt idx="109313">
                  <c:v>2.82</c:v>
                </c:pt>
                <c:pt idx="109314">
                  <c:v>2.82</c:v>
                </c:pt>
                <c:pt idx="109315">
                  <c:v>2.84</c:v>
                </c:pt>
                <c:pt idx="109316">
                  <c:v>2.85</c:v>
                </c:pt>
                <c:pt idx="109317">
                  <c:v>2.85</c:v>
                </c:pt>
                <c:pt idx="109318">
                  <c:v>2.85</c:v>
                </c:pt>
                <c:pt idx="109319">
                  <c:v>2.87</c:v>
                </c:pt>
                <c:pt idx="109320">
                  <c:v>2.87</c:v>
                </c:pt>
                <c:pt idx="109321">
                  <c:v>2.87</c:v>
                </c:pt>
                <c:pt idx="109322">
                  <c:v>2.87</c:v>
                </c:pt>
                <c:pt idx="109323">
                  <c:v>2.87</c:v>
                </c:pt>
                <c:pt idx="109324">
                  <c:v>2.86</c:v>
                </c:pt>
                <c:pt idx="109325">
                  <c:v>2.86</c:v>
                </c:pt>
                <c:pt idx="109326">
                  <c:v>2.86</c:v>
                </c:pt>
                <c:pt idx="109327">
                  <c:v>2.86</c:v>
                </c:pt>
                <c:pt idx="109328">
                  <c:v>2.85</c:v>
                </c:pt>
                <c:pt idx="109329">
                  <c:v>2.85</c:v>
                </c:pt>
                <c:pt idx="109330">
                  <c:v>2.84</c:v>
                </c:pt>
                <c:pt idx="109331">
                  <c:v>2.84</c:v>
                </c:pt>
                <c:pt idx="109332">
                  <c:v>2.83</c:v>
                </c:pt>
                <c:pt idx="109333">
                  <c:v>2.82</c:v>
                </c:pt>
                <c:pt idx="109334">
                  <c:v>2.81</c:v>
                </c:pt>
                <c:pt idx="109335">
                  <c:v>2.79</c:v>
                </c:pt>
                <c:pt idx="109336">
                  <c:v>2.78</c:v>
                </c:pt>
                <c:pt idx="109337">
                  <c:v>2.77</c:v>
                </c:pt>
                <c:pt idx="109338">
                  <c:v>2.76</c:v>
                </c:pt>
                <c:pt idx="109339">
                  <c:v>2.75</c:v>
                </c:pt>
                <c:pt idx="109340">
                  <c:v>2.73</c:v>
                </c:pt>
                <c:pt idx="109341">
                  <c:v>2.72</c:v>
                </c:pt>
                <c:pt idx="109342">
                  <c:v>2.7</c:v>
                </c:pt>
                <c:pt idx="109343">
                  <c:v>2.68</c:v>
                </c:pt>
                <c:pt idx="109344">
                  <c:v>2.67</c:v>
                </c:pt>
                <c:pt idx="109345">
                  <c:v>2.65</c:v>
                </c:pt>
                <c:pt idx="109346">
                  <c:v>2.64</c:v>
                </c:pt>
                <c:pt idx="109347">
                  <c:v>2.62</c:v>
                </c:pt>
                <c:pt idx="109348">
                  <c:v>2.61</c:v>
                </c:pt>
                <c:pt idx="109349">
                  <c:v>2.59</c:v>
                </c:pt>
                <c:pt idx="109350">
                  <c:v>2.58</c:v>
                </c:pt>
                <c:pt idx="109351">
                  <c:v>2.57</c:v>
                </c:pt>
                <c:pt idx="109352">
                  <c:v>2.5499999999999998</c:v>
                </c:pt>
                <c:pt idx="109353">
                  <c:v>2.54</c:v>
                </c:pt>
                <c:pt idx="109354">
                  <c:v>2.52</c:v>
                </c:pt>
                <c:pt idx="109355">
                  <c:v>2.5099999999999998</c:v>
                </c:pt>
                <c:pt idx="109356">
                  <c:v>2.4900000000000002</c:v>
                </c:pt>
                <c:pt idx="109357">
                  <c:v>2.48</c:v>
                </c:pt>
                <c:pt idx="109358">
                  <c:v>2.48</c:v>
                </c:pt>
                <c:pt idx="109359">
                  <c:v>2.46</c:v>
                </c:pt>
                <c:pt idx="109360">
                  <c:v>2.4500000000000002</c:v>
                </c:pt>
                <c:pt idx="109361">
                  <c:v>2.44</c:v>
                </c:pt>
                <c:pt idx="109362">
                  <c:v>2.44</c:v>
                </c:pt>
                <c:pt idx="109363">
                  <c:v>2.4300000000000002</c:v>
                </c:pt>
                <c:pt idx="109364">
                  <c:v>2.4300000000000002</c:v>
                </c:pt>
                <c:pt idx="109365">
                  <c:v>2.42</c:v>
                </c:pt>
                <c:pt idx="109366">
                  <c:v>2.41</c:v>
                </c:pt>
                <c:pt idx="109367">
                  <c:v>2.4</c:v>
                </c:pt>
                <c:pt idx="109368">
                  <c:v>2.38</c:v>
                </c:pt>
                <c:pt idx="109369">
                  <c:v>2.36</c:v>
                </c:pt>
                <c:pt idx="109370">
                  <c:v>2.35</c:v>
                </c:pt>
                <c:pt idx="109371">
                  <c:v>2.35</c:v>
                </c:pt>
                <c:pt idx="109372">
                  <c:v>2.34</c:v>
                </c:pt>
                <c:pt idx="109373">
                  <c:v>2.33</c:v>
                </c:pt>
                <c:pt idx="109374">
                  <c:v>2.3199999999999998</c:v>
                </c:pt>
                <c:pt idx="109375">
                  <c:v>2.31</c:v>
                </c:pt>
                <c:pt idx="109376">
                  <c:v>2.31</c:v>
                </c:pt>
                <c:pt idx="109377">
                  <c:v>2.29</c:v>
                </c:pt>
                <c:pt idx="109378">
                  <c:v>2.29</c:v>
                </c:pt>
                <c:pt idx="109379">
                  <c:v>2.2799999999999998</c:v>
                </c:pt>
                <c:pt idx="109380">
                  <c:v>2.2799999999999998</c:v>
                </c:pt>
                <c:pt idx="109381">
                  <c:v>2.2799999999999998</c:v>
                </c:pt>
                <c:pt idx="109382">
                  <c:v>2.2799999999999998</c:v>
                </c:pt>
                <c:pt idx="109383">
                  <c:v>2.2799999999999998</c:v>
                </c:pt>
                <c:pt idx="109384">
                  <c:v>2.2799999999999998</c:v>
                </c:pt>
                <c:pt idx="109385">
                  <c:v>2.29</c:v>
                </c:pt>
                <c:pt idx="109386">
                  <c:v>2.2999999999999998</c:v>
                </c:pt>
                <c:pt idx="109387">
                  <c:v>2.2999999999999998</c:v>
                </c:pt>
                <c:pt idx="109388">
                  <c:v>2.31</c:v>
                </c:pt>
                <c:pt idx="109389">
                  <c:v>2.3199999999999998</c:v>
                </c:pt>
                <c:pt idx="109390">
                  <c:v>2.3199999999999998</c:v>
                </c:pt>
                <c:pt idx="109391">
                  <c:v>2.33</c:v>
                </c:pt>
                <c:pt idx="109392">
                  <c:v>2.35</c:v>
                </c:pt>
                <c:pt idx="109393">
                  <c:v>2.37</c:v>
                </c:pt>
                <c:pt idx="109394">
                  <c:v>2.37</c:v>
                </c:pt>
                <c:pt idx="109395">
                  <c:v>2.38</c:v>
                </c:pt>
                <c:pt idx="109396">
                  <c:v>2.42</c:v>
                </c:pt>
                <c:pt idx="109397">
                  <c:v>2.48</c:v>
                </c:pt>
                <c:pt idx="109398">
                  <c:v>2.4900000000000002</c:v>
                </c:pt>
                <c:pt idx="109399">
                  <c:v>2.5</c:v>
                </c:pt>
                <c:pt idx="109400">
                  <c:v>2.5099999999999998</c:v>
                </c:pt>
                <c:pt idx="109401">
                  <c:v>2.54</c:v>
                </c:pt>
                <c:pt idx="109402">
                  <c:v>2.56</c:v>
                </c:pt>
                <c:pt idx="109403">
                  <c:v>2.57</c:v>
                </c:pt>
                <c:pt idx="109404">
                  <c:v>2.57</c:v>
                </c:pt>
                <c:pt idx="109405">
                  <c:v>2.61</c:v>
                </c:pt>
                <c:pt idx="109406">
                  <c:v>2.61</c:v>
                </c:pt>
                <c:pt idx="109407">
                  <c:v>2.63</c:v>
                </c:pt>
                <c:pt idx="109408">
                  <c:v>2.66</c:v>
                </c:pt>
                <c:pt idx="109409">
                  <c:v>2.66</c:v>
                </c:pt>
                <c:pt idx="109410">
                  <c:v>2.68</c:v>
                </c:pt>
                <c:pt idx="109411">
                  <c:v>2.7</c:v>
                </c:pt>
                <c:pt idx="109412">
                  <c:v>2.7</c:v>
                </c:pt>
                <c:pt idx="109413">
                  <c:v>2.7</c:v>
                </c:pt>
                <c:pt idx="109414">
                  <c:v>2.7</c:v>
                </c:pt>
                <c:pt idx="109415">
                  <c:v>2.72</c:v>
                </c:pt>
                <c:pt idx="109416">
                  <c:v>2.72</c:v>
                </c:pt>
                <c:pt idx="109417">
                  <c:v>2.72</c:v>
                </c:pt>
                <c:pt idx="109418">
                  <c:v>2.72</c:v>
                </c:pt>
                <c:pt idx="109419">
                  <c:v>2.71</c:v>
                </c:pt>
                <c:pt idx="109420">
                  <c:v>2.7</c:v>
                </c:pt>
                <c:pt idx="109421">
                  <c:v>2.7</c:v>
                </c:pt>
                <c:pt idx="109422">
                  <c:v>2.69</c:v>
                </c:pt>
                <c:pt idx="109423">
                  <c:v>2.69</c:v>
                </c:pt>
                <c:pt idx="109424">
                  <c:v>2.69</c:v>
                </c:pt>
                <c:pt idx="109425">
                  <c:v>2.69</c:v>
                </c:pt>
                <c:pt idx="109426">
                  <c:v>2.69</c:v>
                </c:pt>
                <c:pt idx="109427">
                  <c:v>2.69</c:v>
                </c:pt>
                <c:pt idx="109428">
                  <c:v>2.69</c:v>
                </c:pt>
                <c:pt idx="109429">
                  <c:v>2.69</c:v>
                </c:pt>
                <c:pt idx="109430">
                  <c:v>2.69</c:v>
                </c:pt>
                <c:pt idx="109431">
                  <c:v>2.72</c:v>
                </c:pt>
                <c:pt idx="109432">
                  <c:v>2.72</c:v>
                </c:pt>
                <c:pt idx="109433">
                  <c:v>2.73</c:v>
                </c:pt>
                <c:pt idx="109434">
                  <c:v>2.74</c:v>
                </c:pt>
                <c:pt idx="109435">
                  <c:v>2.76</c:v>
                </c:pt>
                <c:pt idx="109436">
                  <c:v>2.78</c:v>
                </c:pt>
                <c:pt idx="109437">
                  <c:v>2.79</c:v>
                </c:pt>
                <c:pt idx="109438">
                  <c:v>2.82</c:v>
                </c:pt>
                <c:pt idx="109439">
                  <c:v>2.84</c:v>
                </c:pt>
                <c:pt idx="109440">
                  <c:v>2.85</c:v>
                </c:pt>
                <c:pt idx="109441">
                  <c:v>2.87</c:v>
                </c:pt>
                <c:pt idx="109442">
                  <c:v>2.9</c:v>
                </c:pt>
                <c:pt idx="109443">
                  <c:v>2.91</c:v>
                </c:pt>
                <c:pt idx="109444">
                  <c:v>2.93</c:v>
                </c:pt>
                <c:pt idx="109445">
                  <c:v>2.95</c:v>
                </c:pt>
                <c:pt idx="109446">
                  <c:v>2.96</c:v>
                </c:pt>
                <c:pt idx="109447">
                  <c:v>2.98</c:v>
                </c:pt>
                <c:pt idx="109448">
                  <c:v>2.99</c:v>
                </c:pt>
                <c:pt idx="109449">
                  <c:v>3.01</c:v>
                </c:pt>
                <c:pt idx="109450">
                  <c:v>3.02</c:v>
                </c:pt>
                <c:pt idx="109451">
                  <c:v>3.04</c:v>
                </c:pt>
                <c:pt idx="109452">
                  <c:v>3.05</c:v>
                </c:pt>
                <c:pt idx="109453">
                  <c:v>3.06</c:v>
                </c:pt>
                <c:pt idx="109454">
                  <c:v>3.08</c:v>
                </c:pt>
                <c:pt idx="109455">
                  <c:v>3.08</c:v>
                </c:pt>
                <c:pt idx="109456">
                  <c:v>3.09</c:v>
                </c:pt>
                <c:pt idx="109457">
                  <c:v>3.11</c:v>
                </c:pt>
                <c:pt idx="109458">
                  <c:v>3.12</c:v>
                </c:pt>
                <c:pt idx="109459">
                  <c:v>3.13</c:v>
                </c:pt>
                <c:pt idx="109460">
                  <c:v>3.13</c:v>
                </c:pt>
                <c:pt idx="109461">
                  <c:v>3.14</c:v>
                </c:pt>
                <c:pt idx="109462">
                  <c:v>3.15</c:v>
                </c:pt>
                <c:pt idx="109463">
                  <c:v>3.16</c:v>
                </c:pt>
                <c:pt idx="109464">
                  <c:v>3.16</c:v>
                </c:pt>
                <c:pt idx="109465">
                  <c:v>3.16</c:v>
                </c:pt>
                <c:pt idx="109466">
                  <c:v>3.18</c:v>
                </c:pt>
                <c:pt idx="109467">
                  <c:v>3.18</c:v>
                </c:pt>
                <c:pt idx="109468">
                  <c:v>3.18</c:v>
                </c:pt>
                <c:pt idx="109469">
                  <c:v>3.18</c:v>
                </c:pt>
                <c:pt idx="109470">
                  <c:v>3.19</c:v>
                </c:pt>
                <c:pt idx="109471">
                  <c:v>3.21</c:v>
                </c:pt>
                <c:pt idx="109472">
                  <c:v>3.23</c:v>
                </c:pt>
                <c:pt idx="109473">
                  <c:v>3.23</c:v>
                </c:pt>
                <c:pt idx="109474">
                  <c:v>3.24</c:v>
                </c:pt>
                <c:pt idx="109475">
                  <c:v>3.25</c:v>
                </c:pt>
                <c:pt idx="109476">
                  <c:v>3.26</c:v>
                </c:pt>
                <c:pt idx="109477">
                  <c:v>3.28</c:v>
                </c:pt>
                <c:pt idx="109478">
                  <c:v>3.3</c:v>
                </c:pt>
                <c:pt idx="109479">
                  <c:v>3.31</c:v>
                </c:pt>
                <c:pt idx="109480">
                  <c:v>3.33</c:v>
                </c:pt>
                <c:pt idx="109481">
                  <c:v>3.35</c:v>
                </c:pt>
                <c:pt idx="109482">
                  <c:v>3.37</c:v>
                </c:pt>
                <c:pt idx="109483">
                  <c:v>3.39</c:v>
                </c:pt>
                <c:pt idx="109484">
                  <c:v>3.41</c:v>
                </c:pt>
                <c:pt idx="109485">
                  <c:v>3.43</c:v>
                </c:pt>
                <c:pt idx="109486">
                  <c:v>3.44</c:v>
                </c:pt>
                <c:pt idx="109487">
                  <c:v>3.46</c:v>
                </c:pt>
                <c:pt idx="109488">
                  <c:v>3.47</c:v>
                </c:pt>
                <c:pt idx="109489">
                  <c:v>3.48</c:v>
                </c:pt>
                <c:pt idx="109490">
                  <c:v>3.5</c:v>
                </c:pt>
                <c:pt idx="109491">
                  <c:v>3.52</c:v>
                </c:pt>
                <c:pt idx="109492">
                  <c:v>3.53</c:v>
                </c:pt>
                <c:pt idx="109493">
                  <c:v>3.54</c:v>
                </c:pt>
                <c:pt idx="109494">
                  <c:v>3.55</c:v>
                </c:pt>
                <c:pt idx="109495">
                  <c:v>3.56</c:v>
                </c:pt>
                <c:pt idx="109496">
                  <c:v>3.57</c:v>
                </c:pt>
                <c:pt idx="109497">
                  <c:v>3.58</c:v>
                </c:pt>
                <c:pt idx="109498">
                  <c:v>3.58</c:v>
                </c:pt>
                <c:pt idx="109499">
                  <c:v>3.59</c:v>
                </c:pt>
                <c:pt idx="109500">
                  <c:v>3.6</c:v>
                </c:pt>
                <c:pt idx="109501">
                  <c:v>3.6</c:v>
                </c:pt>
                <c:pt idx="109502">
                  <c:v>3.61</c:v>
                </c:pt>
                <c:pt idx="109503">
                  <c:v>3.62</c:v>
                </c:pt>
                <c:pt idx="109504">
                  <c:v>3.62</c:v>
                </c:pt>
                <c:pt idx="109505">
                  <c:v>3.62</c:v>
                </c:pt>
                <c:pt idx="109506">
                  <c:v>3.63</c:v>
                </c:pt>
                <c:pt idx="109507">
                  <c:v>3.64</c:v>
                </c:pt>
                <c:pt idx="109508">
                  <c:v>3.65</c:v>
                </c:pt>
                <c:pt idx="109509">
                  <c:v>3.66</c:v>
                </c:pt>
                <c:pt idx="109510">
                  <c:v>3.67</c:v>
                </c:pt>
                <c:pt idx="109511">
                  <c:v>3.67</c:v>
                </c:pt>
                <c:pt idx="109512">
                  <c:v>3.67</c:v>
                </c:pt>
                <c:pt idx="109513">
                  <c:v>3.68</c:v>
                </c:pt>
                <c:pt idx="109514">
                  <c:v>3.69</c:v>
                </c:pt>
                <c:pt idx="109515">
                  <c:v>3.71</c:v>
                </c:pt>
                <c:pt idx="109516">
                  <c:v>3.72</c:v>
                </c:pt>
                <c:pt idx="109517">
                  <c:v>3.73</c:v>
                </c:pt>
                <c:pt idx="109518">
                  <c:v>3.73</c:v>
                </c:pt>
                <c:pt idx="109519">
                  <c:v>3.75</c:v>
                </c:pt>
                <c:pt idx="109520">
                  <c:v>3.75</c:v>
                </c:pt>
                <c:pt idx="109521">
                  <c:v>3.76</c:v>
                </c:pt>
                <c:pt idx="109522">
                  <c:v>3.77</c:v>
                </c:pt>
                <c:pt idx="109523">
                  <c:v>3.77</c:v>
                </c:pt>
                <c:pt idx="109524">
                  <c:v>3.78</c:v>
                </c:pt>
                <c:pt idx="109525">
                  <c:v>3.79</c:v>
                </c:pt>
                <c:pt idx="109526">
                  <c:v>3.8</c:v>
                </c:pt>
                <c:pt idx="109527">
                  <c:v>3.81</c:v>
                </c:pt>
                <c:pt idx="109528">
                  <c:v>3.82</c:v>
                </c:pt>
                <c:pt idx="109529">
                  <c:v>3.82</c:v>
                </c:pt>
                <c:pt idx="109530">
                  <c:v>3.83</c:v>
                </c:pt>
                <c:pt idx="109531">
                  <c:v>3.83</c:v>
                </c:pt>
                <c:pt idx="109532">
                  <c:v>3.84</c:v>
                </c:pt>
                <c:pt idx="109533">
                  <c:v>3.84</c:v>
                </c:pt>
                <c:pt idx="109534">
                  <c:v>3.84</c:v>
                </c:pt>
                <c:pt idx="109535">
                  <c:v>3.85</c:v>
                </c:pt>
                <c:pt idx="109536">
                  <c:v>3.85</c:v>
                </c:pt>
                <c:pt idx="109537">
                  <c:v>3.86</c:v>
                </c:pt>
                <c:pt idx="109538">
                  <c:v>3.86</c:v>
                </c:pt>
                <c:pt idx="109539">
                  <c:v>3.86</c:v>
                </c:pt>
                <c:pt idx="109540">
                  <c:v>3.87</c:v>
                </c:pt>
                <c:pt idx="109541">
                  <c:v>3.87</c:v>
                </c:pt>
                <c:pt idx="109542">
                  <c:v>3.87</c:v>
                </c:pt>
                <c:pt idx="109543">
                  <c:v>3.86</c:v>
                </c:pt>
                <c:pt idx="109544">
                  <c:v>3.86</c:v>
                </c:pt>
                <c:pt idx="109545">
                  <c:v>3.86</c:v>
                </c:pt>
                <c:pt idx="109546">
                  <c:v>3.86</c:v>
                </c:pt>
                <c:pt idx="109547">
                  <c:v>3.86</c:v>
                </c:pt>
                <c:pt idx="109548">
                  <c:v>3.85</c:v>
                </c:pt>
                <c:pt idx="109549">
                  <c:v>3.84</c:v>
                </c:pt>
                <c:pt idx="109550">
                  <c:v>3.83</c:v>
                </c:pt>
                <c:pt idx="109551">
                  <c:v>3.83</c:v>
                </c:pt>
                <c:pt idx="109552">
                  <c:v>3.82</c:v>
                </c:pt>
                <c:pt idx="109553">
                  <c:v>3.82</c:v>
                </c:pt>
                <c:pt idx="109554">
                  <c:v>3.81</c:v>
                </c:pt>
                <c:pt idx="109555">
                  <c:v>3.79</c:v>
                </c:pt>
                <c:pt idx="109556">
                  <c:v>3.77</c:v>
                </c:pt>
                <c:pt idx="109557">
                  <c:v>3.76</c:v>
                </c:pt>
                <c:pt idx="109558">
                  <c:v>3.75</c:v>
                </c:pt>
                <c:pt idx="109559">
                  <c:v>3.73</c:v>
                </c:pt>
                <c:pt idx="109560">
                  <c:v>3.71</c:v>
                </c:pt>
                <c:pt idx="109561">
                  <c:v>3.7</c:v>
                </c:pt>
                <c:pt idx="109562">
                  <c:v>3.68</c:v>
                </c:pt>
                <c:pt idx="109563">
                  <c:v>3.67</c:v>
                </c:pt>
                <c:pt idx="109564">
                  <c:v>3.65</c:v>
                </c:pt>
                <c:pt idx="109565">
                  <c:v>3.64</c:v>
                </c:pt>
                <c:pt idx="109566">
                  <c:v>3.63</c:v>
                </c:pt>
                <c:pt idx="109567">
                  <c:v>3.61</c:v>
                </c:pt>
                <c:pt idx="109568">
                  <c:v>3.6</c:v>
                </c:pt>
                <c:pt idx="109569">
                  <c:v>3.58</c:v>
                </c:pt>
                <c:pt idx="109570">
                  <c:v>3.57</c:v>
                </c:pt>
                <c:pt idx="109571">
                  <c:v>3.55</c:v>
                </c:pt>
                <c:pt idx="109572">
                  <c:v>3.53</c:v>
                </c:pt>
                <c:pt idx="109573">
                  <c:v>3.52</c:v>
                </c:pt>
                <c:pt idx="109574">
                  <c:v>3.5</c:v>
                </c:pt>
                <c:pt idx="109575">
                  <c:v>3.49</c:v>
                </c:pt>
                <c:pt idx="109576">
                  <c:v>3.47</c:v>
                </c:pt>
                <c:pt idx="109577">
                  <c:v>3.46</c:v>
                </c:pt>
                <c:pt idx="109578">
                  <c:v>3.45</c:v>
                </c:pt>
                <c:pt idx="109579">
                  <c:v>3.43</c:v>
                </c:pt>
                <c:pt idx="109580">
                  <c:v>3.43</c:v>
                </c:pt>
                <c:pt idx="109581">
                  <c:v>3.42</c:v>
                </c:pt>
                <c:pt idx="109582">
                  <c:v>3.41</c:v>
                </c:pt>
                <c:pt idx="109583">
                  <c:v>3.41</c:v>
                </c:pt>
                <c:pt idx="109584">
                  <c:v>3.41</c:v>
                </c:pt>
                <c:pt idx="109585">
                  <c:v>3.4</c:v>
                </c:pt>
                <c:pt idx="109586">
                  <c:v>3.39</c:v>
                </c:pt>
                <c:pt idx="109587">
                  <c:v>3.39</c:v>
                </c:pt>
                <c:pt idx="109588">
                  <c:v>3.38</c:v>
                </c:pt>
                <c:pt idx="109589">
                  <c:v>3.37</c:v>
                </c:pt>
                <c:pt idx="109590">
                  <c:v>3.37</c:v>
                </c:pt>
                <c:pt idx="109591">
                  <c:v>3.35</c:v>
                </c:pt>
                <c:pt idx="109592">
                  <c:v>3.34</c:v>
                </c:pt>
                <c:pt idx="109593">
                  <c:v>3.33</c:v>
                </c:pt>
                <c:pt idx="109594">
                  <c:v>3.32</c:v>
                </c:pt>
                <c:pt idx="109595">
                  <c:v>3.31</c:v>
                </c:pt>
                <c:pt idx="109596">
                  <c:v>3.3</c:v>
                </c:pt>
                <c:pt idx="109597">
                  <c:v>3.3</c:v>
                </c:pt>
                <c:pt idx="109598">
                  <c:v>3.29</c:v>
                </c:pt>
                <c:pt idx="109599">
                  <c:v>3.29</c:v>
                </c:pt>
                <c:pt idx="109600">
                  <c:v>3.29</c:v>
                </c:pt>
                <c:pt idx="109601">
                  <c:v>3.29</c:v>
                </c:pt>
                <c:pt idx="109602">
                  <c:v>3.29</c:v>
                </c:pt>
                <c:pt idx="109603">
                  <c:v>3.29</c:v>
                </c:pt>
                <c:pt idx="109604">
                  <c:v>3.29</c:v>
                </c:pt>
                <c:pt idx="109605">
                  <c:v>3.29</c:v>
                </c:pt>
                <c:pt idx="109606">
                  <c:v>3.29</c:v>
                </c:pt>
                <c:pt idx="109607">
                  <c:v>3.29</c:v>
                </c:pt>
                <c:pt idx="109608">
                  <c:v>3.29</c:v>
                </c:pt>
                <c:pt idx="109609">
                  <c:v>3.29</c:v>
                </c:pt>
                <c:pt idx="109610">
                  <c:v>3.29</c:v>
                </c:pt>
                <c:pt idx="109611">
                  <c:v>3.3</c:v>
                </c:pt>
                <c:pt idx="109612">
                  <c:v>3.31</c:v>
                </c:pt>
                <c:pt idx="109613">
                  <c:v>3.31</c:v>
                </c:pt>
                <c:pt idx="109614">
                  <c:v>3.32</c:v>
                </c:pt>
                <c:pt idx="109615">
                  <c:v>3.32</c:v>
                </c:pt>
                <c:pt idx="109616">
                  <c:v>3.33</c:v>
                </c:pt>
                <c:pt idx="109617">
                  <c:v>3.33</c:v>
                </c:pt>
                <c:pt idx="109618">
                  <c:v>3.34</c:v>
                </c:pt>
                <c:pt idx="109619">
                  <c:v>3.34</c:v>
                </c:pt>
                <c:pt idx="109620">
                  <c:v>3.34</c:v>
                </c:pt>
                <c:pt idx="109621">
                  <c:v>3.35</c:v>
                </c:pt>
                <c:pt idx="109622">
                  <c:v>3.35</c:v>
                </c:pt>
                <c:pt idx="109623">
                  <c:v>3.35</c:v>
                </c:pt>
                <c:pt idx="109624">
                  <c:v>3.36</c:v>
                </c:pt>
                <c:pt idx="109625">
                  <c:v>3.36</c:v>
                </c:pt>
                <c:pt idx="109626">
                  <c:v>3.37</c:v>
                </c:pt>
                <c:pt idx="109627">
                  <c:v>3.37</c:v>
                </c:pt>
                <c:pt idx="109628">
                  <c:v>3.38</c:v>
                </c:pt>
                <c:pt idx="109629">
                  <c:v>3.38</c:v>
                </c:pt>
                <c:pt idx="109630">
                  <c:v>3.38</c:v>
                </c:pt>
                <c:pt idx="109631">
                  <c:v>3.37</c:v>
                </c:pt>
                <c:pt idx="109632">
                  <c:v>3.37</c:v>
                </c:pt>
                <c:pt idx="109633">
                  <c:v>3.37</c:v>
                </c:pt>
                <c:pt idx="109634">
                  <c:v>3.37</c:v>
                </c:pt>
                <c:pt idx="109635">
                  <c:v>3.36</c:v>
                </c:pt>
                <c:pt idx="109636">
                  <c:v>3.36</c:v>
                </c:pt>
                <c:pt idx="109637">
                  <c:v>3.36</c:v>
                </c:pt>
                <c:pt idx="109638">
                  <c:v>3.35</c:v>
                </c:pt>
                <c:pt idx="109639">
                  <c:v>3.34</c:v>
                </c:pt>
                <c:pt idx="109640">
                  <c:v>3.34</c:v>
                </c:pt>
                <c:pt idx="109641">
                  <c:v>3.32</c:v>
                </c:pt>
                <c:pt idx="109642">
                  <c:v>3.31</c:v>
                </c:pt>
                <c:pt idx="109643">
                  <c:v>3.3</c:v>
                </c:pt>
                <c:pt idx="109644">
                  <c:v>3.28</c:v>
                </c:pt>
                <c:pt idx="109645">
                  <c:v>3.27</c:v>
                </c:pt>
                <c:pt idx="109646">
                  <c:v>3.25</c:v>
                </c:pt>
                <c:pt idx="109647">
                  <c:v>3.25</c:v>
                </c:pt>
                <c:pt idx="109648">
                  <c:v>3.23</c:v>
                </c:pt>
                <c:pt idx="109649">
                  <c:v>3.22</c:v>
                </c:pt>
                <c:pt idx="109650">
                  <c:v>3.21</c:v>
                </c:pt>
                <c:pt idx="109651">
                  <c:v>3.2</c:v>
                </c:pt>
                <c:pt idx="109652">
                  <c:v>3.2</c:v>
                </c:pt>
                <c:pt idx="109653">
                  <c:v>3.18</c:v>
                </c:pt>
                <c:pt idx="109654">
                  <c:v>3.18</c:v>
                </c:pt>
                <c:pt idx="109655">
                  <c:v>3.16</c:v>
                </c:pt>
                <c:pt idx="109656">
                  <c:v>3.14</c:v>
                </c:pt>
                <c:pt idx="109657">
                  <c:v>3.14</c:v>
                </c:pt>
                <c:pt idx="109658">
                  <c:v>3.12</c:v>
                </c:pt>
                <c:pt idx="109659">
                  <c:v>3.12</c:v>
                </c:pt>
                <c:pt idx="109660">
                  <c:v>3.12</c:v>
                </c:pt>
                <c:pt idx="109661">
                  <c:v>3.12</c:v>
                </c:pt>
                <c:pt idx="109662">
                  <c:v>3.12</c:v>
                </c:pt>
                <c:pt idx="109663">
                  <c:v>3.12</c:v>
                </c:pt>
                <c:pt idx="109664">
                  <c:v>3.12</c:v>
                </c:pt>
                <c:pt idx="109665">
                  <c:v>3.12</c:v>
                </c:pt>
                <c:pt idx="109666">
                  <c:v>3.12</c:v>
                </c:pt>
                <c:pt idx="109667">
                  <c:v>3.12</c:v>
                </c:pt>
                <c:pt idx="109668">
                  <c:v>3.11</c:v>
                </c:pt>
                <c:pt idx="109669">
                  <c:v>3.11</c:v>
                </c:pt>
                <c:pt idx="109670">
                  <c:v>3.1</c:v>
                </c:pt>
                <c:pt idx="109671">
                  <c:v>3.09</c:v>
                </c:pt>
                <c:pt idx="109672">
                  <c:v>3.09</c:v>
                </c:pt>
                <c:pt idx="109673">
                  <c:v>3.08</c:v>
                </c:pt>
                <c:pt idx="109674">
                  <c:v>3.07</c:v>
                </c:pt>
                <c:pt idx="109675">
                  <c:v>3.06</c:v>
                </c:pt>
                <c:pt idx="109676">
                  <c:v>3.05</c:v>
                </c:pt>
                <c:pt idx="109677">
                  <c:v>3.04</c:v>
                </c:pt>
                <c:pt idx="109678">
                  <c:v>3.03</c:v>
                </c:pt>
                <c:pt idx="109679">
                  <c:v>3.02</c:v>
                </c:pt>
                <c:pt idx="109680">
                  <c:v>3.01</c:v>
                </c:pt>
                <c:pt idx="109681">
                  <c:v>3.01</c:v>
                </c:pt>
                <c:pt idx="109682">
                  <c:v>3</c:v>
                </c:pt>
                <c:pt idx="109683">
                  <c:v>2.99</c:v>
                </c:pt>
                <c:pt idx="109684">
                  <c:v>2.99</c:v>
                </c:pt>
                <c:pt idx="109685">
                  <c:v>2.99</c:v>
                </c:pt>
                <c:pt idx="109686">
                  <c:v>2.98</c:v>
                </c:pt>
                <c:pt idx="109687">
                  <c:v>2.97</c:v>
                </c:pt>
                <c:pt idx="109688">
                  <c:v>2.98</c:v>
                </c:pt>
                <c:pt idx="109689">
                  <c:v>2.97</c:v>
                </c:pt>
                <c:pt idx="109690">
                  <c:v>2.97</c:v>
                </c:pt>
                <c:pt idx="109691">
                  <c:v>2.97</c:v>
                </c:pt>
                <c:pt idx="109692">
                  <c:v>2.97</c:v>
                </c:pt>
                <c:pt idx="109693">
                  <c:v>2.96</c:v>
                </c:pt>
                <c:pt idx="109694">
                  <c:v>2.96</c:v>
                </c:pt>
                <c:pt idx="109695">
                  <c:v>2.96</c:v>
                </c:pt>
                <c:pt idx="109696">
                  <c:v>2.96</c:v>
                </c:pt>
                <c:pt idx="109697">
                  <c:v>2.96</c:v>
                </c:pt>
                <c:pt idx="109698">
                  <c:v>2.96</c:v>
                </c:pt>
                <c:pt idx="109699">
                  <c:v>2.96</c:v>
                </c:pt>
                <c:pt idx="109700">
                  <c:v>2.96</c:v>
                </c:pt>
                <c:pt idx="109701">
                  <c:v>2.96</c:v>
                </c:pt>
                <c:pt idx="109702">
                  <c:v>2.97</c:v>
                </c:pt>
                <c:pt idx="109703">
                  <c:v>2.98</c:v>
                </c:pt>
                <c:pt idx="109704">
                  <c:v>2.98</c:v>
                </c:pt>
                <c:pt idx="109705">
                  <c:v>2.98</c:v>
                </c:pt>
                <c:pt idx="109706">
                  <c:v>2.99</c:v>
                </c:pt>
                <c:pt idx="109707">
                  <c:v>2.99</c:v>
                </c:pt>
                <c:pt idx="109708">
                  <c:v>2.99</c:v>
                </c:pt>
                <c:pt idx="109709">
                  <c:v>2.99</c:v>
                </c:pt>
                <c:pt idx="109710">
                  <c:v>2.99</c:v>
                </c:pt>
                <c:pt idx="109711">
                  <c:v>2.99</c:v>
                </c:pt>
                <c:pt idx="109712">
                  <c:v>2.99</c:v>
                </c:pt>
                <c:pt idx="109713">
                  <c:v>2.99</c:v>
                </c:pt>
                <c:pt idx="109714">
                  <c:v>2.99</c:v>
                </c:pt>
                <c:pt idx="109715">
                  <c:v>2.99</c:v>
                </c:pt>
                <c:pt idx="109716">
                  <c:v>2.99</c:v>
                </c:pt>
                <c:pt idx="109717">
                  <c:v>2.99</c:v>
                </c:pt>
                <c:pt idx="109718">
                  <c:v>2.99</c:v>
                </c:pt>
                <c:pt idx="109719">
                  <c:v>2.99</c:v>
                </c:pt>
                <c:pt idx="109720">
                  <c:v>3</c:v>
                </c:pt>
                <c:pt idx="109721">
                  <c:v>3.01</c:v>
                </c:pt>
                <c:pt idx="109722">
                  <c:v>3.01</c:v>
                </c:pt>
                <c:pt idx="109723">
                  <c:v>3.02</c:v>
                </c:pt>
                <c:pt idx="109724">
                  <c:v>3.02</c:v>
                </c:pt>
                <c:pt idx="109725">
                  <c:v>3.02</c:v>
                </c:pt>
                <c:pt idx="109726">
                  <c:v>3.02</c:v>
                </c:pt>
                <c:pt idx="109727">
                  <c:v>3.03</c:v>
                </c:pt>
                <c:pt idx="109728">
                  <c:v>3.04</c:v>
                </c:pt>
                <c:pt idx="109729">
                  <c:v>3.04</c:v>
                </c:pt>
                <c:pt idx="109730">
                  <c:v>3.04</c:v>
                </c:pt>
                <c:pt idx="109731">
                  <c:v>3.05</c:v>
                </c:pt>
                <c:pt idx="109732">
                  <c:v>3.06</c:v>
                </c:pt>
                <c:pt idx="109733">
                  <c:v>3.07</c:v>
                </c:pt>
                <c:pt idx="109734">
                  <c:v>3.07</c:v>
                </c:pt>
                <c:pt idx="109735">
                  <c:v>3.07</c:v>
                </c:pt>
                <c:pt idx="109736">
                  <c:v>3.07</c:v>
                </c:pt>
                <c:pt idx="109737">
                  <c:v>3.08</c:v>
                </c:pt>
                <c:pt idx="109738">
                  <c:v>3.1</c:v>
                </c:pt>
                <c:pt idx="109739">
                  <c:v>3.11</c:v>
                </c:pt>
                <c:pt idx="109740">
                  <c:v>3.12</c:v>
                </c:pt>
                <c:pt idx="109741">
                  <c:v>3.12</c:v>
                </c:pt>
                <c:pt idx="109742">
                  <c:v>3.12</c:v>
                </c:pt>
                <c:pt idx="109743">
                  <c:v>3.13</c:v>
                </c:pt>
                <c:pt idx="109744">
                  <c:v>3.13</c:v>
                </c:pt>
                <c:pt idx="109745">
                  <c:v>3.14</c:v>
                </c:pt>
                <c:pt idx="109746">
                  <c:v>3.16</c:v>
                </c:pt>
                <c:pt idx="109747">
                  <c:v>3.17</c:v>
                </c:pt>
                <c:pt idx="109748">
                  <c:v>3.18</c:v>
                </c:pt>
                <c:pt idx="109749">
                  <c:v>3.19</c:v>
                </c:pt>
                <c:pt idx="109750">
                  <c:v>3.2</c:v>
                </c:pt>
                <c:pt idx="109751">
                  <c:v>3.22</c:v>
                </c:pt>
                <c:pt idx="109752">
                  <c:v>3.22</c:v>
                </c:pt>
                <c:pt idx="109753">
                  <c:v>3.24</c:v>
                </c:pt>
                <c:pt idx="109754">
                  <c:v>3.25</c:v>
                </c:pt>
                <c:pt idx="109755">
                  <c:v>3.25</c:v>
                </c:pt>
                <c:pt idx="109756">
                  <c:v>3.25</c:v>
                </c:pt>
                <c:pt idx="109757">
                  <c:v>3.25</c:v>
                </c:pt>
                <c:pt idx="109758">
                  <c:v>3.25</c:v>
                </c:pt>
                <c:pt idx="109759">
                  <c:v>3.25</c:v>
                </c:pt>
                <c:pt idx="109760">
                  <c:v>3.25</c:v>
                </c:pt>
                <c:pt idx="109761">
                  <c:v>3.25</c:v>
                </c:pt>
                <c:pt idx="109762">
                  <c:v>3.26</c:v>
                </c:pt>
                <c:pt idx="109763">
                  <c:v>3.26</c:v>
                </c:pt>
                <c:pt idx="109764">
                  <c:v>3.25</c:v>
                </c:pt>
                <c:pt idx="109765">
                  <c:v>3.25</c:v>
                </c:pt>
                <c:pt idx="109766">
                  <c:v>3.24</c:v>
                </c:pt>
                <c:pt idx="109767">
                  <c:v>3.23</c:v>
                </c:pt>
                <c:pt idx="109768">
                  <c:v>3.22</c:v>
                </c:pt>
                <c:pt idx="109769">
                  <c:v>3.21</c:v>
                </c:pt>
                <c:pt idx="109770">
                  <c:v>3.2</c:v>
                </c:pt>
                <c:pt idx="109771">
                  <c:v>3.19</c:v>
                </c:pt>
                <c:pt idx="109772">
                  <c:v>3.17</c:v>
                </c:pt>
                <c:pt idx="109773">
                  <c:v>3.15</c:v>
                </c:pt>
                <c:pt idx="109774">
                  <c:v>3.14</c:v>
                </c:pt>
                <c:pt idx="109775">
                  <c:v>3.14</c:v>
                </c:pt>
                <c:pt idx="109776">
                  <c:v>3.13</c:v>
                </c:pt>
                <c:pt idx="109777">
                  <c:v>3.11</c:v>
                </c:pt>
                <c:pt idx="109778">
                  <c:v>3.1</c:v>
                </c:pt>
                <c:pt idx="109779">
                  <c:v>3.09</c:v>
                </c:pt>
                <c:pt idx="109780">
                  <c:v>3.08</c:v>
                </c:pt>
                <c:pt idx="109781">
                  <c:v>3.08</c:v>
                </c:pt>
                <c:pt idx="109782">
                  <c:v>3.07</c:v>
                </c:pt>
                <c:pt idx="109783">
                  <c:v>3.04</c:v>
                </c:pt>
                <c:pt idx="109784">
                  <c:v>3.04</c:v>
                </c:pt>
                <c:pt idx="109785">
                  <c:v>3.03</c:v>
                </c:pt>
                <c:pt idx="109786">
                  <c:v>3.02</c:v>
                </c:pt>
                <c:pt idx="109787">
                  <c:v>3</c:v>
                </c:pt>
                <c:pt idx="109788">
                  <c:v>2.99</c:v>
                </c:pt>
                <c:pt idx="109789">
                  <c:v>2.99</c:v>
                </c:pt>
                <c:pt idx="109790">
                  <c:v>2.99</c:v>
                </c:pt>
                <c:pt idx="109791">
                  <c:v>2.98</c:v>
                </c:pt>
                <c:pt idx="109792">
                  <c:v>2.98</c:v>
                </c:pt>
                <c:pt idx="109793">
                  <c:v>2.98</c:v>
                </c:pt>
                <c:pt idx="109794">
                  <c:v>2.98</c:v>
                </c:pt>
                <c:pt idx="109795">
                  <c:v>2.99</c:v>
                </c:pt>
                <c:pt idx="109796">
                  <c:v>3</c:v>
                </c:pt>
                <c:pt idx="109797">
                  <c:v>3.01</c:v>
                </c:pt>
                <c:pt idx="109798">
                  <c:v>3.02</c:v>
                </c:pt>
                <c:pt idx="109799">
                  <c:v>3.04</c:v>
                </c:pt>
                <c:pt idx="109800">
                  <c:v>3.05</c:v>
                </c:pt>
                <c:pt idx="109801">
                  <c:v>3.06</c:v>
                </c:pt>
                <c:pt idx="109802">
                  <c:v>3.07</c:v>
                </c:pt>
                <c:pt idx="109803">
                  <c:v>3.09</c:v>
                </c:pt>
                <c:pt idx="109804">
                  <c:v>3.1</c:v>
                </c:pt>
                <c:pt idx="109805">
                  <c:v>3.11</c:v>
                </c:pt>
                <c:pt idx="109806">
                  <c:v>3.12</c:v>
                </c:pt>
                <c:pt idx="109807">
                  <c:v>3.14</c:v>
                </c:pt>
                <c:pt idx="109808">
                  <c:v>3.15</c:v>
                </c:pt>
                <c:pt idx="109809">
                  <c:v>3.17</c:v>
                </c:pt>
                <c:pt idx="109810">
                  <c:v>3.18</c:v>
                </c:pt>
                <c:pt idx="109811">
                  <c:v>3.21</c:v>
                </c:pt>
                <c:pt idx="109812">
                  <c:v>3.22</c:v>
                </c:pt>
                <c:pt idx="109813">
                  <c:v>3.23</c:v>
                </c:pt>
                <c:pt idx="109814">
                  <c:v>3.25</c:v>
                </c:pt>
                <c:pt idx="109815">
                  <c:v>3.26</c:v>
                </c:pt>
                <c:pt idx="109816">
                  <c:v>3.26</c:v>
                </c:pt>
                <c:pt idx="109817">
                  <c:v>3.27</c:v>
                </c:pt>
                <c:pt idx="109818">
                  <c:v>3.28</c:v>
                </c:pt>
                <c:pt idx="109819">
                  <c:v>3.29</c:v>
                </c:pt>
                <c:pt idx="109820">
                  <c:v>3.29</c:v>
                </c:pt>
                <c:pt idx="109821">
                  <c:v>3.3</c:v>
                </c:pt>
                <c:pt idx="109822">
                  <c:v>3.3</c:v>
                </c:pt>
                <c:pt idx="109823">
                  <c:v>3.32</c:v>
                </c:pt>
                <c:pt idx="109824">
                  <c:v>3.32</c:v>
                </c:pt>
                <c:pt idx="109825">
                  <c:v>3.33</c:v>
                </c:pt>
                <c:pt idx="109826">
                  <c:v>3.34</c:v>
                </c:pt>
                <c:pt idx="109827">
                  <c:v>3.35</c:v>
                </c:pt>
                <c:pt idx="109828">
                  <c:v>3.36</c:v>
                </c:pt>
                <c:pt idx="109829">
                  <c:v>3.37</c:v>
                </c:pt>
                <c:pt idx="109830">
                  <c:v>3.37</c:v>
                </c:pt>
                <c:pt idx="109831">
                  <c:v>3.38</c:v>
                </c:pt>
                <c:pt idx="109832">
                  <c:v>3.39</c:v>
                </c:pt>
                <c:pt idx="109833">
                  <c:v>3.4</c:v>
                </c:pt>
                <c:pt idx="109834">
                  <c:v>3.42</c:v>
                </c:pt>
                <c:pt idx="109835">
                  <c:v>3.42</c:v>
                </c:pt>
                <c:pt idx="109836">
                  <c:v>3.43</c:v>
                </c:pt>
                <c:pt idx="109837">
                  <c:v>3.45</c:v>
                </c:pt>
                <c:pt idx="109838">
                  <c:v>3.45</c:v>
                </c:pt>
                <c:pt idx="109839">
                  <c:v>3.46</c:v>
                </c:pt>
                <c:pt idx="109840">
                  <c:v>3.48</c:v>
                </c:pt>
                <c:pt idx="109841">
                  <c:v>3.49</c:v>
                </c:pt>
                <c:pt idx="109842">
                  <c:v>3.52</c:v>
                </c:pt>
                <c:pt idx="109843">
                  <c:v>3.53</c:v>
                </c:pt>
                <c:pt idx="109844">
                  <c:v>3.55</c:v>
                </c:pt>
                <c:pt idx="109845">
                  <c:v>3.56</c:v>
                </c:pt>
                <c:pt idx="109846">
                  <c:v>3.57</c:v>
                </c:pt>
                <c:pt idx="109847">
                  <c:v>3.59</c:v>
                </c:pt>
                <c:pt idx="109848">
                  <c:v>3.61</c:v>
                </c:pt>
                <c:pt idx="109849">
                  <c:v>3.62</c:v>
                </c:pt>
                <c:pt idx="109850">
                  <c:v>3.63</c:v>
                </c:pt>
                <c:pt idx="109851">
                  <c:v>3.64</c:v>
                </c:pt>
                <c:pt idx="109852">
                  <c:v>3.66</c:v>
                </c:pt>
                <c:pt idx="109853">
                  <c:v>3.67</c:v>
                </c:pt>
                <c:pt idx="109854">
                  <c:v>3.68</c:v>
                </c:pt>
                <c:pt idx="109855">
                  <c:v>3.7</c:v>
                </c:pt>
                <c:pt idx="109856">
                  <c:v>3.71</c:v>
                </c:pt>
                <c:pt idx="109857">
                  <c:v>3.73</c:v>
                </c:pt>
                <c:pt idx="109858">
                  <c:v>3.75</c:v>
                </c:pt>
                <c:pt idx="109859">
                  <c:v>3.76</c:v>
                </c:pt>
                <c:pt idx="109860">
                  <c:v>3.77</c:v>
                </c:pt>
                <c:pt idx="109861">
                  <c:v>3.78</c:v>
                </c:pt>
                <c:pt idx="109862">
                  <c:v>3.8</c:v>
                </c:pt>
                <c:pt idx="109863">
                  <c:v>3.82</c:v>
                </c:pt>
                <c:pt idx="109864">
                  <c:v>3.83</c:v>
                </c:pt>
                <c:pt idx="109865">
                  <c:v>3.84</c:v>
                </c:pt>
                <c:pt idx="109866">
                  <c:v>3.86</c:v>
                </c:pt>
                <c:pt idx="109867">
                  <c:v>3.88</c:v>
                </c:pt>
                <c:pt idx="109868">
                  <c:v>3.88</c:v>
                </c:pt>
                <c:pt idx="109869">
                  <c:v>3.89</c:v>
                </c:pt>
                <c:pt idx="109870">
                  <c:v>3.93</c:v>
                </c:pt>
                <c:pt idx="109871">
                  <c:v>3.95</c:v>
                </c:pt>
                <c:pt idx="109872">
                  <c:v>3.97</c:v>
                </c:pt>
                <c:pt idx="109873">
                  <c:v>4</c:v>
                </c:pt>
                <c:pt idx="109874">
                  <c:v>4.0199999999999996</c:v>
                </c:pt>
                <c:pt idx="109875">
                  <c:v>4.04</c:v>
                </c:pt>
                <c:pt idx="109876">
                  <c:v>4.05</c:v>
                </c:pt>
                <c:pt idx="109877">
                  <c:v>4.07</c:v>
                </c:pt>
                <c:pt idx="109878">
                  <c:v>4.09</c:v>
                </c:pt>
                <c:pt idx="109879">
                  <c:v>4.0999999999999996</c:v>
                </c:pt>
                <c:pt idx="109880">
                  <c:v>4.12</c:v>
                </c:pt>
                <c:pt idx="109881">
                  <c:v>4.1399999999999997</c:v>
                </c:pt>
                <c:pt idx="109882">
                  <c:v>4.17</c:v>
                </c:pt>
                <c:pt idx="109883">
                  <c:v>4.17</c:v>
                </c:pt>
                <c:pt idx="109884">
                  <c:v>4.1900000000000004</c:v>
                </c:pt>
                <c:pt idx="109885">
                  <c:v>4.21</c:v>
                </c:pt>
                <c:pt idx="109886">
                  <c:v>4.24</c:v>
                </c:pt>
                <c:pt idx="109887">
                  <c:v>4.26</c:v>
                </c:pt>
                <c:pt idx="109888">
                  <c:v>4.28</c:v>
                </c:pt>
                <c:pt idx="109889">
                  <c:v>4.3</c:v>
                </c:pt>
                <c:pt idx="109890">
                  <c:v>4.3</c:v>
                </c:pt>
                <c:pt idx="109891">
                  <c:v>4.32</c:v>
                </c:pt>
                <c:pt idx="109892">
                  <c:v>4.34</c:v>
                </c:pt>
                <c:pt idx="109893">
                  <c:v>4.3499999999999996</c:v>
                </c:pt>
                <c:pt idx="109894">
                  <c:v>4.3600000000000003</c:v>
                </c:pt>
                <c:pt idx="109895">
                  <c:v>4.38</c:v>
                </c:pt>
                <c:pt idx="109896">
                  <c:v>4.4000000000000004</c:v>
                </c:pt>
                <c:pt idx="109897">
                  <c:v>4.42</c:v>
                </c:pt>
                <c:pt idx="109898">
                  <c:v>4.43</c:v>
                </c:pt>
                <c:pt idx="109899">
                  <c:v>4.4400000000000004</c:v>
                </c:pt>
                <c:pt idx="109900">
                  <c:v>4.45</c:v>
                </c:pt>
                <c:pt idx="109901">
                  <c:v>4.47</c:v>
                </c:pt>
                <c:pt idx="109902">
                  <c:v>4.4800000000000004</c:v>
                </c:pt>
                <c:pt idx="109903">
                  <c:v>4.49</c:v>
                </c:pt>
                <c:pt idx="109904">
                  <c:v>4.51</c:v>
                </c:pt>
                <c:pt idx="109905">
                  <c:v>4.5199999999999996</c:v>
                </c:pt>
                <c:pt idx="109906">
                  <c:v>4.5199999999999996</c:v>
                </c:pt>
                <c:pt idx="109907">
                  <c:v>4.53</c:v>
                </c:pt>
                <c:pt idx="109908">
                  <c:v>4.54</c:v>
                </c:pt>
                <c:pt idx="109909">
                  <c:v>4.55</c:v>
                </c:pt>
                <c:pt idx="109910">
                  <c:v>4.55</c:v>
                </c:pt>
                <c:pt idx="109911">
                  <c:v>4.5599999999999996</c:v>
                </c:pt>
                <c:pt idx="109912">
                  <c:v>4.5599999999999996</c:v>
                </c:pt>
                <c:pt idx="109913">
                  <c:v>4.57</c:v>
                </c:pt>
                <c:pt idx="109914">
                  <c:v>4.57</c:v>
                </c:pt>
                <c:pt idx="109915">
                  <c:v>4.58</c:v>
                </c:pt>
                <c:pt idx="109916">
                  <c:v>4.58</c:v>
                </c:pt>
                <c:pt idx="109917">
                  <c:v>4.58</c:v>
                </c:pt>
                <c:pt idx="109918">
                  <c:v>4.58</c:v>
                </c:pt>
                <c:pt idx="109919">
                  <c:v>4.58</c:v>
                </c:pt>
                <c:pt idx="109920">
                  <c:v>4.58</c:v>
                </c:pt>
                <c:pt idx="109921">
                  <c:v>4.58</c:v>
                </c:pt>
                <c:pt idx="109922">
                  <c:v>4.57</c:v>
                </c:pt>
                <c:pt idx="109923">
                  <c:v>4.57</c:v>
                </c:pt>
                <c:pt idx="109924">
                  <c:v>4.57</c:v>
                </c:pt>
                <c:pt idx="109925">
                  <c:v>4.57</c:v>
                </c:pt>
                <c:pt idx="109926">
                  <c:v>4.5599999999999996</c:v>
                </c:pt>
                <c:pt idx="109927">
                  <c:v>4.55</c:v>
                </c:pt>
                <c:pt idx="109928">
                  <c:v>4.55</c:v>
                </c:pt>
                <c:pt idx="109929">
                  <c:v>4.55</c:v>
                </c:pt>
                <c:pt idx="109930">
                  <c:v>4.53</c:v>
                </c:pt>
                <c:pt idx="109931">
                  <c:v>4.5199999999999996</c:v>
                </c:pt>
                <c:pt idx="109932">
                  <c:v>4.51</c:v>
                </c:pt>
                <c:pt idx="109933">
                  <c:v>4.5</c:v>
                </c:pt>
                <c:pt idx="109934">
                  <c:v>4.5</c:v>
                </c:pt>
                <c:pt idx="109935">
                  <c:v>4.49</c:v>
                </c:pt>
                <c:pt idx="109936">
                  <c:v>4.49</c:v>
                </c:pt>
                <c:pt idx="109937">
                  <c:v>4.47</c:v>
                </c:pt>
                <c:pt idx="109938">
                  <c:v>4.46</c:v>
                </c:pt>
                <c:pt idx="109939">
                  <c:v>4.45</c:v>
                </c:pt>
                <c:pt idx="109940">
                  <c:v>4.45</c:v>
                </c:pt>
                <c:pt idx="109941">
                  <c:v>4.4400000000000004</c:v>
                </c:pt>
                <c:pt idx="109942">
                  <c:v>4.43</c:v>
                </c:pt>
                <c:pt idx="109943">
                  <c:v>4.42</c:v>
                </c:pt>
                <c:pt idx="109944">
                  <c:v>4.42</c:v>
                </c:pt>
                <c:pt idx="109945">
                  <c:v>4.41</c:v>
                </c:pt>
                <c:pt idx="109946">
                  <c:v>4.4000000000000004</c:v>
                </c:pt>
                <c:pt idx="109947">
                  <c:v>4.38</c:v>
                </c:pt>
                <c:pt idx="109948">
                  <c:v>4.38</c:v>
                </c:pt>
                <c:pt idx="109949">
                  <c:v>4.3600000000000003</c:v>
                </c:pt>
                <c:pt idx="109950">
                  <c:v>4.3600000000000003</c:v>
                </c:pt>
                <c:pt idx="109951">
                  <c:v>4.3600000000000003</c:v>
                </c:pt>
                <c:pt idx="109952">
                  <c:v>4.3600000000000003</c:v>
                </c:pt>
                <c:pt idx="109953">
                  <c:v>4.3499999999999996</c:v>
                </c:pt>
                <c:pt idx="109954">
                  <c:v>4.34</c:v>
                </c:pt>
                <c:pt idx="109955">
                  <c:v>4.34</c:v>
                </c:pt>
                <c:pt idx="109956">
                  <c:v>4.33</c:v>
                </c:pt>
                <c:pt idx="109957">
                  <c:v>4.32</c:v>
                </c:pt>
                <c:pt idx="109958">
                  <c:v>4.3099999999999996</c:v>
                </c:pt>
                <c:pt idx="109959">
                  <c:v>4.3099999999999996</c:v>
                </c:pt>
                <c:pt idx="109960">
                  <c:v>4.3099999999999996</c:v>
                </c:pt>
                <c:pt idx="109961">
                  <c:v>4.3</c:v>
                </c:pt>
                <c:pt idx="109962">
                  <c:v>4.29</c:v>
                </c:pt>
                <c:pt idx="109963">
                  <c:v>4.29</c:v>
                </c:pt>
                <c:pt idx="109964">
                  <c:v>4.2699999999999996</c:v>
                </c:pt>
                <c:pt idx="109965">
                  <c:v>4.2699999999999996</c:v>
                </c:pt>
                <c:pt idx="109966">
                  <c:v>4.26</c:v>
                </c:pt>
                <c:pt idx="109967">
                  <c:v>4.25</c:v>
                </c:pt>
                <c:pt idx="109968">
                  <c:v>4.25</c:v>
                </c:pt>
                <c:pt idx="109969">
                  <c:v>4.25</c:v>
                </c:pt>
                <c:pt idx="109970">
                  <c:v>4.25</c:v>
                </c:pt>
                <c:pt idx="109971">
                  <c:v>4.24</c:v>
                </c:pt>
                <c:pt idx="109972">
                  <c:v>4.2300000000000004</c:v>
                </c:pt>
                <c:pt idx="109973">
                  <c:v>4.2300000000000004</c:v>
                </c:pt>
                <c:pt idx="109974">
                  <c:v>4.2300000000000004</c:v>
                </c:pt>
                <c:pt idx="109975">
                  <c:v>4.21</c:v>
                </c:pt>
                <c:pt idx="109976">
                  <c:v>4.21</c:v>
                </c:pt>
                <c:pt idx="109977">
                  <c:v>4.2</c:v>
                </c:pt>
                <c:pt idx="109978">
                  <c:v>4.18</c:v>
                </c:pt>
                <c:pt idx="109979">
                  <c:v>4.18</c:v>
                </c:pt>
                <c:pt idx="109980">
                  <c:v>4.18</c:v>
                </c:pt>
                <c:pt idx="109981">
                  <c:v>4.1500000000000004</c:v>
                </c:pt>
                <c:pt idx="109982">
                  <c:v>4.13</c:v>
                </c:pt>
                <c:pt idx="109983">
                  <c:v>4.1100000000000003</c:v>
                </c:pt>
                <c:pt idx="109984">
                  <c:v>4.0999999999999996</c:v>
                </c:pt>
                <c:pt idx="109985">
                  <c:v>4.08</c:v>
                </c:pt>
                <c:pt idx="109986">
                  <c:v>4.0599999999999996</c:v>
                </c:pt>
                <c:pt idx="109987">
                  <c:v>4.04</c:v>
                </c:pt>
                <c:pt idx="109988">
                  <c:v>4.03</c:v>
                </c:pt>
                <c:pt idx="109989">
                  <c:v>4.01</c:v>
                </c:pt>
                <c:pt idx="109990">
                  <c:v>4</c:v>
                </c:pt>
                <c:pt idx="109991">
                  <c:v>3.99</c:v>
                </c:pt>
                <c:pt idx="109992">
                  <c:v>3.96</c:v>
                </c:pt>
                <c:pt idx="109993">
                  <c:v>3.95</c:v>
                </c:pt>
                <c:pt idx="109994">
                  <c:v>3.93</c:v>
                </c:pt>
                <c:pt idx="109995">
                  <c:v>3.92</c:v>
                </c:pt>
                <c:pt idx="109996">
                  <c:v>3.91</c:v>
                </c:pt>
                <c:pt idx="109997">
                  <c:v>3.9</c:v>
                </c:pt>
                <c:pt idx="109998">
                  <c:v>3.89</c:v>
                </c:pt>
                <c:pt idx="109999">
                  <c:v>3.89</c:v>
                </c:pt>
                <c:pt idx="110000">
                  <c:v>3.88</c:v>
                </c:pt>
                <c:pt idx="110001">
                  <c:v>3.88</c:v>
                </c:pt>
                <c:pt idx="110002">
                  <c:v>3.88</c:v>
                </c:pt>
                <c:pt idx="110003">
                  <c:v>3.87</c:v>
                </c:pt>
                <c:pt idx="110004">
                  <c:v>3.87</c:v>
                </c:pt>
                <c:pt idx="110005">
                  <c:v>3.87</c:v>
                </c:pt>
                <c:pt idx="110006">
                  <c:v>3.87</c:v>
                </c:pt>
                <c:pt idx="110007">
                  <c:v>3.87</c:v>
                </c:pt>
                <c:pt idx="110008">
                  <c:v>3.87</c:v>
                </c:pt>
                <c:pt idx="110009">
                  <c:v>3.87</c:v>
                </c:pt>
                <c:pt idx="110010">
                  <c:v>3.88</c:v>
                </c:pt>
                <c:pt idx="110011">
                  <c:v>3.88</c:v>
                </c:pt>
                <c:pt idx="110012">
                  <c:v>3.88</c:v>
                </c:pt>
                <c:pt idx="110013">
                  <c:v>3.88</c:v>
                </c:pt>
                <c:pt idx="110014">
                  <c:v>3.89</c:v>
                </c:pt>
                <c:pt idx="110015">
                  <c:v>3.89</c:v>
                </c:pt>
                <c:pt idx="110016">
                  <c:v>3.9</c:v>
                </c:pt>
                <c:pt idx="110017">
                  <c:v>3.9</c:v>
                </c:pt>
                <c:pt idx="110018">
                  <c:v>3.91</c:v>
                </c:pt>
                <c:pt idx="110019">
                  <c:v>3.91</c:v>
                </c:pt>
                <c:pt idx="110020">
                  <c:v>3.92</c:v>
                </c:pt>
                <c:pt idx="110021">
                  <c:v>3.92</c:v>
                </c:pt>
                <c:pt idx="110022">
                  <c:v>3.93</c:v>
                </c:pt>
                <c:pt idx="110023">
                  <c:v>3.93</c:v>
                </c:pt>
                <c:pt idx="110024">
                  <c:v>3.93</c:v>
                </c:pt>
                <c:pt idx="110025">
                  <c:v>3.93</c:v>
                </c:pt>
                <c:pt idx="110026">
                  <c:v>3.93</c:v>
                </c:pt>
                <c:pt idx="110027">
                  <c:v>3.94</c:v>
                </c:pt>
                <c:pt idx="110028">
                  <c:v>3.94</c:v>
                </c:pt>
                <c:pt idx="110029">
                  <c:v>3.94</c:v>
                </c:pt>
                <c:pt idx="110030">
                  <c:v>3.94</c:v>
                </c:pt>
                <c:pt idx="110031">
                  <c:v>3.95</c:v>
                </c:pt>
                <c:pt idx="110032">
                  <c:v>3.94</c:v>
                </c:pt>
                <c:pt idx="110033">
                  <c:v>3.94</c:v>
                </c:pt>
                <c:pt idx="110034">
                  <c:v>3.94</c:v>
                </c:pt>
                <c:pt idx="110035">
                  <c:v>3.94</c:v>
                </c:pt>
                <c:pt idx="110036">
                  <c:v>3.94</c:v>
                </c:pt>
                <c:pt idx="110037">
                  <c:v>3.93</c:v>
                </c:pt>
                <c:pt idx="110038">
                  <c:v>3.92</c:v>
                </c:pt>
                <c:pt idx="110039">
                  <c:v>3.91</c:v>
                </c:pt>
                <c:pt idx="110040">
                  <c:v>3.9</c:v>
                </c:pt>
                <c:pt idx="110041">
                  <c:v>3.9</c:v>
                </c:pt>
                <c:pt idx="110042">
                  <c:v>3.9</c:v>
                </c:pt>
                <c:pt idx="110043">
                  <c:v>3.89</c:v>
                </c:pt>
                <c:pt idx="110044">
                  <c:v>3.89</c:v>
                </c:pt>
                <c:pt idx="110045">
                  <c:v>3.89</c:v>
                </c:pt>
                <c:pt idx="110046">
                  <c:v>3.89</c:v>
                </c:pt>
                <c:pt idx="110047">
                  <c:v>3.88</c:v>
                </c:pt>
                <c:pt idx="110048">
                  <c:v>3.88</c:v>
                </c:pt>
                <c:pt idx="110049">
                  <c:v>3.87</c:v>
                </c:pt>
                <c:pt idx="110050">
                  <c:v>3.86</c:v>
                </c:pt>
                <c:pt idx="110051">
                  <c:v>3.85</c:v>
                </c:pt>
                <c:pt idx="110052">
                  <c:v>3.84</c:v>
                </c:pt>
                <c:pt idx="110053">
                  <c:v>3.83</c:v>
                </c:pt>
                <c:pt idx="110054">
                  <c:v>3.81</c:v>
                </c:pt>
                <c:pt idx="110055">
                  <c:v>3.79</c:v>
                </c:pt>
                <c:pt idx="110056">
                  <c:v>3.78</c:v>
                </c:pt>
                <c:pt idx="110057">
                  <c:v>3.77</c:v>
                </c:pt>
                <c:pt idx="110058">
                  <c:v>3.77</c:v>
                </c:pt>
                <c:pt idx="110059">
                  <c:v>3.76</c:v>
                </c:pt>
                <c:pt idx="110060">
                  <c:v>3.75</c:v>
                </c:pt>
                <c:pt idx="110061">
                  <c:v>3.74</c:v>
                </c:pt>
                <c:pt idx="110062">
                  <c:v>3.73</c:v>
                </c:pt>
                <c:pt idx="110063">
                  <c:v>3.72</c:v>
                </c:pt>
                <c:pt idx="110064">
                  <c:v>3.71</c:v>
                </c:pt>
                <c:pt idx="110065">
                  <c:v>3.7</c:v>
                </c:pt>
                <c:pt idx="110066">
                  <c:v>3.68</c:v>
                </c:pt>
                <c:pt idx="110067">
                  <c:v>3.66</c:v>
                </c:pt>
                <c:pt idx="110068">
                  <c:v>3.65</c:v>
                </c:pt>
                <c:pt idx="110069">
                  <c:v>3.63</c:v>
                </c:pt>
                <c:pt idx="110070">
                  <c:v>3.62</c:v>
                </c:pt>
                <c:pt idx="110071">
                  <c:v>3.62</c:v>
                </c:pt>
                <c:pt idx="110072">
                  <c:v>3.59</c:v>
                </c:pt>
                <c:pt idx="110073">
                  <c:v>3.58</c:v>
                </c:pt>
                <c:pt idx="110074">
                  <c:v>3.58</c:v>
                </c:pt>
                <c:pt idx="110075">
                  <c:v>3.57</c:v>
                </c:pt>
                <c:pt idx="110076">
                  <c:v>3.56</c:v>
                </c:pt>
                <c:pt idx="110077">
                  <c:v>3.54</c:v>
                </c:pt>
                <c:pt idx="110078">
                  <c:v>3.54</c:v>
                </c:pt>
                <c:pt idx="110079">
                  <c:v>3.54</c:v>
                </c:pt>
                <c:pt idx="110080">
                  <c:v>3.51</c:v>
                </c:pt>
                <c:pt idx="110081">
                  <c:v>3.5</c:v>
                </c:pt>
                <c:pt idx="110082">
                  <c:v>3.48</c:v>
                </c:pt>
                <c:pt idx="110083">
                  <c:v>3.47</c:v>
                </c:pt>
                <c:pt idx="110084">
                  <c:v>3.45</c:v>
                </c:pt>
                <c:pt idx="110085">
                  <c:v>3.43</c:v>
                </c:pt>
                <c:pt idx="110086">
                  <c:v>3.43</c:v>
                </c:pt>
                <c:pt idx="110087">
                  <c:v>3.41</c:v>
                </c:pt>
                <c:pt idx="110088">
                  <c:v>3.38</c:v>
                </c:pt>
                <c:pt idx="110089">
                  <c:v>3.36</c:v>
                </c:pt>
                <c:pt idx="110090">
                  <c:v>3.36</c:v>
                </c:pt>
                <c:pt idx="110091">
                  <c:v>3.34</c:v>
                </c:pt>
                <c:pt idx="110092">
                  <c:v>3.34</c:v>
                </c:pt>
                <c:pt idx="110093">
                  <c:v>3.31</c:v>
                </c:pt>
                <c:pt idx="110094">
                  <c:v>3.27</c:v>
                </c:pt>
                <c:pt idx="110095">
                  <c:v>3.23</c:v>
                </c:pt>
                <c:pt idx="110096">
                  <c:v>3.22</c:v>
                </c:pt>
                <c:pt idx="110097">
                  <c:v>3.19</c:v>
                </c:pt>
                <c:pt idx="110098">
                  <c:v>3.18</c:v>
                </c:pt>
                <c:pt idx="110099">
                  <c:v>3.14</c:v>
                </c:pt>
                <c:pt idx="110100">
                  <c:v>3.12</c:v>
                </c:pt>
                <c:pt idx="110101">
                  <c:v>3.11</c:v>
                </c:pt>
                <c:pt idx="110102">
                  <c:v>3.11</c:v>
                </c:pt>
                <c:pt idx="110103">
                  <c:v>3.1</c:v>
                </c:pt>
                <c:pt idx="110104">
                  <c:v>3.08</c:v>
                </c:pt>
                <c:pt idx="110105">
                  <c:v>3.07</c:v>
                </c:pt>
                <c:pt idx="110106">
                  <c:v>3.07</c:v>
                </c:pt>
                <c:pt idx="110107">
                  <c:v>3.06</c:v>
                </c:pt>
                <c:pt idx="110108">
                  <c:v>3.06</c:v>
                </c:pt>
                <c:pt idx="110109">
                  <c:v>3.05</c:v>
                </c:pt>
                <c:pt idx="110110">
                  <c:v>3.05</c:v>
                </c:pt>
                <c:pt idx="110111">
                  <c:v>3.05</c:v>
                </c:pt>
                <c:pt idx="110112">
                  <c:v>3.05</c:v>
                </c:pt>
                <c:pt idx="110113">
                  <c:v>3.05</c:v>
                </c:pt>
                <c:pt idx="110114">
                  <c:v>3.06</c:v>
                </c:pt>
                <c:pt idx="110115">
                  <c:v>3.06</c:v>
                </c:pt>
                <c:pt idx="110116">
                  <c:v>3.07</c:v>
                </c:pt>
                <c:pt idx="110117">
                  <c:v>3.07</c:v>
                </c:pt>
                <c:pt idx="110118">
                  <c:v>3.08</c:v>
                </c:pt>
                <c:pt idx="110119">
                  <c:v>3.08</c:v>
                </c:pt>
                <c:pt idx="110120">
                  <c:v>3.08</c:v>
                </c:pt>
                <c:pt idx="110121">
                  <c:v>3.09</c:v>
                </c:pt>
                <c:pt idx="110122">
                  <c:v>3.1</c:v>
                </c:pt>
                <c:pt idx="110123">
                  <c:v>3.11</c:v>
                </c:pt>
                <c:pt idx="110124">
                  <c:v>3.11</c:v>
                </c:pt>
                <c:pt idx="110125">
                  <c:v>3.12</c:v>
                </c:pt>
                <c:pt idx="110126">
                  <c:v>3.13</c:v>
                </c:pt>
                <c:pt idx="110127">
                  <c:v>3.14</c:v>
                </c:pt>
                <c:pt idx="110128">
                  <c:v>3.15</c:v>
                </c:pt>
                <c:pt idx="110129">
                  <c:v>3.17</c:v>
                </c:pt>
                <c:pt idx="110130">
                  <c:v>3.18</c:v>
                </c:pt>
                <c:pt idx="110131">
                  <c:v>3.19</c:v>
                </c:pt>
                <c:pt idx="110132">
                  <c:v>3.19</c:v>
                </c:pt>
                <c:pt idx="110133">
                  <c:v>3.2</c:v>
                </c:pt>
                <c:pt idx="110134">
                  <c:v>3.21</c:v>
                </c:pt>
                <c:pt idx="110135">
                  <c:v>3.22</c:v>
                </c:pt>
                <c:pt idx="110136">
                  <c:v>3.23</c:v>
                </c:pt>
                <c:pt idx="110137">
                  <c:v>3.24</c:v>
                </c:pt>
                <c:pt idx="110138">
                  <c:v>3.25</c:v>
                </c:pt>
                <c:pt idx="110139">
                  <c:v>3.26</c:v>
                </c:pt>
                <c:pt idx="110140">
                  <c:v>3.27</c:v>
                </c:pt>
                <c:pt idx="110141">
                  <c:v>3.28</c:v>
                </c:pt>
                <c:pt idx="110142">
                  <c:v>3.29</c:v>
                </c:pt>
                <c:pt idx="110143">
                  <c:v>3.3</c:v>
                </c:pt>
                <c:pt idx="110144">
                  <c:v>3.31</c:v>
                </c:pt>
                <c:pt idx="110145">
                  <c:v>3.31</c:v>
                </c:pt>
                <c:pt idx="110146">
                  <c:v>3.32</c:v>
                </c:pt>
                <c:pt idx="110147">
                  <c:v>3.33</c:v>
                </c:pt>
                <c:pt idx="110148">
                  <c:v>3.33</c:v>
                </c:pt>
                <c:pt idx="110149">
                  <c:v>3.34</c:v>
                </c:pt>
                <c:pt idx="110150">
                  <c:v>3.34</c:v>
                </c:pt>
                <c:pt idx="110151">
                  <c:v>3.35</c:v>
                </c:pt>
                <c:pt idx="110152">
                  <c:v>3.35</c:v>
                </c:pt>
                <c:pt idx="110153">
                  <c:v>3.36</c:v>
                </c:pt>
                <c:pt idx="110154">
                  <c:v>3.36</c:v>
                </c:pt>
                <c:pt idx="110155">
                  <c:v>3.37</c:v>
                </c:pt>
                <c:pt idx="110156">
                  <c:v>3.37</c:v>
                </c:pt>
                <c:pt idx="110157">
                  <c:v>3.38</c:v>
                </c:pt>
                <c:pt idx="110158">
                  <c:v>3.38</c:v>
                </c:pt>
                <c:pt idx="110159">
                  <c:v>3.39</c:v>
                </c:pt>
                <c:pt idx="110160">
                  <c:v>3.39</c:v>
                </c:pt>
                <c:pt idx="110161">
                  <c:v>3.39</c:v>
                </c:pt>
                <c:pt idx="110162">
                  <c:v>3.39</c:v>
                </c:pt>
                <c:pt idx="110163">
                  <c:v>3.4</c:v>
                </c:pt>
                <c:pt idx="110164">
                  <c:v>3.4</c:v>
                </c:pt>
                <c:pt idx="110165">
                  <c:v>3.4</c:v>
                </c:pt>
                <c:pt idx="110166">
                  <c:v>3.41</c:v>
                </c:pt>
                <c:pt idx="110167">
                  <c:v>3.42</c:v>
                </c:pt>
                <c:pt idx="110168">
                  <c:v>3.42</c:v>
                </c:pt>
                <c:pt idx="110169">
                  <c:v>3.42</c:v>
                </c:pt>
                <c:pt idx="110170">
                  <c:v>3.42</c:v>
                </c:pt>
                <c:pt idx="110171">
                  <c:v>3.42</c:v>
                </c:pt>
                <c:pt idx="110172">
                  <c:v>3.43</c:v>
                </c:pt>
                <c:pt idx="110173">
                  <c:v>3.44</c:v>
                </c:pt>
                <c:pt idx="110174">
                  <c:v>3.45</c:v>
                </c:pt>
                <c:pt idx="110175">
                  <c:v>3.45</c:v>
                </c:pt>
                <c:pt idx="110176">
                  <c:v>3.45</c:v>
                </c:pt>
                <c:pt idx="110177">
                  <c:v>3.45</c:v>
                </c:pt>
                <c:pt idx="110178">
                  <c:v>3.45</c:v>
                </c:pt>
                <c:pt idx="110179">
                  <c:v>3.45</c:v>
                </c:pt>
                <c:pt idx="110180">
                  <c:v>3.46</c:v>
                </c:pt>
                <c:pt idx="110181">
                  <c:v>3.45</c:v>
                </c:pt>
                <c:pt idx="110182">
                  <c:v>3.45</c:v>
                </c:pt>
                <c:pt idx="110183">
                  <c:v>3.45</c:v>
                </c:pt>
                <c:pt idx="110184">
                  <c:v>3.45</c:v>
                </c:pt>
                <c:pt idx="110185">
                  <c:v>3.44</c:v>
                </c:pt>
                <c:pt idx="110186">
                  <c:v>3.44</c:v>
                </c:pt>
                <c:pt idx="110187">
                  <c:v>3.43</c:v>
                </c:pt>
                <c:pt idx="110188">
                  <c:v>3.42</c:v>
                </c:pt>
                <c:pt idx="110189">
                  <c:v>3.42</c:v>
                </c:pt>
                <c:pt idx="110190">
                  <c:v>3.41</c:v>
                </c:pt>
                <c:pt idx="110191">
                  <c:v>3.4</c:v>
                </c:pt>
                <c:pt idx="110192">
                  <c:v>3.39</c:v>
                </c:pt>
                <c:pt idx="110193">
                  <c:v>3.37</c:v>
                </c:pt>
                <c:pt idx="110194">
                  <c:v>3.36</c:v>
                </c:pt>
                <c:pt idx="110195">
                  <c:v>3.37</c:v>
                </c:pt>
                <c:pt idx="110196">
                  <c:v>3.35</c:v>
                </c:pt>
                <c:pt idx="110197">
                  <c:v>3.34</c:v>
                </c:pt>
                <c:pt idx="110198">
                  <c:v>3.34</c:v>
                </c:pt>
                <c:pt idx="110199">
                  <c:v>3.32</c:v>
                </c:pt>
                <c:pt idx="110200">
                  <c:v>3.32</c:v>
                </c:pt>
                <c:pt idx="110201">
                  <c:v>3.3</c:v>
                </c:pt>
                <c:pt idx="110202">
                  <c:v>3.28</c:v>
                </c:pt>
                <c:pt idx="110203">
                  <c:v>3.27</c:v>
                </c:pt>
                <c:pt idx="110204">
                  <c:v>3.26</c:v>
                </c:pt>
                <c:pt idx="110205">
                  <c:v>3.26</c:v>
                </c:pt>
                <c:pt idx="110206">
                  <c:v>3.24</c:v>
                </c:pt>
                <c:pt idx="110207">
                  <c:v>3.23</c:v>
                </c:pt>
                <c:pt idx="110208">
                  <c:v>3.21</c:v>
                </c:pt>
                <c:pt idx="110209">
                  <c:v>3.21</c:v>
                </c:pt>
                <c:pt idx="110210">
                  <c:v>3.21</c:v>
                </c:pt>
                <c:pt idx="110211">
                  <c:v>3.2</c:v>
                </c:pt>
                <c:pt idx="110212">
                  <c:v>3.2</c:v>
                </c:pt>
                <c:pt idx="110213">
                  <c:v>3.2</c:v>
                </c:pt>
                <c:pt idx="110214">
                  <c:v>3.2</c:v>
                </c:pt>
                <c:pt idx="110215">
                  <c:v>3.2</c:v>
                </c:pt>
                <c:pt idx="110216">
                  <c:v>3.2</c:v>
                </c:pt>
                <c:pt idx="110217">
                  <c:v>3.2</c:v>
                </c:pt>
                <c:pt idx="110218">
                  <c:v>3.2</c:v>
                </c:pt>
                <c:pt idx="110219">
                  <c:v>3.2</c:v>
                </c:pt>
                <c:pt idx="110220">
                  <c:v>3.2</c:v>
                </c:pt>
                <c:pt idx="110221">
                  <c:v>3.2</c:v>
                </c:pt>
                <c:pt idx="110222">
                  <c:v>3.2</c:v>
                </c:pt>
                <c:pt idx="110223">
                  <c:v>3.2</c:v>
                </c:pt>
                <c:pt idx="110224">
                  <c:v>3.2</c:v>
                </c:pt>
                <c:pt idx="110225">
                  <c:v>3.2</c:v>
                </c:pt>
                <c:pt idx="110226">
                  <c:v>3.21</c:v>
                </c:pt>
                <c:pt idx="110227">
                  <c:v>3.21</c:v>
                </c:pt>
                <c:pt idx="110228">
                  <c:v>3.21</c:v>
                </c:pt>
                <c:pt idx="110229">
                  <c:v>3.21</c:v>
                </c:pt>
                <c:pt idx="110230">
                  <c:v>3.21</c:v>
                </c:pt>
                <c:pt idx="110231">
                  <c:v>3.21</c:v>
                </c:pt>
                <c:pt idx="110232">
                  <c:v>3.21</c:v>
                </c:pt>
                <c:pt idx="110233">
                  <c:v>3.2</c:v>
                </c:pt>
                <c:pt idx="110234">
                  <c:v>3.19</c:v>
                </c:pt>
                <c:pt idx="110235">
                  <c:v>3.19</c:v>
                </c:pt>
                <c:pt idx="110236">
                  <c:v>3.19</c:v>
                </c:pt>
                <c:pt idx="110237">
                  <c:v>3.19</c:v>
                </c:pt>
                <c:pt idx="110238">
                  <c:v>3.18</c:v>
                </c:pt>
                <c:pt idx="110239">
                  <c:v>3.17</c:v>
                </c:pt>
                <c:pt idx="110240">
                  <c:v>3.16</c:v>
                </c:pt>
                <c:pt idx="110241">
                  <c:v>3.16</c:v>
                </c:pt>
                <c:pt idx="110242">
                  <c:v>3.15</c:v>
                </c:pt>
                <c:pt idx="110243">
                  <c:v>3.15</c:v>
                </c:pt>
                <c:pt idx="110244">
                  <c:v>3.14</c:v>
                </c:pt>
                <c:pt idx="110245">
                  <c:v>3.14</c:v>
                </c:pt>
                <c:pt idx="110246">
                  <c:v>3.13</c:v>
                </c:pt>
                <c:pt idx="110247">
                  <c:v>3.11</c:v>
                </c:pt>
                <c:pt idx="110248">
                  <c:v>3.11</c:v>
                </c:pt>
                <c:pt idx="110249">
                  <c:v>3.1</c:v>
                </c:pt>
                <c:pt idx="110250">
                  <c:v>3.09</c:v>
                </c:pt>
                <c:pt idx="110251">
                  <c:v>3.09</c:v>
                </c:pt>
                <c:pt idx="110252">
                  <c:v>3.07</c:v>
                </c:pt>
                <c:pt idx="110253">
                  <c:v>3.06</c:v>
                </c:pt>
                <c:pt idx="110254">
                  <c:v>3.06</c:v>
                </c:pt>
                <c:pt idx="110255">
                  <c:v>3.06</c:v>
                </c:pt>
                <c:pt idx="110256">
                  <c:v>3.05</c:v>
                </c:pt>
                <c:pt idx="110257">
                  <c:v>3.05</c:v>
                </c:pt>
                <c:pt idx="110258">
                  <c:v>3.06</c:v>
                </c:pt>
                <c:pt idx="110259">
                  <c:v>3.06</c:v>
                </c:pt>
                <c:pt idx="110260">
                  <c:v>3.06</c:v>
                </c:pt>
                <c:pt idx="110261">
                  <c:v>3.05</c:v>
                </c:pt>
                <c:pt idx="110262">
                  <c:v>3.05</c:v>
                </c:pt>
                <c:pt idx="110263">
                  <c:v>3.05</c:v>
                </c:pt>
                <c:pt idx="110264">
                  <c:v>3.04</c:v>
                </c:pt>
                <c:pt idx="110265">
                  <c:v>3.03</c:v>
                </c:pt>
                <c:pt idx="110266">
                  <c:v>3.02</c:v>
                </c:pt>
                <c:pt idx="110267">
                  <c:v>3.02</c:v>
                </c:pt>
                <c:pt idx="110268">
                  <c:v>3.01</c:v>
                </c:pt>
                <c:pt idx="110269">
                  <c:v>3</c:v>
                </c:pt>
                <c:pt idx="110270">
                  <c:v>2.99</c:v>
                </c:pt>
                <c:pt idx="110271">
                  <c:v>3</c:v>
                </c:pt>
                <c:pt idx="110272">
                  <c:v>3</c:v>
                </c:pt>
                <c:pt idx="110273">
                  <c:v>3</c:v>
                </c:pt>
                <c:pt idx="110274">
                  <c:v>3.01</c:v>
                </c:pt>
                <c:pt idx="110275">
                  <c:v>3</c:v>
                </c:pt>
                <c:pt idx="110276">
                  <c:v>3</c:v>
                </c:pt>
                <c:pt idx="110277">
                  <c:v>3.01</c:v>
                </c:pt>
                <c:pt idx="110278">
                  <c:v>3.02</c:v>
                </c:pt>
                <c:pt idx="110279">
                  <c:v>3.02</c:v>
                </c:pt>
                <c:pt idx="110280">
                  <c:v>3.03</c:v>
                </c:pt>
                <c:pt idx="110281">
                  <c:v>3.03</c:v>
                </c:pt>
                <c:pt idx="110282">
                  <c:v>3.03</c:v>
                </c:pt>
                <c:pt idx="110283">
                  <c:v>3.02</c:v>
                </c:pt>
                <c:pt idx="110284">
                  <c:v>3.01</c:v>
                </c:pt>
                <c:pt idx="110285">
                  <c:v>3</c:v>
                </c:pt>
                <c:pt idx="110286">
                  <c:v>2.99</c:v>
                </c:pt>
                <c:pt idx="110287">
                  <c:v>2.98</c:v>
                </c:pt>
                <c:pt idx="110288">
                  <c:v>2.98</c:v>
                </c:pt>
                <c:pt idx="110289">
                  <c:v>2.97</c:v>
                </c:pt>
                <c:pt idx="110290">
                  <c:v>2.96</c:v>
                </c:pt>
                <c:pt idx="110291">
                  <c:v>2.95</c:v>
                </c:pt>
                <c:pt idx="110292">
                  <c:v>2.94</c:v>
                </c:pt>
                <c:pt idx="110293">
                  <c:v>2.93</c:v>
                </c:pt>
                <c:pt idx="110294">
                  <c:v>2.92</c:v>
                </c:pt>
                <c:pt idx="110295">
                  <c:v>2.91</c:v>
                </c:pt>
                <c:pt idx="110296">
                  <c:v>2.91</c:v>
                </c:pt>
                <c:pt idx="110297">
                  <c:v>2.89</c:v>
                </c:pt>
                <c:pt idx="110298">
                  <c:v>2.87</c:v>
                </c:pt>
                <c:pt idx="110299">
                  <c:v>2.86</c:v>
                </c:pt>
                <c:pt idx="110300">
                  <c:v>2.86</c:v>
                </c:pt>
                <c:pt idx="110301">
                  <c:v>2.85</c:v>
                </c:pt>
                <c:pt idx="110302">
                  <c:v>2.84</c:v>
                </c:pt>
                <c:pt idx="110303">
                  <c:v>2.83</c:v>
                </c:pt>
                <c:pt idx="110304">
                  <c:v>2.82</c:v>
                </c:pt>
                <c:pt idx="110305">
                  <c:v>2.81</c:v>
                </c:pt>
                <c:pt idx="110306">
                  <c:v>2.79</c:v>
                </c:pt>
                <c:pt idx="110307">
                  <c:v>2.78</c:v>
                </c:pt>
                <c:pt idx="110308">
                  <c:v>2.76</c:v>
                </c:pt>
                <c:pt idx="110309">
                  <c:v>2.74</c:v>
                </c:pt>
                <c:pt idx="110310">
                  <c:v>2.72</c:v>
                </c:pt>
                <c:pt idx="110311">
                  <c:v>2.72</c:v>
                </c:pt>
                <c:pt idx="110312">
                  <c:v>2.71</c:v>
                </c:pt>
                <c:pt idx="110313">
                  <c:v>2.72</c:v>
                </c:pt>
                <c:pt idx="110314">
                  <c:v>2.71</c:v>
                </c:pt>
                <c:pt idx="110315">
                  <c:v>2.7</c:v>
                </c:pt>
                <c:pt idx="110316">
                  <c:v>2.68</c:v>
                </c:pt>
                <c:pt idx="110317">
                  <c:v>2.66</c:v>
                </c:pt>
                <c:pt idx="110318">
                  <c:v>2.66</c:v>
                </c:pt>
                <c:pt idx="110319">
                  <c:v>2.66</c:v>
                </c:pt>
                <c:pt idx="110320">
                  <c:v>2.64</c:v>
                </c:pt>
                <c:pt idx="110321">
                  <c:v>2.64</c:v>
                </c:pt>
                <c:pt idx="110322">
                  <c:v>2.64</c:v>
                </c:pt>
                <c:pt idx="110323">
                  <c:v>2.64</c:v>
                </c:pt>
                <c:pt idx="110324">
                  <c:v>2.63</c:v>
                </c:pt>
                <c:pt idx="110325">
                  <c:v>2.63</c:v>
                </c:pt>
                <c:pt idx="110326">
                  <c:v>2.63</c:v>
                </c:pt>
                <c:pt idx="110327">
                  <c:v>2.63</c:v>
                </c:pt>
                <c:pt idx="110328">
                  <c:v>2.63</c:v>
                </c:pt>
                <c:pt idx="110329">
                  <c:v>2.63</c:v>
                </c:pt>
                <c:pt idx="110330">
                  <c:v>2.63</c:v>
                </c:pt>
                <c:pt idx="110331">
                  <c:v>2.63</c:v>
                </c:pt>
                <c:pt idx="110332">
                  <c:v>2.63</c:v>
                </c:pt>
                <c:pt idx="110333">
                  <c:v>2.63</c:v>
                </c:pt>
                <c:pt idx="110334">
                  <c:v>2.63</c:v>
                </c:pt>
                <c:pt idx="110335">
                  <c:v>2.63</c:v>
                </c:pt>
                <c:pt idx="110336">
                  <c:v>2.63</c:v>
                </c:pt>
                <c:pt idx="110337">
                  <c:v>2.64</c:v>
                </c:pt>
                <c:pt idx="110338">
                  <c:v>2.64</c:v>
                </c:pt>
                <c:pt idx="110339">
                  <c:v>2.64</c:v>
                </c:pt>
                <c:pt idx="110340">
                  <c:v>2.64</c:v>
                </c:pt>
                <c:pt idx="110341">
                  <c:v>2.64</c:v>
                </c:pt>
                <c:pt idx="110342">
                  <c:v>2.65</c:v>
                </c:pt>
                <c:pt idx="110343">
                  <c:v>2.66</c:v>
                </c:pt>
                <c:pt idx="110344">
                  <c:v>2.66</c:v>
                </c:pt>
                <c:pt idx="110345">
                  <c:v>2.67</c:v>
                </c:pt>
                <c:pt idx="110346">
                  <c:v>2.68</c:v>
                </c:pt>
                <c:pt idx="110347">
                  <c:v>2.68</c:v>
                </c:pt>
                <c:pt idx="110348">
                  <c:v>2.68</c:v>
                </c:pt>
                <c:pt idx="110349">
                  <c:v>2.68</c:v>
                </c:pt>
                <c:pt idx="110350">
                  <c:v>2.69</c:v>
                </c:pt>
                <c:pt idx="110351">
                  <c:v>2.71</c:v>
                </c:pt>
                <c:pt idx="110352">
                  <c:v>2.72</c:v>
                </c:pt>
                <c:pt idx="110353">
                  <c:v>2.74</c:v>
                </c:pt>
                <c:pt idx="110354">
                  <c:v>2.75</c:v>
                </c:pt>
                <c:pt idx="110355">
                  <c:v>2.76</c:v>
                </c:pt>
                <c:pt idx="110356">
                  <c:v>2.77</c:v>
                </c:pt>
                <c:pt idx="110357">
                  <c:v>2.78</c:v>
                </c:pt>
                <c:pt idx="110358">
                  <c:v>2.78</c:v>
                </c:pt>
                <c:pt idx="110359">
                  <c:v>2.78</c:v>
                </c:pt>
                <c:pt idx="110360">
                  <c:v>2.81</c:v>
                </c:pt>
                <c:pt idx="110361">
                  <c:v>2.82</c:v>
                </c:pt>
                <c:pt idx="110362">
                  <c:v>2.83</c:v>
                </c:pt>
                <c:pt idx="110363">
                  <c:v>2.84</c:v>
                </c:pt>
                <c:pt idx="110364">
                  <c:v>2.85</c:v>
                </c:pt>
                <c:pt idx="110365">
                  <c:v>2.86</c:v>
                </c:pt>
                <c:pt idx="110366">
                  <c:v>2.87</c:v>
                </c:pt>
                <c:pt idx="110367">
                  <c:v>2.88</c:v>
                </c:pt>
                <c:pt idx="110368">
                  <c:v>2.88</c:v>
                </c:pt>
                <c:pt idx="110369">
                  <c:v>2.89</c:v>
                </c:pt>
                <c:pt idx="110370">
                  <c:v>2.89</c:v>
                </c:pt>
                <c:pt idx="110371">
                  <c:v>2.89</c:v>
                </c:pt>
                <c:pt idx="110372">
                  <c:v>2.9</c:v>
                </c:pt>
                <c:pt idx="110373">
                  <c:v>2.9</c:v>
                </c:pt>
                <c:pt idx="110374">
                  <c:v>2.9</c:v>
                </c:pt>
                <c:pt idx="110375">
                  <c:v>2.91</c:v>
                </c:pt>
                <c:pt idx="110376">
                  <c:v>2.91</c:v>
                </c:pt>
                <c:pt idx="110377">
                  <c:v>2.92</c:v>
                </c:pt>
                <c:pt idx="110378">
                  <c:v>2.93</c:v>
                </c:pt>
                <c:pt idx="110379">
                  <c:v>2.93</c:v>
                </c:pt>
                <c:pt idx="110380">
                  <c:v>2.93</c:v>
                </c:pt>
                <c:pt idx="110381">
                  <c:v>2.94</c:v>
                </c:pt>
                <c:pt idx="110382">
                  <c:v>2.94</c:v>
                </c:pt>
                <c:pt idx="110383">
                  <c:v>2.94</c:v>
                </c:pt>
                <c:pt idx="110384">
                  <c:v>2.94</c:v>
                </c:pt>
                <c:pt idx="110385">
                  <c:v>2.94</c:v>
                </c:pt>
                <c:pt idx="110386">
                  <c:v>2.95</c:v>
                </c:pt>
                <c:pt idx="110387">
                  <c:v>2.95</c:v>
                </c:pt>
                <c:pt idx="110388">
                  <c:v>2.94</c:v>
                </c:pt>
                <c:pt idx="110389">
                  <c:v>2.93</c:v>
                </c:pt>
                <c:pt idx="110390">
                  <c:v>2.93</c:v>
                </c:pt>
                <c:pt idx="110391">
                  <c:v>2.92</c:v>
                </c:pt>
                <c:pt idx="110392">
                  <c:v>2.91</c:v>
                </c:pt>
                <c:pt idx="110393">
                  <c:v>2.9</c:v>
                </c:pt>
                <c:pt idx="110394">
                  <c:v>2.9</c:v>
                </c:pt>
                <c:pt idx="110395">
                  <c:v>2.9</c:v>
                </c:pt>
                <c:pt idx="110396">
                  <c:v>2.89</c:v>
                </c:pt>
                <c:pt idx="110397">
                  <c:v>2.87</c:v>
                </c:pt>
                <c:pt idx="110398">
                  <c:v>2.87</c:v>
                </c:pt>
                <c:pt idx="110399">
                  <c:v>2.85</c:v>
                </c:pt>
                <c:pt idx="110400">
                  <c:v>2.84</c:v>
                </c:pt>
                <c:pt idx="110401">
                  <c:v>2.83</c:v>
                </c:pt>
                <c:pt idx="110402">
                  <c:v>2.8</c:v>
                </c:pt>
                <c:pt idx="110403">
                  <c:v>2.8</c:v>
                </c:pt>
                <c:pt idx="110404">
                  <c:v>2.79</c:v>
                </c:pt>
                <c:pt idx="110405">
                  <c:v>2.77</c:v>
                </c:pt>
                <c:pt idx="110406">
                  <c:v>2.75</c:v>
                </c:pt>
                <c:pt idx="110407">
                  <c:v>2.75</c:v>
                </c:pt>
                <c:pt idx="110408">
                  <c:v>2.73</c:v>
                </c:pt>
                <c:pt idx="110409">
                  <c:v>2.73</c:v>
                </c:pt>
                <c:pt idx="110410">
                  <c:v>2.71</c:v>
                </c:pt>
                <c:pt idx="110411">
                  <c:v>2.7</c:v>
                </c:pt>
                <c:pt idx="110412">
                  <c:v>2.68</c:v>
                </c:pt>
                <c:pt idx="110413">
                  <c:v>2.66</c:v>
                </c:pt>
                <c:pt idx="110414">
                  <c:v>2.65</c:v>
                </c:pt>
                <c:pt idx="110415">
                  <c:v>2.65</c:v>
                </c:pt>
                <c:pt idx="110416">
                  <c:v>2.65</c:v>
                </c:pt>
                <c:pt idx="110417">
                  <c:v>2.64</c:v>
                </c:pt>
                <c:pt idx="110418">
                  <c:v>2.64</c:v>
                </c:pt>
                <c:pt idx="110419">
                  <c:v>2.63</c:v>
                </c:pt>
                <c:pt idx="110420">
                  <c:v>2.63</c:v>
                </c:pt>
                <c:pt idx="110421">
                  <c:v>2.63</c:v>
                </c:pt>
                <c:pt idx="110422">
                  <c:v>2.63</c:v>
                </c:pt>
                <c:pt idx="110423">
                  <c:v>2.63</c:v>
                </c:pt>
                <c:pt idx="110424">
                  <c:v>2.64</c:v>
                </c:pt>
                <c:pt idx="110425">
                  <c:v>2.65</c:v>
                </c:pt>
                <c:pt idx="110426">
                  <c:v>2.65</c:v>
                </c:pt>
                <c:pt idx="110427">
                  <c:v>2.66</c:v>
                </c:pt>
                <c:pt idx="110428">
                  <c:v>2.66</c:v>
                </c:pt>
                <c:pt idx="110429">
                  <c:v>2.68</c:v>
                </c:pt>
                <c:pt idx="110430">
                  <c:v>2.68</c:v>
                </c:pt>
                <c:pt idx="110431">
                  <c:v>2.69</c:v>
                </c:pt>
                <c:pt idx="110432">
                  <c:v>2.7</c:v>
                </c:pt>
                <c:pt idx="110433">
                  <c:v>2.71</c:v>
                </c:pt>
                <c:pt idx="110434">
                  <c:v>2.72</c:v>
                </c:pt>
                <c:pt idx="110435">
                  <c:v>2.72</c:v>
                </c:pt>
                <c:pt idx="110436">
                  <c:v>2.74</c:v>
                </c:pt>
                <c:pt idx="110437">
                  <c:v>2.76</c:v>
                </c:pt>
                <c:pt idx="110438">
                  <c:v>2.77</c:v>
                </c:pt>
                <c:pt idx="110439">
                  <c:v>2.77</c:v>
                </c:pt>
                <c:pt idx="110440">
                  <c:v>2.78</c:v>
                </c:pt>
                <c:pt idx="110441">
                  <c:v>2.8</c:v>
                </c:pt>
                <c:pt idx="110442">
                  <c:v>2.81</c:v>
                </c:pt>
                <c:pt idx="110443">
                  <c:v>2.82</c:v>
                </c:pt>
                <c:pt idx="110444">
                  <c:v>2.83</c:v>
                </c:pt>
                <c:pt idx="110445">
                  <c:v>2.83</c:v>
                </c:pt>
                <c:pt idx="110446">
                  <c:v>2.83</c:v>
                </c:pt>
                <c:pt idx="110447">
                  <c:v>2.83</c:v>
                </c:pt>
                <c:pt idx="110448">
                  <c:v>2.83</c:v>
                </c:pt>
                <c:pt idx="110449">
                  <c:v>2.83</c:v>
                </c:pt>
                <c:pt idx="110450">
                  <c:v>2.83</c:v>
                </c:pt>
                <c:pt idx="110451">
                  <c:v>2.83</c:v>
                </c:pt>
                <c:pt idx="110452">
                  <c:v>2.82</c:v>
                </c:pt>
                <c:pt idx="110453">
                  <c:v>2.82</c:v>
                </c:pt>
                <c:pt idx="110454">
                  <c:v>2.82</c:v>
                </c:pt>
                <c:pt idx="110455">
                  <c:v>2.81</c:v>
                </c:pt>
                <c:pt idx="110456">
                  <c:v>2.79</c:v>
                </c:pt>
                <c:pt idx="110457">
                  <c:v>2.77</c:v>
                </c:pt>
                <c:pt idx="110458">
                  <c:v>2.76</c:v>
                </c:pt>
                <c:pt idx="110459">
                  <c:v>2.74</c:v>
                </c:pt>
                <c:pt idx="110460">
                  <c:v>2.73</c:v>
                </c:pt>
                <c:pt idx="110461">
                  <c:v>2.72</c:v>
                </c:pt>
                <c:pt idx="110462">
                  <c:v>2.7</c:v>
                </c:pt>
                <c:pt idx="110463">
                  <c:v>2.68</c:v>
                </c:pt>
                <c:pt idx="110464">
                  <c:v>2.67</c:v>
                </c:pt>
                <c:pt idx="110465">
                  <c:v>2.66</c:v>
                </c:pt>
                <c:pt idx="110466">
                  <c:v>2.66</c:v>
                </c:pt>
                <c:pt idx="110467">
                  <c:v>2.63</c:v>
                </c:pt>
                <c:pt idx="110468">
                  <c:v>2.62</c:v>
                </c:pt>
                <c:pt idx="110469">
                  <c:v>2.61</c:v>
                </c:pt>
                <c:pt idx="110470">
                  <c:v>2.59</c:v>
                </c:pt>
                <c:pt idx="110471">
                  <c:v>2.58</c:v>
                </c:pt>
                <c:pt idx="110472">
                  <c:v>2.5499999999999998</c:v>
                </c:pt>
                <c:pt idx="110473">
                  <c:v>2.5299999999999998</c:v>
                </c:pt>
                <c:pt idx="110474">
                  <c:v>2.5299999999999998</c:v>
                </c:pt>
                <c:pt idx="110475">
                  <c:v>2.52</c:v>
                </c:pt>
                <c:pt idx="110476">
                  <c:v>2.5099999999999998</c:v>
                </c:pt>
                <c:pt idx="110477">
                  <c:v>2.4900000000000002</c:v>
                </c:pt>
                <c:pt idx="110478">
                  <c:v>2.4900000000000002</c:v>
                </c:pt>
                <c:pt idx="110479">
                  <c:v>2.4900000000000002</c:v>
                </c:pt>
                <c:pt idx="110480">
                  <c:v>2.4700000000000002</c:v>
                </c:pt>
                <c:pt idx="110481">
                  <c:v>2.4700000000000002</c:v>
                </c:pt>
                <c:pt idx="110482">
                  <c:v>2.4700000000000002</c:v>
                </c:pt>
                <c:pt idx="110483">
                  <c:v>2.4700000000000002</c:v>
                </c:pt>
                <c:pt idx="110484">
                  <c:v>2.4700000000000002</c:v>
                </c:pt>
                <c:pt idx="110485">
                  <c:v>2.4700000000000002</c:v>
                </c:pt>
                <c:pt idx="110486">
                  <c:v>2.46</c:v>
                </c:pt>
                <c:pt idx="110487">
                  <c:v>2.46</c:v>
                </c:pt>
                <c:pt idx="110488">
                  <c:v>2.4500000000000002</c:v>
                </c:pt>
                <c:pt idx="110489">
                  <c:v>2.4500000000000002</c:v>
                </c:pt>
                <c:pt idx="110490">
                  <c:v>2.44</c:v>
                </c:pt>
                <c:pt idx="110491">
                  <c:v>2.44</c:v>
                </c:pt>
                <c:pt idx="110492">
                  <c:v>2.4300000000000002</c:v>
                </c:pt>
                <c:pt idx="110493">
                  <c:v>2.42</c:v>
                </c:pt>
                <c:pt idx="110494">
                  <c:v>2.41</c:v>
                </c:pt>
                <c:pt idx="110495">
                  <c:v>2.41</c:v>
                </c:pt>
                <c:pt idx="110496">
                  <c:v>2.4</c:v>
                </c:pt>
                <c:pt idx="110497">
                  <c:v>2.39</c:v>
                </c:pt>
                <c:pt idx="110498">
                  <c:v>2.38</c:v>
                </c:pt>
                <c:pt idx="110499">
                  <c:v>2.38</c:v>
                </c:pt>
                <c:pt idx="110500">
                  <c:v>2.37</c:v>
                </c:pt>
                <c:pt idx="110501">
                  <c:v>2.36</c:v>
                </c:pt>
                <c:pt idx="110502">
                  <c:v>2.35</c:v>
                </c:pt>
                <c:pt idx="110503">
                  <c:v>2.33</c:v>
                </c:pt>
                <c:pt idx="110504">
                  <c:v>2.33</c:v>
                </c:pt>
                <c:pt idx="110505">
                  <c:v>2.3199999999999998</c:v>
                </c:pt>
                <c:pt idx="110506">
                  <c:v>2.3199999999999998</c:v>
                </c:pt>
                <c:pt idx="110507">
                  <c:v>2.31</c:v>
                </c:pt>
                <c:pt idx="110508">
                  <c:v>2.2999999999999998</c:v>
                </c:pt>
                <c:pt idx="110509">
                  <c:v>2.2999999999999998</c:v>
                </c:pt>
                <c:pt idx="110510">
                  <c:v>2.2999999999999998</c:v>
                </c:pt>
                <c:pt idx="110511">
                  <c:v>2.29</c:v>
                </c:pt>
                <c:pt idx="110512">
                  <c:v>2.29</c:v>
                </c:pt>
                <c:pt idx="110513">
                  <c:v>2.2799999999999998</c:v>
                </c:pt>
                <c:pt idx="110514">
                  <c:v>2.2799999999999998</c:v>
                </c:pt>
                <c:pt idx="110515">
                  <c:v>2.27</c:v>
                </c:pt>
                <c:pt idx="110516">
                  <c:v>2.27</c:v>
                </c:pt>
                <c:pt idx="110517">
                  <c:v>2.2599999999999998</c:v>
                </c:pt>
                <c:pt idx="110518">
                  <c:v>2.25</c:v>
                </c:pt>
                <c:pt idx="110519">
                  <c:v>2.2400000000000002</c:v>
                </c:pt>
                <c:pt idx="110520">
                  <c:v>2.23</c:v>
                </c:pt>
                <c:pt idx="110521">
                  <c:v>2.23</c:v>
                </c:pt>
                <c:pt idx="110522">
                  <c:v>2.2200000000000002</c:v>
                </c:pt>
                <c:pt idx="110523">
                  <c:v>2.2200000000000002</c:v>
                </c:pt>
                <c:pt idx="110524">
                  <c:v>2.2200000000000002</c:v>
                </c:pt>
                <c:pt idx="110525">
                  <c:v>2.21</c:v>
                </c:pt>
                <c:pt idx="110526">
                  <c:v>2.2000000000000002</c:v>
                </c:pt>
                <c:pt idx="110527">
                  <c:v>2.19</c:v>
                </c:pt>
                <c:pt idx="110528">
                  <c:v>2.19</c:v>
                </c:pt>
                <c:pt idx="110529">
                  <c:v>2.19</c:v>
                </c:pt>
                <c:pt idx="110530">
                  <c:v>2.19</c:v>
                </c:pt>
                <c:pt idx="110531">
                  <c:v>2.1800000000000002</c:v>
                </c:pt>
                <c:pt idx="110532">
                  <c:v>2.1800000000000002</c:v>
                </c:pt>
                <c:pt idx="110533">
                  <c:v>2.1800000000000002</c:v>
                </c:pt>
                <c:pt idx="110534">
                  <c:v>2.1800000000000002</c:v>
                </c:pt>
                <c:pt idx="110535">
                  <c:v>2.1800000000000002</c:v>
                </c:pt>
                <c:pt idx="110536">
                  <c:v>2.1800000000000002</c:v>
                </c:pt>
                <c:pt idx="110537">
                  <c:v>2.19</c:v>
                </c:pt>
                <c:pt idx="110538">
                  <c:v>2.2000000000000002</c:v>
                </c:pt>
                <c:pt idx="110539">
                  <c:v>2.2000000000000002</c:v>
                </c:pt>
                <c:pt idx="110540">
                  <c:v>2.21</c:v>
                </c:pt>
                <c:pt idx="110541">
                  <c:v>2.2200000000000002</c:v>
                </c:pt>
                <c:pt idx="110542">
                  <c:v>2.23</c:v>
                </c:pt>
                <c:pt idx="110543">
                  <c:v>2.2400000000000002</c:v>
                </c:pt>
                <c:pt idx="110544">
                  <c:v>2.25</c:v>
                </c:pt>
                <c:pt idx="110545">
                  <c:v>2.2599999999999998</c:v>
                </c:pt>
                <c:pt idx="110546">
                  <c:v>2.27</c:v>
                </c:pt>
                <c:pt idx="110547">
                  <c:v>2.29</c:v>
                </c:pt>
                <c:pt idx="110548">
                  <c:v>2.2999999999999998</c:v>
                </c:pt>
                <c:pt idx="110549">
                  <c:v>2.31</c:v>
                </c:pt>
                <c:pt idx="110550">
                  <c:v>2.3199999999999998</c:v>
                </c:pt>
                <c:pt idx="110551">
                  <c:v>2.33</c:v>
                </c:pt>
                <c:pt idx="110552">
                  <c:v>2.34</c:v>
                </c:pt>
                <c:pt idx="110553">
                  <c:v>2.35</c:v>
                </c:pt>
                <c:pt idx="110554">
                  <c:v>2.36</c:v>
                </c:pt>
                <c:pt idx="110555">
                  <c:v>2.37</c:v>
                </c:pt>
                <c:pt idx="110556">
                  <c:v>2.39</c:v>
                </c:pt>
                <c:pt idx="110557">
                  <c:v>2.4</c:v>
                </c:pt>
                <c:pt idx="110558">
                  <c:v>2.41</c:v>
                </c:pt>
                <c:pt idx="110559">
                  <c:v>2.41</c:v>
                </c:pt>
                <c:pt idx="110560">
                  <c:v>2.4300000000000002</c:v>
                </c:pt>
                <c:pt idx="110561">
                  <c:v>2.4500000000000002</c:v>
                </c:pt>
                <c:pt idx="110562">
                  <c:v>2.4500000000000002</c:v>
                </c:pt>
                <c:pt idx="110563">
                  <c:v>2.46</c:v>
                </c:pt>
                <c:pt idx="110564">
                  <c:v>2.48</c:v>
                </c:pt>
                <c:pt idx="110565">
                  <c:v>2.48</c:v>
                </c:pt>
                <c:pt idx="110566">
                  <c:v>2.4900000000000002</c:v>
                </c:pt>
                <c:pt idx="110567">
                  <c:v>2.4900000000000002</c:v>
                </c:pt>
                <c:pt idx="110568">
                  <c:v>2.5</c:v>
                </c:pt>
                <c:pt idx="110569">
                  <c:v>2.5</c:v>
                </c:pt>
                <c:pt idx="110570">
                  <c:v>2.5099999999999998</c:v>
                </c:pt>
                <c:pt idx="110571">
                  <c:v>2.5299999999999998</c:v>
                </c:pt>
                <c:pt idx="110572">
                  <c:v>2.54</c:v>
                </c:pt>
                <c:pt idx="110573">
                  <c:v>2.54</c:v>
                </c:pt>
                <c:pt idx="110574">
                  <c:v>2.5299999999999998</c:v>
                </c:pt>
                <c:pt idx="110575">
                  <c:v>2.5299999999999998</c:v>
                </c:pt>
                <c:pt idx="110576">
                  <c:v>2.54</c:v>
                </c:pt>
                <c:pt idx="110577">
                  <c:v>2.56</c:v>
                </c:pt>
                <c:pt idx="110578">
                  <c:v>2.58</c:v>
                </c:pt>
                <c:pt idx="110579">
                  <c:v>2.6</c:v>
                </c:pt>
                <c:pt idx="110580">
                  <c:v>2.6</c:v>
                </c:pt>
                <c:pt idx="110581">
                  <c:v>2.6</c:v>
                </c:pt>
                <c:pt idx="110582">
                  <c:v>2.6</c:v>
                </c:pt>
                <c:pt idx="110583">
                  <c:v>2.6</c:v>
                </c:pt>
                <c:pt idx="110584">
                  <c:v>2.6</c:v>
                </c:pt>
                <c:pt idx="110585">
                  <c:v>2.6</c:v>
                </c:pt>
                <c:pt idx="110586">
                  <c:v>2.6</c:v>
                </c:pt>
                <c:pt idx="110587">
                  <c:v>2.6</c:v>
                </c:pt>
                <c:pt idx="110588">
                  <c:v>2.6</c:v>
                </c:pt>
                <c:pt idx="110589">
                  <c:v>2.61</c:v>
                </c:pt>
                <c:pt idx="110590">
                  <c:v>2.61</c:v>
                </c:pt>
                <c:pt idx="110591">
                  <c:v>2.61</c:v>
                </c:pt>
                <c:pt idx="110592">
                  <c:v>2.62</c:v>
                </c:pt>
                <c:pt idx="110593">
                  <c:v>2.63</c:v>
                </c:pt>
                <c:pt idx="110594">
                  <c:v>2.63</c:v>
                </c:pt>
                <c:pt idx="110595">
                  <c:v>2.63</c:v>
                </c:pt>
                <c:pt idx="110596">
                  <c:v>2.63</c:v>
                </c:pt>
                <c:pt idx="110597">
                  <c:v>2.64</c:v>
                </c:pt>
                <c:pt idx="110598">
                  <c:v>2.64</c:v>
                </c:pt>
                <c:pt idx="110599">
                  <c:v>2.64</c:v>
                </c:pt>
                <c:pt idx="110600">
                  <c:v>2.65</c:v>
                </c:pt>
                <c:pt idx="110601">
                  <c:v>2.64</c:v>
                </c:pt>
                <c:pt idx="110602">
                  <c:v>2.63</c:v>
                </c:pt>
                <c:pt idx="110603">
                  <c:v>2.63</c:v>
                </c:pt>
                <c:pt idx="110604">
                  <c:v>2.63</c:v>
                </c:pt>
                <c:pt idx="110605">
                  <c:v>2.63</c:v>
                </c:pt>
                <c:pt idx="110606">
                  <c:v>2.62</c:v>
                </c:pt>
                <c:pt idx="110607">
                  <c:v>2.62</c:v>
                </c:pt>
                <c:pt idx="110608">
                  <c:v>2.62</c:v>
                </c:pt>
                <c:pt idx="110609">
                  <c:v>2.61</c:v>
                </c:pt>
                <c:pt idx="110610">
                  <c:v>2.6</c:v>
                </c:pt>
                <c:pt idx="110611">
                  <c:v>2.59</c:v>
                </c:pt>
                <c:pt idx="110612">
                  <c:v>2.58</c:v>
                </c:pt>
                <c:pt idx="110613">
                  <c:v>2.57</c:v>
                </c:pt>
                <c:pt idx="110614">
                  <c:v>2.5499999999999998</c:v>
                </c:pt>
                <c:pt idx="110615">
                  <c:v>2.5299999999999998</c:v>
                </c:pt>
                <c:pt idx="110616">
                  <c:v>2.52</c:v>
                </c:pt>
                <c:pt idx="110617">
                  <c:v>2.5</c:v>
                </c:pt>
                <c:pt idx="110618">
                  <c:v>2.4900000000000002</c:v>
                </c:pt>
                <c:pt idx="110619">
                  <c:v>2.4700000000000002</c:v>
                </c:pt>
                <c:pt idx="110620">
                  <c:v>2.4500000000000002</c:v>
                </c:pt>
                <c:pt idx="110621">
                  <c:v>2.4300000000000002</c:v>
                </c:pt>
                <c:pt idx="110622">
                  <c:v>2.42</c:v>
                </c:pt>
                <c:pt idx="110623">
                  <c:v>2.42</c:v>
                </c:pt>
                <c:pt idx="110624">
                  <c:v>2.42</c:v>
                </c:pt>
                <c:pt idx="110625">
                  <c:v>2.41</c:v>
                </c:pt>
                <c:pt idx="110626">
                  <c:v>2.4</c:v>
                </c:pt>
                <c:pt idx="110627">
                  <c:v>2.39</c:v>
                </c:pt>
                <c:pt idx="110628">
                  <c:v>2.38</c:v>
                </c:pt>
                <c:pt idx="110629">
                  <c:v>2.37</c:v>
                </c:pt>
                <c:pt idx="110630">
                  <c:v>2.37</c:v>
                </c:pt>
                <c:pt idx="110631">
                  <c:v>2.37</c:v>
                </c:pt>
                <c:pt idx="110632">
                  <c:v>2.36</c:v>
                </c:pt>
                <c:pt idx="110633">
                  <c:v>2.36</c:v>
                </c:pt>
                <c:pt idx="110634">
                  <c:v>2.36</c:v>
                </c:pt>
                <c:pt idx="110635">
                  <c:v>2.36</c:v>
                </c:pt>
                <c:pt idx="110636">
                  <c:v>2.36</c:v>
                </c:pt>
                <c:pt idx="110637">
                  <c:v>2.37</c:v>
                </c:pt>
                <c:pt idx="110638">
                  <c:v>2.37</c:v>
                </c:pt>
                <c:pt idx="110639">
                  <c:v>2.38</c:v>
                </c:pt>
                <c:pt idx="110640">
                  <c:v>2.38</c:v>
                </c:pt>
                <c:pt idx="110641">
                  <c:v>2.38</c:v>
                </c:pt>
                <c:pt idx="110642">
                  <c:v>2.39</c:v>
                </c:pt>
                <c:pt idx="110643">
                  <c:v>2.39</c:v>
                </c:pt>
                <c:pt idx="110644">
                  <c:v>2.39</c:v>
                </c:pt>
                <c:pt idx="110645">
                  <c:v>2.4</c:v>
                </c:pt>
                <c:pt idx="110646">
                  <c:v>2.4</c:v>
                </c:pt>
                <c:pt idx="110647">
                  <c:v>2.4</c:v>
                </c:pt>
                <c:pt idx="110648">
                  <c:v>2.41</c:v>
                </c:pt>
                <c:pt idx="110649">
                  <c:v>2.42</c:v>
                </c:pt>
                <c:pt idx="110650">
                  <c:v>2.42</c:v>
                </c:pt>
                <c:pt idx="110651">
                  <c:v>2.42</c:v>
                </c:pt>
                <c:pt idx="110652">
                  <c:v>2.4300000000000002</c:v>
                </c:pt>
                <c:pt idx="110653">
                  <c:v>2.42</c:v>
                </c:pt>
                <c:pt idx="110654">
                  <c:v>2.42</c:v>
                </c:pt>
                <c:pt idx="110655">
                  <c:v>2.42</c:v>
                </c:pt>
                <c:pt idx="110656">
                  <c:v>2.42</c:v>
                </c:pt>
                <c:pt idx="110657">
                  <c:v>2.42</c:v>
                </c:pt>
                <c:pt idx="110658">
                  <c:v>2.41</c:v>
                </c:pt>
                <c:pt idx="110659">
                  <c:v>2.41</c:v>
                </c:pt>
                <c:pt idx="110660">
                  <c:v>2.41</c:v>
                </c:pt>
                <c:pt idx="110661">
                  <c:v>2.4</c:v>
                </c:pt>
                <c:pt idx="110662">
                  <c:v>2.39</c:v>
                </c:pt>
                <c:pt idx="110663">
                  <c:v>2.39</c:v>
                </c:pt>
                <c:pt idx="110664">
                  <c:v>2.38</c:v>
                </c:pt>
                <c:pt idx="110665">
                  <c:v>2.37</c:v>
                </c:pt>
                <c:pt idx="110666">
                  <c:v>2.37</c:v>
                </c:pt>
                <c:pt idx="110667">
                  <c:v>2.36</c:v>
                </c:pt>
                <c:pt idx="110668">
                  <c:v>2.36</c:v>
                </c:pt>
                <c:pt idx="110669">
                  <c:v>2.36</c:v>
                </c:pt>
                <c:pt idx="110670">
                  <c:v>2.35</c:v>
                </c:pt>
                <c:pt idx="110671">
                  <c:v>2.34</c:v>
                </c:pt>
                <c:pt idx="110672">
                  <c:v>2.34</c:v>
                </c:pt>
                <c:pt idx="110673">
                  <c:v>2.33</c:v>
                </c:pt>
                <c:pt idx="110674">
                  <c:v>2.33</c:v>
                </c:pt>
                <c:pt idx="110675">
                  <c:v>2.3199999999999998</c:v>
                </c:pt>
                <c:pt idx="110676">
                  <c:v>2.31</c:v>
                </c:pt>
                <c:pt idx="110677">
                  <c:v>2.31</c:v>
                </c:pt>
                <c:pt idx="110678">
                  <c:v>2.31</c:v>
                </c:pt>
                <c:pt idx="110679">
                  <c:v>2.2999999999999998</c:v>
                </c:pt>
                <c:pt idx="110680">
                  <c:v>2.2999999999999998</c:v>
                </c:pt>
                <c:pt idx="110681">
                  <c:v>2.2999999999999998</c:v>
                </c:pt>
                <c:pt idx="110682">
                  <c:v>2.2999999999999998</c:v>
                </c:pt>
                <c:pt idx="110683">
                  <c:v>2.2999999999999998</c:v>
                </c:pt>
                <c:pt idx="110684">
                  <c:v>2.29</c:v>
                </c:pt>
                <c:pt idx="110685">
                  <c:v>2.29</c:v>
                </c:pt>
                <c:pt idx="110686">
                  <c:v>2.29</c:v>
                </c:pt>
                <c:pt idx="110687">
                  <c:v>2.2999999999999998</c:v>
                </c:pt>
                <c:pt idx="110688">
                  <c:v>2.2999999999999998</c:v>
                </c:pt>
                <c:pt idx="110689">
                  <c:v>2.31</c:v>
                </c:pt>
                <c:pt idx="110690">
                  <c:v>2.3199999999999998</c:v>
                </c:pt>
                <c:pt idx="110691">
                  <c:v>2.3199999999999998</c:v>
                </c:pt>
                <c:pt idx="110692">
                  <c:v>2.33</c:v>
                </c:pt>
                <c:pt idx="110693">
                  <c:v>2.33</c:v>
                </c:pt>
                <c:pt idx="110694">
                  <c:v>2.33</c:v>
                </c:pt>
                <c:pt idx="110695">
                  <c:v>2.33</c:v>
                </c:pt>
                <c:pt idx="110696">
                  <c:v>2.33</c:v>
                </c:pt>
                <c:pt idx="110697">
                  <c:v>2.3199999999999998</c:v>
                </c:pt>
                <c:pt idx="110698">
                  <c:v>2.31</c:v>
                </c:pt>
                <c:pt idx="110699">
                  <c:v>2.31</c:v>
                </c:pt>
                <c:pt idx="110700">
                  <c:v>2.2999999999999998</c:v>
                </c:pt>
                <c:pt idx="110701">
                  <c:v>2.2999999999999998</c:v>
                </c:pt>
                <c:pt idx="110702">
                  <c:v>2.2999999999999998</c:v>
                </c:pt>
                <c:pt idx="110703">
                  <c:v>2.29</c:v>
                </c:pt>
                <c:pt idx="110704">
                  <c:v>2.29</c:v>
                </c:pt>
                <c:pt idx="110705">
                  <c:v>2.2799999999999998</c:v>
                </c:pt>
                <c:pt idx="110706">
                  <c:v>2.2799999999999998</c:v>
                </c:pt>
                <c:pt idx="110707">
                  <c:v>2.2799999999999998</c:v>
                </c:pt>
                <c:pt idx="110708">
                  <c:v>2.2599999999999998</c:v>
                </c:pt>
                <c:pt idx="110709">
                  <c:v>2.2400000000000002</c:v>
                </c:pt>
                <c:pt idx="110710">
                  <c:v>2.23</c:v>
                </c:pt>
                <c:pt idx="110711">
                  <c:v>2.2200000000000002</c:v>
                </c:pt>
                <c:pt idx="110712">
                  <c:v>2.21</c:v>
                </c:pt>
                <c:pt idx="110713">
                  <c:v>2.2000000000000002</c:v>
                </c:pt>
                <c:pt idx="110714">
                  <c:v>2.1800000000000002</c:v>
                </c:pt>
                <c:pt idx="110715">
                  <c:v>2.17</c:v>
                </c:pt>
                <c:pt idx="110716">
                  <c:v>2.17</c:v>
                </c:pt>
                <c:pt idx="110717">
                  <c:v>2.15</c:v>
                </c:pt>
                <c:pt idx="110718">
                  <c:v>2.14</c:v>
                </c:pt>
                <c:pt idx="110719">
                  <c:v>2.13</c:v>
                </c:pt>
                <c:pt idx="110720">
                  <c:v>2.13</c:v>
                </c:pt>
                <c:pt idx="110721">
                  <c:v>2.13</c:v>
                </c:pt>
                <c:pt idx="110722">
                  <c:v>2.12</c:v>
                </c:pt>
                <c:pt idx="110723">
                  <c:v>2.11</c:v>
                </c:pt>
                <c:pt idx="110724">
                  <c:v>2.11</c:v>
                </c:pt>
                <c:pt idx="110725">
                  <c:v>2.11</c:v>
                </c:pt>
                <c:pt idx="110726">
                  <c:v>2.11</c:v>
                </c:pt>
                <c:pt idx="110727">
                  <c:v>2.11</c:v>
                </c:pt>
                <c:pt idx="110728">
                  <c:v>2.11</c:v>
                </c:pt>
                <c:pt idx="110729">
                  <c:v>2.11</c:v>
                </c:pt>
                <c:pt idx="110730">
                  <c:v>2.11</c:v>
                </c:pt>
                <c:pt idx="110731">
                  <c:v>2.11</c:v>
                </c:pt>
                <c:pt idx="110732">
                  <c:v>2.11</c:v>
                </c:pt>
                <c:pt idx="110733">
                  <c:v>2.12</c:v>
                </c:pt>
                <c:pt idx="110734">
                  <c:v>2.13</c:v>
                </c:pt>
                <c:pt idx="110735">
                  <c:v>2.14</c:v>
                </c:pt>
                <c:pt idx="110736">
                  <c:v>2.14</c:v>
                </c:pt>
                <c:pt idx="110737">
                  <c:v>2.14</c:v>
                </c:pt>
                <c:pt idx="110738">
                  <c:v>2.15</c:v>
                </c:pt>
                <c:pt idx="110739">
                  <c:v>2.16</c:v>
                </c:pt>
                <c:pt idx="110740">
                  <c:v>2.17</c:v>
                </c:pt>
                <c:pt idx="110741">
                  <c:v>2.1800000000000002</c:v>
                </c:pt>
                <c:pt idx="110742">
                  <c:v>2.19</c:v>
                </c:pt>
                <c:pt idx="110743">
                  <c:v>2.2000000000000002</c:v>
                </c:pt>
                <c:pt idx="110744">
                  <c:v>2.21</c:v>
                </c:pt>
                <c:pt idx="110745">
                  <c:v>2.21</c:v>
                </c:pt>
                <c:pt idx="110746">
                  <c:v>2.21</c:v>
                </c:pt>
                <c:pt idx="110747">
                  <c:v>2.21</c:v>
                </c:pt>
                <c:pt idx="110748">
                  <c:v>2.2200000000000002</c:v>
                </c:pt>
                <c:pt idx="110749">
                  <c:v>2.2200000000000002</c:v>
                </c:pt>
                <c:pt idx="110750">
                  <c:v>2.2200000000000002</c:v>
                </c:pt>
                <c:pt idx="110751">
                  <c:v>2.2200000000000002</c:v>
                </c:pt>
                <c:pt idx="110752">
                  <c:v>2.21</c:v>
                </c:pt>
                <c:pt idx="110753">
                  <c:v>2.21</c:v>
                </c:pt>
                <c:pt idx="110754">
                  <c:v>2.2000000000000002</c:v>
                </c:pt>
                <c:pt idx="110755">
                  <c:v>2.2000000000000002</c:v>
                </c:pt>
                <c:pt idx="110756">
                  <c:v>2.19</c:v>
                </c:pt>
                <c:pt idx="110757">
                  <c:v>2.19</c:v>
                </c:pt>
                <c:pt idx="110758">
                  <c:v>2.1800000000000002</c:v>
                </c:pt>
                <c:pt idx="110759">
                  <c:v>2.16</c:v>
                </c:pt>
                <c:pt idx="110760">
                  <c:v>2.16</c:v>
                </c:pt>
                <c:pt idx="110761">
                  <c:v>2.15</c:v>
                </c:pt>
                <c:pt idx="110762">
                  <c:v>2.14</c:v>
                </c:pt>
                <c:pt idx="110763">
                  <c:v>2.13</c:v>
                </c:pt>
                <c:pt idx="110764">
                  <c:v>2.12</c:v>
                </c:pt>
                <c:pt idx="110765">
                  <c:v>2.12</c:v>
                </c:pt>
                <c:pt idx="110766">
                  <c:v>2.11</c:v>
                </c:pt>
                <c:pt idx="110767">
                  <c:v>2.1</c:v>
                </c:pt>
                <c:pt idx="110768">
                  <c:v>2.09</c:v>
                </c:pt>
                <c:pt idx="110769">
                  <c:v>2.08</c:v>
                </c:pt>
                <c:pt idx="110770">
                  <c:v>2.08</c:v>
                </c:pt>
                <c:pt idx="110771">
                  <c:v>2.08</c:v>
                </c:pt>
                <c:pt idx="110772">
                  <c:v>2.0699999999999998</c:v>
                </c:pt>
                <c:pt idx="110773">
                  <c:v>2.0699999999999998</c:v>
                </c:pt>
                <c:pt idx="110774">
                  <c:v>2.06</c:v>
                </c:pt>
                <c:pt idx="110775">
                  <c:v>2.06</c:v>
                </c:pt>
                <c:pt idx="110776">
                  <c:v>2.06</c:v>
                </c:pt>
                <c:pt idx="110777">
                  <c:v>2.06</c:v>
                </c:pt>
                <c:pt idx="110778">
                  <c:v>2.06</c:v>
                </c:pt>
                <c:pt idx="110779">
                  <c:v>2.0499999999999998</c:v>
                </c:pt>
                <c:pt idx="110780">
                  <c:v>2.0499999999999998</c:v>
                </c:pt>
                <c:pt idx="110781">
                  <c:v>2.0499999999999998</c:v>
                </c:pt>
                <c:pt idx="110782">
                  <c:v>2.0499999999999998</c:v>
                </c:pt>
                <c:pt idx="110783">
                  <c:v>2.0499999999999998</c:v>
                </c:pt>
                <c:pt idx="110784">
                  <c:v>2.04</c:v>
                </c:pt>
                <c:pt idx="110785">
                  <c:v>2.04</c:v>
                </c:pt>
                <c:pt idx="110786">
                  <c:v>2.04</c:v>
                </c:pt>
                <c:pt idx="110787">
                  <c:v>2.04</c:v>
                </c:pt>
                <c:pt idx="110788">
                  <c:v>2.04</c:v>
                </c:pt>
                <c:pt idx="110789">
                  <c:v>2.04</c:v>
                </c:pt>
                <c:pt idx="110790">
                  <c:v>2.04</c:v>
                </c:pt>
                <c:pt idx="110791">
                  <c:v>2.04</c:v>
                </c:pt>
                <c:pt idx="110792">
                  <c:v>2.04</c:v>
                </c:pt>
                <c:pt idx="110793">
                  <c:v>2.04</c:v>
                </c:pt>
                <c:pt idx="110794">
                  <c:v>2.04</c:v>
                </c:pt>
                <c:pt idx="110795">
                  <c:v>2.04</c:v>
                </c:pt>
                <c:pt idx="110796">
                  <c:v>2.0299999999999998</c:v>
                </c:pt>
                <c:pt idx="110797">
                  <c:v>2.0299999999999998</c:v>
                </c:pt>
                <c:pt idx="110798">
                  <c:v>2.0299999999999998</c:v>
                </c:pt>
                <c:pt idx="110799">
                  <c:v>2.0299999999999998</c:v>
                </c:pt>
                <c:pt idx="110800">
                  <c:v>2.0299999999999998</c:v>
                </c:pt>
                <c:pt idx="110801">
                  <c:v>2.0299999999999998</c:v>
                </c:pt>
                <c:pt idx="110802">
                  <c:v>2.0299999999999998</c:v>
                </c:pt>
                <c:pt idx="110803">
                  <c:v>2.0299999999999998</c:v>
                </c:pt>
                <c:pt idx="110804">
                  <c:v>2.0299999999999998</c:v>
                </c:pt>
                <c:pt idx="110805">
                  <c:v>2.0299999999999998</c:v>
                </c:pt>
                <c:pt idx="110806">
                  <c:v>2.0299999999999998</c:v>
                </c:pt>
                <c:pt idx="110807">
                  <c:v>2.0299999999999998</c:v>
                </c:pt>
                <c:pt idx="110808">
                  <c:v>2.0299999999999998</c:v>
                </c:pt>
                <c:pt idx="110809">
                  <c:v>2.0299999999999998</c:v>
                </c:pt>
                <c:pt idx="110810">
                  <c:v>2.04</c:v>
                </c:pt>
                <c:pt idx="110811">
                  <c:v>2.0499999999999998</c:v>
                </c:pt>
                <c:pt idx="110812">
                  <c:v>2.06</c:v>
                </c:pt>
                <c:pt idx="110813">
                  <c:v>2.0699999999999998</c:v>
                </c:pt>
                <c:pt idx="110814">
                  <c:v>2.06</c:v>
                </c:pt>
                <c:pt idx="110815">
                  <c:v>2.0499999999999998</c:v>
                </c:pt>
                <c:pt idx="110816">
                  <c:v>2.0499999999999998</c:v>
                </c:pt>
                <c:pt idx="110817">
                  <c:v>2.0499999999999998</c:v>
                </c:pt>
                <c:pt idx="110818">
                  <c:v>2.04</c:v>
                </c:pt>
                <c:pt idx="110819">
                  <c:v>2.04</c:v>
                </c:pt>
                <c:pt idx="110820">
                  <c:v>2.04</c:v>
                </c:pt>
                <c:pt idx="110821">
                  <c:v>2.04</c:v>
                </c:pt>
                <c:pt idx="110822">
                  <c:v>2.0499999999999998</c:v>
                </c:pt>
                <c:pt idx="110823">
                  <c:v>2.0499999999999998</c:v>
                </c:pt>
                <c:pt idx="110824">
                  <c:v>2.06</c:v>
                </c:pt>
                <c:pt idx="110825">
                  <c:v>2.06</c:v>
                </c:pt>
                <c:pt idx="110826">
                  <c:v>2.06</c:v>
                </c:pt>
                <c:pt idx="110827">
                  <c:v>2.06</c:v>
                </c:pt>
                <c:pt idx="110828">
                  <c:v>2.06</c:v>
                </c:pt>
                <c:pt idx="110829">
                  <c:v>2.06</c:v>
                </c:pt>
                <c:pt idx="110830">
                  <c:v>2.0699999999999998</c:v>
                </c:pt>
                <c:pt idx="110831">
                  <c:v>2.08</c:v>
                </c:pt>
                <c:pt idx="110832">
                  <c:v>2.09</c:v>
                </c:pt>
                <c:pt idx="110833">
                  <c:v>2.1</c:v>
                </c:pt>
                <c:pt idx="110834">
                  <c:v>2.11</c:v>
                </c:pt>
                <c:pt idx="110835">
                  <c:v>2.11</c:v>
                </c:pt>
                <c:pt idx="110836">
                  <c:v>2.12</c:v>
                </c:pt>
                <c:pt idx="110837">
                  <c:v>2.13</c:v>
                </c:pt>
                <c:pt idx="110838">
                  <c:v>2.14</c:v>
                </c:pt>
                <c:pt idx="110839">
                  <c:v>2.14</c:v>
                </c:pt>
                <c:pt idx="110840">
                  <c:v>2.15</c:v>
                </c:pt>
                <c:pt idx="110841">
                  <c:v>2.16</c:v>
                </c:pt>
                <c:pt idx="110842">
                  <c:v>2.17</c:v>
                </c:pt>
                <c:pt idx="110843">
                  <c:v>2.19</c:v>
                </c:pt>
                <c:pt idx="110844">
                  <c:v>2.2000000000000002</c:v>
                </c:pt>
                <c:pt idx="110845">
                  <c:v>2.21</c:v>
                </c:pt>
                <c:pt idx="110846">
                  <c:v>2.2200000000000002</c:v>
                </c:pt>
                <c:pt idx="110847">
                  <c:v>2.2400000000000002</c:v>
                </c:pt>
                <c:pt idx="110848">
                  <c:v>2.25</c:v>
                </c:pt>
                <c:pt idx="110849">
                  <c:v>2.2599999999999998</c:v>
                </c:pt>
                <c:pt idx="110850">
                  <c:v>2.27</c:v>
                </c:pt>
                <c:pt idx="110851">
                  <c:v>2.29</c:v>
                </c:pt>
                <c:pt idx="110852">
                  <c:v>2.29</c:v>
                </c:pt>
                <c:pt idx="110853">
                  <c:v>2.2999999999999998</c:v>
                </c:pt>
                <c:pt idx="110854">
                  <c:v>2.3199999999999998</c:v>
                </c:pt>
                <c:pt idx="110855">
                  <c:v>2.34</c:v>
                </c:pt>
                <c:pt idx="110856">
                  <c:v>2.35</c:v>
                </c:pt>
                <c:pt idx="110857">
                  <c:v>2.37</c:v>
                </c:pt>
                <c:pt idx="110858">
                  <c:v>2.38</c:v>
                </c:pt>
                <c:pt idx="110859">
                  <c:v>2.39</c:v>
                </c:pt>
                <c:pt idx="110860">
                  <c:v>2.4</c:v>
                </c:pt>
                <c:pt idx="110861">
                  <c:v>2.42</c:v>
                </c:pt>
                <c:pt idx="110862">
                  <c:v>2.44</c:v>
                </c:pt>
                <c:pt idx="110863">
                  <c:v>2.44</c:v>
                </c:pt>
                <c:pt idx="110864">
                  <c:v>2.4500000000000002</c:v>
                </c:pt>
                <c:pt idx="110865">
                  <c:v>2.46</c:v>
                </c:pt>
                <c:pt idx="110866">
                  <c:v>2.46</c:v>
                </c:pt>
                <c:pt idx="110867">
                  <c:v>2.46</c:v>
                </c:pt>
                <c:pt idx="110868">
                  <c:v>2.46</c:v>
                </c:pt>
                <c:pt idx="110869">
                  <c:v>2.46</c:v>
                </c:pt>
                <c:pt idx="110870">
                  <c:v>2.46</c:v>
                </c:pt>
                <c:pt idx="110871">
                  <c:v>2.4700000000000002</c:v>
                </c:pt>
                <c:pt idx="110872">
                  <c:v>2.4700000000000002</c:v>
                </c:pt>
                <c:pt idx="110873">
                  <c:v>2.4700000000000002</c:v>
                </c:pt>
                <c:pt idx="110874">
                  <c:v>2.4700000000000002</c:v>
                </c:pt>
                <c:pt idx="110875">
                  <c:v>2.4700000000000002</c:v>
                </c:pt>
                <c:pt idx="110876">
                  <c:v>2.46</c:v>
                </c:pt>
                <c:pt idx="110877">
                  <c:v>2.4500000000000002</c:v>
                </c:pt>
                <c:pt idx="110878">
                  <c:v>2.4500000000000002</c:v>
                </c:pt>
                <c:pt idx="110879">
                  <c:v>2.4500000000000002</c:v>
                </c:pt>
                <c:pt idx="110880">
                  <c:v>2.4500000000000002</c:v>
                </c:pt>
                <c:pt idx="110881">
                  <c:v>2.44</c:v>
                </c:pt>
                <c:pt idx="110882">
                  <c:v>2.44</c:v>
                </c:pt>
                <c:pt idx="110883">
                  <c:v>2.4300000000000002</c:v>
                </c:pt>
                <c:pt idx="110884">
                  <c:v>2.4300000000000002</c:v>
                </c:pt>
                <c:pt idx="110885">
                  <c:v>2.42</c:v>
                </c:pt>
                <c:pt idx="110886">
                  <c:v>2.42</c:v>
                </c:pt>
                <c:pt idx="110887">
                  <c:v>2.41</c:v>
                </c:pt>
                <c:pt idx="110888">
                  <c:v>2.4</c:v>
                </c:pt>
                <c:pt idx="110889">
                  <c:v>2.39</c:v>
                </c:pt>
                <c:pt idx="110890">
                  <c:v>2.38</c:v>
                </c:pt>
                <c:pt idx="110891">
                  <c:v>2.37</c:v>
                </c:pt>
                <c:pt idx="110892">
                  <c:v>2.37</c:v>
                </c:pt>
                <c:pt idx="110893">
                  <c:v>2.36</c:v>
                </c:pt>
                <c:pt idx="110894">
                  <c:v>2.35</c:v>
                </c:pt>
                <c:pt idx="110895">
                  <c:v>2.34</c:v>
                </c:pt>
                <c:pt idx="110896">
                  <c:v>2.33</c:v>
                </c:pt>
                <c:pt idx="110897">
                  <c:v>2.3199999999999998</c:v>
                </c:pt>
                <c:pt idx="110898">
                  <c:v>2.31</c:v>
                </c:pt>
                <c:pt idx="110899">
                  <c:v>2.2999999999999998</c:v>
                </c:pt>
                <c:pt idx="110900">
                  <c:v>2.2799999999999998</c:v>
                </c:pt>
                <c:pt idx="110901">
                  <c:v>2.27</c:v>
                </c:pt>
                <c:pt idx="110902">
                  <c:v>2.2599999999999998</c:v>
                </c:pt>
                <c:pt idx="110903">
                  <c:v>2.25</c:v>
                </c:pt>
                <c:pt idx="110904">
                  <c:v>2.23</c:v>
                </c:pt>
                <c:pt idx="110905">
                  <c:v>2.2200000000000002</c:v>
                </c:pt>
                <c:pt idx="110906">
                  <c:v>2.2000000000000002</c:v>
                </c:pt>
                <c:pt idx="110907">
                  <c:v>2.19</c:v>
                </c:pt>
                <c:pt idx="110908">
                  <c:v>2.1800000000000002</c:v>
                </c:pt>
                <c:pt idx="110909">
                  <c:v>2.17</c:v>
                </c:pt>
                <c:pt idx="110910">
                  <c:v>2.16</c:v>
                </c:pt>
                <c:pt idx="110911">
                  <c:v>2.14</c:v>
                </c:pt>
                <c:pt idx="110912">
                  <c:v>2.13</c:v>
                </c:pt>
                <c:pt idx="110913">
                  <c:v>2.1</c:v>
                </c:pt>
                <c:pt idx="110914">
                  <c:v>2.08</c:v>
                </c:pt>
                <c:pt idx="110915">
                  <c:v>2.08</c:v>
                </c:pt>
                <c:pt idx="110916">
                  <c:v>2.08</c:v>
                </c:pt>
                <c:pt idx="110917">
                  <c:v>2.06</c:v>
                </c:pt>
                <c:pt idx="110918">
                  <c:v>2.04</c:v>
                </c:pt>
                <c:pt idx="110919">
                  <c:v>2.0299999999999998</c:v>
                </c:pt>
                <c:pt idx="110920">
                  <c:v>2.02</c:v>
                </c:pt>
                <c:pt idx="110921">
                  <c:v>2.0099999999999998</c:v>
                </c:pt>
                <c:pt idx="110922">
                  <c:v>2.0099999999999998</c:v>
                </c:pt>
                <c:pt idx="110923">
                  <c:v>2</c:v>
                </c:pt>
                <c:pt idx="110924">
                  <c:v>1.99</c:v>
                </c:pt>
                <c:pt idx="110925">
                  <c:v>1.99</c:v>
                </c:pt>
                <c:pt idx="110926">
                  <c:v>1.98</c:v>
                </c:pt>
                <c:pt idx="110927">
                  <c:v>1.97</c:v>
                </c:pt>
                <c:pt idx="110928">
                  <c:v>1.97</c:v>
                </c:pt>
                <c:pt idx="110929">
                  <c:v>1.97</c:v>
                </c:pt>
                <c:pt idx="110930">
                  <c:v>1.97</c:v>
                </c:pt>
                <c:pt idx="110931">
                  <c:v>1.97</c:v>
                </c:pt>
                <c:pt idx="110932">
                  <c:v>1.96</c:v>
                </c:pt>
                <c:pt idx="110933">
                  <c:v>1.96</c:v>
                </c:pt>
                <c:pt idx="110934">
                  <c:v>1.95</c:v>
                </c:pt>
                <c:pt idx="110935">
                  <c:v>1.95</c:v>
                </c:pt>
                <c:pt idx="110936">
                  <c:v>1.95</c:v>
                </c:pt>
                <c:pt idx="110937">
                  <c:v>1.95</c:v>
                </c:pt>
                <c:pt idx="110938">
                  <c:v>1.95</c:v>
                </c:pt>
                <c:pt idx="110939">
                  <c:v>1.95</c:v>
                </c:pt>
                <c:pt idx="110940">
                  <c:v>1.95</c:v>
                </c:pt>
                <c:pt idx="110941">
                  <c:v>1.95</c:v>
                </c:pt>
                <c:pt idx="110942">
                  <c:v>1.94</c:v>
                </c:pt>
                <c:pt idx="110943">
                  <c:v>1.94</c:v>
                </c:pt>
                <c:pt idx="110944">
                  <c:v>1.94</c:v>
                </c:pt>
                <c:pt idx="110945">
                  <c:v>1.94</c:v>
                </c:pt>
                <c:pt idx="110946">
                  <c:v>1.94</c:v>
                </c:pt>
                <c:pt idx="110947">
                  <c:v>1.94</c:v>
                </c:pt>
                <c:pt idx="110948">
                  <c:v>1.94</c:v>
                </c:pt>
                <c:pt idx="110949">
                  <c:v>1.94</c:v>
                </c:pt>
                <c:pt idx="110950">
                  <c:v>1.94</c:v>
                </c:pt>
                <c:pt idx="110951">
                  <c:v>1.95</c:v>
                </c:pt>
                <c:pt idx="110952">
                  <c:v>1.95</c:v>
                </c:pt>
                <c:pt idx="110953">
                  <c:v>1.96</c:v>
                </c:pt>
                <c:pt idx="110954">
                  <c:v>1.97</c:v>
                </c:pt>
                <c:pt idx="110955">
                  <c:v>1.98</c:v>
                </c:pt>
                <c:pt idx="110956">
                  <c:v>1.98</c:v>
                </c:pt>
                <c:pt idx="110957">
                  <c:v>1.98</c:v>
                </c:pt>
                <c:pt idx="110958">
                  <c:v>1.98</c:v>
                </c:pt>
                <c:pt idx="110959">
                  <c:v>1.99</c:v>
                </c:pt>
                <c:pt idx="110960">
                  <c:v>1.99</c:v>
                </c:pt>
                <c:pt idx="110961">
                  <c:v>2</c:v>
                </c:pt>
                <c:pt idx="110962">
                  <c:v>2.0099999999999998</c:v>
                </c:pt>
                <c:pt idx="110963">
                  <c:v>2.02</c:v>
                </c:pt>
                <c:pt idx="110964">
                  <c:v>2.02</c:v>
                </c:pt>
                <c:pt idx="110965">
                  <c:v>2.04</c:v>
                </c:pt>
                <c:pt idx="110966">
                  <c:v>2.06</c:v>
                </c:pt>
                <c:pt idx="110967">
                  <c:v>2.06</c:v>
                </c:pt>
                <c:pt idx="110968">
                  <c:v>2.06</c:v>
                </c:pt>
                <c:pt idx="110969">
                  <c:v>2.09</c:v>
                </c:pt>
                <c:pt idx="110970">
                  <c:v>2.1</c:v>
                </c:pt>
                <c:pt idx="110971">
                  <c:v>2.11</c:v>
                </c:pt>
                <c:pt idx="110972">
                  <c:v>2.12</c:v>
                </c:pt>
                <c:pt idx="110973">
                  <c:v>2.13</c:v>
                </c:pt>
                <c:pt idx="110974">
                  <c:v>2.15</c:v>
                </c:pt>
                <c:pt idx="110975">
                  <c:v>2.17</c:v>
                </c:pt>
                <c:pt idx="110976">
                  <c:v>2.19</c:v>
                </c:pt>
                <c:pt idx="110977">
                  <c:v>2.21</c:v>
                </c:pt>
                <c:pt idx="110978">
                  <c:v>2.21</c:v>
                </c:pt>
                <c:pt idx="110979">
                  <c:v>2.2200000000000002</c:v>
                </c:pt>
                <c:pt idx="110980">
                  <c:v>2.2400000000000002</c:v>
                </c:pt>
                <c:pt idx="110981">
                  <c:v>2.2599999999999998</c:v>
                </c:pt>
                <c:pt idx="110982">
                  <c:v>2.27</c:v>
                </c:pt>
                <c:pt idx="110983">
                  <c:v>2.2999999999999998</c:v>
                </c:pt>
                <c:pt idx="110984">
                  <c:v>2.2999999999999998</c:v>
                </c:pt>
                <c:pt idx="110985">
                  <c:v>2.2999999999999998</c:v>
                </c:pt>
                <c:pt idx="110986">
                  <c:v>2.3199999999999998</c:v>
                </c:pt>
                <c:pt idx="110987">
                  <c:v>2.3199999999999998</c:v>
                </c:pt>
                <c:pt idx="110988">
                  <c:v>2.33</c:v>
                </c:pt>
                <c:pt idx="110989">
                  <c:v>2.35</c:v>
                </c:pt>
                <c:pt idx="110990">
                  <c:v>2.36</c:v>
                </c:pt>
                <c:pt idx="110991">
                  <c:v>2.37</c:v>
                </c:pt>
                <c:pt idx="110992">
                  <c:v>2.37</c:v>
                </c:pt>
                <c:pt idx="110993">
                  <c:v>2.37</c:v>
                </c:pt>
                <c:pt idx="110994">
                  <c:v>2.37</c:v>
                </c:pt>
                <c:pt idx="110995">
                  <c:v>2.37</c:v>
                </c:pt>
                <c:pt idx="110996">
                  <c:v>2.37</c:v>
                </c:pt>
                <c:pt idx="110997">
                  <c:v>2.37</c:v>
                </c:pt>
                <c:pt idx="110998">
                  <c:v>2.36</c:v>
                </c:pt>
                <c:pt idx="110999">
                  <c:v>2.36</c:v>
                </c:pt>
                <c:pt idx="111000">
                  <c:v>2.34</c:v>
                </c:pt>
                <c:pt idx="111001">
                  <c:v>2.33</c:v>
                </c:pt>
                <c:pt idx="111002">
                  <c:v>2.33</c:v>
                </c:pt>
                <c:pt idx="111003">
                  <c:v>2.3199999999999998</c:v>
                </c:pt>
                <c:pt idx="111004">
                  <c:v>2.2999999999999998</c:v>
                </c:pt>
                <c:pt idx="111005">
                  <c:v>2.29</c:v>
                </c:pt>
                <c:pt idx="111006">
                  <c:v>2.2799999999999998</c:v>
                </c:pt>
                <c:pt idx="111007">
                  <c:v>2.27</c:v>
                </c:pt>
                <c:pt idx="111008">
                  <c:v>2.25</c:v>
                </c:pt>
                <c:pt idx="111009">
                  <c:v>2.25</c:v>
                </c:pt>
                <c:pt idx="111010">
                  <c:v>2.23</c:v>
                </c:pt>
                <c:pt idx="111011">
                  <c:v>2.2200000000000002</c:v>
                </c:pt>
                <c:pt idx="111012">
                  <c:v>2.21</c:v>
                </c:pt>
                <c:pt idx="111013">
                  <c:v>2.2000000000000002</c:v>
                </c:pt>
                <c:pt idx="111014">
                  <c:v>2.1800000000000002</c:v>
                </c:pt>
                <c:pt idx="111015">
                  <c:v>2.17</c:v>
                </c:pt>
                <c:pt idx="111016">
                  <c:v>2.14</c:v>
                </c:pt>
                <c:pt idx="111017">
                  <c:v>2.14</c:v>
                </c:pt>
                <c:pt idx="111018">
                  <c:v>2.13</c:v>
                </c:pt>
                <c:pt idx="111019">
                  <c:v>2.11</c:v>
                </c:pt>
                <c:pt idx="111020">
                  <c:v>2.1</c:v>
                </c:pt>
                <c:pt idx="111021">
                  <c:v>2.08</c:v>
                </c:pt>
                <c:pt idx="111022">
                  <c:v>2.06</c:v>
                </c:pt>
                <c:pt idx="111023">
                  <c:v>2.06</c:v>
                </c:pt>
                <c:pt idx="111024">
                  <c:v>2.06</c:v>
                </c:pt>
                <c:pt idx="111025">
                  <c:v>2.0499999999999998</c:v>
                </c:pt>
                <c:pt idx="111026">
                  <c:v>2.04</c:v>
                </c:pt>
                <c:pt idx="111027">
                  <c:v>2.04</c:v>
                </c:pt>
                <c:pt idx="111028">
                  <c:v>2.0299999999999998</c:v>
                </c:pt>
                <c:pt idx="111029">
                  <c:v>2.0299999999999998</c:v>
                </c:pt>
                <c:pt idx="111030">
                  <c:v>2.0299999999999998</c:v>
                </c:pt>
                <c:pt idx="111031">
                  <c:v>2.0299999999999998</c:v>
                </c:pt>
                <c:pt idx="111032">
                  <c:v>2.0299999999999998</c:v>
                </c:pt>
                <c:pt idx="111033">
                  <c:v>2.0299999999999998</c:v>
                </c:pt>
                <c:pt idx="111034">
                  <c:v>2.04</c:v>
                </c:pt>
                <c:pt idx="111035">
                  <c:v>2.04</c:v>
                </c:pt>
                <c:pt idx="111036">
                  <c:v>2.0499999999999998</c:v>
                </c:pt>
                <c:pt idx="111037">
                  <c:v>2.0499999999999998</c:v>
                </c:pt>
                <c:pt idx="111038">
                  <c:v>2.0499999999999998</c:v>
                </c:pt>
                <c:pt idx="111039">
                  <c:v>2.06</c:v>
                </c:pt>
                <c:pt idx="111040">
                  <c:v>2.0699999999999998</c:v>
                </c:pt>
                <c:pt idx="111041">
                  <c:v>2.0699999999999998</c:v>
                </c:pt>
                <c:pt idx="111042">
                  <c:v>2.0699999999999998</c:v>
                </c:pt>
                <c:pt idx="111043">
                  <c:v>2.0699999999999998</c:v>
                </c:pt>
                <c:pt idx="111044">
                  <c:v>2.08</c:v>
                </c:pt>
                <c:pt idx="111045">
                  <c:v>2.09</c:v>
                </c:pt>
                <c:pt idx="111046">
                  <c:v>2.09</c:v>
                </c:pt>
                <c:pt idx="111047">
                  <c:v>2.1</c:v>
                </c:pt>
                <c:pt idx="111048">
                  <c:v>2.1</c:v>
                </c:pt>
                <c:pt idx="111049">
                  <c:v>2.11</c:v>
                </c:pt>
                <c:pt idx="111050">
                  <c:v>2.11</c:v>
                </c:pt>
                <c:pt idx="111051">
                  <c:v>2.11</c:v>
                </c:pt>
                <c:pt idx="111052">
                  <c:v>2.12</c:v>
                </c:pt>
                <c:pt idx="111053">
                  <c:v>2.12</c:v>
                </c:pt>
                <c:pt idx="111054">
                  <c:v>2.12</c:v>
                </c:pt>
                <c:pt idx="111055">
                  <c:v>2.12</c:v>
                </c:pt>
                <c:pt idx="111056">
                  <c:v>2.12</c:v>
                </c:pt>
                <c:pt idx="111057">
                  <c:v>2.12</c:v>
                </c:pt>
                <c:pt idx="111058">
                  <c:v>2.14</c:v>
                </c:pt>
                <c:pt idx="111059">
                  <c:v>2.15</c:v>
                </c:pt>
                <c:pt idx="111060">
                  <c:v>2.16</c:v>
                </c:pt>
                <c:pt idx="111061">
                  <c:v>2.17</c:v>
                </c:pt>
                <c:pt idx="111062">
                  <c:v>2.17</c:v>
                </c:pt>
                <c:pt idx="111063">
                  <c:v>2.19</c:v>
                </c:pt>
                <c:pt idx="111064">
                  <c:v>2.2200000000000002</c:v>
                </c:pt>
                <c:pt idx="111065">
                  <c:v>2.2400000000000002</c:v>
                </c:pt>
                <c:pt idx="111066">
                  <c:v>2.27</c:v>
                </c:pt>
                <c:pt idx="111067">
                  <c:v>2.29</c:v>
                </c:pt>
                <c:pt idx="111068">
                  <c:v>2.31</c:v>
                </c:pt>
                <c:pt idx="111069">
                  <c:v>2.31</c:v>
                </c:pt>
                <c:pt idx="111070">
                  <c:v>2.35</c:v>
                </c:pt>
                <c:pt idx="111071">
                  <c:v>2.37</c:v>
                </c:pt>
                <c:pt idx="111072">
                  <c:v>2.38</c:v>
                </c:pt>
                <c:pt idx="111073">
                  <c:v>2.4</c:v>
                </c:pt>
                <c:pt idx="111074">
                  <c:v>2.4300000000000002</c:v>
                </c:pt>
                <c:pt idx="111075">
                  <c:v>2.46</c:v>
                </c:pt>
                <c:pt idx="111076">
                  <c:v>2.4700000000000002</c:v>
                </c:pt>
                <c:pt idx="111077">
                  <c:v>2.4900000000000002</c:v>
                </c:pt>
                <c:pt idx="111078">
                  <c:v>2.5</c:v>
                </c:pt>
                <c:pt idx="111079">
                  <c:v>2.52</c:v>
                </c:pt>
                <c:pt idx="111080">
                  <c:v>2.5299999999999998</c:v>
                </c:pt>
                <c:pt idx="111081">
                  <c:v>2.54</c:v>
                </c:pt>
                <c:pt idx="111082">
                  <c:v>2.5499999999999998</c:v>
                </c:pt>
                <c:pt idx="111083">
                  <c:v>2.57</c:v>
                </c:pt>
                <c:pt idx="111084">
                  <c:v>2.57</c:v>
                </c:pt>
                <c:pt idx="111085">
                  <c:v>2.59</c:v>
                </c:pt>
                <c:pt idx="111086">
                  <c:v>2.58</c:v>
                </c:pt>
                <c:pt idx="111087">
                  <c:v>2.57</c:v>
                </c:pt>
                <c:pt idx="111088">
                  <c:v>2.56</c:v>
                </c:pt>
                <c:pt idx="111089">
                  <c:v>2.56</c:v>
                </c:pt>
                <c:pt idx="111090">
                  <c:v>2.56</c:v>
                </c:pt>
                <c:pt idx="111091">
                  <c:v>2.56</c:v>
                </c:pt>
                <c:pt idx="111092">
                  <c:v>2.56</c:v>
                </c:pt>
                <c:pt idx="111093">
                  <c:v>2.5499999999999998</c:v>
                </c:pt>
                <c:pt idx="111094">
                  <c:v>2.5499999999999998</c:v>
                </c:pt>
                <c:pt idx="111095">
                  <c:v>2.5499999999999998</c:v>
                </c:pt>
                <c:pt idx="111096">
                  <c:v>2.5499999999999998</c:v>
                </c:pt>
                <c:pt idx="111097">
                  <c:v>2.5499999999999998</c:v>
                </c:pt>
                <c:pt idx="111098">
                  <c:v>2.5499999999999998</c:v>
                </c:pt>
                <c:pt idx="111099">
                  <c:v>2.54</c:v>
                </c:pt>
                <c:pt idx="111100">
                  <c:v>2.54</c:v>
                </c:pt>
                <c:pt idx="111101">
                  <c:v>2.5299999999999998</c:v>
                </c:pt>
                <c:pt idx="111102">
                  <c:v>2.5299999999999998</c:v>
                </c:pt>
                <c:pt idx="111103">
                  <c:v>2.52</c:v>
                </c:pt>
                <c:pt idx="111104">
                  <c:v>2.52</c:v>
                </c:pt>
                <c:pt idx="111105">
                  <c:v>2.52</c:v>
                </c:pt>
                <c:pt idx="111106">
                  <c:v>2.5099999999999998</c:v>
                </c:pt>
                <c:pt idx="111107">
                  <c:v>2.5099999999999998</c:v>
                </c:pt>
                <c:pt idx="111108">
                  <c:v>2.5099999999999998</c:v>
                </c:pt>
                <c:pt idx="111109">
                  <c:v>2.4900000000000002</c:v>
                </c:pt>
                <c:pt idx="111110">
                  <c:v>2.48</c:v>
                </c:pt>
                <c:pt idx="111111">
                  <c:v>2.46</c:v>
                </c:pt>
                <c:pt idx="111112">
                  <c:v>2.4500000000000002</c:v>
                </c:pt>
                <c:pt idx="111113">
                  <c:v>2.4500000000000002</c:v>
                </c:pt>
                <c:pt idx="111114">
                  <c:v>2.4300000000000002</c:v>
                </c:pt>
                <c:pt idx="111115">
                  <c:v>2.4300000000000002</c:v>
                </c:pt>
                <c:pt idx="111116">
                  <c:v>2.41</c:v>
                </c:pt>
                <c:pt idx="111117">
                  <c:v>2.4</c:v>
                </c:pt>
                <c:pt idx="111118">
                  <c:v>2.39</c:v>
                </c:pt>
                <c:pt idx="111119">
                  <c:v>2.37</c:v>
                </c:pt>
                <c:pt idx="111120">
                  <c:v>2.34</c:v>
                </c:pt>
                <c:pt idx="111121">
                  <c:v>2.3199999999999998</c:v>
                </c:pt>
                <c:pt idx="111122">
                  <c:v>2.2999999999999998</c:v>
                </c:pt>
                <c:pt idx="111123">
                  <c:v>2.27</c:v>
                </c:pt>
                <c:pt idx="111124">
                  <c:v>2.2400000000000002</c:v>
                </c:pt>
                <c:pt idx="111125">
                  <c:v>2.2200000000000002</c:v>
                </c:pt>
                <c:pt idx="111126">
                  <c:v>2.2000000000000002</c:v>
                </c:pt>
                <c:pt idx="111127">
                  <c:v>2.1800000000000002</c:v>
                </c:pt>
                <c:pt idx="111128">
                  <c:v>2.1800000000000002</c:v>
                </c:pt>
                <c:pt idx="111129">
                  <c:v>2.16</c:v>
                </c:pt>
                <c:pt idx="111130">
                  <c:v>2.16</c:v>
                </c:pt>
                <c:pt idx="111131">
                  <c:v>2.15</c:v>
                </c:pt>
                <c:pt idx="111132">
                  <c:v>2.15</c:v>
                </c:pt>
                <c:pt idx="111133">
                  <c:v>2.15</c:v>
                </c:pt>
                <c:pt idx="111134">
                  <c:v>2.15</c:v>
                </c:pt>
                <c:pt idx="111135">
                  <c:v>2.15</c:v>
                </c:pt>
                <c:pt idx="111136">
                  <c:v>2.15</c:v>
                </c:pt>
                <c:pt idx="111137">
                  <c:v>2.15</c:v>
                </c:pt>
                <c:pt idx="111138">
                  <c:v>2.16</c:v>
                </c:pt>
                <c:pt idx="111139">
                  <c:v>2.1800000000000002</c:v>
                </c:pt>
                <c:pt idx="111140">
                  <c:v>2.19</c:v>
                </c:pt>
                <c:pt idx="111141">
                  <c:v>2.21</c:v>
                </c:pt>
                <c:pt idx="111142">
                  <c:v>2.21</c:v>
                </c:pt>
                <c:pt idx="111143">
                  <c:v>2.23</c:v>
                </c:pt>
                <c:pt idx="111144">
                  <c:v>2.2400000000000002</c:v>
                </c:pt>
                <c:pt idx="111145">
                  <c:v>2.25</c:v>
                </c:pt>
                <c:pt idx="111146">
                  <c:v>2.27</c:v>
                </c:pt>
                <c:pt idx="111147">
                  <c:v>2.29</c:v>
                </c:pt>
                <c:pt idx="111148">
                  <c:v>2.2999999999999998</c:v>
                </c:pt>
                <c:pt idx="111149">
                  <c:v>2.3199999999999998</c:v>
                </c:pt>
                <c:pt idx="111150">
                  <c:v>2.33</c:v>
                </c:pt>
                <c:pt idx="111151">
                  <c:v>2.34</c:v>
                </c:pt>
                <c:pt idx="111152">
                  <c:v>2.36</c:v>
                </c:pt>
                <c:pt idx="111153">
                  <c:v>2.38</c:v>
                </c:pt>
                <c:pt idx="111154">
                  <c:v>2.39</c:v>
                </c:pt>
                <c:pt idx="111155">
                  <c:v>2.4</c:v>
                </c:pt>
                <c:pt idx="111156">
                  <c:v>2.42</c:v>
                </c:pt>
                <c:pt idx="111157">
                  <c:v>2.4500000000000002</c:v>
                </c:pt>
                <c:pt idx="111158">
                  <c:v>2.46</c:v>
                </c:pt>
                <c:pt idx="111159">
                  <c:v>2.46</c:v>
                </c:pt>
                <c:pt idx="111160">
                  <c:v>2.48</c:v>
                </c:pt>
                <c:pt idx="111161">
                  <c:v>2.5299999999999998</c:v>
                </c:pt>
                <c:pt idx="111162">
                  <c:v>2.5299999999999998</c:v>
                </c:pt>
                <c:pt idx="111163">
                  <c:v>2.5299999999999998</c:v>
                </c:pt>
                <c:pt idx="111164">
                  <c:v>2.5499999999999998</c:v>
                </c:pt>
                <c:pt idx="111165">
                  <c:v>2.57</c:v>
                </c:pt>
                <c:pt idx="111166">
                  <c:v>2.58</c:v>
                </c:pt>
                <c:pt idx="111167">
                  <c:v>2.59</c:v>
                </c:pt>
                <c:pt idx="111168">
                  <c:v>2.61</c:v>
                </c:pt>
                <c:pt idx="111169">
                  <c:v>2.62</c:v>
                </c:pt>
                <c:pt idx="111170">
                  <c:v>2.64</c:v>
                </c:pt>
                <c:pt idx="111171">
                  <c:v>2.65</c:v>
                </c:pt>
                <c:pt idx="111172">
                  <c:v>2.66</c:v>
                </c:pt>
                <c:pt idx="111173">
                  <c:v>2.67</c:v>
                </c:pt>
                <c:pt idx="111174">
                  <c:v>2.71</c:v>
                </c:pt>
                <c:pt idx="111175">
                  <c:v>2.69</c:v>
                </c:pt>
                <c:pt idx="111176">
                  <c:v>2.7</c:v>
                </c:pt>
                <c:pt idx="111177">
                  <c:v>2.71</c:v>
                </c:pt>
                <c:pt idx="111178">
                  <c:v>2.72</c:v>
                </c:pt>
                <c:pt idx="111179">
                  <c:v>2.73</c:v>
                </c:pt>
                <c:pt idx="111180">
                  <c:v>2.73</c:v>
                </c:pt>
                <c:pt idx="111181">
                  <c:v>2.74</c:v>
                </c:pt>
                <c:pt idx="111182">
                  <c:v>2.74</c:v>
                </c:pt>
                <c:pt idx="111183">
                  <c:v>2.75</c:v>
                </c:pt>
                <c:pt idx="111184">
                  <c:v>2.76</c:v>
                </c:pt>
                <c:pt idx="111185">
                  <c:v>2.77</c:v>
                </c:pt>
                <c:pt idx="111186">
                  <c:v>2.78</c:v>
                </c:pt>
                <c:pt idx="111187">
                  <c:v>2.79</c:v>
                </c:pt>
                <c:pt idx="111188">
                  <c:v>2.8</c:v>
                </c:pt>
                <c:pt idx="111189">
                  <c:v>2.8</c:v>
                </c:pt>
                <c:pt idx="111190">
                  <c:v>2.81</c:v>
                </c:pt>
                <c:pt idx="111191">
                  <c:v>2.82</c:v>
                </c:pt>
                <c:pt idx="111192">
                  <c:v>2.84</c:v>
                </c:pt>
                <c:pt idx="111193">
                  <c:v>2.85</c:v>
                </c:pt>
                <c:pt idx="111194">
                  <c:v>2.86</c:v>
                </c:pt>
                <c:pt idx="111195">
                  <c:v>2.87</c:v>
                </c:pt>
                <c:pt idx="111196">
                  <c:v>2.88</c:v>
                </c:pt>
                <c:pt idx="111197">
                  <c:v>2.89</c:v>
                </c:pt>
                <c:pt idx="111198">
                  <c:v>2.89</c:v>
                </c:pt>
                <c:pt idx="111199">
                  <c:v>2.91</c:v>
                </c:pt>
                <c:pt idx="111200">
                  <c:v>2.92</c:v>
                </c:pt>
                <c:pt idx="111201">
                  <c:v>2.93</c:v>
                </c:pt>
                <c:pt idx="111202">
                  <c:v>2.95</c:v>
                </c:pt>
                <c:pt idx="111203">
                  <c:v>2.95</c:v>
                </c:pt>
                <c:pt idx="111204">
                  <c:v>2.96</c:v>
                </c:pt>
                <c:pt idx="111205">
                  <c:v>2.97</c:v>
                </c:pt>
                <c:pt idx="111206">
                  <c:v>2.98</c:v>
                </c:pt>
                <c:pt idx="111207">
                  <c:v>2.99</c:v>
                </c:pt>
                <c:pt idx="111208">
                  <c:v>3</c:v>
                </c:pt>
                <c:pt idx="111209">
                  <c:v>3.01</c:v>
                </c:pt>
                <c:pt idx="111210">
                  <c:v>3.02</c:v>
                </c:pt>
                <c:pt idx="111211">
                  <c:v>3.02</c:v>
                </c:pt>
                <c:pt idx="111212">
                  <c:v>3.02</c:v>
                </c:pt>
                <c:pt idx="111213">
                  <c:v>3.04</c:v>
                </c:pt>
                <c:pt idx="111214">
                  <c:v>3.05</c:v>
                </c:pt>
                <c:pt idx="111215">
                  <c:v>3.05</c:v>
                </c:pt>
                <c:pt idx="111216">
                  <c:v>3.06</c:v>
                </c:pt>
                <c:pt idx="111217">
                  <c:v>3.07</c:v>
                </c:pt>
                <c:pt idx="111218">
                  <c:v>3.07</c:v>
                </c:pt>
                <c:pt idx="111219">
                  <c:v>3.07</c:v>
                </c:pt>
                <c:pt idx="111220">
                  <c:v>3.08</c:v>
                </c:pt>
                <c:pt idx="111221">
                  <c:v>3.08</c:v>
                </c:pt>
                <c:pt idx="111222">
                  <c:v>3.09</c:v>
                </c:pt>
                <c:pt idx="111223">
                  <c:v>3.09</c:v>
                </c:pt>
                <c:pt idx="111224">
                  <c:v>3.1</c:v>
                </c:pt>
                <c:pt idx="111225">
                  <c:v>3.11</c:v>
                </c:pt>
                <c:pt idx="111226">
                  <c:v>3.11</c:v>
                </c:pt>
                <c:pt idx="111227">
                  <c:v>3.11</c:v>
                </c:pt>
                <c:pt idx="111228">
                  <c:v>3.11</c:v>
                </c:pt>
                <c:pt idx="111229">
                  <c:v>3.12</c:v>
                </c:pt>
                <c:pt idx="111230">
                  <c:v>3.12</c:v>
                </c:pt>
                <c:pt idx="111231">
                  <c:v>3.12</c:v>
                </c:pt>
                <c:pt idx="111232">
                  <c:v>3.13</c:v>
                </c:pt>
                <c:pt idx="111233">
                  <c:v>3.13</c:v>
                </c:pt>
                <c:pt idx="111234">
                  <c:v>3.13</c:v>
                </c:pt>
                <c:pt idx="111235">
                  <c:v>3.13</c:v>
                </c:pt>
                <c:pt idx="111236">
                  <c:v>3.13</c:v>
                </c:pt>
                <c:pt idx="111237">
                  <c:v>3.14</c:v>
                </c:pt>
                <c:pt idx="111238">
                  <c:v>3.14</c:v>
                </c:pt>
                <c:pt idx="111239">
                  <c:v>3.14</c:v>
                </c:pt>
                <c:pt idx="111240">
                  <c:v>3.15</c:v>
                </c:pt>
                <c:pt idx="111241">
                  <c:v>3.15</c:v>
                </c:pt>
                <c:pt idx="111242">
                  <c:v>3.15</c:v>
                </c:pt>
                <c:pt idx="111243">
                  <c:v>3.16</c:v>
                </c:pt>
                <c:pt idx="111244">
                  <c:v>3.15</c:v>
                </c:pt>
                <c:pt idx="111245">
                  <c:v>3.15</c:v>
                </c:pt>
                <c:pt idx="111246">
                  <c:v>3.15</c:v>
                </c:pt>
                <c:pt idx="111247">
                  <c:v>3.15</c:v>
                </c:pt>
                <c:pt idx="111248">
                  <c:v>3.16</c:v>
                </c:pt>
                <c:pt idx="111249">
                  <c:v>3.16</c:v>
                </c:pt>
                <c:pt idx="111250">
                  <c:v>3.16</c:v>
                </c:pt>
                <c:pt idx="111251">
                  <c:v>3.16</c:v>
                </c:pt>
                <c:pt idx="111252">
                  <c:v>3.16</c:v>
                </c:pt>
                <c:pt idx="111253">
                  <c:v>3.16</c:v>
                </c:pt>
                <c:pt idx="111254">
                  <c:v>3.17</c:v>
                </c:pt>
                <c:pt idx="111255">
                  <c:v>3.17</c:v>
                </c:pt>
                <c:pt idx="111256">
                  <c:v>3.17</c:v>
                </c:pt>
                <c:pt idx="111257">
                  <c:v>3.17</c:v>
                </c:pt>
                <c:pt idx="111258">
                  <c:v>3.17</c:v>
                </c:pt>
                <c:pt idx="111259">
                  <c:v>3.18</c:v>
                </c:pt>
                <c:pt idx="111260">
                  <c:v>3.18</c:v>
                </c:pt>
                <c:pt idx="111261">
                  <c:v>3.18</c:v>
                </c:pt>
                <c:pt idx="111262">
                  <c:v>3.18</c:v>
                </c:pt>
                <c:pt idx="111263">
                  <c:v>3.18</c:v>
                </c:pt>
                <c:pt idx="111264">
                  <c:v>3.19</c:v>
                </c:pt>
                <c:pt idx="111265">
                  <c:v>3.19</c:v>
                </c:pt>
                <c:pt idx="111266">
                  <c:v>3.19</c:v>
                </c:pt>
                <c:pt idx="111267">
                  <c:v>3.19</c:v>
                </c:pt>
                <c:pt idx="111268">
                  <c:v>3.19</c:v>
                </c:pt>
                <c:pt idx="111269">
                  <c:v>3.2</c:v>
                </c:pt>
                <c:pt idx="111270">
                  <c:v>3.21</c:v>
                </c:pt>
                <c:pt idx="111271">
                  <c:v>3.21</c:v>
                </c:pt>
                <c:pt idx="111272">
                  <c:v>3.21</c:v>
                </c:pt>
                <c:pt idx="111273">
                  <c:v>3.21</c:v>
                </c:pt>
                <c:pt idx="111274">
                  <c:v>3.21</c:v>
                </c:pt>
                <c:pt idx="111275">
                  <c:v>3.21</c:v>
                </c:pt>
                <c:pt idx="111276">
                  <c:v>3.21</c:v>
                </c:pt>
                <c:pt idx="111277">
                  <c:v>3.21</c:v>
                </c:pt>
                <c:pt idx="111278">
                  <c:v>3.22</c:v>
                </c:pt>
                <c:pt idx="111279">
                  <c:v>3.22</c:v>
                </c:pt>
                <c:pt idx="111280">
                  <c:v>3.21</c:v>
                </c:pt>
                <c:pt idx="111281">
                  <c:v>3.21</c:v>
                </c:pt>
                <c:pt idx="111282">
                  <c:v>3.21</c:v>
                </c:pt>
                <c:pt idx="111283">
                  <c:v>3.21</c:v>
                </c:pt>
                <c:pt idx="111284">
                  <c:v>3.21</c:v>
                </c:pt>
                <c:pt idx="111285">
                  <c:v>3.21</c:v>
                </c:pt>
                <c:pt idx="111286">
                  <c:v>3.21</c:v>
                </c:pt>
                <c:pt idx="111287">
                  <c:v>3.21</c:v>
                </c:pt>
                <c:pt idx="111288">
                  <c:v>3.21</c:v>
                </c:pt>
                <c:pt idx="111289">
                  <c:v>3.21</c:v>
                </c:pt>
                <c:pt idx="111290">
                  <c:v>3.22</c:v>
                </c:pt>
                <c:pt idx="111291">
                  <c:v>3.23</c:v>
                </c:pt>
                <c:pt idx="111292">
                  <c:v>3.24</c:v>
                </c:pt>
                <c:pt idx="111293">
                  <c:v>3.24</c:v>
                </c:pt>
                <c:pt idx="111294">
                  <c:v>3.24</c:v>
                </c:pt>
                <c:pt idx="111295">
                  <c:v>3.23</c:v>
                </c:pt>
                <c:pt idx="111296">
                  <c:v>3.23</c:v>
                </c:pt>
                <c:pt idx="111297">
                  <c:v>3.23</c:v>
                </c:pt>
                <c:pt idx="111298">
                  <c:v>3.23</c:v>
                </c:pt>
                <c:pt idx="111299">
                  <c:v>3.23</c:v>
                </c:pt>
                <c:pt idx="111300">
                  <c:v>3.23</c:v>
                </c:pt>
                <c:pt idx="111301">
                  <c:v>3.24</c:v>
                </c:pt>
                <c:pt idx="111302">
                  <c:v>3.24</c:v>
                </c:pt>
                <c:pt idx="111303">
                  <c:v>3.24</c:v>
                </c:pt>
                <c:pt idx="111304">
                  <c:v>3.24</c:v>
                </c:pt>
                <c:pt idx="111305">
                  <c:v>3.24</c:v>
                </c:pt>
                <c:pt idx="111306">
                  <c:v>3.24</c:v>
                </c:pt>
                <c:pt idx="111307">
                  <c:v>3.25</c:v>
                </c:pt>
                <c:pt idx="111308">
                  <c:v>3.25</c:v>
                </c:pt>
                <c:pt idx="111309">
                  <c:v>3.25</c:v>
                </c:pt>
                <c:pt idx="111310">
                  <c:v>3.25</c:v>
                </c:pt>
                <c:pt idx="111311">
                  <c:v>3.25</c:v>
                </c:pt>
                <c:pt idx="111312">
                  <c:v>3.25</c:v>
                </c:pt>
                <c:pt idx="111313">
                  <c:v>3.25</c:v>
                </c:pt>
                <c:pt idx="111314">
                  <c:v>3.24</c:v>
                </c:pt>
                <c:pt idx="111315">
                  <c:v>3.24</c:v>
                </c:pt>
                <c:pt idx="111316">
                  <c:v>3.24</c:v>
                </c:pt>
                <c:pt idx="111317">
                  <c:v>3.24</c:v>
                </c:pt>
                <c:pt idx="111318">
                  <c:v>3.23</c:v>
                </c:pt>
                <c:pt idx="111319">
                  <c:v>3.23</c:v>
                </c:pt>
                <c:pt idx="111320">
                  <c:v>3.23</c:v>
                </c:pt>
                <c:pt idx="111321">
                  <c:v>3.22</c:v>
                </c:pt>
                <c:pt idx="111322">
                  <c:v>3.21</c:v>
                </c:pt>
                <c:pt idx="111323">
                  <c:v>3.21</c:v>
                </c:pt>
                <c:pt idx="111324">
                  <c:v>3.2</c:v>
                </c:pt>
                <c:pt idx="111325">
                  <c:v>3.19</c:v>
                </c:pt>
                <c:pt idx="111326">
                  <c:v>3.18</c:v>
                </c:pt>
                <c:pt idx="111327">
                  <c:v>3.16</c:v>
                </c:pt>
                <c:pt idx="111328">
                  <c:v>3.16</c:v>
                </c:pt>
                <c:pt idx="111329">
                  <c:v>3.15</c:v>
                </c:pt>
                <c:pt idx="111330">
                  <c:v>3.13</c:v>
                </c:pt>
                <c:pt idx="111331">
                  <c:v>3.13</c:v>
                </c:pt>
                <c:pt idx="111332">
                  <c:v>3.12</c:v>
                </c:pt>
                <c:pt idx="111333">
                  <c:v>3.11</c:v>
                </c:pt>
                <c:pt idx="111334">
                  <c:v>3.09</c:v>
                </c:pt>
                <c:pt idx="111335">
                  <c:v>3.07</c:v>
                </c:pt>
                <c:pt idx="111336">
                  <c:v>3.05</c:v>
                </c:pt>
                <c:pt idx="111337">
                  <c:v>3.03</c:v>
                </c:pt>
                <c:pt idx="111338">
                  <c:v>3.01</c:v>
                </c:pt>
                <c:pt idx="111339">
                  <c:v>3</c:v>
                </c:pt>
                <c:pt idx="111340">
                  <c:v>2.98</c:v>
                </c:pt>
                <c:pt idx="111341">
                  <c:v>2.97</c:v>
                </c:pt>
                <c:pt idx="111342">
                  <c:v>2.96</c:v>
                </c:pt>
                <c:pt idx="111343">
                  <c:v>2.95</c:v>
                </c:pt>
                <c:pt idx="111344">
                  <c:v>2.94</c:v>
                </c:pt>
                <c:pt idx="111345">
                  <c:v>2.93</c:v>
                </c:pt>
                <c:pt idx="111346">
                  <c:v>2.92</c:v>
                </c:pt>
                <c:pt idx="111347">
                  <c:v>2.91</c:v>
                </c:pt>
                <c:pt idx="111348">
                  <c:v>2.91</c:v>
                </c:pt>
                <c:pt idx="111349">
                  <c:v>2.87</c:v>
                </c:pt>
                <c:pt idx="111350">
                  <c:v>2.86</c:v>
                </c:pt>
                <c:pt idx="111351">
                  <c:v>2.86</c:v>
                </c:pt>
                <c:pt idx="111352">
                  <c:v>2.85</c:v>
                </c:pt>
                <c:pt idx="111353">
                  <c:v>2.84</c:v>
                </c:pt>
                <c:pt idx="111354">
                  <c:v>2.83</c:v>
                </c:pt>
                <c:pt idx="111355">
                  <c:v>2.82</c:v>
                </c:pt>
                <c:pt idx="111356">
                  <c:v>2.81</c:v>
                </c:pt>
                <c:pt idx="111357">
                  <c:v>2.81</c:v>
                </c:pt>
                <c:pt idx="111358">
                  <c:v>2.81</c:v>
                </c:pt>
                <c:pt idx="111359">
                  <c:v>2.8</c:v>
                </c:pt>
                <c:pt idx="111360">
                  <c:v>2.8</c:v>
                </c:pt>
                <c:pt idx="111361">
                  <c:v>2.79</c:v>
                </c:pt>
                <c:pt idx="111362">
                  <c:v>2.79</c:v>
                </c:pt>
                <c:pt idx="111363">
                  <c:v>2.79</c:v>
                </c:pt>
                <c:pt idx="111364">
                  <c:v>2.79</c:v>
                </c:pt>
                <c:pt idx="111365">
                  <c:v>2.79</c:v>
                </c:pt>
                <c:pt idx="111366">
                  <c:v>2.8</c:v>
                </c:pt>
                <c:pt idx="111367">
                  <c:v>2.8</c:v>
                </c:pt>
                <c:pt idx="111368">
                  <c:v>2.8</c:v>
                </c:pt>
                <c:pt idx="111369">
                  <c:v>2.8</c:v>
                </c:pt>
                <c:pt idx="111370">
                  <c:v>2.8</c:v>
                </c:pt>
                <c:pt idx="111371">
                  <c:v>2.81</c:v>
                </c:pt>
                <c:pt idx="111372">
                  <c:v>2.81</c:v>
                </c:pt>
                <c:pt idx="111373">
                  <c:v>2.82</c:v>
                </c:pt>
                <c:pt idx="111374">
                  <c:v>2.82</c:v>
                </c:pt>
                <c:pt idx="111375">
                  <c:v>2.82</c:v>
                </c:pt>
                <c:pt idx="111376">
                  <c:v>2.82</c:v>
                </c:pt>
                <c:pt idx="111377">
                  <c:v>2.82</c:v>
                </c:pt>
                <c:pt idx="111378">
                  <c:v>2.82</c:v>
                </c:pt>
                <c:pt idx="111379">
                  <c:v>2.83</c:v>
                </c:pt>
                <c:pt idx="111380">
                  <c:v>2.84</c:v>
                </c:pt>
                <c:pt idx="111381">
                  <c:v>2.85</c:v>
                </c:pt>
                <c:pt idx="111382">
                  <c:v>2.85</c:v>
                </c:pt>
                <c:pt idx="111383">
                  <c:v>2.86</c:v>
                </c:pt>
                <c:pt idx="111384">
                  <c:v>2.86</c:v>
                </c:pt>
                <c:pt idx="111385">
                  <c:v>2.87</c:v>
                </c:pt>
                <c:pt idx="111386">
                  <c:v>2.87</c:v>
                </c:pt>
                <c:pt idx="111387">
                  <c:v>2.86</c:v>
                </c:pt>
                <c:pt idx="111388">
                  <c:v>2.86</c:v>
                </c:pt>
                <c:pt idx="111389">
                  <c:v>2.86</c:v>
                </c:pt>
                <c:pt idx="111390">
                  <c:v>2.86</c:v>
                </c:pt>
                <c:pt idx="111391">
                  <c:v>2.86</c:v>
                </c:pt>
                <c:pt idx="111392">
                  <c:v>2.86</c:v>
                </c:pt>
                <c:pt idx="111393">
                  <c:v>2.86</c:v>
                </c:pt>
                <c:pt idx="111394">
                  <c:v>2.86</c:v>
                </c:pt>
                <c:pt idx="111395">
                  <c:v>2.86</c:v>
                </c:pt>
                <c:pt idx="111396">
                  <c:v>2.86</c:v>
                </c:pt>
                <c:pt idx="111397">
                  <c:v>2.86</c:v>
                </c:pt>
                <c:pt idx="111398">
                  <c:v>2.86</c:v>
                </c:pt>
                <c:pt idx="111399">
                  <c:v>2.87</c:v>
                </c:pt>
                <c:pt idx="111400">
                  <c:v>2.87</c:v>
                </c:pt>
                <c:pt idx="111401">
                  <c:v>2.87</c:v>
                </c:pt>
                <c:pt idx="111402">
                  <c:v>2.87</c:v>
                </c:pt>
                <c:pt idx="111403">
                  <c:v>2.87</c:v>
                </c:pt>
                <c:pt idx="111404">
                  <c:v>2.87</c:v>
                </c:pt>
                <c:pt idx="111405">
                  <c:v>2.87</c:v>
                </c:pt>
                <c:pt idx="111406">
                  <c:v>2.87</c:v>
                </c:pt>
                <c:pt idx="111407">
                  <c:v>2.87</c:v>
                </c:pt>
                <c:pt idx="111408">
                  <c:v>2.87</c:v>
                </c:pt>
                <c:pt idx="111409">
                  <c:v>2.88</c:v>
                </c:pt>
                <c:pt idx="111410">
                  <c:v>2.88</c:v>
                </c:pt>
                <c:pt idx="111411">
                  <c:v>2.88</c:v>
                </c:pt>
                <c:pt idx="111412">
                  <c:v>2.88</c:v>
                </c:pt>
                <c:pt idx="111413">
                  <c:v>2.88</c:v>
                </c:pt>
                <c:pt idx="111414">
                  <c:v>2.88</c:v>
                </c:pt>
                <c:pt idx="111415">
                  <c:v>2.88</c:v>
                </c:pt>
                <c:pt idx="111416">
                  <c:v>2.89</c:v>
                </c:pt>
                <c:pt idx="111417">
                  <c:v>2.89</c:v>
                </c:pt>
                <c:pt idx="111418">
                  <c:v>2.89</c:v>
                </c:pt>
                <c:pt idx="111419">
                  <c:v>2.89</c:v>
                </c:pt>
                <c:pt idx="111420">
                  <c:v>2.89</c:v>
                </c:pt>
                <c:pt idx="111421">
                  <c:v>2.9</c:v>
                </c:pt>
                <c:pt idx="111422">
                  <c:v>2.9</c:v>
                </c:pt>
                <c:pt idx="111423">
                  <c:v>2.9</c:v>
                </c:pt>
                <c:pt idx="111424">
                  <c:v>2.91</c:v>
                </c:pt>
                <c:pt idx="111425">
                  <c:v>2.92</c:v>
                </c:pt>
                <c:pt idx="111426">
                  <c:v>2.92</c:v>
                </c:pt>
                <c:pt idx="111427">
                  <c:v>2.92</c:v>
                </c:pt>
                <c:pt idx="111428">
                  <c:v>2.93</c:v>
                </c:pt>
                <c:pt idx="111429">
                  <c:v>2.93</c:v>
                </c:pt>
                <c:pt idx="111430">
                  <c:v>2.93</c:v>
                </c:pt>
                <c:pt idx="111431">
                  <c:v>2.94</c:v>
                </c:pt>
                <c:pt idx="111432">
                  <c:v>2.94</c:v>
                </c:pt>
                <c:pt idx="111433">
                  <c:v>2.95</c:v>
                </c:pt>
                <c:pt idx="111434">
                  <c:v>2.95</c:v>
                </c:pt>
                <c:pt idx="111435">
                  <c:v>2.96</c:v>
                </c:pt>
                <c:pt idx="111436">
                  <c:v>2.97</c:v>
                </c:pt>
                <c:pt idx="111437">
                  <c:v>2.97</c:v>
                </c:pt>
                <c:pt idx="111438">
                  <c:v>2.98</c:v>
                </c:pt>
                <c:pt idx="111439">
                  <c:v>2.99</c:v>
                </c:pt>
                <c:pt idx="111440">
                  <c:v>3</c:v>
                </c:pt>
                <c:pt idx="111441">
                  <c:v>3.01</c:v>
                </c:pt>
                <c:pt idx="111442">
                  <c:v>3.01</c:v>
                </c:pt>
                <c:pt idx="111443">
                  <c:v>3.01</c:v>
                </c:pt>
                <c:pt idx="111444">
                  <c:v>3.01</c:v>
                </c:pt>
                <c:pt idx="111445">
                  <c:v>3.02</c:v>
                </c:pt>
                <c:pt idx="111446">
                  <c:v>3.02</c:v>
                </c:pt>
                <c:pt idx="111447">
                  <c:v>3.04</c:v>
                </c:pt>
                <c:pt idx="111448">
                  <c:v>3.05</c:v>
                </c:pt>
                <c:pt idx="111449">
                  <c:v>3.06</c:v>
                </c:pt>
                <c:pt idx="111450">
                  <c:v>3.07</c:v>
                </c:pt>
                <c:pt idx="111451">
                  <c:v>3.09</c:v>
                </c:pt>
                <c:pt idx="111452">
                  <c:v>3.1</c:v>
                </c:pt>
                <c:pt idx="111453">
                  <c:v>3.12</c:v>
                </c:pt>
                <c:pt idx="111454">
                  <c:v>3.13</c:v>
                </c:pt>
                <c:pt idx="111455">
                  <c:v>3.13</c:v>
                </c:pt>
                <c:pt idx="111456">
                  <c:v>3.14</c:v>
                </c:pt>
                <c:pt idx="111457">
                  <c:v>3.14</c:v>
                </c:pt>
                <c:pt idx="111458">
                  <c:v>3.14</c:v>
                </c:pt>
                <c:pt idx="111459">
                  <c:v>3.15</c:v>
                </c:pt>
                <c:pt idx="111460">
                  <c:v>3.16</c:v>
                </c:pt>
                <c:pt idx="111461">
                  <c:v>3.18</c:v>
                </c:pt>
                <c:pt idx="111462">
                  <c:v>3.19</c:v>
                </c:pt>
                <c:pt idx="111463">
                  <c:v>3.2</c:v>
                </c:pt>
                <c:pt idx="111464">
                  <c:v>3.22</c:v>
                </c:pt>
                <c:pt idx="111465">
                  <c:v>3.24</c:v>
                </c:pt>
                <c:pt idx="111466">
                  <c:v>3.25</c:v>
                </c:pt>
                <c:pt idx="111467">
                  <c:v>3.26</c:v>
                </c:pt>
                <c:pt idx="111468">
                  <c:v>3.27</c:v>
                </c:pt>
                <c:pt idx="111469">
                  <c:v>3.29</c:v>
                </c:pt>
                <c:pt idx="111470">
                  <c:v>3.3</c:v>
                </c:pt>
                <c:pt idx="111471">
                  <c:v>3.32</c:v>
                </c:pt>
                <c:pt idx="111472">
                  <c:v>3.33</c:v>
                </c:pt>
                <c:pt idx="111473">
                  <c:v>3.34</c:v>
                </c:pt>
                <c:pt idx="111474">
                  <c:v>3.35</c:v>
                </c:pt>
                <c:pt idx="111475">
                  <c:v>3.36</c:v>
                </c:pt>
                <c:pt idx="111476">
                  <c:v>3.38</c:v>
                </c:pt>
                <c:pt idx="111477">
                  <c:v>3.39</c:v>
                </c:pt>
                <c:pt idx="111478">
                  <c:v>3.4</c:v>
                </c:pt>
                <c:pt idx="111479">
                  <c:v>3.41</c:v>
                </c:pt>
                <c:pt idx="111480">
                  <c:v>3.42</c:v>
                </c:pt>
                <c:pt idx="111481">
                  <c:v>3.44</c:v>
                </c:pt>
                <c:pt idx="111482">
                  <c:v>3.46</c:v>
                </c:pt>
                <c:pt idx="111483">
                  <c:v>3.48</c:v>
                </c:pt>
                <c:pt idx="111484">
                  <c:v>3.5</c:v>
                </c:pt>
                <c:pt idx="111485">
                  <c:v>3.52</c:v>
                </c:pt>
                <c:pt idx="111486">
                  <c:v>3.54</c:v>
                </c:pt>
                <c:pt idx="111487">
                  <c:v>3.56</c:v>
                </c:pt>
                <c:pt idx="111488">
                  <c:v>3.56</c:v>
                </c:pt>
                <c:pt idx="111489">
                  <c:v>3.56</c:v>
                </c:pt>
                <c:pt idx="111490">
                  <c:v>3.56</c:v>
                </c:pt>
                <c:pt idx="111491">
                  <c:v>3.57</c:v>
                </c:pt>
                <c:pt idx="111492">
                  <c:v>3.57</c:v>
                </c:pt>
                <c:pt idx="111493">
                  <c:v>3.58</c:v>
                </c:pt>
                <c:pt idx="111494">
                  <c:v>3.6</c:v>
                </c:pt>
                <c:pt idx="111495">
                  <c:v>3.61</c:v>
                </c:pt>
                <c:pt idx="111496">
                  <c:v>3.62</c:v>
                </c:pt>
                <c:pt idx="111497">
                  <c:v>3.63</c:v>
                </c:pt>
                <c:pt idx="111498">
                  <c:v>3.63</c:v>
                </c:pt>
                <c:pt idx="111499">
                  <c:v>3.64</c:v>
                </c:pt>
                <c:pt idx="111500">
                  <c:v>3.66</c:v>
                </c:pt>
                <c:pt idx="111501">
                  <c:v>3.67</c:v>
                </c:pt>
                <c:pt idx="111502">
                  <c:v>3.69</c:v>
                </c:pt>
                <c:pt idx="111503">
                  <c:v>3.69</c:v>
                </c:pt>
                <c:pt idx="111504">
                  <c:v>3.71</c:v>
                </c:pt>
                <c:pt idx="111505">
                  <c:v>3.71</c:v>
                </c:pt>
                <c:pt idx="111506">
                  <c:v>3.72</c:v>
                </c:pt>
                <c:pt idx="111507">
                  <c:v>3.74</c:v>
                </c:pt>
                <c:pt idx="111508">
                  <c:v>3.75</c:v>
                </c:pt>
                <c:pt idx="111509">
                  <c:v>3.76</c:v>
                </c:pt>
                <c:pt idx="111510">
                  <c:v>3.77</c:v>
                </c:pt>
                <c:pt idx="111511">
                  <c:v>3.78</c:v>
                </c:pt>
                <c:pt idx="111512">
                  <c:v>3.79</c:v>
                </c:pt>
                <c:pt idx="111513">
                  <c:v>3.8</c:v>
                </c:pt>
                <c:pt idx="111514">
                  <c:v>3.82</c:v>
                </c:pt>
                <c:pt idx="111515">
                  <c:v>3.83</c:v>
                </c:pt>
                <c:pt idx="111516">
                  <c:v>3.85</c:v>
                </c:pt>
                <c:pt idx="111517">
                  <c:v>3.87</c:v>
                </c:pt>
                <c:pt idx="111518">
                  <c:v>3.87</c:v>
                </c:pt>
                <c:pt idx="111519">
                  <c:v>3.88</c:v>
                </c:pt>
                <c:pt idx="111520">
                  <c:v>3.9</c:v>
                </c:pt>
                <c:pt idx="111521">
                  <c:v>3.92</c:v>
                </c:pt>
                <c:pt idx="111522">
                  <c:v>3.93</c:v>
                </c:pt>
                <c:pt idx="111523">
                  <c:v>3.94</c:v>
                </c:pt>
                <c:pt idx="111524">
                  <c:v>3.96</c:v>
                </c:pt>
                <c:pt idx="111525">
                  <c:v>3.98</c:v>
                </c:pt>
                <c:pt idx="111526">
                  <c:v>3.98</c:v>
                </c:pt>
                <c:pt idx="111527">
                  <c:v>4</c:v>
                </c:pt>
                <c:pt idx="111528">
                  <c:v>4.0199999999999996</c:v>
                </c:pt>
                <c:pt idx="111529">
                  <c:v>4.04</c:v>
                </c:pt>
                <c:pt idx="111530">
                  <c:v>4.0599999999999996</c:v>
                </c:pt>
                <c:pt idx="111531">
                  <c:v>4.08</c:v>
                </c:pt>
                <c:pt idx="111532">
                  <c:v>4.0999999999999996</c:v>
                </c:pt>
                <c:pt idx="111533">
                  <c:v>4.1100000000000003</c:v>
                </c:pt>
                <c:pt idx="111534">
                  <c:v>4.1100000000000003</c:v>
                </c:pt>
                <c:pt idx="111535">
                  <c:v>4.13</c:v>
                </c:pt>
                <c:pt idx="111536">
                  <c:v>4.1399999999999997</c:v>
                </c:pt>
                <c:pt idx="111537">
                  <c:v>4.1500000000000004</c:v>
                </c:pt>
                <c:pt idx="111538">
                  <c:v>4.1500000000000004</c:v>
                </c:pt>
                <c:pt idx="111539">
                  <c:v>4.16</c:v>
                </c:pt>
                <c:pt idx="111540">
                  <c:v>4.18</c:v>
                </c:pt>
                <c:pt idx="111541">
                  <c:v>4.18</c:v>
                </c:pt>
                <c:pt idx="111542">
                  <c:v>4.1900000000000004</c:v>
                </c:pt>
                <c:pt idx="111543">
                  <c:v>4.21</c:v>
                </c:pt>
                <c:pt idx="111544">
                  <c:v>4.21</c:v>
                </c:pt>
                <c:pt idx="111545">
                  <c:v>4.22</c:v>
                </c:pt>
                <c:pt idx="111546">
                  <c:v>4.24</c:v>
                </c:pt>
                <c:pt idx="111547">
                  <c:v>4.26</c:v>
                </c:pt>
                <c:pt idx="111548">
                  <c:v>4.26</c:v>
                </c:pt>
                <c:pt idx="111549">
                  <c:v>4.2699999999999996</c:v>
                </c:pt>
                <c:pt idx="111550">
                  <c:v>4.28</c:v>
                </c:pt>
                <c:pt idx="111551">
                  <c:v>4.3</c:v>
                </c:pt>
                <c:pt idx="111552">
                  <c:v>4.3</c:v>
                </c:pt>
                <c:pt idx="111553">
                  <c:v>4.3099999999999996</c:v>
                </c:pt>
                <c:pt idx="111554">
                  <c:v>4.32</c:v>
                </c:pt>
                <c:pt idx="111555">
                  <c:v>4.3499999999999996</c:v>
                </c:pt>
                <c:pt idx="111556">
                  <c:v>4.3499999999999996</c:v>
                </c:pt>
                <c:pt idx="111557">
                  <c:v>4.3600000000000003</c:v>
                </c:pt>
                <c:pt idx="111558">
                  <c:v>4.38</c:v>
                </c:pt>
                <c:pt idx="111559">
                  <c:v>4.3899999999999997</c:v>
                </c:pt>
                <c:pt idx="111560">
                  <c:v>4.41</c:v>
                </c:pt>
                <c:pt idx="111561">
                  <c:v>4.42</c:v>
                </c:pt>
                <c:pt idx="111562">
                  <c:v>4.4400000000000004</c:v>
                </c:pt>
                <c:pt idx="111563">
                  <c:v>4.4400000000000004</c:v>
                </c:pt>
                <c:pt idx="111564">
                  <c:v>4.4400000000000004</c:v>
                </c:pt>
                <c:pt idx="111565">
                  <c:v>4.4400000000000004</c:v>
                </c:pt>
                <c:pt idx="111566">
                  <c:v>4.45</c:v>
                </c:pt>
                <c:pt idx="111567">
                  <c:v>4.46</c:v>
                </c:pt>
                <c:pt idx="111568">
                  <c:v>4.46</c:v>
                </c:pt>
                <c:pt idx="111569">
                  <c:v>4.4800000000000004</c:v>
                </c:pt>
                <c:pt idx="111570">
                  <c:v>4.5</c:v>
                </c:pt>
                <c:pt idx="111571">
                  <c:v>4.5</c:v>
                </c:pt>
                <c:pt idx="111572">
                  <c:v>4.5199999999999996</c:v>
                </c:pt>
                <c:pt idx="111573">
                  <c:v>4.53</c:v>
                </c:pt>
                <c:pt idx="111574">
                  <c:v>4.54</c:v>
                </c:pt>
                <c:pt idx="111575">
                  <c:v>4.5599999999999996</c:v>
                </c:pt>
                <c:pt idx="111576">
                  <c:v>4.57</c:v>
                </c:pt>
                <c:pt idx="111577">
                  <c:v>4.59</c:v>
                </c:pt>
                <c:pt idx="111578">
                  <c:v>4.59</c:v>
                </c:pt>
                <c:pt idx="111579">
                  <c:v>4.5999999999999996</c:v>
                </c:pt>
                <c:pt idx="111580">
                  <c:v>4.62</c:v>
                </c:pt>
                <c:pt idx="111581">
                  <c:v>4.63</c:v>
                </c:pt>
                <c:pt idx="111582">
                  <c:v>4.6399999999999997</c:v>
                </c:pt>
                <c:pt idx="111583">
                  <c:v>4.6399999999999997</c:v>
                </c:pt>
                <c:pt idx="111584">
                  <c:v>4.6500000000000004</c:v>
                </c:pt>
                <c:pt idx="111585">
                  <c:v>4.67</c:v>
                </c:pt>
                <c:pt idx="111586">
                  <c:v>4.67</c:v>
                </c:pt>
                <c:pt idx="111587">
                  <c:v>4.6900000000000004</c:v>
                </c:pt>
                <c:pt idx="111588">
                  <c:v>4.7</c:v>
                </c:pt>
                <c:pt idx="111589">
                  <c:v>4.71</c:v>
                </c:pt>
                <c:pt idx="111590">
                  <c:v>4.7300000000000004</c:v>
                </c:pt>
                <c:pt idx="111591">
                  <c:v>4.75</c:v>
                </c:pt>
                <c:pt idx="111592">
                  <c:v>4.76</c:v>
                </c:pt>
                <c:pt idx="111593">
                  <c:v>4.78</c:v>
                </c:pt>
                <c:pt idx="111594">
                  <c:v>4.78</c:v>
                </c:pt>
                <c:pt idx="111595">
                  <c:v>4.8</c:v>
                </c:pt>
                <c:pt idx="111596">
                  <c:v>4.8099999999999996</c:v>
                </c:pt>
                <c:pt idx="111597">
                  <c:v>4.8099999999999996</c:v>
                </c:pt>
                <c:pt idx="111598">
                  <c:v>4.82</c:v>
                </c:pt>
                <c:pt idx="111599">
                  <c:v>4.82</c:v>
                </c:pt>
                <c:pt idx="111600">
                  <c:v>4.83</c:v>
                </c:pt>
                <c:pt idx="111601">
                  <c:v>4.84</c:v>
                </c:pt>
                <c:pt idx="111602">
                  <c:v>4.84</c:v>
                </c:pt>
                <c:pt idx="111603">
                  <c:v>4.8499999999999996</c:v>
                </c:pt>
                <c:pt idx="111604">
                  <c:v>4.8600000000000003</c:v>
                </c:pt>
                <c:pt idx="111605">
                  <c:v>4.87</c:v>
                </c:pt>
                <c:pt idx="111606">
                  <c:v>4.88</c:v>
                </c:pt>
                <c:pt idx="111607">
                  <c:v>4.88</c:v>
                </c:pt>
                <c:pt idx="111608">
                  <c:v>4.8899999999999997</c:v>
                </c:pt>
                <c:pt idx="111609">
                  <c:v>4.8899999999999997</c:v>
                </c:pt>
                <c:pt idx="111610">
                  <c:v>4.9000000000000004</c:v>
                </c:pt>
                <c:pt idx="111611">
                  <c:v>4.91</c:v>
                </c:pt>
                <c:pt idx="111612">
                  <c:v>4.91</c:v>
                </c:pt>
                <c:pt idx="111613">
                  <c:v>4.92</c:v>
                </c:pt>
                <c:pt idx="111614">
                  <c:v>4.92</c:v>
                </c:pt>
                <c:pt idx="111615">
                  <c:v>4.93</c:v>
                </c:pt>
                <c:pt idx="111616">
                  <c:v>4.93</c:v>
                </c:pt>
                <c:pt idx="111617">
                  <c:v>4.93</c:v>
                </c:pt>
                <c:pt idx="111618">
                  <c:v>4.93</c:v>
                </c:pt>
                <c:pt idx="111619">
                  <c:v>4.93</c:v>
                </c:pt>
                <c:pt idx="111620">
                  <c:v>4.93</c:v>
                </c:pt>
                <c:pt idx="111621">
                  <c:v>4.93</c:v>
                </c:pt>
                <c:pt idx="111622">
                  <c:v>4.93</c:v>
                </c:pt>
                <c:pt idx="111623">
                  <c:v>4.93</c:v>
                </c:pt>
                <c:pt idx="111624">
                  <c:v>4.93</c:v>
                </c:pt>
                <c:pt idx="111625">
                  <c:v>4.93</c:v>
                </c:pt>
                <c:pt idx="111626">
                  <c:v>4.93</c:v>
                </c:pt>
                <c:pt idx="111627">
                  <c:v>4.93</c:v>
                </c:pt>
                <c:pt idx="111628">
                  <c:v>4.93</c:v>
                </c:pt>
                <c:pt idx="111629">
                  <c:v>4.92</c:v>
                </c:pt>
                <c:pt idx="111630">
                  <c:v>4.92</c:v>
                </c:pt>
                <c:pt idx="111631">
                  <c:v>4.92</c:v>
                </c:pt>
                <c:pt idx="111632">
                  <c:v>4.92</c:v>
                </c:pt>
                <c:pt idx="111633">
                  <c:v>4.92</c:v>
                </c:pt>
                <c:pt idx="111634">
                  <c:v>4.92</c:v>
                </c:pt>
                <c:pt idx="111635">
                  <c:v>4.92</c:v>
                </c:pt>
                <c:pt idx="111636">
                  <c:v>4.91</c:v>
                </c:pt>
                <c:pt idx="111637">
                  <c:v>4.91</c:v>
                </c:pt>
                <c:pt idx="111638">
                  <c:v>4.91</c:v>
                </c:pt>
                <c:pt idx="111639">
                  <c:v>4.91</c:v>
                </c:pt>
                <c:pt idx="111640">
                  <c:v>4.9000000000000004</c:v>
                </c:pt>
                <c:pt idx="111641">
                  <c:v>4.9000000000000004</c:v>
                </c:pt>
                <c:pt idx="111642">
                  <c:v>4.8899999999999997</c:v>
                </c:pt>
                <c:pt idx="111643">
                  <c:v>4.88</c:v>
                </c:pt>
                <c:pt idx="111644">
                  <c:v>4.88</c:v>
                </c:pt>
                <c:pt idx="111645">
                  <c:v>4.87</c:v>
                </c:pt>
                <c:pt idx="111646">
                  <c:v>4.87</c:v>
                </c:pt>
                <c:pt idx="111647">
                  <c:v>4.8600000000000003</c:v>
                </c:pt>
                <c:pt idx="111648">
                  <c:v>4.8600000000000003</c:v>
                </c:pt>
                <c:pt idx="111649">
                  <c:v>4.84</c:v>
                </c:pt>
                <c:pt idx="111650">
                  <c:v>4.84</c:v>
                </c:pt>
                <c:pt idx="111651">
                  <c:v>4.83</c:v>
                </c:pt>
                <c:pt idx="111652">
                  <c:v>4.8099999999999996</c:v>
                </c:pt>
                <c:pt idx="111653">
                  <c:v>4.8099999999999996</c:v>
                </c:pt>
                <c:pt idx="111654">
                  <c:v>4.8</c:v>
                </c:pt>
                <c:pt idx="111655">
                  <c:v>4.79</c:v>
                </c:pt>
                <c:pt idx="111656">
                  <c:v>4.78</c:v>
                </c:pt>
                <c:pt idx="111657">
                  <c:v>4.7699999999999996</c:v>
                </c:pt>
                <c:pt idx="111658">
                  <c:v>4.7699999999999996</c:v>
                </c:pt>
                <c:pt idx="111659">
                  <c:v>4.76</c:v>
                </c:pt>
                <c:pt idx="111660">
                  <c:v>4.75</c:v>
                </c:pt>
                <c:pt idx="111661">
                  <c:v>4.74</c:v>
                </c:pt>
                <c:pt idx="111662">
                  <c:v>4.74</c:v>
                </c:pt>
                <c:pt idx="111663">
                  <c:v>4.72</c:v>
                </c:pt>
                <c:pt idx="111664">
                  <c:v>4.71</c:v>
                </c:pt>
                <c:pt idx="111665">
                  <c:v>4.7</c:v>
                </c:pt>
                <c:pt idx="111666">
                  <c:v>4.6900000000000004</c:v>
                </c:pt>
                <c:pt idx="111667">
                  <c:v>4.68</c:v>
                </c:pt>
                <c:pt idx="111668">
                  <c:v>4.68</c:v>
                </c:pt>
                <c:pt idx="111669">
                  <c:v>4.67</c:v>
                </c:pt>
                <c:pt idx="111670">
                  <c:v>4.66</c:v>
                </c:pt>
                <c:pt idx="111671">
                  <c:v>4.6500000000000004</c:v>
                </c:pt>
                <c:pt idx="111672">
                  <c:v>4.6399999999999997</c:v>
                </c:pt>
                <c:pt idx="111673">
                  <c:v>4.63</c:v>
                </c:pt>
                <c:pt idx="111674">
                  <c:v>4.62</c:v>
                </c:pt>
                <c:pt idx="111675">
                  <c:v>4.6100000000000003</c:v>
                </c:pt>
                <c:pt idx="111676">
                  <c:v>4.6100000000000003</c:v>
                </c:pt>
                <c:pt idx="111677">
                  <c:v>4.6100000000000003</c:v>
                </c:pt>
                <c:pt idx="111678">
                  <c:v>4.5999999999999996</c:v>
                </c:pt>
                <c:pt idx="111679">
                  <c:v>4.59</c:v>
                </c:pt>
                <c:pt idx="111680">
                  <c:v>4.59</c:v>
                </c:pt>
                <c:pt idx="111681">
                  <c:v>4.58</c:v>
                </c:pt>
                <c:pt idx="111682">
                  <c:v>4.5599999999999996</c:v>
                </c:pt>
                <c:pt idx="111683">
                  <c:v>4.5599999999999996</c:v>
                </c:pt>
                <c:pt idx="111684">
                  <c:v>4.5599999999999996</c:v>
                </c:pt>
                <c:pt idx="111685">
                  <c:v>4.55</c:v>
                </c:pt>
                <c:pt idx="111686">
                  <c:v>4.54</c:v>
                </c:pt>
                <c:pt idx="111687">
                  <c:v>4.54</c:v>
                </c:pt>
                <c:pt idx="111688">
                  <c:v>4.54</c:v>
                </c:pt>
                <c:pt idx="111689">
                  <c:v>4.54</c:v>
                </c:pt>
                <c:pt idx="111690">
                  <c:v>4.55</c:v>
                </c:pt>
                <c:pt idx="111691">
                  <c:v>4.55</c:v>
                </c:pt>
                <c:pt idx="111692">
                  <c:v>4.55</c:v>
                </c:pt>
                <c:pt idx="111693">
                  <c:v>4.55</c:v>
                </c:pt>
                <c:pt idx="111694">
                  <c:v>4.5599999999999996</c:v>
                </c:pt>
                <c:pt idx="111695">
                  <c:v>4.5599999999999996</c:v>
                </c:pt>
                <c:pt idx="111696">
                  <c:v>4.55</c:v>
                </c:pt>
                <c:pt idx="111697">
                  <c:v>4.55</c:v>
                </c:pt>
                <c:pt idx="111698">
                  <c:v>4.55</c:v>
                </c:pt>
                <c:pt idx="111699">
                  <c:v>4.55</c:v>
                </c:pt>
                <c:pt idx="111700">
                  <c:v>4.55</c:v>
                </c:pt>
                <c:pt idx="111701">
                  <c:v>4.55</c:v>
                </c:pt>
                <c:pt idx="111702">
                  <c:v>4.55</c:v>
                </c:pt>
                <c:pt idx="111703">
                  <c:v>4.55</c:v>
                </c:pt>
                <c:pt idx="111704">
                  <c:v>4.55</c:v>
                </c:pt>
                <c:pt idx="111705">
                  <c:v>4.55</c:v>
                </c:pt>
                <c:pt idx="111706">
                  <c:v>4.5599999999999996</c:v>
                </c:pt>
                <c:pt idx="111707">
                  <c:v>4.5599999999999996</c:v>
                </c:pt>
                <c:pt idx="111708">
                  <c:v>4.5599999999999996</c:v>
                </c:pt>
                <c:pt idx="111709">
                  <c:v>4.5599999999999996</c:v>
                </c:pt>
                <c:pt idx="111710">
                  <c:v>4.5599999999999996</c:v>
                </c:pt>
                <c:pt idx="111711">
                  <c:v>4.55</c:v>
                </c:pt>
                <c:pt idx="111712">
                  <c:v>4.55</c:v>
                </c:pt>
                <c:pt idx="111713">
                  <c:v>4.55</c:v>
                </c:pt>
                <c:pt idx="111714">
                  <c:v>4.55</c:v>
                </c:pt>
                <c:pt idx="111715">
                  <c:v>4.55</c:v>
                </c:pt>
                <c:pt idx="111716">
                  <c:v>4.55</c:v>
                </c:pt>
                <c:pt idx="111717">
                  <c:v>4.55</c:v>
                </c:pt>
                <c:pt idx="111718">
                  <c:v>4.55</c:v>
                </c:pt>
                <c:pt idx="111719">
                  <c:v>4.55</c:v>
                </c:pt>
                <c:pt idx="111720">
                  <c:v>4.55</c:v>
                </c:pt>
                <c:pt idx="111721">
                  <c:v>4.55</c:v>
                </c:pt>
                <c:pt idx="111722">
                  <c:v>4.55</c:v>
                </c:pt>
                <c:pt idx="111723">
                  <c:v>4.55</c:v>
                </c:pt>
                <c:pt idx="111724">
                  <c:v>4.55</c:v>
                </c:pt>
                <c:pt idx="111725">
                  <c:v>4.55</c:v>
                </c:pt>
                <c:pt idx="111726">
                  <c:v>4.55</c:v>
                </c:pt>
                <c:pt idx="111727">
                  <c:v>4.55</c:v>
                </c:pt>
                <c:pt idx="111728">
                  <c:v>4.55</c:v>
                </c:pt>
                <c:pt idx="111729">
                  <c:v>4.55</c:v>
                </c:pt>
                <c:pt idx="111730">
                  <c:v>4.55</c:v>
                </c:pt>
                <c:pt idx="111731">
                  <c:v>4.55</c:v>
                </c:pt>
                <c:pt idx="111732">
                  <c:v>4.55</c:v>
                </c:pt>
                <c:pt idx="111733">
                  <c:v>4.55</c:v>
                </c:pt>
                <c:pt idx="111734">
                  <c:v>4.55</c:v>
                </c:pt>
                <c:pt idx="111735">
                  <c:v>4.55</c:v>
                </c:pt>
                <c:pt idx="111736">
                  <c:v>4.55</c:v>
                </c:pt>
                <c:pt idx="111737">
                  <c:v>4.55</c:v>
                </c:pt>
                <c:pt idx="111738">
                  <c:v>4.55</c:v>
                </c:pt>
                <c:pt idx="111739">
                  <c:v>4.55</c:v>
                </c:pt>
                <c:pt idx="111740">
                  <c:v>4.55</c:v>
                </c:pt>
                <c:pt idx="111741">
                  <c:v>4.54</c:v>
                </c:pt>
                <c:pt idx="111742">
                  <c:v>4.54</c:v>
                </c:pt>
                <c:pt idx="111743">
                  <c:v>4.53</c:v>
                </c:pt>
                <c:pt idx="111744">
                  <c:v>4.53</c:v>
                </c:pt>
                <c:pt idx="111745">
                  <c:v>4.5199999999999996</c:v>
                </c:pt>
                <c:pt idx="111746">
                  <c:v>4.5199999999999996</c:v>
                </c:pt>
                <c:pt idx="111747">
                  <c:v>4.5199999999999996</c:v>
                </c:pt>
                <c:pt idx="111748">
                  <c:v>4.5199999999999996</c:v>
                </c:pt>
                <c:pt idx="111749">
                  <c:v>4.5199999999999996</c:v>
                </c:pt>
                <c:pt idx="111750">
                  <c:v>4.5199999999999996</c:v>
                </c:pt>
                <c:pt idx="111751">
                  <c:v>4.5199999999999996</c:v>
                </c:pt>
                <c:pt idx="111752">
                  <c:v>4.5199999999999996</c:v>
                </c:pt>
                <c:pt idx="111753">
                  <c:v>4.5199999999999996</c:v>
                </c:pt>
                <c:pt idx="111754">
                  <c:v>4.5199999999999996</c:v>
                </c:pt>
                <c:pt idx="111755">
                  <c:v>4.51</c:v>
                </c:pt>
                <c:pt idx="111756">
                  <c:v>4.51</c:v>
                </c:pt>
                <c:pt idx="111757">
                  <c:v>4.51</c:v>
                </c:pt>
                <c:pt idx="111758">
                  <c:v>4.51</c:v>
                </c:pt>
                <c:pt idx="111759">
                  <c:v>4.51</c:v>
                </c:pt>
                <c:pt idx="111760">
                  <c:v>4.5</c:v>
                </c:pt>
                <c:pt idx="111761">
                  <c:v>4.5</c:v>
                </c:pt>
                <c:pt idx="111762">
                  <c:v>4.5</c:v>
                </c:pt>
                <c:pt idx="111763">
                  <c:v>4.5</c:v>
                </c:pt>
                <c:pt idx="111764">
                  <c:v>4.5</c:v>
                </c:pt>
                <c:pt idx="111765">
                  <c:v>4.49</c:v>
                </c:pt>
                <c:pt idx="111766">
                  <c:v>4.49</c:v>
                </c:pt>
                <c:pt idx="111767">
                  <c:v>4.49</c:v>
                </c:pt>
                <c:pt idx="111768">
                  <c:v>4.49</c:v>
                </c:pt>
                <c:pt idx="111769">
                  <c:v>4.49</c:v>
                </c:pt>
                <c:pt idx="111770">
                  <c:v>4.4800000000000004</c:v>
                </c:pt>
                <c:pt idx="111771">
                  <c:v>4.4800000000000004</c:v>
                </c:pt>
                <c:pt idx="111772">
                  <c:v>4.4800000000000004</c:v>
                </c:pt>
                <c:pt idx="111773">
                  <c:v>4.4800000000000004</c:v>
                </c:pt>
                <c:pt idx="111774">
                  <c:v>4.47</c:v>
                </c:pt>
                <c:pt idx="111775">
                  <c:v>4.47</c:v>
                </c:pt>
                <c:pt idx="111776">
                  <c:v>4.47</c:v>
                </c:pt>
                <c:pt idx="111777">
                  <c:v>4.47</c:v>
                </c:pt>
                <c:pt idx="111778">
                  <c:v>4.47</c:v>
                </c:pt>
                <c:pt idx="111779">
                  <c:v>4.47</c:v>
                </c:pt>
                <c:pt idx="111780">
                  <c:v>4.46</c:v>
                </c:pt>
                <c:pt idx="111781">
                  <c:v>4.46</c:v>
                </c:pt>
                <c:pt idx="111782">
                  <c:v>4.46</c:v>
                </c:pt>
                <c:pt idx="111783">
                  <c:v>4.45</c:v>
                </c:pt>
                <c:pt idx="111784">
                  <c:v>4.4400000000000004</c:v>
                </c:pt>
                <c:pt idx="111785">
                  <c:v>4.4400000000000004</c:v>
                </c:pt>
                <c:pt idx="111786">
                  <c:v>4.43</c:v>
                </c:pt>
                <c:pt idx="111787">
                  <c:v>4.42</c:v>
                </c:pt>
                <c:pt idx="111788">
                  <c:v>4.3499999999999996</c:v>
                </c:pt>
                <c:pt idx="111789">
                  <c:v>4.29</c:v>
                </c:pt>
                <c:pt idx="111790">
                  <c:v>4.3</c:v>
                </c:pt>
                <c:pt idx="111791">
                  <c:v>4.45</c:v>
                </c:pt>
                <c:pt idx="111792">
                  <c:v>4.82</c:v>
                </c:pt>
                <c:pt idx="111793">
                  <c:v>4.82</c:v>
                </c:pt>
                <c:pt idx="111794">
                  <c:v>4.84</c:v>
                </c:pt>
                <c:pt idx="111795">
                  <c:v>4.8600000000000003</c:v>
                </c:pt>
                <c:pt idx="111796">
                  <c:v>4.88</c:v>
                </c:pt>
                <c:pt idx="111797">
                  <c:v>4.9000000000000004</c:v>
                </c:pt>
                <c:pt idx="111798">
                  <c:v>4.91</c:v>
                </c:pt>
                <c:pt idx="111799">
                  <c:v>4.93</c:v>
                </c:pt>
                <c:pt idx="111800">
                  <c:v>4.95</c:v>
                </c:pt>
                <c:pt idx="111801">
                  <c:v>4.97</c:v>
                </c:pt>
                <c:pt idx="111802">
                  <c:v>4.97</c:v>
                </c:pt>
                <c:pt idx="111803">
                  <c:v>5</c:v>
                </c:pt>
                <c:pt idx="111804">
                  <c:v>5.0199999999999996</c:v>
                </c:pt>
                <c:pt idx="111805">
                  <c:v>5.04</c:v>
                </c:pt>
                <c:pt idx="111806">
                  <c:v>5.07</c:v>
                </c:pt>
                <c:pt idx="111807">
                  <c:v>5.09</c:v>
                </c:pt>
                <c:pt idx="111808">
                  <c:v>5.0999999999999996</c:v>
                </c:pt>
                <c:pt idx="111809">
                  <c:v>5.1100000000000003</c:v>
                </c:pt>
                <c:pt idx="111810">
                  <c:v>5.13</c:v>
                </c:pt>
                <c:pt idx="111811">
                  <c:v>5.15</c:v>
                </c:pt>
                <c:pt idx="111812">
                  <c:v>5.16</c:v>
                </c:pt>
                <c:pt idx="111813">
                  <c:v>5.17</c:v>
                </c:pt>
                <c:pt idx="111814">
                  <c:v>5.19</c:v>
                </c:pt>
                <c:pt idx="111815">
                  <c:v>5.21</c:v>
                </c:pt>
                <c:pt idx="111816">
                  <c:v>5.22</c:v>
                </c:pt>
                <c:pt idx="111817">
                  <c:v>5.22</c:v>
                </c:pt>
                <c:pt idx="111818">
                  <c:v>5.26</c:v>
                </c:pt>
                <c:pt idx="111819">
                  <c:v>5.27</c:v>
                </c:pt>
                <c:pt idx="111820">
                  <c:v>5.28</c:v>
                </c:pt>
                <c:pt idx="111821">
                  <c:v>5.3</c:v>
                </c:pt>
                <c:pt idx="111822">
                  <c:v>5.32</c:v>
                </c:pt>
                <c:pt idx="111823">
                  <c:v>5.33</c:v>
                </c:pt>
                <c:pt idx="111824">
                  <c:v>5.34</c:v>
                </c:pt>
                <c:pt idx="111825">
                  <c:v>5.35</c:v>
                </c:pt>
                <c:pt idx="111826">
                  <c:v>5.37</c:v>
                </c:pt>
                <c:pt idx="111827">
                  <c:v>5.37</c:v>
                </c:pt>
                <c:pt idx="111828">
                  <c:v>5.38</c:v>
                </c:pt>
                <c:pt idx="111829">
                  <c:v>5.41</c:v>
                </c:pt>
                <c:pt idx="111830">
                  <c:v>5.42</c:v>
                </c:pt>
                <c:pt idx="111831">
                  <c:v>5.43</c:v>
                </c:pt>
                <c:pt idx="111832">
                  <c:v>5.43</c:v>
                </c:pt>
                <c:pt idx="111833">
                  <c:v>5.45</c:v>
                </c:pt>
                <c:pt idx="111834">
                  <c:v>5.47</c:v>
                </c:pt>
                <c:pt idx="111835">
                  <c:v>5.47</c:v>
                </c:pt>
                <c:pt idx="111836">
                  <c:v>5.49</c:v>
                </c:pt>
                <c:pt idx="111837">
                  <c:v>5.51</c:v>
                </c:pt>
                <c:pt idx="111838">
                  <c:v>5.51</c:v>
                </c:pt>
                <c:pt idx="111839">
                  <c:v>5.52</c:v>
                </c:pt>
                <c:pt idx="111840">
                  <c:v>5.53</c:v>
                </c:pt>
                <c:pt idx="111841">
                  <c:v>5.54</c:v>
                </c:pt>
                <c:pt idx="111842">
                  <c:v>5.56</c:v>
                </c:pt>
                <c:pt idx="111843">
                  <c:v>5.56</c:v>
                </c:pt>
                <c:pt idx="111844">
                  <c:v>5.57</c:v>
                </c:pt>
                <c:pt idx="111845">
                  <c:v>5.58</c:v>
                </c:pt>
                <c:pt idx="111846">
                  <c:v>5.59</c:v>
                </c:pt>
                <c:pt idx="111847">
                  <c:v>5.6</c:v>
                </c:pt>
                <c:pt idx="111848">
                  <c:v>5.6</c:v>
                </c:pt>
                <c:pt idx="111849">
                  <c:v>5.61</c:v>
                </c:pt>
                <c:pt idx="111850">
                  <c:v>5.62</c:v>
                </c:pt>
                <c:pt idx="111851">
                  <c:v>5.63</c:v>
                </c:pt>
                <c:pt idx="111852">
                  <c:v>5.63</c:v>
                </c:pt>
                <c:pt idx="111853">
                  <c:v>5.63</c:v>
                </c:pt>
                <c:pt idx="111854">
                  <c:v>5.63</c:v>
                </c:pt>
                <c:pt idx="111855">
                  <c:v>5.64</c:v>
                </c:pt>
                <c:pt idx="111856">
                  <c:v>5.64</c:v>
                </c:pt>
                <c:pt idx="111857">
                  <c:v>5.64</c:v>
                </c:pt>
                <c:pt idx="111858">
                  <c:v>5.65</c:v>
                </c:pt>
                <c:pt idx="111859">
                  <c:v>5.65</c:v>
                </c:pt>
                <c:pt idx="111860">
                  <c:v>5.65</c:v>
                </c:pt>
                <c:pt idx="111861">
                  <c:v>5.65</c:v>
                </c:pt>
                <c:pt idx="111862">
                  <c:v>5.65</c:v>
                </c:pt>
                <c:pt idx="111863">
                  <c:v>5.65</c:v>
                </c:pt>
                <c:pt idx="111864">
                  <c:v>5.65</c:v>
                </c:pt>
                <c:pt idx="111865">
                  <c:v>5.65</c:v>
                </c:pt>
                <c:pt idx="111866">
                  <c:v>5.65</c:v>
                </c:pt>
                <c:pt idx="111867">
                  <c:v>5.65</c:v>
                </c:pt>
                <c:pt idx="111868">
                  <c:v>5.65</c:v>
                </c:pt>
                <c:pt idx="111869">
                  <c:v>5.65</c:v>
                </c:pt>
                <c:pt idx="111870">
                  <c:v>5.66</c:v>
                </c:pt>
                <c:pt idx="111871">
                  <c:v>5.66</c:v>
                </c:pt>
                <c:pt idx="111872">
                  <c:v>5.66</c:v>
                </c:pt>
                <c:pt idx="111873">
                  <c:v>5.65</c:v>
                </c:pt>
                <c:pt idx="111874">
                  <c:v>5.65</c:v>
                </c:pt>
                <c:pt idx="111875">
                  <c:v>5.65</c:v>
                </c:pt>
                <c:pt idx="111876">
                  <c:v>5.65</c:v>
                </c:pt>
                <c:pt idx="111877">
                  <c:v>5.65</c:v>
                </c:pt>
                <c:pt idx="111878">
                  <c:v>5.64</c:v>
                </c:pt>
                <c:pt idx="111879">
                  <c:v>5.63</c:v>
                </c:pt>
                <c:pt idx="111880">
                  <c:v>5.63</c:v>
                </c:pt>
                <c:pt idx="111881">
                  <c:v>5.62</c:v>
                </c:pt>
                <c:pt idx="111882">
                  <c:v>5.61</c:v>
                </c:pt>
                <c:pt idx="111883">
                  <c:v>5.61</c:v>
                </c:pt>
                <c:pt idx="111884">
                  <c:v>5.6</c:v>
                </c:pt>
                <c:pt idx="111885">
                  <c:v>5.59</c:v>
                </c:pt>
                <c:pt idx="111886">
                  <c:v>5.58</c:v>
                </c:pt>
                <c:pt idx="111887">
                  <c:v>5.57</c:v>
                </c:pt>
                <c:pt idx="111888">
                  <c:v>5.56</c:v>
                </c:pt>
                <c:pt idx="111889">
                  <c:v>5.55</c:v>
                </c:pt>
                <c:pt idx="111890">
                  <c:v>5.55</c:v>
                </c:pt>
                <c:pt idx="111891">
                  <c:v>5.55</c:v>
                </c:pt>
                <c:pt idx="111892">
                  <c:v>5.54</c:v>
                </c:pt>
                <c:pt idx="111893">
                  <c:v>5.53</c:v>
                </c:pt>
                <c:pt idx="111894">
                  <c:v>5.51</c:v>
                </c:pt>
                <c:pt idx="111895">
                  <c:v>5.5</c:v>
                </c:pt>
                <c:pt idx="111896">
                  <c:v>5.49</c:v>
                </c:pt>
                <c:pt idx="111897">
                  <c:v>5.48</c:v>
                </c:pt>
                <c:pt idx="111898">
                  <c:v>5.47</c:v>
                </c:pt>
                <c:pt idx="111899">
                  <c:v>5.46</c:v>
                </c:pt>
                <c:pt idx="111900">
                  <c:v>5.45</c:v>
                </c:pt>
                <c:pt idx="111901">
                  <c:v>5.44</c:v>
                </c:pt>
                <c:pt idx="111902">
                  <c:v>5.43</c:v>
                </c:pt>
                <c:pt idx="111903">
                  <c:v>5.41</c:v>
                </c:pt>
                <c:pt idx="111904">
                  <c:v>5.41</c:v>
                </c:pt>
                <c:pt idx="111905">
                  <c:v>5.4</c:v>
                </c:pt>
                <c:pt idx="111906">
                  <c:v>5.39</c:v>
                </c:pt>
                <c:pt idx="111907">
                  <c:v>5.38</c:v>
                </c:pt>
                <c:pt idx="111908">
                  <c:v>5.37</c:v>
                </c:pt>
                <c:pt idx="111909">
                  <c:v>5.36</c:v>
                </c:pt>
                <c:pt idx="111910">
                  <c:v>5.35</c:v>
                </c:pt>
                <c:pt idx="111911">
                  <c:v>5.33</c:v>
                </c:pt>
                <c:pt idx="111912">
                  <c:v>5.32</c:v>
                </c:pt>
                <c:pt idx="111913">
                  <c:v>5.31</c:v>
                </c:pt>
                <c:pt idx="111914">
                  <c:v>5.3</c:v>
                </c:pt>
                <c:pt idx="111915">
                  <c:v>5.29</c:v>
                </c:pt>
                <c:pt idx="111916">
                  <c:v>5.27</c:v>
                </c:pt>
                <c:pt idx="111917">
                  <c:v>5.25</c:v>
                </c:pt>
                <c:pt idx="111918">
                  <c:v>5.25</c:v>
                </c:pt>
                <c:pt idx="111919">
                  <c:v>5.24</c:v>
                </c:pt>
                <c:pt idx="111920">
                  <c:v>5.23</c:v>
                </c:pt>
                <c:pt idx="111921">
                  <c:v>5.2</c:v>
                </c:pt>
                <c:pt idx="111922">
                  <c:v>5.2</c:v>
                </c:pt>
                <c:pt idx="111923">
                  <c:v>5.18</c:v>
                </c:pt>
                <c:pt idx="111924">
                  <c:v>5.17</c:v>
                </c:pt>
                <c:pt idx="111925">
                  <c:v>5.15</c:v>
                </c:pt>
                <c:pt idx="111926">
                  <c:v>5.13</c:v>
                </c:pt>
                <c:pt idx="111927">
                  <c:v>5.0999999999999996</c:v>
                </c:pt>
                <c:pt idx="111928">
                  <c:v>5.0999999999999996</c:v>
                </c:pt>
                <c:pt idx="111929">
                  <c:v>5.08</c:v>
                </c:pt>
                <c:pt idx="111930">
                  <c:v>5.0599999999999996</c:v>
                </c:pt>
                <c:pt idx="111931">
                  <c:v>5.04</c:v>
                </c:pt>
                <c:pt idx="111932">
                  <c:v>5.0199999999999996</c:v>
                </c:pt>
                <c:pt idx="111933">
                  <c:v>5.01</c:v>
                </c:pt>
                <c:pt idx="111934">
                  <c:v>4.9800000000000004</c:v>
                </c:pt>
                <c:pt idx="111935">
                  <c:v>4.96</c:v>
                </c:pt>
                <c:pt idx="111936">
                  <c:v>4.95</c:v>
                </c:pt>
                <c:pt idx="111937">
                  <c:v>4.9400000000000004</c:v>
                </c:pt>
                <c:pt idx="111938">
                  <c:v>4.92</c:v>
                </c:pt>
                <c:pt idx="111939">
                  <c:v>4.8899999999999997</c:v>
                </c:pt>
                <c:pt idx="111940">
                  <c:v>4.8899999999999997</c:v>
                </c:pt>
                <c:pt idx="111941">
                  <c:v>4.83</c:v>
                </c:pt>
                <c:pt idx="111942">
                  <c:v>4.8</c:v>
                </c:pt>
                <c:pt idx="111943">
                  <c:v>4.79</c:v>
                </c:pt>
                <c:pt idx="111944">
                  <c:v>4.7699999999999996</c:v>
                </c:pt>
                <c:pt idx="111945">
                  <c:v>4.75</c:v>
                </c:pt>
                <c:pt idx="111946">
                  <c:v>4.7300000000000004</c:v>
                </c:pt>
                <c:pt idx="111947">
                  <c:v>4.7</c:v>
                </c:pt>
                <c:pt idx="111948">
                  <c:v>4.68</c:v>
                </c:pt>
                <c:pt idx="111949">
                  <c:v>4.66</c:v>
                </c:pt>
                <c:pt idx="111950">
                  <c:v>4.63</c:v>
                </c:pt>
                <c:pt idx="111951">
                  <c:v>4.62</c:v>
                </c:pt>
                <c:pt idx="111952">
                  <c:v>4.5999999999999996</c:v>
                </c:pt>
                <c:pt idx="111953">
                  <c:v>4.57</c:v>
                </c:pt>
                <c:pt idx="111954">
                  <c:v>4.55</c:v>
                </c:pt>
                <c:pt idx="111955">
                  <c:v>4.5199999999999996</c:v>
                </c:pt>
                <c:pt idx="111956">
                  <c:v>4.49</c:v>
                </c:pt>
                <c:pt idx="111957">
                  <c:v>4.46</c:v>
                </c:pt>
                <c:pt idx="111958">
                  <c:v>4.45</c:v>
                </c:pt>
                <c:pt idx="111959">
                  <c:v>4.43</c:v>
                </c:pt>
                <c:pt idx="111960">
                  <c:v>4.3899999999999997</c:v>
                </c:pt>
                <c:pt idx="111961">
                  <c:v>4.38</c:v>
                </c:pt>
                <c:pt idx="111962">
                  <c:v>4.34</c:v>
                </c:pt>
                <c:pt idx="111963">
                  <c:v>4.32</c:v>
                </c:pt>
                <c:pt idx="111964">
                  <c:v>4.3</c:v>
                </c:pt>
                <c:pt idx="111965">
                  <c:v>4.29</c:v>
                </c:pt>
                <c:pt idx="111966">
                  <c:v>4.29</c:v>
                </c:pt>
                <c:pt idx="111967">
                  <c:v>4.28</c:v>
                </c:pt>
                <c:pt idx="111968">
                  <c:v>4.26</c:v>
                </c:pt>
                <c:pt idx="111969">
                  <c:v>4.2300000000000004</c:v>
                </c:pt>
                <c:pt idx="111970">
                  <c:v>4.22</c:v>
                </c:pt>
                <c:pt idx="111971">
                  <c:v>4.1900000000000004</c:v>
                </c:pt>
                <c:pt idx="111972">
                  <c:v>4.18</c:v>
                </c:pt>
                <c:pt idx="111973">
                  <c:v>4.16</c:v>
                </c:pt>
                <c:pt idx="111974">
                  <c:v>4.1500000000000004</c:v>
                </c:pt>
                <c:pt idx="111975">
                  <c:v>4.13</c:v>
                </c:pt>
                <c:pt idx="111976">
                  <c:v>4.1100000000000003</c:v>
                </c:pt>
                <c:pt idx="111977">
                  <c:v>4.0999999999999996</c:v>
                </c:pt>
                <c:pt idx="111978">
                  <c:v>4.08</c:v>
                </c:pt>
                <c:pt idx="111979">
                  <c:v>4.08</c:v>
                </c:pt>
                <c:pt idx="111980">
                  <c:v>4.07</c:v>
                </c:pt>
                <c:pt idx="111981">
                  <c:v>4.07</c:v>
                </c:pt>
                <c:pt idx="111982">
                  <c:v>4.07</c:v>
                </c:pt>
                <c:pt idx="111983">
                  <c:v>4.05</c:v>
                </c:pt>
                <c:pt idx="111984">
                  <c:v>4.05</c:v>
                </c:pt>
                <c:pt idx="111985">
                  <c:v>4.04</c:v>
                </c:pt>
                <c:pt idx="111986">
                  <c:v>4.04</c:v>
                </c:pt>
                <c:pt idx="111987">
                  <c:v>4.0199999999999996</c:v>
                </c:pt>
                <c:pt idx="111988">
                  <c:v>4.01</c:v>
                </c:pt>
                <c:pt idx="111989">
                  <c:v>4</c:v>
                </c:pt>
                <c:pt idx="111990">
                  <c:v>4</c:v>
                </c:pt>
                <c:pt idx="111991">
                  <c:v>4</c:v>
                </c:pt>
                <c:pt idx="111992">
                  <c:v>4</c:v>
                </c:pt>
                <c:pt idx="111993">
                  <c:v>3.99</c:v>
                </c:pt>
                <c:pt idx="111994">
                  <c:v>3.99</c:v>
                </c:pt>
                <c:pt idx="111995">
                  <c:v>3.99</c:v>
                </c:pt>
                <c:pt idx="111996">
                  <c:v>3.99</c:v>
                </c:pt>
                <c:pt idx="111997">
                  <c:v>3.99</c:v>
                </c:pt>
                <c:pt idx="111998">
                  <c:v>3.99</c:v>
                </c:pt>
                <c:pt idx="111999">
                  <c:v>3.99</c:v>
                </c:pt>
                <c:pt idx="112000">
                  <c:v>3.98</c:v>
                </c:pt>
                <c:pt idx="112001">
                  <c:v>3.98</c:v>
                </c:pt>
                <c:pt idx="112002">
                  <c:v>3.98</c:v>
                </c:pt>
                <c:pt idx="112003">
                  <c:v>3.98</c:v>
                </c:pt>
                <c:pt idx="112004">
                  <c:v>3.98</c:v>
                </c:pt>
                <c:pt idx="112005">
                  <c:v>3.97</c:v>
                </c:pt>
                <c:pt idx="112006">
                  <c:v>3.97</c:v>
                </c:pt>
                <c:pt idx="112007">
                  <c:v>3.97</c:v>
                </c:pt>
                <c:pt idx="112008">
                  <c:v>3.97</c:v>
                </c:pt>
                <c:pt idx="112009">
                  <c:v>3.96</c:v>
                </c:pt>
                <c:pt idx="112010">
                  <c:v>3.96</c:v>
                </c:pt>
                <c:pt idx="112011">
                  <c:v>3.96</c:v>
                </c:pt>
                <c:pt idx="112012">
                  <c:v>3.96</c:v>
                </c:pt>
                <c:pt idx="112013">
                  <c:v>3.95</c:v>
                </c:pt>
                <c:pt idx="112014">
                  <c:v>3.95</c:v>
                </c:pt>
                <c:pt idx="112015">
                  <c:v>3.95</c:v>
                </c:pt>
                <c:pt idx="112016">
                  <c:v>3.94</c:v>
                </c:pt>
                <c:pt idx="112017">
                  <c:v>3.93</c:v>
                </c:pt>
                <c:pt idx="112018">
                  <c:v>3.93</c:v>
                </c:pt>
                <c:pt idx="112019">
                  <c:v>3.93</c:v>
                </c:pt>
                <c:pt idx="112020">
                  <c:v>3.92</c:v>
                </c:pt>
                <c:pt idx="112021">
                  <c:v>3.92</c:v>
                </c:pt>
                <c:pt idx="112022">
                  <c:v>3.91</c:v>
                </c:pt>
                <c:pt idx="112023">
                  <c:v>3.91</c:v>
                </c:pt>
                <c:pt idx="112024">
                  <c:v>3.91</c:v>
                </c:pt>
                <c:pt idx="112025">
                  <c:v>3.9</c:v>
                </c:pt>
                <c:pt idx="112026">
                  <c:v>3.9</c:v>
                </c:pt>
                <c:pt idx="112027">
                  <c:v>3.9</c:v>
                </c:pt>
                <c:pt idx="112028">
                  <c:v>3.89</c:v>
                </c:pt>
                <c:pt idx="112029">
                  <c:v>3.89</c:v>
                </c:pt>
                <c:pt idx="112030">
                  <c:v>3.88</c:v>
                </c:pt>
                <c:pt idx="112031">
                  <c:v>3.87</c:v>
                </c:pt>
                <c:pt idx="112032">
                  <c:v>3.85</c:v>
                </c:pt>
                <c:pt idx="112033">
                  <c:v>3.85</c:v>
                </c:pt>
                <c:pt idx="112034">
                  <c:v>3.85</c:v>
                </c:pt>
                <c:pt idx="112035">
                  <c:v>3.83</c:v>
                </c:pt>
                <c:pt idx="112036">
                  <c:v>3.83</c:v>
                </c:pt>
                <c:pt idx="112037">
                  <c:v>3.82</c:v>
                </c:pt>
                <c:pt idx="112038">
                  <c:v>3.82</c:v>
                </c:pt>
                <c:pt idx="112039">
                  <c:v>3.81</c:v>
                </c:pt>
                <c:pt idx="112040">
                  <c:v>3.81</c:v>
                </c:pt>
                <c:pt idx="112041">
                  <c:v>3.8</c:v>
                </c:pt>
                <c:pt idx="112042">
                  <c:v>3.79</c:v>
                </c:pt>
                <c:pt idx="112043">
                  <c:v>3.77</c:v>
                </c:pt>
                <c:pt idx="112044">
                  <c:v>3.77</c:v>
                </c:pt>
                <c:pt idx="112045">
                  <c:v>3.76</c:v>
                </c:pt>
                <c:pt idx="112046">
                  <c:v>3.74</c:v>
                </c:pt>
                <c:pt idx="112047">
                  <c:v>3.74</c:v>
                </c:pt>
                <c:pt idx="112048">
                  <c:v>3.74</c:v>
                </c:pt>
                <c:pt idx="112049">
                  <c:v>3.74</c:v>
                </c:pt>
                <c:pt idx="112050">
                  <c:v>3.74</c:v>
                </c:pt>
                <c:pt idx="112051">
                  <c:v>3.74</c:v>
                </c:pt>
                <c:pt idx="112052">
                  <c:v>3.74</c:v>
                </c:pt>
                <c:pt idx="112053">
                  <c:v>3.74</c:v>
                </c:pt>
                <c:pt idx="112054">
                  <c:v>3.74</c:v>
                </c:pt>
                <c:pt idx="112055">
                  <c:v>3.74</c:v>
                </c:pt>
                <c:pt idx="112056">
                  <c:v>3.73</c:v>
                </c:pt>
                <c:pt idx="112057">
                  <c:v>3.72</c:v>
                </c:pt>
                <c:pt idx="112058">
                  <c:v>3.72</c:v>
                </c:pt>
                <c:pt idx="112059">
                  <c:v>3.7</c:v>
                </c:pt>
                <c:pt idx="112060">
                  <c:v>3.69</c:v>
                </c:pt>
                <c:pt idx="112061">
                  <c:v>3.68</c:v>
                </c:pt>
                <c:pt idx="112062">
                  <c:v>3.67</c:v>
                </c:pt>
                <c:pt idx="112063">
                  <c:v>3.67</c:v>
                </c:pt>
                <c:pt idx="112064">
                  <c:v>3.66</c:v>
                </c:pt>
                <c:pt idx="112065">
                  <c:v>3.65</c:v>
                </c:pt>
                <c:pt idx="112066">
                  <c:v>3.64</c:v>
                </c:pt>
                <c:pt idx="112067">
                  <c:v>3.63</c:v>
                </c:pt>
                <c:pt idx="112068">
                  <c:v>3.63</c:v>
                </c:pt>
                <c:pt idx="112069">
                  <c:v>3.62</c:v>
                </c:pt>
                <c:pt idx="112070">
                  <c:v>3.62</c:v>
                </c:pt>
                <c:pt idx="112071">
                  <c:v>3.62</c:v>
                </c:pt>
                <c:pt idx="112072">
                  <c:v>3.61</c:v>
                </c:pt>
                <c:pt idx="112073">
                  <c:v>3.6</c:v>
                </c:pt>
                <c:pt idx="112074">
                  <c:v>3.59</c:v>
                </c:pt>
                <c:pt idx="112075">
                  <c:v>3.58</c:v>
                </c:pt>
                <c:pt idx="112076">
                  <c:v>3.57</c:v>
                </c:pt>
                <c:pt idx="112077">
                  <c:v>3.55</c:v>
                </c:pt>
                <c:pt idx="112078">
                  <c:v>3.54</c:v>
                </c:pt>
                <c:pt idx="112079">
                  <c:v>3.53</c:v>
                </c:pt>
                <c:pt idx="112080">
                  <c:v>3.52</c:v>
                </c:pt>
                <c:pt idx="112081">
                  <c:v>3.51</c:v>
                </c:pt>
                <c:pt idx="112082">
                  <c:v>3.5</c:v>
                </c:pt>
                <c:pt idx="112083">
                  <c:v>3.5</c:v>
                </c:pt>
                <c:pt idx="112084">
                  <c:v>3.48</c:v>
                </c:pt>
                <c:pt idx="112085">
                  <c:v>3.48</c:v>
                </c:pt>
                <c:pt idx="112086">
                  <c:v>3.47</c:v>
                </c:pt>
                <c:pt idx="112087">
                  <c:v>3.47</c:v>
                </c:pt>
                <c:pt idx="112088">
                  <c:v>3.46</c:v>
                </c:pt>
                <c:pt idx="112089">
                  <c:v>3.45</c:v>
                </c:pt>
                <c:pt idx="112090">
                  <c:v>3.44</c:v>
                </c:pt>
                <c:pt idx="112091">
                  <c:v>3.43</c:v>
                </c:pt>
                <c:pt idx="112092">
                  <c:v>3.41</c:v>
                </c:pt>
                <c:pt idx="112093">
                  <c:v>3.41</c:v>
                </c:pt>
                <c:pt idx="112094">
                  <c:v>3.4</c:v>
                </c:pt>
                <c:pt idx="112095">
                  <c:v>3.38</c:v>
                </c:pt>
                <c:pt idx="112096">
                  <c:v>3.37</c:v>
                </c:pt>
                <c:pt idx="112097">
                  <c:v>3.36</c:v>
                </c:pt>
                <c:pt idx="112098">
                  <c:v>3.34</c:v>
                </c:pt>
                <c:pt idx="112099">
                  <c:v>3.33</c:v>
                </c:pt>
                <c:pt idx="112100">
                  <c:v>3.33</c:v>
                </c:pt>
                <c:pt idx="112101">
                  <c:v>3.33</c:v>
                </c:pt>
                <c:pt idx="112102">
                  <c:v>3.32</c:v>
                </c:pt>
                <c:pt idx="112103">
                  <c:v>3.31</c:v>
                </c:pt>
                <c:pt idx="112104">
                  <c:v>3.3</c:v>
                </c:pt>
                <c:pt idx="112105">
                  <c:v>3.28</c:v>
                </c:pt>
                <c:pt idx="112106">
                  <c:v>3.26</c:v>
                </c:pt>
                <c:pt idx="112107">
                  <c:v>3.25</c:v>
                </c:pt>
                <c:pt idx="112108">
                  <c:v>3.24</c:v>
                </c:pt>
                <c:pt idx="112109">
                  <c:v>3.23</c:v>
                </c:pt>
                <c:pt idx="112110">
                  <c:v>3.21</c:v>
                </c:pt>
                <c:pt idx="112111">
                  <c:v>3.2</c:v>
                </c:pt>
                <c:pt idx="112112">
                  <c:v>3.2</c:v>
                </c:pt>
                <c:pt idx="112113">
                  <c:v>3.19</c:v>
                </c:pt>
                <c:pt idx="112114">
                  <c:v>3.18</c:v>
                </c:pt>
                <c:pt idx="112115">
                  <c:v>3.18</c:v>
                </c:pt>
                <c:pt idx="112116">
                  <c:v>3.18</c:v>
                </c:pt>
                <c:pt idx="112117">
                  <c:v>3.18</c:v>
                </c:pt>
                <c:pt idx="112118">
                  <c:v>3.17</c:v>
                </c:pt>
                <c:pt idx="112119">
                  <c:v>3.16</c:v>
                </c:pt>
                <c:pt idx="112120">
                  <c:v>3.16</c:v>
                </c:pt>
                <c:pt idx="112121">
                  <c:v>3.15</c:v>
                </c:pt>
                <c:pt idx="112122">
                  <c:v>3.15</c:v>
                </c:pt>
                <c:pt idx="112123">
                  <c:v>3.15</c:v>
                </c:pt>
                <c:pt idx="112124">
                  <c:v>3.14</c:v>
                </c:pt>
                <c:pt idx="112125">
                  <c:v>3.14</c:v>
                </c:pt>
                <c:pt idx="112126">
                  <c:v>3.14</c:v>
                </c:pt>
                <c:pt idx="112127">
                  <c:v>3.14</c:v>
                </c:pt>
                <c:pt idx="112128">
                  <c:v>3.14</c:v>
                </c:pt>
                <c:pt idx="112129">
                  <c:v>3.14</c:v>
                </c:pt>
                <c:pt idx="112130">
                  <c:v>3.14</c:v>
                </c:pt>
                <c:pt idx="112131">
                  <c:v>3.18</c:v>
                </c:pt>
                <c:pt idx="112132">
                  <c:v>3.18</c:v>
                </c:pt>
                <c:pt idx="112133">
                  <c:v>3.18</c:v>
                </c:pt>
                <c:pt idx="112134">
                  <c:v>3.19</c:v>
                </c:pt>
                <c:pt idx="112135">
                  <c:v>3.23</c:v>
                </c:pt>
                <c:pt idx="112136">
                  <c:v>3.23</c:v>
                </c:pt>
                <c:pt idx="112137">
                  <c:v>3.24</c:v>
                </c:pt>
                <c:pt idx="112138">
                  <c:v>3.25</c:v>
                </c:pt>
                <c:pt idx="112139">
                  <c:v>3.26</c:v>
                </c:pt>
                <c:pt idx="112140">
                  <c:v>3.26</c:v>
                </c:pt>
                <c:pt idx="112141">
                  <c:v>3.27</c:v>
                </c:pt>
                <c:pt idx="112142">
                  <c:v>3.27</c:v>
                </c:pt>
                <c:pt idx="112143">
                  <c:v>3.27</c:v>
                </c:pt>
                <c:pt idx="112144">
                  <c:v>3.28</c:v>
                </c:pt>
                <c:pt idx="112145">
                  <c:v>3.28</c:v>
                </c:pt>
                <c:pt idx="112146">
                  <c:v>3.28</c:v>
                </c:pt>
                <c:pt idx="112147">
                  <c:v>3.28</c:v>
                </c:pt>
                <c:pt idx="112148">
                  <c:v>3.29</c:v>
                </c:pt>
                <c:pt idx="112149">
                  <c:v>3.28</c:v>
                </c:pt>
                <c:pt idx="112150">
                  <c:v>3.28</c:v>
                </c:pt>
                <c:pt idx="112151">
                  <c:v>3.28</c:v>
                </c:pt>
                <c:pt idx="112152">
                  <c:v>3.28</c:v>
                </c:pt>
                <c:pt idx="112153">
                  <c:v>3.27</c:v>
                </c:pt>
                <c:pt idx="112154">
                  <c:v>3.27</c:v>
                </c:pt>
                <c:pt idx="112155">
                  <c:v>3.26</c:v>
                </c:pt>
                <c:pt idx="112156">
                  <c:v>3.26</c:v>
                </c:pt>
                <c:pt idx="112157">
                  <c:v>3.26</c:v>
                </c:pt>
                <c:pt idx="112158">
                  <c:v>3.26</c:v>
                </c:pt>
                <c:pt idx="112159">
                  <c:v>3.25</c:v>
                </c:pt>
                <c:pt idx="112160">
                  <c:v>3.25</c:v>
                </c:pt>
                <c:pt idx="112161">
                  <c:v>3.25</c:v>
                </c:pt>
                <c:pt idx="112162">
                  <c:v>3.25</c:v>
                </c:pt>
                <c:pt idx="112163">
                  <c:v>3.25</c:v>
                </c:pt>
                <c:pt idx="112164">
                  <c:v>3.24</c:v>
                </c:pt>
                <c:pt idx="112165">
                  <c:v>3.23</c:v>
                </c:pt>
                <c:pt idx="112166">
                  <c:v>3.23</c:v>
                </c:pt>
                <c:pt idx="112167">
                  <c:v>3.22</c:v>
                </c:pt>
                <c:pt idx="112168">
                  <c:v>3.21</c:v>
                </c:pt>
                <c:pt idx="112169">
                  <c:v>3.21</c:v>
                </c:pt>
                <c:pt idx="112170">
                  <c:v>3.2</c:v>
                </c:pt>
                <c:pt idx="112171">
                  <c:v>3.2</c:v>
                </c:pt>
                <c:pt idx="112172">
                  <c:v>3.19</c:v>
                </c:pt>
                <c:pt idx="112173">
                  <c:v>3.19</c:v>
                </c:pt>
                <c:pt idx="112174">
                  <c:v>3.19</c:v>
                </c:pt>
                <c:pt idx="112175">
                  <c:v>3.19</c:v>
                </c:pt>
                <c:pt idx="112176">
                  <c:v>3.19</c:v>
                </c:pt>
                <c:pt idx="112177">
                  <c:v>3.19</c:v>
                </c:pt>
                <c:pt idx="112178">
                  <c:v>3.18</c:v>
                </c:pt>
                <c:pt idx="112179">
                  <c:v>3.18</c:v>
                </c:pt>
                <c:pt idx="112180">
                  <c:v>3.18</c:v>
                </c:pt>
                <c:pt idx="112181">
                  <c:v>3.18</c:v>
                </c:pt>
                <c:pt idx="112182">
                  <c:v>3.18</c:v>
                </c:pt>
                <c:pt idx="112183">
                  <c:v>3.18</c:v>
                </c:pt>
                <c:pt idx="112184">
                  <c:v>3.18</c:v>
                </c:pt>
                <c:pt idx="112185">
                  <c:v>3.17</c:v>
                </c:pt>
                <c:pt idx="112186">
                  <c:v>3.17</c:v>
                </c:pt>
                <c:pt idx="112187">
                  <c:v>3.17</c:v>
                </c:pt>
                <c:pt idx="112188">
                  <c:v>3.17</c:v>
                </c:pt>
                <c:pt idx="112189">
                  <c:v>3.17</c:v>
                </c:pt>
                <c:pt idx="112190">
                  <c:v>3.16</c:v>
                </c:pt>
                <c:pt idx="112191">
                  <c:v>3.16</c:v>
                </c:pt>
                <c:pt idx="112192">
                  <c:v>3.15</c:v>
                </c:pt>
                <c:pt idx="112193">
                  <c:v>3.14</c:v>
                </c:pt>
                <c:pt idx="112194">
                  <c:v>3.14</c:v>
                </c:pt>
                <c:pt idx="112195">
                  <c:v>3.14</c:v>
                </c:pt>
                <c:pt idx="112196">
                  <c:v>3.14</c:v>
                </c:pt>
                <c:pt idx="112197">
                  <c:v>3.14</c:v>
                </c:pt>
                <c:pt idx="112198">
                  <c:v>3.14</c:v>
                </c:pt>
                <c:pt idx="112199">
                  <c:v>3.14</c:v>
                </c:pt>
                <c:pt idx="112200">
                  <c:v>3.13</c:v>
                </c:pt>
                <c:pt idx="112201">
                  <c:v>3.12</c:v>
                </c:pt>
                <c:pt idx="112202">
                  <c:v>3.11</c:v>
                </c:pt>
                <c:pt idx="112203">
                  <c:v>3.1</c:v>
                </c:pt>
                <c:pt idx="112204">
                  <c:v>3.09</c:v>
                </c:pt>
                <c:pt idx="112205">
                  <c:v>3.09</c:v>
                </c:pt>
                <c:pt idx="112206">
                  <c:v>3.07</c:v>
                </c:pt>
                <c:pt idx="112207">
                  <c:v>3.07</c:v>
                </c:pt>
                <c:pt idx="112208">
                  <c:v>3.06</c:v>
                </c:pt>
                <c:pt idx="112209">
                  <c:v>3.05</c:v>
                </c:pt>
                <c:pt idx="112210">
                  <c:v>3.04</c:v>
                </c:pt>
                <c:pt idx="112211">
                  <c:v>3.01</c:v>
                </c:pt>
                <c:pt idx="112212">
                  <c:v>3</c:v>
                </c:pt>
                <c:pt idx="112213">
                  <c:v>3</c:v>
                </c:pt>
                <c:pt idx="112214">
                  <c:v>2.99</c:v>
                </c:pt>
                <c:pt idx="112215">
                  <c:v>2.98</c:v>
                </c:pt>
                <c:pt idx="112216">
                  <c:v>2.98</c:v>
                </c:pt>
                <c:pt idx="112217">
                  <c:v>2.98</c:v>
                </c:pt>
                <c:pt idx="112218">
                  <c:v>2.97</c:v>
                </c:pt>
                <c:pt idx="112219">
                  <c:v>2.97</c:v>
                </c:pt>
                <c:pt idx="112220">
                  <c:v>2.98</c:v>
                </c:pt>
                <c:pt idx="112221">
                  <c:v>2.98</c:v>
                </c:pt>
                <c:pt idx="112222">
                  <c:v>2.98</c:v>
                </c:pt>
                <c:pt idx="112223">
                  <c:v>2.99</c:v>
                </c:pt>
                <c:pt idx="112224">
                  <c:v>2.99</c:v>
                </c:pt>
                <c:pt idx="112225">
                  <c:v>3</c:v>
                </c:pt>
                <c:pt idx="112226">
                  <c:v>3</c:v>
                </c:pt>
                <c:pt idx="112227">
                  <c:v>3</c:v>
                </c:pt>
                <c:pt idx="112228">
                  <c:v>3</c:v>
                </c:pt>
                <c:pt idx="112229">
                  <c:v>3.01</c:v>
                </c:pt>
                <c:pt idx="112230">
                  <c:v>3.01</c:v>
                </c:pt>
                <c:pt idx="112231">
                  <c:v>3.01</c:v>
                </c:pt>
                <c:pt idx="112232">
                  <c:v>3.01</c:v>
                </c:pt>
                <c:pt idx="112233">
                  <c:v>3.02</c:v>
                </c:pt>
                <c:pt idx="112234">
                  <c:v>3.03</c:v>
                </c:pt>
                <c:pt idx="112235">
                  <c:v>3.04</c:v>
                </c:pt>
                <c:pt idx="112236">
                  <c:v>3.05</c:v>
                </c:pt>
                <c:pt idx="112237">
                  <c:v>3.05</c:v>
                </c:pt>
                <c:pt idx="112238">
                  <c:v>3.06</c:v>
                </c:pt>
                <c:pt idx="112239">
                  <c:v>3.08</c:v>
                </c:pt>
                <c:pt idx="112240">
                  <c:v>3.09</c:v>
                </c:pt>
                <c:pt idx="112241">
                  <c:v>3.09</c:v>
                </c:pt>
                <c:pt idx="112242">
                  <c:v>3.09</c:v>
                </c:pt>
                <c:pt idx="112243">
                  <c:v>3.1</c:v>
                </c:pt>
                <c:pt idx="112244">
                  <c:v>3.1</c:v>
                </c:pt>
                <c:pt idx="112245">
                  <c:v>3.1</c:v>
                </c:pt>
                <c:pt idx="112246">
                  <c:v>3.11</c:v>
                </c:pt>
                <c:pt idx="112247">
                  <c:v>3.12</c:v>
                </c:pt>
                <c:pt idx="112248">
                  <c:v>3.13</c:v>
                </c:pt>
                <c:pt idx="112249">
                  <c:v>3.14</c:v>
                </c:pt>
                <c:pt idx="112250">
                  <c:v>3.15</c:v>
                </c:pt>
                <c:pt idx="112251">
                  <c:v>3.15</c:v>
                </c:pt>
                <c:pt idx="112252">
                  <c:v>3.16</c:v>
                </c:pt>
                <c:pt idx="112253">
                  <c:v>3.16</c:v>
                </c:pt>
                <c:pt idx="112254">
                  <c:v>3.16</c:v>
                </c:pt>
                <c:pt idx="112255">
                  <c:v>3.17</c:v>
                </c:pt>
                <c:pt idx="112256">
                  <c:v>3.18</c:v>
                </c:pt>
                <c:pt idx="112257">
                  <c:v>3.18</c:v>
                </c:pt>
                <c:pt idx="112258">
                  <c:v>3.19</c:v>
                </c:pt>
                <c:pt idx="112259">
                  <c:v>3.19</c:v>
                </c:pt>
                <c:pt idx="112260">
                  <c:v>3.19</c:v>
                </c:pt>
                <c:pt idx="112261">
                  <c:v>3.19</c:v>
                </c:pt>
                <c:pt idx="112262">
                  <c:v>3.19</c:v>
                </c:pt>
                <c:pt idx="112263">
                  <c:v>3.19</c:v>
                </c:pt>
                <c:pt idx="112264">
                  <c:v>3.19</c:v>
                </c:pt>
                <c:pt idx="112265">
                  <c:v>3.2</c:v>
                </c:pt>
                <c:pt idx="112266">
                  <c:v>3.2</c:v>
                </c:pt>
                <c:pt idx="112267">
                  <c:v>3.2</c:v>
                </c:pt>
                <c:pt idx="112268">
                  <c:v>3.2</c:v>
                </c:pt>
                <c:pt idx="112269">
                  <c:v>3.2</c:v>
                </c:pt>
                <c:pt idx="112270">
                  <c:v>3.2</c:v>
                </c:pt>
                <c:pt idx="112271">
                  <c:v>3.21</c:v>
                </c:pt>
                <c:pt idx="112272">
                  <c:v>3.21</c:v>
                </c:pt>
                <c:pt idx="112273">
                  <c:v>3.21</c:v>
                </c:pt>
                <c:pt idx="112274">
                  <c:v>3.21</c:v>
                </c:pt>
                <c:pt idx="112275">
                  <c:v>3.21</c:v>
                </c:pt>
                <c:pt idx="112276">
                  <c:v>3.22</c:v>
                </c:pt>
                <c:pt idx="112277">
                  <c:v>3.22</c:v>
                </c:pt>
                <c:pt idx="112278">
                  <c:v>3.22</c:v>
                </c:pt>
                <c:pt idx="112279">
                  <c:v>3.23</c:v>
                </c:pt>
                <c:pt idx="112280">
                  <c:v>3.23</c:v>
                </c:pt>
                <c:pt idx="112281">
                  <c:v>3.24</c:v>
                </c:pt>
                <c:pt idx="112282">
                  <c:v>3.25</c:v>
                </c:pt>
                <c:pt idx="112283">
                  <c:v>3.25</c:v>
                </c:pt>
                <c:pt idx="112284">
                  <c:v>3.25</c:v>
                </c:pt>
                <c:pt idx="112285">
                  <c:v>3.25</c:v>
                </c:pt>
                <c:pt idx="112286">
                  <c:v>3.25</c:v>
                </c:pt>
                <c:pt idx="112287">
                  <c:v>3.26</c:v>
                </c:pt>
                <c:pt idx="112288">
                  <c:v>3.26</c:v>
                </c:pt>
                <c:pt idx="112289">
                  <c:v>3.26</c:v>
                </c:pt>
                <c:pt idx="112290">
                  <c:v>3.25</c:v>
                </c:pt>
                <c:pt idx="112291">
                  <c:v>3.24</c:v>
                </c:pt>
                <c:pt idx="112292">
                  <c:v>3.24</c:v>
                </c:pt>
                <c:pt idx="112293">
                  <c:v>3.23</c:v>
                </c:pt>
                <c:pt idx="112294">
                  <c:v>3.23</c:v>
                </c:pt>
                <c:pt idx="112295">
                  <c:v>3.23</c:v>
                </c:pt>
                <c:pt idx="112296">
                  <c:v>3.23</c:v>
                </c:pt>
                <c:pt idx="112297">
                  <c:v>3.23</c:v>
                </c:pt>
                <c:pt idx="112298">
                  <c:v>3.23</c:v>
                </c:pt>
                <c:pt idx="112299">
                  <c:v>3.22</c:v>
                </c:pt>
                <c:pt idx="112300">
                  <c:v>3.22</c:v>
                </c:pt>
                <c:pt idx="112301">
                  <c:v>3.21</c:v>
                </c:pt>
                <c:pt idx="112302">
                  <c:v>3.21</c:v>
                </c:pt>
                <c:pt idx="112303">
                  <c:v>3.21</c:v>
                </c:pt>
                <c:pt idx="112304">
                  <c:v>3.21</c:v>
                </c:pt>
                <c:pt idx="112305">
                  <c:v>3.21</c:v>
                </c:pt>
                <c:pt idx="112306">
                  <c:v>3.21</c:v>
                </c:pt>
                <c:pt idx="112307">
                  <c:v>3.2</c:v>
                </c:pt>
                <c:pt idx="112308">
                  <c:v>3.2</c:v>
                </c:pt>
                <c:pt idx="112309">
                  <c:v>3.18</c:v>
                </c:pt>
                <c:pt idx="112310">
                  <c:v>3.17</c:v>
                </c:pt>
                <c:pt idx="112311">
                  <c:v>3.17</c:v>
                </c:pt>
                <c:pt idx="112312">
                  <c:v>3.16</c:v>
                </c:pt>
                <c:pt idx="112313">
                  <c:v>3.15</c:v>
                </c:pt>
                <c:pt idx="112314">
                  <c:v>3.14</c:v>
                </c:pt>
                <c:pt idx="112315">
                  <c:v>3.13</c:v>
                </c:pt>
                <c:pt idx="112316">
                  <c:v>3.12</c:v>
                </c:pt>
                <c:pt idx="112317">
                  <c:v>3.11</c:v>
                </c:pt>
                <c:pt idx="112318">
                  <c:v>3.11</c:v>
                </c:pt>
                <c:pt idx="112319">
                  <c:v>3.11</c:v>
                </c:pt>
                <c:pt idx="112320">
                  <c:v>3.1</c:v>
                </c:pt>
                <c:pt idx="112321">
                  <c:v>3.09</c:v>
                </c:pt>
                <c:pt idx="112322">
                  <c:v>3.08</c:v>
                </c:pt>
                <c:pt idx="112323">
                  <c:v>3.07</c:v>
                </c:pt>
                <c:pt idx="112324">
                  <c:v>3.07</c:v>
                </c:pt>
                <c:pt idx="112325">
                  <c:v>3.07</c:v>
                </c:pt>
                <c:pt idx="112326">
                  <c:v>3.07</c:v>
                </c:pt>
                <c:pt idx="112327">
                  <c:v>3.07</c:v>
                </c:pt>
                <c:pt idx="112328">
                  <c:v>3.07</c:v>
                </c:pt>
                <c:pt idx="112329">
                  <c:v>3.07</c:v>
                </c:pt>
                <c:pt idx="112330">
                  <c:v>3.07</c:v>
                </c:pt>
                <c:pt idx="112331">
                  <c:v>3.07</c:v>
                </c:pt>
                <c:pt idx="112332">
                  <c:v>3.07</c:v>
                </c:pt>
                <c:pt idx="112333">
                  <c:v>3.07</c:v>
                </c:pt>
                <c:pt idx="112334">
                  <c:v>3.08</c:v>
                </c:pt>
                <c:pt idx="112335">
                  <c:v>3.09</c:v>
                </c:pt>
                <c:pt idx="112336">
                  <c:v>3.09</c:v>
                </c:pt>
                <c:pt idx="112337">
                  <c:v>3.09</c:v>
                </c:pt>
                <c:pt idx="112338">
                  <c:v>3.1</c:v>
                </c:pt>
                <c:pt idx="112339">
                  <c:v>3.11</c:v>
                </c:pt>
                <c:pt idx="112340">
                  <c:v>3.12</c:v>
                </c:pt>
                <c:pt idx="112341">
                  <c:v>3.13</c:v>
                </c:pt>
                <c:pt idx="112342">
                  <c:v>3.14</c:v>
                </c:pt>
                <c:pt idx="112343">
                  <c:v>3.15</c:v>
                </c:pt>
                <c:pt idx="112344">
                  <c:v>3.16</c:v>
                </c:pt>
                <c:pt idx="112345">
                  <c:v>3.17</c:v>
                </c:pt>
                <c:pt idx="112346">
                  <c:v>3.18</c:v>
                </c:pt>
                <c:pt idx="112347">
                  <c:v>3.19</c:v>
                </c:pt>
                <c:pt idx="112348">
                  <c:v>3.2</c:v>
                </c:pt>
                <c:pt idx="112349">
                  <c:v>3.21</c:v>
                </c:pt>
                <c:pt idx="112350">
                  <c:v>3.22</c:v>
                </c:pt>
                <c:pt idx="112351">
                  <c:v>3.23</c:v>
                </c:pt>
                <c:pt idx="112352">
                  <c:v>3.24</c:v>
                </c:pt>
                <c:pt idx="112353">
                  <c:v>3.25</c:v>
                </c:pt>
                <c:pt idx="112354">
                  <c:v>3.26</c:v>
                </c:pt>
                <c:pt idx="112355">
                  <c:v>3.28</c:v>
                </c:pt>
                <c:pt idx="112356">
                  <c:v>3.29</c:v>
                </c:pt>
                <c:pt idx="112357">
                  <c:v>3.3</c:v>
                </c:pt>
                <c:pt idx="112358">
                  <c:v>3.32</c:v>
                </c:pt>
                <c:pt idx="112359">
                  <c:v>3.32</c:v>
                </c:pt>
                <c:pt idx="112360">
                  <c:v>3.33</c:v>
                </c:pt>
                <c:pt idx="112361">
                  <c:v>3.34</c:v>
                </c:pt>
                <c:pt idx="112362">
                  <c:v>3.35</c:v>
                </c:pt>
                <c:pt idx="112363">
                  <c:v>3.35</c:v>
                </c:pt>
                <c:pt idx="112364">
                  <c:v>3.35</c:v>
                </c:pt>
                <c:pt idx="112365">
                  <c:v>3.35</c:v>
                </c:pt>
                <c:pt idx="112366">
                  <c:v>3.36</c:v>
                </c:pt>
                <c:pt idx="112367">
                  <c:v>3.36</c:v>
                </c:pt>
                <c:pt idx="112368">
                  <c:v>3.37</c:v>
                </c:pt>
                <c:pt idx="112369">
                  <c:v>3.37</c:v>
                </c:pt>
                <c:pt idx="112370">
                  <c:v>3.4</c:v>
                </c:pt>
                <c:pt idx="112371">
                  <c:v>3.42</c:v>
                </c:pt>
                <c:pt idx="112372">
                  <c:v>3.42</c:v>
                </c:pt>
                <c:pt idx="112373">
                  <c:v>3.42</c:v>
                </c:pt>
                <c:pt idx="112374">
                  <c:v>3.42</c:v>
                </c:pt>
                <c:pt idx="112375">
                  <c:v>3.42</c:v>
                </c:pt>
                <c:pt idx="112376">
                  <c:v>3.42</c:v>
                </c:pt>
                <c:pt idx="112377">
                  <c:v>3.42</c:v>
                </c:pt>
                <c:pt idx="112378">
                  <c:v>3.42</c:v>
                </c:pt>
                <c:pt idx="112379">
                  <c:v>3.42</c:v>
                </c:pt>
                <c:pt idx="112380">
                  <c:v>3.43</c:v>
                </c:pt>
                <c:pt idx="112381">
                  <c:v>3.43</c:v>
                </c:pt>
                <c:pt idx="112382">
                  <c:v>3.43</c:v>
                </c:pt>
                <c:pt idx="112383">
                  <c:v>3.43</c:v>
                </c:pt>
                <c:pt idx="112384">
                  <c:v>3.43</c:v>
                </c:pt>
                <c:pt idx="112385">
                  <c:v>3.44</c:v>
                </c:pt>
                <c:pt idx="112386">
                  <c:v>3.44</c:v>
                </c:pt>
                <c:pt idx="112387">
                  <c:v>3.44</c:v>
                </c:pt>
                <c:pt idx="112388">
                  <c:v>3.44</c:v>
                </c:pt>
                <c:pt idx="112389">
                  <c:v>3.44</c:v>
                </c:pt>
                <c:pt idx="112390">
                  <c:v>3.43</c:v>
                </c:pt>
                <c:pt idx="112391">
                  <c:v>3.42</c:v>
                </c:pt>
                <c:pt idx="112392">
                  <c:v>3.42</c:v>
                </c:pt>
                <c:pt idx="112393">
                  <c:v>3.41</c:v>
                </c:pt>
                <c:pt idx="112394">
                  <c:v>3.41</c:v>
                </c:pt>
                <c:pt idx="112395">
                  <c:v>3.4</c:v>
                </c:pt>
                <c:pt idx="112396">
                  <c:v>3.39</c:v>
                </c:pt>
                <c:pt idx="112397">
                  <c:v>3.38</c:v>
                </c:pt>
                <c:pt idx="112398">
                  <c:v>3.38</c:v>
                </c:pt>
                <c:pt idx="112399">
                  <c:v>3.37</c:v>
                </c:pt>
                <c:pt idx="112400">
                  <c:v>3.36</c:v>
                </c:pt>
                <c:pt idx="112401">
                  <c:v>3.35</c:v>
                </c:pt>
                <c:pt idx="112402">
                  <c:v>3.35</c:v>
                </c:pt>
                <c:pt idx="112403">
                  <c:v>3.34</c:v>
                </c:pt>
                <c:pt idx="112404">
                  <c:v>3.34</c:v>
                </c:pt>
                <c:pt idx="112405">
                  <c:v>3.33</c:v>
                </c:pt>
                <c:pt idx="112406">
                  <c:v>3.32</c:v>
                </c:pt>
                <c:pt idx="112407">
                  <c:v>3.31</c:v>
                </c:pt>
                <c:pt idx="112408">
                  <c:v>3.31</c:v>
                </c:pt>
                <c:pt idx="112409">
                  <c:v>3.31</c:v>
                </c:pt>
                <c:pt idx="112410">
                  <c:v>3.29</c:v>
                </c:pt>
                <c:pt idx="112411">
                  <c:v>3.27</c:v>
                </c:pt>
                <c:pt idx="112412">
                  <c:v>3.27</c:v>
                </c:pt>
                <c:pt idx="112413">
                  <c:v>3.26</c:v>
                </c:pt>
                <c:pt idx="112414">
                  <c:v>3.25</c:v>
                </c:pt>
                <c:pt idx="112415">
                  <c:v>3.24</c:v>
                </c:pt>
                <c:pt idx="112416">
                  <c:v>3.23</c:v>
                </c:pt>
                <c:pt idx="112417">
                  <c:v>3.22</c:v>
                </c:pt>
                <c:pt idx="112418">
                  <c:v>3.22</c:v>
                </c:pt>
                <c:pt idx="112419">
                  <c:v>3.21</c:v>
                </c:pt>
                <c:pt idx="112420">
                  <c:v>3.2</c:v>
                </c:pt>
                <c:pt idx="112421">
                  <c:v>3.2</c:v>
                </c:pt>
                <c:pt idx="112422">
                  <c:v>3.2</c:v>
                </c:pt>
                <c:pt idx="112423">
                  <c:v>3.19</c:v>
                </c:pt>
                <c:pt idx="112424">
                  <c:v>3.18</c:v>
                </c:pt>
                <c:pt idx="112425">
                  <c:v>3.18</c:v>
                </c:pt>
                <c:pt idx="112426">
                  <c:v>3.17</c:v>
                </c:pt>
                <c:pt idx="112427">
                  <c:v>3.17</c:v>
                </c:pt>
                <c:pt idx="112428">
                  <c:v>3.17</c:v>
                </c:pt>
                <c:pt idx="112429">
                  <c:v>3.18</c:v>
                </c:pt>
                <c:pt idx="112430">
                  <c:v>3.19</c:v>
                </c:pt>
                <c:pt idx="112431">
                  <c:v>3.19</c:v>
                </c:pt>
                <c:pt idx="112432">
                  <c:v>3.2</c:v>
                </c:pt>
                <c:pt idx="112433">
                  <c:v>3.21</c:v>
                </c:pt>
                <c:pt idx="112434">
                  <c:v>3.21</c:v>
                </c:pt>
                <c:pt idx="112435">
                  <c:v>3.22</c:v>
                </c:pt>
                <c:pt idx="112436">
                  <c:v>3.23</c:v>
                </c:pt>
                <c:pt idx="112437">
                  <c:v>3.23</c:v>
                </c:pt>
                <c:pt idx="112438">
                  <c:v>3.24</c:v>
                </c:pt>
                <c:pt idx="112439">
                  <c:v>3.25</c:v>
                </c:pt>
                <c:pt idx="112440">
                  <c:v>3.25</c:v>
                </c:pt>
                <c:pt idx="112441">
                  <c:v>3.25</c:v>
                </c:pt>
                <c:pt idx="112442">
                  <c:v>3.26</c:v>
                </c:pt>
                <c:pt idx="112443">
                  <c:v>3.27</c:v>
                </c:pt>
                <c:pt idx="112444">
                  <c:v>3.28</c:v>
                </c:pt>
                <c:pt idx="112445">
                  <c:v>3.29</c:v>
                </c:pt>
                <c:pt idx="112446">
                  <c:v>3.29</c:v>
                </c:pt>
                <c:pt idx="112447">
                  <c:v>3.3</c:v>
                </c:pt>
                <c:pt idx="112448">
                  <c:v>3.31</c:v>
                </c:pt>
                <c:pt idx="112449">
                  <c:v>3.31</c:v>
                </c:pt>
                <c:pt idx="112450">
                  <c:v>3.32</c:v>
                </c:pt>
                <c:pt idx="112451">
                  <c:v>3.32</c:v>
                </c:pt>
                <c:pt idx="112452">
                  <c:v>3.33</c:v>
                </c:pt>
                <c:pt idx="112453">
                  <c:v>3.33</c:v>
                </c:pt>
                <c:pt idx="112454">
                  <c:v>3.33</c:v>
                </c:pt>
                <c:pt idx="112455">
                  <c:v>3.33</c:v>
                </c:pt>
                <c:pt idx="112456">
                  <c:v>3.34</c:v>
                </c:pt>
                <c:pt idx="112457">
                  <c:v>3.34</c:v>
                </c:pt>
                <c:pt idx="112458">
                  <c:v>3.34</c:v>
                </c:pt>
                <c:pt idx="112459">
                  <c:v>3.35</c:v>
                </c:pt>
                <c:pt idx="112460">
                  <c:v>3.35</c:v>
                </c:pt>
                <c:pt idx="112461">
                  <c:v>3.35</c:v>
                </c:pt>
                <c:pt idx="112462">
                  <c:v>3.35</c:v>
                </c:pt>
                <c:pt idx="112463">
                  <c:v>3.35</c:v>
                </c:pt>
                <c:pt idx="112464">
                  <c:v>3.35</c:v>
                </c:pt>
                <c:pt idx="112465">
                  <c:v>3.35</c:v>
                </c:pt>
                <c:pt idx="112466">
                  <c:v>3.35</c:v>
                </c:pt>
                <c:pt idx="112467">
                  <c:v>3.35</c:v>
                </c:pt>
                <c:pt idx="112468">
                  <c:v>3.35</c:v>
                </c:pt>
                <c:pt idx="112469">
                  <c:v>3.35</c:v>
                </c:pt>
                <c:pt idx="112470">
                  <c:v>3.35</c:v>
                </c:pt>
                <c:pt idx="112471">
                  <c:v>3.35</c:v>
                </c:pt>
                <c:pt idx="112472">
                  <c:v>3.35</c:v>
                </c:pt>
                <c:pt idx="112473">
                  <c:v>3.36</c:v>
                </c:pt>
                <c:pt idx="112474">
                  <c:v>3.36</c:v>
                </c:pt>
                <c:pt idx="112475">
                  <c:v>3.36</c:v>
                </c:pt>
                <c:pt idx="112476">
                  <c:v>3.36</c:v>
                </c:pt>
                <c:pt idx="112477">
                  <c:v>3.37</c:v>
                </c:pt>
                <c:pt idx="112478">
                  <c:v>3.37</c:v>
                </c:pt>
                <c:pt idx="112479">
                  <c:v>3.38</c:v>
                </c:pt>
                <c:pt idx="112480">
                  <c:v>3.39</c:v>
                </c:pt>
                <c:pt idx="112481">
                  <c:v>3.39</c:v>
                </c:pt>
                <c:pt idx="112482">
                  <c:v>3.39</c:v>
                </c:pt>
                <c:pt idx="112483">
                  <c:v>3.4</c:v>
                </c:pt>
                <c:pt idx="112484">
                  <c:v>3.4</c:v>
                </c:pt>
                <c:pt idx="112485">
                  <c:v>3.4</c:v>
                </c:pt>
                <c:pt idx="112486">
                  <c:v>3.41</c:v>
                </c:pt>
                <c:pt idx="112487">
                  <c:v>3.41</c:v>
                </c:pt>
                <c:pt idx="112488">
                  <c:v>3.41</c:v>
                </c:pt>
                <c:pt idx="112489">
                  <c:v>3.42</c:v>
                </c:pt>
                <c:pt idx="112490">
                  <c:v>3.43</c:v>
                </c:pt>
                <c:pt idx="112491">
                  <c:v>3.44</c:v>
                </c:pt>
                <c:pt idx="112492">
                  <c:v>3.44</c:v>
                </c:pt>
                <c:pt idx="112493">
                  <c:v>3.45</c:v>
                </c:pt>
                <c:pt idx="112494">
                  <c:v>3.45</c:v>
                </c:pt>
                <c:pt idx="112495">
                  <c:v>3.47</c:v>
                </c:pt>
                <c:pt idx="112496">
                  <c:v>3.48</c:v>
                </c:pt>
                <c:pt idx="112497">
                  <c:v>3.48</c:v>
                </c:pt>
                <c:pt idx="112498">
                  <c:v>3.49</c:v>
                </c:pt>
                <c:pt idx="112499">
                  <c:v>3.49</c:v>
                </c:pt>
                <c:pt idx="112500">
                  <c:v>3.49</c:v>
                </c:pt>
                <c:pt idx="112501">
                  <c:v>3.5</c:v>
                </c:pt>
                <c:pt idx="112502">
                  <c:v>3.51</c:v>
                </c:pt>
                <c:pt idx="112503">
                  <c:v>3.51</c:v>
                </c:pt>
                <c:pt idx="112504">
                  <c:v>3.53</c:v>
                </c:pt>
                <c:pt idx="112505">
                  <c:v>3.54</c:v>
                </c:pt>
                <c:pt idx="112506">
                  <c:v>3.55</c:v>
                </c:pt>
                <c:pt idx="112507">
                  <c:v>3.55</c:v>
                </c:pt>
                <c:pt idx="112508">
                  <c:v>3.56</c:v>
                </c:pt>
                <c:pt idx="112509">
                  <c:v>3.56</c:v>
                </c:pt>
                <c:pt idx="112510">
                  <c:v>3.56</c:v>
                </c:pt>
                <c:pt idx="112511">
                  <c:v>3.58</c:v>
                </c:pt>
                <c:pt idx="112512">
                  <c:v>3.59</c:v>
                </c:pt>
                <c:pt idx="112513">
                  <c:v>3.59</c:v>
                </c:pt>
                <c:pt idx="112514">
                  <c:v>3.59</c:v>
                </c:pt>
                <c:pt idx="112515">
                  <c:v>3.6</c:v>
                </c:pt>
                <c:pt idx="112516">
                  <c:v>3.61</c:v>
                </c:pt>
                <c:pt idx="112517">
                  <c:v>3.62</c:v>
                </c:pt>
                <c:pt idx="112518">
                  <c:v>3.62</c:v>
                </c:pt>
                <c:pt idx="112519">
                  <c:v>3.63</c:v>
                </c:pt>
                <c:pt idx="112520">
                  <c:v>3.64</c:v>
                </c:pt>
                <c:pt idx="112521">
                  <c:v>3.65</c:v>
                </c:pt>
                <c:pt idx="112522">
                  <c:v>3.65</c:v>
                </c:pt>
                <c:pt idx="112523">
                  <c:v>3.66</c:v>
                </c:pt>
                <c:pt idx="112524">
                  <c:v>3.66</c:v>
                </c:pt>
                <c:pt idx="112525">
                  <c:v>3.66</c:v>
                </c:pt>
                <c:pt idx="112526">
                  <c:v>3.66</c:v>
                </c:pt>
                <c:pt idx="112527">
                  <c:v>3.66</c:v>
                </c:pt>
                <c:pt idx="112528">
                  <c:v>3.66</c:v>
                </c:pt>
                <c:pt idx="112529">
                  <c:v>3.66</c:v>
                </c:pt>
                <c:pt idx="112530">
                  <c:v>3.66</c:v>
                </c:pt>
                <c:pt idx="112531">
                  <c:v>3.66</c:v>
                </c:pt>
                <c:pt idx="112532">
                  <c:v>3.66</c:v>
                </c:pt>
                <c:pt idx="112533">
                  <c:v>3.66</c:v>
                </c:pt>
                <c:pt idx="112534">
                  <c:v>3.66</c:v>
                </c:pt>
                <c:pt idx="112535">
                  <c:v>3.66</c:v>
                </c:pt>
                <c:pt idx="112536">
                  <c:v>3.66</c:v>
                </c:pt>
                <c:pt idx="112537">
                  <c:v>3.66</c:v>
                </c:pt>
                <c:pt idx="112538">
                  <c:v>3.66</c:v>
                </c:pt>
                <c:pt idx="112539">
                  <c:v>3.66</c:v>
                </c:pt>
                <c:pt idx="112540">
                  <c:v>3.65</c:v>
                </c:pt>
                <c:pt idx="112541">
                  <c:v>3.65</c:v>
                </c:pt>
                <c:pt idx="112542">
                  <c:v>3.65</c:v>
                </c:pt>
                <c:pt idx="112543">
                  <c:v>3.64</c:v>
                </c:pt>
                <c:pt idx="112544">
                  <c:v>3.64</c:v>
                </c:pt>
                <c:pt idx="112545">
                  <c:v>3.63</c:v>
                </c:pt>
                <c:pt idx="112546">
                  <c:v>3.62</c:v>
                </c:pt>
                <c:pt idx="112547">
                  <c:v>3.62</c:v>
                </c:pt>
                <c:pt idx="112548">
                  <c:v>3.62</c:v>
                </c:pt>
                <c:pt idx="112549">
                  <c:v>3.62</c:v>
                </c:pt>
                <c:pt idx="112550">
                  <c:v>3.62</c:v>
                </c:pt>
                <c:pt idx="112551">
                  <c:v>3.62</c:v>
                </c:pt>
                <c:pt idx="112552">
                  <c:v>3.62</c:v>
                </c:pt>
                <c:pt idx="112553">
                  <c:v>3.62</c:v>
                </c:pt>
                <c:pt idx="112554">
                  <c:v>3.62</c:v>
                </c:pt>
                <c:pt idx="112555">
                  <c:v>3.61</c:v>
                </c:pt>
                <c:pt idx="112556">
                  <c:v>3.61</c:v>
                </c:pt>
                <c:pt idx="112557">
                  <c:v>3.61</c:v>
                </c:pt>
                <c:pt idx="112558">
                  <c:v>3.61</c:v>
                </c:pt>
                <c:pt idx="112559">
                  <c:v>3.61</c:v>
                </c:pt>
                <c:pt idx="112560">
                  <c:v>3.61</c:v>
                </c:pt>
                <c:pt idx="112561">
                  <c:v>3.61</c:v>
                </c:pt>
                <c:pt idx="112562">
                  <c:v>3.61</c:v>
                </c:pt>
                <c:pt idx="112563">
                  <c:v>3.61</c:v>
                </c:pt>
                <c:pt idx="112564">
                  <c:v>3.61</c:v>
                </c:pt>
                <c:pt idx="112565">
                  <c:v>3.61</c:v>
                </c:pt>
                <c:pt idx="112566">
                  <c:v>3.61</c:v>
                </c:pt>
                <c:pt idx="112567">
                  <c:v>3.62</c:v>
                </c:pt>
                <c:pt idx="112568">
                  <c:v>3.62</c:v>
                </c:pt>
                <c:pt idx="112569">
                  <c:v>3.62</c:v>
                </c:pt>
                <c:pt idx="112570">
                  <c:v>3.62</c:v>
                </c:pt>
                <c:pt idx="112571">
                  <c:v>3.63</c:v>
                </c:pt>
                <c:pt idx="112572">
                  <c:v>3.63</c:v>
                </c:pt>
                <c:pt idx="112573">
                  <c:v>3.63</c:v>
                </c:pt>
                <c:pt idx="112574">
                  <c:v>3.63</c:v>
                </c:pt>
                <c:pt idx="112575">
                  <c:v>3.64</c:v>
                </c:pt>
                <c:pt idx="112576">
                  <c:v>3.65</c:v>
                </c:pt>
                <c:pt idx="112577">
                  <c:v>3.66</c:v>
                </c:pt>
                <c:pt idx="112578">
                  <c:v>3.66</c:v>
                </c:pt>
                <c:pt idx="112579">
                  <c:v>3.66</c:v>
                </c:pt>
                <c:pt idx="112580">
                  <c:v>3.66</c:v>
                </c:pt>
                <c:pt idx="112581">
                  <c:v>3.66</c:v>
                </c:pt>
                <c:pt idx="112582">
                  <c:v>3.67</c:v>
                </c:pt>
                <c:pt idx="112583">
                  <c:v>3.67</c:v>
                </c:pt>
                <c:pt idx="112584">
                  <c:v>3.67</c:v>
                </c:pt>
                <c:pt idx="112585">
                  <c:v>3.68</c:v>
                </c:pt>
                <c:pt idx="112586">
                  <c:v>3.69</c:v>
                </c:pt>
                <c:pt idx="112587">
                  <c:v>3.69</c:v>
                </c:pt>
                <c:pt idx="112588">
                  <c:v>3.69</c:v>
                </c:pt>
                <c:pt idx="112589">
                  <c:v>3.7</c:v>
                </c:pt>
                <c:pt idx="112590">
                  <c:v>3.7</c:v>
                </c:pt>
                <c:pt idx="112591">
                  <c:v>3.71</c:v>
                </c:pt>
                <c:pt idx="112592">
                  <c:v>3.71</c:v>
                </c:pt>
                <c:pt idx="112593">
                  <c:v>3.72</c:v>
                </c:pt>
                <c:pt idx="112594">
                  <c:v>3.73</c:v>
                </c:pt>
                <c:pt idx="112595">
                  <c:v>3.75</c:v>
                </c:pt>
                <c:pt idx="112596">
                  <c:v>3.76</c:v>
                </c:pt>
                <c:pt idx="112597">
                  <c:v>3.76</c:v>
                </c:pt>
                <c:pt idx="112598">
                  <c:v>3.77</c:v>
                </c:pt>
                <c:pt idx="112599">
                  <c:v>3.79</c:v>
                </c:pt>
                <c:pt idx="112600">
                  <c:v>3.81</c:v>
                </c:pt>
                <c:pt idx="112601">
                  <c:v>3.81</c:v>
                </c:pt>
                <c:pt idx="112602">
                  <c:v>3.83</c:v>
                </c:pt>
                <c:pt idx="112603">
                  <c:v>3.84</c:v>
                </c:pt>
                <c:pt idx="112604">
                  <c:v>3.85</c:v>
                </c:pt>
                <c:pt idx="112605">
                  <c:v>3.86</c:v>
                </c:pt>
                <c:pt idx="112606">
                  <c:v>3.87</c:v>
                </c:pt>
                <c:pt idx="112607">
                  <c:v>3.88</c:v>
                </c:pt>
                <c:pt idx="112608">
                  <c:v>3.88</c:v>
                </c:pt>
                <c:pt idx="112609">
                  <c:v>3.9</c:v>
                </c:pt>
                <c:pt idx="112610">
                  <c:v>3.91</c:v>
                </c:pt>
                <c:pt idx="112611">
                  <c:v>3.92</c:v>
                </c:pt>
                <c:pt idx="112612">
                  <c:v>3.92</c:v>
                </c:pt>
                <c:pt idx="112613">
                  <c:v>3.94</c:v>
                </c:pt>
                <c:pt idx="112614">
                  <c:v>3.96</c:v>
                </c:pt>
                <c:pt idx="112615">
                  <c:v>3.97</c:v>
                </c:pt>
                <c:pt idx="112616">
                  <c:v>3.98</c:v>
                </c:pt>
                <c:pt idx="112617">
                  <c:v>4</c:v>
                </c:pt>
                <c:pt idx="112618">
                  <c:v>4</c:v>
                </c:pt>
                <c:pt idx="112619">
                  <c:v>4.01</c:v>
                </c:pt>
                <c:pt idx="112620">
                  <c:v>4.03</c:v>
                </c:pt>
                <c:pt idx="112621">
                  <c:v>4.04</c:v>
                </c:pt>
                <c:pt idx="112622">
                  <c:v>4.05</c:v>
                </c:pt>
                <c:pt idx="112623">
                  <c:v>4.05</c:v>
                </c:pt>
                <c:pt idx="112624">
                  <c:v>4.05</c:v>
                </c:pt>
                <c:pt idx="112625">
                  <c:v>4.0599999999999996</c:v>
                </c:pt>
                <c:pt idx="112626">
                  <c:v>4.07</c:v>
                </c:pt>
                <c:pt idx="112627">
                  <c:v>4.08</c:v>
                </c:pt>
                <c:pt idx="112628">
                  <c:v>4.09</c:v>
                </c:pt>
                <c:pt idx="112629">
                  <c:v>4.0999999999999996</c:v>
                </c:pt>
                <c:pt idx="112630">
                  <c:v>4.1100000000000003</c:v>
                </c:pt>
                <c:pt idx="112631">
                  <c:v>4.1100000000000003</c:v>
                </c:pt>
                <c:pt idx="112632">
                  <c:v>4.12</c:v>
                </c:pt>
                <c:pt idx="112633">
                  <c:v>4.12</c:v>
                </c:pt>
                <c:pt idx="112634">
                  <c:v>4.13</c:v>
                </c:pt>
                <c:pt idx="112635">
                  <c:v>4.1399999999999997</c:v>
                </c:pt>
                <c:pt idx="112636">
                  <c:v>4.1399999999999997</c:v>
                </c:pt>
                <c:pt idx="112637">
                  <c:v>4.1500000000000004</c:v>
                </c:pt>
                <c:pt idx="112638">
                  <c:v>4.1500000000000004</c:v>
                </c:pt>
                <c:pt idx="112639">
                  <c:v>4.16</c:v>
                </c:pt>
                <c:pt idx="112640">
                  <c:v>4.16</c:v>
                </c:pt>
                <c:pt idx="112641">
                  <c:v>4.16</c:v>
                </c:pt>
                <c:pt idx="112642">
                  <c:v>4.17</c:v>
                </c:pt>
                <c:pt idx="112643">
                  <c:v>4.18</c:v>
                </c:pt>
                <c:pt idx="112644">
                  <c:v>4.1900000000000004</c:v>
                </c:pt>
                <c:pt idx="112645">
                  <c:v>4.1900000000000004</c:v>
                </c:pt>
                <c:pt idx="112646">
                  <c:v>4.2</c:v>
                </c:pt>
                <c:pt idx="112647">
                  <c:v>4.2</c:v>
                </c:pt>
                <c:pt idx="112648">
                  <c:v>4.2</c:v>
                </c:pt>
                <c:pt idx="112649">
                  <c:v>4.2</c:v>
                </c:pt>
                <c:pt idx="112650">
                  <c:v>4.21</c:v>
                </c:pt>
                <c:pt idx="112651">
                  <c:v>4.21</c:v>
                </c:pt>
                <c:pt idx="112652">
                  <c:v>4.22</c:v>
                </c:pt>
                <c:pt idx="112653">
                  <c:v>4.22</c:v>
                </c:pt>
                <c:pt idx="112654">
                  <c:v>4.2300000000000004</c:v>
                </c:pt>
                <c:pt idx="112655">
                  <c:v>4.24</c:v>
                </c:pt>
                <c:pt idx="112656">
                  <c:v>4.24</c:v>
                </c:pt>
                <c:pt idx="112657">
                  <c:v>4.24</c:v>
                </c:pt>
                <c:pt idx="112658">
                  <c:v>4.25</c:v>
                </c:pt>
                <c:pt idx="112659">
                  <c:v>4.25</c:v>
                </c:pt>
                <c:pt idx="112660">
                  <c:v>4.26</c:v>
                </c:pt>
                <c:pt idx="112661">
                  <c:v>4.2699999999999996</c:v>
                </c:pt>
                <c:pt idx="112662">
                  <c:v>4.2699999999999996</c:v>
                </c:pt>
                <c:pt idx="112663">
                  <c:v>4.2699999999999996</c:v>
                </c:pt>
                <c:pt idx="112664">
                  <c:v>4.2699999999999996</c:v>
                </c:pt>
                <c:pt idx="112665">
                  <c:v>4.2699999999999996</c:v>
                </c:pt>
                <c:pt idx="112666">
                  <c:v>4.2699999999999996</c:v>
                </c:pt>
                <c:pt idx="112667">
                  <c:v>4.2699999999999996</c:v>
                </c:pt>
                <c:pt idx="112668">
                  <c:v>4.2699999999999996</c:v>
                </c:pt>
                <c:pt idx="112669">
                  <c:v>4.28</c:v>
                </c:pt>
                <c:pt idx="112670">
                  <c:v>4.29</c:v>
                </c:pt>
                <c:pt idx="112671">
                  <c:v>4.29</c:v>
                </c:pt>
                <c:pt idx="112672">
                  <c:v>4.29</c:v>
                </c:pt>
                <c:pt idx="112673">
                  <c:v>4.29</c:v>
                </c:pt>
                <c:pt idx="112674">
                  <c:v>4.29</c:v>
                </c:pt>
                <c:pt idx="112675">
                  <c:v>4.3</c:v>
                </c:pt>
                <c:pt idx="112676">
                  <c:v>4.3</c:v>
                </c:pt>
                <c:pt idx="112677">
                  <c:v>4.29</c:v>
                </c:pt>
                <c:pt idx="112678">
                  <c:v>4.29</c:v>
                </c:pt>
                <c:pt idx="112679">
                  <c:v>4.28</c:v>
                </c:pt>
                <c:pt idx="112680">
                  <c:v>4.2699999999999996</c:v>
                </c:pt>
                <c:pt idx="112681">
                  <c:v>4.2699999999999996</c:v>
                </c:pt>
                <c:pt idx="112682">
                  <c:v>4.2699999999999996</c:v>
                </c:pt>
                <c:pt idx="112683">
                  <c:v>4.2699999999999996</c:v>
                </c:pt>
                <c:pt idx="112684">
                  <c:v>4.2699999999999996</c:v>
                </c:pt>
                <c:pt idx="112685">
                  <c:v>4.2699999999999996</c:v>
                </c:pt>
                <c:pt idx="112686">
                  <c:v>4.2699999999999996</c:v>
                </c:pt>
                <c:pt idx="112687">
                  <c:v>4.2699999999999996</c:v>
                </c:pt>
                <c:pt idx="112688">
                  <c:v>4.2699999999999996</c:v>
                </c:pt>
                <c:pt idx="112689">
                  <c:v>4.2699999999999996</c:v>
                </c:pt>
                <c:pt idx="112690">
                  <c:v>4.26</c:v>
                </c:pt>
                <c:pt idx="112691">
                  <c:v>4.26</c:v>
                </c:pt>
                <c:pt idx="112692">
                  <c:v>4.25</c:v>
                </c:pt>
                <c:pt idx="112693">
                  <c:v>4.25</c:v>
                </c:pt>
                <c:pt idx="112694">
                  <c:v>4.25</c:v>
                </c:pt>
                <c:pt idx="112695">
                  <c:v>4.24</c:v>
                </c:pt>
                <c:pt idx="112696">
                  <c:v>4.2300000000000004</c:v>
                </c:pt>
                <c:pt idx="112697">
                  <c:v>4.2300000000000004</c:v>
                </c:pt>
                <c:pt idx="112698">
                  <c:v>4.22</c:v>
                </c:pt>
                <c:pt idx="112699">
                  <c:v>4.22</c:v>
                </c:pt>
                <c:pt idx="112700">
                  <c:v>4.22</c:v>
                </c:pt>
                <c:pt idx="112701">
                  <c:v>4.22</c:v>
                </c:pt>
                <c:pt idx="112702">
                  <c:v>4.22</c:v>
                </c:pt>
                <c:pt idx="112703">
                  <c:v>4.21</c:v>
                </c:pt>
                <c:pt idx="112704">
                  <c:v>4.2</c:v>
                </c:pt>
                <c:pt idx="112705">
                  <c:v>4.1900000000000004</c:v>
                </c:pt>
                <c:pt idx="112706">
                  <c:v>4.18</c:v>
                </c:pt>
                <c:pt idx="112707">
                  <c:v>4.17</c:v>
                </c:pt>
                <c:pt idx="112708">
                  <c:v>4.16</c:v>
                </c:pt>
                <c:pt idx="112709">
                  <c:v>4.16</c:v>
                </c:pt>
                <c:pt idx="112710">
                  <c:v>4.1399999999999997</c:v>
                </c:pt>
                <c:pt idx="112711">
                  <c:v>4.13</c:v>
                </c:pt>
                <c:pt idx="112712">
                  <c:v>4.13</c:v>
                </c:pt>
                <c:pt idx="112713">
                  <c:v>4.1100000000000003</c:v>
                </c:pt>
                <c:pt idx="112714">
                  <c:v>4.0999999999999996</c:v>
                </c:pt>
                <c:pt idx="112715">
                  <c:v>4.09</c:v>
                </c:pt>
                <c:pt idx="112716">
                  <c:v>4.09</c:v>
                </c:pt>
                <c:pt idx="112717">
                  <c:v>4.09</c:v>
                </c:pt>
                <c:pt idx="112718">
                  <c:v>4.08</c:v>
                </c:pt>
                <c:pt idx="112719">
                  <c:v>4.0599999999999996</c:v>
                </c:pt>
                <c:pt idx="112720">
                  <c:v>4.04</c:v>
                </c:pt>
                <c:pt idx="112721">
                  <c:v>4.03</c:v>
                </c:pt>
                <c:pt idx="112722">
                  <c:v>4.01</c:v>
                </c:pt>
                <c:pt idx="112723">
                  <c:v>4</c:v>
                </c:pt>
                <c:pt idx="112724">
                  <c:v>4</c:v>
                </c:pt>
                <c:pt idx="112725">
                  <c:v>3.98</c:v>
                </c:pt>
                <c:pt idx="112726">
                  <c:v>3.96</c:v>
                </c:pt>
                <c:pt idx="112727">
                  <c:v>3.96</c:v>
                </c:pt>
                <c:pt idx="112728">
                  <c:v>3.95</c:v>
                </c:pt>
                <c:pt idx="112729">
                  <c:v>3.94</c:v>
                </c:pt>
                <c:pt idx="112730">
                  <c:v>3.93</c:v>
                </c:pt>
                <c:pt idx="112731">
                  <c:v>3.92</c:v>
                </c:pt>
                <c:pt idx="112732">
                  <c:v>3.92</c:v>
                </c:pt>
                <c:pt idx="112733">
                  <c:v>3.91</c:v>
                </c:pt>
                <c:pt idx="112734">
                  <c:v>3.89</c:v>
                </c:pt>
                <c:pt idx="112735">
                  <c:v>3.88</c:v>
                </c:pt>
                <c:pt idx="112736">
                  <c:v>3.87</c:v>
                </c:pt>
                <c:pt idx="112737">
                  <c:v>3.86</c:v>
                </c:pt>
                <c:pt idx="112738">
                  <c:v>3.85</c:v>
                </c:pt>
                <c:pt idx="112739">
                  <c:v>3.85</c:v>
                </c:pt>
                <c:pt idx="112740">
                  <c:v>3.84</c:v>
                </c:pt>
                <c:pt idx="112741">
                  <c:v>3.83</c:v>
                </c:pt>
                <c:pt idx="112742">
                  <c:v>3.82</c:v>
                </c:pt>
                <c:pt idx="112743">
                  <c:v>3.82</c:v>
                </c:pt>
                <c:pt idx="112744">
                  <c:v>3.81</c:v>
                </c:pt>
                <c:pt idx="112745">
                  <c:v>3.8</c:v>
                </c:pt>
                <c:pt idx="112746">
                  <c:v>3.8</c:v>
                </c:pt>
                <c:pt idx="112747">
                  <c:v>3.8</c:v>
                </c:pt>
                <c:pt idx="112748">
                  <c:v>3.79</c:v>
                </c:pt>
                <c:pt idx="112749">
                  <c:v>3.79</c:v>
                </c:pt>
                <c:pt idx="112750">
                  <c:v>3.78</c:v>
                </c:pt>
                <c:pt idx="112751">
                  <c:v>3.77</c:v>
                </c:pt>
                <c:pt idx="112752">
                  <c:v>3.77</c:v>
                </c:pt>
                <c:pt idx="112753">
                  <c:v>3.76</c:v>
                </c:pt>
                <c:pt idx="112754">
                  <c:v>3.75</c:v>
                </c:pt>
                <c:pt idx="112755">
                  <c:v>3.75</c:v>
                </c:pt>
                <c:pt idx="112756">
                  <c:v>3.75</c:v>
                </c:pt>
                <c:pt idx="112757">
                  <c:v>3.75</c:v>
                </c:pt>
                <c:pt idx="112758">
                  <c:v>3.74</c:v>
                </c:pt>
                <c:pt idx="112759">
                  <c:v>3.74</c:v>
                </c:pt>
                <c:pt idx="112760">
                  <c:v>3.74</c:v>
                </c:pt>
                <c:pt idx="112761">
                  <c:v>3.74</c:v>
                </c:pt>
                <c:pt idx="112762">
                  <c:v>3.73</c:v>
                </c:pt>
                <c:pt idx="112763">
                  <c:v>3.73</c:v>
                </c:pt>
                <c:pt idx="112764">
                  <c:v>3.72</c:v>
                </c:pt>
                <c:pt idx="112765">
                  <c:v>3.71</c:v>
                </c:pt>
                <c:pt idx="112766">
                  <c:v>3.7</c:v>
                </c:pt>
                <c:pt idx="112767">
                  <c:v>3.69</c:v>
                </c:pt>
                <c:pt idx="112768">
                  <c:v>3.68</c:v>
                </c:pt>
                <c:pt idx="112769">
                  <c:v>3.67</c:v>
                </c:pt>
                <c:pt idx="112770">
                  <c:v>3.66</c:v>
                </c:pt>
                <c:pt idx="112771">
                  <c:v>3.65</c:v>
                </c:pt>
                <c:pt idx="112772">
                  <c:v>3.64</c:v>
                </c:pt>
                <c:pt idx="112773">
                  <c:v>3.64</c:v>
                </c:pt>
                <c:pt idx="112774">
                  <c:v>3.63</c:v>
                </c:pt>
                <c:pt idx="112775">
                  <c:v>3.63</c:v>
                </c:pt>
                <c:pt idx="112776">
                  <c:v>3.63</c:v>
                </c:pt>
                <c:pt idx="112777">
                  <c:v>3.62</c:v>
                </c:pt>
                <c:pt idx="112778">
                  <c:v>3.62</c:v>
                </c:pt>
                <c:pt idx="112779">
                  <c:v>3.61</c:v>
                </c:pt>
                <c:pt idx="112780">
                  <c:v>3.59</c:v>
                </c:pt>
                <c:pt idx="112781">
                  <c:v>3.59</c:v>
                </c:pt>
                <c:pt idx="112782">
                  <c:v>3.58</c:v>
                </c:pt>
                <c:pt idx="112783">
                  <c:v>3.57</c:v>
                </c:pt>
                <c:pt idx="112784">
                  <c:v>3.56</c:v>
                </c:pt>
                <c:pt idx="112785">
                  <c:v>3.55</c:v>
                </c:pt>
                <c:pt idx="112786">
                  <c:v>3.54</c:v>
                </c:pt>
                <c:pt idx="112787">
                  <c:v>3.53</c:v>
                </c:pt>
                <c:pt idx="112788">
                  <c:v>3.53</c:v>
                </c:pt>
                <c:pt idx="112789">
                  <c:v>3.52</c:v>
                </c:pt>
                <c:pt idx="112790">
                  <c:v>3.52</c:v>
                </c:pt>
                <c:pt idx="112791">
                  <c:v>3.51</c:v>
                </c:pt>
                <c:pt idx="112792">
                  <c:v>3.51</c:v>
                </c:pt>
                <c:pt idx="112793">
                  <c:v>3.5</c:v>
                </c:pt>
                <c:pt idx="112794">
                  <c:v>3.49</c:v>
                </c:pt>
                <c:pt idx="112795">
                  <c:v>3.48</c:v>
                </c:pt>
                <c:pt idx="112796">
                  <c:v>3.48</c:v>
                </c:pt>
                <c:pt idx="112797">
                  <c:v>3.47</c:v>
                </c:pt>
                <c:pt idx="112798">
                  <c:v>3.46</c:v>
                </c:pt>
                <c:pt idx="112799">
                  <c:v>3.46</c:v>
                </c:pt>
                <c:pt idx="112800">
                  <c:v>3.45</c:v>
                </c:pt>
                <c:pt idx="112801">
                  <c:v>3.44</c:v>
                </c:pt>
                <c:pt idx="112802">
                  <c:v>3.43</c:v>
                </c:pt>
                <c:pt idx="112803">
                  <c:v>3.43</c:v>
                </c:pt>
                <c:pt idx="112804">
                  <c:v>3.42</c:v>
                </c:pt>
                <c:pt idx="112805">
                  <c:v>3.42</c:v>
                </c:pt>
                <c:pt idx="112806">
                  <c:v>3.42</c:v>
                </c:pt>
                <c:pt idx="112807">
                  <c:v>3.42</c:v>
                </c:pt>
                <c:pt idx="112808">
                  <c:v>3.42</c:v>
                </c:pt>
                <c:pt idx="112809">
                  <c:v>3.41</c:v>
                </c:pt>
                <c:pt idx="112810">
                  <c:v>3.41</c:v>
                </c:pt>
                <c:pt idx="112811">
                  <c:v>3.4</c:v>
                </c:pt>
                <c:pt idx="112812">
                  <c:v>3.39</c:v>
                </c:pt>
                <c:pt idx="112813">
                  <c:v>3.39</c:v>
                </c:pt>
                <c:pt idx="112814">
                  <c:v>3.39</c:v>
                </c:pt>
                <c:pt idx="112815">
                  <c:v>3.38</c:v>
                </c:pt>
                <c:pt idx="112816">
                  <c:v>3.37</c:v>
                </c:pt>
                <c:pt idx="112817">
                  <c:v>3.36</c:v>
                </c:pt>
                <c:pt idx="112818">
                  <c:v>3.36</c:v>
                </c:pt>
                <c:pt idx="112819">
                  <c:v>3.35</c:v>
                </c:pt>
                <c:pt idx="112820">
                  <c:v>3.35</c:v>
                </c:pt>
                <c:pt idx="112821">
                  <c:v>3.35</c:v>
                </c:pt>
                <c:pt idx="112822">
                  <c:v>3.35</c:v>
                </c:pt>
                <c:pt idx="112823">
                  <c:v>3.35</c:v>
                </c:pt>
                <c:pt idx="112824">
                  <c:v>3.34</c:v>
                </c:pt>
                <c:pt idx="112825">
                  <c:v>3.33</c:v>
                </c:pt>
                <c:pt idx="112826">
                  <c:v>3.32</c:v>
                </c:pt>
                <c:pt idx="112827">
                  <c:v>3.31</c:v>
                </c:pt>
                <c:pt idx="112828">
                  <c:v>3.31</c:v>
                </c:pt>
                <c:pt idx="112829">
                  <c:v>3.29</c:v>
                </c:pt>
                <c:pt idx="112830">
                  <c:v>3.32</c:v>
                </c:pt>
                <c:pt idx="112831">
                  <c:v>3.32</c:v>
                </c:pt>
                <c:pt idx="112832">
                  <c:v>3.28</c:v>
                </c:pt>
                <c:pt idx="112833">
                  <c:v>3.27</c:v>
                </c:pt>
                <c:pt idx="112834">
                  <c:v>3.25</c:v>
                </c:pt>
                <c:pt idx="112835">
                  <c:v>3.24</c:v>
                </c:pt>
                <c:pt idx="112836">
                  <c:v>3.24</c:v>
                </c:pt>
                <c:pt idx="112837">
                  <c:v>3.21</c:v>
                </c:pt>
                <c:pt idx="112838">
                  <c:v>3.21</c:v>
                </c:pt>
                <c:pt idx="112839">
                  <c:v>3.2</c:v>
                </c:pt>
                <c:pt idx="112840">
                  <c:v>3.18</c:v>
                </c:pt>
                <c:pt idx="112841">
                  <c:v>3.16</c:v>
                </c:pt>
                <c:pt idx="112842">
                  <c:v>3.15</c:v>
                </c:pt>
                <c:pt idx="112843">
                  <c:v>3.14</c:v>
                </c:pt>
                <c:pt idx="112844">
                  <c:v>3.13</c:v>
                </c:pt>
                <c:pt idx="112845">
                  <c:v>3.12</c:v>
                </c:pt>
                <c:pt idx="112846">
                  <c:v>3.11</c:v>
                </c:pt>
                <c:pt idx="112847">
                  <c:v>3.11</c:v>
                </c:pt>
                <c:pt idx="112848">
                  <c:v>3.1</c:v>
                </c:pt>
                <c:pt idx="112849">
                  <c:v>3.1</c:v>
                </c:pt>
                <c:pt idx="112850">
                  <c:v>3.1</c:v>
                </c:pt>
                <c:pt idx="112851">
                  <c:v>3.1</c:v>
                </c:pt>
                <c:pt idx="112852">
                  <c:v>3.1</c:v>
                </c:pt>
                <c:pt idx="112853">
                  <c:v>3.11</c:v>
                </c:pt>
                <c:pt idx="112854">
                  <c:v>3.11</c:v>
                </c:pt>
                <c:pt idx="112855">
                  <c:v>3.12</c:v>
                </c:pt>
                <c:pt idx="112856">
                  <c:v>3.13</c:v>
                </c:pt>
                <c:pt idx="112857">
                  <c:v>3.13</c:v>
                </c:pt>
                <c:pt idx="112858">
                  <c:v>3.14</c:v>
                </c:pt>
                <c:pt idx="112859">
                  <c:v>3.15</c:v>
                </c:pt>
                <c:pt idx="112860">
                  <c:v>3.16</c:v>
                </c:pt>
                <c:pt idx="112861">
                  <c:v>3.16</c:v>
                </c:pt>
                <c:pt idx="112862">
                  <c:v>3.17</c:v>
                </c:pt>
                <c:pt idx="112863">
                  <c:v>3.18</c:v>
                </c:pt>
                <c:pt idx="112864">
                  <c:v>3.18</c:v>
                </c:pt>
                <c:pt idx="112865">
                  <c:v>3.19</c:v>
                </c:pt>
                <c:pt idx="112866">
                  <c:v>3.21</c:v>
                </c:pt>
                <c:pt idx="112867">
                  <c:v>3.22</c:v>
                </c:pt>
                <c:pt idx="112868">
                  <c:v>3.23</c:v>
                </c:pt>
                <c:pt idx="112869">
                  <c:v>3.23</c:v>
                </c:pt>
                <c:pt idx="112870">
                  <c:v>3.24</c:v>
                </c:pt>
                <c:pt idx="112871">
                  <c:v>3.25</c:v>
                </c:pt>
                <c:pt idx="112872">
                  <c:v>3.26</c:v>
                </c:pt>
                <c:pt idx="112873">
                  <c:v>3.26</c:v>
                </c:pt>
                <c:pt idx="112874">
                  <c:v>3.26</c:v>
                </c:pt>
                <c:pt idx="112875">
                  <c:v>3.27</c:v>
                </c:pt>
                <c:pt idx="112876">
                  <c:v>3.27</c:v>
                </c:pt>
                <c:pt idx="112877">
                  <c:v>3.28</c:v>
                </c:pt>
                <c:pt idx="112878">
                  <c:v>3.28</c:v>
                </c:pt>
                <c:pt idx="112879">
                  <c:v>3.28</c:v>
                </c:pt>
                <c:pt idx="112880">
                  <c:v>3.28</c:v>
                </c:pt>
                <c:pt idx="112881">
                  <c:v>3.28</c:v>
                </c:pt>
                <c:pt idx="112882">
                  <c:v>3.29</c:v>
                </c:pt>
                <c:pt idx="112883">
                  <c:v>3.29</c:v>
                </c:pt>
                <c:pt idx="112884">
                  <c:v>3.29</c:v>
                </c:pt>
                <c:pt idx="112885">
                  <c:v>3.3</c:v>
                </c:pt>
                <c:pt idx="112886">
                  <c:v>3.3</c:v>
                </c:pt>
                <c:pt idx="112887">
                  <c:v>3.3</c:v>
                </c:pt>
                <c:pt idx="112888">
                  <c:v>3.31</c:v>
                </c:pt>
                <c:pt idx="112889">
                  <c:v>3.31</c:v>
                </c:pt>
                <c:pt idx="112890">
                  <c:v>3.31</c:v>
                </c:pt>
                <c:pt idx="112891">
                  <c:v>3.31</c:v>
                </c:pt>
                <c:pt idx="112892">
                  <c:v>3.31</c:v>
                </c:pt>
                <c:pt idx="112893">
                  <c:v>3.31</c:v>
                </c:pt>
                <c:pt idx="112894">
                  <c:v>3.31</c:v>
                </c:pt>
                <c:pt idx="112895">
                  <c:v>3.31</c:v>
                </c:pt>
                <c:pt idx="112896">
                  <c:v>3.31</c:v>
                </c:pt>
                <c:pt idx="112897">
                  <c:v>3.32</c:v>
                </c:pt>
                <c:pt idx="112898">
                  <c:v>3.32</c:v>
                </c:pt>
                <c:pt idx="112899">
                  <c:v>3.33</c:v>
                </c:pt>
                <c:pt idx="112900">
                  <c:v>3.33</c:v>
                </c:pt>
                <c:pt idx="112901">
                  <c:v>3.33</c:v>
                </c:pt>
                <c:pt idx="112902">
                  <c:v>3.34</c:v>
                </c:pt>
                <c:pt idx="112903">
                  <c:v>3.34</c:v>
                </c:pt>
                <c:pt idx="112904">
                  <c:v>3.35</c:v>
                </c:pt>
                <c:pt idx="112905">
                  <c:v>3.35</c:v>
                </c:pt>
                <c:pt idx="112906">
                  <c:v>3.35</c:v>
                </c:pt>
                <c:pt idx="112907">
                  <c:v>3.35</c:v>
                </c:pt>
                <c:pt idx="112908">
                  <c:v>3.35</c:v>
                </c:pt>
                <c:pt idx="112909">
                  <c:v>3.35</c:v>
                </c:pt>
                <c:pt idx="112910">
                  <c:v>3.35</c:v>
                </c:pt>
                <c:pt idx="112911">
                  <c:v>3.35</c:v>
                </c:pt>
                <c:pt idx="112912">
                  <c:v>3.36</c:v>
                </c:pt>
                <c:pt idx="112913">
                  <c:v>3.37</c:v>
                </c:pt>
                <c:pt idx="112914">
                  <c:v>3.37</c:v>
                </c:pt>
                <c:pt idx="112915">
                  <c:v>3.37</c:v>
                </c:pt>
                <c:pt idx="112916">
                  <c:v>3.37</c:v>
                </c:pt>
                <c:pt idx="112917">
                  <c:v>3.38</c:v>
                </c:pt>
                <c:pt idx="112918">
                  <c:v>3.38</c:v>
                </c:pt>
                <c:pt idx="112919">
                  <c:v>3.39</c:v>
                </c:pt>
                <c:pt idx="112920">
                  <c:v>3.39</c:v>
                </c:pt>
                <c:pt idx="112921">
                  <c:v>3.39</c:v>
                </c:pt>
                <c:pt idx="112922">
                  <c:v>3.39</c:v>
                </c:pt>
                <c:pt idx="112923">
                  <c:v>3.39</c:v>
                </c:pt>
                <c:pt idx="112924">
                  <c:v>3.39</c:v>
                </c:pt>
                <c:pt idx="112925">
                  <c:v>3.39</c:v>
                </c:pt>
                <c:pt idx="112926">
                  <c:v>3.39</c:v>
                </c:pt>
                <c:pt idx="112927">
                  <c:v>3.4</c:v>
                </c:pt>
                <c:pt idx="112928">
                  <c:v>3.41</c:v>
                </c:pt>
                <c:pt idx="112929">
                  <c:v>3.41</c:v>
                </c:pt>
                <c:pt idx="112930">
                  <c:v>3.41</c:v>
                </c:pt>
                <c:pt idx="112931">
                  <c:v>3.42</c:v>
                </c:pt>
                <c:pt idx="112932">
                  <c:v>3.42</c:v>
                </c:pt>
                <c:pt idx="112933">
                  <c:v>3.43</c:v>
                </c:pt>
                <c:pt idx="112934">
                  <c:v>3.43</c:v>
                </c:pt>
                <c:pt idx="112935">
                  <c:v>3.43</c:v>
                </c:pt>
                <c:pt idx="112936">
                  <c:v>3.43</c:v>
                </c:pt>
                <c:pt idx="112937">
                  <c:v>3.43</c:v>
                </c:pt>
                <c:pt idx="112938">
                  <c:v>3.43</c:v>
                </c:pt>
                <c:pt idx="112939">
                  <c:v>3.43</c:v>
                </c:pt>
                <c:pt idx="112940">
                  <c:v>3.45</c:v>
                </c:pt>
                <c:pt idx="112941">
                  <c:v>3.47</c:v>
                </c:pt>
                <c:pt idx="112942">
                  <c:v>3.48</c:v>
                </c:pt>
                <c:pt idx="112943">
                  <c:v>3.49</c:v>
                </c:pt>
                <c:pt idx="112944">
                  <c:v>3.49</c:v>
                </c:pt>
                <c:pt idx="112945">
                  <c:v>3.5</c:v>
                </c:pt>
                <c:pt idx="112946">
                  <c:v>3.5</c:v>
                </c:pt>
                <c:pt idx="112947">
                  <c:v>3.51</c:v>
                </c:pt>
                <c:pt idx="112948">
                  <c:v>3.51</c:v>
                </c:pt>
                <c:pt idx="112949">
                  <c:v>3.51</c:v>
                </c:pt>
                <c:pt idx="112950">
                  <c:v>3.52</c:v>
                </c:pt>
                <c:pt idx="112951">
                  <c:v>3.52</c:v>
                </c:pt>
                <c:pt idx="112952">
                  <c:v>3.52</c:v>
                </c:pt>
                <c:pt idx="112953">
                  <c:v>3.52</c:v>
                </c:pt>
                <c:pt idx="112954">
                  <c:v>3.52</c:v>
                </c:pt>
                <c:pt idx="112955">
                  <c:v>3.52</c:v>
                </c:pt>
                <c:pt idx="112956">
                  <c:v>3.52</c:v>
                </c:pt>
                <c:pt idx="112957">
                  <c:v>3.52</c:v>
                </c:pt>
                <c:pt idx="112958">
                  <c:v>3.52</c:v>
                </c:pt>
                <c:pt idx="112959">
                  <c:v>3.52</c:v>
                </c:pt>
                <c:pt idx="112960">
                  <c:v>3.52</c:v>
                </c:pt>
                <c:pt idx="112961">
                  <c:v>3.51</c:v>
                </c:pt>
                <c:pt idx="112962">
                  <c:v>3.51</c:v>
                </c:pt>
                <c:pt idx="112963">
                  <c:v>3.51</c:v>
                </c:pt>
                <c:pt idx="112964">
                  <c:v>3.51</c:v>
                </c:pt>
                <c:pt idx="112965">
                  <c:v>3.51</c:v>
                </c:pt>
                <c:pt idx="112966">
                  <c:v>3.5</c:v>
                </c:pt>
                <c:pt idx="112967">
                  <c:v>3.5</c:v>
                </c:pt>
                <c:pt idx="112968">
                  <c:v>3.5</c:v>
                </c:pt>
                <c:pt idx="112969">
                  <c:v>3.49</c:v>
                </c:pt>
                <c:pt idx="112970">
                  <c:v>3.49</c:v>
                </c:pt>
                <c:pt idx="112971">
                  <c:v>3.48</c:v>
                </c:pt>
                <c:pt idx="112972">
                  <c:v>3.48</c:v>
                </c:pt>
                <c:pt idx="112973">
                  <c:v>3.47</c:v>
                </c:pt>
                <c:pt idx="112974">
                  <c:v>3.47</c:v>
                </c:pt>
                <c:pt idx="112975">
                  <c:v>3.47</c:v>
                </c:pt>
                <c:pt idx="112976">
                  <c:v>3.47</c:v>
                </c:pt>
                <c:pt idx="112977">
                  <c:v>3.47</c:v>
                </c:pt>
                <c:pt idx="112978">
                  <c:v>3.46</c:v>
                </c:pt>
                <c:pt idx="112979">
                  <c:v>3.46</c:v>
                </c:pt>
                <c:pt idx="112980">
                  <c:v>3.46</c:v>
                </c:pt>
                <c:pt idx="112981">
                  <c:v>3.45</c:v>
                </c:pt>
                <c:pt idx="112982">
                  <c:v>3.45</c:v>
                </c:pt>
                <c:pt idx="112983">
                  <c:v>3.45</c:v>
                </c:pt>
                <c:pt idx="112984">
                  <c:v>3.45</c:v>
                </c:pt>
                <c:pt idx="112985">
                  <c:v>3.45</c:v>
                </c:pt>
                <c:pt idx="112986">
                  <c:v>3.45</c:v>
                </c:pt>
                <c:pt idx="112987">
                  <c:v>3.45</c:v>
                </c:pt>
                <c:pt idx="112988">
                  <c:v>3.45</c:v>
                </c:pt>
                <c:pt idx="112989">
                  <c:v>3.45</c:v>
                </c:pt>
                <c:pt idx="112990">
                  <c:v>3.45</c:v>
                </c:pt>
                <c:pt idx="112991">
                  <c:v>3.45</c:v>
                </c:pt>
                <c:pt idx="112992">
                  <c:v>3.45</c:v>
                </c:pt>
                <c:pt idx="112993">
                  <c:v>3.45</c:v>
                </c:pt>
                <c:pt idx="112994">
                  <c:v>3.45</c:v>
                </c:pt>
                <c:pt idx="112995">
                  <c:v>3.44</c:v>
                </c:pt>
                <c:pt idx="112996">
                  <c:v>3.44</c:v>
                </c:pt>
                <c:pt idx="112997">
                  <c:v>3.44</c:v>
                </c:pt>
                <c:pt idx="112998">
                  <c:v>3.44</c:v>
                </c:pt>
                <c:pt idx="112999">
                  <c:v>3.44</c:v>
                </c:pt>
                <c:pt idx="113000">
                  <c:v>3.44</c:v>
                </c:pt>
                <c:pt idx="113001">
                  <c:v>3.44</c:v>
                </c:pt>
                <c:pt idx="113002">
                  <c:v>3.45</c:v>
                </c:pt>
                <c:pt idx="113003">
                  <c:v>3.45</c:v>
                </c:pt>
                <c:pt idx="113004">
                  <c:v>3.46</c:v>
                </c:pt>
                <c:pt idx="113005">
                  <c:v>3.46</c:v>
                </c:pt>
                <c:pt idx="113006">
                  <c:v>3.46</c:v>
                </c:pt>
                <c:pt idx="113007">
                  <c:v>3.46</c:v>
                </c:pt>
                <c:pt idx="113008">
                  <c:v>3.46</c:v>
                </c:pt>
                <c:pt idx="113009">
                  <c:v>3.46</c:v>
                </c:pt>
                <c:pt idx="113010">
                  <c:v>3.46</c:v>
                </c:pt>
                <c:pt idx="113011">
                  <c:v>3.46</c:v>
                </c:pt>
                <c:pt idx="113012">
                  <c:v>3.46</c:v>
                </c:pt>
                <c:pt idx="113013">
                  <c:v>3.46</c:v>
                </c:pt>
                <c:pt idx="113014">
                  <c:v>3.46</c:v>
                </c:pt>
                <c:pt idx="113015">
                  <c:v>3.47</c:v>
                </c:pt>
                <c:pt idx="113016">
                  <c:v>3.47</c:v>
                </c:pt>
                <c:pt idx="113017">
                  <c:v>3.47</c:v>
                </c:pt>
                <c:pt idx="113018">
                  <c:v>3.47</c:v>
                </c:pt>
                <c:pt idx="113019">
                  <c:v>3.47</c:v>
                </c:pt>
                <c:pt idx="113020">
                  <c:v>3.47</c:v>
                </c:pt>
                <c:pt idx="113021">
                  <c:v>3.47</c:v>
                </c:pt>
                <c:pt idx="113022">
                  <c:v>3.47</c:v>
                </c:pt>
                <c:pt idx="113023">
                  <c:v>3.47</c:v>
                </c:pt>
                <c:pt idx="113024">
                  <c:v>3.47</c:v>
                </c:pt>
                <c:pt idx="113025">
                  <c:v>3.46</c:v>
                </c:pt>
                <c:pt idx="113026">
                  <c:v>3.46</c:v>
                </c:pt>
                <c:pt idx="113027">
                  <c:v>3.46</c:v>
                </c:pt>
                <c:pt idx="113028">
                  <c:v>3.47</c:v>
                </c:pt>
                <c:pt idx="113029">
                  <c:v>3.48</c:v>
                </c:pt>
                <c:pt idx="113030">
                  <c:v>3.5</c:v>
                </c:pt>
                <c:pt idx="113031">
                  <c:v>3.5</c:v>
                </c:pt>
                <c:pt idx="113032">
                  <c:v>3.5</c:v>
                </c:pt>
                <c:pt idx="113033">
                  <c:v>3.49</c:v>
                </c:pt>
                <c:pt idx="113034">
                  <c:v>3.48</c:v>
                </c:pt>
                <c:pt idx="113035">
                  <c:v>3.46</c:v>
                </c:pt>
                <c:pt idx="113036">
                  <c:v>3.45</c:v>
                </c:pt>
                <c:pt idx="113037">
                  <c:v>3.44</c:v>
                </c:pt>
                <c:pt idx="113038">
                  <c:v>3.43</c:v>
                </c:pt>
                <c:pt idx="113039">
                  <c:v>3.41</c:v>
                </c:pt>
                <c:pt idx="113040">
                  <c:v>3.4</c:v>
                </c:pt>
                <c:pt idx="113041">
                  <c:v>3.39</c:v>
                </c:pt>
                <c:pt idx="113042">
                  <c:v>3.37</c:v>
                </c:pt>
                <c:pt idx="113043">
                  <c:v>3.36</c:v>
                </c:pt>
                <c:pt idx="113044">
                  <c:v>3.36</c:v>
                </c:pt>
                <c:pt idx="113045">
                  <c:v>3.36</c:v>
                </c:pt>
                <c:pt idx="113046">
                  <c:v>3.35</c:v>
                </c:pt>
                <c:pt idx="113047">
                  <c:v>3.34</c:v>
                </c:pt>
                <c:pt idx="113048">
                  <c:v>3.34</c:v>
                </c:pt>
                <c:pt idx="113049">
                  <c:v>3.34</c:v>
                </c:pt>
                <c:pt idx="113050">
                  <c:v>3.33</c:v>
                </c:pt>
                <c:pt idx="113051">
                  <c:v>3.32</c:v>
                </c:pt>
                <c:pt idx="113052">
                  <c:v>3.31</c:v>
                </c:pt>
                <c:pt idx="113053">
                  <c:v>3.31</c:v>
                </c:pt>
                <c:pt idx="113054">
                  <c:v>3.31</c:v>
                </c:pt>
                <c:pt idx="113055">
                  <c:v>3.31</c:v>
                </c:pt>
                <c:pt idx="113056">
                  <c:v>3.32</c:v>
                </c:pt>
                <c:pt idx="113057">
                  <c:v>3.3</c:v>
                </c:pt>
                <c:pt idx="113058">
                  <c:v>3.3</c:v>
                </c:pt>
                <c:pt idx="113059">
                  <c:v>3.31</c:v>
                </c:pt>
                <c:pt idx="113060">
                  <c:v>3.31</c:v>
                </c:pt>
                <c:pt idx="113061">
                  <c:v>3.31</c:v>
                </c:pt>
                <c:pt idx="113062">
                  <c:v>3.31</c:v>
                </c:pt>
                <c:pt idx="113063">
                  <c:v>3.31</c:v>
                </c:pt>
                <c:pt idx="113064">
                  <c:v>3.31</c:v>
                </c:pt>
                <c:pt idx="113065">
                  <c:v>3.32</c:v>
                </c:pt>
                <c:pt idx="113066">
                  <c:v>3.33</c:v>
                </c:pt>
                <c:pt idx="113067">
                  <c:v>3.33</c:v>
                </c:pt>
                <c:pt idx="113068">
                  <c:v>3.34</c:v>
                </c:pt>
                <c:pt idx="113069">
                  <c:v>3.35</c:v>
                </c:pt>
                <c:pt idx="113070">
                  <c:v>3.36</c:v>
                </c:pt>
                <c:pt idx="113071">
                  <c:v>3.36</c:v>
                </c:pt>
                <c:pt idx="113072">
                  <c:v>3.36</c:v>
                </c:pt>
                <c:pt idx="113073">
                  <c:v>3.36</c:v>
                </c:pt>
                <c:pt idx="113074">
                  <c:v>3.37</c:v>
                </c:pt>
                <c:pt idx="113075">
                  <c:v>3.37</c:v>
                </c:pt>
                <c:pt idx="113076">
                  <c:v>3.38</c:v>
                </c:pt>
                <c:pt idx="113077">
                  <c:v>3.39</c:v>
                </c:pt>
                <c:pt idx="113078">
                  <c:v>3.39</c:v>
                </c:pt>
                <c:pt idx="113079">
                  <c:v>3.39</c:v>
                </c:pt>
                <c:pt idx="113080">
                  <c:v>3.39</c:v>
                </c:pt>
                <c:pt idx="113081">
                  <c:v>3.41</c:v>
                </c:pt>
                <c:pt idx="113082">
                  <c:v>3.41</c:v>
                </c:pt>
                <c:pt idx="113083">
                  <c:v>3.42</c:v>
                </c:pt>
                <c:pt idx="113084">
                  <c:v>3.42</c:v>
                </c:pt>
                <c:pt idx="113085">
                  <c:v>3.42</c:v>
                </c:pt>
                <c:pt idx="113086">
                  <c:v>3.42</c:v>
                </c:pt>
                <c:pt idx="113087">
                  <c:v>3.42</c:v>
                </c:pt>
                <c:pt idx="113088">
                  <c:v>3.42</c:v>
                </c:pt>
                <c:pt idx="113089">
                  <c:v>3.43</c:v>
                </c:pt>
                <c:pt idx="113090">
                  <c:v>3.43</c:v>
                </c:pt>
                <c:pt idx="113091">
                  <c:v>3.43</c:v>
                </c:pt>
                <c:pt idx="113092">
                  <c:v>3.44</c:v>
                </c:pt>
                <c:pt idx="113093">
                  <c:v>3.44</c:v>
                </c:pt>
                <c:pt idx="113094">
                  <c:v>3.44</c:v>
                </c:pt>
                <c:pt idx="113095">
                  <c:v>3.45</c:v>
                </c:pt>
                <c:pt idx="113096">
                  <c:v>3.46</c:v>
                </c:pt>
                <c:pt idx="113097">
                  <c:v>3.47</c:v>
                </c:pt>
                <c:pt idx="113098">
                  <c:v>3.47</c:v>
                </c:pt>
                <c:pt idx="113099">
                  <c:v>3.48</c:v>
                </c:pt>
                <c:pt idx="113100">
                  <c:v>3.48</c:v>
                </c:pt>
                <c:pt idx="113101">
                  <c:v>3.48</c:v>
                </c:pt>
                <c:pt idx="113102">
                  <c:v>3.48</c:v>
                </c:pt>
                <c:pt idx="113103">
                  <c:v>3.49</c:v>
                </c:pt>
                <c:pt idx="113104">
                  <c:v>3.49</c:v>
                </c:pt>
                <c:pt idx="113105">
                  <c:v>3.5</c:v>
                </c:pt>
                <c:pt idx="113106">
                  <c:v>3.5</c:v>
                </c:pt>
                <c:pt idx="113107">
                  <c:v>3.5</c:v>
                </c:pt>
                <c:pt idx="113108">
                  <c:v>3.5</c:v>
                </c:pt>
                <c:pt idx="113109">
                  <c:v>3.5</c:v>
                </c:pt>
                <c:pt idx="113110">
                  <c:v>3.51</c:v>
                </c:pt>
                <c:pt idx="113111">
                  <c:v>3.51</c:v>
                </c:pt>
                <c:pt idx="113112">
                  <c:v>3.51</c:v>
                </c:pt>
                <c:pt idx="113113">
                  <c:v>3.52</c:v>
                </c:pt>
                <c:pt idx="113114">
                  <c:v>3.52</c:v>
                </c:pt>
                <c:pt idx="113115">
                  <c:v>3.52</c:v>
                </c:pt>
                <c:pt idx="113116">
                  <c:v>3.52</c:v>
                </c:pt>
                <c:pt idx="113117">
                  <c:v>3.52</c:v>
                </c:pt>
                <c:pt idx="113118">
                  <c:v>3.51</c:v>
                </c:pt>
                <c:pt idx="113119">
                  <c:v>3.51</c:v>
                </c:pt>
                <c:pt idx="113120">
                  <c:v>3.51</c:v>
                </c:pt>
                <c:pt idx="113121">
                  <c:v>3.51</c:v>
                </c:pt>
                <c:pt idx="113122">
                  <c:v>3.51</c:v>
                </c:pt>
                <c:pt idx="113123">
                  <c:v>3.51</c:v>
                </c:pt>
                <c:pt idx="113124">
                  <c:v>3.51</c:v>
                </c:pt>
                <c:pt idx="113125">
                  <c:v>3.51</c:v>
                </c:pt>
                <c:pt idx="113126">
                  <c:v>3.52</c:v>
                </c:pt>
                <c:pt idx="113127">
                  <c:v>3.52</c:v>
                </c:pt>
                <c:pt idx="113128">
                  <c:v>3.52</c:v>
                </c:pt>
                <c:pt idx="113129">
                  <c:v>3.52</c:v>
                </c:pt>
                <c:pt idx="113130">
                  <c:v>3.51</c:v>
                </c:pt>
                <c:pt idx="113131">
                  <c:v>3.5</c:v>
                </c:pt>
                <c:pt idx="113132">
                  <c:v>3.5</c:v>
                </c:pt>
                <c:pt idx="113133">
                  <c:v>3.5</c:v>
                </c:pt>
                <c:pt idx="113134">
                  <c:v>3.5</c:v>
                </c:pt>
                <c:pt idx="113135">
                  <c:v>3.49</c:v>
                </c:pt>
                <c:pt idx="113136">
                  <c:v>3.49</c:v>
                </c:pt>
                <c:pt idx="113137">
                  <c:v>3.49</c:v>
                </c:pt>
                <c:pt idx="113138">
                  <c:v>3.49</c:v>
                </c:pt>
                <c:pt idx="113139">
                  <c:v>3.49</c:v>
                </c:pt>
                <c:pt idx="113140">
                  <c:v>3.49</c:v>
                </c:pt>
                <c:pt idx="113141">
                  <c:v>3.48</c:v>
                </c:pt>
                <c:pt idx="113142">
                  <c:v>3.48</c:v>
                </c:pt>
                <c:pt idx="113143">
                  <c:v>3.48</c:v>
                </c:pt>
                <c:pt idx="113144">
                  <c:v>3.47</c:v>
                </c:pt>
                <c:pt idx="113145">
                  <c:v>3.46</c:v>
                </c:pt>
                <c:pt idx="113146">
                  <c:v>3.46</c:v>
                </c:pt>
                <c:pt idx="113147">
                  <c:v>3.45</c:v>
                </c:pt>
                <c:pt idx="113148">
                  <c:v>3.44</c:v>
                </c:pt>
                <c:pt idx="113149">
                  <c:v>3.43</c:v>
                </c:pt>
                <c:pt idx="113150">
                  <c:v>3.43</c:v>
                </c:pt>
                <c:pt idx="113151">
                  <c:v>3.42</c:v>
                </c:pt>
                <c:pt idx="113152">
                  <c:v>3.41</c:v>
                </c:pt>
                <c:pt idx="113153">
                  <c:v>3.41</c:v>
                </c:pt>
                <c:pt idx="113154">
                  <c:v>3.4</c:v>
                </c:pt>
                <c:pt idx="113155">
                  <c:v>3.39</c:v>
                </c:pt>
                <c:pt idx="113156">
                  <c:v>3.38</c:v>
                </c:pt>
                <c:pt idx="113157">
                  <c:v>3.38</c:v>
                </c:pt>
                <c:pt idx="113158">
                  <c:v>3.36</c:v>
                </c:pt>
                <c:pt idx="113159">
                  <c:v>3.35</c:v>
                </c:pt>
                <c:pt idx="113160">
                  <c:v>3.33</c:v>
                </c:pt>
                <c:pt idx="113161">
                  <c:v>3.32</c:v>
                </c:pt>
                <c:pt idx="113162">
                  <c:v>3.31</c:v>
                </c:pt>
                <c:pt idx="113163">
                  <c:v>3.3</c:v>
                </c:pt>
                <c:pt idx="113164">
                  <c:v>3.29</c:v>
                </c:pt>
                <c:pt idx="113165">
                  <c:v>3.28</c:v>
                </c:pt>
                <c:pt idx="113166">
                  <c:v>3.28</c:v>
                </c:pt>
                <c:pt idx="113167">
                  <c:v>3.28</c:v>
                </c:pt>
                <c:pt idx="113168">
                  <c:v>3.28</c:v>
                </c:pt>
                <c:pt idx="113169">
                  <c:v>3.27</c:v>
                </c:pt>
                <c:pt idx="113170">
                  <c:v>3.27</c:v>
                </c:pt>
                <c:pt idx="113171">
                  <c:v>3.27</c:v>
                </c:pt>
                <c:pt idx="113172">
                  <c:v>3.27</c:v>
                </c:pt>
                <c:pt idx="113173">
                  <c:v>3.27</c:v>
                </c:pt>
                <c:pt idx="113174">
                  <c:v>3.27</c:v>
                </c:pt>
                <c:pt idx="113175">
                  <c:v>3.26</c:v>
                </c:pt>
                <c:pt idx="113176">
                  <c:v>3.26</c:v>
                </c:pt>
                <c:pt idx="113177">
                  <c:v>3.25</c:v>
                </c:pt>
                <c:pt idx="113178">
                  <c:v>3.25</c:v>
                </c:pt>
                <c:pt idx="113179">
                  <c:v>3.25</c:v>
                </c:pt>
                <c:pt idx="113180">
                  <c:v>3.25</c:v>
                </c:pt>
                <c:pt idx="113181">
                  <c:v>3.25</c:v>
                </c:pt>
                <c:pt idx="113182">
                  <c:v>3.26</c:v>
                </c:pt>
                <c:pt idx="113183">
                  <c:v>3.26</c:v>
                </c:pt>
                <c:pt idx="113184">
                  <c:v>3.26</c:v>
                </c:pt>
                <c:pt idx="113185">
                  <c:v>3.26</c:v>
                </c:pt>
                <c:pt idx="113186">
                  <c:v>3.26</c:v>
                </c:pt>
                <c:pt idx="113187">
                  <c:v>3.27</c:v>
                </c:pt>
                <c:pt idx="113188">
                  <c:v>3.27</c:v>
                </c:pt>
                <c:pt idx="113189">
                  <c:v>3.27</c:v>
                </c:pt>
                <c:pt idx="113190">
                  <c:v>3.26</c:v>
                </c:pt>
                <c:pt idx="113191">
                  <c:v>3.26</c:v>
                </c:pt>
                <c:pt idx="113192">
                  <c:v>3.26</c:v>
                </c:pt>
                <c:pt idx="113193">
                  <c:v>3.25</c:v>
                </c:pt>
                <c:pt idx="113194">
                  <c:v>3.25</c:v>
                </c:pt>
                <c:pt idx="113195">
                  <c:v>3.26</c:v>
                </c:pt>
                <c:pt idx="113196">
                  <c:v>3.26</c:v>
                </c:pt>
                <c:pt idx="113197">
                  <c:v>3.27</c:v>
                </c:pt>
                <c:pt idx="113198">
                  <c:v>3.27</c:v>
                </c:pt>
                <c:pt idx="113199">
                  <c:v>3.27</c:v>
                </c:pt>
                <c:pt idx="113200">
                  <c:v>3.27</c:v>
                </c:pt>
                <c:pt idx="113201">
                  <c:v>3.27</c:v>
                </c:pt>
                <c:pt idx="113202">
                  <c:v>3.27</c:v>
                </c:pt>
                <c:pt idx="113203">
                  <c:v>3.28</c:v>
                </c:pt>
                <c:pt idx="113204">
                  <c:v>3.28</c:v>
                </c:pt>
                <c:pt idx="113205">
                  <c:v>3.28</c:v>
                </c:pt>
                <c:pt idx="113206">
                  <c:v>3.28</c:v>
                </c:pt>
                <c:pt idx="113207">
                  <c:v>3.28</c:v>
                </c:pt>
                <c:pt idx="113208">
                  <c:v>3.27</c:v>
                </c:pt>
                <c:pt idx="113209">
                  <c:v>3.27</c:v>
                </c:pt>
                <c:pt idx="113210">
                  <c:v>3.27</c:v>
                </c:pt>
                <c:pt idx="113211">
                  <c:v>3.28</c:v>
                </c:pt>
                <c:pt idx="113212">
                  <c:v>3.28</c:v>
                </c:pt>
                <c:pt idx="113213">
                  <c:v>3.29</c:v>
                </c:pt>
                <c:pt idx="113214">
                  <c:v>3.29</c:v>
                </c:pt>
                <c:pt idx="113215">
                  <c:v>3.29</c:v>
                </c:pt>
                <c:pt idx="113216">
                  <c:v>3.29</c:v>
                </c:pt>
                <c:pt idx="113217">
                  <c:v>3.3</c:v>
                </c:pt>
                <c:pt idx="113218">
                  <c:v>3.3</c:v>
                </c:pt>
                <c:pt idx="113219">
                  <c:v>3.3</c:v>
                </c:pt>
                <c:pt idx="113220">
                  <c:v>3.31</c:v>
                </c:pt>
                <c:pt idx="113221">
                  <c:v>3.31</c:v>
                </c:pt>
                <c:pt idx="113222">
                  <c:v>3.31</c:v>
                </c:pt>
                <c:pt idx="113223">
                  <c:v>3.3</c:v>
                </c:pt>
                <c:pt idx="113224">
                  <c:v>3.3</c:v>
                </c:pt>
                <c:pt idx="113225">
                  <c:v>3.3</c:v>
                </c:pt>
                <c:pt idx="113226">
                  <c:v>3.31</c:v>
                </c:pt>
                <c:pt idx="113227">
                  <c:v>3.31</c:v>
                </c:pt>
                <c:pt idx="113228">
                  <c:v>3.32</c:v>
                </c:pt>
                <c:pt idx="113229">
                  <c:v>3.33</c:v>
                </c:pt>
                <c:pt idx="113230">
                  <c:v>3.33</c:v>
                </c:pt>
                <c:pt idx="113231">
                  <c:v>3.33</c:v>
                </c:pt>
                <c:pt idx="113232">
                  <c:v>3.32</c:v>
                </c:pt>
                <c:pt idx="113233">
                  <c:v>3.32</c:v>
                </c:pt>
                <c:pt idx="113234">
                  <c:v>3.31</c:v>
                </c:pt>
                <c:pt idx="113235">
                  <c:v>3.3</c:v>
                </c:pt>
                <c:pt idx="113236">
                  <c:v>3.29</c:v>
                </c:pt>
                <c:pt idx="113237">
                  <c:v>3.29</c:v>
                </c:pt>
                <c:pt idx="113238">
                  <c:v>3.28</c:v>
                </c:pt>
                <c:pt idx="113239">
                  <c:v>3.27</c:v>
                </c:pt>
                <c:pt idx="113240">
                  <c:v>3.26</c:v>
                </c:pt>
                <c:pt idx="113241">
                  <c:v>3.25</c:v>
                </c:pt>
                <c:pt idx="113242">
                  <c:v>3.24</c:v>
                </c:pt>
                <c:pt idx="113243">
                  <c:v>3.23</c:v>
                </c:pt>
                <c:pt idx="113244">
                  <c:v>3.22</c:v>
                </c:pt>
                <c:pt idx="113245">
                  <c:v>3.2</c:v>
                </c:pt>
                <c:pt idx="113246">
                  <c:v>3.19</c:v>
                </c:pt>
                <c:pt idx="113247">
                  <c:v>3.18</c:v>
                </c:pt>
                <c:pt idx="113248">
                  <c:v>3.17</c:v>
                </c:pt>
                <c:pt idx="113249">
                  <c:v>3.15</c:v>
                </c:pt>
                <c:pt idx="113250">
                  <c:v>3.12</c:v>
                </c:pt>
                <c:pt idx="113251">
                  <c:v>3.1</c:v>
                </c:pt>
                <c:pt idx="113252">
                  <c:v>3.1</c:v>
                </c:pt>
                <c:pt idx="113253">
                  <c:v>3.08</c:v>
                </c:pt>
                <c:pt idx="113254">
                  <c:v>3.06</c:v>
                </c:pt>
                <c:pt idx="113255">
                  <c:v>3.04</c:v>
                </c:pt>
                <c:pt idx="113256">
                  <c:v>3.02</c:v>
                </c:pt>
                <c:pt idx="113257">
                  <c:v>3</c:v>
                </c:pt>
                <c:pt idx="113258">
                  <c:v>2.98</c:v>
                </c:pt>
                <c:pt idx="113259">
                  <c:v>2.96</c:v>
                </c:pt>
                <c:pt idx="113260">
                  <c:v>2.94</c:v>
                </c:pt>
                <c:pt idx="113261">
                  <c:v>2.92</c:v>
                </c:pt>
                <c:pt idx="113262">
                  <c:v>2.9</c:v>
                </c:pt>
                <c:pt idx="113263">
                  <c:v>2.85</c:v>
                </c:pt>
                <c:pt idx="113264">
                  <c:v>2.82</c:v>
                </c:pt>
                <c:pt idx="113265">
                  <c:v>2.82</c:v>
                </c:pt>
                <c:pt idx="113266">
                  <c:v>2.8</c:v>
                </c:pt>
                <c:pt idx="113267">
                  <c:v>2.78</c:v>
                </c:pt>
                <c:pt idx="113268">
                  <c:v>2.76</c:v>
                </c:pt>
                <c:pt idx="113269">
                  <c:v>2.75</c:v>
                </c:pt>
                <c:pt idx="113270">
                  <c:v>2.74</c:v>
                </c:pt>
                <c:pt idx="113271">
                  <c:v>2.74</c:v>
                </c:pt>
                <c:pt idx="113272">
                  <c:v>2.74</c:v>
                </c:pt>
                <c:pt idx="113273">
                  <c:v>2.74</c:v>
                </c:pt>
                <c:pt idx="113274">
                  <c:v>2.74</c:v>
                </c:pt>
                <c:pt idx="113275">
                  <c:v>2.74</c:v>
                </c:pt>
                <c:pt idx="113276">
                  <c:v>2.74</c:v>
                </c:pt>
                <c:pt idx="113277">
                  <c:v>2.73</c:v>
                </c:pt>
                <c:pt idx="113278">
                  <c:v>2.73</c:v>
                </c:pt>
                <c:pt idx="113279">
                  <c:v>2.72</c:v>
                </c:pt>
                <c:pt idx="113280">
                  <c:v>2.72</c:v>
                </c:pt>
                <c:pt idx="113281">
                  <c:v>2.72</c:v>
                </c:pt>
                <c:pt idx="113282">
                  <c:v>2.72</c:v>
                </c:pt>
                <c:pt idx="113283">
                  <c:v>2.72</c:v>
                </c:pt>
                <c:pt idx="113284">
                  <c:v>2.72</c:v>
                </c:pt>
                <c:pt idx="113285">
                  <c:v>2.72</c:v>
                </c:pt>
                <c:pt idx="113286">
                  <c:v>2.73</c:v>
                </c:pt>
                <c:pt idx="113287">
                  <c:v>2.73</c:v>
                </c:pt>
                <c:pt idx="113288">
                  <c:v>2.74</c:v>
                </c:pt>
                <c:pt idx="113289">
                  <c:v>2.74</c:v>
                </c:pt>
                <c:pt idx="113290">
                  <c:v>2.75</c:v>
                </c:pt>
                <c:pt idx="113291">
                  <c:v>2.76</c:v>
                </c:pt>
                <c:pt idx="113292">
                  <c:v>2.77</c:v>
                </c:pt>
                <c:pt idx="113293">
                  <c:v>2.78</c:v>
                </c:pt>
                <c:pt idx="113294">
                  <c:v>2.79</c:v>
                </c:pt>
                <c:pt idx="113295">
                  <c:v>2.79</c:v>
                </c:pt>
                <c:pt idx="113296">
                  <c:v>2.79</c:v>
                </c:pt>
                <c:pt idx="113297">
                  <c:v>2.8</c:v>
                </c:pt>
                <c:pt idx="113298">
                  <c:v>2.81</c:v>
                </c:pt>
                <c:pt idx="113299">
                  <c:v>2.82</c:v>
                </c:pt>
                <c:pt idx="113300">
                  <c:v>2.82</c:v>
                </c:pt>
                <c:pt idx="113301">
                  <c:v>2.83</c:v>
                </c:pt>
                <c:pt idx="113302">
                  <c:v>2.84</c:v>
                </c:pt>
                <c:pt idx="113303">
                  <c:v>2.85</c:v>
                </c:pt>
                <c:pt idx="113304">
                  <c:v>2.86</c:v>
                </c:pt>
                <c:pt idx="113305">
                  <c:v>2.87</c:v>
                </c:pt>
                <c:pt idx="113306">
                  <c:v>2.88</c:v>
                </c:pt>
                <c:pt idx="113307">
                  <c:v>2.89</c:v>
                </c:pt>
                <c:pt idx="113308">
                  <c:v>2.9</c:v>
                </c:pt>
                <c:pt idx="113309">
                  <c:v>2.91</c:v>
                </c:pt>
                <c:pt idx="113310">
                  <c:v>2.92</c:v>
                </c:pt>
                <c:pt idx="113311">
                  <c:v>2.93</c:v>
                </c:pt>
                <c:pt idx="113312">
                  <c:v>2.93</c:v>
                </c:pt>
                <c:pt idx="113313">
                  <c:v>2.93</c:v>
                </c:pt>
                <c:pt idx="113314">
                  <c:v>2.94</c:v>
                </c:pt>
                <c:pt idx="113315">
                  <c:v>2.95</c:v>
                </c:pt>
                <c:pt idx="113316">
                  <c:v>2.96</c:v>
                </c:pt>
                <c:pt idx="113317">
                  <c:v>2.96</c:v>
                </c:pt>
                <c:pt idx="113318">
                  <c:v>2.97</c:v>
                </c:pt>
                <c:pt idx="113319">
                  <c:v>2.98</c:v>
                </c:pt>
                <c:pt idx="113320">
                  <c:v>2.99</c:v>
                </c:pt>
                <c:pt idx="113321">
                  <c:v>3</c:v>
                </c:pt>
                <c:pt idx="113322">
                  <c:v>3</c:v>
                </c:pt>
                <c:pt idx="113323">
                  <c:v>3.01</c:v>
                </c:pt>
                <c:pt idx="113324">
                  <c:v>3.02</c:v>
                </c:pt>
                <c:pt idx="113325">
                  <c:v>3.02</c:v>
                </c:pt>
                <c:pt idx="113326">
                  <c:v>3.02</c:v>
                </c:pt>
                <c:pt idx="113327">
                  <c:v>3.02</c:v>
                </c:pt>
                <c:pt idx="113328">
                  <c:v>3.03</c:v>
                </c:pt>
                <c:pt idx="113329">
                  <c:v>3.04</c:v>
                </c:pt>
                <c:pt idx="113330">
                  <c:v>3.04</c:v>
                </c:pt>
                <c:pt idx="113331">
                  <c:v>3.05</c:v>
                </c:pt>
                <c:pt idx="113332">
                  <c:v>3.05</c:v>
                </c:pt>
                <c:pt idx="113333">
                  <c:v>3.05</c:v>
                </c:pt>
                <c:pt idx="113334">
                  <c:v>3.05</c:v>
                </c:pt>
                <c:pt idx="113335">
                  <c:v>3.05</c:v>
                </c:pt>
                <c:pt idx="113336">
                  <c:v>3.06</c:v>
                </c:pt>
                <c:pt idx="113337">
                  <c:v>3.06</c:v>
                </c:pt>
                <c:pt idx="113338">
                  <c:v>3.06</c:v>
                </c:pt>
                <c:pt idx="113339">
                  <c:v>3.06</c:v>
                </c:pt>
                <c:pt idx="113340">
                  <c:v>3.06</c:v>
                </c:pt>
                <c:pt idx="113341">
                  <c:v>3.05</c:v>
                </c:pt>
                <c:pt idx="113342">
                  <c:v>3.05</c:v>
                </c:pt>
                <c:pt idx="113343">
                  <c:v>3.04</c:v>
                </c:pt>
                <c:pt idx="113344">
                  <c:v>3.03</c:v>
                </c:pt>
                <c:pt idx="113345">
                  <c:v>3.03</c:v>
                </c:pt>
                <c:pt idx="113346">
                  <c:v>3.02</c:v>
                </c:pt>
                <c:pt idx="113347">
                  <c:v>3.01</c:v>
                </c:pt>
                <c:pt idx="113348">
                  <c:v>3</c:v>
                </c:pt>
                <c:pt idx="113349">
                  <c:v>3</c:v>
                </c:pt>
                <c:pt idx="113350">
                  <c:v>2.99</c:v>
                </c:pt>
                <c:pt idx="113351">
                  <c:v>2.98</c:v>
                </c:pt>
                <c:pt idx="113352">
                  <c:v>2.96</c:v>
                </c:pt>
                <c:pt idx="113353">
                  <c:v>2.94</c:v>
                </c:pt>
                <c:pt idx="113354">
                  <c:v>2.92</c:v>
                </c:pt>
                <c:pt idx="113355">
                  <c:v>2.9</c:v>
                </c:pt>
                <c:pt idx="113356">
                  <c:v>2.88</c:v>
                </c:pt>
                <c:pt idx="113357">
                  <c:v>2.86</c:v>
                </c:pt>
                <c:pt idx="113358">
                  <c:v>2.83</c:v>
                </c:pt>
                <c:pt idx="113359">
                  <c:v>2.82</c:v>
                </c:pt>
                <c:pt idx="113360">
                  <c:v>2.8</c:v>
                </c:pt>
                <c:pt idx="113361">
                  <c:v>2.78</c:v>
                </c:pt>
                <c:pt idx="113362">
                  <c:v>2.77</c:v>
                </c:pt>
                <c:pt idx="113363">
                  <c:v>2.75</c:v>
                </c:pt>
                <c:pt idx="113364">
                  <c:v>2.75</c:v>
                </c:pt>
                <c:pt idx="113365">
                  <c:v>2.71</c:v>
                </c:pt>
                <c:pt idx="113366">
                  <c:v>2.7</c:v>
                </c:pt>
                <c:pt idx="113367">
                  <c:v>2.68</c:v>
                </c:pt>
                <c:pt idx="113368">
                  <c:v>2.66</c:v>
                </c:pt>
                <c:pt idx="113369">
                  <c:v>2.65</c:v>
                </c:pt>
                <c:pt idx="113370">
                  <c:v>2.64</c:v>
                </c:pt>
                <c:pt idx="113371">
                  <c:v>2.63</c:v>
                </c:pt>
                <c:pt idx="113372">
                  <c:v>2.62</c:v>
                </c:pt>
                <c:pt idx="113373">
                  <c:v>2.61</c:v>
                </c:pt>
                <c:pt idx="113374">
                  <c:v>2.61</c:v>
                </c:pt>
                <c:pt idx="113375">
                  <c:v>2.61</c:v>
                </c:pt>
                <c:pt idx="113376">
                  <c:v>2.61</c:v>
                </c:pt>
                <c:pt idx="113377">
                  <c:v>2.61</c:v>
                </c:pt>
                <c:pt idx="113378">
                  <c:v>2.62</c:v>
                </c:pt>
                <c:pt idx="113379">
                  <c:v>2.63</c:v>
                </c:pt>
                <c:pt idx="113380">
                  <c:v>2.63</c:v>
                </c:pt>
                <c:pt idx="113381">
                  <c:v>2.64</c:v>
                </c:pt>
                <c:pt idx="113382">
                  <c:v>2.65</c:v>
                </c:pt>
                <c:pt idx="113383">
                  <c:v>2.66</c:v>
                </c:pt>
                <c:pt idx="113384">
                  <c:v>2.68</c:v>
                </c:pt>
                <c:pt idx="113385">
                  <c:v>2.68</c:v>
                </c:pt>
                <c:pt idx="113386">
                  <c:v>2.69</c:v>
                </c:pt>
                <c:pt idx="113387">
                  <c:v>2.69</c:v>
                </c:pt>
                <c:pt idx="113388">
                  <c:v>2.71</c:v>
                </c:pt>
                <c:pt idx="113389">
                  <c:v>2.73</c:v>
                </c:pt>
                <c:pt idx="113390">
                  <c:v>2.74</c:v>
                </c:pt>
                <c:pt idx="113391">
                  <c:v>2.75</c:v>
                </c:pt>
                <c:pt idx="113392">
                  <c:v>2.77</c:v>
                </c:pt>
                <c:pt idx="113393">
                  <c:v>2.79</c:v>
                </c:pt>
                <c:pt idx="113394">
                  <c:v>2.81</c:v>
                </c:pt>
                <c:pt idx="113395">
                  <c:v>2.82</c:v>
                </c:pt>
                <c:pt idx="113396">
                  <c:v>2.84</c:v>
                </c:pt>
                <c:pt idx="113397">
                  <c:v>2.86</c:v>
                </c:pt>
                <c:pt idx="113398">
                  <c:v>2.87</c:v>
                </c:pt>
                <c:pt idx="113399">
                  <c:v>2.89</c:v>
                </c:pt>
                <c:pt idx="113400">
                  <c:v>2.9</c:v>
                </c:pt>
                <c:pt idx="113401">
                  <c:v>2.9</c:v>
                </c:pt>
                <c:pt idx="113402">
                  <c:v>2.93</c:v>
                </c:pt>
                <c:pt idx="113403">
                  <c:v>2.93</c:v>
                </c:pt>
                <c:pt idx="113404">
                  <c:v>2.94</c:v>
                </c:pt>
                <c:pt idx="113405">
                  <c:v>2.95</c:v>
                </c:pt>
                <c:pt idx="113406">
                  <c:v>2.95</c:v>
                </c:pt>
                <c:pt idx="113407">
                  <c:v>2.97</c:v>
                </c:pt>
                <c:pt idx="113408">
                  <c:v>2.99</c:v>
                </c:pt>
                <c:pt idx="113409">
                  <c:v>2.99</c:v>
                </c:pt>
                <c:pt idx="113410">
                  <c:v>3</c:v>
                </c:pt>
                <c:pt idx="113411">
                  <c:v>3.01</c:v>
                </c:pt>
                <c:pt idx="113412">
                  <c:v>3.02</c:v>
                </c:pt>
                <c:pt idx="113413">
                  <c:v>3.04</c:v>
                </c:pt>
                <c:pt idx="113414">
                  <c:v>3.04</c:v>
                </c:pt>
                <c:pt idx="113415">
                  <c:v>3.06</c:v>
                </c:pt>
                <c:pt idx="113416">
                  <c:v>3.06</c:v>
                </c:pt>
                <c:pt idx="113417">
                  <c:v>3.07</c:v>
                </c:pt>
                <c:pt idx="113418">
                  <c:v>3.08</c:v>
                </c:pt>
                <c:pt idx="113419">
                  <c:v>3.09</c:v>
                </c:pt>
                <c:pt idx="113420">
                  <c:v>3.1</c:v>
                </c:pt>
                <c:pt idx="113421">
                  <c:v>3.11</c:v>
                </c:pt>
                <c:pt idx="113422">
                  <c:v>3.11</c:v>
                </c:pt>
                <c:pt idx="113423">
                  <c:v>3.12</c:v>
                </c:pt>
                <c:pt idx="113424">
                  <c:v>3.12</c:v>
                </c:pt>
                <c:pt idx="113425">
                  <c:v>3.13</c:v>
                </c:pt>
                <c:pt idx="113426">
                  <c:v>3.14</c:v>
                </c:pt>
                <c:pt idx="113427">
                  <c:v>3.15</c:v>
                </c:pt>
                <c:pt idx="113428">
                  <c:v>3.15</c:v>
                </c:pt>
                <c:pt idx="113429">
                  <c:v>3.16</c:v>
                </c:pt>
                <c:pt idx="113430">
                  <c:v>3.16</c:v>
                </c:pt>
                <c:pt idx="113431">
                  <c:v>3.16</c:v>
                </c:pt>
                <c:pt idx="113432">
                  <c:v>3.16</c:v>
                </c:pt>
                <c:pt idx="113433">
                  <c:v>3.16</c:v>
                </c:pt>
                <c:pt idx="113434">
                  <c:v>3.16</c:v>
                </c:pt>
                <c:pt idx="113435">
                  <c:v>3.16</c:v>
                </c:pt>
                <c:pt idx="113436">
                  <c:v>3.16</c:v>
                </c:pt>
                <c:pt idx="113437">
                  <c:v>3.16</c:v>
                </c:pt>
                <c:pt idx="113438">
                  <c:v>3.17</c:v>
                </c:pt>
                <c:pt idx="113439">
                  <c:v>3.17</c:v>
                </c:pt>
                <c:pt idx="113440">
                  <c:v>3.17</c:v>
                </c:pt>
                <c:pt idx="113441">
                  <c:v>3.17</c:v>
                </c:pt>
                <c:pt idx="113442">
                  <c:v>3.17</c:v>
                </c:pt>
                <c:pt idx="113443">
                  <c:v>3.16</c:v>
                </c:pt>
                <c:pt idx="113444">
                  <c:v>3.15</c:v>
                </c:pt>
                <c:pt idx="113445">
                  <c:v>3.15</c:v>
                </c:pt>
                <c:pt idx="113446">
                  <c:v>3.13</c:v>
                </c:pt>
                <c:pt idx="113447">
                  <c:v>3.12</c:v>
                </c:pt>
                <c:pt idx="113448">
                  <c:v>3.11</c:v>
                </c:pt>
                <c:pt idx="113449">
                  <c:v>3.1</c:v>
                </c:pt>
                <c:pt idx="113450">
                  <c:v>3.09</c:v>
                </c:pt>
                <c:pt idx="113451">
                  <c:v>3.07</c:v>
                </c:pt>
                <c:pt idx="113452">
                  <c:v>3.06</c:v>
                </c:pt>
                <c:pt idx="113453">
                  <c:v>3.05</c:v>
                </c:pt>
                <c:pt idx="113454">
                  <c:v>3.04</c:v>
                </c:pt>
                <c:pt idx="113455">
                  <c:v>3.03</c:v>
                </c:pt>
                <c:pt idx="113456">
                  <c:v>3</c:v>
                </c:pt>
                <c:pt idx="113457">
                  <c:v>2.98</c:v>
                </c:pt>
                <c:pt idx="113458">
                  <c:v>2.96</c:v>
                </c:pt>
                <c:pt idx="113459">
                  <c:v>2.93</c:v>
                </c:pt>
                <c:pt idx="113460">
                  <c:v>2.92</c:v>
                </c:pt>
                <c:pt idx="113461">
                  <c:v>2.91</c:v>
                </c:pt>
                <c:pt idx="113462">
                  <c:v>2.9</c:v>
                </c:pt>
                <c:pt idx="113463">
                  <c:v>2.88</c:v>
                </c:pt>
                <c:pt idx="113464">
                  <c:v>2.88</c:v>
                </c:pt>
                <c:pt idx="113465">
                  <c:v>2.87</c:v>
                </c:pt>
                <c:pt idx="113466">
                  <c:v>2.86</c:v>
                </c:pt>
                <c:pt idx="113467">
                  <c:v>2.85</c:v>
                </c:pt>
                <c:pt idx="113468">
                  <c:v>2.84</c:v>
                </c:pt>
                <c:pt idx="113469">
                  <c:v>2.83</c:v>
                </c:pt>
                <c:pt idx="113470">
                  <c:v>2.82</c:v>
                </c:pt>
                <c:pt idx="113471">
                  <c:v>2.81</c:v>
                </c:pt>
                <c:pt idx="113472">
                  <c:v>2.8</c:v>
                </c:pt>
                <c:pt idx="113473">
                  <c:v>2.8</c:v>
                </c:pt>
                <c:pt idx="113474">
                  <c:v>2.8</c:v>
                </c:pt>
                <c:pt idx="113475">
                  <c:v>2.79</c:v>
                </c:pt>
                <c:pt idx="113476">
                  <c:v>2.79</c:v>
                </c:pt>
                <c:pt idx="113477">
                  <c:v>2.78</c:v>
                </c:pt>
                <c:pt idx="113478">
                  <c:v>2.77</c:v>
                </c:pt>
                <c:pt idx="113479">
                  <c:v>2.76</c:v>
                </c:pt>
                <c:pt idx="113480">
                  <c:v>2.75</c:v>
                </c:pt>
                <c:pt idx="113481">
                  <c:v>2.75</c:v>
                </c:pt>
                <c:pt idx="113482">
                  <c:v>2.73</c:v>
                </c:pt>
                <c:pt idx="113483">
                  <c:v>2.73</c:v>
                </c:pt>
                <c:pt idx="113484">
                  <c:v>2.72</c:v>
                </c:pt>
                <c:pt idx="113485">
                  <c:v>2.71</c:v>
                </c:pt>
                <c:pt idx="113486">
                  <c:v>2.71</c:v>
                </c:pt>
                <c:pt idx="113487">
                  <c:v>2.7</c:v>
                </c:pt>
                <c:pt idx="113488">
                  <c:v>2.7</c:v>
                </c:pt>
                <c:pt idx="113489">
                  <c:v>2.7</c:v>
                </c:pt>
                <c:pt idx="113490">
                  <c:v>2.71</c:v>
                </c:pt>
                <c:pt idx="113491">
                  <c:v>2.71</c:v>
                </c:pt>
                <c:pt idx="113492">
                  <c:v>2.71</c:v>
                </c:pt>
                <c:pt idx="113493">
                  <c:v>2.73</c:v>
                </c:pt>
                <c:pt idx="113494">
                  <c:v>2.73</c:v>
                </c:pt>
                <c:pt idx="113495">
                  <c:v>2.75</c:v>
                </c:pt>
                <c:pt idx="113496">
                  <c:v>2.75</c:v>
                </c:pt>
                <c:pt idx="113497">
                  <c:v>2.76</c:v>
                </c:pt>
                <c:pt idx="113498">
                  <c:v>2.77</c:v>
                </c:pt>
                <c:pt idx="113499">
                  <c:v>2.78</c:v>
                </c:pt>
                <c:pt idx="113500">
                  <c:v>2.78</c:v>
                </c:pt>
                <c:pt idx="113501">
                  <c:v>2.79</c:v>
                </c:pt>
                <c:pt idx="113502">
                  <c:v>2.8</c:v>
                </c:pt>
                <c:pt idx="113503">
                  <c:v>2.8</c:v>
                </c:pt>
                <c:pt idx="113504">
                  <c:v>2.81</c:v>
                </c:pt>
                <c:pt idx="113505">
                  <c:v>2.82</c:v>
                </c:pt>
                <c:pt idx="113506">
                  <c:v>2.83</c:v>
                </c:pt>
                <c:pt idx="113507">
                  <c:v>2.84</c:v>
                </c:pt>
                <c:pt idx="113508">
                  <c:v>2.85</c:v>
                </c:pt>
                <c:pt idx="113509">
                  <c:v>2.86</c:v>
                </c:pt>
                <c:pt idx="113510">
                  <c:v>2.87</c:v>
                </c:pt>
                <c:pt idx="113511">
                  <c:v>2.88</c:v>
                </c:pt>
                <c:pt idx="113512">
                  <c:v>2.89</c:v>
                </c:pt>
                <c:pt idx="113513">
                  <c:v>2.9</c:v>
                </c:pt>
                <c:pt idx="113514">
                  <c:v>2.91</c:v>
                </c:pt>
                <c:pt idx="113515">
                  <c:v>2.92</c:v>
                </c:pt>
                <c:pt idx="113516">
                  <c:v>2.94</c:v>
                </c:pt>
                <c:pt idx="113517">
                  <c:v>2.95</c:v>
                </c:pt>
                <c:pt idx="113518">
                  <c:v>2.95</c:v>
                </c:pt>
                <c:pt idx="113519">
                  <c:v>2.95</c:v>
                </c:pt>
                <c:pt idx="113520">
                  <c:v>2.95</c:v>
                </c:pt>
                <c:pt idx="113521">
                  <c:v>2.95</c:v>
                </c:pt>
                <c:pt idx="113522">
                  <c:v>2.96</c:v>
                </c:pt>
                <c:pt idx="113523">
                  <c:v>2.96</c:v>
                </c:pt>
                <c:pt idx="113524">
                  <c:v>2.96</c:v>
                </c:pt>
                <c:pt idx="113525">
                  <c:v>2.96</c:v>
                </c:pt>
                <c:pt idx="113526">
                  <c:v>2.96</c:v>
                </c:pt>
                <c:pt idx="113527">
                  <c:v>2.97</c:v>
                </c:pt>
                <c:pt idx="113528">
                  <c:v>2.98</c:v>
                </c:pt>
                <c:pt idx="113529">
                  <c:v>2.98</c:v>
                </c:pt>
                <c:pt idx="113530">
                  <c:v>2.99</c:v>
                </c:pt>
                <c:pt idx="113531">
                  <c:v>2.99</c:v>
                </c:pt>
                <c:pt idx="113532">
                  <c:v>3</c:v>
                </c:pt>
                <c:pt idx="113533">
                  <c:v>3</c:v>
                </c:pt>
                <c:pt idx="113534">
                  <c:v>3</c:v>
                </c:pt>
                <c:pt idx="113535">
                  <c:v>3</c:v>
                </c:pt>
                <c:pt idx="113536">
                  <c:v>3</c:v>
                </c:pt>
                <c:pt idx="113537">
                  <c:v>3</c:v>
                </c:pt>
                <c:pt idx="113538">
                  <c:v>2.99</c:v>
                </c:pt>
                <c:pt idx="113539">
                  <c:v>2.99</c:v>
                </c:pt>
                <c:pt idx="113540">
                  <c:v>2.99</c:v>
                </c:pt>
                <c:pt idx="113541">
                  <c:v>2.98</c:v>
                </c:pt>
                <c:pt idx="113542">
                  <c:v>2.98</c:v>
                </c:pt>
                <c:pt idx="113543">
                  <c:v>2.98</c:v>
                </c:pt>
                <c:pt idx="113544">
                  <c:v>2.98</c:v>
                </c:pt>
                <c:pt idx="113545">
                  <c:v>2.97</c:v>
                </c:pt>
                <c:pt idx="113546">
                  <c:v>2.97</c:v>
                </c:pt>
                <c:pt idx="113547">
                  <c:v>2.96</c:v>
                </c:pt>
                <c:pt idx="113548">
                  <c:v>2.96</c:v>
                </c:pt>
                <c:pt idx="113549">
                  <c:v>2.96</c:v>
                </c:pt>
                <c:pt idx="113550">
                  <c:v>2.96</c:v>
                </c:pt>
                <c:pt idx="113551">
                  <c:v>2.95</c:v>
                </c:pt>
                <c:pt idx="113552">
                  <c:v>2.95</c:v>
                </c:pt>
                <c:pt idx="113553">
                  <c:v>2.95</c:v>
                </c:pt>
                <c:pt idx="113554">
                  <c:v>2.95</c:v>
                </c:pt>
                <c:pt idx="113555">
                  <c:v>2.94</c:v>
                </c:pt>
                <c:pt idx="113556">
                  <c:v>2.94</c:v>
                </c:pt>
                <c:pt idx="113557">
                  <c:v>2.93</c:v>
                </c:pt>
                <c:pt idx="113558">
                  <c:v>2.93</c:v>
                </c:pt>
                <c:pt idx="113559">
                  <c:v>2.92</c:v>
                </c:pt>
                <c:pt idx="113560">
                  <c:v>2.91</c:v>
                </c:pt>
                <c:pt idx="113561">
                  <c:v>2.91</c:v>
                </c:pt>
                <c:pt idx="113562">
                  <c:v>2.9</c:v>
                </c:pt>
                <c:pt idx="113563">
                  <c:v>2.9</c:v>
                </c:pt>
                <c:pt idx="113564">
                  <c:v>2.91</c:v>
                </c:pt>
                <c:pt idx="113565">
                  <c:v>2.91</c:v>
                </c:pt>
                <c:pt idx="113566">
                  <c:v>2.9</c:v>
                </c:pt>
                <c:pt idx="113567">
                  <c:v>2.9</c:v>
                </c:pt>
                <c:pt idx="113568">
                  <c:v>2.93</c:v>
                </c:pt>
                <c:pt idx="113569">
                  <c:v>2.94</c:v>
                </c:pt>
                <c:pt idx="113570">
                  <c:v>2.94</c:v>
                </c:pt>
                <c:pt idx="113571">
                  <c:v>2.95</c:v>
                </c:pt>
                <c:pt idx="113572">
                  <c:v>2.95</c:v>
                </c:pt>
                <c:pt idx="113573">
                  <c:v>2.96</c:v>
                </c:pt>
                <c:pt idx="113574">
                  <c:v>2.96</c:v>
                </c:pt>
                <c:pt idx="113575">
                  <c:v>2.97</c:v>
                </c:pt>
                <c:pt idx="113576">
                  <c:v>2.98</c:v>
                </c:pt>
                <c:pt idx="113577">
                  <c:v>2.98</c:v>
                </c:pt>
                <c:pt idx="113578">
                  <c:v>2.98</c:v>
                </c:pt>
                <c:pt idx="113579">
                  <c:v>2.99</c:v>
                </c:pt>
                <c:pt idx="113580">
                  <c:v>2.99</c:v>
                </c:pt>
                <c:pt idx="113581">
                  <c:v>3</c:v>
                </c:pt>
                <c:pt idx="113582">
                  <c:v>3.01</c:v>
                </c:pt>
                <c:pt idx="113583">
                  <c:v>3.02</c:v>
                </c:pt>
                <c:pt idx="113584">
                  <c:v>3.03</c:v>
                </c:pt>
                <c:pt idx="113585">
                  <c:v>3.04</c:v>
                </c:pt>
                <c:pt idx="113586">
                  <c:v>3.05</c:v>
                </c:pt>
                <c:pt idx="113587">
                  <c:v>3.06</c:v>
                </c:pt>
                <c:pt idx="113588">
                  <c:v>3.08</c:v>
                </c:pt>
                <c:pt idx="113589">
                  <c:v>3.1</c:v>
                </c:pt>
                <c:pt idx="113590">
                  <c:v>3.12</c:v>
                </c:pt>
                <c:pt idx="113591">
                  <c:v>3.14</c:v>
                </c:pt>
                <c:pt idx="113592">
                  <c:v>3.15</c:v>
                </c:pt>
                <c:pt idx="113593">
                  <c:v>3.16</c:v>
                </c:pt>
                <c:pt idx="113594">
                  <c:v>3.18</c:v>
                </c:pt>
                <c:pt idx="113595">
                  <c:v>3.19</c:v>
                </c:pt>
                <c:pt idx="113596">
                  <c:v>3.2</c:v>
                </c:pt>
                <c:pt idx="113597">
                  <c:v>3.2</c:v>
                </c:pt>
                <c:pt idx="113598">
                  <c:v>3.2</c:v>
                </c:pt>
                <c:pt idx="113599">
                  <c:v>3.21</c:v>
                </c:pt>
                <c:pt idx="113600">
                  <c:v>3.22</c:v>
                </c:pt>
                <c:pt idx="113601">
                  <c:v>3.23</c:v>
                </c:pt>
                <c:pt idx="113602">
                  <c:v>3.24</c:v>
                </c:pt>
                <c:pt idx="113603">
                  <c:v>3.26</c:v>
                </c:pt>
                <c:pt idx="113604">
                  <c:v>3.27</c:v>
                </c:pt>
                <c:pt idx="113605">
                  <c:v>3.27</c:v>
                </c:pt>
                <c:pt idx="113606">
                  <c:v>3.28</c:v>
                </c:pt>
                <c:pt idx="113607">
                  <c:v>3.29</c:v>
                </c:pt>
                <c:pt idx="113608">
                  <c:v>3.31</c:v>
                </c:pt>
                <c:pt idx="113609">
                  <c:v>3.32</c:v>
                </c:pt>
                <c:pt idx="113610">
                  <c:v>3.33</c:v>
                </c:pt>
                <c:pt idx="113611">
                  <c:v>3.34</c:v>
                </c:pt>
                <c:pt idx="113612">
                  <c:v>3.35</c:v>
                </c:pt>
                <c:pt idx="113613">
                  <c:v>3.37</c:v>
                </c:pt>
                <c:pt idx="113614">
                  <c:v>3.39</c:v>
                </c:pt>
                <c:pt idx="113615">
                  <c:v>3.4</c:v>
                </c:pt>
                <c:pt idx="113616">
                  <c:v>3.43</c:v>
                </c:pt>
                <c:pt idx="113617">
                  <c:v>3.45</c:v>
                </c:pt>
                <c:pt idx="113618">
                  <c:v>3.47</c:v>
                </c:pt>
                <c:pt idx="113619">
                  <c:v>3.48</c:v>
                </c:pt>
                <c:pt idx="113620">
                  <c:v>3.49</c:v>
                </c:pt>
                <c:pt idx="113621">
                  <c:v>3.5</c:v>
                </c:pt>
                <c:pt idx="113622">
                  <c:v>3.52</c:v>
                </c:pt>
                <c:pt idx="113623">
                  <c:v>3.54</c:v>
                </c:pt>
                <c:pt idx="113624">
                  <c:v>3.55</c:v>
                </c:pt>
                <c:pt idx="113625">
                  <c:v>3.56</c:v>
                </c:pt>
                <c:pt idx="113626">
                  <c:v>3.58</c:v>
                </c:pt>
                <c:pt idx="113627">
                  <c:v>3.59</c:v>
                </c:pt>
                <c:pt idx="113628">
                  <c:v>3.61</c:v>
                </c:pt>
                <c:pt idx="113629">
                  <c:v>3.65</c:v>
                </c:pt>
                <c:pt idx="113630">
                  <c:v>3.68</c:v>
                </c:pt>
                <c:pt idx="113631">
                  <c:v>3.69</c:v>
                </c:pt>
                <c:pt idx="113632">
                  <c:v>3.72</c:v>
                </c:pt>
                <c:pt idx="113633">
                  <c:v>3.73</c:v>
                </c:pt>
                <c:pt idx="113634">
                  <c:v>3.74</c:v>
                </c:pt>
                <c:pt idx="113635">
                  <c:v>3.74</c:v>
                </c:pt>
                <c:pt idx="113636">
                  <c:v>3.76</c:v>
                </c:pt>
                <c:pt idx="113637">
                  <c:v>3.77</c:v>
                </c:pt>
                <c:pt idx="113638">
                  <c:v>3.78</c:v>
                </c:pt>
                <c:pt idx="113639">
                  <c:v>3.8</c:v>
                </c:pt>
                <c:pt idx="113640">
                  <c:v>3.81</c:v>
                </c:pt>
                <c:pt idx="113641">
                  <c:v>3.82</c:v>
                </c:pt>
                <c:pt idx="113642">
                  <c:v>3.83</c:v>
                </c:pt>
                <c:pt idx="113643">
                  <c:v>3.83</c:v>
                </c:pt>
                <c:pt idx="113644">
                  <c:v>3.84</c:v>
                </c:pt>
                <c:pt idx="113645">
                  <c:v>3.85</c:v>
                </c:pt>
                <c:pt idx="113646">
                  <c:v>3.85</c:v>
                </c:pt>
                <c:pt idx="113647">
                  <c:v>3.85</c:v>
                </c:pt>
                <c:pt idx="113648">
                  <c:v>3.87</c:v>
                </c:pt>
                <c:pt idx="113649">
                  <c:v>3.87</c:v>
                </c:pt>
                <c:pt idx="113650">
                  <c:v>3.87</c:v>
                </c:pt>
                <c:pt idx="113651">
                  <c:v>3.87</c:v>
                </c:pt>
                <c:pt idx="113652">
                  <c:v>3.88</c:v>
                </c:pt>
                <c:pt idx="113653">
                  <c:v>3.88</c:v>
                </c:pt>
                <c:pt idx="113654">
                  <c:v>3.88</c:v>
                </c:pt>
                <c:pt idx="113655">
                  <c:v>3.88</c:v>
                </c:pt>
                <c:pt idx="113656">
                  <c:v>3.89</c:v>
                </c:pt>
                <c:pt idx="113657">
                  <c:v>3.89</c:v>
                </c:pt>
                <c:pt idx="113658">
                  <c:v>3.88</c:v>
                </c:pt>
                <c:pt idx="113659">
                  <c:v>3.88</c:v>
                </c:pt>
                <c:pt idx="113660">
                  <c:v>3.88</c:v>
                </c:pt>
                <c:pt idx="113661">
                  <c:v>3.88</c:v>
                </c:pt>
                <c:pt idx="113662">
                  <c:v>3.89</c:v>
                </c:pt>
                <c:pt idx="113663">
                  <c:v>3.89</c:v>
                </c:pt>
                <c:pt idx="113664">
                  <c:v>3.89</c:v>
                </c:pt>
                <c:pt idx="113665">
                  <c:v>3.89</c:v>
                </c:pt>
                <c:pt idx="113666">
                  <c:v>3.89</c:v>
                </c:pt>
                <c:pt idx="113667">
                  <c:v>3.88</c:v>
                </c:pt>
                <c:pt idx="113668">
                  <c:v>3.88</c:v>
                </c:pt>
                <c:pt idx="113669">
                  <c:v>3.88</c:v>
                </c:pt>
                <c:pt idx="113670">
                  <c:v>3.89</c:v>
                </c:pt>
                <c:pt idx="113671">
                  <c:v>3.89</c:v>
                </c:pt>
                <c:pt idx="113672">
                  <c:v>3.89</c:v>
                </c:pt>
                <c:pt idx="113673">
                  <c:v>3.89</c:v>
                </c:pt>
                <c:pt idx="113674">
                  <c:v>3.89</c:v>
                </c:pt>
                <c:pt idx="113675">
                  <c:v>3.89</c:v>
                </c:pt>
                <c:pt idx="113676">
                  <c:v>3.89</c:v>
                </c:pt>
                <c:pt idx="113677">
                  <c:v>3.89</c:v>
                </c:pt>
                <c:pt idx="113678">
                  <c:v>3.9</c:v>
                </c:pt>
                <c:pt idx="113679">
                  <c:v>3.9</c:v>
                </c:pt>
                <c:pt idx="113680">
                  <c:v>3.9</c:v>
                </c:pt>
                <c:pt idx="113681">
                  <c:v>3.91</c:v>
                </c:pt>
                <c:pt idx="113682">
                  <c:v>3.91</c:v>
                </c:pt>
                <c:pt idx="113683">
                  <c:v>3.91</c:v>
                </c:pt>
                <c:pt idx="113684">
                  <c:v>3.91</c:v>
                </c:pt>
                <c:pt idx="113685">
                  <c:v>3.91</c:v>
                </c:pt>
                <c:pt idx="113686">
                  <c:v>3.91</c:v>
                </c:pt>
                <c:pt idx="113687">
                  <c:v>3.91</c:v>
                </c:pt>
                <c:pt idx="113688">
                  <c:v>3.91</c:v>
                </c:pt>
                <c:pt idx="113689">
                  <c:v>3.91</c:v>
                </c:pt>
                <c:pt idx="113690">
                  <c:v>3.91</c:v>
                </c:pt>
                <c:pt idx="113691">
                  <c:v>3.91</c:v>
                </c:pt>
                <c:pt idx="113692">
                  <c:v>3.91</c:v>
                </c:pt>
                <c:pt idx="113693">
                  <c:v>3.9</c:v>
                </c:pt>
                <c:pt idx="113694">
                  <c:v>3.9</c:v>
                </c:pt>
                <c:pt idx="113695">
                  <c:v>3.91</c:v>
                </c:pt>
                <c:pt idx="113696">
                  <c:v>3.91</c:v>
                </c:pt>
                <c:pt idx="113697">
                  <c:v>3.9</c:v>
                </c:pt>
                <c:pt idx="113698">
                  <c:v>3.9</c:v>
                </c:pt>
                <c:pt idx="113699">
                  <c:v>3.9</c:v>
                </c:pt>
                <c:pt idx="113700">
                  <c:v>3.89</c:v>
                </c:pt>
                <c:pt idx="113701">
                  <c:v>3.88</c:v>
                </c:pt>
                <c:pt idx="113702">
                  <c:v>3.88</c:v>
                </c:pt>
                <c:pt idx="113703">
                  <c:v>3.88</c:v>
                </c:pt>
                <c:pt idx="113704">
                  <c:v>3.87</c:v>
                </c:pt>
                <c:pt idx="113705">
                  <c:v>3.87</c:v>
                </c:pt>
                <c:pt idx="113706">
                  <c:v>3.87</c:v>
                </c:pt>
                <c:pt idx="113707">
                  <c:v>3.87</c:v>
                </c:pt>
                <c:pt idx="113708">
                  <c:v>3.87</c:v>
                </c:pt>
                <c:pt idx="113709">
                  <c:v>3.87</c:v>
                </c:pt>
                <c:pt idx="113710">
                  <c:v>3.87</c:v>
                </c:pt>
                <c:pt idx="113711">
                  <c:v>3.86</c:v>
                </c:pt>
                <c:pt idx="113712">
                  <c:v>3.86</c:v>
                </c:pt>
                <c:pt idx="113713">
                  <c:v>3.85</c:v>
                </c:pt>
                <c:pt idx="113714">
                  <c:v>3.85</c:v>
                </c:pt>
                <c:pt idx="113715">
                  <c:v>3.85</c:v>
                </c:pt>
                <c:pt idx="113716">
                  <c:v>3.85</c:v>
                </c:pt>
                <c:pt idx="113717">
                  <c:v>3.85</c:v>
                </c:pt>
                <c:pt idx="113718">
                  <c:v>3.85</c:v>
                </c:pt>
                <c:pt idx="113719">
                  <c:v>3.85</c:v>
                </c:pt>
                <c:pt idx="113720">
                  <c:v>3.85</c:v>
                </c:pt>
                <c:pt idx="113721">
                  <c:v>3.85</c:v>
                </c:pt>
                <c:pt idx="113722">
                  <c:v>3.85</c:v>
                </c:pt>
                <c:pt idx="113723">
                  <c:v>3.85</c:v>
                </c:pt>
                <c:pt idx="113724">
                  <c:v>3.85</c:v>
                </c:pt>
                <c:pt idx="113725">
                  <c:v>3.85</c:v>
                </c:pt>
                <c:pt idx="113726">
                  <c:v>3.84</c:v>
                </c:pt>
                <c:pt idx="113727">
                  <c:v>3.83</c:v>
                </c:pt>
                <c:pt idx="113728">
                  <c:v>3.83</c:v>
                </c:pt>
                <c:pt idx="113729">
                  <c:v>3.82</c:v>
                </c:pt>
                <c:pt idx="113730">
                  <c:v>3.81</c:v>
                </c:pt>
                <c:pt idx="113731">
                  <c:v>3.81</c:v>
                </c:pt>
                <c:pt idx="113732">
                  <c:v>3.8</c:v>
                </c:pt>
                <c:pt idx="113733">
                  <c:v>3.79</c:v>
                </c:pt>
                <c:pt idx="113734">
                  <c:v>3.79</c:v>
                </c:pt>
                <c:pt idx="113735">
                  <c:v>3.78</c:v>
                </c:pt>
                <c:pt idx="113736">
                  <c:v>3.77</c:v>
                </c:pt>
                <c:pt idx="113737">
                  <c:v>3.77</c:v>
                </c:pt>
                <c:pt idx="113738">
                  <c:v>3.76</c:v>
                </c:pt>
                <c:pt idx="113739">
                  <c:v>3.76</c:v>
                </c:pt>
                <c:pt idx="113740">
                  <c:v>3.76</c:v>
                </c:pt>
                <c:pt idx="113741">
                  <c:v>3.75</c:v>
                </c:pt>
                <c:pt idx="113742">
                  <c:v>3.75</c:v>
                </c:pt>
                <c:pt idx="113743">
                  <c:v>3.74</c:v>
                </c:pt>
                <c:pt idx="113744">
                  <c:v>3.73</c:v>
                </c:pt>
                <c:pt idx="113745">
                  <c:v>3.73</c:v>
                </c:pt>
                <c:pt idx="113746">
                  <c:v>3.73</c:v>
                </c:pt>
                <c:pt idx="113747">
                  <c:v>3.72</c:v>
                </c:pt>
                <c:pt idx="113748">
                  <c:v>3.72</c:v>
                </c:pt>
                <c:pt idx="113749">
                  <c:v>3.71</c:v>
                </c:pt>
                <c:pt idx="113750">
                  <c:v>3.71</c:v>
                </c:pt>
                <c:pt idx="113751">
                  <c:v>3.7</c:v>
                </c:pt>
                <c:pt idx="113752">
                  <c:v>3.7</c:v>
                </c:pt>
                <c:pt idx="113753">
                  <c:v>3.7</c:v>
                </c:pt>
                <c:pt idx="113754">
                  <c:v>3.7</c:v>
                </c:pt>
                <c:pt idx="113755">
                  <c:v>3.7</c:v>
                </c:pt>
                <c:pt idx="113756">
                  <c:v>3.69</c:v>
                </c:pt>
                <c:pt idx="113757">
                  <c:v>3.69</c:v>
                </c:pt>
                <c:pt idx="113758">
                  <c:v>3.69</c:v>
                </c:pt>
                <c:pt idx="113759">
                  <c:v>3.68</c:v>
                </c:pt>
                <c:pt idx="113760">
                  <c:v>3.68</c:v>
                </c:pt>
                <c:pt idx="113761">
                  <c:v>3.67</c:v>
                </c:pt>
                <c:pt idx="113762">
                  <c:v>3.67</c:v>
                </c:pt>
                <c:pt idx="113763">
                  <c:v>3.67</c:v>
                </c:pt>
                <c:pt idx="113764">
                  <c:v>3.67</c:v>
                </c:pt>
                <c:pt idx="113765">
                  <c:v>3.67</c:v>
                </c:pt>
                <c:pt idx="113766">
                  <c:v>3.67</c:v>
                </c:pt>
                <c:pt idx="113767">
                  <c:v>3.67</c:v>
                </c:pt>
                <c:pt idx="113768">
                  <c:v>3.66</c:v>
                </c:pt>
                <c:pt idx="113769">
                  <c:v>3.66</c:v>
                </c:pt>
                <c:pt idx="113770">
                  <c:v>3.66</c:v>
                </c:pt>
                <c:pt idx="113771">
                  <c:v>3.66</c:v>
                </c:pt>
                <c:pt idx="113772">
                  <c:v>3.66</c:v>
                </c:pt>
                <c:pt idx="113773">
                  <c:v>3.66</c:v>
                </c:pt>
                <c:pt idx="113774">
                  <c:v>3.66</c:v>
                </c:pt>
                <c:pt idx="113775">
                  <c:v>3.66</c:v>
                </c:pt>
                <c:pt idx="113776">
                  <c:v>3.66</c:v>
                </c:pt>
                <c:pt idx="113777">
                  <c:v>3.66</c:v>
                </c:pt>
                <c:pt idx="113778">
                  <c:v>3.66</c:v>
                </c:pt>
                <c:pt idx="113779">
                  <c:v>3.65</c:v>
                </c:pt>
                <c:pt idx="113780">
                  <c:v>3.65</c:v>
                </c:pt>
                <c:pt idx="113781">
                  <c:v>3.65</c:v>
                </c:pt>
                <c:pt idx="113782">
                  <c:v>3.65</c:v>
                </c:pt>
                <c:pt idx="113783">
                  <c:v>3.65</c:v>
                </c:pt>
                <c:pt idx="113784">
                  <c:v>3.65</c:v>
                </c:pt>
                <c:pt idx="113785">
                  <c:v>3.65</c:v>
                </c:pt>
                <c:pt idx="113786">
                  <c:v>3.65</c:v>
                </c:pt>
                <c:pt idx="113787">
                  <c:v>3.65</c:v>
                </c:pt>
                <c:pt idx="113788">
                  <c:v>3.65</c:v>
                </c:pt>
                <c:pt idx="113789">
                  <c:v>3.65</c:v>
                </c:pt>
                <c:pt idx="113790">
                  <c:v>3.65</c:v>
                </c:pt>
                <c:pt idx="113791">
                  <c:v>3.65</c:v>
                </c:pt>
                <c:pt idx="113792">
                  <c:v>3.64</c:v>
                </c:pt>
                <c:pt idx="113793">
                  <c:v>3.64</c:v>
                </c:pt>
                <c:pt idx="113794">
                  <c:v>3.63</c:v>
                </c:pt>
                <c:pt idx="113795">
                  <c:v>3.63</c:v>
                </c:pt>
                <c:pt idx="113796">
                  <c:v>3.64</c:v>
                </c:pt>
                <c:pt idx="113797">
                  <c:v>3.67</c:v>
                </c:pt>
                <c:pt idx="113798">
                  <c:v>3.65</c:v>
                </c:pt>
                <c:pt idx="113799">
                  <c:v>3.65</c:v>
                </c:pt>
                <c:pt idx="113800">
                  <c:v>3.67</c:v>
                </c:pt>
                <c:pt idx="113801">
                  <c:v>3.67</c:v>
                </c:pt>
                <c:pt idx="113802">
                  <c:v>3.68</c:v>
                </c:pt>
                <c:pt idx="113803">
                  <c:v>3.67</c:v>
                </c:pt>
                <c:pt idx="113804">
                  <c:v>3.67</c:v>
                </c:pt>
                <c:pt idx="113805">
                  <c:v>3.68</c:v>
                </c:pt>
                <c:pt idx="113806">
                  <c:v>3.69</c:v>
                </c:pt>
                <c:pt idx="113807">
                  <c:v>3.69</c:v>
                </c:pt>
                <c:pt idx="113808">
                  <c:v>3.69</c:v>
                </c:pt>
                <c:pt idx="113809">
                  <c:v>3.69</c:v>
                </c:pt>
                <c:pt idx="113810">
                  <c:v>3.69</c:v>
                </c:pt>
                <c:pt idx="113811">
                  <c:v>3.7</c:v>
                </c:pt>
                <c:pt idx="113812">
                  <c:v>3.7</c:v>
                </c:pt>
                <c:pt idx="113813">
                  <c:v>3.71</c:v>
                </c:pt>
                <c:pt idx="113814">
                  <c:v>3.72</c:v>
                </c:pt>
                <c:pt idx="113815">
                  <c:v>3.72</c:v>
                </c:pt>
                <c:pt idx="113816">
                  <c:v>3.73</c:v>
                </c:pt>
                <c:pt idx="113817">
                  <c:v>3.73</c:v>
                </c:pt>
                <c:pt idx="113818">
                  <c:v>3.75</c:v>
                </c:pt>
                <c:pt idx="113819">
                  <c:v>3.75</c:v>
                </c:pt>
                <c:pt idx="113820">
                  <c:v>3.76</c:v>
                </c:pt>
                <c:pt idx="113821">
                  <c:v>3.76</c:v>
                </c:pt>
                <c:pt idx="113822">
                  <c:v>3.76</c:v>
                </c:pt>
                <c:pt idx="113823">
                  <c:v>3.77</c:v>
                </c:pt>
                <c:pt idx="113824">
                  <c:v>3.77</c:v>
                </c:pt>
                <c:pt idx="113825">
                  <c:v>3.78</c:v>
                </c:pt>
                <c:pt idx="113826">
                  <c:v>3.78</c:v>
                </c:pt>
                <c:pt idx="113827">
                  <c:v>3.78</c:v>
                </c:pt>
                <c:pt idx="113828">
                  <c:v>3.79</c:v>
                </c:pt>
                <c:pt idx="113829">
                  <c:v>3.8</c:v>
                </c:pt>
                <c:pt idx="113830">
                  <c:v>3.8</c:v>
                </c:pt>
                <c:pt idx="113831">
                  <c:v>3.81</c:v>
                </c:pt>
                <c:pt idx="113832">
                  <c:v>3.82</c:v>
                </c:pt>
                <c:pt idx="113833">
                  <c:v>3.83</c:v>
                </c:pt>
                <c:pt idx="113834">
                  <c:v>3.83</c:v>
                </c:pt>
                <c:pt idx="113835">
                  <c:v>3.84</c:v>
                </c:pt>
                <c:pt idx="113836">
                  <c:v>3.85</c:v>
                </c:pt>
                <c:pt idx="113837">
                  <c:v>3.85</c:v>
                </c:pt>
                <c:pt idx="113838">
                  <c:v>3.85</c:v>
                </c:pt>
                <c:pt idx="113839">
                  <c:v>3.85</c:v>
                </c:pt>
                <c:pt idx="113840">
                  <c:v>3.86</c:v>
                </c:pt>
                <c:pt idx="113841">
                  <c:v>3.86</c:v>
                </c:pt>
                <c:pt idx="113842">
                  <c:v>3.86</c:v>
                </c:pt>
                <c:pt idx="113843">
                  <c:v>3.87</c:v>
                </c:pt>
                <c:pt idx="113844">
                  <c:v>3.88</c:v>
                </c:pt>
                <c:pt idx="113845">
                  <c:v>3.86</c:v>
                </c:pt>
                <c:pt idx="113846">
                  <c:v>3.85</c:v>
                </c:pt>
                <c:pt idx="113847">
                  <c:v>3.85</c:v>
                </c:pt>
                <c:pt idx="113848">
                  <c:v>3.85</c:v>
                </c:pt>
                <c:pt idx="113849">
                  <c:v>3.85</c:v>
                </c:pt>
                <c:pt idx="113850">
                  <c:v>3.85</c:v>
                </c:pt>
                <c:pt idx="113851">
                  <c:v>3.85</c:v>
                </c:pt>
                <c:pt idx="113852">
                  <c:v>3.85</c:v>
                </c:pt>
                <c:pt idx="113853">
                  <c:v>3.86</c:v>
                </c:pt>
                <c:pt idx="113854">
                  <c:v>3.86</c:v>
                </c:pt>
                <c:pt idx="113855">
                  <c:v>3.86</c:v>
                </c:pt>
                <c:pt idx="113856">
                  <c:v>3.87</c:v>
                </c:pt>
                <c:pt idx="113857">
                  <c:v>3.87</c:v>
                </c:pt>
                <c:pt idx="113858">
                  <c:v>3.88</c:v>
                </c:pt>
                <c:pt idx="113859">
                  <c:v>3.88</c:v>
                </c:pt>
                <c:pt idx="113860">
                  <c:v>3.89</c:v>
                </c:pt>
                <c:pt idx="113861">
                  <c:v>3.89</c:v>
                </c:pt>
                <c:pt idx="113862">
                  <c:v>3.9</c:v>
                </c:pt>
                <c:pt idx="113863">
                  <c:v>3.9</c:v>
                </c:pt>
                <c:pt idx="113864">
                  <c:v>3.9</c:v>
                </c:pt>
                <c:pt idx="113865">
                  <c:v>3.9</c:v>
                </c:pt>
                <c:pt idx="113866">
                  <c:v>3.9</c:v>
                </c:pt>
                <c:pt idx="113867">
                  <c:v>3.91</c:v>
                </c:pt>
                <c:pt idx="113868">
                  <c:v>3.91</c:v>
                </c:pt>
                <c:pt idx="113869">
                  <c:v>3.91</c:v>
                </c:pt>
                <c:pt idx="113870">
                  <c:v>3.91</c:v>
                </c:pt>
                <c:pt idx="113871">
                  <c:v>3.91</c:v>
                </c:pt>
                <c:pt idx="113872">
                  <c:v>3.91</c:v>
                </c:pt>
                <c:pt idx="113873">
                  <c:v>3.91</c:v>
                </c:pt>
                <c:pt idx="113874">
                  <c:v>3.92</c:v>
                </c:pt>
                <c:pt idx="113875">
                  <c:v>3.92</c:v>
                </c:pt>
                <c:pt idx="113876">
                  <c:v>3.92</c:v>
                </c:pt>
                <c:pt idx="113877">
                  <c:v>3.92</c:v>
                </c:pt>
                <c:pt idx="113878">
                  <c:v>3.92</c:v>
                </c:pt>
                <c:pt idx="113879">
                  <c:v>3.92</c:v>
                </c:pt>
                <c:pt idx="113880">
                  <c:v>3.92</c:v>
                </c:pt>
                <c:pt idx="113881">
                  <c:v>3.92</c:v>
                </c:pt>
                <c:pt idx="113882">
                  <c:v>3.92</c:v>
                </c:pt>
                <c:pt idx="113883">
                  <c:v>3.92</c:v>
                </c:pt>
                <c:pt idx="113884">
                  <c:v>3.92</c:v>
                </c:pt>
                <c:pt idx="113885">
                  <c:v>3.92</c:v>
                </c:pt>
                <c:pt idx="113886">
                  <c:v>3.92</c:v>
                </c:pt>
                <c:pt idx="113887">
                  <c:v>3.92</c:v>
                </c:pt>
                <c:pt idx="113888">
                  <c:v>3.92</c:v>
                </c:pt>
                <c:pt idx="113889">
                  <c:v>3.93</c:v>
                </c:pt>
                <c:pt idx="113890">
                  <c:v>3.93</c:v>
                </c:pt>
                <c:pt idx="113891">
                  <c:v>3.93</c:v>
                </c:pt>
                <c:pt idx="113892">
                  <c:v>3.94</c:v>
                </c:pt>
                <c:pt idx="113893">
                  <c:v>3.94</c:v>
                </c:pt>
                <c:pt idx="113894">
                  <c:v>3.94</c:v>
                </c:pt>
                <c:pt idx="113895">
                  <c:v>3.94</c:v>
                </c:pt>
                <c:pt idx="113896">
                  <c:v>3.94</c:v>
                </c:pt>
                <c:pt idx="113897">
                  <c:v>3.94</c:v>
                </c:pt>
                <c:pt idx="113898">
                  <c:v>3.94</c:v>
                </c:pt>
                <c:pt idx="113899">
                  <c:v>3.94</c:v>
                </c:pt>
                <c:pt idx="113900">
                  <c:v>3.94</c:v>
                </c:pt>
                <c:pt idx="113901">
                  <c:v>3.94</c:v>
                </c:pt>
                <c:pt idx="113902">
                  <c:v>3.94</c:v>
                </c:pt>
                <c:pt idx="113903">
                  <c:v>3.95</c:v>
                </c:pt>
                <c:pt idx="113904">
                  <c:v>3.95</c:v>
                </c:pt>
                <c:pt idx="113905">
                  <c:v>3.95</c:v>
                </c:pt>
                <c:pt idx="113906">
                  <c:v>3.95</c:v>
                </c:pt>
                <c:pt idx="113907">
                  <c:v>3.96</c:v>
                </c:pt>
                <c:pt idx="113908">
                  <c:v>3.96</c:v>
                </c:pt>
                <c:pt idx="113909">
                  <c:v>3.96</c:v>
                </c:pt>
                <c:pt idx="113910">
                  <c:v>3.96</c:v>
                </c:pt>
                <c:pt idx="113911">
                  <c:v>3.96</c:v>
                </c:pt>
                <c:pt idx="113912">
                  <c:v>3.96</c:v>
                </c:pt>
                <c:pt idx="113913">
                  <c:v>3.96</c:v>
                </c:pt>
                <c:pt idx="113914">
                  <c:v>3.96</c:v>
                </c:pt>
                <c:pt idx="113915">
                  <c:v>3.97</c:v>
                </c:pt>
                <c:pt idx="113916">
                  <c:v>3.97</c:v>
                </c:pt>
                <c:pt idx="113917">
                  <c:v>3.97</c:v>
                </c:pt>
                <c:pt idx="113918">
                  <c:v>3.99</c:v>
                </c:pt>
                <c:pt idx="113919">
                  <c:v>4.01</c:v>
                </c:pt>
                <c:pt idx="113920">
                  <c:v>4.0199999999999996</c:v>
                </c:pt>
                <c:pt idx="113921">
                  <c:v>4.0199999999999996</c:v>
                </c:pt>
                <c:pt idx="113922">
                  <c:v>4.0199999999999996</c:v>
                </c:pt>
                <c:pt idx="113923">
                  <c:v>4.0199999999999996</c:v>
                </c:pt>
                <c:pt idx="113924">
                  <c:v>4.0199999999999996</c:v>
                </c:pt>
                <c:pt idx="113925">
                  <c:v>4.0599999999999996</c:v>
                </c:pt>
                <c:pt idx="113926">
                  <c:v>4.04</c:v>
                </c:pt>
                <c:pt idx="113927">
                  <c:v>4.04</c:v>
                </c:pt>
                <c:pt idx="113928">
                  <c:v>4.04</c:v>
                </c:pt>
                <c:pt idx="113929">
                  <c:v>4.05</c:v>
                </c:pt>
                <c:pt idx="113930">
                  <c:v>4.05</c:v>
                </c:pt>
                <c:pt idx="113931">
                  <c:v>4.0599999999999996</c:v>
                </c:pt>
                <c:pt idx="113932">
                  <c:v>4.0599999999999996</c:v>
                </c:pt>
                <c:pt idx="113933">
                  <c:v>4.0599999999999996</c:v>
                </c:pt>
                <c:pt idx="113934">
                  <c:v>4.07</c:v>
                </c:pt>
                <c:pt idx="113935">
                  <c:v>4.07</c:v>
                </c:pt>
                <c:pt idx="113936">
                  <c:v>4.08</c:v>
                </c:pt>
                <c:pt idx="113937">
                  <c:v>4.08</c:v>
                </c:pt>
                <c:pt idx="113938">
                  <c:v>4.08</c:v>
                </c:pt>
                <c:pt idx="113939">
                  <c:v>4.09</c:v>
                </c:pt>
                <c:pt idx="113940">
                  <c:v>4.09</c:v>
                </c:pt>
                <c:pt idx="113941">
                  <c:v>4.0999999999999996</c:v>
                </c:pt>
                <c:pt idx="113942">
                  <c:v>4.0999999999999996</c:v>
                </c:pt>
                <c:pt idx="113943">
                  <c:v>4.0999999999999996</c:v>
                </c:pt>
                <c:pt idx="113944">
                  <c:v>4.1100000000000003</c:v>
                </c:pt>
                <c:pt idx="113945">
                  <c:v>4.12</c:v>
                </c:pt>
                <c:pt idx="113946">
                  <c:v>4.12</c:v>
                </c:pt>
                <c:pt idx="113947">
                  <c:v>4.13</c:v>
                </c:pt>
                <c:pt idx="113948">
                  <c:v>4.13</c:v>
                </c:pt>
                <c:pt idx="113949">
                  <c:v>4.1399999999999997</c:v>
                </c:pt>
                <c:pt idx="113950">
                  <c:v>4.1399999999999997</c:v>
                </c:pt>
                <c:pt idx="113951">
                  <c:v>4.1500000000000004</c:v>
                </c:pt>
                <c:pt idx="113952">
                  <c:v>4.16</c:v>
                </c:pt>
                <c:pt idx="113953">
                  <c:v>4.18</c:v>
                </c:pt>
                <c:pt idx="113954">
                  <c:v>4.18</c:v>
                </c:pt>
                <c:pt idx="113955">
                  <c:v>4.1900000000000004</c:v>
                </c:pt>
                <c:pt idx="113956">
                  <c:v>4.1900000000000004</c:v>
                </c:pt>
                <c:pt idx="113957">
                  <c:v>4.2</c:v>
                </c:pt>
                <c:pt idx="113958">
                  <c:v>4.2</c:v>
                </c:pt>
                <c:pt idx="113959">
                  <c:v>4.21</c:v>
                </c:pt>
                <c:pt idx="113960">
                  <c:v>4.22</c:v>
                </c:pt>
                <c:pt idx="113961">
                  <c:v>4.2300000000000004</c:v>
                </c:pt>
                <c:pt idx="113962">
                  <c:v>4.2300000000000004</c:v>
                </c:pt>
                <c:pt idx="113963">
                  <c:v>4.25</c:v>
                </c:pt>
                <c:pt idx="113964">
                  <c:v>4.26</c:v>
                </c:pt>
                <c:pt idx="113965">
                  <c:v>4.26</c:v>
                </c:pt>
                <c:pt idx="113966">
                  <c:v>4.2699999999999996</c:v>
                </c:pt>
                <c:pt idx="113967">
                  <c:v>4.2699999999999996</c:v>
                </c:pt>
                <c:pt idx="113968">
                  <c:v>4.2699999999999996</c:v>
                </c:pt>
                <c:pt idx="113969">
                  <c:v>4.28</c:v>
                </c:pt>
                <c:pt idx="113970">
                  <c:v>4.29</c:v>
                </c:pt>
                <c:pt idx="113971">
                  <c:v>4.3</c:v>
                </c:pt>
                <c:pt idx="113972">
                  <c:v>4.3099999999999996</c:v>
                </c:pt>
                <c:pt idx="113973">
                  <c:v>4.32</c:v>
                </c:pt>
                <c:pt idx="113974">
                  <c:v>4.32</c:v>
                </c:pt>
                <c:pt idx="113975">
                  <c:v>4.33</c:v>
                </c:pt>
                <c:pt idx="113976">
                  <c:v>4.33</c:v>
                </c:pt>
                <c:pt idx="113977">
                  <c:v>4.34</c:v>
                </c:pt>
                <c:pt idx="113978">
                  <c:v>4.3499999999999996</c:v>
                </c:pt>
                <c:pt idx="113979">
                  <c:v>4.3600000000000003</c:v>
                </c:pt>
                <c:pt idx="113980">
                  <c:v>4.3600000000000003</c:v>
                </c:pt>
                <c:pt idx="113981">
                  <c:v>4.3600000000000003</c:v>
                </c:pt>
                <c:pt idx="113982">
                  <c:v>4.37</c:v>
                </c:pt>
                <c:pt idx="113983">
                  <c:v>4.38</c:v>
                </c:pt>
                <c:pt idx="113984">
                  <c:v>4.38</c:v>
                </c:pt>
                <c:pt idx="113985">
                  <c:v>4.38</c:v>
                </c:pt>
                <c:pt idx="113986">
                  <c:v>4.3899999999999997</c:v>
                </c:pt>
                <c:pt idx="113987">
                  <c:v>4.3899999999999997</c:v>
                </c:pt>
                <c:pt idx="113988">
                  <c:v>4.4000000000000004</c:v>
                </c:pt>
                <c:pt idx="113989">
                  <c:v>4.4000000000000004</c:v>
                </c:pt>
                <c:pt idx="113990">
                  <c:v>4.41</c:v>
                </c:pt>
                <c:pt idx="113991">
                  <c:v>4.41</c:v>
                </c:pt>
                <c:pt idx="113992">
                  <c:v>4.41</c:v>
                </c:pt>
                <c:pt idx="113993">
                  <c:v>4.42</c:v>
                </c:pt>
                <c:pt idx="113994">
                  <c:v>4.42</c:v>
                </c:pt>
                <c:pt idx="113995">
                  <c:v>4.43</c:v>
                </c:pt>
                <c:pt idx="113996">
                  <c:v>4.43</c:v>
                </c:pt>
                <c:pt idx="113997">
                  <c:v>4.4400000000000004</c:v>
                </c:pt>
                <c:pt idx="113998">
                  <c:v>4.45</c:v>
                </c:pt>
                <c:pt idx="113999">
                  <c:v>4.45</c:v>
                </c:pt>
                <c:pt idx="114000">
                  <c:v>4.47</c:v>
                </c:pt>
                <c:pt idx="114001">
                  <c:v>4.47</c:v>
                </c:pt>
                <c:pt idx="114002">
                  <c:v>4.47</c:v>
                </c:pt>
                <c:pt idx="114003">
                  <c:v>4.47</c:v>
                </c:pt>
                <c:pt idx="114004">
                  <c:v>4.47</c:v>
                </c:pt>
                <c:pt idx="114005">
                  <c:v>4.47</c:v>
                </c:pt>
                <c:pt idx="114006">
                  <c:v>4.4800000000000004</c:v>
                </c:pt>
                <c:pt idx="114007">
                  <c:v>4.49</c:v>
                </c:pt>
                <c:pt idx="114008">
                  <c:v>4.5</c:v>
                </c:pt>
                <c:pt idx="114009">
                  <c:v>4.5</c:v>
                </c:pt>
                <c:pt idx="114010">
                  <c:v>4.51</c:v>
                </c:pt>
                <c:pt idx="114011">
                  <c:v>4.5199999999999996</c:v>
                </c:pt>
                <c:pt idx="114012">
                  <c:v>4.5199999999999996</c:v>
                </c:pt>
                <c:pt idx="114013">
                  <c:v>4.5199999999999996</c:v>
                </c:pt>
                <c:pt idx="114014">
                  <c:v>4.53</c:v>
                </c:pt>
                <c:pt idx="114015">
                  <c:v>4.53</c:v>
                </c:pt>
                <c:pt idx="114016">
                  <c:v>4.53</c:v>
                </c:pt>
                <c:pt idx="114017">
                  <c:v>4.53</c:v>
                </c:pt>
                <c:pt idx="114018">
                  <c:v>4.53</c:v>
                </c:pt>
                <c:pt idx="114019">
                  <c:v>4.53</c:v>
                </c:pt>
                <c:pt idx="114020">
                  <c:v>4.53</c:v>
                </c:pt>
                <c:pt idx="114021">
                  <c:v>4.53</c:v>
                </c:pt>
                <c:pt idx="114022">
                  <c:v>4.53</c:v>
                </c:pt>
                <c:pt idx="114023">
                  <c:v>4.53</c:v>
                </c:pt>
                <c:pt idx="114024">
                  <c:v>4.53</c:v>
                </c:pt>
                <c:pt idx="114025">
                  <c:v>4.53</c:v>
                </c:pt>
                <c:pt idx="114026">
                  <c:v>4.53</c:v>
                </c:pt>
                <c:pt idx="114027">
                  <c:v>4.53</c:v>
                </c:pt>
                <c:pt idx="114028">
                  <c:v>4.53</c:v>
                </c:pt>
                <c:pt idx="114029">
                  <c:v>4.53</c:v>
                </c:pt>
                <c:pt idx="114030">
                  <c:v>4.53</c:v>
                </c:pt>
                <c:pt idx="114031">
                  <c:v>4.54</c:v>
                </c:pt>
                <c:pt idx="114032">
                  <c:v>4.54</c:v>
                </c:pt>
                <c:pt idx="114033">
                  <c:v>4.54</c:v>
                </c:pt>
                <c:pt idx="114034">
                  <c:v>4.54</c:v>
                </c:pt>
                <c:pt idx="114035">
                  <c:v>4.54</c:v>
                </c:pt>
                <c:pt idx="114036">
                  <c:v>4.54</c:v>
                </c:pt>
                <c:pt idx="114037">
                  <c:v>4.54</c:v>
                </c:pt>
                <c:pt idx="114038">
                  <c:v>4.54</c:v>
                </c:pt>
                <c:pt idx="114039">
                  <c:v>4.55</c:v>
                </c:pt>
                <c:pt idx="114040">
                  <c:v>4.55</c:v>
                </c:pt>
                <c:pt idx="114041">
                  <c:v>4.55</c:v>
                </c:pt>
                <c:pt idx="114042">
                  <c:v>4.55</c:v>
                </c:pt>
                <c:pt idx="114043">
                  <c:v>4.55</c:v>
                </c:pt>
                <c:pt idx="114044">
                  <c:v>4.55</c:v>
                </c:pt>
                <c:pt idx="114045">
                  <c:v>4.5599999999999996</c:v>
                </c:pt>
                <c:pt idx="114046">
                  <c:v>4.57</c:v>
                </c:pt>
                <c:pt idx="114047">
                  <c:v>4.57</c:v>
                </c:pt>
                <c:pt idx="114048">
                  <c:v>4.57</c:v>
                </c:pt>
                <c:pt idx="114049">
                  <c:v>4.57</c:v>
                </c:pt>
                <c:pt idx="114050">
                  <c:v>4.57</c:v>
                </c:pt>
                <c:pt idx="114051">
                  <c:v>4.57</c:v>
                </c:pt>
                <c:pt idx="114052">
                  <c:v>4.57</c:v>
                </c:pt>
                <c:pt idx="114053">
                  <c:v>4.57</c:v>
                </c:pt>
                <c:pt idx="114054">
                  <c:v>4.58</c:v>
                </c:pt>
                <c:pt idx="114055">
                  <c:v>4.58</c:v>
                </c:pt>
                <c:pt idx="114056">
                  <c:v>4.58</c:v>
                </c:pt>
                <c:pt idx="114057">
                  <c:v>4.58</c:v>
                </c:pt>
                <c:pt idx="114058">
                  <c:v>4.58</c:v>
                </c:pt>
                <c:pt idx="114059">
                  <c:v>4.58</c:v>
                </c:pt>
                <c:pt idx="114060">
                  <c:v>4.57</c:v>
                </c:pt>
                <c:pt idx="114061">
                  <c:v>4.57</c:v>
                </c:pt>
                <c:pt idx="114062">
                  <c:v>4.57</c:v>
                </c:pt>
                <c:pt idx="114063">
                  <c:v>4.57</c:v>
                </c:pt>
                <c:pt idx="114064">
                  <c:v>4.55</c:v>
                </c:pt>
                <c:pt idx="114065">
                  <c:v>4.55</c:v>
                </c:pt>
                <c:pt idx="114066">
                  <c:v>4.55</c:v>
                </c:pt>
                <c:pt idx="114067">
                  <c:v>4.53</c:v>
                </c:pt>
                <c:pt idx="114068">
                  <c:v>4.53</c:v>
                </c:pt>
                <c:pt idx="114069">
                  <c:v>4.53</c:v>
                </c:pt>
                <c:pt idx="114070">
                  <c:v>4.53</c:v>
                </c:pt>
                <c:pt idx="114071">
                  <c:v>4.5199999999999996</c:v>
                </c:pt>
                <c:pt idx="114072">
                  <c:v>4.51</c:v>
                </c:pt>
                <c:pt idx="114073">
                  <c:v>4.51</c:v>
                </c:pt>
                <c:pt idx="114074">
                  <c:v>4.5</c:v>
                </c:pt>
                <c:pt idx="114075">
                  <c:v>4.4800000000000004</c:v>
                </c:pt>
                <c:pt idx="114076">
                  <c:v>4.46</c:v>
                </c:pt>
                <c:pt idx="114077">
                  <c:v>4.45</c:v>
                </c:pt>
                <c:pt idx="114078">
                  <c:v>4.45</c:v>
                </c:pt>
                <c:pt idx="114079">
                  <c:v>4.43</c:v>
                </c:pt>
                <c:pt idx="114080">
                  <c:v>4.41</c:v>
                </c:pt>
                <c:pt idx="114081">
                  <c:v>4.4000000000000004</c:v>
                </c:pt>
                <c:pt idx="114082">
                  <c:v>4.3899999999999997</c:v>
                </c:pt>
                <c:pt idx="114083">
                  <c:v>4.37</c:v>
                </c:pt>
                <c:pt idx="114084">
                  <c:v>4.3600000000000003</c:v>
                </c:pt>
                <c:pt idx="114085">
                  <c:v>4.3600000000000003</c:v>
                </c:pt>
                <c:pt idx="114086">
                  <c:v>4.3499999999999996</c:v>
                </c:pt>
                <c:pt idx="114087">
                  <c:v>4.34</c:v>
                </c:pt>
                <c:pt idx="114088">
                  <c:v>4.33</c:v>
                </c:pt>
                <c:pt idx="114089">
                  <c:v>4.3099999999999996</c:v>
                </c:pt>
                <c:pt idx="114090">
                  <c:v>4.29</c:v>
                </c:pt>
                <c:pt idx="114091">
                  <c:v>4.2699999999999996</c:v>
                </c:pt>
                <c:pt idx="114092">
                  <c:v>4.2699999999999996</c:v>
                </c:pt>
                <c:pt idx="114093">
                  <c:v>4.2699999999999996</c:v>
                </c:pt>
                <c:pt idx="114094">
                  <c:v>4.25</c:v>
                </c:pt>
                <c:pt idx="114095">
                  <c:v>4.2300000000000004</c:v>
                </c:pt>
                <c:pt idx="114096">
                  <c:v>4.2300000000000004</c:v>
                </c:pt>
                <c:pt idx="114097">
                  <c:v>4.22</c:v>
                </c:pt>
                <c:pt idx="114098">
                  <c:v>4.21</c:v>
                </c:pt>
                <c:pt idx="114099">
                  <c:v>4.2</c:v>
                </c:pt>
                <c:pt idx="114100">
                  <c:v>4.2</c:v>
                </c:pt>
                <c:pt idx="114101">
                  <c:v>4.2</c:v>
                </c:pt>
                <c:pt idx="114102">
                  <c:v>4.1900000000000004</c:v>
                </c:pt>
                <c:pt idx="114103">
                  <c:v>4.17</c:v>
                </c:pt>
                <c:pt idx="114104">
                  <c:v>4.17</c:v>
                </c:pt>
                <c:pt idx="114105">
                  <c:v>4.1500000000000004</c:v>
                </c:pt>
                <c:pt idx="114106">
                  <c:v>4.13</c:v>
                </c:pt>
                <c:pt idx="114107">
                  <c:v>4.13</c:v>
                </c:pt>
                <c:pt idx="114108">
                  <c:v>4.12</c:v>
                </c:pt>
                <c:pt idx="114109">
                  <c:v>4.0999999999999996</c:v>
                </c:pt>
                <c:pt idx="114110">
                  <c:v>4.0999999999999996</c:v>
                </c:pt>
                <c:pt idx="114111">
                  <c:v>4.09</c:v>
                </c:pt>
                <c:pt idx="114112">
                  <c:v>4.08</c:v>
                </c:pt>
                <c:pt idx="114113">
                  <c:v>4.07</c:v>
                </c:pt>
                <c:pt idx="114114">
                  <c:v>4.0599999999999996</c:v>
                </c:pt>
                <c:pt idx="114115">
                  <c:v>4.05</c:v>
                </c:pt>
                <c:pt idx="114116">
                  <c:v>4.05</c:v>
                </c:pt>
                <c:pt idx="114117">
                  <c:v>4.04</c:v>
                </c:pt>
                <c:pt idx="114118">
                  <c:v>4.04</c:v>
                </c:pt>
                <c:pt idx="114119">
                  <c:v>4.04</c:v>
                </c:pt>
                <c:pt idx="114120">
                  <c:v>4.04</c:v>
                </c:pt>
                <c:pt idx="114121">
                  <c:v>4.04</c:v>
                </c:pt>
                <c:pt idx="114122">
                  <c:v>4.04</c:v>
                </c:pt>
                <c:pt idx="114123">
                  <c:v>4.04</c:v>
                </c:pt>
                <c:pt idx="114124">
                  <c:v>4.04</c:v>
                </c:pt>
                <c:pt idx="114125">
                  <c:v>4.04</c:v>
                </c:pt>
                <c:pt idx="114126">
                  <c:v>4.04</c:v>
                </c:pt>
                <c:pt idx="114127">
                  <c:v>4.04</c:v>
                </c:pt>
                <c:pt idx="114128">
                  <c:v>4.04</c:v>
                </c:pt>
                <c:pt idx="114129">
                  <c:v>4.04</c:v>
                </c:pt>
                <c:pt idx="114130">
                  <c:v>4.04</c:v>
                </c:pt>
                <c:pt idx="114131">
                  <c:v>4.03</c:v>
                </c:pt>
                <c:pt idx="114132">
                  <c:v>4.03</c:v>
                </c:pt>
                <c:pt idx="114133">
                  <c:v>4.0199999999999996</c:v>
                </c:pt>
                <c:pt idx="114134">
                  <c:v>4.0199999999999996</c:v>
                </c:pt>
                <c:pt idx="114135">
                  <c:v>4.0199999999999996</c:v>
                </c:pt>
                <c:pt idx="114136">
                  <c:v>4</c:v>
                </c:pt>
                <c:pt idx="114137">
                  <c:v>4</c:v>
                </c:pt>
                <c:pt idx="114138">
                  <c:v>4</c:v>
                </c:pt>
                <c:pt idx="114139">
                  <c:v>4</c:v>
                </c:pt>
                <c:pt idx="114140">
                  <c:v>3.99</c:v>
                </c:pt>
                <c:pt idx="114141">
                  <c:v>3.99</c:v>
                </c:pt>
                <c:pt idx="114142">
                  <c:v>3.99</c:v>
                </c:pt>
                <c:pt idx="114143">
                  <c:v>3.99</c:v>
                </c:pt>
                <c:pt idx="114144">
                  <c:v>3.99</c:v>
                </c:pt>
                <c:pt idx="114145">
                  <c:v>3.99</c:v>
                </c:pt>
                <c:pt idx="114146">
                  <c:v>3.99</c:v>
                </c:pt>
                <c:pt idx="114147">
                  <c:v>3.99</c:v>
                </c:pt>
                <c:pt idx="114148">
                  <c:v>3.99</c:v>
                </c:pt>
                <c:pt idx="114149">
                  <c:v>3.99</c:v>
                </c:pt>
                <c:pt idx="114150">
                  <c:v>3.99</c:v>
                </c:pt>
                <c:pt idx="114151">
                  <c:v>3.99</c:v>
                </c:pt>
                <c:pt idx="114152">
                  <c:v>3.99</c:v>
                </c:pt>
                <c:pt idx="114153">
                  <c:v>3.98</c:v>
                </c:pt>
                <c:pt idx="114154">
                  <c:v>3.98</c:v>
                </c:pt>
                <c:pt idx="114155">
                  <c:v>3.98</c:v>
                </c:pt>
                <c:pt idx="114156">
                  <c:v>3.98</c:v>
                </c:pt>
                <c:pt idx="114157">
                  <c:v>3.98</c:v>
                </c:pt>
                <c:pt idx="114158">
                  <c:v>3.98</c:v>
                </c:pt>
                <c:pt idx="114159">
                  <c:v>3.99</c:v>
                </c:pt>
                <c:pt idx="114160">
                  <c:v>3.99</c:v>
                </c:pt>
                <c:pt idx="114161">
                  <c:v>3.99</c:v>
                </c:pt>
                <c:pt idx="114162">
                  <c:v>3.99</c:v>
                </c:pt>
                <c:pt idx="114163">
                  <c:v>3.99</c:v>
                </c:pt>
                <c:pt idx="114164">
                  <c:v>3.99</c:v>
                </c:pt>
                <c:pt idx="114165">
                  <c:v>3.99</c:v>
                </c:pt>
                <c:pt idx="114166">
                  <c:v>3.97</c:v>
                </c:pt>
                <c:pt idx="114167">
                  <c:v>3.97</c:v>
                </c:pt>
                <c:pt idx="114168">
                  <c:v>3.96</c:v>
                </c:pt>
                <c:pt idx="114169">
                  <c:v>3.95</c:v>
                </c:pt>
                <c:pt idx="114170">
                  <c:v>3.95</c:v>
                </c:pt>
                <c:pt idx="114171">
                  <c:v>3.95</c:v>
                </c:pt>
                <c:pt idx="114172">
                  <c:v>3.95</c:v>
                </c:pt>
                <c:pt idx="114173">
                  <c:v>3.95</c:v>
                </c:pt>
                <c:pt idx="114174">
                  <c:v>3.95</c:v>
                </c:pt>
                <c:pt idx="114175">
                  <c:v>3.95</c:v>
                </c:pt>
                <c:pt idx="114176">
                  <c:v>3.95</c:v>
                </c:pt>
                <c:pt idx="114177">
                  <c:v>3.95</c:v>
                </c:pt>
                <c:pt idx="114178">
                  <c:v>3.95</c:v>
                </c:pt>
                <c:pt idx="114179">
                  <c:v>3.95</c:v>
                </c:pt>
                <c:pt idx="114180">
                  <c:v>3.93</c:v>
                </c:pt>
                <c:pt idx="114181">
                  <c:v>3.93</c:v>
                </c:pt>
                <c:pt idx="114182">
                  <c:v>3.93</c:v>
                </c:pt>
                <c:pt idx="114183">
                  <c:v>3.9</c:v>
                </c:pt>
                <c:pt idx="114184">
                  <c:v>3.9</c:v>
                </c:pt>
                <c:pt idx="114185">
                  <c:v>3.9</c:v>
                </c:pt>
                <c:pt idx="114186">
                  <c:v>3.89</c:v>
                </c:pt>
                <c:pt idx="114187">
                  <c:v>3.89</c:v>
                </c:pt>
                <c:pt idx="114188">
                  <c:v>3.89</c:v>
                </c:pt>
                <c:pt idx="114189">
                  <c:v>3.89</c:v>
                </c:pt>
                <c:pt idx="114190">
                  <c:v>3.89</c:v>
                </c:pt>
                <c:pt idx="114191">
                  <c:v>3.89</c:v>
                </c:pt>
                <c:pt idx="114192">
                  <c:v>3.88</c:v>
                </c:pt>
                <c:pt idx="114193">
                  <c:v>3.88</c:v>
                </c:pt>
                <c:pt idx="114194">
                  <c:v>3.88</c:v>
                </c:pt>
                <c:pt idx="114195">
                  <c:v>3.86</c:v>
                </c:pt>
                <c:pt idx="114196">
                  <c:v>3.84</c:v>
                </c:pt>
                <c:pt idx="114197">
                  <c:v>3.83</c:v>
                </c:pt>
                <c:pt idx="114198">
                  <c:v>3.82</c:v>
                </c:pt>
                <c:pt idx="114199">
                  <c:v>3.8</c:v>
                </c:pt>
                <c:pt idx="114200">
                  <c:v>3.77</c:v>
                </c:pt>
                <c:pt idx="114201">
                  <c:v>3.74</c:v>
                </c:pt>
                <c:pt idx="114202">
                  <c:v>3.72</c:v>
                </c:pt>
                <c:pt idx="114203">
                  <c:v>3.7</c:v>
                </c:pt>
                <c:pt idx="114204">
                  <c:v>3.68</c:v>
                </c:pt>
                <c:pt idx="114205">
                  <c:v>3.66</c:v>
                </c:pt>
                <c:pt idx="114206">
                  <c:v>3.65</c:v>
                </c:pt>
                <c:pt idx="114207">
                  <c:v>3.65</c:v>
                </c:pt>
                <c:pt idx="114208">
                  <c:v>3.65</c:v>
                </c:pt>
                <c:pt idx="114209">
                  <c:v>3.65</c:v>
                </c:pt>
                <c:pt idx="114210">
                  <c:v>3.63</c:v>
                </c:pt>
                <c:pt idx="114211">
                  <c:v>3.63</c:v>
                </c:pt>
                <c:pt idx="114212">
                  <c:v>3.62</c:v>
                </c:pt>
                <c:pt idx="114213">
                  <c:v>3.62</c:v>
                </c:pt>
                <c:pt idx="114214">
                  <c:v>3.61</c:v>
                </c:pt>
                <c:pt idx="114215">
                  <c:v>3.61</c:v>
                </c:pt>
                <c:pt idx="114216">
                  <c:v>3.59</c:v>
                </c:pt>
                <c:pt idx="114217">
                  <c:v>3.57</c:v>
                </c:pt>
                <c:pt idx="114218">
                  <c:v>3.56</c:v>
                </c:pt>
                <c:pt idx="114219">
                  <c:v>3.55</c:v>
                </c:pt>
                <c:pt idx="114220">
                  <c:v>3.55</c:v>
                </c:pt>
                <c:pt idx="114221">
                  <c:v>3.54</c:v>
                </c:pt>
                <c:pt idx="114222">
                  <c:v>3.53</c:v>
                </c:pt>
                <c:pt idx="114223">
                  <c:v>3.52</c:v>
                </c:pt>
                <c:pt idx="114224">
                  <c:v>3.51</c:v>
                </c:pt>
                <c:pt idx="114225">
                  <c:v>3.51</c:v>
                </c:pt>
                <c:pt idx="114226">
                  <c:v>3.51</c:v>
                </c:pt>
                <c:pt idx="114227">
                  <c:v>3.51</c:v>
                </c:pt>
                <c:pt idx="114228">
                  <c:v>3.51</c:v>
                </c:pt>
                <c:pt idx="114229">
                  <c:v>3.51</c:v>
                </c:pt>
                <c:pt idx="114230">
                  <c:v>3.51</c:v>
                </c:pt>
                <c:pt idx="114231">
                  <c:v>3.51</c:v>
                </c:pt>
                <c:pt idx="114232">
                  <c:v>3.52</c:v>
                </c:pt>
                <c:pt idx="114233">
                  <c:v>3.52</c:v>
                </c:pt>
                <c:pt idx="114234">
                  <c:v>3.53</c:v>
                </c:pt>
                <c:pt idx="114235">
                  <c:v>3.53</c:v>
                </c:pt>
                <c:pt idx="114236">
                  <c:v>3.53</c:v>
                </c:pt>
                <c:pt idx="114237">
                  <c:v>3.54</c:v>
                </c:pt>
                <c:pt idx="114238">
                  <c:v>3.54</c:v>
                </c:pt>
                <c:pt idx="114239">
                  <c:v>3.55</c:v>
                </c:pt>
                <c:pt idx="114240">
                  <c:v>3.55</c:v>
                </c:pt>
                <c:pt idx="114241">
                  <c:v>3.55</c:v>
                </c:pt>
                <c:pt idx="114242">
                  <c:v>3.56</c:v>
                </c:pt>
                <c:pt idx="114243">
                  <c:v>3.56</c:v>
                </c:pt>
                <c:pt idx="114244">
                  <c:v>3.56</c:v>
                </c:pt>
                <c:pt idx="114245">
                  <c:v>3.56</c:v>
                </c:pt>
                <c:pt idx="114246">
                  <c:v>3.56</c:v>
                </c:pt>
                <c:pt idx="114247">
                  <c:v>3.56</c:v>
                </c:pt>
                <c:pt idx="114248">
                  <c:v>3.58</c:v>
                </c:pt>
                <c:pt idx="114249">
                  <c:v>3.58</c:v>
                </c:pt>
                <c:pt idx="114250">
                  <c:v>3.58</c:v>
                </c:pt>
                <c:pt idx="114251">
                  <c:v>3.58</c:v>
                </c:pt>
                <c:pt idx="114252">
                  <c:v>3.59</c:v>
                </c:pt>
                <c:pt idx="114253">
                  <c:v>3.59</c:v>
                </c:pt>
                <c:pt idx="114254">
                  <c:v>3.6</c:v>
                </c:pt>
                <c:pt idx="114255">
                  <c:v>3.62</c:v>
                </c:pt>
                <c:pt idx="114256">
                  <c:v>3.63</c:v>
                </c:pt>
                <c:pt idx="114257">
                  <c:v>3.64</c:v>
                </c:pt>
                <c:pt idx="114258">
                  <c:v>3.64</c:v>
                </c:pt>
                <c:pt idx="114259">
                  <c:v>3.66</c:v>
                </c:pt>
                <c:pt idx="114260">
                  <c:v>3.67</c:v>
                </c:pt>
                <c:pt idx="114261">
                  <c:v>3.67</c:v>
                </c:pt>
                <c:pt idx="114262">
                  <c:v>3.68</c:v>
                </c:pt>
                <c:pt idx="114263">
                  <c:v>3.7</c:v>
                </c:pt>
                <c:pt idx="114264">
                  <c:v>3.7</c:v>
                </c:pt>
                <c:pt idx="114265">
                  <c:v>3.71</c:v>
                </c:pt>
                <c:pt idx="114266">
                  <c:v>3.72</c:v>
                </c:pt>
                <c:pt idx="114267">
                  <c:v>3.74</c:v>
                </c:pt>
                <c:pt idx="114268">
                  <c:v>3.75</c:v>
                </c:pt>
                <c:pt idx="114269">
                  <c:v>3.74</c:v>
                </c:pt>
                <c:pt idx="114270">
                  <c:v>3.73</c:v>
                </c:pt>
                <c:pt idx="114271">
                  <c:v>3.73</c:v>
                </c:pt>
                <c:pt idx="114272">
                  <c:v>3.73</c:v>
                </c:pt>
                <c:pt idx="114273">
                  <c:v>3.72</c:v>
                </c:pt>
                <c:pt idx="114274">
                  <c:v>3.71</c:v>
                </c:pt>
                <c:pt idx="114275">
                  <c:v>3.7</c:v>
                </c:pt>
                <c:pt idx="114276">
                  <c:v>3.7</c:v>
                </c:pt>
                <c:pt idx="114277">
                  <c:v>3.69</c:v>
                </c:pt>
                <c:pt idx="114278">
                  <c:v>3.68</c:v>
                </c:pt>
                <c:pt idx="114279">
                  <c:v>3.68</c:v>
                </c:pt>
                <c:pt idx="114280">
                  <c:v>3.68</c:v>
                </c:pt>
                <c:pt idx="114281">
                  <c:v>3.67</c:v>
                </c:pt>
                <c:pt idx="114282">
                  <c:v>3.66</c:v>
                </c:pt>
                <c:pt idx="114283">
                  <c:v>3.65</c:v>
                </c:pt>
                <c:pt idx="114284">
                  <c:v>3.64</c:v>
                </c:pt>
                <c:pt idx="114285">
                  <c:v>3.62</c:v>
                </c:pt>
                <c:pt idx="114286">
                  <c:v>3.61</c:v>
                </c:pt>
                <c:pt idx="114287">
                  <c:v>3.6</c:v>
                </c:pt>
                <c:pt idx="114288">
                  <c:v>3.59</c:v>
                </c:pt>
                <c:pt idx="114289">
                  <c:v>3.58</c:v>
                </c:pt>
                <c:pt idx="114290">
                  <c:v>3.56</c:v>
                </c:pt>
                <c:pt idx="114291">
                  <c:v>3.56</c:v>
                </c:pt>
                <c:pt idx="114292">
                  <c:v>3.55</c:v>
                </c:pt>
                <c:pt idx="114293">
                  <c:v>3.54</c:v>
                </c:pt>
                <c:pt idx="114294">
                  <c:v>3.53</c:v>
                </c:pt>
                <c:pt idx="114295">
                  <c:v>3.52</c:v>
                </c:pt>
                <c:pt idx="114296">
                  <c:v>3.5</c:v>
                </c:pt>
                <c:pt idx="114297">
                  <c:v>3.48</c:v>
                </c:pt>
                <c:pt idx="114298">
                  <c:v>3.47</c:v>
                </c:pt>
                <c:pt idx="114299">
                  <c:v>3.49</c:v>
                </c:pt>
                <c:pt idx="114300">
                  <c:v>3.51</c:v>
                </c:pt>
                <c:pt idx="114301">
                  <c:v>3.52</c:v>
                </c:pt>
                <c:pt idx="114302">
                  <c:v>3.53</c:v>
                </c:pt>
                <c:pt idx="114303">
                  <c:v>3.54</c:v>
                </c:pt>
                <c:pt idx="114304">
                  <c:v>3.56</c:v>
                </c:pt>
                <c:pt idx="114305">
                  <c:v>3.58</c:v>
                </c:pt>
                <c:pt idx="114306">
                  <c:v>3.58</c:v>
                </c:pt>
                <c:pt idx="114307">
                  <c:v>3.59</c:v>
                </c:pt>
                <c:pt idx="114308">
                  <c:v>3.61</c:v>
                </c:pt>
                <c:pt idx="114309">
                  <c:v>3.63</c:v>
                </c:pt>
                <c:pt idx="114310">
                  <c:v>3.64</c:v>
                </c:pt>
                <c:pt idx="114311">
                  <c:v>3.65</c:v>
                </c:pt>
                <c:pt idx="114312">
                  <c:v>3.66</c:v>
                </c:pt>
                <c:pt idx="114313">
                  <c:v>3.68</c:v>
                </c:pt>
                <c:pt idx="114314">
                  <c:v>3.7</c:v>
                </c:pt>
                <c:pt idx="114315">
                  <c:v>3.72</c:v>
                </c:pt>
                <c:pt idx="114316">
                  <c:v>3.74</c:v>
                </c:pt>
                <c:pt idx="114317">
                  <c:v>3.75</c:v>
                </c:pt>
                <c:pt idx="114318">
                  <c:v>3.76</c:v>
                </c:pt>
                <c:pt idx="114319">
                  <c:v>3.78</c:v>
                </c:pt>
                <c:pt idx="114320">
                  <c:v>3.81</c:v>
                </c:pt>
                <c:pt idx="114321">
                  <c:v>3.82</c:v>
                </c:pt>
                <c:pt idx="114322">
                  <c:v>3.83</c:v>
                </c:pt>
                <c:pt idx="114323">
                  <c:v>3.85</c:v>
                </c:pt>
                <c:pt idx="114324">
                  <c:v>3.87</c:v>
                </c:pt>
                <c:pt idx="114325">
                  <c:v>3.88</c:v>
                </c:pt>
                <c:pt idx="114326">
                  <c:v>3.89</c:v>
                </c:pt>
                <c:pt idx="114327">
                  <c:v>3.9</c:v>
                </c:pt>
                <c:pt idx="114328">
                  <c:v>3.93</c:v>
                </c:pt>
                <c:pt idx="114329">
                  <c:v>3.95</c:v>
                </c:pt>
                <c:pt idx="114330">
                  <c:v>3.97</c:v>
                </c:pt>
                <c:pt idx="114331">
                  <c:v>3.99</c:v>
                </c:pt>
                <c:pt idx="114332">
                  <c:v>4.01</c:v>
                </c:pt>
                <c:pt idx="114333">
                  <c:v>4.01</c:v>
                </c:pt>
                <c:pt idx="114334">
                  <c:v>4.0199999999999996</c:v>
                </c:pt>
                <c:pt idx="114335">
                  <c:v>4.0199999999999996</c:v>
                </c:pt>
                <c:pt idx="114336">
                  <c:v>4.03</c:v>
                </c:pt>
                <c:pt idx="114337">
                  <c:v>4.04</c:v>
                </c:pt>
                <c:pt idx="114338">
                  <c:v>4.05</c:v>
                </c:pt>
                <c:pt idx="114339">
                  <c:v>4.0599999999999996</c:v>
                </c:pt>
                <c:pt idx="114340">
                  <c:v>4.07</c:v>
                </c:pt>
                <c:pt idx="114341">
                  <c:v>4.08</c:v>
                </c:pt>
                <c:pt idx="114342">
                  <c:v>4.08</c:v>
                </c:pt>
                <c:pt idx="114343">
                  <c:v>4.09</c:v>
                </c:pt>
                <c:pt idx="114344">
                  <c:v>4.09</c:v>
                </c:pt>
                <c:pt idx="114345">
                  <c:v>4.09</c:v>
                </c:pt>
                <c:pt idx="114346">
                  <c:v>4.09</c:v>
                </c:pt>
                <c:pt idx="114347">
                  <c:v>4.09</c:v>
                </c:pt>
                <c:pt idx="114348">
                  <c:v>4.08</c:v>
                </c:pt>
                <c:pt idx="114349">
                  <c:v>4.08</c:v>
                </c:pt>
                <c:pt idx="114350">
                  <c:v>4.08</c:v>
                </c:pt>
                <c:pt idx="114351">
                  <c:v>4.08</c:v>
                </c:pt>
                <c:pt idx="114352">
                  <c:v>4.08</c:v>
                </c:pt>
                <c:pt idx="114353">
                  <c:v>4.08</c:v>
                </c:pt>
                <c:pt idx="114354">
                  <c:v>4.08</c:v>
                </c:pt>
                <c:pt idx="114355">
                  <c:v>4.07</c:v>
                </c:pt>
                <c:pt idx="114356">
                  <c:v>4.07</c:v>
                </c:pt>
                <c:pt idx="114357">
                  <c:v>4.07</c:v>
                </c:pt>
                <c:pt idx="114358">
                  <c:v>4.07</c:v>
                </c:pt>
                <c:pt idx="114359">
                  <c:v>4.07</c:v>
                </c:pt>
                <c:pt idx="114360">
                  <c:v>4.0599999999999996</c:v>
                </c:pt>
                <c:pt idx="114361">
                  <c:v>4.0599999999999996</c:v>
                </c:pt>
                <c:pt idx="114362">
                  <c:v>4.05</c:v>
                </c:pt>
                <c:pt idx="114363">
                  <c:v>4.05</c:v>
                </c:pt>
                <c:pt idx="114364">
                  <c:v>4.05</c:v>
                </c:pt>
                <c:pt idx="114365">
                  <c:v>4.05</c:v>
                </c:pt>
                <c:pt idx="114366">
                  <c:v>4.05</c:v>
                </c:pt>
                <c:pt idx="114367">
                  <c:v>4.04</c:v>
                </c:pt>
                <c:pt idx="114368">
                  <c:v>4.04</c:v>
                </c:pt>
                <c:pt idx="114369">
                  <c:v>4.03</c:v>
                </c:pt>
                <c:pt idx="114370">
                  <c:v>4.03</c:v>
                </c:pt>
                <c:pt idx="114371">
                  <c:v>4.03</c:v>
                </c:pt>
                <c:pt idx="114372">
                  <c:v>4.03</c:v>
                </c:pt>
                <c:pt idx="114373">
                  <c:v>4.0199999999999996</c:v>
                </c:pt>
                <c:pt idx="114374">
                  <c:v>4.0199999999999996</c:v>
                </c:pt>
                <c:pt idx="114375">
                  <c:v>4.03</c:v>
                </c:pt>
                <c:pt idx="114376">
                  <c:v>4.03</c:v>
                </c:pt>
                <c:pt idx="114377">
                  <c:v>4.03</c:v>
                </c:pt>
                <c:pt idx="114378">
                  <c:v>4.03</c:v>
                </c:pt>
                <c:pt idx="114379">
                  <c:v>4.04</c:v>
                </c:pt>
                <c:pt idx="114380">
                  <c:v>4.04</c:v>
                </c:pt>
                <c:pt idx="114381">
                  <c:v>4.04</c:v>
                </c:pt>
                <c:pt idx="114382">
                  <c:v>4.04</c:v>
                </c:pt>
                <c:pt idx="114383">
                  <c:v>4.04</c:v>
                </c:pt>
                <c:pt idx="114384">
                  <c:v>4.04</c:v>
                </c:pt>
                <c:pt idx="114385">
                  <c:v>4.04</c:v>
                </c:pt>
                <c:pt idx="114386">
                  <c:v>4.05</c:v>
                </c:pt>
                <c:pt idx="114387">
                  <c:v>4.05</c:v>
                </c:pt>
                <c:pt idx="114388">
                  <c:v>4.05</c:v>
                </c:pt>
                <c:pt idx="114389">
                  <c:v>4.0599999999999996</c:v>
                </c:pt>
                <c:pt idx="114390">
                  <c:v>4.07</c:v>
                </c:pt>
                <c:pt idx="114391">
                  <c:v>4.08</c:v>
                </c:pt>
                <c:pt idx="114392">
                  <c:v>4.08</c:v>
                </c:pt>
                <c:pt idx="114393">
                  <c:v>4.09</c:v>
                </c:pt>
                <c:pt idx="114394">
                  <c:v>4.0999999999999996</c:v>
                </c:pt>
                <c:pt idx="114395">
                  <c:v>4.1100000000000003</c:v>
                </c:pt>
                <c:pt idx="114396">
                  <c:v>4.1100000000000003</c:v>
                </c:pt>
                <c:pt idx="114397">
                  <c:v>4.1100000000000003</c:v>
                </c:pt>
                <c:pt idx="114398">
                  <c:v>4.12</c:v>
                </c:pt>
                <c:pt idx="114399">
                  <c:v>4.12</c:v>
                </c:pt>
                <c:pt idx="114400">
                  <c:v>4.13</c:v>
                </c:pt>
                <c:pt idx="114401">
                  <c:v>4.1399999999999997</c:v>
                </c:pt>
                <c:pt idx="114402">
                  <c:v>4.1500000000000004</c:v>
                </c:pt>
                <c:pt idx="114403">
                  <c:v>4.16</c:v>
                </c:pt>
                <c:pt idx="114404">
                  <c:v>4.16</c:v>
                </c:pt>
                <c:pt idx="114405">
                  <c:v>4.17</c:v>
                </c:pt>
                <c:pt idx="114406">
                  <c:v>4.17</c:v>
                </c:pt>
                <c:pt idx="114407">
                  <c:v>4.17</c:v>
                </c:pt>
                <c:pt idx="114408">
                  <c:v>4.17</c:v>
                </c:pt>
                <c:pt idx="114409">
                  <c:v>4.17</c:v>
                </c:pt>
                <c:pt idx="114410">
                  <c:v>4.18</c:v>
                </c:pt>
                <c:pt idx="114411">
                  <c:v>4.18</c:v>
                </c:pt>
                <c:pt idx="114412">
                  <c:v>4.18</c:v>
                </c:pt>
                <c:pt idx="114413">
                  <c:v>4.18</c:v>
                </c:pt>
                <c:pt idx="114414">
                  <c:v>4.18</c:v>
                </c:pt>
                <c:pt idx="114415">
                  <c:v>4.18</c:v>
                </c:pt>
                <c:pt idx="114416">
                  <c:v>4.1900000000000004</c:v>
                </c:pt>
                <c:pt idx="114417">
                  <c:v>4.1900000000000004</c:v>
                </c:pt>
                <c:pt idx="114418">
                  <c:v>4.1900000000000004</c:v>
                </c:pt>
                <c:pt idx="114419">
                  <c:v>4.18</c:v>
                </c:pt>
                <c:pt idx="114420">
                  <c:v>4.18</c:v>
                </c:pt>
                <c:pt idx="114421">
                  <c:v>4.17</c:v>
                </c:pt>
                <c:pt idx="114422">
                  <c:v>4.17</c:v>
                </c:pt>
                <c:pt idx="114423">
                  <c:v>4.16</c:v>
                </c:pt>
                <c:pt idx="114424">
                  <c:v>4.16</c:v>
                </c:pt>
                <c:pt idx="114425">
                  <c:v>4.1500000000000004</c:v>
                </c:pt>
                <c:pt idx="114426">
                  <c:v>4.1399999999999997</c:v>
                </c:pt>
                <c:pt idx="114427">
                  <c:v>4.1399999999999997</c:v>
                </c:pt>
                <c:pt idx="114428">
                  <c:v>4.1399999999999997</c:v>
                </c:pt>
                <c:pt idx="114429">
                  <c:v>4.13</c:v>
                </c:pt>
                <c:pt idx="114430">
                  <c:v>4.13</c:v>
                </c:pt>
                <c:pt idx="114431">
                  <c:v>4.12</c:v>
                </c:pt>
                <c:pt idx="114432">
                  <c:v>4.12</c:v>
                </c:pt>
                <c:pt idx="114433">
                  <c:v>4.1100000000000003</c:v>
                </c:pt>
                <c:pt idx="114434">
                  <c:v>4.0999999999999996</c:v>
                </c:pt>
                <c:pt idx="114435">
                  <c:v>4.0999999999999996</c:v>
                </c:pt>
                <c:pt idx="114436">
                  <c:v>4.09</c:v>
                </c:pt>
                <c:pt idx="114437">
                  <c:v>4.09</c:v>
                </c:pt>
                <c:pt idx="114438">
                  <c:v>4.08</c:v>
                </c:pt>
                <c:pt idx="114439">
                  <c:v>4.08</c:v>
                </c:pt>
                <c:pt idx="114440">
                  <c:v>4.07</c:v>
                </c:pt>
                <c:pt idx="114441">
                  <c:v>4.0599999999999996</c:v>
                </c:pt>
                <c:pt idx="114442">
                  <c:v>4.0599999999999996</c:v>
                </c:pt>
                <c:pt idx="114443">
                  <c:v>4.05</c:v>
                </c:pt>
                <c:pt idx="114444">
                  <c:v>4.05</c:v>
                </c:pt>
                <c:pt idx="114445">
                  <c:v>4.05</c:v>
                </c:pt>
                <c:pt idx="114446">
                  <c:v>4.05</c:v>
                </c:pt>
                <c:pt idx="114447">
                  <c:v>4.05</c:v>
                </c:pt>
                <c:pt idx="114448">
                  <c:v>4.04</c:v>
                </c:pt>
                <c:pt idx="114449">
                  <c:v>4.03</c:v>
                </c:pt>
                <c:pt idx="114450">
                  <c:v>4.03</c:v>
                </c:pt>
                <c:pt idx="114451">
                  <c:v>4.0199999999999996</c:v>
                </c:pt>
                <c:pt idx="114452">
                  <c:v>4.01</c:v>
                </c:pt>
                <c:pt idx="114453">
                  <c:v>4.01</c:v>
                </c:pt>
                <c:pt idx="114454">
                  <c:v>4.01</c:v>
                </c:pt>
                <c:pt idx="114455">
                  <c:v>4</c:v>
                </c:pt>
                <c:pt idx="114456">
                  <c:v>4</c:v>
                </c:pt>
                <c:pt idx="114457">
                  <c:v>4</c:v>
                </c:pt>
                <c:pt idx="114458">
                  <c:v>4</c:v>
                </c:pt>
                <c:pt idx="114459">
                  <c:v>4</c:v>
                </c:pt>
                <c:pt idx="114460">
                  <c:v>4</c:v>
                </c:pt>
                <c:pt idx="114461">
                  <c:v>4</c:v>
                </c:pt>
                <c:pt idx="114462">
                  <c:v>3.99</c:v>
                </c:pt>
                <c:pt idx="114463">
                  <c:v>3.99</c:v>
                </c:pt>
                <c:pt idx="114464">
                  <c:v>3.99</c:v>
                </c:pt>
                <c:pt idx="114465">
                  <c:v>3.99</c:v>
                </c:pt>
                <c:pt idx="114466">
                  <c:v>3.98</c:v>
                </c:pt>
                <c:pt idx="114467">
                  <c:v>3.98</c:v>
                </c:pt>
                <c:pt idx="114468">
                  <c:v>3.97</c:v>
                </c:pt>
                <c:pt idx="114469">
                  <c:v>3.96</c:v>
                </c:pt>
                <c:pt idx="114470">
                  <c:v>3.96</c:v>
                </c:pt>
                <c:pt idx="114471">
                  <c:v>3.95</c:v>
                </c:pt>
                <c:pt idx="114472">
                  <c:v>3.95</c:v>
                </c:pt>
                <c:pt idx="114473">
                  <c:v>3.94</c:v>
                </c:pt>
                <c:pt idx="114474">
                  <c:v>3.94</c:v>
                </c:pt>
                <c:pt idx="114475">
                  <c:v>3.94</c:v>
                </c:pt>
                <c:pt idx="114476">
                  <c:v>3.93</c:v>
                </c:pt>
                <c:pt idx="114477">
                  <c:v>3.93</c:v>
                </c:pt>
                <c:pt idx="114478">
                  <c:v>3.92</c:v>
                </c:pt>
                <c:pt idx="114479">
                  <c:v>3.91</c:v>
                </c:pt>
                <c:pt idx="114480">
                  <c:v>3.91</c:v>
                </c:pt>
                <c:pt idx="114481">
                  <c:v>3.89</c:v>
                </c:pt>
                <c:pt idx="114482">
                  <c:v>3.87</c:v>
                </c:pt>
                <c:pt idx="114483">
                  <c:v>3.85</c:v>
                </c:pt>
                <c:pt idx="114484">
                  <c:v>3.84</c:v>
                </c:pt>
                <c:pt idx="114485">
                  <c:v>3.83</c:v>
                </c:pt>
                <c:pt idx="114486">
                  <c:v>3.81</c:v>
                </c:pt>
                <c:pt idx="114487">
                  <c:v>3.8</c:v>
                </c:pt>
                <c:pt idx="114488">
                  <c:v>3.8</c:v>
                </c:pt>
                <c:pt idx="114489">
                  <c:v>3.77</c:v>
                </c:pt>
                <c:pt idx="114490">
                  <c:v>3.76</c:v>
                </c:pt>
                <c:pt idx="114491">
                  <c:v>3.75</c:v>
                </c:pt>
                <c:pt idx="114492">
                  <c:v>3.73</c:v>
                </c:pt>
                <c:pt idx="114493">
                  <c:v>3.69</c:v>
                </c:pt>
                <c:pt idx="114494">
                  <c:v>3.69</c:v>
                </c:pt>
                <c:pt idx="114495">
                  <c:v>3.67</c:v>
                </c:pt>
                <c:pt idx="114496">
                  <c:v>3.65</c:v>
                </c:pt>
                <c:pt idx="114497">
                  <c:v>3.64</c:v>
                </c:pt>
                <c:pt idx="114498">
                  <c:v>3.63</c:v>
                </c:pt>
                <c:pt idx="114499">
                  <c:v>3.62</c:v>
                </c:pt>
                <c:pt idx="114500">
                  <c:v>3.6</c:v>
                </c:pt>
                <c:pt idx="114501">
                  <c:v>3.58</c:v>
                </c:pt>
                <c:pt idx="114502">
                  <c:v>3.58</c:v>
                </c:pt>
                <c:pt idx="114503">
                  <c:v>3.57</c:v>
                </c:pt>
                <c:pt idx="114504">
                  <c:v>3.55</c:v>
                </c:pt>
                <c:pt idx="114505">
                  <c:v>3.54</c:v>
                </c:pt>
                <c:pt idx="114506">
                  <c:v>3.54</c:v>
                </c:pt>
                <c:pt idx="114507">
                  <c:v>3.53</c:v>
                </c:pt>
                <c:pt idx="114508">
                  <c:v>3.51</c:v>
                </c:pt>
                <c:pt idx="114509">
                  <c:v>3.49</c:v>
                </c:pt>
                <c:pt idx="114510">
                  <c:v>3.48</c:v>
                </c:pt>
                <c:pt idx="114511">
                  <c:v>3.46</c:v>
                </c:pt>
                <c:pt idx="114512">
                  <c:v>3.45</c:v>
                </c:pt>
                <c:pt idx="114513">
                  <c:v>3.43</c:v>
                </c:pt>
                <c:pt idx="114514">
                  <c:v>3.42</c:v>
                </c:pt>
                <c:pt idx="114515">
                  <c:v>3.42</c:v>
                </c:pt>
                <c:pt idx="114516">
                  <c:v>3.39</c:v>
                </c:pt>
                <c:pt idx="114517">
                  <c:v>3.38</c:v>
                </c:pt>
                <c:pt idx="114518">
                  <c:v>3.37</c:v>
                </c:pt>
                <c:pt idx="114519">
                  <c:v>3.34</c:v>
                </c:pt>
                <c:pt idx="114520">
                  <c:v>3.32</c:v>
                </c:pt>
                <c:pt idx="114521">
                  <c:v>3.32</c:v>
                </c:pt>
                <c:pt idx="114522">
                  <c:v>3.31</c:v>
                </c:pt>
                <c:pt idx="114523">
                  <c:v>3.29</c:v>
                </c:pt>
                <c:pt idx="114524">
                  <c:v>3.26</c:v>
                </c:pt>
                <c:pt idx="114525">
                  <c:v>3.24</c:v>
                </c:pt>
                <c:pt idx="114526">
                  <c:v>3.22</c:v>
                </c:pt>
                <c:pt idx="114527">
                  <c:v>3.19</c:v>
                </c:pt>
                <c:pt idx="114528">
                  <c:v>3.19</c:v>
                </c:pt>
                <c:pt idx="114529">
                  <c:v>3.19</c:v>
                </c:pt>
                <c:pt idx="114530">
                  <c:v>3.19</c:v>
                </c:pt>
                <c:pt idx="114531">
                  <c:v>3.16</c:v>
                </c:pt>
                <c:pt idx="114532">
                  <c:v>3.14</c:v>
                </c:pt>
                <c:pt idx="114533">
                  <c:v>3.14</c:v>
                </c:pt>
                <c:pt idx="114534">
                  <c:v>3.13</c:v>
                </c:pt>
                <c:pt idx="114535">
                  <c:v>3.11</c:v>
                </c:pt>
                <c:pt idx="114536">
                  <c:v>3.11</c:v>
                </c:pt>
                <c:pt idx="114537">
                  <c:v>3.1</c:v>
                </c:pt>
                <c:pt idx="114538">
                  <c:v>3.1</c:v>
                </c:pt>
                <c:pt idx="114539">
                  <c:v>3.1</c:v>
                </c:pt>
                <c:pt idx="114540">
                  <c:v>3.1</c:v>
                </c:pt>
                <c:pt idx="114541">
                  <c:v>3.1</c:v>
                </c:pt>
                <c:pt idx="114542">
                  <c:v>3.1</c:v>
                </c:pt>
                <c:pt idx="114543">
                  <c:v>3.09</c:v>
                </c:pt>
                <c:pt idx="114544">
                  <c:v>3.09</c:v>
                </c:pt>
                <c:pt idx="114545">
                  <c:v>3.09</c:v>
                </c:pt>
                <c:pt idx="114546">
                  <c:v>3.1</c:v>
                </c:pt>
                <c:pt idx="114547">
                  <c:v>3.1</c:v>
                </c:pt>
                <c:pt idx="114548">
                  <c:v>3.1</c:v>
                </c:pt>
                <c:pt idx="114549">
                  <c:v>3.1</c:v>
                </c:pt>
                <c:pt idx="114550">
                  <c:v>3.1</c:v>
                </c:pt>
                <c:pt idx="114551">
                  <c:v>3.1</c:v>
                </c:pt>
                <c:pt idx="114552">
                  <c:v>3.1</c:v>
                </c:pt>
                <c:pt idx="114553">
                  <c:v>3.1</c:v>
                </c:pt>
                <c:pt idx="114554">
                  <c:v>3.1</c:v>
                </c:pt>
                <c:pt idx="114555">
                  <c:v>3.09</c:v>
                </c:pt>
                <c:pt idx="114556">
                  <c:v>3.1</c:v>
                </c:pt>
                <c:pt idx="114557">
                  <c:v>3.11</c:v>
                </c:pt>
                <c:pt idx="114558">
                  <c:v>3.12</c:v>
                </c:pt>
                <c:pt idx="114559">
                  <c:v>3.13</c:v>
                </c:pt>
                <c:pt idx="114560">
                  <c:v>3.14</c:v>
                </c:pt>
                <c:pt idx="114561">
                  <c:v>3.15</c:v>
                </c:pt>
                <c:pt idx="114562">
                  <c:v>3.15</c:v>
                </c:pt>
                <c:pt idx="114563">
                  <c:v>3.15</c:v>
                </c:pt>
                <c:pt idx="114564">
                  <c:v>3.17</c:v>
                </c:pt>
                <c:pt idx="114565">
                  <c:v>3.18</c:v>
                </c:pt>
                <c:pt idx="114566">
                  <c:v>3.19</c:v>
                </c:pt>
                <c:pt idx="114567">
                  <c:v>3.21</c:v>
                </c:pt>
                <c:pt idx="114568">
                  <c:v>3.22</c:v>
                </c:pt>
                <c:pt idx="114569">
                  <c:v>3.23</c:v>
                </c:pt>
                <c:pt idx="114570">
                  <c:v>3.23</c:v>
                </c:pt>
                <c:pt idx="114571">
                  <c:v>3.23</c:v>
                </c:pt>
                <c:pt idx="114572">
                  <c:v>3.23</c:v>
                </c:pt>
                <c:pt idx="114573">
                  <c:v>3.24</c:v>
                </c:pt>
                <c:pt idx="114574">
                  <c:v>3.25</c:v>
                </c:pt>
                <c:pt idx="114575">
                  <c:v>3.25</c:v>
                </c:pt>
                <c:pt idx="114576">
                  <c:v>3.25</c:v>
                </c:pt>
                <c:pt idx="114577">
                  <c:v>3.25</c:v>
                </c:pt>
                <c:pt idx="114578">
                  <c:v>3.25</c:v>
                </c:pt>
                <c:pt idx="114579">
                  <c:v>3.25</c:v>
                </c:pt>
                <c:pt idx="114580">
                  <c:v>3.25</c:v>
                </c:pt>
                <c:pt idx="114581">
                  <c:v>3.25</c:v>
                </c:pt>
                <c:pt idx="114582">
                  <c:v>3.25</c:v>
                </c:pt>
                <c:pt idx="114583">
                  <c:v>3.25</c:v>
                </c:pt>
                <c:pt idx="114584">
                  <c:v>3.25</c:v>
                </c:pt>
                <c:pt idx="114585">
                  <c:v>3.25</c:v>
                </c:pt>
                <c:pt idx="114586">
                  <c:v>3.25</c:v>
                </c:pt>
                <c:pt idx="114587">
                  <c:v>3.25</c:v>
                </c:pt>
                <c:pt idx="114588">
                  <c:v>3.26</c:v>
                </c:pt>
                <c:pt idx="114589">
                  <c:v>3.26</c:v>
                </c:pt>
                <c:pt idx="114590">
                  <c:v>3.26</c:v>
                </c:pt>
                <c:pt idx="114591">
                  <c:v>3.26</c:v>
                </c:pt>
                <c:pt idx="114592">
                  <c:v>3.26</c:v>
                </c:pt>
                <c:pt idx="114593">
                  <c:v>3.26</c:v>
                </c:pt>
                <c:pt idx="114594">
                  <c:v>3.26</c:v>
                </c:pt>
                <c:pt idx="114595">
                  <c:v>3.26</c:v>
                </c:pt>
                <c:pt idx="114596">
                  <c:v>3.27</c:v>
                </c:pt>
                <c:pt idx="114597">
                  <c:v>3.27</c:v>
                </c:pt>
                <c:pt idx="114598">
                  <c:v>3.27</c:v>
                </c:pt>
                <c:pt idx="114599">
                  <c:v>3.27</c:v>
                </c:pt>
                <c:pt idx="114600">
                  <c:v>3.27</c:v>
                </c:pt>
                <c:pt idx="114601">
                  <c:v>3.27</c:v>
                </c:pt>
                <c:pt idx="114602">
                  <c:v>3.27</c:v>
                </c:pt>
                <c:pt idx="114603">
                  <c:v>3.27</c:v>
                </c:pt>
                <c:pt idx="114604">
                  <c:v>3.27</c:v>
                </c:pt>
                <c:pt idx="114605">
                  <c:v>3.27</c:v>
                </c:pt>
                <c:pt idx="114606">
                  <c:v>3.27</c:v>
                </c:pt>
                <c:pt idx="114607">
                  <c:v>3.27</c:v>
                </c:pt>
                <c:pt idx="114608">
                  <c:v>3.26</c:v>
                </c:pt>
                <c:pt idx="114609">
                  <c:v>3.26</c:v>
                </c:pt>
                <c:pt idx="114610">
                  <c:v>3.26</c:v>
                </c:pt>
                <c:pt idx="114611">
                  <c:v>3.25</c:v>
                </c:pt>
                <c:pt idx="114612">
                  <c:v>3.25</c:v>
                </c:pt>
                <c:pt idx="114613">
                  <c:v>3.24</c:v>
                </c:pt>
                <c:pt idx="114614">
                  <c:v>3.23</c:v>
                </c:pt>
                <c:pt idx="114615">
                  <c:v>3.22</c:v>
                </c:pt>
                <c:pt idx="114616">
                  <c:v>3.21</c:v>
                </c:pt>
                <c:pt idx="114617">
                  <c:v>3.19</c:v>
                </c:pt>
                <c:pt idx="114618">
                  <c:v>3.18</c:v>
                </c:pt>
                <c:pt idx="114619">
                  <c:v>3.16</c:v>
                </c:pt>
                <c:pt idx="114620">
                  <c:v>3.15</c:v>
                </c:pt>
                <c:pt idx="114621">
                  <c:v>3.14</c:v>
                </c:pt>
                <c:pt idx="114622">
                  <c:v>3.12</c:v>
                </c:pt>
                <c:pt idx="114623">
                  <c:v>3.12</c:v>
                </c:pt>
                <c:pt idx="114624">
                  <c:v>3.12</c:v>
                </c:pt>
                <c:pt idx="114625">
                  <c:v>3.1</c:v>
                </c:pt>
                <c:pt idx="114626">
                  <c:v>3.1</c:v>
                </c:pt>
                <c:pt idx="114627">
                  <c:v>3.1</c:v>
                </c:pt>
                <c:pt idx="114628">
                  <c:v>3.1</c:v>
                </c:pt>
                <c:pt idx="114629">
                  <c:v>3.09</c:v>
                </c:pt>
                <c:pt idx="114630">
                  <c:v>3.07</c:v>
                </c:pt>
                <c:pt idx="114631">
                  <c:v>3.05</c:v>
                </c:pt>
                <c:pt idx="114632">
                  <c:v>3.04</c:v>
                </c:pt>
                <c:pt idx="114633">
                  <c:v>3.02</c:v>
                </c:pt>
                <c:pt idx="114634">
                  <c:v>3.01</c:v>
                </c:pt>
                <c:pt idx="114635">
                  <c:v>3</c:v>
                </c:pt>
                <c:pt idx="114636">
                  <c:v>2.99</c:v>
                </c:pt>
                <c:pt idx="114637">
                  <c:v>2.98</c:v>
                </c:pt>
                <c:pt idx="114638">
                  <c:v>2.97</c:v>
                </c:pt>
                <c:pt idx="114639">
                  <c:v>2.95</c:v>
                </c:pt>
                <c:pt idx="114640">
                  <c:v>2.94</c:v>
                </c:pt>
                <c:pt idx="114641">
                  <c:v>2.92</c:v>
                </c:pt>
                <c:pt idx="114642">
                  <c:v>2.91</c:v>
                </c:pt>
                <c:pt idx="114643">
                  <c:v>2.9</c:v>
                </c:pt>
                <c:pt idx="114644">
                  <c:v>2.89</c:v>
                </c:pt>
                <c:pt idx="114645">
                  <c:v>2.87</c:v>
                </c:pt>
                <c:pt idx="114646">
                  <c:v>2.87</c:v>
                </c:pt>
                <c:pt idx="114647">
                  <c:v>2.86</c:v>
                </c:pt>
                <c:pt idx="114648">
                  <c:v>2.86</c:v>
                </c:pt>
                <c:pt idx="114649">
                  <c:v>2.85</c:v>
                </c:pt>
                <c:pt idx="114650">
                  <c:v>2.85</c:v>
                </c:pt>
                <c:pt idx="114651">
                  <c:v>2.85</c:v>
                </c:pt>
                <c:pt idx="114652">
                  <c:v>2.84</c:v>
                </c:pt>
                <c:pt idx="114653">
                  <c:v>2.84</c:v>
                </c:pt>
                <c:pt idx="114654">
                  <c:v>2.84</c:v>
                </c:pt>
                <c:pt idx="114655">
                  <c:v>2.84</c:v>
                </c:pt>
                <c:pt idx="114656">
                  <c:v>2.83</c:v>
                </c:pt>
                <c:pt idx="114657">
                  <c:v>2.83</c:v>
                </c:pt>
                <c:pt idx="114658">
                  <c:v>2.83</c:v>
                </c:pt>
                <c:pt idx="114659">
                  <c:v>2.82</c:v>
                </c:pt>
                <c:pt idx="114660">
                  <c:v>2.82</c:v>
                </c:pt>
                <c:pt idx="114661">
                  <c:v>2.82</c:v>
                </c:pt>
                <c:pt idx="114662">
                  <c:v>2.82</c:v>
                </c:pt>
                <c:pt idx="114663">
                  <c:v>2.83</c:v>
                </c:pt>
                <c:pt idx="114664">
                  <c:v>2.83</c:v>
                </c:pt>
                <c:pt idx="114665">
                  <c:v>2.83</c:v>
                </c:pt>
                <c:pt idx="114666">
                  <c:v>2.83</c:v>
                </c:pt>
                <c:pt idx="114667">
                  <c:v>2.83</c:v>
                </c:pt>
                <c:pt idx="114668">
                  <c:v>2.83</c:v>
                </c:pt>
                <c:pt idx="114669">
                  <c:v>2.83</c:v>
                </c:pt>
                <c:pt idx="114670">
                  <c:v>2.83</c:v>
                </c:pt>
                <c:pt idx="114671">
                  <c:v>2.83</c:v>
                </c:pt>
                <c:pt idx="114672">
                  <c:v>2.84</c:v>
                </c:pt>
                <c:pt idx="114673">
                  <c:v>2.84</c:v>
                </c:pt>
                <c:pt idx="114674">
                  <c:v>2.84</c:v>
                </c:pt>
                <c:pt idx="114675">
                  <c:v>2.84</c:v>
                </c:pt>
                <c:pt idx="114676">
                  <c:v>2.85</c:v>
                </c:pt>
                <c:pt idx="114677">
                  <c:v>2.85</c:v>
                </c:pt>
                <c:pt idx="114678">
                  <c:v>2.85</c:v>
                </c:pt>
                <c:pt idx="114679">
                  <c:v>2.85</c:v>
                </c:pt>
                <c:pt idx="114680">
                  <c:v>2.86</c:v>
                </c:pt>
                <c:pt idx="114681">
                  <c:v>2.86</c:v>
                </c:pt>
                <c:pt idx="114682">
                  <c:v>2.86</c:v>
                </c:pt>
                <c:pt idx="114683">
                  <c:v>2.86</c:v>
                </c:pt>
                <c:pt idx="114684">
                  <c:v>2.87</c:v>
                </c:pt>
                <c:pt idx="114685">
                  <c:v>2.87</c:v>
                </c:pt>
                <c:pt idx="114686">
                  <c:v>2.87</c:v>
                </c:pt>
                <c:pt idx="114687">
                  <c:v>2.87</c:v>
                </c:pt>
                <c:pt idx="114688">
                  <c:v>2.87</c:v>
                </c:pt>
                <c:pt idx="114689">
                  <c:v>2.87</c:v>
                </c:pt>
                <c:pt idx="114690">
                  <c:v>2.87</c:v>
                </c:pt>
                <c:pt idx="114691">
                  <c:v>2.87</c:v>
                </c:pt>
                <c:pt idx="114692">
                  <c:v>2.87</c:v>
                </c:pt>
                <c:pt idx="114693">
                  <c:v>2.87</c:v>
                </c:pt>
                <c:pt idx="114694">
                  <c:v>2.87</c:v>
                </c:pt>
                <c:pt idx="114695">
                  <c:v>2.87</c:v>
                </c:pt>
                <c:pt idx="114696">
                  <c:v>2.86</c:v>
                </c:pt>
                <c:pt idx="114697">
                  <c:v>2.86</c:v>
                </c:pt>
                <c:pt idx="114698">
                  <c:v>2.86</c:v>
                </c:pt>
                <c:pt idx="114699">
                  <c:v>2.85</c:v>
                </c:pt>
                <c:pt idx="114700">
                  <c:v>2.85</c:v>
                </c:pt>
                <c:pt idx="114701">
                  <c:v>2.85</c:v>
                </c:pt>
                <c:pt idx="114702">
                  <c:v>2.85</c:v>
                </c:pt>
                <c:pt idx="114703">
                  <c:v>2.85</c:v>
                </c:pt>
                <c:pt idx="114704">
                  <c:v>2.85</c:v>
                </c:pt>
                <c:pt idx="114705">
                  <c:v>2.85</c:v>
                </c:pt>
                <c:pt idx="114706">
                  <c:v>2.85</c:v>
                </c:pt>
                <c:pt idx="114707">
                  <c:v>2.84</c:v>
                </c:pt>
                <c:pt idx="114708">
                  <c:v>2.84</c:v>
                </c:pt>
                <c:pt idx="114709">
                  <c:v>2.84</c:v>
                </c:pt>
                <c:pt idx="114710">
                  <c:v>2.83</c:v>
                </c:pt>
                <c:pt idx="114711">
                  <c:v>2.83</c:v>
                </c:pt>
                <c:pt idx="114712">
                  <c:v>2.81</c:v>
                </c:pt>
                <c:pt idx="114713">
                  <c:v>2.81</c:v>
                </c:pt>
                <c:pt idx="114714">
                  <c:v>2.8</c:v>
                </c:pt>
                <c:pt idx="114715">
                  <c:v>2.79</c:v>
                </c:pt>
                <c:pt idx="114716">
                  <c:v>2.78</c:v>
                </c:pt>
                <c:pt idx="114717">
                  <c:v>2.78</c:v>
                </c:pt>
                <c:pt idx="114718">
                  <c:v>2.78</c:v>
                </c:pt>
                <c:pt idx="114719">
                  <c:v>2.76</c:v>
                </c:pt>
                <c:pt idx="114720">
                  <c:v>2.75</c:v>
                </c:pt>
                <c:pt idx="114721">
                  <c:v>2.74</c:v>
                </c:pt>
                <c:pt idx="114722">
                  <c:v>2.73</c:v>
                </c:pt>
                <c:pt idx="114723">
                  <c:v>2.72</c:v>
                </c:pt>
                <c:pt idx="114724">
                  <c:v>2.71</c:v>
                </c:pt>
                <c:pt idx="114725">
                  <c:v>2.7</c:v>
                </c:pt>
                <c:pt idx="114726">
                  <c:v>2.69</c:v>
                </c:pt>
                <c:pt idx="114727">
                  <c:v>2.67</c:v>
                </c:pt>
                <c:pt idx="114728">
                  <c:v>2.67</c:v>
                </c:pt>
                <c:pt idx="114729">
                  <c:v>2.66</c:v>
                </c:pt>
                <c:pt idx="114730">
                  <c:v>2.65</c:v>
                </c:pt>
                <c:pt idx="114731">
                  <c:v>2.63</c:v>
                </c:pt>
                <c:pt idx="114732">
                  <c:v>2.62</c:v>
                </c:pt>
                <c:pt idx="114733">
                  <c:v>2.62</c:v>
                </c:pt>
                <c:pt idx="114734">
                  <c:v>2.6</c:v>
                </c:pt>
                <c:pt idx="114735">
                  <c:v>2.59</c:v>
                </c:pt>
                <c:pt idx="114736">
                  <c:v>2.57</c:v>
                </c:pt>
                <c:pt idx="114737">
                  <c:v>2.5499999999999998</c:v>
                </c:pt>
                <c:pt idx="114738">
                  <c:v>2.5299999999999998</c:v>
                </c:pt>
                <c:pt idx="114739">
                  <c:v>2.52</c:v>
                </c:pt>
                <c:pt idx="114740">
                  <c:v>2.5099999999999998</c:v>
                </c:pt>
                <c:pt idx="114741">
                  <c:v>2.5</c:v>
                </c:pt>
                <c:pt idx="114742">
                  <c:v>2.4700000000000002</c:v>
                </c:pt>
                <c:pt idx="114743">
                  <c:v>2.46</c:v>
                </c:pt>
                <c:pt idx="114744">
                  <c:v>2.46</c:v>
                </c:pt>
                <c:pt idx="114745">
                  <c:v>2.4500000000000002</c:v>
                </c:pt>
                <c:pt idx="114746">
                  <c:v>2.44</c:v>
                </c:pt>
                <c:pt idx="114747">
                  <c:v>2.4300000000000002</c:v>
                </c:pt>
                <c:pt idx="114748">
                  <c:v>2.42</c:v>
                </c:pt>
                <c:pt idx="114749">
                  <c:v>2.41</c:v>
                </c:pt>
                <c:pt idx="114750">
                  <c:v>2.39</c:v>
                </c:pt>
                <c:pt idx="114751">
                  <c:v>2.37</c:v>
                </c:pt>
                <c:pt idx="114752">
                  <c:v>2.35</c:v>
                </c:pt>
                <c:pt idx="114753">
                  <c:v>2.33</c:v>
                </c:pt>
                <c:pt idx="114754">
                  <c:v>2.33</c:v>
                </c:pt>
                <c:pt idx="114755">
                  <c:v>2.3199999999999998</c:v>
                </c:pt>
                <c:pt idx="114756">
                  <c:v>2.2999999999999998</c:v>
                </c:pt>
                <c:pt idx="114757">
                  <c:v>2.2799999999999998</c:v>
                </c:pt>
                <c:pt idx="114758">
                  <c:v>2.27</c:v>
                </c:pt>
                <c:pt idx="114759">
                  <c:v>2.2599999999999998</c:v>
                </c:pt>
                <c:pt idx="114760">
                  <c:v>2.2599999999999998</c:v>
                </c:pt>
                <c:pt idx="114761">
                  <c:v>2.2400000000000002</c:v>
                </c:pt>
                <c:pt idx="114762">
                  <c:v>2.23</c:v>
                </c:pt>
                <c:pt idx="114763">
                  <c:v>2.2200000000000002</c:v>
                </c:pt>
                <c:pt idx="114764">
                  <c:v>2.21</c:v>
                </c:pt>
                <c:pt idx="114765">
                  <c:v>2.19</c:v>
                </c:pt>
                <c:pt idx="114766">
                  <c:v>2.19</c:v>
                </c:pt>
                <c:pt idx="114767">
                  <c:v>2.17</c:v>
                </c:pt>
                <c:pt idx="114768">
                  <c:v>2.17</c:v>
                </c:pt>
                <c:pt idx="114769">
                  <c:v>2.16</c:v>
                </c:pt>
                <c:pt idx="114770">
                  <c:v>2.16</c:v>
                </c:pt>
                <c:pt idx="114771">
                  <c:v>2.15</c:v>
                </c:pt>
                <c:pt idx="114772">
                  <c:v>2.15</c:v>
                </c:pt>
                <c:pt idx="114773">
                  <c:v>2.14</c:v>
                </c:pt>
                <c:pt idx="114774">
                  <c:v>2.13</c:v>
                </c:pt>
                <c:pt idx="114775">
                  <c:v>2.13</c:v>
                </c:pt>
                <c:pt idx="114776">
                  <c:v>2.13</c:v>
                </c:pt>
                <c:pt idx="114777">
                  <c:v>2.12</c:v>
                </c:pt>
                <c:pt idx="114778">
                  <c:v>2.12</c:v>
                </c:pt>
                <c:pt idx="114779">
                  <c:v>2.11</c:v>
                </c:pt>
                <c:pt idx="114780">
                  <c:v>2.1</c:v>
                </c:pt>
                <c:pt idx="114781">
                  <c:v>2.14</c:v>
                </c:pt>
                <c:pt idx="114782">
                  <c:v>2.1800000000000002</c:v>
                </c:pt>
                <c:pt idx="114783">
                  <c:v>2.2200000000000002</c:v>
                </c:pt>
                <c:pt idx="114784">
                  <c:v>2.23</c:v>
                </c:pt>
                <c:pt idx="114785">
                  <c:v>2.25</c:v>
                </c:pt>
                <c:pt idx="114786">
                  <c:v>2.29</c:v>
                </c:pt>
                <c:pt idx="114787">
                  <c:v>2.33</c:v>
                </c:pt>
                <c:pt idx="114788">
                  <c:v>2.35</c:v>
                </c:pt>
                <c:pt idx="114789">
                  <c:v>2.37</c:v>
                </c:pt>
                <c:pt idx="114790">
                  <c:v>2.41</c:v>
                </c:pt>
                <c:pt idx="114791">
                  <c:v>2.4500000000000002</c:v>
                </c:pt>
                <c:pt idx="114792">
                  <c:v>2.4700000000000002</c:v>
                </c:pt>
                <c:pt idx="114793">
                  <c:v>2.48</c:v>
                </c:pt>
                <c:pt idx="114794">
                  <c:v>2.52</c:v>
                </c:pt>
                <c:pt idx="114795">
                  <c:v>2.56</c:v>
                </c:pt>
                <c:pt idx="114796">
                  <c:v>2.58</c:v>
                </c:pt>
                <c:pt idx="114797">
                  <c:v>2.6</c:v>
                </c:pt>
                <c:pt idx="114798">
                  <c:v>2.62</c:v>
                </c:pt>
                <c:pt idx="114799">
                  <c:v>2.62</c:v>
                </c:pt>
                <c:pt idx="114800">
                  <c:v>2.63</c:v>
                </c:pt>
                <c:pt idx="114801">
                  <c:v>2.65</c:v>
                </c:pt>
                <c:pt idx="114802">
                  <c:v>2.67</c:v>
                </c:pt>
                <c:pt idx="114803">
                  <c:v>2.68</c:v>
                </c:pt>
                <c:pt idx="114804">
                  <c:v>2.69</c:v>
                </c:pt>
                <c:pt idx="114805">
                  <c:v>2.71</c:v>
                </c:pt>
                <c:pt idx="114806">
                  <c:v>2.72</c:v>
                </c:pt>
                <c:pt idx="114807">
                  <c:v>2.73</c:v>
                </c:pt>
                <c:pt idx="114808">
                  <c:v>2.74</c:v>
                </c:pt>
                <c:pt idx="114809">
                  <c:v>2.76</c:v>
                </c:pt>
                <c:pt idx="114810">
                  <c:v>2.78</c:v>
                </c:pt>
                <c:pt idx="114811">
                  <c:v>2.78</c:v>
                </c:pt>
                <c:pt idx="114812">
                  <c:v>2.79</c:v>
                </c:pt>
                <c:pt idx="114813">
                  <c:v>2.79</c:v>
                </c:pt>
                <c:pt idx="114814">
                  <c:v>2.8</c:v>
                </c:pt>
                <c:pt idx="114815">
                  <c:v>2.8</c:v>
                </c:pt>
                <c:pt idx="114816">
                  <c:v>2.8</c:v>
                </c:pt>
                <c:pt idx="114817">
                  <c:v>2.81</c:v>
                </c:pt>
                <c:pt idx="114818">
                  <c:v>2.81</c:v>
                </c:pt>
                <c:pt idx="114819">
                  <c:v>2.81</c:v>
                </c:pt>
                <c:pt idx="114820">
                  <c:v>2.81</c:v>
                </c:pt>
                <c:pt idx="114821">
                  <c:v>2.82</c:v>
                </c:pt>
                <c:pt idx="114822">
                  <c:v>2.82</c:v>
                </c:pt>
                <c:pt idx="114823">
                  <c:v>2.82</c:v>
                </c:pt>
                <c:pt idx="114824">
                  <c:v>2.83</c:v>
                </c:pt>
                <c:pt idx="114825">
                  <c:v>2.83</c:v>
                </c:pt>
                <c:pt idx="114826">
                  <c:v>2.82</c:v>
                </c:pt>
                <c:pt idx="114827">
                  <c:v>2.82</c:v>
                </c:pt>
                <c:pt idx="114828">
                  <c:v>2.81</c:v>
                </c:pt>
                <c:pt idx="114829">
                  <c:v>2.8</c:v>
                </c:pt>
                <c:pt idx="114830">
                  <c:v>2.8</c:v>
                </c:pt>
                <c:pt idx="114831">
                  <c:v>2.8</c:v>
                </c:pt>
                <c:pt idx="114832">
                  <c:v>2.79</c:v>
                </c:pt>
                <c:pt idx="114833">
                  <c:v>2.79</c:v>
                </c:pt>
                <c:pt idx="114834">
                  <c:v>2.78</c:v>
                </c:pt>
                <c:pt idx="114835">
                  <c:v>2.78</c:v>
                </c:pt>
                <c:pt idx="114836">
                  <c:v>2.77</c:v>
                </c:pt>
                <c:pt idx="114837">
                  <c:v>2.76</c:v>
                </c:pt>
                <c:pt idx="114838">
                  <c:v>2.76</c:v>
                </c:pt>
                <c:pt idx="114839">
                  <c:v>2.75</c:v>
                </c:pt>
                <c:pt idx="114840">
                  <c:v>2.74</c:v>
                </c:pt>
                <c:pt idx="114841">
                  <c:v>2.73</c:v>
                </c:pt>
                <c:pt idx="114842">
                  <c:v>2.72</c:v>
                </c:pt>
                <c:pt idx="114843">
                  <c:v>2.71</c:v>
                </c:pt>
                <c:pt idx="114844">
                  <c:v>2.71</c:v>
                </c:pt>
                <c:pt idx="114845">
                  <c:v>2.7</c:v>
                </c:pt>
                <c:pt idx="114846">
                  <c:v>2.7</c:v>
                </c:pt>
                <c:pt idx="114847">
                  <c:v>2.7</c:v>
                </c:pt>
                <c:pt idx="114848">
                  <c:v>2.69</c:v>
                </c:pt>
                <c:pt idx="114849">
                  <c:v>2.69</c:v>
                </c:pt>
                <c:pt idx="114850">
                  <c:v>2.68</c:v>
                </c:pt>
                <c:pt idx="114851">
                  <c:v>2.68</c:v>
                </c:pt>
                <c:pt idx="114852">
                  <c:v>2.67</c:v>
                </c:pt>
                <c:pt idx="114853">
                  <c:v>2.67</c:v>
                </c:pt>
                <c:pt idx="114854">
                  <c:v>2.67</c:v>
                </c:pt>
                <c:pt idx="114855">
                  <c:v>2.67</c:v>
                </c:pt>
                <c:pt idx="114856">
                  <c:v>2.67</c:v>
                </c:pt>
                <c:pt idx="114857">
                  <c:v>2.66</c:v>
                </c:pt>
                <c:pt idx="114858">
                  <c:v>2.66</c:v>
                </c:pt>
                <c:pt idx="114859">
                  <c:v>2.65</c:v>
                </c:pt>
                <c:pt idx="114860">
                  <c:v>2.65</c:v>
                </c:pt>
                <c:pt idx="114861">
                  <c:v>2.65</c:v>
                </c:pt>
                <c:pt idx="114862">
                  <c:v>2.65</c:v>
                </c:pt>
                <c:pt idx="114863">
                  <c:v>2.65</c:v>
                </c:pt>
                <c:pt idx="114864">
                  <c:v>2.65</c:v>
                </c:pt>
                <c:pt idx="114865">
                  <c:v>2.64</c:v>
                </c:pt>
                <c:pt idx="114866">
                  <c:v>2.64</c:v>
                </c:pt>
                <c:pt idx="114867">
                  <c:v>2.64</c:v>
                </c:pt>
                <c:pt idx="114868">
                  <c:v>2.64</c:v>
                </c:pt>
                <c:pt idx="114869">
                  <c:v>2.64</c:v>
                </c:pt>
                <c:pt idx="114870">
                  <c:v>2.64</c:v>
                </c:pt>
                <c:pt idx="114871">
                  <c:v>2.64</c:v>
                </c:pt>
                <c:pt idx="114872">
                  <c:v>2.64</c:v>
                </c:pt>
                <c:pt idx="114873">
                  <c:v>2.64</c:v>
                </c:pt>
                <c:pt idx="114874">
                  <c:v>2.64</c:v>
                </c:pt>
                <c:pt idx="114875">
                  <c:v>2.64</c:v>
                </c:pt>
                <c:pt idx="114876">
                  <c:v>2.64</c:v>
                </c:pt>
                <c:pt idx="114877">
                  <c:v>2.65</c:v>
                </c:pt>
                <c:pt idx="114878">
                  <c:v>2.67</c:v>
                </c:pt>
                <c:pt idx="114879">
                  <c:v>2.67</c:v>
                </c:pt>
                <c:pt idx="114880">
                  <c:v>2.67</c:v>
                </c:pt>
                <c:pt idx="114881">
                  <c:v>2.68</c:v>
                </c:pt>
                <c:pt idx="114882">
                  <c:v>2.69</c:v>
                </c:pt>
                <c:pt idx="114883">
                  <c:v>2.7</c:v>
                </c:pt>
                <c:pt idx="114884">
                  <c:v>2.7</c:v>
                </c:pt>
                <c:pt idx="114885">
                  <c:v>2.71</c:v>
                </c:pt>
                <c:pt idx="114886">
                  <c:v>2.72</c:v>
                </c:pt>
                <c:pt idx="114887">
                  <c:v>2.72</c:v>
                </c:pt>
                <c:pt idx="114888">
                  <c:v>2.72</c:v>
                </c:pt>
                <c:pt idx="114889">
                  <c:v>2.72</c:v>
                </c:pt>
                <c:pt idx="114890">
                  <c:v>2.72</c:v>
                </c:pt>
                <c:pt idx="114891">
                  <c:v>2.72</c:v>
                </c:pt>
                <c:pt idx="114892">
                  <c:v>2.72</c:v>
                </c:pt>
                <c:pt idx="114893">
                  <c:v>2.72</c:v>
                </c:pt>
                <c:pt idx="114894">
                  <c:v>2.71</c:v>
                </c:pt>
                <c:pt idx="114895">
                  <c:v>2.71</c:v>
                </c:pt>
                <c:pt idx="114896">
                  <c:v>2.7</c:v>
                </c:pt>
                <c:pt idx="114897">
                  <c:v>2.7</c:v>
                </c:pt>
                <c:pt idx="114898">
                  <c:v>2.69</c:v>
                </c:pt>
                <c:pt idx="114899">
                  <c:v>2.67</c:v>
                </c:pt>
                <c:pt idx="114900">
                  <c:v>2.66</c:v>
                </c:pt>
                <c:pt idx="114901">
                  <c:v>2.65</c:v>
                </c:pt>
                <c:pt idx="114902">
                  <c:v>2.63</c:v>
                </c:pt>
                <c:pt idx="114903">
                  <c:v>2.61</c:v>
                </c:pt>
                <c:pt idx="114904">
                  <c:v>2.6</c:v>
                </c:pt>
                <c:pt idx="114905">
                  <c:v>2.59</c:v>
                </c:pt>
                <c:pt idx="114906">
                  <c:v>2.59</c:v>
                </c:pt>
                <c:pt idx="114907">
                  <c:v>2.58</c:v>
                </c:pt>
                <c:pt idx="114908">
                  <c:v>2.57</c:v>
                </c:pt>
                <c:pt idx="114909">
                  <c:v>2.57</c:v>
                </c:pt>
                <c:pt idx="114910">
                  <c:v>2.57</c:v>
                </c:pt>
                <c:pt idx="114911">
                  <c:v>2.56</c:v>
                </c:pt>
                <c:pt idx="114912">
                  <c:v>2.56</c:v>
                </c:pt>
                <c:pt idx="114913">
                  <c:v>2.56</c:v>
                </c:pt>
                <c:pt idx="114914">
                  <c:v>2.5499999999999998</c:v>
                </c:pt>
                <c:pt idx="114915">
                  <c:v>2.5499999999999998</c:v>
                </c:pt>
                <c:pt idx="114916">
                  <c:v>2.54</c:v>
                </c:pt>
                <c:pt idx="114917">
                  <c:v>2.5299999999999998</c:v>
                </c:pt>
                <c:pt idx="114918">
                  <c:v>2.5299999999999998</c:v>
                </c:pt>
                <c:pt idx="114919">
                  <c:v>2.5299999999999998</c:v>
                </c:pt>
                <c:pt idx="114920">
                  <c:v>2.5099999999999998</c:v>
                </c:pt>
                <c:pt idx="114921">
                  <c:v>2.5</c:v>
                </c:pt>
                <c:pt idx="114922">
                  <c:v>2.5</c:v>
                </c:pt>
                <c:pt idx="114923">
                  <c:v>2.4900000000000002</c:v>
                </c:pt>
                <c:pt idx="114924">
                  <c:v>2.4900000000000002</c:v>
                </c:pt>
                <c:pt idx="114925">
                  <c:v>2.4900000000000002</c:v>
                </c:pt>
                <c:pt idx="114926">
                  <c:v>2.4900000000000002</c:v>
                </c:pt>
                <c:pt idx="114927">
                  <c:v>2.4900000000000002</c:v>
                </c:pt>
                <c:pt idx="114928">
                  <c:v>2.4900000000000002</c:v>
                </c:pt>
                <c:pt idx="114929">
                  <c:v>2.4700000000000002</c:v>
                </c:pt>
                <c:pt idx="114930">
                  <c:v>2.46</c:v>
                </c:pt>
                <c:pt idx="114931">
                  <c:v>2.46</c:v>
                </c:pt>
                <c:pt idx="114932">
                  <c:v>2.4500000000000002</c:v>
                </c:pt>
                <c:pt idx="114933">
                  <c:v>2.44</c:v>
                </c:pt>
                <c:pt idx="114934">
                  <c:v>2.4300000000000002</c:v>
                </c:pt>
                <c:pt idx="114935">
                  <c:v>2.4300000000000002</c:v>
                </c:pt>
                <c:pt idx="114936">
                  <c:v>2.4300000000000002</c:v>
                </c:pt>
                <c:pt idx="114937">
                  <c:v>2.4300000000000002</c:v>
                </c:pt>
                <c:pt idx="114938">
                  <c:v>2.4300000000000002</c:v>
                </c:pt>
                <c:pt idx="114939">
                  <c:v>2.4300000000000002</c:v>
                </c:pt>
                <c:pt idx="114940">
                  <c:v>2.4300000000000002</c:v>
                </c:pt>
                <c:pt idx="114941">
                  <c:v>2.4300000000000002</c:v>
                </c:pt>
                <c:pt idx="114942">
                  <c:v>2.4300000000000002</c:v>
                </c:pt>
                <c:pt idx="114943">
                  <c:v>2.42</c:v>
                </c:pt>
                <c:pt idx="114944">
                  <c:v>2.42</c:v>
                </c:pt>
                <c:pt idx="114945">
                  <c:v>2.4</c:v>
                </c:pt>
                <c:pt idx="114946">
                  <c:v>2.39</c:v>
                </c:pt>
                <c:pt idx="114947">
                  <c:v>2.38</c:v>
                </c:pt>
                <c:pt idx="114948">
                  <c:v>2.38</c:v>
                </c:pt>
                <c:pt idx="114949">
                  <c:v>2.37</c:v>
                </c:pt>
                <c:pt idx="114950">
                  <c:v>2.37</c:v>
                </c:pt>
                <c:pt idx="114951">
                  <c:v>2.36</c:v>
                </c:pt>
                <c:pt idx="114952">
                  <c:v>2.35</c:v>
                </c:pt>
                <c:pt idx="114953">
                  <c:v>2.35</c:v>
                </c:pt>
                <c:pt idx="114954">
                  <c:v>2.34</c:v>
                </c:pt>
                <c:pt idx="114955">
                  <c:v>2.33</c:v>
                </c:pt>
                <c:pt idx="114956">
                  <c:v>2.3199999999999998</c:v>
                </c:pt>
                <c:pt idx="114957">
                  <c:v>2.3199999999999998</c:v>
                </c:pt>
                <c:pt idx="114958">
                  <c:v>2.3199999999999998</c:v>
                </c:pt>
                <c:pt idx="114959">
                  <c:v>2.31</c:v>
                </c:pt>
                <c:pt idx="114960">
                  <c:v>2.2999999999999998</c:v>
                </c:pt>
                <c:pt idx="114961">
                  <c:v>2.3199999999999998</c:v>
                </c:pt>
                <c:pt idx="114962">
                  <c:v>2.34</c:v>
                </c:pt>
                <c:pt idx="114963">
                  <c:v>2.37</c:v>
                </c:pt>
                <c:pt idx="114964">
                  <c:v>2.38</c:v>
                </c:pt>
                <c:pt idx="114965">
                  <c:v>2.4</c:v>
                </c:pt>
                <c:pt idx="114966">
                  <c:v>2.41</c:v>
                </c:pt>
                <c:pt idx="114967">
                  <c:v>2.4300000000000002</c:v>
                </c:pt>
                <c:pt idx="114968">
                  <c:v>2.44</c:v>
                </c:pt>
                <c:pt idx="114969">
                  <c:v>2.4500000000000002</c:v>
                </c:pt>
                <c:pt idx="114970">
                  <c:v>2.4700000000000002</c:v>
                </c:pt>
                <c:pt idx="114971">
                  <c:v>2.5</c:v>
                </c:pt>
                <c:pt idx="114972">
                  <c:v>2.5099999999999998</c:v>
                </c:pt>
                <c:pt idx="114973">
                  <c:v>2.52</c:v>
                </c:pt>
                <c:pt idx="114974">
                  <c:v>2.54</c:v>
                </c:pt>
                <c:pt idx="114975">
                  <c:v>2.56</c:v>
                </c:pt>
                <c:pt idx="114976">
                  <c:v>2.58</c:v>
                </c:pt>
                <c:pt idx="114977">
                  <c:v>2.61</c:v>
                </c:pt>
                <c:pt idx="114978">
                  <c:v>2.63</c:v>
                </c:pt>
                <c:pt idx="114979">
                  <c:v>2.64</c:v>
                </c:pt>
                <c:pt idx="114980">
                  <c:v>2.65</c:v>
                </c:pt>
                <c:pt idx="114981">
                  <c:v>2.68</c:v>
                </c:pt>
                <c:pt idx="114982">
                  <c:v>2.7</c:v>
                </c:pt>
                <c:pt idx="114983">
                  <c:v>2.71</c:v>
                </c:pt>
                <c:pt idx="114984">
                  <c:v>2.72</c:v>
                </c:pt>
                <c:pt idx="114985">
                  <c:v>2.75</c:v>
                </c:pt>
                <c:pt idx="114986">
                  <c:v>2.76</c:v>
                </c:pt>
                <c:pt idx="114987">
                  <c:v>2.78</c:v>
                </c:pt>
                <c:pt idx="114988">
                  <c:v>2.8</c:v>
                </c:pt>
                <c:pt idx="114989">
                  <c:v>2.82</c:v>
                </c:pt>
                <c:pt idx="114990">
                  <c:v>2.84</c:v>
                </c:pt>
                <c:pt idx="114991">
                  <c:v>2.86</c:v>
                </c:pt>
                <c:pt idx="114992">
                  <c:v>2.87</c:v>
                </c:pt>
                <c:pt idx="114993">
                  <c:v>2.89</c:v>
                </c:pt>
                <c:pt idx="114994">
                  <c:v>2.9</c:v>
                </c:pt>
                <c:pt idx="114995">
                  <c:v>2.91</c:v>
                </c:pt>
                <c:pt idx="114996">
                  <c:v>2.92</c:v>
                </c:pt>
                <c:pt idx="114997">
                  <c:v>2.94</c:v>
                </c:pt>
                <c:pt idx="114998">
                  <c:v>2.95</c:v>
                </c:pt>
                <c:pt idx="114999">
                  <c:v>2.96</c:v>
                </c:pt>
                <c:pt idx="115000">
                  <c:v>2.97</c:v>
                </c:pt>
                <c:pt idx="115001">
                  <c:v>2.98</c:v>
                </c:pt>
                <c:pt idx="115002">
                  <c:v>2.99</c:v>
                </c:pt>
                <c:pt idx="115003">
                  <c:v>3.01</c:v>
                </c:pt>
                <c:pt idx="115004">
                  <c:v>3.02</c:v>
                </c:pt>
                <c:pt idx="115005">
                  <c:v>3.04</c:v>
                </c:pt>
                <c:pt idx="115006">
                  <c:v>3.06</c:v>
                </c:pt>
                <c:pt idx="115007">
                  <c:v>3.08</c:v>
                </c:pt>
                <c:pt idx="115008">
                  <c:v>3.11</c:v>
                </c:pt>
                <c:pt idx="115009">
                  <c:v>3.12</c:v>
                </c:pt>
                <c:pt idx="115010">
                  <c:v>3.13</c:v>
                </c:pt>
                <c:pt idx="115011">
                  <c:v>3.15</c:v>
                </c:pt>
                <c:pt idx="115012">
                  <c:v>3.17</c:v>
                </c:pt>
                <c:pt idx="115013">
                  <c:v>3.18</c:v>
                </c:pt>
                <c:pt idx="115014">
                  <c:v>3.19</c:v>
                </c:pt>
                <c:pt idx="115015">
                  <c:v>3.21</c:v>
                </c:pt>
                <c:pt idx="115016">
                  <c:v>3.22</c:v>
                </c:pt>
                <c:pt idx="115017">
                  <c:v>3.24</c:v>
                </c:pt>
                <c:pt idx="115018">
                  <c:v>3.26</c:v>
                </c:pt>
                <c:pt idx="115019">
                  <c:v>3.28</c:v>
                </c:pt>
                <c:pt idx="115020">
                  <c:v>3.3</c:v>
                </c:pt>
                <c:pt idx="115021">
                  <c:v>3.31</c:v>
                </c:pt>
                <c:pt idx="115022">
                  <c:v>3.32</c:v>
                </c:pt>
                <c:pt idx="115023">
                  <c:v>3.33</c:v>
                </c:pt>
                <c:pt idx="115024">
                  <c:v>3.34</c:v>
                </c:pt>
                <c:pt idx="115025">
                  <c:v>3.34</c:v>
                </c:pt>
                <c:pt idx="115026">
                  <c:v>3.35</c:v>
                </c:pt>
                <c:pt idx="115027">
                  <c:v>3.36</c:v>
                </c:pt>
                <c:pt idx="115028">
                  <c:v>3.37</c:v>
                </c:pt>
                <c:pt idx="115029">
                  <c:v>3.38</c:v>
                </c:pt>
                <c:pt idx="115030">
                  <c:v>3.39</c:v>
                </c:pt>
                <c:pt idx="115031">
                  <c:v>3.39</c:v>
                </c:pt>
                <c:pt idx="115032">
                  <c:v>3.39</c:v>
                </c:pt>
                <c:pt idx="115033">
                  <c:v>3.4</c:v>
                </c:pt>
                <c:pt idx="115034">
                  <c:v>3.41</c:v>
                </c:pt>
                <c:pt idx="115035">
                  <c:v>3.42</c:v>
                </c:pt>
                <c:pt idx="115036">
                  <c:v>3.41</c:v>
                </c:pt>
                <c:pt idx="115037">
                  <c:v>3.4</c:v>
                </c:pt>
                <c:pt idx="115038">
                  <c:v>3.39</c:v>
                </c:pt>
                <c:pt idx="115039">
                  <c:v>3.39</c:v>
                </c:pt>
                <c:pt idx="115040">
                  <c:v>3.38</c:v>
                </c:pt>
                <c:pt idx="115041">
                  <c:v>3.37</c:v>
                </c:pt>
                <c:pt idx="115042">
                  <c:v>3.36</c:v>
                </c:pt>
                <c:pt idx="115043">
                  <c:v>3.36</c:v>
                </c:pt>
                <c:pt idx="115044">
                  <c:v>3.35</c:v>
                </c:pt>
                <c:pt idx="115045">
                  <c:v>3.34</c:v>
                </c:pt>
                <c:pt idx="115046">
                  <c:v>3.33</c:v>
                </c:pt>
                <c:pt idx="115047">
                  <c:v>3.33</c:v>
                </c:pt>
                <c:pt idx="115048">
                  <c:v>3.32</c:v>
                </c:pt>
                <c:pt idx="115049">
                  <c:v>3.31</c:v>
                </c:pt>
                <c:pt idx="115050">
                  <c:v>3.3</c:v>
                </c:pt>
                <c:pt idx="115051">
                  <c:v>3.27</c:v>
                </c:pt>
                <c:pt idx="115052">
                  <c:v>3.25</c:v>
                </c:pt>
                <c:pt idx="115053">
                  <c:v>3.22</c:v>
                </c:pt>
                <c:pt idx="115054">
                  <c:v>3.21</c:v>
                </c:pt>
                <c:pt idx="115055">
                  <c:v>3.19</c:v>
                </c:pt>
                <c:pt idx="115056">
                  <c:v>3.17</c:v>
                </c:pt>
                <c:pt idx="115057">
                  <c:v>3.14</c:v>
                </c:pt>
                <c:pt idx="115058">
                  <c:v>3.13</c:v>
                </c:pt>
                <c:pt idx="115059">
                  <c:v>3.11</c:v>
                </c:pt>
                <c:pt idx="115060">
                  <c:v>3.09</c:v>
                </c:pt>
                <c:pt idx="115061">
                  <c:v>3.06</c:v>
                </c:pt>
                <c:pt idx="115062">
                  <c:v>3.04</c:v>
                </c:pt>
                <c:pt idx="115063">
                  <c:v>3.03</c:v>
                </c:pt>
                <c:pt idx="115064">
                  <c:v>3.01</c:v>
                </c:pt>
                <c:pt idx="115065">
                  <c:v>2.98</c:v>
                </c:pt>
                <c:pt idx="115066">
                  <c:v>2.98</c:v>
                </c:pt>
                <c:pt idx="115067">
                  <c:v>2.98</c:v>
                </c:pt>
                <c:pt idx="115068">
                  <c:v>2.99</c:v>
                </c:pt>
                <c:pt idx="115069">
                  <c:v>2.99</c:v>
                </c:pt>
                <c:pt idx="115070">
                  <c:v>2.99</c:v>
                </c:pt>
                <c:pt idx="115071">
                  <c:v>2.99</c:v>
                </c:pt>
                <c:pt idx="115072">
                  <c:v>2.99</c:v>
                </c:pt>
                <c:pt idx="115073">
                  <c:v>2.99</c:v>
                </c:pt>
                <c:pt idx="115074">
                  <c:v>2.99</c:v>
                </c:pt>
                <c:pt idx="115075">
                  <c:v>2.99</c:v>
                </c:pt>
                <c:pt idx="115076">
                  <c:v>2.99</c:v>
                </c:pt>
                <c:pt idx="115077">
                  <c:v>3</c:v>
                </c:pt>
                <c:pt idx="115078">
                  <c:v>3</c:v>
                </c:pt>
                <c:pt idx="115079">
                  <c:v>3</c:v>
                </c:pt>
                <c:pt idx="115080">
                  <c:v>3</c:v>
                </c:pt>
                <c:pt idx="115081">
                  <c:v>2.99</c:v>
                </c:pt>
                <c:pt idx="115082">
                  <c:v>2.98</c:v>
                </c:pt>
                <c:pt idx="115083">
                  <c:v>2.98</c:v>
                </c:pt>
                <c:pt idx="115084">
                  <c:v>2.97</c:v>
                </c:pt>
                <c:pt idx="115085">
                  <c:v>2.97</c:v>
                </c:pt>
                <c:pt idx="115086">
                  <c:v>2.96</c:v>
                </c:pt>
                <c:pt idx="115087">
                  <c:v>2.95</c:v>
                </c:pt>
                <c:pt idx="115088">
                  <c:v>2.95</c:v>
                </c:pt>
                <c:pt idx="115089">
                  <c:v>2.94</c:v>
                </c:pt>
                <c:pt idx="115090">
                  <c:v>2.93</c:v>
                </c:pt>
                <c:pt idx="115091">
                  <c:v>2.93</c:v>
                </c:pt>
                <c:pt idx="115092">
                  <c:v>2.92</c:v>
                </c:pt>
                <c:pt idx="115093">
                  <c:v>2.92</c:v>
                </c:pt>
                <c:pt idx="115094">
                  <c:v>2.91</c:v>
                </c:pt>
                <c:pt idx="115095">
                  <c:v>2.89</c:v>
                </c:pt>
                <c:pt idx="115096">
                  <c:v>2.86</c:v>
                </c:pt>
                <c:pt idx="115097">
                  <c:v>2.83</c:v>
                </c:pt>
                <c:pt idx="115098">
                  <c:v>2.81</c:v>
                </c:pt>
                <c:pt idx="115099">
                  <c:v>2.81</c:v>
                </c:pt>
                <c:pt idx="115100">
                  <c:v>2.81</c:v>
                </c:pt>
                <c:pt idx="115101">
                  <c:v>2.78</c:v>
                </c:pt>
                <c:pt idx="115102">
                  <c:v>2.77</c:v>
                </c:pt>
                <c:pt idx="115103">
                  <c:v>2.77</c:v>
                </c:pt>
                <c:pt idx="115104">
                  <c:v>2.77</c:v>
                </c:pt>
                <c:pt idx="115105">
                  <c:v>2.76</c:v>
                </c:pt>
                <c:pt idx="115106">
                  <c:v>2.74</c:v>
                </c:pt>
                <c:pt idx="115107">
                  <c:v>2.73</c:v>
                </c:pt>
                <c:pt idx="115108">
                  <c:v>2.76</c:v>
                </c:pt>
                <c:pt idx="115109">
                  <c:v>2.77</c:v>
                </c:pt>
                <c:pt idx="115110">
                  <c:v>2.76</c:v>
                </c:pt>
                <c:pt idx="115111">
                  <c:v>2.76</c:v>
                </c:pt>
                <c:pt idx="115112">
                  <c:v>2.76</c:v>
                </c:pt>
                <c:pt idx="115113">
                  <c:v>2.76</c:v>
                </c:pt>
                <c:pt idx="115114">
                  <c:v>2.76</c:v>
                </c:pt>
                <c:pt idx="115115">
                  <c:v>2.75</c:v>
                </c:pt>
                <c:pt idx="115116">
                  <c:v>2.74</c:v>
                </c:pt>
                <c:pt idx="115117">
                  <c:v>2.74</c:v>
                </c:pt>
                <c:pt idx="115118">
                  <c:v>2.74</c:v>
                </c:pt>
                <c:pt idx="115119">
                  <c:v>2.74</c:v>
                </c:pt>
                <c:pt idx="115120">
                  <c:v>2.75</c:v>
                </c:pt>
                <c:pt idx="115121">
                  <c:v>2.76</c:v>
                </c:pt>
                <c:pt idx="115122">
                  <c:v>2.74</c:v>
                </c:pt>
                <c:pt idx="115123">
                  <c:v>2.74</c:v>
                </c:pt>
                <c:pt idx="115124">
                  <c:v>2.74</c:v>
                </c:pt>
                <c:pt idx="115125">
                  <c:v>2.73</c:v>
                </c:pt>
                <c:pt idx="115126">
                  <c:v>2.73</c:v>
                </c:pt>
                <c:pt idx="115127">
                  <c:v>2.72</c:v>
                </c:pt>
                <c:pt idx="115128">
                  <c:v>2.71</c:v>
                </c:pt>
                <c:pt idx="115129">
                  <c:v>2.71</c:v>
                </c:pt>
                <c:pt idx="115130">
                  <c:v>2.71</c:v>
                </c:pt>
                <c:pt idx="115131">
                  <c:v>2.7</c:v>
                </c:pt>
                <c:pt idx="115132">
                  <c:v>2.68</c:v>
                </c:pt>
                <c:pt idx="115133">
                  <c:v>2.68</c:v>
                </c:pt>
                <c:pt idx="115134">
                  <c:v>2.67</c:v>
                </c:pt>
                <c:pt idx="115135">
                  <c:v>2.66</c:v>
                </c:pt>
                <c:pt idx="115136">
                  <c:v>2.65</c:v>
                </c:pt>
                <c:pt idx="115137">
                  <c:v>2.65</c:v>
                </c:pt>
                <c:pt idx="115138">
                  <c:v>2.65</c:v>
                </c:pt>
                <c:pt idx="115139">
                  <c:v>2.64</c:v>
                </c:pt>
                <c:pt idx="115140">
                  <c:v>2.63</c:v>
                </c:pt>
                <c:pt idx="115141">
                  <c:v>2.62</c:v>
                </c:pt>
                <c:pt idx="115142">
                  <c:v>2.61</c:v>
                </c:pt>
                <c:pt idx="115143">
                  <c:v>2.6</c:v>
                </c:pt>
                <c:pt idx="115144">
                  <c:v>2.6</c:v>
                </c:pt>
                <c:pt idx="115145">
                  <c:v>2.6</c:v>
                </c:pt>
                <c:pt idx="115146">
                  <c:v>2.58</c:v>
                </c:pt>
                <c:pt idx="115147">
                  <c:v>2.57</c:v>
                </c:pt>
                <c:pt idx="115148">
                  <c:v>2.56</c:v>
                </c:pt>
                <c:pt idx="115149">
                  <c:v>2.5499999999999998</c:v>
                </c:pt>
                <c:pt idx="115150">
                  <c:v>2.5299999999999998</c:v>
                </c:pt>
                <c:pt idx="115151">
                  <c:v>2.5</c:v>
                </c:pt>
                <c:pt idx="115152">
                  <c:v>2.4900000000000002</c:v>
                </c:pt>
                <c:pt idx="115153">
                  <c:v>2.4900000000000002</c:v>
                </c:pt>
                <c:pt idx="115154">
                  <c:v>2.4900000000000002</c:v>
                </c:pt>
                <c:pt idx="115155">
                  <c:v>2.48</c:v>
                </c:pt>
                <c:pt idx="115156">
                  <c:v>2.4900000000000002</c:v>
                </c:pt>
                <c:pt idx="115157">
                  <c:v>2.4900000000000002</c:v>
                </c:pt>
                <c:pt idx="115158">
                  <c:v>2.5</c:v>
                </c:pt>
                <c:pt idx="115159">
                  <c:v>2.5</c:v>
                </c:pt>
                <c:pt idx="115160">
                  <c:v>2.5</c:v>
                </c:pt>
                <c:pt idx="115161">
                  <c:v>2.5099999999999998</c:v>
                </c:pt>
                <c:pt idx="115162">
                  <c:v>2.52</c:v>
                </c:pt>
                <c:pt idx="115163">
                  <c:v>2.52</c:v>
                </c:pt>
                <c:pt idx="115164">
                  <c:v>2.52</c:v>
                </c:pt>
                <c:pt idx="115165">
                  <c:v>2.5299999999999998</c:v>
                </c:pt>
                <c:pt idx="115166">
                  <c:v>2.5299999999999998</c:v>
                </c:pt>
                <c:pt idx="115167">
                  <c:v>2.54</c:v>
                </c:pt>
                <c:pt idx="115168">
                  <c:v>2.54</c:v>
                </c:pt>
                <c:pt idx="115169">
                  <c:v>2.5499999999999998</c:v>
                </c:pt>
                <c:pt idx="115170">
                  <c:v>2.5499999999999998</c:v>
                </c:pt>
                <c:pt idx="115171">
                  <c:v>2.56</c:v>
                </c:pt>
                <c:pt idx="115172">
                  <c:v>2.58</c:v>
                </c:pt>
                <c:pt idx="115173">
                  <c:v>2.59</c:v>
                </c:pt>
                <c:pt idx="115174">
                  <c:v>2.6</c:v>
                </c:pt>
                <c:pt idx="115175">
                  <c:v>2.61</c:v>
                </c:pt>
                <c:pt idx="115176">
                  <c:v>2.62</c:v>
                </c:pt>
                <c:pt idx="115177">
                  <c:v>2.64</c:v>
                </c:pt>
                <c:pt idx="115178">
                  <c:v>2.64</c:v>
                </c:pt>
                <c:pt idx="115179">
                  <c:v>2.65</c:v>
                </c:pt>
                <c:pt idx="115180">
                  <c:v>2.66</c:v>
                </c:pt>
                <c:pt idx="115181">
                  <c:v>2.68</c:v>
                </c:pt>
                <c:pt idx="115182">
                  <c:v>2.68</c:v>
                </c:pt>
                <c:pt idx="115183">
                  <c:v>2.69</c:v>
                </c:pt>
                <c:pt idx="115184">
                  <c:v>2.71</c:v>
                </c:pt>
                <c:pt idx="115185">
                  <c:v>2.72</c:v>
                </c:pt>
                <c:pt idx="115186">
                  <c:v>2.74</c:v>
                </c:pt>
                <c:pt idx="115187">
                  <c:v>2.76</c:v>
                </c:pt>
                <c:pt idx="115188">
                  <c:v>2.77</c:v>
                </c:pt>
                <c:pt idx="115189">
                  <c:v>2.78</c:v>
                </c:pt>
                <c:pt idx="115190">
                  <c:v>2.79</c:v>
                </c:pt>
                <c:pt idx="115191">
                  <c:v>2.81</c:v>
                </c:pt>
                <c:pt idx="115192">
                  <c:v>2.83</c:v>
                </c:pt>
                <c:pt idx="115193">
                  <c:v>2.83</c:v>
                </c:pt>
                <c:pt idx="115194">
                  <c:v>2.84</c:v>
                </c:pt>
                <c:pt idx="115195">
                  <c:v>2.86</c:v>
                </c:pt>
                <c:pt idx="115196">
                  <c:v>2.88</c:v>
                </c:pt>
                <c:pt idx="115197">
                  <c:v>2.89</c:v>
                </c:pt>
                <c:pt idx="115198">
                  <c:v>2.9</c:v>
                </c:pt>
                <c:pt idx="115199">
                  <c:v>2.9</c:v>
                </c:pt>
                <c:pt idx="115200">
                  <c:v>2.9</c:v>
                </c:pt>
                <c:pt idx="115201">
                  <c:v>2.92</c:v>
                </c:pt>
                <c:pt idx="115202">
                  <c:v>2.92</c:v>
                </c:pt>
                <c:pt idx="115203">
                  <c:v>2.92</c:v>
                </c:pt>
                <c:pt idx="115204">
                  <c:v>2.92</c:v>
                </c:pt>
                <c:pt idx="115205">
                  <c:v>2.92</c:v>
                </c:pt>
                <c:pt idx="115206">
                  <c:v>2.92</c:v>
                </c:pt>
                <c:pt idx="115207">
                  <c:v>2.91</c:v>
                </c:pt>
                <c:pt idx="115208">
                  <c:v>2.91</c:v>
                </c:pt>
                <c:pt idx="115209">
                  <c:v>2.91</c:v>
                </c:pt>
                <c:pt idx="115210">
                  <c:v>2.9</c:v>
                </c:pt>
                <c:pt idx="115211">
                  <c:v>2.9</c:v>
                </c:pt>
                <c:pt idx="115212">
                  <c:v>2.9</c:v>
                </c:pt>
                <c:pt idx="115213">
                  <c:v>2.89</c:v>
                </c:pt>
                <c:pt idx="115214">
                  <c:v>2.89</c:v>
                </c:pt>
                <c:pt idx="115215">
                  <c:v>2.88</c:v>
                </c:pt>
                <c:pt idx="115216">
                  <c:v>2.88</c:v>
                </c:pt>
                <c:pt idx="115217">
                  <c:v>2.87</c:v>
                </c:pt>
                <c:pt idx="115218">
                  <c:v>2.86</c:v>
                </c:pt>
                <c:pt idx="115219">
                  <c:v>2.86</c:v>
                </c:pt>
                <c:pt idx="115220">
                  <c:v>2.86</c:v>
                </c:pt>
                <c:pt idx="115221">
                  <c:v>2.86</c:v>
                </c:pt>
                <c:pt idx="115222">
                  <c:v>2.86</c:v>
                </c:pt>
                <c:pt idx="115223">
                  <c:v>2.86</c:v>
                </c:pt>
                <c:pt idx="115224">
                  <c:v>2.86</c:v>
                </c:pt>
                <c:pt idx="115225">
                  <c:v>2.86</c:v>
                </c:pt>
                <c:pt idx="115226">
                  <c:v>2.86</c:v>
                </c:pt>
                <c:pt idx="115227">
                  <c:v>2.86</c:v>
                </c:pt>
                <c:pt idx="115228">
                  <c:v>2.85</c:v>
                </c:pt>
                <c:pt idx="115229">
                  <c:v>2.84</c:v>
                </c:pt>
                <c:pt idx="115230">
                  <c:v>2.83</c:v>
                </c:pt>
                <c:pt idx="115231">
                  <c:v>2.83</c:v>
                </c:pt>
                <c:pt idx="115232">
                  <c:v>2.83</c:v>
                </c:pt>
                <c:pt idx="115233">
                  <c:v>2.83</c:v>
                </c:pt>
                <c:pt idx="115234">
                  <c:v>2.83</c:v>
                </c:pt>
                <c:pt idx="115235">
                  <c:v>2.83</c:v>
                </c:pt>
                <c:pt idx="115236">
                  <c:v>2.83</c:v>
                </c:pt>
                <c:pt idx="115237">
                  <c:v>2.82</c:v>
                </c:pt>
                <c:pt idx="115238">
                  <c:v>2.82</c:v>
                </c:pt>
                <c:pt idx="115239">
                  <c:v>2.82</c:v>
                </c:pt>
                <c:pt idx="115240">
                  <c:v>2.82</c:v>
                </c:pt>
                <c:pt idx="115241">
                  <c:v>2.82</c:v>
                </c:pt>
                <c:pt idx="115242">
                  <c:v>2.82</c:v>
                </c:pt>
                <c:pt idx="115243">
                  <c:v>2.82</c:v>
                </c:pt>
                <c:pt idx="115244">
                  <c:v>2.82</c:v>
                </c:pt>
                <c:pt idx="115245">
                  <c:v>2.82</c:v>
                </c:pt>
                <c:pt idx="115246">
                  <c:v>2.82</c:v>
                </c:pt>
                <c:pt idx="115247">
                  <c:v>2.81</c:v>
                </c:pt>
                <c:pt idx="115248">
                  <c:v>2.81</c:v>
                </c:pt>
                <c:pt idx="115249">
                  <c:v>2.81</c:v>
                </c:pt>
                <c:pt idx="115250">
                  <c:v>2.8</c:v>
                </c:pt>
                <c:pt idx="115251">
                  <c:v>2.8</c:v>
                </c:pt>
                <c:pt idx="115252">
                  <c:v>2.8</c:v>
                </c:pt>
                <c:pt idx="115253">
                  <c:v>2.8</c:v>
                </c:pt>
                <c:pt idx="115254">
                  <c:v>2.8</c:v>
                </c:pt>
                <c:pt idx="115255">
                  <c:v>2.81</c:v>
                </c:pt>
                <c:pt idx="115256">
                  <c:v>2.81</c:v>
                </c:pt>
                <c:pt idx="115257">
                  <c:v>2.81</c:v>
                </c:pt>
                <c:pt idx="115258">
                  <c:v>2.81</c:v>
                </c:pt>
                <c:pt idx="115259">
                  <c:v>2.81</c:v>
                </c:pt>
                <c:pt idx="115260">
                  <c:v>2.81</c:v>
                </c:pt>
                <c:pt idx="115261">
                  <c:v>2.8</c:v>
                </c:pt>
                <c:pt idx="115262">
                  <c:v>2.79</c:v>
                </c:pt>
                <c:pt idx="115263">
                  <c:v>2.78</c:v>
                </c:pt>
                <c:pt idx="115264">
                  <c:v>2.76</c:v>
                </c:pt>
                <c:pt idx="115265">
                  <c:v>2.77</c:v>
                </c:pt>
                <c:pt idx="115266">
                  <c:v>2.76</c:v>
                </c:pt>
                <c:pt idx="115267">
                  <c:v>2.75</c:v>
                </c:pt>
                <c:pt idx="115268">
                  <c:v>2.74</c:v>
                </c:pt>
                <c:pt idx="115269">
                  <c:v>2.74</c:v>
                </c:pt>
                <c:pt idx="115270">
                  <c:v>2.72</c:v>
                </c:pt>
                <c:pt idx="115271">
                  <c:v>2.72</c:v>
                </c:pt>
                <c:pt idx="115272">
                  <c:v>2.72</c:v>
                </c:pt>
                <c:pt idx="115273">
                  <c:v>2.71</c:v>
                </c:pt>
                <c:pt idx="115274">
                  <c:v>2.7</c:v>
                </c:pt>
                <c:pt idx="115275">
                  <c:v>2.69</c:v>
                </c:pt>
                <c:pt idx="115276">
                  <c:v>2.67</c:v>
                </c:pt>
                <c:pt idx="115277">
                  <c:v>2.66</c:v>
                </c:pt>
                <c:pt idx="115278">
                  <c:v>2.64</c:v>
                </c:pt>
                <c:pt idx="115279">
                  <c:v>2.64</c:v>
                </c:pt>
                <c:pt idx="115280">
                  <c:v>2.64</c:v>
                </c:pt>
                <c:pt idx="115281">
                  <c:v>2.64</c:v>
                </c:pt>
                <c:pt idx="115282">
                  <c:v>2.63</c:v>
                </c:pt>
                <c:pt idx="115283">
                  <c:v>2.63</c:v>
                </c:pt>
                <c:pt idx="115284">
                  <c:v>2.63</c:v>
                </c:pt>
                <c:pt idx="115285">
                  <c:v>2.63</c:v>
                </c:pt>
                <c:pt idx="115286">
                  <c:v>2.63</c:v>
                </c:pt>
                <c:pt idx="115287">
                  <c:v>2.63</c:v>
                </c:pt>
                <c:pt idx="115288">
                  <c:v>2.63</c:v>
                </c:pt>
                <c:pt idx="115289">
                  <c:v>2.63</c:v>
                </c:pt>
                <c:pt idx="115290">
                  <c:v>2.63</c:v>
                </c:pt>
                <c:pt idx="115291">
                  <c:v>2.63</c:v>
                </c:pt>
                <c:pt idx="115292">
                  <c:v>2.63</c:v>
                </c:pt>
                <c:pt idx="115293">
                  <c:v>2.63</c:v>
                </c:pt>
                <c:pt idx="115294">
                  <c:v>2.63</c:v>
                </c:pt>
                <c:pt idx="115295">
                  <c:v>2.63</c:v>
                </c:pt>
                <c:pt idx="115296">
                  <c:v>2.63</c:v>
                </c:pt>
                <c:pt idx="115297">
                  <c:v>2.63</c:v>
                </c:pt>
                <c:pt idx="115298">
                  <c:v>2.63</c:v>
                </c:pt>
                <c:pt idx="115299">
                  <c:v>2.63</c:v>
                </c:pt>
                <c:pt idx="115300">
                  <c:v>2.62</c:v>
                </c:pt>
                <c:pt idx="115301">
                  <c:v>2.62</c:v>
                </c:pt>
                <c:pt idx="115302">
                  <c:v>2.61</c:v>
                </c:pt>
                <c:pt idx="115303">
                  <c:v>2.61</c:v>
                </c:pt>
                <c:pt idx="115304">
                  <c:v>2.6</c:v>
                </c:pt>
                <c:pt idx="115305">
                  <c:v>2.6</c:v>
                </c:pt>
                <c:pt idx="115306">
                  <c:v>2.6</c:v>
                </c:pt>
                <c:pt idx="115307">
                  <c:v>2.61</c:v>
                </c:pt>
                <c:pt idx="115308">
                  <c:v>2.62</c:v>
                </c:pt>
                <c:pt idx="115309">
                  <c:v>2.64</c:v>
                </c:pt>
                <c:pt idx="115310">
                  <c:v>2.64</c:v>
                </c:pt>
                <c:pt idx="115311">
                  <c:v>2.65</c:v>
                </c:pt>
                <c:pt idx="115312">
                  <c:v>2.65</c:v>
                </c:pt>
                <c:pt idx="115313">
                  <c:v>2.65</c:v>
                </c:pt>
                <c:pt idx="115314">
                  <c:v>2.65</c:v>
                </c:pt>
                <c:pt idx="115315">
                  <c:v>2.66</c:v>
                </c:pt>
                <c:pt idx="115316">
                  <c:v>2.66</c:v>
                </c:pt>
                <c:pt idx="115317">
                  <c:v>2.67</c:v>
                </c:pt>
                <c:pt idx="115318">
                  <c:v>2.67</c:v>
                </c:pt>
                <c:pt idx="115319">
                  <c:v>2.67</c:v>
                </c:pt>
                <c:pt idx="115320">
                  <c:v>2.67</c:v>
                </c:pt>
                <c:pt idx="115321">
                  <c:v>2.67</c:v>
                </c:pt>
                <c:pt idx="115322">
                  <c:v>2.67</c:v>
                </c:pt>
                <c:pt idx="115323">
                  <c:v>2.67</c:v>
                </c:pt>
                <c:pt idx="115324">
                  <c:v>2.67</c:v>
                </c:pt>
                <c:pt idx="115325">
                  <c:v>2.67</c:v>
                </c:pt>
                <c:pt idx="115326">
                  <c:v>2.67</c:v>
                </c:pt>
                <c:pt idx="115327">
                  <c:v>2.67</c:v>
                </c:pt>
                <c:pt idx="115328">
                  <c:v>2.68</c:v>
                </c:pt>
                <c:pt idx="115329">
                  <c:v>2.68</c:v>
                </c:pt>
                <c:pt idx="115330">
                  <c:v>2.68</c:v>
                </c:pt>
                <c:pt idx="115331">
                  <c:v>2.68</c:v>
                </c:pt>
                <c:pt idx="115332">
                  <c:v>2.68</c:v>
                </c:pt>
                <c:pt idx="115333">
                  <c:v>2.68</c:v>
                </c:pt>
                <c:pt idx="115334">
                  <c:v>2.68</c:v>
                </c:pt>
                <c:pt idx="115335">
                  <c:v>2.68</c:v>
                </c:pt>
                <c:pt idx="115336">
                  <c:v>2.68</c:v>
                </c:pt>
                <c:pt idx="115337">
                  <c:v>2.68</c:v>
                </c:pt>
                <c:pt idx="115338">
                  <c:v>2.67</c:v>
                </c:pt>
                <c:pt idx="115339">
                  <c:v>2.67</c:v>
                </c:pt>
                <c:pt idx="115340">
                  <c:v>2.67</c:v>
                </c:pt>
                <c:pt idx="115341">
                  <c:v>2.67</c:v>
                </c:pt>
                <c:pt idx="115342">
                  <c:v>2.67</c:v>
                </c:pt>
                <c:pt idx="115343">
                  <c:v>2.67</c:v>
                </c:pt>
                <c:pt idx="115344">
                  <c:v>2.67</c:v>
                </c:pt>
                <c:pt idx="115345">
                  <c:v>2.67</c:v>
                </c:pt>
                <c:pt idx="115346">
                  <c:v>2.68</c:v>
                </c:pt>
                <c:pt idx="115347">
                  <c:v>2.68</c:v>
                </c:pt>
                <c:pt idx="115348">
                  <c:v>2.68</c:v>
                </c:pt>
                <c:pt idx="115349">
                  <c:v>2.68</c:v>
                </c:pt>
                <c:pt idx="115350">
                  <c:v>2.68</c:v>
                </c:pt>
                <c:pt idx="115351">
                  <c:v>2.68</c:v>
                </c:pt>
                <c:pt idx="115352">
                  <c:v>2.67</c:v>
                </c:pt>
                <c:pt idx="115353">
                  <c:v>2.66</c:v>
                </c:pt>
                <c:pt idx="115354">
                  <c:v>2.66</c:v>
                </c:pt>
                <c:pt idx="115355">
                  <c:v>2.65</c:v>
                </c:pt>
                <c:pt idx="115356">
                  <c:v>2.65</c:v>
                </c:pt>
                <c:pt idx="115357">
                  <c:v>2.64</c:v>
                </c:pt>
                <c:pt idx="115358">
                  <c:v>2.64</c:v>
                </c:pt>
                <c:pt idx="115359">
                  <c:v>2.64</c:v>
                </c:pt>
                <c:pt idx="115360">
                  <c:v>2.63</c:v>
                </c:pt>
                <c:pt idx="115361">
                  <c:v>2.63</c:v>
                </c:pt>
                <c:pt idx="115362">
                  <c:v>2.62</c:v>
                </c:pt>
                <c:pt idx="115363">
                  <c:v>2.61</c:v>
                </c:pt>
                <c:pt idx="115364">
                  <c:v>2.61</c:v>
                </c:pt>
                <c:pt idx="115365">
                  <c:v>2.61</c:v>
                </c:pt>
                <c:pt idx="115366">
                  <c:v>2.6</c:v>
                </c:pt>
                <c:pt idx="115367">
                  <c:v>2.6</c:v>
                </c:pt>
                <c:pt idx="115368">
                  <c:v>2.59</c:v>
                </c:pt>
                <c:pt idx="115369">
                  <c:v>2.59</c:v>
                </c:pt>
                <c:pt idx="115370">
                  <c:v>2.59</c:v>
                </c:pt>
                <c:pt idx="115371">
                  <c:v>2.59</c:v>
                </c:pt>
                <c:pt idx="115372">
                  <c:v>2.59</c:v>
                </c:pt>
                <c:pt idx="115373">
                  <c:v>2.6</c:v>
                </c:pt>
                <c:pt idx="115374">
                  <c:v>2.61</c:v>
                </c:pt>
                <c:pt idx="115375">
                  <c:v>2.61</c:v>
                </c:pt>
                <c:pt idx="115376">
                  <c:v>2.63</c:v>
                </c:pt>
                <c:pt idx="115377">
                  <c:v>2.63</c:v>
                </c:pt>
                <c:pt idx="115378">
                  <c:v>2.64</c:v>
                </c:pt>
                <c:pt idx="115379">
                  <c:v>2.62</c:v>
                </c:pt>
                <c:pt idx="115380">
                  <c:v>2.62</c:v>
                </c:pt>
                <c:pt idx="115381">
                  <c:v>2.61</c:v>
                </c:pt>
                <c:pt idx="115382">
                  <c:v>2.62</c:v>
                </c:pt>
                <c:pt idx="115383">
                  <c:v>2.63</c:v>
                </c:pt>
                <c:pt idx="115384">
                  <c:v>2.64</c:v>
                </c:pt>
                <c:pt idx="115385">
                  <c:v>2.65</c:v>
                </c:pt>
                <c:pt idx="115386">
                  <c:v>2.66</c:v>
                </c:pt>
                <c:pt idx="115387">
                  <c:v>2.66</c:v>
                </c:pt>
                <c:pt idx="115388">
                  <c:v>2.67</c:v>
                </c:pt>
                <c:pt idx="115389">
                  <c:v>2.69</c:v>
                </c:pt>
                <c:pt idx="115390">
                  <c:v>2.7</c:v>
                </c:pt>
                <c:pt idx="115391">
                  <c:v>2.72</c:v>
                </c:pt>
                <c:pt idx="115392">
                  <c:v>2.74</c:v>
                </c:pt>
                <c:pt idx="115393">
                  <c:v>2.76</c:v>
                </c:pt>
                <c:pt idx="115394">
                  <c:v>2.78</c:v>
                </c:pt>
                <c:pt idx="115395">
                  <c:v>2.79</c:v>
                </c:pt>
                <c:pt idx="115396">
                  <c:v>2.79</c:v>
                </c:pt>
                <c:pt idx="115397">
                  <c:v>2.79</c:v>
                </c:pt>
                <c:pt idx="115398">
                  <c:v>2.79</c:v>
                </c:pt>
                <c:pt idx="115399">
                  <c:v>2.79</c:v>
                </c:pt>
                <c:pt idx="115400">
                  <c:v>2.79</c:v>
                </c:pt>
                <c:pt idx="115401">
                  <c:v>2.79</c:v>
                </c:pt>
                <c:pt idx="115402">
                  <c:v>2.79</c:v>
                </c:pt>
                <c:pt idx="115403">
                  <c:v>2.79</c:v>
                </c:pt>
                <c:pt idx="115404">
                  <c:v>2.8</c:v>
                </c:pt>
                <c:pt idx="115405">
                  <c:v>2.81</c:v>
                </c:pt>
                <c:pt idx="115406">
                  <c:v>2.82</c:v>
                </c:pt>
                <c:pt idx="115407">
                  <c:v>2.82</c:v>
                </c:pt>
                <c:pt idx="115408">
                  <c:v>2.83</c:v>
                </c:pt>
                <c:pt idx="115409">
                  <c:v>2.83</c:v>
                </c:pt>
                <c:pt idx="115410">
                  <c:v>2.84</c:v>
                </c:pt>
                <c:pt idx="115411">
                  <c:v>2.84</c:v>
                </c:pt>
                <c:pt idx="115412">
                  <c:v>2.84</c:v>
                </c:pt>
                <c:pt idx="115413">
                  <c:v>2.84</c:v>
                </c:pt>
                <c:pt idx="115414">
                  <c:v>2.84</c:v>
                </c:pt>
                <c:pt idx="115415">
                  <c:v>2.84</c:v>
                </c:pt>
                <c:pt idx="115416">
                  <c:v>2.84</c:v>
                </c:pt>
                <c:pt idx="115417">
                  <c:v>2.84</c:v>
                </c:pt>
                <c:pt idx="115418">
                  <c:v>2.85</c:v>
                </c:pt>
                <c:pt idx="115419">
                  <c:v>2.85</c:v>
                </c:pt>
                <c:pt idx="115420">
                  <c:v>2.85</c:v>
                </c:pt>
                <c:pt idx="115421">
                  <c:v>2.85</c:v>
                </c:pt>
                <c:pt idx="115422">
                  <c:v>2.85</c:v>
                </c:pt>
                <c:pt idx="115423">
                  <c:v>2.85</c:v>
                </c:pt>
                <c:pt idx="115424">
                  <c:v>2.85</c:v>
                </c:pt>
                <c:pt idx="115425">
                  <c:v>2.85</c:v>
                </c:pt>
                <c:pt idx="115426">
                  <c:v>2.85</c:v>
                </c:pt>
                <c:pt idx="115427">
                  <c:v>2.85</c:v>
                </c:pt>
                <c:pt idx="115428">
                  <c:v>2.85</c:v>
                </c:pt>
                <c:pt idx="115429">
                  <c:v>2.85</c:v>
                </c:pt>
                <c:pt idx="115430">
                  <c:v>2.85</c:v>
                </c:pt>
                <c:pt idx="115431">
                  <c:v>2.85</c:v>
                </c:pt>
                <c:pt idx="115432">
                  <c:v>2.85</c:v>
                </c:pt>
                <c:pt idx="115433">
                  <c:v>2.85</c:v>
                </c:pt>
                <c:pt idx="115434">
                  <c:v>2.85</c:v>
                </c:pt>
                <c:pt idx="115435">
                  <c:v>2.86</c:v>
                </c:pt>
                <c:pt idx="115436">
                  <c:v>2.86</c:v>
                </c:pt>
                <c:pt idx="115437">
                  <c:v>2.86</c:v>
                </c:pt>
                <c:pt idx="115438">
                  <c:v>2.86</c:v>
                </c:pt>
                <c:pt idx="115439">
                  <c:v>2.86</c:v>
                </c:pt>
                <c:pt idx="115440">
                  <c:v>2.86</c:v>
                </c:pt>
                <c:pt idx="115441">
                  <c:v>2.86</c:v>
                </c:pt>
                <c:pt idx="115442">
                  <c:v>2.85</c:v>
                </c:pt>
                <c:pt idx="115443">
                  <c:v>2.84</c:v>
                </c:pt>
                <c:pt idx="115444">
                  <c:v>2.83</c:v>
                </c:pt>
                <c:pt idx="115445">
                  <c:v>2.83</c:v>
                </c:pt>
                <c:pt idx="115446">
                  <c:v>2.82</c:v>
                </c:pt>
                <c:pt idx="115447">
                  <c:v>2.81</c:v>
                </c:pt>
                <c:pt idx="115448">
                  <c:v>2.8</c:v>
                </c:pt>
                <c:pt idx="115449">
                  <c:v>2.8</c:v>
                </c:pt>
                <c:pt idx="115450">
                  <c:v>2.79</c:v>
                </c:pt>
                <c:pt idx="115451">
                  <c:v>2.78</c:v>
                </c:pt>
                <c:pt idx="115452">
                  <c:v>2.77</c:v>
                </c:pt>
                <c:pt idx="115453">
                  <c:v>2.77</c:v>
                </c:pt>
                <c:pt idx="115454">
                  <c:v>2.76</c:v>
                </c:pt>
                <c:pt idx="115455">
                  <c:v>2.75</c:v>
                </c:pt>
                <c:pt idx="115456">
                  <c:v>2.74</c:v>
                </c:pt>
                <c:pt idx="115457">
                  <c:v>2.73</c:v>
                </c:pt>
                <c:pt idx="115458">
                  <c:v>2.71</c:v>
                </c:pt>
                <c:pt idx="115459">
                  <c:v>2.7</c:v>
                </c:pt>
                <c:pt idx="115460">
                  <c:v>2.69</c:v>
                </c:pt>
                <c:pt idx="115461">
                  <c:v>2.69</c:v>
                </c:pt>
                <c:pt idx="115462">
                  <c:v>2.67</c:v>
                </c:pt>
                <c:pt idx="115463">
                  <c:v>2.66</c:v>
                </c:pt>
                <c:pt idx="115464">
                  <c:v>2.66</c:v>
                </c:pt>
                <c:pt idx="115465">
                  <c:v>2.65</c:v>
                </c:pt>
                <c:pt idx="115466">
                  <c:v>2.63</c:v>
                </c:pt>
                <c:pt idx="115467">
                  <c:v>2.62</c:v>
                </c:pt>
                <c:pt idx="115468">
                  <c:v>2.61</c:v>
                </c:pt>
                <c:pt idx="115469">
                  <c:v>2.61</c:v>
                </c:pt>
                <c:pt idx="115470">
                  <c:v>2.59</c:v>
                </c:pt>
                <c:pt idx="115471">
                  <c:v>2.58</c:v>
                </c:pt>
                <c:pt idx="115472">
                  <c:v>2.57</c:v>
                </c:pt>
                <c:pt idx="115473">
                  <c:v>2.57</c:v>
                </c:pt>
                <c:pt idx="115474">
                  <c:v>2.56</c:v>
                </c:pt>
                <c:pt idx="115475">
                  <c:v>2.56</c:v>
                </c:pt>
                <c:pt idx="115476">
                  <c:v>2.5499999999999998</c:v>
                </c:pt>
                <c:pt idx="115477">
                  <c:v>2.5499999999999998</c:v>
                </c:pt>
                <c:pt idx="115478">
                  <c:v>2.54</c:v>
                </c:pt>
                <c:pt idx="115479">
                  <c:v>2.54</c:v>
                </c:pt>
                <c:pt idx="115480">
                  <c:v>2.5299999999999998</c:v>
                </c:pt>
                <c:pt idx="115481">
                  <c:v>2.5299999999999998</c:v>
                </c:pt>
                <c:pt idx="115482">
                  <c:v>2.5299999999999998</c:v>
                </c:pt>
                <c:pt idx="115483">
                  <c:v>2.52</c:v>
                </c:pt>
                <c:pt idx="115484">
                  <c:v>2.5099999999999998</c:v>
                </c:pt>
                <c:pt idx="115485">
                  <c:v>2.5099999999999998</c:v>
                </c:pt>
                <c:pt idx="115486">
                  <c:v>2.5</c:v>
                </c:pt>
                <c:pt idx="115487">
                  <c:v>2.5</c:v>
                </c:pt>
                <c:pt idx="115488">
                  <c:v>2.5</c:v>
                </c:pt>
                <c:pt idx="115489">
                  <c:v>2.5</c:v>
                </c:pt>
                <c:pt idx="115490">
                  <c:v>2.5</c:v>
                </c:pt>
                <c:pt idx="115491">
                  <c:v>2.5</c:v>
                </c:pt>
                <c:pt idx="115492">
                  <c:v>2.5</c:v>
                </c:pt>
                <c:pt idx="115493">
                  <c:v>2.5</c:v>
                </c:pt>
                <c:pt idx="115494">
                  <c:v>2.5099999999999998</c:v>
                </c:pt>
                <c:pt idx="115495">
                  <c:v>2.5099999999999998</c:v>
                </c:pt>
                <c:pt idx="115496">
                  <c:v>2.5099999999999998</c:v>
                </c:pt>
                <c:pt idx="115497">
                  <c:v>2.5099999999999998</c:v>
                </c:pt>
                <c:pt idx="115498">
                  <c:v>2.5099999999999998</c:v>
                </c:pt>
                <c:pt idx="115499">
                  <c:v>2.5099999999999998</c:v>
                </c:pt>
                <c:pt idx="115500">
                  <c:v>2.5099999999999998</c:v>
                </c:pt>
                <c:pt idx="115501">
                  <c:v>2.5099999999999998</c:v>
                </c:pt>
                <c:pt idx="115502">
                  <c:v>2.52</c:v>
                </c:pt>
                <c:pt idx="115503">
                  <c:v>2.52</c:v>
                </c:pt>
                <c:pt idx="115504">
                  <c:v>2.5299999999999998</c:v>
                </c:pt>
                <c:pt idx="115505">
                  <c:v>2.5299999999999998</c:v>
                </c:pt>
                <c:pt idx="115506">
                  <c:v>2.54</c:v>
                </c:pt>
                <c:pt idx="115507">
                  <c:v>2.54</c:v>
                </c:pt>
                <c:pt idx="115508">
                  <c:v>2.5499999999999998</c:v>
                </c:pt>
                <c:pt idx="115509">
                  <c:v>2.56</c:v>
                </c:pt>
                <c:pt idx="115510">
                  <c:v>2.57</c:v>
                </c:pt>
                <c:pt idx="115511">
                  <c:v>2.58</c:v>
                </c:pt>
                <c:pt idx="115512">
                  <c:v>2.59</c:v>
                </c:pt>
                <c:pt idx="115513">
                  <c:v>2.6</c:v>
                </c:pt>
                <c:pt idx="115514">
                  <c:v>2.6</c:v>
                </c:pt>
                <c:pt idx="115515">
                  <c:v>2.61</c:v>
                </c:pt>
                <c:pt idx="115516">
                  <c:v>2.61</c:v>
                </c:pt>
                <c:pt idx="115517">
                  <c:v>2.62</c:v>
                </c:pt>
                <c:pt idx="115518">
                  <c:v>2.62</c:v>
                </c:pt>
                <c:pt idx="115519">
                  <c:v>2.62</c:v>
                </c:pt>
                <c:pt idx="115520">
                  <c:v>2.61</c:v>
                </c:pt>
                <c:pt idx="115521">
                  <c:v>2.61</c:v>
                </c:pt>
                <c:pt idx="115522">
                  <c:v>2.61</c:v>
                </c:pt>
                <c:pt idx="115523">
                  <c:v>2.61</c:v>
                </c:pt>
                <c:pt idx="115524">
                  <c:v>2.62</c:v>
                </c:pt>
                <c:pt idx="115525">
                  <c:v>2.62</c:v>
                </c:pt>
                <c:pt idx="115526">
                  <c:v>2.61</c:v>
                </c:pt>
                <c:pt idx="115527">
                  <c:v>2.61</c:v>
                </c:pt>
                <c:pt idx="115528">
                  <c:v>2.61</c:v>
                </c:pt>
                <c:pt idx="115529">
                  <c:v>2.61</c:v>
                </c:pt>
                <c:pt idx="115530">
                  <c:v>2.61</c:v>
                </c:pt>
                <c:pt idx="115531">
                  <c:v>2.61</c:v>
                </c:pt>
                <c:pt idx="115532">
                  <c:v>2.62</c:v>
                </c:pt>
                <c:pt idx="115533">
                  <c:v>2.62</c:v>
                </c:pt>
                <c:pt idx="115534">
                  <c:v>2.63</c:v>
                </c:pt>
                <c:pt idx="115535">
                  <c:v>2.62</c:v>
                </c:pt>
                <c:pt idx="115536">
                  <c:v>2.61</c:v>
                </c:pt>
                <c:pt idx="115537">
                  <c:v>2.61</c:v>
                </c:pt>
                <c:pt idx="115538">
                  <c:v>2.6</c:v>
                </c:pt>
                <c:pt idx="115539">
                  <c:v>2.6</c:v>
                </c:pt>
                <c:pt idx="115540">
                  <c:v>2.6</c:v>
                </c:pt>
                <c:pt idx="115541">
                  <c:v>2.6</c:v>
                </c:pt>
                <c:pt idx="115542">
                  <c:v>2.61</c:v>
                </c:pt>
                <c:pt idx="115543">
                  <c:v>2.61</c:v>
                </c:pt>
                <c:pt idx="115544">
                  <c:v>2.61</c:v>
                </c:pt>
                <c:pt idx="115545">
                  <c:v>2.61</c:v>
                </c:pt>
                <c:pt idx="115546">
                  <c:v>2.61</c:v>
                </c:pt>
                <c:pt idx="115547">
                  <c:v>2.61</c:v>
                </c:pt>
                <c:pt idx="115548">
                  <c:v>2.6</c:v>
                </c:pt>
                <c:pt idx="115549">
                  <c:v>2.6</c:v>
                </c:pt>
                <c:pt idx="115550">
                  <c:v>2.6</c:v>
                </c:pt>
                <c:pt idx="115551">
                  <c:v>2.6</c:v>
                </c:pt>
                <c:pt idx="115552">
                  <c:v>2.59</c:v>
                </c:pt>
                <c:pt idx="115553">
                  <c:v>2.59</c:v>
                </c:pt>
                <c:pt idx="115554">
                  <c:v>2.59</c:v>
                </c:pt>
                <c:pt idx="115555">
                  <c:v>2.59</c:v>
                </c:pt>
                <c:pt idx="115556">
                  <c:v>2.58</c:v>
                </c:pt>
                <c:pt idx="115557">
                  <c:v>2.58</c:v>
                </c:pt>
                <c:pt idx="115558">
                  <c:v>2.58</c:v>
                </c:pt>
                <c:pt idx="115559">
                  <c:v>2.58</c:v>
                </c:pt>
                <c:pt idx="115560">
                  <c:v>2.57</c:v>
                </c:pt>
                <c:pt idx="115561">
                  <c:v>2.57</c:v>
                </c:pt>
                <c:pt idx="115562">
                  <c:v>2.56</c:v>
                </c:pt>
                <c:pt idx="115563">
                  <c:v>2.5499999999999998</c:v>
                </c:pt>
                <c:pt idx="115564">
                  <c:v>2.5299999999999998</c:v>
                </c:pt>
                <c:pt idx="115565">
                  <c:v>2.5299999999999998</c:v>
                </c:pt>
                <c:pt idx="115566">
                  <c:v>2.52</c:v>
                </c:pt>
                <c:pt idx="115567">
                  <c:v>2.5099999999999998</c:v>
                </c:pt>
                <c:pt idx="115568">
                  <c:v>2.5</c:v>
                </c:pt>
                <c:pt idx="115569">
                  <c:v>2.4900000000000002</c:v>
                </c:pt>
                <c:pt idx="115570">
                  <c:v>2.48</c:v>
                </c:pt>
                <c:pt idx="115571">
                  <c:v>2.4700000000000002</c:v>
                </c:pt>
                <c:pt idx="115572">
                  <c:v>2.46</c:v>
                </c:pt>
                <c:pt idx="115573">
                  <c:v>2.4500000000000002</c:v>
                </c:pt>
                <c:pt idx="115574">
                  <c:v>2.4500000000000002</c:v>
                </c:pt>
                <c:pt idx="115575">
                  <c:v>2.4300000000000002</c:v>
                </c:pt>
                <c:pt idx="115576">
                  <c:v>2.42</c:v>
                </c:pt>
                <c:pt idx="115577">
                  <c:v>2.42</c:v>
                </c:pt>
                <c:pt idx="115578">
                  <c:v>2.41</c:v>
                </c:pt>
                <c:pt idx="115579">
                  <c:v>2.41</c:v>
                </c:pt>
                <c:pt idx="115580">
                  <c:v>2.4</c:v>
                </c:pt>
                <c:pt idx="115581">
                  <c:v>2.4</c:v>
                </c:pt>
                <c:pt idx="115582">
                  <c:v>2.4</c:v>
                </c:pt>
                <c:pt idx="115583">
                  <c:v>2.39</c:v>
                </c:pt>
                <c:pt idx="115584">
                  <c:v>2.39</c:v>
                </c:pt>
                <c:pt idx="115585">
                  <c:v>2.39</c:v>
                </c:pt>
                <c:pt idx="115586">
                  <c:v>2.38</c:v>
                </c:pt>
                <c:pt idx="115587">
                  <c:v>2.38</c:v>
                </c:pt>
                <c:pt idx="115588">
                  <c:v>2.37</c:v>
                </c:pt>
                <c:pt idx="115589">
                  <c:v>2.37</c:v>
                </c:pt>
                <c:pt idx="115590">
                  <c:v>2.36</c:v>
                </c:pt>
                <c:pt idx="115591">
                  <c:v>2.36</c:v>
                </c:pt>
                <c:pt idx="115592">
                  <c:v>2.38</c:v>
                </c:pt>
                <c:pt idx="115593">
                  <c:v>2.4</c:v>
                </c:pt>
                <c:pt idx="115594">
                  <c:v>2.4300000000000002</c:v>
                </c:pt>
                <c:pt idx="115595">
                  <c:v>2.44</c:v>
                </c:pt>
                <c:pt idx="115596">
                  <c:v>2.4500000000000002</c:v>
                </c:pt>
                <c:pt idx="115597">
                  <c:v>2.4700000000000002</c:v>
                </c:pt>
                <c:pt idx="115598">
                  <c:v>2.4900000000000002</c:v>
                </c:pt>
                <c:pt idx="115599">
                  <c:v>2.5</c:v>
                </c:pt>
                <c:pt idx="115600">
                  <c:v>2.5099999999999998</c:v>
                </c:pt>
                <c:pt idx="115601">
                  <c:v>2.5299999999999998</c:v>
                </c:pt>
                <c:pt idx="115602">
                  <c:v>2.56</c:v>
                </c:pt>
                <c:pt idx="115603">
                  <c:v>2.57</c:v>
                </c:pt>
                <c:pt idx="115604">
                  <c:v>2.58</c:v>
                </c:pt>
                <c:pt idx="115605">
                  <c:v>2.6</c:v>
                </c:pt>
                <c:pt idx="115606">
                  <c:v>2.62</c:v>
                </c:pt>
                <c:pt idx="115607">
                  <c:v>2.63</c:v>
                </c:pt>
                <c:pt idx="115608">
                  <c:v>2.63</c:v>
                </c:pt>
                <c:pt idx="115609">
                  <c:v>2.64</c:v>
                </c:pt>
                <c:pt idx="115610">
                  <c:v>2.64</c:v>
                </c:pt>
                <c:pt idx="115611">
                  <c:v>2.64</c:v>
                </c:pt>
                <c:pt idx="115612">
                  <c:v>2.65</c:v>
                </c:pt>
                <c:pt idx="115613">
                  <c:v>2.65</c:v>
                </c:pt>
                <c:pt idx="115614">
                  <c:v>2.65</c:v>
                </c:pt>
                <c:pt idx="115615">
                  <c:v>2.66</c:v>
                </c:pt>
                <c:pt idx="115616">
                  <c:v>2.66</c:v>
                </c:pt>
                <c:pt idx="115617">
                  <c:v>2.67</c:v>
                </c:pt>
                <c:pt idx="115618">
                  <c:v>2.67</c:v>
                </c:pt>
                <c:pt idx="115619">
                  <c:v>2.67</c:v>
                </c:pt>
                <c:pt idx="115620">
                  <c:v>2.68</c:v>
                </c:pt>
                <c:pt idx="115621">
                  <c:v>2.68</c:v>
                </c:pt>
                <c:pt idx="115622">
                  <c:v>2.69</c:v>
                </c:pt>
                <c:pt idx="115623">
                  <c:v>2.7</c:v>
                </c:pt>
                <c:pt idx="115624">
                  <c:v>2.71</c:v>
                </c:pt>
                <c:pt idx="115625">
                  <c:v>2.71</c:v>
                </c:pt>
                <c:pt idx="115626">
                  <c:v>2.72</c:v>
                </c:pt>
                <c:pt idx="115627">
                  <c:v>2.73</c:v>
                </c:pt>
                <c:pt idx="115628">
                  <c:v>2.74</c:v>
                </c:pt>
                <c:pt idx="115629">
                  <c:v>2.74</c:v>
                </c:pt>
                <c:pt idx="115630">
                  <c:v>2.74</c:v>
                </c:pt>
                <c:pt idx="115631">
                  <c:v>2.75</c:v>
                </c:pt>
                <c:pt idx="115632">
                  <c:v>2.76</c:v>
                </c:pt>
                <c:pt idx="115633">
                  <c:v>2.77</c:v>
                </c:pt>
                <c:pt idx="115634">
                  <c:v>2.77</c:v>
                </c:pt>
                <c:pt idx="115635">
                  <c:v>2.78</c:v>
                </c:pt>
                <c:pt idx="115636">
                  <c:v>2.79</c:v>
                </c:pt>
                <c:pt idx="115637">
                  <c:v>2.81</c:v>
                </c:pt>
                <c:pt idx="115638">
                  <c:v>2.83</c:v>
                </c:pt>
                <c:pt idx="115639">
                  <c:v>2.85</c:v>
                </c:pt>
                <c:pt idx="115640">
                  <c:v>2.86</c:v>
                </c:pt>
                <c:pt idx="115641">
                  <c:v>2.87</c:v>
                </c:pt>
                <c:pt idx="115642">
                  <c:v>2.89</c:v>
                </c:pt>
                <c:pt idx="115643">
                  <c:v>2.92</c:v>
                </c:pt>
                <c:pt idx="115644">
                  <c:v>2.93</c:v>
                </c:pt>
                <c:pt idx="115645">
                  <c:v>2.94</c:v>
                </c:pt>
                <c:pt idx="115646">
                  <c:v>2.96</c:v>
                </c:pt>
                <c:pt idx="115647">
                  <c:v>2.98</c:v>
                </c:pt>
                <c:pt idx="115648">
                  <c:v>2.99</c:v>
                </c:pt>
                <c:pt idx="115649">
                  <c:v>3</c:v>
                </c:pt>
                <c:pt idx="115650">
                  <c:v>3.02</c:v>
                </c:pt>
                <c:pt idx="115651">
                  <c:v>3.04</c:v>
                </c:pt>
                <c:pt idx="115652">
                  <c:v>3.04</c:v>
                </c:pt>
                <c:pt idx="115653">
                  <c:v>3.05</c:v>
                </c:pt>
                <c:pt idx="115654">
                  <c:v>3.05</c:v>
                </c:pt>
                <c:pt idx="115655">
                  <c:v>3.05</c:v>
                </c:pt>
                <c:pt idx="115656">
                  <c:v>3.05</c:v>
                </c:pt>
                <c:pt idx="115657">
                  <c:v>3.05</c:v>
                </c:pt>
                <c:pt idx="115658">
                  <c:v>3.05</c:v>
                </c:pt>
                <c:pt idx="115659">
                  <c:v>3.05</c:v>
                </c:pt>
                <c:pt idx="115660">
                  <c:v>3.05</c:v>
                </c:pt>
                <c:pt idx="115661">
                  <c:v>3.05</c:v>
                </c:pt>
                <c:pt idx="115662">
                  <c:v>3.06</c:v>
                </c:pt>
                <c:pt idx="115663">
                  <c:v>3.06</c:v>
                </c:pt>
                <c:pt idx="115664">
                  <c:v>3.06</c:v>
                </c:pt>
                <c:pt idx="115665">
                  <c:v>3.06</c:v>
                </c:pt>
                <c:pt idx="115666">
                  <c:v>3.06</c:v>
                </c:pt>
                <c:pt idx="115667">
                  <c:v>3.04</c:v>
                </c:pt>
                <c:pt idx="115668">
                  <c:v>3.03</c:v>
                </c:pt>
                <c:pt idx="115669">
                  <c:v>3.01</c:v>
                </c:pt>
                <c:pt idx="115670">
                  <c:v>3</c:v>
                </c:pt>
                <c:pt idx="115671">
                  <c:v>2.99</c:v>
                </c:pt>
                <c:pt idx="115672">
                  <c:v>2.98</c:v>
                </c:pt>
                <c:pt idx="115673">
                  <c:v>2.96</c:v>
                </c:pt>
                <c:pt idx="115674">
                  <c:v>2.95</c:v>
                </c:pt>
                <c:pt idx="115675">
                  <c:v>2.94</c:v>
                </c:pt>
                <c:pt idx="115676">
                  <c:v>2.93</c:v>
                </c:pt>
                <c:pt idx="115677">
                  <c:v>2.91</c:v>
                </c:pt>
                <c:pt idx="115678">
                  <c:v>2.9</c:v>
                </c:pt>
                <c:pt idx="115679">
                  <c:v>2.89</c:v>
                </c:pt>
                <c:pt idx="115680">
                  <c:v>2.88</c:v>
                </c:pt>
                <c:pt idx="115681">
                  <c:v>2.86</c:v>
                </c:pt>
                <c:pt idx="115682">
                  <c:v>2.84</c:v>
                </c:pt>
                <c:pt idx="115683">
                  <c:v>2.81</c:v>
                </c:pt>
                <c:pt idx="115684">
                  <c:v>2.79</c:v>
                </c:pt>
                <c:pt idx="115685">
                  <c:v>2.77</c:v>
                </c:pt>
                <c:pt idx="115686">
                  <c:v>2.76</c:v>
                </c:pt>
                <c:pt idx="115687">
                  <c:v>2.74</c:v>
                </c:pt>
                <c:pt idx="115688">
                  <c:v>2.71</c:v>
                </c:pt>
                <c:pt idx="115689">
                  <c:v>2.7</c:v>
                </c:pt>
                <c:pt idx="115690">
                  <c:v>2.69</c:v>
                </c:pt>
                <c:pt idx="115691">
                  <c:v>2.66</c:v>
                </c:pt>
                <c:pt idx="115692">
                  <c:v>2.64</c:v>
                </c:pt>
                <c:pt idx="115693">
                  <c:v>2.62</c:v>
                </c:pt>
                <c:pt idx="115694">
                  <c:v>2.61</c:v>
                </c:pt>
                <c:pt idx="115695">
                  <c:v>2.59</c:v>
                </c:pt>
                <c:pt idx="115696">
                  <c:v>2.56</c:v>
                </c:pt>
                <c:pt idx="115697">
                  <c:v>2.5499999999999998</c:v>
                </c:pt>
                <c:pt idx="115698">
                  <c:v>2.54</c:v>
                </c:pt>
                <c:pt idx="115699">
                  <c:v>2.5299999999999998</c:v>
                </c:pt>
                <c:pt idx="115700">
                  <c:v>2.5299999999999998</c:v>
                </c:pt>
                <c:pt idx="115701">
                  <c:v>2.52</c:v>
                </c:pt>
                <c:pt idx="115702">
                  <c:v>2.5099999999999998</c:v>
                </c:pt>
                <c:pt idx="115703">
                  <c:v>2.5</c:v>
                </c:pt>
                <c:pt idx="115704">
                  <c:v>2.5</c:v>
                </c:pt>
                <c:pt idx="115705">
                  <c:v>2.4900000000000002</c:v>
                </c:pt>
                <c:pt idx="115706">
                  <c:v>2.48</c:v>
                </c:pt>
                <c:pt idx="115707">
                  <c:v>2.4700000000000002</c:v>
                </c:pt>
                <c:pt idx="115708">
                  <c:v>2.46</c:v>
                </c:pt>
                <c:pt idx="115709">
                  <c:v>2.46</c:v>
                </c:pt>
                <c:pt idx="115710">
                  <c:v>2.4500000000000002</c:v>
                </c:pt>
                <c:pt idx="115711">
                  <c:v>2.44</c:v>
                </c:pt>
                <c:pt idx="115712">
                  <c:v>2.44</c:v>
                </c:pt>
                <c:pt idx="115713">
                  <c:v>2.44</c:v>
                </c:pt>
                <c:pt idx="115714">
                  <c:v>2.4500000000000002</c:v>
                </c:pt>
                <c:pt idx="115715">
                  <c:v>2.4500000000000002</c:v>
                </c:pt>
                <c:pt idx="115716">
                  <c:v>2.4500000000000002</c:v>
                </c:pt>
                <c:pt idx="115717">
                  <c:v>2.4500000000000002</c:v>
                </c:pt>
                <c:pt idx="115718">
                  <c:v>2.4500000000000002</c:v>
                </c:pt>
                <c:pt idx="115719">
                  <c:v>2.4500000000000002</c:v>
                </c:pt>
                <c:pt idx="115720">
                  <c:v>2.4500000000000002</c:v>
                </c:pt>
                <c:pt idx="115721">
                  <c:v>2.4500000000000002</c:v>
                </c:pt>
                <c:pt idx="115722">
                  <c:v>2.46</c:v>
                </c:pt>
                <c:pt idx="115723">
                  <c:v>2.46</c:v>
                </c:pt>
                <c:pt idx="115724">
                  <c:v>2.46</c:v>
                </c:pt>
                <c:pt idx="115725">
                  <c:v>2.46</c:v>
                </c:pt>
                <c:pt idx="115726">
                  <c:v>2.46</c:v>
                </c:pt>
                <c:pt idx="115727">
                  <c:v>2.4500000000000002</c:v>
                </c:pt>
                <c:pt idx="115728">
                  <c:v>2.46</c:v>
                </c:pt>
                <c:pt idx="115729">
                  <c:v>2.4700000000000002</c:v>
                </c:pt>
                <c:pt idx="115730">
                  <c:v>2.4700000000000002</c:v>
                </c:pt>
                <c:pt idx="115731">
                  <c:v>2.4700000000000002</c:v>
                </c:pt>
                <c:pt idx="115732">
                  <c:v>2.48</c:v>
                </c:pt>
                <c:pt idx="115733">
                  <c:v>2.4900000000000002</c:v>
                </c:pt>
                <c:pt idx="115734">
                  <c:v>2.4900000000000002</c:v>
                </c:pt>
                <c:pt idx="115735">
                  <c:v>2.5</c:v>
                </c:pt>
                <c:pt idx="115736">
                  <c:v>2.5099999999999998</c:v>
                </c:pt>
                <c:pt idx="115737">
                  <c:v>2.52</c:v>
                </c:pt>
                <c:pt idx="115738">
                  <c:v>2.52</c:v>
                </c:pt>
                <c:pt idx="115739">
                  <c:v>2.52</c:v>
                </c:pt>
                <c:pt idx="115740">
                  <c:v>2.5299999999999998</c:v>
                </c:pt>
                <c:pt idx="115741">
                  <c:v>2.54</c:v>
                </c:pt>
                <c:pt idx="115742">
                  <c:v>2.54</c:v>
                </c:pt>
                <c:pt idx="115743">
                  <c:v>2.54</c:v>
                </c:pt>
                <c:pt idx="115744">
                  <c:v>2.54</c:v>
                </c:pt>
                <c:pt idx="115745">
                  <c:v>2.54</c:v>
                </c:pt>
                <c:pt idx="115746">
                  <c:v>2.54</c:v>
                </c:pt>
                <c:pt idx="115747">
                  <c:v>2.54</c:v>
                </c:pt>
                <c:pt idx="115748">
                  <c:v>2.54</c:v>
                </c:pt>
                <c:pt idx="115749">
                  <c:v>2.5299999999999998</c:v>
                </c:pt>
                <c:pt idx="115750">
                  <c:v>2.5299999999999998</c:v>
                </c:pt>
                <c:pt idx="115751">
                  <c:v>2.5299999999999998</c:v>
                </c:pt>
                <c:pt idx="115752">
                  <c:v>2.5299999999999998</c:v>
                </c:pt>
                <c:pt idx="115753">
                  <c:v>2.5299999999999998</c:v>
                </c:pt>
                <c:pt idx="115754">
                  <c:v>2.5299999999999998</c:v>
                </c:pt>
                <c:pt idx="115755">
                  <c:v>2.5299999999999998</c:v>
                </c:pt>
                <c:pt idx="115756">
                  <c:v>2.5299999999999998</c:v>
                </c:pt>
                <c:pt idx="115757">
                  <c:v>2.5299999999999998</c:v>
                </c:pt>
                <c:pt idx="115758">
                  <c:v>2.5299999999999998</c:v>
                </c:pt>
                <c:pt idx="115759">
                  <c:v>2.54</c:v>
                </c:pt>
                <c:pt idx="115760">
                  <c:v>2.54</c:v>
                </c:pt>
                <c:pt idx="115761">
                  <c:v>2.54</c:v>
                </c:pt>
                <c:pt idx="115762">
                  <c:v>2.54</c:v>
                </c:pt>
                <c:pt idx="115763">
                  <c:v>2.54</c:v>
                </c:pt>
                <c:pt idx="115764">
                  <c:v>2.54</c:v>
                </c:pt>
                <c:pt idx="115765">
                  <c:v>2.54</c:v>
                </c:pt>
                <c:pt idx="115766">
                  <c:v>2.54</c:v>
                </c:pt>
                <c:pt idx="115767">
                  <c:v>2.5499999999999998</c:v>
                </c:pt>
                <c:pt idx="115768">
                  <c:v>2.5499999999999998</c:v>
                </c:pt>
                <c:pt idx="115769">
                  <c:v>2.5499999999999998</c:v>
                </c:pt>
                <c:pt idx="115770">
                  <c:v>2.5499999999999998</c:v>
                </c:pt>
                <c:pt idx="115771">
                  <c:v>2.5499999999999998</c:v>
                </c:pt>
                <c:pt idx="115772">
                  <c:v>2.54</c:v>
                </c:pt>
                <c:pt idx="115773">
                  <c:v>2.52</c:v>
                </c:pt>
                <c:pt idx="115774">
                  <c:v>2.5099999999999998</c:v>
                </c:pt>
                <c:pt idx="115775">
                  <c:v>2.5</c:v>
                </c:pt>
                <c:pt idx="115776">
                  <c:v>2.5</c:v>
                </c:pt>
                <c:pt idx="115777">
                  <c:v>2.48</c:v>
                </c:pt>
                <c:pt idx="115778">
                  <c:v>2.4700000000000002</c:v>
                </c:pt>
                <c:pt idx="115779">
                  <c:v>2.46</c:v>
                </c:pt>
                <c:pt idx="115780">
                  <c:v>2.46</c:v>
                </c:pt>
                <c:pt idx="115781">
                  <c:v>2.44</c:v>
                </c:pt>
                <c:pt idx="115782">
                  <c:v>2.4300000000000002</c:v>
                </c:pt>
                <c:pt idx="115783">
                  <c:v>2.42</c:v>
                </c:pt>
                <c:pt idx="115784">
                  <c:v>2.42</c:v>
                </c:pt>
                <c:pt idx="115785">
                  <c:v>2.4</c:v>
                </c:pt>
                <c:pt idx="115786">
                  <c:v>2.39</c:v>
                </c:pt>
                <c:pt idx="115787">
                  <c:v>2.39</c:v>
                </c:pt>
                <c:pt idx="115788">
                  <c:v>2.38</c:v>
                </c:pt>
                <c:pt idx="115789">
                  <c:v>2.38</c:v>
                </c:pt>
                <c:pt idx="115790">
                  <c:v>2.38</c:v>
                </c:pt>
                <c:pt idx="115791">
                  <c:v>2.38</c:v>
                </c:pt>
                <c:pt idx="115792">
                  <c:v>2.37</c:v>
                </c:pt>
                <c:pt idx="115793">
                  <c:v>2.37</c:v>
                </c:pt>
                <c:pt idx="115794">
                  <c:v>2.37</c:v>
                </c:pt>
                <c:pt idx="115795">
                  <c:v>2.37</c:v>
                </c:pt>
                <c:pt idx="115796">
                  <c:v>2.36</c:v>
                </c:pt>
                <c:pt idx="115797">
                  <c:v>2.36</c:v>
                </c:pt>
                <c:pt idx="115798">
                  <c:v>2.36</c:v>
                </c:pt>
                <c:pt idx="115799">
                  <c:v>2.36</c:v>
                </c:pt>
                <c:pt idx="115800">
                  <c:v>2.35</c:v>
                </c:pt>
                <c:pt idx="115801">
                  <c:v>2.35</c:v>
                </c:pt>
                <c:pt idx="115802">
                  <c:v>2.36</c:v>
                </c:pt>
                <c:pt idx="115803">
                  <c:v>2.38</c:v>
                </c:pt>
                <c:pt idx="115804">
                  <c:v>2.39</c:v>
                </c:pt>
                <c:pt idx="115805">
                  <c:v>2.39</c:v>
                </c:pt>
                <c:pt idx="115806">
                  <c:v>2.4</c:v>
                </c:pt>
                <c:pt idx="115807">
                  <c:v>2.41</c:v>
                </c:pt>
                <c:pt idx="115808">
                  <c:v>2.4300000000000002</c:v>
                </c:pt>
                <c:pt idx="115809">
                  <c:v>2.4300000000000002</c:v>
                </c:pt>
                <c:pt idx="115810">
                  <c:v>2.44</c:v>
                </c:pt>
                <c:pt idx="115811">
                  <c:v>2.4500000000000002</c:v>
                </c:pt>
                <c:pt idx="115812">
                  <c:v>2.46</c:v>
                </c:pt>
                <c:pt idx="115813">
                  <c:v>2.4700000000000002</c:v>
                </c:pt>
                <c:pt idx="115814">
                  <c:v>2.48</c:v>
                </c:pt>
                <c:pt idx="115815">
                  <c:v>2.4900000000000002</c:v>
                </c:pt>
                <c:pt idx="115816">
                  <c:v>2.5</c:v>
                </c:pt>
                <c:pt idx="115817">
                  <c:v>2.5099999999999998</c:v>
                </c:pt>
                <c:pt idx="115818">
                  <c:v>2.52</c:v>
                </c:pt>
                <c:pt idx="115819">
                  <c:v>2.54</c:v>
                </c:pt>
                <c:pt idx="115820">
                  <c:v>2.54</c:v>
                </c:pt>
                <c:pt idx="115821">
                  <c:v>2.5499999999999998</c:v>
                </c:pt>
                <c:pt idx="115822">
                  <c:v>2.56</c:v>
                </c:pt>
                <c:pt idx="115823">
                  <c:v>2.57</c:v>
                </c:pt>
                <c:pt idx="115824">
                  <c:v>2.58</c:v>
                </c:pt>
                <c:pt idx="115825">
                  <c:v>2.58</c:v>
                </c:pt>
                <c:pt idx="115826">
                  <c:v>2.59</c:v>
                </c:pt>
                <c:pt idx="115827">
                  <c:v>2.61</c:v>
                </c:pt>
                <c:pt idx="115828">
                  <c:v>2.61</c:v>
                </c:pt>
                <c:pt idx="115829">
                  <c:v>2.62</c:v>
                </c:pt>
                <c:pt idx="115830">
                  <c:v>2.63</c:v>
                </c:pt>
                <c:pt idx="115831">
                  <c:v>2.64</c:v>
                </c:pt>
                <c:pt idx="115832">
                  <c:v>2.66</c:v>
                </c:pt>
                <c:pt idx="115833">
                  <c:v>2.68</c:v>
                </c:pt>
                <c:pt idx="115834">
                  <c:v>2.7</c:v>
                </c:pt>
                <c:pt idx="115835">
                  <c:v>2.7</c:v>
                </c:pt>
                <c:pt idx="115836">
                  <c:v>2.71</c:v>
                </c:pt>
                <c:pt idx="115837">
                  <c:v>2.73</c:v>
                </c:pt>
                <c:pt idx="115838">
                  <c:v>2.75</c:v>
                </c:pt>
                <c:pt idx="115839">
                  <c:v>2.76</c:v>
                </c:pt>
                <c:pt idx="115840">
                  <c:v>2.77</c:v>
                </c:pt>
                <c:pt idx="115841">
                  <c:v>2.79</c:v>
                </c:pt>
                <c:pt idx="115842">
                  <c:v>2.81</c:v>
                </c:pt>
                <c:pt idx="115843">
                  <c:v>2.81</c:v>
                </c:pt>
                <c:pt idx="115844">
                  <c:v>2.82</c:v>
                </c:pt>
                <c:pt idx="115845">
                  <c:v>2.84</c:v>
                </c:pt>
                <c:pt idx="115846">
                  <c:v>2.86</c:v>
                </c:pt>
                <c:pt idx="115847">
                  <c:v>2.87</c:v>
                </c:pt>
                <c:pt idx="115848">
                  <c:v>2.88</c:v>
                </c:pt>
                <c:pt idx="115849">
                  <c:v>2.88</c:v>
                </c:pt>
                <c:pt idx="115850">
                  <c:v>2.89</c:v>
                </c:pt>
                <c:pt idx="115851">
                  <c:v>2.89</c:v>
                </c:pt>
                <c:pt idx="115852">
                  <c:v>2.9</c:v>
                </c:pt>
                <c:pt idx="115853">
                  <c:v>2.91</c:v>
                </c:pt>
                <c:pt idx="115854">
                  <c:v>2.91</c:v>
                </c:pt>
                <c:pt idx="115855">
                  <c:v>2.91</c:v>
                </c:pt>
                <c:pt idx="115856">
                  <c:v>2.92</c:v>
                </c:pt>
                <c:pt idx="115857">
                  <c:v>2.93</c:v>
                </c:pt>
                <c:pt idx="115858">
                  <c:v>2.93</c:v>
                </c:pt>
                <c:pt idx="115859">
                  <c:v>2.94</c:v>
                </c:pt>
                <c:pt idx="115860">
                  <c:v>2.94</c:v>
                </c:pt>
                <c:pt idx="115861">
                  <c:v>2.95</c:v>
                </c:pt>
                <c:pt idx="115862">
                  <c:v>2.94</c:v>
                </c:pt>
                <c:pt idx="115863">
                  <c:v>2.93</c:v>
                </c:pt>
                <c:pt idx="115864">
                  <c:v>2.92</c:v>
                </c:pt>
                <c:pt idx="115865">
                  <c:v>2.92</c:v>
                </c:pt>
                <c:pt idx="115866">
                  <c:v>2.91</c:v>
                </c:pt>
                <c:pt idx="115867">
                  <c:v>2.9</c:v>
                </c:pt>
                <c:pt idx="115868">
                  <c:v>2.9</c:v>
                </c:pt>
                <c:pt idx="115869">
                  <c:v>2.89</c:v>
                </c:pt>
                <c:pt idx="115870">
                  <c:v>2.89</c:v>
                </c:pt>
                <c:pt idx="115871">
                  <c:v>2.88</c:v>
                </c:pt>
                <c:pt idx="115872">
                  <c:v>2.87</c:v>
                </c:pt>
                <c:pt idx="115873">
                  <c:v>2.86</c:v>
                </c:pt>
                <c:pt idx="115874">
                  <c:v>2.86</c:v>
                </c:pt>
                <c:pt idx="115875">
                  <c:v>2.85</c:v>
                </c:pt>
                <c:pt idx="115876">
                  <c:v>2.84</c:v>
                </c:pt>
                <c:pt idx="115877">
                  <c:v>2.82</c:v>
                </c:pt>
                <c:pt idx="115878">
                  <c:v>2.8</c:v>
                </c:pt>
                <c:pt idx="115879">
                  <c:v>2.78</c:v>
                </c:pt>
                <c:pt idx="115880">
                  <c:v>2.76</c:v>
                </c:pt>
                <c:pt idx="115881">
                  <c:v>2.74</c:v>
                </c:pt>
                <c:pt idx="115882">
                  <c:v>2.72</c:v>
                </c:pt>
                <c:pt idx="115883">
                  <c:v>2.7</c:v>
                </c:pt>
                <c:pt idx="115884">
                  <c:v>2.69</c:v>
                </c:pt>
                <c:pt idx="115885">
                  <c:v>2.68</c:v>
                </c:pt>
                <c:pt idx="115886">
                  <c:v>2.66</c:v>
                </c:pt>
                <c:pt idx="115887">
                  <c:v>2.64</c:v>
                </c:pt>
                <c:pt idx="115888">
                  <c:v>2.63</c:v>
                </c:pt>
                <c:pt idx="115889">
                  <c:v>2.62</c:v>
                </c:pt>
                <c:pt idx="115890">
                  <c:v>2.6</c:v>
                </c:pt>
                <c:pt idx="115891">
                  <c:v>2.58</c:v>
                </c:pt>
                <c:pt idx="115892">
                  <c:v>2.56</c:v>
                </c:pt>
                <c:pt idx="115893">
                  <c:v>2.54</c:v>
                </c:pt>
                <c:pt idx="115894">
                  <c:v>2.52</c:v>
                </c:pt>
                <c:pt idx="115895">
                  <c:v>2.5099999999999998</c:v>
                </c:pt>
                <c:pt idx="115896">
                  <c:v>2.5099999999999998</c:v>
                </c:pt>
                <c:pt idx="115897">
                  <c:v>2.4500000000000002</c:v>
                </c:pt>
                <c:pt idx="115898">
                  <c:v>2.4700000000000002</c:v>
                </c:pt>
                <c:pt idx="115899">
                  <c:v>2.52</c:v>
                </c:pt>
                <c:pt idx="115900">
                  <c:v>2.5099999999999998</c:v>
                </c:pt>
                <c:pt idx="115901">
                  <c:v>2.5099999999999998</c:v>
                </c:pt>
                <c:pt idx="115902">
                  <c:v>2.6</c:v>
                </c:pt>
                <c:pt idx="115903">
                  <c:v>2.5</c:v>
                </c:pt>
                <c:pt idx="115904">
                  <c:v>2.4700000000000002</c:v>
                </c:pt>
                <c:pt idx="115905">
                  <c:v>2.6</c:v>
                </c:pt>
                <c:pt idx="115906">
                  <c:v>2.66</c:v>
                </c:pt>
                <c:pt idx="115907">
                  <c:v>2.6</c:v>
                </c:pt>
                <c:pt idx="115908">
                  <c:v>2.54</c:v>
                </c:pt>
                <c:pt idx="115909">
                  <c:v>2.42</c:v>
                </c:pt>
                <c:pt idx="115910">
                  <c:v>2.2999999999999998</c:v>
                </c:pt>
                <c:pt idx="115911">
                  <c:v>2.21</c:v>
                </c:pt>
                <c:pt idx="115912">
                  <c:v>2.35</c:v>
                </c:pt>
                <c:pt idx="115913">
                  <c:v>2.5</c:v>
                </c:pt>
                <c:pt idx="115914">
                  <c:v>2.64</c:v>
                </c:pt>
                <c:pt idx="115915">
                  <c:v>2.84</c:v>
                </c:pt>
                <c:pt idx="115916">
                  <c:v>2.93</c:v>
                </c:pt>
                <c:pt idx="115917">
                  <c:v>2.85</c:v>
                </c:pt>
                <c:pt idx="115918">
                  <c:v>2.76</c:v>
                </c:pt>
                <c:pt idx="115919">
                  <c:v>2.65</c:v>
                </c:pt>
                <c:pt idx="115920">
                  <c:v>2.56</c:v>
                </c:pt>
                <c:pt idx="115921">
                  <c:v>2.54</c:v>
                </c:pt>
                <c:pt idx="115922">
                  <c:v>2.5299999999999998</c:v>
                </c:pt>
                <c:pt idx="115923">
                  <c:v>2.64</c:v>
                </c:pt>
                <c:pt idx="115924">
                  <c:v>2.59</c:v>
                </c:pt>
                <c:pt idx="115925">
                  <c:v>2.46</c:v>
                </c:pt>
                <c:pt idx="115926">
                  <c:v>2.4500000000000002</c:v>
                </c:pt>
                <c:pt idx="115927">
                  <c:v>2.5</c:v>
                </c:pt>
                <c:pt idx="115928">
                  <c:v>2.5099999999999998</c:v>
                </c:pt>
                <c:pt idx="115929">
                  <c:v>2.46</c:v>
                </c:pt>
                <c:pt idx="115930">
                  <c:v>2.52</c:v>
                </c:pt>
                <c:pt idx="115931">
                  <c:v>2.42</c:v>
                </c:pt>
                <c:pt idx="115932">
                  <c:v>2.33</c:v>
                </c:pt>
                <c:pt idx="115933">
                  <c:v>2.2999999999999998</c:v>
                </c:pt>
                <c:pt idx="115934">
                  <c:v>2.17</c:v>
                </c:pt>
                <c:pt idx="115935">
                  <c:v>2.09</c:v>
                </c:pt>
                <c:pt idx="115936">
                  <c:v>1.99</c:v>
                </c:pt>
                <c:pt idx="115937">
                  <c:v>2.02</c:v>
                </c:pt>
                <c:pt idx="115938">
                  <c:v>2.08</c:v>
                </c:pt>
                <c:pt idx="115939">
                  <c:v>2.0499999999999998</c:v>
                </c:pt>
                <c:pt idx="115940">
                  <c:v>2.15</c:v>
                </c:pt>
                <c:pt idx="115941">
                  <c:v>2.15</c:v>
                </c:pt>
                <c:pt idx="115942">
                  <c:v>2.13</c:v>
                </c:pt>
                <c:pt idx="115943">
                  <c:v>2.4</c:v>
                </c:pt>
                <c:pt idx="115944">
                  <c:v>2.73</c:v>
                </c:pt>
                <c:pt idx="115945">
                  <c:v>2.89</c:v>
                </c:pt>
                <c:pt idx="115946">
                  <c:v>3.04</c:v>
                </c:pt>
                <c:pt idx="115947">
                  <c:v>2.95</c:v>
                </c:pt>
                <c:pt idx="115948">
                  <c:v>2.79</c:v>
                </c:pt>
                <c:pt idx="115949">
                  <c:v>2.86</c:v>
                </c:pt>
                <c:pt idx="115950">
                  <c:v>2.92</c:v>
                </c:pt>
                <c:pt idx="115951">
                  <c:v>3.06</c:v>
                </c:pt>
                <c:pt idx="115952">
                  <c:v>3.12</c:v>
                </c:pt>
                <c:pt idx="115953">
                  <c:v>3.1</c:v>
                </c:pt>
                <c:pt idx="115954">
                  <c:v>2.95</c:v>
                </c:pt>
                <c:pt idx="115955">
                  <c:v>2.82</c:v>
                </c:pt>
                <c:pt idx="115956">
                  <c:v>2.96</c:v>
                </c:pt>
                <c:pt idx="115957">
                  <c:v>3.23</c:v>
                </c:pt>
                <c:pt idx="115958">
                  <c:v>3.42</c:v>
                </c:pt>
                <c:pt idx="115959">
                  <c:v>3.47</c:v>
                </c:pt>
                <c:pt idx="115960">
                  <c:v>3.4</c:v>
                </c:pt>
                <c:pt idx="115961">
                  <c:v>3.14</c:v>
                </c:pt>
                <c:pt idx="115962">
                  <c:v>2.92</c:v>
                </c:pt>
                <c:pt idx="115963">
                  <c:v>2.8</c:v>
                </c:pt>
                <c:pt idx="115964">
                  <c:v>2.86</c:v>
                </c:pt>
                <c:pt idx="115965">
                  <c:v>3.2</c:v>
                </c:pt>
                <c:pt idx="115966">
                  <c:v>3.61</c:v>
                </c:pt>
                <c:pt idx="115967">
                  <c:v>3.78</c:v>
                </c:pt>
                <c:pt idx="115968">
                  <c:v>3.82</c:v>
                </c:pt>
                <c:pt idx="115969">
                  <c:v>3.7</c:v>
                </c:pt>
                <c:pt idx="115970">
                  <c:v>3.65</c:v>
                </c:pt>
                <c:pt idx="115971">
                  <c:v>3.54</c:v>
                </c:pt>
                <c:pt idx="115972">
                  <c:v>3.4</c:v>
                </c:pt>
                <c:pt idx="115973">
                  <c:v>3.4</c:v>
                </c:pt>
                <c:pt idx="115974">
                  <c:v>3.52</c:v>
                </c:pt>
                <c:pt idx="115975">
                  <c:v>3.47</c:v>
                </c:pt>
                <c:pt idx="115976">
                  <c:v>3.4</c:v>
                </c:pt>
                <c:pt idx="115977">
                  <c:v>3.85</c:v>
                </c:pt>
                <c:pt idx="115978">
                  <c:v>3.92</c:v>
                </c:pt>
                <c:pt idx="115979">
                  <c:v>3.79</c:v>
                </c:pt>
                <c:pt idx="115980">
                  <c:v>3.72</c:v>
                </c:pt>
                <c:pt idx="115981">
                  <c:v>3.6</c:v>
                </c:pt>
                <c:pt idx="115982">
                  <c:v>3.42</c:v>
                </c:pt>
                <c:pt idx="115983">
                  <c:v>3.19</c:v>
                </c:pt>
                <c:pt idx="115984">
                  <c:v>3.1</c:v>
                </c:pt>
                <c:pt idx="115985">
                  <c:v>3.24</c:v>
                </c:pt>
                <c:pt idx="115986">
                  <c:v>3.1</c:v>
                </c:pt>
                <c:pt idx="115987">
                  <c:v>3.01</c:v>
                </c:pt>
                <c:pt idx="115988">
                  <c:v>3.27</c:v>
                </c:pt>
                <c:pt idx="115989">
                  <c:v>3.24</c:v>
                </c:pt>
                <c:pt idx="115990">
                  <c:v>3.16</c:v>
                </c:pt>
                <c:pt idx="115991">
                  <c:v>3.08</c:v>
                </c:pt>
                <c:pt idx="115992">
                  <c:v>3.11</c:v>
                </c:pt>
                <c:pt idx="115993">
                  <c:v>3.11</c:v>
                </c:pt>
                <c:pt idx="115994">
                  <c:v>3.11</c:v>
                </c:pt>
                <c:pt idx="115995">
                  <c:v>3.19</c:v>
                </c:pt>
                <c:pt idx="115996">
                  <c:v>3.22</c:v>
                </c:pt>
                <c:pt idx="115997">
                  <c:v>3.21</c:v>
                </c:pt>
                <c:pt idx="115998">
                  <c:v>3.23</c:v>
                </c:pt>
                <c:pt idx="115999">
                  <c:v>3.24</c:v>
                </c:pt>
                <c:pt idx="116000">
                  <c:v>3.19</c:v>
                </c:pt>
                <c:pt idx="116001">
                  <c:v>3.36</c:v>
                </c:pt>
                <c:pt idx="116002">
                  <c:v>3.58</c:v>
                </c:pt>
                <c:pt idx="116003">
                  <c:v>3.71</c:v>
                </c:pt>
                <c:pt idx="116004">
                  <c:v>3.75</c:v>
                </c:pt>
                <c:pt idx="116005">
                  <c:v>3.56</c:v>
                </c:pt>
                <c:pt idx="116006">
                  <c:v>3.41</c:v>
                </c:pt>
                <c:pt idx="116007">
                  <c:v>3.38</c:v>
                </c:pt>
                <c:pt idx="116008">
                  <c:v>3.43</c:v>
                </c:pt>
                <c:pt idx="116009">
                  <c:v>3.48</c:v>
                </c:pt>
                <c:pt idx="116010">
                  <c:v>3.58</c:v>
                </c:pt>
                <c:pt idx="116011">
                  <c:v>3.65</c:v>
                </c:pt>
                <c:pt idx="116012">
                  <c:v>3.72</c:v>
                </c:pt>
                <c:pt idx="116013">
                  <c:v>3.98</c:v>
                </c:pt>
                <c:pt idx="116014">
                  <c:v>4.08</c:v>
                </c:pt>
                <c:pt idx="116015">
                  <c:v>4.05</c:v>
                </c:pt>
                <c:pt idx="116016">
                  <c:v>4</c:v>
                </c:pt>
                <c:pt idx="116017">
                  <c:v>3.87</c:v>
                </c:pt>
                <c:pt idx="116018">
                  <c:v>3.78</c:v>
                </c:pt>
                <c:pt idx="116019">
                  <c:v>3.62</c:v>
                </c:pt>
                <c:pt idx="116020">
                  <c:v>3.4</c:v>
                </c:pt>
                <c:pt idx="116021">
                  <c:v>3.36</c:v>
                </c:pt>
                <c:pt idx="116022">
                  <c:v>3.43</c:v>
                </c:pt>
                <c:pt idx="116023">
                  <c:v>3.56</c:v>
                </c:pt>
                <c:pt idx="116024">
                  <c:v>3.62</c:v>
                </c:pt>
                <c:pt idx="116025">
                  <c:v>3.65</c:v>
                </c:pt>
                <c:pt idx="116026">
                  <c:v>3.46</c:v>
                </c:pt>
                <c:pt idx="116027">
                  <c:v>3.31</c:v>
                </c:pt>
                <c:pt idx="116028">
                  <c:v>3.25</c:v>
                </c:pt>
                <c:pt idx="116029">
                  <c:v>3.24</c:v>
                </c:pt>
                <c:pt idx="116030">
                  <c:v>3.32</c:v>
                </c:pt>
                <c:pt idx="116031">
                  <c:v>3.46</c:v>
                </c:pt>
                <c:pt idx="116032">
                  <c:v>3.34</c:v>
                </c:pt>
                <c:pt idx="116033">
                  <c:v>3.1</c:v>
                </c:pt>
                <c:pt idx="116034">
                  <c:v>2.96</c:v>
                </c:pt>
                <c:pt idx="116035">
                  <c:v>2.98</c:v>
                </c:pt>
                <c:pt idx="116036">
                  <c:v>2.92</c:v>
                </c:pt>
                <c:pt idx="116037">
                  <c:v>2.81</c:v>
                </c:pt>
                <c:pt idx="116038">
                  <c:v>2.8</c:v>
                </c:pt>
                <c:pt idx="116039">
                  <c:v>2.82</c:v>
                </c:pt>
                <c:pt idx="116040">
                  <c:v>3</c:v>
                </c:pt>
                <c:pt idx="116041">
                  <c:v>3</c:v>
                </c:pt>
                <c:pt idx="116042">
                  <c:v>3.35</c:v>
                </c:pt>
                <c:pt idx="116043">
                  <c:v>3.46</c:v>
                </c:pt>
                <c:pt idx="116044">
                  <c:v>3.38</c:v>
                </c:pt>
                <c:pt idx="116045">
                  <c:v>3.32</c:v>
                </c:pt>
                <c:pt idx="116046">
                  <c:v>3.41</c:v>
                </c:pt>
                <c:pt idx="116047">
                  <c:v>3.43</c:v>
                </c:pt>
                <c:pt idx="116048">
                  <c:v>3.72</c:v>
                </c:pt>
                <c:pt idx="116049">
                  <c:v>3.72</c:v>
                </c:pt>
                <c:pt idx="116050">
                  <c:v>3.72</c:v>
                </c:pt>
                <c:pt idx="116051">
                  <c:v>3.94</c:v>
                </c:pt>
                <c:pt idx="116052">
                  <c:v>4.34</c:v>
                </c:pt>
                <c:pt idx="116053">
                  <c:v>4.51</c:v>
                </c:pt>
                <c:pt idx="116054">
                  <c:v>4.6100000000000003</c:v>
                </c:pt>
                <c:pt idx="116055">
                  <c:v>4.72</c:v>
                </c:pt>
                <c:pt idx="116056">
                  <c:v>4.74</c:v>
                </c:pt>
                <c:pt idx="116057">
                  <c:v>4.67</c:v>
                </c:pt>
                <c:pt idx="116058">
                  <c:v>4.6100000000000003</c:v>
                </c:pt>
                <c:pt idx="116059">
                  <c:v>4.3499999999999996</c:v>
                </c:pt>
                <c:pt idx="116060">
                  <c:v>4</c:v>
                </c:pt>
                <c:pt idx="116061">
                  <c:v>3.9</c:v>
                </c:pt>
                <c:pt idx="116062">
                  <c:v>3.88</c:v>
                </c:pt>
                <c:pt idx="116063">
                  <c:v>3.74</c:v>
                </c:pt>
                <c:pt idx="116064">
                  <c:v>3.72</c:v>
                </c:pt>
                <c:pt idx="116065">
                  <c:v>3.72</c:v>
                </c:pt>
                <c:pt idx="116066">
                  <c:v>3.65</c:v>
                </c:pt>
                <c:pt idx="116067">
                  <c:v>3.77</c:v>
                </c:pt>
                <c:pt idx="116068">
                  <c:v>4.05</c:v>
                </c:pt>
                <c:pt idx="116069">
                  <c:v>4.4000000000000004</c:v>
                </c:pt>
                <c:pt idx="116070">
                  <c:v>4.7</c:v>
                </c:pt>
                <c:pt idx="116071">
                  <c:v>4.92</c:v>
                </c:pt>
                <c:pt idx="116072">
                  <c:v>5.03</c:v>
                </c:pt>
                <c:pt idx="116073">
                  <c:v>5.13</c:v>
                </c:pt>
                <c:pt idx="116074">
                  <c:v>5.16</c:v>
                </c:pt>
                <c:pt idx="116075">
                  <c:v>5.16</c:v>
                </c:pt>
                <c:pt idx="116076">
                  <c:v>5.32</c:v>
                </c:pt>
                <c:pt idx="116077">
                  <c:v>5.36</c:v>
                </c:pt>
                <c:pt idx="116078">
                  <c:v>5.42</c:v>
                </c:pt>
                <c:pt idx="116079">
                  <c:v>5.52</c:v>
                </c:pt>
                <c:pt idx="116080">
                  <c:v>5.6</c:v>
                </c:pt>
                <c:pt idx="116081">
                  <c:v>5.67</c:v>
                </c:pt>
                <c:pt idx="116082">
                  <c:v>5.77</c:v>
                </c:pt>
                <c:pt idx="116083">
                  <c:v>5.82</c:v>
                </c:pt>
                <c:pt idx="116084">
                  <c:v>5.88</c:v>
                </c:pt>
                <c:pt idx="116085">
                  <c:v>5.93</c:v>
                </c:pt>
                <c:pt idx="116086">
                  <c:v>5.97</c:v>
                </c:pt>
                <c:pt idx="116087">
                  <c:v>6.03</c:v>
                </c:pt>
                <c:pt idx="116088">
                  <c:v>6.09</c:v>
                </c:pt>
                <c:pt idx="116089">
                  <c:v>6.14</c:v>
                </c:pt>
                <c:pt idx="116090">
                  <c:v>6.16</c:v>
                </c:pt>
                <c:pt idx="116091">
                  <c:v>6.18</c:v>
                </c:pt>
                <c:pt idx="116092">
                  <c:v>6.19</c:v>
                </c:pt>
                <c:pt idx="116093">
                  <c:v>6.23</c:v>
                </c:pt>
                <c:pt idx="116094">
                  <c:v>6.28</c:v>
                </c:pt>
                <c:pt idx="116095">
                  <c:v>6.31</c:v>
                </c:pt>
                <c:pt idx="116096">
                  <c:v>6.32</c:v>
                </c:pt>
                <c:pt idx="116097">
                  <c:v>6.32</c:v>
                </c:pt>
                <c:pt idx="116098">
                  <c:v>6.33</c:v>
                </c:pt>
                <c:pt idx="116099">
                  <c:v>6.34</c:v>
                </c:pt>
                <c:pt idx="116100">
                  <c:v>6.34</c:v>
                </c:pt>
                <c:pt idx="116101">
                  <c:v>6.34</c:v>
                </c:pt>
                <c:pt idx="116102">
                  <c:v>6.32</c:v>
                </c:pt>
                <c:pt idx="116103">
                  <c:v>6.32</c:v>
                </c:pt>
                <c:pt idx="116104">
                  <c:v>6.33</c:v>
                </c:pt>
                <c:pt idx="116105">
                  <c:v>6.41</c:v>
                </c:pt>
                <c:pt idx="116106">
                  <c:v>6.39</c:v>
                </c:pt>
                <c:pt idx="116107">
                  <c:v>6.38</c:v>
                </c:pt>
                <c:pt idx="116108">
                  <c:v>6.38</c:v>
                </c:pt>
                <c:pt idx="116109">
                  <c:v>6.38</c:v>
                </c:pt>
                <c:pt idx="116110">
                  <c:v>6.38</c:v>
                </c:pt>
                <c:pt idx="116111">
                  <c:v>6.38</c:v>
                </c:pt>
                <c:pt idx="116112">
                  <c:v>6.36</c:v>
                </c:pt>
                <c:pt idx="116113">
                  <c:v>6.3</c:v>
                </c:pt>
                <c:pt idx="116114">
                  <c:v>6.21</c:v>
                </c:pt>
                <c:pt idx="116115">
                  <c:v>6.23</c:v>
                </c:pt>
                <c:pt idx="116116">
                  <c:v>6.26</c:v>
                </c:pt>
                <c:pt idx="116117">
                  <c:v>6.31</c:v>
                </c:pt>
                <c:pt idx="116118">
                  <c:v>6.34</c:v>
                </c:pt>
                <c:pt idx="116119">
                  <c:v>6.36</c:v>
                </c:pt>
                <c:pt idx="116120">
                  <c:v>6.53</c:v>
                </c:pt>
                <c:pt idx="116121">
                  <c:v>6.52</c:v>
                </c:pt>
                <c:pt idx="116122">
                  <c:v>6.54</c:v>
                </c:pt>
                <c:pt idx="116123">
                  <c:v>6.54</c:v>
                </c:pt>
                <c:pt idx="116124">
                  <c:v>6.53</c:v>
                </c:pt>
                <c:pt idx="116125">
                  <c:v>6.5</c:v>
                </c:pt>
                <c:pt idx="116126">
                  <c:v>6.46</c:v>
                </c:pt>
                <c:pt idx="116127">
                  <c:v>6.36</c:v>
                </c:pt>
                <c:pt idx="116128">
                  <c:v>6.31</c:v>
                </c:pt>
                <c:pt idx="116129">
                  <c:v>6.13</c:v>
                </c:pt>
                <c:pt idx="116130">
                  <c:v>6.02</c:v>
                </c:pt>
                <c:pt idx="116131">
                  <c:v>5.99</c:v>
                </c:pt>
                <c:pt idx="116132">
                  <c:v>5.99</c:v>
                </c:pt>
                <c:pt idx="116133">
                  <c:v>5.96</c:v>
                </c:pt>
                <c:pt idx="116134">
                  <c:v>5.86</c:v>
                </c:pt>
                <c:pt idx="116135">
                  <c:v>5.72</c:v>
                </c:pt>
                <c:pt idx="116136">
                  <c:v>5.57</c:v>
                </c:pt>
                <c:pt idx="116137">
                  <c:v>5.44</c:v>
                </c:pt>
                <c:pt idx="116138">
                  <c:v>5.2</c:v>
                </c:pt>
                <c:pt idx="116139">
                  <c:v>4.9000000000000004</c:v>
                </c:pt>
                <c:pt idx="116140">
                  <c:v>4.7699999999999996</c:v>
                </c:pt>
                <c:pt idx="116141">
                  <c:v>4.62</c:v>
                </c:pt>
                <c:pt idx="116142">
                  <c:v>4.49</c:v>
                </c:pt>
                <c:pt idx="116143">
                  <c:v>4.46</c:v>
                </c:pt>
                <c:pt idx="116144">
                  <c:v>4.46</c:v>
                </c:pt>
                <c:pt idx="116145">
                  <c:v>4.47</c:v>
                </c:pt>
                <c:pt idx="116146">
                  <c:v>4.38</c:v>
                </c:pt>
                <c:pt idx="116147">
                  <c:v>4.25</c:v>
                </c:pt>
                <c:pt idx="116148">
                  <c:v>4.4000000000000004</c:v>
                </c:pt>
                <c:pt idx="116149">
                  <c:v>4.5199999999999996</c:v>
                </c:pt>
                <c:pt idx="116150">
                  <c:v>4.5</c:v>
                </c:pt>
                <c:pt idx="116151">
                  <c:v>4.43</c:v>
                </c:pt>
                <c:pt idx="116152">
                  <c:v>4.3499999999999996</c:v>
                </c:pt>
                <c:pt idx="116153">
                  <c:v>4.1500000000000004</c:v>
                </c:pt>
                <c:pt idx="116154">
                  <c:v>3.97</c:v>
                </c:pt>
                <c:pt idx="116155">
                  <c:v>4</c:v>
                </c:pt>
                <c:pt idx="116156">
                  <c:v>4.24</c:v>
                </c:pt>
                <c:pt idx="116157">
                  <c:v>4.2699999999999996</c:v>
                </c:pt>
                <c:pt idx="116158">
                  <c:v>4.22</c:v>
                </c:pt>
                <c:pt idx="116159">
                  <c:v>4.1500000000000004</c:v>
                </c:pt>
                <c:pt idx="116160">
                  <c:v>3.92</c:v>
                </c:pt>
                <c:pt idx="116161">
                  <c:v>3.74</c:v>
                </c:pt>
                <c:pt idx="116162">
                  <c:v>3.64</c:v>
                </c:pt>
                <c:pt idx="116163">
                  <c:v>3.77</c:v>
                </c:pt>
                <c:pt idx="116164">
                  <c:v>3.93</c:v>
                </c:pt>
                <c:pt idx="116165">
                  <c:v>4.01</c:v>
                </c:pt>
                <c:pt idx="116166">
                  <c:v>4.0999999999999996</c:v>
                </c:pt>
                <c:pt idx="116167">
                  <c:v>4.12</c:v>
                </c:pt>
                <c:pt idx="116168">
                  <c:v>4.22</c:v>
                </c:pt>
                <c:pt idx="116169">
                  <c:v>4.22</c:v>
                </c:pt>
                <c:pt idx="116170">
                  <c:v>4.22</c:v>
                </c:pt>
                <c:pt idx="116171">
                  <c:v>4.26</c:v>
                </c:pt>
                <c:pt idx="116172">
                  <c:v>4.28</c:v>
                </c:pt>
                <c:pt idx="116173">
                  <c:v>4.2300000000000004</c:v>
                </c:pt>
                <c:pt idx="116174">
                  <c:v>4.2300000000000004</c:v>
                </c:pt>
                <c:pt idx="116175">
                  <c:v>4.2300000000000004</c:v>
                </c:pt>
                <c:pt idx="116176">
                  <c:v>4.0599999999999996</c:v>
                </c:pt>
                <c:pt idx="116177">
                  <c:v>3.92</c:v>
                </c:pt>
                <c:pt idx="116178">
                  <c:v>3.94</c:v>
                </c:pt>
                <c:pt idx="116179">
                  <c:v>3.94</c:v>
                </c:pt>
                <c:pt idx="116180">
                  <c:v>4.0599999999999996</c:v>
                </c:pt>
                <c:pt idx="116181">
                  <c:v>4.3</c:v>
                </c:pt>
                <c:pt idx="116182">
                  <c:v>4.72</c:v>
                </c:pt>
                <c:pt idx="116183">
                  <c:v>5.05</c:v>
                </c:pt>
                <c:pt idx="116184">
                  <c:v>5.28</c:v>
                </c:pt>
                <c:pt idx="116185">
                  <c:v>5.4</c:v>
                </c:pt>
                <c:pt idx="116186">
                  <c:v>5.4</c:v>
                </c:pt>
                <c:pt idx="116187">
                  <c:v>5.23</c:v>
                </c:pt>
                <c:pt idx="116188">
                  <c:v>5</c:v>
                </c:pt>
                <c:pt idx="116189">
                  <c:v>4.7300000000000004</c:v>
                </c:pt>
                <c:pt idx="116190">
                  <c:v>4.4000000000000004</c:v>
                </c:pt>
                <c:pt idx="116191">
                  <c:v>4.1900000000000004</c:v>
                </c:pt>
                <c:pt idx="116192">
                  <c:v>4.26</c:v>
                </c:pt>
                <c:pt idx="116193">
                  <c:v>4.3</c:v>
                </c:pt>
                <c:pt idx="116194">
                  <c:v>4.3</c:v>
                </c:pt>
                <c:pt idx="116195">
                  <c:v>4.3899999999999997</c:v>
                </c:pt>
                <c:pt idx="116196">
                  <c:v>4.3899999999999997</c:v>
                </c:pt>
                <c:pt idx="116197">
                  <c:v>4.32</c:v>
                </c:pt>
                <c:pt idx="116198">
                  <c:v>4.28</c:v>
                </c:pt>
                <c:pt idx="116199">
                  <c:v>4.42</c:v>
                </c:pt>
                <c:pt idx="116200">
                  <c:v>4.5</c:v>
                </c:pt>
                <c:pt idx="116201">
                  <c:v>4.5599999999999996</c:v>
                </c:pt>
                <c:pt idx="116202">
                  <c:v>4.51</c:v>
                </c:pt>
                <c:pt idx="116203">
                  <c:v>4.6100000000000003</c:v>
                </c:pt>
                <c:pt idx="116204">
                  <c:v>4.7</c:v>
                </c:pt>
                <c:pt idx="116205">
                  <c:v>4.88</c:v>
                </c:pt>
                <c:pt idx="116206">
                  <c:v>5.1100000000000003</c:v>
                </c:pt>
                <c:pt idx="116207">
                  <c:v>5.5</c:v>
                </c:pt>
                <c:pt idx="116208">
                  <c:v>5.59</c:v>
                </c:pt>
                <c:pt idx="116209">
                  <c:v>5.77</c:v>
                </c:pt>
                <c:pt idx="116210">
                  <c:v>5.84</c:v>
                </c:pt>
                <c:pt idx="116211">
                  <c:v>5.84</c:v>
                </c:pt>
                <c:pt idx="116212">
                  <c:v>5.84</c:v>
                </c:pt>
                <c:pt idx="116213">
                  <c:v>5.82</c:v>
                </c:pt>
                <c:pt idx="116214">
                  <c:v>5.76</c:v>
                </c:pt>
                <c:pt idx="116215">
                  <c:v>5.69</c:v>
                </c:pt>
                <c:pt idx="116216">
                  <c:v>5.55</c:v>
                </c:pt>
                <c:pt idx="116217">
                  <c:v>5.36</c:v>
                </c:pt>
                <c:pt idx="116218">
                  <c:v>5.14</c:v>
                </c:pt>
                <c:pt idx="116219">
                  <c:v>4.95</c:v>
                </c:pt>
                <c:pt idx="116220">
                  <c:v>4.68</c:v>
                </c:pt>
                <c:pt idx="116221">
                  <c:v>4.4800000000000004</c:v>
                </c:pt>
                <c:pt idx="116222">
                  <c:v>4.46</c:v>
                </c:pt>
                <c:pt idx="116223">
                  <c:v>4.37</c:v>
                </c:pt>
                <c:pt idx="116224">
                  <c:v>4.28</c:v>
                </c:pt>
                <c:pt idx="116225">
                  <c:v>4.26</c:v>
                </c:pt>
                <c:pt idx="116226">
                  <c:v>4.25</c:v>
                </c:pt>
                <c:pt idx="116227">
                  <c:v>4.24</c:v>
                </c:pt>
                <c:pt idx="116228">
                  <c:v>4.24</c:v>
                </c:pt>
                <c:pt idx="116229">
                  <c:v>4.16</c:v>
                </c:pt>
                <c:pt idx="116230">
                  <c:v>4.0599999999999996</c:v>
                </c:pt>
                <c:pt idx="116231">
                  <c:v>3.95</c:v>
                </c:pt>
                <c:pt idx="116232">
                  <c:v>3.89</c:v>
                </c:pt>
                <c:pt idx="116233">
                  <c:v>3.82</c:v>
                </c:pt>
                <c:pt idx="116234">
                  <c:v>3.95</c:v>
                </c:pt>
                <c:pt idx="116235">
                  <c:v>3.85</c:v>
                </c:pt>
                <c:pt idx="116236">
                  <c:v>3.58</c:v>
                </c:pt>
                <c:pt idx="116237">
                  <c:v>3.36</c:v>
                </c:pt>
                <c:pt idx="116238">
                  <c:v>3.35</c:v>
                </c:pt>
                <c:pt idx="116239">
                  <c:v>3.46</c:v>
                </c:pt>
                <c:pt idx="116240">
                  <c:v>3.49</c:v>
                </c:pt>
                <c:pt idx="116241">
                  <c:v>3.48</c:v>
                </c:pt>
                <c:pt idx="116242">
                  <c:v>3.37</c:v>
                </c:pt>
                <c:pt idx="116243">
                  <c:v>3.19</c:v>
                </c:pt>
                <c:pt idx="116244">
                  <c:v>3.23</c:v>
                </c:pt>
                <c:pt idx="116245">
                  <c:v>3.33</c:v>
                </c:pt>
                <c:pt idx="116246">
                  <c:v>3.35</c:v>
                </c:pt>
                <c:pt idx="116247">
                  <c:v>3.35</c:v>
                </c:pt>
                <c:pt idx="116248">
                  <c:v>3.3</c:v>
                </c:pt>
                <c:pt idx="116249">
                  <c:v>3.29</c:v>
                </c:pt>
                <c:pt idx="116250">
                  <c:v>3.14</c:v>
                </c:pt>
                <c:pt idx="116251">
                  <c:v>3.17</c:v>
                </c:pt>
                <c:pt idx="116252">
                  <c:v>3.27</c:v>
                </c:pt>
                <c:pt idx="116253">
                  <c:v>3.32</c:v>
                </c:pt>
                <c:pt idx="116254">
                  <c:v>3.31</c:v>
                </c:pt>
                <c:pt idx="116255">
                  <c:v>3.29</c:v>
                </c:pt>
                <c:pt idx="116256">
                  <c:v>3.23</c:v>
                </c:pt>
                <c:pt idx="116257">
                  <c:v>3.17</c:v>
                </c:pt>
                <c:pt idx="116258">
                  <c:v>2.96</c:v>
                </c:pt>
                <c:pt idx="116259">
                  <c:v>3</c:v>
                </c:pt>
                <c:pt idx="116260">
                  <c:v>3.07</c:v>
                </c:pt>
                <c:pt idx="116261">
                  <c:v>3.18</c:v>
                </c:pt>
                <c:pt idx="116262">
                  <c:v>3.24</c:v>
                </c:pt>
                <c:pt idx="116263">
                  <c:v>3.18</c:v>
                </c:pt>
                <c:pt idx="116264">
                  <c:v>2.91</c:v>
                </c:pt>
                <c:pt idx="116265">
                  <c:v>2.83</c:v>
                </c:pt>
                <c:pt idx="116266">
                  <c:v>2.92</c:v>
                </c:pt>
                <c:pt idx="116267">
                  <c:v>3.05</c:v>
                </c:pt>
                <c:pt idx="116268">
                  <c:v>3.09</c:v>
                </c:pt>
                <c:pt idx="116269">
                  <c:v>3.09</c:v>
                </c:pt>
                <c:pt idx="116270">
                  <c:v>3.18</c:v>
                </c:pt>
                <c:pt idx="116271">
                  <c:v>3.2</c:v>
                </c:pt>
                <c:pt idx="116272">
                  <c:v>3.27</c:v>
                </c:pt>
                <c:pt idx="116273">
                  <c:v>3.35</c:v>
                </c:pt>
                <c:pt idx="116274">
                  <c:v>3.46</c:v>
                </c:pt>
                <c:pt idx="116275">
                  <c:v>3.46</c:v>
                </c:pt>
                <c:pt idx="116276">
                  <c:v>3.37</c:v>
                </c:pt>
                <c:pt idx="116277">
                  <c:v>3.18</c:v>
                </c:pt>
                <c:pt idx="116278">
                  <c:v>3.14</c:v>
                </c:pt>
                <c:pt idx="116279">
                  <c:v>3.11</c:v>
                </c:pt>
                <c:pt idx="116280">
                  <c:v>3.03</c:v>
                </c:pt>
                <c:pt idx="116281">
                  <c:v>3.13</c:v>
                </c:pt>
                <c:pt idx="116282">
                  <c:v>3.23</c:v>
                </c:pt>
                <c:pt idx="116283">
                  <c:v>3.44</c:v>
                </c:pt>
                <c:pt idx="116284">
                  <c:v>3.58</c:v>
                </c:pt>
                <c:pt idx="116285">
                  <c:v>3.51</c:v>
                </c:pt>
                <c:pt idx="116286">
                  <c:v>3.45</c:v>
                </c:pt>
                <c:pt idx="116287">
                  <c:v>3.32</c:v>
                </c:pt>
                <c:pt idx="116288">
                  <c:v>3.15</c:v>
                </c:pt>
                <c:pt idx="116289">
                  <c:v>3.06</c:v>
                </c:pt>
                <c:pt idx="116290">
                  <c:v>3.04</c:v>
                </c:pt>
                <c:pt idx="116291">
                  <c:v>3.03</c:v>
                </c:pt>
                <c:pt idx="116292">
                  <c:v>3.02</c:v>
                </c:pt>
                <c:pt idx="116293">
                  <c:v>2.91</c:v>
                </c:pt>
                <c:pt idx="116294">
                  <c:v>2.72</c:v>
                </c:pt>
                <c:pt idx="116295">
                  <c:v>2.6</c:v>
                </c:pt>
                <c:pt idx="116296">
                  <c:v>2.58</c:v>
                </c:pt>
                <c:pt idx="116297">
                  <c:v>2.57</c:v>
                </c:pt>
                <c:pt idx="116298">
                  <c:v>2.6</c:v>
                </c:pt>
                <c:pt idx="116299">
                  <c:v>2.69</c:v>
                </c:pt>
                <c:pt idx="116300">
                  <c:v>2.76</c:v>
                </c:pt>
                <c:pt idx="116301">
                  <c:v>2.69</c:v>
                </c:pt>
                <c:pt idx="116302">
                  <c:v>2.54</c:v>
                </c:pt>
                <c:pt idx="116303">
                  <c:v>2.5</c:v>
                </c:pt>
                <c:pt idx="116304">
                  <c:v>2.54</c:v>
                </c:pt>
                <c:pt idx="116305">
                  <c:v>2.57</c:v>
                </c:pt>
                <c:pt idx="116306">
                  <c:v>2.58</c:v>
                </c:pt>
                <c:pt idx="116307">
                  <c:v>2.62</c:v>
                </c:pt>
                <c:pt idx="116308">
                  <c:v>2.6</c:v>
                </c:pt>
                <c:pt idx="116309">
                  <c:v>2.59</c:v>
                </c:pt>
                <c:pt idx="116310">
                  <c:v>2.59</c:v>
                </c:pt>
                <c:pt idx="116311">
                  <c:v>2.54</c:v>
                </c:pt>
                <c:pt idx="116312">
                  <c:v>2.54</c:v>
                </c:pt>
                <c:pt idx="116313">
                  <c:v>2.54</c:v>
                </c:pt>
                <c:pt idx="116314">
                  <c:v>2.52</c:v>
                </c:pt>
                <c:pt idx="116315">
                  <c:v>2.52</c:v>
                </c:pt>
                <c:pt idx="116316">
                  <c:v>2.52</c:v>
                </c:pt>
                <c:pt idx="116317">
                  <c:v>2.65</c:v>
                </c:pt>
                <c:pt idx="116318">
                  <c:v>2.6</c:v>
                </c:pt>
                <c:pt idx="116319">
                  <c:v>2.4700000000000002</c:v>
                </c:pt>
                <c:pt idx="116320">
                  <c:v>2.4700000000000002</c:v>
                </c:pt>
                <c:pt idx="116321">
                  <c:v>2.67</c:v>
                </c:pt>
                <c:pt idx="116322">
                  <c:v>2.85</c:v>
                </c:pt>
                <c:pt idx="116323">
                  <c:v>3</c:v>
                </c:pt>
                <c:pt idx="116324">
                  <c:v>3.02</c:v>
                </c:pt>
                <c:pt idx="116325">
                  <c:v>2.87</c:v>
                </c:pt>
                <c:pt idx="116326">
                  <c:v>2.68</c:v>
                </c:pt>
                <c:pt idx="116327">
                  <c:v>2.4</c:v>
                </c:pt>
                <c:pt idx="116328">
                  <c:v>2.3199999999999998</c:v>
                </c:pt>
                <c:pt idx="116329">
                  <c:v>2.2999999999999998</c:v>
                </c:pt>
                <c:pt idx="116330">
                  <c:v>2.3199999999999998</c:v>
                </c:pt>
                <c:pt idx="116331">
                  <c:v>2.36</c:v>
                </c:pt>
                <c:pt idx="116332">
                  <c:v>2.5</c:v>
                </c:pt>
                <c:pt idx="116333">
                  <c:v>2.5299999999999998</c:v>
                </c:pt>
                <c:pt idx="116334">
                  <c:v>2.56</c:v>
                </c:pt>
                <c:pt idx="116335">
                  <c:v>2.58</c:v>
                </c:pt>
                <c:pt idx="116336">
                  <c:v>2.63</c:v>
                </c:pt>
                <c:pt idx="116337">
                  <c:v>2.7</c:v>
                </c:pt>
                <c:pt idx="116338">
                  <c:v>2.92</c:v>
                </c:pt>
                <c:pt idx="116339">
                  <c:v>3.2</c:v>
                </c:pt>
                <c:pt idx="116340">
                  <c:v>3.34</c:v>
                </c:pt>
                <c:pt idx="116341">
                  <c:v>3.21</c:v>
                </c:pt>
                <c:pt idx="116342">
                  <c:v>3.02</c:v>
                </c:pt>
                <c:pt idx="116343">
                  <c:v>2.72</c:v>
                </c:pt>
                <c:pt idx="116344">
                  <c:v>2.52</c:v>
                </c:pt>
                <c:pt idx="116345">
                  <c:v>2.37</c:v>
                </c:pt>
                <c:pt idx="116346">
                  <c:v>2.21</c:v>
                </c:pt>
                <c:pt idx="116347">
                  <c:v>2.09</c:v>
                </c:pt>
                <c:pt idx="116348">
                  <c:v>2.17</c:v>
                </c:pt>
                <c:pt idx="116349">
                  <c:v>2.2200000000000002</c:v>
                </c:pt>
                <c:pt idx="116350">
                  <c:v>2.2799999999999998</c:v>
                </c:pt>
                <c:pt idx="116351">
                  <c:v>2.36</c:v>
                </c:pt>
                <c:pt idx="116352">
                  <c:v>2.52</c:v>
                </c:pt>
                <c:pt idx="116353">
                  <c:v>2.4900000000000002</c:v>
                </c:pt>
                <c:pt idx="116354">
                  <c:v>2.2799999999999998</c:v>
                </c:pt>
                <c:pt idx="116355">
                  <c:v>2.14</c:v>
                </c:pt>
                <c:pt idx="116356">
                  <c:v>2.3199999999999998</c:v>
                </c:pt>
                <c:pt idx="116357">
                  <c:v>2.4900000000000002</c:v>
                </c:pt>
                <c:pt idx="116358">
                  <c:v>2.56</c:v>
                </c:pt>
                <c:pt idx="116359">
                  <c:v>2.6</c:v>
                </c:pt>
                <c:pt idx="116360">
                  <c:v>2.84</c:v>
                </c:pt>
                <c:pt idx="116361">
                  <c:v>2.85</c:v>
                </c:pt>
                <c:pt idx="116362">
                  <c:v>2.4900000000000002</c:v>
                </c:pt>
                <c:pt idx="116363">
                  <c:v>2.08</c:v>
                </c:pt>
                <c:pt idx="116364">
                  <c:v>2.0699999999999998</c:v>
                </c:pt>
                <c:pt idx="116365">
                  <c:v>2.39</c:v>
                </c:pt>
                <c:pt idx="116366">
                  <c:v>2.67</c:v>
                </c:pt>
                <c:pt idx="116367">
                  <c:v>2.85</c:v>
                </c:pt>
                <c:pt idx="116368">
                  <c:v>2.82</c:v>
                </c:pt>
                <c:pt idx="116369">
                  <c:v>2.82</c:v>
                </c:pt>
                <c:pt idx="116370">
                  <c:v>2.76</c:v>
                </c:pt>
                <c:pt idx="116371">
                  <c:v>2.74</c:v>
                </c:pt>
                <c:pt idx="116372">
                  <c:v>2.74</c:v>
                </c:pt>
                <c:pt idx="116373">
                  <c:v>2.74</c:v>
                </c:pt>
                <c:pt idx="116374">
                  <c:v>2.84</c:v>
                </c:pt>
                <c:pt idx="116375">
                  <c:v>2.78</c:v>
                </c:pt>
                <c:pt idx="116376">
                  <c:v>2.6</c:v>
                </c:pt>
                <c:pt idx="116377">
                  <c:v>2.44</c:v>
                </c:pt>
                <c:pt idx="116378">
                  <c:v>2.5</c:v>
                </c:pt>
                <c:pt idx="116379">
                  <c:v>2.63</c:v>
                </c:pt>
                <c:pt idx="116380">
                  <c:v>2.92</c:v>
                </c:pt>
                <c:pt idx="116381">
                  <c:v>2.92</c:v>
                </c:pt>
                <c:pt idx="116382">
                  <c:v>2.84</c:v>
                </c:pt>
                <c:pt idx="116383">
                  <c:v>2.96</c:v>
                </c:pt>
                <c:pt idx="116384">
                  <c:v>3.07</c:v>
                </c:pt>
                <c:pt idx="116385">
                  <c:v>3.14</c:v>
                </c:pt>
                <c:pt idx="116386">
                  <c:v>3.08</c:v>
                </c:pt>
                <c:pt idx="116387">
                  <c:v>2.99</c:v>
                </c:pt>
                <c:pt idx="116388">
                  <c:v>2.99</c:v>
                </c:pt>
                <c:pt idx="116389">
                  <c:v>2.99</c:v>
                </c:pt>
                <c:pt idx="116390">
                  <c:v>2.95</c:v>
                </c:pt>
                <c:pt idx="116391">
                  <c:v>2.92</c:v>
                </c:pt>
                <c:pt idx="116392">
                  <c:v>2.89</c:v>
                </c:pt>
                <c:pt idx="116393">
                  <c:v>2.98</c:v>
                </c:pt>
                <c:pt idx="116394">
                  <c:v>2.91</c:v>
                </c:pt>
                <c:pt idx="116395">
                  <c:v>2.72</c:v>
                </c:pt>
                <c:pt idx="116396">
                  <c:v>2.73</c:v>
                </c:pt>
                <c:pt idx="116397">
                  <c:v>2.96</c:v>
                </c:pt>
                <c:pt idx="116398">
                  <c:v>3.34</c:v>
                </c:pt>
                <c:pt idx="116399">
                  <c:v>3.76</c:v>
                </c:pt>
                <c:pt idx="116400">
                  <c:v>4.04</c:v>
                </c:pt>
                <c:pt idx="116401">
                  <c:v>4.2699999999999996</c:v>
                </c:pt>
                <c:pt idx="116402">
                  <c:v>4.2</c:v>
                </c:pt>
                <c:pt idx="116403">
                  <c:v>4.2</c:v>
                </c:pt>
                <c:pt idx="116404">
                  <c:v>4.08</c:v>
                </c:pt>
                <c:pt idx="116405">
                  <c:v>4</c:v>
                </c:pt>
                <c:pt idx="116406">
                  <c:v>3.86</c:v>
                </c:pt>
                <c:pt idx="116407">
                  <c:v>3.48</c:v>
                </c:pt>
                <c:pt idx="116408">
                  <c:v>3.48</c:v>
                </c:pt>
                <c:pt idx="116409">
                  <c:v>3.53</c:v>
                </c:pt>
                <c:pt idx="116410">
                  <c:v>3.44</c:v>
                </c:pt>
                <c:pt idx="116411">
                  <c:v>3.36</c:v>
                </c:pt>
                <c:pt idx="116412">
                  <c:v>3.19</c:v>
                </c:pt>
                <c:pt idx="116413">
                  <c:v>3.25</c:v>
                </c:pt>
                <c:pt idx="116414">
                  <c:v>3.22</c:v>
                </c:pt>
                <c:pt idx="116415">
                  <c:v>3.09</c:v>
                </c:pt>
                <c:pt idx="116416">
                  <c:v>3.05</c:v>
                </c:pt>
                <c:pt idx="116417">
                  <c:v>3</c:v>
                </c:pt>
                <c:pt idx="116418">
                  <c:v>2.93</c:v>
                </c:pt>
                <c:pt idx="116419">
                  <c:v>2.89</c:v>
                </c:pt>
                <c:pt idx="116420">
                  <c:v>2.98</c:v>
                </c:pt>
                <c:pt idx="116421">
                  <c:v>3.05</c:v>
                </c:pt>
                <c:pt idx="116422">
                  <c:v>3.08</c:v>
                </c:pt>
                <c:pt idx="116423">
                  <c:v>3.08</c:v>
                </c:pt>
                <c:pt idx="116424">
                  <c:v>3.09</c:v>
                </c:pt>
                <c:pt idx="116425">
                  <c:v>3.36</c:v>
                </c:pt>
                <c:pt idx="116426">
                  <c:v>3.63</c:v>
                </c:pt>
                <c:pt idx="116427">
                  <c:v>3.56</c:v>
                </c:pt>
                <c:pt idx="116428">
                  <c:v>3.52</c:v>
                </c:pt>
                <c:pt idx="116429">
                  <c:v>3.2</c:v>
                </c:pt>
                <c:pt idx="116430">
                  <c:v>3.03</c:v>
                </c:pt>
                <c:pt idx="116431">
                  <c:v>3.04</c:v>
                </c:pt>
                <c:pt idx="116432">
                  <c:v>3.18</c:v>
                </c:pt>
                <c:pt idx="116433">
                  <c:v>3.33</c:v>
                </c:pt>
                <c:pt idx="116434">
                  <c:v>3.41</c:v>
                </c:pt>
                <c:pt idx="116435">
                  <c:v>3.48</c:v>
                </c:pt>
                <c:pt idx="116436">
                  <c:v>3.38</c:v>
                </c:pt>
                <c:pt idx="116437">
                  <c:v>2.98</c:v>
                </c:pt>
                <c:pt idx="116438">
                  <c:v>2.69</c:v>
                </c:pt>
                <c:pt idx="116439">
                  <c:v>2.7</c:v>
                </c:pt>
                <c:pt idx="116440">
                  <c:v>3.03</c:v>
                </c:pt>
                <c:pt idx="116441">
                  <c:v>3.04</c:v>
                </c:pt>
                <c:pt idx="116442">
                  <c:v>3.02</c:v>
                </c:pt>
                <c:pt idx="116443">
                  <c:v>3.02</c:v>
                </c:pt>
                <c:pt idx="116444">
                  <c:v>3.11</c:v>
                </c:pt>
                <c:pt idx="116445">
                  <c:v>3.27</c:v>
                </c:pt>
                <c:pt idx="116446">
                  <c:v>3.15</c:v>
                </c:pt>
                <c:pt idx="116447">
                  <c:v>3.16</c:v>
                </c:pt>
                <c:pt idx="116448">
                  <c:v>3.14</c:v>
                </c:pt>
                <c:pt idx="116449">
                  <c:v>3.08</c:v>
                </c:pt>
                <c:pt idx="116450">
                  <c:v>2.9</c:v>
                </c:pt>
                <c:pt idx="116451">
                  <c:v>2.77</c:v>
                </c:pt>
                <c:pt idx="116452">
                  <c:v>2.75</c:v>
                </c:pt>
                <c:pt idx="116453">
                  <c:v>3.2</c:v>
                </c:pt>
                <c:pt idx="116454">
                  <c:v>3.4</c:v>
                </c:pt>
                <c:pt idx="116455">
                  <c:v>3.52</c:v>
                </c:pt>
                <c:pt idx="116456">
                  <c:v>3.34</c:v>
                </c:pt>
                <c:pt idx="116457">
                  <c:v>3.15</c:v>
                </c:pt>
                <c:pt idx="116458">
                  <c:v>2.98</c:v>
                </c:pt>
                <c:pt idx="116459">
                  <c:v>3.04</c:v>
                </c:pt>
                <c:pt idx="116460">
                  <c:v>3.4</c:v>
                </c:pt>
                <c:pt idx="116461">
                  <c:v>3.63</c:v>
                </c:pt>
                <c:pt idx="116462">
                  <c:v>3.67</c:v>
                </c:pt>
                <c:pt idx="116463">
                  <c:v>3.65</c:v>
                </c:pt>
                <c:pt idx="116464">
                  <c:v>3.5</c:v>
                </c:pt>
                <c:pt idx="116465">
                  <c:v>3.27</c:v>
                </c:pt>
                <c:pt idx="116466">
                  <c:v>3.38</c:v>
                </c:pt>
                <c:pt idx="116467">
                  <c:v>3.46</c:v>
                </c:pt>
                <c:pt idx="116468">
                  <c:v>3.43</c:v>
                </c:pt>
                <c:pt idx="116469">
                  <c:v>3.44</c:v>
                </c:pt>
                <c:pt idx="116470">
                  <c:v>3.57</c:v>
                </c:pt>
                <c:pt idx="116471">
                  <c:v>3.5</c:v>
                </c:pt>
                <c:pt idx="116472">
                  <c:v>3.42</c:v>
                </c:pt>
                <c:pt idx="116473">
                  <c:v>3.42</c:v>
                </c:pt>
                <c:pt idx="116474">
                  <c:v>3.34</c:v>
                </c:pt>
                <c:pt idx="116475">
                  <c:v>3.05</c:v>
                </c:pt>
                <c:pt idx="116476">
                  <c:v>3.1</c:v>
                </c:pt>
                <c:pt idx="116477">
                  <c:v>3.1</c:v>
                </c:pt>
                <c:pt idx="116478">
                  <c:v>3.22</c:v>
                </c:pt>
                <c:pt idx="116479">
                  <c:v>3.34</c:v>
                </c:pt>
                <c:pt idx="116480">
                  <c:v>3.46</c:v>
                </c:pt>
                <c:pt idx="116481">
                  <c:v>3.5</c:v>
                </c:pt>
                <c:pt idx="116482">
                  <c:v>3.23</c:v>
                </c:pt>
                <c:pt idx="116483">
                  <c:v>3</c:v>
                </c:pt>
                <c:pt idx="116484">
                  <c:v>3.06</c:v>
                </c:pt>
                <c:pt idx="116485">
                  <c:v>3.1</c:v>
                </c:pt>
                <c:pt idx="116486">
                  <c:v>2.99</c:v>
                </c:pt>
                <c:pt idx="116487">
                  <c:v>2.88</c:v>
                </c:pt>
                <c:pt idx="116488">
                  <c:v>2.77</c:v>
                </c:pt>
                <c:pt idx="116489">
                  <c:v>2.69</c:v>
                </c:pt>
                <c:pt idx="116490">
                  <c:v>2.63</c:v>
                </c:pt>
                <c:pt idx="116491">
                  <c:v>2.8</c:v>
                </c:pt>
                <c:pt idx="116492">
                  <c:v>2.98</c:v>
                </c:pt>
                <c:pt idx="116493">
                  <c:v>3.16</c:v>
                </c:pt>
                <c:pt idx="116494">
                  <c:v>3.35</c:v>
                </c:pt>
                <c:pt idx="116495">
                  <c:v>3.41</c:v>
                </c:pt>
                <c:pt idx="116496">
                  <c:v>3.36</c:v>
                </c:pt>
                <c:pt idx="116497">
                  <c:v>3.34</c:v>
                </c:pt>
                <c:pt idx="116498">
                  <c:v>3.43</c:v>
                </c:pt>
                <c:pt idx="116499">
                  <c:v>3.54</c:v>
                </c:pt>
                <c:pt idx="116500">
                  <c:v>3.65</c:v>
                </c:pt>
                <c:pt idx="116501">
                  <c:v>3.58</c:v>
                </c:pt>
                <c:pt idx="116502">
                  <c:v>3.42</c:v>
                </c:pt>
                <c:pt idx="116503">
                  <c:v>3.24</c:v>
                </c:pt>
                <c:pt idx="116504">
                  <c:v>3.08</c:v>
                </c:pt>
                <c:pt idx="116505">
                  <c:v>3.21</c:v>
                </c:pt>
                <c:pt idx="116506">
                  <c:v>3.41</c:v>
                </c:pt>
                <c:pt idx="116507">
                  <c:v>3.66</c:v>
                </c:pt>
                <c:pt idx="116508">
                  <c:v>3.76</c:v>
                </c:pt>
                <c:pt idx="116509">
                  <c:v>3.84</c:v>
                </c:pt>
                <c:pt idx="116510">
                  <c:v>3.78</c:v>
                </c:pt>
                <c:pt idx="116511">
                  <c:v>3.54</c:v>
                </c:pt>
                <c:pt idx="116512">
                  <c:v>3.43</c:v>
                </c:pt>
                <c:pt idx="116513">
                  <c:v>3.47</c:v>
                </c:pt>
                <c:pt idx="116514">
                  <c:v>3.54</c:v>
                </c:pt>
                <c:pt idx="116515">
                  <c:v>3.61</c:v>
                </c:pt>
                <c:pt idx="116516">
                  <c:v>3.62</c:v>
                </c:pt>
                <c:pt idx="116517">
                  <c:v>3.6</c:v>
                </c:pt>
                <c:pt idx="116518">
                  <c:v>3.58</c:v>
                </c:pt>
                <c:pt idx="116519">
                  <c:v>3.56</c:v>
                </c:pt>
                <c:pt idx="116520">
                  <c:v>3.56</c:v>
                </c:pt>
                <c:pt idx="116521">
                  <c:v>3.6</c:v>
                </c:pt>
                <c:pt idx="116522">
                  <c:v>3.68</c:v>
                </c:pt>
                <c:pt idx="116523">
                  <c:v>3.72</c:v>
                </c:pt>
                <c:pt idx="116524">
                  <c:v>3.52</c:v>
                </c:pt>
                <c:pt idx="116525">
                  <c:v>3.44</c:v>
                </c:pt>
                <c:pt idx="116526">
                  <c:v>3.46</c:v>
                </c:pt>
                <c:pt idx="116527">
                  <c:v>3.46</c:v>
                </c:pt>
                <c:pt idx="116528">
                  <c:v>3.46</c:v>
                </c:pt>
                <c:pt idx="116529">
                  <c:v>3.46</c:v>
                </c:pt>
                <c:pt idx="116530">
                  <c:v>3.49</c:v>
                </c:pt>
                <c:pt idx="116531">
                  <c:v>3.44</c:v>
                </c:pt>
                <c:pt idx="116532">
                  <c:v>3.62</c:v>
                </c:pt>
                <c:pt idx="116533">
                  <c:v>3.62</c:v>
                </c:pt>
                <c:pt idx="116534">
                  <c:v>3.42</c:v>
                </c:pt>
                <c:pt idx="116535">
                  <c:v>3.26</c:v>
                </c:pt>
                <c:pt idx="116536">
                  <c:v>2.93</c:v>
                </c:pt>
                <c:pt idx="116537">
                  <c:v>3.2</c:v>
                </c:pt>
                <c:pt idx="116538">
                  <c:v>3.37</c:v>
                </c:pt>
                <c:pt idx="116539">
                  <c:v>3.53</c:v>
                </c:pt>
                <c:pt idx="116540">
                  <c:v>3.75</c:v>
                </c:pt>
                <c:pt idx="116541">
                  <c:v>3.8</c:v>
                </c:pt>
                <c:pt idx="116542">
                  <c:v>3.89</c:v>
                </c:pt>
                <c:pt idx="116543">
                  <c:v>3.93</c:v>
                </c:pt>
                <c:pt idx="116544">
                  <c:v>3.86</c:v>
                </c:pt>
                <c:pt idx="116545">
                  <c:v>3.72</c:v>
                </c:pt>
                <c:pt idx="116546">
                  <c:v>3.62</c:v>
                </c:pt>
                <c:pt idx="116547">
                  <c:v>3.55</c:v>
                </c:pt>
                <c:pt idx="116548">
                  <c:v>3.68</c:v>
                </c:pt>
                <c:pt idx="116549">
                  <c:v>3.69</c:v>
                </c:pt>
                <c:pt idx="116550">
                  <c:v>3.64</c:v>
                </c:pt>
                <c:pt idx="116551">
                  <c:v>3.67</c:v>
                </c:pt>
                <c:pt idx="116552">
                  <c:v>3.67</c:v>
                </c:pt>
                <c:pt idx="116553">
                  <c:v>3.64</c:v>
                </c:pt>
                <c:pt idx="116554">
                  <c:v>3.75</c:v>
                </c:pt>
                <c:pt idx="116555">
                  <c:v>3.94</c:v>
                </c:pt>
                <c:pt idx="116556">
                  <c:v>3.84</c:v>
                </c:pt>
                <c:pt idx="116557">
                  <c:v>4.0199999999999996</c:v>
                </c:pt>
                <c:pt idx="116558">
                  <c:v>4.3</c:v>
                </c:pt>
                <c:pt idx="116559">
                  <c:v>4.3600000000000003</c:v>
                </c:pt>
                <c:pt idx="116560">
                  <c:v>4.3600000000000003</c:v>
                </c:pt>
                <c:pt idx="116561">
                  <c:v>4.3600000000000003</c:v>
                </c:pt>
                <c:pt idx="116562">
                  <c:v>4.37</c:v>
                </c:pt>
                <c:pt idx="116563">
                  <c:v>4.3600000000000003</c:v>
                </c:pt>
                <c:pt idx="116564">
                  <c:v>4.38</c:v>
                </c:pt>
                <c:pt idx="116565">
                  <c:v>4.4800000000000004</c:v>
                </c:pt>
                <c:pt idx="116566">
                  <c:v>4.5199999999999996</c:v>
                </c:pt>
                <c:pt idx="116567">
                  <c:v>4.45</c:v>
                </c:pt>
                <c:pt idx="116568">
                  <c:v>4.3600000000000003</c:v>
                </c:pt>
                <c:pt idx="116569">
                  <c:v>4.3600000000000003</c:v>
                </c:pt>
                <c:pt idx="116570">
                  <c:v>4.38</c:v>
                </c:pt>
                <c:pt idx="116571">
                  <c:v>4.4800000000000004</c:v>
                </c:pt>
                <c:pt idx="116572">
                  <c:v>4.46</c:v>
                </c:pt>
                <c:pt idx="116573">
                  <c:v>4.54</c:v>
                </c:pt>
                <c:pt idx="116574">
                  <c:v>4.4800000000000004</c:v>
                </c:pt>
                <c:pt idx="116575">
                  <c:v>4.46</c:v>
                </c:pt>
                <c:pt idx="116576">
                  <c:v>4.45</c:v>
                </c:pt>
                <c:pt idx="116577">
                  <c:v>4.4000000000000004</c:v>
                </c:pt>
                <c:pt idx="116578">
                  <c:v>4.38</c:v>
                </c:pt>
                <c:pt idx="116579">
                  <c:v>4.4000000000000004</c:v>
                </c:pt>
                <c:pt idx="116580">
                  <c:v>4.46</c:v>
                </c:pt>
                <c:pt idx="116581">
                  <c:v>4.4400000000000004</c:v>
                </c:pt>
                <c:pt idx="116582">
                  <c:v>4.46</c:v>
                </c:pt>
                <c:pt idx="116583">
                  <c:v>4.3</c:v>
                </c:pt>
                <c:pt idx="116584">
                  <c:v>4.0999999999999996</c:v>
                </c:pt>
                <c:pt idx="116585">
                  <c:v>3.94</c:v>
                </c:pt>
                <c:pt idx="116586">
                  <c:v>3.72</c:v>
                </c:pt>
                <c:pt idx="116587">
                  <c:v>3.5</c:v>
                </c:pt>
                <c:pt idx="116588">
                  <c:v>3.45</c:v>
                </c:pt>
                <c:pt idx="116589">
                  <c:v>3.36</c:v>
                </c:pt>
                <c:pt idx="116590">
                  <c:v>3.34</c:v>
                </c:pt>
                <c:pt idx="116591">
                  <c:v>3.4</c:v>
                </c:pt>
                <c:pt idx="116592">
                  <c:v>3.34</c:v>
                </c:pt>
                <c:pt idx="116593">
                  <c:v>3.28</c:v>
                </c:pt>
                <c:pt idx="116594">
                  <c:v>3.04</c:v>
                </c:pt>
                <c:pt idx="116595">
                  <c:v>2.92</c:v>
                </c:pt>
                <c:pt idx="116596">
                  <c:v>3.01</c:v>
                </c:pt>
                <c:pt idx="116597">
                  <c:v>3.17</c:v>
                </c:pt>
                <c:pt idx="116598">
                  <c:v>3.2</c:v>
                </c:pt>
                <c:pt idx="116599">
                  <c:v>3.26</c:v>
                </c:pt>
                <c:pt idx="116600">
                  <c:v>3.48</c:v>
                </c:pt>
                <c:pt idx="116601">
                  <c:v>3.49</c:v>
                </c:pt>
                <c:pt idx="116602">
                  <c:v>3.3</c:v>
                </c:pt>
                <c:pt idx="116603">
                  <c:v>3.22</c:v>
                </c:pt>
                <c:pt idx="116604">
                  <c:v>3.14</c:v>
                </c:pt>
                <c:pt idx="116605">
                  <c:v>3.02</c:v>
                </c:pt>
                <c:pt idx="116606">
                  <c:v>2.87</c:v>
                </c:pt>
                <c:pt idx="116607">
                  <c:v>2.83</c:v>
                </c:pt>
                <c:pt idx="116608">
                  <c:v>2.8</c:v>
                </c:pt>
                <c:pt idx="116609">
                  <c:v>2.92</c:v>
                </c:pt>
                <c:pt idx="116610">
                  <c:v>3.08</c:v>
                </c:pt>
                <c:pt idx="116611">
                  <c:v>3.27</c:v>
                </c:pt>
                <c:pt idx="116612">
                  <c:v>3.19</c:v>
                </c:pt>
                <c:pt idx="116613">
                  <c:v>3.21</c:v>
                </c:pt>
                <c:pt idx="116614">
                  <c:v>3.22</c:v>
                </c:pt>
                <c:pt idx="116615">
                  <c:v>3.44</c:v>
                </c:pt>
                <c:pt idx="116616">
                  <c:v>3.3</c:v>
                </c:pt>
                <c:pt idx="116617">
                  <c:v>3.1</c:v>
                </c:pt>
                <c:pt idx="116618">
                  <c:v>3.22</c:v>
                </c:pt>
                <c:pt idx="116619">
                  <c:v>3.3</c:v>
                </c:pt>
                <c:pt idx="116620">
                  <c:v>3.4</c:v>
                </c:pt>
                <c:pt idx="116621">
                  <c:v>3.5</c:v>
                </c:pt>
                <c:pt idx="116622">
                  <c:v>3.28</c:v>
                </c:pt>
                <c:pt idx="116623">
                  <c:v>3.16</c:v>
                </c:pt>
                <c:pt idx="116624">
                  <c:v>3.1</c:v>
                </c:pt>
                <c:pt idx="116625">
                  <c:v>3.1</c:v>
                </c:pt>
                <c:pt idx="116626">
                  <c:v>3.02</c:v>
                </c:pt>
                <c:pt idx="116627">
                  <c:v>3.26</c:v>
                </c:pt>
                <c:pt idx="116628">
                  <c:v>3.49</c:v>
                </c:pt>
                <c:pt idx="116629">
                  <c:v>3.62</c:v>
                </c:pt>
                <c:pt idx="116630">
                  <c:v>3.78</c:v>
                </c:pt>
                <c:pt idx="116631">
                  <c:v>3.36</c:v>
                </c:pt>
                <c:pt idx="116632">
                  <c:v>3.25</c:v>
                </c:pt>
                <c:pt idx="116633">
                  <c:v>3.2</c:v>
                </c:pt>
                <c:pt idx="116634">
                  <c:v>3.42</c:v>
                </c:pt>
                <c:pt idx="116635">
                  <c:v>3.42</c:v>
                </c:pt>
                <c:pt idx="116636">
                  <c:v>3.45</c:v>
                </c:pt>
                <c:pt idx="116637">
                  <c:v>3.5</c:v>
                </c:pt>
                <c:pt idx="116638">
                  <c:v>3.54</c:v>
                </c:pt>
                <c:pt idx="116639">
                  <c:v>3.46</c:v>
                </c:pt>
                <c:pt idx="116640">
                  <c:v>3.29</c:v>
                </c:pt>
                <c:pt idx="116641">
                  <c:v>3.24</c:v>
                </c:pt>
                <c:pt idx="116642">
                  <c:v>3.25</c:v>
                </c:pt>
                <c:pt idx="116643">
                  <c:v>3.27</c:v>
                </c:pt>
                <c:pt idx="116644">
                  <c:v>3.32</c:v>
                </c:pt>
                <c:pt idx="116645">
                  <c:v>3.25</c:v>
                </c:pt>
                <c:pt idx="116646">
                  <c:v>3.1</c:v>
                </c:pt>
                <c:pt idx="116647">
                  <c:v>2.98</c:v>
                </c:pt>
                <c:pt idx="116648">
                  <c:v>3.1</c:v>
                </c:pt>
                <c:pt idx="116649">
                  <c:v>3.18</c:v>
                </c:pt>
                <c:pt idx="116650">
                  <c:v>3.04</c:v>
                </c:pt>
                <c:pt idx="116651">
                  <c:v>3.06</c:v>
                </c:pt>
                <c:pt idx="116652">
                  <c:v>2.86</c:v>
                </c:pt>
                <c:pt idx="116653">
                  <c:v>2.74</c:v>
                </c:pt>
                <c:pt idx="116654">
                  <c:v>2.71</c:v>
                </c:pt>
                <c:pt idx="116655">
                  <c:v>2.85</c:v>
                </c:pt>
                <c:pt idx="116656">
                  <c:v>3.08</c:v>
                </c:pt>
                <c:pt idx="116657">
                  <c:v>3.24</c:v>
                </c:pt>
                <c:pt idx="116658">
                  <c:v>3.19</c:v>
                </c:pt>
                <c:pt idx="116659">
                  <c:v>3.02</c:v>
                </c:pt>
                <c:pt idx="116660">
                  <c:v>2.8</c:v>
                </c:pt>
                <c:pt idx="116661">
                  <c:v>2.8</c:v>
                </c:pt>
                <c:pt idx="116662">
                  <c:v>2.8</c:v>
                </c:pt>
                <c:pt idx="116663">
                  <c:v>2.74</c:v>
                </c:pt>
                <c:pt idx="116664">
                  <c:v>2.82</c:v>
                </c:pt>
                <c:pt idx="116665">
                  <c:v>2.9</c:v>
                </c:pt>
                <c:pt idx="116666">
                  <c:v>3.05</c:v>
                </c:pt>
                <c:pt idx="116667">
                  <c:v>3.2</c:v>
                </c:pt>
                <c:pt idx="116668">
                  <c:v>3.18</c:v>
                </c:pt>
                <c:pt idx="116669">
                  <c:v>3.08</c:v>
                </c:pt>
                <c:pt idx="116670">
                  <c:v>3</c:v>
                </c:pt>
                <c:pt idx="116671">
                  <c:v>2.9</c:v>
                </c:pt>
                <c:pt idx="116672">
                  <c:v>3.08</c:v>
                </c:pt>
                <c:pt idx="116673">
                  <c:v>3.24</c:v>
                </c:pt>
                <c:pt idx="116674">
                  <c:v>3.21</c:v>
                </c:pt>
                <c:pt idx="116675">
                  <c:v>3.3</c:v>
                </c:pt>
                <c:pt idx="116676">
                  <c:v>3.3</c:v>
                </c:pt>
                <c:pt idx="116677">
                  <c:v>3.34</c:v>
                </c:pt>
                <c:pt idx="116678">
                  <c:v>3.27</c:v>
                </c:pt>
                <c:pt idx="116679">
                  <c:v>3.29</c:v>
                </c:pt>
                <c:pt idx="116680">
                  <c:v>3.5</c:v>
                </c:pt>
                <c:pt idx="116681">
                  <c:v>3.56</c:v>
                </c:pt>
                <c:pt idx="116682">
                  <c:v>3.54</c:v>
                </c:pt>
                <c:pt idx="116683">
                  <c:v>3.58</c:v>
                </c:pt>
                <c:pt idx="116684">
                  <c:v>3.86</c:v>
                </c:pt>
                <c:pt idx="116685">
                  <c:v>4.01</c:v>
                </c:pt>
                <c:pt idx="116686">
                  <c:v>4.03</c:v>
                </c:pt>
                <c:pt idx="116687">
                  <c:v>3.96</c:v>
                </c:pt>
                <c:pt idx="116688">
                  <c:v>4.08</c:v>
                </c:pt>
                <c:pt idx="116689">
                  <c:v>4.13</c:v>
                </c:pt>
                <c:pt idx="116690">
                  <c:v>4.2699999999999996</c:v>
                </c:pt>
                <c:pt idx="116691">
                  <c:v>4.4000000000000004</c:v>
                </c:pt>
                <c:pt idx="116692">
                  <c:v>4.43</c:v>
                </c:pt>
                <c:pt idx="116693">
                  <c:v>4.43</c:v>
                </c:pt>
                <c:pt idx="116694">
                  <c:v>4.3600000000000003</c:v>
                </c:pt>
                <c:pt idx="116695">
                  <c:v>4.22</c:v>
                </c:pt>
                <c:pt idx="116696">
                  <c:v>4.04</c:v>
                </c:pt>
                <c:pt idx="116697">
                  <c:v>3.74</c:v>
                </c:pt>
                <c:pt idx="116698">
                  <c:v>3.48</c:v>
                </c:pt>
                <c:pt idx="116699">
                  <c:v>3.42</c:v>
                </c:pt>
                <c:pt idx="116700">
                  <c:v>3.42</c:v>
                </c:pt>
                <c:pt idx="116701">
                  <c:v>3.3</c:v>
                </c:pt>
                <c:pt idx="116702">
                  <c:v>3.29</c:v>
                </c:pt>
                <c:pt idx="116703">
                  <c:v>3.29</c:v>
                </c:pt>
                <c:pt idx="116704">
                  <c:v>3.48</c:v>
                </c:pt>
                <c:pt idx="116705">
                  <c:v>3.34</c:v>
                </c:pt>
                <c:pt idx="116706">
                  <c:v>3.11</c:v>
                </c:pt>
                <c:pt idx="116707">
                  <c:v>3.07</c:v>
                </c:pt>
                <c:pt idx="116708">
                  <c:v>3.02</c:v>
                </c:pt>
                <c:pt idx="116709">
                  <c:v>3.07</c:v>
                </c:pt>
                <c:pt idx="116710">
                  <c:v>3.14</c:v>
                </c:pt>
                <c:pt idx="116711">
                  <c:v>3.2</c:v>
                </c:pt>
                <c:pt idx="116712">
                  <c:v>3.05</c:v>
                </c:pt>
                <c:pt idx="116713">
                  <c:v>2.99</c:v>
                </c:pt>
                <c:pt idx="116714">
                  <c:v>2.99</c:v>
                </c:pt>
                <c:pt idx="116715">
                  <c:v>2.92</c:v>
                </c:pt>
                <c:pt idx="116716">
                  <c:v>3.03</c:v>
                </c:pt>
                <c:pt idx="116717">
                  <c:v>3.1</c:v>
                </c:pt>
                <c:pt idx="116718">
                  <c:v>3.08</c:v>
                </c:pt>
                <c:pt idx="116719">
                  <c:v>2.89</c:v>
                </c:pt>
                <c:pt idx="116720">
                  <c:v>2.63</c:v>
                </c:pt>
                <c:pt idx="116721">
                  <c:v>2.64</c:v>
                </c:pt>
                <c:pt idx="116722">
                  <c:v>2.64</c:v>
                </c:pt>
                <c:pt idx="116723">
                  <c:v>2.64</c:v>
                </c:pt>
                <c:pt idx="116724">
                  <c:v>2.64</c:v>
                </c:pt>
                <c:pt idx="116725">
                  <c:v>2.58</c:v>
                </c:pt>
                <c:pt idx="116726">
                  <c:v>2.56</c:v>
                </c:pt>
                <c:pt idx="116727">
                  <c:v>2.58</c:v>
                </c:pt>
                <c:pt idx="116728">
                  <c:v>2.6</c:v>
                </c:pt>
                <c:pt idx="116729">
                  <c:v>2.62</c:v>
                </c:pt>
                <c:pt idx="116730">
                  <c:v>2.65</c:v>
                </c:pt>
                <c:pt idx="116731">
                  <c:v>2.7</c:v>
                </c:pt>
                <c:pt idx="116732">
                  <c:v>2.72</c:v>
                </c:pt>
                <c:pt idx="116733">
                  <c:v>2.68</c:v>
                </c:pt>
                <c:pt idx="116734">
                  <c:v>2.6</c:v>
                </c:pt>
                <c:pt idx="116735">
                  <c:v>2.58</c:v>
                </c:pt>
                <c:pt idx="116736">
                  <c:v>2.62</c:v>
                </c:pt>
                <c:pt idx="116737">
                  <c:v>2.48</c:v>
                </c:pt>
                <c:pt idx="116738">
                  <c:v>2.46</c:v>
                </c:pt>
                <c:pt idx="116739">
                  <c:v>2.48</c:v>
                </c:pt>
                <c:pt idx="116740">
                  <c:v>2.7</c:v>
                </c:pt>
                <c:pt idx="116741">
                  <c:v>2.94</c:v>
                </c:pt>
                <c:pt idx="116742">
                  <c:v>3.06</c:v>
                </c:pt>
                <c:pt idx="116743">
                  <c:v>2.98</c:v>
                </c:pt>
                <c:pt idx="116744">
                  <c:v>3.02</c:v>
                </c:pt>
                <c:pt idx="116745">
                  <c:v>3.3</c:v>
                </c:pt>
                <c:pt idx="116746">
                  <c:v>3.55</c:v>
                </c:pt>
                <c:pt idx="116747">
                  <c:v>3.66</c:v>
                </c:pt>
                <c:pt idx="116748">
                  <c:v>3.82</c:v>
                </c:pt>
                <c:pt idx="116749">
                  <c:v>3.6</c:v>
                </c:pt>
                <c:pt idx="116750">
                  <c:v>3.53</c:v>
                </c:pt>
                <c:pt idx="116751">
                  <c:v>3.32</c:v>
                </c:pt>
                <c:pt idx="116752">
                  <c:v>3.05</c:v>
                </c:pt>
                <c:pt idx="116753">
                  <c:v>3.36</c:v>
                </c:pt>
                <c:pt idx="116754">
                  <c:v>3.42</c:v>
                </c:pt>
                <c:pt idx="116755">
                  <c:v>3.56</c:v>
                </c:pt>
                <c:pt idx="116756">
                  <c:v>3.46</c:v>
                </c:pt>
                <c:pt idx="116757">
                  <c:v>3.19</c:v>
                </c:pt>
                <c:pt idx="116758">
                  <c:v>2.9</c:v>
                </c:pt>
                <c:pt idx="116759">
                  <c:v>2.9</c:v>
                </c:pt>
                <c:pt idx="116760">
                  <c:v>3.1</c:v>
                </c:pt>
                <c:pt idx="116761">
                  <c:v>3.3</c:v>
                </c:pt>
                <c:pt idx="116762">
                  <c:v>3.3</c:v>
                </c:pt>
                <c:pt idx="116763">
                  <c:v>3.33</c:v>
                </c:pt>
                <c:pt idx="116764">
                  <c:v>3.5</c:v>
                </c:pt>
                <c:pt idx="116765">
                  <c:v>3.68</c:v>
                </c:pt>
                <c:pt idx="116766">
                  <c:v>3.7</c:v>
                </c:pt>
                <c:pt idx="116767">
                  <c:v>3.86</c:v>
                </c:pt>
                <c:pt idx="116768">
                  <c:v>4.2300000000000004</c:v>
                </c:pt>
                <c:pt idx="116769">
                  <c:v>4.33</c:v>
                </c:pt>
                <c:pt idx="116770">
                  <c:v>4.28</c:v>
                </c:pt>
                <c:pt idx="116771">
                  <c:v>4.6399999999999997</c:v>
                </c:pt>
                <c:pt idx="116772">
                  <c:v>4.62</c:v>
                </c:pt>
                <c:pt idx="116773">
                  <c:v>4.5999999999999996</c:v>
                </c:pt>
                <c:pt idx="116774">
                  <c:v>4.57</c:v>
                </c:pt>
                <c:pt idx="116775">
                  <c:v>4.6100000000000003</c:v>
                </c:pt>
                <c:pt idx="116776">
                  <c:v>4.7</c:v>
                </c:pt>
                <c:pt idx="116777">
                  <c:v>4.8</c:v>
                </c:pt>
                <c:pt idx="116778">
                  <c:v>4.8</c:v>
                </c:pt>
                <c:pt idx="116779">
                  <c:v>4.75</c:v>
                </c:pt>
                <c:pt idx="116780">
                  <c:v>4.6500000000000004</c:v>
                </c:pt>
                <c:pt idx="116781">
                  <c:v>4.5999999999999996</c:v>
                </c:pt>
                <c:pt idx="116782">
                  <c:v>4.57</c:v>
                </c:pt>
                <c:pt idx="116783">
                  <c:v>4.5</c:v>
                </c:pt>
                <c:pt idx="116784">
                  <c:v>4.41</c:v>
                </c:pt>
                <c:pt idx="116785">
                  <c:v>4.46</c:v>
                </c:pt>
                <c:pt idx="116786">
                  <c:v>4.38</c:v>
                </c:pt>
                <c:pt idx="116787">
                  <c:v>4.4000000000000004</c:v>
                </c:pt>
                <c:pt idx="116788">
                  <c:v>4.4000000000000004</c:v>
                </c:pt>
                <c:pt idx="116789">
                  <c:v>4.45</c:v>
                </c:pt>
                <c:pt idx="116790">
                  <c:v>4.25</c:v>
                </c:pt>
                <c:pt idx="116791">
                  <c:v>3.98</c:v>
                </c:pt>
                <c:pt idx="116792">
                  <c:v>3.76</c:v>
                </c:pt>
                <c:pt idx="116793">
                  <c:v>3.56</c:v>
                </c:pt>
                <c:pt idx="116794">
                  <c:v>3.38</c:v>
                </c:pt>
                <c:pt idx="116795">
                  <c:v>3.17</c:v>
                </c:pt>
                <c:pt idx="116796">
                  <c:v>3.23</c:v>
                </c:pt>
                <c:pt idx="116797">
                  <c:v>3.34</c:v>
                </c:pt>
                <c:pt idx="116798">
                  <c:v>3.4</c:v>
                </c:pt>
                <c:pt idx="116799">
                  <c:v>3.42</c:v>
                </c:pt>
                <c:pt idx="116800">
                  <c:v>3.38</c:v>
                </c:pt>
                <c:pt idx="116801">
                  <c:v>3.12</c:v>
                </c:pt>
                <c:pt idx="116802">
                  <c:v>2.86</c:v>
                </c:pt>
                <c:pt idx="116803">
                  <c:v>2.8</c:v>
                </c:pt>
                <c:pt idx="116804">
                  <c:v>3.09</c:v>
                </c:pt>
                <c:pt idx="116805">
                  <c:v>3.42</c:v>
                </c:pt>
                <c:pt idx="116806">
                  <c:v>3.24</c:v>
                </c:pt>
                <c:pt idx="116807">
                  <c:v>2.92</c:v>
                </c:pt>
                <c:pt idx="116808">
                  <c:v>2.83</c:v>
                </c:pt>
                <c:pt idx="116809">
                  <c:v>2.73</c:v>
                </c:pt>
                <c:pt idx="116810">
                  <c:v>2.4700000000000002</c:v>
                </c:pt>
                <c:pt idx="116811">
                  <c:v>2.48</c:v>
                </c:pt>
                <c:pt idx="116812">
                  <c:v>2.59</c:v>
                </c:pt>
                <c:pt idx="116813">
                  <c:v>2.7</c:v>
                </c:pt>
                <c:pt idx="116814">
                  <c:v>2.77</c:v>
                </c:pt>
                <c:pt idx="116815">
                  <c:v>2.78</c:v>
                </c:pt>
                <c:pt idx="116816">
                  <c:v>2.65</c:v>
                </c:pt>
                <c:pt idx="116817">
                  <c:v>2.56</c:v>
                </c:pt>
                <c:pt idx="116818">
                  <c:v>2.5</c:v>
                </c:pt>
                <c:pt idx="116819">
                  <c:v>2.5</c:v>
                </c:pt>
                <c:pt idx="116820">
                  <c:v>2.58</c:v>
                </c:pt>
                <c:pt idx="116821">
                  <c:v>2.52</c:v>
                </c:pt>
                <c:pt idx="116822">
                  <c:v>2.39</c:v>
                </c:pt>
                <c:pt idx="116823">
                  <c:v>2.04</c:v>
                </c:pt>
                <c:pt idx="116824">
                  <c:v>2.08</c:v>
                </c:pt>
                <c:pt idx="116825">
                  <c:v>2.2799999999999998</c:v>
                </c:pt>
                <c:pt idx="116826">
                  <c:v>2.12</c:v>
                </c:pt>
                <c:pt idx="116827">
                  <c:v>1.95</c:v>
                </c:pt>
                <c:pt idx="116828">
                  <c:v>1.78</c:v>
                </c:pt>
                <c:pt idx="116829">
                  <c:v>1.8</c:v>
                </c:pt>
                <c:pt idx="116830">
                  <c:v>1.82</c:v>
                </c:pt>
                <c:pt idx="116831">
                  <c:v>1.84</c:v>
                </c:pt>
                <c:pt idx="116832">
                  <c:v>2.06</c:v>
                </c:pt>
                <c:pt idx="116833">
                  <c:v>2.2599999999999998</c:v>
                </c:pt>
                <c:pt idx="116834">
                  <c:v>2.25</c:v>
                </c:pt>
                <c:pt idx="116835">
                  <c:v>2.06</c:v>
                </c:pt>
                <c:pt idx="116836">
                  <c:v>1.88</c:v>
                </c:pt>
                <c:pt idx="116837">
                  <c:v>1.73</c:v>
                </c:pt>
                <c:pt idx="116838">
                  <c:v>1.68</c:v>
                </c:pt>
                <c:pt idx="116839">
                  <c:v>1.8</c:v>
                </c:pt>
                <c:pt idx="116840">
                  <c:v>1.8</c:v>
                </c:pt>
                <c:pt idx="116841">
                  <c:v>2.46</c:v>
                </c:pt>
                <c:pt idx="116842">
                  <c:v>2.63</c:v>
                </c:pt>
                <c:pt idx="116843">
                  <c:v>2.64</c:v>
                </c:pt>
                <c:pt idx="116844">
                  <c:v>2.54</c:v>
                </c:pt>
                <c:pt idx="116845">
                  <c:v>2.44</c:v>
                </c:pt>
                <c:pt idx="116846">
                  <c:v>2.41</c:v>
                </c:pt>
                <c:pt idx="116847">
                  <c:v>2.4500000000000002</c:v>
                </c:pt>
                <c:pt idx="116848">
                  <c:v>2.59</c:v>
                </c:pt>
                <c:pt idx="116849">
                  <c:v>2.76</c:v>
                </c:pt>
                <c:pt idx="116850">
                  <c:v>2.72</c:v>
                </c:pt>
                <c:pt idx="116851">
                  <c:v>2.7</c:v>
                </c:pt>
                <c:pt idx="116852">
                  <c:v>2.82</c:v>
                </c:pt>
                <c:pt idx="116853">
                  <c:v>2.84</c:v>
                </c:pt>
                <c:pt idx="116854">
                  <c:v>2.92</c:v>
                </c:pt>
                <c:pt idx="116855">
                  <c:v>3.04</c:v>
                </c:pt>
                <c:pt idx="116856">
                  <c:v>3.06</c:v>
                </c:pt>
                <c:pt idx="116857">
                  <c:v>2.98</c:v>
                </c:pt>
                <c:pt idx="116858">
                  <c:v>2.98</c:v>
                </c:pt>
                <c:pt idx="116859">
                  <c:v>2.87</c:v>
                </c:pt>
                <c:pt idx="116860">
                  <c:v>2.5</c:v>
                </c:pt>
                <c:pt idx="116861">
                  <c:v>2.36</c:v>
                </c:pt>
                <c:pt idx="116862">
                  <c:v>2.33</c:v>
                </c:pt>
                <c:pt idx="116863">
                  <c:v>2.36</c:v>
                </c:pt>
                <c:pt idx="116864">
                  <c:v>2.4300000000000002</c:v>
                </c:pt>
                <c:pt idx="116865">
                  <c:v>2.48</c:v>
                </c:pt>
                <c:pt idx="116866">
                  <c:v>2.41</c:v>
                </c:pt>
                <c:pt idx="116867">
                  <c:v>2.4700000000000002</c:v>
                </c:pt>
                <c:pt idx="116868">
                  <c:v>2.5</c:v>
                </c:pt>
                <c:pt idx="116869">
                  <c:v>2.5</c:v>
                </c:pt>
                <c:pt idx="116870">
                  <c:v>2.5499999999999998</c:v>
                </c:pt>
                <c:pt idx="116871">
                  <c:v>2.58</c:v>
                </c:pt>
                <c:pt idx="116872">
                  <c:v>2.71</c:v>
                </c:pt>
                <c:pt idx="116873">
                  <c:v>2.7</c:v>
                </c:pt>
                <c:pt idx="116874">
                  <c:v>2.75</c:v>
                </c:pt>
                <c:pt idx="116875">
                  <c:v>2.68</c:v>
                </c:pt>
                <c:pt idx="116876">
                  <c:v>2.75</c:v>
                </c:pt>
                <c:pt idx="116877">
                  <c:v>2.84</c:v>
                </c:pt>
                <c:pt idx="116878">
                  <c:v>2.85</c:v>
                </c:pt>
                <c:pt idx="116879">
                  <c:v>2.94</c:v>
                </c:pt>
                <c:pt idx="116880">
                  <c:v>3.14</c:v>
                </c:pt>
                <c:pt idx="116881">
                  <c:v>3.18</c:v>
                </c:pt>
                <c:pt idx="116882">
                  <c:v>3.08</c:v>
                </c:pt>
                <c:pt idx="116883">
                  <c:v>3</c:v>
                </c:pt>
                <c:pt idx="116884">
                  <c:v>2.75</c:v>
                </c:pt>
                <c:pt idx="116885">
                  <c:v>2.85</c:v>
                </c:pt>
                <c:pt idx="116886">
                  <c:v>3</c:v>
                </c:pt>
                <c:pt idx="116887">
                  <c:v>3.38</c:v>
                </c:pt>
                <c:pt idx="116888">
                  <c:v>3.32</c:v>
                </c:pt>
                <c:pt idx="116889">
                  <c:v>3.3</c:v>
                </c:pt>
                <c:pt idx="116890">
                  <c:v>3.11</c:v>
                </c:pt>
                <c:pt idx="116891">
                  <c:v>3.08</c:v>
                </c:pt>
                <c:pt idx="116892">
                  <c:v>3.14</c:v>
                </c:pt>
                <c:pt idx="116893">
                  <c:v>3.02</c:v>
                </c:pt>
                <c:pt idx="116894">
                  <c:v>2.9</c:v>
                </c:pt>
                <c:pt idx="116895">
                  <c:v>2.98</c:v>
                </c:pt>
                <c:pt idx="116896">
                  <c:v>3.06</c:v>
                </c:pt>
                <c:pt idx="116897">
                  <c:v>3.04</c:v>
                </c:pt>
                <c:pt idx="116898">
                  <c:v>3.33</c:v>
                </c:pt>
                <c:pt idx="116899">
                  <c:v>3.43</c:v>
                </c:pt>
                <c:pt idx="116900">
                  <c:v>3.43</c:v>
                </c:pt>
                <c:pt idx="116901">
                  <c:v>3.48</c:v>
                </c:pt>
                <c:pt idx="116902">
                  <c:v>3.47</c:v>
                </c:pt>
                <c:pt idx="116903">
                  <c:v>3.57</c:v>
                </c:pt>
                <c:pt idx="116904">
                  <c:v>3.55</c:v>
                </c:pt>
                <c:pt idx="116905">
                  <c:v>3.26</c:v>
                </c:pt>
                <c:pt idx="116906">
                  <c:v>3.07</c:v>
                </c:pt>
                <c:pt idx="116907">
                  <c:v>2.99</c:v>
                </c:pt>
                <c:pt idx="116908">
                  <c:v>2.95</c:v>
                </c:pt>
                <c:pt idx="116909">
                  <c:v>3.09</c:v>
                </c:pt>
                <c:pt idx="116910">
                  <c:v>3.26</c:v>
                </c:pt>
                <c:pt idx="116911">
                  <c:v>3.32</c:v>
                </c:pt>
                <c:pt idx="116912">
                  <c:v>3.08</c:v>
                </c:pt>
                <c:pt idx="116913">
                  <c:v>2.75</c:v>
                </c:pt>
                <c:pt idx="116914">
                  <c:v>2.8</c:v>
                </c:pt>
                <c:pt idx="116915">
                  <c:v>2.84</c:v>
                </c:pt>
                <c:pt idx="116916">
                  <c:v>3.01</c:v>
                </c:pt>
                <c:pt idx="116917">
                  <c:v>3.01</c:v>
                </c:pt>
                <c:pt idx="116918">
                  <c:v>2.94</c:v>
                </c:pt>
                <c:pt idx="116919">
                  <c:v>2.6</c:v>
                </c:pt>
                <c:pt idx="116920">
                  <c:v>2.38</c:v>
                </c:pt>
                <c:pt idx="116921">
                  <c:v>2.44</c:v>
                </c:pt>
                <c:pt idx="116922">
                  <c:v>2.52</c:v>
                </c:pt>
                <c:pt idx="116923">
                  <c:v>2.74</c:v>
                </c:pt>
                <c:pt idx="116924">
                  <c:v>2.88</c:v>
                </c:pt>
                <c:pt idx="116925">
                  <c:v>2.85</c:v>
                </c:pt>
                <c:pt idx="116926">
                  <c:v>2.92</c:v>
                </c:pt>
                <c:pt idx="116927">
                  <c:v>2.74</c:v>
                </c:pt>
                <c:pt idx="116928">
                  <c:v>2.93</c:v>
                </c:pt>
                <c:pt idx="116929">
                  <c:v>2.98</c:v>
                </c:pt>
                <c:pt idx="116930">
                  <c:v>2.87</c:v>
                </c:pt>
                <c:pt idx="116931">
                  <c:v>2.78</c:v>
                </c:pt>
                <c:pt idx="116932">
                  <c:v>2.85</c:v>
                </c:pt>
                <c:pt idx="116933">
                  <c:v>2.77</c:v>
                </c:pt>
                <c:pt idx="116934">
                  <c:v>2.67</c:v>
                </c:pt>
                <c:pt idx="116935">
                  <c:v>2.94</c:v>
                </c:pt>
                <c:pt idx="116936">
                  <c:v>3.1</c:v>
                </c:pt>
                <c:pt idx="116937">
                  <c:v>3.06</c:v>
                </c:pt>
                <c:pt idx="116938">
                  <c:v>3.03</c:v>
                </c:pt>
                <c:pt idx="116939">
                  <c:v>2.81</c:v>
                </c:pt>
                <c:pt idx="116940">
                  <c:v>2.7</c:v>
                </c:pt>
                <c:pt idx="116941">
                  <c:v>2.64</c:v>
                </c:pt>
                <c:pt idx="116942">
                  <c:v>2.6</c:v>
                </c:pt>
                <c:pt idx="116943">
                  <c:v>2.5</c:v>
                </c:pt>
                <c:pt idx="116944">
                  <c:v>2.57</c:v>
                </c:pt>
                <c:pt idx="116945">
                  <c:v>2.66</c:v>
                </c:pt>
                <c:pt idx="116946">
                  <c:v>2.74</c:v>
                </c:pt>
                <c:pt idx="116947">
                  <c:v>2.5299999999999998</c:v>
                </c:pt>
                <c:pt idx="116948">
                  <c:v>2.2799999999999998</c:v>
                </c:pt>
                <c:pt idx="116949">
                  <c:v>2.2200000000000002</c:v>
                </c:pt>
                <c:pt idx="116950">
                  <c:v>2.2799999999999998</c:v>
                </c:pt>
                <c:pt idx="116951">
                  <c:v>2.5</c:v>
                </c:pt>
                <c:pt idx="116952">
                  <c:v>2.6</c:v>
                </c:pt>
                <c:pt idx="116953">
                  <c:v>2.56</c:v>
                </c:pt>
                <c:pt idx="116954">
                  <c:v>2.41</c:v>
                </c:pt>
                <c:pt idx="116955">
                  <c:v>2.41</c:v>
                </c:pt>
                <c:pt idx="116956">
                  <c:v>2.41</c:v>
                </c:pt>
                <c:pt idx="116957">
                  <c:v>2.4300000000000002</c:v>
                </c:pt>
                <c:pt idx="116958">
                  <c:v>2.52</c:v>
                </c:pt>
                <c:pt idx="116959">
                  <c:v>2.56</c:v>
                </c:pt>
                <c:pt idx="116960">
                  <c:v>2.54</c:v>
                </c:pt>
                <c:pt idx="116961">
                  <c:v>2.52</c:v>
                </c:pt>
                <c:pt idx="116962">
                  <c:v>2.2400000000000002</c:v>
                </c:pt>
                <c:pt idx="116963">
                  <c:v>2.08</c:v>
                </c:pt>
                <c:pt idx="116964">
                  <c:v>1.94</c:v>
                </c:pt>
                <c:pt idx="116965">
                  <c:v>1.92</c:v>
                </c:pt>
                <c:pt idx="116966">
                  <c:v>1.98</c:v>
                </c:pt>
                <c:pt idx="116967">
                  <c:v>1.97</c:v>
                </c:pt>
                <c:pt idx="116968">
                  <c:v>1.96</c:v>
                </c:pt>
                <c:pt idx="116969">
                  <c:v>1.85</c:v>
                </c:pt>
                <c:pt idx="116970">
                  <c:v>1.66</c:v>
                </c:pt>
                <c:pt idx="116971">
                  <c:v>1.47</c:v>
                </c:pt>
                <c:pt idx="116972">
                  <c:v>1.7</c:v>
                </c:pt>
                <c:pt idx="116973">
                  <c:v>1.75</c:v>
                </c:pt>
                <c:pt idx="116974">
                  <c:v>1.75</c:v>
                </c:pt>
                <c:pt idx="116975">
                  <c:v>1.75</c:v>
                </c:pt>
                <c:pt idx="116976">
                  <c:v>1.86</c:v>
                </c:pt>
                <c:pt idx="116977">
                  <c:v>2.37</c:v>
                </c:pt>
                <c:pt idx="116978">
                  <c:v>2.3199999999999998</c:v>
                </c:pt>
                <c:pt idx="116979">
                  <c:v>2.06</c:v>
                </c:pt>
                <c:pt idx="116980">
                  <c:v>1.7</c:v>
                </c:pt>
                <c:pt idx="116981">
                  <c:v>1.51</c:v>
                </c:pt>
                <c:pt idx="116982">
                  <c:v>1.8</c:v>
                </c:pt>
                <c:pt idx="116983">
                  <c:v>2.02</c:v>
                </c:pt>
                <c:pt idx="116984">
                  <c:v>2.06</c:v>
                </c:pt>
                <c:pt idx="116985">
                  <c:v>2.23</c:v>
                </c:pt>
                <c:pt idx="116986">
                  <c:v>2.2200000000000002</c:v>
                </c:pt>
                <c:pt idx="116987">
                  <c:v>2.14</c:v>
                </c:pt>
                <c:pt idx="116988">
                  <c:v>2.04</c:v>
                </c:pt>
                <c:pt idx="116989">
                  <c:v>2.4500000000000002</c:v>
                </c:pt>
                <c:pt idx="116990">
                  <c:v>2.82</c:v>
                </c:pt>
                <c:pt idx="116991">
                  <c:v>3.02</c:v>
                </c:pt>
                <c:pt idx="116992">
                  <c:v>3.01</c:v>
                </c:pt>
                <c:pt idx="116993">
                  <c:v>3</c:v>
                </c:pt>
                <c:pt idx="116994">
                  <c:v>2.87</c:v>
                </c:pt>
                <c:pt idx="116995">
                  <c:v>2.78</c:v>
                </c:pt>
                <c:pt idx="116996">
                  <c:v>2.82</c:v>
                </c:pt>
                <c:pt idx="116997">
                  <c:v>2.92</c:v>
                </c:pt>
                <c:pt idx="116998">
                  <c:v>2.89</c:v>
                </c:pt>
                <c:pt idx="116999">
                  <c:v>2.86</c:v>
                </c:pt>
                <c:pt idx="117000">
                  <c:v>2.77</c:v>
                </c:pt>
                <c:pt idx="117001">
                  <c:v>2.66</c:v>
                </c:pt>
                <c:pt idx="117002">
                  <c:v>2.6</c:v>
                </c:pt>
                <c:pt idx="117003">
                  <c:v>2.52</c:v>
                </c:pt>
                <c:pt idx="117004">
                  <c:v>2.52</c:v>
                </c:pt>
                <c:pt idx="117005">
                  <c:v>2.52</c:v>
                </c:pt>
                <c:pt idx="117006">
                  <c:v>2.5299999999999998</c:v>
                </c:pt>
                <c:pt idx="117007">
                  <c:v>2.5</c:v>
                </c:pt>
                <c:pt idx="117008">
                  <c:v>2.6</c:v>
                </c:pt>
                <c:pt idx="117009">
                  <c:v>2.5</c:v>
                </c:pt>
                <c:pt idx="117010">
                  <c:v>2.34</c:v>
                </c:pt>
                <c:pt idx="117011">
                  <c:v>2.23</c:v>
                </c:pt>
                <c:pt idx="117012">
                  <c:v>2.5499999999999998</c:v>
                </c:pt>
                <c:pt idx="117013">
                  <c:v>2.75</c:v>
                </c:pt>
                <c:pt idx="117014">
                  <c:v>2.64</c:v>
                </c:pt>
                <c:pt idx="117015">
                  <c:v>2.6</c:v>
                </c:pt>
                <c:pt idx="117016">
                  <c:v>2.4700000000000002</c:v>
                </c:pt>
                <c:pt idx="117017">
                  <c:v>2.34</c:v>
                </c:pt>
                <c:pt idx="117018">
                  <c:v>2.37</c:v>
                </c:pt>
                <c:pt idx="117019">
                  <c:v>2.5299999999999998</c:v>
                </c:pt>
                <c:pt idx="117020">
                  <c:v>2.66</c:v>
                </c:pt>
                <c:pt idx="117021">
                  <c:v>2.83</c:v>
                </c:pt>
                <c:pt idx="117022">
                  <c:v>2.76</c:v>
                </c:pt>
                <c:pt idx="117023">
                  <c:v>2.58</c:v>
                </c:pt>
                <c:pt idx="117024">
                  <c:v>2.64</c:v>
                </c:pt>
                <c:pt idx="117025">
                  <c:v>2.73</c:v>
                </c:pt>
                <c:pt idx="117026">
                  <c:v>2.92</c:v>
                </c:pt>
                <c:pt idx="117027">
                  <c:v>2.91</c:v>
                </c:pt>
                <c:pt idx="117028">
                  <c:v>2.92</c:v>
                </c:pt>
                <c:pt idx="117029">
                  <c:v>2.8</c:v>
                </c:pt>
                <c:pt idx="117030">
                  <c:v>2.78</c:v>
                </c:pt>
                <c:pt idx="117031">
                  <c:v>2.94</c:v>
                </c:pt>
                <c:pt idx="117032">
                  <c:v>2.93</c:v>
                </c:pt>
                <c:pt idx="117033">
                  <c:v>3.3</c:v>
                </c:pt>
                <c:pt idx="117034">
                  <c:v>3.48</c:v>
                </c:pt>
                <c:pt idx="117035">
                  <c:v>3.57</c:v>
                </c:pt>
                <c:pt idx="117036">
                  <c:v>3.66</c:v>
                </c:pt>
                <c:pt idx="117037">
                  <c:v>3.6</c:v>
                </c:pt>
                <c:pt idx="117038">
                  <c:v>3.54</c:v>
                </c:pt>
                <c:pt idx="117039">
                  <c:v>3.9</c:v>
                </c:pt>
                <c:pt idx="117040">
                  <c:v>4.01</c:v>
                </c:pt>
                <c:pt idx="117041">
                  <c:v>4.13</c:v>
                </c:pt>
                <c:pt idx="117042">
                  <c:v>4.24</c:v>
                </c:pt>
                <c:pt idx="117043">
                  <c:v>4.1399999999999997</c:v>
                </c:pt>
                <c:pt idx="117044">
                  <c:v>4.09</c:v>
                </c:pt>
                <c:pt idx="117045">
                  <c:v>4.0199999999999996</c:v>
                </c:pt>
                <c:pt idx="117046">
                  <c:v>3.91</c:v>
                </c:pt>
                <c:pt idx="117047">
                  <c:v>3.79</c:v>
                </c:pt>
                <c:pt idx="117048">
                  <c:v>3.68</c:v>
                </c:pt>
                <c:pt idx="117049">
                  <c:v>3.63</c:v>
                </c:pt>
                <c:pt idx="117050">
                  <c:v>3.56</c:v>
                </c:pt>
                <c:pt idx="117051">
                  <c:v>3.7</c:v>
                </c:pt>
                <c:pt idx="117052">
                  <c:v>3.7</c:v>
                </c:pt>
                <c:pt idx="117053">
                  <c:v>3.64</c:v>
                </c:pt>
                <c:pt idx="117054">
                  <c:v>3.46</c:v>
                </c:pt>
                <c:pt idx="117055">
                  <c:v>3.2</c:v>
                </c:pt>
                <c:pt idx="117056">
                  <c:v>3.31</c:v>
                </c:pt>
                <c:pt idx="117057">
                  <c:v>3.44</c:v>
                </c:pt>
                <c:pt idx="117058">
                  <c:v>3.59</c:v>
                </c:pt>
                <c:pt idx="117059">
                  <c:v>3.7</c:v>
                </c:pt>
                <c:pt idx="117060">
                  <c:v>3.83</c:v>
                </c:pt>
                <c:pt idx="117061">
                  <c:v>3.92</c:v>
                </c:pt>
                <c:pt idx="117062">
                  <c:v>4.07</c:v>
                </c:pt>
                <c:pt idx="117063">
                  <c:v>4.2</c:v>
                </c:pt>
                <c:pt idx="117064">
                  <c:v>4.17</c:v>
                </c:pt>
                <c:pt idx="117065">
                  <c:v>4.17</c:v>
                </c:pt>
                <c:pt idx="117066">
                  <c:v>4.0599999999999996</c:v>
                </c:pt>
                <c:pt idx="117067">
                  <c:v>3.98</c:v>
                </c:pt>
                <c:pt idx="117068">
                  <c:v>4.16</c:v>
                </c:pt>
                <c:pt idx="117069">
                  <c:v>4.22</c:v>
                </c:pt>
                <c:pt idx="117070">
                  <c:v>4.1900000000000004</c:v>
                </c:pt>
                <c:pt idx="117071">
                  <c:v>4.1399999999999997</c:v>
                </c:pt>
                <c:pt idx="117072">
                  <c:v>4</c:v>
                </c:pt>
                <c:pt idx="117073">
                  <c:v>3.88</c:v>
                </c:pt>
                <c:pt idx="117074">
                  <c:v>3.64</c:v>
                </c:pt>
                <c:pt idx="117075">
                  <c:v>3.5</c:v>
                </c:pt>
                <c:pt idx="117076">
                  <c:v>3.66</c:v>
                </c:pt>
                <c:pt idx="117077">
                  <c:v>3.79</c:v>
                </c:pt>
                <c:pt idx="117078">
                  <c:v>3.93</c:v>
                </c:pt>
                <c:pt idx="117079">
                  <c:v>3.87</c:v>
                </c:pt>
                <c:pt idx="117080">
                  <c:v>3.83</c:v>
                </c:pt>
                <c:pt idx="117081">
                  <c:v>3.62</c:v>
                </c:pt>
                <c:pt idx="117082">
                  <c:v>3.4</c:v>
                </c:pt>
                <c:pt idx="117083">
                  <c:v>3.38</c:v>
                </c:pt>
                <c:pt idx="117084">
                  <c:v>3.38</c:v>
                </c:pt>
                <c:pt idx="117085">
                  <c:v>3.29</c:v>
                </c:pt>
                <c:pt idx="117086">
                  <c:v>3.28</c:v>
                </c:pt>
                <c:pt idx="117087">
                  <c:v>3.33</c:v>
                </c:pt>
                <c:pt idx="117088">
                  <c:v>3.44</c:v>
                </c:pt>
                <c:pt idx="117089">
                  <c:v>3.52</c:v>
                </c:pt>
                <c:pt idx="117090">
                  <c:v>3.4</c:v>
                </c:pt>
                <c:pt idx="117091">
                  <c:v>3.24</c:v>
                </c:pt>
                <c:pt idx="117092">
                  <c:v>3.25</c:v>
                </c:pt>
                <c:pt idx="117093">
                  <c:v>3.25</c:v>
                </c:pt>
                <c:pt idx="117094">
                  <c:v>3.38</c:v>
                </c:pt>
                <c:pt idx="117095">
                  <c:v>3.47</c:v>
                </c:pt>
                <c:pt idx="117096">
                  <c:v>3.49</c:v>
                </c:pt>
                <c:pt idx="117097">
                  <c:v>3.48</c:v>
                </c:pt>
                <c:pt idx="117098">
                  <c:v>3.39</c:v>
                </c:pt>
                <c:pt idx="117099">
                  <c:v>3.24</c:v>
                </c:pt>
                <c:pt idx="117100">
                  <c:v>3.34</c:v>
                </c:pt>
                <c:pt idx="117101">
                  <c:v>3.46</c:v>
                </c:pt>
                <c:pt idx="117102">
                  <c:v>3.56</c:v>
                </c:pt>
                <c:pt idx="117103">
                  <c:v>3.73</c:v>
                </c:pt>
                <c:pt idx="117104">
                  <c:v>3.99</c:v>
                </c:pt>
                <c:pt idx="117105">
                  <c:v>4.22</c:v>
                </c:pt>
                <c:pt idx="117106">
                  <c:v>4.43</c:v>
                </c:pt>
                <c:pt idx="117107">
                  <c:v>4.5999999999999996</c:v>
                </c:pt>
                <c:pt idx="117108">
                  <c:v>4.7</c:v>
                </c:pt>
                <c:pt idx="117109">
                  <c:v>4.6399999999999997</c:v>
                </c:pt>
                <c:pt idx="117110">
                  <c:v>4.5199999999999996</c:v>
                </c:pt>
                <c:pt idx="117111">
                  <c:v>4.4800000000000004</c:v>
                </c:pt>
                <c:pt idx="117112">
                  <c:v>4.45</c:v>
                </c:pt>
                <c:pt idx="117113">
                  <c:v>4.3899999999999997</c:v>
                </c:pt>
                <c:pt idx="117114">
                  <c:v>4.51</c:v>
                </c:pt>
                <c:pt idx="117115">
                  <c:v>4.4400000000000004</c:v>
                </c:pt>
                <c:pt idx="117116">
                  <c:v>4.38</c:v>
                </c:pt>
                <c:pt idx="117117">
                  <c:v>4.42</c:v>
                </c:pt>
                <c:pt idx="117118">
                  <c:v>4.59</c:v>
                </c:pt>
                <c:pt idx="117119">
                  <c:v>4.82</c:v>
                </c:pt>
                <c:pt idx="117120">
                  <c:v>4.88</c:v>
                </c:pt>
                <c:pt idx="117121">
                  <c:v>4.91</c:v>
                </c:pt>
                <c:pt idx="117122">
                  <c:v>4.9000000000000004</c:v>
                </c:pt>
                <c:pt idx="117123">
                  <c:v>4.9000000000000004</c:v>
                </c:pt>
                <c:pt idx="117124">
                  <c:v>4.93</c:v>
                </c:pt>
                <c:pt idx="117125">
                  <c:v>4.84</c:v>
                </c:pt>
                <c:pt idx="117126">
                  <c:v>4.7</c:v>
                </c:pt>
                <c:pt idx="117127">
                  <c:v>4.46</c:v>
                </c:pt>
                <c:pt idx="117128">
                  <c:v>4.22</c:v>
                </c:pt>
                <c:pt idx="117129">
                  <c:v>4.21</c:v>
                </c:pt>
                <c:pt idx="117130">
                  <c:v>4.26</c:v>
                </c:pt>
                <c:pt idx="117131">
                  <c:v>4.2</c:v>
                </c:pt>
                <c:pt idx="117132">
                  <c:v>4.05</c:v>
                </c:pt>
                <c:pt idx="117133">
                  <c:v>4.05</c:v>
                </c:pt>
                <c:pt idx="117134">
                  <c:v>4.05</c:v>
                </c:pt>
                <c:pt idx="117135">
                  <c:v>4.18</c:v>
                </c:pt>
                <c:pt idx="117136">
                  <c:v>4.32</c:v>
                </c:pt>
                <c:pt idx="117137">
                  <c:v>4.43</c:v>
                </c:pt>
                <c:pt idx="117138">
                  <c:v>4.7300000000000004</c:v>
                </c:pt>
                <c:pt idx="117139">
                  <c:v>4.8899999999999997</c:v>
                </c:pt>
                <c:pt idx="117140">
                  <c:v>5.0599999999999996</c:v>
                </c:pt>
                <c:pt idx="117141">
                  <c:v>5.27</c:v>
                </c:pt>
                <c:pt idx="117142">
                  <c:v>5.52</c:v>
                </c:pt>
                <c:pt idx="117143">
                  <c:v>5.77</c:v>
                </c:pt>
                <c:pt idx="117144">
                  <c:v>6.02</c:v>
                </c:pt>
                <c:pt idx="117145">
                  <c:v>6.22</c:v>
                </c:pt>
                <c:pt idx="117146">
                  <c:v>6.41</c:v>
                </c:pt>
                <c:pt idx="117147">
                  <c:v>6.6</c:v>
                </c:pt>
                <c:pt idx="117148">
                  <c:v>6.72</c:v>
                </c:pt>
                <c:pt idx="117149">
                  <c:v>6.74</c:v>
                </c:pt>
                <c:pt idx="117150">
                  <c:v>6.78</c:v>
                </c:pt>
                <c:pt idx="117151">
                  <c:v>6.79</c:v>
                </c:pt>
                <c:pt idx="117152">
                  <c:v>6.78</c:v>
                </c:pt>
                <c:pt idx="117153">
                  <c:v>6.69</c:v>
                </c:pt>
                <c:pt idx="117154">
                  <c:v>6.6</c:v>
                </c:pt>
                <c:pt idx="117155">
                  <c:v>6.51</c:v>
                </c:pt>
                <c:pt idx="117156">
                  <c:v>6.47</c:v>
                </c:pt>
                <c:pt idx="117157">
                  <c:v>6.32</c:v>
                </c:pt>
                <c:pt idx="117158">
                  <c:v>6.24</c:v>
                </c:pt>
                <c:pt idx="117159">
                  <c:v>6.08</c:v>
                </c:pt>
                <c:pt idx="117160">
                  <c:v>6.01</c:v>
                </c:pt>
                <c:pt idx="117161">
                  <c:v>5.84</c:v>
                </c:pt>
                <c:pt idx="117162">
                  <c:v>5.78</c:v>
                </c:pt>
                <c:pt idx="117163">
                  <c:v>5.63</c:v>
                </c:pt>
                <c:pt idx="117164">
                  <c:v>5.59</c:v>
                </c:pt>
                <c:pt idx="117165">
                  <c:v>5.39</c:v>
                </c:pt>
                <c:pt idx="117166">
                  <c:v>5.34</c:v>
                </c:pt>
                <c:pt idx="117167">
                  <c:v>5.22</c:v>
                </c:pt>
                <c:pt idx="117168">
                  <c:v>5.18</c:v>
                </c:pt>
                <c:pt idx="117169">
                  <c:v>5.05</c:v>
                </c:pt>
                <c:pt idx="117170">
                  <c:v>4.97</c:v>
                </c:pt>
                <c:pt idx="117171">
                  <c:v>4.97</c:v>
                </c:pt>
                <c:pt idx="117172">
                  <c:v>4.96</c:v>
                </c:pt>
                <c:pt idx="117173">
                  <c:v>4.83</c:v>
                </c:pt>
                <c:pt idx="117174">
                  <c:v>4.76</c:v>
                </c:pt>
                <c:pt idx="117175">
                  <c:v>4.5999999999999996</c:v>
                </c:pt>
                <c:pt idx="117176">
                  <c:v>4.58</c:v>
                </c:pt>
                <c:pt idx="117177">
                  <c:v>4.4800000000000004</c:v>
                </c:pt>
                <c:pt idx="117178">
                  <c:v>4.4800000000000004</c:v>
                </c:pt>
                <c:pt idx="117179">
                  <c:v>4.5</c:v>
                </c:pt>
                <c:pt idx="117180">
                  <c:v>4.5199999999999996</c:v>
                </c:pt>
                <c:pt idx="117181">
                  <c:v>4.57</c:v>
                </c:pt>
                <c:pt idx="117182">
                  <c:v>4.68</c:v>
                </c:pt>
                <c:pt idx="117183">
                  <c:v>4.8</c:v>
                </c:pt>
                <c:pt idx="117184">
                  <c:v>4.8600000000000003</c:v>
                </c:pt>
                <c:pt idx="117185">
                  <c:v>5.03</c:v>
                </c:pt>
                <c:pt idx="117186">
                  <c:v>5.07</c:v>
                </c:pt>
                <c:pt idx="117187">
                  <c:v>5.2</c:v>
                </c:pt>
                <c:pt idx="117188">
                  <c:v>5.25</c:v>
                </c:pt>
                <c:pt idx="117189">
                  <c:v>5.3</c:v>
                </c:pt>
                <c:pt idx="117190">
                  <c:v>5.3</c:v>
                </c:pt>
                <c:pt idx="117191">
                  <c:v>5.39</c:v>
                </c:pt>
                <c:pt idx="117192">
                  <c:v>5.44</c:v>
                </c:pt>
                <c:pt idx="117193">
                  <c:v>5.49</c:v>
                </c:pt>
                <c:pt idx="117194">
                  <c:v>5.4</c:v>
                </c:pt>
                <c:pt idx="117195">
                  <c:v>5.36</c:v>
                </c:pt>
                <c:pt idx="117196">
                  <c:v>5.37</c:v>
                </c:pt>
                <c:pt idx="117197">
                  <c:v>5.35</c:v>
                </c:pt>
                <c:pt idx="117198">
                  <c:v>5.32</c:v>
                </c:pt>
                <c:pt idx="117199">
                  <c:v>5.33</c:v>
                </c:pt>
                <c:pt idx="117200">
                  <c:v>5.39</c:v>
                </c:pt>
                <c:pt idx="117201">
                  <c:v>5.42</c:v>
                </c:pt>
                <c:pt idx="117202">
                  <c:v>5.44</c:v>
                </c:pt>
                <c:pt idx="117203">
                  <c:v>5.47</c:v>
                </c:pt>
                <c:pt idx="117204">
                  <c:v>5.45</c:v>
                </c:pt>
                <c:pt idx="117205">
                  <c:v>5.4</c:v>
                </c:pt>
                <c:pt idx="117206">
                  <c:v>5.34</c:v>
                </c:pt>
                <c:pt idx="117207">
                  <c:v>5.23</c:v>
                </c:pt>
                <c:pt idx="117208">
                  <c:v>5.33</c:v>
                </c:pt>
                <c:pt idx="117209">
                  <c:v>5.39</c:v>
                </c:pt>
                <c:pt idx="117210">
                  <c:v>5.39</c:v>
                </c:pt>
                <c:pt idx="117211">
                  <c:v>5.47</c:v>
                </c:pt>
                <c:pt idx="117212">
                  <c:v>5.54</c:v>
                </c:pt>
                <c:pt idx="117213">
                  <c:v>5.57</c:v>
                </c:pt>
                <c:pt idx="117214">
                  <c:v>5.57</c:v>
                </c:pt>
                <c:pt idx="117215">
                  <c:v>5.57</c:v>
                </c:pt>
                <c:pt idx="117216">
                  <c:v>5.58</c:v>
                </c:pt>
                <c:pt idx="117217">
                  <c:v>5.58</c:v>
                </c:pt>
                <c:pt idx="117218">
                  <c:v>5.59</c:v>
                </c:pt>
                <c:pt idx="117219">
                  <c:v>5.6</c:v>
                </c:pt>
                <c:pt idx="117220">
                  <c:v>5.6</c:v>
                </c:pt>
                <c:pt idx="117221">
                  <c:v>5.61</c:v>
                </c:pt>
                <c:pt idx="117222">
                  <c:v>5.62</c:v>
                </c:pt>
                <c:pt idx="117223">
                  <c:v>5.62</c:v>
                </c:pt>
                <c:pt idx="117224">
                  <c:v>5.66</c:v>
                </c:pt>
                <c:pt idx="117225">
                  <c:v>5.73</c:v>
                </c:pt>
                <c:pt idx="117226">
                  <c:v>5.72</c:v>
                </c:pt>
                <c:pt idx="117227">
                  <c:v>5.74</c:v>
                </c:pt>
                <c:pt idx="117228">
                  <c:v>5.75</c:v>
                </c:pt>
                <c:pt idx="117229">
                  <c:v>5.79</c:v>
                </c:pt>
                <c:pt idx="117230">
                  <c:v>5.79</c:v>
                </c:pt>
                <c:pt idx="117231">
                  <c:v>5.76</c:v>
                </c:pt>
                <c:pt idx="117232">
                  <c:v>5.76</c:v>
                </c:pt>
                <c:pt idx="117233">
                  <c:v>5.76</c:v>
                </c:pt>
                <c:pt idx="117234">
                  <c:v>5.77</c:v>
                </c:pt>
                <c:pt idx="117235">
                  <c:v>5.68</c:v>
                </c:pt>
                <c:pt idx="117236">
                  <c:v>5.71</c:v>
                </c:pt>
                <c:pt idx="117237">
                  <c:v>5.68</c:v>
                </c:pt>
                <c:pt idx="117238">
                  <c:v>5.7</c:v>
                </c:pt>
                <c:pt idx="117239">
                  <c:v>5.72</c:v>
                </c:pt>
                <c:pt idx="117240">
                  <c:v>5.72</c:v>
                </c:pt>
                <c:pt idx="117241">
                  <c:v>5.75</c:v>
                </c:pt>
                <c:pt idx="117242">
                  <c:v>5.78</c:v>
                </c:pt>
                <c:pt idx="117243">
                  <c:v>5.82</c:v>
                </c:pt>
                <c:pt idx="117244">
                  <c:v>5.86</c:v>
                </c:pt>
                <c:pt idx="117245">
                  <c:v>5.87</c:v>
                </c:pt>
                <c:pt idx="117246">
                  <c:v>5.9</c:v>
                </c:pt>
                <c:pt idx="117247">
                  <c:v>5.95</c:v>
                </c:pt>
                <c:pt idx="117248">
                  <c:v>5.97</c:v>
                </c:pt>
                <c:pt idx="117249">
                  <c:v>6.06</c:v>
                </c:pt>
                <c:pt idx="117250">
                  <c:v>6.09</c:v>
                </c:pt>
                <c:pt idx="117251">
                  <c:v>6.12</c:v>
                </c:pt>
                <c:pt idx="117252">
                  <c:v>6.14</c:v>
                </c:pt>
                <c:pt idx="117253">
                  <c:v>6.17</c:v>
                </c:pt>
                <c:pt idx="117254">
                  <c:v>6.2</c:v>
                </c:pt>
                <c:pt idx="117255">
                  <c:v>6.23</c:v>
                </c:pt>
                <c:pt idx="117256">
                  <c:v>6.25</c:v>
                </c:pt>
                <c:pt idx="117257">
                  <c:v>6.22</c:v>
                </c:pt>
                <c:pt idx="117258">
                  <c:v>6.21</c:v>
                </c:pt>
                <c:pt idx="117259">
                  <c:v>6.22</c:v>
                </c:pt>
                <c:pt idx="117260">
                  <c:v>6.22</c:v>
                </c:pt>
                <c:pt idx="117261">
                  <c:v>6.23</c:v>
                </c:pt>
                <c:pt idx="117262">
                  <c:v>6.23</c:v>
                </c:pt>
                <c:pt idx="117263">
                  <c:v>6.24</c:v>
                </c:pt>
                <c:pt idx="117264">
                  <c:v>6.24</c:v>
                </c:pt>
                <c:pt idx="117265">
                  <c:v>6.25</c:v>
                </c:pt>
                <c:pt idx="117266">
                  <c:v>6.26</c:v>
                </c:pt>
                <c:pt idx="117267">
                  <c:v>6.32</c:v>
                </c:pt>
                <c:pt idx="117268">
                  <c:v>6.35</c:v>
                </c:pt>
                <c:pt idx="117269">
                  <c:v>6.39</c:v>
                </c:pt>
                <c:pt idx="117270">
                  <c:v>6.4</c:v>
                </c:pt>
                <c:pt idx="117271">
                  <c:v>6.4</c:v>
                </c:pt>
                <c:pt idx="117272">
                  <c:v>6.41</c:v>
                </c:pt>
                <c:pt idx="117273">
                  <c:v>6.46</c:v>
                </c:pt>
                <c:pt idx="117274">
                  <c:v>6.46</c:v>
                </c:pt>
                <c:pt idx="117275">
                  <c:v>6.46</c:v>
                </c:pt>
                <c:pt idx="117276">
                  <c:v>6.43</c:v>
                </c:pt>
                <c:pt idx="117277">
                  <c:v>6.46</c:v>
                </c:pt>
                <c:pt idx="117278">
                  <c:v>6.47</c:v>
                </c:pt>
                <c:pt idx="117279">
                  <c:v>6.47</c:v>
                </c:pt>
                <c:pt idx="117280">
                  <c:v>6.47</c:v>
                </c:pt>
                <c:pt idx="117281">
                  <c:v>6.46</c:v>
                </c:pt>
                <c:pt idx="117282">
                  <c:v>6.45</c:v>
                </c:pt>
                <c:pt idx="117283">
                  <c:v>6.47</c:v>
                </c:pt>
                <c:pt idx="117284">
                  <c:v>6.46</c:v>
                </c:pt>
                <c:pt idx="117285">
                  <c:v>6.49</c:v>
                </c:pt>
                <c:pt idx="117286">
                  <c:v>6.49</c:v>
                </c:pt>
                <c:pt idx="117287">
                  <c:v>6.53</c:v>
                </c:pt>
                <c:pt idx="117288">
                  <c:v>6.56</c:v>
                </c:pt>
                <c:pt idx="117289">
                  <c:v>6.59</c:v>
                </c:pt>
                <c:pt idx="117290">
                  <c:v>6.6</c:v>
                </c:pt>
                <c:pt idx="117291">
                  <c:v>6.63</c:v>
                </c:pt>
                <c:pt idx="117292">
                  <c:v>6.63</c:v>
                </c:pt>
                <c:pt idx="117293">
                  <c:v>6.63</c:v>
                </c:pt>
                <c:pt idx="117294">
                  <c:v>6.63</c:v>
                </c:pt>
                <c:pt idx="117295">
                  <c:v>6.76</c:v>
                </c:pt>
                <c:pt idx="117296">
                  <c:v>6.76</c:v>
                </c:pt>
                <c:pt idx="117297">
                  <c:v>6.78</c:v>
                </c:pt>
                <c:pt idx="117298">
                  <c:v>6.79</c:v>
                </c:pt>
                <c:pt idx="117299">
                  <c:v>6.8</c:v>
                </c:pt>
                <c:pt idx="117300">
                  <c:v>6.8</c:v>
                </c:pt>
                <c:pt idx="117301">
                  <c:v>6.8</c:v>
                </c:pt>
                <c:pt idx="117302">
                  <c:v>6.79</c:v>
                </c:pt>
                <c:pt idx="117303">
                  <c:v>6.78</c:v>
                </c:pt>
                <c:pt idx="117304">
                  <c:v>6.78</c:v>
                </c:pt>
                <c:pt idx="117305">
                  <c:v>6.72</c:v>
                </c:pt>
                <c:pt idx="117306">
                  <c:v>6.72</c:v>
                </c:pt>
                <c:pt idx="117307">
                  <c:v>6.72</c:v>
                </c:pt>
                <c:pt idx="117308">
                  <c:v>6.72</c:v>
                </c:pt>
                <c:pt idx="117309">
                  <c:v>6.72</c:v>
                </c:pt>
                <c:pt idx="117310">
                  <c:v>6.72</c:v>
                </c:pt>
                <c:pt idx="117311">
                  <c:v>6.72</c:v>
                </c:pt>
                <c:pt idx="117312">
                  <c:v>6.72</c:v>
                </c:pt>
                <c:pt idx="117313">
                  <c:v>6.72</c:v>
                </c:pt>
                <c:pt idx="117314">
                  <c:v>6.75</c:v>
                </c:pt>
                <c:pt idx="117315">
                  <c:v>6.76</c:v>
                </c:pt>
                <c:pt idx="117316">
                  <c:v>6.78</c:v>
                </c:pt>
                <c:pt idx="117317">
                  <c:v>6.78</c:v>
                </c:pt>
                <c:pt idx="117318">
                  <c:v>6.78</c:v>
                </c:pt>
                <c:pt idx="117319">
                  <c:v>6.78</c:v>
                </c:pt>
                <c:pt idx="117320">
                  <c:v>6.78</c:v>
                </c:pt>
                <c:pt idx="117321">
                  <c:v>6.78</c:v>
                </c:pt>
                <c:pt idx="117322">
                  <c:v>6.78</c:v>
                </c:pt>
                <c:pt idx="117323">
                  <c:v>6.78</c:v>
                </c:pt>
                <c:pt idx="117324">
                  <c:v>6.77</c:v>
                </c:pt>
                <c:pt idx="117325">
                  <c:v>6.76</c:v>
                </c:pt>
                <c:pt idx="117326">
                  <c:v>6.76</c:v>
                </c:pt>
                <c:pt idx="117327">
                  <c:v>6.76</c:v>
                </c:pt>
                <c:pt idx="117328">
                  <c:v>6.76</c:v>
                </c:pt>
                <c:pt idx="117329">
                  <c:v>6.76</c:v>
                </c:pt>
                <c:pt idx="117330">
                  <c:v>6.76</c:v>
                </c:pt>
                <c:pt idx="117331">
                  <c:v>6.76</c:v>
                </c:pt>
                <c:pt idx="117332">
                  <c:v>6.68</c:v>
                </c:pt>
                <c:pt idx="117333">
                  <c:v>6.65</c:v>
                </c:pt>
                <c:pt idx="117334">
                  <c:v>6.58</c:v>
                </c:pt>
                <c:pt idx="117335">
                  <c:v>6.52</c:v>
                </c:pt>
                <c:pt idx="117336">
                  <c:v>6.47</c:v>
                </c:pt>
                <c:pt idx="117337">
                  <c:v>6.44</c:v>
                </c:pt>
                <c:pt idx="117338">
                  <c:v>6.42</c:v>
                </c:pt>
                <c:pt idx="117339">
                  <c:v>6.31</c:v>
                </c:pt>
                <c:pt idx="117340">
                  <c:v>6.21</c:v>
                </c:pt>
                <c:pt idx="117341">
                  <c:v>6.2</c:v>
                </c:pt>
                <c:pt idx="117342">
                  <c:v>6.12</c:v>
                </c:pt>
                <c:pt idx="117343">
                  <c:v>6.1</c:v>
                </c:pt>
                <c:pt idx="117344">
                  <c:v>6.08</c:v>
                </c:pt>
                <c:pt idx="117345">
                  <c:v>6.08</c:v>
                </c:pt>
                <c:pt idx="117346">
                  <c:v>6.04</c:v>
                </c:pt>
                <c:pt idx="117347">
                  <c:v>6.04</c:v>
                </c:pt>
                <c:pt idx="117348">
                  <c:v>6.07</c:v>
                </c:pt>
                <c:pt idx="117349">
                  <c:v>6.07</c:v>
                </c:pt>
                <c:pt idx="117350">
                  <c:v>6.07</c:v>
                </c:pt>
                <c:pt idx="117351">
                  <c:v>6.07</c:v>
                </c:pt>
                <c:pt idx="117352">
                  <c:v>6.04</c:v>
                </c:pt>
                <c:pt idx="117353">
                  <c:v>6.06</c:v>
                </c:pt>
                <c:pt idx="117354">
                  <c:v>6.07</c:v>
                </c:pt>
                <c:pt idx="117355">
                  <c:v>6.08</c:v>
                </c:pt>
                <c:pt idx="117356">
                  <c:v>6.08</c:v>
                </c:pt>
                <c:pt idx="117357">
                  <c:v>6.09</c:v>
                </c:pt>
                <c:pt idx="117358">
                  <c:v>6.1</c:v>
                </c:pt>
                <c:pt idx="117359">
                  <c:v>6.1</c:v>
                </c:pt>
                <c:pt idx="117360">
                  <c:v>6.1</c:v>
                </c:pt>
                <c:pt idx="117361">
                  <c:v>6.1</c:v>
                </c:pt>
                <c:pt idx="117362">
                  <c:v>6.1</c:v>
                </c:pt>
                <c:pt idx="117363">
                  <c:v>6.03</c:v>
                </c:pt>
                <c:pt idx="117364">
                  <c:v>5.98</c:v>
                </c:pt>
                <c:pt idx="117365">
                  <c:v>5.96</c:v>
                </c:pt>
                <c:pt idx="117366">
                  <c:v>5.7</c:v>
                </c:pt>
                <c:pt idx="117367">
                  <c:v>5.58</c:v>
                </c:pt>
                <c:pt idx="117368">
                  <c:v>5.47</c:v>
                </c:pt>
                <c:pt idx="117369">
                  <c:v>5.44</c:v>
                </c:pt>
                <c:pt idx="117370">
                  <c:v>5.38</c:v>
                </c:pt>
                <c:pt idx="117371">
                  <c:v>5.34</c:v>
                </c:pt>
                <c:pt idx="117372">
                  <c:v>5.27</c:v>
                </c:pt>
                <c:pt idx="117373">
                  <c:v>5.25</c:v>
                </c:pt>
                <c:pt idx="117374">
                  <c:v>5.16</c:v>
                </c:pt>
                <c:pt idx="117375">
                  <c:v>5.13</c:v>
                </c:pt>
                <c:pt idx="117376">
                  <c:v>5.03</c:v>
                </c:pt>
                <c:pt idx="117377">
                  <c:v>4.9800000000000004</c:v>
                </c:pt>
                <c:pt idx="117378">
                  <c:v>4.84</c:v>
                </c:pt>
                <c:pt idx="117379">
                  <c:v>4.8</c:v>
                </c:pt>
                <c:pt idx="117380">
                  <c:v>4.74</c:v>
                </c:pt>
                <c:pt idx="117381">
                  <c:v>4.72</c:v>
                </c:pt>
                <c:pt idx="117382">
                  <c:v>4.71</c:v>
                </c:pt>
                <c:pt idx="117383">
                  <c:v>4.7</c:v>
                </c:pt>
                <c:pt idx="117384">
                  <c:v>4.76</c:v>
                </c:pt>
                <c:pt idx="117385">
                  <c:v>4.8099999999999996</c:v>
                </c:pt>
                <c:pt idx="117386">
                  <c:v>4.83</c:v>
                </c:pt>
                <c:pt idx="117387">
                  <c:v>4.88</c:v>
                </c:pt>
                <c:pt idx="117388">
                  <c:v>4.8899999999999997</c:v>
                </c:pt>
                <c:pt idx="117389">
                  <c:v>4.97</c:v>
                </c:pt>
                <c:pt idx="117390">
                  <c:v>5</c:v>
                </c:pt>
                <c:pt idx="117391">
                  <c:v>5.03</c:v>
                </c:pt>
                <c:pt idx="117392">
                  <c:v>5.03</c:v>
                </c:pt>
                <c:pt idx="117393">
                  <c:v>5.0999999999999996</c:v>
                </c:pt>
                <c:pt idx="117394">
                  <c:v>5.0999999999999996</c:v>
                </c:pt>
                <c:pt idx="117395">
                  <c:v>5.16</c:v>
                </c:pt>
                <c:pt idx="117396">
                  <c:v>5.16</c:v>
                </c:pt>
                <c:pt idx="117397">
                  <c:v>5.18</c:v>
                </c:pt>
                <c:pt idx="117398">
                  <c:v>5.18</c:v>
                </c:pt>
                <c:pt idx="117399">
                  <c:v>5.18</c:v>
                </c:pt>
                <c:pt idx="117400">
                  <c:v>5.15</c:v>
                </c:pt>
                <c:pt idx="117401">
                  <c:v>5.1100000000000003</c:v>
                </c:pt>
                <c:pt idx="117402">
                  <c:v>5.12</c:v>
                </c:pt>
                <c:pt idx="117403">
                  <c:v>5.1100000000000003</c:v>
                </c:pt>
                <c:pt idx="117404">
                  <c:v>5.09</c:v>
                </c:pt>
                <c:pt idx="117405">
                  <c:v>5.0199999999999996</c:v>
                </c:pt>
                <c:pt idx="117406">
                  <c:v>4.99</c:v>
                </c:pt>
                <c:pt idx="117407">
                  <c:v>4.95</c:v>
                </c:pt>
                <c:pt idx="117408">
                  <c:v>4.96</c:v>
                </c:pt>
                <c:pt idx="117409">
                  <c:v>4.96</c:v>
                </c:pt>
                <c:pt idx="117410">
                  <c:v>4.96</c:v>
                </c:pt>
                <c:pt idx="117411">
                  <c:v>4.96</c:v>
                </c:pt>
                <c:pt idx="117412">
                  <c:v>4.97</c:v>
                </c:pt>
                <c:pt idx="117413">
                  <c:v>5.0199999999999996</c:v>
                </c:pt>
                <c:pt idx="117414">
                  <c:v>5.08</c:v>
                </c:pt>
                <c:pt idx="117415">
                  <c:v>5.18</c:v>
                </c:pt>
                <c:pt idx="117416">
                  <c:v>5.27</c:v>
                </c:pt>
                <c:pt idx="117417">
                  <c:v>5.38</c:v>
                </c:pt>
                <c:pt idx="117418">
                  <c:v>5.41</c:v>
                </c:pt>
                <c:pt idx="117419">
                  <c:v>5.47</c:v>
                </c:pt>
                <c:pt idx="117420">
                  <c:v>5.48</c:v>
                </c:pt>
                <c:pt idx="117421">
                  <c:v>5.41</c:v>
                </c:pt>
                <c:pt idx="117422">
                  <c:v>5.39</c:v>
                </c:pt>
                <c:pt idx="117423">
                  <c:v>5.38</c:v>
                </c:pt>
                <c:pt idx="117424">
                  <c:v>5.35</c:v>
                </c:pt>
                <c:pt idx="117425">
                  <c:v>5.36</c:v>
                </c:pt>
                <c:pt idx="117426">
                  <c:v>5.36</c:v>
                </c:pt>
                <c:pt idx="117427">
                  <c:v>5.4</c:v>
                </c:pt>
                <c:pt idx="117428">
                  <c:v>5.4</c:v>
                </c:pt>
                <c:pt idx="117429">
                  <c:v>5.4</c:v>
                </c:pt>
                <c:pt idx="117430">
                  <c:v>5.4</c:v>
                </c:pt>
                <c:pt idx="117431">
                  <c:v>5.42</c:v>
                </c:pt>
                <c:pt idx="117432">
                  <c:v>5.46</c:v>
                </c:pt>
                <c:pt idx="117433">
                  <c:v>5.5</c:v>
                </c:pt>
                <c:pt idx="117434">
                  <c:v>5.5</c:v>
                </c:pt>
                <c:pt idx="117435">
                  <c:v>5.54</c:v>
                </c:pt>
                <c:pt idx="117436">
                  <c:v>5.54</c:v>
                </c:pt>
                <c:pt idx="117437">
                  <c:v>5.58</c:v>
                </c:pt>
                <c:pt idx="117438">
                  <c:v>5.59</c:v>
                </c:pt>
                <c:pt idx="117439">
                  <c:v>5.62</c:v>
                </c:pt>
                <c:pt idx="117440">
                  <c:v>5.63</c:v>
                </c:pt>
                <c:pt idx="117441">
                  <c:v>5.64</c:v>
                </c:pt>
                <c:pt idx="117442">
                  <c:v>5.64</c:v>
                </c:pt>
                <c:pt idx="117443">
                  <c:v>5.67</c:v>
                </c:pt>
                <c:pt idx="117444">
                  <c:v>5.67</c:v>
                </c:pt>
                <c:pt idx="117445">
                  <c:v>5.67</c:v>
                </c:pt>
                <c:pt idx="117446">
                  <c:v>5.68</c:v>
                </c:pt>
                <c:pt idx="117447">
                  <c:v>5.7</c:v>
                </c:pt>
                <c:pt idx="117448">
                  <c:v>5.7</c:v>
                </c:pt>
                <c:pt idx="117449">
                  <c:v>5.7</c:v>
                </c:pt>
                <c:pt idx="117450">
                  <c:v>5.71</c:v>
                </c:pt>
                <c:pt idx="117451">
                  <c:v>5.72</c:v>
                </c:pt>
                <c:pt idx="117452">
                  <c:v>5.7</c:v>
                </c:pt>
                <c:pt idx="117453">
                  <c:v>5.69</c:v>
                </c:pt>
                <c:pt idx="117454">
                  <c:v>5.67</c:v>
                </c:pt>
                <c:pt idx="117455">
                  <c:v>5.63</c:v>
                </c:pt>
                <c:pt idx="117456">
                  <c:v>5.63</c:v>
                </c:pt>
                <c:pt idx="117457">
                  <c:v>5.64</c:v>
                </c:pt>
                <c:pt idx="117458">
                  <c:v>5.62</c:v>
                </c:pt>
                <c:pt idx="117459">
                  <c:v>5.59</c:v>
                </c:pt>
                <c:pt idx="117460">
                  <c:v>5.59</c:v>
                </c:pt>
                <c:pt idx="117461">
                  <c:v>5.59</c:v>
                </c:pt>
                <c:pt idx="117462">
                  <c:v>5.59</c:v>
                </c:pt>
                <c:pt idx="117463">
                  <c:v>5.53</c:v>
                </c:pt>
                <c:pt idx="117464">
                  <c:v>5.51</c:v>
                </c:pt>
                <c:pt idx="117465">
                  <c:v>5.47</c:v>
                </c:pt>
                <c:pt idx="117466">
                  <c:v>5.42</c:v>
                </c:pt>
                <c:pt idx="117467">
                  <c:v>5.36</c:v>
                </c:pt>
                <c:pt idx="117468">
                  <c:v>5.33</c:v>
                </c:pt>
                <c:pt idx="117469">
                  <c:v>5.16</c:v>
                </c:pt>
                <c:pt idx="117470">
                  <c:v>5.09</c:v>
                </c:pt>
                <c:pt idx="117471">
                  <c:v>5.03</c:v>
                </c:pt>
                <c:pt idx="117472">
                  <c:v>4.99</c:v>
                </c:pt>
                <c:pt idx="117473">
                  <c:v>4.83</c:v>
                </c:pt>
                <c:pt idx="117474">
                  <c:v>4.8</c:v>
                </c:pt>
                <c:pt idx="117475">
                  <c:v>4.8099999999999996</c:v>
                </c:pt>
                <c:pt idx="117476">
                  <c:v>4.8099999999999996</c:v>
                </c:pt>
                <c:pt idx="117477">
                  <c:v>4.95</c:v>
                </c:pt>
                <c:pt idx="117478">
                  <c:v>5.0599999999999996</c:v>
                </c:pt>
                <c:pt idx="117479">
                  <c:v>5.23</c:v>
                </c:pt>
                <c:pt idx="117480">
                  <c:v>5.28</c:v>
                </c:pt>
                <c:pt idx="117481">
                  <c:v>5.38</c:v>
                </c:pt>
                <c:pt idx="117482">
                  <c:v>5.46</c:v>
                </c:pt>
                <c:pt idx="117483">
                  <c:v>5.66</c:v>
                </c:pt>
                <c:pt idx="117484">
                  <c:v>5.72</c:v>
                </c:pt>
                <c:pt idx="117485">
                  <c:v>5.87</c:v>
                </c:pt>
                <c:pt idx="117486">
                  <c:v>5.93</c:v>
                </c:pt>
                <c:pt idx="117487">
                  <c:v>6.02</c:v>
                </c:pt>
                <c:pt idx="117488">
                  <c:v>6.18</c:v>
                </c:pt>
                <c:pt idx="117489">
                  <c:v>6.29</c:v>
                </c:pt>
                <c:pt idx="117490">
                  <c:v>6.37</c:v>
                </c:pt>
                <c:pt idx="117491">
                  <c:v>6.28</c:v>
                </c:pt>
                <c:pt idx="117492">
                  <c:v>6.14</c:v>
                </c:pt>
                <c:pt idx="117493">
                  <c:v>6</c:v>
                </c:pt>
                <c:pt idx="117494">
                  <c:v>5.85</c:v>
                </c:pt>
                <c:pt idx="117495">
                  <c:v>5.74</c:v>
                </c:pt>
                <c:pt idx="117496">
                  <c:v>5.64</c:v>
                </c:pt>
                <c:pt idx="117497">
                  <c:v>5.47</c:v>
                </c:pt>
                <c:pt idx="117498">
                  <c:v>5.19</c:v>
                </c:pt>
                <c:pt idx="117499">
                  <c:v>5.0599999999999996</c:v>
                </c:pt>
                <c:pt idx="117500">
                  <c:v>4.9800000000000004</c:v>
                </c:pt>
                <c:pt idx="117501">
                  <c:v>4.87</c:v>
                </c:pt>
                <c:pt idx="117502">
                  <c:v>4.83</c:v>
                </c:pt>
                <c:pt idx="117503">
                  <c:v>4.79</c:v>
                </c:pt>
                <c:pt idx="117504">
                  <c:v>4.68</c:v>
                </c:pt>
                <c:pt idx="117505">
                  <c:v>4.57</c:v>
                </c:pt>
                <c:pt idx="117506">
                  <c:v>4.43</c:v>
                </c:pt>
                <c:pt idx="117507">
                  <c:v>4.34</c:v>
                </c:pt>
                <c:pt idx="117508">
                  <c:v>4.26</c:v>
                </c:pt>
                <c:pt idx="117509">
                  <c:v>4.2699999999999996</c:v>
                </c:pt>
                <c:pt idx="117510">
                  <c:v>4.5999999999999996</c:v>
                </c:pt>
                <c:pt idx="117511">
                  <c:v>4.68</c:v>
                </c:pt>
                <c:pt idx="117512">
                  <c:v>4.84</c:v>
                </c:pt>
                <c:pt idx="117513">
                  <c:v>4.9400000000000004</c:v>
                </c:pt>
                <c:pt idx="117514">
                  <c:v>4.99</c:v>
                </c:pt>
                <c:pt idx="117515">
                  <c:v>4.9800000000000004</c:v>
                </c:pt>
                <c:pt idx="117516">
                  <c:v>4.92</c:v>
                </c:pt>
                <c:pt idx="117517">
                  <c:v>4.78</c:v>
                </c:pt>
                <c:pt idx="117518">
                  <c:v>4.58</c:v>
                </c:pt>
                <c:pt idx="117519">
                  <c:v>4.43</c:v>
                </c:pt>
                <c:pt idx="117520">
                  <c:v>4.3899999999999997</c:v>
                </c:pt>
                <c:pt idx="117521">
                  <c:v>4.46</c:v>
                </c:pt>
                <c:pt idx="117522">
                  <c:v>4.3899999999999997</c:v>
                </c:pt>
                <c:pt idx="117523">
                  <c:v>4.3099999999999996</c:v>
                </c:pt>
                <c:pt idx="117524">
                  <c:v>4.25</c:v>
                </c:pt>
                <c:pt idx="117525">
                  <c:v>4.25</c:v>
                </c:pt>
                <c:pt idx="117526">
                  <c:v>4.1100000000000003</c:v>
                </c:pt>
                <c:pt idx="117527">
                  <c:v>4.1100000000000003</c:v>
                </c:pt>
                <c:pt idx="117528">
                  <c:v>4.18</c:v>
                </c:pt>
                <c:pt idx="117529">
                  <c:v>4.2</c:v>
                </c:pt>
                <c:pt idx="117530">
                  <c:v>4.22</c:v>
                </c:pt>
                <c:pt idx="117531">
                  <c:v>4.22</c:v>
                </c:pt>
                <c:pt idx="117532">
                  <c:v>4.22</c:v>
                </c:pt>
                <c:pt idx="117533">
                  <c:v>4.18</c:v>
                </c:pt>
                <c:pt idx="117534">
                  <c:v>4.01</c:v>
                </c:pt>
                <c:pt idx="117535">
                  <c:v>3.7</c:v>
                </c:pt>
                <c:pt idx="117536">
                  <c:v>3.5</c:v>
                </c:pt>
                <c:pt idx="117537">
                  <c:v>3.63</c:v>
                </c:pt>
                <c:pt idx="117538">
                  <c:v>3.94</c:v>
                </c:pt>
                <c:pt idx="117539">
                  <c:v>3.87</c:v>
                </c:pt>
                <c:pt idx="117540">
                  <c:v>3.97</c:v>
                </c:pt>
                <c:pt idx="117541">
                  <c:v>4.03</c:v>
                </c:pt>
                <c:pt idx="117542">
                  <c:v>3.97</c:v>
                </c:pt>
                <c:pt idx="117543">
                  <c:v>3.87</c:v>
                </c:pt>
                <c:pt idx="117544">
                  <c:v>3.68</c:v>
                </c:pt>
                <c:pt idx="117545">
                  <c:v>3.47</c:v>
                </c:pt>
                <c:pt idx="117546">
                  <c:v>3.43</c:v>
                </c:pt>
                <c:pt idx="117547">
                  <c:v>3.52</c:v>
                </c:pt>
                <c:pt idx="117548">
                  <c:v>3.5</c:v>
                </c:pt>
                <c:pt idx="117549">
                  <c:v>3.5</c:v>
                </c:pt>
                <c:pt idx="117550">
                  <c:v>3.45</c:v>
                </c:pt>
                <c:pt idx="117551">
                  <c:v>3.45</c:v>
                </c:pt>
                <c:pt idx="117552">
                  <c:v>3.49</c:v>
                </c:pt>
                <c:pt idx="117553">
                  <c:v>3.5</c:v>
                </c:pt>
                <c:pt idx="117554">
                  <c:v>3.45</c:v>
                </c:pt>
                <c:pt idx="117555">
                  <c:v>3.37</c:v>
                </c:pt>
                <c:pt idx="117556">
                  <c:v>3.28</c:v>
                </c:pt>
                <c:pt idx="117557">
                  <c:v>3.28</c:v>
                </c:pt>
                <c:pt idx="117558">
                  <c:v>3.28</c:v>
                </c:pt>
                <c:pt idx="117559">
                  <c:v>3.26</c:v>
                </c:pt>
                <c:pt idx="117560">
                  <c:v>3.25</c:v>
                </c:pt>
                <c:pt idx="117561">
                  <c:v>3.22</c:v>
                </c:pt>
                <c:pt idx="117562">
                  <c:v>3.17</c:v>
                </c:pt>
                <c:pt idx="117563">
                  <c:v>3.15</c:v>
                </c:pt>
                <c:pt idx="117564">
                  <c:v>3.18</c:v>
                </c:pt>
                <c:pt idx="117565">
                  <c:v>3.12</c:v>
                </c:pt>
                <c:pt idx="117566">
                  <c:v>3.01</c:v>
                </c:pt>
                <c:pt idx="117567">
                  <c:v>3.07</c:v>
                </c:pt>
                <c:pt idx="117568">
                  <c:v>3.2</c:v>
                </c:pt>
                <c:pt idx="117569">
                  <c:v>3.36</c:v>
                </c:pt>
                <c:pt idx="117570">
                  <c:v>3.61</c:v>
                </c:pt>
                <c:pt idx="117571">
                  <c:v>3.98</c:v>
                </c:pt>
                <c:pt idx="117572">
                  <c:v>4</c:v>
                </c:pt>
                <c:pt idx="117573">
                  <c:v>4.04</c:v>
                </c:pt>
                <c:pt idx="117574">
                  <c:v>4.0999999999999996</c:v>
                </c:pt>
                <c:pt idx="117575">
                  <c:v>4.12</c:v>
                </c:pt>
                <c:pt idx="117576">
                  <c:v>4.05</c:v>
                </c:pt>
                <c:pt idx="117577">
                  <c:v>4.0599999999999996</c:v>
                </c:pt>
                <c:pt idx="117578">
                  <c:v>4.0199999999999996</c:v>
                </c:pt>
                <c:pt idx="117579">
                  <c:v>4.0199999999999996</c:v>
                </c:pt>
                <c:pt idx="117580">
                  <c:v>4.03</c:v>
                </c:pt>
                <c:pt idx="117581">
                  <c:v>3.95</c:v>
                </c:pt>
                <c:pt idx="117582">
                  <c:v>3.84</c:v>
                </c:pt>
                <c:pt idx="117583">
                  <c:v>3.83</c:v>
                </c:pt>
                <c:pt idx="117584">
                  <c:v>3.84</c:v>
                </c:pt>
                <c:pt idx="117585">
                  <c:v>3.88</c:v>
                </c:pt>
                <c:pt idx="117586">
                  <c:v>3.88</c:v>
                </c:pt>
                <c:pt idx="117587">
                  <c:v>3.82</c:v>
                </c:pt>
                <c:pt idx="117588">
                  <c:v>3.8</c:v>
                </c:pt>
                <c:pt idx="117589">
                  <c:v>3.71</c:v>
                </c:pt>
                <c:pt idx="117590">
                  <c:v>3.56</c:v>
                </c:pt>
                <c:pt idx="117591">
                  <c:v>3.48</c:v>
                </c:pt>
                <c:pt idx="117592">
                  <c:v>3.44</c:v>
                </c:pt>
                <c:pt idx="117593">
                  <c:v>3.43</c:v>
                </c:pt>
                <c:pt idx="117594">
                  <c:v>3.42</c:v>
                </c:pt>
                <c:pt idx="117595">
                  <c:v>3.42</c:v>
                </c:pt>
                <c:pt idx="117596">
                  <c:v>3.58</c:v>
                </c:pt>
                <c:pt idx="117597">
                  <c:v>3.61</c:v>
                </c:pt>
                <c:pt idx="117598">
                  <c:v>3.56</c:v>
                </c:pt>
                <c:pt idx="117599">
                  <c:v>3.52</c:v>
                </c:pt>
                <c:pt idx="117600">
                  <c:v>3.56</c:v>
                </c:pt>
                <c:pt idx="117601">
                  <c:v>3.52</c:v>
                </c:pt>
                <c:pt idx="117602">
                  <c:v>3.28</c:v>
                </c:pt>
                <c:pt idx="117603">
                  <c:v>3.26</c:v>
                </c:pt>
                <c:pt idx="117604">
                  <c:v>3.23</c:v>
                </c:pt>
                <c:pt idx="117605">
                  <c:v>3.16</c:v>
                </c:pt>
                <c:pt idx="117606">
                  <c:v>3.11</c:v>
                </c:pt>
                <c:pt idx="117607">
                  <c:v>3.08</c:v>
                </c:pt>
                <c:pt idx="117608">
                  <c:v>3.04</c:v>
                </c:pt>
                <c:pt idx="117609">
                  <c:v>3.04</c:v>
                </c:pt>
                <c:pt idx="117610">
                  <c:v>3.08</c:v>
                </c:pt>
                <c:pt idx="117611">
                  <c:v>3.08</c:v>
                </c:pt>
                <c:pt idx="117612">
                  <c:v>3.16</c:v>
                </c:pt>
                <c:pt idx="117613">
                  <c:v>3.23</c:v>
                </c:pt>
                <c:pt idx="117614">
                  <c:v>3.34</c:v>
                </c:pt>
                <c:pt idx="117615">
                  <c:v>3.31</c:v>
                </c:pt>
                <c:pt idx="117616">
                  <c:v>3.29</c:v>
                </c:pt>
                <c:pt idx="117617">
                  <c:v>3.2</c:v>
                </c:pt>
                <c:pt idx="117618">
                  <c:v>3.1</c:v>
                </c:pt>
                <c:pt idx="117619">
                  <c:v>3.06</c:v>
                </c:pt>
                <c:pt idx="117620">
                  <c:v>3.01</c:v>
                </c:pt>
                <c:pt idx="117621">
                  <c:v>3.01</c:v>
                </c:pt>
                <c:pt idx="117622">
                  <c:v>3.02</c:v>
                </c:pt>
                <c:pt idx="117623">
                  <c:v>3.04</c:v>
                </c:pt>
                <c:pt idx="117624">
                  <c:v>3.04</c:v>
                </c:pt>
                <c:pt idx="117625">
                  <c:v>3.09</c:v>
                </c:pt>
                <c:pt idx="117626">
                  <c:v>3.17</c:v>
                </c:pt>
                <c:pt idx="117627">
                  <c:v>3.25</c:v>
                </c:pt>
                <c:pt idx="117628">
                  <c:v>3.28</c:v>
                </c:pt>
                <c:pt idx="117629">
                  <c:v>3.28</c:v>
                </c:pt>
                <c:pt idx="117630">
                  <c:v>3.08</c:v>
                </c:pt>
                <c:pt idx="117631">
                  <c:v>3.02</c:v>
                </c:pt>
                <c:pt idx="117632">
                  <c:v>2.94</c:v>
                </c:pt>
                <c:pt idx="117633">
                  <c:v>2.84</c:v>
                </c:pt>
                <c:pt idx="117634">
                  <c:v>2.78</c:v>
                </c:pt>
                <c:pt idx="117635">
                  <c:v>2.76</c:v>
                </c:pt>
                <c:pt idx="117636">
                  <c:v>2.76</c:v>
                </c:pt>
                <c:pt idx="117637">
                  <c:v>2.74</c:v>
                </c:pt>
                <c:pt idx="117638">
                  <c:v>2.79</c:v>
                </c:pt>
                <c:pt idx="117639">
                  <c:v>2.86</c:v>
                </c:pt>
                <c:pt idx="117640">
                  <c:v>2.97</c:v>
                </c:pt>
                <c:pt idx="117641">
                  <c:v>3.02</c:v>
                </c:pt>
                <c:pt idx="117642">
                  <c:v>3.04</c:v>
                </c:pt>
                <c:pt idx="117643">
                  <c:v>3.1</c:v>
                </c:pt>
                <c:pt idx="117644">
                  <c:v>2.78</c:v>
                </c:pt>
                <c:pt idx="117645">
                  <c:v>2.76</c:v>
                </c:pt>
                <c:pt idx="117646">
                  <c:v>2.75</c:v>
                </c:pt>
                <c:pt idx="117647">
                  <c:v>2.84</c:v>
                </c:pt>
                <c:pt idx="117648">
                  <c:v>2.93</c:v>
                </c:pt>
                <c:pt idx="117649">
                  <c:v>2.97</c:v>
                </c:pt>
                <c:pt idx="117650">
                  <c:v>3</c:v>
                </c:pt>
                <c:pt idx="117651">
                  <c:v>3.03</c:v>
                </c:pt>
                <c:pt idx="117652">
                  <c:v>3.06</c:v>
                </c:pt>
                <c:pt idx="117653">
                  <c:v>3.12</c:v>
                </c:pt>
                <c:pt idx="117654">
                  <c:v>3.14</c:v>
                </c:pt>
                <c:pt idx="117655">
                  <c:v>3.16</c:v>
                </c:pt>
                <c:pt idx="117656">
                  <c:v>3.18</c:v>
                </c:pt>
                <c:pt idx="117657">
                  <c:v>3.18</c:v>
                </c:pt>
                <c:pt idx="117658">
                  <c:v>3.12</c:v>
                </c:pt>
                <c:pt idx="117659">
                  <c:v>2.97</c:v>
                </c:pt>
                <c:pt idx="117660">
                  <c:v>2.96</c:v>
                </c:pt>
                <c:pt idx="117661">
                  <c:v>2.87</c:v>
                </c:pt>
                <c:pt idx="117662">
                  <c:v>2.78</c:v>
                </c:pt>
                <c:pt idx="117663">
                  <c:v>2.6</c:v>
                </c:pt>
                <c:pt idx="117664">
                  <c:v>2.4900000000000002</c:v>
                </c:pt>
                <c:pt idx="117665">
                  <c:v>2.36</c:v>
                </c:pt>
                <c:pt idx="117666">
                  <c:v>2.35</c:v>
                </c:pt>
                <c:pt idx="117667">
                  <c:v>2.2999999999999998</c:v>
                </c:pt>
                <c:pt idx="117668">
                  <c:v>2.4</c:v>
                </c:pt>
                <c:pt idx="117669">
                  <c:v>2.58</c:v>
                </c:pt>
                <c:pt idx="117670">
                  <c:v>2.64</c:v>
                </c:pt>
                <c:pt idx="117671">
                  <c:v>2.77</c:v>
                </c:pt>
                <c:pt idx="117672">
                  <c:v>2.77</c:v>
                </c:pt>
                <c:pt idx="117673">
                  <c:v>2.84</c:v>
                </c:pt>
                <c:pt idx="117674">
                  <c:v>2.84</c:v>
                </c:pt>
                <c:pt idx="117675">
                  <c:v>2.83</c:v>
                </c:pt>
                <c:pt idx="117676">
                  <c:v>2.88</c:v>
                </c:pt>
                <c:pt idx="117677">
                  <c:v>2.86</c:v>
                </c:pt>
                <c:pt idx="117678">
                  <c:v>2.88</c:v>
                </c:pt>
                <c:pt idx="117679">
                  <c:v>2.86</c:v>
                </c:pt>
                <c:pt idx="117680">
                  <c:v>2.87</c:v>
                </c:pt>
                <c:pt idx="117681">
                  <c:v>2.83</c:v>
                </c:pt>
                <c:pt idx="117682">
                  <c:v>2.79</c:v>
                </c:pt>
                <c:pt idx="117683">
                  <c:v>2.76</c:v>
                </c:pt>
                <c:pt idx="117684">
                  <c:v>2.75</c:v>
                </c:pt>
                <c:pt idx="117685">
                  <c:v>2.78</c:v>
                </c:pt>
                <c:pt idx="117686">
                  <c:v>2.69</c:v>
                </c:pt>
                <c:pt idx="117687">
                  <c:v>2.66</c:v>
                </c:pt>
                <c:pt idx="117688">
                  <c:v>2.5499999999999998</c:v>
                </c:pt>
                <c:pt idx="117689">
                  <c:v>2.48</c:v>
                </c:pt>
                <c:pt idx="117690">
                  <c:v>2.56</c:v>
                </c:pt>
                <c:pt idx="117691">
                  <c:v>2.59</c:v>
                </c:pt>
                <c:pt idx="117692">
                  <c:v>2.64</c:v>
                </c:pt>
                <c:pt idx="117693">
                  <c:v>2.64</c:v>
                </c:pt>
                <c:pt idx="117694">
                  <c:v>2.65</c:v>
                </c:pt>
                <c:pt idx="117695">
                  <c:v>2.69</c:v>
                </c:pt>
                <c:pt idx="117696">
                  <c:v>2.76</c:v>
                </c:pt>
                <c:pt idx="117697">
                  <c:v>2.78</c:v>
                </c:pt>
                <c:pt idx="117698">
                  <c:v>2.89</c:v>
                </c:pt>
                <c:pt idx="117699">
                  <c:v>3.05</c:v>
                </c:pt>
                <c:pt idx="117700">
                  <c:v>3.02</c:v>
                </c:pt>
                <c:pt idx="117701">
                  <c:v>2.95</c:v>
                </c:pt>
                <c:pt idx="117702">
                  <c:v>2.72</c:v>
                </c:pt>
                <c:pt idx="117703">
                  <c:v>2.62</c:v>
                </c:pt>
                <c:pt idx="117704">
                  <c:v>2.4900000000000002</c:v>
                </c:pt>
                <c:pt idx="117705">
                  <c:v>2.4700000000000002</c:v>
                </c:pt>
                <c:pt idx="117706">
                  <c:v>2.58</c:v>
                </c:pt>
                <c:pt idx="117707">
                  <c:v>2.62</c:v>
                </c:pt>
                <c:pt idx="117708">
                  <c:v>2.72</c:v>
                </c:pt>
                <c:pt idx="117709">
                  <c:v>2.77</c:v>
                </c:pt>
                <c:pt idx="117710">
                  <c:v>2.86</c:v>
                </c:pt>
                <c:pt idx="117711">
                  <c:v>2.9</c:v>
                </c:pt>
                <c:pt idx="117712">
                  <c:v>2.99</c:v>
                </c:pt>
                <c:pt idx="117713">
                  <c:v>3.05</c:v>
                </c:pt>
                <c:pt idx="117714">
                  <c:v>2.99</c:v>
                </c:pt>
                <c:pt idx="117715">
                  <c:v>3</c:v>
                </c:pt>
                <c:pt idx="117716">
                  <c:v>2.85</c:v>
                </c:pt>
                <c:pt idx="117717">
                  <c:v>2.82</c:v>
                </c:pt>
                <c:pt idx="117718">
                  <c:v>2.91</c:v>
                </c:pt>
                <c:pt idx="117719">
                  <c:v>2.98</c:v>
                </c:pt>
                <c:pt idx="117720">
                  <c:v>3.1</c:v>
                </c:pt>
                <c:pt idx="117721">
                  <c:v>3.19</c:v>
                </c:pt>
                <c:pt idx="117722">
                  <c:v>3.32</c:v>
                </c:pt>
                <c:pt idx="117723">
                  <c:v>3.43</c:v>
                </c:pt>
                <c:pt idx="117724">
                  <c:v>3.62</c:v>
                </c:pt>
                <c:pt idx="117725">
                  <c:v>3.76</c:v>
                </c:pt>
                <c:pt idx="117726">
                  <c:v>3.89</c:v>
                </c:pt>
                <c:pt idx="117727">
                  <c:v>3.98</c:v>
                </c:pt>
                <c:pt idx="117728">
                  <c:v>3.99</c:v>
                </c:pt>
                <c:pt idx="117729">
                  <c:v>4.03</c:v>
                </c:pt>
                <c:pt idx="117730">
                  <c:v>3.97</c:v>
                </c:pt>
                <c:pt idx="117731">
                  <c:v>3.92</c:v>
                </c:pt>
                <c:pt idx="117732">
                  <c:v>3.92</c:v>
                </c:pt>
                <c:pt idx="117733">
                  <c:v>3.89</c:v>
                </c:pt>
                <c:pt idx="117734">
                  <c:v>3.82</c:v>
                </c:pt>
                <c:pt idx="117735">
                  <c:v>3.79</c:v>
                </c:pt>
                <c:pt idx="117736">
                  <c:v>3.71</c:v>
                </c:pt>
                <c:pt idx="117737">
                  <c:v>3.63</c:v>
                </c:pt>
                <c:pt idx="117738">
                  <c:v>3.43</c:v>
                </c:pt>
                <c:pt idx="117739">
                  <c:v>3.29</c:v>
                </c:pt>
                <c:pt idx="117740">
                  <c:v>3.27</c:v>
                </c:pt>
                <c:pt idx="117741">
                  <c:v>3.28</c:v>
                </c:pt>
                <c:pt idx="117742">
                  <c:v>3.31</c:v>
                </c:pt>
                <c:pt idx="117743">
                  <c:v>3.32</c:v>
                </c:pt>
                <c:pt idx="117744">
                  <c:v>3.34</c:v>
                </c:pt>
                <c:pt idx="117745">
                  <c:v>3.35</c:v>
                </c:pt>
                <c:pt idx="117746">
                  <c:v>3.37</c:v>
                </c:pt>
                <c:pt idx="117747">
                  <c:v>3.38</c:v>
                </c:pt>
                <c:pt idx="117748">
                  <c:v>3.36</c:v>
                </c:pt>
                <c:pt idx="117749">
                  <c:v>3.34</c:v>
                </c:pt>
                <c:pt idx="117750">
                  <c:v>3.32</c:v>
                </c:pt>
                <c:pt idx="117751">
                  <c:v>3.29</c:v>
                </c:pt>
                <c:pt idx="117752">
                  <c:v>3.22</c:v>
                </c:pt>
                <c:pt idx="117753">
                  <c:v>3.14</c:v>
                </c:pt>
                <c:pt idx="117754">
                  <c:v>3.1</c:v>
                </c:pt>
                <c:pt idx="117755">
                  <c:v>3.09</c:v>
                </c:pt>
                <c:pt idx="117756">
                  <c:v>3.12</c:v>
                </c:pt>
                <c:pt idx="117757">
                  <c:v>3.14</c:v>
                </c:pt>
                <c:pt idx="117758">
                  <c:v>3.18</c:v>
                </c:pt>
                <c:pt idx="117759">
                  <c:v>3.21</c:v>
                </c:pt>
                <c:pt idx="117760">
                  <c:v>3.27</c:v>
                </c:pt>
                <c:pt idx="117761">
                  <c:v>3.31</c:v>
                </c:pt>
                <c:pt idx="117762">
                  <c:v>3.33</c:v>
                </c:pt>
                <c:pt idx="117763">
                  <c:v>3.27</c:v>
                </c:pt>
                <c:pt idx="117764">
                  <c:v>3.27</c:v>
                </c:pt>
                <c:pt idx="117765">
                  <c:v>3.27</c:v>
                </c:pt>
                <c:pt idx="117766">
                  <c:v>3.24</c:v>
                </c:pt>
                <c:pt idx="117767">
                  <c:v>3.25</c:v>
                </c:pt>
                <c:pt idx="117768">
                  <c:v>3.22</c:v>
                </c:pt>
                <c:pt idx="117769">
                  <c:v>3.21</c:v>
                </c:pt>
                <c:pt idx="117770">
                  <c:v>3.21</c:v>
                </c:pt>
                <c:pt idx="117771">
                  <c:v>3.31</c:v>
                </c:pt>
                <c:pt idx="117772">
                  <c:v>3.31</c:v>
                </c:pt>
                <c:pt idx="117773">
                  <c:v>3.27</c:v>
                </c:pt>
                <c:pt idx="117774">
                  <c:v>3.24</c:v>
                </c:pt>
                <c:pt idx="117775">
                  <c:v>3.2</c:v>
                </c:pt>
                <c:pt idx="117776">
                  <c:v>3.18</c:v>
                </c:pt>
                <c:pt idx="117777">
                  <c:v>3.2</c:v>
                </c:pt>
                <c:pt idx="117778">
                  <c:v>3.2</c:v>
                </c:pt>
                <c:pt idx="117779">
                  <c:v>3.24</c:v>
                </c:pt>
                <c:pt idx="117780">
                  <c:v>3.27</c:v>
                </c:pt>
                <c:pt idx="117781">
                  <c:v>3.32</c:v>
                </c:pt>
                <c:pt idx="117782">
                  <c:v>3.34</c:v>
                </c:pt>
                <c:pt idx="117783">
                  <c:v>3.3</c:v>
                </c:pt>
                <c:pt idx="117784">
                  <c:v>3.3</c:v>
                </c:pt>
                <c:pt idx="117785">
                  <c:v>3.38</c:v>
                </c:pt>
                <c:pt idx="117786">
                  <c:v>3.34</c:v>
                </c:pt>
                <c:pt idx="117787">
                  <c:v>3.35</c:v>
                </c:pt>
                <c:pt idx="117788">
                  <c:v>3.36</c:v>
                </c:pt>
                <c:pt idx="117789">
                  <c:v>3.35</c:v>
                </c:pt>
                <c:pt idx="117790">
                  <c:v>3.3</c:v>
                </c:pt>
                <c:pt idx="117791">
                  <c:v>3.23</c:v>
                </c:pt>
                <c:pt idx="117792">
                  <c:v>3.22</c:v>
                </c:pt>
                <c:pt idx="117793">
                  <c:v>3.1</c:v>
                </c:pt>
                <c:pt idx="117794">
                  <c:v>3.08</c:v>
                </c:pt>
                <c:pt idx="117795">
                  <c:v>3.02</c:v>
                </c:pt>
                <c:pt idx="117796">
                  <c:v>3.01</c:v>
                </c:pt>
                <c:pt idx="117797">
                  <c:v>2.99</c:v>
                </c:pt>
                <c:pt idx="117798">
                  <c:v>2.98</c:v>
                </c:pt>
                <c:pt idx="117799">
                  <c:v>2.96</c:v>
                </c:pt>
                <c:pt idx="117800">
                  <c:v>2.96</c:v>
                </c:pt>
                <c:pt idx="117801">
                  <c:v>3.01</c:v>
                </c:pt>
                <c:pt idx="117802">
                  <c:v>3.04</c:v>
                </c:pt>
                <c:pt idx="117803">
                  <c:v>3.04</c:v>
                </c:pt>
                <c:pt idx="117804">
                  <c:v>3.04</c:v>
                </c:pt>
                <c:pt idx="117805">
                  <c:v>2.99</c:v>
                </c:pt>
                <c:pt idx="117806">
                  <c:v>2.98</c:v>
                </c:pt>
                <c:pt idx="117807">
                  <c:v>2.9</c:v>
                </c:pt>
                <c:pt idx="117808">
                  <c:v>2.82</c:v>
                </c:pt>
                <c:pt idx="117809">
                  <c:v>2.74</c:v>
                </c:pt>
                <c:pt idx="117810">
                  <c:v>2.7</c:v>
                </c:pt>
                <c:pt idx="117811">
                  <c:v>2.7</c:v>
                </c:pt>
                <c:pt idx="117812">
                  <c:v>2.7</c:v>
                </c:pt>
                <c:pt idx="117813">
                  <c:v>2.7</c:v>
                </c:pt>
                <c:pt idx="117814">
                  <c:v>2.7</c:v>
                </c:pt>
                <c:pt idx="117815">
                  <c:v>2.7</c:v>
                </c:pt>
                <c:pt idx="117816">
                  <c:v>2.69</c:v>
                </c:pt>
                <c:pt idx="117817">
                  <c:v>2.67</c:v>
                </c:pt>
                <c:pt idx="117818">
                  <c:v>2.57</c:v>
                </c:pt>
                <c:pt idx="117819">
                  <c:v>2.54</c:v>
                </c:pt>
                <c:pt idx="117820">
                  <c:v>2.54</c:v>
                </c:pt>
                <c:pt idx="117821">
                  <c:v>2.52</c:v>
                </c:pt>
                <c:pt idx="117822">
                  <c:v>2.5499999999999998</c:v>
                </c:pt>
                <c:pt idx="117823">
                  <c:v>2.59</c:v>
                </c:pt>
                <c:pt idx="117824">
                  <c:v>2.62</c:v>
                </c:pt>
                <c:pt idx="117825">
                  <c:v>2.63</c:v>
                </c:pt>
                <c:pt idx="117826">
                  <c:v>2.74</c:v>
                </c:pt>
                <c:pt idx="117827">
                  <c:v>2.83</c:v>
                </c:pt>
                <c:pt idx="117828">
                  <c:v>2.86</c:v>
                </c:pt>
                <c:pt idx="117829">
                  <c:v>2.8</c:v>
                </c:pt>
                <c:pt idx="117830">
                  <c:v>2.72</c:v>
                </c:pt>
                <c:pt idx="117831">
                  <c:v>2.65</c:v>
                </c:pt>
                <c:pt idx="117832">
                  <c:v>2.66</c:v>
                </c:pt>
                <c:pt idx="117833">
                  <c:v>2.66</c:v>
                </c:pt>
                <c:pt idx="117834">
                  <c:v>2.66</c:v>
                </c:pt>
                <c:pt idx="117835">
                  <c:v>2.68</c:v>
                </c:pt>
                <c:pt idx="117836">
                  <c:v>2.77</c:v>
                </c:pt>
                <c:pt idx="117837">
                  <c:v>2.84</c:v>
                </c:pt>
                <c:pt idx="117838">
                  <c:v>2.98</c:v>
                </c:pt>
                <c:pt idx="117839">
                  <c:v>3.05</c:v>
                </c:pt>
                <c:pt idx="117840">
                  <c:v>3.12</c:v>
                </c:pt>
                <c:pt idx="117841">
                  <c:v>3.34</c:v>
                </c:pt>
                <c:pt idx="117842">
                  <c:v>3.44</c:v>
                </c:pt>
                <c:pt idx="117843">
                  <c:v>3.42</c:v>
                </c:pt>
                <c:pt idx="117844">
                  <c:v>3.44</c:v>
                </c:pt>
                <c:pt idx="117845">
                  <c:v>3.51</c:v>
                </c:pt>
                <c:pt idx="117846">
                  <c:v>3.65</c:v>
                </c:pt>
                <c:pt idx="117847">
                  <c:v>3.86</c:v>
                </c:pt>
                <c:pt idx="117848">
                  <c:v>4</c:v>
                </c:pt>
                <c:pt idx="117849">
                  <c:v>4.01</c:v>
                </c:pt>
                <c:pt idx="117850">
                  <c:v>4.13</c:v>
                </c:pt>
                <c:pt idx="117851">
                  <c:v>4.1900000000000004</c:v>
                </c:pt>
                <c:pt idx="117852">
                  <c:v>4.29</c:v>
                </c:pt>
                <c:pt idx="117853">
                  <c:v>4.3600000000000003</c:v>
                </c:pt>
                <c:pt idx="117854">
                  <c:v>4.45</c:v>
                </c:pt>
                <c:pt idx="117855">
                  <c:v>4.49</c:v>
                </c:pt>
                <c:pt idx="117856">
                  <c:v>4.5999999999999996</c:v>
                </c:pt>
                <c:pt idx="117857">
                  <c:v>4.6399999999999997</c:v>
                </c:pt>
                <c:pt idx="117858">
                  <c:v>4.6900000000000004</c:v>
                </c:pt>
                <c:pt idx="117859">
                  <c:v>4.8</c:v>
                </c:pt>
                <c:pt idx="117860">
                  <c:v>4.93</c:v>
                </c:pt>
                <c:pt idx="117861">
                  <c:v>4.96</c:v>
                </c:pt>
                <c:pt idx="117862">
                  <c:v>5.04</c:v>
                </c:pt>
                <c:pt idx="117863">
                  <c:v>5.09</c:v>
                </c:pt>
                <c:pt idx="117864">
                  <c:v>5.07</c:v>
                </c:pt>
                <c:pt idx="117865">
                  <c:v>5</c:v>
                </c:pt>
                <c:pt idx="117866">
                  <c:v>4.92</c:v>
                </c:pt>
                <c:pt idx="117867">
                  <c:v>4.8899999999999997</c:v>
                </c:pt>
                <c:pt idx="117868">
                  <c:v>4.8</c:v>
                </c:pt>
                <c:pt idx="117869">
                  <c:v>4.7300000000000004</c:v>
                </c:pt>
                <c:pt idx="117870">
                  <c:v>4.67</c:v>
                </c:pt>
                <c:pt idx="117871">
                  <c:v>4.68</c:v>
                </c:pt>
                <c:pt idx="117872">
                  <c:v>4.62</c:v>
                </c:pt>
                <c:pt idx="117873">
                  <c:v>4.5599999999999996</c:v>
                </c:pt>
                <c:pt idx="117874">
                  <c:v>4.46</c:v>
                </c:pt>
                <c:pt idx="117875">
                  <c:v>4.46</c:v>
                </c:pt>
                <c:pt idx="117876">
                  <c:v>4.37</c:v>
                </c:pt>
                <c:pt idx="117877">
                  <c:v>4.3</c:v>
                </c:pt>
                <c:pt idx="117878">
                  <c:v>4.25</c:v>
                </c:pt>
                <c:pt idx="117879">
                  <c:v>4.21</c:v>
                </c:pt>
                <c:pt idx="117880">
                  <c:v>4.1399999999999997</c:v>
                </c:pt>
                <c:pt idx="117881">
                  <c:v>4.07</c:v>
                </c:pt>
                <c:pt idx="117882">
                  <c:v>4.0199999999999996</c:v>
                </c:pt>
                <c:pt idx="117883">
                  <c:v>4.0199999999999996</c:v>
                </c:pt>
                <c:pt idx="117884">
                  <c:v>3.99</c:v>
                </c:pt>
                <c:pt idx="117885">
                  <c:v>3.97</c:v>
                </c:pt>
                <c:pt idx="117886">
                  <c:v>3.95</c:v>
                </c:pt>
                <c:pt idx="117887">
                  <c:v>3.95</c:v>
                </c:pt>
                <c:pt idx="117888">
                  <c:v>3.94</c:v>
                </c:pt>
                <c:pt idx="117889">
                  <c:v>3.85</c:v>
                </c:pt>
                <c:pt idx="117890">
                  <c:v>3.8</c:v>
                </c:pt>
                <c:pt idx="117891">
                  <c:v>3.75</c:v>
                </c:pt>
                <c:pt idx="117892">
                  <c:v>3.67</c:v>
                </c:pt>
                <c:pt idx="117893">
                  <c:v>3.66</c:v>
                </c:pt>
                <c:pt idx="117894">
                  <c:v>3.63</c:v>
                </c:pt>
                <c:pt idx="117895">
                  <c:v>3.59</c:v>
                </c:pt>
                <c:pt idx="117896">
                  <c:v>3.57</c:v>
                </c:pt>
                <c:pt idx="117897">
                  <c:v>3.54</c:v>
                </c:pt>
                <c:pt idx="117898">
                  <c:v>3.5</c:v>
                </c:pt>
                <c:pt idx="117899">
                  <c:v>3.46</c:v>
                </c:pt>
                <c:pt idx="117900">
                  <c:v>3.41</c:v>
                </c:pt>
                <c:pt idx="117901">
                  <c:v>3.4</c:v>
                </c:pt>
                <c:pt idx="117902">
                  <c:v>3.35</c:v>
                </c:pt>
                <c:pt idx="117903">
                  <c:v>3.33</c:v>
                </c:pt>
                <c:pt idx="117904">
                  <c:v>3.3</c:v>
                </c:pt>
                <c:pt idx="117905">
                  <c:v>3.28</c:v>
                </c:pt>
                <c:pt idx="117906">
                  <c:v>3.26</c:v>
                </c:pt>
                <c:pt idx="117907">
                  <c:v>3.23</c:v>
                </c:pt>
                <c:pt idx="117908">
                  <c:v>3.2</c:v>
                </c:pt>
                <c:pt idx="117909">
                  <c:v>3.29</c:v>
                </c:pt>
                <c:pt idx="117910">
                  <c:v>3.36</c:v>
                </c:pt>
                <c:pt idx="117911">
                  <c:v>3.47</c:v>
                </c:pt>
                <c:pt idx="117912">
                  <c:v>3.57</c:v>
                </c:pt>
                <c:pt idx="117913">
                  <c:v>3.6</c:v>
                </c:pt>
                <c:pt idx="117914">
                  <c:v>3.53</c:v>
                </c:pt>
                <c:pt idx="117915">
                  <c:v>3.45</c:v>
                </c:pt>
                <c:pt idx="117916">
                  <c:v>3.43</c:v>
                </c:pt>
                <c:pt idx="117917">
                  <c:v>3.37</c:v>
                </c:pt>
                <c:pt idx="117918">
                  <c:v>3.34</c:v>
                </c:pt>
                <c:pt idx="117919">
                  <c:v>3.3</c:v>
                </c:pt>
                <c:pt idx="117920">
                  <c:v>3.25</c:v>
                </c:pt>
                <c:pt idx="117921">
                  <c:v>3.22</c:v>
                </c:pt>
                <c:pt idx="117922">
                  <c:v>3.27</c:v>
                </c:pt>
                <c:pt idx="117923">
                  <c:v>3.36</c:v>
                </c:pt>
                <c:pt idx="117924">
                  <c:v>3.41</c:v>
                </c:pt>
                <c:pt idx="117925">
                  <c:v>3.54</c:v>
                </c:pt>
                <c:pt idx="117926">
                  <c:v>3.6</c:v>
                </c:pt>
                <c:pt idx="117927">
                  <c:v>3.71</c:v>
                </c:pt>
                <c:pt idx="117928">
                  <c:v>3.76</c:v>
                </c:pt>
                <c:pt idx="117929">
                  <c:v>3.78</c:v>
                </c:pt>
                <c:pt idx="117930">
                  <c:v>3.83</c:v>
                </c:pt>
                <c:pt idx="117931">
                  <c:v>3.86</c:v>
                </c:pt>
                <c:pt idx="117932">
                  <c:v>3.89</c:v>
                </c:pt>
                <c:pt idx="117933">
                  <c:v>3.97</c:v>
                </c:pt>
                <c:pt idx="117934">
                  <c:v>3.98</c:v>
                </c:pt>
                <c:pt idx="117935">
                  <c:v>3.95</c:v>
                </c:pt>
                <c:pt idx="117936">
                  <c:v>3.85</c:v>
                </c:pt>
                <c:pt idx="117937">
                  <c:v>3.83</c:v>
                </c:pt>
                <c:pt idx="117938">
                  <c:v>3.87</c:v>
                </c:pt>
                <c:pt idx="117939">
                  <c:v>3.98</c:v>
                </c:pt>
                <c:pt idx="117940">
                  <c:v>4.07</c:v>
                </c:pt>
                <c:pt idx="117941">
                  <c:v>4.12</c:v>
                </c:pt>
                <c:pt idx="117942">
                  <c:v>4.12</c:v>
                </c:pt>
                <c:pt idx="117943">
                  <c:v>4.16</c:v>
                </c:pt>
                <c:pt idx="117944">
                  <c:v>4.16</c:v>
                </c:pt>
                <c:pt idx="117945">
                  <c:v>4.16</c:v>
                </c:pt>
                <c:pt idx="117946">
                  <c:v>4.16</c:v>
                </c:pt>
                <c:pt idx="117947">
                  <c:v>4.2</c:v>
                </c:pt>
                <c:pt idx="117948">
                  <c:v>4.22</c:v>
                </c:pt>
                <c:pt idx="117949">
                  <c:v>4.28</c:v>
                </c:pt>
                <c:pt idx="117950">
                  <c:v>4.32</c:v>
                </c:pt>
                <c:pt idx="117951">
                  <c:v>4.3899999999999997</c:v>
                </c:pt>
                <c:pt idx="117952">
                  <c:v>4.43</c:v>
                </c:pt>
                <c:pt idx="117953">
                  <c:v>4.46</c:v>
                </c:pt>
                <c:pt idx="117954">
                  <c:v>4.4800000000000004</c:v>
                </c:pt>
                <c:pt idx="117955">
                  <c:v>4.5199999999999996</c:v>
                </c:pt>
                <c:pt idx="117956">
                  <c:v>4.51</c:v>
                </c:pt>
                <c:pt idx="117957">
                  <c:v>4.47</c:v>
                </c:pt>
                <c:pt idx="117958">
                  <c:v>4.3600000000000003</c:v>
                </c:pt>
                <c:pt idx="117959">
                  <c:v>4.28</c:v>
                </c:pt>
                <c:pt idx="117960">
                  <c:v>4.25</c:v>
                </c:pt>
                <c:pt idx="117961">
                  <c:v>4.34</c:v>
                </c:pt>
                <c:pt idx="117962">
                  <c:v>4.3600000000000003</c:v>
                </c:pt>
                <c:pt idx="117963">
                  <c:v>4.4400000000000004</c:v>
                </c:pt>
                <c:pt idx="117964">
                  <c:v>4.49</c:v>
                </c:pt>
                <c:pt idx="117965">
                  <c:v>4.5199999999999996</c:v>
                </c:pt>
                <c:pt idx="117966">
                  <c:v>4.57</c:v>
                </c:pt>
                <c:pt idx="117967">
                  <c:v>4.34</c:v>
                </c:pt>
                <c:pt idx="117968">
                  <c:v>4.28</c:v>
                </c:pt>
                <c:pt idx="117969">
                  <c:v>4.26</c:v>
                </c:pt>
                <c:pt idx="117970">
                  <c:v>4.25</c:v>
                </c:pt>
                <c:pt idx="117971">
                  <c:v>4.21</c:v>
                </c:pt>
                <c:pt idx="117972">
                  <c:v>4.18</c:v>
                </c:pt>
                <c:pt idx="117973">
                  <c:v>4.21</c:v>
                </c:pt>
                <c:pt idx="117974">
                  <c:v>4.25</c:v>
                </c:pt>
                <c:pt idx="117975">
                  <c:v>4.26</c:v>
                </c:pt>
                <c:pt idx="117976">
                  <c:v>4.28</c:v>
                </c:pt>
                <c:pt idx="117977">
                  <c:v>4.3</c:v>
                </c:pt>
                <c:pt idx="117978">
                  <c:v>4.32</c:v>
                </c:pt>
                <c:pt idx="117979">
                  <c:v>4.4000000000000004</c:v>
                </c:pt>
                <c:pt idx="117980">
                  <c:v>4.4400000000000004</c:v>
                </c:pt>
                <c:pt idx="117981">
                  <c:v>4.47</c:v>
                </c:pt>
                <c:pt idx="117982">
                  <c:v>4.49</c:v>
                </c:pt>
                <c:pt idx="117983">
                  <c:v>4.5199999999999996</c:v>
                </c:pt>
                <c:pt idx="117984">
                  <c:v>4.6399999999999997</c:v>
                </c:pt>
                <c:pt idx="117985">
                  <c:v>4.7300000000000004</c:v>
                </c:pt>
                <c:pt idx="117986">
                  <c:v>4.82</c:v>
                </c:pt>
                <c:pt idx="117987">
                  <c:v>4.95</c:v>
                </c:pt>
                <c:pt idx="117988">
                  <c:v>5.01</c:v>
                </c:pt>
                <c:pt idx="117989">
                  <c:v>5.0999999999999996</c:v>
                </c:pt>
                <c:pt idx="117990">
                  <c:v>5.24</c:v>
                </c:pt>
                <c:pt idx="117991">
                  <c:v>5.43</c:v>
                </c:pt>
                <c:pt idx="117992">
                  <c:v>5.51</c:v>
                </c:pt>
                <c:pt idx="117993">
                  <c:v>5.59</c:v>
                </c:pt>
                <c:pt idx="117994">
                  <c:v>5.64</c:v>
                </c:pt>
                <c:pt idx="117995">
                  <c:v>5.68</c:v>
                </c:pt>
                <c:pt idx="117996">
                  <c:v>5.7</c:v>
                </c:pt>
                <c:pt idx="117997">
                  <c:v>5.72</c:v>
                </c:pt>
                <c:pt idx="117998">
                  <c:v>5.68</c:v>
                </c:pt>
                <c:pt idx="117999">
                  <c:v>5.74</c:v>
                </c:pt>
                <c:pt idx="118000">
                  <c:v>5.75</c:v>
                </c:pt>
                <c:pt idx="118001">
                  <c:v>5.78</c:v>
                </c:pt>
                <c:pt idx="118002">
                  <c:v>5.77</c:v>
                </c:pt>
                <c:pt idx="118003">
                  <c:v>5.75</c:v>
                </c:pt>
                <c:pt idx="118004">
                  <c:v>5.73</c:v>
                </c:pt>
                <c:pt idx="118005">
                  <c:v>5.7</c:v>
                </c:pt>
                <c:pt idx="118006">
                  <c:v>5.7</c:v>
                </c:pt>
                <c:pt idx="118007">
                  <c:v>5.67</c:v>
                </c:pt>
                <c:pt idx="118008">
                  <c:v>5.64</c:v>
                </c:pt>
                <c:pt idx="118009">
                  <c:v>5.59</c:v>
                </c:pt>
                <c:pt idx="118010">
                  <c:v>5.56</c:v>
                </c:pt>
                <c:pt idx="118011">
                  <c:v>5.54</c:v>
                </c:pt>
                <c:pt idx="118012">
                  <c:v>5.53</c:v>
                </c:pt>
                <c:pt idx="118013">
                  <c:v>5.5</c:v>
                </c:pt>
                <c:pt idx="118014">
                  <c:v>5.47</c:v>
                </c:pt>
                <c:pt idx="118015">
                  <c:v>5.46</c:v>
                </c:pt>
                <c:pt idx="118016">
                  <c:v>5.46</c:v>
                </c:pt>
                <c:pt idx="118017">
                  <c:v>5.46</c:v>
                </c:pt>
                <c:pt idx="118018">
                  <c:v>5.44</c:v>
                </c:pt>
                <c:pt idx="118019">
                  <c:v>5.4</c:v>
                </c:pt>
                <c:pt idx="118020">
                  <c:v>5.38</c:v>
                </c:pt>
                <c:pt idx="118021">
                  <c:v>5.31</c:v>
                </c:pt>
                <c:pt idx="118022">
                  <c:v>5.3</c:v>
                </c:pt>
                <c:pt idx="118023">
                  <c:v>5.24</c:v>
                </c:pt>
                <c:pt idx="118024">
                  <c:v>5.23</c:v>
                </c:pt>
                <c:pt idx="118025">
                  <c:v>5.19</c:v>
                </c:pt>
                <c:pt idx="118026">
                  <c:v>5.19</c:v>
                </c:pt>
                <c:pt idx="118027">
                  <c:v>5.22</c:v>
                </c:pt>
                <c:pt idx="118028">
                  <c:v>5.24</c:v>
                </c:pt>
                <c:pt idx="118029">
                  <c:v>5.25</c:v>
                </c:pt>
                <c:pt idx="118030">
                  <c:v>5.23</c:v>
                </c:pt>
                <c:pt idx="118031">
                  <c:v>5.21</c:v>
                </c:pt>
                <c:pt idx="118032">
                  <c:v>5.3</c:v>
                </c:pt>
                <c:pt idx="118033">
                  <c:v>5.31</c:v>
                </c:pt>
                <c:pt idx="118034">
                  <c:v>5.34</c:v>
                </c:pt>
                <c:pt idx="118035">
                  <c:v>5.38</c:v>
                </c:pt>
                <c:pt idx="118036">
                  <c:v>5.4</c:v>
                </c:pt>
                <c:pt idx="118037">
                  <c:v>5.44</c:v>
                </c:pt>
                <c:pt idx="118038">
                  <c:v>5.5</c:v>
                </c:pt>
                <c:pt idx="118039">
                  <c:v>5.56</c:v>
                </c:pt>
                <c:pt idx="118040">
                  <c:v>5.58</c:v>
                </c:pt>
                <c:pt idx="118041">
                  <c:v>5.62</c:v>
                </c:pt>
                <c:pt idx="118042">
                  <c:v>5.65</c:v>
                </c:pt>
                <c:pt idx="118043">
                  <c:v>5.72</c:v>
                </c:pt>
                <c:pt idx="118044">
                  <c:v>5.78</c:v>
                </c:pt>
                <c:pt idx="118045">
                  <c:v>5.82</c:v>
                </c:pt>
                <c:pt idx="118046">
                  <c:v>5.85</c:v>
                </c:pt>
                <c:pt idx="118047">
                  <c:v>5.9</c:v>
                </c:pt>
                <c:pt idx="118048">
                  <c:v>5.92</c:v>
                </c:pt>
                <c:pt idx="118049">
                  <c:v>5.97</c:v>
                </c:pt>
                <c:pt idx="118050">
                  <c:v>6.01</c:v>
                </c:pt>
                <c:pt idx="118051">
                  <c:v>6.07</c:v>
                </c:pt>
                <c:pt idx="118052">
                  <c:v>6.09</c:v>
                </c:pt>
                <c:pt idx="118053">
                  <c:v>6.14</c:v>
                </c:pt>
                <c:pt idx="118054">
                  <c:v>6.22</c:v>
                </c:pt>
                <c:pt idx="118055">
                  <c:v>6.24</c:v>
                </c:pt>
                <c:pt idx="118056">
                  <c:v>6.26</c:v>
                </c:pt>
                <c:pt idx="118057">
                  <c:v>6.32</c:v>
                </c:pt>
                <c:pt idx="118058">
                  <c:v>6.35</c:v>
                </c:pt>
                <c:pt idx="118059">
                  <c:v>6.38</c:v>
                </c:pt>
                <c:pt idx="118060">
                  <c:v>6.4</c:v>
                </c:pt>
                <c:pt idx="118061">
                  <c:v>6.42</c:v>
                </c:pt>
                <c:pt idx="118062">
                  <c:v>6.42</c:v>
                </c:pt>
                <c:pt idx="118063">
                  <c:v>6.44</c:v>
                </c:pt>
                <c:pt idx="118064">
                  <c:v>6.47</c:v>
                </c:pt>
                <c:pt idx="118065">
                  <c:v>6.49</c:v>
                </c:pt>
                <c:pt idx="118066">
                  <c:v>6.5</c:v>
                </c:pt>
                <c:pt idx="118067">
                  <c:v>6.52</c:v>
                </c:pt>
                <c:pt idx="118068">
                  <c:v>6.52</c:v>
                </c:pt>
                <c:pt idx="118069">
                  <c:v>6.53</c:v>
                </c:pt>
                <c:pt idx="118070">
                  <c:v>6.54</c:v>
                </c:pt>
                <c:pt idx="118071">
                  <c:v>6.54</c:v>
                </c:pt>
                <c:pt idx="118072">
                  <c:v>6.52</c:v>
                </c:pt>
                <c:pt idx="118073">
                  <c:v>6.52</c:v>
                </c:pt>
                <c:pt idx="118074">
                  <c:v>6.53</c:v>
                </c:pt>
                <c:pt idx="118075">
                  <c:v>6.52</c:v>
                </c:pt>
                <c:pt idx="118076">
                  <c:v>6.52</c:v>
                </c:pt>
                <c:pt idx="118077">
                  <c:v>6.49</c:v>
                </c:pt>
                <c:pt idx="118078">
                  <c:v>6.47</c:v>
                </c:pt>
                <c:pt idx="118079">
                  <c:v>6.42</c:v>
                </c:pt>
                <c:pt idx="118080">
                  <c:v>6.39</c:v>
                </c:pt>
                <c:pt idx="118081">
                  <c:v>6.36</c:v>
                </c:pt>
                <c:pt idx="118082">
                  <c:v>6.33</c:v>
                </c:pt>
                <c:pt idx="118083">
                  <c:v>6.29</c:v>
                </c:pt>
                <c:pt idx="118084">
                  <c:v>6.27</c:v>
                </c:pt>
                <c:pt idx="118085">
                  <c:v>6.24</c:v>
                </c:pt>
                <c:pt idx="118086">
                  <c:v>6.19</c:v>
                </c:pt>
                <c:pt idx="118087">
                  <c:v>6.15</c:v>
                </c:pt>
                <c:pt idx="118088">
                  <c:v>6.1</c:v>
                </c:pt>
                <c:pt idx="118089">
                  <c:v>6.1</c:v>
                </c:pt>
                <c:pt idx="118090">
                  <c:v>6.03</c:v>
                </c:pt>
                <c:pt idx="118091">
                  <c:v>6</c:v>
                </c:pt>
                <c:pt idx="118092">
                  <c:v>5.96</c:v>
                </c:pt>
                <c:pt idx="118093">
                  <c:v>5.88</c:v>
                </c:pt>
                <c:pt idx="118094">
                  <c:v>5.78</c:v>
                </c:pt>
                <c:pt idx="118095">
                  <c:v>5.73</c:v>
                </c:pt>
                <c:pt idx="118096">
                  <c:v>5.69</c:v>
                </c:pt>
                <c:pt idx="118097">
                  <c:v>5.64</c:v>
                </c:pt>
                <c:pt idx="118098">
                  <c:v>5.56</c:v>
                </c:pt>
                <c:pt idx="118099">
                  <c:v>5.51</c:v>
                </c:pt>
                <c:pt idx="118100">
                  <c:v>5.46</c:v>
                </c:pt>
                <c:pt idx="118101">
                  <c:v>5.39</c:v>
                </c:pt>
                <c:pt idx="118102">
                  <c:v>5.33</c:v>
                </c:pt>
                <c:pt idx="118103">
                  <c:v>5.32</c:v>
                </c:pt>
                <c:pt idx="118104">
                  <c:v>5.36</c:v>
                </c:pt>
                <c:pt idx="118105">
                  <c:v>5.38</c:v>
                </c:pt>
                <c:pt idx="118106">
                  <c:v>5.38</c:v>
                </c:pt>
                <c:pt idx="118107">
                  <c:v>5.4</c:v>
                </c:pt>
                <c:pt idx="118108">
                  <c:v>5.39</c:v>
                </c:pt>
                <c:pt idx="118109">
                  <c:v>5.42</c:v>
                </c:pt>
                <c:pt idx="118110">
                  <c:v>5.49</c:v>
                </c:pt>
                <c:pt idx="118111">
                  <c:v>5.56</c:v>
                </c:pt>
                <c:pt idx="118112">
                  <c:v>5.53</c:v>
                </c:pt>
                <c:pt idx="118113">
                  <c:v>5.55</c:v>
                </c:pt>
                <c:pt idx="118114">
                  <c:v>5.56</c:v>
                </c:pt>
                <c:pt idx="118115">
                  <c:v>5.6</c:v>
                </c:pt>
                <c:pt idx="118116">
                  <c:v>5.64</c:v>
                </c:pt>
                <c:pt idx="118117">
                  <c:v>5.67</c:v>
                </c:pt>
                <c:pt idx="118118">
                  <c:v>5.7</c:v>
                </c:pt>
                <c:pt idx="118119">
                  <c:v>5.68</c:v>
                </c:pt>
                <c:pt idx="118120">
                  <c:v>5.63</c:v>
                </c:pt>
                <c:pt idx="118121">
                  <c:v>5.6</c:v>
                </c:pt>
                <c:pt idx="118122">
                  <c:v>5.54</c:v>
                </c:pt>
                <c:pt idx="118123">
                  <c:v>5.52</c:v>
                </c:pt>
                <c:pt idx="118124">
                  <c:v>5.46</c:v>
                </c:pt>
                <c:pt idx="118125">
                  <c:v>5.4</c:v>
                </c:pt>
                <c:pt idx="118126">
                  <c:v>5.36</c:v>
                </c:pt>
                <c:pt idx="118127">
                  <c:v>5.25</c:v>
                </c:pt>
                <c:pt idx="118128">
                  <c:v>5.18</c:v>
                </c:pt>
                <c:pt idx="118129">
                  <c:v>5.0999999999999996</c:v>
                </c:pt>
                <c:pt idx="118130">
                  <c:v>5.05</c:v>
                </c:pt>
                <c:pt idx="118131">
                  <c:v>4.97</c:v>
                </c:pt>
                <c:pt idx="118132">
                  <c:v>4.9400000000000004</c:v>
                </c:pt>
                <c:pt idx="118133">
                  <c:v>4.8600000000000003</c:v>
                </c:pt>
                <c:pt idx="118134">
                  <c:v>4.82</c:v>
                </c:pt>
                <c:pt idx="118135">
                  <c:v>4.74</c:v>
                </c:pt>
                <c:pt idx="118136">
                  <c:v>4.6399999999999997</c:v>
                </c:pt>
                <c:pt idx="118137">
                  <c:v>4.5999999999999996</c:v>
                </c:pt>
                <c:pt idx="118138">
                  <c:v>4.59</c:v>
                </c:pt>
                <c:pt idx="118139">
                  <c:v>4.57</c:v>
                </c:pt>
                <c:pt idx="118140">
                  <c:v>4.51</c:v>
                </c:pt>
                <c:pt idx="118141">
                  <c:v>4.5</c:v>
                </c:pt>
                <c:pt idx="118142">
                  <c:v>4.46</c:v>
                </c:pt>
                <c:pt idx="118143">
                  <c:v>4.3899999999999997</c:v>
                </c:pt>
                <c:pt idx="118144">
                  <c:v>4.3099999999999996</c:v>
                </c:pt>
                <c:pt idx="118145">
                  <c:v>4.26</c:v>
                </c:pt>
                <c:pt idx="118146">
                  <c:v>4.2</c:v>
                </c:pt>
                <c:pt idx="118147">
                  <c:v>4.17</c:v>
                </c:pt>
                <c:pt idx="118148">
                  <c:v>4.07</c:v>
                </c:pt>
                <c:pt idx="118149">
                  <c:v>4.0199999999999996</c:v>
                </c:pt>
                <c:pt idx="118150">
                  <c:v>3.99</c:v>
                </c:pt>
                <c:pt idx="118151">
                  <c:v>3.94</c:v>
                </c:pt>
                <c:pt idx="118152">
                  <c:v>4</c:v>
                </c:pt>
                <c:pt idx="118153">
                  <c:v>4</c:v>
                </c:pt>
                <c:pt idx="118154">
                  <c:v>4.12</c:v>
                </c:pt>
                <c:pt idx="118155">
                  <c:v>4.18</c:v>
                </c:pt>
                <c:pt idx="118156">
                  <c:v>4.1100000000000003</c:v>
                </c:pt>
                <c:pt idx="118157">
                  <c:v>4.12</c:v>
                </c:pt>
                <c:pt idx="118158">
                  <c:v>4.0999999999999996</c:v>
                </c:pt>
                <c:pt idx="118159">
                  <c:v>4.0599999999999996</c:v>
                </c:pt>
                <c:pt idx="118160">
                  <c:v>4</c:v>
                </c:pt>
                <c:pt idx="118161">
                  <c:v>3.99</c:v>
                </c:pt>
                <c:pt idx="118162">
                  <c:v>3.98</c:v>
                </c:pt>
                <c:pt idx="118163">
                  <c:v>3.96</c:v>
                </c:pt>
                <c:pt idx="118164">
                  <c:v>3.95</c:v>
                </c:pt>
                <c:pt idx="118165">
                  <c:v>3.94</c:v>
                </c:pt>
                <c:pt idx="118166">
                  <c:v>3.93</c:v>
                </c:pt>
                <c:pt idx="118167">
                  <c:v>3.96</c:v>
                </c:pt>
                <c:pt idx="118168">
                  <c:v>3.96</c:v>
                </c:pt>
                <c:pt idx="118169">
                  <c:v>3.96</c:v>
                </c:pt>
                <c:pt idx="118170">
                  <c:v>3.92</c:v>
                </c:pt>
                <c:pt idx="118171">
                  <c:v>3.9</c:v>
                </c:pt>
                <c:pt idx="118172">
                  <c:v>3.9</c:v>
                </c:pt>
                <c:pt idx="118173">
                  <c:v>3.86</c:v>
                </c:pt>
                <c:pt idx="118174">
                  <c:v>3.86</c:v>
                </c:pt>
                <c:pt idx="118175">
                  <c:v>3.8</c:v>
                </c:pt>
                <c:pt idx="118176">
                  <c:v>3.74</c:v>
                </c:pt>
                <c:pt idx="118177">
                  <c:v>3.7</c:v>
                </c:pt>
                <c:pt idx="118178">
                  <c:v>3.68</c:v>
                </c:pt>
                <c:pt idx="118179">
                  <c:v>3.66</c:v>
                </c:pt>
                <c:pt idx="118180">
                  <c:v>3.69</c:v>
                </c:pt>
                <c:pt idx="118181">
                  <c:v>3.7</c:v>
                </c:pt>
                <c:pt idx="118182">
                  <c:v>3.7</c:v>
                </c:pt>
                <c:pt idx="118183">
                  <c:v>3.7</c:v>
                </c:pt>
                <c:pt idx="118184">
                  <c:v>3.7</c:v>
                </c:pt>
                <c:pt idx="118185">
                  <c:v>3.7</c:v>
                </c:pt>
                <c:pt idx="118186">
                  <c:v>3.62</c:v>
                </c:pt>
                <c:pt idx="118187">
                  <c:v>3.61</c:v>
                </c:pt>
                <c:pt idx="118188">
                  <c:v>3.61</c:v>
                </c:pt>
                <c:pt idx="118189">
                  <c:v>3.51</c:v>
                </c:pt>
                <c:pt idx="118190">
                  <c:v>3.53</c:v>
                </c:pt>
                <c:pt idx="118191">
                  <c:v>3.55</c:v>
                </c:pt>
                <c:pt idx="118192">
                  <c:v>3.58</c:v>
                </c:pt>
                <c:pt idx="118193">
                  <c:v>3.6</c:v>
                </c:pt>
                <c:pt idx="118194">
                  <c:v>3.53</c:v>
                </c:pt>
                <c:pt idx="118195">
                  <c:v>3.5</c:v>
                </c:pt>
                <c:pt idx="118196">
                  <c:v>3.48</c:v>
                </c:pt>
                <c:pt idx="118197">
                  <c:v>3.46</c:v>
                </c:pt>
                <c:pt idx="118198">
                  <c:v>3.44</c:v>
                </c:pt>
                <c:pt idx="118199">
                  <c:v>3.39</c:v>
                </c:pt>
                <c:pt idx="118200">
                  <c:v>3.36</c:v>
                </c:pt>
                <c:pt idx="118201">
                  <c:v>3.34</c:v>
                </c:pt>
                <c:pt idx="118202">
                  <c:v>3.32</c:v>
                </c:pt>
                <c:pt idx="118203">
                  <c:v>3.32</c:v>
                </c:pt>
                <c:pt idx="118204">
                  <c:v>3.34</c:v>
                </c:pt>
                <c:pt idx="118205">
                  <c:v>3.36</c:v>
                </c:pt>
                <c:pt idx="118206">
                  <c:v>3.38</c:v>
                </c:pt>
                <c:pt idx="118207">
                  <c:v>3.41</c:v>
                </c:pt>
                <c:pt idx="118208">
                  <c:v>3.4</c:v>
                </c:pt>
                <c:pt idx="118209">
                  <c:v>3.34</c:v>
                </c:pt>
                <c:pt idx="118210">
                  <c:v>3.32</c:v>
                </c:pt>
                <c:pt idx="118211">
                  <c:v>3.3</c:v>
                </c:pt>
                <c:pt idx="118212">
                  <c:v>3.3</c:v>
                </c:pt>
                <c:pt idx="118213">
                  <c:v>3.3</c:v>
                </c:pt>
                <c:pt idx="118214">
                  <c:v>3.3</c:v>
                </c:pt>
                <c:pt idx="118215">
                  <c:v>3.3</c:v>
                </c:pt>
                <c:pt idx="118216">
                  <c:v>3.3</c:v>
                </c:pt>
                <c:pt idx="118217">
                  <c:v>3.3</c:v>
                </c:pt>
                <c:pt idx="118218">
                  <c:v>3.3</c:v>
                </c:pt>
                <c:pt idx="118219">
                  <c:v>3.33</c:v>
                </c:pt>
                <c:pt idx="118220">
                  <c:v>3.4</c:v>
                </c:pt>
                <c:pt idx="118221">
                  <c:v>3.33</c:v>
                </c:pt>
                <c:pt idx="118222">
                  <c:v>3.22</c:v>
                </c:pt>
                <c:pt idx="118223">
                  <c:v>3.14</c:v>
                </c:pt>
                <c:pt idx="118224">
                  <c:v>3.08</c:v>
                </c:pt>
                <c:pt idx="118225">
                  <c:v>3.08</c:v>
                </c:pt>
                <c:pt idx="118226">
                  <c:v>3.08</c:v>
                </c:pt>
                <c:pt idx="118227">
                  <c:v>3.15</c:v>
                </c:pt>
                <c:pt idx="118228">
                  <c:v>3.17</c:v>
                </c:pt>
                <c:pt idx="118229">
                  <c:v>3.24</c:v>
                </c:pt>
                <c:pt idx="118230">
                  <c:v>3.28</c:v>
                </c:pt>
                <c:pt idx="118231">
                  <c:v>3.33</c:v>
                </c:pt>
                <c:pt idx="118232">
                  <c:v>3.36</c:v>
                </c:pt>
                <c:pt idx="118233">
                  <c:v>3.44</c:v>
                </c:pt>
                <c:pt idx="118234">
                  <c:v>3.48</c:v>
                </c:pt>
                <c:pt idx="118235">
                  <c:v>3.5</c:v>
                </c:pt>
                <c:pt idx="118236">
                  <c:v>3.5</c:v>
                </c:pt>
                <c:pt idx="118237">
                  <c:v>3.51</c:v>
                </c:pt>
                <c:pt idx="118238">
                  <c:v>3.52</c:v>
                </c:pt>
                <c:pt idx="118239">
                  <c:v>3.5</c:v>
                </c:pt>
                <c:pt idx="118240">
                  <c:v>3.45</c:v>
                </c:pt>
                <c:pt idx="118241">
                  <c:v>3.38</c:v>
                </c:pt>
                <c:pt idx="118242">
                  <c:v>3.32</c:v>
                </c:pt>
                <c:pt idx="118243">
                  <c:v>3.3</c:v>
                </c:pt>
                <c:pt idx="118244">
                  <c:v>3.32</c:v>
                </c:pt>
                <c:pt idx="118245">
                  <c:v>3.4</c:v>
                </c:pt>
                <c:pt idx="118246">
                  <c:v>3.45</c:v>
                </c:pt>
                <c:pt idx="118247">
                  <c:v>3.52</c:v>
                </c:pt>
                <c:pt idx="118248">
                  <c:v>3.54</c:v>
                </c:pt>
                <c:pt idx="118249">
                  <c:v>3.62</c:v>
                </c:pt>
                <c:pt idx="118250">
                  <c:v>3.68</c:v>
                </c:pt>
                <c:pt idx="118251">
                  <c:v>3.7</c:v>
                </c:pt>
                <c:pt idx="118252">
                  <c:v>3.64</c:v>
                </c:pt>
                <c:pt idx="118253">
                  <c:v>3.61</c:v>
                </c:pt>
                <c:pt idx="118254">
                  <c:v>3.6</c:v>
                </c:pt>
                <c:pt idx="118255">
                  <c:v>3.54</c:v>
                </c:pt>
                <c:pt idx="118256">
                  <c:v>3.5</c:v>
                </c:pt>
                <c:pt idx="118257">
                  <c:v>3.5</c:v>
                </c:pt>
                <c:pt idx="118258">
                  <c:v>3.5</c:v>
                </c:pt>
                <c:pt idx="118259">
                  <c:v>3.5</c:v>
                </c:pt>
                <c:pt idx="118260">
                  <c:v>3.55</c:v>
                </c:pt>
                <c:pt idx="118261">
                  <c:v>3.62</c:v>
                </c:pt>
                <c:pt idx="118262">
                  <c:v>3.64</c:v>
                </c:pt>
                <c:pt idx="118263">
                  <c:v>3.68</c:v>
                </c:pt>
                <c:pt idx="118264">
                  <c:v>3.72</c:v>
                </c:pt>
                <c:pt idx="118265">
                  <c:v>3.74</c:v>
                </c:pt>
                <c:pt idx="118266">
                  <c:v>3.74</c:v>
                </c:pt>
                <c:pt idx="118267">
                  <c:v>3.7</c:v>
                </c:pt>
                <c:pt idx="118268">
                  <c:v>3.66</c:v>
                </c:pt>
                <c:pt idx="118269">
                  <c:v>3.63</c:v>
                </c:pt>
                <c:pt idx="118270">
                  <c:v>3.65</c:v>
                </c:pt>
                <c:pt idx="118271">
                  <c:v>3.65</c:v>
                </c:pt>
                <c:pt idx="118272">
                  <c:v>3.65</c:v>
                </c:pt>
                <c:pt idx="118273">
                  <c:v>3.65</c:v>
                </c:pt>
                <c:pt idx="118274">
                  <c:v>3.68</c:v>
                </c:pt>
                <c:pt idx="118275">
                  <c:v>3.68</c:v>
                </c:pt>
                <c:pt idx="118276">
                  <c:v>4.03</c:v>
                </c:pt>
                <c:pt idx="118277">
                  <c:v>4.08</c:v>
                </c:pt>
                <c:pt idx="118278">
                  <c:v>4.0599999999999996</c:v>
                </c:pt>
                <c:pt idx="118279">
                  <c:v>3.96</c:v>
                </c:pt>
                <c:pt idx="118280">
                  <c:v>3.9</c:v>
                </c:pt>
                <c:pt idx="118281">
                  <c:v>3.85</c:v>
                </c:pt>
                <c:pt idx="118282">
                  <c:v>3.82</c:v>
                </c:pt>
                <c:pt idx="118283">
                  <c:v>3.8</c:v>
                </c:pt>
                <c:pt idx="118284">
                  <c:v>3.78</c:v>
                </c:pt>
                <c:pt idx="118285">
                  <c:v>3.76</c:v>
                </c:pt>
                <c:pt idx="118286">
                  <c:v>3.75</c:v>
                </c:pt>
                <c:pt idx="118287">
                  <c:v>3.82</c:v>
                </c:pt>
                <c:pt idx="118288">
                  <c:v>3.83</c:v>
                </c:pt>
                <c:pt idx="118289">
                  <c:v>3.84</c:v>
                </c:pt>
                <c:pt idx="118290">
                  <c:v>3.88</c:v>
                </c:pt>
                <c:pt idx="118291">
                  <c:v>3.81</c:v>
                </c:pt>
                <c:pt idx="118292">
                  <c:v>3.8</c:v>
                </c:pt>
                <c:pt idx="118293">
                  <c:v>3.79</c:v>
                </c:pt>
                <c:pt idx="118294">
                  <c:v>3.77</c:v>
                </c:pt>
                <c:pt idx="118295">
                  <c:v>3.67</c:v>
                </c:pt>
                <c:pt idx="118296">
                  <c:v>3.6</c:v>
                </c:pt>
                <c:pt idx="118297">
                  <c:v>3.58</c:v>
                </c:pt>
                <c:pt idx="118298">
                  <c:v>3.68</c:v>
                </c:pt>
                <c:pt idx="118299">
                  <c:v>3.78</c:v>
                </c:pt>
                <c:pt idx="118300">
                  <c:v>3.84</c:v>
                </c:pt>
                <c:pt idx="118301">
                  <c:v>3.87</c:v>
                </c:pt>
                <c:pt idx="118302">
                  <c:v>3.92</c:v>
                </c:pt>
                <c:pt idx="118303">
                  <c:v>4.0599999999999996</c:v>
                </c:pt>
                <c:pt idx="118304">
                  <c:v>4.4000000000000004</c:v>
                </c:pt>
                <c:pt idx="118305">
                  <c:v>4.58</c:v>
                </c:pt>
                <c:pt idx="118306">
                  <c:v>4.6100000000000003</c:v>
                </c:pt>
                <c:pt idx="118307">
                  <c:v>4.68</c:v>
                </c:pt>
                <c:pt idx="118308">
                  <c:v>4.72</c:v>
                </c:pt>
                <c:pt idx="118309">
                  <c:v>4.74</c:v>
                </c:pt>
                <c:pt idx="118310">
                  <c:v>4.67</c:v>
                </c:pt>
                <c:pt idx="118311">
                  <c:v>4.6500000000000004</c:v>
                </c:pt>
                <c:pt idx="118312">
                  <c:v>4.6100000000000003</c:v>
                </c:pt>
                <c:pt idx="118313">
                  <c:v>4.5199999999999996</c:v>
                </c:pt>
                <c:pt idx="118314">
                  <c:v>4.42</c:v>
                </c:pt>
                <c:pt idx="118315">
                  <c:v>4.38</c:v>
                </c:pt>
                <c:pt idx="118316">
                  <c:v>4.29</c:v>
                </c:pt>
                <c:pt idx="118317">
                  <c:v>4.25</c:v>
                </c:pt>
                <c:pt idx="118318">
                  <c:v>4.21</c:v>
                </c:pt>
                <c:pt idx="118319">
                  <c:v>4.13</c:v>
                </c:pt>
                <c:pt idx="118320">
                  <c:v>4.0599999999999996</c:v>
                </c:pt>
                <c:pt idx="118321">
                  <c:v>4.1100000000000003</c:v>
                </c:pt>
                <c:pt idx="118322">
                  <c:v>4.3600000000000003</c:v>
                </c:pt>
                <c:pt idx="118323">
                  <c:v>4.8</c:v>
                </c:pt>
                <c:pt idx="118324">
                  <c:v>5.09</c:v>
                </c:pt>
                <c:pt idx="118325">
                  <c:v>5.36</c:v>
                </c:pt>
                <c:pt idx="118326">
                  <c:v>5.52</c:v>
                </c:pt>
                <c:pt idx="118327">
                  <c:v>5.7</c:v>
                </c:pt>
                <c:pt idx="118328">
                  <c:v>5.7</c:v>
                </c:pt>
                <c:pt idx="118329">
                  <c:v>5.6</c:v>
                </c:pt>
                <c:pt idx="118330">
                  <c:v>5.48</c:v>
                </c:pt>
                <c:pt idx="118331">
                  <c:v>5.42</c:v>
                </c:pt>
                <c:pt idx="118332">
                  <c:v>5.3</c:v>
                </c:pt>
                <c:pt idx="118333">
                  <c:v>5.16</c:v>
                </c:pt>
                <c:pt idx="118334">
                  <c:v>4.8499999999999996</c:v>
                </c:pt>
                <c:pt idx="118335">
                  <c:v>4.7</c:v>
                </c:pt>
                <c:pt idx="118336">
                  <c:v>4.5999999999999996</c:v>
                </c:pt>
                <c:pt idx="118337">
                  <c:v>4.63</c:v>
                </c:pt>
                <c:pt idx="118338">
                  <c:v>4.6100000000000003</c:v>
                </c:pt>
                <c:pt idx="118339">
                  <c:v>4.79</c:v>
                </c:pt>
                <c:pt idx="118340">
                  <c:v>4.93</c:v>
                </c:pt>
                <c:pt idx="118341">
                  <c:v>5.2</c:v>
                </c:pt>
                <c:pt idx="118342">
                  <c:v>5.36</c:v>
                </c:pt>
                <c:pt idx="118343">
                  <c:v>5.57</c:v>
                </c:pt>
                <c:pt idx="118344">
                  <c:v>5.67</c:v>
                </c:pt>
                <c:pt idx="118345">
                  <c:v>5.79</c:v>
                </c:pt>
                <c:pt idx="118346">
                  <c:v>5.8</c:v>
                </c:pt>
                <c:pt idx="118347">
                  <c:v>5.69</c:v>
                </c:pt>
                <c:pt idx="118348">
                  <c:v>5.53</c:v>
                </c:pt>
                <c:pt idx="118349">
                  <c:v>5.39</c:v>
                </c:pt>
                <c:pt idx="118350">
                  <c:v>5.3</c:v>
                </c:pt>
                <c:pt idx="118351">
                  <c:v>5.26</c:v>
                </c:pt>
                <c:pt idx="118352">
                  <c:v>5.22</c:v>
                </c:pt>
                <c:pt idx="118353">
                  <c:v>5.16</c:v>
                </c:pt>
                <c:pt idx="118354">
                  <c:v>5.12</c:v>
                </c:pt>
                <c:pt idx="118355">
                  <c:v>4.9800000000000004</c:v>
                </c:pt>
                <c:pt idx="118356">
                  <c:v>4.8600000000000003</c:v>
                </c:pt>
                <c:pt idx="118357">
                  <c:v>4.78</c:v>
                </c:pt>
                <c:pt idx="118358">
                  <c:v>4.6900000000000004</c:v>
                </c:pt>
                <c:pt idx="118359">
                  <c:v>4.6399999999999997</c:v>
                </c:pt>
                <c:pt idx="118360">
                  <c:v>4.5999999999999996</c:v>
                </c:pt>
                <c:pt idx="118361">
                  <c:v>4.59</c:v>
                </c:pt>
                <c:pt idx="118362">
                  <c:v>4.59</c:v>
                </c:pt>
                <c:pt idx="118363">
                  <c:v>4.5599999999999996</c:v>
                </c:pt>
                <c:pt idx="118364">
                  <c:v>4.5</c:v>
                </c:pt>
                <c:pt idx="118365">
                  <c:v>4.4800000000000004</c:v>
                </c:pt>
                <c:pt idx="118366">
                  <c:v>4.4800000000000004</c:v>
                </c:pt>
                <c:pt idx="118367">
                  <c:v>4.46</c:v>
                </c:pt>
                <c:pt idx="118368">
                  <c:v>4.55</c:v>
                </c:pt>
                <c:pt idx="118369">
                  <c:v>4.58</c:v>
                </c:pt>
                <c:pt idx="118370">
                  <c:v>4.5999999999999996</c:v>
                </c:pt>
                <c:pt idx="118371">
                  <c:v>4.62</c:v>
                </c:pt>
                <c:pt idx="118372">
                  <c:v>4.6500000000000004</c:v>
                </c:pt>
                <c:pt idx="118373">
                  <c:v>4.67</c:v>
                </c:pt>
                <c:pt idx="118374">
                  <c:v>4.7</c:v>
                </c:pt>
                <c:pt idx="118375">
                  <c:v>4.72</c:v>
                </c:pt>
                <c:pt idx="118376">
                  <c:v>4.71</c:v>
                </c:pt>
                <c:pt idx="118377">
                  <c:v>4.84</c:v>
                </c:pt>
                <c:pt idx="118378">
                  <c:v>4.91</c:v>
                </c:pt>
                <c:pt idx="118379">
                  <c:v>4.92</c:v>
                </c:pt>
                <c:pt idx="118380">
                  <c:v>4.8499999999999996</c:v>
                </c:pt>
                <c:pt idx="118381">
                  <c:v>4.84</c:v>
                </c:pt>
                <c:pt idx="118382">
                  <c:v>4.8499999999999996</c:v>
                </c:pt>
                <c:pt idx="118383">
                  <c:v>4.82</c:v>
                </c:pt>
                <c:pt idx="118384">
                  <c:v>4.66</c:v>
                </c:pt>
                <c:pt idx="118385">
                  <c:v>4.58</c:v>
                </c:pt>
                <c:pt idx="118386">
                  <c:v>4.46</c:v>
                </c:pt>
                <c:pt idx="118387">
                  <c:v>4.41</c:v>
                </c:pt>
                <c:pt idx="118388">
                  <c:v>4.34</c:v>
                </c:pt>
                <c:pt idx="118389">
                  <c:v>4.28</c:v>
                </c:pt>
                <c:pt idx="118390">
                  <c:v>4.25</c:v>
                </c:pt>
                <c:pt idx="118391">
                  <c:v>4.22</c:v>
                </c:pt>
                <c:pt idx="118392">
                  <c:v>4.16</c:v>
                </c:pt>
                <c:pt idx="118393">
                  <c:v>4.1399999999999997</c:v>
                </c:pt>
                <c:pt idx="118394">
                  <c:v>4.1399999999999997</c:v>
                </c:pt>
                <c:pt idx="118395">
                  <c:v>4.0999999999999996</c:v>
                </c:pt>
                <c:pt idx="118396">
                  <c:v>4.07</c:v>
                </c:pt>
                <c:pt idx="118397">
                  <c:v>4.05</c:v>
                </c:pt>
                <c:pt idx="118398">
                  <c:v>4.03</c:v>
                </c:pt>
                <c:pt idx="118399">
                  <c:v>4.0199999999999996</c:v>
                </c:pt>
                <c:pt idx="118400">
                  <c:v>3.9</c:v>
                </c:pt>
                <c:pt idx="118401">
                  <c:v>3.86</c:v>
                </c:pt>
                <c:pt idx="118402">
                  <c:v>3.78</c:v>
                </c:pt>
                <c:pt idx="118403">
                  <c:v>3.67</c:v>
                </c:pt>
                <c:pt idx="118404">
                  <c:v>3.73</c:v>
                </c:pt>
                <c:pt idx="118405">
                  <c:v>3.82</c:v>
                </c:pt>
                <c:pt idx="118406">
                  <c:v>3.87</c:v>
                </c:pt>
                <c:pt idx="118407">
                  <c:v>3.87</c:v>
                </c:pt>
                <c:pt idx="118408">
                  <c:v>3.9</c:v>
                </c:pt>
                <c:pt idx="118409">
                  <c:v>3.96</c:v>
                </c:pt>
                <c:pt idx="118410">
                  <c:v>3.99</c:v>
                </c:pt>
                <c:pt idx="118411">
                  <c:v>3.95</c:v>
                </c:pt>
                <c:pt idx="118412">
                  <c:v>3.78</c:v>
                </c:pt>
                <c:pt idx="118413">
                  <c:v>3.68</c:v>
                </c:pt>
                <c:pt idx="118414">
                  <c:v>3.54</c:v>
                </c:pt>
                <c:pt idx="118415">
                  <c:v>3.68</c:v>
                </c:pt>
                <c:pt idx="118416">
                  <c:v>3.79</c:v>
                </c:pt>
                <c:pt idx="118417">
                  <c:v>3.71</c:v>
                </c:pt>
                <c:pt idx="118418">
                  <c:v>3.65</c:v>
                </c:pt>
                <c:pt idx="118419">
                  <c:v>3.61</c:v>
                </c:pt>
                <c:pt idx="118420">
                  <c:v>3.7</c:v>
                </c:pt>
                <c:pt idx="118421">
                  <c:v>3.77</c:v>
                </c:pt>
                <c:pt idx="118422">
                  <c:v>3.86</c:v>
                </c:pt>
                <c:pt idx="118423">
                  <c:v>4.21</c:v>
                </c:pt>
                <c:pt idx="118424">
                  <c:v>4.5199999999999996</c:v>
                </c:pt>
                <c:pt idx="118425">
                  <c:v>4.5999999999999996</c:v>
                </c:pt>
                <c:pt idx="118426">
                  <c:v>4.5999999999999996</c:v>
                </c:pt>
                <c:pt idx="118427">
                  <c:v>4.49</c:v>
                </c:pt>
                <c:pt idx="118428">
                  <c:v>4.55</c:v>
                </c:pt>
                <c:pt idx="118429">
                  <c:v>4.59</c:v>
                </c:pt>
                <c:pt idx="118430">
                  <c:v>4.62</c:v>
                </c:pt>
                <c:pt idx="118431">
                  <c:v>4.76</c:v>
                </c:pt>
                <c:pt idx="118432">
                  <c:v>4.8499999999999996</c:v>
                </c:pt>
                <c:pt idx="118433">
                  <c:v>4.57</c:v>
                </c:pt>
                <c:pt idx="118434">
                  <c:v>4.47</c:v>
                </c:pt>
                <c:pt idx="118435">
                  <c:v>4.2699999999999996</c:v>
                </c:pt>
                <c:pt idx="118436">
                  <c:v>4.13</c:v>
                </c:pt>
                <c:pt idx="118437">
                  <c:v>4.0599999999999996</c:v>
                </c:pt>
                <c:pt idx="118438">
                  <c:v>4.0599999999999996</c:v>
                </c:pt>
                <c:pt idx="118439">
                  <c:v>4.1900000000000004</c:v>
                </c:pt>
                <c:pt idx="118440">
                  <c:v>4.3600000000000003</c:v>
                </c:pt>
                <c:pt idx="118441">
                  <c:v>4.51</c:v>
                </c:pt>
                <c:pt idx="118442">
                  <c:v>4.6500000000000004</c:v>
                </c:pt>
                <c:pt idx="118443">
                  <c:v>4.66</c:v>
                </c:pt>
                <c:pt idx="118444">
                  <c:v>4.54</c:v>
                </c:pt>
                <c:pt idx="118445">
                  <c:v>4.4400000000000004</c:v>
                </c:pt>
                <c:pt idx="118446">
                  <c:v>4.28</c:v>
                </c:pt>
                <c:pt idx="118447">
                  <c:v>4.22</c:v>
                </c:pt>
                <c:pt idx="118448">
                  <c:v>4.08</c:v>
                </c:pt>
                <c:pt idx="118449">
                  <c:v>3.95</c:v>
                </c:pt>
                <c:pt idx="118450">
                  <c:v>3.89</c:v>
                </c:pt>
                <c:pt idx="118451">
                  <c:v>3.9</c:v>
                </c:pt>
                <c:pt idx="118452">
                  <c:v>3.85</c:v>
                </c:pt>
                <c:pt idx="118453">
                  <c:v>3.8</c:v>
                </c:pt>
                <c:pt idx="118454">
                  <c:v>3.91</c:v>
                </c:pt>
                <c:pt idx="118455">
                  <c:v>4</c:v>
                </c:pt>
                <c:pt idx="118456">
                  <c:v>4.1399999999999997</c:v>
                </c:pt>
                <c:pt idx="118457">
                  <c:v>4.01</c:v>
                </c:pt>
                <c:pt idx="118458">
                  <c:v>3.93</c:v>
                </c:pt>
                <c:pt idx="118459">
                  <c:v>4.07</c:v>
                </c:pt>
                <c:pt idx="118460">
                  <c:v>4.2</c:v>
                </c:pt>
                <c:pt idx="118461">
                  <c:v>4.3600000000000003</c:v>
                </c:pt>
                <c:pt idx="118462">
                  <c:v>4.4400000000000004</c:v>
                </c:pt>
                <c:pt idx="118463">
                  <c:v>4.4800000000000004</c:v>
                </c:pt>
                <c:pt idx="118464">
                  <c:v>4.42</c:v>
                </c:pt>
                <c:pt idx="118465">
                  <c:v>4.3099999999999996</c:v>
                </c:pt>
                <c:pt idx="118466">
                  <c:v>4.32</c:v>
                </c:pt>
                <c:pt idx="118467">
                  <c:v>4.33</c:v>
                </c:pt>
                <c:pt idx="118468">
                  <c:v>4.32</c:v>
                </c:pt>
                <c:pt idx="118469">
                  <c:v>4.26</c:v>
                </c:pt>
                <c:pt idx="118470">
                  <c:v>4.13</c:v>
                </c:pt>
                <c:pt idx="118471">
                  <c:v>3.91</c:v>
                </c:pt>
                <c:pt idx="118472">
                  <c:v>3.78</c:v>
                </c:pt>
                <c:pt idx="118473">
                  <c:v>3.65</c:v>
                </c:pt>
                <c:pt idx="118474">
                  <c:v>3.5</c:v>
                </c:pt>
                <c:pt idx="118475">
                  <c:v>3.58</c:v>
                </c:pt>
                <c:pt idx="118476">
                  <c:v>3.5</c:v>
                </c:pt>
                <c:pt idx="118477">
                  <c:v>3.43</c:v>
                </c:pt>
                <c:pt idx="118478">
                  <c:v>3.4</c:v>
                </c:pt>
                <c:pt idx="118479">
                  <c:v>3.36</c:v>
                </c:pt>
                <c:pt idx="118480">
                  <c:v>3.35</c:v>
                </c:pt>
                <c:pt idx="118481">
                  <c:v>3.37</c:v>
                </c:pt>
                <c:pt idx="118482">
                  <c:v>3.58</c:v>
                </c:pt>
                <c:pt idx="118483">
                  <c:v>3.48</c:v>
                </c:pt>
                <c:pt idx="118484">
                  <c:v>3.35</c:v>
                </c:pt>
                <c:pt idx="118485">
                  <c:v>3.26</c:v>
                </c:pt>
                <c:pt idx="118486">
                  <c:v>3.05</c:v>
                </c:pt>
                <c:pt idx="118487">
                  <c:v>3.01</c:v>
                </c:pt>
                <c:pt idx="118488">
                  <c:v>2.87</c:v>
                </c:pt>
                <c:pt idx="118489">
                  <c:v>2.7</c:v>
                </c:pt>
                <c:pt idx="118490">
                  <c:v>2.61</c:v>
                </c:pt>
                <c:pt idx="118491">
                  <c:v>2.78</c:v>
                </c:pt>
                <c:pt idx="118492">
                  <c:v>2.97</c:v>
                </c:pt>
                <c:pt idx="118493">
                  <c:v>3.1</c:v>
                </c:pt>
                <c:pt idx="118494">
                  <c:v>3.29</c:v>
                </c:pt>
                <c:pt idx="118495">
                  <c:v>3.36</c:v>
                </c:pt>
                <c:pt idx="118496">
                  <c:v>3.4</c:v>
                </c:pt>
                <c:pt idx="118497">
                  <c:v>3.27</c:v>
                </c:pt>
                <c:pt idx="118498">
                  <c:v>3.15</c:v>
                </c:pt>
                <c:pt idx="118499">
                  <c:v>2.98</c:v>
                </c:pt>
                <c:pt idx="118500">
                  <c:v>2.93</c:v>
                </c:pt>
                <c:pt idx="118501">
                  <c:v>2.89</c:v>
                </c:pt>
                <c:pt idx="118502">
                  <c:v>2.86</c:v>
                </c:pt>
                <c:pt idx="118503">
                  <c:v>2.84</c:v>
                </c:pt>
                <c:pt idx="118504">
                  <c:v>2.81</c:v>
                </c:pt>
                <c:pt idx="118505">
                  <c:v>2.65</c:v>
                </c:pt>
                <c:pt idx="118506">
                  <c:v>2.58</c:v>
                </c:pt>
                <c:pt idx="118507">
                  <c:v>2.68</c:v>
                </c:pt>
                <c:pt idx="118508">
                  <c:v>2.79</c:v>
                </c:pt>
                <c:pt idx="118509">
                  <c:v>2.65</c:v>
                </c:pt>
                <c:pt idx="118510">
                  <c:v>2.58</c:v>
                </c:pt>
                <c:pt idx="118511">
                  <c:v>2.57</c:v>
                </c:pt>
                <c:pt idx="118512">
                  <c:v>2.5499999999999998</c:v>
                </c:pt>
                <c:pt idx="118513">
                  <c:v>2.4500000000000002</c:v>
                </c:pt>
                <c:pt idx="118514">
                  <c:v>2.4500000000000002</c:v>
                </c:pt>
                <c:pt idx="118515">
                  <c:v>2.44</c:v>
                </c:pt>
                <c:pt idx="118516">
                  <c:v>2.54</c:v>
                </c:pt>
                <c:pt idx="118517">
                  <c:v>2.52</c:v>
                </c:pt>
                <c:pt idx="118518">
                  <c:v>2.48</c:v>
                </c:pt>
                <c:pt idx="118519">
                  <c:v>2.5099999999999998</c:v>
                </c:pt>
                <c:pt idx="118520">
                  <c:v>2.69</c:v>
                </c:pt>
                <c:pt idx="118521">
                  <c:v>2.76</c:v>
                </c:pt>
                <c:pt idx="118522">
                  <c:v>2.98</c:v>
                </c:pt>
                <c:pt idx="118523">
                  <c:v>3.22</c:v>
                </c:pt>
                <c:pt idx="118524">
                  <c:v>3.36</c:v>
                </c:pt>
                <c:pt idx="118525">
                  <c:v>3.48</c:v>
                </c:pt>
                <c:pt idx="118526">
                  <c:v>3.48</c:v>
                </c:pt>
                <c:pt idx="118527">
                  <c:v>3.53</c:v>
                </c:pt>
                <c:pt idx="118528">
                  <c:v>3.52</c:v>
                </c:pt>
                <c:pt idx="118529">
                  <c:v>3.54</c:v>
                </c:pt>
                <c:pt idx="118530">
                  <c:v>3.44</c:v>
                </c:pt>
                <c:pt idx="118531">
                  <c:v>3.48</c:v>
                </c:pt>
                <c:pt idx="118532">
                  <c:v>3.51</c:v>
                </c:pt>
                <c:pt idx="118533">
                  <c:v>3.64</c:v>
                </c:pt>
                <c:pt idx="118534">
                  <c:v>3.7</c:v>
                </c:pt>
                <c:pt idx="118535">
                  <c:v>3.72</c:v>
                </c:pt>
                <c:pt idx="118536">
                  <c:v>3.74</c:v>
                </c:pt>
                <c:pt idx="118537">
                  <c:v>3.83</c:v>
                </c:pt>
                <c:pt idx="118538">
                  <c:v>3.86</c:v>
                </c:pt>
                <c:pt idx="118539">
                  <c:v>3.88</c:v>
                </c:pt>
                <c:pt idx="118540">
                  <c:v>3.79</c:v>
                </c:pt>
                <c:pt idx="118541">
                  <c:v>3.75</c:v>
                </c:pt>
                <c:pt idx="118542">
                  <c:v>3.7</c:v>
                </c:pt>
                <c:pt idx="118543">
                  <c:v>3.62</c:v>
                </c:pt>
                <c:pt idx="118544">
                  <c:v>3.62</c:v>
                </c:pt>
                <c:pt idx="118545">
                  <c:v>3.42</c:v>
                </c:pt>
                <c:pt idx="118546">
                  <c:v>3.42</c:v>
                </c:pt>
                <c:pt idx="118547">
                  <c:v>3.22</c:v>
                </c:pt>
                <c:pt idx="118548">
                  <c:v>3.18</c:v>
                </c:pt>
                <c:pt idx="118549">
                  <c:v>3.16</c:v>
                </c:pt>
                <c:pt idx="118550">
                  <c:v>3.28</c:v>
                </c:pt>
                <c:pt idx="118551">
                  <c:v>3.32</c:v>
                </c:pt>
                <c:pt idx="118552">
                  <c:v>3.29</c:v>
                </c:pt>
                <c:pt idx="118553">
                  <c:v>3.29</c:v>
                </c:pt>
                <c:pt idx="118554">
                  <c:v>3.27</c:v>
                </c:pt>
                <c:pt idx="118555">
                  <c:v>3.19</c:v>
                </c:pt>
                <c:pt idx="118556">
                  <c:v>3.18</c:v>
                </c:pt>
                <c:pt idx="118557">
                  <c:v>3.16</c:v>
                </c:pt>
                <c:pt idx="118558">
                  <c:v>3.16</c:v>
                </c:pt>
                <c:pt idx="118559">
                  <c:v>3.13</c:v>
                </c:pt>
                <c:pt idx="118560">
                  <c:v>3.1</c:v>
                </c:pt>
                <c:pt idx="118561">
                  <c:v>3.1</c:v>
                </c:pt>
                <c:pt idx="118562">
                  <c:v>3</c:v>
                </c:pt>
                <c:pt idx="118563">
                  <c:v>2.96</c:v>
                </c:pt>
                <c:pt idx="118564">
                  <c:v>3.02</c:v>
                </c:pt>
                <c:pt idx="118565">
                  <c:v>3.03</c:v>
                </c:pt>
                <c:pt idx="118566">
                  <c:v>3.03</c:v>
                </c:pt>
                <c:pt idx="118567">
                  <c:v>3.04</c:v>
                </c:pt>
                <c:pt idx="118568">
                  <c:v>3.04</c:v>
                </c:pt>
                <c:pt idx="118569">
                  <c:v>2.99</c:v>
                </c:pt>
                <c:pt idx="118570">
                  <c:v>2.95</c:v>
                </c:pt>
                <c:pt idx="118571">
                  <c:v>3</c:v>
                </c:pt>
                <c:pt idx="118572">
                  <c:v>2.98</c:v>
                </c:pt>
                <c:pt idx="118573">
                  <c:v>3</c:v>
                </c:pt>
                <c:pt idx="118574">
                  <c:v>3</c:v>
                </c:pt>
                <c:pt idx="118575">
                  <c:v>2.86</c:v>
                </c:pt>
                <c:pt idx="118576">
                  <c:v>2.84</c:v>
                </c:pt>
                <c:pt idx="118577">
                  <c:v>2.73</c:v>
                </c:pt>
                <c:pt idx="118578">
                  <c:v>2.66</c:v>
                </c:pt>
                <c:pt idx="118579">
                  <c:v>2.61</c:v>
                </c:pt>
                <c:pt idx="118580">
                  <c:v>2.6</c:v>
                </c:pt>
                <c:pt idx="118581">
                  <c:v>2.66</c:v>
                </c:pt>
                <c:pt idx="118582">
                  <c:v>2.66</c:v>
                </c:pt>
                <c:pt idx="118583">
                  <c:v>2.72</c:v>
                </c:pt>
                <c:pt idx="118584">
                  <c:v>2.75</c:v>
                </c:pt>
                <c:pt idx="118585">
                  <c:v>2.77</c:v>
                </c:pt>
                <c:pt idx="118586">
                  <c:v>2.8</c:v>
                </c:pt>
                <c:pt idx="118587">
                  <c:v>2.93</c:v>
                </c:pt>
                <c:pt idx="118588">
                  <c:v>2.99</c:v>
                </c:pt>
                <c:pt idx="118589">
                  <c:v>3.06</c:v>
                </c:pt>
                <c:pt idx="118590">
                  <c:v>3.14</c:v>
                </c:pt>
                <c:pt idx="118591">
                  <c:v>3.2</c:v>
                </c:pt>
                <c:pt idx="118592">
                  <c:v>3.15</c:v>
                </c:pt>
                <c:pt idx="118593">
                  <c:v>3.26</c:v>
                </c:pt>
                <c:pt idx="118594">
                  <c:v>3.16</c:v>
                </c:pt>
                <c:pt idx="118595">
                  <c:v>3.14</c:v>
                </c:pt>
                <c:pt idx="118596">
                  <c:v>3.05</c:v>
                </c:pt>
                <c:pt idx="118597">
                  <c:v>3.04</c:v>
                </c:pt>
                <c:pt idx="118598">
                  <c:v>3.1</c:v>
                </c:pt>
                <c:pt idx="118599">
                  <c:v>3.1</c:v>
                </c:pt>
                <c:pt idx="118600">
                  <c:v>3.13</c:v>
                </c:pt>
                <c:pt idx="118601">
                  <c:v>3.11</c:v>
                </c:pt>
                <c:pt idx="118602">
                  <c:v>3.07</c:v>
                </c:pt>
                <c:pt idx="118603">
                  <c:v>3.07</c:v>
                </c:pt>
                <c:pt idx="118604">
                  <c:v>2.99</c:v>
                </c:pt>
                <c:pt idx="118605">
                  <c:v>2.92</c:v>
                </c:pt>
                <c:pt idx="118606">
                  <c:v>2.9</c:v>
                </c:pt>
                <c:pt idx="118607">
                  <c:v>2.96</c:v>
                </c:pt>
                <c:pt idx="118608">
                  <c:v>2.98</c:v>
                </c:pt>
                <c:pt idx="118609">
                  <c:v>2.97</c:v>
                </c:pt>
                <c:pt idx="118610">
                  <c:v>3.05</c:v>
                </c:pt>
                <c:pt idx="118611">
                  <c:v>3.07</c:v>
                </c:pt>
                <c:pt idx="118612">
                  <c:v>2.97</c:v>
                </c:pt>
                <c:pt idx="118613">
                  <c:v>2.93</c:v>
                </c:pt>
                <c:pt idx="118614">
                  <c:v>3.05</c:v>
                </c:pt>
                <c:pt idx="118615">
                  <c:v>3.05</c:v>
                </c:pt>
                <c:pt idx="118616">
                  <c:v>2.78</c:v>
                </c:pt>
                <c:pt idx="118617">
                  <c:v>2.67</c:v>
                </c:pt>
                <c:pt idx="118618">
                  <c:v>2.83</c:v>
                </c:pt>
                <c:pt idx="118619">
                  <c:v>2.92</c:v>
                </c:pt>
                <c:pt idx="118620">
                  <c:v>2.92</c:v>
                </c:pt>
                <c:pt idx="118621">
                  <c:v>2.92</c:v>
                </c:pt>
                <c:pt idx="118622">
                  <c:v>2.98</c:v>
                </c:pt>
                <c:pt idx="118623">
                  <c:v>3</c:v>
                </c:pt>
                <c:pt idx="118624">
                  <c:v>3</c:v>
                </c:pt>
                <c:pt idx="118625">
                  <c:v>3</c:v>
                </c:pt>
                <c:pt idx="118626">
                  <c:v>3</c:v>
                </c:pt>
                <c:pt idx="118627">
                  <c:v>3.02</c:v>
                </c:pt>
                <c:pt idx="118628">
                  <c:v>3.03</c:v>
                </c:pt>
                <c:pt idx="118629">
                  <c:v>3.06</c:v>
                </c:pt>
                <c:pt idx="118630">
                  <c:v>3.09</c:v>
                </c:pt>
                <c:pt idx="118631">
                  <c:v>3.1</c:v>
                </c:pt>
                <c:pt idx="118632">
                  <c:v>3.21</c:v>
                </c:pt>
                <c:pt idx="118633">
                  <c:v>3.28</c:v>
                </c:pt>
                <c:pt idx="118634">
                  <c:v>3.2</c:v>
                </c:pt>
                <c:pt idx="118635">
                  <c:v>3.18</c:v>
                </c:pt>
                <c:pt idx="118636">
                  <c:v>3.15</c:v>
                </c:pt>
                <c:pt idx="118637">
                  <c:v>3.14</c:v>
                </c:pt>
                <c:pt idx="118638">
                  <c:v>3.06</c:v>
                </c:pt>
                <c:pt idx="118639">
                  <c:v>2.94</c:v>
                </c:pt>
                <c:pt idx="118640">
                  <c:v>2.84</c:v>
                </c:pt>
                <c:pt idx="118641">
                  <c:v>2.76</c:v>
                </c:pt>
                <c:pt idx="118642">
                  <c:v>2.76</c:v>
                </c:pt>
                <c:pt idx="118643">
                  <c:v>2.8</c:v>
                </c:pt>
                <c:pt idx="118644">
                  <c:v>2.8</c:v>
                </c:pt>
                <c:pt idx="118645">
                  <c:v>2.8</c:v>
                </c:pt>
                <c:pt idx="118646">
                  <c:v>2.88</c:v>
                </c:pt>
                <c:pt idx="118647">
                  <c:v>2.96</c:v>
                </c:pt>
                <c:pt idx="118648">
                  <c:v>2.98</c:v>
                </c:pt>
                <c:pt idx="118649">
                  <c:v>3.01</c:v>
                </c:pt>
                <c:pt idx="118650">
                  <c:v>3.05</c:v>
                </c:pt>
                <c:pt idx="118651">
                  <c:v>3.18</c:v>
                </c:pt>
                <c:pt idx="118652">
                  <c:v>3.23</c:v>
                </c:pt>
                <c:pt idx="118653">
                  <c:v>3.32</c:v>
                </c:pt>
                <c:pt idx="118654">
                  <c:v>3.3</c:v>
                </c:pt>
                <c:pt idx="118655">
                  <c:v>3.33</c:v>
                </c:pt>
                <c:pt idx="118656">
                  <c:v>3.3</c:v>
                </c:pt>
                <c:pt idx="118657">
                  <c:v>3.32</c:v>
                </c:pt>
                <c:pt idx="118658">
                  <c:v>3.34</c:v>
                </c:pt>
                <c:pt idx="118659">
                  <c:v>3.38</c:v>
                </c:pt>
                <c:pt idx="118660">
                  <c:v>3.48</c:v>
                </c:pt>
                <c:pt idx="118661">
                  <c:v>3.51</c:v>
                </c:pt>
                <c:pt idx="118662">
                  <c:v>3.53</c:v>
                </c:pt>
                <c:pt idx="118663">
                  <c:v>3.53</c:v>
                </c:pt>
                <c:pt idx="118664">
                  <c:v>3.49</c:v>
                </c:pt>
                <c:pt idx="118665">
                  <c:v>3.47</c:v>
                </c:pt>
                <c:pt idx="118666">
                  <c:v>3.43</c:v>
                </c:pt>
                <c:pt idx="118667">
                  <c:v>3.42</c:v>
                </c:pt>
                <c:pt idx="118668">
                  <c:v>3.34</c:v>
                </c:pt>
                <c:pt idx="118669">
                  <c:v>3.3</c:v>
                </c:pt>
                <c:pt idx="118670">
                  <c:v>3.26</c:v>
                </c:pt>
                <c:pt idx="118671">
                  <c:v>3.26</c:v>
                </c:pt>
                <c:pt idx="118672">
                  <c:v>3.28</c:v>
                </c:pt>
                <c:pt idx="118673">
                  <c:v>3.3</c:v>
                </c:pt>
                <c:pt idx="118674">
                  <c:v>3.36</c:v>
                </c:pt>
                <c:pt idx="118675">
                  <c:v>3.36</c:v>
                </c:pt>
                <c:pt idx="118676">
                  <c:v>3.43</c:v>
                </c:pt>
                <c:pt idx="118677">
                  <c:v>3.48</c:v>
                </c:pt>
                <c:pt idx="118678">
                  <c:v>3.62</c:v>
                </c:pt>
                <c:pt idx="118679">
                  <c:v>3.72</c:v>
                </c:pt>
                <c:pt idx="118680">
                  <c:v>3.81</c:v>
                </c:pt>
                <c:pt idx="118681">
                  <c:v>3.84</c:v>
                </c:pt>
                <c:pt idx="118682">
                  <c:v>3.87</c:v>
                </c:pt>
                <c:pt idx="118683">
                  <c:v>3.9</c:v>
                </c:pt>
                <c:pt idx="118684">
                  <c:v>3.91</c:v>
                </c:pt>
                <c:pt idx="118685">
                  <c:v>3.95</c:v>
                </c:pt>
                <c:pt idx="118686">
                  <c:v>3.96</c:v>
                </c:pt>
                <c:pt idx="118687">
                  <c:v>3.97</c:v>
                </c:pt>
                <c:pt idx="118688">
                  <c:v>3.98</c:v>
                </c:pt>
                <c:pt idx="118689">
                  <c:v>3.98</c:v>
                </c:pt>
                <c:pt idx="118690">
                  <c:v>4</c:v>
                </c:pt>
                <c:pt idx="118691">
                  <c:v>4.01</c:v>
                </c:pt>
                <c:pt idx="118692">
                  <c:v>4.0199999999999996</c:v>
                </c:pt>
                <c:pt idx="118693">
                  <c:v>4.0199999999999996</c:v>
                </c:pt>
                <c:pt idx="118694">
                  <c:v>4.04</c:v>
                </c:pt>
                <c:pt idx="118695">
                  <c:v>4.04</c:v>
                </c:pt>
                <c:pt idx="118696">
                  <c:v>4.04</c:v>
                </c:pt>
                <c:pt idx="118697">
                  <c:v>4.05</c:v>
                </c:pt>
                <c:pt idx="118698">
                  <c:v>4.05</c:v>
                </c:pt>
                <c:pt idx="118699">
                  <c:v>4.05</c:v>
                </c:pt>
                <c:pt idx="118700">
                  <c:v>4.05</c:v>
                </c:pt>
                <c:pt idx="118701">
                  <c:v>4.05</c:v>
                </c:pt>
                <c:pt idx="118702">
                  <c:v>4</c:v>
                </c:pt>
                <c:pt idx="118703">
                  <c:v>3.94</c:v>
                </c:pt>
                <c:pt idx="118704">
                  <c:v>3.89</c:v>
                </c:pt>
                <c:pt idx="118705">
                  <c:v>3.86</c:v>
                </c:pt>
                <c:pt idx="118706">
                  <c:v>3.85</c:v>
                </c:pt>
                <c:pt idx="118707">
                  <c:v>3.81</c:v>
                </c:pt>
                <c:pt idx="118708">
                  <c:v>3.78</c:v>
                </c:pt>
                <c:pt idx="118709">
                  <c:v>3.74</c:v>
                </c:pt>
                <c:pt idx="118710">
                  <c:v>3.74</c:v>
                </c:pt>
                <c:pt idx="118711">
                  <c:v>3.7</c:v>
                </c:pt>
                <c:pt idx="118712">
                  <c:v>3.63</c:v>
                </c:pt>
                <c:pt idx="118713">
                  <c:v>3.58</c:v>
                </c:pt>
                <c:pt idx="118714">
                  <c:v>3.56</c:v>
                </c:pt>
                <c:pt idx="118715">
                  <c:v>3.52</c:v>
                </c:pt>
                <c:pt idx="118716">
                  <c:v>3.51</c:v>
                </c:pt>
                <c:pt idx="118717">
                  <c:v>3.5</c:v>
                </c:pt>
                <c:pt idx="118718">
                  <c:v>3.56</c:v>
                </c:pt>
                <c:pt idx="118719">
                  <c:v>3.62</c:v>
                </c:pt>
                <c:pt idx="118720">
                  <c:v>3.6</c:v>
                </c:pt>
                <c:pt idx="118721">
                  <c:v>3.6</c:v>
                </c:pt>
                <c:pt idx="118722">
                  <c:v>3.61</c:v>
                </c:pt>
                <c:pt idx="118723">
                  <c:v>3.63</c:v>
                </c:pt>
                <c:pt idx="118724">
                  <c:v>3.53</c:v>
                </c:pt>
                <c:pt idx="118725">
                  <c:v>3.5</c:v>
                </c:pt>
                <c:pt idx="118726">
                  <c:v>3.5</c:v>
                </c:pt>
                <c:pt idx="118727">
                  <c:v>3.5</c:v>
                </c:pt>
                <c:pt idx="118728">
                  <c:v>3.53</c:v>
                </c:pt>
                <c:pt idx="118729">
                  <c:v>3.58</c:v>
                </c:pt>
                <c:pt idx="118730">
                  <c:v>3.6</c:v>
                </c:pt>
                <c:pt idx="118731">
                  <c:v>3.61</c:v>
                </c:pt>
                <c:pt idx="118732">
                  <c:v>3.6</c:v>
                </c:pt>
                <c:pt idx="118733">
                  <c:v>3.59</c:v>
                </c:pt>
                <c:pt idx="118734">
                  <c:v>3.58</c:v>
                </c:pt>
                <c:pt idx="118735">
                  <c:v>3.47</c:v>
                </c:pt>
                <c:pt idx="118736">
                  <c:v>3.36</c:v>
                </c:pt>
                <c:pt idx="118737">
                  <c:v>3.31</c:v>
                </c:pt>
                <c:pt idx="118738">
                  <c:v>3.24</c:v>
                </c:pt>
                <c:pt idx="118739">
                  <c:v>3.2</c:v>
                </c:pt>
                <c:pt idx="118740">
                  <c:v>3.19</c:v>
                </c:pt>
                <c:pt idx="118741">
                  <c:v>3.18</c:v>
                </c:pt>
                <c:pt idx="118742">
                  <c:v>3.14</c:v>
                </c:pt>
                <c:pt idx="118743">
                  <c:v>3.37</c:v>
                </c:pt>
                <c:pt idx="118744">
                  <c:v>3.36</c:v>
                </c:pt>
                <c:pt idx="118745">
                  <c:v>3.36</c:v>
                </c:pt>
                <c:pt idx="118746">
                  <c:v>3.35</c:v>
                </c:pt>
                <c:pt idx="118747">
                  <c:v>3.3</c:v>
                </c:pt>
                <c:pt idx="118748">
                  <c:v>3.37</c:v>
                </c:pt>
                <c:pt idx="118749">
                  <c:v>3.51</c:v>
                </c:pt>
                <c:pt idx="118750">
                  <c:v>3.58</c:v>
                </c:pt>
                <c:pt idx="118751">
                  <c:v>3.55</c:v>
                </c:pt>
                <c:pt idx="118752">
                  <c:v>3.54</c:v>
                </c:pt>
                <c:pt idx="118753">
                  <c:v>3.54</c:v>
                </c:pt>
                <c:pt idx="118754">
                  <c:v>3.63</c:v>
                </c:pt>
                <c:pt idx="118755">
                  <c:v>3.68</c:v>
                </c:pt>
                <c:pt idx="118756">
                  <c:v>3.8</c:v>
                </c:pt>
                <c:pt idx="118757">
                  <c:v>3.94</c:v>
                </c:pt>
                <c:pt idx="118758">
                  <c:v>4.0999999999999996</c:v>
                </c:pt>
                <c:pt idx="118759">
                  <c:v>4.0999999999999996</c:v>
                </c:pt>
                <c:pt idx="118760">
                  <c:v>4.08</c:v>
                </c:pt>
                <c:pt idx="118761">
                  <c:v>4.08</c:v>
                </c:pt>
                <c:pt idx="118762">
                  <c:v>4.0999999999999996</c:v>
                </c:pt>
                <c:pt idx="118763">
                  <c:v>4.22</c:v>
                </c:pt>
                <c:pt idx="118764">
                  <c:v>4.3499999999999996</c:v>
                </c:pt>
                <c:pt idx="118765">
                  <c:v>4.4800000000000004</c:v>
                </c:pt>
                <c:pt idx="118766">
                  <c:v>4.6500000000000004</c:v>
                </c:pt>
                <c:pt idx="118767">
                  <c:v>4.8099999999999996</c:v>
                </c:pt>
                <c:pt idx="118768">
                  <c:v>4.91</c:v>
                </c:pt>
                <c:pt idx="118769">
                  <c:v>4.9400000000000004</c:v>
                </c:pt>
                <c:pt idx="118770">
                  <c:v>5.1100000000000003</c:v>
                </c:pt>
                <c:pt idx="118771">
                  <c:v>5.42</c:v>
                </c:pt>
                <c:pt idx="118772">
                  <c:v>5.59</c:v>
                </c:pt>
                <c:pt idx="118773">
                  <c:v>5.61</c:v>
                </c:pt>
                <c:pt idx="118774">
                  <c:v>5.61</c:v>
                </c:pt>
                <c:pt idx="118775">
                  <c:v>5.61</c:v>
                </c:pt>
                <c:pt idx="118776">
                  <c:v>5.59</c:v>
                </c:pt>
                <c:pt idx="118777">
                  <c:v>5.5</c:v>
                </c:pt>
                <c:pt idx="118778">
                  <c:v>5.38</c:v>
                </c:pt>
                <c:pt idx="118779">
                  <c:v>5.16</c:v>
                </c:pt>
                <c:pt idx="118780">
                  <c:v>4.8499999999999996</c:v>
                </c:pt>
                <c:pt idx="118781">
                  <c:v>4.76</c:v>
                </c:pt>
                <c:pt idx="118782">
                  <c:v>4.67</c:v>
                </c:pt>
                <c:pt idx="118783">
                  <c:v>4.58</c:v>
                </c:pt>
                <c:pt idx="118784">
                  <c:v>4.46</c:v>
                </c:pt>
                <c:pt idx="118785">
                  <c:v>4.4800000000000004</c:v>
                </c:pt>
                <c:pt idx="118786">
                  <c:v>4.4000000000000004</c:v>
                </c:pt>
                <c:pt idx="118787">
                  <c:v>4.38</c:v>
                </c:pt>
                <c:pt idx="118788">
                  <c:v>4.33</c:v>
                </c:pt>
                <c:pt idx="118789">
                  <c:v>4.2699999999999996</c:v>
                </c:pt>
                <c:pt idx="118790">
                  <c:v>4.21</c:v>
                </c:pt>
                <c:pt idx="118791">
                  <c:v>4.1500000000000004</c:v>
                </c:pt>
                <c:pt idx="118792">
                  <c:v>4.1100000000000003</c:v>
                </c:pt>
                <c:pt idx="118793">
                  <c:v>4.04</c:v>
                </c:pt>
                <c:pt idx="118794">
                  <c:v>4.01</c:v>
                </c:pt>
                <c:pt idx="118795">
                  <c:v>4.12</c:v>
                </c:pt>
                <c:pt idx="118796">
                  <c:v>4.16</c:v>
                </c:pt>
                <c:pt idx="118797">
                  <c:v>4.17</c:v>
                </c:pt>
                <c:pt idx="118798">
                  <c:v>4.12</c:v>
                </c:pt>
                <c:pt idx="118799">
                  <c:v>4</c:v>
                </c:pt>
                <c:pt idx="118800">
                  <c:v>3.85</c:v>
                </c:pt>
                <c:pt idx="118801">
                  <c:v>3.81</c:v>
                </c:pt>
                <c:pt idx="118802">
                  <c:v>3.79</c:v>
                </c:pt>
                <c:pt idx="118803">
                  <c:v>3.79</c:v>
                </c:pt>
                <c:pt idx="118804">
                  <c:v>3.77</c:v>
                </c:pt>
                <c:pt idx="118805">
                  <c:v>3.76</c:v>
                </c:pt>
                <c:pt idx="118806">
                  <c:v>3.76</c:v>
                </c:pt>
                <c:pt idx="118807">
                  <c:v>3.79</c:v>
                </c:pt>
                <c:pt idx="118808">
                  <c:v>3.81</c:v>
                </c:pt>
                <c:pt idx="118809">
                  <c:v>3.84</c:v>
                </c:pt>
                <c:pt idx="118810">
                  <c:v>3.92</c:v>
                </c:pt>
                <c:pt idx="118811">
                  <c:v>3.99</c:v>
                </c:pt>
                <c:pt idx="118812">
                  <c:v>4</c:v>
                </c:pt>
                <c:pt idx="118813">
                  <c:v>3.95</c:v>
                </c:pt>
                <c:pt idx="118814">
                  <c:v>3.95</c:v>
                </c:pt>
                <c:pt idx="118815">
                  <c:v>3.95</c:v>
                </c:pt>
                <c:pt idx="118816">
                  <c:v>3.91</c:v>
                </c:pt>
                <c:pt idx="118817">
                  <c:v>3.86</c:v>
                </c:pt>
                <c:pt idx="118818">
                  <c:v>3.81</c:v>
                </c:pt>
                <c:pt idx="118819">
                  <c:v>3.8</c:v>
                </c:pt>
                <c:pt idx="118820">
                  <c:v>3.77</c:v>
                </c:pt>
                <c:pt idx="118821">
                  <c:v>3.65</c:v>
                </c:pt>
                <c:pt idx="118822">
                  <c:v>3.54</c:v>
                </c:pt>
                <c:pt idx="118823">
                  <c:v>3.47</c:v>
                </c:pt>
                <c:pt idx="118824">
                  <c:v>3.35</c:v>
                </c:pt>
                <c:pt idx="118825">
                  <c:v>3.3</c:v>
                </c:pt>
                <c:pt idx="118826">
                  <c:v>3.3</c:v>
                </c:pt>
                <c:pt idx="118827">
                  <c:v>3.3</c:v>
                </c:pt>
                <c:pt idx="118828">
                  <c:v>3.32</c:v>
                </c:pt>
                <c:pt idx="118829">
                  <c:v>3.37</c:v>
                </c:pt>
                <c:pt idx="118830">
                  <c:v>3.41</c:v>
                </c:pt>
                <c:pt idx="118831">
                  <c:v>3.46</c:v>
                </c:pt>
                <c:pt idx="118832">
                  <c:v>3.41</c:v>
                </c:pt>
                <c:pt idx="118833">
                  <c:v>3.43</c:v>
                </c:pt>
                <c:pt idx="118834">
                  <c:v>3.49</c:v>
                </c:pt>
                <c:pt idx="118835">
                  <c:v>3.49</c:v>
                </c:pt>
                <c:pt idx="118836">
                  <c:v>3.48</c:v>
                </c:pt>
                <c:pt idx="118837">
                  <c:v>3.46</c:v>
                </c:pt>
                <c:pt idx="118838">
                  <c:v>3.43</c:v>
                </c:pt>
                <c:pt idx="118839">
                  <c:v>3.38</c:v>
                </c:pt>
                <c:pt idx="118840">
                  <c:v>3.36</c:v>
                </c:pt>
                <c:pt idx="118841">
                  <c:v>3.36</c:v>
                </c:pt>
                <c:pt idx="118842">
                  <c:v>3.4</c:v>
                </c:pt>
                <c:pt idx="118843">
                  <c:v>3.39</c:v>
                </c:pt>
                <c:pt idx="118844">
                  <c:v>3.36</c:v>
                </c:pt>
                <c:pt idx="118845">
                  <c:v>3.35</c:v>
                </c:pt>
                <c:pt idx="118846">
                  <c:v>3.32</c:v>
                </c:pt>
                <c:pt idx="118847">
                  <c:v>3.31</c:v>
                </c:pt>
                <c:pt idx="118848">
                  <c:v>3.28</c:v>
                </c:pt>
                <c:pt idx="118849">
                  <c:v>3.24</c:v>
                </c:pt>
                <c:pt idx="118850">
                  <c:v>3.24</c:v>
                </c:pt>
                <c:pt idx="118851">
                  <c:v>3.2</c:v>
                </c:pt>
                <c:pt idx="118852">
                  <c:v>3.15</c:v>
                </c:pt>
                <c:pt idx="118853">
                  <c:v>3.12</c:v>
                </c:pt>
                <c:pt idx="118854">
                  <c:v>3.12</c:v>
                </c:pt>
                <c:pt idx="118855">
                  <c:v>3.15</c:v>
                </c:pt>
                <c:pt idx="118856">
                  <c:v>3.15</c:v>
                </c:pt>
                <c:pt idx="118857">
                  <c:v>3.15</c:v>
                </c:pt>
                <c:pt idx="118858">
                  <c:v>3.15</c:v>
                </c:pt>
                <c:pt idx="118859">
                  <c:v>3.15</c:v>
                </c:pt>
                <c:pt idx="118860">
                  <c:v>3.14</c:v>
                </c:pt>
                <c:pt idx="118861">
                  <c:v>3.12</c:v>
                </c:pt>
                <c:pt idx="118862">
                  <c:v>3.08</c:v>
                </c:pt>
                <c:pt idx="118863">
                  <c:v>3.01</c:v>
                </c:pt>
                <c:pt idx="118864">
                  <c:v>2.95</c:v>
                </c:pt>
                <c:pt idx="118865">
                  <c:v>2.95</c:v>
                </c:pt>
                <c:pt idx="118866">
                  <c:v>2.85</c:v>
                </c:pt>
                <c:pt idx="118867">
                  <c:v>2.85</c:v>
                </c:pt>
                <c:pt idx="118868">
                  <c:v>2.76</c:v>
                </c:pt>
                <c:pt idx="118869">
                  <c:v>2.74</c:v>
                </c:pt>
                <c:pt idx="118870">
                  <c:v>2.67</c:v>
                </c:pt>
                <c:pt idx="118871">
                  <c:v>2.7</c:v>
                </c:pt>
                <c:pt idx="118872">
                  <c:v>2.7</c:v>
                </c:pt>
                <c:pt idx="118873">
                  <c:v>2.61</c:v>
                </c:pt>
                <c:pt idx="118874">
                  <c:v>2.61</c:v>
                </c:pt>
                <c:pt idx="118875">
                  <c:v>2.52</c:v>
                </c:pt>
                <c:pt idx="118876">
                  <c:v>2.54</c:v>
                </c:pt>
                <c:pt idx="118877">
                  <c:v>2.74</c:v>
                </c:pt>
                <c:pt idx="118878">
                  <c:v>2.78</c:v>
                </c:pt>
                <c:pt idx="118879">
                  <c:v>2.92</c:v>
                </c:pt>
                <c:pt idx="118880">
                  <c:v>2.84</c:v>
                </c:pt>
                <c:pt idx="118881">
                  <c:v>2.75</c:v>
                </c:pt>
                <c:pt idx="118882">
                  <c:v>2.68</c:v>
                </c:pt>
                <c:pt idx="118883">
                  <c:v>2.64</c:v>
                </c:pt>
                <c:pt idx="118884">
                  <c:v>2.61</c:v>
                </c:pt>
                <c:pt idx="118885">
                  <c:v>2.61</c:v>
                </c:pt>
                <c:pt idx="118886">
                  <c:v>2.68</c:v>
                </c:pt>
                <c:pt idx="118887">
                  <c:v>2.68</c:v>
                </c:pt>
                <c:pt idx="118888">
                  <c:v>2.68</c:v>
                </c:pt>
                <c:pt idx="118889">
                  <c:v>2.68</c:v>
                </c:pt>
                <c:pt idx="118890">
                  <c:v>2.66</c:v>
                </c:pt>
                <c:pt idx="118891">
                  <c:v>2.66</c:v>
                </c:pt>
                <c:pt idx="118892">
                  <c:v>2.66</c:v>
                </c:pt>
                <c:pt idx="118893">
                  <c:v>2.48</c:v>
                </c:pt>
                <c:pt idx="118894">
                  <c:v>2.35</c:v>
                </c:pt>
                <c:pt idx="118895">
                  <c:v>2.39</c:v>
                </c:pt>
                <c:pt idx="118896">
                  <c:v>2.44</c:v>
                </c:pt>
                <c:pt idx="118897">
                  <c:v>2.5</c:v>
                </c:pt>
                <c:pt idx="118898">
                  <c:v>2.4900000000000002</c:v>
                </c:pt>
                <c:pt idx="118899">
                  <c:v>2.5</c:v>
                </c:pt>
                <c:pt idx="118900">
                  <c:v>2.5</c:v>
                </c:pt>
                <c:pt idx="118901">
                  <c:v>2.54</c:v>
                </c:pt>
                <c:pt idx="118902">
                  <c:v>2.56</c:v>
                </c:pt>
                <c:pt idx="118903">
                  <c:v>2.56</c:v>
                </c:pt>
                <c:pt idx="118904">
                  <c:v>2.5</c:v>
                </c:pt>
                <c:pt idx="118905">
                  <c:v>2.5</c:v>
                </c:pt>
                <c:pt idx="118906">
                  <c:v>2.5</c:v>
                </c:pt>
                <c:pt idx="118907">
                  <c:v>2.54</c:v>
                </c:pt>
                <c:pt idx="118908">
                  <c:v>2.62</c:v>
                </c:pt>
                <c:pt idx="118909">
                  <c:v>2.66</c:v>
                </c:pt>
                <c:pt idx="118910">
                  <c:v>2.73</c:v>
                </c:pt>
                <c:pt idx="118911">
                  <c:v>2.76</c:v>
                </c:pt>
                <c:pt idx="118912">
                  <c:v>2.76</c:v>
                </c:pt>
                <c:pt idx="118913">
                  <c:v>2.76</c:v>
                </c:pt>
                <c:pt idx="118914">
                  <c:v>2.72</c:v>
                </c:pt>
                <c:pt idx="118915">
                  <c:v>2.7</c:v>
                </c:pt>
                <c:pt idx="118916">
                  <c:v>2.7</c:v>
                </c:pt>
                <c:pt idx="118917">
                  <c:v>2.65</c:v>
                </c:pt>
                <c:pt idx="118918">
                  <c:v>2.56</c:v>
                </c:pt>
                <c:pt idx="118919">
                  <c:v>2.56</c:v>
                </c:pt>
                <c:pt idx="118920">
                  <c:v>2.52</c:v>
                </c:pt>
                <c:pt idx="118921">
                  <c:v>2.54</c:v>
                </c:pt>
                <c:pt idx="118922">
                  <c:v>2.66</c:v>
                </c:pt>
                <c:pt idx="118923">
                  <c:v>2.66</c:v>
                </c:pt>
                <c:pt idx="118924">
                  <c:v>2.78</c:v>
                </c:pt>
                <c:pt idx="118925">
                  <c:v>2.94</c:v>
                </c:pt>
                <c:pt idx="118926">
                  <c:v>3.02</c:v>
                </c:pt>
                <c:pt idx="118927">
                  <c:v>2.98</c:v>
                </c:pt>
                <c:pt idx="118928">
                  <c:v>2.96</c:v>
                </c:pt>
                <c:pt idx="118929">
                  <c:v>2.93</c:v>
                </c:pt>
                <c:pt idx="118930">
                  <c:v>2.93</c:v>
                </c:pt>
                <c:pt idx="118931">
                  <c:v>2.77</c:v>
                </c:pt>
                <c:pt idx="118932">
                  <c:v>2.68</c:v>
                </c:pt>
                <c:pt idx="118933">
                  <c:v>2.68</c:v>
                </c:pt>
                <c:pt idx="118934">
                  <c:v>2.68</c:v>
                </c:pt>
                <c:pt idx="118935">
                  <c:v>2.66</c:v>
                </c:pt>
                <c:pt idx="118936">
                  <c:v>2.67</c:v>
                </c:pt>
                <c:pt idx="118937">
                  <c:v>2.68</c:v>
                </c:pt>
                <c:pt idx="118938">
                  <c:v>2.68</c:v>
                </c:pt>
                <c:pt idx="118939">
                  <c:v>2.7</c:v>
                </c:pt>
                <c:pt idx="118940">
                  <c:v>2.73</c:v>
                </c:pt>
                <c:pt idx="118941">
                  <c:v>2.75</c:v>
                </c:pt>
                <c:pt idx="118942">
                  <c:v>2.84</c:v>
                </c:pt>
                <c:pt idx="118943">
                  <c:v>2.85</c:v>
                </c:pt>
                <c:pt idx="118944">
                  <c:v>2.85</c:v>
                </c:pt>
                <c:pt idx="118945">
                  <c:v>2.77</c:v>
                </c:pt>
                <c:pt idx="118946">
                  <c:v>2.76</c:v>
                </c:pt>
                <c:pt idx="118947">
                  <c:v>2.73</c:v>
                </c:pt>
                <c:pt idx="118948">
                  <c:v>2.61</c:v>
                </c:pt>
                <c:pt idx="118949">
                  <c:v>2.5099999999999998</c:v>
                </c:pt>
                <c:pt idx="118950">
                  <c:v>2.44</c:v>
                </c:pt>
                <c:pt idx="118951">
                  <c:v>2.44</c:v>
                </c:pt>
                <c:pt idx="118952">
                  <c:v>2.44</c:v>
                </c:pt>
                <c:pt idx="118953">
                  <c:v>2.44</c:v>
                </c:pt>
                <c:pt idx="118954">
                  <c:v>2.54</c:v>
                </c:pt>
                <c:pt idx="118955">
                  <c:v>2.78</c:v>
                </c:pt>
                <c:pt idx="118956">
                  <c:v>3.02</c:v>
                </c:pt>
                <c:pt idx="118957">
                  <c:v>3.26</c:v>
                </c:pt>
                <c:pt idx="118958">
                  <c:v>3.5</c:v>
                </c:pt>
                <c:pt idx="118959">
                  <c:v>3.57</c:v>
                </c:pt>
                <c:pt idx="118960">
                  <c:v>3.57</c:v>
                </c:pt>
                <c:pt idx="118961">
                  <c:v>3.51</c:v>
                </c:pt>
                <c:pt idx="118962">
                  <c:v>3.51</c:v>
                </c:pt>
                <c:pt idx="118963">
                  <c:v>3.51</c:v>
                </c:pt>
                <c:pt idx="118964">
                  <c:v>3.59</c:v>
                </c:pt>
                <c:pt idx="118965">
                  <c:v>3.67</c:v>
                </c:pt>
                <c:pt idx="118966">
                  <c:v>3.78</c:v>
                </c:pt>
                <c:pt idx="118967">
                  <c:v>3.67</c:v>
                </c:pt>
                <c:pt idx="118968">
                  <c:v>3.71</c:v>
                </c:pt>
                <c:pt idx="118969">
                  <c:v>3.7</c:v>
                </c:pt>
                <c:pt idx="118970">
                  <c:v>3.66</c:v>
                </c:pt>
                <c:pt idx="118971">
                  <c:v>3.49</c:v>
                </c:pt>
                <c:pt idx="118972">
                  <c:v>3.25</c:v>
                </c:pt>
                <c:pt idx="118973">
                  <c:v>3.13</c:v>
                </c:pt>
                <c:pt idx="118974">
                  <c:v>3.04</c:v>
                </c:pt>
                <c:pt idx="118975">
                  <c:v>2.98</c:v>
                </c:pt>
                <c:pt idx="118976">
                  <c:v>2.94</c:v>
                </c:pt>
                <c:pt idx="118977">
                  <c:v>2.88</c:v>
                </c:pt>
                <c:pt idx="118978">
                  <c:v>2.85</c:v>
                </c:pt>
                <c:pt idx="118979">
                  <c:v>2.85</c:v>
                </c:pt>
                <c:pt idx="118980">
                  <c:v>2.85</c:v>
                </c:pt>
                <c:pt idx="118981">
                  <c:v>2.85</c:v>
                </c:pt>
                <c:pt idx="118982">
                  <c:v>2.85</c:v>
                </c:pt>
                <c:pt idx="118983">
                  <c:v>2.85</c:v>
                </c:pt>
                <c:pt idx="118984">
                  <c:v>2.83</c:v>
                </c:pt>
                <c:pt idx="118985">
                  <c:v>2.79</c:v>
                </c:pt>
                <c:pt idx="118986">
                  <c:v>2.78</c:v>
                </c:pt>
                <c:pt idx="118987">
                  <c:v>2.78</c:v>
                </c:pt>
                <c:pt idx="118988">
                  <c:v>2.8</c:v>
                </c:pt>
                <c:pt idx="118989">
                  <c:v>2.8</c:v>
                </c:pt>
                <c:pt idx="118990">
                  <c:v>2.8</c:v>
                </c:pt>
                <c:pt idx="118991">
                  <c:v>2.8</c:v>
                </c:pt>
                <c:pt idx="118992">
                  <c:v>2.76</c:v>
                </c:pt>
                <c:pt idx="118993">
                  <c:v>2.74</c:v>
                </c:pt>
                <c:pt idx="118994">
                  <c:v>2.74</c:v>
                </c:pt>
                <c:pt idx="118995">
                  <c:v>2.68</c:v>
                </c:pt>
                <c:pt idx="118996">
                  <c:v>2.6</c:v>
                </c:pt>
                <c:pt idx="118997">
                  <c:v>2.5099999999999998</c:v>
                </c:pt>
                <c:pt idx="118998">
                  <c:v>2.39</c:v>
                </c:pt>
                <c:pt idx="118999">
                  <c:v>2.31</c:v>
                </c:pt>
                <c:pt idx="119000">
                  <c:v>2.19</c:v>
                </c:pt>
                <c:pt idx="119001">
                  <c:v>2.17</c:v>
                </c:pt>
                <c:pt idx="119002">
                  <c:v>2.19</c:v>
                </c:pt>
                <c:pt idx="119003">
                  <c:v>2.08</c:v>
                </c:pt>
                <c:pt idx="119004">
                  <c:v>2.11</c:v>
                </c:pt>
                <c:pt idx="119005">
                  <c:v>2.12</c:v>
                </c:pt>
                <c:pt idx="119006">
                  <c:v>2.1800000000000002</c:v>
                </c:pt>
                <c:pt idx="119007">
                  <c:v>2.36</c:v>
                </c:pt>
                <c:pt idx="119008">
                  <c:v>2.48</c:v>
                </c:pt>
                <c:pt idx="119009">
                  <c:v>2.59</c:v>
                </c:pt>
                <c:pt idx="119010">
                  <c:v>2.65</c:v>
                </c:pt>
                <c:pt idx="119011">
                  <c:v>2.7</c:v>
                </c:pt>
                <c:pt idx="119012">
                  <c:v>2.7</c:v>
                </c:pt>
                <c:pt idx="119013">
                  <c:v>2.7</c:v>
                </c:pt>
                <c:pt idx="119014">
                  <c:v>2.7</c:v>
                </c:pt>
                <c:pt idx="119015">
                  <c:v>2.6</c:v>
                </c:pt>
                <c:pt idx="119016">
                  <c:v>2.59</c:v>
                </c:pt>
                <c:pt idx="119017">
                  <c:v>2.56</c:v>
                </c:pt>
                <c:pt idx="119018">
                  <c:v>2.6</c:v>
                </c:pt>
                <c:pt idx="119019">
                  <c:v>2.6</c:v>
                </c:pt>
                <c:pt idx="119020">
                  <c:v>2.59</c:v>
                </c:pt>
                <c:pt idx="119021">
                  <c:v>2.62</c:v>
                </c:pt>
                <c:pt idx="119022">
                  <c:v>2.64</c:v>
                </c:pt>
                <c:pt idx="119023">
                  <c:v>2.63</c:v>
                </c:pt>
                <c:pt idx="119024">
                  <c:v>2.62</c:v>
                </c:pt>
                <c:pt idx="119025">
                  <c:v>2.57</c:v>
                </c:pt>
                <c:pt idx="119026">
                  <c:v>2.5499999999999998</c:v>
                </c:pt>
                <c:pt idx="119027">
                  <c:v>2.4900000000000002</c:v>
                </c:pt>
                <c:pt idx="119028">
                  <c:v>2.5099999999999998</c:v>
                </c:pt>
                <c:pt idx="119029">
                  <c:v>2.54</c:v>
                </c:pt>
                <c:pt idx="119030">
                  <c:v>2.62</c:v>
                </c:pt>
                <c:pt idx="119031">
                  <c:v>2.69</c:v>
                </c:pt>
                <c:pt idx="119032">
                  <c:v>2.7</c:v>
                </c:pt>
                <c:pt idx="119033">
                  <c:v>2.7</c:v>
                </c:pt>
                <c:pt idx="119034">
                  <c:v>2.75</c:v>
                </c:pt>
                <c:pt idx="119035">
                  <c:v>2.79</c:v>
                </c:pt>
                <c:pt idx="119036">
                  <c:v>2.84</c:v>
                </c:pt>
                <c:pt idx="119037">
                  <c:v>2.91</c:v>
                </c:pt>
                <c:pt idx="119038">
                  <c:v>2.94</c:v>
                </c:pt>
                <c:pt idx="119039">
                  <c:v>2.92</c:v>
                </c:pt>
                <c:pt idx="119040">
                  <c:v>2.9</c:v>
                </c:pt>
                <c:pt idx="119041">
                  <c:v>2.8</c:v>
                </c:pt>
                <c:pt idx="119042">
                  <c:v>2.75</c:v>
                </c:pt>
                <c:pt idx="119043">
                  <c:v>2.7</c:v>
                </c:pt>
                <c:pt idx="119044">
                  <c:v>2.7</c:v>
                </c:pt>
                <c:pt idx="119045">
                  <c:v>2.72</c:v>
                </c:pt>
                <c:pt idx="119046">
                  <c:v>2.72</c:v>
                </c:pt>
                <c:pt idx="119047">
                  <c:v>2.7</c:v>
                </c:pt>
                <c:pt idx="119048">
                  <c:v>2.76</c:v>
                </c:pt>
                <c:pt idx="119049">
                  <c:v>2.88</c:v>
                </c:pt>
                <c:pt idx="119050">
                  <c:v>2.94</c:v>
                </c:pt>
                <c:pt idx="119051">
                  <c:v>2.96</c:v>
                </c:pt>
                <c:pt idx="119052">
                  <c:v>2.98</c:v>
                </c:pt>
                <c:pt idx="119053">
                  <c:v>2.98</c:v>
                </c:pt>
                <c:pt idx="119054">
                  <c:v>2.97</c:v>
                </c:pt>
                <c:pt idx="119055">
                  <c:v>2.9</c:v>
                </c:pt>
                <c:pt idx="119056">
                  <c:v>2.9</c:v>
                </c:pt>
                <c:pt idx="119057">
                  <c:v>2.88</c:v>
                </c:pt>
                <c:pt idx="119058">
                  <c:v>2.84</c:v>
                </c:pt>
                <c:pt idx="119059">
                  <c:v>2.86</c:v>
                </c:pt>
                <c:pt idx="119060">
                  <c:v>3</c:v>
                </c:pt>
                <c:pt idx="119061">
                  <c:v>3.11</c:v>
                </c:pt>
                <c:pt idx="119062">
                  <c:v>3.35</c:v>
                </c:pt>
                <c:pt idx="119063">
                  <c:v>3.59</c:v>
                </c:pt>
                <c:pt idx="119064">
                  <c:v>3.7</c:v>
                </c:pt>
                <c:pt idx="119065">
                  <c:v>3.78</c:v>
                </c:pt>
                <c:pt idx="119066">
                  <c:v>3.83</c:v>
                </c:pt>
                <c:pt idx="119067">
                  <c:v>3.86</c:v>
                </c:pt>
                <c:pt idx="119068">
                  <c:v>3.85</c:v>
                </c:pt>
                <c:pt idx="119069">
                  <c:v>3.78</c:v>
                </c:pt>
                <c:pt idx="119070">
                  <c:v>3.74</c:v>
                </c:pt>
                <c:pt idx="119071">
                  <c:v>3.45</c:v>
                </c:pt>
                <c:pt idx="119072">
                  <c:v>3.18</c:v>
                </c:pt>
                <c:pt idx="119073">
                  <c:v>3.02</c:v>
                </c:pt>
                <c:pt idx="119074">
                  <c:v>3</c:v>
                </c:pt>
                <c:pt idx="119075">
                  <c:v>3</c:v>
                </c:pt>
                <c:pt idx="119076">
                  <c:v>3</c:v>
                </c:pt>
                <c:pt idx="119077">
                  <c:v>3</c:v>
                </c:pt>
                <c:pt idx="119078">
                  <c:v>3.03</c:v>
                </c:pt>
                <c:pt idx="119079">
                  <c:v>3.08</c:v>
                </c:pt>
                <c:pt idx="119080">
                  <c:v>3.08</c:v>
                </c:pt>
                <c:pt idx="119081">
                  <c:v>3.08</c:v>
                </c:pt>
                <c:pt idx="119082">
                  <c:v>3.08</c:v>
                </c:pt>
                <c:pt idx="119083">
                  <c:v>3.08</c:v>
                </c:pt>
                <c:pt idx="119084">
                  <c:v>3.02</c:v>
                </c:pt>
                <c:pt idx="119085">
                  <c:v>3.02</c:v>
                </c:pt>
                <c:pt idx="119086">
                  <c:v>3</c:v>
                </c:pt>
                <c:pt idx="119087">
                  <c:v>2.98</c:v>
                </c:pt>
                <c:pt idx="119088">
                  <c:v>2.98</c:v>
                </c:pt>
                <c:pt idx="119089">
                  <c:v>2.98</c:v>
                </c:pt>
                <c:pt idx="119090">
                  <c:v>2.86</c:v>
                </c:pt>
                <c:pt idx="119091">
                  <c:v>2.72</c:v>
                </c:pt>
                <c:pt idx="119092">
                  <c:v>2.75</c:v>
                </c:pt>
                <c:pt idx="119093">
                  <c:v>2.8</c:v>
                </c:pt>
                <c:pt idx="119094">
                  <c:v>2.8</c:v>
                </c:pt>
                <c:pt idx="119095">
                  <c:v>2.85</c:v>
                </c:pt>
                <c:pt idx="119096">
                  <c:v>2.99</c:v>
                </c:pt>
                <c:pt idx="119097">
                  <c:v>3.21</c:v>
                </c:pt>
                <c:pt idx="119098">
                  <c:v>3.28</c:v>
                </c:pt>
                <c:pt idx="119099">
                  <c:v>3.21</c:v>
                </c:pt>
                <c:pt idx="119100">
                  <c:v>3.48</c:v>
                </c:pt>
                <c:pt idx="119101">
                  <c:v>3.5</c:v>
                </c:pt>
                <c:pt idx="119102">
                  <c:v>3.5</c:v>
                </c:pt>
                <c:pt idx="119103">
                  <c:v>3.57</c:v>
                </c:pt>
                <c:pt idx="119104">
                  <c:v>3.62</c:v>
                </c:pt>
                <c:pt idx="119105">
                  <c:v>3.64</c:v>
                </c:pt>
                <c:pt idx="119106">
                  <c:v>3.68</c:v>
                </c:pt>
                <c:pt idx="119107">
                  <c:v>3.7</c:v>
                </c:pt>
                <c:pt idx="119108">
                  <c:v>3.71</c:v>
                </c:pt>
                <c:pt idx="119109">
                  <c:v>3.84</c:v>
                </c:pt>
                <c:pt idx="119110">
                  <c:v>3.9</c:v>
                </c:pt>
                <c:pt idx="119111">
                  <c:v>3.84</c:v>
                </c:pt>
                <c:pt idx="119112">
                  <c:v>3.84</c:v>
                </c:pt>
                <c:pt idx="119113">
                  <c:v>3.81</c:v>
                </c:pt>
                <c:pt idx="119114">
                  <c:v>3.69</c:v>
                </c:pt>
                <c:pt idx="119115">
                  <c:v>3.65</c:v>
                </c:pt>
                <c:pt idx="119116">
                  <c:v>3.55</c:v>
                </c:pt>
                <c:pt idx="119117">
                  <c:v>3.46</c:v>
                </c:pt>
                <c:pt idx="119118">
                  <c:v>3.37</c:v>
                </c:pt>
                <c:pt idx="119119">
                  <c:v>3.37</c:v>
                </c:pt>
                <c:pt idx="119120">
                  <c:v>3.37</c:v>
                </c:pt>
                <c:pt idx="119121">
                  <c:v>3.34</c:v>
                </c:pt>
                <c:pt idx="119122">
                  <c:v>3.27</c:v>
                </c:pt>
                <c:pt idx="119123">
                  <c:v>3.15</c:v>
                </c:pt>
                <c:pt idx="119124">
                  <c:v>3.07</c:v>
                </c:pt>
                <c:pt idx="119125">
                  <c:v>2.9</c:v>
                </c:pt>
                <c:pt idx="119126">
                  <c:v>2.76</c:v>
                </c:pt>
                <c:pt idx="119127">
                  <c:v>2.76</c:v>
                </c:pt>
                <c:pt idx="119128">
                  <c:v>2.73</c:v>
                </c:pt>
                <c:pt idx="119129">
                  <c:v>2.73</c:v>
                </c:pt>
                <c:pt idx="119130">
                  <c:v>2.75</c:v>
                </c:pt>
                <c:pt idx="119131">
                  <c:v>2.79</c:v>
                </c:pt>
                <c:pt idx="119132">
                  <c:v>2.84</c:v>
                </c:pt>
                <c:pt idx="119133">
                  <c:v>2.9</c:v>
                </c:pt>
                <c:pt idx="119134">
                  <c:v>2.93</c:v>
                </c:pt>
                <c:pt idx="119135">
                  <c:v>2.96</c:v>
                </c:pt>
                <c:pt idx="119136">
                  <c:v>2.96</c:v>
                </c:pt>
                <c:pt idx="119137">
                  <c:v>3.12</c:v>
                </c:pt>
                <c:pt idx="119138">
                  <c:v>3.1</c:v>
                </c:pt>
                <c:pt idx="119139">
                  <c:v>2.99</c:v>
                </c:pt>
                <c:pt idx="119140">
                  <c:v>2.9</c:v>
                </c:pt>
                <c:pt idx="119141">
                  <c:v>2.78</c:v>
                </c:pt>
                <c:pt idx="119142">
                  <c:v>2.73</c:v>
                </c:pt>
                <c:pt idx="119143">
                  <c:v>2.62</c:v>
                </c:pt>
                <c:pt idx="119144">
                  <c:v>2.56</c:v>
                </c:pt>
                <c:pt idx="119145">
                  <c:v>2.56</c:v>
                </c:pt>
                <c:pt idx="119146">
                  <c:v>2.56</c:v>
                </c:pt>
                <c:pt idx="119147">
                  <c:v>2.5499999999999998</c:v>
                </c:pt>
                <c:pt idx="119148">
                  <c:v>2.5299999999999998</c:v>
                </c:pt>
                <c:pt idx="119149">
                  <c:v>2.5299999999999998</c:v>
                </c:pt>
                <c:pt idx="119150">
                  <c:v>2.5299999999999998</c:v>
                </c:pt>
                <c:pt idx="119151">
                  <c:v>2.44</c:v>
                </c:pt>
                <c:pt idx="119152">
                  <c:v>2.3199999999999998</c:v>
                </c:pt>
                <c:pt idx="119153">
                  <c:v>2.2400000000000002</c:v>
                </c:pt>
                <c:pt idx="119154">
                  <c:v>2.2400000000000002</c:v>
                </c:pt>
                <c:pt idx="119155">
                  <c:v>2.2400000000000002</c:v>
                </c:pt>
                <c:pt idx="119156">
                  <c:v>2.08</c:v>
                </c:pt>
                <c:pt idx="119157">
                  <c:v>2.08</c:v>
                </c:pt>
                <c:pt idx="119158">
                  <c:v>1.99</c:v>
                </c:pt>
                <c:pt idx="119159">
                  <c:v>2.1</c:v>
                </c:pt>
                <c:pt idx="119160">
                  <c:v>2.16</c:v>
                </c:pt>
                <c:pt idx="119161">
                  <c:v>2.27</c:v>
                </c:pt>
                <c:pt idx="119162">
                  <c:v>2.3199999999999998</c:v>
                </c:pt>
                <c:pt idx="119163">
                  <c:v>2.4700000000000002</c:v>
                </c:pt>
                <c:pt idx="119164">
                  <c:v>2.5299999999999998</c:v>
                </c:pt>
                <c:pt idx="119165">
                  <c:v>2.6</c:v>
                </c:pt>
                <c:pt idx="119166">
                  <c:v>2.61</c:v>
                </c:pt>
                <c:pt idx="119167">
                  <c:v>2.62</c:v>
                </c:pt>
                <c:pt idx="119168">
                  <c:v>2.62</c:v>
                </c:pt>
                <c:pt idx="119169">
                  <c:v>2.54</c:v>
                </c:pt>
                <c:pt idx="119170">
                  <c:v>2.48</c:v>
                </c:pt>
                <c:pt idx="119171">
                  <c:v>2.4300000000000002</c:v>
                </c:pt>
                <c:pt idx="119172">
                  <c:v>2.46</c:v>
                </c:pt>
                <c:pt idx="119173">
                  <c:v>2.48</c:v>
                </c:pt>
                <c:pt idx="119174">
                  <c:v>2.62</c:v>
                </c:pt>
                <c:pt idx="119175">
                  <c:v>2.63</c:v>
                </c:pt>
                <c:pt idx="119176">
                  <c:v>2.67</c:v>
                </c:pt>
                <c:pt idx="119177">
                  <c:v>2.78</c:v>
                </c:pt>
                <c:pt idx="119178">
                  <c:v>2.92</c:v>
                </c:pt>
                <c:pt idx="119179">
                  <c:v>2.99</c:v>
                </c:pt>
                <c:pt idx="119180">
                  <c:v>3.17</c:v>
                </c:pt>
                <c:pt idx="119181">
                  <c:v>3.32</c:v>
                </c:pt>
                <c:pt idx="119182">
                  <c:v>3.45</c:v>
                </c:pt>
                <c:pt idx="119183">
                  <c:v>3.56</c:v>
                </c:pt>
                <c:pt idx="119184">
                  <c:v>3.61</c:v>
                </c:pt>
                <c:pt idx="119185">
                  <c:v>3.62</c:v>
                </c:pt>
                <c:pt idx="119186">
                  <c:v>3.66</c:v>
                </c:pt>
                <c:pt idx="119187">
                  <c:v>3.69</c:v>
                </c:pt>
                <c:pt idx="119188">
                  <c:v>3.72</c:v>
                </c:pt>
                <c:pt idx="119189">
                  <c:v>3.72</c:v>
                </c:pt>
                <c:pt idx="119190">
                  <c:v>3.72</c:v>
                </c:pt>
                <c:pt idx="119191">
                  <c:v>3.7</c:v>
                </c:pt>
                <c:pt idx="119192">
                  <c:v>3.7</c:v>
                </c:pt>
                <c:pt idx="119193">
                  <c:v>3.74</c:v>
                </c:pt>
                <c:pt idx="119194">
                  <c:v>3.78</c:v>
                </c:pt>
                <c:pt idx="119195">
                  <c:v>3.78</c:v>
                </c:pt>
                <c:pt idx="119196">
                  <c:v>3.8</c:v>
                </c:pt>
                <c:pt idx="119197">
                  <c:v>3.8</c:v>
                </c:pt>
                <c:pt idx="119198">
                  <c:v>3.8</c:v>
                </c:pt>
                <c:pt idx="119199">
                  <c:v>3.8</c:v>
                </c:pt>
                <c:pt idx="119200">
                  <c:v>3.8</c:v>
                </c:pt>
                <c:pt idx="119201">
                  <c:v>3.76</c:v>
                </c:pt>
                <c:pt idx="119202">
                  <c:v>3.76</c:v>
                </c:pt>
                <c:pt idx="119203">
                  <c:v>3.74</c:v>
                </c:pt>
                <c:pt idx="119204">
                  <c:v>3.73</c:v>
                </c:pt>
                <c:pt idx="119205">
                  <c:v>3.71</c:v>
                </c:pt>
                <c:pt idx="119206">
                  <c:v>3.7</c:v>
                </c:pt>
                <c:pt idx="119207">
                  <c:v>3.7</c:v>
                </c:pt>
                <c:pt idx="119208">
                  <c:v>3.7</c:v>
                </c:pt>
                <c:pt idx="119209">
                  <c:v>3.68</c:v>
                </c:pt>
                <c:pt idx="119210">
                  <c:v>3.65</c:v>
                </c:pt>
                <c:pt idx="119211">
                  <c:v>3.65</c:v>
                </c:pt>
                <c:pt idx="119212">
                  <c:v>3.56</c:v>
                </c:pt>
                <c:pt idx="119213">
                  <c:v>3.52</c:v>
                </c:pt>
                <c:pt idx="119214">
                  <c:v>3.49</c:v>
                </c:pt>
                <c:pt idx="119215">
                  <c:v>3.46</c:v>
                </c:pt>
                <c:pt idx="119216">
                  <c:v>3.45</c:v>
                </c:pt>
                <c:pt idx="119217">
                  <c:v>3.47</c:v>
                </c:pt>
                <c:pt idx="119218">
                  <c:v>3.55</c:v>
                </c:pt>
                <c:pt idx="119219">
                  <c:v>3.67</c:v>
                </c:pt>
                <c:pt idx="119220">
                  <c:v>3.76</c:v>
                </c:pt>
                <c:pt idx="119221">
                  <c:v>3.87</c:v>
                </c:pt>
                <c:pt idx="119222">
                  <c:v>4.0599999999999996</c:v>
                </c:pt>
                <c:pt idx="119223">
                  <c:v>4.24</c:v>
                </c:pt>
                <c:pt idx="119224">
                  <c:v>4.4000000000000004</c:v>
                </c:pt>
                <c:pt idx="119225">
                  <c:v>4.4800000000000004</c:v>
                </c:pt>
                <c:pt idx="119226">
                  <c:v>4.51</c:v>
                </c:pt>
                <c:pt idx="119227">
                  <c:v>4.53</c:v>
                </c:pt>
                <c:pt idx="119228">
                  <c:v>4.53</c:v>
                </c:pt>
                <c:pt idx="119229">
                  <c:v>4.53</c:v>
                </c:pt>
                <c:pt idx="119230">
                  <c:v>4.53</c:v>
                </c:pt>
                <c:pt idx="119231">
                  <c:v>4.53</c:v>
                </c:pt>
                <c:pt idx="119232">
                  <c:v>4.5599999999999996</c:v>
                </c:pt>
                <c:pt idx="119233">
                  <c:v>4.5999999999999996</c:v>
                </c:pt>
                <c:pt idx="119234">
                  <c:v>4.5999999999999996</c:v>
                </c:pt>
                <c:pt idx="119235">
                  <c:v>4.5999999999999996</c:v>
                </c:pt>
                <c:pt idx="119236">
                  <c:v>4.5999999999999996</c:v>
                </c:pt>
                <c:pt idx="119237">
                  <c:v>4.5999999999999996</c:v>
                </c:pt>
                <c:pt idx="119238">
                  <c:v>4.57</c:v>
                </c:pt>
                <c:pt idx="119239">
                  <c:v>4.51</c:v>
                </c:pt>
                <c:pt idx="119240">
                  <c:v>4.4000000000000004</c:v>
                </c:pt>
                <c:pt idx="119241">
                  <c:v>4.26</c:v>
                </c:pt>
                <c:pt idx="119242">
                  <c:v>4.24</c:v>
                </c:pt>
                <c:pt idx="119243">
                  <c:v>4.2</c:v>
                </c:pt>
                <c:pt idx="119244">
                  <c:v>4.17</c:v>
                </c:pt>
                <c:pt idx="119245">
                  <c:v>4.16</c:v>
                </c:pt>
                <c:pt idx="119246">
                  <c:v>4.16</c:v>
                </c:pt>
                <c:pt idx="119247">
                  <c:v>4.2300000000000004</c:v>
                </c:pt>
                <c:pt idx="119248">
                  <c:v>4.24</c:v>
                </c:pt>
                <c:pt idx="119249">
                  <c:v>4.21</c:v>
                </c:pt>
                <c:pt idx="119250">
                  <c:v>4.18</c:v>
                </c:pt>
                <c:pt idx="119251">
                  <c:v>4.0999999999999996</c:v>
                </c:pt>
                <c:pt idx="119252">
                  <c:v>3.92</c:v>
                </c:pt>
                <c:pt idx="119253">
                  <c:v>3.82</c:v>
                </c:pt>
                <c:pt idx="119254">
                  <c:v>3.75</c:v>
                </c:pt>
                <c:pt idx="119255">
                  <c:v>3.7</c:v>
                </c:pt>
                <c:pt idx="119256">
                  <c:v>3.69</c:v>
                </c:pt>
                <c:pt idx="119257">
                  <c:v>3.69</c:v>
                </c:pt>
                <c:pt idx="119258">
                  <c:v>3.66</c:v>
                </c:pt>
                <c:pt idx="119259">
                  <c:v>3.7</c:v>
                </c:pt>
                <c:pt idx="119260">
                  <c:v>3.7</c:v>
                </c:pt>
                <c:pt idx="119261">
                  <c:v>3.72</c:v>
                </c:pt>
                <c:pt idx="119262">
                  <c:v>3.72</c:v>
                </c:pt>
                <c:pt idx="119263">
                  <c:v>3.65</c:v>
                </c:pt>
                <c:pt idx="119264">
                  <c:v>3.61</c:v>
                </c:pt>
                <c:pt idx="119265">
                  <c:v>3.58</c:v>
                </c:pt>
                <c:pt idx="119266">
                  <c:v>3.53</c:v>
                </c:pt>
                <c:pt idx="119267">
                  <c:v>3.47</c:v>
                </c:pt>
                <c:pt idx="119268">
                  <c:v>3.42</c:v>
                </c:pt>
                <c:pt idx="119269">
                  <c:v>3.41</c:v>
                </c:pt>
                <c:pt idx="119270">
                  <c:v>3.43</c:v>
                </c:pt>
                <c:pt idx="119271">
                  <c:v>3.43</c:v>
                </c:pt>
                <c:pt idx="119272">
                  <c:v>3.57</c:v>
                </c:pt>
                <c:pt idx="119273">
                  <c:v>3.64</c:v>
                </c:pt>
                <c:pt idx="119274">
                  <c:v>3.69</c:v>
                </c:pt>
                <c:pt idx="119275">
                  <c:v>3.79</c:v>
                </c:pt>
                <c:pt idx="119276">
                  <c:v>3.84</c:v>
                </c:pt>
                <c:pt idx="119277">
                  <c:v>3.86</c:v>
                </c:pt>
                <c:pt idx="119278">
                  <c:v>3.86</c:v>
                </c:pt>
                <c:pt idx="119279">
                  <c:v>3.88</c:v>
                </c:pt>
                <c:pt idx="119280">
                  <c:v>3.83</c:v>
                </c:pt>
                <c:pt idx="119281">
                  <c:v>3.75</c:v>
                </c:pt>
                <c:pt idx="119282">
                  <c:v>3.66</c:v>
                </c:pt>
                <c:pt idx="119283">
                  <c:v>3.58</c:v>
                </c:pt>
                <c:pt idx="119284">
                  <c:v>3.6</c:v>
                </c:pt>
                <c:pt idx="119285">
                  <c:v>3.72</c:v>
                </c:pt>
                <c:pt idx="119286">
                  <c:v>3.75</c:v>
                </c:pt>
                <c:pt idx="119287">
                  <c:v>3.81</c:v>
                </c:pt>
                <c:pt idx="119288">
                  <c:v>4.03</c:v>
                </c:pt>
                <c:pt idx="119289">
                  <c:v>4.0999999999999996</c:v>
                </c:pt>
                <c:pt idx="119290">
                  <c:v>4.1900000000000004</c:v>
                </c:pt>
                <c:pt idx="119291">
                  <c:v>4.22</c:v>
                </c:pt>
                <c:pt idx="119292">
                  <c:v>4.24</c:v>
                </c:pt>
                <c:pt idx="119293">
                  <c:v>4.3600000000000003</c:v>
                </c:pt>
                <c:pt idx="119294">
                  <c:v>4.46</c:v>
                </c:pt>
                <c:pt idx="119295">
                  <c:v>4.5199999999999996</c:v>
                </c:pt>
                <c:pt idx="119296">
                  <c:v>4.55</c:v>
                </c:pt>
                <c:pt idx="119297">
                  <c:v>4.5199999999999996</c:v>
                </c:pt>
                <c:pt idx="119298">
                  <c:v>4.5</c:v>
                </c:pt>
                <c:pt idx="119299">
                  <c:v>4.42</c:v>
                </c:pt>
                <c:pt idx="119300">
                  <c:v>4.4000000000000004</c:v>
                </c:pt>
                <c:pt idx="119301">
                  <c:v>4.37</c:v>
                </c:pt>
                <c:pt idx="119302">
                  <c:v>4.38</c:v>
                </c:pt>
                <c:pt idx="119303">
                  <c:v>4.38</c:v>
                </c:pt>
                <c:pt idx="119304">
                  <c:v>4.41</c:v>
                </c:pt>
                <c:pt idx="119305">
                  <c:v>4.42</c:v>
                </c:pt>
                <c:pt idx="119306">
                  <c:v>4.41</c:v>
                </c:pt>
                <c:pt idx="119307">
                  <c:v>4.4000000000000004</c:v>
                </c:pt>
                <c:pt idx="119308">
                  <c:v>4.37</c:v>
                </c:pt>
                <c:pt idx="119309">
                  <c:v>4.3</c:v>
                </c:pt>
                <c:pt idx="119310">
                  <c:v>4.28</c:v>
                </c:pt>
                <c:pt idx="119311">
                  <c:v>4.21</c:v>
                </c:pt>
                <c:pt idx="119312">
                  <c:v>4.12</c:v>
                </c:pt>
                <c:pt idx="119313">
                  <c:v>4.08</c:v>
                </c:pt>
                <c:pt idx="119314">
                  <c:v>4.1100000000000003</c:v>
                </c:pt>
                <c:pt idx="119315">
                  <c:v>4.12</c:v>
                </c:pt>
                <c:pt idx="119316">
                  <c:v>4.1500000000000004</c:v>
                </c:pt>
                <c:pt idx="119317">
                  <c:v>4.17</c:v>
                </c:pt>
                <c:pt idx="119318">
                  <c:v>4.16</c:v>
                </c:pt>
                <c:pt idx="119319">
                  <c:v>4.16</c:v>
                </c:pt>
                <c:pt idx="119320">
                  <c:v>4.04</c:v>
                </c:pt>
                <c:pt idx="119321">
                  <c:v>4.0199999999999996</c:v>
                </c:pt>
                <c:pt idx="119322">
                  <c:v>4.0199999999999996</c:v>
                </c:pt>
                <c:pt idx="119323">
                  <c:v>3.98</c:v>
                </c:pt>
                <c:pt idx="119324">
                  <c:v>3.96</c:v>
                </c:pt>
                <c:pt idx="119325">
                  <c:v>4.01</c:v>
                </c:pt>
                <c:pt idx="119326">
                  <c:v>4.0199999999999996</c:v>
                </c:pt>
                <c:pt idx="119327">
                  <c:v>4.01</c:v>
                </c:pt>
                <c:pt idx="119328">
                  <c:v>3.92</c:v>
                </c:pt>
                <c:pt idx="119329">
                  <c:v>3.9</c:v>
                </c:pt>
                <c:pt idx="119330">
                  <c:v>3.89</c:v>
                </c:pt>
                <c:pt idx="119331">
                  <c:v>3.86</c:v>
                </c:pt>
                <c:pt idx="119332">
                  <c:v>3.84</c:v>
                </c:pt>
                <c:pt idx="119333">
                  <c:v>3.84</c:v>
                </c:pt>
                <c:pt idx="119334">
                  <c:v>3.84</c:v>
                </c:pt>
                <c:pt idx="119335">
                  <c:v>3.84</c:v>
                </c:pt>
                <c:pt idx="119336">
                  <c:v>3.8</c:v>
                </c:pt>
                <c:pt idx="119337">
                  <c:v>3.8</c:v>
                </c:pt>
                <c:pt idx="119338">
                  <c:v>3.78</c:v>
                </c:pt>
                <c:pt idx="119339">
                  <c:v>3.73</c:v>
                </c:pt>
                <c:pt idx="119340">
                  <c:v>3.7</c:v>
                </c:pt>
                <c:pt idx="119341">
                  <c:v>3.65</c:v>
                </c:pt>
                <c:pt idx="119342">
                  <c:v>3.61</c:v>
                </c:pt>
                <c:pt idx="119343">
                  <c:v>3.6</c:v>
                </c:pt>
                <c:pt idx="119344">
                  <c:v>3.58</c:v>
                </c:pt>
                <c:pt idx="119345">
                  <c:v>3.59</c:v>
                </c:pt>
                <c:pt idx="119346">
                  <c:v>3.58</c:v>
                </c:pt>
                <c:pt idx="119347">
                  <c:v>3.58</c:v>
                </c:pt>
                <c:pt idx="119348">
                  <c:v>3.59</c:v>
                </c:pt>
                <c:pt idx="119349">
                  <c:v>3.58</c:v>
                </c:pt>
                <c:pt idx="119350">
                  <c:v>3.58</c:v>
                </c:pt>
                <c:pt idx="119351">
                  <c:v>3.57</c:v>
                </c:pt>
                <c:pt idx="119352">
                  <c:v>3.56</c:v>
                </c:pt>
                <c:pt idx="119353">
                  <c:v>3.5</c:v>
                </c:pt>
                <c:pt idx="119354">
                  <c:v>3.5</c:v>
                </c:pt>
                <c:pt idx="119355">
                  <c:v>3.48</c:v>
                </c:pt>
                <c:pt idx="119356">
                  <c:v>3.46</c:v>
                </c:pt>
                <c:pt idx="119357">
                  <c:v>3.46</c:v>
                </c:pt>
                <c:pt idx="119358">
                  <c:v>3.68</c:v>
                </c:pt>
                <c:pt idx="119359">
                  <c:v>3.8</c:v>
                </c:pt>
                <c:pt idx="119360">
                  <c:v>4.0199999999999996</c:v>
                </c:pt>
                <c:pt idx="119361">
                  <c:v>4.18</c:v>
                </c:pt>
                <c:pt idx="119362">
                  <c:v>4.26</c:v>
                </c:pt>
                <c:pt idx="119363">
                  <c:v>4.32</c:v>
                </c:pt>
                <c:pt idx="119364">
                  <c:v>4.34</c:v>
                </c:pt>
                <c:pt idx="119365">
                  <c:v>4.3499999999999996</c:v>
                </c:pt>
                <c:pt idx="119366">
                  <c:v>4.3499999999999996</c:v>
                </c:pt>
                <c:pt idx="119367">
                  <c:v>4.3499999999999996</c:v>
                </c:pt>
                <c:pt idx="119368">
                  <c:v>4.2699999999999996</c:v>
                </c:pt>
                <c:pt idx="119369">
                  <c:v>4.2</c:v>
                </c:pt>
                <c:pt idx="119370">
                  <c:v>4.17</c:v>
                </c:pt>
                <c:pt idx="119371">
                  <c:v>4.13</c:v>
                </c:pt>
                <c:pt idx="119372">
                  <c:v>4.12</c:v>
                </c:pt>
                <c:pt idx="119373">
                  <c:v>4.0999999999999996</c:v>
                </c:pt>
                <c:pt idx="119374">
                  <c:v>4.08</c:v>
                </c:pt>
                <c:pt idx="119375">
                  <c:v>4.0199999999999996</c:v>
                </c:pt>
                <c:pt idx="119376">
                  <c:v>3.99</c:v>
                </c:pt>
                <c:pt idx="119377">
                  <c:v>3.95</c:v>
                </c:pt>
                <c:pt idx="119378">
                  <c:v>3.88</c:v>
                </c:pt>
                <c:pt idx="119379">
                  <c:v>3.88</c:v>
                </c:pt>
                <c:pt idx="119380">
                  <c:v>3.82</c:v>
                </c:pt>
                <c:pt idx="119381">
                  <c:v>3.81</c:v>
                </c:pt>
                <c:pt idx="119382">
                  <c:v>3.76</c:v>
                </c:pt>
                <c:pt idx="119383">
                  <c:v>3.72</c:v>
                </c:pt>
                <c:pt idx="119384">
                  <c:v>3.72</c:v>
                </c:pt>
                <c:pt idx="119385">
                  <c:v>3.71</c:v>
                </c:pt>
                <c:pt idx="119386">
                  <c:v>3.83</c:v>
                </c:pt>
                <c:pt idx="119387">
                  <c:v>3.89</c:v>
                </c:pt>
                <c:pt idx="119388">
                  <c:v>3.82</c:v>
                </c:pt>
                <c:pt idx="119389">
                  <c:v>3.76</c:v>
                </c:pt>
                <c:pt idx="119390">
                  <c:v>3.81</c:v>
                </c:pt>
                <c:pt idx="119391">
                  <c:v>3.97</c:v>
                </c:pt>
                <c:pt idx="119392">
                  <c:v>4.24</c:v>
                </c:pt>
                <c:pt idx="119393">
                  <c:v>4.3499999999999996</c:v>
                </c:pt>
                <c:pt idx="119394">
                  <c:v>4.53</c:v>
                </c:pt>
                <c:pt idx="119395">
                  <c:v>4.54</c:v>
                </c:pt>
                <c:pt idx="119396">
                  <c:v>4.4400000000000004</c:v>
                </c:pt>
                <c:pt idx="119397">
                  <c:v>4.34</c:v>
                </c:pt>
                <c:pt idx="119398">
                  <c:v>4.3099999999999996</c:v>
                </c:pt>
                <c:pt idx="119399">
                  <c:v>4.26</c:v>
                </c:pt>
                <c:pt idx="119400">
                  <c:v>4.1900000000000004</c:v>
                </c:pt>
                <c:pt idx="119401">
                  <c:v>4.0999999999999996</c:v>
                </c:pt>
                <c:pt idx="119402">
                  <c:v>3.95</c:v>
                </c:pt>
                <c:pt idx="119403">
                  <c:v>3.85</c:v>
                </c:pt>
                <c:pt idx="119404">
                  <c:v>3.74</c:v>
                </c:pt>
                <c:pt idx="119405">
                  <c:v>3.74</c:v>
                </c:pt>
                <c:pt idx="119406">
                  <c:v>3.94</c:v>
                </c:pt>
                <c:pt idx="119407">
                  <c:v>4.2699999999999996</c:v>
                </c:pt>
                <c:pt idx="119408">
                  <c:v>4.46</c:v>
                </c:pt>
                <c:pt idx="119409">
                  <c:v>4.96</c:v>
                </c:pt>
                <c:pt idx="119410">
                  <c:v>5.54</c:v>
                </c:pt>
                <c:pt idx="119411">
                  <c:v>5.95</c:v>
                </c:pt>
                <c:pt idx="119412">
                  <c:v>6.41</c:v>
                </c:pt>
                <c:pt idx="119413">
                  <c:v>6.8</c:v>
                </c:pt>
                <c:pt idx="119414">
                  <c:v>6.85</c:v>
                </c:pt>
                <c:pt idx="119415">
                  <c:v>6.95</c:v>
                </c:pt>
                <c:pt idx="119416">
                  <c:v>6.99</c:v>
                </c:pt>
                <c:pt idx="119417">
                  <c:v>7.13</c:v>
                </c:pt>
                <c:pt idx="119418">
                  <c:v>7.14</c:v>
                </c:pt>
                <c:pt idx="119419">
                  <c:v>7.23</c:v>
                </c:pt>
                <c:pt idx="119420">
                  <c:v>7.22</c:v>
                </c:pt>
                <c:pt idx="119421">
                  <c:v>7.22</c:v>
                </c:pt>
                <c:pt idx="119422">
                  <c:v>7.22</c:v>
                </c:pt>
                <c:pt idx="119423">
                  <c:v>7.2</c:v>
                </c:pt>
                <c:pt idx="119424">
                  <c:v>7.2</c:v>
                </c:pt>
                <c:pt idx="119425">
                  <c:v>7.22</c:v>
                </c:pt>
                <c:pt idx="119426">
                  <c:v>7.22</c:v>
                </c:pt>
                <c:pt idx="119427">
                  <c:v>7.16</c:v>
                </c:pt>
                <c:pt idx="119428">
                  <c:v>7.15</c:v>
                </c:pt>
                <c:pt idx="119429">
                  <c:v>7.08</c:v>
                </c:pt>
                <c:pt idx="119430">
                  <c:v>7.06</c:v>
                </c:pt>
                <c:pt idx="119431">
                  <c:v>7.02</c:v>
                </c:pt>
                <c:pt idx="119432">
                  <c:v>6.95</c:v>
                </c:pt>
                <c:pt idx="119433">
                  <c:v>6.8</c:v>
                </c:pt>
                <c:pt idx="119434">
                  <c:v>6.78</c:v>
                </c:pt>
                <c:pt idx="119435">
                  <c:v>6.64</c:v>
                </c:pt>
                <c:pt idx="119436">
                  <c:v>6.6</c:v>
                </c:pt>
                <c:pt idx="119437">
                  <c:v>6.46</c:v>
                </c:pt>
                <c:pt idx="119438">
                  <c:v>6.43</c:v>
                </c:pt>
                <c:pt idx="119439">
                  <c:v>6.32</c:v>
                </c:pt>
                <c:pt idx="119440">
                  <c:v>6.19</c:v>
                </c:pt>
                <c:pt idx="119441">
                  <c:v>6.1</c:v>
                </c:pt>
                <c:pt idx="119442">
                  <c:v>6.05</c:v>
                </c:pt>
                <c:pt idx="119443">
                  <c:v>5.86</c:v>
                </c:pt>
                <c:pt idx="119444">
                  <c:v>5.72</c:v>
                </c:pt>
                <c:pt idx="119445">
                  <c:v>5.68</c:v>
                </c:pt>
                <c:pt idx="119446">
                  <c:v>5.52</c:v>
                </c:pt>
                <c:pt idx="119447">
                  <c:v>5.52</c:v>
                </c:pt>
                <c:pt idx="119448">
                  <c:v>5.46</c:v>
                </c:pt>
                <c:pt idx="119449">
                  <c:v>5.42</c:v>
                </c:pt>
                <c:pt idx="119450">
                  <c:v>5.33</c:v>
                </c:pt>
                <c:pt idx="119451">
                  <c:v>5.29</c:v>
                </c:pt>
                <c:pt idx="119452">
                  <c:v>5.26</c:v>
                </c:pt>
                <c:pt idx="119453">
                  <c:v>5.19</c:v>
                </c:pt>
                <c:pt idx="119454">
                  <c:v>5.1100000000000003</c:v>
                </c:pt>
                <c:pt idx="119455">
                  <c:v>5.0199999999999996</c:v>
                </c:pt>
                <c:pt idx="119456">
                  <c:v>4.95</c:v>
                </c:pt>
                <c:pt idx="119457">
                  <c:v>4.92</c:v>
                </c:pt>
                <c:pt idx="119458">
                  <c:v>4.84</c:v>
                </c:pt>
                <c:pt idx="119459">
                  <c:v>4.76</c:v>
                </c:pt>
                <c:pt idx="119460">
                  <c:v>4.6900000000000004</c:v>
                </c:pt>
                <c:pt idx="119461">
                  <c:v>4.67</c:v>
                </c:pt>
                <c:pt idx="119462">
                  <c:v>4.66</c:v>
                </c:pt>
                <c:pt idx="119463">
                  <c:v>4.66</c:v>
                </c:pt>
                <c:pt idx="119464">
                  <c:v>4.7</c:v>
                </c:pt>
                <c:pt idx="119465">
                  <c:v>4.7</c:v>
                </c:pt>
                <c:pt idx="119466">
                  <c:v>4.71</c:v>
                </c:pt>
                <c:pt idx="119467">
                  <c:v>4.7</c:v>
                </c:pt>
                <c:pt idx="119468">
                  <c:v>4.71</c:v>
                </c:pt>
                <c:pt idx="119469">
                  <c:v>4.7300000000000004</c:v>
                </c:pt>
                <c:pt idx="119470">
                  <c:v>4.72</c:v>
                </c:pt>
                <c:pt idx="119471">
                  <c:v>4.72</c:v>
                </c:pt>
                <c:pt idx="119472">
                  <c:v>4.7699999999999996</c:v>
                </c:pt>
                <c:pt idx="119473">
                  <c:v>4.7699999999999996</c:v>
                </c:pt>
                <c:pt idx="119474">
                  <c:v>4.8</c:v>
                </c:pt>
                <c:pt idx="119475">
                  <c:v>4.78</c:v>
                </c:pt>
                <c:pt idx="119476">
                  <c:v>4.76</c:v>
                </c:pt>
                <c:pt idx="119477">
                  <c:v>4.76</c:v>
                </c:pt>
                <c:pt idx="119478">
                  <c:v>4.67</c:v>
                </c:pt>
                <c:pt idx="119479">
                  <c:v>4.6500000000000004</c:v>
                </c:pt>
                <c:pt idx="119480">
                  <c:v>4.5599999999999996</c:v>
                </c:pt>
                <c:pt idx="119481">
                  <c:v>4.54</c:v>
                </c:pt>
                <c:pt idx="119482">
                  <c:v>4.4400000000000004</c:v>
                </c:pt>
                <c:pt idx="119483">
                  <c:v>4.43</c:v>
                </c:pt>
                <c:pt idx="119484">
                  <c:v>4.4000000000000004</c:v>
                </c:pt>
                <c:pt idx="119485">
                  <c:v>4.32</c:v>
                </c:pt>
                <c:pt idx="119486">
                  <c:v>4.3099999999999996</c:v>
                </c:pt>
                <c:pt idx="119487">
                  <c:v>4.3</c:v>
                </c:pt>
                <c:pt idx="119488">
                  <c:v>4.29</c:v>
                </c:pt>
                <c:pt idx="119489">
                  <c:v>4.28</c:v>
                </c:pt>
                <c:pt idx="119490">
                  <c:v>4.3</c:v>
                </c:pt>
                <c:pt idx="119491">
                  <c:v>4.3</c:v>
                </c:pt>
                <c:pt idx="119492">
                  <c:v>4.25</c:v>
                </c:pt>
                <c:pt idx="119493">
                  <c:v>4.1900000000000004</c:v>
                </c:pt>
                <c:pt idx="119494">
                  <c:v>4.1399999999999997</c:v>
                </c:pt>
                <c:pt idx="119495">
                  <c:v>4.13</c:v>
                </c:pt>
                <c:pt idx="119496">
                  <c:v>4.04</c:v>
                </c:pt>
                <c:pt idx="119497">
                  <c:v>4.0199999999999996</c:v>
                </c:pt>
                <c:pt idx="119498">
                  <c:v>3.99</c:v>
                </c:pt>
                <c:pt idx="119499">
                  <c:v>3.96</c:v>
                </c:pt>
                <c:pt idx="119500">
                  <c:v>3.94</c:v>
                </c:pt>
                <c:pt idx="119501">
                  <c:v>3.92</c:v>
                </c:pt>
                <c:pt idx="119502">
                  <c:v>3.79</c:v>
                </c:pt>
                <c:pt idx="119503">
                  <c:v>3.78</c:v>
                </c:pt>
                <c:pt idx="119504">
                  <c:v>3.63</c:v>
                </c:pt>
                <c:pt idx="119505">
                  <c:v>3.6</c:v>
                </c:pt>
                <c:pt idx="119506">
                  <c:v>3.6</c:v>
                </c:pt>
                <c:pt idx="119507">
                  <c:v>3.6</c:v>
                </c:pt>
                <c:pt idx="119508">
                  <c:v>3.55</c:v>
                </c:pt>
                <c:pt idx="119509">
                  <c:v>3.52</c:v>
                </c:pt>
                <c:pt idx="119510">
                  <c:v>3.51</c:v>
                </c:pt>
                <c:pt idx="119511">
                  <c:v>3.5</c:v>
                </c:pt>
                <c:pt idx="119512">
                  <c:v>3.5</c:v>
                </c:pt>
                <c:pt idx="119513">
                  <c:v>3.5</c:v>
                </c:pt>
                <c:pt idx="119514">
                  <c:v>3.7</c:v>
                </c:pt>
                <c:pt idx="119515">
                  <c:v>3.67</c:v>
                </c:pt>
                <c:pt idx="119516">
                  <c:v>3.61</c:v>
                </c:pt>
                <c:pt idx="119517">
                  <c:v>3.54</c:v>
                </c:pt>
                <c:pt idx="119518">
                  <c:v>3.46</c:v>
                </c:pt>
                <c:pt idx="119519">
                  <c:v>3.42</c:v>
                </c:pt>
                <c:pt idx="119520">
                  <c:v>3.29</c:v>
                </c:pt>
                <c:pt idx="119521">
                  <c:v>3.26</c:v>
                </c:pt>
                <c:pt idx="119522">
                  <c:v>3.2</c:v>
                </c:pt>
                <c:pt idx="119523">
                  <c:v>3.15</c:v>
                </c:pt>
                <c:pt idx="119524">
                  <c:v>3.18</c:v>
                </c:pt>
                <c:pt idx="119525">
                  <c:v>3.16</c:v>
                </c:pt>
                <c:pt idx="119526">
                  <c:v>3.15</c:v>
                </c:pt>
                <c:pt idx="119527">
                  <c:v>3.13</c:v>
                </c:pt>
                <c:pt idx="119528">
                  <c:v>3.12</c:v>
                </c:pt>
                <c:pt idx="119529">
                  <c:v>3.12</c:v>
                </c:pt>
                <c:pt idx="119530">
                  <c:v>3.06</c:v>
                </c:pt>
                <c:pt idx="119531">
                  <c:v>3.06</c:v>
                </c:pt>
                <c:pt idx="119532">
                  <c:v>2.95</c:v>
                </c:pt>
                <c:pt idx="119533">
                  <c:v>2.87</c:v>
                </c:pt>
                <c:pt idx="119534">
                  <c:v>2.85</c:v>
                </c:pt>
                <c:pt idx="119535">
                  <c:v>2.85</c:v>
                </c:pt>
                <c:pt idx="119536">
                  <c:v>3.01</c:v>
                </c:pt>
                <c:pt idx="119537">
                  <c:v>3.08</c:v>
                </c:pt>
                <c:pt idx="119538">
                  <c:v>3.2</c:v>
                </c:pt>
                <c:pt idx="119539">
                  <c:v>3.25</c:v>
                </c:pt>
                <c:pt idx="119540">
                  <c:v>3.32</c:v>
                </c:pt>
                <c:pt idx="119541">
                  <c:v>3.3</c:v>
                </c:pt>
                <c:pt idx="119542">
                  <c:v>3.3</c:v>
                </c:pt>
                <c:pt idx="119543">
                  <c:v>3.34</c:v>
                </c:pt>
                <c:pt idx="119544">
                  <c:v>3.25</c:v>
                </c:pt>
                <c:pt idx="119545">
                  <c:v>3.24</c:v>
                </c:pt>
                <c:pt idx="119546">
                  <c:v>3.2</c:v>
                </c:pt>
                <c:pt idx="119547">
                  <c:v>3.2</c:v>
                </c:pt>
                <c:pt idx="119548">
                  <c:v>3.09</c:v>
                </c:pt>
                <c:pt idx="119549">
                  <c:v>3.12</c:v>
                </c:pt>
                <c:pt idx="119550">
                  <c:v>3.12</c:v>
                </c:pt>
                <c:pt idx="119551">
                  <c:v>3.06</c:v>
                </c:pt>
                <c:pt idx="119552">
                  <c:v>3.12</c:v>
                </c:pt>
                <c:pt idx="119553">
                  <c:v>3.14</c:v>
                </c:pt>
                <c:pt idx="119554">
                  <c:v>3.14</c:v>
                </c:pt>
                <c:pt idx="119555">
                  <c:v>3.14</c:v>
                </c:pt>
                <c:pt idx="119556">
                  <c:v>3.1</c:v>
                </c:pt>
                <c:pt idx="119557">
                  <c:v>3.1</c:v>
                </c:pt>
                <c:pt idx="119558">
                  <c:v>3.1</c:v>
                </c:pt>
                <c:pt idx="119559">
                  <c:v>3.11</c:v>
                </c:pt>
                <c:pt idx="119560">
                  <c:v>3.12</c:v>
                </c:pt>
                <c:pt idx="119561">
                  <c:v>3.12</c:v>
                </c:pt>
                <c:pt idx="119562">
                  <c:v>3</c:v>
                </c:pt>
                <c:pt idx="119563">
                  <c:v>2.98</c:v>
                </c:pt>
                <c:pt idx="119564">
                  <c:v>3.02</c:v>
                </c:pt>
                <c:pt idx="119565">
                  <c:v>3.02</c:v>
                </c:pt>
                <c:pt idx="119566">
                  <c:v>3</c:v>
                </c:pt>
                <c:pt idx="119567">
                  <c:v>3</c:v>
                </c:pt>
                <c:pt idx="119568">
                  <c:v>3</c:v>
                </c:pt>
                <c:pt idx="119569">
                  <c:v>3</c:v>
                </c:pt>
                <c:pt idx="119570">
                  <c:v>3</c:v>
                </c:pt>
                <c:pt idx="119571">
                  <c:v>3</c:v>
                </c:pt>
                <c:pt idx="119572">
                  <c:v>3.02</c:v>
                </c:pt>
                <c:pt idx="119573">
                  <c:v>3</c:v>
                </c:pt>
                <c:pt idx="119574">
                  <c:v>3</c:v>
                </c:pt>
                <c:pt idx="119575">
                  <c:v>3.02</c:v>
                </c:pt>
                <c:pt idx="119576">
                  <c:v>3.02</c:v>
                </c:pt>
                <c:pt idx="119577">
                  <c:v>3.02</c:v>
                </c:pt>
                <c:pt idx="119578">
                  <c:v>3.02</c:v>
                </c:pt>
                <c:pt idx="119579">
                  <c:v>3.05</c:v>
                </c:pt>
                <c:pt idx="119580">
                  <c:v>3.06</c:v>
                </c:pt>
                <c:pt idx="119581">
                  <c:v>3.08</c:v>
                </c:pt>
                <c:pt idx="119582">
                  <c:v>3.08</c:v>
                </c:pt>
                <c:pt idx="119583">
                  <c:v>3.1</c:v>
                </c:pt>
                <c:pt idx="119584">
                  <c:v>3.17</c:v>
                </c:pt>
                <c:pt idx="119585">
                  <c:v>3.18</c:v>
                </c:pt>
                <c:pt idx="119586">
                  <c:v>3.18</c:v>
                </c:pt>
                <c:pt idx="119587">
                  <c:v>3.18</c:v>
                </c:pt>
                <c:pt idx="119588">
                  <c:v>3.24</c:v>
                </c:pt>
                <c:pt idx="119589">
                  <c:v>3.24</c:v>
                </c:pt>
                <c:pt idx="119590">
                  <c:v>3.23</c:v>
                </c:pt>
                <c:pt idx="119591">
                  <c:v>3.22</c:v>
                </c:pt>
                <c:pt idx="119592">
                  <c:v>3.2</c:v>
                </c:pt>
                <c:pt idx="119593">
                  <c:v>3.2</c:v>
                </c:pt>
                <c:pt idx="119594">
                  <c:v>3.2</c:v>
                </c:pt>
                <c:pt idx="119595">
                  <c:v>3.2</c:v>
                </c:pt>
                <c:pt idx="119596">
                  <c:v>3.1</c:v>
                </c:pt>
                <c:pt idx="119597">
                  <c:v>3.07</c:v>
                </c:pt>
                <c:pt idx="119598">
                  <c:v>3</c:v>
                </c:pt>
                <c:pt idx="119599">
                  <c:v>3</c:v>
                </c:pt>
                <c:pt idx="119600">
                  <c:v>3.12</c:v>
                </c:pt>
                <c:pt idx="119601">
                  <c:v>3.18</c:v>
                </c:pt>
                <c:pt idx="119602">
                  <c:v>3.18</c:v>
                </c:pt>
                <c:pt idx="119603">
                  <c:v>3.18</c:v>
                </c:pt>
                <c:pt idx="119604">
                  <c:v>3.18</c:v>
                </c:pt>
                <c:pt idx="119605">
                  <c:v>3.18</c:v>
                </c:pt>
                <c:pt idx="119606">
                  <c:v>3.18</c:v>
                </c:pt>
                <c:pt idx="119607">
                  <c:v>3.18</c:v>
                </c:pt>
                <c:pt idx="119608">
                  <c:v>3.26</c:v>
                </c:pt>
                <c:pt idx="119609">
                  <c:v>3.31</c:v>
                </c:pt>
                <c:pt idx="119610">
                  <c:v>3.38</c:v>
                </c:pt>
                <c:pt idx="119611">
                  <c:v>3.38</c:v>
                </c:pt>
                <c:pt idx="119612">
                  <c:v>3.38</c:v>
                </c:pt>
                <c:pt idx="119613">
                  <c:v>3.38</c:v>
                </c:pt>
                <c:pt idx="119614">
                  <c:v>3.4</c:v>
                </c:pt>
                <c:pt idx="119615">
                  <c:v>3.4</c:v>
                </c:pt>
                <c:pt idx="119616">
                  <c:v>3.44</c:v>
                </c:pt>
                <c:pt idx="119617">
                  <c:v>3.46</c:v>
                </c:pt>
                <c:pt idx="119618">
                  <c:v>3.46</c:v>
                </c:pt>
                <c:pt idx="119619">
                  <c:v>3.36</c:v>
                </c:pt>
                <c:pt idx="119620">
                  <c:v>3.15</c:v>
                </c:pt>
                <c:pt idx="119621">
                  <c:v>3.08</c:v>
                </c:pt>
                <c:pt idx="119622">
                  <c:v>3.08</c:v>
                </c:pt>
                <c:pt idx="119623">
                  <c:v>3.08</c:v>
                </c:pt>
                <c:pt idx="119624">
                  <c:v>3.19</c:v>
                </c:pt>
                <c:pt idx="119625">
                  <c:v>3.24</c:v>
                </c:pt>
                <c:pt idx="119626">
                  <c:v>3.32</c:v>
                </c:pt>
                <c:pt idx="119627">
                  <c:v>3.35</c:v>
                </c:pt>
                <c:pt idx="119628">
                  <c:v>3.32</c:v>
                </c:pt>
                <c:pt idx="119629">
                  <c:v>3.32</c:v>
                </c:pt>
                <c:pt idx="119630">
                  <c:v>3.32</c:v>
                </c:pt>
                <c:pt idx="119631">
                  <c:v>3.42</c:v>
                </c:pt>
                <c:pt idx="119632">
                  <c:v>3.42</c:v>
                </c:pt>
                <c:pt idx="119633">
                  <c:v>3.42</c:v>
                </c:pt>
                <c:pt idx="119634">
                  <c:v>3.36</c:v>
                </c:pt>
                <c:pt idx="119635">
                  <c:v>3.31</c:v>
                </c:pt>
                <c:pt idx="119636">
                  <c:v>3.29</c:v>
                </c:pt>
                <c:pt idx="119637">
                  <c:v>3.29</c:v>
                </c:pt>
                <c:pt idx="119638">
                  <c:v>3.28</c:v>
                </c:pt>
                <c:pt idx="119639">
                  <c:v>3.46</c:v>
                </c:pt>
                <c:pt idx="119640">
                  <c:v>3.54</c:v>
                </c:pt>
                <c:pt idx="119641">
                  <c:v>3.56</c:v>
                </c:pt>
                <c:pt idx="119642">
                  <c:v>3.63</c:v>
                </c:pt>
                <c:pt idx="119643">
                  <c:v>3.65</c:v>
                </c:pt>
                <c:pt idx="119644">
                  <c:v>3.65</c:v>
                </c:pt>
                <c:pt idx="119645">
                  <c:v>3.61</c:v>
                </c:pt>
                <c:pt idx="119646">
                  <c:v>3.53</c:v>
                </c:pt>
                <c:pt idx="119647">
                  <c:v>3.52</c:v>
                </c:pt>
                <c:pt idx="119648">
                  <c:v>3.61</c:v>
                </c:pt>
                <c:pt idx="119649">
                  <c:v>3.64</c:v>
                </c:pt>
                <c:pt idx="119650">
                  <c:v>3.7</c:v>
                </c:pt>
                <c:pt idx="119651">
                  <c:v>3.73</c:v>
                </c:pt>
                <c:pt idx="119652">
                  <c:v>3.77</c:v>
                </c:pt>
                <c:pt idx="119653">
                  <c:v>3.81</c:v>
                </c:pt>
                <c:pt idx="119654">
                  <c:v>3.84</c:v>
                </c:pt>
                <c:pt idx="119655">
                  <c:v>4.05</c:v>
                </c:pt>
                <c:pt idx="119656">
                  <c:v>4.04</c:v>
                </c:pt>
                <c:pt idx="119657">
                  <c:v>4</c:v>
                </c:pt>
                <c:pt idx="119658">
                  <c:v>3.96</c:v>
                </c:pt>
                <c:pt idx="119659">
                  <c:v>3.9</c:v>
                </c:pt>
                <c:pt idx="119660">
                  <c:v>3.83</c:v>
                </c:pt>
                <c:pt idx="119661">
                  <c:v>3.73</c:v>
                </c:pt>
                <c:pt idx="119662">
                  <c:v>3.52</c:v>
                </c:pt>
                <c:pt idx="119663">
                  <c:v>3.44</c:v>
                </c:pt>
                <c:pt idx="119664">
                  <c:v>3.44</c:v>
                </c:pt>
                <c:pt idx="119665">
                  <c:v>3.44</c:v>
                </c:pt>
                <c:pt idx="119666">
                  <c:v>3.55</c:v>
                </c:pt>
                <c:pt idx="119667">
                  <c:v>3.62</c:v>
                </c:pt>
                <c:pt idx="119668">
                  <c:v>3.7</c:v>
                </c:pt>
                <c:pt idx="119669">
                  <c:v>3.76</c:v>
                </c:pt>
                <c:pt idx="119670">
                  <c:v>3.8</c:v>
                </c:pt>
                <c:pt idx="119671">
                  <c:v>3.8</c:v>
                </c:pt>
                <c:pt idx="119672">
                  <c:v>3.69</c:v>
                </c:pt>
                <c:pt idx="119673">
                  <c:v>3.65</c:v>
                </c:pt>
                <c:pt idx="119674">
                  <c:v>3.55</c:v>
                </c:pt>
                <c:pt idx="119675">
                  <c:v>3.44</c:v>
                </c:pt>
                <c:pt idx="119676">
                  <c:v>3.4</c:v>
                </c:pt>
                <c:pt idx="119677">
                  <c:v>3.34</c:v>
                </c:pt>
                <c:pt idx="119678">
                  <c:v>3.3</c:v>
                </c:pt>
                <c:pt idx="119679">
                  <c:v>3.28</c:v>
                </c:pt>
                <c:pt idx="119680">
                  <c:v>3.28</c:v>
                </c:pt>
                <c:pt idx="119681">
                  <c:v>3.35</c:v>
                </c:pt>
                <c:pt idx="119682">
                  <c:v>3.44</c:v>
                </c:pt>
                <c:pt idx="119683">
                  <c:v>3.46</c:v>
                </c:pt>
                <c:pt idx="119684">
                  <c:v>3.4</c:v>
                </c:pt>
                <c:pt idx="119685">
                  <c:v>3.42</c:v>
                </c:pt>
                <c:pt idx="119686">
                  <c:v>3.4</c:v>
                </c:pt>
                <c:pt idx="119687">
                  <c:v>3.39</c:v>
                </c:pt>
                <c:pt idx="119688">
                  <c:v>3.32</c:v>
                </c:pt>
                <c:pt idx="119689">
                  <c:v>3.28</c:v>
                </c:pt>
                <c:pt idx="119690">
                  <c:v>3.22</c:v>
                </c:pt>
                <c:pt idx="119691">
                  <c:v>3.22</c:v>
                </c:pt>
                <c:pt idx="119692">
                  <c:v>3.2</c:v>
                </c:pt>
                <c:pt idx="119693">
                  <c:v>3.2</c:v>
                </c:pt>
                <c:pt idx="119694">
                  <c:v>3.22</c:v>
                </c:pt>
                <c:pt idx="119695">
                  <c:v>3.22</c:v>
                </c:pt>
                <c:pt idx="119696">
                  <c:v>3.29</c:v>
                </c:pt>
                <c:pt idx="119697">
                  <c:v>3.32</c:v>
                </c:pt>
                <c:pt idx="119698">
                  <c:v>3.34</c:v>
                </c:pt>
                <c:pt idx="119699">
                  <c:v>3.34</c:v>
                </c:pt>
                <c:pt idx="119700">
                  <c:v>3.38</c:v>
                </c:pt>
                <c:pt idx="119701">
                  <c:v>3.3</c:v>
                </c:pt>
                <c:pt idx="119702">
                  <c:v>3.19</c:v>
                </c:pt>
                <c:pt idx="119703">
                  <c:v>3.14</c:v>
                </c:pt>
                <c:pt idx="119704">
                  <c:v>3.14</c:v>
                </c:pt>
                <c:pt idx="119705">
                  <c:v>3.14</c:v>
                </c:pt>
                <c:pt idx="119706">
                  <c:v>3.14</c:v>
                </c:pt>
                <c:pt idx="119707">
                  <c:v>3.12</c:v>
                </c:pt>
                <c:pt idx="119708">
                  <c:v>3.12</c:v>
                </c:pt>
                <c:pt idx="119709">
                  <c:v>3.12</c:v>
                </c:pt>
                <c:pt idx="119710">
                  <c:v>3.12</c:v>
                </c:pt>
                <c:pt idx="119711">
                  <c:v>3.16</c:v>
                </c:pt>
                <c:pt idx="119712">
                  <c:v>3.21</c:v>
                </c:pt>
                <c:pt idx="119713">
                  <c:v>3.24</c:v>
                </c:pt>
                <c:pt idx="119714">
                  <c:v>3.33</c:v>
                </c:pt>
                <c:pt idx="119715">
                  <c:v>3.3</c:v>
                </c:pt>
                <c:pt idx="119716">
                  <c:v>3.28</c:v>
                </c:pt>
                <c:pt idx="119717">
                  <c:v>3.28</c:v>
                </c:pt>
                <c:pt idx="119718">
                  <c:v>3.28</c:v>
                </c:pt>
                <c:pt idx="119719">
                  <c:v>3.24</c:v>
                </c:pt>
                <c:pt idx="119720">
                  <c:v>3.14</c:v>
                </c:pt>
                <c:pt idx="119721">
                  <c:v>3.14</c:v>
                </c:pt>
                <c:pt idx="119722">
                  <c:v>3.16</c:v>
                </c:pt>
                <c:pt idx="119723">
                  <c:v>3.16</c:v>
                </c:pt>
                <c:pt idx="119724">
                  <c:v>3.14</c:v>
                </c:pt>
                <c:pt idx="119725">
                  <c:v>3.14</c:v>
                </c:pt>
                <c:pt idx="119726">
                  <c:v>3.12</c:v>
                </c:pt>
                <c:pt idx="119727">
                  <c:v>3.12</c:v>
                </c:pt>
                <c:pt idx="119728">
                  <c:v>3.1</c:v>
                </c:pt>
                <c:pt idx="119729">
                  <c:v>3.12</c:v>
                </c:pt>
                <c:pt idx="119730">
                  <c:v>3.14</c:v>
                </c:pt>
                <c:pt idx="119731">
                  <c:v>3.15</c:v>
                </c:pt>
                <c:pt idx="119732">
                  <c:v>3.19</c:v>
                </c:pt>
                <c:pt idx="119733">
                  <c:v>3.28</c:v>
                </c:pt>
                <c:pt idx="119734">
                  <c:v>3.24</c:v>
                </c:pt>
                <c:pt idx="119735">
                  <c:v>3.28</c:v>
                </c:pt>
                <c:pt idx="119736">
                  <c:v>3.28</c:v>
                </c:pt>
                <c:pt idx="119737">
                  <c:v>3.32</c:v>
                </c:pt>
                <c:pt idx="119738">
                  <c:v>3.54</c:v>
                </c:pt>
                <c:pt idx="119739">
                  <c:v>3.72</c:v>
                </c:pt>
                <c:pt idx="119740">
                  <c:v>3.79</c:v>
                </c:pt>
                <c:pt idx="119741">
                  <c:v>3.78</c:v>
                </c:pt>
                <c:pt idx="119742">
                  <c:v>3.78</c:v>
                </c:pt>
                <c:pt idx="119743">
                  <c:v>3.7</c:v>
                </c:pt>
                <c:pt idx="119744">
                  <c:v>3.67</c:v>
                </c:pt>
                <c:pt idx="119745">
                  <c:v>3.67</c:v>
                </c:pt>
                <c:pt idx="119746">
                  <c:v>3.63</c:v>
                </c:pt>
                <c:pt idx="119747">
                  <c:v>3.58</c:v>
                </c:pt>
                <c:pt idx="119748">
                  <c:v>3.54</c:v>
                </c:pt>
                <c:pt idx="119749">
                  <c:v>3.52</c:v>
                </c:pt>
                <c:pt idx="119750">
                  <c:v>3.51</c:v>
                </c:pt>
                <c:pt idx="119751">
                  <c:v>3.45</c:v>
                </c:pt>
                <c:pt idx="119752">
                  <c:v>3.37</c:v>
                </c:pt>
                <c:pt idx="119753">
                  <c:v>3.34</c:v>
                </c:pt>
                <c:pt idx="119754">
                  <c:v>3.3</c:v>
                </c:pt>
                <c:pt idx="119755">
                  <c:v>3.3</c:v>
                </c:pt>
                <c:pt idx="119756">
                  <c:v>3.28</c:v>
                </c:pt>
                <c:pt idx="119757">
                  <c:v>3.27</c:v>
                </c:pt>
                <c:pt idx="119758">
                  <c:v>3.17</c:v>
                </c:pt>
                <c:pt idx="119759">
                  <c:v>3.14</c:v>
                </c:pt>
                <c:pt idx="119760">
                  <c:v>3.14</c:v>
                </c:pt>
                <c:pt idx="119761">
                  <c:v>3.14</c:v>
                </c:pt>
                <c:pt idx="119762">
                  <c:v>3.15</c:v>
                </c:pt>
                <c:pt idx="119763">
                  <c:v>3.19</c:v>
                </c:pt>
                <c:pt idx="119764">
                  <c:v>3.23</c:v>
                </c:pt>
                <c:pt idx="119765">
                  <c:v>3.23</c:v>
                </c:pt>
                <c:pt idx="119766">
                  <c:v>3.23</c:v>
                </c:pt>
                <c:pt idx="119767">
                  <c:v>3.23</c:v>
                </c:pt>
                <c:pt idx="119768">
                  <c:v>3.2</c:v>
                </c:pt>
                <c:pt idx="119769">
                  <c:v>3.16</c:v>
                </c:pt>
                <c:pt idx="119770">
                  <c:v>3.16</c:v>
                </c:pt>
                <c:pt idx="119771">
                  <c:v>3.16</c:v>
                </c:pt>
                <c:pt idx="119772">
                  <c:v>3.16</c:v>
                </c:pt>
                <c:pt idx="119773">
                  <c:v>3.16</c:v>
                </c:pt>
                <c:pt idx="119774">
                  <c:v>3.16</c:v>
                </c:pt>
                <c:pt idx="119775">
                  <c:v>3.16</c:v>
                </c:pt>
                <c:pt idx="119776">
                  <c:v>3.16</c:v>
                </c:pt>
                <c:pt idx="119777">
                  <c:v>3.22</c:v>
                </c:pt>
                <c:pt idx="119778">
                  <c:v>3.1</c:v>
                </c:pt>
                <c:pt idx="119779">
                  <c:v>3.08</c:v>
                </c:pt>
                <c:pt idx="119780">
                  <c:v>3.05</c:v>
                </c:pt>
                <c:pt idx="119781">
                  <c:v>3.04</c:v>
                </c:pt>
                <c:pt idx="119782">
                  <c:v>3.02</c:v>
                </c:pt>
                <c:pt idx="119783">
                  <c:v>3</c:v>
                </c:pt>
                <c:pt idx="119784">
                  <c:v>2.95</c:v>
                </c:pt>
                <c:pt idx="119785">
                  <c:v>2.89</c:v>
                </c:pt>
                <c:pt idx="119786">
                  <c:v>2.84</c:v>
                </c:pt>
                <c:pt idx="119787">
                  <c:v>2.76</c:v>
                </c:pt>
                <c:pt idx="119788">
                  <c:v>2.74</c:v>
                </c:pt>
                <c:pt idx="119789">
                  <c:v>2.74</c:v>
                </c:pt>
                <c:pt idx="119790">
                  <c:v>2.59</c:v>
                </c:pt>
                <c:pt idx="119791">
                  <c:v>2.5299999999999998</c:v>
                </c:pt>
                <c:pt idx="119792">
                  <c:v>2.5</c:v>
                </c:pt>
                <c:pt idx="119793">
                  <c:v>2.5</c:v>
                </c:pt>
                <c:pt idx="119794">
                  <c:v>2.5299999999999998</c:v>
                </c:pt>
                <c:pt idx="119795">
                  <c:v>2.5</c:v>
                </c:pt>
                <c:pt idx="119796">
                  <c:v>3</c:v>
                </c:pt>
                <c:pt idx="119797">
                  <c:v>3.16</c:v>
                </c:pt>
                <c:pt idx="119798">
                  <c:v>3.27</c:v>
                </c:pt>
                <c:pt idx="119799">
                  <c:v>3.36</c:v>
                </c:pt>
                <c:pt idx="119800">
                  <c:v>3.42</c:v>
                </c:pt>
                <c:pt idx="119801">
                  <c:v>3.35</c:v>
                </c:pt>
                <c:pt idx="119802">
                  <c:v>3.28</c:v>
                </c:pt>
                <c:pt idx="119803">
                  <c:v>3.26</c:v>
                </c:pt>
                <c:pt idx="119804">
                  <c:v>3.33</c:v>
                </c:pt>
                <c:pt idx="119805">
                  <c:v>3.35</c:v>
                </c:pt>
                <c:pt idx="119806">
                  <c:v>3.39</c:v>
                </c:pt>
                <c:pt idx="119807">
                  <c:v>3.44</c:v>
                </c:pt>
                <c:pt idx="119808">
                  <c:v>3.46</c:v>
                </c:pt>
                <c:pt idx="119809">
                  <c:v>3.48</c:v>
                </c:pt>
                <c:pt idx="119810">
                  <c:v>3.54</c:v>
                </c:pt>
                <c:pt idx="119811">
                  <c:v>3.57</c:v>
                </c:pt>
                <c:pt idx="119812">
                  <c:v>3.59</c:v>
                </c:pt>
                <c:pt idx="119813">
                  <c:v>3.6</c:v>
                </c:pt>
                <c:pt idx="119814">
                  <c:v>3.61</c:v>
                </c:pt>
                <c:pt idx="119815">
                  <c:v>3.59</c:v>
                </c:pt>
                <c:pt idx="119816">
                  <c:v>3.51</c:v>
                </c:pt>
                <c:pt idx="119817">
                  <c:v>3.36</c:v>
                </c:pt>
                <c:pt idx="119818">
                  <c:v>3.3</c:v>
                </c:pt>
                <c:pt idx="119819">
                  <c:v>3.3</c:v>
                </c:pt>
                <c:pt idx="119820">
                  <c:v>3.35</c:v>
                </c:pt>
                <c:pt idx="119821">
                  <c:v>3.41</c:v>
                </c:pt>
                <c:pt idx="119822">
                  <c:v>3.42</c:v>
                </c:pt>
                <c:pt idx="119823">
                  <c:v>3.44</c:v>
                </c:pt>
                <c:pt idx="119824">
                  <c:v>3.44</c:v>
                </c:pt>
                <c:pt idx="119825">
                  <c:v>3.33</c:v>
                </c:pt>
                <c:pt idx="119826">
                  <c:v>3.32</c:v>
                </c:pt>
                <c:pt idx="119827">
                  <c:v>3.36</c:v>
                </c:pt>
                <c:pt idx="119828">
                  <c:v>3.4</c:v>
                </c:pt>
                <c:pt idx="119829">
                  <c:v>3.44</c:v>
                </c:pt>
                <c:pt idx="119830">
                  <c:v>3.44</c:v>
                </c:pt>
                <c:pt idx="119831">
                  <c:v>3.44</c:v>
                </c:pt>
                <c:pt idx="119832">
                  <c:v>3.44</c:v>
                </c:pt>
                <c:pt idx="119833">
                  <c:v>3.48</c:v>
                </c:pt>
                <c:pt idx="119834">
                  <c:v>3.53</c:v>
                </c:pt>
                <c:pt idx="119835">
                  <c:v>3.54</c:v>
                </c:pt>
                <c:pt idx="119836">
                  <c:v>3.55</c:v>
                </c:pt>
                <c:pt idx="119837">
                  <c:v>3.56</c:v>
                </c:pt>
                <c:pt idx="119838">
                  <c:v>3.58</c:v>
                </c:pt>
                <c:pt idx="119839">
                  <c:v>3.58</c:v>
                </c:pt>
                <c:pt idx="119840">
                  <c:v>3.6</c:v>
                </c:pt>
                <c:pt idx="119841">
                  <c:v>3.58</c:v>
                </c:pt>
                <c:pt idx="119842">
                  <c:v>3.58</c:v>
                </c:pt>
                <c:pt idx="119843">
                  <c:v>3.58</c:v>
                </c:pt>
                <c:pt idx="119844">
                  <c:v>3.54</c:v>
                </c:pt>
                <c:pt idx="119845">
                  <c:v>3.49</c:v>
                </c:pt>
                <c:pt idx="119846">
                  <c:v>3.43</c:v>
                </c:pt>
                <c:pt idx="119847">
                  <c:v>3.23</c:v>
                </c:pt>
                <c:pt idx="119848">
                  <c:v>3.24</c:v>
                </c:pt>
                <c:pt idx="119849">
                  <c:v>3.24</c:v>
                </c:pt>
                <c:pt idx="119850">
                  <c:v>3.28</c:v>
                </c:pt>
                <c:pt idx="119851">
                  <c:v>3.6</c:v>
                </c:pt>
                <c:pt idx="119852">
                  <c:v>3.61</c:v>
                </c:pt>
                <c:pt idx="119853">
                  <c:v>3.68</c:v>
                </c:pt>
                <c:pt idx="119854">
                  <c:v>3.73</c:v>
                </c:pt>
                <c:pt idx="119855">
                  <c:v>3.84</c:v>
                </c:pt>
                <c:pt idx="119856">
                  <c:v>3.81</c:v>
                </c:pt>
                <c:pt idx="119857">
                  <c:v>3.76</c:v>
                </c:pt>
                <c:pt idx="119858">
                  <c:v>3.7</c:v>
                </c:pt>
                <c:pt idx="119859">
                  <c:v>3.67</c:v>
                </c:pt>
                <c:pt idx="119860">
                  <c:v>3.68</c:v>
                </c:pt>
                <c:pt idx="119861">
                  <c:v>3.68</c:v>
                </c:pt>
                <c:pt idx="119862">
                  <c:v>3.72</c:v>
                </c:pt>
                <c:pt idx="119863">
                  <c:v>3.72</c:v>
                </c:pt>
                <c:pt idx="119864">
                  <c:v>3.75</c:v>
                </c:pt>
                <c:pt idx="119865">
                  <c:v>3.76</c:v>
                </c:pt>
                <c:pt idx="119866">
                  <c:v>3.78</c:v>
                </c:pt>
                <c:pt idx="119867">
                  <c:v>3.79</c:v>
                </c:pt>
                <c:pt idx="119868">
                  <c:v>3.72</c:v>
                </c:pt>
                <c:pt idx="119869">
                  <c:v>3.68</c:v>
                </c:pt>
                <c:pt idx="119870">
                  <c:v>3.67</c:v>
                </c:pt>
                <c:pt idx="119871">
                  <c:v>3.66</c:v>
                </c:pt>
                <c:pt idx="119872">
                  <c:v>3.52</c:v>
                </c:pt>
                <c:pt idx="119873">
                  <c:v>3.42</c:v>
                </c:pt>
                <c:pt idx="119874">
                  <c:v>3.4</c:v>
                </c:pt>
                <c:pt idx="119875">
                  <c:v>3.38</c:v>
                </c:pt>
                <c:pt idx="119876">
                  <c:v>3.34</c:v>
                </c:pt>
                <c:pt idx="119877">
                  <c:v>3.31</c:v>
                </c:pt>
                <c:pt idx="119878">
                  <c:v>3.29</c:v>
                </c:pt>
                <c:pt idx="119879">
                  <c:v>3.24</c:v>
                </c:pt>
                <c:pt idx="119880">
                  <c:v>3.28</c:v>
                </c:pt>
                <c:pt idx="119881">
                  <c:v>3.28</c:v>
                </c:pt>
                <c:pt idx="119882">
                  <c:v>3.21</c:v>
                </c:pt>
                <c:pt idx="119883">
                  <c:v>3.13</c:v>
                </c:pt>
                <c:pt idx="119884">
                  <c:v>3.11</c:v>
                </c:pt>
                <c:pt idx="119885">
                  <c:v>3.06</c:v>
                </c:pt>
                <c:pt idx="119886">
                  <c:v>2.76</c:v>
                </c:pt>
                <c:pt idx="119887">
                  <c:v>2.67</c:v>
                </c:pt>
                <c:pt idx="119888">
                  <c:v>2.64</c:v>
                </c:pt>
                <c:pt idx="119889">
                  <c:v>2.6</c:v>
                </c:pt>
                <c:pt idx="119890">
                  <c:v>2.62</c:v>
                </c:pt>
                <c:pt idx="119891">
                  <c:v>2.68</c:v>
                </c:pt>
                <c:pt idx="119892">
                  <c:v>2.71</c:v>
                </c:pt>
                <c:pt idx="119893">
                  <c:v>2.75</c:v>
                </c:pt>
                <c:pt idx="119894">
                  <c:v>2.8</c:v>
                </c:pt>
                <c:pt idx="119895">
                  <c:v>2.9</c:v>
                </c:pt>
                <c:pt idx="119896">
                  <c:v>2.9</c:v>
                </c:pt>
                <c:pt idx="119897">
                  <c:v>2.9</c:v>
                </c:pt>
                <c:pt idx="119898">
                  <c:v>2.97</c:v>
                </c:pt>
                <c:pt idx="119899">
                  <c:v>3.03</c:v>
                </c:pt>
                <c:pt idx="119900">
                  <c:v>3.03</c:v>
                </c:pt>
                <c:pt idx="119901">
                  <c:v>3.03</c:v>
                </c:pt>
                <c:pt idx="119902">
                  <c:v>3.03</c:v>
                </c:pt>
                <c:pt idx="119903">
                  <c:v>3.03</c:v>
                </c:pt>
                <c:pt idx="119904">
                  <c:v>3.03</c:v>
                </c:pt>
                <c:pt idx="119905">
                  <c:v>3.03</c:v>
                </c:pt>
                <c:pt idx="119906">
                  <c:v>3.03</c:v>
                </c:pt>
                <c:pt idx="119907">
                  <c:v>3.03</c:v>
                </c:pt>
                <c:pt idx="119908">
                  <c:v>2.98</c:v>
                </c:pt>
                <c:pt idx="119909">
                  <c:v>2.85</c:v>
                </c:pt>
                <c:pt idx="119910">
                  <c:v>2.8</c:v>
                </c:pt>
                <c:pt idx="119911">
                  <c:v>2.68</c:v>
                </c:pt>
                <c:pt idx="119912">
                  <c:v>2.62</c:v>
                </c:pt>
                <c:pt idx="119913">
                  <c:v>2.58</c:v>
                </c:pt>
                <c:pt idx="119914">
                  <c:v>2.5099999999999998</c:v>
                </c:pt>
                <c:pt idx="119915">
                  <c:v>2.39</c:v>
                </c:pt>
                <c:pt idx="119916">
                  <c:v>2.4500000000000002</c:v>
                </c:pt>
                <c:pt idx="119917">
                  <c:v>2.4500000000000002</c:v>
                </c:pt>
                <c:pt idx="119918">
                  <c:v>2.68</c:v>
                </c:pt>
                <c:pt idx="119919">
                  <c:v>2.7</c:v>
                </c:pt>
                <c:pt idx="119920">
                  <c:v>2.74</c:v>
                </c:pt>
                <c:pt idx="119921">
                  <c:v>2.69</c:v>
                </c:pt>
                <c:pt idx="119922">
                  <c:v>2.61</c:v>
                </c:pt>
                <c:pt idx="119923">
                  <c:v>2.54</c:v>
                </c:pt>
                <c:pt idx="119924">
                  <c:v>2.5</c:v>
                </c:pt>
                <c:pt idx="119925">
                  <c:v>2.48</c:v>
                </c:pt>
                <c:pt idx="119926">
                  <c:v>2.46</c:v>
                </c:pt>
                <c:pt idx="119927">
                  <c:v>2.5</c:v>
                </c:pt>
                <c:pt idx="119928">
                  <c:v>2.5</c:v>
                </c:pt>
                <c:pt idx="119929">
                  <c:v>2.56</c:v>
                </c:pt>
                <c:pt idx="119930">
                  <c:v>2.6</c:v>
                </c:pt>
                <c:pt idx="119931">
                  <c:v>2.77</c:v>
                </c:pt>
                <c:pt idx="119932">
                  <c:v>2.88</c:v>
                </c:pt>
                <c:pt idx="119933">
                  <c:v>2.97</c:v>
                </c:pt>
                <c:pt idx="119934">
                  <c:v>2.98</c:v>
                </c:pt>
                <c:pt idx="119935">
                  <c:v>3</c:v>
                </c:pt>
                <c:pt idx="119936">
                  <c:v>3.45</c:v>
                </c:pt>
                <c:pt idx="119937">
                  <c:v>3.68</c:v>
                </c:pt>
                <c:pt idx="119938">
                  <c:v>3.68</c:v>
                </c:pt>
                <c:pt idx="119939">
                  <c:v>3.75</c:v>
                </c:pt>
                <c:pt idx="119940">
                  <c:v>3.79</c:v>
                </c:pt>
                <c:pt idx="119941">
                  <c:v>3.8</c:v>
                </c:pt>
                <c:pt idx="119942">
                  <c:v>3.82</c:v>
                </c:pt>
                <c:pt idx="119943">
                  <c:v>3.82</c:v>
                </c:pt>
                <c:pt idx="119944">
                  <c:v>3.82</c:v>
                </c:pt>
                <c:pt idx="119945">
                  <c:v>3.87</c:v>
                </c:pt>
                <c:pt idx="119946">
                  <c:v>4.05</c:v>
                </c:pt>
                <c:pt idx="119947">
                  <c:v>4.17</c:v>
                </c:pt>
                <c:pt idx="119948">
                  <c:v>4.2</c:v>
                </c:pt>
                <c:pt idx="119949">
                  <c:v>4.22</c:v>
                </c:pt>
                <c:pt idx="119950">
                  <c:v>4.0199999999999996</c:v>
                </c:pt>
                <c:pt idx="119951">
                  <c:v>4</c:v>
                </c:pt>
                <c:pt idx="119952">
                  <c:v>3.95</c:v>
                </c:pt>
                <c:pt idx="119953">
                  <c:v>3.94</c:v>
                </c:pt>
                <c:pt idx="119954">
                  <c:v>3.88</c:v>
                </c:pt>
                <c:pt idx="119955">
                  <c:v>3.84</c:v>
                </c:pt>
                <c:pt idx="119956">
                  <c:v>3.72</c:v>
                </c:pt>
                <c:pt idx="119957">
                  <c:v>3.68</c:v>
                </c:pt>
                <c:pt idx="119958">
                  <c:v>3.67</c:v>
                </c:pt>
                <c:pt idx="119959">
                  <c:v>3.67</c:v>
                </c:pt>
                <c:pt idx="119960">
                  <c:v>3.72</c:v>
                </c:pt>
                <c:pt idx="119961">
                  <c:v>3.72</c:v>
                </c:pt>
                <c:pt idx="119962">
                  <c:v>3.7</c:v>
                </c:pt>
                <c:pt idx="119963">
                  <c:v>3.68</c:v>
                </c:pt>
                <c:pt idx="119964">
                  <c:v>3.8</c:v>
                </c:pt>
                <c:pt idx="119965">
                  <c:v>3.68</c:v>
                </c:pt>
                <c:pt idx="119966">
                  <c:v>3.83</c:v>
                </c:pt>
                <c:pt idx="119967">
                  <c:v>3.83</c:v>
                </c:pt>
                <c:pt idx="119968">
                  <c:v>3.84</c:v>
                </c:pt>
                <c:pt idx="119969">
                  <c:v>3.88</c:v>
                </c:pt>
                <c:pt idx="119970">
                  <c:v>3.89</c:v>
                </c:pt>
                <c:pt idx="119971">
                  <c:v>4</c:v>
                </c:pt>
                <c:pt idx="119972">
                  <c:v>4.04</c:v>
                </c:pt>
                <c:pt idx="119973">
                  <c:v>4.04</c:v>
                </c:pt>
                <c:pt idx="119974">
                  <c:v>4.0199999999999996</c:v>
                </c:pt>
                <c:pt idx="119975">
                  <c:v>4</c:v>
                </c:pt>
                <c:pt idx="119976">
                  <c:v>3.94</c:v>
                </c:pt>
                <c:pt idx="119977">
                  <c:v>3.86</c:v>
                </c:pt>
                <c:pt idx="119978">
                  <c:v>3.82</c:v>
                </c:pt>
                <c:pt idx="119979">
                  <c:v>3.7</c:v>
                </c:pt>
                <c:pt idx="119980">
                  <c:v>3.62</c:v>
                </c:pt>
                <c:pt idx="119981">
                  <c:v>3.54</c:v>
                </c:pt>
                <c:pt idx="119982">
                  <c:v>3.56</c:v>
                </c:pt>
                <c:pt idx="119983">
                  <c:v>3.57</c:v>
                </c:pt>
                <c:pt idx="119984">
                  <c:v>3.58</c:v>
                </c:pt>
                <c:pt idx="119985">
                  <c:v>3.66</c:v>
                </c:pt>
                <c:pt idx="119986">
                  <c:v>3.87</c:v>
                </c:pt>
                <c:pt idx="119987">
                  <c:v>4</c:v>
                </c:pt>
                <c:pt idx="119988">
                  <c:v>4.1399999999999997</c:v>
                </c:pt>
                <c:pt idx="119989">
                  <c:v>4.22</c:v>
                </c:pt>
                <c:pt idx="119990">
                  <c:v>4.3</c:v>
                </c:pt>
                <c:pt idx="119991">
                  <c:v>4.34</c:v>
                </c:pt>
                <c:pt idx="119992">
                  <c:v>4.5</c:v>
                </c:pt>
                <c:pt idx="119993">
                  <c:v>4.5999999999999996</c:v>
                </c:pt>
                <c:pt idx="119994">
                  <c:v>4.63</c:v>
                </c:pt>
                <c:pt idx="119995">
                  <c:v>4.6399999999999997</c:v>
                </c:pt>
                <c:pt idx="119996">
                  <c:v>4.54</c:v>
                </c:pt>
                <c:pt idx="119997">
                  <c:v>4.3</c:v>
                </c:pt>
                <c:pt idx="119998">
                  <c:v>4.2</c:v>
                </c:pt>
                <c:pt idx="119999">
                  <c:v>4.0999999999999996</c:v>
                </c:pt>
                <c:pt idx="120000">
                  <c:v>4.07</c:v>
                </c:pt>
                <c:pt idx="120001">
                  <c:v>3.8</c:v>
                </c:pt>
                <c:pt idx="120002">
                  <c:v>3.8</c:v>
                </c:pt>
                <c:pt idx="120003">
                  <c:v>3.98</c:v>
                </c:pt>
                <c:pt idx="120004">
                  <c:v>4.1500000000000004</c:v>
                </c:pt>
                <c:pt idx="120005">
                  <c:v>4.1500000000000004</c:v>
                </c:pt>
                <c:pt idx="120006">
                  <c:v>4.08</c:v>
                </c:pt>
                <c:pt idx="120007">
                  <c:v>4.0599999999999996</c:v>
                </c:pt>
                <c:pt idx="120008">
                  <c:v>4</c:v>
                </c:pt>
                <c:pt idx="120009">
                  <c:v>3.95</c:v>
                </c:pt>
                <c:pt idx="120010">
                  <c:v>3.92</c:v>
                </c:pt>
                <c:pt idx="120011">
                  <c:v>3.9</c:v>
                </c:pt>
                <c:pt idx="120012">
                  <c:v>3.85</c:v>
                </c:pt>
                <c:pt idx="120013">
                  <c:v>3.85</c:v>
                </c:pt>
                <c:pt idx="120014">
                  <c:v>3.86</c:v>
                </c:pt>
                <c:pt idx="120015">
                  <c:v>3.89</c:v>
                </c:pt>
                <c:pt idx="120016">
                  <c:v>3.9</c:v>
                </c:pt>
                <c:pt idx="120017">
                  <c:v>3.9</c:v>
                </c:pt>
                <c:pt idx="120018">
                  <c:v>3.9</c:v>
                </c:pt>
                <c:pt idx="120019">
                  <c:v>3.9</c:v>
                </c:pt>
                <c:pt idx="120020">
                  <c:v>3.94</c:v>
                </c:pt>
                <c:pt idx="120021">
                  <c:v>3.94</c:v>
                </c:pt>
                <c:pt idx="120022">
                  <c:v>4.0199999999999996</c:v>
                </c:pt>
                <c:pt idx="120023">
                  <c:v>4.12</c:v>
                </c:pt>
                <c:pt idx="120024">
                  <c:v>4.21</c:v>
                </c:pt>
                <c:pt idx="120025">
                  <c:v>4.54</c:v>
                </c:pt>
                <c:pt idx="120026">
                  <c:v>4.83</c:v>
                </c:pt>
                <c:pt idx="120027">
                  <c:v>5.21</c:v>
                </c:pt>
                <c:pt idx="120028">
                  <c:v>5.48</c:v>
                </c:pt>
                <c:pt idx="120029">
                  <c:v>5.52</c:v>
                </c:pt>
                <c:pt idx="120030">
                  <c:v>5.42</c:v>
                </c:pt>
                <c:pt idx="120031">
                  <c:v>5.28</c:v>
                </c:pt>
                <c:pt idx="120032">
                  <c:v>5.14</c:v>
                </c:pt>
                <c:pt idx="120033">
                  <c:v>5.05</c:v>
                </c:pt>
                <c:pt idx="120034">
                  <c:v>4.8600000000000003</c:v>
                </c:pt>
                <c:pt idx="120035">
                  <c:v>4.67</c:v>
                </c:pt>
                <c:pt idx="120036">
                  <c:v>4.4400000000000004</c:v>
                </c:pt>
                <c:pt idx="120037">
                  <c:v>4.25</c:v>
                </c:pt>
                <c:pt idx="120038">
                  <c:v>4.1500000000000004</c:v>
                </c:pt>
                <c:pt idx="120039">
                  <c:v>4.13</c:v>
                </c:pt>
                <c:pt idx="120040">
                  <c:v>4.18</c:v>
                </c:pt>
                <c:pt idx="120041">
                  <c:v>4.25</c:v>
                </c:pt>
                <c:pt idx="120042">
                  <c:v>4.21</c:v>
                </c:pt>
                <c:pt idx="120043">
                  <c:v>4.2300000000000004</c:v>
                </c:pt>
                <c:pt idx="120044">
                  <c:v>4.1900000000000004</c:v>
                </c:pt>
                <c:pt idx="120045">
                  <c:v>4.17</c:v>
                </c:pt>
                <c:pt idx="120046">
                  <c:v>4.43</c:v>
                </c:pt>
                <c:pt idx="120047">
                  <c:v>4.54</c:v>
                </c:pt>
                <c:pt idx="120048">
                  <c:v>4.53</c:v>
                </c:pt>
                <c:pt idx="120049">
                  <c:v>4.45</c:v>
                </c:pt>
                <c:pt idx="120050">
                  <c:v>4.3899999999999997</c:v>
                </c:pt>
                <c:pt idx="120051">
                  <c:v>4.42</c:v>
                </c:pt>
                <c:pt idx="120052">
                  <c:v>4.58</c:v>
                </c:pt>
                <c:pt idx="120053">
                  <c:v>4.75</c:v>
                </c:pt>
                <c:pt idx="120054">
                  <c:v>4.79</c:v>
                </c:pt>
                <c:pt idx="120055">
                  <c:v>4.8499999999999996</c:v>
                </c:pt>
                <c:pt idx="120056">
                  <c:v>4.8</c:v>
                </c:pt>
                <c:pt idx="120057">
                  <c:v>4.78</c:v>
                </c:pt>
                <c:pt idx="120058">
                  <c:v>4.78</c:v>
                </c:pt>
                <c:pt idx="120059">
                  <c:v>4.74</c:v>
                </c:pt>
                <c:pt idx="120060">
                  <c:v>4.6500000000000004</c:v>
                </c:pt>
                <c:pt idx="120061">
                  <c:v>4.63</c:v>
                </c:pt>
                <c:pt idx="120062">
                  <c:v>4.63</c:v>
                </c:pt>
                <c:pt idx="120063">
                  <c:v>4.67</c:v>
                </c:pt>
                <c:pt idx="120064">
                  <c:v>4.74</c:v>
                </c:pt>
                <c:pt idx="120065">
                  <c:v>4.75</c:v>
                </c:pt>
                <c:pt idx="120066">
                  <c:v>4.75</c:v>
                </c:pt>
                <c:pt idx="120067">
                  <c:v>4.75</c:v>
                </c:pt>
                <c:pt idx="120068">
                  <c:v>4.71</c:v>
                </c:pt>
                <c:pt idx="120069">
                  <c:v>4.6500000000000004</c:v>
                </c:pt>
                <c:pt idx="120070">
                  <c:v>4.62</c:v>
                </c:pt>
                <c:pt idx="120071">
                  <c:v>4.76</c:v>
                </c:pt>
                <c:pt idx="120072">
                  <c:v>4.96</c:v>
                </c:pt>
                <c:pt idx="120073">
                  <c:v>5.2</c:v>
                </c:pt>
                <c:pt idx="120074">
                  <c:v>5.4</c:v>
                </c:pt>
                <c:pt idx="120075">
                  <c:v>5.7</c:v>
                </c:pt>
                <c:pt idx="120076">
                  <c:v>5.95</c:v>
                </c:pt>
                <c:pt idx="120077">
                  <c:v>6.24</c:v>
                </c:pt>
                <c:pt idx="120078">
                  <c:v>6.6</c:v>
                </c:pt>
                <c:pt idx="120079">
                  <c:v>6.68</c:v>
                </c:pt>
                <c:pt idx="120080">
                  <c:v>6.78</c:v>
                </c:pt>
                <c:pt idx="120081">
                  <c:v>6.82</c:v>
                </c:pt>
                <c:pt idx="120082">
                  <c:v>6.9</c:v>
                </c:pt>
                <c:pt idx="120083">
                  <c:v>6.94</c:v>
                </c:pt>
                <c:pt idx="120084">
                  <c:v>6.96</c:v>
                </c:pt>
                <c:pt idx="120085">
                  <c:v>6.99</c:v>
                </c:pt>
                <c:pt idx="120086">
                  <c:v>7</c:v>
                </c:pt>
                <c:pt idx="120087">
                  <c:v>7.01</c:v>
                </c:pt>
                <c:pt idx="120088">
                  <c:v>7.02</c:v>
                </c:pt>
                <c:pt idx="120089">
                  <c:v>7.05</c:v>
                </c:pt>
                <c:pt idx="120090">
                  <c:v>7.08</c:v>
                </c:pt>
                <c:pt idx="120091">
                  <c:v>7.09</c:v>
                </c:pt>
                <c:pt idx="120092">
                  <c:v>7.09</c:v>
                </c:pt>
                <c:pt idx="120093">
                  <c:v>7.12</c:v>
                </c:pt>
                <c:pt idx="120094">
                  <c:v>7.12</c:v>
                </c:pt>
                <c:pt idx="120095">
                  <c:v>7.12</c:v>
                </c:pt>
                <c:pt idx="120096">
                  <c:v>7.14</c:v>
                </c:pt>
                <c:pt idx="120097">
                  <c:v>7.15</c:v>
                </c:pt>
                <c:pt idx="120098">
                  <c:v>7.15</c:v>
                </c:pt>
                <c:pt idx="120099">
                  <c:v>7.15</c:v>
                </c:pt>
                <c:pt idx="120100">
                  <c:v>7.15</c:v>
                </c:pt>
                <c:pt idx="120101">
                  <c:v>7.15</c:v>
                </c:pt>
                <c:pt idx="120102">
                  <c:v>7.15</c:v>
                </c:pt>
                <c:pt idx="120103">
                  <c:v>7.16</c:v>
                </c:pt>
                <c:pt idx="120104">
                  <c:v>7.16</c:v>
                </c:pt>
                <c:pt idx="120105">
                  <c:v>7.16</c:v>
                </c:pt>
                <c:pt idx="120106">
                  <c:v>7.16</c:v>
                </c:pt>
                <c:pt idx="120107">
                  <c:v>7.15</c:v>
                </c:pt>
                <c:pt idx="120108">
                  <c:v>7.15</c:v>
                </c:pt>
                <c:pt idx="120109">
                  <c:v>7.13</c:v>
                </c:pt>
                <c:pt idx="120110">
                  <c:v>7.13</c:v>
                </c:pt>
                <c:pt idx="120111">
                  <c:v>7.1</c:v>
                </c:pt>
                <c:pt idx="120112">
                  <c:v>7.09</c:v>
                </c:pt>
                <c:pt idx="120113">
                  <c:v>7.08</c:v>
                </c:pt>
                <c:pt idx="120114">
                  <c:v>7.06</c:v>
                </c:pt>
                <c:pt idx="120115">
                  <c:v>7.05</c:v>
                </c:pt>
                <c:pt idx="120116">
                  <c:v>7.04</c:v>
                </c:pt>
                <c:pt idx="120117">
                  <c:v>7</c:v>
                </c:pt>
                <c:pt idx="120118">
                  <c:v>7</c:v>
                </c:pt>
                <c:pt idx="120119">
                  <c:v>7</c:v>
                </c:pt>
                <c:pt idx="120120">
                  <c:v>6.98</c:v>
                </c:pt>
                <c:pt idx="120121">
                  <c:v>6.95</c:v>
                </c:pt>
                <c:pt idx="120122">
                  <c:v>6.84</c:v>
                </c:pt>
                <c:pt idx="120123">
                  <c:v>6.84</c:v>
                </c:pt>
                <c:pt idx="120124">
                  <c:v>6.83</c:v>
                </c:pt>
                <c:pt idx="120125">
                  <c:v>6.76</c:v>
                </c:pt>
                <c:pt idx="120126">
                  <c:v>6.71</c:v>
                </c:pt>
                <c:pt idx="120127">
                  <c:v>6.66</c:v>
                </c:pt>
                <c:pt idx="120128">
                  <c:v>6.61</c:v>
                </c:pt>
                <c:pt idx="120129">
                  <c:v>6.56</c:v>
                </c:pt>
                <c:pt idx="120130">
                  <c:v>6.54</c:v>
                </c:pt>
                <c:pt idx="120131">
                  <c:v>6.49</c:v>
                </c:pt>
                <c:pt idx="120132">
                  <c:v>6.46</c:v>
                </c:pt>
                <c:pt idx="120133">
                  <c:v>6.4</c:v>
                </c:pt>
                <c:pt idx="120134">
                  <c:v>6.33</c:v>
                </c:pt>
                <c:pt idx="120135">
                  <c:v>6.23</c:v>
                </c:pt>
                <c:pt idx="120136">
                  <c:v>6.18</c:v>
                </c:pt>
                <c:pt idx="120137">
                  <c:v>6.15</c:v>
                </c:pt>
                <c:pt idx="120138">
                  <c:v>6.12</c:v>
                </c:pt>
                <c:pt idx="120139">
                  <c:v>6.05</c:v>
                </c:pt>
                <c:pt idx="120140">
                  <c:v>6.05</c:v>
                </c:pt>
                <c:pt idx="120141">
                  <c:v>6.08</c:v>
                </c:pt>
                <c:pt idx="120142">
                  <c:v>6.11</c:v>
                </c:pt>
                <c:pt idx="120143">
                  <c:v>6.16</c:v>
                </c:pt>
                <c:pt idx="120144">
                  <c:v>6.21</c:v>
                </c:pt>
                <c:pt idx="120145">
                  <c:v>6.28</c:v>
                </c:pt>
                <c:pt idx="120146">
                  <c:v>6.37</c:v>
                </c:pt>
                <c:pt idx="120147">
                  <c:v>6.56</c:v>
                </c:pt>
                <c:pt idx="120148">
                  <c:v>6.56</c:v>
                </c:pt>
                <c:pt idx="120149">
                  <c:v>6.57</c:v>
                </c:pt>
                <c:pt idx="120150">
                  <c:v>6.63</c:v>
                </c:pt>
                <c:pt idx="120151">
                  <c:v>6.6</c:v>
                </c:pt>
                <c:pt idx="120152">
                  <c:v>6.63</c:v>
                </c:pt>
                <c:pt idx="120153">
                  <c:v>6.64</c:v>
                </c:pt>
                <c:pt idx="120154">
                  <c:v>6.64</c:v>
                </c:pt>
                <c:pt idx="120155">
                  <c:v>6.7</c:v>
                </c:pt>
                <c:pt idx="120156">
                  <c:v>6.7</c:v>
                </c:pt>
                <c:pt idx="120157">
                  <c:v>6.7</c:v>
                </c:pt>
                <c:pt idx="120158">
                  <c:v>6.75</c:v>
                </c:pt>
                <c:pt idx="120159">
                  <c:v>6.75</c:v>
                </c:pt>
                <c:pt idx="120160">
                  <c:v>6.77</c:v>
                </c:pt>
                <c:pt idx="120161">
                  <c:v>6.78</c:v>
                </c:pt>
                <c:pt idx="120162">
                  <c:v>6.8</c:v>
                </c:pt>
                <c:pt idx="120163">
                  <c:v>6.8</c:v>
                </c:pt>
                <c:pt idx="120164">
                  <c:v>6.82</c:v>
                </c:pt>
                <c:pt idx="120165">
                  <c:v>6.82</c:v>
                </c:pt>
                <c:pt idx="120166">
                  <c:v>6.8</c:v>
                </c:pt>
                <c:pt idx="120167">
                  <c:v>6.8</c:v>
                </c:pt>
                <c:pt idx="120168">
                  <c:v>6.8</c:v>
                </c:pt>
                <c:pt idx="120169">
                  <c:v>6.82</c:v>
                </c:pt>
                <c:pt idx="120170">
                  <c:v>6.8</c:v>
                </c:pt>
                <c:pt idx="120171">
                  <c:v>6.82</c:v>
                </c:pt>
                <c:pt idx="120172">
                  <c:v>6.82</c:v>
                </c:pt>
                <c:pt idx="120173">
                  <c:v>6.8</c:v>
                </c:pt>
                <c:pt idx="120174">
                  <c:v>6.73</c:v>
                </c:pt>
                <c:pt idx="120175">
                  <c:v>6.79</c:v>
                </c:pt>
                <c:pt idx="120176">
                  <c:v>6.73</c:v>
                </c:pt>
                <c:pt idx="120177">
                  <c:v>6.7</c:v>
                </c:pt>
                <c:pt idx="120178">
                  <c:v>6.7</c:v>
                </c:pt>
                <c:pt idx="120179">
                  <c:v>6.69</c:v>
                </c:pt>
                <c:pt idx="120180">
                  <c:v>6.63</c:v>
                </c:pt>
                <c:pt idx="120181">
                  <c:v>6.65</c:v>
                </c:pt>
                <c:pt idx="120182">
                  <c:v>6.63</c:v>
                </c:pt>
                <c:pt idx="120183">
                  <c:v>6.6</c:v>
                </c:pt>
                <c:pt idx="120184">
                  <c:v>6.6</c:v>
                </c:pt>
                <c:pt idx="120185">
                  <c:v>6.55</c:v>
                </c:pt>
                <c:pt idx="120186">
                  <c:v>6.52</c:v>
                </c:pt>
                <c:pt idx="120187">
                  <c:v>6.52</c:v>
                </c:pt>
                <c:pt idx="120188">
                  <c:v>6.51</c:v>
                </c:pt>
                <c:pt idx="120189">
                  <c:v>6.51</c:v>
                </c:pt>
                <c:pt idx="120190">
                  <c:v>6.48</c:v>
                </c:pt>
                <c:pt idx="120191">
                  <c:v>6.44</c:v>
                </c:pt>
                <c:pt idx="120192">
                  <c:v>6.34</c:v>
                </c:pt>
                <c:pt idx="120193">
                  <c:v>6.34</c:v>
                </c:pt>
                <c:pt idx="120194">
                  <c:v>6.3</c:v>
                </c:pt>
                <c:pt idx="120195">
                  <c:v>6.3</c:v>
                </c:pt>
                <c:pt idx="120196">
                  <c:v>6.22</c:v>
                </c:pt>
                <c:pt idx="120197">
                  <c:v>6.22</c:v>
                </c:pt>
                <c:pt idx="120198">
                  <c:v>6.17</c:v>
                </c:pt>
                <c:pt idx="120199">
                  <c:v>6.17</c:v>
                </c:pt>
                <c:pt idx="120200">
                  <c:v>6.06</c:v>
                </c:pt>
                <c:pt idx="120201">
                  <c:v>6.06</c:v>
                </c:pt>
                <c:pt idx="120202">
                  <c:v>5.98</c:v>
                </c:pt>
                <c:pt idx="120203">
                  <c:v>5.98</c:v>
                </c:pt>
                <c:pt idx="120204">
                  <c:v>5.88</c:v>
                </c:pt>
                <c:pt idx="120205">
                  <c:v>5.88</c:v>
                </c:pt>
                <c:pt idx="120206">
                  <c:v>5.8</c:v>
                </c:pt>
                <c:pt idx="120207">
                  <c:v>5.8</c:v>
                </c:pt>
                <c:pt idx="120208">
                  <c:v>5.76</c:v>
                </c:pt>
                <c:pt idx="120209">
                  <c:v>5.76</c:v>
                </c:pt>
                <c:pt idx="120210">
                  <c:v>5.72</c:v>
                </c:pt>
                <c:pt idx="120211">
                  <c:v>5.72</c:v>
                </c:pt>
                <c:pt idx="120212">
                  <c:v>5.7</c:v>
                </c:pt>
                <c:pt idx="120213">
                  <c:v>5.7</c:v>
                </c:pt>
                <c:pt idx="120214">
                  <c:v>5.65</c:v>
                </c:pt>
                <c:pt idx="120215">
                  <c:v>5.65</c:v>
                </c:pt>
                <c:pt idx="120216">
                  <c:v>5.6</c:v>
                </c:pt>
                <c:pt idx="120217">
                  <c:v>5.6</c:v>
                </c:pt>
                <c:pt idx="120218">
                  <c:v>5.57</c:v>
                </c:pt>
                <c:pt idx="120219">
                  <c:v>5.57</c:v>
                </c:pt>
                <c:pt idx="120220">
                  <c:v>5.49</c:v>
                </c:pt>
                <c:pt idx="120221">
                  <c:v>5.49</c:v>
                </c:pt>
                <c:pt idx="120222">
                  <c:v>5.44</c:v>
                </c:pt>
                <c:pt idx="120223">
                  <c:v>5.44</c:v>
                </c:pt>
                <c:pt idx="120224">
                  <c:v>5.41</c:v>
                </c:pt>
                <c:pt idx="120225">
                  <c:v>5.41</c:v>
                </c:pt>
                <c:pt idx="120226">
                  <c:v>5.31</c:v>
                </c:pt>
                <c:pt idx="120227">
                  <c:v>5.16</c:v>
                </c:pt>
                <c:pt idx="120228">
                  <c:v>5.2</c:v>
                </c:pt>
                <c:pt idx="120229">
                  <c:v>5.16</c:v>
                </c:pt>
                <c:pt idx="120230">
                  <c:v>5.16</c:v>
                </c:pt>
                <c:pt idx="120231">
                  <c:v>5.16</c:v>
                </c:pt>
                <c:pt idx="120232">
                  <c:v>5.26</c:v>
                </c:pt>
                <c:pt idx="120233">
                  <c:v>5.3</c:v>
                </c:pt>
                <c:pt idx="120234">
                  <c:v>5.38</c:v>
                </c:pt>
                <c:pt idx="120235">
                  <c:v>5.42</c:v>
                </c:pt>
                <c:pt idx="120236">
                  <c:v>5.42</c:v>
                </c:pt>
                <c:pt idx="120237">
                  <c:v>5.41</c:v>
                </c:pt>
                <c:pt idx="120238">
                  <c:v>5.39</c:v>
                </c:pt>
                <c:pt idx="120239">
                  <c:v>5.35</c:v>
                </c:pt>
                <c:pt idx="120240">
                  <c:v>5.34</c:v>
                </c:pt>
                <c:pt idx="120241">
                  <c:v>5.31</c:v>
                </c:pt>
                <c:pt idx="120242">
                  <c:v>5.27</c:v>
                </c:pt>
                <c:pt idx="120243">
                  <c:v>5.27</c:v>
                </c:pt>
                <c:pt idx="120244">
                  <c:v>5.32</c:v>
                </c:pt>
                <c:pt idx="120245">
                  <c:v>5.35</c:v>
                </c:pt>
                <c:pt idx="120246">
                  <c:v>5.41</c:v>
                </c:pt>
                <c:pt idx="120247">
                  <c:v>5.45</c:v>
                </c:pt>
                <c:pt idx="120248">
                  <c:v>5.49</c:v>
                </c:pt>
                <c:pt idx="120249">
                  <c:v>5.54</c:v>
                </c:pt>
                <c:pt idx="120250">
                  <c:v>5.63</c:v>
                </c:pt>
                <c:pt idx="120251">
                  <c:v>5.66</c:v>
                </c:pt>
                <c:pt idx="120252">
                  <c:v>5.63</c:v>
                </c:pt>
                <c:pt idx="120253">
                  <c:v>5.62</c:v>
                </c:pt>
                <c:pt idx="120254">
                  <c:v>5.6</c:v>
                </c:pt>
                <c:pt idx="120255">
                  <c:v>5.56</c:v>
                </c:pt>
                <c:pt idx="120256">
                  <c:v>5.53</c:v>
                </c:pt>
                <c:pt idx="120257">
                  <c:v>5.51</c:v>
                </c:pt>
                <c:pt idx="120258">
                  <c:v>5.5</c:v>
                </c:pt>
                <c:pt idx="120259">
                  <c:v>5.45</c:v>
                </c:pt>
                <c:pt idx="120260">
                  <c:v>5.44</c:v>
                </c:pt>
                <c:pt idx="120261">
                  <c:v>5.42</c:v>
                </c:pt>
                <c:pt idx="120262">
                  <c:v>5.41</c:v>
                </c:pt>
                <c:pt idx="120263">
                  <c:v>5.41</c:v>
                </c:pt>
                <c:pt idx="120264">
                  <c:v>5.41</c:v>
                </c:pt>
                <c:pt idx="120265">
                  <c:v>5.4</c:v>
                </c:pt>
                <c:pt idx="120266">
                  <c:v>5.3</c:v>
                </c:pt>
                <c:pt idx="120267">
                  <c:v>5.25</c:v>
                </c:pt>
                <c:pt idx="120268">
                  <c:v>5.2</c:v>
                </c:pt>
                <c:pt idx="120269">
                  <c:v>5.14</c:v>
                </c:pt>
                <c:pt idx="120270">
                  <c:v>5.09</c:v>
                </c:pt>
                <c:pt idx="120271">
                  <c:v>5.07</c:v>
                </c:pt>
                <c:pt idx="120272">
                  <c:v>5.05</c:v>
                </c:pt>
                <c:pt idx="120273">
                  <c:v>5</c:v>
                </c:pt>
                <c:pt idx="120274">
                  <c:v>4.99</c:v>
                </c:pt>
                <c:pt idx="120275">
                  <c:v>4.9800000000000004</c:v>
                </c:pt>
                <c:pt idx="120276">
                  <c:v>4.99</c:v>
                </c:pt>
                <c:pt idx="120277">
                  <c:v>4.9800000000000004</c:v>
                </c:pt>
                <c:pt idx="120278">
                  <c:v>4.9400000000000004</c:v>
                </c:pt>
                <c:pt idx="120279">
                  <c:v>4.93</c:v>
                </c:pt>
                <c:pt idx="120280">
                  <c:v>4.91</c:v>
                </c:pt>
                <c:pt idx="120281">
                  <c:v>4.84</c:v>
                </c:pt>
                <c:pt idx="120282">
                  <c:v>4.84</c:v>
                </c:pt>
                <c:pt idx="120283">
                  <c:v>4.8</c:v>
                </c:pt>
                <c:pt idx="120284">
                  <c:v>4.71</c:v>
                </c:pt>
                <c:pt idx="120285">
                  <c:v>4.6900000000000004</c:v>
                </c:pt>
                <c:pt idx="120286">
                  <c:v>4.6900000000000004</c:v>
                </c:pt>
                <c:pt idx="120287">
                  <c:v>4.67</c:v>
                </c:pt>
                <c:pt idx="120288">
                  <c:v>4.63</c:v>
                </c:pt>
                <c:pt idx="120289">
                  <c:v>4.58</c:v>
                </c:pt>
                <c:pt idx="120290">
                  <c:v>4.5599999999999996</c:v>
                </c:pt>
                <c:pt idx="120291">
                  <c:v>4.55</c:v>
                </c:pt>
                <c:pt idx="120292">
                  <c:v>4.55</c:v>
                </c:pt>
                <c:pt idx="120293">
                  <c:v>4.51</c:v>
                </c:pt>
                <c:pt idx="120294">
                  <c:v>4.4000000000000004</c:v>
                </c:pt>
                <c:pt idx="120295">
                  <c:v>4.38</c:v>
                </c:pt>
                <c:pt idx="120296">
                  <c:v>4.26</c:v>
                </c:pt>
                <c:pt idx="120297">
                  <c:v>4.16</c:v>
                </c:pt>
                <c:pt idx="120298">
                  <c:v>4.0999999999999996</c:v>
                </c:pt>
                <c:pt idx="120299">
                  <c:v>4.08</c:v>
                </c:pt>
                <c:pt idx="120300">
                  <c:v>4.05</c:v>
                </c:pt>
                <c:pt idx="120301">
                  <c:v>4.0599999999999996</c:v>
                </c:pt>
                <c:pt idx="120302">
                  <c:v>4.0599999999999996</c:v>
                </c:pt>
                <c:pt idx="120303">
                  <c:v>4.0599999999999996</c:v>
                </c:pt>
                <c:pt idx="120304">
                  <c:v>4.0999999999999996</c:v>
                </c:pt>
                <c:pt idx="120305">
                  <c:v>4.0999999999999996</c:v>
                </c:pt>
                <c:pt idx="120306">
                  <c:v>4.1100000000000003</c:v>
                </c:pt>
                <c:pt idx="120307">
                  <c:v>3.96</c:v>
                </c:pt>
                <c:pt idx="120308">
                  <c:v>3.95</c:v>
                </c:pt>
                <c:pt idx="120309">
                  <c:v>3.94</c:v>
                </c:pt>
                <c:pt idx="120310">
                  <c:v>3.9</c:v>
                </c:pt>
                <c:pt idx="120311">
                  <c:v>3.85</c:v>
                </c:pt>
                <c:pt idx="120312">
                  <c:v>3.91</c:v>
                </c:pt>
                <c:pt idx="120313">
                  <c:v>3.89</c:v>
                </c:pt>
                <c:pt idx="120314">
                  <c:v>3.86</c:v>
                </c:pt>
                <c:pt idx="120315">
                  <c:v>3.85</c:v>
                </c:pt>
                <c:pt idx="120316">
                  <c:v>3.8</c:v>
                </c:pt>
                <c:pt idx="120317">
                  <c:v>3.86</c:v>
                </c:pt>
                <c:pt idx="120318">
                  <c:v>3.9</c:v>
                </c:pt>
                <c:pt idx="120319">
                  <c:v>3.9</c:v>
                </c:pt>
                <c:pt idx="120320">
                  <c:v>3.9</c:v>
                </c:pt>
                <c:pt idx="120321">
                  <c:v>3.94</c:v>
                </c:pt>
                <c:pt idx="120322">
                  <c:v>3.82</c:v>
                </c:pt>
                <c:pt idx="120323">
                  <c:v>3.8</c:v>
                </c:pt>
                <c:pt idx="120324">
                  <c:v>3.69</c:v>
                </c:pt>
                <c:pt idx="120325">
                  <c:v>3.53</c:v>
                </c:pt>
                <c:pt idx="120326">
                  <c:v>3.48</c:v>
                </c:pt>
                <c:pt idx="120327">
                  <c:v>3.44</c:v>
                </c:pt>
                <c:pt idx="120328">
                  <c:v>3.37</c:v>
                </c:pt>
                <c:pt idx="120329">
                  <c:v>3.3</c:v>
                </c:pt>
                <c:pt idx="120330">
                  <c:v>3.6</c:v>
                </c:pt>
                <c:pt idx="120331">
                  <c:v>3.69</c:v>
                </c:pt>
                <c:pt idx="120332">
                  <c:v>3.79</c:v>
                </c:pt>
                <c:pt idx="120333">
                  <c:v>3.86</c:v>
                </c:pt>
                <c:pt idx="120334">
                  <c:v>3.93</c:v>
                </c:pt>
                <c:pt idx="120335">
                  <c:v>3.98</c:v>
                </c:pt>
                <c:pt idx="120336">
                  <c:v>3.86</c:v>
                </c:pt>
                <c:pt idx="120337">
                  <c:v>3.8</c:v>
                </c:pt>
                <c:pt idx="120338">
                  <c:v>3.71</c:v>
                </c:pt>
                <c:pt idx="120339">
                  <c:v>3.66</c:v>
                </c:pt>
                <c:pt idx="120340">
                  <c:v>3.59</c:v>
                </c:pt>
                <c:pt idx="120341">
                  <c:v>3.55</c:v>
                </c:pt>
                <c:pt idx="120342">
                  <c:v>3.62</c:v>
                </c:pt>
                <c:pt idx="120343">
                  <c:v>3.58</c:v>
                </c:pt>
                <c:pt idx="120344">
                  <c:v>3.5</c:v>
                </c:pt>
                <c:pt idx="120345">
                  <c:v>3.48</c:v>
                </c:pt>
                <c:pt idx="120346">
                  <c:v>3.44</c:v>
                </c:pt>
                <c:pt idx="120347">
                  <c:v>3.4</c:v>
                </c:pt>
                <c:pt idx="120348">
                  <c:v>3.38</c:v>
                </c:pt>
                <c:pt idx="120349">
                  <c:v>3.33</c:v>
                </c:pt>
                <c:pt idx="120350">
                  <c:v>3.49</c:v>
                </c:pt>
                <c:pt idx="120351">
                  <c:v>3.45</c:v>
                </c:pt>
                <c:pt idx="120352">
                  <c:v>3.41</c:v>
                </c:pt>
                <c:pt idx="120353">
                  <c:v>3.4</c:v>
                </c:pt>
                <c:pt idx="120354">
                  <c:v>3.34</c:v>
                </c:pt>
                <c:pt idx="120355">
                  <c:v>3.3</c:v>
                </c:pt>
                <c:pt idx="120356">
                  <c:v>3.24</c:v>
                </c:pt>
                <c:pt idx="120357">
                  <c:v>3.28</c:v>
                </c:pt>
                <c:pt idx="120358">
                  <c:v>3.51</c:v>
                </c:pt>
                <c:pt idx="120359">
                  <c:v>3.58</c:v>
                </c:pt>
                <c:pt idx="120360">
                  <c:v>3.68</c:v>
                </c:pt>
                <c:pt idx="120361">
                  <c:v>3.55</c:v>
                </c:pt>
                <c:pt idx="120362">
                  <c:v>3.54</c:v>
                </c:pt>
                <c:pt idx="120363">
                  <c:v>3.68</c:v>
                </c:pt>
                <c:pt idx="120364">
                  <c:v>3.73</c:v>
                </c:pt>
                <c:pt idx="120365">
                  <c:v>3.76</c:v>
                </c:pt>
                <c:pt idx="120366">
                  <c:v>3.78</c:v>
                </c:pt>
                <c:pt idx="120367">
                  <c:v>3.78</c:v>
                </c:pt>
                <c:pt idx="120368">
                  <c:v>3.89</c:v>
                </c:pt>
                <c:pt idx="120369">
                  <c:v>3.91</c:v>
                </c:pt>
                <c:pt idx="120370">
                  <c:v>3.98</c:v>
                </c:pt>
                <c:pt idx="120371">
                  <c:v>4.0599999999999996</c:v>
                </c:pt>
                <c:pt idx="120372">
                  <c:v>4.0999999999999996</c:v>
                </c:pt>
                <c:pt idx="120373">
                  <c:v>4.16</c:v>
                </c:pt>
                <c:pt idx="120374">
                  <c:v>4.1900000000000004</c:v>
                </c:pt>
                <c:pt idx="120375">
                  <c:v>4.21</c:v>
                </c:pt>
                <c:pt idx="120376">
                  <c:v>4.26</c:v>
                </c:pt>
                <c:pt idx="120377">
                  <c:v>4.26</c:v>
                </c:pt>
                <c:pt idx="120378">
                  <c:v>4.28</c:v>
                </c:pt>
                <c:pt idx="120379">
                  <c:v>4.34</c:v>
                </c:pt>
                <c:pt idx="120380">
                  <c:v>4.4400000000000004</c:v>
                </c:pt>
                <c:pt idx="120381">
                  <c:v>4.5199999999999996</c:v>
                </c:pt>
                <c:pt idx="120382">
                  <c:v>4.59</c:v>
                </c:pt>
                <c:pt idx="120383">
                  <c:v>4.6399999999999997</c:v>
                </c:pt>
                <c:pt idx="120384">
                  <c:v>4.8600000000000003</c:v>
                </c:pt>
                <c:pt idx="120385">
                  <c:v>5.14</c:v>
                </c:pt>
                <c:pt idx="120386">
                  <c:v>5.33</c:v>
                </c:pt>
                <c:pt idx="120387">
                  <c:v>5.46</c:v>
                </c:pt>
                <c:pt idx="120388">
                  <c:v>5.56</c:v>
                </c:pt>
                <c:pt idx="120389">
                  <c:v>5.62</c:v>
                </c:pt>
                <c:pt idx="120390">
                  <c:v>5.72</c:v>
                </c:pt>
                <c:pt idx="120391">
                  <c:v>5.79</c:v>
                </c:pt>
                <c:pt idx="120392">
                  <c:v>5.9</c:v>
                </c:pt>
                <c:pt idx="120393">
                  <c:v>5.96</c:v>
                </c:pt>
                <c:pt idx="120394">
                  <c:v>5.85</c:v>
                </c:pt>
                <c:pt idx="120395">
                  <c:v>5.78</c:v>
                </c:pt>
                <c:pt idx="120396">
                  <c:v>5.69</c:v>
                </c:pt>
                <c:pt idx="120397">
                  <c:v>5.6</c:v>
                </c:pt>
                <c:pt idx="120398">
                  <c:v>5.5</c:v>
                </c:pt>
                <c:pt idx="120399">
                  <c:v>5.36</c:v>
                </c:pt>
                <c:pt idx="120400">
                  <c:v>5.3</c:v>
                </c:pt>
                <c:pt idx="120401">
                  <c:v>5.25</c:v>
                </c:pt>
                <c:pt idx="120402">
                  <c:v>5.23</c:v>
                </c:pt>
                <c:pt idx="120403">
                  <c:v>5.14</c:v>
                </c:pt>
                <c:pt idx="120404">
                  <c:v>4.96</c:v>
                </c:pt>
                <c:pt idx="120405">
                  <c:v>4.9000000000000004</c:v>
                </c:pt>
                <c:pt idx="120406">
                  <c:v>4.84</c:v>
                </c:pt>
                <c:pt idx="120407">
                  <c:v>4.8099999999999996</c:v>
                </c:pt>
                <c:pt idx="120408">
                  <c:v>4.8</c:v>
                </c:pt>
                <c:pt idx="120409">
                  <c:v>4.8</c:v>
                </c:pt>
                <c:pt idx="120410">
                  <c:v>4.6900000000000004</c:v>
                </c:pt>
                <c:pt idx="120411">
                  <c:v>4.6100000000000003</c:v>
                </c:pt>
                <c:pt idx="120412">
                  <c:v>4.5</c:v>
                </c:pt>
                <c:pt idx="120413">
                  <c:v>4.28</c:v>
                </c:pt>
                <c:pt idx="120414">
                  <c:v>4.2</c:v>
                </c:pt>
                <c:pt idx="120415">
                  <c:v>4.2</c:v>
                </c:pt>
                <c:pt idx="120416">
                  <c:v>4.2</c:v>
                </c:pt>
                <c:pt idx="120417">
                  <c:v>4.24</c:v>
                </c:pt>
                <c:pt idx="120418">
                  <c:v>4.43</c:v>
                </c:pt>
                <c:pt idx="120419">
                  <c:v>4.4400000000000004</c:v>
                </c:pt>
                <c:pt idx="120420">
                  <c:v>4.38</c:v>
                </c:pt>
                <c:pt idx="120421">
                  <c:v>4.34</c:v>
                </c:pt>
                <c:pt idx="120422">
                  <c:v>4.32</c:v>
                </c:pt>
                <c:pt idx="120423">
                  <c:v>4.26</c:v>
                </c:pt>
                <c:pt idx="120424">
                  <c:v>4.22</c:v>
                </c:pt>
                <c:pt idx="120425">
                  <c:v>4.16</c:v>
                </c:pt>
                <c:pt idx="120426">
                  <c:v>4.04</c:v>
                </c:pt>
                <c:pt idx="120427">
                  <c:v>4</c:v>
                </c:pt>
                <c:pt idx="120428">
                  <c:v>3.91</c:v>
                </c:pt>
                <c:pt idx="120429">
                  <c:v>3.84</c:v>
                </c:pt>
                <c:pt idx="120430">
                  <c:v>3.74</c:v>
                </c:pt>
                <c:pt idx="120431">
                  <c:v>3.84</c:v>
                </c:pt>
                <c:pt idx="120432">
                  <c:v>3.59</c:v>
                </c:pt>
                <c:pt idx="120433">
                  <c:v>3.57</c:v>
                </c:pt>
                <c:pt idx="120434">
                  <c:v>3.56</c:v>
                </c:pt>
                <c:pt idx="120435">
                  <c:v>3.57</c:v>
                </c:pt>
                <c:pt idx="120436">
                  <c:v>3.48</c:v>
                </c:pt>
                <c:pt idx="120437">
                  <c:v>3.48</c:v>
                </c:pt>
                <c:pt idx="120438">
                  <c:v>3.42</c:v>
                </c:pt>
                <c:pt idx="120439">
                  <c:v>3.42</c:v>
                </c:pt>
                <c:pt idx="120440">
                  <c:v>3.62</c:v>
                </c:pt>
                <c:pt idx="120441">
                  <c:v>3.64</c:v>
                </c:pt>
                <c:pt idx="120442">
                  <c:v>3.67</c:v>
                </c:pt>
                <c:pt idx="120443">
                  <c:v>3.67</c:v>
                </c:pt>
                <c:pt idx="120444">
                  <c:v>3.64</c:v>
                </c:pt>
                <c:pt idx="120445">
                  <c:v>3.74</c:v>
                </c:pt>
                <c:pt idx="120446">
                  <c:v>3.86</c:v>
                </c:pt>
                <c:pt idx="120447">
                  <c:v>3.92</c:v>
                </c:pt>
                <c:pt idx="120448">
                  <c:v>4.01</c:v>
                </c:pt>
                <c:pt idx="120449">
                  <c:v>4.05</c:v>
                </c:pt>
                <c:pt idx="120450">
                  <c:v>4.08</c:v>
                </c:pt>
                <c:pt idx="120451">
                  <c:v>3.78</c:v>
                </c:pt>
                <c:pt idx="120452">
                  <c:v>3.65</c:v>
                </c:pt>
                <c:pt idx="120453">
                  <c:v>4.0199999999999996</c:v>
                </c:pt>
                <c:pt idx="120454">
                  <c:v>3.9</c:v>
                </c:pt>
                <c:pt idx="120455">
                  <c:v>3.61</c:v>
                </c:pt>
                <c:pt idx="120456">
                  <c:v>3.67</c:v>
                </c:pt>
                <c:pt idx="120457">
                  <c:v>3.71</c:v>
                </c:pt>
                <c:pt idx="120458">
                  <c:v>3.74</c:v>
                </c:pt>
                <c:pt idx="120459">
                  <c:v>3.75</c:v>
                </c:pt>
                <c:pt idx="120460">
                  <c:v>3.7</c:v>
                </c:pt>
                <c:pt idx="120461">
                  <c:v>3.7</c:v>
                </c:pt>
                <c:pt idx="120462">
                  <c:v>3.76</c:v>
                </c:pt>
                <c:pt idx="120463">
                  <c:v>3.84</c:v>
                </c:pt>
                <c:pt idx="120464">
                  <c:v>3.93</c:v>
                </c:pt>
                <c:pt idx="120465">
                  <c:v>4.03</c:v>
                </c:pt>
                <c:pt idx="120466">
                  <c:v>4.01</c:v>
                </c:pt>
                <c:pt idx="120467">
                  <c:v>4</c:v>
                </c:pt>
                <c:pt idx="120468">
                  <c:v>3.94</c:v>
                </c:pt>
                <c:pt idx="120469">
                  <c:v>3.82</c:v>
                </c:pt>
                <c:pt idx="120470">
                  <c:v>3.77</c:v>
                </c:pt>
                <c:pt idx="120471">
                  <c:v>3.73</c:v>
                </c:pt>
                <c:pt idx="120472">
                  <c:v>3.69</c:v>
                </c:pt>
                <c:pt idx="120473">
                  <c:v>3.68</c:v>
                </c:pt>
                <c:pt idx="120474">
                  <c:v>3.81</c:v>
                </c:pt>
                <c:pt idx="120475">
                  <c:v>3.84</c:v>
                </c:pt>
                <c:pt idx="120476">
                  <c:v>3.84</c:v>
                </c:pt>
                <c:pt idx="120477">
                  <c:v>3.82</c:v>
                </c:pt>
                <c:pt idx="120478">
                  <c:v>3.75</c:v>
                </c:pt>
                <c:pt idx="120479">
                  <c:v>3.74</c:v>
                </c:pt>
                <c:pt idx="120480">
                  <c:v>3.73</c:v>
                </c:pt>
                <c:pt idx="120481">
                  <c:v>3.73</c:v>
                </c:pt>
                <c:pt idx="120482">
                  <c:v>3.72</c:v>
                </c:pt>
                <c:pt idx="120483">
                  <c:v>3.7</c:v>
                </c:pt>
                <c:pt idx="120484">
                  <c:v>3.69</c:v>
                </c:pt>
                <c:pt idx="120485">
                  <c:v>3.69</c:v>
                </c:pt>
                <c:pt idx="120486">
                  <c:v>3.7</c:v>
                </c:pt>
                <c:pt idx="120487">
                  <c:v>3.71</c:v>
                </c:pt>
                <c:pt idx="120488">
                  <c:v>3.66</c:v>
                </c:pt>
                <c:pt idx="120489">
                  <c:v>3.56</c:v>
                </c:pt>
                <c:pt idx="120490">
                  <c:v>3.49</c:v>
                </c:pt>
                <c:pt idx="120491">
                  <c:v>3.49</c:v>
                </c:pt>
                <c:pt idx="120492">
                  <c:v>3.42</c:v>
                </c:pt>
                <c:pt idx="120493">
                  <c:v>3.44</c:v>
                </c:pt>
                <c:pt idx="120494">
                  <c:v>3.5</c:v>
                </c:pt>
                <c:pt idx="120495">
                  <c:v>3.54</c:v>
                </c:pt>
                <c:pt idx="120496">
                  <c:v>3.58</c:v>
                </c:pt>
                <c:pt idx="120497">
                  <c:v>3.59</c:v>
                </c:pt>
                <c:pt idx="120498">
                  <c:v>3.63</c:v>
                </c:pt>
                <c:pt idx="120499">
                  <c:v>3.66</c:v>
                </c:pt>
                <c:pt idx="120500">
                  <c:v>3.7</c:v>
                </c:pt>
                <c:pt idx="120501">
                  <c:v>3.7</c:v>
                </c:pt>
                <c:pt idx="120502">
                  <c:v>3.71</c:v>
                </c:pt>
                <c:pt idx="120503">
                  <c:v>3.7</c:v>
                </c:pt>
                <c:pt idx="120504">
                  <c:v>3.7</c:v>
                </c:pt>
                <c:pt idx="120505">
                  <c:v>3.68</c:v>
                </c:pt>
                <c:pt idx="120506">
                  <c:v>3.6</c:v>
                </c:pt>
                <c:pt idx="120507">
                  <c:v>3.68</c:v>
                </c:pt>
                <c:pt idx="120508">
                  <c:v>3.74</c:v>
                </c:pt>
                <c:pt idx="120509">
                  <c:v>3.79</c:v>
                </c:pt>
                <c:pt idx="120510">
                  <c:v>3.9</c:v>
                </c:pt>
                <c:pt idx="120511">
                  <c:v>3.98</c:v>
                </c:pt>
                <c:pt idx="120512">
                  <c:v>4.0999999999999996</c:v>
                </c:pt>
                <c:pt idx="120513">
                  <c:v>4.0999999999999996</c:v>
                </c:pt>
                <c:pt idx="120514">
                  <c:v>4.0599999999999996</c:v>
                </c:pt>
                <c:pt idx="120515">
                  <c:v>4.0999999999999996</c:v>
                </c:pt>
                <c:pt idx="120516">
                  <c:v>3.93</c:v>
                </c:pt>
                <c:pt idx="120517">
                  <c:v>3.92</c:v>
                </c:pt>
                <c:pt idx="120518">
                  <c:v>3.8</c:v>
                </c:pt>
                <c:pt idx="120519">
                  <c:v>3.76</c:v>
                </c:pt>
                <c:pt idx="120520">
                  <c:v>3.73</c:v>
                </c:pt>
                <c:pt idx="120521">
                  <c:v>3.76</c:v>
                </c:pt>
                <c:pt idx="120522">
                  <c:v>3.8</c:v>
                </c:pt>
                <c:pt idx="120523">
                  <c:v>3.79</c:v>
                </c:pt>
                <c:pt idx="120524">
                  <c:v>3.72</c:v>
                </c:pt>
                <c:pt idx="120525">
                  <c:v>3.72</c:v>
                </c:pt>
                <c:pt idx="120526">
                  <c:v>3.72</c:v>
                </c:pt>
                <c:pt idx="120527">
                  <c:v>3.75</c:v>
                </c:pt>
                <c:pt idx="120528">
                  <c:v>3.76</c:v>
                </c:pt>
                <c:pt idx="120529">
                  <c:v>3.79</c:v>
                </c:pt>
                <c:pt idx="120530">
                  <c:v>3.81</c:v>
                </c:pt>
                <c:pt idx="120531">
                  <c:v>3.83</c:v>
                </c:pt>
                <c:pt idx="120532">
                  <c:v>3.81</c:v>
                </c:pt>
                <c:pt idx="120533">
                  <c:v>3.81</c:v>
                </c:pt>
                <c:pt idx="120534">
                  <c:v>3.77</c:v>
                </c:pt>
                <c:pt idx="120535">
                  <c:v>3.8</c:v>
                </c:pt>
                <c:pt idx="120536">
                  <c:v>3.82</c:v>
                </c:pt>
                <c:pt idx="120537">
                  <c:v>3.83</c:v>
                </c:pt>
                <c:pt idx="120538">
                  <c:v>3.86</c:v>
                </c:pt>
                <c:pt idx="120539">
                  <c:v>3.84</c:v>
                </c:pt>
                <c:pt idx="120540">
                  <c:v>3.82</c:v>
                </c:pt>
                <c:pt idx="120541">
                  <c:v>3.81</c:v>
                </c:pt>
                <c:pt idx="120542">
                  <c:v>3.8</c:v>
                </c:pt>
                <c:pt idx="120543">
                  <c:v>3.8</c:v>
                </c:pt>
                <c:pt idx="120544">
                  <c:v>3.81</c:v>
                </c:pt>
                <c:pt idx="120545">
                  <c:v>3.82</c:v>
                </c:pt>
                <c:pt idx="120546">
                  <c:v>3.82</c:v>
                </c:pt>
                <c:pt idx="120547">
                  <c:v>3.82</c:v>
                </c:pt>
                <c:pt idx="120548">
                  <c:v>3.86</c:v>
                </c:pt>
                <c:pt idx="120549">
                  <c:v>3.74</c:v>
                </c:pt>
                <c:pt idx="120550">
                  <c:v>3.7</c:v>
                </c:pt>
                <c:pt idx="120551">
                  <c:v>3.7</c:v>
                </c:pt>
                <c:pt idx="120552">
                  <c:v>3.66</c:v>
                </c:pt>
                <c:pt idx="120553">
                  <c:v>3.48</c:v>
                </c:pt>
                <c:pt idx="120554">
                  <c:v>3.45</c:v>
                </c:pt>
                <c:pt idx="120555">
                  <c:v>3.41</c:v>
                </c:pt>
                <c:pt idx="120556">
                  <c:v>3.3</c:v>
                </c:pt>
                <c:pt idx="120557">
                  <c:v>3.3</c:v>
                </c:pt>
                <c:pt idx="120558">
                  <c:v>3.33</c:v>
                </c:pt>
                <c:pt idx="120559">
                  <c:v>3.35</c:v>
                </c:pt>
                <c:pt idx="120560">
                  <c:v>3.4</c:v>
                </c:pt>
                <c:pt idx="120561">
                  <c:v>3.44</c:v>
                </c:pt>
                <c:pt idx="120562">
                  <c:v>3.58</c:v>
                </c:pt>
                <c:pt idx="120563">
                  <c:v>3.64</c:v>
                </c:pt>
                <c:pt idx="120564">
                  <c:v>3.62</c:v>
                </c:pt>
                <c:pt idx="120565">
                  <c:v>3.5</c:v>
                </c:pt>
                <c:pt idx="120566">
                  <c:v>3.8</c:v>
                </c:pt>
                <c:pt idx="120567">
                  <c:v>4.01</c:v>
                </c:pt>
                <c:pt idx="120568">
                  <c:v>4.12</c:v>
                </c:pt>
                <c:pt idx="120569">
                  <c:v>4.16</c:v>
                </c:pt>
                <c:pt idx="120570">
                  <c:v>4.3600000000000003</c:v>
                </c:pt>
                <c:pt idx="120571">
                  <c:v>4.49</c:v>
                </c:pt>
                <c:pt idx="120572">
                  <c:v>4.63</c:v>
                </c:pt>
                <c:pt idx="120573">
                  <c:v>4.72</c:v>
                </c:pt>
                <c:pt idx="120574">
                  <c:v>4.8</c:v>
                </c:pt>
                <c:pt idx="120575">
                  <c:v>4.87</c:v>
                </c:pt>
                <c:pt idx="120576">
                  <c:v>4.93</c:v>
                </c:pt>
                <c:pt idx="120577">
                  <c:v>4.97</c:v>
                </c:pt>
                <c:pt idx="120578">
                  <c:v>4.8099999999999996</c:v>
                </c:pt>
                <c:pt idx="120579">
                  <c:v>4.7</c:v>
                </c:pt>
                <c:pt idx="120580">
                  <c:v>4.6500000000000004</c:v>
                </c:pt>
                <c:pt idx="120581">
                  <c:v>4.53</c:v>
                </c:pt>
                <c:pt idx="120582">
                  <c:v>4.53</c:v>
                </c:pt>
                <c:pt idx="120583">
                  <c:v>4.53</c:v>
                </c:pt>
                <c:pt idx="120584">
                  <c:v>4.37</c:v>
                </c:pt>
                <c:pt idx="120585">
                  <c:v>4.2699999999999996</c:v>
                </c:pt>
                <c:pt idx="120586">
                  <c:v>4.22</c:v>
                </c:pt>
                <c:pt idx="120587">
                  <c:v>4.13</c:v>
                </c:pt>
                <c:pt idx="120588">
                  <c:v>4.0199999999999996</c:v>
                </c:pt>
                <c:pt idx="120589">
                  <c:v>3.98</c:v>
                </c:pt>
                <c:pt idx="120590">
                  <c:v>3.99</c:v>
                </c:pt>
                <c:pt idx="120591">
                  <c:v>4</c:v>
                </c:pt>
                <c:pt idx="120592">
                  <c:v>3.99</c:v>
                </c:pt>
                <c:pt idx="120593">
                  <c:v>4.0999999999999996</c:v>
                </c:pt>
                <c:pt idx="120594">
                  <c:v>4.12</c:v>
                </c:pt>
                <c:pt idx="120595">
                  <c:v>4.1500000000000004</c:v>
                </c:pt>
                <c:pt idx="120596">
                  <c:v>4.1900000000000004</c:v>
                </c:pt>
                <c:pt idx="120597">
                  <c:v>4.21</c:v>
                </c:pt>
                <c:pt idx="120598">
                  <c:v>4.21</c:v>
                </c:pt>
                <c:pt idx="120599">
                  <c:v>4.22</c:v>
                </c:pt>
                <c:pt idx="120600">
                  <c:v>4.22</c:v>
                </c:pt>
                <c:pt idx="120601">
                  <c:v>4.08</c:v>
                </c:pt>
                <c:pt idx="120602">
                  <c:v>4.0599999999999996</c:v>
                </c:pt>
                <c:pt idx="120603">
                  <c:v>4.05</c:v>
                </c:pt>
                <c:pt idx="120604">
                  <c:v>4</c:v>
                </c:pt>
                <c:pt idx="120605">
                  <c:v>4</c:v>
                </c:pt>
                <c:pt idx="120606">
                  <c:v>4</c:v>
                </c:pt>
                <c:pt idx="120607">
                  <c:v>3.99</c:v>
                </c:pt>
                <c:pt idx="120608">
                  <c:v>3.97</c:v>
                </c:pt>
                <c:pt idx="120609">
                  <c:v>4.0999999999999996</c:v>
                </c:pt>
                <c:pt idx="120610">
                  <c:v>4.1100000000000003</c:v>
                </c:pt>
                <c:pt idx="120611">
                  <c:v>4.12</c:v>
                </c:pt>
                <c:pt idx="120612">
                  <c:v>4.0999999999999996</c:v>
                </c:pt>
                <c:pt idx="120613">
                  <c:v>4.0999999999999996</c:v>
                </c:pt>
                <c:pt idx="120614">
                  <c:v>4.0999999999999996</c:v>
                </c:pt>
                <c:pt idx="120615">
                  <c:v>3.94</c:v>
                </c:pt>
                <c:pt idx="120616">
                  <c:v>3.8</c:v>
                </c:pt>
                <c:pt idx="120617">
                  <c:v>3.71</c:v>
                </c:pt>
                <c:pt idx="120618">
                  <c:v>3.7</c:v>
                </c:pt>
                <c:pt idx="120619">
                  <c:v>3.6</c:v>
                </c:pt>
                <c:pt idx="120620">
                  <c:v>3.57</c:v>
                </c:pt>
                <c:pt idx="120621">
                  <c:v>3.57</c:v>
                </c:pt>
                <c:pt idx="120622">
                  <c:v>3.58</c:v>
                </c:pt>
                <c:pt idx="120623">
                  <c:v>3.56</c:v>
                </c:pt>
                <c:pt idx="120624">
                  <c:v>3.56</c:v>
                </c:pt>
                <c:pt idx="120625">
                  <c:v>3.67</c:v>
                </c:pt>
                <c:pt idx="120626">
                  <c:v>3.7</c:v>
                </c:pt>
                <c:pt idx="120627">
                  <c:v>3.75</c:v>
                </c:pt>
                <c:pt idx="120628">
                  <c:v>3.75</c:v>
                </c:pt>
                <c:pt idx="120629">
                  <c:v>3.75</c:v>
                </c:pt>
                <c:pt idx="120630">
                  <c:v>3.74</c:v>
                </c:pt>
                <c:pt idx="120631">
                  <c:v>3.73</c:v>
                </c:pt>
                <c:pt idx="120632">
                  <c:v>3.73</c:v>
                </c:pt>
                <c:pt idx="120633">
                  <c:v>3.64</c:v>
                </c:pt>
                <c:pt idx="120634">
                  <c:v>3.64</c:v>
                </c:pt>
                <c:pt idx="120635">
                  <c:v>3.62</c:v>
                </c:pt>
                <c:pt idx="120636">
                  <c:v>3.6</c:v>
                </c:pt>
                <c:pt idx="120637">
                  <c:v>3.62</c:v>
                </c:pt>
                <c:pt idx="120638">
                  <c:v>3.67</c:v>
                </c:pt>
                <c:pt idx="120639">
                  <c:v>3.68</c:v>
                </c:pt>
                <c:pt idx="120640">
                  <c:v>3.69</c:v>
                </c:pt>
                <c:pt idx="120641">
                  <c:v>3.64</c:v>
                </c:pt>
                <c:pt idx="120642">
                  <c:v>3.68</c:v>
                </c:pt>
                <c:pt idx="120643">
                  <c:v>3.6</c:v>
                </c:pt>
                <c:pt idx="120644">
                  <c:v>3.6</c:v>
                </c:pt>
                <c:pt idx="120645">
                  <c:v>3.58</c:v>
                </c:pt>
                <c:pt idx="120646">
                  <c:v>3.54</c:v>
                </c:pt>
                <c:pt idx="120647">
                  <c:v>3.54</c:v>
                </c:pt>
                <c:pt idx="120648">
                  <c:v>3.53</c:v>
                </c:pt>
                <c:pt idx="120649">
                  <c:v>3.53</c:v>
                </c:pt>
                <c:pt idx="120650">
                  <c:v>3.48</c:v>
                </c:pt>
                <c:pt idx="120651">
                  <c:v>3.39</c:v>
                </c:pt>
                <c:pt idx="120652">
                  <c:v>3.35</c:v>
                </c:pt>
                <c:pt idx="120653">
                  <c:v>3.36</c:v>
                </c:pt>
                <c:pt idx="120654">
                  <c:v>3.36</c:v>
                </c:pt>
                <c:pt idx="120655">
                  <c:v>3.37</c:v>
                </c:pt>
                <c:pt idx="120656">
                  <c:v>3.37</c:v>
                </c:pt>
                <c:pt idx="120657">
                  <c:v>3.38</c:v>
                </c:pt>
                <c:pt idx="120658">
                  <c:v>3.38</c:v>
                </c:pt>
                <c:pt idx="120659">
                  <c:v>3.43</c:v>
                </c:pt>
                <c:pt idx="120660">
                  <c:v>3.45</c:v>
                </c:pt>
                <c:pt idx="120661">
                  <c:v>3.46</c:v>
                </c:pt>
                <c:pt idx="120662">
                  <c:v>3.46</c:v>
                </c:pt>
                <c:pt idx="120663">
                  <c:v>3.46</c:v>
                </c:pt>
                <c:pt idx="120664">
                  <c:v>3.47</c:v>
                </c:pt>
                <c:pt idx="120665">
                  <c:v>3.29</c:v>
                </c:pt>
                <c:pt idx="120666">
                  <c:v>3.22</c:v>
                </c:pt>
                <c:pt idx="120667">
                  <c:v>3.17</c:v>
                </c:pt>
                <c:pt idx="120668">
                  <c:v>3.2</c:v>
                </c:pt>
                <c:pt idx="120669">
                  <c:v>3.14</c:v>
                </c:pt>
                <c:pt idx="120670">
                  <c:v>3</c:v>
                </c:pt>
                <c:pt idx="120671">
                  <c:v>3</c:v>
                </c:pt>
                <c:pt idx="120672">
                  <c:v>2.99</c:v>
                </c:pt>
                <c:pt idx="120673">
                  <c:v>3.26</c:v>
                </c:pt>
                <c:pt idx="120674">
                  <c:v>3.44</c:v>
                </c:pt>
                <c:pt idx="120675">
                  <c:v>3.45</c:v>
                </c:pt>
                <c:pt idx="120676">
                  <c:v>3.46</c:v>
                </c:pt>
                <c:pt idx="120677">
                  <c:v>3.5</c:v>
                </c:pt>
                <c:pt idx="120678">
                  <c:v>3.56</c:v>
                </c:pt>
                <c:pt idx="120679">
                  <c:v>3.56</c:v>
                </c:pt>
                <c:pt idx="120680">
                  <c:v>3.58</c:v>
                </c:pt>
                <c:pt idx="120681">
                  <c:v>3.72</c:v>
                </c:pt>
                <c:pt idx="120682">
                  <c:v>3.78</c:v>
                </c:pt>
                <c:pt idx="120683">
                  <c:v>3.85</c:v>
                </c:pt>
                <c:pt idx="120684">
                  <c:v>3.85</c:v>
                </c:pt>
                <c:pt idx="120685">
                  <c:v>3.89</c:v>
                </c:pt>
                <c:pt idx="120686">
                  <c:v>3.9</c:v>
                </c:pt>
                <c:pt idx="120687">
                  <c:v>3.9</c:v>
                </c:pt>
                <c:pt idx="120688">
                  <c:v>3.87</c:v>
                </c:pt>
                <c:pt idx="120689">
                  <c:v>3.86</c:v>
                </c:pt>
                <c:pt idx="120690">
                  <c:v>3.82</c:v>
                </c:pt>
                <c:pt idx="120691">
                  <c:v>3.8</c:v>
                </c:pt>
                <c:pt idx="120692">
                  <c:v>3.8</c:v>
                </c:pt>
                <c:pt idx="120693">
                  <c:v>3.82</c:v>
                </c:pt>
                <c:pt idx="120694">
                  <c:v>3.84</c:v>
                </c:pt>
                <c:pt idx="120695">
                  <c:v>3.9</c:v>
                </c:pt>
                <c:pt idx="120696">
                  <c:v>3.94</c:v>
                </c:pt>
                <c:pt idx="120697">
                  <c:v>4.04</c:v>
                </c:pt>
                <c:pt idx="120698">
                  <c:v>4.05</c:v>
                </c:pt>
                <c:pt idx="120699">
                  <c:v>4.0199999999999996</c:v>
                </c:pt>
                <c:pt idx="120700">
                  <c:v>4.0199999999999996</c:v>
                </c:pt>
                <c:pt idx="120701">
                  <c:v>3.99</c:v>
                </c:pt>
                <c:pt idx="120702">
                  <c:v>3.96</c:v>
                </c:pt>
                <c:pt idx="120703">
                  <c:v>3.89</c:v>
                </c:pt>
                <c:pt idx="120704">
                  <c:v>3.81</c:v>
                </c:pt>
                <c:pt idx="120705">
                  <c:v>3.8</c:v>
                </c:pt>
                <c:pt idx="120706">
                  <c:v>3.8</c:v>
                </c:pt>
                <c:pt idx="120707">
                  <c:v>3.75</c:v>
                </c:pt>
                <c:pt idx="120708">
                  <c:v>3.75</c:v>
                </c:pt>
                <c:pt idx="120709">
                  <c:v>3.77</c:v>
                </c:pt>
                <c:pt idx="120710">
                  <c:v>3.79</c:v>
                </c:pt>
                <c:pt idx="120711">
                  <c:v>3.9</c:v>
                </c:pt>
                <c:pt idx="120712">
                  <c:v>3.91</c:v>
                </c:pt>
                <c:pt idx="120713">
                  <c:v>3.97</c:v>
                </c:pt>
                <c:pt idx="120714">
                  <c:v>3.93</c:v>
                </c:pt>
                <c:pt idx="120715">
                  <c:v>3.91</c:v>
                </c:pt>
                <c:pt idx="120716">
                  <c:v>3.87</c:v>
                </c:pt>
                <c:pt idx="120717">
                  <c:v>3.84</c:v>
                </c:pt>
                <c:pt idx="120718">
                  <c:v>3.79</c:v>
                </c:pt>
                <c:pt idx="120719">
                  <c:v>3.78</c:v>
                </c:pt>
                <c:pt idx="120720">
                  <c:v>3.78</c:v>
                </c:pt>
                <c:pt idx="120721">
                  <c:v>3.86</c:v>
                </c:pt>
                <c:pt idx="120722">
                  <c:v>3.89</c:v>
                </c:pt>
                <c:pt idx="120723">
                  <c:v>3.93</c:v>
                </c:pt>
                <c:pt idx="120724">
                  <c:v>3.93</c:v>
                </c:pt>
                <c:pt idx="120725">
                  <c:v>3.97</c:v>
                </c:pt>
                <c:pt idx="120726">
                  <c:v>3.97</c:v>
                </c:pt>
                <c:pt idx="120727">
                  <c:v>4</c:v>
                </c:pt>
                <c:pt idx="120728">
                  <c:v>4</c:v>
                </c:pt>
                <c:pt idx="120729">
                  <c:v>3.86</c:v>
                </c:pt>
                <c:pt idx="120730">
                  <c:v>3.81</c:v>
                </c:pt>
                <c:pt idx="120731">
                  <c:v>3.79</c:v>
                </c:pt>
                <c:pt idx="120732">
                  <c:v>3.79</c:v>
                </c:pt>
                <c:pt idx="120733">
                  <c:v>3.75</c:v>
                </c:pt>
                <c:pt idx="120734">
                  <c:v>3.7</c:v>
                </c:pt>
                <c:pt idx="120735">
                  <c:v>3.52</c:v>
                </c:pt>
                <c:pt idx="120736">
                  <c:v>3.47</c:v>
                </c:pt>
                <c:pt idx="120737">
                  <c:v>3.47</c:v>
                </c:pt>
                <c:pt idx="120738">
                  <c:v>3.5</c:v>
                </c:pt>
                <c:pt idx="120739">
                  <c:v>3.56</c:v>
                </c:pt>
                <c:pt idx="120740">
                  <c:v>3.6</c:v>
                </c:pt>
                <c:pt idx="120741">
                  <c:v>3.65</c:v>
                </c:pt>
                <c:pt idx="120742">
                  <c:v>3.66</c:v>
                </c:pt>
                <c:pt idx="120743">
                  <c:v>3.64</c:v>
                </c:pt>
                <c:pt idx="120744">
                  <c:v>3.48</c:v>
                </c:pt>
                <c:pt idx="120745">
                  <c:v>3.46</c:v>
                </c:pt>
                <c:pt idx="120746">
                  <c:v>3.46</c:v>
                </c:pt>
                <c:pt idx="120747">
                  <c:v>3.4</c:v>
                </c:pt>
                <c:pt idx="120748">
                  <c:v>3.38</c:v>
                </c:pt>
                <c:pt idx="120749">
                  <c:v>3.37</c:v>
                </c:pt>
                <c:pt idx="120750">
                  <c:v>3.36</c:v>
                </c:pt>
                <c:pt idx="120751">
                  <c:v>3.33</c:v>
                </c:pt>
                <c:pt idx="120752">
                  <c:v>3.28</c:v>
                </c:pt>
                <c:pt idx="120753">
                  <c:v>3.28</c:v>
                </c:pt>
                <c:pt idx="120754">
                  <c:v>3.22</c:v>
                </c:pt>
                <c:pt idx="120755">
                  <c:v>3.19</c:v>
                </c:pt>
                <c:pt idx="120756">
                  <c:v>3.22</c:v>
                </c:pt>
                <c:pt idx="120757">
                  <c:v>3.19</c:v>
                </c:pt>
                <c:pt idx="120758">
                  <c:v>3.18</c:v>
                </c:pt>
                <c:pt idx="120759">
                  <c:v>3.15</c:v>
                </c:pt>
                <c:pt idx="120760">
                  <c:v>3.12</c:v>
                </c:pt>
                <c:pt idx="120761">
                  <c:v>3.1</c:v>
                </c:pt>
                <c:pt idx="120762">
                  <c:v>3.1</c:v>
                </c:pt>
                <c:pt idx="120763">
                  <c:v>3.16</c:v>
                </c:pt>
                <c:pt idx="120764">
                  <c:v>3.2</c:v>
                </c:pt>
                <c:pt idx="120765">
                  <c:v>3.21</c:v>
                </c:pt>
                <c:pt idx="120766">
                  <c:v>3.22</c:v>
                </c:pt>
                <c:pt idx="120767">
                  <c:v>3.18</c:v>
                </c:pt>
                <c:pt idx="120768">
                  <c:v>3.12</c:v>
                </c:pt>
                <c:pt idx="120769">
                  <c:v>3.11</c:v>
                </c:pt>
                <c:pt idx="120770">
                  <c:v>3.1</c:v>
                </c:pt>
                <c:pt idx="120771">
                  <c:v>3.09</c:v>
                </c:pt>
                <c:pt idx="120772">
                  <c:v>3.07</c:v>
                </c:pt>
                <c:pt idx="120773">
                  <c:v>3.04</c:v>
                </c:pt>
                <c:pt idx="120774">
                  <c:v>3</c:v>
                </c:pt>
                <c:pt idx="120775">
                  <c:v>3</c:v>
                </c:pt>
                <c:pt idx="120776">
                  <c:v>3</c:v>
                </c:pt>
                <c:pt idx="120777">
                  <c:v>3.1</c:v>
                </c:pt>
                <c:pt idx="120778">
                  <c:v>3.24</c:v>
                </c:pt>
                <c:pt idx="120779">
                  <c:v>3.28</c:v>
                </c:pt>
                <c:pt idx="120780">
                  <c:v>3.24</c:v>
                </c:pt>
                <c:pt idx="120781">
                  <c:v>3.23</c:v>
                </c:pt>
                <c:pt idx="120782">
                  <c:v>3.24</c:v>
                </c:pt>
                <c:pt idx="120783">
                  <c:v>3.08</c:v>
                </c:pt>
                <c:pt idx="120784">
                  <c:v>3.3</c:v>
                </c:pt>
                <c:pt idx="120785">
                  <c:v>3.32</c:v>
                </c:pt>
                <c:pt idx="120786">
                  <c:v>3.32</c:v>
                </c:pt>
                <c:pt idx="120787">
                  <c:v>3.37</c:v>
                </c:pt>
                <c:pt idx="120788">
                  <c:v>3.39</c:v>
                </c:pt>
                <c:pt idx="120789">
                  <c:v>3.43</c:v>
                </c:pt>
                <c:pt idx="120790">
                  <c:v>3.44</c:v>
                </c:pt>
                <c:pt idx="120791">
                  <c:v>3.47</c:v>
                </c:pt>
                <c:pt idx="120792">
                  <c:v>3.52</c:v>
                </c:pt>
                <c:pt idx="120793">
                  <c:v>3.53</c:v>
                </c:pt>
                <c:pt idx="120794">
                  <c:v>3.53</c:v>
                </c:pt>
                <c:pt idx="120795">
                  <c:v>3.52</c:v>
                </c:pt>
                <c:pt idx="120796">
                  <c:v>3.5</c:v>
                </c:pt>
                <c:pt idx="120797">
                  <c:v>3.45</c:v>
                </c:pt>
                <c:pt idx="120798">
                  <c:v>3.41</c:v>
                </c:pt>
                <c:pt idx="120799">
                  <c:v>3.35</c:v>
                </c:pt>
                <c:pt idx="120800">
                  <c:v>3.38</c:v>
                </c:pt>
                <c:pt idx="120801">
                  <c:v>3.38</c:v>
                </c:pt>
                <c:pt idx="120802">
                  <c:v>3.42</c:v>
                </c:pt>
                <c:pt idx="120803">
                  <c:v>3.44</c:v>
                </c:pt>
                <c:pt idx="120804">
                  <c:v>3.46</c:v>
                </c:pt>
                <c:pt idx="120805">
                  <c:v>3.47</c:v>
                </c:pt>
                <c:pt idx="120806">
                  <c:v>3.47</c:v>
                </c:pt>
                <c:pt idx="120807">
                  <c:v>3.5</c:v>
                </c:pt>
                <c:pt idx="120808">
                  <c:v>3.51</c:v>
                </c:pt>
                <c:pt idx="120809">
                  <c:v>3.51</c:v>
                </c:pt>
                <c:pt idx="120810">
                  <c:v>3.51</c:v>
                </c:pt>
                <c:pt idx="120811">
                  <c:v>3.43</c:v>
                </c:pt>
                <c:pt idx="120812">
                  <c:v>3.42</c:v>
                </c:pt>
                <c:pt idx="120813">
                  <c:v>3.42</c:v>
                </c:pt>
                <c:pt idx="120814">
                  <c:v>3.4</c:v>
                </c:pt>
                <c:pt idx="120815">
                  <c:v>3.39</c:v>
                </c:pt>
                <c:pt idx="120816">
                  <c:v>3.43</c:v>
                </c:pt>
                <c:pt idx="120817">
                  <c:v>3.46</c:v>
                </c:pt>
                <c:pt idx="120818">
                  <c:v>3.49</c:v>
                </c:pt>
                <c:pt idx="120819">
                  <c:v>3.52</c:v>
                </c:pt>
                <c:pt idx="120820">
                  <c:v>3.58</c:v>
                </c:pt>
                <c:pt idx="120821">
                  <c:v>3.6</c:v>
                </c:pt>
                <c:pt idx="120822">
                  <c:v>3.61</c:v>
                </c:pt>
                <c:pt idx="120823">
                  <c:v>3.57</c:v>
                </c:pt>
                <c:pt idx="120824">
                  <c:v>3.57</c:v>
                </c:pt>
                <c:pt idx="120825">
                  <c:v>3.56</c:v>
                </c:pt>
                <c:pt idx="120826">
                  <c:v>3.53</c:v>
                </c:pt>
                <c:pt idx="120827">
                  <c:v>3.48</c:v>
                </c:pt>
                <c:pt idx="120828">
                  <c:v>3.43</c:v>
                </c:pt>
                <c:pt idx="120829">
                  <c:v>3.43</c:v>
                </c:pt>
                <c:pt idx="120830">
                  <c:v>3.43</c:v>
                </c:pt>
                <c:pt idx="120831">
                  <c:v>3.43</c:v>
                </c:pt>
                <c:pt idx="120832">
                  <c:v>3.55</c:v>
                </c:pt>
                <c:pt idx="120833">
                  <c:v>3.6</c:v>
                </c:pt>
                <c:pt idx="120834">
                  <c:v>3.66</c:v>
                </c:pt>
                <c:pt idx="120835">
                  <c:v>3.73</c:v>
                </c:pt>
                <c:pt idx="120836">
                  <c:v>3.75</c:v>
                </c:pt>
                <c:pt idx="120837">
                  <c:v>3.78</c:v>
                </c:pt>
                <c:pt idx="120838">
                  <c:v>3.78</c:v>
                </c:pt>
                <c:pt idx="120839">
                  <c:v>3.75</c:v>
                </c:pt>
                <c:pt idx="120840">
                  <c:v>3.73</c:v>
                </c:pt>
                <c:pt idx="120841">
                  <c:v>3.7</c:v>
                </c:pt>
                <c:pt idx="120842">
                  <c:v>3.63</c:v>
                </c:pt>
                <c:pt idx="120843">
                  <c:v>3.5</c:v>
                </c:pt>
                <c:pt idx="120844">
                  <c:v>3.59</c:v>
                </c:pt>
                <c:pt idx="120845">
                  <c:v>3.64</c:v>
                </c:pt>
                <c:pt idx="120846">
                  <c:v>3.67</c:v>
                </c:pt>
                <c:pt idx="120847">
                  <c:v>3.65</c:v>
                </c:pt>
                <c:pt idx="120848">
                  <c:v>3.69</c:v>
                </c:pt>
                <c:pt idx="120849">
                  <c:v>3.72</c:v>
                </c:pt>
                <c:pt idx="120850">
                  <c:v>3.8</c:v>
                </c:pt>
                <c:pt idx="120851">
                  <c:v>3.84</c:v>
                </c:pt>
                <c:pt idx="120852">
                  <c:v>3.94</c:v>
                </c:pt>
                <c:pt idx="120853">
                  <c:v>3.99</c:v>
                </c:pt>
                <c:pt idx="120854">
                  <c:v>4</c:v>
                </c:pt>
                <c:pt idx="120855">
                  <c:v>4.0199999999999996</c:v>
                </c:pt>
                <c:pt idx="120856">
                  <c:v>3.98</c:v>
                </c:pt>
                <c:pt idx="120857">
                  <c:v>3.99</c:v>
                </c:pt>
                <c:pt idx="120858">
                  <c:v>4.0199999999999996</c:v>
                </c:pt>
                <c:pt idx="120859">
                  <c:v>4.05</c:v>
                </c:pt>
                <c:pt idx="120860">
                  <c:v>4.0599999999999996</c:v>
                </c:pt>
                <c:pt idx="120861">
                  <c:v>4.08</c:v>
                </c:pt>
                <c:pt idx="120862">
                  <c:v>4.09</c:v>
                </c:pt>
                <c:pt idx="120863">
                  <c:v>4.0999999999999996</c:v>
                </c:pt>
                <c:pt idx="120864">
                  <c:v>4.1100000000000003</c:v>
                </c:pt>
                <c:pt idx="120865">
                  <c:v>4.12</c:v>
                </c:pt>
                <c:pt idx="120866">
                  <c:v>4.1399999999999997</c:v>
                </c:pt>
                <c:pt idx="120867">
                  <c:v>4.16</c:v>
                </c:pt>
                <c:pt idx="120868">
                  <c:v>4.17</c:v>
                </c:pt>
                <c:pt idx="120869">
                  <c:v>4.1399999999999997</c:v>
                </c:pt>
                <c:pt idx="120870">
                  <c:v>4.1100000000000003</c:v>
                </c:pt>
                <c:pt idx="120871">
                  <c:v>4.04</c:v>
                </c:pt>
                <c:pt idx="120872">
                  <c:v>3.98</c:v>
                </c:pt>
                <c:pt idx="120873">
                  <c:v>3.9</c:v>
                </c:pt>
                <c:pt idx="120874">
                  <c:v>3.85</c:v>
                </c:pt>
                <c:pt idx="120875">
                  <c:v>3.87</c:v>
                </c:pt>
                <c:pt idx="120876">
                  <c:v>4.05</c:v>
                </c:pt>
                <c:pt idx="120877">
                  <c:v>4.09</c:v>
                </c:pt>
                <c:pt idx="120878">
                  <c:v>4.1399999999999997</c:v>
                </c:pt>
                <c:pt idx="120879">
                  <c:v>4.12</c:v>
                </c:pt>
                <c:pt idx="120880">
                  <c:v>4.08</c:v>
                </c:pt>
                <c:pt idx="120881">
                  <c:v>3.88</c:v>
                </c:pt>
                <c:pt idx="120882">
                  <c:v>3.97</c:v>
                </c:pt>
                <c:pt idx="120883">
                  <c:v>4.03</c:v>
                </c:pt>
                <c:pt idx="120884">
                  <c:v>4.1399999999999997</c:v>
                </c:pt>
                <c:pt idx="120885">
                  <c:v>4.1900000000000004</c:v>
                </c:pt>
                <c:pt idx="120886">
                  <c:v>4.25</c:v>
                </c:pt>
                <c:pt idx="120887">
                  <c:v>4.28</c:v>
                </c:pt>
                <c:pt idx="120888">
                  <c:v>4.3</c:v>
                </c:pt>
                <c:pt idx="120889">
                  <c:v>4.2300000000000004</c:v>
                </c:pt>
                <c:pt idx="120890">
                  <c:v>4.18</c:v>
                </c:pt>
                <c:pt idx="120891">
                  <c:v>4.1500000000000004</c:v>
                </c:pt>
                <c:pt idx="120892">
                  <c:v>4.0999999999999996</c:v>
                </c:pt>
                <c:pt idx="120893">
                  <c:v>4.05</c:v>
                </c:pt>
                <c:pt idx="120894">
                  <c:v>4.0199999999999996</c:v>
                </c:pt>
                <c:pt idx="120895">
                  <c:v>4.08</c:v>
                </c:pt>
                <c:pt idx="120896">
                  <c:v>4.1100000000000003</c:v>
                </c:pt>
                <c:pt idx="120897">
                  <c:v>4.1500000000000004</c:v>
                </c:pt>
                <c:pt idx="120898">
                  <c:v>4.17</c:v>
                </c:pt>
                <c:pt idx="120899">
                  <c:v>4.17</c:v>
                </c:pt>
                <c:pt idx="120900">
                  <c:v>4.2300000000000004</c:v>
                </c:pt>
                <c:pt idx="120901">
                  <c:v>4.26</c:v>
                </c:pt>
                <c:pt idx="120902">
                  <c:v>4.28</c:v>
                </c:pt>
                <c:pt idx="120903">
                  <c:v>4.3899999999999997</c:v>
                </c:pt>
                <c:pt idx="120904">
                  <c:v>4.4400000000000004</c:v>
                </c:pt>
                <c:pt idx="120905">
                  <c:v>4.4400000000000004</c:v>
                </c:pt>
                <c:pt idx="120906">
                  <c:v>4.4000000000000004</c:v>
                </c:pt>
                <c:pt idx="120907">
                  <c:v>4.33</c:v>
                </c:pt>
                <c:pt idx="120908">
                  <c:v>4.32</c:v>
                </c:pt>
                <c:pt idx="120909">
                  <c:v>4.33</c:v>
                </c:pt>
                <c:pt idx="120910">
                  <c:v>4.34</c:v>
                </c:pt>
                <c:pt idx="120911">
                  <c:v>4.3600000000000003</c:v>
                </c:pt>
                <c:pt idx="120912">
                  <c:v>4.3600000000000003</c:v>
                </c:pt>
                <c:pt idx="120913">
                  <c:v>4.38</c:v>
                </c:pt>
                <c:pt idx="120914">
                  <c:v>4.43</c:v>
                </c:pt>
                <c:pt idx="120915">
                  <c:v>4.46</c:v>
                </c:pt>
                <c:pt idx="120916">
                  <c:v>4.58</c:v>
                </c:pt>
                <c:pt idx="120917">
                  <c:v>4.63</c:v>
                </c:pt>
                <c:pt idx="120918">
                  <c:v>4.79</c:v>
                </c:pt>
                <c:pt idx="120919">
                  <c:v>4.8899999999999997</c:v>
                </c:pt>
                <c:pt idx="120920">
                  <c:v>5.0199999999999996</c:v>
                </c:pt>
                <c:pt idx="120921">
                  <c:v>5.0999999999999996</c:v>
                </c:pt>
                <c:pt idx="120922">
                  <c:v>5.18</c:v>
                </c:pt>
                <c:pt idx="120923">
                  <c:v>5.24</c:v>
                </c:pt>
                <c:pt idx="120924">
                  <c:v>5.27</c:v>
                </c:pt>
                <c:pt idx="120925">
                  <c:v>5.4</c:v>
                </c:pt>
                <c:pt idx="120926">
                  <c:v>5.53</c:v>
                </c:pt>
                <c:pt idx="120927">
                  <c:v>5.59</c:v>
                </c:pt>
                <c:pt idx="120928">
                  <c:v>5.74</c:v>
                </c:pt>
                <c:pt idx="120929">
                  <c:v>5.83</c:v>
                </c:pt>
                <c:pt idx="120930">
                  <c:v>5.95</c:v>
                </c:pt>
                <c:pt idx="120931">
                  <c:v>6.04</c:v>
                </c:pt>
                <c:pt idx="120932">
                  <c:v>6.11</c:v>
                </c:pt>
                <c:pt idx="120933">
                  <c:v>6.15</c:v>
                </c:pt>
                <c:pt idx="120934">
                  <c:v>6.19</c:v>
                </c:pt>
                <c:pt idx="120935">
                  <c:v>6.24</c:v>
                </c:pt>
                <c:pt idx="120936">
                  <c:v>6.25</c:v>
                </c:pt>
                <c:pt idx="120937">
                  <c:v>6.29</c:v>
                </c:pt>
                <c:pt idx="120938">
                  <c:v>6.3</c:v>
                </c:pt>
                <c:pt idx="120939">
                  <c:v>6.27</c:v>
                </c:pt>
                <c:pt idx="120940">
                  <c:v>6.26</c:v>
                </c:pt>
                <c:pt idx="120941">
                  <c:v>6.24</c:v>
                </c:pt>
                <c:pt idx="120942">
                  <c:v>6.24</c:v>
                </c:pt>
                <c:pt idx="120943">
                  <c:v>6.24</c:v>
                </c:pt>
                <c:pt idx="120944">
                  <c:v>6.24</c:v>
                </c:pt>
                <c:pt idx="120945">
                  <c:v>6.24</c:v>
                </c:pt>
                <c:pt idx="120946">
                  <c:v>6.23</c:v>
                </c:pt>
                <c:pt idx="120947">
                  <c:v>6.21</c:v>
                </c:pt>
                <c:pt idx="120948">
                  <c:v>6.18</c:v>
                </c:pt>
                <c:pt idx="120949">
                  <c:v>6.11</c:v>
                </c:pt>
                <c:pt idx="120950">
                  <c:v>6.06</c:v>
                </c:pt>
                <c:pt idx="120951">
                  <c:v>6.04</c:v>
                </c:pt>
                <c:pt idx="120952">
                  <c:v>6</c:v>
                </c:pt>
                <c:pt idx="120953">
                  <c:v>5.99</c:v>
                </c:pt>
                <c:pt idx="120954">
                  <c:v>5.96</c:v>
                </c:pt>
                <c:pt idx="120955">
                  <c:v>5.85</c:v>
                </c:pt>
                <c:pt idx="120956">
                  <c:v>5.7</c:v>
                </c:pt>
                <c:pt idx="120957">
                  <c:v>5.67</c:v>
                </c:pt>
                <c:pt idx="120958">
                  <c:v>5.62</c:v>
                </c:pt>
                <c:pt idx="120959">
                  <c:v>5.56</c:v>
                </c:pt>
                <c:pt idx="120960">
                  <c:v>5.49</c:v>
                </c:pt>
                <c:pt idx="120961">
                  <c:v>5.38</c:v>
                </c:pt>
                <c:pt idx="120962">
                  <c:v>5.27</c:v>
                </c:pt>
                <c:pt idx="120963">
                  <c:v>5.2</c:v>
                </c:pt>
                <c:pt idx="120964">
                  <c:v>5.12</c:v>
                </c:pt>
                <c:pt idx="120965">
                  <c:v>5.0199999999999996</c:v>
                </c:pt>
                <c:pt idx="120966">
                  <c:v>4.96</c:v>
                </c:pt>
                <c:pt idx="120967">
                  <c:v>4.83</c:v>
                </c:pt>
                <c:pt idx="120968">
                  <c:v>4.71</c:v>
                </c:pt>
                <c:pt idx="120969">
                  <c:v>4.67</c:v>
                </c:pt>
                <c:pt idx="120970">
                  <c:v>4.5999999999999996</c:v>
                </c:pt>
                <c:pt idx="120971">
                  <c:v>4.5999999999999996</c:v>
                </c:pt>
                <c:pt idx="120972">
                  <c:v>4.63</c:v>
                </c:pt>
                <c:pt idx="120973">
                  <c:v>4.46</c:v>
                </c:pt>
                <c:pt idx="120974">
                  <c:v>4.4400000000000004</c:v>
                </c:pt>
                <c:pt idx="120975">
                  <c:v>4.4000000000000004</c:v>
                </c:pt>
                <c:pt idx="120976">
                  <c:v>4.4000000000000004</c:v>
                </c:pt>
                <c:pt idx="120977">
                  <c:v>4.47</c:v>
                </c:pt>
                <c:pt idx="120978">
                  <c:v>4.54</c:v>
                </c:pt>
                <c:pt idx="120979">
                  <c:v>4.45</c:v>
                </c:pt>
                <c:pt idx="120980">
                  <c:v>4.45</c:v>
                </c:pt>
                <c:pt idx="120981">
                  <c:v>4.42</c:v>
                </c:pt>
                <c:pt idx="120982">
                  <c:v>4.4000000000000004</c:v>
                </c:pt>
                <c:pt idx="120983">
                  <c:v>4.37</c:v>
                </c:pt>
                <c:pt idx="120984">
                  <c:v>4.3899999999999997</c:v>
                </c:pt>
                <c:pt idx="120985">
                  <c:v>4.3499999999999996</c:v>
                </c:pt>
                <c:pt idx="120986">
                  <c:v>4.32</c:v>
                </c:pt>
                <c:pt idx="120987">
                  <c:v>4.32</c:v>
                </c:pt>
                <c:pt idx="120988">
                  <c:v>4.32</c:v>
                </c:pt>
                <c:pt idx="120989">
                  <c:v>4.37</c:v>
                </c:pt>
                <c:pt idx="120990">
                  <c:v>4.3600000000000003</c:v>
                </c:pt>
                <c:pt idx="120991">
                  <c:v>4.34</c:v>
                </c:pt>
                <c:pt idx="120992">
                  <c:v>4.33</c:v>
                </c:pt>
                <c:pt idx="120993">
                  <c:v>4.33</c:v>
                </c:pt>
                <c:pt idx="120994">
                  <c:v>4.32</c:v>
                </c:pt>
                <c:pt idx="120995">
                  <c:v>4.2300000000000004</c:v>
                </c:pt>
                <c:pt idx="120996">
                  <c:v>4.2</c:v>
                </c:pt>
                <c:pt idx="120997">
                  <c:v>4.1900000000000004</c:v>
                </c:pt>
                <c:pt idx="120998">
                  <c:v>4.18</c:v>
                </c:pt>
                <c:pt idx="120999">
                  <c:v>4.2</c:v>
                </c:pt>
                <c:pt idx="121000">
                  <c:v>4.21</c:v>
                </c:pt>
                <c:pt idx="121001">
                  <c:v>4.2</c:v>
                </c:pt>
                <c:pt idx="121002">
                  <c:v>4.1900000000000004</c:v>
                </c:pt>
                <c:pt idx="121003">
                  <c:v>4.1500000000000004</c:v>
                </c:pt>
                <c:pt idx="121004">
                  <c:v>4.07</c:v>
                </c:pt>
                <c:pt idx="121005">
                  <c:v>3.95</c:v>
                </c:pt>
                <c:pt idx="121006">
                  <c:v>3.85</c:v>
                </c:pt>
                <c:pt idx="121007">
                  <c:v>3.78</c:v>
                </c:pt>
                <c:pt idx="121008">
                  <c:v>3.75</c:v>
                </c:pt>
                <c:pt idx="121009">
                  <c:v>3.74</c:v>
                </c:pt>
                <c:pt idx="121010">
                  <c:v>3.74</c:v>
                </c:pt>
                <c:pt idx="121011">
                  <c:v>3.73</c:v>
                </c:pt>
                <c:pt idx="121012">
                  <c:v>3.7</c:v>
                </c:pt>
                <c:pt idx="121013">
                  <c:v>3.7</c:v>
                </c:pt>
                <c:pt idx="121014">
                  <c:v>3.71</c:v>
                </c:pt>
                <c:pt idx="121015">
                  <c:v>3.71</c:v>
                </c:pt>
                <c:pt idx="121016">
                  <c:v>3.72</c:v>
                </c:pt>
                <c:pt idx="121017">
                  <c:v>3.72</c:v>
                </c:pt>
                <c:pt idx="121018">
                  <c:v>3.73</c:v>
                </c:pt>
                <c:pt idx="121019">
                  <c:v>3.6</c:v>
                </c:pt>
                <c:pt idx="121020">
                  <c:v>3.5</c:v>
                </c:pt>
                <c:pt idx="121021">
                  <c:v>3.4</c:v>
                </c:pt>
                <c:pt idx="121022">
                  <c:v>3.34</c:v>
                </c:pt>
                <c:pt idx="121023">
                  <c:v>3.3</c:v>
                </c:pt>
                <c:pt idx="121024">
                  <c:v>3.25</c:v>
                </c:pt>
                <c:pt idx="121025">
                  <c:v>3.22</c:v>
                </c:pt>
                <c:pt idx="121026">
                  <c:v>3.22</c:v>
                </c:pt>
                <c:pt idx="121027">
                  <c:v>3.22</c:v>
                </c:pt>
                <c:pt idx="121028">
                  <c:v>3.22</c:v>
                </c:pt>
                <c:pt idx="121029">
                  <c:v>3.26</c:v>
                </c:pt>
                <c:pt idx="121030">
                  <c:v>3.27</c:v>
                </c:pt>
                <c:pt idx="121031">
                  <c:v>3.29</c:v>
                </c:pt>
                <c:pt idx="121032">
                  <c:v>3.31</c:v>
                </c:pt>
                <c:pt idx="121033">
                  <c:v>3.32</c:v>
                </c:pt>
                <c:pt idx="121034">
                  <c:v>3.24</c:v>
                </c:pt>
                <c:pt idx="121035">
                  <c:v>3.12</c:v>
                </c:pt>
                <c:pt idx="121036">
                  <c:v>3.07</c:v>
                </c:pt>
                <c:pt idx="121037">
                  <c:v>3.02</c:v>
                </c:pt>
                <c:pt idx="121038">
                  <c:v>3</c:v>
                </c:pt>
                <c:pt idx="121039">
                  <c:v>3</c:v>
                </c:pt>
                <c:pt idx="121040">
                  <c:v>2.95</c:v>
                </c:pt>
                <c:pt idx="121041">
                  <c:v>2.93</c:v>
                </c:pt>
                <c:pt idx="121042">
                  <c:v>2.9</c:v>
                </c:pt>
                <c:pt idx="121043">
                  <c:v>3.06</c:v>
                </c:pt>
                <c:pt idx="121044">
                  <c:v>3.09</c:v>
                </c:pt>
                <c:pt idx="121045">
                  <c:v>3.1</c:v>
                </c:pt>
                <c:pt idx="121046">
                  <c:v>3.11</c:v>
                </c:pt>
                <c:pt idx="121047">
                  <c:v>3.11</c:v>
                </c:pt>
                <c:pt idx="121048">
                  <c:v>3</c:v>
                </c:pt>
                <c:pt idx="121049">
                  <c:v>2.83</c:v>
                </c:pt>
                <c:pt idx="121050">
                  <c:v>2.8</c:v>
                </c:pt>
                <c:pt idx="121051">
                  <c:v>2.82</c:v>
                </c:pt>
                <c:pt idx="121052">
                  <c:v>2.87</c:v>
                </c:pt>
                <c:pt idx="121053">
                  <c:v>2.99</c:v>
                </c:pt>
                <c:pt idx="121054">
                  <c:v>3.05</c:v>
                </c:pt>
                <c:pt idx="121055">
                  <c:v>3.07</c:v>
                </c:pt>
                <c:pt idx="121056">
                  <c:v>3.17</c:v>
                </c:pt>
                <c:pt idx="121057">
                  <c:v>3.19</c:v>
                </c:pt>
                <c:pt idx="121058">
                  <c:v>3.2</c:v>
                </c:pt>
                <c:pt idx="121059">
                  <c:v>3.22</c:v>
                </c:pt>
                <c:pt idx="121060">
                  <c:v>3.24</c:v>
                </c:pt>
                <c:pt idx="121061">
                  <c:v>3.09</c:v>
                </c:pt>
                <c:pt idx="121062">
                  <c:v>3.05</c:v>
                </c:pt>
                <c:pt idx="121063">
                  <c:v>3</c:v>
                </c:pt>
                <c:pt idx="121064">
                  <c:v>3.08</c:v>
                </c:pt>
                <c:pt idx="121065">
                  <c:v>3.11</c:v>
                </c:pt>
                <c:pt idx="121066">
                  <c:v>3.15</c:v>
                </c:pt>
                <c:pt idx="121067">
                  <c:v>3.18</c:v>
                </c:pt>
                <c:pt idx="121068">
                  <c:v>3.2</c:v>
                </c:pt>
                <c:pt idx="121069">
                  <c:v>3.2</c:v>
                </c:pt>
                <c:pt idx="121070">
                  <c:v>3.15</c:v>
                </c:pt>
                <c:pt idx="121071">
                  <c:v>3.17</c:v>
                </c:pt>
                <c:pt idx="121072">
                  <c:v>3.17</c:v>
                </c:pt>
                <c:pt idx="121073">
                  <c:v>3.2</c:v>
                </c:pt>
                <c:pt idx="121074">
                  <c:v>3.22</c:v>
                </c:pt>
                <c:pt idx="121075">
                  <c:v>3.23</c:v>
                </c:pt>
                <c:pt idx="121076">
                  <c:v>3.22</c:v>
                </c:pt>
                <c:pt idx="121077">
                  <c:v>3.24</c:v>
                </c:pt>
                <c:pt idx="121078">
                  <c:v>3.25</c:v>
                </c:pt>
                <c:pt idx="121079">
                  <c:v>3.25</c:v>
                </c:pt>
                <c:pt idx="121080">
                  <c:v>3.25</c:v>
                </c:pt>
                <c:pt idx="121081">
                  <c:v>3.15</c:v>
                </c:pt>
                <c:pt idx="121082">
                  <c:v>3.1</c:v>
                </c:pt>
                <c:pt idx="121083">
                  <c:v>3.1</c:v>
                </c:pt>
                <c:pt idx="121084">
                  <c:v>3.09</c:v>
                </c:pt>
                <c:pt idx="121085">
                  <c:v>3.09</c:v>
                </c:pt>
                <c:pt idx="121086">
                  <c:v>3.05</c:v>
                </c:pt>
                <c:pt idx="121087">
                  <c:v>3.04</c:v>
                </c:pt>
                <c:pt idx="121088">
                  <c:v>3</c:v>
                </c:pt>
                <c:pt idx="121089">
                  <c:v>2.95</c:v>
                </c:pt>
                <c:pt idx="121090">
                  <c:v>2.93</c:v>
                </c:pt>
                <c:pt idx="121091">
                  <c:v>2.91</c:v>
                </c:pt>
                <c:pt idx="121092">
                  <c:v>2.9</c:v>
                </c:pt>
                <c:pt idx="121093">
                  <c:v>2.89</c:v>
                </c:pt>
                <c:pt idx="121094">
                  <c:v>2.91</c:v>
                </c:pt>
                <c:pt idx="121095">
                  <c:v>3.02</c:v>
                </c:pt>
                <c:pt idx="121096">
                  <c:v>3.08</c:v>
                </c:pt>
                <c:pt idx="121097">
                  <c:v>3.1</c:v>
                </c:pt>
                <c:pt idx="121098">
                  <c:v>3.1</c:v>
                </c:pt>
                <c:pt idx="121099">
                  <c:v>3.19</c:v>
                </c:pt>
                <c:pt idx="121100">
                  <c:v>3.4</c:v>
                </c:pt>
                <c:pt idx="121101">
                  <c:v>3.47</c:v>
                </c:pt>
                <c:pt idx="121102">
                  <c:v>3.5</c:v>
                </c:pt>
                <c:pt idx="121103">
                  <c:v>3.5</c:v>
                </c:pt>
                <c:pt idx="121104">
                  <c:v>3.47</c:v>
                </c:pt>
                <c:pt idx="121105">
                  <c:v>3.44</c:v>
                </c:pt>
                <c:pt idx="121106">
                  <c:v>3.39</c:v>
                </c:pt>
                <c:pt idx="121107">
                  <c:v>3.38</c:v>
                </c:pt>
                <c:pt idx="121108">
                  <c:v>3.38</c:v>
                </c:pt>
                <c:pt idx="121109">
                  <c:v>3.34</c:v>
                </c:pt>
                <c:pt idx="121110">
                  <c:v>3.33</c:v>
                </c:pt>
                <c:pt idx="121111">
                  <c:v>3.32</c:v>
                </c:pt>
                <c:pt idx="121112">
                  <c:v>3.32</c:v>
                </c:pt>
                <c:pt idx="121113">
                  <c:v>3.32</c:v>
                </c:pt>
                <c:pt idx="121114">
                  <c:v>3.32</c:v>
                </c:pt>
                <c:pt idx="121115">
                  <c:v>3.28</c:v>
                </c:pt>
                <c:pt idx="121116">
                  <c:v>3.32</c:v>
                </c:pt>
                <c:pt idx="121117">
                  <c:v>3.34</c:v>
                </c:pt>
                <c:pt idx="121118">
                  <c:v>3.42</c:v>
                </c:pt>
                <c:pt idx="121119">
                  <c:v>3.55</c:v>
                </c:pt>
                <c:pt idx="121120">
                  <c:v>3.63</c:v>
                </c:pt>
                <c:pt idx="121121">
                  <c:v>3.77</c:v>
                </c:pt>
                <c:pt idx="121122">
                  <c:v>3.86</c:v>
                </c:pt>
                <c:pt idx="121123">
                  <c:v>3.92</c:v>
                </c:pt>
                <c:pt idx="121124">
                  <c:v>3.97</c:v>
                </c:pt>
                <c:pt idx="121125">
                  <c:v>4</c:v>
                </c:pt>
                <c:pt idx="121126">
                  <c:v>4.0199999999999996</c:v>
                </c:pt>
                <c:pt idx="121127">
                  <c:v>4.04</c:v>
                </c:pt>
                <c:pt idx="121128">
                  <c:v>4.05</c:v>
                </c:pt>
                <c:pt idx="121129">
                  <c:v>4.07</c:v>
                </c:pt>
                <c:pt idx="121130">
                  <c:v>4.07</c:v>
                </c:pt>
                <c:pt idx="121131">
                  <c:v>4.1500000000000004</c:v>
                </c:pt>
                <c:pt idx="121132">
                  <c:v>4.16</c:v>
                </c:pt>
                <c:pt idx="121133">
                  <c:v>4.17</c:v>
                </c:pt>
                <c:pt idx="121134">
                  <c:v>4.18</c:v>
                </c:pt>
                <c:pt idx="121135">
                  <c:v>4.18</c:v>
                </c:pt>
                <c:pt idx="121136">
                  <c:v>4.13</c:v>
                </c:pt>
                <c:pt idx="121137">
                  <c:v>4.0999999999999996</c:v>
                </c:pt>
                <c:pt idx="121138">
                  <c:v>4.0999999999999996</c:v>
                </c:pt>
                <c:pt idx="121139">
                  <c:v>4.0999999999999996</c:v>
                </c:pt>
                <c:pt idx="121140">
                  <c:v>4.0599999999999996</c:v>
                </c:pt>
                <c:pt idx="121141">
                  <c:v>4.0599999999999996</c:v>
                </c:pt>
                <c:pt idx="121142">
                  <c:v>4.05</c:v>
                </c:pt>
                <c:pt idx="121143">
                  <c:v>4.04</c:v>
                </c:pt>
                <c:pt idx="121144">
                  <c:v>3.94</c:v>
                </c:pt>
                <c:pt idx="121145">
                  <c:v>3.84</c:v>
                </c:pt>
                <c:pt idx="121146">
                  <c:v>3.73</c:v>
                </c:pt>
                <c:pt idx="121147">
                  <c:v>3.71</c:v>
                </c:pt>
                <c:pt idx="121148">
                  <c:v>3.69</c:v>
                </c:pt>
                <c:pt idx="121149">
                  <c:v>3.55</c:v>
                </c:pt>
                <c:pt idx="121150">
                  <c:v>3.45</c:v>
                </c:pt>
                <c:pt idx="121151">
                  <c:v>3.44</c:v>
                </c:pt>
                <c:pt idx="121152">
                  <c:v>3.51</c:v>
                </c:pt>
                <c:pt idx="121153">
                  <c:v>3.6</c:v>
                </c:pt>
                <c:pt idx="121154">
                  <c:v>3.62</c:v>
                </c:pt>
                <c:pt idx="121155">
                  <c:v>3.78</c:v>
                </c:pt>
                <c:pt idx="121156">
                  <c:v>3.88</c:v>
                </c:pt>
                <c:pt idx="121157">
                  <c:v>3.95</c:v>
                </c:pt>
                <c:pt idx="121158">
                  <c:v>4</c:v>
                </c:pt>
                <c:pt idx="121159">
                  <c:v>4.03</c:v>
                </c:pt>
                <c:pt idx="121160">
                  <c:v>4.07</c:v>
                </c:pt>
                <c:pt idx="121161">
                  <c:v>4.0999999999999996</c:v>
                </c:pt>
                <c:pt idx="121162">
                  <c:v>4.1399999999999997</c:v>
                </c:pt>
                <c:pt idx="121163">
                  <c:v>4.18</c:v>
                </c:pt>
                <c:pt idx="121164">
                  <c:v>4.28</c:v>
                </c:pt>
                <c:pt idx="121165">
                  <c:v>4.3099999999999996</c:v>
                </c:pt>
                <c:pt idx="121166">
                  <c:v>4.38</c:v>
                </c:pt>
                <c:pt idx="121167">
                  <c:v>4.47</c:v>
                </c:pt>
                <c:pt idx="121168">
                  <c:v>4.5599999999999996</c:v>
                </c:pt>
                <c:pt idx="121169">
                  <c:v>4.6500000000000004</c:v>
                </c:pt>
                <c:pt idx="121170">
                  <c:v>4.71</c:v>
                </c:pt>
                <c:pt idx="121171">
                  <c:v>4.7300000000000004</c:v>
                </c:pt>
                <c:pt idx="121172">
                  <c:v>4.78</c:v>
                </c:pt>
                <c:pt idx="121173">
                  <c:v>4.83</c:v>
                </c:pt>
                <c:pt idx="121174">
                  <c:v>4.83</c:v>
                </c:pt>
                <c:pt idx="121175">
                  <c:v>4.8</c:v>
                </c:pt>
                <c:pt idx="121176">
                  <c:v>4.76</c:v>
                </c:pt>
                <c:pt idx="121177">
                  <c:v>4.7300000000000004</c:v>
                </c:pt>
                <c:pt idx="121178">
                  <c:v>4.63</c:v>
                </c:pt>
                <c:pt idx="121179">
                  <c:v>4.62</c:v>
                </c:pt>
                <c:pt idx="121180">
                  <c:v>4.6100000000000003</c:v>
                </c:pt>
                <c:pt idx="121181">
                  <c:v>4.62</c:v>
                </c:pt>
                <c:pt idx="121182">
                  <c:v>4.7</c:v>
                </c:pt>
                <c:pt idx="121183">
                  <c:v>4.74</c:v>
                </c:pt>
                <c:pt idx="121184">
                  <c:v>4.84</c:v>
                </c:pt>
                <c:pt idx="121185">
                  <c:v>4.96</c:v>
                </c:pt>
                <c:pt idx="121186">
                  <c:v>5.07</c:v>
                </c:pt>
                <c:pt idx="121187">
                  <c:v>5.18</c:v>
                </c:pt>
                <c:pt idx="121188">
                  <c:v>5.31</c:v>
                </c:pt>
                <c:pt idx="121189">
                  <c:v>5.41</c:v>
                </c:pt>
                <c:pt idx="121190">
                  <c:v>5.52</c:v>
                </c:pt>
                <c:pt idx="121191">
                  <c:v>5.58</c:v>
                </c:pt>
                <c:pt idx="121192">
                  <c:v>5.71</c:v>
                </c:pt>
                <c:pt idx="121193">
                  <c:v>5.77</c:v>
                </c:pt>
                <c:pt idx="121194">
                  <c:v>5.85</c:v>
                </c:pt>
                <c:pt idx="121195">
                  <c:v>5.94</c:v>
                </c:pt>
                <c:pt idx="121196">
                  <c:v>6</c:v>
                </c:pt>
                <c:pt idx="121197">
                  <c:v>6.03</c:v>
                </c:pt>
                <c:pt idx="121198">
                  <c:v>6.13</c:v>
                </c:pt>
                <c:pt idx="121199">
                  <c:v>6.2</c:v>
                </c:pt>
                <c:pt idx="121200">
                  <c:v>6.26</c:v>
                </c:pt>
                <c:pt idx="121201">
                  <c:v>6.3</c:v>
                </c:pt>
                <c:pt idx="121202">
                  <c:v>6.42</c:v>
                </c:pt>
                <c:pt idx="121203">
                  <c:v>6.5</c:v>
                </c:pt>
                <c:pt idx="121204">
                  <c:v>6.55</c:v>
                </c:pt>
                <c:pt idx="121205">
                  <c:v>6.6</c:v>
                </c:pt>
                <c:pt idx="121206">
                  <c:v>6.68</c:v>
                </c:pt>
                <c:pt idx="121207">
                  <c:v>6.66</c:v>
                </c:pt>
                <c:pt idx="121208">
                  <c:v>6.74</c:v>
                </c:pt>
                <c:pt idx="121209">
                  <c:v>6.78</c:v>
                </c:pt>
                <c:pt idx="121210">
                  <c:v>6.8</c:v>
                </c:pt>
                <c:pt idx="121211">
                  <c:v>6.8</c:v>
                </c:pt>
                <c:pt idx="121212">
                  <c:v>6.75</c:v>
                </c:pt>
                <c:pt idx="121213">
                  <c:v>6.7</c:v>
                </c:pt>
                <c:pt idx="121214">
                  <c:v>6.65</c:v>
                </c:pt>
                <c:pt idx="121215">
                  <c:v>6.81</c:v>
                </c:pt>
                <c:pt idx="121216">
                  <c:v>6.9</c:v>
                </c:pt>
                <c:pt idx="121217">
                  <c:v>7.02</c:v>
                </c:pt>
                <c:pt idx="121218">
                  <c:v>7.15</c:v>
                </c:pt>
                <c:pt idx="121219">
                  <c:v>7.27</c:v>
                </c:pt>
                <c:pt idx="121220">
                  <c:v>7.37</c:v>
                </c:pt>
                <c:pt idx="121221">
                  <c:v>7.41</c:v>
                </c:pt>
                <c:pt idx="121222">
                  <c:v>7.36</c:v>
                </c:pt>
                <c:pt idx="121223">
                  <c:v>7.34</c:v>
                </c:pt>
                <c:pt idx="121224">
                  <c:v>7.32</c:v>
                </c:pt>
                <c:pt idx="121225">
                  <c:v>7.37</c:v>
                </c:pt>
                <c:pt idx="121226">
                  <c:v>7.35</c:v>
                </c:pt>
                <c:pt idx="121227">
                  <c:v>7.35</c:v>
                </c:pt>
                <c:pt idx="121228">
                  <c:v>7.32</c:v>
                </c:pt>
                <c:pt idx="121229">
                  <c:v>7.34</c:v>
                </c:pt>
                <c:pt idx="121230">
                  <c:v>7.26</c:v>
                </c:pt>
                <c:pt idx="121231">
                  <c:v>7.05</c:v>
                </c:pt>
                <c:pt idx="121232">
                  <c:v>7.04</c:v>
                </c:pt>
                <c:pt idx="121233">
                  <c:v>7.04</c:v>
                </c:pt>
                <c:pt idx="121234">
                  <c:v>6.95</c:v>
                </c:pt>
                <c:pt idx="121235">
                  <c:v>6.96</c:v>
                </c:pt>
                <c:pt idx="121236">
                  <c:v>6.99</c:v>
                </c:pt>
                <c:pt idx="121237">
                  <c:v>7.05</c:v>
                </c:pt>
                <c:pt idx="121238">
                  <c:v>7.18</c:v>
                </c:pt>
                <c:pt idx="121239">
                  <c:v>7.37</c:v>
                </c:pt>
                <c:pt idx="121240">
                  <c:v>7.43</c:v>
                </c:pt>
                <c:pt idx="121241">
                  <c:v>7.47</c:v>
                </c:pt>
                <c:pt idx="121242">
                  <c:v>7.47</c:v>
                </c:pt>
                <c:pt idx="121243">
                  <c:v>7.45</c:v>
                </c:pt>
                <c:pt idx="121244">
                  <c:v>7.44</c:v>
                </c:pt>
                <c:pt idx="121245">
                  <c:v>7.41</c:v>
                </c:pt>
                <c:pt idx="121246">
                  <c:v>7.39</c:v>
                </c:pt>
                <c:pt idx="121247">
                  <c:v>7.39</c:v>
                </c:pt>
                <c:pt idx="121248">
                  <c:v>7.4</c:v>
                </c:pt>
                <c:pt idx="121249">
                  <c:v>7.4</c:v>
                </c:pt>
                <c:pt idx="121250">
                  <c:v>7.42</c:v>
                </c:pt>
                <c:pt idx="121251">
                  <c:v>7.42</c:v>
                </c:pt>
                <c:pt idx="121252">
                  <c:v>7.4</c:v>
                </c:pt>
                <c:pt idx="121253">
                  <c:v>7.4</c:v>
                </c:pt>
                <c:pt idx="121254">
                  <c:v>7.36</c:v>
                </c:pt>
                <c:pt idx="121255">
                  <c:v>7.34</c:v>
                </c:pt>
                <c:pt idx="121256">
                  <c:v>7.3</c:v>
                </c:pt>
                <c:pt idx="121257">
                  <c:v>7.3</c:v>
                </c:pt>
                <c:pt idx="121258">
                  <c:v>7.26</c:v>
                </c:pt>
                <c:pt idx="121259">
                  <c:v>7.3</c:v>
                </c:pt>
                <c:pt idx="121260">
                  <c:v>7.22</c:v>
                </c:pt>
                <c:pt idx="121261">
                  <c:v>7.16</c:v>
                </c:pt>
                <c:pt idx="121262">
                  <c:v>7.04</c:v>
                </c:pt>
                <c:pt idx="121263">
                  <c:v>7.02</c:v>
                </c:pt>
                <c:pt idx="121264">
                  <c:v>6.91</c:v>
                </c:pt>
                <c:pt idx="121265">
                  <c:v>6.8</c:v>
                </c:pt>
                <c:pt idx="121266">
                  <c:v>6.68</c:v>
                </c:pt>
                <c:pt idx="121267">
                  <c:v>6.58</c:v>
                </c:pt>
                <c:pt idx="121268">
                  <c:v>6.5</c:v>
                </c:pt>
                <c:pt idx="121269">
                  <c:v>6.42</c:v>
                </c:pt>
                <c:pt idx="121270">
                  <c:v>6.36</c:v>
                </c:pt>
                <c:pt idx="121271">
                  <c:v>6.24</c:v>
                </c:pt>
                <c:pt idx="121272">
                  <c:v>6.17</c:v>
                </c:pt>
                <c:pt idx="121273">
                  <c:v>6.1</c:v>
                </c:pt>
                <c:pt idx="121274">
                  <c:v>6.03</c:v>
                </c:pt>
                <c:pt idx="121275">
                  <c:v>5.94</c:v>
                </c:pt>
                <c:pt idx="121276">
                  <c:v>5.9</c:v>
                </c:pt>
                <c:pt idx="121277">
                  <c:v>5.94</c:v>
                </c:pt>
                <c:pt idx="121278">
                  <c:v>5.98</c:v>
                </c:pt>
                <c:pt idx="121279">
                  <c:v>6.01</c:v>
                </c:pt>
                <c:pt idx="121280">
                  <c:v>5.97</c:v>
                </c:pt>
                <c:pt idx="121281">
                  <c:v>5.93</c:v>
                </c:pt>
                <c:pt idx="121282">
                  <c:v>5.85</c:v>
                </c:pt>
                <c:pt idx="121283">
                  <c:v>5.8</c:v>
                </c:pt>
                <c:pt idx="121284">
                  <c:v>5.76</c:v>
                </c:pt>
                <c:pt idx="121285">
                  <c:v>5.72</c:v>
                </c:pt>
                <c:pt idx="121286">
                  <c:v>5.72</c:v>
                </c:pt>
                <c:pt idx="121287">
                  <c:v>5.7</c:v>
                </c:pt>
                <c:pt idx="121288">
                  <c:v>5.71</c:v>
                </c:pt>
                <c:pt idx="121289">
                  <c:v>5.74</c:v>
                </c:pt>
                <c:pt idx="121290">
                  <c:v>5.84</c:v>
                </c:pt>
                <c:pt idx="121291">
                  <c:v>5.93</c:v>
                </c:pt>
                <c:pt idx="121292">
                  <c:v>6.1</c:v>
                </c:pt>
                <c:pt idx="121293">
                  <c:v>6.43</c:v>
                </c:pt>
                <c:pt idx="121294">
                  <c:v>6.67</c:v>
                </c:pt>
                <c:pt idx="121295">
                  <c:v>6.87</c:v>
                </c:pt>
                <c:pt idx="121296">
                  <c:v>7.01</c:v>
                </c:pt>
                <c:pt idx="121297">
                  <c:v>7.11</c:v>
                </c:pt>
                <c:pt idx="121298">
                  <c:v>7.18</c:v>
                </c:pt>
                <c:pt idx="121299">
                  <c:v>7.24</c:v>
                </c:pt>
                <c:pt idx="121300">
                  <c:v>7.27</c:v>
                </c:pt>
                <c:pt idx="121301">
                  <c:v>7.3</c:v>
                </c:pt>
                <c:pt idx="121302">
                  <c:v>7.32</c:v>
                </c:pt>
                <c:pt idx="121303">
                  <c:v>7.3</c:v>
                </c:pt>
                <c:pt idx="121304">
                  <c:v>7.28</c:v>
                </c:pt>
                <c:pt idx="121305">
                  <c:v>7.24</c:v>
                </c:pt>
                <c:pt idx="121306">
                  <c:v>7.12</c:v>
                </c:pt>
                <c:pt idx="121307">
                  <c:v>7.02</c:v>
                </c:pt>
                <c:pt idx="121308">
                  <c:v>6.93</c:v>
                </c:pt>
                <c:pt idx="121309">
                  <c:v>6.83</c:v>
                </c:pt>
                <c:pt idx="121310">
                  <c:v>6.71</c:v>
                </c:pt>
                <c:pt idx="121311">
                  <c:v>6.64</c:v>
                </c:pt>
                <c:pt idx="121312">
                  <c:v>6.57</c:v>
                </c:pt>
                <c:pt idx="121313">
                  <c:v>6.5</c:v>
                </c:pt>
                <c:pt idx="121314">
                  <c:v>6.39</c:v>
                </c:pt>
                <c:pt idx="121315">
                  <c:v>6.4</c:v>
                </c:pt>
                <c:pt idx="121316">
                  <c:v>6.35</c:v>
                </c:pt>
                <c:pt idx="121317">
                  <c:v>6.36</c:v>
                </c:pt>
                <c:pt idx="121318">
                  <c:v>6.34</c:v>
                </c:pt>
                <c:pt idx="121319">
                  <c:v>6.33</c:v>
                </c:pt>
                <c:pt idx="121320">
                  <c:v>6.32</c:v>
                </c:pt>
                <c:pt idx="121321">
                  <c:v>6.36</c:v>
                </c:pt>
                <c:pt idx="121322">
                  <c:v>6.35</c:v>
                </c:pt>
                <c:pt idx="121323">
                  <c:v>6.43</c:v>
                </c:pt>
                <c:pt idx="121324">
                  <c:v>6.34</c:v>
                </c:pt>
                <c:pt idx="121325">
                  <c:v>6.2</c:v>
                </c:pt>
                <c:pt idx="121326">
                  <c:v>6.14</c:v>
                </c:pt>
                <c:pt idx="121327">
                  <c:v>6.03</c:v>
                </c:pt>
                <c:pt idx="121328">
                  <c:v>6.02</c:v>
                </c:pt>
                <c:pt idx="121329">
                  <c:v>5.86</c:v>
                </c:pt>
                <c:pt idx="121330">
                  <c:v>5.79</c:v>
                </c:pt>
                <c:pt idx="121331">
                  <c:v>5.74</c:v>
                </c:pt>
                <c:pt idx="121332">
                  <c:v>5.71</c:v>
                </c:pt>
                <c:pt idx="121333">
                  <c:v>5.65</c:v>
                </c:pt>
                <c:pt idx="121334">
                  <c:v>5.63</c:v>
                </c:pt>
                <c:pt idx="121335">
                  <c:v>5.59</c:v>
                </c:pt>
                <c:pt idx="121336">
                  <c:v>5.55</c:v>
                </c:pt>
                <c:pt idx="121337">
                  <c:v>5.53</c:v>
                </c:pt>
                <c:pt idx="121338">
                  <c:v>5.51</c:v>
                </c:pt>
                <c:pt idx="121339">
                  <c:v>5.49</c:v>
                </c:pt>
                <c:pt idx="121340">
                  <c:v>5.45</c:v>
                </c:pt>
                <c:pt idx="121341">
                  <c:v>5.4</c:v>
                </c:pt>
                <c:pt idx="121342">
                  <c:v>5.34</c:v>
                </c:pt>
                <c:pt idx="121343">
                  <c:v>5.25</c:v>
                </c:pt>
                <c:pt idx="121344">
                  <c:v>5.25</c:v>
                </c:pt>
                <c:pt idx="121345">
                  <c:v>5.33</c:v>
                </c:pt>
                <c:pt idx="121346">
                  <c:v>5.4</c:v>
                </c:pt>
                <c:pt idx="121347">
                  <c:v>5.37</c:v>
                </c:pt>
                <c:pt idx="121348">
                  <c:v>5.33</c:v>
                </c:pt>
                <c:pt idx="121349">
                  <c:v>5.31</c:v>
                </c:pt>
                <c:pt idx="121350">
                  <c:v>5.18</c:v>
                </c:pt>
                <c:pt idx="121351">
                  <c:v>5.15</c:v>
                </c:pt>
                <c:pt idx="121352">
                  <c:v>5.1100000000000003</c:v>
                </c:pt>
                <c:pt idx="121353">
                  <c:v>5.0999999999999996</c:v>
                </c:pt>
                <c:pt idx="121354">
                  <c:v>5.08</c:v>
                </c:pt>
                <c:pt idx="121355">
                  <c:v>5.0599999999999996</c:v>
                </c:pt>
                <c:pt idx="121356">
                  <c:v>5.05</c:v>
                </c:pt>
                <c:pt idx="121357">
                  <c:v>5.04</c:v>
                </c:pt>
                <c:pt idx="121358">
                  <c:v>4.87</c:v>
                </c:pt>
                <c:pt idx="121359">
                  <c:v>4.83</c:v>
                </c:pt>
                <c:pt idx="121360">
                  <c:v>4.79</c:v>
                </c:pt>
                <c:pt idx="121361">
                  <c:v>4.76</c:v>
                </c:pt>
                <c:pt idx="121362">
                  <c:v>4.7</c:v>
                </c:pt>
                <c:pt idx="121363">
                  <c:v>4.68</c:v>
                </c:pt>
                <c:pt idx="121364">
                  <c:v>4.6500000000000004</c:v>
                </c:pt>
                <c:pt idx="121365">
                  <c:v>4.58</c:v>
                </c:pt>
                <c:pt idx="121366">
                  <c:v>4.57</c:v>
                </c:pt>
                <c:pt idx="121367">
                  <c:v>4.5599999999999996</c:v>
                </c:pt>
                <c:pt idx="121368">
                  <c:v>4.51</c:v>
                </c:pt>
                <c:pt idx="121369">
                  <c:v>4.5</c:v>
                </c:pt>
                <c:pt idx="121370">
                  <c:v>4.5</c:v>
                </c:pt>
                <c:pt idx="121371">
                  <c:v>4.49</c:v>
                </c:pt>
                <c:pt idx="121372">
                  <c:v>4.49</c:v>
                </c:pt>
                <c:pt idx="121373">
                  <c:v>4.49</c:v>
                </c:pt>
                <c:pt idx="121374">
                  <c:v>4.47</c:v>
                </c:pt>
                <c:pt idx="121375">
                  <c:v>4.46</c:v>
                </c:pt>
                <c:pt idx="121376">
                  <c:v>4.45</c:v>
                </c:pt>
                <c:pt idx="121377">
                  <c:v>4.43</c:v>
                </c:pt>
                <c:pt idx="121378">
                  <c:v>4.5599999999999996</c:v>
                </c:pt>
                <c:pt idx="121379">
                  <c:v>4.58</c:v>
                </c:pt>
                <c:pt idx="121380">
                  <c:v>4.5999999999999996</c:v>
                </c:pt>
                <c:pt idx="121381">
                  <c:v>4.6100000000000003</c:v>
                </c:pt>
                <c:pt idx="121382">
                  <c:v>4.54</c:v>
                </c:pt>
                <c:pt idx="121383">
                  <c:v>4.66</c:v>
                </c:pt>
                <c:pt idx="121384">
                  <c:v>4.6900000000000004</c:v>
                </c:pt>
                <c:pt idx="121385">
                  <c:v>4.7300000000000004</c:v>
                </c:pt>
                <c:pt idx="121386">
                  <c:v>4.78</c:v>
                </c:pt>
                <c:pt idx="121387">
                  <c:v>4.7300000000000004</c:v>
                </c:pt>
                <c:pt idx="121388">
                  <c:v>4.71</c:v>
                </c:pt>
                <c:pt idx="121389">
                  <c:v>4.6900000000000004</c:v>
                </c:pt>
                <c:pt idx="121390">
                  <c:v>4.67</c:v>
                </c:pt>
                <c:pt idx="121391">
                  <c:v>4.66</c:v>
                </c:pt>
                <c:pt idx="121392">
                  <c:v>4.63</c:v>
                </c:pt>
                <c:pt idx="121393">
                  <c:v>4.6100000000000003</c:v>
                </c:pt>
                <c:pt idx="121394">
                  <c:v>4.5</c:v>
                </c:pt>
                <c:pt idx="121395">
                  <c:v>4.49</c:v>
                </c:pt>
                <c:pt idx="121396">
                  <c:v>4.49</c:v>
                </c:pt>
                <c:pt idx="121397">
                  <c:v>4.49</c:v>
                </c:pt>
                <c:pt idx="121398">
                  <c:v>4.46</c:v>
                </c:pt>
                <c:pt idx="121399">
                  <c:v>4.4400000000000004</c:v>
                </c:pt>
                <c:pt idx="121400">
                  <c:v>4.54</c:v>
                </c:pt>
                <c:pt idx="121401">
                  <c:v>4.59</c:v>
                </c:pt>
                <c:pt idx="121402">
                  <c:v>4.5999999999999996</c:v>
                </c:pt>
                <c:pt idx="121403">
                  <c:v>4.62</c:v>
                </c:pt>
                <c:pt idx="121404">
                  <c:v>4.63</c:v>
                </c:pt>
                <c:pt idx="121405">
                  <c:v>4.66</c:v>
                </c:pt>
                <c:pt idx="121406">
                  <c:v>4.71</c:v>
                </c:pt>
                <c:pt idx="121407">
                  <c:v>4.74</c:v>
                </c:pt>
                <c:pt idx="121408">
                  <c:v>4.76</c:v>
                </c:pt>
                <c:pt idx="121409">
                  <c:v>4.76</c:v>
                </c:pt>
                <c:pt idx="121410">
                  <c:v>4.78</c:v>
                </c:pt>
                <c:pt idx="121411">
                  <c:v>4.8</c:v>
                </c:pt>
                <c:pt idx="121412">
                  <c:v>4.83</c:v>
                </c:pt>
                <c:pt idx="121413">
                  <c:v>4.8600000000000003</c:v>
                </c:pt>
                <c:pt idx="121414">
                  <c:v>4.88</c:v>
                </c:pt>
                <c:pt idx="121415">
                  <c:v>4.8899999999999997</c:v>
                </c:pt>
                <c:pt idx="121416">
                  <c:v>4.9000000000000004</c:v>
                </c:pt>
                <c:pt idx="121417">
                  <c:v>4.93</c:v>
                </c:pt>
                <c:pt idx="121418">
                  <c:v>4.97</c:v>
                </c:pt>
                <c:pt idx="121419">
                  <c:v>4.99</c:v>
                </c:pt>
                <c:pt idx="121420">
                  <c:v>5.01</c:v>
                </c:pt>
                <c:pt idx="121421">
                  <c:v>5.03</c:v>
                </c:pt>
                <c:pt idx="121422">
                  <c:v>5.09</c:v>
                </c:pt>
                <c:pt idx="121423">
                  <c:v>5.14</c:v>
                </c:pt>
                <c:pt idx="121424">
                  <c:v>5.2</c:v>
                </c:pt>
                <c:pt idx="121425">
                  <c:v>5.23</c:v>
                </c:pt>
                <c:pt idx="121426">
                  <c:v>5.26</c:v>
                </c:pt>
                <c:pt idx="121427">
                  <c:v>5.32</c:v>
                </c:pt>
                <c:pt idx="121428">
                  <c:v>5.36</c:v>
                </c:pt>
                <c:pt idx="121429">
                  <c:v>5.4</c:v>
                </c:pt>
                <c:pt idx="121430">
                  <c:v>5.44</c:v>
                </c:pt>
                <c:pt idx="121431">
                  <c:v>5.46</c:v>
                </c:pt>
                <c:pt idx="121432">
                  <c:v>5.5</c:v>
                </c:pt>
                <c:pt idx="121433">
                  <c:v>5.53</c:v>
                </c:pt>
                <c:pt idx="121434">
                  <c:v>5.6</c:v>
                </c:pt>
                <c:pt idx="121435">
                  <c:v>5.61</c:v>
                </c:pt>
                <c:pt idx="121436">
                  <c:v>5.62</c:v>
                </c:pt>
                <c:pt idx="121437">
                  <c:v>5.69</c:v>
                </c:pt>
                <c:pt idx="121438">
                  <c:v>5.74</c:v>
                </c:pt>
                <c:pt idx="121439">
                  <c:v>5.76</c:v>
                </c:pt>
                <c:pt idx="121440">
                  <c:v>5.79</c:v>
                </c:pt>
                <c:pt idx="121441">
                  <c:v>5.83</c:v>
                </c:pt>
                <c:pt idx="121442">
                  <c:v>5.8</c:v>
                </c:pt>
                <c:pt idx="121443">
                  <c:v>5.77</c:v>
                </c:pt>
                <c:pt idx="121444">
                  <c:v>5.72</c:v>
                </c:pt>
                <c:pt idx="121445">
                  <c:v>5.7</c:v>
                </c:pt>
                <c:pt idx="121446">
                  <c:v>5.68</c:v>
                </c:pt>
                <c:pt idx="121447">
                  <c:v>5.65</c:v>
                </c:pt>
                <c:pt idx="121448">
                  <c:v>5.59</c:v>
                </c:pt>
                <c:pt idx="121449">
                  <c:v>5.55</c:v>
                </c:pt>
                <c:pt idx="121450">
                  <c:v>5.51</c:v>
                </c:pt>
                <c:pt idx="121451">
                  <c:v>5.46</c:v>
                </c:pt>
                <c:pt idx="121452">
                  <c:v>5.35</c:v>
                </c:pt>
                <c:pt idx="121453">
                  <c:v>5.34</c:v>
                </c:pt>
                <c:pt idx="121454">
                  <c:v>5.27</c:v>
                </c:pt>
                <c:pt idx="121455">
                  <c:v>5.14</c:v>
                </c:pt>
                <c:pt idx="121456">
                  <c:v>5.04</c:v>
                </c:pt>
                <c:pt idx="121457">
                  <c:v>4.97</c:v>
                </c:pt>
                <c:pt idx="121458">
                  <c:v>4.9400000000000004</c:v>
                </c:pt>
                <c:pt idx="121459">
                  <c:v>4.8899999999999997</c:v>
                </c:pt>
                <c:pt idx="121460">
                  <c:v>4.82</c:v>
                </c:pt>
                <c:pt idx="121461">
                  <c:v>4.78</c:v>
                </c:pt>
                <c:pt idx="121462">
                  <c:v>4.75</c:v>
                </c:pt>
                <c:pt idx="121463">
                  <c:v>4.72</c:v>
                </c:pt>
                <c:pt idx="121464">
                  <c:v>4.78</c:v>
                </c:pt>
                <c:pt idx="121465">
                  <c:v>4.8600000000000003</c:v>
                </c:pt>
                <c:pt idx="121466">
                  <c:v>4.92</c:v>
                </c:pt>
                <c:pt idx="121467">
                  <c:v>4.95</c:v>
                </c:pt>
                <c:pt idx="121468">
                  <c:v>5.1100000000000003</c:v>
                </c:pt>
                <c:pt idx="121469">
                  <c:v>5.1100000000000003</c:v>
                </c:pt>
                <c:pt idx="121470">
                  <c:v>5.08</c:v>
                </c:pt>
                <c:pt idx="121471">
                  <c:v>5.0599999999999996</c:v>
                </c:pt>
                <c:pt idx="121472">
                  <c:v>5.05</c:v>
                </c:pt>
                <c:pt idx="121473">
                  <c:v>5.0199999999999996</c:v>
                </c:pt>
                <c:pt idx="121474">
                  <c:v>5</c:v>
                </c:pt>
                <c:pt idx="121475">
                  <c:v>4.99</c:v>
                </c:pt>
                <c:pt idx="121476">
                  <c:v>4.91</c:v>
                </c:pt>
                <c:pt idx="121477">
                  <c:v>4.8899999999999997</c:v>
                </c:pt>
                <c:pt idx="121478">
                  <c:v>4.8</c:v>
                </c:pt>
                <c:pt idx="121479">
                  <c:v>4.79</c:v>
                </c:pt>
                <c:pt idx="121480">
                  <c:v>4.7699999999999996</c:v>
                </c:pt>
                <c:pt idx="121481">
                  <c:v>4.7300000000000004</c:v>
                </c:pt>
                <c:pt idx="121482">
                  <c:v>4.7</c:v>
                </c:pt>
                <c:pt idx="121483">
                  <c:v>4.72</c:v>
                </c:pt>
                <c:pt idx="121484">
                  <c:v>4.68</c:v>
                </c:pt>
                <c:pt idx="121485">
                  <c:v>4.6399999999999997</c:v>
                </c:pt>
                <c:pt idx="121486">
                  <c:v>4.5999999999999996</c:v>
                </c:pt>
                <c:pt idx="121487">
                  <c:v>4.57</c:v>
                </c:pt>
                <c:pt idx="121488">
                  <c:v>4.55</c:v>
                </c:pt>
                <c:pt idx="121489">
                  <c:v>4.5199999999999996</c:v>
                </c:pt>
                <c:pt idx="121490">
                  <c:v>4.49</c:v>
                </c:pt>
                <c:pt idx="121491">
                  <c:v>4.46</c:v>
                </c:pt>
                <c:pt idx="121492">
                  <c:v>4.5</c:v>
                </c:pt>
                <c:pt idx="121493">
                  <c:v>4.5</c:v>
                </c:pt>
                <c:pt idx="121494">
                  <c:v>4.5</c:v>
                </c:pt>
                <c:pt idx="121495">
                  <c:v>4.5</c:v>
                </c:pt>
                <c:pt idx="121496">
                  <c:v>4.45</c:v>
                </c:pt>
                <c:pt idx="121497">
                  <c:v>4.41</c:v>
                </c:pt>
                <c:pt idx="121498">
                  <c:v>4.38</c:v>
                </c:pt>
                <c:pt idx="121499">
                  <c:v>4.3499999999999996</c:v>
                </c:pt>
                <c:pt idx="121500">
                  <c:v>4.3099999999999996</c:v>
                </c:pt>
                <c:pt idx="121501">
                  <c:v>4.28</c:v>
                </c:pt>
                <c:pt idx="121502">
                  <c:v>4.24</c:v>
                </c:pt>
                <c:pt idx="121503">
                  <c:v>4.2</c:v>
                </c:pt>
                <c:pt idx="121504">
                  <c:v>4.17</c:v>
                </c:pt>
                <c:pt idx="121505">
                  <c:v>4.12</c:v>
                </c:pt>
                <c:pt idx="121506">
                  <c:v>4.08</c:v>
                </c:pt>
                <c:pt idx="121507">
                  <c:v>4.04</c:v>
                </c:pt>
                <c:pt idx="121508">
                  <c:v>4.07</c:v>
                </c:pt>
                <c:pt idx="121509">
                  <c:v>4.05</c:v>
                </c:pt>
                <c:pt idx="121510">
                  <c:v>3.99</c:v>
                </c:pt>
                <c:pt idx="121511">
                  <c:v>3.97</c:v>
                </c:pt>
                <c:pt idx="121512">
                  <c:v>3.95</c:v>
                </c:pt>
                <c:pt idx="121513">
                  <c:v>3.93</c:v>
                </c:pt>
                <c:pt idx="121514">
                  <c:v>3.96</c:v>
                </c:pt>
                <c:pt idx="121515">
                  <c:v>3.98</c:v>
                </c:pt>
                <c:pt idx="121516">
                  <c:v>3.95</c:v>
                </c:pt>
                <c:pt idx="121517">
                  <c:v>3.96</c:v>
                </c:pt>
                <c:pt idx="121518">
                  <c:v>3.97</c:v>
                </c:pt>
                <c:pt idx="121519">
                  <c:v>3.98</c:v>
                </c:pt>
                <c:pt idx="121520">
                  <c:v>3.91</c:v>
                </c:pt>
                <c:pt idx="121521">
                  <c:v>3.9</c:v>
                </c:pt>
                <c:pt idx="121522">
                  <c:v>3.9</c:v>
                </c:pt>
                <c:pt idx="121523">
                  <c:v>3.9</c:v>
                </c:pt>
                <c:pt idx="121524">
                  <c:v>3.86</c:v>
                </c:pt>
                <c:pt idx="121525">
                  <c:v>3.86</c:v>
                </c:pt>
                <c:pt idx="121526">
                  <c:v>3.84</c:v>
                </c:pt>
                <c:pt idx="121527">
                  <c:v>3.84</c:v>
                </c:pt>
                <c:pt idx="121528">
                  <c:v>3.81</c:v>
                </c:pt>
                <c:pt idx="121529">
                  <c:v>3.8</c:v>
                </c:pt>
                <c:pt idx="121530">
                  <c:v>3.78</c:v>
                </c:pt>
                <c:pt idx="121531">
                  <c:v>3.78</c:v>
                </c:pt>
                <c:pt idx="121532">
                  <c:v>3.77</c:v>
                </c:pt>
                <c:pt idx="121533">
                  <c:v>3.77</c:v>
                </c:pt>
                <c:pt idx="121534">
                  <c:v>3.78</c:v>
                </c:pt>
                <c:pt idx="121535">
                  <c:v>3.74</c:v>
                </c:pt>
                <c:pt idx="121536">
                  <c:v>3.7</c:v>
                </c:pt>
                <c:pt idx="121537">
                  <c:v>3.7</c:v>
                </c:pt>
                <c:pt idx="121538">
                  <c:v>3.68</c:v>
                </c:pt>
                <c:pt idx="121539">
                  <c:v>3.68</c:v>
                </c:pt>
                <c:pt idx="121540">
                  <c:v>3.63</c:v>
                </c:pt>
                <c:pt idx="121541">
                  <c:v>3.64</c:v>
                </c:pt>
                <c:pt idx="121542">
                  <c:v>3.67</c:v>
                </c:pt>
                <c:pt idx="121543">
                  <c:v>3.66</c:v>
                </c:pt>
                <c:pt idx="121544">
                  <c:v>3.64</c:v>
                </c:pt>
                <c:pt idx="121545">
                  <c:v>3.64</c:v>
                </c:pt>
                <c:pt idx="121546">
                  <c:v>3.58</c:v>
                </c:pt>
                <c:pt idx="121547">
                  <c:v>3.56</c:v>
                </c:pt>
                <c:pt idx="121548">
                  <c:v>3.47</c:v>
                </c:pt>
                <c:pt idx="121549">
                  <c:v>3.47</c:v>
                </c:pt>
                <c:pt idx="121550">
                  <c:v>3.48</c:v>
                </c:pt>
                <c:pt idx="121551">
                  <c:v>3.47</c:v>
                </c:pt>
                <c:pt idx="121552">
                  <c:v>3.44</c:v>
                </c:pt>
                <c:pt idx="121553">
                  <c:v>3.41</c:v>
                </c:pt>
                <c:pt idx="121554">
                  <c:v>3.14</c:v>
                </c:pt>
                <c:pt idx="121555">
                  <c:v>3.11</c:v>
                </c:pt>
                <c:pt idx="121556">
                  <c:v>3.1</c:v>
                </c:pt>
                <c:pt idx="121557">
                  <c:v>3.09</c:v>
                </c:pt>
                <c:pt idx="121558">
                  <c:v>3.09</c:v>
                </c:pt>
                <c:pt idx="121559">
                  <c:v>3.17</c:v>
                </c:pt>
                <c:pt idx="121560">
                  <c:v>3.23</c:v>
                </c:pt>
                <c:pt idx="121561">
                  <c:v>3.23</c:v>
                </c:pt>
                <c:pt idx="121562">
                  <c:v>3.22</c:v>
                </c:pt>
                <c:pt idx="121563">
                  <c:v>3.23</c:v>
                </c:pt>
                <c:pt idx="121564">
                  <c:v>3.24</c:v>
                </c:pt>
                <c:pt idx="121565">
                  <c:v>3.27</c:v>
                </c:pt>
                <c:pt idx="121566">
                  <c:v>3.28</c:v>
                </c:pt>
                <c:pt idx="121567">
                  <c:v>3.24</c:v>
                </c:pt>
                <c:pt idx="121568">
                  <c:v>3.21</c:v>
                </c:pt>
                <c:pt idx="121569">
                  <c:v>3.2</c:v>
                </c:pt>
                <c:pt idx="121570">
                  <c:v>3.13</c:v>
                </c:pt>
                <c:pt idx="121571">
                  <c:v>3.12</c:v>
                </c:pt>
                <c:pt idx="121572">
                  <c:v>3.13</c:v>
                </c:pt>
                <c:pt idx="121573">
                  <c:v>3.17</c:v>
                </c:pt>
                <c:pt idx="121574">
                  <c:v>3.27</c:v>
                </c:pt>
                <c:pt idx="121575">
                  <c:v>3.29</c:v>
                </c:pt>
                <c:pt idx="121576">
                  <c:v>3.36</c:v>
                </c:pt>
                <c:pt idx="121577">
                  <c:v>3.39</c:v>
                </c:pt>
                <c:pt idx="121578">
                  <c:v>3.43</c:v>
                </c:pt>
                <c:pt idx="121579">
                  <c:v>3.41</c:v>
                </c:pt>
                <c:pt idx="121580">
                  <c:v>3.4</c:v>
                </c:pt>
                <c:pt idx="121581">
                  <c:v>3.41</c:v>
                </c:pt>
                <c:pt idx="121582">
                  <c:v>3.51</c:v>
                </c:pt>
                <c:pt idx="121583">
                  <c:v>3.51</c:v>
                </c:pt>
                <c:pt idx="121584">
                  <c:v>3.54</c:v>
                </c:pt>
                <c:pt idx="121585">
                  <c:v>3.57</c:v>
                </c:pt>
                <c:pt idx="121586">
                  <c:v>3.65</c:v>
                </c:pt>
                <c:pt idx="121587">
                  <c:v>3.71</c:v>
                </c:pt>
                <c:pt idx="121588">
                  <c:v>3.79</c:v>
                </c:pt>
                <c:pt idx="121589">
                  <c:v>3.94</c:v>
                </c:pt>
                <c:pt idx="121590">
                  <c:v>4.13</c:v>
                </c:pt>
                <c:pt idx="121591">
                  <c:v>4.1900000000000004</c:v>
                </c:pt>
                <c:pt idx="121592">
                  <c:v>4.22</c:v>
                </c:pt>
                <c:pt idx="121593">
                  <c:v>4.25</c:v>
                </c:pt>
                <c:pt idx="121594">
                  <c:v>4.28</c:v>
                </c:pt>
                <c:pt idx="121595">
                  <c:v>4.42</c:v>
                </c:pt>
                <c:pt idx="121596">
                  <c:v>4.49</c:v>
                </c:pt>
                <c:pt idx="121597">
                  <c:v>4.46</c:v>
                </c:pt>
                <c:pt idx="121598">
                  <c:v>4.47</c:v>
                </c:pt>
                <c:pt idx="121599">
                  <c:v>4.49</c:v>
                </c:pt>
                <c:pt idx="121600">
                  <c:v>4.4000000000000004</c:v>
                </c:pt>
                <c:pt idx="121601">
                  <c:v>4.25</c:v>
                </c:pt>
                <c:pt idx="121602">
                  <c:v>4.18</c:v>
                </c:pt>
                <c:pt idx="121603">
                  <c:v>4.16</c:v>
                </c:pt>
                <c:pt idx="121604">
                  <c:v>4.1399999999999997</c:v>
                </c:pt>
                <c:pt idx="121605">
                  <c:v>4.12</c:v>
                </c:pt>
                <c:pt idx="121606">
                  <c:v>4.1100000000000003</c:v>
                </c:pt>
                <c:pt idx="121607">
                  <c:v>4.09</c:v>
                </c:pt>
                <c:pt idx="121608">
                  <c:v>4</c:v>
                </c:pt>
                <c:pt idx="121609">
                  <c:v>3.94</c:v>
                </c:pt>
                <c:pt idx="121610">
                  <c:v>3.86</c:v>
                </c:pt>
                <c:pt idx="121611">
                  <c:v>3.82</c:v>
                </c:pt>
                <c:pt idx="121612">
                  <c:v>3.75</c:v>
                </c:pt>
                <c:pt idx="121613">
                  <c:v>3.7</c:v>
                </c:pt>
                <c:pt idx="121614">
                  <c:v>3.7</c:v>
                </c:pt>
                <c:pt idx="121615">
                  <c:v>3.62</c:v>
                </c:pt>
                <c:pt idx="121616">
                  <c:v>3.58</c:v>
                </c:pt>
                <c:pt idx="121617">
                  <c:v>3.58</c:v>
                </c:pt>
                <c:pt idx="121618">
                  <c:v>3.59</c:v>
                </c:pt>
                <c:pt idx="121619">
                  <c:v>3.63</c:v>
                </c:pt>
                <c:pt idx="121620">
                  <c:v>3.67</c:v>
                </c:pt>
                <c:pt idx="121621">
                  <c:v>3.68</c:v>
                </c:pt>
                <c:pt idx="121622">
                  <c:v>3.69</c:v>
                </c:pt>
                <c:pt idx="121623">
                  <c:v>3.71</c:v>
                </c:pt>
                <c:pt idx="121624">
                  <c:v>3.78</c:v>
                </c:pt>
                <c:pt idx="121625">
                  <c:v>3.8</c:v>
                </c:pt>
                <c:pt idx="121626">
                  <c:v>3.83</c:v>
                </c:pt>
                <c:pt idx="121627">
                  <c:v>3.89</c:v>
                </c:pt>
                <c:pt idx="121628">
                  <c:v>3.83</c:v>
                </c:pt>
                <c:pt idx="121629">
                  <c:v>3.78</c:v>
                </c:pt>
                <c:pt idx="121630">
                  <c:v>3.78</c:v>
                </c:pt>
                <c:pt idx="121631">
                  <c:v>3.77</c:v>
                </c:pt>
                <c:pt idx="121632">
                  <c:v>3.66</c:v>
                </c:pt>
                <c:pt idx="121633">
                  <c:v>3.61</c:v>
                </c:pt>
                <c:pt idx="121634">
                  <c:v>3.59</c:v>
                </c:pt>
                <c:pt idx="121635">
                  <c:v>3.57</c:v>
                </c:pt>
                <c:pt idx="121636">
                  <c:v>3.55</c:v>
                </c:pt>
                <c:pt idx="121637">
                  <c:v>3.53</c:v>
                </c:pt>
                <c:pt idx="121638">
                  <c:v>3.52</c:v>
                </c:pt>
                <c:pt idx="121639">
                  <c:v>3.52</c:v>
                </c:pt>
                <c:pt idx="121640">
                  <c:v>3.47</c:v>
                </c:pt>
                <c:pt idx="121641">
                  <c:v>3.44</c:v>
                </c:pt>
                <c:pt idx="121642">
                  <c:v>3.42</c:v>
                </c:pt>
                <c:pt idx="121643">
                  <c:v>3.4</c:v>
                </c:pt>
                <c:pt idx="121644">
                  <c:v>3.39</c:v>
                </c:pt>
                <c:pt idx="121645">
                  <c:v>3.38</c:v>
                </c:pt>
                <c:pt idx="121646">
                  <c:v>3.38</c:v>
                </c:pt>
                <c:pt idx="121647">
                  <c:v>3.38</c:v>
                </c:pt>
                <c:pt idx="121648">
                  <c:v>3.35</c:v>
                </c:pt>
                <c:pt idx="121649">
                  <c:v>3.3</c:v>
                </c:pt>
                <c:pt idx="121650">
                  <c:v>3.24</c:v>
                </c:pt>
                <c:pt idx="121651">
                  <c:v>3.24</c:v>
                </c:pt>
                <c:pt idx="121652">
                  <c:v>3.24</c:v>
                </c:pt>
                <c:pt idx="121653">
                  <c:v>3.22</c:v>
                </c:pt>
                <c:pt idx="121654">
                  <c:v>3.18</c:v>
                </c:pt>
                <c:pt idx="121655">
                  <c:v>3.13</c:v>
                </c:pt>
                <c:pt idx="121656">
                  <c:v>3.13</c:v>
                </c:pt>
                <c:pt idx="121657">
                  <c:v>3.11</c:v>
                </c:pt>
                <c:pt idx="121658">
                  <c:v>3.1</c:v>
                </c:pt>
                <c:pt idx="121659">
                  <c:v>3.09</c:v>
                </c:pt>
                <c:pt idx="121660">
                  <c:v>3.15</c:v>
                </c:pt>
                <c:pt idx="121661">
                  <c:v>3.19</c:v>
                </c:pt>
                <c:pt idx="121662">
                  <c:v>3.2</c:v>
                </c:pt>
                <c:pt idx="121663">
                  <c:v>3.22</c:v>
                </c:pt>
                <c:pt idx="121664">
                  <c:v>3.3</c:v>
                </c:pt>
                <c:pt idx="121665">
                  <c:v>3.29</c:v>
                </c:pt>
                <c:pt idx="121666">
                  <c:v>3.28</c:v>
                </c:pt>
                <c:pt idx="121667">
                  <c:v>3.26</c:v>
                </c:pt>
                <c:pt idx="121668">
                  <c:v>3.21</c:v>
                </c:pt>
                <c:pt idx="121669">
                  <c:v>3.16</c:v>
                </c:pt>
                <c:pt idx="121670">
                  <c:v>3.16</c:v>
                </c:pt>
                <c:pt idx="121671">
                  <c:v>3.13</c:v>
                </c:pt>
                <c:pt idx="121672">
                  <c:v>3.12</c:v>
                </c:pt>
                <c:pt idx="121673">
                  <c:v>3.1</c:v>
                </c:pt>
                <c:pt idx="121674">
                  <c:v>3.1</c:v>
                </c:pt>
                <c:pt idx="121675">
                  <c:v>3.1</c:v>
                </c:pt>
                <c:pt idx="121676">
                  <c:v>3.1</c:v>
                </c:pt>
                <c:pt idx="121677">
                  <c:v>3.1</c:v>
                </c:pt>
                <c:pt idx="121678">
                  <c:v>3.1</c:v>
                </c:pt>
                <c:pt idx="121679">
                  <c:v>3.02</c:v>
                </c:pt>
                <c:pt idx="121680">
                  <c:v>2.97</c:v>
                </c:pt>
                <c:pt idx="121681">
                  <c:v>2.95</c:v>
                </c:pt>
                <c:pt idx="121682">
                  <c:v>3.05</c:v>
                </c:pt>
                <c:pt idx="121683">
                  <c:v>3.1</c:v>
                </c:pt>
                <c:pt idx="121684">
                  <c:v>3.14</c:v>
                </c:pt>
                <c:pt idx="121685">
                  <c:v>3.21</c:v>
                </c:pt>
                <c:pt idx="121686">
                  <c:v>3.26</c:v>
                </c:pt>
                <c:pt idx="121687">
                  <c:v>3.27</c:v>
                </c:pt>
                <c:pt idx="121688">
                  <c:v>3.27</c:v>
                </c:pt>
                <c:pt idx="121689">
                  <c:v>3.49</c:v>
                </c:pt>
                <c:pt idx="121690">
                  <c:v>3.5</c:v>
                </c:pt>
                <c:pt idx="121691">
                  <c:v>3.5</c:v>
                </c:pt>
                <c:pt idx="121692">
                  <c:v>3.52</c:v>
                </c:pt>
                <c:pt idx="121693">
                  <c:v>3.55</c:v>
                </c:pt>
                <c:pt idx="121694">
                  <c:v>3.57</c:v>
                </c:pt>
                <c:pt idx="121695">
                  <c:v>3.56</c:v>
                </c:pt>
                <c:pt idx="121696">
                  <c:v>3.54</c:v>
                </c:pt>
                <c:pt idx="121697">
                  <c:v>3.55</c:v>
                </c:pt>
                <c:pt idx="121698">
                  <c:v>3.6</c:v>
                </c:pt>
                <c:pt idx="121699">
                  <c:v>3.65</c:v>
                </c:pt>
                <c:pt idx="121700">
                  <c:v>3.65</c:v>
                </c:pt>
                <c:pt idx="121701">
                  <c:v>3.65</c:v>
                </c:pt>
                <c:pt idx="121702">
                  <c:v>3.69</c:v>
                </c:pt>
                <c:pt idx="121703">
                  <c:v>3.71</c:v>
                </c:pt>
                <c:pt idx="121704">
                  <c:v>3.73</c:v>
                </c:pt>
                <c:pt idx="121705">
                  <c:v>3.73</c:v>
                </c:pt>
                <c:pt idx="121706">
                  <c:v>3.73</c:v>
                </c:pt>
                <c:pt idx="121707">
                  <c:v>3.75</c:v>
                </c:pt>
                <c:pt idx="121708">
                  <c:v>3.78</c:v>
                </c:pt>
                <c:pt idx="121709">
                  <c:v>3.81</c:v>
                </c:pt>
                <c:pt idx="121710">
                  <c:v>3.86</c:v>
                </c:pt>
                <c:pt idx="121711">
                  <c:v>3.9</c:v>
                </c:pt>
                <c:pt idx="121712">
                  <c:v>3.98</c:v>
                </c:pt>
                <c:pt idx="121713">
                  <c:v>3.99</c:v>
                </c:pt>
                <c:pt idx="121714">
                  <c:v>4.03</c:v>
                </c:pt>
                <c:pt idx="121715">
                  <c:v>4.0599999999999996</c:v>
                </c:pt>
                <c:pt idx="121716">
                  <c:v>3.93</c:v>
                </c:pt>
                <c:pt idx="121717">
                  <c:v>3.92</c:v>
                </c:pt>
                <c:pt idx="121718">
                  <c:v>3.88</c:v>
                </c:pt>
                <c:pt idx="121719">
                  <c:v>3.88</c:v>
                </c:pt>
                <c:pt idx="121720">
                  <c:v>3.94</c:v>
                </c:pt>
                <c:pt idx="121721">
                  <c:v>3.98</c:v>
                </c:pt>
                <c:pt idx="121722">
                  <c:v>3.99</c:v>
                </c:pt>
                <c:pt idx="121723">
                  <c:v>3.97</c:v>
                </c:pt>
                <c:pt idx="121724">
                  <c:v>3.95</c:v>
                </c:pt>
                <c:pt idx="121725">
                  <c:v>4</c:v>
                </c:pt>
                <c:pt idx="121726">
                  <c:v>4.04</c:v>
                </c:pt>
                <c:pt idx="121727">
                  <c:v>4.08</c:v>
                </c:pt>
                <c:pt idx="121728">
                  <c:v>4.09</c:v>
                </c:pt>
                <c:pt idx="121729">
                  <c:v>4.1100000000000003</c:v>
                </c:pt>
                <c:pt idx="121730">
                  <c:v>4.12</c:v>
                </c:pt>
                <c:pt idx="121731">
                  <c:v>4.1399999999999997</c:v>
                </c:pt>
                <c:pt idx="121732">
                  <c:v>4.16</c:v>
                </c:pt>
                <c:pt idx="121733">
                  <c:v>4.17</c:v>
                </c:pt>
                <c:pt idx="121734">
                  <c:v>4.18</c:v>
                </c:pt>
                <c:pt idx="121735">
                  <c:v>4.18</c:v>
                </c:pt>
                <c:pt idx="121736">
                  <c:v>3.96</c:v>
                </c:pt>
                <c:pt idx="121737">
                  <c:v>3.9</c:v>
                </c:pt>
                <c:pt idx="121738">
                  <c:v>3.89</c:v>
                </c:pt>
                <c:pt idx="121739">
                  <c:v>3.89</c:v>
                </c:pt>
                <c:pt idx="121740">
                  <c:v>3.81</c:v>
                </c:pt>
                <c:pt idx="121741">
                  <c:v>3.78</c:v>
                </c:pt>
                <c:pt idx="121742">
                  <c:v>3.76</c:v>
                </c:pt>
                <c:pt idx="121743">
                  <c:v>3.76</c:v>
                </c:pt>
                <c:pt idx="121744">
                  <c:v>3.87</c:v>
                </c:pt>
                <c:pt idx="121745">
                  <c:v>3.98</c:v>
                </c:pt>
                <c:pt idx="121746">
                  <c:v>4.03</c:v>
                </c:pt>
                <c:pt idx="121747">
                  <c:v>4.04</c:v>
                </c:pt>
                <c:pt idx="121748">
                  <c:v>4.0599999999999996</c:v>
                </c:pt>
                <c:pt idx="121749">
                  <c:v>4.04</c:v>
                </c:pt>
                <c:pt idx="121750">
                  <c:v>4.04</c:v>
                </c:pt>
                <c:pt idx="121751">
                  <c:v>3.98</c:v>
                </c:pt>
                <c:pt idx="121752">
                  <c:v>3.83</c:v>
                </c:pt>
                <c:pt idx="121753">
                  <c:v>3.77</c:v>
                </c:pt>
                <c:pt idx="121754">
                  <c:v>3.72</c:v>
                </c:pt>
                <c:pt idx="121755">
                  <c:v>3.68</c:v>
                </c:pt>
                <c:pt idx="121756">
                  <c:v>3.66</c:v>
                </c:pt>
                <c:pt idx="121757">
                  <c:v>3.64</c:v>
                </c:pt>
                <c:pt idx="121758">
                  <c:v>3.6</c:v>
                </c:pt>
                <c:pt idx="121759">
                  <c:v>3.57</c:v>
                </c:pt>
                <c:pt idx="121760">
                  <c:v>3.57</c:v>
                </c:pt>
                <c:pt idx="121761">
                  <c:v>3.58</c:v>
                </c:pt>
                <c:pt idx="121762">
                  <c:v>3.53</c:v>
                </c:pt>
                <c:pt idx="121763">
                  <c:v>3.47</c:v>
                </c:pt>
                <c:pt idx="121764">
                  <c:v>3.42</c:v>
                </c:pt>
                <c:pt idx="121765">
                  <c:v>3.41</c:v>
                </c:pt>
                <c:pt idx="121766">
                  <c:v>3.35</c:v>
                </c:pt>
                <c:pt idx="121767">
                  <c:v>3.31</c:v>
                </c:pt>
                <c:pt idx="121768">
                  <c:v>3.29</c:v>
                </c:pt>
                <c:pt idx="121769">
                  <c:v>3.24</c:v>
                </c:pt>
                <c:pt idx="121770">
                  <c:v>3.3</c:v>
                </c:pt>
                <c:pt idx="121771">
                  <c:v>3.32</c:v>
                </c:pt>
                <c:pt idx="121772">
                  <c:v>3.3</c:v>
                </c:pt>
                <c:pt idx="121773">
                  <c:v>3.31</c:v>
                </c:pt>
                <c:pt idx="121774">
                  <c:v>3.36</c:v>
                </c:pt>
                <c:pt idx="121775">
                  <c:v>3.42</c:v>
                </c:pt>
                <c:pt idx="121776">
                  <c:v>3.42</c:v>
                </c:pt>
                <c:pt idx="121777">
                  <c:v>3.3</c:v>
                </c:pt>
                <c:pt idx="121778">
                  <c:v>3.29</c:v>
                </c:pt>
                <c:pt idx="121779">
                  <c:v>3.34</c:v>
                </c:pt>
                <c:pt idx="121780">
                  <c:v>3.37</c:v>
                </c:pt>
                <c:pt idx="121781">
                  <c:v>3.38</c:v>
                </c:pt>
                <c:pt idx="121782">
                  <c:v>3.36</c:v>
                </c:pt>
                <c:pt idx="121783">
                  <c:v>3.34</c:v>
                </c:pt>
                <c:pt idx="121784">
                  <c:v>3.29</c:v>
                </c:pt>
                <c:pt idx="121785">
                  <c:v>3.66</c:v>
                </c:pt>
                <c:pt idx="121786">
                  <c:v>3.66</c:v>
                </c:pt>
                <c:pt idx="121787">
                  <c:v>3.68</c:v>
                </c:pt>
                <c:pt idx="121788">
                  <c:v>3.64</c:v>
                </c:pt>
                <c:pt idx="121789">
                  <c:v>3.62</c:v>
                </c:pt>
                <c:pt idx="121790">
                  <c:v>3.54</c:v>
                </c:pt>
                <c:pt idx="121791">
                  <c:v>3.52</c:v>
                </c:pt>
                <c:pt idx="121792">
                  <c:v>3.54</c:v>
                </c:pt>
                <c:pt idx="121793">
                  <c:v>3.52</c:v>
                </c:pt>
                <c:pt idx="121794">
                  <c:v>3.55</c:v>
                </c:pt>
                <c:pt idx="121795">
                  <c:v>3.61</c:v>
                </c:pt>
                <c:pt idx="121796">
                  <c:v>3.68</c:v>
                </c:pt>
                <c:pt idx="121797">
                  <c:v>3.7</c:v>
                </c:pt>
                <c:pt idx="121798">
                  <c:v>3.67</c:v>
                </c:pt>
                <c:pt idx="121799">
                  <c:v>3.68</c:v>
                </c:pt>
                <c:pt idx="121800">
                  <c:v>3.7</c:v>
                </c:pt>
                <c:pt idx="121801">
                  <c:v>3.73</c:v>
                </c:pt>
                <c:pt idx="121802">
                  <c:v>3.88</c:v>
                </c:pt>
                <c:pt idx="121803">
                  <c:v>3.92</c:v>
                </c:pt>
                <c:pt idx="121804">
                  <c:v>3.95</c:v>
                </c:pt>
                <c:pt idx="121805">
                  <c:v>3.95</c:v>
                </c:pt>
                <c:pt idx="121806">
                  <c:v>3.98</c:v>
                </c:pt>
                <c:pt idx="121807">
                  <c:v>3.96</c:v>
                </c:pt>
                <c:pt idx="121808">
                  <c:v>3.92</c:v>
                </c:pt>
                <c:pt idx="121809">
                  <c:v>3.89</c:v>
                </c:pt>
                <c:pt idx="121810">
                  <c:v>3.94</c:v>
                </c:pt>
                <c:pt idx="121811">
                  <c:v>4.0199999999999996</c:v>
                </c:pt>
                <c:pt idx="121812">
                  <c:v>4.04</c:v>
                </c:pt>
                <c:pt idx="121813">
                  <c:v>4.05</c:v>
                </c:pt>
                <c:pt idx="121814">
                  <c:v>4.08</c:v>
                </c:pt>
                <c:pt idx="121815">
                  <c:v>4.09</c:v>
                </c:pt>
                <c:pt idx="121816">
                  <c:v>4.1500000000000004</c:v>
                </c:pt>
                <c:pt idx="121817">
                  <c:v>4.16</c:v>
                </c:pt>
                <c:pt idx="121818">
                  <c:v>4.16</c:v>
                </c:pt>
                <c:pt idx="121819">
                  <c:v>4.22</c:v>
                </c:pt>
                <c:pt idx="121820">
                  <c:v>4.24</c:v>
                </c:pt>
                <c:pt idx="121821">
                  <c:v>4.2</c:v>
                </c:pt>
                <c:pt idx="121822">
                  <c:v>4.16</c:v>
                </c:pt>
                <c:pt idx="121823">
                  <c:v>4.13</c:v>
                </c:pt>
                <c:pt idx="121824">
                  <c:v>4.1100000000000003</c:v>
                </c:pt>
                <c:pt idx="121825">
                  <c:v>4.24</c:v>
                </c:pt>
                <c:pt idx="121826">
                  <c:v>4.3499999999999996</c:v>
                </c:pt>
                <c:pt idx="121827">
                  <c:v>4.34</c:v>
                </c:pt>
                <c:pt idx="121828">
                  <c:v>4.33</c:v>
                </c:pt>
                <c:pt idx="121829">
                  <c:v>4.32</c:v>
                </c:pt>
                <c:pt idx="121830">
                  <c:v>4.3</c:v>
                </c:pt>
                <c:pt idx="121831">
                  <c:v>4.3600000000000003</c:v>
                </c:pt>
                <c:pt idx="121832">
                  <c:v>4.42</c:v>
                </c:pt>
                <c:pt idx="121833">
                  <c:v>4.46</c:v>
                </c:pt>
                <c:pt idx="121834">
                  <c:v>4.42</c:v>
                </c:pt>
                <c:pt idx="121835">
                  <c:v>4.29</c:v>
                </c:pt>
                <c:pt idx="121836">
                  <c:v>4.24</c:v>
                </c:pt>
                <c:pt idx="121837">
                  <c:v>4.21</c:v>
                </c:pt>
                <c:pt idx="121838">
                  <c:v>4.2</c:v>
                </c:pt>
                <c:pt idx="121839">
                  <c:v>4.18</c:v>
                </c:pt>
                <c:pt idx="121840">
                  <c:v>4.16</c:v>
                </c:pt>
                <c:pt idx="121841">
                  <c:v>4.1399999999999997</c:v>
                </c:pt>
                <c:pt idx="121842">
                  <c:v>4.13</c:v>
                </c:pt>
                <c:pt idx="121843">
                  <c:v>4.12</c:v>
                </c:pt>
                <c:pt idx="121844">
                  <c:v>4.12</c:v>
                </c:pt>
                <c:pt idx="121845">
                  <c:v>4.09</c:v>
                </c:pt>
                <c:pt idx="121846">
                  <c:v>4.0999999999999996</c:v>
                </c:pt>
                <c:pt idx="121847">
                  <c:v>4.12</c:v>
                </c:pt>
                <c:pt idx="121848">
                  <c:v>4.18</c:v>
                </c:pt>
                <c:pt idx="121849">
                  <c:v>4.1900000000000004</c:v>
                </c:pt>
                <c:pt idx="121850">
                  <c:v>4.1500000000000004</c:v>
                </c:pt>
                <c:pt idx="121851">
                  <c:v>4.1399999999999997</c:v>
                </c:pt>
                <c:pt idx="121852">
                  <c:v>4.1399999999999997</c:v>
                </c:pt>
                <c:pt idx="121853">
                  <c:v>4.13</c:v>
                </c:pt>
                <c:pt idx="121854">
                  <c:v>4.1100000000000003</c:v>
                </c:pt>
                <c:pt idx="121855">
                  <c:v>4.12</c:v>
                </c:pt>
                <c:pt idx="121856">
                  <c:v>4.1399999999999997</c:v>
                </c:pt>
                <c:pt idx="121857">
                  <c:v>4.13</c:v>
                </c:pt>
                <c:pt idx="121858">
                  <c:v>4.13</c:v>
                </c:pt>
                <c:pt idx="121859">
                  <c:v>4.0999999999999996</c:v>
                </c:pt>
                <c:pt idx="121860">
                  <c:v>4.09</c:v>
                </c:pt>
                <c:pt idx="121861">
                  <c:v>4.05</c:v>
                </c:pt>
                <c:pt idx="121862">
                  <c:v>4.0199999999999996</c:v>
                </c:pt>
                <c:pt idx="121863">
                  <c:v>4.04</c:v>
                </c:pt>
                <c:pt idx="121864">
                  <c:v>4.03</c:v>
                </c:pt>
                <c:pt idx="121865">
                  <c:v>4.03</c:v>
                </c:pt>
                <c:pt idx="121866">
                  <c:v>4.13</c:v>
                </c:pt>
                <c:pt idx="121867">
                  <c:v>4.1399999999999997</c:v>
                </c:pt>
                <c:pt idx="121868">
                  <c:v>4.1399999999999997</c:v>
                </c:pt>
                <c:pt idx="121869">
                  <c:v>4.0999999999999996</c:v>
                </c:pt>
                <c:pt idx="121870">
                  <c:v>4.12</c:v>
                </c:pt>
                <c:pt idx="121871">
                  <c:v>4.1100000000000003</c:v>
                </c:pt>
                <c:pt idx="121872">
                  <c:v>4.0999999999999996</c:v>
                </c:pt>
                <c:pt idx="121873">
                  <c:v>4.1399999999999997</c:v>
                </c:pt>
                <c:pt idx="121874">
                  <c:v>4.17</c:v>
                </c:pt>
                <c:pt idx="121875">
                  <c:v>4.0599999999999996</c:v>
                </c:pt>
                <c:pt idx="121876">
                  <c:v>3.97</c:v>
                </c:pt>
                <c:pt idx="121877">
                  <c:v>3.96</c:v>
                </c:pt>
                <c:pt idx="121878">
                  <c:v>3.95</c:v>
                </c:pt>
                <c:pt idx="121879">
                  <c:v>3.92</c:v>
                </c:pt>
                <c:pt idx="121880">
                  <c:v>3.9</c:v>
                </c:pt>
                <c:pt idx="121881">
                  <c:v>3.9</c:v>
                </c:pt>
                <c:pt idx="121882">
                  <c:v>3.72</c:v>
                </c:pt>
                <c:pt idx="121883">
                  <c:v>3.65</c:v>
                </c:pt>
                <c:pt idx="121884">
                  <c:v>3.62</c:v>
                </c:pt>
                <c:pt idx="121885">
                  <c:v>3.59</c:v>
                </c:pt>
                <c:pt idx="121886">
                  <c:v>3.59</c:v>
                </c:pt>
                <c:pt idx="121887">
                  <c:v>3.54</c:v>
                </c:pt>
                <c:pt idx="121888">
                  <c:v>3.47</c:v>
                </c:pt>
                <c:pt idx="121889">
                  <c:v>3.46</c:v>
                </c:pt>
                <c:pt idx="121890">
                  <c:v>3.48</c:v>
                </c:pt>
                <c:pt idx="121891">
                  <c:v>3.5</c:v>
                </c:pt>
                <c:pt idx="121892">
                  <c:v>3.53</c:v>
                </c:pt>
                <c:pt idx="121893">
                  <c:v>3.5</c:v>
                </c:pt>
                <c:pt idx="121894">
                  <c:v>3.51</c:v>
                </c:pt>
                <c:pt idx="121895">
                  <c:v>3.43</c:v>
                </c:pt>
                <c:pt idx="121896">
                  <c:v>3.43</c:v>
                </c:pt>
                <c:pt idx="121897">
                  <c:v>3.43</c:v>
                </c:pt>
                <c:pt idx="121898">
                  <c:v>3.47</c:v>
                </c:pt>
                <c:pt idx="121899">
                  <c:v>3.45</c:v>
                </c:pt>
                <c:pt idx="121900">
                  <c:v>3.43</c:v>
                </c:pt>
                <c:pt idx="121901">
                  <c:v>3.36</c:v>
                </c:pt>
                <c:pt idx="121902">
                  <c:v>3.34</c:v>
                </c:pt>
                <c:pt idx="121903">
                  <c:v>3.3</c:v>
                </c:pt>
                <c:pt idx="121904">
                  <c:v>2.9</c:v>
                </c:pt>
                <c:pt idx="121905">
                  <c:v>2.9</c:v>
                </c:pt>
                <c:pt idx="121906">
                  <c:v>2.9</c:v>
                </c:pt>
                <c:pt idx="121907">
                  <c:v>2.9</c:v>
                </c:pt>
                <c:pt idx="121908">
                  <c:v>2.92</c:v>
                </c:pt>
                <c:pt idx="121909">
                  <c:v>2.94</c:v>
                </c:pt>
                <c:pt idx="121910">
                  <c:v>2.96</c:v>
                </c:pt>
                <c:pt idx="121911">
                  <c:v>3</c:v>
                </c:pt>
                <c:pt idx="121912">
                  <c:v>3.02</c:v>
                </c:pt>
                <c:pt idx="121913">
                  <c:v>3.11</c:v>
                </c:pt>
                <c:pt idx="121914">
                  <c:v>3.36</c:v>
                </c:pt>
                <c:pt idx="121915">
                  <c:v>3.57</c:v>
                </c:pt>
                <c:pt idx="121916">
                  <c:v>3.59</c:v>
                </c:pt>
                <c:pt idx="121917">
                  <c:v>3.59</c:v>
                </c:pt>
                <c:pt idx="121918">
                  <c:v>3.59</c:v>
                </c:pt>
                <c:pt idx="121919">
                  <c:v>3.61</c:v>
                </c:pt>
                <c:pt idx="121920">
                  <c:v>3.63</c:v>
                </c:pt>
                <c:pt idx="121921">
                  <c:v>3.63</c:v>
                </c:pt>
                <c:pt idx="121922">
                  <c:v>3.64</c:v>
                </c:pt>
                <c:pt idx="121923">
                  <c:v>3.64</c:v>
                </c:pt>
                <c:pt idx="121924">
                  <c:v>3.64</c:v>
                </c:pt>
                <c:pt idx="121925">
                  <c:v>3.64</c:v>
                </c:pt>
                <c:pt idx="121926">
                  <c:v>3.65</c:v>
                </c:pt>
                <c:pt idx="121927">
                  <c:v>3.67</c:v>
                </c:pt>
                <c:pt idx="121928">
                  <c:v>3.68</c:v>
                </c:pt>
                <c:pt idx="121929">
                  <c:v>3.68</c:v>
                </c:pt>
                <c:pt idx="121930">
                  <c:v>3.69</c:v>
                </c:pt>
                <c:pt idx="121931">
                  <c:v>3.69</c:v>
                </c:pt>
                <c:pt idx="121932">
                  <c:v>3.6</c:v>
                </c:pt>
                <c:pt idx="121933">
                  <c:v>3.6</c:v>
                </c:pt>
                <c:pt idx="121934">
                  <c:v>3.6</c:v>
                </c:pt>
                <c:pt idx="121935">
                  <c:v>3.61</c:v>
                </c:pt>
                <c:pt idx="121936">
                  <c:v>3.62</c:v>
                </c:pt>
                <c:pt idx="121937">
                  <c:v>3.63</c:v>
                </c:pt>
                <c:pt idx="121938">
                  <c:v>3.65</c:v>
                </c:pt>
                <c:pt idx="121939">
                  <c:v>3.8</c:v>
                </c:pt>
                <c:pt idx="121940">
                  <c:v>3.88</c:v>
                </c:pt>
                <c:pt idx="121941">
                  <c:v>3.9</c:v>
                </c:pt>
                <c:pt idx="121942">
                  <c:v>3.99</c:v>
                </c:pt>
                <c:pt idx="121943">
                  <c:v>4</c:v>
                </c:pt>
                <c:pt idx="121944">
                  <c:v>4.01</c:v>
                </c:pt>
                <c:pt idx="121945">
                  <c:v>4.05</c:v>
                </c:pt>
                <c:pt idx="121946">
                  <c:v>4.1100000000000003</c:v>
                </c:pt>
                <c:pt idx="121947">
                  <c:v>4.07</c:v>
                </c:pt>
                <c:pt idx="121948">
                  <c:v>4.07</c:v>
                </c:pt>
                <c:pt idx="121949">
                  <c:v>4.04</c:v>
                </c:pt>
                <c:pt idx="121950">
                  <c:v>4.04</c:v>
                </c:pt>
                <c:pt idx="121951">
                  <c:v>4.03</c:v>
                </c:pt>
                <c:pt idx="121952">
                  <c:v>4.09</c:v>
                </c:pt>
                <c:pt idx="121953">
                  <c:v>4.1100000000000003</c:v>
                </c:pt>
                <c:pt idx="121954">
                  <c:v>4.05</c:v>
                </c:pt>
                <c:pt idx="121955">
                  <c:v>3.96</c:v>
                </c:pt>
                <c:pt idx="121956">
                  <c:v>3.92</c:v>
                </c:pt>
                <c:pt idx="121957">
                  <c:v>3.9</c:v>
                </c:pt>
                <c:pt idx="121958">
                  <c:v>3.84</c:v>
                </c:pt>
                <c:pt idx="121959">
                  <c:v>3.73</c:v>
                </c:pt>
                <c:pt idx="121960">
                  <c:v>3.7</c:v>
                </c:pt>
                <c:pt idx="121961">
                  <c:v>3.71</c:v>
                </c:pt>
                <c:pt idx="121962">
                  <c:v>3.6</c:v>
                </c:pt>
                <c:pt idx="121963">
                  <c:v>3.48</c:v>
                </c:pt>
                <c:pt idx="121964">
                  <c:v>3.38</c:v>
                </c:pt>
                <c:pt idx="121965">
                  <c:v>3.33</c:v>
                </c:pt>
                <c:pt idx="121966">
                  <c:v>3.29</c:v>
                </c:pt>
                <c:pt idx="121967">
                  <c:v>3.29</c:v>
                </c:pt>
                <c:pt idx="121968">
                  <c:v>3.32</c:v>
                </c:pt>
                <c:pt idx="121969">
                  <c:v>3.37</c:v>
                </c:pt>
                <c:pt idx="121970">
                  <c:v>3.37</c:v>
                </c:pt>
                <c:pt idx="121971">
                  <c:v>3.37</c:v>
                </c:pt>
                <c:pt idx="121972">
                  <c:v>3.48</c:v>
                </c:pt>
                <c:pt idx="121973">
                  <c:v>3.6</c:v>
                </c:pt>
                <c:pt idx="121974">
                  <c:v>3.62</c:v>
                </c:pt>
                <c:pt idx="121975">
                  <c:v>3.67</c:v>
                </c:pt>
                <c:pt idx="121976">
                  <c:v>3.94</c:v>
                </c:pt>
                <c:pt idx="121977">
                  <c:v>4.0199999999999996</c:v>
                </c:pt>
                <c:pt idx="121978">
                  <c:v>4.0599999999999996</c:v>
                </c:pt>
                <c:pt idx="121979">
                  <c:v>4.07</c:v>
                </c:pt>
                <c:pt idx="121980">
                  <c:v>4.1100000000000003</c:v>
                </c:pt>
                <c:pt idx="121981">
                  <c:v>4.1900000000000004</c:v>
                </c:pt>
                <c:pt idx="121982">
                  <c:v>4.22</c:v>
                </c:pt>
                <c:pt idx="121983">
                  <c:v>4.2300000000000004</c:v>
                </c:pt>
                <c:pt idx="121984">
                  <c:v>4.2699999999999996</c:v>
                </c:pt>
                <c:pt idx="121985">
                  <c:v>4.28</c:v>
                </c:pt>
                <c:pt idx="121986">
                  <c:v>4.26</c:v>
                </c:pt>
                <c:pt idx="121987">
                  <c:v>4.26</c:v>
                </c:pt>
                <c:pt idx="121988">
                  <c:v>4.16</c:v>
                </c:pt>
                <c:pt idx="121989">
                  <c:v>4.08</c:v>
                </c:pt>
                <c:pt idx="121990">
                  <c:v>4.0599999999999996</c:v>
                </c:pt>
                <c:pt idx="121991">
                  <c:v>3.85</c:v>
                </c:pt>
                <c:pt idx="121992">
                  <c:v>3.83</c:v>
                </c:pt>
                <c:pt idx="121993">
                  <c:v>3.76</c:v>
                </c:pt>
                <c:pt idx="121994">
                  <c:v>3.67</c:v>
                </c:pt>
                <c:pt idx="121995">
                  <c:v>3.66</c:v>
                </c:pt>
                <c:pt idx="121996">
                  <c:v>3.64</c:v>
                </c:pt>
                <c:pt idx="121997">
                  <c:v>3.62</c:v>
                </c:pt>
                <c:pt idx="121998">
                  <c:v>3.67</c:v>
                </c:pt>
                <c:pt idx="121999">
                  <c:v>3.7</c:v>
                </c:pt>
                <c:pt idx="122000">
                  <c:v>3.7</c:v>
                </c:pt>
                <c:pt idx="122001">
                  <c:v>3.72</c:v>
                </c:pt>
                <c:pt idx="122002">
                  <c:v>3.71</c:v>
                </c:pt>
                <c:pt idx="122003">
                  <c:v>3.66</c:v>
                </c:pt>
                <c:pt idx="122004">
                  <c:v>3.65</c:v>
                </c:pt>
                <c:pt idx="122005">
                  <c:v>3.6</c:v>
                </c:pt>
                <c:pt idx="122006">
                  <c:v>3.58</c:v>
                </c:pt>
                <c:pt idx="122007">
                  <c:v>3.58</c:v>
                </c:pt>
                <c:pt idx="122008">
                  <c:v>3.54</c:v>
                </c:pt>
                <c:pt idx="122009">
                  <c:v>3.47</c:v>
                </c:pt>
                <c:pt idx="122010">
                  <c:v>3.45</c:v>
                </c:pt>
                <c:pt idx="122011">
                  <c:v>3.42</c:v>
                </c:pt>
                <c:pt idx="122012">
                  <c:v>3.41</c:v>
                </c:pt>
                <c:pt idx="122013">
                  <c:v>3.4</c:v>
                </c:pt>
                <c:pt idx="122014">
                  <c:v>3.38</c:v>
                </c:pt>
                <c:pt idx="122015">
                  <c:v>3.38</c:v>
                </c:pt>
                <c:pt idx="122016">
                  <c:v>3.39</c:v>
                </c:pt>
                <c:pt idx="122017">
                  <c:v>3.38</c:v>
                </c:pt>
                <c:pt idx="122018">
                  <c:v>3.44</c:v>
                </c:pt>
                <c:pt idx="122019">
                  <c:v>3.44</c:v>
                </c:pt>
                <c:pt idx="122020">
                  <c:v>3.44</c:v>
                </c:pt>
                <c:pt idx="122021">
                  <c:v>3.48</c:v>
                </c:pt>
                <c:pt idx="122022">
                  <c:v>3.49</c:v>
                </c:pt>
                <c:pt idx="122023">
                  <c:v>3.49</c:v>
                </c:pt>
                <c:pt idx="122024">
                  <c:v>3.49</c:v>
                </c:pt>
                <c:pt idx="122025">
                  <c:v>3.49</c:v>
                </c:pt>
                <c:pt idx="122026">
                  <c:v>3.39</c:v>
                </c:pt>
                <c:pt idx="122027">
                  <c:v>3.34</c:v>
                </c:pt>
                <c:pt idx="122028">
                  <c:v>3.24</c:v>
                </c:pt>
                <c:pt idx="122029">
                  <c:v>3.18</c:v>
                </c:pt>
                <c:pt idx="122030">
                  <c:v>3.16</c:v>
                </c:pt>
                <c:pt idx="122031">
                  <c:v>3.16</c:v>
                </c:pt>
                <c:pt idx="122032">
                  <c:v>3.17</c:v>
                </c:pt>
                <c:pt idx="122033">
                  <c:v>3.17</c:v>
                </c:pt>
                <c:pt idx="122034">
                  <c:v>3.19</c:v>
                </c:pt>
                <c:pt idx="122035">
                  <c:v>3.26</c:v>
                </c:pt>
                <c:pt idx="122036">
                  <c:v>3.31</c:v>
                </c:pt>
                <c:pt idx="122037">
                  <c:v>3.31</c:v>
                </c:pt>
                <c:pt idx="122038">
                  <c:v>3.33</c:v>
                </c:pt>
                <c:pt idx="122039">
                  <c:v>3.35</c:v>
                </c:pt>
                <c:pt idx="122040">
                  <c:v>3.47</c:v>
                </c:pt>
                <c:pt idx="122041">
                  <c:v>3.64</c:v>
                </c:pt>
                <c:pt idx="122042">
                  <c:v>4.0999999999999996</c:v>
                </c:pt>
                <c:pt idx="122043">
                  <c:v>4.34</c:v>
                </c:pt>
                <c:pt idx="122044">
                  <c:v>4.53</c:v>
                </c:pt>
                <c:pt idx="122045">
                  <c:v>4.59</c:v>
                </c:pt>
                <c:pt idx="122046">
                  <c:v>4.5999999999999996</c:v>
                </c:pt>
                <c:pt idx="122047">
                  <c:v>4.57</c:v>
                </c:pt>
                <c:pt idx="122048">
                  <c:v>4.5</c:v>
                </c:pt>
                <c:pt idx="122049">
                  <c:v>4.47</c:v>
                </c:pt>
                <c:pt idx="122050">
                  <c:v>4.34</c:v>
                </c:pt>
                <c:pt idx="122051">
                  <c:v>4.26</c:v>
                </c:pt>
                <c:pt idx="122052">
                  <c:v>4.12</c:v>
                </c:pt>
                <c:pt idx="122053">
                  <c:v>4.07</c:v>
                </c:pt>
                <c:pt idx="122054">
                  <c:v>3.88</c:v>
                </c:pt>
                <c:pt idx="122055">
                  <c:v>3.75</c:v>
                </c:pt>
                <c:pt idx="122056">
                  <c:v>3.68</c:v>
                </c:pt>
                <c:pt idx="122057">
                  <c:v>3.61</c:v>
                </c:pt>
                <c:pt idx="122058">
                  <c:v>3.55</c:v>
                </c:pt>
                <c:pt idx="122059">
                  <c:v>3.49</c:v>
                </c:pt>
                <c:pt idx="122060">
                  <c:v>3.65</c:v>
                </c:pt>
                <c:pt idx="122061">
                  <c:v>3.72</c:v>
                </c:pt>
                <c:pt idx="122062">
                  <c:v>3.91</c:v>
                </c:pt>
                <c:pt idx="122063">
                  <c:v>4.03</c:v>
                </c:pt>
                <c:pt idx="122064">
                  <c:v>4.09</c:v>
                </c:pt>
                <c:pt idx="122065">
                  <c:v>4.13</c:v>
                </c:pt>
                <c:pt idx="122066">
                  <c:v>4.1500000000000004</c:v>
                </c:pt>
                <c:pt idx="122067">
                  <c:v>4.1500000000000004</c:v>
                </c:pt>
                <c:pt idx="122068">
                  <c:v>4.12</c:v>
                </c:pt>
                <c:pt idx="122069">
                  <c:v>4.08</c:v>
                </c:pt>
                <c:pt idx="122070">
                  <c:v>4.04</c:v>
                </c:pt>
                <c:pt idx="122071">
                  <c:v>4.16</c:v>
                </c:pt>
                <c:pt idx="122072">
                  <c:v>4.3099999999999996</c:v>
                </c:pt>
                <c:pt idx="122073">
                  <c:v>4.32</c:v>
                </c:pt>
                <c:pt idx="122074">
                  <c:v>4.5999999999999996</c:v>
                </c:pt>
                <c:pt idx="122075">
                  <c:v>4.7300000000000004</c:v>
                </c:pt>
                <c:pt idx="122076">
                  <c:v>4.95</c:v>
                </c:pt>
                <c:pt idx="122077">
                  <c:v>5.14</c:v>
                </c:pt>
                <c:pt idx="122078">
                  <c:v>5.3</c:v>
                </c:pt>
                <c:pt idx="122079">
                  <c:v>5.42</c:v>
                </c:pt>
                <c:pt idx="122080">
                  <c:v>5.52</c:v>
                </c:pt>
                <c:pt idx="122081">
                  <c:v>5.54</c:v>
                </c:pt>
                <c:pt idx="122082">
                  <c:v>5.54</c:v>
                </c:pt>
                <c:pt idx="122083">
                  <c:v>5.49</c:v>
                </c:pt>
                <c:pt idx="122084">
                  <c:v>5.37</c:v>
                </c:pt>
                <c:pt idx="122085">
                  <c:v>5.28</c:v>
                </c:pt>
                <c:pt idx="122086">
                  <c:v>5.16</c:v>
                </c:pt>
                <c:pt idx="122087">
                  <c:v>5.08</c:v>
                </c:pt>
                <c:pt idx="122088">
                  <c:v>4.96</c:v>
                </c:pt>
                <c:pt idx="122089">
                  <c:v>4.93</c:v>
                </c:pt>
                <c:pt idx="122090">
                  <c:v>4.8</c:v>
                </c:pt>
                <c:pt idx="122091">
                  <c:v>4.6500000000000004</c:v>
                </c:pt>
                <c:pt idx="122092">
                  <c:v>4.51</c:v>
                </c:pt>
                <c:pt idx="122093">
                  <c:v>4.49</c:v>
                </c:pt>
                <c:pt idx="122094">
                  <c:v>4.47</c:v>
                </c:pt>
                <c:pt idx="122095">
                  <c:v>4.43</c:v>
                </c:pt>
                <c:pt idx="122096">
                  <c:v>4.41</c:v>
                </c:pt>
                <c:pt idx="122097">
                  <c:v>4.4000000000000004</c:v>
                </c:pt>
                <c:pt idx="122098">
                  <c:v>4.49</c:v>
                </c:pt>
                <c:pt idx="122099">
                  <c:v>4.53</c:v>
                </c:pt>
                <c:pt idx="122100">
                  <c:v>4.5</c:v>
                </c:pt>
                <c:pt idx="122101">
                  <c:v>4.51</c:v>
                </c:pt>
                <c:pt idx="122102">
                  <c:v>4.47</c:v>
                </c:pt>
                <c:pt idx="122103">
                  <c:v>4.4400000000000004</c:v>
                </c:pt>
                <c:pt idx="122104">
                  <c:v>4.4400000000000004</c:v>
                </c:pt>
                <c:pt idx="122105">
                  <c:v>4.42</c:v>
                </c:pt>
                <c:pt idx="122106">
                  <c:v>4.42</c:v>
                </c:pt>
                <c:pt idx="122107">
                  <c:v>4.47</c:v>
                </c:pt>
                <c:pt idx="122108">
                  <c:v>4.63</c:v>
                </c:pt>
                <c:pt idx="122109">
                  <c:v>4.72</c:v>
                </c:pt>
                <c:pt idx="122110">
                  <c:v>4.74</c:v>
                </c:pt>
                <c:pt idx="122111">
                  <c:v>4.74</c:v>
                </c:pt>
                <c:pt idx="122112">
                  <c:v>4.68</c:v>
                </c:pt>
                <c:pt idx="122113">
                  <c:v>4.68</c:v>
                </c:pt>
                <c:pt idx="122114">
                  <c:v>4.67</c:v>
                </c:pt>
                <c:pt idx="122115">
                  <c:v>4.67</c:v>
                </c:pt>
                <c:pt idx="122116">
                  <c:v>4.68</c:v>
                </c:pt>
                <c:pt idx="122117">
                  <c:v>4.66</c:v>
                </c:pt>
                <c:pt idx="122118">
                  <c:v>4.6500000000000004</c:v>
                </c:pt>
                <c:pt idx="122119">
                  <c:v>4.6500000000000004</c:v>
                </c:pt>
                <c:pt idx="122120">
                  <c:v>4.6500000000000004</c:v>
                </c:pt>
                <c:pt idx="122121">
                  <c:v>4.7</c:v>
                </c:pt>
                <c:pt idx="122122">
                  <c:v>4.7</c:v>
                </c:pt>
                <c:pt idx="122123">
                  <c:v>4.7</c:v>
                </c:pt>
                <c:pt idx="122124">
                  <c:v>4.9000000000000004</c:v>
                </c:pt>
                <c:pt idx="122125">
                  <c:v>5</c:v>
                </c:pt>
                <c:pt idx="122126">
                  <c:v>5.08</c:v>
                </c:pt>
                <c:pt idx="122127">
                  <c:v>5.16</c:v>
                </c:pt>
                <c:pt idx="122128">
                  <c:v>5.24</c:v>
                </c:pt>
                <c:pt idx="122129">
                  <c:v>5.31</c:v>
                </c:pt>
                <c:pt idx="122130">
                  <c:v>5.35</c:v>
                </c:pt>
                <c:pt idx="122131">
                  <c:v>5.4</c:v>
                </c:pt>
                <c:pt idx="122132">
                  <c:v>5.42</c:v>
                </c:pt>
                <c:pt idx="122133">
                  <c:v>5.44</c:v>
                </c:pt>
                <c:pt idx="122134">
                  <c:v>5.45</c:v>
                </c:pt>
                <c:pt idx="122135">
                  <c:v>5.66</c:v>
                </c:pt>
                <c:pt idx="122136">
                  <c:v>5.75</c:v>
                </c:pt>
                <c:pt idx="122137">
                  <c:v>5.78</c:v>
                </c:pt>
                <c:pt idx="122138">
                  <c:v>5.79</c:v>
                </c:pt>
                <c:pt idx="122139">
                  <c:v>5.78</c:v>
                </c:pt>
                <c:pt idx="122140">
                  <c:v>5.78</c:v>
                </c:pt>
                <c:pt idx="122141">
                  <c:v>5.78</c:v>
                </c:pt>
                <c:pt idx="122142">
                  <c:v>5.78</c:v>
                </c:pt>
                <c:pt idx="122143">
                  <c:v>5.76</c:v>
                </c:pt>
                <c:pt idx="122144">
                  <c:v>5.73</c:v>
                </c:pt>
                <c:pt idx="122145">
                  <c:v>5.72</c:v>
                </c:pt>
                <c:pt idx="122146">
                  <c:v>5.72</c:v>
                </c:pt>
                <c:pt idx="122147">
                  <c:v>5.72</c:v>
                </c:pt>
                <c:pt idx="122148">
                  <c:v>5.7</c:v>
                </c:pt>
                <c:pt idx="122149">
                  <c:v>5.69</c:v>
                </c:pt>
                <c:pt idx="122150">
                  <c:v>5.67</c:v>
                </c:pt>
                <c:pt idx="122151">
                  <c:v>5.66</c:v>
                </c:pt>
                <c:pt idx="122152">
                  <c:v>5.66</c:v>
                </c:pt>
                <c:pt idx="122153">
                  <c:v>5.72</c:v>
                </c:pt>
                <c:pt idx="122154">
                  <c:v>5.78</c:v>
                </c:pt>
                <c:pt idx="122155">
                  <c:v>5.81</c:v>
                </c:pt>
                <c:pt idx="122156">
                  <c:v>5.84</c:v>
                </c:pt>
                <c:pt idx="122157">
                  <c:v>5.84</c:v>
                </c:pt>
                <c:pt idx="122158">
                  <c:v>5.86</c:v>
                </c:pt>
                <c:pt idx="122159">
                  <c:v>5.97</c:v>
                </c:pt>
                <c:pt idx="122160">
                  <c:v>5.98</c:v>
                </c:pt>
                <c:pt idx="122161">
                  <c:v>6.03</c:v>
                </c:pt>
                <c:pt idx="122162">
                  <c:v>6.06</c:v>
                </c:pt>
                <c:pt idx="122163">
                  <c:v>6.08</c:v>
                </c:pt>
                <c:pt idx="122164">
                  <c:v>6.11</c:v>
                </c:pt>
                <c:pt idx="122165">
                  <c:v>6.12</c:v>
                </c:pt>
                <c:pt idx="122166">
                  <c:v>6.14</c:v>
                </c:pt>
                <c:pt idx="122167">
                  <c:v>6.16</c:v>
                </c:pt>
                <c:pt idx="122168">
                  <c:v>6.16</c:v>
                </c:pt>
                <c:pt idx="122169">
                  <c:v>6.14</c:v>
                </c:pt>
                <c:pt idx="122170">
                  <c:v>6.12</c:v>
                </c:pt>
                <c:pt idx="122171">
                  <c:v>6.11</c:v>
                </c:pt>
                <c:pt idx="122172">
                  <c:v>6.1</c:v>
                </c:pt>
                <c:pt idx="122173">
                  <c:v>6.03</c:v>
                </c:pt>
                <c:pt idx="122174">
                  <c:v>6.03</c:v>
                </c:pt>
                <c:pt idx="122175">
                  <c:v>6.02</c:v>
                </c:pt>
                <c:pt idx="122176">
                  <c:v>6.01</c:v>
                </c:pt>
                <c:pt idx="122177">
                  <c:v>6.02</c:v>
                </c:pt>
                <c:pt idx="122178">
                  <c:v>6</c:v>
                </c:pt>
                <c:pt idx="122179">
                  <c:v>5.98</c:v>
                </c:pt>
                <c:pt idx="122180">
                  <c:v>5.98</c:v>
                </c:pt>
                <c:pt idx="122181">
                  <c:v>5.82</c:v>
                </c:pt>
                <c:pt idx="122182">
                  <c:v>5.5</c:v>
                </c:pt>
                <c:pt idx="122183">
                  <c:v>5.43</c:v>
                </c:pt>
                <c:pt idx="122184">
                  <c:v>5.4</c:v>
                </c:pt>
                <c:pt idx="122185">
                  <c:v>5.24</c:v>
                </c:pt>
                <c:pt idx="122186">
                  <c:v>5.2</c:v>
                </c:pt>
                <c:pt idx="122187">
                  <c:v>5.2</c:v>
                </c:pt>
                <c:pt idx="122188">
                  <c:v>5.12</c:v>
                </c:pt>
                <c:pt idx="122189">
                  <c:v>5.13</c:v>
                </c:pt>
                <c:pt idx="122190">
                  <c:v>5.03</c:v>
                </c:pt>
                <c:pt idx="122191">
                  <c:v>4.9800000000000004</c:v>
                </c:pt>
                <c:pt idx="122192">
                  <c:v>4.92</c:v>
                </c:pt>
                <c:pt idx="122193">
                  <c:v>4.8099999999999996</c:v>
                </c:pt>
                <c:pt idx="122194">
                  <c:v>4.8</c:v>
                </c:pt>
                <c:pt idx="122195">
                  <c:v>4.78</c:v>
                </c:pt>
                <c:pt idx="122196">
                  <c:v>4.75</c:v>
                </c:pt>
                <c:pt idx="122197">
                  <c:v>4.71</c:v>
                </c:pt>
                <c:pt idx="122198">
                  <c:v>4.6500000000000004</c:v>
                </c:pt>
                <c:pt idx="122199">
                  <c:v>4.6399999999999997</c:v>
                </c:pt>
                <c:pt idx="122200">
                  <c:v>4.63</c:v>
                </c:pt>
                <c:pt idx="122201">
                  <c:v>4.59</c:v>
                </c:pt>
                <c:pt idx="122202">
                  <c:v>4.53</c:v>
                </c:pt>
                <c:pt idx="122203">
                  <c:v>4.47</c:v>
                </c:pt>
                <c:pt idx="122204">
                  <c:v>4.4400000000000004</c:v>
                </c:pt>
                <c:pt idx="122205">
                  <c:v>4.4400000000000004</c:v>
                </c:pt>
                <c:pt idx="122206">
                  <c:v>4.4400000000000004</c:v>
                </c:pt>
                <c:pt idx="122207">
                  <c:v>4.43</c:v>
                </c:pt>
                <c:pt idx="122208">
                  <c:v>4.41</c:v>
                </c:pt>
                <c:pt idx="122209">
                  <c:v>4.38</c:v>
                </c:pt>
                <c:pt idx="122210">
                  <c:v>4.3499999999999996</c:v>
                </c:pt>
                <c:pt idx="122211">
                  <c:v>4.33</c:v>
                </c:pt>
                <c:pt idx="122212">
                  <c:v>4.32</c:v>
                </c:pt>
                <c:pt idx="122213">
                  <c:v>4.21</c:v>
                </c:pt>
                <c:pt idx="122214">
                  <c:v>4.2</c:v>
                </c:pt>
                <c:pt idx="122215">
                  <c:v>4.17</c:v>
                </c:pt>
                <c:pt idx="122216">
                  <c:v>4.1100000000000003</c:v>
                </c:pt>
                <c:pt idx="122217">
                  <c:v>4.08</c:v>
                </c:pt>
                <c:pt idx="122218">
                  <c:v>4.05</c:v>
                </c:pt>
                <c:pt idx="122219">
                  <c:v>4.0199999999999996</c:v>
                </c:pt>
                <c:pt idx="122220">
                  <c:v>4</c:v>
                </c:pt>
                <c:pt idx="122221">
                  <c:v>3.97</c:v>
                </c:pt>
                <c:pt idx="122222">
                  <c:v>3.88</c:v>
                </c:pt>
                <c:pt idx="122223">
                  <c:v>3.81</c:v>
                </c:pt>
                <c:pt idx="122224">
                  <c:v>3.7</c:v>
                </c:pt>
                <c:pt idx="122225">
                  <c:v>3.65</c:v>
                </c:pt>
                <c:pt idx="122226">
                  <c:v>3.68</c:v>
                </c:pt>
                <c:pt idx="122227">
                  <c:v>3.68</c:v>
                </c:pt>
                <c:pt idx="122228">
                  <c:v>3.68</c:v>
                </c:pt>
                <c:pt idx="122229">
                  <c:v>3.75</c:v>
                </c:pt>
                <c:pt idx="122230">
                  <c:v>3.77</c:v>
                </c:pt>
                <c:pt idx="122231">
                  <c:v>3.84</c:v>
                </c:pt>
                <c:pt idx="122232">
                  <c:v>3.8</c:v>
                </c:pt>
                <c:pt idx="122233">
                  <c:v>3.78</c:v>
                </c:pt>
                <c:pt idx="122234">
                  <c:v>3.74</c:v>
                </c:pt>
                <c:pt idx="122235">
                  <c:v>3.69</c:v>
                </c:pt>
                <c:pt idx="122236">
                  <c:v>3.64</c:v>
                </c:pt>
                <c:pt idx="122237">
                  <c:v>3.58</c:v>
                </c:pt>
                <c:pt idx="122238">
                  <c:v>3.52</c:v>
                </c:pt>
                <c:pt idx="122239">
                  <c:v>3.49</c:v>
                </c:pt>
                <c:pt idx="122240">
                  <c:v>3.53</c:v>
                </c:pt>
                <c:pt idx="122241">
                  <c:v>3.56</c:v>
                </c:pt>
                <c:pt idx="122242">
                  <c:v>3.59</c:v>
                </c:pt>
                <c:pt idx="122243">
                  <c:v>3.62</c:v>
                </c:pt>
                <c:pt idx="122244">
                  <c:v>3.62</c:v>
                </c:pt>
                <c:pt idx="122245">
                  <c:v>3.62</c:v>
                </c:pt>
                <c:pt idx="122246">
                  <c:v>3.61</c:v>
                </c:pt>
                <c:pt idx="122247">
                  <c:v>3.66</c:v>
                </c:pt>
                <c:pt idx="122248">
                  <c:v>3.68</c:v>
                </c:pt>
                <c:pt idx="122249">
                  <c:v>3.68</c:v>
                </c:pt>
                <c:pt idx="122250">
                  <c:v>3.66</c:v>
                </c:pt>
                <c:pt idx="122251">
                  <c:v>3.57</c:v>
                </c:pt>
                <c:pt idx="122252">
                  <c:v>3.4</c:v>
                </c:pt>
                <c:pt idx="122253">
                  <c:v>3.3</c:v>
                </c:pt>
                <c:pt idx="122254">
                  <c:v>3.25</c:v>
                </c:pt>
                <c:pt idx="122255">
                  <c:v>3.23</c:v>
                </c:pt>
                <c:pt idx="122256">
                  <c:v>3.22</c:v>
                </c:pt>
                <c:pt idx="122257">
                  <c:v>3.23</c:v>
                </c:pt>
                <c:pt idx="122258">
                  <c:v>3.23</c:v>
                </c:pt>
                <c:pt idx="122259">
                  <c:v>3.22</c:v>
                </c:pt>
                <c:pt idx="122260">
                  <c:v>3.16</c:v>
                </c:pt>
                <c:pt idx="122261">
                  <c:v>3.14</c:v>
                </c:pt>
                <c:pt idx="122262">
                  <c:v>3.14</c:v>
                </c:pt>
                <c:pt idx="122263">
                  <c:v>3.08</c:v>
                </c:pt>
                <c:pt idx="122264">
                  <c:v>3.03</c:v>
                </c:pt>
                <c:pt idx="122265">
                  <c:v>2.97</c:v>
                </c:pt>
                <c:pt idx="122266">
                  <c:v>2.93</c:v>
                </c:pt>
                <c:pt idx="122267">
                  <c:v>2.81</c:v>
                </c:pt>
                <c:pt idx="122268">
                  <c:v>2.81</c:v>
                </c:pt>
                <c:pt idx="122269">
                  <c:v>2.82</c:v>
                </c:pt>
                <c:pt idx="122270">
                  <c:v>2.8</c:v>
                </c:pt>
                <c:pt idx="122271">
                  <c:v>2.83</c:v>
                </c:pt>
                <c:pt idx="122272">
                  <c:v>2.85</c:v>
                </c:pt>
                <c:pt idx="122273">
                  <c:v>2.9</c:v>
                </c:pt>
                <c:pt idx="122274">
                  <c:v>2.9</c:v>
                </c:pt>
                <c:pt idx="122275">
                  <c:v>2.89</c:v>
                </c:pt>
                <c:pt idx="122276">
                  <c:v>2.85</c:v>
                </c:pt>
                <c:pt idx="122277">
                  <c:v>2.84</c:v>
                </c:pt>
                <c:pt idx="122278">
                  <c:v>2.81</c:v>
                </c:pt>
                <c:pt idx="122279">
                  <c:v>2.76</c:v>
                </c:pt>
                <c:pt idx="122280">
                  <c:v>2.7</c:v>
                </c:pt>
                <c:pt idx="122281">
                  <c:v>2.68</c:v>
                </c:pt>
                <c:pt idx="122282">
                  <c:v>2.68</c:v>
                </c:pt>
                <c:pt idx="122283">
                  <c:v>2.65</c:v>
                </c:pt>
                <c:pt idx="122284">
                  <c:v>2.64</c:v>
                </c:pt>
                <c:pt idx="122285">
                  <c:v>2.61</c:v>
                </c:pt>
                <c:pt idx="122286">
                  <c:v>2.67</c:v>
                </c:pt>
                <c:pt idx="122287">
                  <c:v>2.69</c:v>
                </c:pt>
                <c:pt idx="122288">
                  <c:v>2.69</c:v>
                </c:pt>
                <c:pt idx="122289">
                  <c:v>2.75</c:v>
                </c:pt>
                <c:pt idx="122290">
                  <c:v>2.78</c:v>
                </c:pt>
                <c:pt idx="122291">
                  <c:v>2.8</c:v>
                </c:pt>
                <c:pt idx="122292">
                  <c:v>2.8</c:v>
                </c:pt>
                <c:pt idx="122293">
                  <c:v>2.88</c:v>
                </c:pt>
                <c:pt idx="122294">
                  <c:v>2.89</c:v>
                </c:pt>
                <c:pt idx="122295">
                  <c:v>2.86</c:v>
                </c:pt>
                <c:pt idx="122296">
                  <c:v>2.89</c:v>
                </c:pt>
                <c:pt idx="122297">
                  <c:v>2.93</c:v>
                </c:pt>
                <c:pt idx="122298">
                  <c:v>2.95</c:v>
                </c:pt>
                <c:pt idx="122299">
                  <c:v>2.98</c:v>
                </c:pt>
                <c:pt idx="122300">
                  <c:v>2.99</c:v>
                </c:pt>
                <c:pt idx="122301">
                  <c:v>3.03</c:v>
                </c:pt>
                <c:pt idx="122302">
                  <c:v>3.06</c:v>
                </c:pt>
                <c:pt idx="122303">
                  <c:v>3.1</c:v>
                </c:pt>
                <c:pt idx="122304">
                  <c:v>3.11</c:v>
                </c:pt>
                <c:pt idx="122305">
                  <c:v>3.13</c:v>
                </c:pt>
                <c:pt idx="122306">
                  <c:v>3.09</c:v>
                </c:pt>
                <c:pt idx="122307">
                  <c:v>2.97</c:v>
                </c:pt>
                <c:pt idx="122308">
                  <c:v>2.94</c:v>
                </c:pt>
                <c:pt idx="122309">
                  <c:v>2.94</c:v>
                </c:pt>
                <c:pt idx="122310">
                  <c:v>2.89</c:v>
                </c:pt>
                <c:pt idx="122311">
                  <c:v>2.81</c:v>
                </c:pt>
                <c:pt idx="122312">
                  <c:v>2.8</c:v>
                </c:pt>
                <c:pt idx="122313">
                  <c:v>2.88</c:v>
                </c:pt>
                <c:pt idx="122314">
                  <c:v>2.93</c:v>
                </c:pt>
                <c:pt idx="122315">
                  <c:v>2.96</c:v>
                </c:pt>
                <c:pt idx="122316">
                  <c:v>3.08</c:v>
                </c:pt>
                <c:pt idx="122317">
                  <c:v>3.11</c:v>
                </c:pt>
                <c:pt idx="122318">
                  <c:v>3.12</c:v>
                </c:pt>
                <c:pt idx="122319">
                  <c:v>3.18</c:v>
                </c:pt>
                <c:pt idx="122320">
                  <c:v>3.25</c:v>
                </c:pt>
                <c:pt idx="122321">
                  <c:v>3.28</c:v>
                </c:pt>
                <c:pt idx="122322">
                  <c:v>3.28</c:v>
                </c:pt>
                <c:pt idx="122323">
                  <c:v>3.28</c:v>
                </c:pt>
                <c:pt idx="122324">
                  <c:v>3.26</c:v>
                </c:pt>
                <c:pt idx="122325">
                  <c:v>3.25</c:v>
                </c:pt>
                <c:pt idx="122326">
                  <c:v>3.38</c:v>
                </c:pt>
                <c:pt idx="122327">
                  <c:v>3.37</c:v>
                </c:pt>
                <c:pt idx="122328">
                  <c:v>3.35</c:v>
                </c:pt>
                <c:pt idx="122329">
                  <c:v>3.31</c:v>
                </c:pt>
                <c:pt idx="122330">
                  <c:v>3.28</c:v>
                </c:pt>
                <c:pt idx="122331">
                  <c:v>3.25</c:v>
                </c:pt>
                <c:pt idx="122332">
                  <c:v>3.23</c:v>
                </c:pt>
                <c:pt idx="122333">
                  <c:v>3.15</c:v>
                </c:pt>
                <c:pt idx="122334">
                  <c:v>3.05</c:v>
                </c:pt>
                <c:pt idx="122335">
                  <c:v>2.93</c:v>
                </c:pt>
                <c:pt idx="122336">
                  <c:v>2.88</c:v>
                </c:pt>
                <c:pt idx="122337">
                  <c:v>2.84</c:v>
                </c:pt>
                <c:pt idx="122338">
                  <c:v>2.81</c:v>
                </c:pt>
                <c:pt idx="122339">
                  <c:v>2.72</c:v>
                </c:pt>
                <c:pt idx="122340">
                  <c:v>2.7</c:v>
                </c:pt>
                <c:pt idx="122341">
                  <c:v>2.67</c:v>
                </c:pt>
                <c:pt idx="122342">
                  <c:v>2.73</c:v>
                </c:pt>
                <c:pt idx="122343">
                  <c:v>2.76</c:v>
                </c:pt>
                <c:pt idx="122344">
                  <c:v>2.79</c:v>
                </c:pt>
                <c:pt idx="122345">
                  <c:v>2.8</c:v>
                </c:pt>
                <c:pt idx="122346">
                  <c:v>2.82</c:v>
                </c:pt>
                <c:pt idx="122347">
                  <c:v>2.81</c:v>
                </c:pt>
                <c:pt idx="122348">
                  <c:v>2.81</c:v>
                </c:pt>
                <c:pt idx="122349">
                  <c:v>2.75</c:v>
                </c:pt>
                <c:pt idx="122350">
                  <c:v>2.71</c:v>
                </c:pt>
                <c:pt idx="122351">
                  <c:v>2.66</c:v>
                </c:pt>
                <c:pt idx="122352">
                  <c:v>2.67</c:v>
                </c:pt>
                <c:pt idx="122353">
                  <c:v>2.7</c:v>
                </c:pt>
                <c:pt idx="122354">
                  <c:v>2.67</c:v>
                </c:pt>
                <c:pt idx="122355">
                  <c:v>2.66</c:v>
                </c:pt>
                <c:pt idx="122356">
                  <c:v>2.64</c:v>
                </c:pt>
                <c:pt idx="122357">
                  <c:v>2.64</c:v>
                </c:pt>
                <c:pt idx="122358">
                  <c:v>2.63</c:v>
                </c:pt>
                <c:pt idx="122359">
                  <c:v>2.63</c:v>
                </c:pt>
                <c:pt idx="122360">
                  <c:v>2.61</c:v>
                </c:pt>
                <c:pt idx="122361">
                  <c:v>2.59</c:v>
                </c:pt>
                <c:pt idx="122362">
                  <c:v>2.58</c:v>
                </c:pt>
                <c:pt idx="122363">
                  <c:v>2.5</c:v>
                </c:pt>
                <c:pt idx="122364">
                  <c:v>2.4500000000000002</c:v>
                </c:pt>
                <c:pt idx="122365">
                  <c:v>2.39</c:v>
                </c:pt>
                <c:pt idx="122366">
                  <c:v>2.38</c:v>
                </c:pt>
                <c:pt idx="122367">
                  <c:v>2.36</c:v>
                </c:pt>
                <c:pt idx="122368">
                  <c:v>2.34</c:v>
                </c:pt>
                <c:pt idx="122369">
                  <c:v>2.2999999999999998</c:v>
                </c:pt>
                <c:pt idx="122370">
                  <c:v>2.34</c:v>
                </c:pt>
                <c:pt idx="122371">
                  <c:v>2.5299999999999998</c:v>
                </c:pt>
                <c:pt idx="122372">
                  <c:v>2.61</c:v>
                </c:pt>
                <c:pt idx="122373">
                  <c:v>2.7</c:v>
                </c:pt>
                <c:pt idx="122374">
                  <c:v>2.7</c:v>
                </c:pt>
                <c:pt idx="122375">
                  <c:v>2.7</c:v>
                </c:pt>
                <c:pt idx="122376">
                  <c:v>2.67</c:v>
                </c:pt>
                <c:pt idx="122377">
                  <c:v>2.66</c:v>
                </c:pt>
                <c:pt idx="122378">
                  <c:v>2.65</c:v>
                </c:pt>
                <c:pt idx="122379">
                  <c:v>2.63</c:v>
                </c:pt>
                <c:pt idx="122380">
                  <c:v>2.7</c:v>
                </c:pt>
                <c:pt idx="122381">
                  <c:v>2.78</c:v>
                </c:pt>
                <c:pt idx="122382">
                  <c:v>2.81</c:v>
                </c:pt>
                <c:pt idx="122383">
                  <c:v>2.85</c:v>
                </c:pt>
                <c:pt idx="122384">
                  <c:v>2.91</c:v>
                </c:pt>
                <c:pt idx="122385">
                  <c:v>2.97</c:v>
                </c:pt>
                <c:pt idx="122386">
                  <c:v>3.03</c:v>
                </c:pt>
                <c:pt idx="122387">
                  <c:v>3.1</c:v>
                </c:pt>
                <c:pt idx="122388">
                  <c:v>3.11</c:v>
                </c:pt>
                <c:pt idx="122389">
                  <c:v>3.14</c:v>
                </c:pt>
                <c:pt idx="122390">
                  <c:v>3.02</c:v>
                </c:pt>
                <c:pt idx="122391">
                  <c:v>3</c:v>
                </c:pt>
                <c:pt idx="122392">
                  <c:v>2.98</c:v>
                </c:pt>
                <c:pt idx="122393">
                  <c:v>2.88</c:v>
                </c:pt>
                <c:pt idx="122394">
                  <c:v>2.86</c:v>
                </c:pt>
                <c:pt idx="122395">
                  <c:v>2.89</c:v>
                </c:pt>
                <c:pt idx="122396">
                  <c:v>2.89</c:v>
                </c:pt>
                <c:pt idx="122397">
                  <c:v>2.87</c:v>
                </c:pt>
                <c:pt idx="122398">
                  <c:v>2.89</c:v>
                </c:pt>
                <c:pt idx="122399">
                  <c:v>2.87</c:v>
                </c:pt>
                <c:pt idx="122400">
                  <c:v>2.87</c:v>
                </c:pt>
                <c:pt idx="122401">
                  <c:v>2.9</c:v>
                </c:pt>
                <c:pt idx="122402">
                  <c:v>2.96</c:v>
                </c:pt>
                <c:pt idx="122403">
                  <c:v>3.05</c:v>
                </c:pt>
                <c:pt idx="122404">
                  <c:v>3.08</c:v>
                </c:pt>
                <c:pt idx="122405">
                  <c:v>3.11</c:v>
                </c:pt>
                <c:pt idx="122406">
                  <c:v>3.15</c:v>
                </c:pt>
                <c:pt idx="122407">
                  <c:v>3.18</c:v>
                </c:pt>
                <c:pt idx="122408">
                  <c:v>3.2</c:v>
                </c:pt>
                <c:pt idx="122409">
                  <c:v>3.22</c:v>
                </c:pt>
                <c:pt idx="122410">
                  <c:v>3.22</c:v>
                </c:pt>
                <c:pt idx="122411">
                  <c:v>3.23</c:v>
                </c:pt>
                <c:pt idx="122412">
                  <c:v>3.27</c:v>
                </c:pt>
                <c:pt idx="122413">
                  <c:v>3.45</c:v>
                </c:pt>
                <c:pt idx="122414">
                  <c:v>3.68</c:v>
                </c:pt>
                <c:pt idx="122415">
                  <c:v>3.7</c:v>
                </c:pt>
                <c:pt idx="122416">
                  <c:v>3.83</c:v>
                </c:pt>
                <c:pt idx="122417">
                  <c:v>3.96</c:v>
                </c:pt>
                <c:pt idx="122418">
                  <c:v>4</c:v>
                </c:pt>
                <c:pt idx="122419">
                  <c:v>4.07</c:v>
                </c:pt>
                <c:pt idx="122420">
                  <c:v>4.12</c:v>
                </c:pt>
                <c:pt idx="122421">
                  <c:v>3.98</c:v>
                </c:pt>
                <c:pt idx="122422">
                  <c:v>3.82</c:v>
                </c:pt>
                <c:pt idx="122423">
                  <c:v>3.76</c:v>
                </c:pt>
                <c:pt idx="122424">
                  <c:v>3.66</c:v>
                </c:pt>
                <c:pt idx="122425">
                  <c:v>3.61</c:v>
                </c:pt>
                <c:pt idx="122426">
                  <c:v>3.55</c:v>
                </c:pt>
                <c:pt idx="122427">
                  <c:v>3.51</c:v>
                </c:pt>
                <c:pt idx="122428">
                  <c:v>3.55</c:v>
                </c:pt>
                <c:pt idx="122429">
                  <c:v>3.55</c:v>
                </c:pt>
                <c:pt idx="122430">
                  <c:v>3.64</c:v>
                </c:pt>
                <c:pt idx="122431">
                  <c:v>3.66</c:v>
                </c:pt>
                <c:pt idx="122432">
                  <c:v>3.68</c:v>
                </c:pt>
                <c:pt idx="122433">
                  <c:v>3.81</c:v>
                </c:pt>
                <c:pt idx="122434">
                  <c:v>4</c:v>
                </c:pt>
                <c:pt idx="122435">
                  <c:v>4.12</c:v>
                </c:pt>
                <c:pt idx="122436">
                  <c:v>4.16</c:v>
                </c:pt>
                <c:pt idx="122437">
                  <c:v>4.3099999999999996</c:v>
                </c:pt>
                <c:pt idx="122438">
                  <c:v>4.28</c:v>
                </c:pt>
                <c:pt idx="122439">
                  <c:v>4.3</c:v>
                </c:pt>
                <c:pt idx="122440">
                  <c:v>4.28</c:v>
                </c:pt>
                <c:pt idx="122441">
                  <c:v>4.24</c:v>
                </c:pt>
                <c:pt idx="122442">
                  <c:v>4.26</c:v>
                </c:pt>
                <c:pt idx="122443">
                  <c:v>4.26</c:v>
                </c:pt>
                <c:pt idx="122444">
                  <c:v>4.24</c:v>
                </c:pt>
                <c:pt idx="122445">
                  <c:v>4.22</c:v>
                </c:pt>
                <c:pt idx="122446">
                  <c:v>4.17</c:v>
                </c:pt>
                <c:pt idx="122447">
                  <c:v>4.1500000000000004</c:v>
                </c:pt>
                <c:pt idx="122448">
                  <c:v>4.1500000000000004</c:v>
                </c:pt>
                <c:pt idx="122449">
                  <c:v>5.07</c:v>
                </c:pt>
                <c:pt idx="122450">
                  <c:v>5.12</c:v>
                </c:pt>
                <c:pt idx="122451">
                  <c:v>5.15</c:v>
                </c:pt>
                <c:pt idx="122452">
                  <c:v>5.22</c:v>
                </c:pt>
                <c:pt idx="122453">
                  <c:v>5.27</c:v>
                </c:pt>
                <c:pt idx="122454">
                  <c:v>5.31</c:v>
                </c:pt>
                <c:pt idx="122455">
                  <c:v>5.35</c:v>
                </c:pt>
                <c:pt idx="122456">
                  <c:v>5.35</c:v>
                </c:pt>
                <c:pt idx="122457">
                  <c:v>5.36</c:v>
                </c:pt>
                <c:pt idx="122458">
                  <c:v>5.3</c:v>
                </c:pt>
                <c:pt idx="122459">
                  <c:v>5.29</c:v>
                </c:pt>
                <c:pt idx="122460">
                  <c:v>5.29</c:v>
                </c:pt>
                <c:pt idx="122461">
                  <c:v>5.29</c:v>
                </c:pt>
                <c:pt idx="122462">
                  <c:v>5.29</c:v>
                </c:pt>
                <c:pt idx="122463">
                  <c:v>5.28</c:v>
                </c:pt>
                <c:pt idx="122464">
                  <c:v>5.17</c:v>
                </c:pt>
                <c:pt idx="122465">
                  <c:v>5.09</c:v>
                </c:pt>
                <c:pt idx="122466">
                  <c:v>5</c:v>
                </c:pt>
                <c:pt idx="122467">
                  <c:v>4.8899999999999997</c:v>
                </c:pt>
                <c:pt idx="122468">
                  <c:v>4.84</c:v>
                </c:pt>
                <c:pt idx="122469">
                  <c:v>4.82</c:v>
                </c:pt>
                <c:pt idx="122470">
                  <c:v>4.6900000000000004</c:v>
                </c:pt>
                <c:pt idx="122471">
                  <c:v>4.59</c:v>
                </c:pt>
                <c:pt idx="122472">
                  <c:v>4.57</c:v>
                </c:pt>
                <c:pt idx="122473">
                  <c:v>4.55</c:v>
                </c:pt>
                <c:pt idx="122474">
                  <c:v>4.55</c:v>
                </c:pt>
                <c:pt idx="122475">
                  <c:v>4.45</c:v>
                </c:pt>
                <c:pt idx="122476">
                  <c:v>4.38</c:v>
                </c:pt>
                <c:pt idx="122477">
                  <c:v>4.28</c:v>
                </c:pt>
                <c:pt idx="122478">
                  <c:v>4.32</c:v>
                </c:pt>
                <c:pt idx="122479">
                  <c:v>4.34</c:v>
                </c:pt>
                <c:pt idx="122480">
                  <c:v>4.34</c:v>
                </c:pt>
                <c:pt idx="122481">
                  <c:v>4.34</c:v>
                </c:pt>
                <c:pt idx="122482">
                  <c:v>4.33</c:v>
                </c:pt>
                <c:pt idx="122483">
                  <c:v>4.3</c:v>
                </c:pt>
                <c:pt idx="122484">
                  <c:v>4.33</c:v>
                </c:pt>
                <c:pt idx="122485">
                  <c:v>4.38</c:v>
                </c:pt>
                <c:pt idx="122486">
                  <c:v>4.4000000000000004</c:v>
                </c:pt>
                <c:pt idx="122487">
                  <c:v>4.3499999999999996</c:v>
                </c:pt>
                <c:pt idx="122488">
                  <c:v>4.3099999999999996</c:v>
                </c:pt>
                <c:pt idx="122489">
                  <c:v>4.34</c:v>
                </c:pt>
                <c:pt idx="122490">
                  <c:v>4.25</c:v>
                </c:pt>
                <c:pt idx="122491">
                  <c:v>4.2300000000000004</c:v>
                </c:pt>
                <c:pt idx="122492">
                  <c:v>4.21</c:v>
                </c:pt>
                <c:pt idx="122493">
                  <c:v>4.26</c:v>
                </c:pt>
                <c:pt idx="122494">
                  <c:v>4.26</c:v>
                </c:pt>
                <c:pt idx="122495">
                  <c:v>4.26</c:v>
                </c:pt>
                <c:pt idx="122496">
                  <c:v>4.3</c:v>
                </c:pt>
                <c:pt idx="122497">
                  <c:v>4.3</c:v>
                </c:pt>
                <c:pt idx="122498">
                  <c:v>4.3</c:v>
                </c:pt>
                <c:pt idx="122499">
                  <c:v>4.3</c:v>
                </c:pt>
                <c:pt idx="122500">
                  <c:v>4.3</c:v>
                </c:pt>
                <c:pt idx="122501">
                  <c:v>4.47</c:v>
                </c:pt>
                <c:pt idx="122502">
                  <c:v>4.47</c:v>
                </c:pt>
                <c:pt idx="122503">
                  <c:v>4.49</c:v>
                </c:pt>
                <c:pt idx="122504">
                  <c:v>4.49</c:v>
                </c:pt>
                <c:pt idx="122505">
                  <c:v>4.4800000000000004</c:v>
                </c:pt>
                <c:pt idx="122506">
                  <c:v>4.46</c:v>
                </c:pt>
                <c:pt idx="122507">
                  <c:v>4.4400000000000004</c:v>
                </c:pt>
                <c:pt idx="122508">
                  <c:v>4.43</c:v>
                </c:pt>
                <c:pt idx="122509">
                  <c:v>4.24</c:v>
                </c:pt>
                <c:pt idx="122510">
                  <c:v>4.2</c:v>
                </c:pt>
                <c:pt idx="122511">
                  <c:v>4.18</c:v>
                </c:pt>
                <c:pt idx="122512">
                  <c:v>4.18</c:v>
                </c:pt>
                <c:pt idx="122513">
                  <c:v>4.2300000000000004</c:v>
                </c:pt>
                <c:pt idx="122514">
                  <c:v>4.2699999999999996</c:v>
                </c:pt>
                <c:pt idx="122515">
                  <c:v>4.3</c:v>
                </c:pt>
                <c:pt idx="122516">
                  <c:v>4.33</c:v>
                </c:pt>
                <c:pt idx="122517">
                  <c:v>4.3</c:v>
                </c:pt>
                <c:pt idx="122518">
                  <c:v>4.28</c:v>
                </c:pt>
                <c:pt idx="122519">
                  <c:v>4.24</c:v>
                </c:pt>
                <c:pt idx="122520">
                  <c:v>4.2</c:v>
                </c:pt>
                <c:pt idx="122521">
                  <c:v>4.18</c:v>
                </c:pt>
                <c:pt idx="122522">
                  <c:v>4.16</c:v>
                </c:pt>
                <c:pt idx="122523">
                  <c:v>4.1500000000000004</c:v>
                </c:pt>
                <c:pt idx="122524">
                  <c:v>4.0999999999999996</c:v>
                </c:pt>
                <c:pt idx="122525">
                  <c:v>4.1500000000000004</c:v>
                </c:pt>
                <c:pt idx="122526">
                  <c:v>4.1399999999999997</c:v>
                </c:pt>
                <c:pt idx="122527">
                  <c:v>4.0999999999999996</c:v>
                </c:pt>
                <c:pt idx="122528">
                  <c:v>4.0999999999999996</c:v>
                </c:pt>
                <c:pt idx="122529">
                  <c:v>4.07</c:v>
                </c:pt>
                <c:pt idx="122530">
                  <c:v>4.09</c:v>
                </c:pt>
                <c:pt idx="122531">
                  <c:v>4.08</c:v>
                </c:pt>
                <c:pt idx="122532">
                  <c:v>4.12</c:v>
                </c:pt>
                <c:pt idx="122533">
                  <c:v>4.13</c:v>
                </c:pt>
                <c:pt idx="122534">
                  <c:v>4.12</c:v>
                </c:pt>
                <c:pt idx="122535">
                  <c:v>4.0999999999999996</c:v>
                </c:pt>
                <c:pt idx="122536">
                  <c:v>4.08</c:v>
                </c:pt>
                <c:pt idx="122537">
                  <c:v>4.05</c:v>
                </c:pt>
                <c:pt idx="122538">
                  <c:v>4.03</c:v>
                </c:pt>
                <c:pt idx="122539">
                  <c:v>4.0199999999999996</c:v>
                </c:pt>
                <c:pt idx="122540">
                  <c:v>4</c:v>
                </c:pt>
                <c:pt idx="122541">
                  <c:v>4</c:v>
                </c:pt>
                <c:pt idx="122542">
                  <c:v>4</c:v>
                </c:pt>
                <c:pt idx="122543">
                  <c:v>4.04</c:v>
                </c:pt>
                <c:pt idx="122544">
                  <c:v>4.08</c:v>
                </c:pt>
                <c:pt idx="122545">
                  <c:v>4.0999999999999996</c:v>
                </c:pt>
                <c:pt idx="122546">
                  <c:v>4.0999999999999996</c:v>
                </c:pt>
                <c:pt idx="122547">
                  <c:v>4.09</c:v>
                </c:pt>
                <c:pt idx="122548">
                  <c:v>4.07</c:v>
                </c:pt>
                <c:pt idx="122549">
                  <c:v>4.0599999999999996</c:v>
                </c:pt>
                <c:pt idx="122550">
                  <c:v>4.0599999999999996</c:v>
                </c:pt>
                <c:pt idx="122551">
                  <c:v>4</c:v>
                </c:pt>
                <c:pt idx="122552">
                  <c:v>3.9</c:v>
                </c:pt>
                <c:pt idx="122553">
                  <c:v>3.9</c:v>
                </c:pt>
                <c:pt idx="122554">
                  <c:v>3.9</c:v>
                </c:pt>
                <c:pt idx="122555">
                  <c:v>3.89</c:v>
                </c:pt>
                <c:pt idx="122556">
                  <c:v>3.86</c:v>
                </c:pt>
                <c:pt idx="122557">
                  <c:v>3.82</c:v>
                </c:pt>
                <c:pt idx="122558">
                  <c:v>3.82</c:v>
                </c:pt>
                <c:pt idx="122559">
                  <c:v>3.88</c:v>
                </c:pt>
                <c:pt idx="122560">
                  <c:v>3.93</c:v>
                </c:pt>
                <c:pt idx="122561">
                  <c:v>3.96</c:v>
                </c:pt>
                <c:pt idx="122562">
                  <c:v>3.96</c:v>
                </c:pt>
                <c:pt idx="122563">
                  <c:v>3.94</c:v>
                </c:pt>
                <c:pt idx="122564">
                  <c:v>4.0199999999999996</c:v>
                </c:pt>
                <c:pt idx="122565">
                  <c:v>4.05</c:v>
                </c:pt>
                <c:pt idx="122566">
                  <c:v>4.13</c:v>
                </c:pt>
                <c:pt idx="122567">
                  <c:v>4.46</c:v>
                </c:pt>
                <c:pt idx="122568">
                  <c:v>4.6100000000000003</c:v>
                </c:pt>
                <c:pt idx="122569">
                  <c:v>4.63</c:v>
                </c:pt>
                <c:pt idx="122570">
                  <c:v>4.63</c:v>
                </c:pt>
                <c:pt idx="122571">
                  <c:v>4.7</c:v>
                </c:pt>
                <c:pt idx="122572">
                  <c:v>4.8</c:v>
                </c:pt>
                <c:pt idx="122573">
                  <c:v>4.9000000000000004</c:v>
                </c:pt>
                <c:pt idx="122574">
                  <c:v>4.9000000000000004</c:v>
                </c:pt>
                <c:pt idx="122575">
                  <c:v>4.91</c:v>
                </c:pt>
                <c:pt idx="122576">
                  <c:v>4.9000000000000004</c:v>
                </c:pt>
                <c:pt idx="122577">
                  <c:v>4.9000000000000004</c:v>
                </c:pt>
                <c:pt idx="122578">
                  <c:v>4.9400000000000004</c:v>
                </c:pt>
                <c:pt idx="122579">
                  <c:v>4.92</c:v>
                </c:pt>
                <c:pt idx="122580">
                  <c:v>4.8</c:v>
                </c:pt>
                <c:pt idx="122581">
                  <c:v>4.78</c:v>
                </c:pt>
                <c:pt idx="122582">
                  <c:v>4.74</c:v>
                </c:pt>
                <c:pt idx="122583">
                  <c:v>4.74</c:v>
                </c:pt>
                <c:pt idx="122584">
                  <c:v>4.75</c:v>
                </c:pt>
                <c:pt idx="122585">
                  <c:v>4.7699999999999996</c:v>
                </c:pt>
                <c:pt idx="122586">
                  <c:v>4.8</c:v>
                </c:pt>
                <c:pt idx="122587">
                  <c:v>4.83</c:v>
                </c:pt>
                <c:pt idx="122588">
                  <c:v>4.88</c:v>
                </c:pt>
                <c:pt idx="122589">
                  <c:v>4.9000000000000004</c:v>
                </c:pt>
                <c:pt idx="122590">
                  <c:v>4.95</c:v>
                </c:pt>
                <c:pt idx="122591">
                  <c:v>5.04</c:v>
                </c:pt>
                <c:pt idx="122592">
                  <c:v>5.15</c:v>
                </c:pt>
                <c:pt idx="122593">
                  <c:v>5.22</c:v>
                </c:pt>
                <c:pt idx="122594">
                  <c:v>5.27</c:v>
                </c:pt>
                <c:pt idx="122595">
                  <c:v>5.43</c:v>
                </c:pt>
                <c:pt idx="122596">
                  <c:v>5.49</c:v>
                </c:pt>
                <c:pt idx="122597">
                  <c:v>5.59</c:v>
                </c:pt>
                <c:pt idx="122598">
                  <c:v>5.64</c:v>
                </c:pt>
                <c:pt idx="122599">
                  <c:v>5.74</c:v>
                </c:pt>
                <c:pt idx="122600">
                  <c:v>5.85</c:v>
                </c:pt>
                <c:pt idx="122601">
                  <c:v>5.89</c:v>
                </c:pt>
                <c:pt idx="122602">
                  <c:v>5.92</c:v>
                </c:pt>
                <c:pt idx="122603">
                  <c:v>6.1</c:v>
                </c:pt>
                <c:pt idx="122604">
                  <c:v>6.22</c:v>
                </c:pt>
                <c:pt idx="122605">
                  <c:v>6.26</c:v>
                </c:pt>
                <c:pt idx="122606">
                  <c:v>6.37</c:v>
                </c:pt>
                <c:pt idx="122607">
                  <c:v>6.5</c:v>
                </c:pt>
                <c:pt idx="122608">
                  <c:v>6.5</c:v>
                </c:pt>
                <c:pt idx="122609">
                  <c:v>6.56</c:v>
                </c:pt>
                <c:pt idx="122610">
                  <c:v>6.59</c:v>
                </c:pt>
                <c:pt idx="122611">
                  <c:v>6.6</c:v>
                </c:pt>
                <c:pt idx="122612">
                  <c:v>6.6</c:v>
                </c:pt>
                <c:pt idx="122613">
                  <c:v>6.63</c:v>
                </c:pt>
                <c:pt idx="122614">
                  <c:v>6.62</c:v>
                </c:pt>
                <c:pt idx="122615">
                  <c:v>6.58</c:v>
                </c:pt>
                <c:pt idx="122616">
                  <c:v>6.58</c:v>
                </c:pt>
                <c:pt idx="122617">
                  <c:v>6.56</c:v>
                </c:pt>
                <c:pt idx="122618">
                  <c:v>6.56</c:v>
                </c:pt>
                <c:pt idx="122619">
                  <c:v>6.55</c:v>
                </c:pt>
                <c:pt idx="122620">
                  <c:v>6.54</c:v>
                </c:pt>
                <c:pt idx="122621">
                  <c:v>6.53</c:v>
                </c:pt>
                <c:pt idx="122622">
                  <c:v>6.53</c:v>
                </c:pt>
                <c:pt idx="122623">
                  <c:v>6.5</c:v>
                </c:pt>
                <c:pt idx="122624">
                  <c:v>6.47</c:v>
                </c:pt>
                <c:pt idx="122625">
                  <c:v>6.44</c:v>
                </c:pt>
                <c:pt idx="122626">
                  <c:v>6.4</c:v>
                </c:pt>
                <c:pt idx="122627">
                  <c:v>6.37</c:v>
                </c:pt>
                <c:pt idx="122628">
                  <c:v>6.35</c:v>
                </c:pt>
                <c:pt idx="122629">
                  <c:v>6.32</c:v>
                </c:pt>
                <c:pt idx="122630">
                  <c:v>6.25</c:v>
                </c:pt>
                <c:pt idx="122631">
                  <c:v>6.19</c:v>
                </c:pt>
                <c:pt idx="122632">
                  <c:v>6.11</c:v>
                </c:pt>
                <c:pt idx="122633">
                  <c:v>6.07</c:v>
                </c:pt>
                <c:pt idx="122634">
                  <c:v>6.04</c:v>
                </c:pt>
                <c:pt idx="122635">
                  <c:v>5.58</c:v>
                </c:pt>
                <c:pt idx="122636">
                  <c:v>5.58</c:v>
                </c:pt>
                <c:pt idx="122637">
                  <c:v>5.59</c:v>
                </c:pt>
                <c:pt idx="122638">
                  <c:v>5.6</c:v>
                </c:pt>
                <c:pt idx="122639">
                  <c:v>5.53</c:v>
                </c:pt>
                <c:pt idx="122640">
                  <c:v>5.44</c:v>
                </c:pt>
                <c:pt idx="122641">
                  <c:v>5.36</c:v>
                </c:pt>
                <c:pt idx="122642">
                  <c:v>5.3</c:v>
                </c:pt>
                <c:pt idx="122643">
                  <c:v>5.23</c:v>
                </c:pt>
                <c:pt idx="122644">
                  <c:v>5.2</c:v>
                </c:pt>
                <c:pt idx="122645">
                  <c:v>5.13</c:v>
                </c:pt>
                <c:pt idx="122646">
                  <c:v>5.09</c:v>
                </c:pt>
                <c:pt idx="122647">
                  <c:v>5.07</c:v>
                </c:pt>
                <c:pt idx="122648">
                  <c:v>5.04</c:v>
                </c:pt>
                <c:pt idx="122649">
                  <c:v>4.96</c:v>
                </c:pt>
                <c:pt idx="122650">
                  <c:v>4.95</c:v>
                </c:pt>
                <c:pt idx="122651">
                  <c:v>4.9400000000000004</c:v>
                </c:pt>
                <c:pt idx="122652">
                  <c:v>4.92</c:v>
                </c:pt>
                <c:pt idx="122653">
                  <c:v>4.8899999999999997</c:v>
                </c:pt>
                <c:pt idx="122654">
                  <c:v>4.9000000000000004</c:v>
                </c:pt>
                <c:pt idx="122655">
                  <c:v>4.88</c:v>
                </c:pt>
                <c:pt idx="122656">
                  <c:v>4.8600000000000003</c:v>
                </c:pt>
                <c:pt idx="122657">
                  <c:v>4.83</c:v>
                </c:pt>
                <c:pt idx="122658">
                  <c:v>4.8</c:v>
                </c:pt>
                <c:pt idx="122659">
                  <c:v>4.76</c:v>
                </c:pt>
                <c:pt idx="122660">
                  <c:v>4.74</c:v>
                </c:pt>
                <c:pt idx="122661">
                  <c:v>4.72</c:v>
                </c:pt>
                <c:pt idx="122662">
                  <c:v>4.7</c:v>
                </c:pt>
                <c:pt idx="122663">
                  <c:v>4.68</c:v>
                </c:pt>
                <c:pt idx="122664">
                  <c:v>4.66</c:v>
                </c:pt>
                <c:pt idx="122665">
                  <c:v>4.6399999999999997</c:v>
                </c:pt>
                <c:pt idx="122666">
                  <c:v>4.63</c:v>
                </c:pt>
                <c:pt idx="122667">
                  <c:v>4.63</c:v>
                </c:pt>
                <c:pt idx="122668">
                  <c:v>4.71</c:v>
                </c:pt>
                <c:pt idx="122669">
                  <c:v>4.76</c:v>
                </c:pt>
                <c:pt idx="122670">
                  <c:v>4.75</c:v>
                </c:pt>
                <c:pt idx="122671">
                  <c:v>4.74</c:v>
                </c:pt>
                <c:pt idx="122672">
                  <c:v>4.71</c:v>
                </c:pt>
                <c:pt idx="122673">
                  <c:v>4.7</c:v>
                </c:pt>
                <c:pt idx="122674">
                  <c:v>4.7</c:v>
                </c:pt>
                <c:pt idx="122675">
                  <c:v>4.72</c:v>
                </c:pt>
                <c:pt idx="122676">
                  <c:v>4.72</c:v>
                </c:pt>
                <c:pt idx="122677">
                  <c:v>4.72</c:v>
                </c:pt>
                <c:pt idx="122678">
                  <c:v>4.8099999999999996</c:v>
                </c:pt>
                <c:pt idx="122679">
                  <c:v>4.8099999999999996</c:v>
                </c:pt>
                <c:pt idx="122680">
                  <c:v>4.84</c:v>
                </c:pt>
                <c:pt idx="122681">
                  <c:v>4.82</c:v>
                </c:pt>
                <c:pt idx="122682">
                  <c:v>4.8</c:v>
                </c:pt>
                <c:pt idx="122683">
                  <c:v>4.8</c:v>
                </c:pt>
                <c:pt idx="122684">
                  <c:v>4.8099999999999996</c:v>
                </c:pt>
                <c:pt idx="122685">
                  <c:v>4.83</c:v>
                </c:pt>
                <c:pt idx="122686">
                  <c:v>4.7699999999999996</c:v>
                </c:pt>
                <c:pt idx="122687">
                  <c:v>4.71</c:v>
                </c:pt>
                <c:pt idx="122688">
                  <c:v>4.7</c:v>
                </c:pt>
                <c:pt idx="122689">
                  <c:v>4.6900000000000004</c:v>
                </c:pt>
                <c:pt idx="122690">
                  <c:v>4.6900000000000004</c:v>
                </c:pt>
                <c:pt idx="122691">
                  <c:v>4.72</c:v>
                </c:pt>
                <c:pt idx="122692">
                  <c:v>4.7300000000000004</c:v>
                </c:pt>
                <c:pt idx="122693">
                  <c:v>4.74</c:v>
                </c:pt>
                <c:pt idx="122694">
                  <c:v>4.71</c:v>
                </c:pt>
                <c:pt idx="122695">
                  <c:v>4.82</c:v>
                </c:pt>
                <c:pt idx="122696">
                  <c:v>4.8499999999999996</c:v>
                </c:pt>
                <c:pt idx="122697">
                  <c:v>4.8600000000000003</c:v>
                </c:pt>
                <c:pt idx="122698">
                  <c:v>4.9000000000000004</c:v>
                </c:pt>
                <c:pt idx="122699">
                  <c:v>4.92</c:v>
                </c:pt>
                <c:pt idx="122700">
                  <c:v>4.95</c:v>
                </c:pt>
                <c:pt idx="122701">
                  <c:v>4.92</c:v>
                </c:pt>
                <c:pt idx="122702">
                  <c:v>4.9000000000000004</c:v>
                </c:pt>
                <c:pt idx="122703">
                  <c:v>4.9000000000000004</c:v>
                </c:pt>
                <c:pt idx="122704">
                  <c:v>4.9800000000000004</c:v>
                </c:pt>
                <c:pt idx="122705">
                  <c:v>5.0199999999999996</c:v>
                </c:pt>
                <c:pt idx="122706">
                  <c:v>5.07</c:v>
                </c:pt>
                <c:pt idx="122707">
                  <c:v>5.1100000000000003</c:v>
                </c:pt>
                <c:pt idx="122708">
                  <c:v>5.1100000000000003</c:v>
                </c:pt>
                <c:pt idx="122709">
                  <c:v>5.12</c:v>
                </c:pt>
                <c:pt idx="122710">
                  <c:v>5.0999999999999996</c:v>
                </c:pt>
                <c:pt idx="122711">
                  <c:v>5.0999999999999996</c:v>
                </c:pt>
                <c:pt idx="122712">
                  <c:v>5.09</c:v>
                </c:pt>
                <c:pt idx="122713">
                  <c:v>5.12</c:v>
                </c:pt>
                <c:pt idx="122714">
                  <c:v>5.12</c:v>
                </c:pt>
                <c:pt idx="122715">
                  <c:v>5.13</c:v>
                </c:pt>
                <c:pt idx="122716">
                  <c:v>5.13</c:v>
                </c:pt>
                <c:pt idx="122717">
                  <c:v>5.08</c:v>
                </c:pt>
                <c:pt idx="122718">
                  <c:v>5.08</c:v>
                </c:pt>
                <c:pt idx="122719">
                  <c:v>5.08</c:v>
                </c:pt>
                <c:pt idx="122720">
                  <c:v>5.08</c:v>
                </c:pt>
                <c:pt idx="122721">
                  <c:v>5.0999999999999996</c:v>
                </c:pt>
                <c:pt idx="122722">
                  <c:v>5.0999999999999996</c:v>
                </c:pt>
                <c:pt idx="122723">
                  <c:v>5.0999999999999996</c:v>
                </c:pt>
                <c:pt idx="122724">
                  <c:v>5.0999999999999996</c:v>
                </c:pt>
                <c:pt idx="122725">
                  <c:v>5.08</c:v>
                </c:pt>
                <c:pt idx="122726">
                  <c:v>5.05</c:v>
                </c:pt>
                <c:pt idx="122727">
                  <c:v>5.05</c:v>
                </c:pt>
                <c:pt idx="122728">
                  <c:v>5.05</c:v>
                </c:pt>
                <c:pt idx="122729">
                  <c:v>4.99</c:v>
                </c:pt>
                <c:pt idx="122730">
                  <c:v>4.96</c:v>
                </c:pt>
                <c:pt idx="122731">
                  <c:v>4.96</c:v>
                </c:pt>
                <c:pt idx="122732">
                  <c:v>4.9400000000000004</c:v>
                </c:pt>
                <c:pt idx="122733">
                  <c:v>4.9800000000000004</c:v>
                </c:pt>
                <c:pt idx="122734">
                  <c:v>5</c:v>
                </c:pt>
                <c:pt idx="122735">
                  <c:v>5.05</c:v>
                </c:pt>
                <c:pt idx="122736">
                  <c:v>5.07</c:v>
                </c:pt>
                <c:pt idx="122737">
                  <c:v>5.07</c:v>
                </c:pt>
                <c:pt idx="122738">
                  <c:v>5.09</c:v>
                </c:pt>
                <c:pt idx="122739">
                  <c:v>5.07</c:v>
                </c:pt>
                <c:pt idx="122740">
                  <c:v>5.03</c:v>
                </c:pt>
                <c:pt idx="122741">
                  <c:v>4.9800000000000004</c:v>
                </c:pt>
                <c:pt idx="122742">
                  <c:v>4.95</c:v>
                </c:pt>
                <c:pt idx="122743">
                  <c:v>4.9400000000000004</c:v>
                </c:pt>
                <c:pt idx="122744">
                  <c:v>4.9400000000000004</c:v>
                </c:pt>
                <c:pt idx="122745">
                  <c:v>4.9400000000000004</c:v>
                </c:pt>
                <c:pt idx="122746">
                  <c:v>4.97</c:v>
                </c:pt>
                <c:pt idx="122747">
                  <c:v>5.0199999999999996</c:v>
                </c:pt>
                <c:pt idx="122748">
                  <c:v>5.05</c:v>
                </c:pt>
                <c:pt idx="122749">
                  <c:v>5.0599999999999996</c:v>
                </c:pt>
                <c:pt idx="122750">
                  <c:v>5.08</c:v>
                </c:pt>
                <c:pt idx="122751">
                  <c:v>5.09</c:v>
                </c:pt>
                <c:pt idx="122752">
                  <c:v>5.09</c:v>
                </c:pt>
                <c:pt idx="122753">
                  <c:v>5.09</c:v>
                </c:pt>
                <c:pt idx="122754">
                  <c:v>5.09</c:v>
                </c:pt>
                <c:pt idx="122755">
                  <c:v>5.0999999999999996</c:v>
                </c:pt>
                <c:pt idx="122756">
                  <c:v>5.09</c:v>
                </c:pt>
                <c:pt idx="122757">
                  <c:v>5.08</c:v>
                </c:pt>
                <c:pt idx="122758">
                  <c:v>5.05</c:v>
                </c:pt>
                <c:pt idx="122759">
                  <c:v>5.05</c:v>
                </c:pt>
                <c:pt idx="122760">
                  <c:v>5.03</c:v>
                </c:pt>
                <c:pt idx="122761">
                  <c:v>5.0199999999999996</c:v>
                </c:pt>
                <c:pt idx="122762">
                  <c:v>5.01</c:v>
                </c:pt>
                <c:pt idx="122763">
                  <c:v>5.01</c:v>
                </c:pt>
                <c:pt idx="122764">
                  <c:v>5.01</c:v>
                </c:pt>
                <c:pt idx="122765">
                  <c:v>4.97</c:v>
                </c:pt>
                <c:pt idx="122766">
                  <c:v>4.93</c:v>
                </c:pt>
                <c:pt idx="122767">
                  <c:v>4.9000000000000004</c:v>
                </c:pt>
                <c:pt idx="122768">
                  <c:v>4.8499999999999996</c:v>
                </c:pt>
                <c:pt idx="122769">
                  <c:v>4.83</c:v>
                </c:pt>
                <c:pt idx="122770">
                  <c:v>4.83</c:v>
                </c:pt>
                <c:pt idx="122771">
                  <c:v>4.72</c:v>
                </c:pt>
                <c:pt idx="122772">
                  <c:v>4.5999999999999996</c:v>
                </c:pt>
                <c:pt idx="122773">
                  <c:v>4.5</c:v>
                </c:pt>
                <c:pt idx="122774">
                  <c:v>4.49</c:v>
                </c:pt>
                <c:pt idx="122775">
                  <c:v>4.49</c:v>
                </c:pt>
                <c:pt idx="122776">
                  <c:v>4.46</c:v>
                </c:pt>
                <c:pt idx="122777">
                  <c:v>4.45</c:v>
                </c:pt>
                <c:pt idx="122778">
                  <c:v>4.41</c:v>
                </c:pt>
                <c:pt idx="122779">
                  <c:v>4.38</c:v>
                </c:pt>
                <c:pt idx="122780">
                  <c:v>4.3</c:v>
                </c:pt>
                <c:pt idx="122781">
                  <c:v>4.24</c:v>
                </c:pt>
                <c:pt idx="122782">
                  <c:v>4.21</c:v>
                </c:pt>
                <c:pt idx="122783">
                  <c:v>4.1900000000000004</c:v>
                </c:pt>
                <c:pt idx="122784">
                  <c:v>4.16</c:v>
                </c:pt>
                <c:pt idx="122785">
                  <c:v>4.16</c:v>
                </c:pt>
                <c:pt idx="122786">
                  <c:v>4.16</c:v>
                </c:pt>
                <c:pt idx="122787">
                  <c:v>4.0999999999999996</c:v>
                </c:pt>
                <c:pt idx="122788">
                  <c:v>4.05</c:v>
                </c:pt>
                <c:pt idx="122789">
                  <c:v>4.03</c:v>
                </c:pt>
                <c:pt idx="122790">
                  <c:v>4.03</c:v>
                </c:pt>
                <c:pt idx="122791">
                  <c:v>4.01</c:v>
                </c:pt>
                <c:pt idx="122792">
                  <c:v>4</c:v>
                </c:pt>
                <c:pt idx="122793">
                  <c:v>4</c:v>
                </c:pt>
                <c:pt idx="122794">
                  <c:v>3.75</c:v>
                </c:pt>
                <c:pt idx="122795">
                  <c:v>3.72</c:v>
                </c:pt>
                <c:pt idx="122796">
                  <c:v>3.72</c:v>
                </c:pt>
                <c:pt idx="122797">
                  <c:v>3.72</c:v>
                </c:pt>
                <c:pt idx="122798">
                  <c:v>3.72</c:v>
                </c:pt>
                <c:pt idx="122799">
                  <c:v>3.7</c:v>
                </c:pt>
                <c:pt idx="122800">
                  <c:v>3.68</c:v>
                </c:pt>
                <c:pt idx="122801">
                  <c:v>3.68</c:v>
                </c:pt>
                <c:pt idx="122802">
                  <c:v>3.79</c:v>
                </c:pt>
                <c:pt idx="122803">
                  <c:v>3.75</c:v>
                </c:pt>
                <c:pt idx="122804">
                  <c:v>3.72</c:v>
                </c:pt>
                <c:pt idx="122805">
                  <c:v>3.66</c:v>
                </c:pt>
                <c:pt idx="122806">
                  <c:v>3.63</c:v>
                </c:pt>
                <c:pt idx="122807">
                  <c:v>3.6</c:v>
                </c:pt>
                <c:pt idx="122808">
                  <c:v>3.58</c:v>
                </c:pt>
                <c:pt idx="122809">
                  <c:v>3.51</c:v>
                </c:pt>
                <c:pt idx="122810">
                  <c:v>3.5</c:v>
                </c:pt>
                <c:pt idx="122811">
                  <c:v>3.58</c:v>
                </c:pt>
                <c:pt idx="122812">
                  <c:v>3.67</c:v>
                </c:pt>
                <c:pt idx="122813">
                  <c:v>3.75</c:v>
                </c:pt>
                <c:pt idx="122814">
                  <c:v>3.8</c:v>
                </c:pt>
                <c:pt idx="122815">
                  <c:v>3.82</c:v>
                </c:pt>
                <c:pt idx="122816">
                  <c:v>3.85</c:v>
                </c:pt>
                <c:pt idx="122817">
                  <c:v>3.74</c:v>
                </c:pt>
                <c:pt idx="122818">
                  <c:v>3.62</c:v>
                </c:pt>
                <c:pt idx="122819">
                  <c:v>3.48</c:v>
                </c:pt>
                <c:pt idx="122820">
                  <c:v>3.44</c:v>
                </c:pt>
                <c:pt idx="122821">
                  <c:v>3.43</c:v>
                </c:pt>
                <c:pt idx="122822">
                  <c:v>3.43</c:v>
                </c:pt>
                <c:pt idx="122823">
                  <c:v>3.43</c:v>
                </c:pt>
                <c:pt idx="122824">
                  <c:v>3.43</c:v>
                </c:pt>
                <c:pt idx="122825">
                  <c:v>3.46</c:v>
                </c:pt>
                <c:pt idx="122826">
                  <c:v>3.53</c:v>
                </c:pt>
                <c:pt idx="122827">
                  <c:v>3.53</c:v>
                </c:pt>
                <c:pt idx="122828">
                  <c:v>3.53</c:v>
                </c:pt>
                <c:pt idx="122829">
                  <c:v>3.53</c:v>
                </c:pt>
                <c:pt idx="122830">
                  <c:v>3.56</c:v>
                </c:pt>
                <c:pt idx="122831">
                  <c:v>3.52</c:v>
                </c:pt>
                <c:pt idx="122832">
                  <c:v>3.5</c:v>
                </c:pt>
                <c:pt idx="122833">
                  <c:v>3.38</c:v>
                </c:pt>
                <c:pt idx="122834">
                  <c:v>3.36</c:v>
                </c:pt>
                <c:pt idx="122835">
                  <c:v>3.39</c:v>
                </c:pt>
                <c:pt idx="122836">
                  <c:v>3.41</c:v>
                </c:pt>
                <c:pt idx="122837">
                  <c:v>3.32</c:v>
                </c:pt>
                <c:pt idx="122838">
                  <c:v>3.32</c:v>
                </c:pt>
                <c:pt idx="122839">
                  <c:v>3.36</c:v>
                </c:pt>
                <c:pt idx="122840">
                  <c:v>3.36</c:v>
                </c:pt>
                <c:pt idx="122841">
                  <c:v>3.38</c:v>
                </c:pt>
                <c:pt idx="122842">
                  <c:v>3.37</c:v>
                </c:pt>
                <c:pt idx="122843">
                  <c:v>3.38</c:v>
                </c:pt>
                <c:pt idx="122844">
                  <c:v>3.38</c:v>
                </c:pt>
                <c:pt idx="122845">
                  <c:v>3.4</c:v>
                </c:pt>
                <c:pt idx="122846">
                  <c:v>3.4</c:v>
                </c:pt>
                <c:pt idx="122847">
                  <c:v>3.4</c:v>
                </c:pt>
                <c:pt idx="122848">
                  <c:v>3.39</c:v>
                </c:pt>
                <c:pt idx="122849">
                  <c:v>3.48</c:v>
                </c:pt>
                <c:pt idx="122850">
                  <c:v>3.56</c:v>
                </c:pt>
                <c:pt idx="122851">
                  <c:v>3.57</c:v>
                </c:pt>
                <c:pt idx="122852">
                  <c:v>3.58</c:v>
                </c:pt>
                <c:pt idx="122853">
                  <c:v>3.58</c:v>
                </c:pt>
                <c:pt idx="122854">
                  <c:v>3.58</c:v>
                </c:pt>
                <c:pt idx="122855">
                  <c:v>3.55</c:v>
                </c:pt>
                <c:pt idx="122856">
                  <c:v>3.51</c:v>
                </c:pt>
                <c:pt idx="122857">
                  <c:v>3.49</c:v>
                </c:pt>
                <c:pt idx="122858">
                  <c:v>3.39</c:v>
                </c:pt>
                <c:pt idx="122859">
                  <c:v>3.31</c:v>
                </c:pt>
                <c:pt idx="122860">
                  <c:v>3.2</c:v>
                </c:pt>
                <c:pt idx="122861">
                  <c:v>3.19</c:v>
                </c:pt>
                <c:pt idx="122862">
                  <c:v>3.18</c:v>
                </c:pt>
                <c:pt idx="122863">
                  <c:v>3.14</c:v>
                </c:pt>
                <c:pt idx="122864">
                  <c:v>3.13</c:v>
                </c:pt>
                <c:pt idx="122865">
                  <c:v>3.13</c:v>
                </c:pt>
                <c:pt idx="122866">
                  <c:v>3.32</c:v>
                </c:pt>
                <c:pt idx="122867">
                  <c:v>3.33</c:v>
                </c:pt>
                <c:pt idx="122868">
                  <c:v>3.33</c:v>
                </c:pt>
                <c:pt idx="122869">
                  <c:v>3.25</c:v>
                </c:pt>
                <c:pt idx="122870">
                  <c:v>3.22</c:v>
                </c:pt>
                <c:pt idx="122871">
                  <c:v>3.19</c:v>
                </c:pt>
                <c:pt idx="122872">
                  <c:v>3.14</c:v>
                </c:pt>
                <c:pt idx="122873">
                  <c:v>3.13</c:v>
                </c:pt>
                <c:pt idx="122874">
                  <c:v>3.02</c:v>
                </c:pt>
                <c:pt idx="122875">
                  <c:v>2.95</c:v>
                </c:pt>
                <c:pt idx="122876">
                  <c:v>2.91</c:v>
                </c:pt>
                <c:pt idx="122877">
                  <c:v>2.91</c:v>
                </c:pt>
                <c:pt idx="122878">
                  <c:v>2.91</c:v>
                </c:pt>
                <c:pt idx="122879">
                  <c:v>2.91</c:v>
                </c:pt>
                <c:pt idx="122880">
                  <c:v>2.9</c:v>
                </c:pt>
                <c:pt idx="122881">
                  <c:v>2.88</c:v>
                </c:pt>
                <c:pt idx="122882">
                  <c:v>2.88</c:v>
                </c:pt>
                <c:pt idx="122883">
                  <c:v>2.89</c:v>
                </c:pt>
                <c:pt idx="122884">
                  <c:v>2.89</c:v>
                </c:pt>
                <c:pt idx="122885">
                  <c:v>2.89</c:v>
                </c:pt>
                <c:pt idx="122886">
                  <c:v>2.87</c:v>
                </c:pt>
                <c:pt idx="122887">
                  <c:v>2.89</c:v>
                </c:pt>
                <c:pt idx="122888">
                  <c:v>2.9</c:v>
                </c:pt>
                <c:pt idx="122889">
                  <c:v>2.92</c:v>
                </c:pt>
                <c:pt idx="122890">
                  <c:v>2.89</c:v>
                </c:pt>
                <c:pt idx="122891">
                  <c:v>2.83</c:v>
                </c:pt>
                <c:pt idx="122892">
                  <c:v>2.8</c:v>
                </c:pt>
                <c:pt idx="122893">
                  <c:v>2.85</c:v>
                </c:pt>
                <c:pt idx="122894">
                  <c:v>2.87</c:v>
                </c:pt>
                <c:pt idx="122895">
                  <c:v>2.88</c:v>
                </c:pt>
                <c:pt idx="122896">
                  <c:v>2.9</c:v>
                </c:pt>
                <c:pt idx="122897">
                  <c:v>2.93</c:v>
                </c:pt>
                <c:pt idx="122898">
                  <c:v>3.12</c:v>
                </c:pt>
                <c:pt idx="122899">
                  <c:v>3.14</c:v>
                </c:pt>
                <c:pt idx="122900">
                  <c:v>3.19</c:v>
                </c:pt>
                <c:pt idx="122901">
                  <c:v>3.17</c:v>
                </c:pt>
                <c:pt idx="122902">
                  <c:v>3.07</c:v>
                </c:pt>
                <c:pt idx="122903">
                  <c:v>2.88</c:v>
                </c:pt>
                <c:pt idx="122904">
                  <c:v>2.86</c:v>
                </c:pt>
                <c:pt idx="122905">
                  <c:v>2.83</c:v>
                </c:pt>
                <c:pt idx="122906">
                  <c:v>2.81</c:v>
                </c:pt>
                <c:pt idx="122907">
                  <c:v>2.8</c:v>
                </c:pt>
                <c:pt idx="122908">
                  <c:v>2.79</c:v>
                </c:pt>
                <c:pt idx="122909">
                  <c:v>2.79</c:v>
                </c:pt>
                <c:pt idx="122910">
                  <c:v>2.79</c:v>
                </c:pt>
                <c:pt idx="122911">
                  <c:v>2.78</c:v>
                </c:pt>
                <c:pt idx="122912">
                  <c:v>2.8</c:v>
                </c:pt>
                <c:pt idx="122913">
                  <c:v>2.81</c:v>
                </c:pt>
                <c:pt idx="122914">
                  <c:v>2.85</c:v>
                </c:pt>
                <c:pt idx="122915">
                  <c:v>2.82</c:v>
                </c:pt>
                <c:pt idx="122916">
                  <c:v>2.8</c:v>
                </c:pt>
                <c:pt idx="122917">
                  <c:v>2.75</c:v>
                </c:pt>
                <c:pt idx="122918">
                  <c:v>2.75</c:v>
                </c:pt>
                <c:pt idx="122919">
                  <c:v>2.72</c:v>
                </c:pt>
                <c:pt idx="122920">
                  <c:v>2.72</c:v>
                </c:pt>
                <c:pt idx="122921">
                  <c:v>2.72</c:v>
                </c:pt>
                <c:pt idx="122922">
                  <c:v>2.75</c:v>
                </c:pt>
                <c:pt idx="122923">
                  <c:v>2.75</c:v>
                </c:pt>
                <c:pt idx="122924">
                  <c:v>2.78</c:v>
                </c:pt>
                <c:pt idx="122925">
                  <c:v>2.78</c:v>
                </c:pt>
                <c:pt idx="122926">
                  <c:v>2.78</c:v>
                </c:pt>
                <c:pt idx="122927">
                  <c:v>2.78</c:v>
                </c:pt>
                <c:pt idx="122928">
                  <c:v>2.8</c:v>
                </c:pt>
                <c:pt idx="122929">
                  <c:v>2.85</c:v>
                </c:pt>
                <c:pt idx="122930">
                  <c:v>2.88</c:v>
                </c:pt>
                <c:pt idx="122931">
                  <c:v>2.88</c:v>
                </c:pt>
                <c:pt idx="122932">
                  <c:v>2.88</c:v>
                </c:pt>
                <c:pt idx="122933">
                  <c:v>2.88</c:v>
                </c:pt>
                <c:pt idx="122934">
                  <c:v>2.78</c:v>
                </c:pt>
                <c:pt idx="122935">
                  <c:v>2.78</c:v>
                </c:pt>
                <c:pt idx="122936">
                  <c:v>2.89</c:v>
                </c:pt>
                <c:pt idx="122937">
                  <c:v>3.02</c:v>
                </c:pt>
                <c:pt idx="122938">
                  <c:v>3.09</c:v>
                </c:pt>
                <c:pt idx="122939">
                  <c:v>3.11</c:v>
                </c:pt>
                <c:pt idx="122940">
                  <c:v>3.24</c:v>
                </c:pt>
                <c:pt idx="122941">
                  <c:v>3.26</c:v>
                </c:pt>
                <c:pt idx="122942">
                  <c:v>3.28</c:v>
                </c:pt>
                <c:pt idx="122943">
                  <c:v>3.29</c:v>
                </c:pt>
                <c:pt idx="122944">
                  <c:v>2.97</c:v>
                </c:pt>
                <c:pt idx="122945">
                  <c:v>2.92</c:v>
                </c:pt>
                <c:pt idx="122946">
                  <c:v>2.9</c:v>
                </c:pt>
                <c:pt idx="122947">
                  <c:v>2.87</c:v>
                </c:pt>
                <c:pt idx="122948">
                  <c:v>2.77</c:v>
                </c:pt>
                <c:pt idx="122949">
                  <c:v>2.69</c:v>
                </c:pt>
                <c:pt idx="122950">
                  <c:v>2.59</c:v>
                </c:pt>
                <c:pt idx="122951">
                  <c:v>2.6</c:v>
                </c:pt>
                <c:pt idx="122952">
                  <c:v>2.58</c:v>
                </c:pt>
                <c:pt idx="122953">
                  <c:v>2.58</c:v>
                </c:pt>
                <c:pt idx="122954">
                  <c:v>2.56</c:v>
                </c:pt>
                <c:pt idx="122955">
                  <c:v>2.56</c:v>
                </c:pt>
                <c:pt idx="122956">
                  <c:v>2.5299999999999998</c:v>
                </c:pt>
                <c:pt idx="122957">
                  <c:v>2.5299999999999998</c:v>
                </c:pt>
                <c:pt idx="122958">
                  <c:v>2.5099999999999998</c:v>
                </c:pt>
                <c:pt idx="122959">
                  <c:v>2.5099999999999998</c:v>
                </c:pt>
                <c:pt idx="122960">
                  <c:v>2.4500000000000002</c:v>
                </c:pt>
                <c:pt idx="122961">
                  <c:v>2.42</c:v>
                </c:pt>
                <c:pt idx="122962">
                  <c:v>2.41</c:v>
                </c:pt>
                <c:pt idx="122963">
                  <c:v>2.41</c:v>
                </c:pt>
                <c:pt idx="122964">
                  <c:v>2.39</c:v>
                </c:pt>
                <c:pt idx="122965">
                  <c:v>2.39</c:v>
                </c:pt>
                <c:pt idx="122966">
                  <c:v>2.42</c:v>
                </c:pt>
                <c:pt idx="122967">
                  <c:v>2.41</c:v>
                </c:pt>
                <c:pt idx="122968">
                  <c:v>2.39</c:v>
                </c:pt>
                <c:pt idx="122969">
                  <c:v>2.39</c:v>
                </c:pt>
                <c:pt idx="122970">
                  <c:v>2.39</c:v>
                </c:pt>
                <c:pt idx="122971">
                  <c:v>2.39</c:v>
                </c:pt>
                <c:pt idx="122972">
                  <c:v>2.37</c:v>
                </c:pt>
                <c:pt idx="122973">
                  <c:v>2.36</c:v>
                </c:pt>
                <c:pt idx="122974">
                  <c:v>2.34</c:v>
                </c:pt>
                <c:pt idx="122975">
                  <c:v>2.34</c:v>
                </c:pt>
                <c:pt idx="122976">
                  <c:v>2.34</c:v>
                </c:pt>
                <c:pt idx="122977">
                  <c:v>2.33</c:v>
                </c:pt>
                <c:pt idx="122978">
                  <c:v>2.2999999999999998</c:v>
                </c:pt>
                <c:pt idx="122979">
                  <c:v>2.2999999999999998</c:v>
                </c:pt>
                <c:pt idx="122980">
                  <c:v>2.29</c:v>
                </c:pt>
                <c:pt idx="122981">
                  <c:v>2.29</c:v>
                </c:pt>
                <c:pt idx="122982">
                  <c:v>2.29</c:v>
                </c:pt>
                <c:pt idx="122983">
                  <c:v>2.2799999999999998</c:v>
                </c:pt>
                <c:pt idx="122984">
                  <c:v>2.2599999999999998</c:v>
                </c:pt>
                <c:pt idx="122985">
                  <c:v>2.25</c:v>
                </c:pt>
                <c:pt idx="122986">
                  <c:v>2.2400000000000002</c:v>
                </c:pt>
                <c:pt idx="122987">
                  <c:v>2.2400000000000002</c:v>
                </c:pt>
                <c:pt idx="122988">
                  <c:v>2.2400000000000002</c:v>
                </c:pt>
                <c:pt idx="122989">
                  <c:v>2.2400000000000002</c:v>
                </c:pt>
                <c:pt idx="122990">
                  <c:v>2.2400000000000002</c:v>
                </c:pt>
                <c:pt idx="122991">
                  <c:v>2.2400000000000002</c:v>
                </c:pt>
                <c:pt idx="122992">
                  <c:v>2.36</c:v>
                </c:pt>
                <c:pt idx="122993">
                  <c:v>2.52</c:v>
                </c:pt>
                <c:pt idx="122994">
                  <c:v>2.74</c:v>
                </c:pt>
                <c:pt idx="122995">
                  <c:v>2.9</c:v>
                </c:pt>
                <c:pt idx="122996">
                  <c:v>3.08</c:v>
                </c:pt>
                <c:pt idx="122997">
                  <c:v>3.19</c:v>
                </c:pt>
                <c:pt idx="122998">
                  <c:v>3.18</c:v>
                </c:pt>
                <c:pt idx="122999">
                  <c:v>3.14</c:v>
                </c:pt>
                <c:pt idx="123000">
                  <c:v>3.02</c:v>
                </c:pt>
                <c:pt idx="123001">
                  <c:v>2.92</c:v>
                </c:pt>
                <c:pt idx="123002">
                  <c:v>2.84</c:v>
                </c:pt>
                <c:pt idx="123003">
                  <c:v>2.81</c:v>
                </c:pt>
                <c:pt idx="123004">
                  <c:v>2.86</c:v>
                </c:pt>
                <c:pt idx="123005">
                  <c:v>2.67</c:v>
                </c:pt>
                <c:pt idx="123006">
                  <c:v>2.5299999999999998</c:v>
                </c:pt>
                <c:pt idx="123007">
                  <c:v>2.5299999999999998</c:v>
                </c:pt>
                <c:pt idx="123008">
                  <c:v>2.4900000000000002</c:v>
                </c:pt>
                <c:pt idx="123009">
                  <c:v>2.5499999999999998</c:v>
                </c:pt>
                <c:pt idx="123010">
                  <c:v>2.63</c:v>
                </c:pt>
                <c:pt idx="123011">
                  <c:v>2.65</c:v>
                </c:pt>
                <c:pt idx="123012">
                  <c:v>2.68</c:v>
                </c:pt>
                <c:pt idx="123013">
                  <c:v>2.65</c:v>
                </c:pt>
                <c:pt idx="123014">
                  <c:v>2.62</c:v>
                </c:pt>
                <c:pt idx="123015">
                  <c:v>2.5499999999999998</c:v>
                </c:pt>
                <c:pt idx="123016">
                  <c:v>2.5499999999999998</c:v>
                </c:pt>
                <c:pt idx="123017">
                  <c:v>2.61</c:v>
                </c:pt>
                <c:pt idx="123018">
                  <c:v>2.66</c:v>
                </c:pt>
                <c:pt idx="123019">
                  <c:v>2.77</c:v>
                </c:pt>
                <c:pt idx="123020">
                  <c:v>2.8</c:v>
                </c:pt>
                <c:pt idx="123021">
                  <c:v>2.85</c:v>
                </c:pt>
                <c:pt idx="123022">
                  <c:v>2.92</c:v>
                </c:pt>
                <c:pt idx="123023">
                  <c:v>2.93</c:v>
                </c:pt>
                <c:pt idx="123024">
                  <c:v>3</c:v>
                </c:pt>
                <c:pt idx="123025">
                  <c:v>3</c:v>
                </c:pt>
                <c:pt idx="123026">
                  <c:v>3.05</c:v>
                </c:pt>
                <c:pt idx="123027">
                  <c:v>2.86</c:v>
                </c:pt>
                <c:pt idx="123028">
                  <c:v>2.79</c:v>
                </c:pt>
                <c:pt idx="123029">
                  <c:v>2.66</c:v>
                </c:pt>
                <c:pt idx="123030">
                  <c:v>2.65</c:v>
                </c:pt>
                <c:pt idx="123031">
                  <c:v>2.75</c:v>
                </c:pt>
                <c:pt idx="123032">
                  <c:v>2.8</c:v>
                </c:pt>
                <c:pt idx="123033">
                  <c:v>2.81</c:v>
                </c:pt>
                <c:pt idx="123034">
                  <c:v>2.75</c:v>
                </c:pt>
                <c:pt idx="123035">
                  <c:v>2.75</c:v>
                </c:pt>
                <c:pt idx="123036">
                  <c:v>2.74</c:v>
                </c:pt>
                <c:pt idx="123037">
                  <c:v>2.74</c:v>
                </c:pt>
                <c:pt idx="123038">
                  <c:v>2.74</c:v>
                </c:pt>
                <c:pt idx="123039">
                  <c:v>2.77</c:v>
                </c:pt>
                <c:pt idx="123040">
                  <c:v>2.77</c:v>
                </c:pt>
                <c:pt idx="123041">
                  <c:v>2.7</c:v>
                </c:pt>
                <c:pt idx="123042">
                  <c:v>2.7</c:v>
                </c:pt>
                <c:pt idx="123043">
                  <c:v>2.68</c:v>
                </c:pt>
                <c:pt idx="123044">
                  <c:v>2.64</c:v>
                </c:pt>
                <c:pt idx="123045">
                  <c:v>2.58</c:v>
                </c:pt>
                <c:pt idx="123046">
                  <c:v>2.56</c:v>
                </c:pt>
                <c:pt idx="123047">
                  <c:v>2.56</c:v>
                </c:pt>
                <c:pt idx="123048">
                  <c:v>2.5499999999999998</c:v>
                </c:pt>
                <c:pt idx="123049">
                  <c:v>2.5499999999999998</c:v>
                </c:pt>
                <c:pt idx="123050">
                  <c:v>2.58</c:v>
                </c:pt>
                <c:pt idx="123051">
                  <c:v>2.58</c:v>
                </c:pt>
                <c:pt idx="123052">
                  <c:v>2.58</c:v>
                </c:pt>
                <c:pt idx="123053">
                  <c:v>2.6</c:v>
                </c:pt>
                <c:pt idx="123054">
                  <c:v>2.52</c:v>
                </c:pt>
                <c:pt idx="123055">
                  <c:v>2.52</c:v>
                </c:pt>
                <c:pt idx="123056">
                  <c:v>2.52</c:v>
                </c:pt>
                <c:pt idx="123057">
                  <c:v>2.46</c:v>
                </c:pt>
                <c:pt idx="123058">
                  <c:v>2.4500000000000002</c:v>
                </c:pt>
                <c:pt idx="123059">
                  <c:v>2.44</c:v>
                </c:pt>
                <c:pt idx="123060">
                  <c:v>2.5</c:v>
                </c:pt>
                <c:pt idx="123061">
                  <c:v>2.52</c:v>
                </c:pt>
                <c:pt idx="123062">
                  <c:v>2.52</c:v>
                </c:pt>
                <c:pt idx="123063">
                  <c:v>2.6</c:v>
                </c:pt>
                <c:pt idx="123064">
                  <c:v>2.6</c:v>
                </c:pt>
                <c:pt idx="123065">
                  <c:v>2.73</c:v>
                </c:pt>
                <c:pt idx="123066">
                  <c:v>2.76</c:v>
                </c:pt>
                <c:pt idx="123067">
                  <c:v>2.8</c:v>
                </c:pt>
                <c:pt idx="123068">
                  <c:v>2.74</c:v>
                </c:pt>
                <c:pt idx="123069">
                  <c:v>2.71</c:v>
                </c:pt>
                <c:pt idx="123070">
                  <c:v>2.54</c:v>
                </c:pt>
                <c:pt idx="123071">
                  <c:v>2.5</c:v>
                </c:pt>
                <c:pt idx="123072">
                  <c:v>2.48</c:v>
                </c:pt>
                <c:pt idx="123073">
                  <c:v>2.44</c:v>
                </c:pt>
                <c:pt idx="123074">
                  <c:v>2.42</c:v>
                </c:pt>
                <c:pt idx="123075">
                  <c:v>2.4</c:v>
                </c:pt>
                <c:pt idx="123076">
                  <c:v>2.39</c:v>
                </c:pt>
                <c:pt idx="123077">
                  <c:v>2.38</c:v>
                </c:pt>
                <c:pt idx="123078">
                  <c:v>2.34</c:v>
                </c:pt>
                <c:pt idx="123079">
                  <c:v>2.3199999999999998</c:v>
                </c:pt>
                <c:pt idx="123080">
                  <c:v>2.2999999999999998</c:v>
                </c:pt>
                <c:pt idx="123081">
                  <c:v>2.2799999999999998</c:v>
                </c:pt>
                <c:pt idx="123082">
                  <c:v>2.2200000000000002</c:v>
                </c:pt>
                <c:pt idx="123083">
                  <c:v>2.2000000000000002</c:v>
                </c:pt>
                <c:pt idx="123084">
                  <c:v>2.19</c:v>
                </c:pt>
                <c:pt idx="123085">
                  <c:v>2.1800000000000002</c:v>
                </c:pt>
                <c:pt idx="123086">
                  <c:v>2.15</c:v>
                </c:pt>
                <c:pt idx="123087">
                  <c:v>2.15</c:v>
                </c:pt>
                <c:pt idx="123088">
                  <c:v>2.17</c:v>
                </c:pt>
                <c:pt idx="123089">
                  <c:v>2.16</c:v>
                </c:pt>
                <c:pt idx="123090">
                  <c:v>2.15</c:v>
                </c:pt>
                <c:pt idx="123091">
                  <c:v>2.15</c:v>
                </c:pt>
                <c:pt idx="123092">
                  <c:v>2.16</c:v>
                </c:pt>
                <c:pt idx="123093">
                  <c:v>2.17</c:v>
                </c:pt>
                <c:pt idx="123094">
                  <c:v>2.15</c:v>
                </c:pt>
                <c:pt idx="123095">
                  <c:v>2.2599999999999998</c:v>
                </c:pt>
                <c:pt idx="123096">
                  <c:v>2.34</c:v>
                </c:pt>
                <c:pt idx="123097">
                  <c:v>2.38</c:v>
                </c:pt>
                <c:pt idx="123098">
                  <c:v>2.52</c:v>
                </c:pt>
                <c:pt idx="123099">
                  <c:v>2.68</c:v>
                </c:pt>
                <c:pt idx="123100">
                  <c:v>2.82</c:v>
                </c:pt>
                <c:pt idx="123101">
                  <c:v>2.98</c:v>
                </c:pt>
                <c:pt idx="123102">
                  <c:v>3.07</c:v>
                </c:pt>
                <c:pt idx="123103">
                  <c:v>3.15</c:v>
                </c:pt>
                <c:pt idx="123104">
                  <c:v>3.2</c:v>
                </c:pt>
                <c:pt idx="123105">
                  <c:v>3.28</c:v>
                </c:pt>
                <c:pt idx="123106">
                  <c:v>3.3</c:v>
                </c:pt>
                <c:pt idx="123107">
                  <c:v>3.33</c:v>
                </c:pt>
                <c:pt idx="123108">
                  <c:v>3.42</c:v>
                </c:pt>
                <c:pt idx="123109">
                  <c:v>3.43</c:v>
                </c:pt>
                <c:pt idx="123110">
                  <c:v>3.39</c:v>
                </c:pt>
                <c:pt idx="123111">
                  <c:v>3.4</c:v>
                </c:pt>
                <c:pt idx="123112">
                  <c:v>3.42</c:v>
                </c:pt>
                <c:pt idx="123113">
                  <c:v>3.36</c:v>
                </c:pt>
                <c:pt idx="123114">
                  <c:v>3.34</c:v>
                </c:pt>
                <c:pt idx="123115">
                  <c:v>3.32</c:v>
                </c:pt>
                <c:pt idx="123116">
                  <c:v>3.31</c:v>
                </c:pt>
                <c:pt idx="123117">
                  <c:v>3.31</c:v>
                </c:pt>
                <c:pt idx="123118">
                  <c:v>3.33</c:v>
                </c:pt>
                <c:pt idx="123119">
                  <c:v>3.36</c:v>
                </c:pt>
                <c:pt idx="123120">
                  <c:v>3.39</c:v>
                </c:pt>
                <c:pt idx="123121">
                  <c:v>3.4</c:v>
                </c:pt>
                <c:pt idx="123122">
                  <c:v>3.43</c:v>
                </c:pt>
                <c:pt idx="123123">
                  <c:v>3.44</c:v>
                </c:pt>
                <c:pt idx="123124">
                  <c:v>3.45</c:v>
                </c:pt>
                <c:pt idx="123125">
                  <c:v>3.48</c:v>
                </c:pt>
                <c:pt idx="123126">
                  <c:v>3.49</c:v>
                </c:pt>
                <c:pt idx="123127">
                  <c:v>3.56</c:v>
                </c:pt>
                <c:pt idx="123128">
                  <c:v>3.61</c:v>
                </c:pt>
                <c:pt idx="123129">
                  <c:v>3.66</c:v>
                </c:pt>
                <c:pt idx="123130">
                  <c:v>3.66</c:v>
                </c:pt>
                <c:pt idx="123131">
                  <c:v>3.69</c:v>
                </c:pt>
                <c:pt idx="123132">
                  <c:v>3.7</c:v>
                </c:pt>
                <c:pt idx="123133">
                  <c:v>3.74</c:v>
                </c:pt>
                <c:pt idx="123134">
                  <c:v>3.76</c:v>
                </c:pt>
                <c:pt idx="123135">
                  <c:v>3.82</c:v>
                </c:pt>
                <c:pt idx="123136">
                  <c:v>3.88</c:v>
                </c:pt>
                <c:pt idx="123137">
                  <c:v>3.98</c:v>
                </c:pt>
                <c:pt idx="123138">
                  <c:v>4.0199999999999996</c:v>
                </c:pt>
                <c:pt idx="123139">
                  <c:v>4.04</c:v>
                </c:pt>
                <c:pt idx="123140">
                  <c:v>4.0999999999999996</c:v>
                </c:pt>
                <c:pt idx="123141">
                  <c:v>4.0999999999999996</c:v>
                </c:pt>
                <c:pt idx="123142">
                  <c:v>4.1500000000000004</c:v>
                </c:pt>
                <c:pt idx="123143">
                  <c:v>4.2</c:v>
                </c:pt>
                <c:pt idx="123144">
                  <c:v>4.28</c:v>
                </c:pt>
                <c:pt idx="123145">
                  <c:v>4.3499999999999996</c:v>
                </c:pt>
                <c:pt idx="123146">
                  <c:v>4.42</c:v>
                </c:pt>
                <c:pt idx="123147">
                  <c:v>4.45</c:v>
                </c:pt>
                <c:pt idx="123148">
                  <c:v>4.5</c:v>
                </c:pt>
                <c:pt idx="123149">
                  <c:v>4.55</c:v>
                </c:pt>
                <c:pt idx="123150">
                  <c:v>4.58</c:v>
                </c:pt>
                <c:pt idx="123151">
                  <c:v>4.5999999999999996</c:v>
                </c:pt>
                <c:pt idx="123152">
                  <c:v>4.62</c:v>
                </c:pt>
                <c:pt idx="123153">
                  <c:v>4.63</c:v>
                </c:pt>
                <c:pt idx="123154">
                  <c:v>4.58</c:v>
                </c:pt>
                <c:pt idx="123155">
                  <c:v>4.55</c:v>
                </c:pt>
                <c:pt idx="123156">
                  <c:v>4.5199999999999996</c:v>
                </c:pt>
                <c:pt idx="123157">
                  <c:v>4.5</c:v>
                </c:pt>
                <c:pt idx="123158">
                  <c:v>4.49</c:v>
                </c:pt>
                <c:pt idx="123159">
                  <c:v>4.45</c:v>
                </c:pt>
                <c:pt idx="123160">
                  <c:v>4.4400000000000004</c:v>
                </c:pt>
                <c:pt idx="123161">
                  <c:v>4.43</c:v>
                </c:pt>
                <c:pt idx="123162">
                  <c:v>4.42</c:v>
                </c:pt>
                <c:pt idx="123163">
                  <c:v>4.42</c:v>
                </c:pt>
                <c:pt idx="123164">
                  <c:v>4.41</c:v>
                </c:pt>
                <c:pt idx="123165">
                  <c:v>4.4000000000000004</c:v>
                </c:pt>
                <c:pt idx="123166">
                  <c:v>4.43</c:v>
                </c:pt>
                <c:pt idx="123167">
                  <c:v>4.43</c:v>
                </c:pt>
                <c:pt idx="123168">
                  <c:v>4.43</c:v>
                </c:pt>
                <c:pt idx="123169">
                  <c:v>4.45</c:v>
                </c:pt>
                <c:pt idx="123170">
                  <c:v>4.53</c:v>
                </c:pt>
                <c:pt idx="123171">
                  <c:v>4.6900000000000004</c:v>
                </c:pt>
                <c:pt idx="123172">
                  <c:v>4.8</c:v>
                </c:pt>
                <c:pt idx="123173">
                  <c:v>4.8899999999999997</c:v>
                </c:pt>
                <c:pt idx="123174">
                  <c:v>4.96</c:v>
                </c:pt>
                <c:pt idx="123175">
                  <c:v>5.0199999999999996</c:v>
                </c:pt>
                <c:pt idx="123176">
                  <c:v>5.0999999999999996</c:v>
                </c:pt>
                <c:pt idx="123177">
                  <c:v>5.21</c:v>
                </c:pt>
                <c:pt idx="123178">
                  <c:v>5.32</c:v>
                </c:pt>
                <c:pt idx="123179">
                  <c:v>5.49</c:v>
                </c:pt>
                <c:pt idx="123180">
                  <c:v>5.52</c:v>
                </c:pt>
                <c:pt idx="123181">
                  <c:v>5.56</c:v>
                </c:pt>
                <c:pt idx="123182">
                  <c:v>5.59</c:v>
                </c:pt>
                <c:pt idx="123183">
                  <c:v>5.59</c:v>
                </c:pt>
                <c:pt idx="123184">
                  <c:v>5.59</c:v>
                </c:pt>
                <c:pt idx="123185">
                  <c:v>5.58</c:v>
                </c:pt>
                <c:pt idx="123186">
                  <c:v>5.58</c:v>
                </c:pt>
                <c:pt idx="123187">
                  <c:v>5.49</c:v>
                </c:pt>
                <c:pt idx="123188">
                  <c:v>5.44</c:v>
                </c:pt>
                <c:pt idx="123189">
                  <c:v>5.4</c:v>
                </c:pt>
                <c:pt idx="123190">
                  <c:v>5.38</c:v>
                </c:pt>
                <c:pt idx="123191">
                  <c:v>5.36</c:v>
                </c:pt>
                <c:pt idx="123192">
                  <c:v>5.36</c:v>
                </c:pt>
                <c:pt idx="123193">
                  <c:v>5.34</c:v>
                </c:pt>
                <c:pt idx="123194">
                  <c:v>5.28</c:v>
                </c:pt>
                <c:pt idx="123195">
                  <c:v>5.23</c:v>
                </c:pt>
                <c:pt idx="123196">
                  <c:v>5.18</c:v>
                </c:pt>
                <c:pt idx="123197">
                  <c:v>5.17</c:v>
                </c:pt>
                <c:pt idx="123198">
                  <c:v>5.14</c:v>
                </c:pt>
                <c:pt idx="123199">
                  <c:v>5.12</c:v>
                </c:pt>
                <c:pt idx="123200">
                  <c:v>5.0999999999999996</c:v>
                </c:pt>
                <c:pt idx="123201">
                  <c:v>5.09</c:v>
                </c:pt>
                <c:pt idx="123202">
                  <c:v>5.09</c:v>
                </c:pt>
                <c:pt idx="123203">
                  <c:v>5.09</c:v>
                </c:pt>
                <c:pt idx="123204">
                  <c:v>5.1100000000000003</c:v>
                </c:pt>
                <c:pt idx="123205">
                  <c:v>5.12</c:v>
                </c:pt>
                <c:pt idx="123206">
                  <c:v>5.21</c:v>
                </c:pt>
                <c:pt idx="123207">
                  <c:v>5.29</c:v>
                </c:pt>
                <c:pt idx="123208">
                  <c:v>5.34</c:v>
                </c:pt>
                <c:pt idx="123209">
                  <c:v>5.37</c:v>
                </c:pt>
                <c:pt idx="123210">
                  <c:v>5.39</c:v>
                </c:pt>
                <c:pt idx="123211">
                  <c:v>5.4</c:v>
                </c:pt>
                <c:pt idx="123212">
                  <c:v>5.39</c:v>
                </c:pt>
                <c:pt idx="123213">
                  <c:v>5.37</c:v>
                </c:pt>
                <c:pt idx="123214">
                  <c:v>5.32</c:v>
                </c:pt>
                <c:pt idx="123215">
                  <c:v>5.29</c:v>
                </c:pt>
                <c:pt idx="123216">
                  <c:v>5.29</c:v>
                </c:pt>
                <c:pt idx="123217">
                  <c:v>5.31</c:v>
                </c:pt>
                <c:pt idx="123218">
                  <c:v>5.28</c:v>
                </c:pt>
                <c:pt idx="123219">
                  <c:v>5.27</c:v>
                </c:pt>
                <c:pt idx="123220">
                  <c:v>5.24</c:v>
                </c:pt>
                <c:pt idx="123221">
                  <c:v>5.24</c:v>
                </c:pt>
                <c:pt idx="123222">
                  <c:v>5.23</c:v>
                </c:pt>
                <c:pt idx="123223">
                  <c:v>5.23</c:v>
                </c:pt>
                <c:pt idx="123224">
                  <c:v>5.16</c:v>
                </c:pt>
                <c:pt idx="123225">
                  <c:v>5.25</c:v>
                </c:pt>
                <c:pt idx="123226">
                  <c:v>5.27</c:v>
                </c:pt>
                <c:pt idx="123227">
                  <c:v>5.28</c:v>
                </c:pt>
                <c:pt idx="123228">
                  <c:v>5.28</c:v>
                </c:pt>
                <c:pt idx="123229">
                  <c:v>5.3</c:v>
                </c:pt>
                <c:pt idx="123230">
                  <c:v>5.31</c:v>
                </c:pt>
                <c:pt idx="123231">
                  <c:v>5.29</c:v>
                </c:pt>
                <c:pt idx="123232">
                  <c:v>5.24</c:v>
                </c:pt>
                <c:pt idx="123233">
                  <c:v>5.22</c:v>
                </c:pt>
                <c:pt idx="123234">
                  <c:v>5.18</c:v>
                </c:pt>
                <c:pt idx="123235">
                  <c:v>5.13</c:v>
                </c:pt>
                <c:pt idx="123236">
                  <c:v>5.0999999999999996</c:v>
                </c:pt>
                <c:pt idx="123237">
                  <c:v>5.09</c:v>
                </c:pt>
                <c:pt idx="123238">
                  <c:v>5.08</c:v>
                </c:pt>
                <c:pt idx="123239">
                  <c:v>5.05</c:v>
                </c:pt>
                <c:pt idx="123240">
                  <c:v>4.97</c:v>
                </c:pt>
                <c:pt idx="123241">
                  <c:v>4.96</c:v>
                </c:pt>
                <c:pt idx="123242">
                  <c:v>4.93</c:v>
                </c:pt>
                <c:pt idx="123243">
                  <c:v>4.92</c:v>
                </c:pt>
                <c:pt idx="123244">
                  <c:v>4.8899999999999997</c:v>
                </c:pt>
                <c:pt idx="123245">
                  <c:v>4.88</c:v>
                </c:pt>
                <c:pt idx="123246">
                  <c:v>4.87</c:v>
                </c:pt>
                <c:pt idx="123247">
                  <c:v>4.8</c:v>
                </c:pt>
                <c:pt idx="123248">
                  <c:v>4.72</c:v>
                </c:pt>
                <c:pt idx="123249">
                  <c:v>4.6399999999999997</c:v>
                </c:pt>
                <c:pt idx="123250">
                  <c:v>4.63</c:v>
                </c:pt>
                <c:pt idx="123251">
                  <c:v>4.5999999999999996</c:v>
                </c:pt>
                <c:pt idx="123252">
                  <c:v>4.57</c:v>
                </c:pt>
                <c:pt idx="123253">
                  <c:v>4.57</c:v>
                </c:pt>
                <c:pt idx="123254">
                  <c:v>4.5599999999999996</c:v>
                </c:pt>
                <c:pt idx="123255">
                  <c:v>4.6399999999999997</c:v>
                </c:pt>
                <c:pt idx="123256">
                  <c:v>4.7</c:v>
                </c:pt>
                <c:pt idx="123257">
                  <c:v>4.66</c:v>
                </c:pt>
                <c:pt idx="123258">
                  <c:v>4.53</c:v>
                </c:pt>
                <c:pt idx="123259">
                  <c:v>4.49</c:v>
                </c:pt>
                <c:pt idx="123260">
                  <c:v>4.47</c:v>
                </c:pt>
                <c:pt idx="123261">
                  <c:v>4.46</c:v>
                </c:pt>
                <c:pt idx="123262">
                  <c:v>4.46</c:v>
                </c:pt>
                <c:pt idx="123263">
                  <c:v>4.45</c:v>
                </c:pt>
                <c:pt idx="123264">
                  <c:v>4.46</c:v>
                </c:pt>
                <c:pt idx="123265">
                  <c:v>4.3499999999999996</c:v>
                </c:pt>
                <c:pt idx="123266">
                  <c:v>4.38</c:v>
                </c:pt>
                <c:pt idx="123267">
                  <c:v>4.4000000000000004</c:v>
                </c:pt>
                <c:pt idx="123268">
                  <c:v>4.4000000000000004</c:v>
                </c:pt>
                <c:pt idx="123269">
                  <c:v>4.42</c:v>
                </c:pt>
                <c:pt idx="123270">
                  <c:v>4.38</c:v>
                </c:pt>
                <c:pt idx="123271">
                  <c:v>4.3600000000000003</c:v>
                </c:pt>
                <c:pt idx="123272">
                  <c:v>4.4000000000000004</c:v>
                </c:pt>
                <c:pt idx="123273">
                  <c:v>4.41</c:v>
                </c:pt>
                <c:pt idx="123274">
                  <c:v>4.4400000000000004</c:v>
                </c:pt>
                <c:pt idx="123275">
                  <c:v>4.46</c:v>
                </c:pt>
                <c:pt idx="123276">
                  <c:v>4.46</c:v>
                </c:pt>
                <c:pt idx="123277">
                  <c:v>4.46</c:v>
                </c:pt>
                <c:pt idx="123278">
                  <c:v>4.46</c:v>
                </c:pt>
                <c:pt idx="123279">
                  <c:v>4.42</c:v>
                </c:pt>
                <c:pt idx="123280">
                  <c:v>4.3899999999999997</c:v>
                </c:pt>
                <c:pt idx="123281">
                  <c:v>4.3899999999999997</c:v>
                </c:pt>
                <c:pt idx="123282">
                  <c:v>4.4000000000000004</c:v>
                </c:pt>
                <c:pt idx="123283">
                  <c:v>4.4000000000000004</c:v>
                </c:pt>
                <c:pt idx="123284">
                  <c:v>4.4000000000000004</c:v>
                </c:pt>
                <c:pt idx="123285">
                  <c:v>4.4000000000000004</c:v>
                </c:pt>
                <c:pt idx="123286">
                  <c:v>4.42</c:v>
                </c:pt>
                <c:pt idx="123287">
                  <c:v>4.4000000000000004</c:v>
                </c:pt>
                <c:pt idx="123288">
                  <c:v>4.38</c:v>
                </c:pt>
                <c:pt idx="123289">
                  <c:v>4.3</c:v>
                </c:pt>
                <c:pt idx="123290">
                  <c:v>4.26</c:v>
                </c:pt>
                <c:pt idx="123291">
                  <c:v>4.1500000000000004</c:v>
                </c:pt>
                <c:pt idx="123292">
                  <c:v>4.0999999999999996</c:v>
                </c:pt>
                <c:pt idx="123293">
                  <c:v>3.97</c:v>
                </c:pt>
                <c:pt idx="123294">
                  <c:v>3.88</c:v>
                </c:pt>
                <c:pt idx="123295">
                  <c:v>3.88</c:v>
                </c:pt>
                <c:pt idx="123296">
                  <c:v>3.78</c:v>
                </c:pt>
                <c:pt idx="123297">
                  <c:v>3.72</c:v>
                </c:pt>
                <c:pt idx="123298">
                  <c:v>3.7</c:v>
                </c:pt>
                <c:pt idx="123299">
                  <c:v>3.68</c:v>
                </c:pt>
                <c:pt idx="123300">
                  <c:v>3.65</c:v>
                </c:pt>
                <c:pt idx="123301">
                  <c:v>3.65</c:v>
                </c:pt>
                <c:pt idx="123302">
                  <c:v>3.65</c:v>
                </c:pt>
                <c:pt idx="123303">
                  <c:v>3.65</c:v>
                </c:pt>
                <c:pt idx="123304">
                  <c:v>3.64</c:v>
                </c:pt>
                <c:pt idx="123305">
                  <c:v>3.65</c:v>
                </c:pt>
                <c:pt idx="123306">
                  <c:v>3.56</c:v>
                </c:pt>
                <c:pt idx="123307">
                  <c:v>3.52</c:v>
                </c:pt>
                <c:pt idx="123308">
                  <c:v>3.48</c:v>
                </c:pt>
                <c:pt idx="123309">
                  <c:v>3.53</c:v>
                </c:pt>
                <c:pt idx="123310">
                  <c:v>3.51</c:v>
                </c:pt>
                <c:pt idx="123311">
                  <c:v>3.51</c:v>
                </c:pt>
                <c:pt idx="123312">
                  <c:v>3.61</c:v>
                </c:pt>
                <c:pt idx="123313">
                  <c:v>3.64</c:v>
                </c:pt>
                <c:pt idx="123314">
                  <c:v>3.64</c:v>
                </c:pt>
                <c:pt idx="123315">
                  <c:v>3.61</c:v>
                </c:pt>
                <c:pt idx="123316">
                  <c:v>3.61</c:v>
                </c:pt>
                <c:pt idx="123317">
                  <c:v>3.62</c:v>
                </c:pt>
                <c:pt idx="123318">
                  <c:v>3.63</c:v>
                </c:pt>
                <c:pt idx="123319">
                  <c:v>3.75</c:v>
                </c:pt>
                <c:pt idx="123320">
                  <c:v>3.8</c:v>
                </c:pt>
                <c:pt idx="123321">
                  <c:v>3.89</c:v>
                </c:pt>
                <c:pt idx="123322">
                  <c:v>4</c:v>
                </c:pt>
                <c:pt idx="123323">
                  <c:v>4.0599999999999996</c:v>
                </c:pt>
                <c:pt idx="123324">
                  <c:v>4.0999999999999996</c:v>
                </c:pt>
                <c:pt idx="123325">
                  <c:v>4.13</c:v>
                </c:pt>
                <c:pt idx="123326">
                  <c:v>4.1500000000000004</c:v>
                </c:pt>
                <c:pt idx="123327">
                  <c:v>4.2</c:v>
                </c:pt>
                <c:pt idx="123328">
                  <c:v>4.33</c:v>
                </c:pt>
                <c:pt idx="123329">
                  <c:v>4.4000000000000004</c:v>
                </c:pt>
                <c:pt idx="123330">
                  <c:v>4.46</c:v>
                </c:pt>
                <c:pt idx="123331">
                  <c:v>4.46</c:v>
                </c:pt>
                <c:pt idx="123332">
                  <c:v>4.5</c:v>
                </c:pt>
                <c:pt idx="123333">
                  <c:v>4.5599999999999996</c:v>
                </c:pt>
                <c:pt idx="123334">
                  <c:v>4.58</c:v>
                </c:pt>
                <c:pt idx="123335">
                  <c:v>4.55</c:v>
                </c:pt>
                <c:pt idx="123336">
                  <c:v>4.54</c:v>
                </c:pt>
                <c:pt idx="123337">
                  <c:v>4.45</c:v>
                </c:pt>
                <c:pt idx="123338">
                  <c:v>4.3600000000000003</c:v>
                </c:pt>
                <c:pt idx="123339">
                  <c:v>4.3099999999999996</c:v>
                </c:pt>
                <c:pt idx="123340">
                  <c:v>4.29</c:v>
                </c:pt>
                <c:pt idx="123341">
                  <c:v>4.2</c:v>
                </c:pt>
                <c:pt idx="123342">
                  <c:v>4.22</c:v>
                </c:pt>
                <c:pt idx="123343">
                  <c:v>4.17</c:v>
                </c:pt>
                <c:pt idx="123344">
                  <c:v>4.17</c:v>
                </c:pt>
                <c:pt idx="123345">
                  <c:v>4.1500000000000004</c:v>
                </c:pt>
                <c:pt idx="123346">
                  <c:v>4.12</c:v>
                </c:pt>
                <c:pt idx="123347">
                  <c:v>4.12</c:v>
                </c:pt>
                <c:pt idx="123348">
                  <c:v>4.12</c:v>
                </c:pt>
                <c:pt idx="123349">
                  <c:v>4.07</c:v>
                </c:pt>
                <c:pt idx="123350">
                  <c:v>4.04</c:v>
                </c:pt>
                <c:pt idx="123351">
                  <c:v>3.97</c:v>
                </c:pt>
                <c:pt idx="123352">
                  <c:v>3.92</c:v>
                </c:pt>
                <c:pt idx="123353">
                  <c:v>3.85</c:v>
                </c:pt>
                <c:pt idx="123354">
                  <c:v>3.8</c:v>
                </c:pt>
                <c:pt idx="123355">
                  <c:v>3.76</c:v>
                </c:pt>
                <c:pt idx="123356">
                  <c:v>3.78</c:v>
                </c:pt>
                <c:pt idx="123357">
                  <c:v>3.74</c:v>
                </c:pt>
                <c:pt idx="123358">
                  <c:v>3.73</c:v>
                </c:pt>
                <c:pt idx="123359">
                  <c:v>3.7</c:v>
                </c:pt>
                <c:pt idx="123360">
                  <c:v>3.66</c:v>
                </c:pt>
                <c:pt idx="123361">
                  <c:v>3.49</c:v>
                </c:pt>
                <c:pt idx="123362">
                  <c:v>3.39</c:v>
                </c:pt>
                <c:pt idx="123363">
                  <c:v>3.27</c:v>
                </c:pt>
                <c:pt idx="123364">
                  <c:v>3.16</c:v>
                </c:pt>
                <c:pt idx="123365">
                  <c:v>3.12</c:v>
                </c:pt>
                <c:pt idx="123366">
                  <c:v>3.12</c:v>
                </c:pt>
                <c:pt idx="123367">
                  <c:v>3.17</c:v>
                </c:pt>
                <c:pt idx="123368">
                  <c:v>3.17</c:v>
                </c:pt>
                <c:pt idx="123369">
                  <c:v>3.23</c:v>
                </c:pt>
                <c:pt idx="123370">
                  <c:v>3.28</c:v>
                </c:pt>
                <c:pt idx="123371">
                  <c:v>3.31</c:v>
                </c:pt>
                <c:pt idx="123372">
                  <c:v>3.3</c:v>
                </c:pt>
                <c:pt idx="123373">
                  <c:v>3.26</c:v>
                </c:pt>
                <c:pt idx="123374">
                  <c:v>3.23</c:v>
                </c:pt>
                <c:pt idx="123375">
                  <c:v>3.13</c:v>
                </c:pt>
                <c:pt idx="123376">
                  <c:v>3.02</c:v>
                </c:pt>
                <c:pt idx="123377">
                  <c:v>3</c:v>
                </c:pt>
                <c:pt idx="123378">
                  <c:v>2.83</c:v>
                </c:pt>
                <c:pt idx="123379">
                  <c:v>2.74</c:v>
                </c:pt>
                <c:pt idx="123380">
                  <c:v>2.68</c:v>
                </c:pt>
                <c:pt idx="123381">
                  <c:v>2.64</c:v>
                </c:pt>
                <c:pt idx="123382">
                  <c:v>2.61</c:v>
                </c:pt>
                <c:pt idx="123383">
                  <c:v>2.67</c:v>
                </c:pt>
                <c:pt idx="123384">
                  <c:v>2.74</c:v>
                </c:pt>
                <c:pt idx="123385">
                  <c:v>2.83</c:v>
                </c:pt>
                <c:pt idx="123386">
                  <c:v>2.93</c:v>
                </c:pt>
                <c:pt idx="123387">
                  <c:v>3.01</c:v>
                </c:pt>
                <c:pt idx="123388">
                  <c:v>3</c:v>
                </c:pt>
                <c:pt idx="123389">
                  <c:v>2.9</c:v>
                </c:pt>
                <c:pt idx="123390">
                  <c:v>2.79</c:v>
                </c:pt>
                <c:pt idx="123391">
                  <c:v>2.68</c:v>
                </c:pt>
                <c:pt idx="123392">
                  <c:v>2.6</c:v>
                </c:pt>
                <c:pt idx="123393">
                  <c:v>2.5499999999999998</c:v>
                </c:pt>
                <c:pt idx="123394">
                  <c:v>2.57</c:v>
                </c:pt>
                <c:pt idx="123395">
                  <c:v>2.6</c:v>
                </c:pt>
                <c:pt idx="123396">
                  <c:v>2.62</c:v>
                </c:pt>
                <c:pt idx="123397">
                  <c:v>2.65</c:v>
                </c:pt>
                <c:pt idx="123398">
                  <c:v>2.67</c:v>
                </c:pt>
                <c:pt idx="123399">
                  <c:v>2.74</c:v>
                </c:pt>
                <c:pt idx="123400">
                  <c:v>2.78</c:v>
                </c:pt>
                <c:pt idx="123401">
                  <c:v>2.82</c:v>
                </c:pt>
                <c:pt idx="123402">
                  <c:v>2.8</c:v>
                </c:pt>
                <c:pt idx="123403">
                  <c:v>2.79</c:v>
                </c:pt>
                <c:pt idx="123404">
                  <c:v>2.76</c:v>
                </c:pt>
                <c:pt idx="123405">
                  <c:v>2.72</c:v>
                </c:pt>
                <c:pt idx="123406">
                  <c:v>2.71</c:v>
                </c:pt>
                <c:pt idx="123407">
                  <c:v>2.76</c:v>
                </c:pt>
                <c:pt idx="123408">
                  <c:v>2.75</c:v>
                </c:pt>
                <c:pt idx="123409">
                  <c:v>2.76</c:v>
                </c:pt>
                <c:pt idx="123410">
                  <c:v>2.79</c:v>
                </c:pt>
                <c:pt idx="123411">
                  <c:v>2.86</c:v>
                </c:pt>
                <c:pt idx="123412">
                  <c:v>2.86</c:v>
                </c:pt>
                <c:pt idx="123413">
                  <c:v>2.92</c:v>
                </c:pt>
                <c:pt idx="123414">
                  <c:v>2.94</c:v>
                </c:pt>
                <c:pt idx="123415">
                  <c:v>2.95</c:v>
                </c:pt>
                <c:pt idx="123416">
                  <c:v>2.93</c:v>
                </c:pt>
                <c:pt idx="123417">
                  <c:v>2.88</c:v>
                </c:pt>
                <c:pt idx="123418">
                  <c:v>2.84</c:v>
                </c:pt>
                <c:pt idx="123419">
                  <c:v>2.72</c:v>
                </c:pt>
                <c:pt idx="123420">
                  <c:v>2.7</c:v>
                </c:pt>
                <c:pt idx="123421">
                  <c:v>2.64</c:v>
                </c:pt>
                <c:pt idx="123422">
                  <c:v>2.5</c:v>
                </c:pt>
                <c:pt idx="123423">
                  <c:v>2.4500000000000002</c:v>
                </c:pt>
                <c:pt idx="123424">
                  <c:v>2.42</c:v>
                </c:pt>
                <c:pt idx="123425">
                  <c:v>2.4300000000000002</c:v>
                </c:pt>
                <c:pt idx="123426">
                  <c:v>2.5499999999999998</c:v>
                </c:pt>
                <c:pt idx="123427">
                  <c:v>2.66</c:v>
                </c:pt>
                <c:pt idx="123428">
                  <c:v>2.74</c:v>
                </c:pt>
                <c:pt idx="123429">
                  <c:v>2.87</c:v>
                </c:pt>
                <c:pt idx="123430">
                  <c:v>3.28</c:v>
                </c:pt>
                <c:pt idx="123431">
                  <c:v>3.45</c:v>
                </c:pt>
                <c:pt idx="123432">
                  <c:v>3.7</c:v>
                </c:pt>
                <c:pt idx="123433">
                  <c:v>3.75</c:v>
                </c:pt>
                <c:pt idx="123434">
                  <c:v>3.77</c:v>
                </c:pt>
                <c:pt idx="123435">
                  <c:v>3.72</c:v>
                </c:pt>
                <c:pt idx="123436">
                  <c:v>3.67</c:v>
                </c:pt>
                <c:pt idx="123437">
                  <c:v>3.6</c:v>
                </c:pt>
                <c:pt idx="123438">
                  <c:v>3.54</c:v>
                </c:pt>
                <c:pt idx="123439">
                  <c:v>3.52</c:v>
                </c:pt>
                <c:pt idx="123440">
                  <c:v>3.53</c:v>
                </c:pt>
                <c:pt idx="123441">
                  <c:v>3.54</c:v>
                </c:pt>
                <c:pt idx="123442">
                  <c:v>3.57</c:v>
                </c:pt>
                <c:pt idx="123443">
                  <c:v>3.6</c:v>
                </c:pt>
                <c:pt idx="123444">
                  <c:v>3.59</c:v>
                </c:pt>
                <c:pt idx="123445">
                  <c:v>3.63</c:v>
                </c:pt>
                <c:pt idx="123446">
                  <c:v>3.61</c:v>
                </c:pt>
                <c:pt idx="123447">
                  <c:v>3.6</c:v>
                </c:pt>
                <c:pt idx="123448">
                  <c:v>3.6</c:v>
                </c:pt>
                <c:pt idx="123449">
                  <c:v>3.6</c:v>
                </c:pt>
                <c:pt idx="123450">
                  <c:v>3.56</c:v>
                </c:pt>
                <c:pt idx="123451">
                  <c:v>3.51</c:v>
                </c:pt>
                <c:pt idx="123452">
                  <c:v>3.5</c:v>
                </c:pt>
                <c:pt idx="123453">
                  <c:v>3.5</c:v>
                </c:pt>
                <c:pt idx="123454">
                  <c:v>3.52</c:v>
                </c:pt>
                <c:pt idx="123455">
                  <c:v>3.58</c:v>
                </c:pt>
                <c:pt idx="123456">
                  <c:v>3.62</c:v>
                </c:pt>
                <c:pt idx="123457">
                  <c:v>3.66</c:v>
                </c:pt>
                <c:pt idx="123458">
                  <c:v>3.66</c:v>
                </c:pt>
                <c:pt idx="123459">
                  <c:v>3.64</c:v>
                </c:pt>
                <c:pt idx="123460">
                  <c:v>3.59</c:v>
                </c:pt>
                <c:pt idx="123461">
                  <c:v>3.47</c:v>
                </c:pt>
                <c:pt idx="123462">
                  <c:v>3.43</c:v>
                </c:pt>
                <c:pt idx="123463">
                  <c:v>3.39</c:v>
                </c:pt>
                <c:pt idx="123464">
                  <c:v>3.36</c:v>
                </c:pt>
                <c:pt idx="123465">
                  <c:v>3.35</c:v>
                </c:pt>
                <c:pt idx="123466">
                  <c:v>3.34</c:v>
                </c:pt>
                <c:pt idx="123467">
                  <c:v>3.41</c:v>
                </c:pt>
                <c:pt idx="123468">
                  <c:v>3.42</c:v>
                </c:pt>
                <c:pt idx="123469">
                  <c:v>3.45</c:v>
                </c:pt>
                <c:pt idx="123470">
                  <c:v>3.47</c:v>
                </c:pt>
                <c:pt idx="123471">
                  <c:v>3.5</c:v>
                </c:pt>
                <c:pt idx="123472">
                  <c:v>3.46</c:v>
                </c:pt>
                <c:pt idx="123473">
                  <c:v>3.46</c:v>
                </c:pt>
                <c:pt idx="123474">
                  <c:v>3.45</c:v>
                </c:pt>
                <c:pt idx="123475">
                  <c:v>3.45</c:v>
                </c:pt>
                <c:pt idx="123476">
                  <c:v>3.45</c:v>
                </c:pt>
                <c:pt idx="123477">
                  <c:v>3.44</c:v>
                </c:pt>
                <c:pt idx="123478">
                  <c:v>3.44</c:v>
                </c:pt>
                <c:pt idx="123479">
                  <c:v>3.43</c:v>
                </c:pt>
                <c:pt idx="123480">
                  <c:v>3.43</c:v>
                </c:pt>
                <c:pt idx="123481">
                  <c:v>3.42</c:v>
                </c:pt>
                <c:pt idx="123482">
                  <c:v>3.42</c:v>
                </c:pt>
                <c:pt idx="123483">
                  <c:v>3.41</c:v>
                </c:pt>
                <c:pt idx="123484">
                  <c:v>3.41</c:v>
                </c:pt>
                <c:pt idx="123485">
                  <c:v>3.4</c:v>
                </c:pt>
                <c:pt idx="123486">
                  <c:v>3.4</c:v>
                </c:pt>
                <c:pt idx="123487">
                  <c:v>3.39</c:v>
                </c:pt>
                <c:pt idx="123488">
                  <c:v>3.39</c:v>
                </c:pt>
                <c:pt idx="123489">
                  <c:v>3.38</c:v>
                </c:pt>
                <c:pt idx="123490">
                  <c:v>3.38</c:v>
                </c:pt>
                <c:pt idx="123491">
                  <c:v>3.37</c:v>
                </c:pt>
                <c:pt idx="123492">
                  <c:v>3.36</c:v>
                </c:pt>
                <c:pt idx="123493">
                  <c:v>3.36</c:v>
                </c:pt>
                <c:pt idx="123494">
                  <c:v>3.35</c:v>
                </c:pt>
                <c:pt idx="123495">
                  <c:v>3.35</c:v>
                </c:pt>
                <c:pt idx="123496">
                  <c:v>3.34</c:v>
                </c:pt>
                <c:pt idx="123497">
                  <c:v>3.34</c:v>
                </c:pt>
                <c:pt idx="123498">
                  <c:v>3.34</c:v>
                </c:pt>
                <c:pt idx="123499">
                  <c:v>3.33</c:v>
                </c:pt>
                <c:pt idx="123500">
                  <c:v>3.33</c:v>
                </c:pt>
                <c:pt idx="123501">
                  <c:v>3.32</c:v>
                </c:pt>
                <c:pt idx="123502">
                  <c:v>3.32</c:v>
                </c:pt>
                <c:pt idx="123503">
                  <c:v>3.32</c:v>
                </c:pt>
                <c:pt idx="123504">
                  <c:v>3.31</c:v>
                </c:pt>
                <c:pt idx="123505">
                  <c:v>3.31</c:v>
                </c:pt>
                <c:pt idx="123506">
                  <c:v>3.31</c:v>
                </c:pt>
                <c:pt idx="123507">
                  <c:v>3.3</c:v>
                </c:pt>
                <c:pt idx="123508">
                  <c:v>3.31</c:v>
                </c:pt>
                <c:pt idx="123509">
                  <c:v>3.3</c:v>
                </c:pt>
                <c:pt idx="123510">
                  <c:v>3.3</c:v>
                </c:pt>
                <c:pt idx="123511">
                  <c:v>3.3</c:v>
                </c:pt>
                <c:pt idx="123512">
                  <c:v>3.3</c:v>
                </c:pt>
                <c:pt idx="123513">
                  <c:v>3.3</c:v>
                </c:pt>
                <c:pt idx="123514">
                  <c:v>3.3</c:v>
                </c:pt>
                <c:pt idx="123515">
                  <c:v>3.31</c:v>
                </c:pt>
                <c:pt idx="123516">
                  <c:v>3.31</c:v>
                </c:pt>
                <c:pt idx="123517">
                  <c:v>3.31</c:v>
                </c:pt>
                <c:pt idx="123518">
                  <c:v>3.31</c:v>
                </c:pt>
                <c:pt idx="123519">
                  <c:v>3.31</c:v>
                </c:pt>
                <c:pt idx="123520">
                  <c:v>3.31</c:v>
                </c:pt>
                <c:pt idx="123521">
                  <c:v>3.31</c:v>
                </c:pt>
                <c:pt idx="123522">
                  <c:v>3.31</c:v>
                </c:pt>
                <c:pt idx="123523">
                  <c:v>3.32</c:v>
                </c:pt>
                <c:pt idx="123524">
                  <c:v>3.32</c:v>
                </c:pt>
                <c:pt idx="123525">
                  <c:v>3.32</c:v>
                </c:pt>
                <c:pt idx="123526">
                  <c:v>3.32</c:v>
                </c:pt>
                <c:pt idx="123527">
                  <c:v>3.32</c:v>
                </c:pt>
                <c:pt idx="123528">
                  <c:v>3.32</c:v>
                </c:pt>
                <c:pt idx="123529">
                  <c:v>3.32</c:v>
                </c:pt>
                <c:pt idx="123530">
                  <c:v>3.32</c:v>
                </c:pt>
                <c:pt idx="123531">
                  <c:v>3.32</c:v>
                </c:pt>
                <c:pt idx="123532">
                  <c:v>3.32</c:v>
                </c:pt>
                <c:pt idx="123533">
                  <c:v>3.33</c:v>
                </c:pt>
                <c:pt idx="123534">
                  <c:v>3.33</c:v>
                </c:pt>
                <c:pt idx="123535">
                  <c:v>3.33</c:v>
                </c:pt>
                <c:pt idx="123536">
                  <c:v>3.33</c:v>
                </c:pt>
                <c:pt idx="123537">
                  <c:v>3.33</c:v>
                </c:pt>
                <c:pt idx="123538">
                  <c:v>3.33</c:v>
                </c:pt>
                <c:pt idx="123539">
                  <c:v>3.33</c:v>
                </c:pt>
                <c:pt idx="123540">
                  <c:v>3.33</c:v>
                </c:pt>
                <c:pt idx="123541">
                  <c:v>3.33</c:v>
                </c:pt>
                <c:pt idx="123542">
                  <c:v>3.34</c:v>
                </c:pt>
                <c:pt idx="123543">
                  <c:v>3.34</c:v>
                </c:pt>
                <c:pt idx="123544">
                  <c:v>3.34</c:v>
                </c:pt>
                <c:pt idx="123545">
                  <c:v>3.34</c:v>
                </c:pt>
                <c:pt idx="123546">
                  <c:v>3.34</c:v>
                </c:pt>
                <c:pt idx="123547">
                  <c:v>3.34</c:v>
                </c:pt>
                <c:pt idx="123548">
                  <c:v>3.35</c:v>
                </c:pt>
                <c:pt idx="123549">
                  <c:v>3.35</c:v>
                </c:pt>
                <c:pt idx="123550">
                  <c:v>3.35</c:v>
                </c:pt>
                <c:pt idx="123551">
                  <c:v>3.35</c:v>
                </c:pt>
                <c:pt idx="123552">
                  <c:v>3.35</c:v>
                </c:pt>
                <c:pt idx="123553">
                  <c:v>3.36</c:v>
                </c:pt>
                <c:pt idx="123554">
                  <c:v>3.36</c:v>
                </c:pt>
                <c:pt idx="123555">
                  <c:v>3.36</c:v>
                </c:pt>
                <c:pt idx="123556">
                  <c:v>3.37</c:v>
                </c:pt>
                <c:pt idx="123557">
                  <c:v>3.37</c:v>
                </c:pt>
                <c:pt idx="123558">
                  <c:v>3.37</c:v>
                </c:pt>
                <c:pt idx="123559">
                  <c:v>3.38</c:v>
                </c:pt>
                <c:pt idx="123560">
                  <c:v>3.38</c:v>
                </c:pt>
                <c:pt idx="123561">
                  <c:v>3.39</c:v>
                </c:pt>
                <c:pt idx="123562">
                  <c:v>3.4</c:v>
                </c:pt>
                <c:pt idx="123563">
                  <c:v>3.41</c:v>
                </c:pt>
                <c:pt idx="123564">
                  <c:v>3.42</c:v>
                </c:pt>
                <c:pt idx="123565">
                  <c:v>3.43</c:v>
                </c:pt>
                <c:pt idx="123566">
                  <c:v>3.43</c:v>
                </c:pt>
                <c:pt idx="123567">
                  <c:v>3.45</c:v>
                </c:pt>
                <c:pt idx="123568">
                  <c:v>3.46</c:v>
                </c:pt>
                <c:pt idx="123569">
                  <c:v>3.46</c:v>
                </c:pt>
                <c:pt idx="123570">
                  <c:v>3.47</c:v>
                </c:pt>
                <c:pt idx="123571">
                  <c:v>3.49</c:v>
                </c:pt>
                <c:pt idx="123572">
                  <c:v>3.49</c:v>
                </c:pt>
                <c:pt idx="123573">
                  <c:v>3.49</c:v>
                </c:pt>
                <c:pt idx="123574">
                  <c:v>3.5</c:v>
                </c:pt>
                <c:pt idx="123575">
                  <c:v>3.5</c:v>
                </c:pt>
                <c:pt idx="123576">
                  <c:v>3.5</c:v>
                </c:pt>
                <c:pt idx="123577">
                  <c:v>3.51</c:v>
                </c:pt>
                <c:pt idx="123578">
                  <c:v>3.52</c:v>
                </c:pt>
                <c:pt idx="123579">
                  <c:v>3.53</c:v>
                </c:pt>
                <c:pt idx="123580">
                  <c:v>3.54</c:v>
                </c:pt>
                <c:pt idx="123581">
                  <c:v>3.55</c:v>
                </c:pt>
                <c:pt idx="123582">
                  <c:v>3.55</c:v>
                </c:pt>
                <c:pt idx="123583">
                  <c:v>3.56</c:v>
                </c:pt>
                <c:pt idx="123584">
                  <c:v>3.57</c:v>
                </c:pt>
                <c:pt idx="123585">
                  <c:v>3.57</c:v>
                </c:pt>
                <c:pt idx="123586">
                  <c:v>3.58</c:v>
                </c:pt>
                <c:pt idx="123587">
                  <c:v>3.59</c:v>
                </c:pt>
                <c:pt idx="123588">
                  <c:v>3.6</c:v>
                </c:pt>
                <c:pt idx="123589">
                  <c:v>3.61</c:v>
                </c:pt>
                <c:pt idx="123590">
                  <c:v>3.61</c:v>
                </c:pt>
                <c:pt idx="123591">
                  <c:v>3.62</c:v>
                </c:pt>
                <c:pt idx="123592">
                  <c:v>3.63</c:v>
                </c:pt>
                <c:pt idx="123593">
                  <c:v>3.65</c:v>
                </c:pt>
                <c:pt idx="123594">
                  <c:v>3.65</c:v>
                </c:pt>
                <c:pt idx="123595">
                  <c:v>3.66</c:v>
                </c:pt>
                <c:pt idx="123596">
                  <c:v>3.67</c:v>
                </c:pt>
                <c:pt idx="123597">
                  <c:v>3.69</c:v>
                </c:pt>
                <c:pt idx="123598">
                  <c:v>3.7</c:v>
                </c:pt>
                <c:pt idx="123599">
                  <c:v>3.72</c:v>
                </c:pt>
                <c:pt idx="123600">
                  <c:v>3.73</c:v>
                </c:pt>
                <c:pt idx="123601">
                  <c:v>3.74</c:v>
                </c:pt>
                <c:pt idx="123602">
                  <c:v>3.75</c:v>
                </c:pt>
                <c:pt idx="123603">
                  <c:v>3.76</c:v>
                </c:pt>
                <c:pt idx="123604">
                  <c:v>3.77</c:v>
                </c:pt>
                <c:pt idx="123605">
                  <c:v>3.78</c:v>
                </c:pt>
                <c:pt idx="123606">
                  <c:v>3.8</c:v>
                </c:pt>
                <c:pt idx="123607">
                  <c:v>3.81</c:v>
                </c:pt>
                <c:pt idx="123608">
                  <c:v>3.82</c:v>
                </c:pt>
                <c:pt idx="123609">
                  <c:v>3.82</c:v>
                </c:pt>
                <c:pt idx="123610">
                  <c:v>3.83</c:v>
                </c:pt>
                <c:pt idx="123611">
                  <c:v>3.85</c:v>
                </c:pt>
                <c:pt idx="123612">
                  <c:v>3.85</c:v>
                </c:pt>
                <c:pt idx="123613">
                  <c:v>3.86</c:v>
                </c:pt>
                <c:pt idx="123614">
                  <c:v>3.87</c:v>
                </c:pt>
                <c:pt idx="123615">
                  <c:v>3.87</c:v>
                </c:pt>
                <c:pt idx="123616">
                  <c:v>3.88</c:v>
                </c:pt>
                <c:pt idx="123617">
                  <c:v>3.89</c:v>
                </c:pt>
                <c:pt idx="123618">
                  <c:v>3.89</c:v>
                </c:pt>
                <c:pt idx="123619">
                  <c:v>3.9</c:v>
                </c:pt>
                <c:pt idx="123620">
                  <c:v>3.9</c:v>
                </c:pt>
                <c:pt idx="123621">
                  <c:v>3.91</c:v>
                </c:pt>
                <c:pt idx="123622">
                  <c:v>3.91</c:v>
                </c:pt>
                <c:pt idx="123623">
                  <c:v>3.92</c:v>
                </c:pt>
                <c:pt idx="123624">
                  <c:v>3.93</c:v>
                </c:pt>
                <c:pt idx="123625">
                  <c:v>3.93</c:v>
                </c:pt>
                <c:pt idx="123626">
                  <c:v>3.93</c:v>
                </c:pt>
                <c:pt idx="123627">
                  <c:v>3.93</c:v>
                </c:pt>
                <c:pt idx="123628">
                  <c:v>3.93</c:v>
                </c:pt>
                <c:pt idx="123629">
                  <c:v>3.93</c:v>
                </c:pt>
                <c:pt idx="123630">
                  <c:v>3.93</c:v>
                </c:pt>
                <c:pt idx="123631">
                  <c:v>3.93</c:v>
                </c:pt>
                <c:pt idx="123632">
                  <c:v>3.93</c:v>
                </c:pt>
                <c:pt idx="123633">
                  <c:v>3.93</c:v>
                </c:pt>
                <c:pt idx="123634">
                  <c:v>3.93</c:v>
                </c:pt>
                <c:pt idx="123635">
                  <c:v>3.93</c:v>
                </c:pt>
                <c:pt idx="123636">
                  <c:v>3.93</c:v>
                </c:pt>
                <c:pt idx="123637">
                  <c:v>3.93</c:v>
                </c:pt>
                <c:pt idx="123638">
                  <c:v>3.93</c:v>
                </c:pt>
                <c:pt idx="123639">
                  <c:v>3.92</c:v>
                </c:pt>
                <c:pt idx="123640">
                  <c:v>3.92</c:v>
                </c:pt>
                <c:pt idx="123641">
                  <c:v>3.92</c:v>
                </c:pt>
                <c:pt idx="123642">
                  <c:v>3.92</c:v>
                </c:pt>
                <c:pt idx="123643">
                  <c:v>3.92</c:v>
                </c:pt>
                <c:pt idx="123644">
                  <c:v>3.92</c:v>
                </c:pt>
                <c:pt idx="123645">
                  <c:v>3.91</c:v>
                </c:pt>
                <c:pt idx="123646">
                  <c:v>3.91</c:v>
                </c:pt>
                <c:pt idx="123647">
                  <c:v>3.91</c:v>
                </c:pt>
                <c:pt idx="123648">
                  <c:v>3.91</c:v>
                </c:pt>
                <c:pt idx="123649">
                  <c:v>3.91</c:v>
                </c:pt>
                <c:pt idx="123650">
                  <c:v>3.9</c:v>
                </c:pt>
                <c:pt idx="123651">
                  <c:v>3.9</c:v>
                </c:pt>
                <c:pt idx="123652">
                  <c:v>3.89</c:v>
                </c:pt>
                <c:pt idx="123653">
                  <c:v>3.89</c:v>
                </c:pt>
                <c:pt idx="123654">
                  <c:v>3.89</c:v>
                </c:pt>
                <c:pt idx="123655">
                  <c:v>3.89</c:v>
                </c:pt>
                <c:pt idx="123656">
                  <c:v>3.88</c:v>
                </c:pt>
                <c:pt idx="123657">
                  <c:v>3.88</c:v>
                </c:pt>
                <c:pt idx="123658">
                  <c:v>3.88</c:v>
                </c:pt>
                <c:pt idx="123659">
                  <c:v>3.87</c:v>
                </c:pt>
                <c:pt idx="123660">
                  <c:v>3.87</c:v>
                </c:pt>
                <c:pt idx="123661">
                  <c:v>3.87</c:v>
                </c:pt>
                <c:pt idx="123662">
                  <c:v>3.87</c:v>
                </c:pt>
                <c:pt idx="123663">
                  <c:v>3.87</c:v>
                </c:pt>
                <c:pt idx="123664">
                  <c:v>3.86</c:v>
                </c:pt>
                <c:pt idx="123665">
                  <c:v>3.86</c:v>
                </c:pt>
                <c:pt idx="123666">
                  <c:v>3.86</c:v>
                </c:pt>
                <c:pt idx="123667">
                  <c:v>3.86</c:v>
                </c:pt>
                <c:pt idx="123668">
                  <c:v>3.86</c:v>
                </c:pt>
                <c:pt idx="123669">
                  <c:v>3.86</c:v>
                </c:pt>
                <c:pt idx="123670">
                  <c:v>3.86</c:v>
                </c:pt>
                <c:pt idx="123671">
                  <c:v>3.86</c:v>
                </c:pt>
                <c:pt idx="123672">
                  <c:v>3.86</c:v>
                </c:pt>
                <c:pt idx="123673">
                  <c:v>3.86</c:v>
                </c:pt>
                <c:pt idx="123674">
                  <c:v>3.86</c:v>
                </c:pt>
                <c:pt idx="123675">
                  <c:v>3.86</c:v>
                </c:pt>
                <c:pt idx="123676">
                  <c:v>3.86</c:v>
                </c:pt>
                <c:pt idx="123677">
                  <c:v>3.87</c:v>
                </c:pt>
                <c:pt idx="123678">
                  <c:v>3.86</c:v>
                </c:pt>
                <c:pt idx="123679">
                  <c:v>3.86</c:v>
                </c:pt>
                <c:pt idx="123680">
                  <c:v>3.86</c:v>
                </c:pt>
                <c:pt idx="123681">
                  <c:v>3.86</c:v>
                </c:pt>
                <c:pt idx="123682">
                  <c:v>3.86</c:v>
                </c:pt>
                <c:pt idx="123683">
                  <c:v>3.86</c:v>
                </c:pt>
                <c:pt idx="123684">
                  <c:v>3.87</c:v>
                </c:pt>
                <c:pt idx="123685">
                  <c:v>3.86</c:v>
                </c:pt>
                <c:pt idx="123686">
                  <c:v>3.87</c:v>
                </c:pt>
                <c:pt idx="123687">
                  <c:v>3.87</c:v>
                </c:pt>
                <c:pt idx="123688">
                  <c:v>3.87</c:v>
                </c:pt>
                <c:pt idx="123689">
                  <c:v>3.87</c:v>
                </c:pt>
                <c:pt idx="123690">
                  <c:v>3.87</c:v>
                </c:pt>
                <c:pt idx="123691">
                  <c:v>3.87</c:v>
                </c:pt>
                <c:pt idx="123692">
                  <c:v>3.87</c:v>
                </c:pt>
                <c:pt idx="123693">
                  <c:v>3.87</c:v>
                </c:pt>
                <c:pt idx="123694">
                  <c:v>3.87</c:v>
                </c:pt>
                <c:pt idx="123695">
                  <c:v>3.87</c:v>
                </c:pt>
                <c:pt idx="123696">
                  <c:v>3.88</c:v>
                </c:pt>
                <c:pt idx="123697">
                  <c:v>3.88</c:v>
                </c:pt>
                <c:pt idx="123698">
                  <c:v>3.88</c:v>
                </c:pt>
                <c:pt idx="123699">
                  <c:v>3.88</c:v>
                </c:pt>
                <c:pt idx="123700">
                  <c:v>3.88</c:v>
                </c:pt>
                <c:pt idx="123701">
                  <c:v>3.88</c:v>
                </c:pt>
                <c:pt idx="123702">
                  <c:v>3.88</c:v>
                </c:pt>
                <c:pt idx="123703">
                  <c:v>3.88</c:v>
                </c:pt>
                <c:pt idx="123704">
                  <c:v>3.88</c:v>
                </c:pt>
                <c:pt idx="123705">
                  <c:v>3.88</c:v>
                </c:pt>
                <c:pt idx="123706">
                  <c:v>3.88</c:v>
                </c:pt>
                <c:pt idx="123707">
                  <c:v>3.89</c:v>
                </c:pt>
                <c:pt idx="123708">
                  <c:v>3.88</c:v>
                </c:pt>
                <c:pt idx="123709">
                  <c:v>3.89</c:v>
                </c:pt>
                <c:pt idx="123710">
                  <c:v>3.89</c:v>
                </c:pt>
                <c:pt idx="123711">
                  <c:v>3.89</c:v>
                </c:pt>
                <c:pt idx="123712">
                  <c:v>3.89</c:v>
                </c:pt>
                <c:pt idx="123713">
                  <c:v>3.89</c:v>
                </c:pt>
                <c:pt idx="123714">
                  <c:v>3.89</c:v>
                </c:pt>
                <c:pt idx="123715">
                  <c:v>3.89</c:v>
                </c:pt>
                <c:pt idx="123716">
                  <c:v>3.89</c:v>
                </c:pt>
                <c:pt idx="123717">
                  <c:v>3.89</c:v>
                </c:pt>
                <c:pt idx="123718">
                  <c:v>3.9</c:v>
                </c:pt>
                <c:pt idx="123719">
                  <c:v>3.9</c:v>
                </c:pt>
                <c:pt idx="123720">
                  <c:v>3.91</c:v>
                </c:pt>
                <c:pt idx="123721">
                  <c:v>3.91</c:v>
                </c:pt>
                <c:pt idx="123722">
                  <c:v>3.92</c:v>
                </c:pt>
                <c:pt idx="123723">
                  <c:v>3.92</c:v>
                </c:pt>
                <c:pt idx="123724">
                  <c:v>3.92</c:v>
                </c:pt>
                <c:pt idx="123725">
                  <c:v>3.92</c:v>
                </c:pt>
                <c:pt idx="123726">
                  <c:v>3.92</c:v>
                </c:pt>
                <c:pt idx="123727">
                  <c:v>3.93</c:v>
                </c:pt>
                <c:pt idx="123728">
                  <c:v>3.93</c:v>
                </c:pt>
                <c:pt idx="123729">
                  <c:v>3.93</c:v>
                </c:pt>
                <c:pt idx="123730">
                  <c:v>3.93</c:v>
                </c:pt>
                <c:pt idx="123731">
                  <c:v>3.93</c:v>
                </c:pt>
                <c:pt idx="123732">
                  <c:v>3.94</c:v>
                </c:pt>
                <c:pt idx="123733">
                  <c:v>3.94</c:v>
                </c:pt>
                <c:pt idx="123734">
                  <c:v>3.94</c:v>
                </c:pt>
                <c:pt idx="123735">
                  <c:v>3.94</c:v>
                </c:pt>
                <c:pt idx="123736">
                  <c:v>3.94</c:v>
                </c:pt>
                <c:pt idx="123737">
                  <c:v>3.94</c:v>
                </c:pt>
                <c:pt idx="123738">
                  <c:v>3.94</c:v>
                </c:pt>
                <c:pt idx="123739">
                  <c:v>3.95</c:v>
                </c:pt>
                <c:pt idx="123740">
                  <c:v>3.95</c:v>
                </c:pt>
                <c:pt idx="123741">
                  <c:v>3.95</c:v>
                </c:pt>
                <c:pt idx="123742">
                  <c:v>3.95</c:v>
                </c:pt>
                <c:pt idx="123743">
                  <c:v>3.95</c:v>
                </c:pt>
                <c:pt idx="123744">
                  <c:v>3.96</c:v>
                </c:pt>
                <c:pt idx="123745">
                  <c:v>3.96</c:v>
                </c:pt>
                <c:pt idx="123746">
                  <c:v>3.96</c:v>
                </c:pt>
                <c:pt idx="123747">
                  <c:v>3.96</c:v>
                </c:pt>
                <c:pt idx="123748">
                  <c:v>3.96</c:v>
                </c:pt>
                <c:pt idx="123749">
                  <c:v>3.97</c:v>
                </c:pt>
                <c:pt idx="123750">
                  <c:v>3.97</c:v>
                </c:pt>
                <c:pt idx="123751">
                  <c:v>3.97</c:v>
                </c:pt>
                <c:pt idx="123752">
                  <c:v>3.97</c:v>
                </c:pt>
                <c:pt idx="123753">
                  <c:v>3.97</c:v>
                </c:pt>
                <c:pt idx="123754">
                  <c:v>3.97</c:v>
                </c:pt>
                <c:pt idx="123755">
                  <c:v>3.97</c:v>
                </c:pt>
                <c:pt idx="123756">
                  <c:v>3.97</c:v>
                </c:pt>
                <c:pt idx="123757">
                  <c:v>3.98</c:v>
                </c:pt>
                <c:pt idx="123758">
                  <c:v>3.98</c:v>
                </c:pt>
                <c:pt idx="123759">
                  <c:v>3.98</c:v>
                </c:pt>
                <c:pt idx="123760">
                  <c:v>3.98</c:v>
                </c:pt>
                <c:pt idx="123761">
                  <c:v>3.98</c:v>
                </c:pt>
                <c:pt idx="123762">
                  <c:v>3.99</c:v>
                </c:pt>
                <c:pt idx="123763">
                  <c:v>3.99</c:v>
                </c:pt>
                <c:pt idx="123764">
                  <c:v>3.99</c:v>
                </c:pt>
                <c:pt idx="123765">
                  <c:v>3.99</c:v>
                </c:pt>
                <c:pt idx="123766">
                  <c:v>3.99</c:v>
                </c:pt>
                <c:pt idx="123767">
                  <c:v>4</c:v>
                </c:pt>
                <c:pt idx="123768">
                  <c:v>4</c:v>
                </c:pt>
                <c:pt idx="123769">
                  <c:v>4</c:v>
                </c:pt>
                <c:pt idx="123770">
                  <c:v>4.01</c:v>
                </c:pt>
                <c:pt idx="123771">
                  <c:v>4.01</c:v>
                </c:pt>
                <c:pt idx="123772">
                  <c:v>4.01</c:v>
                </c:pt>
                <c:pt idx="123773">
                  <c:v>4.01</c:v>
                </c:pt>
                <c:pt idx="123774">
                  <c:v>4.01</c:v>
                </c:pt>
                <c:pt idx="123775">
                  <c:v>4.01</c:v>
                </c:pt>
                <c:pt idx="123776">
                  <c:v>4.01</c:v>
                </c:pt>
                <c:pt idx="123777">
                  <c:v>4.01</c:v>
                </c:pt>
                <c:pt idx="123778">
                  <c:v>4.01</c:v>
                </c:pt>
                <c:pt idx="123779">
                  <c:v>4</c:v>
                </c:pt>
                <c:pt idx="123780">
                  <c:v>4</c:v>
                </c:pt>
                <c:pt idx="123781">
                  <c:v>4</c:v>
                </c:pt>
                <c:pt idx="123782">
                  <c:v>4</c:v>
                </c:pt>
                <c:pt idx="123783">
                  <c:v>4</c:v>
                </c:pt>
                <c:pt idx="123784">
                  <c:v>4</c:v>
                </c:pt>
                <c:pt idx="123785">
                  <c:v>4</c:v>
                </c:pt>
                <c:pt idx="123786">
                  <c:v>4</c:v>
                </c:pt>
                <c:pt idx="123787">
                  <c:v>4</c:v>
                </c:pt>
                <c:pt idx="123788">
                  <c:v>3.99</c:v>
                </c:pt>
                <c:pt idx="123789">
                  <c:v>3.99</c:v>
                </c:pt>
                <c:pt idx="123790">
                  <c:v>3.99</c:v>
                </c:pt>
                <c:pt idx="123791">
                  <c:v>3.99</c:v>
                </c:pt>
                <c:pt idx="123792">
                  <c:v>3.98</c:v>
                </c:pt>
                <c:pt idx="123793">
                  <c:v>3.98</c:v>
                </c:pt>
                <c:pt idx="123794">
                  <c:v>3.98</c:v>
                </c:pt>
                <c:pt idx="123795">
                  <c:v>3.98</c:v>
                </c:pt>
                <c:pt idx="123796">
                  <c:v>3.97</c:v>
                </c:pt>
                <c:pt idx="123797">
                  <c:v>3.97</c:v>
                </c:pt>
                <c:pt idx="123798">
                  <c:v>3.97</c:v>
                </c:pt>
                <c:pt idx="123799">
                  <c:v>3.96</c:v>
                </c:pt>
                <c:pt idx="123800">
                  <c:v>3.96</c:v>
                </c:pt>
                <c:pt idx="123801">
                  <c:v>3.96</c:v>
                </c:pt>
                <c:pt idx="123802">
                  <c:v>3.92</c:v>
                </c:pt>
                <c:pt idx="123803">
                  <c:v>3.88</c:v>
                </c:pt>
                <c:pt idx="123804">
                  <c:v>3.92</c:v>
                </c:pt>
                <c:pt idx="123805">
                  <c:v>3.92</c:v>
                </c:pt>
                <c:pt idx="123806">
                  <c:v>3.93</c:v>
                </c:pt>
                <c:pt idx="123807">
                  <c:v>3.93</c:v>
                </c:pt>
                <c:pt idx="123808">
                  <c:v>3.93</c:v>
                </c:pt>
                <c:pt idx="123809">
                  <c:v>3.93</c:v>
                </c:pt>
                <c:pt idx="123810">
                  <c:v>3.93</c:v>
                </c:pt>
                <c:pt idx="123811">
                  <c:v>3.94</c:v>
                </c:pt>
                <c:pt idx="123812">
                  <c:v>3.95</c:v>
                </c:pt>
                <c:pt idx="123813">
                  <c:v>3.95</c:v>
                </c:pt>
                <c:pt idx="123814">
                  <c:v>3.95</c:v>
                </c:pt>
                <c:pt idx="123815">
                  <c:v>3.96</c:v>
                </c:pt>
                <c:pt idx="123816">
                  <c:v>3.96</c:v>
                </c:pt>
                <c:pt idx="123817">
                  <c:v>3.96</c:v>
                </c:pt>
                <c:pt idx="123818">
                  <c:v>3.97</c:v>
                </c:pt>
                <c:pt idx="123819">
                  <c:v>3.97</c:v>
                </c:pt>
                <c:pt idx="123820">
                  <c:v>3.97</c:v>
                </c:pt>
                <c:pt idx="123821">
                  <c:v>3.98</c:v>
                </c:pt>
                <c:pt idx="123822">
                  <c:v>3.98</c:v>
                </c:pt>
                <c:pt idx="123823">
                  <c:v>3.99</c:v>
                </c:pt>
                <c:pt idx="123824">
                  <c:v>3.99</c:v>
                </c:pt>
                <c:pt idx="123825">
                  <c:v>4</c:v>
                </c:pt>
                <c:pt idx="123826">
                  <c:v>4</c:v>
                </c:pt>
                <c:pt idx="123827">
                  <c:v>4</c:v>
                </c:pt>
                <c:pt idx="123828">
                  <c:v>4.01</c:v>
                </c:pt>
                <c:pt idx="123829">
                  <c:v>4.01</c:v>
                </c:pt>
                <c:pt idx="123830">
                  <c:v>4.0199999999999996</c:v>
                </c:pt>
                <c:pt idx="123831">
                  <c:v>4.0199999999999996</c:v>
                </c:pt>
                <c:pt idx="123832">
                  <c:v>4.03</c:v>
                </c:pt>
                <c:pt idx="123833">
                  <c:v>4.03</c:v>
                </c:pt>
                <c:pt idx="123834">
                  <c:v>4.04</c:v>
                </c:pt>
                <c:pt idx="123835">
                  <c:v>4.04</c:v>
                </c:pt>
                <c:pt idx="123836">
                  <c:v>4.04</c:v>
                </c:pt>
                <c:pt idx="123837">
                  <c:v>4.05</c:v>
                </c:pt>
                <c:pt idx="123838">
                  <c:v>4.05</c:v>
                </c:pt>
                <c:pt idx="123839">
                  <c:v>4.0599999999999996</c:v>
                </c:pt>
                <c:pt idx="123840">
                  <c:v>4.0599999999999996</c:v>
                </c:pt>
                <c:pt idx="123841">
                  <c:v>4.0599999999999996</c:v>
                </c:pt>
                <c:pt idx="123842">
                  <c:v>4.0599999999999996</c:v>
                </c:pt>
                <c:pt idx="123843">
                  <c:v>4.07</c:v>
                </c:pt>
                <c:pt idx="123844">
                  <c:v>4.07</c:v>
                </c:pt>
                <c:pt idx="123845">
                  <c:v>4.07</c:v>
                </c:pt>
                <c:pt idx="123846">
                  <c:v>4.07</c:v>
                </c:pt>
                <c:pt idx="123847">
                  <c:v>4.07</c:v>
                </c:pt>
                <c:pt idx="123848">
                  <c:v>4.07</c:v>
                </c:pt>
                <c:pt idx="123849">
                  <c:v>4.08</c:v>
                </c:pt>
                <c:pt idx="123850">
                  <c:v>4.08</c:v>
                </c:pt>
                <c:pt idx="123851">
                  <c:v>4.08</c:v>
                </c:pt>
                <c:pt idx="123852">
                  <c:v>4.09</c:v>
                </c:pt>
                <c:pt idx="123853">
                  <c:v>4.09</c:v>
                </c:pt>
                <c:pt idx="123854">
                  <c:v>4.09</c:v>
                </c:pt>
                <c:pt idx="123855">
                  <c:v>4.09</c:v>
                </c:pt>
                <c:pt idx="123856">
                  <c:v>4.09</c:v>
                </c:pt>
                <c:pt idx="123857">
                  <c:v>4.0999999999999996</c:v>
                </c:pt>
                <c:pt idx="123858">
                  <c:v>4.0999999999999996</c:v>
                </c:pt>
                <c:pt idx="123859">
                  <c:v>4.0999999999999996</c:v>
                </c:pt>
                <c:pt idx="123860">
                  <c:v>4.0999999999999996</c:v>
                </c:pt>
                <c:pt idx="123861">
                  <c:v>4.1100000000000003</c:v>
                </c:pt>
                <c:pt idx="123862">
                  <c:v>4.1100000000000003</c:v>
                </c:pt>
                <c:pt idx="123863">
                  <c:v>4.1100000000000003</c:v>
                </c:pt>
                <c:pt idx="123864">
                  <c:v>4.12</c:v>
                </c:pt>
                <c:pt idx="123865">
                  <c:v>4.1399999999999997</c:v>
                </c:pt>
                <c:pt idx="123866">
                  <c:v>4.17</c:v>
                </c:pt>
                <c:pt idx="123867">
                  <c:v>4.18</c:v>
                </c:pt>
                <c:pt idx="123868">
                  <c:v>4.1900000000000004</c:v>
                </c:pt>
                <c:pt idx="123869">
                  <c:v>4.18</c:v>
                </c:pt>
                <c:pt idx="123870">
                  <c:v>4.17</c:v>
                </c:pt>
                <c:pt idx="123871">
                  <c:v>4.16</c:v>
                </c:pt>
                <c:pt idx="123872">
                  <c:v>4.16</c:v>
                </c:pt>
                <c:pt idx="123873">
                  <c:v>4.1500000000000004</c:v>
                </c:pt>
                <c:pt idx="123874">
                  <c:v>4.1500000000000004</c:v>
                </c:pt>
                <c:pt idx="123875">
                  <c:v>4.1399999999999997</c:v>
                </c:pt>
                <c:pt idx="123876">
                  <c:v>4.1399999999999997</c:v>
                </c:pt>
                <c:pt idx="123877">
                  <c:v>4.13</c:v>
                </c:pt>
                <c:pt idx="123878">
                  <c:v>4.12</c:v>
                </c:pt>
                <c:pt idx="123879">
                  <c:v>4.12</c:v>
                </c:pt>
                <c:pt idx="123880">
                  <c:v>4.1100000000000003</c:v>
                </c:pt>
                <c:pt idx="123881">
                  <c:v>4.0999999999999996</c:v>
                </c:pt>
                <c:pt idx="123882">
                  <c:v>4.0999999999999996</c:v>
                </c:pt>
                <c:pt idx="123883">
                  <c:v>4.09</c:v>
                </c:pt>
                <c:pt idx="123884">
                  <c:v>4.09</c:v>
                </c:pt>
                <c:pt idx="123885">
                  <c:v>4.09</c:v>
                </c:pt>
                <c:pt idx="123886">
                  <c:v>4.08</c:v>
                </c:pt>
                <c:pt idx="123887">
                  <c:v>4.07</c:v>
                </c:pt>
                <c:pt idx="123888">
                  <c:v>4.0599999999999996</c:v>
                </c:pt>
                <c:pt idx="123889">
                  <c:v>4.0599999999999996</c:v>
                </c:pt>
                <c:pt idx="123890">
                  <c:v>4.05</c:v>
                </c:pt>
                <c:pt idx="123891">
                  <c:v>4.05</c:v>
                </c:pt>
                <c:pt idx="123892">
                  <c:v>4.04</c:v>
                </c:pt>
                <c:pt idx="123893">
                  <c:v>4.04</c:v>
                </c:pt>
                <c:pt idx="123894">
                  <c:v>4.03</c:v>
                </c:pt>
                <c:pt idx="123895">
                  <c:v>4.03</c:v>
                </c:pt>
                <c:pt idx="123896">
                  <c:v>4.0199999999999996</c:v>
                </c:pt>
                <c:pt idx="123897">
                  <c:v>4.0199999999999996</c:v>
                </c:pt>
                <c:pt idx="123898">
                  <c:v>4.01</c:v>
                </c:pt>
                <c:pt idx="123899">
                  <c:v>4</c:v>
                </c:pt>
                <c:pt idx="123900">
                  <c:v>4</c:v>
                </c:pt>
                <c:pt idx="123901">
                  <c:v>4</c:v>
                </c:pt>
                <c:pt idx="123902">
                  <c:v>3.99</c:v>
                </c:pt>
                <c:pt idx="123903">
                  <c:v>3.98</c:v>
                </c:pt>
                <c:pt idx="123904">
                  <c:v>3.98</c:v>
                </c:pt>
                <c:pt idx="123905">
                  <c:v>3.97</c:v>
                </c:pt>
                <c:pt idx="123906">
                  <c:v>3.97</c:v>
                </c:pt>
                <c:pt idx="123907">
                  <c:v>3.96</c:v>
                </c:pt>
                <c:pt idx="123908">
                  <c:v>3.96</c:v>
                </c:pt>
                <c:pt idx="123909">
                  <c:v>3.96</c:v>
                </c:pt>
                <c:pt idx="123910">
                  <c:v>3.95</c:v>
                </c:pt>
                <c:pt idx="123911">
                  <c:v>3.95</c:v>
                </c:pt>
                <c:pt idx="123912">
                  <c:v>3.94</c:v>
                </c:pt>
                <c:pt idx="123913">
                  <c:v>3.94</c:v>
                </c:pt>
                <c:pt idx="123914">
                  <c:v>3.93</c:v>
                </c:pt>
                <c:pt idx="123915">
                  <c:v>3.92</c:v>
                </c:pt>
                <c:pt idx="123916">
                  <c:v>3.92</c:v>
                </c:pt>
                <c:pt idx="123917">
                  <c:v>3.91</c:v>
                </c:pt>
                <c:pt idx="123918">
                  <c:v>3.91</c:v>
                </c:pt>
                <c:pt idx="123919">
                  <c:v>3.91</c:v>
                </c:pt>
                <c:pt idx="123920">
                  <c:v>3.9</c:v>
                </c:pt>
                <c:pt idx="123921">
                  <c:v>3.89</c:v>
                </c:pt>
                <c:pt idx="123922">
                  <c:v>3.88</c:v>
                </c:pt>
                <c:pt idx="123923">
                  <c:v>3.89</c:v>
                </c:pt>
                <c:pt idx="123924">
                  <c:v>3.87</c:v>
                </c:pt>
                <c:pt idx="123925">
                  <c:v>3.87</c:v>
                </c:pt>
                <c:pt idx="123926">
                  <c:v>3.86</c:v>
                </c:pt>
                <c:pt idx="123927">
                  <c:v>3.85</c:v>
                </c:pt>
                <c:pt idx="123928">
                  <c:v>3.85</c:v>
                </c:pt>
                <c:pt idx="123929">
                  <c:v>3.84</c:v>
                </c:pt>
                <c:pt idx="123930">
                  <c:v>3.83</c:v>
                </c:pt>
                <c:pt idx="123931">
                  <c:v>3.82</c:v>
                </c:pt>
                <c:pt idx="123932">
                  <c:v>3.81</c:v>
                </c:pt>
                <c:pt idx="123933">
                  <c:v>3.81</c:v>
                </c:pt>
                <c:pt idx="123934">
                  <c:v>3.81</c:v>
                </c:pt>
                <c:pt idx="123935">
                  <c:v>3.81</c:v>
                </c:pt>
                <c:pt idx="123936">
                  <c:v>3.8</c:v>
                </c:pt>
                <c:pt idx="123937">
                  <c:v>3.8</c:v>
                </c:pt>
                <c:pt idx="123938">
                  <c:v>3.8</c:v>
                </c:pt>
                <c:pt idx="123939">
                  <c:v>3.8</c:v>
                </c:pt>
                <c:pt idx="123940">
                  <c:v>3.8</c:v>
                </c:pt>
                <c:pt idx="123941">
                  <c:v>3.8</c:v>
                </c:pt>
                <c:pt idx="123942">
                  <c:v>3.8</c:v>
                </c:pt>
                <c:pt idx="123943">
                  <c:v>3.79</c:v>
                </c:pt>
                <c:pt idx="123944">
                  <c:v>3.8</c:v>
                </c:pt>
                <c:pt idx="123945">
                  <c:v>3.8</c:v>
                </c:pt>
                <c:pt idx="123946">
                  <c:v>3.8</c:v>
                </c:pt>
                <c:pt idx="123947">
                  <c:v>3.8</c:v>
                </c:pt>
                <c:pt idx="123948">
                  <c:v>3.8</c:v>
                </c:pt>
                <c:pt idx="123949">
                  <c:v>3.8</c:v>
                </c:pt>
                <c:pt idx="123950">
                  <c:v>3.8</c:v>
                </c:pt>
                <c:pt idx="123951">
                  <c:v>3.8</c:v>
                </c:pt>
                <c:pt idx="123952">
                  <c:v>3.8</c:v>
                </c:pt>
                <c:pt idx="123953">
                  <c:v>3.8</c:v>
                </c:pt>
                <c:pt idx="123954">
                  <c:v>3.8</c:v>
                </c:pt>
                <c:pt idx="123955">
                  <c:v>3.8</c:v>
                </c:pt>
                <c:pt idx="123956">
                  <c:v>3.8</c:v>
                </c:pt>
                <c:pt idx="123957">
                  <c:v>3.81</c:v>
                </c:pt>
                <c:pt idx="123958">
                  <c:v>3.81</c:v>
                </c:pt>
                <c:pt idx="123959">
                  <c:v>3.81</c:v>
                </c:pt>
                <c:pt idx="123960">
                  <c:v>3.81</c:v>
                </c:pt>
                <c:pt idx="123961">
                  <c:v>3.81</c:v>
                </c:pt>
                <c:pt idx="123962">
                  <c:v>3.81</c:v>
                </c:pt>
                <c:pt idx="123963">
                  <c:v>3.81</c:v>
                </c:pt>
                <c:pt idx="123964">
                  <c:v>3.81</c:v>
                </c:pt>
                <c:pt idx="123965">
                  <c:v>3.82</c:v>
                </c:pt>
                <c:pt idx="123966">
                  <c:v>3.82</c:v>
                </c:pt>
                <c:pt idx="123967">
                  <c:v>3.82</c:v>
                </c:pt>
                <c:pt idx="123968">
                  <c:v>3.82</c:v>
                </c:pt>
                <c:pt idx="123969">
                  <c:v>3.82</c:v>
                </c:pt>
                <c:pt idx="123970">
                  <c:v>3.82</c:v>
                </c:pt>
                <c:pt idx="123971">
                  <c:v>3.82</c:v>
                </c:pt>
                <c:pt idx="123972">
                  <c:v>3.84</c:v>
                </c:pt>
                <c:pt idx="123973">
                  <c:v>3.83</c:v>
                </c:pt>
                <c:pt idx="123974">
                  <c:v>3.83</c:v>
                </c:pt>
                <c:pt idx="123975">
                  <c:v>3.83</c:v>
                </c:pt>
                <c:pt idx="123976">
                  <c:v>3.82</c:v>
                </c:pt>
                <c:pt idx="123977">
                  <c:v>3.83</c:v>
                </c:pt>
                <c:pt idx="123978">
                  <c:v>3.83</c:v>
                </c:pt>
                <c:pt idx="123979">
                  <c:v>3.84</c:v>
                </c:pt>
                <c:pt idx="123980">
                  <c:v>3.84</c:v>
                </c:pt>
                <c:pt idx="123981">
                  <c:v>3.84</c:v>
                </c:pt>
                <c:pt idx="123982">
                  <c:v>3.85</c:v>
                </c:pt>
                <c:pt idx="123983">
                  <c:v>3.85</c:v>
                </c:pt>
                <c:pt idx="123984">
                  <c:v>3.85</c:v>
                </c:pt>
                <c:pt idx="123985">
                  <c:v>3.85</c:v>
                </c:pt>
                <c:pt idx="123986">
                  <c:v>3.85</c:v>
                </c:pt>
                <c:pt idx="123987">
                  <c:v>3.87</c:v>
                </c:pt>
                <c:pt idx="123988">
                  <c:v>3.88</c:v>
                </c:pt>
                <c:pt idx="123989">
                  <c:v>3.88</c:v>
                </c:pt>
                <c:pt idx="123990">
                  <c:v>3.88</c:v>
                </c:pt>
                <c:pt idx="123991">
                  <c:v>3.89</c:v>
                </c:pt>
                <c:pt idx="123992">
                  <c:v>3.89</c:v>
                </c:pt>
                <c:pt idx="123993">
                  <c:v>3.89</c:v>
                </c:pt>
                <c:pt idx="123994">
                  <c:v>3.9</c:v>
                </c:pt>
                <c:pt idx="123995">
                  <c:v>3.9</c:v>
                </c:pt>
                <c:pt idx="123996">
                  <c:v>3.91</c:v>
                </c:pt>
                <c:pt idx="123997">
                  <c:v>3.91</c:v>
                </c:pt>
                <c:pt idx="123998">
                  <c:v>3.91</c:v>
                </c:pt>
                <c:pt idx="123999">
                  <c:v>3.92</c:v>
                </c:pt>
                <c:pt idx="124000">
                  <c:v>3.92</c:v>
                </c:pt>
                <c:pt idx="124001">
                  <c:v>3.93</c:v>
                </c:pt>
                <c:pt idx="124002">
                  <c:v>3.93</c:v>
                </c:pt>
                <c:pt idx="124003">
                  <c:v>3.94</c:v>
                </c:pt>
                <c:pt idx="124004">
                  <c:v>3.94</c:v>
                </c:pt>
                <c:pt idx="124005">
                  <c:v>3.95</c:v>
                </c:pt>
                <c:pt idx="124006">
                  <c:v>3.96</c:v>
                </c:pt>
                <c:pt idx="124007">
                  <c:v>3.96</c:v>
                </c:pt>
                <c:pt idx="124008">
                  <c:v>3.97</c:v>
                </c:pt>
                <c:pt idx="124009">
                  <c:v>3.98</c:v>
                </c:pt>
                <c:pt idx="124010">
                  <c:v>3.98</c:v>
                </c:pt>
                <c:pt idx="124011">
                  <c:v>3.99</c:v>
                </c:pt>
                <c:pt idx="124012">
                  <c:v>3.99</c:v>
                </c:pt>
                <c:pt idx="124013">
                  <c:v>4</c:v>
                </c:pt>
                <c:pt idx="124014">
                  <c:v>4.01</c:v>
                </c:pt>
                <c:pt idx="124015">
                  <c:v>4.0199999999999996</c:v>
                </c:pt>
                <c:pt idx="124016">
                  <c:v>4.0199999999999996</c:v>
                </c:pt>
                <c:pt idx="124017">
                  <c:v>4.03</c:v>
                </c:pt>
                <c:pt idx="124018">
                  <c:v>4.03</c:v>
                </c:pt>
                <c:pt idx="124019">
                  <c:v>4.04</c:v>
                </c:pt>
                <c:pt idx="124020">
                  <c:v>4.04</c:v>
                </c:pt>
                <c:pt idx="124021">
                  <c:v>4.05</c:v>
                </c:pt>
                <c:pt idx="124022">
                  <c:v>4.05</c:v>
                </c:pt>
                <c:pt idx="124023">
                  <c:v>4.0599999999999996</c:v>
                </c:pt>
                <c:pt idx="124024">
                  <c:v>4.0599999999999996</c:v>
                </c:pt>
                <c:pt idx="124025">
                  <c:v>4.07</c:v>
                </c:pt>
                <c:pt idx="124026">
                  <c:v>4.08</c:v>
                </c:pt>
                <c:pt idx="124027">
                  <c:v>4.09</c:v>
                </c:pt>
                <c:pt idx="124028">
                  <c:v>4.09</c:v>
                </c:pt>
                <c:pt idx="124029">
                  <c:v>4.0999999999999996</c:v>
                </c:pt>
                <c:pt idx="124030">
                  <c:v>4.1100000000000003</c:v>
                </c:pt>
                <c:pt idx="124031">
                  <c:v>4.1100000000000003</c:v>
                </c:pt>
                <c:pt idx="124032">
                  <c:v>4.12</c:v>
                </c:pt>
                <c:pt idx="124033">
                  <c:v>4.13</c:v>
                </c:pt>
                <c:pt idx="124034">
                  <c:v>4.1399999999999997</c:v>
                </c:pt>
                <c:pt idx="124035">
                  <c:v>4.1500000000000004</c:v>
                </c:pt>
                <c:pt idx="124036">
                  <c:v>4.1500000000000004</c:v>
                </c:pt>
                <c:pt idx="124037">
                  <c:v>4.16</c:v>
                </c:pt>
                <c:pt idx="124038">
                  <c:v>4.17</c:v>
                </c:pt>
                <c:pt idx="124039">
                  <c:v>4.18</c:v>
                </c:pt>
                <c:pt idx="124040">
                  <c:v>4.1900000000000004</c:v>
                </c:pt>
                <c:pt idx="124041">
                  <c:v>4.2</c:v>
                </c:pt>
                <c:pt idx="124042">
                  <c:v>4.21</c:v>
                </c:pt>
                <c:pt idx="124043">
                  <c:v>4.21</c:v>
                </c:pt>
                <c:pt idx="124044">
                  <c:v>4.22</c:v>
                </c:pt>
                <c:pt idx="124045">
                  <c:v>4.2300000000000004</c:v>
                </c:pt>
                <c:pt idx="124046">
                  <c:v>4.24</c:v>
                </c:pt>
                <c:pt idx="124047">
                  <c:v>4.25</c:v>
                </c:pt>
                <c:pt idx="124048">
                  <c:v>4.26</c:v>
                </c:pt>
                <c:pt idx="124049">
                  <c:v>4.26</c:v>
                </c:pt>
                <c:pt idx="124050">
                  <c:v>4.2699999999999996</c:v>
                </c:pt>
                <c:pt idx="124051">
                  <c:v>4.28</c:v>
                </c:pt>
                <c:pt idx="124052">
                  <c:v>4.29</c:v>
                </c:pt>
                <c:pt idx="124053">
                  <c:v>4.3</c:v>
                </c:pt>
                <c:pt idx="124054">
                  <c:v>4.3099999999999996</c:v>
                </c:pt>
                <c:pt idx="124055">
                  <c:v>4.32</c:v>
                </c:pt>
                <c:pt idx="124056">
                  <c:v>4.33</c:v>
                </c:pt>
                <c:pt idx="124057">
                  <c:v>4.34</c:v>
                </c:pt>
                <c:pt idx="124058">
                  <c:v>4.3499999999999996</c:v>
                </c:pt>
                <c:pt idx="124059">
                  <c:v>4.3600000000000003</c:v>
                </c:pt>
                <c:pt idx="124060">
                  <c:v>4.3600000000000003</c:v>
                </c:pt>
                <c:pt idx="124061">
                  <c:v>4.37</c:v>
                </c:pt>
                <c:pt idx="124062">
                  <c:v>4.38</c:v>
                </c:pt>
                <c:pt idx="124063">
                  <c:v>4.3899999999999997</c:v>
                </c:pt>
                <c:pt idx="124064">
                  <c:v>4.3899999999999997</c:v>
                </c:pt>
                <c:pt idx="124065">
                  <c:v>4.4000000000000004</c:v>
                </c:pt>
                <c:pt idx="124066">
                  <c:v>4.41</c:v>
                </c:pt>
                <c:pt idx="124067">
                  <c:v>4.42</c:v>
                </c:pt>
                <c:pt idx="124068">
                  <c:v>4.42</c:v>
                </c:pt>
                <c:pt idx="124069">
                  <c:v>4.43</c:v>
                </c:pt>
                <c:pt idx="124070">
                  <c:v>4.4400000000000004</c:v>
                </c:pt>
                <c:pt idx="124071">
                  <c:v>4.4400000000000004</c:v>
                </c:pt>
                <c:pt idx="124072">
                  <c:v>4.45</c:v>
                </c:pt>
                <c:pt idx="124073">
                  <c:v>4.46</c:v>
                </c:pt>
                <c:pt idx="124074">
                  <c:v>4.47</c:v>
                </c:pt>
                <c:pt idx="124075">
                  <c:v>4.47</c:v>
                </c:pt>
                <c:pt idx="124076">
                  <c:v>4.4800000000000004</c:v>
                </c:pt>
                <c:pt idx="124077">
                  <c:v>4.4800000000000004</c:v>
                </c:pt>
                <c:pt idx="124078">
                  <c:v>4.49</c:v>
                </c:pt>
                <c:pt idx="124079">
                  <c:v>4.5</c:v>
                </c:pt>
                <c:pt idx="124080">
                  <c:v>4.5</c:v>
                </c:pt>
                <c:pt idx="124081">
                  <c:v>4.51</c:v>
                </c:pt>
                <c:pt idx="124082">
                  <c:v>4.51</c:v>
                </c:pt>
                <c:pt idx="124083">
                  <c:v>4.5199999999999996</c:v>
                </c:pt>
                <c:pt idx="124084">
                  <c:v>4.5199999999999996</c:v>
                </c:pt>
                <c:pt idx="124085">
                  <c:v>4.5199999999999996</c:v>
                </c:pt>
                <c:pt idx="124086">
                  <c:v>4.5199999999999996</c:v>
                </c:pt>
                <c:pt idx="124087">
                  <c:v>4.53</c:v>
                </c:pt>
                <c:pt idx="124088">
                  <c:v>4.54</c:v>
                </c:pt>
                <c:pt idx="124089">
                  <c:v>4.54</c:v>
                </c:pt>
                <c:pt idx="124090">
                  <c:v>4.55</c:v>
                </c:pt>
                <c:pt idx="124091">
                  <c:v>4.55</c:v>
                </c:pt>
                <c:pt idx="124092">
                  <c:v>4.5599999999999996</c:v>
                </c:pt>
                <c:pt idx="124093">
                  <c:v>4.5599999999999996</c:v>
                </c:pt>
                <c:pt idx="124094">
                  <c:v>4.57</c:v>
                </c:pt>
                <c:pt idx="124095">
                  <c:v>4.57</c:v>
                </c:pt>
                <c:pt idx="124096">
                  <c:v>4.57</c:v>
                </c:pt>
                <c:pt idx="124097">
                  <c:v>4.58</c:v>
                </c:pt>
                <c:pt idx="124098">
                  <c:v>4.58</c:v>
                </c:pt>
                <c:pt idx="124099">
                  <c:v>4.59</c:v>
                </c:pt>
                <c:pt idx="124100">
                  <c:v>4.59</c:v>
                </c:pt>
                <c:pt idx="124101">
                  <c:v>4.59</c:v>
                </c:pt>
                <c:pt idx="124102">
                  <c:v>4.59</c:v>
                </c:pt>
                <c:pt idx="124103">
                  <c:v>4.59</c:v>
                </c:pt>
                <c:pt idx="124104">
                  <c:v>4.5999999999999996</c:v>
                </c:pt>
                <c:pt idx="124105">
                  <c:v>4.5999999999999996</c:v>
                </c:pt>
                <c:pt idx="124106">
                  <c:v>4.5999999999999996</c:v>
                </c:pt>
                <c:pt idx="124107">
                  <c:v>4.6100000000000003</c:v>
                </c:pt>
                <c:pt idx="124108">
                  <c:v>4.6100000000000003</c:v>
                </c:pt>
                <c:pt idx="124109">
                  <c:v>4.6100000000000003</c:v>
                </c:pt>
                <c:pt idx="124110">
                  <c:v>4.6100000000000003</c:v>
                </c:pt>
                <c:pt idx="124111">
                  <c:v>4.6100000000000003</c:v>
                </c:pt>
                <c:pt idx="124112">
                  <c:v>4.62</c:v>
                </c:pt>
                <c:pt idx="124113">
                  <c:v>4.62</c:v>
                </c:pt>
                <c:pt idx="124114">
                  <c:v>4.62</c:v>
                </c:pt>
                <c:pt idx="124115">
                  <c:v>4.62</c:v>
                </c:pt>
                <c:pt idx="124116">
                  <c:v>4.62</c:v>
                </c:pt>
                <c:pt idx="124117">
                  <c:v>4.62</c:v>
                </c:pt>
                <c:pt idx="124118">
                  <c:v>4.62</c:v>
                </c:pt>
                <c:pt idx="124119">
                  <c:v>4.62</c:v>
                </c:pt>
                <c:pt idx="124120">
                  <c:v>4.62</c:v>
                </c:pt>
                <c:pt idx="124121">
                  <c:v>4.63</c:v>
                </c:pt>
                <c:pt idx="124122">
                  <c:v>4.62</c:v>
                </c:pt>
                <c:pt idx="124123">
                  <c:v>4.62</c:v>
                </c:pt>
                <c:pt idx="124124">
                  <c:v>4.62</c:v>
                </c:pt>
                <c:pt idx="124125">
                  <c:v>4.62</c:v>
                </c:pt>
                <c:pt idx="124126">
                  <c:v>4.62</c:v>
                </c:pt>
                <c:pt idx="124127">
                  <c:v>4.62</c:v>
                </c:pt>
                <c:pt idx="124128">
                  <c:v>4.62</c:v>
                </c:pt>
                <c:pt idx="124129">
                  <c:v>4.62</c:v>
                </c:pt>
                <c:pt idx="124130">
                  <c:v>4.62</c:v>
                </c:pt>
                <c:pt idx="124131">
                  <c:v>4.62</c:v>
                </c:pt>
                <c:pt idx="124132">
                  <c:v>4.6100000000000003</c:v>
                </c:pt>
                <c:pt idx="124133">
                  <c:v>4.6100000000000003</c:v>
                </c:pt>
                <c:pt idx="124134">
                  <c:v>4.6100000000000003</c:v>
                </c:pt>
                <c:pt idx="124135">
                  <c:v>4.6100000000000003</c:v>
                </c:pt>
                <c:pt idx="124136">
                  <c:v>4.6100000000000003</c:v>
                </c:pt>
                <c:pt idx="124137">
                  <c:v>4.6100000000000003</c:v>
                </c:pt>
                <c:pt idx="124138">
                  <c:v>4.6100000000000003</c:v>
                </c:pt>
                <c:pt idx="124139">
                  <c:v>4.5999999999999996</c:v>
                </c:pt>
                <c:pt idx="124140">
                  <c:v>4.5999999999999996</c:v>
                </c:pt>
                <c:pt idx="124141">
                  <c:v>4.5999999999999996</c:v>
                </c:pt>
                <c:pt idx="124142">
                  <c:v>4.59</c:v>
                </c:pt>
                <c:pt idx="124143">
                  <c:v>4.59</c:v>
                </c:pt>
                <c:pt idx="124144">
                  <c:v>4.59</c:v>
                </c:pt>
                <c:pt idx="124145">
                  <c:v>4.58</c:v>
                </c:pt>
                <c:pt idx="124146">
                  <c:v>4.58</c:v>
                </c:pt>
                <c:pt idx="124147">
                  <c:v>4.58</c:v>
                </c:pt>
                <c:pt idx="124148">
                  <c:v>4.57</c:v>
                </c:pt>
                <c:pt idx="124149">
                  <c:v>4.57</c:v>
                </c:pt>
                <c:pt idx="124150">
                  <c:v>4.5599999999999996</c:v>
                </c:pt>
                <c:pt idx="124151">
                  <c:v>4.5599999999999996</c:v>
                </c:pt>
                <c:pt idx="124152">
                  <c:v>4.55</c:v>
                </c:pt>
                <c:pt idx="124153">
                  <c:v>4.55</c:v>
                </c:pt>
                <c:pt idx="124154">
                  <c:v>4.54</c:v>
                </c:pt>
                <c:pt idx="124155">
                  <c:v>4.54</c:v>
                </c:pt>
                <c:pt idx="124156">
                  <c:v>4.54</c:v>
                </c:pt>
                <c:pt idx="124157">
                  <c:v>4.53</c:v>
                </c:pt>
                <c:pt idx="124158">
                  <c:v>4.53</c:v>
                </c:pt>
                <c:pt idx="124159">
                  <c:v>4.5199999999999996</c:v>
                </c:pt>
                <c:pt idx="124160">
                  <c:v>4.5199999999999996</c:v>
                </c:pt>
                <c:pt idx="124161">
                  <c:v>4.51</c:v>
                </c:pt>
                <c:pt idx="124162">
                  <c:v>4.51</c:v>
                </c:pt>
                <c:pt idx="124163">
                  <c:v>4.51</c:v>
                </c:pt>
                <c:pt idx="124164">
                  <c:v>4.5</c:v>
                </c:pt>
                <c:pt idx="124165">
                  <c:v>4.49</c:v>
                </c:pt>
                <c:pt idx="124166">
                  <c:v>4.49</c:v>
                </c:pt>
                <c:pt idx="124167">
                  <c:v>4.4800000000000004</c:v>
                </c:pt>
                <c:pt idx="124168">
                  <c:v>4.4800000000000004</c:v>
                </c:pt>
                <c:pt idx="124169">
                  <c:v>4.47</c:v>
                </c:pt>
                <c:pt idx="124170">
                  <c:v>4.47</c:v>
                </c:pt>
                <c:pt idx="124171">
                  <c:v>4.46</c:v>
                </c:pt>
                <c:pt idx="124172">
                  <c:v>4.46</c:v>
                </c:pt>
                <c:pt idx="124173">
                  <c:v>4.46</c:v>
                </c:pt>
                <c:pt idx="124174">
                  <c:v>4.45</c:v>
                </c:pt>
                <c:pt idx="124175">
                  <c:v>4.45</c:v>
                </c:pt>
                <c:pt idx="124176">
                  <c:v>4.4400000000000004</c:v>
                </c:pt>
                <c:pt idx="124177">
                  <c:v>4.4400000000000004</c:v>
                </c:pt>
                <c:pt idx="124178">
                  <c:v>4.4400000000000004</c:v>
                </c:pt>
                <c:pt idx="124179">
                  <c:v>4.43</c:v>
                </c:pt>
                <c:pt idx="124180">
                  <c:v>4.43</c:v>
                </c:pt>
                <c:pt idx="124181">
                  <c:v>4.43</c:v>
                </c:pt>
                <c:pt idx="124182">
                  <c:v>4.43</c:v>
                </c:pt>
                <c:pt idx="124183">
                  <c:v>4.42</c:v>
                </c:pt>
                <c:pt idx="124184">
                  <c:v>4.42</c:v>
                </c:pt>
                <c:pt idx="124185">
                  <c:v>4.42</c:v>
                </c:pt>
                <c:pt idx="124186">
                  <c:v>4.42</c:v>
                </c:pt>
                <c:pt idx="124187">
                  <c:v>4.41</c:v>
                </c:pt>
                <c:pt idx="124188">
                  <c:v>4.41</c:v>
                </c:pt>
                <c:pt idx="124189">
                  <c:v>4.41</c:v>
                </c:pt>
                <c:pt idx="124190">
                  <c:v>4.41</c:v>
                </c:pt>
                <c:pt idx="124191">
                  <c:v>4.41</c:v>
                </c:pt>
                <c:pt idx="124192">
                  <c:v>4.41</c:v>
                </c:pt>
                <c:pt idx="124193">
                  <c:v>4.4000000000000004</c:v>
                </c:pt>
                <c:pt idx="124194">
                  <c:v>4.4000000000000004</c:v>
                </c:pt>
                <c:pt idx="124195">
                  <c:v>4.4000000000000004</c:v>
                </c:pt>
                <c:pt idx="124196">
                  <c:v>4.4000000000000004</c:v>
                </c:pt>
                <c:pt idx="124197">
                  <c:v>4.3899999999999997</c:v>
                </c:pt>
                <c:pt idx="124198">
                  <c:v>4.38</c:v>
                </c:pt>
                <c:pt idx="124199">
                  <c:v>4.3899999999999997</c:v>
                </c:pt>
                <c:pt idx="124200">
                  <c:v>4.38</c:v>
                </c:pt>
                <c:pt idx="124201">
                  <c:v>4.38</c:v>
                </c:pt>
                <c:pt idx="124202">
                  <c:v>4.38</c:v>
                </c:pt>
                <c:pt idx="124203">
                  <c:v>4.38</c:v>
                </c:pt>
                <c:pt idx="124204">
                  <c:v>4.37</c:v>
                </c:pt>
                <c:pt idx="124205">
                  <c:v>4.37</c:v>
                </c:pt>
                <c:pt idx="124206">
                  <c:v>4.37</c:v>
                </c:pt>
                <c:pt idx="124207">
                  <c:v>4.37</c:v>
                </c:pt>
                <c:pt idx="124208">
                  <c:v>4.37</c:v>
                </c:pt>
                <c:pt idx="124209">
                  <c:v>4.3600000000000003</c:v>
                </c:pt>
                <c:pt idx="124210">
                  <c:v>4.3600000000000003</c:v>
                </c:pt>
                <c:pt idx="124211">
                  <c:v>4.37</c:v>
                </c:pt>
                <c:pt idx="124212">
                  <c:v>4.37</c:v>
                </c:pt>
                <c:pt idx="124213">
                  <c:v>4.37</c:v>
                </c:pt>
                <c:pt idx="124214">
                  <c:v>4.37</c:v>
                </c:pt>
                <c:pt idx="124215">
                  <c:v>4.37</c:v>
                </c:pt>
                <c:pt idx="124216">
                  <c:v>4.38</c:v>
                </c:pt>
                <c:pt idx="124217">
                  <c:v>4.37</c:v>
                </c:pt>
                <c:pt idx="124218">
                  <c:v>4.37</c:v>
                </c:pt>
                <c:pt idx="124219">
                  <c:v>4.37</c:v>
                </c:pt>
                <c:pt idx="124220">
                  <c:v>4.3600000000000003</c:v>
                </c:pt>
                <c:pt idx="124221">
                  <c:v>4.3600000000000003</c:v>
                </c:pt>
                <c:pt idx="124222">
                  <c:v>4.3499999999999996</c:v>
                </c:pt>
                <c:pt idx="124223">
                  <c:v>4.3499999999999996</c:v>
                </c:pt>
                <c:pt idx="124224">
                  <c:v>4.3499999999999996</c:v>
                </c:pt>
                <c:pt idx="124225">
                  <c:v>4.3499999999999996</c:v>
                </c:pt>
                <c:pt idx="124226">
                  <c:v>4.34</c:v>
                </c:pt>
                <c:pt idx="124227">
                  <c:v>4.34</c:v>
                </c:pt>
                <c:pt idx="124228">
                  <c:v>4.34</c:v>
                </c:pt>
                <c:pt idx="124229">
                  <c:v>4.34</c:v>
                </c:pt>
                <c:pt idx="124230">
                  <c:v>4.33</c:v>
                </c:pt>
                <c:pt idx="124231">
                  <c:v>4.32</c:v>
                </c:pt>
                <c:pt idx="124232">
                  <c:v>4.33</c:v>
                </c:pt>
                <c:pt idx="124233">
                  <c:v>4.33</c:v>
                </c:pt>
                <c:pt idx="124234">
                  <c:v>4.33</c:v>
                </c:pt>
                <c:pt idx="124235">
                  <c:v>4.3499999999999996</c:v>
                </c:pt>
                <c:pt idx="124236">
                  <c:v>4.34</c:v>
                </c:pt>
                <c:pt idx="124237">
                  <c:v>4.3499999999999996</c:v>
                </c:pt>
                <c:pt idx="124238">
                  <c:v>4.3499999999999996</c:v>
                </c:pt>
                <c:pt idx="124239">
                  <c:v>4.3600000000000003</c:v>
                </c:pt>
                <c:pt idx="124240">
                  <c:v>4.3499999999999996</c:v>
                </c:pt>
                <c:pt idx="124241">
                  <c:v>4.3499999999999996</c:v>
                </c:pt>
                <c:pt idx="124242">
                  <c:v>4.3499999999999996</c:v>
                </c:pt>
                <c:pt idx="124243">
                  <c:v>4.3499999999999996</c:v>
                </c:pt>
                <c:pt idx="124244">
                  <c:v>4.34</c:v>
                </c:pt>
                <c:pt idx="124245">
                  <c:v>4.34</c:v>
                </c:pt>
                <c:pt idx="124246">
                  <c:v>4.34</c:v>
                </c:pt>
                <c:pt idx="124247">
                  <c:v>4.34</c:v>
                </c:pt>
                <c:pt idx="124248">
                  <c:v>4.33</c:v>
                </c:pt>
                <c:pt idx="124249">
                  <c:v>4.33</c:v>
                </c:pt>
                <c:pt idx="124250">
                  <c:v>4.33</c:v>
                </c:pt>
                <c:pt idx="124251">
                  <c:v>4.32</c:v>
                </c:pt>
                <c:pt idx="124252">
                  <c:v>4.32</c:v>
                </c:pt>
                <c:pt idx="124253">
                  <c:v>4.3099999999999996</c:v>
                </c:pt>
                <c:pt idx="124254">
                  <c:v>4.3099999999999996</c:v>
                </c:pt>
                <c:pt idx="124255">
                  <c:v>4.3099999999999996</c:v>
                </c:pt>
                <c:pt idx="124256">
                  <c:v>4.3099999999999996</c:v>
                </c:pt>
                <c:pt idx="124257">
                  <c:v>4.3099999999999996</c:v>
                </c:pt>
                <c:pt idx="124258">
                  <c:v>4.3099999999999996</c:v>
                </c:pt>
                <c:pt idx="124259">
                  <c:v>4.3099999999999996</c:v>
                </c:pt>
                <c:pt idx="124260">
                  <c:v>4.3</c:v>
                </c:pt>
                <c:pt idx="124261">
                  <c:v>4.3</c:v>
                </c:pt>
                <c:pt idx="124262">
                  <c:v>4.3</c:v>
                </c:pt>
                <c:pt idx="124263">
                  <c:v>4.3</c:v>
                </c:pt>
                <c:pt idx="124264">
                  <c:v>4.29</c:v>
                </c:pt>
                <c:pt idx="124265">
                  <c:v>4.29</c:v>
                </c:pt>
                <c:pt idx="124266">
                  <c:v>4.3</c:v>
                </c:pt>
                <c:pt idx="124267">
                  <c:v>4.29</c:v>
                </c:pt>
                <c:pt idx="124268">
                  <c:v>4.29</c:v>
                </c:pt>
                <c:pt idx="124269">
                  <c:v>4.29</c:v>
                </c:pt>
                <c:pt idx="124270">
                  <c:v>4.3</c:v>
                </c:pt>
                <c:pt idx="124271">
                  <c:v>4.3</c:v>
                </c:pt>
                <c:pt idx="124272">
                  <c:v>4.3</c:v>
                </c:pt>
                <c:pt idx="124273">
                  <c:v>4.29</c:v>
                </c:pt>
                <c:pt idx="124274">
                  <c:v>4.3</c:v>
                </c:pt>
                <c:pt idx="124275">
                  <c:v>4.3</c:v>
                </c:pt>
                <c:pt idx="124276">
                  <c:v>4.3</c:v>
                </c:pt>
                <c:pt idx="124277">
                  <c:v>4.3</c:v>
                </c:pt>
                <c:pt idx="124278">
                  <c:v>4.3</c:v>
                </c:pt>
                <c:pt idx="124279">
                  <c:v>4.3</c:v>
                </c:pt>
                <c:pt idx="124280">
                  <c:v>4.3</c:v>
                </c:pt>
                <c:pt idx="124281">
                  <c:v>4.3099999999999996</c:v>
                </c:pt>
                <c:pt idx="124282">
                  <c:v>4.3099999999999996</c:v>
                </c:pt>
                <c:pt idx="124283">
                  <c:v>4.3099999999999996</c:v>
                </c:pt>
                <c:pt idx="124284">
                  <c:v>4.3099999999999996</c:v>
                </c:pt>
                <c:pt idx="124285">
                  <c:v>4.32</c:v>
                </c:pt>
                <c:pt idx="124286">
                  <c:v>4.32</c:v>
                </c:pt>
                <c:pt idx="124287">
                  <c:v>4.33</c:v>
                </c:pt>
                <c:pt idx="124288">
                  <c:v>4.33</c:v>
                </c:pt>
                <c:pt idx="124289">
                  <c:v>4.33</c:v>
                </c:pt>
                <c:pt idx="124290">
                  <c:v>4.34</c:v>
                </c:pt>
                <c:pt idx="124291">
                  <c:v>4.3499999999999996</c:v>
                </c:pt>
                <c:pt idx="124292">
                  <c:v>4.3499999999999996</c:v>
                </c:pt>
                <c:pt idx="124293">
                  <c:v>4.37</c:v>
                </c:pt>
                <c:pt idx="124294">
                  <c:v>4.38</c:v>
                </c:pt>
                <c:pt idx="124295">
                  <c:v>4.38</c:v>
                </c:pt>
                <c:pt idx="124296">
                  <c:v>4.38</c:v>
                </c:pt>
                <c:pt idx="124297">
                  <c:v>4.3899999999999997</c:v>
                </c:pt>
                <c:pt idx="124298">
                  <c:v>4.4000000000000004</c:v>
                </c:pt>
                <c:pt idx="124299">
                  <c:v>4.41</c:v>
                </c:pt>
                <c:pt idx="124300">
                  <c:v>4.41</c:v>
                </c:pt>
                <c:pt idx="124301">
                  <c:v>4.42</c:v>
                </c:pt>
                <c:pt idx="124302">
                  <c:v>4.42</c:v>
                </c:pt>
                <c:pt idx="124303">
                  <c:v>4.43</c:v>
                </c:pt>
                <c:pt idx="124304">
                  <c:v>4.4400000000000004</c:v>
                </c:pt>
                <c:pt idx="124305">
                  <c:v>4.4400000000000004</c:v>
                </c:pt>
                <c:pt idx="124306">
                  <c:v>4.45</c:v>
                </c:pt>
                <c:pt idx="124307">
                  <c:v>4.46</c:v>
                </c:pt>
                <c:pt idx="124308">
                  <c:v>4.47</c:v>
                </c:pt>
                <c:pt idx="124309">
                  <c:v>4.47</c:v>
                </c:pt>
                <c:pt idx="124310">
                  <c:v>4.4800000000000004</c:v>
                </c:pt>
                <c:pt idx="124311">
                  <c:v>4.5</c:v>
                </c:pt>
                <c:pt idx="124312">
                  <c:v>4.51</c:v>
                </c:pt>
                <c:pt idx="124313">
                  <c:v>4.5199999999999996</c:v>
                </c:pt>
                <c:pt idx="124314">
                  <c:v>4.53</c:v>
                </c:pt>
                <c:pt idx="124315">
                  <c:v>4.54</c:v>
                </c:pt>
                <c:pt idx="124316">
                  <c:v>4.55</c:v>
                </c:pt>
                <c:pt idx="124317">
                  <c:v>4.55</c:v>
                </c:pt>
                <c:pt idx="124318">
                  <c:v>4.5599999999999996</c:v>
                </c:pt>
                <c:pt idx="124319">
                  <c:v>4.57</c:v>
                </c:pt>
                <c:pt idx="124320">
                  <c:v>4.57</c:v>
                </c:pt>
                <c:pt idx="124321">
                  <c:v>4.57</c:v>
                </c:pt>
                <c:pt idx="124322">
                  <c:v>4.58</c:v>
                </c:pt>
                <c:pt idx="124323">
                  <c:v>4.59</c:v>
                </c:pt>
                <c:pt idx="124324">
                  <c:v>4.5999999999999996</c:v>
                </c:pt>
                <c:pt idx="124325">
                  <c:v>4.59</c:v>
                </c:pt>
                <c:pt idx="124326">
                  <c:v>4.5999999999999996</c:v>
                </c:pt>
                <c:pt idx="124327">
                  <c:v>4.62</c:v>
                </c:pt>
                <c:pt idx="124328">
                  <c:v>4.62</c:v>
                </c:pt>
                <c:pt idx="124329">
                  <c:v>4.6500000000000004</c:v>
                </c:pt>
                <c:pt idx="124330">
                  <c:v>4.67</c:v>
                </c:pt>
                <c:pt idx="124331">
                  <c:v>4.68</c:v>
                </c:pt>
                <c:pt idx="124332">
                  <c:v>4.7</c:v>
                </c:pt>
                <c:pt idx="124333">
                  <c:v>4.7</c:v>
                </c:pt>
                <c:pt idx="124334">
                  <c:v>4.71</c:v>
                </c:pt>
                <c:pt idx="124335">
                  <c:v>4.72</c:v>
                </c:pt>
                <c:pt idx="124336">
                  <c:v>4.74</c:v>
                </c:pt>
                <c:pt idx="124337">
                  <c:v>4.75</c:v>
                </c:pt>
                <c:pt idx="124338">
                  <c:v>4.7699999999999996</c:v>
                </c:pt>
                <c:pt idx="124339">
                  <c:v>4.78</c:v>
                </c:pt>
                <c:pt idx="124340">
                  <c:v>4.82</c:v>
                </c:pt>
                <c:pt idx="124341">
                  <c:v>4.83</c:v>
                </c:pt>
                <c:pt idx="124342">
                  <c:v>4.84</c:v>
                </c:pt>
                <c:pt idx="124343">
                  <c:v>4.8499999999999996</c:v>
                </c:pt>
                <c:pt idx="124344">
                  <c:v>4.87</c:v>
                </c:pt>
                <c:pt idx="124345">
                  <c:v>4.87</c:v>
                </c:pt>
                <c:pt idx="124346">
                  <c:v>4.88</c:v>
                </c:pt>
                <c:pt idx="124347">
                  <c:v>4.8899999999999997</c:v>
                </c:pt>
                <c:pt idx="124348">
                  <c:v>4.9000000000000004</c:v>
                </c:pt>
                <c:pt idx="124349">
                  <c:v>4.91</c:v>
                </c:pt>
                <c:pt idx="124350">
                  <c:v>4.92</c:v>
                </c:pt>
                <c:pt idx="124351">
                  <c:v>4.93</c:v>
                </c:pt>
                <c:pt idx="124352">
                  <c:v>4.9400000000000004</c:v>
                </c:pt>
                <c:pt idx="124353">
                  <c:v>4.95</c:v>
                </c:pt>
                <c:pt idx="124354">
                  <c:v>4.96</c:v>
                </c:pt>
                <c:pt idx="124355">
                  <c:v>4.96</c:v>
                </c:pt>
                <c:pt idx="124356">
                  <c:v>4.97</c:v>
                </c:pt>
                <c:pt idx="124357">
                  <c:v>4.9800000000000004</c:v>
                </c:pt>
                <c:pt idx="124358">
                  <c:v>4.99</c:v>
                </c:pt>
                <c:pt idx="124359">
                  <c:v>5</c:v>
                </c:pt>
                <c:pt idx="124360">
                  <c:v>5.01</c:v>
                </c:pt>
                <c:pt idx="124361">
                  <c:v>5.01</c:v>
                </c:pt>
                <c:pt idx="124362">
                  <c:v>5.0199999999999996</c:v>
                </c:pt>
                <c:pt idx="124363">
                  <c:v>5.03</c:v>
                </c:pt>
                <c:pt idx="124364">
                  <c:v>5.04</c:v>
                </c:pt>
                <c:pt idx="124365">
                  <c:v>5.04</c:v>
                </c:pt>
                <c:pt idx="124366">
                  <c:v>5.05</c:v>
                </c:pt>
                <c:pt idx="124367">
                  <c:v>5.07</c:v>
                </c:pt>
                <c:pt idx="124368">
                  <c:v>5.08</c:v>
                </c:pt>
                <c:pt idx="124369">
                  <c:v>5.09</c:v>
                </c:pt>
                <c:pt idx="124370">
                  <c:v>5.0999999999999996</c:v>
                </c:pt>
                <c:pt idx="124371">
                  <c:v>5.0999999999999996</c:v>
                </c:pt>
                <c:pt idx="124372">
                  <c:v>5.1100000000000003</c:v>
                </c:pt>
                <c:pt idx="124373">
                  <c:v>5.12</c:v>
                </c:pt>
                <c:pt idx="124374">
                  <c:v>5.13</c:v>
                </c:pt>
                <c:pt idx="124375">
                  <c:v>5.13</c:v>
                </c:pt>
                <c:pt idx="124376">
                  <c:v>5.14</c:v>
                </c:pt>
                <c:pt idx="124377">
                  <c:v>5.15</c:v>
                </c:pt>
                <c:pt idx="124378">
                  <c:v>5.16</c:v>
                </c:pt>
                <c:pt idx="124379">
                  <c:v>5.17</c:v>
                </c:pt>
                <c:pt idx="124380">
                  <c:v>5.18</c:v>
                </c:pt>
                <c:pt idx="124381">
                  <c:v>5.18</c:v>
                </c:pt>
                <c:pt idx="124382">
                  <c:v>5.19</c:v>
                </c:pt>
                <c:pt idx="124383">
                  <c:v>5.2</c:v>
                </c:pt>
                <c:pt idx="124384">
                  <c:v>5.2</c:v>
                </c:pt>
                <c:pt idx="124385">
                  <c:v>5.21</c:v>
                </c:pt>
                <c:pt idx="124386">
                  <c:v>5.22</c:v>
                </c:pt>
                <c:pt idx="124387">
                  <c:v>5.23</c:v>
                </c:pt>
                <c:pt idx="124388">
                  <c:v>5.24</c:v>
                </c:pt>
                <c:pt idx="124389">
                  <c:v>5.25</c:v>
                </c:pt>
                <c:pt idx="124390">
                  <c:v>5.26</c:v>
                </c:pt>
                <c:pt idx="124391">
                  <c:v>5.26</c:v>
                </c:pt>
                <c:pt idx="124392">
                  <c:v>5.27</c:v>
                </c:pt>
                <c:pt idx="124393">
                  <c:v>5.28</c:v>
                </c:pt>
                <c:pt idx="124394">
                  <c:v>5.29</c:v>
                </c:pt>
                <c:pt idx="124395">
                  <c:v>5.3</c:v>
                </c:pt>
                <c:pt idx="124396">
                  <c:v>5.3</c:v>
                </c:pt>
                <c:pt idx="124397">
                  <c:v>5.32</c:v>
                </c:pt>
                <c:pt idx="124398">
                  <c:v>5.32</c:v>
                </c:pt>
                <c:pt idx="124399">
                  <c:v>5.33</c:v>
                </c:pt>
                <c:pt idx="124400">
                  <c:v>5.34</c:v>
                </c:pt>
                <c:pt idx="124401">
                  <c:v>5.35</c:v>
                </c:pt>
                <c:pt idx="124402">
                  <c:v>5.36</c:v>
                </c:pt>
                <c:pt idx="124403">
                  <c:v>5.36</c:v>
                </c:pt>
                <c:pt idx="124404">
                  <c:v>5.37</c:v>
                </c:pt>
                <c:pt idx="124405">
                  <c:v>5.37</c:v>
                </c:pt>
                <c:pt idx="124406">
                  <c:v>5.38</c:v>
                </c:pt>
                <c:pt idx="124407">
                  <c:v>5.38</c:v>
                </c:pt>
                <c:pt idx="124408">
                  <c:v>5.39</c:v>
                </c:pt>
                <c:pt idx="124409">
                  <c:v>5.4</c:v>
                </c:pt>
                <c:pt idx="124410">
                  <c:v>5.4</c:v>
                </c:pt>
                <c:pt idx="124411">
                  <c:v>5.41</c:v>
                </c:pt>
                <c:pt idx="124412">
                  <c:v>5.41</c:v>
                </c:pt>
                <c:pt idx="124413">
                  <c:v>5.42</c:v>
                </c:pt>
                <c:pt idx="124414">
                  <c:v>5.42</c:v>
                </c:pt>
                <c:pt idx="124415">
                  <c:v>5.43</c:v>
                </c:pt>
                <c:pt idx="124416">
                  <c:v>5.43</c:v>
                </c:pt>
                <c:pt idx="124417">
                  <c:v>5.44</c:v>
                </c:pt>
                <c:pt idx="124418">
                  <c:v>5.44</c:v>
                </c:pt>
                <c:pt idx="124419">
                  <c:v>5.45</c:v>
                </c:pt>
                <c:pt idx="124420">
                  <c:v>5.45</c:v>
                </c:pt>
                <c:pt idx="124421">
                  <c:v>5.45</c:v>
                </c:pt>
                <c:pt idx="124422">
                  <c:v>5.46</c:v>
                </c:pt>
                <c:pt idx="124423">
                  <c:v>5.46</c:v>
                </c:pt>
                <c:pt idx="124424">
                  <c:v>5.47</c:v>
                </c:pt>
                <c:pt idx="124425">
                  <c:v>5.47</c:v>
                </c:pt>
                <c:pt idx="124426">
                  <c:v>5.48</c:v>
                </c:pt>
                <c:pt idx="124427">
                  <c:v>5.48</c:v>
                </c:pt>
                <c:pt idx="124428">
                  <c:v>5.48</c:v>
                </c:pt>
                <c:pt idx="124429">
                  <c:v>5.49</c:v>
                </c:pt>
                <c:pt idx="124430">
                  <c:v>5.49</c:v>
                </c:pt>
                <c:pt idx="124431">
                  <c:v>5.49</c:v>
                </c:pt>
                <c:pt idx="124432">
                  <c:v>5.5</c:v>
                </c:pt>
                <c:pt idx="124433">
                  <c:v>5.5</c:v>
                </c:pt>
                <c:pt idx="124434">
                  <c:v>5.5</c:v>
                </c:pt>
                <c:pt idx="124435">
                  <c:v>5.5</c:v>
                </c:pt>
                <c:pt idx="124436">
                  <c:v>5.5</c:v>
                </c:pt>
                <c:pt idx="124437">
                  <c:v>5.5</c:v>
                </c:pt>
                <c:pt idx="124438">
                  <c:v>5.5</c:v>
                </c:pt>
                <c:pt idx="124439">
                  <c:v>5.5</c:v>
                </c:pt>
                <c:pt idx="124440">
                  <c:v>5.5</c:v>
                </c:pt>
                <c:pt idx="124441">
                  <c:v>5.5</c:v>
                </c:pt>
                <c:pt idx="124442">
                  <c:v>5.5</c:v>
                </c:pt>
                <c:pt idx="124443">
                  <c:v>5.5</c:v>
                </c:pt>
                <c:pt idx="124444">
                  <c:v>5.5</c:v>
                </c:pt>
                <c:pt idx="124445">
                  <c:v>5.49</c:v>
                </c:pt>
                <c:pt idx="124446">
                  <c:v>5.49</c:v>
                </c:pt>
                <c:pt idx="124447">
                  <c:v>5.5</c:v>
                </c:pt>
                <c:pt idx="124448">
                  <c:v>5.49</c:v>
                </c:pt>
                <c:pt idx="124449">
                  <c:v>5.49</c:v>
                </c:pt>
                <c:pt idx="124450">
                  <c:v>5.49</c:v>
                </c:pt>
                <c:pt idx="124451">
                  <c:v>5.48</c:v>
                </c:pt>
                <c:pt idx="124452">
                  <c:v>5.48</c:v>
                </c:pt>
                <c:pt idx="124453">
                  <c:v>5.48</c:v>
                </c:pt>
                <c:pt idx="124454">
                  <c:v>5.48</c:v>
                </c:pt>
                <c:pt idx="124455">
                  <c:v>5.47</c:v>
                </c:pt>
                <c:pt idx="124456">
                  <c:v>5.47</c:v>
                </c:pt>
                <c:pt idx="124457">
                  <c:v>5.47</c:v>
                </c:pt>
                <c:pt idx="124458">
                  <c:v>5.46</c:v>
                </c:pt>
                <c:pt idx="124459">
                  <c:v>5.46</c:v>
                </c:pt>
                <c:pt idx="124460">
                  <c:v>5.45</c:v>
                </c:pt>
                <c:pt idx="124461">
                  <c:v>5.45</c:v>
                </c:pt>
                <c:pt idx="124462">
                  <c:v>5.45</c:v>
                </c:pt>
                <c:pt idx="124463">
                  <c:v>5.45</c:v>
                </c:pt>
                <c:pt idx="124464">
                  <c:v>5.44</c:v>
                </c:pt>
                <c:pt idx="124465">
                  <c:v>5.44</c:v>
                </c:pt>
                <c:pt idx="124466">
                  <c:v>5.43</c:v>
                </c:pt>
                <c:pt idx="124467">
                  <c:v>5.43</c:v>
                </c:pt>
                <c:pt idx="124468">
                  <c:v>5.42</c:v>
                </c:pt>
                <c:pt idx="124469">
                  <c:v>5.42</c:v>
                </c:pt>
                <c:pt idx="124470">
                  <c:v>5.42</c:v>
                </c:pt>
                <c:pt idx="124471">
                  <c:v>5.41</c:v>
                </c:pt>
                <c:pt idx="124472">
                  <c:v>5.41</c:v>
                </c:pt>
                <c:pt idx="124473">
                  <c:v>5.4</c:v>
                </c:pt>
                <c:pt idx="124474">
                  <c:v>5.4</c:v>
                </c:pt>
                <c:pt idx="124475">
                  <c:v>5.39</c:v>
                </c:pt>
                <c:pt idx="124476">
                  <c:v>5.39</c:v>
                </c:pt>
                <c:pt idx="124477">
                  <c:v>5.38</c:v>
                </c:pt>
                <c:pt idx="124478">
                  <c:v>5.38</c:v>
                </c:pt>
                <c:pt idx="124479">
                  <c:v>5.38</c:v>
                </c:pt>
                <c:pt idx="124480">
                  <c:v>5.37</c:v>
                </c:pt>
                <c:pt idx="124481">
                  <c:v>5.36</c:v>
                </c:pt>
                <c:pt idx="124482">
                  <c:v>5.36</c:v>
                </c:pt>
                <c:pt idx="124483">
                  <c:v>5.35</c:v>
                </c:pt>
                <c:pt idx="124484">
                  <c:v>5.35</c:v>
                </c:pt>
                <c:pt idx="124485">
                  <c:v>5.34</c:v>
                </c:pt>
                <c:pt idx="124486">
                  <c:v>5.34</c:v>
                </c:pt>
                <c:pt idx="124487">
                  <c:v>5.34</c:v>
                </c:pt>
                <c:pt idx="124488">
                  <c:v>5.33</c:v>
                </c:pt>
                <c:pt idx="124489">
                  <c:v>5.33</c:v>
                </c:pt>
                <c:pt idx="124490">
                  <c:v>5.32</c:v>
                </c:pt>
                <c:pt idx="124491">
                  <c:v>5.32</c:v>
                </c:pt>
                <c:pt idx="124492">
                  <c:v>5.31</c:v>
                </c:pt>
                <c:pt idx="124493">
                  <c:v>5.31</c:v>
                </c:pt>
                <c:pt idx="124494">
                  <c:v>5.31</c:v>
                </c:pt>
                <c:pt idx="124495">
                  <c:v>5.3</c:v>
                </c:pt>
                <c:pt idx="124496">
                  <c:v>5.3</c:v>
                </c:pt>
                <c:pt idx="124497">
                  <c:v>5.29</c:v>
                </c:pt>
                <c:pt idx="124498">
                  <c:v>5.29</c:v>
                </c:pt>
                <c:pt idx="124499">
                  <c:v>5.29</c:v>
                </c:pt>
                <c:pt idx="124500">
                  <c:v>5.28</c:v>
                </c:pt>
                <c:pt idx="124501">
                  <c:v>5.28</c:v>
                </c:pt>
                <c:pt idx="124502">
                  <c:v>5.28</c:v>
                </c:pt>
                <c:pt idx="124503">
                  <c:v>5.27</c:v>
                </c:pt>
                <c:pt idx="124504">
                  <c:v>5.27</c:v>
                </c:pt>
                <c:pt idx="124505">
                  <c:v>5.26</c:v>
                </c:pt>
                <c:pt idx="124506">
                  <c:v>5.26</c:v>
                </c:pt>
                <c:pt idx="124507">
                  <c:v>5.25</c:v>
                </c:pt>
                <c:pt idx="124508">
                  <c:v>5.25</c:v>
                </c:pt>
                <c:pt idx="124509">
                  <c:v>5.25</c:v>
                </c:pt>
                <c:pt idx="124510">
                  <c:v>5.24</c:v>
                </c:pt>
                <c:pt idx="124511">
                  <c:v>5.24</c:v>
                </c:pt>
                <c:pt idx="124512">
                  <c:v>5.24</c:v>
                </c:pt>
                <c:pt idx="124513">
                  <c:v>5.23</c:v>
                </c:pt>
                <c:pt idx="124514">
                  <c:v>5.23</c:v>
                </c:pt>
                <c:pt idx="124515">
                  <c:v>5.22</c:v>
                </c:pt>
                <c:pt idx="124516">
                  <c:v>5.22</c:v>
                </c:pt>
                <c:pt idx="124517">
                  <c:v>5.22</c:v>
                </c:pt>
                <c:pt idx="124518">
                  <c:v>5.21</c:v>
                </c:pt>
                <c:pt idx="124519">
                  <c:v>5.21</c:v>
                </c:pt>
                <c:pt idx="124520">
                  <c:v>5.2</c:v>
                </c:pt>
                <c:pt idx="124521">
                  <c:v>5.2</c:v>
                </c:pt>
                <c:pt idx="124522">
                  <c:v>5.2</c:v>
                </c:pt>
                <c:pt idx="124523">
                  <c:v>5.19</c:v>
                </c:pt>
                <c:pt idx="124524">
                  <c:v>5.19</c:v>
                </c:pt>
                <c:pt idx="124525">
                  <c:v>5.19</c:v>
                </c:pt>
                <c:pt idx="124526">
                  <c:v>5.18</c:v>
                </c:pt>
                <c:pt idx="124527">
                  <c:v>5.18</c:v>
                </c:pt>
                <c:pt idx="124528">
                  <c:v>5.18</c:v>
                </c:pt>
                <c:pt idx="124529">
                  <c:v>5.18</c:v>
                </c:pt>
                <c:pt idx="124530">
                  <c:v>5.17</c:v>
                </c:pt>
                <c:pt idx="124531">
                  <c:v>5.17</c:v>
                </c:pt>
                <c:pt idx="124532">
                  <c:v>5.17</c:v>
                </c:pt>
                <c:pt idx="124533">
                  <c:v>5.17</c:v>
                </c:pt>
                <c:pt idx="124534">
                  <c:v>5.16</c:v>
                </c:pt>
                <c:pt idx="124535">
                  <c:v>5.16</c:v>
                </c:pt>
                <c:pt idx="124536">
                  <c:v>5.16</c:v>
                </c:pt>
                <c:pt idx="124537">
                  <c:v>5.16</c:v>
                </c:pt>
                <c:pt idx="124538">
                  <c:v>5.16</c:v>
                </c:pt>
                <c:pt idx="124539">
                  <c:v>5.15</c:v>
                </c:pt>
                <c:pt idx="124540">
                  <c:v>5.16</c:v>
                </c:pt>
                <c:pt idx="124541">
                  <c:v>5.16</c:v>
                </c:pt>
                <c:pt idx="124542">
                  <c:v>5.17</c:v>
                </c:pt>
                <c:pt idx="124543">
                  <c:v>5.17</c:v>
                </c:pt>
                <c:pt idx="124544">
                  <c:v>5.17</c:v>
                </c:pt>
                <c:pt idx="124545">
                  <c:v>5.18</c:v>
                </c:pt>
                <c:pt idx="124546">
                  <c:v>5.19</c:v>
                </c:pt>
                <c:pt idx="124547">
                  <c:v>5.19</c:v>
                </c:pt>
                <c:pt idx="124548">
                  <c:v>5.2</c:v>
                </c:pt>
                <c:pt idx="124549">
                  <c:v>5.2</c:v>
                </c:pt>
                <c:pt idx="124550">
                  <c:v>5.2</c:v>
                </c:pt>
                <c:pt idx="124551">
                  <c:v>5.2</c:v>
                </c:pt>
                <c:pt idx="124552">
                  <c:v>5.2</c:v>
                </c:pt>
                <c:pt idx="124553">
                  <c:v>5.2</c:v>
                </c:pt>
                <c:pt idx="124554">
                  <c:v>5.21</c:v>
                </c:pt>
                <c:pt idx="124555">
                  <c:v>5.2</c:v>
                </c:pt>
                <c:pt idx="124556">
                  <c:v>5.2</c:v>
                </c:pt>
                <c:pt idx="124557">
                  <c:v>5.2</c:v>
                </c:pt>
                <c:pt idx="124558">
                  <c:v>5.2</c:v>
                </c:pt>
                <c:pt idx="124559">
                  <c:v>5.2</c:v>
                </c:pt>
                <c:pt idx="124560">
                  <c:v>5.19</c:v>
                </c:pt>
                <c:pt idx="124561">
                  <c:v>5.19</c:v>
                </c:pt>
                <c:pt idx="124562">
                  <c:v>5.19</c:v>
                </c:pt>
                <c:pt idx="124563">
                  <c:v>5.18</c:v>
                </c:pt>
                <c:pt idx="124564">
                  <c:v>5.17</c:v>
                </c:pt>
                <c:pt idx="124565">
                  <c:v>5.17</c:v>
                </c:pt>
                <c:pt idx="124566">
                  <c:v>5.17</c:v>
                </c:pt>
                <c:pt idx="124567">
                  <c:v>5.16</c:v>
                </c:pt>
                <c:pt idx="124568">
                  <c:v>5.15</c:v>
                </c:pt>
                <c:pt idx="124569">
                  <c:v>5.15</c:v>
                </c:pt>
                <c:pt idx="124570">
                  <c:v>5.15</c:v>
                </c:pt>
                <c:pt idx="124571">
                  <c:v>5.14</c:v>
                </c:pt>
                <c:pt idx="124572">
                  <c:v>5.14</c:v>
                </c:pt>
                <c:pt idx="124573">
                  <c:v>5.14</c:v>
                </c:pt>
                <c:pt idx="124574">
                  <c:v>5.13</c:v>
                </c:pt>
                <c:pt idx="124575">
                  <c:v>5.13</c:v>
                </c:pt>
                <c:pt idx="124576">
                  <c:v>5.12</c:v>
                </c:pt>
                <c:pt idx="124577">
                  <c:v>5.12</c:v>
                </c:pt>
                <c:pt idx="124578">
                  <c:v>5.12</c:v>
                </c:pt>
                <c:pt idx="124579">
                  <c:v>5.1100000000000003</c:v>
                </c:pt>
                <c:pt idx="124580">
                  <c:v>5.1100000000000003</c:v>
                </c:pt>
                <c:pt idx="124581">
                  <c:v>5.1100000000000003</c:v>
                </c:pt>
                <c:pt idx="124582">
                  <c:v>5.1100000000000003</c:v>
                </c:pt>
                <c:pt idx="124583">
                  <c:v>5.1100000000000003</c:v>
                </c:pt>
                <c:pt idx="124584">
                  <c:v>5.0999999999999996</c:v>
                </c:pt>
                <c:pt idx="124585">
                  <c:v>5.0999999999999996</c:v>
                </c:pt>
                <c:pt idx="124586">
                  <c:v>5.0999999999999996</c:v>
                </c:pt>
                <c:pt idx="124587">
                  <c:v>5.0999999999999996</c:v>
                </c:pt>
                <c:pt idx="124588">
                  <c:v>5.0999999999999996</c:v>
                </c:pt>
                <c:pt idx="124589">
                  <c:v>5.0999999999999996</c:v>
                </c:pt>
                <c:pt idx="124590">
                  <c:v>5.0999999999999996</c:v>
                </c:pt>
                <c:pt idx="124591">
                  <c:v>5.0999999999999996</c:v>
                </c:pt>
                <c:pt idx="124592">
                  <c:v>5.0999999999999996</c:v>
                </c:pt>
                <c:pt idx="124593">
                  <c:v>5.0999999999999996</c:v>
                </c:pt>
                <c:pt idx="124594">
                  <c:v>5.09</c:v>
                </c:pt>
                <c:pt idx="124595">
                  <c:v>5.09</c:v>
                </c:pt>
                <c:pt idx="124596">
                  <c:v>5.09</c:v>
                </c:pt>
                <c:pt idx="124597">
                  <c:v>5.09</c:v>
                </c:pt>
                <c:pt idx="124598">
                  <c:v>5.09</c:v>
                </c:pt>
                <c:pt idx="124599">
                  <c:v>5.08</c:v>
                </c:pt>
                <c:pt idx="124600">
                  <c:v>5.08</c:v>
                </c:pt>
                <c:pt idx="124601">
                  <c:v>5.07</c:v>
                </c:pt>
                <c:pt idx="124602">
                  <c:v>5.07</c:v>
                </c:pt>
                <c:pt idx="124603">
                  <c:v>5.07</c:v>
                </c:pt>
                <c:pt idx="124604">
                  <c:v>5.07</c:v>
                </c:pt>
                <c:pt idx="124605">
                  <c:v>5.07</c:v>
                </c:pt>
                <c:pt idx="124606">
                  <c:v>5.07</c:v>
                </c:pt>
                <c:pt idx="124607">
                  <c:v>5.07</c:v>
                </c:pt>
                <c:pt idx="124608">
                  <c:v>5.07</c:v>
                </c:pt>
                <c:pt idx="124609">
                  <c:v>5.07</c:v>
                </c:pt>
                <c:pt idx="124610">
                  <c:v>5.07</c:v>
                </c:pt>
                <c:pt idx="124611">
                  <c:v>5.07</c:v>
                </c:pt>
                <c:pt idx="124612">
                  <c:v>5.0599999999999996</c:v>
                </c:pt>
                <c:pt idx="124613">
                  <c:v>5.0599999999999996</c:v>
                </c:pt>
                <c:pt idx="124614">
                  <c:v>5.05</c:v>
                </c:pt>
                <c:pt idx="124615">
                  <c:v>5.05</c:v>
                </c:pt>
                <c:pt idx="124616">
                  <c:v>5.05</c:v>
                </c:pt>
                <c:pt idx="124617">
                  <c:v>5.05</c:v>
                </c:pt>
                <c:pt idx="124618">
                  <c:v>5.05</c:v>
                </c:pt>
                <c:pt idx="124619">
                  <c:v>5.05</c:v>
                </c:pt>
                <c:pt idx="124620">
                  <c:v>5.05</c:v>
                </c:pt>
                <c:pt idx="124621">
                  <c:v>5.04</c:v>
                </c:pt>
                <c:pt idx="124622">
                  <c:v>5.04</c:v>
                </c:pt>
                <c:pt idx="124623">
                  <c:v>5.04</c:v>
                </c:pt>
                <c:pt idx="124624">
                  <c:v>5.04</c:v>
                </c:pt>
                <c:pt idx="124625">
                  <c:v>5.03</c:v>
                </c:pt>
                <c:pt idx="124626">
                  <c:v>5.03</c:v>
                </c:pt>
                <c:pt idx="124627">
                  <c:v>5.03</c:v>
                </c:pt>
                <c:pt idx="124628">
                  <c:v>5.03</c:v>
                </c:pt>
                <c:pt idx="124629">
                  <c:v>5.03</c:v>
                </c:pt>
                <c:pt idx="124630">
                  <c:v>5.04</c:v>
                </c:pt>
                <c:pt idx="124631">
                  <c:v>5.04</c:v>
                </c:pt>
                <c:pt idx="124632">
                  <c:v>5.04</c:v>
                </c:pt>
                <c:pt idx="124633">
                  <c:v>5.04</c:v>
                </c:pt>
                <c:pt idx="124634">
                  <c:v>5.04</c:v>
                </c:pt>
                <c:pt idx="124635">
                  <c:v>5.05</c:v>
                </c:pt>
                <c:pt idx="124636">
                  <c:v>5.05</c:v>
                </c:pt>
                <c:pt idx="124637">
                  <c:v>5.05</c:v>
                </c:pt>
                <c:pt idx="124638">
                  <c:v>5.05</c:v>
                </c:pt>
                <c:pt idx="124639">
                  <c:v>5.05</c:v>
                </c:pt>
                <c:pt idx="124640">
                  <c:v>5.05</c:v>
                </c:pt>
                <c:pt idx="124641">
                  <c:v>5.0599999999999996</c:v>
                </c:pt>
                <c:pt idx="124642">
                  <c:v>5.0599999999999996</c:v>
                </c:pt>
                <c:pt idx="124643">
                  <c:v>5.08</c:v>
                </c:pt>
                <c:pt idx="124644">
                  <c:v>5.0999999999999996</c:v>
                </c:pt>
                <c:pt idx="124645">
                  <c:v>5.0999999999999996</c:v>
                </c:pt>
                <c:pt idx="124646">
                  <c:v>5.0999999999999996</c:v>
                </c:pt>
                <c:pt idx="124647">
                  <c:v>5.13</c:v>
                </c:pt>
                <c:pt idx="124648">
                  <c:v>5.14</c:v>
                </c:pt>
                <c:pt idx="124649">
                  <c:v>5.15</c:v>
                </c:pt>
                <c:pt idx="124650">
                  <c:v>5.16</c:v>
                </c:pt>
                <c:pt idx="124651">
                  <c:v>5.16</c:v>
                </c:pt>
                <c:pt idx="124652">
                  <c:v>5.16</c:v>
                </c:pt>
                <c:pt idx="124653">
                  <c:v>5.17</c:v>
                </c:pt>
                <c:pt idx="124654">
                  <c:v>5.17</c:v>
                </c:pt>
                <c:pt idx="124655">
                  <c:v>5.18</c:v>
                </c:pt>
                <c:pt idx="124656">
                  <c:v>5.18</c:v>
                </c:pt>
                <c:pt idx="124657">
                  <c:v>5.19</c:v>
                </c:pt>
                <c:pt idx="124658">
                  <c:v>5.19</c:v>
                </c:pt>
                <c:pt idx="124659">
                  <c:v>5.19</c:v>
                </c:pt>
                <c:pt idx="124660">
                  <c:v>5.2</c:v>
                </c:pt>
                <c:pt idx="124661">
                  <c:v>5.2</c:v>
                </c:pt>
                <c:pt idx="124662">
                  <c:v>5.2</c:v>
                </c:pt>
                <c:pt idx="124663">
                  <c:v>5.21</c:v>
                </c:pt>
                <c:pt idx="124664">
                  <c:v>5.21</c:v>
                </c:pt>
                <c:pt idx="124665">
                  <c:v>5.21</c:v>
                </c:pt>
                <c:pt idx="124666">
                  <c:v>5.21</c:v>
                </c:pt>
                <c:pt idx="124667">
                  <c:v>5.22</c:v>
                </c:pt>
                <c:pt idx="124668">
                  <c:v>5.22</c:v>
                </c:pt>
                <c:pt idx="124669">
                  <c:v>5.22</c:v>
                </c:pt>
                <c:pt idx="124670">
                  <c:v>5.22</c:v>
                </c:pt>
                <c:pt idx="124671">
                  <c:v>5.23</c:v>
                </c:pt>
                <c:pt idx="124672">
                  <c:v>5.23</c:v>
                </c:pt>
                <c:pt idx="124673">
                  <c:v>5.23</c:v>
                </c:pt>
                <c:pt idx="124674">
                  <c:v>5.23</c:v>
                </c:pt>
                <c:pt idx="124675">
                  <c:v>5.24</c:v>
                </c:pt>
                <c:pt idx="124676">
                  <c:v>5.23</c:v>
                </c:pt>
                <c:pt idx="124677">
                  <c:v>5.24</c:v>
                </c:pt>
                <c:pt idx="124678">
                  <c:v>5.24</c:v>
                </c:pt>
                <c:pt idx="124679">
                  <c:v>5.24</c:v>
                </c:pt>
                <c:pt idx="124680">
                  <c:v>5.24</c:v>
                </c:pt>
                <c:pt idx="124681">
                  <c:v>5.24</c:v>
                </c:pt>
                <c:pt idx="124682">
                  <c:v>5.24</c:v>
                </c:pt>
                <c:pt idx="124683">
                  <c:v>5.25</c:v>
                </c:pt>
                <c:pt idx="124684">
                  <c:v>5.24</c:v>
                </c:pt>
                <c:pt idx="124685">
                  <c:v>5.24</c:v>
                </c:pt>
                <c:pt idx="124686">
                  <c:v>5.24</c:v>
                </c:pt>
                <c:pt idx="124687">
                  <c:v>5.25</c:v>
                </c:pt>
                <c:pt idx="124688">
                  <c:v>5.25</c:v>
                </c:pt>
                <c:pt idx="124689">
                  <c:v>5.25</c:v>
                </c:pt>
                <c:pt idx="124690">
                  <c:v>5.25</c:v>
                </c:pt>
                <c:pt idx="124691">
                  <c:v>5.24</c:v>
                </c:pt>
                <c:pt idx="124692">
                  <c:v>5.24</c:v>
                </c:pt>
                <c:pt idx="124693">
                  <c:v>5.24</c:v>
                </c:pt>
                <c:pt idx="124694">
                  <c:v>5.25</c:v>
                </c:pt>
                <c:pt idx="124695">
                  <c:v>5.25</c:v>
                </c:pt>
                <c:pt idx="124696">
                  <c:v>5.24</c:v>
                </c:pt>
                <c:pt idx="124697">
                  <c:v>5.24</c:v>
                </c:pt>
                <c:pt idx="124698">
                  <c:v>5.24</c:v>
                </c:pt>
                <c:pt idx="124699">
                  <c:v>5.24</c:v>
                </c:pt>
                <c:pt idx="124700">
                  <c:v>5.23</c:v>
                </c:pt>
                <c:pt idx="124701">
                  <c:v>5.24</c:v>
                </c:pt>
                <c:pt idx="124702">
                  <c:v>5.23</c:v>
                </c:pt>
                <c:pt idx="124703">
                  <c:v>5.23</c:v>
                </c:pt>
                <c:pt idx="124704">
                  <c:v>5.23</c:v>
                </c:pt>
                <c:pt idx="124705">
                  <c:v>5.23</c:v>
                </c:pt>
                <c:pt idx="124706">
                  <c:v>5.23</c:v>
                </c:pt>
                <c:pt idx="124707">
                  <c:v>5.22</c:v>
                </c:pt>
                <c:pt idx="124708">
                  <c:v>5.22</c:v>
                </c:pt>
                <c:pt idx="124709">
                  <c:v>5.22</c:v>
                </c:pt>
                <c:pt idx="124710">
                  <c:v>5.22</c:v>
                </c:pt>
                <c:pt idx="124711">
                  <c:v>5.21</c:v>
                </c:pt>
                <c:pt idx="124712">
                  <c:v>5.22</c:v>
                </c:pt>
                <c:pt idx="124713">
                  <c:v>5.21</c:v>
                </c:pt>
                <c:pt idx="124714">
                  <c:v>5.21</c:v>
                </c:pt>
                <c:pt idx="124715">
                  <c:v>5.21</c:v>
                </c:pt>
                <c:pt idx="124716">
                  <c:v>5.2</c:v>
                </c:pt>
                <c:pt idx="124717">
                  <c:v>5.21</c:v>
                </c:pt>
                <c:pt idx="124718">
                  <c:v>5.2</c:v>
                </c:pt>
                <c:pt idx="124719">
                  <c:v>5.2</c:v>
                </c:pt>
                <c:pt idx="124720">
                  <c:v>5.2</c:v>
                </c:pt>
                <c:pt idx="124721">
                  <c:v>5.2</c:v>
                </c:pt>
                <c:pt idx="124722">
                  <c:v>5.2</c:v>
                </c:pt>
                <c:pt idx="124723">
                  <c:v>5.2</c:v>
                </c:pt>
                <c:pt idx="124724">
                  <c:v>5.2</c:v>
                </c:pt>
                <c:pt idx="124725">
                  <c:v>5.2</c:v>
                </c:pt>
                <c:pt idx="124726">
                  <c:v>5.2</c:v>
                </c:pt>
                <c:pt idx="124727">
                  <c:v>5.2</c:v>
                </c:pt>
                <c:pt idx="124728">
                  <c:v>5.19</c:v>
                </c:pt>
                <c:pt idx="124729">
                  <c:v>5.2</c:v>
                </c:pt>
                <c:pt idx="124730">
                  <c:v>5.2</c:v>
                </c:pt>
                <c:pt idx="124731">
                  <c:v>5.2</c:v>
                </c:pt>
                <c:pt idx="124732">
                  <c:v>5.19</c:v>
                </c:pt>
                <c:pt idx="124733">
                  <c:v>5.19</c:v>
                </c:pt>
                <c:pt idx="124734">
                  <c:v>5.19</c:v>
                </c:pt>
                <c:pt idx="124735">
                  <c:v>5.19</c:v>
                </c:pt>
                <c:pt idx="124736">
                  <c:v>5.18</c:v>
                </c:pt>
                <c:pt idx="124737">
                  <c:v>5.19</c:v>
                </c:pt>
                <c:pt idx="124738">
                  <c:v>5.18</c:v>
                </c:pt>
                <c:pt idx="124739">
                  <c:v>5.18</c:v>
                </c:pt>
                <c:pt idx="124740">
                  <c:v>5.18</c:v>
                </c:pt>
                <c:pt idx="124741">
                  <c:v>5.18</c:v>
                </c:pt>
                <c:pt idx="124742">
                  <c:v>5.18</c:v>
                </c:pt>
                <c:pt idx="124743">
                  <c:v>5.18</c:v>
                </c:pt>
                <c:pt idx="124744">
                  <c:v>5.18</c:v>
                </c:pt>
                <c:pt idx="124745">
                  <c:v>5.18</c:v>
                </c:pt>
                <c:pt idx="124746">
                  <c:v>5.18</c:v>
                </c:pt>
                <c:pt idx="124747">
                  <c:v>5.19</c:v>
                </c:pt>
                <c:pt idx="124748">
                  <c:v>5.18</c:v>
                </c:pt>
                <c:pt idx="124749">
                  <c:v>5.18</c:v>
                </c:pt>
                <c:pt idx="124750">
                  <c:v>5.18</c:v>
                </c:pt>
                <c:pt idx="124751">
                  <c:v>5.19</c:v>
                </c:pt>
                <c:pt idx="124752">
                  <c:v>5.19</c:v>
                </c:pt>
                <c:pt idx="124753">
                  <c:v>5.18</c:v>
                </c:pt>
                <c:pt idx="124754">
                  <c:v>5.19</c:v>
                </c:pt>
                <c:pt idx="124755">
                  <c:v>5.19</c:v>
                </c:pt>
                <c:pt idx="124756">
                  <c:v>5.19</c:v>
                </c:pt>
                <c:pt idx="124757">
                  <c:v>5.18</c:v>
                </c:pt>
                <c:pt idx="124758">
                  <c:v>5.19</c:v>
                </c:pt>
                <c:pt idx="124759">
                  <c:v>5.19</c:v>
                </c:pt>
                <c:pt idx="124760">
                  <c:v>5.19</c:v>
                </c:pt>
                <c:pt idx="124761">
                  <c:v>5.19</c:v>
                </c:pt>
                <c:pt idx="124762">
                  <c:v>5.2</c:v>
                </c:pt>
                <c:pt idx="124763">
                  <c:v>5.2</c:v>
                </c:pt>
                <c:pt idx="124764">
                  <c:v>5.2</c:v>
                </c:pt>
                <c:pt idx="124765">
                  <c:v>5.2</c:v>
                </c:pt>
                <c:pt idx="124766">
                  <c:v>5.2</c:v>
                </c:pt>
                <c:pt idx="124767">
                  <c:v>5.21</c:v>
                </c:pt>
                <c:pt idx="124768">
                  <c:v>5.21</c:v>
                </c:pt>
                <c:pt idx="124769">
                  <c:v>5.21</c:v>
                </c:pt>
                <c:pt idx="124770">
                  <c:v>5.21</c:v>
                </c:pt>
                <c:pt idx="124771">
                  <c:v>5.22</c:v>
                </c:pt>
                <c:pt idx="124772">
                  <c:v>5.22</c:v>
                </c:pt>
                <c:pt idx="124773">
                  <c:v>5.22</c:v>
                </c:pt>
                <c:pt idx="124774">
                  <c:v>5.22</c:v>
                </c:pt>
                <c:pt idx="124775">
                  <c:v>5.23</c:v>
                </c:pt>
                <c:pt idx="124776">
                  <c:v>5.23</c:v>
                </c:pt>
                <c:pt idx="124777">
                  <c:v>5.23</c:v>
                </c:pt>
                <c:pt idx="124778">
                  <c:v>5.24</c:v>
                </c:pt>
                <c:pt idx="124779">
                  <c:v>5.24</c:v>
                </c:pt>
                <c:pt idx="124780">
                  <c:v>5.24</c:v>
                </c:pt>
                <c:pt idx="124781">
                  <c:v>5.24</c:v>
                </c:pt>
                <c:pt idx="124782">
                  <c:v>5.24</c:v>
                </c:pt>
                <c:pt idx="124783">
                  <c:v>5.25</c:v>
                </c:pt>
                <c:pt idx="124784">
                  <c:v>5.25</c:v>
                </c:pt>
                <c:pt idx="124785">
                  <c:v>5.25</c:v>
                </c:pt>
                <c:pt idx="124786">
                  <c:v>5.25</c:v>
                </c:pt>
                <c:pt idx="124787">
                  <c:v>5.25</c:v>
                </c:pt>
                <c:pt idx="124788">
                  <c:v>5.25</c:v>
                </c:pt>
                <c:pt idx="124789">
                  <c:v>5.26</c:v>
                </c:pt>
                <c:pt idx="124790">
                  <c:v>5.26</c:v>
                </c:pt>
                <c:pt idx="124791">
                  <c:v>5.26</c:v>
                </c:pt>
                <c:pt idx="124792">
                  <c:v>5.26</c:v>
                </c:pt>
                <c:pt idx="124793">
                  <c:v>5.26</c:v>
                </c:pt>
                <c:pt idx="124794">
                  <c:v>5.26</c:v>
                </c:pt>
                <c:pt idx="124795">
                  <c:v>5.25</c:v>
                </c:pt>
                <c:pt idx="124796">
                  <c:v>5.25</c:v>
                </c:pt>
                <c:pt idx="124797">
                  <c:v>5.26</c:v>
                </c:pt>
                <c:pt idx="124798">
                  <c:v>5.25</c:v>
                </c:pt>
                <c:pt idx="124799">
                  <c:v>5.25</c:v>
                </c:pt>
                <c:pt idx="124800">
                  <c:v>5.25</c:v>
                </c:pt>
                <c:pt idx="124801">
                  <c:v>5.26</c:v>
                </c:pt>
                <c:pt idx="124802">
                  <c:v>5.25</c:v>
                </c:pt>
                <c:pt idx="124803">
                  <c:v>5.26</c:v>
                </c:pt>
                <c:pt idx="124804">
                  <c:v>5.26</c:v>
                </c:pt>
                <c:pt idx="124805">
                  <c:v>5.25</c:v>
                </c:pt>
                <c:pt idx="124806">
                  <c:v>5.25</c:v>
                </c:pt>
                <c:pt idx="124807">
                  <c:v>5.25</c:v>
                </c:pt>
                <c:pt idx="124808">
                  <c:v>5.25</c:v>
                </c:pt>
                <c:pt idx="124809">
                  <c:v>5.25</c:v>
                </c:pt>
                <c:pt idx="124810">
                  <c:v>5.24</c:v>
                </c:pt>
                <c:pt idx="124811">
                  <c:v>5.25</c:v>
                </c:pt>
                <c:pt idx="124812">
                  <c:v>5.24</c:v>
                </c:pt>
                <c:pt idx="124813">
                  <c:v>5.24</c:v>
                </c:pt>
                <c:pt idx="124814">
                  <c:v>5.24</c:v>
                </c:pt>
                <c:pt idx="124815">
                  <c:v>5.24</c:v>
                </c:pt>
                <c:pt idx="124816">
                  <c:v>5.24</c:v>
                </c:pt>
                <c:pt idx="124817">
                  <c:v>5.23</c:v>
                </c:pt>
                <c:pt idx="124818">
                  <c:v>5.23</c:v>
                </c:pt>
                <c:pt idx="124819">
                  <c:v>5.23</c:v>
                </c:pt>
                <c:pt idx="124820">
                  <c:v>5.23</c:v>
                </c:pt>
                <c:pt idx="124821">
                  <c:v>5.23</c:v>
                </c:pt>
                <c:pt idx="124822">
                  <c:v>5.23</c:v>
                </c:pt>
                <c:pt idx="124823">
                  <c:v>5.23</c:v>
                </c:pt>
                <c:pt idx="124824">
                  <c:v>5.23</c:v>
                </c:pt>
                <c:pt idx="124825">
                  <c:v>5.22</c:v>
                </c:pt>
                <c:pt idx="124826">
                  <c:v>5.22</c:v>
                </c:pt>
                <c:pt idx="124827">
                  <c:v>5.22</c:v>
                </c:pt>
                <c:pt idx="124828">
                  <c:v>5.22</c:v>
                </c:pt>
                <c:pt idx="124829">
                  <c:v>5.22</c:v>
                </c:pt>
                <c:pt idx="124830">
                  <c:v>5.22</c:v>
                </c:pt>
                <c:pt idx="124831">
                  <c:v>5.22</c:v>
                </c:pt>
                <c:pt idx="124832">
                  <c:v>5.22</c:v>
                </c:pt>
                <c:pt idx="124833">
                  <c:v>5.21</c:v>
                </c:pt>
                <c:pt idx="124834">
                  <c:v>5.22</c:v>
                </c:pt>
                <c:pt idx="124835">
                  <c:v>5.22</c:v>
                </c:pt>
                <c:pt idx="124836">
                  <c:v>5.21</c:v>
                </c:pt>
                <c:pt idx="124837">
                  <c:v>5.21</c:v>
                </c:pt>
                <c:pt idx="124838">
                  <c:v>5.22</c:v>
                </c:pt>
                <c:pt idx="124839">
                  <c:v>5.22</c:v>
                </c:pt>
                <c:pt idx="124840">
                  <c:v>5.22</c:v>
                </c:pt>
                <c:pt idx="124841">
                  <c:v>5.22</c:v>
                </c:pt>
                <c:pt idx="124842">
                  <c:v>5.22</c:v>
                </c:pt>
                <c:pt idx="124843">
                  <c:v>5.22</c:v>
                </c:pt>
                <c:pt idx="124844">
                  <c:v>5.22</c:v>
                </c:pt>
                <c:pt idx="124845">
                  <c:v>5.22</c:v>
                </c:pt>
                <c:pt idx="124846">
                  <c:v>5.22</c:v>
                </c:pt>
                <c:pt idx="124847">
                  <c:v>5.23</c:v>
                </c:pt>
                <c:pt idx="124848">
                  <c:v>5.23</c:v>
                </c:pt>
                <c:pt idx="124849">
                  <c:v>5.23</c:v>
                </c:pt>
                <c:pt idx="124850">
                  <c:v>5.23</c:v>
                </c:pt>
                <c:pt idx="124851">
                  <c:v>5.23</c:v>
                </c:pt>
                <c:pt idx="124852">
                  <c:v>5.24</c:v>
                </c:pt>
                <c:pt idx="124853">
                  <c:v>5.24</c:v>
                </c:pt>
                <c:pt idx="124854">
                  <c:v>5.24</c:v>
                </c:pt>
                <c:pt idx="124855">
                  <c:v>5.24</c:v>
                </c:pt>
                <c:pt idx="124856">
                  <c:v>5.24</c:v>
                </c:pt>
                <c:pt idx="124857">
                  <c:v>5.24</c:v>
                </c:pt>
                <c:pt idx="124858">
                  <c:v>5.24</c:v>
                </c:pt>
                <c:pt idx="124859">
                  <c:v>5.24</c:v>
                </c:pt>
                <c:pt idx="124860">
                  <c:v>5.24</c:v>
                </c:pt>
                <c:pt idx="124861">
                  <c:v>5.25</c:v>
                </c:pt>
                <c:pt idx="124862">
                  <c:v>5.25</c:v>
                </c:pt>
                <c:pt idx="124863">
                  <c:v>5.24</c:v>
                </c:pt>
                <c:pt idx="124864">
                  <c:v>5.24</c:v>
                </c:pt>
                <c:pt idx="124865">
                  <c:v>5.25</c:v>
                </c:pt>
                <c:pt idx="124866">
                  <c:v>5.25</c:v>
                </c:pt>
                <c:pt idx="124867">
                  <c:v>5.25</c:v>
                </c:pt>
                <c:pt idx="124868">
                  <c:v>5.25</c:v>
                </c:pt>
                <c:pt idx="124869">
                  <c:v>5.25</c:v>
                </c:pt>
                <c:pt idx="124870">
                  <c:v>5.25</c:v>
                </c:pt>
                <c:pt idx="124871">
                  <c:v>5.24</c:v>
                </c:pt>
                <c:pt idx="124872">
                  <c:v>5.25</c:v>
                </c:pt>
                <c:pt idx="124873">
                  <c:v>5.25</c:v>
                </c:pt>
                <c:pt idx="124874">
                  <c:v>5.24</c:v>
                </c:pt>
                <c:pt idx="124875">
                  <c:v>5.25</c:v>
                </c:pt>
                <c:pt idx="124876">
                  <c:v>5.25</c:v>
                </c:pt>
                <c:pt idx="124877">
                  <c:v>5.25</c:v>
                </c:pt>
                <c:pt idx="124878">
                  <c:v>5.26</c:v>
                </c:pt>
                <c:pt idx="124879">
                  <c:v>5.26</c:v>
                </c:pt>
                <c:pt idx="124880">
                  <c:v>5.26</c:v>
                </c:pt>
                <c:pt idx="124881">
                  <c:v>5.26</c:v>
                </c:pt>
                <c:pt idx="124882">
                  <c:v>5.27</c:v>
                </c:pt>
                <c:pt idx="124883">
                  <c:v>5.27</c:v>
                </c:pt>
                <c:pt idx="124884">
                  <c:v>5.27</c:v>
                </c:pt>
                <c:pt idx="124885">
                  <c:v>5.28</c:v>
                </c:pt>
                <c:pt idx="124886">
                  <c:v>5.29</c:v>
                </c:pt>
                <c:pt idx="124887">
                  <c:v>5.29</c:v>
                </c:pt>
                <c:pt idx="124888">
                  <c:v>5.29</c:v>
                </c:pt>
                <c:pt idx="124889">
                  <c:v>5.3</c:v>
                </c:pt>
                <c:pt idx="124890">
                  <c:v>5.3</c:v>
                </c:pt>
                <c:pt idx="124891">
                  <c:v>5.31</c:v>
                </c:pt>
                <c:pt idx="124892">
                  <c:v>5.31</c:v>
                </c:pt>
                <c:pt idx="124893">
                  <c:v>5.32</c:v>
                </c:pt>
                <c:pt idx="124894">
                  <c:v>5.32</c:v>
                </c:pt>
                <c:pt idx="124895">
                  <c:v>5.33</c:v>
                </c:pt>
                <c:pt idx="124896">
                  <c:v>5.33</c:v>
                </c:pt>
                <c:pt idx="124897">
                  <c:v>5.33</c:v>
                </c:pt>
                <c:pt idx="124898">
                  <c:v>5.34</c:v>
                </c:pt>
                <c:pt idx="124899">
                  <c:v>5.34</c:v>
                </c:pt>
                <c:pt idx="124900">
                  <c:v>5.35</c:v>
                </c:pt>
                <c:pt idx="124901">
                  <c:v>5.36</c:v>
                </c:pt>
                <c:pt idx="124902">
                  <c:v>5.36</c:v>
                </c:pt>
                <c:pt idx="124903">
                  <c:v>5.36</c:v>
                </c:pt>
                <c:pt idx="124904">
                  <c:v>5.37</c:v>
                </c:pt>
                <c:pt idx="124905">
                  <c:v>5.37</c:v>
                </c:pt>
                <c:pt idx="124906">
                  <c:v>5.38</c:v>
                </c:pt>
                <c:pt idx="124907">
                  <c:v>5.39</c:v>
                </c:pt>
                <c:pt idx="124908">
                  <c:v>5.39</c:v>
                </c:pt>
                <c:pt idx="124909">
                  <c:v>5.39</c:v>
                </c:pt>
                <c:pt idx="124910">
                  <c:v>5.4</c:v>
                </c:pt>
                <c:pt idx="124911">
                  <c:v>5.4</c:v>
                </c:pt>
                <c:pt idx="124912">
                  <c:v>5.41</c:v>
                </c:pt>
                <c:pt idx="124913">
                  <c:v>5.41</c:v>
                </c:pt>
                <c:pt idx="124914">
                  <c:v>5.41</c:v>
                </c:pt>
                <c:pt idx="124915">
                  <c:v>5.42</c:v>
                </c:pt>
                <c:pt idx="124916">
                  <c:v>5.42</c:v>
                </c:pt>
                <c:pt idx="124917">
                  <c:v>5.42</c:v>
                </c:pt>
                <c:pt idx="124918">
                  <c:v>5.43</c:v>
                </c:pt>
                <c:pt idx="124919">
                  <c:v>5.43</c:v>
                </c:pt>
                <c:pt idx="124920">
                  <c:v>5.43</c:v>
                </c:pt>
                <c:pt idx="124921">
                  <c:v>5.43</c:v>
                </c:pt>
                <c:pt idx="124922">
                  <c:v>5.44</c:v>
                </c:pt>
                <c:pt idx="124923">
                  <c:v>5.44</c:v>
                </c:pt>
                <c:pt idx="124924">
                  <c:v>5.44</c:v>
                </c:pt>
                <c:pt idx="124925">
                  <c:v>5.44</c:v>
                </c:pt>
                <c:pt idx="124926">
                  <c:v>5.45</c:v>
                </c:pt>
                <c:pt idx="124927">
                  <c:v>5.45</c:v>
                </c:pt>
                <c:pt idx="124928">
                  <c:v>5.45</c:v>
                </c:pt>
                <c:pt idx="124929">
                  <c:v>5.46</c:v>
                </c:pt>
                <c:pt idx="124930">
                  <c:v>5.46</c:v>
                </c:pt>
                <c:pt idx="124931">
                  <c:v>5.46</c:v>
                </c:pt>
                <c:pt idx="124932">
                  <c:v>5.46</c:v>
                </c:pt>
                <c:pt idx="124933">
                  <c:v>5.46</c:v>
                </c:pt>
                <c:pt idx="124934">
                  <c:v>5.47</c:v>
                </c:pt>
                <c:pt idx="124935">
                  <c:v>5.47</c:v>
                </c:pt>
                <c:pt idx="124936">
                  <c:v>5.47</c:v>
                </c:pt>
                <c:pt idx="124937">
                  <c:v>5.47</c:v>
                </c:pt>
                <c:pt idx="124938">
                  <c:v>5.48</c:v>
                </c:pt>
                <c:pt idx="124939">
                  <c:v>5.48</c:v>
                </c:pt>
                <c:pt idx="124940">
                  <c:v>5.48</c:v>
                </c:pt>
                <c:pt idx="124941">
                  <c:v>5.48</c:v>
                </c:pt>
                <c:pt idx="124942">
                  <c:v>5.48</c:v>
                </c:pt>
                <c:pt idx="124943">
                  <c:v>5.48</c:v>
                </c:pt>
                <c:pt idx="124944">
                  <c:v>5.48</c:v>
                </c:pt>
                <c:pt idx="124945">
                  <c:v>5.48</c:v>
                </c:pt>
                <c:pt idx="124946">
                  <c:v>5.48</c:v>
                </c:pt>
                <c:pt idx="124947">
                  <c:v>5.49</c:v>
                </c:pt>
                <c:pt idx="124948">
                  <c:v>5.49</c:v>
                </c:pt>
                <c:pt idx="124949">
                  <c:v>5.49</c:v>
                </c:pt>
                <c:pt idx="124950">
                  <c:v>5.49</c:v>
                </c:pt>
                <c:pt idx="124951">
                  <c:v>5.49</c:v>
                </c:pt>
                <c:pt idx="124952">
                  <c:v>5.5</c:v>
                </c:pt>
                <c:pt idx="124953">
                  <c:v>5.49</c:v>
                </c:pt>
                <c:pt idx="124954">
                  <c:v>5.5</c:v>
                </c:pt>
                <c:pt idx="124955">
                  <c:v>5.5</c:v>
                </c:pt>
                <c:pt idx="124956">
                  <c:v>5.5</c:v>
                </c:pt>
                <c:pt idx="124957">
                  <c:v>5.5</c:v>
                </c:pt>
                <c:pt idx="124958">
                  <c:v>5.51</c:v>
                </c:pt>
                <c:pt idx="124959">
                  <c:v>5.5</c:v>
                </c:pt>
                <c:pt idx="124960">
                  <c:v>5.5</c:v>
                </c:pt>
                <c:pt idx="124961">
                  <c:v>5.51</c:v>
                </c:pt>
                <c:pt idx="124962">
                  <c:v>5.51</c:v>
                </c:pt>
                <c:pt idx="124963">
                  <c:v>5.5</c:v>
                </c:pt>
                <c:pt idx="124964">
                  <c:v>5.5</c:v>
                </c:pt>
                <c:pt idx="124965">
                  <c:v>5.51</c:v>
                </c:pt>
                <c:pt idx="124966">
                  <c:v>5.51</c:v>
                </c:pt>
                <c:pt idx="124967">
                  <c:v>5.51</c:v>
                </c:pt>
                <c:pt idx="124968">
                  <c:v>5.51</c:v>
                </c:pt>
                <c:pt idx="124969">
                  <c:v>5.51</c:v>
                </c:pt>
                <c:pt idx="124970">
                  <c:v>5.51</c:v>
                </c:pt>
                <c:pt idx="124971">
                  <c:v>5.51</c:v>
                </c:pt>
                <c:pt idx="124972">
                  <c:v>5.51</c:v>
                </c:pt>
                <c:pt idx="124973">
                  <c:v>5.51</c:v>
                </c:pt>
                <c:pt idx="124974">
                  <c:v>5.51</c:v>
                </c:pt>
                <c:pt idx="124975">
                  <c:v>5.51</c:v>
                </c:pt>
                <c:pt idx="124976">
                  <c:v>5.51</c:v>
                </c:pt>
                <c:pt idx="124977">
                  <c:v>5.51</c:v>
                </c:pt>
                <c:pt idx="124978">
                  <c:v>5.51</c:v>
                </c:pt>
                <c:pt idx="124979">
                  <c:v>5.51</c:v>
                </c:pt>
                <c:pt idx="124980">
                  <c:v>5.51</c:v>
                </c:pt>
                <c:pt idx="124981">
                  <c:v>5.51</c:v>
                </c:pt>
                <c:pt idx="124982">
                  <c:v>5.51</c:v>
                </c:pt>
                <c:pt idx="124983">
                  <c:v>5.52</c:v>
                </c:pt>
                <c:pt idx="124984">
                  <c:v>5.52</c:v>
                </c:pt>
                <c:pt idx="124985">
                  <c:v>5.52</c:v>
                </c:pt>
                <c:pt idx="124986">
                  <c:v>5.52</c:v>
                </c:pt>
                <c:pt idx="124987">
                  <c:v>5.52</c:v>
                </c:pt>
                <c:pt idx="124988">
                  <c:v>5.52</c:v>
                </c:pt>
                <c:pt idx="124989">
                  <c:v>5.52</c:v>
                </c:pt>
                <c:pt idx="124990">
                  <c:v>5.52</c:v>
                </c:pt>
                <c:pt idx="124991">
                  <c:v>5.52</c:v>
                </c:pt>
                <c:pt idx="124992">
                  <c:v>5.52</c:v>
                </c:pt>
                <c:pt idx="124993">
                  <c:v>5.52</c:v>
                </c:pt>
                <c:pt idx="124994">
                  <c:v>5.52</c:v>
                </c:pt>
                <c:pt idx="124995">
                  <c:v>5.52</c:v>
                </c:pt>
                <c:pt idx="124996">
                  <c:v>5.53</c:v>
                </c:pt>
                <c:pt idx="124997">
                  <c:v>5.53</c:v>
                </c:pt>
                <c:pt idx="124998">
                  <c:v>5.53</c:v>
                </c:pt>
                <c:pt idx="124999">
                  <c:v>5.52</c:v>
                </c:pt>
                <c:pt idx="125000">
                  <c:v>5.53</c:v>
                </c:pt>
                <c:pt idx="125001">
                  <c:v>5.53</c:v>
                </c:pt>
                <c:pt idx="125002">
                  <c:v>5.53</c:v>
                </c:pt>
                <c:pt idx="125003">
                  <c:v>5.53</c:v>
                </c:pt>
                <c:pt idx="125004">
                  <c:v>5.53</c:v>
                </c:pt>
                <c:pt idx="125005">
                  <c:v>5.53</c:v>
                </c:pt>
                <c:pt idx="125006">
                  <c:v>5.53</c:v>
                </c:pt>
                <c:pt idx="125007">
                  <c:v>5.53</c:v>
                </c:pt>
                <c:pt idx="125008">
                  <c:v>5.53</c:v>
                </c:pt>
                <c:pt idx="125009">
                  <c:v>5.53</c:v>
                </c:pt>
                <c:pt idx="125010">
                  <c:v>5.53</c:v>
                </c:pt>
                <c:pt idx="125011">
                  <c:v>5.53</c:v>
                </c:pt>
                <c:pt idx="125012">
                  <c:v>5.53</c:v>
                </c:pt>
                <c:pt idx="125013">
                  <c:v>5.53</c:v>
                </c:pt>
                <c:pt idx="125014">
                  <c:v>5.53</c:v>
                </c:pt>
                <c:pt idx="125015">
                  <c:v>5.53</c:v>
                </c:pt>
                <c:pt idx="125016">
                  <c:v>5.53</c:v>
                </c:pt>
                <c:pt idx="125017">
                  <c:v>5.53</c:v>
                </c:pt>
                <c:pt idx="125018">
                  <c:v>5.53</c:v>
                </c:pt>
                <c:pt idx="125019">
                  <c:v>5.53</c:v>
                </c:pt>
                <c:pt idx="125020">
                  <c:v>5.53</c:v>
                </c:pt>
                <c:pt idx="125021">
                  <c:v>5.52</c:v>
                </c:pt>
                <c:pt idx="125022">
                  <c:v>5.52</c:v>
                </c:pt>
                <c:pt idx="125023">
                  <c:v>5.52</c:v>
                </c:pt>
                <c:pt idx="125024">
                  <c:v>5.52</c:v>
                </c:pt>
                <c:pt idx="125025">
                  <c:v>5.52</c:v>
                </c:pt>
                <c:pt idx="125026">
                  <c:v>5.52</c:v>
                </c:pt>
                <c:pt idx="125027">
                  <c:v>5.52</c:v>
                </c:pt>
                <c:pt idx="125028">
                  <c:v>5.52</c:v>
                </c:pt>
                <c:pt idx="125029">
                  <c:v>5.51</c:v>
                </c:pt>
                <c:pt idx="125030">
                  <c:v>5.52</c:v>
                </c:pt>
                <c:pt idx="125031">
                  <c:v>5.52</c:v>
                </c:pt>
                <c:pt idx="125032">
                  <c:v>5.51</c:v>
                </c:pt>
                <c:pt idx="125033">
                  <c:v>5.51</c:v>
                </c:pt>
                <c:pt idx="125034">
                  <c:v>5.5</c:v>
                </c:pt>
                <c:pt idx="125035">
                  <c:v>5.5</c:v>
                </c:pt>
                <c:pt idx="125036">
                  <c:v>5.51</c:v>
                </c:pt>
                <c:pt idx="125037">
                  <c:v>5.5</c:v>
                </c:pt>
                <c:pt idx="125038">
                  <c:v>5.5</c:v>
                </c:pt>
                <c:pt idx="125039">
                  <c:v>5.5</c:v>
                </c:pt>
                <c:pt idx="125040">
                  <c:v>5.5</c:v>
                </c:pt>
                <c:pt idx="125041">
                  <c:v>5.5</c:v>
                </c:pt>
                <c:pt idx="125042">
                  <c:v>5.5</c:v>
                </c:pt>
                <c:pt idx="125043">
                  <c:v>5.5</c:v>
                </c:pt>
                <c:pt idx="125044">
                  <c:v>5.49</c:v>
                </c:pt>
                <c:pt idx="125045">
                  <c:v>5.49</c:v>
                </c:pt>
                <c:pt idx="125046">
                  <c:v>5.49</c:v>
                </c:pt>
                <c:pt idx="125047">
                  <c:v>5.49</c:v>
                </c:pt>
                <c:pt idx="125048">
                  <c:v>5.49</c:v>
                </c:pt>
                <c:pt idx="125049">
                  <c:v>5.49</c:v>
                </c:pt>
                <c:pt idx="125050">
                  <c:v>5.48</c:v>
                </c:pt>
                <c:pt idx="125051">
                  <c:v>5.48</c:v>
                </c:pt>
                <c:pt idx="125052">
                  <c:v>5.48</c:v>
                </c:pt>
                <c:pt idx="125053">
                  <c:v>5.47</c:v>
                </c:pt>
                <c:pt idx="125054">
                  <c:v>5.47</c:v>
                </c:pt>
                <c:pt idx="125055">
                  <c:v>5.47</c:v>
                </c:pt>
                <c:pt idx="125056">
                  <c:v>5.47</c:v>
                </c:pt>
                <c:pt idx="125057">
                  <c:v>5.46</c:v>
                </c:pt>
                <c:pt idx="125058">
                  <c:v>5.46</c:v>
                </c:pt>
                <c:pt idx="125059">
                  <c:v>5.46</c:v>
                </c:pt>
                <c:pt idx="125060">
                  <c:v>5.45</c:v>
                </c:pt>
                <c:pt idx="125061">
                  <c:v>5.45</c:v>
                </c:pt>
                <c:pt idx="125062">
                  <c:v>5.45</c:v>
                </c:pt>
                <c:pt idx="125063">
                  <c:v>5.44</c:v>
                </c:pt>
                <c:pt idx="125064">
                  <c:v>5.44</c:v>
                </c:pt>
                <c:pt idx="125065">
                  <c:v>5.44</c:v>
                </c:pt>
                <c:pt idx="125066">
                  <c:v>5.44</c:v>
                </c:pt>
                <c:pt idx="125067">
                  <c:v>5.44</c:v>
                </c:pt>
                <c:pt idx="125068">
                  <c:v>5.44</c:v>
                </c:pt>
                <c:pt idx="125069">
                  <c:v>5.43</c:v>
                </c:pt>
                <c:pt idx="125070">
                  <c:v>5.43</c:v>
                </c:pt>
                <c:pt idx="125071">
                  <c:v>5.43</c:v>
                </c:pt>
                <c:pt idx="125072">
                  <c:v>5.43</c:v>
                </c:pt>
                <c:pt idx="125073">
                  <c:v>5.42</c:v>
                </c:pt>
                <c:pt idx="125074">
                  <c:v>5.42</c:v>
                </c:pt>
                <c:pt idx="125075">
                  <c:v>5.42</c:v>
                </c:pt>
                <c:pt idx="125076">
                  <c:v>5.42</c:v>
                </c:pt>
                <c:pt idx="125077">
                  <c:v>5.41</c:v>
                </c:pt>
                <c:pt idx="125078">
                  <c:v>5.41</c:v>
                </c:pt>
                <c:pt idx="125079">
                  <c:v>5.41</c:v>
                </c:pt>
                <c:pt idx="125080">
                  <c:v>5.4</c:v>
                </c:pt>
                <c:pt idx="125081">
                  <c:v>5.4</c:v>
                </c:pt>
                <c:pt idx="125082">
                  <c:v>5.4</c:v>
                </c:pt>
                <c:pt idx="125083">
                  <c:v>5.4</c:v>
                </c:pt>
                <c:pt idx="125084">
                  <c:v>5.39</c:v>
                </c:pt>
                <c:pt idx="125085">
                  <c:v>5.39</c:v>
                </c:pt>
                <c:pt idx="125086">
                  <c:v>5.39</c:v>
                </c:pt>
                <c:pt idx="125087">
                  <c:v>5.39</c:v>
                </c:pt>
                <c:pt idx="125088">
                  <c:v>5.39</c:v>
                </c:pt>
                <c:pt idx="125089">
                  <c:v>5.39</c:v>
                </c:pt>
                <c:pt idx="125090">
                  <c:v>5.39</c:v>
                </c:pt>
                <c:pt idx="125091">
                  <c:v>5.39</c:v>
                </c:pt>
                <c:pt idx="125092">
                  <c:v>5.39</c:v>
                </c:pt>
                <c:pt idx="125093">
                  <c:v>5.38</c:v>
                </c:pt>
                <c:pt idx="125094">
                  <c:v>5.38</c:v>
                </c:pt>
                <c:pt idx="125095">
                  <c:v>5.38</c:v>
                </c:pt>
                <c:pt idx="125096">
                  <c:v>5.38</c:v>
                </c:pt>
                <c:pt idx="125097">
                  <c:v>5.38</c:v>
                </c:pt>
                <c:pt idx="125098">
                  <c:v>5.37</c:v>
                </c:pt>
                <c:pt idx="125099">
                  <c:v>5.37</c:v>
                </c:pt>
                <c:pt idx="125100">
                  <c:v>5.37</c:v>
                </c:pt>
                <c:pt idx="125101">
                  <c:v>5.37</c:v>
                </c:pt>
                <c:pt idx="125102">
                  <c:v>5.36</c:v>
                </c:pt>
                <c:pt idx="125103">
                  <c:v>5.37</c:v>
                </c:pt>
                <c:pt idx="125104">
                  <c:v>5.37</c:v>
                </c:pt>
                <c:pt idx="125105">
                  <c:v>5.36</c:v>
                </c:pt>
                <c:pt idx="125106">
                  <c:v>5.36</c:v>
                </c:pt>
                <c:pt idx="125107">
                  <c:v>5.36</c:v>
                </c:pt>
                <c:pt idx="125108">
                  <c:v>5.36</c:v>
                </c:pt>
                <c:pt idx="125109">
                  <c:v>5.35</c:v>
                </c:pt>
                <c:pt idx="125110">
                  <c:v>5.35</c:v>
                </c:pt>
                <c:pt idx="125111">
                  <c:v>5.35</c:v>
                </c:pt>
                <c:pt idx="125112">
                  <c:v>5.35</c:v>
                </c:pt>
                <c:pt idx="125113">
                  <c:v>5.35</c:v>
                </c:pt>
                <c:pt idx="125114">
                  <c:v>5.35</c:v>
                </c:pt>
                <c:pt idx="125115">
                  <c:v>5.34</c:v>
                </c:pt>
                <c:pt idx="125116">
                  <c:v>5.34</c:v>
                </c:pt>
                <c:pt idx="125117">
                  <c:v>5.34</c:v>
                </c:pt>
                <c:pt idx="125118">
                  <c:v>5.33</c:v>
                </c:pt>
                <c:pt idx="125119">
                  <c:v>5.33</c:v>
                </c:pt>
                <c:pt idx="125120">
                  <c:v>5.33</c:v>
                </c:pt>
                <c:pt idx="125121">
                  <c:v>5.32</c:v>
                </c:pt>
                <c:pt idx="125122">
                  <c:v>5.33</c:v>
                </c:pt>
                <c:pt idx="125123">
                  <c:v>5.32</c:v>
                </c:pt>
                <c:pt idx="125124">
                  <c:v>5.32</c:v>
                </c:pt>
                <c:pt idx="125125">
                  <c:v>5.32</c:v>
                </c:pt>
                <c:pt idx="125126">
                  <c:v>5.32</c:v>
                </c:pt>
                <c:pt idx="125127">
                  <c:v>5.31</c:v>
                </c:pt>
                <c:pt idx="125128">
                  <c:v>5.31</c:v>
                </c:pt>
                <c:pt idx="125129">
                  <c:v>5.31</c:v>
                </c:pt>
                <c:pt idx="125130">
                  <c:v>5.31</c:v>
                </c:pt>
                <c:pt idx="125131">
                  <c:v>5.31</c:v>
                </c:pt>
                <c:pt idx="125132">
                  <c:v>5.31</c:v>
                </c:pt>
                <c:pt idx="125133">
                  <c:v>5.31</c:v>
                </c:pt>
                <c:pt idx="125134">
                  <c:v>5.3</c:v>
                </c:pt>
                <c:pt idx="125135">
                  <c:v>5.3</c:v>
                </c:pt>
                <c:pt idx="125136">
                  <c:v>5.3</c:v>
                </c:pt>
                <c:pt idx="125137">
                  <c:v>5.3</c:v>
                </c:pt>
                <c:pt idx="125138">
                  <c:v>5.29</c:v>
                </c:pt>
                <c:pt idx="125139">
                  <c:v>5.29</c:v>
                </c:pt>
                <c:pt idx="125140">
                  <c:v>5.29</c:v>
                </c:pt>
                <c:pt idx="125141">
                  <c:v>5.29</c:v>
                </c:pt>
                <c:pt idx="125142">
                  <c:v>5.28</c:v>
                </c:pt>
                <c:pt idx="125143">
                  <c:v>5.28</c:v>
                </c:pt>
                <c:pt idx="125144">
                  <c:v>5.28</c:v>
                </c:pt>
                <c:pt idx="125145">
                  <c:v>5.28</c:v>
                </c:pt>
                <c:pt idx="125146">
                  <c:v>5.27</c:v>
                </c:pt>
                <c:pt idx="125147">
                  <c:v>5.27</c:v>
                </c:pt>
                <c:pt idx="125148">
                  <c:v>5.27</c:v>
                </c:pt>
                <c:pt idx="125149">
                  <c:v>5.27</c:v>
                </c:pt>
                <c:pt idx="125150">
                  <c:v>5.27</c:v>
                </c:pt>
                <c:pt idx="125151">
                  <c:v>5.27</c:v>
                </c:pt>
                <c:pt idx="125152">
                  <c:v>5.26</c:v>
                </c:pt>
                <c:pt idx="125153">
                  <c:v>5.26</c:v>
                </c:pt>
                <c:pt idx="125154">
                  <c:v>5.26</c:v>
                </c:pt>
                <c:pt idx="125155">
                  <c:v>5.25</c:v>
                </c:pt>
                <c:pt idx="125156">
                  <c:v>5.25</c:v>
                </c:pt>
                <c:pt idx="125157">
                  <c:v>5.25</c:v>
                </c:pt>
                <c:pt idx="125158">
                  <c:v>5.24</c:v>
                </c:pt>
                <c:pt idx="125159">
                  <c:v>5.24</c:v>
                </c:pt>
                <c:pt idx="125160">
                  <c:v>5.24</c:v>
                </c:pt>
                <c:pt idx="125161">
                  <c:v>5.24</c:v>
                </c:pt>
                <c:pt idx="125162">
                  <c:v>5.24</c:v>
                </c:pt>
                <c:pt idx="125163">
                  <c:v>5.23</c:v>
                </c:pt>
                <c:pt idx="125164">
                  <c:v>5.23</c:v>
                </c:pt>
                <c:pt idx="125165">
                  <c:v>5.23</c:v>
                </c:pt>
                <c:pt idx="125166">
                  <c:v>5.23</c:v>
                </c:pt>
                <c:pt idx="125167">
                  <c:v>5.22</c:v>
                </c:pt>
                <c:pt idx="125168">
                  <c:v>5.22</c:v>
                </c:pt>
                <c:pt idx="125169">
                  <c:v>5.22</c:v>
                </c:pt>
                <c:pt idx="125170">
                  <c:v>5.21</c:v>
                </c:pt>
                <c:pt idx="125171">
                  <c:v>5.21</c:v>
                </c:pt>
                <c:pt idx="125172">
                  <c:v>5.2</c:v>
                </c:pt>
                <c:pt idx="125173">
                  <c:v>5.2</c:v>
                </c:pt>
                <c:pt idx="125174">
                  <c:v>5.19</c:v>
                </c:pt>
                <c:pt idx="125175">
                  <c:v>5.19</c:v>
                </c:pt>
                <c:pt idx="125176">
                  <c:v>5.19</c:v>
                </c:pt>
                <c:pt idx="125177">
                  <c:v>5.18</c:v>
                </c:pt>
                <c:pt idx="125178">
                  <c:v>5.18</c:v>
                </c:pt>
                <c:pt idx="125179">
                  <c:v>5.18</c:v>
                </c:pt>
                <c:pt idx="125180">
                  <c:v>5.18</c:v>
                </c:pt>
                <c:pt idx="125181">
                  <c:v>5.17</c:v>
                </c:pt>
                <c:pt idx="125182">
                  <c:v>5.17</c:v>
                </c:pt>
                <c:pt idx="125183">
                  <c:v>5.17</c:v>
                </c:pt>
                <c:pt idx="125184">
                  <c:v>5.17</c:v>
                </c:pt>
                <c:pt idx="125185">
                  <c:v>5.17</c:v>
                </c:pt>
                <c:pt idx="125186">
                  <c:v>5.17</c:v>
                </c:pt>
                <c:pt idx="125187">
                  <c:v>5.16</c:v>
                </c:pt>
                <c:pt idx="125188">
                  <c:v>5.16</c:v>
                </c:pt>
                <c:pt idx="125189">
                  <c:v>5.16</c:v>
                </c:pt>
                <c:pt idx="125190">
                  <c:v>5.16</c:v>
                </c:pt>
                <c:pt idx="125191">
                  <c:v>5.16</c:v>
                </c:pt>
                <c:pt idx="125192">
                  <c:v>5.16</c:v>
                </c:pt>
                <c:pt idx="125193">
                  <c:v>5.15</c:v>
                </c:pt>
                <c:pt idx="125194">
                  <c:v>5.15</c:v>
                </c:pt>
                <c:pt idx="125195">
                  <c:v>5.15</c:v>
                </c:pt>
                <c:pt idx="125196">
                  <c:v>5.15</c:v>
                </c:pt>
                <c:pt idx="125197">
                  <c:v>5.14</c:v>
                </c:pt>
                <c:pt idx="125198">
                  <c:v>5.14</c:v>
                </c:pt>
                <c:pt idx="125199">
                  <c:v>5.14</c:v>
                </c:pt>
                <c:pt idx="125200">
                  <c:v>5.13</c:v>
                </c:pt>
                <c:pt idx="125201">
                  <c:v>5.13</c:v>
                </c:pt>
                <c:pt idx="125202">
                  <c:v>5.12</c:v>
                </c:pt>
                <c:pt idx="125203">
                  <c:v>5.12</c:v>
                </c:pt>
                <c:pt idx="125204">
                  <c:v>5.12</c:v>
                </c:pt>
                <c:pt idx="125205">
                  <c:v>5.1100000000000003</c:v>
                </c:pt>
                <c:pt idx="125206">
                  <c:v>5.1100000000000003</c:v>
                </c:pt>
                <c:pt idx="125207">
                  <c:v>5.0999999999999996</c:v>
                </c:pt>
                <c:pt idx="125208">
                  <c:v>5.0999999999999996</c:v>
                </c:pt>
                <c:pt idx="125209">
                  <c:v>5.09</c:v>
                </c:pt>
                <c:pt idx="125210">
                  <c:v>5.09</c:v>
                </c:pt>
                <c:pt idx="125211">
                  <c:v>5.08</c:v>
                </c:pt>
                <c:pt idx="125212">
                  <c:v>5.08</c:v>
                </c:pt>
                <c:pt idx="125213">
                  <c:v>5.07</c:v>
                </c:pt>
                <c:pt idx="125214">
                  <c:v>5.07</c:v>
                </c:pt>
                <c:pt idx="125215">
                  <c:v>5.0599999999999996</c:v>
                </c:pt>
                <c:pt idx="125216">
                  <c:v>5.0599999999999996</c:v>
                </c:pt>
                <c:pt idx="125217">
                  <c:v>5.05</c:v>
                </c:pt>
                <c:pt idx="125218">
                  <c:v>5.05</c:v>
                </c:pt>
                <c:pt idx="125219">
                  <c:v>5.05</c:v>
                </c:pt>
                <c:pt idx="125220">
                  <c:v>5.04</c:v>
                </c:pt>
                <c:pt idx="125221">
                  <c:v>5.03</c:v>
                </c:pt>
                <c:pt idx="125222">
                  <c:v>5.03</c:v>
                </c:pt>
                <c:pt idx="125223">
                  <c:v>5.0199999999999996</c:v>
                </c:pt>
                <c:pt idx="125224">
                  <c:v>5.0199999999999996</c:v>
                </c:pt>
                <c:pt idx="125225">
                  <c:v>5.01</c:v>
                </c:pt>
                <c:pt idx="125226">
                  <c:v>5</c:v>
                </c:pt>
                <c:pt idx="125227">
                  <c:v>5</c:v>
                </c:pt>
                <c:pt idx="125228">
                  <c:v>4.99</c:v>
                </c:pt>
                <c:pt idx="125229">
                  <c:v>4.99</c:v>
                </c:pt>
                <c:pt idx="125230">
                  <c:v>4.9800000000000004</c:v>
                </c:pt>
                <c:pt idx="125231">
                  <c:v>4.9800000000000004</c:v>
                </c:pt>
                <c:pt idx="125232">
                  <c:v>4.97</c:v>
                </c:pt>
                <c:pt idx="125233">
                  <c:v>4.97</c:v>
                </c:pt>
                <c:pt idx="125234">
                  <c:v>4.97</c:v>
                </c:pt>
                <c:pt idx="125235">
                  <c:v>4.97</c:v>
                </c:pt>
                <c:pt idx="125236">
                  <c:v>4.96</c:v>
                </c:pt>
                <c:pt idx="125237">
                  <c:v>4.96</c:v>
                </c:pt>
                <c:pt idx="125238">
                  <c:v>4.96</c:v>
                </c:pt>
                <c:pt idx="125239">
                  <c:v>4.96</c:v>
                </c:pt>
                <c:pt idx="125240">
                  <c:v>4.95</c:v>
                </c:pt>
                <c:pt idx="125241">
                  <c:v>4.95</c:v>
                </c:pt>
                <c:pt idx="125242">
                  <c:v>4.9400000000000004</c:v>
                </c:pt>
                <c:pt idx="125243">
                  <c:v>4.9400000000000004</c:v>
                </c:pt>
                <c:pt idx="125244">
                  <c:v>4.9400000000000004</c:v>
                </c:pt>
                <c:pt idx="125245">
                  <c:v>4.93</c:v>
                </c:pt>
                <c:pt idx="125246">
                  <c:v>4.93</c:v>
                </c:pt>
                <c:pt idx="125247">
                  <c:v>4.93</c:v>
                </c:pt>
                <c:pt idx="125248">
                  <c:v>4.93</c:v>
                </c:pt>
                <c:pt idx="125249">
                  <c:v>4.93</c:v>
                </c:pt>
                <c:pt idx="125250">
                  <c:v>4.92</c:v>
                </c:pt>
                <c:pt idx="125251">
                  <c:v>4.92</c:v>
                </c:pt>
                <c:pt idx="125252">
                  <c:v>4.92</c:v>
                </c:pt>
                <c:pt idx="125253">
                  <c:v>4.92</c:v>
                </c:pt>
                <c:pt idx="125254">
                  <c:v>4.92</c:v>
                </c:pt>
                <c:pt idx="125255">
                  <c:v>4.91</c:v>
                </c:pt>
                <c:pt idx="125256">
                  <c:v>4.91</c:v>
                </c:pt>
                <c:pt idx="125257">
                  <c:v>4.91</c:v>
                </c:pt>
                <c:pt idx="125258">
                  <c:v>4.91</c:v>
                </c:pt>
                <c:pt idx="125259">
                  <c:v>4.91</c:v>
                </c:pt>
                <c:pt idx="125260">
                  <c:v>4.9000000000000004</c:v>
                </c:pt>
                <c:pt idx="125261">
                  <c:v>4.9000000000000004</c:v>
                </c:pt>
                <c:pt idx="125262">
                  <c:v>4.9000000000000004</c:v>
                </c:pt>
                <c:pt idx="125263">
                  <c:v>4.9000000000000004</c:v>
                </c:pt>
                <c:pt idx="125264">
                  <c:v>4.8899999999999997</c:v>
                </c:pt>
                <c:pt idx="125265">
                  <c:v>4.8899999999999997</c:v>
                </c:pt>
                <c:pt idx="125266">
                  <c:v>4.8899999999999997</c:v>
                </c:pt>
                <c:pt idx="125267">
                  <c:v>4.8899999999999997</c:v>
                </c:pt>
                <c:pt idx="125268">
                  <c:v>4.8899999999999997</c:v>
                </c:pt>
                <c:pt idx="125269">
                  <c:v>4.8899999999999997</c:v>
                </c:pt>
                <c:pt idx="125270">
                  <c:v>4.8899999999999997</c:v>
                </c:pt>
                <c:pt idx="125271">
                  <c:v>4.8899999999999997</c:v>
                </c:pt>
                <c:pt idx="125272">
                  <c:v>4.8899999999999997</c:v>
                </c:pt>
                <c:pt idx="125273">
                  <c:v>4.8899999999999997</c:v>
                </c:pt>
                <c:pt idx="125274">
                  <c:v>4.8899999999999997</c:v>
                </c:pt>
                <c:pt idx="125275">
                  <c:v>4.8899999999999997</c:v>
                </c:pt>
                <c:pt idx="125276">
                  <c:v>4.8899999999999997</c:v>
                </c:pt>
                <c:pt idx="125277">
                  <c:v>4.8899999999999997</c:v>
                </c:pt>
                <c:pt idx="125278">
                  <c:v>4.8899999999999997</c:v>
                </c:pt>
                <c:pt idx="125279">
                  <c:v>4.8899999999999997</c:v>
                </c:pt>
                <c:pt idx="125280">
                  <c:v>4.88</c:v>
                </c:pt>
                <c:pt idx="125281">
                  <c:v>4.88</c:v>
                </c:pt>
                <c:pt idx="125282">
                  <c:v>4.88</c:v>
                </c:pt>
                <c:pt idx="125283">
                  <c:v>4.88</c:v>
                </c:pt>
                <c:pt idx="125284">
                  <c:v>4.88</c:v>
                </c:pt>
                <c:pt idx="125285">
                  <c:v>4.88</c:v>
                </c:pt>
                <c:pt idx="125286">
                  <c:v>4.8600000000000003</c:v>
                </c:pt>
                <c:pt idx="125287">
                  <c:v>4.83</c:v>
                </c:pt>
                <c:pt idx="125288">
                  <c:v>4.83</c:v>
                </c:pt>
                <c:pt idx="125289">
                  <c:v>4.82</c:v>
                </c:pt>
                <c:pt idx="125290">
                  <c:v>4.82</c:v>
                </c:pt>
                <c:pt idx="125291">
                  <c:v>4.8099999999999996</c:v>
                </c:pt>
                <c:pt idx="125292">
                  <c:v>4.8099999999999996</c:v>
                </c:pt>
                <c:pt idx="125293">
                  <c:v>4.8</c:v>
                </c:pt>
                <c:pt idx="125294">
                  <c:v>4.79</c:v>
                </c:pt>
                <c:pt idx="125295">
                  <c:v>4.79</c:v>
                </c:pt>
                <c:pt idx="125296">
                  <c:v>4.78</c:v>
                </c:pt>
                <c:pt idx="125297">
                  <c:v>4.78</c:v>
                </c:pt>
                <c:pt idx="125298">
                  <c:v>4.7699999999999996</c:v>
                </c:pt>
                <c:pt idx="125299">
                  <c:v>4.7699999999999996</c:v>
                </c:pt>
                <c:pt idx="125300">
                  <c:v>4.76</c:v>
                </c:pt>
                <c:pt idx="125301">
                  <c:v>4.76</c:v>
                </c:pt>
                <c:pt idx="125302">
                  <c:v>4.75</c:v>
                </c:pt>
                <c:pt idx="125303">
                  <c:v>4.74</c:v>
                </c:pt>
                <c:pt idx="125304">
                  <c:v>4.74</c:v>
                </c:pt>
                <c:pt idx="125305">
                  <c:v>4.7300000000000004</c:v>
                </c:pt>
                <c:pt idx="125306">
                  <c:v>4.72</c:v>
                </c:pt>
                <c:pt idx="125307">
                  <c:v>4.72</c:v>
                </c:pt>
                <c:pt idx="125308">
                  <c:v>4.71</c:v>
                </c:pt>
                <c:pt idx="125309">
                  <c:v>4.7</c:v>
                </c:pt>
                <c:pt idx="125310">
                  <c:v>4.7</c:v>
                </c:pt>
                <c:pt idx="125311">
                  <c:v>4.6900000000000004</c:v>
                </c:pt>
                <c:pt idx="125312">
                  <c:v>4.68</c:v>
                </c:pt>
                <c:pt idx="125313">
                  <c:v>4.67</c:v>
                </c:pt>
                <c:pt idx="125314">
                  <c:v>4.66</c:v>
                </c:pt>
                <c:pt idx="125315">
                  <c:v>4.66</c:v>
                </c:pt>
                <c:pt idx="125316">
                  <c:v>4.6500000000000004</c:v>
                </c:pt>
                <c:pt idx="125317">
                  <c:v>4.6399999999999997</c:v>
                </c:pt>
                <c:pt idx="125318">
                  <c:v>4.63</c:v>
                </c:pt>
                <c:pt idx="125319">
                  <c:v>4.63</c:v>
                </c:pt>
                <c:pt idx="125320">
                  <c:v>4.62</c:v>
                </c:pt>
                <c:pt idx="125321">
                  <c:v>4.62</c:v>
                </c:pt>
                <c:pt idx="125322">
                  <c:v>4.6100000000000003</c:v>
                </c:pt>
                <c:pt idx="125323">
                  <c:v>4.5999999999999996</c:v>
                </c:pt>
                <c:pt idx="125324">
                  <c:v>4.59</c:v>
                </c:pt>
                <c:pt idx="125325">
                  <c:v>4.59</c:v>
                </c:pt>
                <c:pt idx="125326">
                  <c:v>4.58</c:v>
                </c:pt>
                <c:pt idx="125327">
                  <c:v>4.57</c:v>
                </c:pt>
                <c:pt idx="125328">
                  <c:v>4.5599999999999996</c:v>
                </c:pt>
                <c:pt idx="125329">
                  <c:v>4.55</c:v>
                </c:pt>
                <c:pt idx="125330">
                  <c:v>4.54</c:v>
                </c:pt>
                <c:pt idx="125331">
                  <c:v>4.54</c:v>
                </c:pt>
                <c:pt idx="125332">
                  <c:v>4.53</c:v>
                </c:pt>
                <c:pt idx="125333">
                  <c:v>4.5199999999999996</c:v>
                </c:pt>
                <c:pt idx="125334">
                  <c:v>4.51</c:v>
                </c:pt>
                <c:pt idx="125335">
                  <c:v>4.5</c:v>
                </c:pt>
                <c:pt idx="125336">
                  <c:v>4.49</c:v>
                </c:pt>
                <c:pt idx="125337">
                  <c:v>4.4800000000000004</c:v>
                </c:pt>
                <c:pt idx="125338">
                  <c:v>4.4800000000000004</c:v>
                </c:pt>
                <c:pt idx="125339">
                  <c:v>4.47</c:v>
                </c:pt>
                <c:pt idx="125340">
                  <c:v>4.46</c:v>
                </c:pt>
                <c:pt idx="125341">
                  <c:v>4.45</c:v>
                </c:pt>
                <c:pt idx="125342">
                  <c:v>4.45</c:v>
                </c:pt>
                <c:pt idx="125343">
                  <c:v>4.4400000000000004</c:v>
                </c:pt>
                <c:pt idx="125344">
                  <c:v>4.43</c:v>
                </c:pt>
                <c:pt idx="125345">
                  <c:v>4.43</c:v>
                </c:pt>
                <c:pt idx="125346">
                  <c:v>4.42</c:v>
                </c:pt>
                <c:pt idx="125347">
                  <c:v>4.41</c:v>
                </c:pt>
                <c:pt idx="125348">
                  <c:v>4.41</c:v>
                </c:pt>
                <c:pt idx="125349">
                  <c:v>4.4000000000000004</c:v>
                </c:pt>
                <c:pt idx="125350">
                  <c:v>4.3899999999999997</c:v>
                </c:pt>
                <c:pt idx="125351">
                  <c:v>4.38</c:v>
                </c:pt>
                <c:pt idx="125352">
                  <c:v>4.38</c:v>
                </c:pt>
                <c:pt idx="125353">
                  <c:v>4.37</c:v>
                </c:pt>
                <c:pt idx="125354">
                  <c:v>4.3600000000000003</c:v>
                </c:pt>
                <c:pt idx="125355">
                  <c:v>4.3600000000000003</c:v>
                </c:pt>
                <c:pt idx="125356">
                  <c:v>4.3499999999999996</c:v>
                </c:pt>
                <c:pt idx="125357">
                  <c:v>4.34</c:v>
                </c:pt>
                <c:pt idx="125358">
                  <c:v>4.34</c:v>
                </c:pt>
                <c:pt idx="125359">
                  <c:v>4.33</c:v>
                </c:pt>
                <c:pt idx="125360">
                  <c:v>4.33</c:v>
                </c:pt>
                <c:pt idx="125361">
                  <c:v>4.32</c:v>
                </c:pt>
                <c:pt idx="125362">
                  <c:v>4.3099999999999996</c:v>
                </c:pt>
                <c:pt idx="125363">
                  <c:v>4.3</c:v>
                </c:pt>
                <c:pt idx="125364">
                  <c:v>4.3</c:v>
                </c:pt>
                <c:pt idx="125365">
                  <c:v>4.29</c:v>
                </c:pt>
                <c:pt idx="125366">
                  <c:v>4.29</c:v>
                </c:pt>
                <c:pt idx="125367">
                  <c:v>4.29</c:v>
                </c:pt>
                <c:pt idx="125368">
                  <c:v>4.28</c:v>
                </c:pt>
                <c:pt idx="125369">
                  <c:v>4.2699999999999996</c:v>
                </c:pt>
                <c:pt idx="125370">
                  <c:v>4.29</c:v>
                </c:pt>
                <c:pt idx="125371">
                  <c:v>4.28</c:v>
                </c:pt>
                <c:pt idx="125372">
                  <c:v>4.28</c:v>
                </c:pt>
                <c:pt idx="125373">
                  <c:v>4.2699999999999996</c:v>
                </c:pt>
                <c:pt idx="125374">
                  <c:v>4.26</c:v>
                </c:pt>
                <c:pt idx="125375">
                  <c:v>4.24</c:v>
                </c:pt>
                <c:pt idx="125376">
                  <c:v>4.2300000000000004</c:v>
                </c:pt>
                <c:pt idx="125377">
                  <c:v>4.22</c:v>
                </c:pt>
                <c:pt idx="125378">
                  <c:v>4.2300000000000004</c:v>
                </c:pt>
                <c:pt idx="125379">
                  <c:v>4.22</c:v>
                </c:pt>
                <c:pt idx="125380">
                  <c:v>4.21</c:v>
                </c:pt>
                <c:pt idx="125381">
                  <c:v>4.2</c:v>
                </c:pt>
                <c:pt idx="125382">
                  <c:v>4.1900000000000004</c:v>
                </c:pt>
                <c:pt idx="125383">
                  <c:v>4.17</c:v>
                </c:pt>
                <c:pt idx="125384">
                  <c:v>4.17</c:v>
                </c:pt>
                <c:pt idx="125385">
                  <c:v>4.16</c:v>
                </c:pt>
                <c:pt idx="125386">
                  <c:v>4.16</c:v>
                </c:pt>
                <c:pt idx="125387">
                  <c:v>4.1500000000000004</c:v>
                </c:pt>
                <c:pt idx="125388">
                  <c:v>4.1500000000000004</c:v>
                </c:pt>
                <c:pt idx="125389">
                  <c:v>4.1399999999999997</c:v>
                </c:pt>
                <c:pt idx="125390">
                  <c:v>4.1399999999999997</c:v>
                </c:pt>
                <c:pt idx="125391">
                  <c:v>4.13</c:v>
                </c:pt>
                <c:pt idx="125392">
                  <c:v>4.13</c:v>
                </c:pt>
                <c:pt idx="125393">
                  <c:v>4.13</c:v>
                </c:pt>
                <c:pt idx="125394">
                  <c:v>4.13</c:v>
                </c:pt>
                <c:pt idx="125395">
                  <c:v>4.12</c:v>
                </c:pt>
                <c:pt idx="125396">
                  <c:v>4.12</c:v>
                </c:pt>
                <c:pt idx="125397">
                  <c:v>4.12</c:v>
                </c:pt>
                <c:pt idx="125398">
                  <c:v>4.1100000000000003</c:v>
                </c:pt>
                <c:pt idx="125399">
                  <c:v>4.1100000000000003</c:v>
                </c:pt>
                <c:pt idx="125400">
                  <c:v>4.1100000000000003</c:v>
                </c:pt>
                <c:pt idx="125401">
                  <c:v>4.1100000000000003</c:v>
                </c:pt>
                <c:pt idx="125402">
                  <c:v>4.0999999999999996</c:v>
                </c:pt>
                <c:pt idx="125403">
                  <c:v>4.0999999999999996</c:v>
                </c:pt>
                <c:pt idx="125404">
                  <c:v>4.0999999999999996</c:v>
                </c:pt>
                <c:pt idx="125405">
                  <c:v>4.09</c:v>
                </c:pt>
                <c:pt idx="125406">
                  <c:v>4.09</c:v>
                </c:pt>
                <c:pt idx="125407">
                  <c:v>4.09</c:v>
                </c:pt>
                <c:pt idx="125408">
                  <c:v>4.09</c:v>
                </c:pt>
                <c:pt idx="125409">
                  <c:v>4.08</c:v>
                </c:pt>
                <c:pt idx="125410">
                  <c:v>4.08</c:v>
                </c:pt>
                <c:pt idx="125411">
                  <c:v>4.08</c:v>
                </c:pt>
                <c:pt idx="125412">
                  <c:v>4.07</c:v>
                </c:pt>
                <c:pt idx="125413">
                  <c:v>4.07</c:v>
                </c:pt>
                <c:pt idx="125414">
                  <c:v>4.07</c:v>
                </c:pt>
                <c:pt idx="125415">
                  <c:v>4.07</c:v>
                </c:pt>
                <c:pt idx="125416">
                  <c:v>4.0599999999999996</c:v>
                </c:pt>
                <c:pt idx="125417">
                  <c:v>4.0599999999999996</c:v>
                </c:pt>
                <c:pt idx="125418">
                  <c:v>4.0599999999999996</c:v>
                </c:pt>
                <c:pt idx="125419">
                  <c:v>4.0599999999999996</c:v>
                </c:pt>
                <c:pt idx="125420">
                  <c:v>4.05</c:v>
                </c:pt>
                <c:pt idx="125421">
                  <c:v>4.05</c:v>
                </c:pt>
                <c:pt idx="125422">
                  <c:v>4.05</c:v>
                </c:pt>
                <c:pt idx="125423">
                  <c:v>4.05</c:v>
                </c:pt>
                <c:pt idx="125424">
                  <c:v>4.05</c:v>
                </c:pt>
                <c:pt idx="125425">
                  <c:v>4.04</c:v>
                </c:pt>
                <c:pt idx="125426">
                  <c:v>4.04</c:v>
                </c:pt>
                <c:pt idx="125427">
                  <c:v>4.03</c:v>
                </c:pt>
                <c:pt idx="125428">
                  <c:v>4.03</c:v>
                </c:pt>
                <c:pt idx="125429">
                  <c:v>4.0199999999999996</c:v>
                </c:pt>
                <c:pt idx="125430">
                  <c:v>4.0199999999999996</c:v>
                </c:pt>
                <c:pt idx="125431">
                  <c:v>4.0199999999999996</c:v>
                </c:pt>
                <c:pt idx="125432">
                  <c:v>4.0199999999999996</c:v>
                </c:pt>
                <c:pt idx="125433">
                  <c:v>4.01</c:v>
                </c:pt>
                <c:pt idx="125434">
                  <c:v>4.01</c:v>
                </c:pt>
                <c:pt idx="125435">
                  <c:v>4.01</c:v>
                </c:pt>
                <c:pt idx="125436">
                  <c:v>4.01</c:v>
                </c:pt>
                <c:pt idx="125437">
                  <c:v>4.01</c:v>
                </c:pt>
                <c:pt idx="125438">
                  <c:v>4</c:v>
                </c:pt>
                <c:pt idx="125439">
                  <c:v>4</c:v>
                </c:pt>
                <c:pt idx="125440">
                  <c:v>4</c:v>
                </c:pt>
                <c:pt idx="125441">
                  <c:v>3.99</c:v>
                </c:pt>
                <c:pt idx="125442">
                  <c:v>4</c:v>
                </c:pt>
                <c:pt idx="125443">
                  <c:v>4</c:v>
                </c:pt>
                <c:pt idx="125444">
                  <c:v>3.99</c:v>
                </c:pt>
                <c:pt idx="125445">
                  <c:v>3.99</c:v>
                </c:pt>
                <c:pt idx="125446">
                  <c:v>3.98</c:v>
                </c:pt>
                <c:pt idx="125447">
                  <c:v>3.98</c:v>
                </c:pt>
                <c:pt idx="125448">
                  <c:v>3.98</c:v>
                </c:pt>
                <c:pt idx="125449">
                  <c:v>3.97</c:v>
                </c:pt>
                <c:pt idx="125450">
                  <c:v>3.97</c:v>
                </c:pt>
                <c:pt idx="125451">
                  <c:v>3.97</c:v>
                </c:pt>
                <c:pt idx="125452">
                  <c:v>3.96</c:v>
                </c:pt>
                <c:pt idx="125453">
                  <c:v>3.96</c:v>
                </c:pt>
                <c:pt idx="125454">
                  <c:v>3.96</c:v>
                </c:pt>
                <c:pt idx="125455">
                  <c:v>3.96</c:v>
                </c:pt>
                <c:pt idx="125456">
                  <c:v>3.95</c:v>
                </c:pt>
                <c:pt idx="125457">
                  <c:v>3.95</c:v>
                </c:pt>
                <c:pt idx="125458">
                  <c:v>3.95</c:v>
                </c:pt>
                <c:pt idx="125459">
                  <c:v>3.95</c:v>
                </c:pt>
                <c:pt idx="125460">
                  <c:v>3.95</c:v>
                </c:pt>
                <c:pt idx="125461">
                  <c:v>3.94</c:v>
                </c:pt>
                <c:pt idx="125462">
                  <c:v>3.94</c:v>
                </c:pt>
                <c:pt idx="125463">
                  <c:v>3.94</c:v>
                </c:pt>
                <c:pt idx="125464">
                  <c:v>3.94</c:v>
                </c:pt>
                <c:pt idx="125465">
                  <c:v>3.94</c:v>
                </c:pt>
                <c:pt idx="125466">
                  <c:v>3.93</c:v>
                </c:pt>
                <c:pt idx="125467">
                  <c:v>3.93</c:v>
                </c:pt>
                <c:pt idx="125468">
                  <c:v>3.93</c:v>
                </c:pt>
                <c:pt idx="125469">
                  <c:v>3.93</c:v>
                </c:pt>
                <c:pt idx="125470">
                  <c:v>3.92</c:v>
                </c:pt>
                <c:pt idx="125471">
                  <c:v>3.92</c:v>
                </c:pt>
                <c:pt idx="125472">
                  <c:v>3.92</c:v>
                </c:pt>
                <c:pt idx="125473">
                  <c:v>3.91</c:v>
                </c:pt>
                <c:pt idx="125474">
                  <c:v>3.91</c:v>
                </c:pt>
                <c:pt idx="125475">
                  <c:v>3.9</c:v>
                </c:pt>
                <c:pt idx="125476">
                  <c:v>3.89</c:v>
                </c:pt>
                <c:pt idx="125477">
                  <c:v>3.88</c:v>
                </c:pt>
                <c:pt idx="125478">
                  <c:v>3.86</c:v>
                </c:pt>
                <c:pt idx="125479">
                  <c:v>3.86</c:v>
                </c:pt>
                <c:pt idx="125480">
                  <c:v>3.86</c:v>
                </c:pt>
                <c:pt idx="125481">
                  <c:v>3.86</c:v>
                </c:pt>
                <c:pt idx="125482">
                  <c:v>3.86</c:v>
                </c:pt>
                <c:pt idx="125483">
                  <c:v>3.85</c:v>
                </c:pt>
                <c:pt idx="125484">
                  <c:v>3.85</c:v>
                </c:pt>
                <c:pt idx="125485">
                  <c:v>3.84</c:v>
                </c:pt>
                <c:pt idx="125486">
                  <c:v>3.84</c:v>
                </c:pt>
                <c:pt idx="125487">
                  <c:v>3.84</c:v>
                </c:pt>
                <c:pt idx="125488">
                  <c:v>3.83</c:v>
                </c:pt>
                <c:pt idx="125489">
                  <c:v>3.83</c:v>
                </c:pt>
                <c:pt idx="125490">
                  <c:v>3.82</c:v>
                </c:pt>
                <c:pt idx="125491">
                  <c:v>3.82</c:v>
                </c:pt>
                <c:pt idx="125492">
                  <c:v>3.82</c:v>
                </c:pt>
                <c:pt idx="125493">
                  <c:v>3.81</c:v>
                </c:pt>
                <c:pt idx="125494">
                  <c:v>3.81</c:v>
                </c:pt>
                <c:pt idx="125495">
                  <c:v>3.8</c:v>
                </c:pt>
                <c:pt idx="125496">
                  <c:v>3.8</c:v>
                </c:pt>
                <c:pt idx="125497">
                  <c:v>3.79</c:v>
                </c:pt>
                <c:pt idx="125498">
                  <c:v>3.79</c:v>
                </c:pt>
                <c:pt idx="125499">
                  <c:v>3.78</c:v>
                </c:pt>
                <c:pt idx="125500">
                  <c:v>3.78</c:v>
                </c:pt>
                <c:pt idx="125501">
                  <c:v>3.77</c:v>
                </c:pt>
                <c:pt idx="125502">
                  <c:v>3.77</c:v>
                </c:pt>
                <c:pt idx="125503">
                  <c:v>3.77</c:v>
                </c:pt>
                <c:pt idx="125504">
                  <c:v>3.76</c:v>
                </c:pt>
                <c:pt idx="125505">
                  <c:v>3.76</c:v>
                </c:pt>
                <c:pt idx="125506">
                  <c:v>3.76</c:v>
                </c:pt>
                <c:pt idx="125507">
                  <c:v>3.75</c:v>
                </c:pt>
                <c:pt idx="125508">
                  <c:v>3.75</c:v>
                </c:pt>
                <c:pt idx="125509">
                  <c:v>3.75</c:v>
                </c:pt>
                <c:pt idx="125510">
                  <c:v>3.75</c:v>
                </c:pt>
                <c:pt idx="125511">
                  <c:v>3.75</c:v>
                </c:pt>
                <c:pt idx="125512">
                  <c:v>3.74</c:v>
                </c:pt>
                <c:pt idx="125513">
                  <c:v>3.74</c:v>
                </c:pt>
                <c:pt idx="125514">
                  <c:v>3.74</c:v>
                </c:pt>
                <c:pt idx="125515">
                  <c:v>3.74</c:v>
                </c:pt>
                <c:pt idx="125516">
                  <c:v>3.74</c:v>
                </c:pt>
                <c:pt idx="125517">
                  <c:v>3.74</c:v>
                </c:pt>
                <c:pt idx="125518">
                  <c:v>3.74</c:v>
                </c:pt>
                <c:pt idx="125519">
                  <c:v>3.74</c:v>
                </c:pt>
                <c:pt idx="125520">
                  <c:v>3.74</c:v>
                </c:pt>
                <c:pt idx="125521">
                  <c:v>3.74</c:v>
                </c:pt>
                <c:pt idx="125522">
                  <c:v>3.74</c:v>
                </c:pt>
                <c:pt idx="125523">
                  <c:v>3.74</c:v>
                </c:pt>
                <c:pt idx="125524">
                  <c:v>3.74</c:v>
                </c:pt>
                <c:pt idx="125525">
                  <c:v>3.74</c:v>
                </c:pt>
                <c:pt idx="125526">
                  <c:v>3.75</c:v>
                </c:pt>
                <c:pt idx="125527">
                  <c:v>3.75</c:v>
                </c:pt>
                <c:pt idx="125528">
                  <c:v>3.75</c:v>
                </c:pt>
                <c:pt idx="125529">
                  <c:v>3.75</c:v>
                </c:pt>
                <c:pt idx="125530">
                  <c:v>3.76</c:v>
                </c:pt>
                <c:pt idx="125531">
                  <c:v>3.76</c:v>
                </c:pt>
                <c:pt idx="125532">
                  <c:v>3.77</c:v>
                </c:pt>
                <c:pt idx="125533">
                  <c:v>3.77</c:v>
                </c:pt>
                <c:pt idx="125534">
                  <c:v>3.77</c:v>
                </c:pt>
                <c:pt idx="125535">
                  <c:v>3.78</c:v>
                </c:pt>
                <c:pt idx="125536">
                  <c:v>3.78</c:v>
                </c:pt>
                <c:pt idx="125537">
                  <c:v>3.78</c:v>
                </c:pt>
                <c:pt idx="125538">
                  <c:v>3.78</c:v>
                </c:pt>
                <c:pt idx="125539">
                  <c:v>3.79</c:v>
                </c:pt>
                <c:pt idx="125540">
                  <c:v>3.79</c:v>
                </c:pt>
                <c:pt idx="125541">
                  <c:v>3.79</c:v>
                </c:pt>
                <c:pt idx="125542">
                  <c:v>3.79</c:v>
                </c:pt>
                <c:pt idx="125543">
                  <c:v>3.8</c:v>
                </c:pt>
                <c:pt idx="125544">
                  <c:v>3.8</c:v>
                </c:pt>
                <c:pt idx="125545">
                  <c:v>3.8</c:v>
                </c:pt>
                <c:pt idx="125546">
                  <c:v>3.8</c:v>
                </c:pt>
                <c:pt idx="125547">
                  <c:v>3.8</c:v>
                </c:pt>
                <c:pt idx="125548">
                  <c:v>3.8</c:v>
                </c:pt>
                <c:pt idx="125549">
                  <c:v>3.8</c:v>
                </c:pt>
                <c:pt idx="125550">
                  <c:v>3.81</c:v>
                </c:pt>
                <c:pt idx="125551">
                  <c:v>3.81</c:v>
                </c:pt>
                <c:pt idx="125552">
                  <c:v>3.81</c:v>
                </c:pt>
                <c:pt idx="125553">
                  <c:v>3.82</c:v>
                </c:pt>
                <c:pt idx="125554">
                  <c:v>3.82</c:v>
                </c:pt>
                <c:pt idx="125555">
                  <c:v>3.82</c:v>
                </c:pt>
                <c:pt idx="125556">
                  <c:v>3.82</c:v>
                </c:pt>
                <c:pt idx="125557">
                  <c:v>3.82</c:v>
                </c:pt>
                <c:pt idx="125558">
                  <c:v>3.83</c:v>
                </c:pt>
                <c:pt idx="125559">
                  <c:v>3.83</c:v>
                </c:pt>
                <c:pt idx="125560">
                  <c:v>3.82</c:v>
                </c:pt>
                <c:pt idx="125561">
                  <c:v>3.81</c:v>
                </c:pt>
                <c:pt idx="125562">
                  <c:v>3.81</c:v>
                </c:pt>
                <c:pt idx="125563">
                  <c:v>3.81</c:v>
                </c:pt>
                <c:pt idx="125564">
                  <c:v>3.81</c:v>
                </c:pt>
                <c:pt idx="125565">
                  <c:v>3.81</c:v>
                </c:pt>
                <c:pt idx="125566">
                  <c:v>3.81</c:v>
                </c:pt>
                <c:pt idx="125567">
                  <c:v>3.81</c:v>
                </c:pt>
                <c:pt idx="125568">
                  <c:v>3.81</c:v>
                </c:pt>
                <c:pt idx="125569">
                  <c:v>3.81</c:v>
                </c:pt>
                <c:pt idx="125570">
                  <c:v>3.81</c:v>
                </c:pt>
                <c:pt idx="125571">
                  <c:v>3.81</c:v>
                </c:pt>
                <c:pt idx="125572">
                  <c:v>3.81</c:v>
                </c:pt>
                <c:pt idx="125573">
                  <c:v>3.81</c:v>
                </c:pt>
                <c:pt idx="125574">
                  <c:v>3.81</c:v>
                </c:pt>
                <c:pt idx="125575">
                  <c:v>3.81</c:v>
                </c:pt>
                <c:pt idx="125576">
                  <c:v>3.81</c:v>
                </c:pt>
                <c:pt idx="125577">
                  <c:v>3.81</c:v>
                </c:pt>
                <c:pt idx="125578">
                  <c:v>3.81</c:v>
                </c:pt>
                <c:pt idx="125579">
                  <c:v>3.81</c:v>
                </c:pt>
                <c:pt idx="125580">
                  <c:v>3.81</c:v>
                </c:pt>
                <c:pt idx="125581">
                  <c:v>3.8</c:v>
                </c:pt>
                <c:pt idx="125582">
                  <c:v>3.8</c:v>
                </c:pt>
                <c:pt idx="125583">
                  <c:v>3.8</c:v>
                </c:pt>
                <c:pt idx="125584">
                  <c:v>3.8</c:v>
                </c:pt>
                <c:pt idx="125585">
                  <c:v>3.8</c:v>
                </c:pt>
                <c:pt idx="125586">
                  <c:v>3.8</c:v>
                </c:pt>
                <c:pt idx="125587">
                  <c:v>3.8</c:v>
                </c:pt>
                <c:pt idx="125588">
                  <c:v>3.8</c:v>
                </c:pt>
                <c:pt idx="125589">
                  <c:v>3.8</c:v>
                </c:pt>
                <c:pt idx="125590">
                  <c:v>3.8</c:v>
                </c:pt>
                <c:pt idx="125591">
                  <c:v>3.8</c:v>
                </c:pt>
                <c:pt idx="125592">
                  <c:v>3.8</c:v>
                </c:pt>
                <c:pt idx="125593">
                  <c:v>3.8</c:v>
                </c:pt>
                <c:pt idx="125594">
                  <c:v>3.8</c:v>
                </c:pt>
                <c:pt idx="125595">
                  <c:v>3.8</c:v>
                </c:pt>
                <c:pt idx="125596">
                  <c:v>3.8</c:v>
                </c:pt>
                <c:pt idx="125597">
                  <c:v>3.8</c:v>
                </c:pt>
                <c:pt idx="125598">
                  <c:v>3.8</c:v>
                </c:pt>
                <c:pt idx="125599">
                  <c:v>3.79</c:v>
                </c:pt>
                <c:pt idx="125600">
                  <c:v>3.79</c:v>
                </c:pt>
                <c:pt idx="125601">
                  <c:v>3.79</c:v>
                </c:pt>
                <c:pt idx="125602">
                  <c:v>3.79</c:v>
                </c:pt>
                <c:pt idx="125603">
                  <c:v>3.79</c:v>
                </c:pt>
                <c:pt idx="125604">
                  <c:v>3.78</c:v>
                </c:pt>
                <c:pt idx="125605">
                  <c:v>3.78</c:v>
                </c:pt>
                <c:pt idx="125606">
                  <c:v>3.78</c:v>
                </c:pt>
                <c:pt idx="125607">
                  <c:v>3.78</c:v>
                </c:pt>
                <c:pt idx="125608">
                  <c:v>3.78</c:v>
                </c:pt>
                <c:pt idx="125609">
                  <c:v>3.78</c:v>
                </c:pt>
                <c:pt idx="125610">
                  <c:v>3.78</c:v>
                </c:pt>
                <c:pt idx="125611">
                  <c:v>3.77</c:v>
                </c:pt>
                <c:pt idx="125612">
                  <c:v>3.77</c:v>
                </c:pt>
                <c:pt idx="125613">
                  <c:v>3.77</c:v>
                </c:pt>
                <c:pt idx="125614">
                  <c:v>3.77</c:v>
                </c:pt>
                <c:pt idx="125615">
                  <c:v>3.76</c:v>
                </c:pt>
                <c:pt idx="125616">
                  <c:v>3.76</c:v>
                </c:pt>
                <c:pt idx="125617">
                  <c:v>3.76</c:v>
                </c:pt>
                <c:pt idx="125618">
                  <c:v>3.76</c:v>
                </c:pt>
                <c:pt idx="125619">
                  <c:v>3.76</c:v>
                </c:pt>
                <c:pt idx="125620">
                  <c:v>3.76</c:v>
                </c:pt>
                <c:pt idx="125621">
                  <c:v>3.75</c:v>
                </c:pt>
                <c:pt idx="125622">
                  <c:v>3.75</c:v>
                </c:pt>
                <c:pt idx="125623">
                  <c:v>3.75</c:v>
                </c:pt>
                <c:pt idx="125624">
                  <c:v>3.75</c:v>
                </c:pt>
                <c:pt idx="125625">
                  <c:v>3.74</c:v>
                </c:pt>
                <c:pt idx="125626">
                  <c:v>3.74</c:v>
                </c:pt>
                <c:pt idx="125627">
                  <c:v>3.74</c:v>
                </c:pt>
                <c:pt idx="125628">
                  <c:v>3.74</c:v>
                </c:pt>
                <c:pt idx="125629">
                  <c:v>3.73</c:v>
                </c:pt>
                <c:pt idx="125630">
                  <c:v>3.73</c:v>
                </c:pt>
                <c:pt idx="125631">
                  <c:v>3.72</c:v>
                </c:pt>
                <c:pt idx="125632">
                  <c:v>3.72</c:v>
                </c:pt>
                <c:pt idx="125633">
                  <c:v>3.72</c:v>
                </c:pt>
                <c:pt idx="125634">
                  <c:v>3.71</c:v>
                </c:pt>
                <c:pt idx="125635">
                  <c:v>3.71</c:v>
                </c:pt>
                <c:pt idx="125636">
                  <c:v>3.71</c:v>
                </c:pt>
                <c:pt idx="125637">
                  <c:v>3.7</c:v>
                </c:pt>
                <c:pt idx="125638">
                  <c:v>3.7</c:v>
                </c:pt>
                <c:pt idx="125639">
                  <c:v>3.69</c:v>
                </c:pt>
                <c:pt idx="125640">
                  <c:v>3.69</c:v>
                </c:pt>
                <c:pt idx="125641">
                  <c:v>3.69</c:v>
                </c:pt>
                <c:pt idx="125642">
                  <c:v>3.68</c:v>
                </c:pt>
                <c:pt idx="125643">
                  <c:v>3.68</c:v>
                </c:pt>
                <c:pt idx="125644">
                  <c:v>3.68</c:v>
                </c:pt>
                <c:pt idx="125645">
                  <c:v>3.67</c:v>
                </c:pt>
                <c:pt idx="125646">
                  <c:v>3.66</c:v>
                </c:pt>
                <c:pt idx="125647">
                  <c:v>3.66</c:v>
                </c:pt>
                <c:pt idx="125648">
                  <c:v>3.65</c:v>
                </c:pt>
                <c:pt idx="125649">
                  <c:v>3.65</c:v>
                </c:pt>
                <c:pt idx="125650">
                  <c:v>3.64</c:v>
                </c:pt>
                <c:pt idx="125651">
                  <c:v>3.64</c:v>
                </c:pt>
                <c:pt idx="125652">
                  <c:v>3.63</c:v>
                </c:pt>
                <c:pt idx="125653">
                  <c:v>3.63</c:v>
                </c:pt>
                <c:pt idx="125654">
                  <c:v>3.62</c:v>
                </c:pt>
                <c:pt idx="125655">
                  <c:v>3.62</c:v>
                </c:pt>
                <c:pt idx="125656">
                  <c:v>3.62</c:v>
                </c:pt>
                <c:pt idx="125657">
                  <c:v>3.61</c:v>
                </c:pt>
                <c:pt idx="125658">
                  <c:v>3.6</c:v>
                </c:pt>
                <c:pt idx="125659">
                  <c:v>3.59</c:v>
                </c:pt>
                <c:pt idx="125660">
                  <c:v>3.59</c:v>
                </c:pt>
                <c:pt idx="125661">
                  <c:v>3.59</c:v>
                </c:pt>
                <c:pt idx="125662">
                  <c:v>3.58</c:v>
                </c:pt>
                <c:pt idx="125663">
                  <c:v>3.58</c:v>
                </c:pt>
                <c:pt idx="125664">
                  <c:v>3.57</c:v>
                </c:pt>
                <c:pt idx="125665">
                  <c:v>3.57</c:v>
                </c:pt>
                <c:pt idx="125666">
                  <c:v>3.57</c:v>
                </c:pt>
                <c:pt idx="125667">
                  <c:v>3.56</c:v>
                </c:pt>
                <c:pt idx="125668">
                  <c:v>3.56</c:v>
                </c:pt>
                <c:pt idx="125669">
                  <c:v>3.55</c:v>
                </c:pt>
                <c:pt idx="125670">
                  <c:v>3.55</c:v>
                </c:pt>
                <c:pt idx="125671">
                  <c:v>3.54</c:v>
                </c:pt>
                <c:pt idx="125672">
                  <c:v>3.54</c:v>
                </c:pt>
                <c:pt idx="125673">
                  <c:v>3.53</c:v>
                </c:pt>
                <c:pt idx="125674">
                  <c:v>3.53</c:v>
                </c:pt>
                <c:pt idx="125675">
                  <c:v>3.52</c:v>
                </c:pt>
                <c:pt idx="125676">
                  <c:v>3.51</c:v>
                </c:pt>
                <c:pt idx="125677">
                  <c:v>3.5</c:v>
                </c:pt>
                <c:pt idx="125678">
                  <c:v>3.5</c:v>
                </c:pt>
                <c:pt idx="125679">
                  <c:v>3.49</c:v>
                </c:pt>
                <c:pt idx="125680">
                  <c:v>3.49</c:v>
                </c:pt>
                <c:pt idx="125681">
                  <c:v>3.49</c:v>
                </c:pt>
                <c:pt idx="125682">
                  <c:v>3.48</c:v>
                </c:pt>
                <c:pt idx="125683">
                  <c:v>3.48</c:v>
                </c:pt>
                <c:pt idx="125684">
                  <c:v>3.47</c:v>
                </c:pt>
                <c:pt idx="125685">
                  <c:v>3.47</c:v>
                </c:pt>
                <c:pt idx="125686">
                  <c:v>3.46</c:v>
                </c:pt>
                <c:pt idx="125687">
                  <c:v>3.46</c:v>
                </c:pt>
                <c:pt idx="125688">
                  <c:v>3.46</c:v>
                </c:pt>
                <c:pt idx="125689">
                  <c:v>3.45</c:v>
                </c:pt>
                <c:pt idx="125690">
                  <c:v>3.45</c:v>
                </c:pt>
                <c:pt idx="125691">
                  <c:v>3.45</c:v>
                </c:pt>
                <c:pt idx="125692">
                  <c:v>3.44</c:v>
                </c:pt>
                <c:pt idx="125693">
                  <c:v>3.44</c:v>
                </c:pt>
                <c:pt idx="125694">
                  <c:v>3.44</c:v>
                </c:pt>
                <c:pt idx="125695">
                  <c:v>3.44</c:v>
                </c:pt>
                <c:pt idx="125696">
                  <c:v>3.44</c:v>
                </c:pt>
                <c:pt idx="125697">
                  <c:v>3.44</c:v>
                </c:pt>
                <c:pt idx="125698">
                  <c:v>3.43</c:v>
                </c:pt>
                <c:pt idx="125699">
                  <c:v>3.43</c:v>
                </c:pt>
                <c:pt idx="125700">
                  <c:v>3.43</c:v>
                </c:pt>
                <c:pt idx="125701">
                  <c:v>3.43</c:v>
                </c:pt>
                <c:pt idx="125702">
                  <c:v>3.43</c:v>
                </c:pt>
                <c:pt idx="125703">
                  <c:v>3.43</c:v>
                </c:pt>
                <c:pt idx="125704">
                  <c:v>3.43</c:v>
                </c:pt>
                <c:pt idx="125705">
                  <c:v>3.43</c:v>
                </c:pt>
                <c:pt idx="125706">
                  <c:v>3.43</c:v>
                </c:pt>
                <c:pt idx="125707">
                  <c:v>3.43</c:v>
                </c:pt>
                <c:pt idx="125708">
                  <c:v>3.43</c:v>
                </c:pt>
                <c:pt idx="125709">
                  <c:v>3.44</c:v>
                </c:pt>
                <c:pt idx="125710">
                  <c:v>3.43</c:v>
                </c:pt>
                <c:pt idx="125711">
                  <c:v>3.43</c:v>
                </c:pt>
                <c:pt idx="125712">
                  <c:v>3.43</c:v>
                </c:pt>
                <c:pt idx="125713">
                  <c:v>3.44</c:v>
                </c:pt>
                <c:pt idx="125714">
                  <c:v>3.44</c:v>
                </c:pt>
                <c:pt idx="125715">
                  <c:v>3.44</c:v>
                </c:pt>
                <c:pt idx="125716">
                  <c:v>3.44</c:v>
                </c:pt>
                <c:pt idx="125717">
                  <c:v>3.44</c:v>
                </c:pt>
                <c:pt idx="125718">
                  <c:v>3.44</c:v>
                </c:pt>
                <c:pt idx="125719">
                  <c:v>3.44</c:v>
                </c:pt>
                <c:pt idx="125720">
                  <c:v>3.44</c:v>
                </c:pt>
                <c:pt idx="125721">
                  <c:v>3.44</c:v>
                </c:pt>
                <c:pt idx="125722">
                  <c:v>3.44</c:v>
                </c:pt>
                <c:pt idx="125723">
                  <c:v>3.45</c:v>
                </c:pt>
                <c:pt idx="125724">
                  <c:v>3.45</c:v>
                </c:pt>
                <c:pt idx="125725">
                  <c:v>3.45</c:v>
                </c:pt>
                <c:pt idx="125726">
                  <c:v>3.45</c:v>
                </c:pt>
                <c:pt idx="125727">
                  <c:v>3.45</c:v>
                </c:pt>
                <c:pt idx="125728">
                  <c:v>3.46</c:v>
                </c:pt>
                <c:pt idx="125729">
                  <c:v>3.46</c:v>
                </c:pt>
                <c:pt idx="125730">
                  <c:v>3.46</c:v>
                </c:pt>
                <c:pt idx="125731">
                  <c:v>3.46</c:v>
                </c:pt>
                <c:pt idx="125732">
                  <c:v>3.46</c:v>
                </c:pt>
                <c:pt idx="125733">
                  <c:v>3.45</c:v>
                </c:pt>
                <c:pt idx="125734">
                  <c:v>3.46</c:v>
                </c:pt>
                <c:pt idx="125735">
                  <c:v>3.46</c:v>
                </c:pt>
                <c:pt idx="125736">
                  <c:v>3.45</c:v>
                </c:pt>
                <c:pt idx="125737">
                  <c:v>3.45</c:v>
                </c:pt>
                <c:pt idx="125738">
                  <c:v>3.45</c:v>
                </c:pt>
                <c:pt idx="125739">
                  <c:v>3.44</c:v>
                </c:pt>
                <c:pt idx="125740">
                  <c:v>3.44</c:v>
                </c:pt>
                <c:pt idx="125741">
                  <c:v>3.44</c:v>
                </c:pt>
                <c:pt idx="125742">
                  <c:v>3.44</c:v>
                </c:pt>
                <c:pt idx="125743">
                  <c:v>3.43</c:v>
                </c:pt>
                <c:pt idx="125744">
                  <c:v>3.43</c:v>
                </c:pt>
                <c:pt idx="125745">
                  <c:v>3.42</c:v>
                </c:pt>
                <c:pt idx="125746">
                  <c:v>3.42</c:v>
                </c:pt>
                <c:pt idx="125747">
                  <c:v>3.42</c:v>
                </c:pt>
                <c:pt idx="125748">
                  <c:v>3.42</c:v>
                </c:pt>
                <c:pt idx="125749">
                  <c:v>3.42</c:v>
                </c:pt>
                <c:pt idx="125750">
                  <c:v>3.41</c:v>
                </c:pt>
                <c:pt idx="125751">
                  <c:v>3.41</c:v>
                </c:pt>
                <c:pt idx="125752">
                  <c:v>3.4</c:v>
                </c:pt>
                <c:pt idx="125753">
                  <c:v>3.39</c:v>
                </c:pt>
                <c:pt idx="125754">
                  <c:v>3.39</c:v>
                </c:pt>
                <c:pt idx="125755">
                  <c:v>3.39</c:v>
                </c:pt>
                <c:pt idx="125756">
                  <c:v>3.38</c:v>
                </c:pt>
                <c:pt idx="125757">
                  <c:v>3.38</c:v>
                </c:pt>
                <c:pt idx="125758">
                  <c:v>3.37</c:v>
                </c:pt>
                <c:pt idx="125759">
                  <c:v>3.37</c:v>
                </c:pt>
                <c:pt idx="125760">
                  <c:v>3.37</c:v>
                </c:pt>
                <c:pt idx="125761">
                  <c:v>3.36</c:v>
                </c:pt>
                <c:pt idx="125762">
                  <c:v>3.36</c:v>
                </c:pt>
                <c:pt idx="125763">
                  <c:v>3.35</c:v>
                </c:pt>
                <c:pt idx="125764">
                  <c:v>3.34</c:v>
                </c:pt>
                <c:pt idx="125765">
                  <c:v>3.34</c:v>
                </c:pt>
                <c:pt idx="125766">
                  <c:v>3.33</c:v>
                </c:pt>
                <c:pt idx="125767">
                  <c:v>3.33</c:v>
                </c:pt>
                <c:pt idx="125768">
                  <c:v>3.32</c:v>
                </c:pt>
                <c:pt idx="125769">
                  <c:v>3.31</c:v>
                </c:pt>
                <c:pt idx="125770">
                  <c:v>3.31</c:v>
                </c:pt>
                <c:pt idx="125771">
                  <c:v>3.3</c:v>
                </c:pt>
                <c:pt idx="125772">
                  <c:v>3.3</c:v>
                </c:pt>
                <c:pt idx="125773">
                  <c:v>3.29</c:v>
                </c:pt>
                <c:pt idx="125774">
                  <c:v>3.28</c:v>
                </c:pt>
                <c:pt idx="125775">
                  <c:v>3.28</c:v>
                </c:pt>
                <c:pt idx="125776">
                  <c:v>3.27</c:v>
                </c:pt>
                <c:pt idx="125777">
                  <c:v>3.27</c:v>
                </c:pt>
                <c:pt idx="125778">
                  <c:v>3.27</c:v>
                </c:pt>
                <c:pt idx="125779">
                  <c:v>3.26</c:v>
                </c:pt>
                <c:pt idx="125780">
                  <c:v>3.26</c:v>
                </c:pt>
                <c:pt idx="125781">
                  <c:v>3.26</c:v>
                </c:pt>
                <c:pt idx="125782">
                  <c:v>3.25</c:v>
                </c:pt>
                <c:pt idx="125783">
                  <c:v>3.25</c:v>
                </c:pt>
                <c:pt idx="125784">
                  <c:v>3.24</c:v>
                </c:pt>
                <c:pt idx="125785">
                  <c:v>3.23</c:v>
                </c:pt>
                <c:pt idx="125786">
                  <c:v>3.23</c:v>
                </c:pt>
                <c:pt idx="125787">
                  <c:v>3.22</c:v>
                </c:pt>
                <c:pt idx="125788">
                  <c:v>3.22</c:v>
                </c:pt>
                <c:pt idx="125789">
                  <c:v>3.21</c:v>
                </c:pt>
                <c:pt idx="125790">
                  <c:v>3.21</c:v>
                </c:pt>
                <c:pt idx="125791">
                  <c:v>3.2</c:v>
                </c:pt>
                <c:pt idx="125792">
                  <c:v>3.2</c:v>
                </c:pt>
                <c:pt idx="125793">
                  <c:v>3.2</c:v>
                </c:pt>
                <c:pt idx="125794">
                  <c:v>3.19</c:v>
                </c:pt>
                <c:pt idx="125795">
                  <c:v>3.19</c:v>
                </c:pt>
                <c:pt idx="125796">
                  <c:v>3.18</c:v>
                </c:pt>
                <c:pt idx="125797">
                  <c:v>3.17</c:v>
                </c:pt>
                <c:pt idx="125798">
                  <c:v>3.17</c:v>
                </c:pt>
                <c:pt idx="125799">
                  <c:v>3.17</c:v>
                </c:pt>
                <c:pt idx="125800">
                  <c:v>3.17</c:v>
                </c:pt>
                <c:pt idx="125801">
                  <c:v>3.16</c:v>
                </c:pt>
                <c:pt idx="125802">
                  <c:v>3.16</c:v>
                </c:pt>
                <c:pt idx="125803">
                  <c:v>3.16</c:v>
                </c:pt>
                <c:pt idx="125804">
                  <c:v>3.15</c:v>
                </c:pt>
                <c:pt idx="125805">
                  <c:v>3.15</c:v>
                </c:pt>
                <c:pt idx="125806">
                  <c:v>3.15</c:v>
                </c:pt>
                <c:pt idx="125807">
                  <c:v>3.14</c:v>
                </c:pt>
                <c:pt idx="125808">
                  <c:v>3.14</c:v>
                </c:pt>
                <c:pt idx="125809">
                  <c:v>3.13</c:v>
                </c:pt>
                <c:pt idx="125810">
                  <c:v>3.13</c:v>
                </c:pt>
                <c:pt idx="125811">
                  <c:v>3.12</c:v>
                </c:pt>
                <c:pt idx="125812">
                  <c:v>3.12</c:v>
                </c:pt>
                <c:pt idx="125813">
                  <c:v>3.12</c:v>
                </c:pt>
                <c:pt idx="125814">
                  <c:v>3.11</c:v>
                </c:pt>
                <c:pt idx="125815">
                  <c:v>3.11</c:v>
                </c:pt>
                <c:pt idx="125816">
                  <c:v>3.11</c:v>
                </c:pt>
                <c:pt idx="125817">
                  <c:v>3.11</c:v>
                </c:pt>
                <c:pt idx="125818">
                  <c:v>3.1</c:v>
                </c:pt>
                <c:pt idx="125819">
                  <c:v>3.1</c:v>
                </c:pt>
                <c:pt idx="125820">
                  <c:v>3.1</c:v>
                </c:pt>
                <c:pt idx="125821">
                  <c:v>3.1</c:v>
                </c:pt>
                <c:pt idx="125822">
                  <c:v>3.1</c:v>
                </c:pt>
                <c:pt idx="125823">
                  <c:v>3.09</c:v>
                </c:pt>
                <c:pt idx="125824">
                  <c:v>3.09</c:v>
                </c:pt>
                <c:pt idx="125825">
                  <c:v>3.08</c:v>
                </c:pt>
                <c:pt idx="125826">
                  <c:v>3.08</c:v>
                </c:pt>
                <c:pt idx="125827">
                  <c:v>3.08</c:v>
                </c:pt>
                <c:pt idx="125828">
                  <c:v>3.08</c:v>
                </c:pt>
                <c:pt idx="125829">
                  <c:v>3.07</c:v>
                </c:pt>
                <c:pt idx="125830">
                  <c:v>3.07</c:v>
                </c:pt>
                <c:pt idx="125831">
                  <c:v>3.07</c:v>
                </c:pt>
                <c:pt idx="125832">
                  <c:v>3.06</c:v>
                </c:pt>
                <c:pt idx="125833">
                  <c:v>3.06</c:v>
                </c:pt>
                <c:pt idx="125834">
                  <c:v>3.06</c:v>
                </c:pt>
                <c:pt idx="125835">
                  <c:v>3.05</c:v>
                </c:pt>
                <c:pt idx="125836">
                  <c:v>3.05</c:v>
                </c:pt>
                <c:pt idx="125837">
                  <c:v>3.05</c:v>
                </c:pt>
                <c:pt idx="125838">
                  <c:v>3.05</c:v>
                </c:pt>
                <c:pt idx="125839">
                  <c:v>3.05</c:v>
                </c:pt>
                <c:pt idx="125840">
                  <c:v>3.05</c:v>
                </c:pt>
                <c:pt idx="125841">
                  <c:v>3.04</c:v>
                </c:pt>
                <c:pt idx="125842">
                  <c:v>3.04</c:v>
                </c:pt>
                <c:pt idx="125843">
                  <c:v>3.04</c:v>
                </c:pt>
                <c:pt idx="125844">
                  <c:v>3.04</c:v>
                </c:pt>
                <c:pt idx="125845">
                  <c:v>3.04</c:v>
                </c:pt>
                <c:pt idx="125846">
                  <c:v>3.04</c:v>
                </c:pt>
                <c:pt idx="125847">
                  <c:v>3.03</c:v>
                </c:pt>
                <c:pt idx="125848">
                  <c:v>3.03</c:v>
                </c:pt>
                <c:pt idx="125849">
                  <c:v>3.03</c:v>
                </c:pt>
                <c:pt idx="125850">
                  <c:v>3.03</c:v>
                </c:pt>
                <c:pt idx="125851">
                  <c:v>3.03</c:v>
                </c:pt>
                <c:pt idx="125852">
                  <c:v>3.02</c:v>
                </c:pt>
                <c:pt idx="125853">
                  <c:v>3.02</c:v>
                </c:pt>
                <c:pt idx="125854">
                  <c:v>3.02</c:v>
                </c:pt>
                <c:pt idx="125855">
                  <c:v>3.02</c:v>
                </c:pt>
                <c:pt idx="125856">
                  <c:v>3.02</c:v>
                </c:pt>
                <c:pt idx="125857">
                  <c:v>3.02</c:v>
                </c:pt>
                <c:pt idx="125858">
                  <c:v>3.02</c:v>
                </c:pt>
                <c:pt idx="125859">
                  <c:v>3.02</c:v>
                </c:pt>
                <c:pt idx="125860">
                  <c:v>3.01</c:v>
                </c:pt>
                <c:pt idx="125861">
                  <c:v>3.02</c:v>
                </c:pt>
                <c:pt idx="125862">
                  <c:v>3.01</c:v>
                </c:pt>
                <c:pt idx="125863">
                  <c:v>3.01</c:v>
                </c:pt>
                <c:pt idx="125864">
                  <c:v>3.01</c:v>
                </c:pt>
                <c:pt idx="125865">
                  <c:v>3.01</c:v>
                </c:pt>
                <c:pt idx="125866">
                  <c:v>3.01</c:v>
                </c:pt>
                <c:pt idx="125867">
                  <c:v>3.01</c:v>
                </c:pt>
                <c:pt idx="125868">
                  <c:v>3.01</c:v>
                </c:pt>
                <c:pt idx="125869">
                  <c:v>3.01</c:v>
                </c:pt>
                <c:pt idx="125870">
                  <c:v>3.01</c:v>
                </c:pt>
                <c:pt idx="125871">
                  <c:v>3.01</c:v>
                </c:pt>
                <c:pt idx="125872">
                  <c:v>3.01</c:v>
                </c:pt>
                <c:pt idx="125873">
                  <c:v>3.01</c:v>
                </c:pt>
                <c:pt idx="125874">
                  <c:v>3.01</c:v>
                </c:pt>
                <c:pt idx="125875">
                  <c:v>3.01</c:v>
                </c:pt>
                <c:pt idx="125876">
                  <c:v>3</c:v>
                </c:pt>
                <c:pt idx="125877">
                  <c:v>3</c:v>
                </c:pt>
                <c:pt idx="125878">
                  <c:v>3</c:v>
                </c:pt>
                <c:pt idx="125879">
                  <c:v>3</c:v>
                </c:pt>
                <c:pt idx="125880">
                  <c:v>3</c:v>
                </c:pt>
                <c:pt idx="125881">
                  <c:v>2.99</c:v>
                </c:pt>
                <c:pt idx="125882">
                  <c:v>3</c:v>
                </c:pt>
                <c:pt idx="125883">
                  <c:v>2.99</c:v>
                </c:pt>
                <c:pt idx="125884">
                  <c:v>2.99</c:v>
                </c:pt>
                <c:pt idx="125885">
                  <c:v>2.99</c:v>
                </c:pt>
                <c:pt idx="125886">
                  <c:v>2.99</c:v>
                </c:pt>
                <c:pt idx="125887">
                  <c:v>2.98</c:v>
                </c:pt>
                <c:pt idx="125888">
                  <c:v>2.98</c:v>
                </c:pt>
                <c:pt idx="125889">
                  <c:v>2.98</c:v>
                </c:pt>
                <c:pt idx="125890">
                  <c:v>2.98</c:v>
                </c:pt>
                <c:pt idx="125891">
                  <c:v>2.98</c:v>
                </c:pt>
                <c:pt idx="125892">
                  <c:v>2.98</c:v>
                </c:pt>
                <c:pt idx="125893">
                  <c:v>2.98</c:v>
                </c:pt>
                <c:pt idx="125894">
                  <c:v>2.98</c:v>
                </c:pt>
                <c:pt idx="125895">
                  <c:v>2.98</c:v>
                </c:pt>
                <c:pt idx="125896">
                  <c:v>2.98</c:v>
                </c:pt>
                <c:pt idx="125897">
                  <c:v>2.97</c:v>
                </c:pt>
                <c:pt idx="125898">
                  <c:v>2.97</c:v>
                </c:pt>
                <c:pt idx="125899">
                  <c:v>2.97</c:v>
                </c:pt>
                <c:pt idx="125900">
                  <c:v>2.97</c:v>
                </c:pt>
                <c:pt idx="125901">
                  <c:v>2.97</c:v>
                </c:pt>
                <c:pt idx="125902">
                  <c:v>2.97</c:v>
                </c:pt>
                <c:pt idx="125903">
                  <c:v>2.96</c:v>
                </c:pt>
                <c:pt idx="125904">
                  <c:v>2.96</c:v>
                </c:pt>
                <c:pt idx="125905">
                  <c:v>2.96</c:v>
                </c:pt>
                <c:pt idx="125906">
                  <c:v>2.96</c:v>
                </c:pt>
                <c:pt idx="125907">
                  <c:v>2.95</c:v>
                </c:pt>
                <c:pt idx="125908">
                  <c:v>2.95</c:v>
                </c:pt>
                <c:pt idx="125909">
                  <c:v>2.95</c:v>
                </c:pt>
                <c:pt idx="125910">
                  <c:v>2.95</c:v>
                </c:pt>
                <c:pt idx="125911">
                  <c:v>2.95</c:v>
                </c:pt>
                <c:pt idx="125912">
                  <c:v>2.95</c:v>
                </c:pt>
                <c:pt idx="125913">
                  <c:v>2.95</c:v>
                </c:pt>
                <c:pt idx="125914">
                  <c:v>2.94</c:v>
                </c:pt>
                <c:pt idx="125915">
                  <c:v>2.94</c:v>
                </c:pt>
                <c:pt idx="125916">
                  <c:v>2.94</c:v>
                </c:pt>
                <c:pt idx="125917">
                  <c:v>2.94</c:v>
                </c:pt>
                <c:pt idx="125918">
                  <c:v>2.93</c:v>
                </c:pt>
                <c:pt idx="125919">
                  <c:v>2.93</c:v>
                </c:pt>
                <c:pt idx="125920">
                  <c:v>2.93</c:v>
                </c:pt>
                <c:pt idx="125921">
                  <c:v>2.92</c:v>
                </c:pt>
                <c:pt idx="125922">
                  <c:v>2.93</c:v>
                </c:pt>
                <c:pt idx="125923">
                  <c:v>2.92</c:v>
                </c:pt>
                <c:pt idx="125924">
                  <c:v>2.92</c:v>
                </c:pt>
                <c:pt idx="125925">
                  <c:v>2.92</c:v>
                </c:pt>
                <c:pt idx="125926">
                  <c:v>2.92</c:v>
                </c:pt>
                <c:pt idx="125927">
                  <c:v>2.91</c:v>
                </c:pt>
                <c:pt idx="125928">
                  <c:v>2.91</c:v>
                </c:pt>
                <c:pt idx="125929">
                  <c:v>2.91</c:v>
                </c:pt>
                <c:pt idx="125930">
                  <c:v>2.91</c:v>
                </c:pt>
                <c:pt idx="125931">
                  <c:v>2.91</c:v>
                </c:pt>
                <c:pt idx="125932">
                  <c:v>2.9</c:v>
                </c:pt>
                <c:pt idx="125933">
                  <c:v>2.91</c:v>
                </c:pt>
                <c:pt idx="125934">
                  <c:v>2.91</c:v>
                </c:pt>
                <c:pt idx="125935">
                  <c:v>2.9</c:v>
                </c:pt>
                <c:pt idx="125936">
                  <c:v>2.9</c:v>
                </c:pt>
                <c:pt idx="125937">
                  <c:v>2.9</c:v>
                </c:pt>
                <c:pt idx="125938">
                  <c:v>2.9</c:v>
                </c:pt>
                <c:pt idx="125939">
                  <c:v>2.9</c:v>
                </c:pt>
                <c:pt idx="125940">
                  <c:v>2.9</c:v>
                </c:pt>
                <c:pt idx="125941">
                  <c:v>2.9</c:v>
                </c:pt>
                <c:pt idx="125942">
                  <c:v>2.9</c:v>
                </c:pt>
                <c:pt idx="125943">
                  <c:v>2.9</c:v>
                </c:pt>
                <c:pt idx="125944">
                  <c:v>2.9</c:v>
                </c:pt>
                <c:pt idx="125945">
                  <c:v>2.89</c:v>
                </c:pt>
                <c:pt idx="125946">
                  <c:v>2.9</c:v>
                </c:pt>
                <c:pt idx="125947">
                  <c:v>2.89</c:v>
                </c:pt>
                <c:pt idx="125948">
                  <c:v>2.89</c:v>
                </c:pt>
                <c:pt idx="125949">
                  <c:v>2.89</c:v>
                </c:pt>
                <c:pt idx="125950">
                  <c:v>2.88</c:v>
                </c:pt>
                <c:pt idx="125951">
                  <c:v>2.89</c:v>
                </c:pt>
                <c:pt idx="125952">
                  <c:v>2.89</c:v>
                </c:pt>
                <c:pt idx="125953">
                  <c:v>2.89</c:v>
                </c:pt>
                <c:pt idx="125954">
                  <c:v>2.89</c:v>
                </c:pt>
                <c:pt idx="125955">
                  <c:v>2.89</c:v>
                </c:pt>
                <c:pt idx="125956">
                  <c:v>2.89</c:v>
                </c:pt>
                <c:pt idx="125957">
                  <c:v>2.89</c:v>
                </c:pt>
                <c:pt idx="125958">
                  <c:v>2.89</c:v>
                </c:pt>
                <c:pt idx="125959">
                  <c:v>2.89</c:v>
                </c:pt>
                <c:pt idx="125960">
                  <c:v>2.89</c:v>
                </c:pt>
                <c:pt idx="125961">
                  <c:v>2.89</c:v>
                </c:pt>
                <c:pt idx="125962">
                  <c:v>2.89</c:v>
                </c:pt>
                <c:pt idx="125963">
                  <c:v>2.88</c:v>
                </c:pt>
                <c:pt idx="125964">
                  <c:v>2.88</c:v>
                </c:pt>
                <c:pt idx="125965">
                  <c:v>2.88</c:v>
                </c:pt>
                <c:pt idx="125966">
                  <c:v>2.88</c:v>
                </c:pt>
                <c:pt idx="125967">
                  <c:v>2.87</c:v>
                </c:pt>
                <c:pt idx="125968">
                  <c:v>2.87</c:v>
                </c:pt>
                <c:pt idx="125969">
                  <c:v>2.87</c:v>
                </c:pt>
                <c:pt idx="125970">
                  <c:v>2.87</c:v>
                </c:pt>
                <c:pt idx="125971">
                  <c:v>2.87</c:v>
                </c:pt>
                <c:pt idx="125972">
                  <c:v>2.87</c:v>
                </c:pt>
                <c:pt idx="125973">
                  <c:v>2.86</c:v>
                </c:pt>
                <c:pt idx="125974">
                  <c:v>2.86</c:v>
                </c:pt>
                <c:pt idx="125975">
                  <c:v>2.86</c:v>
                </c:pt>
                <c:pt idx="125976">
                  <c:v>2.86</c:v>
                </c:pt>
                <c:pt idx="125977">
                  <c:v>2.86</c:v>
                </c:pt>
                <c:pt idx="125978">
                  <c:v>2.86</c:v>
                </c:pt>
                <c:pt idx="125979">
                  <c:v>2.86</c:v>
                </c:pt>
                <c:pt idx="125980">
                  <c:v>2.86</c:v>
                </c:pt>
                <c:pt idx="125981">
                  <c:v>2.86</c:v>
                </c:pt>
                <c:pt idx="125982">
                  <c:v>2.86</c:v>
                </c:pt>
                <c:pt idx="125983">
                  <c:v>2.87</c:v>
                </c:pt>
                <c:pt idx="125984">
                  <c:v>2.86</c:v>
                </c:pt>
                <c:pt idx="125985">
                  <c:v>2.87</c:v>
                </c:pt>
                <c:pt idx="125986">
                  <c:v>2.87</c:v>
                </c:pt>
                <c:pt idx="125987">
                  <c:v>2.87</c:v>
                </c:pt>
                <c:pt idx="125988">
                  <c:v>2.88</c:v>
                </c:pt>
                <c:pt idx="125989">
                  <c:v>2.88</c:v>
                </c:pt>
                <c:pt idx="125990">
                  <c:v>2.88</c:v>
                </c:pt>
                <c:pt idx="125991">
                  <c:v>2.88</c:v>
                </c:pt>
                <c:pt idx="125992">
                  <c:v>2.88</c:v>
                </c:pt>
                <c:pt idx="125993">
                  <c:v>2.89</c:v>
                </c:pt>
                <c:pt idx="125994">
                  <c:v>2.89</c:v>
                </c:pt>
                <c:pt idx="125995">
                  <c:v>2.89</c:v>
                </c:pt>
                <c:pt idx="125996">
                  <c:v>2.89</c:v>
                </c:pt>
                <c:pt idx="125997">
                  <c:v>2.9</c:v>
                </c:pt>
                <c:pt idx="125998">
                  <c:v>2.9</c:v>
                </c:pt>
                <c:pt idx="125999">
                  <c:v>2.9</c:v>
                </c:pt>
                <c:pt idx="126000">
                  <c:v>2.9</c:v>
                </c:pt>
                <c:pt idx="126001">
                  <c:v>2.91</c:v>
                </c:pt>
                <c:pt idx="126002">
                  <c:v>2.9</c:v>
                </c:pt>
                <c:pt idx="126003">
                  <c:v>2.91</c:v>
                </c:pt>
                <c:pt idx="126004">
                  <c:v>2.91</c:v>
                </c:pt>
                <c:pt idx="126005">
                  <c:v>2.91</c:v>
                </c:pt>
                <c:pt idx="126006">
                  <c:v>2.91</c:v>
                </c:pt>
                <c:pt idx="126007">
                  <c:v>2.91</c:v>
                </c:pt>
                <c:pt idx="126008">
                  <c:v>2.91</c:v>
                </c:pt>
                <c:pt idx="126009">
                  <c:v>2.91</c:v>
                </c:pt>
                <c:pt idx="126010">
                  <c:v>2.91</c:v>
                </c:pt>
                <c:pt idx="126011">
                  <c:v>2.92</c:v>
                </c:pt>
                <c:pt idx="126012">
                  <c:v>2.92</c:v>
                </c:pt>
                <c:pt idx="126013">
                  <c:v>2.92</c:v>
                </c:pt>
                <c:pt idx="126014">
                  <c:v>2.92</c:v>
                </c:pt>
                <c:pt idx="126015">
                  <c:v>2.92</c:v>
                </c:pt>
                <c:pt idx="126016">
                  <c:v>2.93</c:v>
                </c:pt>
                <c:pt idx="126017">
                  <c:v>2.93</c:v>
                </c:pt>
                <c:pt idx="126018">
                  <c:v>2.93</c:v>
                </c:pt>
                <c:pt idx="126019">
                  <c:v>2.94</c:v>
                </c:pt>
                <c:pt idx="126020">
                  <c:v>2.95</c:v>
                </c:pt>
                <c:pt idx="126021">
                  <c:v>2.95</c:v>
                </c:pt>
                <c:pt idx="126022">
                  <c:v>2.95</c:v>
                </c:pt>
                <c:pt idx="126023">
                  <c:v>2.95</c:v>
                </c:pt>
                <c:pt idx="126024">
                  <c:v>2.96</c:v>
                </c:pt>
                <c:pt idx="126025">
                  <c:v>2.97</c:v>
                </c:pt>
                <c:pt idx="126026">
                  <c:v>2.97</c:v>
                </c:pt>
                <c:pt idx="126027">
                  <c:v>2.98</c:v>
                </c:pt>
                <c:pt idx="126028">
                  <c:v>2.99</c:v>
                </c:pt>
                <c:pt idx="126029">
                  <c:v>3</c:v>
                </c:pt>
                <c:pt idx="126030">
                  <c:v>3.01</c:v>
                </c:pt>
                <c:pt idx="126031">
                  <c:v>3.01</c:v>
                </c:pt>
                <c:pt idx="126032">
                  <c:v>3.03</c:v>
                </c:pt>
                <c:pt idx="126033">
                  <c:v>3.04</c:v>
                </c:pt>
                <c:pt idx="126034">
                  <c:v>3.05</c:v>
                </c:pt>
                <c:pt idx="126035">
                  <c:v>3.06</c:v>
                </c:pt>
                <c:pt idx="126036">
                  <c:v>3.07</c:v>
                </c:pt>
                <c:pt idx="126037">
                  <c:v>3.09</c:v>
                </c:pt>
                <c:pt idx="126038">
                  <c:v>3.1</c:v>
                </c:pt>
                <c:pt idx="126039">
                  <c:v>3.11</c:v>
                </c:pt>
                <c:pt idx="126040">
                  <c:v>3.13</c:v>
                </c:pt>
                <c:pt idx="126041">
                  <c:v>3.14</c:v>
                </c:pt>
                <c:pt idx="126042">
                  <c:v>3.15</c:v>
                </c:pt>
                <c:pt idx="126043">
                  <c:v>3.16</c:v>
                </c:pt>
                <c:pt idx="126044">
                  <c:v>3.17</c:v>
                </c:pt>
                <c:pt idx="126045">
                  <c:v>3.19</c:v>
                </c:pt>
                <c:pt idx="126046">
                  <c:v>3.2</c:v>
                </c:pt>
                <c:pt idx="126047">
                  <c:v>3.21</c:v>
                </c:pt>
                <c:pt idx="126048">
                  <c:v>3.22</c:v>
                </c:pt>
                <c:pt idx="126049">
                  <c:v>3.23</c:v>
                </c:pt>
                <c:pt idx="126050">
                  <c:v>3.24</c:v>
                </c:pt>
                <c:pt idx="126051">
                  <c:v>3.25</c:v>
                </c:pt>
                <c:pt idx="126052">
                  <c:v>3.26</c:v>
                </c:pt>
                <c:pt idx="126053">
                  <c:v>3.27</c:v>
                </c:pt>
                <c:pt idx="126054">
                  <c:v>3.28</c:v>
                </c:pt>
                <c:pt idx="126055">
                  <c:v>3.29</c:v>
                </c:pt>
                <c:pt idx="126056">
                  <c:v>3.3</c:v>
                </c:pt>
                <c:pt idx="126057">
                  <c:v>3.3</c:v>
                </c:pt>
                <c:pt idx="126058">
                  <c:v>3.31</c:v>
                </c:pt>
                <c:pt idx="126059">
                  <c:v>3.32</c:v>
                </c:pt>
                <c:pt idx="126060">
                  <c:v>3.33</c:v>
                </c:pt>
                <c:pt idx="126061">
                  <c:v>3.34</c:v>
                </c:pt>
                <c:pt idx="126062">
                  <c:v>3.35</c:v>
                </c:pt>
                <c:pt idx="126063">
                  <c:v>3.35</c:v>
                </c:pt>
                <c:pt idx="126064">
                  <c:v>3.37</c:v>
                </c:pt>
                <c:pt idx="126065">
                  <c:v>3.38</c:v>
                </c:pt>
                <c:pt idx="126066">
                  <c:v>3.38</c:v>
                </c:pt>
                <c:pt idx="126067">
                  <c:v>3.39</c:v>
                </c:pt>
                <c:pt idx="126068">
                  <c:v>3.4</c:v>
                </c:pt>
                <c:pt idx="126069">
                  <c:v>3.4</c:v>
                </c:pt>
                <c:pt idx="126070">
                  <c:v>3.41</c:v>
                </c:pt>
                <c:pt idx="126071">
                  <c:v>3.41</c:v>
                </c:pt>
                <c:pt idx="126072">
                  <c:v>3.42</c:v>
                </c:pt>
                <c:pt idx="126073">
                  <c:v>3.43</c:v>
                </c:pt>
                <c:pt idx="126074">
                  <c:v>3.44</c:v>
                </c:pt>
                <c:pt idx="126075">
                  <c:v>3.44</c:v>
                </c:pt>
                <c:pt idx="126076">
                  <c:v>3.45</c:v>
                </c:pt>
                <c:pt idx="126077">
                  <c:v>3.46</c:v>
                </c:pt>
                <c:pt idx="126078">
                  <c:v>3.47</c:v>
                </c:pt>
                <c:pt idx="126079">
                  <c:v>3.47</c:v>
                </c:pt>
                <c:pt idx="126080">
                  <c:v>3.47</c:v>
                </c:pt>
                <c:pt idx="126081">
                  <c:v>3.48</c:v>
                </c:pt>
                <c:pt idx="126082">
                  <c:v>3.48</c:v>
                </c:pt>
                <c:pt idx="126083">
                  <c:v>3.48</c:v>
                </c:pt>
                <c:pt idx="126084">
                  <c:v>3.49</c:v>
                </c:pt>
                <c:pt idx="126085">
                  <c:v>3.49</c:v>
                </c:pt>
                <c:pt idx="126086">
                  <c:v>3.49</c:v>
                </c:pt>
                <c:pt idx="126087">
                  <c:v>3.5</c:v>
                </c:pt>
                <c:pt idx="126088">
                  <c:v>3.5</c:v>
                </c:pt>
                <c:pt idx="126089">
                  <c:v>3.5</c:v>
                </c:pt>
                <c:pt idx="126090">
                  <c:v>3.5</c:v>
                </c:pt>
                <c:pt idx="126091">
                  <c:v>3.51</c:v>
                </c:pt>
                <c:pt idx="126092">
                  <c:v>3.51</c:v>
                </c:pt>
                <c:pt idx="126093">
                  <c:v>3.51</c:v>
                </c:pt>
                <c:pt idx="126094">
                  <c:v>3.51</c:v>
                </c:pt>
                <c:pt idx="126095">
                  <c:v>3.51</c:v>
                </c:pt>
                <c:pt idx="126096">
                  <c:v>3.52</c:v>
                </c:pt>
                <c:pt idx="126097">
                  <c:v>3.52</c:v>
                </c:pt>
                <c:pt idx="126098">
                  <c:v>3.53</c:v>
                </c:pt>
                <c:pt idx="126099">
                  <c:v>3.53</c:v>
                </c:pt>
                <c:pt idx="126100">
                  <c:v>3.53</c:v>
                </c:pt>
                <c:pt idx="126101">
                  <c:v>3.53</c:v>
                </c:pt>
                <c:pt idx="126102">
                  <c:v>3.54</c:v>
                </c:pt>
                <c:pt idx="126103">
                  <c:v>3.54</c:v>
                </c:pt>
                <c:pt idx="126104">
                  <c:v>3.54</c:v>
                </c:pt>
                <c:pt idx="126105">
                  <c:v>3.54</c:v>
                </c:pt>
                <c:pt idx="126106">
                  <c:v>3.54</c:v>
                </c:pt>
                <c:pt idx="126107">
                  <c:v>3.54</c:v>
                </c:pt>
                <c:pt idx="126108">
                  <c:v>3.53</c:v>
                </c:pt>
                <c:pt idx="126109">
                  <c:v>3.53</c:v>
                </c:pt>
                <c:pt idx="126110">
                  <c:v>3.53</c:v>
                </c:pt>
                <c:pt idx="126111">
                  <c:v>3.53</c:v>
                </c:pt>
                <c:pt idx="126112">
                  <c:v>3.52</c:v>
                </c:pt>
                <c:pt idx="126113">
                  <c:v>3.52</c:v>
                </c:pt>
                <c:pt idx="126114">
                  <c:v>3.51</c:v>
                </c:pt>
                <c:pt idx="126115">
                  <c:v>3.51</c:v>
                </c:pt>
                <c:pt idx="126116">
                  <c:v>3.51</c:v>
                </c:pt>
                <c:pt idx="126117">
                  <c:v>3.5</c:v>
                </c:pt>
                <c:pt idx="126118">
                  <c:v>3.5</c:v>
                </c:pt>
                <c:pt idx="126119">
                  <c:v>3.5</c:v>
                </c:pt>
                <c:pt idx="126120">
                  <c:v>3.49</c:v>
                </c:pt>
                <c:pt idx="126121">
                  <c:v>3.49</c:v>
                </c:pt>
                <c:pt idx="126122">
                  <c:v>3.48</c:v>
                </c:pt>
                <c:pt idx="126123">
                  <c:v>3.48</c:v>
                </c:pt>
                <c:pt idx="126124">
                  <c:v>3.48</c:v>
                </c:pt>
                <c:pt idx="126125">
                  <c:v>3.47</c:v>
                </c:pt>
                <c:pt idx="126126">
                  <c:v>3.47</c:v>
                </c:pt>
                <c:pt idx="126127">
                  <c:v>3.46</c:v>
                </c:pt>
                <c:pt idx="126128">
                  <c:v>3.45</c:v>
                </c:pt>
                <c:pt idx="126129">
                  <c:v>3.45</c:v>
                </c:pt>
                <c:pt idx="126130">
                  <c:v>3.44</c:v>
                </c:pt>
                <c:pt idx="126131">
                  <c:v>3.44</c:v>
                </c:pt>
                <c:pt idx="126132">
                  <c:v>3.43</c:v>
                </c:pt>
                <c:pt idx="126133">
                  <c:v>3.43</c:v>
                </c:pt>
                <c:pt idx="126134">
                  <c:v>3.42</c:v>
                </c:pt>
                <c:pt idx="126135">
                  <c:v>3.42</c:v>
                </c:pt>
                <c:pt idx="126136">
                  <c:v>3.42</c:v>
                </c:pt>
                <c:pt idx="126137">
                  <c:v>3.41</c:v>
                </c:pt>
                <c:pt idx="126138">
                  <c:v>3.41</c:v>
                </c:pt>
                <c:pt idx="126139">
                  <c:v>3.4</c:v>
                </c:pt>
                <c:pt idx="126140">
                  <c:v>3.4</c:v>
                </c:pt>
                <c:pt idx="126141">
                  <c:v>3.4</c:v>
                </c:pt>
                <c:pt idx="126142">
                  <c:v>3.39</c:v>
                </c:pt>
                <c:pt idx="126143">
                  <c:v>3.39</c:v>
                </c:pt>
                <c:pt idx="126144">
                  <c:v>3.39</c:v>
                </c:pt>
                <c:pt idx="126145">
                  <c:v>3.38</c:v>
                </c:pt>
                <c:pt idx="126146">
                  <c:v>3.38</c:v>
                </c:pt>
                <c:pt idx="126147">
                  <c:v>3.37</c:v>
                </c:pt>
                <c:pt idx="126148">
                  <c:v>3.37</c:v>
                </c:pt>
                <c:pt idx="126149">
                  <c:v>3.36</c:v>
                </c:pt>
                <c:pt idx="126150">
                  <c:v>3.36</c:v>
                </c:pt>
                <c:pt idx="126151">
                  <c:v>3.35</c:v>
                </c:pt>
                <c:pt idx="126152">
                  <c:v>3.35</c:v>
                </c:pt>
                <c:pt idx="126153">
                  <c:v>3.35</c:v>
                </c:pt>
                <c:pt idx="126154">
                  <c:v>3.36</c:v>
                </c:pt>
                <c:pt idx="126155">
                  <c:v>3.36</c:v>
                </c:pt>
                <c:pt idx="126156">
                  <c:v>3.35</c:v>
                </c:pt>
                <c:pt idx="126157">
                  <c:v>3.36</c:v>
                </c:pt>
                <c:pt idx="126158">
                  <c:v>3.35</c:v>
                </c:pt>
                <c:pt idx="126159">
                  <c:v>3.34</c:v>
                </c:pt>
                <c:pt idx="126160">
                  <c:v>3.33</c:v>
                </c:pt>
                <c:pt idx="126161">
                  <c:v>3.32</c:v>
                </c:pt>
                <c:pt idx="126162">
                  <c:v>3.31</c:v>
                </c:pt>
                <c:pt idx="126163">
                  <c:v>3.31</c:v>
                </c:pt>
                <c:pt idx="126164">
                  <c:v>3.3</c:v>
                </c:pt>
                <c:pt idx="126165">
                  <c:v>3.29</c:v>
                </c:pt>
                <c:pt idx="126166">
                  <c:v>3.29</c:v>
                </c:pt>
                <c:pt idx="126167">
                  <c:v>3.28</c:v>
                </c:pt>
                <c:pt idx="126168">
                  <c:v>3.28</c:v>
                </c:pt>
                <c:pt idx="126169">
                  <c:v>3.27</c:v>
                </c:pt>
                <c:pt idx="126170">
                  <c:v>3.26</c:v>
                </c:pt>
                <c:pt idx="126171">
                  <c:v>3.26</c:v>
                </c:pt>
                <c:pt idx="126172">
                  <c:v>3.25</c:v>
                </c:pt>
                <c:pt idx="126173">
                  <c:v>3.23</c:v>
                </c:pt>
                <c:pt idx="126174">
                  <c:v>3.22</c:v>
                </c:pt>
                <c:pt idx="126175">
                  <c:v>3.07</c:v>
                </c:pt>
                <c:pt idx="126176">
                  <c:v>3.07</c:v>
                </c:pt>
                <c:pt idx="126177">
                  <c:v>3.06</c:v>
                </c:pt>
                <c:pt idx="126178">
                  <c:v>3.06</c:v>
                </c:pt>
                <c:pt idx="126179">
                  <c:v>3.06</c:v>
                </c:pt>
                <c:pt idx="126180">
                  <c:v>3.05</c:v>
                </c:pt>
                <c:pt idx="126181">
                  <c:v>3.04</c:v>
                </c:pt>
                <c:pt idx="126182">
                  <c:v>3.04</c:v>
                </c:pt>
                <c:pt idx="126183">
                  <c:v>3.03</c:v>
                </c:pt>
                <c:pt idx="126184">
                  <c:v>3.03</c:v>
                </c:pt>
                <c:pt idx="126185">
                  <c:v>3.03</c:v>
                </c:pt>
                <c:pt idx="126186">
                  <c:v>3.02</c:v>
                </c:pt>
                <c:pt idx="126187">
                  <c:v>3.01</c:v>
                </c:pt>
                <c:pt idx="126188">
                  <c:v>3.01</c:v>
                </c:pt>
                <c:pt idx="126189">
                  <c:v>3</c:v>
                </c:pt>
                <c:pt idx="126190">
                  <c:v>3</c:v>
                </c:pt>
                <c:pt idx="126191">
                  <c:v>2.99</c:v>
                </c:pt>
                <c:pt idx="126192">
                  <c:v>2.98</c:v>
                </c:pt>
                <c:pt idx="126193">
                  <c:v>2.97</c:v>
                </c:pt>
                <c:pt idx="126194">
                  <c:v>2.97</c:v>
                </c:pt>
                <c:pt idx="126195">
                  <c:v>2.96</c:v>
                </c:pt>
                <c:pt idx="126196">
                  <c:v>2.96</c:v>
                </c:pt>
                <c:pt idx="126197">
                  <c:v>2.95</c:v>
                </c:pt>
                <c:pt idx="126198">
                  <c:v>2.94</c:v>
                </c:pt>
                <c:pt idx="126199">
                  <c:v>2.93</c:v>
                </c:pt>
                <c:pt idx="126200">
                  <c:v>2.93</c:v>
                </c:pt>
                <c:pt idx="126201">
                  <c:v>2.92</c:v>
                </c:pt>
                <c:pt idx="126202">
                  <c:v>2.92</c:v>
                </c:pt>
                <c:pt idx="126203">
                  <c:v>2.91</c:v>
                </c:pt>
                <c:pt idx="126204">
                  <c:v>2.9</c:v>
                </c:pt>
                <c:pt idx="126205">
                  <c:v>2.9</c:v>
                </c:pt>
                <c:pt idx="126206">
                  <c:v>2.89</c:v>
                </c:pt>
                <c:pt idx="126207">
                  <c:v>2.89</c:v>
                </c:pt>
                <c:pt idx="126208">
                  <c:v>2.89</c:v>
                </c:pt>
                <c:pt idx="126209">
                  <c:v>2.88</c:v>
                </c:pt>
                <c:pt idx="126210">
                  <c:v>2.87</c:v>
                </c:pt>
                <c:pt idx="126211">
                  <c:v>2.87</c:v>
                </c:pt>
                <c:pt idx="126212">
                  <c:v>2.86</c:v>
                </c:pt>
                <c:pt idx="126213">
                  <c:v>2.85</c:v>
                </c:pt>
                <c:pt idx="126214">
                  <c:v>2.85</c:v>
                </c:pt>
                <c:pt idx="126215">
                  <c:v>2.85</c:v>
                </c:pt>
                <c:pt idx="126216">
                  <c:v>2.84</c:v>
                </c:pt>
                <c:pt idx="126217">
                  <c:v>2.83</c:v>
                </c:pt>
                <c:pt idx="126218">
                  <c:v>2.83</c:v>
                </c:pt>
                <c:pt idx="126219">
                  <c:v>2.82</c:v>
                </c:pt>
                <c:pt idx="126220">
                  <c:v>2.82</c:v>
                </c:pt>
                <c:pt idx="126221">
                  <c:v>2.81</c:v>
                </c:pt>
                <c:pt idx="126222">
                  <c:v>2.81</c:v>
                </c:pt>
                <c:pt idx="126223">
                  <c:v>2.8</c:v>
                </c:pt>
                <c:pt idx="126224">
                  <c:v>2.8</c:v>
                </c:pt>
                <c:pt idx="126225">
                  <c:v>2.8</c:v>
                </c:pt>
                <c:pt idx="126226">
                  <c:v>2.79</c:v>
                </c:pt>
                <c:pt idx="126227">
                  <c:v>2.79</c:v>
                </c:pt>
                <c:pt idx="126228">
                  <c:v>2.79</c:v>
                </c:pt>
                <c:pt idx="126229">
                  <c:v>2.78</c:v>
                </c:pt>
                <c:pt idx="126230">
                  <c:v>2.75</c:v>
                </c:pt>
                <c:pt idx="126231">
                  <c:v>2.74</c:v>
                </c:pt>
                <c:pt idx="126232">
                  <c:v>2.69</c:v>
                </c:pt>
                <c:pt idx="126233">
                  <c:v>2.68</c:v>
                </c:pt>
                <c:pt idx="126234">
                  <c:v>2.68</c:v>
                </c:pt>
                <c:pt idx="126235">
                  <c:v>2.68</c:v>
                </c:pt>
                <c:pt idx="126236">
                  <c:v>2.68</c:v>
                </c:pt>
                <c:pt idx="126237">
                  <c:v>2.68</c:v>
                </c:pt>
                <c:pt idx="126238">
                  <c:v>2.68</c:v>
                </c:pt>
                <c:pt idx="126239">
                  <c:v>2.67</c:v>
                </c:pt>
                <c:pt idx="126240">
                  <c:v>2.67</c:v>
                </c:pt>
                <c:pt idx="126241">
                  <c:v>2.67</c:v>
                </c:pt>
                <c:pt idx="126242">
                  <c:v>2.67</c:v>
                </c:pt>
                <c:pt idx="126243">
                  <c:v>2.67</c:v>
                </c:pt>
                <c:pt idx="126244">
                  <c:v>2.67</c:v>
                </c:pt>
                <c:pt idx="126245">
                  <c:v>2.67</c:v>
                </c:pt>
                <c:pt idx="126246">
                  <c:v>2.66</c:v>
                </c:pt>
                <c:pt idx="126247">
                  <c:v>2.66</c:v>
                </c:pt>
                <c:pt idx="126248">
                  <c:v>2.66</c:v>
                </c:pt>
                <c:pt idx="126249">
                  <c:v>2.65</c:v>
                </c:pt>
                <c:pt idx="126250">
                  <c:v>2.65</c:v>
                </c:pt>
                <c:pt idx="126251">
                  <c:v>2.64</c:v>
                </c:pt>
                <c:pt idx="126252">
                  <c:v>2.64</c:v>
                </c:pt>
                <c:pt idx="126253">
                  <c:v>2.64</c:v>
                </c:pt>
                <c:pt idx="126254">
                  <c:v>2.63</c:v>
                </c:pt>
                <c:pt idx="126255">
                  <c:v>2.63</c:v>
                </c:pt>
                <c:pt idx="126256">
                  <c:v>2.63</c:v>
                </c:pt>
                <c:pt idx="126257">
                  <c:v>2.63</c:v>
                </c:pt>
                <c:pt idx="126258">
                  <c:v>2.63</c:v>
                </c:pt>
                <c:pt idx="126259">
                  <c:v>2.63</c:v>
                </c:pt>
                <c:pt idx="126260">
                  <c:v>2.62</c:v>
                </c:pt>
                <c:pt idx="126261">
                  <c:v>2.63</c:v>
                </c:pt>
                <c:pt idx="126262">
                  <c:v>2.62</c:v>
                </c:pt>
                <c:pt idx="126263">
                  <c:v>2.62</c:v>
                </c:pt>
                <c:pt idx="126264">
                  <c:v>2.63</c:v>
                </c:pt>
                <c:pt idx="126265">
                  <c:v>2.62</c:v>
                </c:pt>
                <c:pt idx="126266">
                  <c:v>2.62</c:v>
                </c:pt>
                <c:pt idx="126267">
                  <c:v>2.62</c:v>
                </c:pt>
                <c:pt idx="126268">
                  <c:v>2.62</c:v>
                </c:pt>
                <c:pt idx="126269">
                  <c:v>2.62</c:v>
                </c:pt>
                <c:pt idx="126270">
                  <c:v>2.61</c:v>
                </c:pt>
                <c:pt idx="126271">
                  <c:v>2.61</c:v>
                </c:pt>
                <c:pt idx="126272">
                  <c:v>2.61</c:v>
                </c:pt>
                <c:pt idx="126273">
                  <c:v>2.6</c:v>
                </c:pt>
                <c:pt idx="126274">
                  <c:v>2.6</c:v>
                </c:pt>
                <c:pt idx="126275">
                  <c:v>2.6</c:v>
                </c:pt>
                <c:pt idx="126276">
                  <c:v>2.59</c:v>
                </c:pt>
                <c:pt idx="126277">
                  <c:v>2.59</c:v>
                </c:pt>
                <c:pt idx="126278">
                  <c:v>2.59</c:v>
                </c:pt>
                <c:pt idx="126279">
                  <c:v>2.59</c:v>
                </c:pt>
                <c:pt idx="126280">
                  <c:v>2.59</c:v>
                </c:pt>
                <c:pt idx="126281">
                  <c:v>2.59</c:v>
                </c:pt>
                <c:pt idx="126282">
                  <c:v>2.58</c:v>
                </c:pt>
                <c:pt idx="126283">
                  <c:v>2.58</c:v>
                </c:pt>
                <c:pt idx="126284">
                  <c:v>2.58</c:v>
                </c:pt>
                <c:pt idx="126285">
                  <c:v>2.58</c:v>
                </c:pt>
                <c:pt idx="126286">
                  <c:v>2.58</c:v>
                </c:pt>
                <c:pt idx="126287">
                  <c:v>2.58</c:v>
                </c:pt>
                <c:pt idx="126288">
                  <c:v>2.58</c:v>
                </c:pt>
                <c:pt idx="126289">
                  <c:v>2.57</c:v>
                </c:pt>
                <c:pt idx="126290">
                  <c:v>2.58</c:v>
                </c:pt>
                <c:pt idx="126291">
                  <c:v>2.57</c:v>
                </c:pt>
                <c:pt idx="126292">
                  <c:v>2.57</c:v>
                </c:pt>
                <c:pt idx="126293">
                  <c:v>2.57</c:v>
                </c:pt>
                <c:pt idx="126294">
                  <c:v>2.57</c:v>
                </c:pt>
                <c:pt idx="126295">
                  <c:v>2.57</c:v>
                </c:pt>
                <c:pt idx="126296">
                  <c:v>2.56</c:v>
                </c:pt>
                <c:pt idx="126297">
                  <c:v>2.56</c:v>
                </c:pt>
                <c:pt idx="126298">
                  <c:v>2.56</c:v>
                </c:pt>
                <c:pt idx="126299">
                  <c:v>2.5499999999999998</c:v>
                </c:pt>
                <c:pt idx="126300">
                  <c:v>2.5499999999999998</c:v>
                </c:pt>
                <c:pt idx="126301">
                  <c:v>2.5499999999999998</c:v>
                </c:pt>
                <c:pt idx="126302">
                  <c:v>2.54</c:v>
                </c:pt>
                <c:pt idx="126303">
                  <c:v>2.54</c:v>
                </c:pt>
                <c:pt idx="126304">
                  <c:v>2.54</c:v>
                </c:pt>
                <c:pt idx="126305">
                  <c:v>2.5299999999999998</c:v>
                </c:pt>
                <c:pt idx="126306">
                  <c:v>2.5299999999999998</c:v>
                </c:pt>
                <c:pt idx="126307">
                  <c:v>2.5299999999999998</c:v>
                </c:pt>
                <c:pt idx="126308">
                  <c:v>2.5299999999999998</c:v>
                </c:pt>
                <c:pt idx="126309">
                  <c:v>2.5299999999999998</c:v>
                </c:pt>
                <c:pt idx="126310">
                  <c:v>2.52</c:v>
                </c:pt>
                <c:pt idx="126311">
                  <c:v>2.5299999999999998</c:v>
                </c:pt>
                <c:pt idx="126312">
                  <c:v>2.5299999999999998</c:v>
                </c:pt>
                <c:pt idx="126313">
                  <c:v>2.52</c:v>
                </c:pt>
                <c:pt idx="126314">
                  <c:v>2.5299999999999998</c:v>
                </c:pt>
                <c:pt idx="126315">
                  <c:v>2.52</c:v>
                </c:pt>
                <c:pt idx="126316">
                  <c:v>2.52</c:v>
                </c:pt>
                <c:pt idx="126317">
                  <c:v>2.52</c:v>
                </c:pt>
                <c:pt idx="126318">
                  <c:v>2.5099999999999998</c:v>
                </c:pt>
                <c:pt idx="126319">
                  <c:v>2.5099999999999998</c:v>
                </c:pt>
                <c:pt idx="126320">
                  <c:v>2.5099999999999998</c:v>
                </c:pt>
                <c:pt idx="126321">
                  <c:v>2.5099999999999998</c:v>
                </c:pt>
                <c:pt idx="126322">
                  <c:v>2.5</c:v>
                </c:pt>
                <c:pt idx="126323">
                  <c:v>2.5</c:v>
                </c:pt>
                <c:pt idx="126324">
                  <c:v>2.5</c:v>
                </c:pt>
                <c:pt idx="126325">
                  <c:v>2.4900000000000002</c:v>
                </c:pt>
                <c:pt idx="126326">
                  <c:v>2.4900000000000002</c:v>
                </c:pt>
                <c:pt idx="126327">
                  <c:v>2.4900000000000002</c:v>
                </c:pt>
                <c:pt idx="126328">
                  <c:v>2.4900000000000002</c:v>
                </c:pt>
                <c:pt idx="126329">
                  <c:v>2.4900000000000002</c:v>
                </c:pt>
                <c:pt idx="126330">
                  <c:v>2.48</c:v>
                </c:pt>
                <c:pt idx="126331">
                  <c:v>2.4900000000000002</c:v>
                </c:pt>
                <c:pt idx="126332">
                  <c:v>2.48</c:v>
                </c:pt>
                <c:pt idx="126333">
                  <c:v>2.48</c:v>
                </c:pt>
                <c:pt idx="126334">
                  <c:v>2.48</c:v>
                </c:pt>
                <c:pt idx="126335">
                  <c:v>2.48</c:v>
                </c:pt>
                <c:pt idx="126336">
                  <c:v>2.48</c:v>
                </c:pt>
                <c:pt idx="126337">
                  <c:v>2.4900000000000002</c:v>
                </c:pt>
                <c:pt idx="126338">
                  <c:v>2.4900000000000002</c:v>
                </c:pt>
                <c:pt idx="126339">
                  <c:v>2.4900000000000002</c:v>
                </c:pt>
                <c:pt idx="126340">
                  <c:v>2.48</c:v>
                </c:pt>
                <c:pt idx="126341">
                  <c:v>2.48</c:v>
                </c:pt>
                <c:pt idx="126342">
                  <c:v>2.48</c:v>
                </c:pt>
                <c:pt idx="126343">
                  <c:v>2.4700000000000002</c:v>
                </c:pt>
                <c:pt idx="126344">
                  <c:v>2.4700000000000002</c:v>
                </c:pt>
                <c:pt idx="126345">
                  <c:v>2.46</c:v>
                </c:pt>
                <c:pt idx="126346">
                  <c:v>2.4700000000000002</c:v>
                </c:pt>
                <c:pt idx="126347">
                  <c:v>2.4700000000000002</c:v>
                </c:pt>
                <c:pt idx="126348">
                  <c:v>2.4700000000000002</c:v>
                </c:pt>
                <c:pt idx="126349">
                  <c:v>2.46</c:v>
                </c:pt>
                <c:pt idx="126350">
                  <c:v>2.46</c:v>
                </c:pt>
                <c:pt idx="126351">
                  <c:v>2.46</c:v>
                </c:pt>
                <c:pt idx="126352">
                  <c:v>2.46</c:v>
                </c:pt>
                <c:pt idx="126353">
                  <c:v>2.46</c:v>
                </c:pt>
                <c:pt idx="126354">
                  <c:v>2.46</c:v>
                </c:pt>
                <c:pt idx="126355">
                  <c:v>2.46</c:v>
                </c:pt>
                <c:pt idx="126356">
                  <c:v>2.46</c:v>
                </c:pt>
                <c:pt idx="126357">
                  <c:v>2.46</c:v>
                </c:pt>
                <c:pt idx="126358">
                  <c:v>2.46</c:v>
                </c:pt>
                <c:pt idx="126359">
                  <c:v>2.46</c:v>
                </c:pt>
                <c:pt idx="126360">
                  <c:v>2.46</c:v>
                </c:pt>
                <c:pt idx="126361">
                  <c:v>2.46</c:v>
                </c:pt>
                <c:pt idx="126362">
                  <c:v>2.46</c:v>
                </c:pt>
                <c:pt idx="126363">
                  <c:v>2.46</c:v>
                </c:pt>
                <c:pt idx="126364">
                  <c:v>2.46</c:v>
                </c:pt>
                <c:pt idx="126365">
                  <c:v>2.46</c:v>
                </c:pt>
                <c:pt idx="126366">
                  <c:v>2.46</c:v>
                </c:pt>
                <c:pt idx="126367">
                  <c:v>2.46</c:v>
                </c:pt>
                <c:pt idx="126368">
                  <c:v>2.46</c:v>
                </c:pt>
                <c:pt idx="126369">
                  <c:v>2.46</c:v>
                </c:pt>
                <c:pt idx="126370">
                  <c:v>2.46</c:v>
                </c:pt>
                <c:pt idx="126371">
                  <c:v>2.46</c:v>
                </c:pt>
                <c:pt idx="126372">
                  <c:v>2.4700000000000002</c:v>
                </c:pt>
                <c:pt idx="126373">
                  <c:v>2.4700000000000002</c:v>
                </c:pt>
                <c:pt idx="126374">
                  <c:v>2.4700000000000002</c:v>
                </c:pt>
                <c:pt idx="126375">
                  <c:v>2.48</c:v>
                </c:pt>
                <c:pt idx="126376">
                  <c:v>2.48</c:v>
                </c:pt>
                <c:pt idx="126377">
                  <c:v>2.48</c:v>
                </c:pt>
                <c:pt idx="126378">
                  <c:v>2.4900000000000002</c:v>
                </c:pt>
                <c:pt idx="126379">
                  <c:v>2.4900000000000002</c:v>
                </c:pt>
                <c:pt idx="126380">
                  <c:v>2.5</c:v>
                </c:pt>
                <c:pt idx="126381">
                  <c:v>2.5</c:v>
                </c:pt>
                <c:pt idx="126382">
                  <c:v>2.5099999999999998</c:v>
                </c:pt>
                <c:pt idx="126383">
                  <c:v>2.5099999999999998</c:v>
                </c:pt>
                <c:pt idx="126384">
                  <c:v>2.52</c:v>
                </c:pt>
                <c:pt idx="126385">
                  <c:v>2.52</c:v>
                </c:pt>
                <c:pt idx="126386">
                  <c:v>2.52</c:v>
                </c:pt>
                <c:pt idx="126387">
                  <c:v>2.5299999999999998</c:v>
                </c:pt>
                <c:pt idx="126388">
                  <c:v>2.5299999999999998</c:v>
                </c:pt>
                <c:pt idx="126389">
                  <c:v>2.5299999999999998</c:v>
                </c:pt>
                <c:pt idx="126390">
                  <c:v>2.5299999999999998</c:v>
                </c:pt>
                <c:pt idx="126391">
                  <c:v>2.54</c:v>
                </c:pt>
                <c:pt idx="126392">
                  <c:v>2.54</c:v>
                </c:pt>
                <c:pt idx="126393">
                  <c:v>2.54</c:v>
                </c:pt>
                <c:pt idx="126394">
                  <c:v>2.54</c:v>
                </c:pt>
                <c:pt idx="126395">
                  <c:v>2.5499999999999998</c:v>
                </c:pt>
                <c:pt idx="126396">
                  <c:v>2.5499999999999998</c:v>
                </c:pt>
                <c:pt idx="126397">
                  <c:v>2.5499999999999998</c:v>
                </c:pt>
                <c:pt idx="126398">
                  <c:v>2.5499999999999998</c:v>
                </c:pt>
                <c:pt idx="126399">
                  <c:v>2.56</c:v>
                </c:pt>
                <c:pt idx="126400">
                  <c:v>2.56</c:v>
                </c:pt>
                <c:pt idx="126401">
                  <c:v>2.56</c:v>
                </c:pt>
                <c:pt idx="126402">
                  <c:v>2.56</c:v>
                </c:pt>
                <c:pt idx="126403">
                  <c:v>2.57</c:v>
                </c:pt>
                <c:pt idx="126404">
                  <c:v>2.57</c:v>
                </c:pt>
                <c:pt idx="126405">
                  <c:v>2.57</c:v>
                </c:pt>
                <c:pt idx="126406">
                  <c:v>2.57</c:v>
                </c:pt>
                <c:pt idx="126407">
                  <c:v>2.57</c:v>
                </c:pt>
                <c:pt idx="126408">
                  <c:v>2.58</c:v>
                </c:pt>
                <c:pt idx="126409">
                  <c:v>2.58</c:v>
                </c:pt>
                <c:pt idx="126410">
                  <c:v>2.58</c:v>
                </c:pt>
                <c:pt idx="126411">
                  <c:v>2.58</c:v>
                </c:pt>
                <c:pt idx="126412">
                  <c:v>2.58</c:v>
                </c:pt>
                <c:pt idx="126413">
                  <c:v>2.58</c:v>
                </c:pt>
                <c:pt idx="126414">
                  <c:v>2.58</c:v>
                </c:pt>
                <c:pt idx="126415">
                  <c:v>2.58</c:v>
                </c:pt>
                <c:pt idx="126416">
                  <c:v>2.58</c:v>
                </c:pt>
                <c:pt idx="126417">
                  <c:v>2.58</c:v>
                </c:pt>
                <c:pt idx="126418">
                  <c:v>2.58</c:v>
                </c:pt>
                <c:pt idx="126419">
                  <c:v>2.58</c:v>
                </c:pt>
                <c:pt idx="126420">
                  <c:v>2.59</c:v>
                </c:pt>
                <c:pt idx="126421">
                  <c:v>2.59</c:v>
                </c:pt>
                <c:pt idx="126422">
                  <c:v>2.59</c:v>
                </c:pt>
                <c:pt idx="126423">
                  <c:v>2.59</c:v>
                </c:pt>
                <c:pt idx="126424">
                  <c:v>2.6</c:v>
                </c:pt>
                <c:pt idx="126425">
                  <c:v>2.6</c:v>
                </c:pt>
                <c:pt idx="126426">
                  <c:v>2.6</c:v>
                </c:pt>
                <c:pt idx="126427">
                  <c:v>2.6</c:v>
                </c:pt>
                <c:pt idx="126428">
                  <c:v>2.61</c:v>
                </c:pt>
                <c:pt idx="126429">
                  <c:v>2.61</c:v>
                </c:pt>
                <c:pt idx="126430">
                  <c:v>2.61</c:v>
                </c:pt>
                <c:pt idx="126431">
                  <c:v>2.61</c:v>
                </c:pt>
                <c:pt idx="126432">
                  <c:v>2.61</c:v>
                </c:pt>
                <c:pt idx="126433">
                  <c:v>2.61</c:v>
                </c:pt>
                <c:pt idx="126434">
                  <c:v>2.61</c:v>
                </c:pt>
                <c:pt idx="126435">
                  <c:v>2.61</c:v>
                </c:pt>
                <c:pt idx="126436">
                  <c:v>2.61</c:v>
                </c:pt>
                <c:pt idx="126437">
                  <c:v>2.61</c:v>
                </c:pt>
                <c:pt idx="126438">
                  <c:v>2.61</c:v>
                </c:pt>
                <c:pt idx="126439">
                  <c:v>2.61</c:v>
                </c:pt>
                <c:pt idx="126440">
                  <c:v>2.61</c:v>
                </c:pt>
                <c:pt idx="126441">
                  <c:v>2.61</c:v>
                </c:pt>
                <c:pt idx="126442">
                  <c:v>2.61</c:v>
                </c:pt>
                <c:pt idx="126443">
                  <c:v>2.61</c:v>
                </c:pt>
                <c:pt idx="126444">
                  <c:v>2.61</c:v>
                </c:pt>
                <c:pt idx="126445">
                  <c:v>2.61</c:v>
                </c:pt>
                <c:pt idx="126446">
                  <c:v>2.61</c:v>
                </c:pt>
                <c:pt idx="126447">
                  <c:v>2.6</c:v>
                </c:pt>
                <c:pt idx="126448">
                  <c:v>2.6</c:v>
                </c:pt>
                <c:pt idx="126449">
                  <c:v>2.6</c:v>
                </c:pt>
                <c:pt idx="126450">
                  <c:v>2.6</c:v>
                </c:pt>
                <c:pt idx="126451">
                  <c:v>2.6</c:v>
                </c:pt>
                <c:pt idx="126452">
                  <c:v>2.6</c:v>
                </c:pt>
                <c:pt idx="126453">
                  <c:v>2.6</c:v>
                </c:pt>
                <c:pt idx="126454">
                  <c:v>2.6</c:v>
                </c:pt>
                <c:pt idx="126455">
                  <c:v>2.6</c:v>
                </c:pt>
                <c:pt idx="126456">
                  <c:v>2.6</c:v>
                </c:pt>
                <c:pt idx="126457">
                  <c:v>2.6</c:v>
                </c:pt>
                <c:pt idx="126458">
                  <c:v>2.59</c:v>
                </c:pt>
                <c:pt idx="126459">
                  <c:v>2.59</c:v>
                </c:pt>
                <c:pt idx="126460">
                  <c:v>2.59</c:v>
                </c:pt>
                <c:pt idx="126461">
                  <c:v>2.59</c:v>
                </c:pt>
                <c:pt idx="126462">
                  <c:v>2.58</c:v>
                </c:pt>
                <c:pt idx="126463">
                  <c:v>2.58</c:v>
                </c:pt>
                <c:pt idx="126464">
                  <c:v>2.58</c:v>
                </c:pt>
                <c:pt idx="126465">
                  <c:v>2.58</c:v>
                </c:pt>
                <c:pt idx="126466">
                  <c:v>2.57</c:v>
                </c:pt>
                <c:pt idx="126467">
                  <c:v>2.57</c:v>
                </c:pt>
                <c:pt idx="126468">
                  <c:v>2.58</c:v>
                </c:pt>
                <c:pt idx="126469">
                  <c:v>2.58</c:v>
                </c:pt>
                <c:pt idx="126470">
                  <c:v>2.58</c:v>
                </c:pt>
                <c:pt idx="126471">
                  <c:v>2.58</c:v>
                </c:pt>
                <c:pt idx="126472">
                  <c:v>2.58</c:v>
                </c:pt>
                <c:pt idx="126473">
                  <c:v>2.58</c:v>
                </c:pt>
                <c:pt idx="126474">
                  <c:v>2.58</c:v>
                </c:pt>
                <c:pt idx="126475">
                  <c:v>2.58</c:v>
                </c:pt>
                <c:pt idx="126476">
                  <c:v>2.57</c:v>
                </c:pt>
                <c:pt idx="126477">
                  <c:v>2.57</c:v>
                </c:pt>
                <c:pt idx="126478">
                  <c:v>2.57</c:v>
                </c:pt>
                <c:pt idx="126479">
                  <c:v>2.56</c:v>
                </c:pt>
                <c:pt idx="126480">
                  <c:v>2.56</c:v>
                </c:pt>
                <c:pt idx="126481">
                  <c:v>2.56</c:v>
                </c:pt>
                <c:pt idx="126482">
                  <c:v>2.5499999999999998</c:v>
                </c:pt>
                <c:pt idx="126483">
                  <c:v>2.54</c:v>
                </c:pt>
                <c:pt idx="126484">
                  <c:v>2.5299999999999998</c:v>
                </c:pt>
                <c:pt idx="126485">
                  <c:v>2.5299999999999998</c:v>
                </c:pt>
                <c:pt idx="126486">
                  <c:v>2.5299999999999998</c:v>
                </c:pt>
                <c:pt idx="126487">
                  <c:v>2.52</c:v>
                </c:pt>
                <c:pt idx="126488">
                  <c:v>2.52</c:v>
                </c:pt>
                <c:pt idx="126489">
                  <c:v>2.5099999999999998</c:v>
                </c:pt>
                <c:pt idx="126490">
                  <c:v>2.5</c:v>
                </c:pt>
                <c:pt idx="126491">
                  <c:v>2.5</c:v>
                </c:pt>
                <c:pt idx="126492">
                  <c:v>2.5</c:v>
                </c:pt>
                <c:pt idx="126493">
                  <c:v>2.5</c:v>
                </c:pt>
                <c:pt idx="126494">
                  <c:v>2.4900000000000002</c:v>
                </c:pt>
                <c:pt idx="126495">
                  <c:v>2.48</c:v>
                </c:pt>
                <c:pt idx="126496">
                  <c:v>2.48</c:v>
                </c:pt>
                <c:pt idx="126497">
                  <c:v>2.4700000000000002</c:v>
                </c:pt>
                <c:pt idx="126498">
                  <c:v>2.4700000000000002</c:v>
                </c:pt>
                <c:pt idx="126499">
                  <c:v>2.46</c:v>
                </c:pt>
                <c:pt idx="126500">
                  <c:v>2.4500000000000002</c:v>
                </c:pt>
                <c:pt idx="126501">
                  <c:v>2.4500000000000002</c:v>
                </c:pt>
                <c:pt idx="126502">
                  <c:v>2.44</c:v>
                </c:pt>
                <c:pt idx="126503">
                  <c:v>2.44</c:v>
                </c:pt>
                <c:pt idx="126504">
                  <c:v>2.4300000000000002</c:v>
                </c:pt>
                <c:pt idx="126505">
                  <c:v>2.42</c:v>
                </c:pt>
                <c:pt idx="126506">
                  <c:v>2.42</c:v>
                </c:pt>
                <c:pt idx="126507">
                  <c:v>2.41</c:v>
                </c:pt>
                <c:pt idx="126508">
                  <c:v>2.4</c:v>
                </c:pt>
                <c:pt idx="126509">
                  <c:v>2.38</c:v>
                </c:pt>
                <c:pt idx="126510">
                  <c:v>2.38</c:v>
                </c:pt>
                <c:pt idx="126511">
                  <c:v>2.37</c:v>
                </c:pt>
                <c:pt idx="126512">
                  <c:v>2.37</c:v>
                </c:pt>
                <c:pt idx="126513">
                  <c:v>2.36</c:v>
                </c:pt>
                <c:pt idx="126514">
                  <c:v>2.35</c:v>
                </c:pt>
                <c:pt idx="126515">
                  <c:v>2.35</c:v>
                </c:pt>
                <c:pt idx="126516">
                  <c:v>2.34</c:v>
                </c:pt>
                <c:pt idx="126517">
                  <c:v>2.33</c:v>
                </c:pt>
                <c:pt idx="126518">
                  <c:v>2.33</c:v>
                </c:pt>
                <c:pt idx="126519">
                  <c:v>2.3199999999999998</c:v>
                </c:pt>
                <c:pt idx="126520">
                  <c:v>2.3199999999999998</c:v>
                </c:pt>
                <c:pt idx="126521">
                  <c:v>2.3199999999999998</c:v>
                </c:pt>
                <c:pt idx="126522">
                  <c:v>2.31</c:v>
                </c:pt>
                <c:pt idx="126523">
                  <c:v>2.2999999999999998</c:v>
                </c:pt>
                <c:pt idx="126524">
                  <c:v>2.2999999999999998</c:v>
                </c:pt>
                <c:pt idx="126525">
                  <c:v>2.29</c:v>
                </c:pt>
                <c:pt idx="126526">
                  <c:v>2.29</c:v>
                </c:pt>
                <c:pt idx="126527">
                  <c:v>2.29</c:v>
                </c:pt>
                <c:pt idx="126528">
                  <c:v>2.2799999999999998</c:v>
                </c:pt>
                <c:pt idx="126529">
                  <c:v>2.2799999999999998</c:v>
                </c:pt>
                <c:pt idx="126530">
                  <c:v>2.27</c:v>
                </c:pt>
                <c:pt idx="126531">
                  <c:v>2.2599999999999998</c:v>
                </c:pt>
                <c:pt idx="126532">
                  <c:v>2.25</c:v>
                </c:pt>
                <c:pt idx="126533">
                  <c:v>2.25</c:v>
                </c:pt>
                <c:pt idx="126534">
                  <c:v>2.25</c:v>
                </c:pt>
                <c:pt idx="126535">
                  <c:v>2.2400000000000002</c:v>
                </c:pt>
                <c:pt idx="126536">
                  <c:v>2.2400000000000002</c:v>
                </c:pt>
                <c:pt idx="126537">
                  <c:v>2.23</c:v>
                </c:pt>
                <c:pt idx="126538">
                  <c:v>2.23</c:v>
                </c:pt>
                <c:pt idx="126539">
                  <c:v>2.23</c:v>
                </c:pt>
                <c:pt idx="126540">
                  <c:v>2.2200000000000002</c:v>
                </c:pt>
                <c:pt idx="126541">
                  <c:v>2.2200000000000002</c:v>
                </c:pt>
                <c:pt idx="126542">
                  <c:v>2.21</c:v>
                </c:pt>
                <c:pt idx="126543">
                  <c:v>2.21</c:v>
                </c:pt>
                <c:pt idx="126544">
                  <c:v>2.21</c:v>
                </c:pt>
                <c:pt idx="126545">
                  <c:v>2.21</c:v>
                </c:pt>
                <c:pt idx="126546">
                  <c:v>2.2000000000000002</c:v>
                </c:pt>
                <c:pt idx="126547">
                  <c:v>2.2000000000000002</c:v>
                </c:pt>
                <c:pt idx="126548">
                  <c:v>2.2000000000000002</c:v>
                </c:pt>
                <c:pt idx="126549">
                  <c:v>2.19</c:v>
                </c:pt>
                <c:pt idx="126550">
                  <c:v>2.19</c:v>
                </c:pt>
                <c:pt idx="126551">
                  <c:v>2.19</c:v>
                </c:pt>
                <c:pt idx="126552">
                  <c:v>2.1800000000000002</c:v>
                </c:pt>
                <c:pt idx="126553">
                  <c:v>2.17</c:v>
                </c:pt>
                <c:pt idx="126554">
                  <c:v>2.17</c:v>
                </c:pt>
                <c:pt idx="126555">
                  <c:v>2.17</c:v>
                </c:pt>
                <c:pt idx="126556">
                  <c:v>2.17</c:v>
                </c:pt>
                <c:pt idx="126557">
                  <c:v>2.17</c:v>
                </c:pt>
                <c:pt idx="126558">
                  <c:v>2.16</c:v>
                </c:pt>
                <c:pt idx="126559">
                  <c:v>2.16</c:v>
                </c:pt>
                <c:pt idx="126560">
                  <c:v>2.16</c:v>
                </c:pt>
                <c:pt idx="126561">
                  <c:v>2.15</c:v>
                </c:pt>
                <c:pt idx="126562">
                  <c:v>2.15</c:v>
                </c:pt>
                <c:pt idx="126563">
                  <c:v>2.15</c:v>
                </c:pt>
                <c:pt idx="126564">
                  <c:v>2.15</c:v>
                </c:pt>
                <c:pt idx="126565">
                  <c:v>2.14</c:v>
                </c:pt>
                <c:pt idx="126566">
                  <c:v>2.14</c:v>
                </c:pt>
                <c:pt idx="126567">
                  <c:v>2.14</c:v>
                </c:pt>
                <c:pt idx="126568">
                  <c:v>2.14</c:v>
                </c:pt>
                <c:pt idx="126569">
                  <c:v>2.14</c:v>
                </c:pt>
                <c:pt idx="126570">
                  <c:v>2.14</c:v>
                </c:pt>
                <c:pt idx="126571">
                  <c:v>2.13</c:v>
                </c:pt>
                <c:pt idx="126572">
                  <c:v>2.13</c:v>
                </c:pt>
                <c:pt idx="126573">
                  <c:v>2.13</c:v>
                </c:pt>
                <c:pt idx="126574">
                  <c:v>2.13</c:v>
                </c:pt>
                <c:pt idx="126575">
                  <c:v>2.13</c:v>
                </c:pt>
                <c:pt idx="126576">
                  <c:v>2.13</c:v>
                </c:pt>
                <c:pt idx="126577">
                  <c:v>2.13</c:v>
                </c:pt>
                <c:pt idx="126578">
                  <c:v>2.13</c:v>
                </c:pt>
                <c:pt idx="126579">
                  <c:v>2.13</c:v>
                </c:pt>
                <c:pt idx="126580">
                  <c:v>2.12</c:v>
                </c:pt>
                <c:pt idx="126581">
                  <c:v>2.12</c:v>
                </c:pt>
                <c:pt idx="126582">
                  <c:v>2.12</c:v>
                </c:pt>
                <c:pt idx="126583">
                  <c:v>2.12</c:v>
                </c:pt>
                <c:pt idx="126584">
                  <c:v>2.12</c:v>
                </c:pt>
                <c:pt idx="126585">
                  <c:v>2.12</c:v>
                </c:pt>
                <c:pt idx="126586">
                  <c:v>2.12</c:v>
                </c:pt>
                <c:pt idx="126587">
                  <c:v>2.12</c:v>
                </c:pt>
                <c:pt idx="126588">
                  <c:v>2.12</c:v>
                </c:pt>
                <c:pt idx="126589">
                  <c:v>2.12</c:v>
                </c:pt>
                <c:pt idx="126590">
                  <c:v>2.13</c:v>
                </c:pt>
                <c:pt idx="126591">
                  <c:v>2.13</c:v>
                </c:pt>
                <c:pt idx="126592">
                  <c:v>2.13</c:v>
                </c:pt>
                <c:pt idx="126593">
                  <c:v>2.13</c:v>
                </c:pt>
                <c:pt idx="126594">
                  <c:v>2.13</c:v>
                </c:pt>
                <c:pt idx="126595">
                  <c:v>2.13</c:v>
                </c:pt>
                <c:pt idx="126596">
                  <c:v>2.14</c:v>
                </c:pt>
                <c:pt idx="126597">
                  <c:v>2.14</c:v>
                </c:pt>
                <c:pt idx="126598">
                  <c:v>2.14</c:v>
                </c:pt>
                <c:pt idx="126599">
                  <c:v>2.14</c:v>
                </c:pt>
                <c:pt idx="126600">
                  <c:v>2.14</c:v>
                </c:pt>
                <c:pt idx="126601">
                  <c:v>2.14</c:v>
                </c:pt>
                <c:pt idx="126602">
                  <c:v>2.14</c:v>
                </c:pt>
                <c:pt idx="126603">
                  <c:v>2.14</c:v>
                </c:pt>
                <c:pt idx="126604">
                  <c:v>2.14</c:v>
                </c:pt>
                <c:pt idx="126605">
                  <c:v>2.14</c:v>
                </c:pt>
                <c:pt idx="126606">
                  <c:v>2.14</c:v>
                </c:pt>
                <c:pt idx="126607">
                  <c:v>2.14</c:v>
                </c:pt>
                <c:pt idx="126608">
                  <c:v>2.15</c:v>
                </c:pt>
                <c:pt idx="126609">
                  <c:v>2.15</c:v>
                </c:pt>
                <c:pt idx="126610">
                  <c:v>2.15</c:v>
                </c:pt>
                <c:pt idx="126611">
                  <c:v>2.15</c:v>
                </c:pt>
                <c:pt idx="126612">
                  <c:v>2.15</c:v>
                </c:pt>
                <c:pt idx="126613">
                  <c:v>2.15</c:v>
                </c:pt>
                <c:pt idx="126614">
                  <c:v>2.16</c:v>
                </c:pt>
                <c:pt idx="126615">
                  <c:v>2.16</c:v>
                </c:pt>
                <c:pt idx="126616">
                  <c:v>2.16</c:v>
                </c:pt>
                <c:pt idx="126617">
                  <c:v>2.17</c:v>
                </c:pt>
                <c:pt idx="126618">
                  <c:v>2.17</c:v>
                </c:pt>
                <c:pt idx="126619">
                  <c:v>2.17</c:v>
                </c:pt>
                <c:pt idx="126620">
                  <c:v>2.17</c:v>
                </c:pt>
                <c:pt idx="126621">
                  <c:v>2.17</c:v>
                </c:pt>
                <c:pt idx="126622">
                  <c:v>2.17</c:v>
                </c:pt>
                <c:pt idx="126623">
                  <c:v>2.17</c:v>
                </c:pt>
                <c:pt idx="126624">
                  <c:v>2.17</c:v>
                </c:pt>
                <c:pt idx="126625">
                  <c:v>2.17</c:v>
                </c:pt>
                <c:pt idx="126626">
                  <c:v>2.17</c:v>
                </c:pt>
                <c:pt idx="126627">
                  <c:v>2.17</c:v>
                </c:pt>
                <c:pt idx="126628">
                  <c:v>2.17</c:v>
                </c:pt>
                <c:pt idx="126629">
                  <c:v>2.17</c:v>
                </c:pt>
                <c:pt idx="126630">
                  <c:v>2.17</c:v>
                </c:pt>
                <c:pt idx="126631">
                  <c:v>2.17</c:v>
                </c:pt>
                <c:pt idx="126632">
                  <c:v>2.17</c:v>
                </c:pt>
                <c:pt idx="126633">
                  <c:v>2.17</c:v>
                </c:pt>
                <c:pt idx="126634">
                  <c:v>2.17</c:v>
                </c:pt>
                <c:pt idx="126635">
                  <c:v>2.17</c:v>
                </c:pt>
                <c:pt idx="126636">
                  <c:v>2.17</c:v>
                </c:pt>
                <c:pt idx="126637">
                  <c:v>2.16</c:v>
                </c:pt>
                <c:pt idx="126638">
                  <c:v>2.17</c:v>
                </c:pt>
                <c:pt idx="126639">
                  <c:v>2.17</c:v>
                </c:pt>
                <c:pt idx="126640">
                  <c:v>2.17</c:v>
                </c:pt>
                <c:pt idx="126641">
                  <c:v>2.17</c:v>
                </c:pt>
                <c:pt idx="126642">
                  <c:v>2.17</c:v>
                </c:pt>
                <c:pt idx="126643">
                  <c:v>2.17</c:v>
                </c:pt>
                <c:pt idx="126644">
                  <c:v>2.16</c:v>
                </c:pt>
                <c:pt idx="126645">
                  <c:v>2.17</c:v>
                </c:pt>
                <c:pt idx="126646">
                  <c:v>2.16</c:v>
                </c:pt>
                <c:pt idx="126647">
                  <c:v>2.17</c:v>
                </c:pt>
                <c:pt idx="126648">
                  <c:v>2.17</c:v>
                </c:pt>
                <c:pt idx="126649">
                  <c:v>2.17</c:v>
                </c:pt>
                <c:pt idx="126650">
                  <c:v>2.17</c:v>
                </c:pt>
                <c:pt idx="126651">
                  <c:v>2.17</c:v>
                </c:pt>
                <c:pt idx="126652">
                  <c:v>2.16</c:v>
                </c:pt>
                <c:pt idx="126653">
                  <c:v>2.1800000000000002</c:v>
                </c:pt>
                <c:pt idx="126654">
                  <c:v>2.16</c:v>
                </c:pt>
                <c:pt idx="126655">
                  <c:v>2.17</c:v>
                </c:pt>
                <c:pt idx="126656">
                  <c:v>2.17</c:v>
                </c:pt>
                <c:pt idx="126657">
                  <c:v>2.17</c:v>
                </c:pt>
                <c:pt idx="126658">
                  <c:v>2.17</c:v>
                </c:pt>
                <c:pt idx="126659">
                  <c:v>2.1800000000000002</c:v>
                </c:pt>
                <c:pt idx="126660">
                  <c:v>2.19</c:v>
                </c:pt>
                <c:pt idx="126661">
                  <c:v>2.17</c:v>
                </c:pt>
                <c:pt idx="126662">
                  <c:v>2.17</c:v>
                </c:pt>
                <c:pt idx="126663">
                  <c:v>2.16</c:v>
                </c:pt>
                <c:pt idx="126664">
                  <c:v>2.16</c:v>
                </c:pt>
                <c:pt idx="126665">
                  <c:v>2.15</c:v>
                </c:pt>
                <c:pt idx="126666">
                  <c:v>2.15</c:v>
                </c:pt>
                <c:pt idx="126667">
                  <c:v>2.15</c:v>
                </c:pt>
                <c:pt idx="126668">
                  <c:v>2.14</c:v>
                </c:pt>
                <c:pt idx="126669">
                  <c:v>2.14</c:v>
                </c:pt>
                <c:pt idx="126670">
                  <c:v>2.13</c:v>
                </c:pt>
                <c:pt idx="126671">
                  <c:v>2.13</c:v>
                </c:pt>
                <c:pt idx="126672">
                  <c:v>2.12</c:v>
                </c:pt>
                <c:pt idx="126673">
                  <c:v>2.12</c:v>
                </c:pt>
                <c:pt idx="126674">
                  <c:v>2.11</c:v>
                </c:pt>
                <c:pt idx="126675">
                  <c:v>2.11</c:v>
                </c:pt>
                <c:pt idx="126676">
                  <c:v>2.11</c:v>
                </c:pt>
                <c:pt idx="126677">
                  <c:v>2.1</c:v>
                </c:pt>
                <c:pt idx="126678">
                  <c:v>2.1</c:v>
                </c:pt>
                <c:pt idx="126679">
                  <c:v>2.1</c:v>
                </c:pt>
                <c:pt idx="126680">
                  <c:v>2.09</c:v>
                </c:pt>
                <c:pt idx="126681">
                  <c:v>2.09</c:v>
                </c:pt>
                <c:pt idx="126682">
                  <c:v>2.09</c:v>
                </c:pt>
                <c:pt idx="126683">
                  <c:v>2.08</c:v>
                </c:pt>
                <c:pt idx="126684">
                  <c:v>2.08</c:v>
                </c:pt>
                <c:pt idx="126685">
                  <c:v>2.08</c:v>
                </c:pt>
                <c:pt idx="126686">
                  <c:v>2.08</c:v>
                </c:pt>
                <c:pt idx="126687">
                  <c:v>2.0699999999999998</c:v>
                </c:pt>
                <c:pt idx="126688">
                  <c:v>2.0699999999999998</c:v>
                </c:pt>
                <c:pt idx="126689">
                  <c:v>2.0699999999999998</c:v>
                </c:pt>
                <c:pt idx="126690">
                  <c:v>2.0699999999999998</c:v>
                </c:pt>
                <c:pt idx="126691">
                  <c:v>2.06</c:v>
                </c:pt>
                <c:pt idx="126692">
                  <c:v>2.06</c:v>
                </c:pt>
                <c:pt idx="126693">
                  <c:v>2.0499999999999998</c:v>
                </c:pt>
                <c:pt idx="126694">
                  <c:v>2.0499999999999998</c:v>
                </c:pt>
                <c:pt idx="126695">
                  <c:v>2.04</c:v>
                </c:pt>
                <c:pt idx="126696">
                  <c:v>2.04</c:v>
                </c:pt>
                <c:pt idx="126697">
                  <c:v>2.04</c:v>
                </c:pt>
                <c:pt idx="126698">
                  <c:v>2.0299999999999998</c:v>
                </c:pt>
                <c:pt idx="126699">
                  <c:v>2.0299999999999998</c:v>
                </c:pt>
                <c:pt idx="126700">
                  <c:v>2.0299999999999998</c:v>
                </c:pt>
                <c:pt idx="126701">
                  <c:v>2.02</c:v>
                </c:pt>
                <c:pt idx="126702">
                  <c:v>2.02</c:v>
                </c:pt>
                <c:pt idx="126703">
                  <c:v>2.02</c:v>
                </c:pt>
                <c:pt idx="126704">
                  <c:v>2.0099999999999998</c:v>
                </c:pt>
                <c:pt idx="126705">
                  <c:v>2.0099999999999998</c:v>
                </c:pt>
                <c:pt idx="126706">
                  <c:v>2.0099999999999998</c:v>
                </c:pt>
                <c:pt idx="126707">
                  <c:v>2.0099999999999998</c:v>
                </c:pt>
                <c:pt idx="126708">
                  <c:v>2.0099999999999998</c:v>
                </c:pt>
                <c:pt idx="126709">
                  <c:v>2.0099999999999998</c:v>
                </c:pt>
                <c:pt idx="126710">
                  <c:v>2</c:v>
                </c:pt>
                <c:pt idx="126711">
                  <c:v>2</c:v>
                </c:pt>
                <c:pt idx="126712">
                  <c:v>2</c:v>
                </c:pt>
                <c:pt idx="126713">
                  <c:v>2</c:v>
                </c:pt>
                <c:pt idx="126714">
                  <c:v>2</c:v>
                </c:pt>
                <c:pt idx="126715">
                  <c:v>2</c:v>
                </c:pt>
                <c:pt idx="126716">
                  <c:v>1.99</c:v>
                </c:pt>
                <c:pt idx="126717">
                  <c:v>1.99</c:v>
                </c:pt>
                <c:pt idx="126718">
                  <c:v>1.99</c:v>
                </c:pt>
                <c:pt idx="126719">
                  <c:v>1.99</c:v>
                </c:pt>
                <c:pt idx="126720">
                  <c:v>1.98</c:v>
                </c:pt>
                <c:pt idx="126721">
                  <c:v>1.98</c:v>
                </c:pt>
                <c:pt idx="126722">
                  <c:v>1.98</c:v>
                </c:pt>
                <c:pt idx="126723">
                  <c:v>1.98</c:v>
                </c:pt>
                <c:pt idx="126724">
                  <c:v>1.98</c:v>
                </c:pt>
                <c:pt idx="126725">
                  <c:v>1.98</c:v>
                </c:pt>
                <c:pt idx="126726">
                  <c:v>1.97</c:v>
                </c:pt>
                <c:pt idx="126727">
                  <c:v>1.97</c:v>
                </c:pt>
                <c:pt idx="126728">
                  <c:v>1.97</c:v>
                </c:pt>
                <c:pt idx="126729">
                  <c:v>1.97</c:v>
                </c:pt>
                <c:pt idx="126730">
                  <c:v>1.97</c:v>
                </c:pt>
                <c:pt idx="126731">
                  <c:v>1.97</c:v>
                </c:pt>
                <c:pt idx="126732">
                  <c:v>1.97</c:v>
                </c:pt>
                <c:pt idx="126733">
                  <c:v>1.97</c:v>
                </c:pt>
                <c:pt idx="126734">
                  <c:v>1.97</c:v>
                </c:pt>
                <c:pt idx="126735">
                  <c:v>1.97</c:v>
                </c:pt>
                <c:pt idx="126736">
                  <c:v>1.97</c:v>
                </c:pt>
                <c:pt idx="126737">
                  <c:v>1.97</c:v>
                </c:pt>
                <c:pt idx="126738">
                  <c:v>1.98</c:v>
                </c:pt>
                <c:pt idx="126739">
                  <c:v>1.97</c:v>
                </c:pt>
                <c:pt idx="126740">
                  <c:v>1.97</c:v>
                </c:pt>
                <c:pt idx="126741">
                  <c:v>1.97</c:v>
                </c:pt>
                <c:pt idx="126742">
                  <c:v>1.97</c:v>
                </c:pt>
                <c:pt idx="126743">
                  <c:v>1.97</c:v>
                </c:pt>
                <c:pt idx="126744">
                  <c:v>1.97</c:v>
                </c:pt>
                <c:pt idx="126745">
                  <c:v>1.97</c:v>
                </c:pt>
                <c:pt idx="126746">
                  <c:v>1.97</c:v>
                </c:pt>
                <c:pt idx="126747">
                  <c:v>1.96</c:v>
                </c:pt>
                <c:pt idx="126748">
                  <c:v>1.96</c:v>
                </c:pt>
                <c:pt idx="126749">
                  <c:v>1.96</c:v>
                </c:pt>
                <c:pt idx="126750">
                  <c:v>1.96</c:v>
                </c:pt>
                <c:pt idx="126751">
                  <c:v>1.96</c:v>
                </c:pt>
                <c:pt idx="126752">
                  <c:v>1.96</c:v>
                </c:pt>
                <c:pt idx="126753">
                  <c:v>1.96</c:v>
                </c:pt>
                <c:pt idx="126754">
                  <c:v>1.96</c:v>
                </c:pt>
                <c:pt idx="126755">
                  <c:v>1.96</c:v>
                </c:pt>
                <c:pt idx="126756">
                  <c:v>1.97</c:v>
                </c:pt>
                <c:pt idx="126757">
                  <c:v>1.97</c:v>
                </c:pt>
                <c:pt idx="126758">
                  <c:v>1.97</c:v>
                </c:pt>
                <c:pt idx="126759">
                  <c:v>1.97</c:v>
                </c:pt>
                <c:pt idx="126760">
                  <c:v>1.97</c:v>
                </c:pt>
                <c:pt idx="126761">
                  <c:v>1.98</c:v>
                </c:pt>
                <c:pt idx="126762">
                  <c:v>1.98</c:v>
                </c:pt>
                <c:pt idx="126763">
                  <c:v>1.98</c:v>
                </c:pt>
                <c:pt idx="126764">
                  <c:v>1.98</c:v>
                </c:pt>
                <c:pt idx="126765">
                  <c:v>1.98</c:v>
                </c:pt>
                <c:pt idx="126766">
                  <c:v>1.98</c:v>
                </c:pt>
                <c:pt idx="126767">
                  <c:v>1.98</c:v>
                </c:pt>
                <c:pt idx="126768">
                  <c:v>1.99</c:v>
                </c:pt>
                <c:pt idx="126769">
                  <c:v>2</c:v>
                </c:pt>
                <c:pt idx="126770">
                  <c:v>2.0099999999999998</c:v>
                </c:pt>
                <c:pt idx="126771">
                  <c:v>2.02</c:v>
                </c:pt>
                <c:pt idx="126772">
                  <c:v>2.0299999999999998</c:v>
                </c:pt>
                <c:pt idx="126773">
                  <c:v>2.0299999999999998</c:v>
                </c:pt>
                <c:pt idx="126774">
                  <c:v>2.04</c:v>
                </c:pt>
                <c:pt idx="126775">
                  <c:v>2.04</c:v>
                </c:pt>
                <c:pt idx="126776">
                  <c:v>2.04</c:v>
                </c:pt>
                <c:pt idx="126777">
                  <c:v>2.04</c:v>
                </c:pt>
                <c:pt idx="126778">
                  <c:v>2.0499999999999998</c:v>
                </c:pt>
                <c:pt idx="126779">
                  <c:v>2.0499999999999998</c:v>
                </c:pt>
                <c:pt idx="126780">
                  <c:v>2.06</c:v>
                </c:pt>
                <c:pt idx="126781">
                  <c:v>2.0699999999999998</c:v>
                </c:pt>
                <c:pt idx="126782">
                  <c:v>2.0699999999999998</c:v>
                </c:pt>
                <c:pt idx="126783">
                  <c:v>2.0699999999999998</c:v>
                </c:pt>
                <c:pt idx="126784">
                  <c:v>2.08</c:v>
                </c:pt>
                <c:pt idx="126785">
                  <c:v>2.08</c:v>
                </c:pt>
                <c:pt idx="126786">
                  <c:v>2.09</c:v>
                </c:pt>
                <c:pt idx="126787">
                  <c:v>2.09</c:v>
                </c:pt>
                <c:pt idx="126788">
                  <c:v>2.09</c:v>
                </c:pt>
                <c:pt idx="126789">
                  <c:v>2.09</c:v>
                </c:pt>
                <c:pt idx="126790">
                  <c:v>2.09</c:v>
                </c:pt>
                <c:pt idx="126791">
                  <c:v>2.1</c:v>
                </c:pt>
                <c:pt idx="126792">
                  <c:v>2.1</c:v>
                </c:pt>
                <c:pt idx="126793">
                  <c:v>2.1</c:v>
                </c:pt>
                <c:pt idx="126794">
                  <c:v>2.11</c:v>
                </c:pt>
                <c:pt idx="126795">
                  <c:v>2.11</c:v>
                </c:pt>
                <c:pt idx="126796">
                  <c:v>2.12</c:v>
                </c:pt>
                <c:pt idx="126797">
                  <c:v>2.12</c:v>
                </c:pt>
                <c:pt idx="126798">
                  <c:v>2.13</c:v>
                </c:pt>
                <c:pt idx="126799">
                  <c:v>2.13</c:v>
                </c:pt>
                <c:pt idx="126800">
                  <c:v>2.13</c:v>
                </c:pt>
                <c:pt idx="126801">
                  <c:v>2.13</c:v>
                </c:pt>
                <c:pt idx="126802">
                  <c:v>2.14</c:v>
                </c:pt>
                <c:pt idx="126803">
                  <c:v>2.14</c:v>
                </c:pt>
                <c:pt idx="126804">
                  <c:v>2.15</c:v>
                </c:pt>
                <c:pt idx="126805">
                  <c:v>2.15</c:v>
                </c:pt>
                <c:pt idx="126806">
                  <c:v>2.15</c:v>
                </c:pt>
                <c:pt idx="126807">
                  <c:v>2.16</c:v>
                </c:pt>
                <c:pt idx="126808">
                  <c:v>2.16</c:v>
                </c:pt>
                <c:pt idx="126809">
                  <c:v>2.16</c:v>
                </c:pt>
                <c:pt idx="126810">
                  <c:v>2.16</c:v>
                </c:pt>
                <c:pt idx="126811">
                  <c:v>2.15</c:v>
                </c:pt>
                <c:pt idx="126812">
                  <c:v>2.15</c:v>
                </c:pt>
                <c:pt idx="126813">
                  <c:v>2.15</c:v>
                </c:pt>
                <c:pt idx="126814">
                  <c:v>2.15</c:v>
                </c:pt>
                <c:pt idx="126815">
                  <c:v>2.14</c:v>
                </c:pt>
                <c:pt idx="126816">
                  <c:v>2.14</c:v>
                </c:pt>
                <c:pt idx="126817">
                  <c:v>2.14</c:v>
                </c:pt>
                <c:pt idx="126818">
                  <c:v>2.14</c:v>
                </c:pt>
                <c:pt idx="126819">
                  <c:v>2.14</c:v>
                </c:pt>
                <c:pt idx="126820">
                  <c:v>2.14</c:v>
                </c:pt>
                <c:pt idx="126821">
                  <c:v>2.14</c:v>
                </c:pt>
                <c:pt idx="126822">
                  <c:v>2.14</c:v>
                </c:pt>
                <c:pt idx="126823">
                  <c:v>2.14</c:v>
                </c:pt>
                <c:pt idx="126824">
                  <c:v>2.14</c:v>
                </c:pt>
                <c:pt idx="126825">
                  <c:v>2.14</c:v>
                </c:pt>
                <c:pt idx="126826">
                  <c:v>2.14</c:v>
                </c:pt>
                <c:pt idx="126827">
                  <c:v>2.14</c:v>
                </c:pt>
                <c:pt idx="126828">
                  <c:v>2.14</c:v>
                </c:pt>
                <c:pt idx="126829">
                  <c:v>2.14</c:v>
                </c:pt>
                <c:pt idx="126830">
                  <c:v>2.14</c:v>
                </c:pt>
                <c:pt idx="126831">
                  <c:v>2.14</c:v>
                </c:pt>
                <c:pt idx="126832">
                  <c:v>2.14</c:v>
                </c:pt>
                <c:pt idx="126833">
                  <c:v>2.14</c:v>
                </c:pt>
                <c:pt idx="126834">
                  <c:v>2.13</c:v>
                </c:pt>
                <c:pt idx="126835">
                  <c:v>2.13</c:v>
                </c:pt>
                <c:pt idx="126836">
                  <c:v>2.13</c:v>
                </c:pt>
                <c:pt idx="126837">
                  <c:v>2.13</c:v>
                </c:pt>
                <c:pt idx="126838">
                  <c:v>2.13</c:v>
                </c:pt>
                <c:pt idx="126839">
                  <c:v>2.12</c:v>
                </c:pt>
                <c:pt idx="126840">
                  <c:v>2.12</c:v>
                </c:pt>
                <c:pt idx="126841">
                  <c:v>2.12</c:v>
                </c:pt>
                <c:pt idx="126842">
                  <c:v>2.12</c:v>
                </c:pt>
                <c:pt idx="126843">
                  <c:v>2.13</c:v>
                </c:pt>
                <c:pt idx="126844">
                  <c:v>2.13</c:v>
                </c:pt>
                <c:pt idx="126845">
                  <c:v>2.13</c:v>
                </c:pt>
                <c:pt idx="126846">
                  <c:v>2.13</c:v>
                </c:pt>
                <c:pt idx="126847">
                  <c:v>2.13</c:v>
                </c:pt>
                <c:pt idx="126848">
                  <c:v>2.13</c:v>
                </c:pt>
                <c:pt idx="126849">
                  <c:v>2.13</c:v>
                </c:pt>
                <c:pt idx="126850">
                  <c:v>2.13</c:v>
                </c:pt>
                <c:pt idx="126851">
                  <c:v>2.13</c:v>
                </c:pt>
                <c:pt idx="126852">
                  <c:v>2.13</c:v>
                </c:pt>
                <c:pt idx="126853">
                  <c:v>2.13</c:v>
                </c:pt>
                <c:pt idx="126854">
                  <c:v>2.13</c:v>
                </c:pt>
                <c:pt idx="126855">
                  <c:v>2.13</c:v>
                </c:pt>
                <c:pt idx="126856">
                  <c:v>2.13</c:v>
                </c:pt>
                <c:pt idx="126857">
                  <c:v>2.12</c:v>
                </c:pt>
                <c:pt idx="126858">
                  <c:v>2.12</c:v>
                </c:pt>
                <c:pt idx="126859">
                  <c:v>2.12</c:v>
                </c:pt>
                <c:pt idx="126860">
                  <c:v>2.12</c:v>
                </c:pt>
                <c:pt idx="126861">
                  <c:v>2.12</c:v>
                </c:pt>
                <c:pt idx="126862">
                  <c:v>2.12</c:v>
                </c:pt>
                <c:pt idx="126863">
                  <c:v>2.12</c:v>
                </c:pt>
                <c:pt idx="126864">
                  <c:v>2.12</c:v>
                </c:pt>
                <c:pt idx="126865">
                  <c:v>2.12</c:v>
                </c:pt>
                <c:pt idx="126866">
                  <c:v>2.12</c:v>
                </c:pt>
                <c:pt idx="126867">
                  <c:v>2.12</c:v>
                </c:pt>
                <c:pt idx="126868">
                  <c:v>2.12</c:v>
                </c:pt>
                <c:pt idx="126869">
                  <c:v>2.12</c:v>
                </c:pt>
                <c:pt idx="126870">
                  <c:v>2.12</c:v>
                </c:pt>
                <c:pt idx="126871">
                  <c:v>2.12</c:v>
                </c:pt>
                <c:pt idx="126872">
                  <c:v>2.12</c:v>
                </c:pt>
                <c:pt idx="126873">
                  <c:v>2.12</c:v>
                </c:pt>
                <c:pt idx="126874">
                  <c:v>2.12</c:v>
                </c:pt>
                <c:pt idx="126875">
                  <c:v>2.12</c:v>
                </c:pt>
                <c:pt idx="126876">
                  <c:v>2.13</c:v>
                </c:pt>
                <c:pt idx="126877">
                  <c:v>2.13</c:v>
                </c:pt>
                <c:pt idx="126878">
                  <c:v>2.13</c:v>
                </c:pt>
                <c:pt idx="126879">
                  <c:v>2.12</c:v>
                </c:pt>
                <c:pt idx="126880">
                  <c:v>2.12</c:v>
                </c:pt>
                <c:pt idx="126881">
                  <c:v>2.12</c:v>
                </c:pt>
                <c:pt idx="126882">
                  <c:v>2.12</c:v>
                </c:pt>
                <c:pt idx="126883">
                  <c:v>2.12</c:v>
                </c:pt>
                <c:pt idx="126884">
                  <c:v>2.12</c:v>
                </c:pt>
                <c:pt idx="126885">
                  <c:v>2.12</c:v>
                </c:pt>
                <c:pt idx="126886">
                  <c:v>2.12</c:v>
                </c:pt>
                <c:pt idx="126887">
                  <c:v>2.12</c:v>
                </c:pt>
                <c:pt idx="126888">
                  <c:v>2.12</c:v>
                </c:pt>
                <c:pt idx="126889">
                  <c:v>2.12</c:v>
                </c:pt>
                <c:pt idx="126890">
                  <c:v>2.12</c:v>
                </c:pt>
                <c:pt idx="126891">
                  <c:v>2.12</c:v>
                </c:pt>
                <c:pt idx="126892">
                  <c:v>2.12</c:v>
                </c:pt>
                <c:pt idx="126893">
                  <c:v>2.12</c:v>
                </c:pt>
                <c:pt idx="126894">
                  <c:v>2.12</c:v>
                </c:pt>
                <c:pt idx="126895">
                  <c:v>2.12</c:v>
                </c:pt>
                <c:pt idx="126896">
                  <c:v>2.12</c:v>
                </c:pt>
                <c:pt idx="126897">
                  <c:v>2.12</c:v>
                </c:pt>
                <c:pt idx="126898">
                  <c:v>2.12</c:v>
                </c:pt>
                <c:pt idx="126899">
                  <c:v>2.12</c:v>
                </c:pt>
                <c:pt idx="126900">
                  <c:v>2.12</c:v>
                </c:pt>
                <c:pt idx="126901">
                  <c:v>2.12</c:v>
                </c:pt>
                <c:pt idx="126902">
                  <c:v>2.12</c:v>
                </c:pt>
                <c:pt idx="126903">
                  <c:v>2.12</c:v>
                </c:pt>
                <c:pt idx="126904">
                  <c:v>2.11</c:v>
                </c:pt>
                <c:pt idx="126905">
                  <c:v>2.11</c:v>
                </c:pt>
                <c:pt idx="126906">
                  <c:v>2.1</c:v>
                </c:pt>
                <c:pt idx="126907">
                  <c:v>2.1</c:v>
                </c:pt>
                <c:pt idx="126908">
                  <c:v>2.1</c:v>
                </c:pt>
                <c:pt idx="126909">
                  <c:v>2.1</c:v>
                </c:pt>
                <c:pt idx="126910">
                  <c:v>2.1</c:v>
                </c:pt>
                <c:pt idx="126911">
                  <c:v>2.09</c:v>
                </c:pt>
                <c:pt idx="126912">
                  <c:v>2.09</c:v>
                </c:pt>
                <c:pt idx="126913">
                  <c:v>2.09</c:v>
                </c:pt>
                <c:pt idx="126914">
                  <c:v>2.09</c:v>
                </c:pt>
                <c:pt idx="126915">
                  <c:v>2.09</c:v>
                </c:pt>
                <c:pt idx="126916">
                  <c:v>2.09</c:v>
                </c:pt>
                <c:pt idx="126917">
                  <c:v>2.08</c:v>
                </c:pt>
                <c:pt idx="126918">
                  <c:v>2.08</c:v>
                </c:pt>
                <c:pt idx="126919">
                  <c:v>2.08</c:v>
                </c:pt>
                <c:pt idx="126920">
                  <c:v>2.08</c:v>
                </c:pt>
                <c:pt idx="126921">
                  <c:v>2.08</c:v>
                </c:pt>
                <c:pt idx="126922">
                  <c:v>2.08</c:v>
                </c:pt>
                <c:pt idx="126923">
                  <c:v>2.08</c:v>
                </c:pt>
                <c:pt idx="126924">
                  <c:v>2.0699999999999998</c:v>
                </c:pt>
                <c:pt idx="126925">
                  <c:v>2.08</c:v>
                </c:pt>
                <c:pt idx="126926">
                  <c:v>2.0699999999999998</c:v>
                </c:pt>
                <c:pt idx="126927">
                  <c:v>2.0699999999999998</c:v>
                </c:pt>
                <c:pt idx="126928">
                  <c:v>2.0699999999999998</c:v>
                </c:pt>
                <c:pt idx="126929">
                  <c:v>2.06</c:v>
                </c:pt>
                <c:pt idx="126930">
                  <c:v>2.06</c:v>
                </c:pt>
                <c:pt idx="126931">
                  <c:v>2.06</c:v>
                </c:pt>
                <c:pt idx="126932">
                  <c:v>2.06</c:v>
                </c:pt>
                <c:pt idx="126933">
                  <c:v>2.0499999999999998</c:v>
                </c:pt>
                <c:pt idx="126934">
                  <c:v>2.0499999999999998</c:v>
                </c:pt>
                <c:pt idx="126935">
                  <c:v>2.0499999999999998</c:v>
                </c:pt>
                <c:pt idx="126936">
                  <c:v>2.0499999999999998</c:v>
                </c:pt>
                <c:pt idx="126937">
                  <c:v>2.0499999999999998</c:v>
                </c:pt>
                <c:pt idx="126938">
                  <c:v>2.0499999999999998</c:v>
                </c:pt>
                <c:pt idx="126939">
                  <c:v>2.0499999999999998</c:v>
                </c:pt>
                <c:pt idx="126940">
                  <c:v>2.0499999999999998</c:v>
                </c:pt>
                <c:pt idx="126941">
                  <c:v>2.0499999999999998</c:v>
                </c:pt>
                <c:pt idx="126942">
                  <c:v>2.0499999999999998</c:v>
                </c:pt>
                <c:pt idx="126943">
                  <c:v>2.06</c:v>
                </c:pt>
                <c:pt idx="126944">
                  <c:v>2.06</c:v>
                </c:pt>
                <c:pt idx="126945">
                  <c:v>2.06</c:v>
                </c:pt>
                <c:pt idx="126946">
                  <c:v>2.06</c:v>
                </c:pt>
                <c:pt idx="126947">
                  <c:v>2.06</c:v>
                </c:pt>
                <c:pt idx="126948">
                  <c:v>2.0499999999999998</c:v>
                </c:pt>
                <c:pt idx="126949">
                  <c:v>2.0499999999999998</c:v>
                </c:pt>
                <c:pt idx="126950">
                  <c:v>2.0499999999999998</c:v>
                </c:pt>
                <c:pt idx="126951">
                  <c:v>2.0499999999999998</c:v>
                </c:pt>
                <c:pt idx="126952">
                  <c:v>2.0499999999999998</c:v>
                </c:pt>
                <c:pt idx="126953">
                  <c:v>2.0499999999999998</c:v>
                </c:pt>
                <c:pt idx="126954">
                  <c:v>2.0499999999999998</c:v>
                </c:pt>
                <c:pt idx="126955">
                  <c:v>2.0499999999999998</c:v>
                </c:pt>
                <c:pt idx="126956">
                  <c:v>2.04</c:v>
                </c:pt>
                <c:pt idx="126957">
                  <c:v>2.04</c:v>
                </c:pt>
                <c:pt idx="126958">
                  <c:v>2.04</c:v>
                </c:pt>
                <c:pt idx="126959">
                  <c:v>2.04</c:v>
                </c:pt>
                <c:pt idx="126960">
                  <c:v>2.04</c:v>
                </c:pt>
                <c:pt idx="126961">
                  <c:v>2.04</c:v>
                </c:pt>
                <c:pt idx="126962">
                  <c:v>2.04</c:v>
                </c:pt>
                <c:pt idx="126963">
                  <c:v>2.04</c:v>
                </c:pt>
                <c:pt idx="126964">
                  <c:v>2.04</c:v>
                </c:pt>
                <c:pt idx="126965">
                  <c:v>2.04</c:v>
                </c:pt>
                <c:pt idx="126966">
                  <c:v>2.04</c:v>
                </c:pt>
                <c:pt idx="126967">
                  <c:v>2.04</c:v>
                </c:pt>
                <c:pt idx="126968">
                  <c:v>2.04</c:v>
                </c:pt>
                <c:pt idx="126969">
                  <c:v>2.04</c:v>
                </c:pt>
                <c:pt idx="126970">
                  <c:v>2.04</c:v>
                </c:pt>
                <c:pt idx="126971">
                  <c:v>2.04</c:v>
                </c:pt>
                <c:pt idx="126972">
                  <c:v>2.04</c:v>
                </c:pt>
                <c:pt idx="126973">
                  <c:v>2.04</c:v>
                </c:pt>
                <c:pt idx="126974">
                  <c:v>2.04</c:v>
                </c:pt>
                <c:pt idx="126975">
                  <c:v>2.04</c:v>
                </c:pt>
                <c:pt idx="126976">
                  <c:v>2.0299999999999998</c:v>
                </c:pt>
                <c:pt idx="126977">
                  <c:v>2.0299999999999998</c:v>
                </c:pt>
                <c:pt idx="126978">
                  <c:v>2.0299999999999998</c:v>
                </c:pt>
                <c:pt idx="126979">
                  <c:v>2.0299999999999998</c:v>
                </c:pt>
                <c:pt idx="126980">
                  <c:v>2.0299999999999998</c:v>
                </c:pt>
                <c:pt idx="126981">
                  <c:v>2.0299999999999998</c:v>
                </c:pt>
                <c:pt idx="126982">
                  <c:v>2.0299999999999998</c:v>
                </c:pt>
                <c:pt idx="126983">
                  <c:v>2.0299999999999998</c:v>
                </c:pt>
                <c:pt idx="126984">
                  <c:v>2.0299999999999998</c:v>
                </c:pt>
                <c:pt idx="126985">
                  <c:v>2.0299999999999998</c:v>
                </c:pt>
                <c:pt idx="126986">
                  <c:v>2.04</c:v>
                </c:pt>
                <c:pt idx="126987">
                  <c:v>2.04</c:v>
                </c:pt>
                <c:pt idx="126988">
                  <c:v>2.04</c:v>
                </c:pt>
                <c:pt idx="126989">
                  <c:v>2.04</c:v>
                </c:pt>
                <c:pt idx="126990">
                  <c:v>2.04</c:v>
                </c:pt>
                <c:pt idx="126991">
                  <c:v>2.04</c:v>
                </c:pt>
                <c:pt idx="126992">
                  <c:v>2.04</c:v>
                </c:pt>
                <c:pt idx="126993">
                  <c:v>2.0499999999999998</c:v>
                </c:pt>
                <c:pt idx="126994">
                  <c:v>2.0499999999999998</c:v>
                </c:pt>
                <c:pt idx="126995">
                  <c:v>2.0499999999999998</c:v>
                </c:pt>
                <c:pt idx="126996">
                  <c:v>2.06</c:v>
                </c:pt>
                <c:pt idx="126997">
                  <c:v>2.06</c:v>
                </c:pt>
                <c:pt idx="126998">
                  <c:v>2.06</c:v>
                </c:pt>
                <c:pt idx="126999">
                  <c:v>2.06</c:v>
                </c:pt>
                <c:pt idx="127000">
                  <c:v>2.06</c:v>
                </c:pt>
                <c:pt idx="127001">
                  <c:v>2.0699999999999998</c:v>
                </c:pt>
                <c:pt idx="127002">
                  <c:v>2.0699999999999998</c:v>
                </c:pt>
                <c:pt idx="127003">
                  <c:v>2.08</c:v>
                </c:pt>
                <c:pt idx="127004">
                  <c:v>2.08</c:v>
                </c:pt>
                <c:pt idx="127005">
                  <c:v>2.09</c:v>
                </c:pt>
                <c:pt idx="127006">
                  <c:v>2.09</c:v>
                </c:pt>
                <c:pt idx="127007">
                  <c:v>2.09</c:v>
                </c:pt>
                <c:pt idx="127008">
                  <c:v>2.09</c:v>
                </c:pt>
                <c:pt idx="127009">
                  <c:v>2.1</c:v>
                </c:pt>
                <c:pt idx="127010">
                  <c:v>2.11</c:v>
                </c:pt>
                <c:pt idx="127011">
                  <c:v>2.11</c:v>
                </c:pt>
                <c:pt idx="127012">
                  <c:v>2.11</c:v>
                </c:pt>
                <c:pt idx="127013">
                  <c:v>2.12</c:v>
                </c:pt>
                <c:pt idx="127014">
                  <c:v>2.12</c:v>
                </c:pt>
                <c:pt idx="127015">
                  <c:v>2.12</c:v>
                </c:pt>
                <c:pt idx="127016">
                  <c:v>2.12</c:v>
                </c:pt>
                <c:pt idx="127017">
                  <c:v>2.12</c:v>
                </c:pt>
                <c:pt idx="127018">
                  <c:v>2.13</c:v>
                </c:pt>
                <c:pt idx="127019">
                  <c:v>2.13</c:v>
                </c:pt>
                <c:pt idx="127020">
                  <c:v>2.13</c:v>
                </c:pt>
                <c:pt idx="127021">
                  <c:v>2.13</c:v>
                </c:pt>
                <c:pt idx="127022">
                  <c:v>2.13</c:v>
                </c:pt>
                <c:pt idx="127023">
                  <c:v>2.14</c:v>
                </c:pt>
                <c:pt idx="127024">
                  <c:v>2.14</c:v>
                </c:pt>
                <c:pt idx="127025">
                  <c:v>2.14</c:v>
                </c:pt>
                <c:pt idx="127026">
                  <c:v>2.15</c:v>
                </c:pt>
                <c:pt idx="127027">
                  <c:v>2.15</c:v>
                </c:pt>
                <c:pt idx="127028">
                  <c:v>2.15</c:v>
                </c:pt>
                <c:pt idx="127029">
                  <c:v>2.16</c:v>
                </c:pt>
                <c:pt idx="127030">
                  <c:v>2.16</c:v>
                </c:pt>
                <c:pt idx="127031">
                  <c:v>2.17</c:v>
                </c:pt>
                <c:pt idx="127032">
                  <c:v>2.17</c:v>
                </c:pt>
                <c:pt idx="127033">
                  <c:v>2.17</c:v>
                </c:pt>
                <c:pt idx="127034">
                  <c:v>2.1800000000000002</c:v>
                </c:pt>
                <c:pt idx="127035">
                  <c:v>2.1800000000000002</c:v>
                </c:pt>
                <c:pt idx="127036">
                  <c:v>2.19</c:v>
                </c:pt>
                <c:pt idx="127037">
                  <c:v>2.19</c:v>
                </c:pt>
                <c:pt idx="127038">
                  <c:v>2.2000000000000002</c:v>
                </c:pt>
                <c:pt idx="127039">
                  <c:v>2.2000000000000002</c:v>
                </c:pt>
                <c:pt idx="127040">
                  <c:v>2.21</c:v>
                </c:pt>
                <c:pt idx="127041">
                  <c:v>2.21</c:v>
                </c:pt>
                <c:pt idx="127042">
                  <c:v>2.2200000000000002</c:v>
                </c:pt>
                <c:pt idx="127043">
                  <c:v>2.23</c:v>
                </c:pt>
                <c:pt idx="127044">
                  <c:v>2.2400000000000002</c:v>
                </c:pt>
                <c:pt idx="127045">
                  <c:v>2.25</c:v>
                </c:pt>
                <c:pt idx="127046">
                  <c:v>2.25</c:v>
                </c:pt>
                <c:pt idx="127047">
                  <c:v>2.27</c:v>
                </c:pt>
                <c:pt idx="127048">
                  <c:v>2.2799999999999998</c:v>
                </c:pt>
                <c:pt idx="127049">
                  <c:v>2.2799999999999998</c:v>
                </c:pt>
                <c:pt idx="127050">
                  <c:v>2.29</c:v>
                </c:pt>
                <c:pt idx="127051">
                  <c:v>2.2999999999999998</c:v>
                </c:pt>
                <c:pt idx="127052">
                  <c:v>2.31</c:v>
                </c:pt>
                <c:pt idx="127053">
                  <c:v>2.3199999999999998</c:v>
                </c:pt>
                <c:pt idx="127054">
                  <c:v>2.33</c:v>
                </c:pt>
                <c:pt idx="127055">
                  <c:v>2.34</c:v>
                </c:pt>
                <c:pt idx="127056">
                  <c:v>2.35</c:v>
                </c:pt>
                <c:pt idx="127057">
                  <c:v>2.36</c:v>
                </c:pt>
                <c:pt idx="127058">
                  <c:v>2.37</c:v>
                </c:pt>
                <c:pt idx="127059">
                  <c:v>2.38</c:v>
                </c:pt>
                <c:pt idx="127060">
                  <c:v>2.39</c:v>
                </c:pt>
                <c:pt idx="127061">
                  <c:v>2.39</c:v>
                </c:pt>
                <c:pt idx="127062">
                  <c:v>2.4</c:v>
                </c:pt>
                <c:pt idx="127063">
                  <c:v>2.42</c:v>
                </c:pt>
                <c:pt idx="127064">
                  <c:v>2.4300000000000002</c:v>
                </c:pt>
                <c:pt idx="127065">
                  <c:v>2.44</c:v>
                </c:pt>
                <c:pt idx="127066">
                  <c:v>2.4500000000000002</c:v>
                </c:pt>
                <c:pt idx="127067">
                  <c:v>2.46</c:v>
                </c:pt>
                <c:pt idx="127068">
                  <c:v>2.4700000000000002</c:v>
                </c:pt>
                <c:pt idx="127069">
                  <c:v>2.4700000000000002</c:v>
                </c:pt>
                <c:pt idx="127070">
                  <c:v>2.48</c:v>
                </c:pt>
                <c:pt idx="127071">
                  <c:v>2.4900000000000002</c:v>
                </c:pt>
                <c:pt idx="127072">
                  <c:v>2.4900000000000002</c:v>
                </c:pt>
                <c:pt idx="127073">
                  <c:v>2.5</c:v>
                </c:pt>
                <c:pt idx="127074">
                  <c:v>2.5</c:v>
                </c:pt>
                <c:pt idx="127075">
                  <c:v>2.5</c:v>
                </c:pt>
                <c:pt idx="127076">
                  <c:v>2.5</c:v>
                </c:pt>
                <c:pt idx="127077">
                  <c:v>2.5099999999999998</c:v>
                </c:pt>
                <c:pt idx="127078">
                  <c:v>2.5099999999999998</c:v>
                </c:pt>
                <c:pt idx="127079">
                  <c:v>2.5099999999999998</c:v>
                </c:pt>
                <c:pt idx="127080">
                  <c:v>2.5</c:v>
                </c:pt>
                <c:pt idx="127081">
                  <c:v>2.5</c:v>
                </c:pt>
                <c:pt idx="127082">
                  <c:v>2.5</c:v>
                </c:pt>
                <c:pt idx="127083">
                  <c:v>2.5</c:v>
                </c:pt>
                <c:pt idx="127084">
                  <c:v>2.4900000000000002</c:v>
                </c:pt>
                <c:pt idx="127085">
                  <c:v>2.4900000000000002</c:v>
                </c:pt>
                <c:pt idx="127086">
                  <c:v>2.48</c:v>
                </c:pt>
                <c:pt idx="127087">
                  <c:v>2.48</c:v>
                </c:pt>
                <c:pt idx="127088">
                  <c:v>2.4700000000000002</c:v>
                </c:pt>
                <c:pt idx="127089">
                  <c:v>2.4700000000000002</c:v>
                </c:pt>
                <c:pt idx="127090">
                  <c:v>2.46</c:v>
                </c:pt>
                <c:pt idx="127091">
                  <c:v>2.46</c:v>
                </c:pt>
                <c:pt idx="127092">
                  <c:v>2.4500000000000002</c:v>
                </c:pt>
                <c:pt idx="127093">
                  <c:v>2.4500000000000002</c:v>
                </c:pt>
                <c:pt idx="127094">
                  <c:v>2.44</c:v>
                </c:pt>
                <c:pt idx="127095">
                  <c:v>2.4300000000000002</c:v>
                </c:pt>
                <c:pt idx="127096">
                  <c:v>2.4300000000000002</c:v>
                </c:pt>
                <c:pt idx="127097">
                  <c:v>2.42</c:v>
                </c:pt>
                <c:pt idx="127098">
                  <c:v>2.42</c:v>
                </c:pt>
                <c:pt idx="127099">
                  <c:v>2.41</c:v>
                </c:pt>
                <c:pt idx="127100">
                  <c:v>2.4</c:v>
                </c:pt>
                <c:pt idx="127101">
                  <c:v>2.39</c:v>
                </c:pt>
                <c:pt idx="127102">
                  <c:v>2.38</c:v>
                </c:pt>
                <c:pt idx="127103">
                  <c:v>2.38</c:v>
                </c:pt>
                <c:pt idx="127104">
                  <c:v>2.37</c:v>
                </c:pt>
                <c:pt idx="127105">
                  <c:v>2.36</c:v>
                </c:pt>
                <c:pt idx="127106">
                  <c:v>2.35</c:v>
                </c:pt>
                <c:pt idx="127107">
                  <c:v>2.34</c:v>
                </c:pt>
                <c:pt idx="127108">
                  <c:v>2.34</c:v>
                </c:pt>
                <c:pt idx="127109">
                  <c:v>2.33</c:v>
                </c:pt>
                <c:pt idx="127110">
                  <c:v>2.3199999999999998</c:v>
                </c:pt>
                <c:pt idx="127111">
                  <c:v>2.31</c:v>
                </c:pt>
                <c:pt idx="127112">
                  <c:v>2.31</c:v>
                </c:pt>
                <c:pt idx="127113">
                  <c:v>2.2999999999999998</c:v>
                </c:pt>
                <c:pt idx="127114">
                  <c:v>2.29</c:v>
                </c:pt>
                <c:pt idx="127115">
                  <c:v>2.29</c:v>
                </c:pt>
                <c:pt idx="127116">
                  <c:v>2.2799999999999998</c:v>
                </c:pt>
                <c:pt idx="127117">
                  <c:v>2.27</c:v>
                </c:pt>
                <c:pt idx="127118">
                  <c:v>2.27</c:v>
                </c:pt>
                <c:pt idx="127119">
                  <c:v>2.2599999999999998</c:v>
                </c:pt>
                <c:pt idx="127120">
                  <c:v>2.2599999999999998</c:v>
                </c:pt>
                <c:pt idx="127121">
                  <c:v>2.2599999999999998</c:v>
                </c:pt>
                <c:pt idx="127122">
                  <c:v>2.25</c:v>
                </c:pt>
                <c:pt idx="127123">
                  <c:v>2.25</c:v>
                </c:pt>
                <c:pt idx="127124">
                  <c:v>2.25</c:v>
                </c:pt>
                <c:pt idx="127125">
                  <c:v>2.25</c:v>
                </c:pt>
                <c:pt idx="127126">
                  <c:v>2.2400000000000002</c:v>
                </c:pt>
                <c:pt idx="127127">
                  <c:v>2.2400000000000002</c:v>
                </c:pt>
                <c:pt idx="127128">
                  <c:v>2.2400000000000002</c:v>
                </c:pt>
                <c:pt idx="127129">
                  <c:v>2.2400000000000002</c:v>
                </c:pt>
                <c:pt idx="127130">
                  <c:v>2.23</c:v>
                </c:pt>
                <c:pt idx="127131">
                  <c:v>2.23</c:v>
                </c:pt>
                <c:pt idx="127132">
                  <c:v>2.23</c:v>
                </c:pt>
                <c:pt idx="127133">
                  <c:v>2.23</c:v>
                </c:pt>
                <c:pt idx="127134">
                  <c:v>2.2200000000000002</c:v>
                </c:pt>
                <c:pt idx="127135">
                  <c:v>2.2200000000000002</c:v>
                </c:pt>
                <c:pt idx="127136">
                  <c:v>2.2200000000000002</c:v>
                </c:pt>
                <c:pt idx="127137">
                  <c:v>2.2200000000000002</c:v>
                </c:pt>
                <c:pt idx="127138">
                  <c:v>2.2200000000000002</c:v>
                </c:pt>
                <c:pt idx="127139">
                  <c:v>2.2200000000000002</c:v>
                </c:pt>
                <c:pt idx="127140">
                  <c:v>2.2200000000000002</c:v>
                </c:pt>
                <c:pt idx="127141">
                  <c:v>2.2200000000000002</c:v>
                </c:pt>
                <c:pt idx="127142">
                  <c:v>2.2200000000000002</c:v>
                </c:pt>
                <c:pt idx="127143">
                  <c:v>2.2200000000000002</c:v>
                </c:pt>
                <c:pt idx="127144">
                  <c:v>2.2200000000000002</c:v>
                </c:pt>
                <c:pt idx="127145">
                  <c:v>2.23</c:v>
                </c:pt>
                <c:pt idx="127146">
                  <c:v>2.23</c:v>
                </c:pt>
                <c:pt idx="127147">
                  <c:v>2.23</c:v>
                </c:pt>
                <c:pt idx="127148">
                  <c:v>2.23</c:v>
                </c:pt>
                <c:pt idx="127149">
                  <c:v>2.23</c:v>
                </c:pt>
                <c:pt idx="127150">
                  <c:v>2.2400000000000002</c:v>
                </c:pt>
                <c:pt idx="127151">
                  <c:v>2.2400000000000002</c:v>
                </c:pt>
                <c:pt idx="127152">
                  <c:v>2.25</c:v>
                </c:pt>
                <c:pt idx="127153">
                  <c:v>2.25</c:v>
                </c:pt>
                <c:pt idx="127154">
                  <c:v>2.2599999999999998</c:v>
                </c:pt>
                <c:pt idx="127155">
                  <c:v>2.2599999999999998</c:v>
                </c:pt>
                <c:pt idx="127156">
                  <c:v>2.2599999999999998</c:v>
                </c:pt>
                <c:pt idx="127157">
                  <c:v>2.2599999999999998</c:v>
                </c:pt>
                <c:pt idx="127158">
                  <c:v>2.27</c:v>
                </c:pt>
                <c:pt idx="127159">
                  <c:v>2.27</c:v>
                </c:pt>
                <c:pt idx="127160">
                  <c:v>2.27</c:v>
                </c:pt>
                <c:pt idx="127161">
                  <c:v>2.27</c:v>
                </c:pt>
                <c:pt idx="127162">
                  <c:v>2.2799999999999998</c:v>
                </c:pt>
                <c:pt idx="127163">
                  <c:v>2.2799999999999998</c:v>
                </c:pt>
                <c:pt idx="127164">
                  <c:v>2.2799999999999998</c:v>
                </c:pt>
                <c:pt idx="127165">
                  <c:v>2.2799999999999998</c:v>
                </c:pt>
                <c:pt idx="127166">
                  <c:v>2.2799999999999998</c:v>
                </c:pt>
                <c:pt idx="127167">
                  <c:v>2.2799999999999998</c:v>
                </c:pt>
                <c:pt idx="127168">
                  <c:v>2.2799999999999998</c:v>
                </c:pt>
                <c:pt idx="127169">
                  <c:v>2.29</c:v>
                </c:pt>
                <c:pt idx="127170">
                  <c:v>2.29</c:v>
                </c:pt>
                <c:pt idx="127171">
                  <c:v>2.29</c:v>
                </c:pt>
                <c:pt idx="127172">
                  <c:v>2.29</c:v>
                </c:pt>
                <c:pt idx="127173">
                  <c:v>2.29</c:v>
                </c:pt>
                <c:pt idx="127174">
                  <c:v>2.29</c:v>
                </c:pt>
                <c:pt idx="127175">
                  <c:v>2.29</c:v>
                </c:pt>
                <c:pt idx="127176">
                  <c:v>2.29</c:v>
                </c:pt>
                <c:pt idx="127177">
                  <c:v>2.29</c:v>
                </c:pt>
                <c:pt idx="127178">
                  <c:v>2.29</c:v>
                </c:pt>
                <c:pt idx="127179">
                  <c:v>2.2999999999999998</c:v>
                </c:pt>
                <c:pt idx="127180">
                  <c:v>2.2999999999999998</c:v>
                </c:pt>
                <c:pt idx="127181">
                  <c:v>2.2999999999999998</c:v>
                </c:pt>
                <c:pt idx="127182">
                  <c:v>2.2999999999999998</c:v>
                </c:pt>
                <c:pt idx="127183">
                  <c:v>2.2999999999999998</c:v>
                </c:pt>
                <c:pt idx="127184">
                  <c:v>2.31</c:v>
                </c:pt>
                <c:pt idx="127185">
                  <c:v>2.31</c:v>
                </c:pt>
                <c:pt idx="127186">
                  <c:v>2.3199999999999998</c:v>
                </c:pt>
                <c:pt idx="127187">
                  <c:v>2.3199999999999998</c:v>
                </c:pt>
                <c:pt idx="127188">
                  <c:v>2.33</c:v>
                </c:pt>
                <c:pt idx="127189">
                  <c:v>2.33</c:v>
                </c:pt>
                <c:pt idx="127190">
                  <c:v>2.34</c:v>
                </c:pt>
                <c:pt idx="127191">
                  <c:v>2.35</c:v>
                </c:pt>
                <c:pt idx="127192">
                  <c:v>2.35</c:v>
                </c:pt>
                <c:pt idx="127193">
                  <c:v>2.36</c:v>
                </c:pt>
                <c:pt idx="127194">
                  <c:v>2.36</c:v>
                </c:pt>
                <c:pt idx="127195">
                  <c:v>2.37</c:v>
                </c:pt>
                <c:pt idx="127196">
                  <c:v>2.38</c:v>
                </c:pt>
                <c:pt idx="127197">
                  <c:v>2.39</c:v>
                </c:pt>
                <c:pt idx="127198">
                  <c:v>2.39</c:v>
                </c:pt>
                <c:pt idx="127199">
                  <c:v>2.4</c:v>
                </c:pt>
                <c:pt idx="127200">
                  <c:v>2.4</c:v>
                </c:pt>
                <c:pt idx="127201">
                  <c:v>2.41</c:v>
                </c:pt>
                <c:pt idx="127202">
                  <c:v>2.41</c:v>
                </c:pt>
                <c:pt idx="127203">
                  <c:v>2.42</c:v>
                </c:pt>
                <c:pt idx="127204">
                  <c:v>2.42</c:v>
                </c:pt>
                <c:pt idx="127205">
                  <c:v>2.4300000000000002</c:v>
                </c:pt>
                <c:pt idx="127206">
                  <c:v>2.4300000000000002</c:v>
                </c:pt>
                <c:pt idx="127207">
                  <c:v>2.44</c:v>
                </c:pt>
                <c:pt idx="127208">
                  <c:v>2.44</c:v>
                </c:pt>
                <c:pt idx="127209">
                  <c:v>2.4500000000000002</c:v>
                </c:pt>
                <c:pt idx="127210">
                  <c:v>2.46</c:v>
                </c:pt>
                <c:pt idx="127211">
                  <c:v>2.46</c:v>
                </c:pt>
                <c:pt idx="127212">
                  <c:v>2.4700000000000002</c:v>
                </c:pt>
                <c:pt idx="127213">
                  <c:v>2.4700000000000002</c:v>
                </c:pt>
                <c:pt idx="127214">
                  <c:v>2.48</c:v>
                </c:pt>
                <c:pt idx="127215">
                  <c:v>2.48</c:v>
                </c:pt>
                <c:pt idx="127216">
                  <c:v>2.48</c:v>
                </c:pt>
                <c:pt idx="127217">
                  <c:v>2.4900000000000002</c:v>
                </c:pt>
                <c:pt idx="127218">
                  <c:v>2.4900000000000002</c:v>
                </c:pt>
                <c:pt idx="127219">
                  <c:v>2.5</c:v>
                </c:pt>
                <c:pt idx="127220">
                  <c:v>2.5</c:v>
                </c:pt>
                <c:pt idx="127221">
                  <c:v>2.5099999999999998</c:v>
                </c:pt>
                <c:pt idx="127222">
                  <c:v>2.5099999999999998</c:v>
                </c:pt>
                <c:pt idx="127223">
                  <c:v>2.52</c:v>
                </c:pt>
                <c:pt idx="127224">
                  <c:v>2.52</c:v>
                </c:pt>
                <c:pt idx="127225">
                  <c:v>2.52</c:v>
                </c:pt>
                <c:pt idx="127226">
                  <c:v>2.52</c:v>
                </c:pt>
                <c:pt idx="127227">
                  <c:v>2.5299999999999998</c:v>
                </c:pt>
                <c:pt idx="127228">
                  <c:v>2.54</c:v>
                </c:pt>
                <c:pt idx="127229">
                  <c:v>2.54</c:v>
                </c:pt>
                <c:pt idx="127230">
                  <c:v>2.54</c:v>
                </c:pt>
                <c:pt idx="127231">
                  <c:v>2.5499999999999998</c:v>
                </c:pt>
                <c:pt idx="127232">
                  <c:v>2.56</c:v>
                </c:pt>
                <c:pt idx="127233">
                  <c:v>2.57</c:v>
                </c:pt>
                <c:pt idx="127234">
                  <c:v>2.57</c:v>
                </c:pt>
                <c:pt idx="127235">
                  <c:v>2.57</c:v>
                </c:pt>
                <c:pt idx="127236">
                  <c:v>2.57</c:v>
                </c:pt>
                <c:pt idx="127237">
                  <c:v>2.57</c:v>
                </c:pt>
                <c:pt idx="127238">
                  <c:v>2.58</c:v>
                </c:pt>
                <c:pt idx="127239">
                  <c:v>2.58</c:v>
                </c:pt>
                <c:pt idx="127240">
                  <c:v>2.58</c:v>
                </c:pt>
                <c:pt idx="127241">
                  <c:v>2.58</c:v>
                </c:pt>
                <c:pt idx="127242">
                  <c:v>2.58</c:v>
                </c:pt>
                <c:pt idx="127243">
                  <c:v>2.58</c:v>
                </c:pt>
                <c:pt idx="127244">
                  <c:v>2.57</c:v>
                </c:pt>
                <c:pt idx="127245">
                  <c:v>2.58</c:v>
                </c:pt>
                <c:pt idx="127246">
                  <c:v>2.58</c:v>
                </c:pt>
                <c:pt idx="127247">
                  <c:v>2.58</c:v>
                </c:pt>
                <c:pt idx="127248">
                  <c:v>2.58</c:v>
                </c:pt>
                <c:pt idx="127249">
                  <c:v>2.58</c:v>
                </c:pt>
                <c:pt idx="127250">
                  <c:v>2.58</c:v>
                </c:pt>
                <c:pt idx="127251">
                  <c:v>2.57</c:v>
                </c:pt>
                <c:pt idx="127252">
                  <c:v>2.57</c:v>
                </c:pt>
                <c:pt idx="127253">
                  <c:v>2.57</c:v>
                </c:pt>
                <c:pt idx="127254">
                  <c:v>2.57</c:v>
                </c:pt>
                <c:pt idx="127255">
                  <c:v>2.57</c:v>
                </c:pt>
                <c:pt idx="127256">
                  <c:v>2.57</c:v>
                </c:pt>
                <c:pt idx="127257">
                  <c:v>2.57</c:v>
                </c:pt>
                <c:pt idx="127258">
                  <c:v>2.57</c:v>
                </c:pt>
                <c:pt idx="127259">
                  <c:v>2.57</c:v>
                </c:pt>
                <c:pt idx="127260">
                  <c:v>2.56</c:v>
                </c:pt>
                <c:pt idx="127261">
                  <c:v>2.57</c:v>
                </c:pt>
                <c:pt idx="127262">
                  <c:v>2.57</c:v>
                </c:pt>
                <c:pt idx="127263">
                  <c:v>2.57</c:v>
                </c:pt>
                <c:pt idx="127264">
                  <c:v>2.57</c:v>
                </c:pt>
                <c:pt idx="127265">
                  <c:v>2.57</c:v>
                </c:pt>
                <c:pt idx="127266">
                  <c:v>2.56</c:v>
                </c:pt>
                <c:pt idx="127267">
                  <c:v>2.56</c:v>
                </c:pt>
                <c:pt idx="127268">
                  <c:v>2.5499999999999998</c:v>
                </c:pt>
                <c:pt idx="127269">
                  <c:v>2.5499999999999998</c:v>
                </c:pt>
                <c:pt idx="127270">
                  <c:v>2.5499999999999998</c:v>
                </c:pt>
                <c:pt idx="127271">
                  <c:v>2.5499999999999998</c:v>
                </c:pt>
                <c:pt idx="127272">
                  <c:v>2.5499999999999998</c:v>
                </c:pt>
                <c:pt idx="127273">
                  <c:v>2.5499999999999998</c:v>
                </c:pt>
                <c:pt idx="127274">
                  <c:v>2.5499999999999998</c:v>
                </c:pt>
                <c:pt idx="127275">
                  <c:v>2.5499999999999998</c:v>
                </c:pt>
                <c:pt idx="127276">
                  <c:v>2.54</c:v>
                </c:pt>
                <c:pt idx="127277">
                  <c:v>2.54</c:v>
                </c:pt>
                <c:pt idx="127278">
                  <c:v>2.54</c:v>
                </c:pt>
                <c:pt idx="127279">
                  <c:v>2.54</c:v>
                </c:pt>
                <c:pt idx="127280">
                  <c:v>2.54</c:v>
                </c:pt>
                <c:pt idx="127281">
                  <c:v>2.54</c:v>
                </c:pt>
                <c:pt idx="127282">
                  <c:v>2.54</c:v>
                </c:pt>
                <c:pt idx="127283">
                  <c:v>2.54</c:v>
                </c:pt>
                <c:pt idx="127284">
                  <c:v>2.5299999999999998</c:v>
                </c:pt>
                <c:pt idx="127285">
                  <c:v>2.5299999999999998</c:v>
                </c:pt>
                <c:pt idx="127286">
                  <c:v>2.5299999999999998</c:v>
                </c:pt>
                <c:pt idx="127287">
                  <c:v>2.5299999999999998</c:v>
                </c:pt>
                <c:pt idx="127288">
                  <c:v>2.5299999999999998</c:v>
                </c:pt>
                <c:pt idx="127289">
                  <c:v>2.52</c:v>
                </c:pt>
                <c:pt idx="127290">
                  <c:v>2.52</c:v>
                </c:pt>
                <c:pt idx="127291">
                  <c:v>2.5099999999999998</c:v>
                </c:pt>
                <c:pt idx="127292">
                  <c:v>2.5</c:v>
                </c:pt>
                <c:pt idx="127293">
                  <c:v>2.5</c:v>
                </c:pt>
                <c:pt idx="127294">
                  <c:v>2.4900000000000002</c:v>
                </c:pt>
                <c:pt idx="127295">
                  <c:v>2.4900000000000002</c:v>
                </c:pt>
                <c:pt idx="127296">
                  <c:v>2.4900000000000002</c:v>
                </c:pt>
                <c:pt idx="127297">
                  <c:v>2.48</c:v>
                </c:pt>
                <c:pt idx="127298">
                  <c:v>2.48</c:v>
                </c:pt>
                <c:pt idx="127299">
                  <c:v>2.4700000000000002</c:v>
                </c:pt>
                <c:pt idx="127300">
                  <c:v>2.4700000000000002</c:v>
                </c:pt>
                <c:pt idx="127301">
                  <c:v>2.4700000000000002</c:v>
                </c:pt>
                <c:pt idx="127302">
                  <c:v>2.46</c:v>
                </c:pt>
                <c:pt idx="127303">
                  <c:v>2.46</c:v>
                </c:pt>
                <c:pt idx="127304">
                  <c:v>2.4500000000000002</c:v>
                </c:pt>
                <c:pt idx="127305">
                  <c:v>2.4500000000000002</c:v>
                </c:pt>
                <c:pt idx="127306">
                  <c:v>2.44</c:v>
                </c:pt>
                <c:pt idx="127307">
                  <c:v>2.4300000000000002</c:v>
                </c:pt>
                <c:pt idx="127308">
                  <c:v>2.42</c:v>
                </c:pt>
                <c:pt idx="127309">
                  <c:v>2.42</c:v>
                </c:pt>
                <c:pt idx="127310">
                  <c:v>2.41</c:v>
                </c:pt>
                <c:pt idx="127311">
                  <c:v>2.4</c:v>
                </c:pt>
                <c:pt idx="127312">
                  <c:v>2.39</c:v>
                </c:pt>
                <c:pt idx="127313">
                  <c:v>2.39</c:v>
                </c:pt>
                <c:pt idx="127314">
                  <c:v>2.38</c:v>
                </c:pt>
                <c:pt idx="127315">
                  <c:v>2.38</c:v>
                </c:pt>
                <c:pt idx="127316">
                  <c:v>2.37</c:v>
                </c:pt>
                <c:pt idx="127317">
                  <c:v>2.37</c:v>
                </c:pt>
                <c:pt idx="127318">
                  <c:v>2.36</c:v>
                </c:pt>
                <c:pt idx="127319">
                  <c:v>2.36</c:v>
                </c:pt>
                <c:pt idx="127320">
                  <c:v>2.35</c:v>
                </c:pt>
                <c:pt idx="127321">
                  <c:v>2.35</c:v>
                </c:pt>
                <c:pt idx="127322">
                  <c:v>2.34</c:v>
                </c:pt>
                <c:pt idx="127323">
                  <c:v>2.34</c:v>
                </c:pt>
                <c:pt idx="127324">
                  <c:v>2.33</c:v>
                </c:pt>
                <c:pt idx="127325">
                  <c:v>2.3199999999999998</c:v>
                </c:pt>
                <c:pt idx="127326">
                  <c:v>2.3199999999999998</c:v>
                </c:pt>
                <c:pt idx="127327">
                  <c:v>2.3199999999999998</c:v>
                </c:pt>
                <c:pt idx="127328">
                  <c:v>2.31</c:v>
                </c:pt>
                <c:pt idx="127329">
                  <c:v>2.31</c:v>
                </c:pt>
                <c:pt idx="127330">
                  <c:v>2.31</c:v>
                </c:pt>
                <c:pt idx="127331">
                  <c:v>2.2999999999999998</c:v>
                </c:pt>
                <c:pt idx="127332">
                  <c:v>2.2999999999999998</c:v>
                </c:pt>
                <c:pt idx="127333">
                  <c:v>2.2999999999999998</c:v>
                </c:pt>
                <c:pt idx="127334">
                  <c:v>2.29</c:v>
                </c:pt>
                <c:pt idx="127335">
                  <c:v>2.2799999999999998</c:v>
                </c:pt>
                <c:pt idx="127336">
                  <c:v>2.2799999999999998</c:v>
                </c:pt>
                <c:pt idx="127337">
                  <c:v>2.27</c:v>
                </c:pt>
                <c:pt idx="127338">
                  <c:v>2.2599999999999998</c:v>
                </c:pt>
                <c:pt idx="127339">
                  <c:v>2.2599999999999998</c:v>
                </c:pt>
                <c:pt idx="127340">
                  <c:v>2.25</c:v>
                </c:pt>
                <c:pt idx="127341">
                  <c:v>2.2400000000000002</c:v>
                </c:pt>
                <c:pt idx="127342">
                  <c:v>2.2400000000000002</c:v>
                </c:pt>
                <c:pt idx="127343">
                  <c:v>2.2400000000000002</c:v>
                </c:pt>
                <c:pt idx="127344">
                  <c:v>2.2400000000000002</c:v>
                </c:pt>
                <c:pt idx="127345">
                  <c:v>2.23</c:v>
                </c:pt>
                <c:pt idx="127346">
                  <c:v>2.23</c:v>
                </c:pt>
                <c:pt idx="127347">
                  <c:v>2.23</c:v>
                </c:pt>
                <c:pt idx="127348">
                  <c:v>2.23</c:v>
                </c:pt>
                <c:pt idx="127349">
                  <c:v>2.23</c:v>
                </c:pt>
                <c:pt idx="127350">
                  <c:v>2.23</c:v>
                </c:pt>
                <c:pt idx="127351">
                  <c:v>2.23</c:v>
                </c:pt>
                <c:pt idx="127352">
                  <c:v>2.23</c:v>
                </c:pt>
                <c:pt idx="127353">
                  <c:v>2.23</c:v>
                </c:pt>
                <c:pt idx="127354">
                  <c:v>2.23</c:v>
                </c:pt>
                <c:pt idx="127355">
                  <c:v>2.23</c:v>
                </c:pt>
                <c:pt idx="127356">
                  <c:v>2.2400000000000002</c:v>
                </c:pt>
                <c:pt idx="127357">
                  <c:v>2.23</c:v>
                </c:pt>
                <c:pt idx="127358">
                  <c:v>2.23</c:v>
                </c:pt>
                <c:pt idx="127359">
                  <c:v>2.2400000000000002</c:v>
                </c:pt>
                <c:pt idx="127360">
                  <c:v>2.2400000000000002</c:v>
                </c:pt>
                <c:pt idx="127361">
                  <c:v>2.2400000000000002</c:v>
                </c:pt>
                <c:pt idx="127362">
                  <c:v>2.2400000000000002</c:v>
                </c:pt>
                <c:pt idx="127363">
                  <c:v>2.25</c:v>
                </c:pt>
                <c:pt idx="127364">
                  <c:v>2.25</c:v>
                </c:pt>
                <c:pt idx="127365">
                  <c:v>2.25</c:v>
                </c:pt>
                <c:pt idx="127366">
                  <c:v>2.2599999999999998</c:v>
                </c:pt>
                <c:pt idx="127367">
                  <c:v>2.25</c:v>
                </c:pt>
                <c:pt idx="127368">
                  <c:v>2.2599999999999998</c:v>
                </c:pt>
                <c:pt idx="127369">
                  <c:v>2.2599999999999998</c:v>
                </c:pt>
                <c:pt idx="127370">
                  <c:v>2.2599999999999998</c:v>
                </c:pt>
                <c:pt idx="127371">
                  <c:v>2.2599999999999998</c:v>
                </c:pt>
                <c:pt idx="127372">
                  <c:v>2.27</c:v>
                </c:pt>
                <c:pt idx="127373">
                  <c:v>2.27</c:v>
                </c:pt>
                <c:pt idx="127374">
                  <c:v>2.27</c:v>
                </c:pt>
                <c:pt idx="127375">
                  <c:v>2.27</c:v>
                </c:pt>
                <c:pt idx="127376">
                  <c:v>2.27</c:v>
                </c:pt>
                <c:pt idx="127377">
                  <c:v>2.2599999999999998</c:v>
                </c:pt>
                <c:pt idx="127378">
                  <c:v>2.2599999999999998</c:v>
                </c:pt>
                <c:pt idx="127379">
                  <c:v>2.25</c:v>
                </c:pt>
                <c:pt idx="127380">
                  <c:v>2.25</c:v>
                </c:pt>
                <c:pt idx="127381">
                  <c:v>2.25</c:v>
                </c:pt>
                <c:pt idx="127382">
                  <c:v>2.2400000000000002</c:v>
                </c:pt>
                <c:pt idx="127383">
                  <c:v>2.2400000000000002</c:v>
                </c:pt>
                <c:pt idx="127384">
                  <c:v>2.23</c:v>
                </c:pt>
                <c:pt idx="127385">
                  <c:v>2.23</c:v>
                </c:pt>
                <c:pt idx="127386">
                  <c:v>2.2200000000000002</c:v>
                </c:pt>
                <c:pt idx="127387">
                  <c:v>2.2200000000000002</c:v>
                </c:pt>
                <c:pt idx="127388">
                  <c:v>2.21</c:v>
                </c:pt>
                <c:pt idx="127389">
                  <c:v>2.21</c:v>
                </c:pt>
                <c:pt idx="127390">
                  <c:v>2.2000000000000002</c:v>
                </c:pt>
                <c:pt idx="127391">
                  <c:v>2.2000000000000002</c:v>
                </c:pt>
                <c:pt idx="127392">
                  <c:v>2.19</c:v>
                </c:pt>
                <c:pt idx="127393">
                  <c:v>2.19</c:v>
                </c:pt>
                <c:pt idx="127394">
                  <c:v>2.1800000000000002</c:v>
                </c:pt>
                <c:pt idx="127395">
                  <c:v>2.17</c:v>
                </c:pt>
                <c:pt idx="127396">
                  <c:v>2.17</c:v>
                </c:pt>
                <c:pt idx="127397">
                  <c:v>2.16</c:v>
                </c:pt>
                <c:pt idx="127398">
                  <c:v>2.15</c:v>
                </c:pt>
                <c:pt idx="127399">
                  <c:v>2.14</c:v>
                </c:pt>
                <c:pt idx="127400">
                  <c:v>2.14</c:v>
                </c:pt>
                <c:pt idx="127401">
                  <c:v>2.13</c:v>
                </c:pt>
                <c:pt idx="127402">
                  <c:v>2.12</c:v>
                </c:pt>
                <c:pt idx="127403">
                  <c:v>2.11</c:v>
                </c:pt>
                <c:pt idx="127404">
                  <c:v>2.11</c:v>
                </c:pt>
                <c:pt idx="127405">
                  <c:v>2.1</c:v>
                </c:pt>
                <c:pt idx="127406">
                  <c:v>2.09</c:v>
                </c:pt>
                <c:pt idx="127407">
                  <c:v>2.08</c:v>
                </c:pt>
                <c:pt idx="127408">
                  <c:v>2.0699999999999998</c:v>
                </c:pt>
                <c:pt idx="127409">
                  <c:v>2.0499999999999998</c:v>
                </c:pt>
                <c:pt idx="127410">
                  <c:v>2.04</c:v>
                </c:pt>
                <c:pt idx="127411">
                  <c:v>2.04</c:v>
                </c:pt>
                <c:pt idx="127412">
                  <c:v>2.0299999999999998</c:v>
                </c:pt>
                <c:pt idx="127413">
                  <c:v>2.02</c:v>
                </c:pt>
                <c:pt idx="127414">
                  <c:v>2.02</c:v>
                </c:pt>
                <c:pt idx="127415">
                  <c:v>2.0099999999999998</c:v>
                </c:pt>
                <c:pt idx="127416">
                  <c:v>2</c:v>
                </c:pt>
                <c:pt idx="127417">
                  <c:v>1.99</c:v>
                </c:pt>
                <c:pt idx="127418">
                  <c:v>1.99</c:v>
                </c:pt>
                <c:pt idx="127419">
                  <c:v>1.98</c:v>
                </c:pt>
                <c:pt idx="127420">
                  <c:v>1.98</c:v>
                </c:pt>
                <c:pt idx="127421">
                  <c:v>1.97</c:v>
                </c:pt>
                <c:pt idx="127422">
                  <c:v>1.97</c:v>
                </c:pt>
                <c:pt idx="127423">
                  <c:v>1.96</c:v>
                </c:pt>
                <c:pt idx="127424">
                  <c:v>1.95</c:v>
                </c:pt>
                <c:pt idx="127425">
                  <c:v>1.95</c:v>
                </c:pt>
                <c:pt idx="127426">
                  <c:v>1.94</c:v>
                </c:pt>
                <c:pt idx="127427">
                  <c:v>1.93</c:v>
                </c:pt>
                <c:pt idx="127428">
                  <c:v>1.93</c:v>
                </c:pt>
                <c:pt idx="127429">
                  <c:v>1.92</c:v>
                </c:pt>
                <c:pt idx="127430">
                  <c:v>1.92</c:v>
                </c:pt>
                <c:pt idx="127431">
                  <c:v>1.91</c:v>
                </c:pt>
                <c:pt idx="127432">
                  <c:v>1.91</c:v>
                </c:pt>
                <c:pt idx="127433">
                  <c:v>1.9</c:v>
                </c:pt>
                <c:pt idx="127434">
                  <c:v>1.9</c:v>
                </c:pt>
                <c:pt idx="127435">
                  <c:v>1.89</c:v>
                </c:pt>
                <c:pt idx="127436">
                  <c:v>1.89</c:v>
                </c:pt>
                <c:pt idx="127437">
                  <c:v>1.89</c:v>
                </c:pt>
                <c:pt idx="127438">
                  <c:v>1.89</c:v>
                </c:pt>
                <c:pt idx="127439">
                  <c:v>1.89</c:v>
                </c:pt>
                <c:pt idx="127440">
                  <c:v>1.88</c:v>
                </c:pt>
                <c:pt idx="127441">
                  <c:v>1.88</c:v>
                </c:pt>
                <c:pt idx="127442">
                  <c:v>1.88</c:v>
                </c:pt>
                <c:pt idx="127443">
                  <c:v>1.88</c:v>
                </c:pt>
                <c:pt idx="127444">
                  <c:v>1.88</c:v>
                </c:pt>
                <c:pt idx="127445">
                  <c:v>1.88</c:v>
                </c:pt>
                <c:pt idx="127446">
                  <c:v>1.88</c:v>
                </c:pt>
                <c:pt idx="127447">
                  <c:v>1.88</c:v>
                </c:pt>
                <c:pt idx="127448">
                  <c:v>1.88</c:v>
                </c:pt>
                <c:pt idx="127449">
                  <c:v>1.88</c:v>
                </c:pt>
                <c:pt idx="127450">
                  <c:v>1.88</c:v>
                </c:pt>
                <c:pt idx="127451">
                  <c:v>1.89</c:v>
                </c:pt>
                <c:pt idx="127452">
                  <c:v>1.89</c:v>
                </c:pt>
                <c:pt idx="127453">
                  <c:v>1.89</c:v>
                </c:pt>
                <c:pt idx="127454">
                  <c:v>1.89</c:v>
                </c:pt>
                <c:pt idx="127455">
                  <c:v>1.89</c:v>
                </c:pt>
                <c:pt idx="127456">
                  <c:v>1.89</c:v>
                </c:pt>
                <c:pt idx="127457">
                  <c:v>1.89</c:v>
                </c:pt>
                <c:pt idx="127458">
                  <c:v>1.89</c:v>
                </c:pt>
                <c:pt idx="127459">
                  <c:v>1.89</c:v>
                </c:pt>
                <c:pt idx="127460">
                  <c:v>1.89</c:v>
                </c:pt>
                <c:pt idx="127461">
                  <c:v>1.89</c:v>
                </c:pt>
                <c:pt idx="127462">
                  <c:v>1.89</c:v>
                </c:pt>
                <c:pt idx="127463">
                  <c:v>1.89</c:v>
                </c:pt>
                <c:pt idx="127464">
                  <c:v>1.89</c:v>
                </c:pt>
                <c:pt idx="127465">
                  <c:v>1.89</c:v>
                </c:pt>
                <c:pt idx="127466">
                  <c:v>1.89</c:v>
                </c:pt>
                <c:pt idx="127467">
                  <c:v>1.89</c:v>
                </c:pt>
                <c:pt idx="127468">
                  <c:v>1.89</c:v>
                </c:pt>
                <c:pt idx="127469">
                  <c:v>1.88</c:v>
                </c:pt>
                <c:pt idx="127470">
                  <c:v>1.88</c:v>
                </c:pt>
                <c:pt idx="127471">
                  <c:v>1.88</c:v>
                </c:pt>
                <c:pt idx="127472">
                  <c:v>1.88</c:v>
                </c:pt>
                <c:pt idx="127473">
                  <c:v>1.87</c:v>
                </c:pt>
                <c:pt idx="127474">
                  <c:v>1.87</c:v>
                </c:pt>
                <c:pt idx="127475">
                  <c:v>1.87</c:v>
                </c:pt>
                <c:pt idx="127476">
                  <c:v>1.87</c:v>
                </c:pt>
                <c:pt idx="127477">
                  <c:v>1.86</c:v>
                </c:pt>
                <c:pt idx="127478">
                  <c:v>1.86</c:v>
                </c:pt>
                <c:pt idx="127479">
                  <c:v>1.86</c:v>
                </c:pt>
                <c:pt idx="127480">
                  <c:v>1.85</c:v>
                </c:pt>
                <c:pt idx="127481">
                  <c:v>1.85</c:v>
                </c:pt>
                <c:pt idx="127482">
                  <c:v>1.84</c:v>
                </c:pt>
                <c:pt idx="127483">
                  <c:v>1.84</c:v>
                </c:pt>
                <c:pt idx="127484">
                  <c:v>1.85</c:v>
                </c:pt>
                <c:pt idx="127485">
                  <c:v>1.84</c:v>
                </c:pt>
                <c:pt idx="127486">
                  <c:v>1.83</c:v>
                </c:pt>
                <c:pt idx="127487">
                  <c:v>1.83</c:v>
                </c:pt>
                <c:pt idx="127488">
                  <c:v>1.83</c:v>
                </c:pt>
                <c:pt idx="127489">
                  <c:v>1.82</c:v>
                </c:pt>
                <c:pt idx="127490">
                  <c:v>1.82</c:v>
                </c:pt>
                <c:pt idx="127491">
                  <c:v>1.82</c:v>
                </c:pt>
                <c:pt idx="127492">
                  <c:v>1.82</c:v>
                </c:pt>
                <c:pt idx="127493">
                  <c:v>1.82</c:v>
                </c:pt>
                <c:pt idx="127494">
                  <c:v>1.82</c:v>
                </c:pt>
                <c:pt idx="127495">
                  <c:v>1.81</c:v>
                </c:pt>
                <c:pt idx="127496">
                  <c:v>1.81</c:v>
                </c:pt>
                <c:pt idx="127497">
                  <c:v>1.82</c:v>
                </c:pt>
                <c:pt idx="127498">
                  <c:v>1.81</c:v>
                </c:pt>
                <c:pt idx="127499">
                  <c:v>1.82</c:v>
                </c:pt>
                <c:pt idx="127500">
                  <c:v>1.82</c:v>
                </c:pt>
                <c:pt idx="127501">
                  <c:v>1.81</c:v>
                </c:pt>
                <c:pt idx="127502">
                  <c:v>1.8</c:v>
                </c:pt>
                <c:pt idx="127503">
                  <c:v>1.83</c:v>
                </c:pt>
                <c:pt idx="127504">
                  <c:v>1.83</c:v>
                </c:pt>
                <c:pt idx="127505">
                  <c:v>1.83</c:v>
                </c:pt>
                <c:pt idx="127506">
                  <c:v>1.82</c:v>
                </c:pt>
                <c:pt idx="127507">
                  <c:v>1.82</c:v>
                </c:pt>
                <c:pt idx="127508">
                  <c:v>1.82</c:v>
                </c:pt>
                <c:pt idx="127509">
                  <c:v>1.82</c:v>
                </c:pt>
                <c:pt idx="127510">
                  <c:v>1.82</c:v>
                </c:pt>
                <c:pt idx="127511">
                  <c:v>1.82</c:v>
                </c:pt>
                <c:pt idx="127512">
                  <c:v>1.82</c:v>
                </c:pt>
                <c:pt idx="127513">
                  <c:v>1.82</c:v>
                </c:pt>
                <c:pt idx="127514">
                  <c:v>1.83</c:v>
                </c:pt>
                <c:pt idx="127515">
                  <c:v>1.83</c:v>
                </c:pt>
                <c:pt idx="127516">
                  <c:v>1.83</c:v>
                </c:pt>
                <c:pt idx="127517">
                  <c:v>1.83</c:v>
                </c:pt>
                <c:pt idx="127518">
                  <c:v>1.84</c:v>
                </c:pt>
                <c:pt idx="127519">
                  <c:v>1.85</c:v>
                </c:pt>
                <c:pt idx="127520">
                  <c:v>1.85</c:v>
                </c:pt>
                <c:pt idx="127521">
                  <c:v>1.85</c:v>
                </c:pt>
                <c:pt idx="127522">
                  <c:v>1.86</c:v>
                </c:pt>
                <c:pt idx="127523">
                  <c:v>1.86</c:v>
                </c:pt>
                <c:pt idx="127524">
                  <c:v>1.87</c:v>
                </c:pt>
                <c:pt idx="127525">
                  <c:v>1.87</c:v>
                </c:pt>
                <c:pt idx="127526">
                  <c:v>1.88</c:v>
                </c:pt>
                <c:pt idx="127527">
                  <c:v>1.89</c:v>
                </c:pt>
                <c:pt idx="127528">
                  <c:v>1.89</c:v>
                </c:pt>
                <c:pt idx="127529">
                  <c:v>1.9</c:v>
                </c:pt>
                <c:pt idx="127530">
                  <c:v>1.91</c:v>
                </c:pt>
                <c:pt idx="127531">
                  <c:v>1.91</c:v>
                </c:pt>
                <c:pt idx="127532">
                  <c:v>1.92</c:v>
                </c:pt>
                <c:pt idx="127533">
                  <c:v>1.92</c:v>
                </c:pt>
                <c:pt idx="127534">
                  <c:v>1.92</c:v>
                </c:pt>
                <c:pt idx="127535">
                  <c:v>1.93</c:v>
                </c:pt>
                <c:pt idx="127536">
                  <c:v>1.93</c:v>
                </c:pt>
                <c:pt idx="127537">
                  <c:v>1.94</c:v>
                </c:pt>
                <c:pt idx="127538">
                  <c:v>1.94</c:v>
                </c:pt>
                <c:pt idx="127539">
                  <c:v>1.94</c:v>
                </c:pt>
                <c:pt idx="127540">
                  <c:v>1.95</c:v>
                </c:pt>
                <c:pt idx="127541">
                  <c:v>1.95</c:v>
                </c:pt>
                <c:pt idx="127542">
                  <c:v>1.95</c:v>
                </c:pt>
                <c:pt idx="127543">
                  <c:v>1.96</c:v>
                </c:pt>
                <c:pt idx="127544">
                  <c:v>1.96</c:v>
                </c:pt>
                <c:pt idx="127545">
                  <c:v>1.96</c:v>
                </c:pt>
                <c:pt idx="127546">
                  <c:v>1.97</c:v>
                </c:pt>
                <c:pt idx="127547">
                  <c:v>1.97</c:v>
                </c:pt>
                <c:pt idx="127548">
                  <c:v>1.98</c:v>
                </c:pt>
                <c:pt idx="127549">
                  <c:v>1.98</c:v>
                </c:pt>
                <c:pt idx="127550">
                  <c:v>1.98</c:v>
                </c:pt>
                <c:pt idx="127551">
                  <c:v>1.99</c:v>
                </c:pt>
                <c:pt idx="127552">
                  <c:v>1.99</c:v>
                </c:pt>
                <c:pt idx="127553">
                  <c:v>1.99</c:v>
                </c:pt>
                <c:pt idx="127554">
                  <c:v>2</c:v>
                </c:pt>
                <c:pt idx="127555">
                  <c:v>2</c:v>
                </c:pt>
                <c:pt idx="127556">
                  <c:v>2</c:v>
                </c:pt>
                <c:pt idx="127557">
                  <c:v>2.0099999999999998</c:v>
                </c:pt>
                <c:pt idx="127558">
                  <c:v>2.0099999999999998</c:v>
                </c:pt>
                <c:pt idx="127559">
                  <c:v>2.0099999999999998</c:v>
                </c:pt>
                <c:pt idx="127560">
                  <c:v>2.0099999999999998</c:v>
                </c:pt>
                <c:pt idx="127561">
                  <c:v>2.0099999999999998</c:v>
                </c:pt>
                <c:pt idx="127562">
                  <c:v>2.02</c:v>
                </c:pt>
                <c:pt idx="127563">
                  <c:v>2.0299999999999998</c:v>
                </c:pt>
                <c:pt idx="127564">
                  <c:v>2.0299999999999998</c:v>
                </c:pt>
                <c:pt idx="127565">
                  <c:v>2.0299999999999998</c:v>
                </c:pt>
                <c:pt idx="127566">
                  <c:v>2.04</c:v>
                </c:pt>
                <c:pt idx="127567">
                  <c:v>2.04</c:v>
                </c:pt>
                <c:pt idx="127568">
                  <c:v>2.0499999999999998</c:v>
                </c:pt>
                <c:pt idx="127569">
                  <c:v>2.0499999999999998</c:v>
                </c:pt>
                <c:pt idx="127570">
                  <c:v>2.0499999999999998</c:v>
                </c:pt>
                <c:pt idx="127571">
                  <c:v>2.06</c:v>
                </c:pt>
                <c:pt idx="127572">
                  <c:v>2.06</c:v>
                </c:pt>
                <c:pt idx="127573">
                  <c:v>2.0699999999999998</c:v>
                </c:pt>
                <c:pt idx="127574">
                  <c:v>2.0699999999999998</c:v>
                </c:pt>
                <c:pt idx="127575">
                  <c:v>2.08</c:v>
                </c:pt>
                <c:pt idx="127576">
                  <c:v>2.09</c:v>
                </c:pt>
                <c:pt idx="127577">
                  <c:v>2.09</c:v>
                </c:pt>
                <c:pt idx="127578">
                  <c:v>2.09</c:v>
                </c:pt>
                <c:pt idx="127579">
                  <c:v>2.1</c:v>
                </c:pt>
                <c:pt idx="127580">
                  <c:v>2.11</c:v>
                </c:pt>
                <c:pt idx="127581">
                  <c:v>2.12</c:v>
                </c:pt>
                <c:pt idx="127582">
                  <c:v>2.12</c:v>
                </c:pt>
                <c:pt idx="127583">
                  <c:v>2.13</c:v>
                </c:pt>
                <c:pt idx="127584">
                  <c:v>2.14</c:v>
                </c:pt>
                <c:pt idx="127585">
                  <c:v>2.14</c:v>
                </c:pt>
                <c:pt idx="127586">
                  <c:v>2.15</c:v>
                </c:pt>
                <c:pt idx="127587">
                  <c:v>2.15</c:v>
                </c:pt>
                <c:pt idx="127588">
                  <c:v>2.16</c:v>
                </c:pt>
                <c:pt idx="127589">
                  <c:v>2.16</c:v>
                </c:pt>
                <c:pt idx="127590">
                  <c:v>2.17</c:v>
                </c:pt>
                <c:pt idx="127591">
                  <c:v>2.17</c:v>
                </c:pt>
                <c:pt idx="127592">
                  <c:v>2.17</c:v>
                </c:pt>
                <c:pt idx="127593">
                  <c:v>2.1800000000000002</c:v>
                </c:pt>
                <c:pt idx="127594">
                  <c:v>2.1800000000000002</c:v>
                </c:pt>
                <c:pt idx="127595">
                  <c:v>2.1800000000000002</c:v>
                </c:pt>
                <c:pt idx="127596">
                  <c:v>2.19</c:v>
                </c:pt>
                <c:pt idx="127597">
                  <c:v>2.19</c:v>
                </c:pt>
                <c:pt idx="127598">
                  <c:v>2.19</c:v>
                </c:pt>
                <c:pt idx="127599">
                  <c:v>2.2000000000000002</c:v>
                </c:pt>
                <c:pt idx="127600">
                  <c:v>2.2000000000000002</c:v>
                </c:pt>
                <c:pt idx="127601">
                  <c:v>2.2000000000000002</c:v>
                </c:pt>
                <c:pt idx="127602">
                  <c:v>2.21</c:v>
                </c:pt>
                <c:pt idx="127603">
                  <c:v>2.21</c:v>
                </c:pt>
                <c:pt idx="127604">
                  <c:v>2.21</c:v>
                </c:pt>
                <c:pt idx="127605">
                  <c:v>2.21</c:v>
                </c:pt>
                <c:pt idx="127606">
                  <c:v>2.21</c:v>
                </c:pt>
                <c:pt idx="127607">
                  <c:v>2.21</c:v>
                </c:pt>
                <c:pt idx="127608">
                  <c:v>2.21</c:v>
                </c:pt>
                <c:pt idx="127609">
                  <c:v>2.21</c:v>
                </c:pt>
                <c:pt idx="127610">
                  <c:v>2.21</c:v>
                </c:pt>
                <c:pt idx="127611">
                  <c:v>2.21</c:v>
                </c:pt>
                <c:pt idx="127612">
                  <c:v>2.21</c:v>
                </c:pt>
                <c:pt idx="127613">
                  <c:v>2.21</c:v>
                </c:pt>
                <c:pt idx="127614">
                  <c:v>2.21</c:v>
                </c:pt>
                <c:pt idx="127615">
                  <c:v>2.21</c:v>
                </c:pt>
                <c:pt idx="127616">
                  <c:v>2.21</c:v>
                </c:pt>
                <c:pt idx="127617">
                  <c:v>2.21</c:v>
                </c:pt>
                <c:pt idx="127618">
                  <c:v>2.21</c:v>
                </c:pt>
                <c:pt idx="127619">
                  <c:v>2.21</c:v>
                </c:pt>
                <c:pt idx="127620">
                  <c:v>2.21</c:v>
                </c:pt>
                <c:pt idx="127621">
                  <c:v>2.21</c:v>
                </c:pt>
                <c:pt idx="127622">
                  <c:v>2.2000000000000002</c:v>
                </c:pt>
                <c:pt idx="127623">
                  <c:v>2.2000000000000002</c:v>
                </c:pt>
                <c:pt idx="127624">
                  <c:v>2.2000000000000002</c:v>
                </c:pt>
                <c:pt idx="127625">
                  <c:v>2.2000000000000002</c:v>
                </c:pt>
                <c:pt idx="127626">
                  <c:v>2.2000000000000002</c:v>
                </c:pt>
                <c:pt idx="127627">
                  <c:v>2.19</c:v>
                </c:pt>
                <c:pt idx="127628">
                  <c:v>2.19</c:v>
                </c:pt>
                <c:pt idx="127629">
                  <c:v>2.19</c:v>
                </c:pt>
                <c:pt idx="127630">
                  <c:v>2.19</c:v>
                </c:pt>
                <c:pt idx="127631">
                  <c:v>2.1800000000000002</c:v>
                </c:pt>
                <c:pt idx="127632">
                  <c:v>2.1800000000000002</c:v>
                </c:pt>
                <c:pt idx="127633">
                  <c:v>2.17</c:v>
                </c:pt>
                <c:pt idx="127634">
                  <c:v>2.17</c:v>
                </c:pt>
                <c:pt idx="127635">
                  <c:v>2.16</c:v>
                </c:pt>
                <c:pt idx="127636">
                  <c:v>2.16</c:v>
                </c:pt>
                <c:pt idx="127637">
                  <c:v>2.15</c:v>
                </c:pt>
                <c:pt idx="127638">
                  <c:v>2.15</c:v>
                </c:pt>
                <c:pt idx="127639">
                  <c:v>2.14</c:v>
                </c:pt>
                <c:pt idx="127640">
                  <c:v>2.14</c:v>
                </c:pt>
                <c:pt idx="127641">
                  <c:v>2.13</c:v>
                </c:pt>
                <c:pt idx="127642">
                  <c:v>2.12</c:v>
                </c:pt>
                <c:pt idx="127643">
                  <c:v>2.12</c:v>
                </c:pt>
                <c:pt idx="127644">
                  <c:v>2.11</c:v>
                </c:pt>
                <c:pt idx="127645">
                  <c:v>2.11</c:v>
                </c:pt>
                <c:pt idx="127646">
                  <c:v>2.11</c:v>
                </c:pt>
                <c:pt idx="127647">
                  <c:v>2.1</c:v>
                </c:pt>
                <c:pt idx="127648">
                  <c:v>2.1</c:v>
                </c:pt>
                <c:pt idx="127649">
                  <c:v>2.1</c:v>
                </c:pt>
                <c:pt idx="127650">
                  <c:v>2.09</c:v>
                </c:pt>
                <c:pt idx="127651">
                  <c:v>2.09</c:v>
                </c:pt>
                <c:pt idx="127652">
                  <c:v>2.09</c:v>
                </c:pt>
                <c:pt idx="127653">
                  <c:v>2.09</c:v>
                </c:pt>
                <c:pt idx="127654">
                  <c:v>2.08</c:v>
                </c:pt>
                <c:pt idx="127655">
                  <c:v>2.0699999999999998</c:v>
                </c:pt>
                <c:pt idx="127656">
                  <c:v>2.0699999999999998</c:v>
                </c:pt>
                <c:pt idx="127657">
                  <c:v>2.0699999999999998</c:v>
                </c:pt>
                <c:pt idx="127658">
                  <c:v>2.06</c:v>
                </c:pt>
                <c:pt idx="127659">
                  <c:v>2.06</c:v>
                </c:pt>
                <c:pt idx="127660">
                  <c:v>2.06</c:v>
                </c:pt>
                <c:pt idx="127661">
                  <c:v>2.06</c:v>
                </c:pt>
                <c:pt idx="127662">
                  <c:v>2.06</c:v>
                </c:pt>
                <c:pt idx="127663">
                  <c:v>2.06</c:v>
                </c:pt>
                <c:pt idx="127664">
                  <c:v>2.0499999999999998</c:v>
                </c:pt>
                <c:pt idx="127665">
                  <c:v>2.0499999999999998</c:v>
                </c:pt>
                <c:pt idx="127666">
                  <c:v>2.0499999999999998</c:v>
                </c:pt>
                <c:pt idx="127667">
                  <c:v>2.0499999999999998</c:v>
                </c:pt>
                <c:pt idx="127668">
                  <c:v>2.0499999999999998</c:v>
                </c:pt>
                <c:pt idx="127669">
                  <c:v>2.0499999999999998</c:v>
                </c:pt>
                <c:pt idx="127670">
                  <c:v>2.0499999999999998</c:v>
                </c:pt>
                <c:pt idx="127671">
                  <c:v>2.0499999999999998</c:v>
                </c:pt>
                <c:pt idx="127672">
                  <c:v>2.06</c:v>
                </c:pt>
                <c:pt idx="127673">
                  <c:v>2.06</c:v>
                </c:pt>
                <c:pt idx="127674">
                  <c:v>2.06</c:v>
                </c:pt>
                <c:pt idx="127675">
                  <c:v>2.06</c:v>
                </c:pt>
                <c:pt idx="127676">
                  <c:v>2.06</c:v>
                </c:pt>
                <c:pt idx="127677">
                  <c:v>2.06</c:v>
                </c:pt>
                <c:pt idx="127678">
                  <c:v>2.06</c:v>
                </c:pt>
                <c:pt idx="127679">
                  <c:v>2.06</c:v>
                </c:pt>
                <c:pt idx="127680">
                  <c:v>2.06</c:v>
                </c:pt>
                <c:pt idx="127681">
                  <c:v>2.06</c:v>
                </c:pt>
                <c:pt idx="127682">
                  <c:v>2.06</c:v>
                </c:pt>
                <c:pt idx="127683">
                  <c:v>2.0699999999999998</c:v>
                </c:pt>
                <c:pt idx="127684">
                  <c:v>2.0699999999999998</c:v>
                </c:pt>
                <c:pt idx="127685">
                  <c:v>2.0699999999999998</c:v>
                </c:pt>
                <c:pt idx="127686">
                  <c:v>2.0699999999999998</c:v>
                </c:pt>
                <c:pt idx="127687">
                  <c:v>2.0699999999999998</c:v>
                </c:pt>
                <c:pt idx="127688">
                  <c:v>2.0699999999999998</c:v>
                </c:pt>
                <c:pt idx="127689">
                  <c:v>2.08</c:v>
                </c:pt>
                <c:pt idx="127690">
                  <c:v>2.08</c:v>
                </c:pt>
                <c:pt idx="127691">
                  <c:v>2.08</c:v>
                </c:pt>
                <c:pt idx="127692">
                  <c:v>2.08</c:v>
                </c:pt>
                <c:pt idx="127693">
                  <c:v>2.08</c:v>
                </c:pt>
                <c:pt idx="127694">
                  <c:v>2.09</c:v>
                </c:pt>
                <c:pt idx="127695">
                  <c:v>2.09</c:v>
                </c:pt>
                <c:pt idx="127696">
                  <c:v>2.09</c:v>
                </c:pt>
                <c:pt idx="127697">
                  <c:v>2.09</c:v>
                </c:pt>
                <c:pt idx="127698">
                  <c:v>2.09</c:v>
                </c:pt>
                <c:pt idx="127699">
                  <c:v>2.09</c:v>
                </c:pt>
                <c:pt idx="127700">
                  <c:v>2.09</c:v>
                </c:pt>
                <c:pt idx="127701">
                  <c:v>2.09</c:v>
                </c:pt>
                <c:pt idx="127702">
                  <c:v>2.1</c:v>
                </c:pt>
                <c:pt idx="127703">
                  <c:v>2.1</c:v>
                </c:pt>
                <c:pt idx="127704">
                  <c:v>2.1</c:v>
                </c:pt>
                <c:pt idx="127705">
                  <c:v>2.1</c:v>
                </c:pt>
                <c:pt idx="127706">
                  <c:v>2.1</c:v>
                </c:pt>
                <c:pt idx="127707">
                  <c:v>2.1</c:v>
                </c:pt>
                <c:pt idx="127708">
                  <c:v>2.1</c:v>
                </c:pt>
                <c:pt idx="127709">
                  <c:v>2.11</c:v>
                </c:pt>
                <c:pt idx="127710">
                  <c:v>2.11</c:v>
                </c:pt>
                <c:pt idx="127711">
                  <c:v>2.11</c:v>
                </c:pt>
                <c:pt idx="127712">
                  <c:v>2.11</c:v>
                </c:pt>
                <c:pt idx="127713">
                  <c:v>2.11</c:v>
                </c:pt>
                <c:pt idx="127714">
                  <c:v>2.11</c:v>
                </c:pt>
                <c:pt idx="127715">
                  <c:v>2.12</c:v>
                </c:pt>
                <c:pt idx="127716">
                  <c:v>2.12</c:v>
                </c:pt>
                <c:pt idx="127717">
                  <c:v>2.12</c:v>
                </c:pt>
                <c:pt idx="127718">
                  <c:v>2.12</c:v>
                </c:pt>
                <c:pt idx="127719">
                  <c:v>2.12</c:v>
                </c:pt>
                <c:pt idx="127720">
                  <c:v>2.12</c:v>
                </c:pt>
                <c:pt idx="127721">
                  <c:v>2.12</c:v>
                </c:pt>
                <c:pt idx="127722">
                  <c:v>2.12</c:v>
                </c:pt>
                <c:pt idx="127723">
                  <c:v>2.12</c:v>
                </c:pt>
                <c:pt idx="127724">
                  <c:v>2.12</c:v>
                </c:pt>
                <c:pt idx="127725">
                  <c:v>2.12</c:v>
                </c:pt>
                <c:pt idx="127726">
                  <c:v>2.12</c:v>
                </c:pt>
                <c:pt idx="127727">
                  <c:v>2.12</c:v>
                </c:pt>
                <c:pt idx="127728">
                  <c:v>2.12</c:v>
                </c:pt>
                <c:pt idx="127729">
                  <c:v>2.12</c:v>
                </c:pt>
                <c:pt idx="127730">
                  <c:v>2.12</c:v>
                </c:pt>
                <c:pt idx="127731">
                  <c:v>2.12</c:v>
                </c:pt>
                <c:pt idx="127732">
                  <c:v>2.12</c:v>
                </c:pt>
                <c:pt idx="127733">
                  <c:v>2.12</c:v>
                </c:pt>
                <c:pt idx="127734">
                  <c:v>2.12</c:v>
                </c:pt>
                <c:pt idx="127735">
                  <c:v>2.12</c:v>
                </c:pt>
                <c:pt idx="127736">
                  <c:v>2.11</c:v>
                </c:pt>
                <c:pt idx="127737">
                  <c:v>2.11</c:v>
                </c:pt>
                <c:pt idx="127738">
                  <c:v>2.11</c:v>
                </c:pt>
                <c:pt idx="127739">
                  <c:v>2.11</c:v>
                </c:pt>
                <c:pt idx="127740">
                  <c:v>2.1</c:v>
                </c:pt>
                <c:pt idx="127741">
                  <c:v>2.1</c:v>
                </c:pt>
                <c:pt idx="127742">
                  <c:v>2.1</c:v>
                </c:pt>
                <c:pt idx="127743">
                  <c:v>2.09</c:v>
                </c:pt>
                <c:pt idx="127744">
                  <c:v>2.09</c:v>
                </c:pt>
                <c:pt idx="127745">
                  <c:v>2.08</c:v>
                </c:pt>
                <c:pt idx="127746">
                  <c:v>2.0699999999999998</c:v>
                </c:pt>
                <c:pt idx="127747">
                  <c:v>2.0699999999999998</c:v>
                </c:pt>
                <c:pt idx="127748">
                  <c:v>2.06</c:v>
                </c:pt>
                <c:pt idx="127749">
                  <c:v>2.0499999999999998</c:v>
                </c:pt>
                <c:pt idx="127750">
                  <c:v>2.0499999999999998</c:v>
                </c:pt>
                <c:pt idx="127751">
                  <c:v>2.04</c:v>
                </c:pt>
                <c:pt idx="127752">
                  <c:v>2.0299999999999998</c:v>
                </c:pt>
                <c:pt idx="127753">
                  <c:v>2.0299999999999998</c:v>
                </c:pt>
                <c:pt idx="127754">
                  <c:v>2.02</c:v>
                </c:pt>
                <c:pt idx="127755">
                  <c:v>2</c:v>
                </c:pt>
                <c:pt idx="127756">
                  <c:v>1.98</c:v>
                </c:pt>
                <c:pt idx="127757">
                  <c:v>1.98</c:v>
                </c:pt>
                <c:pt idx="127758">
                  <c:v>1.97</c:v>
                </c:pt>
                <c:pt idx="127759">
                  <c:v>1.96</c:v>
                </c:pt>
                <c:pt idx="127760">
                  <c:v>1.95</c:v>
                </c:pt>
                <c:pt idx="127761">
                  <c:v>1.94</c:v>
                </c:pt>
                <c:pt idx="127762">
                  <c:v>1.94</c:v>
                </c:pt>
                <c:pt idx="127763">
                  <c:v>1.93</c:v>
                </c:pt>
                <c:pt idx="127764">
                  <c:v>1.92</c:v>
                </c:pt>
                <c:pt idx="127765">
                  <c:v>1.91</c:v>
                </c:pt>
                <c:pt idx="127766">
                  <c:v>1.92</c:v>
                </c:pt>
                <c:pt idx="127767">
                  <c:v>1.91</c:v>
                </c:pt>
                <c:pt idx="127768">
                  <c:v>1.9</c:v>
                </c:pt>
                <c:pt idx="127769">
                  <c:v>1.9</c:v>
                </c:pt>
                <c:pt idx="127770">
                  <c:v>1.89</c:v>
                </c:pt>
                <c:pt idx="127771">
                  <c:v>1.88</c:v>
                </c:pt>
                <c:pt idx="127772">
                  <c:v>1.87</c:v>
                </c:pt>
                <c:pt idx="127773">
                  <c:v>1.87</c:v>
                </c:pt>
                <c:pt idx="127774">
                  <c:v>1.86</c:v>
                </c:pt>
                <c:pt idx="127775">
                  <c:v>1.86</c:v>
                </c:pt>
                <c:pt idx="127776">
                  <c:v>1.86</c:v>
                </c:pt>
                <c:pt idx="127777">
                  <c:v>1.85</c:v>
                </c:pt>
                <c:pt idx="127778">
                  <c:v>1.84</c:v>
                </c:pt>
                <c:pt idx="127779">
                  <c:v>1.84</c:v>
                </c:pt>
                <c:pt idx="127780">
                  <c:v>1.84</c:v>
                </c:pt>
                <c:pt idx="127781">
                  <c:v>1.86</c:v>
                </c:pt>
                <c:pt idx="127782">
                  <c:v>1.86</c:v>
                </c:pt>
                <c:pt idx="127783">
                  <c:v>1.85</c:v>
                </c:pt>
                <c:pt idx="127784">
                  <c:v>1.84</c:v>
                </c:pt>
                <c:pt idx="127785">
                  <c:v>1.83</c:v>
                </c:pt>
                <c:pt idx="127786">
                  <c:v>1.82</c:v>
                </c:pt>
                <c:pt idx="127787">
                  <c:v>1.81</c:v>
                </c:pt>
                <c:pt idx="127788">
                  <c:v>1.81</c:v>
                </c:pt>
                <c:pt idx="127789">
                  <c:v>1.8</c:v>
                </c:pt>
                <c:pt idx="127790">
                  <c:v>1.79</c:v>
                </c:pt>
                <c:pt idx="127791">
                  <c:v>1.79</c:v>
                </c:pt>
                <c:pt idx="127792">
                  <c:v>1.78</c:v>
                </c:pt>
                <c:pt idx="127793">
                  <c:v>1.78</c:v>
                </c:pt>
                <c:pt idx="127794">
                  <c:v>1.77</c:v>
                </c:pt>
                <c:pt idx="127795">
                  <c:v>1.76</c:v>
                </c:pt>
                <c:pt idx="127796">
                  <c:v>1.75</c:v>
                </c:pt>
                <c:pt idx="127797">
                  <c:v>1.75</c:v>
                </c:pt>
                <c:pt idx="127798">
                  <c:v>1.73</c:v>
                </c:pt>
                <c:pt idx="127799">
                  <c:v>1.73</c:v>
                </c:pt>
                <c:pt idx="127800">
                  <c:v>1.72</c:v>
                </c:pt>
                <c:pt idx="127801">
                  <c:v>1.71</c:v>
                </c:pt>
                <c:pt idx="127802">
                  <c:v>1.71</c:v>
                </c:pt>
                <c:pt idx="127803">
                  <c:v>1.71</c:v>
                </c:pt>
                <c:pt idx="127804">
                  <c:v>1.7</c:v>
                </c:pt>
                <c:pt idx="127805">
                  <c:v>1.7</c:v>
                </c:pt>
                <c:pt idx="127806">
                  <c:v>1.69</c:v>
                </c:pt>
                <c:pt idx="127807">
                  <c:v>1.69</c:v>
                </c:pt>
                <c:pt idx="127808">
                  <c:v>1.69</c:v>
                </c:pt>
                <c:pt idx="127809">
                  <c:v>1.68</c:v>
                </c:pt>
                <c:pt idx="127810">
                  <c:v>1.68</c:v>
                </c:pt>
                <c:pt idx="127811">
                  <c:v>1.68</c:v>
                </c:pt>
                <c:pt idx="127812">
                  <c:v>1.68</c:v>
                </c:pt>
                <c:pt idx="127813">
                  <c:v>1.67</c:v>
                </c:pt>
                <c:pt idx="127814">
                  <c:v>1.67</c:v>
                </c:pt>
                <c:pt idx="127815">
                  <c:v>1.67</c:v>
                </c:pt>
                <c:pt idx="127816">
                  <c:v>1.66</c:v>
                </c:pt>
                <c:pt idx="127817">
                  <c:v>1.66</c:v>
                </c:pt>
                <c:pt idx="127818">
                  <c:v>1.66</c:v>
                </c:pt>
                <c:pt idx="127819">
                  <c:v>1.66</c:v>
                </c:pt>
                <c:pt idx="127820">
                  <c:v>1.65</c:v>
                </c:pt>
                <c:pt idx="127821">
                  <c:v>1.65</c:v>
                </c:pt>
                <c:pt idx="127822">
                  <c:v>1.64</c:v>
                </c:pt>
                <c:pt idx="127823">
                  <c:v>1.64</c:v>
                </c:pt>
                <c:pt idx="127824">
                  <c:v>1.64</c:v>
                </c:pt>
                <c:pt idx="127825">
                  <c:v>1.64</c:v>
                </c:pt>
                <c:pt idx="127826">
                  <c:v>1.64</c:v>
                </c:pt>
                <c:pt idx="127827">
                  <c:v>1.64</c:v>
                </c:pt>
                <c:pt idx="127828">
                  <c:v>1.63</c:v>
                </c:pt>
                <c:pt idx="127829">
                  <c:v>1.63</c:v>
                </c:pt>
                <c:pt idx="127830">
                  <c:v>1.63</c:v>
                </c:pt>
                <c:pt idx="127831">
                  <c:v>1.63</c:v>
                </c:pt>
                <c:pt idx="127832">
                  <c:v>1.63</c:v>
                </c:pt>
                <c:pt idx="127833">
                  <c:v>1.63</c:v>
                </c:pt>
                <c:pt idx="127834">
                  <c:v>1.63</c:v>
                </c:pt>
                <c:pt idx="127835">
                  <c:v>1.62</c:v>
                </c:pt>
                <c:pt idx="127836">
                  <c:v>1.63</c:v>
                </c:pt>
                <c:pt idx="127837">
                  <c:v>1.63</c:v>
                </c:pt>
                <c:pt idx="127838">
                  <c:v>1.62</c:v>
                </c:pt>
                <c:pt idx="127839">
                  <c:v>1.62</c:v>
                </c:pt>
                <c:pt idx="127840">
                  <c:v>1.62</c:v>
                </c:pt>
                <c:pt idx="127841">
                  <c:v>1.62</c:v>
                </c:pt>
                <c:pt idx="127842">
                  <c:v>1.62</c:v>
                </c:pt>
                <c:pt idx="127843">
                  <c:v>1.62</c:v>
                </c:pt>
                <c:pt idx="127844">
                  <c:v>1.62</c:v>
                </c:pt>
                <c:pt idx="127845">
                  <c:v>1.62</c:v>
                </c:pt>
                <c:pt idx="127846">
                  <c:v>1.62</c:v>
                </c:pt>
                <c:pt idx="127847">
                  <c:v>1.62</c:v>
                </c:pt>
                <c:pt idx="127848">
                  <c:v>1.62</c:v>
                </c:pt>
                <c:pt idx="127849">
                  <c:v>1.62</c:v>
                </c:pt>
                <c:pt idx="127850">
                  <c:v>1.63</c:v>
                </c:pt>
                <c:pt idx="127851">
                  <c:v>1.62</c:v>
                </c:pt>
                <c:pt idx="127852">
                  <c:v>1.62</c:v>
                </c:pt>
                <c:pt idx="127853">
                  <c:v>1.62</c:v>
                </c:pt>
                <c:pt idx="127854">
                  <c:v>1.63</c:v>
                </c:pt>
                <c:pt idx="127855">
                  <c:v>1.62</c:v>
                </c:pt>
                <c:pt idx="127856">
                  <c:v>1.62</c:v>
                </c:pt>
                <c:pt idx="127857">
                  <c:v>1.63</c:v>
                </c:pt>
                <c:pt idx="127858">
                  <c:v>1.63</c:v>
                </c:pt>
                <c:pt idx="127859">
                  <c:v>1.63</c:v>
                </c:pt>
                <c:pt idx="127860">
                  <c:v>1.63</c:v>
                </c:pt>
                <c:pt idx="127861">
                  <c:v>1.63</c:v>
                </c:pt>
                <c:pt idx="127862">
                  <c:v>1.63</c:v>
                </c:pt>
                <c:pt idx="127863">
                  <c:v>1.64</c:v>
                </c:pt>
                <c:pt idx="127864">
                  <c:v>1.64</c:v>
                </c:pt>
                <c:pt idx="127865">
                  <c:v>1.64</c:v>
                </c:pt>
                <c:pt idx="127866">
                  <c:v>1.64</c:v>
                </c:pt>
                <c:pt idx="127867">
                  <c:v>1.65</c:v>
                </c:pt>
                <c:pt idx="127868">
                  <c:v>1.65</c:v>
                </c:pt>
                <c:pt idx="127869">
                  <c:v>1.65</c:v>
                </c:pt>
                <c:pt idx="127870">
                  <c:v>1.66</c:v>
                </c:pt>
                <c:pt idx="127871">
                  <c:v>1.66</c:v>
                </c:pt>
                <c:pt idx="127872">
                  <c:v>1.66</c:v>
                </c:pt>
                <c:pt idx="127873">
                  <c:v>1.67</c:v>
                </c:pt>
                <c:pt idx="127874">
                  <c:v>1.68</c:v>
                </c:pt>
                <c:pt idx="127875">
                  <c:v>1.68</c:v>
                </c:pt>
                <c:pt idx="127876">
                  <c:v>1.68</c:v>
                </c:pt>
                <c:pt idx="127877">
                  <c:v>1.69</c:v>
                </c:pt>
                <c:pt idx="127878">
                  <c:v>1.69</c:v>
                </c:pt>
                <c:pt idx="127879">
                  <c:v>1.69</c:v>
                </c:pt>
                <c:pt idx="127880">
                  <c:v>1.7</c:v>
                </c:pt>
                <c:pt idx="127881">
                  <c:v>1.71</c:v>
                </c:pt>
                <c:pt idx="127882">
                  <c:v>1.71</c:v>
                </c:pt>
                <c:pt idx="127883">
                  <c:v>1.72</c:v>
                </c:pt>
                <c:pt idx="127884">
                  <c:v>1.72</c:v>
                </c:pt>
                <c:pt idx="127885">
                  <c:v>1.73</c:v>
                </c:pt>
                <c:pt idx="127886">
                  <c:v>1.74</c:v>
                </c:pt>
                <c:pt idx="127887">
                  <c:v>1.74</c:v>
                </c:pt>
                <c:pt idx="127888">
                  <c:v>1.75</c:v>
                </c:pt>
                <c:pt idx="127889">
                  <c:v>1.75</c:v>
                </c:pt>
                <c:pt idx="127890">
                  <c:v>1.76</c:v>
                </c:pt>
                <c:pt idx="127891">
                  <c:v>1.76</c:v>
                </c:pt>
                <c:pt idx="127892">
                  <c:v>1.77</c:v>
                </c:pt>
                <c:pt idx="127893">
                  <c:v>1.78</c:v>
                </c:pt>
                <c:pt idx="127894">
                  <c:v>1.79</c:v>
                </c:pt>
                <c:pt idx="127895">
                  <c:v>1.79</c:v>
                </c:pt>
                <c:pt idx="127896">
                  <c:v>1.8</c:v>
                </c:pt>
                <c:pt idx="127897">
                  <c:v>1.81</c:v>
                </c:pt>
                <c:pt idx="127898">
                  <c:v>1.82</c:v>
                </c:pt>
                <c:pt idx="127899">
                  <c:v>1.82</c:v>
                </c:pt>
                <c:pt idx="127900">
                  <c:v>1.83</c:v>
                </c:pt>
                <c:pt idx="127901">
                  <c:v>1.83</c:v>
                </c:pt>
                <c:pt idx="127902">
                  <c:v>1.84</c:v>
                </c:pt>
                <c:pt idx="127903">
                  <c:v>1.84</c:v>
                </c:pt>
                <c:pt idx="127904">
                  <c:v>1.85</c:v>
                </c:pt>
                <c:pt idx="127905">
                  <c:v>1.85</c:v>
                </c:pt>
                <c:pt idx="127906">
                  <c:v>1.85</c:v>
                </c:pt>
                <c:pt idx="127907">
                  <c:v>1.86</c:v>
                </c:pt>
                <c:pt idx="127908">
                  <c:v>1.86</c:v>
                </c:pt>
                <c:pt idx="127909">
                  <c:v>1.86</c:v>
                </c:pt>
                <c:pt idx="127910">
                  <c:v>1.87</c:v>
                </c:pt>
                <c:pt idx="127911">
                  <c:v>1.87</c:v>
                </c:pt>
                <c:pt idx="127912">
                  <c:v>1.87</c:v>
                </c:pt>
                <c:pt idx="127913">
                  <c:v>1.88</c:v>
                </c:pt>
                <c:pt idx="127914">
                  <c:v>1.88</c:v>
                </c:pt>
                <c:pt idx="127915">
                  <c:v>1.88</c:v>
                </c:pt>
                <c:pt idx="127916">
                  <c:v>1.88</c:v>
                </c:pt>
                <c:pt idx="127917">
                  <c:v>1.88</c:v>
                </c:pt>
                <c:pt idx="127918">
                  <c:v>1.89</c:v>
                </c:pt>
                <c:pt idx="127919">
                  <c:v>1.89</c:v>
                </c:pt>
                <c:pt idx="127920">
                  <c:v>1.89</c:v>
                </c:pt>
                <c:pt idx="127921">
                  <c:v>1.89</c:v>
                </c:pt>
                <c:pt idx="127922">
                  <c:v>1.89</c:v>
                </c:pt>
                <c:pt idx="127923">
                  <c:v>1.89</c:v>
                </c:pt>
                <c:pt idx="127924">
                  <c:v>1.89</c:v>
                </c:pt>
                <c:pt idx="127925">
                  <c:v>1.89</c:v>
                </c:pt>
                <c:pt idx="127926">
                  <c:v>1.89</c:v>
                </c:pt>
                <c:pt idx="127927">
                  <c:v>1.9</c:v>
                </c:pt>
                <c:pt idx="127928">
                  <c:v>1.89</c:v>
                </c:pt>
                <c:pt idx="127929">
                  <c:v>1.89</c:v>
                </c:pt>
                <c:pt idx="127930">
                  <c:v>1.9</c:v>
                </c:pt>
                <c:pt idx="127931">
                  <c:v>1.91</c:v>
                </c:pt>
                <c:pt idx="127932">
                  <c:v>1.91</c:v>
                </c:pt>
                <c:pt idx="127933">
                  <c:v>1.91</c:v>
                </c:pt>
                <c:pt idx="127934">
                  <c:v>1.9</c:v>
                </c:pt>
                <c:pt idx="127935">
                  <c:v>1.9</c:v>
                </c:pt>
                <c:pt idx="127936">
                  <c:v>1.89</c:v>
                </c:pt>
                <c:pt idx="127937">
                  <c:v>1.89</c:v>
                </c:pt>
                <c:pt idx="127938">
                  <c:v>1.89</c:v>
                </c:pt>
                <c:pt idx="127939">
                  <c:v>1.88</c:v>
                </c:pt>
                <c:pt idx="127940">
                  <c:v>1.88</c:v>
                </c:pt>
                <c:pt idx="127941">
                  <c:v>1.88</c:v>
                </c:pt>
                <c:pt idx="127942">
                  <c:v>1.87</c:v>
                </c:pt>
                <c:pt idx="127943">
                  <c:v>1.87</c:v>
                </c:pt>
                <c:pt idx="127944">
                  <c:v>1.87</c:v>
                </c:pt>
                <c:pt idx="127945">
                  <c:v>1.87</c:v>
                </c:pt>
                <c:pt idx="127946">
                  <c:v>1.86</c:v>
                </c:pt>
                <c:pt idx="127947">
                  <c:v>1.86</c:v>
                </c:pt>
                <c:pt idx="127948">
                  <c:v>1.86</c:v>
                </c:pt>
                <c:pt idx="127949">
                  <c:v>1.86</c:v>
                </c:pt>
                <c:pt idx="127950">
                  <c:v>1.86</c:v>
                </c:pt>
                <c:pt idx="127951">
                  <c:v>1.86</c:v>
                </c:pt>
                <c:pt idx="127952">
                  <c:v>1.86</c:v>
                </c:pt>
                <c:pt idx="127953">
                  <c:v>1.86</c:v>
                </c:pt>
                <c:pt idx="127954">
                  <c:v>1.84</c:v>
                </c:pt>
                <c:pt idx="127955">
                  <c:v>1.84</c:v>
                </c:pt>
                <c:pt idx="127956">
                  <c:v>1.84</c:v>
                </c:pt>
                <c:pt idx="127957">
                  <c:v>1.83</c:v>
                </c:pt>
                <c:pt idx="127958">
                  <c:v>1.83</c:v>
                </c:pt>
                <c:pt idx="127959">
                  <c:v>1.83</c:v>
                </c:pt>
                <c:pt idx="127960">
                  <c:v>1.82</c:v>
                </c:pt>
                <c:pt idx="127961">
                  <c:v>1.82</c:v>
                </c:pt>
                <c:pt idx="127962">
                  <c:v>1.81</c:v>
                </c:pt>
                <c:pt idx="127963">
                  <c:v>1.81</c:v>
                </c:pt>
                <c:pt idx="127964">
                  <c:v>1.8</c:v>
                </c:pt>
                <c:pt idx="127965">
                  <c:v>1.8</c:v>
                </c:pt>
                <c:pt idx="127966">
                  <c:v>1.8</c:v>
                </c:pt>
                <c:pt idx="127967">
                  <c:v>1.8</c:v>
                </c:pt>
                <c:pt idx="127968">
                  <c:v>1.8</c:v>
                </c:pt>
                <c:pt idx="127969">
                  <c:v>1.8</c:v>
                </c:pt>
                <c:pt idx="127970">
                  <c:v>1.79</c:v>
                </c:pt>
                <c:pt idx="127971">
                  <c:v>1.79</c:v>
                </c:pt>
                <c:pt idx="127972">
                  <c:v>1.79</c:v>
                </c:pt>
                <c:pt idx="127973">
                  <c:v>1.79</c:v>
                </c:pt>
                <c:pt idx="127974">
                  <c:v>1.79</c:v>
                </c:pt>
                <c:pt idx="127975">
                  <c:v>1.78</c:v>
                </c:pt>
                <c:pt idx="127976">
                  <c:v>1.78</c:v>
                </c:pt>
                <c:pt idx="127977">
                  <c:v>1.78</c:v>
                </c:pt>
                <c:pt idx="127978">
                  <c:v>1.78</c:v>
                </c:pt>
                <c:pt idx="127979">
                  <c:v>1.77</c:v>
                </c:pt>
                <c:pt idx="127980">
                  <c:v>1.77</c:v>
                </c:pt>
                <c:pt idx="127981">
                  <c:v>1.77</c:v>
                </c:pt>
                <c:pt idx="127982">
                  <c:v>1.77</c:v>
                </c:pt>
                <c:pt idx="127983">
                  <c:v>1.77</c:v>
                </c:pt>
                <c:pt idx="127984">
                  <c:v>1.77</c:v>
                </c:pt>
                <c:pt idx="127985">
                  <c:v>1.77</c:v>
                </c:pt>
                <c:pt idx="127986">
                  <c:v>1.77</c:v>
                </c:pt>
                <c:pt idx="127987">
                  <c:v>1.77</c:v>
                </c:pt>
                <c:pt idx="127988">
                  <c:v>1.76</c:v>
                </c:pt>
                <c:pt idx="127989">
                  <c:v>1.77</c:v>
                </c:pt>
                <c:pt idx="127990">
                  <c:v>1.77</c:v>
                </c:pt>
                <c:pt idx="127991">
                  <c:v>1.77</c:v>
                </c:pt>
                <c:pt idx="127992">
                  <c:v>1.77</c:v>
                </c:pt>
                <c:pt idx="127993">
                  <c:v>1.77</c:v>
                </c:pt>
                <c:pt idx="127994">
                  <c:v>1.77</c:v>
                </c:pt>
                <c:pt idx="127995">
                  <c:v>1.77</c:v>
                </c:pt>
                <c:pt idx="127996">
                  <c:v>1.77</c:v>
                </c:pt>
                <c:pt idx="127997">
                  <c:v>1.77</c:v>
                </c:pt>
                <c:pt idx="127998">
                  <c:v>1.77</c:v>
                </c:pt>
                <c:pt idx="127999">
                  <c:v>1.77</c:v>
                </c:pt>
                <c:pt idx="128000">
                  <c:v>1.77</c:v>
                </c:pt>
                <c:pt idx="128001">
                  <c:v>1.77</c:v>
                </c:pt>
                <c:pt idx="128002">
                  <c:v>1.77</c:v>
                </c:pt>
                <c:pt idx="128003">
                  <c:v>1.77</c:v>
                </c:pt>
                <c:pt idx="128004">
                  <c:v>1.77</c:v>
                </c:pt>
                <c:pt idx="128005">
                  <c:v>1.77</c:v>
                </c:pt>
                <c:pt idx="128006">
                  <c:v>1.77</c:v>
                </c:pt>
                <c:pt idx="128007">
                  <c:v>1.77</c:v>
                </c:pt>
                <c:pt idx="128008">
                  <c:v>1.77</c:v>
                </c:pt>
                <c:pt idx="128009">
                  <c:v>1.77</c:v>
                </c:pt>
                <c:pt idx="128010">
                  <c:v>1.77</c:v>
                </c:pt>
                <c:pt idx="128011">
                  <c:v>1.77</c:v>
                </c:pt>
                <c:pt idx="128012">
                  <c:v>1.77</c:v>
                </c:pt>
                <c:pt idx="128013">
                  <c:v>1.77</c:v>
                </c:pt>
                <c:pt idx="128014">
                  <c:v>1.77</c:v>
                </c:pt>
                <c:pt idx="128015">
                  <c:v>1.77</c:v>
                </c:pt>
                <c:pt idx="128016">
                  <c:v>1.77</c:v>
                </c:pt>
                <c:pt idx="128017">
                  <c:v>1.77</c:v>
                </c:pt>
                <c:pt idx="128018">
                  <c:v>1.77</c:v>
                </c:pt>
                <c:pt idx="128019">
                  <c:v>1.78</c:v>
                </c:pt>
                <c:pt idx="128020">
                  <c:v>1.78</c:v>
                </c:pt>
                <c:pt idx="128021">
                  <c:v>1.78</c:v>
                </c:pt>
                <c:pt idx="128022">
                  <c:v>1.78</c:v>
                </c:pt>
                <c:pt idx="128023">
                  <c:v>1.78</c:v>
                </c:pt>
                <c:pt idx="128024">
                  <c:v>1.78</c:v>
                </c:pt>
                <c:pt idx="128025">
                  <c:v>1.78</c:v>
                </c:pt>
                <c:pt idx="128026">
                  <c:v>1.78</c:v>
                </c:pt>
                <c:pt idx="128027">
                  <c:v>1.78</c:v>
                </c:pt>
                <c:pt idx="128028">
                  <c:v>1.78</c:v>
                </c:pt>
                <c:pt idx="128029">
                  <c:v>1.79</c:v>
                </c:pt>
                <c:pt idx="128030">
                  <c:v>1.79</c:v>
                </c:pt>
                <c:pt idx="128031">
                  <c:v>1.79</c:v>
                </c:pt>
                <c:pt idx="128032">
                  <c:v>1.79</c:v>
                </c:pt>
                <c:pt idx="128033">
                  <c:v>1.79</c:v>
                </c:pt>
                <c:pt idx="128034">
                  <c:v>1.8</c:v>
                </c:pt>
                <c:pt idx="128035">
                  <c:v>1.8</c:v>
                </c:pt>
                <c:pt idx="128036">
                  <c:v>1.8</c:v>
                </c:pt>
                <c:pt idx="128037">
                  <c:v>1.8</c:v>
                </c:pt>
                <c:pt idx="128038">
                  <c:v>1.81</c:v>
                </c:pt>
                <c:pt idx="128039">
                  <c:v>1.81</c:v>
                </c:pt>
                <c:pt idx="128040">
                  <c:v>1.81</c:v>
                </c:pt>
                <c:pt idx="128041">
                  <c:v>1.81</c:v>
                </c:pt>
                <c:pt idx="128042">
                  <c:v>1.81</c:v>
                </c:pt>
                <c:pt idx="128043">
                  <c:v>1.82</c:v>
                </c:pt>
                <c:pt idx="128044">
                  <c:v>1.82</c:v>
                </c:pt>
                <c:pt idx="128045">
                  <c:v>1.82</c:v>
                </c:pt>
                <c:pt idx="128046">
                  <c:v>1.82</c:v>
                </c:pt>
                <c:pt idx="128047">
                  <c:v>1.82</c:v>
                </c:pt>
                <c:pt idx="128048">
                  <c:v>1.82</c:v>
                </c:pt>
                <c:pt idx="128049">
                  <c:v>1.82</c:v>
                </c:pt>
                <c:pt idx="128050">
                  <c:v>1.83</c:v>
                </c:pt>
                <c:pt idx="128051">
                  <c:v>1.83</c:v>
                </c:pt>
                <c:pt idx="128052">
                  <c:v>1.83</c:v>
                </c:pt>
                <c:pt idx="128053">
                  <c:v>1.83</c:v>
                </c:pt>
                <c:pt idx="128054">
                  <c:v>1.83</c:v>
                </c:pt>
                <c:pt idx="128055">
                  <c:v>1.83</c:v>
                </c:pt>
                <c:pt idx="128056">
                  <c:v>1.83</c:v>
                </c:pt>
                <c:pt idx="128057">
                  <c:v>1.83</c:v>
                </c:pt>
                <c:pt idx="128058">
                  <c:v>1.83</c:v>
                </c:pt>
                <c:pt idx="128059">
                  <c:v>1.83</c:v>
                </c:pt>
                <c:pt idx="128060">
                  <c:v>1.84</c:v>
                </c:pt>
                <c:pt idx="128061">
                  <c:v>1.84</c:v>
                </c:pt>
                <c:pt idx="128062">
                  <c:v>1.84</c:v>
                </c:pt>
                <c:pt idx="128063">
                  <c:v>1.84</c:v>
                </c:pt>
                <c:pt idx="128064">
                  <c:v>1.84</c:v>
                </c:pt>
                <c:pt idx="128065">
                  <c:v>1.84</c:v>
                </c:pt>
                <c:pt idx="128066">
                  <c:v>1.84</c:v>
                </c:pt>
                <c:pt idx="128067">
                  <c:v>1.84</c:v>
                </c:pt>
                <c:pt idx="128068">
                  <c:v>1.84</c:v>
                </c:pt>
                <c:pt idx="128069">
                  <c:v>1.84</c:v>
                </c:pt>
                <c:pt idx="128070">
                  <c:v>1.84</c:v>
                </c:pt>
                <c:pt idx="128071">
                  <c:v>1.84</c:v>
                </c:pt>
                <c:pt idx="128072">
                  <c:v>1.84</c:v>
                </c:pt>
                <c:pt idx="128073">
                  <c:v>1.84</c:v>
                </c:pt>
                <c:pt idx="128074">
                  <c:v>1.85</c:v>
                </c:pt>
                <c:pt idx="128075">
                  <c:v>1.85</c:v>
                </c:pt>
                <c:pt idx="128076">
                  <c:v>1.84</c:v>
                </c:pt>
                <c:pt idx="128077">
                  <c:v>1.84</c:v>
                </c:pt>
                <c:pt idx="128078">
                  <c:v>1.84</c:v>
                </c:pt>
                <c:pt idx="128079">
                  <c:v>1.84</c:v>
                </c:pt>
                <c:pt idx="128080">
                  <c:v>1.84</c:v>
                </c:pt>
                <c:pt idx="128081">
                  <c:v>1.84</c:v>
                </c:pt>
                <c:pt idx="128082">
                  <c:v>1.84</c:v>
                </c:pt>
                <c:pt idx="128083">
                  <c:v>1.84</c:v>
                </c:pt>
                <c:pt idx="128084">
                  <c:v>1.84</c:v>
                </c:pt>
                <c:pt idx="128085">
                  <c:v>1.83</c:v>
                </c:pt>
                <c:pt idx="128086">
                  <c:v>1.85</c:v>
                </c:pt>
                <c:pt idx="128087">
                  <c:v>1.86</c:v>
                </c:pt>
                <c:pt idx="128088">
                  <c:v>1.87</c:v>
                </c:pt>
                <c:pt idx="128089">
                  <c:v>1.87</c:v>
                </c:pt>
                <c:pt idx="128090">
                  <c:v>1.87</c:v>
                </c:pt>
                <c:pt idx="128091">
                  <c:v>1.87</c:v>
                </c:pt>
                <c:pt idx="128092">
                  <c:v>1.86</c:v>
                </c:pt>
                <c:pt idx="128093">
                  <c:v>1.85</c:v>
                </c:pt>
                <c:pt idx="128094">
                  <c:v>1.85</c:v>
                </c:pt>
                <c:pt idx="128095">
                  <c:v>1.85</c:v>
                </c:pt>
                <c:pt idx="128096">
                  <c:v>1.85</c:v>
                </c:pt>
                <c:pt idx="128097">
                  <c:v>1.85</c:v>
                </c:pt>
                <c:pt idx="128098">
                  <c:v>1.85</c:v>
                </c:pt>
                <c:pt idx="128099">
                  <c:v>1.85</c:v>
                </c:pt>
                <c:pt idx="128100">
                  <c:v>1.85</c:v>
                </c:pt>
                <c:pt idx="128101">
                  <c:v>1.85</c:v>
                </c:pt>
                <c:pt idx="128102">
                  <c:v>1.84</c:v>
                </c:pt>
                <c:pt idx="128103">
                  <c:v>1.84</c:v>
                </c:pt>
                <c:pt idx="128104">
                  <c:v>1.83</c:v>
                </c:pt>
                <c:pt idx="128105">
                  <c:v>1.84</c:v>
                </c:pt>
                <c:pt idx="128106">
                  <c:v>1.83</c:v>
                </c:pt>
                <c:pt idx="128107">
                  <c:v>1.83</c:v>
                </c:pt>
                <c:pt idx="128108">
                  <c:v>1.83</c:v>
                </c:pt>
                <c:pt idx="128109">
                  <c:v>1.82</c:v>
                </c:pt>
                <c:pt idx="128110">
                  <c:v>1.82</c:v>
                </c:pt>
                <c:pt idx="128111">
                  <c:v>1.82</c:v>
                </c:pt>
                <c:pt idx="128112">
                  <c:v>1.82</c:v>
                </c:pt>
                <c:pt idx="128113">
                  <c:v>1.82</c:v>
                </c:pt>
                <c:pt idx="128114">
                  <c:v>1.82</c:v>
                </c:pt>
                <c:pt idx="128115">
                  <c:v>1.81</c:v>
                </c:pt>
                <c:pt idx="128116">
                  <c:v>1.81</c:v>
                </c:pt>
                <c:pt idx="128117">
                  <c:v>1.81</c:v>
                </c:pt>
                <c:pt idx="128118">
                  <c:v>1.81</c:v>
                </c:pt>
                <c:pt idx="128119">
                  <c:v>1.81</c:v>
                </c:pt>
                <c:pt idx="128120">
                  <c:v>1.81</c:v>
                </c:pt>
                <c:pt idx="128121">
                  <c:v>1.81</c:v>
                </c:pt>
                <c:pt idx="128122">
                  <c:v>1.81</c:v>
                </c:pt>
                <c:pt idx="128123">
                  <c:v>1.81</c:v>
                </c:pt>
                <c:pt idx="128124">
                  <c:v>1.81</c:v>
                </c:pt>
                <c:pt idx="128125">
                  <c:v>1.81</c:v>
                </c:pt>
                <c:pt idx="128126">
                  <c:v>1.81</c:v>
                </c:pt>
                <c:pt idx="128127">
                  <c:v>1.81</c:v>
                </c:pt>
                <c:pt idx="128128">
                  <c:v>1.81</c:v>
                </c:pt>
                <c:pt idx="128129">
                  <c:v>1.81</c:v>
                </c:pt>
                <c:pt idx="128130">
                  <c:v>1.81</c:v>
                </c:pt>
                <c:pt idx="128131">
                  <c:v>1.81</c:v>
                </c:pt>
                <c:pt idx="128132">
                  <c:v>1.81</c:v>
                </c:pt>
                <c:pt idx="128133">
                  <c:v>1.81</c:v>
                </c:pt>
                <c:pt idx="128134">
                  <c:v>1.81</c:v>
                </c:pt>
                <c:pt idx="128135">
                  <c:v>1.8</c:v>
                </c:pt>
                <c:pt idx="128136">
                  <c:v>1.81</c:v>
                </c:pt>
                <c:pt idx="128137">
                  <c:v>1.81</c:v>
                </c:pt>
                <c:pt idx="128138">
                  <c:v>1.81</c:v>
                </c:pt>
                <c:pt idx="128139">
                  <c:v>1.81</c:v>
                </c:pt>
                <c:pt idx="128140">
                  <c:v>1.81</c:v>
                </c:pt>
                <c:pt idx="128141">
                  <c:v>1.82</c:v>
                </c:pt>
                <c:pt idx="128142">
                  <c:v>1.82</c:v>
                </c:pt>
                <c:pt idx="128143">
                  <c:v>1.82</c:v>
                </c:pt>
                <c:pt idx="128144">
                  <c:v>1.82</c:v>
                </c:pt>
                <c:pt idx="128145">
                  <c:v>1.82</c:v>
                </c:pt>
                <c:pt idx="128146">
                  <c:v>1.82</c:v>
                </c:pt>
                <c:pt idx="128147">
                  <c:v>1.82</c:v>
                </c:pt>
                <c:pt idx="128148">
                  <c:v>1.82</c:v>
                </c:pt>
                <c:pt idx="128149">
                  <c:v>1.83</c:v>
                </c:pt>
                <c:pt idx="128150">
                  <c:v>1.83</c:v>
                </c:pt>
                <c:pt idx="128151">
                  <c:v>1.83</c:v>
                </c:pt>
                <c:pt idx="128152">
                  <c:v>1.83</c:v>
                </c:pt>
                <c:pt idx="128153">
                  <c:v>1.83</c:v>
                </c:pt>
                <c:pt idx="128154">
                  <c:v>1.83</c:v>
                </c:pt>
                <c:pt idx="128155">
                  <c:v>1.84</c:v>
                </c:pt>
                <c:pt idx="128156">
                  <c:v>1.84</c:v>
                </c:pt>
                <c:pt idx="128157">
                  <c:v>1.84</c:v>
                </c:pt>
                <c:pt idx="128158">
                  <c:v>1.84</c:v>
                </c:pt>
                <c:pt idx="128159">
                  <c:v>1.84</c:v>
                </c:pt>
                <c:pt idx="128160">
                  <c:v>1.84</c:v>
                </c:pt>
                <c:pt idx="128161">
                  <c:v>1.85</c:v>
                </c:pt>
                <c:pt idx="128162">
                  <c:v>1.85</c:v>
                </c:pt>
                <c:pt idx="128163">
                  <c:v>1.85</c:v>
                </c:pt>
                <c:pt idx="128164">
                  <c:v>1.86</c:v>
                </c:pt>
                <c:pt idx="128165">
                  <c:v>1.86</c:v>
                </c:pt>
                <c:pt idx="128166">
                  <c:v>1.88</c:v>
                </c:pt>
                <c:pt idx="128167">
                  <c:v>1.88</c:v>
                </c:pt>
                <c:pt idx="128168">
                  <c:v>1.89</c:v>
                </c:pt>
                <c:pt idx="128169">
                  <c:v>1.89</c:v>
                </c:pt>
                <c:pt idx="128170">
                  <c:v>1.89</c:v>
                </c:pt>
                <c:pt idx="128171">
                  <c:v>1.89</c:v>
                </c:pt>
                <c:pt idx="128172">
                  <c:v>1.89</c:v>
                </c:pt>
                <c:pt idx="128173">
                  <c:v>1.89</c:v>
                </c:pt>
                <c:pt idx="128174">
                  <c:v>1.9</c:v>
                </c:pt>
                <c:pt idx="128175">
                  <c:v>1.91</c:v>
                </c:pt>
                <c:pt idx="128176">
                  <c:v>1.92</c:v>
                </c:pt>
                <c:pt idx="128177">
                  <c:v>1.93</c:v>
                </c:pt>
                <c:pt idx="128178">
                  <c:v>1.94</c:v>
                </c:pt>
                <c:pt idx="128179">
                  <c:v>1.93</c:v>
                </c:pt>
                <c:pt idx="128180">
                  <c:v>1.93</c:v>
                </c:pt>
                <c:pt idx="128181">
                  <c:v>1.93</c:v>
                </c:pt>
                <c:pt idx="128182">
                  <c:v>1.93</c:v>
                </c:pt>
                <c:pt idx="128183">
                  <c:v>1.92</c:v>
                </c:pt>
                <c:pt idx="128184">
                  <c:v>1.92</c:v>
                </c:pt>
                <c:pt idx="128185">
                  <c:v>1.92</c:v>
                </c:pt>
                <c:pt idx="128186">
                  <c:v>1.92</c:v>
                </c:pt>
                <c:pt idx="128187">
                  <c:v>1.91</c:v>
                </c:pt>
                <c:pt idx="128188">
                  <c:v>1.91</c:v>
                </c:pt>
                <c:pt idx="128189">
                  <c:v>1.91</c:v>
                </c:pt>
                <c:pt idx="128190">
                  <c:v>1.9</c:v>
                </c:pt>
                <c:pt idx="128191">
                  <c:v>1.9</c:v>
                </c:pt>
                <c:pt idx="128192">
                  <c:v>1.9</c:v>
                </c:pt>
                <c:pt idx="128193">
                  <c:v>1.89</c:v>
                </c:pt>
                <c:pt idx="128194">
                  <c:v>1.89</c:v>
                </c:pt>
                <c:pt idx="128195">
                  <c:v>1.89</c:v>
                </c:pt>
                <c:pt idx="128196">
                  <c:v>1.88</c:v>
                </c:pt>
                <c:pt idx="128197">
                  <c:v>1.88</c:v>
                </c:pt>
                <c:pt idx="128198">
                  <c:v>1.88</c:v>
                </c:pt>
                <c:pt idx="128199">
                  <c:v>1.87</c:v>
                </c:pt>
                <c:pt idx="128200">
                  <c:v>1.87</c:v>
                </c:pt>
                <c:pt idx="128201">
                  <c:v>1.86</c:v>
                </c:pt>
                <c:pt idx="128202">
                  <c:v>1.86</c:v>
                </c:pt>
                <c:pt idx="128203">
                  <c:v>1.86</c:v>
                </c:pt>
                <c:pt idx="128204">
                  <c:v>1.85</c:v>
                </c:pt>
                <c:pt idx="128205">
                  <c:v>1.85</c:v>
                </c:pt>
                <c:pt idx="128206">
                  <c:v>1.85</c:v>
                </c:pt>
                <c:pt idx="128207">
                  <c:v>1.84</c:v>
                </c:pt>
                <c:pt idx="128208">
                  <c:v>1.84</c:v>
                </c:pt>
                <c:pt idx="128209">
                  <c:v>1.83</c:v>
                </c:pt>
                <c:pt idx="128210">
                  <c:v>1.83</c:v>
                </c:pt>
                <c:pt idx="128211">
                  <c:v>1.83</c:v>
                </c:pt>
                <c:pt idx="128212">
                  <c:v>1.82</c:v>
                </c:pt>
                <c:pt idx="128213">
                  <c:v>1.82</c:v>
                </c:pt>
                <c:pt idx="128214">
                  <c:v>1.81</c:v>
                </c:pt>
                <c:pt idx="128215">
                  <c:v>1.81</c:v>
                </c:pt>
                <c:pt idx="128216">
                  <c:v>1.81</c:v>
                </c:pt>
                <c:pt idx="128217">
                  <c:v>1.8</c:v>
                </c:pt>
                <c:pt idx="128218">
                  <c:v>1.8</c:v>
                </c:pt>
                <c:pt idx="128219">
                  <c:v>1.79</c:v>
                </c:pt>
                <c:pt idx="128220">
                  <c:v>1.79</c:v>
                </c:pt>
                <c:pt idx="128221">
                  <c:v>1.78</c:v>
                </c:pt>
                <c:pt idx="128222">
                  <c:v>1.78</c:v>
                </c:pt>
                <c:pt idx="128223">
                  <c:v>1.78</c:v>
                </c:pt>
                <c:pt idx="128224">
                  <c:v>1.77</c:v>
                </c:pt>
                <c:pt idx="128225">
                  <c:v>1.77</c:v>
                </c:pt>
                <c:pt idx="128226">
                  <c:v>1.77</c:v>
                </c:pt>
                <c:pt idx="128227">
                  <c:v>1.77</c:v>
                </c:pt>
                <c:pt idx="128228">
                  <c:v>1.79</c:v>
                </c:pt>
                <c:pt idx="128229">
                  <c:v>1.8</c:v>
                </c:pt>
                <c:pt idx="128230">
                  <c:v>1.8</c:v>
                </c:pt>
                <c:pt idx="128231">
                  <c:v>1.78</c:v>
                </c:pt>
                <c:pt idx="128232">
                  <c:v>1.77</c:v>
                </c:pt>
                <c:pt idx="128233">
                  <c:v>1.77</c:v>
                </c:pt>
                <c:pt idx="128234">
                  <c:v>1.76</c:v>
                </c:pt>
                <c:pt idx="128235">
                  <c:v>1.76</c:v>
                </c:pt>
                <c:pt idx="128236">
                  <c:v>1.76</c:v>
                </c:pt>
                <c:pt idx="128237">
                  <c:v>1.79</c:v>
                </c:pt>
                <c:pt idx="128238">
                  <c:v>1.76</c:v>
                </c:pt>
                <c:pt idx="128239">
                  <c:v>1.77</c:v>
                </c:pt>
                <c:pt idx="128240">
                  <c:v>1.77</c:v>
                </c:pt>
                <c:pt idx="128241">
                  <c:v>1.77</c:v>
                </c:pt>
                <c:pt idx="128242">
                  <c:v>1.77</c:v>
                </c:pt>
                <c:pt idx="128243">
                  <c:v>1.77</c:v>
                </c:pt>
                <c:pt idx="128244">
                  <c:v>1.76</c:v>
                </c:pt>
                <c:pt idx="128245">
                  <c:v>1.77</c:v>
                </c:pt>
                <c:pt idx="128246">
                  <c:v>1.77</c:v>
                </c:pt>
                <c:pt idx="128247">
                  <c:v>1.77</c:v>
                </c:pt>
                <c:pt idx="128248">
                  <c:v>1.76</c:v>
                </c:pt>
                <c:pt idx="128249">
                  <c:v>1.76</c:v>
                </c:pt>
                <c:pt idx="128250">
                  <c:v>1.76</c:v>
                </c:pt>
                <c:pt idx="128251">
                  <c:v>1.76</c:v>
                </c:pt>
                <c:pt idx="128252">
                  <c:v>1.76</c:v>
                </c:pt>
                <c:pt idx="128253">
                  <c:v>1.76</c:v>
                </c:pt>
                <c:pt idx="128254">
                  <c:v>1.76</c:v>
                </c:pt>
                <c:pt idx="128255">
                  <c:v>1.76</c:v>
                </c:pt>
                <c:pt idx="128256">
                  <c:v>1.76</c:v>
                </c:pt>
                <c:pt idx="128257">
                  <c:v>1.76</c:v>
                </c:pt>
                <c:pt idx="128258">
                  <c:v>1.76</c:v>
                </c:pt>
                <c:pt idx="128259">
                  <c:v>1.76</c:v>
                </c:pt>
                <c:pt idx="128260">
                  <c:v>1.76</c:v>
                </c:pt>
                <c:pt idx="128261">
                  <c:v>1.76</c:v>
                </c:pt>
                <c:pt idx="128262">
                  <c:v>1.76</c:v>
                </c:pt>
                <c:pt idx="128263">
                  <c:v>1.76</c:v>
                </c:pt>
                <c:pt idx="128264">
                  <c:v>1.76</c:v>
                </c:pt>
                <c:pt idx="128265">
                  <c:v>1.77</c:v>
                </c:pt>
                <c:pt idx="128266">
                  <c:v>1.76</c:v>
                </c:pt>
                <c:pt idx="128267">
                  <c:v>1.77</c:v>
                </c:pt>
                <c:pt idx="128268">
                  <c:v>1.77</c:v>
                </c:pt>
                <c:pt idx="128269">
                  <c:v>1.76</c:v>
                </c:pt>
                <c:pt idx="128270">
                  <c:v>1.76</c:v>
                </c:pt>
                <c:pt idx="128271">
                  <c:v>1.76</c:v>
                </c:pt>
                <c:pt idx="128272">
                  <c:v>1.76</c:v>
                </c:pt>
                <c:pt idx="128273">
                  <c:v>1.76</c:v>
                </c:pt>
                <c:pt idx="128274">
                  <c:v>1.75</c:v>
                </c:pt>
                <c:pt idx="128275">
                  <c:v>1.75</c:v>
                </c:pt>
                <c:pt idx="128276">
                  <c:v>1.75</c:v>
                </c:pt>
                <c:pt idx="128277">
                  <c:v>1.75</c:v>
                </c:pt>
                <c:pt idx="128278">
                  <c:v>1.75</c:v>
                </c:pt>
                <c:pt idx="128279">
                  <c:v>1.75</c:v>
                </c:pt>
                <c:pt idx="128280">
                  <c:v>1.75</c:v>
                </c:pt>
                <c:pt idx="128281">
                  <c:v>1.74</c:v>
                </c:pt>
                <c:pt idx="128282">
                  <c:v>1.74</c:v>
                </c:pt>
                <c:pt idx="128283">
                  <c:v>1.74</c:v>
                </c:pt>
                <c:pt idx="128284">
                  <c:v>1.74</c:v>
                </c:pt>
                <c:pt idx="128285">
                  <c:v>1.74</c:v>
                </c:pt>
                <c:pt idx="128286">
                  <c:v>1.74</c:v>
                </c:pt>
                <c:pt idx="128287">
                  <c:v>1.74</c:v>
                </c:pt>
                <c:pt idx="128288">
                  <c:v>1.73</c:v>
                </c:pt>
                <c:pt idx="128289">
                  <c:v>1.73</c:v>
                </c:pt>
                <c:pt idx="128290">
                  <c:v>1.73</c:v>
                </c:pt>
                <c:pt idx="128291">
                  <c:v>1.73</c:v>
                </c:pt>
                <c:pt idx="128292">
                  <c:v>1.73</c:v>
                </c:pt>
                <c:pt idx="128293">
                  <c:v>1.73</c:v>
                </c:pt>
                <c:pt idx="128294">
                  <c:v>1.73</c:v>
                </c:pt>
                <c:pt idx="128295">
                  <c:v>1.73</c:v>
                </c:pt>
                <c:pt idx="128296">
                  <c:v>1.73</c:v>
                </c:pt>
                <c:pt idx="128297">
                  <c:v>1.72</c:v>
                </c:pt>
                <c:pt idx="128298">
                  <c:v>1.72</c:v>
                </c:pt>
                <c:pt idx="128299">
                  <c:v>1.72</c:v>
                </c:pt>
                <c:pt idx="128300">
                  <c:v>1.72</c:v>
                </c:pt>
                <c:pt idx="128301">
                  <c:v>1.71</c:v>
                </c:pt>
                <c:pt idx="128302">
                  <c:v>1.71</c:v>
                </c:pt>
                <c:pt idx="128303">
                  <c:v>1.71</c:v>
                </c:pt>
                <c:pt idx="128304">
                  <c:v>1.71</c:v>
                </c:pt>
                <c:pt idx="128305">
                  <c:v>1.71</c:v>
                </c:pt>
                <c:pt idx="128306">
                  <c:v>1.7</c:v>
                </c:pt>
                <c:pt idx="128307">
                  <c:v>1.7</c:v>
                </c:pt>
                <c:pt idx="128308">
                  <c:v>1.71</c:v>
                </c:pt>
                <c:pt idx="128309">
                  <c:v>1.7</c:v>
                </c:pt>
                <c:pt idx="128310">
                  <c:v>1.71</c:v>
                </c:pt>
                <c:pt idx="128311">
                  <c:v>1.71</c:v>
                </c:pt>
                <c:pt idx="128312">
                  <c:v>1.71</c:v>
                </c:pt>
                <c:pt idx="128313">
                  <c:v>1.71</c:v>
                </c:pt>
                <c:pt idx="128314">
                  <c:v>1.71</c:v>
                </c:pt>
                <c:pt idx="128315">
                  <c:v>1.71</c:v>
                </c:pt>
                <c:pt idx="128316">
                  <c:v>1.72</c:v>
                </c:pt>
                <c:pt idx="128317">
                  <c:v>1.78</c:v>
                </c:pt>
                <c:pt idx="128318">
                  <c:v>1.99</c:v>
                </c:pt>
                <c:pt idx="128319">
                  <c:v>2</c:v>
                </c:pt>
                <c:pt idx="128320">
                  <c:v>2</c:v>
                </c:pt>
                <c:pt idx="128321">
                  <c:v>2.0099999999999998</c:v>
                </c:pt>
                <c:pt idx="128322">
                  <c:v>2.02</c:v>
                </c:pt>
                <c:pt idx="128323">
                  <c:v>2.02</c:v>
                </c:pt>
                <c:pt idx="128324">
                  <c:v>2.0299999999999998</c:v>
                </c:pt>
                <c:pt idx="128325">
                  <c:v>2.04</c:v>
                </c:pt>
                <c:pt idx="128326">
                  <c:v>2.04</c:v>
                </c:pt>
                <c:pt idx="128327">
                  <c:v>2.0499999999999998</c:v>
                </c:pt>
                <c:pt idx="128328">
                  <c:v>2.06</c:v>
                </c:pt>
                <c:pt idx="128329">
                  <c:v>2.06</c:v>
                </c:pt>
                <c:pt idx="128330">
                  <c:v>2.0699999999999998</c:v>
                </c:pt>
                <c:pt idx="128331">
                  <c:v>2.0699999999999998</c:v>
                </c:pt>
                <c:pt idx="128332">
                  <c:v>2.08</c:v>
                </c:pt>
                <c:pt idx="128333">
                  <c:v>2.09</c:v>
                </c:pt>
                <c:pt idx="128334">
                  <c:v>2.09</c:v>
                </c:pt>
                <c:pt idx="128335">
                  <c:v>2.1</c:v>
                </c:pt>
                <c:pt idx="128336">
                  <c:v>2.1</c:v>
                </c:pt>
                <c:pt idx="128337">
                  <c:v>2.1</c:v>
                </c:pt>
                <c:pt idx="128338">
                  <c:v>2.11</c:v>
                </c:pt>
                <c:pt idx="128339">
                  <c:v>2.11</c:v>
                </c:pt>
                <c:pt idx="128340">
                  <c:v>2.11</c:v>
                </c:pt>
                <c:pt idx="128341">
                  <c:v>2.12</c:v>
                </c:pt>
                <c:pt idx="128342">
                  <c:v>2.12</c:v>
                </c:pt>
                <c:pt idx="128343">
                  <c:v>2.12</c:v>
                </c:pt>
                <c:pt idx="128344">
                  <c:v>2.12</c:v>
                </c:pt>
                <c:pt idx="128345">
                  <c:v>2.12</c:v>
                </c:pt>
                <c:pt idx="128346">
                  <c:v>2.13</c:v>
                </c:pt>
                <c:pt idx="128347">
                  <c:v>2.13</c:v>
                </c:pt>
                <c:pt idx="128348">
                  <c:v>2.13</c:v>
                </c:pt>
                <c:pt idx="128349">
                  <c:v>2.13</c:v>
                </c:pt>
                <c:pt idx="128350">
                  <c:v>2.13</c:v>
                </c:pt>
                <c:pt idx="128351">
                  <c:v>2.13</c:v>
                </c:pt>
                <c:pt idx="128352">
                  <c:v>2.13</c:v>
                </c:pt>
                <c:pt idx="128353">
                  <c:v>2.14</c:v>
                </c:pt>
                <c:pt idx="128354">
                  <c:v>2.14</c:v>
                </c:pt>
                <c:pt idx="128355">
                  <c:v>2.16</c:v>
                </c:pt>
                <c:pt idx="128356">
                  <c:v>2.16</c:v>
                </c:pt>
                <c:pt idx="128357">
                  <c:v>2.2000000000000002</c:v>
                </c:pt>
                <c:pt idx="128358">
                  <c:v>2.19</c:v>
                </c:pt>
                <c:pt idx="128359">
                  <c:v>2.2000000000000002</c:v>
                </c:pt>
                <c:pt idx="128360">
                  <c:v>2.21</c:v>
                </c:pt>
                <c:pt idx="128361">
                  <c:v>2.21</c:v>
                </c:pt>
                <c:pt idx="128362">
                  <c:v>2.2200000000000002</c:v>
                </c:pt>
                <c:pt idx="128363">
                  <c:v>2.2200000000000002</c:v>
                </c:pt>
                <c:pt idx="128364">
                  <c:v>2.2200000000000002</c:v>
                </c:pt>
                <c:pt idx="128365">
                  <c:v>2.23</c:v>
                </c:pt>
                <c:pt idx="128366">
                  <c:v>2.2400000000000002</c:v>
                </c:pt>
                <c:pt idx="128367">
                  <c:v>2.2400000000000002</c:v>
                </c:pt>
                <c:pt idx="128368">
                  <c:v>2.25</c:v>
                </c:pt>
                <c:pt idx="128369">
                  <c:v>2.25</c:v>
                </c:pt>
                <c:pt idx="128370">
                  <c:v>2.25</c:v>
                </c:pt>
                <c:pt idx="128371">
                  <c:v>2.25</c:v>
                </c:pt>
                <c:pt idx="128372">
                  <c:v>2.2599999999999998</c:v>
                </c:pt>
                <c:pt idx="128373">
                  <c:v>2.2599999999999998</c:v>
                </c:pt>
                <c:pt idx="128374">
                  <c:v>2.2599999999999998</c:v>
                </c:pt>
                <c:pt idx="128375">
                  <c:v>2.2599999999999998</c:v>
                </c:pt>
                <c:pt idx="128376">
                  <c:v>2.2599999999999998</c:v>
                </c:pt>
                <c:pt idx="128377">
                  <c:v>2.2599999999999998</c:v>
                </c:pt>
                <c:pt idx="128378">
                  <c:v>2.2599999999999998</c:v>
                </c:pt>
                <c:pt idx="128379">
                  <c:v>2.27</c:v>
                </c:pt>
                <c:pt idx="128380">
                  <c:v>2.27</c:v>
                </c:pt>
                <c:pt idx="128381">
                  <c:v>2.2599999999999998</c:v>
                </c:pt>
                <c:pt idx="128382">
                  <c:v>2.2599999999999998</c:v>
                </c:pt>
                <c:pt idx="128383">
                  <c:v>2.2599999999999998</c:v>
                </c:pt>
                <c:pt idx="128384">
                  <c:v>2.2599999999999998</c:v>
                </c:pt>
                <c:pt idx="128385">
                  <c:v>2.25</c:v>
                </c:pt>
                <c:pt idx="128386">
                  <c:v>2.25</c:v>
                </c:pt>
                <c:pt idx="128387">
                  <c:v>2.25</c:v>
                </c:pt>
                <c:pt idx="128388">
                  <c:v>2.2400000000000002</c:v>
                </c:pt>
                <c:pt idx="128389">
                  <c:v>2.2400000000000002</c:v>
                </c:pt>
                <c:pt idx="128390">
                  <c:v>2.2400000000000002</c:v>
                </c:pt>
                <c:pt idx="128391">
                  <c:v>2.23</c:v>
                </c:pt>
                <c:pt idx="128392">
                  <c:v>2.23</c:v>
                </c:pt>
                <c:pt idx="128393">
                  <c:v>2.23</c:v>
                </c:pt>
                <c:pt idx="128394">
                  <c:v>2.2200000000000002</c:v>
                </c:pt>
                <c:pt idx="128395">
                  <c:v>2.21</c:v>
                </c:pt>
                <c:pt idx="128396">
                  <c:v>2.21</c:v>
                </c:pt>
                <c:pt idx="128397">
                  <c:v>2.2000000000000002</c:v>
                </c:pt>
                <c:pt idx="128398">
                  <c:v>2.2000000000000002</c:v>
                </c:pt>
                <c:pt idx="128399">
                  <c:v>2.19</c:v>
                </c:pt>
                <c:pt idx="128400">
                  <c:v>2.19</c:v>
                </c:pt>
                <c:pt idx="128401">
                  <c:v>2.1800000000000002</c:v>
                </c:pt>
                <c:pt idx="128402">
                  <c:v>2.17</c:v>
                </c:pt>
                <c:pt idx="128403">
                  <c:v>2.17</c:v>
                </c:pt>
                <c:pt idx="128404">
                  <c:v>2.16</c:v>
                </c:pt>
                <c:pt idx="128405">
                  <c:v>2.15</c:v>
                </c:pt>
                <c:pt idx="128406">
                  <c:v>2.15</c:v>
                </c:pt>
                <c:pt idx="128407">
                  <c:v>2.14</c:v>
                </c:pt>
                <c:pt idx="128408">
                  <c:v>2.14</c:v>
                </c:pt>
                <c:pt idx="128409">
                  <c:v>2.13</c:v>
                </c:pt>
                <c:pt idx="128410">
                  <c:v>2.13</c:v>
                </c:pt>
                <c:pt idx="128411">
                  <c:v>2.12</c:v>
                </c:pt>
                <c:pt idx="128412">
                  <c:v>2.11</c:v>
                </c:pt>
                <c:pt idx="128413">
                  <c:v>2.11</c:v>
                </c:pt>
                <c:pt idx="128414">
                  <c:v>2.11</c:v>
                </c:pt>
                <c:pt idx="128415">
                  <c:v>2.1</c:v>
                </c:pt>
                <c:pt idx="128416">
                  <c:v>2.1</c:v>
                </c:pt>
                <c:pt idx="128417">
                  <c:v>2.09</c:v>
                </c:pt>
                <c:pt idx="128418">
                  <c:v>2.09</c:v>
                </c:pt>
                <c:pt idx="128419">
                  <c:v>2.08</c:v>
                </c:pt>
                <c:pt idx="128420">
                  <c:v>2.08</c:v>
                </c:pt>
                <c:pt idx="128421">
                  <c:v>2.08</c:v>
                </c:pt>
                <c:pt idx="128422">
                  <c:v>2.0699999999999998</c:v>
                </c:pt>
                <c:pt idx="128423">
                  <c:v>2.0699999999999998</c:v>
                </c:pt>
                <c:pt idx="128424">
                  <c:v>2.0699999999999998</c:v>
                </c:pt>
                <c:pt idx="128425">
                  <c:v>2.06</c:v>
                </c:pt>
                <c:pt idx="128426">
                  <c:v>2.06</c:v>
                </c:pt>
                <c:pt idx="128427">
                  <c:v>2.0499999999999998</c:v>
                </c:pt>
                <c:pt idx="128428">
                  <c:v>2.0499999999999998</c:v>
                </c:pt>
                <c:pt idx="128429">
                  <c:v>2.0499999999999998</c:v>
                </c:pt>
                <c:pt idx="128430">
                  <c:v>2.04</c:v>
                </c:pt>
                <c:pt idx="128431">
                  <c:v>2.04</c:v>
                </c:pt>
                <c:pt idx="128432">
                  <c:v>2.0299999999999998</c:v>
                </c:pt>
                <c:pt idx="128433">
                  <c:v>2.0299999999999998</c:v>
                </c:pt>
                <c:pt idx="128434">
                  <c:v>2.0299999999999998</c:v>
                </c:pt>
                <c:pt idx="128435">
                  <c:v>2.02</c:v>
                </c:pt>
                <c:pt idx="128436">
                  <c:v>2.0299999999999998</c:v>
                </c:pt>
                <c:pt idx="128437">
                  <c:v>2.0699999999999998</c:v>
                </c:pt>
                <c:pt idx="128438">
                  <c:v>2.08</c:v>
                </c:pt>
                <c:pt idx="128439">
                  <c:v>2.08</c:v>
                </c:pt>
                <c:pt idx="128440">
                  <c:v>2.08</c:v>
                </c:pt>
                <c:pt idx="128441">
                  <c:v>2.09</c:v>
                </c:pt>
                <c:pt idx="128442">
                  <c:v>2.09</c:v>
                </c:pt>
                <c:pt idx="128443">
                  <c:v>2.09</c:v>
                </c:pt>
                <c:pt idx="128444">
                  <c:v>2.09</c:v>
                </c:pt>
                <c:pt idx="128445">
                  <c:v>2.09</c:v>
                </c:pt>
                <c:pt idx="128446">
                  <c:v>2.09</c:v>
                </c:pt>
                <c:pt idx="128447">
                  <c:v>2.09</c:v>
                </c:pt>
                <c:pt idx="128448">
                  <c:v>2.09</c:v>
                </c:pt>
                <c:pt idx="128449">
                  <c:v>2.08</c:v>
                </c:pt>
                <c:pt idx="128450">
                  <c:v>2.08</c:v>
                </c:pt>
                <c:pt idx="128451">
                  <c:v>2.08</c:v>
                </c:pt>
                <c:pt idx="128452">
                  <c:v>2.08</c:v>
                </c:pt>
                <c:pt idx="128453">
                  <c:v>2.08</c:v>
                </c:pt>
                <c:pt idx="128454">
                  <c:v>2.08</c:v>
                </c:pt>
                <c:pt idx="128455">
                  <c:v>2.08</c:v>
                </c:pt>
                <c:pt idx="128456">
                  <c:v>2.08</c:v>
                </c:pt>
                <c:pt idx="128457">
                  <c:v>2.08</c:v>
                </c:pt>
                <c:pt idx="128458">
                  <c:v>2.08</c:v>
                </c:pt>
                <c:pt idx="128459">
                  <c:v>2.08</c:v>
                </c:pt>
                <c:pt idx="128460">
                  <c:v>2.08</c:v>
                </c:pt>
                <c:pt idx="128461">
                  <c:v>2.08</c:v>
                </c:pt>
                <c:pt idx="128462">
                  <c:v>2.08</c:v>
                </c:pt>
                <c:pt idx="128463">
                  <c:v>2.08</c:v>
                </c:pt>
                <c:pt idx="128464">
                  <c:v>2.08</c:v>
                </c:pt>
                <c:pt idx="128465">
                  <c:v>2.09</c:v>
                </c:pt>
                <c:pt idx="128466">
                  <c:v>2.09</c:v>
                </c:pt>
                <c:pt idx="128467">
                  <c:v>2.09</c:v>
                </c:pt>
                <c:pt idx="128468">
                  <c:v>2.09</c:v>
                </c:pt>
                <c:pt idx="128469">
                  <c:v>2.09</c:v>
                </c:pt>
                <c:pt idx="128470">
                  <c:v>2.09</c:v>
                </c:pt>
                <c:pt idx="128471">
                  <c:v>2.09</c:v>
                </c:pt>
                <c:pt idx="128472">
                  <c:v>2.09</c:v>
                </c:pt>
                <c:pt idx="128473">
                  <c:v>2.09</c:v>
                </c:pt>
                <c:pt idx="128474">
                  <c:v>2.09</c:v>
                </c:pt>
                <c:pt idx="128475">
                  <c:v>2.09</c:v>
                </c:pt>
                <c:pt idx="128476">
                  <c:v>2.09</c:v>
                </c:pt>
                <c:pt idx="128477">
                  <c:v>2.09</c:v>
                </c:pt>
                <c:pt idx="128478">
                  <c:v>2.09</c:v>
                </c:pt>
                <c:pt idx="128479">
                  <c:v>2.09</c:v>
                </c:pt>
                <c:pt idx="128480">
                  <c:v>2.09</c:v>
                </c:pt>
                <c:pt idx="128481">
                  <c:v>2.09</c:v>
                </c:pt>
                <c:pt idx="128482">
                  <c:v>2.09</c:v>
                </c:pt>
                <c:pt idx="128483">
                  <c:v>2.09</c:v>
                </c:pt>
                <c:pt idx="128484">
                  <c:v>2.1</c:v>
                </c:pt>
                <c:pt idx="128485">
                  <c:v>2.09</c:v>
                </c:pt>
                <c:pt idx="128486">
                  <c:v>2.09</c:v>
                </c:pt>
                <c:pt idx="128487">
                  <c:v>2.1</c:v>
                </c:pt>
                <c:pt idx="128488">
                  <c:v>2.1</c:v>
                </c:pt>
                <c:pt idx="128489">
                  <c:v>2.1</c:v>
                </c:pt>
                <c:pt idx="128490">
                  <c:v>2.1</c:v>
                </c:pt>
                <c:pt idx="128491">
                  <c:v>2.1</c:v>
                </c:pt>
                <c:pt idx="128492">
                  <c:v>2.11</c:v>
                </c:pt>
                <c:pt idx="128493">
                  <c:v>2.11</c:v>
                </c:pt>
                <c:pt idx="128494">
                  <c:v>2.11</c:v>
                </c:pt>
                <c:pt idx="128495">
                  <c:v>2.11</c:v>
                </c:pt>
                <c:pt idx="128496">
                  <c:v>2.11</c:v>
                </c:pt>
                <c:pt idx="128497">
                  <c:v>2.12</c:v>
                </c:pt>
                <c:pt idx="128498">
                  <c:v>2.12</c:v>
                </c:pt>
                <c:pt idx="128499">
                  <c:v>2.13</c:v>
                </c:pt>
                <c:pt idx="128500">
                  <c:v>2.13</c:v>
                </c:pt>
                <c:pt idx="128501">
                  <c:v>2.13</c:v>
                </c:pt>
                <c:pt idx="128502">
                  <c:v>2.14</c:v>
                </c:pt>
                <c:pt idx="128503">
                  <c:v>2.14</c:v>
                </c:pt>
                <c:pt idx="128504">
                  <c:v>2.14</c:v>
                </c:pt>
                <c:pt idx="128505">
                  <c:v>2.14</c:v>
                </c:pt>
                <c:pt idx="128506">
                  <c:v>2.15</c:v>
                </c:pt>
                <c:pt idx="128507">
                  <c:v>2.15</c:v>
                </c:pt>
                <c:pt idx="128508">
                  <c:v>2.15</c:v>
                </c:pt>
                <c:pt idx="128509">
                  <c:v>2.15</c:v>
                </c:pt>
                <c:pt idx="128510">
                  <c:v>2.15</c:v>
                </c:pt>
                <c:pt idx="128511">
                  <c:v>2.15</c:v>
                </c:pt>
                <c:pt idx="128512">
                  <c:v>2.16</c:v>
                </c:pt>
                <c:pt idx="128513">
                  <c:v>2.16</c:v>
                </c:pt>
                <c:pt idx="128514">
                  <c:v>2.16</c:v>
                </c:pt>
                <c:pt idx="128515">
                  <c:v>2.16</c:v>
                </c:pt>
                <c:pt idx="128516">
                  <c:v>2.16</c:v>
                </c:pt>
                <c:pt idx="128517">
                  <c:v>2.16</c:v>
                </c:pt>
                <c:pt idx="128518">
                  <c:v>2.16</c:v>
                </c:pt>
                <c:pt idx="128519">
                  <c:v>2.15</c:v>
                </c:pt>
                <c:pt idx="128520">
                  <c:v>2.15</c:v>
                </c:pt>
                <c:pt idx="128521">
                  <c:v>2.15</c:v>
                </c:pt>
                <c:pt idx="128522">
                  <c:v>2.15</c:v>
                </c:pt>
                <c:pt idx="128523">
                  <c:v>2.15</c:v>
                </c:pt>
                <c:pt idx="128524">
                  <c:v>2.15</c:v>
                </c:pt>
                <c:pt idx="128525">
                  <c:v>2.15</c:v>
                </c:pt>
                <c:pt idx="128526">
                  <c:v>2.14</c:v>
                </c:pt>
                <c:pt idx="128527">
                  <c:v>2.14</c:v>
                </c:pt>
                <c:pt idx="128528">
                  <c:v>2.14</c:v>
                </c:pt>
                <c:pt idx="128529">
                  <c:v>2.14</c:v>
                </c:pt>
                <c:pt idx="128530">
                  <c:v>2.13</c:v>
                </c:pt>
                <c:pt idx="128531">
                  <c:v>2.13</c:v>
                </c:pt>
                <c:pt idx="128532">
                  <c:v>2.13</c:v>
                </c:pt>
                <c:pt idx="128533">
                  <c:v>2.12</c:v>
                </c:pt>
                <c:pt idx="128534">
                  <c:v>2.12</c:v>
                </c:pt>
                <c:pt idx="128535">
                  <c:v>2.12</c:v>
                </c:pt>
                <c:pt idx="128536">
                  <c:v>2.11</c:v>
                </c:pt>
                <c:pt idx="128537">
                  <c:v>2.11</c:v>
                </c:pt>
                <c:pt idx="128538">
                  <c:v>2.11</c:v>
                </c:pt>
                <c:pt idx="128539">
                  <c:v>2.11</c:v>
                </c:pt>
                <c:pt idx="128540">
                  <c:v>2.1</c:v>
                </c:pt>
                <c:pt idx="128541">
                  <c:v>2.1</c:v>
                </c:pt>
                <c:pt idx="128542">
                  <c:v>2.09</c:v>
                </c:pt>
                <c:pt idx="128543">
                  <c:v>2.09</c:v>
                </c:pt>
                <c:pt idx="128544">
                  <c:v>2.08</c:v>
                </c:pt>
                <c:pt idx="128545">
                  <c:v>2.08</c:v>
                </c:pt>
                <c:pt idx="128546">
                  <c:v>2.0699999999999998</c:v>
                </c:pt>
                <c:pt idx="128547">
                  <c:v>2.0699999999999998</c:v>
                </c:pt>
                <c:pt idx="128548">
                  <c:v>2.06</c:v>
                </c:pt>
                <c:pt idx="128549">
                  <c:v>2.06</c:v>
                </c:pt>
                <c:pt idx="128550">
                  <c:v>2.06</c:v>
                </c:pt>
                <c:pt idx="128551">
                  <c:v>2.0499999999999998</c:v>
                </c:pt>
                <c:pt idx="128552">
                  <c:v>2.0499999999999998</c:v>
                </c:pt>
                <c:pt idx="128553">
                  <c:v>2.0499999999999998</c:v>
                </c:pt>
                <c:pt idx="128554">
                  <c:v>2.04</c:v>
                </c:pt>
                <c:pt idx="128555">
                  <c:v>2.04</c:v>
                </c:pt>
                <c:pt idx="128556">
                  <c:v>2.0299999999999998</c:v>
                </c:pt>
                <c:pt idx="128557">
                  <c:v>2.0299999999999998</c:v>
                </c:pt>
                <c:pt idx="128558">
                  <c:v>2.02</c:v>
                </c:pt>
                <c:pt idx="128559">
                  <c:v>2.02</c:v>
                </c:pt>
                <c:pt idx="128560">
                  <c:v>2.0099999999999998</c:v>
                </c:pt>
                <c:pt idx="128561">
                  <c:v>2.0099999999999998</c:v>
                </c:pt>
                <c:pt idx="128562">
                  <c:v>2.0099999999999998</c:v>
                </c:pt>
                <c:pt idx="128563">
                  <c:v>2</c:v>
                </c:pt>
                <c:pt idx="128564">
                  <c:v>1.98</c:v>
                </c:pt>
                <c:pt idx="128565">
                  <c:v>1.98</c:v>
                </c:pt>
                <c:pt idx="128566">
                  <c:v>1.97</c:v>
                </c:pt>
                <c:pt idx="128567">
                  <c:v>1.97</c:v>
                </c:pt>
                <c:pt idx="128568">
                  <c:v>1.96</c:v>
                </c:pt>
                <c:pt idx="128569">
                  <c:v>1.95</c:v>
                </c:pt>
                <c:pt idx="128570">
                  <c:v>1.95</c:v>
                </c:pt>
                <c:pt idx="128571">
                  <c:v>1.94</c:v>
                </c:pt>
                <c:pt idx="128572">
                  <c:v>1.94</c:v>
                </c:pt>
                <c:pt idx="128573">
                  <c:v>1.93</c:v>
                </c:pt>
                <c:pt idx="128574">
                  <c:v>1.92</c:v>
                </c:pt>
                <c:pt idx="128575">
                  <c:v>1.92</c:v>
                </c:pt>
                <c:pt idx="128576">
                  <c:v>1.91</c:v>
                </c:pt>
                <c:pt idx="128577">
                  <c:v>1.91</c:v>
                </c:pt>
                <c:pt idx="128578">
                  <c:v>1.9</c:v>
                </c:pt>
                <c:pt idx="128579">
                  <c:v>1.9</c:v>
                </c:pt>
                <c:pt idx="128580">
                  <c:v>1.9</c:v>
                </c:pt>
                <c:pt idx="128581">
                  <c:v>1.89</c:v>
                </c:pt>
                <c:pt idx="128582">
                  <c:v>1.89</c:v>
                </c:pt>
                <c:pt idx="128583">
                  <c:v>1.89</c:v>
                </c:pt>
                <c:pt idx="128584">
                  <c:v>1.89</c:v>
                </c:pt>
                <c:pt idx="128585">
                  <c:v>1.88</c:v>
                </c:pt>
                <c:pt idx="128586">
                  <c:v>1.88</c:v>
                </c:pt>
                <c:pt idx="128587">
                  <c:v>1.88</c:v>
                </c:pt>
                <c:pt idx="128588">
                  <c:v>1.88</c:v>
                </c:pt>
                <c:pt idx="128589">
                  <c:v>1.87</c:v>
                </c:pt>
                <c:pt idx="128590">
                  <c:v>1.87</c:v>
                </c:pt>
                <c:pt idx="128591">
                  <c:v>1.87</c:v>
                </c:pt>
                <c:pt idx="128592">
                  <c:v>1.87</c:v>
                </c:pt>
                <c:pt idx="128593">
                  <c:v>1.86</c:v>
                </c:pt>
                <c:pt idx="128594">
                  <c:v>1.86</c:v>
                </c:pt>
                <c:pt idx="128595">
                  <c:v>1.86</c:v>
                </c:pt>
                <c:pt idx="128596">
                  <c:v>1.86</c:v>
                </c:pt>
                <c:pt idx="128597">
                  <c:v>1.86</c:v>
                </c:pt>
                <c:pt idx="128598">
                  <c:v>1.86</c:v>
                </c:pt>
                <c:pt idx="128599">
                  <c:v>1.85</c:v>
                </c:pt>
                <c:pt idx="128600">
                  <c:v>1.86</c:v>
                </c:pt>
                <c:pt idx="128601">
                  <c:v>1.86</c:v>
                </c:pt>
                <c:pt idx="128602">
                  <c:v>1.86</c:v>
                </c:pt>
                <c:pt idx="128603">
                  <c:v>1.86</c:v>
                </c:pt>
                <c:pt idx="128604">
                  <c:v>1.86</c:v>
                </c:pt>
                <c:pt idx="128605">
                  <c:v>1.86</c:v>
                </c:pt>
                <c:pt idx="128606">
                  <c:v>1.86</c:v>
                </c:pt>
                <c:pt idx="128607">
                  <c:v>1.86</c:v>
                </c:pt>
                <c:pt idx="128608">
                  <c:v>1.86</c:v>
                </c:pt>
                <c:pt idx="128609">
                  <c:v>1.86</c:v>
                </c:pt>
                <c:pt idx="128610">
                  <c:v>1.85</c:v>
                </c:pt>
                <c:pt idx="128611">
                  <c:v>1.85</c:v>
                </c:pt>
                <c:pt idx="128612">
                  <c:v>1.85</c:v>
                </c:pt>
                <c:pt idx="128613">
                  <c:v>1.85</c:v>
                </c:pt>
                <c:pt idx="128614">
                  <c:v>1.85</c:v>
                </c:pt>
                <c:pt idx="128615">
                  <c:v>1.85</c:v>
                </c:pt>
                <c:pt idx="128616">
                  <c:v>1.85</c:v>
                </c:pt>
                <c:pt idx="128617">
                  <c:v>1.85</c:v>
                </c:pt>
                <c:pt idx="128618">
                  <c:v>1.85</c:v>
                </c:pt>
                <c:pt idx="128619">
                  <c:v>1.84</c:v>
                </c:pt>
                <c:pt idx="128620">
                  <c:v>1.84</c:v>
                </c:pt>
                <c:pt idx="128621">
                  <c:v>1.84</c:v>
                </c:pt>
                <c:pt idx="128622">
                  <c:v>1.84</c:v>
                </c:pt>
                <c:pt idx="128623">
                  <c:v>1.84</c:v>
                </c:pt>
                <c:pt idx="128624">
                  <c:v>1.84</c:v>
                </c:pt>
                <c:pt idx="128625">
                  <c:v>1.84</c:v>
                </c:pt>
                <c:pt idx="128626">
                  <c:v>1.83</c:v>
                </c:pt>
                <c:pt idx="128627">
                  <c:v>1.84</c:v>
                </c:pt>
                <c:pt idx="128628">
                  <c:v>1.84</c:v>
                </c:pt>
                <c:pt idx="128629">
                  <c:v>1.84</c:v>
                </c:pt>
                <c:pt idx="128630">
                  <c:v>1.84</c:v>
                </c:pt>
                <c:pt idx="128631">
                  <c:v>1.84</c:v>
                </c:pt>
                <c:pt idx="128632">
                  <c:v>1.84</c:v>
                </c:pt>
                <c:pt idx="128633">
                  <c:v>1.85</c:v>
                </c:pt>
                <c:pt idx="128634">
                  <c:v>1.85</c:v>
                </c:pt>
                <c:pt idx="128635">
                  <c:v>1.85</c:v>
                </c:pt>
                <c:pt idx="128636">
                  <c:v>1.85</c:v>
                </c:pt>
                <c:pt idx="128637">
                  <c:v>1.86</c:v>
                </c:pt>
                <c:pt idx="128638">
                  <c:v>1.86</c:v>
                </c:pt>
                <c:pt idx="128639">
                  <c:v>1.86</c:v>
                </c:pt>
                <c:pt idx="128640">
                  <c:v>1.87</c:v>
                </c:pt>
                <c:pt idx="128641">
                  <c:v>1.87</c:v>
                </c:pt>
                <c:pt idx="128642">
                  <c:v>1.87</c:v>
                </c:pt>
                <c:pt idx="128643">
                  <c:v>1.87</c:v>
                </c:pt>
                <c:pt idx="128644">
                  <c:v>1.87</c:v>
                </c:pt>
                <c:pt idx="128645">
                  <c:v>1.88</c:v>
                </c:pt>
                <c:pt idx="128646">
                  <c:v>1.89</c:v>
                </c:pt>
                <c:pt idx="128647">
                  <c:v>1.89</c:v>
                </c:pt>
                <c:pt idx="128648">
                  <c:v>1.89</c:v>
                </c:pt>
                <c:pt idx="128649">
                  <c:v>1.89</c:v>
                </c:pt>
                <c:pt idx="128650">
                  <c:v>1.89</c:v>
                </c:pt>
                <c:pt idx="128651">
                  <c:v>1.89</c:v>
                </c:pt>
                <c:pt idx="128652">
                  <c:v>1.9</c:v>
                </c:pt>
                <c:pt idx="128653">
                  <c:v>1.91</c:v>
                </c:pt>
                <c:pt idx="128654">
                  <c:v>1.91</c:v>
                </c:pt>
                <c:pt idx="128655">
                  <c:v>1.91</c:v>
                </c:pt>
                <c:pt idx="128656">
                  <c:v>1.92</c:v>
                </c:pt>
                <c:pt idx="128657">
                  <c:v>1.92</c:v>
                </c:pt>
                <c:pt idx="128658">
                  <c:v>1.92</c:v>
                </c:pt>
                <c:pt idx="128659">
                  <c:v>1.92</c:v>
                </c:pt>
                <c:pt idx="128660">
                  <c:v>1.93</c:v>
                </c:pt>
                <c:pt idx="128661">
                  <c:v>1.93</c:v>
                </c:pt>
                <c:pt idx="128662">
                  <c:v>1.94</c:v>
                </c:pt>
                <c:pt idx="128663">
                  <c:v>1.94</c:v>
                </c:pt>
                <c:pt idx="128664">
                  <c:v>1.94</c:v>
                </c:pt>
                <c:pt idx="128665">
                  <c:v>1.94</c:v>
                </c:pt>
                <c:pt idx="128666">
                  <c:v>1.94</c:v>
                </c:pt>
                <c:pt idx="128667">
                  <c:v>1.95</c:v>
                </c:pt>
                <c:pt idx="128668">
                  <c:v>1.95</c:v>
                </c:pt>
                <c:pt idx="128669">
                  <c:v>1.95</c:v>
                </c:pt>
                <c:pt idx="128670">
                  <c:v>1.95</c:v>
                </c:pt>
                <c:pt idx="128671">
                  <c:v>1.95</c:v>
                </c:pt>
                <c:pt idx="128672">
                  <c:v>1.95</c:v>
                </c:pt>
                <c:pt idx="128673">
                  <c:v>1.95</c:v>
                </c:pt>
                <c:pt idx="128674">
                  <c:v>1.95</c:v>
                </c:pt>
                <c:pt idx="128675">
                  <c:v>1.95</c:v>
                </c:pt>
                <c:pt idx="128676">
                  <c:v>1.95</c:v>
                </c:pt>
                <c:pt idx="128677">
                  <c:v>1.95</c:v>
                </c:pt>
                <c:pt idx="128678">
                  <c:v>1.95</c:v>
                </c:pt>
                <c:pt idx="128679">
                  <c:v>1.94</c:v>
                </c:pt>
                <c:pt idx="128680">
                  <c:v>1.94</c:v>
                </c:pt>
                <c:pt idx="128681">
                  <c:v>1.94</c:v>
                </c:pt>
                <c:pt idx="128682">
                  <c:v>1.94</c:v>
                </c:pt>
                <c:pt idx="128683">
                  <c:v>1.93</c:v>
                </c:pt>
                <c:pt idx="128684">
                  <c:v>1.93</c:v>
                </c:pt>
                <c:pt idx="128685">
                  <c:v>1.93</c:v>
                </c:pt>
                <c:pt idx="128686">
                  <c:v>1.93</c:v>
                </c:pt>
                <c:pt idx="128687">
                  <c:v>1.92</c:v>
                </c:pt>
                <c:pt idx="128688">
                  <c:v>1.92</c:v>
                </c:pt>
                <c:pt idx="128689">
                  <c:v>1.91</c:v>
                </c:pt>
                <c:pt idx="128690">
                  <c:v>1.91</c:v>
                </c:pt>
                <c:pt idx="128691">
                  <c:v>1.91</c:v>
                </c:pt>
                <c:pt idx="128692">
                  <c:v>1.9</c:v>
                </c:pt>
                <c:pt idx="128693">
                  <c:v>1.9</c:v>
                </c:pt>
                <c:pt idx="128694">
                  <c:v>1.9</c:v>
                </c:pt>
                <c:pt idx="128695">
                  <c:v>1.89</c:v>
                </c:pt>
                <c:pt idx="128696">
                  <c:v>1.88</c:v>
                </c:pt>
                <c:pt idx="128697">
                  <c:v>1.88</c:v>
                </c:pt>
                <c:pt idx="128698">
                  <c:v>1.87</c:v>
                </c:pt>
                <c:pt idx="128699">
                  <c:v>1.86</c:v>
                </c:pt>
                <c:pt idx="128700">
                  <c:v>1.86</c:v>
                </c:pt>
                <c:pt idx="128701">
                  <c:v>1.85</c:v>
                </c:pt>
                <c:pt idx="128702">
                  <c:v>1.85</c:v>
                </c:pt>
                <c:pt idx="128703">
                  <c:v>1.84</c:v>
                </c:pt>
                <c:pt idx="128704">
                  <c:v>1.84</c:v>
                </c:pt>
                <c:pt idx="128705">
                  <c:v>1.83</c:v>
                </c:pt>
                <c:pt idx="128706">
                  <c:v>1.83</c:v>
                </c:pt>
                <c:pt idx="128707">
                  <c:v>1.82</c:v>
                </c:pt>
                <c:pt idx="128708">
                  <c:v>1.82</c:v>
                </c:pt>
                <c:pt idx="128709">
                  <c:v>1.81</c:v>
                </c:pt>
                <c:pt idx="128710">
                  <c:v>1.8</c:v>
                </c:pt>
                <c:pt idx="128711">
                  <c:v>1.79</c:v>
                </c:pt>
                <c:pt idx="128712">
                  <c:v>1.79</c:v>
                </c:pt>
                <c:pt idx="128713">
                  <c:v>1.78</c:v>
                </c:pt>
                <c:pt idx="128714">
                  <c:v>1.77</c:v>
                </c:pt>
                <c:pt idx="128715">
                  <c:v>1.76</c:v>
                </c:pt>
                <c:pt idx="128716">
                  <c:v>1.76</c:v>
                </c:pt>
                <c:pt idx="128717">
                  <c:v>1.76</c:v>
                </c:pt>
                <c:pt idx="128718">
                  <c:v>1.75</c:v>
                </c:pt>
                <c:pt idx="128719">
                  <c:v>1.74</c:v>
                </c:pt>
                <c:pt idx="128720">
                  <c:v>1.74</c:v>
                </c:pt>
                <c:pt idx="128721">
                  <c:v>1.74</c:v>
                </c:pt>
                <c:pt idx="128722">
                  <c:v>1.73</c:v>
                </c:pt>
                <c:pt idx="128723">
                  <c:v>1.73</c:v>
                </c:pt>
                <c:pt idx="128724">
                  <c:v>1.73</c:v>
                </c:pt>
                <c:pt idx="128725">
                  <c:v>1.72</c:v>
                </c:pt>
                <c:pt idx="128726">
                  <c:v>1.72</c:v>
                </c:pt>
                <c:pt idx="128727">
                  <c:v>1.72</c:v>
                </c:pt>
                <c:pt idx="128728">
                  <c:v>1.72</c:v>
                </c:pt>
                <c:pt idx="128729">
                  <c:v>1.75</c:v>
                </c:pt>
                <c:pt idx="128730">
                  <c:v>1.74</c:v>
                </c:pt>
                <c:pt idx="128731">
                  <c:v>1.74</c:v>
                </c:pt>
                <c:pt idx="128732">
                  <c:v>1.74</c:v>
                </c:pt>
                <c:pt idx="128733">
                  <c:v>1.73</c:v>
                </c:pt>
                <c:pt idx="128734">
                  <c:v>1.73</c:v>
                </c:pt>
                <c:pt idx="128735">
                  <c:v>1.73</c:v>
                </c:pt>
                <c:pt idx="128736">
                  <c:v>1.73</c:v>
                </c:pt>
                <c:pt idx="128737">
                  <c:v>1.73</c:v>
                </c:pt>
                <c:pt idx="128738">
                  <c:v>1.73</c:v>
                </c:pt>
                <c:pt idx="128739">
                  <c:v>1.73</c:v>
                </c:pt>
                <c:pt idx="128740">
                  <c:v>1.73</c:v>
                </c:pt>
                <c:pt idx="128741">
                  <c:v>1.73</c:v>
                </c:pt>
                <c:pt idx="128742">
                  <c:v>1.73</c:v>
                </c:pt>
                <c:pt idx="128743">
                  <c:v>1.73</c:v>
                </c:pt>
                <c:pt idx="128744">
                  <c:v>1.73</c:v>
                </c:pt>
                <c:pt idx="128745">
                  <c:v>1.74</c:v>
                </c:pt>
                <c:pt idx="128746">
                  <c:v>1.74</c:v>
                </c:pt>
                <c:pt idx="128747">
                  <c:v>1.74</c:v>
                </c:pt>
                <c:pt idx="128748">
                  <c:v>1.75</c:v>
                </c:pt>
                <c:pt idx="128749">
                  <c:v>1.76</c:v>
                </c:pt>
                <c:pt idx="128750">
                  <c:v>1.76</c:v>
                </c:pt>
                <c:pt idx="128751">
                  <c:v>1.76</c:v>
                </c:pt>
                <c:pt idx="128752">
                  <c:v>1.77</c:v>
                </c:pt>
                <c:pt idx="128753">
                  <c:v>1.78</c:v>
                </c:pt>
                <c:pt idx="128754">
                  <c:v>1.78</c:v>
                </c:pt>
                <c:pt idx="128755">
                  <c:v>1.79</c:v>
                </c:pt>
                <c:pt idx="128756">
                  <c:v>1.79</c:v>
                </c:pt>
                <c:pt idx="128757">
                  <c:v>1.8</c:v>
                </c:pt>
                <c:pt idx="128758">
                  <c:v>1.8</c:v>
                </c:pt>
                <c:pt idx="128759">
                  <c:v>1.82</c:v>
                </c:pt>
                <c:pt idx="128760">
                  <c:v>1.82</c:v>
                </c:pt>
                <c:pt idx="128761">
                  <c:v>1.82</c:v>
                </c:pt>
                <c:pt idx="128762">
                  <c:v>1.82</c:v>
                </c:pt>
                <c:pt idx="128763">
                  <c:v>1.82</c:v>
                </c:pt>
                <c:pt idx="128764">
                  <c:v>1.82</c:v>
                </c:pt>
                <c:pt idx="128765">
                  <c:v>1.83</c:v>
                </c:pt>
                <c:pt idx="128766">
                  <c:v>1.83</c:v>
                </c:pt>
                <c:pt idx="128767">
                  <c:v>1.83</c:v>
                </c:pt>
                <c:pt idx="128768">
                  <c:v>1.83</c:v>
                </c:pt>
                <c:pt idx="128769">
                  <c:v>1.83</c:v>
                </c:pt>
                <c:pt idx="128770">
                  <c:v>1.83</c:v>
                </c:pt>
                <c:pt idx="128771">
                  <c:v>1.84</c:v>
                </c:pt>
                <c:pt idx="128772">
                  <c:v>1.84</c:v>
                </c:pt>
                <c:pt idx="128773">
                  <c:v>1.84</c:v>
                </c:pt>
                <c:pt idx="128774">
                  <c:v>1.84</c:v>
                </c:pt>
                <c:pt idx="128775">
                  <c:v>1.84</c:v>
                </c:pt>
                <c:pt idx="128776">
                  <c:v>1.84</c:v>
                </c:pt>
                <c:pt idx="128777">
                  <c:v>1.84</c:v>
                </c:pt>
                <c:pt idx="128778">
                  <c:v>1.84</c:v>
                </c:pt>
                <c:pt idx="128779">
                  <c:v>1.84</c:v>
                </c:pt>
                <c:pt idx="128780">
                  <c:v>1.84</c:v>
                </c:pt>
                <c:pt idx="128781">
                  <c:v>1.84</c:v>
                </c:pt>
                <c:pt idx="128782">
                  <c:v>1.83</c:v>
                </c:pt>
                <c:pt idx="128783">
                  <c:v>1.83</c:v>
                </c:pt>
                <c:pt idx="128784">
                  <c:v>1.83</c:v>
                </c:pt>
                <c:pt idx="128785">
                  <c:v>1.82</c:v>
                </c:pt>
                <c:pt idx="128786">
                  <c:v>1.82</c:v>
                </c:pt>
                <c:pt idx="128787">
                  <c:v>1.82</c:v>
                </c:pt>
                <c:pt idx="128788">
                  <c:v>1.81</c:v>
                </c:pt>
                <c:pt idx="128789">
                  <c:v>1.8</c:v>
                </c:pt>
                <c:pt idx="128790">
                  <c:v>1.8</c:v>
                </c:pt>
                <c:pt idx="128791">
                  <c:v>1.8</c:v>
                </c:pt>
                <c:pt idx="128792">
                  <c:v>1.79</c:v>
                </c:pt>
                <c:pt idx="128793">
                  <c:v>1.79</c:v>
                </c:pt>
                <c:pt idx="128794">
                  <c:v>1.79</c:v>
                </c:pt>
                <c:pt idx="128795">
                  <c:v>1.79</c:v>
                </c:pt>
                <c:pt idx="128796">
                  <c:v>1.78</c:v>
                </c:pt>
                <c:pt idx="128797">
                  <c:v>1.78</c:v>
                </c:pt>
                <c:pt idx="128798">
                  <c:v>1.78</c:v>
                </c:pt>
                <c:pt idx="128799">
                  <c:v>1.77</c:v>
                </c:pt>
                <c:pt idx="128800">
                  <c:v>1.77</c:v>
                </c:pt>
                <c:pt idx="128801">
                  <c:v>1.77</c:v>
                </c:pt>
                <c:pt idx="128802">
                  <c:v>1.77</c:v>
                </c:pt>
                <c:pt idx="128803">
                  <c:v>1.76</c:v>
                </c:pt>
                <c:pt idx="128804">
                  <c:v>1.76</c:v>
                </c:pt>
                <c:pt idx="128805">
                  <c:v>1.75</c:v>
                </c:pt>
                <c:pt idx="128806">
                  <c:v>1.75</c:v>
                </c:pt>
                <c:pt idx="128807">
                  <c:v>1.75</c:v>
                </c:pt>
                <c:pt idx="128808">
                  <c:v>1.75</c:v>
                </c:pt>
                <c:pt idx="128809">
                  <c:v>1.74</c:v>
                </c:pt>
                <c:pt idx="128810">
                  <c:v>1.74</c:v>
                </c:pt>
                <c:pt idx="128811">
                  <c:v>1.74</c:v>
                </c:pt>
                <c:pt idx="128812">
                  <c:v>1.73</c:v>
                </c:pt>
                <c:pt idx="128813">
                  <c:v>1.73</c:v>
                </c:pt>
                <c:pt idx="128814">
                  <c:v>1.73</c:v>
                </c:pt>
                <c:pt idx="128815">
                  <c:v>1.73</c:v>
                </c:pt>
                <c:pt idx="128816">
                  <c:v>1.73</c:v>
                </c:pt>
                <c:pt idx="128817">
                  <c:v>1.73</c:v>
                </c:pt>
                <c:pt idx="128818">
                  <c:v>1.72</c:v>
                </c:pt>
                <c:pt idx="128819">
                  <c:v>1.73</c:v>
                </c:pt>
                <c:pt idx="128820">
                  <c:v>1.74</c:v>
                </c:pt>
                <c:pt idx="128821">
                  <c:v>1.75</c:v>
                </c:pt>
                <c:pt idx="128822">
                  <c:v>1.75</c:v>
                </c:pt>
                <c:pt idx="128823">
                  <c:v>1.76</c:v>
                </c:pt>
                <c:pt idx="128824">
                  <c:v>1.77</c:v>
                </c:pt>
                <c:pt idx="128825">
                  <c:v>1.78</c:v>
                </c:pt>
                <c:pt idx="128826">
                  <c:v>1.79</c:v>
                </c:pt>
                <c:pt idx="128827">
                  <c:v>1.79</c:v>
                </c:pt>
                <c:pt idx="128828">
                  <c:v>1.79</c:v>
                </c:pt>
                <c:pt idx="128829">
                  <c:v>1.81</c:v>
                </c:pt>
                <c:pt idx="128830">
                  <c:v>1.8</c:v>
                </c:pt>
                <c:pt idx="128831">
                  <c:v>1.81</c:v>
                </c:pt>
                <c:pt idx="128832">
                  <c:v>1.78</c:v>
                </c:pt>
                <c:pt idx="128833">
                  <c:v>1.79</c:v>
                </c:pt>
                <c:pt idx="128834">
                  <c:v>1.8</c:v>
                </c:pt>
                <c:pt idx="128835">
                  <c:v>1.77</c:v>
                </c:pt>
                <c:pt idx="128836">
                  <c:v>1.75</c:v>
                </c:pt>
                <c:pt idx="128837">
                  <c:v>1.7</c:v>
                </c:pt>
                <c:pt idx="128838">
                  <c:v>1.68</c:v>
                </c:pt>
                <c:pt idx="128839">
                  <c:v>1.66</c:v>
                </c:pt>
                <c:pt idx="128840">
                  <c:v>1.65</c:v>
                </c:pt>
                <c:pt idx="128841">
                  <c:v>1.65</c:v>
                </c:pt>
                <c:pt idx="128842">
                  <c:v>1.66</c:v>
                </c:pt>
                <c:pt idx="128843">
                  <c:v>1.68</c:v>
                </c:pt>
                <c:pt idx="128844">
                  <c:v>1.72</c:v>
                </c:pt>
                <c:pt idx="128845">
                  <c:v>1.72</c:v>
                </c:pt>
                <c:pt idx="128846">
                  <c:v>1.72</c:v>
                </c:pt>
                <c:pt idx="128847">
                  <c:v>1.72</c:v>
                </c:pt>
                <c:pt idx="128848">
                  <c:v>1.68</c:v>
                </c:pt>
                <c:pt idx="128849">
                  <c:v>1.68</c:v>
                </c:pt>
                <c:pt idx="128850">
                  <c:v>1.65</c:v>
                </c:pt>
                <c:pt idx="128851">
                  <c:v>1.63</c:v>
                </c:pt>
                <c:pt idx="128852">
                  <c:v>1.63</c:v>
                </c:pt>
                <c:pt idx="128853">
                  <c:v>1.66</c:v>
                </c:pt>
                <c:pt idx="128854">
                  <c:v>1.69</c:v>
                </c:pt>
                <c:pt idx="128855">
                  <c:v>1.76</c:v>
                </c:pt>
                <c:pt idx="128856">
                  <c:v>1.85</c:v>
                </c:pt>
                <c:pt idx="128857">
                  <c:v>1.85</c:v>
                </c:pt>
                <c:pt idx="128858">
                  <c:v>1.89</c:v>
                </c:pt>
                <c:pt idx="128859">
                  <c:v>1.94</c:v>
                </c:pt>
                <c:pt idx="128860">
                  <c:v>1.96</c:v>
                </c:pt>
                <c:pt idx="128861">
                  <c:v>1.96</c:v>
                </c:pt>
                <c:pt idx="128862">
                  <c:v>2.1</c:v>
                </c:pt>
                <c:pt idx="128863">
                  <c:v>2.14</c:v>
                </c:pt>
                <c:pt idx="128864">
                  <c:v>2.1800000000000002</c:v>
                </c:pt>
                <c:pt idx="128865">
                  <c:v>2.1800000000000002</c:v>
                </c:pt>
                <c:pt idx="128866">
                  <c:v>2.1800000000000002</c:v>
                </c:pt>
                <c:pt idx="128867">
                  <c:v>2.1800000000000002</c:v>
                </c:pt>
                <c:pt idx="128868">
                  <c:v>2.2000000000000002</c:v>
                </c:pt>
                <c:pt idx="128869">
                  <c:v>2.25</c:v>
                </c:pt>
                <c:pt idx="128870">
                  <c:v>2.27</c:v>
                </c:pt>
                <c:pt idx="128871">
                  <c:v>2.29</c:v>
                </c:pt>
                <c:pt idx="128872">
                  <c:v>2.2999999999999998</c:v>
                </c:pt>
                <c:pt idx="128873">
                  <c:v>2.2999999999999998</c:v>
                </c:pt>
                <c:pt idx="128874">
                  <c:v>2.35</c:v>
                </c:pt>
                <c:pt idx="128875">
                  <c:v>2.37</c:v>
                </c:pt>
                <c:pt idx="128876">
                  <c:v>2.4</c:v>
                </c:pt>
                <c:pt idx="128877">
                  <c:v>2.4</c:v>
                </c:pt>
                <c:pt idx="128878">
                  <c:v>2.38</c:v>
                </c:pt>
                <c:pt idx="128879">
                  <c:v>2.36</c:v>
                </c:pt>
                <c:pt idx="128880">
                  <c:v>2.36</c:v>
                </c:pt>
                <c:pt idx="128881">
                  <c:v>2.36</c:v>
                </c:pt>
                <c:pt idx="128882">
                  <c:v>2.4700000000000002</c:v>
                </c:pt>
                <c:pt idx="128883">
                  <c:v>2.56</c:v>
                </c:pt>
                <c:pt idx="128884">
                  <c:v>2.56</c:v>
                </c:pt>
                <c:pt idx="128885">
                  <c:v>2.54</c:v>
                </c:pt>
                <c:pt idx="128886">
                  <c:v>2.41</c:v>
                </c:pt>
                <c:pt idx="128887">
                  <c:v>2.37</c:v>
                </c:pt>
                <c:pt idx="128888">
                  <c:v>2.34</c:v>
                </c:pt>
                <c:pt idx="128889">
                  <c:v>2.34</c:v>
                </c:pt>
                <c:pt idx="128890">
                  <c:v>2.2999999999999998</c:v>
                </c:pt>
                <c:pt idx="128891">
                  <c:v>2.31</c:v>
                </c:pt>
                <c:pt idx="128892">
                  <c:v>2.3199999999999998</c:v>
                </c:pt>
                <c:pt idx="128893">
                  <c:v>2.35</c:v>
                </c:pt>
                <c:pt idx="128894">
                  <c:v>2.37</c:v>
                </c:pt>
                <c:pt idx="128895">
                  <c:v>2.48</c:v>
                </c:pt>
                <c:pt idx="128896">
                  <c:v>2.63</c:v>
                </c:pt>
                <c:pt idx="128897">
                  <c:v>2.66</c:v>
                </c:pt>
                <c:pt idx="128898">
                  <c:v>2.63</c:v>
                </c:pt>
                <c:pt idx="128899">
                  <c:v>2.63</c:v>
                </c:pt>
                <c:pt idx="128900">
                  <c:v>2.52</c:v>
                </c:pt>
                <c:pt idx="128901">
                  <c:v>2.5</c:v>
                </c:pt>
                <c:pt idx="128902">
                  <c:v>2.5</c:v>
                </c:pt>
                <c:pt idx="128903">
                  <c:v>2.5299999999999998</c:v>
                </c:pt>
                <c:pt idx="128904">
                  <c:v>2.54</c:v>
                </c:pt>
                <c:pt idx="128905">
                  <c:v>2.54</c:v>
                </c:pt>
                <c:pt idx="128906">
                  <c:v>2.5</c:v>
                </c:pt>
                <c:pt idx="128907">
                  <c:v>2.48</c:v>
                </c:pt>
                <c:pt idx="128908">
                  <c:v>2.4500000000000002</c:v>
                </c:pt>
                <c:pt idx="128909">
                  <c:v>2.4500000000000002</c:v>
                </c:pt>
                <c:pt idx="128910">
                  <c:v>2.4500000000000002</c:v>
                </c:pt>
                <c:pt idx="128911">
                  <c:v>2.48</c:v>
                </c:pt>
                <c:pt idx="128912">
                  <c:v>2.5</c:v>
                </c:pt>
                <c:pt idx="128913">
                  <c:v>2.5</c:v>
                </c:pt>
                <c:pt idx="128914">
                  <c:v>2.59</c:v>
                </c:pt>
                <c:pt idx="128915">
                  <c:v>2.69</c:v>
                </c:pt>
                <c:pt idx="128916">
                  <c:v>2.8</c:v>
                </c:pt>
                <c:pt idx="128917">
                  <c:v>2.82</c:v>
                </c:pt>
                <c:pt idx="128918">
                  <c:v>2.84</c:v>
                </c:pt>
                <c:pt idx="128919">
                  <c:v>2.84</c:v>
                </c:pt>
                <c:pt idx="128920">
                  <c:v>2.77</c:v>
                </c:pt>
                <c:pt idx="128921">
                  <c:v>2.76</c:v>
                </c:pt>
                <c:pt idx="128922">
                  <c:v>2.77</c:v>
                </c:pt>
                <c:pt idx="128923">
                  <c:v>2.72</c:v>
                </c:pt>
                <c:pt idx="128924">
                  <c:v>2.69</c:v>
                </c:pt>
                <c:pt idx="128925">
                  <c:v>2.81</c:v>
                </c:pt>
                <c:pt idx="128926">
                  <c:v>2.9</c:v>
                </c:pt>
                <c:pt idx="128927">
                  <c:v>2.94</c:v>
                </c:pt>
                <c:pt idx="128928">
                  <c:v>2.94</c:v>
                </c:pt>
                <c:pt idx="128929">
                  <c:v>2.94</c:v>
                </c:pt>
                <c:pt idx="128930">
                  <c:v>2.88</c:v>
                </c:pt>
                <c:pt idx="128931">
                  <c:v>2.87</c:v>
                </c:pt>
                <c:pt idx="128932">
                  <c:v>2.88</c:v>
                </c:pt>
                <c:pt idx="128933">
                  <c:v>2.9</c:v>
                </c:pt>
                <c:pt idx="128934">
                  <c:v>2.94</c:v>
                </c:pt>
                <c:pt idx="128935">
                  <c:v>3.08</c:v>
                </c:pt>
                <c:pt idx="128936">
                  <c:v>3.15</c:v>
                </c:pt>
                <c:pt idx="128937">
                  <c:v>3.18</c:v>
                </c:pt>
                <c:pt idx="128938">
                  <c:v>3.18</c:v>
                </c:pt>
                <c:pt idx="128939">
                  <c:v>3.12</c:v>
                </c:pt>
                <c:pt idx="128940">
                  <c:v>3.12</c:v>
                </c:pt>
                <c:pt idx="128941">
                  <c:v>3.05</c:v>
                </c:pt>
                <c:pt idx="128942">
                  <c:v>3.02</c:v>
                </c:pt>
                <c:pt idx="128943">
                  <c:v>3</c:v>
                </c:pt>
                <c:pt idx="128944">
                  <c:v>3.02</c:v>
                </c:pt>
                <c:pt idx="128945">
                  <c:v>3.05</c:v>
                </c:pt>
                <c:pt idx="128946">
                  <c:v>3.05</c:v>
                </c:pt>
                <c:pt idx="128947">
                  <c:v>3</c:v>
                </c:pt>
                <c:pt idx="128948">
                  <c:v>2.94</c:v>
                </c:pt>
                <c:pt idx="128949">
                  <c:v>2.83</c:v>
                </c:pt>
                <c:pt idx="128950">
                  <c:v>2.8</c:v>
                </c:pt>
                <c:pt idx="128951">
                  <c:v>2.78</c:v>
                </c:pt>
                <c:pt idx="128952">
                  <c:v>2.84</c:v>
                </c:pt>
                <c:pt idx="128953">
                  <c:v>2.87</c:v>
                </c:pt>
                <c:pt idx="128954">
                  <c:v>2.85</c:v>
                </c:pt>
                <c:pt idx="128955">
                  <c:v>2.85</c:v>
                </c:pt>
                <c:pt idx="128956">
                  <c:v>2.84</c:v>
                </c:pt>
                <c:pt idx="128957">
                  <c:v>2.79</c:v>
                </c:pt>
                <c:pt idx="128958">
                  <c:v>2.75</c:v>
                </c:pt>
                <c:pt idx="128959">
                  <c:v>2.76</c:v>
                </c:pt>
                <c:pt idx="128960">
                  <c:v>2.8</c:v>
                </c:pt>
                <c:pt idx="128961">
                  <c:v>2.82</c:v>
                </c:pt>
                <c:pt idx="128962">
                  <c:v>2.78</c:v>
                </c:pt>
                <c:pt idx="128963">
                  <c:v>2.79</c:v>
                </c:pt>
                <c:pt idx="128964">
                  <c:v>2.8</c:v>
                </c:pt>
                <c:pt idx="128965">
                  <c:v>2.84</c:v>
                </c:pt>
                <c:pt idx="128966">
                  <c:v>2.92</c:v>
                </c:pt>
                <c:pt idx="128967">
                  <c:v>3.02</c:v>
                </c:pt>
                <c:pt idx="128968">
                  <c:v>3.08</c:v>
                </c:pt>
                <c:pt idx="128969">
                  <c:v>3.12</c:v>
                </c:pt>
                <c:pt idx="128970">
                  <c:v>3.12</c:v>
                </c:pt>
                <c:pt idx="128971">
                  <c:v>3.12</c:v>
                </c:pt>
                <c:pt idx="128972">
                  <c:v>3.2</c:v>
                </c:pt>
                <c:pt idx="128973">
                  <c:v>3.16</c:v>
                </c:pt>
                <c:pt idx="128974">
                  <c:v>3.1</c:v>
                </c:pt>
                <c:pt idx="128975">
                  <c:v>2.96</c:v>
                </c:pt>
                <c:pt idx="128976">
                  <c:v>2.89</c:v>
                </c:pt>
                <c:pt idx="128977">
                  <c:v>2.81</c:v>
                </c:pt>
                <c:pt idx="128978">
                  <c:v>2.73</c:v>
                </c:pt>
                <c:pt idx="128979">
                  <c:v>2.7</c:v>
                </c:pt>
                <c:pt idx="128980">
                  <c:v>2.66</c:v>
                </c:pt>
                <c:pt idx="128981">
                  <c:v>2.7</c:v>
                </c:pt>
                <c:pt idx="128982">
                  <c:v>2.68</c:v>
                </c:pt>
                <c:pt idx="128983">
                  <c:v>2.74</c:v>
                </c:pt>
                <c:pt idx="128984">
                  <c:v>2.77</c:v>
                </c:pt>
                <c:pt idx="128985">
                  <c:v>2.81</c:v>
                </c:pt>
                <c:pt idx="128986">
                  <c:v>2.83</c:v>
                </c:pt>
                <c:pt idx="128987">
                  <c:v>2.83</c:v>
                </c:pt>
                <c:pt idx="128988">
                  <c:v>2.8</c:v>
                </c:pt>
                <c:pt idx="128989">
                  <c:v>2.75</c:v>
                </c:pt>
                <c:pt idx="128990">
                  <c:v>2.74</c:v>
                </c:pt>
                <c:pt idx="128991">
                  <c:v>2.75</c:v>
                </c:pt>
                <c:pt idx="128992">
                  <c:v>2.88</c:v>
                </c:pt>
                <c:pt idx="128993">
                  <c:v>2.97</c:v>
                </c:pt>
                <c:pt idx="128994">
                  <c:v>3.02</c:v>
                </c:pt>
                <c:pt idx="128995">
                  <c:v>3.04</c:v>
                </c:pt>
                <c:pt idx="128996">
                  <c:v>3.1</c:v>
                </c:pt>
                <c:pt idx="128997">
                  <c:v>3.08</c:v>
                </c:pt>
                <c:pt idx="128998">
                  <c:v>3</c:v>
                </c:pt>
                <c:pt idx="128999">
                  <c:v>2.96</c:v>
                </c:pt>
                <c:pt idx="129000">
                  <c:v>2.94</c:v>
                </c:pt>
                <c:pt idx="129001">
                  <c:v>2.95</c:v>
                </c:pt>
                <c:pt idx="129002">
                  <c:v>2.85</c:v>
                </c:pt>
                <c:pt idx="129003">
                  <c:v>2.75</c:v>
                </c:pt>
                <c:pt idx="129004">
                  <c:v>2.66</c:v>
                </c:pt>
                <c:pt idx="129005">
                  <c:v>2.6</c:v>
                </c:pt>
                <c:pt idx="129006">
                  <c:v>2.56</c:v>
                </c:pt>
                <c:pt idx="129007">
                  <c:v>2.5499999999999998</c:v>
                </c:pt>
                <c:pt idx="129008">
                  <c:v>2.56</c:v>
                </c:pt>
                <c:pt idx="129009">
                  <c:v>2.4900000000000002</c:v>
                </c:pt>
                <c:pt idx="129010">
                  <c:v>2.48</c:v>
                </c:pt>
                <c:pt idx="129011">
                  <c:v>2.5</c:v>
                </c:pt>
                <c:pt idx="129012">
                  <c:v>2.54</c:v>
                </c:pt>
                <c:pt idx="129013">
                  <c:v>2.58</c:v>
                </c:pt>
                <c:pt idx="129014">
                  <c:v>2.6</c:v>
                </c:pt>
                <c:pt idx="129015">
                  <c:v>2.62</c:v>
                </c:pt>
                <c:pt idx="129016">
                  <c:v>2.63</c:v>
                </c:pt>
                <c:pt idx="129017">
                  <c:v>2.59</c:v>
                </c:pt>
                <c:pt idx="129018">
                  <c:v>2.42</c:v>
                </c:pt>
                <c:pt idx="129019">
                  <c:v>2.35</c:v>
                </c:pt>
                <c:pt idx="129020">
                  <c:v>2.31</c:v>
                </c:pt>
                <c:pt idx="129021">
                  <c:v>2.2999999999999998</c:v>
                </c:pt>
                <c:pt idx="129022">
                  <c:v>2.2999999999999998</c:v>
                </c:pt>
                <c:pt idx="129023">
                  <c:v>2.36</c:v>
                </c:pt>
                <c:pt idx="129024">
                  <c:v>2.41</c:v>
                </c:pt>
                <c:pt idx="129025">
                  <c:v>2.48</c:v>
                </c:pt>
                <c:pt idx="129026">
                  <c:v>2.54</c:v>
                </c:pt>
                <c:pt idx="129027">
                  <c:v>2.57</c:v>
                </c:pt>
                <c:pt idx="129028">
                  <c:v>2.57</c:v>
                </c:pt>
                <c:pt idx="129029">
                  <c:v>2.56</c:v>
                </c:pt>
                <c:pt idx="129030">
                  <c:v>2.5</c:v>
                </c:pt>
                <c:pt idx="129031">
                  <c:v>2.34</c:v>
                </c:pt>
                <c:pt idx="129032">
                  <c:v>2.3199999999999998</c:v>
                </c:pt>
                <c:pt idx="129033">
                  <c:v>2.2400000000000002</c:v>
                </c:pt>
                <c:pt idx="129034">
                  <c:v>2.2000000000000002</c:v>
                </c:pt>
                <c:pt idx="129035">
                  <c:v>2.2000000000000002</c:v>
                </c:pt>
                <c:pt idx="129036">
                  <c:v>2.2000000000000002</c:v>
                </c:pt>
                <c:pt idx="129037">
                  <c:v>2.2000000000000002</c:v>
                </c:pt>
                <c:pt idx="129038">
                  <c:v>2.12</c:v>
                </c:pt>
                <c:pt idx="129039">
                  <c:v>2.14</c:v>
                </c:pt>
                <c:pt idx="129040">
                  <c:v>2.15</c:v>
                </c:pt>
                <c:pt idx="129041">
                  <c:v>2.1</c:v>
                </c:pt>
                <c:pt idx="129042">
                  <c:v>2.1</c:v>
                </c:pt>
                <c:pt idx="129043">
                  <c:v>2.1</c:v>
                </c:pt>
                <c:pt idx="129044">
                  <c:v>2.0499999999999998</c:v>
                </c:pt>
                <c:pt idx="129045">
                  <c:v>2.0099999999999998</c:v>
                </c:pt>
                <c:pt idx="129046">
                  <c:v>2.0099999999999998</c:v>
                </c:pt>
                <c:pt idx="129047">
                  <c:v>2</c:v>
                </c:pt>
                <c:pt idx="129048">
                  <c:v>2.0099999999999998</c:v>
                </c:pt>
                <c:pt idx="129049">
                  <c:v>2.04</c:v>
                </c:pt>
                <c:pt idx="129050">
                  <c:v>2.11</c:v>
                </c:pt>
                <c:pt idx="129051">
                  <c:v>2.19</c:v>
                </c:pt>
                <c:pt idx="129052">
                  <c:v>2.23</c:v>
                </c:pt>
                <c:pt idx="129053">
                  <c:v>2.2599999999999998</c:v>
                </c:pt>
                <c:pt idx="129054">
                  <c:v>2.29</c:v>
                </c:pt>
                <c:pt idx="129055">
                  <c:v>2.3199999999999998</c:v>
                </c:pt>
                <c:pt idx="129056">
                  <c:v>2.36</c:v>
                </c:pt>
                <c:pt idx="129057">
                  <c:v>2.25</c:v>
                </c:pt>
                <c:pt idx="129058">
                  <c:v>2.2000000000000002</c:v>
                </c:pt>
                <c:pt idx="129059">
                  <c:v>2.1</c:v>
                </c:pt>
                <c:pt idx="129060">
                  <c:v>2.04</c:v>
                </c:pt>
                <c:pt idx="129061">
                  <c:v>2.0099999999999998</c:v>
                </c:pt>
                <c:pt idx="129062">
                  <c:v>2.0099999999999998</c:v>
                </c:pt>
                <c:pt idx="129063">
                  <c:v>2</c:v>
                </c:pt>
                <c:pt idx="129064">
                  <c:v>2</c:v>
                </c:pt>
                <c:pt idx="129065">
                  <c:v>1.86</c:v>
                </c:pt>
                <c:pt idx="129066">
                  <c:v>1.78</c:v>
                </c:pt>
                <c:pt idx="129067">
                  <c:v>1.75</c:v>
                </c:pt>
                <c:pt idx="129068">
                  <c:v>1.67</c:v>
                </c:pt>
                <c:pt idx="129069">
                  <c:v>1.62</c:v>
                </c:pt>
                <c:pt idx="129070">
                  <c:v>1.55</c:v>
                </c:pt>
                <c:pt idx="129071">
                  <c:v>1.48</c:v>
                </c:pt>
                <c:pt idx="129072">
                  <c:v>1.44</c:v>
                </c:pt>
                <c:pt idx="129073">
                  <c:v>1.31</c:v>
                </c:pt>
                <c:pt idx="129074">
                  <c:v>1.28</c:v>
                </c:pt>
                <c:pt idx="129075">
                  <c:v>1.27</c:v>
                </c:pt>
                <c:pt idx="129076">
                  <c:v>1.26</c:v>
                </c:pt>
                <c:pt idx="129077">
                  <c:v>1.24</c:v>
                </c:pt>
                <c:pt idx="129078">
                  <c:v>1.22</c:v>
                </c:pt>
                <c:pt idx="129079">
                  <c:v>1.21</c:v>
                </c:pt>
                <c:pt idx="129080">
                  <c:v>1.23</c:v>
                </c:pt>
                <c:pt idx="129081">
                  <c:v>1.23</c:v>
                </c:pt>
                <c:pt idx="129082">
                  <c:v>1.2</c:v>
                </c:pt>
                <c:pt idx="129083">
                  <c:v>1.2</c:v>
                </c:pt>
                <c:pt idx="129084">
                  <c:v>1.19</c:v>
                </c:pt>
                <c:pt idx="129085">
                  <c:v>1.19</c:v>
                </c:pt>
                <c:pt idx="129086">
                  <c:v>1.19</c:v>
                </c:pt>
                <c:pt idx="129087">
                  <c:v>1.22</c:v>
                </c:pt>
                <c:pt idx="129088">
                  <c:v>1.21</c:v>
                </c:pt>
                <c:pt idx="129089">
                  <c:v>1.22</c:v>
                </c:pt>
                <c:pt idx="129090">
                  <c:v>1.22</c:v>
                </c:pt>
                <c:pt idx="129091">
                  <c:v>1.2</c:v>
                </c:pt>
                <c:pt idx="129092">
                  <c:v>1.19</c:v>
                </c:pt>
                <c:pt idx="129093">
                  <c:v>1.19</c:v>
                </c:pt>
                <c:pt idx="129094">
                  <c:v>1.19</c:v>
                </c:pt>
                <c:pt idx="129095">
                  <c:v>1.21</c:v>
                </c:pt>
                <c:pt idx="129096">
                  <c:v>1.18</c:v>
                </c:pt>
                <c:pt idx="129097">
                  <c:v>1.1599999999999999</c:v>
                </c:pt>
                <c:pt idx="129098">
                  <c:v>1.08</c:v>
                </c:pt>
                <c:pt idx="129099">
                  <c:v>1.04</c:v>
                </c:pt>
                <c:pt idx="129100">
                  <c:v>1.03</c:v>
                </c:pt>
                <c:pt idx="129101">
                  <c:v>1.03</c:v>
                </c:pt>
                <c:pt idx="129102">
                  <c:v>1.03</c:v>
                </c:pt>
                <c:pt idx="129103">
                  <c:v>1.02</c:v>
                </c:pt>
                <c:pt idx="129104">
                  <c:v>1.01</c:v>
                </c:pt>
                <c:pt idx="129105">
                  <c:v>1.01</c:v>
                </c:pt>
                <c:pt idx="129106">
                  <c:v>1.01</c:v>
                </c:pt>
                <c:pt idx="129107">
                  <c:v>1.01</c:v>
                </c:pt>
                <c:pt idx="129108">
                  <c:v>1.01</c:v>
                </c:pt>
                <c:pt idx="129109">
                  <c:v>1.01</c:v>
                </c:pt>
                <c:pt idx="129110">
                  <c:v>1</c:v>
                </c:pt>
                <c:pt idx="129111">
                  <c:v>1</c:v>
                </c:pt>
                <c:pt idx="129112">
                  <c:v>0.98</c:v>
                </c:pt>
                <c:pt idx="129113">
                  <c:v>0.98</c:v>
                </c:pt>
                <c:pt idx="129114">
                  <c:v>0.97</c:v>
                </c:pt>
                <c:pt idx="129115">
                  <c:v>0.98</c:v>
                </c:pt>
                <c:pt idx="129116">
                  <c:v>1.01</c:v>
                </c:pt>
                <c:pt idx="129117">
                  <c:v>1.04</c:v>
                </c:pt>
                <c:pt idx="129118">
                  <c:v>1.05</c:v>
                </c:pt>
                <c:pt idx="129119">
                  <c:v>1.05</c:v>
                </c:pt>
                <c:pt idx="129120">
                  <c:v>1.05</c:v>
                </c:pt>
                <c:pt idx="129121">
                  <c:v>1.05</c:v>
                </c:pt>
                <c:pt idx="129122">
                  <c:v>1.04</c:v>
                </c:pt>
                <c:pt idx="129123">
                  <c:v>1.05</c:v>
                </c:pt>
                <c:pt idx="129124">
                  <c:v>1.05</c:v>
                </c:pt>
                <c:pt idx="129125">
                  <c:v>1.06</c:v>
                </c:pt>
                <c:pt idx="129126">
                  <c:v>1.07</c:v>
                </c:pt>
                <c:pt idx="129127">
                  <c:v>1.0900000000000001</c:v>
                </c:pt>
                <c:pt idx="129128">
                  <c:v>1.08</c:v>
                </c:pt>
                <c:pt idx="129129">
                  <c:v>1.07</c:v>
                </c:pt>
                <c:pt idx="129130">
                  <c:v>1.07</c:v>
                </c:pt>
                <c:pt idx="129131">
                  <c:v>1.08</c:v>
                </c:pt>
                <c:pt idx="129132">
                  <c:v>1.0900000000000001</c:v>
                </c:pt>
                <c:pt idx="129133">
                  <c:v>1.0900000000000001</c:v>
                </c:pt>
                <c:pt idx="129134" formatCode="0.00">
                  <c:v>1.1000000000000001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C16-42C1-83CA-ACD8A1C4D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5779104"/>
        <c:axId val="1565779648"/>
      </c:scatterChart>
      <c:valAx>
        <c:axId val="1565779104"/>
        <c:scaling>
          <c:orientation val="minMax"/>
          <c:max val="43994"/>
          <c:min val="13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1565779648"/>
        <c:crosses val="autoZero"/>
        <c:crossBetween val="midCat"/>
        <c:majorUnit val="730"/>
      </c:valAx>
      <c:valAx>
        <c:axId val="1565779648"/>
        <c:scaling>
          <c:orientation val="minMax"/>
          <c:max val="9.5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1565779104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Y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AR" dirty="0"/>
              <a:t>Comparación de Situaciones de Caudales- Río Paraná en Corrientes</a:t>
            </a:r>
          </a:p>
        </c:rich>
      </c:tx>
      <c:layout>
        <c:manualLayout>
          <c:xMode val="edge"/>
          <c:yMode val="edge"/>
          <c:x val="0.11892386323850049"/>
          <c:y val="2.1451346359482839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UY"/>
        </a:p>
      </c:txPr>
    </c:title>
    <c:autoTitleDeleted val="0"/>
    <c:plotArea>
      <c:layout>
        <c:manualLayout>
          <c:layoutTarget val="inner"/>
          <c:xMode val="edge"/>
          <c:yMode val="edge"/>
          <c:x val="5.9938141925459418E-2"/>
          <c:y val="1.2386839419284548E-2"/>
          <c:w val="0.91514081618103515"/>
          <c:h val="0.76978361149102248"/>
        </c:manualLayout>
      </c:layout>
      <c:scatterChart>
        <c:scatterStyle val="smoothMarker"/>
        <c:varyColors val="0"/>
        <c:ser>
          <c:idx val="4"/>
          <c:order val="0"/>
          <c:tx>
            <c:strRef>
              <c:f>'Historicos-Estacion 3805'!$K$3</c:f>
              <c:strCache>
                <c:ptCount val="1"/>
                <c:pt idx="0">
                  <c:v>OBSERVADO Corrientes</c:v>
                </c:pt>
              </c:strCache>
            </c:strRef>
          </c:tx>
          <c:spPr>
            <a:ln w="9525" cap="rnd">
              <a:solidFill>
                <a:schemeClr val="accent5">
                  <a:lumMod val="60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xVal>
            <c:numRef>
              <c:f>'Historicos-Estacion 3805'!$F$4:$F$357</c:f>
              <c:numCache>
                <c:formatCode>[$-F800]dddd\,\ mmmm\ dd\,\ yyyy</c:formatCode>
                <c:ptCount val="354"/>
                <c:pt idx="0">
                  <c:v>43809</c:v>
                </c:pt>
                <c:pt idx="1">
                  <c:v>43810</c:v>
                </c:pt>
                <c:pt idx="2">
                  <c:v>43811</c:v>
                </c:pt>
                <c:pt idx="3">
                  <c:v>43812</c:v>
                </c:pt>
                <c:pt idx="4">
                  <c:v>43813</c:v>
                </c:pt>
                <c:pt idx="5">
                  <c:v>43814</c:v>
                </c:pt>
                <c:pt idx="6">
                  <c:v>43815</c:v>
                </c:pt>
                <c:pt idx="7">
                  <c:v>43816</c:v>
                </c:pt>
                <c:pt idx="8">
                  <c:v>43817</c:v>
                </c:pt>
                <c:pt idx="9">
                  <c:v>43818</c:v>
                </c:pt>
                <c:pt idx="10">
                  <c:v>43819</c:v>
                </c:pt>
                <c:pt idx="11">
                  <c:v>43820</c:v>
                </c:pt>
                <c:pt idx="12">
                  <c:v>43821</c:v>
                </c:pt>
                <c:pt idx="13">
                  <c:v>43822</c:v>
                </c:pt>
                <c:pt idx="14">
                  <c:v>43823</c:v>
                </c:pt>
                <c:pt idx="15">
                  <c:v>43824</c:v>
                </c:pt>
                <c:pt idx="16">
                  <c:v>43825</c:v>
                </c:pt>
                <c:pt idx="17">
                  <c:v>43826</c:v>
                </c:pt>
                <c:pt idx="18">
                  <c:v>43827</c:v>
                </c:pt>
                <c:pt idx="19">
                  <c:v>43828</c:v>
                </c:pt>
                <c:pt idx="20">
                  <c:v>43829</c:v>
                </c:pt>
                <c:pt idx="21">
                  <c:v>43830</c:v>
                </c:pt>
                <c:pt idx="22">
                  <c:v>43831</c:v>
                </c:pt>
                <c:pt idx="23">
                  <c:v>43832</c:v>
                </c:pt>
                <c:pt idx="24">
                  <c:v>43833</c:v>
                </c:pt>
                <c:pt idx="25">
                  <c:v>43834</c:v>
                </c:pt>
                <c:pt idx="26">
                  <c:v>43835</c:v>
                </c:pt>
                <c:pt idx="27">
                  <c:v>43836</c:v>
                </c:pt>
                <c:pt idx="28">
                  <c:v>43837</c:v>
                </c:pt>
                <c:pt idx="29">
                  <c:v>43838</c:v>
                </c:pt>
                <c:pt idx="30">
                  <c:v>43839</c:v>
                </c:pt>
                <c:pt idx="31">
                  <c:v>43840</c:v>
                </c:pt>
                <c:pt idx="32">
                  <c:v>43841</c:v>
                </c:pt>
                <c:pt idx="33">
                  <c:v>43842</c:v>
                </c:pt>
                <c:pt idx="34">
                  <c:v>43843</c:v>
                </c:pt>
                <c:pt idx="35">
                  <c:v>43844</c:v>
                </c:pt>
                <c:pt idx="36">
                  <c:v>43845</c:v>
                </c:pt>
                <c:pt idx="37">
                  <c:v>43846</c:v>
                </c:pt>
                <c:pt idx="38">
                  <c:v>43847</c:v>
                </c:pt>
                <c:pt idx="39">
                  <c:v>43848</c:v>
                </c:pt>
                <c:pt idx="40">
                  <c:v>43849</c:v>
                </c:pt>
                <c:pt idx="41">
                  <c:v>43850</c:v>
                </c:pt>
                <c:pt idx="42">
                  <c:v>43851</c:v>
                </c:pt>
                <c:pt idx="43">
                  <c:v>43852</c:v>
                </c:pt>
                <c:pt idx="44">
                  <c:v>43853</c:v>
                </c:pt>
                <c:pt idx="45">
                  <c:v>43854</c:v>
                </c:pt>
                <c:pt idx="46">
                  <c:v>43855</c:v>
                </c:pt>
                <c:pt idx="47">
                  <c:v>43856</c:v>
                </c:pt>
                <c:pt idx="48">
                  <c:v>43857</c:v>
                </c:pt>
                <c:pt idx="49">
                  <c:v>43858</c:v>
                </c:pt>
                <c:pt idx="50">
                  <c:v>43859</c:v>
                </c:pt>
                <c:pt idx="51">
                  <c:v>43860</c:v>
                </c:pt>
                <c:pt idx="52">
                  <c:v>43861</c:v>
                </c:pt>
                <c:pt idx="53">
                  <c:v>43862</c:v>
                </c:pt>
                <c:pt idx="54">
                  <c:v>43863</c:v>
                </c:pt>
                <c:pt idx="55">
                  <c:v>43864</c:v>
                </c:pt>
                <c:pt idx="56">
                  <c:v>43865</c:v>
                </c:pt>
                <c:pt idx="57">
                  <c:v>43866</c:v>
                </c:pt>
                <c:pt idx="58">
                  <c:v>43867</c:v>
                </c:pt>
                <c:pt idx="59">
                  <c:v>43868</c:v>
                </c:pt>
                <c:pt idx="60">
                  <c:v>43869</c:v>
                </c:pt>
                <c:pt idx="61">
                  <c:v>43870</c:v>
                </c:pt>
                <c:pt idx="62">
                  <c:v>43871</c:v>
                </c:pt>
                <c:pt idx="63">
                  <c:v>43872</c:v>
                </c:pt>
                <c:pt idx="64">
                  <c:v>43873</c:v>
                </c:pt>
                <c:pt idx="65">
                  <c:v>43874</c:v>
                </c:pt>
                <c:pt idx="66">
                  <c:v>43875</c:v>
                </c:pt>
                <c:pt idx="67">
                  <c:v>43876</c:v>
                </c:pt>
                <c:pt idx="68">
                  <c:v>43877</c:v>
                </c:pt>
                <c:pt idx="69">
                  <c:v>43878</c:v>
                </c:pt>
                <c:pt idx="70">
                  <c:v>43879</c:v>
                </c:pt>
                <c:pt idx="71">
                  <c:v>43880</c:v>
                </c:pt>
                <c:pt idx="72">
                  <c:v>43881</c:v>
                </c:pt>
                <c:pt idx="73">
                  <c:v>43882</c:v>
                </c:pt>
                <c:pt idx="74">
                  <c:v>43883</c:v>
                </c:pt>
                <c:pt idx="75">
                  <c:v>43884</c:v>
                </c:pt>
                <c:pt idx="76">
                  <c:v>43885</c:v>
                </c:pt>
                <c:pt idx="77">
                  <c:v>43886</c:v>
                </c:pt>
                <c:pt idx="78">
                  <c:v>43887</c:v>
                </c:pt>
                <c:pt idx="79">
                  <c:v>43888</c:v>
                </c:pt>
                <c:pt idx="80">
                  <c:v>43889</c:v>
                </c:pt>
                <c:pt idx="81">
                  <c:v>43890</c:v>
                </c:pt>
                <c:pt idx="82">
                  <c:v>43891</c:v>
                </c:pt>
                <c:pt idx="83">
                  <c:v>43892</c:v>
                </c:pt>
                <c:pt idx="84">
                  <c:v>43893</c:v>
                </c:pt>
                <c:pt idx="85">
                  <c:v>43894</c:v>
                </c:pt>
                <c:pt idx="86">
                  <c:v>43895</c:v>
                </c:pt>
                <c:pt idx="87">
                  <c:v>43896</c:v>
                </c:pt>
                <c:pt idx="88">
                  <c:v>43897</c:v>
                </c:pt>
                <c:pt idx="89">
                  <c:v>43898</c:v>
                </c:pt>
                <c:pt idx="90">
                  <c:v>43899</c:v>
                </c:pt>
                <c:pt idx="91">
                  <c:v>43900</c:v>
                </c:pt>
                <c:pt idx="92">
                  <c:v>43901</c:v>
                </c:pt>
                <c:pt idx="93">
                  <c:v>43902</c:v>
                </c:pt>
                <c:pt idx="94">
                  <c:v>43903</c:v>
                </c:pt>
                <c:pt idx="95">
                  <c:v>43904</c:v>
                </c:pt>
                <c:pt idx="96">
                  <c:v>43905</c:v>
                </c:pt>
                <c:pt idx="97">
                  <c:v>43906</c:v>
                </c:pt>
                <c:pt idx="98">
                  <c:v>43907</c:v>
                </c:pt>
                <c:pt idx="99">
                  <c:v>43908</c:v>
                </c:pt>
                <c:pt idx="100">
                  <c:v>43909</c:v>
                </c:pt>
                <c:pt idx="101">
                  <c:v>43910</c:v>
                </c:pt>
                <c:pt idx="102">
                  <c:v>43911</c:v>
                </c:pt>
                <c:pt idx="103">
                  <c:v>43912</c:v>
                </c:pt>
                <c:pt idx="104">
                  <c:v>43913</c:v>
                </c:pt>
                <c:pt idx="105">
                  <c:v>43914</c:v>
                </c:pt>
                <c:pt idx="106">
                  <c:v>43915</c:v>
                </c:pt>
                <c:pt idx="107">
                  <c:v>43916</c:v>
                </c:pt>
                <c:pt idx="108">
                  <c:v>43917</c:v>
                </c:pt>
                <c:pt idx="109">
                  <c:v>43918</c:v>
                </c:pt>
                <c:pt idx="110">
                  <c:v>43919</c:v>
                </c:pt>
                <c:pt idx="111">
                  <c:v>43920</c:v>
                </c:pt>
                <c:pt idx="112">
                  <c:v>43921</c:v>
                </c:pt>
                <c:pt idx="113">
                  <c:v>43922</c:v>
                </c:pt>
                <c:pt idx="114">
                  <c:v>43923</c:v>
                </c:pt>
                <c:pt idx="115">
                  <c:v>43924</c:v>
                </c:pt>
                <c:pt idx="116">
                  <c:v>43925</c:v>
                </c:pt>
                <c:pt idx="117">
                  <c:v>43926</c:v>
                </c:pt>
                <c:pt idx="118">
                  <c:v>43927</c:v>
                </c:pt>
                <c:pt idx="119">
                  <c:v>43928</c:v>
                </c:pt>
                <c:pt idx="120">
                  <c:v>43929</c:v>
                </c:pt>
                <c:pt idx="121">
                  <c:v>43930</c:v>
                </c:pt>
                <c:pt idx="122">
                  <c:v>43931</c:v>
                </c:pt>
                <c:pt idx="123">
                  <c:v>43932</c:v>
                </c:pt>
                <c:pt idx="124">
                  <c:v>43933</c:v>
                </c:pt>
                <c:pt idx="125">
                  <c:v>43934</c:v>
                </c:pt>
                <c:pt idx="126">
                  <c:v>43935</c:v>
                </c:pt>
                <c:pt idx="127">
                  <c:v>43936</c:v>
                </c:pt>
                <c:pt idx="128">
                  <c:v>43937</c:v>
                </c:pt>
                <c:pt idx="129">
                  <c:v>43938</c:v>
                </c:pt>
                <c:pt idx="130">
                  <c:v>43939</c:v>
                </c:pt>
                <c:pt idx="131">
                  <c:v>43940</c:v>
                </c:pt>
                <c:pt idx="132">
                  <c:v>43941</c:v>
                </c:pt>
                <c:pt idx="133">
                  <c:v>43942</c:v>
                </c:pt>
                <c:pt idx="134">
                  <c:v>43943</c:v>
                </c:pt>
                <c:pt idx="135">
                  <c:v>43944</c:v>
                </c:pt>
                <c:pt idx="136">
                  <c:v>43945</c:v>
                </c:pt>
                <c:pt idx="137">
                  <c:v>43946</c:v>
                </c:pt>
                <c:pt idx="138">
                  <c:v>43947</c:v>
                </c:pt>
                <c:pt idx="139">
                  <c:v>43948</c:v>
                </c:pt>
                <c:pt idx="140">
                  <c:v>43949</c:v>
                </c:pt>
                <c:pt idx="141">
                  <c:v>43950</c:v>
                </c:pt>
                <c:pt idx="142">
                  <c:v>43951</c:v>
                </c:pt>
                <c:pt idx="143">
                  <c:v>43952</c:v>
                </c:pt>
                <c:pt idx="144">
                  <c:v>43953</c:v>
                </c:pt>
                <c:pt idx="145">
                  <c:v>43954</c:v>
                </c:pt>
                <c:pt idx="146">
                  <c:v>43955</c:v>
                </c:pt>
                <c:pt idx="147">
                  <c:v>43956</c:v>
                </c:pt>
                <c:pt idx="148">
                  <c:v>43957</c:v>
                </c:pt>
                <c:pt idx="149">
                  <c:v>43958</c:v>
                </c:pt>
                <c:pt idx="150">
                  <c:v>43959</c:v>
                </c:pt>
                <c:pt idx="151">
                  <c:v>43960</c:v>
                </c:pt>
                <c:pt idx="152">
                  <c:v>43961</c:v>
                </c:pt>
                <c:pt idx="153">
                  <c:v>43962</c:v>
                </c:pt>
                <c:pt idx="154">
                  <c:v>43963</c:v>
                </c:pt>
                <c:pt idx="155">
                  <c:v>43964</c:v>
                </c:pt>
                <c:pt idx="156">
                  <c:v>43965</c:v>
                </c:pt>
                <c:pt idx="157">
                  <c:v>43966</c:v>
                </c:pt>
                <c:pt idx="158">
                  <c:v>43967</c:v>
                </c:pt>
                <c:pt idx="159">
                  <c:v>43968</c:v>
                </c:pt>
                <c:pt idx="160">
                  <c:v>43969</c:v>
                </c:pt>
                <c:pt idx="161">
                  <c:v>43970</c:v>
                </c:pt>
                <c:pt idx="162">
                  <c:v>43971</c:v>
                </c:pt>
                <c:pt idx="163">
                  <c:v>43972</c:v>
                </c:pt>
                <c:pt idx="164">
                  <c:v>43973</c:v>
                </c:pt>
                <c:pt idx="165">
                  <c:v>43974</c:v>
                </c:pt>
                <c:pt idx="166">
                  <c:v>43975</c:v>
                </c:pt>
                <c:pt idx="167">
                  <c:v>43976</c:v>
                </c:pt>
                <c:pt idx="168">
                  <c:v>43977</c:v>
                </c:pt>
                <c:pt idx="169">
                  <c:v>43978</c:v>
                </c:pt>
                <c:pt idx="170">
                  <c:v>43979</c:v>
                </c:pt>
                <c:pt idx="171">
                  <c:v>43980</c:v>
                </c:pt>
                <c:pt idx="172">
                  <c:v>43981</c:v>
                </c:pt>
                <c:pt idx="173">
                  <c:v>43982</c:v>
                </c:pt>
                <c:pt idx="174">
                  <c:v>43983</c:v>
                </c:pt>
                <c:pt idx="175">
                  <c:v>43984</c:v>
                </c:pt>
                <c:pt idx="176">
                  <c:v>43985</c:v>
                </c:pt>
                <c:pt idx="177">
                  <c:v>43986</c:v>
                </c:pt>
                <c:pt idx="178">
                  <c:v>43987</c:v>
                </c:pt>
                <c:pt idx="179">
                  <c:v>43988</c:v>
                </c:pt>
                <c:pt idx="180">
                  <c:v>43989</c:v>
                </c:pt>
                <c:pt idx="181">
                  <c:v>43990</c:v>
                </c:pt>
                <c:pt idx="182">
                  <c:v>43991</c:v>
                </c:pt>
                <c:pt idx="183">
                  <c:v>43992</c:v>
                </c:pt>
                <c:pt idx="184">
                  <c:v>43993</c:v>
                </c:pt>
                <c:pt idx="185">
                  <c:v>43994</c:v>
                </c:pt>
                <c:pt idx="186">
                  <c:v>43995</c:v>
                </c:pt>
                <c:pt idx="187">
                  <c:v>43996</c:v>
                </c:pt>
                <c:pt idx="188">
                  <c:v>43997</c:v>
                </c:pt>
                <c:pt idx="189">
                  <c:v>43998</c:v>
                </c:pt>
                <c:pt idx="190">
                  <c:v>43999</c:v>
                </c:pt>
                <c:pt idx="191">
                  <c:v>44000</c:v>
                </c:pt>
                <c:pt idx="192">
                  <c:v>44001</c:v>
                </c:pt>
                <c:pt idx="193">
                  <c:v>44002</c:v>
                </c:pt>
                <c:pt idx="194">
                  <c:v>44003</c:v>
                </c:pt>
                <c:pt idx="195">
                  <c:v>44004</c:v>
                </c:pt>
                <c:pt idx="196">
                  <c:v>44005</c:v>
                </c:pt>
                <c:pt idx="197">
                  <c:v>44006</c:v>
                </c:pt>
                <c:pt idx="198">
                  <c:v>44007</c:v>
                </c:pt>
                <c:pt idx="199">
                  <c:v>44008</c:v>
                </c:pt>
                <c:pt idx="200">
                  <c:v>44009</c:v>
                </c:pt>
                <c:pt idx="201">
                  <c:v>44010</c:v>
                </c:pt>
                <c:pt idx="202">
                  <c:v>44011</c:v>
                </c:pt>
                <c:pt idx="203">
                  <c:v>44012</c:v>
                </c:pt>
                <c:pt idx="204">
                  <c:v>44013</c:v>
                </c:pt>
                <c:pt idx="205">
                  <c:v>44014</c:v>
                </c:pt>
                <c:pt idx="206">
                  <c:v>44015</c:v>
                </c:pt>
                <c:pt idx="207">
                  <c:v>44016</c:v>
                </c:pt>
                <c:pt idx="208">
                  <c:v>44017</c:v>
                </c:pt>
                <c:pt idx="209">
                  <c:v>44018</c:v>
                </c:pt>
                <c:pt idx="210">
                  <c:v>44019</c:v>
                </c:pt>
                <c:pt idx="211">
                  <c:v>44020</c:v>
                </c:pt>
                <c:pt idx="212">
                  <c:v>44021</c:v>
                </c:pt>
                <c:pt idx="213">
                  <c:v>44022</c:v>
                </c:pt>
                <c:pt idx="214">
                  <c:v>44023</c:v>
                </c:pt>
                <c:pt idx="215">
                  <c:v>44024</c:v>
                </c:pt>
                <c:pt idx="216">
                  <c:v>44025</c:v>
                </c:pt>
                <c:pt idx="217">
                  <c:v>44026</c:v>
                </c:pt>
                <c:pt idx="218">
                  <c:v>44027</c:v>
                </c:pt>
                <c:pt idx="219">
                  <c:v>44028</c:v>
                </c:pt>
                <c:pt idx="220">
                  <c:v>44029</c:v>
                </c:pt>
                <c:pt idx="221">
                  <c:v>44030</c:v>
                </c:pt>
                <c:pt idx="222">
                  <c:v>44031</c:v>
                </c:pt>
                <c:pt idx="223">
                  <c:v>44032</c:v>
                </c:pt>
                <c:pt idx="224">
                  <c:v>44033</c:v>
                </c:pt>
                <c:pt idx="225">
                  <c:v>44034</c:v>
                </c:pt>
                <c:pt idx="226">
                  <c:v>44035</c:v>
                </c:pt>
                <c:pt idx="227">
                  <c:v>44036</c:v>
                </c:pt>
                <c:pt idx="228">
                  <c:v>44037</c:v>
                </c:pt>
                <c:pt idx="229">
                  <c:v>44038</c:v>
                </c:pt>
                <c:pt idx="230">
                  <c:v>44039</c:v>
                </c:pt>
                <c:pt idx="231">
                  <c:v>44040</c:v>
                </c:pt>
                <c:pt idx="232">
                  <c:v>44041</c:v>
                </c:pt>
                <c:pt idx="233">
                  <c:v>44042</c:v>
                </c:pt>
                <c:pt idx="234">
                  <c:v>44043</c:v>
                </c:pt>
                <c:pt idx="235">
                  <c:v>44044</c:v>
                </c:pt>
                <c:pt idx="236">
                  <c:v>44045</c:v>
                </c:pt>
                <c:pt idx="237">
                  <c:v>44046</c:v>
                </c:pt>
                <c:pt idx="238">
                  <c:v>44047</c:v>
                </c:pt>
                <c:pt idx="239">
                  <c:v>44048</c:v>
                </c:pt>
                <c:pt idx="240">
                  <c:v>44049</c:v>
                </c:pt>
                <c:pt idx="241">
                  <c:v>44050</c:v>
                </c:pt>
                <c:pt idx="242">
                  <c:v>44051</c:v>
                </c:pt>
                <c:pt idx="243">
                  <c:v>44052</c:v>
                </c:pt>
                <c:pt idx="244">
                  <c:v>44053</c:v>
                </c:pt>
                <c:pt idx="245">
                  <c:v>44054</c:v>
                </c:pt>
                <c:pt idx="246">
                  <c:v>44055</c:v>
                </c:pt>
                <c:pt idx="247">
                  <c:v>44056</c:v>
                </c:pt>
                <c:pt idx="248">
                  <c:v>44057</c:v>
                </c:pt>
                <c:pt idx="249">
                  <c:v>44058</c:v>
                </c:pt>
                <c:pt idx="250">
                  <c:v>44059</c:v>
                </c:pt>
                <c:pt idx="251">
                  <c:v>44060</c:v>
                </c:pt>
                <c:pt idx="252">
                  <c:v>44061</c:v>
                </c:pt>
                <c:pt idx="253">
                  <c:v>44062</c:v>
                </c:pt>
                <c:pt idx="254">
                  <c:v>44063</c:v>
                </c:pt>
                <c:pt idx="255">
                  <c:v>44064</c:v>
                </c:pt>
                <c:pt idx="256">
                  <c:v>44065</c:v>
                </c:pt>
                <c:pt idx="257">
                  <c:v>44066</c:v>
                </c:pt>
                <c:pt idx="258">
                  <c:v>44067</c:v>
                </c:pt>
                <c:pt idx="259">
                  <c:v>44068</c:v>
                </c:pt>
                <c:pt idx="260">
                  <c:v>44069</c:v>
                </c:pt>
                <c:pt idx="261">
                  <c:v>44070</c:v>
                </c:pt>
                <c:pt idx="262">
                  <c:v>44071</c:v>
                </c:pt>
                <c:pt idx="263">
                  <c:v>44072</c:v>
                </c:pt>
                <c:pt idx="264">
                  <c:v>44073</c:v>
                </c:pt>
                <c:pt idx="265">
                  <c:v>44074</c:v>
                </c:pt>
                <c:pt idx="266">
                  <c:v>44075</c:v>
                </c:pt>
                <c:pt idx="267">
                  <c:v>44076</c:v>
                </c:pt>
                <c:pt idx="268">
                  <c:v>44077</c:v>
                </c:pt>
                <c:pt idx="269">
                  <c:v>44078</c:v>
                </c:pt>
                <c:pt idx="270">
                  <c:v>44079</c:v>
                </c:pt>
                <c:pt idx="271">
                  <c:v>44080</c:v>
                </c:pt>
                <c:pt idx="272">
                  <c:v>44081</c:v>
                </c:pt>
                <c:pt idx="273">
                  <c:v>44082</c:v>
                </c:pt>
                <c:pt idx="274">
                  <c:v>44083</c:v>
                </c:pt>
                <c:pt idx="275">
                  <c:v>44084</c:v>
                </c:pt>
                <c:pt idx="276">
                  <c:v>44085</c:v>
                </c:pt>
                <c:pt idx="277">
                  <c:v>44086</c:v>
                </c:pt>
                <c:pt idx="278">
                  <c:v>44087</c:v>
                </c:pt>
                <c:pt idx="279">
                  <c:v>44088</c:v>
                </c:pt>
                <c:pt idx="280">
                  <c:v>44089</c:v>
                </c:pt>
                <c:pt idx="281">
                  <c:v>44090</c:v>
                </c:pt>
                <c:pt idx="282">
                  <c:v>44091</c:v>
                </c:pt>
                <c:pt idx="283">
                  <c:v>44092</c:v>
                </c:pt>
                <c:pt idx="284">
                  <c:v>44093</c:v>
                </c:pt>
                <c:pt idx="285">
                  <c:v>44094</c:v>
                </c:pt>
                <c:pt idx="286">
                  <c:v>44095</c:v>
                </c:pt>
                <c:pt idx="287">
                  <c:v>44096</c:v>
                </c:pt>
                <c:pt idx="288">
                  <c:v>44097</c:v>
                </c:pt>
                <c:pt idx="289">
                  <c:v>44098</c:v>
                </c:pt>
                <c:pt idx="290">
                  <c:v>44099</c:v>
                </c:pt>
                <c:pt idx="291">
                  <c:v>44100</c:v>
                </c:pt>
                <c:pt idx="292">
                  <c:v>44101</c:v>
                </c:pt>
                <c:pt idx="293">
                  <c:v>44102</c:v>
                </c:pt>
                <c:pt idx="294">
                  <c:v>44103</c:v>
                </c:pt>
                <c:pt idx="295">
                  <c:v>44104</c:v>
                </c:pt>
                <c:pt idx="296">
                  <c:v>44105</c:v>
                </c:pt>
                <c:pt idx="297">
                  <c:v>44106</c:v>
                </c:pt>
                <c:pt idx="298">
                  <c:v>44107</c:v>
                </c:pt>
                <c:pt idx="299">
                  <c:v>44108</c:v>
                </c:pt>
                <c:pt idx="300">
                  <c:v>44109</c:v>
                </c:pt>
                <c:pt idx="301">
                  <c:v>44110</c:v>
                </c:pt>
                <c:pt idx="302">
                  <c:v>44111</c:v>
                </c:pt>
                <c:pt idx="303">
                  <c:v>44112</c:v>
                </c:pt>
                <c:pt idx="304">
                  <c:v>44113</c:v>
                </c:pt>
                <c:pt idx="305">
                  <c:v>44114</c:v>
                </c:pt>
                <c:pt idx="306">
                  <c:v>44115</c:v>
                </c:pt>
                <c:pt idx="307">
                  <c:v>44116</c:v>
                </c:pt>
                <c:pt idx="308">
                  <c:v>44117</c:v>
                </c:pt>
                <c:pt idx="309">
                  <c:v>44118</c:v>
                </c:pt>
                <c:pt idx="310">
                  <c:v>44119</c:v>
                </c:pt>
                <c:pt idx="311">
                  <c:v>44120</c:v>
                </c:pt>
                <c:pt idx="312">
                  <c:v>44121</c:v>
                </c:pt>
                <c:pt idx="313">
                  <c:v>44122</c:v>
                </c:pt>
                <c:pt idx="314">
                  <c:v>44123</c:v>
                </c:pt>
                <c:pt idx="315">
                  <c:v>44124</c:v>
                </c:pt>
                <c:pt idx="316">
                  <c:v>44125</c:v>
                </c:pt>
                <c:pt idx="317">
                  <c:v>44126</c:v>
                </c:pt>
                <c:pt idx="318">
                  <c:v>44127</c:v>
                </c:pt>
                <c:pt idx="319">
                  <c:v>44128</c:v>
                </c:pt>
                <c:pt idx="320">
                  <c:v>44129</c:v>
                </c:pt>
                <c:pt idx="321">
                  <c:v>44130</c:v>
                </c:pt>
                <c:pt idx="322">
                  <c:v>44131</c:v>
                </c:pt>
                <c:pt idx="323">
                  <c:v>44132</c:v>
                </c:pt>
                <c:pt idx="324">
                  <c:v>44133</c:v>
                </c:pt>
                <c:pt idx="325">
                  <c:v>44134</c:v>
                </c:pt>
                <c:pt idx="326">
                  <c:v>44135</c:v>
                </c:pt>
                <c:pt idx="327">
                  <c:v>44136</c:v>
                </c:pt>
                <c:pt idx="328">
                  <c:v>44137</c:v>
                </c:pt>
                <c:pt idx="329">
                  <c:v>44138</c:v>
                </c:pt>
                <c:pt idx="330">
                  <c:v>44139</c:v>
                </c:pt>
                <c:pt idx="331">
                  <c:v>44140</c:v>
                </c:pt>
                <c:pt idx="332">
                  <c:v>44141</c:v>
                </c:pt>
                <c:pt idx="333">
                  <c:v>44142</c:v>
                </c:pt>
                <c:pt idx="334">
                  <c:v>44143</c:v>
                </c:pt>
                <c:pt idx="335">
                  <c:v>44144</c:v>
                </c:pt>
                <c:pt idx="336">
                  <c:v>44145</c:v>
                </c:pt>
                <c:pt idx="337">
                  <c:v>44146</c:v>
                </c:pt>
                <c:pt idx="338">
                  <c:v>44147</c:v>
                </c:pt>
                <c:pt idx="339">
                  <c:v>44148</c:v>
                </c:pt>
                <c:pt idx="340">
                  <c:v>44149</c:v>
                </c:pt>
                <c:pt idx="341">
                  <c:v>44150</c:v>
                </c:pt>
                <c:pt idx="342">
                  <c:v>44151</c:v>
                </c:pt>
                <c:pt idx="343">
                  <c:v>44152</c:v>
                </c:pt>
                <c:pt idx="344">
                  <c:v>44153</c:v>
                </c:pt>
                <c:pt idx="345">
                  <c:v>44154</c:v>
                </c:pt>
                <c:pt idx="346">
                  <c:v>44155</c:v>
                </c:pt>
                <c:pt idx="347">
                  <c:v>44156</c:v>
                </c:pt>
                <c:pt idx="348">
                  <c:v>44157</c:v>
                </c:pt>
                <c:pt idx="349">
                  <c:v>44158</c:v>
                </c:pt>
                <c:pt idx="350">
                  <c:v>44159</c:v>
                </c:pt>
                <c:pt idx="351">
                  <c:v>44160</c:v>
                </c:pt>
                <c:pt idx="352">
                  <c:v>44161</c:v>
                </c:pt>
                <c:pt idx="353">
                  <c:v>44162</c:v>
                </c:pt>
              </c:numCache>
            </c:numRef>
          </c:xVal>
          <c:yVal>
            <c:numRef>
              <c:f>'Historicos-Estacion 3805'!$K$4:$K$357</c:f>
              <c:numCache>
                <c:formatCode>0.00</c:formatCode>
                <c:ptCount val="354"/>
                <c:pt idx="0">
                  <c:v>11260.277</c:v>
                </c:pt>
                <c:pt idx="1">
                  <c:v>11332.992</c:v>
                </c:pt>
                <c:pt idx="2">
                  <c:v>11641.243</c:v>
                </c:pt>
                <c:pt idx="3">
                  <c:v>11922.737999999999</c:v>
                </c:pt>
                <c:pt idx="4">
                  <c:v>12140.394</c:v>
                </c:pt>
                <c:pt idx="5">
                  <c:v>12330.165999999999</c:v>
                </c:pt>
                <c:pt idx="6">
                  <c:v>12774.325999999999</c:v>
                </c:pt>
                <c:pt idx="7">
                  <c:v>12898.273999999999</c:v>
                </c:pt>
                <c:pt idx="8">
                  <c:v>12913.844999999999</c:v>
                </c:pt>
                <c:pt idx="9">
                  <c:v>13093.546</c:v>
                </c:pt>
                <c:pt idx="10">
                  <c:v>13234.874</c:v>
                </c:pt>
                <c:pt idx="11">
                  <c:v>13313.852999999999</c:v>
                </c:pt>
                <c:pt idx="12">
                  <c:v>13504.191000000001</c:v>
                </c:pt>
                <c:pt idx="13">
                  <c:v>13575.891</c:v>
                </c:pt>
                <c:pt idx="14">
                  <c:v>13480.272000000001</c:v>
                </c:pt>
                <c:pt idx="15">
                  <c:v>13552.376</c:v>
                </c:pt>
                <c:pt idx="16">
                  <c:v>14035.09</c:v>
                </c:pt>
                <c:pt idx="17">
                  <c:v>13954.406000000001</c:v>
                </c:pt>
                <c:pt idx="18">
                  <c:v>13504.25</c:v>
                </c:pt>
                <c:pt idx="19">
                  <c:v>13369.2</c:v>
                </c:pt>
                <c:pt idx="20">
                  <c:v>13305.87</c:v>
                </c:pt>
                <c:pt idx="21">
                  <c:v>13424.703</c:v>
                </c:pt>
                <c:pt idx="22">
                  <c:v>13882.602000000001</c:v>
                </c:pt>
                <c:pt idx="23">
                  <c:v>14386.225</c:v>
                </c:pt>
                <c:pt idx="24">
                  <c:v>14247.165999999999</c:v>
                </c:pt>
                <c:pt idx="25">
                  <c:v>13929.456</c:v>
                </c:pt>
                <c:pt idx="26">
                  <c:v>13994.271000000001</c:v>
                </c:pt>
                <c:pt idx="27">
                  <c:v>14010.505999999999</c:v>
                </c:pt>
                <c:pt idx="28">
                  <c:v>13840.674000000001</c:v>
                </c:pt>
                <c:pt idx="29">
                  <c:v>13752.075999999999</c:v>
                </c:pt>
                <c:pt idx="30">
                  <c:v>13840.674000000001</c:v>
                </c:pt>
                <c:pt idx="31">
                  <c:v>13986.414000000001</c:v>
                </c:pt>
                <c:pt idx="32">
                  <c:v>14543.929</c:v>
                </c:pt>
                <c:pt idx="33">
                  <c:v>14967.779</c:v>
                </c:pt>
                <c:pt idx="34">
                  <c:v>14976.313</c:v>
                </c:pt>
                <c:pt idx="35">
                  <c:v>14783.696</c:v>
                </c:pt>
                <c:pt idx="36">
                  <c:v>14650.728999999999</c:v>
                </c:pt>
                <c:pt idx="37">
                  <c:v>14910.128000000001</c:v>
                </c:pt>
                <c:pt idx="38">
                  <c:v>15339.405000000001</c:v>
                </c:pt>
                <c:pt idx="39">
                  <c:v>15322.485000000001</c:v>
                </c:pt>
                <c:pt idx="40">
                  <c:v>15152.965</c:v>
                </c:pt>
                <c:pt idx="41">
                  <c:v>15254.573</c:v>
                </c:pt>
                <c:pt idx="42">
                  <c:v>15794.299000000001</c:v>
                </c:pt>
                <c:pt idx="43">
                  <c:v>16175.127</c:v>
                </c:pt>
                <c:pt idx="44">
                  <c:v>16044.499</c:v>
                </c:pt>
                <c:pt idx="45">
                  <c:v>15784.81</c:v>
                </c:pt>
                <c:pt idx="46">
                  <c:v>15612.563</c:v>
                </c:pt>
                <c:pt idx="47">
                  <c:v>15724.27</c:v>
                </c:pt>
                <c:pt idx="48">
                  <c:v>15569.986999999999</c:v>
                </c:pt>
                <c:pt idx="49">
                  <c:v>15069.175999999999</c:v>
                </c:pt>
                <c:pt idx="50">
                  <c:v>14900.795</c:v>
                </c:pt>
                <c:pt idx="51">
                  <c:v>15093.933000000001</c:v>
                </c:pt>
                <c:pt idx="52">
                  <c:v>15060.208000000001</c:v>
                </c:pt>
                <c:pt idx="53">
                  <c:v>14875.767</c:v>
                </c:pt>
                <c:pt idx="54">
                  <c:v>14792.102999999999</c:v>
                </c:pt>
                <c:pt idx="55">
                  <c:v>14917.482</c:v>
                </c:pt>
                <c:pt idx="56">
                  <c:v>14867.215</c:v>
                </c:pt>
                <c:pt idx="57">
                  <c:v>15068.992</c:v>
                </c:pt>
                <c:pt idx="58">
                  <c:v>15613.182000000001</c:v>
                </c:pt>
                <c:pt idx="59">
                  <c:v>15957.578</c:v>
                </c:pt>
                <c:pt idx="60">
                  <c:v>16061.999</c:v>
                </c:pt>
                <c:pt idx="61">
                  <c:v>16114.268</c:v>
                </c:pt>
                <c:pt idx="62">
                  <c:v>15502.384</c:v>
                </c:pt>
                <c:pt idx="63">
                  <c:v>14934.808999999999</c:v>
                </c:pt>
                <c:pt idx="64">
                  <c:v>14559.527</c:v>
                </c:pt>
                <c:pt idx="65">
                  <c:v>14518.12</c:v>
                </c:pt>
                <c:pt idx="66">
                  <c:v>14675.689</c:v>
                </c:pt>
                <c:pt idx="67">
                  <c:v>14917.521000000001</c:v>
                </c:pt>
                <c:pt idx="68">
                  <c:v>14976.168</c:v>
                </c:pt>
                <c:pt idx="69">
                  <c:v>14767.123</c:v>
                </c:pt>
                <c:pt idx="70">
                  <c:v>14834.418</c:v>
                </c:pt>
                <c:pt idx="71">
                  <c:v>15441.999</c:v>
                </c:pt>
                <c:pt idx="72">
                  <c:v>15724.342000000001</c:v>
                </c:pt>
                <c:pt idx="73">
                  <c:v>15879.638999999999</c:v>
                </c:pt>
                <c:pt idx="74">
                  <c:v>15612.911</c:v>
                </c:pt>
                <c:pt idx="75">
                  <c:v>15398.911</c:v>
                </c:pt>
                <c:pt idx="76">
                  <c:v>15069.591</c:v>
                </c:pt>
                <c:pt idx="77">
                  <c:v>14460.843999999999</c:v>
                </c:pt>
                <c:pt idx="78">
                  <c:v>14132.478999999999</c:v>
                </c:pt>
                <c:pt idx="79">
                  <c:v>14043.081</c:v>
                </c:pt>
                <c:pt idx="80">
                  <c:v>13872.894</c:v>
                </c:pt>
                <c:pt idx="81">
                  <c:v>14043.072</c:v>
                </c:pt>
                <c:pt idx="82">
                  <c:v>14238.585999999999</c:v>
                </c:pt>
                <c:pt idx="83">
                  <c:v>14295.92</c:v>
                </c:pt>
                <c:pt idx="84">
                  <c:v>13737.518</c:v>
                </c:pt>
                <c:pt idx="85">
                  <c:v>13329.645</c:v>
                </c:pt>
                <c:pt idx="86">
                  <c:v>13321.796</c:v>
                </c:pt>
                <c:pt idx="87">
                  <c:v>13640.165999999999</c:v>
                </c:pt>
                <c:pt idx="88">
                  <c:v>14018.768</c:v>
                </c:pt>
                <c:pt idx="89">
                  <c:v>14132.412</c:v>
                </c:pt>
                <c:pt idx="90">
                  <c:v>13833.838</c:v>
                </c:pt>
                <c:pt idx="91">
                  <c:v>13290.348</c:v>
                </c:pt>
                <c:pt idx="92">
                  <c:v>12991.813</c:v>
                </c:pt>
                <c:pt idx="93">
                  <c:v>12960.557000000001</c:v>
                </c:pt>
                <c:pt idx="94">
                  <c:v>12789.858</c:v>
                </c:pt>
                <c:pt idx="95">
                  <c:v>12758.785</c:v>
                </c:pt>
                <c:pt idx="96">
                  <c:v>12650.686</c:v>
                </c:pt>
                <c:pt idx="97">
                  <c:v>12505.04</c:v>
                </c:pt>
                <c:pt idx="98">
                  <c:v>12367.482</c:v>
                </c:pt>
                <c:pt idx="99">
                  <c:v>12390.361999999999</c:v>
                </c:pt>
                <c:pt idx="100">
                  <c:v>12689.752</c:v>
                </c:pt>
                <c:pt idx="101">
                  <c:v>13046.564</c:v>
                </c:pt>
                <c:pt idx="102">
                  <c:v>13242.817999999999</c:v>
                </c:pt>
                <c:pt idx="103">
                  <c:v>13345.781999999999</c:v>
                </c:pt>
                <c:pt idx="104">
                  <c:v>12922.183999999999</c:v>
                </c:pt>
                <c:pt idx="105">
                  <c:v>12489.748</c:v>
                </c:pt>
                <c:pt idx="106">
                  <c:v>12367.482</c:v>
                </c:pt>
                <c:pt idx="107">
                  <c:v>12239.165000000001</c:v>
                </c:pt>
                <c:pt idx="108">
                  <c:v>11722.236000000001</c:v>
                </c:pt>
                <c:pt idx="109">
                  <c:v>11384.314</c:v>
                </c:pt>
                <c:pt idx="110">
                  <c:v>11015.539000000001</c:v>
                </c:pt>
                <c:pt idx="111">
                  <c:v>10639.165999999999</c:v>
                </c:pt>
                <c:pt idx="112">
                  <c:v>10268.449000000001</c:v>
                </c:pt>
                <c:pt idx="113">
                  <c:v>10192.484</c:v>
                </c:pt>
                <c:pt idx="114">
                  <c:v>10096.245000000001</c:v>
                </c:pt>
                <c:pt idx="115">
                  <c:v>10103.096</c:v>
                </c:pt>
                <c:pt idx="116">
                  <c:v>10055.153</c:v>
                </c:pt>
                <c:pt idx="117">
                  <c:v>10014.108</c:v>
                </c:pt>
                <c:pt idx="118">
                  <c:v>10027.799999999999</c:v>
                </c:pt>
                <c:pt idx="119">
                  <c:v>10075.665999999999</c:v>
                </c:pt>
                <c:pt idx="120">
                  <c:v>10075.675999999999</c:v>
                </c:pt>
                <c:pt idx="121">
                  <c:v>10014.108</c:v>
                </c:pt>
                <c:pt idx="122">
                  <c:v>10020.949000000001</c:v>
                </c:pt>
                <c:pt idx="123">
                  <c:v>9986.8700000000008</c:v>
                </c:pt>
                <c:pt idx="124">
                  <c:v>9736.4950000000008</c:v>
                </c:pt>
                <c:pt idx="125">
                  <c:v>9581.9570000000003</c:v>
                </c:pt>
                <c:pt idx="126">
                  <c:v>9568.6090000000004</c:v>
                </c:pt>
                <c:pt idx="127">
                  <c:v>9528.625</c:v>
                </c:pt>
                <c:pt idx="128">
                  <c:v>9521.9660000000003</c:v>
                </c:pt>
                <c:pt idx="129">
                  <c:v>9521.9660000000003</c:v>
                </c:pt>
                <c:pt idx="130">
                  <c:v>9502.0169999999998</c:v>
                </c:pt>
                <c:pt idx="131">
                  <c:v>9455.5550000000003</c:v>
                </c:pt>
                <c:pt idx="132">
                  <c:v>9429.0409999999993</c:v>
                </c:pt>
                <c:pt idx="133">
                  <c:v>9522.0519999999997</c:v>
                </c:pt>
                <c:pt idx="134">
                  <c:v>9622.0550000000003</c:v>
                </c:pt>
                <c:pt idx="135">
                  <c:v>9628.7430000000004</c:v>
                </c:pt>
                <c:pt idx="136">
                  <c:v>9615.3670000000002</c:v>
                </c:pt>
                <c:pt idx="137">
                  <c:v>9635.44</c:v>
                </c:pt>
                <c:pt idx="138">
                  <c:v>9689.0969999999998</c:v>
                </c:pt>
                <c:pt idx="139">
                  <c:v>9709.2369999999992</c:v>
                </c:pt>
                <c:pt idx="140">
                  <c:v>9689.0779999999995</c:v>
                </c:pt>
                <c:pt idx="141">
                  <c:v>9729.4060000000009</c:v>
                </c:pt>
                <c:pt idx="142">
                  <c:v>9776.6039999999994</c:v>
                </c:pt>
                <c:pt idx="143">
                  <c:v>9871.2360000000008</c:v>
                </c:pt>
                <c:pt idx="144">
                  <c:v>9918.7389999999996</c:v>
                </c:pt>
                <c:pt idx="145">
                  <c:v>9905.1530000000002</c:v>
                </c:pt>
                <c:pt idx="146">
                  <c:v>9878.0390000000007</c:v>
                </c:pt>
                <c:pt idx="147">
                  <c:v>9830.6119999999992</c:v>
                </c:pt>
                <c:pt idx="148">
                  <c:v>9884.7939999999999</c:v>
                </c:pt>
                <c:pt idx="149">
                  <c:v>9830.6419999999998</c:v>
                </c:pt>
                <c:pt idx="150">
                  <c:v>9622.2559999999994</c:v>
                </c:pt>
                <c:pt idx="151">
                  <c:v>9448.9719999999998</c:v>
                </c:pt>
                <c:pt idx="152">
                  <c:v>9270.9449999999997</c:v>
                </c:pt>
                <c:pt idx="153">
                  <c:v>9056.0529999999999</c:v>
                </c:pt>
                <c:pt idx="154">
                  <c:v>8798.0249999999996</c:v>
                </c:pt>
                <c:pt idx="155">
                  <c:v>8746.9629999999997</c:v>
                </c:pt>
                <c:pt idx="156">
                  <c:v>8721.4979999999996</c:v>
                </c:pt>
                <c:pt idx="157">
                  <c:v>8715.1350000000002</c:v>
                </c:pt>
                <c:pt idx="158">
                  <c:v>8734.2270000000008</c:v>
                </c:pt>
                <c:pt idx="159">
                  <c:v>8785.25</c:v>
                </c:pt>
                <c:pt idx="160">
                  <c:v>8823.5859999999993</c:v>
                </c:pt>
                <c:pt idx="161">
                  <c:v>8842.7909999999993</c:v>
                </c:pt>
                <c:pt idx="162">
                  <c:v>9375.0139999999992</c:v>
                </c:pt>
                <c:pt idx="163">
                  <c:v>10770.853999999999</c:v>
                </c:pt>
                <c:pt idx="164">
                  <c:v>11782.335999999999</c:v>
                </c:pt>
                <c:pt idx="165">
                  <c:v>11849.017</c:v>
                </c:pt>
                <c:pt idx="166">
                  <c:v>11239.221</c:v>
                </c:pt>
                <c:pt idx="167">
                  <c:v>10865.215</c:v>
                </c:pt>
                <c:pt idx="168">
                  <c:v>10638.504999999999</c:v>
                </c:pt>
                <c:pt idx="169">
                  <c:v>10561.066999999999</c:v>
                </c:pt>
                <c:pt idx="170">
                  <c:v>11060.95</c:v>
                </c:pt>
                <c:pt idx="171">
                  <c:v>11961.831</c:v>
                </c:pt>
                <c:pt idx="172">
                  <c:v>12589.52</c:v>
                </c:pt>
                <c:pt idx="173">
                  <c:v>12812.902</c:v>
                </c:pt>
                <c:pt idx="174">
                  <c:v>12354.285</c:v>
                </c:pt>
                <c:pt idx="175">
                  <c:v>11510.758</c:v>
                </c:pt>
                <c:pt idx="176">
                  <c:v>10695.68</c:v>
                </c:pt>
                <c:pt idx="177">
                  <c:v>10358.603999999999</c:v>
                </c:pt>
                <c:pt idx="178">
                  <c:v>10206.366</c:v>
                </c:pt>
                <c:pt idx="179">
                  <c:v>10130.545</c:v>
                </c:pt>
                <c:pt idx="180">
                  <c:v>10227.050999999999</c:v>
                </c:pt>
                <c:pt idx="181">
                  <c:v>10289.172</c:v>
                </c:pt>
                <c:pt idx="182">
                  <c:v>10227.003000000001</c:v>
                </c:pt>
                <c:pt idx="183">
                  <c:v>10171.817999999999</c:v>
                </c:pt>
                <c:pt idx="184">
                  <c:v>10268.449000000001</c:v>
                </c:pt>
                <c:pt idx="185">
                  <c:v>10351.6</c:v>
                </c:pt>
                <c:pt idx="186">
                  <c:v>10554.313</c:v>
                </c:pt>
                <c:pt idx="187">
                  <c:v>10702.187</c:v>
                </c:pt>
                <c:pt idx="188">
                  <c:v>11051.159</c:v>
                </c:pt>
                <c:pt idx="189">
                  <c:v>11202.365</c:v>
                </c:pt>
                <c:pt idx="190">
                  <c:v>11369.465</c:v>
                </c:pt>
                <c:pt idx="191">
                  <c:v>11376.65</c:v>
                </c:pt>
                <c:pt idx="192">
                  <c:v>11398.521000000001</c:v>
                </c:pt>
                <c:pt idx="193">
                  <c:v>11311.092000000001</c:v>
                </c:pt>
                <c:pt idx="194">
                  <c:v>11130.369000000001</c:v>
                </c:pt>
                <c:pt idx="195">
                  <c:v>10872.370999999999</c:v>
                </c:pt>
                <c:pt idx="196">
                  <c:v>10526.395</c:v>
                </c:pt>
                <c:pt idx="197">
                  <c:v>10309.99</c:v>
                </c:pt>
                <c:pt idx="198">
                  <c:v>10254.575999999999</c:v>
                </c:pt>
                <c:pt idx="199">
                  <c:v>10178.745000000001</c:v>
                </c:pt>
                <c:pt idx="200">
                  <c:v>10109.945</c:v>
                </c:pt>
                <c:pt idx="201">
                  <c:v>10048.293</c:v>
                </c:pt>
                <c:pt idx="202">
                  <c:v>9993.6450000000004</c:v>
                </c:pt>
                <c:pt idx="203">
                  <c:v>10027.838</c:v>
                </c:pt>
                <c:pt idx="204">
                  <c:v>10153.481</c:v>
                </c:pt>
                <c:pt idx="205">
                  <c:v>10296.184999999999</c:v>
                </c:pt>
                <c:pt idx="206">
                  <c:v>10460.778</c:v>
                </c:pt>
                <c:pt idx="207">
                  <c:v>10532.986999999999</c:v>
                </c:pt>
                <c:pt idx="208">
                  <c:v>10530.652</c:v>
                </c:pt>
                <c:pt idx="209">
                  <c:v>10453.763000000001</c:v>
                </c:pt>
                <c:pt idx="210">
                  <c:v>10460.778</c:v>
                </c:pt>
                <c:pt idx="211">
                  <c:v>10702.367</c:v>
                </c:pt>
                <c:pt idx="212">
                  <c:v>11080.437</c:v>
                </c:pt>
                <c:pt idx="213">
                  <c:v>11499.072</c:v>
                </c:pt>
                <c:pt idx="214">
                  <c:v>12112.576999999999</c:v>
                </c:pt>
                <c:pt idx="215">
                  <c:v>12915.99</c:v>
                </c:pt>
                <c:pt idx="216">
                  <c:v>13403.715</c:v>
                </c:pt>
                <c:pt idx="217">
                  <c:v>13382.523999999999</c:v>
                </c:pt>
                <c:pt idx="218">
                  <c:v>13140.728999999999</c:v>
                </c:pt>
                <c:pt idx="219">
                  <c:v>12898.398999999999</c:v>
                </c:pt>
                <c:pt idx="220">
                  <c:v>12656.146000000001</c:v>
                </c:pt>
                <c:pt idx="221">
                  <c:v>12241.967000000001</c:v>
                </c:pt>
                <c:pt idx="222">
                  <c:v>11681.431</c:v>
                </c:pt>
                <c:pt idx="223">
                  <c:v>11114.565000000001</c:v>
                </c:pt>
                <c:pt idx="224">
                  <c:v>10657.769</c:v>
                </c:pt>
                <c:pt idx="225">
                  <c:v>10444.429</c:v>
                </c:pt>
                <c:pt idx="226">
                  <c:v>10370.164000000001</c:v>
                </c:pt>
                <c:pt idx="227">
                  <c:v>10323.825000000001</c:v>
                </c:pt>
                <c:pt idx="228">
                  <c:v>10293.789000000001</c:v>
                </c:pt>
                <c:pt idx="229">
                  <c:v>10266.103999999999</c:v>
                </c:pt>
                <c:pt idx="230">
                  <c:v>10208.585999999999</c:v>
                </c:pt>
                <c:pt idx="231">
                  <c:v>10148.914000000001</c:v>
                </c:pt>
                <c:pt idx="232">
                  <c:v>10039.207</c:v>
                </c:pt>
                <c:pt idx="233">
                  <c:v>9932.3729999999996</c:v>
                </c:pt>
                <c:pt idx="234">
                  <c:v>9850.9429999999993</c:v>
                </c:pt>
                <c:pt idx="235">
                  <c:v>9785.5669999999991</c:v>
                </c:pt>
                <c:pt idx="236">
                  <c:v>9677.4279999999999</c:v>
                </c:pt>
                <c:pt idx="237">
                  <c:v>9453.0149999999994</c:v>
                </c:pt>
                <c:pt idx="238">
                  <c:v>9221.7749999999996</c:v>
                </c:pt>
                <c:pt idx="239">
                  <c:v>9111.3369999999995</c:v>
                </c:pt>
                <c:pt idx="240">
                  <c:v>9226.6839999999993</c:v>
                </c:pt>
                <c:pt idx="241">
                  <c:v>9292.7129999999997</c:v>
                </c:pt>
                <c:pt idx="242">
                  <c:v>9286.1389999999992</c:v>
                </c:pt>
                <c:pt idx="243">
                  <c:v>9283.4</c:v>
                </c:pt>
                <c:pt idx="244">
                  <c:v>9262.6219999999994</c:v>
                </c:pt>
                <c:pt idx="245">
                  <c:v>9375.0570000000007</c:v>
                </c:pt>
                <c:pt idx="246">
                  <c:v>9750.4750000000004</c:v>
                </c:pt>
                <c:pt idx="247">
                  <c:v>11042.324000000001</c:v>
                </c:pt>
                <c:pt idx="248">
                  <c:v>12052.835999999999</c:v>
                </c:pt>
                <c:pt idx="249">
                  <c:v>12117.165000000001</c:v>
                </c:pt>
                <c:pt idx="250">
                  <c:v>11614.409</c:v>
                </c:pt>
                <c:pt idx="251">
                  <c:v>10921.29</c:v>
                </c:pt>
                <c:pt idx="252">
                  <c:v>10218.085999999999</c:v>
                </c:pt>
                <c:pt idx="253">
                  <c:v>9841.9110000000001</c:v>
                </c:pt>
                <c:pt idx="254">
                  <c:v>10030.555</c:v>
                </c:pt>
                <c:pt idx="255">
                  <c:v>10684.322</c:v>
                </c:pt>
                <c:pt idx="256">
                  <c:v>11545.234</c:v>
                </c:pt>
                <c:pt idx="257">
                  <c:v>12221.718999999999</c:v>
                </c:pt>
                <c:pt idx="258">
                  <c:v>12375.092000000001</c:v>
                </c:pt>
                <c:pt idx="259">
                  <c:v>12230.237576844205</c:v>
                </c:pt>
                <c:pt idx="260">
                  <c:v>12230.237576844205</c:v>
                </c:pt>
                <c:pt idx="261">
                  <c:v>12515.295530522173</c:v>
                </c:pt>
                <c:pt idx="262">
                  <c:v>12746.147582359612</c:v>
                </c:pt>
                <c:pt idx="263">
                  <c:v>12891.700674443346</c:v>
                </c:pt>
                <c:pt idx="264">
                  <c:v>13008.848516517182</c:v>
                </c:pt>
                <c:pt idx="265">
                  <c:v>13008.848516517182</c:v>
                </c:pt>
                <c:pt idx="266">
                  <c:v>13008.848516517182</c:v>
                </c:pt>
                <c:pt idx="267">
                  <c:v>12833.361974530859</c:v>
                </c:pt>
                <c:pt idx="268">
                  <c:v>13008.848516517182</c:v>
                </c:pt>
                <c:pt idx="269">
                  <c:v>13185.748347971508</c:v>
                </c:pt>
                <c:pt idx="270">
                  <c:v>13423.819332634273</c:v>
                </c:pt>
                <c:pt idx="271">
                  <c:v>13304.468471326754</c:v>
                </c:pt>
                <c:pt idx="272">
                  <c:v>12775.179913928545</c:v>
                </c:pt>
                <c:pt idx="273">
                  <c:v>11977.00445105624</c:v>
                </c:pt>
                <c:pt idx="274">
                  <c:v>11398.285295392703</c:v>
                </c:pt>
                <c:pt idx="275">
                  <c:v>11371.149908986195</c:v>
                </c:pt>
                <c:pt idx="276">
                  <c:v>11371.149908986195</c:v>
                </c:pt>
                <c:pt idx="277">
                  <c:v>11048.50750632066</c:v>
                </c:pt>
                <c:pt idx="278">
                  <c:v>10783.830282360799</c:v>
                </c:pt>
                <c:pt idx="279">
                  <c:v>10652.914839664392</c:v>
                </c:pt>
                <c:pt idx="280">
                  <c:v>10522.945333373771</c:v>
                </c:pt>
                <c:pt idx="281">
                  <c:v>10471.221913971613</c:v>
                </c:pt>
                <c:pt idx="282">
                  <c:v>10783.830282360799</c:v>
                </c:pt>
                <c:pt idx="283">
                  <c:v>11316.994006245071</c:v>
                </c:pt>
                <c:pt idx="284">
                  <c:v>11507.210134130923</c:v>
                </c:pt>
                <c:pt idx="285">
                  <c:v>11671.749120494998</c:v>
                </c:pt>
                <c:pt idx="286">
                  <c:v>11398.285295392703</c:v>
                </c:pt>
                <c:pt idx="287">
                  <c:v>10783.830282360799</c:v>
                </c:pt>
                <c:pt idx="288">
                  <c:v>10862.834485350399</c:v>
                </c:pt>
                <c:pt idx="289">
                  <c:v>11479.92139683162</c:v>
                </c:pt>
                <c:pt idx="290">
                  <c:v>11977.00445105624</c:v>
                </c:pt>
                <c:pt idx="291">
                  <c:v>12004.986586809608</c:v>
                </c:pt>
                <c:pt idx="292">
                  <c:v>12117.302103783984</c:v>
                </c:pt>
                <c:pt idx="293">
                  <c:v>12286.938128827873</c:v>
                </c:pt>
                <c:pt idx="294">
                  <c:v>12286.938128827873</c:v>
                </c:pt>
                <c:pt idx="295">
                  <c:v>11561.902764809132</c:v>
                </c:pt>
                <c:pt idx="296">
                  <c:v>11371.149908986195</c:v>
                </c:pt>
                <c:pt idx="297">
                  <c:v>11534.537251191019</c:v>
                </c:pt>
                <c:pt idx="298">
                  <c:v>11865.462382567239</c:v>
                </c:pt>
                <c:pt idx="299">
                  <c:v>12033.007403324196</c:v>
                </c:pt>
                <c:pt idx="300">
                  <c:v>11977.00445105624</c:v>
                </c:pt>
                <c:pt idx="301">
                  <c:v>11534.537251191019</c:v>
                </c:pt>
                <c:pt idx="302">
                  <c:v>11479.9213968316</c:v>
                </c:pt>
                <c:pt idx="303">
                  <c:v>11507.210134130923</c:v>
                </c:pt>
                <c:pt idx="304">
                  <c:v>11534.537251191019</c:v>
                </c:pt>
                <c:pt idx="305">
                  <c:v>11589.306691773558</c:v>
                </c:pt>
                <c:pt idx="306">
                  <c:v>11865.462382567239</c:v>
                </c:pt>
                <c:pt idx="307">
                  <c:v>12089.165145185152</c:v>
                </c:pt>
                <c:pt idx="308">
                  <c:v>11616.749048863769</c:v>
                </c:pt>
                <c:pt idx="309">
                  <c:v>11262.991151216031</c:v>
                </c:pt>
                <c:pt idx="310">
                  <c:v>11101.899521813248</c:v>
                </c:pt>
                <c:pt idx="311">
                  <c:v>11048.50750632066</c:v>
                </c:pt>
                <c:pt idx="312">
                  <c:v>10889.245144829934</c:v>
                </c:pt>
                <c:pt idx="313">
                  <c:v>10836.461799796487</c:v>
                </c:pt>
                <c:pt idx="314">
                  <c:v>10574.819760326189</c:v>
                </c:pt>
                <c:pt idx="315">
                  <c:v>10368.227548869279</c:v>
                </c:pt>
                <c:pt idx="316">
                  <c:v>10342.573122755348</c:v>
                </c:pt>
                <c:pt idx="317">
                  <c:v>10393.919623860102</c:v>
                </c:pt>
                <c:pt idx="318">
                  <c:v>10705.167384751832</c:v>
                </c:pt>
                <c:pt idx="319">
                  <c:v>11155.44404420351</c:v>
                </c:pt>
                <c:pt idx="320">
                  <c:v>11589.306691773558</c:v>
                </c:pt>
                <c:pt idx="321">
                  <c:v>10419.649364920311</c:v>
                </c:pt>
                <c:pt idx="322">
                  <c:v>10836.461799796487</c:v>
                </c:pt>
                <c:pt idx="323">
                  <c:v>10265.835565606923</c:v>
                </c:pt>
                <c:pt idx="324">
                  <c:v>10012.483791101864</c:v>
                </c:pt>
                <c:pt idx="325">
                  <c:v>9887.2117539621595</c:v>
                </c:pt>
                <c:pt idx="326">
                  <c:v>9862.2693771935064</c:v>
                </c:pt>
                <c:pt idx="327">
                  <c:v>9962.2628761325032</c:v>
                </c:pt>
                <c:pt idx="328">
                  <c:v>9787.6659953539947</c:v>
                </c:pt>
                <c:pt idx="329">
                  <c:v>9688.7162492524822</c:v>
                </c:pt>
                <c:pt idx="330">
                  <c:v>9688.7162492524822</c:v>
                </c:pt>
                <c:pt idx="331">
                  <c:v>9812.4965152897184</c:v>
                </c:pt>
                <c:pt idx="332">
                  <c:v>9912.1914511259965</c:v>
                </c:pt>
                <c:pt idx="333">
                  <c:v>9887.2117539621595</c:v>
                </c:pt>
                <c:pt idx="334">
                  <c:v>9912.1914511259965</c:v>
                </c:pt>
                <c:pt idx="335">
                  <c:v>9937.2084860607738</c:v>
                </c:pt>
                <c:pt idx="336">
                  <c:v>9688.7162492524822</c:v>
                </c:pt>
                <c:pt idx="337">
                  <c:v>9516.9849900827248</c:v>
                </c:pt>
                <c:pt idx="338">
                  <c:v>9516.9849900827248</c:v>
                </c:pt>
                <c:pt idx="339">
                  <c:v>9565.8655085947576</c:v>
                </c:pt>
                <c:pt idx="340">
                  <c:v>9639.4645321955686</c:v>
                </c:pt>
                <c:pt idx="341">
                  <c:v>9614.894401548434</c:v>
                </c:pt>
                <c:pt idx="342">
                  <c:v>9614.894401548434</c:v>
                </c:pt>
                <c:pt idx="343">
                  <c:v>9664.0718089387701</c:v>
                </c:pt>
                <c:pt idx="344">
                  <c:v>9639.4645321955686</c:v>
                </c:pt>
                <c:pt idx="345">
                  <c:v>9664.0718089387701</c:v>
                </c:pt>
                <c:pt idx="346">
                  <c:v>9762.872726212252</c:v>
                </c:pt>
                <c:pt idx="347">
                  <c:v>10522.945333373771</c:v>
                </c:pt>
                <c:pt idx="348">
                  <c:v>10968.705136922636</c:v>
                </c:pt>
                <c:pt idx="349">
                  <c:v>10783.830282360799</c:v>
                </c:pt>
                <c:pt idx="350">
                  <c:v>10393.919623860102</c:v>
                </c:pt>
                <c:pt idx="351">
                  <c:v>10164.044862338098</c:v>
                </c:pt>
                <c:pt idx="352">
                  <c:v>10062.854334766898</c:v>
                </c:pt>
                <c:pt idx="353">
                  <c:v>10291.377148340503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085-4D03-9486-EAC0B356452B}"/>
            </c:ext>
          </c:extLst>
        </c:ser>
        <c:ser>
          <c:idx val="9"/>
          <c:order val="1"/>
          <c:tx>
            <c:strRef>
              <c:f>'Historicos-Estacion 3805'!$P$3</c:f>
              <c:strCache>
                <c:ptCount val="1"/>
                <c:pt idx="0">
                  <c:v>CAUDALES NATURALES Corrientes</c:v>
                </c:pt>
              </c:strCache>
            </c:strRef>
          </c:tx>
          <c:spPr>
            <a:ln w="9525" cap="rnd">
              <a:solidFill>
                <a:schemeClr val="accent6">
                  <a:lumMod val="80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xVal>
            <c:numRef>
              <c:f>'Historicos-Estacion 3805'!$F$4:$F$357</c:f>
              <c:numCache>
                <c:formatCode>[$-F800]dddd\,\ mmmm\ dd\,\ yyyy</c:formatCode>
                <c:ptCount val="354"/>
                <c:pt idx="0">
                  <c:v>43809</c:v>
                </c:pt>
                <c:pt idx="1">
                  <c:v>43810</c:v>
                </c:pt>
                <c:pt idx="2">
                  <c:v>43811</c:v>
                </c:pt>
                <c:pt idx="3">
                  <c:v>43812</c:v>
                </c:pt>
                <c:pt idx="4">
                  <c:v>43813</c:v>
                </c:pt>
                <c:pt idx="5">
                  <c:v>43814</c:v>
                </c:pt>
                <c:pt idx="6">
                  <c:v>43815</c:v>
                </c:pt>
                <c:pt idx="7">
                  <c:v>43816</c:v>
                </c:pt>
                <c:pt idx="8">
                  <c:v>43817</c:v>
                </c:pt>
                <c:pt idx="9">
                  <c:v>43818</c:v>
                </c:pt>
                <c:pt idx="10">
                  <c:v>43819</c:v>
                </c:pt>
                <c:pt idx="11">
                  <c:v>43820</c:v>
                </c:pt>
                <c:pt idx="12">
                  <c:v>43821</c:v>
                </c:pt>
                <c:pt idx="13">
                  <c:v>43822</c:v>
                </c:pt>
                <c:pt idx="14">
                  <c:v>43823</c:v>
                </c:pt>
                <c:pt idx="15">
                  <c:v>43824</c:v>
                </c:pt>
                <c:pt idx="16">
                  <c:v>43825</c:v>
                </c:pt>
                <c:pt idx="17">
                  <c:v>43826</c:v>
                </c:pt>
                <c:pt idx="18">
                  <c:v>43827</c:v>
                </c:pt>
                <c:pt idx="19">
                  <c:v>43828</c:v>
                </c:pt>
                <c:pt idx="20">
                  <c:v>43829</c:v>
                </c:pt>
                <c:pt idx="21">
                  <c:v>43830</c:v>
                </c:pt>
                <c:pt idx="22">
                  <c:v>43831</c:v>
                </c:pt>
                <c:pt idx="23">
                  <c:v>43832</c:v>
                </c:pt>
                <c:pt idx="24">
                  <c:v>43833</c:v>
                </c:pt>
                <c:pt idx="25">
                  <c:v>43834</c:v>
                </c:pt>
                <c:pt idx="26">
                  <c:v>43835</c:v>
                </c:pt>
                <c:pt idx="27">
                  <c:v>43836</c:v>
                </c:pt>
                <c:pt idx="28">
                  <c:v>43837</c:v>
                </c:pt>
                <c:pt idx="29">
                  <c:v>43838</c:v>
                </c:pt>
                <c:pt idx="30">
                  <c:v>43839</c:v>
                </c:pt>
                <c:pt idx="31">
                  <c:v>43840</c:v>
                </c:pt>
                <c:pt idx="32">
                  <c:v>43841</c:v>
                </c:pt>
                <c:pt idx="33">
                  <c:v>43842</c:v>
                </c:pt>
                <c:pt idx="34">
                  <c:v>43843</c:v>
                </c:pt>
                <c:pt idx="35">
                  <c:v>43844</c:v>
                </c:pt>
                <c:pt idx="36">
                  <c:v>43845</c:v>
                </c:pt>
                <c:pt idx="37">
                  <c:v>43846</c:v>
                </c:pt>
                <c:pt idx="38">
                  <c:v>43847</c:v>
                </c:pt>
                <c:pt idx="39">
                  <c:v>43848</c:v>
                </c:pt>
                <c:pt idx="40">
                  <c:v>43849</c:v>
                </c:pt>
                <c:pt idx="41">
                  <c:v>43850</c:v>
                </c:pt>
                <c:pt idx="42">
                  <c:v>43851</c:v>
                </c:pt>
                <c:pt idx="43">
                  <c:v>43852</c:v>
                </c:pt>
                <c:pt idx="44">
                  <c:v>43853</c:v>
                </c:pt>
                <c:pt idx="45">
                  <c:v>43854</c:v>
                </c:pt>
                <c:pt idx="46">
                  <c:v>43855</c:v>
                </c:pt>
                <c:pt idx="47">
                  <c:v>43856</c:v>
                </c:pt>
                <c:pt idx="48">
                  <c:v>43857</c:v>
                </c:pt>
                <c:pt idx="49">
                  <c:v>43858</c:v>
                </c:pt>
                <c:pt idx="50">
                  <c:v>43859</c:v>
                </c:pt>
                <c:pt idx="51">
                  <c:v>43860</c:v>
                </c:pt>
                <c:pt idx="52">
                  <c:v>43861</c:v>
                </c:pt>
                <c:pt idx="53">
                  <c:v>43862</c:v>
                </c:pt>
                <c:pt idx="54">
                  <c:v>43863</c:v>
                </c:pt>
                <c:pt idx="55">
                  <c:v>43864</c:v>
                </c:pt>
                <c:pt idx="56">
                  <c:v>43865</c:v>
                </c:pt>
                <c:pt idx="57">
                  <c:v>43866</c:v>
                </c:pt>
                <c:pt idx="58">
                  <c:v>43867</c:v>
                </c:pt>
                <c:pt idx="59">
                  <c:v>43868</c:v>
                </c:pt>
                <c:pt idx="60">
                  <c:v>43869</c:v>
                </c:pt>
                <c:pt idx="61">
                  <c:v>43870</c:v>
                </c:pt>
                <c:pt idx="62">
                  <c:v>43871</c:v>
                </c:pt>
                <c:pt idx="63">
                  <c:v>43872</c:v>
                </c:pt>
                <c:pt idx="64">
                  <c:v>43873</c:v>
                </c:pt>
                <c:pt idx="65">
                  <c:v>43874</c:v>
                </c:pt>
                <c:pt idx="66">
                  <c:v>43875</c:v>
                </c:pt>
                <c:pt idx="67">
                  <c:v>43876</c:v>
                </c:pt>
                <c:pt idx="68">
                  <c:v>43877</c:v>
                </c:pt>
                <c:pt idx="69">
                  <c:v>43878</c:v>
                </c:pt>
                <c:pt idx="70">
                  <c:v>43879</c:v>
                </c:pt>
                <c:pt idx="71">
                  <c:v>43880</c:v>
                </c:pt>
                <c:pt idx="72">
                  <c:v>43881</c:v>
                </c:pt>
                <c:pt idx="73">
                  <c:v>43882</c:v>
                </c:pt>
                <c:pt idx="74">
                  <c:v>43883</c:v>
                </c:pt>
                <c:pt idx="75">
                  <c:v>43884</c:v>
                </c:pt>
                <c:pt idx="76">
                  <c:v>43885</c:v>
                </c:pt>
                <c:pt idx="77">
                  <c:v>43886</c:v>
                </c:pt>
                <c:pt idx="78">
                  <c:v>43887</c:v>
                </c:pt>
                <c:pt idx="79">
                  <c:v>43888</c:v>
                </c:pt>
                <c:pt idx="80">
                  <c:v>43889</c:v>
                </c:pt>
                <c:pt idx="81">
                  <c:v>43890</c:v>
                </c:pt>
                <c:pt idx="82">
                  <c:v>43891</c:v>
                </c:pt>
                <c:pt idx="83">
                  <c:v>43892</c:v>
                </c:pt>
                <c:pt idx="84">
                  <c:v>43893</c:v>
                </c:pt>
                <c:pt idx="85">
                  <c:v>43894</c:v>
                </c:pt>
                <c:pt idx="86">
                  <c:v>43895</c:v>
                </c:pt>
                <c:pt idx="87">
                  <c:v>43896</c:v>
                </c:pt>
                <c:pt idx="88">
                  <c:v>43897</c:v>
                </c:pt>
                <c:pt idx="89">
                  <c:v>43898</c:v>
                </c:pt>
                <c:pt idx="90">
                  <c:v>43899</c:v>
                </c:pt>
                <c:pt idx="91">
                  <c:v>43900</c:v>
                </c:pt>
                <c:pt idx="92">
                  <c:v>43901</c:v>
                </c:pt>
                <c:pt idx="93">
                  <c:v>43902</c:v>
                </c:pt>
                <c:pt idx="94">
                  <c:v>43903</c:v>
                </c:pt>
                <c:pt idx="95">
                  <c:v>43904</c:v>
                </c:pt>
                <c:pt idx="96">
                  <c:v>43905</c:v>
                </c:pt>
                <c:pt idx="97">
                  <c:v>43906</c:v>
                </c:pt>
                <c:pt idx="98">
                  <c:v>43907</c:v>
                </c:pt>
                <c:pt idx="99">
                  <c:v>43908</c:v>
                </c:pt>
                <c:pt idx="100">
                  <c:v>43909</c:v>
                </c:pt>
                <c:pt idx="101">
                  <c:v>43910</c:v>
                </c:pt>
                <c:pt idx="102">
                  <c:v>43911</c:v>
                </c:pt>
                <c:pt idx="103">
                  <c:v>43912</c:v>
                </c:pt>
                <c:pt idx="104">
                  <c:v>43913</c:v>
                </c:pt>
                <c:pt idx="105">
                  <c:v>43914</c:v>
                </c:pt>
                <c:pt idx="106">
                  <c:v>43915</c:v>
                </c:pt>
                <c:pt idx="107">
                  <c:v>43916</c:v>
                </c:pt>
                <c:pt idx="108">
                  <c:v>43917</c:v>
                </c:pt>
                <c:pt idx="109">
                  <c:v>43918</c:v>
                </c:pt>
                <c:pt idx="110">
                  <c:v>43919</c:v>
                </c:pt>
                <c:pt idx="111">
                  <c:v>43920</c:v>
                </c:pt>
                <c:pt idx="112">
                  <c:v>43921</c:v>
                </c:pt>
                <c:pt idx="113">
                  <c:v>43922</c:v>
                </c:pt>
                <c:pt idx="114">
                  <c:v>43923</c:v>
                </c:pt>
                <c:pt idx="115">
                  <c:v>43924</c:v>
                </c:pt>
                <c:pt idx="116">
                  <c:v>43925</c:v>
                </c:pt>
                <c:pt idx="117">
                  <c:v>43926</c:v>
                </c:pt>
                <c:pt idx="118">
                  <c:v>43927</c:v>
                </c:pt>
                <c:pt idx="119">
                  <c:v>43928</c:v>
                </c:pt>
                <c:pt idx="120">
                  <c:v>43929</c:v>
                </c:pt>
                <c:pt idx="121">
                  <c:v>43930</c:v>
                </c:pt>
                <c:pt idx="122">
                  <c:v>43931</c:v>
                </c:pt>
                <c:pt idx="123">
                  <c:v>43932</c:v>
                </c:pt>
                <c:pt idx="124">
                  <c:v>43933</c:v>
                </c:pt>
                <c:pt idx="125">
                  <c:v>43934</c:v>
                </c:pt>
                <c:pt idx="126">
                  <c:v>43935</c:v>
                </c:pt>
                <c:pt idx="127">
                  <c:v>43936</c:v>
                </c:pt>
                <c:pt idx="128">
                  <c:v>43937</c:v>
                </c:pt>
                <c:pt idx="129">
                  <c:v>43938</c:v>
                </c:pt>
                <c:pt idx="130">
                  <c:v>43939</c:v>
                </c:pt>
                <c:pt idx="131">
                  <c:v>43940</c:v>
                </c:pt>
                <c:pt idx="132">
                  <c:v>43941</c:v>
                </c:pt>
                <c:pt idx="133">
                  <c:v>43942</c:v>
                </c:pt>
                <c:pt idx="134">
                  <c:v>43943</c:v>
                </c:pt>
                <c:pt idx="135">
                  <c:v>43944</c:v>
                </c:pt>
                <c:pt idx="136">
                  <c:v>43945</c:v>
                </c:pt>
                <c:pt idx="137">
                  <c:v>43946</c:v>
                </c:pt>
                <c:pt idx="138">
                  <c:v>43947</c:v>
                </c:pt>
                <c:pt idx="139">
                  <c:v>43948</c:v>
                </c:pt>
                <c:pt idx="140">
                  <c:v>43949</c:v>
                </c:pt>
                <c:pt idx="141">
                  <c:v>43950</c:v>
                </c:pt>
                <c:pt idx="142">
                  <c:v>43951</c:v>
                </c:pt>
                <c:pt idx="143">
                  <c:v>43952</c:v>
                </c:pt>
                <c:pt idx="144">
                  <c:v>43953</c:v>
                </c:pt>
                <c:pt idx="145">
                  <c:v>43954</c:v>
                </c:pt>
                <c:pt idx="146">
                  <c:v>43955</c:v>
                </c:pt>
                <c:pt idx="147">
                  <c:v>43956</c:v>
                </c:pt>
                <c:pt idx="148">
                  <c:v>43957</c:v>
                </c:pt>
                <c:pt idx="149">
                  <c:v>43958</c:v>
                </c:pt>
                <c:pt idx="150">
                  <c:v>43959</c:v>
                </c:pt>
                <c:pt idx="151">
                  <c:v>43960</c:v>
                </c:pt>
                <c:pt idx="152">
                  <c:v>43961</c:v>
                </c:pt>
                <c:pt idx="153">
                  <c:v>43962</c:v>
                </c:pt>
                <c:pt idx="154">
                  <c:v>43963</c:v>
                </c:pt>
                <c:pt idx="155">
                  <c:v>43964</c:v>
                </c:pt>
                <c:pt idx="156">
                  <c:v>43965</c:v>
                </c:pt>
                <c:pt idx="157">
                  <c:v>43966</c:v>
                </c:pt>
                <c:pt idx="158">
                  <c:v>43967</c:v>
                </c:pt>
                <c:pt idx="159">
                  <c:v>43968</c:v>
                </c:pt>
                <c:pt idx="160">
                  <c:v>43969</c:v>
                </c:pt>
                <c:pt idx="161">
                  <c:v>43970</c:v>
                </c:pt>
                <c:pt idx="162">
                  <c:v>43971</c:v>
                </c:pt>
                <c:pt idx="163">
                  <c:v>43972</c:v>
                </c:pt>
                <c:pt idx="164">
                  <c:v>43973</c:v>
                </c:pt>
                <c:pt idx="165">
                  <c:v>43974</c:v>
                </c:pt>
                <c:pt idx="166">
                  <c:v>43975</c:v>
                </c:pt>
                <c:pt idx="167">
                  <c:v>43976</c:v>
                </c:pt>
                <c:pt idx="168">
                  <c:v>43977</c:v>
                </c:pt>
                <c:pt idx="169">
                  <c:v>43978</c:v>
                </c:pt>
                <c:pt idx="170">
                  <c:v>43979</c:v>
                </c:pt>
                <c:pt idx="171">
                  <c:v>43980</c:v>
                </c:pt>
                <c:pt idx="172">
                  <c:v>43981</c:v>
                </c:pt>
                <c:pt idx="173">
                  <c:v>43982</c:v>
                </c:pt>
                <c:pt idx="174">
                  <c:v>43983</c:v>
                </c:pt>
                <c:pt idx="175">
                  <c:v>43984</c:v>
                </c:pt>
                <c:pt idx="176">
                  <c:v>43985</c:v>
                </c:pt>
                <c:pt idx="177">
                  <c:v>43986</c:v>
                </c:pt>
                <c:pt idx="178">
                  <c:v>43987</c:v>
                </c:pt>
                <c:pt idx="179">
                  <c:v>43988</c:v>
                </c:pt>
                <c:pt idx="180">
                  <c:v>43989</c:v>
                </c:pt>
                <c:pt idx="181">
                  <c:v>43990</c:v>
                </c:pt>
                <c:pt idx="182">
                  <c:v>43991</c:v>
                </c:pt>
                <c:pt idx="183">
                  <c:v>43992</c:v>
                </c:pt>
                <c:pt idx="184">
                  <c:v>43993</c:v>
                </c:pt>
                <c:pt idx="185">
                  <c:v>43994</c:v>
                </c:pt>
                <c:pt idx="186">
                  <c:v>43995</c:v>
                </c:pt>
                <c:pt idx="187">
                  <c:v>43996</c:v>
                </c:pt>
                <c:pt idx="188">
                  <c:v>43997</c:v>
                </c:pt>
                <c:pt idx="189">
                  <c:v>43998</c:v>
                </c:pt>
                <c:pt idx="190">
                  <c:v>43999</c:v>
                </c:pt>
                <c:pt idx="191">
                  <c:v>44000</c:v>
                </c:pt>
                <c:pt idx="192">
                  <c:v>44001</c:v>
                </c:pt>
                <c:pt idx="193">
                  <c:v>44002</c:v>
                </c:pt>
                <c:pt idx="194">
                  <c:v>44003</c:v>
                </c:pt>
                <c:pt idx="195">
                  <c:v>44004</c:v>
                </c:pt>
                <c:pt idx="196">
                  <c:v>44005</c:v>
                </c:pt>
                <c:pt idx="197">
                  <c:v>44006</c:v>
                </c:pt>
                <c:pt idx="198">
                  <c:v>44007</c:v>
                </c:pt>
                <c:pt idx="199">
                  <c:v>44008</c:v>
                </c:pt>
                <c:pt idx="200">
                  <c:v>44009</c:v>
                </c:pt>
                <c:pt idx="201">
                  <c:v>44010</c:v>
                </c:pt>
                <c:pt idx="202">
                  <c:v>44011</c:v>
                </c:pt>
                <c:pt idx="203">
                  <c:v>44012</c:v>
                </c:pt>
                <c:pt idx="204">
                  <c:v>44013</c:v>
                </c:pt>
                <c:pt idx="205">
                  <c:v>44014</c:v>
                </c:pt>
                <c:pt idx="206">
                  <c:v>44015</c:v>
                </c:pt>
                <c:pt idx="207">
                  <c:v>44016</c:v>
                </c:pt>
                <c:pt idx="208">
                  <c:v>44017</c:v>
                </c:pt>
                <c:pt idx="209">
                  <c:v>44018</c:v>
                </c:pt>
                <c:pt idx="210">
                  <c:v>44019</c:v>
                </c:pt>
                <c:pt idx="211">
                  <c:v>44020</c:v>
                </c:pt>
                <c:pt idx="212">
                  <c:v>44021</c:v>
                </c:pt>
                <c:pt idx="213">
                  <c:v>44022</c:v>
                </c:pt>
                <c:pt idx="214">
                  <c:v>44023</c:v>
                </c:pt>
                <c:pt idx="215">
                  <c:v>44024</c:v>
                </c:pt>
                <c:pt idx="216">
                  <c:v>44025</c:v>
                </c:pt>
                <c:pt idx="217">
                  <c:v>44026</c:v>
                </c:pt>
                <c:pt idx="218">
                  <c:v>44027</c:v>
                </c:pt>
                <c:pt idx="219">
                  <c:v>44028</c:v>
                </c:pt>
                <c:pt idx="220">
                  <c:v>44029</c:v>
                </c:pt>
                <c:pt idx="221">
                  <c:v>44030</c:v>
                </c:pt>
                <c:pt idx="222">
                  <c:v>44031</c:v>
                </c:pt>
                <c:pt idx="223">
                  <c:v>44032</c:v>
                </c:pt>
                <c:pt idx="224">
                  <c:v>44033</c:v>
                </c:pt>
                <c:pt idx="225">
                  <c:v>44034</c:v>
                </c:pt>
                <c:pt idx="226">
                  <c:v>44035</c:v>
                </c:pt>
                <c:pt idx="227">
                  <c:v>44036</c:v>
                </c:pt>
                <c:pt idx="228">
                  <c:v>44037</c:v>
                </c:pt>
                <c:pt idx="229">
                  <c:v>44038</c:v>
                </c:pt>
                <c:pt idx="230">
                  <c:v>44039</c:v>
                </c:pt>
                <c:pt idx="231">
                  <c:v>44040</c:v>
                </c:pt>
                <c:pt idx="232">
                  <c:v>44041</c:v>
                </c:pt>
                <c:pt idx="233">
                  <c:v>44042</c:v>
                </c:pt>
                <c:pt idx="234">
                  <c:v>44043</c:v>
                </c:pt>
                <c:pt idx="235">
                  <c:v>44044</c:v>
                </c:pt>
                <c:pt idx="236">
                  <c:v>44045</c:v>
                </c:pt>
                <c:pt idx="237">
                  <c:v>44046</c:v>
                </c:pt>
                <c:pt idx="238">
                  <c:v>44047</c:v>
                </c:pt>
                <c:pt idx="239">
                  <c:v>44048</c:v>
                </c:pt>
                <c:pt idx="240">
                  <c:v>44049</c:v>
                </c:pt>
                <c:pt idx="241">
                  <c:v>44050</c:v>
                </c:pt>
                <c:pt idx="242">
                  <c:v>44051</c:v>
                </c:pt>
                <c:pt idx="243">
                  <c:v>44052</c:v>
                </c:pt>
                <c:pt idx="244">
                  <c:v>44053</c:v>
                </c:pt>
                <c:pt idx="245">
                  <c:v>44054</c:v>
                </c:pt>
                <c:pt idx="246">
                  <c:v>44055</c:v>
                </c:pt>
                <c:pt idx="247">
                  <c:v>44056</c:v>
                </c:pt>
                <c:pt idx="248">
                  <c:v>44057</c:v>
                </c:pt>
                <c:pt idx="249">
                  <c:v>44058</c:v>
                </c:pt>
                <c:pt idx="250">
                  <c:v>44059</c:v>
                </c:pt>
                <c:pt idx="251">
                  <c:v>44060</c:v>
                </c:pt>
                <c:pt idx="252">
                  <c:v>44061</c:v>
                </c:pt>
                <c:pt idx="253">
                  <c:v>44062</c:v>
                </c:pt>
                <c:pt idx="254">
                  <c:v>44063</c:v>
                </c:pt>
                <c:pt idx="255">
                  <c:v>44064</c:v>
                </c:pt>
                <c:pt idx="256">
                  <c:v>44065</c:v>
                </c:pt>
                <c:pt idx="257">
                  <c:v>44066</c:v>
                </c:pt>
                <c:pt idx="258">
                  <c:v>44067</c:v>
                </c:pt>
                <c:pt idx="259">
                  <c:v>44068</c:v>
                </c:pt>
                <c:pt idx="260">
                  <c:v>44069</c:v>
                </c:pt>
                <c:pt idx="261">
                  <c:v>44070</c:v>
                </c:pt>
                <c:pt idx="262">
                  <c:v>44071</c:v>
                </c:pt>
                <c:pt idx="263">
                  <c:v>44072</c:v>
                </c:pt>
                <c:pt idx="264">
                  <c:v>44073</c:v>
                </c:pt>
                <c:pt idx="265">
                  <c:v>44074</c:v>
                </c:pt>
                <c:pt idx="266">
                  <c:v>44075</c:v>
                </c:pt>
                <c:pt idx="267">
                  <c:v>44076</c:v>
                </c:pt>
                <c:pt idx="268">
                  <c:v>44077</c:v>
                </c:pt>
                <c:pt idx="269">
                  <c:v>44078</c:v>
                </c:pt>
                <c:pt idx="270">
                  <c:v>44079</c:v>
                </c:pt>
                <c:pt idx="271">
                  <c:v>44080</c:v>
                </c:pt>
                <c:pt idx="272">
                  <c:v>44081</c:v>
                </c:pt>
                <c:pt idx="273">
                  <c:v>44082</c:v>
                </c:pt>
                <c:pt idx="274">
                  <c:v>44083</c:v>
                </c:pt>
                <c:pt idx="275">
                  <c:v>44084</c:v>
                </c:pt>
                <c:pt idx="276">
                  <c:v>44085</c:v>
                </c:pt>
                <c:pt idx="277">
                  <c:v>44086</c:v>
                </c:pt>
                <c:pt idx="278">
                  <c:v>44087</c:v>
                </c:pt>
                <c:pt idx="279">
                  <c:v>44088</c:v>
                </c:pt>
                <c:pt idx="280">
                  <c:v>44089</c:v>
                </c:pt>
                <c:pt idx="281">
                  <c:v>44090</c:v>
                </c:pt>
                <c:pt idx="282">
                  <c:v>44091</c:v>
                </c:pt>
                <c:pt idx="283">
                  <c:v>44092</c:v>
                </c:pt>
                <c:pt idx="284">
                  <c:v>44093</c:v>
                </c:pt>
                <c:pt idx="285">
                  <c:v>44094</c:v>
                </c:pt>
                <c:pt idx="286">
                  <c:v>44095</c:v>
                </c:pt>
                <c:pt idx="287">
                  <c:v>44096</c:v>
                </c:pt>
                <c:pt idx="288">
                  <c:v>44097</c:v>
                </c:pt>
                <c:pt idx="289">
                  <c:v>44098</c:v>
                </c:pt>
                <c:pt idx="290">
                  <c:v>44099</c:v>
                </c:pt>
                <c:pt idx="291">
                  <c:v>44100</c:v>
                </c:pt>
                <c:pt idx="292">
                  <c:v>44101</c:v>
                </c:pt>
                <c:pt idx="293">
                  <c:v>44102</c:v>
                </c:pt>
                <c:pt idx="294">
                  <c:v>44103</c:v>
                </c:pt>
                <c:pt idx="295">
                  <c:v>44104</c:v>
                </c:pt>
                <c:pt idx="296">
                  <c:v>44105</c:v>
                </c:pt>
                <c:pt idx="297">
                  <c:v>44106</c:v>
                </c:pt>
                <c:pt idx="298">
                  <c:v>44107</c:v>
                </c:pt>
                <c:pt idx="299">
                  <c:v>44108</c:v>
                </c:pt>
                <c:pt idx="300">
                  <c:v>44109</c:v>
                </c:pt>
                <c:pt idx="301">
                  <c:v>44110</c:v>
                </c:pt>
                <c:pt idx="302">
                  <c:v>44111</c:v>
                </c:pt>
                <c:pt idx="303">
                  <c:v>44112</c:v>
                </c:pt>
                <c:pt idx="304">
                  <c:v>44113</c:v>
                </c:pt>
                <c:pt idx="305">
                  <c:v>44114</c:v>
                </c:pt>
                <c:pt idx="306">
                  <c:v>44115</c:v>
                </c:pt>
                <c:pt idx="307">
                  <c:v>44116</c:v>
                </c:pt>
                <c:pt idx="308">
                  <c:v>44117</c:v>
                </c:pt>
                <c:pt idx="309">
                  <c:v>44118</c:v>
                </c:pt>
                <c:pt idx="310">
                  <c:v>44119</c:v>
                </c:pt>
                <c:pt idx="311">
                  <c:v>44120</c:v>
                </c:pt>
                <c:pt idx="312">
                  <c:v>44121</c:v>
                </c:pt>
                <c:pt idx="313">
                  <c:v>44122</c:v>
                </c:pt>
                <c:pt idx="314">
                  <c:v>44123</c:v>
                </c:pt>
                <c:pt idx="315">
                  <c:v>44124</c:v>
                </c:pt>
                <c:pt idx="316">
                  <c:v>44125</c:v>
                </c:pt>
                <c:pt idx="317">
                  <c:v>44126</c:v>
                </c:pt>
                <c:pt idx="318">
                  <c:v>44127</c:v>
                </c:pt>
                <c:pt idx="319">
                  <c:v>44128</c:v>
                </c:pt>
                <c:pt idx="320">
                  <c:v>44129</c:v>
                </c:pt>
                <c:pt idx="321">
                  <c:v>44130</c:v>
                </c:pt>
                <c:pt idx="322">
                  <c:v>44131</c:v>
                </c:pt>
                <c:pt idx="323">
                  <c:v>44132</c:v>
                </c:pt>
                <c:pt idx="324">
                  <c:v>44133</c:v>
                </c:pt>
                <c:pt idx="325">
                  <c:v>44134</c:v>
                </c:pt>
                <c:pt idx="326">
                  <c:v>44135</c:v>
                </c:pt>
                <c:pt idx="327">
                  <c:v>44136</c:v>
                </c:pt>
                <c:pt idx="328">
                  <c:v>44137</c:v>
                </c:pt>
                <c:pt idx="329">
                  <c:v>44138</c:v>
                </c:pt>
                <c:pt idx="330">
                  <c:v>44139</c:v>
                </c:pt>
                <c:pt idx="331">
                  <c:v>44140</c:v>
                </c:pt>
                <c:pt idx="332">
                  <c:v>44141</c:v>
                </c:pt>
                <c:pt idx="333">
                  <c:v>44142</c:v>
                </c:pt>
                <c:pt idx="334">
                  <c:v>44143</c:v>
                </c:pt>
                <c:pt idx="335">
                  <c:v>44144</c:v>
                </c:pt>
                <c:pt idx="336">
                  <c:v>44145</c:v>
                </c:pt>
                <c:pt idx="337">
                  <c:v>44146</c:v>
                </c:pt>
                <c:pt idx="338">
                  <c:v>44147</c:v>
                </c:pt>
                <c:pt idx="339">
                  <c:v>44148</c:v>
                </c:pt>
                <c:pt idx="340">
                  <c:v>44149</c:v>
                </c:pt>
                <c:pt idx="341">
                  <c:v>44150</c:v>
                </c:pt>
                <c:pt idx="342">
                  <c:v>44151</c:v>
                </c:pt>
                <c:pt idx="343">
                  <c:v>44152</c:v>
                </c:pt>
                <c:pt idx="344">
                  <c:v>44153</c:v>
                </c:pt>
                <c:pt idx="345">
                  <c:v>44154</c:v>
                </c:pt>
                <c:pt idx="346">
                  <c:v>44155</c:v>
                </c:pt>
                <c:pt idx="347">
                  <c:v>44156</c:v>
                </c:pt>
                <c:pt idx="348">
                  <c:v>44157</c:v>
                </c:pt>
                <c:pt idx="349">
                  <c:v>44158</c:v>
                </c:pt>
                <c:pt idx="350">
                  <c:v>44159</c:v>
                </c:pt>
                <c:pt idx="351">
                  <c:v>44160</c:v>
                </c:pt>
                <c:pt idx="352">
                  <c:v>44161</c:v>
                </c:pt>
                <c:pt idx="353">
                  <c:v>44162</c:v>
                </c:pt>
              </c:numCache>
            </c:numRef>
          </c:xVal>
          <c:yVal>
            <c:numRef>
              <c:f>'Historicos-Estacion 3805'!$P$4:$P$357</c:f>
              <c:numCache>
                <c:formatCode>0.00</c:formatCode>
                <c:ptCount val="354"/>
                <c:pt idx="0">
                  <c:v>11260.277</c:v>
                </c:pt>
                <c:pt idx="1">
                  <c:v>11332.992</c:v>
                </c:pt>
                <c:pt idx="2">
                  <c:v>11641.243</c:v>
                </c:pt>
                <c:pt idx="3">
                  <c:v>11922.737999999999</c:v>
                </c:pt>
                <c:pt idx="4">
                  <c:v>12140.394</c:v>
                </c:pt>
                <c:pt idx="5">
                  <c:v>12330.165999999999</c:v>
                </c:pt>
                <c:pt idx="6">
                  <c:v>12774.325999999999</c:v>
                </c:pt>
                <c:pt idx="7">
                  <c:v>12898.273999999999</c:v>
                </c:pt>
                <c:pt idx="8">
                  <c:v>12913.844999999999</c:v>
                </c:pt>
                <c:pt idx="9">
                  <c:v>13093.546</c:v>
                </c:pt>
                <c:pt idx="10">
                  <c:v>13234.874</c:v>
                </c:pt>
                <c:pt idx="11">
                  <c:v>13313.852999999999</c:v>
                </c:pt>
                <c:pt idx="12">
                  <c:v>13504.191000000001</c:v>
                </c:pt>
                <c:pt idx="13">
                  <c:v>13575.891</c:v>
                </c:pt>
                <c:pt idx="14">
                  <c:v>13480.272000000001</c:v>
                </c:pt>
                <c:pt idx="15">
                  <c:v>13552.376</c:v>
                </c:pt>
                <c:pt idx="16">
                  <c:v>14035.09</c:v>
                </c:pt>
                <c:pt idx="17">
                  <c:v>13954.406000000001</c:v>
                </c:pt>
                <c:pt idx="18">
                  <c:v>13504.25</c:v>
                </c:pt>
                <c:pt idx="19">
                  <c:v>13369.2</c:v>
                </c:pt>
                <c:pt idx="20">
                  <c:v>13305.87</c:v>
                </c:pt>
                <c:pt idx="21">
                  <c:v>13424.703</c:v>
                </c:pt>
                <c:pt idx="22">
                  <c:v>13882.602000000001</c:v>
                </c:pt>
                <c:pt idx="23">
                  <c:v>14386.225</c:v>
                </c:pt>
                <c:pt idx="24">
                  <c:v>14247.165999999999</c:v>
                </c:pt>
                <c:pt idx="25">
                  <c:v>13929.456</c:v>
                </c:pt>
                <c:pt idx="26">
                  <c:v>13994.271000000001</c:v>
                </c:pt>
                <c:pt idx="27">
                  <c:v>14010.505999999999</c:v>
                </c:pt>
                <c:pt idx="28">
                  <c:v>13840.674000000001</c:v>
                </c:pt>
                <c:pt idx="29">
                  <c:v>13752.075999999999</c:v>
                </c:pt>
                <c:pt idx="30">
                  <c:v>13840.674000000001</c:v>
                </c:pt>
                <c:pt idx="31">
                  <c:v>13986.414000000001</c:v>
                </c:pt>
                <c:pt idx="32">
                  <c:v>14543.929</c:v>
                </c:pt>
                <c:pt idx="33">
                  <c:v>14967.779</c:v>
                </c:pt>
                <c:pt idx="34">
                  <c:v>14976.313</c:v>
                </c:pt>
                <c:pt idx="35">
                  <c:v>14783.696</c:v>
                </c:pt>
                <c:pt idx="36">
                  <c:v>14650.728999999999</c:v>
                </c:pt>
                <c:pt idx="37">
                  <c:v>14910.128000000001</c:v>
                </c:pt>
                <c:pt idx="38">
                  <c:v>15339.405000000001</c:v>
                </c:pt>
                <c:pt idx="39">
                  <c:v>15322.485000000001</c:v>
                </c:pt>
                <c:pt idx="40">
                  <c:v>15152.965</c:v>
                </c:pt>
                <c:pt idx="41">
                  <c:v>15254.573</c:v>
                </c:pt>
                <c:pt idx="42">
                  <c:v>15794.299000000001</c:v>
                </c:pt>
                <c:pt idx="43">
                  <c:v>16175.127</c:v>
                </c:pt>
                <c:pt idx="44">
                  <c:v>16044.499</c:v>
                </c:pt>
                <c:pt idx="45">
                  <c:v>15784.81</c:v>
                </c:pt>
                <c:pt idx="46">
                  <c:v>15612.563</c:v>
                </c:pt>
                <c:pt idx="47">
                  <c:v>15724.27</c:v>
                </c:pt>
                <c:pt idx="48">
                  <c:v>15569.986999999999</c:v>
                </c:pt>
                <c:pt idx="49">
                  <c:v>15069.175999999999</c:v>
                </c:pt>
                <c:pt idx="50">
                  <c:v>14900.795</c:v>
                </c:pt>
                <c:pt idx="51">
                  <c:v>15093.933000000001</c:v>
                </c:pt>
                <c:pt idx="52">
                  <c:v>15060.208000000001</c:v>
                </c:pt>
                <c:pt idx="53">
                  <c:v>14875.767</c:v>
                </c:pt>
                <c:pt idx="54">
                  <c:v>14792.102999999999</c:v>
                </c:pt>
                <c:pt idx="55">
                  <c:v>14917.482</c:v>
                </c:pt>
                <c:pt idx="56">
                  <c:v>14867.215</c:v>
                </c:pt>
                <c:pt idx="57">
                  <c:v>15068.992</c:v>
                </c:pt>
                <c:pt idx="58">
                  <c:v>15613.182000000001</c:v>
                </c:pt>
                <c:pt idx="59">
                  <c:v>15957.578</c:v>
                </c:pt>
                <c:pt idx="60">
                  <c:v>16061.999</c:v>
                </c:pt>
                <c:pt idx="61">
                  <c:v>16114.268</c:v>
                </c:pt>
                <c:pt idx="62">
                  <c:v>15502.384</c:v>
                </c:pt>
                <c:pt idx="63">
                  <c:v>14934.808999999999</c:v>
                </c:pt>
                <c:pt idx="64">
                  <c:v>14559.527</c:v>
                </c:pt>
                <c:pt idx="65">
                  <c:v>14518.12</c:v>
                </c:pt>
                <c:pt idx="66">
                  <c:v>14675.689</c:v>
                </c:pt>
                <c:pt idx="67">
                  <c:v>14917.521000000001</c:v>
                </c:pt>
                <c:pt idx="68">
                  <c:v>14976.168</c:v>
                </c:pt>
                <c:pt idx="69">
                  <c:v>14767.123</c:v>
                </c:pt>
                <c:pt idx="70">
                  <c:v>14834.418</c:v>
                </c:pt>
                <c:pt idx="71">
                  <c:v>15441.999</c:v>
                </c:pt>
                <c:pt idx="72">
                  <c:v>15724.342000000001</c:v>
                </c:pt>
                <c:pt idx="73">
                  <c:v>15879.638999999999</c:v>
                </c:pt>
                <c:pt idx="74">
                  <c:v>15612.911</c:v>
                </c:pt>
                <c:pt idx="75">
                  <c:v>15398.911</c:v>
                </c:pt>
                <c:pt idx="76">
                  <c:v>15069.591</c:v>
                </c:pt>
                <c:pt idx="77">
                  <c:v>14460.843999999999</c:v>
                </c:pt>
                <c:pt idx="78">
                  <c:v>14132.478999999999</c:v>
                </c:pt>
                <c:pt idx="79">
                  <c:v>14043.081</c:v>
                </c:pt>
                <c:pt idx="80">
                  <c:v>13872.894</c:v>
                </c:pt>
                <c:pt idx="81">
                  <c:v>14043.072</c:v>
                </c:pt>
                <c:pt idx="82">
                  <c:v>14238.585999999999</c:v>
                </c:pt>
                <c:pt idx="83">
                  <c:v>14295.92</c:v>
                </c:pt>
                <c:pt idx="84">
                  <c:v>13737.518</c:v>
                </c:pt>
                <c:pt idx="85">
                  <c:v>13329.645</c:v>
                </c:pt>
                <c:pt idx="86">
                  <c:v>13321.796</c:v>
                </c:pt>
                <c:pt idx="87">
                  <c:v>13640.165999999999</c:v>
                </c:pt>
                <c:pt idx="88">
                  <c:v>14018.768</c:v>
                </c:pt>
                <c:pt idx="89">
                  <c:v>14132.412</c:v>
                </c:pt>
                <c:pt idx="90">
                  <c:v>13833.838</c:v>
                </c:pt>
                <c:pt idx="91">
                  <c:v>13290.348</c:v>
                </c:pt>
                <c:pt idx="92">
                  <c:v>12991.813</c:v>
                </c:pt>
                <c:pt idx="93">
                  <c:v>12960.557000000001</c:v>
                </c:pt>
                <c:pt idx="94">
                  <c:v>12789.858</c:v>
                </c:pt>
                <c:pt idx="95">
                  <c:v>12758.785</c:v>
                </c:pt>
                <c:pt idx="96">
                  <c:v>12650.686</c:v>
                </c:pt>
                <c:pt idx="97">
                  <c:v>12505.04</c:v>
                </c:pt>
                <c:pt idx="98">
                  <c:v>12367.482</c:v>
                </c:pt>
                <c:pt idx="99">
                  <c:v>12390.361999999999</c:v>
                </c:pt>
                <c:pt idx="100">
                  <c:v>12689.752</c:v>
                </c:pt>
                <c:pt idx="101">
                  <c:v>13046.564</c:v>
                </c:pt>
                <c:pt idx="102">
                  <c:v>13242.817999999999</c:v>
                </c:pt>
                <c:pt idx="103">
                  <c:v>13345.781999999999</c:v>
                </c:pt>
                <c:pt idx="104">
                  <c:v>12922.183999999999</c:v>
                </c:pt>
                <c:pt idx="105">
                  <c:v>12489.748</c:v>
                </c:pt>
                <c:pt idx="106">
                  <c:v>12367.482</c:v>
                </c:pt>
                <c:pt idx="107">
                  <c:v>12239.165000000001</c:v>
                </c:pt>
                <c:pt idx="108">
                  <c:v>11722.236000000001</c:v>
                </c:pt>
                <c:pt idx="109">
                  <c:v>11384.314</c:v>
                </c:pt>
                <c:pt idx="110">
                  <c:v>11015.539000000001</c:v>
                </c:pt>
                <c:pt idx="111">
                  <c:v>10639.165999999999</c:v>
                </c:pt>
                <c:pt idx="112">
                  <c:v>10268.449000000001</c:v>
                </c:pt>
                <c:pt idx="113">
                  <c:v>10192.484</c:v>
                </c:pt>
                <c:pt idx="114">
                  <c:v>10096.245000000001</c:v>
                </c:pt>
                <c:pt idx="115">
                  <c:v>10103.096</c:v>
                </c:pt>
                <c:pt idx="116">
                  <c:v>10055.153</c:v>
                </c:pt>
                <c:pt idx="117">
                  <c:v>10014.108</c:v>
                </c:pt>
                <c:pt idx="118">
                  <c:v>10027.799999999999</c:v>
                </c:pt>
                <c:pt idx="119">
                  <c:v>10075.665999999999</c:v>
                </c:pt>
                <c:pt idx="120">
                  <c:v>10075.675999999999</c:v>
                </c:pt>
                <c:pt idx="121">
                  <c:v>10014.108</c:v>
                </c:pt>
                <c:pt idx="122">
                  <c:v>10020.949000000001</c:v>
                </c:pt>
                <c:pt idx="123">
                  <c:v>9986.8700000000008</c:v>
                </c:pt>
                <c:pt idx="124">
                  <c:v>9736.4950000000008</c:v>
                </c:pt>
                <c:pt idx="125">
                  <c:v>9581.9570000000003</c:v>
                </c:pt>
                <c:pt idx="126">
                  <c:v>9568.6090000000004</c:v>
                </c:pt>
                <c:pt idx="127">
                  <c:v>9528.625</c:v>
                </c:pt>
                <c:pt idx="128">
                  <c:v>9521.9660000000003</c:v>
                </c:pt>
                <c:pt idx="129">
                  <c:v>9521.9660000000003</c:v>
                </c:pt>
                <c:pt idx="130">
                  <c:v>9200</c:v>
                </c:pt>
                <c:pt idx="131">
                  <c:v>9100</c:v>
                </c:pt>
                <c:pt idx="132">
                  <c:v>8700</c:v>
                </c:pt>
                <c:pt idx="133">
                  <c:v>8900</c:v>
                </c:pt>
                <c:pt idx="134">
                  <c:v>8500</c:v>
                </c:pt>
                <c:pt idx="135">
                  <c:v>8228.7430000000004</c:v>
                </c:pt>
                <c:pt idx="136">
                  <c:v>8215.3670000000002</c:v>
                </c:pt>
                <c:pt idx="137">
                  <c:v>8235.44</c:v>
                </c:pt>
                <c:pt idx="138">
                  <c:v>8289.0969999999998</c:v>
                </c:pt>
                <c:pt idx="139">
                  <c:v>8309.2369999999992</c:v>
                </c:pt>
                <c:pt idx="140">
                  <c:v>8289.0779999999995</c:v>
                </c:pt>
                <c:pt idx="141">
                  <c:v>8329.4060000000009</c:v>
                </c:pt>
                <c:pt idx="142">
                  <c:v>8376.6039999999994</c:v>
                </c:pt>
                <c:pt idx="143">
                  <c:v>8471.2360000000008</c:v>
                </c:pt>
                <c:pt idx="144">
                  <c:v>8518.7389999999996</c:v>
                </c:pt>
                <c:pt idx="145">
                  <c:v>8505.1530000000002</c:v>
                </c:pt>
                <c:pt idx="146">
                  <c:v>8478.0390000000007</c:v>
                </c:pt>
                <c:pt idx="147">
                  <c:v>8430.6119999999992</c:v>
                </c:pt>
                <c:pt idx="148">
                  <c:v>8484.7939999999999</c:v>
                </c:pt>
                <c:pt idx="149">
                  <c:v>8430.6419999999998</c:v>
                </c:pt>
                <c:pt idx="150">
                  <c:v>8222.2559999999994</c:v>
                </c:pt>
                <c:pt idx="151">
                  <c:v>8048.9719999999998</c:v>
                </c:pt>
                <c:pt idx="152">
                  <c:v>7870.9449999999997</c:v>
                </c:pt>
                <c:pt idx="153">
                  <c:v>7656.0529999999999</c:v>
                </c:pt>
                <c:pt idx="154">
                  <c:v>7398.0249999999996</c:v>
                </c:pt>
                <c:pt idx="155">
                  <c:v>7346.9629999999997</c:v>
                </c:pt>
                <c:pt idx="156">
                  <c:v>7321.4979999999996</c:v>
                </c:pt>
                <c:pt idx="157">
                  <c:v>7315.1350000000002</c:v>
                </c:pt>
                <c:pt idx="158">
                  <c:v>8484.2270000000008</c:v>
                </c:pt>
                <c:pt idx="159">
                  <c:v>8035.25</c:v>
                </c:pt>
                <c:pt idx="160">
                  <c:v>7073.5859999999993</c:v>
                </c:pt>
                <c:pt idx="161">
                  <c:v>7092.7909999999993</c:v>
                </c:pt>
                <c:pt idx="162">
                  <c:v>7625.0139999999992</c:v>
                </c:pt>
                <c:pt idx="163">
                  <c:v>9020.8539999999994</c:v>
                </c:pt>
                <c:pt idx="164">
                  <c:v>10032.335999999999</c:v>
                </c:pt>
                <c:pt idx="165">
                  <c:v>10099.017</c:v>
                </c:pt>
                <c:pt idx="166">
                  <c:v>9489.2209999999995</c:v>
                </c:pt>
                <c:pt idx="167">
                  <c:v>9115.2150000000001</c:v>
                </c:pt>
                <c:pt idx="168">
                  <c:v>8888.5049999999992</c:v>
                </c:pt>
                <c:pt idx="169">
                  <c:v>8811.0669999999991</c:v>
                </c:pt>
                <c:pt idx="170">
                  <c:v>9310.9500000000007</c:v>
                </c:pt>
                <c:pt idx="171">
                  <c:v>10211.831</c:v>
                </c:pt>
                <c:pt idx="172">
                  <c:v>11839.52</c:v>
                </c:pt>
                <c:pt idx="173">
                  <c:v>12562.902</c:v>
                </c:pt>
                <c:pt idx="174">
                  <c:v>10704.285</c:v>
                </c:pt>
                <c:pt idx="175">
                  <c:v>9860.7579999999998</c:v>
                </c:pt>
                <c:pt idx="176">
                  <c:v>9045.68</c:v>
                </c:pt>
                <c:pt idx="177">
                  <c:v>8708.6039999999994</c:v>
                </c:pt>
                <c:pt idx="178">
                  <c:v>8556.366</c:v>
                </c:pt>
                <c:pt idx="179">
                  <c:v>8480.5450000000001</c:v>
                </c:pt>
                <c:pt idx="180">
                  <c:v>8577.0509999999995</c:v>
                </c:pt>
                <c:pt idx="181">
                  <c:v>8639.1720000000005</c:v>
                </c:pt>
                <c:pt idx="182">
                  <c:v>8577.0030000000006</c:v>
                </c:pt>
                <c:pt idx="183">
                  <c:v>8521.8179999999993</c:v>
                </c:pt>
                <c:pt idx="184">
                  <c:v>8618.4490000000005</c:v>
                </c:pt>
                <c:pt idx="185">
                  <c:v>8701.6</c:v>
                </c:pt>
                <c:pt idx="186">
                  <c:v>8904.3130000000001</c:v>
                </c:pt>
                <c:pt idx="187">
                  <c:v>9052.1869999999999</c:v>
                </c:pt>
                <c:pt idx="188">
                  <c:v>9401.1589999999997</c:v>
                </c:pt>
                <c:pt idx="189">
                  <c:v>9552.3649999999998</c:v>
                </c:pt>
                <c:pt idx="190">
                  <c:v>9719.4650000000001</c:v>
                </c:pt>
                <c:pt idx="191">
                  <c:v>9726.65</c:v>
                </c:pt>
                <c:pt idx="192">
                  <c:v>9748.5210000000006</c:v>
                </c:pt>
                <c:pt idx="193">
                  <c:v>9661.0920000000006</c:v>
                </c:pt>
                <c:pt idx="194">
                  <c:v>9480.3690000000006</c:v>
                </c:pt>
                <c:pt idx="195">
                  <c:v>9222.3709999999992</c:v>
                </c:pt>
                <c:pt idx="196">
                  <c:v>8876.3950000000004</c:v>
                </c:pt>
                <c:pt idx="197">
                  <c:v>8659.99</c:v>
                </c:pt>
                <c:pt idx="198">
                  <c:v>8604.5759999999991</c:v>
                </c:pt>
                <c:pt idx="199">
                  <c:v>8528.7450000000008</c:v>
                </c:pt>
                <c:pt idx="200">
                  <c:v>8459.9449999999997</c:v>
                </c:pt>
                <c:pt idx="201">
                  <c:v>8398.2929999999997</c:v>
                </c:pt>
                <c:pt idx="202">
                  <c:v>8343.6450000000004</c:v>
                </c:pt>
                <c:pt idx="203">
                  <c:v>8377.8379999999997</c:v>
                </c:pt>
                <c:pt idx="204">
                  <c:v>8503.4809999999998</c:v>
                </c:pt>
                <c:pt idx="205">
                  <c:v>8646.1849999999995</c:v>
                </c:pt>
                <c:pt idx="206">
                  <c:v>8810.7780000000002</c:v>
                </c:pt>
                <c:pt idx="207">
                  <c:v>8882.9869999999992</c:v>
                </c:pt>
                <c:pt idx="208">
                  <c:v>8880.652</c:v>
                </c:pt>
                <c:pt idx="209">
                  <c:v>8803.7630000000008</c:v>
                </c:pt>
                <c:pt idx="210">
                  <c:v>8810.7780000000002</c:v>
                </c:pt>
                <c:pt idx="211">
                  <c:v>9052.3670000000002</c:v>
                </c:pt>
                <c:pt idx="212">
                  <c:v>9430.4369999999999</c:v>
                </c:pt>
                <c:pt idx="213">
                  <c:v>9849.0720000000001</c:v>
                </c:pt>
                <c:pt idx="214">
                  <c:v>10462.576999999999</c:v>
                </c:pt>
                <c:pt idx="215">
                  <c:v>11265.99</c:v>
                </c:pt>
                <c:pt idx="216">
                  <c:v>11753.715</c:v>
                </c:pt>
                <c:pt idx="217">
                  <c:v>11732.523999999999</c:v>
                </c:pt>
                <c:pt idx="218">
                  <c:v>11490.728999999999</c:v>
                </c:pt>
                <c:pt idx="219">
                  <c:v>11248.398999999999</c:v>
                </c:pt>
                <c:pt idx="220">
                  <c:v>11006.146000000001</c:v>
                </c:pt>
                <c:pt idx="221">
                  <c:v>10591.967000000001</c:v>
                </c:pt>
                <c:pt idx="222">
                  <c:v>10031.431</c:v>
                </c:pt>
                <c:pt idx="223">
                  <c:v>9464.5650000000005</c:v>
                </c:pt>
                <c:pt idx="224">
                  <c:v>9007.7690000000002</c:v>
                </c:pt>
                <c:pt idx="225">
                  <c:v>8794.4290000000001</c:v>
                </c:pt>
                <c:pt idx="226">
                  <c:v>8720.1640000000007</c:v>
                </c:pt>
                <c:pt idx="227">
                  <c:v>8673.8250000000007</c:v>
                </c:pt>
                <c:pt idx="228">
                  <c:v>8643.7890000000007</c:v>
                </c:pt>
                <c:pt idx="229">
                  <c:v>8616.1039999999994</c:v>
                </c:pt>
                <c:pt idx="230">
                  <c:v>8558.5859999999993</c:v>
                </c:pt>
                <c:pt idx="231">
                  <c:v>8498.9140000000007</c:v>
                </c:pt>
                <c:pt idx="232">
                  <c:v>8389.2070000000003</c:v>
                </c:pt>
                <c:pt idx="233">
                  <c:v>8282.3729999999996</c:v>
                </c:pt>
                <c:pt idx="234">
                  <c:v>8200.9429999999993</c:v>
                </c:pt>
                <c:pt idx="235">
                  <c:v>8135.5669999999991</c:v>
                </c:pt>
                <c:pt idx="236">
                  <c:v>8027.4279999999999</c:v>
                </c:pt>
                <c:pt idx="237">
                  <c:v>7303.0149999999994</c:v>
                </c:pt>
                <c:pt idx="238">
                  <c:v>7071.7749999999996</c:v>
                </c:pt>
                <c:pt idx="239">
                  <c:v>6961.3369999999995</c:v>
                </c:pt>
                <c:pt idx="240">
                  <c:v>7076.6839999999993</c:v>
                </c:pt>
                <c:pt idx="241">
                  <c:v>7142.7129999999997</c:v>
                </c:pt>
                <c:pt idx="242">
                  <c:v>7536.1389999999992</c:v>
                </c:pt>
                <c:pt idx="243">
                  <c:v>7533.4</c:v>
                </c:pt>
                <c:pt idx="244">
                  <c:v>7112.6219999999994</c:v>
                </c:pt>
                <c:pt idx="245">
                  <c:v>7225.0570000000007</c:v>
                </c:pt>
                <c:pt idx="246">
                  <c:v>7600.4750000000004</c:v>
                </c:pt>
                <c:pt idx="247">
                  <c:v>8892.3240000000005</c:v>
                </c:pt>
                <c:pt idx="248">
                  <c:v>9902.8359999999993</c:v>
                </c:pt>
                <c:pt idx="249">
                  <c:v>10367.165000000001</c:v>
                </c:pt>
                <c:pt idx="250">
                  <c:v>9864.4089999999997</c:v>
                </c:pt>
                <c:pt idx="251">
                  <c:v>8771.2900000000009</c:v>
                </c:pt>
                <c:pt idx="252">
                  <c:v>8068.0859999999993</c:v>
                </c:pt>
                <c:pt idx="253">
                  <c:v>7691.9110000000001</c:v>
                </c:pt>
                <c:pt idx="254">
                  <c:v>7880.5550000000003</c:v>
                </c:pt>
                <c:pt idx="255">
                  <c:v>8534.3220000000001</c:v>
                </c:pt>
                <c:pt idx="256">
                  <c:v>9795.2340000000004</c:v>
                </c:pt>
                <c:pt idx="257">
                  <c:v>10471.718999999999</c:v>
                </c:pt>
                <c:pt idx="258">
                  <c:v>10225.092000000001</c:v>
                </c:pt>
                <c:pt idx="259">
                  <c:v>10080.237576844205</c:v>
                </c:pt>
                <c:pt idx="260">
                  <c:v>10080.237576844205</c:v>
                </c:pt>
                <c:pt idx="261">
                  <c:v>10365.295530522173</c:v>
                </c:pt>
                <c:pt idx="262">
                  <c:v>10596.147582359612</c:v>
                </c:pt>
                <c:pt idx="263">
                  <c:v>11141.700674443346</c:v>
                </c:pt>
                <c:pt idx="264">
                  <c:v>11258.848516517182</c:v>
                </c:pt>
                <c:pt idx="265">
                  <c:v>10858.848516517182</c:v>
                </c:pt>
                <c:pt idx="266">
                  <c:v>10558.848516517182</c:v>
                </c:pt>
                <c:pt idx="267">
                  <c:v>10383.361974530859</c:v>
                </c:pt>
                <c:pt idx="268">
                  <c:v>10558.848516517182</c:v>
                </c:pt>
                <c:pt idx="269">
                  <c:v>10735.748347971508</c:v>
                </c:pt>
                <c:pt idx="270">
                  <c:v>10973.819332634273</c:v>
                </c:pt>
                <c:pt idx="271">
                  <c:v>10854.468471326754</c:v>
                </c:pt>
                <c:pt idx="272">
                  <c:v>10325.179913928545</c:v>
                </c:pt>
                <c:pt idx="273">
                  <c:v>9527.0044510562402</c:v>
                </c:pt>
                <c:pt idx="274">
                  <c:v>8248.2852953927031</c:v>
                </c:pt>
                <c:pt idx="275">
                  <c:v>8221.1499089861954</c:v>
                </c:pt>
                <c:pt idx="276">
                  <c:v>8221.1499089861954</c:v>
                </c:pt>
                <c:pt idx="277">
                  <c:v>7898.5075063206605</c:v>
                </c:pt>
                <c:pt idx="278">
                  <c:v>7633.8302823607992</c:v>
                </c:pt>
                <c:pt idx="279">
                  <c:v>7502.9148396643923</c:v>
                </c:pt>
                <c:pt idx="280">
                  <c:v>7372.9453333737711</c:v>
                </c:pt>
                <c:pt idx="281">
                  <c:v>7321.2219139716126</c:v>
                </c:pt>
                <c:pt idx="282">
                  <c:v>7633.8302823607992</c:v>
                </c:pt>
                <c:pt idx="283">
                  <c:v>8166.9940062450714</c:v>
                </c:pt>
                <c:pt idx="284">
                  <c:v>8357.2101341309226</c:v>
                </c:pt>
                <c:pt idx="285">
                  <c:v>8521.7491204949984</c:v>
                </c:pt>
                <c:pt idx="286">
                  <c:v>8248.2852953927031</c:v>
                </c:pt>
                <c:pt idx="287">
                  <c:v>7633.8302823607992</c:v>
                </c:pt>
                <c:pt idx="288">
                  <c:v>7712.8344853503986</c:v>
                </c:pt>
                <c:pt idx="289">
                  <c:v>8329.9213968316199</c:v>
                </c:pt>
                <c:pt idx="290">
                  <c:v>8827.0044510562402</c:v>
                </c:pt>
                <c:pt idx="291">
                  <c:v>8854.9865868096076</c:v>
                </c:pt>
                <c:pt idx="292">
                  <c:v>8967.3021037839844</c:v>
                </c:pt>
                <c:pt idx="293">
                  <c:v>9136.9381288278728</c:v>
                </c:pt>
                <c:pt idx="294">
                  <c:v>9136.9381288278728</c:v>
                </c:pt>
                <c:pt idx="295">
                  <c:v>8411.9027648091323</c:v>
                </c:pt>
                <c:pt idx="296">
                  <c:v>8221.1499089861954</c:v>
                </c:pt>
                <c:pt idx="297">
                  <c:v>8384.5372511910191</c:v>
                </c:pt>
                <c:pt idx="298">
                  <c:v>8715.4623825672388</c:v>
                </c:pt>
                <c:pt idx="299">
                  <c:v>8883.0074033241963</c:v>
                </c:pt>
                <c:pt idx="300">
                  <c:v>8827.0044510562402</c:v>
                </c:pt>
                <c:pt idx="301">
                  <c:v>8384.5372511910191</c:v>
                </c:pt>
                <c:pt idx="302">
                  <c:v>8329.9213968315998</c:v>
                </c:pt>
                <c:pt idx="303">
                  <c:v>8357.2101341309226</c:v>
                </c:pt>
                <c:pt idx="304">
                  <c:v>8384.5372511910191</c:v>
                </c:pt>
                <c:pt idx="305">
                  <c:v>8439.3066917735578</c:v>
                </c:pt>
                <c:pt idx="306">
                  <c:v>8715.4623825672388</c:v>
                </c:pt>
                <c:pt idx="307">
                  <c:v>8939.1651451851521</c:v>
                </c:pt>
                <c:pt idx="308">
                  <c:v>8466.7490488637686</c:v>
                </c:pt>
                <c:pt idx="309">
                  <c:v>8112.9911512160306</c:v>
                </c:pt>
                <c:pt idx="310">
                  <c:v>7951.8995218132477</c:v>
                </c:pt>
                <c:pt idx="311">
                  <c:v>7898.5075063206605</c:v>
                </c:pt>
                <c:pt idx="312">
                  <c:v>7739.2451448299344</c:v>
                </c:pt>
                <c:pt idx="313">
                  <c:v>7686.461799796487</c:v>
                </c:pt>
                <c:pt idx="314">
                  <c:v>7424.8197603261888</c:v>
                </c:pt>
                <c:pt idx="315">
                  <c:v>7218.2275488692794</c:v>
                </c:pt>
                <c:pt idx="316">
                  <c:v>7192.5731227553479</c:v>
                </c:pt>
                <c:pt idx="317">
                  <c:v>7243.9196238601016</c:v>
                </c:pt>
                <c:pt idx="318">
                  <c:v>7555.1673847518323</c:v>
                </c:pt>
                <c:pt idx="319">
                  <c:v>8005.4440442035102</c:v>
                </c:pt>
                <c:pt idx="320">
                  <c:v>8439.3066917735578</c:v>
                </c:pt>
                <c:pt idx="321">
                  <c:v>7269.6493649203112</c:v>
                </c:pt>
                <c:pt idx="322">
                  <c:v>7686.461799796487</c:v>
                </c:pt>
                <c:pt idx="323">
                  <c:v>7115.8355656069234</c:v>
                </c:pt>
                <c:pt idx="324">
                  <c:v>6862.483791101864</c:v>
                </c:pt>
                <c:pt idx="325">
                  <c:v>6737.2117539621595</c:v>
                </c:pt>
                <c:pt idx="326">
                  <c:v>6712.2693771935064</c:v>
                </c:pt>
                <c:pt idx="327">
                  <c:v>6812.2628761325032</c:v>
                </c:pt>
                <c:pt idx="328">
                  <c:v>6637.6659953539947</c:v>
                </c:pt>
                <c:pt idx="329">
                  <c:v>6538.7162492524822</c:v>
                </c:pt>
                <c:pt idx="330">
                  <c:v>6538.7162492524822</c:v>
                </c:pt>
                <c:pt idx="331">
                  <c:v>6662.4965152897184</c:v>
                </c:pt>
                <c:pt idx="332">
                  <c:v>6762.1914511259965</c:v>
                </c:pt>
                <c:pt idx="333">
                  <c:v>6737.2117539621595</c:v>
                </c:pt>
                <c:pt idx="334">
                  <c:v>6762.1914511259965</c:v>
                </c:pt>
                <c:pt idx="335">
                  <c:v>6787.2084860607738</c:v>
                </c:pt>
                <c:pt idx="336">
                  <c:v>6538.7162492524822</c:v>
                </c:pt>
                <c:pt idx="337">
                  <c:v>6366.9849900827248</c:v>
                </c:pt>
                <c:pt idx="338">
                  <c:v>6366.9849900827248</c:v>
                </c:pt>
                <c:pt idx="339">
                  <c:v>6415.8655085947576</c:v>
                </c:pt>
                <c:pt idx="340">
                  <c:v>6489.4645321955686</c:v>
                </c:pt>
                <c:pt idx="341">
                  <c:v>6464.894401548434</c:v>
                </c:pt>
                <c:pt idx="342">
                  <c:v>6464.894401548434</c:v>
                </c:pt>
                <c:pt idx="343">
                  <c:v>6514.0718089387701</c:v>
                </c:pt>
                <c:pt idx="344">
                  <c:v>6489.4645321955686</c:v>
                </c:pt>
                <c:pt idx="345">
                  <c:v>6514.0718089387701</c:v>
                </c:pt>
                <c:pt idx="346">
                  <c:v>6612.872726212252</c:v>
                </c:pt>
                <c:pt idx="347">
                  <c:v>7372.9453333737711</c:v>
                </c:pt>
                <c:pt idx="348">
                  <c:v>7818.7051369226356</c:v>
                </c:pt>
                <c:pt idx="349">
                  <c:v>7633.8302823607992</c:v>
                </c:pt>
                <c:pt idx="350">
                  <c:v>7243.9196238601016</c:v>
                </c:pt>
                <c:pt idx="351">
                  <c:v>7014.044862338098</c:v>
                </c:pt>
                <c:pt idx="352">
                  <c:v>6912.8543347668983</c:v>
                </c:pt>
                <c:pt idx="353">
                  <c:v>7141.3771483405035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085-4D03-9486-EAC0B3564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367104"/>
        <c:axId val="225367680"/>
      </c:scatterChart>
      <c:valAx>
        <c:axId val="225367104"/>
        <c:scaling>
          <c:orientation val="minMax"/>
          <c:max val="44168"/>
          <c:min val="43809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/>
                  <a:t>Fecha</a:t>
                </a:r>
              </a:p>
            </c:rich>
          </c:tx>
          <c:layout>
            <c:manualLayout>
              <c:xMode val="edge"/>
              <c:yMode val="edge"/>
              <c:x val="0.95557576892186691"/>
              <c:y val="0.752271683986809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UY"/>
            </a:p>
          </c:txPr>
        </c:title>
        <c:numFmt formatCode="m/d/yyyy" sourceLinked="0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225367680"/>
        <c:crosses val="autoZero"/>
        <c:crossBetween val="midCat"/>
        <c:majorUnit val="7"/>
      </c:valAx>
      <c:valAx>
        <c:axId val="225367680"/>
        <c:scaling>
          <c:orientation val="minMax"/>
          <c:max val="17500"/>
          <c:min val="15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
Caudal (m3/s)</a:t>
                </a:r>
              </a:p>
            </c:rich>
          </c:tx>
          <c:layout>
            <c:manualLayout>
              <c:xMode val="edge"/>
              <c:yMode val="edge"/>
              <c:x val="4.6037835507620327E-2"/>
              <c:y val="1.285509366312623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UY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225367104"/>
        <c:crosses val="autoZero"/>
        <c:crossBetween val="midCat"/>
        <c:majorUnit val="1000"/>
        <c:minorUnit val="2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UY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Y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0.11788</cdr:x>
      <cdr:y>0.6627</cdr:y>
    </cdr:from>
    <cdr:to>
      <cdr:x>0.21611</cdr:x>
      <cdr:y>0.81317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097184" y="40270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AR" sz="1100"/>
        </a:p>
      </cdr:txBody>
    </cdr:sp>
  </cdr:relSizeAnchor>
  <cdr:relSizeAnchor xmlns:cdr="http://schemas.openxmlformats.org/drawingml/2006/chartDrawing">
    <cdr:from>
      <cdr:x>0.17662</cdr:x>
      <cdr:y>0.40271</cdr:y>
    </cdr:from>
    <cdr:to>
      <cdr:x>0.36458</cdr:x>
      <cdr:y>0.51828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1528224" y="2527485"/>
          <a:ext cx="1626292" cy="7253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AR" sz="1200" b="1">
              <a:solidFill>
                <a:srgbClr val="FF0000"/>
              </a:solidFill>
              <a:latin typeface="+mn-lt"/>
              <a:cs typeface="Arial" pitchFamily="34" charset="0"/>
            </a:rPr>
            <a:t>      </a:t>
          </a:r>
          <a:r>
            <a:rPr lang="es-AR" sz="1200" b="1">
              <a:solidFill>
                <a:sysClr val="windowText" lastClr="000000"/>
              </a:solidFill>
              <a:latin typeface="+mn-lt"/>
              <a:cs typeface="Arial" pitchFamily="34" charset="0"/>
            </a:rPr>
            <a:t>18/4-1/5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AR" sz="1200" b="1">
              <a:solidFill>
                <a:sysClr val="windowText" lastClr="000000"/>
              </a:solidFill>
              <a:latin typeface="+mn-lt"/>
              <a:cs typeface="Arial" pitchFamily="34" charset="0"/>
            </a:rPr>
            <a:t>5350  </a:t>
          </a:r>
          <a:r>
            <a:rPr lang="es-AR" sz="1100" b="1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m</a:t>
          </a:r>
          <a:r>
            <a:rPr lang="es-AR" sz="1100" b="1" baseline="3000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3</a:t>
          </a:r>
          <a:r>
            <a:rPr lang="es-AR" sz="1100" b="1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/s </a:t>
          </a:r>
          <a:r>
            <a:rPr lang="es-AR" sz="1200" b="1">
              <a:solidFill>
                <a:sysClr val="windowText" lastClr="000000"/>
              </a:solidFill>
              <a:latin typeface="+mn-lt"/>
              <a:cs typeface="Arial" pitchFamily="34" charset="0"/>
            </a:rPr>
            <a:t>- 6750 </a:t>
          </a:r>
          <a:r>
            <a:rPr lang="es-AR" sz="1100" b="1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m</a:t>
          </a:r>
          <a:r>
            <a:rPr lang="es-AR" sz="1100" b="1" baseline="3000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3</a:t>
          </a:r>
          <a:r>
            <a:rPr lang="es-AR" sz="1100" b="1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/s</a:t>
          </a:r>
          <a:endParaRPr lang="es-AR" sz="1200">
            <a:solidFill>
              <a:sysClr val="windowText" lastClr="000000"/>
            </a:solidFill>
            <a:effectLst/>
            <a:latin typeface="+mn-lt"/>
          </a:endParaRPr>
        </a:p>
        <a:p xmlns:a="http://schemas.openxmlformats.org/drawingml/2006/main">
          <a:r>
            <a:rPr lang="es-AR" sz="1200" b="1">
              <a:solidFill>
                <a:sysClr val="windowText" lastClr="000000"/>
              </a:solidFill>
              <a:latin typeface="+mn-lt"/>
              <a:cs typeface="Arial" pitchFamily="34" charset="0"/>
            </a:rPr>
            <a:t>     +1400 m</a:t>
          </a:r>
          <a:r>
            <a:rPr lang="es-AR" sz="1200" b="1" baseline="30000">
              <a:solidFill>
                <a:sysClr val="windowText" lastClr="000000"/>
              </a:solidFill>
              <a:latin typeface="+mn-lt"/>
              <a:cs typeface="Arial" pitchFamily="34" charset="0"/>
            </a:rPr>
            <a:t>3</a:t>
          </a:r>
          <a:r>
            <a:rPr lang="es-AR" sz="1200" b="1">
              <a:solidFill>
                <a:sysClr val="windowText" lastClr="000000"/>
              </a:solidFill>
              <a:latin typeface="+mn-lt"/>
              <a:cs typeface="Arial" pitchFamily="34" charset="0"/>
            </a:rPr>
            <a:t>/s</a:t>
          </a:r>
        </a:p>
      </cdr:txBody>
    </cdr:sp>
  </cdr:relSizeAnchor>
  <cdr:relSizeAnchor xmlns:cdr="http://schemas.openxmlformats.org/drawingml/2006/chartDrawing">
    <cdr:from>
      <cdr:x>0.43005</cdr:x>
      <cdr:y>0.65079</cdr:y>
    </cdr:from>
    <cdr:to>
      <cdr:x>0.52829</cdr:x>
      <cdr:y>0.80127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4002911" y="39546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AR" sz="1100"/>
        </a:p>
      </cdr:txBody>
    </cdr:sp>
  </cdr:relSizeAnchor>
  <cdr:relSizeAnchor xmlns:cdr="http://schemas.openxmlformats.org/drawingml/2006/chartDrawing">
    <cdr:from>
      <cdr:x>0.3601</cdr:x>
      <cdr:y>0.68254</cdr:y>
    </cdr:from>
    <cdr:to>
      <cdr:x>0.45834</cdr:x>
      <cdr:y>0.83302</cdr:y>
    </cdr:to>
    <cdr:sp macro="" textlink="">
      <cdr:nvSpPr>
        <cdr:cNvPr id="5" name="4 CuadroTexto"/>
        <cdr:cNvSpPr txBox="1"/>
      </cdr:nvSpPr>
      <cdr:spPr>
        <a:xfrm xmlns:a="http://schemas.openxmlformats.org/drawingml/2006/main">
          <a:off x="3351835" y="414759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AR" sz="1100"/>
        </a:p>
      </cdr:txBody>
    </cdr:sp>
  </cdr:relSizeAnchor>
  <cdr:relSizeAnchor xmlns:cdr="http://schemas.openxmlformats.org/drawingml/2006/chartDrawing">
    <cdr:from>
      <cdr:x>0.39637</cdr:x>
      <cdr:y>0.67262</cdr:y>
    </cdr:from>
    <cdr:to>
      <cdr:x>0.49461</cdr:x>
      <cdr:y>0.8231</cdr:y>
    </cdr:to>
    <cdr:sp macro="" textlink="">
      <cdr:nvSpPr>
        <cdr:cNvPr id="6" name="5 CuadroTexto"/>
        <cdr:cNvSpPr txBox="1"/>
      </cdr:nvSpPr>
      <cdr:spPr>
        <a:xfrm xmlns:a="http://schemas.openxmlformats.org/drawingml/2006/main">
          <a:off x="3689430" y="408731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AR" sz="1100"/>
        </a:p>
      </cdr:txBody>
    </cdr:sp>
  </cdr:relSizeAnchor>
  <cdr:relSizeAnchor xmlns:cdr="http://schemas.openxmlformats.org/drawingml/2006/chartDrawing">
    <cdr:from>
      <cdr:x>0.37822</cdr:x>
      <cdr:y>0.49019</cdr:y>
    </cdr:from>
    <cdr:to>
      <cdr:x>0.57175</cdr:x>
      <cdr:y>0.72036</cdr:y>
    </cdr:to>
    <cdr:sp macro="" textlink="">
      <cdr:nvSpPr>
        <cdr:cNvPr id="7" name="6 CuadroTexto"/>
        <cdr:cNvSpPr txBox="1"/>
      </cdr:nvSpPr>
      <cdr:spPr>
        <a:xfrm xmlns:a="http://schemas.openxmlformats.org/drawingml/2006/main">
          <a:off x="3272495" y="3076567"/>
          <a:ext cx="1674496" cy="14446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AR" sz="1100"/>
            <a:t> </a:t>
          </a:r>
        </a:p>
        <a:p xmlns:a="http://schemas.openxmlformats.org/drawingml/2006/main">
          <a:r>
            <a:rPr lang="es-AR" sz="1200" b="1">
              <a:effectLst/>
              <a:latin typeface="+mn-lt"/>
              <a:ea typeface="+mn-ea"/>
              <a:cs typeface="+mn-cs"/>
            </a:rPr>
            <a:t>16 de mayo  7.000 </a:t>
          </a:r>
          <a:r>
            <a:rPr lang="pt-BR" sz="1200" b="1">
              <a:effectLst/>
              <a:latin typeface="+mn-lt"/>
              <a:ea typeface="+mn-ea"/>
              <a:cs typeface="+mn-cs"/>
            </a:rPr>
            <a:t>m</a:t>
          </a:r>
          <a:r>
            <a:rPr lang="pt-BR" sz="1200" b="1" baseline="30000">
              <a:effectLst/>
              <a:latin typeface="+mn-lt"/>
              <a:ea typeface="+mn-ea"/>
              <a:cs typeface="+mn-cs"/>
            </a:rPr>
            <a:t>3</a:t>
          </a:r>
          <a:r>
            <a:rPr lang="pt-BR" sz="1200" b="1">
              <a:effectLst/>
              <a:latin typeface="+mn-lt"/>
              <a:ea typeface="+mn-ea"/>
              <a:cs typeface="+mn-cs"/>
            </a:rPr>
            <a:t>/s</a:t>
          </a:r>
          <a:endParaRPr lang="es-AR" sz="1200">
            <a:effectLst/>
          </a:endParaRPr>
        </a:p>
        <a:p xmlns:a="http://schemas.openxmlformats.org/drawingml/2006/main">
          <a:r>
            <a:rPr lang="es-AR" sz="1200" b="1">
              <a:effectLst/>
              <a:latin typeface="+mn-lt"/>
              <a:ea typeface="+mn-ea"/>
              <a:cs typeface="+mn-cs"/>
            </a:rPr>
            <a:t>17 de mayo  7.500 </a:t>
          </a:r>
          <a:r>
            <a:rPr lang="pt-BR" sz="1200" b="1">
              <a:effectLst/>
              <a:latin typeface="+mn-lt"/>
              <a:ea typeface="+mn-ea"/>
              <a:cs typeface="+mn-cs"/>
            </a:rPr>
            <a:t>m</a:t>
          </a:r>
          <a:r>
            <a:rPr lang="pt-BR" sz="1200" b="1" baseline="30000">
              <a:effectLst/>
              <a:latin typeface="+mn-lt"/>
              <a:ea typeface="+mn-ea"/>
              <a:cs typeface="+mn-cs"/>
            </a:rPr>
            <a:t>3</a:t>
          </a:r>
          <a:r>
            <a:rPr lang="pt-BR" sz="1200" b="1">
              <a:effectLst/>
              <a:latin typeface="+mn-lt"/>
              <a:ea typeface="+mn-ea"/>
              <a:cs typeface="+mn-cs"/>
            </a:rPr>
            <a:t>/s</a:t>
          </a:r>
          <a:endParaRPr lang="es-AR" sz="1200">
            <a:effectLst/>
          </a:endParaRPr>
        </a:p>
        <a:p xmlns:a="http://schemas.openxmlformats.org/drawingml/2006/main">
          <a:r>
            <a:rPr lang="es-AR" sz="1200" b="1">
              <a:effectLst/>
              <a:latin typeface="+mn-lt"/>
              <a:ea typeface="+mn-ea"/>
              <a:cs typeface="+mn-cs"/>
            </a:rPr>
            <a:t>18 al 29 de mayo 8.500 </a:t>
          </a:r>
          <a:r>
            <a:rPr lang="pt-BR" sz="1200" b="1">
              <a:effectLst/>
              <a:latin typeface="+mn-lt"/>
              <a:ea typeface="+mn-ea"/>
              <a:cs typeface="+mn-cs"/>
            </a:rPr>
            <a:t>m</a:t>
          </a:r>
          <a:r>
            <a:rPr lang="pt-BR" sz="1200" b="1" baseline="30000">
              <a:effectLst/>
              <a:latin typeface="+mn-lt"/>
              <a:ea typeface="+mn-ea"/>
              <a:cs typeface="+mn-cs"/>
            </a:rPr>
            <a:t>3</a:t>
          </a:r>
          <a:r>
            <a:rPr lang="pt-BR" sz="1200" b="1">
              <a:effectLst/>
              <a:latin typeface="+mn-lt"/>
              <a:ea typeface="+mn-ea"/>
              <a:cs typeface="+mn-cs"/>
            </a:rPr>
            <a:t>/s</a:t>
          </a:r>
          <a:endParaRPr lang="es-AR" sz="1200">
            <a:effectLst/>
          </a:endParaRPr>
        </a:p>
        <a:p xmlns:a="http://schemas.openxmlformats.org/drawingml/2006/main">
          <a:r>
            <a:rPr lang="es-AR" sz="1200" b="1">
              <a:effectLst/>
              <a:latin typeface="+mn-lt"/>
              <a:ea typeface="+mn-ea"/>
              <a:cs typeface="+mn-cs"/>
            </a:rPr>
            <a:t>30 de mayo 7.500 </a:t>
          </a:r>
          <a:r>
            <a:rPr lang="pt-BR" sz="1200" b="1">
              <a:effectLst/>
              <a:latin typeface="+mn-lt"/>
              <a:ea typeface="+mn-ea"/>
              <a:cs typeface="+mn-cs"/>
            </a:rPr>
            <a:t>m</a:t>
          </a:r>
          <a:r>
            <a:rPr lang="pt-BR" sz="1200" b="1" baseline="30000">
              <a:effectLst/>
              <a:latin typeface="+mn-lt"/>
              <a:ea typeface="+mn-ea"/>
              <a:cs typeface="+mn-cs"/>
            </a:rPr>
            <a:t>3</a:t>
          </a:r>
          <a:r>
            <a:rPr lang="pt-BR" sz="1200" b="1">
              <a:effectLst/>
              <a:latin typeface="+mn-lt"/>
              <a:ea typeface="+mn-ea"/>
              <a:cs typeface="+mn-cs"/>
            </a:rPr>
            <a:t>/s</a:t>
          </a:r>
          <a:endParaRPr lang="es-AR" sz="1200">
            <a:effectLst/>
          </a:endParaRPr>
        </a:p>
        <a:p xmlns:a="http://schemas.openxmlformats.org/drawingml/2006/main">
          <a:r>
            <a:rPr lang="es-AR" sz="1200" b="1">
              <a:effectLst/>
              <a:latin typeface="+mn-lt"/>
              <a:ea typeface="+mn-ea"/>
              <a:cs typeface="+mn-cs"/>
            </a:rPr>
            <a:t>31 de mayo 7.000 </a:t>
          </a:r>
          <a:r>
            <a:rPr lang="pt-BR" sz="1200" b="1">
              <a:effectLst/>
              <a:latin typeface="+mn-lt"/>
              <a:ea typeface="+mn-ea"/>
              <a:cs typeface="+mn-cs"/>
            </a:rPr>
            <a:t>m</a:t>
          </a:r>
          <a:r>
            <a:rPr lang="pt-BR" sz="1200" b="1" baseline="30000">
              <a:effectLst/>
              <a:latin typeface="+mn-lt"/>
              <a:ea typeface="+mn-ea"/>
              <a:cs typeface="+mn-cs"/>
            </a:rPr>
            <a:t>3</a:t>
          </a:r>
          <a:r>
            <a:rPr lang="pt-BR" sz="1200" b="1">
              <a:effectLst/>
              <a:latin typeface="+mn-lt"/>
              <a:ea typeface="+mn-ea"/>
              <a:cs typeface="+mn-cs"/>
            </a:rPr>
            <a:t>/s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200" b="1">
              <a:effectLst/>
              <a:latin typeface="+mn-lt"/>
              <a:ea typeface="+mn-ea"/>
              <a:cs typeface="+mn-cs"/>
            </a:rPr>
            <a:t>            +1750  </a:t>
          </a:r>
          <a:r>
            <a:rPr lang="pt-BR" sz="1100" b="1">
              <a:effectLst/>
              <a:latin typeface="+mn-lt"/>
              <a:ea typeface="+mn-ea"/>
              <a:cs typeface="+mn-cs"/>
            </a:rPr>
            <a:t>m</a:t>
          </a:r>
          <a:r>
            <a:rPr lang="pt-BR" sz="1100" b="1" baseline="30000">
              <a:effectLst/>
              <a:latin typeface="+mn-lt"/>
              <a:ea typeface="+mn-ea"/>
              <a:cs typeface="+mn-cs"/>
            </a:rPr>
            <a:t>3</a:t>
          </a:r>
          <a:r>
            <a:rPr lang="pt-BR" sz="1100" b="1">
              <a:effectLst/>
              <a:latin typeface="+mn-lt"/>
              <a:ea typeface="+mn-ea"/>
              <a:cs typeface="+mn-cs"/>
            </a:rPr>
            <a:t>/s</a:t>
          </a:r>
          <a:endParaRPr lang="es-AR" sz="1200">
            <a:effectLst/>
          </a:endParaRPr>
        </a:p>
        <a:p xmlns:a="http://schemas.openxmlformats.org/drawingml/2006/main">
          <a:endParaRPr lang="es-AR" sz="1200">
            <a:effectLst/>
          </a:endParaRPr>
        </a:p>
        <a:p xmlns:a="http://schemas.openxmlformats.org/drawingml/2006/main">
          <a:endParaRPr lang="es-AR" sz="1100"/>
        </a:p>
      </cdr:txBody>
    </cdr:sp>
  </cdr:relSizeAnchor>
  <cdr:relSizeAnchor xmlns:cdr="http://schemas.openxmlformats.org/drawingml/2006/chartDrawing">
    <cdr:from>
      <cdr:x>0.60784</cdr:x>
      <cdr:y>0.5296</cdr:y>
    </cdr:from>
    <cdr:to>
      <cdr:x>0.75919</cdr:x>
      <cdr:y>0.68007</cdr:y>
    </cdr:to>
    <cdr:sp macro="" textlink="">
      <cdr:nvSpPr>
        <cdr:cNvPr id="8" name="7 CuadroTexto"/>
        <cdr:cNvSpPr txBox="1"/>
      </cdr:nvSpPr>
      <cdr:spPr>
        <a:xfrm xmlns:a="http://schemas.openxmlformats.org/drawingml/2006/main">
          <a:off x="5259300" y="3323923"/>
          <a:ext cx="1309539" cy="944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b="1" baseline="0">
              <a:effectLst/>
              <a:latin typeface="+mn-lt"/>
              <a:ea typeface="+mn-ea"/>
              <a:cs typeface="+mn-cs"/>
            </a:rPr>
            <a:t>        </a:t>
          </a:r>
          <a:r>
            <a:rPr lang="es-AR" sz="1100" b="1">
              <a:effectLst/>
              <a:latin typeface="+mn-lt"/>
              <a:ea typeface="+mn-ea"/>
              <a:cs typeface="+mn-cs"/>
            </a:rPr>
            <a:t>3/8- 16/8</a:t>
          </a:r>
          <a:endParaRPr lang="es-AR">
            <a:effectLst/>
          </a:endParaRPr>
        </a:p>
        <a:p xmlns:a="http://schemas.openxmlformats.org/drawingml/2006/main">
          <a:pPr eaLnBrk="1" fontAlgn="auto" latinLnBrk="0" hangingPunct="1"/>
          <a:r>
            <a:rPr lang="es-AR" sz="1100" b="1">
              <a:effectLst/>
              <a:latin typeface="+mn-lt"/>
              <a:ea typeface="+mn-ea"/>
              <a:cs typeface="+mn-cs"/>
            </a:rPr>
            <a:t>Lun- Vie</a:t>
          </a:r>
          <a:r>
            <a:rPr lang="es-AR" sz="1100" b="1" baseline="0">
              <a:effectLst/>
              <a:latin typeface="+mn-lt"/>
              <a:ea typeface="+mn-ea"/>
              <a:cs typeface="+mn-cs"/>
            </a:rPr>
            <a:t> : </a:t>
          </a:r>
          <a:r>
            <a:rPr lang="es-AR" sz="1100" b="1">
              <a:effectLst/>
              <a:latin typeface="+mn-lt"/>
              <a:ea typeface="+mn-ea"/>
              <a:cs typeface="+mn-cs"/>
            </a:rPr>
            <a:t>7.500 </a:t>
          </a:r>
          <a:r>
            <a:rPr lang="pt-BR" sz="1100" b="1">
              <a:effectLst/>
              <a:latin typeface="+mn-lt"/>
              <a:ea typeface="+mn-ea"/>
              <a:cs typeface="+mn-cs"/>
            </a:rPr>
            <a:t>m</a:t>
          </a:r>
          <a:r>
            <a:rPr lang="pt-BR" sz="1100" b="1" baseline="30000">
              <a:effectLst/>
              <a:latin typeface="+mn-lt"/>
              <a:ea typeface="+mn-ea"/>
              <a:cs typeface="+mn-cs"/>
            </a:rPr>
            <a:t>3</a:t>
          </a:r>
          <a:r>
            <a:rPr lang="pt-BR" sz="1100" b="1">
              <a:effectLst/>
              <a:latin typeface="+mn-lt"/>
              <a:ea typeface="+mn-ea"/>
              <a:cs typeface="+mn-cs"/>
            </a:rPr>
            <a:t>/s</a:t>
          </a:r>
          <a:endParaRPr lang="es-AR">
            <a:effectLst/>
          </a:endParaRPr>
        </a:p>
        <a:p xmlns:a="http://schemas.openxmlformats.org/drawingml/2006/main">
          <a:pPr eaLnBrk="1" fontAlgn="auto" latinLnBrk="0" hangingPunct="1"/>
          <a:r>
            <a:rPr lang="es-AR" sz="1100" b="1" baseline="0">
              <a:effectLst/>
              <a:latin typeface="+mn-lt"/>
              <a:ea typeface="+mn-ea"/>
              <a:cs typeface="+mn-cs"/>
            </a:rPr>
            <a:t>Sab- Dom: </a:t>
          </a:r>
          <a:r>
            <a:rPr lang="es-AR" sz="1100" b="1">
              <a:effectLst/>
              <a:latin typeface="+mn-lt"/>
              <a:ea typeface="+mn-ea"/>
              <a:cs typeface="+mn-cs"/>
            </a:rPr>
            <a:t>7.100 </a:t>
          </a:r>
          <a:r>
            <a:rPr lang="pt-BR" sz="1100" b="1">
              <a:effectLst/>
              <a:latin typeface="+mn-lt"/>
              <a:ea typeface="+mn-ea"/>
              <a:cs typeface="+mn-cs"/>
            </a:rPr>
            <a:t>m</a:t>
          </a:r>
          <a:r>
            <a:rPr lang="pt-BR" sz="1100" b="1" baseline="30000">
              <a:effectLst/>
              <a:latin typeface="+mn-lt"/>
              <a:ea typeface="+mn-ea"/>
              <a:cs typeface="+mn-cs"/>
            </a:rPr>
            <a:t>3</a:t>
          </a:r>
          <a:r>
            <a:rPr lang="pt-BR" sz="1100" b="1">
              <a:effectLst/>
              <a:latin typeface="+mn-lt"/>
              <a:ea typeface="+mn-ea"/>
              <a:cs typeface="+mn-cs"/>
            </a:rPr>
            <a:t>/s</a:t>
          </a:r>
          <a:endParaRPr lang="es-AR">
            <a:effectLst/>
          </a:endParaRPr>
        </a:p>
        <a:p xmlns:a="http://schemas.openxmlformats.org/drawingml/2006/main">
          <a:r>
            <a:rPr lang="es-AR" b="1">
              <a:effectLst/>
            </a:rPr>
            <a:t>       +2150/+1750</a:t>
          </a:r>
        </a:p>
      </cdr:txBody>
    </cdr:sp>
  </cdr:relSizeAnchor>
  <cdr:relSizeAnchor xmlns:cdr="http://schemas.openxmlformats.org/drawingml/2006/chartDrawing">
    <cdr:from>
      <cdr:x>0.36397</cdr:x>
      <cdr:y>0.3104</cdr:y>
    </cdr:from>
    <cdr:to>
      <cdr:x>0.38052</cdr:x>
      <cdr:y>0.36578</cdr:y>
    </cdr:to>
    <cdr:sp macro="" textlink="">
      <cdr:nvSpPr>
        <cdr:cNvPr id="10" name="Flecha abajo 9"/>
        <cdr:cNvSpPr/>
      </cdr:nvSpPr>
      <cdr:spPr>
        <a:xfrm xmlns:a="http://schemas.openxmlformats.org/drawingml/2006/main">
          <a:off x="2720526" y="1596539"/>
          <a:ext cx="123705" cy="284847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0.23738</cdr:x>
      <cdr:y>0.26653</cdr:y>
    </cdr:from>
    <cdr:to>
      <cdr:x>0.47498</cdr:x>
      <cdr:y>0.36788</cdr:y>
    </cdr:to>
    <cdr:sp macro="" textlink="">
      <cdr:nvSpPr>
        <cdr:cNvPr id="11" name="CuadroTexto 10"/>
        <cdr:cNvSpPr txBox="1"/>
      </cdr:nvSpPr>
      <cdr:spPr>
        <a:xfrm xmlns:a="http://schemas.openxmlformats.org/drawingml/2006/main">
          <a:off x="1774352" y="1370891"/>
          <a:ext cx="1775938" cy="521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AR" sz="1100" b="1" dirty="0"/>
            <a:t>Intervención MOP - </a:t>
          </a:r>
          <a:r>
            <a:rPr lang="es-AR" sz="1100" b="1" dirty="0" err="1"/>
            <a:t>SIyPH</a:t>
          </a:r>
          <a:endParaRPr lang="es-AR" sz="1100" b="1" dirty="0"/>
        </a:p>
      </cdr:txBody>
    </cdr:sp>
  </cdr:relSizeAnchor>
  <cdr:relSizeAnchor xmlns:cdr="http://schemas.openxmlformats.org/drawingml/2006/chartDrawing">
    <cdr:from>
      <cdr:x>0.70823</cdr:x>
      <cdr:y>0.49937</cdr:y>
    </cdr:from>
    <cdr:to>
      <cdr:x>0.87641</cdr:x>
      <cdr:y>0.75907</cdr:y>
    </cdr:to>
    <cdr:sp macro="" textlink="">
      <cdr:nvSpPr>
        <cdr:cNvPr id="12" name="1 CuadroTexto"/>
        <cdr:cNvSpPr txBox="1"/>
      </cdr:nvSpPr>
      <cdr:spPr>
        <a:xfrm xmlns:a="http://schemas.openxmlformats.org/drawingml/2006/main">
          <a:off x="6127897" y="3134168"/>
          <a:ext cx="1455158" cy="16299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100" b="1" baseline="0">
              <a:effectLst/>
              <a:latin typeface="+mn-lt"/>
              <a:ea typeface="+mn-ea"/>
              <a:cs typeface="+mn-cs"/>
            </a:rPr>
            <a:t>      1</a:t>
          </a:r>
          <a:r>
            <a:rPr lang="es-AR" sz="1100" b="1" baseline="0">
              <a:effectLst/>
              <a:latin typeface="+mn-lt"/>
              <a:ea typeface="+mn-ea"/>
              <a:cs typeface="+mn-cs"/>
            </a:rPr>
            <a:t>/9 - 7/9</a:t>
          </a:r>
          <a:endParaRPr lang="es-AR">
            <a:effectLst/>
          </a:endParaRPr>
        </a:p>
        <a:p xmlns:a="http://schemas.openxmlformats.org/drawingml/2006/main">
          <a:pPr algn="ctr" eaLnBrk="1" fontAlgn="auto" latinLnBrk="0" hangingPunct="1"/>
          <a:r>
            <a:rPr lang="es-AR" sz="1100" b="1">
              <a:effectLst/>
              <a:latin typeface="+mn-lt"/>
              <a:ea typeface="+mn-ea"/>
              <a:cs typeface="+mn-cs"/>
            </a:rPr>
            <a:t>         7.800 </a:t>
          </a:r>
          <a:r>
            <a:rPr lang="pt-BR" sz="1100" b="1">
              <a:effectLst/>
              <a:latin typeface="+mn-lt"/>
              <a:ea typeface="+mn-ea"/>
              <a:cs typeface="+mn-cs"/>
            </a:rPr>
            <a:t>m</a:t>
          </a:r>
          <a:r>
            <a:rPr lang="pt-BR" sz="1100" b="1" baseline="30000">
              <a:effectLst/>
              <a:latin typeface="+mn-lt"/>
              <a:ea typeface="+mn-ea"/>
              <a:cs typeface="+mn-cs"/>
            </a:rPr>
            <a:t>3</a:t>
          </a:r>
          <a:r>
            <a:rPr lang="pt-BR" sz="1100" b="1">
              <a:effectLst/>
              <a:latin typeface="+mn-lt"/>
              <a:ea typeface="+mn-ea"/>
              <a:cs typeface="+mn-cs"/>
            </a:rPr>
            <a:t>/s</a:t>
          </a: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AR" sz="1100" b="1" baseline="0">
              <a:effectLst/>
              <a:latin typeface="+mn-lt"/>
              <a:ea typeface="+mn-ea"/>
              <a:cs typeface="+mn-cs"/>
            </a:rPr>
            <a:t>      </a:t>
          </a:r>
          <a:r>
            <a:rPr lang="es-AR" sz="1100" b="1">
              <a:effectLst/>
              <a:latin typeface="+mn-lt"/>
              <a:ea typeface="+mn-ea"/>
              <a:cs typeface="+mn-cs"/>
            </a:rPr>
            <a:t>+2450</a:t>
          </a: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AR">
            <a:effectLst/>
          </a:endParaRPr>
        </a:p>
        <a:p xmlns:a="http://schemas.openxmlformats.org/drawingml/2006/main">
          <a:pPr eaLnBrk="1" fontAlgn="auto" latinLnBrk="0" hangingPunct="1"/>
          <a:endParaRPr lang="es-AR" b="1">
            <a:effectLst/>
          </a:endParaRPr>
        </a:p>
      </cdr:txBody>
    </cdr:sp>
  </cdr:relSizeAnchor>
  <cdr:relSizeAnchor xmlns:cdr="http://schemas.openxmlformats.org/drawingml/2006/chartDrawing">
    <cdr:from>
      <cdr:x>0.76644</cdr:x>
      <cdr:y>0.61599</cdr:y>
    </cdr:from>
    <cdr:to>
      <cdr:x>0.93463</cdr:x>
      <cdr:y>0.72977</cdr:y>
    </cdr:to>
    <cdr:sp macro="" textlink="">
      <cdr:nvSpPr>
        <cdr:cNvPr id="13" name="1 CuadroTexto"/>
        <cdr:cNvSpPr txBox="1"/>
      </cdr:nvSpPr>
      <cdr:spPr>
        <a:xfrm xmlns:a="http://schemas.openxmlformats.org/drawingml/2006/main">
          <a:off x="6631569" y="3866090"/>
          <a:ext cx="1455245" cy="714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100" b="1" baseline="0">
              <a:effectLst/>
              <a:latin typeface="+mn-lt"/>
              <a:ea typeface="+mn-ea"/>
              <a:cs typeface="+mn-cs"/>
            </a:rPr>
            <a:t>      8</a:t>
          </a:r>
          <a:r>
            <a:rPr lang="es-AR" sz="1100" b="1" baseline="0">
              <a:effectLst/>
              <a:latin typeface="+mn-lt"/>
              <a:ea typeface="+mn-ea"/>
              <a:cs typeface="+mn-cs"/>
            </a:rPr>
            <a:t>/9 - 27/11</a:t>
          </a:r>
          <a:endParaRPr lang="es-AR">
            <a:effectLst/>
          </a:endParaRPr>
        </a:p>
        <a:p xmlns:a="http://schemas.openxmlformats.org/drawingml/2006/main">
          <a:pPr algn="ctr" eaLnBrk="1" fontAlgn="auto" latinLnBrk="0" hangingPunct="1"/>
          <a:r>
            <a:rPr lang="es-AR" sz="1100" b="1">
              <a:effectLst/>
              <a:latin typeface="+mn-lt"/>
              <a:ea typeface="+mn-ea"/>
              <a:cs typeface="+mn-cs"/>
            </a:rPr>
            <a:t>         8.500 </a:t>
          </a:r>
          <a:r>
            <a:rPr lang="pt-BR" sz="1100" b="1">
              <a:effectLst/>
              <a:latin typeface="+mn-lt"/>
              <a:ea typeface="+mn-ea"/>
              <a:cs typeface="+mn-cs"/>
            </a:rPr>
            <a:t>m</a:t>
          </a:r>
          <a:r>
            <a:rPr lang="pt-BR" sz="1100" b="1" baseline="30000">
              <a:effectLst/>
              <a:latin typeface="+mn-lt"/>
              <a:ea typeface="+mn-ea"/>
              <a:cs typeface="+mn-cs"/>
            </a:rPr>
            <a:t>3</a:t>
          </a:r>
          <a:r>
            <a:rPr lang="pt-BR" sz="1100" b="1">
              <a:effectLst/>
              <a:latin typeface="+mn-lt"/>
              <a:ea typeface="+mn-ea"/>
              <a:cs typeface="+mn-cs"/>
            </a:rPr>
            <a:t>/s</a:t>
          </a: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AR" sz="1100" b="1" baseline="0">
              <a:effectLst/>
              <a:latin typeface="+mn-lt"/>
              <a:ea typeface="+mn-ea"/>
              <a:cs typeface="+mn-cs"/>
            </a:rPr>
            <a:t>      </a:t>
          </a:r>
          <a:r>
            <a:rPr lang="es-AR" sz="1100" b="1">
              <a:effectLst/>
              <a:latin typeface="+mn-lt"/>
              <a:ea typeface="+mn-ea"/>
              <a:cs typeface="+mn-cs"/>
            </a:rPr>
            <a:t>+3150</a:t>
          </a: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AR">
            <a:effectLst/>
          </a:endParaRPr>
        </a:p>
        <a:p xmlns:a="http://schemas.openxmlformats.org/drawingml/2006/main">
          <a:pPr eaLnBrk="1" fontAlgn="auto" latinLnBrk="0" hangingPunct="1"/>
          <a:endParaRPr lang="es-AR" b="1">
            <a:effectLst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643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797246" y="0"/>
            <a:ext cx="4434999" cy="35643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0841709-FB54-41CE-BD3C-1F052EB6B050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62438" cy="239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747628"/>
            <a:ext cx="4434999" cy="356436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143A9A32-DDFC-4312-8CB2-5EE8309B65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616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6193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0968" algn="l" defTabSz="76193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61935" algn="l" defTabSz="76193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42903" algn="l" defTabSz="76193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23871" algn="l" defTabSz="76193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04837" algn="l" defTabSz="76193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805" algn="l" defTabSz="76193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773" algn="l" defTabSz="76193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740" algn="l" defTabSz="76193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87675" y="887413"/>
            <a:ext cx="4262438" cy="23987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000" dirty="0"/>
              <a:t>Instrumentos de gestión (</a:t>
            </a:r>
            <a:r>
              <a:rPr lang="es-MX" sz="1000" dirty="0" err="1"/>
              <a:t>ej</a:t>
            </a:r>
            <a:r>
              <a:rPr lang="es-MX" sz="1000" dirty="0"/>
              <a:t>: comités de cuenca)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000" dirty="0"/>
              <a:t>Conocimiento del ciclo hidrológico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000" dirty="0"/>
              <a:t>Monitoreo – conocimiento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000" dirty="0"/>
              <a:t>Aprovechar las herramientas de gestión/institucionales existentes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000" dirty="0"/>
              <a:t>Seguridad Hídrica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000" dirty="0"/>
              <a:t>Gestión a nivel de subcuencas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000" dirty="0"/>
              <a:t>Responsabilidad socio – ambiental empresarial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000" dirty="0"/>
              <a:t>Participación pública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000" dirty="0"/>
              <a:t>Coordinación interinstitucional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000" dirty="0"/>
              <a:t>Acuerdos internacionales/nacionales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A9A32-DDFC-4312-8CB2-5EE8309B658F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6589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87675" y="887413"/>
            <a:ext cx="4262438" cy="23987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A9A32-DDFC-4312-8CB2-5EE8309B658F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2912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2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2" y="2701528"/>
            <a:ext cx="6858000" cy="1241822"/>
          </a:xfrm>
        </p:spPr>
        <p:txBody>
          <a:bodyPr/>
          <a:lstStyle>
            <a:lvl1pPr marL="0" indent="0" algn="ctr">
              <a:buNone/>
              <a:defRPr sz="1801"/>
            </a:lvl1pPr>
            <a:lvl2pPr marL="342904" indent="0" algn="ctr">
              <a:buNone/>
              <a:defRPr sz="1500"/>
            </a:lvl2pPr>
            <a:lvl3pPr marL="685809" indent="0" algn="ctr">
              <a:buNone/>
              <a:defRPr sz="1349"/>
            </a:lvl3pPr>
            <a:lvl4pPr marL="1028713" indent="0" algn="ctr">
              <a:buNone/>
              <a:defRPr sz="1200"/>
            </a:lvl4pPr>
            <a:lvl5pPr marL="1371617" indent="0" algn="ctr">
              <a:buNone/>
              <a:defRPr sz="1200"/>
            </a:lvl5pPr>
            <a:lvl6pPr marL="1714521" indent="0" algn="ctr">
              <a:buNone/>
              <a:defRPr sz="1200"/>
            </a:lvl6pPr>
            <a:lvl7pPr marL="2057427" indent="0" algn="ctr">
              <a:buNone/>
              <a:defRPr sz="1200"/>
            </a:lvl7pPr>
            <a:lvl8pPr marL="2400330" indent="0" algn="ctr">
              <a:buNone/>
              <a:defRPr sz="1200"/>
            </a:lvl8pPr>
            <a:lvl9pPr marL="2743234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FE18-1630-4241-A4DD-AA681F908184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EFAE-9499-4F4D-9E59-CE5FD96B38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153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FE18-1630-4241-A4DD-AA681F908184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EFAE-9499-4F4D-9E59-CE5FD96B38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240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5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FE18-1630-4241-A4DD-AA681F908184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EFAE-9499-4F4D-9E59-CE5FD96B38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208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FE18-1630-4241-A4DD-AA681F908184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EFAE-9499-4F4D-9E59-CE5FD96B38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86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8"/>
            <a:ext cx="7886700" cy="1125140"/>
          </a:xfrm>
        </p:spPr>
        <p:txBody>
          <a:bodyPr/>
          <a:lstStyle>
            <a:lvl1pPr marL="0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1pPr>
            <a:lvl2pPr marL="3429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9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7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FE18-1630-4241-A4DD-AA681F908184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EFAE-9499-4F4D-9E59-CE5FD96B38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326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886201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1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FE18-1630-4241-A4DD-AA681F908184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EFAE-9499-4F4D-9E59-CE5FD96B38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354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1" b="1"/>
            </a:lvl1pPr>
            <a:lvl2pPr marL="342904" indent="0">
              <a:buNone/>
              <a:defRPr sz="1500" b="1"/>
            </a:lvl2pPr>
            <a:lvl3pPr marL="685809" indent="0">
              <a:buNone/>
              <a:defRPr sz="1349" b="1"/>
            </a:lvl3pPr>
            <a:lvl4pPr marL="1028713" indent="0">
              <a:buNone/>
              <a:defRPr sz="1200" b="1"/>
            </a:lvl4pPr>
            <a:lvl5pPr marL="1371617" indent="0">
              <a:buNone/>
              <a:defRPr sz="1200" b="1"/>
            </a:lvl5pPr>
            <a:lvl6pPr marL="1714521" indent="0">
              <a:buNone/>
              <a:defRPr sz="1200" b="1"/>
            </a:lvl6pPr>
            <a:lvl7pPr marL="2057427" indent="0">
              <a:buNone/>
              <a:defRPr sz="1200" b="1"/>
            </a:lvl7pPr>
            <a:lvl8pPr marL="2400330" indent="0">
              <a:buNone/>
              <a:defRPr sz="1200" b="1"/>
            </a:lvl8pPr>
            <a:lvl9pPr marL="2743234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0" cy="617934"/>
          </a:xfrm>
        </p:spPr>
        <p:txBody>
          <a:bodyPr anchor="b"/>
          <a:lstStyle>
            <a:lvl1pPr marL="0" indent="0">
              <a:buNone/>
              <a:defRPr sz="1801" b="1"/>
            </a:lvl1pPr>
            <a:lvl2pPr marL="342904" indent="0">
              <a:buNone/>
              <a:defRPr sz="1500" b="1"/>
            </a:lvl2pPr>
            <a:lvl3pPr marL="685809" indent="0">
              <a:buNone/>
              <a:defRPr sz="1349" b="1"/>
            </a:lvl3pPr>
            <a:lvl4pPr marL="1028713" indent="0">
              <a:buNone/>
              <a:defRPr sz="1200" b="1"/>
            </a:lvl4pPr>
            <a:lvl5pPr marL="1371617" indent="0">
              <a:buNone/>
              <a:defRPr sz="1200" b="1"/>
            </a:lvl5pPr>
            <a:lvl6pPr marL="1714521" indent="0">
              <a:buNone/>
              <a:defRPr sz="1200" b="1"/>
            </a:lvl6pPr>
            <a:lvl7pPr marL="2057427" indent="0">
              <a:buNone/>
              <a:defRPr sz="1200" b="1"/>
            </a:lvl7pPr>
            <a:lvl8pPr marL="2400330" indent="0">
              <a:buNone/>
              <a:defRPr sz="1200" b="1"/>
            </a:lvl8pPr>
            <a:lvl9pPr marL="2743234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FE18-1630-4241-A4DD-AA681F908184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EFAE-9499-4F4D-9E59-CE5FD96B38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9277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FE18-1630-4241-A4DD-AA681F908184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EFAE-9499-4F4D-9E59-CE5FD96B38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174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FE18-1630-4241-A4DD-AA681F908184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EFAE-9499-4F4D-9E59-CE5FD96B38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9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1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4" indent="0">
              <a:buNone/>
              <a:defRPr sz="1051"/>
            </a:lvl2pPr>
            <a:lvl3pPr marL="685809" indent="0">
              <a:buNone/>
              <a:defRPr sz="900"/>
            </a:lvl3pPr>
            <a:lvl4pPr marL="1028713" indent="0">
              <a:buNone/>
              <a:defRPr sz="750"/>
            </a:lvl4pPr>
            <a:lvl5pPr marL="1371617" indent="0">
              <a:buNone/>
              <a:defRPr sz="750"/>
            </a:lvl5pPr>
            <a:lvl6pPr marL="1714521" indent="0">
              <a:buNone/>
              <a:defRPr sz="750"/>
            </a:lvl6pPr>
            <a:lvl7pPr marL="2057427" indent="0">
              <a:buNone/>
              <a:defRPr sz="750"/>
            </a:lvl7pPr>
            <a:lvl8pPr marL="2400330" indent="0">
              <a:buNone/>
              <a:defRPr sz="750"/>
            </a:lvl8pPr>
            <a:lvl9pPr marL="2743234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FE18-1630-4241-A4DD-AA681F908184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EFAE-9499-4F4D-9E59-CE5FD96B38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686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4" indent="0">
              <a:buNone/>
              <a:defRPr sz="2100"/>
            </a:lvl2pPr>
            <a:lvl3pPr marL="685809" indent="0">
              <a:buNone/>
              <a:defRPr sz="1801"/>
            </a:lvl3pPr>
            <a:lvl4pPr marL="1028713" indent="0">
              <a:buNone/>
              <a:defRPr sz="1500"/>
            </a:lvl4pPr>
            <a:lvl5pPr marL="1371617" indent="0">
              <a:buNone/>
              <a:defRPr sz="1500"/>
            </a:lvl5pPr>
            <a:lvl6pPr marL="1714521" indent="0">
              <a:buNone/>
              <a:defRPr sz="1500"/>
            </a:lvl6pPr>
            <a:lvl7pPr marL="2057427" indent="0">
              <a:buNone/>
              <a:defRPr sz="1500"/>
            </a:lvl7pPr>
            <a:lvl8pPr marL="2400330" indent="0">
              <a:buNone/>
              <a:defRPr sz="1500"/>
            </a:lvl8pPr>
            <a:lvl9pPr marL="2743234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4" indent="0">
              <a:buNone/>
              <a:defRPr sz="1051"/>
            </a:lvl2pPr>
            <a:lvl3pPr marL="685809" indent="0">
              <a:buNone/>
              <a:defRPr sz="900"/>
            </a:lvl3pPr>
            <a:lvl4pPr marL="1028713" indent="0">
              <a:buNone/>
              <a:defRPr sz="750"/>
            </a:lvl4pPr>
            <a:lvl5pPr marL="1371617" indent="0">
              <a:buNone/>
              <a:defRPr sz="750"/>
            </a:lvl5pPr>
            <a:lvl6pPr marL="1714521" indent="0">
              <a:buNone/>
              <a:defRPr sz="750"/>
            </a:lvl6pPr>
            <a:lvl7pPr marL="2057427" indent="0">
              <a:buNone/>
              <a:defRPr sz="750"/>
            </a:lvl7pPr>
            <a:lvl8pPr marL="2400330" indent="0">
              <a:buNone/>
              <a:defRPr sz="750"/>
            </a:lvl8pPr>
            <a:lvl9pPr marL="2743234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FE18-1630-4241-A4DD-AA681F908184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EFAE-9499-4F4D-9E59-CE5FD96B38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936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2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4767263"/>
            <a:ext cx="20574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FE18-1630-4241-A4DD-AA681F908184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2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6EFAE-9499-4F4D-9E59-CE5FD96B38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380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3" indent="-171453" algn="l" defTabSz="6858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7" indent="-171453" algn="l" defTabSz="6858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857260" indent="-171453" algn="l" defTabSz="6858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64" indent="-171453" algn="l" defTabSz="6858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543070" indent="-171453" algn="l" defTabSz="6858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885974" indent="-171453" algn="l" defTabSz="6858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8" indent="-171453" algn="l" defTabSz="6858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1781" indent="-171453" algn="l" defTabSz="6858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4687" indent="-171453" algn="l" defTabSz="6858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904" algn="l" defTabSz="68580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809" algn="l" defTabSz="68580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3" algn="l" defTabSz="68580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7" algn="l" defTabSz="68580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1" algn="l" defTabSz="68580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7427" algn="l" defTabSz="68580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400330" algn="l" defTabSz="68580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3234" algn="l" defTabSz="68580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2.png"/><Relationship Id="rId4" Type="http://schemas.openxmlformats.org/officeDocument/2006/relationships/image" Target="../media/image8.jpe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chart" Target="../charts/char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4">
            <a:extLst>
              <a:ext uri="{FF2B5EF4-FFF2-40B4-BE49-F238E27FC236}">
                <a16:creationId xmlns:a16="http://schemas.microsoft.com/office/drawing/2014/main" id="{2542398A-C4B3-4BF1-88D2-5AC1762453FA}"/>
              </a:ext>
            </a:extLst>
          </p:cNvPr>
          <p:cNvSpPr/>
          <p:nvPr/>
        </p:nvSpPr>
        <p:spPr>
          <a:xfrm>
            <a:off x="0" y="2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20104100" h="11309086">
                <a:moveTo>
                  <a:pt x="0" y="11309086"/>
                </a:moveTo>
                <a:lnTo>
                  <a:pt x="20104100" y="11309086"/>
                </a:lnTo>
                <a:lnTo>
                  <a:pt x="20104100" y="0"/>
                </a:lnTo>
                <a:lnTo>
                  <a:pt x="0" y="0"/>
                </a:lnTo>
                <a:lnTo>
                  <a:pt x="0" y="11309086"/>
                </a:lnTo>
                <a:close/>
              </a:path>
            </a:pathLst>
          </a:custGeom>
          <a:solidFill>
            <a:srgbClr val="32BAEC"/>
          </a:solidFill>
        </p:spPr>
        <p:txBody>
          <a:bodyPr wrap="square" lIns="0" tIns="0" rIns="0" bIns="0" rtlCol="0">
            <a:noAutofit/>
          </a:bodyPr>
          <a:lstStyle/>
          <a:p>
            <a:endParaRPr sz="917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21053EF-A043-43B8-A9EB-2424C05D4C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75" t="46120" r="26350" b="34200"/>
          <a:stretch/>
        </p:blipFill>
        <p:spPr>
          <a:xfrm>
            <a:off x="4871051" y="617981"/>
            <a:ext cx="1749851" cy="58465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DA63030-FCA8-4804-AC74-BD250C0750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50" t="42951" r="33017" b="32437"/>
          <a:stretch/>
        </p:blipFill>
        <p:spPr>
          <a:xfrm>
            <a:off x="6887578" y="272654"/>
            <a:ext cx="1796763" cy="92998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D2A017D-E3CC-4C6A-B307-BBAF147D5119}"/>
              </a:ext>
            </a:extLst>
          </p:cNvPr>
          <p:cNvSpPr txBox="1"/>
          <p:nvPr/>
        </p:nvSpPr>
        <p:spPr>
          <a:xfrm>
            <a:off x="828826" y="1967570"/>
            <a:ext cx="6888251" cy="2805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409"/>
              </a:spcAft>
            </a:pPr>
            <a:r>
              <a:rPr lang="es-MX" sz="1801" b="1" dirty="0">
                <a:solidFill>
                  <a:schemeClr val="bg1"/>
                </a:solidFill>
                <a:ea typeface="Calibri" panose="020F0502020204030204" pitchFamily="34" charset="0"/>
                <a:cs typeface="Dubai Medium" panose="020B0603030403030204" pitchFamily="34" charset="-78"/>
              </a:rPr>
              <a:t>Global Water Partnership</a:t>
            </a:r>
            <a:endParaRPr lang="es-MX" sz="180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409"/>
              </a:spcAft>
            </a:pPr>
            <a:r>
              <a:rPr lang="es-MX" sz="180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Webinar: “Gestión de Aguas Compartidas”</a:t>
            </a:r>
          </a:p>
          <a:p>
            <a:pPr algn="ctr">
              <a:lnSpc>
                <a:spcPct val="107000"/>
              </a:lnSpc>
              <a:spcAft>
                <a:spcPts val="409"/>
              </a:spcAft>
            </a:pPr>
            <a:endParaRPr lang="es-MX" sz="180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MX" sz="1801" b="1" dirty="0"/>
              <a:t>Ing. Gustavo Villa Uría</a:t>
            </a:r>
          </a:p>
          <a:p>
            <a:pPr algn="ctr"/>
            <a:r>
              <a:rPr lang="es-MX" sz="1801" dirty="0"/>
              <a:t>Subsecretario de Obras Hidráulicas</a:t>
            </a:r>
          </a:p>
          <a:p>
            <a:pPr algn="ctr"/>
            <a:r>
              <a:rPr lang="es-MX" sz="1801" dirty="0"/>
              <a:t>Secretaría de Infraestructura y Política Hídrica</a:t>
            </a:r>
          </a:p>
          <a:p>
            <a:pPr algn="ctr"/>
            <a:r>
              <a:rPr lang="es-MX" sz="1801" dirty="0"/>
              <a:t>Ministerio de Obras Públicas </a:t>
            </a:r>
          </a:p>
          <a:p>
            <a:pPr algn="ctr">
              <a:lnSpc>
                <a:spcPct val="107000"/>
              </a:lnSpc>
              <a:spcAft>
                <a:spcPts val="409"/>
              </a:spcAft>
            </a:pPr>
            <a:endParaRPr lang="es-MX" sz="16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sz="1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D18792-4A4E-4CB2-A11F-B6447B66DC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41" t="77070" r="61030" b="5989"/>
          <a:stretch/>
        </p:blipFill>
        <p:spPr>
          <a:xfrm>
            <a:off x="215153" y="371638"/>
            <a:ext cx="1694331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66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4">
            <a:extLst>
              <a:ext uri="{FF2B5EF4-FFF2-40B4-BE49-F238E27FC236}">
                <a16:creationId xmlns:a16="http://schemas.microsoft.com/office/drawing/2014/main" id="{C1AEF1B4-E662-4B42-9ACA-7209E983FEAF}"/>
              </a:ext>
            </a:extLst>
          </p:cNvPr>
          <p:cNvSpPr/>
          <p:nvPr/>
        </p:nvSpPr>
        <p:spPr>
          <a:xfrm>
            <a:off x="2" y="2"/>
            <a:ext cx="1669412" cy="5143500"/>
          </a:xfrm>
          <a:custGeom>
            <a:avLst/>
            <a:gdLst/>
            <a:ahLst/>
            <a:cxnLst/>
            <a:rect l="l" t="t" r="r" b="b"/>
            <a:pathLst>
              <a:path w="20104100" h="11309086">
                <a:moveTo>
                  <a:pt x="0" y="11309086"/>
                </a:moveTo>
                <a:lnTo>
                  <a:pt x="20104100" y="11309086"/>
                </a:lnTo>
                <a:lnTo>
                  <a:pt x="20104100" y="0"/>
                </a:lnTo>
                <a:lnTo>
                  <a:pt x="0" y="0"/>
                </a:lnTo>
                <a:lnTo>
                  <a:pt x="0" y="11309086"/>
                </a:lnTo>
                <a:close/>
              </a:path>
            </a:pathLst>
          </a:custGeom>
          <a:solidFill>
            <a:srgbClr val="32BAEC"/>
          </a:solidFill>
        </p:spPr>
        <p:txBody>
          <a:bodyPr wrap="square" lIns="0" tIns="0" rIns="0" bIns="0" rtlCol="0">
            <a:noAutofit/>
          </a:bodyPr>
          <a:lstStyle/>
          <a:p>
            <a:endParaRPr sz="917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B98AF0E-D90A-4231-B8FA-5B62C69C0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50" t="42951" r="33017" b="32437"/>
          <a:stretch/>
        </p:blipFill>
        <p:spPr>
          <a:xfrm>
            <a:off x="0" y="280189"/>
            <a:ext cx="1669412" cy="86406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A25CC43-36BE-4DF2-9F16-59395F16F5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356" t="42745" r="36629" b="44815"/>
          <a:stretch/>
        </p:blipFill>
        <p:spPr>
          <a:xfrm>
            <a:off x="8328684" y="101573"/>
            <a:ext cx="641516" cy="61553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06FD6E0-C231-44F7-AE01-4ED661B351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73" t="30230" r="35581" b="9946"/>
          <a:stretch/>
        </p:blipFill>
        <p:spPr>
          <a:xfrm>
            <a:off x="2367517" y="874033"/>
            <a:ext cx="5131982" cy="3835090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DEC0ECA1-0039-4E56-B30E-EE27E51E253D}"/>
              </a:ext>
            </a:extLst>
          </p:cNvPr>
          <p:cNvSpPr/>
          <p:nvPr/>
        </p:nvSpPr>
        <p:spPr>
          <a:xfrm>
            <a:off x="3540153" y="231806"/>
            <a:ext cx="2924441" cy="485300"/>
          </a:xfrm>
          <a:prstGeom prst="roundRect">
            <a:avLst>
              <a:gd name="adj" fmla="val 1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sz="1801" b="1" dirty="0"/>
              <a:t>¿Para qué usamos el agua?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0691A87-47AC-406C-B3C8-9610D0006780}"/>
              </a:ext>
            </a:extLst>
          </p:cNvPr>
          <p:cNvSpPr txBox="1"/>
          <p:nvPr/>
        </p:nvSpPr>
        <p:spPr>
          <a:xfrm>
            <a:off x="3869761" y="4788584"/>
            <a:ext cx="2265225" cy="246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01" dirty="0"/>
              <a:t>http://www.regionnortegrande.com.ar</a:t>
            </a:r>
          </a:p>
        </p:txBody>
      </p:sp>
    </p:spTree>
    <p:extLst>
      <p:ext uri="{BB962C8B-B14F-4D97-AF65-F5344CB8AC3E}">
        <p14:creationId xmlns:p14="http://schemas.microsoft.com/office/powerpoint/2010/main" val="3569052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4">
            <a:extLst>
              <a:ext uri="{FF2B5EF4-FFF2-40B4-BE49-F238E27FC236}">
                <a16:creationId xmlns:a16="http://schemas.microsoft.com/office/drawing/2014/main" id="{2542398A-C4B3-4BF1-88D2-5AC1762453FA}"/>
              </a:ext>
            </a:extLst>
          </p:cNvPr>
          <p:cNvSpPr/>
          <p:nvPr/>
        </p:nvSpPr>
        <p:spPr>
          <a:xfrm>
            <a:off x="0" y="0"/>
            <a:ext cx="9143999" cy="5143500"/>
          </a:xfrm>
          <a:custGeom>
            <a:avLst/>
            <a:gdLst/>
            <a:ahLst/>
            <a:cxnLst/>
            <a:rect l="l" t="t" r="r" b="b"/>
            <a:pathLst>
              <a:path w="20104100" h="11309086">
                <a:moveTo>
                  <a:pt x="0" y="11309086"/>
                </a:moveTo>
                <a:lnTo>
                  <a:pt x="20104100" y="11309086"/>
                </a:lnTo>
                <a:lnTo>
                  <a:pt x="20104100" y="0"/>
                </a:lnTo>
                <a:lnTo>
                  <a:pt x="0" y="0"/>
                </a:lnTo>
                <a:lnTo>
                  <a:pt x="0" y="11309086"/>
                </a:lnTo>
                <a:close/>
              </a:path>
            </a:pathLst>
          </a:custGeom>
          <a:solidFill>
            <a:srgbClr val="32BAEC"/>
          </a:solidFill>
        </p:spPr>
        <p:txBody>
          <a:bodyPr wrap="square" lIns="0" tIns="0" rIns="0" bIns="0" rtlCol="0">
            <a:noAutofit/>
          </a:bodyPr>
          <a:lstStyle/>
          <a:p>
            <a:endParaRPr sz="917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21053EF-A043-43B8-A9EB-2424C05D4C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75" t="46120" r="26350" b="34200"/>
          <a:stretch/>
        </p:blipFill>
        <p:spPr>
          <a:xfrm>
            <a:off x="3307094" y="3948723"/>
            <a:ext cx="2017568" cy="67410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DA63030-FCA8-4804-AC74-BD250C0750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50" t="42951" r="33017" b="32437"/>
          <a:stretch/>
        </p:blipFill>
        <p:spPr>
          <a:xfrm>
            <a:off x="3375812" y="2527596"/>
            <a:ext cx="1880132" cy="97313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D2A017D-E3CC-4C6A-B307-BBAF147D5119}"/>
              </a:ext>
            </a:extLst>
          </p:cNvPr>
          <p:cNvSpPr txBox="1"/>
          <p:nvPr/>
        </p:nvSpPr>
        <p:spPr>
          <a:xfrm>
            <a:off x="2723094" y="948377"/>
            <a:ext cx="3517686" cy="59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409"/>
              </a:spcAft>
            </a:pPr>
            <a:r>
              <a:rPr lang="es-MX" sz="3200" b="1" dirty="0">
                <a:solidFill>
                  <a:schemeClr val="bg1"/>
                </a:solidFill>
                <a:ea typeface="Calibri" panose="020F0502020204030204" pitchFamily="34" charset="0"/>
                <a:cs typeface="Dubai Medium" panose="020B0603030403030204" pitchFamily="34" charset="-78"/>
              </a:rPr>
              <a:t>MUCHAS GRACIAS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B351488-4144-444D-AF1D-113C1E8EF2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356" t="42745" r="36629" b="44815"/>
          <a:stretch/>
        </p:blipFill>
        <p:spPr>
          <a:xfrm>
            <a:off x="8266050" y="4304890"/>
            <a:ext cx="641516" cy="61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7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grama de flujo: conector 12">
            <a:extLst>
              <a:ext uri="{FF2B5EF4-FFF2-40B4-BE49-F238E27FC236}">
                <a16:creationId xmlns:a16="http://schemas.microsoft.com/office/drawing/2014/main" id="{5C38C8A3-F29F-4D17-8FCD-078BA1477A59}"/>
              </a:ext>
            </a:extLst>
          </p:cNvPr>
          <p:cNvSpPr/>
          <p:nvPr/>
        </p:nvSpPr>
        <p:spPr>
          <a:xfrm>
            <a:off x="2790639" y="552501"/>
            <a:ext cx="4966284" cy="4102217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401" dirty="0"/>
          </a:p>
        </p:txBody>
      </p:sp>
      <p:sp>
        <p:nvSpPr>
          <p:cNvPr id="7" name="object 34">
            <a:extLst>
              <a:ext uri="{FF2B5EF4-FFF2-40B4-BE49-F238E27FC236}">
                <a16:creationId xmlns:a16="http://schemas.microsoft.com/office/drawing/2014/main" id="{689CF75B-759C-4D06-B7DF-501AD7A053D2}"/>
              </a:ext>
            </a:extLst>
          </p:cNvPr>
          <p:cNvSpPr/>
          <p:nvPr/>
        </p:nvSpPr>
        <p:spPr>
          <a:xfrm>
            <a:off x="2" y="2"/>
            <a:ext cx="1669412" cy="5143500"/>
          </a:xfrm>
          <a:custGeom>
            <a:avLst/>
            <a:gdLst/>
            <a:ahLst/>
            <a:cxnLst/>
            <a:rect l="l" t="t" r="r" b="b"/>
            <a:pathLst>
              <a:path w="20104100" h="11309086">
                <a:moveTo>
                  <a:pt x="0" y="11309086"/>
                </a:moveTo>
                <a:lnTo>
                  <a:pt x="20104100" y="11309086"/>
                </a:lnTo>
                <a:lnTo>
                  <a:pt x="20104100" y="0"/>
                </a:lnTo>
                <a:lnTo>
                  <a:pt x="0" y="0"/>
                </a:lnTo>
                <a:lnTo>
                  <a:pt x="0" y="11309086"/>
                </a:lnTo>
                <a:close/>
              </a:path>
            </a:pathLst>
          </a:custGeom>
          <a:solidFill>
            <a:srgbClr val="32BAEC"/>
          </a:solidFill>
        </p:spPr>
        <p:txBody>
          <a:bodyPr wrap="square" lIns="0" tIns="0" rIns="0" bIns="0" rtlCol="0">
            <a:noAutofit/>
          </a:bodyPr>
          <a:lstStyle/>
          <a:p>
            <a:endParaRPr sz="917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4678978-8211-49B6-BBBB-83BE215332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250" t="42951" r="33017" b="32437"/>
          <a:stretch/>
        </p:blipFill>
        <p:spPr>
          <a:xfrm>
            <a:off x="2" y="291696"/>
            <a:ext cx="1669412" cy="864068"/>
          </a:xfrm>
          <a:prstGeom prst="rect">
            <a:avLst/>
          </a:prstGeom>
        </p:spPr>
      </p:pic>
      <p:sp>
        <p:nvSpPr>
          <p:cNvPr id="11" name="Diagrama de flujo: conector 10">
            <a:extLst>
              <a:ext uri="{FF2B5EF4-FFF2-40B4-BE49-F238E27FC236}">
                <a16:creationId xmlns:a16="http://schemas.microsoft.com/office/drawing/2014/main" id="{EB8CA60E-5C53-4CBA-8C36-9058E11EE046}"/>
              </a:ext>
            </a:extLst>
          </p:cNvPr>
          <p:cNvSpPr/>
          <p:nvPr/>
        </p:nvSpPr>
        <p:spPr>
          <a:xfrm>
            <a:off x="4198176" y="1982496"/>
            <a:ext cx="2207559" cy="1658004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1" b="1" dirty="0"/>
              <a:t>Gestión de Aguas Transfronterizas</a:t>
            </a:r>
          </a:p>
        </p:txBody>
      </p:sp>
      <p:sp>
        <p:nvSpPr>
          <p:cNvPr id="4" name="Flecha: curvada hacia la izquierda 3">
            <a:extLst>
              <a:ext uri="{FF2B5EF4-FFF2-40B4-BE49-F238E27FC236}">
                <a16:creationId xmlns:a16="http://schemas.microsoft.com/office/drawing/2014/main" id="{83C23229-07CE-4F36-9754-95E1154C7480}"/>
              </a:ext>
            </a:extLst>
          </p:cNvPr>
          <p:cNvSpPr/>
          <p:nvPr/>
        </p:nvSpPr>
        <p:spPr>
          <a:xfrm>
            <a:off x="6163687" y="1365487"/>
            <a:ext cx="945774" cy="282388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1">
              <a:solidFill>
                <a:schemeClr val="tx1"/>
              </a:solidFill>
            </a:endParaRPr>
          </a:p>
        </p:txBody>
      </p:sp>
      <p:sp>
        <p:nvSpPr>
          <p:cNvPr id="5" name="Flecha: curvada hacia abajo 4">
            <a:extLst>
              <a:ext uri="{FF2B5EF4-FFF2-40B4-BE49-F238E27FC236}">
                <a16:creationId xmlns:a16="http://schemas.microsoft.com/office/drawing/2014/main" id="{BF13C400-798F-45A2-9D05-D20E5DD45E74}"/>
              </a:ext>
            </a:extLst>
          </p:cNvPr>
          <p:cNvSpPr/>
          <p:nvPr/>
        </p:nvSpPr>
        <p:spPr>
          <a:xfrm rot="16200000">
            <a:off x="2313347" y="2304541"/>
            <a:ext cx="2823883" cy="94577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1">
              <a:solidFill>
                <a:schemeClr val="tx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6E7D38-90E8-4349-9824-3300D38C5F81}"/>
              </a:ext>
            </a:extLst>
          </p:cNvPr>
          <p:cNvSpPr txBox="1"/>
          <p:nvPr/>
        </p:nvSpPr>
        <p:spPr>
          <a:xfrm>
            <a:off x="4516424" y="1365487"/>
            <a:ext cx="1206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lt1"/>
                </a:solidFill>
              </a:rPr>
              <a:t>DÉFICIT </a:t>
            </a:r>
            <a:endParaRPr lang="es-MX" sz="180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6A91CA4-B7D3-4C26-9F35-02353F136D99}"/>
              </a:ext>
            </a:extLst>
          </p:cNvPr>
          <p:cNvSpPr txBox="1"/>
          <p:nvPr/>
        </p:nvSpPr>
        <p:spPr>
          <a:xfrm>
            <a:off x="4737048" y="4189371"/>
            <a:ext cx="1206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lt1"/>
                </a:solidFill>
              </a:rPr>
              <a:t>EXCESOS</a:t>
            </a:r>
            <a:r>
              <a:rPr lang="es-MX" sz="1801" dirty="0"/>
              <a:t> </a:t>
            </a:r>
          </a:p>
        </p:txBody>
      </p:sp>
      <p:sp>
        <p:nvSpPr>
          <p:cNvPr id="15" name="Diagrama de flujo: conector 14">
            <a:extLst>
              <a:ext uri="{FF2B5EF4-FFF2-40B4-BE49-F238E27FC236}">
                <a16:creationId xmlns:a16="http://schemas.microsoft.com/office/drawing/2014/main" id="{416A092D-04CA-41A5-8B5D-2D4930729528}"/>
              </a:ext>
            </a:extLst>
          </p:cNvPr>
          <p:cNvSpPr/>
          <p:nvPr/>
        </p:nvSpPr>
        <p:spPr>
          <a:xfrm>
            <a:off x="2093263" y="47066"/>
            <a:ext cx="6312507" cy="4969552"/>
          </a:xfrm>
          <a:prstGeom prst="flowChartConnector">
            <a:avLst/>
          </a:prstGeom>
          <a:noFill/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40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8857D5B-C98A-4124-AAB5-4CF75077F13F}"/>
              </a:ext>
            </a:extLst>
          </p:cNvPr>
          <p:cNvSpPr txBox="1"/>
          <p:nvPr/>
        </p:nvSpPr>
        <p:spPr>
          <a:xfrm>
            <a:off x="4028429" y="364066"/>
            <a:ext cx="2182008" cy="36946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1801" dirty="0"/>
              <a:t>CICLO HIDROLÓGICO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F4953C0-6D0C-427E-9C7E-C826B0092F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356" t="42745" r="36629" b="44815"/>
          <a:stretch/>
        </p:blipFill>
        <p:spPr>
          <a:xfrm>
            <a:off x="8328684" y="101573"/>
            <a:ext cx="641516" cy="615532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390CF8B5-9062-4DA9-8897-49CDD6384852}"/>
              </a:ext>
            </a:extLst>
          </p:cNvPr>
          <p:cNvGrpSpPr/>
          <p:nvPr/>
        </p:nvGrpSpPr>
        <p:grpSpPr>
          <a:xfrm>
            <a:off x="1777494" y="149502"/>
            <a:ext cx="1355796" cy="1194238"/>
            <a:chOff x="3433054" y="1278763"/>
            <a:chExt cx="1310630" cy="1506471"/>
          </a:xfrm>
          <a:solidFill>
            <a:srgbClr val="FF0000"/>
          </a:solidFill>
        </p:grpSpPr>
        <p:sp>
          <p:nvSpPr>
            <p:cNvPr id="19" name="Hexágono 18">
              <a:extLst>
                <a:ext uri="{FF2B5EF4-FFF2-40B4-BE49-F238E27FC236}">
                  <a16:creationId xmlns:a16="http://schemas.microsoft.com/office/drawing/2014/main" id="{B84537AD-A202-46B1-94B5-90818592FD70}"/>
                </a:ext>
              </a:extLst>
            </p:cNvPr>
            <p:cNvSpPr/>
            <p:nvPr/>
          </p:nvSpPr>
          <p:spPr>
            <a:xfrm rot="5400000">
              <a:off x="3335133" y="1376684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Hexágono 4">
              <a:extLst>
                <a:ext uri="{FF2B5EF4-FFF2-40B4-BE49-F238E27FC236}">
                  <a16:creationId xmlns:a16="http://schemas.microsoft.com/office/drawing/2014/main" id="{B1E943C8-1438-4912-837B-79C7E099BE6E}"/>
                </a:ext>
              </a:extLst>
            </p:cNvPr>
            <p:cNvSpPr txBox="1"/>
            <p:nvPr/>
          </p:nvSpPr>
          <p:spPr>
            <a:xfrm>
              <a:off x="3637293" y="1513522"/>
              <a:ext cx="902150" cy="10369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60022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1" b="1" dirty="0"/>
                <a:t>Gobernanza</a:t>
              </a: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A99E4BFF-4C03-404F-8477-6D8B8DAE5D33}"/>
              </a:ext>
            </a:extLst>
          </p:cNvPr>
          <p:cNvGrpSpPr/>
          <p:nvPr/>
        </p:nvGrpSpPr>
        <p:grpSpPr>
          <a:xfrm>
            <a:off x="1892541" y="3822380"/>
            <a:ext cx="1355796" cy="1194238"/>
            <a:chOff x="3433054" y="1278763"/>
            <a:chExt cx="1310630" cy="150647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2" name="Hexágono 21">
              <a:extLst>
                <a:ext uri="{FF2B5EF4-FFF2-40B4-BE49-F238E27FC236}">
                  <a16:creationId xmlns:a16="http://schemas.microsoft.com/office/drawing/2014/main" id="{6F4C3410-35B6-46A3-A6C4-AB4063691C3D}"/>
                </a:ext>
              </a:extLst>
            </p:cNvPr>
            <p:cNvSpPr/>
            <p:nvPr/>
          </p:nvSpPr>
          <p:spPr>
            <a:xfrm rot="5400000">
              <a:off x="3335133" y="1376684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Hexágono 4">
              <a:extLst>
                <a:ext uri="{FF2B5EF4-FFF2-40B4-BE49-F238E27FC236}">
                  <a16:creationId xmlns:a16="http://schemas.microsoft.com/office/drawing/2014/main" id="{EE47EF5B-DCE4-45E7-84F3-1A2C57A1A8E5}"/>
                </a:ext>
              </a:extLst>
            </p:cNvPr>
            <p:cNvSpPr txBox="1"/>
            <p:nvPr/>
          </p:nvSpPr>
          <p:spPr>
            <a:xfrm>
              <a:off x="3637293" y="1513522"/>
              <a:ext cx="902150" cy="10369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60022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1" b="1" dirty="0"/>
                <a:t>Ambiental</a:t>
              </a: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DABDDFB8-2584-4DD0-9F6A-0625195AF7F1}"/>
              </a:ext>
            </a:extLst>
          </p:cNvPr>
          <p:cNvGrpSpPr/>
          <p:nvPr/>
        </p:nvGrpSpPr>
        <p:grpSpPr>
          <a:xfrm>
            <a:off x="7049974" y="77035"/>
            <a:ext cx="1355796" cy="1194238"/>
            <a:chOff x="3433054" y="1278763"/>
            <a:chExt cx="1310630" cy="1506471"/>
          </a:xfrm>
        </p:grpSpPr>
        <p:sp>
          <p:nvSpPr>
            <p:cNvPr id="25" name="Hexágono 24">
              <a:extLst>
                <a:ext uri="{FF2B5EF4-FFF2-40B4-BE49-F238E27FC236}">
                  <a16:creationId xmlns:a16="http://schemas.microsoft.com/office/drawing/2014/main" id="{75BD81E4-9D52-4FF3-83A3-7E2F3D5C8393}"/>
                </a:ext>
              </a:extLst>
            </p:cNvPr>
            <p:cNvSpPr/>
            <p:nvPr/>
          </p:nvSpPr>
          <p:spPr>
            <a:xfrm rot="5400000">
              <a:off x="3335133" y="1376684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Hexágono 4">
              <a:extLst>
                <a:ext uri="{FF2B5EF4-FFF2-40B4-BE49-F238E27FC236}">
                  <a16:creationId xmlns:a16="http://schemas.microsoft.com/office/drawing/2014/main" id="{372469FB-3D3C-4FDD-9639-C5C28BF06D93}"/>
                </a:ext>
              </a:extLst>
            </p:cNvPr>
            <p:cNvSpPr txBox="1"/>
            <p:nvPr/>
          </p:nvSpPr>
          <p:spPr>
            <a:xfrm>
              <a:off x="3637293" y="1513522"/>
              <a:ext cx="902150" cy="1036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60022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1" b="1" dirty="0"/>
                <a:t>Social</a:t>
              </a:r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A4DC37D-5CA7-416C-9061-2E88AE022B3E}"/>
              </a:ext>
            </a:extLst>
          </p:cNvPr>
          <p:cNvGrpSpPr/>
          <p:nvPr/>
        </p:nvGrpSpPr>
        <p:grpSpPr>
          <a:xfrm>
            <a:off x="7473821" y="3648914"/>
            <a:ext cx="1355796" cy="1194238"/>
            <a:chOff x="3433054" y="1278763"/>
            <a:chExt cx="1310630" cy="1506471"/>
          </a:xfrm>
          <a:solidFill>
            <a:schemeClr val="bg1">
              <a:lumMod val="50000"/>
            </a:schemeClr>
          </a:solidFill>
        </p:grpSpPr>
        <p:sp>
          <p:nvSpPr>
            <p:cNvPr id="28" name="Hexágono 27">
              <a:extLst>
                <a:ext uri="{FF2B5EF4-FFF2-40B4-BE49-F238E27FC236}">
                  <a16:creationId xmlns:a16="http://schemas.microsoft.com/office/drawing/2014/main" id="{8A608875-9E13-4DB6-8ED8-1B31BEDBC7D9}"/>
                </a:ext>
              </a:extLst>
            </p:cNvPr>
            <p:cNvSpPr/>
            <p:nvPr/>
          </p:nvSpPr>
          <p:spPr>
            <a:xfrm rot="5400000">
              <a:off x="3335133" y="1376684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Hexágono 4">
              <a:extLst>
                <a:ext uri="{FF2B5EF4-FFF2-40B4-BE49-F238E27FC236}">
                  <a16:creationId xmlns:a16="http://schemas.microsoft.com/office/drawing/2014/main" id="{C24B4043-B346-446F-AE30-1B616A65824F}"/>
                </a:ext>
              </a:extLst>
            </p:cNvPr>
            <p:cNvSpPr txBox="1"/>
            <p:nvPr/>
          </p:nvSpPr>
          <p:spPr>
            <a:xfrm>
              <a:off x="3637293" y="1513522"/>
              <a:ext cx="902150" cy="10369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60022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1" b="1" dirty="0"/>
                <a:t>Económico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549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F95427B-ECDB-48A8-9EFF-537DDA09B1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0" t="22717" r="17286" b="14714"/>
          <a:stretch/>
        </p:blipFill>
        <p:spPr>
          <a:xfrm>
            <a:off x="2152914" y="0"/>
            <a:ext cx="5870945" cy="4984545"/>
          </a:xfrm>
          <a:prstGeom prst="rect">
            <a:avLst/>
          </a:prstGeom>
        </p:spPr>
      </p:pic>
      <p:sp>
        <p:nvSpPr>
          <p:cNvPr id="4" name="object 34">
            <a:extLst>
              <a:ext uri="{FF2B5EF4-FFF2-40B4-BE49-F238E27FC236}">
                <a16:creationId xmlns:a16="http://schemas.microsoft.com/office/drawing/2014/main" id="{0B717563-2CCD-4A4D-888C-A54D2CCBDB03}"/>
              </a:ext>
            </a:extLst>
          </p:cNvPr>
          <p:cNvSpPr/>
          <p:nvPr/>
        </p:nvSpPr>
        <p:spPr>
          <a:xfrm>
            <a:off x="2" y="2"/>
            <a:ext cx="1669412" cy="5143500"/>
          </a:xfrm>
          <a:custGeom>
            <a:avLst/>
            <a:gdLst/>
            <a:ahLst/>
            <a:cxnLst/>
            <a:rect l="l" t="t" r="r" b="b"/>
            <a:pathLst>
              <a:path w="20104100" h="11309086">
                <a:moveTo>
                  <a:pt x="0" y="11309086"/>
                </a:moveTo>
                <a:lnTo>
                  <a:pt x="20104100" y="11309086"/>
                </a:lnTo>
                <a:lnTo>
                  <a:pt x="20104100" y="0"/>
                </a:lnTo>
                <a:lnTo>
                  <a:pt x="0" y="0"/>
                </a:lnTo>
                <a:lnTo>
                  <a:pt x="0" y="11309086"/>
                </a:lnTo>
                <a:close/>
              </a:path>
            </a:pathLst>
          </a:custGeom>
          <a:solidFill>
            <a:srgbClr val="32BAEC"/>
          </a:solidFill>
        </p:spPr>
        <p:txBody>
          <a:bodyPr wrap="square" lIns="0" tIns="0" rIns="0" bIns="0" rtlCol="0">
            <a:noAutofit/>
          </a:bodyPr>
          <a:lstStyle/>
          <a:p>
            <a:endParaRPr sz="917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C530234-C040-4E41-AB4A-5B89436695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50" t="42951" r="33017" b="32437"/>
          <a:stretch/>
        </p:blipFill>
        <p:spPr>
          <a:xfrm>
            <a:off x="2" y="291696"/>
            <a:ext cx="1669412" cy="8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15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5" name="Oval 2"/>
          <p:cNvSpPr>
            <a:spLocks noChangeArrowheads="1"/>
          </p:cNvSpPr>
          <p:nvPr/>
        </p:nvSpPr>
        <p:spPr bwMode="auto">
          <a:xfrm>
            <a:off x="3742480" y="1422076"/>
            <a:ext cx="3171947" cy="203358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Calibri" pitchFamily="34" charset="0"/>
              </a:rPr>
              <a:t>Gestión Integrada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latin typeface="Calibri" pitchFamily="34" charset="0"/>
              </a:rPr>
              <a:t>de los RR.HH</a:t>
            </a:r>
          </a:p>
        </p:txBody>
      </p:sp>
      <p:sp>
        <p:nvSpPr>
          <p:cNvPr id="728067" name="Oval 4"/>
          <p:cNvSpPr>
            <a:spLocks noChangeArrowheads="1"/>
          </p:cNvSpPr>
          <p:nvPr/>
        </p:nvSpPr>
        <p:spPr bwMode="auto">
          <a:xfrm>
            <a:off x="7014252" y="1400802"/>
            <a:ext cx="1565673" cy="1071563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 sz="1125">
              <a:solidFill>
                <a:srgbClr val="CCFFCC"/>
              </a:solidFill>
              <a:latin typeface="Calibri" pitchFamily="34" charset="0"/>
            </a:endParaRPr>
          </a:p>
        </p:txBody>
      </p:sp>
      <p:sp>
        <p:nvSpPr>
          <p:cNvPr id="728069" name="Oval 6" descr="Columbari"/>
          <p:cNvSpPr>
            <a:spLocks noChangeArrowheads="1"/>
          </p:cNvSpPr>
          <p:nvPr/>
        </p:nvSpPr>
        <p:spPr bwMode="auto">
          <a:xfrm>
            <a:off x="2388497" y="3079666"/>
            <a:ext cx="1565673" cy="1071563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 sz="1125">
              <a:solidFill>
                <a:srgbClr val="CCFFCC"/>
              </a:solidFill>
              <a:latin typeface="Calibri" pitchFamily="34" charset="0"/>
            </a:endParaRPr>
          </a:p>
        </p:txBody>
      </p:sp>
      <p:sp>
        <p:nvSpPr>
          <p:cNvPr id="728080" name="Text Box 17"/>
          <p:cNvSpPr txBox="1">
            <a:spLocks noChangeArrowheads="1"/>
          </p:cNvSpPr>
          <p:nvPr/>
        </p:nvSpPr>
        <p:spPr bwMode="auto">
          <a:xfrm>
            <a:off x="1656161" y="1495652"/>
            <a:ext cx="33811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75" b="1" dirty="0">
                <a:solidFill>
                  <a:srgbClr val="FFFFFF"/>
                </a:solidFill>
                <a:latin typeface="Calibri" pitchFamily="34" charset="0"/>
              </a:rPr>
              <a:t>Energia Solar</a:t>
            </a:r>
          </a:p>
        </p:txBody>
      </p:sp>
      <p:sp>
        <p:nvSpPr>
          <p:cNvPr id="728084" name="Oval 21" descr="aterro"/>
          <p:cNvSpPr>
            <a:spLocks noChangeArrowheads="1"/>
          </p:cNvSpPr>
          <p:nvPr/>
        </p:nvSpPr>
        <p:spPr bwMode="auto">
          <a:xfrm>
            <a:off x="4585762" y="3567775"/>
            <a:ext cx="1697070" cy="1166908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 sz="1125">
              <a:solidFill>
                <a:srgbClr val="CCFFCC"/>
              </a:solidFill>
              <a:latin typeface="Calibri" pitchFamily="34" charset="0"/>
            </a:endParaRPr>
          </a:p>
        </p:txBody>
      </p:sp>
      <p:sp>
        <p:nvSpPr>
          <p:cNvPr id="728087" name="Text Box 24"/>
          <p:cNvSpPr txBox="1">
            <a:spLocks noChangeArrowheads="1"/>
          </p:cNvSpPr>
          <p:nvPr/>
        </p:nvSpPr>
        <p:spPr bwMode="auto">
          <a:xfrm>
            <a:off x="1115617" y="2578893"/>
            <a:ext cx="1808560" cy="28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75" b="1">
                <a:solidFill>
                  <a:srgbClr val="FFFFFF"/>
                </a:solidFill>
                <a:latin typeface="Calibri" pitchFamily="34" charset="0"/>
              </a:rPr>
              <a:t>Carrinho elétrico</a:t>
            </a:r>
          </a:p>
        </p:txBody>
      </p:sp>
      <p:sp>
        <p:nvSpPr>
          <p:cNvPr id="728090" name="Oval 27" descr="vista aérea2"/>
          <p:cNvSpPr>
            <a:spLocks noChangeArrowheads="1"/>
          </p:cNvSpPr>
          <p:nvPr/>
        </p:nvSpPr>
        <p:spPr bwMode="auto">
          <a:xfrm>
            <a:off x="1994273" y="1576436"/>
            <a:ext cx="1565673" cy="1071563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 sz="1125">
              <a:solidFill>
                <a:srgbClr val="CCFFCC"/>
              </a:solidFill>
              <a:latin typeface="Calibri" pitchFamily="34" charset="0"/>
            </a:endParaRPr>
          </a:p>
        </p:txBody>
      </p:sp>
      <p:pic>
        <p:nvPicPr>
          <p:cNvPr id="1028" name="Picture 4" descr="La Argentina alcanzó un nuevo récord histórico en exportación de maíz - Soy  Córdoba">
            <a:extLst>
              <a:ext uri="{FF2B5EF4-FFF2-40B4-BE49-F238E27FC236}">
                <a16:creationId xmlns:a16="http://schemas.microsoft.com/office/drawing/2014/main" id="{C5C32416-94CF-484C-8AAD-383F6952E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77" y="128769"/>
            <a:ext cx="1697070" cy="11669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sarrollan nuevos procesos para la producción industrial de plásticos con  dióxido de carbono - Actualidad RETEMA">
            <a:extLst>
              <a:ext uri="{FF2B5EF4-FFF2-40B4-BE49-F238E27FC236}">
                <a16:creationId xmlns:a16="http://schemas.microsoft.com/office/drawing/2014/main" id="{831DFA92-71EE-4A06-AD82-450D8DC22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101" y="162153"/>
            <a:ext cx="1697070" cy="110013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COSISTEMA MIXTO, SISTEMA NATURAL DE TRANSICIÓN O HÍBRIDO">
            <a:extLst>
              <a:ext uri="{FF2B5EF4-FFF2-40B4-BE49-F238E27FC236}">
                <a16:creationId xmlns:a16="http://schemas.microsoft.com/office/drawing/2014/main" id="{1CC1EE11-9F3A-4456-9871-4E86592FF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557" y="2998233"/>
            <a:ext cx="1780101" cy="123443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0F4B670C-4124-4B8B-82CB-9A360297FF0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6356" t="42745" r="36629" b="44815"/>
          <a:stretch/>
        </p:blipFill>
        <p:spPr>
          <a:xfrm>
            <a:off x="8328684" y="101573"/>
            <a:ext cx="641516" cy="615532"/>
          </a:xfrm>
          <a:prstGeom prst="rect">
            <a:avLst/>
          </a:prstGeom>
        </p:spPr>
      </p:pic>
      <p:sp>
        <p:nvSpPr>
          <p:cNvPr id="41" name="object 34">
            <a:extLst>
              <a:ext uri="{FF2B5EF4-FFF2-40B4-BE49-F238E27FC236}">
                <a16:creationId xmlns:a16="http://schemas.microsoft.com/office/drawing/2014/main" id="{53341402-E93C-4A73-9AD6-1F4FD3174BE9}"/>
              </a:ext>
            </a:extLst>
          </p:cNvPr>
          <p:cNvSpPr/>
          <p:nvPr/>
        </p:nvSpPr>
        <p:spPr>
          <a:xfrm>
            <a:off x="0" y="2"/>
            <a:ext cx="1669412" cy="5143500"/>
          </a:xfrm>
          <a:custGeom>
            <a:avLst/>
            <a:gdLst/>
            <a:ahLst/>
            <a:cxnLst/>
            <a:rect l="l" t="t" r="r" b="b"/>
            <a:pathLst>
              <a:path w="20104100" h="11309086">
                <a:moveTo>
                  <a:pt x="0" y="11309086"/>
                </a:moveTo>
                <a:lnTo>
                  <a:pt x="20104100" y="11309086"/>
                </a:lnTo>
                <a:lnTo>
                  <a:pt x="20104100" y="0"/>
                </a:lnTo>
                <a:lnTo>
                  <a:pt x="0" y="0"/>
                </a:lnTo>
                <a:lnTo>
                  <a:pt x="0" y="11309086"/>
                </a:lnTo>
                <a:close/>
              </a:path>
            </a:pathLst>
          </a:custGeom>
          <a:solidFill>
            <a:srgbClr val="32BAEC"/>
          </a:solidFill>
        </p:spPr>
        <p:txBody>
          <a:bodyPr wrap="square" lIns="0" tIns="0" rIns="0" bIns="0" rtlCol="0">
            <a:noAutofit/>
          </a:bodyPr>
          <a:lstStyle/>
          <a:p>
            <a:endParaRPr sz="917" dirty="0"/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FFBDED5E-B4A2-49D1-A362-9804DDDAE3A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1250" t="42951" r="33017" b="32437"/>
          <a:stretch/>
        </p:blipFill>
        <p:spPr>
          <a:xfrm>
            <a:off x="0" y="280189"/>
            <a:ext cx="1669412" cy="8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05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4">
            <a:extLst>
              <a:ext uri="{FF2B5EF4-FFF2-40B4-BE49-F238E27FC236}">
                <a16:creationId xmlns:a16="http://schemas.microsoft.com/office/drawing/2014/main" id="{BCD8F40F-9519-4A10-9385-9B89EC5405A6}"/>
              </a:ext>
            </a:extLst>
          </p:cNvPr>
          <p:cNvSpPr/>
          <p:nvPr/>
        </p:nvSpPr>
        <p:spPr>
          <a:xfrm>
            <a:off x="2" y="2"/>
            <a:ext cx="1669412" cy="5143500"/>
          </a:xfrm>
          <a:custGeom>
            <a:avLst/>
            <a:gdLst/>
            <a:ahLst/>
            <a:cxnLst/>
            <a:rect l="l" t="t" r="r" b="b"/>
            <a:pathLst>
              <a:path w="20104100" h="11309086">
                <a:moveTo>
                  <a:pt x="0" y="11309086"/>
                </a:moveTo>
                <a:lnTo>
                  <a:pt x="20104100" y="11309086"/>
                </a:lnTo>
                <a:lnTo>
                  <a:pt x="20104100" y="0"/>
                </a:lnTo>
                <a:lnTo>
                  <a:pt x="0" y="0"/>
                </a:lnTo>
                <a:lnTo>
                  <a:pt x="0" y="11309086"/>
                </a:lnTo>
                <a:close/>
              </a:path>
            </a:pathLst>
          </a:custGeom>
          <a:solidFill>
            <a:srgbClr val="32BAEC"/>
          </a:solidFill>
        </p:spPr>
        <p:txBody>
          <a:bodyPr wrap="square" lIns="0" tIns="0" rIns="0" bIns="0" rtlCol="0">
            <a:noAutofit/>
          </a:bodyPr>
          <a:lstStyle/>
          <a:p>
            <a:endParaRPr sz="917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0B4153F-3CC9-468B-A247-F16B59FB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50" t="42951" r="33017" b="32437"/>
          <a:stretch/>
        </p:blipFill>
        <p:spPr>
          <a:xfrm>
            <a:off x="0" y="280189"/>
            <a:ext cx="1669412" cy="864068"/>
          </a:xfrm>
          <a:prstGeom prst="rect">
            <a:avLst/>
          </a:prstGeom>
        </p:spPr>
      </p:pic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844DDB16-B3AE-4D11-A5B6-B7B7A8755001}"/>
              </a:ext>
            </a:extLst>
          </p:cNvPr>
          <p:cNvSpPr/>
          <p:nvPr/>
        </p:nvSpPr>
        <p:spPr>
          <a:xfrm>
            <a:off x="1809595" y="56163"/>
            <a:ext cx="2242210" cy="960834"/>
          </a:xfrm>
          <a:prstGeom prst="roundRect">
            <a:avLst>
              <a:gd name="adj" fmla="val 1000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sz="1801" dirty="0"/>
              <a:t> </a:t>
            </a:r>
            <a:r>
              <a:rPr lang="es-MX" sz="2000" b="1" dirty="0"/>
              <a:t>Infraestructura</a:t>
            </a:r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742E3ABB-DE97-43B1-9863-3DECA11D19A2}"/>
              </a:ext>
            </a:extLst>
          </p:cNvPr>
          <p:cNvSpPr/>
          <p:nvPr/>
        </p:nvSpPr>
        <p:spPr>
          <a:xfrm>
            <a:off x="2882958" y="509415"/>
            <a:ext cx="1601390" cy="960834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sz="2000" b="1" dirty="0"/>
              <a:t>Sociedad</a:t>
            </a:r>
          </a:p>
        </p:txBody>
      </p:sp>
      <p:sp>
        <p:nvSpPr>
          <p:cNvPr id="42" name="Rectángulo: esquinas redondeadas 41">
            <a:extLst>
              <a:ext uri="{FF2B5EF4-FFF2-40B4-BE49-F238E27FC236}">
                <a16:creationId xmlns:a16="http://schemas.microsoft.com/office/drawing/2014/main" id="{6E553D11-0A4F-4879-B2C9-DFF2C48F340F}"/>
              </a:ext>
            </a:extLst>
          </p:cNvPr>
          <p:cNvSpPr/>
          <p:nvPr/>
        </p:nvSpPr>
        <p:spPr>
          <a:xfrm>
            <a:off x="3634202" y="1036393"/>
            <a:ext cx="2063692" cy="960834"/>
          </a:xfrm>
          <a:prstGeom prst="roundRect">
            <a:avLst>
              <a:gd name="adj" fmla="val 1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s-MX" sz="1801" b="1" dirty="0"/>
              <a:t>Cuenca </a:t>
            </a:r>
            <a:br>
              <a:rPr lang="es-MX" sz="1801" b="1" dirty="0"/>
            </a:br>
            <a:r>
              <a:rPr lang="es-MX" sz="1801" b="1" dirty="0"/>
              <a:t>Unidad de Gestión</a:t>
            </a:r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C52C6210-3390-4BA0-BF26-3DC84997F1C3}"/>
              </a:ext>
            </a:extLst>
          </p:cNvPr>
          <p:cNvSpPr/>
          <p:nvPr/>
        </p:nvSpPr>
        <p:spPr>
          <a:xfrm>
            <a:off x="4765208" y="1776802"/>
            <a:ext cx="2063692" cy="1154092"/>
          </a:xfrm>
          <a:prstGeom prst="roundRect">
            <a:avLst>
              <a:gd name="adj" fmla="val 1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sz="1801" b="1" dirty="0"/>
              <a:t>Integración de sectores, usuarios y ambiente</a:t>
            </a:r>
          </a:p>
        </p:txBody>
      </p:sp>
      <p:sp>
        <p:nvSpPr>
          <p:cNvPr id="54" name="Rectángulo: esquinas redondeadas 53">
            <a:extLst>
              <a:ext uri="{FF2B5EF4-FFF2-40B4-BE49-F238E27FC236}">
                <a16:creationId xmlns:a16="http://schemas.microsoft.com/office/drawing/2014/main" id="{B48A22CA-D4FF-4A15-AC92-93F4D11DF5AE}"/>
              </a:ext>
            </a:extLst>
          </p:cNvPr>
          <p:cNvSpPr/>
          <p:nvPr/>
        </p:nvSpPr>
        <p:spPr>
          <a:xfrm>
            <a:off x="5871304" y="2723163"/>
            <a:ext cx="1915195" cy="948140"/>
          </a:xfrm>
          <a:prstGeom prst="roundRect">
            <a:avLst>
              <a:gd name="adj" fmla="val 1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sz="1801" b="1" dirty="0"/>
              <a:t>Adaptación al cambio climático</a:t>
            </a:r>
          </a:p>
        </p:txBody>
      </p:sp>
      <p:sp>
        <p:nvSpPr>
          <p:cNvPr id="55" name="Rectángulo: esquinas redondeadas 54">
            <a:extLst>
              <a:ext uri="{FF2B5EF4-FFF2-40B4-BE49-F238E27FC236}">
                <a16:creationId xmlns:a16="http://schemas.microsoft.com/office/drawing/2014/main" id="{6D658CEF-1C4D-41C8-A0A2-B31715820D21}"/>
              </a:ext>
            </a:extLst>
          </p:cNvPr>
          <p:cNvSpPr/>
          <p:nvPr/>
        </p:nvSpPr>
        <p:spPr>
          <a:xfrm>
            <a:off x="6828900" y="3463573"/>
            <a:ext cx="1915195" cy="1154092"/>
          </a:xfrm>
          <a:prstGeom prst="roundRect">
            <a:avLst>
              <a:gd name="adj" fmla="val 10000"/>
            </a:avLst>
          </a:pr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sz="1801" b="1" dirty="0"/>
              <a:t>Planes de Gestión Integrada de los RR.HH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E51A96D-894D-4A48-AC52-1E296E6E478C}"/>
              </a:ext>
            </a:extLst>
          </p:cNvPr>
          <p:cNvSpPr/>
          <p:nvPr/>
        </p:nvSpPr>
        <p:spPr>
          <a:xfrm>
            <a:off x="2004472" y="2930893"/>
            <a:ext cx="2567529" cy="125141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1" b="1" dirty="0">
                <a:solidFill>
                  <a:schemeClr val="accent6"/>
                </a:solidFill>
              </a:rPr>
              <a:t>Desarrollo Sostenible</a:t>
            </a:r>
          </a:p>
        </p:txBody>
      </p:sp>
      <p:sp>
        <p:nvSpPr>
          <p:cNvPr id="57" name="Flecha: curvada hacia la izquierda 56">
            <a:extLst>
              <a:ext uri="{FF2B5EF4-FFF2-40B4-BE49-F238E27FC236}">
                <a16:creationId xmlns:a16="http://schemas.microsoft.com/office/drawing/2014/main" id="{B31798A0-5556-4BCF-823B-71B787BE5749}"/>
              </a:ext>
            </a:extLst>
          </p:cNvPr>
          <p:cNvSpPr/>
          <p:nvPr/>
        </p:nvSpPr>
        <p:spPr>
          <a:xfrm rot="19137629">
            <a:off x="6648502" y="-1074679"/>
            <a:ext cx="1368460" cy="5872132"/>
          </a:xfrm>
          <a:prstGeom prst="curvedLeftArrow">
            <a:avLst>
              <a:gd name="adj1" fmla="val 18164"/>
              <a:gd name="adj2" fmla="val 40225"/>
              <a:gd name="adj3" fmla="val 2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1">
              <a:solidFill>
                <a:schemeClr val="tx1"/>
              </a:solidFill>
            </a:endParaRPr>
          </a:p>
        </p:txBody>
      </p:sp>
      <p:pic>
        <p:nvPicPr>
          <p:cNvPr id="58" name="Imagen 57">
            <a:extLst>
              <a:ext uri="{FF2B5EF4-FFF2-40B4-BE49-F238E27FC236}">
                <a16:creationId xmlns:a16="http://schemas.microsoft.com/office/drawing/2014/main" id="{E8BBC35C-9BE7-416F-9878-3070ECD90C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356" t="42745" r="36629" b="44815"/>
          <a:stretch/>
        </p:blipFill>
        <p:spPr>
          <a:xfrm>
            <a:off x="8328684" y="101573"/>
            <a:ext cx="641516" cy="615532"/>
          </a:xfrm>
          <a:prstGeom prst="rect">
            <a:avLst/>
          </a:prstGeom>
        </p:spPr>
      </p:pic>
      <p:sp>
        <p:nvSpPr>
          <p:cNvPr id="59" name="Elipse 58">
            <a:extLst>
              <a:ext uri="{FF2B5EF4-FFF2-40B4-BE49-F238E27FC236}">
                <a16:creationId xmlns:a16="http://schemas.microsoft.com/office/drawing/2014/main" id="{E2531191-97EF-4744-823D-128BE6B8DF88}"/>
              </a:ext>
            </a:extLst>
          </p:cNvPr>
          <p:cNvSpPr/>
          <p:nvPr/>
        </p:nvSpPr>
        <p:spPr>
          <a:xfrm>
            <a:off x="5682436" y="302571"/>
            <a:ext cx="1915195" cy="1001049"/>
          </a:xfrm>
          <a:prstGeom prst="ellipse">
            <a:avLst/>
          </a:prstGeom>
          <a:solidFill>
            <a:srgbClr val="FD847B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1" b="1" dirty="0">
                <a:solidFill>
                  <a:schemeClr val="bg1"/>
                </a:solidFill>
              </a:rPr>
              <a:t>Variabilidad Climática</a:t>
            </a:r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A6068B48-5542-4468-AFF7-BDADB72D0A3C}"/>
              </a:ext>
            </a:extLst>
          </p:cNvPr>
          <p:cNvSpPr/>
          <p:nvPr/>
        </p:nvSpPr>
        <p:spPr>
          <a:xfrm>
            <a:off x="7032616" y="1331586"/>
            <a:ext cx="1915195" cy="1001049"/>
          </a:xfrm>
          <a:prstGeom prst="ellipse">
            <a:avLst/>
          </a:prstGeom>
          <a:solidFill>
            <a:srgbClr val="FD847B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1" b="1" dirty="0">
                <a:solidFill>
                  <a:schemeClr val="bg1"/>
                </a:solidFill>
              </a:rPr>
              <a:t>Cambio Climático</a:t>
            </a:r>
          </a:p>
        </p:txBody>
      </p:sp>
    </p:spTree>
    <p:extLst>
      <p:ext uri="{BB962C8B-B14F-4D97-AF65-F5344CB8AC3E}">
        <p14:creationId xmlns:p14="http://schemas.microsoft.com/office/powerpoint/2010/main" val="2222531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4">
            <a:extLst>
              <a:ext uri="{FF2B5EF4-FFF2-40B4-BE49-F238E27FC236}">
                <a16:creationId xmlns:a16="http://schemas.microsoft.com/office/drawing/2014/main" id="{BCD8F40F-9519-4A10-9385-9B89EC5405A6}"/>
              </a:ext>
            </a:extLst>
          </p:cNvPr>
          <p:cNvSpPr/>
          <p:nvPr/>
        </p:nvSpPr>
        <p:spPr>
          <a:xfrm>
            <a:off x="2" y="2"/>
            <a:ext cx="1669412" cy="5143500"/>
          </a:xfrm>
          <a:custGeom>
            <a:avLst/>
            <a:gdLst/>
            <a:ahLst/>
            <a:cxnLst/>
            <a:rect l="l" t="t" r="r" b="b"/>
            <a:pathLst>
              <a:path w="20104100" h="11309086">
                <a:moveTo>
                  <a:pt x="0" y="11309086"/>
                </a:moveTo>
                <a:lnTo>
                  <a:pt x="20104100" y="11309086"/>
                </a:lnTo>
                <a:lnTo>
                  <a:pt x="20104100" y="0"/>
                </a:lnTo>
                <a:lnTo>
                  <a:pt x="0" y="0"/>
                </a:lnTo>
                <a:lnTo>
                  <a:pt x="0" y="11309086"/>
                </a:lnTo>
                <a:close/>
              </a:path>
            </a:pathLst>
          </a:custGeom>
          <a:solidFill>
            <a:srgbClr val="32BAEC"/>
          </a:solidFill>
        </p:spPr>
        <p:txBody>
          <a:bodyPr wrap="square" lIns="0" tIns="0" rIns="0" bIns="0" rtlCol="0">
            <a:noAutofit/>
          </a:bodyPr>
          <a:lstStyle/>
          <a:p>
            <a:endParaRPr sz="917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0B4153F-3CC9-468B-A247-F16B59FB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50" t="42951" r="33017" b="32437"/>
          <a:stretch/>
        </p:blipFill>
        <p:spPr>
          <a:xfrm>
            <a:off x="0" y="280189"/>
            <a:ext cx="1669412" cy="86406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C2F95BD-8D8D-4303-85C5-B0D35C5486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356" t="42745" r="36629" b="44815"/>
          <a:stretch/>
        </p:blipFill>
        <p:spPr>
          <a:xfrm>
            <a:off x="8514822" y="4453559"/>
            <a:ext cx="641516" cy="615532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6092F5E4-7146-4F83-A2FE-A6A35A45B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t="8063" r="27621" b="5030"/>
          <a:stretch/>
        </p:blipFill>
        <p:spPr bwMode="auto">
          <a:xfrm>
            <a:off x="1871330" y="31217"/>
            <a:ext cx="2845449" cy="511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8F01ACD7-CD1A-469A-B916-FEFDF7BA6F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3" t="6815" r="4680" b="4889"/>
          <a:stretch/>
        </p:blipFill>
        <p:spPr bwMode="auto">
          <a:xfrm>
            <a:off x="5143774" y="74409"/>
            <a:ext cx="3371048" cy="499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817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4">
            <a:extLst>
              <a:ext uri="{FF2B5EF4-FFF2-40B4-BE49-F238E27FC236}">
                <a16:creationId xmlns:a16="http://schemas.microsoft.com/office/drawing/2014/main" id="{C1AEF1B4-E662-4B42-9ACA-7209E983FEAF}"/>
              </a:ext>
            </a:extLst>
          </p:cNvPr>
          <p:cNvSpPr/>
          <p:nvPr/>
        </p:nvSpPr>
        <p:spPr>
          <a:xfrm>
            <a:off x="2" y="2"/>
            <a:ext cx="1669412" cy="5143500"/>
          </a:xfrm>
          <a:custGeom>
            <a:avLst/>
            <a:gdLst/>
            <a:ahLst/>
            <a:cxnLst/>
            <a:rect l="l" t="t" r="r" b="b"/>
            <a:pathLst>
              <a:path w="20104100" h="11309086">
                <a:moveTo>
                  <a:pt x="0" y="11309086"/>
                </a:moveTo>
                <a:lnTo>
                  <a:pt x="20104100" y="11309086"/>
                </a:lnTo>
                <a:lnTo>
                  <a:pt x="20104100" y="0"/>
                </a:lnTo>
                <a:lnTo>
                  <a:pt x="0" y="0"/>
                </a:lnTo>
                <a:lnTo>
                  <a:pt x="0" y="11309086"/>
                </a:lnTo>
                <a:close/>
              </a:path>
            </a:pathLst>
          </a:custGeom>
          <a:solidFill>
            <a:srgbClr val="32BAEC"/>
          </a:solidFill>
        </p:spPr>
        <p:txBody>
          <a:bodyPr wrap="square" lIns="0" tIns="0" rIns="0" bIns="0" rtlCol="0">
            <a:noAutofit/>
          </a:bodyPr>
          <a:lstStyle/>
          <a:p>
            <a:endParaRPr sz="917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B98AF0E-D90A-4231-B8FA-5B62C69C0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50" t="42951" r="33017" b="32437"/>
          <a:stretch/>
        </p:blipFill>
        <p:spPr>
          <a:xfrm>
            <a:off x="0" y="280189"/>
            <a:ext cx="1669412" cy="86406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A25CC43-36BE-4DF2-9F16-59395F16F5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356" t="42745" r="36629" b="44815"/>
          <a:stretch/>
        </p:blipFill>
        <p:spPr>
          <a:xfrm>
            <a:off x="8328684" y="101573"/>
            <a:ext cx="641516" cy="6155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4C16531-7553-4C76-8C09-64AFDBDB30F2}"/>
              </a:ext>
            </a:extLst>
          </p:cNvPr>
          <p:cNvPicPr/>
          <p:nvPr/>
        </p:nvPicPr>
        <p:blipFill rotWithShape="1">
          <a:blip r:embed="rId4"/>
          <a:srcRect l="35064" t="17352" r="35046" b="15518"/>
          <a:stretch/>
        </p:blipFill>
        <p:spPr bwMode="auto">
          <a:xfrm>
            <a:off x="2895600" y="2"/>
            <a:ext cx="4137660" cy="5143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3291555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4">
            <a:extLst>
              <a:ext uri="{FF2B5EF4-FFF2-40B4-BE49-F238E27FC236}">
                <a16:creationId xmlns:a16="http://schemas.microsoft.com/office/drawing/2014/main" id="{BCD8F40F-9519-4A10-9385-9B89EC5405A6}"/>
              </a:ext>
            </a:extLst>
          </p:cNvPr>
          <p:cNvSpPr/>
          <p:nvPr/>
        </p:nvSpPr>
        <p:spPr>
          <a:xfrm>
            <a:off x="2" y="2"/>
            <a:ext cx="1669412" cy="5143500"/>
          </a:xfrm>
          <a:custGeom>
            <a:avLst/>
            <a:gdLst/>
            <a:ahLst/>
            <a:cxnLst/>
            <a:rect l="l" t="t" r="r" b="b"/>
            <a:pathLst>
              <a:path w="20104100" h="11309086">
                <a:moveTo>
                  <a:pt x="0" y="11309086"/>
                </a:moveTo>
                <a:lnTo>
                  <a:pt x="20104100" y="11309086"/>
                </a:lnTo>
                <a:lnTo>
                  <a:pt x="20104100" y="0"/>
                </a:lnTo>
                <a:lnTo>
                  <a:pt x="0" y="0"/>
                </a:lnTo>
                <a:lnTo>
                  <a:pt x="0" y="11309086"/>
                </a:lnTo>
                <a:close/>
              </a:path>
            </a:pathLst>
          </a:custGeom>
          <a:solidFill>
            <a:srgbClr val="32BAEC"/>
          </a:solidFill>
        </p:spPr>
        <p:txBody>
          <a:bodyPr wrap="square" lIns="0" tIns="0" rIns="0" bIns="0" rtlCol="0">
            <a:noAutofit/>
          </a:bodyPr>
          <a:lstStyle/>
          <a:p>
            <a:endParaRPr sz="917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0B4153F-3CC9-468B-A247-F16B59FB6F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50" t="42951" r="33017" b="32437"/>
          <a:stretch/>
        </p:blipFill>
        <p:spPr>
          <a:xfrm>
            <a:off x="0" y="280189"/>
            <a:ext cx="1669412" cy="864068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545758"/>
              </p:ext>
            </p:extLst>
          </p:nvPr>
        </p:nvGraphicFramePr>
        <p:xfrm>
          <a:off x="1669412" y="2"/>
          <a:ext cx="7474588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BB15C5AE-42C6-402C-989B-F2A97F010C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356" t="42745" r="36629" b="44815"/>
          <a:stretch/>
        </p:blipFill>
        <p:spPr>
          <a:xfrm>
            <a:off x="8328684" y="101573"/>
            <a:ext cx="641516" cy="61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81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4">
            <a:extLst>
              <a:ext uri="{FF2B5EF4-FFF2-40B4-BE49-F238E27FC236}">
                <a16:creationId xmlns:a16="http://schemas.microsoft.com/office/drawing/2014/main" id="{BCD8F40F-9519-4A10-9385-9B89EC5405A6}"/>
              </a:ext>
            </a:extLst>
          </p:cNvPr>
          <p:cNvSpPr/>
          <p:nvPr/>
        </p:nvSpPr>
        <p:spPr>
          <a:xfrm>
            <a:off x="2" y="2"/>
            <a:ext cx="1669412" cy="5143500"/>
          </a:xfrm>
          <a:custGeom>
            <a:avLst/>
            <a:gdLst/>
            <a:ahLst/>
            <a:cxnLst/>
            <a:rect l="l" t="t" r="r" b="b"/>
            <a:pathLst>
              <a:path w="20104100" h="11309086">
                <a:moveTo>
                  <a:pt x="0" y="11309086"/>
                </a:moveTo>
                <a:lnTo>
                  <a:pt x="20104100" y="11309086"/>
                </a:lnTo>
                <a:lnTo>
                  <a:pt x="20104100" y="0"/>
                </a:lnTo>
                <a:lnTo>
                  <a:pt x="0" y="0"/>
                </a:lnTo>
                <a:lnTo>
                  <a:pt x="0" y="11309086"/>
                </a:lnTo>
                <a:close/>
              </a:path>
            </a:pathLst>
          </a:custGeom>
          <a:solidFill>
            <a:srgbClr val="32BAEC"/>
          </a:solidFill>
        </p:spPr>
        <p:txBody>
          <a:bodyPr wrap="square" lIns="0" tIns="0" rIns="0" bIns="0" rtlCol="0">
            <a:noAutofit/>
          </a:bodyPr>
          <a:lstStyle/>
          <a:p>
            <a:endParaRPr sz="917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0B4153F-3CC9-468B-A247-F16B59FB6F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250" t="42951" r="33017" b="32437"/>
          <a:stretch/>
        </p:blipFill>
        <p:spPr>
          <a:xfrm>
            <a:off x="0" y="280189"/>
            <a:ext cx="1669412" cy="86406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1B1D9AE-1B32-4671-B5AB-D3FDEDE1A2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356" t="42745" r="36629" b="44815"/>
          <a:stretch/>
        </p:blipFill>
        <p:spPr>
          <a:xfrm>
            <a:off x="8328684" y="101573"/>
            <a:ext cx="641516" cy="615532"/>
          </a:xfrm>
          <a:prstGeom prst="rect">
            <a:avLst/>
          </a:prstGeom>
        </p:spPr>
      </p:pic>
      <p:graphicFrame>
        <p:nvGraphicFramePr>
          <p:cNvPr id="14" name="1 Gráfico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368370"/>
              </p:ext>
            </p:extLst>
          </p:nvPr>
        </p:nvGraphicFramePr>
        <p:xfrm>
          <a:off x="1669412" y="2"/>
          <a:ext cx="7474588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23804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4739</TotalTime>
  <Words>289</Words>
  <Application>Microsoft Office PowerPoint</Application>
  <PresentationFormat>Presentación en pantalla (16:9)</PresentationFormat>
  <Paragraphs>68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Laura Rustichelli</dc:creator>
  <cp:lastModifiedBy>Marcelo Farro</cp:lastModifiedBy>
  <cp:revision>26</cp:revision>
  <cp:lastPrinted>2020-11-22T15:30:47Z</cp:lastPrinted>
  <dcterms:created xsi:type="dcterms:W3CDTF">2020-11-22T15:14:16Z</dcterms:created>
  <dcterms:modified xsi:type="dcterms:W3CDTF">2020-12-01T17:44:36Z</dcterms:modified>
</cp:coreProperties>
</file>